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jpeg" ContentType="image/jpeg"/>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s/slide46.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18.xml" ContentType="application/vnd.openxmlformats-officedocument.presentationml.slide+xml"/>
  <Override PartName="/ppt/slides/slide17.xml" ContentType="application/vnd.openxmlformats-officedocument.presentationml.slide+xml"/>
  <Override PartName="/ppt/slides/slide16.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38.xml" ContentType="application/vnd.openxmlformats-officedocument.presentationml.slide+xml"/>
  <Override PartName="/ppt/slides/slide37.xml" ContentType="application/vnd.openxmlformats-officedocument.presentationml.slide+xml"/>
  <Override PartName="/ppt/slides/slide36.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8.xml" ContentType="application/vnd.openxmlformats-officedocument.presentationml.slide+xml"/>
  <Override PartName="/ppt/slides/slide7.xml" ContentType="application/vnd.openxmlformats-officedocument.presentationml.slide+xml"/>
  <Override PartName="/ppt/slides/slide6.xml" ContentType="application/vnd.openxmlformats-officedocument.presentationml.slide+xml"/>
  <Override PartName="/ppt/slides/slide59.xml" ContentType="application/vnd.openxmlformats-officedocument.presentationml.slide+xml"/>
  <Override PartName="/ppt/slides/slide58.xml" ContentType="application/vnd.openxmlformats-officedocument.presentationml.slide+xml"/>
  <Override PartName="/ppt/slides/slide57.xml" ContentType="application/vnd.openxmlformats-officedocument.presentationml.slide+xml"/>
  <Override PartName="/ppt/slides/slide56.xml" ContentType="application/vnd.openxmlformats-officedocument.presentationml.slide+xml"/>
  <Override PartName="/ppt/slides/slide60.xml" ContentType="application/vnd.openxmlformats-officedocument.presentationml.slide+xml"/>
  <Override PartName="/ppt/slides/slide47.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55.xml" ContentType="application/vnd.openxmlformats-officedocument.presentationml.slide+xml"/>
  <Override PartName="/ppt/slides/slide61.xml" ContentType="application/vnd.openxmlformats-officedocument.presentationml.slide+xml"/>
  <Override PartName="/ppt/slides/slide53.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1.xml" ContentType="application/vnd.openxmlformats-officedocument.presentationml.slide+xml"/>
  <Override PartName="/ppt/slides/slide54.xml" ContentType="application/vnd.openxmlformats-officedocument.presentationml.slide+xml"/>
  <Override PartName="/ppt/slides/slide49.xml" ContentType="application/vnd.openxmlformats-officedocument.presentationml.slide+xml"/>
  <Override PartName="/ppt/slides/slide52.xml" ContentType="application/vnd.openxmlformats-officedocument.presentationml.slide+xml"/>
  <Override PartName="/ppt/slides/slide48.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Slides/notesSlide30.xml" ContentType="application/vnd.openxmlformats-officedocument.presentationml.notesSlide+xml"/>
  <Override PartName="/ppt/notesSlides/notesSlide21.xml" ContentType="application/vnd.openxmlformats-officedocument.presentationml.notesSlide+xml"/>
  <Override PartName="/ppt/notesSlides/notesSlide20.xml" ContentType="application/vnd.openxmlformats-officedocument.presentationml.notesSlide+xml"/>
  <Override PartName="/ppt/notesSlides/notesSlide19.xml" ContentType="application/vnd.openxmlformats-officedocument.presentationml.notesSlide+xml"/>
  <Override PartName="/ppt/notesSlides/notesSlide18.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9.xml" ContentType="application/vnd.openxmlformats-officedocument.presentationml.notesSlide+xml"/>
  <Override PartName="/ppt/slideMasters/slideMaster1.xml" ContentType="application/vnd.openxmlformats-officedocument.presentationml.slideMaster+xml"/>
  <Override PartName="/ppt/notesSlides/notesSlide27.xml" ContentType="application/vnd.openxmlformats-officedocument.presentationml.notesSlide+xml"/>
  <Override PartName="/ppt/notesSlides/notesSlide26.xml" ContentType="application/vnd.openxmlformats-officedocument.presentationml.notesSlide+xml"/>
  <Override PartName="/ppt/notesSlides/notesSlide25.xml" ContentType="application/vnd.openxmlformats-officedocument.presentationml.notesSlide+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2.xml" ContentType="application/vnd.openxmlformats-officedocument.presentationml.notesSlide+xml"/>
  <Override PartName="/ppt/notesSlides/notesSlide4.xml" ContentType="application/vnd.openxmlformats-officedocument.presentationml.notesSlide+xml"/>
  <Override PartName="/ppt/notesSlides/notesSlide15.xml" ContentType="application/vnd.openxmlformats-officedocument.presentationml.notesSlide+xml"/>
  <Override PartName="/ppt/notesSlides/notesSlide8.xml" ContentType="application/vnd.openxmlformats-officedocument.presentationml.notesSlide+xml"/>
  <Override PartName="/ppt/notesSlides/notesSlide7.xml" ContentType="application/vnd.openxmlformats-officedocument.presentationml.notesSlide+xml"/>
  <Override PartName="/ppt/notesSlides/notesSlide3.xml" ContentType="application/vnd.openxmlformats-officedocument.presentationml.notesSlide+xml"/>
  <Override PartName="/ppt/notesSlides/notesSlide6.xml" ContentType="application/vnd.openxmlformats-officedocument.presentationml.notesSlide+xml"/>
  <Override PartName="/ppt/notesSlides/notesSlide11.xml" ContentType="application/vnd.openxmlformats-officedocument.presentationml.notesSlide+xml"/>
  <Override PartName="/ppt/notesSlides/notesSlide5.xml" ContentType="application/vnd.openxmlformats-officedocument.presentationml.notesSlide+xml"/>
  <Override PartName="/ppt/notesSlides/notesSlide9.xml" ContentType="application/vnd.openxmlformats-officedocument.presentationml.notesSlide+xml"/>
  <Override PartName="/ppt/notesSlides/notesSlide14.xml" ContentType="application/vnd.openxmlformats-officedocument.presentationml.notesSlide+xml"/>
  <Override PartName="/ppt/notesSlides/notesSlide1.xml" ContentType="application/vnd.openxmlformats-officedocument.presentationml.notesSlide+xml"/>
  <Override PartName="/ppt/notesSlides/notesSlide12.xml" ContentType="application/vnd.openxmlformats-officedocument.presentationml.notesSlide+xml"/>
  <Override PartName="/ppt/slideLayouts/slideLayout1.xml" ContentType="application/vnd.openxmlformats-officedocument.presentationml.slideLayout+xml"/>
  <Override PartName="/ppt/slideLayouts/slideLayout3.xml" ContentType="application/vnd.openxmlformats-officedocument.presentationml.slideLayout+xml"/>
  <Override PartName="/ppt/slideLayouts/slideLayout2.xml" ContentType="application/vnd.openxmlformats-officedocument.presentationml.slideLayout+xml"/>
  <Override PartName="/ppt/notesSlides/notesSlide13.xml" ContentType="application/vnd.openxmlformats-officedocument.presentationml.notesSlide+xml"/>
  <Override PartName="/ppt/notesSlides/notesSlide10.xml" ContentType="application/vnd.openxmlformats-officedocument.presentationml.notesSlide+xml"/>
  <Override PartName="/ppt/notesSlides/notesSlide16.xml" ContentType="application/vnd.openxmlformats-officedocument.presentationml.notesSlide+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tableStyles.xml" ContentType="application/vnd.openxmlformats-officedocument.presentationml.tableStyles+xml"/>
  <Override PartName="/ppt/viewProps.xml" ContentType="application/vnd.openxmlformats-officedocument.presentationml.viewProps+xml"/>
  <Override PartName="/ppt/presProps.xml" ContentType="application/vnd.openxmlformats-officedocument.presentationml.presProps+xml"/>
  <Override PartName="/docProps/app.xml" ContentType="application/vnd.openxmlformats-officedocument.extended-properties+xml"/>
  <Override PartName="/docProps/core.xml" ContentType="application/vnd.openxmlformats-package.core-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p:sldMasterIdLst>
    <p:sldMasterId id="2147483648" r:id="rId1"/>
  </p:sldMasterIdLst>
  <p:notesMasterIdLst>
    <p:notesMasterId r:id="rId67"/>
  </p:notesMasterIdLst>
  <p:handoutMasterIdLst>
    <p:handoutMasterId r:id="rId68"/>
  </p:handoutMasterIdLst>
  <p:sldIdLst>
    <p:sldId id="265" r:id="rId2"/>
    <p:sldId id="317" r:id="rId3"/>
    <p:sldId id="492" r:id="rId4"/>
    <p:sldId id="494" r:id="rId5"/>
    <p:sldId id="496" r:id="rId6"/>
    <p:sldId id="649" r:id="rId7"/>
    <p:sldId id="650" r:id="rId8"/>
    <p:sldId id="651" r:id="rId9"/>
    <p:sldId id="657" r:id="rId10"/>
    <p:sldId id="652" r:id="rId11"/>
    <p:sldId id="658" r:id="rId12"/>
    <p:sldId id="653" r:id="rId13"/>
    <p:sldId id="659" r:id="rId14"/>
    <p:sldId id="654" r:id="rId15"/>
    <p:sldId id="660" r:id="rId16"/>
    <p:sldId id="655" r:id="rId17"/>
    <p:sldId id="661" r:id="rId18"/>
    <p:sldId id="667" r:id="rId19"/>
    <p:sldId id="614" r:id="rId20"/>
    <p:sldId id="664" r:id="rId21"/>
    <p:sldId id="662" r:id="rId22"/>
    <p:sldId id="666" r:id="rId23"/>
    <p:sldId id="634" r:id="rId24"/>
    <p:sldId id="606" r:id="rId25"/>
    <p:sldId id="708" r:id="rId26"/>
    <p:sldId id="617" r:id="rId27"/>
    <p:sldId id="670" r:id="rId28"/>
    <p:sldId id="604" r:id="rId29"/>
    <p:sldId id="671" r:id="rId30"/>
    <p:sldId id="672" r:id="rId31"/>
    <p:sldId id="607" r:id="rId32"/>
    <p:sldId id="605" r:id="rId33"/>
    <p:sldId id="673" r:id="rId34"/>
    <p:sldId id="600" r:id="rId35"/>
    <p:sldId id="674" r:id="rId36"/>
    <p:sldId id="610" r:id="rId37"/>
    <p:sldId id="675" r:id="rId38"/>
    <p:sldId id="611" r:id="rId39"/>
    <p:sldId id="676" r:id="rId40"/>
    <p:sldId id="712" r:id="rId41"/>
    <p:sldId id="713" r:id="rId42"/>
    <p:sldId id="707" r:id="rId43"/>
    <p:sldId id="681" r:id="rId44"/>
    <p:sldId id="629" r:id="rId45"/>
    <p:sldId id="682" r:id="rId46"/>
    <p:sldId id="613" r:id="rId47"/>
    <p:sldId id="677" r:id="rId48"/>
    <p:sldId id="643" r:id="rId49"/>
    <p:sldId id="678" r:id="rId50"/>
    <p:sldId id="619" r:id="rId51"/>
    <p:sldId id="683" r:id="rId52"/>
    <p:sldId id="635" r:id="rId53"/>
    <p:sldId id="684" r:id="rId54"/>
    <p:sldId id="636" r:id="rId55"/>
    <p:sldId id="685" r:id="rId56"/>
    <p:sldId id="637" r:id="rId57"/>
    <p:sldId id="686" r:id="rId58"/>
    <p:sldId id="641" r:id="rId59"/>
    <p:sldId id="687" r:id="rId60"/>
    <p:sldId id="690" r:id="rId61"/>
    <p:sldId id="645" r:id="rId62"/>
    <p:sldId id="689" r:id="rId63"/>
    <p:sldId id="688" r:id="rId64"/>
    <p:sldId id="585" r:id="rId65"/>
    <p:sldId id="719" r:id="rId66"/>
  </p:sldIdLst>
  <p:sldSz cx="6858000" cy="9144000" type="screen4x3"/>
  <p:notesSz cx="6858000" cy="9199563"/>
  <p:defaultTextStyle>
    <a:defPPr>
      <a:defRPr lang="en-US"/>
    </a:defPPr>
    <a:lvl1pPr algn="l" rtl="0" eaLnBrk="0" fontAlgn="base" hangingPunct="0">
      <a:spcBef>
        <a:spcPct val="0"/>
      </a:spcBef>
      <a:spcAft>
        <a:spcPct val="0"/>
      </a:spcAft>
      <a:defRPr sz="1400" b="1" kern="1200">
        <a:solidFill>
          <a:schemeClr val="tx1"/>
        </a:solidFill>
        <a:latin typeface="Times New Roman" panose="02020603050405020304" pitchFamily="18" charset="0"/>
        <a:ea typeface="+mn-ea"/>
        <a:cs typeface="+mn-cs"/>
      </a:defRPr>
    </a:lvl1pPr>
    <a:lvl2pPr marL="457200" algn="l" rtl="0" eaLnBrk="0" fontAlgn="base" hangingPunct="0">
      <a:spcBef>
        <a:spcPct val="0"/>
      </a:spcBef>
      <a:spcAft>
        <a:spcPct val="0"/>
      </a:spcAft>
      <a:defRPr sz="1400" b="1"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1400" b="1"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1400" b="1"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1400" b="1" kern="1200">
        <a:solidFill>
          <a:schemeClr val="tx1"/>
        </a:solidFill>
        <a:latin typeface="Times New Roman" panose="02020603050405020304" pitchFamily="18" charset="0"/>
        <a:ea typeface="+mn-ea"/>
        <a:cs typeface="+mn-cs"/>
      </a:defRPr>
    </a:lvl5pPr>
    <a:lvl6pPr marL="2286000" algn="l" defTabSz="914400" rtl="0" eaLnBrk="1" latinLnBrk="0" hangingPunct="1">
      <a:defRPr sz="1400" b="1" kern="1200">
        <a:solidFill>
          <a:schemeClr val="tx1"/>
        </a:solidFill>
        <a:latin typeface="Times New Roman" panose="02020603050405020304" pitchFamily="18" charset="0"/>
        <a:ea typeface="+mn-ea"/>
        <a:cs typeface="+mn-cs"/>
      </a:defRPr>
    </a:lvl6pPr>
    <a:lvl7pPr marL="2743200" algn="l" defTabSz="914400" rtl="0" eaLnBrk="1" latinLnBrk="0" hangingPunct="1">
      <a:defRPr sz="1400" b="1" kern="1200">
        <a:solidFill>
          <a:schemeClr val="tx1"/>
        </a:solidFill>
        <a:latin typeface="Times New Roman" panose="02020603050405020304" pitchFamily="18" charset="0"/>
        <a:ea typeface="+mn-ea"/>
        <a:cs typeface="+mn-cs"/>
      </a:defRPr>
    </a:lvl7pPr>
    <a:lvl8pPr marL="3200400" algn="l" defTabSz="914400" rtl="0" eaLnBrk="1" latinLnBrk="0" hangingPunct="1">
      <a:defRPr sz="1400" b="1" kern="1200">
        <a:solidFill>
          <a:schemeClr val="tx1"/>
        </a:solidFill>
        <a:latin typeface="Times New Roman" panose="02020603050405020304" pitchFamily="18" charset="0"/>
        <a:ea typeface="+mn-ea"/>
        <a:cs typeface="+mn-cs"/>
      </a:defRPr>
    </a:lvl8pPr>
    <a:lvl9pPr marL="3657600" algn="l" defTabSz="914400" rtl="0" eaLnBrk="1" latinLnBrk="0" hangingPunct="1">
      <a:defRPr sz="1400" b="1"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 uri="{2D200454-40CA-4A62-9FC3-DE9A4176ACB9}">
      <p15:notesGuideLst xmlns:p15="http://schemas.microsoft.com/office/powerpoint/2012/main">
        <p15:guide id="1" orient="horz" pos="2897">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showAnimation="0">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D1FFA3"/>
    <a:srgbClr val="CFFFAB"/>
    <a:srgbClr val="FFCC99"/>
    <a:srgbClr val="DD3F60"/>
    <a:srgbClr val="DD4359"/>
    <a:srgbClr val="FFCC00"/>
    <a:srgbClr val="CC9900"/>
    <a:srgbClr val="DDDDD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446" autoAdjust="0"/>
    <p:restoredTop sz="94943" autoAdjust="0"/>
  </p:normalViewPr>
  <p:slideViewPr>
    <p:cSldViewPr>
      <p:cViewPr varScale="1">
        <p:scale>
          <a:sx n="63" d="100"/>
          <a:sy n="63" d="100"/>
        </p:scale>
        <p:origin x="2586" y="66"/>
      </p:cViewPr>
      <p:guideLst>
        <p:guide orient="horz" pos="2880"/>
        <p:guide pos="216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p:cViewPr varScale="1">
        <p:scale>
          <a:sx n="58" d="100"/>
          <a:sy n="58" d="100"/>
        </p:scale>
        <p:origin x="-2454" y="-78"/>
      </p:cViewPr>
      <p:guideLst>
        <p:guide orient="horz" pos="2897"/>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handoutMaster" Target="handoutMasters/handoutMaster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customXml" Target="../customXml/item2.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viewProps" Target="viewProps.xml"/><Relationship Id="rId75" Type="http://schemas.openxmlformats.org/officeDocument/2006/relationships/customXml" Target="../customXml/item3.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customXml" Target="../customXml/item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 Type="http://schemas.openxmlformats.org/officeDocument/2006/relationships/slide" Target="slides/slide6.xml"/><Relationship Id="rId71" Type="http://schemas.openxmlformats.org/officeDocument/2006/relationships/theme" Target="theme/them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38.w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42.wmf"/><Relationship Id="rId1" Type="http://schemas.openxmlformats.org/officeDocument/2006/relationships/image" Target="../media/image41.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43.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43.w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image" Target="../media/image4.wmf"/></Relationships>
</file>

<file path=ppt/drawings/_rels/vmlDrawing3.v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image" Target="../media/image4.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image" Target="../media/image19.wmf"/><Relationship Id="rId1" Type="http://schemas.openxmlformats.org/officeDocument/2006/relationships/image" Target="../media/image18.wmf"/><Relationship Id="rId5" Type="http://schemas.openxmlformats.org/officeDocument/2006/relationships/image" Target="../media/image22.wmf"/><Relationship Id="rId4" Type="http://schemas.openxmlformats.org/officeDocument/2006/relationships/image" Target="../media/image21.png"/></Relationships>
</file>

<file path=ppt/drawings/_rels/vmlDrawing5.v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image" Target="../media/image19.wmf"/><Relationship Id="rId1" Type="http://schemas.openxmlformats.org/officeDocument/2006/relationships/image" Target="../media/image18.wmf"/><Relationship Id="rId5" Type="http://schemas.openxmlformats.org/officeDocument/2006/relationships/image" Target="../media/image21.png"/><Relationship Id="rId4" Type="http://schemas.openxmlformats.org/officeDocument/2006/relationships/image" Target="../media/image22.w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image" Target="../media/image29.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image" Target="../media/image29.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D2580D3B-B48E-4196-A9F0-34BDA8B873EF}"/>
              </a:ext>
            </a:extLst>
          </p:cNvPr>
          <p:cNvSpPr>
            <a:spLocks noGrp="1" noChangeArrowheads="1"/>
          </p:cNvSpPr>
          <p:nvPr>
            <p:ph type="hdr" sz="quarter"/>
          </p:nvPr>
        </p:nvSpPr>
        <p:spPr bwMode="auto">
          <a:xfrm>
            <a:off x="0" y="0"/>
            <a:ext cx="2971800"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spcBef>
                <a:spcPct val="0"/>
              </a:spcBef>
              <a:defRPr sz="1200" b="0"/>
            </a:lvl1pPr>
          </a:lstStyle>
          <a:p>
            <a:pPr>
              <a:defRPr/>
            </a:pPr>
            <a:endParaRPr lang="en-US" altLang="en-US"/>
          </a:p>
        </p:txBody>
      </p:sp>
      <p:sp>
        <p:nvSpPr>
          <p:cNvPr id="10243" name="Rectangle 3">
            <a:extLst>
              <a:ext uri="{FF2B5EF4-FFF2-40B4-BE49-F238E27FC236}">
                <a16:creationId xmlns:a16="http://schemas.microsoft.com/office/drawing/2014/main" id="{9D8E5A60-A13D-4831-B04B-C4A322CA465E}"/>
              </a:ext>
            </a:extLst>
          </p:cNvPr>
          <p:cNvSpPr>
            <a:spLocks noGrp="1" noChangeArrowheads="1"/>
          </p:cNvSpPr>
          <p:nvPr>
            <p:ph type="dt" sz="quarter" idx="1"/>
          </p:nvPr>
        </p:nvSpPr>
        <p:spPr bwMode="auto">
          <a:xfrm>
            <a:off x="3886200" y="0"/>
            <a:ext cx="2971800"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spcBef>
                <a:spcPct val="0"/>
              </a:spcBef>
              <a:defRPr sz="1200" b="0"/>
            </a:lvl1pPr>
          </a:lstStyle>
          <a:p>
            <a:pPr>
              <a:defRPr/>
            </a:pPr>
            <a:endParaRPr lang="en-US" altLang="en-US"/>
          </a:p>
        </p:txBody>
      </p:sp>
      <p:sp>
        <p:nvSpPr>
          <p:cNvPr id="10244" name="Rectangle 4">
            <a:extLst>
              <a:ext uri="{FF2B5EF4-FFF2-40B4-BE49-F238E27FC236}">
                <a16:creationId xmlns:a16="http://schemas.microsoft.com/office/drawing/2014/main" id="{7CECD0B7-899D-4A7A-A7A8-E8164E568CDF}"/>
              </a:ext>
            </a:extLst>
          </p:cNvPr>
          <p:cNvSpPr>
            <a:spLocks noGrp="1" noChangeArrowheads="1"/>
          </p:cNvSpPr>
          <p:nvPr>
            <p:ph type="ftr" sz="quarter" idx="2"/>
          </p:nvPr>
        </p:nvSpPr>
        <p:spPr bwMode="auto">
          <a:xfrm>
            <a:off x="0" y="8739188"/>
            <a:ext cx="2971800"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a:spcBef>
                <a:spcPct val="0"/>
              </a:spcBef>
              <a:defRPr sz="1200" b="0"/>
            </a:lvl1pPr>
          </a:lstStyle>
          <a:p>
            <a:pPr>
              <a:defRPr/>
            </a:pPr>
            <a:endParaRPr lang="en-US" altLang="en-US"/>
          </a:p>
        </p:txBody>
      </p:sp>
      <p:sp>
        <p:nvSpPr>
          <p:cNvPr id="10245" name="Rectangle 5">
            <a:extLst>
              <a:ext uri="{FF2B5EF4-FFF2-40B4-BE49-F238E27FC236}">
                <a16:creationId xmlns:a16="http://schemas.microsoft.com/office/drawing/2014/main" id="{225ADC4A-1C51-45BB-83C8-2F2B0CC9BB96}"/>
              </a:ext>
            </a:extLst>
          </p:cNvPr>
          <p:cNvSpPr>
            <a:spLocks noGrp="1" noChangeArrowheads="1"/>
          </p:cNvSpPr>
          <p:nvPr>
            <p:ph type="sldNum" sz="quarter" idx="3"/>
          </p:nvPr>
        </p:nvSpPr>
        <p:spPr bwMode="auto">
          <a:xfrm>
            <a:off x="3886200" y="8739188"/>
            <a:ext cx="2971800"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spcBef>
                <a:spcPct val="0"/>
              </a:spcBef>
              <a:defRPr sz="1200" b="0"/>
            </a:lvl1pPr>
          </a:lstStyle>
          <a:p>
            <a:pPr>
              <a:defRPr/>
            </a:pPr>
            <a:fld id="{DC73A3D6-EBF9-4624-BFF2-39AE7FA0E551}"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22F159CE-35D1-4AAB-87EF-FB4CA80D6AFB}"/>
              </a:ext>
            </a:extLst>
          </p:cNvPr>
          <p:cNvSpPr>
            <a:spLocks noGrp="1" noChangeArrowheads="1"/>
          </p:cNvSpPr>
          <p:nvPr>
            <p:ph type="hdr" sz="quarter"/>
          </p:nvPr>
        </p:nvSpPr>
        <p:spPr bwMode="auto">
          <a:xfrm>
            <a:off x="0" y="0"/>
            <a:ext cx="297180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spcBef>
                <a:spcPct val="0"/>
              </a:spcBef>
              <a:defRPr sz="1200" b="0"/>
            </a:lvl1pPr>
          </a:lstStyle>
          <a:p>
            <a:pPr>
              <a:defRPr/>
            </a:pPr>
            <a:endParaRPr lang="en-US" altLang="en-US"/>
          </a:p>
        </p:txBody>
      </p:sp>
      <p:sp>
        <p:nvSpPr>
          <p:cNvPr id="15363" name="Rectangle 3">
            <a:extLst>
              <a:ext uri="{FF2B5EF4-FFF2-40B4-BE49-F238E27FC236}">
                <a16:creationId xmlns:a16="http://schemas.microsoft.com/office/drawing/2014/main" id="{93F33BB6-6C9E-4F8C-88A9-B368E333F72E}"/>
              </a:ext>
            </a:extLst>
          </p:cNvPr>
          <p:cNvSpPr>
            <a:spLocks noGrp="1" noChangeArrowheads="1"/>
          </p:cNvSpPr>
          <p:nvPr>
            <p:ph type="dt" idx="1"/>
          </p:nvPr>
        </p:nvSpPr>
        <p:spPr bwMode="auto">
          <a:xfrm>
            <a:off x="3886200" y="0"/>
            <a:ext cx="297180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spcBef>
                <a:spcPct val="0"/>
              </a:spcBef>
              <a:defRPr sz="1200" b="0"/>
            </a:lvl1pPr>
          </a:lstStyle>
          <a:p>
            <a:pPr>
              <a:defRPr/>
            </a:pPr>
            <a:endParaRPr lang="en-US" altLang="en-US"/>
          </a:p>
        </p:txBody>
      </p:sp>
      <p:sp>
        <p:nvSpPr>
          <p:cNvPr id="2052" name="Rectangle 4">
            <a:extLst>
              <a:ext uri="{FF2B5EF4-FFF2-40B4-BE49-F238E27FC236}">
                <a16:creationId xmlns:a16="http://schemas.microsoft.com/office/drawing/2014/main" id="{E1AA63CE-B276-4A32-A95B-46923ADB9FF4}"/>
              </a:ext>
            </a:extLst>
          </p:cNvPr>
          <p:cNvSpPr>
            <a:spLocks noGrp="1" noRot="1" noChangeAspect="1" noChangeArrowheads="1" noTextEdit="1"/>
          </p:cNvSpPr>
          <p:nvPr>
            <p:ph type="sldImg" idx="2"/>
          </p:nvPr>
        </p:nvSpPr>
        <p:spPr bwMode="auto">
          <a:xfrm>
            <a:off x="2127250" y="695325"/>
            <a:ext cx="2603500" cy="3471863"/>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5365" name="Rectangle 5">
            <a:extLst>
              <a:ext uri="{FF2B5EF4-FFF2-40B4-BE49-F238E27FC236}">
                <a16:creationId xmlns:a16="http://schemas.microsoft.com/office/drawing/2014/main" id="{BAE66F86-D3C0-47A6-90F0-BA5C9D3C108C}"/>
              </a:ext>
            </a:extLst>
          </p:cNvPr>
          <p:cNvSpPr>
            <a:spLocks noGrp="1" noChangeArrowheads="1"/>
          </p:cNvSpPr>
          <p:nvPr>
            <p:ph type="body" sz="quarter" idx="3"/>
          </p:nvPr>
        </p:nvSpPr>
        <p:spPr bwMode="auto">
          <a:xfrm>
            <a:off x="914400" y="4398963"/>
            <a:ext cx="5029200" cy="408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noProof="0"/>
              <a:t>Click to edit Master text styles</a:t>
            </a:r>
          </a:p>
          <a:p>
            <a:pPr lvl="1"/>
            <a:r>
              <a:rPr lang="en-US" altLang="en-US" noProof="0"/>
              <a:t>Second level</a:t>
            </a:r>
          </a:p>
          <a:p>
            <a:pPr lvl="2"/>
            <a:r>
              <a:rPr lang="en-US" altLang="en-US" noProof="0"/>
              <a:t>Third level</a:t>
            </a:r>
          </a:p>
          <a:p>
            <a:pPr lvl="3"/>
            <a:r>
              <a:rPr lang="en-US" altLang="en-US" noProof="0"/>
              <a:t>Fourth level</a:t>
            </a:r>
          </a:p>
          <a:p>
            <a:pPr lvl="4"/>
            <a:r>
              <a:rPr lang="en-US" altLang="en-US" noProof="0"/>
              <a:t>Fifth level</a:t>
            </a:r>
          </a:p>
        </p:txBody>
      </p:sp>
      <p:sp>
        <p:nvSpPr>
          <p:cNvPr id="15366" name="Rectangle 6">
            <a:extLst>
              <a:ext uri="{FF2B5EF4-FFF2-40B4-BE49-F238E27FC236}">
                <a16:creationId xmlns:a16="http://schemas.microsoft.com/office/drawing/2014/main" id="{05202537-209A-481D-9FD6-0E0DD6659588}"/>
              </a:ext>
            </a:extLst>
          </p:cNvPr>
          <p:cNvSpPr>
            <a:spLocks noGrp="1" noChangeArrowheads="1"/>
          </p:cNvSpPr>
          <p:nvPr>
            <p:ph type="ftr" sz="quarter" idx="4"/>
          </p:nvPr>
        </p:nvSpPr>
        <p:spPr bwMode="auto">
          <a:xfrm>
            <a:off x="0" y="8720138"/>
            <a:ext cx="297180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a:spcBef>
                <a:spcPct val="0"/>
              </a:spcBef>
              <a:defRPr sz="1200" b="0"/>
            </a:lvl1pPr>
          </a:lstStyle>
          <a:p>
            <a:pPr>
              <a:defRPr/>
            </a:pPr>
            <a:endParaRPr lang="en-US" altLang="en-US"/>
          </a:p>
        </p:txBody>
      </p:sp>
      <p:sp>
        <p:nvSpPr>
          <p:cNvPr id="15367" name="Rectangle 7">
            <a:extLst>
              <a:ext uri="{FF2B5EF4-FFF2-40B4-BE49-F238E27FC236}">
                <a16:creationId xmlns:a16="http://schemas.microsoft.com/office/drawing/2014/main" id="{628ABF3D-3E24-4527-AB36-B41AB1423423}"/>
              </a:ext>
            </a:extLst>
          </p:cNvPr>
          <p:cNvSpPr>
            <a:spLocks noGrp="1" noChangeArrowheads="1"/>
          </p:cNvSpPr>
          <p:nvPr>
            <p:ph type="sldNum" sz="quarter" idx="5"/>
          </p:nvPr>
        </p:nvSpPr>
        <p:spPr bwMode="auto">
          <a:xfrm>
            <a:off x="3886200" y="8720138"/>
            <a:ext cx="297180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spcBef>
                <a:spcPct val="0"/>
              </a:spcBef>
              <a:defRPr sz="1200" b="0"/>
            </a:lvl1pPr>
          </a:lstStyle>
          <a:p>
            <a:pPr>
              <a:defRPr/>
            </a:pPr>
            <a:fld id="{5EEFF2B6-6C1F-4CB3-8660-826C67A78339}"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a:extLst>
              <a:ext uri="{FF2B5EF4-FFF2-40B4-BE49-F238E27FC236}">
                <a16:creationId xmlns:a16="http://schemas.microsoft.com/office/drawing/2014/main" id="{8677FA1E-C39A-4509-A460-489E4B12AC4E}"/>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22EAEB8B-D588-4F5B-A9A3-077907DD7648}" type="slidenum">
              <a:rPr lang="en-US" altLang="en-US" sz="1200" smtClean="0"/>
              <a:pPr/>
              <a:t>1</a:t>
            </a:fld>
            <a:endParaRPr lang="en-US" altLang="en-US" sz="1200"/>
          </a:p>
        </p:txBody>
      </p:sp>
      <p:sp>
        <p:nvSpPr>
          <p:cNvPr id="5123" name="Rectangle 2050">
            <a:extLst>
              <a:ext uri="{FF2B5EF4-FFF2-40B4-BE49-F238E27FC236}">
                <a16:creationId xmlns:a16="http://schemas.microsoft.com/office/drawing/2014/main" id="{F3EC0189-F524-4E5E-934A-20BA82D3B04D}"/>
              </a:ext>
            </a:extLst>
          </p:cNvPr>
          <p:cNvSpPr>
            <a:spLocks noGrp="1" noChangeArrowheads="1"/>
          </p:cNvSpPr>
          <p:nvPr>
            <p:ph type="body" idx="1"/>
          </p:nvPr>
        </p:nvSpPr>
        <p:spPr>
          <a:xfrm>
            <a:off x="914400" y="4368800"/>
            <a:ext cx="5029200" cy="4140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2075" tIns="46038" rIns="92075" bIns="46038"/>
          <a:lstStyle/>
          <a:p>
            <a:endParaRPr lang="es-ES_tradnl" altLang="en-US"/>
          </a:p>
        </p:txBody>
      </p:sp>
      <p:sp>
        <p:nvSpPr>
          <p:cNvPr id="5124" name="Rectangle 2051">
            <a:extLst>
              <a:ext uri="{FF2B5EF4-FFF2-40B4-BE49-F238E27FC236}">
                <a16:creationId xmlns:a16="http://schemas.microsoft.com/office/drawing/2014/main" id="{0B2DE168-4B02-4517-B129-B4C9FADCFF2D}"/>
              </a:ext>
            </a:extLst>
          </p:cNvPr>
          <p:cNvSpPr>
            <a:spLocks noGrp="1" noRot="1" noChangeAspect="1" noChangeArrowheads="1" noTextEdit="1"/>
          </p:cNvSpPr>
          <p:nvPr>
            <p:ph type="sldImg"/>
          </p:nvPr>
        </p:nvSpPr>
        <p:spPr>
          <a:xfrm>
            <a:off x="1714500" y="130175"/>
            <a:ext cx="3430588" cy="4573588"/>
          </a:xfrm>
          <a:noFill/>
          <a:ln w="12700" cap="flat">
            <a:solidFill>
              <a:schemeClr val="tx1"/>
            </a:solidFill>
          </a:ln>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a:extLst>
              <a:ext uri="{FF2B5EF4-FFF2-40B4-BE49-F238E27FC236}">
                <a16:creationId xmlns:a16="http://schemas.microsoft.com/office/drawing/2014/main" id="{1DE83747-06EF-4B13-A0BC-357F03893187}"/>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73A53BC5-38F9-427E-A892-E45070A86F89}" type="slidenum">
              <a:rPr lang="en-US" altLang="en-US" sz="1200" b="0" smtClean="0"/>
              <a:pPr/>
              <a:t>40</a:t>
            </a:fld>
            <a:endParaRPr lang="en-US" altLang="en-US" sz="1200" b="0"/>
          </a:p>
        </p:txBody>
      </p:sp>
      <p:sp>
        <p:nvSpPr>
          <p:cNvPr id="51203" name="Rectangle 2">
            <a:extLst>
              <a:ext uri="{FF2B5EF4-FFF2-40B4-BE49-F238E27FC236}">
                <a16:creationId xmlns:a16="http://schemas.microsoft.com/office/drawing/2014/main" id="{3A6D48BE-7750-4CCF-BA3E-CB0851A9868D}"/>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51204" name="Rectangle 3">
            <a:extLst>
              <a:ext uri="{FF2B5EF4-FFF2-40B4-BE49-F238E27FC236}">
                <a16:creationId xmlns:a16="http://schemas.microsoft.com/office/drawing/2014/main" id="{9FF03208-77A8-4D03-9348-7B34C41D37A8}"/>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id="{532CEC11-B9CD-4AD0-8DA4-C65F1A69D2D4}"/>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CACD34F8-B8DA-4D12-B7C7-3981883FFB84}" type="slidenum">
              <a:rPr lang="en-US" altLang="en-US" sz="1200" b="0" smtClean="0"/>
              <a:pPr/>
              <a:t>41</a:t>
            </a:fld>
            <a:endParaRPr lang="en-US" altLang="en-US" sz="1200" b="0"/>
          </a:p>
        </p:txBody>
      </p:sp>
      <p:sp>
        <p:nvSpPr>
          <p:cNvPr id="53251" name="Rectangle 2">
            <a:extLst>
              <a:ext uri="{FF2B5EF4-FFF2-40B4-BE49-F238E27FC236}">
                <a16:creationId xmlns:a16="http://schemas.microsoft.com/office/drawing/2014/main" id="{01BB2269-EEF5-4BDB-9E9C-4B7EF3B8DF97}"/>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53252" name="Rectangle 3">
            <a:extLst>
              <a:ext uri="{FF2B5EF4-FFF2-40B4-BE49-F238E27FC236}">
                <a16:creationId xmlns:a16="http://schemas.microsoft.com/office/drawing/2014/main" id="{45901404-492B-4B8F-9EAC-2A423523A4AC}"/>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a:extLst>
              <a:ext uri="{FF2B5EF4-FFF2-40B4-BE49-F238E27FC236}">
                <a16:creationId xmlns:a16="http://schemas.microsoft.com/office/drawing/2014/main" id="{82DAD63D-0C38-4565-8172-5D2E7CDC297F}"/>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0255FBD4-E8BD-4832-86B8-AA962BFAD8BF}" type="slidenum">
              <a:rPr lang="en-US" altLang="en-US" sz="1200" b="0" smtClean="0"/>
              <a:pPr/>
              <a:t>42</a:t>
            </a:fld>
            <a:endParaRPr lang="en-US" altLang="en-US" sz="1200" b="0"/>
          </a:p>
        </p:txBody>
      </p:sp>
      <p:sp>
        <p:nvSpPr>
          <p:cNvPr id="55299" name="Rectangle 2">
            <a:extLst>
              <a:ext uri="{FF2B5EF4-FFF2-40B4-BE49-F238E27FC236}">
                <a16:creationId xmlns:a16="http://schemas.microsoft.com/office/drawing/2014/main" id="{74164335-185A-479A-87A6-37F6E258393C}"/>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55300" name="Rectangle 3">
            <a:extLst>
              <a:ext uri="{FF2B5EF4-FFF2-40B4-BE49-F238E27FC236}">
                <a16:creationId xmlns:a16="http://schemas.microsoft.com/office/drawing/2014/main" id="{DB9360FF-4C72-4E1C-A859-A119EE1A6D9D}"/>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a:extLst>
              <a:ext uri="{FF2B5EF4-FFF2-40B4-BE49-F238E27FC236}">
                <a16:creationId xmlns:a16="http://schemas.microsoft.com/office/drawing/2014/main" id="{5E9E19E8-2407-448D-AF4C-5E2184C7AACD}"/>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D7D7B235-EB84-4CD2-B3EE-5083CFF31F6B}" type="slidenum">
              <a:rPr lang="en-US" altLang="en-US" sz="1200" b="0" smtClean="0"/>
              <a:pPr/>
              <a:t>43</a:t>
            </a:fld>
            <a:endParaRPr lang="en-US" altLang="en-US" sz="1200" b="0"/>
          </a:p>
        </p:txBody>
      </p:sp>
      <p:sp>
        <p:nvSpPr>
          <p:cNvPr id="57347" name="Rectangle 2">
            <a:extLst>
              <a:ext uri="{FF2B5EF4-FFF2-40B4-BE49-F238E27FC236}">
                <a16:creationId xmlns:a16="http://schemas.microsoft.com/office/drawing/2014/main" id="{7D521A78-82CA-48A9-BF77-2D8B1B8A50DE}"/>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57348" name="Rectangle 3">
            <a:extLst>
              <a:ext uri="{FF2B5EF4-FFF2-40B4-BE49-F238E27FC236}">
                <a16:creationId xmlns:a16="http://schemas.microsoft.com/office/drawing/2014/main" id="{D4F93D6A-C479-4ADA-8323-55B94F795ABD}"/>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a:extLst>
              <a:ext uri="{FF2B5EF4-FFF2-40B4-BE49-F238E27FC236}">
                <a16:creationId xmlns:a16="http://schemas.microsoft.com/office/drawing/2014/main" id="{CE2BDD31-486F-4F32-9E31-1BCF79224A46}"/>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C36858EF-B55F-4E37-AF39-F5DF3C69EF5D}" type="slidenum">
              <a:rPr lang="en-US" altLang="en-US" sz="1200" b="0" smtClean="0"/>
              <a:pPr/>
              <a:t>44</a:t>
            </a:fld>
            <a:endParaRPr lang="en-US" altLang="en-US" sz="1200" b="0"/>
          </a:p>
        </p:txBody>
      </p:sp>
      <p:sp>
        <p:nvSpPr>
          <p:cNvPr id="59395" name="Rectangle 2">
            <a:extLst>
              <a:ext uri="{FF2B5EF4-FFF2-40B4-BE49-F238E27FC236}">
                <a16:creationId xmlns:a16="http://schemas.microsoft.com/office/drawing/2014/main" id="{714E7610-DA62-47D6-B659-8DB88219BE52}"/>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59396" name="Rectangle 3">
            <a:extLst>
              <a:ext uri="{FF2B5EF4-FFF2-40B4-BE49-F238E27FC236}">
                <a16:creationId xmlns:a16="http://schemas.microsoft.com/office/drawing/2014/main" id="{E47473DD-0E35-4AAF-8844-26847867B1A4}"/>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a:extLst>
              <a:ext uri="{FF2B5EF4-FFF2-40B4-BE49-F238E27FC236}">
                <a16:creationId xmlns:a16="http://schemas.microsoft.com/office/drawing/2014/main" id="{231C4937-523D-459A-B85B-35EB48198A32}"/>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51F950EE-16F0-418E-A8E9-5D6DA000070F}" type="slidenum">
              <a:rPr lang="en-US" altLang="en-US" sz="1200" b="0" smtClean="0"/>
              <a:pPr/>
              <a:t>45</a:t>
            </a:fld>
            <a:endParaRPr lang="en-US" altLang="en-US" sz="1200" b="0"/>
          </a:p>
        </p:txBody>
      </p:sp>
      <p:sp>
        <p:nvSpPr>
          <p:cNvPr id="61443" name="Rectangle 2">
            <a:extLst>
              <a:ext uri="{FF2B5EF4-FFF2-40B4-BE49-F238E27FC236}">
                <a16:creationId xmlns:a16="http://schemas.microsoft.com/office/drawing/2014/main" id="{F34F45ED-4046-4992-ACFB-C2179B5469EB}"/>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61444" name="Rectangle 3">
            <a:extLst>
              <a:ext uri="{FF2B5EF4-FFF2-40B4-BE49-F238E27FC236}">
                <a16:creationId xmlns:a16="http://schemas.microsoft.com/office/drawing/2014/main" id="{413CD864-9884-441E-8101-5075CD850ECB}"/>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a:extLst>
              <a:ext uri="{FF2B5EF4-FFF2-40B4-BE49-F238E27FC236}">
                <a16:creationId xmlns:a16="http://schemas.microsoft.com/office/drawing/2014/main" id="{C79AAA19-3944-4FA8-A8D8-AE9D86C31E9A}"/>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592C1B35-3B69-42BE-B195-A86DA639EF25}" type="slidenum">
              <a:rPr lang="en-US" altLang="en-US" sz="1200" b="0" smtClean="0"/>
              <a:pPr/>
              <a:t>46</a:t>
            </a:fld>
            <a:endParaRPr lang="en-US" altLang="en-US" sz="1200" b="0"/>
          </a:p>
        </p:txBody>
      </p:sp>
      <p:sp>
        <p:nvSpPr>
          <p:cNvPr id="63491" name="Rectangle 2">
            <a:extLst>
              <a:ext uri="{FF2B5EF4-FFF2-40B4-BE49-F238E27FC236}">
                <a16:creationId xmlns:a16="http://schemas.microsoft.com/office/drawing/2014/main" id="{A5220FBC-8899-4ECA-9109-332E2673622B}"/>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63492" name="Rectangle 3">
            <a:extLst>
              <a:ext uri="{FF2B5EF4-FFF2-40B4-BE49-F238E27FC236}">
                <a16:creationId xmlns:a16="http://schemas.microsoft.com/office/drawing/2014/main" id="{BDC14B6F-2D09-4968-8B16-86FC2FC4CD8D}"/>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15428B76-9F18-429C-9553-F546F40DDC38}"/>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577BF69C-701B-4DA4-8266-2EA1C3C86EE7}" type="slidenum">
              <a:rPr lang="en-US" altLang="en-US" sz="1200" b="0" smtClean="0"/>
              <a:pPr/>
              <a:t>47</a:t>
            </a:fld>
            <a:endParaRPr lang="en-US" altLang="en-US" sz="1200" b="0"/>
          </a:p>
        </p:txBody>
      </p:sp>
      <p:sp>
        <p:nvSpPr>
          <p:cNvPr id="65539" name="Rectangle 2">
            <a:extLst>
              <a:ext uri="{FF2B5EF4-FFF2-40B4-BE49-F238E27FC236}">
                <a16:creationId xmlns:a16="http://schemas.microsoft.com/office/drawing/2014/main" id="{E33B60C2-F028-4904-A66C-8569A12927C2}"/>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65540" name="Rectangle 3">
            <a:extLst>
              <a:ext uri="{FF2B5EF4-FFF2-40B4-BE49-F238E27FC236}">
                <a16:creationId xmlns:a16="http://schemas.microsoft.com/office/drawing/2014/main" id="{9F793A3E-4593-4082-BCD1-F64A510AF5C0}"/>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a:extLst>
              <a:ext uri="{FF2B5EF4-FFF2-40B4-BE49-F238E27FC236}">
                <a16:creationId xmlns:a16="http://schemas.microsoft.com/office/drawing/2014/main" id="{AE156CEA-4E6B-4C8A-921B-73D7A2896D95}"/>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8C4CDC20-EC66-476A-982B-FDE63C763765}" type="slidenum">
              <a:rPr lang="en-US" altLang="en-US" sz="1200" b="0" smtClean="0"/>
              <a:pPr/>
              <a:t>48</a:t>
            </a:fld>
            <a:endParaRPr lang="en-US" altLang="en-US" sz="1200" b="0"/>
          </a:p>
        </p:txBody>
      </p:sp>
      <p:sp>
        <p:nvSpPr>
          <p:cNvPr id="67587" name="Rectangle 2">
            <a:extLst>
              <a:ext uri="{FF2B5EF4-FFF2-40B4-BE49-F238E27FC236}">
                <a16:creationId xmlns:a16="http://schemas.microsoft.com/office/drawing/2014/main" id="{BC591CAA-0301-481C-B254-883BEAA51E1D}"/>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67588" name="Rectangle 3">
            <a:extLst>
              <a:ext uri="{FF2B5EF4-FFF2-40B4-BE49-F238E27FC236}">
                <a16:creationId xmlns:a16="http://schemas.microsoft.com/office/drawing/2014/main" id="{6DEC15F1-6970-48B6-B7C8-1481E3443914}"/>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a:extLst>
              <a:ext uri="{FF2B5EF4-FFF2-40B4-BE49-F238E27FC236}">
                <a16:creationId xmlns:a16="http://schemas.microsoft.com/office/drawing/2014/main" id="{0E45AD33-5FF0-400C-BD0B-187F906414E3}"/>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AC3B5E09-9C73-42E9-88D4-9215A00E95FE}" type="slidenum">
              <a:rPr lang="en-US" altLang="en-US" sz="1200" b="0" smtClean="0"/>
              <a:pPr/>
              <a:t>49</a:t>
            </a:fld>
            <a:endParaRPr lang="en-US" altLang="en-US" sz="1200" b="0"/>
          </a:p>
        </p:txBody>
      </p:sp>
      <p:sp>
        <p:nvSpPr>
          <p:cNvPr id="69635" name="Rectangle 2">
            <a:extLst>
              <a:ext uri="{FF2B5EF4-FFF2-40B4-BE49-F238E27FC236}">
                <a16:creationId xmlns:a16="http://schemas.microsoft.com/office/drawing/2014/main" id="{A5835F20-D6E5-4D8B-A6B8-496887C69104}"/>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69636" name="Rectangle 3">
            <a:extLst>
              <a:ext uri="{FF2B5EF4-FFF2-40B4-BE49-F238E27FC236}">
                <a16:creationId xmlns:a16="http://schemas.microsoft.com/office/drawing/2014/main" id="{B74DBA51-096F-42E4-9604-0179602C8D8D}"/>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7">
            <a:extLst>
              <a:ext uri="{FF2B5EF4-FFF2-40B4-BE49-F238E27FC236}">
                <a16:creationId xmlns:a16="http://schemas.microsoft.com/office/drawing/2014/main" id="{86B75609-2BE7-4A19-93FB-1AF0C9654F06}"/>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26720DAC-3926-4825-9C89-5D3795CEE81D}" type="slidenum">
              <a:rPr lang="en-US" altLang="en-US" sz="1200" smtClean="0"/>
              <a:pPr/>
              <a:t>2</a:t>
            </a:fld>
            <a:endParaRPr lang="en-US" altLang="en-US" sz="1200"/>
          </a:p>
        </p:txBody>
      </p:sp>
      <p:sp>
        <p:nvSpPr>
          <p:cNvPr id="7171" name="Rectangle 2050">
            <a:extLst>
              <a:ext uri="{FF2B5EF4-FFF2-40B4-BE49-F238E27FC236}">
                <a16:creationId xmlns:a16="http://schemas.microsoft.com/office/drawing/2014/main" id="{6059957B-1689-4975-B7EC-99FFCCFC19FB}"/>
              </a:ext>
            </a:extLst>
          </p:cNvPr>
          <p:cNvSpPr>
            <a:spLocks noGrp="1" noRot="1" noChangeAspect="1" noChangeArrowheads="1" noTextEdit="1"/>
          </p:cNvSpPr>
          <p:nvPr>
            <p:ph type="sldImg"/>
          </p:nvPr>
        </p:nvSpPr>
        <p:spPr>
          <a:xfrm>
            <a:off x="2397125" y="1128713"/>
            <a:ext cx="1951038" cy="2601912"/>
          </a:xfrm>
          <a:ln w="12700" cap="flat">
            <a:solidFill>
              <a:schemeClr val="tx1"/>
            </a:solidFill>
          </a:ln>
        </p:spPr>
      </p:sp>
      <p:sp>
        <p:nvSpPr>
          <p:cNvPr id="7172" name="Rectangle 2051">
            <a:extLst>
              <a:ext uri="{FF2B5EF4-FFF2-40B4-BE49-F238E27FC236}">
                <a16:creationId xmlns:a16="http://schemas.microsoft.com/office/drawing/2014/main" id="{8E9EADE6-7AB3-4F1F-BD5F-C60DFEA69994}"/>
              </a:ext>
            </a:extLst>
          </p:cNvPr>
          <p:cNvSpPr>
            <a:spLocks noGrp="1" noChangeArrowheads="1"/>
          </p:cNvSpPr>
          <p:nvPr>
            <p:ph type="body" idx="1"/>
          </p:nvPr>
        </p:nvSpPr>
        <p:spPr>
          <a:xfrm>
            <a:off x="914400" y="4370388"/>
            <a:ext cx="5029200" cy="4138612"/>
          </a:xfrm>
          <a:noFill/>
          <a:extLst>
            <a:ext uri="{91240B29-F687-4F45-9708-019B960494DF}">
              <a14:hiddenLine xmlns:a14="http://schemas.microsoft.com/office/drawing/2010/main" w="12700">
                <a:solidFill>
                  <a:schemeClr val="tx1"/>
                </a:solidFill>
                <a:miter lim="800000"/>
                <a:headEnd/>
                <a:tailEnd/>
              </a14:hiddenLine>
            </a:ext>
          </a:extLst>
        </p:spPr>
        <p:txBody>
          <a:bodyPr lIns="90474" tIns="44443" rIns="90474" bIns="44443"/>
          <a:lstStyle/>
          <a:p>
            <a:endParaRPr lang="es-ES_tradnl"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a:extLst>
              <a:ext uri="{FF2B5EF4-FFF2-40B4-BE49-F238E27FC236}">
                <a16:creationId xmlns:a16="http://schemas.microsoft.com/office/drawing/2014/main" id="{B5FE6789-A88B-4BC6-9C64-F908FB3B9E52}"/>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CB13BFB7-34E1-4B7A-A6E2-D24450237459}" type="slidenum">
              <a:rPr lang="en-US" altLang="en-US" sz="1200" b="0" smtClean="0"/>
              <a:pPr/>
              <a:t>50</a:t>
            </a:fld>
            <a:endParaRPr lang="en-US" altLang="en-US" sz="1200" b="0"/>
          </a:p>
        </p:txBody>
      </p:sp>
      <p:sp>
        <p:nvSpPr>
          <p:cNvPr id="71683" name="Rectangle 2">
            <a:extLst>
              <a:ext uri="{FF2B5EF4-FFF2-40B4-BE49-F238E27FC236}">
                <a16:creationId xmlns:a16="http://schemas.microsoft.com/office/drawing/2014/main" id="{FFA4DD98-6D1E-48F7-8C2F-6125A3629EFE}"/>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71684" name="Rectangle 3">
            <a:extLst>
              <a:ext uri="{FF2B5EF4-FFF2-40B4-BE49-F238E27FC236}">
                <a16:creationId xmlns:a16="http://schemas.microsoft.com/office/drawing/2014/main" id="{7BD5DAA3-7C79-4E4E-871D-1C3DD4FB35BE}"/>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a:extLst>
              <a:ext uri="{FF2B5EF4-FFF2-40B4-BE49-F238E27FC236}">
                <a16:creationId xmlns:a16="http://schemas.microsoft.com/office/drawing/2014/main" id="{0669BF4B-9F08-4DFF-B74D-438C52916EC9}"/>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4D3CCFCF-B7C3-495B-9F04-FAE52DDAEA2D}" type="slidenum">
              <a:rPr lang="en-US" altLang="en-US" sz="1200" b="0" smtClean="0"/>
              <a:pPr/>
              <a:t>51</a:t>
            </a:fld>
            <a:endParaRPr lang="en-US" altLang="en-US" sz="1200" b="0"/>
          </a:p>
        </p:txBody>
      </p:sp>
      <p:sp>
        <p:nvSpPr>
          <p:cNvPr id="73731" name="Rectangle 2">
            <a:extLst>
              <a:ext uri="{FF2B5EF4-FFF2-40B4-BE49-F238E27FC236}">
                <a16:creationId xmlns:a16="http://schemas.microsoft.com/office/drawing/2014/main" id="{157B16D9-2E79-4D58-A228-EEB11A3608DC}"/>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73732" name="Rectangle 3">
            <a:extLst>
              <a:ext uri="{FF2B5EF4-FFF2-40B4-BE49-F238E27FC236}">
                <a16:creationId xmlns:a16="http://schemas.microsoft.com/office/drawing/2014/main" id="{3874C608-37BC-4D6D-B715-11EBE2501074}"/>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a:extLst>
              <a:ext uri="{FF2B5EF4-FFF2-40B4-BE49-F238E27FC236}">
                <a16:creationId xmlns:a16="http://schemas.microsoft.com/office/drawing/2014/main" id="{D7810DD8-FF41-4E58-AAA9-D726F876AFF9}"/>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A5F3E7BB-A6E0-4D7D-B78B-FECB426982CC}" type="slidenum">
              <a:rPr lang="en-US" altLang="en-US" sz="1200" b="0" smtClean="0"/>
              <a:pPr/>
              <a:t>52</a:t>
            </a:fld>
            <a:endParaRPr lang="en-US" altLang="en-US" sz="1200" b="0"/>
          </a:p>
        </p:txBody>
      </p:sp>
      <p:sp>
        <p:nvSpPr>
          <p:cNvPr id="75779" name="Rectangle 2">
            <a:extLst>
              <a:ext uri="{FF2B5EF4-FFF2-40B4-BE49-F238E27FC236}">
                <a16:creationId xmlns:a16="http://schemas.microsoft.com/office/drawing/2014/main" id="{82DEFC7D-CCB7-4953-89F2-196FAAC6F6C1}"/>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75780" name="Rectangle 3">
            <a:extLst>
              <a:ext uri="{FF2B5EF4-FFF2-40B4-BE49-F238E27FC236}">
                <a16:creationId xmlns:a16="http://schemas.microsoft.com/office/drawing/2014/main" id="{922E784A-03D8-478D-A722-3F6D292A02A3}"/>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a:extLst>
              <a:ext uri="{FF2B5EF4-FFF2-40B4-BE49-F238E27FC236}">
                <a16:creationId xmlns:a16="http://schemas.microsoft.com/office/drawing/2014/main" id="{91BA40D1-B27B-44E1-918C-D1C89C236AEE}"/>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D6AE43DF-5265-48CA-93AA-0483A82D86B0}" type="slidenum">
              <a:rPr lang="en-US" altLang="en-US" sz="1200" b="0" smtClean="0"/>
              <a:pPr/>
              <a:t>53</a:t>
            </a:fld>
            <a:endParaRPr lang="en-US" altLang="en-US" sz="1200" b="0"/>
          </a:p>
        </p:txBody>
      </p:sp>
      <p:sp>
        <p:nvSpPr>
          <p:cNvPr id="77827" name="Rectangle 2">
            <a:extLst>
              <a:ext uri="{FF2B5EF4-FFF2-40B4-BE49-F238E27FC236}">
                <a16:creationId xmlns:a16="http://schemas.microsoft.com/office/drawing/2014/main" id="{CE624E9A-1C58-4658-B7C8-BD521F23A678}"/>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77828" name="Rectangle 3">
            <a:extLst>
              <a:ext uri="{FF2B5EF4-FFF2-40B4-BE49-F238E27FC236}">
                <a16:creationId xmlns:a16="http://schemas.microsoft.com/office/drawing/2014/main" id="{CE632E37-8239-4A67-B27C-3311AD6C3C83}"/>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a:extLst>
              <a:ext uri="{FF2B5EF4-FFF2-40B4-BE49-F238E27FC236}">
                <a16:creationId xmlns:a16="http://schemas.microsoft.com/office/drawing/2014/main" id="{91766FE2-2778-4008-84CA-F69A141C9B26}"/>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6F15FE14-DF20-4C6A-8AF8-C4C1641BB66F}" type="slidenum">
              <a:rPr lang="en-US" altLang="en-US" sz="1200" b="0" smtClean="0"/>
              <a:pPr/>
              <a:t>54</a:t>
            </a:fld>
            <a:endParaRPr lang="en-US" altLang="en-US" sz="1200" b="0"/>
          </a:p>
        </p:txBody>
      </p:sp>
      <p:sp>
        <p:nvSpPr>
          <p:cNvPr id="79875" name="Rectangle 2">
            <a:extLst>
              <a:ext uri="{FF2B5EF4-FFF2-40B4-BE49-F238E27FC236}">
                <a16:creationId xmlns:a16="http://schemas.microsoft.com/office/drawing/2014/main" id="{C5118763-32E7-4416-AF84-17963A7BEDE9}"/>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79876" name="Rectangle 3">
            <a:extLst>
              <a:ext uri="{FF2B5EF4-FFF2-40B4-BE49-F238E27FC236}">
                <a16:creationId xmlns:a16="http://schemas.microsoft.com/office/drawing/2014/main" id="{CC322FAF-921E-4443-A71A-37110EA430B3}"/>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a:extLst>
              <a:ext uri="{FF2B5EF4-FFF2-40B4-BE49-F238E27FC236}">
                <a16:creationId xmlns:a16="http://schemas.microsoft.com/office/drawing/2014/main" id="{1AADC6A4-0ADF-45A6-B29F-F17D02ECB776}"/>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EA396BD3-F3DF-4FAA-998F-810B7C8C9F0A}" type="slidenum">
              <a:rPr lang="en-US" altLang="en-US" sz="1200" b="0" smtClean="0"/>
              <a:pPr/>
              <a:t>55</a:t>
            </a:fld>
            <a:endParaRPr lang="en-US" altLang="en-US" sz="1200" b="0"/>
          </a:p>
        </p:txBody>
      </p:sp>
      <p:sp>
        <p:nvSpPr>
          <p:cNvPr id="81923" name="Rectangle 2">
            <a:extLst>
              <a:ext uri="{FF2B5EF4-FFF2-40B4-BE49-F238E27FC236}">
                <a16:creationId xmlns:a16="http://schemas.microsoft.com/office/drawing/2014/main" id="{381D5BEA-BE98-49A5-A518-416C9ABFADE1}"/>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81924" name="Rectangle 3">
            <a:extLst>
              <a:ext uri="{FF2B5EF4-FFF2-40B4-BE49-F238E27FC236}">
                <a16:creationId xmlns:a16="http://schemas.microsoft.com/office/drawing/2014/main" id="{4F7F6922-2540-478C-931B-2F8F17C1C934}"/>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a:extLst>
              <a:ext uri="{FF2B5EF4-FFF2-40B4-BE49-F238E27FC236}">
                <a16:creationId xmlns:a16="http://schemas.microsoft.com/office/drawing/2014/main" id="{FB1BEF87-38FC-4D16-97D8-92101DFF4D15}"/>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DA60AF8D-A812-4964-93FF-7134149F4857}" type="slidenum">
              <a:rPr lang="en-US" altLang="en-US" sz="1200" b="0" smtClean="0"/>
              <a:pPr/>
              <a:t>56</a:t>
            </a:fld>
            <a:endParaRPr lang="en-US" altLang="en-US" sz="1200" b="0"/>
          </a:p>
        </p:txBody>
      </p:sp>
      <p:sp>
        <p:nvSpPr>
          <p:cNvPr id="83971" name="Rectangle 2">
            <a:extLst>
              <a:ext uri="{FF2B5EF4-FFF2-40B4-BE49-F238E27FC236}">
                <a16:creationId xmlns:a16="http://schemas.microsoft.com/office/drawing/2014/main" id="{6AA64DE9-BE5B-4E58-BFE1-980E78C665AC}"/>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83972" name="Rectangle 3">
            <a:extLst>
              <a:ext uri="{FF2B5EF4-FFF2-40B4-BE49-F238E27FC236}">
                <a16:creationId xmlns:a16="http://schemas.microsoft.com/office/drawing/2014/main" id="{A1860F7C-BA1D-4E68-9123-2F4B562F6BBD}"/>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a:extLst>
              <a:ext uri="{FF2B5EF4-FFF2-40B4-BE49-F238E27FC236}">
                <a16:creationId xmlns:a16="http://schemas.microsoft.com/office/drawing/2014/main" id="{F3861F29-8F00-42A7-8C64-5DE09F343359}"/>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1AA4CADB-3B38-42F8-85EB-EE1C8E69939D}" type="slidenum">
              <a:rPr lang="en-US" altLang="en-US" sz="1200" b="0" smtClean="0"/>
              <a:pPr/>
              <a:t>57</a:t>
            </a:fld>
            <a:endParaRPr lang="en-US" altLang="en-US" sz="1200" b="0"/>
          </a:p>
        </p:txBody>
      </p:sp>
      <p:sp>
        <p:nvSpPr>
          <p:cNvPr id="86019" name="Rectangle 2">
            <a:extLst>
              <a:ext uri="{FF2B5EF4-FFF2-40B4-BE49-F238E27FC236}">
                <a16:creationId xmlns:a16="http://schemas.microsoft.com/office/drawing/2014/main" id="{E8742CBB-0645-432C-9060-256AE50E922A}"/>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86020" name="Rectangle 3">
            <a:extLst>
              <a:ext uri="{FF2B5EF4-FFF2-40B4-BE49-F238E27FC236}">
                <a16:creationId xmlns:a16="http://schemas.microsoft.com/office/drawing/2014/main" id="{A1B14F01-A0A4-4D97-B61F-B0D6FFE2DED6}"/>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a:extLst>
              <a:ext uri="{FF2B5EF4-FFF2-40B4-BE49-F238E27FC236}">
                <a16:creationId xmlns:a16="http://schemas.microsoft.com/office/drawing/2014/main" id="{84ACD8AE-41EF-4FD9-94C1-89A6D2BE741D}"/>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0B4F300F-091E-4C24-8DD1-3D4A999246D1}" type="slidenum">
              <a:rPr lang="en-US" altLang="en-US" sz="1200" b="0" smtClean="0"/>
              <a:pPr/>
              <a:t>58</a:t>
            </a:fld>
            <a:endParaRPr lang="en-US" altLang="en-US" sz="1200" b="0"/>
          </a:p>
        </p:txBody>
      </p:sp>
      <p:sp>
        <p:nvSpPr>
          <p:cNvPr id="88067" name="Rectangle 3074">
            <a:extLst>
              <a:ext uri="{FF2B5EF4-FFF2-40B4-BE49-F238E27FC236}">
                <a16:creationId xmlns:a16="http://schemas.microsoft.com/office/drawing/2014/main" id="{865698FA-0A6A-463E-8E10-DEB97C8D1C21}"/>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88068" name="Rectangle 3075">
            <a:extLst>
              <a:ext uri="{FF2B5EF4-FFF2-40B4-BE49-F238E27FC236}">
                <a16:creationId xmlns:a16="http://schemas.microsoft.com/office/drawing/2014/main" id="{6A8D8F27-17B1-430A-B02C-8C81AEEBDD9D}"/>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a:extLst>
              <a:ext uri="{FF2B5EF4-FFF2-40B4-BE49-F238E27FC236}">
                <a16:creationId xmlns:a16="http://schemas.microsoft.com/office/drawing/2014/main" id="{742DBC0B-088D-4315-8FEB-374198EF09E8}"/>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C729A1EE-D005-4F7D-96DC-628697CA23B4}" type="slidenum">
              <a:rPr lang="en-US" altLang="en-US" sz="1200" b="0" smtClean="0"/>
              <a:pPr/>
              <a:t>59</a:t>
            </a:fld>
            <a:endParaRPr lang="en-US" altLang="en-US" sz="1200" b="0"/>
          </a:p>
        </p:txBody>
      </p:sp>
      <p:sp>
        <p:nvSpPr>
          <p:cNvPr id="90115" name="Rectangle 2">
            <a:extLst>
              <a:ext uri="{FF2B5EF4-FFF2-40B4-BE49-F238E27FC236}">
                <a16:creationId xmlns:a16="http://schemas.microsoft.com/office/drawing/2014/main" id="{AB1DCBDF-BB97-4863-BF37-66DA40EA23A6}"/>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90116" name="Rectangle 3">
            <a:extLst>
              <a:ext uri="{FF2B5EF4-FFF2-40B4-BE49-F238E27FC236}">
                <a16:creationId xmlns:a16="http://schemas.microsoft.com/office/drawing/2014/main" id="{20261E86-CE3B-4EF4-A29C-446B562C2064}"/>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3D4F0092-2195-4414-8D5E-27B831E90056}"/>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8BCFA19B-8239-4559-A7E4-29C61AD691E6}" type="slidenum">
              <a:rPr lang="en-US" altLang="en-US" sz="1200" smtClean="0"/>
              <a:pPr/>
              <a:t>3</a:t>
            </a:fld>
            <a:endParaRPr lang="en-US" altLang="en-US" sz="1200"/>
          </a:p>
        </p:txBody>
      </p:sp>
      <p:sp>
        <p:nvSpPr>
          <p:cNvPr id="27651" name="Rectangle 1026">
            <a:extLst>
              <a:ext uri="{FF2B5EF4-FFF2-40B4-BE49-F238E27FC236}">
                <a16:creationId xmlns:a16="http://schemas.microsoft.com/office/drawing/2014/main" id="{38802E7E-04B2-45B2-BA7F-822D608C6712}"/>
              </a:ext>
            </a:extLst>
          </p:cNvPr>
          <p:cNvSpPr>
            <a:spLocks noGrp="1" noRot="1" noChangeAspect="1" noChangeArrowheads="1" noTextEdit="1"/>
          </p:cNvSpPr>
          <p:nvPr>
            <p:ph type="sldImg"/>
          </p:nvPr>
        </p:nvSpPr>
        <p:spPr>
          <a:xfrm>
            <a:off x="2397125" y="1128713"/>
            <a:ext cx="1951038" cy="2601912"/>
          </a:xfrm>
          <a:ln w="12700" cap="flat">
            <a:solidFill>
              <a:schemeClr val="tx1"/>
            </a:solidFill>
          </a:ln>
        </p:spPr>
      </p:sp>
      <p:sp>
        <p:nvSpPr>
          <p:cNvPr id="27652" name="Rectangle 1027">
            <a:extLst>
              <a:ext uri="{FF2B5EF4-FFF2-40B4-BE49-F238E27FC236}">
                <a16:creationId xmlns:a16="http://schemas.microsoft.com/office/drawing/2014/main" id="{CF8E13BB-ECC2-40EB-87C8-C8FCDD1958BA}"/>
              </a:ext>
            </a:extLst>
          </p:cNvPr>
          <p:cNvSpPr>
            <a:spLocks noGrp="1" noChangeArrowheads="1"/>
          </p:cNvSpPr>
          <p:nvPr>
            <p:ph type="body" idx="1"/>
          </p:nvPr>
        </p:nvSpPr>
        <p:spPr>
          <a:xfrm>
            <a:off x="914400" y="4370388"/>
            <a:ext cx="5029200" cy="4138612"/>
          </a:xfrm>
          <a:noFill/>
          <a:extLst>
            <a:ext uri="{91240B29-F687-4F45-9708-019B960494DF}">
              <a14:hiddenLine xmlns:a14="http://schemas.microsoft.com/office/drawing/2010/main" w="12700">
                <a:solidFill>
                  <a:schemeClr val="tx1"/>
                </a:solidFill>
                <a:miter lim="800000"/>
                <a:headEnd/>
                <a:tailEnd/>
              </a14:hiddenLine>
            </a:ext>
          </a:extLst>
        </p:spPr>
        <p:txBody>
          <a:bodyPr lIns="90474" tIns="44443" rIns="90474" bIns="44443"/>
          <a:lstStyle/>
          <a:p>
            <a:endParaRPr lang="es-ES_tradnl"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03B3B73A-4D9A-46AB-8C0C-27C588EE7F28}"/>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12B8B30C-9D48-4CD3-A771-B6E94EB155AB}" type="slidenum">
              <a:rPr lang="en-US" altLang="en-US" sz="1200" smtClean="0"/>
              <a:pPr/>
              <a:t>65</a:t>
            </a:fld>
            <a:endParaRPr lang="en-US" altLang="en-US" sz="1200"/>
          </a:p>
        </p:txBody>
      </p:sp>
      <p:sp>
        <p:nvSpPr>
          <p:cNvPr id="29699" name="Rectangle 2">
            <a:extLst>
              <a:ext uri="{FF2B5EF4-FFF2-40B4-BE49-F238E27FC236}">
                <a16:creationId xmlns:a16="http://schemas.microsoft.com/office/drawing/2014/main" id="{CCB09B8F-B274-499F-A524-84DE7167EEA5}"/>
              </a:ext>
            </a:extLst>
          </p:cNvPr>
          <p:cNvSpPr>
            <a:spLocks noGrp="1" noRot="1" noChangeAspect="1" noChangeArrowheads="1" noTextEdit="1"/>
          </p:cNvSpPr>
          <p:nvPr>
            <p:ph type="sldImg"/>
          </p:nvPr>
        </p:nvSpPr>
        <p:spPr>
          <a:xfrm>
            <a:off x="1716088" y="125413"/>
            <a:ext cx="3433762" cy="4578350"/>
          </a:xfrm>
          <a:solidFill>
            <a:srgbClr val="FFFFFF"/>
          </a:solidFill>
          <a:ln/>
        </p:spPr>
      </p:sp>
      <p:sp>
        <p:nvSpPr>
          <p:cNvPr id="29700" name="Rectangle 3">
            <a:extLst>
              <a:ext uri="{FF2B5EF4-FFF2-40B4-BE49-F238E27FC236}">
                <a16:creationId xmlns:a16="http://schemas.microsoft.com/office/drawing/2014/main" id="{98486E3A-F31C-48E5-B5BF-E57AF3F41F41}"/>
              </a:ext>
            </a:extLst>
          </p:cNvPr>
          <p:cNvSpPr>
            <a:spLocks noGrp="1" noChangeArrowheads="1"/>
          </p:cNvSpPr>
          <p:nvPr>
            <p:ph type="body" idx="1"/>
          </p:nvPr>
        </p:nvSpPr>
        <p:spPr>
          <a:xfrm>
            <a:off x="912813" y="4368800"/>
            <a:ext cx="5032375" cy="4140200"/>
          </a:xfrm>
          <a:solidFill>
            <a:srgbClr val="FFFFFF"/>
          </a:solidFill>
          <a:ln>
            <a:solidFill>
              <a:srgbClr val="000000"/>
            </a:solidFill>
            <a:miter lim="800000"/>
            <a:headEnd/>
            <a:tailEnd/>
          </a:ln>
        </p:spPr>
        <p:txBody>
          <a:bodyPr lIns="91436" tIns="45719" rIns="91436" bIns="45719"/>
          <a:lstStyle/>
          <a:p>
            <a:endParaRPr lang="es-ES_tradnl"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a:extLst>
              <a:ext uri="{FF2B5EF4-FFF2-40B4-BE49-F238E27FC236}">
                <a16:creationId xmlns:a16="http://schemas.microsoft.com/office/drawing/2014/main" id="{A9D9FEEA-AB17-4E00-A9A3-6B864783180E}"/>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7CB3F8B7-A79A-4AE4-A88E-2FE6D43DCF43}" type="slidenum">
              <a:rPr lang="en-US" altLang="en-US" sz="1200" b="0" smtClean="0"/>
              <a:pPr/>
              <a:t>34</a:t>
            </a:fld>
            <a:endParaRPr lang="en-US" altLang="en-US" sz="1200" b="0"/>
          </a:p>
        </p:txBody>
      </p:sp>
      <p:sp>
        <p:nvSpPr>
          <p:cNvPr id="38915" name="Rectangle 2">
            <a:extLst>
              <a:ext uri="{FF2B5EF4-FFF2-40B4-BE49-F238E27FC236}">
                <a16:creationId xmlns:a16="http://schemas.microsoft.com/office/drawing/2014/main" id="{B5DA91BA-BC08-422F-B066-A509A9E725EE}"/>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38916" name="Rectangle 3">
            <a:extLst>
              <a:ext uri="{FF2B5EF4-FFF2-40B4-BE49-F238E27FC236}">
                <a16:creationId xmlns:a16="http://schemas.microsoft.com/office/drawing/2014/main" id="{090E2EA8-56D3-4621-A7D9-E7288A560CD9}"/>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a:extLst>
              <a:ext uri="{FF2B5EF4-FFF2-40B4-BE49-F238E27FC236}">
                <a16:creationId xmlns:a16="http://schemas.microsoft.com/office/drawing/2014/main" id="{E1443D7B-8043-4A16-BFA6-9C1A574DF5F0}"/>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72628757-DBD9-49B4-99BD-72CE0C31B82A}" type="slidenum">
              <a:rPr lang="en-US" altLang="en-US" sz="1200" b="0" smtClean="0"/>
              <a:pPr/>
              <a:t>35</a:t>
            </a:fld>
            <a:endParaRPr lang="en-US" altLang="en-US" sz="1200" b="0"/>
          </a:p>
        </p:txBody>
      </p:sp>
      <p:sp>
        <p:nvSpPr>
          <p:cNvPr id="40963" name="Rectangle 2">
            <a:extLst>
              <a:ext uri="{FF2B5EF4-FFF2-40B4-BE49-F238E27FC236}">
                <a16:creationId xmlns:a16="http://schemas.microsoft.com/office/drawing/2014/main" id="{6C8B5C11-E515-4949-A0B1-39015481B1D5}"/>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40964" name="Rectangle 3">
            <a:extLst>
              <a:ext uri="{FF2B5EF4-FFF2-40B4-BE49-F238E27FC236}">
                <a16:creationId xmlns:a16="http://schemas.microsoft.com/office/drawing/2014/main" id="{7F0D0C00-7278-43D6-9B2B-F79B69B05FB1}"/>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id="{11779693-B615-4BFD-A169-80F72EE3FAC2}"/>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04C67BF2-A53E-4815-8A25-4F934789F288}" type="slidenum">
              <a:rPr lang="en-US" altLang="en-US" sz="1200" b="0" smtClean="0"/>
              <a:pPr/>
              <a:t>36</a:t>
            </a:fld>
            <a:endParaRPr lang="en-US" altLang="en-US" sz="1200" b="0"/>
          </a:p>
        </p:txBody>
      </p:sp>
      <p:sp>
        <p:nvSpPr>
          <p:cNvPr id="43011" name="Rectangle 2">
            <a:extLst>
              <a:ext uri="{FF2B5EF4-FFF2-40B4-BE49-F238E27FC236}">
                <a16:creationId xmlns:a16="http://schemas.microsoft.com/office/drawing/2014/main" id="{9C97AF26-4524-4DEF-84C2-1AB006FB8C49}"/>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43012" name="Rectangle 3">
            <a:extLst>
              <a:ext uri="{FF2B5EF4-FFF2-40B4-BE49-F238E27FC236}">
                <a16:creationId xmlns:a16="http://schemas.microsoft.com/office/drawing/2014/main" id="{9822369F-640D-44A3-A8F9-F53606BADAA9}"/>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a:extLst>
              <a:ext uri="{FF2B5EF4-FFF2-40B4-BE49-F238E27FC236}">
                <a16:creationId xmlns:a16="http://schemas.microsoft.com/office/drawing/2014/main" id="{AFB3EEBA-4A05-4D08-9F91-301160E52EA3}"/>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F32B5F21-9616-4198-9849-7094A7FD52AD}" type="slidenum">
              <a:rPr lang="en-US" altLang="en-US" sz="1200" b="0" smtClean="0"/>
              <a:pPr/>
              <a:t>37</a:t>
            </a:fld>
            <a:endParaRPr lang="en-US" altLang="en-US" sz="1200" b="0"/>
          </a:p>
        </p:txBody>
      </p:sp>
      <p:sp>
        <p:nvSpPr>
          <p:cNvPr id="45059" name="Rectangle 2">
            <a:extLst>
              <a:ext uri="{FF2B5EF4-FFF2-40B4-BE49-F238E27FC236}">
                <a16:creationId xmlns:a16="http://schemas.microsoft.com/office/drawing/2014/main" id="{16E9AEA0-5451-4966-9093-C78D52011ACD}"/>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45060" name="Rectangle 3">
            <a:extLst>
              <a:ext uri="{FF2B5EF4-FFF2-40B4-BE49-F238E27FC236}">
                <a16:creationId xmlns:a16="http://schemas.microsoft.com/office/drawing/2014/main" id="{0572CEBB-9359-403A-A75E-B935DE6F6F85}"/>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a:extLst>
              <a:ext uri="{FF2B5EF4-FFF2-40B4-BE49-F238E27FC236}">
                <a16:creationId xmlns:a16="http://schemas.microsoft.com/office/drawing/2014/main" id="{B34799B5-779C-4B47-B945-7527F64645FC}"/>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22FC94BD-F669-4A39-8D47-2D7A3B3FCAD0}" type="slidenum">
              <a:rPr lang="en-US" altLang="en-US" sz="1200" b="0" smtClean="0"/>
              <a:pPr/>
              <a:t>38</a:t>
            </a:fld>
            <a:endParaRPr lang="en-US" altLang="en-US" sz="1200" b="0"/>
          </a:p>
        </p:txBody>
      </p:sp>
      <p:sp>
        <p:nvSpPr>
          <p:cNvPr id="47107" name="Rectangle 2">
            <a:extLst>
              <a:ext uri="{FF2B5EF4-FFF2-40B4-BE49-F238E27FC236}">
                <a16:creationId xmlns:a16="http://schemas.microsoft.com/office/drawing/2014/main" id="{4806FA97-3A4C-4409-BB4E-0F1A7F08A60D}"/>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47108" name="Rectangle 3">
            <a:extLst>
              <a:ext uri="{FF2B5EF4-FFF2-40B4-BE49-F238E27FC236}">
                <a16:creationId xmlns:a16="http://schemas.microsoft.com/office/drawing/2014/main" id="{419BD7C7-16B8-4CFA-90CB-F8FC106D9D80}"/>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a:extLst>
              <a:ext uri="{FF2B5EF4-FFF2-40B4-BE49-F238E27FC236}">
                <a16:creationId xmlns:a16="http://schemas.microsoft.com/office/drawing/2014/main" id="{E6FDD981-1CF9-4A9B-AD58-A917A44C4732}"/>
              </a:ext>
            </a:extLst>
          </p:cNvPr>
          <p:cNvSpPr>
            <a:spLocks noGrp="1" noChangeArrowheads="1"/>
          </p:cNvSpPr>
          <p:nvPr>
            <p:ph type="sldNum" sz="quarter" idx="5"/>
          </p:nvPr>
        </p:nvSpPr>
        <p:spPr>
          <a:noFill/>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637211BB-9CE9-404F-B9BF-A7D3025AA1CF}" type="slidenum">
              <a:rPr lang="en-US" altLang="en-US" sz="1200" b="0" smtClean="0"/>
              <a:pPr/>
              <a:t>39</a:t>
            </a:fld>
            <a:endParaRPr lang="en-US" altLang="en-US" sz="1200" b="0"/>
          </a:p>
        </p:txBody>
      </p:sp>
      <p:sp>
        <p:nvSpPr>
          <p:cNvPr id="49155" name="Rectangle 2">
            <a:extLst>
              <a:ext uri="{FF2B5EF4-FFF2-40B4-BE49-F238E27FC236}">
                <a16:creationId xmlns:a16="http://schemas.microsoft.com/office/drawing/2014/main" id="{70143AE4-FFFE-4D4F-9EC9-7248881FA16F}"/>
              </a:ext>
            </a:extLst>
          </p:cNvPr>
          <p:cNvSpPr>
            <a:spLocks noGrp="1" noRot="1" noChangeAspect="1" noChangeArrowheads="1" noTextEdit="1"/>
          </p:cNvSpPr>
          <p:nvPr>
            <p:ph type="sldImg"/>
          </p:nvPr>
        </p:nvSpPr>
        <p:spPr>
          <a:xfrm>
            <a:off x="2136775" y="692150"/>
            <a:ext cx="2584450" cy="3446463"/>
          </a:xfrm>
          <a:ln w="12700" cap="flat">
            <a:solidFill>
              <a:schemeClr val="tx1"/>
            </a:solidFill>
          </a:ln>
        </p:spPr>
      </p:sp>
      <p:sp>
        <p:nvSpPr>
          <p:cNvPr id="49156" name="Rectangle 3">
            <a:extLst>
              <a:ext uri="{FF2B5EF4-FFF2-40B4-BE49-F238E27FC236}">
                <a16:creationId xmlns:a16="http://schemas.microsoft.com/office/drawing/2014/main" id="{570E6EE6-F7CA-417D-A771-3F5DBA711553}"/>
              </a:ext>
            </a:extLst>
          </p:cNvPr>
          <p:cNvSpPr>
            <a:spLocks noGrp="1" noChangeArrowheads="1"/>
          </p:cNvSpPr>
          <p:nvPr>
            <p:ph type="body" idx="1"/>
          </p:nvPr>
        </p:nvSpPr>
        <p:spPr>
          <a:xfrm>
            <a:off x="914400" y="4370388"/>
            <a:ext cx="5029200" cy="4138612"/>
          </a:xfrm>
          <a:noFill/>
        </p:spPr>
        <p:txBody>
          <a:bodyPr lIns="92075" tIns="46038" rIns="92075" bIns="46038"/>
          <a:lstStyle/>
          <a:p>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5929922"/>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01821"/>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FDB56F-8713-4DB5-9AA0-8BA6ABB651EC}"/>
              </a:ext>
            </a:extLst>
          </p:cNvPr>
          <p:cNvSpPr>
            <a:spLocks noGrp="1"/>
          </p:cNvSpPr>
          <p:nvPr>
            <p:ph type="title"/>
          </p:nvPr>
        </p:nvSpPr>
        <p:spPr>
          <a:xfrm>
            <a:off x="471488" y="487363"/>
            <a:ext cx="5915025" cy="1766887"/>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B11694FE-9F0B-4CAC-B46E-4311CA33AE61}"/>
              </a:ext>
            </a:extLst>
          </p:cNvPr>
          <p:cNvSpPr>
            <a:spLocks noGrp="1"/>
          </p:cNvSpPr>
          <p:nvPr>
            <p:ph idx="1"/>
          </p:nvPr>
        </p:nvSpPr>
        <p:spPr>
          <a:xfrm>
            <a:off x="471488" y="2433638"/>
            <a:ext cx="5915025" cy="5802312"/>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55999129"/>
      </p:ext>
    </p:extLst>
  </p:cSld>
  <p:clrMapOvr>
    <a:masterClrMapping/>
  </p:clrMapOvr>
  <p:transition/>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6">
            <a:extLst>
              <a:ext uri="{FF2B5EF4-FFF2-40B4-BE49-F238E27FC236}">
                <a16:creationId xmlns:a16="http://schemas.microsoft.com/office/drawing/2014/main" id="{BB8B9568-53E8-4784-B1B0-EA964A50C9F6}"/>
              </a:ext>
            </a:extLst>
          </p:cNvPr>
          <p:cNvSpPr>
            <a:spLocks noChangeArrowheads="1"/>
          </p:cNvSpPr>
          <p:nvPr/>
        </p:nvSpPr>
        <p:spPr bwMode="auto">
          <a:xfrm>
            <a:off x="0" y="8901113"/>
            <a:ext cx="6858000" cy="244475"/>
          </a:xfrm>
          <a:prstGeom prst="rect">
            <a:avLst/>
          </a:prstGeom>
          <a:solidFill>
            <a:srgbClr val="676767"/>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1400" b="1">
                <a:solidFill>
                  <a:schemeClr val="tx1"/>
                </a:solidFill>
                <a:latin typeface="Times New Roman" panose="02020603050405020304" pitchFamily="18" charset="0"/>
              </a:defRPr>
            </a:lvl1pPr>
            <a:lvl2pPr marL="742950" indent="-285750" algn="ctr">
              <a:spcBef>
                <a:spcPct val="50000"/>
              </a:spcBef>
              <a:defRPr sz="1400" b="1">
                <a:solidFill>
                  <a:schemeClr val="tx1"/>
                </a:solidFill>
                <a:latin typeface="Times New Roman" panose="02020603050405020304" pitchFamily="18" charset="0"/>
              </a:defRPr>
            </a:lvl2pPr>
            <a:lvl3pPr marL="1143000" indent="-228600" algn="ctr">
              <a:spcBef>
                <a:spcPct val="50000"/>
              </a:spcBef>
              <a:defRPr sz="1400" b="1">
                <a:solidFill>
                  <a:schemeClr val="tx1"/>
                </a:solidFill>
                <a:latin typeface="Times New Roman" panose="02020603050405020304" pitchFamily="18" charset="0"/>
              </a:defRPr>
            </a:lvl3pPr>
            <a:lvl4pPr marL="1600200" indent="-228600" algn="ctr">
              <a:spcBef>
                <a:spcPct val="50000"/>
              </a:spcBef>
              <a:defRPr sz="1400" b="1">
                <a:solidFill>
                  <a:schemeClr val="tx1"/>
                </a:solidFill>
                <a:latin typeface="Times New Roman" panose="02020603050405020304" pitchFamily="18" charset="0"/>
              </a:defRPr>
            </a:lvl4pPr>
            <a:lvl5pPr marL="2057400" indent="-228600" algn="ctr">
              <a:spcBef>
                <a:spcPct val="50000"/>
              </a:spcBef>
              <a:defRPr sz="1400" b="1">
                <a:solidFill>
                  <a:schemeClr val="tx1"/>
                </a:solidFill>
                <a:latin typeface="Times New Roman" panose="02020603050405020304" pitchFamily="18" charset="0"/>
              </a:defRPr>
            </a:lvl5pPr>
            <a:lvl6pPr marL="2514600" indent="-228600" algn="ctr" eaLnBrk="0" fontAlgn="base" hangingPunct="0">
              <a:spcBef>
                <a:spcPct val="50000"/>
              </a:spcBef>
              <a:spcAft>
                <a:spcPct val="0"/>
              </a:spcAft>
              <a:defRPr sz="1400" b="1">
                <a:solidFill>
                  <a:schemeClr val="tx1"/>
                </a:solidFill>
                <a:latin typeface="Times New Roman" panose="02020603050405020304" pitchFamily="18" charset="0"/>
              </a:defRPr>
            </a:lvl6pPr>
            <a:lvl7pPr marL="2971800" indent="-228600" algn="ctr" eaLnBrk="0" fontAlgn="base" hangingPunct="0">
              <a:spcBef>
                <a:spcPct val="50000"/>
              </a:spcBef>
              <a:spcAft>
                <a:spcPct val="0"/>
              </a:spcAft>
              <a:defRPr sz="1400" b="1">
                <a:solidFill>
                  <a:schemeClr val="tx1"/>
                </a:solidFill>
                <a:latin typeface="Times New Roman" panose="02020603050405020304" pitchFamily="18" charset="0"/>
              </a:defRPr>
            </a:lvl7pPr>
            <a:lvl8pPr marL="3429000" indent="-228600" algn="ctr" eaLnBrk="0" fontAlgn="base" hangingPunct="0">
              <a:spcBef>
                <a:spcPct val="50000"/>
              </a:spcBef>
              <a:spcAft>
                <a:spcPct val="0"/>
              </a:spcAft>
              <a:defRPr sz="1400" b="1">
                <a:solidFill>
                  <a:schemeClr val="tx1"/>
                </a:solidFill>
                <a:latin typeface="Times New Roman" panose="02020603050405020304" pitchFamily="18" charset="0"/>
              </a:defRPr>
            </a:lvl8pPr>
            <a:lvl9pPr marL="3886200" indent="-228600" algn="ctr" eaLnBrk="0" fontAlgn="base" hangingPunct="0">
              <a:spcBef>
                <a:spcPct val="50000"/>
              </a:spcBef>
              <a:spcAft>
                <a:spcPct val="0"/>
              </a:spcAft>
              <a:defRPr sz="1400" b="1">
                <a:solidFill>
                  <a:schemeClr val="tx1"/>
                </a:solidFill>
                <a:latin typeface="Times New Roman" panose="02020603050405020304" pitchFamily="18" charset="0"/>
              </a:defRPr>
            </a:lvl9pPr>
          </a:lstStyle>
          <a:p>
            <a:pPr>
              <a:defRPr/>
            </a:pPr>
            <a:endParaRPr lang="en-US" altLang="en-US"/>
          </a:p>
        </p:txBody>
      </p:sp>
      <p:grpSp>
        <p:nvGrpSpPr>
          <p:cNvPr id="1027" name="Group 30">
            <a:extLst>
              <a:ext uri="{FF2B5EF4-FFF2-40B4-BE49-F238E27FC236}">
                <a16:creationId xmlns:a16="http://schemas.microsoft.com/office/drawing/2014/main" id="{6048DFD4-7D8F-4F1E-AA61-D9ACE1C740D9}"/>
              </a:ext>
            </a:extLst>
          </p:cNvPr>
          <p:cNvGrpSpPr>
            <a:grpSpLocks/>
          </p:cNvGrpSpPr>
          <p:nvPr/>
        </p:nvGrpSpPr>
        <p:grpSpPr bwMode="auto">
          <a:xfrm>
            <a:off x="20638" y="8897938"/>
            <a:ext cx="6811962" cy="244475"/>
            <a:chOff x="12" y="5611"/>
            <a:chExt cx="4291" cy="154"/>
          </a:xfrm>
        </p:grpSpPr>
        <p:sp>
          <p:nvSpPr>
            <p:cNvPr id="2" name="Rectangle 27">
              <a:extLst>
                <a:ext uri="{FF2B5EF4-FFF2-40B4-BE49-F238E27FC236}">
                  <a16:creationId xmlns:a16="http://schemas.microsoft.com/office/drawing/2014/main" id="{428CF178-474B-463B-B0E0-907A1C2008B3}"/>
                </a:ext>
              </a:extLst>
            </p:cNvPr>
            <p:cNvSpPr>
              <a:spLocks noChangeArrowheads="1"/>
            </p:cNvSpPr>
            <p:nvPr/>
          </p:nvSpPr>
          <p:spPr bwMode="auto">
            <a:xfrm>
              <a:off x="2346" y="5611"/>
              <a:ext cx="1957"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algn="ctr">
                <a:spcBef>
                  <a:spcPct val="50000"/>
                </a:spcBef>
                <a:defRPr sz="1400" b="1">
                  <a:solidFill>
                    <a:schemeClr val="tx1"/>
                  </a:solidFill>
                  <a:latin typeface="Times New Roman" panose="02020603050405020304" pitchFamily="18" charset="0"/>
                </a:defRPr>
              </a:lvl1pPr>
              <a:lvl2pPr marL="742950" indent="-285750" algn="ctr">
                <a:spcBef>
                  <a:spcPct val="50000"/>
                </a:spcBef>
                <a:defRPr sz="1400" b="1">
                  <a:solidFill>
                    <a:schemeClr val="tx1"/>
                  </a:solidFill>
                  <a:latin typeface="Times New Roman" panose="02020603050405020304" pitchFamily="18" charset="0"/>
                </a:defRPr>
              </a:lvl2pPr>
              <a:lvl3pPr marL="1143000" indent="-228600" algn="ctr">
                <a:spcBef>
                  <a:spcPct val="50000"/>
                </a:spcBef>
                <a:defRPr sz="1400" b="1">
                  <a:solidFill>
                    <a:schemeClr val="tx1"/>
                  </a:solidFill>
                  <a:latin typeface="Times New Roman" panose="02020603050405020304" pitchFamily="18" charset="0"/>
                </a:defRPr>
              </a:lvl3pPr>
              <a:lvl4pPr marL="1600200" indent="-228600" algn="ctr">
                <a:spcBef>
                  <a:spcPct val="50000"/>
                </a:spcBef>
                <a:defRPr sz="1400" b="1">
                  <a:solidFill>
                    <a:schemeClr val="tx1"/>
                  </a:solidFill>
                  <a:latin typeface="Times New Roman" panose="02020603050405020304" pitchFamily="18" charset="0"/>
                </a:defRPr>
              </a:lvl4pPr>
              <a:lvl5pPr marL="2057400" indent="-228600" algn="ctr">
                <a:spcBef>
                  <a:spcPct val="50000"/>
                </a:spcBef>
                <a:defRPr sz="1400" b="1">
                  <a:solidFill>
                    <a:schemeClr val="tx1"/>
                  </a:solidFill>
                  <a:latin typeface="Times New Roman" panose="02020603050405020304" pitchFamily="18" charset="0"/>
                </a:defRPr>
              </a:lvl5pPr>
              <a:lvl6pPr marL="2514600" indent="-228600" algn="ctr" eaLnBrk="0" fontAlgn="base" hangingPunct="0">
                <a:spcBef>
                  <a:spcPct val="50000"/>
                </a:spcBef>
                <a:spcAft>
                  <a:spcPct val="0"/>
                </a:spcAft>
                <a:defRPr sz="1400" b="1">
                  <a:solidFill>
                    <a:schemeClr val="tx1"/>
                  </a:solidFill>
                  <a:latin typeface="Times New Roman" panose="02020603050405020304" pitchFamily="18" charset="0"/>
                </a:defRPr>
              </a:lvl6pPr>
              <a:lvl7pPr marL="2971800" indent="-228600" algn="ctr" eaLnBrk="0" fontAlgn="base" hangingPunct="0">
                <a:spcBef>
                  <a:spcPct val="50000"/>
                </a:spcBef>
                <a:spcAft>
                  <a:spcPct val="0"/>
                </a:spcAft>
                <a:defRPr sz="1400" b="1">
                  <a:solidFill>
                    <a:schemeClr val="tx1"/>
                  </a:solidFill>
                  <a:latin typeface="Times New Roman" panose="02020603050405020304" pitchFamily="18" charset="0"/>
                </a:defRPr>
              </a:lvl7pPr>
              <a:lvl8pPr marL="3429000" indent="-228600" algn="ctr" eaLnBrk="0" fontAlgn="base" hangingPunct="0">
                <a:spcBef>
                  <a:spcPct val="50000"/>
                </a:spcBef>
                <a:spcAft>
                  <a:spcPct val="0"/>
                </a:spcAft>
                <a:defRPr sz="1400" b="1">
                  <a:solidFill>
                    <a:schemeClr val="tx1"/>
                  </a:solidFill>
                  <a:latin typeface="Times New Roman" panose="02020603050405020304" pitchFamily="18" charset="0"/>
                </a:defRPr>
              </a:lvl8pPr>
              <a:lvl9pPr marL="3886200" indent="-228600" algn="ctr" eaLnBrk="0" fontAlgn="base" hangingPunct="0">
                <a:spcBef>
                  <a:spcPct val="50000"/>
                </a:spcBef>
                <a:spcAft>
                  <a:spcPct val="0"/>
                </a:spcAft>
                <a:defRPr sz="1400" b="1">
                  <a:solidFill>
                    <a:schemeClr val="tx1"/>
                  </a:solidFill>
                  <a:latin typeface="Times New Roman" panose="02020603050405020304" pitchFamily="18" charset="0"/>
                </a:defRPr>
              </a:lvl9pPr>
            </a:lstStyle>
            <a:p>
              <a:pPr algn="r">
                <a:spcBef>
                  <a:spcPct val="0"/>
                </a:spcBef>
                <a:defRPr/>
              </a:pPr>
              <a:r>
                <a:rPr lang="es-ES" altLang="en-US" sz="800" b="0" i="1" noProof="0" dirty="0">
                  <a:solidFill>
                    <a:schemeClr val="bg1"/>
                  </a:solidFill>
                  <a:latin typeface="Times New Roman" panose="02020603050405020304" pitchFamily="18" charset="0"/>
                </a:rPr>
                <a:t>Únicamente para adiestramiento</a:t>
              </a:r>
            </a:p>
            <a:p>
              <a:pPr algn="r">
                <a:spcBef>
                  <a:spcPct val="0"/>
                </a:spcBef>
                <a:defRPr/>
              </a:pPr>
              <a:r>
                <a:rPr lang="es-ES" altLang="en-US" sz="800" b="0" i="1" noProof="0" dirty="0">
                  <a:solidFill>
                    <a:schemeClr val="bg1"/>
                  </a:solidFill>
                  <a:latin typeface="Times New Roman" panose="02020603050405020304" pitchFamily="18" charset="0"/>
                </a:rPr>
                <a:t>Oregon OSHA PESO - Control de Energía Peligrosa</a:t>
              </a:r>
            </a:p>
          </p:txBody>
        </p:sp>
        <p:sp>
          <p:nvSpPr>
            <p:cNvPr id="1029" name="Rectangle 28">
              <a:extLst>
                <a:ext uri="{FF2B5EF4-FFF2-40B4-BE49-F238E27FC236}">
                  <a16:creationId xmlns:a16="http://schemas.microsoft.com/office/drawing/2014/main" id="{EB7A6FEB-5692-4E1C-853F-4B2B35A85E0E}"/>
                </a:ext>
              </a:extLst>
            </p:cNvPr>
            <p:cNvSpPr>
              <a:spLocks noChangeArrowheads="1"/>
            </p:cNvSpPr>
            <p:nvPr/>
          </p:nvSpPr>
          <p:spPr bwMode="auto">
            <a:xfrm>
              <a:off x="12" y="5611"/>
              <a:ext cx="192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algn="ctr">
                <a:spcBef>
                  <a:spcPct val="50000"/>
                </a:spcBef>
                <a:defRPr sz="1400" b="1">
                  <a:solidFill>
                    <a:schemeClr val="tx1"/>
                  </a:solidFill>
                  <a:latin typeface="Times New Roman" panose="02020603050405020304" pitchFamily="18" charset="0"/>
                </a:defRPr>
              </a:lvl1pPr>
              <a:lvl2pPr marL="742950" indent="-285750" algn="ctr">
                <a:spcBef>
                  <a:spcPct val="50000"/>
                </a:spcBef>
                <a:defRPr sz="1400" b="1">
                  <a:solidFill>
                    <a:schemeClr val="tx1"/>
                  </a:solidFill>
                  <a:latin typeface="Times New Roman" panose="02020603050405020304" pitchFamily="18" charset="0"/>
                </a:defRPr>
              </a:lvl2pPr>
              <a:lvl3pPr marL="1143000" indent="-228600" algn="ctr">
                <a:spcBef>
                  <a:spcPct val="50000"/>
                </a:spcBef>
                <a:defRPr sz="1400" b="1">
                  <a:solidFill>
                    <a:schemeClr val="tx1"/>
                  </a:solidFill>
                  <a:latin typeface="Times New Roman" panose="02020603050405020304" pitchFamily="18" charset="0"/>
                </a:defRPr>
              </a:lvl3pPr>
              <a:lvl4pPr marL="1600200" indent="-228600" algn="ctr">
                <a:spcBef>
                  <a:spcPct val="50000"/>
                </a:spcBef>
                <a:defRPr sz="1400" b="1">
                  <a:solidFill>
                    <a:schemeClr val="tx1"/>
                  </a:solidFill>
                  <a:latin typeface="Times New Roman" panose="02020603050405020304" pitchFamily="18" charset="0"/>
                </a:defRPr>
              </a:lvl4pPr>
              <a:lvl5pPr marL="2057400" indent="-228600" algn="ctr">
                <a:spcBef>
                  <a:spcPct val="50000"/>
                </a:spcBef>
                <a:defRPr sz="1400" b="1">
                  <a:solidFill>
                    <a:schemeClr val="tx1"/>
                  </a:solidFill>
                  <a:latin typeface="Times New Roman" panose="02020603050405020304" pitchFamily="18" charset="0"/>
                </a:defRPr>
              </a:lvl5pPr>
              <a:lvl6pPr marL="2514600" indent="-228600" algn="ctr" eaLnBrk="0" fontAlgn="base" hangingPunct="0">
                <a:spcBef>
                  <a:spcPct val="50000"/>
                </a:spcBef>
                <a:spcAft>
                  <a:spcPct val="0"/>
                </a:spcAft>
                <a:defRPr sz="1400" b="1">
                  <a:solidFill>
                    <a:schemeClr val="tx1"/>
                  </a:solidFill>
                  <a:latin typeface="Times New Roman" panose="02020603050405020304" pitchFamily="18" charset="0"/>
                </a:defRPr>
              </a:lvl6pPr>
              <a:lvl7pPr marL="2971800" indent="-228600" algn="ctr" eaLnBrk="0" fontAlgn="base" hangingPunct="0">
                <a:spcBef>
                  <a:spcPct val="50000"/>
                </a:spcBef>
                <a:spcAft>
                  <a:spcPct val="0"/>
                </a:spcAft>
                <a:defRPr sz="1400" b="1">
                  <a:solidFill>
                    <a:schemeClr val="tx1"/>
                  </a:solidFill>
                  <a:latin typeface="Times New Roman" panose="02020603050405020304" pitchFamily="18" charset="0"/>
                </a:defRPr>
              </a:lvl7pPr>
              <a:lvl8pPr marL="3429000" indent="-228600" algn="ctr" eaLnBrk="0" fontAlgn="base" hangingPunct="0">
                <a:spcBef>
                  <a:spcPct val="50000"/>
                </a:spcBef>
                <a:spcAft>
                  <a:spcPct val="0"/>
                </a:spcAft>
                <a:defRPr sz="1400" b="1">
                  <a:solidFill>
                    <a:schemeClr val="tx1"/>
                  </a:solidFill>
                  <a:latin typeface="Times New Roman" panose="02020603050405020304" pitchFamily="18" charset="0"/>
                </a:defRPr>
              </a:lvl8pPr>
              <a:lvl9pPr marL="3886200" indent="-228600" algn="ctr" eaLnBrk="0" fontAlgn="base" hangingPunct="0">
                <a:spcBef>
                  <a:spcPct val="50000"/>
                </a:spcBef>
                <a:spcAft>
                  <a:spcPct val="0"/>
                </a:spcAft>
                <a:defRPr sz="1400" b="1">
                  <a:solidFill>
                    <a:schemeClr val="tx1"/>
                  </a:solidFill>
                  <a:latin typeface="Times New Roman" panose="02020603050405020304" pitchFamily="18" charset="0"/>
                </a:defRPr>
              </a:lvl9pPr>
            </a:lstStyle>
            <a:p>
              <a:pPr algn="l">
                <a:spcBef>
                  <a:spcPct val="0"/>
                </a:spcBef>
                <a:defRPr/>
              </a:pPr>
              <a:r>
                <a:rPr lang="es-ES_tradnl" altLang="en-US" sz="800" b="0" i="1" dirty="0" err="1">
                  <a:solidFill>
                    <a:schemeClr val="bg1"/>
                  </a:solidFill>
                  <a:latin typeface="Times New Roman" panose="02020603050405020304" pitchFamily="18" charset="0"/>
                </a:rPr>
                <a:t>For</a:t>
              </a:r>
              <a:r>
                <a:rPr lang="es-ES_tradnl" altLang="en-US" sz="800" b="0" i="1" dirty="0">
                  <a:solidFill>
                    <a:schemeClr val="bg1"/>
                  </a:solidFill>
                  <a:latin typeface="Times New Roman" panose="02020603050405020304" pitchFamily="18" charset="0"/>
                </a:rPr>
                <a:t> training </a:t>
              </a:r>
              <a:r>
                <a:rPr lang="es-ES_tradnl" altLang="en-US" sz="800" b="0" i="1" dirty="0" err="1">
                  <a:solidFill>
                    <a:schemeClr val="bg1"/>
                  </a:solidFill>
                  <a:latin typeface="Times New Roman" panose="02020603050405020304" pitchFamily="18" charset="0"/>
                </a:rPr>
                <a:t>purposes</a:t>
              </a:r>
              <a:r>
                <a:rPr lang="es-ES_tradnl" altLang="en-US" sz="800" b="0" i="1" dirty="0">
                  <a:solidFill>
                    <a:schemeClr val="bg1"/>
                  </a:solidFill>
                  <a:latin typeface="Times New Roman" panose="02020603050405020304" pitchFamily="18" charset="0"/>
                </a:rPr>
                <a:t> </a:t>
              </a:r>
              <a:r>
                <a:rPr lang="es-ES_tradnl" altLang="en-US" sz="800" b="0" i="1" dirty="0" err="1">
                  <a:solidFill>
                    <a:schemeClr val="bg1"/>
                  </a:solidFill>
                  <a:latin typeface="Times New Roman" panose="02020603050405020304" pitchFamily="18" charset="0"/>
                </a:rPr>
                <a:t>only</a:t>
              </a:r>
              <a:endParaRPr lang="es-ES_tradnl" altLang="en-US" sz="800" b="0" i="1" dirty="0">
                <a:solidFill>
                  <a:schemeClr val="bg1"/>
                </a:solidFill>
                <a:latin typeface="Times New Roman" panose="02020603050405020304" pitchFamily="18" charset="0"/>
              </a:endParaRPr>
            </a:p>
            <a:p>
              <a:pPr algn="l">
                <a:spcBef>
                  <a:spcPct val="0"/>
                </a:spcBef>
                <a:defRPr/>
              </a:pPr>
              <a:r>
                <a:rPr lang="es-ES_tradnl" altLang="en-US" sz="800" b="0" i="1" dirty="0">
                  <a:solidFill>
                    <a:schemeClr val="bg1"/>
                  </a:solidFill>
                  <a:latin typeface="Times New Roman" panose="02020603050405020304" pitchFamily="18" charset="0"/>
                </a:rPr>
                <a:t>Oregon OSHA PESO -  </a:t>
              </a:r>
              <a:r>
                <a:rPr lang="es-ES_tradnl" altLang="en-US" sz="800" b="0" i="1" dirty="0" err="1">
                  <a:solidFill>
                    <a:schemeClr val="bg1"/>
                  </a:solidFill>
                  <a:latin typeface="Times New Roman" panose="02020603050405020304" pitchFamily="18" charset="0"/>
                </a:rPr>
                <a:t>Hazardous</a:t>
              </a:r>
              <a:r>
                <a:rPr lang="es-ES_tradnl" altLang="en-US" sz="800" b="0" i="1" dirty="0">
                  <a:solidFill>
                    <a:schemeClr val="bg1"/>
                  </a:solidFill>
                  <a:latin typeface="Times New Roman" panose="02020603050405020304" pitchFamily="18" charset="0"/>
                </a:rPr>
                <a:t> Energy Control</a:t>
              </a:r>
              <a:endParaRPr lang="en-US" altLang="en-US" sz="800" b="0" i="1" dirty="0">
                <a:solidFill>
                  <a:schemeClr val="bg1"/>
                </a:solidFill>
                <a:latin typeface="Times New Roman" panose="02020603050405020304" pitchFamily="18" charset="0"/>
              </a:endParaRPr>
            </a:p>
          </p:txBody>
        </p:sp>
      </p:grpSp>
      <p:sp>
        <p:nvSpPr>
          <p:cNvPr id="1028" name="TextBox 1">
            <a:extLst>
              <a:ext uri="{FF2B5EF4-FFF2-40B4-BE49-F238E27FC236}">
                <a16:creationId xmlns:a16="http://schemas.microsoft.com/office/drawing/2014/main" id="{A85A1932-E44A-4A9D-9ED2-D591EBB18183}"/>
              </a:ext>
            </a:extLst>
          </p:cNvPr>
          <p:cNvSpPr txBox="1">
            <a:spLocks noChangeArrowheads="1"/>
          </p:cNvSpPr>
          <p:nvPr userDrawn="1"/>
        </p:nvSpPr>
        <p:spPr bwMode="auto">
          <a:xfrm>
            <a:off x="3241675" y="8896350"/>
            <a:ext cx="5000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fld id="{D6254984-A0F6-4DBC-84CB-5308F098C8D0}" type="slidenum">
              <a:rPr lang="en-US" altLang="en-US" sz="1000" b="0">
                <a:solidFill>
                  <a:schemeClr val="bg1"/>
                </a:solidFill>
                <a:latin typeface="Times New Roman" panose="02020603050405020304" pitchFamily="18" charset="0"/>
                <a:cs typeface="Times New Roman" panose="02020603050405020304" pitchFamily="18" charset="0"/>
              </a:rPr>
              <a:pPr/>
              <a:t>‹#›</a:t>
            </a:fld>
            <a:endParaRPr lang="en-US" altLang="en-US" sz="1000" b="0" dirty="0">
              <a:solidFill>
                <a:schemeClr val="bg1"/>
              </a:solidFill>
              <a:latin typeface="Times New Roman" panose="02020603050405020304" pitchFamily="18" charset="0"/>
              <a:cs typeface="Times New Roman" panose="02020603050405020304" pitchFamily="18" charset="0"/>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Lst>
  <p:transition/>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anose="02020603050405020304" pitchFamily="18" charset="0"/>
        </a:defRPr>
      </a:lvl2pPr>
      <a:lvl3pPr algn="ctr" rtl="0" eaLnBrk="0" fontAlgn="base" hangingPunct="0">
        <a:spcBef>
          <a:spcPct val="0"/>
        </a:spcBef>
        <a:spcAft>
          <a:spcPct val="0"/>
        </a:spcAft>
        <a:defRPr sz="4400">
          <a:solidFill>
            <a:schemeClr val="tx2"/>
          </a:solidFill>
          <a:latin typeface="Times New Roman" panose="02020603050405020304" pitchFamily="18" charset="0"/>
        </a:defRPr>
      </a:lvl3pPr>
      <a:lvl4pPr algn="ctr" rtl="0" eaLnBrk="0" fontAlgn="base" hangingPunct="0">
        <a:spcBef>
          <a:spcPct val="0"/>
        </a:spcBef>
        <a:spcAft>
          <a:spcPct val="0"/>
        </a:spcAft>
        <a:defRPr sz="4400">
          <a:solidFill>
            <a:schemeClr val="tx2"/>
          </a:solidFill>
          <a:latin typeface="Times New Roman" panose="02020603050405020304" pitchFamily="18" charset="0"/>
        </a:defRPr>
      </a:lvl4pPr>
      <a:lvl5pPr algn="ctr" rtl="0" eaLnBrk="0" fontAlgn="base" hangingPunct="0">
        <a:spcBef>
          <a:spcPct val="0"/>
        </a:spcBef>
        <a:spcAft>
          <a:spcPct val="0"/>
        </a:spcAft>
        <a:defRPr sz="4400">
          <a:solidFill>
            <a:schemeClr val="tx2"/>
          </a:solidFill>
          <a:latin typeface="Times New Roman" panose="02020603050405020304" pitchFamily="18" charset="0"/>
        </a:defRPr>
      </a:lvl5pPr>
      <a:lvl6pPr marL="457200" algn="ctr" rtl="0" eaLnBrk="0" fontAlgn="base" hangingPunct="0">
        <a:spcBef>
          <a:spcPct val="0"/>
        </a:spcBef>
        <a:spcAft>
          <a:spcPct val="0"/>
        </a:spcAft>
        <a:defRPr sz="4400">
          <a:solidFill>
            <a:schemeClr val="tx2"/>
          </a:solidFill>
          <a:latin typeface="Times New Roman" panose="02020603050405020304" pitchFamily="18" charset="0"/>
        </a:defRPr>
      </a:lvl6pPr>
      <a:lvl7pPr marL="914400" algn="ctr" rtl="0" eaLnBrk="0" fontAlgn="base" hangingPunct="0">
        <a:spcBef>
          <a:spcPct val="0"/>
        </a:spcBef>
        <a:spcAft>
          <a:spcPct val="0"/>
        </a:spcAft>
        <a:defRPr sz="4400">
          <a:solidFill>
            <a:schemeClr val="tx2"/>
          </a:solidFill>
          <a:latin typeface="Times New Roman" panose="02020603050405020304" pitchFamily="18" charset="0"/>
        </a:defRPr>
      </a:lvl7pPr>
      <a:lvl8pPr marL="1371600" algn="ctr" rtl="0" eaLnBrk="0" fontAlgn="base" hangingPunct="0">
        <a:spcBef>
          <a:spcPct val="0"/>
        </a:spcBef>
        <a:spcAft>
          <a:spcPct val="0"/>
        </a:spcAft>
        <a:defRPr sz="4400">
          <a:solidFill>
            <a:schemeClr val="tx2"/>
          </a:solidFill>
          <a:latin typeface="Times New Roman" panose="02020603050405020304" pitchFamily="18" charset="0"/>
        </a:defRPr>
      </a:lvl8pPr>
      <a:lvl9pPr marL="1828800" algn="ctr" rtl="0" eaLnBrk="0" fontAlgn="base" hangingPunct="0">
        <a:spcBef>
          <a:spcPct val="0"/>
        </a:spcBef>
        <a:spcAft>
          <a:spcPct val="0"/>
        </a:spcAft>
        <a:defRPr sz="4400">
          <a:solidFill>
            <a:schemeClr val="tx2"/>
          </a:solidFill>
          <a:latin typeface="Times New Roman" panose="02020603050405020304" pitchFamily="18"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notesSlide" Target="../notesSlides/notesSlide1.xml"/><Relationship Id="rId7" Type="http://schemas.openxmlformats.org/officeDocument/2006/relationships/image" Target="../media/image1.wmf"/><Relationship Id="rId2" Type="http://schemas.openxmlformats.org/officeDocument/2006/relationships/slideLayout" Target="../slideLayouts/slideLayout1.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image" Target="../media/image3.png"/><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14.xml.rels><?xml version="1.0" encoding="UTF-8" standalone="yes"?>
<Relationships xmlns="http://schemas.openxmlformats.org/package/2006/relationships"><Relationship Id="rId3" Type="http://schemas.openxmlformats.org/officeDocument/2006/relationships/image" Target="../media/image17.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7.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oleObject" Target="../embeddings/oleObject11.bin"/><Relationship Id="rId13" Type="http://schemas.openxmlformats.org/officeDocument/2006/relationships/image" Target="../media/image22.wmf"/><Relationship Id="rId3" Type="http://schemas.openxmlformats.org/officeDocument/2006/relationships/oleObject" Target="../embeddings/oleObject9.bin"/><Relationship Id="rId7" Type="http://schemas.openxmlformats.org/officeDocument/2006/relationships/image" Target="../media/image19.wmf"/><Relationship Id="rId12" Type="http://schemas.openxmlformats.org/officeDocument/2006/relationships/oleObject" Target="../embeddings/oleObject13.bin"/><Relationship Id="rId2" Type="http://schemas.openxmlformats.org/officeDocument/2006/relationships/slideLayout" Target="../slideLayouts/slideLayout2.xml"/><Relationship Id="rId1" Type="http://schemas.openxmlformats.org/officeDocument/2006/relationships/vmlDrawing" Target="../drawings/vmlDrawing4.vml"/><Relationship Id="rId6" Type="http://schemas.openxmlformats.org/officeDocument/2006/relationships/oleObject" Target="../embeddings/oleObject10.bin"/><Relationship Id="rId11" Type="http://schemas.openxmlformats.org/officeDocument/2006/relationships/image" Target="../media/image21.png"/><Relationship Id="rId5" Type="http://schemas.openxmlformats.org/officeDocument/2006/relationships/image" Target="../media/image23.jpeg"/><Relationship Id="rId10" Type="http://schemas.openxmlformats.org/officeDocument/2006/relationships/oleObject" Target="../embeddings/oleObject12.bin"/><Relationship Id="rId4" Type="http://schemas.openxmlformats.org/officeDocument/2006/relationships/image" Target="../media/image18.wmf"/><Relationship Id="rId9" Type="http://schemas.openxmlformats.org/officeDocument/2006/relationships/image" Target="../media/image20.wmf"/></Relationships>
</file>

<file path=ppt/slides/_rels/slide17.xml.rels><?xml version="1.0" encoding="UTF-8" standalone="yes"?>
<Relationships xmlns="http://schemas.openxmlformats.org/package/2006/relationships"><Relationship Id="rId8" Type="http://schemas.openxmlformats.org/officeDocument/2006/relationships/oleObject" Target="../embeddings/oleObject16.bin"/><Relationship Id="rId13" Type="http://schemas.openxmlformats.org/officeDocument/2006/relationships/image" Target="../media/image21.png"/><Relationship Id="rId3" Type="http://schemas.openxmlformats.org/officeDocument/2006/relationships/oleObject" Target="../embeddings/oleObject14.bin"/><Relationship Id="rId7" Type="http://schemas.openxmlformats.org/officeDocument/2006/relationships/image" Target="../media/image19.wmf"/><Relationship Id="rId12" Type="http://schemas.openxmlformats.org/officeDocument/2006/relationships/oleObject" Target="../embeddings/oleObject18.bin"/><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oleObject" Target="../embeddings/oleObject15.bin"/><Relationship Id="rId11" Type="http://schemas.openxmlformats.org/officeDocument/2006/relationships/image" Target="../media/image22.wmf"/><Relationship Id="rId5" Type="http://schemas.openxmlformats.org/officeDocument/2006/relationships/image" Target="../media/image23.jpeg"/><Relationship Id="rId10" Type="http://schemas.openxmlformats.org/officeDocument/2006/relationships/oleObject" Target="../embeddings/oleObject17.bin"/><Relationship Id="rId4" Type="http://schemas.openxmlformats.org/officeDocument/2006/relationships/image" Target="../media/image18.wmf"/><Relationship Id="rId9" Type="http://schemas.openxmlformats.org/officeDocument/2006/relationships/image" Target="../media/image20.wmf"/></Relationships>
</file>

<file path=ppt/slides/_rels/slide1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2.xml"/><Relationship Id="rId7" Type="http://schemas.openxmlformats.org/officeDocument/2006/relationships/image" Target="../media/image5.wmf"/><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oleObject" Target="../embeddings/oleObject4.bin"/><Relationship Id="rId5" Type="http://schemas.openxmlformats.org/officeDocument/2006/relationships/image" Target="../media/image4.wmf"/><Relationship Id="rId4" Type="http://schemas.openxmlformats.org/officeDocument/2006/relationships/oleObject" Target="../embeddings/oleObject3.bin"/></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xml"/><Relationship Id="rId4" Type="http://schemas.openxmlformats.org/officeDocument/2006/relationships/image" Target="../media/image26.jpeg"/></Relationships>
</file>

<file path=ppt/slides/_rels/slide2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xml"/><Relationship Id="rId4" Type="http://schemas.openxmlformats.org/officeDocument/2006/relationships/image" Target="../media/image26.jpeg"/></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image" Target="../media/image1.wmf"/><Relationship Id="rId5" Type="http://schemas.openxmlformats.org/officeDocument/2006/relationships/oleObject" Target="../embeddings/oleObject20.bin"/><Relationship Id="rId4" Type="http://schemas.openxmlformats.org/officeDocument/2006/relationships/image" Target="../media/image29.wmf"/></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image" Target="../media/image1.wmf"/><Relationship Id="rId5" Type="http://schemas.openxmlformats.org/officeDocument/2006/relationships/oleObject" Target="../embeddings/oleObject22.bin"/><Relationship Id="rId4" Type="http://schemas.openxmlformats.org/officeDocument/2006/relationships/image" Target="../media/image29.wmf"/></Relationships>
</file>

<file path=ppt/slides/_rels/slide28.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notesSlide" Target="../notesSlides/notesSlide3.xml"/><Relationship Id="rId7" Type="http://schemas.openxmlformats.org/officeDocument/2006/relationships/image" Target="../media/image5.wmf"/><Relationship Id="rId2" Type="http://schemas.openxmlformats.org/officeDocument/2006/relationships/slideLayout" Target="../slideLayouts/slideLayout2.xml"/><Relationship Id="rId1" Type="http://schemas.openxmlformats.org/officeDocument/2006/relationships/vmlDrawing" Target="../drawings/vmlDrawing3.vml"/><Relationship Id="rId6" Type="http://schemas.openxmlformats.org/officeDocument/2006/relationships/oleObject" Target="../embeddings/oleObject7.bin"/><Relationship Id="rId5" Type="http://schemas.openxmlformats.org/officeDocument/2006/relationships/image" Target="../media/image4.wmf"/><Relationship Id="rId4" Type="http://schemas.openxmlformats.org/officeDocument/2006/relationships/oleObject" Target="../embeddings/oleObject6.bin"/></Relationships>
</file>

<file path=ppt/slides/_rels/slide30.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34.jpeg"/></Relationships>
</file>

<file path=ppt/slides/_rels/slide3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xml"/><Relationship Id="rId1" Type="http://schemas.openxmlformats.org/officeDocument/2006/relationships/slideLayout" Target="../slideLayouts/slideLayout1.xml"/><Relationship Id="rId4" Type="http://schemas.openxmlformats.org/officeDocument/2006/relationships/image" Target="../media/image30.jpeg"/></Relationships>
</file>

<file path=ppt/slides/_rels/slide3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3.xml"/><Relationship Id="rId1" Type="http://schemas.openxmlformats.org/officeDocument/2006/relationships/vmlDrawing" Target="../drawings/vmlDrawing8.vml"/><Relationship Id="rId5" Type="http://schemas.openxmlformats.org/officeDocument/2006/relationships/image" Target="../media/image1.wmf"/><Relationship Id="rId4" Type="http://schemas.openxmlformats.org/officeDocument/2006/relationships/oleObject" Target="../embeddings/oleObject23.bin"/></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vmlDrawing" Target="../drawings/vmlDrawing9.vml"/><Relationship Id="rId5" Type="http://schemas.openxmlformats.org/officeDocument/2006/relationships/image" Target="../media/image1.wmf"/><Relationship Id="rId4" Type="http://schemas.openxmlformats.org/officeDocument/2006/relationships/oleObject" Target="../embeddings/oleObject24.bin"/></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vmlDrawing" Target="../drawings/vmlDrawing10.vml"/><Relationship Id="rId5" Type="http://schemas.openxmlformats.org/officeDocument/2006/relationships/image" Target="../media/image1.wmf"/><Relationship Id="rId4" Type="http://schemas.openxmlformats.org/officeDocument/2006/relationships/oleObject" Target="../embeddings/oleObject25.bin"/></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xml"/><Relationship Id="rId1" Type="http://schemas.openxmlformats.org/officeDocument/2006/relationships/vmlDrawing" Target="../drawings/vmlDrawing11.vml"/><Relationship Id="rId5" Type="http://schemas.openxmlformats.org/officeDocument/2006/relationships/image" Target="../media/image1.wmf"/><Relationship Id="rId4" Type="http://schemas.openxmlformats.org/officeDocument/2006/relationships/oleObject" Target="../embeddings/oleObject26.bin"/></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14.xml"/><Relationship Id="rId7" Type="http://schemas.openxmlformats.org/officeDocument/2006/relationships/image" Target="../media/image40.jpeg"/><Relationship Id="rId2" Type="http://schemas.openxmlformats.org/officeDocument/2006/relationships/slideLayout" Target="../slideLayouts/slideLayout1.xml"/><Relationship Id="rId1" Type="http://schemas.openxmlformats.org/officeDocument/2006/relationships/vmlDrawing" Target="../drawings/vmlDrawing12.vml"/><Relationship Id="rId6" Type="http://schemas.openxmlformats.org/officeDocument/2006/relationships/image" Target="../media/image38.wmf"/><Relationship Id="rId5" Type="http://schemas.openxmlformats.org/officeDocument/2006/relationships/oleObject" Target="../embeddings/oleObject27.bin"/><Relationship Id="rId4" Type="http://schemas.openxmlformats.org/officeDocument/2006/relationships/image" Target="../media/image39.png"/></Relationships>
</file>

<file path=ppt/slides/_rels/slide45.xml.rels><?xml version="1.0" encoding="UTF-8" standalone="yes"?>
<Relationships xmlns="http://schemas.openxmlformats.org/package/2006/relationships"><Relationship Id="rId8" Type="http://schemas.openxmlformats.org/officeDocument/2006/relationships/image" Target="../media/image42.wmf"/><Relationship Id="rId3" Type="http://schemas.openxmlformats.org/officeDocument/2006/relationships/notesSlide" Target="../notesSlides/notesSlide15.xml"/><Relationship Id="rId7" Type="http://schemas.openxmlformats.org/officeDocument/2006/relationships/oleObject" Target="../embeddings/oleObject29.bin"/><Relationship Id="rId2" Type="http://schemas.openxmlformats.org/officeDocument/2006/relationships/slideLayout" Target="../slideLayouts/slideLayout1.xml"/><Relationship Id="rId1" Type="http://schemas.openxmlformats.org/officeDocument/2006/relationships/vmlDrawing" Target="../drawings/vmlDrawing13.vml"/><Relationship Id="rId6" Type="http://schemas.openxmlformats.org/officeDocument/2006/relationships/image" Target="../media/image41.wmf"/><Relationship Id="rId5" Type="http://schemas.openxmlformats.org/officeDocument/2006/relationships/oleObject" Target="../embeddings/oleObject28.bin"/><Relationship Id="rId4" Type="http://schemas.openxmlformats.org/officeDocument/2006/relationships/image" Target="../media/image39.png"/></Relationships>
</file>

<file path=ppt/slides/_rels/slide46.xml.rels><?xml version="1.0" encoding="UTF-8" standalone="yes"?>
<Relationships xmlns="http://schemas.openxmlformats.org/package/2006/relationships"><Relationship Id="rId8" Type="http://schemas.openxmlformats.org/officeDocument/2006/relationships/image" Target="../media/image43.wmf"/><Relationship Id="rId3" Type="http://schemas.openxmlformats.org/officeDocument/2006/relationships/notesSlide" Target="../notesSlides/notesSlide16.xml"/><Relationship Id="rId7" Type="http://schemas.openxmlformats.org/officeDocument/2006/relationships/oleObject" Target="../embeddings/oleObject30.bin"/><Relationship Id="rId2" Type="http://schemas.openxmlformats.org/officeDocument/2006/relationships/slideLayout" Target="../slideLayouts/slideLayout1.xml"/><Relationship Id="rId1" Type="http://schemas.openxmlformats.org/officeDocument/2006/relationships/vmlDrawing" Target="../drawings/vmlDrawing14.vml"/><Relationship Id="rId6" Type="http://schemas.openxmlformats.org/officeDocument/2006/relationships/image" Target="../media/image46.jpeg"/><Relationship Id="rId5" Type="http://schemas.openxmlformats.org/officeDocument/2006/relationships/image" Target="../media/image45.jpeg"/><Relationship Id="rId4" Type="http://schemas.openxmlformats.org/officeDocument/2006/relationships/image" Target="../media/image44.jpeg"/></Relationships>
</file>

<file path=ppt/slides/_rels/slide47.xml.rels><?xml version="1.0" encoding="UTF-8" standalone="yes"?>
<Relationships xmlns="http://schemas.openxmlformats.org/package/2006/relationships"><Relationship Id="rId8" Type="http://schemas.openxmlformats.org/officeDocument/2006/relationships/image" Target="../media/image43.wmf"/><Relationship Id="rId3" Type="http://schemas.openxmlformats.org/officeDocument/2006/relationships/notesSlide" Target="../notesSlides/notesSlide17.xml"/><Relationship Id="rId7" Type="http://schemas.openxmlformats.org/officeDocument/2006/relationships/oleObject" Target="../embeddings/oleObject31.bin"/><Relationship Id="rId2" Type="http://schemas.openxmlformats.org/officeDocument/2006/relationships/slideLayout" Target="../slideLayouts/slideLayout1.xml"/><Relationship Id="rId1" Type="http://schemas.openxmlformats.org/officeDocument/2006/relationships/vmlDrawing" Target="../drawings/vmlDrawing15.vml"/><Relationship Id="rId6" Type="http://schemas.openxmlformats.org/officeDocument/2006/relationships/image" Target="../media/image46.jpeg"/><Relationship Id="rId5" Type="http://schemas.openxmlformats.org/officeDocument/2006/relationships/image" Target="../media/image45.jpeg"/><Relationship Id="rId4" Type="http://schemas.openxmlformats.org/officeDocument/2006/relationships/image" Target="../media/image44.jpeg"/></Relationships>
</file>

<file path=ppt/slides/_rels/slide4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8.xml"/><Relationship Id="rId1" Type="http://schemas.openxmlformats.org/officeDocument/2006/relationships/slideLayout" Target="../slideLayouts/slideLayout1.xml"/><Relationship Id="rId4" Type="http://schemas.openxmlformats.org/officeDocument/2006/relationships/image" Target="../media/image48.jpeg"/></Relationships>
</file>

<file path=ppt/slides/_rels/slide4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9.xml"/><Relationship Id="rId1" Type="http://schemas.openxmlformats.org/officeDocument/2006/relationships/slideLayout" Target="../slideLayouts/slideLayout1.xml"/><Relationship Id="rId4" Type="http://schemas.openxmlformats.org/officeDocument/2006/relationships/image" Target="../media/image48.jpeg"/></Relationships>
</file>

<file path=ppt/slides/_rels/slide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0.xml"/><Relationship Id="rId1" Type="http://schemas.openxmlformats.org/officeDocument/2006/relationships/slideLayout" Target="../slideLayouts/slideLayout1.xml"/><Relationship Id="rId4" Type="http://schemas.openxmlformats.org/officeDocument/2006/relationships/image" Target="../media/image49.jpeg"/></Relationships>
</file>

<file path=ppt/slides/_rels/slide51.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1.xml"/><Relationship Id="rId1" Type="http://schemas.openxmlformats.org/officeDocument/2006/relationships/slideLayout" Target="../slideLayouts/slideLayout1.xml"/><Relationship Id="rId4" Type="http://schemas.openxmlformats.org/officeDocument/2006/relationships/image" Target="../media/image37.jpe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8.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9.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52.jpe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2.xml"/><Relationship Id="rId4" Type="http://schemas.openxmlformats.org/officeDocument/2006/relationships/image" Target="../media/image56.png"/></Relationships>
</file>

<file path=ppt/slides/_rels/slide6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jpe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61.jpe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 Id="rId4"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1" descr="C:\WINDOWS\Desktop\PESO logo2c.jpg">
            <a:extLst>
              <a:ext uri="{FF2B5EF4-FFF2-40B4-BE49-F238E27FC236}">
                <a16:creationId xmlns:a16="http://schemas.microsoft.com/office/drawing/2014/main" id="{BAA0E3E5-1C95-487C-AE7E-6A6E6FEE8C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40300" y="207963"/>
            <a:ext cx="1627188"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9" name="Picture 10">
            <a:extLst>
              <a:ext uri="{FF2B5EF4-FFF2-40B4-BE49-F238E27FC236}">
                <a16:creationId xmlns:a16="http://schemas.microsoft.com/office/drawing/2014/main" id="{FBFF4D74-EA2E-4E17-BAF8-578357D9506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3350" y="206375"/>
            <a:ext cx="1895475" cy="105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1" name="Rectangle 2">
            <a:extLst>
              <a:ext uri="{FF2B5EF4-FFF2-40B4-BE49-F238E27FC236}">
                <a16:creationId xmlns:a16="http://schemas.microsoft.com/office/drawing/2014/main" id="{7D0CC4A2-2BB1-41B1-B4AF-D53058C97385}"/>
              </a:ext>
            </a:extLst>
          </p:cNvPr>
          <p:cNvSpPr>
            <a:spLocks noChangeArrowheads="1"/>
          </p:cNvSpPr>
          <p:nvPr/>
        </p:nvSpPr>
        <p:spPr bwMode="auto">
          <a:xfrm>
            <a:off x="3429000" y="1709738"/>
            <a:ext cx="3252788" cy="12963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lnSpc>
                <a:spcPct val="85000"/>
              </a:lnSpc>
            </a:pPr>
            <a:r>
              <a:rPr lang="es-ES_tradnl" altLang="en-US" sz="2800" dirty="0"/>
              <a:t>Control de Energía Peligrosa</a:t>
            </a:r>
          </a:p>
          <a:p>
            <a:pPr algn="ctr">
              <a:lnSpc>
                <a:spcPct val="85000"/>
              </a:lnSpc>
            </a:pPr>
            <a:endParaRPr lang="es-ES_tradnl" altLang="en-US" sz="1800" dirty="0"/>
          </a:p>
          <a:p>
            <a:pPr algn="ctr">
              <a:lnSpc>
                <a:spcPct val="85000"/>
              </a:lnSpc>
            </a:pPr>
            <a:r>
              <a:rPr lang="es-ES_tradnl" altLang="en-US" sz="1800" dirty="0"/>
              <a:t>(Bloqueo y Etiquetado)</a:t>
            </a:r>
            <a:endParaRPr lang="en-US" altLang="en-US" sz="1800" dirty="0"/>
          </a:p>
        </p:txBody>
      </p:sp>
      <p:sp>
        <p:nvSpPr>
          <p:cNvPr id="4102" name="Rectangle 21">
            <a:extLst>
              <a:ext uri="{FF2B5EF4-FFF2-40B4-BE49-F238E27FC236}">
                <a16:creationId xmlns:a16="http://schemas.microsoft.com/office/drawing/2014/main" id="{6B8A883E-B883-4EBD-B2C8-CA5F42381CB6}"/>
              </a:ext>
            </a:extLst>
          </p:cNvPr>
          <p:cNvSpPr>
            <a:spLocks noChangeArrowheads="1"/>
          </p:cNvSpPr>
          <p:nvPr/>
        </p:nvSpPr>
        <p:spPr bwMode="auto">
          <a:xfrm>
            <a:off x="184150" y="1600200"/>
            <a:ext cx="6457950" cy="653415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04" name="Text Box 500">
            <a:extLst>
              <a:ext uri="{FF2B5EF4-FFF2-40B4-BE49-F238E27FC236}">
                <a16:creationId xmlns:a16="http://schemas.microsoft.com/office/drawing/2014/main" id="{1DC846E6-2234-486E-BDC2-1A0DF047A8A8}"/>
              </a:ext>
            </a:extLst>
          </p:cNvPr>
          <p:cNvSpPr txBox="1">
            <a:spLocks noChangeArrowheads="1"/>
          </p:cNvSpPr>
          <p:nvPr/>
        </p:nvSpPr>
        <p:spPr bwMode="auto">
          <a:xfrm>
            <a:off x="3902869" y="7064930"/>
            <a:ext cx="2305050"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n-US" sz="1400" b="1" dirty="0"/>
              <a:t>Un instructivo bilingüe para patrones con trabajadores hispanos</a:t>
            </a:r>
            <a:endParaRPr lang="es-ES" altLang="en-US" sz="1400" dirty="0"/>
          </a:p>
        </p:txBody>
      </p:sp>
      <p:sp>
        <p:nvSpPr>
          <p:cNvPr id="4105" name="Rectangle 2">
            <a:extLst>
              <a:ext uri="{FF2B5EF4-FFF2-40B4-BE49-F238E27FC236}">
                <a16:creationId xmlns:a16="http://schemas.microsoft.com/office/drawing/2014/main" id="{C4A1264F-123C-40A3-9EA0-664F2844ED9E}"/>
              </a:ext>
            </a:extLst>
          </p:cNvPr>
          <p:cNvSpPr>
            <a:spLocks noChangeArrowheads="1"/>
          </p:cNvSpPr>
          <p:nvPr/>
        </p:nvSpPr>
        <p:spPr bwMode="auto">
          <a:xfrm>
            <a:off x="219340" y="1709738"/>
            <a:ext cx="2884515" cy="12963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lnSpc>
                <a:spcPct val="85000"/>
              </a:lnSpc>
            </a:pPr>
            <a:r>
              <a:rPr lang="es-ES_tradnl" altLang="en-US" sz="2800" dirty="0" err="1"/>
              <a:t>Hazardous</a:t>
            </a:r>
            <a:r>
              <a:rPr lang="es-ES_tradnl" altLang="en-US" sz="2800" dirty="0"/>
              <a:t> Energy Control</a:t>
            </a:r>
          </a:p>
          <a:p>
            <a:pPr algn="ctr">
              <a:lnSpc>
                <a:spcPct val="85000"/>
              </a:lnSpc>
            </a:pPr>
            <a:endParaRPr lang="es-ES_tradnl" altLang="en-US" sz="1800" dirty="0"/>
          </a:p>
          <a:p>
            <a:pPr algn="ctr">
              <a:lnSpc>
                <a:spcPct val="85000"/>
              </a:lnSpc>
            </a:pPr>
            <a:r>
              <a:rPr lang="es-ES_tradnl" altLang="en-US" sz="1800" dirty="0"/>
              <a:t>(Lockout / Tagout)</a:t>
            </a:r>
            <a:endParaRPr lang="en-US" altLang="en-US" sz="1800" dirty="0"/>
          </a:p>
        </p:txBody>
      </p:sp>
      <p:sp>
        <p:nvSpPr>
          <p:cNvPr id="10" name="Text Box 500">
            <a:extLst>
              <a:ext uri="{FF2B5EF4-FFF2-40B4-BE49-F238E27FC236}">
                <a16:creationId xmlns:a16="http://schemas.microsoft.com/office/drawing/2014/main" id="{5F93268A-ED6C-4FBA-B6A8-F9C5D61A0B1B}"/>
              </a:ext>
            </a:extLst>
          </p:cNvPr>
          <p:cNvSpPr txBox="1">
            <a:spLocks noChangeArrowheads="1"/>
          </p:cNvSpPr>
          <p:nvPr/>
        </p:nvSpPr>
        <p:spPr bwMode="auto">
          <a:xfrm>
            <a:off x="422011" y="7064930"/>
            <a:ext cx="2117195"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n-US" altLang="en-US" sz="1400" b="1" dirty="0"/>
              <a:t>A bilingual training module for employers with Hispanic workers</a:t>
            </a:r>
          </a:p>
        </p:txBody>
      </p:sp>
      <p:grpSp>
        <p:nvGrpSpPr>
          <p:cNvPr id="11" name="Group 10">
            <a:extLst>
              <a:ext uri="{FF2B5EF4-FFF2-40B4-BE49-F238E27FC236}">
                <a16:creationId xmlns:a16="http://schemas.microsoft.com/office/drawing/2014/main" id="{60907640-781A-4C3A-A0F4-A60307315741}"/>
              </a:ext>
            </a:extLst>
          </p:cNvPr>
          <p:cNvGrpSpPr/>
          <p:nvPr/>
        </p:nvGrpSpPr>
        <p:grpSpPr>
          <a:xfrm>
            <a:off x="695325" y="3352800"/>
            <a:ext cx="5230813" cy="3527425"/>
            <a:chOff x="695325" y="3638550"/>
            <a:chExt cx="5230813" cy="3527425"/>
          </a:xfrm>
        </p:grpSpPr>
        <p:grpSp>
          <p:nvGrpSpPr>
            <p:cNvPr id="12" name="Group 10">
              <a:extLst>
                <a:ext uri="{FF2B5EF4-FFF2-40B4-BE49-F238E27FC236}">
                  <a16:creationId xmlns:a16="http://schemas.microsoft.com/office/drawing/2014/main" id="{C8401938-3B96-465A-9617-45647D3CB19F}"/>
                </a:ext>
              </a:extLst>
            </p:cNvPr>
            <p:cNvGrpSpPr>
              <a:grpSpLocks/>
            </p:cNvGrpSpPr>
            <p:nvPr/>
          </p:nvGrpSpPr>
          <p:grpSpPr bwMode="auto">
            <a:xfrm>
              <a:off x="4011613" y="3867150"/>
              <a:ext cx="1914525" cy="3298825"/>
              <a:chOff x="823" y="1308"/>
              <a:chExt cx="1919" cy="3308"/>
            </a:xfrm>
          </p:grpSpPr>
          <p:grpSp>
            <p:nvGrpSpPr>
              <p:cNvPr id="286" name="Group 11">
                <a:extLst>
                  <a:ext uri="{FF2B5EF4-FFF2-40B4-BE49-F238E27FC236}">
                    <a16:creationId xmlns:a16="http://schemas.microsoft.com/office/drawing/2014/main" id="{5C45B1A2-A55F-46B3-A8D4-15266D350CEC}"/>
                  </a:ext>
                </a:extLst>
              </p:cNvPr>
              <p:cNvGrpSpPr>
                <a:grpSpLocks/>
              </p:cNvGrpSpPr>
              <p:nvPr/>
            </p:nvGrpSpPr>
            <p:grpSpPr bwMode="auto">
              <a:xfrm rot="-3642179">
                <a:off x="1865" y="3559"/>
                <a:ext cx="644" cy="1110"/>
                <a:chOff x="956" y="3308"/>
                <a:chExt cx="922" cy="1590"/>
              </a:xfrm>
            </p:grpSpPr>
            <p:sp>
              <p:nvSpPr>
                <p:cNvPr id="310" name="Freeform 12">
                  <a:extLst>
                    <a:ext uri="{FF2B5EF4-FFF2-40B4-BE49-F238E27FC236}">
                      <a16:creationId xmlns:a16="http://schemas.microsoft.com/office/drawing/2014/main" id="{BFEAA33A-BC07-45AF-A0E3-1DEA23E51D34}"/>
                    </a:ext>
                  </a:extLst>
                </p:cNvPr>
                <p:cNvSpPr>
                  <a:spLocks noEditPoints="1"/>
                </p:cNvSpPr>
                <p:nvPr/>
              </p:nvSpPr>
              <p:spPr bwMode="auto">
                <a:xfrm>
                  <a:off x="960" y="3312"/>
                  <a:ext cx="914" cy="1582"/>
                </a:xfrm>
                <a:custGeom>
                  <a:avLst/>
                  <a:gdLst>
                    <a:gd name="T0" fmla="*/ 29 w 1828"/>
                    <a:gd name="T1" fmla="*/ 50 h 3164"/>
                    <a:gd name="T2" fmla="*/ 29 w 1828"/>
                    <a:gd name="T3" fmla="*/ 6 h 3164"/>
                    <a:gd name="T4" fmla="*/ 23 w 1828"/>
                    <a:gd name="T5" fmla="*/ 0 h 3164"/>
                    <a:gd name="T6" fmla="*/ 7 w 1828"/>
                    <a:gd name="T7" fmla="*/ 0 h 3164"/>
                    <a:gd name="T8" fmla="*/ 0 w 1828"/>
                    <a:gd name="T9" fmla="*/ 6 h 3164"/>
                    <a:gd name="T10" fmla="*/ 0 w 1828"/>
                    <a:gd name="T11" fmla="*/ 50 h 3164"/>
                    <a:gd name="T12" fmla="*/ 29 w 1828"/>
                    <a:gd name="T13" fmla="*/ 50 h 3164"/>
                    <a:gd name="T14" fmla="*/ 15 w 1828"/>
                    <a:gd name="T15" fmla="*/ 2 h 3164"/>
                    <a:gd name="T16" fmla="*/ 15 w 1828"/>
                    <a:gd name="T17" fmla="*/ 2 h 3164"/>
                    <a:gd name="T18" fmla="*/ 16 w 1828"/>
                    <a:gd name="T19" fmla="*/ 2 h 3164"/>
                    <a:gd name="T20" fmla="*/ 16 w 1828"/>
                    <a:gd name="T21" fmla="*/ 2 h 3164"/>
                    <a:gd name="T22" fmla="*/ 16 w 1828"/>
                    <a:gd name="T23" fmla="*/ 3 h 3164"/>
                    <a:gd name="T24" fmla="*/ 17 w 1828"/>
                    <a:gd name="T25" fmla="*/ 3 h 3164"/>
                    <a:gd name="T26" fmla="*/ 17 w 1828"/>
                    <a:gd name="T27" fmla="*/ 3 h 3164"/>
                    <a:gd name="T28" fmla="*/ 17 w 1828"/>
                    <a:gd name="T29" fmla="*/ 4 h 3164"/>
                    <a:gd name="T30" fmla="*/ 17 w 1828"/>
                    <a:gd name="T31" fmla="*/ 4 h 3164"/>
                    <a:gd name="T32" fmla="*/ 17 w 1828"/>
                    <a:gd name="T33" fmla="*/ 5 h 3164"/>
                    <a:gd name="T34" fmla="*/ 17 w 1828"/>
                    <a:gd name="T35" fmla="*/ 5 h 3164"/>
                    <a:gd name="T36" fmla="*/ 17 w 1828"/>
                    <a:gd name="T37" fmla="*/ 5 h 3164"/>
                    <a:gd name="T38" fmla="*/ 16 w 1828"/>
                    <a:gd name="T39" fmla="*/ 6 h 3164"/>
                    <a:gd name="T40" fmla="*/ 16 w 1828"/>
                    <a:gd name="T41" fmla="*/ 6 h 3164"/>
                    <a:gd name="T42" fmla="*/ 16 w 1828"/>
                    <a:gd name="T43" fmla="*/ 6 h 3164"/>
                    <a:gd name="T44" fmla="*/ 15 w 1828"/>
                    <a:gd name="T45" fmla="*/ 6 h 3164"/>
                    <a:gd name="T46" fmla="*/ 15 w 1828"/>
                    <a:gd name="T47" fmla="*/ 6 h 3164"/>
                    <a:gd name="T48" fmla="*/ 14 w 1828"/>
                    <a:gd name="T49" fmla="*/ 6 h 3164"/>
                    <a:gd name="T50" fmla="*/ 14 w 1828"/>
                    <a:gd name="T51" fmla="*/ 6 h 3164"/>
                    <a:gd name="T52" fmla="*/ 14 w 1828"/>
                    <a:gd name="T53" fmla="*/ 6 h 3164"/>
                    <a:gd name="T54" fmla="*/ 13 w 1828"/>
                    <a:gd name="T55" fmla="*/ 6 h 3164"/>
                    <a:gd name="T56" fmla="*/ 13 w 1828"/>
                    <a:gd name="T57" fmla="*/ 5 h 3164"/>
                    <a:gd name="T58" fmla="*/ 13 w 1828"/>
                    <a:gd name="T59" fmla="*/ 5 h 3164"/>
                    <a:gd name="T60" fmla="*/ 13 w 1828"/>
                    <a:gd name="T61" fmla="*/ 5 h 3164"/>
                    <a:gd name="T62" fmla="*/ 13 w 1828"/>
                    <a:gd name="T63" fmla="*/ 4 h 3164"/>
                    <a:gd name="T64" fmla="*/ 13 w 1828"/>
                    <a:gd name="T65" fmla="*/ 4 h 3164"/>
                    <a:gd name="T66" fmla="*/ 13 w 1828"/>
                    <a:gd name="T67" fmla="*/ 3 h 3164"/>
                    <a:gd name="T68" fmla="*/ 13 w 1828"/>
                    <a:gd name="T69" fmla="*/ 3 h 3164"/>
                    <a:gd name="T70" fmla="*/ 13 w 1828"/>
                    <a:gd name="T71" fmla="*/ 3 h 3164"/>
                    <a:gd name="T72" fmla="*/ 14 w 1828"/>
                    <a:gd name="T73" fmla="*/ 2 h 3164"/>
                    <a:gd name="T74" fmla="*/ 14 w 1828"/>
                    <a:gd name="T75" fmla="*/ 2 h 3164"/>
                    <a:gd name="T76" fmla="*/ 14 w 1828"/>
                    <a:gd name="T77" fmla="*/ 2 h 3164"/>
                    <a:gd name="T78" fmla="*/ 15 w 1828"/>
                    <a:gd name="T79" fmla="*/ 2 h 31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28" h="3164">
                      <a:moveTo>
                        <a:pt x="1828" y="3164"/>
                      </a:moveTo>
                      <a:lnTo>
                        <a:pt x="1828" y="373"/>
                      </a:lnTo>
                      <a:lnTo>
                        <a:pt x="1434" y="0"/>
                      </a:lnTo>
                      <a:lnTo>
                        <a:pt x="394" y="0"/>
                      </a:lnTo>
                      <a:lnTo>
                        <a:pt x="0" y="373"/>
                      </a:lnTo>
                      <a:lnTo>
                        <a:pt x="0" y="3164"/>
                      </a:lnTo>
                      <a:lnTo>
                        <a:pt x="1828" y="3164"/>
                      </a:lnTo>
                      <a:close/>
                      <a:moveTo>
                        <a:pt x="913" y="99"/>
                      </a:moveTo>
                      <a:lnTo>
                        <a:pt x="939" y="101"/>
                      </a:lnTo>
                      <a:lnTo>
                        <a:pt x="965" y="109"/>
                      </a:lnTo>
                      <a:lnTo>
                        <a:pt x="988" y="122"/>
                      </a:lnTo>
                      <a:lnTo>
                        <a:pt x="1008" y="139"/>
                      </a:lnTo>
                      <a:lnTo>
                        <a:pt x="1026" y="159"/>
                      </a:lnTo>
                      <a:lnTo>
                        <a:pt x="1038" y="182"/>
                      </a:lnTo>
                      <a:lnTo>
                        <a:pt x="1046" y="207"/>
                      </a:lnTo>
                      <a:lnTo>
                        <a:pt x="1049" y="235"/>
                      </a:lnTo>
                      <a:lnTo>
                        <a:pt x="1046" y="263"/>
                      </a:lnTo>
                      <a:lnTo>
                        <a:pt x="1038" y="288"/>
                      </a:lnTo>
                      <a:lnTo>
                        <a:pt x="1026" y="311"/>
                      </a:lnTo>
                      <a:lnTo>
                        <a:pt x="1008" y="331"/>
                      </a:lnTo>
                      <a:lnTo>
                        <a:pt x="988" y="348"/>
                      </a:lnTo>
                      <a:lnTo>
                        <a:pt x="965" y="361"/>
                      </a:lnTo>
                      <a:lnTo>
                        <a:pt x="939" y="369"/>
                      </a:lnTo>
                      <a:lnTo>
                        <a:pt x="913" y="371"/>
                      </a:lnTo>
                      <a:lnTo>
                        <a:pt x="886" y="369"/>
                      </a:lnTo>
                      <a:lnTo>
                        <a:pt x="861" y="361"/>
                      </a:lnTo>
                      <a:lnTo>
                        <a:pt x="838" y="348"/>
                      </a:lnTo>
                      <a:lnTo>
                        <a:pt x="817" y="331"/>
                      </a:lnTo>
                      <a:lnTo>
                        <a:pt x="800" y="311"/>
                      </a:lnTo>
                      <a:lnTo>
                        <a:pt x="787" y="288"/>
                      </a:lnTo>
                      <a:lnTo>
                        <a:pt x="779" y="263"/>
                      </a:lnTo>
                      <a:lnTo>
                        <a:pt x="777" y="235"/>
                      </a:lnTo>
                      <a:lnTo>
                        <a:pt x="779" y="207"/>
                      </a:lnTo>
                      <a:lnTo>
                        <a:pt x="787" y="182"/>
                      </a:lnTo>
                      <a:lnTo>
                        <a:pt x="800" y="159"/>
                      </a:lnTo>
                      <a:lnTo>
                        <a:pt x="817" y="139"/>
                      </a:lnTo>
                      <a:lnTo>
                        <a:pt x="838" y="122"/>
                      </a:lnTo>
                      <a:lnTo>
                        <a:pt x="861" y="109"/>
                      </a:lnTo>
                      <a:lnTo>
                        <a:pt x="886" y="101"/>
                      </a:lnTo>
                      <a:lnTo>
                        <a:pt x="913"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 name="Freeform 13">
                  <a:extLst>
                    <a:ext uri="{FF2B5EF4-FFF2-40B4-BE49-F238E27FC236}">
                      <a16:creationId xmlns:a16="http://schemas.microsoft.com/office/drawing/2014/main" id="{7631D932-6CF6-44CF-82AB-DFBCE81680C5}"/>
                    </a:ext>
                  </a:extLst>
                </p:cNvPr>
                <p:cNvSpPr>
                  <a:spLocks/>
                </p:cNvSpPr>
                <p:nvPr/>
              </p:nvSpPr>
              <p:spPr bwMode="auto">
                <a:xfrm>
                  <a:off x="1870" y="3495"/>
                  <a:ext cx="8" cy="1399"/>
                </a:xfrm>
                <a:custGeom>
                  <a:avLst/>
                  <a:gdLst>
                    <a:gd name="T0" fmla="*/ 1 w 16"/>
                    <a:gd name="T1" fmla="*/ 0 h 2799"/>
                    <a:gd name="T2" fmla="*/ 0 w 16"/>
                    <a:gd name="T3" fmla="*/ 0 h 2799"/>
                    <a:gd name="T4" fmla="*/ 0 w 16"/>
                    <a:gd name="T5" fmla="*/ 43 h 2799"/>
                    <a:gd name="T6" fmla="*/ 1 w 16"/>
                    <a:gd name="T7" fmla="*/ 43 h 2799"/>
                    <a:gd name="T8" fmla="*/ 1 w 16"/>
                    <a:gd name="T9" fmla="*/ 0 h 2799"/>
                    <a:gd name="T10" fmla="*/ 1 w 16"/>
                    <a:gd name="T11" fmla="*/ 0 h 2799"/>
                    <a:gd name="T12" fmla="*/ 1 w 16"/>
                    <a:gd name="T13" fmla="*/ 0 h 2799"/>
                    <a:gd name="T14" fmla="*/ 1 w 16"/>
                    <a:gd name="T15" fmla="*/ 0 h 2799"/>
                    <a:gd name="T16" fmla="*/ 1 w 16"/>
                    <a:gd name="T17" fmla="*/ 0 h 2799"/>
                    <a:gd name="T18" fmla="*/ 1 w 16"/>
                    <a:gd name="T19" fmla="*/ 0 h 2799"/>
                    <a:gd name="T20" fmla="*/ 0 w 16"/>
                    <a:gd name="T21" fmla="*/ 0 h 2799"/>
                    <a:gd name="T22" fmla="*/ 1 w 16"/>
                    <a:gd name="T23" fmla="*/ 0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3" y="14"/>
                      </a:moveTo>
                      <a:lnTo>
                        <a:pt x="0" y="8"/>
                      </a:lnTo>
                      <a:lnTo>
                        <a:pt x="0" y="2799"/>
                      </a:lnTo>
                      <a:lnTo>
                        <a:pt x="16" y="2799"/>
                      </a:lnTo>
                      <a:lnTo>
                        <a:pt x="16" y="8"/>
                      </a:lnTo>
                      <a:lnTo>
                        <a:pt x="13" y="2"/>
                      </a:lnTo>
                      <a:lnTo>
                        <a:pt x="16" y="8"/>
                      </a:lnTo>
                      <a:lnTo>
                        <a:pt x="14" y="2"/>
                      </a:lnTo>
                      <a:lnTo>
                        <a:pt x="8" y="0"/>
                      </a:lnTo>
                      <a:lnTo>
                        <a:pt x="2" y="2"/>
                      </a:lnTo>
                      <a:lnTo>
                        <a:pt x="0" y="8"/>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 name="Freeform 14">
                  <a:extLst>
                    <a:ext uri="{FF2B5EF4-FFF2-40B4-BE49-F238E27FC236}">
                      <a16:creationId xmlns:a16="http://schemas.microsoft.com/office/drawing/2014/main" id="{7AC1622F-ED5A-4656-818D-926CE92E9B0D}"/>
                    </a:ext>
                  </a:extLst>
                </p:cNvPr>
                <p:cNvSpPr>
                  <a:spLocks/>
                </p:cNvSpPr>
                <p:nvPr/>
              </p:nvSpPr>
              <p:spPr bwMode="auto">
                <a:xfrm>
                  <a:off x="1674" y="3308"/>
                  <a:ext cx="202" cy="193"/>
                </a:xfrm>
                <a:custGeom>
                  <a:avLst/>
                  <a:gdLst>
                    <a:gd name="T0" fmla="*/ 0 w 406"/>
                    <a:gd name="T1" fmla="*/ 0 h 387"/>
                    <a:gd name="T2" fmla="*/ 0 w 406"/>
                    <a:gd name="T3" fmla="*/ 0 h 387"/>
                    <a:gd name="T4" fmla="*/ 6 w 406"/>
                    <a:gd name="T5" fmla="*/ 6 h 387"/>
                    <a:gd name="T6" fmla="*/ 6 w 406"/>
                    <a:gd name="T7" fmla="*/ 5 h 387"/>
                    <a:gd name="T8" fmla="*/ 0 w 406"/>
                    <a:gd name="T9" fmla="*/ 0 h 387"/>
                    <a:gd name="T10" fmla="*/ 0 w 406"/>
                    <a:gd name="T11" fmla="*/ 0 h 387"/>
                    <a:gd name="T12" fmla="*/ 0 w 406"/>
                    <a:gd name="T13" fmla="*/ 0 h 387"/>
                    <a:gd name="T14" fmla="*/ 0 w 406"/>
                    <a:gd name="T15" fmla="*/ 0 h 387"/>
                    <a:gd name="T16" fmla="*/ 0 w 406"/>
                    <a:gd name="T17" fmla="*/ 0 h 387"/>
                    <a:gd name="T18" fmla="*/ 0 w 406"/>
                    <a:gd name="T19" fmla="*/ 0 h 387"/>
                    <a:gd name="T20" fmla="*/ 0 w 406"/>
                    <a:gd name="T21" fmla="*/ 0 h 387"/>
                    <a:gd name="T22" fmla="*/ 0 w 406"/>
                    <a:gd name="T23" fmla="*/ 0 h 3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7">
                      <a:moveTo>
                        <a:pt x="7" y="16"/>
                      </a:moveTo>
                      <a:lnTo>
                        <a:pt x="3" y="14"/>
                      </a:lnTo>
                      <a:lnTo>
                        <a:pt x="396" y="387"/>
                      </a:lnTo>
                      <a:lnTo>
                        <a:pt x="406" y="375"/>
                      </a:lnTo>
                      <a:lnTo>
                        <a:pt x="12" y="2"/>
                      </a:lnTo>
                      <a:lnTo>
                        <a:pt x="7" y="0"/>
                      </a:lnTo>
                      <a:lnTo>
                        <a:pt x="12" y="2"/>
                      </a:lnTo>
                      <a:lnTo>
                        <a:pt x="6" y="1"/>
                      </a:lnTo>
                      <a:lnTo>
                        <a:pt x="3" y="3"/>
                      </a:lnTo>
                      <a:lnTo>
                        <a:pt x="0" y="9"/>
                      </a:lnTo>
                      <a:lnTo>
                        <a:pt x="3" y="14"/>
                      </a:lnTo>
                      <a:lnTo>
                        <a:pt x="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 name="Freeform 15">
                  <a:extLst>
                    <a:ext uri="{FF2B5EF4-FFF2-40B4-BE49-F238E27FC236}">
                      <a16:creationId xmlns:a16="http://schemas.microsoft.com/office/drawing/2014/main" id="{9EC5932A-5C5E-4B60-B1A0-8E5AF0098811}"/>
                    </a:ext>
                  </a:extLst>
                </p:cNvPr>
                <p:cNvSpPr>
                  <a:spLocks/>
                </p:cNvSpPr>
                <p:nvPr/>
              </p:nvSpPr>
              <p:spPr bwMode="auto">
                <a:xfrm>
                  <a:off x="1153" y="3308"/>
                  <a:ext cx="524" cy="8"/>
                </a:xfrm>
                <a:custGeom>
                  <a:avLst/>
                  <a:gdLst>
                    <a:gd name="T0" fmla="*/ 1 w 1048"/>
                    <a:gd name="T1" fmla="*/ 1 h 16"/>
                    <a:gd name="T2" fmla="*/ 1 w 1048"/>
                    <a:gd name="T3" fmla="*/ 1 h 16"/>
                    <a:gd name="T4" fmla="*/ 17 w 1048"/>
                    <a:gd name="T5" fmla="*/ 1 h 16"/>
                    <a:gd name="T6" fmla="*/ 17 w 1048"/>
                    <a:gd name="T7" fmla="*/ 0 h 16"/>
                    <a:gd name="T8" fmla="*/ 1 w 1048"/>
                    <a:gd name="T9" fmla="*/ 0 h 16"/>
                    <a:gd name="T10" fmla="*/ 1 w 1048"/>
                    <a:gd name="T11" fmla="*/ 1 h 16"/>
                    <a:gd name="T12" fmla="*/ 1 w 1048"/>
                    <a:gd name="T13" fmla="*/ 0 h 16"/>
                    <a:gd name="T14" fmla="*/ 1 w 1048"/>
                    <a:gd name="T15" fmla="*/ 1 h 16"/>
                    <a:gd name="T16" fmla="*/ 0 w 1048"/>
                    <a:gd name="T17" fmla="*/ 1 h 16"/>
                    <a:gd name="T18" fmla="*/ 1 w 1048"/>
                    <a:gd name="T19" fmla="*/ 1 h 16"/>
                    <a:gd name="T20" fmla="*/ 1 w 1048"/>
                    <a:gd name="T21" fmla="*/ 1 h 16"/>
                    <a:gd name="T22" fmla="*/ 1 w 1048"/>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48" h="16">
                      <a:moveTo>
                        <a:pt x="12" y="14"/>
                      </a:moveTo>
                      <a:lnTo>
                        <a:pt x="8" y="16"/>
                      </a:lnTo>
                      <a:lnTo>
                        <a:pt x="1048" y="16"/>
                      </a:lnTo>
                      <a:lnTo>
                        <a:pt x="1048" y="0"/>
                      </a:lnTo>
                      <a:lnTo>
                        <a:pt x="8" y="0"/>
                      </a:lnTo>
                      <a:lnTo>
                        <a:pt x="3" y="2"/>
                      </a:lnTo>
                      <a:lnTo>
                        <a:pt x="8" y="0"/>
                      </a:lnTo>
                      <a:lnTo>
                        <a:pt x="2" y="2"/>
                      </a:lnTo>
                      <a:lnTo>
                        <a:pt x="0" y="8"/>
                      </a:lnTo>
                      <a:lnTo>
                        <a:pt x="2" y="14"/>
                      </a:lnTo>
                      <a:lnTo>
                        <a:pt x="8" y="16"/>
                      </a:lnTo>
                      <a:lnTo>
                        <a:pt x="1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 name="Freeform 16">
                  <a:extLst>
                    <a:ext uri="{FF2B5EF4-FFF2-40B4-BE49-F238E27FC236}">
                      <a16:creationId xmlns:a16="http://schemas.microsoft.com/office/drawing/2014/main" id="{7455072D-5562-4167-9769-7B0253E77932}"/>
                    </a:ext>
                  </a:extLst>
                </p:cNvPr>
                <p:cNvSpPr>
                  <a:spLocks/>
                </p:cNvSpPr>
                <p:nvPr/>
              </p:nvSpPr>
              <p:spPr bwMode="auto">
                <a:xfrm>
                  <a:off x="956" y="3309"/>
                  <a:ext cx="203" cy="193"/>
                </a:xfrm>
                <a:custGeom>
                  <a:avLst/>
                  <a:gdLst>
                    <a:gd name="T0" fmla="*/ 1 w 406"/>
                    <a:gd name="T1" fmla="*/ 6 h 386"/>
                    <a:gd name="T2" fmla="*/ 1 w 406"/>
                    <a:gd name="T3" fmla="*/ 7 h 386"/>
                    <a:gd name="T4" fmla="*/ 7 w 406"/>
                    <a:gd name="T5" fmla="*/ 1 h 386"/>
                    <a:gd name="T6" fmla="*/ 7 w 406"/>
                    <a:gd name="T7" fmla="*/ 0 h 386"/>
                    <a:gd name="T8" fmla="*/ 1 w 406"/>
                    <a:gd name="T9" fmla="*/ 6 h 386"/>
                    <a:gd name="T10" fmla="*/ 0 w 406"/>
                    <a:gd name="T11" fmla="*/ 6 h 386"/>
                    <a:gd name="T12" fmla="*/ 1 w 406"/>
                    <a:gd name="T13" fmla="*/ 6 h 386"/>
                    <a:gd name="T14" fmla="*/ 1 w 406"/>
                    <a:gd name="T15" fmla="*/ 6 h 386"/>
                    <a:gd name="T16" fmla="*/ 1 w 406"/>
                    <a:gd name="T17" fmla="*/ 6 h 386"/>
                    <a:gd name="T18" fmla="*/ 1 w 406"/>
                    <a:gd name="T19" fmla="*/ 7 h 386"/>
                    <a:gd name="T20" fmla="*/ 1 w 406"/>
                    <a:gd name="T21" fmla="*/ 7 h 386"/>
                    <a:gd name="T22" fmla="*/ 1 w 406"/>
                    <a:gd name="T23" fmla="*/ 6 h 3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6">
                      <a:moveTo>
                        <a:pt x="16" y="379"/>
                      </a:moveTo>
                      <a:lnTo>
                        <a:pt x="13" y="385"/>
                      </a:lnTo>
                      <a:lnTo>
                        <a:pt x="406" y="12"/>
                      </a:lnTo>
                      <a:lnTo>
                        <a:pt x="397" y="0"/>
                      </a:lnTo>
                      <a:lnTo>
                        <a:pt x="3" y="373"/>
                      </a:lnTo>
                      <a:lnTo>
                        <a:pt x="0" y="379"/>
                      </a:lnTo>
                      <a:lnTo>
                        <a:pt x="3" y="373"/>
                      </a:lnTo>
                      <a:lnTo>
                        <a:pt x="1" y="378"/>
                      </a:lnTo>
                      <a:lnTo>
                        <a:pt x="3" y="384"/>
                      </a:lnTo>
                      <a:lnTo>
                        <a:pt x="7" y="386"/>
                      </a:lnTo>
                      <a:lnTo>
                        <a:pt x="13" y="385"/>
                      </a:lnTo>
                      <a:lnTo>
                        <a:pt x="16" y="3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 name="Freeform 17">
                  <a:extLst>
                    <a:ext uri="{FF2B5EF4-FFF2-40B4-BE49-F238E27FC236}">
                      <a16:creationId xmlns:a16="http://schemas.microsoft.com/office/drawing/2014/main" id="{93B0EAB0-B6EC-4C53-AA70-D56B98B08765}"/>
                    </a:ext>
                  </a:extLst>
                </p:cNvPr>
                <p:cNvSpPr>
                  <a:spLocks/>
                </p:cNvSpPr>
                <p:nvPr/>
              </p:nvSpPr>
              <p:spPr bwMode="auto">
                <a:xfrm>
                  <a:off x="956" y="3499"/>
                  <a:ext cx="8" cy="1399"/>
                </a:xfrm>
                <a:custGeom>
                  <a:avLst/>
                  <a:gdLst>
                    <a:gd name="T0" fmla="*/ 1 w 16"/>
                    <a:gd name="T1" fmla="*/ 43 h 2799"/>
                    <a:gd name="T2" fmla="*/ 1 w 16"/>
                    <a:gd name="T3" fmla="*/ 43 h 2799"/>
                    <a:gd name="T4" fmla="*/ 1 w 16"/>
                    <a:gd name="T5" fmla="*/ 0 h 2799"/>
                    <a:gd name="T6" fmla="*/ 0 w 16"/>
                    <a:gd name="T7" fmla="*/ 0 h 2799"/>
                    <a:gd name="T8" fmla="*/ 0 w 16"/>
                    <a:gd name="T9" fmla="*/ 43 h 2799"/>
                    <a:gd name="T10" fmla="*/ 1 w 16"/>
                    <a:gd name="T11" fmla="*/ 43 h 2799"/>
                    <a:gd name="T12" fmla="*/ 0 w 16"/>
                    <a:gd name="T13" fmla="*/ 43 h 2799"/>
                    <a:gd name="T14" fmla="*/ 1 w 16"/>
                    <a:gd name="T15" fmla="*/ 43 h 2799"/>
                    <a:gd name="T16" fmla="*/ 1 w 16"/>
                    <a:gd name="T17" fmla="*/ 43 h 2799"/>
                    <a:gd name="T18" fmla="*/ 1 w 16"/>
                    <a:gd name="T19" fmla="*/ 43 h 2799"/>
                    <a:gd name="T20" fmla="*/ 1 w 16"/>
                    <a:gd name="T21" fmla="*/ 43 h 2799"/>
                    <a:gd name="T22" fmla="*/ 1 w 16"/>
                    <a:gd name="T23" fmla="*/ 43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8" y="2783"/>
                      </a:moveTo>
                      <a:lnTo>
                        <a:pt x="16" y="2791"/>
                      </a:lnTo>
                      <a:lnTo>
                        <a:pt x="16" y="0"/>
                      </a:lnTo>
                      <a:lnTo>
                        <a:pt x="0" y="0"/>
                      </a:lnTo>
                      <a:lnTo>
                        <a:pt x="0" y="2791"/>
                      </a:lnTo>
                      <a:lnTo>
                        <a:pt x="8" y="2799"/>
                      </a:lnTo>
                      <a:lnTo>
                        <a:pt x="0" y="2791"/>
                      </a:lnTo>
                      <a:lnTo>
                        <a:pt x="2" y="2797"/>
                      </a:lnTo>
                      <a:lnTo>
                        <a:pt x="8" y="2799"/>
                      </a:lnTo>
                      <a:lnTo>
                        <a:pt x="14" y="2797"/>
                      </a:lnTo>
                      <a:lnTo>
                        <a:pt x="16" y="2791"/>
                      </a:lnTo>
                      <a:lnTo>
                        <a:pt x="8" y="27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 name="Freeform 18">
                  <a:extLst>
                    <a:ext uri="{FF2B5EF4-FFF2-40B4-BE49-F238E27FC236}">
                      <a16:creationId xmlns:a16="http://schemas.microsoft.com/office/drawing/2014/main" id="{D3B31712-1A1D-4997-87F6-499010B48BF9}"/>
                    </a:ext>
                  </a:extLst>
                </p:cNvPr>
                <p:cNvSpPr>
                  <a:spLocks/>
                </p:cNvSpPr>
                <p:nvPr/>
              </p:nvSpPr>
              <p:spPr bwMode="auto">
                <a:xfrm>
                  <a:off x="960" y="4890"/>
                  <a:ext cx="918" cy="8"/>
                </a:xfrm>
                <a:custGeom>
                  <a:avLst/>
                  <a:gdLst>
                    <a:gd name="T0" fmla="*/ 29 w 1836"/>
                    <a:gd name="T1" fmla="*/ 1 h 16"/>
                    <a:gd name="T2" fmla="*/ 29 w 1836"/>
                    <a:gd name="T3" fmla="*/ 0 h 16"/>
                    <a:gd name="T4" fmla="*/ 0 w 1836"/>
                    <a:gd name="T5" fmla="*/ 0 h 16"/>
                    <a:gd name="T6" fmla="*/ 0 w 1836"/>
                    <a:gd name="T7" fmla="*/ 1 h 16"/>
                    <a:gd name="T8" fmla="*/ 29 w 1836"/>
                    <a:gd name="T9" fmla="*/ 1 h 16"/>
                    <a:gd name="T10" fmla="*/ 29 w 1836"/>
                    <a:gd name="T11" fmla="*/ 1 h 16"/>
                    <a:gd name="T12" fmla="*/ 29 w 1836"/>
                    <a:gd name="T13" fmla="*/ 1 h 16"/>
                    <a:gd name="T14" fmla="*/ 29 w 1836"/>
                    <a:gd name="T15" fmla="*/ 1 h 16"/>
                    <a:gd name="T16" fmla="*/ 29 w 1836"/>
                    <a:gd name="T17" fmla="*/ 1 h 16"/>
                    <a:gd name="T18" fmla="*/ 29 w 1836"/>
                    <a:gd name="T19" fmla="*/ 1 h 16"/>
                    <a:gd name="T20" fmla="*/ 29 w 1836"/>
                    <a:gd name="T21" fmla="*/ 0 h 16"/>
                    <a:gd name="T22" fmla="*/ 29 w 1836"/>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36" h="16">
                      <a:moveTo>
                        <a:pt x="1820" y="8"/>
                      </a:moveTo>
                      <a:lnTo>
                        <a:pt x="1828" y="0"/>
                      </a:lnTo>
                      <a:lnTo>
                        <a:pt x="0" y="0"/>
                      </a:lnTo>
                      <a:lnTo>
                        <a:pt x="0" y="16"/>
                      </a:lnTo>
                      <a:lnTo>
                        <a:pt x="1828" y="16"/>
                      </a:lnTo>
                      <a:lnTo>
                        <a:pt x="1836" y="8"/>
                      </a:lnTo>
                      <a:lnTo>
                        <a:pt x="1828" y="16"/>
                      </a:lnTo>
                      <a:lnTo>
                        <a:pt x="1834" y="14"/>
                      </a:lnTo>
                      <a:lnTo>
                        <a:pt x="1836" y="8"/>
                      </a:lnTo>
                      <a:lnTo>
                        <a:pt x="1834" y="2"/>
                      </a:lnTo>
                      <a:lnTo>
                        <a:pt x="1828" y="0"/>
                      </a:lnTo>
                      <a:lnTo>
                        <a:pt x="182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 name="Freeform 19">
                  <a:extLst>
                    <a:ext uri="{FF2B5EF4-FFF2-40B4-BE49-F238E27FC236}">
                      <a16:creationId xmlns:a16="http://schemas.microsoft.com/office/drawing/2014/main" id="{BE6D467B-A9FC-4839-A714-5FA6C8A5699A}"/>
                    </a:ext>
                  </a:extLst>
                </p:cNvPr>
                <p:cNvSpPr>
                  <a:spLocks/>
                </p:cNvSpPr>
                <p:nvPr/>
              </p:nvSpPr>
              <p:spPr bwMode="auto">
                <a:xfrm>
                  <a:off x="1416" y="3357"/>
                  <a:ext cx="72" cy="72"/>
                </a:xfrm>
                <a:custGeom>
                  <a:avLst/>
                  <a:gdLst>
                    <a:gd name="T0" fmla="*/ 3 w 144"/>
                    <a:gd name="T1" fmla="*/ 3 h 144"/>
                    <a:gd name="T2" fmla="*/ 3 w 144"/>
                    <a:gd name="T3" fmla="*/ 3 h 144"/>
                    <a:gd name="T4" fmla="*/ 3 w 144"/>
                    <a:gd name="T5" fmla="*/ 2 h 144"/>
                    <a:gd name="T6" fmla="*/ 3 w 144"/>
                    <a:gd name="T7" fmla="*/ 2 h 144"/>
                    <a:gd name="T8" fmla="*/ 2 w 144"/>
                    <a:gd name="T9" fmla="*/ 1 h 144"/>
                    <a:gd name="T10" fmla="*/ 2 w 144"/>
                    <a:gd name="T11" fmla="*/ 1 h 144"/>
                    <a:gd name="T12" fmla="*/ 2 w 144"/>
                    <a:gd name="T13" fmla="*/ 1 h 144"/>
                    <a:gd name="T14" fmla="*/ 1 w 144"/>
                    <a:gd name="T15" fmla="*/ 1 h 144"/>
                    <a:gd name="T16" fmla="*/ 1 w 144"/>
                    <a:gd name="T17" fmla="*/ 1 h 144"/>
                    <a:gd name="T18" fmla="*/ 0 w 144"/>
                    <a:gd name="T19" fmla="*/ 0 h 144"/>
                    <a:gd name="T20" fmla="*/ 0 w 144"/>
                    <a:gd name="T21" fmla="*/ 1 h 144"/>
                    <a:gd name="T22" fmla="*/ 1 w 144"/>
                    <a:gd name="T23" fmla="*/ 1 h 144"/>
                    <a:gd name="T24" fmla="*/ 1 w 144"/>
                    <a:gd name="T25" fmla="*/ 1 h 144"/>
                    <a:gd name="T26" fmla="*/ 2 w 144"/>
                    <a:gd name="T27" fmla="*/ 1 h 144"/>
                    <a:gd name="T28" fmla="*/ 2 w 144"/>
                    <a:gd name="T29" fmla="*/ 1 h 144"/>
                    <a:gd name="T30" fmla="*/ 2 w 144"/>
                    <a:gd name="T31" fmla="*/ 2 h 144"/>
                    <a:gd name="T32" fmla="*/ 2 w 144"/>
                    <a:gd name="T33" fmla="*/ 2 h 144"/>
                    <a:gd name="T34" fmla="*/ 2 w 144"/>
                    <a:gd name="T35" fmla="*/ 2 h 144"/>
                    <a:gd name="T36" fmla="*/ 2 w 144"/>
                    <a:gd name="T37" fmla="*/ 3 h 144"/>
                    <a:gd name="T38" fmla="*/ 2 w 144"/>
                    <a:gd name="T39" fmla="*/ 3 h 144"/>
                    <a:gd name="T40" fmla="*/ 3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144"/>
                      </a:moveTo>
                      <a:lnTo>
                        <a:pt x="144" y="144"/>
                      </a:lnTo>
                      <a:lnTo>
                        <a:pt x="140" y="115"/>
                      </a:lnTo>
                      <a:lnTo>
                        <a:pt x="132" y="89"/>
                      </a:lnTo>
                      <a:lnTo>
                        <a:pt x="118" y="63"/>
                      </a:lnTo>
                      <a:lnTo>
                        <a:pt x="100" y="43"/>
                      </a:lnTo>
                      <a:lnTo>
                        <a:pt x="78" y="25"/>
                      </a:lnTo>
                      <a:lnTo>
                        <a:pt x="54" y="12"/>
                      </a:lnTo>
                      <a:lnTo>
                        <a:pt x="27" y="3"/>
                      </a:lnTo>
                      <a:lnTo>
                        <a:pt x="0" y="0"/>
                      </a:lnTo>
                      <a:lnTo>
                        <a:pt x="0" y="16"/>
                      </a:lnTo>
                      <a:lnTo>
                        <a:pt x="25" y="17"/>
                      </a:lnTo>
                      <a:lnTo>
                        <a:pt x="49" y="25"/>
                      </a:lnTo>
                      <a:lnTo>
                        <a:pt x="71" y="37"/>
                      </a:lnTo>
                      <a:lnTo>
                        <a:pt x="91" y="54"/>
                      </a:lnTo>
                      <a:lnTo>
                        <a:pt x="107" y="73"/>
                      </a:lnTo>
                      <a:lnTo>
                        <a:pt x="118" y="93"/>
                      </a:lnTo>
                      <a:lnTo>
                        <a:pt x="126" y="117"/>
                      </a:lnTo>
                      <a:lnTo>
                        <a:pt x="128" y="144"/>
                      </a:lnTo>
                      <a:lnTo>
                        <a:pt x="14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 name="Freeform 20">
                  <a:extLst>
                    <a:ext uri="{FF2B5EF4-FFF2-40B4-BE49-F238E27FC236}">
                      <a16:creationId xmlns:a16="http://schemas.microsoft.com/office/drawing/2014/main" id="{F883806D-64C3-44E8-ACA8-1AD8D8F8F2DC}"/>
                    </a:ext>
                  </a:extLst>
                </p:cNvPr>
                <p:cNvSpPr>
                  <a:spLocks/>
                </p:cNvSpPr>
                <p:nvPr/>
              </p:nvSpPr>
              <p:spPr bwMode="auto">
                <a:xfrm>
                  <a:off x="1416" y="3429"/>
                  <a:ext cx="72" cy="72"/>
                </a:xfrm>
                <a:custGeom>
                  <a:avLst/>
                  <a:gdLst>
                    <a:gd name="T0" fmla="*/ 0 w 144"/>
                    <a:gd name="T1" fmla="*/ 3 h 144"/>
                    <a:gd name="T2" fmla="*/ 0 w 144"/>
                    <a:gd name="T3" fmla="*/ 3 h 144"/>
                    <a:gd name="T4" fmla="*/ 1 w 144"/>
                    <a:gd name="T5" fmla="*/ 3 h 144"/>
                    <a:gd name="T6" fmla="*/ 1 w 144"/>
                    <a:gd name="T7" fmla="*/ 3 h 144"/>
                    <a:gd name="T8" fmla="*/ 2 w 144"/>
                    <a:gd name="T9" fmla="*/ 2 h 144"/>
                    <a:gd name="T10" fmla="*/ 2 w 144"/>
                    <a:gd name="T11" fmla="*/ 2 h 144"/>
                    <a:gd name="T12" fmla="*/ 2 w 144"/>
                    <a:gd name="T13" fmla="*/ 2 h 144"/>
                    <a:gd name="T14" fmla="*/ 3 w 144"/>
                    <a:gd name="T15" fmla="*/ 1 h 144"/>
                    <a:gd name="T16" fmla="*/ 3 w 144"/>
                    <a:gd name="T17" fmla="*/ 1 h 144"/>
                    <a:gd name="T18" fmla="*/ 3 w 144"/>
                    <a:gd name="T19" fmla="*/ 0 h 144"/>
                    <a:gd name="T20" fmla="*/ 2 w 144"/>
                    <a:gd name="T21" fmla="*/ 0 h 144"/>
                    <a:gd name="T22" fmla="*/ 2 w 144"/>
                    <a:gd name="T23" fmla="*/ 1 h 144"/>
                    <a:gd name="T24" fmla="*/ 2 w 144"/>
                    <a:gd name="T25" fmla="*/ 1 h 144"/>
                    <a:gd name="T26" fmla="*/ 2 w 144"/>
                    <a:gd name="T27" fmla="*/ 2 h 144"/>
                    <a:gd name="T28" fmla="*/ 2 w 144"/>
                    <a:gd name="T29" fmla="*/ 2 h 144"/>
                    <a:gd name="T30" fmla="*/ 2 w 144"/>
                    <a:gd name="T31" fmla="*/ 2 h 144"/>
                    <a:gd name="T32" fmla="*/ 1 w 144"/>
                    <a:gd name="T33" fmla="*/ 2 h 144"/>
                    <a:gd name="T34" fmla="*/ 1 w 144"/>
                    <a:gd name="T35" fmla="*/ 2 h 144"/>
                    <a:gd name="T36" fmla="*/ 0 w 144"/>
                    <a:gd name="T37" fmla="*/ 2 h 144"/>
                    <a:gd name="T38" fmla="*/ 0 w 144"/>
                    <a:gd name="T39" fmla="*/ 2 h 144"/>
                    <a:gd name="T40" fmla="*/ 0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144"/>
                      </a:moveTo>
                      <a:lnTo>
                        <a:pt x="0" y="144"/>
                      </a:lnTo>
                      <a:lnTo>
                        <a:pt x="27" y="140"/>
                      </a:lnTo>
                      <a:lnTo>
                        <a:pt x="54" y="132"/>
                      </a:lnTo>
                      <a:lnTo>
                        <a:pt x="78" y="119"/>
                      </a:lnTo>
                      <a:lnTo>
                        <a:pt x="100" y="101"/>
                      </a:lnTo>
                      <a:lnTo>
                        <a:pt x="118" y="81"/>
                      </a:lnTo>
                      <a:lnTo>
                        <a:pt x="132" y="55"/>
                      </a:lnTo>
                      <a:lnTo>
                        <a:pt x="140" y="29"/>
                      </a:lnTo>
                      <a:lnTo>
                        <a:pt x="144" y="0"/>
                      </a:lnTo>
                      <a:lnTo>
                        <a:pt x="128" y="0"/>
                      </a:lnTo>
                      <a:lnTo>
                        <a:pt x="126" y="26"/>
                      </a:lnTo>
                      <a:lnTo>
                        <a:pt x="118" y="51"/>
                      </a:lnTo>
                      <a:lnTo>
                        <a:pt x="107" y="71"/>
                      </a:lnTo>
                      <a:lnTo>
                        <a:pt x="91" y="90"/>
                      </a:lnTo>
                      <a:lnTo>
                        <a:pt x="71" y="107"/>
                      </a:lnTo>
                      <a:lnTo>
                        <a:pt x="49" y="119"/>
                      </a:lnTo>
                      <a:lnTo>
                        <a:pt x="25" y="127"/>
                      </a:lnTo>
                      <a:lnTo>
                        <a:pt x="0" y="128"/>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 name="Freeform 21">
                  <a:extLst>
                    <a:ext uri="{FF2B5EF4-FFF2-40B4-BE49-F238E27FC236}">
                      <a16:creationId xmlns:a16="http://schemas.microsoft.com/office/drawing/2014/main" id="{95A02F30-C446-47D5-BD16-4046E55ECA5D}"/>
                    </a:ext>
                  </a:extLst>
                </p:cNvPr>
                <p:cNvSpPr>
                  <a:spLocks/>
                </p:cNvSpPr>
                <p:nvPr/>
              </p:nvSpPr>
              <p:spPr bwMode="auto">
                <a:xfrm>
                  <a:off x="1344" y="3429"/>
                  <a:ext cx="72" cy="72"/>
                </a:xfrm>
                <a:custGeom>
                  <a:avLst/>
                  <a:gdLst>
                    <a:gd name="T0" fmla="*/ 0 w 144"/>
                    <a:gd name="T1" fmla="*/ 0 h 144"/>
                    <a:gd name="T2" fmla="*/ 0 w 144"/>
                    <a:gd name="T3" fmla="*/ 0 h 144"/>
                    <a:gd name="T4" fmla="*/ 1 w 144"/>
                    <a:gd name="T5" fmla="*/ 1 h 144"/>
                    <a:gd name="T6" fmla="*/ 1 w 144"/>
                    <a:gd name="T7" fmla="*/ 1 h 144"/>
                    <a:gd name="T8" fmla="*/ 1 w 144"/>
                    <a:gd name="T9" fmla="*/ 2 h 144"/>
                    <a:gd name="T10" fmla="*/ 1 w 144"/>
                    <a:gd name="T11" fmla="*/ 2 h 144"/>
                    <a:gd name="T12" fmla="*/ 2 w 144"/>
                    <a:gd name="T13" fmla="*/ 2 h 144"/>
                    <a:gd name="T14" fmla="*/ 2 w 144"/>
                    <a:gd name="T15" fmla="*/ 3 h 144"/>
                    <a:gd name="T16" fmla="*/ 2 w 144"/>
                    <a:gd name="T17" fmla="*/ 3 h 144"/>
                    <a:gd name="T18" fmla="*/ 3 w 144"/>
                    <a:gd name="T19" fmla="*/ 3 h 144"/>
                    <a:gd name="T20" fmla="*/ 3 w 144"/>
                    <a:gd name="T21" fmla="*/ 2 h 144"/>
                    <a:gd name="T22" fmla="*/ 2 w 144"/>
                    <a:gd name="T23" fmla="*/ 2 h 144"/>
                    <a:gd name="T24" fmla="*/ 2 w 144"/>
                    <a:gd name="T25" fmla="*/ 2 h 144"/>
                    <a:gd name="T26" fmla="*/ 2 w 144"/>
                    <a:gd name="T27" fmla="*/ 2 h 144"/>
                    <a:gd name="T28" fmla="*/ 1 w 144"/>
                    <a:gd name="T29" fmla="*/ 2 h 144"/>
                    <a:gd name="T30" fmla="*/ 1 w 144"/>
                    <a:gd name="T31" fmla="*/ 2 h 144"/>
                    <a:gd name="T32" fmla="*/ 1 w 144"/>
                    <a:gd name="T33" fmla="*/ 1 h 144"/>
                    <a:gd name="T34" fmla="*/ 1 w 144"/>
                    <a:gd name="T35" fmla="*/ 1 h 144"/>
                    <a:gd name="T36" fmla="*/ 1 w 144"/>
                    <a:gd name="T37" fmla="*/ 0 h 144"/>
                    <a:gd name="T38" fmla="*/ 1 w 144"/>
                    <a:gd name="T39" fmla="*/ 0 h 144"/>
                    <a:gd name="T40" fmla="*/ 0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0"/>
                      </a:moveTo>
                      <a:lnTo>
                        <a:pt x="0" y="0"/>
                      </a:lnTo>
                      <a:lnTo>
                        <a:pt x="3" y="29"/>
                      </a:lnTo>
                      <a:lnTo>
                        <a:pt x="11" y="55"/>
                      </a:lnTo>
                      <a:lnTo>
                        <a:pt x="25" y="81"/>
                      </a:lnTo>
                      <a:lnTo>
                        <a:pt x="44" y="101"/>
                      </a:lnTo>
                      <a:lnTo>
                        <a:pt x="66" y="119"/>
                      </a:lnTo>
                      <a:lnTo>
                        <a:pt x="90" y="132"/>
                      </a:lnTo>
                      <a:lnTo>
                        <a:pt x="116" y="140"/>
                      </a:lnTo>
                      <a:lnTo>
                        <a:pt x="144" y="144"/>
                      </a:lnTo>
                      <a:lnTo>
                        <a:pt x="144" y="128"/>
                      </a:lnTo>
                      <a:lnTo>
                        <a:pt x="119" y="127"/>
                      </a:lnTo>
                      <a:lnTo>
                        <a:pt x="94" y="119"/>
                      </a:lnTo>
                      <a:lnTo>
                        <a:pt x="72" y="107"/>
                      </a:lnTo>
                      <a:lnTo>
                        <a:pt x="53" y="90"/>
                      </a:lnTo>
                      <a:lnTo>
                        <a:pt x="37" y="71"/>
                      </a:lnTo>
                      <a:lnTo>
                        <a:pt x="25" y="51"/>
                      </a:lnTo>
                      <a:lnTo>
                        <a:pt x="17" y="26"/>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 name="Freeform 22">
                  <a:extLst>
                    <a:ext uri="{FF2B5EF4-FFF2-40B4-BE49-F238E27FC236}">
                      <a16:creationId xmlns:a16="http://schemas.microsoft.com/office/drawing/2014/main" id="{CB3A575F-C213-438E-AA45-68708F58E5A6}"/>
                    </a:ext>
                  </a:extLst>
                </p:cNvPr>
                <p:cNvSpPr>
                  <a:spLocks/>
                </p:cNvSpPr>
                <p:nvPr/>
              </p:nvSpPr>
              <p:spPr bwMode="auto">
                <a:xfrm>
                  <a:off x="1344" y="3357"/>
                  <a:ext cx="72" cy="72"/>
                </a:xfrm>
                <a:custGeom>
                  <a:avLst/>
                  <a:gdLst>
                    <a:gd name="T0" fmla="*/ 3 w 144"/>
                    <a:gd name="T1" fmla="*/ 0 h 144"/>
                    <a:gd name="T2" fmla="*/ 3 w 144"/>
                    <a:gd name="T3" fmla="*/ 0 h 144"/>
                    <a:gd name="T4" fmla="*/ 2 w 144"/>
                    <a:gd name="T5" fmla="*/ 1 h 144"/>
                    <a:gd name="T6" fmla="*/ 2 w 144"/>
                    <a:gd name="T7" fmla="*/ 1 h 144"/>
                    <a:gd name="T8" fmla="*/ 2 w 144"/>
                    <a:gd name="T9" fmla="*/ 1 h 144"/>
                    <a:gd name="T10" fmla="*/ 1 w 144"/>
                    <a:gd name="T11" fmla="*/ 1 h 144"/>
                    <a:gd name="T12" fmla="*/ 1 w 144"/>
                    <a:gd name="T13" fmla="*/ 1 h 144"/>
                    <a:gd name="T14" fmla="*/ 1 w 144"/>
                    <a:gd name="T15" fmla="*/ 2 h 144"/>
                    <a:gd name="T16" fmla="*/ 1 w 144"/>
                    <a:gd name="T17" fmla="*/ 2 h 144"/>
                    <a:gd name="T18" fmla="*/ 0 w 144"/>
                    <a:gd name="T19" fmla="*/ 3 h 144"/>
                    <a:gd name="T20" fmla="*/ 1 w 144"/>
                    <a:gd name="T21" fmla="*/ 3 h 144"/>
                    <a:gd name="T22" fmla="*/ 1 w 144"/>
                    <a:gd name="T23" fmla="*/ 2 h 144"/>
                    <a:gd name="T24" fmla="*/ 1 w 144"/>
                    <a:gd name="T25" fmla="*/ 2 h 144"/>
                    <a:gd name="T26" fmla="*/ 1 w 144"/>
                    <a:gd name="T27" fmla="*/ 2 h 144"/>
                    <a:gd name="T28" fmla="*/ 1 w 144"/>
                    <a:gd name="T29" fmla="*/ 1 h 144"/>
                    <a:gd name="T30" fmla="*/ 2 w 144"/>
                    <a:gd name="T31" fmla="*/ 1 h 144"/>
                    <a:gd name="T32" fmla="*/ 2 w 144"/>
                    <a:gd name="T33" fmla="*/ 1 h 144"/>
                    <a:gd name="T34" fmla="*/ 2 w 144"/>
                    <a:gd name="T35" fmla="*/ 1 h 144"/>
                    <a:gd name="T36" fmla="*/ 3 w 144"/>
                    <a:gd name="T37" fmla="*/ 1 h 144"/>
                    <a:gd name="T38" fmla="*/ 3 w 144"/>
                    <a:gd name="T39" fmla="*/ 1 h 144"/>
                    <a:gd name="T40" fmla="*/ 3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0"/>
                      </a:moveTo>
                      <a:lnTo>
                        <a:pt x="144" y="0"/>
                      </a:lnTo>
                      <a:lnTo>
                        <a:pt x="116" y="3"/>
                      </a:lnTo>
                      <a:lnTo>
                        <a:pt x="90" y="12"/>
                      </a:lnTo>
                      <a:lnTo>
                        <a:pt x="66" y="25"/>
                      </a:lnTo>
                      <a:lnTo>
                        <a:pt x="44" y="43"/>
                      </a:lnTo>
                      <a:lnTo>
                        <a:pt x="25" y="63"/>
                      </a:lnTo>
                      <a:lnTo>
                        <a:pt x="11" y="89"/>
                      </a:lnTo>
                      <a:lnTo>
                        <a:pt x="3" y="115"/>
                      </a:lnTo>
                      <a:lnTo>
                        <a:pt x="0" y="144"/>
                      </a:lnTo>
                      <a:lnTo>
                        <a:pt x="16" y="144"/>
                      </a:lnTo>
                      <a:lnTo>
                        <a:pt x="17" y="117"/>
                      </a:lnTo>
                      <a:lnTo>
                        <a:pt x="25" y="93"/>
                      </a:lnTo>
                      <a:lnTo>
                        <a:pt x="37" y="73"/>
                      </a:lnTo>
                      <a:lnTo>
                        <a:pt x="53" y="54"/>
                      </a:lnTo>
                      <a:lnTo>
                        <a:pt x="72" y="37"/>
                      </a:lnTo>
                      <a:lnTo>
                        <a:pt x="94" y="25"/>
                      </a:lnTo>
                      <a:lnTo>
                        <a:pt x="119" y="17"/>
                      </a:lnTo>
                      <a:lnTo>
                        <a:pt x="144" y="16"/>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 name="Freeform 23">
                  <a:extLst>
                    <a:ext uri="{FF2B5EF4-FFF2-40B4-BE49-F238E27FC236}">
                      <a16:creationId xmlns:a16="http://schemas.microsoft.com/office/drawing/2014/main" id="{FD45656A-BC4D-4488-94A9-20213BB867DD}"/>
                    </a:ext>
                  </a:extLst>
                </p:cNvPr>
                <p:cNvSpPr>
                  <a:spLocks/>
                </p:cNvSpPr>
                <p:nvPr/>
              </p:nvSpPr>
              <p:spPr bwMode="auto">
                <a:xfrm>
                  <a:off x="1449" y="3351"/>
                  <a:ext cx="53" cy="158"/>
                </a:xfrm>
                <a:custGeom>
                  <a:avLst/>
                  <a:gdLst>
                    <a:gd name="T0" fmla="*/ 0 w 107"/>
                    <a:gd name="T1" fmla="*/ 5 h 316"/>
                    <a:gd name="T2" fmla="*/ 0 w 107"/>
                    <a:gd name="T3" fmla="*/ 5 h 316"/>
                    <a:gd name="T4" fmla="*/ 0 w 107"/>
                    <a:gd name="T5" fmla="*/ 5 h 316"/>
                    <a:gd name="T6" fmla="*/ 0 w 107"/>
                    <a:gd name="T7" fmla="*/ 5 h 316"/>
                    <a:gd name="T8" fmla="*/ 1 w 107"/>
                    <a:gd name="T9" fmla="*/ 4 h 316"/>
                    <a:gd name="T10" fmla="*/ 1 w 107"/>
                    <a:gd name="T11" fmla="*/ 4 h 316"/>
                    <a:gd name="T12" fmla="*/ 1 w 107"/>
                    <a:gd name="T13" fmla="*/ 4 h 316"/>
                    <a:gd name="T14" fmla="*/ 1 w 107"/>
                    <a:gd name="T15" fmla="*/ 3 h 316"/>
                    <a:gd name="T16" fmla="*/ 1 w 107"/>
                    <a:gd name="T17" fmla="*/ 3 h 316"/>
                    <a:gd name="T18" fmla="*/ 1 w 107"/>
                    <a:gd name="T19" fmla="*/ 3 h 316"/>
                    <a:gd name="T20" fmla="*/ 1 w 107"/>
                    <a:gd name="T21" fmla="*/ 2 h 316"/>
                    <a:gd name="T22" fmla="*/ 1 w 107"/>
                    <a:gd name="T23" fmla="*/ 2 h 316"/>
                    <a:gd name="T24" fmla="*/ 1 w 107"/>
                    <a:gd name="T25" fmla="*/ 1 h 316"/>
                    <a:gd name="T26" fmla="*/ 0 w 107"/>
                    <a:gd name="T27" fmla="*/ 1 h 316"/>
                    <a:gd name="T28" fmla="*/ 0 w 107"/>
                    <a:gd name="T29" fmla="*/ 1 h 316"/>
                    <a:gd name="T30" fmla="*/ 0 w 107"/>
                    <a:gd name="T31" fmla="*/ 1 h 316"/>
                    <a:gd name="T32" fmla="*/ 0 w 107"/>
                    <a:gd name="T33" fmla="*/ 0 h 316"/>
                    <a:gd name="T34" fmla="*/ 0 w 107"/>
                    <a:gd name="T35" fmla="*/ 2 h 316"/>
                    <a:gd name="T36" fmla="*/ 0 w 107"/>
                    <a:gd name="T37" fmla="*/ 2 h 316"/>
                    <a:gd name="T38" fmla="*/ 0 w 107"/>
                    <a:gd name="T39" fmla="*/ 2 h 316"/>
                    <a:gd name="T40" fmla="*/ 0 w 107"/>
                    <a:gd name="T41" fmla="*/ 3 h 316"/>
                    <a:gd name="T42" fmla="*/ 0 w 107"/>
                    <a:gd name="T43" fmla="*/ 3 h 316"/>
                    <a:gd name="T44" fmla="*/ 0 w 107"/>
                    <a:gd name="T45" fmla="*/ 3 h 316"/>
                    <a:gd name="T46" fmla="*/ 0 w 107"/>
                    <a:gd name="T47" fmla="*/ 4 h 316"/>
                    <a:gd name="T48" fmla="*/ 0 w 107"/>
                    <a:gd name="T49" fmla="*/ 4 h 316"/>
                    <a:gd name="T50" fmla="*/ 0 w 107"/>
                    <a:gd name="T51" fmla="*/ 4 h 316"/>
                    <a:gd name="T52" fmla="*/ 0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0" y="316"/>
                      </a:moveTo>
                      <a:lnTo>
                        <a:pt x="23" y="304"/>
                      </a:lnTo>
                      <a:lnTo>
                        <a:pt x="43" y="291"/>
                      </a:lnTo>
                      <a:lnTo>
                        <a:pt x="61" y="273"/>
                      </a:lnTo>
                      <a:lnTo>
                        <a:pt x="77" y="254"/>
                      </a:lnTo>
                      <a:lnTo>
                        <a:pt x="90" y="233"/>
                      </a:lnTo>
                      <a:lnTo>
                        <a:pt x="99" y="209"/>
                      </a:lnTo>
                      <a:lnTo>
                        <a:pt x="105" y="185"/>
                      </a:lnTo>
                      <a:lnTo>
                        <a:pt x="107" y="158"/>
                      </a:lnTo>
                      <a:lnTo>
                        <a:pt x="105" y="132"/>
                      </a:lnTo>
                      <a:lnTo>
                        <a:pt x="99" y="107"/>
                      </a:lnTo>
                      <a:lnTo>
                        <a:pt x="90" y="83"/>
                      </a:lnTo>
                      <a:lnTo>
                        <a:pt x="77" y="61"/>
                      </a:lnTo>
                      <a:lnTo>
                        <a:pt x="61" y="43"/>
                      </a:lnTo>
                      <a:lnTo>
                        <a:pt x="43" y="26"/>
                      </a:lnTo>
                      <a:lnTo>
                        <a:pt x="23" y="12"/>
                      </a:lnTo>
                      <a:lnTo>
                        <a:pt x="0" y="0"/>
                      </a:lnTo>
                      <a:lnTo>
                        <a:pt x="0" y="91"/>
                      </a:lnTo>
                      <a:lnTo>
                        <a:pt x="13" y="105"/>
                      </a:lnTo>
                      <a:lnTo>
                        <a:pt x="22" y="121"/>
                      </a:lnTo>
                      <a:lnTo>
                        <a:pt x="28" y="139"/>
                      </a:lnTo>
                      <a:lnTo>
                        <a:pt x="30" y="158"/>
                      </a:lnTo>
                      <a:lnTo>
                        <a:pt x="28" y="178"/>
                      </a:lnTo>
                      <a:lnTo>
                        <a:pt x="22" y="195"/>
                      </a:lnTo>
                      <a:lnTo>
                        <a:pt x="13" y="211"/>
                      </a:lnTo>
                      <a:lnTo>
                        <a:pt x="0" y="225"/>
                      </a:lnTo>
                      <a:lnTo>
                        <a:pt x="0" y="316"/>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 name="Freeform 24">
                  <a:extLst>
                    <a:ext uri="{FF2B5EF4-FFF2-40B4-BE49-F238E27FC236}">
                      <a16:creationId xmlns:a16="http://schemas.microsoft.com/office/drawing/2014/main" id="{2B5C80D3-1B89-4815-B8FC-558FCAD8C516}"/>
                    </a:ext>
                  </a:extLst>
                </p:cNvPr>
                <p:cNvSpPr>
                  <a:spLocks noEditPoints="1"/>
                </p:cNvSpPr>
                <p:nvPr/>
              </p:nvSpPr>
              <p:spPr bwMode="auto">
                <a:xfrm>
                  <a:off x="1445" y="335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0 h 320"/>
                    <a:gd name="T34" fmla="*/ 1 w 7"/>
                    <a:gd name="T35" fmla="*/ 1 h 320"/>
                    <a:gd name="T36" fmla="*/ 1 w 7"/>
                    <a:gd name="T37" fmla="*/ 1 h 320"/>
                    <a:gd name="T38" fmla="*/ 1 w 7"/>
                    <a:gd name="T39" fmla="*/ 1 h 320"/>
                    <a:gd name="T40" fmla="*/ 1 w 7"/>
                    <a:gd name="T41" fmla="*/ 1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18"/>
                      </a:moveTo>
                      <a:lnTo>
                        <a:pt x="6" y="318"/>
                      </a:lnTo>
                      <a:lnTo>
                        <a:pt x="4" y="319"/>
                      </a:lnTo>
                      <a:lnTo>
                        <a:pt x="3" y="319"/>
                      </a:lnTo>
                      <a:lnTo>
                        <a:pt x="0" y="320"/>
                      </a:lnTo>
                      <a:lnTo>
                        <a:pt x="0" y="233"/>
                      </a:lnTo>
                      <a:lnTo>
                        <a:pt x="3" y="232"/>
                      </a:lnTo>
                      <a:lnTo>
                        <a:pt x="4" y="230"/>
                      </a:lnTo>
                      <a:lnTo>
                        <a:pt x="6" y="228"/>
                      </a:lnTo>
                      <a:lnTo>
                        <a:pt x="7" y="227"/>
                      </a:lnTo>
                      <a:lnTo>
                        <a:pt x="7" y="318"/>
                      </a:lnTo>
                      <a:close/>
                      <a:moveTo>
                        <a:pt x="7" y="93"/>
                      </a:moveTo>
                      <a:lnTo>
                        <a:pt x="6" y="92"/>
                      </a:lnTo>
                      <a:lnTo>
                        <a:pt x="4" y="90"/>
                      </a:lnTo>
                      <a:lnTo>
                        <a:pt x="3" y="89"/>
                      </a:lnTo>
                      <a:lnTo>
                        <a:pt x="0" y="88"/>
                      </a:lnTo>
                      <a:lnTo>
                        <a:pt x="0" y="0"/>
                      </a:lnTo>
                      <a:lnTo>
                        <a:pt x="3" y="1"/>
                      </a:lnTo>
                      <a:lnTo>
                        <a:pt x="4" y="1"/>
                      </a:lnTo>
                      <a:lnTo>
                        <a:pt x="6" y="2"/>
                      </a:lnTo>
                      <a:lnTo>
                        <a:pt x="7" y="2"/>
                      </a:lnTo>
                      <a:lnTo>
                        <a:pt x="7" y="9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 name="Freeform 25">
                  <a:extLst>
                    <a:ext uri="{FF2B5EF4-FFF2-40B4-BE49-F238E27FC236}">
                      <a16:creationId xmlns:a16="http://schemas.microsoft.com/office/drawing/2014/main" id="{2E74A4CF-4FF1-4BB6-B571-8D1E8E149FB1}"/>
                    </a:ext>
                  </a:extLst>
                </p:cNvPr>
                <p:cNvSpPr>
                  <a:spLocks noEditPoints="1"/>
                </p:cNvSpPr>
                <p:nvPr/>
              </p:nvSpPr>
              <p:spPr bwMode="auto">
                <a:xfrm>
                  <a:off x="1442" y="334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2"/>
                      </a:moveTo>
                      <a:lnTo>
                        <a:pt x="6" y="322"/>
                      </a:lnTo>
                      <a:lnTo>
                        <a:pt x="4" y="323"/>
                      </a:lnTo>
                      <a:lnTo>
                        <a:pt x="3" y="323"/>
                      </a:lnTo>
                      <a:lnTo>
                        <a:pt x="0" y="325"/>
                      </a:lnTo>
                      <a:lnTo>
                        <a:pt x="0" y="240"/>
                      </a:lnTo>
                      <a:lnTo>
                        <a:pt x="3" y="239"/>
                      </a:lnTo>
                      <a:lnTo>
                        <a:pt x="4" y="237"/>
                      </a:lnTo>
                      <a:lnTo>
                        <a:pt x="6" y="236"/>
                      </a:lnTo>
                      <a:lnTo>
                        <a:pt x="7" y="235"/>
                      </a:lnTo>
                      <a:lnTo>
                        <a:pt x="7" y="322"/>
                      </a:lnTo>
                      <a:close/>
                      <a:moveTo>
                        <a:pt x="7" y="90"/>
                      </a:moveTo>
                      <a:lnTo>
                        <a:pt x="6" y="88"/>
                      </a:lnTo>
                      <a:lnTo>
                        <a:pt x="4" y="86"/>
                      </a:lnTo>
                      <a:lnTo>
                        <a:pt x="3" y="85"/>
                      </a:lnTo>
                      <a:lnTo>
                        <a:pt x="0" y="84"/>
                      </a:lnTo>
                      <a:lnTo>
                        <a:pt x="0" y="0"/>
                      </a:lnTo>
                      <a:lnTo>
                        <a:pt x="3" y="1"/>
                      </a:lnTo>
                      <a:lnTo>
                        <a:pt x="4" y="1"/>
                      </a:lnTo>
                      <a:lnTo>
                        <a:pt x="6" y="2"/>
                      </a:lnTo>
                      <a:lnTo>
                        <a:pt x="7" y="2"/>
                      </a:lnTo>
                      <a:lnTo>
                        <a:pt x="7" y="9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 name="Freeform 26">
                  <a:extLst>
                    <a:ext uri="{FF2B5EF4-FFF2-40B4-BE49-F238E27FC236}">
                      <a16:creationId xmlns:a16="http://schemas.microsoft.com/office/drawing/2014/main" id="{2BCB41E3-DECF-490A-9BDD-594FAA5AEA4B}"/>
                    </a:ext>
                  </a:extLst>
                </p:cNvPr>
                <p:cNvSpPr>
                  <a:spLocks noEditPoints="1"/>
                </p:cNvSpPr>
                <p:nvPr/>
              </p:nvSpPr>
              <p:spPr bwMode="auto">
                <a:xfrm>
                  <a:off x="1438" y="3348"/>
                  <a:ext cx="4" cy="164"/>
                </a:xfrm>
                <a:custGeom>
                  <a:avLst/>
                  <a:gdLst>
                    <a:gd name="T0" fmla="*/ 1 w 6"/>
                    <a:gd name="T1" fmla="*/ 6 h 327"/>
                    <a:gd name="T2" fmla="*/ 1 w 6"/>
                    <a:gd name="T3" fmla="*/ 6 h 327"/>
                    <a:gd name="T4" fmla="*/ 1 w 6"/>
                    <a:gd name="T5" fmla="*/ 6 h 327"/>
                    <a:gd name="T6" fmla="*/ 1 w 6"/>
                    <a:gd name="T7" fmla="*/ 6 h 327"/>
                    <a:gd name="T8" fmla="*/ 0 w 6"/>
                    <a:gd name="T9" fmla="*/ 6 h 327"/>
                    <a:gd name="T10" fmla="*/ 0 w 6"/>
                    <a:gd name="T11" fmla="*/ 4 h 327"/>
                    <a:gd name="T12" fmla="*/ 1 w 6"/>
                    <a:gd name="T13" fmla="*/ 4 h 327"/>
                    <a:gd name="T14" fmla="*/ 1 w 6"/>
                    <a:gd name="T15" fmla="*/ 4 h 327"/>
                    <a:gd name="T16" fmla="*/ 1 w 6"/>
                    <a:gd name="T17" fmla="*/ 4 h 327"/>
                    <a:gd name="T18" fmla="*/ 1 w 6"/>
                    <a:gd name="T19" fmla="*/ 4 h 327"/>
                    <a:gd name="T20" fmla="*/ 1 w 6"/>
                    <a:gd name="T21" fmla="*/ 6 h 327"/>
                    <a:gd name="T22" fmla="*/ 1 w 6"/>
                    <a:gd name="T23" fmla="*/ 2 h 327"/>
                    <a:gd name="T24" fmla="*/ 1 w 6"/>
                    <a:gd name="T25" fmla="*/ 2 h 327"/>
                    <a:gd name="T26" fmla="*/ 1 w 6"/>
                    <a:gd name="T27" fmla="*/ 2 h 327"/>
                    <a:gd name="T28" fmla="*/ 1 w 6"/>
                    <a:gd name="T29" fmla="*/ 2 h 327"/>
                    <a:gd name="T30" fmla="*/ 0 w 6"/>
                    <a:gd name="T31" fmla="*/ 2 h 327"/>
                    <a:gd name="T32" fmla="*/ 0 w 6"/>
                    <a:gd name="T33" fmla="*/ 0 h 327"/>
                    <a:gd name="T34" fmla="*/ 1 w 6"/>
                    <a:gd name="T35" fmla="*/ 0 h 327"/>
                    <a:gd name="T36" fmla="*/ 1 w 6"/>
                    <a:gd name="T37" fmla="*/ 0 h 327"/>
                    <a:gd name="T38" fmla="*/ 1 w 6"/>
                    <a:gd name="T39" fmla="*/ 1 h 327"/>
                    <a:gd name="T40" fmla="*/ 1 w 6"/>
                    <a:gd name="T41" fmla="*/ 1 h 327"/>
                    <a:gd name="T42" fmla="*/ 1 w 6"/>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27">
                      <a:moveTo>
                        <a:pt x="6" y="326"/>
                      </a:moveTo>
                      <a:lnTo>
                        <a:pt x="5" y="326"/>
                      </a:lnTo>
                      <a:lnTo>
                        <a:pt x="3" y="326"/>
                      </a:lnTo>
                      <a:lnTo>
                        <a:pt x="2" y="327"/>
                      </a:lnTo>
                      <a:lnTo>
                        <a:pt x="0" y="327"/>
                      </a:lnTo>
                      <a:lnTo>
                        <a:pt x="0" y="245"/>
                      </a:lnTo>
                      <a:lnTo>
                        <a:pt x="2" y="244"/>
                      </a:lnTo>
                      <a:lnTo>
                        <a:pt x="3" y="243"/>
                      </a:lnTo>
                      <a:lnTo>
                        <a:pt x="5" y="243"/>
                      </a:lnTo>
                      <a:lnTo>
                        <a:pt x="6" y="241"/>
                      </a:lnTo>
                      <a:lnTo>
                        <a:pt x="6" y="326"/>
                      </a:lnTo>
                      <a:close/>
                      <a:moveTo>
                        <a:pt x="6" y="85"/>
                      </a:moveTo>
                      <a:lnTo>
                        <a:pt x="5" y="84"/>
                      </a:lnTo>
                      <a:lnTo>
                        <a:pt x="3" y="82"/>
                      </a:lnTo>
                      <a:lnTo>
                        <a:pt x="2" y="82"/>
                      </a:lnTo>
                      <a:lnTo>
                        <a:pt x="0" y="81"/>
                      </a:lnTo>
                      <a:lnTo>
                        <a:pt x="0" y="0"/>
                      </a:lnTo>
                      <a:lnTo>
                        <a:pt x="2" y="0"/>
                      </a:lnTo>
                      <a:lnTo>
                        <a:pt x="3" y="0"/>
                      </a:lnTo>
                      <a:lnTo>
                        <a:pt x="5" y="1"/>
                      </a:lnTo>
                      <a:lnTo>
                        <a:pt x="6" y="1"/>
                      </a:lnTo>
                      <a:lnTo>
                        <a:pt x="6" y="85"/>
                      </a:lnTo>
                      <a:close/>
                    </a:path>
                  </a:pathLst>
                </a:custGeom>
                <a:solidFill>
                  <a:srgbClr val="A9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 name="Freeform 27">
                  <a:extLst>
                    <a:ext uri="{FF2B5EF4-FFF2-40B4-BE49-F238E27FC236}">
                      <a16:creationId xmlns:a16="http://schemas.microsoft.com/office/drawing/2014/main" id="{695E9F67-24DD-4F21-8AAA-DC7F46303303}"/>
                    </a:ext>
                  </a:extLst>
                </p:cNvPr>
                <p:cNvSpPr>
                  <a:spLocks noEditPoints="1"/>
                </p:cNvSpPr>
                <p:nvPr/>
              </p:nvSpPr>
              <p:spPr bwMode="auto">
                <a:xfrm>
                  <a:off x="1435" y="334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0 h 332"/>
                    <a:gd name="T34" fmla="*/ 0 w 7"/>
                    <a:gd name="T35" fmla="*/ 1 h 332"/>
                    <a:gd name="T36" fmla="*/ 0 w 7"/>
                    <a:gd name="T37" fmla="*/ 1 h 332"/>
                    <a:gd name="T38" fmla="*/ 0 w 7"/>
                    <a:gd name="T39" fmla="*/ 1 h 332"/>
                    <a:gd name="T40" fmla="*/ 0 w 7"/>
                    <a:gd name="T41" fmla="*/ 1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0"/>
                      </a:moveTo>
                      <a:lnTo>
                        <a:pt x="5" y="331"/>
                      </a:lnTo>
                      <a:lnTo>
                        <a:pt x="3" y="331"/>
                      </a:lnTo>
                      <a:lnTo>
                        <a:pt x="2" y="331"/>
                      </a:lnTo>
                      <a:lnTo>
                        <a:pt x="0" y="332"/>
                      </a:lnTo>
                      <a:lnTo>
                        <a:pt x="0" y="251"/>
                      </a:lnTo>
                      <a:lnTo>
                        <a:pt x="2" y="250"/>
                      </a:lnTo>
                      <a:lnTo>
                        <a:pt x="3" y="249"/>
                      </a:lnTo>
                      <a:lnTo>
                        <a:pt x="5" y="249"/>
                      </a:lnTo>
                      <a:lnTo>
                        <a:pt x="7" y="248"/>
                      </a:lnTo>
                      <a:lnTo>
                        <a:pt x="7" y="330"/>
                      </a:lnTo>
                      <a:close/>
                      <a:moveTo>
                        <a:pt x="7" y="84"/>
                      </a:moveTo>
                      <a:lnTo>
                        <a:pt x="5" y="83"/>
                      </a:lnTo>
                      <a:lnTo>
                        <a:pt x="3" y="82"/>
                      </a:lnTo>
                      <a:lnTo>
                        <a:pt x="2" y="82"/>
                      </a:lnTo>
                      <a:lnTo>
                        <a:pt x="0" y="81"/>
                      </a:lnTo>
                      <a:lnTo>
                        <a:pt x="0" y="0"/>
                      </a:lnTo>
                      <a:lnTo>
                        <a:pt x="2" y="1"/>
                      </a:lnTo>
                      <a:lnTo>
                        <a:pt x="3" y="1"/>
                      </a:lnTo>
                      <a:lnTo>
                        <a:pt x="5" y="1"/>
                      </a:lnTo>
                      <a:lnTo>
                        <a:pt x="7" y="3"/>
                      </a:lnTo>
                      <a:lnTo>
                        <a:pt x="7" y="84"/>
                      </a:lnTo>
                      <a:close/>
                    </a:path>
                  </a:pathLst>
                </a:custGeom>
                <a:solidFill>
                  <a:srgbClr val="AE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 name="Freeform 28">
                  <a:extLst>
                    <a:ext uri="{FF2B5EF4-FFF2-40B4-BE49-F238E27FC236}">
                      <a16:creationId xmlns:a16="http://schemas.microsoft.com/office/drawing/2014/main" id="{DB0C3CD4-17DF-42E9-ADB7-EADE0A4F5055}"/>
                    </a:ext>
                  </a:extLst>
                </p:cNvPr>
                <p:cNvSpPr>
                  <a:spLocks noEditPoints="1"/>
                </p:cNvSpPr>
                <p:nvPr/>
              </p:nvSpPr>
              <p:spPr bwMode="auto">
                <a:xfrm>
                  <a:off x="1431" y="334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0 h 334"/>
                    <a:gd name="T34" fmla="*/ 1 w 7"/>
                    <a:gd name="T35" fmla="*/ 0 h 334"/>
                    <a:gd name="T36" fmla="*/ 1 w 7"/>
                    <a:gd name="T37" fmla="*/ 0 h 334"/>
                    <a:gd name="T38" fmla="*/ 1 w 7"/>
                    <a:gd name="T39" fmla="*/ 1 h 334"/>
                    <a:gd name="T40" fmla="*/ 1 w 7"/>
                    <a:gd name="T41" fmla="*/ 1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3"/>
                      </a:moveTo>
                      <a:lnTo>
                        <a:pt x="6" y="333"/>
                      </a:lnTo>
                      <a:lnTo>
                        <a:pt x="3" y="333"/>
                      </a:lnTo>
                      <a:lnTo>
                        <a:pt x="2" y="334"/>
                      </a:lnTo>
                      <a:lnTo>
                        <a:pt x="0" y="334"/>
                      </a:lnTo>
                      <a:lnTo>
                        <a:pt x="0" y="255"/>
                      </a:lnTo>
                      <a:lnTo>
                        <a:pt x="2" y="255"/>
                      </a:lnTo>
                      <a:lnTo>
                        <a:pt x="3" y="254"/>
                      </a:lnTo>
                      <a:lnTo>
                        <a:pt x="6" y="254"/>
                      </a:lnTo>
                      <a:lnTo>
                        <a:pt x="7" y="252"/>
                      </a:lnTo>
                      <a:lnTo>
                        <a:pt x="7" y="333"/>
                      </a:lnTo>
                      <a:close/>
                      <a:moveTo>
                        <a:pt x="7" y="82"/>
                      </a:moveTo>
                      <a:lnTo>
                        <a:pt x="6" y="81"/>
                      </a:lnTo>
                      <a:lnTo>
                        <a:pt x="3" y="81"/>
                      </a:lnTo>
                      <a:lnTo>
                        <a:pt x="2" y="80"/>
                      </a:lnTo>
                      <a:lnTo>
                        <a:pt x="0" y="80"/>
                      </a:lnTo>
                      <a:lnTo>
                        <a:pt x="0" y="0"/>
                      </a:lnTo>
                      <a:lnTo>
                        <a:pt x="2" y="0"/>
                      </a:lnTo>
                      <a:lnTo>
                        <a:pt x="3" y="0"/>
                      </a:lnTo>
                      <a:lnTo>
                        <a:pt x="6" y="1"/>
                      </a:lnTo>
                      <a:lnTo>
                        <a:pt x="7" y="1"/>
                      </a:lnTo>
                      <a:lnTo>
                        <a:pt x="7" y="8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 name="Freeform 29">
                  <a:extLst>
                    <a:ext uri="{FF2B5EF4-FFF2-40B4-BE49-F238E27FC236}">
                      <a16:creationId xmlns:a16="http://schemas.microsoft.com/office/drawing/2014/main" id="{FD163B9D-DF49-42C2-8F32-562E0104A70E}"/>
                    </a:ext>
                  </a:extLst>
                </p:cNvPr>
                <p:cNvSpPr>
                  <a:spLocks noEditPoints="1"/>
                </p:cNvSpPr>
                <p:nvPr/>
              </p:nvSpPr>
              <p:spPr bwMode="auto">
                <a:xfrm>
                  <a:off x="1428" y="3346"/>
                  <a:ext cx="3" cy="168"/>
                </a:xfrm>
                <a:custGeom>
                  <a:avLst/>
                  <a:gdLst>
                    <a:gd name="T0" fmla="*/ 0 w 7"/>
                    <a:gd name="T1" fmla="*/ 6 h 336"/>
                    <a:gd name="T2" fmla="*/ 0 w 7"/>
                    <a:gd name="T3" fmla="*/ 6 h 336"/>
                    <a:gd name="T4" fmla="*/ 0 w 7"/>
                    <a:gd name="T5" fmla="*/ 6 h 336"/>
                    <a:gd name="T6" fmla="*/ 0 w 7"/>
                    <a:gd name="T7" fmla="*/ 6 h 336"/>
                    <a:gd name="T8" fmla="*/ 0 w 7"/>
                    <a:gd name="T9" fmla="*/ 6 h 336"/>
                    <a:gd name="T10" fmla="*/ 0 w 7"/>
                    <a:gd name="T11" fmla="*/ 5 h 336"/>
                    <a:gd name="T12" fmla="*/ 0 w 7"/>
                    <a:gd name="T13" fmla="*/ 5 h 336"/>
                    <a:gd name="T14" fmla="*/ 0 w 7"/>
                    <a:gd name="T15" fmla="*/ 5 h 336"/>
                    <a:gd name="T16" fmla="*/ 0 w 7"/>
                    <a:gd name="T17" fmla="*/ 5 h 336"/>
                    <a:gd name="T18" fmla="*/ 0 w 7"/>
                    <a:gd name="T19" fmla="*/ 4 h 336"/>
                    <a:gd name="T20" fmla="*/ 0 w 7"/>
                    <a:gd name="T21" fmla="*/ 6 h 336"/>
                    <a:gd name="T22" fmla="*/ 0 w 7"/>
                    <a:gd name="T23" fmla="*/ 2 h 336"/>
                    <a:gd name="T24" fmla="*/ 0 w 7"/>
                    <a:gd name="T25" fmla="*/ 2 h 336"/>
                    <a:gd name="T26" fmla="*/ 0 w 7"/>
                    <a:gd name="T27" fmla="*/ 2 h 336"/>
                    <a:gd name="T28" fmla="*/ 0 w 7"/>
                    <a:gd name="T29" fmla="*/ 2 h 336"/>
                    <a:gd name="T30" fmla="*/ 0 w 7"/>
                    <a:gd name="T31" fmla="*/ 2 h 336"/>
                    <a:gd name="T32" fmla="*/ 0 w 7"/>
                    <a:gd name="T33" fmla="*/ 0 h 336"/>
                    <a:gd name="T34" fmla="*/ 0 w 7"/>
                    <a:gd name="T35" fmla="*/ 0 h 336"/>
                    <a:gd name="T36" fmla="*/ 0 w 7"/>
                    <a:gd name="T37" fmla="*/ 0 h 336"/>
                    <a:gd name="T38" fmla="*/ 0 w 7"/>
                    <a:gd name="T39" fmla="*/ 1 h 336"/>
                    <a:gd name="T40" fmla="*/ 0 w 7"/>
                    <a:gd name="T41" fmla="*/ 1 h 336"/>
                    <a:gd name="T42" fmla="*/ 0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5"/>
                      </a:moveTo>
                      <a:lnTo>
                        <a:pt x="6" y="335"/>
                      </a:lnTo>
                      <a:lnTo>
                        <a:pt x="3" y="335"/>
                      </a:lnTo>
                      <a:lnTo>
                        <a:pt x="2" y="336"/>
                      </a:lnTo>
                      <a:lnTo>
                        <a:pt x="0" y="336"/>
                      </a:lnTo>
                      <a:lnTo>
                        <a:pt x="0" y="258"/>
                      </a:lnTo>
                      <a:lnTo>
                        <a:pt x="2" y="257"/>
                      </a:lnTo>
                      <a:lnTo>
                        <a:pt x="3" y="257"/>
                      </a:lnTo>
                      <a:lnTo>
                        <a:pt x="6" y="257"/>
                      </a:lnTo>
                      <a:lnTo>
                        <a:pt x="7" y="256"/>
                      </a:lnTo>
                      <a:lnTo>
                        <a:pt x="7" y="335"/>
                      </a:lnTo>
                      <a:close/>
                      <a:moveTo>
                        <a:pt x="7" y="81"/>
                      </a:moveTo>
                      <a:lnTo>
                        <a:pt x="6" y="79"/>
                      </a:lnTo>
                      <a:lnTo>
                        <a:pt x="3" y="79"/>
                      </a:lnTo>
                      <a:lnTo>
                        <a:pt x="2" y="79"/>
                      </a:lnTo>
                      <a:lnTo>
                        <a:pt x="0" y="78"/>
                      </a:lnTo>
                      <a:lnTo>
                        <a:pt x="0" y="0"/>
                      </a:lnTo>
                      <a:lnTo>
                        <a:pt x="2" y="0"/>
                      </a:lnTo>
                      <a:lnTo>
                        <a:pt x="3" y="0"/>
                      </a:lnTo>
                      <a:lnTo>
                        <a:pt x="6" y="1"/>
                      </a:lnTo>
                      <a:lnTo>
                        <a:pt x="7" y="1"/>
                      </a:lnTo>
                      <a:lnTo>
                        <a:pt x="7" y="81"/>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 name="Freeform 30">
                  <a:extLst>
                    <a:ext uri="{FF2B5EF4-FFF2-40B4-BE49-F238E27FC236}">
                      <a16:creationId xmlns:a16="http://schemas.microsoft.com/office/drawing/2014/main" id="{2FB3BBF4-9D5F-4107-BAEC-B7610740B0D8}"/>
                    </a:ext>
                  </a:extLst>
                </p:cNvPr>
                <p:cNvSpPr>
                  <a:spLocks noEditPoints="1"/>
                </p:cNvSpPr>
                <p:nvPr/>
              </p:nvSpPr>
              <p:spPr bwMode="auto">
                <a:xfrm>
                  <a:off x="1424" y="334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3" y="336"/>
                      </a:lnTo>
                      <a:lnTo>
                        <a:pt x="2" y="336"/>
                      </a:lnTo>
                      <a:lnTo>
                        <a:pt x="0" y="336"/>
                      </a:lnTo>
                      <a:lnTo>
                        <a:pt x="0" y="259"/>
                      </a:lnTo>
                      <a:lnTo>
                        <a:pt x="2" y="259"/>
                      </a:lnTo>
                      <a:lnTo>
                        <a:pt x="3" y="258"/>
                      </a:lnTo>
                      <a:lnTo>
                        <a:pt x="6" y="258"/>
                      </a:lnTo>
                      <a:lnTo>
                        <a:pt x="7" y="258"/>
                      </a:lnTo>
                      <a:lnTo>
                        <a:pt x="7" y="336"/>
                      </a:lnTo>
                      <a:close/>
                      <a:moveTo>
                        <a:pt x="7" y="78"/>
                      </a:moveTo>
                      <a:lnTo>
                        <a:pt x="6" y="78"/>
                      </a:lnTo>
                      <a:lnTo>
                        <a:pt x="3" y="77"/>
                      </a:lnTo>
                      <a:lnTo>
                        <a:pt x="2" y="77"/>
                      </a:lnTo>
                      <a:lnTo>
                        <a:pt x="0" y="77"/>
                      </a:lnTo>
                      <a:lnTo>
                        <a:pt x="0" y="0"/>
                      </a:lnTo>
                      <a:lnTo>
                        <a:pt x="2" y="0"/>
                      </a:lnTo>
                      <a:lnTo>
                        <a:pt x="3" y="0"/>
                      </a:lnTo>
                      <a:lnTo>
                        <a:pt x="6" y="0"/>
                      </a:lnTo>
                      <a:lnTo>
                        <a:pt x="7" y="0"/>
                      </a:lnTo>
                      <a:lnTo>
                        <a:pt x="7" y="78"/>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 name="Freeform 31">
                  <a:extLst>
                    <a:ext uri="{FF2B5EF4-FFF2-40B4-BE49-F238E27FC236}">
                      <a16:creationId xmlns:a16="http://schemas.microsoft.com/office/drawing/2014/main" id="{4674F534-7FB4-4DA8-BE91-2861B95E8320}"/>
                    </a:ext>
                  </a:extLst>
                </p:cNvPr>
                <p:cNvSpPr>
                  <a:spLocks noEditPoints="1"/>
                </p:cNvSpPr>
                <p:nvPr/>
              </p:nvSpPr>
              <p:spPr bwMode="auto">
                <a:xfrm>
                  <a:off x="1421"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0 h 338"/>
                    <a:gd name="T34" fmla="*/ 0 w 7"/>
                    <a:gd name="T35" fmla="*/ 0 h 338"/>
                    <a:gd name="T36" fmla="*/ 0 w 7"/>
                    <a:gd name="T37" fmla="*/ 0 h 338"/>
                    <a:gd name="T38" fmla="*/ 0 w 7"/>
                    <a:gd name="T39" fmla="*/ 0 h 338"/>
                    <a:gd name="T40" fmla="*/ 0 w 7"/>
                    <a:gd name="T41" fmla="*/ 1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7"/>
                      </a:moveTo>
                      <a:lnTo>
                        <a:pt x="6" y="338"/>
                      </a:lnTo>
                      <a:lnTo>
                        <a:pt x="4" y="338"/>
                      </a:lnTo>
                      <a:lnTo>
                        <a:pt x="2" y="338"/>
                      </a:lnTo>
                      <a:lnTo>
                        <a:pt x="0" y="338"/>
                      </a:lnTo>
                      <a:lnTo>
                        <a:pt x="0" y="261"/>
                      </a:lnTo>
                      <a:lnTo>
                        <a:pt x="2" y="261"/>
                      </a:lnTo>
                      <a:lnTo>
                        <a:pt x="4" y="260"/>
                      </a:lnTo>
                      <a:lnTo>
                        <a:pt x="6" y="260"/>
                      </a:lnTo>
                      <a:lnTo>
                        <a:pt x="7" y="260"/>
                      </a:lnTo>
                      <a:lnTo>
                        <a:pt x="7" y="337"/>
                      </a:lnTo>
                      <a:close/>
                      <a:moveTo>
                        <a:pt x="7" y="78"/>
                      </a:moveTo>
                      <a:lnTo>
                        <a:pt x="6" y="78"/>
                      </a:lnTo>
                      <a:lnTo>
                        <a:pt x="4" y="77"/>
                      </a:lnTo>
                      <a:lnTo>
                        <a:pt x="2" y="77"/>
                      </a:lnTo>
                      <a:lnTo>
                        <a:pt x="0" y="77"/>
                      </a:lnTo>
                      <a:lnTo>
                        <a:pt x="0" y="0"/>
                      </a:lnTo>
                      <a:lnTo>
                        <a:pt x="2" y="0"/>
                      </a:lnTo>
                      <a:lnTo>
                        <a:pt x="4" y="0"/>
                      </a:lnTo>
                      <a:lnTo>
                        <a:pt x="6" y="0"/>
                      </a:lnTo>
                      <a:lnTo>
                        <a:pt x="7" y="1"/>
                      </a:lnTo>
                      <a:lnTo>
                        <a:pt x="7" y="78"/>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 name="Freeform 32">
                  <a:extLst>
                    <a:ext uri="{FF2B5EF4-FFF2-40B4-BE49-F238E27FC236}">
                      <a16:creationId xmlns:a16="http://schemas.microsoft.com/office/drawing/2014/main" id="{29BA0451-2B66-400D-950B-DB20B19F5B8B}"/>
                    </a:ext>
                  </a:extLst>
                </p:cNvPr>
                <p:cNvSpPr>
                  <a:spLocks noEditPoints="1"/>
                </p:cNvSpPr>
                <p:nvPr/>
              </p:nvSpPr>
              <p:spPr bwMode="auto">
                <a:xfrm>
                  <a:off x="1418"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2 h 338"/>
                    <a:gd name="T34" fmla="*/ 0 w 7"/>
                    <a:gd name="T35" fmla="*/ 2 h 338"/>
                    <a:gd name="T36" fmla="*/ 0 w 7"/>
                    <a:gd name="T37" fmla="*/ 2 h 338"/>
                    <a:gd name="T38" fmla="*/ 0 w 7"/>
                    <a:gd name="T39" fmla="*/ 2 h 338"/>
                    <a:gd name="T40" fmla="*/ 0 w 7"/>
                    <a:gd name="T41" fmla="*/ 0 h 338"/>
                    <a:gd name="T42" fmla="*/ 0 w 7"/>
                    <a:gd name="T43" fmla="*/ 0 h 338"/>
                    <a:gd name="T44" fmla="*/ 0 w 7"/>
                    <a:gd name="T45" fmla="*/ 0 h 338"/>
                    <a:gd name="T46" fmla="*/ 0 w 7"/>
                    <a:gd name="T47" fmla="*/ 0 h 338"/>
                    <a:gd name="T48" fmla="*/ 0 w 7"/>
                    <a:gd name="T49" fmla="*/ 0 h 338"/>
                    <a:gd name="T50" fmla="*/ 0 w 7"/>
                    <a:gd name="T51" fmla="*/ 0 h 338"/>
                    <a:gd name="T52" fmla="*/ 0 w 7"/>
                    <a:gd name="T53" fmla="*/ 0 h 338"/>
                    <a:gd name="T54" fmla="*/ 0 w 7"/>
                    <a:gd name="T55" fmla="*/ 0 h 338"/>
                    <a:gd name="T56" fmla="*/ 0 w 7"/>
                    <a:gd name="T57" fmla="*/ 0 h 338"/>
                    <a:gd name="T58" fmla="*/ 0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6" y="338"/>
                      </a:lnTo>
                      <a:lnTo>
                        <a:pt x="4" y="338"/>
                      </a:lnTo>
                      <a:lnTo>
                        <a:pt x="2" y="338"/>
                      </a:lnTo>
                      <a:lnTo>
                        <a:pt x="0" y="338"/>
                      </a:lnTo>
                      <a:lnTo>
                        <a:pt x="0" y="261"/>
                      </a:lnTo>
                      <a:lnTo>
                        <a:pt x="2" y="261"/>
                      </a:lnTo>
                      <a:lnTo>
                        <a:pt x="4" y="261"/>
                      </a:lnTo>
                      <a:lnTo>
                        <a:pt x="6" y="261"/>
                      </a:lnTo>
                      <a:lnTo>
                        <a:pt x="7" y="261"/>
                      </a:lnTo>
                      <a:lnTo>
                        <a:pt x="7" y="338"/>
                      </a:lnTo>
                      <a:close/>
                      <a:moveTo>
                        <a:pt x="7" y="77"/>
                      </a:moveTo>
                      <a:lnTo>
                        <a:pt x="6" y="77"/>
                      </a:lnTo>
                      <a:lnTo>
                        <a:pt x="4" y="77"/>
                      </a:lnTo>
                      <a:lnTo>
                        <a:pt x="2" y="77"/>
                      </a:lnTo>
                      <a:lnTo>
                        <a:pt x="0" y="77"/>
                      </a:lnTo>
                      <a:lnTo>
                        <a:pt x="0" y="0"/>
                      </a:lnTo>
                      <a:lnTo>
                        <a:pt x="2" y="0"/>
                      </a:lnTo>
                      <a:lnTo>
                        <a:pt x="4" y="0"/>
                      </a:lnTo>
                      <a:lnTo>
                        <a:pt x="6" y="0"/>
                      </a:lnTo>
                      <a:lnTo>
                        <a:pt x="7" y="0"/>
                      </a:lnTo>
                      <a:lnTo>
                        <a:pt x="7" y="77"/>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 name="Freeform 33">
                  <a:extLst>
                    <a:ext uri="{FF2B5EF4-FFF2-40B4-BE49-F238E27FC236}">
                      <a16:creationId xmlns:a16="http://schemas.microsoft.com/office/drawing/2014/main" id="{8D49D370-699C-4C3E-BA9B-FFC70D9CF6EE}"/>
                    </a:ext>
                  </a:extLst>
                </p:cNvPr>
                <p:cNvSpPr>
                  <a:spLocks noEditPoints="1"/>
                </p:cNvSpPr>
                <p:nvPr/>
              </p:nvSpPr>
              <p:spPr bwMode="auto">
                <a:xfrm>
                  <a:off x="1414" y="3345"/>
                  <a:ext cx="4" cy="170"/>
                </a:xfrm>
                <a:custGeom>
                  <a:avLst/>
                  <a:gdLst>
                    <a:gd name="T0" fmla="*/ 1 w 7"/>
                    <a:gd name="T1" fmla="*/ 6 h 338"/>
                    <a:gd name="T2" fmla="*/ 1 w 7"/>
                    <a:gd name="T3" fmla="*/ 6 h 338"/>
                    <a:gd name="T4" fmla="*/ 1 w 7"/>
                    <a:gd name="T5" fmla="*/ 6 h 338"/>
                    <a:gd name="T6" fmla="*/ 1 w 7"/>
                    <a:gd name="T7" fmla="*/ 6 h 338"/>
                    <a:gd name="T8" fmla="*/ 1 w 7"/>
                    <a:gd name="T9" fmla="*/ 6 h 338"/>
                    <a:gd name="T10" fmla="*/ 1 w 7"/>
                    <a:gd name="T11" fmla="*/ 6 h 338"/>
                    <a:gd name="T12" fmla="*/ 1 w 7"/>
                    <a:gd name="T13" fmla="*/ 6 h 338"/>
                    <a:gd name="T14" fmla="*/ 1 w 7"/>
                    <a:gd name="T15" fmla="*/ 6 h 338"/>
                    <a:gd name="T16" fmla="*/ 0 w 7"/>
                    <a:gd name="T17" fmla="*/ 6 h 338"/>
                    <a:gd name="T18" fmla="*/ 0 w 7"/>
                    <a:gd name="T19" fmla="*/ 5 h 338"/>
                    <a:gd name="T20" fmla="*/ 1 w 7"/>
                    <a:gd name="T21" fmla="*/ 5 h 338"/>
                    <a:gd name="T22" fmla="*/ 1 w 7"/>
                    <a:gd name="T23" fmla="*/ 5 h 338"/>
                    <a:gd name="T24" fmla="*/ 1 w 7"/>
                    <a:gd name="T25" fmla="*/ 5 h 338"/>
                    <a:gd name="T26" fmla="*/ 1 w 7"/>
                    <a:gd name="T27" fmla="*/ 5 h 338"/>
                    <a:gd name="T28" fmla="*/ 1 w 7"/>
                    <a:gd name="T29" fmla="*/ 5 h 338"/>
                    <a:gd name="T30" fmla="*/ 1 w 7"/>
                    <a:gd name="T31" fmla="*/ 5 h 338"/>
                    <a:gd name="T32" fmla="*/ 1 w 7"/>
                    <a:gd name="T33" fmla="*/ 5 h 338"/>
                    <a:gd name="T34" fmla="*/ 1 w 7"/>
                    <a:gd name="T35" fmla="*/ 5 h 338"/>
                    <a:gd name="T36" fmla="*/ 1 w 7"/>
                    <a:gd name="T37" fmla="*/ 6 h 338"/>
                    <a:gd name="T38" fmla="*/ 1 w 7"/>
                    <a:gd name="T39" fmla="*/ 2 h 338"/>
                    <a:gd name="T40" fmla="*/ 1 w 7"/>
                    <a:gd name="T41" fmla="*/ 2 h 338"/>
                    <a:gd name="T42" fmla="*/ 1 w 7"/>
                    <a:gd name="T43" fmla="*/ 2 h 338"/>
                    <a:gd name="T44" fmla="*/ 1 w 7"/>
                    <a:gd name="T45" fmla="*/ 2 h 338"/>
                    <a:gd name="T46" fmla="*/ 0 w 7"/>
                    <a:gd name="T47" fmla="*/ 2 h 338"/>
                    <a:gd name="T48" fmla="*/ 0 w 7"/>
                    <a:gd name="T49" fmla="*/ 0 h 338"/>
                    <a:gd name="T50" fmla="*/ 1 w 7"/>
                    <a:gd name="T51" fmla="*/ 0 h 338"/>
                    <a:gd name="T52" fmla="*/ 1 w 7"/>
                    <a:gd name="T53" fmla="*/ 0 h 338"/>
                    <a:gd name="T54" fmla="*/ 1 w 7"/>
                    <a:gd name="T55" fmla="*/ 0 h 338"/>
                    <a:gd name="T56" fmla="*/ 1 w 7"/>
                    <a:gd name="T57" fmla="*/ 0 h 338"/>
                    <a:gd name="T58" fmla="*/ 1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7" y="338"/>
                      </a:lnTo>
                      <a:lnTo>
                        <a:pt x="6" y="338"/>
                      </a:lnTo>
                      <a:lnTo>
                        <a:pt x="4" y="338"/>
                      </a:lnTo>
                      <a:lnTo>
                        <a:pt x="3" y="338"/>
                      </a:lnTo>
                      <a:lnTo>
                        <a:pt x="0" y="338"/>
                      </a:lnTo>
                      <a:lnTo>
                        <a:pt x="0" y="261"/>
                      </a:lnTo>
                      <a:lnTo>
                        <a:pt x="3" y="261"/>
                      </a:lnTo>
                      <a:lnTo>
                        <a:pt x="4" y="261"/>
                      </a:lnTo>
                      <a:lnTo>
                        <a:pt x="6" y="261"/>
                      </a:lnTo>
                      <a:lnTo>
                        <a:pt x="7" y="261"/>
                      </a:lnTo>
                      <a:lnTo>
                        <a:pt x="7" y="338"/>
                      </a:lnTo>
                      <a:close/>
                      <a:moveTo>
                        <a:pt x="7" y="77"/>
                      </a:moveTo>
                      <a:lnTo>
                        <a:pt x="6" y="77"/>
                      </a:lnTo>
                      <a:lnTo>
                        <a:pt x="4" y="77"/>
                      </a:lnTo>
                      <a:lnTo>
                        <a:pt x="3" y="77"/>
                      </a:lnTo>
                      <a:lnTo>
                        <a:pt x="0" y="77"/>
                      </a:lnTo>
                      <a:lnTo>
                        <a:pt x="0" y="0"/>
                      </a:lnTo>
                      <a:lnTo>
                        <a:pt x="3" y="0"/>
                      </a:lnTo>
                      <a:lnTo>
                        <a:pt x="4" y="0"/>
                      </a:lnTo>
                      <a:lnTo>
                        <a:pt x="6" y="0"/>
                      </a:lnTo>
                      <a:lnTo>
                        <a:pt x="7" y="0"/>
                      </a:lnTo>
                      <a:lnTo>
                        <a:pt x="7" y="7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 name="Freeform 34">
                  <a:extLst>
                    <a:ext uri="{FF2B5EF4-FFF2-40B4-BE49-F238E27FC236}">
                      <a16:creationId xmlns:a16="http://schemas.microsoft.com/office/drawing/2014/main" id="{7B6C576B-7E37-4066-B051-98B4D594EF6F}"/>
                    </a:ext>
                  </a:extLst>
                </p:cNvPr>
                <p:cNvSpPr>
                  <a:spLocks noEditPoints="1"/>
                </p:cNvSpPr>
                <p:nvPr/>
              </p:nvSpPr>
              <p:spPr bwMode="auto">
                <a:xfrm>
                  <a:off x="1411"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1 h 338"/>
                    <a:gd name="T34" fmla="*/ 0 w 7"/>
                    <a:gd name="T35" fmla="*/ 0 h 338"/>
                    <a:gd name="T36" fmla="*/ 0 w 7"/>
                    <a:gd name="T37" fmla="*/ 0 h 338"/>
                    <a:gd name="T38" fmla="*/ 0 w 7"/>
                    <a:gd name="T39" fmla="*/ 0 h 338"/>
                    <a:gd name="T40" fmla="*/ 0 w 7"/>
                    <a:gd name="T41" fmla="*/ 0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8"/>
                      </a:moveTo>
                      <a:lnTo>
                        <a:pt x="6" y="338"/>
                      </a:lnTo>
                      <a:lnTo>
                        <a:pt x="4" y="338"/>
                      </a:lnTo>
                      <a:lnTo>
                        <a:pt x="3" y="338"/>
                      </a:lnTo>
                      <a:lnTo>
                        <a:pt x="0" y="337"/>
                      </a:lnTo>
                      <a:lnTo>
                        <a:pt x="0" y="260"/>
                      </a:lnTo>
                      <a:lnTo>
                        <a:pt x="3" y="260"/>
                      </a:lnTo>
                      <a:lnTo>
                        <a:pt x="4" y="260"/>
                      </a:lnTo>
                      <a:lnTo>
                        <a:pt x="6" y="261"/>
                      </a:lnTo>
                      <a:lnTo>
                        <a:pt x="7" y="261"/>
                      </a:lnTo>
                      <a:lnTo>
                        <a:pt x="7" y="338"/>
                      </a:lnTo>
                      <a:close/>
                      <a:moveTo>
                        <a:pt x="7" y="77"/>
                      </a:moveTo>
                      <a:lnTo>
                        <a:pt x="6" y="77"/>
                      </a:lnTo>
                      <a:lnTo>
                        <a:pt x="4" y="77"/>
                      </a:lnTo>
                      <a:lnTo>
                        <a:pt x="3" y="78"/>
                      </a:lnTo>
                      <a:lnTo>
                        <a:pt x="0" y="78"/>
                      </a:lnTo>
                      <a:lnTo>
                        <a:pt x="0" y="1"/>
                      </a:lnTo>
                      <a:lnTo>
                        <a:pt x="3" y="0"/>
                      </a:lnTo>
                      <a:lnTo>
                        <a:pt x="4" y="0"/>
                      </a:lnTo>
                      <a:lnTo>
                        <a:pt x="6" y="0"/>
                      </a:lnTo>
                      <a:lnTo>
                        <a:pt x="7" y="0"/>
                      </a:lnTo>
                      <a:lnTo>
                        <a:pt x="7" y="77"/>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 name="Freeform 35">
                  <a:extLst>
                    <a:ext uri="{FF2B5EF4-FFF2-40B4-BE49-F238E27FC236}">
                      <a16:creationId xmlns:a16="http://schemas.microsoft.com/office/drawing/2014/main" id="{7C517A92-62FC-4D58-9542-0334E6620F23}"/>
                    </a:ext>
                  </a:extLst>
                </p:cNvPr>
                <p:cNvSpPr>
                  <a:spLocks noEditPoints="1"/>
                </p:cNvSpPr>
                <p:nvPr/>
              </p:nvSpPr>
              <p:spPr bwMode="auto">
                <a:xfrm>
                  <a:off x="1407" y="334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4" y="336"/>
                      </a:lnTo>
                      <a:lnTo>
                        <a:pt x="3" y="336"/>
                      </a:lnTo>
                      <a:lnTo>
                        <a:pt x="0" y="336"/>
                      </a:lnTo>
                      <a:lnTo>
                        <a:pt x="0" y="258"/>
                      </a:lnTo>
                      <a:lnTo>
                        <a:pt x="3" y="258"/>
                      </a:lnTo>
                      <a:lnTo>
                        <a:pt x="4" y="258"/>
                      </a:lnTo>
                      <a:lnTo>
                        <a:pt x="6" y="259"/>
                      </a:lnTo>
                      <a:lnTo>
                        <a:pt x="7" y="259"/>
                      </a:lnTo>
                      <a:lnTo>
                        <a:pt x="7" y="336"/>
                      </a:lnTo>
                      <a:close/>
                      <a:moveTo>
                        <a:pt x="7" y="77"/>
                      </a:moveTo>
                      <a:lnTo>
                        <a:pt x="6" y="77"/>
                      </a:lnTo>
                      <a:lnTo>
                        <a:pt x="4" y="77"/>
                      </a:lnTo>
                      <a:lnTo>
                        <a:pt x="3" y="78"/>
                      </a:lnTo>
                      <a:lnTo>
                        <a:pt x="0" y="78"/>
                      </a:lnTo>
                      <a:lnTo>
                        <a:pt x="0" y="0"/>
                      </a:lnTo>
                      <a:lnTo>
                        <a:pt x="3" y="0"/>
                      </a:lnTo>
                      <a:lnTo>
                        <a:pt x="4" y="0"/>
                      </a:lnTo>
                      <a:lnTo>
                        <a:pt x="6" y="0"/>
                      </a:lnTo>
                      <a:lnTo>
                        <a:pt x="7" y="0"/>
                      </a:lnTo>
                      <a:lnTo>
                        <a:pt x="7" y="7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 name="Freeform 36">
                  <a:extLst>
                    <a:ext uri="{FF2B5EF4-FFF2-40B4-BE49-F238E27FC236}">
                      <a16:creationId xmlns:a16="http://schemas.microsoft.com/office/drawing/2014/main" id="{DF9A0C34-6694-46D9-8C15-7C26B8F3FAE8}"/>
                    </a:ext>
                  </a:extLst>
                </p:cNvPr>
                <p:cNvSpPr>
                  <a:spLocks noEditPoints="1"/>
                </p:cNvSpPr>
                <p:nvPr/>
              </p:nvSpPr>
              <p:spPr bwMode="auto">
                <a:xfrm>
                  <a:off x="1404" y="3346"/>
                  <a:ext cx="3" cy="168"/>
                </a:xfrm>
                <a:custGeom>
                  <a:avLst/>
                  <a:gdLst>
                    <a:gd name="T0" fmla="*/ 1 w 6"/>
                    <a:gd name="T1" fmla="*/ 6 h 336"/>
                    <a:gd name="T2" fmla="*/ 1 w 6"/>
                    <a:gd name="T3" fmla="*/ 6 h 336"/>
                    <a:gd name="T4" fmla="*/ 1 w 6"/>
                    <a:gd name="T5" fmla="*/ 6 h 336"/>
                    <a:gd name="T6" fmla="*/ 1 w 6"/>
                    <a:gd name="T7" fmla="*/ 6 h 336"/>
                    <a:gd name="T8" fmla="*/ 0 w 6"/>
                    <a:gd name="T9" fmla="*/ 6 h 336"/>
                    <a:gd name="T10" fmla="*/ 0 w 6"/>
                    <a:gd name="T11" fmla="*/ 4 h 336"/>
                    <a:gd name="T12" fmla="*/ 1 w 6"/>
                    <a:gd name="T13" fmla="*/ 5 h 336"/>
                    <a:gd name="T14" fmla="*/ 1 w 6"/>
                    <a:gd name="T15" fmla="*/ 5 h 336"/>
                    <a:gd name="T16" fmla="*/ 1 w 6"/>
                    <a:gd name="T17" fmla="*/ 5 h 336"/>
                    <a:gd name="T18" fmla="*/ 1 w 6"/>
                    <a:gd name="T19" fmla="*/ 5 h 336"/>
                    <a:gd name="T20" fmla="*/ 1 w 6"/>
                    <a:gd name="T21" fmla="*/ 6 h 336"/>
                    <a:gd name="T22" fmla="*/ 1 w 6"/>
                    <a:gd name="T23" fmla="*/ 2 h 336"/>
                    <a:gd name="T24" fmla="*/ 1 w 6"/>
                    <a:gd name="T25" fmla="*/ 2 h 336"/>
                    <a:gd name="T26" fmla="*/ 1 w 6"/>
                    <a:gd name="T27" fmla="*/ 2 h 336"/>
                    <a:gd name="T28" fmla="*/ 1 w 6"/>
                    <a:gd name="T29" fmla="*/ 2 h 336"/>
                    <a:gd name="T30" fmla="*/ 0 w 6"/>
                    <a:gd name="T31" fmla="*/ 2 h 336"/>
                    <a:gd name="T32" fmla="*/ 0 w 6"/>
                    <a:gd name="T33" fmla="*/ 1 h 336"/>
                    <a:gd name="T34" fmla="*/ 1 w 6"/>
                    <a:gd name="T35" fmla="*/ 1 h 336"/>
                    <a:gd name="T36" fmla="*/ 1 w 6"/>
                    <a:gd name="T37" fmla="*/ 0 h 336"/>
                    <a:gd name="T38" fmla="*/ 1 w 6"/>
                    <a:gd name="T39" fmla="*/ 0 h 336"/>
                    <a:gd name="T40" fmla="*/ 1 w 6"/>
                    <a:gd name="T41" fmla="*/ 0 h 336"/>
                    <a:gd name="T42" fmla="*/ 1 w 6"/>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36">
                      <a:moveTo>
                        <a:pt x="6" y="336"/>
                      </a:moveTo>
                      <a:lnTo>
                        <a:pt x="5" y="336"/>
                      </a:lnTo>
                      <a:lnTo>
                        <a:pt x="3" y="335"/>
                      </a:lnTo>
                      <a:lnTo>
                        <a:pt x="2" y="335"/>
                      </a:lnTo>
                      <a:lnTo>
                        <a:pt x="0" y="335"/>
                      </a:lnTo>
                      <a:lnTo>
                        <a:pt x="0" y="256"/>
                      </a:lnTo>
                      <a:lnTo>
                        <a:pt x="2" y="257"/>
                      </a:lnTo>
                      <a:lnTo>
                        <a:pt x="3" y="257"/>
                      </a:lnTo>
                      <a:lnTo>
                        <a:pt x="5" y="257"/>
                      </a:lnTo>
                      <a:lnTo>
                        <a:pt x="6" y="258"/>
                      </a:lnTo>
                      <a:lnTo>
                        <a:pt x="6" y="336"/>
                      </a:lnTo>
                      <a:close/>
                      <a:moveTo>
                        <a:pt x="6" y="78"/>
                      </a:moveTo>
                      <a:lnTo>
                        <a:pt x="5" y="79"/>
                      </a:lnTo>
                      <a:lnTo>
                        <a:pt x="3" y="79"/>
                      </a:lnTo>
                      <a:lnTo>
                        <a:pt x="2" y="79"/>
                      </a:lnTo>
                      <a:lnTo>
                        <a:pt x="0" y="81"/>
                      </a:lnTo>
                      <a:lnTo>
                        <a:pt x="0" y="1"/>
                      </a:lnTo>
                      <a:lnTo>
                        <a:pt x="2" y="1"/>
                      </a:lnTo>
                      <a:lnTo>
                        <a:pt x="3" y="0"/>
                      </a:lnTo>
                      <a:lnTo>
                        <a:pt x="5" y="0"/>
                      </a:lnTo>
                      <a:lnTo>
                        <a:pt x="6" y="0"/>
                      </a:lnTo>
                      <a:lnTo>
                        <a:pt x="6" y="78"/>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 name="Freeform 37">
                  <a:extLst>
                    <a:ext uri="{FF2B5EF4-FFF2-40B4-BE49-F238E27FC236}">
                      <a16:creationId xmlns:a16="http://schemas.microsoft.com/office/drawing/2014/main" id="{FC550625-003A-482A-BAC3-BCC1F3094D0A}"/>
                    </a:ext>
                  </a:extLst>
                </p:cNvPr>
                <p:cNvSpPr>
                  <a:spLocks noEditPoints="1"/>
                </p:cNvSpPr>
                <p:nvPr/>
              </p:nvSpPr>
              <p:spPr bwMode="auto">
                <a:xfrm>
                  <a:off x="1400" y="334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1 h 334"/>
                    <a:gd name="T34" fmla="*/ 1 w 7"/>
                    <a:gd name="T35" fmla="*/ 1 h 334"/>
                    <a:gd name="T36" fmla="*/ 1 w 7"/>
                    <a:gd name="T37" fmla="*/ 0 h 334"/>
                    <a:gd name="T38" fmla="*/ 1 w 7"/>
                    <a:gd name="T39" fmla="*/ 0 h 334"/>
                    <a:gd name="T40" fmla="*/ 1 w 7"/>
                    <a:gd name="T41" fmla="*/ 0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4"/>
                      </a:moveTo>
                      <a:lnTo>
                        <a:pt x="5" y="334"/>
                      </a:lnTo>
                      <a:lnTo>
                        <a:pt x="3" y="333"/>
                      </a:lnTo>
                      <a:lnTo>
                        <a:pt x="2" y="333"/>
                      </a:lnTo>
                      <a:lnTo>
                        <a:pt x="0" y="333"/>
                      </a:lnTo>
                      <a:lnTo>
                        <a:pt x="0" y="252"/>
                      </a:lnTo>
                      <a:lnTo>
                        <a:pt x="2" y="254"/>
                      </a:lnTo>
                      <a:lnTo>
                        <a:pt x="3" y="254"/>
                      </a:lnTo>
                      <a:lnTo>
                        <a:pt x="5" y="255"/>
                      </a:lnTo>
                      <a:lnTo>
                        <a:pt x="7" y="255"/>
                      </a:lnTo>
                      <a:lnTo>
                        <a:pt x="7" y="334"/>
                      </a:lnTo>
                      <a:close/>
                      <a:moveTo>
                        <a:pt x="7" y="80"/>
                      </a:moveTo>
                      <a:lnTo>
                        <a:pt x="5" y="80"/>
                      </a:lnTo>
                      <a:lnTo>
                        <a:pt x="3" y="81"/>
                      </a:lnTo>
                      <a:lnTo>
                        <a:pt x="2" y="81"/>
                      </a:lnTo>
                      <a:lnTo>
                        <a:pt x="0" y="82"/>
                      </a:lnTo>
                      <a:lnTo>
                        <a:pt x="0" y="1"/>
                      </a:lnTo>
                      <a:lnTo>
                        <a:pt x="2" y="1"/>
                      </a:lnTo>
                      <a:lnTo>
                        <a:pt x="3" y="0"/>
                      </a:lnTo>
                      <a:lnTo>
                        <a:pt x="5" y="0"/>
                      </a:lnTo>
                      <a:lnTo>
                        <a:pt x="7" y="0"/>
                      </a:lnTo>
                      <a:lnTo>
                        <a:pt x="7" y="8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 name="Freeform 38">
                  <a:extLst>
                    <a:ext uri="{FF2B5EF4-FFF2-40B4-BE49-F238E27FC236}">
                      <a16:creationId xmlns:a16="http://schemas.microsoft.com/office/drawing/2014/main" id="{C6986771-F656-4497-A226-48C9B3F1A0BB}"/>
                    </a:ext>
                  </a:extLst>
                </p:cNvPr>
                <p:cNvSpPr>
                  <a:spLocks noEditPoints="1"/>
                </p:cNvSpPr>
                <p:nvPr/>
              </p:nvSpPr>
              <p:spPr bwMode="auto">
                <a:xfrm>
                  <a:off x="1397" y="334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1 h 332"/>
                    <a:gd name="T34" fmla="*/ 0 w 7"/>
                    <a:gd name="T35" fmla="*/ 1 h 332"/>
                    <a:gd name="T36" fmla="*/ 0 w 7"/>
                    <a:gd name="T37" fmla="*/ 1 h 332"/>
                    <a:gd name="T38" fmla="*/ 0 w 7"/>
                    <a:gd name="T39" fmla="*/ 1 h 332"/>
                    <a:gd name="T40" fmla="*/ 0 w 7"/>
                    <a:gd name="T41" fmla="*/ 0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2"/>
                      </a:moveTo>
                      <a:lnTo>
                        <a:pt x="5" y="331"/>
                      </a:lnTo>
                      <a:lnTo>
                        <a:pt x="3" y="331"/>
                      </a:lnTo>
                      <a:lnTo>
                        <a:pt x="2" y="331"/>
                      </a:lnTo>
                      <a:lnTo>
                        <a:pt x="0" y="330"/>
                      </a:lnTo>
                      <a:lnTo>
                        <a:pt x="0" y="248"/>
                      </a:lnTo>
                      <a:lnTo>
                        <a:pt x="2" y="249"/>
                      </a:lnTo>
                      <a:lnTo>
                        <a:pt x="3" y="249"/>
                      </a:lnTo>
                      <a:lnTo>
                        <a:pt x="5" y="250"/>
                      </a:lnTo>
                      <a:lnTo>
                        <a:pt x="7" y="251"/>
                      </a:lnTo>
                      <a:lnTo>
                        <a:pt x="7" y="332"/>
                      </a:lnTo>
                      <a:close/>
                      <a:moveTo>
                        <a:pt x="7" y="81"/>
                      </a:moveTo>
                      <a:lnTo>
                        <a:pt x="5" y="82"/>
                      </a:lnTo>
                      <a:lnTo>
                        <a:pt x="3" y="82"/>
                      </a:lnTo>
                      <a:lnTo>
                        <a:pt x="2" y="83"/>
                      </a:lnTo>
                      <a:lnTo>
                        <a:pt x="0" y="84"/>
                      </a:lnTo>
                      <a:lnTo>
                        <a:pt x="0" y="3"/>
                      </a:lnTo>
                      <a:lnTo>
                        <a:pt x="2" y="1"/>
                      </a:lnTo>
                      <a:lnTo>
                        <a:pt x="3" y="1"/>
                      </a:lnTo>
                      <a:lnTo>
                        <a:pt x="5" y="1"/>
                      </a:lnTo>
                      <a:lnTo>
                        <a:pt x="7" y="0"/>
                      </a:lnTo>
                      <a:lnTo>
                        <a:pt x="7" y="81"/>
                      </a:lnTo>
                      <a:close/>
                    </a:path>
                  </a:pathLst>
                </a:custGeom>
                <a:solidFill>
                  <a:srgbClr val="E9E9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 name="Freeform 39">
                  <a:extLst>
                    <a:ext uri="{FF2B5EF4-FFF2-40B4-BE49-F238E27FC236}">
                      <a16:creationId xmlns:a16="http://schemas.microsoft.com/office/drawing/2014/main" id="{7E2F2119-5F22-4FB3-A083-2C5AD257C8DD}"/>
                    </a:ext>
                  </a:extLst>
                </p:cNvPr>
                <p:cNvSpPr>
                  <a:spLocks noEditPoints="1"/>
                </p:cNvSpPr>
                <p:nvPr/>
              </p:nvSpPr>
              <p:spPr bwMode="auto">
                <a:xfrm>
                  <a:off x="1393" y="3348"/>
                  <a:ext cx="4" cy="164"/>
                </a:xfrm>
                <a:custGeom>
                  <a:avLst/>
                  <a:gdLst>
                    <a:gd name="T0" fmla="*/ 1 w 7"/>
                    <a:gd name="T1" fmla="*/ 6 h 327"/>
                    <a:gd name="T2" fmla="*/ 1 w 7"/>
                    <a:gd name="T3" fmla="*/ 6 h 327"/>
                    <a:gd name="T4" fmla="*/ 1 w 7"/>
                    <a:gd name="T5" fmla="*/ 6 h 327"/>
                    <a:gd name="T6" fmla="*/ 1 w 7"/>
                    <a:gd name="T7" fmla="*/ 6 h 327"/>
                    <a:gd name="T8" fmla="*/ 0 w 7"/>
                    <a:gd name="T9" fmla="*/ 6 h 327"/>
                    <a:gd name="T10" fmla="*/ 0 w 7"/>
                    <a:gd name="T11" fmla="*/ 4 h 327"/>
                    <a:gd name="T12" fmla="*/ 1 w 7"/>
                    <a:gd name="T13" fmla="*/ 4 h 327"/>
                    <a:gd name="T14" fmla="*/ 1 w 7"/>
                    <a:gd name="T15" fmla="*/ 4 h 327"/>
                    <a:gd name="T16" fmla="*/ 1 w 7"/>
                    <a:gd name="T17" fmla="*/ 4 h 327"/>
                    <a:gd name="T18" fmla="*/ 1 w 7"/>
                    <a:gd name="T19" fmla="*/ 4 h 327"/>
                    <a:gd name="T20" fmla="*/ 1 w 7"/>
                    <a:gd name="T21" fmla="*/ 6 h 327"/>
                    <a:gd name="T22" fmla="*/ 1 w 7"/>
                    <a:gd name="T23" fmla="*/ 2 h 327"/>
                    <a:gd name="T24" fmla="*/ 1 w 7"/>
                    <a:gd name="T25" fmla="*/ 2 h 327"/>
                    <a:gd name="T26" fmla="*/ 1 w 7"/>
                    <a:gd name="T27" fmla="*/ 2 h 327"/>
                    <a:gd name="T28" fmla="*/ 1 w 7"/>
                    <a:gd name="T29" fmla="*/ 2 h 327"/>
                    <a:gd name="T30" fmla="*/ 0 w 7"/>
                    <a:gd name="T31" fmla="*/ 2 h 327"/>
                    <a:gd name="T32" fmla="*/ 0 w 7"/>
                    <a:gd name="T33" fmla="*/ 1 h 327"/>
                    <a:gd name="T34" fmla="*/ 1 w 7"/>
                    <a:gd name="T35" fmla="*/ 1 h 327"/>
                    <a:gd name="T36" fmla="*/ 1 w 7"/>
                    <a:gd name="T37" fmla="*/ 0 h 327"/>
                    <a:gd name="T38" fmla="*/ 1 w 7"/>
                    <a:gd name="T39" fmla="*/ 0 h 327"/>
                    <a:gd name="T40" fmla="*/ 1 w 7"/>
                    <a:gd name="T41" fmla="*/ 0 h 327"/>
                    <a:gd name="T42" fmla="*/ 1 w 7"/>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7">
                      <a:moveTo>
                        <a:pt x="7" y="327"/>
                      </a:moveTo>
                      <a:lnTo>
                        <a:pt x="6" y="327"/>
                      </a:lnTo>
                      <a:lnTo>
                        <a:pt x="3" y="326"/>
                      </a:lnTo>
                      <a:lnTo>
                        <a:pt x="2" y="326"/>
                      </a:lnTo>
                      <a:lnTo>
                        <a:pt x="0" y="326"/>
                      </a:lnTo>
                      <a:lnTo>
                        <a:pt x="0" y="241"/>
                      </a:lnTo>
                      <a:lnTo>
                        <a:pt x="2" y="243"/>
                      </a:lnTo>
                      <a:lnTo>
                        <a:pt x="3" y="243"/>
                      </a:lnTo>
                      <a:lnTo>
                        <a:pt x="6" y="244"/>
                      </a:lnTo>
                      <a:lnTo>
                        <a:pt x="7" y="245"/>
                      </a:lnTo>
                      <a:lnTo>
                        <a:pt x="7" y="327"/>
                      </a:lnTo>
                      <a:close/>
                      <a:moveTo>
                        <a:pt x="7" y="81"/>
                      </a:moveTo>
                      <a:lnTo>
                        <a:pt x="6" y="82"/>
                      </a:lnTo>
                      <a:lnTo>
                        <a:pt x="3" y="82"/>
                      </a:lnTo>
                      <a:lnTo>
                        <a:pt x="2" y="84"/>
                      </a:lnTo>
                      <a:lnTo>
                        <a:pt x="0" y="85"/>
                      </a:lnTo>
                      <a:lnTo>
                        <a:pt x="0" y="1"/>
                      </a:lnTo>
                      <a:lnTo>
                        <a:pt x="2" y="1"/>
                      </a:lnTo>
                      <a:lnTo>
                        <a:pt x="3" y="0"/>
                      </a:lnTo>
                      <a:lnTo>
                        <a:pt x="6" y="0"/>
                      </a:lnTo>
                      <a:lnTo>
                        <a:pt x="7" y="0"/>
                      </a:lnTo>
                      <a:lnTo>
                        <a:pt x="7" y="81"/>
                      </a:lnTo>
                      <a:close/>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 name="Freeform 40">
                  <a:extLst>
                    <a:ext uri="{FF2B5EF4-FFF2-40B4-BE49-F238E27FC236}">
                      <a16:creationId xmlns:a16="http://schemas.microsoft.com/office/drawing/2014/main" id="{B948BAFB-4575-4264-A05C-9688939A27CD}"/>
                    </a:ext>
                  </a:extLst>
                </p:cNvPr>
                <p:cNvSpPr>
                  <a:spLocks noEditPoints="1"/>
                </p:cNvSpPr>
                <p:nvPr/>
              </p:nvSpPr>
              <p:spPr bwMode="auto">
                <a:xfrm>
                  <a:off x="1390" y="334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5"/>
                      </a:moveTo>
                      <a:lnTo>
                        <a:pt x="6" y="323"/>
                      </a:lnTo>
                      <a:lnTo>
                        <a:pt x="3" y="323"/>
                      </a:lnTo>
                      <a:lnTo>
                        <a:pt x="2" y="322"/>
                      </a:lnTo>
                      <a:lnTo>
                        <a:pt x="0" y="322"/>
                      </a:lnTo>
                      <a:lnTo>
                        <a:pt x="0" y="236"/>
                      </a:lnTo>
                      <a:lnTo>
                        <a:pt x="2" y="237"/>
                      </a:lnTo>
                      <a:lnTo>
                        <a:pt x="3" y="238"/>
                      </a:lnTo>
                      <a:lnTo>
                        <a:pt x="6" y="239"/>
                      </a:lnTo>
                      <a:lnTo>
                        <a:pt x="7" y="240"/>
                      </a:lnTo>
                      <a:lnTo>
                        <a:pt x="7" y="325"/>
                      </a:lnTo>
                      <a:close/>
                      <a:moveTo>
                        <a:pt x="7" y="84"/>
                      </a:moveTo>
                      <a:lnTo>
                        <a:pt x="6" y="85"/>
                      </a:lnTo>
                      <a:lnTo>
                        <a:pt x="3" y="86"/>
                      </a:lnTo>
                      <a:lnTo>
                        <a:pt x="2" y="87"/>
                      </a:lnTo>
                      <a:lnTo>
                        <a:pt x="0" y="88"/>
                      </a:lnTo>
                      <a:lnTo>
                        <a:pt x="0" y="2"/>
                      </a:lnTo>
                      <a:lnTo>
                        <a:pt x="2" y="2"/>
                      </a:lnTo>
                      <a:lnTo>
                        <a:pt x="3" y="1"/>
                      </a:lnTo>
                      <a:lnTo>
                        <a:pt x="6" y="1"/>
                      </a:lnTo>
                      <a:lnTo>
                        <a:pt x="7" y="0"/>
                      </a:lnTo>
                      <a:lnTo>
                        <a:pt x="7" y="84"/>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 name="Freeform 41">
                  <a:extLst>
                    <a:ext uri="{FF2B5EF4-FFF2-40B4-BE49-F238E27FC236}">
                      <a16:creationId xmlns:a16="http://schemas.microsoft.com/office/drawing/2014/main" id="{2BE2D7DF-D8E7-4E8D-A3D6-409E8D155112}"/>
                    </a:ext>
                  </a:extLst>
                </p:cNvPr>
                <p:cNvSpPr>
                  <a:spLocks noEditPoints="1"/>
                </p:cNvSpPr>
                <p:nvPr/>
              </p:nvSpPr>
              <p:spPr bwMode="auto">
                <a:xfrm>
                  <a:off x="1386" y="335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1 h 320"/>
                    <a:gd name="T34" fmla="*/ 1 w 7"/>
                    <a:gd name="T35" fmla="*/ 1 h 320"/>
                    <a:gd name="T36" fmla="*/ 1 w 7"/>
                    <a:gd name="T37" fmla="*/ 1 h 320"/>
                    <a:gd name="T38" fmla="*/ 1 w 7"/>
                    <a:gd name="T39" fmla="*/ 1 h 320"/>
                    <a:gd name="T40" fmla="*/ 1 w 7"/>
                    <a:gd name="T41" fmla="*/ 0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20"/>
                      </a:moveTo>
                      <a:lnTo>
                        <a:pt x="6" y="319"/>
                      </a:lnTo>
                      <a:lnTo>
                        <a:pt x="3" y="319"/>
                      </a:lnTo>
                      <a:lnTo>
                        <a:pt x="2" y="318"/>
                      </a:lnTo>
                      <a:lnTo>
                        <a:pt x="0" y="318"/>
                      </a:lnTo>
                      <a:lnTo>
                        <a:pt x="0" y="228"/>
                      </a:lnTo>
                      <a:lnTo>
                        <a:pt x="2" y="229"/>
                      </a:lnTo>
                      <a:lnTo>
                        <a:pt x="3" y="232"/>
                      </a:lnTo>
                      <a:lnTo>
                        <a:pt x="6" y="233"/>
                      </a:lnTo>
                      <a:lnTo>
                        <a:pt x="7" y="234"/>
                      </a:lnTo>
                      <a:lnTo>
                        <a:pt x="7" y="320"/>
                      </a:lnTo>
                      <a:close/>
                      <a:moveTo>
                        <a:pt x="7" y="86"/>
                      </a:moveTo>
                      <a:lnTo>
                        <a:pt x="6" y="88"/>
                      </a:lnTo>
                      <a:lnTo>
                        <a:pt x="3" y="89"/>
                      </a:lnTo>
                      <a:lnTo>
                        <a:pt x="2" y="91"/>
                      </a:lnTo>
                      <a:lnTo>
                        <a:pt x="0" y="92"/>
                      </a:lnTo>
                      <a:lnTo>
                        <a:pt x="0" y="2"/>
                      </a:lnTo>
                      <a:lnTo>
                        <a:pt x="2" y="2"/>
                      </a:lnTo>
                      <a:lnTo>
                        <a:pt x="3" y="1"/>
                      </a:lnTo>
                      <a:lnTo>
                        <a:pt x="6" y="1"/>
                      </a:lnTo>
                      <a:lnTo>
                        <a:pt x="7" y="0"/>
                      </a:lnTo>
                      <a:lnTo>
                        <a:pt x="7" y="86"/>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0" name="Freeform 42">
                  <a:extLst>
                    <a:ext uri="{FF2B5EF4-FFF2-40B4-BE49-F238E27FC236}">
                      <a16:creationId xmlns:a16="http://schemas.microsoft.com/office/drawing/2014/main" id="{201623C9-D6CD-4212-ABEA-2D4F6E9AB44D}"/>
                    </a:ext>
                  </a:extLst>
                </p:cNvPr>
                <p:cNvSpPr>
                  <a:spLocks/>
                </p:cNvSpPr>
                <p:nvPr/>
              </p:nvSpPr>
              <p:spPr bwMode="auto">
                <a:xfrm>
                  <a:off x="1333" y="3351"/>
                  <a:ext cx="53" cy="158"/>
                </a:xfrm>
                <a:custGeom>
                  <a:avLst/>
                  <a:gdLst>
                    <a:gd name="T0" fmla="*/ 1 w 107"/>
                    <a:gd name="T1" fmla="*/ 5 h 316"/>
                    <a:gd name="T2" fmla="*/ 1 w 107"/>
                    <a:gd name="T3" fmla="*/ 5 h 316"/>
                    <a:gd name="T4" fmla="*/ 1 w 107"/>
                    <a:gd name="T5" fmla="*/ 5 h 316"/>
                    <a:gd name="T6" fmla="*/ 0 w 107"/>
                    <a:gd name="T7" fmla="*/ 5 h 316"/>
                    <a:gd name="T8" fmla="*/ 0 w 107"/>
                    <a:gd name="T9" fmla="*/ 4 h 316"/>
                    <a:gd name="T10" fmla="*/ 0 w 107"/>
                    <a:gd name="T11" fmla="*/ 4 h 316"/>
                    <a:gd name="T12" fmla="*/ 0 w 107"/>
                    <a:gd name="T13" fmla="*/ 4 h 316"/>
                    <a:gd name="T14" fmla="*/ 0 w 107"/>
                    <a:gd name="T15" fmla="*/ 3 h 316"/>
                    <a:gd name="T16" fmla="*/ 0 w 107"/>
                    <a:gd name="T17" fmla="*/ 3 h 316"/>
                    <a:gd name="T18" fmla="*/ 0 w 107"/>
                    <a:gd name="T19" fmla="*/ 3 h 316"/>
                    <a:gd name="T20" fmla="*/ 0 w 107"/>
                    <a:gd name="T21" fmla="*/ 2 h 316"/>
                    <a:gd name="T22" fmla="*/ 0 w 107"/>
                    <a:gd name="T23" fmla="*/ 2 h 316"/>
                    <a:gd name="T24" fmla="*/ 0 w 107"/>
                    <a:gd name="T25" fmla="*/ 1 h 316"/>
                    <a:gd name="T26" fmla="*/ 0 w 107"/>
                    <a:gd name="T27" fmla="*/ 1 h 316"/>
                    <a:gd name="T28" fmla="*/ 1 w 107"/>
                    <a:gd name="T29" fmla="*/ 1 h 316"/>
                    <a:gd name="T30" fmla="*/ 1 w 107"/>
                    <a:gd name="T31" fmla="*/ 1 h 316"/>
                    <a:gd name="T32" fmla="*/ 1 w 107"/>
                    <a:gd name="T33" fmla="*/ 0 h 316"/>
                    <a:gd name="T34" fmla="*/ 1 w 107"/>
                    <a:gd name="T35" fmla="*/ 2 h 316"/>
                    <a:gd name="T36" fmla="*/ 1 w 107"/>
                    <a:gd name="T37" fmla="*/ 2 h 316"/>
                    <a:gd name="T38" fmla="*/ 1 w 107"/>
                    <a:gd name="T39" fmla="*/ 2 h 316"/>
                    <a:gd name="T40" fmla="*/ 1 w 107"/>
                    <a:gd name="T41" fmla="*/ 3 h 316"/>
                    <a:gd name="T42" fmla="*/ 1 w 107"/>
                    <a:gd name="T43" fmla="*/ 3 h 316"/>
                    <a:gd name="T44" fmla="*/ 1 w 107"/>
                    <a:gd name="T45" fmla="*/ 3 h 316"/>
                    <a:gd name="T46" fmla="*/ 1 w 107"/>
                    <a:gd name="T47" fmla="*/ 4 h 316"/>
                    <a:gd name="T48" fmla="*/ 1 w 107"/>
                    <a:gd name="T49" fmla="*/ 4 h 316"/>
                    <a:gd name="T50" fmla="*/ 1 w 107"/>
                    <a:gd name="T51" fmla="*/ 4 h 316"/>
                    <a:gd name="T52" fmla="*/ 1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107" y="316"/>
                      </a:moveTo>
                      <a:lnTo>
                        <a:pt x="85" y="304"/>
                      </a:lnTo>
                      <a:lnTo>
                        <a:pt x="64" y="291"/>
                      </a:lnTo>
                      <a:lnTo>
                        <a:pt x="46" y="273"/>
                      </a:lnTo>
                      <a:lnTo>
                        <a:pt x="30" y="254"/>
                      </a:lnTo>
                      <a:lnTo>
                        <a:pt x="17" y="233"/>
                      </a:lnTo>
                      <a:lnTo>
                        <a:pt x="8" y="209"/>
                      </a:lnTo>
                      <a:lnTo>
                        <a:pt x="2" y="185"/>
                      </a:lnTo>
                      <a:lnTo>
                        <a:pt x="0" y="158"/>
                      </a:lnTo>
                      <a:lnTo>
                        <a:pt x="2" y="132"/>
                      </a:lnTo>
                      <a:lnTo>
                        <a:pt x="8" y="107"/>
                      </a:lnTo>
                      <a:lnTo>
                        <a:pt x="17" y="83"/>
                      </a:lnTo>
                      <a:lnTo>
                        <a:pt x="30" y="61"/>
                      </a:lnTo>
                      <a:lnTo>
                        <a:pt x="46" y="43"/>
                      </a:lnTo>
                      <a:lnTo>
                        <a:pt x="64" y="26"/>
                      </a:lnTo>
                      <a:lnTo>
                        <a:pt x="85" y="12"/>
                      </a:lnTo>
                      <a:lnTo>
                        <a:pt x="107" y="0"/>
                      </a:lnTo>
                      <a:lnTo>
                        <a:pt x="107" y="90"/>
                      </a:lnTo>
                      <a:lnTo>
                        <a:pt x="94" y="104"/>
                      </a:lnTo>
                      <a:lnTo>
                        <a:pt x="85" y="120"/>
                      </a:lnTo>
                      <a:lnTo>
                        <a:pt x="79" y="139"/>
                      </a:lnTo>
                      <a:lnTo>
                        <a:pt x="77" y="158"/>
                      </a:lnTo>
                      <a:lnTo>
                        <a:pt x="79" y="178"/>
                      </a:lnTo>
                      <a:lnTo>
                        <a:pt x="85" y="195"/>
                      </a:lnTo>
                      <a:lnTo>
                        <a:pt x="94" y="212"/>
                      </a:lnTo>
                      <a:lnTo>
                        <a:pt x="107" y="226"/>
                      </a:lnTo>
                      <a:lnTo>
                        <a:pt x="107" y="3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 name="Freeform 43">
                  <a:extLst>
                    <a:ext uri="{FF2B5EF4-FFF2-40B4-BE49-F238E27FC236}">
                      <a16:creationId xmlns:a16="http://schemas.microsoft.com/office/drawing/2014/main" id="{75C39EBF-BA47-4E49-B5F3-0CB8EF4C9242}"/>
                    </a:ext>
                  </a:extLst>
                </p:cNvPr>
                <p:cNvSpPr>
                  <a:spLocks/>
                </p:cNvSpPr>
                <p:nvPr/>
              </p:nvSpPr>
              <p:spPr bwMode="auto">
                <a:xfrm>
                  <a:off x="1418" y="3380"/>
                  <a:ext cx="50" cy="50"/>
                </a:xfrm>
                <a:custGeom>
                  <a:avLst/>
                  <a:gdLst>
                    <a:gd name="T0" fmla="*/ 2 w 100"/>
                    <a:gd name="T1" fmla="*/ 2 h 100"/>
                    <a:gd name="T2" fmla="*/ 2 w 100"/>
                    <a:gd name="T3" fmla="*/ 2 h 100"/>
                    <a:gd name="T4" fmla="*/ 2 w 100"/>
                    <a:gd name="T5" fmla="*/ 2 h 100"/>
                    <a:gd name="T6" fmla="*/ 2 w 100"/>
                    <a:gd name="T7" fmla="*/ 1 h 100"/>
                    <a:gd name="T8" fmla="*/ 2 w 100"/>
                    <a:gd name="T9" fmla="*/ 1 h 100"/>
                    <a:gd name="T10" fmla="*/ 2 w 100"/>
                    <a:gd name="T11" fmla="*/ 1 h 100"/>
                    <a:gd name="T12" fmla="*/ 1 w 100"/>
                    <a:gd name="T13" fmla="*/ 1 h 100"/>
                    <a:gd name="T14" fmla="*/ 1 w 100"/>
                    <a:gd name="T15" fmla="*/ 1 h 100"/>
                    <a:gd name="T16" fmla="*/ 1 w 100"/>
                    <a:gd name="T17" fmla="*/ 1 h 100"/>
                    <a:gd name="T18" fmla="*/ 0 w 100"/>
                    <a:gd name="T19" fmla="*/ 0 h 100"/>
                    <a:gd name="T20" fmla="*/ 0 w 100"/>
                    <a:gd name="T21" fmla="*/ 1 h 100"/>
                    <a:gd name="T22" fmla="*/ 1 w 100"/>
                    <a:gd name="T23" fmla="*/ 1 h 100"/>
                    <a:gd name="T24" fmla="*/ 1 w 100"/>
                    <a:gd name="T25" fmla="*/ 1 h 100"/>
                    <a:gd name="T26" fmla="*/ 1 w 100"/>
                    <a:gd name="T27" fmla="*/ 1 h 100"/>
                    <a:gd name="T28" fmla="*/ 1 w 100"/>
                    <a:gd name="T29" fmla="*/ 1 h 100"/>
                    <a:gd name="T30" fmla="*/ 2 w 100"/>
                    <a:gd name="T31" fmla="*/ 1 h 100"/>
                    <a:gd name="T32" fmla="*/ 2 w 100"/>
                    <a:gd name="T33" fmla="*/ 2 h 100"/>
                    <a:gd name="T34" fmla="*/ 2 w 100"/>
                    <a:gd name="T35" fmla="*/ 2 h 100"/>
                    <a:gd name="T36" fmla="*/ 2 w 100"/>
                    <a:gd name="T37" fmla="*/ 2 h 100"/>
                    <a:gd name="T38" fmla="*/ 2 w 100"/>
                    <a:gd name="T39" fmla="*/ 2 h 100"/>
                    <a:gd name="T40" fmla="*/ 2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100"/>
                      </a:moveTo>
                      <a:lnTo>
                        <a:pt x="100" y="100"/>
                      </a:lnTo>
                      <a:lnTo>
                        <a:pt x="97" y="81"/>
                      </a:lnTo>
                      <a:lnTo>
                        <a:pt x="92" y="62"/>
                      </a:lnTo>
                      <a:lnTo>
                        <a:pt x="82" y="45"/>
                      </a:lnTo>
                      <a:lnTo>
                        <a:pt x="69" y="29"/>
                      </a:lnTo>
                      <a:lnTo>
                        <a:pt x="54" y="18"/>
                      </a:lnTo>
                      <a:lnTo>
                        <a:pt x="38" y="8"/>
                      </a:lnTo>
                      <a:lnTo>
                        <a:pt x="20" y="3"/>
                      </a:lnTo>
                      <a:lnTo>
                        <a:pt x="0" y="0"/>
                      </a:lnTo>
                      <a:lnTo>
                        <a:pt x="0" y="16"/>
                      </a:lnTo>
                      <a:lnTo>
                        <a:pt x="17" y="17"/>
                      </a:lnTo>
                      <a:lnTo>
                        <a:pt x="34" y="22"/>
                      </a:lnTo>
                      <a:lnTo>
                        <a:pt x="47" y="30"/>
                      </a:lnTo>
                      <a:lnTo>
                        <a:pt x="60" y="40"/>
                      </a:lnTo>
                      <a:lnTo>
                        <a:pt x="70" y="52"/>
                      </a:lnTo>
                      <a:lnTo>
                        <a:pt x="78" y="67"/>
                      </a:lnTo>
                      <a:lnTo>
                        <a:pt x="83" y="83"/>
                      </a:lnTo>
                      <a:lnTo>
                        <a:pt x="84" y="100"/>
                      </a:lnTo>
                      <a:lnTo>
                        <a:pt x="1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 name="Freeform 44">
                  <a:extLst>
                    <a:ext uri="{FF2B5EF4-FFF2-40B4-BE49-F238E27FC236}">
                      <a16:creationId xmlns:a16="http://schemas.microsoft.com/office/drawing/2014/main" id="{D08842F6-800C-4EF1-856F-B7894F476ADC}"/>
                    </a:ext>
                  </a:extLst>
                </p:cNvPr>
                <p:cNvSpPr>
                  <a:spLocks/>
                </p:cNvSpPr>
                <p:nvPr/>
              </p:nvSpPr>
              <p:spPr bwMode="auto">
                <a:xfrm>
                  <a:off x="1418" y="3430"/>
                  <a:ext cx="50" cy="50"/>
                </a:xfrm>
                <a:custGeom>
                  <a:avLst/>
                  <a:gdLst>
                    <a:gd name="T0" fmla="*/ 0 w 100"/>
                    <a:gd name="T1" fmla="*/ 2 h 100"/>
                    <a:gd name="T2" fmla="*/ 0 w 100"/>
                    <a:gd name="T3" fmla="*/ 2 h 100"/>
                    <a:gd name="T4" fmla="*/ 1 w 100"/>
                    <a:gd name="T5" fmla="*/ 2 h 100"/>
                    <a:gd name="T6" fmla="*/ 1 w 100"/>
                    <a:gd name="T7" fmla="*/ 2 h 100"/>
                    <a:gd name="T8" fmla="*/ 1 w 100"/>
                    <a:gd name="T9" fmla="*/ 2 h 100"/>
                    <a:gd name="T10" fmla="*/ 2 w 100"/>
                    <a:gd name="T11" fmla="*/ 2 h 100"/>
                    <a:gd name="T12" fmla="*/ 2 w 100"/>
                    <a:gd name="T13" fmla="*/ 1 h 100"/>
                    <a:gd name="T14" fmla="*/ 2 w 100"/>
                    <a:gd name="T15" fmla="*/ 1 h 100"/>
                    <a:gd name="T16" fmla="*/ 2 w 100"/>
                    <a:gd name="T17" fmla="*/ 1 h 100"/>
                    <a:gd name="T18" fmla="*/ 2 w 100"/>
                    <a:gd name="T19" fmla="*/ 0 h 100"/>
                    <a:gd name="T20" fmla="*/ 2 w 100"/>
                    <a:gd name="T21" fmla="*/ 0 h 100"/>
                    <a:gd name="T22" fmla="*/ 2 w 100"/>
                    <a:gd name="T23" fmla="*/ 1 h 100"/>
                    <a:gd name="T24" fmla="*/ 2 w 100"/>
                    <a:gd name="T25" fmla="*/ 1 h 100"/>
                    <a:gd name="T26" fmla="*/ 2 w 100"/>
                    <a:gd name="T27" fmla="*/ 1 h 100"/>
                    <a:gd name="T28" fmla="*/ 1 w 100"/>
                    <a:gd name="T29" fmla="*/ 1 h 100"/>
                    <a:gd name="T30" fmla="*/ 1 w 100"/>
                    <a:gd name="T31" fmla="*/ 2 h 100"/>
                    <a:gd name="T32" fmla="*/ 1 w 100"/>
                    <a:gd name="T33" fmla="*/ 2 h 100"/>
                    <a:gd name="T34" fmla="*/ 1 w 100"/>
                    <a:gd name="T35" fmla="*/ 2 h 100"/>
                    <a:gd name="T36" fmla="*/ 0 w 100"/>
                    <a:gd name="T37" fmla="*/ 2 h 100"/>
                    <a:gd name="T38" fmla="*/ 0 w 100"/>
                    <a:gd name="T39" fmla="*/ 2 h 100"/>
                    <a:gd name="T40" fmla="*/ 0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100"/>
                      </a:moveTo>
                      <a:lnTo>
                        <a:pt x="0" y="100"/>
                      </a:lnTo>
                      <a:lnTo>
                        <a:pt x="20" y="97"/>
                      </a:lnTo>
                      <a:lnTo>
                        <a:pt x="38" y="92"/>
                      </a:lnTo>
                      <a:lnTo>
                        <a:pt x="55" y="82"/>
                      </a:lnTo>
                      <a:lnTo>
                        <a:pt x="69" y="70"/>
                      </a:lnTo>
                      <a:lnTo>
                        <a:pt x="82" y="57"/>
                      </a:lnTo>
                      <a:lnTo>
                        <a:pt x="92" y="38"/>
                      </a:lnTo>
                      <a:lnTo>
                        <a:pt x="97" y="20"/>
                      </a:lnTo>
                      <a:lnTo>
                        <a:pt x="100" y="0"/>
                      </a:lnTo>
                      <a:lnTo>
                        <a:pt x="84" y="0"/>
                      </a:lnTo>
                      <a:lnTo>
                        <a:pt x="83" y="17"/>
                      </a:lnTo>
                      <a:lnTo>
                        <a:pt x="78" y="34"/>
                      </a:lnTo>
                      <a:lnTo>
                        <a:pt x="70" y="47"/>
                      </a:lnTo>
                      <a:lnTo>
                        <a:pt x="60" y="59"/>
                      </a:lnTo>
                      <a:lnTo>
                        <a:pt x="46" y="70"/>
                      </a:lnTo>
                      <a:lnTo>
                        <a:pt x="34" y="78"/>
                      </a:lnTo>
                      <a:lnTo>
                        <a:pt x="17" y="83"/>
                      </a:lnTo>
                      <a:lnTo>
                        <a:pt x="0" y="84"/>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 name="Freeform 45">
                  <a:extLst>
                    <a:ext uri="{FF2B5EF4-FFF2-40B4-BE49-F238E27FC236}">
                      <a16:creationId xmlns:a16="http://schemas.microsoft.com/office/drawing/2014/main" id="{328865AC-750A-4F0C-808C-D637391FD64B}"/>
                    </a:ext>
                  </a:extLst>
                </p:cNvPr>
                <p:cNvSpPr>
                  <a:spLocks/>
                </p:cNvSpPr>
                <p:nvPr/>
              </p:nvSpPr>
              <p:spPr bwMode="auto">
                <a:xfrm>
                  <a:off x="1368" y="3430"/>
                  <a:ext cx="50" cy="50"/>
                </a:xfrm>
                <a:custGeom>
                  <a:avLst/>
                  <a:gdLst>
                    <a:gd name="T0" fmla="*/ 0 w 100"/>
                    <a:gd name="T1" fmla="*/ 0 h 100"/>
                    <a:gd name="T2" fmla="*/ 0 w 100"/>
                    <a:gd name="T3" fmla="*/ 0 h 100"/>
                    <a:gd name="T4" fmla="*/ 1 w 100"/>
                    <a:gd name="T5" fmla="*/ 1 h 100"/>
                    <a:gd name="T6" fmla="*/ 1 w 100"/>
                    <a:gd name="T7" fmla="*/ 1 h 100"/>
                    <a:gd name="T8" fmla="*/ 1 w 100"/>
                    <a:gd name="T9" fmla="*/ 1 h 100"/>
                    <a:gd name="T10" fmla="*/ 1 w 100"/>
                    <a:gd name="T11" fmla="*/ 2 h 100"/>
                    <a:gd name="T12" fmla="*/ 1 w 100"/>
                    <a:gd name="T13" fmla="*/ 2 h 100"/>
                    <a:gd name="T14" fmla="*/ 1 w 100"/>
                    <a:gd name="T15" fmla="*/ 2 h 100"/>
                    <a:gd name="T16" fmla="*/ 2 w 100"/>
                    <a:gd name="T17" fmla="*/ 2 h 100"/>
                    <a:gd name="T18" fmla="*/ 2 w 100"/>
                    <a:gd name="T19" fmla="*/ 2 h 100"/>
                    <a:gd name="T20" fmla="*/ 2 w 100"/>
                    <a:gd name="T21" fmla="*/ 2 h 100"/>
                    <a:gd name="T22" fmla="*/ 2 w 100"/>
                    <a:gd name="T23" fmla="*/ 2 h 100"/>
                    <a:gd name="T24" fmla="*/ 2 w 100"/>
                    <a:gd name="T25" fmla="*/ 2 h 100"/>
                    <a:gd name="T26" fmla="*/ 1 w 100"/>
                    <a:gd name="T27" fmla="*/ 2 h 100"/>
                    <a:gd name="T28" fmla="*/ 1 w 100"/>
                    <a:gd name="T29" fmla="*/ 1 h 100"/>
                    <a:gd name="T30" fmla="*/ 1 w 100"/>
                    <a:gd name="T31" fmla="*/ 1 h 100"/>
                    <a:gd name="T32" fmla="*/ 1 w 100"/>
                    <a:gd name="T33" fmla="*/ 1 h 100"/>
                    <a:gd name="T34" fmla="*/ 1 w 100"/>
                    <a:gd name="T35" fmla="*/ 1 h 100"/>
                    <a:gd name="T36" fmla="*/ 1 w 100"/>
                    <a:gd name="T37" fmla="*/ 0 h 100"/>
                    <a:gd name="T38" fmla="*/ 1 w 100"/>
                    <a:gd name="T39" fmla="*/ 0 h 100"/>
                    <a:gd name="T40" fmla="*/ 0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0"/>
                      </a:moveTo>
                      <a:lnTo>
                        <a:pt x="0" y="0"/>
                      </a:lnTo>
                      <a:lnTo>
                        <a:pt x="3" y="20"/>
                      </a:lnTo>
                      <a:lnTo>
                        <a:pt x="8" y="38"/>
                      </a:lnTo>
                      <a:lnTo>
                        <a:pt x="18" y="57"/>
                      </a:lnTo>
                      <a:lnTo>
                        <a:pt x="31" y="69"/>
                      </a:lnTo>
                      <a:lnTo>
                        <a:pt x="44" y="82"/>
                      </a:lnTo>
                      <a:lnTo>
                        <a:pt x="62" y="92"/>
                      </a:lnTo>
                      <a:lnTo>
                        <a:pt x="81" y="97"/>
                      </a:lnTo>
                      <a:lnTo>
                        <a:pt x="100" y="100"/>
                      </a:lnTo>
                      <a:lnTo>
                        <a:pt x="100" y="84"/>
                      </a:lnTo>
                      <a:lnTo>
                        <a:pt x="83" y="83"/>
                      </a:lnTo>
                      <a:lnTo>
                        <a:pt x="67" y="78"/>
                      </a:lnTo>
                      <a:lnTo>
                        <a:pt x="53" y="70"/>
                      </a:lnTo>
                      <a:lnTo>
                        <a:pt x="40" y="60"/>
                      </a:lnTo>
                      <a:lnTo>
                        <a:pt x="30" y="47"/>
                      </a:lnTo>
                      <a:lnTo>
                        <a:pt x="22" y="34"/>
                      </a:lnTo>
                      <a:lnTo>
                        <a:pt x="17" y="17"/>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 name="Freeform 46">
                  <a:extLst>
                    <a:ext uri="{FF2B5EF4-FFF2-40B4-BE49-F238E27FC236}">
                      <a16:creationId xmlns:a16="http://schemas.microsoft.com/office/drawing/2014/main" id="{2C9E9438-E3E5-4A33-B2AD-D9F9615894FF}"/>
                    </a:ext>
                  </a:extLst>
                </p:cNvPr>
                <p:cNvSpPr>
                  <a:spLocks/>
                </p:cNvSpPr>
                <p:nvPr/>
              </p:nvSpPr>
              <p:spPr bwMode="auto">
                <a:xfrm>
                  <a:off x="1368" y="3380"/>
                  <a:ext cx="50" cy="50"/>
                </a:xfrm>
                <a:custGeom>
                  <a:avLst/>
                  <a:gdLst>
                    <a:gd name="T0" fmla="*/ 2 w 100"/>
                    <a:gd name="T1" fmla="*/ 0 h 100"/>
                    <a:gd name="T2" fmla="*/ 2 w 100"/>
                    <a:gd name="T3" fmla="*/ 0 h 100"/>
                    <a:gd name="T4" fmla="*/ 2 w 100"/>
                    <a:gd name="T5" fmla="*/ 1 h 100"/>
                    <a:gd name="T6" fmla="*/ 1 w 100"/>
                    <a:gd name="T7" fmla="*/ 1 h 100"/>
                    <a:gd name="T8" fmla="*/ 1 w 100"/>
                    <a:gd name="T9" fmla="*/ 1 h 100"/>
                    <a:gd name="T10" fmla="*/ 1 w 100"/>
                    <a:gd name="T11" fmla="*/ 1 h 100"/>
                    <a:gd name="T12" fmla="*/ 1 w 100"/>
                    <a:gd name="T13" fmla="*/ 1 h 100"/>
                    <a:gd name="T14" fmla="*/ 1 w 100"/>
                    <a:gd name="T15" fmla="*/ 1 h 100"/>
                    <a:gd name="T16" fmla="*/ 1 w 100"/>
                    <a:gd name="T17" fmla="*/ 2 h 100"/>
                    <a:gd name="T18" fmla="*/ 0 w 100"/>
                    <a:gd name="T19" fmla="*/ 2 h 100"/>
                    <a:gd name="T20" fmla="*/ 1 w 100"/>
                    <a:gd name="T21" fmla="*/ 2 h 100"/>
                    <a:gd name="T22" fmla="*/ 1 w 100"/>
                    <a:gd name="T23" fmla="*/ 2 h 100"/>
                    <a:gd name="T24" fmla="*/ 1 w 100"/>
                    <a:gd name="T25" fmla="*/ 2 h 100"/>
                    <a:gd name="T26" fmla="*/ 1 w 100"/>
                    <a:gd name="T27" fmla="*/ 1 h 100"/>
                    <a:gd name="T28" fmla="*/ 1 w 100"/>
                    <a:gd name="T29" fmla="*/ 1 h 100"/>
                    <a:gd name="T30" fmla="*/ 1 w 100"/>
                    <a:gd name="T31" fmla="*/ 1 h 100"/>
                    <a:gd name="T32" fmla="*/ 2 w 100"/>
                    <a:gd name="T33" fmla="*/ 1 h 100"/>
                    <a:gd name="T34" fmla="*/ 2 w 100"/>
                    <a:gd name="T35" fmla="*/ 1 h 100"/>
                    <a:gd name="T36" fmla="*/ 2 w 100"/>
                    <a:gd name="T37" fmla="*/ 1 h 100"/>
                    <a:gd name="T38" fmla="*/ 2 w 100"/>
                    <a:gd name="T39" fmla="*/ 1 h 100"/>
                    <a:gd name="T40" fmla="*/ 2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0"/>
                      </a:moveTo>
                      <a:lnTo>
                        <a:pt x="100" y="0"/>
                      </a:lnTo>
                      <a:lnTo>
                        <a:pt x="81" y="3"/>
                      </a:lnTo>
                      <a:lnTo>
                        <a:pt x="62" y="8"/>
                      </a:lnTo>
                      <a:lnTo>
                        <a:pt x="45" y="18"/>
                      </a:lnTo>
                      <a:lnTo>
                        <a:pt x="31" y="30"/>
                      </a:lnTo>
                      <a:lnTo>
                        <a:pt x="18" y="45"/>
                      </a:lnTo>
                      <a:lnTo>
                        <a:pt x="8" y="62"/>
                      </a:lnTo>
                      <a:lnTo>
                        <a:pt x="3" y="81"/>
                      </a:lnTo>
                      <a:lnTo>
                        <a:pt x="0" y="100"/>
                      </a:lnTo>
                      <a:lnTo>
                        <a:pt x="16" y="100"/>
                      </a:lnTo>
                      <a:lnTo>
                        <a:pt x="17" y="83"/>
                      </a:lnTo>
                      <a:lnTo>
                        <a:pt x="22" y="67"/>
                      </a:lnTo>
                      <a:lnTo>
                        <a:pt x="30" y="52"/>
                      </a:lnTo>
                      <a:lnTo>
                        <a:pt x="40" y="39"/>
                      </a:lnTo>
                      <a:lnTo>
                        <a:pt x="52" y="30"/>
                      </a:lnTo>
                      <a:lnTo>
                        <a:pt x="67" y="22"/>
                      </a:lnTo>
                      <a:lnTo>
                        <a:pt x="83" y="17"/>
                      </a:lnTo>
                      <a:lnTo>
                        <a:pt x="100" y="16"/>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 name="Freeform 47">
                  <a:extLst>
                    <a:ext uri="{FF2B5EF4-FFF2-40B4-BE49-F238E27FC236}">
                      <a16:creationId xmlns:a16="http://schemas.microsoft.com/office/drawing/2014/main" id="{C52E223E-0FEF-4866-85B1-EF48F670B045}"/>
                    </a:ext>
                  </a:extLst>
                </p:cNvPr>
                <p:cNvSpPr>
                  <a:spLocks/>
                </p:cNvSpPr>
                <p:nvPr/>
              </p:nvSpPr>
              <p:spPr bwMode="auto">
                <a:xfrm>
                  <a:off x="1418" y="3341"/>
                  <a:ext cx="88" cy="89"/>
                </a:xfrm>
                <a:custGeom>
                  <a:avLst/>
                  <a:gdLst>
                    <a:gd name="T0" fmla="*/ 2 w 177"/>
                    <a:gd name="T1" fmla="*/ 3 h 177"/>
                    <a:gd name="T2" fmla="*/ 2 w 177"/>
                    <a:gd name="T3" fmla="*/ 3 h 177"/>
                    <a:gd name="T4" fmla="*/ 2 w 177"/>
                    <a:gd name="T5" fmla="*/ 3 h 177"/>
                    <a:gd name="T6" fmla="*/ 2 w 177"/>
                    <a:gd name="T7" fmla="*/ 2 h 177"/>
                    <a:gd name="T8" fmla="*/ 2 w 177"/>
                    <a:gd name="T9" fmla="*/ 2 h 177"/>
                    <a:gd name="T10" fmla="*/ 1 w 177"/>
                    <a:gd name="T11" fmla="*/ 1 h 177"/>
                    <a:gd name="T12" fmla="*/ 1 w 177"/>
                    <a:gd name="T13" fmla="*/ 1 h 177"/>
                    <a:gd name="T14" fmla="*/ 1 w 177"/>
                    <a:gd name="T15" fmla="*/ 1 h 177"/>
                    <a:gd name="T16" fmla="*/ 0 w 177"/>
                    <a:gd name="T17" fmla="*/ 1 h 177"/>
                    <a:gd name="T18" fmla="*/ 0 w 177"/>
                    <a:gd name="T19" fmla="*/ 0 h 177"/>
                    <a:gd name="T20" fmla="*/ 0 w 177"/>
                    <a:gd name="T21" fmla="*/ 1 h 177"/>
                    <a:gd name="T22" fmla="*/ 0 w 177"/>
                    <a:gd name="T23" fmla="*/ 1 h 177"/>
                    <a:gd name="T24" fmla="*/ 0 w 177"/>
                    <a:gd name="T25" fmla="*/ 1 h 177"/>
                    <a:gd name="T26" fmla="*/ 1 w 177"/>
                    <a:gd name="T27" fmla="*/ 1 h 177"/>
                    <a:gd name="T28" fmla="*/ 1 w 177"/>
                    <a:gd name="T29" fmla="*/ 1 h 177"/>
                    <a:gd name="T30" fmla="*/ 2 w 177"/>
                    <a:gd name="T31" fmla="*/ 2 h 177"/>
                    <a:gd name="T32" fmla="*/ 2 w 177"/>
                    <a:gd name="T33" fmla="*/ 2 h 177"/>
                    <a:gd name="T34" fmla="*/ 2 w 177"/>
                    <a:gd name="T35" fmla="*/ 3 h 177"/>
                    <a:gd name="T36" fmla="*/ 2 w 177"/>
                    <a:gd name="T37" fmla="*/ 3 h 177"/>
                    <a:gd name="T38" fmla="*/ 2 w 177"/>
                    <a:gd name="T39" fmla="*/ 3 h 177"/>
                    <a:gd name="T40" fmla="*/ 2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177"/>
                      </a:moveTo>
                      <a:lnTo>
                        <a:pt x="177" y="177"/>
                      </a:lnTo>
                      <a:lnTo>
                        <a:pt x="173" y="141"/>
                      </a:lnTo>
                      <a:lnTo>
                        <a:pt x="162" y="109"/>
                      </a:lnTo>
                      <a:lnTo>
                        <a:pt x="146" y="79"/>
                      </a:lnTo>
                      <a:lnTo>
                        <a:pt x="124" y="53"/>
                      </a:lnTo>
                      <a:lnTo>
                        <a:pt x="98" y="31"/>
                      </a:lnTo>
                      <a:lnTo>
                        <a:pt x="68" y="15"/>
                      </a:lnTo>
                      <a:lnTo>
                        <a:pt x="35" y="4"/>
                      </a:lnTo>
                      <a:lnTo>
                        <a:pt x="0" y="0"/>
                      </a:lnTo>
                      <a:lnTo>
                        <a:pt x="0" y="16"/>
                      </a:lnTo>
                      <a:lnTo>
                        <a:pt x="32" y="18"/>
                      </a:lnTo>
                      <a:lnTo>
                        <a:pt x="63" y="29"/>
                      </a:lnTo>
                      <a:lnTo>
                        <a:pt x="91" y="42"/>
                      </a:lnTo>
                      <a:lnTo>
                        <a:pt x="115" y="62"/>
                      </a:lnTo>
                      <a:lnTo>
                        <a:pt x="135" y="86"/>
                      </a:lnTo>
                      <a:lnTo>
                        <a:pt x="149" y="114"/>
                      </a:lnTo>
                      <a:lnTo>
                        <a:pt x="159" y="144"/>
                      </a:lnTo>
                      <a:lnTo>
                        <a:pt x="161" y="177"/>
                      </a:lnTo>
                      <a:lnTo>
                        <a:pt x="177"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 name="Freeform 48">
                  <a:extLst>
                    <a:ext uri="{FF2B5EF4-FFF2-40B4-BE49-F238E27FC236}">
                      <a16:creationId xmlns:a16="http://schemas.microsoft.com/office/drawing/2014/main" id="{F105ACDE-3F6F-4B71-A887-731CD365EF8F}"/>
                    </a:ext>
                  </a:extLst>
                </p:cNvPr>
                <p:cNvSpPr>
                  <a:spLocks/>
                </p:cNvSpPr>
                <p:nvPr/>
              </p:nvSpPr>
              <p:spPr bwMode="auto">
                <a:xfrm>
                  <a:off x="1418" y="3430"/>
                  <a:ext cx="88" cy="89"/>
                </a:xfrm>
                <a:custGeom>
                  <a:avLst/>
                  <a:gdLst>
                    <a:gd name="T0" fmla="*/ 0 w 177"/>
                    <a:gd name="T1" fmla="*/ 3 h 177"/>
                    <a:gd name="T2" fmla="*/ 0 w 177"/>
                    <a:gd name="T3" fmla="*/ 3 h 177"/>
                    <a:gd name="T4" fmla="*/ 0 w 177"/>
                    <a:gd name="T5" fmla="*/ 3 h 177"/>
                    <a:gd name="T6" fmla="*/ 1 w 177"/>
                    <a:gd name="T7" fmla="*/ 3 h 177"/>
                    <a:gd name="T8" fmla="*/ 1 w 177"/>
                    <a:gd name="T9" fmla="*/ 3 h 177"/>
                    <a:gd name="T10" fmla="*/ 1 w 177"/>
                    <a:gd name="T11" fmla="*/ 2 h 177"/>
                    <a:gd name="T12" fmla="*/ 2 w 177"/>
                    <a:gd name="T13" fmla="*/ 2 h 177"/>
                    <a:gd name="T14" fmla="*/ 2 w 177"/>
                    <a:gd name="T15" fmla="*/ 2 h 177"/>
                    <a:gd name="T16" fmla="*/ 2 w 177"/>
                    <a:gd name="T17" fmla="*/ 1 h 177"/>
                    <a:gd name="T18" fmla="*/ 2 w 177"/>
                    <a:gd name="T19" fmla="*/ 0 h 177"/>
                    <a:gd name="T20" fmla="*/ 2 w 177"/>
                    <a:gd name="T21" fmla="*/ 0 h 177"/>
                    <a:gd name="T22" fmla="*/ 2 w 177"/>
                    <a:gd name="T23" fmla="*/ 1 h 177"/>
                    <a:gd name="T24" fmla="*/ 2 w 177"/>
                    <a:gd name="T25" fmla="*/ 1 h 177"/>
                    <a:gd name="T26" fmla="*/ 2 w 177"/>
                    <a:gd name="T27" fmla="*/ 2 h 177"/>
                    <a:gd name="T28" fmla="*/ 1 w 177"/>
                    <a:gd name="T29" fmla="*/ 2 h 177"/>
                    <a:gd name="T30" fmla="*/ 1 w 177"/>
                    <a:gd name="T31" fmla="*/ 3 h 177"/>
                    <a:gd name="T32" fmla="*/ 0 w 177"/>
                    <a:gd name="T33" fmla="*/ 3 h 177"/>
                    <a:gd name="T34" fmla="*/ 0 w 177"/>
                    <a:gd name="T35" fmla="*/ 3 h 177"/>
                    <a:gd name="T36" fmla="*/ 0 w 177"/>
                    <a:gd name="T37" fmla="*/ 3 h 177"/>
                    <a:gd name="T38" fmla="*/ 0 w 177"/>
                    <a:gd name="T39" fmla="*/ 3 h 177"/>
                    <a:gd name="T40" fmla="*/ 0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177"/>
                      </a:moveTo>
                      <a:lnTo>
                        <a:pt x="0" y="177"/>
                      </a:lnTo>
                      <a:lnTo>
                        <a:pt x="35" y="173"/>
                      </a:lnTo>
                      <a:lnTo>
                        <a:pt x="68" y="163"/>
                      </a:lnTo>
                      <a:lnTo>
                        <a:pt x="98" y="146"/>
                      </a:lnTo>
                      <a:lnTo>
                        <a:pt x="124" y="125"/>
                      </a:lnTo>
                      <a:lnTo>
                        <a:pt x="146" y="98"/>
                      </a:lnTo>
                      <a:lnTo>
                        <a:pt x="162" y="68"/>
                      </a:lnTo>
                      <a:lnTo>
                        <a:pt x="173" y="36"/>
                      </a:lnTo>
                      <a:lnTo>
                        <a:pt x="177" y="0"/>
                      </a:lnTo>
                      <a:lnTo>
                        <a:pt x="161" y="0"/>
                      </a:lnTo>
                      <a:lnTo>
                        <a:pt x="159" y="34"/>
                      </a:lnTo>
                      <a:lnTo>
                        <a:pt x="149" y="63"/>
                      </a:lnTo>
                      <a:lnTo>
                        <a:pt x="135" y="91"/>
                      </a:lnTo>
                      <a:lnTo>
                        <a:pt x="115" y="115"/>
                      </a:lnTo>
                      <a:lnTo>
                        <a:pt x="91" y="135"/>
                      </a:lnTo>
                      <a:lnTo>
                        <a:pt x="63" y="149"/>
                      </a:lnTo>
                      <a:lnTo>
                        <a:pt x="32" y="159"/>
                      </a:lnTo>
                      <a:lnTo>
                        <a:pt x="0" y="161"/>
                      </a:lnTo>
                      <a:lnTo>
                        <a:pt x="0"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 name="Freeform 49">
                  <a:extLst>
                    <a:ext uri="{FF2B5EF4-FFF2-40B4-BE49-F238E27FC236}">
                      <a16:creationId xmlns:a16="http://schemas.microsoft.com/office/drawing/2014/main" id="{A04F743F-DD83-4C10-8508-F957B68F30EB}"/>
                    </a:ext>
                  </a:extLst>
                </p:cNvPr>
                <p:cNvSpPr>
                  <a:spLocks/>
                </p:cNvSpPr>
                <p:nvPr/>
              </p:nvSpPr>
              <p:spPr bwMode="auto">
                <a:xfrm>
                  <a:off x="1329" y="3430"/>
                  <a:ext cx="89" cy="89"/>
                </a:xfrm>
                <a:custGeom>
                  <a:avLst/>
                  <a:gdLst>
                    <a:gd name="T0" fmla="*/ 0 w 177"/>
                    <a:gd name="T1" fmla="*/ 0 h 177"/>
                    <a:gd name="T2" fmla="*/ 0 w 177"/>
                    <a:gd name="T3" fmla="*/ 0 h 177"/>
                    <a:gd name="T4" fmla="*/ 1 w 177"/>
                    <a:gd name="T5" fmla="*/ 1 h 177"/>
                    <a:gd name="T6" fmla="*/ 1 w 177"/>
                    <a:gd name="T7" fmla="*/ 2 h 177"/>
                    <a:gd name="T8" fmla="*/ 1 w 177"/>
                    <a:gd name="T9" fmla="*/ 2 h 177"/>
                    <a:gd name="T10" fmla="*/ 1 w 177"/>
                    <a:gd name="T11" fmla="*/ 2 h 177"/>
                    <a:gd name="T12" fmla="*/ 2 w 177"/>
                    <a:gd name="T13" fmla="*/ 3 h 177"/>
                    <a:gd name="T14" fmla="*/ 2 w 177"/>
                    <a:gd name="T15" fmla="*/ 3 h 177"/>
                    <a:gd name="T16" fmla="*/ 3 w 177"/>
                    <a:gd name="T17" fmla="*/ 3 h 177"/>
                    <a:gd name="T18" fmla="*/ 3 w 177"/>
                    <a:gd name="T19" fmla="*/ 3 h 177"/>
                    <a:gd name="T20" fmla="*/ 3 w 177"/>
                    <a:gd name="T21" fmla="*/ 3 h 177"/>
                    <a:gd name="T22" fmla="*/ 3 w 177"/>
                    <a:gd name="T23" fmla="*/ 3 h 177"/>
                    <a:gd name="T24" fmla="*/ 2 w 177"/>
                    <a:gd name="T25" fmla="*/ 3 h 177"/>
                    <a:gd name="T26" fmla="*/ 2 w 177"/>
                    <a:gd name="T27" fmla="*/ 3 h 177"/>
                    <a:gd name="T28" fmla="*/ 1 w 177"/>
                    <a:gd name="T29" fmla="*/ 2 h 177"/>
                    <a:gd name="T30" fmla="*/ 1 w 177"/>
                    <a:gd name="T31" fmla="*/ 2 h 177"/>
                    <a:gd name="T32" fmla="*/ 1 w 177"/>
                    <a:gd name="T33" fmla="*/ 1 h 177"/>
                    <a:gd name="T34" fmla="*/ 1 w 177"/>
                    <a:gd name="T35" fmla="*/ 1 h 177"/>
                    <a:gd name="T36" fmla="*/ 1 w 177"/>
                    <a:gd name="T37" fmla="*/ 0 h 177"/>
                    <a:gd name="T38" fmla="*/ 1 w 177"/>
                    <a:gd name="T39" fmla="*/ 0 h 177"/>
                    <a:gd name="T40" fmla="*/ 0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0"/>
                      </a:moveTo>
                      <a:lnTo>
                        <a:pt x="0" y="0"/>
                      </a:lnTo>
                      <a:lnTo>
                        <a:pt x="4" y="36"/>
                      </a:lnTo>
                      <a:lnTo>
                        <a:pt x="15" y="68"/>
                      </a:lnTo>
                      <a:lnTo>
                        <a:pt x="31" y="98"/>
                      </a:lnTo>
                      <a:lnTo>
                        <a:pt x="54" y="125"/>
                      </a:lnTo>
                      <a:lnTo>
                        <a:pt x="79" y="146"/>
                      </a:lnTo>
                      <a:lnTo>
                        <a:pt x="109" y="163"/>
                      </a:lnTo>
                      <a:lnTo>
                        <a:pt x="143" y="173"/>
                      </a:lnTo>
                      <a:lnTo>
                        <a:pt x="177" y="177"/>
                      </a:lnTo>
                      <a:lnTo>
                        <a:pt x="177" y="161"/>
                      </a:lnTo>
                      <a:lnTo>
                        <a:pt x="145" y="159"/>
                      </a:lnTo>
                      <a:lnTo>
                        <a:pt x="114" y="149"/>
                      </a:lnTo>
                      <a:lnTo>
                        <a:pt x="86" y="135"/>
                      </a:lnTo>
                      <a:lnTo>
                        <a:pt x="63" y="115"/>
                      </a:lnTo>
                      <a:lnTo>
                        <a:pt x="42" y="91"/>
                      </a:lnTo>
                      <a:lnTo>
                        <a:pt x="29" y="63"/>
                      </a:lnTo>
                      <a:lnTo>
                        <a:pt x="18" y="34"/>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 name="Freeform 50">
                  <a:extLst>
                    <a:ext uri="{FF2B5EF4-FFF2-40B4-BE49-F238E27FC236}">
                      <a16:creationId xmlns:a16="http://schemas.microsoft.com/office/drawing/2014/main" id="{DD26DAE7-F496-4340-8B86-8F02415F4903}"/>
                    </a:ext>
                  </a:extLst>
                </p:cNvPr>
                <p:cNvSpPr>
                  <a:spLocks/>
                </p:cNvSpPr>
                <p:nvPr/>
              </p:nvSpPr>
              <p:spPr bwMode="auto">
                <a:xfrm>
                  <a:off x="1329" y="3341"/>
                  <a:ext cx="89" cy="89"/>
                </a:xfrm>
                <a:custGeom>
                  <a:avLst/>
                  <a:gdLst>
                    <a:gd name="T0" fmla="*/ 3 w 177"/>
                    <a:gd name="T1" fmla="*/ 0 h 177"/>
                    <a:gd name="T2" fmla="*/ 3 w 177"/>
                    <a:gd name="T3" fmla="*/ 0 h 177"/>
                    <a:gd name="T4" fmla="*/ 3 w 177"/>
                    <a:gd name="T5" fmla="*/ 1 h 177"/>
                    <a:gd name="T6" fmla="*/ 2 w 177"/>
                    <a:gd name="T7" fmla="*/ 1 h 177"/>
                    <a:gd name="T8" fmla="*/ 2 w 177"/>
                    <a:gd name="T9" fmla="*/ 1 h 177"/>
                    <a:gd name="T10" fmla="*/ 1 w 177"/>
                    <a:gd name="T11" fmla="*/ 1 h 177"/>
                    <a:gd name="T12" fmla="*/ 1 w 177"/>
                    <a:gd name="T13" fmla="*/ 2 h 177"/>
                    <a:gd name="T14" fmla="*/ 1 w 177"/>
                    <a:gd name="T15" fmla="*/ 2 h 177"/>
                    <a:gd name="T16" fmla="*/ 1 w 177"/>
                    <a:gd name="T17" fmla="*/ 3 h 177"/>
                    <a:gd name="T18" fmla="*/ 0 w 177"/>
                    <a:gd name="T19" fmla="*/ 3 h 177"/>
                    <a:gd name="T20" fmla="*/ 1 w 177"/>
                    <a:gd name="T21" fmla="*/ 3 h 177"/>
                    <a:gd name="T22" fmla="*/ 1 w 177"/>
                    <a:gd name="T23" fmla="*/ 3 h 177"/>
                    <a:gd name="T24" fmla="*/ 1 w 177"/>
                    <a:gd name="T25" fmla="*/ 2 h 177"/>
                    <a:gd name="T26" fmla="*/ 1 w 177"/>
                    <a:gd name="T27" fmla="*/ 2 h 177"/>
                    <a:gd name="T28" fmla="*/ 1 w 177"/>
                    <a:gd name="T29" fmla="*/ 1 h 177"/>
                    <a:gd name="T30" fmla="*/ 2 w 177"/>
                    <a:gd name="T31" fmla="*/ 1 h 177"/>
                    <a:gd name="T32" fmla="*/ 2 w 177"/>
                    <a:gd name="T33" fmla="*/ 1 h 177"/>
                    <a:gd name="T34" fmla="*/ 3 w 177"/>
                    <a:gd name="T35" fmla="*/ 1 h 177"/>
                    <a:gd name="T36" fmla="*/ 3 w 177"/>
                    <a:gd name="T37" fmla="*/ 1 h 177"/>
                    <a:gd name="T38" fmla="*/ 3 w 177"/>
                    <a:gd name="T39" fmla="*/ 1 h 177"/>
                    <a:gd name="T40" fmla="*/ 3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0"/>
                      </a:moveTo>
                      <a:lnTo>
                        <a:pt x="177" y="0"/>
                      </a:lnTo>
                      <a:lnTo>
                        <a:pt x="143" y="4"/>
                      </a:lnTo>
                      <a:lnTo>
                        <a:pt x="109" y="15"/>
                      </a:lnTo>
                      <a:lnTo>
                        <a:pt x="79" y="31"/>
                      </a:lnTo>
                      <a:lnTo>
                        <a:pt x="54" y="53"/>
                      </a:lnTo>
                      <a:lnTo>
                        <a:pt x="31" y="79"/>
                      </a:lnTo>
                      <a:lnTo>
                        <a:pt x="15" y="109"/>
                      </a:lnTo>
                      <a:lnTo>
                        <a:pt x="4" y="141"/>
                      </a:lnTo>
                      <a:lnTo>
                        <a:pt x="0" y="177"/>
                      </a:lnTo>
                      <a:lnTo>
                        <a:pt x="16" y="177"/>
                      </a:lnTo>
                      <a:lnTo>
                        <a:pt x="18" y="144"/>
                      </a:lnTo>
                      <a:lnTo>
                        <a:pt x="29" y="114"/>
                      </a:lnTo>
                      <a:lnTo>
                        <a:pt x="42" y="86"/>
                      </a:lnTo>
                      <a:lnTo>
                        <a:pt x="63" y="62"/>
                      </a:lnTo>
                      <a:lnTo>
                        <a:pt x="86" y="42"/>
                      </a:lnTo>
                      <a:lnTo>
                        <a:pt x="114" y="29"/>
                      </a:lnTo>
                      <a:lnTo>
                        <a:pt x="145" y="18"/>
                      </a:lnTo>
                      <a:lnTo>
                        <a:pt x="177" y="16"/>
                      </a:lnTo>
                      <a:lnTo>
                        <a:pt x="1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 name="Freeform 51">
                  <a:extLst>
                    <a:ext uri="{FF2B5EF4-FFF2-40B4-BE49-F238E27FC236}">
                      <a16:creationId xmlns:a16="http://schemas.microsoft.com/office/drawing/2014/main" id="{309B232E-AD01-4628-BC7C-39E747EE9DFE}"/>
                    </a:ext>
                  </a:extLst>
                </p:cNvPr>
                <p:cNvSpPr>
                  <a:spLocks/>
                </p:cNvSpPr>
                <p:nvPr/>
              </p:nvSpPr>
              <p:spPr bwMode="auto">
                <a:xfrm>
                  <a:off x="1003" y="360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2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2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9 h 570"/>
                    <a:gd name="T66" fmla="*/ 1 w 1637"/>
                    <a:gd name="T67" fmla="*/ 8 h 570"/>
                    <a:gd name="T68" fmla="*/ 0 w 1637"/>
                    <a:gd name="T69" fmla="*/ 8 h 570"/>
                    <a:gd name="T70" fmla="*/ 0 w 1637"/>
                    <a:gd name="T71" fmla="*/ 2 h 570"/>
                    <a:gd name="T72" fmla="*/ 1 w 1637"/>
                    <a:gd name="T73" fmla="*/ 2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1 w 1637"/>
                    <a:gd name="T89" fmla="*/ 1 h 570"/>
                    <a:gd name="T90" fmla="*/ 2 w 1637"/>
                    <a:gd name="T91" fmla="*/ 1 h 570"/>
                    <a:gd name="T92" fmla="*/ 2 w 1637"/>
                    <a:gd name="T93" fmla="*/ 0 h 5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 name="Freeform 52">
                  <a:extLst>
                    <a:ext uri="{FF2B5EF4-FFF2-40B4-BE49-F238E27FC236}">
                      <a16:creationId xmlns:a16="http://schemas.microsoft.com/office/drawing/2014/main" id="{F123105E-3BB7-4F8C-A74F-2D8003EDB6BE}"/>
                    </a:ext>
                  </a:extLst>
                </p:cNvPr>
                <p:cNvSpPr>
                  <a:spLocks/>
                </p:cNvSpPr>
                <p:nvPr/>
              </p:nvSpPr>
              <p:spPr bwMode="auto">
                <a:xfrm>
                  <a:off x="1003" y="360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8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1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8 h 570"/>
                    <a:gd name="T66" fmla="*/ 0 w 1637"/>
                    <a:gd name="T67" fmla="*/ 8 h 570"/>
                    <a:gd name="T68" fmla="*/ 0 w 1637"/>
                    <a:gd name="T69" fmla="*/ 2 h 570"/>
                    <a:gd name="T70" fmla="*/ 1 w 1637"/>
                    <a:gd name="T71" fmla="*/ 2 h 570"/>
                    <a:gd name="T72" fmla="*/ 1 w 1637"/>
                    <a:gd name="T73" fmla="*/ 1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2 w 1637"/>
                    <a:gd name="T89" fmla="*/ 1 h 5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 name="Freeform 53">
                  <a:extLst>
                    <a:ext uri="{FF2B5EF4-FFF2-40B4-BE49-F238E27FC236}">
                      <a16:creationId xmlns:a16="http://schemas.microsoft.com/office/drawing/2014/main" id="{87055662-08CB-4B91-A0E2-C1F082FE99E4}"/>
                    </a:ext>
                  </a:extLst>
                </p:cNvPr>
                <p:cNvSpPr>
                  <a:spLocks/>
                </p:cNvSpPr>
                <p:nvPr/>
              </p:nvSpPr>
              <p:spPr bwMode="auto">
                <a:xfrm>
                  <a:off x="1034" y="3622"/>
                  <a:ext cx="757" cy="240"/>
                </a:xfrm>
                <a:custGeom>
                  <a:avLst/>
                  <a:gdLst>
                    <a:gd name="T0" fmla="*/ 13 w 1515"/>
                    <a:gd name="T1" fmla="*/ 1 h 480"/>
                    <a:gd name="T2" fmla="*/ 14 w 1515"/>
                    <a:gd name="T3" fmla="*/ 1 h 480"/>
                    <a:gd name="T4" fmla="*/ 16 w 1515"/>
                    <a:gd name="T5" fmla="*/ 1 h 480"/>
                    <a:gd name="T6" fmla="*/ 17 w 1515"/>
                    <a:gd name="T7" fmla="*/ 1 h 480"/>
                    <a:gd name="T8" fmla="*/ 19 w 1515"/>
                    <a:gd name="T9" fmla="*/ 1 h 480"/>
                    <a:gd name="T10" fmla="*/ 20 w 1515"/>
                    <a:gd name="T11" fmla="*/ 2 h 480"/>
                    <a:gd name="T12" fmla="*/ 21 w 1515"/>
                    <a:gd name="T13" fmla="*/ 2 h 480"/>
                    <a:gd name="T14" fmla="*/ 22 w 1515"/>
                    <a:gd name="T15" fmla="*/ 3 h 480"/>
                    <a:gd name="T16" fmla="*/ 23 w 1515"/>
                    <a:gd name="T17" fmla="*/ 3 h 480"/>
                    <a:gd name="T18" fmla="*/ 23 w 1515"/>
                    <a:gd name="T19" fmla="*/ 4 h 480"/>
                    <a:gd name="T20" fmla="*/ 23 w 1515"/>
                    <a:gd name="T21" fmla="*/ 4 h 480"/>
                    <a:gd name="T22" fmla="*/ 23 w 1515"/>
                    <a:gd name="T23" fmla="*/ 5 h 480"/>
                    <a:gd name="T24" fmla="*/ 23 w 1515"/>
                    <a:gd name="T25" fmla="*/ 5 h 480"/>
                    <a:gd name="T26" fmla="*/ 22 w 1515"/>
                    <a:gd name="T27" fmla="*/ 6 h 480"/>
                    <a:gd name="T28" fmla="*/ 21 w 1515"/>
                    <a:gd name="T29" fmla="*/ 6 h 480"/>
                    <a:gd name="T30" fmla="*/ 20 w 1515"/>
                    <a:gd name="T31" fmla="*/ 7 h 480"/>
                    <a:gd name="T32" fmla="*/ 19 w 1515"/>
                    <a:gd name="T33" fmla="*/ 7 h 480"/>
                    <a:gd name="T34" fmla="*/ 18 w 1515"/>
                    <a:gd name="T35" fmla="*/ 7 h 480"/>
                    <a:gd name="T36" fmla="*/ 16 w 1515"/>
                    <a:gd name="T37" fmla="*/ 8 h 480"/>
                    <a:gd name="T38" fmla="*/ 15 w 1515"/>
                    <a:gd name="T39" fmla="*/ 8 h 480"/>
                    <a:gd name="T40" fmla="*/ 13 w 1515"/>
                    <a:gd name="T41" fmla="*/ 8 h 480"/>
                    <a:gd name="T42" fmla="*/ 11 w 1515"/>
                    <a:gd name="T43" fmla="*/ 8 h 480"/>
                    <a:gd name="T44" fmla="*/ 10 w 1515"/>
                    <a:gd name="T45" fmla="*/ 8 h 480"/>
                    <a:gd name="T46" fmla="*/ 8 w 1515"/>
                    <a:gd name="T47" fmla="*/ 8 h 480"/>
                    <a:gd name="T48" fmla="*/ 7 w 1515"/>
                    <a:gd name="T49" fmla="*/ 8 h 480"/>
                    <a:gd name="T50" fmla="*/ 5 w 1515"/>
                    <a:gd name="T51" fmla="*/ 7 h 480"/>
                    <a:gd name="T52" fmla="*/ 4 w 1515"/>
                    <a:gd name="T53" fmla="*/ 7 h 480"/>
                    <a:gd name="T54" fmla="*/ 3 w 1515"/>
                    <a:gd name="T55" fmla="*/ 7 h 480"/>
                    <a:gd name="T56" fmla="*/ 2 w 1515"/>
                    <a:gd name="T57" fmla="*/ 6 h 480"/>
                    <a:gd name="T58" fmla="*/ 1 w 1515"/>
                    <a:gd name="T59" fmla="*/ 6 h 480"/>
                    <a:gd name="T60" fmla="*/ 0 w 1515"/>
                    <a:gd name="T61" fmla="*/ 5 h 480"/>
                    <a:gd name="T62" fmla="*/ 0 w 1515"/>
                    <a:gd name="T63" fmla="*/ 5 h 480"/>
                    <a:gd name="T64" fmla="*/ 0 w 1515"/>
                    <a:gd name="T65" fmla="*/ 4 h 480"/>
                    <a:gd name="T66" fmla="*/ 0 w 1515"/>
                    <a:gd name="T67" fmla="*/ 4 h 480"/>
                    <a:gd name="T68" fmla="*/ 0 w 1515"/>
                    <a:gd name="T69" fmla="*/ 3 h 480"/>
                    <a:gd name="T70" fmla="*/ 0 w 1515"/>
                    <a:gd name="T71" fmla="*/ 3 h 480"/>
                    <a:gd name="T72" fmla="*/ 1 w 1515"/>
                    <a:gd name="T73" fmla="*/ 2 h 480"/>
                    <a:gd name="T74" fmla="*/ 2 w 1515"/>
                    <a:gd name="T75" fmla="*/ 2 h 480"/>
                    <a:gd name="T76" fmla="*/ 3 w 1515"/>
                    <a:gd name="T77" fmla="*/ 1 h 480"/>
                    <a:gd name="T78" fmla="*/ 5 w 1515"/>
                    <a:gd name="T79" fmla="*/ 1 h 480"/>
                    <a:gd name="T80" fmla="*/ 6 w 1515"/>
                    <a:gd name="T81" fmla="*/ 1 h 480"/>
                    <a:gd name="T82" fmla="*/ 8 w 1515"/>
                    <a:gd name="T83" fmla="*/ 1 h 480"/>
                    <a:gd name="T84" fmla="*/ 10 w 1515"/>
                    <a:gd name="T85" fmla="*/ 1 h 480"/>
                    <a:gd name="T86" fmla="*/ 11 w 1515"/>
                    <a:gd name="T87" fmla="*/ 0 h 4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15" h="480">
                      <a:moveTo>
                        <a:pt x="758" y="0"/>
                      </a:moveTo>
                      <a:lnTo>
                        <a:pt x="797" y="0"/>
                      </a:lnTo>
                      <a:lnTo>
                        <a:pt x="835" y="1"/>
                      </a:lnTo>
                      <a:lnTo>
                        <a:pt x="873" y="2"/>
                      </a:lnTo>
                      <a:lnTo>
                        <a:pt x="910" y="4"/>
                      </a:lnTo>
                      <a:lnTo>
                        <a:pt x="947" y="8"/>
                      </a:lnTo>
                      <a:lnTo>
                        <a:pt x="982" y="10"/>
                      </a:lnTo>
                      <a:lnTo>
                        <a:pt x="1018" y="15"/>
                      </a:lnTo>
                      <a:lnTo>
                        <a:pt x="1052" y="18"/>
                      </a:lnTo>
                      <a:lnTo>
                        <a:pt x="1086" y="24"/>
                      </a:lnTo>
                      <a:lnTo>
                        <a:pt x="1118" y="28"/>
                      </a:lnTo>
                      <a:lnTo>
                        <a:pt x="1150" y="34"/>
                      </a:lnTo>
                      <a:lnTo>
                        <a:pt x="1180" y="41"/>
                      </a:lnTo>
                      <a:lnTo>
                        <a:pt x="1210" y="47"/>
                      </a:lnTo>
                      <a:lnTo>
                        <a:pt x="1239" y="55"/>
                      </a:lnTo>
                      <a:lnTo>
                        <a:pt x="1267" y="62"/>
                      </a:lnTo>
                      <a:lnTo>
                        <a:pt x="1293" y="70"/>
                      </a:lnTo>
                      <a:lnTo>
                        <a:pt x="1318" y="79"/>
                      </a:lnTo>
                      <a:lnTo>
                        <a:pt x="1341" y="87"/>
                      </a:lnTo>
                      <a:lnTo>
                        <a:pt x="1364" y="96"/>
                      </a:lnTo>
                      <a:lnTo>
                        <a:pt x="1385" y="106"/>
                      </a:lnTo>
                      <a:lnTo>
                        <a:pt x="1405" y="116"/>
                      </a:lnTo>
                      <a:lnTo>
                        <a:pt x="1423" y="125"/>
                      </a:lnTo>
                      <a:lnTo>
                        <a:pt x="1440" y="136"/>
                      </a:lnTo>
                      <a:lnTo>
                        <a:pt x="1455" y="147"/>
                      </a:lnTo>
                      <a:lnTo>
                        <a:pt x="1469" y="157"/>
                      </a:lnTo>
                      <a:lnTo>
                        <a:pt x="1481" y="169"/>
                      </a:lnTo>
                      <a:lnTo>
                        <a:pt x="1491" y="181"/>
                      </a:lnTo>
                      <a:lnTo>
                        <a:pt x="1500" y="192"/>
                      </a:lnTo>
                      <a:lnTo>
                        <a:pt x="1506" y="204"/>
                      </a:lnTo>
                      <a:lnTo>
                        <a:pt x="1512" y="215"/>
                      </a:lnTo>
                      <a:lnTo>
                        <a:pt x="1514" y="228"/>
                      </a:lnTo>
                      <a:lnTo>
                        <a:pt x="1515" y="240"/>
                      </a:lnTo>
                      <a:lnTo>
                        <a:pt x="1514" y="252"/>
                      </a:lnTo>
                      <a:lnTo>
                        <a:pt x="1512" y="265"/>
                      </a:lnTo>
                      <a:lnTo>
                        <a:pt x="1506" y="276"/>
                      </a:lnTo>
                      <a:lnTo>
                        <a:pt x="1500" y="289"/>
                      </a:lnTo>
                      <a:lnTo>
                        <a:pt x="1491" y="300"/>
                      </a:lnTo>
                      <a:lnTo>
                        <a:pt x="1481" y="312"/>
                      </a:lnTo>
                      <a:lnTo>
                        <a:pt x="1469" y="322"/>
                      </a:lnTo>
                      <a:lnTo>
                        <a:pt x="1455" y="334"/>
                      </a:lnTo>
                      <a:lnTo>
                        <a:pt x="1440" y="344"/>
                      </a:lnTo>
                      <a:lnTo>
                        <a:pt x="1423" y="354"/>
                      </a:lnTo>
                      <a:lnTo>
                        <a:pt x="1405" y="365"/>
                      </a:lnTo>
                      <a:lnTo>
                        <a:pt x="1385" y="374"/>
                      </a:lnTo>
                      <a:lnTo>
                        <a:pt x="1364" y="383"/>
                      </a:lnTo>
                      <a:lnTo>
                        <a:pt x="1341" y="392"/>
                      </a:lnTo>
                      <a:lnTo>
                        <a:pt x="1318" y="402"/>
                      </a:lnTo>
                      <a:lnTo>
                        <a:pt x="1293" y="410"/>
                      </a:lnTo>
                      <a:lnTo>
                        <a:pt x="1267" y="418"/>
                      </a:lnTo>
                      <a:lnTo>
                        <a:pt x="1239" y="425"/>
                      </a:lnTo>
                      <a:lnTo>
                        <a:pt x="1210" y="433"/>
                      </a:lnTo>
                      <a:lnTo>
                        <a:pt x="1180" y="439"/>
                      </a:lnTo>
                      <a:lnTo>
                        <a:pt x="1150" y="445"/>
                      </a:lnTo>
                      <a:lnTo>
                        <a:pt x="1118" y="451"/>
                      </a:lnTo>
                      <a:lnTo>
                        <a:pt x="1086" y="457"/>
                      </a:lnTo>
                      <a:lnTo>
                        <a:pt x="1052" y="462"/>
                      </a:lnTo>
                      <a:lnTo>
                        <a:pt x="1018" y="466"/>
                      </a:lnTo>
                      <a:lnTo>
                        <a:pt x="982" y="470"/>
                      </a:lnTo>
                      <a:lnTo>
                        <a:pt x="947" y="473"/>
                      </a:lnTo>
                      <a:lnTo>
                        <a:pt x="910" y="475"/>
                      </a:lnTo>
                      <a:lnTo>
                        <a:pt x="873" y="478"/>
                      </a:lnTo>
                      <a:lnTo>
                        <a:pt x="835" y="479"/>
                      </a:lnTo>
                      <a:lnTo>
                        <a:pt x="797" y="480"/>
                      </a:lnTo>
                      <a:lnTo>
                        <a:pt x="758" y="480"/>
                      </a:lnTo>
                      <a:lnTo>
                        <a:pt x="719" y="480"/>
                      </a:lnTo>
                      <a:lnTo>
                        <a:pt x="681" y="479"/>
                      </a:lnTo>
                      <a:lnTo>
                        <a:pt x="643" y="478"/>
                      </a:lnTo>
                      <a:lnTo>
                        <a:pt x="606" y="475"/>
                      </a:lnTo>
                      <a:lnTo>
                        <a:pt x="569" y="473"/>
                      </a:lnTo>
                      <a:lnTo>
                        <a:pt x="533" y="470"/>
                      </a:lnTo>
                      <a:lnTo>
                        <a:pt x="498" y="466"/>
                      </a:lnTo>
                      <a:lnTo>
                        <a:pt x="463" y="462"/>
                      </a:lnTo>
                      <a:lnTo>
                        <a:pt x="430" y="457"/>
                      </a:lnTo>
                      <a:lnTo>
                        <a:pt x="397" y="451"/>
                      </a:lnTo>
                      <a:lnTo>
                        <a:pt x="365" y="445"/>
                      </a:lnTo>
                      <a:lnTo>
                        <a:pt x="335" y="439"/>
                      </a:lnTo>
                      <a:lnTo>
                        <a:pt x="305" y="433"/>
                      </a:lnTo>
                      <a:lnTo>
                        <a:pt x="277" y="425"/>
                      </a:lnTo>
                      <a:lnTo>
                        <a:pt x="249" y="418"/>
                      </a:lnTo>
                      <a:lnTo>
                        <a:pt x="223" y="410"/>
                      </a:lnTo>
                      <a:lnTo>
                        <a:pt x="197" y="402"/>
                      </a:lnTo>
                      <a:lnTo>
                        <a:pt x="174" y="392"/>
                      </a:lnTo>
                      <a:lnTo>
                        <a:pt x="151" y="383"/>
                      </a:lnTo>
                      <a:lnTo>
                        <a:pt x="130" y="374"/>
                      </a:lnTo>
                      <a:lnTo>
                        <a:pt x="110" y="365"/>
                      </a:lnTo>
                      <a:lnTo>
                        <a:pt x="91" y="354"/>
                      </a:lnTo>
                      <a:lnTo>
                        <a:pt x="75" y="344"/>
                      </a:lnTo>
                      <a:lnTo>
                        <a:pt x="60" y="334"/>
                      </a:lnTo>
                      <a:lnTo>
                        <a:pt x="46" y="322"/>
                      </a:lnTo>
                      <a:lnTo>
                        <a:pt x="35" y="312"/>
                      </a:lnTo>
                      <a:lnTo>
                        <a:pt x="25" y="300"/>
                      </a:lnTo>
                      <a:lnTo>
                        <a:pt x="15" y="289"/>
                      </a:lnTo>
                      <a:lnTo>
                        <a:pt x="8" y="276"/>
                      </a:lnTo>
                      <a:lnTo>
                        <a:pt x="4" y="265"/>
                      </a:lnTo>
                      <a:lnTo>
                        <a:pt x="1" y="252"/>
                      </a:lnTo>
                      <a:lnTo>
                        <a:pt x="0" y="240"/>
                      </a:lnTo>
                      <a:lnTo>
                        <a:pt x="1" y="228"/>
                      </a:lnTo>
                      <a:lnTo>
                        <a:pt x="4" y="215"/>
                      </a:lnTo>
                      <a:lnTo>
                        <a:pt x="8" y="204"/>
                      </a:lnTo>
                      <a:lnTo>
                        <a:pt x="15" y="192"/>
                      </a:lnTo>
                      <a:lnTo>
                        <a:pt x="25" y="181"/>
                      </a:lnTo>
                      <a:lnTo>
                        <a:pt x="35" y="169"/>
                      </a:lnTo>
                      <a:lnTo>
                        <a:pt x="46" y="157"/>
                      </a:lnTo>
                      <a:lnTo>
                        <a:pt x="60" y="147"/>
                      </a:lnTo>
                      <a:lnTo>
                        <a:pt x="75" y="136"/>
                      </a:lnTo>
                      <a:lnTo>
                        <a:pt x="91" y="125"/>
                      </a:lnTo>
                      <a:lnTo>
                        <a:pt x="110" y="116"/>
                      </a:lnTo>
                      <a:lnTo>
                        <a:pt x="130" y="106"/>
                      </a:lnTo>
                      <a:lnTo>
                        <a:pt x="151" y="96"/>
                      </a:lnTo>
                      <a:lnTo>
                        <a:pt x="174" y="87"/>
                      </a:lnTo>
                      <a:lnTo>
                        <a:pt x="197" y="79"/>
                      </a:lnTo>
                      <a:lnTo>
                        <a:pt x="223" y="70"/>
                      </a:lnTo>
                      <a:lnTo>
                        <a:pt x="249" y="62"/>
                      </a:lnTo>
                      <a:lnTo>
                        <a:pt x="277" y="55"/>
                      </a:lnTo>
                      <a:lnTo>
                        <a:pt x="305" y="47"/>
                      </a:lnTo>
                      <a:lnTo>
                        <a:pt x="335" y="41"/>
                      </a:lnTo>
                      <a:lnTo>
                        <a:pt x="365" y="34"/>
                      </a:lnTo>
                      <a:lnTo>
                        <a:pt x="397" y="28"/>
                      </a:lnTo>
                      <a:lnTo>
                        <a:pt x="430" y="24"/>
                      </a:lnTo>
                      <a:lnTo>
                        <a:pt x="463" y="18"/>
                      </a:lnTo>
                      <a:lnTo>
                        <a:pt x="498" y="15"/>
                      </a:lnTo>
                      <a:lnTo>
                        <a:pt x="533" y="10"/>
                      </a:lnTo>
                      <a:lnTo>
                        <a:pt x="569" y="8"/>
                      </a:lnTo>
                      <a:lnTo>
                        <a:pt x="606" y="4"/>
                      </a:lnTo>
                      <a:lnTo>
                        <a:pt x="643" y="2"/>
                      </a:lnTo>
                      <a:lnTo>
                        <a:pt x="681" y="1"/>
                      </a:lnTo>
                      <a:lnTo>
                        <a:pt x="719" y="0"/>
                      </a:lnTo>
                      <a:lnTo>
                        <a:pt x="758" y="0"/>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 name="Freeform 54">
                  <a:extLst>
                    <a:ext uri="{FF2B5EF4-FFF2-40B4-BE49-F238E27FC236}">
                      <a16:creationId xmlns:a16="http://schemas.microsoft.com/office/drawing/2014/main" id="{DA1001E1-2369-4DC3-A8B1-3B7587782191}"/>
                    </a:ext>
                  </a:extLst>
                </p:cNvPr>
                <p:cNvSpPr>
                  <a:spLocks/>
                </p:cNvSpPr>
                <p:nvPr/>
              </p:nvSpPr>
              <p:spPr bwMode="auto">
                <a:xfrm>
                  <a:off x="1412" y="3618"/>
                  <a:ext cx="383" cy="124"/>
                </a:xfrm>
                <a:custGeom>
                  <a:avLst/>
                  <a:gdLst>
                    <a:gd name="T0" fmla="*/ 12 w 764"/>
                    <a:gd name="T1" fmla="*/ 4 h 247"/>
                    <a:gd name="T2" fmla="*/ 12 w 764"/>
                    <a:gd name="T3" fmla="*/ 4 h 247"/>
                    <a:gd name="T4" fmla="*/ 12 w 764"/>
                    <a:gd name="T5" fmla="*/ 4 h 247"/>
                    <a:gd name="T6" fmla="*/ 12 w 764"/>
                    <a:gd name="T7" fmla="*/ 3 h 247"/>
                    <a:gd name="T8" fmla="*/ 11 w 764"/>
                    <a:gd name="T9" fmla="*/ 3 h 247"/>
                    <a:gd name="T10" fmla="*/ 11 w 764"/>
                    <a:gd name="T11" fmla="*/ 2 h 247"/>
                    <a:gd name="T12" fmla="*/ 10 w 764"/>
                    <a:gd name="T13" fmla="*/ 2 h 247"/>
                    <a:gd name="T14" fmla="*/ 10 w 764"/>
                    <a:gd name="T15" fmla="*/ 2 h 247"/>
                    <a:gd name="T16" fmla="*/ 9 w 764"/>
                    <a:gd name="T17" fmla="*/ 2 h 247"/>
                    <a:gd name="T18" fmla="*/ 8 w 764"/>
                    <a:gd name="T19" fmla="*/ 1 h 247"/>
                    <a:gd name="T20" fmla="*/ 7 w 764"/>
                    <a:gd name="T21" fmla="*/ 1 h 247"/>
                    <a:gd name="T22" fmla="*/ 6 w 764"/>
                    <a:gd name="T23" fmla="*/ 1 h 247"/>
                    <a:gd name="T24" fmla="*/ 5 w 764"/>
                    <a:gd name="T25" fmla="*/ 1 h 247"/>
                    <a:gd name="T26" fmla="*/ 4 w 764"/>
                    <a:gd name="T27" fmla="*/ 1 h 247"/>
                    <a:gd name="T28" fmla="*/ 3 w 764"/>
                    <a:gd name="T29" fmla="*/ 1 h 247"/>
                    <a:gd name="T30" fmla="*/ 2 w 764"/>
                    <a:gd name="T31" fmla="*/ 1 h 247"/>
                    <a:gd name="T32" fmla="*/ 0 w 764"/>
                    <a:gd name="T33" fmla="*/ 0 h 247"/>
                    <a:gd name="T34" fmla="*/ 1 w 764"/>
                    <a:gd name="T35" fmla="*/ 1 h 247"/>
                    <a:gd name="T36" fmla="*/ 2 w 764"/>
                    <a:gd name="T37" fmla="*/ 1 h 247"/>
                    <a:gd name="T38" fmla="*/ 3 w 764"/>
                    <a:gd name="T39" fmla="*/ 1 h 247"/>
                    <a:gd name="T40" fmla="*/ 5 w 764"/>
                    <a:gd name="T41" fmla="*/ 1 h 247"/>
                    <a:gd name="T42" fmla="*/ 6 w 764"/>
                    <a:gd name="T43" fmla="*/ 1 h 247"/>
                    <a:gd name="T44" fmla="*/ 7 w 764"/>
                    <a:gd name="T45" fmla="*/ 1 h 247"/>
                    <a:gd name="T46" fmla="*/ 8 w 764"/>
                    <a:gd name="T47" fmla="*/ 1 h 247"/>
                    <a:gd name="T48" fmla="*/ 8 w 764"/>
                    <a:gd name="T49" fmla="*/ 2 h 247"/>
                    <a:gd name="T50" fmla="*/ 9 w 764"/>
                    <a:gd name="T51" fmla="*/ 2 h 247"/>
                    <a:gd name="T52" fmla="*/ 10 w 764"/>
                    <a:gd name="T53" fmla="*/ 2 h 247"/>
                    <a:gd name="T54" fmla="*/ 11 w 764"/>
                    <a:gd name="T55" fmla="*/ 3 h 247"/>
                    <a:gd name="T56" fmla="*/ 11 w 764"/>
                    <a:gd name="T57" fmla="*/ 3 h 247"/>
                    <a:gd name="T58" fmla="*/ 12 w 764"/>
                    <a:gd name="T59" fmla="*/ 3 h 247"/>
                    <a:gd name="T60" fmla="*/ 12 w 764"/>
                    <a:gd name="T61" fmla="*/ 3 h 247"/>
                    <a:gd name="T62" fmla="*/ 12 w 764"/>
                    <a:gd name="T63" fmla="*/ 4 h 247"/>
                    <a:gd name="T64" fmla="*/ 12 w 764"/>
                    <a:gd name="T65" fmla="*/ 4 h 247"/>
                    <a:gd name="T66" fmla="*/ 12 w 764"/>
                    <a:gd name="T67" fmla="*/ 4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764" y="247"/>
                      </a:moveTo>
                      <a:lnTo>
                        <a:pt x="764" y="247"/>
                      </a:lnTo>
                      <a:lnTo>
                        <a:pt x="763" y="234"/>
                      </a:lnTo>
                      <a:lnTo>
                        <a:pt x="760" y="221"/>
                      </a:lnTo>
                      <a:lnTo>
                        <a:pt x="755" y="207"/>
                      </a:lnTo>
                      <a:lnTo>
                        <a:pt x="747" y="194"/>
                      </a:lnTo>
                      <a:lnTo>
                        <a:pt x="739" y="183"/>
                      </a:lnTo>
                      <a:lnTo>
                        <a:pt x="727" y="171"/>
                      </a:lnTo>
                      <a:lnTo>
                        <a:pt x="715" y="160"/>
                      </a:lnTo>
                      <a:lnTo>
                        <a:pt x="701" y="148"/>
                      </a:lnTo>
                      <a:lnTo>
                        <a:pt x="686" y="137"/>
                      </a:lnTo>
                      <a:lnTo>
                        <a:pt x="669" y="126"/>
                      </a:lnTo>
                      <a:lnTo>
                        <a:pt x="650" y="116"/>
                      </a:lnTo>
                      <a:lnTo>
                        <a:pt x="631" y="107"/>
                      </a:lnTo>
                      <a:lnTo>
                        <a:pt x="609" y="98"/>
                      </a:lnTo>
                      <a:lnTo>
                        <a:pt x="586" y="87"/>
                      </a:lnTo>
                      <a:lnTo>
                        <a:pt x="562" y="79"/>
                      </a:lnTo>
                      <a:lnTo>
                        <a:pt x="536" y="71"/>
                      </a:lnTo>
                      <a:lnTo>
                        <a:pt x="510" y="63"/>
                      </a:lnTo>
                      <a:lnTo>
                        <a:pt x="482" y="55"/>
                      </a:lnTo>
                      <a:lnTo>
                        <a:pt x="453" y="48"/>
                      </a:lnTo>
                      <a:lnTo>
                        <a:pt x="423" y="41"/>
                      </a:lnTo>
                      <a:lnTo>
                        <a:pt x="393" y="34"/>
                      </a:lnTo>
                      <a:lnTo>
                        <a:pt x="361" y="30"/>
                      </a:lnTo>
                      <a:lnTo>
                        <a:pt x="329" y="24"/>
                      </a:lnTo>
                      <a:lnTo>
                        <a:pt x="294" y="19"/>
                      </a:lnTo>
                      <a:lnTo>
                        <a:pt x="260" y="15"/>
                      </a:lnTo>
                      <a:lnTo>
                        <a:pt x="225" y="11"/>
                      </a:lnTo>
                      <a:lnTo>
                        <a:pt x="190" y="8"/>
                      </a:lnTo>
                      <a:lnTo>
                        <a:pt x="152" y="6"/>
                      </a:lnTo>
                      <a:lnTo>
                        <a:pt x="115" y="3"/>
                      </a:lnTo>
                      <a:lnTo>
                        <a:pt x="77" y="1"/>
                      </a:lnTo>
                      <a:lnTo>
                        <a:pt x="39" y="1"/>
                      </a:lnTo>
                      <a:lnTo>
                        <a:pt x="0" y="0"/>
                      </a:lnTo>
                      <a:lnTo>
                        <a:pt x="0" y="14"/>
                      </a:lnTo>
                      <a:lnTo>
                        <a:pt x="39" y="14"/>
                      </a:lnTo>
                      <a:lnTo>
                        <a:pt x="77" y="15"/>
                      </a:lnTo>
                      <a:lnTo>
                        <a:pt x="115" y="16"/>
                      </a:lnTo>
                      <a:lnTo>
                        <a:pt x="152" y="18"/>
                      </a:lnTo>
                      <a:lnTo>
                        <a:pt x="189" y="20"/>
                      </a:lnTo>
                      <a:lnTo>
                        <a:pt x="224" y="24"/>
                      </a:lnTo>
                      <a:lnTo>
                        <a:pt x="259" y="27"/>
                      </a:lnTo>
                      <a:lnTo>
                        <a:pt x="293" y="32"/>
                      </a:lnTo>
                      <a:lnTo>
                        <a:pt x="327" y="37"/>
                      </a:lnTo>
                      <a:lnTo>
                        <a:pt x="359" y="42"/>
                      </a:lnTo>
                      <a:lnTo>
                        <a:pt x="391" y="48"/>
                      </a:lnTo>
                      <a:lnTo>
                        <a:pt x="421" y="54"/>
                      </a:lnTo>
                      <a:lnTo>
                        <a:pt x="451" y="61"/>
                      </a:lnTo>
                      <a:lnTo>
                        <a:pt x="479" y="68"/>
                      </a:lnTo>
                      <a:lnTo>
                        <a:pt x="506" y="76"/>
                      </a:lnTo>
                      <a:lnTo>
                        <a:pt x="533" y="84"/>
                      </a:lnTo>
                      <a:lnTo>
                        <a:pt x="558" y="92"/>
                      </a:lnTo>
                      <a:lnTo>
                        <a:pt x="582" y="100"/>
                      </a:lnTo>
                      <a:lnTo>
                        <a:pt x="604" y="109"/>
                      </a:lnTo>
                      <a:lnTo>
                        <a:pt x="625" y="118"/>
                      </a:lnTo>
                      <a:lnTo>
                        <a:pt x="644" y="129"/>
                      </a:lnTo>
                      <a:lnTo>
                        <a:pt x="663" y="138"/>
                      </a:lnTo>
                      <a:lnTo>
                        <a:pt x="679" y="148"/>
                      </a:lnTo>
                      <a:lnTo>
                        <a:pt x="694" y="159"/>
                      </a:lnTo>
                      <a:lnTo>
                        <a:pt x="707" y="169"/>
                      </a:lnTo>
                      <a:lnTo>
                        <a:pt x="718" y="181"/>
                      </a:lnTo>
                      <a:lnTo>
                        <a:pt x="728" y="191"/>
                      </a:lnTo>
                      <a:lnTo>
                        <a:pt x="737" y="202"/>
                      </a:lnTo>
                      <a:lnTo>
                        <a:pt x="742" y="214"/>
                      </a:lnTo>
                      <a:lnTo>
                        <a:pt x="747" y="224"/>
                      </a:lnTo>
                      <a:lnTo>
                        <a:pt x="749" y="236"/>
                      </a:lnTo>
                      <a:lnTo>
                        <a:pt x="750" y="247"/>
                      </a:lnTo>
                      <a:lnTo>
                        <a:pt x="764"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 name="Freeform 55">
                  <a:extLst>
                    <a:ext uri="{FF2B5EF4-FFF2-40B4-BE49-F238E27FC236}">
                      <a16:creationId xmlns:a16="http://schemas.microsoft.com/office/drawing/2014/main" id="{2DECCBF7-F21D-4563-A2E0-757E6AF17588}"/>
                    </a:ext>
                  </a:extLst>
                </p:cNvPr>
                <p:cNvSpPr>
                  <a:spLocks/>
                </p:cNvSpPr>
                <p:nvPr/>
              </p:nvSpPr>
              <p:spPr bwMode="auto">
                <a:xfrm>
                  <a:off x="1412" y="3742"/>
                  <a:ext cx="383" cy="123"/>
                </a:xfrm>
                <a:custGeom>
                  <a:avLst/>
                  <a:gdLst>
                    <a:gd name="T0" fmla="*/ 0 w 764"/>
                    <a:gd name="T1" fmla="*/ 3 h 247"/>
                    <a:gd name="T2" fmla="*/ 2 w 764"/>
                    <a:gd name="T3" fmla="*/ 3 h 247"/>
                    <a:gd name="T4" fmla="*/ 3 w 764"/>
                    <a:gd name="T5" fmla="*/ 3 h 247"/>
                    <a:gd name="T6" fmla="*/ 4 w 764"/>
                    <a:gd name="T7" fmla="*/ 3 h 247"/>
                    <a:gd name="T8" fmla="*/ 5 w 764"/>
                    <a:gd name="T9" fmla="*/ 3 h 247"/>
                    <a:gd name="T10" fmla="*/ 6 w 764"/>
                    <a:gd name="T11" fmla="*/ 3 h 247"/>
                    <a:gd name="T12" fmla="*/ 7 w 764"/>
                    <a:gd name="T13" fmla="*/ 3 h 247"/>
                    <a:gd name="T14" fmla="*/ 8 w 764"/>
                    <a:gd name="T15" fmla="*/ 3 h 247"/>
                    <a:gd name="T16" fmla="*/ 9 w 764"/>
                    <a:gd name="T17" fmla="*/ 2 h 247"/>
                    <a:gd name="T18" fmla="*/ 10 w 764"/>
                    <a:gd name="T19" fmla="*/ 2 h 247"/>
                    <a:gd name="T20" fmla="*/ 10 w 764"/>
                    <a:gd name="T21" fmla="*/ 2 h 247"/>
                    <a:gd name="T22" fmla="*/ 11 w 764"/>
                    <a:gd name="T23" fmla="*/ 1 h 247"/>
                    <a:gd name="T24" fmla="*/ 11 w 764"/>
                    <a:gd name="T25" fmla="*/ 1 h 247"/>
                    <a:gd name="T26" fmla="*/ 12 w 764"/>
                    <a:gd name="T27" fmla="*/ 1 h 247"/>
                    <a:gd name="T28" fmla="*/ 12 w 764"/>
                    <a:gd name="T29" fmla="*/ 0 h 247"/>
                    <a:gd name="T30" fmla="*/ 12 w 764"/>
                    <a:gd name="T31" fmla="*/ 0 h 247"/>
                    <a:gd name="T32" fmla="*/ 12 w 764"/>
                    <a:gd name="T33" fmla="*/ 0 h 247"/>
                    <a:gd name="T34" fmla="*/ 12 w 764"/>
                    <a:gd name="T35" fmla="*/ 0 h 247"/>
                    <a:gd name="T36" fmla="*/ 12 w 764"/>
                    <a:gd name="T37" fmla="*/ 0 h 247"/>
                    <a:gd name="T38" fmla="*/ 12 w 764"/>
                    <a:gd name="T39" fmla="*/ 0 h 247"/>
                    <a:gd name="T40" fmla="*/ 12 w 764"/>
                    <a:gd name="T41" fmla="*/ 1 h 247"/>
                    <a:gd name="T42" fmla="*/ 11 w 764"/>
                    <a:gd name="T43" fmla="*/ 1 h 247"/>
                    <a:gd name="T44" fmla="*/ 11 w 764"/>
                    <a:gd name="T45" fmla="*/ 1 h 247"/>
                    <a:gd name="T46" fmla="*/ 10 w 764"/>
                    <a:gd name="T47" fmla="*/ 2 h 247"/>
                    <a:gd name="T48" fmla="*/ 9 w 764"/>
                    <a:gd name="T49" fmla="*/ 2 h 247"/>
                    <a:gd name="T50" fmla="*/ 8 w 764"/>
                    <a:gd name="T51" fmla="*/ 2 h 247"/>
                    <a:gd name="T52" fmla="*/ 8 w 764"/>
                    <a:gd name="T53" fmla="*/ 2 h 247"/>
                    <a:gd name="T54" fmla="*/ 7 w 764"/>
                    <a:gd name="T55" fmla="*/ 3 h 247"/>
                    <a:gd name="T56" fmla="*/ 6 w 764"/>
                    <a:gd name="T57" fmla="*/ 3 h 247"/>
                    <a:gd name="T58" fmla="*/ 5 w 764"/>
                    <a:gd name="T59" fmla="*/ 3 h 247"/>
                    <a:gd name="T60" fmla="*/ 3 w 764"/>
                    <a:gd name="T61" fmla="*/ 3 h 247"/>
                    <a:gd name="T62" fmla="*/ 2 w 764"/>
                    <a:gd name="T63" fmla="*/ 3 h 247"/>
                    <a:gd name="T64" fmla="*/ 1 w 764"/>
                    <a:gd name="T65" fmla="*/ 3 h 247"/>
                    <a:gd name="T66" fmla="*/ 0 w 764"/>
                    <a:gd name="T67" fmla="*/ 3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0" y="247"/>
                      </a:moveTo>
                      <a:lnTo>
                        <a:pt x="0" y="247"/>
                      </a:lnTo>
                      <a:lnTo>
                        <a:pt x="39" y="247"/>
                      </a:lnTo>
                      <a:lnTo>
                        <a:pt x="77" y="246"/>
                      </a:lnTo>
                      <a:lnTo>
                        <a:pt x="115" y="243"/>
                      </a:lnTo>
                      <a:lnTo>
                        <a:pt x="152" y="242"/>
                      </a:lnTo>
                      <a:lnTo>
                        <a:pt x="190" y="239"/>
                      </a:lnTo>
                      <a:lnTo>
                        <a:pt x="225" y="235"/>
                      </a:lnTo>
                      <a:lnTo>
                        <a:pt x="260" y="232"/>
                      </a:lnTo>
                      <a:lnTo>
                        <a:pt x="294" y="227"/>
                      </a:lnTo>
                      <a:lnTo>
                        <a:pt x="329" y="223"/>
                      </a:lnTo>
                      <a:lnTo>
                        <a:pt x="361" y="218"/>
                      </a:lnTo>
                      <a:lnTo>
                        <a:pt x="393" y="212"/>
                      </a:lnTo>
                      <a:lnTo>
                        <a:pt x="423" y="205"/>
                      </a:lnTo>
                      <a:lnTo>
                        <a:pt x="453" y="199"/>
                      </a:lnTo>
                      <a:lnTo>
                        <a:pt x="482" y="192"/>
                      </a:lnTo>
                      <a:lnTo>
                        <a:pt x="510" y="184"/>
                      </a:lnTo>
                      <a:lnTo>
                        <a:pt x="536" y="177"/>
                      </a:lnTo>
                      <a:lnTo>
                        <a:pt x="562" y="167"/>
                      </a:lnTo>
                      <a:lnTo>
                        <a:pt x="586" y="159"/>
                      </a:lnTo>
                      <a:lnTo>
                        <a:pt x="609" y="150"/>
                      </a:lnTo>
                      <a:lnTo>
                        <a:pt x="631" y="140"/>
                      </a:lnTo>
                      <a:lnTo>
                        <a:pt x="650" y="131"/>
                      </a:lnTo>
                      <a:lnTo>
                        <a:pt x="669" y="120"/>
                      </a:lnTo>
                      <a:lnTo>
                        <a:pt x="686" y="110"/>
                      </a:lnTo>
                      <a:lnTo>
                        <a:pt x="701" y="98"/>
                      </a:lnTo>
                      <a:lnTo>
                        <a:pt x="715" y="88"/>
                      </a:lnTo>
                      <a:lnTo>
                        <a:pt x="727" y="76"/>
                      </a:lnTo>
                      <a:lnTo>
                        <a:pt x="739" y="64"/>
                      </a:lnTo>
                      <a:lnTo>
                        <a:pt x="747" y="52"/>
                      </a:lnTo>
                      <a:lnTo>
                        <a:pt x="755" y="40"/>
                      </a:lnTo>
                      <a:lnTo>
                        <a:pt x="760" y="27"/>
                      </a:lnTo>
                      <a:lnTo>
                        <a:pt x="763" y="13"/>
                      </a:lnTo>
                      <a:lnTo>
                        <a:pt x="764" y="0"/>
                      </a:lnTo>
                      <a:lnTo>
                        <a:pt x="750" y="0"/>
                      </a:lnTo>
                      <a:lnTo>
                        <a:pt x="749" y="12"/>
                      </a:lnTo>
                      <a:lnTo>
                        <a:pt x="747" y="22"/>
                      </a:lnTo>
                      <a:lnTo>
                        <a:pt x="742" y="34"/>
                      </a:lnTo>
                      <a:lnTo>
                        <a:pt x="737" y="44"/>
                      </a:lnTo>
                      <a:lnTo>
                        <a:pt x="728" y="56"/>
                      </a:lnTo>
                      <a:lnTo>
                        <a:pt x="718" y="67"/>
                      </a:lnTo>
                      <a:lnTo>
                        <a:pt x="707" y="78"/>
                      </a:lnTo>
                      <a:lnTo>
                        <a:pt x="694" y="88"/>
                      </a:lnTo>
                      <a:lnTo>
                        <a:pt x="679" y="98"/>
                      </a:lnTo>
                      <a:lnTo>
                        <a:pt x="663" y="109"/>
                      </a:lnTo>
                      <a:lnTo>
                        <a:pt x="644" y="119"/>
                      </a:lnTo>
                      <a:lnTo>
                        <a:pt x="625" y="128"/>
                      </a:lnTo>
                      <a:lnTo>
                        <a:pt x="604" y="137"/>
                      </a:lnTo>
                      <a:lnTo>
                        <a:pt x="582" y="147"/>
                      </a:lnTo>
                      <a:lnTo>
                        <a:pt x="558" y="155"/>
                      </a:lnTo>
                      <a:lnTo>
                        <a:pt x="533" y="164"/>
                      </a:lnTo>
                      <a:lnTo>
                        <a:pt x="506" y="171"/>
                      </a:lnTo>
                      <a:lnTo>
                        <a:pt x="479" y="179"/>
                      </a:lnTo>
                      <a:lnTo>
                        <a:pt x="451" y="186"/>
                      </a:lnTo>
                      <a:lnTo>
                        <a:pt x="421" y="193"/>
                      </a:lnTo>
                      <a:lnTo>
                        <a:pt x="391" y="199"/>
                      </a:lnTo>
                      <a:lnTo>
                        <a:pt x="359" y="204"/>
                      </a:lnTo>
                      <a:lnTo>
                        <a:pt x="327" y="210"/>
                      </a:lnTo>
                      <a:lnTo>
                        <a:pt x="293" y="215"/>
                      </a:lnTo>
                      <a:lnTo>
                        <a:pt x="259" y="219"/>
                      </a:lnTo>
                      <a:lnTo>
                        <a:pt x="224" y="223"/>
                      </a:lnTo>
                      <a:lnTo>
                        <a:pt x="189" y="226"/>
                      </a:lnTo>
                      <a:lnTo>
                        <a:pt x="152" y="228"/>
                      </a:lnTo>
                      <a:lnTo>
                        <a:pt x="115" y="231"/>
                      </a:lnTo>
                      <a:lnTo>
                        <a:pt x="77" y="232"/>
                      </a:lnTo>
                      <a:lnTo>
                        <a:pt x="39" y="233"/>
                      </a:lnTo>
                      <a:lnTo>
                        <a:pt x="0" y="233"/>
                      </a:lnTo>
                      <a:lnTo>
                        <a:pt x="0"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 name="Freeform 56">
                  <a:extLst>
                    <a:ext uri="{FF2B5EF4-FFF2-40B4-BE49-F238E27FC236}">
                      <a16:creationId xmlns:a16="http://schemas.microsoft.com/office/drawing/2014/main" id="{40E893D9-A06F-4E82-AFEE-ED7892887FF7}"/>
                    </a:ext>
                  </a:extLst>
                </p:cNvPr>
                <p:cNvSpPr>
                  <a:spLocks/>
                </p:cNvSpPr>
                <p:nvPr/>
              </p:nvSpPr>
              <p:spPr bwMode="auto">
                <a:xfrm>
                  <a:off x="1030" y="3742"/>
                  <a:ext cx="382" cy="123"/>
                </a:xfrm>
                <a:custGeom>
                  <a:avLst/>
                  <a:gdLst>
                    <a:gd name="T0" fmla="*/ 0 w 765"/>
                    <a:gd name="T1" fmla="*/ 0 h 247"/>
                    <a:gd name="T2" fmla="*/ 0 w 765"/>
                    <a:gd name="T3" fmla="*/ 0 h 247"/>
                    <a:gd name="T4" fmla="*/ 0 w 765"/>
                    <a:gd name="T5" fmla="*/ 0 h 247"/>
                    <a:gd name="T6" fmla="*/ 0 w 765"/>
                    <a:gd name="T7" fmla="*/ 1 h 247"/>
                    <a:gd name="T8" fmla="*/ 0 w 765"/>
                    <a:gd name="T9" fmla="*/ 1 h 247"/>
                    <a:gd name="T10" fmla="*/ 1 w 765"/>
                    <a:gd name="T11" fmla="*/ 1 h 247"/>
                    <a:gd name="T12" fmla="*/ 2 w 765"/>
                    <a:gd name="T13" fmla="*/ 2 h 247"/>
                    <a:gd name="T14" fmla="*/ 2 w 765"/>
                    <a:gd name="T15" fmla="*/ 2 h 247"/>
                    <a:gd name="T16" fmla="*/ 3 w 765"/>
                    <a:gd name="T17" fmla="*/ 2 h 247"/>
                    <a:gd name="T18" fmla="*/ 4 w 765"/>
                    <a:gd name="T19" fmla="*/ 3 h 247"/>
                    <a:gd name="T20" fmla="*/ 5 w 765"/>
                    <a:gd name="T21" fmla="*/ 3 h 247"/>
                    <a:gd name="T22" fmla="*/ 6 w 765"/>
                    <a:gd name="T23" fmla="*/ 3 h 247"/>
                    <a:gd name="T24" fmla="*/ 7 w 765"/>
                    <a:gd name="T25" fmla="*/ 3 h 247"/>
                    <a:gd name="T26" fmla="*/ 8 w 765"/>
                    <a:gd name="T27" fmla="*/ 3 h 247"/>
                    <a:gd name="T28" fmla="*/ 9 w 765"/>
                    <a:gd name="T29" fmla="*/ 3 h 247"/>
                    <a:gd name="T30" fmla="*/ 10 w 765"/>
                    <a:gd name="T31" fmla="*/ 3 h 247"/>
                    <a:gd name="T32" fmla="*/ 11 w 765"/>
                    <a:gd name="T33" fmla="*/ 3 h 247"/>
                    <a:gd name="T34" fmla="*/ 11 w 765"/>
                    <a:gd name="T35" fmla="*/ 3 h 247"/>
                    <a:gd name="T36" fmla="*/ 10 w 765"/>
                    <a:gd name="T37" fmla="*/ 3 h 247"/>
                    <a:gd name="T38" fmla="*/ 9 w 765"/>
                    <a:gd name="T39" fmla="*/ 3 h 247"/>
                    <a:gd name="T40" fmla="*/ 7 w 765"/>
                    <a:gd name="T41" fmla="*/ 3 h 247"/>
                    <a:gd name="T42" fmla="*/ 6 w 765"/>
                    <a:gd name="T43" fmla="*/ 3 h 247"/>
                    <a:gd name="T44" fmla="*/ 5 w 765"/>
                    <a:gd name="T45" fmla="*/ 3 h 247"/>
                    <a:gd name="T46" fmla="*/ 4 w 765"/>
                    <a:gd name="T47" fmla="*/ 2 h 247"/>
                    <a:gd name="T48" fmla="*/ 4 w 765"/>
                    <a:gd name="T49" fmla="*/ 2 h 247"/>
                    <a:gd name="T50" fmla="*/ 3 w 765"/>
                    <a:gd name="T51" fmla="*/ 2 h 247"/>
                    <a:gd name="T52" fmla="*/ 2 w 765"/>
                    <a:gd name="T53" fmla="*/ 2 h 247"/>
                    <a:gd name="T54" fmla="*/ 1 w 765"/>
                    <a:gd name="T55" fmla="*/ 1 h 247"/>
                    <a:gd name="T56" fmla="*/ 1 w 765"/>
                    <a:gd name="T57" fmla="*/ 1 h 247"/>
                    <a:gd name="T58" fmla="*/ 0 w 765"/>
                    <a:gd name="T59" fmla="*/ 1 h 247"/>
                    <a:gd name="T60" fmla="*/ 0 w 765"/>
                    <a:gd name="T61" fmla="*/ 0 h 247"/>
                    <a:gd name="T62" fmla="*/ 0 w 765"/>
                    <a:gd name="T63" fmla="*/ 0 h 247"/>
                    <a:gd name="T64" fmla="*/ 0 w 765"/>
                    <a:gd name="T65" fmla="*/ 0 h 247"/>
                    <a:gd name="T66" fmla="*/ 0 w 765"/>
                    <a:gd name="T67" fmla="*/ 0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0" y="0"/>
                      </a:moveTo>
                      <a:lnTo>
                        <a:pt x="0" y="0"/>
                      </a:lnTo>
                      <a:lnTo>
                        <a:pt x="2" y="13"/>
                      </a:lnTo>
                      <a:lnTo>
                        <a:pt x="5" y="27"/>
                      </a:lnTo>
                      <a:lnTo>
                        <a:pt x="10" y="40"/>
                      </a:lnTo>
                      <a:lnTo>
                        <a:pt x="17" y="52"/>
                      </a:lnTo>
                      <a:lnTo>
                        <a:pt x="26" y="64"/>
                      </a:lnTo>
                      <a:lnTo>
                        <a:pt x="37" y="76"/>
                      </a:lnTo>
                      <a:lnTo>
                        <a:pt x="49" y="88"/>
                      </a:lnTo>
                      <a:lnTo>
                        <a:pt x="63" y="98"/>
                      </a:lnTo>
                      <a:lnTo>
                        <a:pt x="79" y="110"/>
                      </a:lnTo>
                      <a:lnTo>
                        <a:pt x="96" y="120"/>
                      </a:lnTo>
                      <a:lnTo>
                        <a:pt x="114" y="131"/>
                      </a:lnTo>
                      <a:lnTo>
                        <a:pt x="134" y="140"/>
                      </a:lnTo>
                      <a:lnTo>
                        <a:pt x="156" y="150"/>
                      </a:lnTo>
                      <a:lnTo>
                        <a:pt x="179" y="159"/>
                      </a:lnTo>
                      <a:lnTo>
                        <a:pt x="203" y="167"/>
                      </a:lnTo>
                      <a:lnTo>
                        <a:pt x="227" y="177"/>
                      </a:lnTo>
                      <a:lnTo>
                        <a:pt x="254" y="184"/>
                      </a:lnTo>
                      <a:lnTo>
                        <a:pt x="281" y="192"/>
                      </a:lnTo>
                      <a:lnTo>
                        <a:pt x="311" y="199"/>
                      </a:lnTo>
                      <a:lnTo>
                        <a:pt x="341" y="205"/>
                      </a:lnTo>
                      <a:lnTo>
                        <a:pt x="371" y="212"/>
                      </a:lnTo>
                      <a:lnTo>
                        <a:pt x="403" y="218"/>
                      </a:lnTo>
                      <a:lnTo>
                        <a:pt x="436" y="223"/>
                      </a:lnTo>
                      <a:lnTo>
                        <a:pt x="470" y="227"/>
                      </a:lnTo>
                      <a:lnTo>
                        <a:pt x="505" y="232"/>
                      </a:lnTo>
                      <a:lnTo>
                        <a:pt x="539" y="235"/>
                      </a:lnTo>
                      <a:lnTo>
                        <a:pt x="576" y="239"/>
                      </a:lnTo>
                      <a:lnTo>
                        <a:pt x="612" y="242"/>
                      </a:lnTo>
                      <a:lnTo>
                        <a:pt x="650" y="243"/>
                      </a:lnTo>
                      <a:lnTo>
                        <a:pt x="688" y="246"/>
                      </a:lnTo>
                      <a:lnTo>
                        <a:pt x="726" y="247"/>
                      </a:lnTo>
                      <a:lnTo>
                        <a:pt x="765" y="247"/>
                      </a:lnTo>
                      <a:lnTo>
                        <a:pt x="765" y="233"/>
                      </a:lnTo>
                      <a:lnTo>
                        <a:pt x="726" y="233"/>
                      </a:lnTo>
                      <a:lnTo>
                        <a:pt x="688" y="232"/>
                      </a:lnTo>
                      <a:lnTo>
                        <a:pt x="650" y="231"/>
                      </a:lnTo>
                      <a:lnTo>
                        <a:pt x="613" y="228"/>
                      </a:lnTo>
                      <a:lnTo>
                        <a:pt x="576" y="226"/>
                      </a:lnTo>
                      <a:lnTo>
                        <a:pt x="540" y="223"/>
                      </a:lnTo>
                      <a:lnTo>
                        <a:pt x="506" y="219"/>
                      </a:lnTo>
                      <a:lnTo>
                        <a:pt x="471" y="215"/>
                      </a:lnTo>
                      <a:lnTo>
                        <a:pt x="438" y="210"/>
                      </a:lnTo>
                      <a:lnTo>
                        <a:pt x="406" y="204"/>
                      </a:lnTo>
                      <a:lnTo>
                        <a:pt x="373" y="199"/>
                      </a:lnTo>
                      <a:lnTo>
                        <a:pt x="343" y="193"/>
                      </a:lnTo>
                      <a:lnTo>
                        <a:pt x="314" y="186"/>
                      </a:lnTo>
                      <a:lnTo>
                        <a:pt x="285" y="179"/>
                      </a:lnTo>
                      <a:lnTo>
                        <a:pt x="257" y="171"/>
                      </a:lnTo>
                      <a:lnTo>
                        <a:pt x="232" y="164"/>
                      </a:lnTo>
                      <a:lnTo>
                        <a:pt x="206" y="155"/>
                      </a:lnTo>
                      <a:lnTo>
                        <a:pt x="182" y="147"/>
                      </a:lnTo>
                      <a:lnTo>
                        <a:pt x="160" y="137"/>
                      </a:lnTo>
                      <a:lnTo>
                        <a:pt x="140" y="128"/>
                      </a:lnTo>
                      <a:lnTo>
                        <a:pt x="120" y="119"/>
                      </a:lnTo>
                      <a:lnTo>
                        <a:pt x="102" y="109"/>
                      </a:lnTo>
                      <a:lnTo>
                        <a:pt x="86" y="98"/>
                      </a:lnTo>
                      <a:lnTo>
                        <a:pt x="71" y="88"/>
                      </a:lnTo>
                      <a:lnTo>
                        <a:pt x="57" y="78"/>
                      </a:lnTo>
                      <a:lnTo>
                        <a:pt x="46" y="67"/>
                      </a:lnTo>
                      <a:lnTo>
                        <a:pt x="36" y="56"/>
                      </a:lnTo>
                      <a:lnTo>
                        <a:pt x="28" y="44"/>
                      </a:lnTo>
                      <a:lnTo>
                        <a:pt x="22" y="34"/>
                      </a:lnTo>
                      <a:lnTo>
                        <a:pt x="18" y="22"/>
                      </a:lnTo>
                      <a:lnTo>
                        <a:pt x="14" y="12"/>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 name="Freeform 57">
                  <a:extLst>
                    <a:ext uri="{FF2B5EF4-FFF2-40B4-BE49-F238E27FC236}">
                      <a16:creationId xmlns:a16="http://schemas.microsoft.com/office/drawing/2014/main" id="{5D61BBED-2F2C-4ED8-A834-324D75CA5FD4}"/>
                    </a:ext>
                  </a:extLst>
                </p:cNvPr>
                <p:cNvSpPr>
                  <a:spLocks/>
                </p:cNvSpPr>
                <p:nvPr/>
              </p:nvSpPr>
              <p:spPr bwMode="auto">
                <a:xfrm>
                  <a:off x="1030" y="3618"/>
                  <a:ext cx="382" cy="124"/>
                </a:xfrm>
                <a:custGeom>
                  <a:avLst/>
                  <a:gdLst>
                    <a:gd name="T0" fmla="*/ 11 w 765"/>
                    <a:gd name="T1" fmla="*/ 0 h 247"/>
                    <a:gd name="T2" fmla="*/ 10 w 765"/>
                    <a:gd name="T3" fmla="*/ 1 h 247"/>
                    <a:gd name="T4" fmla="*/ 9 w 765"/>
                    <a:gd name="T5" fmla="*/ 1 h 247"/>
                    <a:gd name="T6" fmla="*/ 8 w 765"/>
                    <a:gd name="T7" fmla="*/ 1 h 247"/>
                    <a:gd name="T8" fmla="*/ 7 w 765"/>
                    <a:gd name="T9" fmla="*/ 1 h 247"/>
                    <a:gd name="T10" fmla="*/ 6 w 765"/>
                    <a:gd name="T11" fmla="*/ 1 h 247"/>
                    <a:gd name="T12" fmla="*/ 5 w 765"/>
                    <a:gd name="T13" fmla="*/ 1 h 247"/>
                    <a:gd name="T14" fmla="*/ 4 w 765"/>
                    <a:gd name="T15" fmla="*/ 1 h 247"/>
                    <a:gd name="T16" fmla="*/ 3 w 765"/>
                    <a:gd name="T17" fmla="*/ 2 h 247"/>
                    <a:gd name="T18" fmla="*/ 2 w 765"/>
                    <a:gd name="T19" fmla="*/ 2 h 247"/>
                    <a:gd name="T20" fmla="*/ 2 w 765"/>
                    <a:gd name="T21" fmla="*/ 2 h 247"/>
                    <a:gd name="T22" fmla="*/ 1 w 765"/>
                    <a:gd name="T23" fmla="*/ 2 h 247"/>
                    <a:gd name="T24" fmla="*/ 0 w 765"/>
                    <a:gd name="T25" fmla="*/ 3 h 247"/>
                    <a:gd name="T26" fmla="*/ 0 w 765"/>
                    <a:gd name="T27" fmla="*/ 3 h 247"/>
                    <a:gd name="T28" fmla="*/ 0 w 765"/>
                    <a:gd name="T29" fmla="*/ 4 h 247"/>
                    <a:gd name="T30" fmla="*/ 0 w 765"/>
                    <a:gd name="T31" fmla="*/ 4 h 247"/>
                    <a:gd name="T32" fmla="*/ 0 w 765"/>
                    <a:gd name="T33" fmla="*/ 4 h 247"/>
                    <a:gd name="T34" fmla="*/ 0 w 765"/>
                    <a:gd name="T35" fmla="*/ 4 h 247"/>
                    <a:gd name="T36" fmla="*/ 0 w 765"/>
                    <a:gd name="T37" fmla="*/ 4 h 247"/>
                    <a:gd name="T38" fmla="*/ 0 w 765"/>
                    <a:gd name="T39" fmla="*/ 3 h 247"/>
                    <a:gd name="T40" fmla="*/ 0 w 765"/>
                    <a:gd name="T41" fmla="*/ 3 h 247"/>
                    <a:gd name="T42" fmla="*/ 1 w 765"/>
                    <a:gd name="T43" fmla="*/ 3 h 247"/>
                    <a:gd name="T44" fmla="*/ 1 w 765"/>
                    <a:gd name="T45" fmla="*/ 3 h 247"/>
                    <a:gd name="T46" fmla="*/ 2 w 765"/>
                    <a:gd name="T47" fmla="*/ 2 h 247"/>
                    <a:gd name="T48" fmla="*/ 3 w 765"/>
                    <a:gd name="T49" fmla="*/ 2 h 247"/>
                    <a:gd name="T50" fmla="*/ 4 w 765"/>
                    <a:gd name="T51" fmla="*/ 2 h 247"/>
                    <a:gd name="T52" fmla="*/ 4 w 765"/>
                    <a:gd name="T53" fmla="*/ 1 h 247"/>
                    <a:gd name="T54" fmla="*/ 5 w 765"/>
                    <a:gd name="T55" fmla="*/ 1 h 247"/>
                    <a:gd name="T56" fmla="*/ 6 w 765"/>
                    <a:gd name="T57" fmla="*/ 1 h 247"/>
                    <a:gd name="T58" fmla="*/ 7 w 765"/>
                    <a:gd name="T59" fmla="*/ 1 h 247"/>
                    <a:gd name="T60" fmla="*/ 9 w 765"/>
                    <a:gd name="T61" fmla="*/ 1 h 247"/>
                    <a:gd name="T62" fmla="*/ 10 w 765"/>
                    <a:gd name="T63" fmla="*/ 1 h 247"/>
                    <a:gd name="T64" fmla="*/ 11 w 765"/>
                    <a:gd name="T65" fmla="*/ 1 h 247"/>
                    <a:gd name="T66" fmla="*/ 11 w 765"/>
                    <a:gd name="T67" fmla="*/ 1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765" y="0"/>
                      </a:moveTo>
                      <a:lnTo>
                        <a:pt x="765" y="0"/>
                      </a:lnTo>
                      <a:lnTo>
                        <a:pt x="726" y="1"/>
                      </a:lnTo>
                      <a:lnTo>
                        <a:pt x="688" y="1"/>
                      </a:lnTo>
                      <a:lnTo>
                        <a:pt x="650" y="3"/>
                      </a:lnTo>
                      <a:lnTo>
                        <a:pt x="612" y="6"/>
                      </a:lnTo>
                      <a:lnTo>
                        <a:pt x="576" y="8"/>
                      </a:lnTo>
                      <a:lnTo>
                        <a:pt x="539" y="11"/>
                      </a:lnTo>
                      <a:lnTo>
                        <a:pt x="505" y="15"/>
                      </a:lnTo>
                      <a:lnTo>
                        <a:pt x="470" y="19"/>
                      </a:lnTo>
                      <a:lnTo>
                        <a:pt x="436" y="24"/>
                      </a:lnTo>
                      <a:lnTo>
                        <a:pt x="403" y="30"/>
                      </a:lnTo>
                      <a:lnTo>
                        <a:pt x="371" y="34"/>
                      </a:lnTo>
                      <a:lnTo>
                        <a:pt x="341" y="41"/>
                      </a:lnTo>
                      <a:lnTo>
                        <a:pt x="311" y="48"/>
                      </a:lnTo>
                      <a:lnTo>
                        <a:pt x="281" y="55"/>
                      </a:lnTo>
                      <a:lnTo>
                        <a:pt x="254" y="63"/>
                      </a:lnTo>
                      <a:lnTo>
                        <a:pt x="227" y="71"/>
                      </a:lnTo>
                      <a:lnTo>
                        <a:pt x="203" y="79"/>
                      </a:lnTo>
                      <a:lnTo>
                        <a:pt x="179" y="87"/>
                      </a:lnTo>
                      <a:lnTo>
                        <a:pt x="156" y="98"/>
                      </a:lnTo>
                      <a:lnTo>
                        <a:pt x="134" y="107"/>
                      </a:lnTo>
                      <a:lnTo>
                        <a:pt x="114" y="116"/>
                      </a:lnTo>
                      <a:lnTo>
                        <a:pt x="96" y="126"/>
                      </a:lnTo>
                      <a:lnTo>
                        <a:pt x="79" y="137"/>
                      </a:lnTo>
                      <a:lnTo>
                        <a:pt x="63" y="148"/>
                      </a:lnTo>
                      <a:lnTo>
                        <a:pt x="49" y="160"/>
                      </a:lnTo>
                      <a:lnTo>
                        <a:pt x="37" y="171"/>
                      </a:lnTo>
                      <a:lnTo>
                        <a:pt x="26" y="183"/>
                      </a:lnTo>
                      <a:lnTo>
                        <a:pt x="17" y="194"/>
                      </a:lnTo>
                      <a:lnTo>
                        <a:pt x="10" y="207"/>
                      </a:lnTo>
                      <a:lnTo>
                        <a:pt x="5" y="221"/>
                      </a:lnTo>
                      <a:lnTo>
                        <a:pt x="2" y="234"/>
                      </a:lnTo>
                      <a:lnTo>
                        <a:pt x="0" y="247"/>
                      </a:lnTo>
                      <a:lnTo>
                        <a:pt x="14" y="247"/>
                      </a:lnTo>
                      <a:lnTo>
                        <a:pt x="14" y="236"/>
                      </a:lnTo>
                      <a:lnTo>
                        <a:pt x="18" y="224"/>
                      </a:lnTo>
                      <a:lnTo>
                        <a:pt x="22" y="214"/>
                      </a:lnTo>
                      <a:lnTo>
                        <a:pt x="28" y="202"/>
                      </a:lnTo>
                      <a:lnTo>
                        <a:pt x="36" y="191"/>
                      </a:lnTo>
                      <a:lnTo>
                        <a:pt x="46" y="181"/>
                      </a:lnTo>
                      <a:lnTo>
                        <a:pt x="57" y="169"/>
                      </a:lnTo>
                      <a:lnTo>
                        <a:pt x="71" y="159"/>
                      </a:lnTo>
                      <a:lnTo>
                        <a:pt x="86" y="148"/>
                      </a:lnTo>
                      <a:lnTo>
                        <a:pt x="102" y="138"/>
                      </a:lnTo>
                      <a:lnTo>
                        <a:pt x="120" y="129"/>
                      </a:lnTo>
                      <a:lnTo>
                        <a:pt x="140" y="118"/>
                      </a:lnTo>
                      <a:lnTo>
                        <a:pt x="160" y="109"/>
                      </a:lnTo>
                      <a:lnTo>
                        <a:pt x="182" y="100"/>
                      </a:lnTo>
                      <a:lnTo>
                        <a:pt x="206" y="92"/>
                      </a:lnTo>
                      <a:lnTo>
                        <a:pt x="232" y="84"/>
                      </a:lnTo>
                      <a:lnTo>
                        <a:pt x="257" y="76"/>
                      </a:lnTo>
                      <a:lnTo>
                        <a:pt x="285" y="68"/>
                      </a:lnTo>
                      <a:lnTo>
                        <a:pt x="314" y="61"/>
                      </a:lnTo>
                      <a:lnTo>
                        <a:pt x="343" y="54"/>
                      </a:lnTo>
                      <a:lnTo>
                        <a:pt x="373" y="48"/>
                      </a:lnTo>
                      <a:lnTo>
                        <a:pt x="406" y="42"/>
                      </a:lnTo>
                      <a:lnTo>
                        <a:pt x="438" y="37"/>
                      </a:lnTo>
                      <a:lnTo>
                        <a:pt x="471" y="32"/>
                      </a:lnTo>
                      <a:lnTo>
                        <a:pt x="506" y="27"/>
                      </a:lnTo>
                      <a:lnTo>
                        <a:pt x="540" y="24"/>
                      </a:lnTo>
                      <a:lnTo>
                        <a:pt x="576" y="20"/>
                      </a:lnTo>
                      <a:lnTo>
                        <a:pt x="613" y="18"/>
                      </a:lnTo>
                      <a:lnTo>
                        <a:pt x="650" y="16"/>
                      </a:lnTo>
                      <a:lnTo>
                        <a:pt x="688" y="15"/>
                      </a:lnTo>
                      <a:lnTo>
                        <a:pt x="726" y="14"/>
                      </a:lnTo>
                      <a:lnTo>
                        <a:pt x="765" y="14"/>
                      </a:lnTo>
                      <a:lnTo>
                        <a:pt x="7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 name="Freeform 58">
                  <a:extLst>
                    <a:ext uri="{FF2B5EF4-FFF2-40B4-BE49-F238E27FC236}">
                      <a16:creationId xmlns:a16="http://schemas.microsoft.com/office/drawing/2014/main" id="{6AB1D5C1-320F-4951-A485-6F2B4B8BC159}"/>
                    </a:ext>
                  </a:extLst>
                </p:cNvPr>
                <p:cNvSpPr>
                  <a:spLocks/>
                </p:cNvSpPr>
                <p:nvPr/>
              </p:nvSpPr>
              <p:spPr bwMode="auto">
                <a:xfrm>
                  <a:off x="1107" y="368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4 h 230"/>
                    <a:gd name="T70" fmla="*/ 0 w 177"/>
                    <a:gd name="T71" fmla="*/ 0 h 2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 name="Freeform 59">
                  <a:extLst>
                    <a:ext uri="{FF2B5EF4-FFF2-40B4-BE49-F238E27FC236}">
                      <a16:creationId xmlns:a16="http://schemas.microsoft.com/office/drawing/2014/main" id="{9D44CD75-0821-44D8-A523-9FA129132EA6}"/>
                    </a:ext>
                  </a:extLst>
                </p:cNvPr>
                <p:cNvSpPr>
                  <a:spLocks/>
                </p:cNvSpPr>
                <p:nvPr/>
              </p:nvSpPr>
              <p:spPr bwMode="auto">
                <a:xfrm>
                  <a:off x="1107" y="368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0 h 2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 name="Freeform 60">
                  <a:extLst>
                    <a:ext uri="{FF2B5EF4-FFF2-40B4-BE49-F238E27FC236}">
                      <a16:creationId xmlns:a16="http://schemas.microsoft.com/office/drawing/2014/main" id="{096E3FE6-545F-49EF-BD02-AA93DCE845F6}"/>
                    </a:ext>
                  </a:extLst>
                </p:cNvPr>
                <p:cNvSpPr>
                  <a:spLocks/>
                </p:cNvSpPr>
                <p:nvPr/>
              </p:nvSpPr>
              <p:spPr bwMode="auto">
                <a:xfrm>
                  <a:off x="1203" y="368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2 w 212"/>
                    <a:gd name="T19" fmla="*/ 0 h 2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 name="Freeform 61">
                  <a:extLst>
                    <a:ext uri="{FF2B5EF4-FFF2-40B4-BE49-F238E27FC236}">
                      <a16:creationId xmlns:a16="http://schemas.microsoft.com/office/drawing/2014/main" id="{F6917C86-8FBE-4F00-B5C0-2DCCE4B1387A}"/>
                    </a:ext>
                  </a:extLst>
                </p:cNvPr>
                <p:cNvSpPr>
                  <a:spLocks/>
                </p:cNvSpPr>
                <p:nvPr/>
              </p:nvSpPr>
              <p:spPr bwMode="auto">
                <a:xfrm>
                  <a:off x="1203" y="368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 name="Freeform 62">
                  <a:extLst>
                    <a:ext uri="{FF2B5EF4-FFF2-40B4-BE49-F238E27FC236}">
                      <a16:creationId xmlns:a16="http://schemas.microsoft.com/office/drawing/2014/main" id="{66828B9A-9FBB-4AD5-A213-84319D2B9FF5}"/>
                    </a:ext>
                  </a:extLst>
                </p:cNvPr>
                <p:cNvSpPr>
                  <a:spLocks/>
                </p:cNvSpPr>
                <p:nvPr/>
              </p:nvSpPr>
              <p:spPr bwMode="auto">
                <a:xfrm>
                  <a:off x="1324" y="368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w 177"/>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 name="Freeform 63">
                  <a:extLst>
                    <a:ext uri="{FF2B5EF4-FFF2-40B4-BE49-F238E27FC236}">
                      <a16:creationId xmlns:a16="http://schemas.microsoft.com/office/drawing/2014/main" id="{783B8153-E32D-4669-9770-44D9885910D6}"/>
                    </a:ext>
                  </a:extLst>
                </p:cNvPr>
                <p:cNvSpPr>
                  <a:spLocks/>
                </p:cNvSpPr>
                <p:nvPr/>
              </p:nvSpPr>
              <p:spPr bwMode="auto">
                <a:xfrm>
                  <a:off x="1324" y="368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 name="Freeform 64">
                  <a:extLst>
                    <a:ext uri="{FF2B5EF4-FFF2-40B4-BE49-F238E27FC236}">
                      <a16:creationId xmlns:a16="http://schemas.microsoft.com/office/drawing/2014/main" id="{63006EBA-FA3A-470F-AE3D-0677ABB32E21}"/>
                    </a:ext>
                  </a:extLst>
                </p:cNvPr>
                <p:cNvSpPr>
                  <a:spLocks/>
                </p:cNvSpPr>
                <p:nvPr/>
              </p:nvSpPr>
              <p:spPr bwMode="auto">
                <a:xfrm>
                  <a:off x="1430" y="368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4 w 234"/>
                    <a:gd name="T91" fmla="*/ 1 h 236"/>
                    <a:gd name="T92" fmla="*/ 3 w 234"/>
                    <a:gd name="T93" fmla="*/ 1 h 236"/>
                    <a:gd name="T94" fmla="*/ 3 w 234"/>
                    <a:gd name="T95" fmla="*/ 1 h 236"/>
                    <a:gd name="T96" fmla="*/ 3 w 234"/>
                    <a:gd name="T97" fmla="*/ 1 h 236"/>
                    <a:gd name="T98" fmla="*/ 2 w 234"/>
                    <a:gd name="T99" fmla="*/ 1 h 236"/>
                    <a:gd name="T100" fmla="*/ 2 w 234"/>
                    <a:gd name="T101" fmla="*/ 1 h 236"/>
                    <a:gd name="T102" fmla="*/ 2 w 234"/>
                    <a:gd name="T103" fmla="*/ 1 h 236"/>
                    <a:gd name="T104" fmla="*/ 2 w 234"/>
                    <a:gd name="T105" fmla="*/ 1 h 236"/>
                    <a:gd name="T106" fmla="*/ 1 w 234"/>
                    <a:gd name="T107" fmla="*/ 1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 name="Freeform 65">
                  <a:extLst>
                    <a:ext uri="{FF2B5EF4-FFF2-40B4-BE49-F238E27FC236}">
                      <a16:creationId xmlns:a16="http://schemas.microsoft.com/office/drawing/2014/main" id="{ACC06502-2B58-42F8-8DC6-ECBF96FE6955}"/>
                    </a:ext>
                  </a:extLst>
                </p:cNvPr>
                <p:cNvSpPr>
                  <a:spLocks/>
                </p:cNvSpPr>
                <p:nvPr/>
              </p:nvSpPr>
              <p:spPr bwMode="auto">
                <a:xfrm>
                  <a:off x="1430" y="368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3 w 234"/>
                    <a:gd name="T91" fmla="*/ 1 h 236"/>
                    <a:gd name="T92" fmla="*/ 3 w 234"/>
                    <a:gd name="T93" fmla="*/ 1 h 236"/>
                    <a:gd name="T94" fmla="*/ 3 w 234"/>
                    <a:gd name="T95" fmla="*/ 1 h 236"/>
                    <a:gd name="T96" fmla="*/ 2 w 234"/>
                    <a:gd name="T97" fmla="*/ 1 h 236"/>
                    <a:gd name="T98" fmla="*/ 2 w 234"/>
                    <a:gd name="T99" fmla="*/ 1 h 236"/>
                    <a:gd name="T100" fmla="*/ 2 w 234"/>
                    <a:gd name="T101" fmla="*/ 1 h 236"/>
                    <a:gd name="T102" fmla="*/ 2 w 234"/>
                    <a:gd name="T103" fmla="*/ 1 h 236"/>
                    <a:gd name="T104" fmla="*/ 1 w 234"/>
                    <a:gd name="T105" fmla="*/ 1 h 236"/>
                    <a:gd name="T106" fmla="*/ 1 w 234"/>
                    <a:gd name="T107" fmla="*/ 2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20"/>
                      </a:ln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 name="Freeform 66">
                  <a:extLst>
                    <a:ext uri="{FF2B5EF4-FFF2-40B4-BE49-F238E27FC236}">
                      <a16:creationId xmlns:a16="http://schemas.microsoft.com/office/drawing/2014/main" id="{5F512974-492B-4117-8968-6E793D362E88}"/>
                    </a:ext>
                  </a:extLst>
                </p:cNvPr>
                <p:cNvSpPr>
                  <a:spLocks/>
                </p:cNvSpPr>
                <p:nvPr/>
              </p:nvSpPr>
              <p:spPr bwMode="auto">
                <a:xfrm>
                  <a:off x="1567" y="368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w 117"/>
                    <a:gd name="T27" fmla="*/ 2 h 2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 name="Freeform 67">
                  <a:extLst>
                    <a:ext uri="{FF2B5EF4-FFF2-40B4-BE49-F238E27FC236}">
                      <a16:creationId xmlns:a16="http://schemas.microsoft.com/office/drawing/2014/main" id="{3F60DE38-EF2C-4B81-B9AD-8C0ECAA61B78}"/>
                    </a:ext>
                  </a:extLst>
                </p:cNvPr>
                <p:cNvSpPr>
                  <a:spLocks/>
                </p:cNvSpPr>
                <p:nvPr/>
              </p:nvSpPr>
              <p:spPr bwMode="auto">
                <a:xfrm>
                  <a:off x="1567" y="368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 name="Freeform 68">
                  <a:extLst>
                    <a:ext uri="{FF2B5EF4-FFF2-40B4-BE49-F238E27FC236}">
                      <a16:creationId xmlns:a16="http://schemas.microsoft.com/office/drawing/2014/main" id="{67D180E3-2E83-444E-AA65-43A4D2701E12}"/>
                    </a:ext>
                  </a:extLst>
                </p:cNvPr>
                <p:cNvSpPr>
                  <a:spLocks/>
                </p:cNvSpPr>
                <p:nvPr/>
              </p:nvSpPr>
              <p:spPr bwMode="auto">
                <a:xfrm>
                  <a:off x="1652" y="368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3 w 146"/>
                    <a:gd name="T103" fmla="*/ 4 h 229"/>
                    <a:gd name="T104" fmla="*/ 1 w 146"/>
                    <a:gd name="T105" fmla="*/ 3 h 229"/>
                    <a:gd name="T106" fmla="*/ 1 w 146"/>
                    <a:gd name="T107" fmla="*/ 4 h 2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6" h="229">
                      <a:moveTo>
                        <a:pt x="30" y="229"/>
                      </a:move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7" name="Freeform 69">
                  <a:extLst>
                    <a:ext uri="{FF2B5EF4-FFF2-40B4-BE49-F238E27FC236}">
                      <a16:creationId xmlns:a16="http://schemas.microsoft.com/office/drawing/2014/main" id="{75680A55-F181-4EBB-A3AF-BB293599A4EA}"/>
                    </a:ext>
                  </a:extLst>
                </p:cNvPr>
                <p:cNvSpPr>
                  <a:spLocks/>
                </p:cNvSpPr>
                <p:nvPr/>
              </p:nvSpPr>
              <p:spPr bwMode="auto">
                <a:xfrm>
                  <a:off x="1652" y="368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2 w 146"/>
                    <a:gd name="T103" fmla="*/ 4 h 229"/>
                    <a:gd name="T104" fmla="*/ 1 w 146"/>
                    <a:gd name="T105" fmla="*/ 4 h 2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6" h="229">
                      <a:moveTo>
                        <a:pt x="30" y="229"/>
                      </a:moveTo>
                      <a:lnTo>
                        <a:pt x="30" y="229"/>
                      </a:ln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 name="Freeform 70">
                  <a:extLst>
                    <a:ext uri="{FF2B5EF4-FFF2-40B4-BE49-F238E27FC236}">
                      <a16:creationId xmlns:a16="http://schemas.microsoft.com/office/drawing/2014/main" id="{371EE82C-D7CB-4EC1-A8B0-0A54FEB4E7F8}"/>
                    </a:ext>
                  </a:extLst>
                </p:cNvPr>
                <p:cNvSpPr>
                  <a:spLocks/>
                </p:cNvSpPr>
                <p:nvPr/>
              </p:nvSpPr>
              <p:spPr bwMode="auto">
                <a:xfrm>
                  <a:off x="1667" y="369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0 h 88"/>
                    <a:gd name="T70" fmla="*/ 0 w 77"/>
                    <a:gd name="T71" fmla="*/ 2 h 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 name="Freeform 71">
                  <a:extLst>
                    <a:ext uri="{FF2B5EF4-FFF2-40B4-BE49-F238E27FC236}">
                      <a16:creationId xmlns:a16="http://schemas.microsoft.com/office/drawing/2014/main" id="{64A60A78-FA35-4EDE-98A8-CB8E85F689D9}"/>
                    </a:ext>
                  </a:extLst>
                </p:cNvPr>
                <p:cNvSpPr>
                  <a:spLocks/>
                </p:cNvSpPr>
                <p:nvPr/>
              </p:nvSpPr>
              <p:spPr bwMode="auto">
                <a:xfrm>
                  <a:off x="1667" y="369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2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 name="Freeform 72">
                  <a:extLst>
                    <a:ext uri="{FF2B5EF4-FFF2-40B4-BE49-F238E27FC236}">
                      <a16:creationId xmlns:a16="http://schemas.microsoft.com/office/drawing/2014/main" id="{D3D76C79-84FD-460B-9C10-427428980D8F}"/>
                    </a:ext>
                  </a:extLst>
                </p:cNvPr>
                <p:cNvSpPr>
                  <a:spLocks/>
                </p:cNvSpPr>
                <p:nvPr/>
              </p:nvSpPr>
              <p:spPr bwMode="auto">
                <a:xfrm>
                  <a:off x="1235" y="3704"/>
                  <a:ext cx="42" cy="53"/>
                </a:xfrm>
                <a:custGeom>
                  <a:avLst/>
                  <a:gdLst>
                    <a:gd name="T0" fmla="*/ 2 w 83"/>
                    <a:gd name="T1" fmla="*/ 1 h 107"/>
                    <a:gd name="T2" fmla="*/ 1 w 83"/>
                    <a:gd name="T3" fmla="*/ 0 h 107"/>
                    <a:gd name="T4" fmla="*/ 0 w 83"/>
                    <a:gd name="T5" fmla="*/ 1 h 107"/>
                    <a:gd name="T6" fmla="*/ 2 w 83"/>
                    <a:gd name="T7" fmla="*/ 1 h 107"/>
                    <a:gd name="T8" fmla="*/ 2 w 83"/>
                    <a:gd name="T9" fmla="*/ 1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7">
                      <a:moveTo>
                        <a:pt x="83" y="107"/>
                      </a:moveTo>
                      <a:lnTo>
                        <a:pt x="43" y="0"/>
                      </a:lnTo>
                      <a:lnTo>
                        <a:pt x="0" y="107"/>
                      </a:lnTo>
                      <a:lnTo>
                        <a:pt x="83" y="107"/>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 name="Freeform 73">
                  <a:extLst>
                    <a:ext uri="{FF2B5EF4-FFF2-40B4-BE49-F238E27FC236}">
                      <a16:creationId xmlns:a16="http://schemas.microsoft.com/office/drawing/2014/main" id="{343E66BB-8276-433C-837A-1D2E1056738A}"/>
                    </a:ext>
                  </a:extLst>
                </p:cNvPr>
                <p:cNvSpPr>
                  <a:spLocks/>
                </p:cNvSpPr>
                <p:nvPr/>
              </p:nvSpPr>
              <p:spPr bwMode="auto">
                <a:xfrm>
                  <a:off x="1235" y="3704"/>
                  <a:ext cx="42" cy="53"/>
                </a:xfrm>
                <a:custGeom>
                  <a:avLst/>
                  <a:gdLst>
                    <a:gd name="T0" fmla="*/ 2 w 83"/>
                    <a:gd name="T1" fmla="*/ 1 h 107"/>
                    <a:gd name="T2" fmla="*/ 1 w 83"/>
                    <a:gd name="T3" fmla="*/ 0 h 107"/>
                    <a:gd name="T4" fmla="*/ 0 w 83"/>
                    <a:gd name="T5" fmla="*/ 1 h 107"/>
                    <a:gd name="T6" fmla="*/ 2 w 83"/>
                    <a:gd name="T7" fmla="*/ 1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07">
                      <a:moveTo>
                        <a:pt x="83" y="107"/>
                      </a:moveTo>
                      <a:lnTo>
                        <a:pt x="43" y="0"/>
                      </a:lnTo>
                      <a:lnTo>
                        <a:pt x="0" y="107"/>
                      </a:lnTo>
                      <a:lnTo>
                        <a:pt x="83"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 name="Freeform 74">
                  <a:extLst>
                    <a:ext uri="{FF2B5EF4-FFF2-40B4-BE49-F238E27FC236}">
                      <a16:creationId xmlns:a16="http://schemas.microsoft.com/office/drawing/2014/main" id="{4407C46A-6F12-4B1D-A5AB-76692DE963FC}"/>
                    </a:ext>
                  </a:extLst>
                </p:cNvPr>
                <p:cNvSpPr>
                  <a:spLocks/>
                </p:cNvSpPr>
                <p:nvPr/>
              </p:nvSpPr>
              <p:spPr bwMode="auto">
                <a:xfrm>
                  <a:off x="1121" y="369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1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0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3" name="Freeform 75">
                  <a:extLst>
                    <a:ext uri="{FF2B5EF4-FFF2-40B4-BE49-F238E27FC236}">
                      <a16:creationId xmlns:a16="http://schemas.microsoft.com/office/drawing/2014/main" id="{4F55CE25-F996-4EF4-8265-CA0B65D40A62}"/>
                    </a:ext>
                  </a:extLst>
                </p:cNvPr>
                <p:cNvSpPr>
                  <a:spLocks/>
                </p:cNvSpPr>
                <p:nvPr/>
              </p:nvSpPr>
              <p:spPr bwMode="auto">
                <a:xfrm>
                  <a:off x="1121" y="369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0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1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0" y="175"/>
                      </a:ln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 name="Freeform 76">
                  <a:extLst>
                    <a:ext uri="{FF2B5EF4-FFF2-40B4-BE49-F238E27FC236}">
                      <a16:creationId xmlns:a16="http://schemas.microsoft.com/office/drawing/2014/main" id="{980174D2-3FDA-451D-98B2-B6A6E225C765}"/>
                    </a:ext>
                  </a:extLst>
                </p:cNvPr>
                <p:cNvSpPr>
                  <a:spLocks noEditPoints="1"/>
                </p:cNvSpPr>
                <p:nvPr/>
              </p:nvSpPr>
              <p:spPr bwMode="auto">
                <a:xfrm>
                  <a:off x="1031" y="3956"/>
                  <a:ext cx="766" cy="406"/>
                </a:xfrm>
                <a:custGeom>
                  <a:avLst/>
                  <a:gdLst>
                    <a:gd name="T0" fmla="*/ 3 w 1532"/>
                    <a:gd name="T1" fmla="*/ 1 h 812"/>
                    <a:gd name="T2" fmla="*/ 3 w 1532"/>
                    <a:gd name="T3" fmla="*/ 2 h 812"/>
                    <a:gd name="T4" fmla="*/ 3 w 1532"/>
                    <a:gd name="T5" fmla="*/ 3 h 812"/>
                    <a:gd name="T6" fmla="*/ 3 w 1532"/>
                    <a:gd name="T7" fmla="*/ 4 h 812"/>
                    <a:gd name="T8" fmla="*/ 2 w 1532"/>
                    <a:gd name="T9" fmla="*/ 3 h 812"/>
                    <a:gd name="T10" fmla="*/ 3 w 1532"/>
                    <a:gd name="T11" fmla="*/ 3 h 812"/>
                    <a:gd name="T12" fmla="*/ 3 w 1532"/>
                    <a:gd name="T13" fmla="*/ 2 h 812"/>
                    <a:gd name="T14" fmla="*/ 2 w 1532"/>
                    <a:gd name="T15" fmla="*/ 2 h 812"/>
                    <a:gd name="T16" fmla="*/ 7 w 1532"/>
                    <a:gd name="T17" fmla="*/ 2 h 812"/>
                    <a:gd name="T18" fmla="*/ 7 w 1532"/>
                    <a:gd name="T19" fmla="*/ 6 h 812"/>
                    <a:gd name="T20" fmla="*/ 8 w 1532"/>
                    <a:gd name="T21" fmla="*/ 6 h 812"/>
                    <a:gd name="T22" fmla="*/ 15 w 1532"/>
                    <a:gd name="T23" fmla="*/ 4 h 812"/>
                    <a:gd name="T24" fmla="*/ 15 w 1532"/>
                    <a:gd name="T25" fmla="*/ 5 h 812"/>
                    <a:gd name="T26" fmla="*/ 15 w 1532"/>
                    <a:gd name="T27" fmla="*/ 6 h 812"/>
                    <a:gd name="T28" fmla="*/ 14 w 1532"/>
                    <a:gd name="T29" fmla="*/ 6 h 812"/>
                    <a:gd name="T30" fmla="*/ 13 w 1532"/>
                    <a:gd name="T31" fmla="*/ 6 h 812"/>
                    <a:gd name="T32" fmla="*/ 13 w 1532"/>
                    <a:gd name="T33" fmla="*/ 4 h 812"/>
                    <a:gd name="T34" fmla="*/ 13 w 1532"/>
                    <a:gd name="T35" fmla="*/ 1 h 812"/>
                    <a:gd name="T36" fmla="*/ 15 w 1532"/>
                    <a:gd name="T37" fmla="*/ 1 h 812"/>
                    <a:gd name="T38" fmla="*/ 16 w 1532"/>
                    <a:gd name="T39" fmla="*/ 1 h 812"/>
                    <a:gd name="T40" fmla="*/ 16 w 1532"/>
                    <a:gd name="T41" fmla="*/ 2 h 812"/>
                    <a:gd name="T42" fmla="*/ 15 w 1532"/>
                    <a:gd name="T43" fmla="*/ 2 h 812"/>
                    <a:gd name="T44" fmla="*/ 15 w 1532"/>
                    <a:gd name="T45" fmla="*/ 2 h 812"/>
                    <a:gd name="T46" fmla="*/ 14 w 1532"/>
                    <a:gd name="T47" fmla="*/ 1 h 812"/>
                    <a:gd name="T48" fmla="*/ 13 w 1532"/>
                    <a:gd name="T49" fmla="*/ 2 h 812"/>
                    <a:gd name="T50" fmla="*/ 14 w 1532"/>
                    <a:gd name="T51" fmla="*/ 5 h 812"/>
                    <a:gd name="T52" fmla="*/ 14 w 1532"/>
                    <a:gd name="T53" fmla="*/ 5 h 812"/>
                    <a:gd name="T54" fmla="*/ 15 w 1532"/>
                    <a:gd name="T55" fmla="*/ 5 h 812"/>
                    <a:gd name="T56" fmla="*/ 15 w 1532"/>
                    <a:gd name="T57" fmla="*/ 5 h 812"/>
                    <a:gd name="T58" fmla="*/ 17 w 1532"/>
                    <a:gd name="T59" fmla="*/ 6 h 812"/>
                    <a:gd name="T60" fmla="*/ 20 w 1532"/>
                    <a:gd name="T61" fmla="*/ 1 h 812"/>
                    <a:gd name="T62" fmla="*/ 20 w 1532"/>
                    <a:gd name="T63" fmla="*/ 2 h 812"/>
                    <a:gd name="T64" fmla="*/ 20 w 1532"/>
                    <a:gd name="T65" fmla="*/ 3 h 812"/>
                    <a:gd name="T66" fmla="*/ 20 w 1532"/>
                    <a:gd name="T67" fmla="*/ 3 h 812"/>
                    <a:gd name="T68" fmla="*/ 20 w 1532"/>
                    <a:gd name="T69" fmla="*/ 4 h 812"/>
                    <a:gd name="T70" fmla="*/ 20 w 1532"/>
                    <a:gd name="T71" fmla="*/ 5 h 812"/>
                    <a:gd name="T72" fmla="*/ 19 w 1532"/>
                    <a:gd name="T73" fmla="*/ 6 h 812"/>
                    <a:gd name="T74" fmla="*/ 19 w 1532"/>
                    <a:gd name="T75" fmla="*/ 5 h 812"/>
                    <a:gd name="T76" fmla="*/ 19 w 1532"/>
                    <a:gd name="T77" fmla="*/ 4 h 812"/>
                    <a:gd name="T78" fmla="*/ 18 w 1532"/>
                    <a:gd name="T79" fmla="*/ 3 h 812"/>
                    <a:gd name="T80" fmla="*/ 19 w 1532"/>
                    <a:gd name="T81" fmla="*/ 2 h 812"/>
                    <a:gd name="T82" fmla="*/ 19 w 1532"/>
                    <a:gd name="T83" fmla="*/ 2 h 812"/>
                    <a:gd name="T84" fmla="*/ 19 w 1532"/>
                    <a:gd name="T85" fmla="*/ 2 h 812"/>
                    <a:gd name="T86" fmla="*/ 21 w 1532"/>
                    <a:gd name="T87" fmla="*/ 2 h 812"/>
                    <a:gd name="T88" fmla="*/ 22 w 1532"/>
                    <a:gd name="T89" fmla="*/ 1 h 812"/>
                    <a:gd name="T90" fmla="*/ 23 w 1532"/>
                    <a:gd name="T91" fmla="*/ 0 h 812"/>
                    <a:gd name="T92" fmla="*/ 23 w 1532"/>
                    <a:gd name="T93" fmla="*/ 1 h 812"/>
                    <a:gd name="T94" fmla="*/ 24 w 1532"/>
                    <a:gd name="T95" fmla="*/ 2 h 812"/>
                    <a:gd name="T96" fmla="*/ 24 w 1532"/>
                    <a:gd name="T97" fmla="*/ 5 h 812"/>
                    <a:gd name="T98" fmla="*/ 23 w 1532"/>
                    <a:gd name="T99" fmla="*/ 6 h 812"/>
                    <a:gd name="T100" fmla="*/ 23 w 1532"/>
                    <a:gd name="T101" fmla="*/ 6 h 812"/>
                    <a:gd name="T102" fmla="*/ 22 w 1532"/>
                    <a:gd name="T103" fmla="*/ 6 h 812"/>
                    <a:gd name="T104" fmla="*/ 21 w 1532"/>
                    <a:gd name="T105" fmla="*/ 5 h 812"/>
                    <a:gd name="T106" fmla="*/ 22 w 1532"/>
                    <a:gd name="T107" fmla="*/ 4 h 812"/>
                    <a:gd name="T108" fmla="*/ 22 w 1532"/>
                    <a:gd name="T109" fmla="*/ 5 h 812"/>
                    <a:gd name="T110" fmla="*/ 23 w 1532"/>
                    <a:gd name="T111" fmla="*/ 5 h 812"/>
                    <a:gd name="T112" fmla="*/ 23 w 1532"/>
                    <a:gd name="T113" fmla="*/ 5 h 812"/>
                    <a:gd name="T114" fmla="*/ 24 w 1532"/>
                    <a:gd name="T115" fmla="*/ 3 h 812"/>
                    <a:gd name="T116" fmla="*/ 23 w 1532"/>
                    <a:gd name="T117" fmla="*/ 1 h 812"/>
                    <a:gd name="T118" fmla="*/ 22 w 1532"/>
                    <a:gd name="T119" fmla="*/ 1 h 812"/>
                    <a:gd name="T120" fmla="*/ 22 w 1532"/>
                    <a:gd name="T121" fmla="*/ 2 h 812"/>
                    <a:gd name="T122" fmla="*/ 11 w 1532"/>
                    <a:gd name="T123" fmla="*/ 12 h 812"/>
                    <a:gd name="T124" fmla="*/ 9 w 1532"/>
                    <a:gd name="T125" fmla="*/ 13 h 8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2" h="812">
                      <a:moveTo>
                        <a:pt x="53" y="223"/>
                      </a:moveTo>
                      <a:lnTo>
                        <a:pt x="53" y="344"/>
                      </a:lnTo>
                      <a:lnTo>
                        <a:pt x="0" y="344"/>
                      </a:lnTo>
                      <a:lnTo>
                        <a:pt x="0" y="8"/>
                      </a:lnTo>
                      <a:lnTo>
                        <a:pt x="114" y="8"/>
                      </a:lnTo>
                      <a:lnTo>
                        <a:pt x="123" y="8"/>
                      </a:lnTo>
                      <a:lnTo>
                        <a:pt x="131" y="10"/>
                      </a:lnTo>
                      <a:lnTo>
                        <a:pt x="139" y="12"/>
                      </a:lnTo>
                      <a:lnTo>
                        <a:pt x="147" y="16"/>
                      </a:lnTo>
                      <a:lnTo>
                        <a:pt x="154" y="19"/>
                      </a:lnTo>
                      <a:lnTo>
                        <a:pt x="161" y="25"/>
                      </a:lnTo>
                      <a:lnTo>
                        <a:pt x="167" y="31"/>
                      </a:lnTo>
                      <a:lnTo>
                        <a:pt x="172" y="38"/>
                      </a:lnTo>
                      <a:lnTo>
                        <a:pt x="180" y="53"/>
                      </a:lnTo>
                      <a:lnTo>
                        <a:pt x="187" y="71"/>
                      </a:lnTo>
                      <a:lnTo>
                        <a:pt x="192" y="93"/>
                      </a:lnTo>
                      <a:lnTo>
                        <a:pt x="193" y="117"/>
                      </a:lnTo>
                      <a:lnTo>
                        <a:pt x="193" y="122"/>
                      </a:lnTo>
                      <a:lnTo>
                        <a:pt x="193" y="126"/>
                      </a:lnTo>
                      <a:lnTo>
                        <a:pt x="192" y="132"/>
                      </a:lnTo>
                      <a:lnTo>
                        <a:pt x="192" y="138"/>
                      </a:lnTo>
                      <a:lnTo>
                        <a:pt x="191" y="144"/>
                      </a:lnTo>
                      <a:lnTo>
                        <a:pt x="188" y="151"/>
                      </a:lnTo>
                      <a:lnTo>
                        <a:pt x="187" y="158"/>
                      </a:lnTo>
                      <a:lnTo>
                        <a:pt x="185" y="163"/>
                      </a:lnTo>
                      <a:lnTo>
                        <a:pt x="180" y="175"/>
                      </a:lnTo>
                      <a:lnTo>
                        <a:pt x="176" y="185"/>
                      </a:lnTo>
                      <a:lnTo>
                        <a:pt x="169" y="196"/>
                      </a:lnTo>
                      <a:lnTo>
                        <a:pt x="161" y="206"/>
                      </a:lnTo>
                      <a:lnTo>
                        <a:pt x="156" y="209"/>
                      </a:lnTo>
                      <a:lnTo>
                        <a:pt x="152" y="213"/>
                      </a:lnTo>
                      <a:lnTo>
                        <a:pt x="146" y="216"/>
                      </a:lnTo>
                      <a:lnTo>
                        <a:pt x="140" y="219"/>
                      </a:lnTo>
                      <a:lnTo>
                        <a:pt x="134" y="221"/>
                      </a:lnTo>
                      <a:lnTo>
                        <a:pt x="126" y="222"/>
                      </a:lnTo>
                      <a:lnTo>
                        <a:pt x="119" y="223"/>
                      </a:lnTo>
                      <a:lnTo>
                        <a:pt x="111" y="223"/>
                      </a:lnTo>
                      <a:lnTo>
                        <a:pt x="53" y="223"/>
                      </a:lnTo>
                      <a:close/>
                      <a:moveTo>
                        <a:pt x="53" y="166"/>
                      </a:moveTo>
                      <a:lnTo>
                        <a:pt x="100" y="166"/>
                      </a:lnTo>
                      <a:lnTo>
                        <a:pt x="109" y="166"/>
                      </a:lnTo>
                      <a:lnTo>
                        <a:pt x="116" y="163"/>
                      </a:lnTo>
                      <a:lnTo>
                        <a:pt x="123" y="161"/>
                      </a:lnTo>
                      <a:lnTo>
                        <a:pt x="127" y="158"/>
                      </a:lnTo>
                      <a:lnTo>
                        <a:pt x="131" y="152"/>
                      </a:lnTo>
                      <a:lnTo>
                        <a:pt x="133" y="147"/>
                      </a:lnTo>
                      <a:lnTo>
                        <a:pt x="135" y="141"/>
                      </a:lnTo>
                      <a:lnTo>
                        <a:pt x="138" y="137"/>
                      </a:lnTo>
                      <a:lnTo>
                        <a:pt x="139" y="133"/>
                      </a:lnTo>
                      <a:lnTo>
                        <a:pt x="139" y="130"/>
                      </a:lnTo>
                      <a:lnTo>
                        <a:pt x="140" y="126"/>
                      </a:lnTo>
                      <a:lnTo>
                        <a:pt x="140" y="124"/>
                      </a:lnTo>
                      <a:lnTo>
                        <a:pt x="140" y="121"/>
                      </a:lnTo>
                      <a:lnTo>
                        <a:pt x="140" y="117"/>
                      </a:lnTo>
                      <a:lnTo>
                        <a:pt x="140" y="115"/>
                      </a:lnTo>
                      <a:lnTo>
                        <a:pt x="140" y="113"/>
                      </a:lnTo>
                      <a:lnTo>
                        <a:pt x="139" y="101"/>
                      </a:lnTo>
                      <a:lnTo>
                        <a:pt x="137" y="92"/>
                      </a:lnTo>
                      <a:lnTo>
                        <a:pt x="134" y="85"/>
                      </a:lnTo>
                      <a:lnTo>
                        <a:pt x="130" y="79"/>
                      </a:lnTo>
                      <a:lnTo>
                        <a:pt x="126" y="77"/>
                      </a:lnTo>
                      <a:lnTo>
                        <a:pt x="123" y="73"/>
                      </a:lnTo>
                      <a:lnTo>
                        <a:pt x="119" y="72"/>
                      </a:lnTo>
                      <a:lnTo>
                        <a:pt x="115" y="70"/>
                      </a:lnTo>
                      <a:lnTo>
                        <a:pt x="110" y="69"/>
                      </a:lnTo>
                      <a:lnTo>
                        <a:pt x="104" y="69"/>
                      </a:lnTo>
                      <a:lnTo>
                        <a:pt x="99" y="68"/>
                      </a:lnTo>
                      <a:lnTo>
                        <a:pt x="93" y="68"/>
                      </a:lnTo>
                      <a:lnTo>
                        <a:pt x="53" y="68"/>
                      </a:lnTo>
                      <a:lnTo>
                        <a:pt x="53" y="166"/>
                      </a:lnTo>
                      <a:close/>
                      <a:moveTo>
                        <a:pt x="420" y="8"/>
                      </a:moveTo>
                      <a:lnTo>
                        <a:pt x="420" y="68"/>
                      </a:lnTo>
                      <a:lnTo>
                        <a:pt x="285" y="68"/>
                      </a:lnTo>
                      <a:lnTo>
                        <a:pt x="285" y="139"/>
                      </a:lnTo>
                      <a:lnTo>
                        <a:pt x="409" y="139"/>
                      </a:lnTo>
                      <a:lnTo>
                        <a:pt x="409" y="200"/>
                      </a:lnTo>
                      <a:lnTo>
                        <a:pt x="285" y="200"/>
                      </a:lnTo>
                      <a:lnTo>
                        <a:pt x="285" y="285"/>
                      </a:lnTo>
                      <a:lnTo>
                        <a:pt x="426" y="285"/>
                      </a:lnTo>
                      <a:lnTo>
                        <a:pt x="426" y="344"/>
                      </a:lnTo>
                      <a:lnTo>
                        <a:pt x="234" y="344"/>
                      </a:lnTo>
                      <a:lnTo>
                        <a:pt x="234" y="8"/>
                      </a:lnTo>
                      <a:lnTo>
                        <a:pt x="420" y="8"/>
                      </a:lnTo>
                      <a:close/>
                      <a:moveTo>
                        <a:pt x="521" y="8"/>
                      </a:moveTo>
                      <a:lnTo>
                        <a:pt x="521" y="284"/>
                      </a:lnTo>
                      <a:lnTo>
                        <a:pt x="647" y="284"/>
                      </a:lnTo>
                      <a:lnTo>
                        <a:pt x="647" y="344"/>
                      </a:lnTo>
                      <a:lnTo>
                        <a:pt x="468" y="344"/>
                      </a:lnTo>
                      <a:lnTo>
                        <a:pt x="468" y="8"/>
                      </a:lnTo>
                      <a:lnTo>
                        <a:pt x="521" y="8"/>
                      </a:lnTo>
                      <a:close/>
                      <a:moveTo>
                        <a:pt x="732" y="8"/>
                      </a:moveTo>
                      <a:lnTo>
                        <a:pt x="732" y="344"/>
                      </a:lnTo>
                      <a:lnTo>
                        <a:pt x="679" y="344"/>
                      </a:lnTo>
                      <a:lnTo>
                        <a:pt x="679" y="8"/>
                      </a:lnTo>
                      <a:lnTo>
                        <a:pt x="732" y="8"/>
                      </a:lnTo>
                      <a:close/>
                      <a:moveTo>
                        <a:pt x="900" y="220"/>
                      </a:moveTo>
                      <a:lnTo>
                        <a:pt x="900" y="163"/>
                      </a:lnTo>
                      <a:lnTo>
                        <a:pt x="1005" y="163"/>
                      </a:lnTo>
                      <a:lnTo>
                        <a:pt x="1005" y="344"/>
                      </a:lnTo>
                      <a:lnTo>
                        <a:pt x="969" y="344"/>
                      </a:lnTo>
                      <a:lnTo>
                        <a:pt x="964" y="304"/>
                      </a:lnTo>
                      <a:lnTo>
                        <a:pt x="962" y="306"/>
                      </a:lnTo>
                      <a:lnTo>
                        <a:pt x="961" y="308"/>
                      </a:lnTo>
                      <a:lnTo>
                        <a:pt x="960" y="310"/>
                      </a:lnTo>
                      <a:lnTo>
                        <a:pt x="958" y="312"/>
                      </a:lnTo>
                      <a:lnTo>
                        <a:pt x="957" y="314"/>
                      </a:lnTo>
                      <a:lnTo>
                        <a:pt x="955" y="316"/>
                      </a:lnTo>
                      <a:lnTo>
                        <a:pt x="954" y="319"/>
                      </a:lnTo>
                      <a:lnTo>
                        <a:pt x="952" y="321"/>
                      </a:lnTo>
                      <a:lnTo>
                        <a:pt x="947" y="327"/>
                      </a:lnTo>
                      <a:lnTo>
                        <a:pt x="941" y="333"/>
                      </a:lnTo>
                      <a:lnTo>
                        <a:pt x="934" y="338"/>
                      </a:lnTo>
                      <a:lnTo>
                        <a:pt x="926" y="343"/>
                      </a:lnTo>
                      <a:lnTo>
                        <a:pt x="922" y="344"/>
                      </a:lnTo>
                      <a:lnTo>
                        <a:pt x="918" y="346"/>
                      </a:lnTo>
                      <a:lnTo>
                        <a:pt x="914" y="348"/>
                      </a:lnTo>
                      <a:lnTo>
                        <a:pt x="908" y="349"/>
                      </a:lnTo>
                      <a:lnTo>
                        <a:pt x="903" y="351"/>
                      </a:lnTo>
                      <a:lnTo>
                        <a:pt x="897" y="351"/>
                      </a:lnTo>
                      <a:lnTo>
                        <a:pt x="891" y="352"/>
                      </a:lnTo>
                      <a:lnTo>
                        <a:pt x="885" y="352"/>
                      </a:lnTo>
                      <a:lnTo>
                        <a:pt x="873" y="352"/>
                      </a:lnTo>
                      <a:lnTo>
                        <a:pt x="862" y="350"/>
                      </a:lnTo>
                      <a:lnTo>
                        <a:pt x="851" y="346"/>
                      </a:lnTo>
                      <a:lnTo>
                        <a:pt x="841" y="343"/>
                      </a:lnTo>
                      <a:lnTo>
                        <a:pt x="832" y="337"/>
                      </a:lnTo>
                      <a:lnTo>
                        <a:pt x="823" y="330"/>
                      </a:lnTo>
                      <a:lnTo>
                        <a:pt x="813" y="321"/>
                      </a:lnTo>
                      <a:lnTo>
                        <a:pt x="804" y="311"/>
                      </a:lnTo>
                      <a:lnTo>
                        <a:pt x="796" y="299"/>
                      </a:lnTo>
                      <a:lnTo>
                        <a:pt x="789" y="287"/>
                      </a:lnTo>
                      <a:lnTo>
                        <a:pt x="782" y="272"/>
                      </a:lnTo>
                      <a:lnTo>
                        <a:pt x="778" y="257"/>
                      </a:lnTo>
                      <a:lnTo>
                        <a:pt x="773" y="239"/>
                      </a:lnTo>
                      <a:lnTo>
                        <a:pt x="770" y="220"/>
                      </a:lnTo>
                      <a:lnTo>
                        <a:pt x="769" y="200"/>
                      </a:lnTo>
                      <a:lnTo>
                        <a:pt x="767" y="178"/>
                      </a:lnTo>
                      <a:lnTo>
                        <a:pt x="770" y="145"/>
                      </a:lnTo>
                      <a:lnTo>
                        <a:pt x="775" y="113"/>
                      </a:lnTo>
                      <a:lnTo>
                        <a:pt x="785" y="84"/>
                      </a:lnTo>
                      <a:lnTo>
                        <a:pt x="797" y="55"/>
                      </a:lnTo>
                      <a:lnTo>
                        <a:pt x="805" y="42"/>
                      </a:lnTo>
                      <a:lnTo>
                        <a:pt x="815" y="31"/>
                      </a:lnTo>
                      <a:lnTo>
                        <a:pt x="825" y="22"/>
                      </a:lnTo>
                      <a:lnTo>
                        <a:pt x="836" y="14"/>
                      </a:lnTo>
                      <a:lnTo>
                        <a:pt x="849" y="8"/>
                      </a:lnTo>
                      <a:lnTo>
                        <a:pt x="862" y="3"/>
                      </a:lnTo>
                      <a:lnTo>
                        <a:pt x="877" y="1"/>
                      </a:lnTo>
                      <a:lnTo>
                        <a:pt x="892" y="0"/>
                      </a:lnTo>
                      <a:lnTo>
                        <a:pt x="902" y="0"/>
                      </a:lnTo>
                      <a:lnTo>
                        <a:pt x="912" y="1"/>
                      </a:lnTo>
                      <a:lnTo>
                        <a:pt x="923" y="3"/>
                      </a:lnTo>
                      <a:lnTo>
                        <a:pt x="932" y="5"/>
                      </a:lnTo>
                      <a:lnTo>
                        <a:pt x="940" y="9"/>
                      </a:lnTo>
                      <a:lnTo>
                        <a:pt x="947" y="14"/>
                      </a:lnTo>
                      <a:lnTo>
                        <a:pt x="954" y="19"/>
                      </a:lnTo>
                      <a:lnTo>
                        <a:pt x="961" y="25"/>
                      </a:lnTo>
                      <a:lnTo>
                        <a:pt x="967" y="31"/>
                      </a:lnTo>
                      <a:lnTo>
                        <a:pt x="972" y="38"/>
                      </a:lnTo>
                      <a:lnTo>
                        <a:pt x="978" y="43"/>
                      </a:lnTo>
                      <a:lnTo>
                        <a:pt x="983" y="50"/>
                      </a:lnTo>
                      <a:lnTo>
                        <a:pt x="987" y="57"/>
                      </a:lnTo>
                      <a:lnTo>
                        <a:pt x="991" y="64"/>
                      </a:lnTo>
                      <a:lnTo>
                        <a:pt x="994" y="71"/>
                      </a:lnTo>
                      <a:lnTo>
                        <a:pt x="996" y="79"/>
                      </a:lnTo>
                      <a:lnTo>
                        <a:pt x="998" y="83"/>
                      </a:lnTo>
                      <a:lnTo>
                        <a:pt x="999" y="87"/>
                      </a:lnTo>
                      <a:lnTo>
                        <a:pt x="1000" y="93"/>
                      </a:lnTo>
                      <a:lnTo>
                        <a:pt x="1001" y="96"/>
                      </a:lnTo>
                      <a:lnTo>
                        <a:pt x="1002" y="101"/>
                      </a:lnTo>
                      <a:lnTo>
                        <a:pt x="1002" y="105"/>
                      </a:lnTo>
                      <a:lnTo>
                        <a:pt x="1003" y="109"/>
                      </a:lnTo>
                      <a:lnTo>
                        <a:pt x="1003" y="113"/>
                      </a:lnTo>
                      <a:lnTo>
                        <a:pt x="950" y="113"/>
                      </a:lnTo>
                      <a:lnTo>
                        <a:pt x="950" y="111"/>
                      </a:lnTo>
                      <a:lnTo>
                        <a:pt x="949" y="109"/>
                      </a:lnTo>
                      <a:lnTo>
                        <a:pt x="949" y="106"/>
                      </a:lnTo>
                      <a:lnTo>
                        <a:pt x="948" y="102"/>
                      </a:lnTo>
                      <a:lnTo>
                        <a:pt x="946" y="99"/>
                      </a:lnTo>
                      <a:lnTo>
                        <a:pt x="945" y="94"/>
                      </a:lnTo>
                      <a:lnTo>
                        <a:pt x="942" y="91"/>
                      </a:lnTo>
                      <a:lnTo>
                        <a:pt x="940" y="87"/>
                      </a:lnTo>
                      <a:lnTo>
                        <a:pt x="937" y="83"/>
                      </a:lnTo>
                      <a:lnTo>
                        <a:pt x="933" y="77"/>
                      </a:lnTo>
                      <a:lnTo>
                        <a:pt x="927" y="72"/>
                      </a:lnTo>
                      <a:lnTo>
                        <a:pt x="923" y="68"/>
                      </a:lnTo>
                      <a:lnTo>
                        <a:pt x="917" y="64"/>
                      </a:lnTo>
                      <a:lnTo>
                        <a:pt x="910" y="61"/>
                      </a:lnTo>
                      <a:lnTo>
                        <a:pt x="902" y="60"/>
                      </a:lnTo>
                      <a:lnTo>
                        <a:pt x="894" y="58"/>
                      </a:lnTo>
                      <a:lnTo>
                        <a:pt x="887" y="58"/>
                      </a:lnTo>
                      <a:lnTo>
                        <a:pt x="880" y="61"/>
                      </a:lnTo>
                      <a:lnTo>
                        <a:pt x="874" y="62"/>
                      </a:lnTo>
                      <a:lnTo>
                        <a:pt x="869" y="65"/>
                      </a:lnTo>
                      <a:lnTo>
                        <a:pt x="862" y="70"/>
                      </a:lnTo>
                      <a:lnTo>
                        <a:pt x="856" y="75"/>
                      </a:lnTo>
                      <a:lnTo>
                        <a:pt x="851" y="80"/>
                      </a:lnTo>
                      <a:lnTo>
                        <a:pt x="846" y="87"/>
                      </a:lnTo>
                      <a:lnTo>
                        <a:pt x="835" y="103"/>
                      </a:lnTo>
                      <a:lnTo>
                        <a:pt x="827" y="124"/>
                      </a:lnTo>
                      <a:lnTo>
                        <a:pt x="823" y="151"/>
                      </a:lnTo>
                      <a:lnTo>
                        <a:pt x="821" y="181"/>
                      </a:lnTo>
                      <a:lnTo>
                        <a:pt x="823" y="210"/>
                      </a:lnTo>
                      <a:lnTo>
                        <a:pt x="827" y="236"/>
                      </a:lnTo>
                      <a:lnTo>
                        <a:pt x="834" y="255"/>
                      </a:lnTo>
                      <a:lnTo>
                        <a:pt x="843" y="270"/>
                      </a:lnTo>
                      <a:lnTo>
                        <a:pt x="849" y="276"/>
                      </a:lnTo>
                      <a:lnTo>
                        <a:pt x="855" y="281"/>
                      </a:lnTo>
                      <a:lnTo>
                        <a:pt x="862" y="285"/>
                      </a:lnTo>
                      <a:lnTo>
                        <a:pt x="868" y="289"/>
                      </a:lnTo>
                      <a:lnTo>
                        <a:pt x="873" y="292"/>
                      </a:lnTo>
                      <a:lnTo>
                        <a:pt x="880" y="295"/>
                      </a:lnTo>
                      <a:lnTo>
                        <a:pt x="886" y="296"/>
                      </a:lnTo>
                      <a:lnTo>
                        <a:pt x="893" y="296"/>
                      </a:lnTo>
                      <a:lnTo>
                        <a:pt x="894" y="296"/>
                      </a:lnTo>
                      <a:lnTo>
                        <a:pt x="895" y="296"/>
                      </a:lnTo>
                      <a:lnTo>
                        <a:pt x="899" y="296"/>
                      </a:lnTo>
                      <a:lnTo>
                        <a:pt x="902" y="296"/>
                      </a:lnTo>
                      <a:lnTo>
                        <a:pt x="906" y="296"/>
                      </a:lnTo>
                      <a:lnTo>
                        <a:pt x="910" y="295"/>
                      </a:lnTo>
                      <a:lnTo>
                        <a:pt x="914" y="292"/>
                      </a:lnTo>
                      <a:lnTo>
                        <a:pt x="918" y="291"/>
                      </a:lnTo>
                      <a:lnTo>
                        <a:pt x="923" y="288"/>
                      </a:lnTo>
                      <a:lnTo>
                        <a:pt x="926" y="284"/>
                      </a:lnTo>
                      <a:lnTo>
                        <a:pt x="931" y="280"/>
                      </a:lnTo>
                      <a:lnTo>
                        <a:pt x="935" y="275"/>
                      </a:lnTo>
                      <a:lnTo>
                        <a:pt x="940" y="268"/>
                      </a:lnTo>
                      <a:lnTo>
                        <a:pt x="945" y="261"/>
                      </a:lnTo>
                      <a:lnTo>
                        <a:pt x="949" y="253"/>
                      </a:lnTo>
                      <a:lnTo>
                        <a:pt x="953" y="244"/>
                      </a:lnTo>
                      <a:lnTo>
                        <a:pt x="955" y="232"/>
                      </a:lnTo>
                      <a:lnTo>
                        <a:pt x="957" y="220"/>
                      </a:lnTo>
                      <a:lnTo>
                        <a:pt x="900" y="220"/>
                      </a:lnTo>
                      <a:close/>
                      <a:moveTo>
                        <a:pt x="1054" y="344"/>
                      </a:moveTo>
                      <a:lnTo>
                        <a:pt x="1054" y="8"/>
                      </a:lnTo>
                      <a:lnTo>
                        <a:pt x="1182" y="8"/>
                      </a:lnTo>
                      <a:lnTo>
                        <a:pt x="1190" y="8"/>
                      </a:lnTo>
                      <a:lnTo>
                        <a:pt x="1197" y="9"/>
                      </a:lnTo>
                      <a:lnTo>
                        <a:pt x="1204" y="10"/>
                      </a:lnTo>
                      <a:lnTo>
                        <a:pt x="1209" y="12"/>
                      </a:lnTo>
                      <a:lnTo>
                        <a:pt x="1215" y="15"/>
                      </a:lnTo>
                      <a:lnTo>
                        <a:pt x="1221" y="17"/>
                      </a:lnTo>
                      <a:lnTo>
                        <a:pt x="1226" y="20"/>
                      </a:lnTo>
                      <a:lnTo>
                        <a:pt x="1230" y="25"/>
                      </a:lnTo>
                      <a:lnTo>
                        <a:pt x="1238" y="34"/>
                      </a:lnTo>
                      <a:lnTo>
                        <a:pt x="1245" y="43"/>
                      </a:lnTo>
                      <a:lnTo>
                        <a:pt x="1250" y="53"/>
                      </a:lnTo>
                      <a:lnTo>
                        <a:pt x="1254" y="63"/>
                      </a:lnTo>
                      <a:lnTo>
                        <a:pt x="1255" y="68"/>
                      </a:lnTo>
                      <a:lnTo>
                        <a:pt x="1258" y="73"/>
                      </a:lnTo>
                      <a:lnTo>
                        <a:pt x="1259" y="78"/>
                      </a:lnTo>
                      <a:lnTo>
                        <a:pt x="1259" y="84"/>
                      </a:lnTo>
                      <a:lnTo>
                        <a:pt x="1260" y="90"/>
                      </a:lnTo>
                      <a:lnTo>
                        <a:pt x="1260" y="95"/>
                      </a:lnTo>
                      <a:lnTo>
                        <a:pt x="1261" y="100"/>
                      </a:lnTo>
                      <a:lnTo>
                        <a:pt x="1261" y="105"/>
                      </a:lnTo>
                      <a:lnTo>
                        <a:pt x="1260" y="117"/>
                      </a:lnTo>
                      <a:lnTo>
                        <a:pt x="1259" y="130"/>
                      </a:lnTo>
                      <a:lnTo>
                        <a:pt x="1255" y="141"/>
                      </a:lnTo>
                      <a:lnTo>
                        <a:pt x="1251" y="153"/>
                      </a:lnTo>
                      <a:lnTo>
                        <a:pt x="1246" y="163"/>
                      </a:lnTo>
                      <a:lnTo>
                        <a:pt x="1239" y="172"/>
                      </a:lnTo>
                      <a:lnTo>
                        <a:pt x="1231" y="179"/>
                      </a:lnTo>
                      <a:lnTo>
                        <a:pt x="1222" y="184"/>
                      </a:lnTo>
                      <a:lnTo>
                        <a:pt x="1223" y="184"/>
                      </a:lnTo>
                      <a:lnTo>
                        <a:pt x="1224" y="184"/>
                      </a:lnTo>
                      <a:lnTo>
                        <a:pt x="1224" y="185"/>
                      </a:lnTo>
                      <a:lnTo>
                        <a:pt x="1231" y="190"/>
                      </a:lnTo>
                      <a:lnTo>
                        <a:pt x="1237" y="196"/>
                      </a:lnTo>
                      <a:lnTo>
                        <a:pt x="1242" y="202"/>
                      </a:lnTo>
                      <a:lnTo>
                        <a:pt x="1246" y="209"/>
                      </a:lnTo>
                      <a:lnTo>
                        <a:pt x="1250" y="219"/>
                      </a:lnTo>
                      <a:lnTo>
                        <a:pt x="1252" y="232"/>
                      </a:lnTo>
                      <a:lnTo>
                        <a:pt x="1253" y="250"/>
                      </a:lnTo>
                      <a:lnTo>
                        <a:pt x="1254" y="270"/>
                      </a:lnTo>
                      <a:lnTo>
                        <a:pt x="1254" y="287"/>
                      </a:lnTo>
                      <a:lnTo>
                        <a:pt x="1255" y="300"/>
                      </a:lnTo>
                      <a:lnTo>
                        <a:pt x="1255" y="312"/>
                      </a:lnTo>
                      <a:lnTo>
                        <a:pt x="1255" y="320"/>
                      </a:lnTo>
                      <a:lnTo>
                        <a:pt x="1257" y="326"/>
                      </a:lnTo>
                      <a:lnTo>
                        <a:pt x="1259" y="330"/>
                      </a:lnTo>
                      <a:lnTo>
                        <a:pt x="1262" y="335"/>
                      </a:lnTo>
                      <a:lnTo>
                        <a:pt x="1266" y="337"/>
                      </a:lnTo>
                      <a:lnTo>
                        <a:pt x="1266" y="344"/>
                      </a:lnTo>
                      <a:lnTo>
                        <a:pt x="1207" y="344"/>
                      </a:lnTo>
                      <a:lnTo>
                        <a:pt x="1206" y="338"/>
                      </a:lnTo>
                      <a:lnTo>
                        <a:pt x="1205" y="333"/>
                      </a:lnTo>
                      <a:lnTo>
                        <a:pt x="1204" y="327"/>
                      </a:lnTo>
                      <a:lnTo>
                        <a:pt x="1204" y="320"/>
                      </a:lnTo>
                      <a:lnTo>
                        <a:pt x="1203" y="312"/>
                      </a:lnTo>
                      <a:lnTo>
                        <a:pt x="1203" y="301"/>
                      </a:lnTo>
                      <a:lnTo>
                        <a:pt x="1201" y="291"/>
                      </a:lnTo>
                      <a:lnTo>
                        <a:pt x="1201" y="278"/>
                      </a:lnTo>
                      <a:lnTo>
                        <a:pt x="1201" y="262"/>
                      </a:lnTo>
                      <a:lnTo>
                        <a:pt x="1200" y="249"/>
                      </a:lnTo>
                      <a:lnTo>
                        <a:pt x="1198" y="237"/>
                      </a:lnTo>
                      <a:lnTo>
                        <a:pt x="1196" y="229"/>
                      </a:lnTo>
                      <a:lnTo>
                        <a:pt x="1194" y="225"/>
                      </a:lnTo>
                      <a:lnTo>
                        <a:pt x="1191" y="223"/>
                      </a:lnTo>
                      <a:lnTo>
                        <a:pt x="1188" y="220"/>
                      </a:lnTo>
                      <a:lnTo>
                        <a:pt x="1184" y="217"/>
                      </a:lnTo>
                      <a:lnTo>
                        <a:pt x="1178" y="216"/>
                      </a:lnTo>
                      <a:lnTo>
                        <a:pt x="1174" y="215"/>
                      </a:lnTo>
                      <a:lnTo>
                        <a:pt x="1167" y="214"/>
                      </a:lnTo>
                      <a:lnTo>
                        <a:pt x="1160" y="214"/>
                      </a:lnTo>
                      <a:lnTo>
                        <a:pt x="1106" y="214"/>
                      </a:lnTo>
                      <a:lnTo>
                        <a:pt x="1106" y="344"/>
                      </a:lnTo>
                      <a:lnTo>
                        <a:pt x="1054" y="344"/>
                      </a:lnTo>
                      <a:close/>
                      <a:moveTo>
                        <a:pt x="1106" y="158"/>
                      </a:moveTo>
                      <a:lnTo>
                        <a:pt x="1168" y="158"/>
                      </a:lnTo>
                      <a:lnTo>
                        <a:pt x="1177" y="156"/>
                      </a:lnTo>
                      <a:lnTo>
                        <a:pt x="1186" y="154"/>
                      </a:lnTo>
                      <a:lnTo>
                        <a:pt x="1193" y="152"/>
                      </a:lnTo>
                      <a:lnTo>
                        <a:pt x="1198" y="147"/>
                      </a:lnTo>
                      <a:lnTo>
                        <a:pt x="1203" y="141"/>
                      </a:lnTo>
                      <a:lnTo>
                        <a:pt x="1206" y="132"/>
                      </a:lnTo>
                      <a:lnTo>
                        <a:pt x="1207" y="123"/>
                      </a:lnTo>
                      <a:lnTo>
                        <a:pt x="1208" y="111"/>
                      </a:lnTo>
                      <a:lnTo>
                        <a:pt x="1208" y="109"/>
                      </a:lnTo>
                      <a:lnTo>
                        <a:pt x="1208" y="108"/>
                      </a:lnTo>
                      <a:lnTo>
                        <a:pt x="1208" y="106"/>
                      </a:lnTo>
                      <a:lnTo>
                        <a:pt x="1208" y="105"/>
                      </a:lnTo>
                      <a:lnTo>
                        <a:pt x="1208" y="102"/>
                      </a:lnTo>
                      <a:lnTo>
                        <a:pt x="1208" y="101"/>
                      </a:lnTo>
                      <a:lnTo>
                        <a:pt x="1207" y="99"/>
                      </a:lnTo>
                      <a:lnTo>
                        <a:pt x="1207" y="96"/>
                      </a:lnTo>
                      <a:lnTo>
                        <a:pt x="1206" y="92"/>
                      </a:lnTo>
                      <a:lnTo>
                        <a:pt x="1204" y="86"/>
                      </a:lnTo>
                      <a:lnTo>
                        <a:pt x="1200" y="81"/>
                      </a:lnTo>
                      <a:lnTo>
                        <a:pt x="1197" y="77"/>
                      </a:lnTo>
                      <a:lnTo>
                        <a:pt x="1192" y="73"/>
                      </a:lnTo>
                      <a:lnTo>
                        <a:pt x="1186" y="70"/>
                      </a:lnTo>
                      <a:lnTo>
                        <a:pt x="1180" y="69"/>
                      </a:lnTo>
                      <a:lnTo>
                        <a:pt x="1171" y="68"/>
                      </a:lnTo>
                      <a:lnTo>
                        <a:pt x="1106" y="68"/>
                      </a:lnTo>
                      <a:lnTo>
                        <a:pt x="1106" y="158"/>
                      </a:lnTo>
                      <a:close/>
                      <a:moveTo>
                        <a:pt x="1289" y="177"/>
                      </a:moveTo>
                      <a:lnTo>
                        <a:pt x="1290" y="144"/>
                      </a:lnTo>
                      <a:lnTo>
                        <a:pt x="1295" y="114"/>
                      </a:lnTo>
                      <a:lnTo>
                        <a:pt x="1302" y="88"/>
                      </a:lnTo>
                      <a:lnTo>
                        <a:pt x="1311" y="68"/>
                      </a:lnTo>
                      <a:lnTo>
                        <a:pt x="1315" y="58"/>
                      </a:lnTo>
                      <a:lnTo>
                        <a:pt x="1321" y="50"/>
                      </a:lnTo>
                      <a:lnTo>
                        <a:pt x="1327" y="43"/>
                      </a:lnTo>
                      <a:lnTo>
                        <a:pt x="1333" y="37"/>
                      </a:lnTo>
                      <a:lnTo>
                        <a:pt x="1338" y="30"/>
                      </a:lnTo>
                      <a:lnTo>
                        <a:pt x="1344" y="24"/>
                      </a:lnTo>
                      <a:lnTo>
                        <a:pt x="1350" y="19"/>
                      </a:lnTo>
                      <a:lnTo>
                        <a:pt x="1356" y="16"/>
                      </a:lnTo>
                      <a:lnTo>
                        <a:pt x="1364" y="11"/>
                      </a:lnTo>
                      <a:lnTo>
                        <a:pt x="1372" y="8"/>
                      </a:lnTo>
                      <a:lnTo>
                        <a:pt x="1380" y="5"/>
                      </a:lnTo>
                      <a:lnTo>
                        <a:pt x="1387" y="4"/>
                      </a:lnTo>
                      <a:lnTo>
                        <a:pt x="1394" y="2"/>
                      </a:lnTo>
                      <a:lnTo>
                        <a:pt x="1401" y="1"/>
                      </a:lnTo>
                      <a:lnTo>
                        <a:pt x="1406" y="0"/>
                      </a:lnTo>
                      <a:lnTo>
                        <a:pt x="1411" y="0"/>
                      </a:lnTo>
                      <a:lnTo>
                        <a:pt x="1415" y="0"/>
                      </a:lnTo>
                      <a:lnTo>
                        <a:pt x="1421" y="1"/>
                      </a:lnTo>
                      <a:lnTo>
                        <a:pt x="1428" y="2"/>
                      </a:lnTo>
                      <a:lnTo>
                        <a:pt x="1434" y="3"/>
                      </a:lnTo>
                      <a:lnTo>
                        <a:pt x="1442" y="5"/>
                      </a:lnTo>
                      <a:lnTo>
                        <a:pt x="1450" y="8"/>
                      </a:lnTo>
                      <a:lnTo>
                        <a:pt x="1457" y="11"/>
                      </a:lnTo>
                      <a:lnTo>
                        <a:pt x="1465" y="16"/>
                      </a:lnTo>
                      <a:lnTo>
                        <a:pt x="1472" y="19"/>
                      </a:lnTo>
                      <a:lnTo>
                        <a:pt x="1478" y="24"/>
                      </a:lnTo>
                      <a:lnTo>
                        <a:pt x="1483" y="30"/>
                      </a:lnTo>
                      <a:lnTo>
                        <a:pt x="1489" y="37"/>
                      </a:lnTo>
                      <a:lnTo>
                        <a:pt x="1495" y="43"/>
                      </a:lnTo>
                      <a:lnTo>
                        <a:pt x="1501" y="50"/>
                      </a:lnTo>
                      <a:lnTo>
                        <a:pt x="1506" y="58"/>
                      </a:lnTo>
                      <a:lnTo>
                        <a:pt x="1512" y="68"/>
                      </a:lnTo>
                      <a:lnTo>
                        <a:pt x="1521" y="88"/>
                      </a:lnTo>
                      <a:lnTo>
                        <a:pt x="1527" y="114"/>
                      </a:lnTo>
                      <a:lnTo>
                        <a:pt x="1531" y="144"/>
                      </a:lnTo>
                      <a:lnTo>
                        <a:pt x="1532" y="178"/>
                      </a:lnTo>
                      <a:lnTo>
                        <a:pt x="1531" y="213"/>
                      </a:lnTo>
                      <a:lnTo>
                        <a:pt x="1527" y="243"/>
                      </a:lnTo>
                      <a:lnTo>
                        <a:pt x="1521" y="268"/>
                      </a:lnTo>
                      <a:lnTo>
                        <a:pt x="1512" y="289"/>
                      </a:lnTo>
                      <a:lnTo>
                        <a:pt x="1506" y="297"/>
                      </a:lnTo>
                      <a:lnTo>
                        <a:pt x="1501" y="305"/>
                      </a:lnTo>
                      <a:lnTo>
                        <a:pt x="1495" y="313"/>
                      </a:lnTo>
                      <a:lnTo>
                        <a:pt x="1489" y="320"/>
                      </a:lnTo>
                      <a:lnTo>
                        <a:pt x="1483" y="326"/>
                      </a:lnTo>
                      <a:lnTo>
                        <a:pt x="1478" y="331"/>
                      </a:lnTo>
                      <a:lnTo>
                        <a:pt x="1472" y="336"/>
                      </a:lnTo>
                      <a:lnTo>
                        <a:pt x="1465" y="341"/>
                      </a:lnTo>
                      <a:lnTo>
                        <a:pt x="1457" y="343"/>
                      </a:lnTo>
                      <a:lnTo>
                        <a:pt x="1450" y="345"/>
                      </a:lnTo>
                      <a:lnTo>
                        <a:pt x="1442" y="346"/>
                      </a:lnTo>
                      <a:lnTo>
                        <a:pt x="1434" y="349"/>
                      </a:lnTo>
                      <a:lnTo>
                        <a:pt x="1428" y="350"/>
                      </a:lnTo>
                      <a:lnTo>
                        <a:pt x="1421" y="351"/>
                      </a:lnTo>
                      <a:lnTo>
                        <a:pt x="1415" y="352"/>
                      </a:lnTo>
                      <a:lnTo>
                        <a:pt x="1411" y="352"/>
                      </a:lnTo>
                      <a:lnTo>
                        <a:pt x="1406" y="352"/>
                      </a:lnTo>
                      <a:lnTo>
                        <a:pt x="1401" y="351"/>
                      </a:lnTo>
                      <a:lnTo>
                        <a:pt x="1394" y="350"/>
                      </a:lnTo>
                      <a:lnTo>
                        <a:pt x="1387" y="349"/>
                      </a:lnTo>
                      <a:lnTo>
                        <a:pt x="1380" y="348"/>
                      </a:lnTo>
                      <a:lnTo>
                        <a:pt x="1372" y="345"/>
                      </a:lnTo>
                      <a:lnTo>
                        <a:pt x="1364" y="343"/>
                      </a:lnTo>
                      <a:lnTo>
                        <a:pt x="1356" y="341"/>
                      </a:lnTo>
                      <a:lnTo>
                        <a:pt x="1350" y="336"/>
                      </a:lnTo>
                      <a:lnTo>
                        <a:pt x="1344" y="331"/>
                      </a:lnTo>
                      <a:lnTo>
                        <a:pt x="1338" y="326"/>
                      </a:lnTo>
                      <a:lnTo>
                        <a:pt x="1333" y="320"/>
                      </a:lnTo>
                      <a:lnTo>
                        <a:pt x="1327" y="313"/>
                      </a:lnTo>
                      <a:lnTo>
                        <a:pt x="1321" y="305"/>
                      </a:lnTo>
                      <a:lnTo>
                        <a:pt x="1315" y="297"/>
                      </a:lnTo>
                      <a:lnTo>
                        <a:pt x="1311" y="289"/>
                      </a:lnTo>
                      <a:lnTo>
                        <a:pt x="1302" y="268"/>
                      </a:lnTo>
                      <a:lnTo>
                        <a:pt x="1295" y="243"/>
                      </a:lnTo>
                      <a:lnTo>
                        <a:pt x="1290" y="213"/>
                      </a:lnTo>
                      <a:lnTo>
                        <a:pt x="1289" y="178"/>
                      </a:lnTo>
                      <a:lnTo>
                        <a:pt x="1289" y="177"/>
                      </a:lnTo>
                      <a:close/>
                      <a:moveTo>
                        <a:pt x="1342" y="177"/>
                      </a:moveTo>
                      <a:lnTo>
                        <a:pt x="1343" y="202"/>
                      </a:lnTo>
                      <a:lnTo>
                        <a:pt x="1345" y="225"/>
                      </a:lnTo>
                      <a:lnTo>
                        <a:pt x="1350" y="244"/>
                      </a:lnTo>
                      <a:lnTo>
                        <a:pt x="1357" y="259"/>
                      </a:lnTo>
                      <a:lnTo>
                        <a:pt x="1365" y="270"/>
                      </a:lnTo>
                      <a:lnTo>
                        <a:pt x="1373" y="280"/>
                      </a:lnTo>
                      <a:lnTo>
                        <a:pt x="1381" y="287"/>
                      </a:lnTo>
                      <a:lnTo>
                        <a:pt x="1390" y="291"/>
                      </a:lnTo>
                      <a:lnTo>
                        <a:pt x="1392" y="292"/>
                      </a:lnTo>
                      <a:lnTo>
                        <a:pt x="1396" y="293"/>
                      </a:lnTo>
                      <a:lnTo>
                        <a:pt x="1398" y="295"/>
                      </a:lnTo>
                      <a:lnTo>
                        <a:pt x="1401" y="296"/>
                      </a:lnTo>
                      <a:lnTo>
                        <a:pt x="1403" y="296"/>
                      </a:lnTo>
                      <a:lnTo>
                        <a:pt x="1405" y="296"/>
                      </a:lnTo>
                      <a:lnTo>
                        <a:pt x="1409" y="296"/>
                      </a:lnTo>
                      <a:lnTo>
                        <a:pt x="1411" y="296"/>
                      </a:lnTo>
                      <a:lnTo>
                        <a:pt x="1413" y="296"/>
                      </a:lnTo>
                      <a:lnTo>
                        <a:pt x="1415" y="296"/>
                      </a:lnTo>
                      <a:lnTo>
                        <a:pt x="1418" y="296"/>
                      </a:lnTo>
                      <a:lnTo>
                        <a:pt x="1420" y="296"/>
                      </a:lnTo>
                      <a:lnTo>
                        <a:pt x="1422" y="295"/>
                      </a:lnTo>
                      <a:lnTo>
                        <a:pt x="1426" y="293"/>
                      </a:lnTo>
                      <a:lnTo>
                        <a:pt x="1429" y="292"/>
                      </a:lnTo>
                      <a:lnTo>
                        <a:pt x="1432" y="291"/>
                      </a:lnTo>
                      <a:lnTo>
                        <a:pt x="1440" y="287"/>
                      </a:lnTo>
                      <a:lnTo>
                        <a:pt x="1449" y="280"/>
                      </a:lnTo>
                      <a:lnTo>
                        <a:pt x="1457" y="270"/>
                      </a:lnTo>
                      <a:lnTo>
                        <a:pt x="1464" y="259"/>
                      </a:lnTo>
                      <a:lnTo>
                        <a:pt x="1471" y="244"/>
                      </a:lnTo>
                      <a:lnTo>
                        <a:pt x="1475" y="225"/>
                      </a:lnTo>
                      <a:lnTo>
                        <a:pt x="1479" y="204"/>
                      </a:lnTo>
                      <a:lnTo>
                        <a:pt x="1480" y="178"/>
                      </a:lnTo>
                      <a:lnTo>
                        <a:pt x="1479" y="153"/>
                      </a:lnTo>
                      <a:lnTo>
                        <a:pt x="1476" y="131"/>
                      </a:lnTo>
                      <a:lnTo>
                        <a:pt x="1471" y="113"/>
                      </a:lnTo>
                      <a:lnTo>
                        <a:pt x="1465" y="99"/>
                      </a:lnTo>
                      <a:lnTo>
                        <a:pt x="1457" y="87"/>
                      </a:lnTo>
                      <a:lnTo>
                        <a:pt x="1449" y="77"/>
                      </a:lnTo>
                      <a:lnTo>
                        <a:pt x="1440" y="69"/>
                      </a:lnTo>
                      <a:lnTo>
                        <a:pt x="1432" y="64"/>
                      </a:lnTo>
                      <a:lnTo>
                        <a:pt x="1429" y="63"/>
                      </a:lnTo>
                      <a:lnTo>
                        <a:pt x="1426" y="63"/>
                      </a:lnTo>
                      <a:lnTo>
                        <a:pt x="1424" y="62"/>
                      </a:lnTo>
                      <a:lnTo>
                        <a:pt x="1421" y="62"/>
                      </a:lnTo>
                      <a:lnTo>
                        <a:pt x="1419" y="61"/>
                      </a:lnTo>
                      <a:lnTo>
                        <a:pt x="1415" y="61"/>
                      </a:lnTo>
                      <a:lnTo>
                        <a:pt x="1413" y="61"/>
                      </a:lnTo>
                      <a:lnTo>
                        <a:pt x="1411" y="61"/>
                      </a:lnTo>
                      <a:lnTo>
                        <a:pt x="1409" y="61"/>
                      </a:lnTo>
                      <a:lnTo>
                        <a:pt x="1406" y="61"/>
                      </a:lnTo>
                      <a:lnTo>
                        <a:pt x="1404" y="61"/>
                      </a:lnTo>
                      <a:lnTo>
                        <a:pt x="1401" y="62"/>
                      </a:lnTo>
                      <a:lnTo>
                        <a:pt x="1398" y="62"/>
                      </a:lnTo>
                      <a:lnTo>
                        <a:pt x="1396" y="63"/>
                      </a:lnTo>
                      <a:lnTo>
                        <a:pt x="1392" y="63"/>
                      </a:lnTo>
                      <a:lnTo>
                        <a:pt x="1390" y="64"/>
                      </a:lnTo>
                      <a:lnTo>
                        <a:pt x="1381" y="69"/>
                      </a:lnTo>
                      <a:lnTo>
                        <a:pt x="1373" y="77"/>
                      </a:lnTo>
                      <a:lnTo>
                        <a:pt x="1365" y="87"/>
                      </a:lnTo>
                      <a:lnTo>
                        <a:pt x="1357" y="99"/>
                      </a:lnTo>
                      <a:lnTo>
                        <a:pt x="1350" y="113"/>
                      </a:lnTo>
                      <a:lnTo>
                        <a:pt x="1345" y="131"/>
                      </a:lnTo>
                      <a:lnTo>
                        <a:pt x="1343" y="153"/>
                      </a:lnTo>
                      <a:lnTo>
                        <a:pt x="1342" y="178"/>
                      </a:lnTo>
                      <a:lnTo>
                        <a:pt x="1342" y="177"/>
                      </a:lnTo>
                      <a:close/>
                      <a:moveTo>
                        <a:pt x="676" y="709"/>
                      </a:moveTo>
                      <a:lnTo>
                        <a:pt x="676" y="475"/>
                      </a:lnTo>
                      <a:lnTo>
                        <a:pt x="726" y="475"/>
                      </a:lnTo>
                      <a:lnTo>
                        <a:pt x="726" y="812"/>
                      </a:lnTo>
                      <a:lnTo>
                        <a:pt x="673" y="812"/>
                      </a:lnTo>
                      <a:lnTo>
                        <a:pt x="571" y="573"/>
                      </a:lnTo>
                      <a:lnTo>
                        <a:pt x="569" y="573"/>
                      </a:lnTo>
                      <a:lnTo>
                        <a:pt x="569" y="812"/>
                      </a:lnTo>
                      <a:lnTo>
                        <a:pt x="520" y="812"/>
                      </a:lnTo>
                      <a:lnTo>
                        <a:pt x="520" y="475"/>
                      </a:lnTo>
                      <a:lnTo>
                        <a:pt x="575" y="475"/>
                      </a:lnTo>
                      <a:lnTo>
                        <a:pt x="676" y="7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5" name="Freeform 77">
                  <a:extLst>
                    <a:ext uri="{FF2B5EF4-FFF2-40B4-BE49-F238E27FC236}">
                      <a16:creationId xmlns:a16="http://schemas.microsoft.com/office/drawing/2014/main" id="{1388EEDE-D462-49D1-8AC6-D1939CDC6959}"/>
                    </a:ext>
                  </a:extLst>
                </p:cNvPr>
                <p:cNvSpPr>
                  <a:spLocks noEditPoints="1"/>
                </p:cNvSpPr>
                <p:nvPr/>
              </p:nvSpPr>
              <p:spPr bwMode="auto">
                <a:xfrm>
                  <a:off x="1038" y="4190"/>
                  <a:ext cx="497" cy="406"/>
                </a:xfrm>
                <a:custGeom>
                  <a:avLst/>
                  <a:gdLst>
                    <a:gd name="T0" fmla="*/ 12 w 993"/>
                    <a:gd name="T1" fmla="*/ 1 h 814"/>
                    <a:gd name="T2" fmla="*/ 13 w 993"/>
                    <a:gd name="T3" fmla="*/ 0 h 814"/>
                    <a:gd name="T4" fmla="*/ 13 w 993"/>
                    <a:gd name="T5" fmla="*/ 0 h 814"/>
                    <a:gd name="T6" fmla="*/ 13 w 993"/>
                    <a:gd name="T7" fmla="*/ 0 h 814"/>
                    <a:gd name="T8" fmla="*/ 13 w 993"/>
                    <a:gd name="T9" fmla="*/ 0 h 814"/>
                    <a:gd name="T10" fmla="*/ 14 w 993"/>
                    <a:gd name="T11" fmla="*/ 0 h 814"/>
                    <a:gd name="T12" fmla="*/ 14 w 993"/>
                    <a:gd name="T13" fmla="*/ 0 h 814"/>
                    <a:gd name="T14" fmla="*/ 14 w 993"/>
                    <a:gd name="T15" fmla="*/ 0 h 814"/>
                    <a:gd name="T16" fmla="*/ 15 w 993"/>
                    <a:gd name="T17" fmla="*/ 0 h 814"/>
                    <a:gd name="T18" fmla="*/ 15 w 993"/>
                    <a:gd name="T19" fmla="*/ 0 h 814"/>
                    <a:gd name="T20" fmla="*/ 15 w 993"/>
                    <a:gd name="T21" fmla="*/ 0 h 814"/>
                    <a:gd name="T22" fmla="*/ 16 w 993"/>
                    <a:gd name="T23" fmla="*/ 0 h 814"/>
                    <a:gd name="T24" fmla="*/ 16 w 993"/>
                    <a:gd name="T25" fmla="*/ 1 h 814"/>
                    <a:gd name="T26" fmla="*/ 16 w 993"/>
                    <a:gd name="T27" fmla="*/ 3 h 814"/>
                    <a:gd name="T28" fmla="*/ 16 w 993"/>
                    <a:gd name="T29" fmla="*/ 4 h 814"/>
                    <a:gd name="T30" fmla="*/ 15 w 993"/>
                    <a:gd name="T31" fmla="*/ 4 h 814"/>
                    <a:gd name="T32" fmla="*/ 15 w 993"/>
                    <a:gd name="T33" fmla="*/ 5 h 814"/>
                    <a:gd name="T34" fmla="*/ 15 w 993"/>
                    <a:gd name="T35" fmla="*/ 5 h 814"/>
                    <a:gd name="T36" fmla="*/ 14 w 993"/>
                    <a:gd name="T37" fmla="*/ 5 h 814"/>
                    <a:gd name="T38" fmla="*/ 14 w 993"/>
                    <a:gd name="T39" fmla="*/ 5 h 814"/>
                    <a:gd name="T40" fmla="*/ 14 w 993"/>
                    <a:gd name="T41" fmla="*/ 5 h 814"/>
                    <a:gd name="T42" fmla="*/ 14 w 993"/>
                    <a:gd name="T43" fmla="*/ 5 h 814"/>
                    <a:gd name="T44" fmla="*/ 13 w 993"/>
                    <a:gd name="T45" fmla="*/ 5 h 814"/>
                    <a:gd name="T46" fmla="*/ 13 w 993"/>
                    <a:gd name="T47" fmla="*/ 5 h 814"/>
                    <a:gd name="T48" fmla="*/ 13 w 993"/>
                    <a:gd name="T49" fmla="*/ 4 h 814"/>
                    <a:gd name="T50" fmla="*/ 12 w 993"/>
                    <a:gd name="T51" fmla="*/ 4 h 814"/>
                    <a:gd name="T52" fmla="*/ 12 w 993"/>
                    <a:gd name="T53" fmla="*/ 2 h 814"/>
                    <a:gd name="T54" fmla="*/ 13 w 993"/>
                    <a:gd name="T55" fmla="*/ 3 h 814"/>
                    <a:gd name="T56" fmla="*/ 13 w 993"/>
                    <a:gd name="T57" fmla="*/ 4 h 814"/>
                    <a:gd name="T58" fmla="*/ 14 w 993"/>
                    <a:gd name="T59" fmla="*/ 4 h 814"/>
                    <a:gd name="T60" fmla="*/ 14 w 993"/>
                    <a:gd name="T61" fmla="*/ 4 h 814"/>
                    <a:gd name="T62" fmla="*/ 14 w 993"/>
                    <a:gd name="T63" fmla="*/ 4 h 814"/>
                    <a:gd name="T64" fmla="*/ 14 w 993"/>
                    <a:gd name="T65" fmla="*/ 4 h 814"/>
                    <a:gd name="T66" fmla="*/ 14 w 993"/>
                    <a:gd name="T67" fmla="*/ 4 h 814"/>
                    <a:gd name="T68" fmla="*/ 14 w 993"/>
                    <a:gd name="T69" fmla="*/ 4 h 814"/>
                    <a:gd name="T70" fmla="*/ 15 w 993"/>
                    <a:gd name="T71" fmla="*/ 4 h 814"/>
                    <a:gd name="T72" fmla="*/ 15 w 993"/>
                    <a:gd name="T73" fmla="*/ 4 h 814"/>
                    <a:gd name="T74" fmla="*/ 15 w 993"/>
                    <a:gd name="T75" fmla="*/ 3 h 814"/>
                    <a:gd name="T76" fmla="*/ 15 w 993"/>
                    <a:gd name="T77" fmla="*/ 2 h 814"/>
                    <a:gd name="T78" fmla="*/ 15 w 993"/>
                    <a:gd name="T79" fmla="*/ 1 h 814"/>
                    <a:gd name="T80" fmla="*/ 14 w 993"/>
                    <a:gd name="T81" fmla="*/ 1 h 814"/>
                    <a:gd name="T82" fmla="*/ 14 w 993"/>
                    <a:gd name="T83" fmla="*/ 0 h 814"/>
                    <a:gd name="T84" fmla="*/ 14 w 993"/>
                    <a:gd name="T85" fmla="*/ 0 h 814"/>
                    <a:gd name="T86" fmla="*/ 14 w 993"/>
                    <a:gd name="T87" fmla="*/ 0 h 814"/>
                    <a:gd name="T88" fmla="*/ 14 w 993"/>
                    <a:gd name="T89" fmla="*/ 0 h 814"/>
                    <a:gd name="T90" fmla="*/ 14 w 993"/>
                    <a:gd name="T91" fmla="*/ 1 h 814"/>
                    <a:gd name="T92" fmla="*/ 14 w 993"/>
                    <a:gd name="T93" fmla="*/ 1 h 814"/>
                    <a:gd name="T94" fmla="*/ 13 w 993"/>
                    <a:gd name="T95" fmla="*/ 1 h 814"/>
                    <a:gd name="T96" fmla="*/ 13 w 993"/>
                    <a:gd name="T97" fmla="*/ 2 h 814"/>
                    <a:gd name="T98" fmla="*/ 3 w 993"/>
                    <a:gd name="T99" fmla="*/ 8 h 814"/>
                    <a:gd name="T100" fmla="*/ 3 w 993"/>
                    <a:gd name="T101" fmla="*/ 9 h 814"/>
                    <a:gd name="T102" fmla="*/ 1 w 993"/>
                    <a:gd name="T103" fmla="*/ 11 h 814"/>
                    <a:gd name="T104" fmla="*/ 0 w 993"/>
                    <a:gd name="T105" fmla="*/ 12 h 8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3" h="814">
                      <a:moveTo>
                        <a:pt x="749" y="178"/>
                      </a:moveTo>
                      <a:lnTo>
                        <a:pt x="750" y="144"/>
                      </a:lnTo>
                      <a:lnTo>
                        <a:pt x="755" y="114"/>
                      </a:lnTo>
                      <a:lnTo>
                        <a:pt x="762" y="89"/>
                      </a:lnTo>
                      <a:lnTo>
                        <a:pt x="771" y="68"/>
                      </a:lnTo>
                      <a:lnTo>
                        <a:pt x="775" y="59"/>
                      </a:lnTo>
                      <a:lnTo>
                        <a:pt x="781" y="51"/>
                      </a:lnTo>
                      <a:lnTo>
                        <a:pt x="787" y="44"/>
                      </a:lnTo>
                      <a:lnTo>
                        <a:pt x="793" y="36"/>
                      </a:lnTo>
                      <a:lnTo>
                        <a:pt x="798" y="30"/>
                      </a:lnTo>
                      <a:lnTo>
                        <a:pt x="804" y="25"/>
                      </a:lnTo>
                      <a:lnTo>
                        <a:pt x="810" y="20"/>
                      </a:lnTo>
                      <a:lnTo>
                        <a:pt x="816" y="15"/>
                      </a:lnTo>
                      <a:lnTo>
                        <a:pt x="824" y="12"/>
                      </a:lnTo>
                      <a:lnTo>
                        <a:pt x="832" y="8"/>
                      </a:lnTo>
                      <a:lnTo>
                        <a:pt x="840" y="6"/>
                      </a:lnTo>
                      <a:lnTo>
                        <a:pt x="847" y="5"/>
                      </a:lnTo>
                      <a:lnTo>
                        <a:pt x="854" y="3"/>
                      </a:lnTo>
                      <a:lnTo>
                        <a:pt x="861" y="1"/>
                      </a:lnTo>
                      <a:lnTo>
                        <a:pt x="866" y="0"/>
                      </a:lnTo>
                      <a:lnTo>
                        <a:pt x="871" y="0"/>
                      </a:lnTo>
                      <a:lnTo>
                        <a:pt x="876" y="0"/>
                      </a:lnTo>
                      <a:lnTo>
                        <a:pt x="881" y="1"/>
                      </a:lnTo>
                      <a:lnTo>
                        <a:pt x="888" y="1"/>
                      </a:lnTo>
                      <a:lnTo>
                        <a:pt x="895" y="3"/>
                      </a:lnTo>
                      <a:lnTo>
                        <a:pt x="902" y="5"/>
                      </a:lnTo>
                      <a:lnTo>
                        <a:pt x="910" y="8"/>
                      </a:lnTo>
                      <a:lnTo>
                        <a:pt x="917" y="12"/>
                      </a:lnTo>
                      <a:lnTo>
                        <a:pt x="925" y="15"/>
                      </a:lnTo>
                      <a:lnTo>
                        <a:pt x="932" y="20"/>
                      </a:lnTo>
                      <a:lnTo>
                        <a:pt x="938" y="25"/>
                      </a:lnTo>
                      <a:lnTo>
                        <a:pt x="943" y="30"/>
                      </a:lnTo>
                      <a:lnTo>
                        <a:pt x="949" y="36"/>
                      </a:lnTo>
                      <a:lnTo>
                        <a:pt x="955" y="44"/>
                      </a:lnTo>
                      <a:lnTo>
                        <a:pt x="961" y="51"/>
                      </a:lnTo>
                      <a:lnTo>
                        <a:pt x="967" y="59"/>
                      </a:lnTo>
                      <a:lnTo>
                        <a:pt x="972" y="68"/>
                      </a:lnTo>
                      <a:lnTo>
                        <a:pt x="981" y="89"/>
                      </a:lnTo>
                      <a:lnTo>
                        <a:pt x="988" y="114"/>
                      </a:lnTo>
                      <a:lnTo>
                        <a:pt x="992" y="144"/>
                      </a:lnTo>
                      <a:lnTo>
                        <a:pt x="993" y="179"/>
                      </a:lnTo>
                      <a:lnTo>
                        <a:pt x="992" y="213"/>
                      </a:lnTo>
                      <a:lnTo>
                        <a:pt x="988" y="243"/>
                      </a:lnTo>
                      <a:lnTo>
                        <a:pt x="981" y="269"/>
                      </a:lnTo>
                      <a:lnTo>
                        <a:pt x="972" y="289"/>
                      </a:lnTo>
                      <a:lnTo>
                        <a:pt x="967" y="298"/>
                      </a:lnTo>
                      <a:lnTo>
                        <a:pt x="961" y="306"/>
                      </a:lnTo>
                      <a:lnTo>
                        <a:pt x="955" y="314"/>
                      </a:lnTo>
                      <a:lnTo>
                        <a:pt x="949" y="321"/>
                      </a:lnTo>
                      <a:lnTo>
                        <a:pt x="943" y="326"/>
                      </a:lnTo>
                      <a:lnTo>
                        <a:pt x="938" y="332"/>
                      </a:lnTo>
                      <a:lnTo>
                        <a:pt x="932" y="337"/>
                      </a:lnTo>
                      <a:lnTo>
                        <a:pt x="925" y="341"/>
                      </a:lnTo>
                      <a:lnTo>
                        <a:pt x="917" y="344"/>
                      </a:lnTo>
                      <a:lnTo>
                        <a:pt x="910" y="346"/>
                      </a:lnTo>
                      <a:lnTo>
                        <a:pt x="902" y="348"/>
                      </a:lnTo>
                      <a:lnTo>
                        <a:pt x="895" y="350"/>
                      </a:lnTo>
                      <a:lnTo>
                        <a:pt x="888" y="352"/>
                      </a:lnTo>
                      <a:lnTo>
                        <a:pt x="881" y="353"/>
                      </a:lnTo>
                      <a:lnTo>
                        <a:pt x="876" y="354"/>
                      </a:lnTo>
                      <a:lnTo>
                        <a:pt x="871" y="354"/>
                      </a:lnTo>
                      <a:lnTo>
                        <a:pt x="866" y="354"/>
                      </a:lnTo>
                      <a:lnTo>
                        <a:pt x="861" y="353"/>
                      </a:lnTo>
                      <a:lnTo>
                        <a:pt x="854" y="352"/>
                      </a:lnTo>
                      <a:lnTo>
                        <a:pt x="847" y="350"/>
                      </a:lnTo>
                      <a:lnTo>
                        <a:pt x="840" y="349"/>
                      </a:lnTo>
                      <a:lnTo>
                        <a:pt x="832" y="347"/>
                      </a:lnTo>
                      <a:lnTo>
                        <a:pt x="824" y="344"/>
                      </a:lnTo>
                      <a:lnTo>
                        <a:pt x="816" y="341"/>
                      </a:lnTo>
                      <a:lnTo>
                        <a:pt x="810" y="337"/>
                      </a:lnTo>
                      <a:lnTo>
                        <a:pt x="804" y="332"/>
                      </a:lnTo>
                      <a:lnTo>
                        <a:pt x="798" y="326"/>
                      </a:lnTo>
                      <a:lnTo>
                        <a:pt x="793" y="321"/>
                      </a:lnTo>
                      <a:lnTo>
                        <a:pt x="787" y="314"/>
                      </a:lnTo>
                      <a:lnTo>
                        <a:pt x="781" y="306"/>
                      </a:lnTo>
                      <a:lnTo>
                        <a:pt x="775" y="298"/>
                      </a:lnTo>
                      <a:lnTo>
                        <a:pt x="771" y="289"/>
                      </a:lnTo>
                      <a:lnTo>
                        <a:pt x="762" y="269"/>
                      </a:lnTo>
                      <a:lnTo>
                        <a:pt x="755" y="243"/>
                      </a:lnTo>
                      <a:lnTo>
                        <a:pt x="750" y="213"/>
                      </a:lnTo>
                      <a:lnTo>
                        <a:pt x="749" y="179"/>
                      </a:lnTo>
                      <a:lnTo>
                        <a:pt x="749" y="178"/>
                      </a:lnTo>
                      <a:close/>
                      <a:moveTo>
                        <a:pt x="802" y="178"/>
                      </a:moveTo>
                      <a:lnTo>
                        <a:pt x="803" y="203"/>
                      </a:lnTo>
                      <a:lnTo>
                        <a:pt x="805" y="226"/>
                      </a:lnTo>
                      <a:lnTo>
                        <a:pt x="810" y="245"/>
                      </a:lnTo>
                      <a:lnTo>
                        <a:pt x="817" y="260"/>
                      </a:lnTo>
                      <a:lnTo>
                        <a:pt x="825" y="271"/>
                      </a:lnTo>
                      <a:lnTo>
                        <a:pt x="833" y="280"/>
                      </a:lnTo>
                      <a:lnTo>
                        <a:pt x="841" y="287"/>
                      </a:lnTo>
                      <a:lnTo>
                        <a:pt x="850" y="292"/>
                      </a:lnTo>
                      <a:lnTo>
                        <a:pt x="853" y="293"/>
                      </a:lnTo>
                      <a:lnTo>
                        <a:pt x="856" y="294"/>
                      </a:lnTo>
                      <a:lnTo>
                        <a:pt x="858" y="295"/>
                      </a:lnTo>
                      <a:lnTo>
                        <a:pt x="861" y="296"/>
                      </a:lnTo>
                      <a:lnTo>
                        <a:pt x="863" y="296"/>
                      </a:lnTo>
                      <a:lnTo>
                        <a:pt x="866" y="296"/>
                      </a:lnTo>
                      <a:lnTo>
                        <a:pt x="869" y="296"/>
                      </a:lnTo>
                      <a:lnTo>
                        <a:pt x="871" y="296"/>
                      </a:lnTo>
                      <a:lnTo>
                        <a:pt x="873" y="296"/>
                      </a:lnTo>
                      <a:lnTo>
                        <a:pt x="876" y="296"/>
                      </a:lnTo>
                      <a:lnTo>
                        <a:pt x="878" y="296"/>
                      </a:lnTo>
                      <a:lnTo>
                        <a:pt x="880" y="296"/>
                      </a:lnTo>
                      <a:lnTo>
                        <a:pt x="884" y="295"/>
                      </a:lnTo>
                      <a:lnTo>
                        <a:pt x="886" y="294"/>
                      </a:lnTo>
                      <a:lnTo>
                        <a:pt x="889" y="293"/>
                      </a:lnTo>
                      <a:lnTo>
                        <a:pt x="892" y="292"/>
                      </a:lnTo>
                      <a:lnTo>
                        <a:pt x="900" y="287"/>
                      </a:lnTo>
                      <a:lnTo>
                        <a:pt x="909" y="280"/>
                      </a:lnTo>
                      <a:lnTo>
                        <a:pt x="917" y="271"/>
                      </a:lnTo>
                      <a:lnTo>
                        <a:pt x="924" y="260"/>
                      </a:lnTo>
                      <a:lnTo>
                        <a:pt x="931" y="245"/>
                      </a:lnTo>
                      <a:lnTo>
                        <a:pt x="935" y="226"/>
                      </a:lnTo>
                      <a:lnTo>
                        <a:pt x="939" y="204"/>
                      </a:lnTo>
                      <a:lnTo>
                        <a:pt x="940" y="179"/>
                      </a:lnTo>
                      <a:lnTo>
                        <a:pt x="939" y="154"/>
                      </a:lnTo>
                      <a:lnTo>
                        <a:pt x="937" y="132"/>
                      </a:lnTo>
                      <a:lnTo>
                        <a:pt x="931" y="113"/>
                      </a:lnTo>
                      <a:lnTo>
                        <a:pt x="925" y="99"/>
                      </a:lnTo>
                      <a:lnTo>
                        <a:pt x="917" y="88"/>
                      </a:lnTo>
                      <a:lnTo>
                        <a:pt x="909" y="78"/>
                      </a:lnTo>
                      <a:lnTo>
                        <a:pt x="900" y="69"/>
                      </a:lnTo>
                      <a:lnTo>
                        <a:pt x="892" y="65"/>
                      </a:lnTo>
                      <a:lnTo>
                        <a:pt x="889" y="64"/>
                      </a:lnTo>
                      <a:lnTo>
                        <a:pt x="887" y="64"/>
                      </a:lnTo>
                      <a:lnTo>
                        <a:pt x="884" y="63"/>
                      </a:lnTo>
                      <a:lnTo>
                        <a:pt x="881" y="63"/>
                      </a:lnTo>
                      <a:lnTo>
                        <a:pt x="879" y="61"/>
                      </a:lnTo>
                      <a:lnTo>
                        <a:pt x="877" y="61"/>
                      </a:lnTo>
                      <a:lnTo>
                        <a:pt x="873" y="61"/>
                      </a:lnTo>
                      <a:lnTo>
                        <a:pt x="871" y="61"/>
                      </a:lnTo>
                      <a:lnTo>
                        <a:pt x="869" y="61"/>
                      </a:lnTo>
                      <a:lnTo>
                        <a:pt x="866" y="61"/>
                      </a:lnTo>
                      <a:lnTo>
                        <a:pt x="864" y="61"/>
                      </a:lnTo>
                      <a:lnTo>
                        <a:pt x="861" y="63"/>
                      </a:lnTo>
                      <a:lnTo>
                        <a:pt x="858" y="63"/>
                      </a:lnTo>
                      <a:lnTo>
                        <a:pt x="856" y="64"/>
                      </a:lnTo>
                      <a:lnTo>
                        <a:pt x="853" y="64"/>
                      </a:lnTo>
                      <a:lnTo>
                        <a:pt x="850" y="65"/>
                      </a:lnTo>
                      <a:lnTo>
                        <a:pt x="841" y="69"/>
                      </a:lnTo>
                      <a:lnTo>
                        <a:pt x="833" y="78"/>
                      </a:lnTo>
                      <a:lnTo>
                        <a:pt x="825" y="88"/>
                      </a:lnTo>
                      <a:lnTo>
                        <a:pt x="817" y="99"/>
                      </a:lnTo>
                      <a:lnTo>
                        <a:pt x="810" y="113"/>
                      </a:lnTo>
                      <a:lnTo>
                        <a:pt x="805" y="132"/>
                      </a:lnTo>
                      <a:lnTo>
                        <a:pt x="803" y="154"/>
                      </a:lnTo>
                      <a:lnTo>
                        <a:pt x="802" y="179"/>
                      </a:lnTo>
                      <a:lnTo>
                        <a:pt x="802" y="178"/>
                      </a:lnTo>
                      <a:close/>
                      <a:moveTo>
                        <a:pt x="185" y="477"/>
                      </a:moveTo>
                      <a:lnTo>
                        <a:pt x="185" y="537"/>
                      </a:lnTo>
                      <a:lnTo>
                        <a:pt x="51" y="537"/>
                      </a:lnTo>
                      <a:lnTo>
                        <a:pt x="51" y="608"/>
                      </a:lnTo>
                      <a:lnTo>
                        <a:pt x="175" y="608"/>
                      </a:lnTo>
                      <a:lnTo>
                        <a:pt x="175" y="668"/>
                      </a:lnTo>
                      <a:lnTo>
                        <a:pt x="51" y="668"/>
                      </a:lnTo>
                      <a:lnTo>
                        <a:pt x="51" y="755"/>
                      </a:lnTo>
                      <a:lnTo>
                        <a:pt x="192" y="755"/>
                      </a:lnTo>
                      <a:lnTo>
                        <a:pt x="192" y="814"/>
                      </a:lnTo>
                      <a:lnTo>
                        <a:pt x="0" y="814"/>
                      </a:lnTo>
                      <a:lnTo>
                        <a:pt x="0" y="477"/>
                      </a:lnTo>
                      <a:lnTo>
                        <a:pt x="185" y="4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6" name="Freeform 78">
                  <a:extLst>
                    <a:ext uri="{FF2B5EF4-FFF2-40B4-BE49-F238E27FC236}">
                      <a16:creationId xmlns:a16="http://schemas.microsoft.com/office/drawing/2014/main" id="{FB4CB5ED-3323-495A-AD9C-FC750FC028E3}"/>
                    </a:ext>
                  </a:extLst>
                </p:cNvPr>
                <p:cNvSpPr>
                  <a:spLocks noEditPoints="1"/>
                </p:cNvSpPr>
                <p:nvPr/>
              </p:nvSpPr>
              <p:spPr bwMode="auto">
                <a:xfrm>
                  <a:off x="1154" y="4428"/>
                  <a:ext cx="635" cy="168"/>
                </a:xfrm>
                <a:custGeom>
                  <a:avLst/>
                  <a:gdLst>
                    <a:gd name="T0" fmla="*/ 4 w 1270"/>
                    <a:gd name="T1" fmla="*/ 5 h 337"/>
                    <a:gd name="T2" fmla="*/ 3 w 1270"/>
                    <a:gd name="T3" fmla="*/ 5 h 337"/>
                    <a:gd name="T4" fmla="*/ 1 w 1270"/>
                    <a:gd name="T5" fmla="*/ 0 h 337"/>
                    <a:gd name="T6" fmla="*/ 0 w 1270"/>
                    <a:gd name="T7" fmla="*/ 0 h 337"/>
                    <a:gd name="T8" fmla="*/ 2 w 1270"/>
                    <a:gd name="T9" fmla="*/ 4 h 337"/>
                    <a:gd name="T10" fmla="*/ 6 w 1270"/>
                    <a:gd name="T11" fmla="*/ 3 h 337"/>
                    <a:gd name="T12" fmla="*/ 5 w 1270"/>
                    <a:gd name="T13" fmla="*/ 0 h 337"/>
                    <a:gd name="T14" fmla="*/ 7 w 1270"/>
                    <a:gd name="T15" fmla="*/ 0 h 337"/>
                    <a:gd name="T16" fmla="*/ 8 w 1270"/>
                    <a:gd name="T17" fmla="*/ 0 h 337"/>
                    <a:gd name="T18" fmla="*/ 8 w 1270"/>
                    <a:gd name="T19" fmla="*/ 0 h 337"/>
                    <a:gd name="T20" fmla="*/ 8 w 1270"/>
                    <a:gd name="T21" fmla="*/ 1 h 337"/>
                    <a:gd name="T22" fmla="*/ 8 w 1270"/>
                    <a:gd name="T23" fmla="*/ 1 h 337"/>
                    <a:gd name="T24" fmla="*/ 8 w 1270"/>
                    <a:gd name="T25" fmla="*/ 2 h 337"/>
                    <a:gd name="T26" fmla="*/ 8 w 1270"/>
                    <a:gd name="T27" fmla="*/ 2 h 337"/>
                    <a:gd name="T28" fmla="*/ 8 w 1270"/>
                    <a:gd name="T29" fmla="*/ 2 h 337"/>
                    <a:gd name="T30" fmla="*/ 7 w 1270"/>
                    <a:gd name="T31" fmla="*/ 3 h 337"/>
                    <a:gd name="T32" fmla="*/ 7 w 1270"/>
                    <a:gd name="T33" fmla="*/ 3 h 337"/>
                    <a:gd name="T34" fmla="*/ 7 w 1270"/>
                    <a:gd name="T35" fmla="*/ 3 h 337"/>
                    <a:gd name="T36" fmla="*/ 7 w 1270"/>
                    <a:gd name="T37" fmla="*/ 2 h 337"/>
                    <a:gd name="T38" fmla="*/ 7 w 1270"/>
                    <a:gd name="T39" fmla="*/ 2 h 337"/>
                    <a:gd name="T40" fmla="*/ 7 w 1270"/>
                    <a:gd name="T41" fmla="*/ 2 h 337"/>
                    <a:gd name="T42" fmla="*/ 7 w 1270"/>
                    <a:gd name="T43" fmla="*/ 1 h 337"/>
                    <a:gd name="T44" fmla="*/ 7 w 1270"/>
                    <a:gd name="T45" fmla="*/ 1 h 337"/>
                    <a:gd name="T46" fmla="*/ 7 w 1270"/>
                    <a:gd name="T47" fmla="*/ 1 h 337"/>
                    <a:gd name="T48" fmla="*/ 7 w 1270"/>
                    <a:gd name="T49" fmla="*/ 1 h 337"/>
                    <a:gd name="T50" fmla="*/ 7 w 1270"/>
                    <a:gd name="T51" fmla="*/ 1 h 337"/>
                    <a:gd name="T52" fmla="*/ 7 w 1270"/>
                    <a:gd name="T53" fmla="*/ 0 h 337"/>
                    <a:gd name="T54" fmla="*/ 7 w 1270"/>
                    <a:gd name="T55" fmla="*/ 0 h 337"/>
                    <a:gd name="T56" fmla="*/ 6 w 1270"/>
                    <a:gd name="T57" fmla="*/ 2 h 337"/>
                    <a:gd name="T58" fmla="*/ 9 w 1270"/>
                    <a:gd name="T59" fmla="*/ 5 h 337"/>
                    <a:gd name="T60" fmla="*/ 13 w 1270"/>
                    <a:gd name="T61" fmla="*/ 0 h 337"/>
                    <a:gd name="T62" fmla="*/ 11 w 1270"/>
                    <a:gd name="T63" fmla="*/ 2 h 337"/>
                    <a:gd name="T64" fmla="*/ 11 w 1270"/>
                    <a:gd name="T65" fmla="*/ 2 h 337"/>
                    <a:gd name="T66" fmla="*/ 13 w 1270"/>
                    <a:gd name="T67" fmla="*/ 5 h 337"/>
                    <a:gd name="T68" fmla="*/ 13 w 1270"/>
                    <a:gd name="T69" fmla="*/ 0 h 337"/>
                    <a:gd name="T70" fmla="*/ 14 w 1270"/>
                    <a:gd name="T71" fmla="*/ 5 h 337"/>
                    <a:gd name="T72" fmla="*/ 14 w 1270"/>
                    <a:gd name="T73" fmla="*/ 0 h 337"/>
                    <a:gd name="T74" fmla="*/ 17 w 1270"/>
                    <a:gd name="T75" fmla="*/ 0 h 337"/>
                    <a:gd name="T76" fmla="*/ 20 w 1270"/>
                    <a:gd name="T77" fmla="*/ 0 h 337"/>
                    <a:gd name="T78" fmla="*/ 18 w 1270"/>
                    <a:gd name="T79" fmla="*/ 2 h 337"/>
                    <a:gd name="T80" fmla="*/ 18 w 1270"/>
                    <a:gd name="T81" fmla="*/ 2 h 337"/>
                    <a:gd name="T82" fmla="*/ 20 w 1270"/>
                    <a:gd name="T83" fmla="*/ 5 h 337"/>
                    <a:gd name="T84" fmla="*/ 20 w 1270"/>
                    <a:gd name="T85" fmla="*/ 0 h 3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70" h="337">
                      <a:moveTo>
                        <a:pt x="244" y="0"/>
                      </a:moveTo>
                      <a:lnTo>
                        <a:pt x="244" y="337"/>
                      </a:lnTo>
                      <a:lnTo>
                        <a:pt x="196" y="337"/>
                      </a:lnTo>
                      <a:lnTo>
                        <a:pt x="196" y="57"/>
                      </a:lnTo>
                      <a:lnTo>
                        <a:pt x="194" y="57"/>
                      </a:lnTo>
                      <a:lnTo>
                        <a:pt x="147" y="337"/>
                      </a:lnTo>
                      <a:lnTo>
                        <a:pt x="95" y="337"/>
                      </a:lnTo>
                      <a:lnTo>
                        <a:pt x="49" y="57"/>
                      </a:lnTo>
                      <a:lnTo>
                        <a:pt x="48" y="57"/>
                      </a:lnTo>
                      <a:lnTo>
                        <a:pt x="48" y="337"/>
                      </a:lnTo>
                      <a:lnTo>
                        <a:pt x="0" y="337"/>
                      </a:lnTo>
                      <a:lnTo>
                        <a:pt x="0" y="0"/>
                      </a:lnTo>
                      <a:lnTo>
                        <a:pt x="77" y="0"/>
                      </a:lnTo>
                      <a:lnTo>
                        <a:pt x="122" y="266"/>
                      </a:lnTo>
                      <a:lnTo>
                        <a:pt x="123" y="266"/>
                      </a:lnTo>
                      <a:lnTo>
                        <a:pt x="168" y="0"/>
                      </a:lnTo>
                      <a:lnTo>
                        <a:pt x="244" y="0"/>
                      </a:lnTo>
                      <a:close/>
                      <a:moveTo>
                        <a:pt x="349" y="216"/>
                      </a:moveTo>
                      <a:lnTo>
                        <a:pt x="349" y="337"/>
                      </a:lnTo>
                      <a:lnTo>
                        <a:pt x="296" y="337"/>
                      </a:lnTo>
                      <a:lnTo>
                        <a:pt x="296" y="0"/>
                      </a:lnTo>
                      <a:lnTo>
                        <a:pt x="411" y="0"/>
                      </a:lnTo>
                      <a:lnTo>
                        <a:pt x="420" y="0"/>
                      </a:lnTo>
                      <a:lnTo>
                        <a:pt x="428" y="2"/>
                      </a:lnTo>
                      <a:lnTo>
                        <a:pt x="436" y="5"/>
                      </a:lnTo>
                      <a:lnTo>
                        <a:pt x="443" y="8"/>
                      </a:lnTo>
                      <a:lnTo>
                        <a:pt x="450" y="12"/>
                      </a:lnTo>
                      <a:lnTo>
                        <a:pt x="457" y="17"/>
                      </a:lnTo>
                      <a:lnTo>
                        <a:pt x="463" y="23"/>
                      </a:lnTo>
                      <a:lnTo>
                        <a:pt x="468" y="30"/>
                      </a:lnTo>
                      <a:lnTo>
                        <a:pt x="478" y="45"/>
                      </a:lnTo>
                      <a:lnTo>
                        <a:pt x="485" y="64"/>
                      </a:lnTo>
                      <a:lnTo>
                        <a:pt x="488" y="84"/>
                      </a:lnTo>
                      <a:lnTo>
                        <a:pt x="489" y="108"/>
                      </a:lnTo>
                      <a:lnTo>
                        <a:pt x="489" y="113"/>
                      </a:lnTo>
                      <a:lnTo>
                        <a:pt x="489" y="118"/>
                      </a:lnTo>
                      <a:lnTo>
                        <a:pt x="488" y="123"/>
                      </a:lnTo>
                      <a:lnTo>
                        <a:pt x="488" y="130"/>
                      </a:lnTo>
                      <a:lnTo>
                        <a:pt x="487" y="136"/>
                      </a:lnTo>
                      <a:lnTo>
                        <a:pt x="486" y="143"/>
                      </a:lnTo>
                      <a:lnTo>
                        <a:pt x="483" y="149"/>
                      </a:lnTo>
                      <a:lnTo>
                        <a:pt x="482" y="156"/>
                      </a:lnTo>
                      <a:lnTo>
                        <a:pt x="478" y="167"/>
                      </a:lnTo>
                      <a:lnTo>
                        <a:pt x="472" y="178"/>
                      </a:lnTo>
                      <a:lnTo>
                        <a:pt x="465" y="188"/>
                      </a:lnTo>
                      <a:lnTo>
                        <a:pt x="457" y="197"/>
                      </a:lnTo>
                      <a:lnTo>
                        <a:pt x="452" y="202"/>
                      </a:lnTo>
                      <a:lnTo>
                        <a:pt x="448" y="205"/>
                      </a:lnTo>
                      <a:lnTo>
                        <a:pt x="443" y="208"/>
                      </a:lnTo>
                      <a:lnTo>
                        <a:pt x="437" y="211"/>
                      </a:lnTo>
                      <a:lnTo>
                        <a:pt x="430" y="213"/>
                      </a:lnTo>
                      <a:lnTo>
                        <a:pt x="424" y="214"/>
                      </a:lnTo>
                      <a:lnTo>
                        <a:pt x="417" y="216"/>
                      </a:lnTo>
                      <a:lnTo>
                        <a:pt x="409" y="216"/>
                      </a:lnTo>
                      <a:lnTo>
                        <a:pt x="349" y="216"/>
                      </a:lnTo>
                      <a:close/>
                      <a:moveTo>
                        <a:pt x="349" y="158"/>
                      </a:moveTo>
                      <a:lnTo>
                        <a:pt x="397" y="158"/>
                      </a:lnTo>
                      <a:lnTo>
                        <a:pt x="406" y="158"/>
                      </a:lnTo>
                      <a:lnTo>
                        <a:pt x="413" y="156"/>
                      </a:lnTo>
                      <a:lnTo>
                        <a:pt x="419" y="153"/>
                      </a:lnTo>
                      <a:lnTo>
                        <a:pt x="424" y="150"/>
                      </a:lnTo>
                      <a:lnTo>
                        <a:pt x="427" y="144"/>
                      </a:lnTo>
                      <a:lnTo>
                        <a:pt x="430" y="140"/>
                      </a:lnTo>
                      <a:lnTo>
                        <a:pt x="433" y="134"/>
                      </a:lnTo>
                      <a:lnTo>
                        <a:pt x="434" y="129"/>
                      </a:lnTo>
                      <a:lnTo>
                        <a:pt x="435" y="126"/>
                      </a:lnTo>
                      <a:lnTo>
                        <a:pt x="435" y="122"/>
                      </a:lnTo>
                      <a:lnTo>
                        <a:pt x="436" y="119"/>
                      </a:lnTo>
                      <a:lnTo>
                        <a:pt x="436" y="117"/>
                      </a:lnTo>
                      <a:lnTo>
                        <a:pt x="436" y="113"/>
                      </a:lnTo>
                      <a:lnTo>
                        <a:pt x="436" y="110"/>
                      </a:lnTo>
                      <a:lnTo>
                        <a:pt x="436" y="107"/>
                      </a:lnTo>
                      <a:lnTo>
                        <a:pt x="436" y="105"/>
                      </a:lnTo>
                      <a:lnTo>
                        <a:pt x="435" y="93"/>
                      </a:lnTo>
                      <a:lnTo>
                        <a:pt x="434" y="84"/>
                      </a:lnTo>
                      <a:lnTo>
                        <a:pt x="430" y="77"/>
                      </a:lnTo>
                      <a:lnTo>
                        <a:pt x="426" y="70"/>
                      </a:lnTo>
                      <a:lnTo>
                        <a:pt x="424" y="68"/>
                      </a:lnTo>
                      <a:lnTo>
                        <a:pt x="420" y="66"/>
                      </a:lnTo>
                      <a:lnTo>
                        <a:pt x="417" y="65"/>
                      </a:lnTo>
                      <a:lnTo>
                        <a:pt x="412" y="62"/>
                      </a:lnTo>
                      <a:lnTo>
                        <a:pt x="407" y="61"/>
                      </a:lnTo>
                      <a:lnTo>
                        <a:pt x="402" y="61"/>
                      </a:lnTo>
                      <a:lnTo>
                        <a:pt x="396" y="60"/>
                      </a:lnTo>
                      <a:lnTo>
                        <a:pt x="390" y="60"/>
                      </a:lnTo>
                      <a:lnTo>
                        <a:pt x="349" y="60"/>
                      </a:lnTo>
                      <a:lnTo>
                        <a:pt x="349" y="158"/>
                      </a:lnTo>
                      <a:close/>
                      <a:moveTo>
                        <a:pt x="577" y="0"/>
                      </a:moveTo>
                      <a:lnTo>
                        <a:pt x="577" y="337"/>
                      </a:lnTo>
                      <a:lnTo>
                        <a:pt x="525" y="337"/>
                      </a:lnTo>
                      <a:lnTo>
                        <a:pt x="525" y="0"/>
                      </a:lnTo>
                      <a:lnTo>
                        <a:pt x="577" y="0"/>
                      </a:lnTo>
                      <a:close/>
                      <a:moveTo>
                        <a:pt x="813" y="0"/>
                      </a:moveTo>
                      <a:lnTo>
                        <a:pt x="813" y="60"/>
                      </a:lnTo>
                      <a:lnTo>
                        <a:pt x="679" y="60"/>
                      </a:lnTo>
                      <a:lnTo>
                        <a:pt x="679" y="131"/>
                      </a:lnTo>
                      <a:lnTo>
                        <a:pt x="802" y="131"/>
                      </a:lnTo>
                      <a:lnTo>
                        <a:pt x="802" y="191"/>
                      </a:lnTo>
                      <a:lnTo>
                        <a:pt x="679" y="191"/>
                      </a:lnTo>
                      <a:lnTo>
                        <a:pt x="679" y="278"/>
                      </a:lnTo>
                      <a:lnTo>
                        <a:pt x="820" y="278"/>
                      </a:lnTo>
                      <a:lnTo>
                        <a:pt x="820" y="337"/>
                      </a:lnTo>
                      <a:lnTo>
                        <a:pt x="627" y="337"/>
                      </a:lnTo>
                      <a:lnTo>
                        <a:pt x="627" y="0"/>
                      </a:lnTo>
                      <a:lnTo>
                        <a:pt x="813" y="0"/>
                      </a:lnTo>
                      <a:close/>
                      <a:moveTo>
                        <a:pt x="1041" y="278"/>
                      </a:moveTo>
                      <a:lnTo>
                        <a:pt x="1041" y="337"/>
                      </a:lnTo>
                      <a:lnTo>
                        <a:pt x="843" y="337"/>
                      </a:lnTo>
                      <a:lnTo>
                        <a:pt x="843" y="278"/>
                      </a:lnTo>
                      <a:lnTo>
                        <a:pt x="973" y="60"/>
                      </a:lnTo>
                      <a:lnTo>
                        <a:pt x="847" y="60"/>
                      </a:lnTo>
                      <a:lnTo>
                        <a:pt x="847" y="0"/>
                      </a:lnTo>
                      <a:lnTo>
                        <a:pt x="1041" y="0"/>
                      </a:lnTo>
                      <a:lnTo>
                        <a:pt x="1041" y="55"/>
                      </a:lnTo>
                      <a:lnTo>
                        <a:pt x="907" y="278"/>
                      </a:lnTo>
                      <a:lnTo>
                        <a:pt x="1041" y="278"/>
                      </a:lnTo>
                      <a:close/>
                      <a:moveTo>
                        <a:pt x="1263" y="0"/>
                      </a:moveTo>
                      <a:lnTo>
                        <a:pt x="1263" y="60"/>
                      </a:lnTo>
                      <a:lnTo>
                        <a:pt x="1129" y="60"/>
                      </a:lnTo>
                      <a:lnTo>
                        <a:pt x="1129" y="131"/>
                      </a:lnTo>
                      <a:lnTo>
                        <a:pt x="1252" y="131"/>
                      </a:lnTo>
                      <a:lnTo>
                        <a:pt x="1252" y="191"/>
                      </a:lnTo>
                      <a:lnTo>
                        <a:pt x="1129" y="191"/>
                      </a:lnTo>
                      <a:lnTo>
                        <a:pt x="1129" y="278"/>
                      </a:lnTo>
                      <a:lnTo>
                        <a:pt x="1270" y="278"/>
                      </a:lnTo>
                      <a:lnTo>
                        <a:pt x="1270" y="337"/>
                      </a:lnTo>
                      <a:lnTo>
                        <a:pt x="1077" y="337"/>
                      </a:lnTo>
                      <a:lnTo>
                        <a:pt x="1077" y="0"/>
                      </a:lnTo>
                      <a:lnTo>
                        <a:pt x="12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7" name="Freeform 79">
                  <a:extLst>
                    <a:ext uri="{FF2B5EF4-FFF2-40B4-BE49-F238E27FC236}">
                      <a16:creationId xmlns:a16="http://schemas.microsoft.com/office/drawing/2014/main" id="{09D1AAE4-9A63-41E0-B9F4-0F87335E13F8}"/>
                    </a:ext>
                  </a:extLst>
                </p:cNvPr>
                <p:cNvSpPr>
                  <a:spLocks noEditPoints="1"/>
                </p:cNvSpPr>
                <p:nvPr/>
              </p:nvSpPr>
              <p:spPr bwMode="auto">
                <a:xfrm>
                  <a:off x="1032" y="4713"/>
                  <a:ext cx="319" cy="110"/>
                </a:xfrm>
                <a:custGeom>
                  <a:avLst/>
                  <a:gdLst>
                    <a:gd name="T0" fmla="*/ 2 w 638"/>
                    <a:gd name="T1" fmla="*/ 1 h 220"/>
                    <a:gd name="T2" fmla="*/ 2 w 638"/>
                    <a:gd name="T3" fmla="*/ 1 h 220"/>
                    <a:gd name="T4" fmla="*/ 2 w 638"/>
                    <a:gd name="T5" fmla="*/ 1 h 220"/>
                    <a:gd name="T6" fmla="*/ 2 w 638"/>
                    <a:gd name="T7" fmla="*/ 1 h 220"/>
                    <a:gd name="T8" fmla="*/ 2 w 638"/>
                    <a:gd name="T9" fmla="*/ 1 h 220"/>
                    <a:gd name="T10" fmla="*/ 4 w 638"/>
                    <a:gd name="T11" fmla="*/ 1 h 220"/>
                    <a:gd name="T12" fmla="*/ 3 w 638"/>
                    <a:gd name="T13" fmla="*/ 1 h 220"/>
                    <a:gd name="T14" fmla="*/ 3 w 638"/>
                    <a:gd name="T15" fmla="*/ 1 h 220"/>
                    <a:gd name="T16" fmla="*/ 3 w 638"/>
                    <a:gd name="T17" fmla="*/ 1 h 220"/>
                    <a:gd name="T18" fmla="*/ 3 w 638"/>
                    <a:gd name="T19" fmla="*/ 1 h 220"/>
                    <a:gd name="T20" fmla="*/ 3 w 638"/>
                    <a:gd name="T21" fmla="*/ 1 h 220"/>
                    <a:gd name="T22" fmla="*/ 3 w 638"/>
                    <a:gd name="T23" fmla="*/ 1 h 220"/>
                    <a:gd name="T24" fmla="*/ 3 w 638"/>
                    <a:gd name="T25" fmla="*/ 1 h 220"/>
                    <a:gd name="T26" fmla="*/ 5 w 638"/>
                    <a:gd name="T27" fmla="*/ 2 h 220"/>
                    <a:gd name="T28" fmla="*/ 5 w 638"/>
                    <a:gd name="T29" fmla="*/ 2 h 220"/>
                    <a:gd name="T30" fmla="*/ 5 w 638"/>
                    <a:gd name="T31" fmla="*/ 2 h 220"/>
                    <a:gd name="T32" fmla="*/ 4 w 638"/>
                    <a:gd name="T33" fmla="*/ 2 h 220"/>
                    <a:gd name="T34" fmla="*/ 4 w 638"/>
                    <a:gd name="T35" fmla="*/ 2 h 220"/>
                    <a:gd name="T36" fmla="*/ 4 w 638"/>
                    <a:gd name="T37" fmla="*/ 1 h 220"/>
                    <a:gd name="T38" fmla="*/ 5 w 638"/>
                    <a:gd name="T39" fmla="*/ 1 h 220"/>
                    <a:gd name="T40" fmla="*/ 4 w 638"/>
                    <a:gd name="T41" fmla="*/ 1 h 220"/>
                    <a:gd name="T42" fmla="*/ 4 w 638"/>
                    <a:gd name="T43" fmla="*/ 1 h 220"/>
                    <a:gd name="T44" fmla="*/ 4 w 638"/>
                    <a:gd name="T45" fmla="*/ 1 h 220"/>
                    <a:gd name="T46" fmla="*/ 4 w 638"/>
                    <a:gd name="T47" fmla="*/ 1 h 220"/>
                    <a:gd name="T48" fmla="*/ 5 w 638"/>
                    <a:gd name="T49" fmla="*/ 1 h 220"/>
                    <a:gd name="T50" fmla="*/ 4 w 638"/>
                    <a:gd name="T51" fmla="*/ 1 h 220"/>
                    <a:gd name="T52" fmla="*/ 4 w 638"/>
                    <a:gd name="T53" fmla="*/ 2 h 220"/>
                    <a:gd name="T54" fmla="*/ 4 w 638"/>
                    <a:gd name="T55" fmla="*/ 2 h 220"/>
                    <a:gd name="T56" fmla="*/ 6 w 638"/>
                    <a:gd name="T57" fmla="*/ 2 h 220"/>
                    <a:gd name="T58" fmla="*/ 5 w 638"/>
                    <a:gd name="T59" fmla="*/ 2 h 220"/>
                    <a:gd name="T60" fmla="*/ 5 w 638"/>
                    <a:gd name="T61" fmla="*/ 1 h 220"/>
                    <a:gd name="T62" fmla="*/ 5 w 638"/>
                    <a:gd name="T63" fmla="*/ 1 h 220"/>
                    <a:gd name="T64" fmla="*/ 6 w 638"/>
                    <a:gd name="T65" fmla="*/ 1 h 220"/>
                    <a:gd name="T66" fmla="*/ 5 w 638"/>
                    <a:gd name="T67" fmla="*/ 2 h 220"/>
                    <a:gd name="T68" fmla="*/ 6 w 638"/>
                    <a:gd name="T69" fmla="*/ 1 h 220"/>
                    <a:gd name="T70" fmla="*/ 5 w 638"/>
                    <a:gd name="T71" fmla="*/ 1 h 220"/>
                    <a:gd name="T72" fmla="*/ 7 w 638"/>
                    <a:gd name="T73" fmla="*/ 2 h 220"/>
                    <a:gd name="T74" fmla="*/ 6 w 638"/>
                    <a:gd name="T75" fmla="*/ 2 h 220"/>
                    <a:gd name="T76" fmla="*/ 7 w 638"/>
                    <a:gd name="T77" fmla="*/ 1 h 220"/>
                    <a:gd name="T78" fmla="*/ 7 w 638"/>
                    <a:gd name="T79" fmla="*/ 1 h 220"/>
                    <a:gd name="T80" fmla="*/ 6 w 638"/>
                    <a:gd name="T81" fmla="*/ 1 h 220"/>
                    <a:gd name="T82" fmla="*/ 6 w 638"/>
                    <a:gd name="T83" fmla="*/ 1 h 220"/>
                    <a:gd name="T84" fmla="*/ 6 w 638"/>
                    <a:gd name="T85" fmla="*/ 2 h 220"/>
                    <a:gd name="T86" fmla="*/ 7 w 638"/>
                    <a:gd name="T87" fmla="*/ 1 h 220"/>
                    <a:gd name="T88" fmla="*/ 8 w 638"/>
                    <a:gd name="T89" fmla="*/ 1 h 220"/>
                    <a:gd name="T90" fmla="*/ 8 w 638"/>
                    <a:gd name="T91" fmla="*/ 1 h 220"/>
                    <a:gd name="T92" fmla="*/ 8 w 638"/>
                    <a:gd name="T93" fmla="*/ 1 h 220"/>
                    <a:gd name="T94" fmla="*/ 8 w 638"/>
                    <a:gd name="T95" fmla="*/ 1 h 220"/>
                    <a:gd name="T96" fmla="*/ 8 w 638"/>
                    <a:gd name="T97" fmla="*/ 1 h 220"/>
                    <a:gd name="T98" fmla="*/ 9 w 638"/>
                    <a:gd name="T99" fmla="*/ 2 h 220"/>
                    <a:gd name="T100" fmla="*/ 9 w 638"/>
                    <a:gd name="T101" fmla="*/ 1 h 220"/>
                    <a:gd name="T102" fmla="*/ 9 w 638"/>
                    <a:gd name="T103" fmla="*/ 1 h 220"/>
                    <a:gd name="T104" fmla="*/ 9 w 638"/>
                    <a:gd name="T105" fmla="*/ 1 h 220"/>
                    <a:gd name="T106" fmla="*/ 9 w 638"/>
                    <a:gd name="T107" fmla="*/ 1 h 220"/>
                    <a:gd name="T108" fmla="*/ 9 w 638"/>
                    <a:gd name="T109" fmla="*/ 2 h 220"/>
                    <a:gd name="T110" fmla="*/ 9 w 638"/>
                    <a:gd name="T111" fmla="*/ 2 h 220"/>
                    <a:gd name="T112" fmla="*/ 10 w 638"/>
                    <a:gd name="T113" fmla="*/ 1 h 220"/>
                    <a:gd name="T114" fmla="*/ 10 w 638"/>
                    <a:gd name="T115" fmla="*/ 1 h 220"/>
                    <a:gd name="T116" fmla="*/ 10 w 638"/>
                    <a:gd name="T117" fmla="*/ 1 h 220"/>
                    <a:gd name="T118" fmla="*/ 10 w 638"/>
                    <a:gd name="T119" fmla="*/ 1 h 220"/>
                    <a:gd name="T120" fmla="*/ 10 w 638"/>
                    <a:gd name="T121" fmla="*/ 2 h 220"/>
                    <a:gd name="T122" fmla="*/ 0 w 638"/>
                    <a:gd name="T123" fmla="*/ 4 h 2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8" h="220">
                      <a:moveTo>
                        <a:pt x="15" y="54"/>
                      </a:moveTo>
                      <a:lnTo>
                        <a:pt x="15" y="92"/>
                      </a:lnTo>
                      <a:lnTo>
                        <a:pt x="0" y="92"/>
                      </a:lnTo>
                      <a:lnTo>
                        <a:pt x="0" y="1"/>
                      </a:lnTo>
                      <a:lnTo>
                        <a:pt x="53" y="1"/>
                      </a:lnTo>
                      <a:lnTo>
                        <a:pt x="53" y="17"/>
                      </a:lnTo>
                      <a:lnTo>
                        <a:pt x="15" y="17"/>
                      </a:lnTo>
                      <a:lnTo>
                        <a:pt x="15" y="38"/>
                      </a:lnTo>
                      <a:lnTo>
                        <a:pt x="48" y="38"/>
                      </a:lnTo>
                      <a:lnTo>
                        <a:pt x="48" y="54"/>
                      </a:lnTo>
                      <a:lnTo>
                        <a:pt x="15" y="54"/>
                      </a:lnTo>
                      <a:close/>
                      <a:moveTo>
                        <a:pt x="63" y="24"/>
                      </a:moveTo>
                      <a:lnTo>
                        <a:pt x="77" y="24"/>
                      </a:lnTo>
                      <a:lnTo>
                        <a:pt x="77" y="92"/>
                      </a:lnTo>
                      <a:lnTo>
                        <a:pt x="63" y="92"/>
                      </a:lnTo>
                      <a:lnTo>
                        <a:pt x="63" y="24"/>
                      </a:lnTo>
                      <a:close/>
                      <a:moveTo>
                        <a:pt x="77" y="0"/>
                      </a:moveTo>
                      <a:lnTo>
                        <a:pt x="77" y="16"/>
                      </a:lnTo>
                      <a:lnTo>
                        <a:pt x="63" y="16"/>
                      </a:lnTo>
                      <a:lnTo>
                        <a:pt x="63" y="0"/>
                      </a:lnTo>
                      <a:lnTo>
                        <a:pt x="77" y="0"/>
                      </a:lnTo>
                      <a:close/>
                      <a:moveTo>
                        <a:pt x="92" y="92"/>
                      </a:moveTo>
                      <a:lnTo>
                        <a:pt x="92" y="24"/>
                      </a:lnTo>
                      <a:lnTo>
                        <a:pt x="106" y="24"/>
                      </a:lnTo>
                      <a:lnTo>
                        <a:pt x="106" y="37"/>
                      </a:lnTo>
                      <a:lnTo>
                        <a:pt x="107" y="37"/>
                      </a:lnTo>
                      <a:lnTo>
                        <a:pt x="108" y="35"/>
                      </a:lnTo>
                      <a:lnTo>
                        <a:pt x="109" y="32"/>
                      </a:lnTo>
                      <a:lnTo>
                        <a:pt x="110" y="30"/>
                      </a:lnTo>
                      <a:lnTo>
                        <a:pt x="112" y="28"/>
                      </a:lnTo>
                      <a:lnTo>
                        <a:pt x="114" y="26"/>
                      </a:lnTo>
                      <a:lnTo>
                        <a:pt x="116" y="24"/>
                      </a:lnTo>
                      <a:lnTo>
                        <a:pt x="118" y="23"/>
                      </a:lnTo>
                      <a:lnTo>
                        <a:pt x="122" y="23"/>
                      </a:lnTo>
                      <a:lnTo>
                        <a:pt x="123" y="23"/>
                      </a:lnTo>
                      <a:lnTo>
                        <a:pt x="124" y="23"/>
                      </a:lnTo>
                      <a:lnTo>
                        <a:pt x="124" y="42"/>
                      </a:lnTo>
                      <a:lnTo>
                        <a:pt x="123" y="42"/>
                      </a:lnTo>
                      <a:lnTo>
                        <a:pt x="122" y="42"/>
                      </a:lnTo>
                      <a:lnTo>
                        <a:pt x="121" y="42"/>
                      </a:lnTo>
                      <a:lnTo>
                        <a:pt x="117" y="42"/>
                      </a:lnTo>
                      <a:lnTo>
                        <a:pt x="114" y="43"/>
                      </a:lnTo>
                      <a:lnTo>
                        <a:pt x="112" y="44"/>
                      </a:lnTo>
                      <a:lnTo>
                        <a:pt x="110" y="45"/>
                      </a:lnTo>
                      <a:lnTo>
                        <a:pt x="109" y="47"/>
                      </a:lnTo>
                      <a:lnTo>
                        <a:pt x="108" y="50"/>
                      </a:lnTo>
                      <a:lnTo>
                        <a:pt x="107" y="53"/>
                      </a:lnTo>
                      <a:lnTo>
                        <a:pt x="107" y="55"/>
                      </a:lnTo>
                      <a:lnTo>
                        <a:pt x="107" y="57"/>
                      </a:lnTo>
                      <a:lnTo>
                        <a:pt x="107" y="58"/>
                      </a:lnTo>
                      <a:lnTo>
                        <a:pt x="107" y="92"/>
                      </a:lnTo>
                      <a:lnTo>
                        <a:pt x="92" y="92"/>
                      </a:lnTo>
                      <a:close/>
                      <a:moveTo>
                        <a:pt x="214" y="46"/>
                      </a:moveTo>
                      <a:lnTo>
                        <a:pt x="214" y="92"/>
                      </a:lnTo>
                      <a:lnTo>
                        <a:pt x="199" y="92"/>
                      </a:lnTo>
                      <a:lnTo>
                        <a:pt x="199" y="52"/>
                      </a:lnTo>
                      <a:lnTo>
                        <a:pt x="199" y="49"/>
                      </a:lnTo>
                      <a:lnTo>
                        <a:pt x="198" y="45"/>
                      </a:lnTo>
                      <a:lnTo>
                        <a:pt x="198" y="43"/>
                      </a:lnTo>
                      <a:lnTo>
                        <a:pt x="197" y="42"/>
                      </a:lnTo>
                      <a:lnTo>
                        <a:pt x="196" y="40"/>
                      </a:lnTo>
                      <a:lnTo>
                        <a:pt x="194" y="39"/>
                      </a:lnTo>
                      <a:lnTo>
                        <a:pt x="192" y="38"/>
                      </a:lnTo>
                      <a:lnTo>
                        <a:pt x="191" y="38"/>
                      </a:lnTo>
                      <a:lnTo>
                        <a:pt x="189" y="38"/>
                      </a:lnTo>
                      <a:lnTo>
                        <a:pt x="186" y="39"/>
                      </a:lnTo>
                      <a:lnTo>
                        <a:pt x="185" y="40"/>
                      </a:lnTo>
                      <a:lnTo>
                        <a:pt x="183" y="42"/>
                      </a:lnTo>
                      <a:lnTo>
                        <a:pt x="182" y="44"/>
                      </a:lnTo>
                      <a:lnTo>
                        <a:pt x="182" y="46"/>
                      </a:lnTo>
                      <a:lnTo>
                        <a:pt x="181" y="50"/>
                      </a:lnTo>
                      <a:lnTo>
                        <a:pt x="181" y="52"/>
                      </a:lnTo>
                      <a:lnTo>
                        <a:pt x="181" y="92"/>
                      </a:lnTo>
                      <a:lnTo>
                        <a:pt x="167" y="92"/>
                      </a:lnTo>
                      <a:lnTo>
                        <a:pt x="167" y="52"/>
                      </a:lnTo>
                      <a:lnTo>
                        <a:pt x="167" y="51"/>
                      </a:lnTo>
                      <a:lnTo>
                        <a:pt x="167" y="50"/>
                      </a:lnTo>
                      <a:lnTo>
                        <a:pt x="167" y="49"/>
                      </a:lnTo>
                      <a:lnTo>
                        <a:pt x="166" y="46"/>
                      </a:lnTo>
                      <a:lnTo>
                        <a:pt x="166" y="45"/>
                      </a:lnTo>
                      <a:lnTo>
                        <a:pt x="166" y="43"/>
                      </a:lnTo>
                      <a:lnTo>
                        <a:pt x="165" y="42"/>
                      </a:lnTo>
                      <a:lnTo>
                        <a:pt x="163" y="40"/>
                      </a:lnTo>
                      <a:lnTo>
                        <a:pt x="161" y="39"/>
                      </a:lnTo>
                      <a:lnTo>
                        <a:pt x="159" y="38"/>
                      </a:lnTo>
                      <a:lnTo>
                        <a:pt x="156" y="38"/>
                      </a:lnTo>
                      <a:lnTo>
                        <a:pt x="154" y="38"/>
                      </a:lnTo>
                      <a:lnTo>
                        <a:pt x="152" y="39"/>
                      </a:lnTo>
                      <a:lnTo>
                        <a:pt x="151" y="40"/>
                      </a:lnTo>
                      <a:lnTo>
                        <a:pt x="150" y="42"/>
                      </a:lnTo>
                      <a:lnTo>
                        <a:pt x="148" y="44"/>
                      </a:lnTo>
                      <a:lnTo>
                        <a:pt x="148" y="46"/>
                      </a:lnTo>
                      <a:lnTo>
                        <a:pt x="147" y="49"/>
                      </a:lnTo>
                      <a:lnTo>
                        <a:pt x="147" y="52"/>
                      </a:lnTo>
                      <a:lnTo>
                        <a:pt x="147" y="92"/>
                      </a:lnTo>
                      <a:lnTo>
                        <a:pt x="132" y="92"/>
                      </a:lnTo>
                      <a:lnTo>
                        <a:pt x="132" y="24"/>
                      </a:lnTo>
                      <a:lnTo>
                        <a:pt x="146" y="24"/>
                      </a:lnTo>
                      <a:lnTo>
                        <a:pt x="146" y="35"/>
                      </a:lnTo>
                      <a:lnTo>
                        <a:pt x="147" y="35"/>
                      </a:lnTo>
                      <a:lnTo>
                        <a:pt x="147" y="34"/>
                      </a:lnTo>
                      <a:lnTo>
                        <a:pt x="148" y="32"/>
                      </a:lnTo>
                      <a:lnTo>
                        <a:pt x="148" y="31"/>
                      </a:lnTo>
                      <a:lnTo>
                        <a:pt x="150" y="31"/>
                      </a:lnTo>
                      <a:lnTo>
                        <a:pt x="151" y="30"/>
                      </a:lnTo>
                      <a:lnTo>
                        <a:pt x="152" y="28"/>
                      </a:lnTo>
                      <a:lnTo>
                        <a:pt x="153" y="27"/>
                      </a:lnTo>
                      <a:lnTo>
                        <a:pt x="154" y="26"/>
                      </a:lnTo>
                      <a:lnTo>
                        <a:pt x="156" y="24"/>
                      </a:lnTo>
                      <a:lnTo>
                        <a:pt x="158" y="24"/>
                      </a:lnTo>
                      <a:lnTo>
                        <a:pt x="160" y="23"/>
                      </a:lnTo>
                      <a:lnTo>
                        <a:pt x="163" y="23"/>
                      </a:lnTo>
                      <a:lnTo>
                        <a:pt x="167" y="23"/>
                      </a:lnTo>
                      <a:lnTo>
                        <a:pt x="169" y="24"/>
                      </a:lnTo>
                      <a:lnTo>
                        <a:pt x="171" y="24"/>
                      </a:lnTo>
                      <a:lnTo>
                        <a:pt x="174" y="26"/>
                      </a:lnTo>
                      <a:lnTo>
                        <a:pt x="175" y="28"/>
                      </a:lnTo>
                      <a:lnTo>
                        <a:pt x="176" y="29"/>
                      </a:lnTo>
                      <a:lnTo>
                        <a:pt x="178" y="31"/>
                      </a:lnTo>
                      <a:lnTo>
                        <a:pt x="179" y="34"/>
                      </a:lnTo>
                      <a:lnTo>
                        <a:pt x="181" y="32"/>
                      </a:lnTo>
                      <a:lnTo>
                        <a:pt x="181" y="31"/>
                      </a:lnTo>
                      <a:lnTo>
                        <a:pt x="182" y="30"/>
                      </a:lnTo>
                      <a:lnTo>
                        <a:pt x="183" y="29"/>
                      </a:lnTo>
                      <a:lnTo>
                        <a:pt x="184" y="28"/>
                      </a:lnTo>
                      <a:lnTo>
                        <a:pt x="185" y="27"/>
                      </a:lnTo>
                      <a:lnTo>
                        <a:pt x="186" y="27"/>
                      </a:lnTo>
                      <a:lnTo>
                        <a:pt x="188" y="26"/>
                      </a:lnTo>
                      <a:lnTo>
                        <a:pt x="189" y="24"/>
                      </a:lnTo>
                      <a:lnTo>
                        <a:pt x="190" y="24"/>
                      </a:lnTo>
                      <a:lnTo>
                        <a:pt x="192" y="23"/>
                      </a:lnTo>
                      <a:lnTo>
                        <a:pt x="194" y="23"/>
                      </a:lnTo>
                      <a:lnTo>
                        <a:pt x="199" y="23"/>
                      </a:lnTo>
                      <a:lnTo>
                        <a:pt x="202" y="24"/>
                      </a:lnTo>
                      <a:lnTo>
                        <a:pt x="206" y="27"/>
                      </a:lnTo>
                      <a:lnTo>
                        <a:pt x="208" y="29"/>
                      </a:lnTo>
                      <a:lnTo>
                        <a:pt x="211" y="32"/>
                      </a:lnTo>
                      <a:lnTo>
                        <a:pt x="213" y="36"/>
                      </a:lnTo>
                      <a:lnTo>
                        <a:pt x="214" y="40"/>
                      </a:lnTo>
                      <a:lnTo>
                        <a:pt x="214" y="46"/>
                      </a:lnTo>
                      <a:close/>
                      <a:moveTo>
                        <a:pt x="274" y="43"/>
                      </a:moveTo>
                      <a:lnTo>
                        <a:pt x="274" y="80"/>
                      </a:lnTo>
                      <a:lnTo>
                        <a:pt x="274" y="83"/>
                      </a:lnTo>
                      <a:lnTo>
                        <a:pt x="274" y="85"/>
                      </a:lnTo>
                      <a:lnTo>
                        <a:pt x="274" y="87"/>
                      </a:lnTo>
                      <a:lnTo>
                        <a:pt x="275" y="88"/>
                      </a:lnTo>
                      <a:lnTo>
                        <a:pt x="275" y="89"/>
                      </a:lnTo>
                      <a:lnTo>
                        <a:pt x="276" y="89"/>
                      </a:lnTo>
                      <a:lnTo>
                        <a:pt x="276" y="90"/>
                      </a:lnTo>
                      <a:lnTo>
                        <a:pt x="277" y="90"/>
                      </a:lnTo>
                      <a:lnTo>
                        <a:pt x="277" y="92"/>
                      </a:lnTo>
                      <a:lnTo>
                        <a:pt x="261" y="92"/>
                      </a:lnTo>
                      <a:lnTo>
                        <a:pt x="260" y="92"/>
                      </a:lnTo>
                      <a:lnTo>
                        <a:pt x="260" y="91"/>
                      </a:lnTo>
                      <a:lnTo>
                        <a:pt x="260" y="90"/>
                      </a:lnTo>
                      <a:lnTo>
                        <a:pt x="260" y="89"/>
                      </a:lnTo>
                      <a:lnTo>
                        <a:pt x="260" y="88"/>
                      </a:lnTo>
                      <a:lnTo>
                        <a:pt x="260" y="87"/>
                      </a:lnTo>
                      <a:lnTo>
                        <a:pt x="260" y="85"/>
                      </a:lnTo>
                      <a:lnTo>
                        <a:pt x="259" y="85"/>
                      </a:lnTo>
                      <a:lnTo>
                        <a:pt x="259" y="87"/>
                      </a:lnTo>
                      <a:lnTo>
                        <a:pt x="258" y="87"/>
                      </a:lnTo>
                      <a:lnTo>
                        <a:pt x="258" y="88"/>
                      </a:lnTo>
                      <a:lnTo>
                        <a:pt x="257" y="89"/>
                      </a:lnTo>
                      <a:lnTo>
                        <a:pt x="254" y="90"/>
                      </a:lnTo>
                      <a:lnTo>
                        <a:pt x="253" y="91"/>
                      </a:lnTo>
                      <a:lnTo>
                        <a:pt x="251" y="92"/>
                      </a:lnTo>
                      <a:lnTo>
                        <a:pt x="249" y="92"/>
                      </a:lnTo>
                      <a:lnTo>
                        <a:pt x="246" y="92"/>
                      </a:lnTo>
                      <a:lnTo>
                        <a:pt x="243" y="93"/>
                      </a:lnTo>
                      <a:lnTo>
                        <a:pt x="240" y="93"/>
                      </a:lnTo>
                      <a:lnTo>
                        <a:pt x="237" y="93"/>
                      </a:lnTo>
                      <a:lnTo>
                        <a:pt x="235" y="92"/>
                      </a:lnTo>
                      <a:lnTo>
                        <a:pt x="231" y="91"/>
                      </a:lnTo>
                      <a:lnTo>
                        <a:pt x="229" y="90"/>
                      </a:lnTo>
                      <a:lnTo>
                        <a:pt x="227" y="88"/>
                      </a:lnTo>
                      <a:lnTo>
                        <a:pt x="224" y="84"/>
                      </a:lnTo>
                      <a:lnTo>
                        <a:pt x="223" y="80"/>
                      </a:lnTo>
                      <a:lnTo>
                        <a:pt x="223" y="75"/>
                      </a:lnTo>
                      <a:lnTo>
                        <a:pt x="223" y="70"/>
                      </a:lnTo>
                      <a:lnTo>
                        <a:pt x="224" y="66"/>
                      </a:lnTo>
                      <a:lnTo>
                        <a:pt x="226" y="62"/>
                      </a:lnTo>
                      <a:lnTo>
                        <a:pt x="228" y="60"/>
                      </a:lnTo>
                      <a:lnTo>
                        <a:pt x="230" y="58"/>
                      </a:lnTo>
                      <a:lnTo>
                        <a:pt x="234" y="55"/>
                      </a:lnTo>
                      <a:lnTo>
                        <a:pt x="236" y="54"/>
                      </a:lnTo>
                      <a:lnTo>
                        <a:pt x="239" y="53"/>
                      </a:lnTo>
                      <a:lnTo>
                        <a:pt x="254" y="51"/>
                      </a:lnTo>
                      <a:lnTo>
                        <a:pt x="255" y="51"/>
                      </a:lnTo>
                      <a:lnTo>
                        <a:pt x="257" y="51"/>
                      </a:lnTo>
                      <a:lnTo>
                        <a:pt x="257" y="50"/>
                      </a:lnTo>
                      <a:lnTo>
                        <a:pt x="258" y="50"/>
                      </a:lnTo>
                      <a:lnTo>
                        <a:pt x="259" y="49"/>
                      </a:lnTo>
                      <a:lnTo>
                        <a:pt x="259" y="47"/>
                      </a:lnTo>
                      <a:lnTo>
                        <a:pt x="259" y="46"/>
                      </a:lnTo>
                      <a:lnTo>
                        <a:pt x="259" y="45"/>
                      </a:lnTo>
                      <a:lnTo>
                        <a:pt x="259" y="44"/>
                      </a:lnTo>
                      <a:lnTo>
                        <a:pt x="259" y="42"/>
                      </a:lnTo>
                      <a:lnTo>
                        <a:pt x="259" y="40"/>
                      </a:lnTo>
                      <a:lnTo>
                        <a:pt x="258" y="40"/>
                      </a:lnTo>
                      <a:lnTo>
                        <a:pt x="257" y="39"/>
                      </a:lnTo>
                      <a:lnTo>
                        <a:pt x="255" y="39"/>
                      </a:lnTo>
                      <a:lnTo>
                        <a:pt x="254" y="38"/>
                      </a:lnTo>
                      <a:lnTo>
                        <a:pt x="253" y="38"/>
                      </a:lnTo>
                      <a:lnTo>
                        <a:pt x="252" y="38"/>
                      </a:lnTo>
                      <a:lnTo>
                        <a:pt x="251" y="38"/>
                      </a:lnTo>
                      <a:lnTo>
                        <a:pt x="250" y="38"/>
                      </a:lnTo>
                      <a:lnTo>
                        <a:pt x="247" y="38"/>
                      </a:lnTo>
                      <a:lnTo>
                        <a:pt x="246" y="38"/>
                      </a:lnTo>
                      <a:lnTo>
                        <a:pt x="244" y="38"/>
                      </a:lnTo>
                      <a:lnTo>
                        <a:pt x="243" y="39"/>
                      </a:lnTo>
                      <a:lnTo>
                        <a:pt x="242" y="40"/>
                      </a:lnTo>
                      <a:lnTo>
                        <a:pt x="242" y="42"/>
                      </a:lnTo>
                      <a:lnTo>
                        <a:pt x="240" y="43"/>
                      </a:lnTo>
                      <a:lnTo>
                        <a:pt x="240" y="44"/>
                      </a:lnTo>
                      <a:lnTo>
                        <a:pt x="239" y="45"/>
                      </a:lnTo>
                      <a:lnTo>
                        <a:pt x="239" y="46"/>
                      </a:lnTo>
                      <a:lnTo>
                        <a:pt x="239" y="47"/>
                      </a:lnTo>
                      <a:lnTo>
                        <a:pt x="226" y="47"/>
                      </a:lnTo>
                      <a:lnTo>
                        <a:pt x="227" y="40"/>
                      </a:lnTo>
                      <a:lnTo>
                        <a:pt x="228" y="35"/>
                      </a:lnTo>
                      <a:lnTo>
                        <a:pt x="230" y="31"/>
                      </a:lnTo>
                      <a:lnTo>
                        <a:pt x="234" y="28"/>
                      </a:lnTo>
                      <a:lnTo>
                        <a:pt x="237" y="27"/>
                      </a:lnTo>
                      <a:lnTo>
                        <a:pt x="240" y="24"/>
                      </a:lnTo>
                      <a:lnTo>
                        <a:pt x="245" y="23"/>
                      </a:lnTo>
                      <a:lnTo>
                        <a:pt x="250" y="23"/>
                      </a:lnTo>
                      <a:lnTo>
                        <a:pt x="251" y="23"/>
                      </a:lnTo>
                      <a:lnTo>
                        <a:pt x="252" y="23"/>
                      </a:lnTo>
                      <a:lnTo>
                        <a:pt x="253" y="23"/>
                      </a:lnTo>
                      <a:lnTo>
                        <a:pt x="254" y="23"/>
                      </a:lnTo>
                      <a:lnTo>
                        <a:pt x="255" y="23"/>
                      </a:lnTo>
                      <a:lnTo>
                        <a:pt x="257" y="23"/>
                      </a:lnTo>
                      <a:lnTo>
                        <a:pt x="258" y="23"/>
                      </a:lnTo>
                      <a:lnTo>
                        <a:pt x="259" y="24"/>
                      </a:lnTo>
                      <a:lnTo>
                        <a:pt x="260" y="24"/>
                      </a:lnTo>
                      <a:lnTo>
                        <a:pt x="262" y="26"/>
                      </a:lnTo>
                      <a:lnTo>
                        <a:pt x="265" y="27"/>
                      </a:lnTo>
                      <a:lnTo>
                        <a:pt x="267" y="29"/>
                      </a:lnTo>
                      <a:lnTo>
                        <a:pt x="269" y="30"/>
                      </a:lnTo>
                      <a:lnTo>
                        <a:pt x="272" y="32"/>
                      </a:lnTo>
                      <a:lnTo>
                        <a:pt x="273" y="36"/>
                      </a:lnTo>
                      <a:lnTo>
                        <a:pt x="274" y="39"/>
                      </a:lnTo>
                      <a:lnTo>
                        <a:pt x="274" y="43"/>
                      </a:lnTo>
                      <a:close/>
                      <a:moveTo>
                        <a:pt x="259" y="69"/>
                      </a:moveTo>
                      <a:lnTo>
                        <a:pt x="259" y="60"/>
                      </a:lnTo>
                      <a:lnTo>
                        <a:pt x="259" y="61"/>
                      </a:lnTo>
                      <a:lnTo>
                        <a:pt x="258" y="61"/>
                      </a:lnTo>
                      <a:lnTo>
                        <a:pt x="257" y="61"/>
                      </a:lnTo>
                      <a:lnTo>
                        <a:pt x="255" y="62"/>
                      </a:lnTo>
                      <a:lnTo>
                        <a:pt x="254" y="62"/>
                      </a:lnTo>
                      <a:lnTo>
                        <a:pt x="253" y="62"/>
                      </a:lnTo>
                      <a:lnTo>
                        <a:pt x="251" y="64"/>
                      </a:lnTo>
                      <a:lnTo>
                        <a:pt x="250" y="64"/>
                      </a:lnTo>
                      <a:lnTo>
                        <a:pt x="247" y="65"/>
                      </a:lnTo>
                      <a:lnTo>
                        <a:pt x="245" y="65"/>
                      </a:lnTo>
                      <a:lnTo>
                        <a:pt x="243" y="66"/>
                      </a:lnTo>
                      <a:lnTo>
                        <a:pt x="240" y="67"/>
                      </a:lnTo>
                      <a:lnTo>
                        <a:pt x="239" y="68"/>
                      </a:lnTo>
                      <a:lnTo>
                        <a:pt x="239" y="69"/>
                      </a:lnTo>
                      <a:lnTo>
                        <a:pt x="238" y="72"/>
                      </a:lnTo>
                      <a:lnTo>
                        <a:pt x="238" y="74"/>
                      </a:lnTo>
                      <a:lnTo>
                        <a:pt x="238" y="75"/>
                      </a:lnTo>
                      <a:lnTo>
                        <a:pt x="238" y="77"/>
                      </a:lnTo>
                      <a:lnTo>
                        <a:pt x="238" y="79"/>
                      </a:lnTo>
                      <a:lnTo>
                        <a:pt x="239" y="80"/>
                      </a:lnTo>
                      <a:lnTo>
                        <a:pt x="240" y="81"/>
                      </a:lnTo>
                      <a:lnTo>
                        <a:pt x="242" y="81"/>
                      </a:lnTo>
                      <a:lnTo>
                        <a:pt x="242" y="82"/>
                      </a:lnTo>
                      <a:lnTo>
                        <a:pt x="243" y="82"/>
                      </a:lnTo>
                      <a:lnTo>
                        <a:pt x="244" y="82"/>
                      </a:lnTo>
                      <a:lnTo>
                        <a:pt x="245" y="82"/>
                      </a:lnTo>
                      <a:lnTo>
                        <a:pt x="246" y="82"/>
                      </a:lnTo>
                      <a:lnTo>
                        <a:pt x="249" y="82"/>
                      </a:lnTo>
                      <a:lnTo>
                        <a:pt x="251" y="81"/>
                      </a:lnTo>
                      <a:lnTo>
                        <a:pt x="253" y="80"/>
                      </a:lnTo>
                      <a:lnTo>
                        <a:pt x="255" y="79"/>
                      </a:lnTo>
                      <a:lnTo>
                        <a:pt x="257" y="76"/>
                      </a:lnTo>
                      <a:lnTo>
                        <a:pt x="258" y="74"/>
                      </a:lnTo>
                      <a:lnTo>
                        <a:pt x="259" y="72"/>
                      </a:lnTo>
                      <a:lnTo>
                        <a:pt x="259" y="69"/>
                      </a:lnTo>
                      <a:close/>
                      <a:moveTo>
                        <a:pt x="339" y="1"/>
                      </a:moveTo>
                      <a:lnTo>
                        <a:pt x="339" y="92"/>
                      </a:lnTo>
                      <a:lnTo>
                        <a:pt x="323" y="92"/>
                      </a:lnTo>
                      <a:lnTo>
                        <a:pt x="323" y="84"/>
                      </a:lnTo>
                      <a:lnTo>
                        <a:pt x="322" y="87"/>
                      </a:lnTo>
                      <a:lnTo>
                        <a:pt x="321" y="89"/>
                      </a:lnTo>
                      <a:lnTo>
                        <a:pt x="319" y="90"/>
                      </a:lnTo>
                      <a:lnTo>
                        <a:pt x="318" y="91"/>
                      </a:lnTo>
                      <a:lnTo>
                        <a:pt x="315" y="92"/>
                      </a:lnTo>
                      <a:lnTo>
                        <a:pt x="314" y="92"/>
                      </a:lnTo>
                      <a:lnTo>
                        <a:pt x="312" y="93"/>
                      </a:lnTo>
                      <a:lnTo>
                        <a:pt x="310" y="93"/>
                      </a:lnTo>
                      <a:lnTo>
                        <a:pt x="308" y="93"/>
                      </a:lnTo>
                      <a:lnTo>
                        <a:pt x="307" y="93"/>
                      </a:lnTo>
                      <a:lnTo>
                        <a:pt x="301" y="93"/>
                      </a:lnTo>
                      <a:lnTo>
                        <a:pt x="297" y="91"/>
                      </a:lnTo>
                      <a:lnTo>
                        <a:pt x="292" y="88"/>
                      </a:lnTo>
                      <a:lnTo>
                        <a:pt x="289" y="83"/>
                      </a:lnTo>
                      <a:lnTo>
                        <a:pt x="287" y="77"/>
                      </a:lnTo>
                      <a:lnTo>
                        <a:pt x="285" y="72"/>
                      </a:lnTo>
                      <a:lnTo>
                        <a:pt x="284" y="66"/>
                      </a:lnTo>
                      <a:lnTo>
                        <a:pt x="284" y="59"/>
                      </a:lnTo>
                      <a:lnTo>
                        <a:pt x="284" y="50"/>
                      </a:lnTo>
                      <a:lnTo>
                        <a:pt x="287" y="43"/>
                      </a:lnTo>
                      <a:lnTo>
                        <a:pt x="288" y="37"/>
                      </a:lnTo>
                      <a:lnTo>
                        <a:pt x="291" y="32"/>
                      </a:lnTo>
                      <a:lnTo>
                        <a:pt x="295" y="29"/>
                      </a:lnTo>
                      <a:lnTo>
                        <a:pt x="298" y="26"/>
                      </a:lnTo>
                      <a:lnTo>
                        <a:pt x="303" y="24"/>
                      </a:lnTo>
                      <a:lnTo>
                        <a:pt x="307" y="23"/>
                      </a:lnTo>
                      <a:lnTo>
                        <a:pt x="310" y="23"/>
                      </a:lnTo>
                      <a:lnTo>
                        <a:pt x="312" y="24"/>
                      </a:lnTo>
                      <a:lnTo>
                        <a:pt x="313" y="24"/>
                      </a:lnTo>
                      <a:lnTo>
                        <a:pt x="315" y="26"/>
                      </a:lnTo>
                      <a:lnTo>
                        <a:pt x="316" y="27"/>
                      </a:lnTo>
                      <a:lnTo>
                        <a:pt x="319" y="28"/>
                      </a:lnTo>
                      <a:lnTo>
                        <a:pt x="320" y="29"/>
                      </a:lnTo>
                      <a:lnTo>
                        <a:pt x="321" y="30"/>
                      </a:lnTo>
                      <a:lnTo>
                        <a:pt x="321" y="31"/>
                      </a:lnTo>
                      <a:lnTo>
                        <a:pt x="322" y="31"/>
                      </a:lnTo>
                      <a:lnTo>
                        <a:pt x="322" y="32"/>
                      </a:lnTo>
                      <a:lnTo>
                        <a:pt x="322" y="34"/>
                      </a:lnTo>
                      <a:lnTo>
                        <a:pt x="323" y="34"/>
                      </a:lnTo>
                      <a:lnTo>
                        <a:pt x="323" y="1"/>
                      </a:lnTo>
                      <a:lnTo>
                        <a:pt x="339" y="1"/>
                      </a:lnTo>
                      <a:close/>
                      <a:moveTo>
                        <a:pt x="299" y="60"/>
                      </a:moveTo>
                      <a:lnTo>
                        <a:pt x="299" y="61"/>
                      </a:lnTo>
                      <a:lnTo>
                        <a:pt x="299" y="62"/>
                      </a:lnTo>
                      <a:lnTo>
                        <a:pt x="299" y="64"/>
                      </a:lnTo>
                      <a:lnTo>
                        <a:pt x="299" y="65"/>
                      </a:lnTo>
                      <a:lnTo>
                        <a:pt x="299" y="66"/>
                      </a:lnTo>
                      <a:lnTo>
                        <a:pt x="299" y="67"/>
                      </a:lnTo>
                      <a:lnTo>
                        <a:pt x="300" y="69"/>
                      </a:lnTo>
                      <a:lnTo>
                        <a:pt x="301" y="72"/>
                      </a:lnTo>
                      <a:lnTo>
                        <a:pt x="301" y="74"/>
                      </a:lnTo>
                      <a:lnTo>
                        <a:pt x="303" y="76"/>
                      </a:lnTo>
                      <a:lnTo>
                        <a:pt x="305" y="77"/>
                      </a:lnTo>
                      <a:lnTo>
                        <a:pt x="306" y="80"/>
                      </a:lnTo>
                      <a:lnTo>
                        <a:pt x="308" y="81"/>
                      </a:lnTo>
                      <a:lnTo>
                        <a:pt x="311" y="81"/>
                      </a:lnTo>
                      <a:lnTo>
                        <a:pt x="314" y="81"/>
                      </a:lnTo>
                      <a:lnTo>
                        <a:pt x="316" y="79"/>
                      </a:lnTo>
                      <a:lnTo>
                        <a:pt x="319" y="77"/>
                      </a:lnTo>
                      <a:lnTo>
                        <a:pt x="321" y="74"/>
                      </a:lnTo>
                      <a:lnTo>
                        <a:pt x="322" y="72"/>
                      </a:lnTo>
                      <a:lnTo>
                        <a:pt x="323" y="68"/>
                      </a:lnTo>
                      <a:lnTo>
                        <a:pt x="323" y="65"/>
                      </a:lnTo>
                      <a:lnTo>
                        <a:pt x="323" y="61"/>
                      </a:lnTo>
                      <a:lnTo>
                        <a:pt x="323" y="60"/>
                      </a:lnTo>
                      <a:lnTo>
                        <a:pt x="323" y="57"/>
                      </a:lnTo>
                      <a:lnTo>
                        <a:pt x="323" y="52"/>
                      </a:lnTo>
                      <a:lnTo>
                        <a:pt x="322" y="49"/>
                      </a:lnTo>
                      <a:lnTo>
                        <a:pt x="321" y="45"/>
                      </a:lnTo>
                      <a:lnTo>
                        <a:pt x="320" y="42"/>
                      </a:lnTo>
                      <a:lnTo>
                        <a:pt x="318" y="39"/>
                      </a:lnTo>
                      <a:lnTo>
                        <a:pt x="315" y="38"/>
                      </a:lnTo>
                      <a:lnTo>
                        <a:pt x="312" y="38"/>
                      </a:lnTo>
                      <a:lnTo>
                        <a:pt x="308" y="38"/>
                      </a:lnTo>
                      <a:lnTo>
                        <a:pt x="306" y="39"/>
                      </a:lnTo>
                      <a:lnTo>
                        <a:pt x="304" y="42"/>
                      </a:lnTo>
                      <a:lnTo>
                        <a:pt x="301" y="45"/>
                      </a:lnTo>
                      <a:lnTo>
                        <a:pt x="300" y="49"/>
                      </a:lnTo>
                      <a:lnTo>
                        <a:pt x="300" y="52"/>
                      </a:lnTo>
                      <a:lnTo>
                        <a:pt x="299" y="55"/>
                      </a:lnTo>
                      <a:lnTo>
                        <a:pt x="299" y="60"/>
                      </a:lnTo>
                      <a:close/>
                      <a:moveTo>
                        <a:pt x="406" y="59"/>
                      </a:moveTo>
                      <a:lnTo>
                        <a:pt x="406" y="68"/>
                      </a:lnTo>
                      <a:lnTo>
                        <a:pt x="404" y="75"/>
                      </a:lnTo>
                      <a:lnTo>
                        <a:pt x="402" y="82"/>
                      </a:lnTo>
                      <a:lnTo>
                        <a:pt x="398" y="87"/>
                      </a:lnTo>
                      <a:lnTo>
                        <a:pt x="394" y="90"/>
                      </a:lnTo>
                      <a:lnTo>
                        <a:pt x="389" y="92"/>
                      </a:lnTo>
                      <a:lnTo>
                        <a:pt x="383" y="93"/>
                      </a:lnTo>
                      <a:lnTo>
                        <a:pt x="377" y="93"/>
                      </a:lnTo>
                      <a:lnTo>
                        <a:pt x="373" y="93"/>
                      </a:lnTo>
                      <a:lnTo>
                        <a:pt x="367" y="92"/>
                      </a:lnTo>
                      <a:lnTo>
                        <a:pt x="362" y="90"/>
                      </a:lnTo>
                      <a:lnTo>
                        <a:pt x="358" y="87"/>
                      </a:lnTo>
                      <a:lnTo>
                        <a:pt x="354" y="82"/>
                      </a:lnTo>
                      <a:lnTo>
                        <a:pt x="352" y="75"/>
                      </a:lnTo>
                      <a:lnTo>
                        <a:pt x="350" y="68"/>
                      </a:lnTo>
                      <a:lnTo>
                        <a:pt x="350" y="59"/>
                      </a:lnTo>
                      <a:lnTo>
                        <a:pt x="350" y="50"/>
                      </a:lnTo>
                      <a:lnTo>
                        <a:pt x="352" y="43"/>
                      </a:lnTo>
                      <a:lnTo>
                        <a:pt x="354" y="36"/>
                      </a:lnTo>
                      <a:lnTo>
                        <a:pt x="358" y="31"/>
                      </a:lnTo>
                      <a:lnTo>
                        <a:pt x="362" y="28"/>
                      </a:lnTo>
                      <a:lnTo>
                        <a:pt x="367" y="26"/>
                      </a:lnTo>
                      <a:lnTo>
                        <a:pt x="373" y="23"/>
                      </a:lnTo>
                      <a:lnTo>
                        <a:pt x="377" y="23"/>
                      </a:lnTo>
                      <a:lnTo>
                        <a:pt x="383" y="23"/>
                      </a:lnTo>
                      <a:lnTo>
                        <a:pt x="389" y="26"/>
                      </a:lnTo>
                      <a:lnTo>
                        <a:pt x="394" y="28"/>
                      </a:lnTo>
                      <a:lnTo>
                        <a:pt x="398" y="31"/>
                      </a:lnTo>
                      <a:lnTo>
                        <a:pt x="402" y="36"/>
                      </a:lnTo>
                      <a:lnTo>
                        <a:pt x="404" y="43"/>
                      </a:lnTo>
                      <a:lnTo>
                        <a:pt x="406" y="50"/>
                      </a:lnTo>
                      <a:lnTo>
                        <a:pt x="406" y="59"/>
                      </a:lnTo>
                      <a:close/>
                      <a:moveTo>
                        <a:pt x="391" y="59"/>
                      </a:moveTo>
                      <a:lnTo>
                        <a:pt x="391" y="58"/>
                      </a:lnTo>
                      <a:lnTo>
                        <a:pt x="391" y="57"/>
                      </a:lnTo>
                      <a:lnTo>
                        <a:pt x="391" y="55"/>
                      </a:lnTo>
                      <a:lnTo>
                        <a:pt x="391" y="54"/>
                      </a:lnTo>
                      <a:lnTo>
                        <a:pt x="391" y="53"/>
                      </a:lnTo>
                      <a:lnTo>
                        <a:pt x="390" y="51"/>
                      </a:lnTo>
                      <a:lnTo>
                        <a:pt x="390" y="47"/>
                      </a:lnTo>
                      <a:lnTo>
                        <a:pt x="389" y="45"/>
                      </a:lnTo>
                      <a:lnTo>
                        <a:pt x="388" y="43"/>
                      </a:lnTo>
                      <a:lnTo>
                        <a:pt x="386" y="40"/>
                      </a:lnTo>
                      <a:lnTo>
                        <a:pt x="383" y="39"/>
                      </a:lnTo>
                      <a:lnTo>
                        <a:pt x="381" y="38"/>
                      </a:lnTo>
                      <a:lnTo>
                        <a:pt x="377" y="38"/>
                      </a:lnTo>
                      <a:lnTo>
                        <a:pt x="375" y="38"/>
                      </a:lnTo>
                      <a:lnTo>
                        <a:pt x="373" y="39"/>
                      </a:lnTo>
                      <a:lnTo>
                        <a:pt x="371" y="40"/>
                      </a:lnTo>
                      <a:lnTo>
                        <a:pt x="368" y="43"/>
                      </a:lnTo>
                      <a:lnTo>
                        <a:pt x="367" y="45"/>
                      </a:lnTo>
                      <a:lnTo>
                        <a:pt x="366" y="47"/>
                      </a:lnTo>
                      <a:lnTo>
                        <a:pt x="365" y="51"/>
                      </a:lnTo>
                      <a:lnTo>
                        <a:pt x="365" y="53"/>
                      </a:lnTo>
                      <a:lnTo>
                        <a:pt x="365" y="54"/>
                      </a:lnTo>
                      <a:lnTo>
                        <a:pt x="365" y="55"/>
                      </a:lnTo>
                      <a:lnTo>
                        <a:pt x="365" y="57"/>
                      </a:lnTo>
                      <a:lnTo>
                        <a:pt x="365" y="58"/>
                      </a:lnTo>
                      <a:lnTo>
                        <a:pt x="365" y="59"/>
                      </a:lnTo>
                      <a:lnTo>
                        <a:pt x="365" y="60"/>
                      </a:lnTo>
                      <a:lnTo>
                        <a:pt x="365" y="61"/>
                      </a:lnTo>
                      <a:lnTo>
                        <a:pt x="365" y="62"/>
                      </a:lnTo>
                      <a:lnTo>
                        <a:pt x="365" y="64"/>
                      </a:lnTo>
                      <a:lnTo>
                        <a:pt x="365" y="65"/>
                      </a:lnTo>
                      <a:lnTo>
                        <a:pt x="365" y="68"/>
                      </a:lnTo>
                      <a:lnTo>
                        <a:pt x="366" y="70"/>
                      </a:lnTo>
                      <a:lnTo>
                        <a:pt x="367" y="73"/>
                      </a:lnTo>
                      <a:lnTo>
                        <a:pt x="368" y="75"/>
                      </a:lnTo>
                      <a:lnTo>
                        <a:pt x="371" y="77"/>
                      </a:lnTo>
                      <a:lnTo>
                        <a:pt x="373" y="79"/>
                      </a:lnTo>
                      <a:lnTo>
                        <a:pt x="375" y="80"/>
                      </a:lnTo>
                      <a:lnTo>
                        <a:pt x="377" y="80"/>
                      </a:lnTo>
                      <a:lnTo>
                        <a:pt x="381" y="80"/>
                      </a:lnTo>
                      <a:lnTo>
                        <a:pt x="383" y="79"/>
                      </a:lnTo>
                      <a:lnTo>
                        <a:pt x="386" y="77"/>
                      </a:lnTo>
                      <a:lnTo>
                        <a:pt x="388" y="75"/>
                      </a:lnTo>
                      <a:lnTo>
                        <a:pt x="389" y="73"/>
                      </a:lnTo>
                      <a:lnTo>
                        <a:pt x="390" y="70"/>
                      </a:lnTo>
                      <a:lnTo>
                        <a:pt x="390" y="68"/>
                      </a:lnTo>
                      <a:lnTo>
                        <a:pt x="391" y="65"/>
                      </a:lnTo>
                      <a:lnTo>
                        <a:pt x="391" y="64"/>
                      </a:lnTo>
                      <a:lnTo>
                        <a:pt x="391" y="62"/>
                      </a:lnTo>
                      <a:lnTo>
                        <a:pt x="391" y="61"/>
                      </a:lnTo>
                      <a:lnTo>
                        <a:pt x="391" y="60"/>
                      </a:lnTo>
                      <a:lnTo>
                        <a:pt x="391" y="59"/>
                      </a:lnTo>
                      <a:close/>
                      <a:moveTo>
                        <a:pt x="464" y="60"/>
                      </a:moveTo>
                      <a:lnTo>
                        <a:pt x="464" y="92"/>
                      </a:lnTo>
                      <a:lnTo>
                        <a:pt x="449" y="92"/>
                      </a:lnTo>
                      <a:lnTo>
                        <a:pt x="449" y="1"/>
                      </a:lnTo>
                      <a:lnTo>
                        <a:pt x="482" y="1"/>
                      </a:lnTo>
                      <a:lnTo>
                        <a:pt x="488" y="1"/>
                      </a:lnTo>
                      <a:lnTo>
                        <a:pt x="494" y="4"/>
                      </a:lnTo>
                      <a:lnTo>
                        <a:pt x="497" y="6"/>
                      </a:lnTo>
                      <a:lnTo>
                        <a:pt x="501" y="9"/>
                      </a:lnTo>
                      <a:lnTo>
                        <a:pt x="504" y="13"/>
                      </a:lnTo>
                      <a:lnTo>
                        <a:pt x="506" y="17"/>
                      </a:lnTo>
                      <a:lnTo>
                        <a:pt x="508" y="23"/>
                      </a:lnTo>
                      <a:lnTo>
                        <a:pt x="508" y="30"/>
                      </a:lnTo>
                      <a:lnTo>
                        <a:pt x="508" y="31"/>
                      </a:lnTo>
                      <a:lnTo>
                        <a:pt x="508" y="32"/>
                      </a:lnTo>
                      <a:lnTo>
                        <a:pt x="506" y="35"/>
                      </a:lnTo>
                      <a:lnTo>
                        <a:pt x="506" y="36"/>
                      </a:lnTo>
                      <a:lnTo>
                        <a:pt x="506" y="37"/>
                      </a:lnTo>
                      <a:lnTo>
                        <a:pt x="506" y="39"/>
                      </a:lnTo>
                      <a:lnTo>
                        <a:pt x="505" y="40"/>
                      </a:lnTo>
                      <a:lnTo>
                        <a:pt x="505" y="43"/>
                      </a:lnTo>
                      <a:lnTo>
                        <a:pt x="503" y="46"/>
                      </a:lnTo>
                      <a:lnTo>
                        <a:pt x="502" y="49"/>
                      </a:lnTo>
                      <a:lnTo>
                        <a:pt x="499" y="52"/>
                      </a:lnTo>
                      <a:lnTo>
                        <a:pt x="497" y="54"/>
                      </a:lnTo>
                      <a:lnTo>
                        <a:pt x="494" y="57"/>
                      </a:lnTo>
                      <a:lnTo>
                        <a:pt x="490" y="59"/>
                      </a:lnTo>
                      <a:lnTo>
                        <a:pt x="487" y="60"/>
                      </a:lnTo>
                      <a:lnTo>
                        <a:pt x="482" y="60"/>
                      </a:lnTo>
                      <a:lnTo>
                        <a:pt x="464" y="60"/>
                      </a:lnTo>
                      <a:close/>
                      <a:moveTo>
                        <a:pt x="464" y="44"/>
                      </a:moveTo>
                      <a:lnTo>
                        <a:pt x="479" y="44"/>
                      </a:lnTo>
                      <a:lnTo>
                        <a:pt x="481" y="44"/>
                      </a:lnTo>
                      <a:lnTo>
                        <a:pt x="483" y="43"/>
                      </a:lnTo>
                      <a:lnTo>
                        <a:pt x="485" y="43"/>
                      </a:lnTo>
                      <a:lnTo>
                        <a:pt x="487" y="42"/>
                      </a:lnTo>
                      <a:lnTo>
                        <a:pt x="488" y="40"/>
                      </a:lnTo>
                      <a:lnTo>
                        <a:pt x="488" y="38"/>
                      </a:lnTo>
                      <a:lnTo>
                        <a:pt x="489" y="37"/>
                      </a:lnTo>
                      <a:lnTo>
                        <a:pt x="489" y="36"/>
                      </a:lnTo>
                      <a:lnTo>
                        <a:pt x="490" y="35"/>
                      </a:lnTo>
                      <a:lnTo>
                        <a:pt x="490" y="34"/>
                      </a:lnTo>
                      <a:lnTo>
                        <a:pt x="490" y="32"/>
                      </a:lnTo>
                      <a:lnTo>
                        <a:pt x="490" y="31"/>
                      </a:lnTo>
                      <a:lnTo>
                        <a:pt x="490" y="30"/>
                      </a:lnTo>
                      <a:lnTo>
                        <a:pt x="490" y="29"/>
                      </a:lnTo>
                      <a:lnTo>
                        <a:pt x="490" y="27"/>
                      </a:lnTo>
                      <a:lnTo>
                        <a:pt x="489" y="24"/>
                      </a:lnTo>
                      <a:lnTo>
                        <a:pt x="488" y="22"/>
                      </a:lnTo>
                      <a:lnTo>
                        <a:pt x="487" y="20"/>
                      </a:lnTo>
                      <a:lnTo>
                        <a:pt x="485" y="19"/>
                      </a:lnTo>
                      <a:lnTo>
                        <a:pt x="482" y="19"/>
                      </a:lnTo>
                      <a:lnTo>
                        <a:pt x="480" y="17"/>
                      </a:lnTo>
                      <a:lnTo>
                        <a:pt x="476" y="17"/>
                      </a:lnTo>
                      <a:lnTo>
                        <a:pt x="464" y="17"/>
                      </a:lnTo>
                      <a:lnTo>
                        <a:pt x="464" y="44"/>
                      </a:lnTo>
                      <a:close/>
                      <a:moveTo>
                        <a:pt x="567" y="59"/>
                      </a:moveTo>
                      <a:lnTo>
                        <a:pt x="567" y="68"/>
                      </a:lnTo>
                      <a:lnTo>
                        <a:pt x="565" y="75"/>
                      </a:lnTo>
                      <a:lnTo>
                        <a:pt x="563" y="82"/>
                      </a:lnTo>
                      <a:lnTo>
                        <a:pt x="559" y="87"/>
                      </a:lnTo>
                      <a:lnTo>
                        <a:pt x="555" y="90"/>
                      </a:lnTo>
                      <a:lnTo>
                        <a:pt x="550" y="92"/>
                      </a:lnTo>
                      <a:lnTo>
                        <a:pt x="544" y="93"/>
                      </a:lnTo>
                      <a:lnTo>
                        <a:pt x="539" y="93"/>
                      </a:lnTo>
                      <a:lnTo>
                        <a:pt x="534" y="93"/>
                      </a:lnTo>
                      <a:lnTo>
                        <a:pt x="528" y="92"/>
                      </a:lnTo>
                      <a:lnTo>
                        <a:pt x="524" y="90"/>
                      </a:lnTo>
                      <a:lnTo>
                        <a:pt x="519" y="87"/>
                      </a:lnTo>
                      <a:lnTo>
                        <a:pt x="516" y="82"/>
                      </a:lnTo>
                      <a:lnTo>
                        <a:pt x="513" y="75"/>
                      </a:lnTo>
                      <a:lnTo>
                        <a:pt x="511" y="68"/>
                      </a:lnTo>
                      <a:lnTo>
                        <a:pt x="511" y="59"/>
                      </a:lnTo>
                      <a:lnTo>
                        <a:pt x="511" y="50"/>
                      </a:lnTo>
                      <a:lnTo>
                        <a:pt x="513" y="43"/>
                      </a:lnTo>
                      <a:lnTo>
                        <a:pt x="516" y="36"/>
                      </a:lnTo>
                      <a:lnTo>
                        <a:pt x="519" y="31"/>
                      </a:lnTo>
                      <a:lnTo>
                        <a:pt x="524" y="28"/>
                      </a:lnTo>
                      <a:lnTo>
                        <a:pt x="528" y="26"/>
                      </a:lnTo>
                      <a:lnTo>
                        <a:pt x="534" y="23"/>
                      </a:lnTo>
                      <a:lnTo>
                        <a:pt x="539" y="23"/>
                      </a:lnTo>
                      <a:lnTo>
                        <a:pt x="544" y="23"/>
                      </a:lnTo>
                      <a:lnTo>
                        <a:pt x="550" y="26"/>
                      </a:lnTo>
                      <a:lnTo>
                        <a:pt x="555" y="28"/>
                      </a:lnTo>
                      <a:lnTo>
                        <a:pt x="559" y="31"/>
                      </a:lnTo>
                      <a:lnTo>
                        <a:pt x="563" y="36"/>
                      </a:lnTo>
                      <a:lnTo>
                        <a:pt x="565" y="43"/>
                      </a:lnTo>
                      <a:lnTo>
                        <a:pt x="567" y="50"/>
                      </a:lnTo>
                      <a:lnTo>
                        <a:pt x="567" y="59"/>
                      </a:lnTo>
                      <a:close/>
                      <a:moveTo>
                        <a:pt x="552" y="59"/>
                      </a:moveTo>
                      <a:lnTo>
                        <a:pt x="552" y="58"/>
                      </a:lnTo>
                      <a:lnTo>
                        <a:pt x="552" y="57"/>
                      </a:lnTo>
                      <a:lnTo>
                        <a:pt x="552" y="55"/>
                      </a:lnTo>
                      <a:lnTo>
                        <a:pt x="552" y="54"/>
                      </a:lnTo>
                      <a:lnTo>
                        <a:pt x="552" y="53"/>
                      </a:lnTo>
                      <a:lnTo>
                        <a:pt x="551" y="51"/>
                      </a:lnTo>
                      <a:lnTo>
                        <a:pt x="551" y="47"/>
                      </a:lnTo>
                      <a:lnTo>
                        <a:pt x="550" y="45"/>
                      </a:lnTo>
                      <a:lnTo>
                        <a:pt x="549" y="43"/>
                      </a:lnTo>
                      <a:lnTo>
                        <a:pt x="547" y="40"/>
                      </a:lnTo>
                      <a:lnTo>
                        <a:pt x="544" y="39"/>
                      </a:lnTo>
                      <a:lnTo>
                        <a:pt x="542" y="38"/>
                      </a:lnTo>
                      <a:lnTo>
                        <a:pt x="539" y="38"/>
                      </a:lnTo>
                      <a:lnTo>
                        <a:pt x="536" y="38"/>
                      </a:lnTo>
                      <a:lnTo>
                        <a:pt x="534" y="39"/>
                      </a:lnTo>
                      <a:lnTo>
                        <a:pt x="532" y="40"/>
                      </a:lnTo>
                      <a:lnTo>
                        <a:pt x="529" y="43"/>
                      </a:lnTo>
                      <a:lnTo>
                        <a:pt x="528" y="45"/>
                      </a:lnTo>
                      <a:lnTo>
                        <a:pt x="527" y="47"/>
                      </a:lnTo>
                      <a:lnTo>
                        <a:pt x="526" y="51"/>
                      </a:lnTo>
                      <a:lnTo>
                        <a:pt x="526" y="53"/>
                      </a:lnTo>
                      <a:lnTo>
                        <a:pt x="526" y="54"/>
                      </a:lnTo>
                      <a:lnTo>
                        <a:pt x="526" y="55"/>
                      </a:lnTo>
                      <a:lnTo>
                        <a:pt x="526" y="57"/>
                      </a:lnTo>
                      <a:lnTo>
                        <a:pt x="526" y="58"/>
                      </a:lnTo>
                      <a:lnTo>
                        <a:pt x="526" y="59"/>
                      </a:lnTo>
                      <a:lnTo>
                        <a:pt x="526" y="60"/>
                      </a:lnTo>
                      <a:lnTo>
                        <a:pt x="526" y="61"/>
                      </a:lnTo>
                      <a:lnTo>
                        <a:pt x="526" y="62"/>
                      </a:lnTo>
                      <a:lnTo>
                        <a:pt x="526" y="64"/>
                      </a:lnTo>
                      <a:lnTo>
                        <a:pt x="526" y="65"/>
                      </a:lnTo>
                      <a:lnTo>
                        <a:pt x="526" y="68"/>
                      </a:lnTo>
                      <a:lnTo>
                        <a:pt x="527" y="70"/>
                      </a:lnTo>
                      <a:lnTo>
                        <a:pt x="528" y="73"/>
                      </a:lnTo>
                      <a:lnTo>
                        <a:pt x="529" y="75"/>
                      </a:lnTo>
                      <a:lnTo>
                        <a:pt x="532" y="77"/>
                      </a:lnTo>
                      <a:lnTo>
                        <a:pt x="534" y="79"/>
                      </a:lnTo>
                      <a:lnTo>
                        <a:pt x="536" y="80"/>
                      </a:lnTo>
                      <a:lnTo>
                        <a:pt x="539" y="80"/>
                      </a:lnTo>
                      <a:lnTo>
                        <a:pt x="542" y="80"/>
                      </a:lnTo>
                      <a:lnTo>
                        <a:pt x="544" y="79"/>
                      </a:lnTo>
                      <a:lnTo>
                        <a:pt x="547" y="77"/>
                      </a:lnTo>
                      <a:lnTo>
                        <a:pt x="549" y="75"/>
                      </a:lnTo>
                      <a:lnTo>
                        <a:pt x="550" y="73"/>
                      </a:lnTo>
                      <a:lnTo>
                        <a:pt x="551" y="70"/>
                      </a:lnTo>
                      <a:lnTo>
                        <a:pt x="551" y="68"/>
                      </a:lnTo>
                      <a:lnTo>
                        <a:pt x="552" y="65"/>
                      </a:lnTo>
                      <a:lnTo>
                        <a:pt x="552" y="64"/>
                      </a:lnTo>
                      <a:lnTo>
                        <a:pt x="552" y="62"/>
                      </a:lnTo>
                      <a:lnTo>
                        <a:pt x="552" y="61"/>
                      </a:lnTo>
                      <a:lnTo>
                        <a:pt x="552" y="60"/>
                      </a:lnTo>
                      <a:lnTo>
                        <a:pt x="552" y="59"/>
                      </a:lnTo>
                      <a:close/>
                      <a:moveTo>
                        <a:pt x="578" y="92"/>
                      </a:moveTo>
                      <a:lnTo>
                        <a:pt x="578" y="24"/>
                      </a:lnTo>
                      <a:lnTo>
                        <a:pt x="592" y="24"/>
                      </a:lnTo>
                      <a:lnTo>
                        <a:pt x="592" y="37"/>
                      </a:lnTo>
                      <a:lnTo>
                        <a:pt x="593" y="37"/>
                      </a:lnTo>
                      <a:lnTo>
                        <a:pt x="594" y="35"/>
                      </a:lnTo>
                      <a:lnTo>
                        <a:pt x="595" y="32"/>
                      </a:lnTo>
                      <a:lnTo>
                        <a:pt x="596" y="30"/>
                      </a:lnTo>
                      <a:lnTo>
                        <a:pt x="597" y="28"/>
                      </a:lnTo>
                      <a:lnTo>
                        <a:pt x="600" y="26"/>
                      </a:lnTo>
                      <a:lnTo>
                        <a:pt x="602" y="24"/>
                      </a:lnTo>
                      <a:lnTo>
                        <a:pt x="604" y="23"/>
                      </a:lnTo>
                      <a:lnTo>
                        <a:pt x="608" y="23"/>
                      </a:lnTo>
                      <a:lnTo>
                        <a:pt x="609" y="23"/>
                      </a:lnTo>
                      <a:lnTo>
                        <a:pt x="610" y="23"/>
                      </a:lnTo>
                      <a:lnTo>
                        <a:pt x="610" y="42"/>
                      </a:lnTo>
                      <a:lnTo>
                        <a:pt x="609" y="42"/>
                      </a:lnTo>
                      <a:lnTo>
                        <a:pt x="608" y="42"/>
                      </a:lnTo>
                      <a:lnTo>
                        <a:pt x="607" y="42"/>
                      </a:lnTo>
                      <a:lnTo>
                        <a:pt x="603" y="42"/>
                      </a:lnTo>
                      <a:lnTo>
                        <a:pt x="600" y="43"/>
                      </a:lnTo>
                      <a:lnTo>
                        <a:pt x="597" y="44"/>
                      </a:lnTo>
                      <a:lnTo>
                        <a:pt x="596" y="45"/>
                      </a:lnTo>
                      <a:lnTo>
                        <a:pt x="595" y="47"/>
                      </a:lnTo>
                      <a:lnTo>
                        <a:pt x="594" y="50"/>
                      </a:lnTo>
                      <a:lnTo>
                        <a:pt x="593" y="53"/>
                      </a:lnTo>
                      <a:lnTo>
                        <a:pt x="593" y="55"/>
                      </a:lnTo>
                      <a:lnTo>
                        <a:pt x="593" y="57"/>
                      </a:lnTo>
                      <a:lnTo>
                        <a:pt x="593" y="58"/>
                      </a:lnTo>
                      <a:lnTo>
                        <a:pt x="593" y="92"/>
                      </a:lnTo>
                      <a:lnTo>
                        <a:pt x="578" y="92"/>
                      </a:lnTo>
                      <a:close/>
                      <a:moveTo>
                        <a:pt x="638" y="74"/>
                      </a:moveTo>
                      <a:lnTo>
                        <a:pt x="638" y="92"/>
                      </a:lnTo>
                      <a:lnTo>
                        <a:pt x="622" y="92"/>
                      </a:lnTo>
                      <a:lnTo>
                        <a:pt x="622" y="74"/>
                      </a:lnTo>
                      <a:lnTo>
                        <a:pt x="638" y="74"/>
                      </a:lnTo>
                      <a:close/>
                      <a:moveTo>
                        <a:pt x="638" y="27"/>
                      </a:moveTo>
                      <a:lnTo>
                        <a:pt x="638" y="46"/>
                      </a:lnTo>
                      <a:lnTo>
                        <a:pt x="622" y="46"/>
                      </a:lnTo>
                      <a:lnTo>
                        <a:pt x="622" y="27"/>
                      </a:lnTo>
                      <a:lnTo>
                        <a:pt x="638" y="27"/>
                      </a:lnTo>
                      <a:close/>
                      <a:moveTo>
                        <a:pt x="15" y="182"/>
                      </a:moveTo>
                      <a:lnTo>
                        <a:pt x="15" y="220"/>
                      </a:lnTo>
                      <a:lnTo>
                        <a:pt x="0" y="220"/>
                      </a:lnTo>
                      <a:lnTo>
                        <a:pt x="0" y="129"/>
                      </a:lnTo>
                      <a:lnTo>
                        <a:pt x="53" y="129"/>
                      </a:lnTo>
                      <a:lnTo>
                        <a:pt x="53" y="145"/>
                      </a:lnTo>
                      <a:lnTo>
                        <a:pt x="15" y="145"/>
                      </a:lnTo>
                      <a:lnTo>
                        <a:pt x="15" y="166"/>
                      </a:lnTo>
                      <a:lnTo>
                        <a:pt x="48" y="166"/>
                      </a:lnTo>
                      <a:lnTo>
                        <a:pt x="48" y="182"/>
                      </a:lnTo>
                      <a:lnTo>
                        <a:pt x="15"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8" name="Freeform 80">
                  <a:extLst>
                    <a:ext uri="{FF2B5EF4-FFF2-40B4-BE49-F238E27FC236}">
                      <a16:creationId xmlns:a16="http://schemas.microsoft.com/office/drawing/2014/main" id="{600905AE-0F0F-4FA8-B468-A4E8EC6C6BAE}"/>
                    </a:ext>
                  </a:extLst>
                </p:cNvPr>
                <p:cNvSpPr>
                  <a:spLocks noEditPoints="1"/>
                </p:cNvSpPr>
                <p:nvPr/>
              </p:nvSpPr>
              <p:spPr bwMode="auto">
                <a:xfrm>
                  <a:off x="1061" y="4777"/>
                  <a:ext cx="133" cy="46"/>
                </a:xfrm>
                <a:custGeom>
                  <a:avLst/>
                  <a:gdLst>
                    <a:gd name="T0" fmla="*/ 1 w 266"/>
                    <a:gd name="T1" fmla="*/ 2 h 92"/>
                    <a:gd name="T2" fmla="*/ 1 w 266"/>
                    <a:gd name="T3" fmla="*/ 2 h 92"/>
                    <a:gd name="T4" fmla="*/ 1 w 266"/>
                    <a:gd name="T5" fmla="*/ 2 h 92"/>
                    <a:gd name="T6" fmla="*/ 1 w 266"/>
                    <a:gd name="T7" fmla="*/ 1 h 92"/>
                    <a:gd name="T8" fmla="*/ 1 w 266"/>
                    <a:gd name="T9" fmla="*/ 1 h 92"/>
                    <a:gd name="T10" fmla="*/ 1 w 266"/>
                    <a:gd name="T11" fmla="*/ 1 h 92"/>
                    <a:gd name="T12" fmla="*/ 1 w 266"/>
                    <a:gd name="T13" fmla="*/ 1 h 92"/>
                    <a:gd name="T14" fmla="*/ 1 w 266"/>
                    <a:gd name="T15" fmla="*/ 2 h 92"/>
                    <a:gd name="T16" fmla="*/ 1 w 266"/>
                    <a:gd name="T17" fmla="*/ 2 h 92"/>
                    <a:gd name="T18" fmla="*/ 1 w 266"/>
                    <a:gd name="T19" fmla="*/ 2 h 92"/>
                    <a:gd name="T20" fmla="*/ 1 w 266"/>
                    <a:gd name="T21" fmla="*/ 2 h 92"/>
                    <a:gd name="T22" fmla="*/ 1 w 266"/>
                    <a:gd name="T23" fmla="*/ 1 h 92"/>
                    <a:gd name="T24" fmla="*/ 1 w 266"/>
                    <a:gd name="T25" fmla="*/ 1 h 92"/>
                    <a:gd name="T26" fmla="*/ 1 w 266"/>
                    <a:gd name="T27" fmla="*/ 1 h 92"/>
                    <a:gd name="T28" fmla="*/ 2 w 266"/>
                    <a:gd name="T29" fmla="*/ 2 h 92"/>
                    <a:gd name="T30" fmla="*/ 2 w 266"/>
                    <a:gd name="T31" fmla="*/ 2 h 92"/>
                    <a:gd name="T32" fmla="*/ 2 w 266"/>
                    <a:gd name="T33" fmla="*/ 2 h 92"/>
                    <a:gd name="T34" fmla="*/ 1 w 266"/>
                    <a:gd name="T35" fmla="*/ 2 h 92"/>
                    <a:gd name="T36" fmla="*/ 1 w 266"/>
                    <a:gd name="T37" fmla="*/ 1 h 92"/>
                    <a:gd name="T38" fmla="*/ 2 w 266"/>
                    <a:gd name="T39" fmla="*/ 1 h 92"/>
                    <a:gd name="T40" fmla="*/ 2 w 266"/>
                    <a:gd name="T41" fmla="*/ 1 h 92"/>
                    <a:gd name="T42" fmla="*/ 2 w 266"/>
                    <a:gd name="T43" fmla="*/ 1 h 92"/>
                    <a:gd name="T44" fmla="*/ 2 w 266"/>
                    <a:gd name="T45" fmla="*/ 1 h 92"/>
                    <a:gd name="T46" fmla="*/ 2 w 266"/>
                    <a:gd name="T47" fmla="*/ 1 h 92"/>
                    <a:gd name="T48" fmla="*/ 2 w 266"/>
                    <a:gd name="T49" fmla="*/ 1 h 92"/>
                    <a:gd name="T50" fmla="*/ 2 w 266"/>
                    <a:gd name="T51" fmla="*/ 1 h 92"/>
                    <a:gd name="T52" fmla="*/ 2 w 266"/>
                    <a:gd name="T53" fmla="*/ 1 h 92"/>
                    <a:gd name="T54" fmla="*/ 2 w 266"/>
                    <a:gd name="T55" fmla="*/ 1 h 92"/>
                    <a:gd name="T56" fmla="*/ 2 w 266"/>
                    <a:gd name="T57" fmla="*/ 2 h 92"/>
                    <a:gd name="T58" fmla="*/ 2 w 266"/>
                    <a:gd name="T59" fmla="*/ 2 h 92"/>
                    <a:gd name="T60" fmla="*/ 2 w 266"/>
                    <a:gd name="T61" fmla="*/ 2 h 92"/>
                    <a:gd name="T62" fmla="*/ 2 w 266"/>
                    <a:gd name="T63" fmla="*/ 2 h 92"/>
                    <a:gd name="T64" fmla="*/ 3 w 266"/>
                    <a:gd name="T65" fmla="*/ 1 h 92"/>
                    <a:gd name="T66" fmla="*/ 3 w 266"/>
                    <a:gd name="T67" fmla="*/ 1 h 92"/>
                    <a:gd name="T68" fmla="*/ 3 w 266"/>
                    <a:gd name="T69" fmla="*/ 1 h 92"/>
                    <a:gd name="T70" fmla="*/ 3 w 266"/>
                    <a:gd name="T71" fmla="*/ 0 h 92"/>
                    <a:gd name="T72" fmla="*/ 3 w 266"/>
                    <a:gd name="T73" fmla="*/ 1 h 92"/>
                    <a:gd name="T74" fmla="*/ 3 w 266"/>
                    <a:gd name="T75" fmla="*/ 1 h 92"/>
                    <a:gd name="T76" fmla="*/ 4 w 266"/>
                    <a:gd name="T77" fmla="*/ 2 h 92"/>
                    <a:gd name="T78" fmla="*/ 4 w 266"/>
                    <a:gd name="T79" fmla="*/ 2 h 92"/>
                    <a:gd name="T80" fmla="*/ 4 w 266"/>
                    <a:gd name="T81" fmla="*/ 2 h 92"/>
                    <a:gd name="T82" fmla="*/ 4 w 266"/>
                    <a:gd name="T83" fmla="*/ 2 h 92"/>
                    <a:gd name="T84" fmla="*/ 4 w 266"/>
                    <a:gd name="T85" fmla="*/ 2 h 92"/>
                    <a:gd name="T86" fmla="*/ 4 w 266"/>
                    <a:gd name="T87" fmla="*/ 2 h 92"/>
                    <a:gd name="T88" fmla="*/ 4 w 266"/>
                    <a:gd name="T89" fmla="*/ 2 h 92"/>
                    <a:gd name="T90" fmla="*/ 3 w 266"/>
                    <a:gd name="T91" fmla="*/ 2 h 92"/>
                    <a:gd name="T92" fmla="*/ 4 w 266"/>
                    <a:gd name="T93" fmla="*/ 1 h 92"/>
                    <a:gd name="T94" fmla="*/ 4 w 266"/>
                    <a:gd name="T95" fmla="*/ 1 h 92"/>
                    <a:gd name="T96" fmla="*/ 4 w 266"/>
                    <a:gd name="T97" fmla="*/ 1 h 92"/>
                    <a:gd name="T98" fmla="*/ 4 w 266"/>
                    <a:gd name="T99" fmla="*/ 1 h 92"/>
                    <a:gd name="T100" fmla="*/ 4 w 266"/>
                    <a:gd name="T101" fmla="*/ 1 h 92"/>
                    <a:gd name="T102" fmla="*/ 4 w 266"/>
                    <a:gd name="T103" fmla="*/ 1 h 92"/>
                    <a:gd name="T104" fmla="*/ 4 w 266"/>
                    <a:gd name="T105" fmla="*/ 1 h 92"/>
                    <a:gd name="T106" fmla="*/ 4 w 266"/>
                    <a:gd name="T107" fmla="*/ 1 h 92"/>
                    <a:gd name="T108" fmla="*/ 4 w 266"/>
                    <a:gd name="T109" fmla="*/ 1 h 92"/>
                    <a:gd name="T110" fmla="*/ 4 w 266"/>
                    <a:gd name="T111" fmla="*/ 1 h 92"/>
                    <a:gd name="T112" fmla="*/ 4 w 266"/>
                    <a:gd name="T113" fmla="*/ 1 h 92"/>
                    <a:gd name="T114" fmla="*/ 4 w 266"/>
                    <a:gd name="T115" fmla="*/ 1 h 92"/>
                    <a:gd name="T116" fmla="*/ 4 w 266"/>
                    <a:gd name="T117" fmla="*/ 2 h 92"/>
                    <a:gd name="T118" fmla="*/ 4 w 266"/>
                    <a:gd name="T119" fmla="*/ 2 h 92"/>
                    <a:gd name="T120" fmla="*/ 4 w 266"/>
                    <a:gd name="T121" fmla="*/ 2 h 92"/>
                    <a:gd name="T122" fmla="*/ 4 w 266"/>
                    <a:gd name="T123" fmla="*/ 2 h 92"/>
                    <a:gd name="T124" fmla="*/ 4 w 266"/>
                    <a:gd name="T125" fmla="*/ 2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6" h="92">
                      <a:moveTo>
                        <a:pt x="38" y="72"/>
                      </a:moveTo>
                      <a:lnTo>
                        <a:pt x="53" y="72"/>
                      </a:lnTo>
                      <a:lnTo>
                        <a:pt x="51" y="76"/>
                      </a:lnTo>
                      <a:lnTo>
                        <a:pt x="49" y="81"/>
                      </a:lnTo>
                      <a:lnTo>
                        <a:pt x="47" y="84"/>
                      </a:lnTo>
                      <a:lnTo>
                        <a:pt x="44" y="88"/>
                      </a:lnTo>
                      <a:lnTo>
                        <a:pt x="42" y="89"/>
                      </a:lnTo>
                      <a:lnTo>
                        <a:pt x="39" y="90"/>
                      </a:lnTo>
                      <a:lnTo>
                        <a:pt x="36" y="91"/>
                      </a:lnTo>
                      <a:lnTo>
                        <a:pt x="33" y="92"/>
                      </a:lnTo>
                      <a:lnTo>
                        <a:pt x="32" y="92"/>
                      </a:lnTo>
                      <a:lnTo>
                        <a:pt x="31" y="92"/>
                      </a:lnTo>
                      <a:lnTo>
                        <a:pt x="30" y="92"/>
                      </a:lnTo>
                      <a:lnTo>
                        <a:pt x="28" y="92"/>
                      </a:lnTo>
                      <a:lnTo>
                        <a:pt x="23" y="92"/>
                      </a:lnTo>
                      <a:lnTo>
                        <a:pt x="17" y="91"/>
                      </a:lnTo>
                      <a:lnTo>
                        <a:pt x="12" y="89"/>
                      </a:lnTo>
                      <a:lnTo>
                        <a:pt x="8" y="85"/>
                      </a:lnTo>
                      <a:lnTo>
                        <a:pt x="4" y="81"/>
                      </a:lnTo>
                      <a:lnTo>
                        <a:pt x="2" y="74"/>
                      </a:lnTo>
                      <a:lnTo>
                        <a:pt x="0" y="66"/>
                      </a:lnTo>
                      <a:lnTo>
                        <a:pt x="0" y="57"/>
                      </a:lnTo>
                      <a:lnTo>
                        <a:pt x="0" y="54"/>
                      </a:lnTo>
                      <a:lnTo>
                        <a:pt x="0" y="53"/>
                      </a:lnTo>
                      <a:lnTo>
                        <a:pt x="0" y="51"/>
                      </a:lnTo>
                      <a:lnTo>
                        <a:pt x="0" y="50"/>
                      </a:lnTo>
                      <a:lnTo>
                        <a:pt x="0" y="47"/>
                      </a:lnTo>
                      <a:lnTo>
                        <a:pt x="1" y="45"/>
                      </a:lnTo>
                      <a:lnTo>
                        <a:pt x="1" y="43"/>
                      </a:lnTo>
                      <a:lnTo>
                        <a:pt x="2" y="40"/>
                      </a:lnTo>
                      <a:lnTo>
                        <a:pt x="3" y="37"/>
                      </a:lnTo>
                      <a:lnTo>
                        <a:pt x="4" y="34"/>
                      </a:lnTo>
                      <a:lnTo>
                        <a:pt x="7" y="30"/>
                      </a:lnTo>
                      <a:lnTo>
                        <a:pt x="10" y="28"/>
                      </a:lnTo>
                      <a:lnTo>
                        <a:pt x="13" y="26"/>
                      </a:lnTo>
                      <a:lnTo>
                        <a:pt x="17" y="23"/>
                      </a:lnTo>
                      <a:lnTo>
                        <a:pt x="23" y="22"/>
                      </a:lnTo>
                      <a:lnTo>
                        <a:pt x="27" y="22"/>
                      </a:lnTo>
                      <a:lnTo>
                        <a:pt x="28" y="22"/>
                      </a:lnTo>
                      <a:lnTo>
                        <a:pt x="30" y="22"/>
                      </a:lnTo>
                      <a:lnTo>
                        <a:pt x="31" y="22"/>
                      </a:lnTo>
                      <a:lnTo>
                        <a:pt x="32" y="22"/>
                      </a:lnTo>
                      <a:lnTo>
                        <a:pt x="33" y="22"/>
                      </a:lnTo>
                      <a:lnTo>
                        <a:pt x="34" y="23"/>
                      </a:lnTo>
                      <a:lnTo>
                        <a:pt x="38" y="24"/>
                      </a:lnTo>
                      <a:lnTo>
                        <a:pt x="41" y="27"/>
                      </a:lnTo>
                      <a:lnTo>
                        <a:pt x="44" y="30"/>
                      </a:lnTo>
                      <a:lnTo>
                        <a:pt x="48" y="34"/>
                      </a:lnTo>
                      <a:lnTo>
                        <a:pt x="50" y="38"/>
                      </a:lnTo>
                      <a:lnTo>
                        <a:pt x="53" y="44"/>
                      </a:lnTo>
                      <a:lnTo>
                        <a:pt x="54" y="51"/>
                      </a:lnTo>
                      <a:lnTo>
                        <a:pt x="54" y="60"/>
                      </a:lnTo>
                      <a:lnTo>
                        <a:pt x="54" y="62"/>
                      </a:lnTo>
                      <a:lnTo>
                        <a:pt x="13" y="62"/>
                      </a:lnTo>
                      <a:lnTo>
                        <a:pt x="13" y="64"/>
                      </a:lnTo>
                      <a:lnTo>
                        <a:pt x="15" y="64"/>
                      </a:lnTo>
                      <a:lnTo>
                        <a:pt x="15" y="65"/>
                      </a:lnTo>
                      <a:lnTo>
                        <a:pt x="15" y="66"/>
                      </a:lnTo>
                      <a:lnTo>
                        <a:pt x="15" y="67"/>
                      </a:lnTo>
                      <a:lnTo>
                        <a:pt x="15" y="68"/>
                      </a:lnTo>
                      <a:lnTo>
                        <a:pt x="15" y="69"/>
                      </a:lnTo>
                      <a:lnTo>
                        <a:pt x="15" y="70"/>
                      </a:lnTo>
                      <a:lnTo>
                        <a:pt x="16" y="72"/>
                      </a:lnTo>
                      <a:lnTo>
                        <a:pt x="17" y="74"/>
                      </a:lnTo>
                      <a:lnTo>
                        <a:pt x="18" y="75"/>
                      </a:lnTo>
                      <a:lnTo>
                        <a:pt x="20" y="76"/>
                      </a:lnTo>
                      <a:lnTo>
                        <a:pt x="21" y="77"/>
                      </a:lnTo>
                      <a:lnTo>
                        <a:pt x="24" y="79"/>
                      </a:lnTo>
                      <a:lnTo>
                        <a:pt x="26" y="80"/>
                      </a:lnTo>
                      <a:lnTo>
                        <a:pt x="28" y="80"/>
                      </a:lnTo>
                      <a:lnTo>
                        <a:pt x="30" y="80"/>
                      </a:lnTo>
                      <a:lnTo>
                        <a:pt x="32" y="79"/>
                      </a:lnTo>
                      <a:lnTo>
                        <a:pt x="33" y="79"/>
                      </a:lnTo>
                      <a:lnTo>
                        <a:pt x="34" y="77"/>
                      </a:lnTo>
                      <a:lnTo>
                        <a:pt x="35" y="76"/>
                      </a:lnTo>
                      <a:lnTo>
                        <a:pt x="36" y="75"/>
                      </a:lnTo>
                      <a:lnTo>
                        <a:pt x="38" y="74"/>
                      </a:lnTo>
                      <a:lnTo>
                        <a:pt x="38" y="73"/>
                      </a:lnTo>
                      <a:lnTo>
                        <a:pt x="38" y="72"/>
                      </a:lnTo>
                      <a:close/>
                      <a:moveTo>
                        <a:pt x="15" y="51"/>
                      </a:moveTo>
                      <a:lnTo>
                        <a:pt x="39" y="51"/>
                      </a:lnTo>
                      <a:lnTo>
                        <a:pt x="38" y="47"/>
                      </a:lnTo>
                      <a:lnTo>
                        <a:pt x="38" y="45"/>
                      </a:lnTo>
                      <a:lnTo>
                        <a:pt x="36" y="43"/>
                      </a:lnTo>
                      <a:lnTo>
                        <a:pt x="35" y="42"/>
                      </a:lnTo>
                      <a:lnTo>
                        <a:pt x="34" y="40"/>
                      </a:lnTo>
                      <a:lnTo>
                        <a:pt x="33" y="38"/>
                      </a:lnTo>
                      <a:lnTo>
                        <a:pt x="31" y="37"/>
                      </a:lnTo>
                      <a:lnTo>
                        <a:pt x="30" y="37"/>
                      </a:lnTo>
                      <a:lnTo>
                        <a:pt x="28" y="37"/>
                      </a:lnTo>
                      <a:lnTo>
                        <a:pt x="27" y="37"/>
                      </a:lnTo>
                      <a:lnTo>
                        <a:pt x="25" y="37"/>
                      </a:lnTo>
                      <a:lnTo>
                        <a:pt x="23" y="38"/>
                      </a:lnTo>
                      <a:lnTo>
                        <a:pt x="20" y="39"/>
                      </a:lnTo>
                      <a:lnTo>
                        <a:pt x="18" y="40"/>
                      </a:lnTo>
                      <a:lnTo>
                        <a:pt x="17" y="43"/>
                      </a:lnTo>
                      <a:lnTo>
                        <a:pt x="16" y="45"/>
                      </a:lnTo>
                      <a:lnTo>
                        <a:pt x="15" y="47"/>
                      </a:lnTo>
                      <a:lnTo>
                        <a:pt x="15" y="51"/>
                      </a:lnTo>
                      <a:close/>
                      <a:moveTo>
                        <a:pt x="96" y="67"/>
                      </a:moveTo>
                      <a:lnTo>
                        <a:pt x="96" y="67"/>
                      </a:lnTo>
                      <a:lnTo>
                        <a:pt x="112" y="67"/>
                      </a:lnTo>
                      <a:lnTo>
                        <a:pt x="112" y="68"/>
                      </a:lnTo>
                      <a:lnTo>
                        <a:pt x="112" y="69"/>
                      </a:lnTo>
                      <a:lnTo>
                        <a:pt x="112" y="72"/>
                      </a:lnTo>
                      <a:lnTo>
                        <a:pt x="111" y="73"/>
                      </a:lnTo>
                      <a:lnTo>
                        <a:pt x="111" y="74"/>
                      </a:lnTo>
                      <a:lnTo>
                        <a:pt x="110" y="76"/>
                      </a:lnTo>
                      <a:lnTo>
                        <a:pt x="110" y="77"/>
                      </a:lnTo>
                      <a:lnTo>
                        <a:pt x="109" y="80"/>
                      </a:lnTo>
                      <a:lnTo>
                        <a:pt x="108" y="82"/>
                      </a:lnTo>
                      <a:lnTo>
                        <a:pt x="107" y="84"/>
                      </a:lnTo>
                      <a:lnTo>
                        <a:pt x="104" y="87"/>
                      </a:lnTo>
                      <a:lnTo>
                        <a:pt x="101" y="89"/>
                      </a:lnTo>
                      <a:lnTo>
                        <a:pt x="97" y="90"/>
                      </a:lnTo>
                      <a:lnTo>
                        <a:pt x="94" y="91"/>
                      </a:lnTo>
                      <a:lnTo>
                        <a:pt x="91" y="92"/>
                      </a:lnTo>
                      <a:lnTo>
                        <a:pt x="86" y="92"/>
                      </a:lnTo>
                      <a:lnTo>
                        <a:pt x="80" y="92"/>
                      </a:lnTo>
                      <a:lnTo>
                        <a:pt x="76" y="91"/>
                      </a:lnTo>
                      <a:lnTo>
                        <a:pt x="71" y="89"/>
                      </a:lnTo>
                      <a:lnTo>
                        <a:pt x="68" y="87"/>
                      </a:lnTo>
                      <a:lnTo>
                        <a:pt x="65" y="82"/>
                      </a:lnTo>
                      <a:lnTo>
                        <a:pt x="63" y="77"/>
                      </a:lnTo>
                      <a:lnTo>
                        <a:pt x="62" y="74"/>
                      </a:lnTo>
                      <a:lnTo>
                        <a:pt x="61" y="69"/>
                      </a:lnTo>
                      <a:lnTo>
                        <a:pt x="61" y="68"/>
                      </a:lnTo>
                      <a:lnTo>
                        <a:pt x="61" y="67"/>
                      </a:lnTo>
                      <a:lnTo>
                        <a:pt x="61" y="66"/>
                      </a:lnTo>
                      <a:lnTo>
                        <a:pt x="61" y="65"/>
                      </a:lnTo>
                      <a:lnTo>
                        <a:pt x="61" y="64"/>
                      </a:lnTo>
                      <a:lnTo>
                        <a:pt x="61" y="62"/>
                      </a:lnTo>
                      <a:lnTo>
                        <a:pt x="61" y="61"/>
                      </a:lnTo>
                      <a:lnTo>
                        <a:pt x="61" y="60"/>
                      </a:lnTo>
                      <a:lnTo>
                        <a:pt x="61" y="52"/>
                      </a:lnTo>
                      <a:lnTo>
                        <a:pt x="62" y="44"/>
                      </a:lnTo>
                      <a:lnTo>
                        <a:pt x="64" y="38"/>
                      </a:lnTo>
                      <a:lnTo>
                        <a:pt x="66" y="32"/>
                      </a:lnTo>
                      <a:lnTo>
                        <a:pt x="70" y="28"/>
                      </a:lnTo>
                      <a:lnTo>
                        <a:pt x="74" y="24"/>
                      </a:lnTo>
                      <a:lnTo>
                        <a:pt x="80" y="23"/>
                      </a:lnTo>
                      <a:lnTo>
                        <a:pt x="87" y="22"/>
                      </a:lnTo>
                      <a:lnTo>
                        <a:pt x="88" y="22"/>
                      </a:lnTo>
                      <a:lnTo>
                        <a:pt x="89" y="22"/>
                      </a:lnTo>
                      <a:lnTo>
                        <a:pt x="91" y="22"/>
                      </a:lnTo>
                      <a:lnTo>
                        <a:pt x="92" y="22"/>
                      </a:lnTo>
                      <a:lnTo>
                        <a:pt x="93" y="22"/>
                      </a:lnTo>
                      <a:lnTo>
                        <a:pt x="94" y="23"/>
                      </a:lnTo>
                      <a:lnTo>
                        <a:pt x="95" y="23"/>
                      </a:lnTo>
                      <a:lnTo>
                        <a:pt x="99" y="24"/>
                      </a:lnTo>
                      <a:lnTo>
                        <a:pt x="102" y="27"/>
                      </a:lnTo>
                      <a:lnTo>
                        <a:pt x="104" y="29"/>
                      </a:lnTo>
                      <a:lnTo>
                        <a:pt x="107" y="31"/>
                      </a:lnTo>
                      <a:lnTo>
                        <a:pt x="109" y="35"/>
                      </a:lnTo>
                      <a:lnTo>
                        <a:pt x="111" y="38"/>
                      </a:lnTo>
                      <a:lnTo>
                        <a:pt x="112" y="43"/>
                      </a:lnTo>
                      <a:lnTo>
                        <a:pt x="112" y="49"/>
                      </a:lnTo>
                      <a:lnTo>
                        <a:pt x="96" y="47"/>
                      </a:lnTo>
                      <a:lnTo>
                        <a:pt x="96" y="46"/>
                      </a:lnTo>
                      <a:lnTo>
                        <a:pt x="96" y="45"/>
                      </a:lnTo>
                      <a:lnTo>
                        <a:pt x="95" y="44"/>
                      </a:lnTo>
                      <a:lnTo>
                        <a:pt x="95" y="43"/>
                      </a:lnTo>
                      <a:lnTo>
                        <a:pt x="94" y="42"/>
                      </a:lnTo>
                      <a:lnTo>
                        <a:pt x="94" y="40"/>
                      </a:lnTo>
                      <a:lnTo>
                        <a:pt x="93" y="39"/>
                      </a:lnTo>
                      <a:lnTo>
                        <a:pt x="92" y="38"/>
                      </a:lnTo>
                      <a:lnTo>
                        <a:pt x="91" y="38"/>
                      </a:lnTo>
                      <a:lnTo>
                        <a:pt x="88" y="37"/>
                      </a:lnTo>
                      <a:lnTo>
                        <a:pt x="87" y="37"/>
                      </a:lnTo>
                      <a:lnTo>
                        <a:pt x="85" y="37"/>
                      </a:lnTo>
                      <a:lnTo>
                        <a:pt x="82" y="38"/>
                      </a:lnTo>
                      <a:lnTo>
                        <a:pt x="80" y="39"/>
                      </a:lnTo>
                      <a:lnTo>
                        <a:pt x="79" y="42"/>
                      </a:lnTo>
                      <a:lnTo>
                        <a:pt x="78" y="44"/>
                      </a:lnTo>
                      <a:lnTo>
                        <a:pt x="77" y="46"/>
                      </a:lnTo>
                      <a:lnTo>
                        <a:pt x="76" y="50"/>
                      </a:lnTo>
                      <a:lnTo>
                        <a:pt x="76" y="52"/>
                      </a:lnTo>
                      <a:lnTo>
                        <a:pt x="76" y="53"/>
                      </a:lnTo>
                      <a:lnTo>
                        <a:pt x="76" y="54"/>
                      </a:lnTo>
                      <a:lnTo>
                        <a:pt x="76" y="55"/>
                      </a:lnTo>
                      <a:lnTo>
                        <a:pt x="76" y="57"/>
                      </a:lnTo>
                      <a:lnTo>
                        <a:pt x="76" y="58"/>
                      </a:lnTo>
                      <a:lnTo>
                        <a:pt x="76" y="59"/>
                      </a:lnTo>
                      <a:lnTo>
                        <a:pt x="76" y="60"/>
                      </a:lnTo>
                      <a:lnTo>
                        <a:pt x="76" y="61"/>
                      </a:lnTo>
                      <a:lnTo>
                        <a:pt x="76" y="62"/>
                      </a:lnTo>
                      <a:lnTo>
                        <a:pt x="76" y="64"/>
                      </a:lnTo>
                      <a:lnTo>
                        <a:pt x="76" y="65"/>
                      </a:lnTo>
                      <a:lnTo>
                        <a:pt x="76" y="66"/>
                      </a:lnTo>
                      <a:lnTo>
                        <a:pt x="76" y="68"/>
                      </a:lnTo>
                      <a:lnTo>
                        <a:pt x="77" y="70"/>
                      </a:lnTo>
                      <a:lnTo>
                        <a:pt x="78" y="73"/>
                      </a:lnTo>
                      <a:lnTo>
                        <a:pt x="79" y="75"/>
                      </a:lnTo>
                      <a:lnTo>
                        <a:pt x="80" y="76"/>
                      </a:lnTo>
                      <a:lnTo>
                        <a:pt x="81" y="79"/>
                      </a:lnTo>
                      <a:lnTo>
                        <a:pt x="84" y="80"/>
                      </a:lnTo>
                      <a:lnTo>
                        <a:pt x="87" y="80"/>
                      </a:lnTo>
                      <a:lnTo>
                        <a:pt x="88" y="80"/>
                      </a:lnTo>
                      <a:lnTo>
                        <a:pt x="89" y="79"/>
                      </a:lnTo>
                      <a:lnTo>
                        <a:pt x="91" y="79"/>
                      </a:lnTo>
                      <a:lnTo>
                        <a:pt x="92" y="77"/>
                      </a:lnTo>
                      <a:lnTo>
                        <a:pt x="93" y="76"/>
                      </a:lnTo>
                      <a:lnTo>
                        <a:pt x="94" y="75"/>
                      </a:lnTo>
                      <a:lnTo>
                        <a:pt x="94" y="74"/>
                      </a:lnTo>
                      <a:lnTo>
                        <a:pt x="95" y="73"/>
                      </a:lnTo>
                      <a:lnTo>
                        <a:pt x="95" y="72"/>
                      </a:lnTo>
                      <a:lnTo>
                        <a:pt x="96" y="70"/>
                      </a:lnTo>
                      <a:lnTo>
                        <a:pt x="96" y="69"/>
                      </a:lnTo>
                      <a:lnTo>
                        <a:pt x="96" y="68"/>
                      </a:lnTo>
                      <a:lnTo>
                        <a:pt x="96" y="67"/>
                      </a:lnTo>
                      <a:close/>
                      <a:moveTo>
                        <a:pt x="172" y="44"/>
                      </a:moveTo>
                      <a:lnTo>
                        <a:pt x="172" y="91"/>
                      </a:lnTo>
                      <a:lnTo>
                        <a:pt x="157" y="91"/>
                      </a:lnTo>
                      <a:lnTo>
                        <a:pt x="157" y="51"/>
                      </a:lnTo>
                      <a:lnTo>
                        <a:pt x="157" y="50"/>
                      </a:lnTo>
                      <a:lnTo>
                        <a:pt x="157" y="49"/>
                      </a:lnTo>
                      <a:lnTo>
                        <a:pt x="157" y="47"/>
                      </a:lnTo>
                      <a:lnTo>
                        <a:pt x="157" y="46"/>
                      </a:lnTo>
                      <a:lnTo>
                        <a:pt x="157" y="45"/>
                      </a:lnTo>
                      <a:lnTo>
                        <a:pt x="157" y="44"/>
                      </a:lnTo>
                      <a:lnTo>
                        <a:pt x="156" y="43"/>
                      </a:lnTo>
                      <a:lnTo>
                        <a:pt x="156" y="40"/>
                      </a:lnTo>
                      <a:lnTo>
                        <a:pt x="155" y="39"/>
                      </a:lnTo>
                      <a:lnTo>
                        <a:pt x="154" y="38"/>
                      </a:lnTo>
                      <a:lnTo>
                        <a:pt x="153" y="38"/>
                      </a:lnTo>
                      <a:lnTo>
                        <a:pt x="150" y="37"/>
                      </a:lnTo>
                      <a:lnTo>
                        <a:pt x="148" y="37"/>
                      </a:lnTo>
                      <a:lnTo>
                        <a:pt x="146" y="37"/>
                      </a:lnTo>
                      <a:lnTo>
                        <a:pt x="143" y="38"/>
                      </a:lnTo>
                      <a:lnTo>
                        <a:pt x="142" y="39"/>
                      </a:lnTo>
                      <a:lnTo>
                        <a:pt x="140" y="40"/>
                      </a:lnTo>
                      <a:lnTo>
                        <a:pt x="139" y="43"/>
                      </a:lnTo>
                      <a:lnTo>
                        <a:pt x="138" y="46"/>
                      </a:lnTo>
                      <a:lnTo>
                        <a:pt x="137" y="50"/>
                      </a:lnTo>
                      <a:lnTo>
                        <a:pt x="137" y="53"/>
                      </a:lnTo>
                      <a:lnTo>
                        <a:pt x="137" y="91"/>
                      </a:lnTo>
                      <a:lnTo>
                        <a:pt x="122" y="91"/>
                      </a:lnTo>
                      <a:lnTo>
                        <a:pt x="122" y="0"/>
                      </a:lnTo>
                      <a:lnTo>
                        <a:pt x="137" y="0"/>
                      </a:lnTo>
                      <a:lnTo>
                        <a:pt x="137" y="32"/>
                      </a:lnTo>
                      <a:lnTo>
                        <a:pt x="138" y="30"/>
                      </a:lnTo>
                      <a:lnTo>
                        <a:pt x="139" y="28"/>
                      </a:lnTo>
                      <a:lnTo>
                        <a:pt x="141" y="27"/>
                      </a:lnTo>
                      <a:lnTo>
                        <a:pt x="142" y="24"/>
                      </a:lnTo>
                      <a:lnTo>
                        <a:pt x="145" y="23"/>
                      </a:lnTo>
                      <a:lnTo>
                        <a:pt x="148" y="23"/>
                      </a:lnTo>
                      <a:lnTo>
                        <a:pt x="150" y="22"/>
                      </a:lnTo>
                      <a:lnTo>
                        <a:pt x="153" y="22"/>
                      </a:lnTo>
                      <a:lnTo>
                        <a:pt x="157" y="22"/>
                      </a:lnTo>
                      <a:lnTo>
                        <a:pt x="161" y="23"/>
                      </a:lnTo>
                      <a:lnTo>
                        <a:pt x="164" y="26"/>
                      </a:lnTo>
                      <a:lnTo>
                        <a:pt x="167" y="28"/>
                      </a:lnTo>
                      <a:lnTo>
                        <a:pt x="169" y="31"/>
                      </a:lnTo>
                      <a:lnTo>
                        <a:pt x="171" y="35"/>
                      </a:lnTo>
                      <a:lnTo>
                        <a:pt x="172" y="39"/>
                      </a:lnTo>
                      <a:lnTo>
                        <a:pt x="172" y="45"/>
                      </a:lnTo>
                      <a:lnTo>
                        <a:pt x="172" y="44"/>
                      </a:lnTo>
                      <a:close/>
                      <a:moveTo>
                        <a:pt x="233" y="42"/>
                      </a:moveTo>
                      <a:lnTo>
                        <a:pt x="233" y="79"/>
                      </a:lnTo>
                      <a:lnTo>
                        <a:pt x="233" y="82"/>
                      </a:lnTo>
                      <a:lnTo>
                        <a:pt x="233" y="84"/>
                      </a:lnTo>
                      <a:lnTo>
                        <a:pt x="233" y="85"/>
                      </a:lnTo>
                      <a:lnTo>
                        <a:pt x="234" y="87"/>
                      </a:lnTo>
                      <a:lnTo>
                        <a:pt x="234" y="88"/>
                      </a:lnTo>
                      <a:lnTo>
                        <a:pt x="236" y="88"/>
                      </a:lnTo>
                      <a:lnTo>
                        <a:pt x="236" y="89"/>
                      </a:lnTo>
                      <a:lnTo>
                        <a:pt x="237" y="89"/>
                      </a:lnTo>
                      <a:lnTo>
                        <a:pt x="237" y="91"/>
                      </a:lnTo>
                      <a:lnTo>
                        <a:pt x="221" y="91"/>
                      </a:lnTo>
                      <a:lnTo>
                        <a:pt x="219" y="91"/>
                      </a:lnTo>
                      <a:lnTo>
                        <a:pt x="219" y="90"/>
                      </a:lnTo>
                      <a:lnTo>
                        <a:pt x="219" y="89"/>
                      </a:lnTo>
                      <a:lnTo>
                        <a:pt x="219" y="88"/>
                      </a:lnTo>
                      <a:lnTo>
                        <a:pt x="219" y="87"/>
                      </a:lnTo>
                      <a:lnTo>
                        <a:pt x="219" y="85"/>
                      </a:lnTo>
                      <a:lnTo>
                        <a:pt x="219" y="84"/>
                      </a:lnTo>
                      <a:lnTo>
                        <a:pt x="218" y="84"/>
                      </a:lnTo>
                      <a:lnTo>
                        <a:pt x="218" y="85"/>
                      </a:lnTo>
                      <a:lnTo>
                        <a:pt x="217" y="85"/>
                      </a:lnTo>
                      <a:lnTo>
                        <a:pt x="217" y="87"/>
                      </a:lnTo>
                      <a:lnTo>
                        <a:pt x="216" y="88"/>
                      </a:lnTo>
                      <a:lnTo>
                        <a:pt x="214" y="89"/>
                      </a:lnTo>
                      <a:lnTo>
                        <a:pt x="213" y="90"/>
                      </a:lnTo>
                      <a:lnTo>
                        <a:pt x="210" y="91"/>
                      </a:lnTo>
                      <a:lnTo>
                        <a:pt x="208" y="91"/>
                      </a:lnTo>
                      <a:lnTo>
                        <a:pt x="206" y="91"/>
                      </a:lnTo>
                      <a:lnTo>
                        <a:pt x="203" y="92"/>
                      </a:lnTo>
                      <a:lnTo>
                        <a:pt x="201" y="92"/>
                      </a:lnTo>
                      <a:lnTo>
                        <a:pt x="198" y="92"/>
                      </a:lnTo>
                      <a:lnTo>
                        <a:pt x="195" y="91"/>
                      </a:lnTo>
                      <a:lnTo>
                        <a:pt x="192" y="90"/>
                      </a:lnTo>
                      <a:lnTo>
                        <a:pt x="190" y="89"/>
                      </a:lnTo>
                      <a:lnTo>
                        <a:pt x="186" y="87"/>
                      </a:lnTo>
                      <a:lnTo>
                        <a:pt x="185" y="83"/>
                      </a:lnTo>
                      <a:lnTo>
                        <a:pt x="183" y="79"/>
                      </a:lnTo>
                      <a:lnTo>
                        <a:pt x="183" y="74"/>
                      </a:lnTo>
                      <a:lnTo>
                        <a:pt x="183" y="69"/>
                      </a:lnTo>
                      <a:lnTo>
                        <a:pt x="184" y="65"/>
                      </a:lnTo>
                      <a:lnTo>
                        <a:pt x="186" y="61"/>
                      </a:lnTo>
                      <a:lnTo>
                        <a:pt x="188" y="59"/>
                      </a:lnTo>
                      <a:lnTo>
                        <a:pt x="191" y="57"/>
                      </a:lnTo>
                      <a:lnTo>
                        <a:pt x="194" y="54"/>
                      </a:lnTo>
                      <a:lnTo>
                        <a:pt x="196" y="53"/>
                      </a:lnTo>
                      <a:lnTo>
                        <a:pt x="200" y="52"/>
                      </a:lnTo>
                      <a:lnTo>
                        <a:pt x="214" y="50"/>
                      </a:lnTo>
                      <a:lnTo>
                        <a:pt x="215" y="50"/>
                      </a:lnTo>
                      <a:lnTo>
                        <a:pt x="216" y="50"/>
                      </a:lnTo>
                      <a:lnTo>
                        <a:pt x="216" y="49"/>
                      </a:lnTo>
                      <a:lnTo>
                        <a:pt x="217" y="49"/>
                      </a:lnTo>
                      <a:lnTo>
                        <a:pt x="218" y="47"/>
                      </a:lnTo>
                      <a:lnTo>
                        <a:pt x="218" y="46"/>
                      </a:lnTo>
                      <a:lnTo>
                        <a:pt x="218" y="45"/>
                      </a:lnTo>
                      <a:lnTo>
                        <a:pt x="218" y="44"/>
                      </a:lnTo>
                      <a:lnTo>
                        <a:pt x="218" y="43"/>
                      </a:lnTo>
                      <a:lnTo>
                        <a:pt x="218" y="40"/>
                      </a:lnTo>
                      <a:lnTo>
                        <a:pt x="218" y="39"/>
                      </a:lnTo>
                      <a:lnTo>
                        <a:pt x="217" y="39"/>
                      </a:lnTo>
                      <a:lnTo>
                        <a:pt x="216" y="38"/>
                      </a:lnTo>
                      <a:lnTo>
                        <a:pt x="215" y="38"/>
                      </a:lnTo>
                      <a:lnTo>
                        <a:pt x="214" y="37"/>
                      </a:lnTo>
                      <a:lnTo>
                        <a:pt x="213" y="37"/>
                      </a:lnTo>
                      <a:lnTo>
                        <a:pt x="211" y="37"/>
                      </a:lnTo>
                      <a:lnTo>
                        <a:pt x="210" y="37"/>
                      </a:lnTo>
                      <a:lnTo>
                        <a:pt x="209" y="37"/>
                      </a:lnTo>
                      <a:lnTo>
                        <a:pt x="208" y="37"/>
                      </a:lnTo>
                      <a:lnTo>
                        <a:pt x="206" y="37"/>
                      </a:lnTo>
                      <a:lnTo>
                        <a:pt x="205" y="37"/>
                      </a:lnTo>
                      <a:lnTo>
                        <a:pt x="203" y="38"/>
                      </a:lnTo>
                      <a:lnTo>
                        <a:pt x="202" y="39"/>
                      </a:lnTo>
                      <a:lnTo>
                        <a:pt x="202" y="40"/>
                      </a:lnTo>
                      <a:lnTo>
                        <a:pt x="201" y="42"/>
                      </a:lnTo>
                      <a:lnTo>
                        <a:pt x="201" y="43"/>
                      </a:lnTo>
                      <a:lnTo>
                        <a:pt x="200" y="44"/>
                      </a:lnTo>
                      <a:lnTo>
                        <a:pt x="200" y="45"/>
                      </a:lnTo>
                      <a:lnTo>
                        <a:pt x="200" y="46"/>
                      </a:lnTo>
                      <a:lnTo>
                        <a:pt x="185" y="46"/>
                      </a:lnTo>
                      <a:lnTo>
                        <a:pt x="187" y="39"/>
                      </a:lnTo>
                      <a:lnTo>
                        <a:pt x="188" y="34"/>
                      </a:lnTo>
                      <a:lnTo>
                        <a:pt x="191" y="30"/>
                      </a:lnTo>
                      <a:lnTo>
                        <a:pt x="194" y="27"/>
                      </a:lnTo>
                      <a:lnTo>
                        <a:pt x="198" y="26"/>
                      </a:lnTo>
                      <a:lnTo>
                        <a:pt x="201" y="23"/>
                      </a:lnTo>
                      <a:lnTo>
                        <a:pt x="205" y="22"/>
                      </a:lnTo>
                      <a:lnTo>
                        <a:pt x="209" y="22"/>
                      </a:lnTo>
                      <a:lnTo>
                        <a:pt x="210" y="22"/>
                      </a:lnTo>
                      <a:lnTo>
                        <a:pt x="211" y="22"/>
                      </a:lnTo>
                      <a:lnTo>
                        <a:pt x="213" y="22"/>
                      </a:lnTo>
                      <a:lnTo>
                        <a:pt x="214" y="22"/>
                      </a:lnTo>
                      <a:lnTo>
                        <a:pt x="215" y="22"/>
                      </a:lnTo>
                      <a:lnTo>
                        <a:pt x="216" y="22"/>
                      </a:lnTo>
                      <a:lnTo>
                        <a:pt x="217" y="22"/>
                      </a:lnTo>
                      <a:lnTo>
                        <a:pt x="218" y="23"/>
                      </a:lnTo>
                      <a:lnTo>
                        <a:pt x="219" y="23"/>
                      </a:lnTo>
                      <a:lnTo>
                        <a:pt x="222" y="24"/>
                      </a:lnTo>
                      <a:lnTo>
                        <a:pt x="224" y="26"/>
                      </a:lnTo>
                      <a:lnTo>
                        <a:pt x="226" y="28"/>
                      </a:lnTo>
                      <a:lnTo>
                        <a:pt x="229" y="29"/>
                      </a:lnTo>
                      <a:lnTo>
                        <a:pt x="231" y="31"/>
                      </a:lnTo>
                      <a:lnTo>
                        <a:pt x="232" y="35"/>
                      </a:lnTo>
                      <a:lnTo>
                        <a:pt x="233" y="38"/>
                      </a:lnTo>
                      <a:lnTo>
                        <a:pt x="233" y="42"/>
                      </a:lnTo>
                      <a:close/>
                      <a:moveTo>
                        <a:pt x="218" y="68"/>
                      </a:moveTo>
                      <a:lnTo>
                        <a:pt x="218" y="59"/>
                      </a:lnTo>
                      <a:lnTo>
                        <a:pt x="218" y="60"/>
                      </a:lnTo>
                      <a:lnTo>
                        <a:pt x="217" y="60"/>
                      </a:lnTo>
                      <a:lnTo>
                        <a:pt x="216" y="60"/>
                      </a:lnTo>
                      <a:lnTo>
                        <a:pt x="215" y="61"/>
                      </a:lnTo>
                      <a:lnTo>
                        <a:pt x="214" y="61"/>
                      </a:lnTo>
                      <a:lnTo>
                        <a:pt x="213" y="61"/>
                      </a:lnTo>
                      <a:lnTo>
                        <a:pt x="210" y="62"/>
                      </a:lnTo>
                      <a:lnTo>
                        <a:pt x="209" y="62"/>
                      </a:lnTo>
                      <a:lnTo>
                        <a:pt x="207" y="64"/>
                      </a:lnTo>
                      <a:lnTo>
                        <a:pt x="205" y="64"/>
                      </a:lnTo>
                      <a:lnTo>
                        <a:pt x="203" y="65"/>
                      </a:lnTo>
                      <a:lnTo>
                        <a:pt x="201" y="66"/>
                      </a:lnTo>
                      <a:lnTo>
                        <a:pt x="200" y="67"/>
                      </a:lnTo>
                      <a:lnTo>
                        <a:pt x="200" y="68"/>
                      </a:lnTo>
                      <a:lnTo>
                        <a:pt x="199" y="70"/>
                      </a:lnTo>
                      <a:lnTo>
                        <a:pt x="199" y="73"/>
                      </a:lnTo>
                      <a:lnTo>
                        <a:pt x="199" y="74"/>
                      </a:lnTo>
                      <a:lnTo>
                        <a:pt x="199" y="76"/>
                      </a:lnTo>
                      <a:lnTo>
                        <a:pt x="199" y="77"/>
                      </a:lnTo>
                      <a:lnTo>
                        <a:pt x="200" y="79"/>
                      </a:lnTo>
                      <a:lnTo>
                        <a:pt x="201" y="80"/>
                      </a:lnTo>
                      <a:lnTo>
                        <a:pt x="202" y="80"/>
                      </a:lnTo>
                      <a:lnTo>
                        <a:pt x="202" y="81"/>
                      </a:lnTo>
                      <a:lnTo>
                        <a:pt x="203" y="81"/>
                      </a:lnTo>
                      <a:lnTo>
                        <a:pt x="205" y="81"/>
                      </a:lnTo>
                      <a:lnTo>
                        <a:pt x="206" y="81"/>
                      </a:lnTo>
                      <a:lnTo>
                        <a:pt x="208" y="81"/>
                      </a:lnTo>
                      <a:lnTo>
                        <a:pt x="210" y="80"/>
                      </a:lnTo>
                      <a:lnTo>
                        <a:pt x="213" y="79"/>
                      </a:lnTo>
                      <a:lnTo>
                        <a:pt x="215" y="77"/>
                      </a:lnTo>
                      <a:lnTo>
                        <a:pt x="216" y="75"/>
                      </a:lnTo>
                      <a:lnTo>
                        <a:pt x="217" y="73"/>
                      </a:lnTo>
                      <a:lnTo>
                        <a:pt x="218" y="70"/>
                      </a:lnTo>
                      <a:lnTo>
                        <a:pt x="218" y="68"/>
                      </a:lnTo>
                      <a:close/>
                      <a:moveTo>
                        <a:pt x="266" y="73"/>
                      </a:moveTo>
                      <a:lnTo>
                        <a:pt x="266" y="91"/>
                      </a:lnTo>
                      <a:lnTo>
                        <a:pt x="249" y="91"/>
                      </a:lnTo>
                      <a:lnTo>
                        <a:pt x="249" y="73"/>
                      </a:lnTo>
                      <a:lnTo>
                        <a:pt x="266" y="73"/>
                      </a:lnTo>
                      <a:close/>
                      <a:moveTo>
                        <a:pt x="266" y="26"/>
                      </a:moveTo>
                      <a:lnTo>
                        <a:pt x="266" y="45"/>
                      </a:lnTo>
                      <a:lnTo>
                        <a:pt x="249" y="45"/>
                      </a:lnTo>
                      <a:lnTo>
                        <a:pt x="249" y="26"/>
                      </a:lnTo>
                      <a:lnTo>
                        <a:pt x="26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 name="Freeform 81">
                  <a:extLst>
                    <a:ext uri="{FF2B5EF4-FFF2-40B4-BE49-F238E27FC236}">
                      <a16:creationId xmlns:a16="http://schemas.microsoft.com/office/drawing/2014/main" id="{08DCECD3-2E46-4708-B3DF-FCB8BCE0AE70}"/>
                    </a:ext>
                  </a:extLst>
                </p:cNvPr>
                <p:cNvSpPr>
                  <a:spLocks/>
                </p:cNvSpPr>
                <p:nvPr/>
              </p:nvSpPr>
              <p:spPr bwMode="auto">
                <a:xfrm>
                  <a:off x="1205" y="4824"/>
                  <a:ext cx="600" cy="8"/>
                </a:xfrm>
                <a:custGeom>
                  <a:avLst/>
                  <a:gdLst>
                    <a:gd name="T0" fmla="*/ 18 w 1201"/>
                    <a:gd name="T1" fmla="*/ 1 h 16"/>
                    <a:gd name="T2" fmla="*/ 18 w 1201"/>
                    <a:gd name="T3" fmla="*/ 0 h 16"/>
                    <a:gd name="T4" fmla="*/ 0 w 1201"/>
                    <a:gd name="T5" fmla="*/ 0 h 16"/>
                    <a:gd name="T6" fmla="*/ 0 w 1201"/>
                    <a:gd name="T7" fmla="*/ 1 h 16"/>
                    <a:gd name="T8" fmla="*/ 18 w 1201"/>
                    <a:gd name="T9" fmla="*/ 1 h 16"/>
                    <a:gd name="T10" fmla="*/ 18 w 1201"/>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01" h="16">
                      <a:moveTo>
                        <a:pt x="1201" y="8"/>
                      </a:moveTo>
                      <a:lnTo>
                        <a:pt x="1201" y="0"/>
                      </a:lnTo>
                      <a:lnTo>
                        <a:pt x="0" y="0"/>
                      </a:lnTo>
                      <a:lnTo>
                        <a:pt x="0" y="16"/>
                      </a:lnTo>
                      <a:lnTo>
                        <a:pt x="1201" y="16"/>
                      </a:lnTo>
                      <a:lnTo>
                        <a:pt x="120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 name="Freeform 82">
                  <a:extLst>
                    <a:ext uri="{FF2B5EF4-FFF2-40B4-BE49-F238E27FC236}">
                      <a16:creationId xmlns:a16="http://schemas.microsoft.com/office/drawing/2014/main" id="{A5322B00-3F13-4822-9E41-60CABB15C904}"/>
                    </a:ext>
                  </a:extLst>
                </p:cNvPr>
                <p:cNvSpPr>
                  <a:spLocks/>
                </p:cNvSpPr>
                <p:nvPr/>
              </p:nvSpPr>
              <p:spPr bwMode="auto">
                <a:xfrm>
                  <a:off x="1350" y="4760"/>
                  <a:ext cx="456" cy="8"/>
                </a:xfrm>
                <a:custGeom>
                  <a:avLst/>
                  <a:gdLst>
                    <a:gd name="T0" fmla="*/ 15 w 912"/>
                    <a:gd name="T1" fmla="*/ 1 h 16"/>
                    <a:gd name="T2" fmla="*/ 15 w 912"/>
                    <a:gd name="T3" fmla="*/ 0 h 16"/>
                    <a:gd name="T4" fmla="*/ 0 w 912"/>
                    <a:gd name="T5" fmla="*/ 0 h 16"/>
                    <a:gd name="T6" fmla="*/ 0 w 912"/>
                    <a:gd name="T7" fmla="*/ 1 h 16"/>
                    <a:gd name="T8" fmla="*/ 15 w 912"/>
                    <a:gd name="T9" fmla="*/ 1 h 16"/>
                    <a:gd name="T10" fmla="*/ 15 w 912"/>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 h="16">
                      <a:moveTo>
                        <a:pt x="912" y="8"/>
                      </a:moveTo>
                      <a:lnTo>
                        <a:pt x="912" y="0"/>
                      </a:lnTo>
                      <a:lnTo>
                        <a:pt x="0" y="0"/>
                      </a:lnTo>
                      <a:lnTo>
                        <a:pt x="0" y="16"/>
                      </a:lnTo>
                      <a:lnTo>
                        <a:pt x="912" y="16"/>
                      </a:lnTo>
                      <a:lnTo>
                        <a:pt x="91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aphicFrame>
            <p:nvGraphicFramePr>
              <p:cNvPr id="287" name="Object 83">
                <a:extLst>
                  <a:ext uri="{FF2B5EF4-FFF2-40B4-BE49-F238E27FC236}">
                    <a16:creationId xmlns:a16="http://schemas.microsoft.com/office/drawing/2014/main" id="{F837EB11-344C-4ECC-BD00-5B3E1D928248}"/>
                  </a:ext>
                </a:extLst>
              </p:cNvPr>
              <p:cNvGraphicFramePr>
                <a:graphicFrameLocks noChangeAspect="1"/>
              </p:cNvGraphicFramePr>
              <p:nvPr/>
            </p:nvGraphicFramePr>
            <p:xfrm>
              <a:off x="1593" y="3752"/>
              <a:ext cx="557" cy="864"/>
            </p:xfrm>
            <a:graphic>
              <a:graphicData uri="http://schemas.openxmlformats.org/presentationml/2006/ole">
                <mc:AlternateContent xmlns:mc="http://schemas.openxmlformats.org/markup-compatibility/2006">
                  <mc:Choice xmlns:v="urn:schemas-microsoft-com:vml" Requires="v">
                    <p:oleObj spid="_x0000_s114702" name="Clip" r:id="rId6" imgW="914400" imgH="1418234" progId="MS_ClipArt_Gallery.2">
                      <p:embed/>
                    </p:oleObj>
                  </mc:Choice>
                  <mc:Fallback>
                    <p:oleObj name="Clip" r:id="rId6" imgW="914400" imgH="1418234" progId="MS_ClipArt_Gallery.2">
                      <p:embed/>
                      <p:pic>
                        <p:nvPicPr>
                          <p:cNvPr id="4379" name="Object 83">
                            <a:extLst>
                              <a:ext uri="{FF2B5EF4-FFF2-40B4-BE49-F238E27FC236}">
                                <a16:creationId xmlns:a16="http://schemas.microsoft.com/office/drawing/2014/main" id="{7406E4CA-F6EA-4A80-B59B-CDD06FDFF51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93" y="3752"/>
                            <a:ext cx="557" cy="8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88" name="Group 84">
                <a:extLst>
                  <a:ext uri="{FF2B5EF4-FFF2-40B4-BE49-F238E27FC236}">
                    <a16:creationId xmlns:a16="http://schemas.microsoft.com/office/drawing/2014/main" id="{3862AD4F-76AB-4C02-A31E-E4D66409DE32}"/>
                  </a:ext>
                </a:extLst>
              </p:cNvPr>
              <p:cNvGrpSpPr>
                <a:grpSpLocks/>
              </p:cNvGrpSpPr>
              <p:nvPr/>
            </p:nvGrpSpPr>
            <p:grpSpPr bwMode="auto">
              <a:xfrm>
                <a:off x="823" y="1308"/>
                <a:ext cx="1011" cy="2754"/>
                <a:chOff x="823" y="1308"/>
                <a:chExt cx="1011" cy="2754"/>
              </a:xfrm>
            </p:grpSpPr>
            <p:sp>
              <p:nvSpPr>
                <p:cNvPr id="303" name="AutoShape 85">
                  <a:extLst>
                    <a:ext uri="{FF2B5EF4-FFF2-40B4-BE49-F238E27FC236}">
                      <a16:creationId xmlns:a16="http://schemas.microsoft.com/office/drawing/2014/main" id="{158E907D-C9B2-4534-AC7B-D8CC4BD3DDF4}"/>
                    </a:ext>
                  </a:extLst>
                </p:cNvPr>
                <p:cNvSpPr>
                  <a:spLocks noChangeArrowheads="1"/>
                </p:cNvSpPr>
                <p:nvPr/>
              </p:nvSpPr>
              <p:spPr bwMode="auto">
                <a:xfrm flipV="1">
                  <a:off x="1538" y="3792"/>
                  <a:ext cx="296" cy="134"/>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4" name="AutoShape 86">
                  <a:extLst>
                    <a:ext uri="{FF2B5EF4-FFF2-40B4-BE49-F238E27FC236}">
                      <a16:creationId xmlns:a16="http://schemas.microsoft.com/office/drawing/2014/main" id="{9C88078D-99CC-43C1-9C77-18C1763C0767}"/>
                    </a:ext>
                  </a:extLst>
                </p:cNvPr>
                <p:cNvSpPr>
                  <a:spLocks noChangeArrowheads="1"/>
                </p:cNvSpPr>
                <p:nvPr/>
              </p:nvSpPr>
              <p:spPr bwMode="auto">
                <a:xfrm>
                  <a:off x="899" y="1348"/>
                  <a:ext cx="728" cy="2669"/>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nvGrpSpPr>
                <p:cNvPr id="305" name="Group 87">
                  <a:extLst>
                    <a:ext uri="{FF2B5EF4-FFF2-40B4-BE49-F238E27FC236}">
                      <a16:creationId xmlns:a16="http://schemas.microsoft.com/office/drawing/2014/main" id="{962C7B9A-6542-4C60-8427-800889EBCB0D}"/>
                    </a:ext>
                  </a:extLst>
                </p:cNvPr>
                <p:cNvGrpSpPr>
                  <a:grpSpLocks/>
                </p:cNvGrpSpPr>
                <p:nvPr/>
              </p:nvGrpSpPr>
              <p:grpSpPr bwMode="auto">
                <a:xfrm rot="3773165">
                  <a:off x="849" y="3082"/>
                  <a:ext cx="1462" cy="386"/>
                  <a:chOff x="2832" y="2832"/>
                  <a:chExt cx="579" cy="153"/>
                </a:xfrm>
              </p:grpSpPr>
              <p:sp>
                <p:nvSpPr>
                  <p:cNvPr id="308" name="Freeform 88">
                    <a:extLst>
                      <a:ext uri="{FF2B5EF4-FFF2-40B4-BE49-F238E27FC236}">
                        <a16:creationId xmlns:a16="http://schemas.microsoft.com/office/drawing/2014/main" id="{779021EC-2FA9-4BCC-82C4-059131C1533C}"/>
                      </a:ext>
                    </a:extLst>
                  </p:cNvPr>
                  <p:cNvSpPr>
                    <a:spLocks/>
                  </p:cNvSpPr>
                  <p:nvPr/>
                </p:nvSpPr>
                <p:spPr bwMode="auto">
                  <a:xfrm>
                    <a:off x="2832" y="2832"/>
                    <a:ext cx="579" cy="153"/>
                  </a:xfrm>
                  <a:custGeom>
                    <a:avLst/>
                    <a:gdLst>
                      <a:gd name="T0" fmla="*/ 16 w 579"/>
                      <a:gd name="T1" fmla="*/ 29 h 153"/>
                      <a:gd name="T2" fmla="*/ 30 w 579"/>
                      <a:gd name="T3" fmla="*/ 14 h 153"/>
                      <a:gd name="T4" fmla="*/ 63 w 579"/>
                      <a:gd name="T5" fmla="*/ 0 h 153"/>
                      <a:gd name="T6" fmla="*/ 117 w 579"/>
                      <a:gd name="T7" fmla="*/ 12 h 153"/>
                      <a:gd name="T8" fmla="*/ 141 w 579"/>
                      <a:gd name="T9" fmla="*/ 18 h 153"/>
                      <a:gd name="T10" fmla="*/ 159 w 579"/>
                      <a:gd name="T11" fmla="*/ 24 h 153"/>
                      <a:gd name="T12" fmla="*/ 180 w 579"/>
                      <a:gd name="T13" fmla="*/ 30 h 153"/>
                      <a:gd name="T14" fmla="*/ 201 w 579"/>
                      <a:gd name="T15" fmla="*/ 36 h 153"/>
                      <a:gd name="T16" fmla="*/ 219 w 579"/>
                      <a:gd name="T17" fmla="*/ 42 h 153"/>
                      <a:gd name="T18" fmla="*/ 237 w 579"/>
                      <a:gd name="T19" fmla="*/ 48 h 153"/>
                      <a:gd name="T20" fmla="*/ 261 w 579"/>
                      <a:gd name="T21" fmla="*/ 54 h 153"/>
                      <a:gd name="T22" fmla="*/ 294 w 579"/>
                      <a:gd name="T23" fmla="*/ 63 h 153"/>
                      <a:gd name="T24" fmla="*/ 315 w 579"/>
                      <a:gd name="T25" fmla="*/ 69 h 153"/>
                      <a:gd name="T26" fmla="*/ 390 w 579"/>
                      <a:gd name="T27" fmla="*/ 81 h 153"/>
                      <a:gd name="T28" fmla="*/ 427 w 579"/>
                      <a:gd name="T29" fmla="*/ 87 h 153"/>
                      <a:gd name="T30" fmla="*/ 469 w 579"/>
                      <a:gd name="T31" fmla="*/ 93 h 153"/>
                      <a:gd name="T32" fmla="*/ 543 w 579"/>
                      <a:gd name="T33" fmla="*/ 99 h 153"/>
                      <a:gd name="T34" fmla="*/ 573 w 579"/>
                      <a:gd name="T35" fmla="*/ 105 h 153"/>
                      <a:gd name="T36" fmla="*/ 579 w 579"/>
                      <a:gd name="T37" fmla="*/ 122 h 153"/>
                      <a:gd name="T38" fmla="*/ 565 w 579"/>
                      <a:gd name="T39" fmla="*/ 141 h 153"/>
                      <a:gd name="T40" fmla="*/ 507 w 579"/>
                      <a:gd name="T41" fmla="*/ 137 h 153"/>
                      <a:gd name="T42" fmla="*/ 423 w 579"/>
                      <a:gd name="T43" fmla="*/ 131 h 153"/>
                      <a:gd name="T44" fmla="*/ 315 w 579"/>
                      <a:gd name="T45" fmla="*/ 129 h 153"/>
                      <a:gd name="T46" fmla="*/ 249 w 579"/>
                      <a:gd name="T47" fmla="*/ 134 h 153"/>
                      <a:gd name="T48" fmla="*/ 184 w 579"/>
                      <a:gd name="T49" fmla="*/ 141 h 153"/>
                      <a:gd name="T50" fmla="*/ 105 w 579"/>
                      <a:gd name="T51" fmla="*/ 147 h 153"/>
                      <a:gd name="T52" fmla="*/ 76 w 579"/>
                      <a:gd name="T53" fmla="*/ 153 h 153"/>
                      <a:gd name="T54" fmla="*/ 43 w 579"/>
                      <a:gd name="T55" fmla="*/ 149 h 153"/>
                      <a:gd name="T56" fmla="*/ 6 w 579"/>
                      <a:gd name="T57" fmla="*/ 113 h 153"/>
                      <a:gd name="T58" fmla="*/ 1 w 579"/>
                      <a:gd name="T59" fmla="*/ 93 h 153"/>
                      <a:gd name="T60" fmla="*/ 3 w 579"/>
                      <a:gd name="T61" fmla="*/ 75 h 153"/>
                      <a:gd name="T62" fmla="*/ 9 w 579"/>
                      <a:gd name="T63" fmla="*/ 48 h 153"/>
                      <a:gd name="T64" fmla="*/ 24 w 579"/>
                      <a:gd name="T65" fmla="*/ 20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9" h="153">
                        <a:moveTo>
                          <a:pt x="16" y="29"/>
                        </a:moveTo>
                        <a:cubicBezTo>
                          <a:pt x="20" y="23"/>
                          <a:pt x="23" y="15"/>
                          <a:pt x="30" y="14"/>
                        </a:cubicBezTo>
                        <a:cubicBezTo>
                          <a:pt x="41" y="6"/>
                          <a:pt x="50" y="3"/>
                          <a:pt x="63" y="0"/>
                        </a:cubicBezTo>
                        <a:cubicBezTo>
                          <a:pt x="81" y="4"/>
                          <a:pt x="99" y="9"/>
                          <a:pt x="117" y="12"/>
                        </a:cubicBezTo>
                        <a:cubicBezTo>
                          <a:pt x="124" y="15"/>
                          <a:pt x="133" y="17"/>
                          <a:pt x="141" y="18"/>
                        </a:cubicBezTo>
                        <a:cubicBezTo>
                          <a:pt x="147" y="21"/>
                          <a:pt x="153" y="23"/>
                          <a:pt x="159" y="24"/>
                        </a:cubicBezTo>
                        <a:cubicBezTo>
                          <a:pt x="165" y="27"/>
                          <a:pt x="173" y="29"/>
                          <a:pt x="180" y="30"/>
                        </a:cubicBezTo>
                        <a:cubicBezTo>
                          <a:pt x="186" y="33"/>
                          <a:pt x="194" y="35"/>
                          <a:pt x="201" y="36"/>
                        </a:cubicBezTo>
                        <a:cubicBezTo>
                          <a:pt x="207" y="39"/>
                          <a:pt x="213" y="41"/>
                          <a:pt x="219" y="42"/>
                        </a:cubicBezTo>
                        <a:cubicBezTo>
                          <a:pt x="225" y="45"/>
                          <a:pt x="231" y="47"/>
                          <a:pt x="237" y="48"/>
                        </a:cubicBezTo>
                        <a:cubicBezTo>
                          <a:pt x="245" y="52"/>
                          <a:pt x="252" y="53"/>
                          <a:pt x="261" y="54"/>
                        </a:cubicBezTo>
                        <a:cubicBezTo>
                          <a:pt x="271" y="59"/>
                          <a:pt x="283" y="61"/>
                          <a:pt x="294" y="63"/>
                        </a:cubicBezTo>
                        <a:cubicBezTo>
                          <a:pt x="300" y="66"/>
                          <a:pt x="308" y="68"/>
                          <a:pt x="315" y="69"/>
                        </a:cubicBezTo>
                        <a:cubicBezTo>
                          <a:pt x="334" y="79"/>
                          <a:pt x="368" y="79"/>
                          <a:pt x="390" y="81"/>
                        </a:cubicBezTo>
                        <a:cubicBezTo>
                          <a:pt x="400" y="86"/>
                          <a:pt x="416" y="85"/>
                          <a:pt x="427" y="87"/>
                        </a:cubicBezTo>
                        <a:cubicBezTo>
                          <a:pt x="440" y="92"/>
                          <a:pt x="456" y="92"/>
                          <a:pt x="469" y="93"/>
                        </a:cubicBezTo>
                        <a:cubicBezTo>
                          <a:pt x="492" y="98"/>
                          <a:pt x="519" y="98"/>
                          <a:pt x="543" y="99"/>
                        </a:cubicBezTo>
                        <a:cubicBezTo>
                          <a:pt x="554" y="100"/>
                          <a:pt x="564" y="99"/>
                          <a:pt x="573" y="105"/>
                        </a:cubicBezTo>
                        <a:cubicBezTo>
                          <a:pt x="576" y="111"/>
                          <a:pt x="577" y="116"/>
                          <a:pt x="579" y="122"/>
                        </a:cubicBezTo>
                        <a:cubicBezTo>
                          <a:pt x="575" y="130"/>
                          <a:pt x="576" y="139"/>
                          <a:pt x="565" y="141"/>
                        </a:cubicBezTo>
                        <a:cubicBezTo>
                          <a:pt x="546" y="140"/>
                          <a:pt x="526" y="138"/>
                          <a:pt x="507" y="137"/>
                        </a:cubicBezTo>
                        <a:cubicBezTo>
                          <a:pt x="483" y="129"/>
                          <a:pt x="447" y="132"/>
                          <a:pt x="423" y="131"/>
                        </a:cubicBezTo>
                        <a:cubicBezTo>
                          <a:pt x="386" y="127"/>
                          <a:pt x="353" y="128"/>
                          <a:pt x="315" y="129"/>
                        </a:cubicBezTo>
                        <a:cubicBezTo>
                          <a:pt x="270" y="133"/>
                          <a:pt x="292" y="131"/>
                          <a:pt x="249" y="134"/>
                        </a:cubicBezTo>
                        <a:cubicBezTo>
                          <a:pt x="227" y="138"/>
                          <a:pt x="206" y="140"/>
                          <a:pt x="184" y="141"/>
                        </a:cubicBezTo>
                        <a:cubicBezTo>
                          <a:pt x="157" y="145"/>
                          <a:pt x="133" y="146"/>
                          <a:pt x="105" y="147"/>
                        </a:cubicBezTo>
                        <a:cubicBezTo>
                          <a:pt x="95" y="149"/>
                          <a:pt x="86" y="151"/>
                          <a:pt x="76" y="153"/>
                        </a:cubicBezTo>
                        <a:cubicBezTo>
                          <a:pt x="65" y="152"/>
                          <a:pt x="54" y="151"/>
                          <a:pt x="43" y="149"/>
                        </a:cubicBezTo>
                        <a:cubicBezTo>
                          <a:pt x="25" y="140"/>
                          <a:pt x="18" y="129"/>
                          <a:pt x="6" y="113"/>
                        </a:cubicBezTo>
                        <a:cubicBezTo>
                          <a:pt x="4" y="106"/>
                          <a:pt x="4" y="100"/>
                          <a:pt x="1" y="93"/>
                        </a:cubicBezTo>
                        <a:cubicBezTo>
                          <a:pt x="0" y="86"/>
                          <a:pt x="0" y="81"/>
                          <a:pt x="3" y="75"/>
                        </a:cubicBezTo>
                        <a:cubicBezTo>
                          <a:pt x="5" y="66"/>
                          <a:pt x="6" y="57"/>
                          <a:pt x="9" y="48"/>
                        </a:cubicBezTo>
                        <a:cubicBezTo>
                          <a:pt x="11" y="38"/>
                          <a:pt x="14" y="25"/>
                          <a:pt x="24" y="20"/>
                        </a:cubicBezTo>
                      </a:path>
                    </a:pathLst>
                  </a:custGeom>
                  <a:solidFill>
                    <a:schemeClr val="tx1"/>
                  </a:solidFill>
                  <a:ln w="635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sp>
                <p:nvSpPr>
                  <p:cNvPr id="309" name="Oval 89">
                    <a:extLst>
                      <a:ext uri="{FF2B5EF4-FFF2-40B4-BE49-F238E27FC236}">
                        <a16:creationId xmlns:a16="http://schemas.microsoft.com/office/drawing/2014/main" id="{7B45763D-48B1-4E78-9E9A-409DE77D39CC}"/>
                      </a:ext>
                    </a:extLst>
                  </p:cNvPr>
                  <p:cNvSpPr>
                    <a:spLocks noChangeArrowheads="1"/>
                  </p:cNvSpPr>
                  <p:nvPr/>
                </p:nvSpPr>
                <p:spPr bwMode="auto">
                  <a:xfrm>
                    <a:off x="3337" y="2927"/>
                    <a:ext cx="47" cy="47"/>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306" name="Rectangle 90">
                  <a:extLst>
                    <a:ext uri="{FF2B5EF4-FFF2-40B4-BE49-F238E27FC236}">
                      <a16:creationId xmlns:a16="http://schemas.microsoft.com/office/drawing/2014/main" id="{DBEA2321-91F6-45D8-8761-26B5E353ABFC}"/>
                    </a:ext>
                  </a:extLst>
                </p:cNvPr>
                <p:cNvSpPr>
                  <a:spLocks noChangeArrowheads="1"/>
                </p:cNvSpPr>
                <p:nvPr/>
              </p:nvSpPr>
              <p:spPr bwMode="auto">
                <a:xfrm>
                  <a:off x="823" y="1308"/>
                  <a:ext cx="207" cy="2754"/>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7" name="Line 91">
                  <a:extLst>
                    <a:ext uri="{FF2B5EF4-FFF2-40B4-BE49-F238E27FC236}">
                      <a16:creationId xmlns:a16="http://schemas.microsoft.com/office/drawing/2014/main" id="{56C94322-1C33-4EF2-A5E1-3DE4629BD55E}"/>
                    </a:ext>
                  </a:extLst>
                </p:cNvPr>
                <p:cNvSpPr>
                  <a:spLocks noChangeShapeType="1"/>
                </p:cNvSpPr>
                <p:nvPr/>
              </p:nvSpPr>
              <p:spPr bwMode="auto">
                <a:xfrm>
                  <a:off x="1030" y="1346"/>
                  <a:ext cx="0" cy="2676"/>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grpSp>
            <p:nvGrpSpPr>
              <p:cNvPr id="289" name="Group 92">
                <a:extLst>
                  <a:ext uri="{FF2B5EF4-FFF2-40B4-BE49-F238E27FC236}">
                    <a16:creationId xmlns:a16="http://schemas.microsoft.com/office/drawing/2014/main" id="{541C9A10-700A-4AF6-AF0F-A071E463C39D}"/>
                  </a:ext>
                </a:extLst>
              </p:cNvPr>
              <p:cNvGrpSpPr>
                <a:grpSpLocks/>
              </p:cNvGrpSpPr>
              <p:nvPr/>
            </p:nvGrpSpPr>
            <p:grpSpPr bwMode="auto">
              <a:xfrm>
                <a:off x="1700" y="3799"/>
                <a:ext cx="341" cy="402"/>
                <a:chOff x="1740" y="3792"/>
                <a:chExt cx="341" cy="402"/>
              </a:xfrm>
            </p:grpSpPr>
            <p:sp>
              <p:nvSpPr>
                <p:cNvPr id="290" name="Freeform 93">
                  <a:extLst>
                    <a:ext uri="{FF2B5EF4-FFF2-40B4-BE49-F238E27FC236}">
                      <a16:creationId xmlns:a16="http://schemas.microsoft.com/office/drawing/2014/main" id="{2D5FB99F-79A6-4FCA-AF8C-D88200DEF4AB}"/>
                    </a:ext>
                  </a:extLst>
                </p:cNvPr>
                <p:cNvSpPr>
                  <a:spLocks/>
                </p:cNvSpPr>
                <p:nvPr/>
              </p:nvSpPr>
              <p:spPr bwMode="auto">
                <a:xfrm>
                  <a:off x="1743" y="3796"/>
                  <a:ext cx="335" cy="394"/>
                </a:xfrm>
                <a:custGeom>
                  <a:avLst/>
                  <a:gdLst>
                    <a:gd name="T0" fmla="*/ 0 w 668"/>
                    <a:gd name="T1" fmla="*/ 13 h 788"/>
                    <a:gd name="T2" fmla="*/ 0 w 668"/>
                    <a:gd name="T3" fmla="*/ 5 h 788"/>
                    <a:gd name="T4" fmla="*/ 1 w 668"/>
                    <a:gd name="T5" fmla="*/ 4 h 788"/>
                    <a:gd name="T6" fmla="*/ 1 w 668"/>
                    <a:gd name="T7" fmla="*/ 3 h 788"/>
                    <a:gd name="T8" fmla="*/ 1 w 668"/>
                    <a:gd name="T9" fmla="*/ 2 h 788"/>
                    <a:gd name="T10" fmla="*/ 2 w 668"/>
                    <a:gd name="T11" fmla="*/ 2 h 788"/>
                    <a:gd name="T12" fmla="*/ 3 w 668"/>
                    <a:gd name="T13" fmla="*/ 1 h 788"/>
                    <a:gd name="T14" fmla="*/ 4 w 668"/>
                    <a:gd name="T15" fmla="*/ 1 h 788"/>
                    <a:gd name="T16" fmla="*/ 5 w 668"/>
                    <a:gd name="T17" fmla="*/ 1 h 788"/>
                    <a:gd name="T18" fmla="*/ 6 w 668"/>
                    <a:gd name="T19" fmla="*/ 0 h 788"/>
                    <a:gd name="T20" fmla="*/ 7 w 668"/>
                    <a:gd name="T21" fmla="*/ 1 h 788"/>
                    <a:gd name="T22" fmla="*/ 8 w 668"/>
                    <a:gd name="T23" fmla="*/ 1 h 788"/>
                    <a:gd name="T24" fmla="*/ 9 w 668"/>
                    <a:gd name="T25" fmla="*/ 1 h 788"/>
                    <a:gd name="T26" fmla="*/ 9 w 668"/>
                    <a:gd name="T27" fmla="*/ 2 h 788"/>
                    <a:gd name="T28" fmla="*/ 10 w 668"/>
                    <a:gd name="T29" fmla="*/ 2 h 788"/>
                    <a:gd name="T30" fmla="*/ 10 w 668"/>
                    <a:gd name="T31" fmla="*/ 3 h 788"/>
                    <a:gd name="T32" fmla="*/ 11 w 668"/>
                    <a:gd name="T33" fmla="*/ 4 h 788"/>
                    <a:gd name="T34" fmla="*/ 11 w 668"/>
                    <a:gd name="T35" fmla="*/ 5 h 788"/>
                    <a:gd name="T36" fmla="*/ 11 w 668"/>
                    <a:gd name="T37" fmla="*/ 13 h 788"/>
                    <a:gd name="T38" fmla="*/ 9 w 668"/>
                    <a:gd name="T39" fmla="*/ 13 h 788"/>
                    <a:gd name="T40" fmla="*/ 9 w 668"/>
                    <a:gd name="T41" fmla="*/ 5 h 788"/>
                    <a:gd name="T42" fmla="*/ 9 w 668"/>
                    <a:gd name="T43" fmla="*/ 5 h 788"/>
                    <a:gd name="T44" fmla="*/ 9 w 668"/>
                    <a:gd name="T45" fmla="*/ 4 h 788"/>
                    <a:gd name="T46" fmla="*/ 9 w 668"/>
                    <a:gd name="T47" fmla="*/ 4 h 788"/>
                    <a:gd name="T48" fmla="*/ 8 w 668"/>
                    <a:gd name="T49" fmla="*/ 3 h 788"/>
                    <a:gd name="T50" fmla="*/ 8 w 668"/>
                    <a:gd name="T51" fmla="*/ 3 h 788"/>
                    <a:gd name="T52" fmla="*/ 7 w 668"/>
                    <a:gd name="T53" fmla="*/ 2 h 788"/>
                    <a:gd name="T54" fmla="*/ 6 w 668"/>
                    <a:gd name="T55" fmla="*/ 2 h 788"/>
                    <a:gd name="T56" fmla="*/ 6 w 668"/>
                    <a:gd name="T57" fmla="*/ 2 h 788"/>
                    <a:gd name="T58" fmla="*/ 5 w 668"/>
                    <a:gd name="T59" fmla="*/ 2 h 788"/>
                    <a:gd name="T60" fmla="*/ 4 w 668"/>
                    <a:gd name="T61" fmla="*/ 2 h 788"/>
                    <a:gd name="T62" fmla="*/ 4 w 668"/>
                    <a:gd name="T63" fmla="*/ 3 h 788"/>
                    <a:gd name="T64" fmla="*/ 3 w 668"/>
                    <a:gd name="T65" fmla="*/ 3 h 788"/>
                    <a:gd name="T66" fmla="*/ 3 w 668"/>
                    <a:gd name="T67" fmla="*/ 3 h 788"/>
                    <a:gd name="T68" fmla="*/ 3 w 668"/>
                    <a:gd name="T69" fmla="*/ 4 h 788"/>
                    <a:gd name="T70" fmla="*/ 2 w 668"/>
                    <a:gd name="T71" fmla="*/ 5 h 788"/>
                    <a:gd name="T72" fmla="*/ 2 w 668"/>
                    <a:gd name="T73" fmla="*/ 5 h 788"/>
                    <a:gd name="T74" fmla="*/ 2 w 668"/>
                    <a:gd name="T75" fmla="*/ 13 h 788"/>
                    <a:gd name="T76" fmla="*/ 0 w 668"/>
                    <a:gd name="T77" fmla="*/ 13 h 7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8" h="788">
                      <a:moveTo>
                        <a:pt x="0" y="788"/>
                      </a:moveTo>
                      <a:lnTo>
                        <a:pt x="0" y="306"/>
                      </a:lnTo>
                      <a:lnTo>
                        <a:pt x="8" y="234"/>
                      </a:lnTo>
                      <a:lnTo>
                        <a:pt x="29" y="171"/>
                      </a:lnTo>
                      <a:lnTo>
                        <a:pt x="61" y="119"/>
                      </a:lnTo>
                      <a:lnTo>
                        <a:pt x="105" y="75"/>
                      </a:lnTo>
                      <a:lnTo>
                        <a:pt x="155" y="42"/>
                      </a:lnTo>
                      <a:lnTo>
                        <a:pt x="211" y="19"/>
                      </a:lnTo>
                      <a:lnTo>
                        <a:pt x="272" y="4"/>
                      </a:lnTo>
                      <a:lnTo>
                        <a:pt x="334" y="0"/>
                      </a:lnTo>
                      <a:lnTo>
                        <a:pt x="396" y="4"/>
                      </a:lnTo>
                      <a:lnTo>
                        <a:pt x="457" y="19"/>
                      </a:lnTo>
                      <a:lnTo>
                        <a:pt x="513" y="43"/>
                      </a:lnTo>
                      <a:lnTo>
                        <a:pt x="563" y="76"/>
                      </a:lnTo>
                      <a:lnTo>
                        <a:pt x="607" y="120"/>
                      </a:lnTo>
                      <a:lnTo>
                        <a:pt x="639" y="172"/>
                      </a:lnTo>
                      <a:lnTo>
                        <a:pt x="660" y="235"/>
                      </a:lnTo>
                      <a:lnTo>
                        <a:pt x="668" y="306"/>
                      </a:lnTo>
                      <a:lnTo>
                        <a:pt x="668" y="788"/>
                      </a:lnTo>
                      <a:lnTo>
                        <a:pt x="557" y="788"/>
                      </a:lnTo>
                      <a:lnTo>
                        <a:pt x="557" y="306"/>
                      </a:lnTo>
                      <a:lnTo>
                        <a:pt x="552" y="264"/>
                      </a:lnTo>
                      <a:lnTo>
                        <a:pt x="538" y="227"/>
                      </a:lnTo>
                      <a:lnTo>
                        <a:pt x="516" y="195"/>
                      </a:lnTo>
                      <a:lnTo>
                        <a:pt x="488" y="167"/>
                      </a:lnTo>
                      <a:lnTo>
                        <a:pt x="453" y="144"/>
                      </a:lnTo>
                      <a:lnTo>
                        <a:pt x="415" y="128"/>
                      </a:lnTo>
                      <a:lnTo>
                        <a:pt x="375" y="117"/>
                      </a:lnTo>
                      <a:lnTo>
                        <a:pt x="334" y="112"/>
                      </a:lnTo>
                      <a:lnTo>
                        <a:pt x="293" y="112"/>
                      </a:lnTo>
                      <a:lnTo>
                        <a:pt x="253" y="120"/>
                      </a:lnTo>
                      <a:lnTo>
                        <a:pt x="215" y="133"/>
                      </a:lnTo>
                      <a:lnTo>
                        <a:pt x="181" y="153"/>
                      </a:lnTo>
                      <a:lnTo>
                        <a:pt x="152" y="181"/>
                      </a:lnTo>
                      <a:lnTo>
                        <a:pt x="130" y="215"/>
                      </a:lnTo>
                      <a:lnTo>
                        <a:pt x="116" y="257"/>
                      </a:lnTo>
                      <a:lnTo>
                        <a:pt x="111" y="306"/>
                      </a:lnTo>
                      <a:lnTo>
                        <a:pt x="111" y="788"/>
                      </a:lnTo>
                      <a:lnTo>
                        <a:pt x="0" y="78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 name="Freeform 94">
                  <a:extLst>
                    <a:ext uri="{FF2B5EF4-FFF2-40B4-BE49-F238E27FC236}">
                      <a16:creationId xmlns:a16="http://schemas.microsoft.com/office/drawing/2014/main" id="{7C677A15-78F7-4817-A186-EA05040CC829}"/>
                    </a:ext>
                  </a:extLst>
                </p:cNvPr>
                <p:cNvSpPr>
                  <a:spLocks/>
                </p:cNvSpPr>
                <p:nvPr/>
              </p:nvSpPr>
              <p:spPr bwMode="auto">
                <a:xfrm>
                  <a:off x="1740" y="3949"/>
                  <a:ext cx="7" cy="241"/>
                </a:xfrm>
                <a:custGeom>
                  <a:avLst/>
                  <a:gdLst>
                    <a:gd name="T0" fmla="*/ 0 w 16"/>
                    <a:gd name="T1" fmla="*/ 0 h 482"/>
                    <a:gd name="T2" fmla="*/ 0 w 16"/>
                    <a:gd name="T3" fmla="*/ 0 h 482"/>
                    <a:gd name="T4" fmla="*/ 0 w 16"/>
                    <a:gd name="T5" fmla="*/ 8 h 482"/>
                    <a:gd name="T6" fmla="*/ 0 w 16"/>
                    <a:gd name="T7" fmla="*/ 8 h 482"/>
                    <a:gd name="T8" fmla="*/ 0 w 16"/>
                    <a:gd name="T9" fmla="*/ 0 h 482"/>
                    <a:gd name="T10" fmla="*/ 0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 name="Freeform 95">
                  <a:extLst>
                    <a:ext uri="{FF2B5EF4-FFF2-40B4-BE49-F238E27FC236}">
                      <a16:creationId xmlns:a16="http://schemas.microsoft.com/office/drawing/2014/main" id="{F9F754D0-0517-4E70-BDB8-C0F6E018FCF8}"/>
                    </a:ext>
                  </a:extLst>
                </p:cNvPr>
                <p:cNvSpPr>
                  <a:spLocks/>
                </p:cNvSpPr>
                <p:nvPr/>
              </p:nvSpPr>
              <p:spPr bwMode="auto">
                <a:xfrm>
                  <a:off x="1740" y="3792"/>
                  <a:ext cx="341" cy="157"/>
                </a:xfrm>
                <a:custGeom>
                  <a:avLst/>
                  <a:gdLst>
                    <a:gd name="T0" fmla="*/ 10 w 684"/>
                    <a:gd name="T1" fmla="*/ 5 h 314"/>
                    <a:gd name="T2" fmla="*/ 10 w 684"/>
                    <a:gd name="T3" fmla="*/ 5 h 314"/>
                    <a:gd name="T4" fmla="*/ 10 w 684"/>
                    <a:gd name="T5" fmla="*/ 4 h 314"/>
                    <a:gd name="T6" fmla="*/ 10 w 684"/>
                    <a:gd name="T7" fmla="*/ 3 h 314"/>
                    <a:gd name="T8" fmla="*/ 9 w 684"/>
                    <a:gd name="T9" fmla="*/ 2 h 314"/>
                    <a:gd name="T10" fmla="*/ 8 w 684"/>
                    <a:gd name="T11" fmla="*/ 2 h 314"/>
                    <a:gd name="T12" fmla="*/ 8 w 684"/>
                    <a:gd name="T13" fmla="*/ 1 h 314"/>
                    <a:gd name="T14" fmla="*/ 7 w 684"/>
                    <a:gd name="T15" fmla="*/ 1 h 314"/>
                    <a:gd name="T16" fmla="*/ 6 w 684"/>
                    <a:gd name="T17" fmla="*/ 1 h 314"/>
                    <a:gd name="T18" fmla="*/ 5 w 684"/>
                    <a:gd name="T19" fmla="*/ 0 h 314"/>
                    <a:gd name="T20" fmla="*/ 4 w 684"/>
                    <a:gd name="T21" fmla="*/ 1 h 314"/>
                    <a:gd name="T22" fmla="*/ 3 w 684"/>
                    <a:gd name="T23" fmla="*/ 1 h 314"/>
                    <a:gd name="T24" fmla="*/ 2 w 684"/>
                    <a:gd name="T25" fmla="*/ 1 h 314"/>
                    <a:gd name="T26" fmla="*/ 1 w 684"/>
                    <a:gd name="T27" fmla="*/ 2 h 314"/>
                    <a:gd name="T28" fmla="*/ 1 w 684"/>
                    <a:gd name="T29" fmla="*/ 2 h 314"/>
                    <a:gd name="T30" fmla="*/ 0 w 684"/>
                    <a:gd name="T31" fmla="*/ 3 h 314"/>
                    <a:gd name="T32" fmla="*/ 0 w 684"/>
                    <a:gd name="T33" fmla="*/ 4 h 314"/>
                    <a:gd name="T34" fmla="*/ 0 w 684"/>
                    <a:gd name="T35" fmla="*/ 5 h 314"/>
                    <a:gd name="T36" fmla="*/ 0 w 684"/>
                    <a:gd name="T37" fmla="*/ 5 h 314"/>
                    <a:gd name="T38" fmla="*/ 0 w 684"/>
                    <a:gd name="T39" fmla="*/ 4 h 314"/>
                    <a:gd name="T40" fmla="*/ 0 w 684"/>
                    <a:gd name="T41" fmla="*/ 3 h 314"/>
                    <a:gd name="T42" fmla="*/ 1 w 684"/>
                    <a:gd name="T43" fmla="*/ 3 h 314"/>
                    <a:gd name="T44" fmla="*/ 1 w 684"/>
                    <a:gd name="T45" fmla="*/ 2 h 314"/>
                    <a:gd name="T46" fmla="*/ 2 w 684"/>
                    <a:gd name="T47" fmla="*/ 1 h 314"/>
                    <a:gd name="T48" fmla="*/ 3 w 684"/>
                    <a:gd name="T49" fmla="*/ 1 h 314"/>
                    <a:gd name="T50" fmla="*/ 4 w 684"/>
                    <a:gd name="T51" fmla="*/ 1 h 314"/>
                    <a:gd name="T52" fmla="*/ 5 w 684"/>
                    <a:gd name="T53" fmla="*/ 1 h 314"/>
                    <a:gd name="T54" fmla="*/ 6 w 684"/>
                    <a:gd name="T55" fmla="*/ 1 h 314"/>
                    <a:gd name="T56" fmla="*/ 7 w 684"/>
                    <a:gd name="T57" fmla="*/ 1 h 314"/>
                    <a:gd name="T58" fmla="*/ 8 w 684"/>
                    <a:gd name="T59" fmla="*/ 1 h 314"/>
                    <a:gd name="T60" fmla="*/ 8 w 684"/>
                    <a:gd name="T61" fmla="*/ 2 h 314"/>
                    <a:gd name="T62" fmla="*/ 9 w 684"/>
                    <a:gd name="T63" fmla="*/ 3 h 314"/>
                    <a:gd name="T64" fmla="*/ 10 w 684"/>
                    <a:gd name="T65" fmla="*/ 3 h 314"/>
                    <a:gd name="T66" fmla="*/ 10 w 684"/>
                    <a:gd name="T67" fmla="*/ 4 h 314"/>
                    <a:gd name="T68" fmla="*/ 10 w 684"/>
                    <a:gd name="T69" fmla="*/ 5 h 314"/>
                    <a:gd name="T70" fmla="*/ 10 w 684"/>
                    <a:gd name="T71" fmla="*/ 5 h 314"/>
                    <a:gd name="T72" fmla="*/ 10 w 684"/>
                    <a:gd name="T73" fmla="*/ 5 h 3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4" h="314">
                      <a:moveTo>
                        <a:pt x="684" y="314"/>
                      </a:moveTo>
                      <a:lnTo>
                        <a:pt x="684" y="314"/>
                      </a:lnTo>
                      <a:lnTo>
                        <a:pt x="675" y="242"/>
                      </a:lnTo>
                      <a:lnTo>
                        <a:pt x="654" y="178"/>
                      </a:lnTo>
                      <a:lnTo>
                        <a:pt x="621" y="123"/>
                      </a:lnTo>
                      <a:lnTo>
                        <a:pt x="576" y="79"/>
                      </a:lnTo>
                      <a:lnTo>
                        <a:pt x="525" y="44"/>
                      </a:lnTo>
                      <a:lnTo>
                        <a:pt x="467" y="20"/>
                      </a:lnTo>
                      <a:lnTo>
                        <a:pt x="405" y="5"/>
                      </a:lnTo>
                      <a:lnTo>
                        <a:pt x="342" y="0"/>
                      </a:lnTo>
                      <a:lnTo>
                        <a:pt x="279" y="5"/>
                      </a:lnTo>
                      <a:lnTo>
                        <a:pt x="217" y="20"/>
                      </a:lnTo>
                      <a:lnTo>
                        <a:pt x="159" y="43"/>
                      </a:lnTo>
                      <a:lnTo>
                        <a:pt x="108" y="78"/>
                      </a:lnTo>
                      <a:lnTo>
                        <a:pt x="64" y="122"/>
                      </a:lnTo>
                      <a:lnTo>
                        <a:pt x="30" y="177"/>
                      </a:lnTo>
                      <a:lnTo>
                        <a:pt x="9" y="240"/>
                      </a:lnTo>
                      <a:lnTo>
                        <a:pt x="0" y="314"/>
                      </a:lnTo>
                      <a:lnTo>
                        <a:pt x="16" y="314"/>
                      </a:lnTo>
                      <a:lnTo>
                        <a:pt x="22" y="243"/>
                      </a:lnTo>
                      <a:lnTo>
                        <a:pt x="43" y="181"/>
                      </a:lnTo>
                      <a:lnTo>
                        <a:pt x="75" y="131"/>
                      </a:lnTo>
                      <a:lnTo>
                        <a:pt x="117" y="89"/>
                      </a:lnTo>
                      <a:lnTo>
                        <a:pt x="166" y="57"/>
                      </a:lnTo>
                      <a:lnTo>
                        <a:pt x="222" y="33"/>
                      </a:lnTo>
                      <a:lnTo>
                        <a:pt x="281" y="19"/>
                      </a:lnTo>
                      <a:lnTo>
                        <a:pt x="342" y="15"/>
                      </a:lnTo>
                      <a:lnTo>
                        <a:pt x="403" y="19"/>
                      </a:lnTo>
                      <a:lnTo>
                        <a:pt x="462" y="33"/>
                      </a:lnTo>
                      <a:lnTo>
                        <a:pt x="518" y="58"/>
                      </a:lnTo>
                      <a:lnTo>
                        <a:pt x="567" y="90"/>
                      </a:lnTo>
                      <a:lnTo>
                        <a:pt x="609" y="132"/>
                      </a:lnTo>
                      <a:lnTo>
                        <a:pt x="641" y="183"/>
                      </a:lnTo>
                      <a:lnTo>
                        <a:pt x="662" y="244"/>
                      </a:lnTo>
                      <a:lnTo>
                        <a:pt x="668" y="314"/>
                      </a:lnTo>
                      <a:lnTo>
                        <a:pt x="68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 name="Freeform 96">
                  <a:extLst>
                    <a:ext uri="{FF2B5EF4-FFF2-40B4-BE49-F238E27FC236}">
                      <a16:creationId xmlns:a16="http://schemas.microsoft.com/office/drawing/2014/main" id="{9254B166-4EB3-4861-98C8-E13FD546D565}"/>
                    </a:ext>
                  </a:extLst>
                </p:cNvPr>
                <p:cNvSpPr>
                  <a:spLocks/>
                </p:cNvSpPr>
                <p:nvPr/>
              </p:nvSpPr>
              <p:spPr bwMode="auto">
                <a:xfrm>
                  <a:off x="2074" y="3949"/>
                  <a:ext cx="7" cy="245"/>
                </a:xfrm>
                <a:custGeom>
                  <a:avLst/>
                  <a:gdLst>
                    <a:gd name="T0" fmla="*/ 0 w 16"/>
                    <a:gd name="T1" fmla="*/ 8 h 490"/>
                    <a:gd name="T2" fmla="*/ 0 w 16"/>
                    <a:gd name="T3" fmla="*/ 8 h 490"/>
                    <a:gd name="T4" fmla="*/ 0 w 16"/>
                    <a:gd name="T5" fmla="*/ 0 h 490"/>
                    <a:gd name="T6" fmla="*/ 0 w 16"/>
                    <a:gd name="T7" fmla="*/ 0 h 490"/>
                    <a:gd name="T8" fmla="*/ 0 w 16"/>
                    <a:gd name="T9" fmla="*/ 8 h 490"/>
                    <a:gd name="T10" fmla="*/ 0 w 16"/>
                    <a:gd name="T11" fmla="*/ 8 h 490"/>
                    <a:gd name="T12" fmla="*/ 0 w 16"/>
                    <a:gd name="T13" fmla="*/ 8 h 490"/>
                    <a:gd name="T14" fmla="*/ 0 w 16"/>
                    <a:gd name="T15" fmla="*/ 8 h 490"/>
                    <a:gd name="T16" fmla="*/ 0 w 16"/>
                    <a:gd name="T17" fmla="*/ 8 h 490"/>
                    <a:gd name="T18" fmla="*/ 0 w 16"/>
                    <a:gd name="T19" fmla="*/ 8 h 490"/>
                    <a:gd name="T20" fmla="*/ 0 w 16"/>
                    <a:gd name="T21" fmla="*/ 8 h 490"/>
                    <a:gd name="T22" fmla="*/ 0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 name="Freeform 97">
                  <a:extLst>
                    <a:ext uri="{FF2B5EF4-FFF2-40B4-BE49-F238E27FC236}">
                      <a16:creationId xmlns:a16="http://schemas.microsoft.com/office/drawing/2014/main" id="{872ACAD2-9AD0-4114-BC0A-F13AF6DE0C6B}"/>
                    </a:ext>
                  </a:extLst>
                </p:cNvPr>
                <p:cNvSpPr>
                  <a:spLocks/>
                </p:cNvSpPr>
                <p:nvPr/>
              </p:nvSpPr>
              <p:spPr bwMode="auto">
                <a:xfrm>
                  <a:off x="2018" y="4186"/>
                  <a:ext cx="60" cy="8"/>
                </a:xfrm>
                <a:custGeom>
                  <a:avLst/>
                  <a:gdLst>
                    <a:gd name="T0" fmla="*/ 0 w 119"/>
                    <a:gd name="T1" fmla="*/ 1 h 15"/>
                    <a:gd name="T2" fmla="*/ 1 w 119"/>
                    <a:gd name="T3" fmla="*/ 1 h 15"/>
                    <a:gd name="T4" fmla="*/ 2 w 119"/>
                    <a:gd name="T5" fmla="*/ 1 h 15"/>
                    <a:gd name="T6" fmla="*/ 2 w 119"/>
                    <a:gd name="T7" fmla="*/ 0 h 15"/>
                    <a:gd name="T8" fmla="*/ 1 w 119"/>
                    <a:gd name="T9" fmla="*/ 0 h 15"/>
                    <a:gd name="T10" fmla="*/ 1 w 119"/>
                    <a:gd name="T11" fmla="*/ 1 h 15"/>
                    <a:gd name="T12" fmla="*/ 1 w 119"/>
                    <a:gd name="T13" fmla="*/ 0 h 15"/>
                    <a:gd name="T14" fmla="*/ 1 w 119"/>
                    <a:gd name="T15" fmla="*/ 1 h 15"/>
                    <a:gd name="T16" fmla="*/ 0 w 119"/>
                    <a:gd name="T17" fmla="*/ 1 h 15"/>
                    <a:gd name="T18" fmla="*/ 1 w 119"/>
                    <a:gd name="T19" fmla="*/ 1 h 15"/>
                    <a:gd name="T20" fmla="*/ 1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 name="Freeform 98">
                  <a:extLst>
                    <a:ext uri="{FF2B5EF4-FFF2-40B4-BE49-F238E27FC236}">
                      <a16:creationId xmlns:a16="http://schemas.microsoft.com/office/drawing/2014/main" id="{87895B26-9A69-4127-8639-B01242EF08F1}"/>
                    </a:ext>
                  </a:extLst>
                </p:cNvPr>
                <p:cNvSpPr>
                  <a:spLocks/>
                </p:cNvSpPr>
                <p:nvPr/>
              </p:nvSpPr>
              <p:spPr bwMode="auto">
                <a:xfrm>
                  <a:off x="2018" y="3949"/>
                  <a:ext cx="8" cy="241"/>
                </a:xfrm>
                <a:custGeom>
                  <a:avLst/>
                  <a:gdLst>
                    <a:gd name="T0" fmla="*/ 0 w 16"/>
                    <a:gd name="T1" fmla="*/ 0 h 482"/>
                    <a:gd name="T2" fmla="*/ 0 w 16"/>
                    <a:gd name="T3" fmla="*/ 0 h 482"/>
                    <a:gd name="T4" fmla="*/ 0 w 16"/>
                    <a:gd name="T5" fmla="*/ 8 h 482"/>
                    <a:gd name="T6" fmla="*/ 1 w 16"/>
                    <a:gd name="T7" fmla="*/ 8 h 482"/>
                    <a:gd name="T8" fmla="*/ 1 w 16"/>
                    <a:gd name="T9" fmla="*/ 0 h 482"/>
                    <a:gd name="T10" fmla="*/ 1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 name="Freeform 99">
                  <a:extLst>
                    <a:ext uri="{FF2B5EF4-FFF2-40B4-BE49-F238E27FC236}">
                      <a16:creationId xmlns:a16="http://schemas.microsoft.com/office/drawing/2014/main" id="{51AF39A0-AAED-45A0-9AEE-A354AFC16612}"/>
                    </a:ext>
                  </a:extLst>
                </p:cNvPr>
                <p:cNvSpPr>
                  <a:spLocks/>
                </p:cNvSpPr>
                <p:nvPr/>
              </p:nvSpPr>
              <p:spPr bwMode="auto">
                <a:xfrm>
                  <a:off x="1795" y="3849"/>
                  <a:ext cx="231" cy="100"/>
                </a:xfrm>
                <a:custGeom>
                  <a:avLst/>
                  <a:gdLst>
                    <a:gd name="T0" fmla="*/ 1 w 462"/>
                    <a:gd name="T1" fmla="*/ 3 h 201"/>
                    <a:gd name="T2" fmla="*/ 1 w 462"/>
                    <a:gd name="T3" fmla="*/ 3 h 201"/>
                    <a:gd name="T4" fmla="*/ 1 w 462"/>
                    <a:gd name="T5" fmla="*/ 2 h 201"/>
                    <a:gd name="T6" fmla="*/ 1 w 462"/>
                    <a:gd name="T7" fmla="*/ 1 h 201"/>
                    <a:gd name="T8" fmla="*/ 1 w 462"/>
                    <a:gd name="T9" fmla="*/ 1 h 201"/>
                    <a:gd name="T10" fmla="*/ 2 w 462"/>
                    <a:gd name="T11" fmla="*/ 0 h 201"/>
                    <a:gd name="T12" fmla="*/ 2 w 462"/>
                    <a:gd name="T13" fmla="*/ 0 h 201"/>
                    <a:gd name="T14" fmla="*/ 3 w 462"/>
                    <a:gd name="T15" fmla="*/ 0 h 201"/>
                    <a:gd name="T16" fmla="*/ 3 w 462"/>
                    <a:gd name="T17" fmla="*/ 0 h 201"/>
                    <a:gd name="T18" fmla="*/ 4 w 462"/>
                    <a:gd name="T19" fmla="*/ 0 h 201"/>
                    <a:gd name="T20" fmla="*/ 5 w 462"/>
                    <a:gd name="T21" fmla="*/ 0 h 201"/>
                    <a:gd name="T22" fmla="*/ 5 w 462"/>
                    <a:gd name="T23" fmla="*/ 0 h 201"/>
                    <a:gd name="T24" fmla="*/ 6 w 462"/>
                    <a:gd name="T25" fmla="*/ 0 h 201"/>
                    <a:gd name="T26" fmla="*/ 6 w 462"/>
                    <a:gd name="T27" fmla="*/ 1 h 201"/>
                    <a:gd name="T28" fmla="*/ 7 w 462"/>
                    <a:gd name="T29" fmla="*/ 1 h 201"/>
                    <a:gd name="T30" fmla="*/ 7 w 462"/>
                    <a:gd name="T31" fmla="*/ 1 h 201"/>
                    <a:gd name="T32" fmla="*/ 7 w 462"/>
                    <a:gd name="T33" fmla="*/ 2 h 201"/>
                    <a:gd name="T34" fmla="*/ 7 w 462"/>
                    <a:gd name="T35" fmla="*/ 3 h 201"/>
                    <a:gd name="T36" fmla="*/ 8 w 462"/>
                    <a:gd name="T37" fmla="*/ 3 h 201"/>
                    <a:gd name="T38" fmla="*/ 8 w 462"/>
                    <a:gd name="T39" fmla="*/ 2 h 201"/>
                    <a:gd name="T40" fmla="*/ 7 w 462"/>
                    <a:gd name="T41" fmla="*/ 1 h 201"/>
                    <a:gd name="T42" fmla="*/ 7 w 462"/>
                    <a:gd name="T43" fmla="*/ 1 h 201"/>
                    <a:gd name="T44" fmla="*/ 7 w 462"/>
                    <a:gd name="T45" fmla="*/ 0 h 201"/>
                    <a:gd name="T46" fmla="*/ 6 w 462"/>
                    <a:gd name="T47" fmla="*/ 0 h 201"/>
                    <a:gd name="T48" fmla="*/ 5 w 462"/>
                    <a:gd name="T49" fmla="*/ 0 h 201"/>
                    <a:gd name="T50" fmla="*/ 5 w 462"/>
                    <a:gd name="T51" fmla="*/ 0 h 201"/>
                    <a:gd name="T52" fmla="*/ 4 w 462"/>
                    <a:gd name="T53" fmla="*/ 0 h 201"/>
                    <a:gd name="T54" fmla="*/ 3 w 462"/>
                    <a:gd name="T55" fmla="*/ 0 h 201"/>
                    <a:gd name="T56" fmla="*/ 3 w 462"/>
                    <a:gd name="T57" fmla="*/ 0 h 201"/>
                    <a:gd name="T58" fmla="*/ 2 w 462"/>
                    <a:gd name="T59" fmla="*/ 0 h 201"/>
                    <a:gd name="T60" fmla="*/ 2 w 462"/>
                    <a:gd name="T61" fmla="*/ 0 h 201"/>
                    <a:gd name="T62" fmla="*/ 1 w 462"/>
                    <a:gd name="T63" fmla="*/ 1 h 201"/>
                    <a:gd name="T64" fmla="*/ 1 w 462"/>
                    <a:gd name="T65" fmla="*/ 1 h 201"/>
                    <a:gd name="T66" fmla="*/ 1 w 462"/>
                    <a:gd name="T67" fmla="*/ 2 h 201"/>
                    <a:gd name="T68" fmla="*/ 0 w 462"/>
                    <a:gd name="T69" fmla="*/ 3 h 201"/>
                    <a:gd name="T70" fmla="*/ 0 w 462"/>
                    <a:gd name="T71" fmla="*/ 3 h 201"/>
                    <a:gd name="T72" fmla="*/ 1 w 462"/>
                    <a:gd name="T73" fmla="*/ 3 h 2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2" h="201">
                      <a:moveTo>
                        <a:pt x="16" y="201"/>
                      </a:moveTo>
                      <a:lnTo>
                        <a:pt x="16" y="201"/>
                      </a:lnTo>
                      <a:lnTo>
                        <a:pt x="19" y="153"/>
                      </a:lnTo>
                      <a:lnTo>
                        <a:pt x="34" y="113"/>
                      </a:lnTo>
                      <a:lnTo>
                        <a:pt x="55" y="81"/>
                      </a:lnTo>
                      <a:lnTo>
                        <a:pt x="83" y="54"/>
                      </a:lnTo>
                      <a:lnTo>
                        <a:pt x="114" y="35"/>
                      </a:lnTo>
                      <a:lnTo>
                        <a:pt x="151" y="22"/>
                      </a:lnTo>
                      <a:lnTo>
                        <a:pt x="190" y="14"/>
                      </a:lnTo>
                      <a:lnTo>
                        <a:pt x="231" y="14"/>
                      </a:lnTo>
                      <a:lnTo>
                        <a:pt x="271" y="18"/>
                      </a:lnTo>
                      <a:lnTo>
                        <a:pt x="310" y="29"/>
                      </a:lnTo>
                      <a:lnTo>
                        <a:pt x="347" y="46"/>
                      </a:lnTo>
                      <a:lnTo>
                        <a:pt x="380" y="67"/>
                      </a:lnTo>
                      <a:lnTo>
                        <a:pt x="407" y="94"/>
                      </a:lnTo>
                      <a:lnTo>
                        <a:pt x="428" y="125"/>
                      </a:lnTo>
                      <a:lnTo>
                        <a:pt x="443" y="160"/>
                      </a:lnTo>
                      <a:lnTo>
                        <a:pt x="446" y="201"/>
                      </a:lnTo>
                      <a:lnTo>
                        <a:pt x="462" y="201"/>
                      </a:lnTo>
                      <a:lnTo>
                        <a:pt x="456" y="158"/>
                      </a:lnTo>
                      <a:lnTo>
                        <a:pt x="442" y="119"/>
                      </a:lnTo>
                      <a:lnTo>
                        <a:pt x="418" y="85"/>
                      </a:lnTo>
                      <a:lnTo>
                        <a:pt x="389" y="56"/>
                      </a:lnTo>
                      <a:lnTo>
                        <a:pt x="354" y="33"/>
                      </a:lnTo>
                      <a:lnTo>
                        <a:pt x="315" y="16"/>
                      </a:lnTo>
                      <a:lnTo>
                        <a:pt x="273" y="5"/>
                      </a:lnTo>
                      <a:lnTo>
                        <a:pt x="231" y="0"/>
                      </a:lnTo>
                      <a:lnTo>
                        <a:pt x="190" y="0"/>
                      </a:lnTo>
                      <a:lnTo>
                        <a:pt x="149" y="8"/>
                      </a:lnTo>
                      <a:lnTo>
                        <a:pt x="110" y="22"/>
                      </a:lnTo>
                      <a:lnTo>
                        <a:pt x="74" y="43"/>
                      </a:lnTo>
                      <a:lnTo>
                        <a:pt x="44" y="72"/>
                      </a:lnTo>
                      <a:lnTo>
                        <a:pt x="20" y="106"/>
                      </a:lnTo>
                      <a:lnTo>
                        <a:pt x="6" y="151"/>
                      </a:lnTo>
                      <a:lnTo>
                        <a:pt x="0" y="201"/>
                      </a:lnTo>
                      <a:lnTo>
                        <a:pt x="16"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 name="Freeform 100">
                  <a:extLst>
                    <a:ext uri="{FF2B5EF4-FFF2-40B4-BE49-F238E27FC236}">
                      <a16:creationId xmlns:a16="http://schemas.microsoft.com/office/drawing/2014/main" id="{5DDFF079-B872-4751-97A2-A005637F3280}"/>
                    </a:ext>
                  </a:extLst>
                </p:cNvPr>
                <p:cNvSpPr>
                  <a:spLocks/>
                </p:cNvSpPr>
                <p:nvPr/>
              </p:nvSpPr>
              <p:spPr bwMode="auto">
                <a:xfrm>
                  <a:off x="1795" y="3949"/>
                  <a:ext cx="8" cy="245"/>
                </a:xfrm>
                <a:custGeom>
                  <a:avLst/>
                  <a:gdLst>
                    <a:gd name="T0" fmla="*/ 1 w 16"/>
                    <a:gd name="T1" fmla="*/ 8 h 490"/>
                    <a:gd name="T2" fmla="*/ 1 w 16"/>
                    <a:gd name="T3" fmla="*/ 8 h 490"/>
                    <a:gd name="T4" fmla="*/ 1 w 16"/>
                    <a:gd name="T5" fmla="*/ 0 h 490"/>
                    <a:gd name="T6" fmla="*/ 0 w 16"/>
                    <a:gd name="T7" fmla="*/ 0 h 490"/>
                    <a:gd name="T8" fmla="*/ 0 w 16"/>
                    <a:gd name="T9" fmla="*/ 8 h 490"/>
                    <a:gd name="T10" fmla="*/ 1 w 16"/>
                    <a:gd name="T11" fmla="*/ 8 h 490"/>
                    <a:gd name="T12" fmla="*/ 0 w 16"/>
                    <a:gd name="T13" fmla="*/ 8 h 490"/>
                    <a:gd name="T14" fmla="*/ 1 w 16"/>
                    <a:gd name="T15" fmla="*/ 8 h 490"/>
                    <a:gd name="T16" fmla="*/ 1 w 16"/>
                    <a:gd name="T17" fmla="*/ 8 h 490"/>
                    <a:gd name="T18" fmla="*/ 1 w 16"/>
                    <a:gd name="T19" fmla="*/ 8 h 490"/>
                    <a:gd name="T20" fmla="*/ 1 w 16"/>
                    <a:gd name="T21" fmla="*/ 8 h 490"/>
                    <a:gd name="T22" fmla="*/ 1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 name="Freeform 101">
                  <a:extLst>
                    <a:ext uri="{FF2B5EF4-FFF2-40B4-BE49-F238E27FC236}">
                      <a16:creationId xmlns:a16="http://schemas.microsoft.com/office/drawing/2014/main" id="{403659BA-C86D-4BEA-978A-4E40373949DA}"/>
                    </a:ext>
                  </a:extLst>
                </p:cNvPr>
                <p:cNvSpPr>
                  <a:spLocks/>
                </p:cNvSpPr>
                <p:nvPr/>
              </p:nvSpPr>
              <p:spPr bwMode="auto">
                <a:xfrm>
                  <a:off x="1740" y="4186"/>
                  <a:ext cx="59" cy="8"/>
                </a:xfrm>
                <a:custGeom>
                  <a:avLst/>
                  <a:gdLst>
                    <a:gd name="T0" fmla="*/ 0 w 119"/>
                    <a:gd name="T1" fmla="*/ 1 h 15"/>
                    <a:gd name="T2" fmla="*/ 0 w 119"/>
                    <a:gd name="T3" fmla="*/ 1 h 15"/>
                    <a:gd name="T4" fmla="*/ 1 w 119"/>
                    <a:gd name="T5" fmla="*/ 1 h 15"/>
                    <a:gd name="T6" fmla="*/ 1 w 119"/>
                    <a:gd name="T7" fmla="*/ 0 h 15"/>
                    <a:gd name="T8" fmla="*/ 0 w 119"/>
                    <a:gd name="T9" fmla="*/ 0 h 15"/>
                    <a:gd name="T10" fmla="*/ 0 w 119"/>
                    <a:gd name="T11" fmla="*/ 1 h 15"/>
                    <a:gd name="T12" fmla="*/ 0 w 119"/>
                    <a:gd name="T13" fmla="*/ 0 h 15"/>
                    <a:gd name="T14" fmla="*/ 0 w 119"/>
                    <a:gd name="T15" fmla="*/ 1 h 15"/>
                    <a:gd name="T16" fmla="*/ 0 w 119"/>
                    <a:gd name="T17" fmla="*/ 1 h 15"/>
                    <a:gd name="T18" fmla="*/ 0 w 119"/>
                    <a:gd name="T19" fmla="*/ 1 h 15"/>
                    <a:gd name="T20" fmla="*/ 0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 name="Freeform 102">
                  <a:extLst>
                    <a:ext uri="{FF2B5EF4-FFF2-40B4-BE49-F238E27FC236}">
                      <a16:creationId xmlns:a16="http://schemas.microsoft.com/office/drawing/2014/main" id="{92EBDD09-6366-42EC-BE7E-6370DFB76F01}"/>
                    </a:ext>
                  </a:extLst>
                </p:cNvPr>
                <p:cNvSpPr>
                  <a:spLocks/>
                </p:cNvSpPr>
                <p:nvPr/>
              </p:nvSpPr>
              <p:spPr bwMode="auto">
                <a:xfrm>
                  <a:off x="1752" y="3806"/>
                  <a:ext cx="130" cy="356"/>
                </a:xfrm>
                <a:custGeom>
                  <a:avLst/>
                  <a:gdLst>
                    <a:gd name="T0" fmla="*/ 0 w 258"/>
                    <a:gd name="T1" fmla="*/ 11 h 713"/>
                    <a:gd name="T2" fmla="*/ 1 w 258"/>
                    <a:gd name="T3" fmla="*/ 11 h 713"/>
                    <a:gd name="T4" fmla="*/ 1 w 258"/>
                    <a:gd name="T5" fmla="*/ 4 h 713"/>
                    <a:gd name="T6" fmla="*/ 1 w 258"/>
                    <a:gd name="T7" fmla="*/ 3 h 713"/>
                    <a:gd name="T8" fmla="*/ 1 w 258"/>
                    <a:gd name="T9" fmla="*/ 3 h 713"/>
                    <a:gd name="T10" fmla="*/ 1 w 258"/>
                    <a:gd name="T11" fmla="*/ 2 h 713"/>
                    <a:gd name="T12" fmla="*/ 1 w 258"/>
                    <a:gd name="T13" fmla="*/ 2 h 713"/>
                    <a:gd name="T14" fmla="*/ 1 w 258"/>
                    <a:gd name="T15" fmla="*/ 1 h 713"/>
                    <a:gd name="T16" fmla="*/ 2 w 258"/>
                    <a:gd name="T17" fmla="*/ 1 h 713"/>
                    <a:gd name="T18" fmla="*/ 2 w 258"/>
                    <a:gd name="T19" fmla="*/ 1 h 713"/>
                    <a:gd name="T20" fmla="*/ 2 w 258"/>
                    <a:gd name="T21" fmla="*/ 1 h 713"/>
                    <a:gd name="T22" fmla="*/ 3 w 258"/>
                    <a:gd name="T23" fmla="*/ 0 h 713"/>
                    <a:gd name="T24" fmla="*/ 3 w 258"/>
                    <a:gd name="T25" fmla="*/ 0 h 713"/>
                    <a:gd name="T26" fmla="*/ 3 w 258"/>
                    <a:gd name="T27" fmla="*/ 0 h 713"/>
                    <a:gd name="T28" fmla="*/ 3 w 258"/>
                    <a:gd name="T29" fmla="*/ 0 h 713"/>
                    <a:gd name="T30" fmla="*/ 4 w 258"/>
                    <a:gd name="T31" fmla="*/ 0 h 713"/>
                    <a:gd name="T32" fmla="*/ 4 w 258"/>
                    <a:gd name="T33" fmla="*/ 0 h 713"/>
                    <a:gd name="T34" fmla="*/ 4 w 258"/>
                    <a:gd name="T35" fmla="*/ 0 h 713"/>
                    <a:gd name="T36" fmla="*/ 5 w 258"/>
                    <a:gd name="T37" fmla="*/ 0 h 713"/>
                    <a:gd name="T38" fmla="*/ 4 w 258"/>
                    <a:gd name="T39" fmla="*/ 0 h 713"/>
                    <a:gd name="T40" fmla="*/ 4 w 258"/>
                    <a:gd name="T41" fmla="*/ 0 h 713"/>
                    <a:gd name="T42" fmla="*/ 4 w 258"/>
                    <a:gd name="T43" fmla="*/ 0 h 713"/>
                    <a:gd name="T44" fmla="*/ 3 w 258"/>
                    <a:gd name="T45" fmla="*/ 0 h 713"/>
                    <a:gd name="T46" fmla="*/ 3 w 258"/>
                    <a:gd name="T47" fmla="*/ 0 h 713"/>
                    <a:gd name="T48" fmla="*/ 3 w 258"/>
                    <a:gd name="T49" fmla="*/ 0 h 713"/>
                    <a:gd name="T50" fmla="*/ 2 w 258"/>
                    <a:gd name="T51" fmla="*/ 0 h 713"/>
                    <a:gd name="T52" fmla="*/ 2 w 258"/>
                    <a:gd name="T53" fmla="*/ 0 h 713"/>
                    <a:gd name="T54" fmla="*/ 2 w 258"/>
                    <a:gd name="T55" fmla="*/ 1 h 713"/>
                    <a:gd name="T56" fmla="*/ 1 w 258"/>
                    <a:gd name="T57" fmla="*/ 1 h 713"/>
                    <a:gd name="T58" fmla="*/ 1 w 258"/>
                    <a:gd name="T59" fmla="*/ 1 h 713"/>
                    <a:gd name="T60" fmla="*/ 1 w 258"/>
                    <a:gd name="T61" fmla="*/ 2 h 713"/>
                    <a:gd name="T62" fmla="*/ 1 w 258"/>
                    <a:gd name="T63" fmla="*/ 2 h 713"/>
                    <a:gd name="T64" fmla="*/ 1 w 258"/>
                    <a:gd name="T65" fmla="*/ 3 h 713"/>
                    <a:gd name="T66" fmla="*/ 1 w 258"/>
                    <a:gd name="T67" fmla="*/ 3 h 713"/>
                    <a:gd name="T68" fmla="*/ 0 w 258"/>
                    <a:gd name="T69" fmla="*/ 4 h 713"/>
                    <a:gd name="T70" fmla="*/ 0 w 258"/>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8" h="713">
                      <a:moveTo>
                        <a:pt x="0" y="713"/>
                      </a:moveTo>
                      <a:lnTo>
                        <a:pt x="19" y="713"/>
                      </a:lnTo>
                      <a:lnTo>
                        <a:pt x="19" y="267"/>
                      </a:lnTo>
                      <a:lnTo>
                        <a:pt x="21" y="233"/>
                      </a:lnTo>
                      <a:lnTo>
                        <a:pt x="26" y="200"/>
                      </a:lnTo>
                      <a:lnTo>
                        <a:pt x="34" y="172"/>
                      </a:lnTo>
                      <a:lnTo>
                        <a:pt x="45" y="147"/>
                      </a:lnTo>
                      <a:lnTo>
                        <a:pt x="60" y="123"/>
                      </a:lnTo>
                      <a:lnTo>
                        <a:pt x="75" y="103"/>
                      </a:lnTo>
                      <a:lnTo>
                        <a:pt x="92" y="85"/>
                      </a:lnTo>
                      <a:lnTo>
                        <a:pt x="111" y="70"/>
                      </a:lnTo>
                      <a:lnTo>
                        <a:pt x="131" y="55"/>
                      </a:lnTo>
                      <a:lnTo>
                        <a:pt x="150" y="43"/>
                      </a:lnTo>
                      <a:lnTo>
                        <a:pt x="170" y="33"/>
                      </a:lnTo>
                      <a:lnTo>
                        <a:pt x="190" y="24"/>
                      </a:lnTo>
                      <a:lnTo>
                        <a:pt x="209" y="16"/>
                      </a:lnTo>
                      <a:lnTo>
                        <a:pt x="227" y="10"/>
                      </a:lnTo>
                      <a:lnTo>
                        <a:pt x="244" y="4"/>
                      </a:lnTo>
                      <a:lnTo>
                        <a:pt x="258" y="0"/>
                      </a:lnTo>
                      <a:lnTo>
                        <a:pt x="244" y="1"/>
                      </a:lnTo>
                      <a:lnTo>
                        <a:pt x="226" y="4"/>
                      </a:lnTo>
                      <a:lnTo>
                        <a:pt x="207" y="7"/>
                      </a:lnTo>
                      <a:lnTo>
                        <a:pt x="187" y="14"/>
                      </a:lnTo>
                      <a:lnTo>
                        <a:pt x="166" y="22"/>
                      </a:lnTo>
                      <a:lnTo>
                        <a:pt x="144" y="32"/>
                      </a:lnTo>
                      <a:lnTo>
                        <a:pt x="123" y="43"/>
                      </a:lnTo>
                      <a:lnTo>
                        <a:pt x="102" y="58"/>
                      </a:lnTo>
                      <a:lnTo>
                        <a:pt x="81" y="74"/>
                      </a:lnTo>
                      <a:lnTo>
                        <a:pt x="62" y="93"/>
                      </a:lnTo>
                      <a:lnTo>
                        <a:pt x="45" y="114"/>
                      </a:lnTo>
                      <a:lnTo>
                        <a:pt x="30" y="139"/>
                      </a:lnTo>
                      <a:lnTo>
                        <a:pt x="17" y="167"/>
                      </a:lnTo>
                      <a:lnTo>
                        <a:pt x="7" y="197"/>
                      </a:lnTo>
                      <a:lnTo>
                        <a:pt x="2" y="230"/>
                      </a:lnTo>
                      <a:lnTo>
                        <a:pt x="0" y="267"/>
                      </a:lnTo>
                      <a:lnTo>
                        <a:pt x="0" y="7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0" name="Freeform 103">
                  <a:extLst>
                    <a:ext uri="{FF2B5EF4-FFF2-40B4-BE49-F238E27FC236}">
                      <a16:creationId xmlns:a16="http://schemas.microsoft.com/office/drawing/2014/main" id="{27867C85-50EA-4F2D-8947-03D8302A7D7C}"/>
                    </a:ext>
                  </a:extLst>
                </p:cNvPr>
                <p:cNvSpPr>
                  <a:spLocks/>
                </p:cNvSpPr>
                <p:nvPr/>
              </p:nvSpPr>
              <p:spPr bwMode="auto">
                <a:xfrm>
                  <a:off x="1944" y="3806"/>
                  <a:ext cx="130" cy="356"/>
                </a:xfrm>
                <a:custGeom>
                  <a:avLst/>
                  <a:gdLst>
                    <a:gd name="T0" fmla="*/ 5 w 259"/>
                    <a:gd name="T1" fmla="*/ 11 h 713"/>
                    <a:gd name="T2" fmla="*/ 4 w 259"/>
                    <a:gd name="T3" fmla="*/ 11 h 713"/>
                    <a:gd name="T4" fmla="*/ 4 w 259"/>
                    <a:gd name="T5" fmla="*/ 4 h 713"/>
                    <a:gd name="T6" fmla="*/ 4 w 259"/>
                    <a:gd name="T7" fmla="*/ 3 h 713"/>
                    <a:gd name="T8" fmla="*/ 4 w 259"/>
                    <a:gd name="T9" fmla="*/ 3 h 713"/>
                    <a:gd name="T10" fmla="*/ 4 w 259"/>
                    <a:gd name="T11" fmla="*/ 2 h 713"/>
                    <a:gd name="T12" fmla="*/ 4 w 259"/>
                    <a:gd name="T13" fmla="*/ 2 h 713"/>
                    <a:gd name="T14" fmla="*/ 4 w 259"/>
                    <a:gd name="T15" fmla="*/ 1 h 713"/>
                    <a:gd name="T16" fmla="*/ 3 w 259"/>
                    <a:gd name="T17" fmla="*/ 1 h 713"/>
                    <a:gd name="T18" fmla="*/ 3 w 259"/>
                    <a:gd name="T19" fmla="*/ 1 h 713"/>
                    <a:gd name="T20" fmla="*/ 3 w 259"/>
                    <a:gd name="T21" fmla="*/ 1 h 713"/>
                    <a:gd name="T22" fmla="*/ 2 w 259"/>
                    <a:gd name="T23" fmla="*/ 0 h 713"/>
                    <a:gd name="T24" fmla="*/ 2 w 259"/>
                    <a:gd name="T25" fmla="*/ 0 h 713"/>
                    <a:gd name="T26" fmla="*/ 2 w 259"/>
                    <a:gd name="T27" fmla="*/ 0 h 713"/>
                    <a:gd name="T28" fmla="*/ 2 w 259"/>
                    <a:gd name="T29" fmla="*/ 0 h 713"/>
                    <a:gd name="T30" fmla="*/ 1 w 259"/>
                    <a:gd name="T31" fmla="*/ 0 h 713"/>
                    <a:gd name="T32" fmla="*/ 1 w 259"/>
                    <a:gd name="T33" fmla="*/ 0 h 713"/>
                    <a:gd name="T34" fmla="*/ 1 w 259"/>
                    <a:gd name="T35" fmla="*/ 0 h 713"/>
                    <a:gd name="T36" fmla="*/ 0 w 259"/>
                    <a:gd name="T37" fmla="*/ 0 h 713"/>
                    <a:gd name="T38" fmla="*/ 1 w 259"/>
                    <a:gd name="T39" fmla="*/ 0 h 713"/>
                    <a:gd name="T40" fmla="*/ 1 w 259"/>
                    <a:gd name="T41" fmla="*/ 0 h 713"/>
                    <a:gd name="T42" fmla="*/ 1 w 259"/>
                    <a:gd name="T43" fmla="*/ 0 h 713"/>
                    <a:gd name="T44" fmla="*/ 2 w 259"/>
                    <a:gd name="T45" fmla="*/ 0 h 713"/>
                    <a:gd name="T46" fmla="*/ 2 w 259"/>
                    <a:gd name="T47" fmla="*/ 0 h 713"/>
                    <a:gd name="T48" fmla="*/ 2 w 259"/>
                    <a:gd name="T49" fmla="*/ 0 h 713"/>
                    <a:gd name="T50" fmla="*/ 3 w 259"/>
                    <a:gd name="T51" fmla="*/ 0 h 713"/>
                    <a:gd name="T52" fmla="*/ 3 w 259"/>
                    <a:gd name="T53" fmla="*/ 0 h 713"/>
                    <a:gd name="T54" fmla="*/ 3 w 259"/>
                    <a:gd name="T55" fmla="*/ 1 h 713"/>
                    <a:gd name="T56" fmla="*/ 4 w 259"/>
                    <a:gd name="T57" fmla="*/ 1 h 713"/>
                    <a:gd name="T58" fmla="*/ 4 w 259"/>
                    <a:gd name="T59" fmla="*/ 1 h 713"/>
                    <a:gd name="T60" fmla="*/ 4 w 259"/>
                    <a:gd name="T61" fmla="*/ 2 h 713"/>
                    <a:gd name="T62" fmla="*/ 4 w 259"/>
                    <a:gd name="T63" fmla="*/ 2 h 713"/>
                    <a:gd name="T64" fmla="*/ 4 w 259"/>
                    <a:gd name="T65" fmla="*/ 3 h 713"/>
                    <a:gd name="T66" fmla="*/ 5 w 259"/>
                    <a:gd name="T67" fmla="*/ 3 h 713"/>
                    <a:gd name="T68" fmla="*/ 5 w 259"/>
                    <a:gd name="T69" fmla="*/ 4 h 713"/>
                    <a:gd name="T70" fmla="*/ 5 w 259"/>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9" h="713">
                      <a:moveTo>
                        <a:pt x="259" y="713"/>
                      </a:moveTo>
                      <a:lnTo>
                        <a:pt x="239" y="713"/>
                      </a:lnTo>
                      <a:lnTo>
                        <a:pt x="239" y="267"/>
                      </a:lnTo>
                      <a:lnTo>
                        <a:pt x="237" y="233"/>
                      </a:lnTo>
                      <a:lnTo>
                        <a:pt x="232" y="200"/>
                      </a:lnTo>
                      <a:lnTo>
                        <a:pt x="224" y="172"/>
                      </a:lnTo>
                      <a:lnTo>
                        <a:pt x="213" y="147"/>
                      </a:lnTo>
                      <a:lnTo>
                        <a:pt x="198" y="123"/>
                      </a:lnTo>
                      <a:lnTo>
                        <a:pt x="183" y="103"/>
                      </a:lnTo>
                      <a:lnTo>
                        <a:pt x="166" y="85"/>
                      </a:lnTo>
                      <a:lnTo>
                        <a:pt x="147" y="70"/>
                      </a:lnTo>
                      <a:lnTo>
                        <a:pt x="127" y="55"/>
                      </a:lnTo>
                      <a:lnTo>
                        <a:pt x="108" y="43"/>
                      </a:lnTo>
                      <a:lnTo>
                        <a:pt x="88" y="33"/>
                      </a:lnTo>
                      <a:lnTo>
                        <a:pt x="68" y="24"/>
                      </a:lnTo>
                      <a:lnTo>
                        <a:pt x="49" y="16"/>
                      </a:lnTo>
                      <a:lnTo>
                        <a:pt x="31" y="10"/>
                      </a:lnTo>
                      <a:lnTo>
                        <a:pt x="14" y="4"/>
                      </a:lnTo>
                      <a:lnTo>
                        <a:pt x="0" y="0"/>
                      </a:lnTo>
                      <a:lnTo>
                        <a:pt x="14" y="1"/>
                      </a:lnTo>
                      <a:lnTo>
                        <a:pt x="32" y="4"/>
                      </a:lnTo>
                      <a:lnTo>
                        <a:pt x="51" y="7"/>
                      </a:lnTo>
                      <a:lnTo>
                        <a:pt x="71" y="14"/>
                      </a:lnTo>
                      <a:lnTo>
                        <a:pt x="92" y="22"/>
                      </a:lnTo>
                      <a:lnTo>
                        <a:pt x="113" y="32"/>
                      </a:lnTo>
                      <a:lnTo>
                        <a:pt x="136" y="43"/>
                      </a:lnTo>
                      <a:lnTo>
                        <a:pt x="157" y="58"/>
                      </a:lnTo>
                      <a:lnTo>
                        <a:pt x="177" y="74"/>
                      </a:lnTo>
                      <a:lnTo>
                        <a:pt x="196" y="93"/>
                      </a:lnTo>
                      <a:lnTo>
                        <a:pt x="214" y="114"/>
                      </a:lnTo>
                      <a:lnTo>
                        <a:pt x="229" y="139"/>
                      </a:lnTo>
                      <a:lnTo>
                        <a:pt x="242" y="167"/>
                      </a:lnTo>
                      <a:lnTo>
                        <a:pt x="252" y="197"/>
                      </a:lnTo>
                      <a:lnTo>
                        <a:pt x="257" y="230"/>
                      </a:lnTo>
                      <a:lnTo>
                        <a:pt x="259" y="267"/>
                      </a:lnTo>
                      <a:lnTo>
                        <a:pt x="259" y="713"/>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 name="Freeform 104">
                  <a:extLst>
                    <a:ext uri="{FF2B5EF4-FFF2-40B4-BE49-F238E27FC236}">
                      <a16:creationId xmlns:a16="http://schemas.microsoft.com/office/drawing/2014/main" id="{D9659790-88AB-4AFD-835D-C99E1C11B08E}"/>
                    </a:ext>
                  </a:extLst>
                </p:cNvPr>
                <p:cNvSpPr>
                  <a:spLocks/>
                </p:cNvSpPr>
                <p:nvPr/>
              </p:nvSpPr>
              <p:spPr bwMode="auto">
                <a:xfrm>
                  <a:off x="1785" y="3933"/>
                  <a:ext cx="10" cy="229"/>
                </a:xfrm>
                <a:custGeom>
                  <a:avLst/>
                  <a:gdLst>
                    <a:gd name="T0" fmla="*/ 0 w 19"/>
                    <a:gd name="T1" fmla="*/ 7 h 459"/>
                    <a:gd name="T2" fmla="*/ 1 w 19"/>
                    <a:gd name="T3" fmla="*/ 7 h 459"/>
                    <a:gd name="T4" fmla="*/ 1 w 19"/>
                    <a:gd name="T5" fmla="*/ 0 h 459"/>
                    <a:gd name="T6" fmla="*/ 1 w 19"/>
                    <a:gd name="T7" fmla="*/ 0 h 459"/>
                    <a:gd name="T8" fmla="*/ 1 w 19"/>
                    <a:gd name="T9" fmla="*/ 0 h 459"/>
                    <a:gd name="T10" fmla="*/ 1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6" y="3"/>
                      </a:lnTo>
                      <a:lnTo>
                        <a:pt x="10" y="0"/>
                      </a:lnTo>
                      <a:lnTo>
                        <a:pt x="4" y="3"/>
                      </a:lnTo>
                      <a:lnTo>
                        <a:pt x="0" y="13"/>
                      </a:lnTo>
                      <a:lnTo>
                        <a:pt x="0" y="45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2" name="Freeform 105">
                  <a:extLst>
                    <a:ext uri="{FF2B5EF4-FFF2-40B4-BE49-F238E27FC236}">
                      <a16:creationId xmlns:a16="http://schemas.microsoft.com/office/drawing/2014/main" id="{1B49CF75-D1DB-4C6A-A83D-A2CAFB848ACD}"/>
                    </a:ext>
                  </a:extLst>
                </p:cNvPr>
                <p:cNvSpPr>
                  <a:spLocks/>
                </p:cNvSpPr>
                <p:nvPr/>
              </p:nvSpPr>
              <p:spPr bwMode="auto">
                <a:xfrm>
                  <a:off x="2031" y="3933"/>
                  <a:ext cx="9" cy="229"/>
                </a:xfrm>
                <a:custGeom>
                  <a:avLst/>
                  <a:gdLst>
                    <a:gd name="T0" fmla="*/ 0 w 19"/>
                    <a:gd name="T1" fmla="*/ 7 h 459"/>
                    <a:gd name="T2" fmla="*/ 0 w 19"/>
                    <a:gd name="T3" fmla="*/ 7 h 459"/>
                    <a:gd name="T4" fmla="*/ 0 w 19"/>
                    <a:gd name="T5" fmla="*/ 0 h 459"/>
                    <a:gd name="T6" fmla="*/ 0 w 19"/>
                    <a:gd name="T7" fmla="*/ 0 h 459"/>
                    <a:gd name="T8" fmla="*/ 0 w 19"/>
                    <a:gd name="T9" fmla="*/ 0 h 459"/>
                    <a:gd name="T10" fmla="*/ 0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5" y="3"/>
                      </a:lnTo>
                      <a:lnTo>
                        <a:pt x="10" y="0"/>
                      </a:lnTo>
                      <a:lnTo>
                        <a:pt x="3" y="3"/>
                      </a:lnTo>
                      <a:lnTo>
                        <a:pt x="0" y="13"/>
                      </a:lnTo>
                      <a:lnTo>
                        <a:pt x="0" y="4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3" name="Group 106">
              <a:extLst>
                <a:ext uri="{FF2B5EF4-FFF2-40B4-BE49-F238E27FC236}">
                  <a16:creationId xmlns:a16="http://schemas.microsoft.com/office/drawing/2014/main" id="{F369C58A-7988-4DAE-8426-EA6910F75FFB}"/>
                </a:ext>
              </a:extLst>
            </p:cNvPr>
            <p:cNvGrpSpPr>
              <a:grpSpLocks/>
            </p:cNvGrpSpPr>
            <p:nvPr/>
          </p:nvGrpSpPr>
          <p:grpSpPr bwMode="auto">
            <a:xfrm>
              <a:off x="695325" y="3638550"/>
              <a:ext cx="2019300" cy="3390900"/>
              <a:chOff x="2220" y="1872"/>
              <a:chExt cx="1496" cy="2480"/>
            </a:xfrm>
          </p:grpSpPr>
          <p:grpSp>
            <p:nvGrpSpPr>
              <p:cNvPr id="14" name="Group 107">
                <a:extLst>
                  <a:ext uri="{FF2B5EF4-FFF2-40B4-BE49-F238E27FC236}">
                    <a16:creationId xmlns:a16="http://schemas.microsoft.com/office/drawing/2014/main" id="{3050757A-BCDC-47BB-B155-5F8141D52907}"/>
                  </a:ext>
                </a:extLst>
              </p:cNvPr>
              <p:cNvGrpSpPr>
                <a:grpSpLocks/>
              </p:cNvGrpSpPr>
              <p:nvPr/>
            </p:nvGrpSpPr>
            <p:grpSpPr bwMode="auto">
              <a:xfrm>
                <a:off x="2220" y="2989"/>
                <a:ext cx="720" cy="505"/>
                <a:chOff x="1968" y="3216"/>
                <a:chExt cx="661" cy="464"/>
              </a:xfrm>
            </p:grpSpPr>
            <p:grpSp>
              <p:nvGrpSpPr>
                <p:cNvPr id="199" name="Group 108">
                  <a:extLst>
                    <a:ext uri="{FF2B5EF4-FFF2-40B4-BE49-F238E27FC236}">
                      <a16:creationId xmlns:a16="http://schemas.microsoft.com/office/drawing/2014/main" id="{64B06D63-C8FA-47CF-99B3-A3742B9A9846}"/>
                    </a:ext>
                  </a:extLst>
                </p:cNvPr>
                <p:cNvGrpSpPr>
                  <a:grpSpLocks/>
                </p:cNvGrpSpPr>
                <p:nvPr/>
              </p:nvGrpSpPr>
              <p:grpSpPr bwMode="auto">
                <a:xfrm rot="2941354">
                  <a:off x="2084" y="3244"/>
                  <a:ext cx="320" cy="552"/>
                  <a:chOff x="956" y="3308"/>
                  <a:chExt cx="922" cy="1590"/>
                </a:xfrm>
              </p:grpSpPr>
              <p:sp>
                <p:nvSpPr>
                  <p:cNvPr id="215" name="Freeform 109">
                    <a:extLst>
                      <a:ext uri="{FF2B5EF4-FFF2-40B4-BE49-F238E27FC236}">
                        <a16:creationId xmlns:a16="http://schemas.microsoft.com/office/drawing/2014/main" id="{9EA41220-598F-4D38-B08F-4E0EC2D03C7A}"/>
                      </a:ext>
                    </a:extLst>
                  </p:cNvPr>
                  <p:cNvSpPr>
                    <a:spLocks noEditPoints="1"/>
                  </p:cNvSpPr>
                  <p:nvPr/>
                </p:nvSpPr>
                <p:spPr bwMode="auto">
                  <a:xfrm>
                    <a:off x="960" y="3312"/>
                    <a:ext cx="914" cy="1582"/>
                  </a:xfrm>
                  <a:custGeom>
                    <a:avLst/>
                    <a:gdLst>
                      <a:gd name="T0" fmla="*/ 29 w 1828"/>
                      <a:gd name="T1" fmla="*/ 50 h 3164"/>
                      <a:gd name="T2" fmla="*/ 29 w 1828"/>
                      <a:gd name="T3" fmla="*/ 6 h 3164"/>
                      <a:gd name="T4" fmla="*/ 23 w 1828"/>
                      <a:gd name="T5" fmla="*/ 0 h 3164"/>
                      <a:gd name="T6" fmla="*/ 7 w 1828"/>
                      <a:gd name="T7" fmla="*/ 0 h 3164"/>
                      <a:gd name="T8" fmla="*/ 0 w 1828"/>
                      <a:gd name="T9" fmla="*/ 6 h 3164"/>
                      <a:gd name="T10" fmla="*/ 0 w 1828"/>
                      <a:gd name="T11" fmla="*/ 50 h 3164"/>
                      <a:gd name="T12" fmla="*/ 29 w 1828"/>
                      <a:gd name="T13" fmla="*/ 50 h 3164"/>
                      <a:gd name="T14" fmla="*/ 15 w 1828"/>
                      <a:gd name="T15" fmla="*/ 2 h 3164"/>
                      <a:gd name="T16" fmla="*/ 15 w 1828"/>
                      <a:gd name="T17" fmla="*/ 2 h 3164"/>
                      <a:gd name="T18" fmla="*/ 16 w 1828"/>
                      <a:gd name="T19" fmla="*/ 2 h 3164"/>
                      <a:gd name="T20" fmla="*/ 16 w 1828"/>
                      <a:gd name="T21" fmla="*/ 2 h 3164"/>
                      <a:gd name="T22" fmla="*/ 16 w 1828"/>
                      <a:gd name="T23" fmla="*/ 3 h 3164"/>
                      <a:gd name="T24" fmla="*/ 17 w 1828"/>
                      <a:gd name="T25" fmla="*/ 3 h 3164"/>
                      <a:gd name="T26" fmla="*/ 17 w 1828"/>
                      <a:gd name="T27" fmla="*/ 3 h 3164"/>
                      <a:gd name="T28" fmla="*/ 17 w 1828"/>
                      <a:gd name="T29" fmla="*/ 4 h 3164"/>
                      <a:gd name="T30" fmla="*/ 17 w 1828"/>
                      <a:gd name="T31" fmla="*/ 4 h 3164"/>
                      <a:gd name="T32" fmla="*/ 17 w 1828"/>
                      <a:gd name="T33" fmla="*/ 5 h 3164"/>
                      <a:gd name="T34" fmla="*/ 17 w 1828"/>
                      <a:gd name="T35" fmla="*/ 5 h 3164"/>
                      <a:gd name="T36" fmla="*/ 17 w 1828"/>
                      <a:gd name="T37" fmla="*/ 5 h 3164"/>
                      <a:gd name="T38" fmla="*/ 16 w 1828"/>
                      <a:gd name="T39" fmla="*/ 6 h 3164"/>
                      <a:gd name="T40" fmla="*/ 16 w 1828"/>
                      <a:gd name="T41" fmla="*/ 6 h 3164"/>
                      <a:gd name="T42" fmla="*/ 16 w 1828"/>
                      <a:gd name="T43" fmla="*/ 6 h 3164"/>
                      <a:gd name="T44" fmla="*/ 15 w 1828"/>
                      <a:gd name="T45" fmla="*/ 6 h 3164"/>
                      <a:gd name="T46" fmla="*/ 15 w 1828"/>
                      <a:gd name="T47" fmla="*/ 6 h 3164"/>
                      <a:gd name="T48" fmla="*/ 14 w 1828"/>
                      <a:gd name="T49" fmla="*/ 6 h 3164"/>
                      <a:gd name="T50" fmla="*/ 14 w 1828"/>
                      <a:gd name="T51" fmla="*/ 6 h 3164"/>
                      <a:gd name="T52" fmla="*/ 14 w 1828"/>
                      <a:gd name="T53" fmla="*/ 6 h 3164"/>
                      <a:gd name="T54" fmla="*/ 13 w 1828"/>
                      <a:gd name="T55" fmla="*/ 6 h 3164"/>
                      <a:gd name="T56" fmla="*/ 13 w 1828"/>
                      <a:gd name="T57" fmla="*/ 5 h 3164"/>
                      <a:gd name="T58" fmla="*/ 13 w 1828"/>
                      <a:gd name="T59" fmla="*/ 5 h 3164"/>
                      <a:gd name="T60" fmla="*/ 13 w 1828"/>
                      <a:gd name="T61" fmla="*/ 5 h 3164"/>
                      <a:gd name="T62" fmla="*/ 13 w 1828"/>
                      <a:gd name="T63" fmla="*/ 4 h 3164"/>
                      <a:gd name="T64" fmla="*/ 13 w 1828"/>
                      <a:gd name="T65" fmla="*/ 4 h 3164"/>
                      <a:gd name="T66" fmla="*/ 13 w 1828"/>
                      <a:gd name="T67" fmla="*/ 3 h 3164"/>
                      <a:gd name="T68" fmla="*/ 13 w 1828"/>
                      <a:gd name="T69" fmla="*/ 3 h 3164"/>
                      <a:gd name="T70" fmla="*/ 13 w 1828"/>
                      <a:gd name="T71" fmla="*/ 3 h 3164"/>
                      <a:gd name="T72" fmla="*/ 14 w 1828"/>
                      <a:gd name="T73" fmla="*/ 2 h 3164"/>
                      <a:gd name="T74" fmla="*/ 14 w 1828"/>
                      <a:gd name="T75" fmla="*/ 2 h 3164"/>
                      <a:gd name="T76" fmla="*/ 14 w 1828"/>
                      <a:gd name="T77" fmla="*/ 2 h 3164"/>
                      <a:gd name="T78" fmla="*/ 15 w 1828"/>
                      <a:gd name="T79" fmla="*/ 2 h 31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28" h="3164">
                        <a:moveTo>
                          <a:pt x="1828" y="3164"/>
                        </a:moveTo>
                        <a:lnTo>
                          <a:pt x="1828" y="373"/>
                        </a:lnTo>
                        <a:lnTo>
                          <a:pt x="1434" y="0"/>
                        </a:lnTo>
                        <a:lnTo>
                          <a:pt x="394" y="0"/>
                        </a:lnTo>
                        <a:lnTo>
                          <a:pt x="0" y="373"/>
                        </a:lnTo>
                        <a:lnTo>
                          <a:pt x="0" y="3164"/>
                        </a:lnTo>
                        <a:lnTo>
                          <a:pt x="1828" y="3164"/>
                        </a:lnTo>
                        <a:close/>
                        <a:moveTo>
                          <a:pt x="913" y="99"/>
                        </a:moveTo>
                        <a:lnTo>
                          <a:pt x="939" y="101"/>
                        </a:lnTo>
                        <a:lnTo>
                          <a:pt x="965" y="109"/>
                        </a:lnTo>
                        <a:lnTo>
                          <a:pt x="988" y="122"/>
                        </a:lnTo>
                        <a:lnTo>
                          <a:pt x="1008" y="139"/>
                        </a:lnTo>
                        <a:lnTo>
                          <a:pt x="1026" y="159"/>
                        </a:lnTo>
                        <a:lnTo>
                          <a:pt x="1038" y="182"/>
                        </a:lnTo>
                        <a:lnTo>
                          <a:pt x="1046" y="207"/>
                        </a:lnTo>
                        <a:lnTo>
                          <a:pt x="1049" y="235"/>
                        </a:lnTo>
                        <a:lnTo>
                          <a:pt x="1046" y="263"/>
                        </a:lnTo>
                        <a:lnTo>
                          <a:pt x="1038" y="288"/>
                        </a:lnTo>
                        <a:lnTo>
                          <a:pt x="1026" y="311"/>
                        </a:lnTo>
                        <a:lnTo>
                          <a:pt x="1008" y="331"/>
                        </a:lnTo>
                        <a:lnTo>
                          <a:pt x="988" y="348"/>
                        </a:lnTo>
                        <a:lnTo>
                          <a:pt x="965" y="361"/>
                        </a:lnTo>
                        <a:lnTo>
                          <a:pt x="939" y="369"/>
                        </a:lnTo>
                        <a:lnTo>
                          <a:pt x="913" y="371"/>
                        </a:lnTo>
                        <a:lnTo>
                          <a:pt x="886" y="369"/>
                        </a:lnTo>
                        <a:lnTo>
                          <a:pt x="861" y="361"/>
                        </a:lnTo>
                        <a:lnTo>
                          <a:pt x="838" y="348"/>
                        </a:lnTo>
                        <a:lnTo>
                          <a:pt x="817" y="331"/>
                        </a:lnTo>
                        <a:lnTo>
                          <a:pt x="800" y="311"/>
                        </a:lnTo>
                        <a:lnTo>
                          <a:pt x="787" y="288"/>
                        </a:lnTo>
                        <a:lnTo>
                          <a:pt x="779" y="263"/>
                        </a:lnTo>
                        <a:lnTo>
                          <a:pt x="777" y="235"/>
                        </a:lnTo>
                        <a:lnTo>
                          <a:pt x="779" y="207"/>
                        </a:lnTo>
                        <a:lnTo>
                          <a:pt x="787" y="182"/>
                        </a:lnTo>
                        <a:lnTo>
                          <a:pt x="800" y="159"/>
                        </a:lnTo>
                        <a:lnTo>
                          <a:pt x="817" y="139"/>
                        </a:lnTo>
                        <a:lnTo>
                          <a:pt x="838" y="122"/>
                        </a:lnTo>
                        <a:lnTo>
                          <a:pt x="861" y="109"/>
                        </a:lnTo>
                        <a:lnTo>
                          <a:pt x="886" y="101"/>
                        </a:lnTo>
                        <a:lnTo>
                          <a:pt x="913"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10">
                    <a:extLst>
                      <a:ext uri="{FF2B5EF4-FFF2-40B4-BE49-F238E27FC236}">
                        <a16:creationId xmlns:a16="http://schemas.microsoft.com/office/drawing/2014/main" id="{B89EF993-08A5-40B7-9A08-DFC18F0D09F4}"/>
                      </a:ext>
                    </a:extLst>
                  </p:cNvPr>
                  <p:cNvSpPr>
                    <a:spLocks/>
                  </p:cNvSpPr>
                  <p:nvPr/>
                </p:nvSpPr>
                <p:spPr bwMode="auto">
                  <a:xfrm>
                    <a:off x="1870" y="3495"/>
                    <a:ext cx="8" cy="1399"/>
                  </a:xfrm>
                  <a:custGeom>
                    <a:avLst/>
                    <a:gdLst>
                      <a:gd name="T0" fmla="*/ 1 w 16"/>
                      <a:gd name="T1" fmla="*/ 0 h 2799"/>
                      <a:gd name="T2" fmla="*/ 0 w 16"/>
                      <a:gd name="T3" fmla="*/ 0 h 2799"/>
                      <a:gd name="T4" fmla="*/ 0 w 16"/>
                      <a:gd name="T5" fmla="*/ 43 h 2799"/>
                      <a:gd name="T6" fmla="*/ 1 w 16"/>
                      <a:gd name="T7" fmla="*/ 43 h 2799"/>
                      <a:gd name="T8" fmla="*/ 1 w 16"/>
                      <a:gd name="T9" fmla="*/ 0 h 2799"/>
                      <a:gd name="T10" fmla="*/ 1 w 16"/>
                      <a:gd name="T11" fmla="*/ 0 h 2799"/>
                      <a:gd name="T12" fmla="*/ 1 w 16"/>
                      <a:gd name="T13" fmla="*/ 0 h 2799"/>
                      <a:gd name="T14" fmla="*/ 1 w 16"/>
                      <a:gd name="T15" fmla="*/ 0 h 2799"/>
                      <a:gd name="T16" fmla="*/ 1 w 16"/>
                      <a:gd name="T17" fmla="*/ 0 h 2799"/>
                      <a:gd name="T18" fmla="*/ 1 w 16"/>
                      <a:gd name="T19" fmla="*/ 0 h 2799"/>
                      <a:gd name="T20" fmla="*/ 0 w 16"/>
                      <a:gd name="T21" fmla="*/ 0 h 2799"/>
                      <a:gd name="T22" fmla="*/ 1 w 16"/>
                      <a:gd name="T23" fmla="*/ 0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3" y="14"/>
                        </a:moveTo>
                        <a:lnTo>
                          <a:pt x="0" y="8"/>
                        </a:lnTo>
                        <a:lnTo>
                          <a:pt x="0" y="2799"/>
                        </a:lnTo>
                        <a:lnTo>
                          <a:pt x="16" y="2799"/>
                        </a:lnTo>
                        <a:lnTo>
                          <a:pt x="16" y="8"/>
                        </a:lnTo>
                        <a:lnTo>
                          <a:pt x="13" y="2"/>
                        </a:lnTo>
                        <a:lnTo>
                          <a:pt x="16" y="8"/>
                        </a:lnTo>
                        <a:lnTo>
                          <a:pt x="14" y="2"/>
                        </a:lnTo>
                        <a:lnTo>
                          <a:pt x="8" y="0"/>
                        </a:lnTo>
                        <a:lnTo>
                          <a:pt x="2" y="2"/>
                        </a:lnTo>
                        <a:lnTo>
                          <a:pt x="0" y="8"/>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11">
                    <a:extLst>
                      <a:ext uri="{FF2B5EF4-FFF2-40B4-BE49-F238E27FC236}">
                        <a16:creationId xmlns:a16="http://schemas.microsoft.com/office/drawing/2014/main" id="{F96050C0-2367-431E-850A-502F9DAE5027}"/>
                      </a:ext>
                    </a:extLst>
                  </p:cNvPr>
                  <p:cNvSpPr>
                    <a:spLocks/>
                  </p:cNvSpPr>
                  <p:nvPr/>
                </p:nvSpPr>
                <p:spPr bwMode="auto">
                  <a:xfrm>
                    <a:off x="1674" y="3308"/>
                    <a:ext cx="202" cy="193"/>
                  </a:xfrm>
                  <a:custGeom>
                    <a:avLst/>
                    <a:gdLst>
                      <a:gd name="T0" fmla="*/ 0 w 406"/>
                      <a:gd name="T1" fmla="*/ 0 h 387"/>
                      <a:gd name="T2" fmla="*/ 0 w 406"/>
                      <a:gd name="T3" fmla="*/ 0 h 387"/>
                      <a:gd name="T4" fmla="*/ 6 w 406"/>
                      <a:gd name="T5" fmla="*/ 6 h 387"/>
                      <a:gd name="T6" fmla="*/ 6 w 406"/>
                      <a:gd name="T7" fmla="*/ 5 h 387"/>
                      <a:gd name="T8" fmla="*/ 0 w 406"/>
                      <a:gd name="T9" fmla="*/ 0 h 387"/>
                      <a:gd name="T10" fmla="*/ 0 w 406"/>
                      <a:gd name="T11" fmla="*/ 0 h 387"/>
                      <a:gd name="T12" fmla="*/ 0 w 406"/>
                      <a:gd name="T13" fmla="*/ 0 h 387"/>
                      <a:gd name="T14" fmla="*/ 0 w 406"/>
                      <a:gd name="T15" fmla="*/ 0 h 387"/>
                      <a:gd name="T16" fmla="*/ 0 w 406"/>
                      <a:gd name="T17" fmla="*/ 0 h 387"/>
                      <a:gd name="T18" fmla="*/ 0 w 406"/>
                      <a:gd name="T19" fmla="*/ 0 h 387"/>
                      <a:gd name="T20" fmla="*/ 0 w 406"/>
                      <a:gd name="T21" fmla="*/ 0 h 387"/>
                      <a:gd name="T22" fmla="*/ 0 w 406"/>
                      <a:gd name="T23" fmla="*/ 0 h 3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7">
                        <a:moveTo>
                          <a:pt x="7" y="16"/>
                        </a:moveTo>
                        <a:lnTo>
                          <a:pt x="3" y="14"/>
                        </a:lnTo>
                        <a:lnTo>
                          <a:pt x="396" y="387"/>
                        </a:lnTo>
                        <a:lnTo>
                          <a:pt x="406" y="375"/>
                        </a:lnTo>
                        <a:lnTo>
                          <a:pt x="12" y="2"/>
                        </a:lnTo>
                        <a:lnTo>
                          <a:pt x="7" y="0"/>
                        </a:lnTo>
                        <a:lnTo>
                          <a:pt x="12" y="2"/>
                        </a:lnTo>
                        <a:lnTo>
                          <a:pt x="6" y="1"/>
                        </a:lnTo>
                        <a:lnTo>
                          <a:pt x="3" y="3"/>
                        </a:lnTo>
                        <a:lnTo>
                          <a:pt x="0" y="9"/>
                        </a:lnTo>
                        <a:lnTo>
                          <a:pt x="3" y="14"/>
                        </a:lnTo>
                        <a:lnTo>
                          <a:pt x="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12">
                    <a:extLst>
                      <a:ext uri="{FF2B5EF4-FFF2-40B4-BE49-F238E27FC236}">
                        <a16:creationId xmlns:a16="http://schemas.microsoft.com/office/drawing/2014/main" id="{6AC5F6AA-34CF-4996-9655-7709AE062803}"/>
                      </a:ext>
                    </a:extLst>
                  </p:cNvPr>
                  <p:cNvSpPr>
                    <a:spLocks/>
                  </p:cNvSpPr>
                  <p:nvPr/>
                </p:nvSpPr>
                <p:spPr bwMode="auto">
                  <a:xfrm>
                    <a:off x="1153" y="3308"/>
                    <a:ext cx="524" cy="8"/>
                  </a:xfrm>
                  <a:custGeom>
                    <a:avLst/>
                    <a:gdLst>
                      <a:gd name="T0" fmla="*/ 1 w 1048"/>
                      <a:gd name="T1" fmla="*/ 1 h 16"/>
                      <a:gd name="T2" fmla="*/ 1 w 1048"/>
                      <a:gd name="T3" fmla="*/ 1 h 16"/>
                      <a:gd name="T4" fmla="*/ 17 w 1048"/>
                      <a:gd name="T5" fmla="*/ 1 h 16"/>
                      <a:gd name="T6" fmla="*/ 17 w 1048"/>
                      <a:gd name="T7" fmla="*/ 0 h 16"/>
                      <a:gd name="T8" fmla="*/ 1 w 1048"/>
                      <a:gd name="T9" fmla="*/ 0 h 16"/>
                      <a:gd name="T10" fmla="*/ 1 w 1048"/>
                      <a:gd name="T11" fmla="*/ 1 h 16"/>
                      <a:gd name="T12" fmla="*/ 1 w 1048"/>
                      <a:gd name="T13" fmla="*/ 0 h 16"/>
                      <a:gd name="T14" fmla="*/ 1 w 1048"/>
                      <a:gd name="T15" fmla="*/ 1 h 16"/>
                      <a:gd name="T16" fmla="*/ 0 w 1048"/>
                      <a:gd name="T17" fmla="*/ 1 h 16"/>
                      <a:gd name="T18" fmla="*/ 1 w 1048"/>
                      <a:gd name="T19" fmla="*/ 1 h 16"/>
                      <a:gd name="T20" fmla="*/ 1 w 1048"/>
                      <a:gd name="T21" fmla="*/ 1 h 16"/>
                      <a:gd name="T22" fmla="*/ 1 w 1048"/>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48" h="16">
                        <a:moveTo>
                          <a:pt x="12" y="14"/>
                        </a:moveTo>
                        <a:lnTo>
                          <a:pt x="8" y="16"/>
                        </a:lnTo>
                        <a:lnTo>
                          <a:pt x="1048" y="16"/>
                        </a:lnTo>
                        <a:lnTo>
                          <a:pt x="1048" y="0"/>
                        </a:lnTo>
                        <a:lnTo>
                          <a:pt x="8" y="0"/>
                        </a:lnTo>
                        <a:lnTo>
                          <a:pt x="3" y="2"/>
                        </a:lnTo>
                        <a:lnTo>
                          <a:pt x="8" y="0"/>
                        </a:lnTo>
                        <a:lnTo>
                          <a:pt x="2" y="2"/>
                        </a:lnTo>
                        <a:lnTo>
                          <a:pt x="0" y="8"/>
                        </a:lnTo>
                        <a:lnTo>
                          <a:pt x="2" y="14"/>
                        </a:lnTo>
                        <a:lnTo>
                          <a:pt x="8" y="16"/>
                        </a:lnTo>
                        <a:lnTo>
                          <a:pt x="1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13">
                    <a:extLst>
                      <a:ext uri="{FF2B5EF4-FFF2-40B4-BE49-F238E27FC236}">
                        <a16:creationId xmlns:a16="http://schemas.microsoft.com/office/drawing/2014/main" id="{C5AD2463-2931-40ED-AA16-82B39282104E}"/>
                      </a:ext>
                    </a:extLst>
                  </p:cNvPr>
                  <p:cNvSpPr>
                    <a:spLocks/>
                  </p:cNvSpPr>
                  <p:nvPr/>
                </p:nvSpPr>
                <p:spPr bwMode="auto">
                  <a:xfrm>
                    <a:off x="956" y="3309"/>
                    <a:ext cx="203" cy="193"/>
                  </a:xfrm>
                  <a:custGeom>
                    <a:avLst/>
                    <a:gdLst>
                      <a:gd name="T0" fmla="*/ 1 w 406"/>
                      <a:gd name="T1" fmla="*/ 6 h 386"/>
                      <a:gd name="T2" fmla="*/ 1 w 406"/>
                      <a:gd name="T3" fmla="*/ 7 h 386"/>
                      <a:gd name="T4" fmla="*/ 7 w 406"/>
                      <a:gd name="T5" fmla="*/ 1 h 386"/>
                      <a:gd name="T6" fmla="*/ 7 w 406"/>
                      <a:gd name="T7" fmla="*/ 0 h 386"/>
                      <a:gd name="T8" fmla="*/ 1 w 406"/>
                      <a:gd name="T9" fmla="*/ 6 h 386"/>
                      <a:gd name="T10" fmla="*/ 0 w 406"/>
                      <a:gd name="T11" fmla="*/ 6 h 386"/>
                      <a:gd name="T12" fmla="*/ 1 w 406"/>
                      <a:gd name="T13" fmla="*/ 6 h 386"/>
                      <a:gd name="T14" fmla="*/ 1 w 406"/>
                      <a:gd name="T15" fmla="*/ 6 h 386"/>
                      <a:gd name="T16" fmla="*/ 1 w 406"/>
                      <a:gd name="T17" fmla="*/ 6 h 386"/>
                      <a:gd name="T18" fmla="*/ 1 w 406"/>
                      <a:gd name="T19" fmla="*/ 7 h 386"/>
                      <a:gd name="T20" fmla="*/ 1 w 406"/>
                      <a:gd name="T21" fmla="*/ 7 h 386"/>
                      <a:gd name="T22" fmla="*/ 1 w 406"/>
                      <a:gd name="T23" fmla="*/ 6 h 3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6">
                        <a:moveTo>
                          <a:pt x="16" y="379"/>
                        </a:moveTo>
                        <a:lnTo>
                          <a:pt x="13" y="385"/>
                        </a:lnTo>
                        <a:lnTo>
                          <a:pt x="406" y="12"/>
                        </a:lnTo>
                        <a:lnTo>
                          <a:pt x="397" y="0"/>
                        </a:lnTo>
                        <a:lnTo>
                          <a:pt x="3" y="373"/>
                        </a:lnTo>
                        <a:lnTo>
                          <a:pt x="0" y="379"/>
                        </a:lnTo>
                        <a:lnTo>
                          <a:pt x="3" y="373"/>
                        </a:lnTo>
                        <a:lnTo>
                          <a:pt x="1" y="378"/>
                        </a:lnTo>
                        <a:lnTo>
                          <a:pt x="3" y="384"/>
                        </a:lnTo>
                        <a:lnTo>
                          <a:pt x="7" y="386"/>
                        </a:lnTo>
                        <a:lnTo>
                          <a:pt x="13" y="385"/>
                        </a:lnTo>
                        <a:lnTo>
                          <a:pt x="16" y="3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14">
                    <a:extLst>
                      <a:ext uri="{FF2B5EF4-FFF2-40B4-BE49-F238E27FC236}">
                        <a16:creationId xmlns:a16="http://schemas.microsoft.com/office/drawing/2014/main" id="{C7C706E1-2363-4F1B-99BD-5A1F1CA0A7BF}"/>
                      </a:ext>
                    </a:extLst>
                  </p:cNvPr>
                  <p:cNvSpPr>
                    <a:spLocks/>
                  </p:cNvSpPr>
                  <p:nvPr/>
                </p:nvSpPr>
                <p:spPr bwMode="auto">
                  <a:xfrm>
                    <a:off x="956" y="3499"/>
                    <a:ext cx="8" cy="1399"/>
                  </a:xfrm>
                  <a:custGeom>
                    <a:avLst/>
                    <a:gdLst>
                      <a:gd name="T0" fmla="*/ 1 w 16"/>
                      <a:gd name="T1" fmla="*/ 43 h 2799"/>
                      <a:gd name="T2" fmla="*/ 1 w 16"/>
                      <a:gd name="T3" fmla="*/ 43 h 2799"/>
                      <a:gd name="T4" fmla="*/ 1 w 16"/>
                      <a:gd name="T5" fmla="*/ 0 h 2799"/>
                      <a:gd name="T6" fmla="*/ 0 w 16"/>
                      <a:gd name="T7" fmla="*/ 0 h 2799"/>
                      <a:gd name="T8" fmla="*/ 0 w 16"/>
                      <a:gd name="T9" fmla="*/ 43 h 2799"/>
                      <a:gd name="T10" fmla="*/ 1 w 16"/>
                      <a:gd name="T11" fmla="*/ 43 h 2799"/>
                      <a:gd name="T12" fmla="*/ 0 w 16"/>
                      <a:gd name="T13" fmla="*/ 43 h 2799"/>
                      <a:gd name="T14" fmla="*/ 1 w 16"/>
                      <a:gd name="T15" fmla="*/ 43 h 2799"/>
                      <a:gd name="T16" fmla="*/ 1 w 16"/>
                      <a:gd name="T17" fmla="*/ 43 h 2799"/>
                      <a:gd name="T18" fmla="*/ 1 w 16"/>
                      <a:gd name="T19" fmla="*/ 43 h 2799"/>
                      <a:gd name="T20" fmla="*/ 1 w 16"/>
                      <a:gd name="T21" fmla="*/ 43 h 2799"/>
                      <a:gd name="T22" fmla="*/ 1 w 16"/>
                      <a:gd name="T23" fmla="*/ 43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8" y="2783"/>
                        </a:moveTo>
                        <a:lnTo>
                          <a:pt x="16" y="2791"/>
                        </a:lnTo>
                        <a:lnTo>
                          <a:pt x="16" y="0"/>
                        </a:lnTo>
                        <a:lnTo>
                          <a:pt x="0" y="0"/>
                        </a:lnTo>
                        <a:lnTo>
                          <a:pt x="0" y="2791"/>
                        </a:lnTo>
                        <a:lnTo>
                          <a:pt x="8" y="2799"/>
                        </a:lnTo>
                        <a:lnTo>
                          <a:pt x="0" y="2791"/>
                        </a:lnTo>
                        <a:lnTo>
                          <a:pt x="2" y="2797"/>
                        </a:lnTo>
                        <a:lnTo>
                          <a:pt x="8" y="2799"/>
                        </a:lnTo>
                        <a:lnTo>
                          <a:pt x="14" y="2797"/>
                        </a:lnTo>
                        <a:lnTo>
                          <a:pt x="16" y="2791"/>
                        </a:lnTo>
                        <a:lnTo>
                          <a:pt x="8" y="27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15">
                    <a:extLst>
                      <a:ext uri="{FF2B5EF4-FFF2-40B4-BE49-F238E27FC236}">
                        <a16:creationId xmlns:a16="http://schemas.microsoft.com/office/drawing/2014/main" id="{46AD96B0-2BE8-4DDF-B62E-B4B6EA1CCB3F}"/>
                      </a:ext>
                    </a:extLst>
                  </p:cNvPr>
                  <p:cNvSpPr>
                    <a:spLocks/>
                  </p:cNvSpPr>
                  <p:nvPr/>
                </p:nvSpPr>
                <p:spPr bwMode="auto">
                  <a:xfrm>
                    <a:off x="960" y="4890"/>
                    <a:ext cx="918" cy="8"/>
                  </a:xfrm>
                  <a:custGeom>
                    <a:avLst/>
                    <a:gdLst>
                      <a:gd name="T0" fmla="*/ 29 w 1836"/>
                      <a:gd name="T1" fmla="*/ 1 h 16"/>
                      <a:gd name="T2" fmla="*/ 29 w 1836"/>
                      <a:gd name="T3" fmla="*/ 0 h 16"/>
                      <a:gd name="T4" fmla="*/ 0 w 1836"/>
                      <a:gd name="T5" fmla="*/ 0 h 16"/>
                      <a:gd name="T6" fmla="*/ 0 w 1836"/>
                      <a:gd name="T7" fmla="*/ 1 h 16"/>
                      <a:gd name="T8" fmla="*/ 29 w 1836"/>
                      <a:gd name="T9" fmla="*/ 1 h 16"/>
                      <a:gd name="T10" fmla="*/ 29 w 1836"/>
                      <a:gd name="T11" fmla="*/ 1 h 16"/>
                      <a:gd name="T12" fmla="*/ 29 w 1836"/>
                      <a:gd name="T13" fmla="*/ 1 h 16"/>
                      <a:gd name="T14" fmla="*/ 29 w 1836"/>
                      <a:gd name="T15" fmla="*/ 1 h 16"/>
                      <a:gd name="T16" fmla="*/ 29 w 1836"/>
                      <a:gd name="T17" fmla="*/ 1 h 16"/>
                      <a:gd name="T18" fmla="*/ 29 w 1836"/>
                      <a:gd name="T19" fmla="*/ 1 h 16"/>
                      <a:gd name="T20" fmla="*/ 29 w 1836"/>
                      <a:gd name="T21" fmla="*/ 0 h 16"/>
                      <a:gd name="T22" fmla="*/ 29 w 1836"/>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36" h="16">
                        <a:moveTo>
                          <a:pt x="1820" y="8"/>
                        </a:moveTo>
                        <a:lnTo>
                          <a:pt x="1828" y="0"/>
                        </a:lnTo>
                        <a:lnTo>
                          <a:pt x="0" y="0"/>
                        </a:lnTo>
                        <a:lnTo>
                          <a:pt x="0" y="16"/>
                        </a:lnTo>
                        <a:lnTo>
                          <a:pt x="1828" y="16"/>
                        </a:lnTo>
                        <a:lnTo>
                          <a:pt x="1836" y="8"/>
                        </a:lnTo>
                        <a:lnTo>
                          <a:pt x="1828" y="16"/>
                        </a:lnTo>
                        <a:lnTo>
                          <a:pt x="1834" y="14"/>
                        </a:lnTo>
                        <a:lnTo>
                          <a:pt x="1836" y="8"/>
                        </a:lnTo>
                        <a:lnTo>
                          <a:pt x="1834" y="2"/>
                        </a:lnTo>
                        <a:lnTo>
                          <a:pt x="1828" y="0"/>
                        </a:lnTo>
                        <a:lnTo>
                          <a:pt x="182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16">
                    <a:extLst>
                      <a:ext uri="{FF2B5EF4-FFF2-40B4-BE49-F238E27FC236}">
                        <a16:creationId xmlns:a16="http://schemas.microsoft.com/office/drawing/2014/main" id="{D5CFFFC9-0451-439B-B107-498DFFF3689E}"/>
                      </a:ext>
                    </a:extLst>
                  </p:cNvPr>
                  <p:cNvSpPr>
                    <a:spLocks/>
                  </p:cNvSpPr>
                  <p:nvPr/>
                </p:nvSpPr>
                <p:spPr bwMode="auto">
                  <a:xfrm>
                    <a:off x="1416" y="3357"/>
                    <a:ext cx="72" cy="72"/>
                  </a:xfrm>
                  <a:custGeom>
                    <a:avLst/>
                    <a:gdLst>
                      <a:gd name="T0" fmla="*/ 3 w 144"/>
                      <a:gd name="T1" fmla="*/ 3 h 144"/>
                      <a:gd name="T2" fmla="*/ 3 w 144"/>
                      <a:gd name="T3" fmla="*/ 3 h 144"/>
                      <a:gd name="T4" fmla="*/ 3 w 144"/>
                      <a:gd name="T5" fmla="*/ 2 h 144"/>
                      <a:gd name="T6" fmla="*/ 3 w 144"/>
                      <a:gd name="T7" fmla="*/ 2 h 144"/>
                      <a:gd name="T8" fmla="*/ 2 w 144"/>
                      <a:gd name="T9" fmla="*/ 1 h 144"/>
                      <a:gd name="T10" fmla="*/ 2 w 144"/>
                      <a:gd name="T11" fmla="*/ 1 h 144"/>
                      <a:gd name="T12" fmla="*/ 2 w 144"/>
                      <a:gd name="T13" fmla="*/ 1 h 144"/>
                      <a:gd name="T14" fmla="*/ 1 w 144"/>
                      <a:gd name="T15" fmla="*/ 1 h 144"/>
                      <a:gd name="T16" fmla="*/ 1 w 144"/>
                      <a:gd name="T17" fmla="*/ 1 h 144"/>
                      <a:gd name="T18" fmla="*/ 0 w 144"/>
                      <a:gd name="T19" fmla="*/ 0 h 144"/>
                      <a:gd name="T20" fmla="*/ 0 w 144"/>
                      <a:gd name="T21" fmla="*/ 1 h 144"/>
                      <a:gd name="T22" fmla="*/ 1 w 144"/>
                      <a:gd name="T23" fmla="*/ 1 h 144"/>
                      <a:gd name="T24" fmla="*/ 1 w 144"/>
                      <a:gd name="T25" fmla="*/ 1 h 144"/>
                      <a:gd name="T26" fmla="*/ 2 w 144"/>
                      <a:gd name="T27" fmla="*/ 1 h 144"/>
                      <a:gd name="T28" fmla="*/ 2 w 144"/>
                      <a:gd name="T29" fmla="*/ 1 h 144"/>
                      <a:gd name="T30" fmla="*/ 2 w 144"/>
                      <a:gd name="T31" fmla="*/ 2 h 144"/>
                      <a:gd name="T32" fmla="*/ 2 w 144"/>
                      <a:gd name="T33" fmla="*/ 2 h 144"/>
                      <a:gd name="T34" fmla="*/ 2 w 144"/>
                      <a:gd name="T35" fmla="*/ 2 h 144"/>
                      <a:gd name="T36" fmla="*/ 2 w 144"/>
                      <a:gd name="T37" fmla="*/ 3 h 144"/>
                      <a:gd name="T38" fmla="*/ 2 w 144"/>
                      <a:gd name="T39" fmla="*/ 3 h 144"/>
                      <a:gd name="T40" fmla="*/ 3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144"/>
                        </a:moveTo>
                        <a:lnTo>
                          <a:pt x="144" y="144"/>
                        </a:lnTo>
                        <a:lnTo>
                          <a:pt x="140" y="115"/>
                        </a:lnTo>
                        <a:lnTo>
                          <a:pt x="132" y="89"/>
                        </a:lnTo>
                        <a:lnTo>
                          <a:pt x="118" y="63"/>
                        </a:lnTo>
                        <a:lnTo>
                          <a:pt x="100" y="43"/>
                        </a:lnTo>
                        <a:lnTo>
                          <a:pt x="78" y="25"/>
                        </a:lnTo>
                        <a:lnTo>
                          <a:pt x="54" y="12"/>
                        </a:lnTo>
                        <a:lnTo>
                          <a:pt x="27" y="3"/>
                        </a:lnTo>
                        <a:lnTo>
                          <a:pt x="0" y="0"/>
                        </a:lnTo>
                        <a:lnTo>
                          <a:pt x="0" y="16"/>
                        </a:lnTo>
                        <a:lnTo>
                          <a:pt x="25" y="17"/>
                        </a:lnTo>
                        <a:lnTo>
                          <a:pt x="49" y="25"/>
                        </a:lnTo>
                        <a:lnTo>
                          <a:pt x="71" y="37"/>
                        </a:lnTo>
                        <a:lnTo>
                          <a:pt x="91" y="54"/>
                        </a:lnTo>
                        <a:lnTo>
                          <a:pt x="107" y="73"/>
                        </a:lnTo>
                        <a:lnTo>
                          <a:pt x="118" y="93"/>
                        </a:lnTo>
                        <a:lnTo>
                          <a:pt x="126" y="117"/>
                        </a:lnTo>
                        <a:lnTo>
                          <a:pt x="128" y="144"/>
                        </a:lnTo>
                        <a:lnTo>
                          <a:pt x="14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17">
                    <a:extLst>
                      <a:ext uri="{FF2B5EF4-FFF2-40B4-BE49-F238E27FC236}">
                        <a16:creationId xmlns:a16="http://schemas.microsoft.com/office/drawing/2014/main" id="{B1026E18-2A34-4607-AAB7-BCE382FA36F1}"/>
                      </a:ext>
                    </a:extLst>
                  </p:cNvPr>
                  <p:cNvSpPr>
                    <a:spLocks/>
                  </p:cNvSpPr>
                  <p:nvPr/>
                </p:nvSpPr>
                <p:spPr bwMode="auto">
                  <a:xfrm>
                    <a:off x="1416" y="3429"/>
                    <a:ext cx="72" cy="72"/>
                  </a:xfrm>
                  <a:custGeom>
                    <a:avLst/>
                    <a:gdLst>
                      <a:gd name="T0" fmla="*/ 0 w 144"/>
                      <a:gd name="T1" fmla="*/ 3 h 144"/>
                      <a:gd name="T2" fmla="*/ 0 w 144"/>
                      <a:gd name="T3" fmla="*/ 3 h 144"/>
                      <a:gd name="T4" fmla="*/ 1 w 144"/>
                      <a:gd name="T5" fmla="*/ 3 h 144"/>
                      <a:gd name="T6" fmla="*/ 1 w 144"/>
                      <a:gd name="T7" fmla="*/ 3 h 144"/>
                      <a:gd name="T8" fmla="*/ 2 w 144"/>
                      <a:gd name="T9" fmla="*/ 2 h 144"/>
                      <a:gd name="T10" fmla="*/ 2 w 144"/>
                      <a:gd name="T11" fmla="*/ 2 h 144"/>
                      <a:gd name="T12" fmla="*/ 2 w 144"/>
                      <a:gd name="T13" fmla="*/ 2 h 144"/>
                      <a:gd name="T14" fmla="*/ 3 w 144"/>
                      <a:gd name="T15" fmla="*/ 1 h 144"/>
                      <a:gd name="T16" fmla="*/ 3 w 144"/>
                      <a:gd name="T17" fmla="*/ 1 h 144"/>
                      <a:gd name="T18" fmla="*/ 3 w 144"/>
                      <a:gd name="T19" fmla="*/ 0 h 144"/>
                      <a:gd name="T20" fmla="*/ 2 w 144"/>
                      <a:gd name="T21" fmla="*/ 0 h 144"/>
                      <a:gd name="T22" fmla="*/ 2 w 144"/>
                      <a:gd name="T23" fmla="*/ 1 h 144"/>
                      <a:gd name="T24" fmla="*/ 2 w 144"/>
                      <a:gd name="T25" fmla="*/ 1 h 144"/>
                      <a:gd name="T26" fmla="*/ 2 w 144"/>
                      <a:gd name="T27" fmla="*/ 2 h 144"/>
                      <a:gd name="T28" fmla="*/ 2 w 144"/>
                      <a:gd name="T29" fmla="*/ 2 h 144"/>
                      <a:gd name="T30" fmla="*/ 2 w 144"/>
                      <a:gd name="T31" fmla="*/ 2 h 144"/>
                      <a:gd name="T32" fmla="*/ 1 w 144"/>
                      <a:gd name="T33" fmla="*/ 2 h 144"/>
                      <a:gd name="T34" fmla="*/ 1 w 144"/>
                      <a:gd name="T35" fmla="*/ 2 h 144"/>
                      <a:gd name="T36" fmla="*/ 0 w 144"/>
                      <a:gd name="T37" fmla="*/ 2 h 144"/>
                      <a:gd name="T38" fmla="*/ 0 w 144"/>
                      <a:gd name="T39" fmla="*/ 2 h 144"/>
                      <a:gd name="T40" fmla="*/ 0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144"/>
                        </a:moveTo>
                        <a:lnTo>
                          <a:pt x="0" y="144"/>
                        </a:lnTo>
                        <a:lnTo>
                          <a:pt x="27" y="140"/>
                        </a:lnTo>
                        <a:lnTo>
                          <a:pt x="54" y="132"/>
                        </a:lnTo>
                        <a:lnTo>
                          <a:pt x="78" y="119"/>
                        </a:lnTo>
                        <a:lnTo>
                          <a:pt x="100" y="101"/>
                        </a:lnTo>
                        <a:lnTo>
                          <a:pt x="118" y="81"/>
                        </a:lnTo>
                        <a:lnTo>
                          <a:pt x="132" y="55"/>
                        </a:lnTo>
                        <a:lnTo>
                          <a:pt x="140" y="29"/>
                        </a:lnTo>
                        <a:lnTo>
                          <a:pt x="144" y="0"/>
                        </a:lnTo>
                        <a:lnTo>
                          <a:pt x="128" y="0"/>
                        </a:lnTo>
                        <a:lnTo>
                          <a:pt x="126" y="26"/>
                        </a:lnTo>
                        <a:lnTo>
                          <a:pt x="118" y="51"/>
                        </a:lnTo>
                        <a:lnTo>
                          <a:pt x="107" y="71"/>
                        </a:lnTo>
                        <a:lnTo>
                          <a:pt x="91" y="90"/>
                        </a:lnTo>
                        <a:lnTo>
                          <a:pt x="71" y="107"/>
                        </a:lnTo>
                        <a:lnTo>
                          <a:pt x="49" y="119"/>
                        </a:lnTo>
                        <a:lnTo>
                          <a:pt x="25" y="127"/>
                        </a:lnTo>
                        <a:lnTo>
                          <a:pt x="0" y="128"/>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18">
                    <a:extLst>
                      <a:ext uri="{FF2B5EF4-FFF2-40B4-BE49-F238E27FC236}">
                        <a16:creationId xmlns:a16="http://schemas.microsoft.com/office/drawing/2014/main" id="{2AE781BE-ECC8-4BEC-847D-F8C76F10ED12}"/>
                      </a:ext>
                    </a:extLst>
                  </p:cNvPr>
                  <p:cNvSpPr>
                    <a:spLocks/>
                  </p:cNvSpPr>
                  <p:nvPr/>
                </p:nvSpPr>
                <p:spPr bwMode="auto">
                  <a:xfrm>
                    <a:off x="1344" y="3429"/>
                    <a:ext cx="72" cy="72"/>
                  </a:xfrm>
                  <a:custGeom>
                    <a:avLst/>
                    <a:gdLst>
                      <a:gd name="T0" fmla="*/ 0 w 144"/>
                      <a:gd name="T1" fmla="*/ 0 h 144"/>
                      <a:gd name="T2" fmla="*/ 0 w 144"/>
                      <a:gd name="T3" fmla="*/ 0 h 144"/>
                      <a:gd name="T4" fmla="*/ 1 w 144"/>
                      <a:gd name="T5" fmla="*/ 1 h 144"/>
                      <a:gd name="T6" fmla="*/ 1 w 144"/>
                      <a:gd name="T7" fmla="*/ 1 h 144"/>
                      <a:gd name="T8" fmla="*/ 1 w 144"/>
                      <a:gd name="T9" fmla="*/ 2 h 144"/>
                      <a:gd name="T10" fmla="*/ 1 w 144"/>
                      <a:gd name="T11" fmla="*/ 2 h 144"/>
                      <a:gd name="T12" fmla="*/ 2 w 144"/>
                      <a:gd name="T13" fmla="*/ 2 h 144"/>
                      <a:gd name="T14" fmla="*/ 2 w 144"/>
                      <a:gd name="T15" fmla="*/ 3 h 144"/>
                      <a:gd name="T16" fmla="*/ 2 w 144"/>
                      <a:gd name="T17" fmla="*/ 3 h 144"/>
                      <a:gd name="T18" fmla="*/ 3 w 144"/>
                      <a:gd name="T19" fmla="*/ 3 h 144"/>
                      <a:gd name="T20" fmla="*/ 3 w 144"/>
                      <a:gd name="T21" fmla="*/ 2 h 144"/>
                      <a:gd name="T22" fmla="*/ 2 w 144"/>
                      <a:gd name="T23" fmla="*/ 2 h 144"/>
                      <a:gd name="T24" fmla="*/ 2 w 144"/>
                      <a:gd name="T25" fmla="*/ 2 h 144"/>
                      <a:gd name="T26" fmla="*/ 2 w 144"/>
                      <a:gd name="T27" fmla="*/ 2 h 144"/>
                      <a:gd name="T28" fmla="*/ 1 w 144"/>
                      <a:gd name="T29" fmla="*/ 2 h 144"/>
                      <a:gd name="T30" fmla="*/ 1 w 144"/>
                      <a:gd name="T31" fmla="*/ 2 h 144"/>
                      <a:gd name="T32" fmla="*/ 1 w 144"/>
                      <a:gd name="T33" fmla="*/ 1 h 144"/>
                      <a:gd name="T34" fmla="*/ 1 w 144"/>
                      <a:gd name="T35" fmla="*/ 1 h 144"/>
                      <a:gd name="T36" fmla="*/ 1 w 144"/>
                      <a:gd name="T37" fmla="*/ 0 h 144"/>
                      <a:gd name="T38" fmla="*/ 1 w 144"/>
                      <a:gd name="T39" fmla="*/ 0 h 144"/>
                      <a:gd name="T40" fmla="*/ 0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0"/>
                        </a:moveTo>
                        <a:lnTo>
                          <a:pt x="0" y="0"/>
                        </a:lnTo>
                        <a:lnTo>
                          <a:pt x="3" y="29"/>
                        </a:lnTo>
                        <a:lnTo>
                          <a:pt x="11" y="55"/>
                        </a:lnTo>
                        <a:lnTo>
                          <a:pt x="25" y="81"/>
                        </a:lnTo>
                        <a:lnTo>
                          <a:pt x="44" y="101"/>
                        </a:lnTo>
                        <a:lnTo>
                          <a:pt x="66" y="119"/>
                        </a:lnTo>
                        <a:lnTo>
                          <a:pt x="90" y="132"/>
                        </a:lnTo>
                        <a:lnTo>
                          <a:pt x="116" y="140"/>
                        </a:lnTo>
                        <a:lnTo>
                          <a:pt x="144" y="144"/>
                        </a:lnTo>
                        <a:lnTo>
                          <a:pt x="144" y="128"/>
                        </a:lnTo>
                        <a:lnTo>
                          <a:pt x="119" y="127"/>
                        </a:lnTo>
                        <a:lnTo>
                          <a:pt x="94" y="119"/>
                        </a:lnTo>
                        <a:lnTo>
                          <a:pt x="72" y="107"/>
                        </a:lnTo>
                        <a:lnTo>
                          <a:pt x="53" y="90"/>
                        </a:lnTo>
                        <a:lnTo>
                          <a:pt x="37" y="71"/>
                        </a:lnTo>
                        <a:lnTo>
                          <a:pt x="25" y="51"/>
                        </a:lnTo>
                        <a:lnTo>
                          <a:pt x="17" y="26"/>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19">
                    <a:extLst>
                      <a:ext uri="{FF2B5EF4-FFF2-40B4-BE49-F238E27FC236}">
                        <a16:creationId xmlns:a16="http://schemas.microsoft.com/office/drawing/2014/main" id="{04935F22-5A11-4D39-A480-CCEE7576A7EB}"/>
                      </a:ext>
                    </a:extLst>
                  </p:cNvPr>
                  <p:cNvSpPr>
                    <a:spLocks/>
                  </p:cNvSpPr>
                  <p:nvPr/>
                </p:nvSpPr>
                <p:spPr bwMode="auto">
                  <a:xfrm>
                    <a:off x="1344" y="3357"/>
                    <a:ext cx="72" cy="72"/>
                  </a:xfrm>
                  <a:custGeom>
                    <a:avLst/>
                    <a:gdLst>
                      <a:gd name="T0" fmla="*/ 3 w 144"/>
                      <a:gd name="T1" fmla="*/ 0 h 144"/>
                      <a:gd name="T2" fmla="*/ 3 w 144"/>
                      <a:gd name="T3" fmla="*/ 0 h 144"/>
                      <a:gd name="T4" fmla="*/ 2 w 144"/>
                      <a:gd name="T5" fmla="*/ 1 h 144"/>
                      <a:gd name="T6" fmla="*/ 2 w 144"/>
                      <a:gd name="T7" fmla="*/ 1 h 144"/>
                      <a:gd name="T8" fmla="*/ 2 w 144"/>
                      <a:gd name="T9" fmla="*/ 1 h 144"/>
                      <a:gd name="T10" fmla="*/ 1 w 144"/>
                      <a:gd name="T11" fmla="*/ 1 h 144"/>
                      <a:gd name="T12" fmla="*/ 1 w 144"/>
                      <a:gd name="T13" fmla="*/ 1 h 144"/>
                      <a:gd name="T14" fmla="*/ 1 w 144"/>
                      <a:gd name="T15" fmla="*/ 2 h 144"/>
                      <a:gd name="T16" fmla="*/ 1 w 144"/>
                      <a:gd name="T17" fmla="*/ 2 h 144"/>
                      <a:gd name="T18" fmla="*/ 0 w 144"/>
                      <a:gd name="T19" fmla="*/ 3 h 144"/>
                      <a:gd name="T20" fmla="*/ 1 w 144"/>
                      <a:gd name="T21" fmla="*/ 3 h 144"/>
                      <a:gd name="T22" fmla="*/ 1 w 144"/>
                      <a:gd name="T23" fmla="*/ 2 h 144"/>
                      <a:gd name="T24" fmla="*/ 1 w 144"/>
                      <a:gd name="T25" fmla="*/ 2 h 144"/>
                      <a:gd name="T26" fmla="*/ 1 w 144"/>
                      <a:gd name="T27" fmla="*/ 2 h 144"/>
                      <a:gd name="T28" fmla="*/ 1 w 144"/>
                      <a:gd name="T29" fmla="*/ 1 h 144"/>
                      <a:gd name="T30" fmla="*/ 2 w 144"/>
                      <a:gd name="T31" fmla="*/ 1 h 144"/>
                      <a:gd name="T32" fmla="*/ 2 w 144"/>
                      <a:gd name="T33" fmla="*/ 1 h 144"/>
                      <a:gd name="T34" fmla="*/ 2 w 144"/>
                      <a:gd name="T35" fmla="*/ 1 h 144"/>
                      <a:gd name="T36" fmla="*/ 3 w 144"/>
                      <a:gd name="T37" fmla="*/ 1 h 144"/>
                      <a:gd name="T38" fmla="*/ 3 w 144"/>
                      <a:gd name="T39" fmla="*/ 1 h 144"/>
                      <a:gd name="T40" fmla="*/ 3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0"/>
                        </a:moveTo>
                        <a:lnTo>
                          <a:pt x="144" y="0"/>
                        </a:lnTo>
                        <a:lnTo>
                          <a:pt x="116" y="3"/>
                        </a:lnTo>
                        <a:lnTo>
                          <a:pt x="90" y="12"/>
                        </a:lnTo>
                        <a:lnTo>
                          <a:pt x="66" y="25"/>
                        </a:lnTo>
                        <a:lnTo>
                          <a:pt x="44" y="43"/>
                        </a:lnTo>
                        <a:lnTo>
                          <a:pt x="25" y="63"/>
                        </a:lnTo>
                        <a:lnTo>
                          <a:pt x="11" y="89"/>
                        </a:lnTo>
                        <a:lnTo>
                          <a:pt x="3" y="115"/>
                        </a:lnTo>
                        <a:lnTo>
                          <a:pt x="0" y="144"/>
                        </a:lnTo>
                        <a:lnTo>
                          <a:pt x="16" y="144"/>
                        </a:lnTo>
                        <a:lnTo>
                          <a:pt x="17" y="117"/>
                        </a:lnTo>
                        <a:lnTo>
                          <a:pt x="25" y="93"/>
                        </a:lnTo>
                        <a:lnTo>
                          <a:pt x="37" y="73"/>
                        </a:lnTo>
                        <a:lnTo>
                          <a:pt x="53" y="54"/>
                        </a:lnTo>
                        <a:lnTo>
                          <a:pt x="72" y="37"/>
                        </a:lnTo>
                        <a:lnTo>
                          <a:pt x="94" y="25"/>
                        </a:lnTo>
                        <a:lnTo>
                          <a:pt x="119" y="17"/>
                        </a:lnTo>
                        <a:lnTo>
                          <a:pt x="144" y="16"/>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20">
                    <a:extLst>
                      <a:ext uri="{FF2B5EF4-FFF2-40B4-BE49-F238E27FC236}">
                        <a16:creationId xmlns:a16="http://schemas.microsoft.com/office/drawing/2014/main" id="{F6B03A42-BDEA-447A-948B-E11BDB5FFCAA}"/>
                      </a:ext>
                    </a:extLst>
                  </p:cNvPr>
                  <p:cNvSpPr>
                    <a:spLocks/>
                  </p:cNvSpPr>
                  <p:nvPr/>
                </p:nvSpPr>
                <p:spPr bwMode="auto">
                  <a:xfrm>
                    <a:off x="1449" y="3351"/>
                    <a:ext cx="53" cy="158"/>
                  </a:xfrm>
                  <a:custGeom>
                    <a:avLst/>
                    <a:gdLst>
                      <a:gd name="T0" fmla="*/ 0 w 107"/>
                      <a:gd name="T1" fmla="*/ 5 h 316"/>
                      <a:gd name="T2" fmla="*/ 0 w 107"/>
                      <a:gd name="T3" fmla="*/ 5 h 316"/>
                      <a:gd name="T4" fmla="*/ 0 w 107"/>
                      <a:gd name="T5" fmla="*/ 5 h 316"/>
                      <a:gd name="T6" fmla="*/ 0 w 107"/>
                      <a:gd name="T7" fmla="*/ 5 h 316"/>
                      <a:gd name="T8" fmla="*/ 1 w 107"/>
                      <a:gd name="T9" fmla="*/ 4 h 316"/>
                      <a:gd name="T10" fmla="*/ 1 w 107"/>
                      <a:gd name="T11" fmla="*/ 4 h 316"/>
                      <a:gd name="T12" fmla="*/ 1 w 107"/>
                      <a:gd name="T13" fmla="*/ 4 h 316"/>
                      <a:gd name="T14" fmla="*/ 1 w 107"/>
                      <a:gd name="T15" fmla="*/ 3 h 316"/>
                      <a:gd name="T16" fmla="*/ 1 w 107"/>
                      <a:gd name="T17" fmla="*/ 3 h 316"/>
                      <a:gd name="T18" fmla="*/ 1 w 107"/>
                      <a:gd name="T19" fmla="*/ 3 h 316"/>
                      <a:gd name="T20" fmla="*/ 1 w 107"/>
                      <a:gd name="T21" fmla="*/ 2 h 316"/>
                      <a:gd name="T22" fmla="*/ 1 w 107"/>
                      <a:gd name="T23" fmla="*/ 2 h 316"/>
                      <a:gd name="T24" fmla="*/ 1 w 107"/>
                      <a:gd name="T25" fmla="*/ 1 h 316"/>
                      <a:gd name="T26" fmla="*/ 0 w 107"/>
                      <a:gd name="T27" fmla="*/ 1 h 316"/>
                      <a:gd name="T28" fmla="*/ 0 w 107"/>
                      <a:gd name="T29" fmla="*/ 1 h 316"/>
                      <a:gd name="T30" fmla="*/ 0 w 107"/>
                      <a:gd name="T31" fmla="*/ 1 h 316"/>
                      <a:gd name="T32" fmla="*/ 0 w 107"/>
                      <a:gd name="T33" fmla="*/ 0 h 316"/>
                      <a:gd name="T34" fmla="*/ 0 w 107"/>
                      <a:gd name="T35" fmla="*/ 2 h 316"/>
                      <a:gd name="T36" fmla="*/ 0 w 107"/>
                      <a:gd name="T37" fmla="*/ 2 h 316"/>
                      <a:gd name="T38" fmla="*/ 0 w 107"/>
                      <a:gd name="T39" fmla="*/ 2 h 316"/>
                      <a:gd name="T40" fmla="*/ 0 w 107"/>
                      <a:gd name="T41" fmla="*/ 3 h 316"/>
                      <a:gd name="T42" fmla="*/ 0 w 107"/>
                      <a:gd name="T43" fmla="*/ 3 h 316"/>
                      <a:gd name="T44" fmla="*/ 0 w 107"/>
                      <a:gd name="T45" fmla="*/ 3 h 316"/>
                      <a:gd name="T46" fmla="*/ 0 w 107"/>
                      <a:gd name="T47" fmla="*/ 4 h 316"/>
                      <a:gd name="T48" fmla="*/ 0 w 107"/>
                      <a:gd name="T49" fmla="*/ 4 h 316"/>
                      <a:gd name="T50" fmla="*/ 0 w 107"/>
                      <a:gd name="T51" fmla="*/ 4 h 316"/>
                      <a:gd name="T52" fmla="*/ 0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0" y="316"/>
                        </a:moveTo>
                        <a:lnTo>
                          <a:pt x="23" y="304"/>
                        </a:lnTo>
                        <a:lnTo>
                          <a:pt x="43" y="291"/>
                        </a:lnTo>
                        <a:lnTo>
                          <a:pt x="61" y="273"/>
                        </a:lnTo>
                        <a:lnTo>
                          <a:pt x="77" y="254"/>
                        </a:lnTo>
                        <a:lnTo>
                          <a:pt x="90" y="233"/>
                        </a:lnTo>
                        <a:lnTo>
                          <a:pt x="99" y="209"/>
                        </a:lnTo>
                        <a:lnTo>
                          <a:pt x="105" y="185"/>
                        </a:lnTo>
                        <a:lnTo>
                          <a:pt x="107" y="158"/>
                        </a:lnTo>
                        <a:lnTo>
                          <a:pt x="105" y="132"/>
                        </a:lnTo>
                        <a:lnTo>
                          <a:pt x="99" y="107"/>
                        </a:lnTo>
                        <a:lnTo>
                          <a:pt x="90" y="83"/>
                        </a:lnTo>
                        <a:lnTo>
                          <a:pt x="77" y="61"/>
                        </a:lnTo>
                        <a:lnTo>
                          <a:pt x="61" y="43"/>
                        </a:lnTo>
                        <a:lnTo>
                          <a:pt x="43" y="26"/>
                        </a:lnTo>
                        <a:lnTo>
                          <a:pt x="23" y="12"/>
                        </a:lnTo>
                        <a:lnTo>
                          <a:pt x="0" y="0"/>
                        </a:lnTo>
                        <a:lnTo>
                          <a:pt x="0" y="91"/>
                        </a:lnTo>
                        <a:lnTo>
                          <a:pt x="13" y="105"/>
                        </a:lnTo>
                        <a:lnTo>
                          <a:pt x="22" y="121"/>
                        </a:lnTo>
                        <a:lnTo>
                          <a:pt x="28" y="139"/>
                        </a:lnTo>
                        <a:lnTo>
                          <a:pt x="30" y="158"/>
                        </a:lnTo>
                        <a:lnTo>
                          <a:pt x="28" y="178"/>
                        </a:lnTo>
                        <a:lnTo>
                          <a:pt x="22" y="195"/>
                        </a:lnTo>
                        <a:lnTo>
                          <a:pt x="13" y="211"/>
                        </a:lnTo>
                        <a:lnTo>
                          <a:pt x="0" y="225"/>
                        </a:lnTo>
                        <a:lnTo>
                          <a:pt x="0" y="316"/>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21">
                    <a:extLst>
                      <a:ext uri="{FF2B5EF4-FFF2-40B4-BE49-F238E27FC236}">
                        <a16:creationId xmlns:a16="http://schemas.microsoft.com/office/drawing/2014/main" id="{A90E6A67-302C-455C-812F-8DAD10DED0F7}"/>
                      </a:ext>
                    </a:extLst>
                  </p:cNvPr>
                  <p:cNvSpPr>
                    <a:spLocks noEditPoints="1"/>
                  </p:cNvSpPr>
                  <p:nvPr/>
                </p:nvSpPr>
                <p:spPr bwMode="auto">
                  <a:xfrm>
                    <a:off x="1445" y="335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0 h 320"/>
                      <a:gd name="T34" fmla="*/ 1 w 7"/>
                      <a:gd name="T35" fmla="*/ 1 h 320"/>
                      <a:gd name="T36" fmla="*/ 1 w 7"/>
                      <a:gd name="T37" fmla="*/ 1 h 320"/>
                      <a:gd name="T38" fmla="*/ 1 w 7"/>
                      <a:gd name="T39" fmla="*/ 1 h 320"/>
                      <a:gd name="T40" fmla="*/ 1 w 7"/>
                      <a:gd name="T41" fmla="*/ 1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18"/>
                        </a:moveTo>
                        <a:lnTo>
                          <a:pt x="6" y="318"/>
                        </a:lnTo>
                        <a:lnTo>
                          <a:pt x="4" y="319"/>
                        </a:lnTo>
                        <a:lnTo>
                          <a:pt x="3" y="319"/>
                        </a:lnTo>
                        <a:lnTo>
                          <a:pt x="0" y="320"/>
                        </a:lnTo>
                        <a:lnTo>
                          <a:pt x="0" y="233"/>
                        </a:lnTo>
                        <a:lnTo>
                          <a:pt x="3" y="232"/>
                        </a:lnTo>
                        <a:lnTo>
                          <a:pt x="4" y="230"/>
                        </a:lnTo>
                        <a:lnTo>
                          <a:pt x="6" y="228"/>
                        </a:lnTo>
                        <a:lnTo>
                          <a:pt x="7" y="227"/>
                        </a:lnTo>
                        <a:lnTo>
                          <a:pt x="7" y="318"/>
                        </a:lnTo>
                        <a:close/>
                        <a:moveTo>
                          <a:pt x="7" y="93"/>
                        </a:moveTo>
                        <a:lnTo>
                          <a:pt x="6" y="92"/>
                        </a:lnTo>
                        <a:lnTo>
                          <a:pt x="4" y="90"/>
                        </a:lnTo>
                        <a:lnTo>
                          <a:pt x="3" y="89"/>
                        </a:lnTo>
                        <a:lnTo>
                          <a:pt x="0" y="88"/>
                        </a:lnTo>
                        <a:lnTo>
                          <a:pt x="0" y="0"/>
                        </a:lnTo>
                        <a:lnTo>
                          <a:pt x="3" y="1"/>
                        </a:lnTo>
                        <a:lnTo>
                          <a:pt x="4" y="1"/>
                        </a:lnTo>
                        <a:lnTo>
                          <a:pt x="6" y="2"/>
                        </a:lnTo>
                        <a:lnTo>
                          <a:pt x="7" y="2"/>
                        </a:lnTo>
                        <a:lnTo>
                          <a:pt x="7" y="9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22">
                    <a:extLst>
                      <a:ext uri="{FF2B5EF4-FFF2-40B4-BE49-F238E27FC236}">
                        <a16:creationId xmlns:a16="http://schemas.microsoft.com/office/drawing/2014/main" id="{FC977CA0-DB53-452F-848C-204AC17C3C6F}"/>
                      </a:ext>
                    </a:extLst>
                  </p:cNvPr>
                  <p:cNvSpPr>
                    <a:spLocks noEditPoints="1"/>
                  </p:cNvSpPr>
                  <p:nvPr/>
                </p:nvSpPr>
                <p:spPr bwMode="auto">
                  <a:xfrm>
                    <a:off x="1442" y="334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2"/>
                        </a:moveTo>
                        <a:lnTo>
                          <a:pt x="6" y="322"/>
                        </a:lnTo>
                        <a:lnTo>
                          <a:pt x="4" y="323"/>
                        </a:lnTo>
                        <a:lnTo>
                          <a:pt x="3" y="323"/>
                        </a:lnTo>
                        <a:lnTo>
                          <a:pt x="0" y="325"/>
                        </a:lnTo>
                        <a:lnTo>
                          <a:pt x="0" y="240"/>
                        </a:lnTo>
                        <a:lnTo>
                          <a:pt x="3" y="239"/>
                        </a:lnTo>
                        <a:lnTo>
                          <a:pt x="4" y="237"/>
                        </a:lnTo>
                        <a:lnTo>
                          <a:pt x="6" y="236"/>
                        </a:lnTo>
                        <a:lnTo>
                          <a:pt x="7" y="235"/>
                        </a:lnTo>
                        <a:lnTo>
                          <a:pt x="7" y="322"/>
                        </a:lnTo>
                        <a:close/>
                        <a:moveTo>
                          <a:pt x="7" y="90"/>
                        </a:moveTo>
                        <a:lnTo>
                          <a:pt x="6" y="88"/>
                        </a:lnTo>
                        <a:lnTo>
                          <a:pt x="4" y="86"/>
                        </a:lnTo>
                        <a:lnTo>
                          <a:pt x="3" y="85"/>
                        </a:lnTo>
                        <a:lnTo>
                          <a:pt x="0" y="84"/>
                        </a:lnTo>
                        <a:lnTo>
                          <a:pt x="0" y="0"/>
                        </a:lnTo>
                        <a:lnTo>
                          <a:pt x="3" y="1"/>
                        </a:lnTo>
                        <a:lnTo>
                          <a:pt x="4" y="1"/>
                        </a:lnTo>
                        <a:lnTo>
                          <a:pt x="6" y="2"/>
                        </a:lnTo>
                        <a:lnTo>
                          <a:pt x="7" y="2"/>
                        </a:lnTo>
                        <a:lnTo>
                          <a:pt x="7" y="9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23">
                    <a:extLst>
                      <a:ext uri="{FF2B5EF4-FFF2-40B4-BE49-F238E27FC236}">
                        <a16:creationId xmlns:a16="http://schemas.microsoft.com/office/drawing/2014/main" id="{2D98DC81-048D-4CED-B008-09CAF27750FF}"/>
                      </a:ext>
                    </a:extLst>
                  </p:cNvPr>
                  <p:cNvSpPr>
                    <a:spLocks noEditPoints="1"/>
                  </p:cNvSpPr>
                  <p:nvPr/>
                </p:nvSpPr>
                <p:spPr bwMode="auto">
                  <a:xfrm>
                    <a:off x="1438" y="3348"/>
                    <a:ext cx="4" cy="164"/>
                  </a:xfrm>
                  <a:custGeom>
                    <a:avLst/>
                    <a:gdLst>
                      <a:gd name="T0" fmla="*/ 1 w 6"/>
                      <a:gd name="T1" fmla="*/ 6 h 327"/>
                      <a:gd name="T2" fmla="*/ 1 w 6"/>
                      <a:gd name="T3" fmla="*/ 6 h 327"/>
                      <a:gd name="T4" fmla="*/ 1 w 6"/>
                      <a:gd name="T5" fmla="*/ 6 h 327"/>
                      <a:gd name="T6" fmla="*/ 1 w 6"/>
                      <a:gd name="T7" fmla="*/ 6 h 327"/>
                      <a:gd name="T8" fmla="*/ 0 w 6"/>
                      <a:gd name="T9" fmla="*/ 6 h 327"/>
                      <a:gd name="T10" fmla="*/ 0 w 6"/>
                      <a:gd name="T11" fmla="*/ 4 h 327"/>
                      <a:gd name="T12" fmla="*/ 1 w 6"/>
                      <a:gd name="T13" fmla="*/ 4 h 327"/>
                      <a:gd name="T14" fmla="*/ 1 w 6"/>
                      <a:gd name="T15" fmla="*/ 4 h 327"/>
                      <a:gd name="T16" fmla="*/ 1 w 6"/>
                      <a:gd name="T17" fmla="*/ 4 h 327"/>
                      <a:gd name="T18" fmla="*/ 1 w 6"/>
                      <a:gd name="T19" fmla="*/ 4 h 327"/>
                      <a:gd name="T20" fmla="*/ 1 w 6"/>
                      <a:gd name="T21" fmla="*/ 6 h 327"/>
                      <a:gd name="T22" fmla="*/ 1 w 6"/>
                      <a:gd name="T23" fmla="*/ 2 h 327"/>
                      <a:gd name="T24" fmla="*/ 1 w 6"/>
                      <a:gd name="T25" fmla="*/ 2 h 327"/>
                      <a:gd name="T26" fmla="*/ 1 w 6"/>
                      <a:gd name="T27" fmla="*/ 2 h 327"/>
                      <a:gd name="T28" fmla="*/ 1 w 6"/>
                      <a:gd name="T29" fmla="*/ 2 h 327"/>
                      <a:gd name="T30" fmla="*/ 0 w 6"/>
                      <a:gd name="T31" fmla="*/ 2 h 327"/>
                      <a:gd name="T32" fmla="*/ 0 w 6"/>
                      <a:gd name="T33" fmla="*/ 0 h 327"/>
                      <a:gd name="T34" fmla="*/ 1 w 6"/>
                      <a:gd name="T35" fmla="*/ 0 h 327"/>
                      <a:gd name="T36" fmla="*/ 1 w 6"/>
                      <a:gd name="T37" fmla="*/ 0 h 327"/>
                      <a:gd name="T38" fmla="*/ 1 w 6"/>
                      <a:gd name="T39" fmla="*/ 1 h 327"/>
                      <a:gd name="T40" fmla="*/ 1 w 6"/>
                      <a:gd name="T41" fmla="*/ 1 h 327"/>
                      <a:gd name="T42" fmla="*/ 1 w 6"/>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27">
                        <a:moveTo>
                          <a:pt x="6" y="326"/>
                        </a:moveTo>
                        <a:lnTo>
                          <a:pt x="5" y="326"/>
                        </a:lnTo>
                        <a:lnTo>
                          <a:pt x="3" y="326"/>
                        </a:lnTo>
                        <a:lnTo>
                          <a:pt x="2" y="327"/>
                        </a:lnTo>
                        <a:lnTo>
                          <a:pt x="0" y="327"/>
                        </a:lnTo>
                        <a:lnTo>
                          <a:pt x="0" y="245"/>
                        </a:lnTo>
                        <a:lnTo>
                          <a:pt x="2" y="244"/>
                        </a:lnTo>
                        <a:lnTo>
                          <a:pt x="3" y="243"/>
                        </a:lnTo>
                        <a:lnTo>
                          <a:pt x="5" y="243"/>
                        </a:lnTo>
                        <a:lnTo>
                          <a:pt x="6" y="241"/>
                        </a:lnTo>
                        <a:lnTo>
                          <a:pt x="6" y="326"/>
                        </a:lnTo>
                        <a:close/>
                        <a:moveTo>
                          <a:pt x="6" y="85"/>
                        </a:moveTo>
                        <a:lnTo>
                          <a:pt x="5" y="84"/>
                        </a:lnTo>
                        <a:lnTo>
                          <a:pt x="3" y="82"/>
                        </a:lnTo>
                        <a:lnTo>
                          <a:pt x="2" y="82"/>
                        </a:lnTo>
                        <a:lnTo>
                          <a:pt x="0" y="81"/>
                        </a:lnTo>
                        <a:lnTo>
                          <a:pt x="0" y="0"/>
                        </a:lnTo>
                        <a:lnTo>
                          <a:pt x="2" y="0"/>
                        </a:lnTo>
                        <a:lnTo>
                          <a:pt x="3" y="0"/>
                        </a:lnTo>
                        <a:lnTo>
                          <a:pt x="5" y="1"/>
                        </a:lnTo>
                        <a:lnTo>
                          <a:pt x="6" y="1"/>
                        </a:lnTo>
                        <a:lnTo>
                          <a:pt x="6" y="85"/>
                        </a:lnTo>
                        <a:close/>
                      </a:path>
                    </a:pathLst>
                  </a:custGeom>
                  <a:solidFill>
                    <a:srgbClr val="A9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24">
                    <a:extLst>
                      <a:ext uri="{FF2B5EF4-FFF2-40B4-BE49-F238E27FC236}">
                        <a16:creationId xmlns:a16="http://schemas.microsoft.com/office/drawing/2014/main" id="{9DF98177-C8FF-49EF-A760-11C0C42B2CCA}"/>
                      </a:ext>
                    </a:extLst>
                  </p:cNvPr>
                  <p:cNvSpPr>
                    <a:spLocks noEditPoints="1"/>
                  </p:cNvSpPr>
                  <p:nvPr/>
                </p:nvSpPr>
                <p:spPr bwMode="auto">
                  <a:xfrm>
                    <a:off x="1435" y="334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0 h 332"/>
                      <a:gd name="T34" fmla="*/ 0 w 7"/>
                      <a:gd name="T35" fmla="*/ 1 h 332"/>
                      <a:gd name="T36" fmla="*/ 0 w 7"/>
                      <a:gd name="T37" fmla="*/ 1 h 332"/>
                      <a:gd name="T38" fmla="*/ 0 w 7"/>
                      <a:gd name="T39" fmla="*/ 1 h 332"/>
                      <a:gd name="T40" fmla="*/ 0 w 7"/>
                      <a:gd name="T41" fmla="*/ 1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0"/>
                        </a:moveTo>
                        <a:lnTo>
                          <a:pt x="5" y="331"/>
                        </a:lnTo>
                        <a:lnTo>
                          <a:pt x="3" y="331"/>
                        </a:lnTo>
                        <a:lnTo>
                          <a:pt x="2" y="331"/>
                        </a:lnTo>
                        <a:lnTo>
                          <a:pt x="0" y="332"/>
                        </a:lnTo>
                        <a:lnTo>
                          <a:pt x="0" y="251"/>
                        </a:lnTo>
                        <a:lnTo>
                          <a:pt x="2" y="250"/>
                        </a:lnTo>
                        <a:lnTo>
                          <a:pt x="3" y="249"/>
                        </a:lnTo>
                        <a:lnTo>
                          <a:pt x="5" y="249"/>
                        </a:lnTo>
                        <a:lnTo>
                          <a:pt x="7" y="248"/>
                        </a:lnTo>
                        <a:lnTo>
                          <a:pt x="7" y="330"/>
                        </a:lnTo>
                        <a:close/>
                        <a:moveTo>
                          <a:pt x="7" y="84"/>
                        </a:moveTo>
                        <a:lnTo>
                          <a:pt x="5" y="83"/>
                        </a:lnTo>
                        <a:lnTo>
                          <a:pt x="3" y="82"/>
                        </a:lnTo>
                        <a:lnTo>
                          <a:pt x="2" y="82"/>
                        </a:lnTo>
                        <a:lnTo>
                          <a:pt x="0" y="81"/>
                        </a:lnTo>
                        <a:lnTo>
                          <a:pt x="0" y="0"/>
                        </a:lnTo>
                        <a:lnTo>
                          <a:pt x="2" y="1"/>
                        </a:lnTo>
                        <a:lnTo>
                          <a:pt x="3" y="1"/>
                        </a:lnTo>
                        <a:lnTo>
                          <a:pt x="5" y="1"/>
                        </a:lnTo>
                        <a:lnTo>
                          <a:pt x="7" y="3"/>
                        </a:lnTo>
                        <a:lnTo>
                          <a:pt x="7" y="84"/>
                        </a:lnTo>
                        <a:close/>
                      </a:path>
                    </a:pathLst>
                  </a:custGeom>
                  <a:solidFill>
                    <a:srgbClr val="AE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25">
                    <a:extLst>
                      <a:ext uri="{FF2B5EF4-FFF2-40B4-BE49-F238E27FC236}">
                        <a16:creationId xmlns:a16="http://schemas.microsoft.com/office/drawing/2014/main" id="{16D9F54A-95B4-4C4F-8F2A-E8D97E122CD1}"/>
                      </a:ext>
                    </a:extLst>
                  </p:cNvPr>
                  <p:cNvSpPr>
                    <a:spLocks noEditPoints="1"/>
                  </p:cNvSpPr>
                  <p:nvPr/>
                </p:nvSpPr>
                <p:spPr bwMode="auto">
                  <a:xfrm>
                    <a:off x="1431" y="334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0 h 334"/>
                      <a:gd name="T34" fmla="*/ 1 w 7"/>
                      <a:gd name="T35" fmla="*/ 0 h 334"/>
                      <a:gd name="T36" fmla="*/ 1 w 7"/>
                      <a:gd name="T37" fmla="*/ 0 h 334"/>
                      <a:gd name="T38" fmla="*/ 1 w 7"/>
                      <a:gd name="T39" fmla="*/ 1 h 334"/>
                      <a:gd name="T40" fmla="*/ 1 w 7"/>
                      <a:gd name="T41" fmla="*/ 1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3"/>
                        </a:moveTo>
                        <a:lnTo>
                          <a:pt x="6" y="333"/>
                        </a:lnTo>
                        <a:lnTo>
                          <a:pt x="3" y="333"/>
                        </a:lnTo>
                        <a:lnTo>
                          <a:pt x="2" y="334"/>
                        </a:lnTo>
                        <a:lnTo>
                          <a:pt x="0" y="334"/>
                        </a:lnTo>
                        <a:lnTo>
                          <a:pt x="0" y="255"/>
                        </a:lnTo>
                        <a:lnTo>
                          <a:pt x="2" y="255"/>
                        </a:lnTo>
                        <a:lnTo>
                          <a:pt x="3" y="254"/>
                        </a:lnTo>
                        <a:lnTo>
                          <a:pt x="6" y="254"/>
                        </a:lnTo>
                        <a:lnTo>
                          <a:pt x="7" y="252"/>
                        </a:lnTo>
                        <a:lnTo>
                          <a:pt x="7" y="333"/>
                        </a:lnTo>
                        <a:close/>
                        <a:moveTo>
                          <a:pt x="7" y="82"/>
                        </a:moveTo>
                        <a:lnTo>
                          <a:pt x="6" y="81"/>
                        </a:lnTo>
                        <a:lnTo>
                          <a:pt x="3" y="81"/>
                        </a:lnTo>
                        <a:lnTo>
                          <a:pt x="2" y="80"/>
                        </a:lnTo>
                        <a:lnTo>
                          <a:pt x="0" y="80"/>
                        </a:lnTo>
                        <a:lnTo>
                          <a:pt x="0" y="0"/>
                        </a:lnTo>
                        <a:lnTo>
                          <a:pt x="2" y="0"/>
                        </a:lnTo>
                        <a:lnTo>
                          <a:pt x="3" y="0"/>
                        </a:lnTo>
                        <a:lnTo>
                          <a:pt x="6" y="1"/>
                        </a:lnTo>
                        <a:lnTo>
                          <a:pt x="7" y="1"/>
                        </a:lnTo>
                        <a:lnTo>
                          <a:pt x="7" y="8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26">
                    <a:extLst>
                      <a:ext uri="{FF2B5EF4-FFF2-40B4-BE49-F238E27FC236}">
                        <a16:creationId xmlns:a16="http://schemas.microsoft.com/office/drawing/2014/main" id="{BD236B2F-8A65-40B6-B7AF-65D477A96E7A}"/>
                      </a:ext>
                    </a:extLst>
                  </p:cNvPr>
                  <p:cNvSpPr>
                    <a:spLocks noEditPoints="1"/>
                  </p:cNvSpPr>
                  <p:nvPr/>
                </p:nvSpPr>
                <p:spPr bwMode="auto">
                  <a:xfrm>
                    <a:off x="1428" y="3346"/>
                    <a:ext cx="3" cy="168"/>
                  </a:xfrm>
                  <a:custGeom>
                    <a:avLst/>
                    <a:gdLst>
                      <a:gd name="T0" fmla="*/ 0 w 7"/>
                      <a:gd name="T1" fmla="*/ 6 h 336"/>
                      <a:gd name="T2" fmla="*/ 0 w 7"/>
                      <a:gd name="T3" fmla="*/ 6 h 336"/>
                      <a:gd name="T4" fmla="*/ 0 w 7"/>
                      <a:gd name="T5" fmla="*/ 6 h 336"/>
                      <a:gd name="T6" fmla="*/ 0 w 7"/>
                      <a:gd name="T7" fmla="*/ 6 h 336"/>
                      <a:gd name="T8" fmla="*/ 0 w 7"/>
                      <a:gd name="T9" fmla="*/ 6 h 336"/>
                      <a:gd name="T10" fmla="*/ 0 w 7"/>
                      <a:gd name="T11" fmla="*/ 5 h 336"/>
                      <a:gd name="T12" fmla="*/ 0 w 7"/>
                      <a:gd name="T13" fmla="*/ 5 h 336"/>
                      <a:gd name="T14" fmla="*/ 0 w 7"/>
                      <a:gd name="T15" fmla="*/ 5 h 336"/>
                      <a:gd name="T16" fmla="*/ 0 w 7"/>
                      <a:gd name="T17" fmla="*/ 5 h 336"/>
                      <a:gd name="T18" fmla="*/ 0 w 7"/>
                      <a:gd name="T19" fmla="*/ 4 h 336"/>
                      <a:gd name="T20" fmla="*/ 0 w 7"/>
                      <a:gd name="T21" fmla="*/ 6 h 336"/>
                      <a:gd name="T22" fmla="*/ 0 w 7"/>
                      <a:gd name="T23" fmla="*/ 2 h 336"/>
                      <a:gd name="T24" fmla="*/ 0 w 7"/>
                      <a:gd name="T25" fmla="*/ 2 h 336"/>
                      <a:gd name="T26" fmla="*/ 0 w 7"/>
                      <a:gd name="T27" fmla="*/ 2 h 336"/>
                      <a:gd name="T28" fmla="*/ 0 w 7"/>
                      <a:gd name="T29" fmla="*/ 2 h 336"/>
                      <a:gd name="T30" fmla="*/ 0 w 7"/>
                      <a:gd name="T31" fmla="*/ 2 h 336"/>
                      <a:gd name="T32" fmla="*/ 0 w 7"/>
                      <a:gd name="T33" fmla="*/ 0 h 336"/>
                      <a:gd name="T34" fmla="*/ 0 w 7"/>
                      <a:gd name="T35" fmla="*/ 0 h 336"/>
                      <a:gd name="T36" fmla="*/ 0 w 7"/>
                      <a:gd name="T37" fmla="*/ 0 h 336"/>
                      <a:gd name="T38" fmla="*/ 0 w 7"/>
                      <a:gd name="T39" fmla="*/ 1 h 336"/>
                      <a:gd name="T40" fmla="*/ 0 w 7"/>
                      <a:gd name="T41" fmla="*/ 1 h 336"/>
                      <a:gd name="T42" fmla="*/ 0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5"/>
                        </a:moveTo>
                        <a:lnTo>
                          <a:pt x="6" y="335"/>
                        </a:lnTo>
                        <a:lnTo>
                          <a:pt x="3" y="335"/>
                        </a:lnTo>
                        <a:lnTo>
                          <a:pt x="2" y="336"/>
                        </a:lnTo>
                        <a:lnTo>
                          <a:pt x="0" y="336"/>
                        </a:lnTo>
                        <a:lnTo>
                          <a:pt x="0" y="258"/>
                        </a:lnTo>
                        <a:lnTo>
                          <a:pt x="2" y="257"/>
                        </a:lnTo>
                        <a:lnTo>
                          <a:pt x="3" y="257"/>
                        </a:lnTo>
                        <a:lnTo>
                          <a:pt x="6" y="257"/>
                        </a:lnTo>
                        <a:lnTo>
                          <a:pt x="7" y="256"/>
                        </a:lnTo>
                        <a:lnTo>
                          <a:pt x="7" y="335"/>
                        </a:lnTo>
                        <a:close/>
                        <a:moveTo>
                          <a:pt x="7" y="81"/>
                        </a:moveTo>
                        <a:lnTo>
                          <a:pt x="6" y="79"/>
                        </a:lnTo>
                        <a:lnTo>
                          <a:pt x="3" y="79"/>
                        </a:lnTo>
                        <a:lnTo>
                          <a:pt x="2" y="79"/>
                        </a:lnTo>
                        <a:lnTo>
                          <a:pt x="0" y="78"/>
                        </a:lnTo>
                        <a:lnTo>
                          <a:pt x="0" y="0"/>
                        </a:lnTo>
                        <a:lnTo>
                          <a:pt x="2" y="0"/>
                        </a:lnTo>
                        <a:lnTo>
                          <a:pt x="3" y="0"/>
                        </a:lnTo>
                        <a:lnTo>
                          <a:pt x="6" y="1"/>
                        </a:lnTo>
                        <a:lnTo>
                          <a:pt x="7" y="1"/>
                        </a:lnTo>
                        <a:lnTo>
                          <a:pt x="7" y="81"/>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27">
                    <a:extLst>
                      <a:ext uri="{FF2B5EF4-FFF2-40B4-BE49-F238E27FC236}">
                        <a16:creationId xmlns:a16="http://schemas.microsoft.com/office/drawing/2014/main" id="{39E08418-2899-4977-9690-F6293243C52E}"/>
                      </a:ext>
                    </a:extLst>
                  </p:cNvPr>
                  <p:cNvSpPr>
                    <a:spLocks noEditPoints="1"/>
                  </p:cNvSpPr>
                  <p:nvPr/>
                </p:nvSpPr>
                <p:spPr bwMode="auto">
                  <a:xfrm>
                    <a:off x="1424" y="334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3" y="336"/>
                        </a:lnTo>
                        <a:lnTo>
                          <a:pt x="2" y="336"/>
                        </a:lnTo>
                        <a:lnTo>
                          <a:pt x="0" y="336"/>
                        </a:lnTo>
                        <a:lnTo>
                          <a:pt x="0" y="259"/>
                        </a:lnTo>
                        <a:lnTo>
                          <a:pt x="2" y="259"/>
                        </a:lnTo>
                        <a:lnTo>
                          <a:pt x="3" y="258"/>
                        </a:lnTo>
                        <a:lnTo>
                          <a:pt x="6" y="258"/>
                        </a:lnTo>
                        <a:lnTo>
                          <a:pt x="7" y="258"/>
                        </a:lnTo>
                        <a:lnTo>
                          <a:pt x="7" y="336"/>
                        </a:lnTo>
                        <a:close/>
                        <a:moveTo>
                          <a:pt x="7" y="78"/>
                        </a:moveTo>
                        <a:lnTo>
                          <a:pt x="6" y="78"/>
                        </a:lnTo>
                        <a:lnTo>
                          <a:pt x="3" y="77"/>
                        </a:lnTo>
                        <a:lnTo>
                          <a:pt x="2" y="77"/>
                        </a:lnTo>
                        <a:lnTo>
                          <a:pt x="0" y="77"/>
                        </a:lnTo>
                        <a:lnTo>
                          <a:pt x="0" y="0"/>
                        </a:lnTo>
                        <a:lnTo>
                          <a:pt x="2" y="0"/>
                        </a:lnTo>
                        <a:lnTo>
                          <a:pt x="3" y="0"/>
                        </a:lnTo>
                        <a:lnTo>
                          <a:pt x="6" y="0"/>
                        </a:lnTo>
                        <a:lnTo>
                          <a:pt x="7" y="0"/>
                        </a:lnTo>
                        <a:lnTo>
                          <a:pt x="7" y="78"/>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28">
                    <a:extLst>
                      <a:ext uri="{FF2B5EF4-FFF2-40B4-BE49-F238E27FC236}">
                        <a16:creationId xmlns:a16="http://schemas.microsoft.com/office/drawing/2014/main" id="{BB043E4A-5439-45E5-AB81-158299755AB1}"/>
                      </a:ext>
                    </a:extLst>
                  </p:cNvPr>
                  <p:cNvSpPr>
                    <a:spLocks noEditPoints="1"/>
                  </p:cNvSpPr>
                  <p:nvPr/>
                </p:nvSpPr>
                <p:spPr bwMode="auto">
                  <a:xfrm>
                    <a:off x="1421"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0 h 338"/>
                      <a:gd name="T34" fmla="*/ 0 w 7"/>
                      <a:gd name="T35" fmla="*/ 0 h 338"/>
                      <a:gd name="T36" fmla="*/ 0 w 7"/>
                      <a:gd name="T37" fmla="*/ 0 h 338"/>
                      <a:gd name="T38" fmla="*/ 0 w 7"/>
                      <a:gd name="T39" fmla="*/ 0 h 338"/>
                      <a:gd name="T40" fmla="*/ 0 w 7"/>
                      <a:gd name="T41" fmla="*/ 1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7"/>
                        </a:moveTo>
                        <a:lnTo>
                          <a:pt x="6" y="338"/>
                        </a:lnTo>
                        <a:lnTo>
                          <a:pt x="4" y="338"/>
                        </a:lnTo>
                        <a:lnTo>
                          <a:pt x="2" y="338"/>
                        </a:lnTo>
                        <a:lnTo>
                          <a:pt x="0" y="338"/>
                        </a:lnTo>
                        <a:lnTo>
                          <a:pt x="0" y="261"/>
                        </a:lnTo>
                        <a:lnTo>
                          <a:pt x="2" y="261"/>
                        </a:lnTo>
                        <a:lnTo>
                          <a:pt x="4" y="260"/>
                        </a:lnTo>
                        <a:lnTo>
                          <a:pt x="6" y="260"/>
                        </a:lnTo>
                        <a:lnTo>
                          <a:pt x="7" y="260"/>
                        </a:lnTo>
                        <a:lnTo>
                          <a:pt x="7" y="337"/>
                        </a:lnTo>
                        <a:close/>
                        <a:moveTo>
                          <a:pt x="7" y="78"/>
                        </a:moveTo>
                        <a:lnTo>
                          <a:pt x="6" y="78"/>
                        </a:lnTo>
                        <a:lnTo>
                          <a:pt x="4" y="77"/>
                        </a:lnTo>
                        <a:lnTo>
                          <a:pt x="2" y="77"/>
                        </a:lnTo>
                        <a:lnTo>
                          <a:pt x="0" y="77"/>
                        </a:lnTo>
                        <a:lnTo>
                          <a:pt x="0" y="0"/>
                        </a:lnTo>
                        <a:lnTo>
                          <a:pt x="2" y="0"/>
                        </a:lnTo>
                        <a:lnTo>
                          <a:pt x="4" y="0"/>
                        </a:lnTo>
                        <a:lnTo>
                          <a:pt x="6" y="0"/>
                        </a:lnTo>
                        <a:lnTo>
                          <a:pt x="7" y="1"/>
                        </a:lnTo>
                        <a:lnTo>
                          <a:pt x="7" y="78"/>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29">
                    <a:extLst>
                      <a:ext uri="{FF2B5EF4-FFF2-40B4-BE49-F238E27FC236}">
                        <a16:creationId xmlns:a16="http://schemas.microsoft.com/office/drawing/2014/main" id="{9BE11941-6E03-4234-9508-2D8EBB9CC557}"/>
                      </a:ext>
                    </a:extLst>
                  </p:cNvPr>
                  <p:cNvSpPr>
                    <a:spLocks noEditPoints="1"/>
                  </p:cNvSpPr>
                  <p:nvPr/>
                </p:nvSpPr>
                <p:spPr bwMode="auto">
                  <a:xfrm>
                    <a:off x="1418"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2 h 338"/>
                      <a:gd name="T34" fmla="*/ 0 w 7"/>
                      <a:gd name="T35" fmla="*/ 2 h 338"/>
                      <a:gd name="T36" fmla="*/ 0 w 7"/>
                      <a:gd name="T37" fmla="*/ 2 h 338"/>
                      <a:gd name="T38" fmla="*/ 0 w 7"/>
                      <a:gd name="T39" fmla="*/ 2 h 338"/>
                      <a:gd name="T40" fmla="*/ 0 w 7"/>
                      <a:gd name="T41" fmla="*/ 0 h 338"/>
                      <a:gd name="T42" fmla="*/ 0 w 7"/>
                      <a:gd name="T43" fmla="*/ 0 h 338"/>
                      <a:gd name="T44" fmla="*/ 0 w 7"/>
                      <a:gd name="T45" fmla="*/ 0 h 338"/>
                      <a:gd name="T46" fmla="*/ 0 w 7"/>
                      <a:gd name="T47" fmla="*/ 0 h 338"/>
                      <a:gd name="T48" fmla="*/ 0 w 7"/>
                      <a:gd name="T49" fmla="*/ 0 h 338"/>
                      <a:gd name="T50" fmla="*/ 0 w 7"/>
                      <a:gd name="T51" fmla="*/ 0 h 338"/>
                      <a:gd name="T52" fmla="*/ 0 w 7"/>
                      <a:gd name="T53" fmla="*/ 0 h 338"/>
                      <a:gd name="T54" fmla="*/ 0 w 7"/>
                      <a:gd name="T55" fmla="*/ 0 h 338"/>
                      <a:gd name="T56" fmla="*/ 0 w 7"/>
                      <a:gd name="T57" fmla="*/ 0 h 338"/>
                      <a:gd name="T58" fmla="*/ 0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6" y="338"/>
                        </a:lnTo>
                        <a:lnTo>
                          <a:pt x="4" y="338"/>
                        </a:lnTo>
                        <a:lnTo>
                          <a:pt x="2" y="338"/>
                        </a:lnTo>
                        <a:lnTo>
                          <a:pt x="0" y="338"/>
                        </a:lnTo>
                        <a:lnTo>
                          <a:pt x="0" y="261"/>
                        </a:lnTo>
                        <a:lnTo>
                          <a:pt x="2" y="261"/>
                        </a:lnTo>
                        <a:lnTo>
                          <a:pt x="4" y="261"/>
                        </a:lnTo>
                        <a:lnTo>
                          <a:pt x="6" y="261"/>
                        </a:lnTo>
                        <a:lnTo>
                          <a:pt x="7" y="261"/>
                        </a:lnTo>
                        <a:lnTo>
                          <a:pt x="7" y="338"/>
                        </a:lnTo>
                        <a:close/>
                        <a:moveTo>
                          <a:pt x="7" y="77"/>
                        </a:moveTo>
                        <a:lnTo>
                          <a:pt x="6" y="77"/>
                        </a:lnTo>
                        <a:lnTo>
                          <a:pt x="4" y="77"/>
                        </a:lnTo>
                        <a:lnTo>
                          <a:pt x="2" y="77"/>
                        </a:lnTo>
                        <a:lnTo>
                          <a:pt x="0" y="77"/>
                        </a:lnTo>
                        <a:lnTo>
                          <a:pt x="0" y="0"/>
                        </a:lnTo>
                        <a:lnTo>
                          <a:pt x="2" y="0"/>
                        </a:lnTo>
                        <a:lnTo>
                          <a:pt x="4" y="0"/>
                        </a:lnTo>
                        <a:lnTo>
                          <a:pt x="6" y="0"/>
                        </a:lnTo>
                        <a:lnTo>
                          <a:pt x="7" y="0"/>
                        </a:lnTo>
                        <a:lnTo>
                          <a:pt x="7" y="77"/>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30">
                    <a:extLst>
                      <a:ext uri="{FF2B5EF4-FFF2-40B4-BE49-F238E27FC236}">
                        <a16:creationId xmlns:a16="http://schemas.microsoft.com/office/drawing/2014/main" id="{AE5D103C-2CA9-4141-8A28-9DFB82CC9307}"/>
                      </a:ext>
                    </a:extLst>
                  </p:cNvPr>
                  <p:cNvSpPr>
                    <a:spLocks noEditPoints="1"/>
                  </p:cNvSpPr>
                  <p:nvPr/>
                </p:nvSpPr>
                <p:spPr bwMode="auto">
                  <a:xfrm>
                    <a:off x="1414" y="3345"/>
                    <a:ext cx="4" cy="170"/>
                  </a:xfrm>
                  <a:custGeom>
                    <a:avLst/>
                    <a:gdLst>
                      <a:gd name="T0" fmla="*/ 1 w 7"/>
                      <a:gd name="T1" fmla="*/ 6 h 338"/>
                      <a:gd name="T2" fmla="*/ 1 w 7"/>
                      <a:gd name="T3" fmla="*/ 6 h 338"/>
                      <a:gd name="T4" fmla="*/ 1 w 7"/>
                      <a:gd name="T5" fmla="*/ 6 h 338"/>
                      <a:gd name="T6" fmla="*/ 1 w 7"/>
                      <a:gd name="T7" fmla="*/ 6 h 338"/>
                      <a:gd name="T8" fmla="*/ 1 w 7"/>
                      <a:gd name="T9" fmla="*/ 6 h 338"/>
                      <a:gd name="T10" fmla="*/ 1 w 7"/>
                      <a:gd name="T11" fmla="*/ 6 h 338"/>
                      <a:gd name="T12" fmla="*/ 1 w 7"/>
                      <a:gd name="T13" fmla="*/ 6 h 338"/>
                      <a:gd name="T14" fmla="*/ 1 w 7"/>
                      <a:gd name="T15" fmla="*/ 6 h 338"/>
                      <a:gd name="T16" fmla="*/ 0 w 7"/>
                      <a:gd name="T17" fmla="*/ 6 h 338"/>
                      <a:gd name="T18" fmla="*/ 0 w 7"/>
                      <a:gd name="T19" fmla="*/ 5 h 338"/>
                      <a:gd name="T20" fmla="*/ 1 w 7"/>
                      <a:gd name="T21" fmla="*/ 5 h 338"/>
                      <a:gd name="T22" fmla="*/ 1 w 7"/>
                      <a:gd name="T23" fmla="*/ 5 h 338"/>
                      <a:gd name="T24" fmla="*/ 1 w 7"/>
                      <a:gd name="T25" fmla="*/ 5 h 338"/>
                      <a:gd name="T26" fmla="*/ 1 w 7"/>
                      <a:gd name="T27" fmla="*/ 5 h 338"/>
                      <a:gd name="T28" fmla="*/ 1 w 7"/>
                      <a:gd name="T29" fmla="*/ 5 h 338"/>
                      <a:gd name="T30" fmla="*/ 1 w 7"/>
                      <a:gd name="T31" fmla="*/ 5 h 338"/>
                      <a:gd name="T32" fmla="*/ 1 w 7"/>
                      <a:gd name="T33" fmla="*/ 5 h 338"/>
                      <a:gd name="T34" fmla="*/ 1 w 7"/>
                      <a:gd name="T35" fmla="*/ 5 h 338"/>
                      <a:gd name="T36" fmla="*/ 1 w 7"/>
                      <a:gd name="T37" fmla="*/ 6 h 338"/>
                      <a:gd name="T38" fmla="*/ 1 w 7"/>
                      <a:gd name="T39" fmla="*/ 2 h 338"/>
                      <a:gd name="T40" fmla="*/ 1 w 7"/>
                      <a:gd name="T41" fmla="*/ 2 h 338"/>
                      <a:gd name="T42" fmla="*/ 1 w 7"/>
                      <a:gd name="T43" fmla="*/ 2 h 338"/>
                      <a:gd name="T44" fmla="*/ 1 w 7"/>
                      <a:gd name="T45" fmla="*/ 2 h 338"/>
                      <a:gd name="T46" fmla="*/ 0 w 7"/>
                      <a:gd name="T47" fmla="*/ 2 h 338"/>
                      <a:gd name="T48" fmla="*/ 0 w 7"/>
                      <a:gd name="T49" fmla="*/ 0 h 338"/>
                      <a:gd name="T50" fmla="*/ 1 w 7"/>
                      <a:gd name="T51" fmla="*/ 0 h 338"/>
                      <a:gd name="T52" fmla="*/ 1 w 7"/>
                      <a:gd name="T53" fmla="*/ 0 h 338"/>
                      <a:gd name="T54" fmla="*/ 1 w 7"/>
                      <a:gd name="T55" fmla="*/ 0 h 338"/>
                      <a:gd name="T56" fmla="*/ 1 w 7"/>
                      <a:gd name="T57" fmla="*/ 0 h 338"/>
                      <a:gd name="T58" fmla="*/ 1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7" y="338"/>
                        </a:lnTo>
                        <a:lnTo>
                          <a:pt x="6" y="338"/>
                        </a:lnTo>
                        <a:lnTo>
                          <a:pt x="4" y="338"/>
                        </a:lnTo>
                        <a:lnTo>
                          <a:pt x="3" y="338"/>
                        </a:lnTo>
                        <a:lnTo>
                          <a:pt x="0" y="338"/>
                        </a:lnTo>
                        <a:lnTo>
                          <a:pt x="0" y="261"/>
                        </a:lnTo>
                        <a:lnTo>
                          <a:pt x="3" y="261"/>
                        </a:lnTo>
                        <a:lnTo>
                          <a:pt x="4" y="261"/>
                        </a:lnTo>
                        <a:lnTo>
                          <a:pt x="6" y="261"/>
                        </a:lnTo>
                        <a:lnTo>
                          <a:pt x="7" y="261"/>
                        </a:lnTo>
                        <a:lnTo>
                          <a:pt x="7" y="338"/>
                        </a:lnTo>
                        <a:close/>
                        <a:moveTo>
                          <a:pt x="7" y="77"/>
                        </a:moveTo>
                        <a:lnTo>
                          <a:pt x="6" y="77"/>
                        </a:lnTo>
                        <a:lnTo>
                          <a:pt x="4" y="77"/>
                        </a:lnTo>
                        <a:lnTo>
                          <a:pt x="3" y="77"/>
                        </a:lnTo>
                        <a:lnTo>
                          <a:pt x="0" y="77"/>
                        </a:lnTo>
                        <a:lnTo>
                          <a:pt x="0" y="0"/>
                        </a:lnTo>
                        <a:lnTo>
                          <a:pt x="3" y="0"/>
                        </a:lnTo>
                        <a:lnTo>
                          <a:pt x="4" y="0"/>
                        </a:lnTo>
                        <a:lnTo>
                          <a:pt x="6" y="0"/>
                        </a:lnTo>
                        <a:lnTo>
                          <a:pt x="7" y="0"/>
                        </a:lnTo>
                        <a:lnTo>
                          <a:pt x="7" y="7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31">
                    <a:extLst>
                      <a:ext uri="{FF2B5EF4-FFF2-40B4-BE49-F238E27FC236}">
                        <a16:creationId xmlns:a16="http://schemas.microsoft.com/office/drawing/2014/main" id="{9A6F3DF2-7794-4A60-987C-47C22D090E72}"/>
                      </a:ext>
                    </a:extLst>
                  </p:cNvPr>
                  <p:cNvSpPr>
                    <a:spLocks noEditPoints="1"/>
                  </p:cNvSpPr>
                  <p:nvPr/>
                </p:nvSpPr>
                <p:spPr bwMode="auto">
                  <a:xfrm>
                    <a:off x="1411"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1 h 338"/>
                      <a:gd name="T34" fmla="*/ 0 w 7"/>
                      <a:gd name="T35" fmla="*/ 0 h 338"/>
                      <a:gd name="T36" fmla="*/ 0 w 7"/>
                      <a:gd name="T37" fmla="*/ 0 h 338"/>
                      <a:gd name="T38" fmla="*/ 0 w 7"/>
                      <a:gd name="T39" fmla="*/ 0 h 338"/>
                      <a:gd name="T40" fmla="*/ 0 w 7"/>
                      <a:gd name="T41" fmla="*/ 0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8"/>
                        </a:moveTo>
                        <a:lnTo>
                          <a:pt x="6" y="338"/>
                        </a:lnTo>
                        <a:lnTo>
                          <a:pt x="4" y="338"/>
                        </a:lnTo>
                        <a:lnTo>
                          <a:pt x="3" y="338"/>
                        </a:lnTo>
                        <a:lnTo>
                          <a:pt x="0" y="337"/>
                        </a:lnTo>
                        <a:lnTo>
                          <a:pt x="0" y="260"/>
                        </a:lnTo>
                        <a:lnTo>
                          <a:pt x="3" y="260"/>
                        </a:lnTo>
                        <a:lnTo>
                          <a:pt x="4" y="260"/>
                        </a:lnTo>
                        <a:lnTo>
                          <a:pt x="6" y="261"/>
                        </a:lnTo>
                        <a:lnTo>
                          <a:pt x="7" y="261"/>
                        </a:lnTo>
                        <a:lnTo>
                          <a:pt x="7" y="338"/>
                        </a:lnTo>
                        <a:close/>
                        <a:moveTo>
                          <a:pt x="7" y="77"/>
                        </a:moveTo>
                        <a:lnTo>
                          <a:pt x="6" y="77"/>
                        </a:lnTo>
                        <a:lnTo>
                          <a:pt x="4" y="77"/>
                        </a:lnTo>
                        <a:lnTo>
                          <a:pt x="3" y="78"/>
                        </a:lnTo>
                        <a:lnTo>
                          <a:pt x="0" y="78"/>
                        </a:lnTo>
                        <a:lnTo>
                          <a:pt x="0" y="1"/>
                        </a:lnTo>
                        <a:lnTo>
                          <a:pt x="3" y="0"/>
                        </a:lnTo>
                        <a:lnTo>
                          <a:pt x="4" y="0"/>
                        </a:lnTo>
                        <a:lnTo>
                          <a:pt x="6" y="0"/>
                        </a:lnTo>
                        <a:lnTo>
                          <a:pt x="7" y="0"/>
                        </a:lnTo>
                        <a:lnTo>
                          <a:pt x="7" y="77"/>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32">
                    <a:extLst>
                      <a:ext uri="{FF2B5EF4-FFF2-40B4-BE49-F238E27FC236}">
                        <a16:creationId xmlns:a16="http://schemas.microsoft.com/office/drawing/2014/main" id="{7BC6218F-4C71-4B04-AD32-85D2202D8BC9}"/>
                      </a:ext>
                    </a:extLst>
                  </p:cNvPr>
                  <p:cNvSpPr>
                    <a:spLocks noEditPoints="1"/>
                  </p:cNvSpPr>
                  <p:nvPr/>
                </p:nvSpPr>
                <p:spPr bwMode="auto">
                  <a:xfrm>
                    <a:off x="1407" y="334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4" y="336"/>
                        </a:lnTo>
                        <a:lnTo>
                          <a:pt x="3" y="336"/>
                        </a:lnTo>
                        <a:lnTo>
                          <a:pt x="0" y="336"/>
                        </a:lnTo>
                        <a:lnTo>
                          <a:pt x="0" y="258"/>
                        </a:lnTo>
                        <a:lnTo>
                          <a:pt x="3" y="258"/>
                        </a:lnTo>
                        <a:lnTo>
                          <a:pt x="4" y="258"/>
                        </a:lnTo>
                        <a:lnTo>
                          <a:pt x="6" y="259"/>
                        </a:lnTo>
                        <a:lnTo>
                          <a:pt x="7" y="259"/>
                        </a:lnTo>
                        <a:lnTo>
                          <a:pt x="7" y="336"/>
                        </a:lnTo>
                        <a:close/>
                        <a:moveTo>
                          <a:pt x="7" y="77"/>
                        </a:moveTo>
                        <a:lnTo>
                          <a:pt x="6" y="77"/>
                        </a:lnTo>
                        <a:lnTo>
                          <a:pt x="4" y="77"/>
                        </a:lnTo>
                        <a:lnTo>
                          <a:pt x="3" y="78"/>
                        </a:lnTo>
                        <a:lnTo>
                          <a:pt x="0" y="78"/>
                        </a:lnTo>
                        <a:lnTo>
                          <a:pt x="0" y="0"/>
                        </a:lnTo>
                        <a:lnTo>
                          <a:pt x="3" y="0"/>
                        </a:lnTo>
                        <a:lnTo>
                          <a:pt x="4" y="0"/>
                        </a:lnTo>
                        <a:lnTo>
                          <a:pt x="6" y="0"/>
                        </a:lnTo>
                        <a:lnTo>
                          <a:pt x="7" y="0"/>
                        </a:lnTo>
                        <a:lnTo>
                          <a:pt x="7" y="7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33">
                    <a:extLst>
                      <a:ext uri="{FF2B5EF4-FFF2-40B4-BE49-F238E27FC236}">
                        <a16:creationId xmlns:a16="http://schemas.microsoft.com/office/drawing/2014/main" id="{0D9AF98B-4375-4D93-A97B-2E463E822652}"/>
                      </a:ext>
                    </a:extLst>
                  </p:cNvPr>
                  <p:cNvSpPr>
                    <a:spLocks noEditPoints="1"/>
                  </p:cNvSpPr>
                  <p:nvPr/>
                </p:nvSpPr>
                <p:spPr bwMode="auto">
                  <a:xfrm>
                    <a:off x="1404" y="3346"/>
                    <a:ext cx="3" cy="168"/>
                  </a:xfrm>
                  <a:custGeom>
                    <a:avLst/>
                    <a:gdLst>
                      <a:gd name="T0" fmla="*/ 1 w 6"/>
                      <a:gd name="T1" fmla="*/ 6 h 336"/>
                      <a:gd name="T2" fmla="*/ 1 w 6"/>
                      <a:gd name="T3" fmla="*/ 6 h 336"/>
                      <a:gd name="T4" fmla="*/ 1 w 6"/>
                      <a:gd name="T5" fmla="*/ 6 h 336"/>
                      <a:gd name="T6" fmla="*/ 1 w 6"/>
                      <a:gd name="T7" fmla="*/ 6 h 336"/>
                      <a:gd name="T8" fmla="*/ 0 w 6"/>
                      <a:gd name="T9" fmla="*/ 6 h 336"/>
                      <a:gd name="T10" fmla="*/ 0 w 6"/>
                      <a:gd name="T11" fmla="*/ 4 h 336"/>
                      <a:gd name="T12" fmla="*/ 1 w 6"/>
                      <a:gd name="T13" fmla="*/ 5 h 336"/>
                      <a:gd name="T14" fmla="*/ 1 w 6"/>
                      <a:gd name="T15" fmla="*/ 5 h 336"/>
                      <a:gd name="T16" fmla="*/ 1 w 6"/>
                      <a:gd name="T17" fmla="*/ 5 h 336"/>
                      <a:gd name="T18" fmla="*/ 1 w 6"/>
                      <a:gd name="T19" fmla="*/ 5 h 336"/>
                      <a:gd name="T20" fmla="*/ 1 w 6"/>
                      <a:gd name="T21" fmla="*/ 6 h 336"/>
                      <a:gd name="T22" fmla="*/ 1 w 6"/>
                      <a:gd name="T23" fmla="*/ 2 h 336"/>
                      <a:gd name="T24" fmla="*/ 1 w 6"/>
                      <a:gd name="T25" fmla="*/ 2 h 336"/>
                      <a:gd name="T26" fmla="*/ 1 w 6"/>
                      <a:gd name="T27" fmla="*/ 2 h 336"/>
                      <a:gd name="T28" fmla="*/ 1 w 6"/>
                      <a:gd name="T29" fmla="*/ 2 h 336"/>
                      <a:gd name="T30" fmla="*/ 0 w 6"/>
                      <a:gd name="T31" fmla="*/ 2 h 336"/>
                      <a:gd name="T32" fmla="*/ 0 w 6"/>
                      <a:gd name="T33" fmla="*/ 1 h 336"/>
                      <a:gd name="T34" fmla="*/ 1 w 6"/>
                      <a:gd name="T35" fmla="*/ 1 h 336"/>
                      <a:gd name="T36" fmla="*/ 1 w 6"/>
                      <a:gd name="T37" fmla="*/ 0 h 336"/>
                      <a:gd name="T38" fmla="*/ 1 w 6"/>
                      <a:gd name="T39" fmla="*/ 0 h 336"/>
                      <a:gd name="T40" fmla="*/ 1 w 6"/>
                      <a:gd name="T41" fmla="*/ 0 h 336"/>
                      <a:gd name="T42" fmla="*/ 1 w 6"/>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36">
                        <a:moveTo>
                          <a:pt x="6" y="336"/>
                        </a:moveTo>
                        <a:lnTo>
                          <a:pt x="5" y="336"/>
                        </a:lnTo>
                        <a:lnTo>
                          <a:pt x="3" y="335"/>
                        </a:lnTo>
                        <a:lnTo>
                          <a:pt x="2" y="335"/>
                        </a:lnTo>
                        <a:lnTo>
                          <a:pt x="0" y="335"/>
                        </a:lnTo>
                        <a:lnTo>
                          <a:pt x="0" y="256"/>
                        </a:lnTo>
                        <a:lnTo>
                          <a:pt x="2" y="257"/>
                        </a:lnTo>
                        <a:lnTo>
                          <a:pt x="3" y="257"/>
                        </a:lnTo>
                        <a:lnTo>
                          <a:pt x="5" y="257"/>
                        </a:lnTo>
                        <a:lnTo>
                          <a:pt x="6" y="258"/>
                        </a:lnTo>
                        <a:lnTo>
                          <a:pt x="6" y="336"/>
                        </a:lnTo>
                        <a:close/>
                        <a:moveTo>
                          <a:pt x="6" y="78"/>
                        </a:moveTo>
                        <a:lnTo>
                          <a:pt x="5" y="79"/>
                        </a:lnTo>
                        <a:lnTo>
                          <a:pt x="3" y="79"/>
                        </a:lnTo>
                        <a:lnTo>
                          <a:pt x="2" y="79"/>
                        </a:lnTo>
                        <a:lnTo>
                          <a:pt x="0" y="81"/>
                        </a:lnTo>
                        <a:lnTo>
                          <a:pt x="0" y="1"/>
                        </a:lnTo>
                        <a:lnTo>
                          <a:pt x="2" y="1"/>
                        </a:lnTo>
                        <a:lnTo>
                          <a:pt x="3" y="0"/>
                        </a:lnTo>
                        <a:lnTo>
                          <a:pt x="5" y="0"/>
                        </a:lnTo>
                        <a:lnTo>
                          <a:pt x="6" y="0"/>
                        </a:lnTo>
                        <a:lnTo>
                          <a:pt x="6" y="78"/>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34">
                    <a:extLst>
                      <a:ext uri="{FF2B5EF4-FFF2-40B4-BE49-F238E27FC236}">
                        <a16:creationId xmlns:a16="http://schemas.microsoft.com/office/drawing/2014/main" id="{2663AB5D-267A-41FE-82D9-43F6A9864237}"/>
                      </a:ext>
                    </a:extLst>
                  </p:cNvPr>
                  <p:cNvSpPr>
                    <a:spLocks noEditPoints="1"/>
                  </p:cNvSpPr>
                  <p:nvPr/>
                </p:nvSpPr>
                <p:spPr bwMode="auto">
                  <a:xfrm>
                    <a:off x="1400" y="334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1 h 334"/>
                      <a:gd name="T34" fmla="*/ 1 w 7"/>
                      <a:gd name="T35" fmla="*/ 1 h 334"/>
                      <a:gd name="T36" fmla="*/ 1 w 7"/>
                      <a:gd name="T37" fmla="*/ 0 h 334"/>
                      <a:gd name="T38" fmla="*/ 1 w 7"/>
                      <a:gd name="T39" fmla="*/ 0 h 334"/>
                      <a:gd name="T40" fmla="*/ 1 w 7"/>
                      <a:gd name="T41" fmla="*/ 0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4"/>
                        </a:moveTo>
                        <a:lnTo>
                          <a:pt x="5" y="334"/>
                        </a:lnTo>
                        <a:lnTo>
                          <a:pt x="3" y="333"/>
                        </a:lnTo>
                        <a:lnTo>
                          <a:pt x="2" y="333"/>
                        </a:lnTo>
                        <a:lnTo>
                          <a:pt x="0" y="333"/>
                        </a:lnTo>
                        <a:lnTo>
                          <a:pt x="0" y="252"/>
                        </a:lnTo>
                        <a:lnTo>
                          <a:pt x="2" y="254"/>
                        </a:lnTo>
                        <a:lnTo>
                          <a:pt x="3" y="254"/>
                        </a:lnTo>
                        <a:lnTo>
                          <a:pt x="5" y="255"/>
                        </a:lnTo>
                        <a:lnTo>
                          <a:pt x="7" y="255"/>
                        </a:lnTo>
                        <a:lnTo>
                          <a:pt x="7" y="334"/>
                        </a:lnTo>
                        <a:close/>
                        <a:moveTo>
                          <a:pt x="7" y="80"/>
                        </a:moveTo>
                        <a:lnTo>
                          <a:pt x="5" y="80"/>
                        </a:lnTo>
                        <a:lnTo>
                          <a:pt x="3" y="81"/>
                        </a:lnTo>
                        <a:lnTo>
                          <a:pt x="2" y="81"/>
                        </a:lnTo>
                        <a:lnTo>
                          <a:pt x="0" y="82"/>
                        </a:lnTo>
                        <a:lnTo>
                          <a:pt x="0" y="1"/>
                        </a:lnTo>
                        <a:lnTo>
                          <a:pt x="2" y="1"/>
                        </a:lnTo>
                        <a:lnTo>
                          <a:pt x="3" y="0"/>
                        </a:lnTo>
                        <a:lnTo>
                          <a:pt x="5" y="0"/>
                        </a:lnTo>
                        <a:lnTo>
                          <a:pt x="7" y="0"/>
                        </a:lnTo>
                        <a:lnTo>
                          <a:pt x="7" y="8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35">
                    <a:extLst>
                      <a:ext uri="{FF2B5EF4-FFF2-40B4-BE49-F238E27FC236}">
                        <a16:creationId xmlns:a16="http://schemas.microsoft.com/office/drawing/2014/main" id="{A0BD0C5F-6311-4476-9476-03706CF03C31}"/>
                      </a:ext>
                    </a:extLst>
                  </p:cNvPr>
                  <p:cNvSpPr>
                    <a:spLocks noEditPoints="1"/>
                  </p:cNvSpPr>
                  <p:nvPr/>
                </p:nvSpPr>
                <p:spPr bwMode="auto">
                  <a:xfrm>
                    <a:off x="1397" y="334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1 h 332"/>
                      <a:gd name="T34" fmla="*/ 0 w 7"/>
                      <a:gd name="T35" fmla="*/ 1 h 332"/>
                      <a:gd name="T36" fmla="*/ 0 w 7"/>
                      <a:gd name="T37" fmla="*/ 1 h 332"/>
                      <a:gd name="T38" fmla="*/ 0 w 7"/>
                      <a:gd name="T39" fmla="*/ 1 h 332"/>
                      <a:gd name="T40" fmla="*/ 0 w 7"/>
                      <a:gd name="T41" fmla="*/ 0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2"/>
                        </a:moveTo>
                        <a:lnTo>
                          <a:pt x="5" y="331"/>
                        </a:lnTo>
                        <a:lnTo>
                          <a:pt x="3" y="331"/>
                        </a:lnTo>
                        <a:lnTo>
                          <a:pt x="2" y="331"/>
                        </a:lnTo>
                        <a:lnTo>
                          <a:pt x="0" y="330"/>
                        </a:lnTo>
                        <a:lnTo>
                          <a:pt x="0" y="248"/>
                        </a:lnTo>
                        <a:lnTo>
                          <a:pt x="2" y="249"/>
                        </a:lnTo>
                        <a:lnTo>
                          <a:pt x="3" y="249"/>
                        </a:lnTo>
                        <a:lnTo>
                          <a:pt x="5" y="250"/>
                        </a:lnTo>
                        <a:lnTo>
                          <a:pt x="7" y="251"/>
                        </a:lnTo>
                        <a:lnTo>
                          <a:pt x="7" y="332"/>
                        </a:lnTo>
                        <a:close/>
                        <a:moveTo>
                          <a:pt x="7" y="81"/>
                        </a:moveTo>
                        <a:lnTo>
                          <a:pt x="5" y="82"/>
                        </a:lnTo>
                        <a:lnTo>
                          <a:pt x="3" y="82"/>
                        </a:lnTo>
                        <a:lnTo>
                          <a:pt x="2" y="83"/>
                        </a:lnTo>
                        <a:lnTo>
                          <a:pt x="0" y="84"/>
                        </a:lnTo>
                        <a:lnTo>
                          <a:pt x="0" y="3"/>
                        </a:lnTo>
                        <a:lnTo>
                          <a:pt x="2" y="1"/>
                        </a:lnTo>
                        <a:lnTo>
                          <a:pt x="3" y="1"/>
                        </a:lnTo>
                        <a:lnTo>
                          <a:pt x="5" y="1"/>
                        </a:lnTo>
                        <a:lnTo>
                          <a:pt x="7" y="0"/>
                        </a:lnTo>
                        <a:lnTo>
                          <a:pt x="7" y="81"/>
                        </a:lnTo>
                        <a:close/>
                      </a:path>
                    </a:pathLst>
                  </a:custGeom>
                  <a:solidFill>
                    <a:srgbClr val="E9E9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36">
                    <a:extLst>
                      <a:ext uri="{FF2B5EF4-FFF2-40B4-BE49-F238E27FC236}">
                        <a16:creationId xmlns:a16="http://schemas.microsoft.com/office/drawing/2014/main" id="{D0E5450E-157A-4898-8703-D3A847A160C7}"/>
                      </a:ext>
                    </a:extLst>
                  </p:cNvPr>
                  <p:cNvSpPr>
                    <a:spLocks noEditPoints="1"/>
                  </p:cNvSpPr>
                  <p:nvPr/>
                </p:nvSpPr>
                <p:spPr bwMode="auto">
                  <a:xfrm>
                    <a:off x="1393" y="3348"/>
                    <a:ext cx="4" cy="164"/>
                  </a:xfrm>
                  <a:custGeom>
                    <a:avLst/>
                    <a:gdLst>
                      <a:gd name="T0" fmla="*/ 1 w 7"/>
                      <a:gd name="T1" fmla="*/ 6 h 327"/>
                      <a:gd name="T2" fmla="*/ 1 w 7"/>
                      <a:gd name="T3" fmla="*/ 6 h 327"/>
                      <a:gd name="T4" fmla="*/ 1 w 7"/>
                      <a:gd name="T5" fmla="*/ 6 h 327"/>
                      <a:gd name="T6" fmla="*/ 1 w 7"/>
                      <a:gd name="T7" fmla="*/ 6 h 327"/>
                      <a:gd name="T8" fmla="*/ 0 w 7"/>
                      <a:gd name="T9" fmla="*/ 6 h 327"/>
                      <a:gd name="T10" fmla="*/ 0 w 7"/>
                      <a:gd name="T11" fmla="*/ 4 h 327"/>
                      <a:gd name="T12" fmla="*/ 1 w 7"/>
                      <a:gd name="T13" fmla="*/ 4 h 327"/>
                      <a:gd name="T14" fmla="*/ 1 w 7"/>
                      <a:gd name="T15" fmla="*/ 4 h 327"/>
                      <a:gd name="T16" fmla="*/ 1 w 7"/>
                      <a:gd name="T17" fmla="*/ 4 h 327"/>
                      <a:gd name="T18" fmla="*/ 1 w 7"/>
                      <a:gd name="T19" fmla="*/ 4 h 327"/>
                      <a:gd name="T20" fmla="*/ 1 w 7"/>
                      <a:gd name="T21" fmla="*/ 6 h 327"/>
                      <a:gd name="T22" fmla="*/ 1 w 7"/>
                      <a:gd name="T23" fmla="*/ 2 h 327"/>
                      <a:gd name="T24" fmla="*/ 1 w 7"/>
                      <a:gd name="T25" fmla="*/ 2 h 327"/>
                      <a:gd name="T26" fmla="*/ 1 w 7"/>
                      <a:gd name="T27" fmla="*/ 2 h 327"/>
                      <a:gd name="T28" fmla="*/ 1 w 7"/>
                      <a:gd name="T29" fmla="*/ 2 h 327"/>
                      <a:gd name="T30" fmla="*/ 0 w 7"/>
                      <a:gd name="T31" fmla="*/ 2 h 327"/>
                      <a:gd name="T32" fmla="*/ 0 w 7"/>
                      <a:gd name="T33" fmla="*/ 1 h 327"/>
                      <a:gd name="T34" fmla="*/ 1 w 7"/>
                      <a:gd name="T35" fmla="*/ 1 h 327"/>
                      <a:gd name="T36" fmla="*/ 1 w 7"/>
                      <a:gd name="T37" fmla="*/ 0 h 327"/>
                      <a:gd name="T38" fmla="*/ 1 w 7"/>
                      <a:gd name="T39" fmla="*/ 0 h 327"/>
                      <a:gd name="T40" fmla="*/ 1 w 7"/>
                      <a:gd name="T41" fmla="*/ 0 h 327"/>
                      <a:gd name="T42" fmla="*/ 1 w 7"/>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7">
                        <a:moveTo>
                          <a:pt x="7" y="327"/>
                        </a:moveTo>
                        <a:lnTo>
                          <a:pt x="6" y="327"/>
                        </a:lnTo>
                        <a:lnTo>
                          <a:pt x="3" y="326"/>
                        </a:lnTo>
                        <a:lnTo>
                          <a:pt x="2" y="326"/>
                        </a:lnTo>
                        <a:lnTo>
                          <a:pt x="0" y="326"/>
                        </a:lnTo>
                        <a:lnTo>
                          <a:pt x="0" y="241"/>
                        </a:lnTo>
                        <a:lnTo>
                          <a:pt x="2" y="243"/>
                        </a:lnTo>
                        <a:lnTo>
                          <a:pt x="3" y="243"/>
                        </a:lnTo>
                        <a:lnTo>
                          <a:pt x="6" y="244"/>
                        </a:lnTo>
                        <a:lnTo>
                          <a:pt x="7" y="245"/>
                        </a:lnTo>
                        <a:lnTo>
                          <a:pt x="7" y="327"/>
                        </a:lnTo>
                        <a:close/>
                        <a:moveTo>
                          <a:pt x="7" y="81"/>
                        </a:moveTo>
                        <a:lnTo>
                          <a:pt x="6" y="82"/>
                        </a:lnTo>
                        <a:lnTo>
                          <a:pt x="3" y="82"/>
                        </a:lnTo>
                        <a:lnTo>
                          <a:pt x="2" y="84"/>
                        </a:lnTo>
                        <a:lnTo>
                          <a:pt x="0" y="85"/>
                        </a:lnTo>
                        <a:lnTo>
                          <a:pt x="0" y="1"/>
                        </a:lnTo>
                        <a:lnTo>
                          <a:pt x="2" y="1"/>
                        </a:lnTo>
                        <a:lnTo>
                          <a:pt x="3" y="0"/>
                        </a:lnTo>
                        <a:lnTo>
                          <a:pt x="6" y="0"/>
                        </a:lnTo>
                        <a:lnTo>
                          <a:pt x="7" y="0"/>
                        </a:lnTo>
                        <a:lnTo>
                          <a:pt x="7" y="81"/>
                        </a:lnTo>
                        <a:close/>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137">
                    <a:extLst>
                      <a:ext uri="{FF2B5EF4-FFF2-40B4-BE49-F238E27FC236}">
                        <a16:creationId xmlns:a16="http://schemas.microsoft.com/office/drawing/2014/main" id="{6CB68E75-0DA9-4C7E-820F-B4DD875F5760}"/>
                      </a:ext>
                    </a:extLst>
                  </p:cNvPr>
                  <p:cNvSpPr>
                    <a:spLocks noEditPoints="1"/>
                  </p:cNvSpPr>
                  <p:nvPr/>
                </p:nvSpPr>
                <p:spPr bwMode="auto">
                  <a:xfrm>
                    <a:off x="1390" y="334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5"/>
                        </a:moveTo>
                        <a:lnTo>
                          <a:pt x="6" y="323"/>
                        </a:lnTo>
                        <a:lnTo>
                          <a:pt x="3" y="323"/>
                        </a:lnTo>
                        <a:lnTo>
                          <a:pt x="2" y="322"/>
                        </a:lnTo>
                        <a:lnTo>
                          <a:pt x="0" y="322"/>
                        </a:lnTo>
                        <a:lnTo>
                          <a:pt x="0" y="236"/>
                        </a:lnTo>
                        <a:lnTo>
                          <a:pt x="2" y="237"/>
                        </a:lnTo>
                        <a:lnTo>
                          <a:pt x="3" y="238"/>
                        </a:lnTo>
                        <a:lnTo>
                          <a:pt x="6" y="239"/>
                        </a:lnTo>
                        <a:lnTo>
                          <a:pt x="7" y="240"/>
                        </a:lnTo>
                        <a:lnTo>
                          <a:pt x="7" y="325"/>
                        </a:lnTo>
                        <a:close/>
                        <a:moveTo>
                          <a:pt x="7" y="84"/>
                        </a:moveTo>
                        <a:lnTo>
                          <a:pt x="6" y="85"/>
                        </a:lnTo>
                        <a:lnTo>
                          <a:pt x="3" y="86"/>
                        </a:lnTo>
                        <a:lnTo>
                          <a:pt x="2" y="87"/>
                        </a:lnTo>
                        <a:lnTo>
                          <a:pt x="0" y="88"/>
                        </a:lnTo>
                        <a:lnTo>
                          <a:pt x="0" y="2"/>
                        </a:lnTo>
                        <a:lnTo>
                          <a:pt x="2" y="2"/>
                        </a:lnTo>
                        <a:lnTo>
                          <a:pt x="3" y="1"/>
                        </a:lnTo>
                        <a:lnTo>
                          <a:pt x="6" y="1"/>
                        </a:lnTo>
                        <a:lnTo>
                          <a:pt x="7" y="0"/>
                        </a:lnTo>
                        <a:lnTo>
                          <a:pt x="7" y="84"/>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138">
                    <a:extLst>
                      <a:ext uri="{FF2B5EF4-FFF2-40B4-BE49-F238E27FC236}">
                        <a16:creationId xmlns:a16="http://schemas.microsoft.com/office/drawing/2014/main" id="{82CC5ECF-6786-4FC7-821E-24A9D48CA50C}"/>
                      </a:ext>
                    </a:extLst>
                  </p:cNvPr>
                  <p:cNvSpPr>
                    <a:spLocks noEditPoints="1"/>
                  </p:cNvSpPr>
                  <p:nvPr/>
                </p:nvSpPr>
                <p:spPr bwMode="auto">
                  <a:xfrm>
                    <a:off x="1386" y="335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1 h 320"/>
                      <a:gd name="T34" fmla="*/ 1 w 7"/>
                      <a:gd name="T35" fmla="*/ 1 h 320"/>
                      <a:gd name="T36" fmla="*/ 1 w 7"/>
                      <a:gd name="T37" fmla="*/ 1 h 320"/>
                      <a:gd name="T38" fmla="*/ 1 w 7"/>
                      <a:gd name="T39" fmla="*/ 1 h 320"/>
                      <a:gd name="T40" fmla="*/ 1 w 7"/>
                      <a:gd name="T41" fmla="*/ 0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20"/>
                        </a:moveTo>
                        <a:lnTo>
                          <a:pt x="6" y="319"/>
                        </a:lnTo>
                        <a:lnTo>
                          <a:pt x="3" y="319"/>
                        </a:lnTo>
                        <a:lnTo>
                          <a:pt x="2" y="318"/>
                        </a:lnTo>
                        <a:lnTo>
                          <a:pt x="0" y="318"/>
                        </a:lnTo>
                        <a:lnTo>
                          <a:pt x="0" y="228"/>
                        </a:lnTo>
                        <a:lnTo>
                          <a:pt x="2" y="229"/>
                        </a:lnTo>
                        <a:lnTo>
                          <a:pt x="3" y="232"/>
                        </a:lnTo>
                        <a:lnTo>
                          <a:pt x="6" y="233"/>
                        </a:lnTo>
                        <a:lnTo>
                          <a:pt x="7" y="234"/>
                        </a:lnTo>
                        <a:lnTo>
                          <a:pt x="7" y="320"/>
                        </a:lnTo>
                        <a:close/>
                        <a:moveTo>
                          <a:pt x="7" y="86"/>
                        </a:moveTo>
                        <a:lnTo>
                          <a:pt x="6" y="88"/>
                        </a:lnTo>
                        <a:lnTo>
                          <a:pt x="3" y="89"/>
                        </a:lnTo>
                        <a:lnTo>
                          <a:pt x="2" y="91"/>
                        </a:lnTo>
                        <a:lnTo>
                          <a:pt x="0" y="92"/>
                        </a:lnTo>
                        <a:lnTo>
                          <a:pt x="0" y="2"/>
                        </a:lnTo>
                        <a:lnTo>
                          <a:pt x="2" y="2"/>
                        </a:lnTo>
                        <a:lnTo>
                          <a:pt x="3" y="1"/>
                        </a:lnTo>
                        <a:lnTo>
                          <a:pt x="6" y="1"/>
                        </a:lnTo>
                        <a:lnTo>
                          <a:pt x="7" y="0"/>
                        </a:lnTo>
                        <a:lnTo>
                          <a:pt x="7" y="86"/>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139">
                    <a:extLst>
                      <a:ext uri="{FF2B5EF4-FFF2-40B4-BE49-F238E27FC236}">
                        <a16:creationId xmlns:a16="http://schemas.microsoft.com/office/drawing/2014/main" id="{FA672213-D883-4FDE-9393-956B0F1BEED2}"/>
                      </a:ext>
                    </a:extLst>
                  </p:cNvPr>
                  <p:cNvSpPr>
                    <a:spLocks/>
                  </p:cNvSpPr>
                  <p:nvPr/>
                </p:nvSpPr>
                <p:spPr bwMode="auto">
                  <a:xfrm>
                    <a:off x="1333" y="3351"/>
                    <a:ext cx="53" cy="158"/>
                  </a:xfrm>
                  <a:custGeom>
                    <a:avLst/>
                    <a:gdLst>
                      <a:gd name="T0" fmla="*/ 1 w 107"/>
                      <a:gd name="T1" fmla="*/ 5 h 316"/>
                      <a:gd name="T2" fmla="*/ 1 w 107"/>
                      <a:gd name="T3" fmla="*/ 5 h 316"/>
                      <a:gd name="T4" fmla="*/ 1 w 107"/>
                      <a:gd name="T5" fmla="*/ 5 h 316"/>
                      <a:gd name="T6" fmla="*/ 0 w 107"/>
                      <a:gd name="T7" fmla="*/ 5 h 316"/>
                      <a:gd name="T8" fmla="*/ 0 w 107"/>
                      <a:gd name="T9" fmla="*/ 4 h 316"/>
                      <a:gd name="T10" fmla="*/ 0 w 107"/>
                      <a:gd name="T11" fmla="*/ 4 h 316"/>
                      <a:gd name="T12" fmla="*/ 0 w 107"/>
                      <a:gd name="T13" fmla="*/ 4 h 316"/>
                      <a:gd name="T14" fmla="*/ 0 w 107"/>
                      <a:gd name="T15" fmla="*/ 3 h 316"/>
                      <a:gd name="T16" fmla="*/ 0 w 107"/>
                      <a:gd name="T17" fmla="*/ 3 h 316"/>
                      <a:gd name="T18" fmla="*/ 0 w 107"/>
                      <a:gd name="T19" fmla="*/ 3 h 316"/>
                      <a:gd name="T20" fmla="*/ 0 w 107"/>
                      <a:gd name="T21" fmla="*/ 2 h 316"/>
                      <a:gd name="T22" fmla="*/ 0 w 107"/>
                      <a:gd name="T23" fmla="*/ 2 h 316"/>
                      <a:gd name="T24" fmla="*/ 0 w 107"/>
                      <a:gd name="T25" fmla="*/ 1 h 316"/>
                      <a:gd name="T26" fmla="*/ 0 w 107"/>
                      <a:gd name="T27" fmla="*/ 1 h 316"/>
                      <a:gd name="T28" fmla="*/ 1 w 107"/>
                      <a:gd name="T29" fmla="*/ 1 h 316"/>
                      <a:gd name="T30" fmla="*/ 1 w 107"/>
                      <a:gd name="T31" fmla="*/ 1 h 316"/>
                      <a:gd name="T32" fmla="*/ 1 w 107"/>
                      <a:gd name="T33" fmla="*/ 0 h 316"/>
                      <a:gd name="T34" fmla="*/ 1 w 107"/>
                      <a:gd name="T35" fmla="*/ 2 h 316"/>
                      <a:gd name="T36" fmla="*/ 1 w 107"/>
                      <a:gd name="T37" fmla="*/ 2 h 316"/>
                      <a:gd name="T38" fmla="*/ 1 w 107"/>
                      <a:gd name="T39" fmla="*/ 2 h 316"/>
                      <a:gd name="T40" fmla="*/ 1 w 107"/>
                      <a:gd name="T41" fmla="*/ 3 h 316"/>
                      <a:gd name="T42" fmla="*/ 1 w 107"/>
                      <a:gd name="T43" fmla="*/ 3 h 316"/>
                      <a:gd name="T44" fmla="*/ 1 w 107"/>
                      <a:gd name="T45" fmla="*/ 3 h 316"/>
                      <a:gd name="T46" fmla="*/ 1 w 107"/>
                      <a:gd name="T47" fmla="*/ 4 h 316"/>
                      <a:gd name="T48" fmla="*/ 1 w 107"/>
                      <a:gd name="T49" fmla="*/ 4 h 316"/>
                      <a:gd name="T50" fmla="*/ 1 w 107"/>
                      <a:gd name="T51" fmla="*/ 4 h 316"/>
                      <a:gd name="T52" fmla="*/ 1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107" y="316"/>
                        </a:moveTo>
                        <a:lnTo>
                          <a:pt x="85" y="304"/>
                        </a:lnTo>
                        <a:lnTo>
                          <a:pt x="64" y="291"/>
                        </a:lnTo>
                        <a:lnTo>
                          <a:pt x="46" y="273"/>
                        </a:lnTo>
                        <a:lnTo>
                          <a:pt x="30" y="254"/>
                        </a:lnTo>
                        <a:lnTo>
                          <a:pt x="17" y="233"/>
                        </a:lnTo>
                        <a:lnTo>
                          <a:pt x="8" y="209"/>
                        </a:lnTo>
                        <a:lnTo>
                          <a:pt x="2" y="185"/>
                        </a:lnTo>
                        <a:lnTo>
                          <a:pt x="0" y="158"/>
                        </a:lnTo>
                        <a:lnTo>
                          <a:pt x="2" y="132"/>
                        </a:lnTo>
                        <a:lnTo>
                          <a:pt x="8" y="107"/>
                        </a:lnTo>
                        <a:lnTo>
                          <a:pt x="17" y="83"/>
                        </a:lnTo>
                        <a:lnTo>
                          <a:pt x="30" y="61"/>
                        </a:lnTo>
                        <a:lnTo>
                          <a:pt x="46" y="43"/>
                        </a:lnTo>
                        <a:lnTo>
                          <a:pt x="64" y="26"/>
                        </a:lnTo>
                        <a:lnTo>
                          <a:pt x="85" y="12"/>
                        </a:lnTo>
                        <a:lnTo>
                          <a:pt x="107" y="0"/>
                        </a:lnTo>
                        <a:lnTo>
                          <a:pt x="107" y="90"/>
                        </a:lnTo>
                        <a:lnTo>
                          <a:pt x="94" y="104"/>
                        </a:lnTo>
                        <a:lnTo>
                          <a:pt x="85" y="120"/>
                        </a:lnTo>
                        <a:lnTo>
                          <a:pt x="79" y="139"/>
                        </a:lnTo>
                        <a:lnTo>
                          <a:pt x="77" y="158"/>
                        </a:lnTo>
                        <a:lnTo>
                          <a:pt x="79" y="178"/>
                        </a:lnTo>
                        <a:lnTo>
                          <a:pt x="85" y="195"/>
                        </a:lnTo>
                        <a:lnTo>
                          <a:pt x="94" y="212"/>
                        </a:lnTo>
                        <a:lnTo>
                          <a:pt x="107" y="226"/>
                        </a:lnTo>
                        <a:lnTo>
                          <a:pt x="107" y="3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140">
                    <a:extLst>
                      <a:ext uri="{FF2B5EF4-FFF2-40B4-BE49-F238E27FC236}">
                        <a16:creationId xmlns:a16="http://schemas.microsoft.com/office/drawing/2014/main" id="{1F28FF49-8CB6-4488-8B5B-7C6AAB44B518}"/>
                      </a:ext>
                    </a:extLst>
                  </p:cNvPr>
                  <p:cNvSpPr>
                    <a:spLocks/>
                  </p:cNvSpPr>
                  <p:nvPr/>
                </p:nvSpPr>
                <p:spPr bwMode="auto">
                  <a:xfrm>
                    <a:off x="1418" y="3380"/>
                    <a:ext cx="50" cy="50"/>
                  </a:xfrm>
                  <a:custGeom>
                    <a:avLst/>
                    <a:gdLst>
                      <a:gd name="T0" fmla="*/ 2 w 100"/>
                      <a:gd name="T1" fmla="*/ 2 h 100"/>
                      <a:gd name="T2" fmla="*/ 2 w 100"/>
                      <a:gd name="T3" fmla="*/ 2 h 100"/>
                      <a:gd name="T4" fmla="*/ 2 w 100"/>
                      <a:gd name="T5" fmla="*/ 2 h 100"/>
                      <a:gd name="T6" fmla="*/ 2 w 100"/>
                      <a:gd name="T7" fmla="*/ 1 h 100"/>
                      <a:gd name="T8" fmla="*/ 2 w 100"/>
                      <a:gd name="T9" fmla="*/ 1 h 100"/>
                      <a:gd name="T10" fmla="*/ 2 w 100"/>
                      <a:gd name="T11" fmla="*/ 1 h 100"/>
                      <a:gd name="T12" fmla="*/ 1 w 100"/>
                      <a:gd name="T13" fmla="*/ 1 h 100"/>
                      <a:gd name="T14" fmla="*/ 1 w 100"/>
                      <a:gd name="T15" fmla="*/ 1 h 100"/>
                      <a:gd name="T16" fmla="*/ 1 w 100"/>
                      <a:gd name="T17" fmla="*/ 1 h 100"/>
                      <a:gd name="T18" fmla="*/ 0 w 100"/>
                      <a:gd name="T19" fmla="*/ 0 h 100"/>
                      <a:gd name="T20" fmla="*/ 0 w 100"/>
                      <a:gd name="T21" fmla="*/ 1 h 100"/>
                      <a:gd name="T22" fmla="*/ 1 w 100"/>
                      <a:gd name="T23" fmla="*/ 1 h 100"/>
                      <a:gd name="T24" fmla="*/ 1 w 100"/>
                      <a:gd name="T25" fmla="*/ 1 h 100"/>
                      <a:gd name="T26" fmla="*/ 1 w 100"/>
                      <a:gd name="T27" fmla="*/ 1 h 100"/>
                      <a:gd name="T28" fmla="*/ 1 w 100"/>
                      <a:gd name="T29" fmla="*/ 1 h 100"/>
                      <a:gd name="T30" fmla="*/ 2 w 100"/>
                      <a:gd name="T31" fmla="*/ 1 h 100"/>
                      <a:gd name="T32" fmla="*/ 2 w 100"/>
                      <a:gd name="T33" fmla="*/ 2 h 100"/>
                      <a:gd name="T34" fmla="*/ 2 w 100"/>
                      <a:gd name="T35" fmla="*/ 2 h 100"/>
                      <a:gd name="T36" fmla="*/ 2 w 100"/>
                      <a:gd name="T37" fmla="*/ 2 h 100"/>
                      <a:gd name="T38" fmla="*/ 2 w 100"/>
                      <a:gd name="T39" fmla="*/ 2 h 100"/>
                      <a:gd name="T40" fmla="*/ 2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100"/>
                        </a:moveTo>
                        <a:lnTo>
                          <a:pt x="100" y="100"/>
                        </a:lnTo>
                        <a:lnTo>
                          <a:pt x="97" y="81"/>
                        </a:lnTo>
                        <a:lnTo>
                          <a:pt x="92" y="62"/>
                        </a:lnTo>
                        <a:lnTo>
                          <a:pt x="82" y="45"/>
                        </a:lnTo>
                        <a:lnTo>
                          <a:pt x="69" y="29"/>
                        </a:lnTo>
                        <a:lnTo>
                          <a:pt x="54" y="18"/>
                        </a:lnTo>
                        <a:lnTo>
                          <a:pt x="38" y="8"/>
                        </a:lnTo>
                        <a:lnTo>
                          <a:pt x="20" y="3"/>
                        </a:lnTo>
                        <a:lnTo>
                          <a:pt x="0" y="0"/>
                        </a:lnTo>
                        <a:lnTo>
                          <a:pt x="0" y="16"/>
                        </a:lnTo>
                        <a:lnTo>
                          <a:pt x="17" y="17"/>
                        </a:lnTo>
                        <a:lnTo>
                          <a:pt x="34" y="22"/>
                        </a:lnTo>
                        <a:lnTo>
                          <a:pt x="47" y="30"/>
                        </a:lnTo>
                        <a:lnTo>
                          <a:pt x="60" y="40"/>
                        </a:lnTo>
                        <a:lnTo>
                          <a:pt x="70" y="52"/>
                        </a:lnTo>
                        <a:lnTo>
                          <a:pt x="78" y="67"/>
                        </a:lnTo>
                        <a:lnTo>
                          <a:pt x="83" y="83"/>
                        </a:lnTo>
                        <a:lnTo>
                          <a:pt x="84" y="100"/>
                        </a:lnTo>
                        <a:lnTo>
                          <a:pt x="1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141">
                    <a:extLst>
                      <a:ext uri="{FF2B5EF4-FFF2-40B4-BE49-F238E27FC236}">
                        <a16:creationId xmlns:a16="http://schemas.microsoft.com/office/drawing/2014/main" id="{802B42F6-2E39-4168-BE00-050C9AFE7FED}"/>
                      </a:ext>
                    </a:extLst>
                  </p:cNvPr>
                  <p:cNvSpPr>
                    <a:spLocks/>
                  </p:cNvSpPr>
                  <p:nvPr/>
                </p:nvSpPr>
                <p:spPr bwMode="auto">
                  <a:xfrm>
                    <a:off x="1418" y="3430"/>
                    <a:ext cx="50" cy="50"/>
                  </a:xfrm>
                  <a:custGeom>
                    <a:avLst/>
                    <a:gdLst>
                      <a:gd name="T0" fmla="*/ 0 w 100"/>
                      <a:gd name="T1" fmla="*/ 2 h 100"/>
                      <a:gd name="T2" fmla="*/ 0 w 100"/>
                      <a:gd name="T3" fmla="*/ 2 h 100"/>
                      <a:gd name="T4" fmla="*/ 1 w 100"/>
                      <a:gd name="T5" fmla="*/ 2 h 100"/>
                      <a:gd name="T6" fmla="*/ 1 w 100"/>
                      <a:gd name="T7" fmla="*/ 2 h 100"/>
                      <a:gd name="T8" fmla="*/ 1 w 100"/>
                      <a:gd name="T9" fmla="*/ 2 h 100"/>
                      <a:gd name="T10" fmla="*/ 2 w 100"/>
                      <a:gd name="T11" fmla="*/ 2 h 100"/>
                      <a:gd name="T12" fmla="*/ 2 w 100"/>
                      <a:gd name="T13" fmla="*/ 1 h 100"/>
                      <a:gd name="T14" fmla="*/ 2 w 100"/>
                      <a:gd name="T15" fmla="*/ 1 h 100"/>
                      <a:gd name="T16" fmla="*/ 2 w 100"/>
                      <a:gd name="T17" fmla="*/ 1 h 100"/>
                      <a:gd name="T18" fmla="*/ 2 w 100"/>
                      <a:gd name="T19" fmla="*/ 0 h 100"/>
                      <a:gd name="T20" fmla="*/ 2 w 100"/>
                      <a:gd name="T21" fmla="*/ 0 h 100"/>
                      <a:gd name="T22" fmla="*/ 2 w 100"/>
                      <a:gd name="T23" fmla="*/ 1 h 100"/>
                      <a:gd name="T24" fmla="*/ 2 w 100"/>
                      <a:gd name="T25" fmla="*/ 1 h 100"/>
                      <a:gd name="T26" fmla="*/ 2 w 100"/>
                      <a:gd name="T27" fmla="*/ 1 h 100"/>
                      <a:gd name="T28" fmla="*/ 1 w 100"/>
                      <a:gd name="T29" fmla="*/ 1 h 100"/>
                      <a:gd name="T30" fmla="*/ 1 w 100"/>
                      <a:gd name="T31" fmla="*/ 2 h 100"/>
                      <a:gd name="T32" fmla="*/ 1 w 100"/>
                      <a:gd name="T33" fmla="*/ 2 h 100"/>
                      <a:gd name="T34" fmla="*/ 1 w 100"/>
                      <a:gd name="T35" fmla="*/ 2 h 100"/>
                      <a:gd name="T36" fmla="*/ 0 w 100"/>
                      <a:gd name="T37" fmla="*/ 2 h 100"/>
                      <a:gd name="T38" fmla="*/ 0 w 100"/>
                      <a:gd name="T39" fmla="*/ 2 h 100"/>
                      <a:gd name="T40" fmla="*/ 0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100"/>
                        </a:moveTo>
                        <a:lnTo>
                          <a:pt x="0" y="100"/>
                        </a:lnTo>
                        <a:lnTo>
                          <a:pt x="20" y="97"/>
                        </a:lnTo>
                        <a:lnTo>
                          <a:pt x="38" y="92"/>
                        </a:lnTo>
                        <a:lnTo>
                          <a:pt x="55" y="82"/>
                        </a:lnTo>
                        <a:lnTo>
                          <a:pt x="69" y="70"/>
                        </a:lnTo>
                        <a:lnTo>
                          <a:pt x="82" y="57"/>
                        </a:lnTo>
                        <a:lnTo>
                          <a:pt x="92" y="38"/>
                        </a:lnTo>
                        <a:lnTo>
                          <a:pt x="97" y="20"/>
                        </a:lnTo>
                        <a:lnTo>
                          <a:pt x="100" y="0"/>
                        </a:lnTo>
                        <a:lnTo>
                          <a:pt x="84" y="0"/>
                        </a:lnTo>
                        <a:lnTo>
                          <a:pt x="83" y="17"/>
                        </a:lnTo>
                        <a:lnTo>
                          <a:pt x="78" y="34"/>
                        </a:lnTo>
                        <a:lnTo>
                          <a:pt x="70" y="47"/>
                        </a:lnTo>
                        <a:lnTo>
                          <a:pt x="60" y="59"/>
                        </a:lnTo>
                        <a:lnTo>
                          <a:pt x="46" y="70"/>
                        </a:lnTo>
                        <a:lnTo>
                          <a:pt x="34" y="78"/>
                        </a:lnTo>
                        <a:lnTo>
                          <a:pt x="17" y="83"/>
                        </a:lnTo>
                        <a:lnTo>
                          <a:pt x="0" y="84"/>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142">
                    <a:extLst>
                      <a:ext uri="{FF2B5EF4-FFF2-40B4-BE49-F238E27FC236}">
                        <a16:creationId xmlns:a16="http://schemas.microsoft.com/office/drawing/2014/main" id="{C6306546-A3DA-4395-AEE4-907DAAF4E564}"/>
                      </a:ext>
                    </a:extLst>
                  </p:cNvPr>
                  <p:cNvSpPr>
                    <a:spLocks/>
                  </p:cNvSpPr>
                  <p:nvPr/>
                </p:nvSpPr>
                <p:spPr bwMode="auto">
                  <a:xfrm>
                    <a:off x="1368" y="3430"/>
                    <a:ext cx="50" cy="50"/>
                  </a:xfrm>
                  <a:custGeom>
                    <a:avLst/>
                    <a:gdLst>
                      <a:gd name="T0" fmla="*/ 0 w 100"/>
                      <a:gd name="T1" fmla="*/ 0 h 100"/>
                      <a:gd name="T2" fmla="*/ 0 w 100"/>
                      <a:gd name="T3" fmla="*/ 0 h 100"/>
                      <a:gd name="T4" fmla="*/ 1 w 100"/>
                      <a:gd name="T5" fmla="*/ 1 h 100"/>
                      <a:gd name="T6" fmla="*/ 1 w 100"/>
                      <a:gd name="T7" fmla="*/ 1 h 100"/>
                      <a:gd name="T8" fmla="*/ 1 w 100"/>
                      <a:gd name="T9" fmla="*/ 1 h 100"/>
                      <a:gd name="T10" fmla="*/ 1 w 100"/>
                      <a:gd name="T11" fmla="*/ 2 h 100"/>
                      <a:gd name="T12" fmla="*/ 1 w 100"/>
                      <a:gd name="T13" fmla="*/ 2 h 100"/>
                      <a:gd name="T14" fmla="*/ 1 w 100"/>
                      <a:gd name="T15" fmla="*/ 2 h 100"/>
                      <a:gd name="T16" fmla="*/ 2 w 100"/>
                      <a:gd name="T17" fmla="*/ 2 h 100"/>
                      <a:gd name="T18" fmla="*/ 2 w 100"/>
                      <a:gd name="T19" fmla="*/ 2 h 100"/>
                      <a:gd name="T20" fmla="*/ 2 w 100"/>
                      <a:gd name="T21" fmla="*/ 2 h 100"/>
                      <a:gd name="T22" fmla="*/ 2 w 100"/>
                      <a:gd name="T23" fmla="*/ 2 h 100"/>
                      <a:gd name="T24" fmla="*/ 2 w 100"/>
                      <a:gd name="T25" fmla="*/ 2 h 100"/>
                      <a:gd name="T26" fmla="*/ 1 w 100"/>
                      <a:gd name="T27" fmla="*/ 2 h 100"/>
                      <a:gd name="T28" fmla="*/ 1 w 100"/>
                      <a:gd name="T29" fmla="*/ 1 h 100"/>
                      <a:gd name="T30" fmla="*/ 1 w 100"/>
                      <a:gd name="T31" fmla="*/ 1 h 100"/>
                      <a:gd name="T32" fmla="*/ 1 w 100"/>
                      <a:gd name="T33" fmla="*/ 1 h 100"/>
                      <a:gd name="T34" fmla="*/ 1 w 100"/>
                      <a:gd name="T35" fmla="*/ 1 h 100"/>
                      <a:gd name="T36" fmla="*/ 1 w 100"/>
                      <a:gd name="T37" fmla="*/ 0 h 100"/>
                      <a:gd name="T38" fmla="*/ 1 w 100"/>
                      <a:gd name="T39" fmla="*/ 0 h 100"/>
                      <a:gd name="T40" fmla="*/ 0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0"/>
                        </a:moveTo>
                        <a:lnTo>
                          <a:pt x="0" y="0"/>
                        </a:lnTo>
                        <a:lnTo>
                          <a:pt x="3" y="20"/>
                        </a:lnTo>
                        <a:lnTo>
                          <a:pt x="8" y="38"/>
                        </a:lnTo>
                        <a:lnTo>
                          <a:pt x="18" y="57"/>
                        </a:lnTo>
                        <a:lnTo>
                          <a:pt x="31" y="69"/>
                        </a:lnTo>
                        <a:lnTo>
                          <a:pt x="44" y="82"/>
                        </a:lnTo>
                        <a:lnTo>
                          <a:pt x="62" y="92"/>
                        </a:lnTo>
                        <a:lnTo>
                          <a:pt x="81" y="97"/>
                        </a:lnTo>
                        <a:lnTo>
                          <a:pt x="100" y="100"/>
                        </a:lnTo>
                        <a:lnTo>
                          <a:pt x="100" y="84"/>
                        </a:lnTo>
                        <a:lnTo>
                          <a:pt x="83" y="83"/>
                        </a:lnTo>
                        <a:lnTo>
                          <a:pt x="67" y="78"/>
                        </a:lnTo>
                        <a:lnTo>
                          <a:pt x="53" y="70"/>
                        </a:lnTo>
                        <a:lnTo>
                          <a:pt x="40" y="60"/>
                        </a:lnTo>
                        <a:lnTo>
                          <a:pt x="30" y="47"/>
                        </a:lnTo>
                        <a:lnTo>
                          <a:pt x="22" y="34"/>
                        </a:lnTo>
                        <a:lnTo>
                          <a:pt x="17" y="17"/>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143">
                    <a:extLst>
                      <a:ext uri="{FF2B5EF4-FFF2-40B4-BE49-F238E27FC236}">
                        <a16:creationId xmlns:a16="http://schemas.microsoft.com/office/drawing/2014/main" id="{27CCC293-EB09-46ED-83DF-777C9C00A4CA}"/>
                      </a:ext>
                    </a:extLst>
                  </p:cNvPr>
                  <p:cNvSpPr>
                    <a:spLocks/>
                  </p:cNvSpPr>
                  <p:nvPr/>
                </p:nvSpPr>
                <p:spPr bwMode="auto">
                  <a:xfrm>
                    <a:off x="1368" y="3380"/>
                    <a:ext cx="50" cy="50"/>
                  </a:xfrm>
                  <a:custGeom>
                    <a:avLst/>
                    <a:gdLst>
                      <a:gd name="T0" fmla="*/ 2 w 100"/>
                      <a:gd name="T1" fmla="*/ 0 h 100"/>
                      <a:gd name="T2" fmla="*/ 2 w 100"/>
                      <a:gd name="T3" fmla="*/ 0 h 100"/>
                      <a:gd name="T4" fmla="*/ 2 w 100"/>
                      <a:gd name="T5" fmla="*/ 1 h 100"/>
                      <a:gd name="T6" fmla="*/ 1 w 100"/>
                      <a:gd name="T7" fmla="*/ 1 h 100"/>
                      <a:gd name="T8" fmla="*/ 1 w 100"/>
                      <a:gd name="T9" fmla="*/ 1 h 100"/>
                      <a:gd name="T10" fmla="*/ 1 w 100"/>
                      <a:gd name="T11" fmla="*/ 1 h 100"/>
                      <a:gd name="T12" fmla="*/ 1 w 100"/>
                      <a:gd name="T13" fmla="*/ 1 h 100"/>
                      <a:gd name="T14" fmla="*/ 1 w 100"/>
                      <a:gd name="T15" fmla="*/ 1 h 100"/>
                      <a:gd name="T16" fmla="*/ 1 w 100"/>
                      <a:gd name="T17" fmla="*/ 2 h 100"/>
                      <a:gd name="T18" fmla="*/ 0 w 100"/>
                      <a:gd name="T19" fmla="*/ 2 h 100"/>
                      <a:gd name="T20" fmla="*/ 1 w 100"/>
                      <a:gd name="T21" fmla="*/ 2 h 100"/>
                      <a:gd name="T22" fmla="*/ 1 w 100"/>
                      <a:gd name="T23" fmla="*/ 2 h 100"/>
                      <a:gd name="T24" fmla="*/ 1 w 100"/>
                      <a:gd name="T25" fmla="*/ 2 h 100"/>
                      <a:gd name="T26" fmla="*/ 1 w 100"/>
                      <a:gd name="T27" fmla="*/ 1 h 100"/>
                      <a:gd name="T28" fmla="*/ 1 w 100"/>
                      <a:gd name="T29" fmla="*/ 1 h 100"/>
                      <a:gd name="T30" fmla="*/ 1 w 100"/>
                      <a:gd name="T31" fmla="*/ 1 h 100"/>
                      <a:gd name="T32" fmla="*/ 2 w 100"/>
                      <a:gd name="T33" fmla="*/ 1 h 100"/>
                      <a:gd name="T34" fmla="*/ 2 w 100"/>
                      <a:gd name="T35" fmla="*/ 1 h 100"/>
                      <a:gd name="T36" fmla="*/ 2 w 100"/>
                      <a:gd name="T37" fmla="*/ 1 h 100"/>
                      <a:gd name="T38" fmla="*/ 2 w 100"/>
                      <a:gd name="T39" fmla="*/ 1 h 100"/>
                      <a:gd name="T40" fmla="*/ 2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0"/>
                        </a:moveTo>
                        <a:lnTo>
                          <a:pt x="100" y="0"/>
                        </a:lnTo>
                        <a:lnTo>
                          <a:pt x="81" y="3"/>
                        </a:lnTo>
                        <a:lnTo>
                          <a:pt x="62" y="8"/>
                        </a:lnTo>
                        <a:lnTo>
                          <a:pt x="45" y="18"/>
                        </a:lnTo>
                        <a:lnTo>
                          <a:pt x="31" y="30"/>
                        </a:lnTo>
                        <a:lnTo>
                          <a:pt x="18" y="45"/>
                        </a:lnTo>
                        <a:lnTo>
                          <a:pt x="8" y="62"/>
                        </a:lnTo>
                        <a:lnTo>
                          <a:pt x="3" y="81"/>
                        </a:lnTo>
                        <a:lnTo>
                          <a:pt x="0" y="100"/>
                        </a:lnTo>
                        <a:lnTo>
                          <a:pt x="16" y="100"/>
                        </a:lnTo>
                        <a:lnTo>
                          <a:pt x="17" y="83"/>
                        </a:lnTo>
                        <a:lnTo>
                          <a:pt x="22" y="67"/>
                        </a:lnTo>
                        <a:lnTo>
                          <a:pt x="30" y="52"/>
                        </a:lnTo>
                        <a:lnTo>
                          <a:pt x="40" y="39"/>
                        </a:lnTo>
                        <a:lnTo>
                          <a:pt x="52" y="30"/>
                        </a:lnTo>
                        <a:lnTo>
                          <a:pt x="67" y="22"/>
                        </a:lnTo>
                        <a:lnTo>
                          <a:pt x="83" y="17"/>
                        </a:lnTo>
                        <a:lnTo>
                          <a:pt x="100" y="16"/>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144">
                    <a:extLst>
                      <a:ext uri="{FF2B5EF4-FFF2-40B4-BE49-F238E27FC236}">
                        <a16:creationId xmlns:a16="http://schemas.microsoft.com/office/drawing/2014/main" id="{2952ED9D-1415-4DB8-9942-2EE7152562EA}"/>
                      </a:ext>
                    </a:extLst>
                  </p:cNvPr>
                  <p:cNvSpPr>
                    <a:spLocks/>
                  </p:cNvSpPr>
                  <p:nvPr/>
                </p:nvSpPr>
                <p:spPr bwMode="auto">
                  <a:xfrm>
                    <a:off x="1418" y="3341"/>
                    <a:ext cx="88" cy="89"/>
                  </a:xfrm>
                  <a:custGeom>
                    <a:avLst/>
                    <a:gdLst>
                      <a:gd name="T0" fmla="*/ 2 w 177"/>
                      <a:gd name="T1" fmla="*/ 3 h 177"/>
                      <a:gd name="T2" fmla="*/ 2 w 177"/>
                      <a:gd name="T3" fmla="*/ 3 h 177"/>
                      <a:gd name="T4" fmla="*/ 2 w 177"/>
                      <a:gd name="T5" fmla="*/ 3 h 177"/>
                      <a:gd name="T6" fmla="*/ 2 w 177"/>
                      <a:gd name="T7" fmla="*/ 2 h 177"/>
                      <a:gd name="T8" fmla="*/ 2 w 177"/>
                      <a:gd name="T9" fmla="*/ 2 h 177"/>
                      <a:gd name="T10" fmla="*/ 1 w 177"/>
                      <a:gd name="T11" fmla="*/ 1 h 177"/>
                      <a:gd name="T12" fmla="*/ 1 w 177"/>
                      <a:gd name="T13" fmla="*/ 1 h 177"/>
                      <a:gd name="T14" fmla="*/ 1 w 177"/>
                      <a:gd name="T15" fmla="*/ 1 h 177"/>
                      <a:gd name="T16" fmla="*/ 0 w 177"/>
                      <a:gd name="T17" fmla="*/ 1 h 177"/>
                      <a:gd name="T18" fmla="*/ 0 w 177"/>
                      <a:gd name="T19" fmla="*/ 0 h 177"/>
                      <a:gd name="T20" fmla="*/ 0 w 177"/>
                      <a:gd name="T21" fmla="*/ 1 h 177"/>
                      <a:gd name="T22" fmla="*/ 0 w 177"/>
                      <a:gd name="T23" fmla="*/ 1 h 177"/>
                      <a:gd name="T24" fmla="*/ 0 w 177"/>
                      <a:gd name="T25" fmla="*/ 1 h 177"/>
                      <a:gd name="T26" fmla="*/ 1 w 177"/>
                      <a:gd name="T27" fmla="*/ 1 h 177"/>
                      <a:gd name="T28" fmla="*/ 1 w 177"/>
                      <a:gd name="T29" fmla="*/ 1 h 177"/>
                      <a:gd name="T30" fmla="*/ 2 w 177"/>
                      <a:gd name="T31" fmla="*/ 2 h 177"/>
                      <a:gd name="T32" fmla="*/ 2 w 177"/>
                      <a:gd name="T33" fmla="*/ 2 h 177"/>
                      <a:gd name="T34" fmla="*/ 2 w 177"/>
                      <a:gd name="T35" fmla="*/ 3 h 177"/>
                      <a:gd name="T36" fmla="*/ 2 w 177"/>
                      <a:gd name="T37" fmla="*/ 3 h 177"/>
                      <a:gd name="T38" fmla="*/ 2 w 177"/>
                      <a:gd name="T39" fmla="*/ 3 h 177"/>
                      <a:gd name="T40" fmla="*/ 2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177"/>
                        </a:moveTo>
                        <a:lnTo>
                          <a:pt x="177" y="177"/>
                        </a:lnTo>
                        <a:lnTo>
                          <a:pt x="173" y="141"/>
                        </a:lnTo>
                        <a:lnTo>
                          <a:pt x="162" y="109"/>
                        </a:lnTo>
                        <a:lnTo>
                          <a:pt x="146" y="79"/>
                        </a:lnTo>
                        <a:lnTo>
                          <a:pt x="124" y="53"/>
                        </a:lnTo>
                        <a:lnTo>
                          <a:pt x="98" y="31"/>
                        </a:lnTo>
                        <a:lnTo>
                          <a:pt x="68" y="15"/>
                        </a:lnTo>
                        <a:lnTo>
                          <a:pt x="35" y="4"/>
                        </a:lnTo>
                        <a:lnTo>
                          <a:pt x="0" y="0"/>
                        </a:lnTo>
                        <a:lnTo>
                          <a:pt x="0" y="16"/>
                        </a:lnTo>
                        <a:lnTo>
                          <a:pt x="32" y="18"/>
                        </a:lnTo>
                        <a:lnTo>
                          <a:pt x="63" y="29"/>
                        </a:lnTo>
                        <a:lnTo>
                          <a:pt x="91" y="42"/>
                        </a:lnTo>
                        <a:lnTo>
                          <a:pt x="115" y="62"/>
                        </a:lnTo>
                        <a:lnTo>
                          <a:pt x="135" y="86"/>
                        </a:lnTo>
                        <a:lnTo>
                          <a:pt x="149" y="114"/>
                        </a:lnTo>
                        <a:lnTo>
                          <a:pt x="159" y="144"/>
                        </a:lnTo>
                        <a:lnTo>
                          <a:pt x="161" y="177"/>
                        </a:lnTo>
                        <a:lnTo>
                          <a:pt x="177"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145">
                    <a:extLst>
                      <a:ext uri="{FF2B5EF4-FFF2-40B4-BE49-F238E27FC236}">
                        <a16:creationId xmlns:a16="http://schemas.microsoft.com/office/drawing/2014/main" id="{DD4F59A0-BB60-4F08-AA17-E2C1E9877511}"/>
                      </a:ext>
                    </a:extLst>
                  </p:cNvPr>
                  <p:cNvSpPr>
                    <a:spLocks/>
                  </p:cNvSpPr>
                  <p:nvPr/>
                </p:nvSpPr>
                <p:spPr bwMode="auto">
                  <a:xfrm>
                    <a:off x="1418" y="3430"/>
                    <a:ext cx="88" cy="89"/>
                  </a:xfrm>
                  <a:custGeom>
                    <a:avLst/>
                    <a:gdLst>
                      <a:gd name="T0" fmla="*/ 0 w 177"/>
                      <a:gd name="T1" fmla="*/ 3 h 177"/>
                      <a:gd name="T2" fmla="*/ 0 w 177"/>
                      <a:gd name="T3" fmla="*/ 3 h 177"/>
                      <a:gd name="T4" fmla="*/ 0 w 177"/>
                      <a:gd name="T5" fmla="*/ 3 h 177"/>
                      <a:gd name="T6" fmla="*/ 1 w 177"/>
                      <a:gd name="T7" fmla="*/ 3 h 177"/>
                      <a:gd name="T8" fmla="*/ 1 w 177"/>
                      <a:gd name="T9" fmla="*/ 3 h 177"/>
                      <a:gd name="T10" fmla="*/ 1 w 177"/>
                      <a:gd name="T11" fmla="*/ 2 h 177"/>
                      <a:gd name="T12" fmla="*/ 2 w 177"/>
                      <a:gd name="T13" fmla="*/ 2 h 177"/>
                      <a:gd name="T14" fmla="*/ 2 w 177"/>
                      <a:gd name="T15" fmla="*/ 2 h 177"/>
                      <a:gd name="T16" fmla="*/ 2 w 177"/>
                      <a:gd name="T17" fmla="*/ 1 h 177"/>
                      <a:gd name="T18" fmla="*/ 2 w 177"/>
                      <a:gd name="T19" fmla="*/ 0 h 177"/>
                      <a:gd name="T20" fmla="*/ 2 w 177"/>
                      <a:gd name="T21" fmla="*/ 0 h 177"/>
                      <a:gd name="T22" fmla="*/ 2 w 177"/>
                      <a:gd name="T23" fmla="*/ 1 h 177"/>
                      <a:gd name="T24" fmla="*/ 2 w 177"/>
                      <a:gd name="T25" fmla="*/ 1 h 177"/>
                      <a:gd name="T26" fmla="*/ 2 w 177"/>
                      <a:gd name="T27" fmla="*/ 2 h 177"/>
                      <a:gd name="T28" fmla="*/ 1 w 177"/>
                      <a:gd name="T29" fmla="*/ 2 h 177"/>
                      <a:gd name="T30" fmla="*/ 1 w 177"/>
                      <a:gd name="T31" fmla="*/ 3 h 177"/>
                      <a:gd name="T32" fmla="*/ 0 w 177"/>
                      <a:gd name="T33" fmla="*/ 3 h 177"/>
                      <a:gd name="T34" fmla="*/ 0 w 177"/>
                      <a:gd name="T35" fmla="*/ 3 h 177"/>
                      <a:gd name="T36" fmla="*/ 0 w 177"/>
                      <a:gd name="T37" fmla="*/ 3 h 177"/>
                      <a:gd name="T38" fmla="*/ 0 w 177"/>
                      <a:gd name="T39" fmla="*/ 3 h 177"/>
                      <a:gd name="T40" fmla="*/ 0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177"/>
                        </a:moveTo>
                        <a:lnTo>
                          <a:pt x="0" y="177"/>
                        </a:lnTo>
                        <a:lnTo>
                          <a:pt x="35" y="173"/>
                        </a:lnTo>
                        <a:lnTo>
                          <a:pt x="68" y="163"/>
                        </a:lnTo>
                        <a:lnTo>
                          <a:pt x="98" y="146"/>
                        </a:lnTo>
                        <a:lnTo>
                          <a:pt x="124" y="125"/>
                        </a:lnTo>
                        <a:lnTo>
                          <a:pt x="146" y="98"/>
                        </a:lnTo>
                        <a:lnTo>
                          <a:pt x="162" y="68"/>
                        </a:lnTo>
                        <a:lnTo>
                          <a:pt x="173" y="36"/>
                        </a:lnTo>
                        <a:lnTo>
                          <a:pt x="177" y="0"/>
                        </a:lnTo>
                        <a:lnTo>
                          <a:pt x="161" y="0"/>
                        </a:lnTo>
                        <a:lnTo>
                          <a:pt x="159" y="34"/>
                        </a:lnTo>
                        <a:lnTo>
                          <a:pt x="149" y="63"/>
                        </a:lnTo>
                        <a:lnTo>
                          <a:pt x="135" y="91"/>
                        </a:lnTo>
                        <a:lnTo>
                          <a:pt x="115" y="115"/>
                        </a:lnTo>
                        <a:lnTo>
                          <a:pt x="91" y="135"/>
                        </a:lnTo>
                        <a:lnTo>
                          <a:pt x="63" y="149"/>
                        </a:lnTo>
                        <a:lnTo>
                          <a:pt x="32" y="159"/>
                        </a:lnTo>
                        <a:lnTo>
                          <a:pt x="0" y="161"/>
                        </a:lnTo>
                        <a:lnTo>
                          <a:pt x="0"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146">
                    <a:extLst>
                      <a:ext uri="{FF2B5EF4-FFF2-40B4-BE49-F238E27FC236}">
                        <a16:creationId xmlns:a16="http://schemas.microsoft.com/office/drawing/2014/main" id="{390160B1-9816-463C-8EA2-51423B57B125}"/>
                      </a:ext>
                    </a:extLst>
                  </p:cNvPr>
                  <p:cNvSpPr>
                    <a:spLocks/>
                  </p:cNvSpPr>
                  <p:nvPr/>
                </p:nvSpPr>
                <p:spPr bwMode="auto">
                  <a:xfrm>
                    <a:off x="1329" y="3430"/>
                    <a:ext cx="89" cy="89"/>
                  </a:xfrm>
                  <a:custGeom>
                    <a:avLst/>
                    <a:gdLst>
                      <a:gd name="T0" fmla="*/ 0 w 177"/>
                      <a:gd name="T1" fmla="*/ 0 h 177"/>
                      <a:gd name="T2" fmla="*/ 0 w 177"/>
                      <a:gd name="T3" fmla="*/ 0 h 177"/>
                      <a:gd name="T4" fmla="*/ 1 w 177"/>
                      <a:gd name="T5" fmla="*/ 1 h 177"/>
                      <a:gd name="T6" fmla="*/ 1 w 177"/>
                      <a:gd name="T7" fmla="*/ 2 h 177"/>
                      <a:gd name="T8" fmla="*/ 1 w 177"/>
                      <a:gd name="T9" fmla="*/ 2 h 177"/>
                      <a:gd name="T10" fmla="*/ 1 w 177"/>
                      <a:gd name="T11" fmla="*/ 2 h 177"/>
                      <a:gd name="T12" fmla="*/ 2 w 177"/>
                      <a:gd name="T13" fmla="*/ 3 h 177"/>
                      <a:gd name="T14" fmla="*/ 2 w 177"/>
                      <a:gd name="T15" fmla="*/ 3 h 177"/>
                      <a:gd name="T16" fmla="*/ 3 w 177"/>
                      <a:gd name="T17" fmla="*/ 3 h 177"/>
                      <a:gd name="T18" fmla="*/ 3 w 177"/>
                      <a:gd name="T19" fmla="*/ 3 h 177"/>
                      <a:gd name="T20" fmla="*/ 3 w 177"/>
                      <a:gd name="T21" fmla="*/ 3 h 177"/>
                      <a:gd name="T22" fmla="*/ 3 w 177"/>
                      <a:gd name="T23" fmla="*/ 3 h 177"/>
                      <a:gd name="T24" fmla="*/ 2 w 177"/>
                      <a:gd name="T25" fmla="*/ 3 h 177"/>
                      <a:gd name="T26" fmla="*/ 2 w 177"/>
                      <a:gd name="T27" fmla="*/ 3 h 177"/>
                      <a:gd name="T28" fmla="*/ 1 w 177"/>
                      <a:gd name="T29" fmla="*/ 2 h 177"/>
                      <a:gd name="T30" fmla="*/ 1 w 177"/>
                      <a:gd name="T31" fmla="*/ 2 h 177"/>
                      <a:gd name="T32" fmla="*/ 1 w 177"/>
                      <a:gd name="T33" fmla="*/ 1 h 177"/>
                      <a:gd name="T34" fmla="*/ 1 w 177"/>
                      <a:gd name="T35" fmla="*/ 1 h 177"/>
                      <a:gd name="T36" fmla="*/ 1 w 177"/>
                      <a:gd name="T37" fmla="*/ 0 h 177"/>
                      <a:gd name="T38" fmla="*/ 1 w 177"/>
                      <a:gd name="T39" fmla="*/ 0 h 177"/>
                      <a:gd name="T40" fmla="*/ 0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0"/>
                        </a:moveTo>
                        <a:lnTo>
                          <a:pt x="0" y="0"/>
                        </a:lnTo>
                        <a:lnTo>
                          <a:pt x="4" y="36"/>
                        </a:lnTo>
                        <a:lnTo>
                          <a:pt x="15" y="68"/>
                        </a:lnTo>
                        <a:lnTo>
                          <a:pt x="31" y="98"/>
                        </a:lnTo>
                        <a:lnTo>
                          <a:pt x="54" y="125"/>
                        </a:lnTo>
                        <a:lnTo>
                          <a:pt x="79" y="146"/>
                        </a:lnTo>
                        <a:lnTo>
                          <a:pt x="109" y="163"/>
                        </a:lnTo>
                        <a:lnTo>
                          <a:pt x="143" y="173"/>
                        </a:lnTo>
                        <a:lnTo>
                          <a:pt x="177" y="177"/>
                        </a:lnTo>
                        <a:lnTo>
                          <a:pt x="177" y="161"/>
                        </a:lnTo>
                        <a:lnTo>
                          <a:pt x="145" y="159"/>
                        </a:lnTo>
                        <a:lnTo>
                          <a:pt x="114" y="149"/>
                        </a:lnTo>
                        <a:lnTo>
                          <a:pt x="86" y="135"/>
                        </a:lnTo>
                        <a:lnTo>
                          <a:pt x="63" y="115"/>
                        </a:lnTo>
                        <a:lnTo>
                          <a:pt x="42" y="91"/>
                        </a:lnTo>
                        <a:lnTo>
                          <a:pt x="29" y="63"/>
                        </a:lnTo>
                        <a:lnTo>
                          <a:pt x="18" y="34"/>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147">
                    <a:extLst>
                      <a:ext uri="{FF2B5EF4-FFF2-40B4-BE49-F238E27FC236}">
                        <a16:creationId xmlns:a16="http://schemas.microsoft.com/office/drawing/2014/main" id="{A9B5695C-7482-4592-BF03-0020E7BEF148}"/>
                      </a:ext>
                    </a:extLst>
                  </p:cNvPr>
                  <p:cNvSpPr>
                    <a:spLocks/>
                  </p:cNvSpPr>
                  <p:nvPr/>
                </p:nvSpPr>
                <p:spPr bwMode="auto">
                  <a:xfrm>
                    <a:off x="1329" y="3341"/>
                    <a:ext cx="89" cy="89"/>
                  </a:xfrm>
                  <a:custGeom>
                    <a:avLst/>
                    <a:gdLst>
                      <a:gd name="T0" fmla="*/ 3 w 177"/>
                      <a:gd name="T1" fmla="*/ 0 h 177"/>
                      <a:gd name="T2" fmla="*/ 3 w 177"/>
                      <a:gd name="T3" fmla="*/ 0 h 177"/>
                      <a:gd name="T4" fmla="*/ 3 w 177"/>
                      <a:gd name="T5" fmla="*/ 1 h 177"/>
                      <a:gd name="T6" fmla="*/ 2 w 177"/>
                      <a:gd name="T7" fmla="*/ 1 h 177"/>
                      <a:gd name="T8" fmla="*/ 2 w 177"/>
                      <a:gd name="T9" fmla="*/ 1 h 177"/>
                      <a:gd name="T10" fmla="*/ 1 w 177"/>
                      <a:gd name="T11" fmla="*/ 1 h 177"/>
                      <a:gd name="T12" fmla="*/ 1 w 177"/>
                      <a:gd name="T13" fmla="*/ 2 h 177"/>
                      <a:gd name="T14" fmla="*/ 1 w 177"/>
                      <a:gd name="T15" fmla="*/ 2 h 177"/>
                      <a:gd name="T16" fmla="*/ 1 w 177"/>
                      <a:gd name="T17" fmla="*/ 3 h 177"/>
                      <a:gd name="T18" fmla="*/ 0 w 177"/>
                      <a:gd name="T19" fmla="*/ 3 h 177"/>
                      <a:gd name="T20" fmla="*/ 1 w 177"/>
                      <a:gd name="T21" fmla="*/ 3 h 177"/>
                      <a:gd name="T22" fmla="*/ 1 w 177"/>
                      <a:gd name="T23" fmla="*/ 3 h 177"/>
                      <a:gd name="T24" fmla="*/ 1 w 177"/>
                      <a:gd name="T25" fmla="*/ 2 h 177"/>
                      <a:gd name="T26" fmla="*/ 1 w 177"/>
                      <a:gd name="T27" fmla="*/ 2 h 177"/>
                      <a:gd name="T28" fmla="*/ 1 w 177"/>
                      <a:gd name="T29" fmla="*/ 1 h 177"/>
                      <a:gd name="T30" fmla="*/ 2 w 177"/>
                      <a:gd name="T31" fmla="*/ 1 h 177"/>
                      <a:gd name="T32" fmla="*/ 2 w 177"/>
                      <a:gd name="T33" fmla="*/ 1 h 177"/>
                      <a:gd name="T34" fmla="*/ 3 w 177"/>
                      <a:gd name="T35" fmla="*/ 1 h 177"/>
                      <a:gd name="T36" fmla="*/ 3 w 177"/>
                      <a:gd name="T37" fmla="*/ 1 h 177"/>
                      <a:gd name="T38" fmla="*/ 3 w 177"/>
                      <a:gd name="T39" fmla="*/ 1 h 177"/>
                      <a:gd name="T40" fmla="*/ 3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0"/>
                        </a:moveTo>
                        <a:lnTo>
                          <a:pt x="177" y="0"/>
                        </a:lnTo>
                        <a:lnTo>
                          <a:pt x="143" y="4"/>
                        </a:lnTo>
                        <a:lnTo>
                          <a:pt x="109" y="15"/>
                        </a:lnTo>
                        <a:lnTo>
                          <a:pt x="79" y="31"/>
                        </a:lnTo>
                        <a:lnTo>
                          <a:pt x="54" y="53"/>
                        </a:lnTo>
                        <a:lnTo>
                          <a:pt x="31" y="79"/>
                        </a:lnTo>
                        <a:lnTo>
                          <a:pt x="15" y="109"/>
                        </a:lnTo>
                        <a:lnTo>
                          <a:pt x="4" y="141"/>
                        </a:lnTo>
                        <a:lnTo>
                          <a:pt x="0" y="177"/>
                        </a:lnTo>
                        <a:lnTo>
                          <a:pt x="16" y="177"/>
                        </a:lnTo>
                        <a:lnTo>
                          <a:pt x="18" y="144"/>
                        </a:lnTo>
                        <a:lnTo>
                          <a:pt x="29" y="114"/>
                        </a:lnTo>
                        <a:lnTo>
                          <a:pt x="42" y="86"/>
                        </a:lnTo>
                        <a:lnTo>
                          <a:pt x="63" y="62"/>
                        </a:lnTo>
                        <a:lnTo>
                          <a:pt x="86" y="42"/>
                        </a:lnTo>
                        <a:lnTo>
                          <a:pt x="114" y="29"/>
                        </a:lnTo>
                        <a:lnTo>
                          <a:pt x="145" y="18"/>
                        </a:lnTo>
                        <a:lnTo>
                          <a:pt x="177" y="16"/>
                        </a:lnTo>
                        <a:lnTo>
                          <a:pt x="1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148">
                    <a:extLst>
                      <a:ext uri="{FF2B5EF4-FFF2-40B4-BE49-F238E27FC236}">
                        <a16:creationId xmlns:a16="http://schemas.microsoft.com/office/drawing/2014/main" id="{1C1FF091-1816-428B-8F65-37F2569C5D59}"/>
                      </a:ext>
                    </a:extLst>
                  </p:cNvPr>
                  <p:cNvSpPr>
                    <a:spLocks/>
                  </p:cNvSpPr>
                  <p:nvPr/>
                </p:nvSpPr>
                <p:spPr bwMode="auto">
                  <a:xfrm>
                    <a:off x="1003" y="360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2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2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9 h 570"/>
                      <a:gd name="T66" fmla="*/ 1 w 1637"/>
                      <a:gd name="T67" fmla="*/ 8 h 570"/>
                      <a:gd name="T68" fmla="*/ 0 w 1637"/>
                      <a:gd name="T69" fmla="*/ 8 h 570"/>
                      <a:gd name="T70" fmla="*/ 0 w 1637"/>
                      <a:gd name="T71" fmla="*/ 2 h 570"/>
                      <a:gd name="T72" fmla="*/ 1 w 1637"/>
                      <a:gd name="T73" fmla="*/ 2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1 w 1637"/>
                      <a:gd name="T89" fmla="*/ 1 h 570"/>
                      <a:gd name="T90" fmla="*/ 2 w 1637"/>
                      <a:gd name="T91" fmla="*/ 1 h 570"/>
                      <a:gd name="T92" fmla="*/ 2 w 1637"/>
                      <a:gd name="T93" fmla="*/ 0 h 5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149">
                    <a:extLst>
                      <a:ext uri="{FF2B5EF4-FFF2-40B4-BE49-F238E27FC236}">
                        <a16:creationId xmlns:a16="http://schemas.microsoft.com/office/drawing/2014/main" id="{C825AF23-E6CD-4330-AAAF-8693C79E9CC0}"/>
                      </a:ext>
                    </a:extLst>
                  </p:cNvPr>
                  <p:cNvSpPr>
                    <a:spLocks/>
                  </p:cNvSpPr>
                  <p:nvPr/>
                </p:nvSpPr>
                <p:spPr bwMode="auto">
                  <a:xfrm>
                    <a:off x="1003" y="360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8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1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8 h 570"/>
                      <a:gd name="T66" fmla="*/ 0 w 1637"/>
                      <a:gd name="T67" fmla="*/ 8 h 570"/>
                      <a:gd name="T68" fmla="*/ 0 w 1637"/>
                      <a:gd name="T69" fmla="*/ 2 h 570"/>
                      <a:gd name="T70" fmla="*/ 1 w 1637"/>
                      <a:gd name="T71" fmla="*/ 2 h 570"/>
                      <a:gd name="T72" fmla="*/ 1 w 1637"/>
                      <a:gd name="T73" fmla="*/ 1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2 w 1637"/>
                      <a:gd name="T89" fmla="*/ 1 h 5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 name="Freeform 150">
                    <a:extLst>
                      <a:ext uri="{FF2B5EF4-FFF2-40B4-BE49-F238E27FC236}">
                        <a16:creationId xmlns:a16="http://schemas.microsoft.com/office/drawing/2014/main" id="{6359CCC8-669F-4318-8296-3109815FE05B}"/>
                      </a:ext>
                    </a:extLst>
                  </p:cNvPr>
                  <p:cNvSpPr>
                    <a:spLocks/>
                  </p:cNvSpPr>
                  <p:nvPr/>
                </p:nvSpPr>
                <p:spPr bwMode="auto">
                  <a:xfrm>
                    <a:off x="1034" y="3622"/>
                    <a:ext cx="757" cy="240"/>
                  </a:xfrm>
                  <a:custGeom>
                    <a:avLst/>
                    <a:gdLst>
                      <a:gd name="T0" fmla="*/ 13 w 1515"/>
                      <a:gd name="T1" fmla="*/ 1 h 480"/>
                      <a:gd name="T2" fmla="*/ 14 w 1515"/>
                      <a:gd name="T3" fmla="*/ 1 h 480"/>
                      <a:gd name="T4" fmla="*/ 16 w 1515"/>
                      <a:gd name="T5" fmla="*/ 1 h 480"/>
                      <a:gd name="T6" fmla="*/ 17 w 1515"/>
                      <a:gd name="T7" fmla="*/ 1 h 480"/>
                      <a:gd name="T8" fmla="*/ 19 w 1515"/>
                      <a:gd name="T9" fmla="*/ 1 h 480"/>
                      <a:gd name="T10" fmla="*/ 20 w 1515"/>
                      <a:gd name="T11" fmla="*/ 2 h 480"/>
                      <a:gd name="T12" fmla="*/ 21 w 1515"/>
                      <a:gd name="T13" fmla="*/ 2 h 480"/>
                      <a:gd name="T14" fmla="*/ 22 w 1515"/>
                      <a:gd name="T15" fmla="*/ 3 h 480"/>
                      <a:gd name="T16" fmla="*/ 23 w 1515"/>
                      <a:gd name="T17" fmla="*/ 3 h 480"/>
                      <a:gd name="T18" fmla="*/ 23 w 1515"/>
                      <a:gd name="T19" fmla="*/ 4 h 480"/>
                      <a:gd name="T20" fmla="*/ 23 w 1515"/>
                      <a:gd name="T21" fmla="*/ 4 h 480"/>
                      <a:gd name="T22" fmla="*/ 23 w 1515"/>
                      <a:gd name="T23" fmla="*/ 5 h 480"/>
                      <a:gd name="T24" fmla="*/ 23 w 1515"/>
                      <a:gd name="T25" fmla="*/ 5 h 480"/>
                      <a:gd name="T26" fmla="*/ 22 w 1515"/>
                      <a:gd name="T27" fmla="*/ 6 h 480"/>
                      <a:gd name="T28" fmla="*/ 21 w 1515"/>
                      <a:gd name="T29" fmla="*/ 6 h 480"/>
                      <a:gd name="T30" fmla="*/ 20 w 1515"/>
                      <a:gd name="T31" fmla="*/ 7 h 480"/>
                      <a:gd name="T32" fmla="*/ 19 w 1515"/>
                      <a:gd name="T33" fmla="*/ 7 h 480"/>
                      <a:gd name="T34" fmla="*/ 18 w 1515"/>
                      <a:gd name="T35" fmla="*/ 7 h 480"/>
                      <a:gd name="T36" fmla="*/ 16 w 1515"/>
                      <a:gd name="T37" fmla="*/ 8 h 480"/>
                      <a:gd name="T38" fmla="*/ 15 w 1515"/>
                      <a:gd name="T39" fmla="*/ 8 h 480"/>
                      <a:gd name="T40" fmla="*/ 13 w 1515"/>
                      <a:gd name="T41" fmla="*/ 8 h 480"/>
                      <a:gd name="T42" fmla="*/ 11 w 1515"/>
                      <a:gd name="T43" fmla="*/ 8 h 480"/>
                      <a:gd name="T44" fmla="*/ 10 w 1515"/>
                      <a:gd name="T45" fmla="*/ 8 h 480"/>
                      <a:gd name="T46" fmla="*/ 8 w 1515"/>
                      <a:gd name="T47" fmla="*/ 8 h 480"/>
                      <a:gd name="T48" fmla="*/ 7 w 1515"/>
                      <a:gd name="T49" fmla="*/ 8 h 480"/>
                      <a:gd name="T50" fmla="*/ 5 w 1515"/>
                      <a:gd name="T51" fmla="*/ 7 h 480"/>
                      <a:gd name="T52" fmla="*/ 4 w 1515"/>
                      <a:gd name="T53" fmla="*/ 7 h 480"/>
                      <a:gd name="T54" fmla="*/ 3 w 1515"/>
                      <a:gd name="T55" fmla="*/ 7 h 480"/>
                      <a:gd name="T56" fmla="*/ 2 w 1515"/>
                      <a:gd name="T57" fmla="*/ 6 h 480"/>
                      <a:gd name="T58" fmla="*/ 1 w 1515"/>
                      <a:gd name="T59" fmla="*/ 6 h 480"/>
                      <a:gd name="T60" fmla="*/ 0 w 1515"/>
                      <a:gd name="T61" fmla="*/ 5 h 480"/>
                      <a:gd name="T62" fmla="*/ 0 w 1515"/>
                      <a:gd name="T63" fmla="*/ 5 h 480"/>
                      <a:gd name="T64" fmla="*/ 0 w 1515"/>
                      <a:gd name="T65" fmla="*/ 4 h 480"/>
                      <a:gd name="T66" fmla="*/ 0 w 1515"/>
                      <a:gd name="T67" fmla="*/ 4 h 480"/>
                      <a:gd name="T68" fmla="*/ 0 w 1515"/>
                      <a:gd name="T69" fmla="*/ 3 h 480"/>
                      <a:gd name="T70" fmla="*/ 0 w 1515"/>
                      <a:gd name="T71" fmla="*/ 3 h 480"/>
                      <a:gd name="T72" fmla="*/ 1 w 1515"/>
                      <a:gd name="T73" fmla="*/ 2 h 480"/>
                      <a:gd name="T74" fmla="*/ 2 w 1515"/>
                      <a:gd name="T75" fmla="*/ 2 h 480"/>
                      <a:gd name="T76" fmla="*/ 3 w 1515"/>
                      <a:gd name="T77" fmla="*/ 1 h 480"/>
                      <a:gd name="T78" fmla="*/ 5 w 1515"/>
                      <a:gd name="T79" fmla="*/ 1 h 480"/>
                      <a:gd name="T80" fmla="*/ 6 w 1515"/>
                      <a:gd name="T81" fmla="*/ 1 h 480"/>
                      <a:gd name="T82" fmla="*/ 8 w 1515"/>
                      <a:gd name="T83" fmla="*/ 1 h 480"/>
                      <a:gd name="T84" fmla="*/ 10 w 1515"/>
                      <a:gd name="T85" fmla="*/ 1 h 480"/>
                      <a:gd name="T86" fmla="*/ 11 w 1515"/>
                      <a:gd name="T87" fmla="*/ 0 h 4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15" h="480">
                        <a:moveTo>
                          <a:pt x="758" y="0"/>
                        </a:moveTo>
                        <a:lnTo>
                          <a:pt x="797" y="0"/>
                        </a:lnTo>
                        <a:lnTo>
                          <a:pt x="835" y="1"/>
                        </a:lnTo>
                        <a:lnTo>
                          <a:pt x="873" y="2"/>
                        </a:lnTo>
                        <a:lnTo>
                          <a:pt x="910" y="4"/>
                        </a:lnTo>
                        <a:lnTo>
                          <a:pt x="947" y="8"/>
                        </a:lnTo>
                        <a:lnTo>
                          <a:pt x="982" y="10"/>
                        </a:lnTo>
                        <a:lnTo>
                          <a:pt x="1018" y="15"/>
                        </a:lnTo>
                        <a:lnTo>
                          <a:pt x="1052" y="18"/>
                        </a:lnTo>
                        <a:lnTo>
                          <a:pt x="1086" y="24"/>
                        </a:lnTo>
                        <a:lnTo>
                          <a:pt x="1118" y="28"/>
                        </a:lnTo>
                        <a:lnTo>
                          <a:pt x="1150" y="34"/>
                        </a:lnTo>
                        <a:lnTo>
                          <a:pt x="1180" y="41"/>
                        </a:lnTo>
                        <a:lnTo>
                          <a:pt x="1210" y="47"/>
                        </a:lnTo>
                        <a:lnTo>
                          <a:pt x="1239" y="55"/>
                        </a:lnTo>
                        <a:lnTo>
                          <a:pt x="1267" y="62"/>
                        </a:lnTo>
                        <a:lnTo>
                          <a:pt x="1293" y="70"/>
                        </a:lnTo>
                        <a:lnTo>
                          <a:pt x="1318" y="79"/>
                        </a:lnTo>
                        <a:lnTo>
                          <a:pt x="1341" y="87"/>
                        </a:lnTo>
                        <a:lnTo>
                          <a:pt x="1364" y="96"/>
                        </a:lnTo>
                        <a:lnTo>
                          <a:pt x="1385" y="106"/>
                        </a:lnTo>
                        <a:lnTo>
                          <a:pt x="1405" y="116"/>
                        </a:lnTo>
                        <a:lnTo>
                          <a:pt x="1423" y="125"/>
                        </a:lnTo>
                        <a:lnTo>
                          <a:pt x="1440" y="136"/>
                        </a:lnTo>
                        <a:lnTo>
                          <a:pt x="1455" y="147"/>
                        </a:lnTo>
                        <a:lnTo>
                          <a:pt x="1469" y="157"/>
                        </a:lnTo>
                        <a:lnTo>
                          <a:pt x="1481" y="169"/>
                        </a:lnTo>
                        <a:lnTo>
                          <a:pt x="1491" y="181"/>
                        </a:lnTo>
                        <a:lnTo>
                          <a:pt x="1500" y="192"/>
                        </a:lnTo>
                        <a:lnTo>
                          <a:pt x="1506" y="204"/>
                        </a:lnTo>
                        <a:lnTo>
                          <a:pt x="1512" y="215"/>
                        </a:lnTo>
                        <a:lnTo>
                          <a:pt x="1514" y="228"/>
                        </a:lnTo>
                        <a:lnTo>
                          <a:pt x="1515" y="240"/>
                        </a:lnTo>
                        <a:lnTo>
                          <a:pt x="1514" y="252"/>
                        </a:lnTo>
                        <a:lnTo>
                          <a:pt x="1512" y="265"/>
                        </a:lnTo>
                        <a:lnTo>
                          <a:pt x="1506" y="276"/>
                        </a:lnTo>
                        <a:lnTo>
                          <a:pt x="1500" y="289"/>
                        </a:lnTo>
                        <a:lnTo>
                          <a:pt x="1491" y="300"/>
                        </a:lnTo>
                        <a:lnTo>
                          <a:pt x="1481" y="312"/>
                        </a:lnTo>
                        <a:lnTo>
                          <a:pt x="1469" y="322"/>
                        </a:lnTo>
                        <a:lnTo>
                          <a:pt x="1455" y="334"/>
                        </a:lnTo>
                        <a:lnTo>
                          <a:pt x="1440" y="344"/>
                        </a:lnTo>
                        <a:lnTo>
                          <a:pt x="1423" y="354"/>
                        </a:lnTo>
                        <a:lnTo>
                          <a:pt x="1405" y="365"/>
                        </a:lnTo>
                        <a:lnTo>
                          <a:pt x="1385" y="374"/>
                        </a:lnTo>
                        <a:lnTo>
                          <a:pt x="1364" y="383"/>
                        </a:lnTo>
                        <a:lnTo>
                          <a:pt x="1341" y="392"/>
                        </a:lnTo>
                        <a:lnTo>
                          <a:pt x="1318" y="402"/>
                        </a:lnTo>
                        <a:lnTo>
                          <a:pt x="1293" y="410"/>
                        </a:lnTo>
                        <a:lnTo>
                          <a:pt x="1267" y="418"/>
                        </a:lnTo>
                        <a:lnTo>
                          <a:pt x="1239" y="425"/>
                        </a:lnTo>
                        <a:lnTo>
                          <a:pt x="1210" y="433"/>
                        </a:lnTo>
                        <a:lnTo>
                          <a:pt x="1180" y="439"/>
                        </a:lnTo>
                        <a:lnTo>
                          <a:pt x="1150" y="445"/>
                        </a:lnTo>
                        <a:lnTo>
                          <a:pt x="1118" y="451"/>
                        </a:lnTo>
                        <a:lnTo>
                          <a:pt x="1086" y="457"/>
                        </a:lnTo>
                        <a:lnTo>
                          <a:pt x="1052" y="462"/>
                        </a:lnTo>
                        <a:lnTo>
                          <a:pt x="1018" y="466"/>
                        </a:lnTo>
                        <a:lnTo>
                          <a:pt x="982" y="470"/>
                        </a:lnTo>
                        <a:lnTo>
                          <a:pt x="947" y="473"/>
                        </a:lnTo>
                        <a:lnTo>
                          <a:pt x="910" y="475"/>
                        </a:lnTo>
                        <a:lnTo>
                          <a:pt x="873" y="478"/>
                        </a:lnTo>
                        <a:lnTo>
                          <a:pt x="835" y="479"/>
                        </a:lnTo>
                        <a:lnTo>
                          <a:pt x="797" y="480"/>
                        </a:lnTo>
                        <a:lnTo>
                          <a:pt x="758" y="480"/>
                        </a:lnTo>
                        <a:lnTo>
                          <a:pt x="719" y="480"/>
                        </a:lnTo>
                        <a:lnTo>
                          <a:pt x="681" y="479"/>
                        </a:lnTo>
                        <a:lnTo>
                          <a:pt x="643" y="478"/>
                        </a:lnTo>
                        <a:lnTo>
                          <a:pt x="606" y="475"/>
                        </a:lnTo>
                        <a:lnTo>
                          <a:pt x="569" y="473"/>
                        </a:lnTo>
                        <a:lnTo>
                          <a:pt x="533" y="470"/>
                        </a:lnTo>
                        <a:lnTo>
                          <a:pt x="498" y="466"/>
                        </a:lnTo>
                        <a:lnTo>
                          <a:pt x="463" y="462"/>
                        </a:lnTo>
                        <a:lnTo>
                          <a:pt x="430" y="457"/>
                        </a:lnTo>
                        <a:lnTo>
                          <a:pt x="397" y="451"/>
                        </a:lnTo>
                        <a:lnTo>
                          <a:pt x="365" y="445"/>
                        </a:lnTo>
                        <a:lnTo>
                          <a:pt x="335" y="439"/>
                        </a:lnTo>
                        <a:lnTo>
                          <a:pt x="305" y="433"/>
                        </a:lnTo>
                        <a:lnTo>
                          <a:pt x="277" y="425"/>
                        </a:lnTo>
                        <a:lnTo>
                          <a:pt x="249" y="418"/>
                        </a:lnTo>
                        <a:lnTo>
                          <a:pt x="223" y="410"/>
                        </a:lnTo>
                        <a:lnTo>
                          <a:pt x="197" y="402"/>
                        </a:lnTo>
                        <a:lnTo>
                          <a:pt x="174" y="392"/>
                        </a:lnTo>
                        <a:lnTo>
                          <a:pt x="151" y="383"/>
                        </a:lnTo>
                        <a:lnTo>
                          <a:pt x="130" y="374"/>
                        </a:lnTo>
                        <a:lnTo>
                          <a:pt x="110" y="365"/>
                        </a:lnTo>
                        <a:lnTo>
                          <a:pt x="91" y="354"/>
                        </a:lnTo>
                        <a:lnTo>
                          <a:pt x="75" y="344"/>
                        </a:lnTo>
                        <a:lnTo>
                          <a:pt x="60" y="334"/>
                        </a:lnTo>
                        <a:lnTo>
                          <a:pt x="46" y="322"/>
                        </a:lnTo>
                        <a:lnTo>
                          <a:pt x="35" y="312"/>
                        </a:lnTo>
                        <a:lnTo>
                          <a:pt x="25" y="300"/>
                        </a:lnTo>
                        <a:lnTo>
                          <a:pt x="15" y="289"/>
                        </a:lnTo>
                        <a:lnTo>
                          <a:pt x="8" y="276"/>
                        </a:lnTo>
                        <a:lnTo>
                          <a:pt x="4" y="265"/>
                        </a:lnTo>
                        <a:lnTo>
                          <a:pt x="1" y="252"/>
                        </a:lnTo>
                        <a:lnTo>
                          <a:pt x="0" y="240"/>
                        </a:lnTo>
                        <a:lnTo>
                          <a:pt x="1" y="228"/>
                        </a:lnTo>
                        <a:lnTo>
                          <a:pt x="4" y="215"/>
                        </a:lnTo>
                        <a:lnTo>
                          <a:pt x="8" y="204"/>
                        </a:lnTo>
                        <a:lnTo>
                          <a:pt x="15" y="192"/>
                        </a:lnTo>
                        <a:lnTo>
                          <a:pt x="25" y="181"/>
                        </a:lnTo>
                        <a:lnTo>
                          <a:pt x="35" y="169"/>
                        </a:lnTo>
                        <a:lnTo>
                          <a:pt x="46" y="157"/>
                        </a:lnTo>
                        <a:lnTo>
                          <a:pt x="60" y="147"/>
                        </a:lnTo>
                        <a:lnTo>
                          <a:pt x="75" y="136"/>
                        </a:lnTo>
                        <a:lnTo>
                          <a:pt x="91" y="125"/>
                        </a:lnTo>
                        <a:lnTo>
                          <a:pt x="110" y="116"/>
                        </a:lnTo>
                        <a:lnTo>
                          <a:pt x="130" y="106"/>
                        </a:lnTo>
                        <a:lnTo>
                          <a:pt x="151" y="96"/>
                        </a:lnTo>
                        <a:lnTo>
                          <a:pt x="174" y="87"/>
                        </a:lnTo>
                        <a:lnTo>
                          <a:pt x="197" y="79"/>
                        </a:lnTo>
                        <a:lnTo>
                          <a:pt x="223" y="70"/>
                        </a:lnTo>
                        <a:lnTo>
                          <a:pt x="249" y="62"/>
                        </a:lnTo>
                        <a:lnTo>
                          <a:pt x="277" y="55"/>
                        </a:lnTo>
                        <a:lnTo>
                          <a:pt x="305" y="47"/>
                        </a:lnTo>
                        <a:lnTo>
                          <a:pt x="335" y="41"/>
                        </a:lnTo>
                        <a:lnTo>
                          <a:pt x="365" y="34"/>
                        </a:lnTo>
                        <a:lnTo>
                          <a:pt x="397" y="28"/>
                        </a:lnTo>
                        <a:lnTo>
                          <a:pt x="430" y="24"/>
                        </a:lnTo>
                        <a:lnTo>
                          <a:pt x="463" y="18"/>
                        </a:lnTo>
                        <a:lnTo>
                          <a:pt x="498" y="15"/>
                        </a:lnTo>
                        <a:lnTo>
                          <a:pt x="533" y="10"/>
                        </a:lnTo>
                        <a:lnTo>
                          <a:pt x="569" y="8"/>
                        </a:lnTo>
                        <a:lnTo>
                          <a:pt x="606" y="4"/>
                        </a:lnTo>
                        <a:lnTo>
                          <a:pt x="643" y="2"/>
                        </a:lnTo>
                        <a:lnTo>
                          <a:pt x="681" y="1"/>
                        </a:lnTo>
                        <a:lnTo>
                          <a:pt x="719" y="0"/>
                        </a:lnTo>
                        <a:lnTo>
                          <a:pt x="758" y="0"/>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51">
                    <a:extLst>
                      <a:ext uri="{FF2B5EF4-FFF2-40B4-BE49-F238E27FC236}">
                        <a16:creationId xmlns:a16="http://schemas.microsoft.com/office/drawing/2014/main" id="{A5CA82E9-2258-4FFA-A20E-9704B7EC5BD8}"/>
                      </a:ext>
                    </a:extLst>
                  </p:cNvPr>
                  <p:cNvSpPr>
                    <a:spLocks/>
                  </p:cNvSpPr>
                  <p:nvPr/>
                </p:nvSpPr>
                <p:spPr bwMode="auto">
                  <a:xfrm>
                    <a:off x="1412" y="3618"/>
                    <a:ext cx="383" cy="124"/>
                  </a:xfrm>
                  <a:custGeom>
                    <a:avLst/>
                    <a:gdLst>
                      <a:gd name="T0" fmla="*/ 12 w 764"/>
                      <a:gd name="T1" fmla="*/ 4 h 247"/>
                      <a:gd name="T2" fmla="*/ 12 w 764"/>
                      <a:gd name="T3" fmla="*/ 4 h 247"/>
                      <a:gd name="T4" fmla="*/ 12 w 764"/>
                      <a:gd name="T5" fmla="*/ 4 h 247"/>
                      <a:gd name="T6" fmla="*/ 12 w 764"/>
                      <a:gd name="T7" fmla="*/ 3 h 247"/>
                      <a:gd name="T8" fmla="*/ 11 w 764"/>
                      <a:gd name="T9" fmla="*/ 3 h 247"/>
                      <a:gd name="T10" fmla="*/ 11 w 764"/>
                      <a:gd name="T11" fmla="*/ 2 h 247"/>
                      <a:gd name="T12" fmla="*/ 10 w 764"/>
                      <a:gd name="T13" fmla="*/ 2 h 247"/>
                      <a:gd name="T14" fmla="*/ 10 w 764"/>
                      <a:gd name="T15" fmla="*/ 2 h 247"/>
                      <a:gd name="T16" fmla="*/ 9 w 764"/>
                      <a:gd name="T17" fmla="*/ 2 h 247"/>
                      <a:gd name="T18" fmla="*/ 8 w 764"/>
                      <a:gd name="T19" fmla="*/ 1 h 247"/>
                      <a:gd name="T20" fmla="*/ 7 w 764"/>
                      <a:gd name="T21" fmla="*/ 1 h 247"/>
                      <a:gd name="T22" fmla="*/ 6 w 764"/>
                      <a:gd name="T23" fmla="*/ 1 h 247"/>
                      <a:gd name="T24" fmla="*/ 5 w 764"/>
                      <a:gd name="T25" fmla="*/ 1 h 247"/>
                      <a:gd name="T26" fmla="*/ 4 w 764"/>
                      <a:gd name="T27" fmla="*/ 1 h 247"/>
                      <a:gd name="T28" fmla="*/ 3 w 764"/>
                      <a:gd name="T29" fmla="*/ 1 h 247"/>
                      <a:gd name="T30" fmla="*/ 2 w 764"/>
                      <a:gd name="T31" fmla="*/ 1 h 247"/>
                      <a:gd name="T32" fmla="*/ 0 w 764"/>
                      <a:gd name="T33" fmla="*/ 0 h 247"/>
                      <a:gd name="T34" fmla="*/ 1 w 764"/>
                      <a:gd name="T35" fmla="*/ 1 h 247"/>
                      <a:gd name="T36" fmla="*/ 2 w 764"/>
                      <a:gd name="T37" fmla="*/ 1 h 247"/>
                      <a:gd name="T38" fmla="*/ 3 w 764"/>
                      <a:gd name="T39" fmla="*/ 1 h 247"/>
                      <a:gd name="T40" fmla="*/ 5 w 764"/>
                      <a:gd name="T41" fmla="*/ 1 h 247"/>
                      <a:gd name="T42" fmla="*/ 6 w 764"/>
                      <a:gd name="T43" fmla="*/ 1 h 247"/>
                      <a:gd name="T44" fmla="*/ 7 w 764"/>
                      <a:gd name="T45" fmla="*/ 1 h 247"/>
                      <a:gd name="T46" fmla="*/ 8 w 764"/>
                      <a:gd name="T47" fmla="*/ 1 h 247"/>
                      <a:gd name="T48" fmla="*/ 8 w 764"/>
                      <a:gd name="T49" fmla="*/ 2 h 247"/>
                      <a:gd name="T50" fmla="*/ 9 w 764"/>
                      <a:gd name="T51" fmla="*/ 2 h 247"/>
                      <a:gd name="T52" fmla="*/ 10 w 764"/>
                      <a:gd name="T53" fmla="*/ 2 h 247"/>
                      <a:gd name="T54" fmla="*/ 11 w 764"/>
                      <a:gd name="T55" fmla="*/ 3 h 247"/>
                      <a:gd name="T56" fmla="*/ 11 w 764"/>
                      <a:gd name="T57" fmla="*/ 3 h 247"/>
                      <a:gd name="T58" fmla="*/ 12 w 764"/>
                      <a:gd name="T59" fmla="*/ 3 h 247"/>
                      <a:gd name="T60" fmla="*/ 12 w 764"/>
                      <a:gd name="T61" fmla="*/ 3 h 247"/>
                      <a:gd name="T62" fmla="*/ 12 w 764"/>
                      <a:gd name="T63" fmla="*/ 4 h 247"/>
                      <a:gd name="T64" fmla="*/ 12 w 764"/>
                      <a:gd name="T65" fmla="*/ 4 h 247"/>
                      <a:gd name="T66" fmla="*/ 12 w 764"/>
                      <a:gd name="T67" fmla="*/ 4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764" y="247"/>
                        </a:moveTo>
                        <a:lnTo>
                          <a:pt x="764" y="247"/>
                        </a:lnTo>
                        <a:lnTo>
                          <a:pt x="763" y="234"/>
                        </a:lnTo>
                        <a:lnTo>
                          <a:pt x="760" y="221"/>
                        </a:lnTo>
                        <a:lnTo>
                          <a:pt x="755" y="207"/>
                        </a:lnTo>
                        <a:lnTo>
                          <a:pt x="747" y="194"/>
                        </a:lnTo>
                        <a:lnTo>
                          <a:pt x="739" y="183"/>
                        </a:lnTo>
                        <a:lnTo>
                          <a:pt x="727" y="171"/>
                        </a:lnTo>
                        <a:lnTo>
                          <a:pt x="715" y="160"/>
                        </a:lnTo>
                        <a:lnTo>
                          <a:pt x="701" y="148"/>
                        </a:lnTo>
                        <a:lnTo>
                          <a:pt x="686" y="137"/>
                        </a:lnTo>
                        <a:lnTo>
                          <a:pt x="669" y="126"/>
                        </a:lnTo>
                        <a:lnTo>
                          <a:pt x="650" y="116"/>
                        </a:lnTo>
                        <a:lnTo>
                          <a:pt x="631" y="107"/>
                        </a:lnTo>
                        <a:lnTo>
                          <a:pt x="609" y="98"/>
                        </a:lnTo>
                        <a:lnTo>
                          <a:pt x="586" y="87"/>
                        </a:lnTo>
                        <a:lnTo>
                          <a:pt x="562" y="79"/>
                        </a:lnTo>
                        <a:lnTo>
                          <a:pt x="536" y="71"/>
                        </a:lnTo>
                        <a:lnTo>
                          <a:pt x="510" y="63"/>
                        </a:lnTo>
                        <a:lnTo>
                          <a:pt x="482" y="55"/>
                        </a:lnTo>
                        <a:lnTo>
                          <a:pt x="453" y="48"/>
                        </a:lnTo>
                        <a:lnTo>
                          <a:pt x="423" y="41"/>
                        </a:lnTo>
                        <a:lnTo>
                          <a:pt x="393" y="34"/>
                        </a:lnTo>
                        <a:lnTo>
                          <a:pt x="361" y="30"/>
                        </a:lnTo>
                        <a:lnTo>
                          <a:pt x="329" y="24"/>
                        </a:lnTo>
                        <a:lnTo>
                          <a:pt x="294" y="19"/>
                        </a:lnTo>
                        <a:lnTo>
                          <a:pt x="260" y="15"/>
                        </a:lnTo>
                        <a:lnTo>
                          <a:pt x="225" y="11"/>
                        </a:lnTo>
                        <a:lnTo>
                          <a:pt x="190" y="8"/>
                        </a:lnTo>
                        <a:lnTo>
                          <a:pt x="152" y="6"/>
                        </a:lnTo>
                        <a:lnTo>
                          <a:pt x="115" y="3"/>
                        </a:lnTo>
                        <a:lnTo>
                          <a:pt x="77" y="1"/>
                        </a:lnTo>
                        <a:lnTo>
                          <a:pt x="39" y="1"/>
                        </a:lnTo>
                        <a:lnTo>
                          <a:pt x="0" y="0"/>
                        </a:lnTo>
                        <a:lnTo>
                          <a:pt x="0" y="14"/>
                        </a:lnTo>
                        <a:lnTo>
                          <a:pt x="39" y="14"/>
                        </a:lnTo>
                        <a:lnTo>
                          <a:pt x="77" y="15"/>
                        </a:lnTo>
                        <a:lnTo>
                          <a:pt x="115" y="16"/>
                        </a:lnTo>
                        <a:lnTo>
                          <a:pt x="152" y="18"/>
                        </a:lnTo>
                        <a:lnTo>
                          <a:pt x="189" y="20"/>
                        </a:lnTo>
                        <a:lnTo>
                          <a:pt x="224" y="24"/>
                        </a:lnTo>
                        <a:lnTo>
                          <a:pt x="259" y="27"/>
                        </a:lnTo>
                        <a:lnTo>
                          <a:pt x="293" y="32"/>
                        </a:lnTo>
                        <a:lnTo>
                          <a:pt x="327" y="37"/>
                        </a:lnTo>
                        <a:lnTo>
                          <a:pt x="359" y="42"/>
                        </a:lnTo>
                        <a:lnTo>
                          <a:pt x="391" y="48"/>
                        </a:lnTo>
                        <a:lnTo>
                          <a:pt x="421" y="54"/>
                        </a:lnTo>
                        <a:lnTo>
                          <a:pt x="451" y="61"/>
                        </a:lnTo>
                        <a:lnTo>
                          <a:pt x="479" y="68"/>
                        </a:lnTo>
                        <a:lnTo>
                          <a:pt x="506" y="76"/>
                        </a:lnTo>
                        <a:lnTo>
                          <a:pt x="533" y="84"/>
                        </a:lnTo>
                        <a:lnTo>
                          <a:pt x="558" y="92"/>
                        </a:lnTo>
                        <a:lnTo>
                          <a:pt x="582" y="100"/>
                        </a:lnTo>
                        <a:lnTo>
                          <a:pt x="604" y="109"/>
                        </a:lnTo>
                        <a:lnTo>
                          <a:pt x="625" y="118"/>
                        </a:lnTo>
                        <a:lnTo>
                          <a:pt x="644" y="129"/>
                        </a:lnTo>
                        <a:lnTo>
                          <a:pt x="663" y="138"/>
                        </a:lnTo>
                        <a:lnTo>
                          <a:pt x="679" y="148"/>
                        </a:lnTo>
                        <a:lnTo>
                          <a:pt x="694" y="159"/>
                        </a:lnTo>
                        <a:lnTo>
                          <a:pt x="707" y="169"/>
                        </a:lnTo>
                        <a:lnTo>
                          <a:pt x="718" y="181"/>
                        </a:lnTo>
                        <a:lnTo>
                          <a:pt x="728" y="191"/>
                        </a:lnTo>
                        <a:lnTo>
                          <a:pt x="737" y="202"/>
                        </a:lnTo>
                        <a:lnTo>
                          <a:pt x="742" y="214"/>
                        </a:lnTo>
                        <a:lnTo>
                          <a:pt x="747" y="224"/>
                        </a:lnTo>
                        <a:lnTo>
                          <a:pt x="749" y="236"/>
                        </a:lnTo>
                        <a:lnTo>
                          <a:pt x="750" y="247"/>
                        </a:lnTo>
                        <a:lnTo>
                          <a:pt x="764"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52">
                    <a:extLst>
                      <a:ext uri="{FF2B5EF4-FFF2-40B4-BE49-F238E27FC236}">
                        <a16:creationId xmlns:a16="http://schemas.microsoft.com/office/drawing/2014/main" id="{28F5F9EE-A1B8-47E7-A743-6EBC6033B941}"/>
                      </a:ext>
                    </a:extLst>
                  </p:cNvPr>
                  <p:cNvSpPr>
                    <a:spLocks/>
                  </p:cNvSpPr>
                  <p:nvPr/>
                </p:nvSpPr>
                <p:spPr bwMode="auto">
                  <a:xfrm>
                    <a:off x="1412" y="3742"/>
                    <a:ext cx="383" cy="123"/>
                  </a:xfrm>
                  <a:custGeom>
                    <a:avLst/>
                    <a:gdLst>
                      <a:gd name="T0" fmla="*/ 0 w 764"/>
                      <a:gd name="T1" fmla="*/ 3 h 247"/>
                      <a:gd name="T2" fmla="*/ 2 w 764"/>
                      <a:gd name="T3" fmla="*/ 3 h 247"/>
                      <a:gd name="T4" fmla="*/ 3 w 764"/>
                      <a:gd name="T5" fmla="*/ 3 h 247"/>
                      <a:gd name="T6" fmla="*/ 4 w 764"/>
                      <a:gd name="T7" fmla="*/ 3 h 247"/>
                      <a:gd name="T8" fmla="*/ 5 w 764"/>
                      <a:gd name="T9" fmla="*/ 3 h 247"/>
                      <a:gd name="T10" fmla="*/ 6 w 764"/>
                      <a:gd name="T11" fmla="*/ 3 h 247"/>
                      <a:gd name="T12" fmla="*/ 7 w 764"/>
                      <a:gd name="T13" fmla="*/ 3 h 247"/>
                      <a:gd name="T14" fmla="*/ 8 w 764"/>
                      <a:gd name="T15" fmla="*/ 3 h 247"/>
                      <a:gd name="T16" fmla="*/ 9 w 764"/>
                      <a:gd name="T17" fmla="*/ 2 h 247"/>
                      <a:gd name="T18" fmla="*/ 10 w 764"/>
                      <a:gd name="T19" fmla="*/ 2 h 247"/>
                      <a:gd name="T20" fmla="*/ 10 w 764"/>
                      <a:gd name="T21" fmla="*/ 2 h 247"/>
                      <a:gd name="T22" fmla="*/ 11 w 764"/>
                      <a:gd name="T23" fmla="*/ 1 h 247"/>
                      <a:gd name="T24" fmla="*/ 11 w 764"/>
                      <a:gd name="T25" fmla="*/ 1 h 247"/>
                      <a:gd name="T26" fmla="*/ 12 w 764"/>
                      <a:gd name="T27" fmla="*/ 1 h 247"/>
                      <a:gd name="T28" fmla="*/ 12 w 764"/>
                      <a:gd name="T29" fmla="*/ 0 h 247"/>
                      <a:gd name="T30" fmla="*/ 12 w 764"/>
                      <a:gd name="T31" fmla="*/ 0 h 247"/>
                      <a:gd name="T32" fmla="*/ 12 w 764"/>
                      <a:gd name="T33" fmla="*/ 0 h 247"/>
                      <a:gd name="T34" fmla="*/ 12 w 764"/>
                      <a:gd name="T35" fmla="*/ 0 h 247"/>
                      <a:gd name="T36" fmla="*/ 12 w 764"/>
                      <a:gd name="T37" fmla="*/ 0 h 247"/>
                      <a:gd name="T38" fmla="*/ 12 w 764"/>
                      <a:gd name="T39" fmla="*/ 0 h 247"/>
                      <a:gd name="T40" fmla="*/ 12 w 764"/>
                      <a:gd name="T41" fmla="*/ 1 h 247"/>
                      <a:gd name="T42" fmla="*/ 11 w 764"/>
                      <a:gd name="T43" fmla="*/ 1 h 247"/>
                      <a:gd name="T44" fmla="*/ 11 w 764"/>
                      <a:gd name="T45" fmla="*/ 1 h 247"/>
                      <a:gd name="T46" fmla="*/ 10 w 764"/>
                      <a:gd name="T47" fmla="*/ 2 h 247"/>
                      <a:gd name="T48" fmla="*/ 9 w 764"/>
                      <a:gd name="T49" fmla="*/ 2 h 247"/>
                      <a:gd name="T50" fmla="*/ 8 w 764"/>
                      <a:gd name="T51" fmla="*/ 2 h 247"/>
                      <a:gd name="T52" fmla="*/ 8 w 764"/>
                      <a:gd name="T53" fmla="*/ 2 h 247"/>
                      <a:gd name="T54" fmla="*/ 7 w 764"/>
                      <a:gd name="T55" fmla="*/ 3 h 247"/>
                      <a:gd name="T56" fmla="*/ 6 w 764"/>
                      <a:gd name="T57" fmla="*/ 3 h 247"/>
                      <a:gd name="T58" fmla="*/ 5 w 764"/>
                      <a:gd name="T59" fmla="*/ 3 h 247"/>
                      <a:gd name="T60" fmla="*/ 3 w 764"/>
                      <a:gd name="T61" fmla="*/ 3 h 247"/>
                      <a:gd name="T62" fmla="*/ 2 w 764"/>
                      <a:gd name="T63" fmla="*/ 3 h 247"/>
                      <a:gd name="T64" fmla="*/ 1 w 764"/>
                      <a:gd name="T65" fmla="*/ 3 h 247"/>
                      <a:gd name="T66" fmla="*/ 0 w 764"/>
                      <a:gd name="T67" fmla="*/ 3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0" y="247"/>
                        </a:moveTo>
                        <a:lnTo>
                          <a:pt x="0" y="247"/>
                        </a:lnTo>
                        <a:lnTo>
                          <a:pt x="39" y="247"/>
                        </a:lnTo>
                        <a:lnTo>
                          <a:pt x="77" y="246"/>
                        </a:lnTo>
                        <a:lnTo>
                          <a:pt x="115" y="243"/>
                        </a:lnTo>
                        <a:lnTo>
                          <a:pt x="152" y="242"/>
                        </a:lnTo>
                        <a:lnTo>
                          <a:pt x="190" y="239"/>
                        </a:lnTo>
                        <a:lnTo>
                          <a:pt x="225" y="235"/>
                        </a:lnTo>
                        <a:lnTo>
                          <a:pt x="260" y="232"/>
                        </a:lnTo>
                        <a:lnTo>
                          <a:pt x="294" y="227"/>
                        </a:lnTo>
                        <a:lnTo>
                          <a:pt x="329" y="223"/>
                        </a:lnTo>
                        <a:lnTo>
                          <a:pt x="361" y="218"/>
                        </a:lnTo>
                        <a:lnTo>
                          <a:pt x="393" y="212"/>
                        </a:lnTo>
                        <a:lnTo>
                          <a:pt x="423" y="205"/>
                        </a:lnTo>
                        <a:lnTo>
                          <a:pt x="453" y="199"/>
                        </a:lnTo>
                        <a:lnTo>
                          <a:pt x="482" y="192"/>
                        </a:lnTo>
                        <a:lnTo>
                          <a:pt x="510" y="184"/>
                        </a:lnTo>
                        <a:lnTo>
                          <a:pt x="536" y="177"/>
                        </a:lnTo>
                        <a:lnTo>
                          <a:pt x="562" y="167"/>
                        </a:lnTo>
                        <a:lnTo>
                          <a:pt x="586" y="159"/>
                        </a:lnTo>
                        <a:lnTo>
                          <a:pt x="609" y="150"/>
                        </a:lnTo>
                        <a:lnTo>
                          <a:pt x="631" y="140"/>
                        </a:lnTo>
                        <a:lnTo>
                          <a:pt x="650" y="131"/>
                        </a:lnTo>
                        <a:lnTo>
                          <a:pt x="669" y="120"/>
                        </a:lnTo>
                        <a:lnTo>
                          <a:pt x="686" y="110"/>
                        </a:lnTo>
                        <a:lnTo>
                          <a:pt x="701" y="98"/>
                        </a:lnTo>
                        <a:lnTo>
                          <a:pt x="715" y="88"/>
                        </a:lnTo>
                        <a:lnTo>
                          <a:pt x="727" y="76"/>
                        </a:lnTo>
                        <a:lnTo>
                          <a:pt x="739" y="64"/>
                        </a:lnTo>
                        <a:lnTo>
                          <a:pt x="747" y="52"/>
                        </a:lnTo>
                        <a:lnTo>
                          <a:pt x="755" y="40"/>
                        </a:lnTo>
                        <a:lnTo>
                          <a:pt x="760" y="27"/>
                        </a:lnTo>
                        <a:lnTo>
                          <a:pt x="763" y="13"/>
                        </a:lnTo>
                        <a:lnTo>
                          <a:pt x="764" y="0"/>
                        </a:lnTo>
                        <a:lnTo>
                          <a:pt x="750" y="0"/>
                        </a:lnTo>
                        <a:lnTo>
                          <a:pt x="749" y="12"/>
                        </a:lnTo>
                        <a:lnTo>
                          <a:pt x="747" y="22"/>
                        </a:lnTo>
                        <a:lnTo>
                          <a:pt x="742" y="34"/>
                        </a:lnTo>
                        <a:lnTo>
                          <a:pt x="737" y="44"/>
                        </a:lnTo>
                        <a:lnTo>
                          <a:pt x="728" y="56"/>
                        </a:lnTo>
                        <a:lnTo>
                          <a:pt x="718" y="67"/>
                        </a:lnTo>
                        <a:lnTo>
                          <a:pt x="707" y="78"/>
                        </a:lnTo>
                        <a:lnTo>
                          <a:pt x="694" y="88"/>
                        </a:lnTo>
                        <a:lnTo>
                          <a:pt x="679" y="98"/>
                        </a:lnTo>
                        <a:lnTo>
                          <a:pt x="663" y="109"/>
                        </a:lnTo>
                        <a:lnTo>
                          <a:pt x="644" y="119"/>
                        </a:lnTo>
                        <a:lnTo>
                          <a:pt x="625" y="128"/>
                        </a:lnTo>
                        <a:lnTo>
                          <a:pt x="604" y="137"/>
                        </a:lnTo>
                        <a:lnTo>
                          <a:pt x="582" y="147"/>
                        </a:lnTo>
                        <a:lnTo>
                          <a:pt x="558" y="155"/>
                        </a:lnTo>
                        <a:lnTo>
                          <a:pt x="533" y="164"/>
                        </a:lnTo>
                        <a:lnTo>
                          <a:pt x="506" y="171"/>
                        </a:lnTo>
                        <a:lnTo>
                          <a:pt x="479" y="179"/>
                        </a:lnTo>
                        <a:lnTo>
                          <a:pt x="451" y="186"/>
                        </a:lnTo>
                        <a:lnTo>
                          <a:pt x="421" y="193"/>
                        </a:lnTo>
                        <a:lnTo>
                          <a:pt x="391" y="199"/>
                        </a:lnTo>
                        <a:lnTo>
                          <a:pt x="359" y="204"/>
                        </a:lnTo>
                        <a:lnTo>
                          <a:pt x="327" y="210"/>
                        </a:lnTo>
                        <a:lnTo>
                          <a:pt x="293" y="215"/>
                        </a:lnTo>
                        <a:lnTo>
                          <a:pt x="259" y="219"/>
                        </a:lnTo>
                        <a:lnTo>
                          <a:pt x="224" y="223"/>
                        </a:lnTo>
                        <a:lnTo>
                          <a:pt x="189" y="226"/>
                        </a:lnTo>
                        <a:lnTo>
                          <a:pt x="152" y="228"/>
                        </a:lnTo>
                        <a:lnTo>
                          <a:pt x="115" y="231"/>
                        </a:lnTo>
                        <a:lnTo>
                          <a:pt x="77" y="232"/>
                        </a:lnTo>
                        <a:lnTo>
                          <a:pt x="39" y="233"/>
                        </a:lnTo>
                        <a:lnTo>
                          <a:pt x="0" y="233"/>
                        </a:lnTo>
                        <a:lnTo>
                          <a:pt x="0"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53">
                    <a:extLst>
                      <a:ext uri="{FF2B5EF4-FFF2-40B4-BE49-F238E27FC236}">
                        <a16:creationId xmlns:a16="http://schemas.microsoft.com/office/drawing/2014/main" id="{353D656D-C3B6-449E-AB77-A6DA4BD55738}"/>
                      </a:ext>
                    </a:extLst>
                  </p:cNvPr>
                  <p:cNvSpPr>
                    <a:spLocks/>
                  </p:cNvSpPr>
                  <p:nvPr/>
                </p:nvSpPr>
                <p:spPr bwMode="auto">
                  <a:xfrm>
                    <a:off x="1030" y="3742"/>
                    <a:ext cx="382" cy="123"/>
                  </a:xfrm>
                  <a:custGeom>
                    <a:avLst/>
                    <a:gdLst>
                      <a:gd name="T0" fmla="*/ 0 w 765"/>
                      <a:gd name="T1" fmla="*/ 0 h 247"/>
                      <a:gd name="T2" fmla="*/ 0 w 765"/>
                      <a:gd name="T3" fmla="*/ 0 h 247"/>
                      <a:gd name="T4" fmla="*/ 0 w 765"/>
                      <a:gd name="T5" fmla="*/ 0 h 247"/>
                      <a:gd name="T6" fmla="*/ 0 w 765"/>
                      <a:gd name="T7" fmla="*/ 1 h 247"/>
                      <a:gd name="T8" fmla="*/ 0 w 765"/>
                      <a:gd name="T9" fmla="*/ 1 h 247"/>
                      <a:gd name="T10" fmla="*/ 1 w 765"/>
                      <a:gd name="T11" fmla="*/ 1 h 247"/>
                      <a:gd name="T12" fmla="*/ 2 w 765"/>
                      <a:gd name="T13" fmla="*/ 2 h 247"/>
                      <a:gd name="T14" fmla="*/ 2 w 765"/>
                      <a:gd name="T15" fmla="*/ 2 h 247"/>
                      <a:gd name="T16" fmla="*/ 3 w 765"/>
                      <a:gd name="T17" fmla="*/ 2 h 247"/>
                      <a:gd name="T18" fmla="*/ 4 w 765"/>
                      <a:gd name="T19" fmla="*/ 3 h 247"/>
                      <a:gd name="T20" fmla="*/ 5 w 765"/>
                      <a:gd name="T21" fmla="*/ 3 h 247"/>
                      <a:gd name="T22" fmla="*/ 6 w 765"/>
                      <a:gd name="T23" fmla="*/ 3 h 247"/>
                      <a:gd name="T24" fmla="*/ 7 w 765"/>
                      <a:gd name="T25" fmla="*/ 3 h 247"/>
                      <a:gd name="T26" fmla="*/ 8 w 765"/>
                      <a:gd name="T27" fmla="*/ 3 h 247"/>
                      <a:gd name="T28" fmla="*/ 9 w 765"/>
                      <a:gd name="T29" fmla="*/ 3 h 247"/>
                      <a:gd name="T30" fmla="*/ 10 w 765"/>
                      <a:gd name="T31" fmla="*/ 3 h 247"/>
                      <a:gd name="T32" fmla="*/ 11 w 765"/>
                      <a:gd name="T33" fmla="*/ 3 h 247"/>
                      <a:gd name="T34" fmla="*/ 11 w 765"/>
                      <a:gd name="T35" fmla="*/ 3 h 247"/>
                      <a:gd name="T36" fmla="*/ 10 w 765"/>
                      <a:gd name="T37" fmla="*/ 3 h 247"/>
                      <a:gd name="T38" fmla="*/ 9 w 765"/>
                      <a:gd name="T39" fmla="*/ 3 h 247"/>
                      <a:gd name="T40" fmla="*/ 7 w 765"/>
                      <a:gd name="T41" fmla="*/ 3 h 247"/>
                      <a:gd name="T42" fmla="*/ 6 w 765"/>
                      <a:gd name="T43" fmla="*/ 3 h 247"/>
                      <a:gd name="T44" fmla="*/ 5 w 765"/>
                      <a:gd name="T45" fmla="*/ 3 h 247"/>
                      <a:gd name="T46" fmla="*/ 4 w 765"/>
                      <a:gd name="T47" fmla="*/ 2 h 247"/>
                      <a:gd name="T48" fmla="*/ 4 w 765"/>
                      <a:gd name="T49" fmla="*/ 2 h 247"/>
                      <a:gd name="T50" fmla="*/ 3 w 765"/>
                      <a:gd name="T51" fmla="*/ 2 h 247"/>
                      <a:gd name="T52" fmla="*/ 2 w 765"/>
                      <a:gd name="T53" fmla="*/ 2 h 247"/>
                      <a:gd name="T54" fmla="*/ 1 w 765"/>
                      <a:gd name="T55" fmla="*/ 1 h 247"/>
                      <a:gd name="T56" fmla="*/ 1 w 765"/>
                      <a:gd name="T57" fmla="*/ 1 h 247"/>
                      <a:gd name="T58" fmla="*/ 0 w 765"/>
                      <a:gd name="T59" fmla="*/ 1 h 247"/>
                      <a:gd name="T60" fmla="*/ 0 w 765"/>
                      <a:gd name="T61" fmla="*/ 0 h 247"/>
                      <a:gd name="T62" fmla="*/ 0 w 765"/>
                      <a:gd name="T63" fmla="*/ 0 h 247"/>
                      <a:gd name="T64" fmla="*/ 0 w 765"/>
                      <a:gd name="T65" fmla="*/ 0 h 247"/>
                      <a:gd name="T66" fmla="*/ 0 w 765"/>
                      <a:gd name="T67" fmla="*/ 0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0" y="0"/>
                        </a:moveTo>
                        <a:lnTo>
                          <a:pt x="0" y="0"/>
                        </a:lnTo>
                        <a:lnTo>
                          <a:pt x="2" y="13"/>
                        </a:lnTo>
                        <a:lnTo>
                          <a:pt x="5" y="27"/>
                        </a:lnTo>
                        <a:lnTo>
                          <a:pt x="10" y="40"/>
                        </a:lnTo>
                        <a:lnTo>
                          <a:pt x="17" y="52"/>
                        </a:lnTo>
                        <a:lnTo>
                          <a:pt x="26" y="64"/>
                        </a:lnTo>
                        <a:lnTo>
                          <a:pt x="37" y="76"/>
                        </a:lnTo>
                        <a:lnTo>
                          <a:pt x="49" y="88"/>
                        </a:lnTo>
                        <a:lnTo>
                          <a:pt x="63" y="98"/>
                        </a:lnTo>
                        <a:lnTo>
                          <a:pt x="79" y="110"/>
                        </a:lnTo>
                        <a:lnTo>
                          <a:pt x="96" y="120"/>
                        </a:lnTo>
                        <a:lnTo>
                          <a:pt x="114" y="131"/>
                        </a:lnTo>
                        <a:lnTo>
                          <a:pt x="134" y="140"/>
                        </a:lnTo>
                        <a:lnTo>
                          <a:pt x="156" y="150"/>
                        </a:lnTo>
                        <a:lnTo>
                          <a:pt x="179" y="159"/>
                        </a:lnTo>
                        <a:lnTo>
                          <a:pt x="203" y="167"/>
                        </a:lnTo>
                        <a:lnTo>
                          <a:pt x="227" y="177"/>
                        </a:lnTo>
                        <a:lnTo>
                          <a:pt x="254" y="184"/>
                        </a:lnTo>
                        <a:lnTo>
                          <a:pt x="281" y="192"/>
                        </a:lnTo>
                        <a:lnTo>
                          <a:pt x="311" y="199"/>
                        </a:lnTo>
                        <a:lnTo>
                          <a:pt x="341" y="205"/>
                        </a:lnTo>
                        <a:lnTo>
                          <a:pt x="371" y="212"/>
                        </a:lnTo>
                        <a:lnTo>
                          <a:pt x="403" y="218"/>
                        </a:lnTo>
                        <a:lnTo>
                          <a:pt x="436" y="223"/>
                        </a:lnTo>
                        <a:lnTo>
                          <a:pt x="470" y="227"/>
                        </a:lnTo>
                        <a:lnTo>
                          <a:pt x="505" y="232"/>
                        </a:lnTo>
                        <a:lnTo>
                          <a:pt x="539" y="235"/>
                        </a:lnTo>
                        <a:lnTo>
                          <a:pt x="576" y="239"/>
                        </a:lnTo>
                        <a:lnTo>
                          <a:pt x="612" y="242"/>
                        </a:lnTo>
                        <a:lnTo>
                          <a:pt x="650" y="243"/>
                        </a:lnTo>
                        <a:lnTo>
                          <a:pt x="688" y="246"/>
                        </a:lnTo>
                        <a:lnTo>
                          <a:pt x="726" y="247"/>
                        </a:lnTo>
                        <a:lnTo>
                          <a:pt x="765" y="247"/>
                        </a:lnTo>
                        <a:lnTo>
                          <a:pt x="765" y="233"/>
                        </a:lnTo>
                        <a:lnTo>
                          <a:pt x="726" y="233"/>
                        </a:lnTo>
                        <a:lnTo>
                          <a:pt x="688" y="232"/>
                        </a:lnTo>
                        <a:lnTo>
                          <a:pt x="650" y="231"/>
                        </a:lnTo>
                        <a:lnTo>
                          <a:pt x="613" y="228"/>
                        </a:lnTo>
                        <a:lnTo>
                          <a:pt x="576" y="226"/>
                        </a:lnTo>
                        <a:lnTo>
                          <a:pt x="540" y="223"/>
                        </a:lnTo>
                        <a:lnTo>
                          <a:pt x="506" y="219"/>
                        </a:lnTo>
                        <a:lnTo>
                          <a:pt x="471" y="215"/>
                        </a:lnTo>
                        <a:lnTo>
                          <a:pt x="438" y="210"/>
                        </a:lnTo>
                        <a:lnTo>
                          <a:pt x="406" y="204"/>
                        </a:lnTo>
                        <a:lnTo>
                          <a:pt x="373" y="199"/>
                        </a:lnTo>
                        <a:lnTo>
                          <a:pt x="343" y="193"/>
                        </a:lnTo>
                        <a:lnTo>
                          <a:pt x="314" y="186"/>
                        </a:lnTo>
                        <a:lnTo>
                          <a:pt x="285" y="179"/>
                        </a:lnTo>
                        <a:lnTo>
                          <a:pt x="257" y="171"/>
                        </a:lnTo>
                        <a:lnTo>
                          <a:pt x="232" y="164"/>
                        </a:lnTo>
                        <a:lnTo>
                          <a:pt x="206" y="155"/>
                        </a:lnTo>
                        <a:lnTo>
                          <a:pt x="182" y="147"/>
                        </a:lnTo>
                        <a:lnTo>
                          <a:pt x="160" y="137"/>
                        </a:lnTo>
                        <a:lnTo>
                          <a:pt x="140" y="128"/>
                        </a:lnTo>
                        <a:lnTo>
                          <a:pt x="120" y="119"/>
                        </a:lnTo>
                        <a:lnTo>
                          <a:pt x="102" y="109"/>
                        </a:lnTo>
                        <a:lnTo>
                          <a:pt x="86" y="98"/>
                        </a:lnTo>
                        <a:lnTo>
                          <a:pt x="71" y="88"/>
                        </a:lnTo>
                        <a:lnTo>
                          <a:pt x="57" y="78"/>
                        </a:lnTo>
                        <a:lnTo>
                          <a:pt x="46" y="67"/>
                        </a:lnTo>
                        <a:lnTo>
                          <a:pt x="36" y="56"/>
                        </a:lnTo>
                        <a:lnTo>
                          <a:pt x="28" y="44"/>
                        </a:lnTo>
                        <a:lnTo>
                          <a:pt x="22" y="34"/>
                        </a:lnTo>
                        <a:lnTo>
                          <a:pt x="18" y="22"/>
                        </a:lnTo>
                        <a:lnTo>
                          <a:pt x="14" y="12"/>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54">
                    <a:extLst>
                      <a:ext uri="{FF2B5EF4-FFF2-40B4-BE49-F238E27FC236}">
                        <a16:creationId xmlns:a16="http://schemas.microsoft.com/office/drawing/2014/main" id="{A5465DA9-B325-4504-98D2-8B1A36D87866}"/>
                      </a:ext>
                    </a:extLst>
                  </p:cNvPr>
                  <p:cNvSpPr>
                    <a:spLocks/>
                  </p:cNvSpPr>
                  <p:nvPr/>
                </p:nvSpPr>
                <p:spPr bwMode="auto">
                  <a:xfrm>
                    <a:off x="1030" y="3618"/>
                    <a:ext cx="382" cy="124"/>
                  </a:xfrm>
                  <a:custGeom>
                    <a:avLst/>
                    <a:gdLst>
                      <a:gd name="T0" fmla="*/ 11 w 765"/>
                      <a:gd name="T1" fmla="*/ 0 h 247"/>
                      <a:gd name="T2" fmla="*/ 10 w 765"/>
                      <a:gd name="T3" fmla="*/ 1 h 247"/>
                      <a:gd name="T4" fmla="*/ 9 w 765"/>
                      <a:gd name="T5" fmla="*/ 1 h 247"/>
                      <a:gd name="T6" fmla="*/ 8 w 765"/>
                      <a:gd name="T7" fmla="*/ 1 h 247"/>
                      <a:gd name="T8" fmla="*/ 7 w 765"/>
                      <a:gd name="T9" fmla="*/ 1 h 247"/>
                      <a:gd name="T10" fmla="*/ 6 w 765"/>
                      <a:gd name="T11" fmla="*/ 1 h 247"/>
                      <a:gd name="T12" fmla="*/ 5 w 765"/>
                      <a:gd name="T13" fmla="*/ 1 h 247"/>
                      <a:gd name="T14" fmla="*/ 4 w 765"/>
                      <a:gd name="T15" fmla="*/ 1 h 247"/>
                      <a:gd name="T16" fmla="*/ 3 w 765"/>
                      <a:gd name="T17" fmla="*/ 2 h 247"/>
                      <a:gd name="T18" fmla="*/ 2 w 765"/>
                      <a:gd name="T19" fmla="*/ 2 h 247"/>
                      <a:gd name="T20" fmla="*/ 2 w 765"/>
                      <a:gd name="T21" fmla="*/ 2 h 247"/>
                      <a:gd name="T22" fmla="*/ 1 w 765"/>
                      <a:gd name="T23" fmla="*/ 2 h 247"/>
                      <a:gd name="T24" fmla="*/ 0 w 765"/>
                      <a:gd name="T25" fmla="*/ 3 h 247"/>
                      <a:gd name="T26" fmla="*/ 0 w 765"/>
                      <a:gd name="T27" fmla="*/ 3 h 247"/>
                      <a:gd name="T28" fmla="*/ 0 w 765"/>
                      <a:gd name="T29" fmla="*/ 4 h 247"/>
                      <a:gd name="T30" fmla="*/ 0 w 765"/>
                      <a:gd name="T31" fmla="*/ 4 h 247"/>
                      <a:gd name="T32" fmla="*/ 0 w 765"/>
                      <a:gd name="T33" fmla="*/ 4 h 247"/>
                      <a:gd name="T34" fmla="*/ 0 w 765"/>
                      <a:gd name="T35" fmla="*/ 4 h 247"/>
                      <a:gd name="T36" fmla="*/ 0 w 765"/>
                      <a:gd name="T37" fmla="*/ 4 h 247"/>
                      <a:gd name="T38" fmla="*/ 0 w 765"/>
                      <a:gd name="T39" fmla="*/ 3 h 247"/>
                      <a:gd name="T40" fmla="*/ 0 w 765"/>
                      <a:gd name="T41" fmla="*/ 3 h 247"/>
                      <a:gd name="T42" fmla="*/ 1 w 765"/>
                      <a:gd name="T43" fmla="*/ 3 h 247"/>
                      <a:gd name="T44" fmla="*/ 1 w 765"/>
                      <a:gd name="T45" fmla="*/ 3 h 247"/>
                      <a:gd name="T46" fmla="*/ 2 w 765"/>
                      <a:gd name="T47" fmla="*/ 2 h 247"/>
                      <a:gd name="T48" fmla="*/ 3 w 765"/>
                      <a:gd name="T49" fmla="*/ 2 h 247"/>
                      <a:gd name="T50" fmla="*/ 4 w 765"/>
                      <a:gd name="T51" fmla="*/ 2 h 247"/>
                      <a:gd name="T52" fmla="*/ 4 w 765"/>
                      <a:gd name="T53" fmla="*/ 1 h 247"/>
                      <a:gd name="T54" fmla="*/ 5 w 765"/>
                      <a:gd name="T55" fmla="*/ 1 h 247"/>
                      <a:gd name="T56" fmla="*/ 6 w 765"/>
                      <a:gd name="T57" fmla="*/ 1 h 247"/>
                      <a:gd name="T58" fmla="*/ 7 w 765"/>
                      <a:gd name="T59" fmla="*/ 1 h 247"/>
                      <a:gd name="T60" fmla="*/ 9 w 765"/>
                      <a:gd name="T61" fmla="*/ 1 h 247"/>
                      <a:gd name="T62" fmla="*/ 10 w 765"/>
                      <a:gd name="T63" fmla="*/ 1 h 247"/>
                      <a:gd name="T64" fmla="*/ 11 w 765"/>
                      <a:gd name="T65" fmla="*/ 1 h 247"/>
                      <a:gd name="T66" fmla="*/ 11 w 765"/>
                      <a:gd name="T67" fmla="*/ 1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765" y="0"/>
                        </a:moveTo>
                        <a:lnTo>
                          <a:pt x="765" y="0"/>
                        </a:lnTo>
                        <a:lnTo>
                          <a:pt x="726" y="1"/>
                        </a:lnTo>
                        <a:lnTo>
                          <a:pt x="688" y="1"/>
                        </a:lnTo>
                        <a:lnTo>
                          <a:pt x="650" y="3"/>
                        </a:lnTo>
                        <a:lnTo>
                          <a:pt x="612" y="6"/>
                        </a:lnTo>
                        <a:lnTo>
                          <a:pt x="576" y="8"/>
                        </a:lnTo>
                        <a:lnTo>
                          <a:pt x="539" y="11"/>
                        </a:lnTo>
                        <a:lnTo>
                          <a:pt x="505" y="15"/>
                        </a:lnTo>
                        <a:lnTo>
                          <a:pt x="470" y="19"/>
                        </a:lnTo>
                        <a:lnTo>
                          <a:pt x="436" y="24"/>
                        </a:lnTo>
                        <a:lnTo>
                          <a:pt x="403" y="30"/>
                        </a:lnTo>
                        <a:lnTo>
                          <a:pt x="371" y="34"/>
                        </a:lnTo>
                        <a:lnTo>
                          <a:pt x="341" y="41"/>
                        </a:lnTo>
                        <a:lnTo>
                          <a:pt x="311" y="48"/>
                        </a:lnTo>
                        <a:lnTo>
                          <a:pt x="281" y="55"/>
                        </a:lnTo>
                        <a:lnTo>
                          <a:pt x="254" y="63"/>
                        </a:lnTo>
                        <a:lnTo>
                          <a:pt x="227" y="71"/>
                        </a:lnTo>
                        <a:lnTo>
                          <a:pt x="203" y="79"/>
                        </a:lnTo>
                        <a:lnTo>
                          <a:pt x="179" y="87"/>
                        </a:lnTo>
                        <a:lnTo>
                          <a:pt x="156" y="98"/>
                        </a:lnTo>
                        <a:lnTo>
                          <a:pt x="134" y="107"/>
                        </a:lnTo>
                        <a:lnTo>
                          <a:pt x="114" y="116"/>
                        </a:lnTo>
                        <a:lnTo>
                          <a:pt x="96" y="126"/>
                        </a:lnTo>
                        <a:lnTo>
                          <a:pt x="79" y="137"/>
                        </a:lnTo>
                        <a:lnTo>
                          <a:pt x="63" y="148"/>
                        </a:lnTo>
                        <a:lnTo>
                          <a:pt x="49" y="160"/>
                        </a:lnTo>
                        <a:lnTo>
                          <a:pt x="37" y="171"/>
                        </a:lnTo>
                        <a:lnTo>
                          <a:pt x="26" y="183"/>
                        </a:lnTo>
                        <a:lnTo>
                          <a:pt x="17" y="194"/>
                        </a:lnTo>
                        <a:lnTo>
                          <a:pt x="10" y="207"/>
                        </a:lnTo>
                        <a:lnTo>
                          <a:pt x="5" y="221"/>
                        </a:lnTo>
                        <a:lnTo>
                          <a:pt x="2" y="234"/>
                        </a:lnTo>
                        <a:lnTo>
                          <a:pt x="0" y="247"/>
                        </a:lnTo>
                        <a:lnTo>
                          <a:pt x="14" y="247"/>
                        </a:lnTo>
                        <a:lnTo>
                          <a:pt x="14" y="236"/>
                        </a:lnTo>
                        <a:lnTo>
                          <a:pt x="18" y="224"/>
                        </a:lnTo>
                        <a:lnTo>
                          <a:pt x="22" y="214"/>
                        </a:lnTo>
                        <a:lnTo>
                          <a:pt x="28" y="202"/>
                        </a:lnTo>
                        <a:lnTo>
                          <a:pt x="36" y="191"/>
                        </a:lnTo>
                        <a:lnTo>
                          <a:pt x="46" y="181"/>
                        </a:lnTo>
                        <a:lnTo>
                          <a:pt x="57" y="169"/>
                        </a:lnTo>
                        <a:lnTo>
                          <a:pt x="71" y="159"/>
                        </a:lnTo>
                        <a:lnTo>
                          <a:pt x="86" y="148"/>
                        </a:lnTo>
                        <a:lnTo>
                          <a:pt x="102" y="138"/>
                        </a:lnTo>
                        <a:lnTo>
                          <a:pt x="120" y="129"/>
                        </a:lnTo>
                        <a:lnTo>
                          <a:pt x="140" y="118"/>
                        </a:lnTo>
                        <a:lnTo>
                          <a:pt x="160" y="109"/>
                        </a:lnTo>
                        <a:lnTo>
                          <a:pt x="182" y="100"/>
                        </a:lnTo>
                        <a:lnTo>
                          <a:pt x="206" y="92"/>
                        </a:lnTo>
                        <a:lnTo>
                          <a:pt x="232" y="84"/>
                        </a:lnTo>
                        <a:lnTo>
                          <a:pt x="257" y="76"/>
                        </a:lnTo>
                        <a:lnTo>
                          <a:pt x="285" y="68"/>
                        </a:lnTo>
                        <a:lnTo>
                          <a:pt x="314" y="61"/>
                        </a:lnTo>
                        <a:lnTo>
                          <a:pt x="343" y="54"/>
                        </a:lnTo>
                        <a:lnTo>
                          <a:pt x="373" y="48"/>
                        </a:lnTo>
                        <a:lnTo>
                          <a:pt x="406" y="42"/>
                        </a:lnTo>
                        <a:lnTo>
                          <a:pt x="438" y="37"/>
                        </a:lnTo>
                        <a:lnTo>
                          <a:pt x="471" y="32"/>
                        </a:lnTo>
                        <a:lnTo>
                          <a:pt x="506" y="27"/>
                        </a:lnTo>
                        <a:lnTo>
                          <a:pt x="540" y="24"/>
                        </a:lnTo>
                        <a:lnTo>
                          <a:pt x="576" y="20"/>
                        </a:lnTo>
                        <a:lnTo>
                          <a:pt x="613" y="18"/>
                        </a:lnTo>
                        <a:lnTo>
                          <a:pt x="650" y="16"/>
                        </a:lnTo>
                        <a:lnTo>
                          <a:pt x="688" y="15"/>
                        </a:lnTo>
                        <a:lnTo>
                          <a:pt x="726" y="14"/>
                        </a:lnTo>
                        <a:lnTo>
                          <a:pt x="765" y="14"/>
                        </a:lnTo>
                        <a:lnTo>
                          <a:pt x="7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55">
                    <a:extLst>
                      <a:ext uri="{FF2B5EF4-FFF2-40B4-BE49-F238E27FC236}">
                        <a16:creationId xmlns:a16="http://schemas.microsoft.com/office/drawing/2014/main" id="{6DC719BD-C02F-4B80-ADCE-24E02B5B5ACA}"/>
                      </a:ext>
                    </a:extLst>
                  </p:cNvPr>
                  <p:cNvSpPr>
                    <a:spLocks/>
                  </p:cNvSpPr>
                  <p:nvPr/>
                </p:nvSpPr>
                <p:spPr bwMode="auto">
                  <a:xfrm>
                    <a:off x="1107" y="368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4 h 230"/>
                      <a:gd name="T70" fmla="*/ 0 w 177"/>
                      <a:gd name="T71" fmla="*/ 0 h 2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56">
                    <a:extLst>
                      <a:ext uri="{FF2B5EF4-FFF2-40B4-BE49-F238E27FC236}">
                        <a16:creationId xmlns:a16="http://schemas.microsoft.com/office/drawing/2014/main" id="{A846CCDF-6C20-4037-AC8D-500B8B5A8B1C}"/>
                      </a:ext>
                    </a:extLst>
                  </p:cNvPr>
                  <p:cNvSpPr>
                    <a:spLocks/>
                  </p:cNvSpPr>
                  <p:nvPr/>
                </p:nvSpPr>
                <p:spPr bwMode="auto">
                  <a:xfrm>
                    <a:off x="1107" y="368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0 h 2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 name="Freeform 157">
                    <a:extLst>
                      <a:ext uri="{FF2B5EF4-FFF2-40B4-BE49-F238E27FC236}">
                        <a16:creationId xmlns:a16="http://schemas.microsoft.com/office/drawing/2014/main" id="{11107EFC-1335-48CD-B41E-34B95C6449A8}"/>
                      </a:ext>
                    </a:extLst>
                  </p:cNvPr>
                  <p:cNvSpPr>
                    <a:spLocks/>
                  </p:cNvSpPr>
                  <p:nvPr/>
                </p:nvSpPr>
                <p:spPr bwMode="auto">
                  <a:xfrm>
                    <a:off x="1203" y="368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2 w 212"/>
                      <a:gd name="T19" fmla="*/ 0 h 2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58">
                    <a:extLst>
                      <a:ext uri="{FF2B5EF4-FFF2-40B4-BE49-F238E27FC236}">
                        <a16:creationId xmlns:a16="http://schemas.microsoft.com/office/drawing/2014/main" id="{D42F6E18-41B3-4D1C-9703-A5D0264D5345}"/>
                      </a:ext>
                    </a:extLst>
                  </p:cNvPr>
                  <p:cNvSpPr>
                    <a:spLocks/>
                  </p:cNvSpPr>
                  <p:nvPr/>
                </p:nvSpPr>
                <p:spPr bwMode="auto">
                  <a:xfrm>
                    <a:off x="1203" y="368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5" name="Freeform 159">
                    <a:extLst>
                      <a:ext uri="{FF2B5EF4-FFF2-40B4-BE49-F238E27FC236}">
                        <a16:creationId xmlns:a16="http://schemas.microsoft.com/office/drawing/2014/main" id="{C3D48976-D18F-45C0-895C-4F106F949680}"/>
                      </a:ext>
                    </a:extLst>
                  </p:cNvPr>
                  <p:cNvSpPr>
                    <a:spLocks/>
                  </p:cNvSpPr>
                  <p:nvPr/>
                </p:nvSpPr>
                <p:spPr bwMode="auto">
                  <a:xfrm>
                    <a:off x="1324" y="368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w 177"/>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60">
                    <a:extLst>
                      <a:ext uri="{FF2B5EF4-FFF2-40B4-BE49-F238E27FC236}">
                        <a16:creationId xmlns:a16="http://schemas.microsoft.com/office/drawing/2014/main" id="{A7D76660-2EF1-4534-8A11-3C7347CA0AD1}"/>
                      </a:ext>
                    </a:extLst>
                  </p:cNvPr>
                  <p:cNvSpPr>
                    <a:spLocks/>
                  </p:cNvSpPr>
                  <p:nvPr/>
                </p:nvSpPr>
                <p:spPr bwMode="auto">
                  <a:xfrm>
                    <a:off x="1324" y="368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 name="Freeform 161">
                    <a:extLst>
                      <a:ext uri="{FF2B5EF4-FFF2-40B4-BE49-F238E27FC236}">
                        <a16:creationId xmlns:a16="http://schemas.microsoft.com/office/drawing/2014/main" id="{EED88402-FD8D-4214-8003-F6426C4C0D28}"/>
                      </a:ext>
                    </a:extLst>
                  </p:cNvPr>
                  <p:cNvSpPr>
                    <a:spLocks/>
                  </p:cNvSpPr>
                  <p:nvPr/>
                </p:nvSpPr>
                <p:spPr bwMode="auto">
                  <a:xfrm>
                    <a:off x="1430" y="368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4 w 234"/>
                      <a:gd name="T91" fmla="*/ 1 h 236"/>
                      <a:gd name="T92" fmla="*/ 3 w 234"/>
                      <a:gd name="T93" fmla="*/ 1 h 236"/>
                      <a:gd name="T94" fmla="*/ 3 w 234"/>
                      <a:gd name="T95" fmla="*/ 1 h 236"/>
                      <a:gd name="T96" fmla="*/ 3 w 234"/>
                      <a:gd name="T97" fmla="*/ 1 h 236"/>
                      <a:gd name="T98" fmla="*/ 2 w 234"/>
                      <a:gd name="T99" fmla="*/ 1 h 236"/>
                      <a:gd name="T100" fmla="*/ 2 w 234"/>
                      <a:gd name="T101" fmla="*/ 1 h 236"/>
                      <a:gd name="T102" fmla="*/ 2 w 234"/>
                      <a:gd name="T103" fmla="*/ 1 h 236"/>
                      <a:gd name="T104" fmla="*/ 2 w 234"/>
                      <a:gd name="T105" fmla="*/ 1 h 236"/>
                      <a:gd name="T106" fmla="*/ 1 w 234"/>
                      <a:gd name="T107" fmla="*/ 1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62">
                    <a:extLst>
                      <a:ext uri="{FF2B5EF4-FFF2-40B4-BE49-F238E27FC236}">
                        <a16:creationId xmlns:a16="http://schemas.microsoft.com/office/drawing/2014/main" id="{22ED0222-70C4-46CA-AA7B-4BD713E6E580}"/>
                      </a:ext>
                    </a:extLst>
                  </p:cNvPr>
                  <p:cNvSpPr>
                    <a:spLocks/>
                  </p:cNvSpPr>
                  <p:nvPr/>
                </p:nvSpPr>
                <p:spPr bwMode="auto">
                  <a:xfrm>
                    <a:off x="1430" y="368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3 w 234"/>
                      <a:gd name="T91" fmla="*/ 1 h 236"/>
                      <a:gd name="T92" fmla="*/ 3 w 234"/>
                      <a:gd name="T93" fmla="*/ 1 h 236"/>
                      <a:gd name="T94" fmla="*/ 3 w 234"/>
                      <a:gd name="T95" fmla="*/ 1 h 236"/>
                      <a:gd name="T96" fmla="*/ 2 w 234"/>
                      <a:gd name="T97" fmla="*/ 1 h 236"/>
                      <a:gd name="T98" fmla="*/ 2 w 234"/>
                      <a:gd name="T99" fmla="*/ 1 h 236"/>
                      <a:gd name="T100" fmla="*/ 2 w 234"/>
                      <a:gd name="T101" fmla="*/ 1 h 236"/>
                      <a:gd name="T102" fmla="*/ 2 w 234"/>
                      <a:gd name="T103" fmla="*/ 1 h 236"/>
                      <a:gd name="T104" fmla="*/ 1 w 234"/>
                      <a:gd name="T105" fmla="*/ 1 h 236"/>
                      <a:gd name="T106" fmla="*/ 1 w 234"/>
                      <a:gd name="T107" fmla="*/ 2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20"/>
                        </a:ln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 name="Freeform 163">
                    <a:extLst>
                      <a:ext uri="{FF2B5EF4-FFF2-40B4-BE49-F238E27FC236}">
                        <a16:creationId xmlns:a16="http://schemas.microsoft.com/office/drawing/2014/main" id="{05D488D4-8426-4A9B-BB4C-7025C07C36E6}"/>
                      </a:ext>
                    </a:extLst>
                  </p:cNvPr>
                  <p:cNvSpPr>
                    <a:spLocks/>
                  </p:cNvSpPr>
                  <p:nvPr/>
                </p:nvSpPr>
                <p:spPr bwMode="auto">
                  <a:xfrm>
                    <a:off x="1567" y="368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w 117"/>
                      <a:gd name="T27" fmla="*/ 2 h 2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64">
                    <a:extLst>
                      <a:ext uri="{FF2B5EF4-FFF2-40B4-BE49-F238E27FC236}">
                        <a16:creationId xmlns:a16="http://schemas.microsoft.com/office/drawing/2014/main" id="{459F8C2E-B266-4BFD-A508-79F9F761C5A5}"/>
                      </a:ext>
                    </a:extLst>
                  </p:cNvPr>
                  <p:cNvSpPr>
                    <a:spLocks/>
                  </p:cNvSpPr>
                  <p:nvPr/>
                </p:nvSpPr>
                <p:spPr bwMode="auto">
                  <a:xfrm>
                    <a:off x="1567" y="368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1" name="Freeform 165">
                    <a:extLst>
                      <a:ext uri="{FF2B5EF4-FFF2-40B4-BE49-F238E27FC236}">
                        <a16:creationId xmlns:a16="http://schemas.microsoft.com/office/drawing/2014/main" id="{334F92E9-5F54-4094-83FA-B5B414D22BAC}"/>
                      </a:ext>
                    </a:extLst>
                  </p:cNvPr>
                  <p:cNvSpPr>
                    <a:spLocks/>
                  </p:cNvSpPr>
                  <p:nvPr/>
                </p:nvSpPr>
                <p:spPr bwMode="auto">
                  <a:xfrm>
                    <a:off x="1652" y="368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3 w 146"/>
                      <a:gd name="T103" fmla="*/ 4 h 229"/>
                      <a:gd name="T104" fmla="*/ 1 w 146"/>
                      <a:gd name="T105" fmla="*/ 3 h 229"/>
                      <a:gd name="T106" fmla="*/ 1 w 146"/>
                      <a:gd name="T107" fmla="*/ 4 h 2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6" h="229">
                        <a:moveTo>
                          <a:pt x="30" y="229"/>
                        </a:move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66">
                    <a:extLst>
                      <a:ext uri="{FF2B5EF4-FFF2-40B4-BE49-F238E27FC236}">
                        <a16:creationId xmlns:a16="http://schemas.microsoft.com/office/drawing/2014/main" id="{1B7D06C0-8161-4A4A-B259-88F739074E8B}"/>
                      </a:ext>
                    </a:extLst>
                  </p:cNvPr>
                  <p:cNvSpPr>
                    <a:spLocks/>
                  </p:cNvSpPr>
                  <p:nvPr/>
                </p:nvSpPr>
                <p:spPr bwMode="auto">
                  <a:xfrm>
                    <a:off x="1652" y="368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2 w 146"/>
                      <a:gd name="T103" fmla="*/ 4 h 229"/>
                      <a:gd name="T104" fmla="*/ 1 w 146"/>
                      <a:gd name="T105" fmla="*/ 4 h 2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6" h="229">
                        <a:moveTo>
                          <a:pt x="30" y="229"/>
                        </a:moveTo>
                        <a:lnTo>
                          <a:pt x="30" y="229"/>
                        </a:ln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3" name="Freeform 167">
                    <a:extLst>
                      <a:ext uri="{FF2B5EF4-FFF2-40B4-BE49-F238E27FC236}">
                        <a16:creationId xmlns:a16="http://schemas.microsoft.com/office/drawing/2014/main" id="{75A643D0-E18D-4527-B988-A2BBFF9ECFFF}"/>
                      </a:ext>
                    </a:extLst>
                  </p:cNvPr>
                  <p:cNvSpPr>
                    <a:spLocks/>
                  </p:cNvSpPr>
                  <p:nvPr/>
                </p:nvSpPr>
                <p:spPr bwMode="auto">
                  <a:xfrm>
                    <a:off x="1667" y="369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0 h 88"/>
                      <a:gd name="T70" fmla="*/ 0 w 77"/>
                      <a:gd name="T71" fmla="*/ 2 h 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68">
                    <a:extLst>
                      <a:ext uri="{FF2B5EF4-FFF2-40B4-BE49-F238E27FC236}">
                        <a16:creationId xmlns:a16="http://schemas.microsoft.com/office/drawing/2014/main" id="{8E9C2C4A-1411-4E95-AD32-BFFDCB5452EC}"/>
                      </a:ext>
                    </a:extLst>
                  </p:cNvPr>
                  <p:cNvSpPr>
                    <a:spLocks/>
                  </p:cNvSpPr>
                  <p:nvPr/>
                </p:nvSpPr>
                <p:spPr bwMode="auto">
                  <a:xfrm>
                    <a:off x="1667" y="369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2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5" name="Freeform 169">
                    <a:extLst>
                      <a:ext uri="{FF2B5EF4-FFF2-40B4-BE49-F238E27FC236}">
                        <a16:creationId xmlns:a16="http://schemas.microsoft.com/office/drawing/2014/main" id="{F2C83356-8129-486A-922B-1422C3237D8B}"/>
                      </a:ext>
                    </a:extLst>
                  </p:cNvPr>
                  <p:cNvSpPr>
                    <a:spLocks/>
                  </p:cNvSpPr>
                  <p:nvPr/>
                </p:nvSpPr>
                <p:spPr bwMode="auto">
                  <a:xfrm>
                    <a:off x="1235" y="3704"/>
                    <a:ext cx="42" cy="53"/>
                  </a:xfrm>
                  <a:custGeom>
                    <a:avLst/>
                    <a:gdLst>
                      <a:gd name="T0" fmla="*/ 2 w 83"/>
                      <a:gd name="T1" fmla="*/ 1 h 107"/>
                      <a:gd name="T2" fmla="*/ 1 w 83"/>
                      <a:gd name="T3" fmla="*/ 0 h 107"/>
                      <a:gd name="T4" fmla="*/ 0 w 83"/>
                      <a:gd name="T5" fmla="*/ 1 h 107"/>
                      <a:gd name="T6" fmla="*/ 2 w 83"/>
                      <a:gd name="T7" fmla="*/ 1 h 107"/>
                      <a:gd name="T8" fmla="*/ 2 w 83"/>
                      <a:gd name="T9" fmla="*/ 1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7">
                        <a:moveTo>
                          <a:pt x="83" y="107"/>
                        </a:moveTo>
                        <a:lnTo>
                          <a:pt x="43" y="0"/>
                        </a:lnTo>
                        <a:lnTo>
                          <a:pt x="0" y="107"/>
                        </a:lnTo>
                        <a:lnTo>
                          <a:pt x="83" y="107"/>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70">
                    <a:extLst>
                      <a:ext uri="{FF2B5EF4-FFF2-40B4-BE49-F238E27FC236}">
                        <a16:creationId xmlns:a16="http://schemas.microsoft.com/office/drawing/2014/main" id="{89E30D11-39E0-4DB5-ADD2-354BCB35B1C8}"/>
                      </a:ext>
                    </a:extLst>
                  </p:cNvPr>
                  <p:cNvSpPr>
                    <a:spLocks/>
                  </p:cNvSpPr>
                  <p:nvPr/>
                </p:nvSpPr>
                <p:spPr bwMode="auto">
                  <a:xfrm>
                    <a:off x="1235" y="3704"/>
                    <a:ext cx="42" cy="53"/>
                  </a:xfrm>
                  <a:custGeom>
                    <a:avLst/>
                    <a:gdLst>
                      <a:gd name="T0" fmla="*/ 2 w 83"/>
                      <a:gd name="T1" fmla="*/ 1 h 107"/>
                      <a:gd name="T2" fmla="*/ 1 w 83"/>
                      <a:gd name="T3" fmla="*/ 0 h 107"/>
                      <a:gd name="T4" fmla="*/ 0 w 83"/>
                      <a:gd name="T5" fmla="*/ 1 h 107"/>
                      <a:gd name="T6" fmla="*/ 2 w 83"/>
                      <a:gd name="T7" fmla="*/ 1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07">
                        <a:moveTo>
                          <a:pt x="83" y="107"/>
                        </a:moveTo>
                        <a:lnTo>
                          <a:pt x="43" y="0"/>
                        </a:lnTo>
                        <a:lnTo>
                          <a:pt x="0" y="107"/>
                        </a:lnTo>
                        <a:lnTo>
                          <a:pt x="83"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 name="Freeform 171">
                    <a:extLst>
                      <a:ext uri="{FF2B5EF4-FFF2-40B4-BE49-F238E27FC236}">
                        <a16:creationId xmlns:a16="http://schemas.microsoft.com/office/drawing/2014/main" id="{02595885-B191-44E8-B94F-32AD3C30C4D3}"/>
                      </a:ext>
                    </a:extLst>
                  </p:cNvPr>
                  <p:cNvSpPr>
                    <a:spLocks/>
                  </p:cNvSpPr>
                  <p:nvPr/>
                </p:nvSpPr>
                <p:spPr bwMode="auto">
                  <a:xfrm>
                    <a:off x="1121" y="369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1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0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72">
                    <a:extLst>
                      <a:ext uri="{FF2B5EF4-FFF2-40B4-BE49-F238E27FC236}">
                        <a16:creationId xmlns:a16="http://schemas.microsoft.com/office/drawing/2014/main" id="{CDCF292B-0912-4E13-9140-F6E270539360}"/>
                      </a:ext>
                    </a:extLst>
                  </p:cNvPr>
                  <p:cNvSpPr>
                    <a:spLocks/>
                  </p:cNvSpPr>
                  <p:nvPr/>
                </p:nvSpPr>
                <p:spPr bwMode="auto">
                  <a:xfrm>
                    <a:off x="1121" y="369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0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1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0" y="175"/>
                        </a:ln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 name="Freeform 173">
                    <a:extLst>
                      <a:ext uri="{FF2B5EF4-FFF2-40B4-BE49-F238E27FC236}">
                        <a16:creationId xmlns:a16="http://schemas.microsoft.com/office/drawing/2014/main" id="{912ADF07-5A93-42DC-9B6E-CFB23DC375C7}"/>
                      </a:ext>
                    </a:extLst>
                  </p:cNvPr>
                  <p:cNvSpPr>
                    <a:spLocks noEditPoints="1"/>
                  </p:cNvSpPr>
                  <p:nvPr/>
                </p:nvSpPr>
                <p:spPr bwMode="auto">
                  <a:xfrm>
                    <a:off x="1031" y="3956"/>
                    <a:ext cx="766" cy="406"/>
                  </a:xfrm>
                  <a:custGeom>
                    <a:avLst/>
                    <a:gdLst>
                      <a:gd name="T0" fmla="*/ 3 w 1532"/>
                      <a:gd name="T1" fmla="*/ 1 h 812"/>
                      <a:gd name="T2" fmla="*/ 3 w 1532"/>
                      <a:gd name="T3" fmla="*/ 2 h 812"/>
                      <a:gd name="T4" fmla="*/ 3 w 1532"/>
                      <a:gd name="T5" fmla="*/ 3 h 812"/>
                      <a:gd name="T6" fmla="*/ 3 w 1532"/>
                      <a:gd name="T7" fmla="*/ 4 h 812"/>
                      <a:gd name="T8" fmla="*/ 2 w 1532"/>
                      <a:gd name="T9" fmla="*/ 3 h 812"/>
                      <a:gd name="T10" fmla="*/ 3 w 1532"/>
                      <a:gd name="T11" fmla="*/ 3 h 812"/>
                      <a:gd name="T12" fmla="*/ 3 w 1532"/>
                      <a:gd name="T13" fmla="*/ 2 h 812"/>
                      <a:gd name="T14" fmla="*/ 2 w 1532"/>
                      <a:gd name="T15" fmla="*/ 2 h 812"/>
                      <a:gd name="T16" fmla="*/ 7 w 1532"/>
                      <a:gd name="T17" fmla="*/ 2 h 812"/>
                      <a:gd name="T18" fmla="*/ 7 w 1532"/>
                      <a:gd name="T19" fmla="*/ 6 h 812"/>
                      <a:gd name="T20" fmla="*/ 8 w 1532"/>
                      <a:gd name="T21" fmla="*/ 6 h 812"/>
                      <a:gd name="T22" fmla="*/ 15 w 1532"/>
                      <a:gd name="T23" fmla="*/ 4 h 812"/>
                      <a:gd name="T24" fmla="*/ 15 w 1532"/>
                      <a:gd name="T25" fmla="*/ 5 h 812"/>
                      <a:gd name="T26" fmla="*/ 15 w 1532"/>
                      <a:gd name="T27" fmla="*/ 6 h 812"/>
                      <a:gd name="T28" fmla="*/ 14 w 1532"/>
                      <a:gd name="T29" fmla="*/ 6 h 812"/>
                      <a:gd name="T30" fmla="*/ 13 w 1532"/>
                      <a:gd name="T31" fmla="*/ 6 h 812"/>
                      <a:gd name="T32" fmla="*/ 13 w 1532"/>
                      <a:gd name="T33" fmla="*/ 4 h 812"/>
                      <a:gd name="T34" fmla="*/ 13 w 1532"/>
                      <a:gd name="T35" fmla="*/ 1 h 812"/>
                      <a:gd name="T36" fmla="*/ 15 w 1532"/>
                      <a:gd name="T37" fmla="*/ 1 h 812"/>
                      <a:gd name="T38" fmla="*/ 16 w 1532"/>
                      <a:gd name="T39" fmla="*/ 1 h 812"/>
                      <a:gd name="T40" fmla="*/ 16 w 1532"/>
                      <a:gd name="T41" fmla="*/ 2 h 812"/>
                      <a:gd name="T42" fmla="*/ 15 w 1532"/>
                      <a:gd name="T43" fmla="*/ 2 h 812"/>
                      <a:gd name="T44" fmla="*/ 15 w 1532"/>
                      <a:gd name="T45" fmla="*/ 2 h 812"/>
                      <a:gd name="T46" fmla="*/ 14 w 1532"/>
                      <a:gd name="T47" fmla="*/ 1 h 812"/>
                      <a:gd name="T48" fmla="*/ 13 w 1532"/>
                      <a:gd name="T49" fmla="*/ 2 h 812"/>
                      <a:gd name="T50" fmla="*/ 14 w 1532"/>
                      <a:gd name="T51" fmla="*/ 5 h 812"/>
                      <a:gd name="T52" fmla="*/ 14 w 1532"/>
                      <a:gd name="T53" fmla="*/ 5 h 812"/>
                      <a:gd name="T54" fmla="*/ 15 w 1532"/>
                      <a:gd name="T55" fmla="*/ 5 h 812"/>
                      <a:gd name="T56" fmla="*/ 15 w 1532"/>
                      <a:gd name="T57" fmla="*/ 5 h 812"/>
                      <a:gd name="T58" fmla="*/ 17 w 1532"/>
                      <a:gd name="T59" fmla="*/ 6 h 812"/>
                      <a:gd name="T60" fmla="*/ 20 w 1532"/>
                      <a:gd name="T61" fmla="*/ 1 h 812"/>
                      <a:gd name="T62" fmla="*/ 20 w 1532"/>
                      <a:gd name="T63" fmla="*/ 2 h 812"/>
                      <a:gd name="T64" fmla="*/ 20 w 1532"/>
                      <a:gd name="T65" fmla="*/ 3 h 812"/>
                      <a:gd name="T66" fmla="*/ 20 w 1532"/>
                      <a:gd name="T67" fmla="*/ 3 h 812"/>
                      <a:gd name="T68" fmla="*/ 20 w 1532"/>
                      <a:gd name="T69" fmla="*/ 4 h 812"/>
                      <a:gd name="T70" fmla="*/ 20 w 1532"/>
                      <a:gd name="T71" fmla="*/ 5 h 812"/>
                      <a:gd name="T72" fmla="*/ 19 w 1532"/>
                      <a:gd name="T73" fmla="*/ 6 h 812"/>
                      <a:gd name="T74" fmla="*/ 19 w 1532"/>
                      <a:gd name="T75" fmla="*/ 5 h 812"/>
                      <a:gd name="T76" fmla="*/ 19 w 1532"/>
                      <a:gd name="T77" fmla="*/ 4 h 812"/>
                      <a:gd name="T78" fmla="*/ 18 w 1532"/>
                      <a:gd name="T79" fmla="*/ 3 h 812"/>
                      <a:gd name="T80" fmla="*/ 19 w 1532"/>
                      <a:gd name="T81" fmla="*/ 2 h 812"/>
                      <a:gd name="T82" fmla="*/ 19 w 1532"/>
                      <a:gd name="T83" fmla="*/ 2 h 812"/>
                      <a:gd name="T84" fmla="*/ 19 w 1532"/>
                      <a:gd name="T85" fmla="*/ 2 h 812"/>
                      <a:gd name="T86" fmla="*/ 21 w 1532"/>
                      <a:gd name="T87" fmla="*/ 2 h 812"/>
                      <a:gd name="T88" fmla="*/ 22 w 1532"/>
                      <a:gd name="T89" fmla="*/ 1 h 812"/>
                      <a:gd name="T90" fmla="*/ 23 w 1532"/>
                      <a:gd name="T91" fmla="*/ 0 h 812"/>
                      <a:gd name="T92" fmla="*/ 23 w 1532"/>
                      <a:gd name="T93" fmla="*/ 1 h 812"/>
                      <a:gd name="T94" fmla="*/ 24 w 1532"/>
                      <a:gd name="T95" fmla="*/ 2 h 812"/>
                      <a:gd name="T96" fmla="*/ 24 w 1532"/>
                      <a:gd name="T97" fmla="*/ 5 h 812"/>
                      <a:gd name="T98" fmla="*/ 23 w 1532"/>
                      <a:gd name="T99" fmla="*/ 6 h 812"/>
                      <a:gd name="T100" fmla="*/ 23 w 1532"/>
                      <a:gd name="T101" fmla="*/ 6 h 812"/>
                      <a:gd name="T102" fmla="*/ 22 w 1532"/>
                      <a:gd name="T103" fmla="*/ 6 h 812"/>
                      <a:gd name="T104" fmla="*/ 21 w 1532"/>
                      <a:gd name="T105" fmla="*/ 5 h 812"/>
                      <a:gd name="T106" fmla="*/ 22 w 1532"/>
                      <a:gd name="T107" fmla="*/ 4 h 812"/>
                      <a:gd name="T108" fmla="*/ 22 w 1532"/>
                      <a:gd name="T109" fmla="*/ 5 h 812"/>
                      <a:gd name="T110" fmla="*/ 23 w 1532"/>
                      <a:gd name="T111" fmla="*/ 5 h 812"/>
                      <a:gd name="T112" fmla="*/ 23 w 1532"/>
                      <a:gd name="T113" fmla="*/ 5 h 812"/>
                      <a:gd name="T114" fmla="*/ 24 w 1532"/>
                      <a:gd name="T115" fmla="*/ 3 h 812"/>
                      <a:gd name="T116" fmla="*/ 23 w 1532"/>
                      <a:gd name="T117" fmla="*/ 1 h 812"/>
                      <a:gd name="T118" fmla="*/ 22 w 1532"/>
                      <a:gd name="T119" fmla="*/ 1 h 812"/>
                      <a:gd name="T120" fmla="*/ 22 w 1532"/>
                      <a:gd name="T121" fmla="*/ 2 h 812"/>
                      <a:gd name="T122" fmla="*/ 11 w 1532"/>
                      <a:gd name="T123" fmla="*/ 12 h 812"/>
                      <a:gd name="T124" fmla="*/ 9 w 1532"/>
                      <a:gd name="T125" fmla="*/ 13 h 8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2" h="812">
                        <a:moveTo>
                          <a:pt x="53" y="223"/>
                        </a:moveTo>
                        <a:lnTo>
                          <a:pt x="53" y="344"/>
                        </a:lnTo>
                        <a:lnTo>
                          <a:pt x="0" y="344"/>
                        </a:lnTo>
                        <a:lnTo>
                          <a:pt x="0" y="8"/>
                        </a:lnTo>
                        <a:lnTo>
                          <a:pt x="114" y="8"/>
                        </a:lnTo>
                        <a:lnTo>
                          <a:pt x="123" y="8"/>
                        </a:lnTo>
                        <a:lnTo>
                          <a:pt x="131" y="10"/>
                        </a:lnTo>
                        <a:lnTo>
                          <a:pt x="139" y="12"/>
                        </a:lnTo>
                        <a:lnTo>
                          <a:pt x="147" y="16"/>
                        </a:lnTo>
                        <a:lnTo>
                          <a:pt x="154" y="19"/>
                        </a:lnTo>
                        <a:lnTo>
                          <a:pt x="161" y="25"/>
                        </a:lnTo>
                        <a:lnTo>
                          <a:pt x="167" y="31"/>
                        </a:lnTo>
                        <a:lnTo>
                          <a:pt x="172" y="38"/>
                        </a:lnTo>
                        <a:lnTo>
                          <a:pt x="180" y="53"/>
                        </a:lnTo>
                        <a:lnTo>
                          <a:pt x="187" y="71"/>
                        </a:lnTo>
                        <a:lnTo>
                          <a:pt x="192" y="93"/>
                        </a:lnTo>
                        <a:lnTo>
                          <a:pt x="193" y="117"/>
                        </a:lnTo>
                        <a:lnTo>
                          <a:pt x="193" y="122"/>
                        </a:lnTo>
                        <a:lnTo>
                          <a:pt x="193" y="126"/>
                        </a:lnTo>
                        <a:lnTo>
                          <a:pt x="192" y="132"/>
                        </a:lnTo>
                        <a:lnTo>
                          <a:pt x="192" y="138"/>
                        </a:lnTo>
                        <a:lnTo>
                          <a:pt x="191" y="144"/>
                        </a:lnTo>
                        <a:lnTo>
                          <a:pt x="188" y="151"/>
                        </a:lnTo>
                        <a:lnTo>
                          <a:pt x="187" y="158"/>
                        </a:lnTo>
                        <a:lnTo>
                          <a:pt x="185" y="163"/>
                        </a:lnTo>
                        <a:lnTo>
                          <a:pt x="180" y="175"/>
                        </a:lnTo>
                        <a:lnTo>
                          <a:pt x="176" y="185"/>
                        </a:lnTo>
                        <a:lnTo>
                          <a:pt x="169" y="196"/>
                        </a:lnTo>
                        <a:lnTo>
                          <a:pt x="161" y="206"/>
                        </a:lnTo>
                        <a:lnTo>
                          <a:pt x="156" y="209"/>
                        </a:lnTo>
                        <a:lnTo>
                          <a:pt x="152" y="213"/>
                        </a:lnTo>
                        <a:lnTo>
                          <a:pt x="146" y="216"/>
                        </a:lnTo>
                        <a:lnTo>
                          <a:pt x="140" y="219"/>
                        </a:lnTo>
                        <a:lnTo>
                          <a:pt x="134" y="221"/>
                        </a:lnTo>
                        <a:lnTo>
                          <a:pt x="126" y="222"/>
                        </a:lnTo>
                        <a:lnTo>
                          <a:pt x="119" y="223"/>
                        </a:lnTo>
                        <a:lnTo>
                          <a:pt x="111" y="223"/>
                        </a:lnTo>
                        <a:lnTo>
                          <a:pt x="53" y="223"/>
                        </a:lnTo>
                        <a:close/>
                        <a:moveTo>
                          <a:pt x="53" y="166"/>
                        </a:moveTo>
                        <a:lnTo>
                          <a:pt x="100" y="166"/>
                        </a:lnTo>
                        <a:lnTo>
                          <a:pt x="109" y="166"/>
                        </a:lnTo>
                        <a:lnTo>
                          <a:pt x="116" y="163"/>
                        </a:lnTo>
                        <a:lnTo>
                          <a:pt x="123" y="161"/>
                        </a:lnTo>
                        <a:lnTo>
                          <a:pt x="127" y="158"/>
                        </a:lnTo>
                        <a:lnTo>
                          <a:pt x="131" y="152"/>
                        </a:lnTo>
                        <a:lnTo>
                          <a:pt x="133" y="147"/>
                        </a:lnTo>
                        <a:lnTo>
                          <a:pt x="135" y="141"/>
                        </a:lnTo>
                        <a:lnTo>
                          <a:pt x="138" y="137"/>
                        </a:lnTo>
                        <a:lnTo>
                          <a:pt x="139" y="133"/>
                        </a:lnTo>
                        <a:lnTo>
                          <a:pt x="139" y="130"/>
                        </a:lnTo>
                        <a:lnTo>
                          <a:pt x="140" y="126"/>
                        </a:lnTo>
                        <a:lnTo>
                          <a:pt x="140" y="124"/>
                        </a:lnTo>
                        <a:lnTo>
                          <a:pt x="140" y="121"/>
                        </a:lnTo>
                        <a:lnTo>
                          <a:pt x="140" y="117"/>
                        </a:lnTo>
                        <a:lnTo>
                          <a:pt x="140" y="115"/>
                        </a:lnTo>
                        <a:lnTo>
                          <a:pt x="140" y="113"/>
                        </a:lnTo>
                        <a:lnTo>
                          <a:pt x="139" y="101"/>
                        </a:lnTo>
                        <a:lnTo>
                          <a:pt x="137" y="92"/>
                        </a:lnTo>
                        <a:lnTo>
                          <a:pt x="134" y="85"/>
                        </a:lnTo>
                        <a:lnTo>
                          <a:pt x="130" y="79"/>
                        </a:lnTo>
                        <a:lnTo>
                          <a:pt x="126" y="77"/>
                        </a:lnTo>
                        <a:lnTo>
                          <a:pt x="123" y="73"/>
                        </a:lnTo>
                        <a:lnTo>
                          <a:pt x="119" y="72"/>
                        </a:lnTo>
                        <a:lnTo>
                          <a:pt x="115" y="70"/>
                        </a:lnTo>
                        <a:lnTo>
                          <a:pt x="110" y="69"/>
                        </a:lnTo>
                        <a:lnTo>
                          <a:pt x="104" y="69"/>
                        </a:lnTo>
                        <a:lnTo>
                          <a:pt x="99" y="68"/>
                        </a:lnTo>
                        <a:lnTo>
                          <a:pt x="93" y="68"/>
                        </a:lnTo>
                        <a:lnTo>
                          <a:pt x="53" y="68"/>
                        </a:lnTo>
                        <a:lnTo>
                          <a:pt x="53" y="166"/>
                        </a:lnTo>
                        <a:close/>
                        <a:moveTo>
                          <a:pt x="420" y="8"/>
                        </a:moveTo>
                        <a:lnTo>
                          <a:pt x="420" y="68"/>
                        </a:lnTo>
                        <a:lnTo>
                          <a:pt x="285" y="68"/>
                        </a:lnTo>
                        <a:lnTo>
                          <a:pt x="285" y="139"/>
                        </a:lnTo>
                        <a:lnTo>
                          <a:pt x="409" y="139"/>
                        </a:lnTo>
                        <a:lnTo>
                          <a:pt x="409" y="200"/>
                        </a:lnTo>
                        <a:lnTo>
                          <a:pt x="285" y="200"/>
                        </a:lnTo>
                        <a:lnTo>
                          <a:pt x="285" y="285"/>
                        </a:lnTo>
                        <a:lnTo>
                          <a:pt x="426" y="285"/>
                        </a:lnTo>
                        <a:lnTo>
                          <a:pt x="426" y="344"/>
                        </a:lnTo>
                        <a:lnTo>
                          <a:pt x="234" y="344"/>
                        </a:lnTo>
                        <a:lnTo>
                          <a:pt x="234" y="8"/>
                        </a:lnTo>
                        <a:lnTo>
                          <a:pt x="420" y="8"/>
                        </a:lnTo>
                        <a:close/>
                        <a:moveTo>
                          <a:pt x="521" y="8"/>
                        </a:moveTo>
                        <a:lnTo>
                          <a:pt x="521" y="284"/>
                        </a:lnTo>
                        <a:lnTo>
                          <a:pt x="647" y="284"/>
                        </a:lnTo>
                        <a:lnTo>
                          <a:pt x="647" y="344"/>
                        </a:lnTo>
                        <a:lnTo>
                          <a:pt x="468" y="344"/>
                        </a:lnTo>
                        <a:lnTo>
                          <a:pt x="468" y="8"/>
                        </a:lnTo>
                        <a:lnTo>
                          <a:pt x="521" y="8"/>
                        </a:lnTo>
                        <a:close/>
                        <a:moveTo>
                          <a:pt x="732" y="8"/>
                        </a:moveTo>
                        <a:lnTo>
                          <a:pt x="732" y="344"/>
                        </a:lnTo>
                        <a:lnTo>
                          <a:pt x="679" y="344"/>
                        </a:lnTo>
                        <a:lnTo>
                          <a:pt x="679" y="8"/>
                        </a:lnTo>
                        <a:lnTo>
                          <a:pt x="732" y="8"/>
                        </a:lnTo>
                        <a:close/>
                        <a:moveTo>
                          <a:pt x="900" y="220"/>
                        </a:moveTo>
                        <a:lnTo>
                          <a:pt x="900" y="163"/>
                        </a:lnTo>
                        <a:lnTo>
                          <a:pt x="1005" y="163"/>
                        </a:lnTo>
                        <a:lnTo>
                          <a:pt x="1005" y="344"/>
                        </a:lnTo>
                        <a:lnTo>
                          <a:pt x="969" y="344"/>
                        </a:lnTo>
                        <a:lnTo>
                          <a:pt x="964" y="304"/>
                        </a:lnTo>
                        <a:lnTo>
                          <a:pt x="962" y="306"/>
                        </a:lnTo>
                        <a:lnTo>
                          <a:pt x="961" y="308"/>
                        </a:lnTo>
                        <a:lnTo>
                          <a:pt x="960" y="310"/>
                        </a:lnTo>
                        <a:lnTo>
                          <a:pt x="958" y="312"/>
                        </a:lnTo>
                        <a:lnTo>
                          <a:pt x="957" y="314"/>
                        </a:lnTo>
                        <a:lnTo>
                          <a:pt x="955" y="316"/>
                        </a:lnTo>
                        <a:lnTo>
                          <a:pt x="954" y="319"/>
                        </a:lnTo>
                        <a:lnTo>
                          <a:pt x="952" y="321"/>
                        </a:lnTo>
                        <a:lnTo>
                          <a:pt x="947" y="327"/>
                        </a:lnTo>
                        <a:lnTo>
                          <a:pt x="941" y="333"/>
                        </a:lnTo>
                        <a:lnTo>
                          <a:pt x="934" y="338"/>
                        </a:lnTo>
                        <a:lnTo>
                          <a:pt x="926" y="343"/>
                        </a:lnTo>
                        <a:lnTo>
                          <a:pt x="922" y="344"/>
                        </a:lnTo>
                        <a:lnTo>
                          <a:pt x="918" y="346"/>
                        </a:lnTo>
                        <a:lnTo>
                          <a:pt x="914" y="348"/>
                        </a:lnTo>
                        <a:lnTo>
                          <a:pt x="908" y="349"/>
                        </a:lnTo>
                        <a:lnTo>
                          <a:pt x="903" y="351"/>
                        </a:lnTo>
                        <a:lnTo>
                          <a:pt x="897" y="351"/>
                        </a:lnTo>
                        <a:lnTo>
                          <a:pt x="891" y="352"/>
                        </a:lnTo>
                        <a:lnTo>
                          <a:pt x="885" y="352"/>
                        </a:lnTo>
                        <a:lnTo>
                          <a:pt x="873" y="352"/>
                        </a:lnTo>
                        <a:lnTo>
                          <a:pt x="862" y="350"/>
                        </a:lnTo>
                        <a:lnTo>
                          <a:pt x="851" y="346"/>
                        </a:lnTo>
                        <a:lnTo>
                          <a:pt x="841" y="343"/>
                        </a:lnTo>
                        <a:lnTo>
                          <a:pt x="832" y="337"/>
                        </a:lnTo>
                        <a:lnTo>
                          <a:pt x="823" y="330"/>
                        </a:lnTo>
                        <a:lnTo>
                          <a:pt x="813" y="321"/>
                        </a:lnTo>
                        <a:lnTo>
                          <a:pt x="804" y="311"/>
                        </a:lnTo>
                        <a:lnTo>
                          <a:pt x="796" y="299"/>
                        </a:lnTo>
                        <a:lnTo>
                          <a:pt x="789" y="287"/>
                        </a:lnTo>
                        <a:lnTo>
                          <a:pt x="782" y="272"/>
                        </a:lnTo>
                        <a:lnTo>
                          <a:pt x="778" y="257"/>
                        </a:lnTo>
                        <a:lnTo>
                          <a:pt x="773" y="239"/>
                        </a:lnTo>
                        <a:lnTo>
                          <a:pt x="770" y="220"/>
                        </a:lnTo>
                        <a:lnTo>
                          <a:pt x="769" y="200"/>
                        </a:lnTo>
                        <a:lnTo>
                          <a:pt x="767" y="178"/>
                        </a:lnTo>
                        <a:lnTo>
                          <a:pt x="770" y="145"/>
                        </a:lnTo>
                        <a:lnTo>
                          <a:pt x="775" y="113"/>
                        </a:lnTo>
                        <a:lnTo>
                          <a:pt x="785" y="84"/>
                        </a:lnTo>
                        <a:lnTo>
                          <a:pt x="797" y="55"/>
                        </a:lnTo>
                        <a:lnTo>
                          <a:pt x="805" y="42"/>
                        </a:lnTo>
                        <a:lnTo>
                          <a:pt x="815" y="31"/>
                        </a:lnTo>
                        <a:lnTo>
                          <a:pt x="825" y="22"/>
                        </a:lnTo>
                        <a:lnTo>
                          <a:pt x="836" y="14"/>
                        </a:lnTo>
                        <a:lnTo>
                          <a:pt x="849" y="8"/>
                        </a:lnTo>
                        <a:lnTo>
                          <a:pt x="862" y="3"/>
                        </a:lnTo>
                        <a:lnTo>
                          <a:pt x="877" y="1"/>
                        </a:lnTo>
                        <a:lnTo>
                          <a:pt x="892" y="0"/>
                        </a:lnTo>
                        <a:lnTo>
                          <a:pt x="902" y="0"/>
                        </a:lnTo>
                        <a:lnTo>
                          <a:pt x="912" y="1"/>
                        </a:lnTo>
                        <a:lnTo>
                          <a:pt x="923" y="3"/>
                        </a:lnTo>
                        <a:lnTo>
                          <a:pt x="932" y="5"/>
                        </a:lnTo>
                        <a:lnTo>
                          <a:pt x="940" y="9"/>
                        </a:lnTo>
                        <a:lnTo>
                          <a:pt x="947" y="14"/>
                        </a:lnTo>
                        <a:lnTo>
                          <a:pt x="954" y="19"/>
                        </a:lnTo>
                        <a:lnTo>
                          <a:pt x="961" y="25"/>
                        </a:lnTo>
                        <a:lnTo>
                          <a:pt x="967" y="31"/>
                        </a:lnTo>
                        <a:lnTo>
                          <a:pt x="972" y="38"/>
                        </a:lnTo>
                        <a:lnTo>
                          <a:pt x="978" y="43"/>
                        </a:lnTo>
                        <a:lnTo>
                          <a:pt x="983" y="50"/>
                        </a:lnTo>
                        <a:lnTo>
                          <a:pt x="987" y="57"/>
                        </a:lnTo>
                        <a:lnTo>
                          <a:pt x="991" y="64"/>
                        </a:lnTo>
                        <a:lnTo>
                          <a:pt x="994" y="71"/>
                        </a:lnTo>
                        <a:lnTo>
                          <a:pt x="996" y="79"/>
                        </a:lnTo>
                        <a:lnTo>
                          <a:pt x="998" y="83"/>
                        </a:lnTo>
                        <a:lnTo>
                          <a:pt x="999" y="87"/>
                        </a:lnTo>
                        <a:lnTo>
                          <a:pt x="1000" y="93"/>
                        </a:lnTo>
                        <a:lnTo>
                          <a:pt x="1001" y="96"/>
                        </a:lnTo>
                        <a:lnTo>
                          <a:pt x="1002" y="101"/>
                        </a:lnTo>
                        <a:lnTo>
                          <a:pt x="1002" y="105"/>
                        </a:lnTo>
                        <a:lnTo>
                          <a:pt x="1003" y="109"/>
                        </a:lnTo>
                        <a:lnTo>
                          <a:pt x="1003" y="113"/>
                        </a:lnTo>
                        <a:lnTo>
                          <a:pt x="950" y="113"/>
                        </a:lnTo>
                        <a:lnTo>
                          <a:pt x="950" y="111"/>
                        </a:lnTo>
                        <a:lnTo>
                          <a:pt x="949" y="109"/>
                        </a:lnTo>
                        <a:lnTo>
                          <a:pt x="949" y="106"/>
                        </a:lnTo>
                        <a:lnTo>
                          <a:pt x="948" y="102"/>
                        </a:lnTo>
                        <a:lnTo>
                          <a:pt x="946" y="99"/>
                        </a:lnTo>
                        <a:lnTo>
                          <a:pt x="945" y="94"/>
                        </a:lnTo>
                        <a:lnTo>
                          <a:pt x="942" y="91"/>
                        </a:lnTo>
                        <a:lnTo>
                          <a:pt x="940" y="87"/>
                        </a:lnTo>
                        <a:lnTo>
                          <a:pt x="937" y="83"/>
                        </a:lnTo>
                        <a:lnTo>
                          <a:pt x="933" y="77"/>
                        </a:lnTo>
                        <a:lnTo>
                          <a:pt x="927" y="72"/>
                        </a:lnTo>
                        <a:lnTo>
                          <a:pt x="923" y="68"/>
                        </a:lnTo>
                        <a:lnTo>
                          <a:pt x="917" y="64"/>
                        </a:lnTo>
                        <a:lnTo>
                          <a:pt x="910" y="61"/>
                        </a:lnTo>
                        <a:lnTo>
                          <a:pt x="902" y="60"/>
                        </a:lnTo>
                        <a:lnTo>
                          <a:pt x="894" y="58"/>
                        </a:lnTo>
                        <a:lnTo>
                          <a:pt x="887" y="58"/>
                        </a:lnTo>
                        <a:lnTo>
                          <a:pt x="880" y="61"/>
                        </a:lnTo>
                        <a:lnTo>
                          <a:pt x="874" y="62"/>
                        </a:lnTo>
                        <a:lnTo>
                          <a:pt x="869" y="65"/>
                        </a:lnTo>
                        <a:lnTo>
                          <a:pt x="862" y="70"/>
                        </a:lnTo>
                        <a:lnTo>
                          <a:pt x="856" y="75"/>
                        </a:lnTo>
                        <a:lnTo>
                          <a:pt x="851" y="80"/>
                        </a:lnTo>
                        <a:lnTo>
                          <a:pt x="846" y="87"/>
                        </a:lnTo>
                        <a:lnTo>
                          <a:pt x="835" y="103"/>
                        </a:lnTo>
                        <a:lnTo>
                          <a:pt x="827" y="124"/>
                        </a:lnTo>
                        <a:lnTo>
                          <a:pt x="823" y="151"/>
                        </a:lnTo>
                        <a:lnTo>
                          <a:pt x="821" y="181"/>
                        </a:lnTo>
                        <a:lnTo>
                          <a:pt x="823" y="210"/>
                        </a:lnTo>
                        <a:lnTo>
                          <a:pt x="827" y="236"/>
                        </a:lnTo>
                        <a:lnTo>
                          <a:pt x="834" y="255"/>
                        </a:lnTo>
                        <a:lnTo>
                          <a:pt x="843" y="270"/>
                        </a:lnTo>
                        <a:lnTo>
                          <a:pt x="849" y="276"/>
                        </a:lnTo>
                        <a:lnTo>
                          <a:pt x="855" y="281"/>
                        </a:lnTo>
                        <a:lnTo>
                          <a:pt x="862" y="285"/>
                        </a:lnTo>
                        <a:lnTo>
                          <a:pt x="868" y="289"/>
                        </a:lnTo>
                        <a:lnTo>
                          <a:pt x="873" y="292"/>
                        </a:lnTo>
                        <a:lnTo>
                          <a:pt x="880" y="295"/>
                        </a:lnTo>
                        <a:lnTo>
                          <a:pt x="886" y="296"/>
                        </a:lnTo>
                        <a:lnTo>
                          <a:pt x="893" y="296"/>
                        </a:lnTo>
                        <a:lnTo>
                          <a:pt x="894" y="296"/>
                        </a:lnTo>
                        <a:lnTo>
                          <a:pt x="895" y="296"/>
                        </a:lnTo>
                        <a:lnTo>
                          <a:pt x="899" y="296"/>
                        </a:lnTo>
                        <a:lnTo>
                          <a:pt x="902" y="296"/>
                        </a:lnTo>
                        <a:lnTo>
                          <a:pt x="906" y="296"/>
                        </a:lnTo>
                        <a:lnTo>
                          <a:pt x="910" y="295"/>
                        </a:lnTo>
                        <a:lnTo>
                          <a:pt x="914" y="292"/>
                        </a:lnTo>
                        <a:lnTo>
                          <a:pt x="918" y="291"/>
                        </a:lnTo>
                        <a:lnTo>
                          <a:pt x="923" y="288"/>
                        </a:lnTo>
                        <a:lnTo>
                          <a:pt x="926" y="284"/>
                        </a:lnTo>
                        <a:lnTo>
                          <a:pt x="931" y="280"/>
                        </a:lnTo>
                        <a:lnTo>
                          <a:pt x="935" y="275"/>
                        </a:lnTo>
                        <a:lnTo>
                          <a:pt x="940" y="268"/>
                        </a:lnTo>
                        <a:lnTo>
                          <a:pt x="945" y="261"/>
                        </a:lnTo>
                        <a:lnTo>
                          <a:pt x="949" y="253"/>
                        </a:lnTo>
                        <a:lnTo>
                          <a:pt x="953" y="244"/>
                        </a:lnTo>
                        <a:lnTo>
                          <a:pt x="955" y="232"/>
                        </a:lnTo>
                        <a:lnTo>
                          <a:pt x="957" y="220"/>
                        </a:lnTo>
                        <a:lnTo>
                          <a:pt x="900" y="220"/>
                        </a:lnTo>
                        <a:close/>
                        <a:moveTo>
                          <a:pt x="1054" y="344"/>
                        </a:moveTo>
                        <a:lnTo>
                          <a:pt x="1054" y="8"/>
                        </a:lnTo>
                        <a:lnTo>
                          <a:pt x="1182" y="8"/>
                        </a:lnTo>
                        <a:lnTo>
                          <a:pt x="1190" y="8"/>
                        </a:lnTo>
                        <a:lnTo>
                          <a:pt x="1197" y="9"/>
                        </a:lnTo>
                        <a:lnTo>
                          <a:pt x="1204" y="10"/>
                        </a:lnTo>
                        <a:lnTo>
                          <a:pt x="1209" y="12"/>
                        </a:lnTo>
                        <a:lnTo>
                          <a:pt x="1215" y="15"/>
                        </a:lnTo>
                        <a:lnTo>
                          <a:pt x="1221" y="17"/>
                        </a:lnTo>
                        <a:lnTo>
                          <a:pt x="1226" y="20"/>
                        </a:lnTo>
                        <a:lnTo>
                          <a:pt x="1230" y="25"/>
                        </a:lnTo>
                        <a:lnTo>
                          <a:pt x="1238" y="34"/>
                        </a:lnTo>
                        <a:lnTo>
                          <a:pt x="1245" y="43"/>
                        </a:lnTo>
                        <a:lnTo>
                          <a:pt x="1250" y="53"/>
                        </a:lnTo>
                        <a:lnTo>
                          <a:pt x="1254" y="63"/>
                        </a:lnTo>
                        <a:lnTo>
                          <a:pt x="1255" y="68"/>
                        </a:lnTo>
                        <a:lnTo>
                          <a:pt x="1258" y="73"/>
                        </a:lnTo>
                        <a:lnTo>
                          <a:pt x="1259" y="78"/>
                        </a:lnTo>
                        <a:lnTo>
                          <a:pt x="1259" y="84"/>
                        </a:lnTo>
                        <a:lnTo>
                          <a:pt x="1260" y="90"/>
                        </a:lnTo>
                        <a:lnTo>
                          <a:pt x="1260" y="95"/>
                        </a:lnTo>
                        <a:lnTo>
                          <a:pt x="1261" y="100"/>
                        </a:lnTo>
                        <a:lnTo>
                          <a:pt x="1261" y="105"/>
                        </a:lnTo>
                        <a:lnTo>
                          <a:pt x="1260" y="117"/>
                        </a:lnTo>
                        <a:lnTo>
                          <a:pt x="1259" y="130"/>
                        </a:lnTo>
                        <a:lnTo>
                          <a:pt x="1255" y="141"/>
                        </a:lnTo>
                        <a:lnTo>
                          <a:pt x="1251" y="153"/>
                        </a:lnTo>
                        <a:lnTo>
                          <a:pt x="1246" y="163"/>
                        </a:lnTo>
                        <a:lnTo>
                          <a:pt x="1239" y="172"/>
                        </a:lnTo>
                        <a:lnTo>
                          <a:pt x="1231" y="179"/>
                        </a:lnTo>
                        <a:lnTo>
                          <a:pt x="1222" y="184"/>
                        </a:lnTo>
                        <a:lnTo>
                          <a:pt x="1223" y="184"/>
                        </a:lnTo>
                        <a:lnTo>
                          <a:pt x="1224" y="184"/>
                        </a:lnTo>
                        <a:lnTo>
                          <a:pt x="1224" y="185"/>
                        </a:lnTo>
                        <a:lnTo>
                          <a:pt x="1231" y="190"/>
                        </a:lnTo>
                        <a:lnTo>
                          <a:pt x="1237" y="196"/>
                        </a:lnTo>
                        <a:lnTo>
                          <a:pt x="1242" y="202"/>
                        </a:lnTo>
                        <a:lnTo>
                          <a:pt x="1246" y="209"/>
                        </a:lnTo>
                        <a:lnTo>
                          <a:pt x="1250" y="219"/>
                        </a:lnTo>
                        <a:lnTo>
                          <a:pt x="1252" y="232"/>
                        </a:lnTo>
                        <a:lnTo>
                          <a:pt x="1253" y="250"/>
                        </a:lnTo>
                        <a:lnTo>
                          <a:pt x="1254" y="270"/>
                        </a:lnTo>
                        <a:lnTo>
                          <a:pt x="1254" y="287"/>
                        </a:lnTo>
                        <a:lnTo>
                          <a:pt x="1255" y="300"/>
                        </a:lnTo>
                        <a:lnTo>
                          <a:pt x="1255" y="312"/>
                        </a:lnTo>
                        <a:lnTo>
                          <a:pt x="1255" y="320"/>
                        </a:lnTo>
                        <a:lnTo>
                          <a:pt x="1257" y="326"/>
                        </a:lnTo>
                        <a:lnTo>
                          <a:pt x="1259" y="330"/>
                        </a:lnTo>
                        <a:lnTo>
                          <a:pt x="1262" y="335"/>
                        </a:lnTo>
                        <a:lnTo>
                          <a:pt x="1266" y="337"/>
                        </a:lnTo>
                        <a:lnTo>
                          <a:pt x="1266" y="344"/>
                        </a:lnTo>
                        <a:lnTo>
                          <a:pt x="1207" y="344"/>
                        </a:lnTo>
                        <a:lnTo>
                          <a:pt x="1206" y="338"/>
                        </a:lnTo>
                        <a:lnTo>
                          <a:pt x="1205" y="333"/>
                        </a:lnTo>
                        <a:lnTo>
                          <a:pt x="1204" y="327"/>
                        </a:lnTo>
                        <a:lnTo>
                          <a:pt x="1204" y="320"/>
                        </a:lnTo>
                        <a:lnTo>
                          <a:pt x="1203" y="312"/>
                        </a:lnTo>
                        <a:lnTo>
                          <a:pt x="1203" y="301"/>
                        </a:lnTo>
                        <a:lnTo>
                          <a:pt x="1201" y="291"/>
                        </a:lnTo>
                        <a:lnTo>
                          <a:pt x="1201" y="278"/>
                        </a:lnTo>
                        <a:lnTo>
                          <a:pt x="1201" y="262"/>
                        </a:lnTo>
                        <a:lnTo>
                          <a:pt x="1200" y="249"/>
                        </a:lnTo>
                        <a:lnTo>
                          <a:pt x="1198" y="237"/>
                        </a:lnTo>
                        <a:lnTo>
                          <a:pt x="1196" y="229"/>
                        </a:lnTo>
                        <a:lnTo>
                          <a:pt x="1194" y="225"/>
                        </a:lnTo>
                        <a:lnTo>
                          <a:pt x="1191" y="223"/>
                        </a:lnTo>
                        <a:lnTo>
                          <a:pt x="1188" y="220"/>
                        </a:lnTo>
                        <a:lnTo>
                          <a:pt x="1184" y="217"/>
                        </a:lnTo>
                        <a:lnTo>
                          <a:pt x="1178" y="216"/>
                        </a:lnTo>
                        <a:lnTo>
                          <a:pt x="1174" y="215"/>
                        </a:lnTo>
                        <a:lnTo>
                          <a:pt x="1167" y="214"/>
                        </a:lnTo>
                        <a:lnTo>
                          <a:pt x="1160" y="214"/>
                        </a:lnTo>
                        <a:lnTo>
                          <a:pt x="1106" y="214"/>
                        </a:lnTo>
                        <a:lnTo>
                          <a:pt x="1106" y="344"/>
                        </a:lnTo>
                        <a:lnTo>
                          <a:pt x="1054" y="344"/>
                        </a:lnTo>
                        <a:close/>
                        <a:moveTo>
                          <a:pt x="1106" y="158"/>
                        </a:moveTo>
                        <a:lnTo>
                          <a:pt x="1168" y="158"/>
                        </a:lnTo>
                        <a:lnTo>
                          <a:pt x="1177" y="156"/>
                        </a:lnTo>
                        <a:lnTo>
                          <a:pt x="1186" y="154"/>
                        </a:lnTo>
                        <a:lnTo>
                          <a:pt x="1193" y="152"/>
                        </a:lnTo>
                        <a:lnTo>
                          <a:pt x="1198" y="147"/>
                        </a:lnTo>
                        <a:lnTo>
                          <a:pt x="1203" y="141"/>
                        </a:lnTo>
                        <a:lnTo>
                          <a:pt x="1206" y="132"/>
                        </a:lnTo>
                        <a:lnTo>
                          <a:pt x="1207" y="123"/>
                        </a:lnTo>
                        <a:lnTo>
                          <a:pt x="1208" y="111"/>
                        </a:lnTo>
                        <a:lnTo>
                          <a:pt x="1208" y="109"/>
                        </a:lnTo>
                        <a:lnTo>
                          <a:pt x="1208" y="108"/>
                        </a:lnTo>
                        <a:lnTo>
                          <a:pt x="1208" y="106"/>
                        </a:lnTo>
                        <a:lnTo>
                          <a:pt x="1208" y="105"/>
                        </a:lnTo>
                        <a:lnTo>
                          <a:pt x="1208" y="102"/>
                        </a:lnTo>
                        <a:lnTo>
                          <a:pt x="1208" y="101"/>
                        </a:lnTo>
                        <a:lnTo>
                          <a:pt x="1207" y="99"/>
                        </a:lnTo>
                        <a:lnTo>
                          <a:pt x="1207" y="96"/>
                        </a:lnTo>
                        <a:lnTo>
                          <a:pt x="1206" y="92"/>
                        </a:lnTo>
                        <a:lnTo>
                          <a:pt x="1204" y="86"/>
                        </a:lnTo>
                        <a:lnTo>
                          <a:pt x="1200" y="81"/>
                        </a:lnTo>
                        <a:lnTo>
                          <a:pt x="1197" y="77"/>
                        </a:lnTo>
                        <a:lnTo>
                          <a:pt x="1192" y="73"/>
                        </a:lnTo>
                        <a:lnTo>
                          <a:pt x="1186" y="70"/>
                        </a:lnTo>
                        <a:lnTo>
                          <a:pt x="1180" y="69"/>
                        </a:lnTo>
                        <a:lnTo>
                          <a:pt x="1171" y="68"/>
                        </a:lnTo>
                        <a:lnTo>
                          <a:pt x="1106" y="68"/>
                        </a:lnTo>
                        <a:lnTo>
                          <a:pt x="1106" y="158"/>
                        </a:lnTo>
                        <a:close/>
                        <a:moveTo>
                          <a:pt x="1289" y="177"/>
                        </a:moveTo>
                        <a:lnTo>
                          <a:pt x="1290" y="144"/>
                        </a:lnTo>
                        <a:lnTo>
                          <a:pt x="1295" y="114"/>
                        </a:lnTo>
                        <a:lnTo>
                          <a:pt x="1302" y="88"/>
                        </a:lnTo>
                        <a:lnTo>
                          <a:pt x="1311" y="68"/>
                        </a:lnTo>
                        <a:lnTo>
                          <a:pt x="1315" y="58"/>
                        </a:lnTo>
                        <a:lnTo>
                          <a:pt x="1321" y="50"/>
                        </a:lnTo>
                        <a:lnTo>
                          <a:pt x="1327" y="43"/>
                        </a:lnTo>
                        <a:lnTo>
                          <a:pt x="1333" y="37"/>
                        </a:lnTo>
                        <a:lnTo>
                          <a:pt x="1338" y="30"/>
                        </a:lnTo>
                        <a:lnTo>
                          <a:pt x="1344" y="24"/>
                        </a:lnTo>
                        <a:lnTo>
                          <a:pt x="1350" y="19"/>
                        </a:lnTo>
                        <a:lnTo>
                          <a:pt x="1356" y="16"/>
                        </a:lnTo>
                        <a:lnTo>
                          <a:pt x="1364" y="11"/>
                        </a:lnTo>
                        <a:lnTo>
                          <a:pt x="1372" y="8"/>
                        </a:lnTo>
                        <a:lnTo>
                          <a:pt x="1380" y="5"/>
                        </a:lnTo>
                        <a:lnTo>
                          <a:pt x="1387" y="4"/>
                        </a:lnTo>
                        <a:lnTo>
                          <a:pt x="1394" y="2"/>
                        </a:lnTo>
                        <a:lnTo>
                          <a:pt x="1401" y="1"/>
                        </a:lnTo>
                        <a:lnTo>
                          <a:pt x="1406" y="0"/>
                        </a:lnTo>
                        <a:lnTo>
                          <a:pt x="1411" y="0"/>
                        </a:lnTo>
                        <a:lnTo>
                          <a:pt x="1415" y="0"/>
                        </a:lnTo>
                        <a:lnTo>
                          <a:pt x="1421" y="1"/>
                        </a:lnTo>
                        <a:lnTo>
                          <a:pt x="1428" y="2"/>
                        </a:lnTo>
                        <a:lnTo>
                          <a:pt x="1434" y="3"/>
                        </a:lnTo>
                        <a:lnTo>
                          <a:pt x="1442" y="5"/>
                        </a:lnTo>
                        <a:lnTo>
                          <a:pt x="1450" y="8"/>
                        </a:lnTo>
                        <a:lnTo>
                          <a:pt x="1457" y="11"/>
                        </a:lnTo>
                        <a:lnTo>
                          <a:pt x="1465" y="16"/>
                        </a:lnTo>
                        <a:lnTo>
                          <a:pt x="1472" y="19"/>
                        </a:lnTo>
                        <a:lnTo>
                          <a:pt x="1478" y="24"/>
                        </a:lnTo>
                        <a:lnTo>
                          <a:pt x="1483" y="30"/>
                        </a:lnTo>
                        <a:lnTo>
                          <a:pt x="1489" y="37"/>
                        </a:lnTo>
                        <a:lnTo>
                          <a:pt x="1495" y="43"/>
                        </a:lnTo>
                        <a:lnTo>
                          <a:pt x="1501" y="50"/>
                        </a:lnTo>
                        <a:lnTo>
                          <a:pt x="1506" y="58"/>
                        </a:lnTo>
                        <a:lnTo>
                          <a:pt x="1512" y="68"/>
                        </a:lnTo>
                        <a:lnTo>
                          <a:pt x="1521" y="88"/>
                        </a:lnTo>
                        <a:lnTo>
                          <a:pt x="1527" y="114"/>
                        </a:lnTo>
                        <a:lnTo>
                          <a:pt x="1531" y="144"/>
                        </a:lnTo>
                        <a:lnTo>
                          <a:pt x="1532" y="178"/>
                        </a:lnTo>
                        <a:lnTo>
                          <a:pt x="1531" y="213"/>
                        </a:lnTo>
                        <a:lnTo>
                          <a:pt x="1527" y="243"/>
                        </a:lnTo>
                        <a:lnTo>
                          <a:pt x="1521" y="268"/>
                        </a:lnTo>
                        <a:lnTo>
                          <a:pt x="1512" y="289"/>
                        </a:lnTo>
                        <a:lnTo>
                          <a:pt x="1506" y="297"/>
                        </a:lnTo>
                        <a:lnTo>
                          <a:pt x="1501" y="305"/>
                        </a:lnTo>
                        <a:lnTo>
                          <a:pt x="1495" y="313"/>
                        </a:lnTo>
                        <a:lnTo>
                          <a:pt x="1489" y="320"/>
                        </a:lnTo>
                        <a:lnTo>
                          <a:pt x="1483" y="326"/>
                        </a:lnTo>
                        <a:lnTo>
                          <a:pt x="1478" y="331"/>
                        </a:lnTo>
                        <a:lnTo>
                          <a:pt x="1472" y="336"/>
                        </a:lnTo>
                        <a:lnTo>
                          <a:pt x="1465" y="341"/>
                        </a:lnTo>
                        <a:lnTo>
                          <a:pt x="1457" y="343"/>
                        </a:lnTo>
                        <a:lnTo>
                          <a:pt x="1450" y="345"/>
                        </a:lnTo>
                        <a:lnTo>
                          <a:pt x="1442" y="346"/>
                        </a:lnTo>
                        <a:lnTo>
                          <a:pt x="1434" y="349"/>
                        </a:lnTo>
                        <a:lnTo>
                          <a:pt x="1428" y="350"/>
                        </a:lnTo>
                        <a:lnTo>
                          <a:pt x="1421" y="351"/>
                        </a:lnTo>
                        <a:lnTo>
                          <a:pt x="1415" y="352"/>
                        </a:lnTo>
                        <a:lnTo>
                          <a:pt x="1411" y="352"/>
                        </a:lnTo>
                        <a:lnTo>
                          <a:pt x="1406" y="352"/>
                        </a:lnTo>
                        <a:lnTo>
                          <a:pt x="1401" y="351"/>
                        </a:lnTo>
                        <a:lnTo>
                          <a:pt x="1394" y="350"/>
                        </a:lnTo>
                        <a:lnTo>
                          <a:pt x="1387" y="349"/>
                        </a:lnTo>
                        <a:lnTo>
                          <a:pt x="1380" y="348"/>
                        </a:lnTo>
                        <a:lnTo>
                          <a:pt x="1372" y="345"/>
                        </a:lnTo>
                        <a:lnTo>
                          <a:pt x="1364" y="343"/>
                        </a:lnTo>
                        <a:lnTo>
                          <a:pt x="1356" y="341"/>
                        </a:lnTo>
                        <a:lnTo>
                          <a:pt x="1350" y="336"/>
                        </a:lnTo>
                        <a:lnTo>
                          <a:pt x="1344" y="331"/>
                        </a:lnTo>
                        <a:lnTo>
                          <a:pt x="1338" y="326"/>
                        </a:lnTo>
                        <a:lnTo>
                          <a:pt x="1333" y="320"/>
                        </a:lnTo>
                        <a:lnTo>
                          <a:pt x="1327" y="313"/>
                        </a:lnTo>
                        <a:lnTo>
                          <a:pt x="1321" y="305"/>
                        </a:lnTo>
                        <a:lnTo>
                          <a:pt x="1315" y="297"/>
                        </a:lnTo>
                        <a:lnTo>
                          <a:pt x="1311" y="289"/>
                        </a:lnTo>
                        <a:lnTo>
                          <a:pt x="1302" y="268"/>
                        </a:lnTo>
                        <a:lnTo>
                          <a:pt x="1295" y="243"/>
                        </a:lnTo>
                        <a:lnTo>
                          <a:pt x="1290" y="213"/>
                        </a:lnTo>
                        <a:lnTo>
                          <a:pt x="1289" y="178"/>
                        </a:lnTo>
                        <a:lnTo>
                          <a:pt x="1289" y="177"/>
                        </a:lnTo>
                        <a:close/>
                        <a:moveTo>
                          <a:pt x="1342" y="177"/>
                        </a:moveTo>
                        <a:lnTo>
                          <a:pt x="1343" y="202"/>
                        </a:lnTo>
                        <a:lnTo>
                          <a:pt x="1345" y="225"/>
                        </a:lnTo>
                        <a:lnTo>
                          <a:pt x="1350" y="244"/>
                        </a:lnTo>
                        <a:lnTo>
                          <a:pt x="1357" y="259"/>
                        </a:lnTo>
                        <a:lnTo>
                          <a:pt x="1365" y="270"/>
                        </a:lnTo>
                        <a:lnTo>
                          <a:pt x="1373" y="280"/>
                        </a:lnTo>
                        <a:lnTo>
                          <a:pt x="1381" y="287"/>
                        </a:lnTo>
                        <a:lnTo>
                          <a:pt x="1390" y="291"/>
                        </a:lnTo>
                        <a:lnTo>
                          <a:pt x="1392" y="292"/>
                        </a:lnTo>
                        <a:lnTo>
                          <a:pt x="1396" y="293"/>
                        </a:lnTo>
                        <a:lnTo>
                          <a:pt x="1398" y="295"/>
                        </a:lnTo>
                        <a:lnTo>
                          <a:pt x="1401" y="296"/>
                        </a:lnTo>
                        <a:lnTo>
                          <a:pt x="1403" y="296"/>
                        </a:lnTo>
                        <a:lnTo>
                          <a:pt x="1405" y="296"/>
                        </a:lnTo>
                        <a:lnTo>
                          <a:pt x="1409" y="296"/>
                        </a:lnTo>
                        <a:lnTo>
                          <a:pt x="1411" y="296"/>
                        </a:lnTo>
                        <a:lnTo>
                          <a:pt x="1413" y="296"/>
                        </a:lnTo>
                        <a:lnTo>
                          <a:pt x="1415" y="296"/>
                        </a:lnTo>
                        <a:lnTo>
                          <a:pt x="1418" y="296"/>
                        </a:lnTo>
                        <a:lnTo>
                          <a:pt x="1420" y="296"/>
                        </a:lnTo>
                        <a:lnTo>
                          <a:pt x="1422" y="295"/>
                        </a:lnTo>
                        <a:lnTo>
                          <a:pt x="1426" y="293"/>
                        </a:lnTo>
                        <a:lnTo>
                          <a:pt x="1429" y="292"/>
                        </a:lnTo>
                        <a:lnTo>
                          <a:pt x="1432" y="291"/>
                        </a:lnTo>
                        <a:lnTo>
                          <a:pt x="1440" y="287"/>
                        </a:lnTo>
                        <a:lnTo>
                          <a:pt x="1449" y="280"/>
                        </a:lnTo>
                        <a:lnTo>
                          <a:pt x="1457" y="270"/>
                        </a:lnTo>
                        <a:lnTo>
                          <a:pt x="1464" y="259"/>
                        </a:lnTo>
                        <a:lnTo>
                          <a:pt x="1471" y="244"/>
                        </a:lnTo>
                        <a:lnTo>
                          <a:pt x="1475" y="225"/>
                        </a:lnTo>
                        <a:lnTo>
                          <a:pt x="1479" y="204"/>
                        </a:lnTo>
                        <a:lnTo>
                          <a:pt x="1480" y="178"/>
                        </a:lnTo>
                        <a:lnTo>
                          <a:pt x="1479" y="153"/>
                        </a:lnTo>
                        <a:lnTo>
                          <a:pt x="1476" y="131"/>
                        </a:lnTo>
                        <a:lnTo>
                          <a:pt x="1471" y="113"/>
                        </a:lnTo>
                        <a:lnTo>
                          <a:pt x="1465" y="99"/>
                        </a:lnTo>
                        <a:lnTo>
                          <a:pt x="1457" y="87"/>
                        </a:lnTo>
                        <a:lnTo>
                          <a:pt x="1449" y="77"/>
                        </a:lnTo>
                        <a:lnTo>
                          <a:pt x="1440" y="69"/>
                        </a:lnTo>
                        <a:lnTo>
                          <a:pt x="1432" y="64"/>
                        </a:lnTo>
                        <a:lnTo>
                          <a:pt x="1429" y="63"/>
                        </a:lnTo>
                        <a:lnTo>
                          <a:pt x="1426" y="63"/>
                        </a:lnTo>
                        <a:lnTo>
                          <a:pt x="1424" y="62"/>
                        </a:lnTo>
                        <a:lnTo>
                          <a:pt x="1421" y="62"/>
                        </a:lnTo>
                        <a:lnTo>
                          <a:pt x="1419" y="61"/>
                        </a:lnTo>
                        <a:lnTo>
                          <a:pt x="1415" y="61"/>
                        </a:lnTo>
                        <a:lnTo>
                          <a:pt x="1413" y="61"/>
                        </a:lnTo>
                        <a:lnTo>
                          <a:pt x="1411" y="61"/>
                        </a:lnTo>
                        <a:lnTo>
                          <a:pt x="1409" y="61"/>
                        </a:lnTo>
                        <a:lnTo>
                          <a:pt x="1406" y="61"/>
                        </a:lnTo>
                        <a:lnTo>
                          <a:pt x="1404" y="61"/>
                        </a:lnTo>
                        <a:lnTo>
                          <a:pt x="1401" y="62"/>
                        </a:lnTo>
                        <a:lnTo>
                          <a:pt x="1398" y="62"/>
                        </a:lnTo>
                        <a:lnTo>
                          <a:pt x="1396" y="63"/>
                        </a:lnTo>
                        <a:lnTo>
                          <a:pt x="1392" y="63"/>
                        </a:lnTo>
                        <a:lnTo>
                          <a:pt x="1390" y="64"/>
                        </a:lnTo>
                        <a:lnTo>
                          <a:pt x="1381" y="69"/>
                        </a:lnTo>
                        <a:lnTo>
                          <a:pt x="1373" y="77"/>
                        </a:lnTo>
                        <a:lnTo>
                          <a:pt x="1365" y="87"/>
                        </a:lnTo>
                        <a:lnTo>
                          <a:pt x="1357" y="99"/>
                        </a:lnTo>
                        <a:lnTo>
                          <a:pt x="1350" y="113"/>
                        </a:lnTo>
                        <a:lnTo>
                          <a:pt x="1345" y="131"/>
                        </a:lnTo>
                        <a:lnTo>
                          <a:pt x="1343" y="153"/>
                        </a:lnTo>
                        <a:lnTo>
                          <a:pt x="1342" y="178"/>
                        </a:lnTo>
                        <a:lnTo>
                          <a:pt x="1342" y="177"/>
                        </a:lnTo>
                        <a:close/>
                        <a:moveTo>
                          <a:pt x="676" y="709"/>
                        </a:moveTo>
                        <a:lnTo>
                          <a:pt x="676" y="475"/>
                        </a:lnTo>
                        <a:lnTo>
                          <a:pt x="726" y="475"/>
                        </a:lnTo>
                        <a:lnTo>
                          <a:pt x="726" y="812"/>
                        </a:lnTo>
                        <a:lnTo>
                          <a:pt x="673" y="812"/>
                        </a:lnTo>
                        <a:lnTo>
                          <a:pt x="571" y="573"/>
                        </a:lnTo>
                        <a:lnTo>
                          <a:pt x="569" y="573"/>
                        </a:lnTo>
                        <a:lnTo>
                          <a:pt x="569" y="812"/>
                        </a:lnTo>
                        <a:lnTo>
                          <a:pt x="520" y="812"/>
                        </a:lnTo>
                        <a:lnTo>
                          <a:pt x="520" y="475"/>
                        </a:lnTo>
                        <a:lnTo>
                          <a:pt x="575" y="475"/>
                        </a:lnTo>
                        <a:lnTo>
                          <a:pt x="676" y="7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74">
                    <a:extLst>
                      <a:ext uri="{FF2B5EF4-FFF2-40B4-BE49-F238E27FC236}">
                        <a16:creationId xmlns:a16="http://schemas.microsoft.com/office/drawing/2014/main" id="{D84A49FD-DFA6-469B-8E3A-78F8CC4F63FC}"/>
                      </a:ext>
                    </a:extLst>
                  </p:cNvPr>
                  <p:cNvSpPr>
                    <a:spLocks noEditPoints="1"/>
                  </p:cNvSpPr>
                  <p:nvPr/>
                </p:nvSpPr>
                <p:spPr bwMode="auto">
                  <a:xfrm>
                    <a:off x="1038" y="4190"/>
                    <a:ext cx="497" cy="406"/>
                  </a:xfrm>
                  <a:custGeom>
                    <a:avLst/>
                    <a:gdLst>
                      <a:gd name="T0" fmla="*/ 12 w 993"/>
                      <a:gd name="T1" fmla="*/ 1 h 814"/>
                      <a:gd name="T2" fmla="*/ 13 w 993"/>
                      <a:gd name="T3" fmla="*/ 0 h 814"/>
                      <a:gd name="T4" fmla="*/ 13 w 993"/>
                      <a:gd name="T5" fmla="*/ 0 h 814"/>
                      <a:gd name="T6" fmla="*/ 13 w 993"/>
                      <a:gd name="T7" fmla="*/ 0 h 814"/>
                      <a:gd name="T8" fmla="*/ 13 w 993"/>
                      <a:gd name="T9" fmla="*/ 0 h 814"/>
                      <a:gd name="T10" fmla="*/ 14 w 993"/>
                      <a:gd name="T11" fmla="*/ 0 h 814"/>
                      <a:gd name="T12" fmla="*/ 14 w 993"/>
                      <a:gd name="T13" fmla="*/ 0 h 814"/>
                      <a:gd name="T14" fmla="*/ 14 w 993"/>
                      <a:gd name="T15" fmla="*/ 0 h 814"/>
                      <a:gd name="T16" fmla="*/ 15 w 993"/>
                      <a:gd name="T17" fmla="*/ 0 h 814"/>
                      <a:gd name="T18" fmla="*/ 15 w 993"/>
                      <a:gd name="T19" fmla="*/ 0 h 814"/>
                      <a:gd name="T20" fmla="*/ 15 w 993"/>
                      <a:gd name="T21" fmla="*/ 0 h 814"/>
                      <a:gd name="T22" fmla="*/ 16 w 993"/>
                      <a:gd name="T23" fmla="*/ 0 h 814"/>
                      <a:gd name="T24" fmla="*/ 16 w 993"/>
                      <a:gd name="T25" fmla="*/ 1 h 814"/>
                      <a:gd name="T26" fmla="*/ 16 w 993"/>
                      <a:gd name="T27" fmla="*/ 3 h 814"/>
                      <a:gd name="T28" fmla="*/ 16 w 993"/>
                      <a:gd name="T29" fmla="*/ 4 h 814"/>
                      <a:gd name="T30" fmla="*/ 15 w 993"/>
                      <a:gd name="T31" fmla="*/ 4 h 814"/>
                      <a:gd name="T32" fmla="*/ 15 w 993"/>
                      <a:gd name="T33" fmla="*/ 5 h 814"/>
                      <a:gd name="T34" fmla="*/ 15 w 993"/>
                      <a:gd name="T35" fmla="*/ 5 h 814"/>
                      <a:gd name="T36" fmla="*/ 14 w 993"/>
                      <a:gd name="T37" fmla="*/ 5 h 814"/>
                      <a:gd name="T38" fmla="*/ 14 w 993"/>
                      <a:gd name="T39" fmla="*/ 5 h 814"/>
                      <a:gd name="T40" fmla="*/ 14 w 993"/>
                      <a:gd name="T41" fmla="*/ 5 h 814"/>
                      <a:gd name="T42" fmla="*/ 14 w 993"/>
                      <a:gd name="T43" fmla="*/ 5 h 814"/>
                      <a:gd name="T44" fmla="*/ 13 w 993"/>
                      <a:gd name="T45" fmla="*/ 5 h 814"/>
                      <a:gd name="T46" fmla="*/ 13 w 993"/>
                      <a:gd name="T47" fmla="*/ 5 h 814"/>
                      <a:gd name="T48" fmla="*/ 13 w 993"/>
                      <a:gd name="T49" fmla="*/ 4 h 814"/>
                      <a:gd name="T50" fmla="*/ 12 w 993"/>
                      <a:gd name="T51" fmla="*/ 4 h 814"/>
                      <a:gd name="T52" fmla="*/ 12 w 993"/>
                      <a:gd name="T53" fmla="*/ 2 h 814"/>
                      <a:gd name="T54" fmla="*/ 13 w 993"/>
                      <a:gd name="T55" fmla="*/ 3 h 814"/>
                      <a:gd name="T56" fmla="*/ 13 w 993"/>
                      <a:gd name="T57" fmla="*/ 4 h 814"/>
                      <a:gd name="T58" fmla="*/ 14 w 993"/>
                      <a:gd name="T59" fmla="*/ 4 h 814"/>
                      <a:gd name="T60" fmla="*/ 14 w 993"/>
                      <a:gd name="T61" fmla="*/ 4 h 814"/>
                      <a:gd name="T62" fmla="*/ 14 w 993"/>
                      <a:gd name="T63" fmla="*/ 4 h 814"/>
                      <a:gd name="T64" fmla="*/ 14 w 993"/>
                      <a:gd name="T65" fmla="*/ 4 h 814"/>
                      <a:gd name="T66" fmla="*/ 14 w 993"/>
                      <a:gd name="T67" fmla="*/ 4 h 814"/>
                      <a:gd name="T68" fmla="*/ 14 w 993"/>
                      <a:gd name="T69" fmla="*/ 4 h 814"/>
                      <a:gd name="T70" fmla="*/ 15 w 993"/>
                      <a:gd name="T71" fmla="*/ 4 h 814"/>
                      <a:gd name="T72" fmla="*/ 15 w 993"/>
                      <a:gd name="T73" fmla="*/ 4 h 814"/>
                      <a:gd name="T74" fmla="*/ 15 w 993"/>
                      <a:gd name="T75" fmla="*/ 3 h 814"/>
                      <a:gd name="T76" fmla="*/ 15 w 993"/>
                      <a:gd name="T77" fmla="*/ 2 h 814"/>
                      <a:gd name="T78" fmla="*/ 15 w 993"/>
                      <a:gd name="T79" fmla="*/ 1 h 814"/>
                      <a:gd name="T80" fmla="*/ 14 w 993"/>
                      <a:gd name="T81" fmla="*/ 1 h 814"/>
                      <a:gd name="T82" fmla="*/ 14 w 993"/>
                      <a:gd name="T83" fmla="*/ 0 h 814"/>
                      <a:gd name="T84" fmla="*/ 14 w 993"/>
                      <a:gd name="T85" fmla="*/ 0 h 814"/>
                      <a:gd name="T86" fmla="*/ 14 w 993"/>
                      <a:gd name="T87" fmla="*/ 0 h 814"/>
                      <a:gd name="T88" fmla="*/ 14 w 993"/>
                      <a:gd name="T89" fmla="*/ 0 h 814"/>
                      <a:gd name="T90" fmla="*/ 14 w 993"/>
                      <a:gd name="T91" fmla="*/ 1 h 814"/>
                      <a:gd name="T92" fmla="*/ 14 w 993"/>
                      <a:gd name="T93" fmla="*/ 1 h 814"/>
                      <a:gd name="T94" fmla="*/ 13 w 993"/>
                      <a:gd name="T95" fmla="*/ 1 h 814"/>
                      <a:gd name="T96" fmla="*/ 13 w 993"/>
                      <a:gd name="T97" fmla="*/ 2 h 814"/>
                      <a:gd name="T98" fmla="*/ 3 w 993"/>
                      <a:gd name="T99" fmla="*/ 8 h 814"/>
                      <a:gd name="T100" fmla="*/ 3 w 993"/>
                      <a:gd name="T101" fmla="*/ 9 h 814"/>
                      <a:gd name="T102" fmla="*/ 1 w 993"/>
                      <a:gd name="T103" fmla="*/ 11 h 814"/>
                      <a:gd name="T104" fmla="*/ 0 w 993"/>
                      <a:gd name="T105" fmla="*/ 12 h 8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3" h="814">
                        <a:moveTo>
                          <a:pt x="749" y="178"/>
                        </a:moveTo>
                        <a:lnTo>
                          <a:pt x="750" y="144"/>
                        </a:lnTo>
                        <a:lnTo>
                          <a:pt x="755" y="114"/>
                        </a:lnTo>
                        <a:lnTo>
                          <a:pt x="762" y="89"/>
                        </a:lnTo>
                        <a:lnTo>
                          <a:pt x="771" y="68"/>
                        </a:lnTo>
                        <a:lnTo>
                          <a:pt x="775" y="59"/>
                        </a:lnTo>
                        <a:lnTo>
                          <a:pt x="781" y="51"/>
                        </a:lnTo>
                        <a:lnTo>
                          <a:pt x="787" y="44"/>
                        </a:lnTo>
                        <a:lnTo>
                          <a:pt x="793" y="36"/>
                        </a:lnTo>
                        <a:lnTo>
                          <a:pt x="798" y="30"/>
                        </a:lnTo>
                        <a:lnTo>
                          <a:pt x="804" y="25"/>
                        </a:lnTo>
                        <a:lnTo>
                          <a:pt x="810" y="20"/>
                        </a:lnTo>
                        <a:lnTo>
                          <a:pt x="816" y="15"/>
                        </a:lnTo>
                        <a:lnTo>
                          <a:pt x="824" y="12"/>
                        </a:lnTo>
                        <a:lnTo>
                          <a:pt x="832" y="8"/>
                        </a:lnTo>
                        <a:lnTo>
                          <a:pt x="840" y="6"/>
                        </a:lnTo>
                        <a:lnTo>
                          <a:pt x="847" y="5"/>
                        </a:lnTo>
                        <a:lnTo>
                          <a:pt x="854" y="3"/>
                        </a:lnTo>
                        <a:lnTo>
                          <a:pt x="861" y="1"/>
                        </a:lnTo>
                        <a:lnTo>
                          <a:pt x="866" y="0"/>
                        </a:lnTo>
                        <a:lnTo>
                          <a:pt x="871" y="0"/>
                        </a:lnTo>
                        <a:lnTo>
                          <a:pt x="876" y="0"/>
                        </a:lnTo>
                        <a:lnTo>
                          <a:pt x="881" y="1"/>
                        </a:lnTo>
                        <a:lnTo>
                          <a:pt x="888" y="1"/>
                        </a:lnTo>
                        <a:lnTo>
                          <a:pt x="895" y="3"/>
                        </a:lnTo>
                        <a:lnTo>
                          <a:pt x="902" y="5"/>
                        </a:lnTo>
                        <a:lnTo>
                          <a:pt x="910" y="8"/>
                        </a:lnTo>
                        <a:lnTo>
                          <a:pt x="917" y="12"/>
                        </a:lnTo>
                        <a:lnTo>
                          <a:pt x="925" y="15"/>
                        </a:lnTo>
                        <a:lnTo>
                          <a:pt x="932" y="20"/>
                        </a:lnTo>
                        <a:lnTo>
                          <a:pt x="938" y="25"/>
                        </a:lnTo>
                        <a:lnTo>
                          <a:pt x="943" y="30"/>
                        </a:lnTo>
                        <a:lnTo>
                          <a:pt x="949" y="36"/>
                        </a:lnTo>
                        <a:lnTo>
                          <a:pt x="955" y="44"/>
                        </a:lnTo>
                        <a:lnTo>
                          <a:pt x="961" y="51"/>
                        </a:lnTo>
                        <a:lnTo>
                          <a:pt x="967" y="59"/>
                        </a:lnTo>
                        <a:lnTo>
                          <a:pt x="972" y="68"/>
                        </a:lnTo>
                        <a:lnTo>
                          <a:pt x="981" y="89"/>
                        </a:lnTo>
                        <a:lnTo>
                          <a:pt x="988" y="114"/>
                        </a:lnTo>
                        <a:lnTo>
                          <a:pt x="992" y="144"/>
                        </a:lnTo>
                        <a:lnTo>
                          <a:pt x="993" y="179"/>
                        </a:lnTo>
                        <a:lnTo>
                          <a:pt x="992" y="213"/>
                        </a:lnTo>
                        <a:lnTo>
                          <a:pt x="988" y="243"/>
                        </a:lnTo>
                        <a:lnTo>
                          <a:pt x="981" y="269"/>
                        </a:lnTo>
                        <a:lnTo>
                          <a:pt x="972" y="289"/>
                        </a:lnTo>
                        <a:lnTo>
                          <a:pt x="967" y="298"/>
                        </a:lnTo>
                        <a:lnTo>
                          <a:pt x="961" y="306"/>
                        </a:lnTo>
                        <a:lnTo>
                          <a:pt x="955" y="314"/>
                        </a:lnTo>
                        <a:lnTo>
                          <a:pt x="949" y="321"/>
                        </a:lnTo>
                        <a:lnTo>
                          <a:pt x="943" y="326"/>
                        </a:lnTo>
                        <a:lnTo>
                          <a:pt x="938" y="332"/>
                        </a:lnTo>
                        <a:lnTo>
                          <a:pt x="932" y="337"/>
                        </a:lnTo>
                        <a:lnTo>
                          <a:pt x="925" y="341"/>
                        </a:lnTo>
                        <a:lnTo>
                          <a:pt x="917" y="344"/>
                        </a:lnTo>
                        <a:lnTo>
                          <a:pt x="910" y="346"/>
                        </a:lnTo>
                        <a:lnTo>
                          <a:pt x="902" y="348"/>
                        </a:lnTo>
                        <a:lnTo>
                          <a:pt x="895" y="350"/>
                        </a:lnTo>
                        <a:lnTo>
                          <a:pt x="888" y="352"/>
                        </a:lnTo>
                        <a:lnTo>
                          <a:pt x="881" y="353"/>
                        </a:lnTo>
                        <a:lnTo>
                          <a:pt x="876" y="354"/>
                        </a:lnTo>
                        <a:lnTo>
                          <a:pt x="871" y="354"/>
                        </a:lnTo>
                        <a:lnTo>
                          <a:pt x="866" y="354"/>
                        </a:lnTo>
                        <a:lnTo>
                          <a:pt x="861" y="353"/>
                        </a:lnTo>
                        <a:lnTo>
                          <a:pt x="854" y="352"/>
                        </a:lnTo>
                        <a:lnTo>
                          <a:pt x="847" y="350"/>
                        </a:lnTo>
                        <a:lnTo>
                          <a:pt x="840" y="349"/>
                        </a:lnTo>
                        <a:lnTo>
                          <a:pt x="832" y="347"/>
                        </a:lnTo>
                        <a:lnTo>
                          <a:pt x="824" y="344"/>
                        </a:lnTo>
                        <a:lnTo>
                          <a:pt x="816" y="341"/>
                        </a:lnTo>
                        <a:lnTo>
                          <a:pt x="810" y="337"/>
                        </a:lnTo>
                        <a:lnTo>
                          <a:pt x="804" y="332"/>
                        </a:lnTo>
                        <a:lnTo>
                          <a:pt x="798" y="326"/>
                        </a:lnTo>
                        <a:lnTo>
                          <a:pt x="793" y="321"/>
                        </a:lnTo>
                        <a:lnTo>
                          <a:pt x="787" y="314"/>
                        </a:lnTo>
                        <a:lnTo>
                          <a:pt x="781" y="306"/>
                        </a:lnTo>
                        <a:lnTo>
                          <a:pt x="775" y="298"/>
                        </a:lnTo>
                        <a:lnTo>
                          <a:pt x="771" y="289"/>
                        </a:lnTo>
                        <a:lnTo>
                          <a:pt x="762" y="269"/>
                        </a:lnTo>
                        <a:lnTo>
                          <a:pt x="755" y="243"/>
                        </a:lnTo>
                        <a:lnTo>
                          <a:pt x="750" y="213"/>
                        </a:lnTo>
                        <a:lnTo>
                          <a:pt x="749" y="179"/>
                        </a:lnTo>
                        <a:lnTo>
                          <a:pt x="749" y="178"/>
                        </a:lnTo>
                        <a:close/>
                        <a:moveTo>
                          <a:pt x="802" y="178"/>
                        </a:moveTo>
                        <a:lnTo>
                          <a:pt x="803" y="203"/>
                        </a:lnTo>
                        <a:lnTo>
                          <a:pt x="805" y="226"/>
                        </a:lnTo>
                        <a:lnTo>
                          <a:pt x="810" y="245"/>
                        </a:lnTo>
                        <a:lnTo>
                          <a:pt x="817" y="260"/>
                        </a:lnTo>
                        <a:lnTo>
                          <a:pt x="825" y="271"/>
                        </a:lnTo>
                        <a:lnTo>
                          <a:pt x="833" y="280"/>
                        </a:lnTo>
                        <a:lnTo>
                          <a:pt x="841" y="287"/>
                        </a:lnTo>
                        <a:lnTo>
                          <a:pt x="850" y="292"/>
                        </a:lnTo>
                        <a:lnTo>
                          <a:pt x="853" y="293"/>
                        </a:lnTo>
                        <a:lnTo>
                          <a:pt x="856" y="294"/>
                        </a:lnTo>
                        <a:lnTo>
                          <a:pt x="858" y="295"/>
                        </a:lnTo>
                        <a:lnTo>
                          <a:pt x="861" y="296"/>
                        </a:lnTo>
                        <a:lnTo>
                          <a:pt x="863" y="296"/>
                        </a:lnTo>
                        <a:lnTo>
                          <a:pt x="866" y="296"/>
                        </a:lnTo>
                        <a:lnTo>
                          <a:pt x="869" y="296"/>
                        </a:lnTo>
                        <a:lnTo>
                          <a:pt x="871" y="296"/>
                        </a:lnTo>
                        <a:lnTo>
                          <a:pt x="873" y="296"/>
                        </a:lnTo>
                        <a:lnTo>
                          <a:pt x="876" y="296"/>
                        </a:lnTo>
                        <a:lnTo>
                          <a:pt x="878" y="296"/>
                        </a:lnTo>
                        <a:lnTo>
                          <a:pt x="880" y="296"/>
                        </a:lnTo>
                        <a:lnTo>
                          <a:pt x="884" y="295"/>
                        </a:lnTo>
                        <a:lnTo>
                          <a:pt x="886" y="294"/>
                        </a:lnTo>
                        <a:lnTo>
                          <a:pt x="889" y="293"/>
                        </a:lnTo>
                        <a:lnTo>
                          <a:pt x="892" y="292"/>
                        </a:lnTo>
                        <a:lnTo>
                          <a:pt x="900" y="287"/>
                        </a:lnTo>
                        <a:lnTo>
                          <a:pt x="909" y="280"/>
                        </a:lnTo>
                        <a:lnTo>
                          <a:pt x="917" y="271"/>
                        </a:lnTo>
                        <a:lnTo>
                          <a:pt x="924" y="260"/>
                        </a:lnTo>
                        <a:lnTo>
                          <a:pt x="931" y="245"/>
                        </a:lnTo>
                        <a:lnTo>
                          <a:pt x="935" y="226"/>
                        </a:lnTo>
                        <a:lnTo>
                          <a:pt x="939" y="204"/>
                        </a:lnTo>
                        <a:lnTo>
                          <a:pt x="940" y="179"/>
                        </a:lnTo>
                        <a:lnTo>
                          <a:pt x="939" y="154"/>
                        </a:lnTo>
                        <a:lnTo>
                          <a:pt x="937" y="132"/>
                        </a:lnTo>
                        <a:lnTo>
                          <a:pt x="931" y="113"/>
                        </a:lnTo>
                        <a:lnTo>
                          <a:pt x="925" y="99"/>
                        </a:lnTo>
                        <a:lnTo>
                          <a:pt x="917" y="88"/>
                        </a:lnTo>
                        <a:lnTo>
                          <a:pt x="909" y="78"/>
                        </a:lnTo>
                        <a:lnTo>
                          <a:pt x="900" y="69"/>
                        </a:lnTo>
                        <a:lnTo>
                          <a:pt x="892" y="65"/>
                        </a:lnTo>
                        <a:lnTo>
                          <a:pt x="889" y="64"/>
                        </a:lnTo>
                        <a:lnTo>
                          <a:pt x="887" y="64"/>
                        </a:lnTo>
                        <a:lnTo>
                          <a:pt x="884" y="63"/>
                        </a:lnTo>
                        <a:lnTo>
                          <a:pt x="881" y="63"/>
                        </a:lnTo>
                        <a:lnTo>
                          <a:pt x="879" y="61"/>
                        </a:lnTo>
                        <a:lnTo>
                          <a:pt x="877" y="61"/>
                        </a:lnTo>
                        <a:lnTo>
                          <a:pt x="873" y="61"/>
                        </a:lnTo>
                        <a:lnTo>
                          <a:pt x="871" y="61"/>
                        </a:lnTo>
                        <a:lnTo>
                          <a:pt x="869" y="61"/>
                        </a:lnTo>
                        <a:lnTo>
                          <a:pt x="866" y="61"/>
                        </a:lnTo>
                        <a:lnTo>
                          <a:pt x="864" y="61"/>
                        </a:lnTo>
                        <a:lnTo>
                          <a:pt x="861" y="63"/>
                        </a:lnTo>
                        <a:lnTo>
                          <a:pt x="858" y="63"/>
                        </a:lnTo>
                        <a:lnTo>
                          <a:pt x="856" y="64"/>
                        </a:lnTo>
                        <a:lnTo>
                          <a:pt x="853" y="64"/>
                        </a:lnTo>
                        <a:lnTo>
                          <a:pt x="850" y="65"/>
                        </a:lnTo>
                        <a:lnTo>
                          <a:pt x="841" y="69"/>
                        </a:lnTo>
                        <a:lnTo>
                          <a:pt x="833" y="78"/>
                        </a:lnTo>
                        <a:lnTo>
                          <a:pt x="825" y="88"/>
                        </a:lnTo>
                        <a:lnTo>
                          <a:pt x="817" y="99"/>
                        </a:lnTo>
                        <a:lnTo>
                          <a:pt x="810" y="113"/>
                        </a:lnTo>
                        <a:lnTo>
                          <a:pt x="805" y="132"/>
                        </a:lnTo>
                        <a:lnTo>
                          <a:pt x="803" y="154"/>
                        </a:lnTo>
                        <a:lnTo>
                          <a:pt x="802" y="179"/>
                        </a:lnTo>
                        <a:lnTo>
                          <a:pt x="802" y="178"/>
                        </a:lnTo>
                        <a:close/>
                        <a:moveTo>
                          <a:pt x="185" y="477"/>
                        </a:moveTo>
                        <a:lnTo>
                          <a:pt x="185" y="537"/>
                        </a:lnTo>
                        <a:lnTo>
                          <a:pt x="51" y="537"/>
                        </a:lnTo>
                        <a:lnTo>
                          <a:pt x="51" y="608"/>
                        </a:lnTo>
                        <a:lnTo>
                          <a:pt x="175" y="608"/>
                        </a:lnTo>
                        <a:lnTo>
                          <a:pt x="175" y="668"/>
                        </a:lnTo>
                        <a:lnTo>
                          <a:pt x="51" y="668"/>
                        </a:lnTo>
                        <a:lnTo>
                          <a:pt x="51" y="755"/>
                        </a:lnTo>
                        <a:lnTo>
                          <a:pt x="192" y="755"/>
                        </a:lnTo>
                        <a:lnTo>
                          <a:pt x="192" y="814"/>
                        </a:lnTo>
                        <a:lnTo>
                          <a:pt x="0" y="814"/>
                        </a:lnTo>
                        <a:lnTo>
                          <a:pt x="0" y="477"/>
                        </a:lnTo>
                        <a:lnTo>
                          <a:pt x="185" y="4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75">
                    <a:extLst>
                      <a:ext uri="{FF2B5EF4-FFF2-40B4-BE49-F238E27FC236}">
                        <a16:creationId xmlns:a16="http://schemas.microsoft.com/office/drawing/2014/main" id="{42BEC266-50EF-4C6C-8684-EA32B0CE875E}"/>
                      </a:ext>
                    </a:extLst>
                  </p:cNvPr>
                  <p:cNvSpPr>
                    <a:spLocks noEditPoints="1"/>
                  </p:cNvSpPr>
                  <p:nvPr/>
                </p:nvSpPr>
                <p:spPr bwMode="auto">
                  <a:xfrm>
                    <a:off x="1154" y="4428"/>
                    <a:ext cx="635" cy="168"/>
                  </a:xfrm>
                  <a:custGeom>
                    <a:avLst/>
                    <a:gdLst>
                      <a:gd name="T0" fmla="*/ 4 w 1270"/>
                      <a:gd name="T1" fmla="*/ 5 h 337"/>
                      <a:gd name="T2" fmla="*/ 3 w 1270"/>
                      <a:gd name="T3" fmla="*/ 5 h 337"/>
                      <a:gd name="T4" fmla="*/ 1 w 1270"/>
                      <a:gd name="T5" fmla="*/ 0 h 337"/>
                      <a:gd name="T6" fmla="*/ 0 w 1270"/>
                      <a:gd name="T7" fmla="*/ 0 h 337"/>
                      <a:gd name="T8" fmla="*/ 2 w 1270"/>
                      <a:gd name="T9" fmla="*/ 4 h 337"/>
                      <a:gd name="T10" fmla="*/ 6 w 1270"/>
                      <a:gd name="T11" fmla="*/ 3 h 337"/>
                      <a:gd name="T12" fmla="*/ 5 w 1270"/>
                      <a:gd name="T13" fmla="*/ 0 h 337"/>
                      <a:gd name="T14" fmla="*/ 7 w 1270"/>
                      <a:gd name="T15" fmla="*/ 0 h 337"/>
                      <a:gd name="T16" fmla="*/ 8 w 1270"/>
                      <a:gd name="T17" fmla="*/ 0 h 337"/>
                      <a:gd name="T18" fmla="*/ 8 w 1270"/>
                      <a:gd name="T19" fmla="*/ 0 h 337"/>
                      <a:gd name="T20" fmla="*/ 8 w 1270"/>
                      <a:gd name="T21" fmla="*/ 1 h 337"/>
                      <a:gd name="T22" fmla="*/ 8 w 1270"/>
                      <a:gd name="T23" fmla="*/ 1 h 337"/>
                      <a:gd name="T24" fmla="*/ 8 w 1270"/>
                      <a:gd name="T25" fmla="*/ 2 h 337"/>
                      <a:gd name="T26" fmla="*/ 8 w 1270"/>
                      <a:gd name="T27" fmla="*/ 2 h 337"/>
                      <a:gd name="T28" fmla="*/ 8 w 1270"/>
                      <a:gd name="T29" fmla="*/ 2 h 337"/>
                      <a:gd name="T30" fmla="*/ 7 w 1270"/>
                      <a:gd name="T31" fmla="*/ 3 h 337"/>
                      <a:gd name="T32" fmla="*/ 7 w 1270"/>
                      <a:gd name="T33" fmla="*/ 3 h 337"/>
                      <a:gd name="T34" fmla="*/ 7 w 1270"/>
                      <a:gd name="T35" fmla="*/ 3 h 337"/>
                      <a:gd name="T36" fmla="*/ 7 w 1270"/>
                      <a:gd name="T37" fmla="*/ 2 h 337"/>
                      <a:gd name="T38" fmla="*/ 7 w 1270"/>
                      <a:gd name="T39" fmla="*/ 2 h 337"/>
                      <a:gd name="T40" fmla="*/ 7 w 1270"/>
                      <a:gd name="T41" fmla="*/ 2 h 337"/>
                      <a:gd name="T42" fmla="*/ 7 w 1270"/>
                      <a:gd name="T43" fmla="*/ 1 h 337"/>
                      <a:gd name="T44" fmla="*/ 7 w 1270"/>
                      <a:gd name="T45" fmla="*/ 1 h 337"/>
                      <a:gd name="T46" fmla="*/ 7 w 1270"/>
                      <a:gd name="T47" fmla="*/ 1 h 337"/>
                      <a:gd name="T48" fmla="*/ 7 w 1270"/>
                      <a:gd name="T49" fmla="*/ 1 h 337"/>
                      <a:gd name="T50" fmla="*/ 7 w 1270"/>
                      <a:gd name="T51" fmla="*/ 1 h 337"/>
                      <a:gd name="T52" fmla="*/ 7 w 1270"/>
                      <a:gd name="T53" fmla="*/ 0 h 337"/>
                      <a:gd name="T54" fmla="*/ 7 w 1270"/>
                      <a:gd name="T55" fmla="*/ 0 h 337"/>
                      <a:gd name="T56" fmla="*/ 6 w 1270"/>
                      <a:gd name="T57" fmla="*/ 2 h 337"/>
                      <a:gd name="T58" fmla="*/ 9 w 1270"/>
                      <a:gd name="T59" fmla="*/ 5 h 337"/>
                      <a:gd name="T60" fmla="*/ 13 w 1270"/>
                      <a:gd name="T61" fmla="*/ 0 h 337"/>
                      <a:gd name="T62" fmla="*/ 11 w 1270"/>
                      <a:gd name="T63" fmla="*/ 2 h 337"/>
                      <a:gd name="T64" fmla="*/ 11 w 1270"/>
                      <a:gd name="T65" fmla="*/ 2 h 337"/>
                      <a:gd name="T66" fmla="*/ 13 w 1270"/>
                      <a:gd name="T67" fmla="*/ 5 h 337"/>
                      <a:gd name="T68" fmla="*/ 13 w 1270"/>
                      <a:gd name="T69" fmla="*/ 0 h 337"/>
                      <a:gd name="T70" fmla="*/ 14 w 1270"/>
                      <a:gd name="T71" fmla="*/ 5 h 337"/>
                      <a:gd name="T72" fmla="*/ 14 w 1270"/>
                      <a:gd name="T73" fmla="*/ 0 h 337"/>
                      <a:gd name="T74" fmla="*/ 17 w 1270"/>
                      <a:gd name="T75" fmla="*/ 0 h 337"/>
                      <a:gd name="T76" fmla="*/ 20 w 1270"/>
                      <a:gd name="T77" fmla="*/ 0 h 337"/>
                      <a:gd name="T78" fmla="*/ 18 w 1270"/>
                      <a:gd name="T79" fmla="*/ 2 h 337"/>
                      <a:gd name="T80" fmla="*/ 18 w 1270"/>
                      <a:gd name="T81" fmla="*/ 2 h 337"/>
                      <a:gd name="T82" fmla="*/ 20 w 1270"/>
                      <a:gd name="T83" fmla="*/ 5 h 337"/>
                      <a:gd name="T84" fmla="*/ 20 w 1270"/>
                      <a:gd name="T85" fmla="*/ 0 h 3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70" h="337">
                        <a:moveTo>
                          <a:pt x="244" y="0"/>
                        </a:moveTo>
                        <a:lnTo>
                          <a:pt x="244" y="337"/>
                        </a:lnTo>
                        <a:lnTo>
                          <a:pt x="196" y="337"/>
                        </a:lnTo>
                        <a:lnTo>
                          <a:pt x="196" y="57"/>
                        </a:lnTo>
                        <a:lnTo>
                          <a:pt x="194" y="57"/>
                        </a:lnTo>
                        <a:lnTo>
                          <a:pt x="147" y="337"/>
                        </a:lnTo>
                        <a:lnTo>
                          <a:pt x="95" y="337"/>
                        </a:lnTo>
                        <a:lnTo>
                          <a:pt x="49" y="57"/>
                        </a:lnTo>
                        <a:lnTo>
                          <a:pt x="48" y="57"/>
                        </a:lnTo>
                        <a:lnTo>
                          <a:pt x="48" y="337"/>
                        </a:lnTo>
                        <a:lnTo>
                          <a:pt x="0" y="337"/>
                        </a:lnTo>
                        <a:lnTo>
                          <a:pt x="0" y="0"/>
                        </a:lnTo>
                        <a:lnTo>
                          <a:pt x="77" y="0"/>
                        </a:lnTo>
                        <a:lnTo>
                          <a:pt x="122" y="266"/>
                        </a:lnTo>
                        <a:lnTo>
                          <a:pt x="123" y="266"/>
                        </a:lnTo>
                        <a:lnTo>
                          <a:pt x="168" y="0"/>
                        </a:lnTo>
                        <a:lnTo>
                          <a:pt x="244" y="0"/>
                        </a:lnTo>
                        <a:close/>
                        <a:moveTo>
                          <a:pt x="349" y="216"/>
                        </a:moveTo>
                        <a:lnTo>
                          <a:pt x="349" y="337"/>
                        </a:lnTo>
                        <a:lnTo>
                          <a:pt x="296" y="337"/>
                        </a:lnTo>
                        <a:lnTo>
                          <a:pt x="296" y="0"/>
                        </a:lnTo>
                        <a:lnTo>
                          <a:pt x="411" y="0"/>
                        </a:lnTo>
                        <a:lnTo>
                          <a:pt x="420" y="0"/>
                        </a:lnTo>
                        <a:lnTo>
                          <a:pt x="428" y="2"/>
                        </a:lnTo>
                        <a:lnTo>
                          <a:pt x="436" y="5"/>
                        </a:lnTo>
                        <a:lnTo>
                          <a:pt x="443" y="8"/>
                        </a:lnTo>
                        <a:lnTo>
                          <a:pt x="450" y="12"/>
                        </a:lnTo>
                        <a:lnTo>
                          <a:pt x="457" y="17"/>
                        </a:lnTo>
                        <a:lnTo>
                          <a:pt x="463" y="23"/>
                        </a:lnTo>
                        <a:lnTo>
                          <a:pt x="468" y="30"/>
                        </a:lnTo>
                        <a:lnTo>
                          <a:pt x="478" y="45"/>
                        </a:lnTo>
                        <a:lnTo>
                          <a:pt x="485" y="64"/>
                        </a:lnTo>
                        <a:lnTo>
                          <a:pt x="488" y="84"/>
                        </a:lnTo>
                        <a:lnTo>
                          <a:pt x="489" y="108"/>
                        </a:lnTo>
                        <a:lnTo>
                          <a:pt x="489" y="113"/>
                        </a:lnTo>
                        <a:lnTo>
                          <a:pt x="489" y="118"/>
                        </a:lnTo>
                        <a:lnTo>
                          <a:pt x="488" y="123"/>
                        </a:lnTo>
                        <a:lnTo>
                          <a:pt x="488" y="130"/>
                        </a:lnTo>
                        <a:lnTo>
                          <a:pt x="487" y="136"/>
                        </a:lnTo>
                        <a:lnTo>
                          <a:pt x="486" y="143"/>
                        </a:lnTo>
                        <a:lnTo>
                          <a:pt x="483" y="149"/>
                        </a:lnTo>
                        <a:lnTo>
                          <a:pt x="482" y="156"/>
                        </a:lnTo>
                        <a:lnTo>
                          <a:pt x="478" y="167"/>
                        </a:lnTo>
                        <a:lnTo>
                          <a:pt x="472" y="178"/>
                        </a:lnTo>
                        <a:lnTo>
                          <a:pt x="465" y="188"/>
                        </a:lnTo>
                        <a:lnTo>
                          <a:pt x="457" y="197"/>
                        </a:lnTo>
                        <a:lnTo>
                          <a:pt x="452" y="202"/>
                        </a:lnTo>
                        <a:lnTo>
                          <a:pt x="448" y="205"/>
                        </a:lnTo>
                        <a:lnTo>
                          <a:pt x="443" y="208"/>
                        </a:lnTo>
                        <a:lnTo>
                          <a:pt x="437" y="211"/>
                        </a:lnTo>
                        <a:lnTo>
                          <a:pt x="430" y="213"/>
                        </a:lnTo>
                        <a:lnTo>
                          <a:pt x="424" y="214"/>
                        </a:lnTo>
                        <a:lnTo>
                          <a:pt x="417" y="216"/>
                        </a:lnTo>
                        <a:lnTo>
                          <a:pt x="409" y="216"/>
                        </a:lnTo>
                        <a:lnTo>
                          <a:pt x="349" y="216"/>
                        </a:lnTo>
                        <a:close/>
                        <a:moveTo>
                          <a:pt x="349" y="158"/>
                        </a:moveTo>
                        <a:lnTo>
                          <a:pt x="397" y="158"/>
                        </a:lnTo>
                        <a:lnTo>
                          <a:pt x="406" y="158"/>
                        </a:lnTo>
                        <a:lnTo>
                          <a:pt x="413" y="156"/>
                        </a:lnTo>
                        <a:lnTo>
                          <a:pt x="419" y="153"/>
                        </a:lnTo>
                        <a:lnTo>
                          <a:pt x="424" y="150"/>
                        </a:lnTo>
                        <a:lnTo>
                          <a:pt x="427" y="144"/>
                        </a:lnTo>
                        <a:lnTo>
                          <a:pt x="430" y="140"/>
                        </a:lnTo>
                        <a:lnTo>
                          <a:pt x="433" y="134"/>
                        </a:lnTo>
                        <a:lnTo>
                          <a:pt x="434" y="129"/>
                        </a:lnTo>
                        <a:lnTo>
                          <a:pt x="435" y="126"/>
                        </a:lnTo>
                        <a:lnTo>
                          <a:pt x="435" y="122"/>
                        </a:lnTo>
                        <a:lnTo>
                          <a:pt x="436" y="119"/>
                        </a:lnTo>
                        <a:lnTo>
                          <a:pt x="436" y="117"/>
                        </a:lnTo>
                        <a:lnTo>
                          <a:pt x="436" y="113"/>
                        </a:lnTo>
                        <a:lnTo>
                          <a:pt x="436" y="110"/>
                        </a:lnTo>
                        <a:lnTo>
                          <a:pt x="436" y="107"/>
                        </a:lnTo>
                        <a:lnTo>
                          <a:pt x="436" y="105"/>
                        </a:lnTo>
                        <a:lnTo>
                          <a:pt x="435" y="93"/>
                        </a:lnTo>
                        <a:lnTo>
                          <a:pt x="434" y="84"/>
                        </a:lnTo>
                        <a:lnTo>
                          <a:pt x="430" y="77"/>
                        </a:lnTo>
                        <a:lnTo>
                          <a:pt x="426" y="70"/>
                        </a:lnTo>
                        <a:lnTo>
                          <a:pt x="424" y="68"/>
                        </a:lnTo>
                        <a:lnTo>
                          <a:pt x="420" y="66"/>
                        </a:lnTo>
                        <a:lnTo>
                          <a:pt x="417" y="65"/>
                        </a:lnTo>
                        <a:lnTo>
                          <a:pt x="412" y="62"/>
                        </a:lnTo>
                        <a:lnTo>
                          <a:pt x="407" y="61"/>
                        </a:lnTo>
                        <a:lnTo>
                          <a:pt x="402" y="61"/>
                        </a:lnTo>
                        <a:lnTo>
                          <a:pt x="396" y="60"/>
                        </a:lnTo>
                        <a:lnTo>
                          <a:pt x="390" y="60"/>
                        </a:lnTo>
                        <a:lnTo>
                          <a:pt x="349" y="60"/>
                        </a:lnTo>
                        <a:lnTo>
                          <a:pt x="349" y="158"/>
                        </a:lnTo>
                        <a:close/>
                        <a:moveTo>
                          <a:pt x="577" y="0"/>
                        </a:moveTo>
                        <a:lnTo>
                          <a:pt x="577" y="337"/>
                        </a:lnTo>
                        <a:lnTo>
                          <a:pt x="525" y="337"/>
                        </a:lnTo>
                        <a:lnTo>
                          <a:pt x="525" y="0"/>
                        </a:lnTo>
                        <a:lnTo>
                          <a:pt x="577" y="0"/>
                        </a:lnTo>
                        <a:close/>
                        <a:moveTo>
                          <a:pt x="813" y="0"/>
                        </a:moveTo>
                        <a:lnTo>
                          <a:pt x="813" y="60"/>
                        </a:lnTo>
                        <a:lnTo>
                          <a:pt x="679" y="60"/>
                        </a:lnTo>
                        <a:lnTo>
                          <a:pt x="679" y="131"/>
                        </a:lnTo>
                        <a:lnTo>
                          <a:pt x="802" y="131"/>
                        </a:lnTo>
                        <a:lnTo>
                          <a:pt x="802" y="191"/>
                        </a:lnTo>
                        <a:lnTo>
                          <a:pt x="679" y="191"/>
                        </a:lnTo>
                        <a:lnTo>
                          <a:pt x="679" y="278"/>
                        </a:lnTo>
                        <a:lnTo>
                          <a:pt x="820" y="278"/>
                        </a:lnTo>
                        <a:lnTo>
                          <a:pt x="820" y="337"/>
                        </a:lnTo>
                        <a:lnTo>
                          <a:pt x="627" y="337"/>
                        </a:lnTo>
                        <a:lnTo>
                          <a:pt x="627" y="0"/>
                        </a:lnTo>
                        <a:lnTo>
                          <a:pt x="813" y="0"/>
                        </a:lnTo>
                        <a:close/>
                        <a:moveTo>
                          <a:pt x="1041" y="278"/>
                        </a:moveTo>
                        <a:lnTo>
                          <a:pt x="1041" y="337"/>
                        </a:lnTo>
                        <a:lnTo>
                          <a:pt x="843" y="337"/>
                        </a:lnTo>
                        <a:lnTo>
                          <a:pt x="843" y="278"/>
                        </a:lnTo>
                        <a:lnTo>
                          <a:pt x="973" y="60"/>
                        </a:lnTo>
                        <a:lnTo>
                          <a:pt x="847" y="60"/>
                        </a:lnTo>
                        <a:lnTo>
                          <a:pt x="847" y="0"/>
                        </a:lnTo>
                        <a:lnTo>
                          <a:pt x="1041" y="0"/>
                        </a:lnTo>
                        <a:lnTo>
                          <a:pt x="1041" y="55"/>
                        </a:lnTo>
                        <a:lnTo>
                          <a:pt x="907" y="278"/>
                        </a:lnTo>
                        <a:lnTo>
                          <a:pt x="1041" y="278"/>
                        </a:lnTo>
                        <a:close/>
                        <a:moveTo>
                          <a:pt x="1263" y="0"/>
                        </a:moveTo>
                        <a:lnTo>
                          <a:pt x="1263" y="60"/>
                        </a:lnTo>
                        <a:lnTo>
                          <a:pt x="1129" y="60"/>
                        </a:lnTo>
                        <a:lnTo>
                          <a:pt x="1129" y="131"/>
                        </a:lnTo>
                        <a:lnTo>
                          <a:pt x="1252" y="131"/>
                        </a:lnTo>
                        <a:lnTo>
                          <a:pt x="1252" y="191"/>
                        </a:lnTo>
                        <a:lnTo>
                          <a:pt x="1129" y="191"/>
                        </a:lnTo>
                        <a:lnTo>
                          <a:pt x="1129" y="278"/>
                        </a:lnTo>
                        <a:lnTo>
                          <a:pt x="1270" y="278"/>
                        </a:lnTo>
                        <a:lnTo>
                          <a:pt x="1270" y="337"/>
                        </a:lnTo>
                        <a:lnTo>
                          <a:pt x="1077" y="337"/>
                        </a:lnTo>
                        <a:lnTo>
                          <a:pt x="1077" y="0"/>
                        </a:lnTo>
                        <a:lnTo>
                          <a:pt x="12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76">
                    <a:extLst>
                      <a:ext uri="{FF2B5EF4-FFF2-40B4-BE49-F238E27FC236}">
                        <a16:creationId xmlns:a16="http://schemas.microsoft.com/office/drawing/2014/main" id="{395B1703-E7AB-4747-8F68-8DC43850A44B}"/>
                      </a:ext>
                    </a:extLst>
                  </p:cNvPr>
                  <p:cNvSpPr>
                    <a:spLocks noEditPoints="1"/>
                  </p:cNvSpPr>
                  <p:nvPr/>
                </p:nvSpPr>
                <p:spPr bwMode="auto">
                  <a:xfrm>
                    <a:off x="1032" y="4713"/>
                    <a:ext cx="319" cy="110"/>
                  </a:xfrm>
                  <a:custGeom>
                    <a:avLst/>
                    <a:gdLst>
                      <a:gd name="T0" fmla="*/ 2 w 638"/>
                      <a:gd name="T1" fmla="*/ 1 h 220"/>
                      <a:gd name="T2" fmla="*/ 2 w 638"/>
                      <a:gd name="T3" fmla="*/ 1 h 220"/>
                      <a:gd name="T4" fmla="*/ 2 w 638"/>
                      <a:gd name="T5" fmla="*/ 1 h 220"/>
                      <a:gd name="T6" fmla="*/ 2 w 638"/>
                      <a:gd name="T7" fmla="*/ 1 h 220"/>
                      <a:gd name="T8" fmla="*/ 2 w 638"/>
                      <a:gd name="T9" fmla="*/ 1 h 220"/>
                      <a:gd name="T10" fmla="*/ 4 w 638"/>
                      <a:gd name="T11" fmla="*/ 1 h 220"/>
                      <a:gd name="T12" fmla="*/ 3 w 638"/>
                      <a:gd name="T13" fmla="*/ 1 h 220"/>
                      <a:gd name="T14" fmla="*/ 3 w 638"/>
                      <a:gd name="T15" fmla="*/ 1 h 220"/>
                      <a:gd name="T16" fmla="*/ 3 w 638"/>
                      <a:gd name="T17" fmla="*/ 1 h 220"/>
                      <a:gd name="T18" fmla="*/ 3 w 638"/>
                      <a:gd name="T19" fmla="*/ 1 h 220"/>
                      <a:gd name="T20" fmla="*/ 3 w 638"/>
                      <a:gd name="T21" fmla="*/ 1 h 220"/>
                      <a:gd name="T22" fmla="*/ 3 w 638"/>
                      <a:gd name="T23" fmla="*/ 1 h 220"/>
                      <a:gd name="T24" fmla="*/ 3 w 638"/>
                      <a:gd name="T25" fmla="*/ 1 h 220"/>
                      <a:gd name="T26" fmla="*/ 5 w 638"/>
                      <a:gd name="T27" fmla="*/ 2 h 220"/>
                      <a:gd name="T28" fmla="*/ 5 w 638"/>
                      <a:gd name="T29" fmla="*/ 2 h 220"/>
                      <a:gd name="T30" fmla="*/ 5 w 638"/>
                      <a:gd name="T31" fmla="*/ 2 h 220"/>
                      <a:gd name="T32" fmla="*/ 4 w 638"/>
                      <a:gd name="T33" fmla="*/ 2 h 220"/>
                      <a:gd name="T34" fmla="*/ 4 w 638"/>
                      <a:gd name="T35" fmla="*/ 2 h 220"/>
                      <a:gd name="T36" fmla="*/ 4 w 638"/>
                      <a:gd name="T37" fmla="*/ 1 h 220"/>
                      <a:gd name="T38" fmla="*/ 5 w 638"/>
                      <a:gd name="T39" fmla="*/ 1 h 220"/>
                      <a:gd name="T40" fmla="*/ 4 w 638"/>
                      <a:gd name="T41" fmla="*/ 1 h 220"/>
                      <a:gd name="T42" fmla="*/ 4 w 638"/>
                      <a:gd name="T43" fmla="*/ 1 h 220"/>
                      <a:gd name="T44" fmla="*/ 4 w 638"/>
                      <a:gd name="T45" fmla="*/ 1 h 220"/>
                      <a:gd name="T46" fmla="*/ 4 w 638"/>
                      <a:gd name="T47" fmla="*/ 1 h 220"/>
                      <a:gd name="T48" fmla="*/ 5 w 638"/>
                      <a:gd name="T49" fmla="*/ 1 h 220"/>
                      <a:gd name="T50" fmla="*/ 4 w 638"/>
                      <a:gd name="T51" fmla="*/ 1 h 220"/>
                      <a:gd name="T52" fmla="*/ 4 w 638"/>
                      <a:gd name="T53" fmla="*/ 2 h 220"/>
                      <a:gd name="T54" fmla="*/ 4 w 638"/>
                      <a:gd name="T55" fmla="*/ 2 h 220"/>
                      <a:gd name="T56" fmla="*/ 6 w 638"/>
                      <a:gd name="T57" fmla="*/ 2 h 220"/>
                      <a:gd name="T58" fmla="*/ 5 w 638"/>
                      <a:gd name="T59" fmla="*/ 2 h 220"/>
                      <a:gd name="T60" fmla="*/ 5 w 638"/>
                      <a:gd name="T61" fmla="*/ 1 h 220"/>
                      <a:gd name="T62" fmla="*/ 5 w 638"/>
                      <a:gd name="T63" fmla="*/ 1 h 220"/>
                      <a:gd name="T64" fmla="*/ 6 w 638"/>
                      <a:gd name="T65" fmla="*/ 1 h 220"/>
                      <a:gd name="T66" fmla="*/ 5 w 638"/>
                      <a:gd name="T67" fmla="*/ 2 h 220"/>
                      <a:gd name="T68" fmla="*/ 6 w 638"/>
                      <a:gd name="T69" fmla="*/ 1 h 220"/>
                      <a:gd name="T70" fmla="*/ 5 w 638"/>
                      <a:gd name="T71" fmla="*/ 1 h 220"/>
                      <a:gd name="T72" fmla="*/ 7 w 638"/>
                      <a:gd name="T73" fmla="*/ 2 h 220"/>
                      <a:gd name="T74" fmla="*/ 6 w 638"/>
                      <a:gd name="T75" fmla="*/ 2 h 220"/>
                      <a:gd name="T76" fmla="*/ 7 w 638"/>
                      <a:gd name="T77" fmla="*/ 1 h 220"/>
                      <a:gd name="T78" fmla="*/ 7 w 638"/>
                      <a:gd name="T79" fmla="*/ 1 h 220"/>
                      <a:gd name="T80" fmla="*/ 6 w 638"/>
                      <a:gd name="T81" fmla="*/ 1 h 220"/>
                      <a:gd name="T82" fmla="*/ 6 w 638"/>
                      <a:gd name="T83" fmla="*/ 1 h 220"/>
                      <a:gd name="T84" fmla="*/ 6 w 638"/>
                      <a:gd name="T85" fmla="*/ 2 h 220"/>
                      <a:gd name="T86" fmla="*/ 7 w 638"/>
                      <a:gd name="T87" fmla="*/ 1 h 220"/>
                      <a:gd name="T88" fmla="*/ 8 w 638"/>
                      <a:gd name="T89" fmla="*/ 1 h 220"/>
                      <a:gd name="T90" fmla="*/ 8 w 638"/>
                      <a:gd name="T91" fmla="*/ 1 h 220"/>
                      <a:gd name="T92" fmla="*/ 8 w 638"/>
                      <a:gd name="T93" fmla="*/ 1 h 220"/>
                      <a:gd name="T94" fmla="*/ 8 w 638"/>
                      <a:gd name="T95" fmla="*/ 1 h 220"/>
                      <a:gd name="T96" fmla="*/ 8 w 638"/>
                      <a:gd name="T97" fmla="*/ 1 h 220"/>
                      <a:gd name="T98" fmla="*/ 9 w 638"/>
                      <a:gd name="T99" fmla="*/ 2 h 220"/>
                      <a:gd name="T100" fmla="*/ 9 w 638"/>
                      <a:gd name="T101" fmla="*/ 1 h 220"/>
                      <a:gd name="T102" fmla="*/ 9 w 638"/>
                      <a:gd name="T103" fmla="*/ 1 h 220"/>
                      <a:gd name="T104" fmla="*/ 9 w 638"/>
                      <a:gd name="T105" fmla="*/ 1 h 220"/>
                      <a:gd name="T106" fmla="*/ 9 w 638"/>
                      <a:gd name="T107" fmla="*/ 1 h 220"/>
                      <a:gd name="T108" fmla="*/ 9 w 638"/>
                      <a:gd name="T109" fmla="*/ 2 h 220"/>
                      <a:gd name="T110" fmla="*/ 9 w 638"/>
                      <a:gd name="T111" fmla="*/ 2 h 220"/>
                      <a:gd name="T112" fmla="*/ 10 w 638"/>
                      <a:gd name="T113" fmla="*/ 1 h 220"/>
                      <a:gd name="T114" fmla="*/ 10 w 638"/>
                      <a:gd name="T115" fmla="*/ 1 h 220"/>
                      <a:gd name="T116" fmla="*/ 10 w 638"/>
                      <a:gd name="T117" fmla="*/ 1 h 220"/>
                      <a:gd name="T118" fmla="*/ 10 w 638"/>
                      <a:gd name="T119" fmla="*/ 1 h 220"/>
                      <a:gd name="T120" fmla="*/ 10 w 638"/>
                      <a:gd name="T121" fmla="*/ 2 h 220"/>
                      <a:gd name="T122" fmla="*/ 0 w 638"/>
                      <a:gd name="T123" fmla="*/ 4 h 2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8" h="220">
                        <a:moveTo>
                          <a:pt x="15" y="54"/>
                        </a:moveTo>
                        <a:lnTo>
                          <a:pt x="15" y="92"/>
                        </a:lnTo>
                        <a:lnTo>
                          <a:pt x="0" y="92"/>
                        </a:lnTo>
                        <a:lnTo>
                          <a:pt x="0" y="1"/>
                        </a:lnTo>
                        <a:lnTo>
                          <a:pt x="53" y="1"/>
                        </a:lnTo>
                        <a:lnTo>
                          <a:pt x="53" y="17"/>
                        </a:lnTo>
                        <a:lnTo>
                          <a:pt x="15" y="17"/>
                        </a:lnTo>
                        <a:lnTo>
                          <a:pt x="15" y="38"/>
                        </a:lnTo>
                        <a:lnTo>
                          <a:pt x="48" y="38"/>
                        </a:lnTo>
                        <a:lnTo>
                          <a:pt x="48" y="54"/>
                        </a:lnTo>
                        <a:lnTo>
                          <a:pt x="15" y="54"/>
                        </a:lnTo>
                        <a:close/>
                        <a:moveTo>
                          <a:pt x="63" y="24"/>
                        </a:moveTo>
                        <a:lnTo>
                          <a:pt x="77" y="24"/>
                        </a:lnTo>
                        <a:lnTo>
                          <a:pt x="77" y="92"/>
                        </a:lnTo>
                        <a:lnTo>
                          <a:pt x="63" y="92"/>
                        </a:lnTo>
                        <a:lnTo>
                          <a:pt x="63" y="24"/>
                        </a:lnTo>
                        <a:close/>
                        <a:moveTo>
                          <a:pt x="77" y="0"/>
                        </a:moveTo>
                        <a:lnTo>
                          <a:pt x="77" y="16"/>
                        </a:lnTo>
                        <a:lnTo>
                          <a:pt x="63" y="16"/>
                        </a:lnTo>
                        <a:lnTo>
                          <a:pt x="63" y="0"/>
                        </a:lnTo>
                        <a:lnTo>
                          <a:pt x="77" y="0"/>
                        </a:lnTo>
                        <a:close/>
                        <a:moveTo>
                          <a:pt x="92" y="92"/>
                        </a:moveTo>
                        <a:lnTo>
                          <a:pt x="92" y="24"/>
                        </a:lnTo>
                        <a:lnTo>
                          <a:pt x="106" y="24"/>
                        </a:lnTo>
                        <a:lnTo>
                          <a:pt x="106" y="37"/>
                        </a:lnTo>
                        <a:lnTo>
                          <a:pt x="107" y="37"/>
                        </a:lnTo>
                        <a:lnTo>
                          <a:pt x="108" y="35"/>
                        </a:lnTo>
                        <a:lnTo>
                          <a:pt x="109" y="32"/>
                        </a:lnTo>
                        <a:lnTo>
                          <a:pt x="110" y="30"/>
                        </a:lnTo>
                        <a:lnTo>
                          <a:pt x="112" y="28"/>
                        </a:lnTo>
                        <a:lnTo>
                          <a:pt x="114" y="26"/>
                        </a:lnTo>
                        <a:lnTo>
                          <a:pt x="116" y="24"/>
                        </a:lnTo>
                        <a:lnTo>
                          <a:pt x="118" y="23"/>
                        </a:lnTo>
                        <a:lnTo>
                          <a:pt x="122" y="23"/>
                        </a:lnTo>
                        <a:lnTo>
                          <a:pt x="123" y="23"/>
                        </a:lnTo>
                        <a:lnTo>
                          <a:pt x="124" y="23"/>
                        </a:lnTo>
                        <a:lnTo>
                          <a:pt x="124" y="42"/>
                        </a:lnTo>
                        <a:lnTo>
                          <a:pt x="123" y="42"/>
                        </a:lnTo>
                        <a:lnTo>
                          <a:pt x="122" y="42"/>
                        </a:lnTo>
                        <a:lnTo>
                          <a:pt x="121" y="42"/>
                        </a:lnTo>
                        <a:lnTo>
                          <a:pt x="117" y="42"/>
                        </a:lnTo>
                        <a:lnTo>
                          <a:pt x="114" y="43"/>
                        </a:lnTo>
                        <a:lnTo>
                          <a:pt x="112" y="44"/>
                        </a:lnTo>
                        <a:lnTo>
                          <a:pt x="110" y="45"/>
                        </a:lnTo>
                        <a:lnTo>
                          <a:pt x="109" y="47"/>
                        </a:lnTo>
                        <a:lnTo>
                          <a:pt x="108" y="50"/>
                        </a:lnTo>
                        <a:lnTo>
                          <a:pt x="107" y="53"/>
                        </a:lnTo>
                        <a:lnTo>
                          <a:pt x="107" y="55"/>
                        </a:lnTo>
                        <a:lnTo>
                          <a:pt x="107" y="57"/>
                        </a:lnTo>
                        <a:lnTo>
                          <a:pt x="107" y="58"/>
                        </a:lnTo>
                        <a:lnTo>
                          <a:pt x="107" y="92"/>
                        </a:lnTo>
                        <a:lnTo>
                          <a:pt x="92" y="92"/>
                        </a:lnTo>
                        <a:close/>
                        <a:moveTo>
                          <a:pt x="214" y="46"/>
                        </a:moveTo>
                        <a:lnTo>
                          <a:pt x="214" y="92"/>
                        </a:lnTo>
                        <a:lnTo>
                          <a:pt x="199" y="92"/>
                        </a:lnTo>
                        <a:lnTo>
                          <a:pt x="199" y="52"/>
                        </a:lnTo>
                        <a:lnTo>
                          <a:pt x="199" y="49"/>
                        </a:lnTo>
                        <a:lnTo>
                          <a:pt x="198" y="45"/>
                        </a:lnTo>
                        <a:lnTo>
                          <a:pt x="198" y="43"/>
                        </a:lnTo>
                        <a:lnTo>
                          <a:pt x="197" y="42"/>
                        </a:lnTo>
                        <a:lnTo>
                          <a:pt x="196" y="40"/>
                        </a:lnTo>
                        <a:lnTo>
                          <a:pt x="194" y="39"/>
                        </a:lnTo>
                        <a:lnTo>
                          <a:pt x="192" y="38"/>
                        </a:lnTo>
                        <a:lnTo>
                          <a:pt x="191" y="38"/>
                        </a:lnTo>
                        <a:lnTo>
                          <a:pt x="189" y="38"/>
                        </a:lnTo>
                        <a:lnTo>
                          <a:pt x="186" y="39"/>
                        </a:lnTo>
                        <a:lnTo>
                          <a:pt x="185" y="40"/>
                        </a:lnTo>
                        <a:lnTo>
                          <a:pt x="183" y="42"/>
                        </a:lnTo>
                        <a:lnTo>
                          <a:pt x="182" y="44"/>
                        </a:lnTo>
                        <a:lnTo>
                          <a:pt x="182" y="46"/>
                        </a:lnTo>
                        <a:lnTo>
                          <a:pt x="181" y="50"/>
                        </a:lnTo>
                        <a:lnTo>
                          <a:pt x="181" y="52"/>
                        </a:lnTo>
                        <a:lnTo>
                          <a:pt x="181" y="92"/>
                        </a:lnTo>
                        <a:lnTo>
                          <a:pt x="167" y="92"/>
                        </a:lnTo>
                        <a:lnTo>
                          <a:pt x="167" y="52"/>
                        </a:lnTo>
                        <a:lnTo>
                          <a:pt x="167" y="51"/>
                        </a:lnTo>
                        <a:lnTo>
                          <a:pt x="167" y="50"/>
                        </a:lnTo>
                        <a:lnTo>
                          <a:pt x="167" y="49"/>
                        </a:lnTo>
                        <a:lnTo>
                          <a:pt x="166" y="46"/>
                        </a:lnTo>
                        <a:lnTo>
                          <a:pt x="166" y="45"/>
                        </a:lnTo>
                        <a:lnTo>
                          <a:pt x="166" y="43"/>
                        </a:lnTo>
                        <a:lnTo>
                          <a:pt x="165" y="42"/>
                        </a:lnTo>
                        <a:lnTo>
                          <a:pt x="163" y="40"/>
                        </a:lnTo>
                        <a:lnTo>
                          <a:pt x="161" y="39"/>
                        </a:lnTo>
                        <a:lnTo>
                          <a:pt x="159" y="38"/>
                        </a:lnTo>
                        <a:lnTo>
                          <a:pt x="156" y="38"/>
                        </a:lnTo>
                        <a:lnTo>
                          <a:pt x="154" y="38"/>
                        </a:lnTo>
                        <a:lnTo>
                          <a:pt x="152" y="39"/>
                        </a:lnTo>
                        <a:lnTo>
                          <a:pt x="151" y="40"/>
                        </a:lnTo>
                        <a:lnTo>
                          <a:pt x="150" y="42"/>
                        </a:lnTo>
                        <a:lnTo>
                          <a:pt x="148" y="44"/>
                        </a:lnTo>
                        <a:lnTo>
                          <a:pt x="148" y="46"/>
                        </a:lnTo>
                        <a:lnTo>
                          <a:pt x="147" y="49"/>
                        </a:lnTo>
                        <a:lnTo>
                          <a:pt x="147" y="52"/>
                        </a:lnTo>
                        <a:lnTo>
                          <a:pt x="147" y="92"/>
                        </a:lnTo>
                        <a:lnTo>
                          <a:pt x="132" y="92"/>
                        </a:lnTo>
                        <a:lnTo>
                          <a:pt x="132" y="24"/>
                        </a:lnTo>
                        <a:lnTo>
                          <a:pt x="146" y="24"/>
                        </a:lnTo>
                        <a:lnTo>
                          <a:pt x="146" y="35"/>
                        </a:lnTo>
                        <a:lnTo>
                          <a:pt x="147" y="35"/>
                        </a:lnTo>
                        <a:lnTo>
                          <a:pt x="147" y="34"/>
                        </a:lnTo>
                        <a:lnTo>
                          <a:pt x="148" y="32"/>
                        </a:lnTo>
                        <a:lnTo>
                          <a:pt x="148" y="31"/>
                        </a:lnTo>
                        <a:lnTo>
                          <a:pt x="150" y="31"/>
                        </a:lnTo>
                        <a:lnTo>
                          <a:pt x="151" y="30"/>
                        </a:lnTo>
                        <a:lnTo>
                          <a:pt x="152" y="28"/>
                        </a:lnTo>
                        <a:lnTo>
                          <a:pt x="153" y="27"/>
                        </a:lnTo>
                        <a:lnTo>
                          <a:pt x="154" y="26"/>
                        </a:lnTo>
                        <a:lnTo>
                          <a:pt x="156" y="24"/>
                        </a:lnTo>
                        <a:lnTo>
                          <a:pt x="158" y="24"/>
                        </a:lnTo>
                        <a:lnTo>
                          <a:pt x="160" y="23"/>
                        </a:lnTo>
                        <a:lnTo>
                          <a:pt x="163" y="23"/>
                        </a:lnTo>
                        <a:lnTo>
                          <a:pt x="167" y="23"/>
                        </a:lnTo>
                        <a:lnTo>
                          <a:pt x="169" y="24"/>
                        </a:lnTo>
                        <a:lnTo>
                          <a:pt x="171" y="24"/>
                        </a:lnTo>
                        <a:lnTo>
                          <a:pt x="174" y="26"/>
                        </a:lnTo>
                        <a:lnTo>
                          <a:pt x="175" y="28"/>
                        </a:lnTo>
                        <a:lnTo>
                          <a:pt x="176" y="29"/>
                        </a:lnTo>
                        <a:lnTo>
                          <a:pt x="178" y="31"/>
                        </a:lnTo>
                        <a:lnTo>
                          <a:pt x="179" y="34"/>
                        </a:lnTo>
                        <a:lnTo>
                          <a:pt x="181" y="32"/>
                        </a:lnTo>
                        <a:lnTo>
                          <a:pt x="181" y="31"/>
                        </a:lnTo>
                        <a:lnTo>
                          <a:pt x="182" y="30"/>
                        </a:lnTo>
                        <a:lnTo>
                          <a:pt x="183" y="29"/>
                        </a:lnTo>
                        <a:lnTo>
                          <a:pt x="184" y="28"/>
                        </a:lnTo>
                        <a:lnTo>
                          <a:pt x="185" y="27"/>
                        </a:lnTo>
                        <a:lnTo>
                          <a:pt x="186" y="27"/>
                        </a:lnTo>
                        <a:lnTo>
                          <a:pt x="188" y="26"/>
                        </a:lnTo>
                        <a:lnTo>
                          <a:pt x="189" y="24"/>
                        </a:lnTo>
                        <a:lnTo>
                          <a:pt x="190" y="24"/>
                        </a:lnTo>
                        <a:lnTo>
                          <a:pt x="192" y="23"/>
                        </a:lnTo>
                        <a:lnTo>
                          <a:pt x="194" y="23"/>
                        </a:lnTo>
                        <a:lnTo>
                          <a:pt x="199" y="23"/>
                        </a:lnTo>
                        <a:lnTo>
                          <a:pt x="202" y="24"/>
                        </a:lnTo>
                        <a:lnTo>
                          <a:pt x="206" y="27"/>
                        </a:lnTo>
                        <a:lnTo>
                          <a:pt x="208" y="29"/>
                        </a:lnTo>
                        <a:lnTo>
                          <a:pt x="211" y="32"/>
                        </a:lnTo>
                        <a:lnTo>
                          <a:pt x="213" y="36"/>
                        </a:lnTo>
                        <a:lnTo>
                          <a:pt x="214" y="40"/>
                        </a:lnTo>
                        <a:lnTo>
                          <a:pt x="214" y="46"/>
                        </a:lnTo>
                        <a:close/>
                        <a:moveTo>
                          <a:pt x="274" y="43"/>
                        </a:moveTo>
                        <a:lnTo>
                          <a:pt x="274" y="80"/>
                        </a:lnTo>
                        <a:lnTo>
                          <a:pt x="274" y="83"/>
                        </a:lnTo>
                        <a:lnTo>
                          <a:pt x="274" y="85"/>
                        </a:lnTo>
                        <a:lnTo>
                          <a:pt x="274" y="87"/>
                        </a:lnTo>
                        <a:lnTo>
                          <a:pt x="275" y="88"/>
                        </a:lnTo>
                        <a:lnTo>
                          <a:pt x="275" y="89"/>
                        </a:lnTo>
                        <a:lnTo>
                          <a:pt x="276" y="89"/>
                        </a:lnTo>
                        <a:lnTo>
                          <a:pt x="276" y="90"/>
                        </a:lnTo>
                        <a:lnTo>
                          <a:pt x="277" y="90"/>
                        </a:lnTo>
                        <a:lnTo>
                          <a:pt x="277" y="92"/>
                        </a:lnTo>
                        <a:lnTo>
                          <a:pt x="261" y="92"/>
                        </a:lnTo>
                        <a:lnTo>
                          <a:pt x="260" y="92"/>
                        </a:lnTo>
                        <a:lnTo>
                          <a:pt x="260" y="91"/>
                        </a:lnTo>
                        <a:lnTo>
                          <a:pt x="260" y="90"/>
                        </a:lnTo>
                        <a:lnTo>
                          <a:pt x="260" y="89"/>
                        </a:lnTo>
                        <a:lnTo>
                          <a:pt x="260" y="88"/>
                        </a:lnTo>
                        <a:lnTo>
                          <a:pt x="260" y="87"/>
                        </a:lnTo>
                        <a:lnTo>
                          <a:pt x="260" y="85"/>
                        </a:lnTo>
                        <a:lnTo>
                          <a:pt x="259" y="85"/>
                        </a:lnTo>
                        <a:lnTo>
                          <a:pt x="259" y="87"/>
                        </a:lnTo>
                        <a:lnTo>
                          <a:pt x="258" y="87"/>
                        </a:lnTo>
                        <a:lnTo>
                          <a:pt x="258" y="88"/>
                        </a:lnTo>
                        <a:lnTo>
                          <a:pt x="257" y="89"/>
                        </a:lnTo>
                        <a:lnTo>
                          <a:pt x="254" y="90"/>
                        </a:lnTo>
                        <a:lnTo>
                          <a:pt x="253" y="91"/>
                        </a:lnTo>
                        <a:lnTo>
                          <a:pt x="251" y="92"/>
                        </a:lnTo>
                        <a:lnTo>
                          <a:pt x="249" y="92"/>
                        </a:lnTo>
                        <a:lnTo>
                          <a:pt x="246" y="92"/>
                        </a:lnTo>
                        <a:lnTo>
                          <a:pt x="243" y="93"/>
                        </a:lnTo>
                        <a:lnTo>
                          <a:pt x="240" y="93"/>
                        </a:lnTo>
                        <a:lnTo>
                          <a:pt x="237" y="93"/>
                        </a:lnTo>
                        <a:lnTo>
                          <a:pt x="235" y="92"/>
                        </a:lnTo>
                        <a:lnTo>
                          <a:pt x="231" y="91"/>
                        </a:lnTo>
                        <a:lnTo>
                          <a:pt x="229" y="90"/>
                        </a:lnTo>
                        <a:lnTo>
                          <a:pt x="227" y="88"/>
                        </a:lnTo>
                        <a:lnTo>
                          <a:pt x="224" y="84"/>
                        </a:lnTo>
                        <a:lnTo>
                          <a:pt x="223" y="80"/>
                        </a:lnTo>
                        <a:lnTo>
                          <a:pt x="223" y="75"/>
                        </a:lnTo>
                        <a:lnTo>
                          <a:pt x="223" y="70"/>
                        </a:lnTo>
                        <a:lnTo>
                          <a:pt x="224" y="66"/>
                        </a:lnTo>
                        <a:lnTo>
                          <a:pt x="226" y="62"/>
                        </a:lnTo>
                        <a:lnTo>
                          <a:pt x="228" y="60"/>
                        </a:lnTo>
                        <a:lnTo>
                          <a:pt x="230" y="58"/>
                        </a:lnTo>
                        <a:lnTo>
                          <a:pt x="234" y="55"/>
                        </a:lnTo>
                        <a:lnTo>
                          <a:pt x="236" y="54"/>
                        </a:lnTo>
                        <a:lnTo>
                          <a:pt x="239" y="53"/>
                        </a:lnTo>
                        <a:lnTo>
                          <a:pt x="254" y="51"/>
                        </a:lnTo>
                        <a:lnTo>
                          <a:pt x="255" y="51"/>
                        </a:lnTo>
                        <a:lnTo>
                          <a:pt x="257" y="51"/>
                        </a:lnTo>
                        <a:lnTo>
                          <a:pt x="257" y="50"/>
                        </a:lnTo>
                        <a:lnTo>
                          <a:pt x="258" y="50"/>
                        </a:lnTo>
                        <a:lnTo>
                          <a:pt x="259" y="49"/>
                        </a:lnTo>
                        <a:lnTo>
                          <a:pt x="259" y="47"/>
                        </a:lnTo>
                        <a:lnTo>
                          <a:pt x="259" y="46"/>
                        </a:lnTo>
                        <a:lnTo>
                          <a:pt x="259" y="45"/>
                        </a:lnTo>
                        <a:lnTo>
                          <a:pt x="259" y="44"/>
                        </a:lnTo>
                        <a:lnTo>
                          <a:pt x="259" y="42"/>
                        </a:lnTo>
                        <a:lnTo>
                          <a:pt x="259" y="40"/>
                        </a:lnTo>
                        <a:lnTo>
                          <a:pt x="258" y="40"/>
                        </a:lnTo>
                        <a:lnTo>
                          <a:pt x="257" y="39"/>
                        </a:lnTo>
                        <a:lnTo>
                          <a:pt x="255" y="39"/>
                        </a:lnTo>
                        <a:lnTo>
                          <a:pt x="254" y="38"/>
                        </a:lnTo>
                        <a:lnTo>
                          <a:pt x="253" y="38"/>
                        </a:lnTo>
                        <a:lnTo>
                          <a:pt x="252" y="38"/>
                        </a:lnTo>
                        <a:lnTo>
                          <a:pt x="251" y="38"/>
                        </a:lnTo>
                        <a:lnTo>
                          <a:pt x="250" y="38"/>
                        </a:lnTo>
                        <a:lnTo>
                          <a:pt x="247" y="38"/>
                        </a:lnTo>
                        <a:lnTo>
                          <a:pt x="246" y="38"/>
                        </a:lnTo>
                        <a:lnTo>
                          <a:pt x="244" y="38"/>
                        </a:lnTo>
                        <a:lnTo>
                          <a:pt x="243" y="39"/>
                        </a:lnTo>
                        <a:lnTo>
                          <a:pt x="242" y="40"/>
                        </a:lnTo>
                        <a:lnTo>
                          <a:pt x="242" y="42"/>
                        </a:lnTo>
                        <a:lnTo>
                          <a:pt x="240" y="43"/>
                        </a:lnTo>
                        <a:lnTo>
                          <a:pt x="240" y="44"/>
                        </a:lnTo>
                        <a:lnTo>
                          <a:pt x="239" y="45"/>
                        </a:lnTo>
                        <a:lnTo>
                          <a:pt x="239" y="46"/>
                        </a:lnTo>
                        <a:lnTo>
                          <a:pt x="239" y="47"/>
                        </a:lnTo>
                        <a:lnTo>
                          <a:pt x="226" y="47"/>
                        </a:lnTo>
                        <a:lnTo>
                          <a:pt x="227" y="40"/>
                        </a:lnTo>
                        <a:lnTo>
                          <a:pt x="228" y="35"/>
                        </a:lnTo>
                        <a:lnTo>
                          <a:pt x="230" y="31"/>
                        </a:lnTo>
                        <a:lnTo>
                          <a:pt x="234" y="28"/>
                        </a:lnTo>
                        <a:lnTo>
                          <a:pt x="237" y="27"/>
                        </a:lnTo>
                        <a:lnTo>
                          <a:pt x="240" y="24"/>
                        </a:lnTo>
                        <a:lnTo>
                          <a:pt x="245" y="23"/>
                        </a:lnTo>
                        <a:lnTo>
                          <a:pt x="250" y="23"/>
                        </a:lnTo>
                        <a:lnTo>
                          <a:pt x="251" y="23"/>
                        </a:lnTo>
                        <a:lnTo>
                          <a:pt x="252" y="23"/>
                        </a:lnTo>
                        <a:lnTo>
                          <a:pt x="253" y="23"/>
                        </a:lnTo>
                        <a:lnTo>
                          <a:pt x="254" y="23"/>
                        </a:lnTo>
                        <a:lnTo>
                          <a:pt x="255" y="23"/>
                        </a:lnTo>
                        <a:lnTo>
                          <a:pt x="257" y="23"/>
                        </a:lnTo>
                        <a:lnTo>
                          <a:pt x="258" y="23"/>
                        </a:lnTo>
                        <a:lnTo>
                          <a:pt x="259" y="24"/>
                        </a:lnTo>
                        <a:lnTo>
                          <a:pt x="260" y="24"/>
                        </a:lnTo>
                        <a:lnTo>
                          <a:pt x="262" y="26"/>
                        </a:lnTo>
                        <a:lnTo>
                          <a:pt x="265" y="27"/>
                        </a:lnTo>
                        <a:lnTo>
                          <a:pt x="267" y="29"/>
                        </a:lnTo>
                        <a:lnTo>
                          <a:pt x="269" y="30"/>
                        </a:lnTo>
                        <a:lnTo>
                          <a:pt x="272" y="32"/>
                        </a:lnTo>
                        <a:lnTo>
                          <a:pt x="273" y="36"/>
                        </a:lnTo>
                        <a:lnTo>
                          <a:pt x="274" y="39"/>
                        </a:lnTo>
                        <a:lnTo>
                          <a:pt x="274" y="43"/>
                        </a:lnTo>
                        <a:close/>
                        <a:moveTo>
                          <a:pt x="259" y="69"/>
                        </a:moveTo>
                        <a:lnTo>
                          <a:pt x="259" y="60"/>
                        </a:lnTo>
                        <a:lnTo>
                          <a:pt x="259" y="61"/>
                        </a:lnTo>
                        <a:lnTo>
                          <a:pt x="258" y="61"/>
                        </a:lnTo>
                        <a:lnTo>
                          <a:pt x="257" y="61"/>
                        </a:lnTo>
                        <a:lnTo>
                          <a:pt x="255" y="62"/>
                        </a:lnTo>
                        <a:lnTo>
                          <a:pt x="254" y="62"/>
                        </a:lnTo>
                        <a:lnTo>
                          <a:pt x="253" y="62"/>
                        </a:lnTo>
                        <a:lnTo>
                          <a:pt x="251" y="64"/>
                        </a:lnTo>
                        <a:lnTo>
                          <a:pt x="250" y="64"/>
                        </a:lnTo>
                        <a:lnTo>
                          <a:pt x="247" y="65"/>
                        </a:lnTo>
                        <a:lnTo>
                          <a:pt x="245" y="65"/>
                        </a:lnTo>
                        <a:lnTo>
                          <a:pt x="243" y="66"/>
                        </a:lnTo>
                        <a:lnTo>
                          <a:pt x="240" y="67"/>
                        </a:lnTo>
                        <a:lnTo>
                          <a:pt x="239" y="68"/>
                        </a:lnTo>
                        <a:lnTo>
                          <a:pt x="239" y="69"/>
                        </a:lnTo>
                        <a:lnTo>
                          <a:pt x="238" y="72"/>
                        </a:lnTo>
                        <a:lnTo>
                          <a:pt x="238" y="74"/>
                        </a:lnTo>
                        <a:lnTo>
                          <a:pt x="238" y="75"/>
                        </a:lnTo>
                        <a:lnTo>
                          <a:pt x="238" y="77"/>
                        </a:lnTo>
                        <a:lnTo>
                          <a:pt x="238" y="79"/>
                        </a:lnTo>
                        <a:lnTo>
                          <a:pt x="239" y="80"/>
                        </a:lnTo>
                        <a:lnTo>
                          <a:pt x="240" y="81"/>
                        </a:lnTo>
                        <a:lnTo>
                          <a:pt x="242" y="81"/>
                        </a:lnTo>
                        <a:lnTo>
                          <a:pt x="242" y="82"/>
                        </a:lnTo>
                        <a:lnTo>
                          <a:pt x="243" y="82"/>
                        </a:lnTo>
                        <a:lnTo>
                          <a:pt x="244" y="82"/>
                        </a:lnTo>
                        <a:lnTo>
                          <a:pt x="245" y="82"/>
                        </a:lnTo>
                        <a:lnTo>
                          <a:pt x="246" y="82"/>
                        </a:lnTo>
                        <a:lnTo>
                          <a:pt x="249" y="82"/>
                        </a:lnTo>
                        <a:lnTo>
                          <a:pt x="251" y="81"/>
                        </a:lnTo>
                        <a:lnTo>
                          <a:pt x="253" y="80"/>
                        </a:lnTo>
                        <a:lnTo>
                          <a:pt x="255" y="79"/>
                        </a:lnTo>
                        <a:lnTo>
                          <a:pt x="257" y="76"/>
                        </a:lnTo>
                        <a:lnTo>
                          <a:pt x="258" y="74"/>
                        </a:lnTo>
                        <a:lnTo>
                          <a:pt x="259" y="72"/>
                        </a:lnTo>
                        <a:lnTo>
                          <a:pt x="259" y="69"/>
                        </a:lnTo>
                        <a:close/>
                        <a:moveTo>
                          <a:pt x="339" y="1"/>
                        </a:moveTo>
                        <a:lnTo>
                          <a:pt x="339" y="92"/>
                        </a:lnTo>
                        <a:lnTo>
                          <a:pt x="323" y="92"/>
                        </a:lnTo>
                        <a:lnTo>
                          <a:pt x="323" y="84"/>
                        </a:lnTo>
                        <a:lnTo>
                          <a:pt x="322" y="87"/>
                        </a:lnTo>
                        <a:lnTo>
                          <a:pt x="321" y="89"/>
                        </a:lnTo>
                        <a:lnTo>
                          <a:pt x="319" y="90"/>
                        </a:lnTo>
                        <a:lnTo>
                          <a:pt x="318" y="91"/>
                        </a:lnTo>
                        <a:lnTo>
                          <a:pt x="315" y="92"/>
                        </a:lnTo>
                        <a:lnTo>
                          <a:pt x="314" y="92"/>
                        </a:lnTo>
                        <a:lnTo>
                          <a:pt x="312" y="93"/>
                        </a:lnTo>
                        <a:lnTo>
                          <a:pt x="310" y="93"/>
                        </a:lnTo>
                        <a:lnTo>
                          <a:pt x="308" y="93"/>
                        </a:lnTo>
                        <a:lnTo>
                          <a:pt x="307" y="93"/>
                        </a:lnTo>
                        <a:lnTo>
                          <a:pt x="301" y="93"/>
                        </a:lnTo>
                        <a:lnTo>
                          <a:pt x="297" y="91"/>
                        </a:lnTo>
                        <a:lnTo>
                          <a:pt x="292" y="88"/>
                        </a:lnTo>
                        <a:lnTo>
                          <a:pt x="289" y="83"/>
                        </a:lnTo>
                        <a:lnTo>
                          <a:pt x="287" y="77"/>
                        </a:lnTo>
                        <a:lnTo>
                          <a:pt x="285" y="72"/>
                        </a:lnTo>
                        <a:lnTo>
                          <a:pt x="284" y="66"/>
                        </a:lnTo>
                        <a:lnTo>
                          <a:pt x="284" y="59"/>
                        </a:lnTo>
                        <a:lnTo>
                          <a:pt x="284" y="50"/>
                        </a:lnTo>
                        <a:lnTo>
                          <a:pt x="287" y="43"/>
                        </a:lnTo>
                        <a:lnTo>
                          <a:pt x="288" y="37"/>
                        </a:lnTo>
                        <a:lnTo>
                          <a:pt x="291" y="32"/>
                        </a:lnTo>
                        <a:lnTo>
                          <a:pt x="295" y="29"/>
                        </a:lnTo>
                        <a:lnTo>
                          <a:pt x="298" y="26"/>
                        </a:lnTo>
                        <a:lnTo>
                          <a:pt x="303" y="24"/>
                        </a:lnTo>
                        <a:lnTo>
                          <a:pt x="307" y="23"/>
                        </a:lnTo>
                        <a:lnTo>
                          <a:pt x="310" y="23"/>
                        </a:lnTo>
                        <a:lnTo>
                          <a:pt x="312" y="24"/>
                        </a:lnTo>
                        <a:lnTo>
                          <a:pt x="313" y="24"/>
                        </a:lnTo>
                        <a:lnTo>
                          <a:pt x="315" y="26"/>
                        </a:lnTo>
                        <a:lnTo>
                          <a:pt x="316" y="27"/>
                        </a:lnTo>
                        <a:lnTo>
                          <a:pt x="319" y="28"/>
                        </a:lnTo>
                        <a:lnTo>
                          <a:pt x="320" y="29"/>
                        </a:lnTo>
                        <a:lnTo>
                          <a:pt x="321" y="30"/>
                        </a:lnTo>
                        <a:lnTo>
                          <a:pt x="321" y="31"/>
                        </a:lnTo>
                        <a:lnTo>
                          <a:pt x="322" y="31"/>
                        </a:lnTo>
                        <a:lnTo>
                          <a:pt x="322" y="32"/>
                        </a:lnTo>
                        <a:lnTo>
                          <a:pt x="322" y="34"/>
                        </a:lnTo>
                        <a:lnTo>
                          <a:pt x="323" y="34"/>
                        </a:lnTo>
                        <a:lnTo>
                          <a:pt x="323" y="1"/>
                        </a:lnTo>
                        <a:lnTo>
                          <a:pt x="339" y="1"/>
                        </a:lnTo>
                        <a:close/>
                        <a:moveTo>
                          <a:pt x="299" y="60"/>
                        </a:moveTo>
                        <a:lnTo>
                          <a:pt x="299" y="61"/>
                        </a:lnTo>
                        <a:lnTo>
                          <a:pt x="299" y="62"/>
                        </a:lnTo>
                        <a:lnTo>
                          <a:pt x="299" y="64"/>
                        </a:lnTo>
                        <a:lnTo>
                          <a:pt x="299" y="65"/>
                        </a:lnTo>
                        <a:lnTo>
                          <a:pt x="299" y="66"/>
                        </a:lnTo>
                        <a:lnTo>
                          <a:pt x="299" y="67"/>
                        </a:lnTo>
                        <a:lnTo>
                          <a:pt x="300" y="69"/>
                        </a:lnTo>
                        <a:lnTo>
                          <a:pt x="301" y="72"/>
                        </a:lnTo>
                        <a:lnTo>
                          <a:pt x="301" y="74"/>
                        </a:lnTo>
                        <a:lnTo>
                          <a:pt x="303" y="76"/>
                        </a:lnTo>
                        <a:lnTo>
                          <a:pt x="305" y="77"/>
                        </a:lnTo>
                        <a:lnTo>
                          <a:pt x="306" y="80"/>
                        </a:lnTo>
                        <a:lnTo>
                          <a:pt x="308" y="81"/>
                        </a:lnTo>
                        <a:lnTo>
                          <a:pt x="311" y="81"/>
                        </a:lnTo>
                        <a:lnTo>
                          <a:pt x="314" y="81"/>
                        </a:lnTo>
                        <a:lnTo>
                          <a:pt x="316" y="79"/>
                        </a:lnTo>
                        <a:lnTo>
                          <a:pt x="319" y="77"/>
                        </a:lnTo>
                        <a:lnTo>
                          <a:pt x="321" y="74"/>
                        </a:lnTo>
                        <a:lnTo>
                          <a:pt x="322" y="72"/>
                        </a:lnTo>
                        <a:lnTo>
                          <a:pt x="323" y="68"/>
                        </a:lnTo>
                        <a:lnTo>
                          <a:pt x="323" y="65"/>
                        </a:lnTo>
                        <a:lnTo>
                          <a:pt x="323" y="61"/>
                        </a:lnTo>
                        <a:lnTo>
                          <a:pt x="323" y="60"/>
                        </a:lnTo>
                        <a:lnTo>
                          <a:pt x="323" y="57"/>
                        </a:lnTo>
                        <a:lnTo>
                          <a:pt x="323" y="52"/>
                        </a:lnTo>
                        <a:lnTo>
                          <a:pt x="322" y="49"/>
                        </a:lnTo>
                        <a:lnTo>
                          <a:pt x="321" y="45"/>
                        </a:lnTo>
                        <a:lnTo>
                          <a:pt x="320" y="42"/>
                        </a:lnTo>
                        <a:lnTo>
                          <a:pt x="318" y="39"/>
                        </a:lnTo>
                        <a:lnTo>
                          <a:pt x="315" y="38"/>
                        </a:lnTo>
                        <a:lnTo>
                          <a:pt x="312" y="38"/>
                        </a:lnTo>
                        <a:lnTo>
                          <a:pt x="308" y="38"/>
                        </a:lnTo>
                        <a:lnTo>
                          <a:pt x="306" y="39"/>
                        </a:lnTo>
                        <a:lnTo>
                          <a:pt x="304" y="42"/>
                        </a:lnTo>
                        <a:lnTo>
                          <a:pt x="301" y="45"/>
                        </a:lnTo>
                        <a:lnTo>
                          <a:pt x="300" y="49"/>
                        </a:lnTo>
                        <a:lnTo>
                          <a:pt x="300" y="52"/>
                        </a:lnTo>
                        <a:lnTo>
                          <a:pt x="299" y="55"/>
                        </a:lnTo>
                        <a:lnTo>
                          <a:pt x="299" y="60"/>
                        </a:lnTo>
                        <a:close/>
                        <a:moveTo>
                          <a:pt x="406" y="59"/>
                        </a:moveTo>
                        <a:lnTo>
                          <a:pt x="406" y="68"/>
                        </a:lnTo>
                        <a:lnTo>
                          <a:pt x="404" y="75"/>
                        </a:lnTo>
                        <a:lnTo>
                          <a:pt x="402" y="82"/>
                        </a:lnTo>
                        <a:lnTo>
                          <a:pt x="398" y="87"/>
                        </a:lnTo>
                        <a:lnTo>
                          <a:pt x="394" y="90"/>
                        </a:lnTo>
                        <a:lnTo>
                          <a:pt x="389" y="92"/>
                        </a:lnTo>
                        <a:lnTo>
                          <a:pt x="383" y="93"/>
                        </a:lnTo>
                        <a:lnTo>
                          <a:pt x="377" y="93"/>
                        </a:lnTo>
                        <a:lnTo>
                          <a:pt x="373" y="93"/>
                        </a:lnTo>
                        <a:lnTo>
                          <a:pt x="367" y="92"/>
                        </a:lnTo>
                        <a:lnTo>
                          <a:pt x="362" y="90"/>
                        </a:lnTo>
                        <a:lnTo>
                          <a:pt x="358" y="87"/>
                        </a:lnTo>
                        <a:lnTo>
                          <a:pt x="354" y="82"/>
                        </a:lnTo>
                        <a:lnTo>
                          <a:pt x="352" y="75"/>
                        </a:lnTo>
                        <a:lnTo>
                          <a:pt x="350" y="68"/>
                        </a:lnTo>
                        <a:lnTo>
                          <a:pt x="350" y="59"/>
                        </a:lnTo>
                        <a:lnTo>
                          <a:pt x="350" y="50"/>
                        </a:lnTo>
                        <a:lnTo>
                          <a:pt x="352" y="43"/>
                        </a:lnTo>
                        <a:lnTo>
                          <a:pt x="354" y="36"/>
                        </a:lnTo>
                        <a:lnTo>
                          <a:pt x="358" y="31"/>
                        </a:lnTo>
                        <a:lnTo>
                          <a:pt x="362" y="28"/>
                        </a:lnTo>
                        <a:lnTo>
                          <a:pt x="367" y="26"/>
                        </a:lnTo>
                        <a:lnTo>
                          <a:pt x="373" y="23"/>
                        </a:lnTo>
                        <a:lnTo>
                          <a:pt x="377" y="23"/>
                        </a:lnTo>
                        <a:lnTo>
                          <a:pt x="383" y="23"/>
                        </a:lnTo>
                        <a:lnTo>
                          <a:pt x="389" y="26"/>
                        </a:lnTo>
                        <a:lnTo>
                          <a:pt x="394" y="28"/>
                        </a:lnTo>
                        <a:lnTo>
                          <a:pt x="398" y="31"/>
                        </a:lnTo>
                        <a:lnTo>
                          <a:pt x="402" y="36"/>
                        </a:lnTo>
                        <a:lnTo>
                          <a:pt x="404" y="43"/>
                        </a:lnTo>
                        <a:lnTo>
                          <a:pt x="406" y="50"/>
                        </a:lnTo>
                        <a:lnTo>
                          <a:pt x="406" y="59"/>
                        </a:lnTo>
                        <a:close/>
                        <a:moveTo>
                          <a:pt x="391" y="59"/>
                        </a:moveTo>
                        <a:lnTo>
                          <a:pt x="391" y="58"/>
                        </a:lnTo>
                        <a:lnTo>
                          <a:pt x="391" y="57"/>
                        </a:lnTo>
                        <a:lnTo>
                          <a:pt x="391" y="55"/>
                        </a:lnTo>
                        <a:lnTo>
                          <a:pt x="391" y="54"/>
                        </a:lnTo>
                        <a:lnTo>
                          <a:pt x="391" y="53"/>
                        </a:lnTo>
                        <a:lnTo>
                          <a:pt x="390" y="51"/>
                        </a:lnTo>
                        <a:lnTo>
                          <a:pt x="390" y="47"/>
                        </a:lnTo>
                        <a:lnTo>
                          <a:pt x="389" y="45"/>
                        </a:lnTo>
                        <a:lnTo>
                          <a:pt x="388" y="43"/>
                        </a:lnTo>
                        <a:lnTo>
                          <a:pt x="386" y="40"/>
                        </a:lnTo>
                        <a:lnTo>
                          <a:pt x="383" y="39"/>
                        </a:lnTo>
                        <a:lnTo>
                          <a:pt x="381" y="38"/>
                        </a:lnTo>
                        <a:lnTo>
                          <a:pt x="377" y="38"/>
                        </a:lnTo>
                        <a:lnTo>
                          <a:pt x="375" y="38"/>
                        </a:lnTo>
                        <a:lnTo>
                          <a:pt x="373" y="39"/>
                        </a:lnTo>
                        <a:lnTo>
                          <a:pt x="371" y="40"/>
                        </a:lnTo>
                        <a:lnTo>
                          <a:pt x="368" y="43"/>
                        </a:lnTo>
                        <a:lnTo>
                          <a:pt x="367" y="45"/>
                        </a:lnTo>
                        <a:lnTo>
                          <a:pt x="366" y="47"/>
                        </a:lnTo>
                        <a:lnTo>
                          <a:pt x="365" y="51"/>
                        </a:lnTo>
                        <a:lnTo>
                          <a:pt x="365" y="53"/>
                        </a:lnTo>
                        <a:lnTo>
                          <a:pt x="365" y="54"/>
                        </a:lnTo>
                        <a:lnTo>
                          <a:pt x="365" y="55"/>
                        </a:lnTo>
                        <a:lnTo>
                          <a:pt x="365" y="57"/>
                        </a:lnTo>
                        <a:lnTo>
                          <a:pt x="365" y="58"/>
                        </a:lnTo>
                        <a:lnTo>
                          <a:pt x="365" y="59"/>
                        </a:lnTo>
                        <a:lnTo>
                          <a:pt x="365" y="60"/>
                        </a:lnTo>
                        <a:lnTo>
                          <a:pt x="365" y="61"/>
                        </a:lnTo>
                        <a:lnTo>
                          <a:pt x="365" y="62"/>
                        </a:lnTo>
                        <a:lnTo>
                          <a:pt x="365" y="64"/>
                        </a:lnTo>
                        <a:lnTo>
                          <a:pt x="365" y="65"/>
                        </a:lnTo>
                        <a:lnTo>
                          <a:pt x="365" y="68"/>
                        </a:lnTo>
                        <a:lnTo>
                          <a:pt x="366" y="70"/>
                        </a:lnTo>
                        <a:lnTo>
                          <a:pt x="367" y="73"/>
                        </a:lnTo>
                        <a:lnTo>
                          <a:pt x="368" y="75"/>
                        </a:lnTo>
                        <a:lnTo>
                          <a:pt x="371" y="77"/>
                        </a:lnTo>
                        <a:lnTo>
                          <a:pt x="373" y="79"/>
                        </a:lnTo>
                        <a:lnTo>
                          <a:pt x="375" y="80"/>
                        </a:lnTo>
                        <a:lnTo>
                          <a:pt x="377" y="80"/>
                        </a:lnTo>
                        <a:lnTo>
                          <a:pt x="381" y="80"/>
                        </a:lnTo>
                        <a:lnTo>
                          <a:pt x="383" y="79"/>
                        </a:lnTo>
                        <a:lnTo>
                          <a:pt x="386" y="77"/>
                        </a:lnTo>
                        <a:lnTo>
                          <a:pt x="388" y="75"/>
                        </a:lnTo>
                        <a:lnTo>
                          <a:pt x="389" y="73"/>
                        </a:lnTo>
                        <a:lnTo>
                          <a:pt x="390" y="70"/>
                        </a:lnTo>
                        <a:lnTo>
                          <a:pt x="390" y="68"/>
                        </a:lnTo>
                        <a:lnTo>
                          <a:pt x="391" y="65"/>
                        </a:lnTo>
                        <a:lnTo>
                          <a:pt x="391" y="64"/>
                        </a:lnTo>
                        <a:lnTo>
                          <a:pt x="391" y="62"/>
                        </a:lnTo>
                        <a:lnTo>
                          <a:pt x="391" y="61"/>
                        </a:lnTo>
                        <a:lnTo>
                          <a:pt x="391" y="60"/>
                        </a:lnTo>
                        <a:lnTo>
                          <a:pt x="391" y="59"/>
                        </a:lnTo>
                        <a:close/>
                        <a:moveTo>
                          <a:pt x="464" y="60"/>
                        </a:moveTo>
                        <a:lnTo>
                          <a:pt x="464" y="92"/>
                        </a:lnTo>
                        <a:lnTo>
                          <a:pt x="449" y="92"/>
                        </a:lnTo>
                        <a:lnTo>
                          <a:pt x="449" y="1"/>
                        </a:lnTo>
                        <a:lnTo>
                          <a:pt x="482" y="1"/>
                        </a:lnTo>
                        <a:lnTo>
                          <a:pt x="488" y="1"/>
                        </a:lnTo>
                        <a:lnTo>
                          <a:pt x="494" y="4"/>
                        </a:lnTo>
                        <a:lnTo>
                          <a:pt x="497" y="6"/>
                        </a:lnTo>
                        <a:lnTo>
                          <a:pt x="501" y="9"/>
                        </a:lnTo>
                        <a:lnTo>
                          <a:pt x="504" y="13"/>
                        </a:lnTo>
                        <a:lnTo>
                          <a:pt x="506" y="17"/>
                        </a:lnTo>
                        <a:lnTo>
                          <a:pt x="508" y="23"/>
                        </a:lnTo>
                        <a:lnTo>
                          <a:pt x="508" y="30"/>
                        </a:lnTo>
                        <a:lnTo>
                          <a:pt x="508" y="31"/>
                        </a:lnTo>
                        <a:lnTo>
                          <a:pt x="508" y="32"/>
                        </a:lnTo>
                        <a:lnTo>
                          <a:pt x="506" y="35"/>
                        </a:lnTo>
                        <a:lnTo>
                          <a:pt x="506" y="36"/>
                        </a:lnTo>
                        <a:lnTo>
                          <a:pt x="506" y="37"/>
                        </a:lnTo>
                        <a:lnTo>
                          <a:pt x="506" y="39"/>
                        </a:lnTo>
                        <a:lnTo>
                          <a:pt x="505" y="40"/>
                        </a:lnTo>
                        <a:lnTo>
                          <a:pt x="505" y="43"/>
                        </a:lnTo>
                        <a:lnTo>
                          <a:pt x="503" y="46"/>
                        </a:lnTo>
                        <a:lnTo>
                          <a:pt x="502" y="49"/>
                        </a:lnTo>
                        <a:lnTo>
                          <a:pt x="499" y="52"/>
                        </a:lnTo>
                        <a:lnTo>
                          <a:pt x="497" y="54"/>
                        </a:lnTo>
                        <a:lnTo>
                          <a:pt x="494" y="57"/>
                        </a:lnTo>
                        <a:lnTo>
                          <a:pt x="490" y="59"/>
                        </a:lnTo>
                        <a:lnTo>
                          <a:pt x="487" y="60"/>
                        </a:lnTo>
                        <a:lnTo>
                          <a:pt x="482" y="60"/>
                        </a:lnTo>
                        <a:lnTo>
                          <a:pt x="464" y="60"/>
                        </a:lnTo>
                        <a:close/>
                        <a:moveTo>
                          <a:pt x="464" y="44"/>
                        </a:moveTo>
                        <a:lnTo>
                          <a:pt x="479" y="44"/>
                        </a:lnTo>
                        <a:lnTo>
                          <a:pt x="481" y="44"/>
                        </a:lnTo>
                        <a:lnTo>
                          <a:pt x="483" y="43"/>
                        </a:lnTo>
                        <a:lnTo>
                          <a:pt x="485" y="43"/>
                        </a:lnTo>
                        <a:lnTo>
                          <a:pt x="487" y="42"/>
                        </a:lnTo>
                        <a:lnTo>
                          <a:pt x="488" y="40"/>
                        </a:lnTo>
                        <a:lnTo>
                          <a:pt x="488" y="38"/>
                        </a:lnTo>
                        <a:lnTo>
                          <a:pt x="489" y="37"/>
                        </a:lnTo>
                        <a:lnTo>
                          <a:pt x="489" y="36"/>
                        </a:lnTo>
                        <a:lnTo>
                          <a:pt x="490" y="35"/>
                        </a:lnTo>
                        <a:lnTo>
                          <a:pt x="490" y="34"/>
                        </a:lnTo>
                        <a:lnTo>
                          <a:pt x="490" y="32"/>
                        </a:lnTo>
                        <a:lnTo>
                          <a:pt x="490" y="31"/>
                        </a:lnTo>
                        <a:lnTo>
                          <a:pt x="490" y="30"/>
                        </a:lnTo>
                        <a:lnTo>
                          <a:pt x="490" y="29"/>
                        </a:lnTo>
                        <a:lnTo>
                          <a:pt x="490" y="27"/>
                        </a:lnTo>
                        <a:lnTo>
                          <a:pt x="489" y="24"/>
                        </a:lnTo>
                        <a:lnTo>
                          <a:pt x="488" y="22"/>
                        </a:lnTo>
                        <a:lnTo>
                          <a:pt x="487" y="20"/>
                        </a:lnTo>
                        <a:lnTo>
                          <a:pt x="485" y="19"/>
                        </a:lnTo>
                        <a:lnTo>
                          <a:pt x="482" y="19"/>
                        </a:lnTo>
                        <a:lnTo>
                          <a:pt x="480" y="17"/>
                        </a:lnTo>
                        <a:lnTo>
                          <a:pt x="476" y="17"/>
                        </a:lnTo>
                        <a:lnTo>
                          <a:pt x="464" y="17"/>
                        </a:lnTo>
                        <a:lnTo>
                          <a:pt x="464" y="44"/>
                        </a:lnTo>
                        <a:close/>
                        <a:moveTo>
                          <a:pt x="567" y="59"/>
                        </a:moveTo>
                        <a:lnTo>
                          <a:pt x="567" y="68"/>
                        </a:lnTo>
                        <a:lnTo>
                          <a:pt x="565" y="75"/>
                        </a:lnTo>
                        <a:lnTo>
                          <a:pt x="563" y="82"/>
                        </a:lnTo>
                        <a:lnTo>
                          <a:pt x="559" y="87"/>
                        </a:lnTo>
                        <a:lnTo>
                          <a:pt x="555" y="90"/>
                        </a:lnTo>
                        <a:lnTo>
                          <a:pt x="550" y="92"/>
                        </a:lnTo>
                        <a:lnTo>
                          <a:pt x="544" y="93"/>
                        </a:lnTo>
                        <a:lnTo>
                          <a:pt x="539" y="93"/>
                        </a:lnTo>
                        <a:lnTo>
                          <a:pt x="534" y="93"/>
                        </a:lnTo>
                        <a:lnTo>
                          <a:pt x="528" y="92"/>
                        </a:lnTo>
                        <a:lnTo>
                          <a:pt x="524" y="90"/>
                        </a:lnTo>
                        <a:lnTo>
                          <a:pt x="519" y="87"/>
                        </a:lnTo>
                        <a:lnTo>
                          <a:pt x="516" y="82"/>
                        </a:lnTo>
                        <a:lnTo>
                          <a:pt x="513" y="75"/>
                        </a:lnTo>
                        <a:lnTo>
                          <a:pt x="511" y="68"/>
                        </a:lnTo>
                        <a:lnTo>
                          <a:pt x="511" y="59"/>
                        </a:lnTo>
                        <a:lnTo>
                          <a:pt x="511" y="50"/>
                        </a:lnTo>
                        <a:lnTo>
                          <a:pt x="513" y="43"/>
                        </a:lnTo>
                        <a:lnTo>
                          <a:pt x="516" y="36"/>
                        </a:lnTo>
                        <a:lnTo>
                          <a:pt x="519" y="31"/>
                        </a:lnTo>
                        <a:lnTo>
                          <a:pt x="524" y="28"/>
                        </a:lnTo>
                        <a:lnTo>
                          <a:pt x="528" y="26"/>
                        </a:lnTo>
                        <a:lnTo>
                          <a:pt x="534" y="23"/>
                        </a:lnTo>
                        <a:lnTo>
                          <a:pt x="539" y="23"/>
                        </a:lnTo>
                        <a:lnTo>
                          <a:pt x="544" y="23"/>
                        </a:lnTo>
                        <a:lnTo>
                          <a:pt x="550" y="26"/>
                        </a:lnTo>
                        <a:lnTo>
                          <a:pt x="555" y="28"/>
                        </a:lnTo>
                        <a:lnTo>
                          <a:pt x="559" y="31"/>
                        </a:lnTo>
                        <a:lnTo>
                          <a:pt x="563" y="36"/>
                        </a:lnTo>
                        <a:lnTo>
                          <a:pt x="565" y="43"/>
                        </a:lnTo>
                        <a:lnTo>
                          <a:pt x="567" y="50"/>
                        </a:lnTo>
                        <a:lnTo>
                          <a:pt x="567" y="59"/>
                        </a:lnTo>
                        <a:close/>
                        <a:moveTo>
                          <a:pt x="552" y="59"/>
                        </a:moveTo>
                        <a:lnTo>
                          <a:pt x="552" y="58"/>
                        </a:lnTo>
                        <a:lnTo>
                          <a:pt x="552" y="57"/>
                        </a:lnTo>
                        <a:lnTo>
                          <a:pt x="552" y="55"/>
                        </a:lnTo>
                        <a:lnTo>
                          <a:pt x="552" y="54"/>
                        </a:lnTo>
                        <a:lnTo>
                          <a:pt x="552" y="53"/>
                        </a:lnTo>
                        <a:lnTo>
                          <a:pt x="551" y="51"/>
                        </a:lnTo>
                        <a:lnTo>
                          <a:pt x="551" y="47"/>
                        </a:lnTo>
                        <a:lnTo>
                          <a:pt x="550" y="45"/>
                        </a:lnTo>
                        <a:lnTo>
                          <a:pt x="549" y="43"/>
                        </a:lnTo>
                        <a:lnTo>
                          <a:pt x="547" y="40"/>
                        </a:lnTo>
                        <a:lnTo>
                          <a:pt x="544" y="39"/>
                        </a:lnTo>
                        <a:lnTo>
                          <a:pt x="542" y="38"/>
                        </a:lnTo>
                        <a:lnTo>
                          <a:pt x="539" y="38"/>
                        </a:lnTo>
                        <a:lnTo>
                          <a:pt x="536" y="38"/>
                        </a:lnTo>
                        <a:lnTo>
                          <a:pt x="534" y="39"/>
                        </a:lnTo>
                        <a:lnTo>
                          <a:pt x="532" y="40"/>
                        </a:lnTo>
                        <a:lnTo>
                          <a:pt x="529" y="43"/>
                        </a:lnTo>
                        <a:lnTo>
                          <a:pt x="528" y="45"/>
                        </a:lnTo>
                        <a:lnTo>
                          <a:pt x="527" y="47"/>
                        </a:lnTo>
                        <a:lnTo>
                          <a:pt x="526" y="51"/>
                        </a:lnTo>
                        <a:lnTo>
                          <a:pt x="526" y="53"/>
                        </a:lnTo>
                        <a:lnTo>
                          <a:pt x="526" y="54"/>
                        </a:lnTo>
                        <a:lnTo>
                          <a:pt x="526" y="55"/>
                        </a:lnTo>
                        <a:lnTo>
                          <a:pt x="526" y="57"/>
                        </a:lnTo>
                        <a:lnTo>
                          <a:pt x="526" y="58"/>
                        </a:lnTo>
                        <a:lnTo>
                          <a:pt x="526" y="59"/>
                        </a:lnTo>
                        <a:lnTo>
                          <a:pt x="526" y="60"/>
                        </a:lnTo>
                        <a:lnTo>
                          <a:pt x="526" y="61"/>
                        </a:lnTo>
                        <a:lnTo>
                          <a:pt x="526" y="62"/>
                        </a:lnTo>
                        <a:lnTo>
                          <a:pt x="526" y="64"/>
                        </a:lnTo>
                        <a:lnTo>
                          <a:pt x="526" y="65"/>
                        </a:lnTo>
                        <a:lnTo>
                          <a:pt x="526" y="68"/>
                        </a:lnTo>
                        <a:lnTo>
                          <a:pt x="527" y="70"/>
                        </a:lnTo>
                        <a:lnTo>
                          <a:pt x="528" y="73"/>
                        </a:lnTo>
                        <a:lnTo>
                          <a:pt x="529" y="75"/>
                        </a:lnTo>
                        <a:lnTo>
                          <a:pt x="532" y="77"/>
                        </a:lnTo>
                        <a:lnTo>
                          <a:pt x="534" y="79"/>
                        </a:lnTo>
                        <a:lnTo>
                          <a:pt x="536" y="80"/>
                        </a:lnTo>
                        <a:lnTo>
                          <a:pt x="539" y="80"/>
                        </a:lnTo>
                        <a:lnTo>
                          <a:pt x="542" y="80"/>
                        </a:lnTo>
                        <a:lnTo>
                          <a:pt x="544" y="79"/>
                        </a:lnTo>
                        <a:lnTo>
                          <a:pt x="547" y="77"/>
                        </a:lnTo>
                        <a:lnTo>
                          <a:pt x="549" y="75"/>
                        </a:lnTo>
                        <a:lnTo>
                          <a:pt x="550" y="73"/>
                        </a:lnTo>
                        <a:lnTo>
                          <a:pt x="551" y="70"/>
                        </a:lnTo>
                        <a:lnTo>
                          <a:pt x="551" y="68"/>
                        </a:lnTo>
                        <a:lnTo>
                          <a:pt x="552" y="65"/>
                        </a:lnTo>
                        <a:lnTo>
                          <a:pt x="552" y="64"/>
                        </a:lnTo>
                        <a:lnTo>
                          <a:pt x="552" y="62"/>
                        </a:lnTo>
                        <a:lnTo>
                          <a:pt x="552" y="61"/>
                        </a:lnTo>
                        <a:lnTo>
                          <a:pt x="552" y="60"/>
                        </a:lnTo>
                        <a:lnTo>
                          <a:pt x="552" y="59"/>
                        </a:lnTo>
                        <a:close/>
                        <a:moveTo>
                          <a:pt x="578" y="92"/>
                        </a:moveTo>
                        <a:lnTo>
                          <a:pt x="578" y="24"/>
                        </a:lnTo>
                        <a:lnTo>
                          <a:pt x="592" y="24"/>
                        </a:lnTo>
                        <a:lnTo>
                          <a:pt x="592" y="37"/>
                        </a:lnTo>
                        <a:lnTo>
                          <a:pt x="593" y="37"/>
                        </a:lnTo>
                        <a:lnTo>
                          <a:pt x="594" y="35"/>
                        </a:lnTo>
                        <a:lnTo>
                          <a:pt x="595" y="32"/>
                        </a:lnTo>
                        <a:lnTo>
                          <a:pt x="596" y="30"/>
                        </a:lnTo>
                        <a:lnTo>
                          <a:pt x="597" y="28"/>
                        </a:lnTo>
                        <a:lnTo>
                          <a:pt x="600" y="26"/>
                        </a:lnTo>
                        <a:lnTo>
                          <a:pt x="602" y="24"/>
                        </a:lnTo>
                        <a:lnTo>
                          <a:pt x="604" y="23"/>
                        </a:lnTo>
                        <a:lnTo>
                          <a:pt x="608" y="23"/>
                        </a:lnTo>
                        <a:lnTo>
                          <a:pt x="609" y="23"/>
                        </a:lnTo>
                        <a:lnTo>
                          <a:pt x="610" y="23"/>
                        </a:lnTo>
                        <a:lnTo>
                          <a:pt x="610" y="42"/>
                        </a:lnTo>
                        <a:lnTo>
                          <a:pt x="609" y="42"/>
                        </a:lnTo>
                        <a:lnTo>
                          <a:pt x="608" y="42"/>
                        </a:lnTo>
                        <a:lnTo>
                          <a:pt x="607" y="42"/>
                        </a:lnTo>
                        <a:lnTo>
                          <a:pt x="603" y="42"/>
                        </a:lnTo>
                        <a:lnTo>
                          <a:pt x="600" y="43"/>
                        </a:lnTo>
                        <a:lnTo>
                          <a:pt x="597" y="44"/>
                        </a:lnTo>
                        <a:lnTo>
                          <a:pt x="596" y="45"/>
                        </a:lnTo>
                        <a:lnTo>
                          <a:pt x="595" y="47"/>
                        </a:lnTo>
                        <a:lnTo>
                          <a:pt x="594" y="50"/>
                        </a:lnTo>
                        <a:lnTo>
                          <a:pt x="593" y="53"/>
                        </a:lnTo>
                        <a:lnTo>
                          <a:pt x="593" y="55"/>
                        </a:lnTo>
                        <a:lnTo>
                          <a:pt x="593" y="57"/>
                        </a:lnTo>
                        <a:lnTo>
                          <a:pt x="593" y="58"/>
                        </a:lnTo>
                        <a:lnTo>
                          <a:pt x="593" y="92"/>
                        </a:lnTo>
                        <a:lnTo>
                          <a:pt x="578" y="92"/>
                        </a:lnTo>
                        <a:close/>
                        <a:moveTo>
                          <a:pt x="638" y="74"/>
                        </a:moveTo>
                        <a:lnTo>
                          <a:pt x="638" y="92"/>
                        </a:lnTo>
                        <a:lnTo>
                          <a:pt x="622" y="92"/>
                        </a:lnTo>
                        <a:lnTo>
                          <a:pt x="622" y="74"/>
                        </a:lnTo>
                        <a:lnTo>
                          <a:pt x="638" y="74"/>
                        </a:lnTo>
                        <a:close/>
                        <a:moveTo>
                          <a:pt x="638" y="27"/>
                        </a:moveTo>
                        <a:lnTo>
                          <a:pt x="638" y="46"/>
                        </a:lnTo>
                        <a:lnTo>
                          <a:pt x="622" y="46"/>
                        </a:lnTo>
                        <a:lnTo>
                          <a:pt x="622" y="27"/>
                        </a:lnTo>
                        <a:lnTo>
                          <a:pt x="638" y="27"/>
                        </a:lnTo>
                        <a:close/>
                        <a:moveTo>
                          <a:pt x="15" y="182"/>
                        </a:moveTo>
                        <a:lnTo>
                          <a:pt x="15" y="220"/>
                        </a:lnTo>
                        <a:lnTo>
                          <a:pt x="0" y="220"/>
                        </a:lnTo>
                        <a:lnTo>
                          <a:pt x="0" y="129"/>
                        </a:lnTo>
                        <a:lnTo>
                          <a:pt x="53" y="129"/>
                        </a:lnTo>
                        <a:lnTo>
                          <a:pt x="53" y="145"/>
                        </a:lnTo>
                        <a:lnTo>
                          <a:pt x="15" y="145"/>
                        </a:lnTo>
                        <a:lnTo>
                          <a:pt x="15" y="166"/>
                        </a:lnTo>
                        <a:lnTo>
                          <a:pt x="48" y="166"/>
                        </a:lnTo>
                        <a:lnTo>
                          <a:pt x="48" y="182"/>
                        </a:lnTo>
                        <a:lnTo>
                          <a:pt x="15"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177">
                    <a:extLst>
                      <a:ext uri="{FF2B5EF4-FFF2-40B4-BE49-F238E27FC236}">
                        <a16:creationId xmlns:a16="http://schemas.microsoft.com/office/drawing/2014/main" id="{92D4AC76-6CC4-400D-9EC1-109E02FFE06A}"/>
                      </a:ext>
                    </a:extLst>
                  </p:cNvPr>
                  <p:cNvSpPr>
                    <a:spLocks noEditPoints="1"/>
                  </p:cNvSpPr>
                  <p:nvPr/>
                </p:nvSpPr>
                <p:spPr bwMode="auto">
                  <a:xfrm>
                    <a:off x="1061" y="4777"/>
                    <a:ext cx="133" cy="46"/>
                  </a:xfrm>
                  <a:custGeom>
                    <a:avLst/>
                    <a:gdLst>
                      <a:gd name="T0" fmla="*/ 1 w 266"/>
                      <a:gd name="T1" fmla="*/ 2 h 92"/>
                      <a:gd name="T2" fmla="*/ 1 w 266"/>
                      <a:gd name="T3" fmla="*/ 2 h 92"/>
                      <a:gd name="T4" fmla="*/ 1 w 266"/>
                      <a:gd name="T5" fmla="*/ 2 h 92"/>
                      <a:gd name="T6" fmla="*/ 1 w 266"/>
                      <a:gd name="T7" fmla="*/ 1 h 92"/>
                      <a:gd name="T8" fmla="*/ 1 w 266"/>
                      <a:gd name="T9" fmla="*/ 1 h 92"/>
                      <a:gd name="T10" fmla="*/ 1 w 266"/>
                      <a:gd name="T11" fmla="*/ 1 h 92"/>
                      <a:gd name="T12" fmla="*/ 1 w 266"/>
                      <a:gd name="T13" fmla="*/ 1 h 92"/>
                      <a:gd name="T14" fmla="*/ 1 w 266"/>
                      <a:gd name="T15" fmla="*/ 2 h 92"/>
                      <a:gd name="T16" fmla="*/ 1 w 266"/>
                      <a:gd name="T17" fmla="*/ 2 h 92"/>
                      <a:gd name="T18" fmla="*/ 1 w 266"/>
                      <a:gd name="T19" fmla="*/ 2 h 92"/>
                      <a:gd name="T20" fmla="*/ 1 w 266"/>
                      <a:gd name="T21" fmla="*/ 2 h 92"/>
                      <a:gd name="T22" fmla="*/ 1 w 266"/>
                      <a:gd name="T23" fmla="*/ 1 h 92"/>
                      <a:gd name="T24" fmla="*/ 1 w 266"/>
                      <a:gd name="T25" fmla="*/ 1 h 92"/>
                      <a:gd name="T26" fmla="*/ 1 w 266"/>
                      <a:gd name="T27" fmla="*/ 1 h 92"/>
                      <a:gd name="T28" fmla="*/ 2 w 266"/>
                      <a:gd name="T29" fmla="*/ 2 h 92"/>
                      <a:gd name="T30" fmla="*/ 2 w 266"/>
                      <a:gd name="T31" fmla="*/ 2 h 92"/>
                      <a:gd name="T32" fmla="*/ 2 w 266"/>
                      <a:gd name="T33" fmla="*/ 2 h 92"/>
                      <a:gd name="T34" fmla="*/ 1 w 266"/>
                      <a:gd name="T35" fmla="*/ 2 h 92"/>
                      <a:gd name="T36" fmla="*/ 1 w 266"/>
                      <a:gd name="T37" fmla="*/ 1 h 92"/>
                      <a:gd name="T38" fmla="*/ 2 w 266"/>
                      <a:gd name="T39" fmla="*/ 1 h 92"/>
                      <a:gd name="T40" fmla="*/ 2 w 266"/>
                      <a:gd name="T41" fmla="*/ 1 h 92"/>
                      <a:gd name="T42" fmla="*/ 2 w 266"/>
                      <a:gd name="T43" fmla="*/ 1 h 92"/>
                      <a:gd name="T44" fmla="*/ 2 w 266"/>
                      <a:gd name="T45" fmla="*/ 1 h 92"/>
                      <a:gd name="T46" fmla="*/ 2 w 266"/>
                      <a:gd name="T47" fmla="*/ 1 h 92"/>
                      <a:gd name="T48" fmla="*/ 2 w 266"/>
                      <a:gd name="T49" fmla="*/ 1 h 92"/>
                      <a:gd name="T50" fmla="*/ 2 w 266"/>
                      <a:gd name="T51" fmla="*/ 1 h 92"/>
                      <a:gd name="T52" fmla="*/ 2 w 266"/>
                      <a:gd name="T53" fmla="*/ 1 h 92"/>
                      <a:gd name="T54" fmla="*/ 2 w 266"/>
                      <a:gd name="T55" fmla="*/ 1 h 92"/>
                      <a:gd name="T56" fmla="*/ 2 w 266"/>
                      <a:gd name="T57" fmla="*/ 2 h 92"/>
                      <a:gd name="T58" fmla="*/ 2 w 266"/>
                      <a:gd name="T59" fmla="*/ 2 h 92"/>
                      <a:gd name="T60" fmla="*/ 2 w 266"/>
                      <a:gd name="T61" fmla="*/ 2 h 92"/>
                      <a:gd name="T62" fmla="*/ 2 w 266"/>
                      <a:gd name="T63" fmla="*/ 2 h 92"/>
                      <a:gd name="T64" fmla="*/ 3 w 266"/>
                      <a:gd name="T65" fmla="*/ 1 h 92"/>
                      <a:gd name="T66" fmla="*/ 3 w 266"/>
                      <a:gd name="T67" fmla="*/ 1 h 92"/>
                      <a:gd name="T68" fmla="*/ 3 w 266"/>
                      <a:gd name="T69" fmla="*/ 1 h 92"/>
                      <a:gd name="T70" fmla="*/ 3 w 266"/>
                      <a:gd name="T71" fmla="*/ 0 h 92"/>
                      <a:gd name="T72" fmla="*/ 3 w 266"/>
                      <a:gd name="T73" fmla="*/ 1 h 92"/>
                      <a:gd name="T74" fmla="*/ 3 w 266"/>
                      <a:gd name="T75" fmla="*/ 1 h 92"/>
                      <a:gd name="T76" fmla="*/ 4 w 266"/>
                      <a:gd name="T77" fmla="*/ 2 h 92"/>
                      <a:gd name="T78" fmla="*/ 4 w 266"/>
                      <a:gd name="T79" fmla="*/ 2 h 92"/>
                      <a:gd name="T80" fmla="*/ 4 w 266"/>
                      <a:gd name="T81" fmla="*/ 2 h 92"/>
                      <a:gd name="T82" fmla="*/ 4 w 266"/>
                      <a:gd name="T83" fmla="*/ 2 h 92"/>
                      <a:gd name="T84" fmla="*/ 4 w 266"/>
                      <a:gd name="T85" fmla="*/ 2 h 92"/>
                      <a:gd name="T86" fmla="*/ 4 w 266"/>
                      <a:gd name="T87" fmla="*/ 2 h 92"/>
                      <a:gd name="T88" fmla="*/ 4 w 266"/>
                      <a:gd name="T89" fmla="*/ 2 h 92"/>
                      <a:gd name="T90" fmla="*/ 3 w 266"/>
                      <a:gd name="T91" fmla="*/ 2 h 92"/>
                      <a:gd name="T92" fmla="*/ 4 w 266"/>
                      <a:gd name="T93" fmla="*/ 1 h 92"/>
                      <a:gd name="T94" fmla="*/ 4 w 266"/>
                      <a:gd name="T95" fmla="*/ 1 h 92"/>
                      <a:gd name="T96" fmla="*/ 4 w 266"/>
                      <a:gd name="T97" fmla="*/ 1 h 92"/>
                      <a:gd name="T98" fmla="*/ 4 w 266"/>
                      <a:gd name="T99" fmla="*/ 1 h 92"/>
                      <a:gd name="T100" fmla="*/ 4 w 266"/>
                      <a:gd name="T101" fmla="*/ 1 h 92"/>
                      <a:gd name="T102" fmla="*/ 4 w 266"/>
                      <a:gd name="T103" fmla="*/ 1 h 92"/>
                      <a:gd name="T104" fmla="*/ 4 w 266"/>
                      <a:gd name="T105" fmla="*/ 1 h 92"/>
                      <a:gd name="T106" fmla="*/ 4 w 266"/>
                      <a:gd name="T107" fmla="*/ 1 h 92"/>
                      <a:gd name="T108" fmla="*/ 4 w 266"/>
                      <a:gd name="T109" fmla="*/ 1 h 92"/>
                      <a:gd name="T110" fmla="*/ 4 w 266"/>
                      <a:gd name="T111" fmla="*/ 1 h 92"/>
                      <a:gd name="T112" fmla="*/ 4 w 266"/>
                      <a:gd name="T113" fmla="*/ 1 h 92"/>
                      <a:gd name="T114" fmla="*/ 4 w 266"/>
                      <a:gd name="T115" fmla="*/ 1 h 92"/>
                      <a:gd name="T116" fmla="*/ 4 w 266"/>
                      <a:gd name="T117" fmla="*/ 2 h 92"/>
                      <a:gd name="T118" fmla="*/ 4 w 266"/>
                      <a:gd name="T119" fmla="*/ 2 h 92"/>
                      <a:gd name="T120" fmla="*/ 4 w 266"/>
                      <a:gd name="T121" fmla="*/ 2 h 92"/>
                      <a:gd name="T122" fmla="*/ 4 w 266"/>
                      <a:gd name="T123" fmla="*/ 2 h 92"/>
                      <a:gd name="T124" fmla="*/ 4 w 266"/>
                      <a:gd name="T125" fmla="*/ 2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6" h="92">
                        <a:moveTo>
                          <a:pt x="38" y="72"/>
                        </a:moveTo>
                        <a:lnTo>
                          <a:pt x="53" y="72"/>
                        </a:lnTo>
                        <a:lnTo>
                          <a:pt x="51" y="76"/>
                        </a:lnTo>
                        <a:lnTo>
                          <a:pt x="49" y="81"/>
                        </a:lnTo>
                        <a:lnTo>
                          <a:pt x="47" y="84"/>
                        </a:lnTo>
                        <a:lnTo>
                          <a:pt x="44" y="88"/>
                        </a:lnTo>
                        <a:lnTo>
                          <a:pt x="42" y="89"/>
                        </a:lnTo>
                        <a:lnTo>
                          <a:pt x="39" y="90"/>
                        </a:lnTo>
                        <a:lnTo>
                          <a:pt x="36" y="91"/>
                        </a:lnTo>
                        <a:lnTo>
                          <a:pt x="33" y="92"/>
                        </a:lnTo>
                        <a:lnTo>
                          <a:pt x="32" y="92"/>
                        </a:lnTo>
                        <a:lnTo>
                          <a:pt x="31" y="92"/>
                        </a:lnTo>
                        <a:lnTo>
                          <a:pt x="30" y="92"/>
                        </a:lnTo>
                        <a:lnTo>
                          <a:pt x="28" y="92"/>
                        </a:lnTo>
                        <a:lnTo>
                          <a:pt x="23" y="92"/>
                        </a:lnTo>
                        <a:lnTo>
                          <a:pt x="17" y="91"/>
                        </a:lnTo>
                        <a:lnTo>
                          <a:pt x="12" y="89"/>
                        </a:lnTo>
                        <a:lnTo>
                          <a:pt x="8" y="85"/>
                        </a:lnTo>
                        <a:lnTo>
                          <a:pt x="4" y="81"/>
                        </a:lnTo>
                        <a:lnTo>
                          <a:pt x="2" y="74"/>
                        </a:lnTo>
                        <a:lnTo>
                          <a:pt x="0" y="66"/>
                        </a:lnTo>
                        <a:lnTo>
                          <a:pt x="0" y="57"/>
                        </a:lnTo>
                        <a:lnTo>
                          <a:pt x="0" y="54"/>
                        </a:lnTo>
                        <a:lnTo>
                          <a:pt x="0" y="53"/>
                        </a:lnTo>
                        <a:lnTo>
                          <a:pt x="0" y="51"/>
                        </a:lnTo>
                        <a:lnTo>
                          <a:pt x="0" y="50"/>
                        </a:lnTo>
                        <a:lnTo>
                          <a:pt x="0" y="47"/>
                        </a:lnTo>
                        <a:lnTo>
                          <a:pt x="1" y="45"/>
                        </a:lnTo>
                        <a:lnTo>
                          <a:pt x="1" y="43"/>
                        </a:lnTo>
                        <a:lnTo>
                          <a:pt x="2" y="40"/>
                        </a:lnTo>
                        <a:lnTo>
                          <a:pt x="3" y="37"/>
                        </a:lnTo>
                        <a:lnTo>
                          <a:pt x="4" y="34"/>
                        </a:lnTo>
                        <a:lnTo>
                          <a:pt x="7" y="30"/>
                        </a:lnTo>
                        <a:lnTo>
                          <a:pt x="10" y="28"/>
                        </a:lnTo>
                        <a:lnTo>
                          <a:pt x="13" y="26"/>
                        </a:lnTo>
                        <a:lnTo>
                          <a:pt x="17" y="23"/>
                        </a:lnTo>
                        <a:lnTo>
                          <a:pt x="23" y="22"/>
                        </a:lnTo>
                        <a:lnTo>
                          <a:pt x="27" y="22"/>
                        </a:lnTo>
                        <a:lnTo>
                          <a:pt x="28" y="22"/>
                        </a:lnTo>
                        <a:lnTo>
                          <a:pt x="30" y="22"/>
                        </a:lnTo>
                        <a:lnTo>
                          <a:pt x="31" y="22"/>
                        </a:lnTo>
                        <a:lnTo>
                          <a:pt x="32" y="22"/>
                        </a:lnTo>
                        <a:lnTo>
                          <a:pt x="33" y="22"/>
                        </a:lnTo>
                        <a:lnTo>
                          <a:pt x="34" y="23"/>
                        </a:lnTo>
                        <a:lnTo>
                          <a:pt x="38" y="24"/>
                        </a:lnTo>
                        <a:lnTo>
                          <a:pt x="41" y="27"/>
                        </a:lnTo>
                        <a:lnTo>
                          <a:pt x="44" y="30"/>
                        </a:lnTo>
                        <a:lnTo>
                          <a:pt x="48" y="34"/>
                        </a:lnTo>
                        <a:lnTo>
                          <a:pt x="50" y="38"/>
                        </a:lnTo>
                        <a:lnTo>
                          <a:pt x="53" y="44"/>
                        </a:lnTo>
                        <a:lnTo>
                          <a:pt x="54" y="51"/>
                        </a:lnTo>
                        <a:lnTo>
                          <a:pt x="54" y="60"/>
                        </a:lnTo>
                        <a:lnTo>
                          <a:pt x="54" y="62"/>
                        </a:lnTo>
                        <a:lnTo>
                          <a:pt x="13" y="62"/>
                        </a:lnTo>
                        <a:lnTo>
                          <a:pt x="13" y="64"/>
                        </a:lnTo>
                        <a:lnTo>
                          <a:pt x="15" y="64"/>
                        </a:lnTo>
                        <a:lnTo>
                          <a:pt x="15" y="65"/>
                        </a:lnTo>
                        <a:lnTo>
                          <a:pt x="15" y="66"/>
                        </a:lnTo>
                        <a:lnTo>
                          <a:pt x="15" y="67"/>
                        </a:lnTo>
                        <a:lnTo>
                          <a:pt x="15" y="68"/>
                        </a:lnTo>
                        <a:lnTo>
                          <a:pt x="15" y="69"/>
                        </a:lnTo>
                        <a:lnTo>
                          <a:pt x="15" y="70"/>
                        </a:lnTo>
                        <a:lnTo>
                          <a:pt x="16" y="72"/>
                        </a:lnTo>
                        <a:lnTo>
                          <a:pt x="17" y="74"/>
                        </a:lnTo>
                        <a:lnTo>
                          <a:pt x="18" y="75"/>
                        </a:lnTo>
                        <a:lnTo>
                          <a:pt x="20" y="76"/>
                        </a:lnTo>
                        <a:lnTo>
                          <a:pt x="21" y="77"/>
                        </a:lnTo>
                        <a:lnTo>
                          <a:pt x="24" y="79"/>
                        </a:lnTo>
                        <a:lnTo>
                          <a:pt x="26" y="80"/>
                        </a:lnTo>
                        <a:lnTo>
                          <a:pt x="28" y="80"/>
                        </a:lnTo>
                        <a:lnTo>
                          <a:pt x="30" y="80"/>
                        </a:lnTo>
                        <a:lnTo>
                          <a:pt x="32" y="79"/>
                        </a:lnTo>
                        <a:lnTo>
                          <a:pt x="33" y="79"/>
                        </a:lnTo>
                        <a:lnTo>
                          <a:pt x="34" y="77"/>
                        </a:lnTo>
                        <a:lnTo>
                          <a:pt x="35" y="76"/>
                        </a:lnTo>
                        <a:lnTo>
                          <a:pt x="36" y="75"/>
                        </a:lnTo>
                        <a:lnTo>
                          <a:pt x="38" y="74"/>
                        </a:lnTo>
                        <a:lnTo>
                          <a:pt x="38" y="73"/>
                        </a:lnTo>
                        <a:lnTo>
                          <a:pt x="38" y="72"/>
                        </a:lnTo>
                        <a:close/>
                        <a:moveTo>
                          <a:pt x="15" y="51"/>
                        </a:moveTo>
                        <a:lnTo>
                          <a:pt x="39" y="51"/>
                        </a:lnTo>
                        <a:lnTo>
                          <a:pt x="38" y="47"/>
                        </a:lnTo>
                        <a:lnTo>
                          <a:pt x="38" y="45"/>
                        </a:lnTo>
                        <a:lnTo>
                          <a:pt x="36" y="43"/>
                        </a:lnTo>
                        <a:lnTo>
                          <a:pt x="35" y="42"/>
                        </a:lnTo>
                        <a:lnTo>
                          <a:pt x="34" y="40"/>
                        </a:lnTo>
                        <a:lnTo>
                          <a:pt x="33" y="38"/>
                        </a:lnTo>
                        <a:lnTo>
                          <a:pt x="31" y="37"/>
                        </a:lnTo>
                        <a:lnTo>
                          <a:pt x="30" y="37"/>
                        </a:lnTo>
                        <a:lnTo>
                          <a:pt x="28" y="37"/>
                        </a:lnTo>
                        <a:lnTo>
                          <a:pt x="27" y="37"/>
                        </a:lnTo>
                        <a:lnTo>
                          <a:pt x="25" y="37"/>
                        </a:lnTo>
                        <a:lnTo>
                          <a:pt x="23" y="38"/>
                        </a:lnTo>
                        <a:lnTo>
                          <a:pt x="20" y="39"/>
                        </a:lnTo>
                        <a:lnTo>
                          <a:pt x="18" y="40"/>
                        </a:lnTo>
                        <a:lnTo>
                          <a:pt x="17" y="43"/>
                        </a:lnTo>
                        <a:lnTo>
                          <a:pt x="16" y="45"/>
                        </a:lnTo>
                        <a:lnTo>
                          <a:pt x="15" y="47"/>
                        </a:lnTo>
                        <a:lnTo>
                          <a:pt x="15" y="51"/>
                        </a:lnTo>
                        <a:close/>
                        <a:moveTo>
                          <a:pt x="96" y="67"/>
                        </a:moveTo>
                        <a:lnTo>
                          <a:pt x="96" y="67"/>
                        </a:lnTo>
                        <a:lnTo>
                          <a:pt x="112" y="67"/>
                        </a:lnTo>
                        <a:lnTo>
                          <a:pt x="112" y="68"/>
                        </a:lnTo>
                        <a:lnTo>
                          <a:pt x="112" y="69"/>
                        </a:lnTo>
                        <a:lnTo>
                          <a:pt x="112" y="72"/>
                        </a:lnTo>
                        <a:lnTo>
                          <a:pt x="111" y="73"/>
                        </a:lnTo>
                        <a:lnTo>
                          <a:pt x="111" y="74"/>
                        </a:lnTo>
                        <a:lnTo>
                          <a:pt x="110" y="76"/>
                        </a:lnTo>
                        <a:lnTo>
                          <a:pt x="110" y="77"/>
                        </a:lnTo>
                        <a:lnTo>
                          <a:pt x="109" y="80"/>
                        </a:lnTo>
                        <a:lnTo>
                          <a:pt x="108" y="82"/>
                        </a:lnTo>
                        <a:lnTo>
                          <a:pt x="107" y="84"/>
                        </a:lnTo>
                        <a:lnTo>
                          <a:pt x="104" y="87"/>
                        </a:lnTo>
                        <a:lnTo>
                          <a:pt x="101" y="89"/>
                        </a:lnTo>
                        <a:lnTo>
                          <a:pt x="97" y="90"/>
                        </a:lnTo>
                        <a:lnTo>
                          <a:pt x="94" y="91"/>
                        </a:lnTo>
                        <a:lnTo>
                          <a:pt x="91" y="92"/>
                        </a:lnTo>
                        <a:lnTo>
                          <a:pt x="86" y="92"/>
                        </a:lnTo>
                        <a:lnTo>
                          <a:pt x="80" y="92"/>
                        </a:lnTo>
                        <a:lnTo>
                          <a:pt x="76" y="91"/>
                        </a:lnTo>
                        <a:lnTo>
                          <a:pt x="71" y="89"/>
                        </a:lnTo>
                        <a:lnTo>
                          <a:pt x="68" y="87"/>
                        </a:lnTo>
                        <a:lnTo>
                          <a:pt x="65" y="82"/>
                        </a:lnTo>
                        <a:lnTo>
                          <a:pt x="63" y="77"/>
                        </a:lnTo>
                        <a:lnTo>
                          <a:pt x="62" y="74"/>
                        </a:lnTo>
                        <a:lnTo>
                          <a:pt x="61" y="69"/>
                        </a:lnTo>
                        <a:lnTo>
                          <a:pt x="61" y="68"/>
                        </a:lnTo>
                        <a:lnTo>
                          <a:pt x="61" y="67"/>
                        </a:lnTo>
                        <a:lnTo>
                          <a:pt x="61" y="66"/>
                        </a:lnTo>
                        <a:lnTo>
                          <a:pt x="61" y="65"/>
                        </a:lnTo>
                        <a:lnTo>
                          <a:pt x="61" y="64"/>
                        </a:lnTo>
                        <a:lnTo>
                          <a:pt x="61" y="62"/>
                        </a:lnTo>
                        <a:lnTo>
                          <a:pt x="61" y="61"/>
                        </a:lnTo>
                        <a:lnTo>
                          <a:pt x="61" y="60"/>
                        </a:lnTo>
                        <a:lnTo>
                          <a:pt x="61" y="52"/>
                        </a:lnTo>
                        <a:lnTo>
                          <a:pt x="62" y="44"/>
                        </a:lnTo>
                        <a:lnTo>
                          <a:pt x="64" y="38"/>
                        </a:lnTo>
                        <a:lnTo>
                          <a:pt x="66" y="32"/>
                        </a:lnTo>
                        <a:lnTo>
                          <a:pt x="70" y="28"/>
                        </a:lnTo>
                        <a:lnTo>
                          <a:pt x="74" y="24"/>
                        </a:lnTo>
                        <a:lnTo>
                          <a:pt x="80" y="23"/>
                        </a:lnTo>
                        <a:lnTo>
                          <a:pt x="87" y="22"/>
                        </a:lnTo>
                        <a:lnTo>
                          <a:pt x="88" y="22"/>
                        </a:lnTo>
                        <a:lnTo>
                          <a:pt x="89" y="22"/>
                        </a:lnTo>
                        <a:lnTo>
                          <a:pt x="91" y="22"/>
                        </a:lnTo>
                        <a:lnTo>
                          <a:pt x="92" y="22"/>
                        </a:lnTo>
                        <a:lnTo>
                          <a:pt x="93" y="22"/>
                        </a:lnTo>
                        <a:lnTo>
                          <a:pt x="94" y="23"/>
                        </a:lnTo>
                        <a:lnTo>
                          <a:pt x="95" y="23"/>
                        </a:lnTo>
                        <a:lnTo>
                          <a:pt x="99" y="24"/>
                        </a:lnTo>
                        <a:lnTo>
                          <a:pt x="102" y="27"/>
                        </a:lnTo>
                        <a:lnTo>
                          <a:pt x="104" y="29"/>
                        </a:lnTo>
                        <a:lnTo>
                          <a:pt x="107" y="31"/>
                        </a:lnTo>
                        <a:lnTo>
                          <a:pt x="109" y="35"/>
                        </a:lnTo>
                        <a:lnTo>
                          <a:pt x="111" y="38"/>
                        </a:lnTo>
                        <a:lnTo>
                          <a:pt x="112" y="43"/>
                        </a:lnTo>
                        <a:lnTo>
                          <a:pt x="112" y="49"/>
                        </a:lnTo>
                        <a:lnTo>
                          <a:pt x="96" y="47"/>
                        </a:lnTo>
                        <a:lnTo>
                          <a:pt x="96" y="46"/>
                        </a:lnTo>
                        <a:lnTo>
                          <a:pt x="96" y="45"/>
                        </a:lnTo>
                        <a:lnTo>
                          <a:pt x="95" y="44"/>
                        </a:lnTo>
                        <a:lnTo>
                          <a:pt x="95" y="43"/>
                        </a:lnTo>
                        <a:lnTo>
                          <a:pt x="94" y="42"/>
                        </a:lnTo>
                        <a:lnTo>
                          <a:pt x="94" y="40"/>
                        </a:lnTo>
                        <a:lnTo>
                          <a:pt x="93" y="39"/>
                        </a:lnTo>
                        <a:lnTo>
                          <a:pt x="92" y="38"/>
                        </a:lnTo>
                        <a:lnTo>
                          <a:pt x="91" y="38"/>
                        </a:lnTo>
                        <a:lnTo>
                          <a:pt x="88" y="37"/>
                        </a:lnTo>
                        <a:lnTo>
                          <a:pt x="87" y="37"/>
                        </a:lnTo>
                        <a:lnTo>
                          <a:pt x="85" y="37"/>
                        </a:lnTo>
                        <a:lnTo>
                          <a:pt x="82" y="38"/>
                        </a:lnTo>
                        <a:lnTo>
                          <a:pt x="80" y="39"/>
                        </a:lnTo>
                        <a:lnTo>
                          <a:pt x="79" y="42"/>
                        </a:lnTo>
                        <a:lnTo>
                          <a:pt x="78" y="44"/>
                        </a:lnTo>
                        <a:lnTo>
                          <a:pt x="77" y="46"/>
                        </a:lnTo>
                        <a:lnTo>
                          <a:pt x="76" y="50"/>
                        </a:lnTo>
                        <a:lnTo>
                          <a:pt x="76" y="52"/>
                        </a:lnTo>
                        <a:lnTo>
                          <a:pt x="76" y="53"/>
                        </a:lnTo>
                        <a:lnTo>
                          <a:pt x="76" y="54"/>
                        </a:lnTo>
                        <a:lnTo>
                          <a:pt x="76" y="55"/>
                        </a:lnTo>
                        <a:lnTo>
                          <a:pt x="76" y="57"/>
                        </a:lnTo>
                        <a:lnTo>
                          <a:pt x="76" y="58"/>
                        </a:lnTo>
                        <a:lnTo>
                          <a:pt x="76" y="59"/>
                        </a:lnTo>
                        <a:lnTo>
                          <a:pt x="76" y="60"/>
                        </a:lnTo>
                        <a:lnTo>
                          <a:pt x="76" y="61"/>
                        </a:lnTo>
                        <a:lnTo>
                          <a:pt x="76" y="62"/>
                        </a:lnTo>
                        <a:lnTo>
                          <a:pt x="76" y="64"/>
                        </a:lnTo>
                        <a:lnTo>
                          <a:pt x="76" y="65"/>
                        </a:lnTo>
                        <a:lnTo>
                          <a:pt x="76" y="66"/>
                        </a:lnTo>
                        <a:lnTo>
                          <a:pt x="76" y="68"/>
                        </a:lnTo>
                        <a:lnTo>
                          <a:pt x="77" y="70"/>
                        </a:lnTo>
                        <a:lnTo>
                          <a:pt x="78" y="73"/>
                        </a:lnTo>
                        <a:lnTo>
                          <a:pt x="79" y="75"/>
                        </a:lnTo>
                        <a:lnTo>
                          <a:pt x="80" y="76"/>
                        </a:lnTo>
                        <a:lnTo>
                          <a:pt x="81" y="79"/>
                        </a:lnTo>
                        <a:lnTo>
                          <a:pt x="84" y="80"/>
                        </a:lnTo>
                        <a:lnTo>
                          <a:pt x="87" y="80"/>
                        </a:lnTo>
                        <a:lnTo>
                          <a:pt x="88" y="80"/>
                        </a:lnTo>
                        <a:lnTo>
                          <a:pt x="89" y="79"/>
                        </a:lnTo>
                        <a:lnTo>
                          <a:pt x="91" y="79"/>
                        </a:lnTo>
                        <a:lnTo>
                          <a:pt x="92" y="77"/>
                        </a:lnTo>
                        <a:lnTo>
                          <a:pt x="93" y="76"/>
                        </a:lnTo>
                        <a:lnTo>
                          <a:pt x="94" y="75"/>
                        </a:lnTo>
                        <a:lnTo>
                          <a:pt x="94" y="74"/>
                        </a:lnTo>
                        <a:lnTo>
                          <a:pt x="95" y="73"/>
                        </a:lnTo>
                        <a:lnTo>
                          <a:pt x="95" y="72"/>
                        </a:lnTo>
                        <a:lnTo>
                          <a:pt x="96" y="70"/>
                        </a:lnTo>
                        <a:lnTo>
                          <a:pt x="96" y="69"/>
                        </a:lnTo>
                        <a:lnTo>
                          <a:pt x="96" y="68"/>
                        </a:lnTo>
                        <a:lnTo>
                          <a:pt x="96" y="67"/>
                        </a:lnTo>
                        <a:close/>
                        <a:moveTo>
                          <a:pt x="172" y="44"/>
                        </a:moveTo>
                        <a:lnTo>
                          <a:pt x="172" y="91"/>
                        </a:lnTo>
                        <a:lnTo>
                          <a:pt x="157" y="91"/>
                        </a:lnTo>
                        <a:lnTo>
                          <a:pt x="157" y="51"/>
                        </a:lnTo>
                        <a:lnTo>
                          <a:pt x="157" y="50"/>
                        </a:lnTo>
                        <a:lnTo>
                          <a:pt x="157" y="49"/>
                        </a:lnTo>
                        <a:lnTo>
                          <a:pt x="157" y="47"/>
                        </a:lnTo>
                        <a:lnTo>
                          <a:pt x="157" y="46"/>
                        </a:lnTo>
                        <a:lnTo>
                          <a:pt x="157" y="45"/>
                        </a:lnTo>
                        <a:lnTo>
                          <a:pt x="157" y="44"/>
                        </a:lnTo>
                        <a:lnTo>
                          <a:pt x="156" y="43"/>
                        </a:lnTo>
                        <a:lnTo>
                          <a:pt x="156" y="40"/>
                        </a:lnTo>
                        <a:lnTo>
                          <a:pt x="155" y="39"/>
                        </a:lnTo>
                        <a:lnTo>
                          <a:pt x="154" y="38"/>
                        </a:lnTo>
                        <a:lnTo>
                          <a:pt x="153" y="38"/>
                        </a:lnTo>
                        <a:lnTo>
                          <a:pt x="150" y="37"/>
                        </a:lnTo>
                        <a:lnTo>
                          <a:pt x="148" y="37"/>
                        </a:lnTo>
                        <a:lnTo>
                          <a:pt x="146" y="37"/>
                        </a:lnTo>
                        <a:lnTo>
                          <a:pt x="143" y="38"/>
                        </a:lnTo>
                        <a:lnTo>
                          <a:pt x="142" y="39"/>
                        </a:lnTo>
                        <a:lnTo>
                          <a:pt x="140" y="40"/>
                        </a:lnTo>
                        <a:lnTo>
                          <a:pt x="139" y="43"/>
                        </a:lnTo>
                        <a:lnTo>
                          <a:pt x="138" y="46"/>
                        </a:lnTo>
                        <a:lnTo>
                          <a:pt x="137" y="50"/>
                        </a:lnTo>
                        <a:lnTo>
                          <a:pt x="137" y="53"/>
                        </a:lnTo>
                        <a:lnTo>
                          <a:pt x="137" y="91"/>
                        </a:lnTo>
                        <a:lnTo>
                          <a:pt x="122" y="91"/>
                        </a:lnTo>
                        <a:lnTo>
                          <a:pt x="122" y="0"/>
                        </a:lnTo>
                        <a:lnTo>
                          <a:pt x="137" y="0"/>
                        </a:lnTo>
                        <a:lnTo>
                          <a:pt x="137" y="32"/>
                        </a:lnTo>
                        <a:lnTo>
                          <a:pt x="138" y="30"/>
                        </a:lnTo>
                        <a:lnTo>
                          <a:pt x="139" y="28"/>
                        </a:lnTo>
                        <a:lnTo>
                          <a:pt x="141" y="27"/>
                        </a:lnTo>
                        <a:lnTo>
                          <a:pt x="142" y="24"/>
                        </a:lnTo>
                        <a:lnTo>
                          <a:pt x="145" y="23"/>
                        </a:lnTo>
                        <a:lnTo>
                          <a:pt x="148" y="23"/>
                        </a:lnTo>
                        <a:lnTo>
                          <a:pt x="150" y="22"/>
                        </a:lnTo>
                        <a:lnTo>
                          <a:pt x="153" y="22"/>
                        </a:lnTo>
                        <a:lnTo>
                          <a:pt x="157" y="22"/>
                        </a:lnTo>
                        <a:lnTo>
                          <a:pt x="161" y="23"/>
                        </a:lnTo>
                        <a:lnTo>
                          <a:pt x="164" y="26"/>
                        </a:lnTo>
                        <a:lnTo>
                          <a:pt x="167" y="28"/>
                        </a:lnTo>
                        <a:lnTo>
                          <a:pt x="169" y="31"/>
                        </a:lnTo>
                        <a:lnTo>
                          <a:pt x="171" y="35"/>
                        </a:lnTo>
                        <a:lnTo>
                          <a:pt x="172" y="39"/>
                        </a:lnTo>
                        <a:lnTo>
                          <a:pt x="172" y="45"/>
                        </a:lnTo>
                        <a:lnTo>
                          <a:pt x="172" y="44"/>
                        </a:lnTo>
                        <a:close/>
                        <a:moveTo>
                          <a:pt x="233" y="42"/>
                        </a:moveTo>
                        <a:lnTo>
                          <a:pt x="233" y="79"/>
                        </a:lnTo>
                        <a:lnTo>
                          <a:pt x="233" y="82"/>
                        </a:lnTo>
                        <a:lnTo>
                          <a:pt x="233" y="84"/>
                        </a:lnTo>
                        <a:lnTo>
                          <a:pt x="233" y="85"/>
                        </a:lnTo>
                        <a:lnTo>
                          <a:pt x="234" y="87"/>
                        </a:lnTo>
                        <a:lnTo>
                          <a:pt x="234" y="88"/>
                        </a:lnTo>
                        <a:lnTo>
                          <a:pt x="236" y="88"/>
                        </a:lnTo>
                        <a:lnTo>
                          <a:pt x="236" y="89"/>
                        </a:lnTo>
                        <a:lnTo>
                          <a:pt x="237" y="89"/>
                        </a:lnTo>
                        <a:lnTo>
                          <a:pt x="237" y="91"/>
                        </a:lnTo>
                        <a:lnTo>
                          <a:pt x="221" y="91"/>
                        </a:lnTo>
                        <a:lnTo>
                          <a:pt x="219" y="91"/>
                        </a:lnTo>
                        <a:lnTo>
                          <a:pt x="219" y="90"/>
                        </a:lnTo>
                        <a:lnTo>
                          <a:pt x="219" y="89"/>
                        </a:lnTo>
                        <a:lnTo>
                          <a:pt x="219" y="88"/>
                        </a:lnTo>
                        <a:lnTo>
                          <a:pt x="219" y="87"/>
                        </a:lnTo>
                        <a:lnTo>
                          <a:pt x="219" y="85"/>
                        </a:lnTo>
                        <a:lnTo>
                          <a:pt x="219" y="84"/>
                        </a:lnTo>
                        <a:lnTo>
                          <a:pt x="218" y="84"/>
                        </a:lnTo>
                        <a:lnTo>
                          <a:pt x="218" y="85"/>
                        </a:lnTo>
                        <a:lnTo>
                          <a:pt x="217" y="85"/>
                        </a:lnTo>
                        <a:lnTo>
                          <a:pt x="217" y="87"/>
                        </a:lnTo>
                        <a:lnTo>
                          <a:pt x="216" y="88"/>
                        </a:lnTo>
                        <a:lnTo>
                          <a:pt x="214" y="89"/>
                        </a:lnTo>
                        <a:lnTo>
                          <a:pt x="213" y="90"/>
                        </a:lnTo>
                        <a:lnTo>
                          <a:pt x="210" y="91"/>
                        </a:lnTo>
                        <a:lnTo>
                          <a:pt x="208" y="91"/>
                        </a:lnTo>
                        <a:lnTo>
                          <a:pt x="206" y="91"/>
                        </a:lnTo>
                        <a:lnTo>
                          <a:pt x="203" y="92"/>
                        </a:lnTo>
                        <a:lnTo>
                          <a:pt x="201" y="92"/>
                        </a:lnTo>
                        <a:lnTo>
                          <a:pt x="198" y="92"/>
                        </a:lnTo>
                        <a:lnTo>
                          <a:pt x="195" y="91"/>
                        </a:lnTo>
                        <a:lnTo>
                          <a:pt x="192" y="90"/>
                        </a:lnTo>
                        <a:lnTo>
                          <a:pt x="190" y="89"/>
                        </a:lnTo>
                        <a:lnTo>
                          <a:pt x="186" y="87"/>
                        </a:lnTo>
                        <a:lnTo>
                          <a:pt x="185" y="83"/>
                        </a:lnTo>
                        <a:lnTo>
                          <a:pt x="183" y="79"/>
                        </a:lnTo>
                        <a:lnTo>
                          <a:pt x="183" y="74"/>
                        </a:lnTo>
                        <a:lnTo>
                          <a:pt x="183" y="69"/>
                        </a:lnTo>
                        <a:lnTo>
                          <a:pt x="184" y="65"/>
                        </a:lnTo>
                        <a:lnTo>
                          <a:pt x="186" y="61"/>
                        </a:lnTo>
                        <a:lnTo>
                          <a:pt x="188" y="59"/>
                        </a:lnTo>
                        <a:lnTo>
                          <a:pt x="191" y="57"/>
                        </a:lnTo>
                        <a:lnTo>
                          <a:pt x="194" y="54"/>
                        </a:lnTo>
                        <a:lnTo>
                          <a:pt x="196" y="53"/>
                        </a:lnTo>
                        <a:lnTo>
                          <a:pt x="200" y="52"/>
                        </a:lnTo>
                        <a:lnTo>
                          <a:pt x="214" y="50"/>
                        </a:lnTo>
                        <a:lnTo>
                          <a:pt x="215" y="50"/>
                        </a:lnTo>
                        <a:lnTo>
                          <a:pt x="216" y="50"/>
                        </a:lnTo>
                        <a:lnTo>
                          <a:pt x="216" y="49"/>
                        </a:lnTo>
                        <a:lnTo>
                          <a:pt x="217" y="49"/>
                        </a:lnTo>
                        <a:lnTo>
                          <a:pt x="218" y="47"/>
                        </a:lnTo>
                        <a:lnTo>
                          <a:pt x="218" y="46"/>
                        </a:lnTo>
                        <a:lnTo>
                          <a:pt x="218" y="45"/>
                        </a:lnTo>
                        <a:lnTo>
                          <a:pt x="218" y="44"/>
                        </a:lnTo>
                        <a:lnTo>
                          <a:pt x="218" y="43"/>
                        </a:lnTo>
                        <a:lnTo>
                          <a:pt x="218" y="40"/>
                        </a:lnTo>
                        <a:lnTo>
                          <a:pt x="218" y="39"/>
                        </a:lnTo>
                        <a:lnTo>
                          <a:pt x="217" y="39"/>
                        </a:lnTo>
                        <a:lnTo>
                          <a:pt x="216" y="38"/>
                        </a:lnTo>
                        <a:lnTo>
                          <a:pt x="215" y="38"/>
                        </a:lnTo>
                        <a:lnTo>
                          <a:pt x="214" y="37"/>
                        </a:lnTo>
                        <a:lnTo>
                          <a:pt x="213" y="37"/>
                        </a:lnTo>
                        <a:lnTo>
                          <a:pt x="211" y="37"/>
                        </a:lnTo>
                        <a:lnTo>
                          <a:pt x="210" y="37"/>
                        </a:lnTo>
                        <a:lnTo>
                          <a:pt x="209" y="37"/>
                        </a:lnTo>
                        <a:lnTo>
                          <a:pt x="208" y="37"/>
                        </a:lnTo>
                        <a:lnTo>
                          <a:pt x="206" y="37"/>
                        </a:lnTo>
                        <a:lnTo>
                          <a:pt x="205" y="37"/>
                        </a:lnTo>
                        <a:lnTo>
                          <a:pt x="203" y="38"/>
                        </a:lnTo>
                        <a:lnTo>
                          <a:pt x="202" y="39"/>
                        </a:lnTo>
                        <a:lnTo>
                          <a:pt x="202" y="40"/>
                        </a:lnTo>
                        <a:lnTo>
                          <a:pt x="201" y="42"/>
                        </a:lnTo>
                        <a:lnTo>
                          <a:pt x="201" y="43"/>
                        </a:lnTo>
                        <a:lnTo>
                          <a:pt x="200" y="44"/>
                        </a:lnTo>
                        <a:lnTo>
                          <a:pt x="200" y="45"/>
                        </a:lnTo>
                        <a:lnTo>
                          <a:pt x="200" y="46"/>
                        </a:lnTo>
                        <a:lnTo>
                          <a:pt x="185" y="46"/>
                        </a:lnTo>
                        <a:lnTo>
                          <a:pt x="187" y="39"/>
                        </a:lnTo>
                        <a:lnTo>
                          <a:pt x="188" y="34"/>
                        </a:lnTo>
                        <a:lnTo>
                          <a:pt x="191" y="30"/>
                        </a:lnTo>
                        <a:lnTo>
                          <a:pt x="194" y="27"/>
                        </a:lnTo>
                        <a:lnTo>
                          <a:pt x="198" y="26"/>
                        </a:lnTo>
                        <a:lnTo>
                          <a:pt x="201" y="23"/>
                        </a:lnTo>
                        <a:lnTo>
                          <a:pt x="205" y="22"/>
                        </a:lnTo>
                        <a:lnTo>
                          <a:pt x="209" y="22"/>
                        </a:lnTo>
                        <a:lnTo>
                          <a:pt x="210" y="22"/>
                        </a:lnTo>
                        <a:lnTo>
                          <a:pt x="211" y="22"/>
                        </a:lnTo>
                        <a:lnTo>
                          <a:pt x="213" y="22"/>
                        </a:lnTo>
                        <a:lnTo>
                          <a:pt x="214" y="22"/>
                        </a:lnTo>
                        <a:lnTo>
                          <a:pt x="215" y="22"/>
                        </a:lnTo>
                        <a:lnTo>
                          <a:pt x="216" y="22"/>
                        </a:lnTo>
                        <a:lnTo>
                          <a:pt x="217" y="22"/>
                        </a:lnTo>
                        <a:lnTo>
                          <a:pt x="218" y="23"/>
                        </a:lnTo>
                        <a:lnTo>
                          <a:pt x="219" y="23"/>
                        </a:lnTo>
                        <a:lnTo>
                          <a:pt x="222" y="24"/>
                        </a:lnTo>
                        <a:lnTo>
                          <a:pt x="224" y="26"/>
                        </a:lnTo>
                        <a:lnTo>
                          <a:pt x="226" y="28"/>
                        </a:lnTo>
                        <a:lnTo>
                          <a:pt x="229" y="29"/>
                        </a:lnTo>
                        <a:lnTo>
                          <a:pt x="231" y="31"/>
                        </a:lnTo>
                        <a:lnTo>
                          <a:pt x="232" y="35"/>
                        </a:lnTo>
                        <a:lnTo>
                          <a:pt x="233" y="38"/>
                        </a:lnTo>
                        <a:lnTo>
                          <a:pt x="233" y="42"/>
                        </a:lnTo>
                        <a:close/>
                        <a:moveTo>
                          <a:pt x="218" y="68"/>
                        </a:moveTo>
                        <a:lnTo>
                          <a:pt x="218" y="59"/>
                        </a:lnTo>
                        <a:lnTo>
                          <a:pt x="218" y="60"/>
                        </a:lnTo>
                        <a:lnTo>
                          <a:pt x="217" y="60"/>
                        </a:lnTo>
                        <a:lnTo>
                          <a:pt x="216" y="60"/>
                        </a:lnTo>
                        <a:lnTo>
                          <a:pt x="215" y="61"/>
                        </a:lnTo>
                        <a:lnTo>
                          <a:pt x="214" y="61"/>
                        </a:lnTo>
                        <a:lnTo>
                          <a:pt x="213" y="61"/>
                        </a:lnTo>
                        <a:lnTo>
                          <a:pt x="210" y="62"/>
                        </a:lnTo>
                        <a:lnTo>
                          <a:pt x="209" y="62"/>
                        </a:lnTo>
                        <a:lnTo>
                          <a:pt x="207" y="64"/>
                        </a:lnTo>
                        <a:lnTo>
                          <a:pt x="205" y="64"/>
                        </a:lnTo>
                        <a:lnTo>
                          <a:pt x="203" y="65"/>
                        </a:lnTo>
                        <a:lnTo>
                          <a:pt x="201" y="66"/>
                        </a:lnTo>
                        <a:lnTo>
                          <a:pt x="200" y="67"/>
                        </a:lnTo>
                        <a:lnTo>
                          <a:pt x="200" y="68"/>
                        </a:lnTo>
                        <a:lnTo>
                          <a:pt x="199" y="70"/>
                        </a:lnTo>
                        <a:lnTo>
                          <a:pt x="199" y="73"/>
                        </a:lnTo>
                        <a:lnTo>
                          <a:pt x="199" y="74"/>
                        </a:lnTo>
                        <a:lnTo>
                          <a:pt x="199" y="76"/>
                        </a:lnTo>
                        <a:lnTo>
                          <a:pt x="199" y="77"/>
                        </a:lnTo>
                        <a:lnTo>
                          <a:pt x="200" y="79"/>
                        </a:lnTo>
                        <a:lnTo>
                          <a:pt x="201" y="80"/>
                        </a:lnTo>
                        <a:lnTo>
                          <a:pt x="202" y="80"/>
                        </a:lnTo>
                        <a:lnTo>
                          <a:pt x="202" y="81"/>
                        </a:lnTo>
                        <a:lnTo>
                          <a:pt x="203" y="81"/>
                        </a:lnTo>
                        <a:lnTo>
                          <a:pt x="205" y="81"/>
                        </a:lnTo>
                        <a:lnTo>
                          <a:pt x="206" y="81"/>
                        </a:lnTo>
                        <a:lnTo>
                          <a:pt x="208" y="81"/>
                        </a:lnTo>
                        <a:lnTo>
                          <a:pt x="210" y="80"/>
                        </a:lnTo>
                        <a:lnTo>
                          <a:pt x="213" y="79"/>
                        </a:lnTo>
                        <a:lnTo>
                          <a:pt x="215" y="77"/>
                        </a:lnTo>
                        <a:lnTo>
                          <a:pt x="216" y="75"/>
                        </a:lnTo>
                        <a:lnTo>
                          <a:pt x="217" y="73"/>
                        </a:lnTo>
                        <a:lnTo>
                          <a:pt x="218" y="70"/>
                        </a:lnTo>
                        <a:lnTo>
                          <a:pt x="218" y="68"/>
                        </a:lnTo>
                        <a:close/>
                        <a:moveTo>
                          <a:pt x="266" y="73"/>
                        </a:moveTo>
                        <a:lnTo>
                          <a:pt x="266" y="91"/>
                        </a:lnTo>
                        <a:lnTo>
                          <a:pt x="249" y="91"/>
                        </a:lnTo>
                        <a:lnTo>
                          <a:pt x="249" y="73"/>
                        </a:lnTo>
                        <a:lnTo>
                          <a:pt x="266" y="73"/>
                        </a:lnTo>
                        <a:close/>
                        <a:moveTo>
                          <a:pt x="266" y="26"/>
                        </a:moveTo>
                        <a:lnTo>
                          <a:pt x="266" y="45"/>
                        </a:lnTo>
                        <a:lnTo>
                          <a:pt x="249" y="45"/>
                        </a:lnTo>
                        <a:lnTo>
                          <a:pt x="249" y="26"/>
                        </a:lnTo>
                        <a:lnTo>
                          <a:pt x="26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178">
                    <a:extLst>
                      <a:ext uri="{FF2B5EF4-FFF2-40B4-BE49-F238E27FC236}">
                        <a16:creationId xmlns:a16="http://schemas.microsoft.com/office/drawing/2014/main" id="{693DB112-6A3F-49C6-959D-B17F8DC146E7}"/>
                      </a:ext>
                    </a:extLst>
                  </p:cNvPr>
                  <p:cNvSpPr>
                    <a:spLocks/>
                  </p:cNvSpPr>
                  <p:nvPr/>
                </p:nvSpPr>
                <p:spPr bwMode="auto">
                  <a:xfrm>
                    <a:off x="1205" y="4824"/>
                    <a:ext cx="600" cy="8"/>
                  </a:xfrm>
                  <a:custGeom>
                    <a:avLst/>
                    <a:gdLst>
                      <a:gd name="T0" fmla="*/ 18 w 1201"/>
                      <a:gd name="T1" fmla="*/ 1 h 16"/>
                      <a:gd name="T2" fmla="*/ 18 w 1201"/>
                      <a:gd name="T3" fmla="*/ 0 h 16"/>
                      <a:gd name="T4" fmla="*/ 0 w 1201"/>
                      <a:gd name="T5" fmla="*/ 0 h 16"/>
                      <a:gd name="T6" fmla="*/ 0 w 1201"/>
                      <a:gd name="T7" fmla="*/ 1 h 16"/>
                      <a:gd name="T8" fmla="*/ 18 w 1201"/>
                      <a:gd name="T9" fmla="*/ 1 h 16"/>
                      <a:gd name="T10" fmla="*/ 18 w 1201"/>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01" h="16">
                        <a:moveTo>
                          <a:pt x="1201" y="8"/>
                        </a:moveTo>
                        <a:lnTo>
                          <a:pt x="1201" y="0"/>
                        </a:lnTo>
                        <a:lnTo>
                          <a:pt x="0" y="0"/>
                        </a:lnTo>
                        <a:lnTo>
                          <a:pt x="0" y="16"/>
                        </a:lnTo>
                        <a:lnTo>
                          <a:pt x="1201" y="16"/>
                        </a:lnTo>
                        <a:lnTo>
                          <a:pt x="120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179">
                    <a:extLst>
                      <a:ext uri="{FF2B5EF4-FFF2-40B4-BE49-F238E27FC236}">
                        <a16:creationId xmlns:a16="http://schemas.microsoft.com/office/drawing/2014/main" id="{71AEFEC5-80C1-4E0B-9FDA-E95C56E37313}"/>
                      </a:ext>
                    </a:extLst>
                  </p:cNvPr>
                  <p:cNvSpPr>
                    <a:spLocks/>
                  </p:cNvSpPr>
                  <p:nvPr/>
                </p:nvSpPr>
                <p:spPr bwMode="auto">
                  <a:xfrm>
                    <a:off x="1350" y="4760"/>
                    <a:ext cx="456" cy="8"/>
                  </a:xfrm>
                  <a:custGeom>
                    <a:avLst/>
                    <a:gdLst>
                      <a:gd name="T0" fmla="*/ 15 w 912"/>
                      <a:gd name="T1" fmla="*/ 1 h 16"/>
                      <a:gd name="T2" fmla="*/ 15 w 912"/>
                      <a:gd name="T3" fmla="*/ 0 h 16"/>
                      <a:gd name="T4" fmla="*/ 0 w 912"/>
                      <a:gd name="T5" fmla="*/ 0 h 16"/>
                      <a:gd name="T6" fmla="*/ 0 w 912"/>
                      <a:gd name="T7" fmla="*/ 1 h 16"/>
                      <a:gd name="T8" fmla="*/ 15 w 912"/>
                      <a:gd name="T9" fmla="*/ 1 h 16"/>
                      <a:gd name="T10" fmla="*/ 15 w 912"/>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 h="16">
                        <a:moveTo>
                          <a:pt x="912" y="8"/>
                        </a:moveTo>
                        <a:lnTo>
                          <a:pt x="912" y="0"/>
                        </a:lnTo>
                        <a:lnTo>
                          <a:pt x="0" y="0"/>
                        </a:lnTo>
                        <a:lnTo>
                          <a:pt x="0" y="16"/>
                        </a:lnTo>
                        <a:lnTo>
                          <a:pt x="912" y="16"/>
                        </a:lnTo>
                        <a:lnTo>
                          <a:pt x="91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aphicFrame>
              <p:nvGraphicFramePr>
                <p:cNvPr id="200" name="Object 180">
                  <a:extLst>
                    <a:ext uri="{FF2B5EF4-FFF2-40B4-BE49-F238E27FC236}">
                      <a16:creationId xmlns:a16="http://schemas.microsoft.com/office/drawing/2014/main" id="{A9A91585-42A3-4ADA-8A0F-C750E3A714C6}"/>
                    </a:ext>
                  </a:extLst>
                </p:cNvPr>
                <p:cNvGraphicFramePr>
                  <a:graphicFrameLocks noChangeAspect="1"/>
                </p:cNvGraphicFramePr>
                <p:nvPr/>
              </p:nvGraphicFramePr>
              <p:xfrm>
                <a:off x="2352" y="3216"/>
                <a:ext cx="277" cy="430"/>
              </p:xfrm>
              <a:graphic>
                <a:graphicData uri="http://schemas.openxmlformats.org/presentationml/2006/ole">
                  <mc:AlternateContent xmlns:mc="http://schemas.openxmlformats.org/markup-compatibility/2006">
                    <mc:Choice xmlns:v="urn:schemas-microsoft-com:vml" Requires="v">
                      <p:oleObj spid="_x0000_s114703" name="Clip" r:id="rId8" imgW="914400" imgH="1418234" progId="MS_ClipArt_Gallery.2">
                        <p:embed/>
                      </p:oleObj>
                    </mc:Choice>
                    <mc:Fallback>
                      <p:oleObj name="Clip" r:id="rId8" imgW="914400" imgH="1418234" progId="MS_ClipArt_Gallery.2">
                        <p:embed/>
                        <p:pic>
                          <p:nvPicPr>
                            <p:cNvPr id="4292" name="Object 180">
                              <a:extLst>
                                <a:ext uri="{FF2B5EF4-FFF2-40B4-BE49-F238E27FC236}">
                                  <a16:creationId xmlns:a16="http://schemas.microsoft.com/office/drawing/2014/main" id="{DC80D223-3422-4E89-9993-255F0690B13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52" y="3216"/>
                              <a:ext cx="277" cy="4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01" name="Group 181">
                  <a:extLst>
                    <a:ext uri="{FF2B5EF4-FFF2-40B4-BE49-F238E27FC236}">
                      <a16:creationId xmlns:a16="http://schemas.microsoft.com/office/drawing/2014/main" id="{67F3E656-1A30-48F0-BF59-F677D35D4EF2}"/>
                    </a:ext>
                  </a:extLst>
                </p:cNvPr>
                <p:cNvGrpSpPr>
                  <a:grpSpLocks/>
                </p:cNvGrpSpPr>
                <p:nvPr/>
              </p:nvGrpSpPr>
              <p:grpSpPr bwMode="auto">
                <a:xfrm>
                  <a:off x="2405" y="3239"/>
                  <a:ext cx="170" cy="201"/>
                  <a:chOff x="1740" y="3792"/>
                  <a:chExt cx="341" cy="402"/>
                </a:xfrm>
              </p:grpSpPr>
              <p:sp>
                <p:nvSpPr>
                  <p:cNvPr id="202" name="Freeform 182">
                    <a:extLst>
                      <a:ext uri="{FF2B5EF4-FFF2-40B4-BE49-F238E27FC236}">
                        <a16:creationId xmlns:a16="http://schemas.microsoft.com/office/drawing/2014/main" id="{09C8E0FC-53D4-42FC-946C-724FB79FF257}"/>
                      </a:ext>
                    </a:extLst>
                  </p:cNvPr>
                  <p:cNvSpPr>
                    <a:spLocks/>
                  </p:cNvSpPr>
                  <p:nvPr/>
                </p:nvSpPr>
                <p:spPr bwMode="auto">
                  <a:xfrm>
                    <a:off x="1743" y="3796"/>
                    <a:ext cx="335" cy="394"/>
                  </a:xfrm>
                  <a:custGeom>
                    <a:avLst/>
                    <a:gdLst>
                      <a:gd name="T0" fmla="*/ 0 w 668"/>
                      <a:gd name="T1" fmla="*/ 13 h 788"/>
                      <a:gd name="T2" fmla="*/ 0 w 668"/>
                      <a:gd name="T3" fmla="*/ 5 h 788"/>
                      <a:gd name="T4" fmla="*/ 1 w 668"/>
                      <a:gd name="T5" fmla="*/ 4 h 788"/>
                      <a:gd name="T6" fmla="*/ 1 w 668"/>
                      <a:gd name="T7" fmla="*/ 3 h 788"/>
                      <a:gd name="T8" fmla="*/ 1 w 668"/>
                      <a:gd name="T9" fmla="*/ 2 h 788"/>
                      <a:gd name="T10" fmla="*/ 2 w 668"/>
                      <a:gd name="T11" fmla="*/ 2 h 788"/>
                      <a:gd name="T12" fmla="*/ 3 w 668"/>
                      <a:gd name="T13" fmla="*/ 1 h 788"/>
                      <a:gd name="T14" fmla="*/ 4 w 668"/>
                      <a:gd name="T15" fmla="*/ 1 h 788"/>
                      <a:gd name="T16" fmla="*/ 5 w 668"/>
                      <a:gd name="T17" fmla="*/ 1 h 788"/>
                      <a:gd name="T18" fmla="*/ 6 w 668"/>
                      <a:gd name="T19" fmla="*/ 0 h 788"/>
                      <a:gd name="T20" fmla="*/ 7 w 668"/>
                      <a:gd name="T21" fmla="*/ 1 h 788"/>
                      <a:gd name="T22" fmla="*/ 8 w 668"/>
                      <a:gd name="T23" fmla="*/ 1 h 788"/>
                      <a:gd name="T24" fmla="*/ 9 w 668"/>
                      <a:gd name="T25" fmla="*/ 1 h 788"/>
                      <a:gd name="T26" fmla="*/ 9 w 668"/>
                      <a:gd name="T27" fmla="*/ 2 h 788"/>
                      <a:gd name="T28" fmla="*/ 10 w 668"/>
                      <a:gd name="T29" fmla="*/ 2 h 788"/>
                      <a:gd name="T30" fmla="*/ 10 w 668"/>
                      <a:gd name="T31" fmla="*/ 3 h 788"/>
                      <a:gd name="T32" fmla="*/ 11 w 668"/>
                      <a:gd name="T33" fmla="*/ 4 h 788"/>
                      <a:gd name="T34" fmla="*/ 11 w 668"/>
                      <a:gd name="T35" fmla="*/ 5 h 788"/>
                      <a:gd name="T36" fmla="*/ 11 w 668"/>
                      <a:gd name="T37" fmla="*/ 13 h 788"/>
                      <a:gd name="T38" fmla="*/ 9 w 668"/>
                      <a:gd name="T39" fmla="*/ 13 h 788"/>
                      <a:gd name="T40" fmla="*/ 9 w 668"/>
                      <a:gd name="T41" fmla="*/ 5 h 788"/>
                      <a:gd name="T42" fmla="*/ 9 w 668"/>
                      <a:gd name="T43" fmla="*/ 5 h 788"/>
                      <a:gd name="T44" fmla="*/ 9 w 668"/>
                      <a:gd name="T45" fmla="*/ 4 h 788"/>
                      <a:gd name="T46" fmla="*/ 9 w 668"/>
                      <a:gd name="T47" fmla="*/ 4 h 788"/>
                      <a:gd name="T48" fmla="*/ 8 w 668"/>
                      <a:gd name="T49" fmla="*/ 3 h 788"/>
                      <a:gd name="T50" fmla="*/ 8 w 668"/>
                      <a:gd name="T51" fmla="*/ 3 h 788"/>
                      <a:gd name="T52" fmla="*/ 7 w 668"/>
                      <a:gd name="T53" fmla="*/ 2 h 788"/>
                      <a:gd name="T54" fmla="*/ 6 w 668"/>
                      <a:gd name="T55" fmla="*/ 2 h 788"/>
                      <a:gd name="T56" fmla="*/ 6 w 668"/>
                      <a:gd name="T57" fmla="*/ 2 h 788"/>
                      <a:gd name="T58" fmla="*/ 5 w 668"/>
                      <a:gd name="T59" fmla="*/ 2 h 788"/>
                      <a:gd name="T60" fmla="*/ 4 w 668"/>
                      <a:gd name="T61" fmla="*/ 2 h 788"/>
                      <a:gd name="T62" fmla="*/ 4 w 668"/>
                      <a:gd name="T63" fmla="*/ 3 h 788"/>
                      <a:gd name="T64" fmla="*/ 3 w 668"/>
                      <a:gd name="T65" fmla="*/ 3 h 788"/>
                      <a:gd name="T66" fmla="*/ 3 w 668"/>
                      <a:gd name="T67" fmla="*/ 3 h 788"/>
                      <a:gd name="T68" fmla="*/ 3 w 668"/>
                      <a:gd name="T69" fmla="*/ 4 h 788"/>
                      <a:gd name="T70" fmla="*/ 2 w 668"/>
                      <a:gd name="T71" fmla="*/ 5 h 788"/>
                      <a:gd name="T72" fmla="*/ 2 w 668"/>
                      <a:gd name="T73" fmla="*/ 5 h 788"/>
                      <a:gd name="T74" fmla="*/ 2 w 668"/>
                      <a:gd name="T75" fmla="*/ 13 h 788"/>
                      <a:gd name="T76" fmla="*/ 0 w 668"/>
                      <a:gd name="T77" fmla="*/ 13 h 7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8" h="788">
                        <a:moveTo>
                          <a:pt x="0" y="788"/>
                        </a:moveTo>
                        <a:lnTo>
                          <a:pt x="0" y="306"/>
                        </a:lnTo>
                        <a:lnTo>
                          <a:pt x="8" y="234"/>
                        </a:lnTo>
                        <a:lnTo>
                          <a:pt x="29" y="171"/>
                        </a:lnTo>
                        <a:lnTo>
                          <a:pt x="61" y="119"/>
                        </a:lnTo>
                        <a:lnTo>
                          <a:pt x="105" y="75"/>
                        </a:lnTo>
                        <a:lnTo>
                          <a:pt x="155" y="42"/>
                        </a:lnTo>
                        <a:lnTo>
                          <a:pt x="211" y="19"/>
                        </a:lnTo>
                        <a:lnTo>
                          <a:pt x="272" y="4"/>
                        </a:lnTo>
                        <a:lnTo>
                          <a:pt x="334" y="0"/>
                        </a:lnTo>
                        <a:lnTo>
                          <a:pt x="396" y="4"/>
                        </a:lnTo>
                        <a:lnTo>
                          <a:pt x="457" y="19"/>
                        </a:lnTo>
                        <a:lnTo>
                          <a:pt x="513" y="43"/>
                        </a:lnTo>
                        <a:lnTo>
                          <a:pt x="563" y="76"/>
                        </a:lnTo>
                        <a:lnTo>
                          <a:pt x="607" y="120"/>
                        </a:lnTo>
                        <a:lnTo>
                          <a:pt x="639" y="172"/>
                        </a:lnTo>
                        <a:lnTo>
                          <a:pt x="660" y="235"/>
                        </a:lnTo>
                        <a:lnTo>
                          <a:pt x="668" y="306"/>
                        </a:lnTo>
                        <a:lnTo>
                          <a:pt x="668" y="788"/>
                        </a:lnTo>
                        <a:lnTo>
                          <a:pt x="557" y="788"/>
                        </a:lnTo>
                        <a:lnTo>
                          <a:pt x="557" y="306"/>
                        </a:lnTo>
                        <a:lnTo>
                          <a:pt x="552" y="264"/>
                        </a:lnTo>
                        <a:lnTo>
                          <a:pt x="538" y="227"/>
                        </a:lnTo>
                        <a:lnTo>
                          <a:pt x="516" y="195"/>
                        </a:lnTo>
                        <a:lnTo>
                          <a:pt x="488" y="167"/>
                        </a:lnTo>
                        <a:lnTo>
                          <a:pt x="453" y="144"/>
                        </a:lnTo>
                        <a:lnTo>
                          <a:pt x="415" y="128"/>
                        </a:lnTo>
                        <a:lnTo>
                          <a:pt x="375" y="117"/>
                        </a:lnTo>
                        <a:lnTo>
                          <a:pt x="334" y="112"/>
                        </a:lnTo>
                        <a:lnTo>
                          <a:pt x="293" y="112"/>
                        </a:lnTo>
                        <a:lnTo>
                          <a:pt x="253" y="120"/>
                        </a:lnTo>
                        <a:lnTo>
                          <a:pt x="215" y="133"/>
                        </a:lnTo>
                        <a:lnTo>
                          <a:pt x="181" y="153"/>
                        </a:lnTo>
                        <a:lnTo>
                          <a:pt x="152" y="181"/>
                        </a:lnTo>
                        <a:lnTo>
                          <a:pt x="130" y="215"/>
                        </a:lnTo>
                        <a:lnTo>
                          <a:pt x="116" y="257"/>
                        </a:lnTo>
                        <a:lnTo>
                          <a:pt x="111" y="306"/>
                        </a:lnTo>
                        <a:lnTo>
                          <a:pt x="111" y="788"/>
                        </a:lnTo>
                        <a:lnTo>
                          <a:pt x="0" y="78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83">
                    <a:extLst>
                      <a:ext uri="{FF2B5EF4-FFF2-40B4-BE49-F238E27FC236}">
                        <a16:creationId xmlns:a16="http://schemas.microsoft.com/office/drawing/2014/main" id="{37A68E7E-9D2E-497F-B899-FE1172600696}"/>
                      </a:ext>
                    </a:extLst>
                  </p:cNvPr>
                  <p:cNvSpPr>
                    <a:spLocks/>
                  </p:cNvSpPr>
                  <p:nvPr/>
                </p:nvSpPr>
                <p:spPr bwMode="auto">
                  <a:xfrm>
                    <a:off x="1740" y="3949"/>
                    <a:ext cx="7" cy="241"/>
                  </a:xfrm>
                  <a:custGeom>
                    <a:avLst/>
                    <a:gdLst>
                      <a:gd name="T0" fmla="*/ 0 w 16"/>
                      <a:gd name="T1" fmla="*/ 0 h 482"/>
                      <a:gd name="T2" fmla="*/ 0 w 16"/>
                      <a:gd name="T3" fmla="*/ 0 h 482"/>
                      <a:gd name="T4" fmla="*/ 0 w 16"/>
                      <a:gd name="T5" fmla="*/ 8 h 482"/>
                      <a:gd name="T6" fmla="*/ 0 w 16"/>
                      <a:gd name="T7" fmla="*/ 8 h 482"/>
                      <a:gd name="T8" fmla="*/ 0 w 16"/>
                      <a:gd name="T9" fmla="*/ 0 h 482"/>
                      <a:gd name="T10" fmla="*/ 0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84">
                    <a:extLst>
                      <a:ext uri="{FF2B5EF4-FFF2-40B4-BE49-F238E27FC236}">
                        <a16:creationId xmlns:a16="http://schemas.microsoft.com/office/drawing/2014/main" id="{B1A464D7-70AF-41B9-B859-AF806F26C19F}"/>
                      </a:ext>
                    </a:extLst>
                  </p:cNvPr>
                  <p:cNvSpPr>
                    <a:spLocks/>
                  </p:cNvSpPr>
                  <p:nvPr/>
                </p:nvSpPr>
                <p:spPr bwMode="auto">
                  <a:xfrm>
                    <a:off x="1740" y="3792"/>
                    <a:ext cx="341" cy="157"/>
                  </a:xfrm>
                  <a:custGeom>
                    <a:avLst/>
                    <a:gdLst>
                      <a:gd name="T0" fmla="*/ 10 w 684"/>
                      <a:gd name="T1" fmla="*/ 5 h 314"/>
                      <a:gd name="T2" fmla="*/ 10 w 684"/>
                      <a:gd name="T3" fmla="*/ 5 h 314"/>
                      <a:gd name="T4" fmla="*/ 10 w 684"/>
                      <a:gd name="T5" fmla="*/ 4 h 314"/>
                      <a:gd name="T6" fmla="*/ 10 w 684"/>
                      <a:gd name="T7" fmla="*/ 3 h 314"/>
                      <a:gd name="T8" fmla="*/ 9 w 684"/>
                      <a:gd name="T9" fmla="*/ 2 h 314"/>
                      <a:gd name="T10" fmla="*/ 8 w 684"/>
                      <a:gd name="T11" fmla="*/ 2 h 314"/>
                      <a:gd name="T12" fmla="*/ 8 w 684"/>
                      <a:gd name="T13" fmla="*/ 1 h 314"/>
                      <a:gd name="T14" fmla="*/ 7 w 684"/>
                      <a:gd name="T15" fmla="*/ 1 h 314"/>
                      <a:gd name="T16" fmla="*/ 6 w 684"/>
                      <a:gd name="T17" fmla="*/ 1 h 314"/>
                      <a:gd name="T18" fmla="*/ 5 w 684"/>
                      <a:gd name="T19" fmla="*/ 0 h 314"/>
                      <a:gd name="T20" fmla="*/ 4 w 684"/>
                      <a:gd name="T21" fmla="*/ 1 h 314"/>
                      <a:gd name="T22" fmla="*/ 3 w 684"/>
                      <a:gd name="T23" fmla="*/ 1 h 314"/>
                      <a:gd name="T24" fmla="*/ 2 w 684"/>
                      <a:gd name="T25" fmla="*/ 1 h 314"/>
                      <a:gd name="T26" fmla="*/ 1 w 684"/>
                      <a:gd name="T27" fmla="*/ 2 h 314"/>
                      <a:gd name="T28" fmla="*/ 1 w 684"/>
                      <a:gd name="T29" fmla="*/ 2 h 314"/>
                      <a:gd name="T30" fmla="*/ 0 w 684"/>
                      <a:gd name="T31" fmla="*/ 3 h 314"/>
                      <a:gd name="T32" fmla="*/ 0 w 684"/>
                      <a:gd name="T33" fmla="*/ 4 h 314"/>
                      <a:gd name="T34" fmla="*/ 0 w 684"/>
                      <a:gd name="T35" fmla="*/ 5 h 314"/>
                      <a:gd name="T36" fmla="*/ 0 w 684"/>
                      <a:gd name="T37" fmla="*/ 5 h 314"/>
                      <a:gd name="T38" fmla="*/ 0 w 684"/>
                      <a:gd name="T39" fmla="*/ 4 h 314"/>
                      <a:gd name="T40" fmla="*/ 0 w 684"/>
                      <a:gd name="T41" fmla="*/ 3 h 314"/>
                      <a:gd name="T42" fmla="*/ 1 w 684"/>
                      <a:gd name="T43" fmla="*/ 3 h 314"/>
                      <a:gd name="T44" fmla="*/ 1 w 684"/>
                      <a:gd name="T45" fmla="*/ 2 h 314"/>
                      <a:gd name="T46" fmla="*/ 2 w 684"/>
                      <a:gd name="T47" fmla="*/ 1 h 314"/>
                      <a:gd name="T48" fmla="*/ 3 w 684"/>
                      <a:gd name="T49" fmla="*/ 1 h 314"/>
                      <a:gd name="T50" fmla="*/ 4 w 684"/>
                      <a:gd name="T51" fmla="*/ 1 h 314"/>
                      <a:gd name="T52" fmla="*/ 5 w 684"/>
                      <a:gd name="T53" fmla="*/ 1 h 314"/>
                      <a:gd name="T54" fmla="*/ 6 w 684"/>
                      <a:gd name="T55" fmla="*/ 1 h 314"/>
                      <a:gd name="T56" fmla="*/ 7 w 684"/>
                      <a:gd name="T57" fmla="*/ 1 h 314"/>
                      <a:gd name="T58" fmla="*/ 8 w 684"/>
                      <a:gd name="T59" fmla="*/ 1 h 314"/>
                      <a:gd name="T60" fmla="*/ 8 w 684"/>
                      <a:gd name="T61" fmla="*/ 2 h 314"/>
                      <a:gd name="T62" fmla="*/ 9 w 684"/>
                      <a:gd name="T63" fmla="*/ 3 h 314"/>
                      <a:gd name="T64" fmla="*/ 10 w 684"/>
                      <a:gd name="T65" fmla="*/ 3 h 314"/>
                      <a:gd name="T66" fmla="*/ 10 w 684"/>
                      <a:gd name="T67" fmla="*/ 4 h 314"/>
                      <a:gd name="T68" fmla="*/ 10 w 684"/>
                      <a:gd name="T69" fmla="*/ 5 h 314"/>
                      <a:gd name="T70" fmla="*/ 10 w 684"/>
                      <a:gd name="T71" fmla="*/ 5 h 314"/>
                      <a:gd name="T72" fmla="*/ 10 w 684"/>
                      <a:gd name="T73" fmla="*/ 5 h 3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4" h="314">
                        <a:moveTo>
                          <a:pt x="684" y="314"/>
                        </a:moveTo>
                        <a:lnTo>
                          <a:pt x="684" y="314"/>
                        </a:lnTo>
                        <a:lnTo>
                          <a:pt x="675" y="242"/>
                        </a:lnTo>
                        <a:lnTo>
                          <a:pt x="654" y="178"/>
                        </a:lnTo>
                        <a:lnTo>
                          <a:pt x="621" y="123"/>
                        </a:lnTo>
                        <a:lnTo>
                          <a:pt x="576" y="79"/>
                        </a:lnTo>
                        <a:lnTo>
                          <a:pt x="525" y="44"/>
                        </a:lnTo>
                        <a:lnTo>
                          <a:pt x="467" y="20"/>
                        </a:lnTo>
                        <a:lnTo>
                          <a:pt x="405" y="5"/>
                        </a:lnTo>
                        <a:lnTo>
                          <a:pt x="342" y="0"/>
                        </a:lnTo>
                        <a:lnTo>
                          <a:pt x="279" y="5"/>
                        </a:lnTo>
                        <a:lnTo>
                          <a:pt x="217" y="20"/>
                        </a:lnTo>
                        <a:lnTo>
                          <a:pt x="159" y="43"/>
                        </a:lnTo>
                        <a:lnTo>
                          <a:pt x="108" y="78"/>
                        </a:lnTo>
                        <a:lnTo>
                          <a:pt x="64" y="122"/>
                        </a:lnTo>
                        <a:lnTo>
                          <a:pt x="30" y="177"/>
                        </a:lnTo>
                        <a:lnTo>
                          <a:pt x="9" y="240"/>
                        </a:lnTo>
                        <a:lnTo>
                          <a:pt x="0" y="314"/>
                        </a:lnTo>
                        <a:lnTo>
                          <a:pt x="16" y="314"/>
                        </a:lnTo>
                        <a:lnTo>
                          <a:pt x="22" y="243"/>
                        </a:lnTo>
                        <a:lnTo>
                          <a:pt x="43" y="181"/>
                        </a:lnTo>
                        <a:lnTo>
                          <a:pt x="75" y="131"/>
                        </a:lnTo>
                        <a:lnTo>
                          <a:pt x="117" y="89"/>
                        </a:lnTo>
                        <a:lnTo>
                          <a:pt x="166" y="57"/>
                        </a:lnTo>
                        <a:lnTo>
                          <a:pt x="222" y="33"/>
                        </a:lnTo>
                        <a:lnTo>
                          <a:pt x="281" y="19"/>
                        </a:lnTo>
                        <a:lnTo>
                          <a:pt x="342" y="15"/>
                        </a:lnTo>
                        <a:lnTo>
                          <a:pt x="403" y="19"/>
                        </a:lnTo>
                        <a:lnTo>
                          <a:pt x="462" y="33"/>
                        </a:lnTo>
                        <a:lnTo>
                          <a:pt x="518" y="58"/>
                        </a:lnTo>
                        <a:lnTo>
                          <a:pt x="567" y="90"/>
                        </a:lnTo>
                        <a:lnTo>
                          <a:pt x="609" y="132"/>
                        </a:lnTo>
                        <a:lnTo>
                          <a:pt x="641" y="183"/>
                        </a:lnTo>
                        <a:lnTo>
                          <a:pt x="662" y="244"/>
                        </a:lnTo>
                        <a:lnTo>
                          <a:pt x="668" y="314"/>
                        </a:lnTo>
                        <a:lnTo>
                          <a:pt x="68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85">
                    <a:extLst>
                      <a:ext uri="{FF2B5EF4-FFF2-40B4-BE49-F238E27FC236}">
                        <a16:creationId xmlns:a16="http://schemas.microsoft.com/office/drawing/2014/main" id="{B23C82B0-ABC0-47A2-9C5E-0243FEE76968}"/>
                      </a:ext>
                    </a:extLst>
                  </p:cNvPr>
                  <p:cNvSpPr>
                    <a:spLocks/>
                  </p:cNvSpPr>
                  <p:nvPr/>
                </p:nvSpPr>
                <p:spPr bwMode="auto">
                  <a:xfrm>
                    <a:off x="2074" y="3949"/>
                    <a:ext cx="7" cy="245"/>
                  </a:xfrm>
                  <a:custGeom>
                    <a:avLst/>
                    <a:gdLst>
                      <a:gd name="T0" fmla="*/ 0 w 16"/>
                      <a:gd name="T1" fmla="*/ 8 h 490"/>
                      <a:gd name="T2" fmla="*/ 0 w 16"/>
                      <a:gd name="T3" fmla="*/ 8 h 490"/>
                      <a:gd name="T4" fmla="*/ 0 w 16"/>
                      <a:gd name="T5" fmla="*/ 0 h 490"/>
                      <a:gd name="T6" fmla="*/ 0 w 16"/>
                      <a:gd name="T7" fmla="*/ 0 h 490"/>
                      <a:gd name="T8" fmla="*/ 0 w 16"/>
                      <a:gd name="T9" fmla="*/ 8 h 490"/>
                      <a:gd name="T10" fmla="*/ 0 w 16"/>
                      <a:gd name="T11" fmla="*/ 8 h 490"/>
                      <a:gd name="T12" fmla="*/ 0 w 16"/>
                      <a:gd name="T13" fmla="*/ 8 h 490"/>
                      <a:gd name="T14" fmla="*/ 0 w 16"/>
                      <a:gd name="T15" fmla="*/ 8 h 490"/>
                      <a:gd name="T16" fmla="*/ 0 w 16"/>
                      <a:gd name="T17" fmla="*/ 8 h 490"/>
                      <a:gd name="T18" fmla="*/ 0 w 16"/>
                      <a:gd name="T19" fmla="*/ 8 h 490"/>
                      <a:gd name="T20" fmla="*/ 0 w 16"/>
                      <a:gd name="T21" fmla="*/ 8 h 490"/>
                      <a:gd name="T22" fmla="*/ 0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86">
                    <a:extLst>
                      <a:ext uri="{FF2B5EF4-FFF2-40B4-BE49-F238E27FC236}">
                        <a16:creationId xmlns:a16="http://schemas.microsoft.com/office/drawing/2014/main" id="{849008C7-01FC-4307-9240-17D4FD5A1AD7}"/>
                      </a:ext>
                    </a:extLst>
                  </p:cNvPr>
                  <p:cNvSpPr>
                    <a:spLocks/>
                  </p:cNvSpPr>
                  <p:nvPr/>
                </p:nvSpPr>
                <p:spPr bwMode="auto">
                  <a:xfrm>
                    <a:off x="2018" y="4186"/>
                    <a:ext cx="60" cy="8"/>
                  </a:xfrm>
                  <a:custGeom>
                    <a:avLst/>
                    <a:gdLst>
                      <a:gd name="T0" fmla="*/ 0 w 119"/>
                      <a:gd name="T1" fmla="*/ 1 h 15"/>
                      <a:gd name="T2" fmla="*/ 1 w 119"/>
                      <a:gd name="T3" fmla="*/ 1 h 15"/>
                      <a:gd name="T4" fmla="*/ 2 w 119"/>
                      <a:gd name="T5" fmla="*/ 1 h 15"/>
                      <a:gd name="T6" fmla="*/ 2 w 119"/>
                      <a:gd name="T7" fmla="*/ 0 h 15"/>
                      <a:gd name="T8" fmla="*/ 1 w 119"/>
                      <a:gd name="T9" fmla="*/ 0 h 15"/>
                      <a:gd name="T10" fmla="*/ 1 w 119"/>
                      <a:gd name="T11" fmla="*/ 1 h 15"/>
                      <a:gd name="T12" fmla="*/ 1 w 119"/>
                      <a:gd name="T13" fmla="*/ 0 h 15"/>
                      <a:gd name="T14" fmla="*/ 1 w 119"/>
                      <a:gd name="T15" fmla="*/ 1 h 15"/>
                      <a:gd name="T16" fmla="*/ 0 w 119"/>
                      <a:gd name="T17" fmla="*/ 1 h 15"/>
                      <a:gd name="T18" fmla="*/ 1 w 119"/>
                      <a:gd name="T19" fmla="*/ 1 h 15"/>
                      <a:gd name="T20" fmla="*/ 1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87">
                    <a:extLst>
                      <a:ext uri="{FF2B5EF4-FFF2-40B4-BE49-F238E27FC236}">
                        <a16:creationId xmlns:a16="http://schemas.microsoft.com/office/drawing/2014/main" id="{E08D9C8E-113F-4E41-ACEE-B09A701596AA}"/>
                      </a:ext>
                    </a:extLst>
                  </p:cNvPr>
                  <p:cNvSpPr>
                    <a:spLocks/>
                  </p:cNvSpPr>
                  <p:nvPr/>
                </p:nvSpPr>
                <p:spPr bwMode="auto">
                  <a:xfrm>
                    <a:off x="2018" y="3949"/>
                    <a:ext cx="8" cy="241"/>
                  </a:xfrm>
                  <a:custGeom>
                    <a:avLst/>
                    <a:gdLst>
                      <a:gd name="T0" fmla="*/ 0 w 16"/>
                      <a:gd name="T1" fmla="*/ 0 h 482"/>
                      <a:gd name="T2" fmla="*/ 0 w 16"/>
                      <a:gd name="T3" fmla="*/ 0 h 482"/>
                      <a:gd name="T4" fmla="*/ 0 w 16"/>
                      <a:gd name="T5" fmla="*/ 8 h 482"/>
                      <a:gd name="T6" fmla="*/ 1 w 16"/>
                      <a:gd name="T7" fmla="*/ 8 h 482"/>
                      <a:gd name="T8" fmla="*/ 1 w 16"/>
                      <a:gd name="T9" fmla="*/ 0 h 482"/>
                      <a:gd name="T10" fmla="*/ 1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88">
                    <a:extLst>
                      <a:ext uri="{FF2B5EF4-FFF2-40B4-BE49-F238E27FC236}">
                        <a16:creationId xmlns:a16="http://schemas.microsoft.com/office/drawing/2014/main" id="{75599350-B138-4FC4-90FA-102BD2171845}"/>
                      </a:ext>
                    </a:extLst>
                  </p:cNvPr>
                  <p:cNvSpPr>
                    <a:spLocks/>
                  </p:cNvSpPr>
                  <p:nvPr/>
                </p:nvSpPr>
                <p:spPr bwMode="auto">
                  <a:xfrm>
                    <a:off x="1795" y="3849"/>
                    <a:ext cx="231" cy="100"/>
                  </a:xfrm>
                  <a:custGeom>
                    <a:avLst/>
                    <a:gdLst>
                      <a:gd name="T0" fmla="*/ 1 w 462"/>
                      <a:gd name="T1" fmla="*/ 3 h 201"/>
                      <a:gd name="T2" fmla="*/ 1 w 462"/>
                      <a:gd name="T3" fmla="*/ 3 h 201"/>
                      <a:gd name="T4" fmla="*/ 1 w 462"/>
                      <a:gd name="T5" fmla="*/ 2 h 201"/>
                      <a:gd name="T6" fmla="*/ 1 w 462"/>
                      <a:gd name="T7" fmla="*/ 1 h 201"/>
                      <a:gd name="T8" fmla="*/ 1 w 462"/>
                      <a:gd name="T9" fmla="*/ 1 h 201"/>
                      <a:gd name="T10" fmla="*/ 2 w 462"/>
                      <a:gd name="T11" fmla="*/ 0 h 201"/>
                      <a:gd name="T12" fmla="*/ 2 w 462"/>
                      <a:gd name="T13" fmla="*/ 0 h 201"/>
                      <a:gd name="T14" fmla="*/ 3 w 462"/>
                      <a:gd name="T15" fmla="*/ 0 h 201"/>
                      <a:gd name="T16" fmla="*/ 3 w 462"/>
                      <a:gd name="T17" fmla="*/ 0 h 201"/>
                      <a:gd name="T18" fmla="*/ 4 w 462"/>
                      <a:gd name="T19" fmla="*/ 0 h 201"/>
                      <a:gd name="T20" fmla="*/ 5 w 462"/>
                      <a:gd name="T21" fmla="*/ 0 h 201"/>
                      <a:gd name="T22" fmla="*/ 5 w 462"/>
                      <a:gd name="T23" fmla="*/ 0 h 201"/>
                      <a:gd name="T24" fmla="*/ 6 w 462"/>
                      <a:gd name="T25" fmla="*/ 0 h 201"/>
                      <a:gd name="T26" fmla="*/ 6 w 462"/>
                      <a:gd name="T27" fmla="*/ 1 h 201"/>
                      <a:gd name="T28" fmla="*/ 7 w 462"/>
                      <a:gd name="T29" fmla="*/ 1 h 201"/>
                      <a:gd name="T30" fmla="*/ 7 w 462"/>
                      <a:gd name="T31" fmla="*/ 1 h 201"/>
                      <a:gd name="T32" fmla="*/ 7 w 462"/>
                      <a:gd name="T33" fmla="*/ 2 h 201"/>
                      <a:gd name="T34" fmla="*/ 7 w 462"/>
                      <a:gd name="T35" fmla="*/ 3 h 201"/>
                      <a:gd name="T36" fmla="*/ 8 w 462"/>
                      <a:gd name="T37" fmla="*/ 3 h 201"/>
                      <a:gd name="T38" fmla="*/ 8 w 462"/>
                      <a:gd name="T39" fmla="*/ 2 h 201"/>
                      <a:gd name="T40" fmla="*/ 7 w 462"/>
                      <a:gd name="T41" fmla="*/ 1 h 201"/>
                      <a:gd name="T42" fmla="*/ 7 w 462"/>
                      <a:gd name="T43" fmla="*/ 1 h 201"/>
                      <a:gd name="T44" fmla="*/ 7 w 462"/>
                      <a:gd name="T45" fmla="*/ 0 h 201"/>
                      <a:gd name="T46" fmla="*/ 6 w 462"/>
                      <a:gd name="T47" fmla="*/ 0 h 201"/>
                      <a:gd name="T48" fmla="*/ 5 w 462"/>
                      <a:gd name="T49" fmla="*/ 0 h 201"/>
                      <a:gd name="T50" fmla="*/ 5 w 462"/>
                      <a:gd name="T51" fmla="*/ 0 h 201"/>
                      <a:gd name="T52" fmla="*/ 4 w 462"/>
                      <a:gd name="T53" fmla="*/ 0 h 201"/>
                      <a:gd name="T54" fmla="*/ 3 w 462"/>
                      <a:gd name="T55" fmla="*/ 0 h 201"/>
                      <a:gd name="T56" fmla="*/ 3 w 462"/>
                      <a:gd name="T57" fmla="*/ 0 h 201"/>
                      <a:gd name="T58" fmla="*/ 2 w 462"/>
                      <a:gd name="T59" fmla="*/ 0 h 201"/>
                      <a:gd name="T60" fmla="*/ 2 w 462"/>
                      <a:gd name="T61" fmla="*/ 0 h 201"/>
                      <a:gd name="T62" fmla="*/ 1 w 462"/>
                      <a:gd name="T63" fmla="*/ 1 h 201"/>
                      <a:gd name="T64" fmla="*/ 1 w 462"/>
                      <a:gd name="T65" fmla="*/ 1 h 201"/>
                      <a:gd name="T66" fmla="*/ 1 w 462"/>
                      <a:gd name="T67" fmla="*/ 2 h 201"/>
                      <a:gd name="T68" fmla="*/ 0 w 462"/>
                      <a:gd name="T69" fmla="*/ 3 h 201"/>
                      <a:gd name="T70" fmla="*/ 0 w 462"/>
                      <a:gd name="T71" fmla="*/ 3 h 201"/>
                      <a:gd name="T72" fmla="*/ 1 w 462"/>
                      <a:gd name="T73" fmla="*/ 3 h 2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2" h="201">
                        <a:moveTo>
                          <a:pt x="16" y="201"/>
                        </a:moveTo>
                        <a:lnTo>
                          <a:pt x="16" y="201"/>
                        </a:lnTo>
                        <a:lnTo>
                          <a:pt x="19" y="153"/>
                        </a:lnTo>
                        <a:lnTo>
                          <a:pt x="34" y="113"/>
                        </a:lnTo>
                        <a:lnTo>
                          <a:pt x="55" y="81"/>
                        </a:lnTo>
                        <a:lnTo>
                          <a:pt x="83" y="54"/>
                        </a:lnTo>
                        <a:lnTo>
                          <a:pt x="114" y="35"/>
                        </a:lnTo>
                        <a:lnTo>
                          <a:pt x="151" y="22"/>
                        </a:lnTo>
                        <a:lnTo>
                          <a:pt x="190" y="14"/>
                        </a:lnTo>
                        <a:lnTo>
                          <a:pt x="231" y="14"/>
                        </a:lnTo>
                        <a:lnTo>
                          <a:pt x="271" y="18"/>
                        </a:lnTo>
                        <a:lnTo>
                          <a:pt x="310" y="29"/>
                        </a:lnTo>
                        <a:lnTo>
                          <a:pt x="347" y="46"/>
                        </a:lnTo>
                        <a:lnTo>
                          <a:pt x="380" y="67"/>
                        </a:lnTo>
                        <a:lnTo>
                          <a:pt x="407" y="94"/>
                        </a:lnTo>
                        <a:lnTo>
                          <a:pt x="428" y="125"/>
                        </a:lnTo>
                        <a:lnTo>
                          <a:pt x="443" y="160"/>
                        </a:lnTo>
                        <a:lnTo>
                          <a:pt x="446" y="201"/>
                        </a:lnTo>
                        <a:lnTo>
                          <a:pt x="462" y="201"/>
                        </a:lnTo>
                        <a:lnTo>
                          <a:pt x="456" y="158"/>
                        </a:lnTo>
                        <a:lnTo>
                          <a:pt x="442" y="119"/>
                        </a:lnTo>
                        <a:lnTo>
                          <a:pt x="418" y="85"/>
                        </a:lnTo>
                        <a:lnTo>
                          <a:pt x="389" y="56"/>
                        </a:lnTo>
                        <a:lnTo>
                          <a:pt x="354" y="33"/>
                        </a:lnTo>
                        <a:lnTo>
                          <a:pt x="315" y="16"/>
                        </a:lnTo>
                        <a:lnTo>
                          <a:pt x="273" y="5"/>
                        </a:lnTo>
                        <a:lnTo>
                          <a:pt x="231" y="0"/>
                        </a:lnTo>
                        <a:lnTo>
                          <a:pt x="190" y="0"/>
                        </a:lnTo>
                        <a:lnTo>
                          <a:pt x="149" y="8"/>
                        </a:lnTo>
                        <a:lnTo>
                          <a:pt x="110" y="22"/>
                        </a:lnTo>
                        <a:lnTo>
                          <a:pt x="74" y="43"/>
                        </a:lnTo>
                        <a:lnTo>
                          <a:pt x="44" y="72"/>
                        </a:lnTo>
                        <a:lnTo>
                          <a:pt x="20" y="106"/>
                        </a:lnTo>
                        <a:lnTo>
                          <a:pt x="6" y="151"/>
                        </a:lnTo>
                        <a:lnTo>
                          <a:pt x="0" y="201"/>
                        </a:lnTo>
                        <a:lnTo>
                          <a:pt x="16"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89">
                    <a:extLst>
                      <a:ext uri="{FF2B5EF4-FFF2-40B4-BE49-F238E27FC236}">
                        <a16:creationId xmlns:a16="http://schemas.microsoft.com/office/drawing/2014/main" id="{98E71CFB-A1C6-414F-9FD1-73EE2340DD37}"/>
                      </a:ext>
                    </a:extLst>
                  </p:cNvPr>
                  <p:cNvSpPr>
                    <a:spLocks/>
                  </p:cNvSpPr>
                  <p:nvPr/>
                </p:nvSpPr>
                <p:spPr bwMode="auto">
                  <a:xfrm>
                    <a:off x="1795" y="3949"/>
                    <a:ext cx="8" cy="245"/>
                  </a:xfrm>
                  <a:custGeom>
                    <a:avLst/>
                    <a:gdLst>
                      <a:gd name="T0" fmla="*/ 1 w 16"/>
                      <a:gd name="T1" fmla="*/ 8 h 490"/>
                      <a:gd name="T2" fmla="*/ 1 w 16"/>
                      <a:gd name="T3" fmla="*/ 8 h 490"/>
                      <a:gd name="T4" fmla="*/ 1 w 16"/>
                      <a:gd name="T5" fmla="*/ 0 h 490"/>
                      <a:gd name="T6" fmla="*/ 0 w 16"/>
                      <a:gd name="T7" fmla="*/ 0 h 490"/>
                      <a:gd name="T8" fmla="*/ 0 w 16"/>
                      <a:gd name="T9" fmla="*/ 8 h 490"/>
                      <a:gd name="T10" fmla="*/ 1 w 16"/>
                      <a:gd name="T11" fmla="*/ 8 h 490"/>
                      <a:gd name="T12" fmla="*/ 0 w 16"/>
                      <a:gd name="T13" fmla="*/ 8 h 490"/>
                      <a:gd name="T14" fmla="*/ 1 w 16"/>
                      <a:gd name="T15" fmla="*/ 8 h 490"/>
                      <a:gd name="T16" fmla="*/ 1 w 16"/>
                      <a:gd name="T17" fmla="*/ 8 h 490"/>
                      <a:gd name="T18" fmla="*/ 1 w 16"/>
                      <a:gd name="T19" fmla="*/ 8 h 490"/>
                      <a:gd name="T20" fmla="*/ 1 w 16"/>
                      <a:gd name="T21" fmla="*/ 8 h 490"/>
                      <a:gd name="T22" fmla="*/ 1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90">
                    <a:extLst>
                      <a:ext uri="{FF2B5EF4-FFF2-40B4-BE49-F238E27FC236}">
                        <a16:creationId xmlns:a16="http://schemas.microsoft.com/office/drawing/2014/main" id="{08277800-3303-4708-B78B-39FAE8E8C95D}"/>
                      </a:ext>
                    </a:extLst>
                  </p:cNvPr>
                  <p:cNvSpPr>
                    <a:spLocks/>
                  </p:cNvSpPr>
                  <p:nvPr/>
                </p:nvSpPr>
                <p:spPr bwMode="auto">
                  <a:xfrm>
                    <a:off x="1740" y="4186"/>
                    <a:ext cx="59" cy="8"/>
                  </a:xfrm>
                  <a:custGeom>
                    <a:avLst/>
                    <a:gdLst>
                      <a:gd name="T0" fmla="*/ 0 w 119"/>
                      <a:gd name="T1" fmla="*/ 1 h 15"/>
                      <a:gd name="T2" fmla="*/ 0 w 119"/>
                      <a:gd name="T3" fmla="*/ 1 h 15"/>
                      <a:gd name="T4" fmla="*/ 1 w 119"/>
                      <a:gd name="T5" fmla="*/ 1 h 15"/>
                      <a:gd name="T6" fmla="*/ 1 w 119"/>
                      <a:gd name="T7" fmla="*/ 0 h 15"/>
                      <a:gd name="T8" fmla="*/ 0 w 119"/>
                      <a:gd name="T9" fmla="*/ 0 h 15"/>
                      <a:gd name="T10" fmla="*/ 0 w 119"/>
                      <a:gd name="T11" fmla="*/ 1 h 15"/>
                      <a:gd name="T12" fmla="*/ 0 w 119"/>
                      <a:gd name="T13" fmla="*/ 0 h 15"/>
                      <a:gd name="T14" fmla="*/ 0 w 119"/>
                      <a:gd name="T15" fmla="*/ 1 h 15"/>
                      <a:gd name="T16" fmla="*/ 0 w 119"/>
                      <a:gd name="T17" fmla="*/ 1 h 15"/>
                      <a:gd name="T18" fmla="*/ 0 w 119"/>
                      <a:gd name="T19" fmla="*/ 1 h 15"/>
                      <a:gd name="T20" fmla="*/ 0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91">
                    <a:extLst>
                      <a:ext uri="{FF2B5EF4-FFF2-40B4-BE49-F238E27FC236}">
                        <a16:creationId xmlns:a16="http://schemas.microsoft.com/office/drawing/2014/main" id="{213EF20A-4C83-4188-8105-AAC17D2A7246}"/>
                      </a:ext>
                    </a:extLst>
                  </p:cNvPr>
                  <p:cNvSpPr>
                    <a:spLocks/>
                  </p:cNvSpPr>
                  <p:nvPr/>
                </p:nvSpPr>
                <p:spPr bwMode="auto">
                  <a:xfrm>
                    <a:off x="1752" y="3806"/>
                    <a:ext cx="130" cy="356"/>
                  </a:xfrm>
                  <a:custGeom>
                    <a:avLst/>
                    <a:gdLst>
                      <a:gd name="T0" fmla="*/ 0 w 258"/>
                      <a:gd name="T1" fmla="*/ 11 h 713"/>
                      <a:gd name="T2" fmla="*/ 1 w 258"/>
                      <a:gd name="T3" fmla="*/ 11 h 713"/>
                      <a:gd name="T4" fmla="*/ 1 w 258"/>
                      <a:gd name="T5" fmla="*/ 4 h 713"/>
                      <a:gd name="T6" fmla="*/ 1 w 258"/>
                      <a:gd name="T7" fmla="*/ 3 h 713"/>
                      <a:gd name="T8" fmla="*/ 1 w 258"/>
                      <a:gd name="T9" fmla="*/ 3 h 713"/>
                      <a:gd name="T10" fmla="*/ 1 w 258"/>
                      <a:gd name="T11" fmla="*/ 2 h 713"/>
                      <a:gd name="T12" fmla="*/ 1 w 258"/>
                      <a:gd name="T13" fmla="*/ 2 h 713"/>
                      <a:gd name="T14" fmla="*/ 1 w 258"/>
                      <a:gd name="T15" fmla="*/ 1 h 713"/>
                      <a:gd name="T16" fmla="*/ 2 w 258"/>
                      <a:gd name="T17" fmla="*/ 1 h 713"/>
                      <a:gd name="T18" fmla="*/ 2 w 258"/>
                      <a:gd name="T19" fmla="*/ 1 h 713"/>
                      <a:gd name="T20" fmla="*/ 2 w 258"/>
                      <a:gd name="T21" fmla="*/ 1 h 713"/>
                      <a:gd name="T22" fmla="*/ 3 w 258"/>
                      <a:gd name="T23" fmla="*/ 0 h 713"/>
                      <a:gd name="T24" fmla="*/ 3 w 258"/>
                      <a:gd name="T25" fmla="*/ 0 h 713"/>
                      <a:gd name="T26" fmla="*/ 3 w 258"/>
                      <a:gd name="T27" fmla="*/ 0 h 713"/>
                      <a:gd name="T28" fmla="*/ 3 w 258"/>
                      <a:gd name="T29" fmla="*/ 0 h 713"/>
                      <a:gd name="T30" fmla="*/ 4 w 258"/>
                      <a:gd name="T31" fmla="*/ 0 h 713"/>
                      <a:gd name="T32" fmla="*/ 4 w 258"/>
                      <a:gd name="T33" fmla="*/ 0 h 713"/>
                      <a:gd name="T34" fmla="*/ 4 w 258"/>
                      <a:gd name="T35" fmla="*/ 0 h 713"/>
                      <a:gd name="T36" fmla="*/ 5 w 258"/>
                      <a:gd name="T37" fmla="*/ 0 h 713"/>
                      <a:gd name="T38" fmla="*/ 4 w 258"/>
                      <a:gd name="T39" fmla="*/ 0 h 713"/>
                      <a:gd name="T40" fmla="*/ 4 w 258"/>
                      <a:gd name="T41" fmla="*/ 0 h 713"/>
                      <a:gd name="T42" fmla="*/ 4 w 258"/>
                      <a:gd name="T43" fmla="*/ 0 h 713"/>
                      <a:gd name="T44" fmla="*/ 3 w 258"/>
                      <a:gd name="T45" fmla="*/ 0 h 713"/>
                      <a:gd name="T46" fmla="*/ 3 w 258"/>
                      <a:gd name="T47" fmla="*/ 0 h 713"/>
                      <a:gd name="T48" fmla="*/ 3 w 258"/>
                      <a:gd name="T49" fmla="*/ 0 h 713"/>
                      <a:gd name="T50" fmla="*/ 2 w 258"/>
                      <a:gd name="T51" fmla="*/ 0 h 713"/>
                      <a:gd name="T52" fmla="*/ 2 w 258"/>
                      <a:gd name="T53" fmla="*/ 0 h 713"/>
                      <a:gd name="T54" fmla="*/ 2 w 258"/>
                      <a:gd name="T55" fmla="*/ 1 h 713"/>
                      <a:gd name="T56" fmla="*/ 1 w 258"/>
                      <a:gd name="T57" fmla="*/ 1 h 713"/>
                      <a:gd name="T58" fmla="*/ 1 w 258"/>
                      <a:gd name="T59" fmla="*/ 1 h 713"/>
                      <a:gd name="T60" fmla="*/ 1 w 258"/>
                      <a:gd name="T61" fmla="*/ 2 h 713"/>
                      <a:gd name="T62" fmla="*/ 1 w 258"/>
                      <a:gd name="T63" fmla="*/ 2 h 713"/>
                      <a:gd name="T64" fmla="*/ 1 w 258"/>
                      <a:gd name="T65" fmla="*/ 3 h 713"/>
                      <a:gd name="T66" fmla="*/ 1 w 258"/>
                      <a:gd name="T67" fmla="*/ 3 h 713"/>
                      <a:gd name="T68" fmla="*/ 0 w 258"/>
                      <a:gd name="T69" fmla="*/ 4 h 713"/>
                      <a:gd name="T70" fmla="*/ 0 w 258"/>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8" h="713">
                        <a:moveTo>
                          <a:pt x="0" y="713"/>
                        </a:moveTo>
                        <a:lnTo>
                          <a:pt x="19" y="713"/>
                        </a:lnTo>
                        <a:lnTo>
                          <a:pt x="19" y="267"/>
                        </a:lnTo>
                        <a:lnTo>
                          <a:pt x="21" y="233"/>
                        </a:lnTo>
                        <a:lnTo>
                          <a:pt x="26" y="200"/>
                        </a:lnTo>
                        <a:lnTo>
                          <a:pt x="34" y="172"/>
                        </a:lnTo>
                        <a:lnTo>
                          <a:pt x="45" y="147"/>
                        </a:lnTo>
                        <a:lnTo>
                          <a:pt x="60" y="123"/>
                        </a:lnTo>
                        <a:lnTo>
                          <a:pt x="75" y="103"/>
                        </a:lnTo>
                        <a:lnTo>
                          <a:pt x="92" y="85"/>
                        </a:lnTo>
                        <a:lnTo>
                          <a:pt x="111" y="70"/>
                        </a:lnTo>
                        <a:lnTo>
                          <a:pt x="131" y="55"/>
                        </a:lnTo>
                        <a:lnTo>
                          <a:pt x="150" y="43"/>
                        </a:lnTo>
                        <a:lnTo>
                          <a:pt x="170" y="33"/>
                        </a:lnTo>
                        <a:lnTo>
                          <a:pt x="190" y="24"/>
                        </a:lnTo>
                        <a:lnTo>
                          <a:pt x="209" y="16"/>
                        </a:lnTo>
                        <a:lnTo>
                          <a:pt x="227" y="10"/>
                        </a:lnTo>
                        <a:lnTo>
                          <a:pt x="244" y="4"/>
                        </a:lnTo>
                        <a:lnTo>
                          <a:pt x="258" y="0"/>
                        </a:lnTo>
                        <a:lnTo>
                          <a:pt x="244" y="1"/>
                        </a:lnTo>
                        <a:lnTo>
                          <a:pt x="226" y="4"/>
                        </a:lnTo>
                        <a:lnTo>
                          <a:pt x="207" y="7"/>
                        </a:lnTo>
                        <a:lnTo>
                          <a:pt x="187" y="14"/>
                        </a:lnTo>
                        <a:lnTo>
                          <a:pt x="166" y="22"/>
                        </a:lnTo>
                        <a:lnTo>
                          <a:pt x="144" y="32"/>
                        </a:lnTo>
                        <a:lnTo>
                          <a:pt x="123" y="43"/>
                        </a:lnTo>
                        <a:lnTo>
                          <a:pt x="102" y="58"/>
                        </a:lnTo>
                        <a:lnTo>
                          <a:pt x="81" y="74"/>
                        </a:lnTo>
                        <a:lnTo>
                          <a:pt x="62" y="93"/>
                        </a:lnTo>
                        <a:lnTo>
                          <a:pt x="45" y="114"/>
                        </a:lnTo>
                        <a:lnTo>
                          <a:pt x="30" y="139"/>
                        </a:lnTo>
                        <a:lnTo>
                          <a:pt x="17" y="167"/>
                        </a:lnTo>
                        <a:lnTo>
                          <a:pt x="7" y="197"/>
                        </a:lnTo>
                        <a:lnTo>
                          <a:pt x="2" y="230"/>
                        </a:lnTo>
                        <a:lnTo>
                          <a:pt x="0" y="267"/>
                        </a:lnTo>
                        <a:lnTo>
                          <a:pt x="0" y="7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92">
                    <a:extLst>
                      <a:ext uri="{FF2B5EF4-FFF2-40B4-BE49-F238E27FC236}">
                        <a16:creationId xmlns:a16="http://schemas.microsoft.com/office/drawing/2014/main" id="{81BFF762-7000-4E2B-AAED-C35399295E80}"/>
                      </a:ext>
                    </a:extLst>
                  </p:cNvPr>
                  <p:cNvSpPr>
                    <a:spLocks/>
                  </p:cNvSpPr>
                  <p:nvPr/>
                </p:nvSpPr>
                <p:spPr bwMode="auto">
                  <a:xfrm>
                    <a:off x="1944" y="3806"/>
                    <a:ext cx="130" cy="356"/>
                  </a:xfrm>
                  <a:custGeom>
                    <a:avLst/>
                    <a:gdLst>
                      <a:gd name="T0" fmla="*/ 5 w 259"/>
                      <a:gd name="T1" fmla="*/ 11 h 713"/>
                      <a:gd name="T2" fmla="*/ 4 w 259"/>
                      <a:gd name="T3" fmla="*/ 11 h 713"/>
                      <a:gd name="T4" fmla="*/ 4 w 259"/>
                      <a:gd name="T5" fmla="*/ 4 h 713"/>
                      <a:gd name="T6" fmla="*/ 4 w 259"/>
                      <a:gd name="T7" fmla="*/ 3 h 713"/>
                      <a:gd name="T8" fmla="*/ 4 w 259"/>
                      <a:gd name="T9" fmla="*/ 3 h 713"/>
                      <a:gd name="T10" fmla="*/ 4 w 259"/>
                      <a:gd name="T11" fmla="*/ 2 h 713"/>
                      <a:gd name="T12" fmla="*/ 4 w 259"/>
                      <a:gd name="T13" fmla="*/ 2 h 713"/>
                      <a:gd name="T14" fmla="*/ 4 w 259"/>
                      <a:gd name="T15" fmla="*/ 1 h 713"/>
                      <a:gd name="T16" fmla="*/ 3 w 259"/>
                      <a:gd name="T17" fmla="*/ 1 h 713"/>
                      <a:gd name="T18" fmla="*/ 3 w 259"/>
                      <a:gd name="T19" fmla="*/ 1 h 713"/>
                      <a:gd name="T20" fmla="*/ 3 w 259"/>
                      <a:gd name="T21" fmla="*/ 1 h 713"/>
                      <a:gd name="T22" fmla="*/ 2 w 259"/>
                      <a:gd name="T23" fmla="*/ 0 h 713"/>
                      <a:gd name="T24" fmla="*/ 2 w 259"/>
                      <a:gd name="T25" fmla="*/ 0 h 713"/>
                      <a:gd name="T26" fmla="*/ 2 w 259"/>
                      <a:gd name="T27" fmla="*/ 0 h 713"/>
                      <a:gd name="T28" fmla="*/ 2 w 259"/>
                      <a:gd name="T29" fmla="*/ 0 h 713"/>
                      <a:gd name="T30" fmla="*/ 1 w 259"/>
                      <a:gd name="T31" fmla="*/ 0 h 713"/>
                      <a:gd name="T32" fmla="*/ 1 w 259"/>
                      <a:gd name="T33" fmla="*/ 0 h 713"/>
                      <a:gd name="T34" fmla="*/ 1 w 259"/>
                      <a:gd name="T35" fmla="*/ 0 h 713"/>
                      <a:gd name="T36" fmla="*/ 0 w 259"/>
                      <a:gd name="T37" fmla="*/ 0 h 713"/>
                      <a:gd name="T38" fmla="*/ 1 w 259"/>
                      <a:gd name="T39" fmla="*/ 0 h 713"/>
                      <a:gd name="T40" fmla="*/ 1 w 259"/>
                      <a:gd name="T41" fmla="*/ 0 h 713"/>
                      <a:gd name="T42" fmla="*/ 1 w 259"/>
                      <a:gd name="T43" fmla="*/ 0 h 713"/>
                      <a:gd name="T44" fmla="*/ 2 w 259"/>
                      <a:gd name="T45" fmla="*/ 0 h 713"/>
                      <a:gd name="T46" fmla="*/ 2 w 259"/>
                      <a:gd name="T47" fmla="*/ 0 h 713"/>
                      <a:gd name="T48" fmla="*/ 2 w 259"/>
                      <a:gd name="T49" fmla="*/ 0 h 713"/>
                      <a:gd name="T50" fmla="*/ 3 w 259"/>
                      <a:gd name="T51" fmla="*/ 0 h 713"/>
                      <a:gd name="T52" fmla="*/ 3 w 259"/>
                      <a:gd name="T53" fmla="*/ 0 h 713"/>
                      <a:gd name="T54" fmla="*/ 3 w 259"/>
                      <a:gd name="T55" fmla="*/ 1 h 713"/>
                      <a:gd name="T56" fmla="*/ 4 w 259"/>
                      <a:gd name="T57" fmla="*/ 1 h 713"/>
                      <a:gd name="T58" fmla="*/ 4 w 259"/>
                      <a:gd name="T59" fmla="*/ 1 h 713"/>
                      <a:gd name="T60" fmla="*/ 4 w 259"/>
                      <a:gd name="T61" fmla="*/ 2 h 713"/>
                      <a:gd name="T62" fmla="*/ 4 w 259"/>
                      <a:gd name="T63" fmla="*/ 2 h 713"/>
                      <a:gd name="T64" fmla="*/ 4 w 259"/>
                      <a:gd name="T65" fmla="*/ 3 h 713"/>
                      <a:gd name="T66" fmla="*/ 5 w 259"/>
                      <a:gd name="T67" fmla="*/ 3 h 713"/>
                      <a:gd name="T68" fmla="*/ 5 w 259"/>
                      <a:gd name="T69" fmla="*/ 4 h 713"/>
                      <a:gd name="T70" fmla="*/ 5 w 259"/>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9" h="713">
                        <a:moveTo>
                          <a:pt x="259" y="713"/>
                        </a:moveTo>
                        <a:lnTo>
                          <a:pt x="239" y="713"/>
                        </a:lnTo>
                        <a:lnTo>
                          <a:pt x="239" y="267"/>
                        </a:lnTo>
                        <a:lnTo>
                          <a:pt x="237" y="233"/>
                        </a:lnTo>
                        <a:lnTo>
                          <a:pt x="232" y="200"/>
                        </a:lnTo>
                        <a:lnTo>
                          <a:pt x="224" y="172"/>
                        </a:lnTo>
                        <a:lnTo>
                          <a:pt x="213" y="147"/>
                        </a:lnTo>
                        <a:lnTo>
                          <a:pt x="198" y="123"/>
                        </a:lnTo>
                        <a:lnTo>
                          <a:pt x="183" y="103"/>
                        </a:lnTo>
                        <a:lnTo>
                          <a:pt x="166" y="85"/>
                        </a:lnTo>
                        <a:lnTo>
                          <a:pt x="147" y="70"/>
                        </a:lnTo>
                        <a:lnTo>
                          <a:pt x="127" y="55"/>
                        </a:lnTo>
                        <a:lnTo>
                          <a:pt x="108" y="43"/>
                        </a:lnTo>
                        <a:lnTo>
                          <a:pt x="88" y="33"/>
                        </a:lnTo>
                        <a:lnTo>
                          <a:pt x="68" y="24"/>
                        </a:lnTo>
                        <a:lnTo>
                          <a:pt x="49" y="16"/>
                        </a:lnTo>
                        <a:lnTo>
                          <a:pt x="31" y="10"/>
                        </a:lnTo>
                        <a:lnTo>
                          <a:pt x="14" y="4"/>
                        </a:lnTo>
                        <a:lnTo>
                          <a:pt x="0" y="0"/>
                        </a:lnTo>
                        <a:lnTo>
                          <a:pt x="14" y="1"/>
                        </a:lnTo>
                        <a:lnTo>
                          <a:pt x="32" y="4"/>
                        </a:lnTo>
                        <a:lnTo>
                          <a:pt x="51" y="7"/>
                        </a:lnTo>
                        <a:lnTo>
                          <a:pt x="71" y="14"/>
                        </a:lnTo>
                        <a:lnTo>
                          <a:pt x="92" y="22"/>
                        </a:lnTo>
                        <a:lnTo>
                          <a:pt x="113" y="32"/>
                        </a:lnTo>
                        <a:lnTo>
                          <a:pt x="136" y="43"/>
                        </a:lnTo>
                        <a:lnTo>
                          <a:pt x="157" y="58"/>
                        </a:lnTo>
                        <a:lnTo>
                          <a:pt x="177" y="74"/>
                        </a:lnTo>
                        <a:lnTo>
                          <a:pt x="196" y="93"/>
                        </a:lnTo>
                        <a:lnTo>
                          <a:pt x="214" y="114"/>
                        </a:lnTo>
                        <a:lnTo>
                          <a:pt x="229" y="139"/>
                        </a:lnTo>
                        <a:lnTo>
                          <a:pt x="242" y="167"/>
                        </a:lnTo>
                        <a:lnTo>
                          <a:pt x="252" y="197"/>
                        </a:lnTo>
                        <a:lnTo>
                          <a:pt x="257" y="230"/>
                        </a:lnTo>
                        <a:lnTo>
                          <a:pt x="259" y="267"/>
                        </a:lnTo>
                        <a:lnTo>
                          <a:pt x="259" y="713"/>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93">
                    <a:extLst>
                      <a:ext uri="{FF2B5EF4-FFF2-40B4-BE49-F238E27FC236}">
                        <a16:creationId xmlns:a16="http://schemas.microsoft.com/office/drawing/2014/main" id="{992E4665-6355-4294-8349-8BB82F490058}"/>
                      </a:ext>
                    </a:extLst>
                  </p:cNvPr>
                  <p:cNvSpPr>
                    <a:spLocks/>
                  </p:cNvSpPr>
                  <p:nvPr/>
                </p:nvSpPr>
                <p:spPr bwMode="auto">
                  <a:xfrm>
                    <a:off x="1785" y="3933"/>
                    <a:ext cx="10" cy="229"/>
                  </a:xfrm>
                  <a:custGeom>
                    <a:avLst/>
                    <a:gdLst>
                      <a:gd name="T0" fmla="*/ 0 w 19"/>
                      <a:gd name="T1" fmla="*/ 7 h 459"/>
                      <a:gd name="T2" fmla="*/ 1 w 19"/>
                      <a:gd name="T3" fmla="*/ 7 h 459"/>
                      <a:gd name="T4" fmla="*/ 1 w 19"/>
                      <a:gd name="T5" fmla="*/ 0 h 459"/>
                      <a:gd name="T6" fmla="*/ 1 w 19"/>
                      <a:gd name="T7" fmla="*/ 0 h 459"/>
                      <a:gd name="T8" fmla="*/ 1 w 19"/>
                      <a:gd name="T9" fmla="*/ 0 h 459"/>
                      <a:gd name="T10" fmla="*/ 1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6" y="3"/>
                        </a:lnTo>
                        <a:lnTo>
                          <a:pt x="10" y="0"/>
                        </a:lnTo>
                        <a:lnTo>
                          <a:pt x="4" y="3"/>
                        </a:lnTo>
                        <a:lnTo>
                          <a:pt x="0" y="13"/>
                        </a:lnTo>
                        <a:lnTo>
                          <a:pt x="0" y="45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94">
                    <a:extLst>
                      <a:ext uri="{FF2B5EF4-FFF2-40B4-BE49-F238E27FC236}">
                        <a16:creationId xmlns:a16="http://schemas.microsoft.com/office/drawing/2014/main" id="{2FBE4BDF-2C11-4637-A360-11B2AF154C62}"/>
                      </a:ext>
                    </a:extLst>
                  </p:cNvPr>
                  <p:cNvSpPr>
                    <a:spLocks/>
                  </p:cNvSpPr>
                  <p:nvPr/>
                </p:nvSpPr>
                <p:spPr bwMode="auto">
                  <a:xfrm>
                    <a:off x="2031" y="3933"/>
                    <a:ext cx="9" cy="229"/>
                  </a:xfrm>
                  <a:custGeom>
                    <a:avLst/>
                    <a:gdLst>
                      <a:gd name="T0" fmla="*/ 0 w 19"/>
                      <a:gd name="T1" fmla="*/ 7 h 459"/>
                      <a:gd name="T2" fmla="*/ 0 w 19"/>
                      <a:gd name="T3" fmla="*/ 7 h 459"/>
                      <a:gd name="T4" fmla="*/ 0 w 19"/>
                      <a:gd name="T5" fmla="*/ 0 h 459"/>
                      <a:gd name="T6" fmla="*/ 0 w 19"/>
                      <a:gd name="T7" fmla="*/ 0 h 459"/>
                      <a:gd name="T8" fmla="*/ 0 w 19"/>
                      <a:gd name="T9" fmla="*/ 0 h 459"/>
                      <a:gd name="T10" fmla="*/ 0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5" y="3"/>
                        </a:lnTo>
                        <a:lnTo>
                          <a:pt x="10" y="0"/>
                        </a:lnTo>
                        <a:lnTo>
                          <a:pt x="3" y="3"/>
                        </a:lnTo>
                        <a:lnTo>
                          <a:pt x="0" y="13"/>
                        </a:lnTo>
                        <a:lnTo>
                          <a:pt x="0" y="4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5" name="Group 195">
                <a:extLst>
                  <a:ext uri="{FF2B5EF4-FFF2-40B4-BE49-F238E27FC236}">
                    <a16:creationId xmlns:a16="http://schemas.microsoft.com/office/drawing/2014/main" id="{FA575AB0-05B5-4F4E-A71A-52E15E0407B9}"/>
                  </a:ext>
                </a:extLst>
              </p:cNvPr>
              <p:cNvGrpSpPr>
                <a:grpSpLocks/>
              </p:cNvGrpSpPr>
              <p:nvPr/>
            </p:nvGrpSpPr>
            <p:grpSpPr bwMode="auto">
              <a:xfrm rot="-10789807">
                <a:off x="2928" y="1872"/>
                <a:ext cx="772" cy="2480"/>
                <a:chOff x="1716" y="1551"/>
                <a:chExt cx="809" cy="2658"/>
              </a:xfrm>
            </p:grpSpPr>
            <p:sp>
              <p:nvSpPr>
                <p:cNvPr id="110" name="Rectangle 196">
                  <a:extLst>
                    <a:ext uri="{FF2B5EF4-FFF2-40B4-BE49-F238E27FC236}">
                      <a16:creationId xmlns:a16="http://schemas.microsoft.com/office/drawing/2014/main" id="{F0A0C2C3-1425-4FE6-B9DE-34410B7FAE61}"/>
                    </a:ext>
                  </a:extLst>
                </p:cNvPr>
                <p:cNvSpPr>
                  <a:spLocks noChangeArrowheads="1"/>
                </p:cNvSpPr>
                <p:nvPr/>
              </p:nvSpPr>
              <p:spPr bwMode="auto">
                <a:xfrm>
                  <a:off x="1948" y="1555"/>
                  <a:ext cx="345" cy="265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11" name="Freeform 197">
                  <a:extLst>
                    <a:ext uri="{FF2B5EF4-FFF2-40B4-BE49-F238E27FC236}">
                      <a16:creationId xmlns:a16="http://schemas.microsoft.com/office/drawing/2014/main" id="{88DD8CCF-FB5A-4C06-8968-E4ECF2B0A29C}"/>
                    </a:ext>
                  </a:extLst>
                </p:cNvPr>
                <p:cNvSpPr>
                  <a:spLocks/>
                </p:cNvSpPr>
                <p:nvPr/>
              </p:nvSpPr>
              <p:spPr bwMode="auto">
                <a:xfrm>
                  <a:off x="1951" y="1555"/>
                  <a:ext cx="332" cy="2650"/>
                </a:xfrm>
                <a:custGeom>
                  <a:avLst/>
                  <a:gdLst>
                    <a:gd name="T0" fmla="*/ 11 w 664"/>
                    <a:gd name="T1" fmla="*/ 0 h 5300"/>
                    <a:gd name="T2" fmla="*/ 10 w 664"/>
                    <a:gd name="T3" fmla="*/ 0 h 5300"/>
                    <a:gd name="T4" fmla="*/ 10 w 664"/>
                    <a:gd name="T5" fmla="*/ 0 h 5300"/>
                    <a:gd name="T6" fmla="*/ 9 w 664"/>
                    <a:gd name="T7" fmla="*/ 0 h 5300"/>
                    <a:gd name="T8" fmla="*/ 9 w 664"/>
                    <a:gd name="T9" fmla="*/ 0 h 5300"/>
                    <a:gd name="T10" fmla="*/ 9 w 664"/>
                    <a:gd name="T11" fmla="*/ 0 h 5300"/>
                    <a:gd name="T12" fmla="*/ 8 w 664"/>
                    <a:gd name="T13" fmla="*/ 0 h 5300"/>
                    <a:gd name="T14" fmla="*/ 8 w 664"/>
                    <a:gd name="T15" fmla="*/ 0 h 5300"/>
                    <a:gd name="T16" fmla="*/ 7 w 664"/>
                    <a:gd name="T17" fmla="*/ 0 h 5300"/>
                    <a:gd name="T18" fmla="*/ 7 w 664"/>
                    <a:gd name="T19" fmla="*/ 0 h 5300"/>
                    <a:gd name="T20" fmla="*/ 6 w 664"/>
                    <a:gd name="T21" fmla="*/ 0 h 5300"/>
                    <a:gd name="T22" fmla="*/ 6 w 664"/>
                    <a:gd name="T23" fmla="*/ 0 h 5300"/>
                    <a:gd name="T24" fmla="*/ 5 w 664"/>
                    <a:gd name="T25" fmla="*/ 0 h 5300"/>
                    <a:gd name="T26" fmla="*/ 4 w 664"/>
                    <a:gd name="T27" fmla="*/ 0 h 5300"/>
                    <a:gd name="T28" fmla="*/ 3 w 664"/>
                    <a:gd name="T29" fmla="*/ 0 h 5300"/>
                    <a:gd name="T30" fmla="*/ 2 w 664"/>
                    <a:gd name="T31" fmla="*/ 0 h 5300"/>
                    <a:gd name="T32" fmla="*/ 0 w 664"/>
                    <a:gd name="T33" fmla="*/ 0 h 5300"/>
                    <a:gd name="T34" fmla="*/ 0 w 664"/>
                    <a:gd name="T35" fmla="*/ 16 h 5300"/>
                    <a:gd name="T36" fmla="*/ 0 w 664"/>
                    <a:gd name="T37" fmla="*/ 28 h 5300"/>
                    <a:gd name="T38" fmla="*/ 0 w 664"/>
                    <a:gd name="T39" fmla="*/ 47 h 5300"/>
                    <a:gd name="T40" fmla="*/ 0 w 664"/>
                    <a:gd name="T41" fmla="*/ 83 h 5300"/>
                    <a:gd name="T42" fmla="*/ 1 w 664"/>
                    <a:gd name="T43" fmla="*/ 83 h 5300"/>
                    <a:gd name="T44" fmla="*/ 2 w 664"/>
                    <a:gd name="T45" fmla="*/ 83 h 5300"/>
                    <a:gd name="T46" fmla="*/ 2 w 664"/>
                    <a:gd name="T47" fmla="*/ 83 h 5300"/>
                    <a:gd name="T48" fmla="*/ 2 w 664"/>
                    <a:gd name="T49" fmla="*/ 83 h 5300"/>
                    <a:gd name="T50" fmla="*/ 3 w 664"/>
                    <a:gd name="T51" fmla="*/ 83 h 5300"/>
                    <a:gd name="T52" fmla="*/ 3 w 664"/>
                    <a:gd name="T53" fmla="*/ 83 h 5300"/>
                    <a:gd name="T54" fmla="*/ 4 w 664"/>
                    <a:gd name="T55" fmla="*/ 83 h 5300"/>
                    <a:gd name="T56" fmla="*/ 4 w 664"/>
                    <a:gd name="T57" fmla="*/ 83 h 5300"/>
                    <a:gd name="T58" fmla="*/ 4 w 664"/>
                    <a:gd name="T59" fmla="*/ 83 h 5300"/>
                    <a:gd name="T60" fmla="*/ 5 w 664"/>
                    <a:gd name="T61" fmla="*/ 83 h 5300"/>
                    <a:gd name="T62" fmla="*/ 6 w 664"/>
                    <a:gd name="T63" fmla="*/ 83 h 5300"/>
                    <a:gd name="T64" fmla="*/ 6 w 664"/>
                    <a:gd name="T65" fmla="*/ 83 h 5300"/>
                    <a:gd name="T66" fmla="*/ 7 w 664"/>
                    <a:gd name="T67" fmla="*/ 83 h 5300"/>
                    <a:gd name="T68" fmla="*/ 8 w 664"/>
                    <a:gd name="T69" fmla="*/ 83 h 5300"/>
                    <a:gd name="T70" fmla="*/ 9 w 664"/>
                    <a:gd name="T71" fmla="*/ 83 h 5300"/>
                    <a:gd name="T72" fmla="*/ 11 w 664"/>
                    <a:gd name="T73" fmla="*/ 83 h 5300"/>
                    <a:gd name="T74" fmla="*/ 11 w 664"/>
                    <a:gd name="T75" fmla="*/ 68 h 5300"/>
                    <a:gd name="T76" fmla="*/ 11 w 664"/>
                    <a:gd name="T77" fmla="*/ 56 h 5300"/>
                    <a:gd name="T78" fmla="*/ 11 w 664"/>
                    <a:gd name="T79" fmla="*/ 37 h 5300"/>
                    <a:gd name="T80" fmla="*/ 11 w 66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4" h="5300">
                      <a:moveTo>
                        <a:pt x="664" y="0"/>
                      </a:moveTo>
                      <a:lnTo>
                        <a:pt x="626" y="0"/>
                      </a:lnTo>
                      <a:lnTo>
                        <a:pt x="594" y="0"/>
                      </a:lnTo>
                      <a:lnTo>
                        <a:pt x="565" y="0"/>
                      </a:lnTo>
                      <a:lnTo>
                        <a:pt x="540" y="0"/>
                      </a:lnTo>
                      <a:lnTo>
                        <a:pt x="516" y="0"/>
                      </a:lnTo>
                      <a:lnTo>
                        <a:pt x="493" y="0"/>
                      </a:lnTo>
                      <a:lnTo>
                        <a:pt x="469" y="0"/>
                      </a:lnTo>
                      <a:lnTo>
                        <a:pt x="443" y="0"/>
                      </a:lnTo>
                      <a:lnTo>
                        <a:pt x="414" y="0"/>
                      </a:lnTo>
                      <a:lnTo>
                        <a:pt x="379" y="0"/>
                      </a:lnTo>
                      <a:lnTo>
                        <a:pt x="339" y="0"/>
                      </a:lnTo>
                      <a:lnTo>
                        <a:pt x="291" y="0"/>
                      </a:lnTo>
                      <a:lnTo>
                        <a:pt x="234" y="0"/>
                      </a:lnTo>
                      <a:lnTo>
                        <a:pt x="169" y="0"/>
                      </a:lnTo>
                      <a:lnTo>
                        <a:pt x="90" y="0"/>
                      </a:lnTo>
                      <a:lnTo>
                        <a:pt x="0" y="0"/>
                      </a:lnTo>
                      <a:lnTo>
                        <a:pt x="0" y="993"/>
                      </a:lnTo>
                      <a:lnTo>
                        <a:pt x="0" y="1765"/>
                      </a:lnTo>
                      <a:lnTo>
                        <a:pt x="0" y="2980"/>
                      </a:lnTo>
                      <a:lnTo>
                        <a:pt x="0" y="5300"/>
                      </a:lnTo>
                      <a:lnTo>
                        <a:pt x="38" y="5300"/>
                      </a:lnTo>
                      <a:lnTo>
                        <a:pt x="72" y="5300"/>
                      </a:lnTo>
                      <a:lnTo>
                        <a:pt x="100" y="5299"/>
                      </a:lnTo>
                      <a:lnTo>
                        <a:pt x="125" y="5299"/>
                      </a:lnTo>
                      <a:lnTo>
                        <a:pt x="148" y="5299"/>
                      </a:lnTo>
                      <a:lnTo>
                        <a:pt x="172" y="5299"/>
                      </a:lnTo>
                      <a:lnTo>
                        <a:pt x="195" y="5299"/>
                      </a:lnTo>
                      <a:lnTo>
                        <a:pt x="222" y="5299"/>
                      </a:lnTo>
                      <a:lnTo>
                        <a:pt x="252" y="5299"/>
                      </a:lnTo>
                      <a:lnTo>
                        <a:pt x="286" y="5299"/>
                      </a:lnTo>
                      <a:lnTo>
                        <a:pt x="326" y="5299"/>
                      </a:lnTo>
                      <a:lnTo>
                        <a:pt x="374" y="5299"/>
                      </a:lnTo>
                      <a:lnTo>
                        <a:pt x="430" y="5299"/>
                      </a:lnTo>
                      <a:lnTo>
                        <a:pt x="497" y="5299"/>
                      </a:lnTo>
                      <a:lnTo>
                        <a:pt x="574" y="5300"/>
                      </a:lnTo>
                      <a:lnTo>
                        <a:pt x="664" y="5300"/>
                      </a:lnTo>
                      <a:lnTo>
                        <a:pt x="664" y="4306"/>
                      </a:lnTo>
                      <a:lnTo>
                        <a:pt x="664" y="3533"/>
                      </a:lnTo>
                      <a:lnTo>
                        <a:pt x="664" y="2318"/>
                      </a:lnTo>
                      <a:lnTo>
                        <a:pt x="664"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198">
                  <a:extLst>
                    <a:ext uri="{FF2B5EF4-FFF2-40B4-BE49-F238E27FC236}">
                      <a16:creationId xmlns:a16="http://schemas.microsoft.com/office/drawing/2014/main" id="{DD8CB2F9-123F-4217-9C5B-57B137AEE712}"/>
                    </a:ext>
                  </a:extLst>
                </p:cNvPr>
                <p:cNvSpPr>
                  <a:spLocks/>
                </p:cNvSpPr>
                <p:nvPr/>
              </p:nvSpPr>
              <p:spPr bwMode="auto">
                <a:xfrm>
                  <a:off x="1955" y="1555"/>
                  <a:ext cx="318" cy="2650"/>
                </a:xfrm>
                <a:custGeom>
                  <a:avLst/>
                  <a:gdLst>
                    <a:gd name="T0" fmla="*/ 9 w 637"/>
                    <a:gd name="T1" fmla="*/ 0 h 5300"/>
                    <a:gd name="T2" fmla="*/ 9 w 637"/>
                    <a:gd name="T3" fmla="*/ 0 h 5300"/>
                    <a:gd name="T4" fmla="*/ 8 w 637"/>
                    <a:gd name="T5" fmla="*/ 0 h 5300"/>
                    <a:gd name="T6" fmla="*/ 8 w 637"/>
                    <a:gd name="T7" fmla="*/ 0 h 5300"/>
                    <a:gd name="T8" fmla="*/ 8 w 637"/>
                    <a:gd name="T9" fmla="*/ 0 h 5300"/>
                    <a:gd name="T10" fmla="*/ 7 w 637"/>
                    <a:gd name="T11" fmla="*/ 0 h 5300"/>
                    <a:gd name="T12" fmla="*/ 7 w 637"/>
                    <a:gd name="T13" fmla="*/ 0 h 5300"/>
                    <a:gd name="T14" fmla="*/ 7 w 637"/>
                    <a:gd name="T15" fmla="*/ 0 h 5300"/>
                    <a:gd name="T16" fmla="*/ 6 w 637"/>
                    <a:gd name="T17" fmla="*/ 0 h 5300"/>
                    <a:gd name="T18" fmla="*/ 6 w 637"/>
                    <a:gd name="T19" fmla="*/ 0 h 5300"/>
                    <a:gd name="T20" fmla="*/ 5 w 637"/>
                    <a:gd name="T21" fmla="*/ 0 h 5300"/>
                    <a:gd name="T22" fmla="*/ 5 w 637"/>
                    <a:gd name="T23" fmla="*/ 0 h 5300"/>
                    <a:gd name="T24" fmla="*/ 4 w 637"/>
                    <a:gd name="T25" fmla="*/ 0 h 5300"/>
                    <a:gd name="T26" fmla="*/ 3 w 637"/>
                    <a:gd name="T27" fmla="*/ 0 h 5300"/>
                    <a:gd name="T28" fmla="*/ 2 w 637"/>
                    <a:gd name="T29" fmla="*/ 0 h 5300"/>
                    <a:gd name="T30" fmla="*/ 1 w 637"/>
                    <a:gd name="T31" fmla="*/ 0 h 5300"/>
                    <a:gd name="T32" fmla="*/ 0 w 637"/>
                    <a:gd name="T33" fmla="*/ 0 h 5300"/>
                    <a:gd name="T34" fmla="*/ 0 w 637"/>
                    <a:gd name="T35" fmla="*/ 16 h 5300"/>
                    <a:gd name="T36" fmla="*/ 0 w 637"/>
                    <a:gd name="T37" fmla="*/ 28 h 5300"/>
                    <a:gd name="T38" fmla="*/ 0 w 637"/>
                    <a:gd name="T39" fmla="*/ 47 h 5300"/>
                    <a:gd name="T40" fmla="*/ 0 w 637"/>
                    <a:gd name="T41" fmla="*/ 83 h 5300"/>
                    <a:gd name="T42" fmla="*/ 0 w 637"/>
                    <a:gd name="T43" fmla="*/ 83 h 5300"/>
                    <a:gd name="T44" fmla="*/ 1 w 637"/>
                    <a:gd name="T45" fmla="*/ 83 h 5300"/>
                    <a:gd name="T46" fmla="*/ 1 w 637"/>
                    <a:gd name="T47" fmla="*/ 83 h 5300"/>
                    <a:gd name="T48" fmla="*/ 1 w 637"/>
                    <a:gd name="T49" fmla="*/ 83 h 5300"/>
                    <a:gd name="T50" fmla="*/ 2 w 637"/>
                    <a:gd name="T51" fmla="*/ 83 h 5300"/>
                    <a:gd name="T52" fmla="*/ 2 w 637"/>
                    <a:gd name="T53" fmla="*/ 83 h 5300"/>
                    <a:gd name="T54" fmla="*/ 2 w 637"/>
                    <a:gd name="T55" fmla="*/ 83 h 5300"/>
                    <a:gd name="T56" fmla="*/ 3 w 637"/>
                    <a:gd name="T57" fmla="*/ 83 h 5300"/>
                    <a:gd name="T58" fmla="*/ 3 w 637"/>
                    <a:gd name="T59" fmla="*/ 83 h 5300"/>
                    <a:gd name="T60" fmla="*/ 4 w 637"/>
                    <a:gd name="T61" fmla="*/ 83 h 5300"/>
                    <a:gd name="T62" fmla="*/ 4 w 637"/>
                    <a:gd name="T63" fmla="*/ 83 h 5300"/>
                    <a:gd name="T64" fmla="*/ 5 w 637"/>
                    <a:gd name="T65" fmla="*/ 83 h 5300"/>
                    <a:gd name="T66" fmla="*/ 6 w 637"/>
                    <a:gd name="T67" fmla="*/ 83 h 5300"/>
                    <a:gd name="T68" fmla="*/ 7 w 637"/>
                    <a:gd name="T69" fmla="*/ 83 h 5300"/>
                    <a:gd name="T70" fmla="*/ 8 w 637"/>
                    <a:gd name="T71" fmla="*/ 83 h 5300"/>
                    <a:gd name="T72" fmla="*/ 9 w 637"/>
                    <a:gd name="T73" fmla="*/ 83 h 5300"/>
                    <a:gd name="T74" fmla="*/ 9 w 637"/>
                    <a:gd name="T75" fmla="*/ 68 h 5300"/>
                    <a:gd name="T76" fmla="*/ 9 w 637"/>
                    <a:gd name="T77" fmla="*/ 56 h 5300"/>
                    <a:gd name="T78" fmla="*/ 9 w 637"/>
                    <a:gd name="T79" fmla="*/ 37 h 5300"/>
                    <a:gd name="T80" fmla="*/ 9 w 63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37" h="5300">
                      <a:moveTo>
                        <a:pt x="637" y="0"/>
                      </a:moveTo>
                      <a:lnTo>
                        <a:pt x="600" y="0"/>
                      </a:lnTo>
                      <a:lnTo>
                        <a:pt x="569" y="0"/>
                      </a:lnTo>
                      <a:lnTo>
                        <a:pt x="542" y="0"/>
                      </a:lnTo>
                      <a:lnTo>
                        <a:pt x="518" y="0"/>
                      </a:lnTo>
                      <a:lnTo>
                        <a:pt x="496" y="0"/>
                      </a:lnTo>
                      <a:lnTo>
                        <a:pt x="474" y="0"/>
                      </a:lnTo>
                      <a:lnTo>
                        <a:pt x="451" y="0"/>
                      </a:lnTo>
                      <a:lnTo>
                        <a:pt x="425" y="0"/>
                      </a:lnTo>
                      <a:lnTo>
                        <a:pt x="397" y="0"/>
                      </a:lnTo>
                      <a:lnTo>
                        <a:pt x="363" y="0"/>
                      </a:lnTo>
                      <a:lnTo>
                        <a:pt x="325" y="0"/>
                      </a:lnTo>
                      <a:lnTo>
                        <a:pt x="279" y="0"/>
                      </a:lnTo>
                      <a:lnTo>
                        <a:pt x="225" y="0"/>
                      </a:lnTo>
                      <a:lnTo>
                        <a:pt x="162" y="0"/>
                      </a:lnTo>
                      <a:lnTo>
                        <a:pt x="87" y="0"/>
                      </a:lnTo>
                      <a:lnTo>
                        <a:pt x="0" y="0"/>
                      </a:lnTo>
                      <a:lnTo>
                        <a:pt x="0" y="993"/>
                      </a:lnTo>
                      <a:lnTo>
                        <a:pt x="0" y="1765"/>
                      </a:lnTo>
                      <a:lnTo>
                        <a:pt x="0" y="2980"/>
                      </a:lnTo>
                      <a:lnTo>
                        <a:pt x="0" y="5300"/>
                      </a:lnTo>
                      <a:lnTo>
                        <a:pt x="37" y="5300"/>
                      </a:lnTo>
                      <a:lnTo>
                        <a:pt x="68" y="5300"/>
                      </a:lnTo>
                      <a:lnTo>
                        <a:pt x="96" y="5299"/>
                      </a:lnTo>
                      <a:lnTo>
                        <a:pt x="120" y="5299"/>
                      </a:lnTo>
                      <a:lnTo>
                        <a:pt x="142" y="5299"/>
                      </a:lnTo>
                      <a:lnTo>
                        <a:pt x="164" y="5299"/>
                      </a:lnTo>
                      <a:lnTo>
                        <a:pt x="187" y="5299"/>
                      </a:lnTo>
                      <a:lnTo>
                        <a:pt x="212" y="5299"/>
                      </a:lnTo>
                      <a:lnTo>
                        <a:pt x="241" y="5299"/>
                      </a:lnTo>
                      <a:lnTo>
                        <a:pt x="275" y="5299"/>
                      </a:lnTo>
                      <a:lnTo>
                        <a:pt x="313" y="5299"/>
                      </a:lnTo>
                      <a:lnTo>
                        <a:pt x="359" y="5299"/>
                      </a:lnTo>
                      <a:lnTo>
                        <a:pt x="413" y="5299"/>
                      </a:lnTo>
                      <a:lnTo>
                        <a:pt x="476" y="5299"/>
                      </a:lnTo>
                      <a:lnTo>
                        <a:pt x="551" y="5300"/>
                      </a:lnTo>
                      <a:lnTo>
                        <a:pt x="637" y="5300"/>
                      </a:lnTo>
                      <a:lnTo>
                        <a:pt x="637" y="4306"/>
                      </a:lnTo>
                      <a:lnTo>
                        <a:pt x="637" y="3533"/>
                      </a:lnTo>
                      <a:lnTo>
                        <a:pt x="637" y="2318"/>
                      </a:lnTo>
                      <a:lnTo>
                        <a:pt x="637"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199">
                  <a:extLst>
                    <a:ext uri="{FF2B5EF4-FFF2-40B4-BE49-F238E27FC236}">
                      <a16:creationId xmlns:a16="http://schemas.microsoft.com/office/drawing/2014/main" id="{24B15015-FC28-45AD-83C3-9B8C46A45A59}"/>
                    </a:ext>
                  </a:extLst>
                </p:cNvPr>
                <p:cNvSpPr>
                  <a:spLocks/>
                </p:cNvSpPr>
                <p:nvPr/>
              </p:nvSpPr>
              <p:spPr bwMode="auto">
                <a:xfrm>
                  <a:off x="1959" y="1555"/>
                  <a:ext cx="304" cy="2650"/>
                </a:xfrm>
                <a:custGeom>
                  <a:avLst/>
                  <a:gdLst>
                    <a:gd name="T0" fmla="*/ 9 w 609"/>
                    <a:gd name="T1" fmla="*/ 0 h 5300"/>
                    <a:gd name="T2" fmla="*/ 8 w 609"/>
                    <a:gd name="T3" fmla="*/ 0 h 5300"/>
                    <a:gd name="T4" fmla="*/ 8 w 609"/>
                    <a:gd name="T5" fmla="*/ 0 h 5300"/>
                    <a:gd name="T6" fmla="*/ 8 w 609"/>
                    <a:gd name="T7" fmla="*/ 0 h 5300"/>
                    <a:gd name="T8" fmla="*/ 7 w 609"/>
                    <a:gd name="T9" fmla="*/ 0 h 5300"/>
                    <a:gd name="T10" fmla="*/ 7 w 609"/>
                    <a:gd name="T11" fmla="*/ 0 h 5300"/>
                    <a:gd name="T12" fmla="*/ 7 w 609"/>
                    <a:gd name="T13" fmla="*/ 0 h 5300"/>
                    <a:gd name="T14" fmla="*/ 6 w 609"/>
                    <a:gd name="T15" fmla="*/ 0 h 5300"/>
                    <a:gd name="T16" fmla="*/ 6 w 609"/>
                    <a:gd name="T17" fmla="*/ 0 h 5300"/>
                    <a:gd name="T18" fmla="*/ 5 w 609"/>
                    <a:gd name="T19" fmla="*/ 0 h 5300"/>
                    <a:gd name="T20" fmla="*/ 5 w 609"/>
                    <a:gd name="T21" fmla="*/ 0 h 5300"/>
                    <a:gd name="T22" fmla="*/ 4 w 609"/>
                    <a:gd name="T23" fmla="*/ 0 h 5300"/>
                    <a:gd name="T24" fmla="*/ 4 w 609"/>
                    <a:gd name="T25" fmla="*/ 0 h 5300"/>
                    <a:gd name="T26" fmla="*/ 3 w 609"/>
                    <a:gd name="T27" fmla="*/ 0 h 5300"/>
                    <a:gd name="T28" fmla="*/ 2 w 609"/>
                    <a:gd name="T29" fmla="*/ 0 h 5300"/>
                    <a:gd name="T30" fmla="*/ 1 w 609"/>
                    <a:gd name="T31" fmla="*/ 0 h 5300"/>
                    <a:gd name="T32" fmla="*/ 0 w 609"/>
                    <a:gd name="T33" fmla="*/ 0 h 5300"/>
                    <a:gd name="T34" fmla="*/ 0 w 609"/>
                    <a:gd name="T35" fmla="*/ 16 h 5300"/>
                    <a:gd name="T36" fmla="*/ 0 w 609"/>
                    <a:gd name="T37" fmla="*/ 28 h 5300"/>
                    <a:gd name="T38" fmla="*/ 0 w 609"/>
                    <a:gd name="T39" fmla="*/ 47 h 5300"/>
                    <a:gd name="T40" fmla="*/ 0 w 609"/>
                    <a:gd name="T41" fmla="*/ 83 h 5300"/>
                    <a:gd name="T42" fmla="*/ 0 w 609"/>
                    <a:gd name="T43" fmla="*/ 83 h 5300"/>
                    <a:gd name="T44" fmla="*/ 1 w 609"/>
                    <a:gd name="T45" fmla="*/ 83 h 5300"/>
                    <a:gd name="T46" fmla="*/ 1 w 609"/>
                    <a:gd name="T47" fmla="*/ 83 h 5300"/>
                    <a:gd name="T48" fmla="*/ 1 w 609"/>
                    <a:gd name="T49" fmla="*/ 83 h 5300"/>
                    <a:gd name="T50" fmla="*/ 2 w 609"/>
                    <a:gd name="T51" fmla="*/ 83 h 5300"/>
                    <a:gd name="T52" fmla="*/ 2 w 609"/>
                    <a:gd name="T53" fmla="*/ 83 h 5300"/>
                    <a:gd name="T54" fmla="*/ 2 w 609"/>
                    <a:gd name="T55" fmla="*/ 83 h 5300"/>
                    <a:gd name="T56" fmla="*/ 3 w 609"/>
                    <a:gd name="T57" fmla="*/ 83 h 5300"/>
                    <a:gd name="T58" fmla="*/ 3 w 609"/>
                    <a:gd name="T59" fmla="*/ 83 h 5300"/>
                    <a:gd name="T60" fmla="*/ 4 w 609"/>
                    <a:gd name="T61" fmla="*/ 83 h 5300"/>
                    <a:gd name="T62" fmla="*/ 4 w 609"/>
                    <a:gd name="T63" fmla="*/ 83 h 5300"/>
                    <a:gd name="T64" fmla="*/ 5 w 609"/>
                    <a:gd name="T65" fmla="*/ 83 h 5300"/>
                    <a:gd name="T66" fmla="*/ 6 w 609"/>
                    <a:gd name="T67" fmla="*/ 83 h 5300"/>
                    <a:gd name="T68" fmla="*/ 7 w 609"/>
                    <a:gd name="T69" fmla="*/ 83 h 5300"/>
                    <a:gd name="T70" fmla="*/ 8 w 609"/>
                    <a:gd name="T71" fmla="*/ 83 h 5300"/>
                    <a:gd name="T72" fmla="*/ 9 w 609"/>
                    <a:gd name="T73" fmla="*/ 83 h 5300"/>
                    <a:gd name="T74" fmla="*/ 9 w 609"/>
                    <a:gd name="T75" fmla="*/ 68 h 5300"/>
                    <a:gd name="T76" fmla="*/ 9 w 609"/>
                    <a:gd name="T77" fmla="*/ 56 h 5300"/>
                    <a:gd name="T78" fmla="*/ 9 w 609"/>
                    <a:gd name="T79" fmla="*/ 37 h 5300"/>
                    <a:gd name="T80" fmla="*/ 9 w 60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300">
                      <a:moveTo>
                        <a:pt x="609" y="0"/>
                      </a:moveTo>
                      <a:lnTo>
                        <a:pt x="574" y="0"/>
                      </a:lnTo>
                      <a:lnTo>
                        <a:pt x="544" y="0"/>
                      </a:lnTo>
                      <a:lnTo>
                        <a:pt x="518" y="0"/>
                      </a:lnTo>
                      <a:lnTo>
                        <a:pt x="495" y="0"/>
                      </a:lnTo>
                      <a:lnTo>
                        <a:pt x="473" y="0"/>
                      </a:lnTo>
                      <a:lnTo>
                        <a:pt x="452" y="0"/>
                      </a:lnTo>
                      <a:lnTo>
                        <a:pt x="430" y="0"/>
                      </a:lnTo>
                      <a:lnTo>
                        <a:pt x="406" y="0"/>
                      </a:lnTo>
                      <a:lnTo>
                        <a:pt x="379" y="0"/>
                      </a:lnTo>
                      <a:lnTo>
                        <a:pt x="347" y="0"/>
                      </a:lnTo>
                      <a:lnTo>
                        <a:pt x="310" y="0"/>
                      </a:lnTo>
                      <a:lnTo>
                        <a:pt x="267" y="0"/>
                      </a:lnTo>
                      <a:lnTo>
                        <a:pt x="215" y="0"/>
                      </a:lnTo>
                      <a:lnTo>
                        <a:pt x="154" y="0"/>
                      </a:lnTo>
                      <a:lnTo>
                        <a:pt x="83" y="0"/>
                      </a:lnTo>
                      <a:lnTo>
                        <a:pt x="0" y="0"/>
                      </a:lnTo>
                      <a:lnTo>
                        <a:pt x="0" y="993"/>
                      </a:lnTo>
                      <a:lnTo>
                        <a:pt x="0" y="1765"/>
                      </a:lnTo>
                      <a:lnTo>
                        <a:pt x="0" y="2980"/>
                      </a:lnTo>
                      <a:lnTo>
                        <a:pt x="0" y="5300"/>
                      </a:lnTo>
                      <a:lnTo>
                        <a:pt x="35" y="5300"/>
                      </a:lnTo>
                      <a:lnTo>
                        <a:pt x="65" y="5300"/>
                      </a:lnTo>
                      <a:lnTo>
                        <a:pt x="91" y="5299"/>
                      </a:lnTo>
                      <a:lnTo>
                        <a:pt x="114" y="5299"/>
                      </a:lnTo>
                      <a:lnTo>
                        <a:pt x="136" y="5299"/>
                      </a:lnTo>
                      <a:lnTo>
                        <a:pt x="157" y="5299"/>
                      </a:lnTo>
                      <a:lnTo>
                        <a:pt x="179" y="5299"/>
                      </a:lnTo>
                      <a:lnTo>
                        <a:pt x="203" y="5299"/>
                      </a:lnTo>
                      <a:lnTo>
                        <a:pt x="230" y="5299"/>
                      </a:lnTo>
                      <a:lnTo>
                        <a:pt x="262" y="5299"/>
                      </a:lnTo>
                      <a:lnTo>
                        <a:pt x="299" y="5299"/>
                      </a:lnTo>
                      <a:lnTo>
                        <a:pt x="343" y="5299"/>
                      </a:lnTo>
                      <a:lnTo>
                        <a:pt x="394" y="5299"/>
                      </a:lnTo>
                      <a:lnTo>
                        <a:pt x="455" y="5299"/>
                      </a:lnTo>
                      <a:lnTo>
                        <a:pt x="526" y="5300"/>
                      </a:lnTo>
                      <a:lnTo>
                        <a:pt x="609" y="5300"/>
                      </a:lnTo>
                      <a:lnTo>
                        <a:pt x="609" y="4306"/>
                      </a:lnTo>
                      <a:lnTo>
                        <a:pt x="609" y="3533"/>
                      </a:lnTo>
                      <a:lnTo>
                        <a:pt x="609" y="2318"/>
                      </a:lnTo>
                      <a:lnTo>
                        <a:pt x="609"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200">
                  <a:extLst>
                    <a:ext uri="{FF2B5EF4-FFF2-40B4-BE49-F238E27FC236}">
                      <a16:creationId xmlns:a16="http://schemas.microsoft.com/office/drawing/2014/main" id="{E9D7C193-1968-4566-831C-C79DDBD9544F}"/>
                    </a:ext>
                  </a:extLst>
                </p:cNvPr>
                <p:cNvSpPr>
                  <a:spLocks/>
                </p:cNvSpPr>
                <p:nvPr/>
              </p:nvSpPr>
              <p:spPr bwMode="auto">
                <a:xfrm>
                  <a:off x="1962" y="1555"/>
                  <a:ext cx="291" cy="2650"/>
                </a:xfrm>
                <a:custGeom>
                  <a:avLst/>
                  <a:gdLst>
                    <a:gd name="T0" fmla="*/ 10 w 582"/>
                    <a:gd name="T1" fmla="*/ 0 h 5300"/>
                    <a:gd name="T2" fmla="*/ 9 w 582"/>
                    <a:gd name="T3" fmla="*/ 0 h 5300"/>
                    <a:gd name="T4" fmla="*/ 9 w 582"/>
                    <a:gd name="T5" fmla="*/ 0 h 5300"/>
                    <a:gd name="T6" fmla="*/ 8 w 582"/>
                    <a:gd name="T7" fmla="*/ 0 h 5300"/>
                    <a:gd name="T8" fmla="*/ 8 w 582"/>
                    <a:gd name="T9" fmla="*/ 0 h 5300"/>
                    <a:gd name="T10" fmla="*/ 8 w 582"/>
                    <a:gd name="T11" fmla="*/ 0 h 5300"/>
                    <a:gd name="T12" fmla="*/ 7 w 582"/>
                    <a:gd name="T13" fmla="*/ 0 h 5300"/>
                    <a:gd name="T14" fmla="*/ 7 w 582"/>
                    <a:gd name="T15" fmla="*/ 0 h 5300"/>
                    <a:gd name="T16" fmla="*/ 7 w 582"/>
                    <a:gd name="T17" fmla="*/ 0 h 5300"/>
                    <a:gd name="T18" fmla="*/ 6 w 582"/>
                    <a:gd name="T19" fmla="*/ 0 h 5300"/>
                    <a:gd name="T20" fmla="*/ 6 w 582"/>
                    <a:gd name="T21" fmla="*/ 0 h 5300"/>
                    <a:gd name="T22" fmla="*/ 5 w 582"/>
                    <a:gd name="T23" fmla="*/ 0 h 5300"/>
                    <a:gd name="T24" fmla="*/ 4 w 582"/>
                    <a:gd name="T25" fmla="*/ 0 h 5300"/>
                    <a:gd name="T26" fmla="*/ 4 w 582"/>
                    <a:gd name="T27" fmla="*/ 0 h 5300"/>
                    <a:gd name="T28" fmla="*/ 3 w 582"/>
                    <a:gd name="T29" fmla="*/ 0 h 5300"/>
                    <a:gd name="T30" fmla="*/ 2 w 582"/>
                    <a:gd name="T31" fmla="*/ 0 h 5300"/>
                    <a:gd name="T32" fmla="*/ 0 w 582"/>
                    <a:gd name="T33" fmla="*/ 0 h 5300"/>
                    <a:gd name="T34" fmla="*/ 0 w 582"/>
                    <a:gd name="T35" fmla="*/ 16 h 5300"/>
                    <a:gd name="T36" fmla="*/ 0 w 582"/>
                    <a:gd name="T37" fmla="*/ 28 h 5300"/>
                    <a:gd name="T38" fmla="*/ 0 w 582"/>
                    <a:gd name="T39" fmla="*/ 47 h 5300"/>
                    <a:gd name="T40" fmla="*/ 0 w 582"/>
                    <a:gd name="T41" fmla="*/ 83 h 5300"/>
                    <a:gd name="T42" fmla="*/ 1 w 582"/>
                    <a:gd name="T43" fmla="*/ 83 h 5300"/>
                    <a:gd name="T44" fmla="*/ 1 w 582"/>
                    <a:gd name="T45" fmla="*/ 83 h 5300"/>
                    <a:gd name="T46" fmla="*/ 2 w 582"/>
                    <a:gd name="T47" fmla="*/ 83 h 5300"/>
                    <a:gd name="T48" fmla="*/ 2 w 582"/>
                    <a:gd name="T49" fmla="*/ 83 h 5300"/>
                    <a:gd name="T50" fmla="*/ 3 w 582"/>
                    <a:gd name="T51" fmla="*/ 83 h 5300"/>
                    <a:gd name="T52" fmla="*/ 3 w 582"/>
                    <a:gd name="T53" fmla="*/ 83 h 5300"/>
                    <a:gd name="T54" fmla="*/ 3 w 582"/>
                    <a:gd name="T55" fmla="*/ 83 h 5300"/>
                    <a:gd name="T56" fmla="*/ 4 w 582"/>
                    <a:gd name="T57" fmla="*/ 83 h 5300"/>
                    <a:gd name="T58" fmla="*/ 4 w 582"/>
                    <a:gd name="T59" fmla="*/ 83 h 5300"/>
                    <a:gd name="T60" fmla="*/ 4 w 582"/>
                    <a:gd name="T61" fmla="*/ 83 h 5300"/>
                    <a:gd name="T62" fmla="*/ 5 w 582"/>
                    <a:gd name="T63" fmla="*/ 83 h 5300"/>
                    <a:gd name="T64" fmla="*/ 6 w 582"/>
                    <a:gd name="T65" fmla="*/ 83 h 5300"/>
                    <a:gd name="T66" fmla="*/ 6 w 582"/>
                    <a:gd name="T67" fmla="*/ 83 h 5300"/>
                    <a:gd name="T68" fmla="*/ 7 w 582"/>
                    <a:gd name="T69" fmla="*/ 83 h 5300"/>
                    <a:gd name="T70" fmla="*/ 8 w 582"/>
                    <a:gd name="T71" fmla="*/ 83 h 5300"/>
                    <a:gd name="T72" fmla="*/ 10 w 582"/>
                    <a:gd name="T73" fmla="*/ 83 h 5300"/>
                    <a:gd name="T74" fmla="*/ 10 w 582"/>
                    <a:gd name="T75" fmla="*/ 68 h 5300"/>
                    <a:gd name="T76" fmla="*/ 10 w 582"/>
                    <a:gd name="T77" fmla="*/ 56 h 5300"/>
                    <a:gd name="T78" fmla="*/ 10 w 582"/>
                    <a:gd name="T79" fmla="*/ 37 h 5300"/>
                    <a:gd name="T80" fmla="*/ 10 w 58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2" h="5300">
                      <a:moveTo>
                        <a:pt x="582" y="0"/>
                      </a:moveTo>
                      <a:lnTo>
                        <a:pt x="549" y="0"/>
                      </a:lnTo>
                      <a:lnTo>
                        <a:pt x="520" y="0"/>
                      </a:lnTo>
                      <a:lnTo>
                        <a:pt x="494" y="0"/>
                      </a:lnTo>
                      <a:lnTo>
                        <a:pt x="473" y="0"/>
                      </a:lnTo>
                      <a:lnTo>
                        <a:pt x="452" y="0"/>
                      </a:lnTo>
                      <a:lnTo>
                        <a:pt x="432" y="0"/>
                      </a:lnTo>
                      <a:lnTo>
                        <a:pt x="410" y="0"/>
                      </a:lnTo>
                      <a:lnTo>
                        <a:pt x="389" y="0"/>
                      </a:lnTo>
                      <a:lnTo>
                        <a:pt x="362" y="0"/>
                      </a:lnTo>
                      <a:lnTo>
                        <a:pt x="332" y="0"/>
                      </a:lnTo>
                      <a:lnTo>
                        <a:pt x="296" y="0"/>
                      </a:lnTo>
                      <a:lnTo>
                        <a:pt x="255" y="0"/>
                      </a:lnTo>
                      <a:lnTo>
                        <a:pt x="205" y="0"/>
                      </a:lnTo>
                      <a:lnTo>
                        <a:pt x="148" y="0"/>
                      </a:lnTo>
                      <a:lnTo>
                        <a:pt x="80" y="0"/>
                      </a:lnTo>
                      <a:lnTo>
                        <a:pt x="0" y="0"/>
                      </a:lnTo>
                      <a:lnTo>
                        <a:pt x="0" y="993"/>
                      </a:lnTo>
                      <a:lnTo>
                        <a:pt x="0" y="1765"/>
                      </a:lnTo>
                      <a:lnTo>
                        <a:pt x="0" y="2980"/>
                      </a:lnTo>
                      <a:lnTo>
                        <a:pt x="0" y="5300"/>
                      </a:lnTo>
                      <a:lnTo>
                        <a:pt x="34" y="5300"/>
                      </a:lnTo>
                      <a:lnTo>
                        <a:pt x="63" y="5300"/>
                      </a:lnTo>
                      <a:lnTo>
                        <a:pt x="87" y="5299"/>
                      </a:lnTo>
                      <a:lnTo>
                        <a:pt x="110" y="5299"/>
                      </a:lnTo>
                      <a:lnTo>
                        <a:pt x="129" y="5299"/>
                      </a:lnTo>
                      <a:lnTo>
                        <a:pt x="150" y="5299"/>
                      </a:lnTo>
                      <a:lnTo>
                        <a:pt x="171" y="5299"/>
                      </a:lnTo>
                      <a:lnTo>
                        <a:pt x="194" y="5299"/>
                      </a:lnTo>
                      <a:lnTo>
                        <a:pt x="220" y="5299"/>
                      </a:lnTo>
                      <a:lnTo>
                        <a:pt x="250" y="5299"/>
                      </a:lnTo>
                      <a:lnTo>
                        <a:pt x="286" y="5299"/>
                      </a:lnTo>
                      <a:lnTo>
                        <a:pt x="327" y="5299"/>
                      </a:lnTo>
                      <a:lnTo>
                        <a:pt x="377" y="5299"/>
                      </a:lnTo>
                      <a:lnTo>
                        <a:pt x="435" y="5299"/>
                      </a:lnTo>
                      <a:lnTo>
                        <a:pt x="503" y="5300"/>
                      </a:lnTo>
                      <a:lnTo>
                        <a:pt x="582" y="5300"/>
                      </a:lnTo>
                      <a:lnTo>
                        <a:pt x="582" y="4306"/>
                      </a:lnTo>
                      <a:lnTo>
                        <a:pt x="582" y="3533"/>
                      </a:lnTo>
                      <a:lnTo>
                        <a:pt x="582" y="2318"/>
                      </a:lnTo>
                      <a:lnTo>
                        <a:pt x="582"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201">
                  <a:extLst>
                    <a:ext uri="{FF2B5EF4-FFF2-40B4-BE49-F238E27FC236}">
                      <a16:creationId xmlns:a16="http://schemas.microsoft.com/office/drawing/2014/main" id="{9CB24300-0D9D-4F20-9273-A7A29B4A4BE2}"/>
                    </a:ext>
                  </a:extLst>
                </p:cNvPr>
                <p:cNvSpPr>
                  <a:spLocks/>
                </p:cNvSpPr>
                <p:nvPr/>
              </p:nvSpPr>
              <p:spPr bwMode="auto">
                <a:xfrm>
                  <a:off x="1966" y="1555"/>
                  <a:ext cx="277" cy="2650"/>
                </a:xfrm>
                <a:custGeom>
                  <a:avLst/>
                  <a:gdLst>
                    <a:gd name="T0" fmla="*/ 9 w 554"/>
                    <a:gd name="T1" fmla="*/ 0 h 5300"/>
                    <a:gd name="T2" fmla="*/ 9 w 554"/>
                    <a:gd name="T3" fmla="*/ 0 h 5300"/>
                    <a:gd name="T4" fmla="*/ 8 w 554"/>
                    <a:gd name="T5" fmla="*/ 0 h 5300"/>
                    <a:gd name="T6" fmla="*/ 8 w 554"/>
                    <a:gd name="T7" fmla="*/ 0 h 5300"/>
                    <a:gd name="T8" fmla="*/ 8 w 554"/>
                    <a:gd name="T9" fmla="*/ 0 h 5300"/>
                    <a:gd name="T10" fmla="*/ 7 w 554"/>
                    <a:gd name="T11" fmla="*/ 0 h 5300"/>
                    <a:gd name="T12" fmla="*/ 7 w 554"/>
                    <a:gd name="T13" fmla="*/ 0 h 5300"/>
                    <a:gd name="T14" fmla="*/ 7 w 554"/>
                    <a:gd name="T15" fmla="*/ 0 h 5300"/>
                    <a:gd name="T16" fmla="*/ 6 w 554"/>
                    <a:gd name="T17" fmla="*/ 0 h 5300"/>
                    <a:gd name="T18" fmla="*/ 6 w 554"/>
                    <a:gd name="T19" fmla="*/ 0 h 5300"/>
                    <a:gd name="T20" fmla="*/ 5 w 554"/>
                    <a:gd name="T21" fmla="*/ 0 h 5300"/>
                    <a:gd name="T22" fmla="*/ 5 w 554"/>
                    <a:gd name="T23" fmla="*/ 0 h 5300"/>
                    <a:gd name="T24" fmla="*/ 4 w 554"/>
                    <a:gd name="T25" fmla="*/ 0 h 5300"/>
                    <a:gd name="T26" fmla="*/ 4 w 554"/>
                    <a:gd name="T27" fmla="*/ 0 h 5300"/>
                    <a:gd name="T28" fmla="*/ 3 w 554"/>
                    <a:gd name="T29" fmla="*/ 0 h 5300"/>
                    <a:gd name="T30" fmla="*/ 2 w 554"/>
                    <a:gd name="T31" fmla="*/ 0 h 5300"/>
                    <a:gd name="T32" fmla="*/ 0 w 554"/>
                    <a:gd name="T33" fmla="*/ 0 h 5300"/>
                    <a:gd name="T34" fmla="*/ 0 w 554"/>
                    <a:gd name="T35" fmla="*/ 16 h 5300"/>
                    <a:gd name="T36" fmla="*/ 0 w 554"/>
                    <a:gd name="T37" fmla="*/ 28 h 5300"/>
                    <a:gd name="T38" fmla="*/ 0 w 554"/>
                    <a:gd name="T39" fmla="*/ 47 h 5300"/>
                    <a:gd name="T40" fmla="*/ 0 w 554"/>
                    <a:gd name="T41" fmla="*/ 83 h 5300"/>
                    <a:gd name="T42" fmla="*/ 1 w 554"/>
                    <a:gd name="T43" fmla="*/ 83 h 5300"/>
                    <a:gd name="T44" fmla="*/ 1 w 554"/>
                    <a:gd name="T45" fmla="*/ 83 h 5300"/>
                    <a:gd name="T46" fmla="*/ 2 w 554"/>
                    <a:gd name="T47" fmla="*/ 83 h 5300"/>
                    <a:gd name="T48" fmla="*/ 2 w 554"/>
                    <a:gd name="T49" fmla="*/ 83 h 5300"/>
                    <a:gd name="T50" fmla="*/ 2 w 554"/>
                    <a:gd name="T51" fmla="*/ 83 h 5300"/>
                    <a:gd name="T52" fmla="*/ 3 w 554"/>
                    <a:gd name="T53" fmla="*/ 83 h 5300"/>
                    <a:gd name="T54" fmla="*/ 3 w 554"/>
                    <a:gd name="T55" fmla="*/ 83 h 5300"/>
                    <a:gd name="T56" fmla="*/ 3 w 554"/>
                    <a:gd name="T57" fmla="*/ 83 h 5300"/>
                    <a:gd name="T58" fmla="*/ 4 w 554"/>
                    <a:gd name="T59" fmla="*/ 83 h 5300"/>
                    <a:gd name="T60" fmla="*/ 4 w 554"/>
                    <a:gd name="T61" fmla="*/ 83 h 5300"/>
                    <a:gd name="T62" fmla="*/ 5 w 554"/>
                    <a:gd name="T63" fmla="*/ 83 h 5300"/>
                    <a:gd name="T64" fmla="*/ 5 w 554"/>
                    <a:gd name="T65" fmla="*/ 83 h 5300"/>
                    <a:gd name="T66" fmla="*/ 6 w 554"/>
                    <a:gd name="T67" fmla="*/ 83 h 5300"/>
                    <a:gd name="T68" fmla="*/ 7 w 554"/>
                    <a:gd name="T69" fmla="*/ 83 h 5300"/>
                    <a:gd name="T70" fmla="*/ 8 w 554"/>
                    <a:gd name="T71" fmla="*/ 83 h 5300"/>
                    <a:gd name="T72" fmla="*/ 9 w 554"/>
                    <a:gd name="T73" fmla="*/ 83 h 5300"/>
                    <a:gd name="T74" fmla="*/ 9 w 554"/>
                    <a:gd name="T75" fmla="*/ 68 h 5300"/>
                    <a:gd name="T76" fmla="*/ 9 w 554"/>
                    <a:gd name="T77" fmla="*/ 56 h 5300"/>
                    <a:gd name="T78" fmla="*/ 9 w 554"/>
                    <a:gd name="T79" fmla="*/ 37 h 5300"/>
                    <a:gd name="T80" fmla="*/ 9 w 55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4" h="5300">
                      <a:moveTo>
                        <a:pt x="554" y="0"/>
                      </a:moveTo>
                      <a:lnTo>
                        <a:pt x="522" y="0"/>
                      </a:lnTo>
                      <a:lnTo>
                        <a:pt x="496" y="0"/>
                      </a:lnTo>
                      <a:lnTo>
                        <a:pt x="471" y="0"/>
                      </a:lnTo>
                      <a:lnTo>
                        <a:pt x="451" y="0"/>
                      </a:lnTo>
                      <a:lnTo>
                        <a:pt x="431" y="0"/>
                      </a:lnTo>
                      <a:lnTo>
                        <a:pt x="411" y="0"/>
                      </a:lnTo>
                      <a:lnTo>
                        <a:pt x="392" y="0"/>
                      </a:lnTo>
                      <a:lnTo>
                        <a:pt x="370" y="0"/>
                      </a:lnTo>
                      <a:lnTo>
                        <a:pt x="345" y="0"/>
                      </a:lnTo>
                      <a:lnTo>
                        <a:pt x="316" y="0"/>
                      </a:lnTo>
                      <a:lnTo>
                        <a:pt x="282" y="0"/>
                      </a:lnTo>
                      <a:lnTo>
                        <a:pt x="242" y="0"/>
                      </a:lnTo>
                      <a:lnTo>
                        <a:pt x="196" y="0"/>
                      </a:lnTo>
                      <a:lnTo>
                        <a:pt x="140" y="0"/>
                      </a:lnTo>
                      <a:lnTo>
                        <a:pt x="75" y="0"/>
                      </a:lnTo>
                      <a:lnTo>
                        <a:pt x="0" y="0"/>
                      </a:lnTo>
                      <a:lnTo>
                        <a:pt x="0" y="993"/>
                      </a:lnTo>
                      <a:lnTo>
                        <a:pt x="0" y="1765"/>
                      </a:lnTo>
                      <a:lnTo>
                        <a:pt x="0" y="2980"/>
                      </a:lnTo>
                      <a:lnTo>
                        <a:pt x="0" y="5300"/>
                      </a:lnTo>
                      <a:lnTo>
                        <a:pt x="33" y="5300"/>
                      </a:lnTo>
                      <a:lnTo>
                        <a:pt x="59" y="5300"/>
                      </a:lnTo>
                      <a:lnTo>
                        <a:pt x="83" y="5299"/>
                      </a:lnTo>
                      <a:lnTo>
                        <a:pt x="104" y="5299"/>
                      </a:lnTo>
                      <a:lnTo>
                        <a:pt x="123" y="5299"/>
                      </a:lnTo>
                      <a:lnTo>
                        <a:pt x="143" y="5299"/>
                      </a:lnTo>
                      <a:lnTo>
                        <a:pt x="163" y="5299"/>
                      </a:lnTo>
                      <a:lnTo>
                        <a:pt x="185" y="5299"/>
                      </a:lnTo>
                      <a:lnTo>
                        <a:pt x="210" y="5299"/>
                      </a:lnTo>
                      <a:lnTo>
                        <a:pt x="239" y="5299"/>
                      </a:lnTo>
                      <a:lnTo>
                        <a:pt x="272" y="5299"/>
                      </a:lnTo>
                      <a:lnTo>
                        <a:pt x="312" y="5299"/>
                      </a:lnTo>
                      <a:lnTo>
                        <a:pt x="358" y="5299"/>
                      </a:lnTo>
                      <a:lnTo>
                        <a:pt x="415" y="5299"/>
                      </a:lnTo>
                      <a:lnTo>
                        <a:pt x="479" y="5300"/>
                      </a:lnTo>
                      <a:lnTo>
                        <a:pt x="554" y="5300"/>
                      </a:lnTo>
                      <a:lnTo>
                        <a:pt x="554" y="4306"/>
                      </a:lnTo>
                      <a:lnTo>
                        <a:pt x="554" y="3533"/>
                      </a:lnTo>
                      <a:lnTo>
                        <a:pt x="554" y="2318"/>
                      </a:lnTo>
                      <a:lnTo>
                        <a:pt x="554"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202">
                  <a:extLst>
                    <a:ext uri="{FF2B5EF4-FFF2-40B4-BE49-F238E27FC236}">
                      <a16:creationId xmlns:a16="http://schemas.microsoft.com/office/drawing/2014/main" id="{319932B2-208E-45A9-B199-5263EEE80EB7}"/>
                    </a:ext>
                  </a:extLst>
                </p:cNvPr>
                <p:cNvSpPr>
                  <a:spLocks/>
                </p:cNvSpPr>
                <p:nvPr/>
              </p:nvSpPr>
              <p:spPr bwMode="auto">
                <a:xfrm>
                  <a:off x="1969" y="1555"/>
                  <a:ext cx="263" cy="2650"/>
                </a:xfrm>
                <a:custGeom>
                  <a:avLst/>
                  <a:gdLst>
                    <a:gd name="T0" fmla="*/ 8 w 527"/>
                    <a:gd name="T1" fmla="*/ 0 h 5300"/>
                    <a:gd name="T2" fmla="*/ 7 w 527"/>
                    <a:gd name="T3" fmla="*/ 0 h 5300"/>
                    <a:gd name="T4" fmla="*/ 7 w 527"/>
                    <a:gd name="T5" fmla="*/ 0 h 5300"/>
                    <a:gd name="T6" fmla="*/ 7 w 527"/>
                    <a:gd name="T7" fmla="*/ 0 h 5300"/>
                    <a:gd name="T8" fmla="*/ 6 w 527"/>
                    <a:gd name="T9" fmla="*/ 0 h 5300"/>
                    <a:gd name="T10" fmla="*/ 6 w 527"/>
                    <a:gd name="T11" fmla="*/ 0 h 5300"/>
                    <a:gd name="T12" fmla="*/ 6 w 527"/>
                    <a:gd name="T13" fmla="*/ 0 h 5300"/>
                    <a:gd name="T14" fmla="*/ 5 w 527"/>
                    <a:gd name="T15" fmla="*/ 0 h 5300"/>
                    <a:gd name="T16" fmla="*/ 5 w 527"/>
                    <a:gd name="T17" fmla="*/ 0 h 5300"/>
                    <a:gd name="T18" fmla="*/ 5 w 527"/>
                    <a:gd name="T19" fmla="*/ 0 h 5300"/>
                    <a:gd name="T20" fmla="*/ 4 w 527"/>
                    <a:gd name="T21" fmla="*/ 0 h 5300"/>
                    <a:gd name="T22" fmla="*/ 4 w 527"/>
                    <a:gd name="T23" fmla="*/ 0 h 5300"/>
                    <a:gd name="T24" fmla="*/ 3 w 527"/>
                    <a:gd name="T25" fmla="*/ 0 h 5300"/>
                    <a:gd name="T26" fmla="*/ 2 w 527"/>
                    <a:gd name="T27" fmla="*/ 0 h 5300"/>
                    <a:gd name="T28" fmla="*/ 2 w 527"/>
                    <a:gd name="T29" fmla="*/ 0 h 5300"/>
                    <a:gd name="T30" fmla="*/ 1 w 527"/>
                    <a:gd name="T31" fmla="*/ 0 h 5300"/>
                    <a:gd name="T32" fmla="*/ 0 w 527"/>
                    <a:gd name="T33" fmla="*/ 0 h 5300"/>
                    <a:gd name="T34" fmla="*/ 0 w 527"/>
                    <a:gd name="T35" fmla="*/ 16 h 5300"/>
                    <a:gd name="T36" fmla="*/ 0 w 527"/>
                    <a:gd name="T37" fmla="*/ 28 h 5300"/>
                    <a:gd name="T38" fmla="*/ 0 w 527"/>
                    <a:gd name="T39" fmla="*/ 47 h 5300"/>
                    <a:gd name="T40" fmla="*/ 0 w 527"/>
                    <a:gd name="T41" fmla="*/ 83 h 5300"/>
                    <a:gd name="T42" fmla="*/ 0 w 527"/>
                    <a:gd name="T43" fmla="*/ 83 h 5300"/>
                    <a:gd name="T44" fmla="*/ 0 w 527"/>
                    <a:gd name="T45" fmla="*/ 83 h 5300"/>
                    <a:gd name="T46" fmla="*/ 1 w 527"/>
                    <a:gd name="T47" fmla="*/ 83 h 5300"/>
                    <a:gd name="T48" fmla="*/ 1 w 527"/>
                    <a:gd name="T49" fmla="*/ 83 h 5300"/>
                    <a:gd name="T50" fmla="*/ 1 w 527"/>
                    <a:gd name="T51" fmla="*/ 83 h 5300"/>
                    <a:gd name="T52" fmla="*/ 2 w 527"/>
                    <a:gd name="T53" fmla="*/ 83 h 5300"/>
                    <a:gd name="T54" fmla="*/ 2 w 527"/>
                    <a:gd name="T55" fmla="*/ 83 h 5300"/>
                    <a:gd name="T56" fmla="*/ 2 w 527"/>
                    <a:gd name="T57" fmla="*/ 83 h 5300"/>
                    <a:gd name="T58" fmla="*/ 3 w 527"/>
                    <a:gd name="T59" fmla="*/ 83 h 5300"/>
                    <a:gd name="T60" fmla="*/ 3 w 527"/>
                    <a:gd name="T61" fmla="*/ 83 h 5300"/>
                    <a:gd name="T62" fmla="*/ 4 w 527"/>
                    <a:gd name="T63" fmla="*/ 83 h 5300"/>
                    <a:gd name="T64" fmla="*/ 4 w 527"/>
                    <a:gd name="T65" fmla="*/ 83 h 5300"/>
                    <a:gd name="T66" fmla="*/ 5 w 527"/>
                    <a:gd name="T67" fmla="*/ 83 h 5300"/>
                    <a:gd name="T68" fmla="*/ 6 w 527"/>
                    <a:gd name="T69" fmla="*/ 83 h 5300"/>
                    <a:gd name="T70" fmla="*/ 7 w 527"/>
                    <a:gd name="T71" fmla="*/ 83 h 5300"/>
                    <a:gd name="T72" fmla="*/ 8 w 527"/>
                    <a:gd name="T73" fmla="*/ 83 h 5300"/>
                    <a:gd name="T74" fmla="*/ 8 w 527"/>
                    <a:gd name="T75" fmla="*/ 68 h 5300"/>
                    <a:gd name="T76" fmla="*/ 8 w 527"/>
                    <a:gd name="T77" fmla="*/ 56 h 5300"/>
                    <a:gd name="T78" fmla="*/ 8 w 527"/>
                    <a:gd name="T79" fmla="*/ 37 h 5300"/>
                    <a:gd name="T80" fmla="*/ 8 w 52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7" h="5300">
                      <a:moveTo>
                        <a:pt x="527" y="0"/>
                      </a:moveTo>
                      <a:lnTo>
                        <a:pt x="497" y="0"/>
                      </a:lnTo>
                      <a:lnTo>
                        <a:pt x="470" y="0"/>
                      </a:lnTo>
                      <a:lnTo>
                        <a:pt x="448" y="0"/>
                      </a:lnTo>
                      <a:lnTo>
                        <a:pt x="429" y="0"/>
                      </a:lnTo>
                      <a:lnTo>
                        <a:pt x="409" y="0"/>
                      </a:lnTo>
                      <a:lnTo>
                        <a:pt x="391" y="0"/>
                      </a:lnTo>
                      <a:lnTo>
                        <a:pt x="372" y="0"/>
                      </a:lnTo>
                      <a:lnTo>
                        <a:pt x="351" y="0"/>
                      </a:lnTo>
                      <a:lnTo>
                        <a:pt x="328" y="0"/>
                      </a:lnTo>
                      <a:lnTo>
                        <a:pt x="301" y="0"/>
                      </a:lnTo>
                      <a:lnTo>
                        <a:pt x="269" y="0"/>
                      </a:lnTo>
                      <a:lnTo>
                        <a:pt x="231" y="0"/>
                      </a:lnTo>
                      <a:lnTo>
                        <a:pt x="186" y="0"/>
                      </a:lnTo>
                      <a:lnTo>
                        <a:pt x="134" y="0"/>
                      </a:lnTo>
                      <a:lnTo>
                        <a:pt x="72" y="0"/>
                      </a:lnTo>
                      <a:lnTo>
                        <a:pt x="0" y="0"/>
                      </a:lnTo>
                      <a:lnTo>
                        <a:pt x="0" y="993"/>
                      </a:lnTo>
                      <a:lnTo>
                        <a:pt x="0" y="1765"/>
                      </a:lnTo>
                      <a:lnTo>
                        <a:pt x="0" y="2980"/>
                      </a:lnTo>
                      <a:lnTo>
                        <a:pt x="0" y="5300"/>
                      </a:lnTo>
                      <a:lnTo>
                        <a:pt x="30" y="5300"/>
                      </a:lnTo>
                      <a:lnTo>
                        <a:pt x="57" y="5300"/>
                      </a:lnTo>
                      <a:lnTo>
                        <a:pt x="78" y="5299"/>
                      </a:lnTo>
                      <a:lnTo>
                        <a:pt x="98" y="5299"/>
                      </a:lnTo>
                      <a:lnTo>
                        <a:pt x="118" y="5299"/>
                      </a:lnTo>
                      <a:lnTo>
                        <a:pt x="136" y="5299"/>
                      </a:lnTo>
                      <a:lnTo>
                        <a:pt x="155" y="5299"/>
                      </a:lnTo>
                      <a:lnTo>
                        <a:pt x="175" y="5299"/>
                      </a:lnTo>
                      <a:lnTo>
                        <a:pt x="198" y="5299"/>
                      </a:lnTo>
                      <a:lnTo>
                        <a:pt x="226" y="5299"/>
                      </a:lnTo>
                      <a:lnTo>
                        <a:pt x="258" y="5299"/>
                      </a:lnTo>
                      <a:lnTo>
                        <a:pt x="296" y="5299"/>
                      </a:lnTo>
                      <a:lnTo>
                        <a:pt x="341" y="5299"/>
                      </a:lnTo>
                      <a:lnTo>
                        <a:pt x="393" y="5299"/>
                      </a:lnTo>
                      <a:lnTo>
                        <a:pt x="455" y="5300"/>
                      </a:lnTo>
                      <a:lnTo>
                        <a:pt x="527" y="5300"/>
                      </a:lnTo>
                      <a:lnTo>
                        <a:pt x="527" y="4306"/>
                      </a:lnTo>
                      <a:lnTo>
                        <a:pt x="527" y="3533"/>
                      </a:lnTo>
                      <a:lnTo>
                        <a:pt x="527" y="2318"/>
                      </a:lnTo>
                      <a:lnTo>
                        <a:pt x="527"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203">
                  <a:extLst>
                    <a:ext uri="{FF2B5EF4-FFF2-40B4-BE49-F238E27FC236}">
                      <a16:creationId xmlns:a16="http://schemas.microsoft.com/office/drawing/2014/main" id="{3B0FA2A9-E794-4161-AC48-04277CA7CF76}"/>
                    </a:ext>
                  </a:extLst>
                </p:cNvPr>
                <p:cNvSpPr>
                  <a:spLocks/>
                </p:cNvSpPr>
                <p:nvPr/>
              </p:nvSpPr>
              <p:spPr bwMode="auto">
                <a:xfrm>
                  <a:off x="1973" y="1555"/>
                  <a:ext cx="249" cy="2650"/>
                </a:xfrm>
                <a:custGeom>
                  <a:avLst/>
                  <a:gdLst>
                    <a:gd name="T0" fmla="*/ 7 w 500"/>
                    <a:gd name="T1" fmla="*/ 0 h 5300"/>
                    <a:gd name="T2" fmla="*/ 7 w 500"/>
                    <a:gd name="T3" fmla="*/ 0 h 5300"/>
                    <a:gd name="T4" fmla="*/ 6 w 500"/>
                    <a:gd name="T5" fmla="*/ 0 h 5300"/>
                    <a:gd name="T6" fmla="*/ 6 w 500"/>
                    <a:gd name="T7" fmla="*/ 0 h 5300"/>
                    <a:gd name="T8" fmla="*/ 6 w 500"/>
                    <a:gd name="T9" fmla="*/ 0 h 5300"/>
                    <a:gd name="T10" fmla="*/ 6 w 500"/>
                    <a:gd name="T11" fmla="*/ 0 h 5300"/>
                    <a:gd name="T12" fmla="*/ 5 w 500"/>
                    <a:gd name="T13" fmla="*/ 0 h 5300"/>
                    <a:gd name="T14" fmla="*/ 5 w 500"/>
                    <a:gd name="T15" fmla="*/ 0 h 5300"/>
                    <a:gd name="T16" fmla="*/ 5 w 500"/>
                    <a:gd name="T17" fmla="*/ 0 h 5300"/>
                    <a:gd name="T18" fmla="*/ 4 w 500"/>
                    <a:gd name="T19" fmla="*/ 0 h 5300"/>
                    <a:gd name="T20" fmla="*/ 4 w 500"/>
                    <a:gd name="T21" fmla="*/ 0 h 5300"/>
                    <a:gd name="T22" fmla="*/ 3 w 500"/>
                    <a:gd name="T23" fmla="*/ 0 h 5300"/>
                    <a:gd name="T24" fmla="*/ 3 w 500"/>
                    <a:gd name="T25" fmla="*/ 0 h 5300"/>
                    <a:gd name="T26" fmla="*/ 2 w 500"/>
                    <a:gd name="T27" fmla="*/ 0 h 5300"/>
                    <a:gd name="T28" fmla="*/ 1 w 500"/>
                    <a:gd name="T29" fmla="*/ 0 h 5300"/>
                    <a:gd name="T30" fmla="*/ 1 w 500"/>
                    <a:gd name="T31" fmla="*/ 0 h 5300"/>
                    <a:gd name="T32" fmla="*/ 0 w 500"/>
                    <a:gd name="T33" fmla="*/ 0 h 5300"/>
                    <a:gd name="T34" fmla="*/ 0 w 500"/>
                    <a:gd name="T35" fmla="*/ 16 h 5300"/>
                    <a:gd name="T36" fmla="*/ 0 w 500"/>
                    <a:gd name="T37" fmla="*/ 28 h 5300"/>
                    <a:gd name="T38" fmla="*/ 0 w 500"/>
                    <a:gd name="T39" fmla="*/ 47 h 5300"/>
                    <a:gd name="T40" fmla="*/ 0 w 500"/>
                    <a:gd name="T41" fmla="*/ 83 h 5300"/>
                    <a:gd name="T42" fmla="*/ 0 w 500"/>
                    <a:gd name="T43" fmla="*/ 83 h 5300"/>
                    <a:gd name="T44" fmla="*/ 0 w 500"/>
                    <a:gd name="T45" fmla="*/ 83 h 5300"/>
                    <a:gd name="T46" fmla="*/ 1 w 500"/>
                    <a:gd name="T47" fmla="*/ 83 h 5300"/>
                    <a:gd name="T48" fmla="*/ 1 w 500"/>
                    <a:gd name="T49" fmla="*/ 83 h 5300"/>
                    <a:gd name="T50" fmla="*/ 1 w 500"/>
                    <a:gd name="T51" fmla="*/ 83 h 5300"/>
                    <a:gd name="T52" fmla="*/ 2 w 500"/>
                    <a:gd name="T53" fmla="*/ 83 h 5300"/>
                    <a:gd name="T54" fmla="*/ 2 w 500"/>
                    <a:gd name="T55" fmla="*/ 83 h 5300"/>
                    <a:gd name="T56" fmla="*/ 2 w 500"/>
                    <a:gd name="T57" fmla="*/ 83 h 5300"/>
                    <a:gd name="T58" fmla="*/ 2 w 500"/>
                    <a:gd name="T59" fmla="*/ 83 h 5300"/>
                    <a:gd name="T60" fmla="*/ 3 w 500"/>
                    <a:gd name="T61" fmla="*/ 83 h 5300"/>
                    <a:gd name="T62" fmla="*/ 3 w 500"/>
                    <a:gd name="T63" fmla="*/ 83 h 5300"/>
                    <a:gd name="T64" fmla="*/ 4 w 500"/>
                    <a:gd name="T65" fmla="*/ 83 h 5300"/>
                    <a:gd name="T66" fmla="*/ 5 w 500"/>
                    <a:gd name="T67" fmla="*/ 83 h 5300"/>
                    <a:gd name="T68" fmla="*/ 5 w 500"/>
                    <a:gd name="T69" fmla="*/ 83 h 5300"/>
                    <a:gd name="T70" fmla="*/ 6 w 500"/>
                    <a:gd name="T71" fmla="*/ 83 h 5300"/>
                    <a:gd name="T72" fmla="*/ 7 w 500"/>
                    <a:gd name="T73" fmla="*/ 83 h 5300"/>
                    <a:gd name="T74" fmla="*/ 7 w 500"/>
                    <a:gd name="T75" fmla="*/ 68 h 5300"/>
                    <a:gd name="T76" fmla="*/ 7 w 500"/>
                    <a:gd name="T77" fmla="*/ 56 h 5300"/>
                    <a:gd name="T78" fmla="*/ 7 w 500"/>
                    <a:gd name="T79" fmla="*/ 37 h 5300"/>
                    <a:gd name="T80" fmla="*/ 7 w 50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00" h="5300">
                      <a:moveTo>
                        <a:pt x="500" y="0"/>
                      </a:moveTo>
                      <a:lnTo>
                        <a:pt x="471" y="0"/>
                      </a:lnTo>
                      <a:lnTo>
                        <a:pt x="447" y="0"/>
                      </a:lnTo>
                      <a:lnTo>
                        <a:pt x="425" y="0"/>
                      </a:lnTo>
                      <a:lnTo>
                        <a:pt x="407" y="0"/>
                      </a:lnTo>
                      <a:lnTo>
                        <a:pt x="388" y="0"/>
                      </a:lnTo>
                      <a:lnTo>
                        <a:pt x="371" y="0"/>
                      </a:lnTo>
                      <a:lnTo>
                        <a:pt x="353" y="0"/>
                      </a:lnTo>
                      <a:lnTo>
                        <a:pt x="333" y="0"/>
                      </a:lnTo>
                      <a:lnTo>
                        <a:pt x="311" y="0"/>
                      </a:lnTo>
                      <a:lnTo>
                        <a:pt x="286" y="0"/>
                      </a:lnTo>
                      <a:lnTo>
                        <a:pt x="255" y="0"/>
                      </a:lnTo>
                      <a:lnTo>
                        <a:pt x="219" y="0"/>
                      </a:lnTo>
                      <a:lnTo>
                        <a:pt x="176" y="0"/>
                      </a:lnTo>
                      <a:lnTo>
                        <a:pt x="127" y="0"/>
                      </a:lnTo>
                      <a:lnTo>
                        <a:pt x="68" y="0"/>
                      </a:lnTo>
                      <a:lnTo>
                        <a:pt x="0" y="0"/>
                      </a:lnTo>
                      <a:lnTo>
                        <a:pt x="0" y="993"/>
                      </a:lnTo>
                      <a:lnTo>
                        <a:pt x="0" y="1765"/>
                      </a:lnTo>
                      <a:lnTo>
                        <a:pt x="0" y="2980"/>
                      </a:lnTo>
                      <a:lnTo>
                        <a:pt x="0" y="5300"/>
                      </a:lnTo>
                      <a:lnTo>
                        <a:pt x="29" y="5300"/>
                      </a:lnTo>
                      <a:lnTo>
                        <a:pt x="53" y="5300"/>
                      </a:lnTo>
                      <a:lnTo>
                        <a:pt x="75" y="5299"/>
                      </a:lnTo>
                      <a:lnTo>
                        <a:pt x="93" y="5299"/>
                      </a:lnTo>
                      <a:lnTo>
                        <a:pt x="112" y="5299"/>
                      </a:lnTo>
                      <a:lnTo>
                        <a:pt x="129" y="5299"/>
                      </a:lnTo>
                      <a:lnTo>
                        <a:pt x="148" y="5299"/>
                      </a:lnTo>
                      <a:lnTo>
                        <a:pt x="167" y="5299"/>
                      </a:lnTo>
                      <a:lnTo>
                        <a:pt x="189" y="5299"/>
                      </a:lnTo>
                      <a:lnTo>
                        <a:pt x="214" y="5299"/>
                      </a:lnTo>
                      <a:lnTo>
                        <a:pt x="245" y="5299"/>
                      </a:lnTo>
                      <a:lnTo>
                        <a:pt x="281" y="5299"/>
                      </a:lnTo>
                      <a:lnTo>
                        <a:pt x="324" y="5299"/>
                      </a:lnTo>
                      <a:lnTo>
                        <a:pt x="373" y="5299"/>
                      </a:lnTo>
                      <a:lnTo>
                        <a:pt x="432" y="5300"/>
                      </a:lnTo>
                      <a:lnTo>
                        <a:pt x="500" y="5300"/>
                      </a:lnTo>
                      <a:lnTo>
                        <a:pt x="500" y="4306"/>
                      </a:lnTo>
                      <a:lnTo>
                        <a:pt x="500" y="3533"/>
                      </a:lnTo>
                      <a:lnTo>
                        <a:pt x="500" y="2318"/>
                      </a:lnTo>
                      <a:lnTo>
                        <a:pt x="500"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204">
                  <a:extLst>
                    <a:ext uri="{FF2B5EF4-FFF2-40B4-BE49-F238E27FC236}">
                      <a16:creationId xmlns:a16="http://schemas.microsoft.com/office/drawing/2014/main" id="{E2E5A015-6372-4465-AC1B-A42B20B95466}"/>
                    </a:ext>
                  </a:extLst>
                </p:cNvPr>
                <p:cNvSpPr>
                  <a:spLocks/>
                </p:cNvSpPr>
                <p:nvPr/>
              </p:nvSpPr>
              <p:spPr bwMode="auto">
                <a:xfrm>
                  <a:off x="1977" y="1555"/>
                  <a:ext cx="235" cy="2650"/>
                </a:xfrm>
                <a:custGeom>
                  <a:avLst/>
                  <a:gdLst>
                    <a:gd name="T0" fmla="*/ 7 w 471"/>
                    <a:gd name="T1" fmla="*/ 0 h 5300"/>
                    <a:gd name="T2" fmla="*/ 6 w 471"/>
                    <a:gd name="T3" fmla="*/ 0 h 5300"/>
                    <a:gd name="T4" fmla="*/ 6 w 471"/>
                    <a:gd name="T5" fmla="*/ 0 h 5300"/>
                    <a:gd name="T6" fmla="*/ 6 w 471"/>
                    <a:gd name="T7" fmla="*/ 0 h 5300"/>
                    <a:gd name="T8" fmla="*/ 5 w 471"/>
                    <a:gd name="T9" fmla="*/ 0 h 5300"/>
                    <a:gd name="T10" fmla="*/ 5 w 471"/>
                    <a:gd name="T11" fmla="*/ 0 h 5300"/>
                    <a:gd name="T12" fmla="*/ 5 w 471"/>
                    <a:gd name="T13" fmla="*/ 0 h 5300"/>
                    <a:gd name="T14" fmla="*/ 5 w 471"/>
                    <a:gd name="T15" fmla="*/ 0 h 5300"/>
                    <a:gd name="T16" fmla="*/ 4 w 471"/>
                    <a:gd name="T17" fmla="*/ 0 h 5300"/>
                    <a:gd name="T18" fmla="*/ 4 w 471"/>
                    <a:gd name="T19" fmla="*/ 0 h 5300"/>
                    <a:gd name="T20" fmla="*/ 4 w 471"/>
                    <a:gd name="T21" fmla="*/ 0 h 5300"/>
                    <a:gd name="T22" fmla="*/ 3 w 471"/>
                    <a:gd name="T23" fmla="*/ 0 h 5300"/>
                    <a:gd name="T24" fmla="*/ 3 w 471"/>
                    <a:gd name="T25" fmla="*/ 0 h 5300"/>
                    <a:gd name="T26" fmla="*/ 2 w 471"/>
                    <a:gd name="T27" fmla="*/ 0 h 5300"/>
                    <a:gd name="T28" fmla="*/ 1 w 471"/>
                    <a:gd name="T29" fmla="*/ 0 h 5300"/>
                    <a:gd name="T30" fmla="*/ 1 w 471"/>
                    <a:gd name="T31" fmla="*/ 0 h 5300"/>
                    <a:gd name="T32" fmla="*/ 0 w 471"/>
                    <a:gd name="T33" fmla="*/ 0 h 5300"/>
                    <a:gd name="T34" fmla="*/ 0 w 471"/>
                    <a:gd name="T35" fmla="*/ 16 h 5300"/>
                    <a:gd name="T36" fmla="*/ 0 w 471"/>
                    <a:gd name="T37" fmla="*/ 28 h 5300"/>
                    <a:gd name="T38" fmla="*/ 0 w 471"/>
                    <a:gd name="T39" fmla="*/ 47 h 5300"/>
                    <a:gd name="T40" fmla="*/ 0 w 471"/>
                    <a:gd name="T41" fmla="*/ 83 h 5300"/>
                    <a:gd name="T42" fmla="*/ 0 w 471"/>
                    <a:gd name="T43" fmla="*/ 83 h 5300"/>
                    <a:gd name="T44" fmla="*/ 0 w 471"/>
                    <a:gd name="T45" fmla="*/ 83 h 5300"/>
                    <a:gd name="T46" fmla="*/ 1 w 471"/>
                    <a:gd name="T47" fmla="*/ 83 h 5300"/>
                    <a:gd name="T48" fmla="*/ 1 w 471"/>
                    <a:gd name="T49" fmla="*/ 83 h 5300"/>
                    <a:gd name="T50" fmla="*/ 1 w 471"/>
                    <a:gd name="T51" fmla="*/ 83 h 5300"/>
                    <a:gd name="T52" fmla="*/ 1 w 471"/>
                    <a:gd name="T53" fmla="*/ 83 h 5300"/>
                    <a:gd name="T54" fmla="*/ 2 w 471"/>
                    <a:gd name="T55" fmla="*/ 83 h 5300"/>
                    <a:gd name="T56" fmla="*/ 2 w 471"/>
                    <a:gd name="T57" fmla="*/ 83 h 5300"/>
                    <a:gd name="T58" fmla="*/ 2 w 471"/>
                    <a:gd name="T59" fmla="*/ 83 h 5300"/>
                    <a:gd name="T60" fmla="*/ 3 w 471"/>
                    <a:gd name="T61" fmla="*/ 83 h 5300"/>
                    <a:gd name="T62" fmla="*/ 3 w 471"/>
                    <a:gd name="T63" fmla="*/ 83 h 5300"/>
                    <a:gd name="T64" fmla="*/ 4 w 471"/>
                    <a:gd name="T65" fmla="*/ 83 h 5300"/>
                    <a:gd name="T66" fmla="*/ 4 w 471"/>
                    <a:gd name="T67" fmla="*/ 83 h 5300"/>
                    <a:gd name="T68" fmla="*/ 5 w 471"/>
                    <a:gd name="T69" fmla="*/ 83 h 5300"/>
                    <a:gd name="T70" fmla="*/ 6 w 471"/>
                    <a:gd name="T71" fmla="*/ 83 h 5300"/>
                    <a:gd name="T72" fmla="*/ 7 w 471"/>
                    <a:gd name="T73" fmla="*/ 83 h 5300"/>
                    <a:gd name="T74" fmla="*/ 7 w 471"/>
                    <a:gd name="T75" fmla="*/ 68 h 5300"/>
                    <a:gd name="T76" fmla="*/ 7 w 471"/>
                    <a:gd name="T77" fmla="*/ 56 h 5300"/>
                    <a:gd name="T78" fmla="*/ 7 w 471"/>
                    <a:gd name="T79" fmla="*/ 37 h 5300"/>
                    <a:gd name="T80" fmla="*/ 7 w 471"/>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71" h="5300">
                      <a:moveTo>
                        <a:pt x="471" y="0"/>
                      </a:moveTo>
                      <a:lnTo>
                        <a:pt x="444" y="0"/>
                      </a:lnTo>
                      <a:lnTo>
                        <a:pt x="421" y="0"/>
                      </a:lnTo>
                      <a:lnTo>
                        <a:pt x="401" y="0"/>
                      </a:lnTo>
                      <a:lnTo>
                        <a:pt x="383" y="0"/>
                      </a:lnTo>
                      <a:lnTo>
                        <a:pt x="366" y="0"/>
                      </a:lnTo>
                      <a:lnTo>
                        <a:pt x="350" y="0"/>
                      </a:lnTo>
                      <a:lnTo>
                        <a:pt x="333" y="0"/>
                      </a:lnTo>
                      <a:lnTo>
                        <a:pt x="315" y="0"/>
                      </a:lnTo>
                      <a:lnTo>
                        <a:pt x="293" y="0"/>
                      </a:lnTo>
                      <a:lnTo>
                        <a:pt x="269" y="0"/>
                      </a:lnTo>
                      <a:lnTo>
                        <a:pt x="240" y="0"/>
                      </a:lnTo>
                      <a:lnTo>
                        <a:pt x="206" y="0"/>
                      </a:lnTo>
                      <a:lnTo>
                        <a:pt x="166" y="0"/>
                      </a:lnTo>
                      <a:lnTo>
                        <a:pt x="119" y="0"/>
                      </a:lnTo>
                      <a:lnTo>
                        <a:pt x="65" y="0"/>
                      </a:lnTo>
                      <a:lnTo>
                        <a:pt x="0" y="0"/>
                      </a:lnTo>
                      <a:lnTo>
                        <a:pt x="0" y="993"/>
                      </a:lnTo>
                      <a:lnTo>
                        <a:pt x="0" y="1765"/>
                      </a:lnTo>
                      <a:lnTo>
                        <a:pt x="0" y="2980"/>
                      </a:lnTo>
                      <a:lnTo>
                        <a:pt x="0" y="5300"/>
                      </a:lnTo>
                      <a:lnTo>
                        <a:pt x="28" y="5300"/>
                      </a:lnTo>
                      <a:lnTo>
                        <a:pt x="51" y="5300"/>
                      </a:lnTo>
                      <a:lnTo>
                        <a:pt x="70" y="5299"/>
                      </a:lnTo>
                      <a:lnTo>
                        <a:pt x="88" y="5299"/>
                      </a:lnTo>
                      <a:lnTo>
                        <a:pt x="105" y="5299"/>
                      </a:lnTo>
                      <a:lnTo>
                        <a:pt x="121" y="5299"/>
                      </a:lnTo>
                      <a:lnTo>
                        <a:pt x="138" y="5299"/>
                      </a:lnTo>
                      <a:lnTo>
                        <a:pt x="157" y="5299"/>
                      </a:lnTo>
                      <a:lnTo>
                        <a:pt x="178" y="5299"/>
                      </a:lnTo>
                      <a:lnTo>
                        <a:pt x="202" y="5299"/>
                      </a:lnTo>
                      <a:lnTo>
                        <a:pt x="231" y="5299"/>
                      </a:lnTo>
                      <a:lnTo>
                        <a:pt x="265" y="5299"/>
                      </a:lnTo>
                      <a:lnTo>
                        <a:pt x="304" y="5299"/>
                      </a:lnTo>
                      <a:lnTo>
                        <a:pt x="351" y="5299"/>
                      </a:lnTo>
                      <a:lnTo>
                        <a:pt x="407" y="5300"/>
                      </a:lnTo>
                      <a:lnTo>
                        <a:pt x="471" y="5300"/>
                      </a:lnTo>
                      <a:lnTo>
                        <a:pt x="471" y="4306"/>
                      </a:lnTo>
                      <a:lnTo>
                        <a:pt x="471" y="3533"/>
                      </a:lnTo>
                      <a:lnTo>
                        <a:pt x="471" y="2318"/>
                      </a:lnTo>
                      <a:lnTo>
                        <a:pt x="471"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205">
                  <a:extLst>
                    <a:ext uri="{FF2B5EF4-FFF2-40B4-BE49-F238E27FC236}">
                      <a16:creationId xmlns:a16="http://schemas.microsoft.com/office/drawing/2014/main" id="{73CB452B-B8FE-4FA8-B32A-6CB54BCB8A85}"/>
                    </a:ext>
                  </a:extLst>
                </p:cNvPr>
                <p:cNvSpPr>
                  <a:spLocks/>
                </p:cNvSpPr>
                <p:nvPr/>
              </p:nvSpPr>
              <p:spPr bwMode="auto">
                <a:xfrm>
                  <a:off x="1980" y="1555"/>
                  <a:ext cx="222" cy="2650"/>
                </a:xfrm>
                <a:custGeom>
                  <a:avLst/>
                  <a:gdLst>
                    <a:gd name="T0" fmla="*/ 7 w 444"/>
                    <a:gd name="T1" fmla="*/ 0 h 5300"/>
                    <a:gd name="T2" fmla="*/ 7 w 444"/>
                    <a:gd name="T3" fmla="*/ 0 h 5300"/>
                    <a:gd name="T4" fmla="*/ 7 w 444"/>
                    <a:gd name="T5" fmla="*/ 0 h 5300"/>
                    <a:gd name="T6" fmla="*/ 6 w 444"/>
                    <a:gd name="T7" fmla="*/ 0 h 5300"/>
                    <a:gd name="T8" fmla="*/ 6 w 444"/>
                    <a:gd name="T9" fmla="*/ 0 h 5300"/>
                    <a:gd name="T10" fmla="*/ 6 w 444"/>
                    <a:gd name="T11" fmla="*/ 0 h 5300"/>
                    <a:gd name="T12" fmla="*/ 6 w 444"/>
                    <a:gd name="T13" fmla="*/ 0 h 5300"/>
                    <a:gd name="T14" fmla="*/ 5 w 444"/>
                    <a:gd name="T15" fmla="*/ 0 h 5300"/>
                    <a:gd name="T16" fmla="*/ 5 w 444"/>
                    <a:gd name="T17" fmla="*/ 0 h 5300"/>
                    <a:gd name="T18" fmla="*/ 5 w 444"/>
                    <a:gd name="T19" fmla="*/ 0 h 5300"/>
                    <a:gd name="T20" fmla="*/ 4 w 444"/>
                    <a:gd name="T21" fmla="*/ 0 h 5300"/>
                    <a:gd name="T22" fmla="*/ 4 w 444"/>
                    <a:gd name="T23" fmla="*/ 0 h 5300"/>
                    <a:gd name="T24" fmla="*/ 4 w 444"/>
                    <a:gd name="T25" fmla="*/ 0 h 5300"/>
                    <a:gd name="T26" fmla="*/ 3 w 444"/>
                    <a:gd name="T27" fmla="*/ 0 h 5300"/>
                    <a:gd name="T28" fmla="*/ 2 w 444"/>
                    <a:gd name="T29" fmla="*/ 0 h 5300"/>
                    <a:gd name="T30" fmla="*/ 1 w 444"/>
                    <a:gd name="T31" fmla="*/ 0 h 5300"/>
                    <a:gd name="T32" fmla="*/ 0 w 444"/>
                    <a:gd name="T33" fmla="*/ 0 h 5300"/>
                    <a:gd name="T34" fmla="*/ 0 w 444"/>
                    <a:gd name="T35" fmla="*/ 16 h 5300"/>
                    <a:gd name="T36" fmla="*/ 0 w 444"/>
                    <a:gd name="T37" fmla="*/ 28 h 5300"/>
                    <a:gd name="T38" fmla="*/ 0 w 444"/>
                    <a:gd name="T39" fmla="*/ 47 h 5300"/>
                    <a:gd name="T40" fmla="*/ 0 w 444"/>
                    <a:gd name="T41" fmla="*/ 83 h 5300"/>
                    <a:gd name="T42" fmla="*/ 1 w 444"/>
                    <a:gd name="T43" fmla="*/ 83 h 5300"/>
                    <a:gd name="T44" fmla="*/ 1 w 444"/>
                    <a:gd name="T45" fmla="*/ 83 h 5300"/>
                    <a:gd name="T46" fmla="*/ 2 w 444"/>
                    <a:gd name="T47" fmla="*/ 83 h 5300"/>
                    <a:gd name="T48" fmla="*/ 2 w 444"/>
                    <a:gd name="T49" fmla="*/ 83 h 5300"/>
                    <a:gd name="T50" fmla="*/ 2 w 444"/>
                    <a:gd name="T51" fmla="*/ 83 h 5300"/>
                    <a:gd name="T52" fmla="*/ 2 w 444"/>
                    <a:gd name="T53" fmla="*/ 83 h 5300"/>
                    <a:gd name="T54" fmla="*/ 3 w 444"/>
                    <a:gd name="T55" fmla="*/ 83 h 5300"/>
                    <a:gd name="T56" fmla="*/ 3 w 444"/>
                    <a:gd name="T57" fmla="*/ 83 h 5300"/>
                    <a:gd name="T58" fmla="*/ 3 w 444"/>
                    <a:gd name="T59" fmla="*/ 83 h 5300"/>
                    <a:gd name="T60" fmla="*/ 3 w 444"/>
                    <a:gd name="T61" fmla="*/ 83 h 5300"/>
                    <a:gd name="T62" fmla="*/ 4 w 444"/>
                    <a:gd name="T63" fmla="*/ 83 h 5300"/>
                    <a:gd name="T64" fmla="*/ 4 w 444"/>
                    <a:gd name="T65" fmla="*/ 83 h 5300"/>
                    <a:gd name="T66" fmla="*/ 5 w 444"/>
                    <a:gd name="T67" fmla="*/ 83 h 5300"/>
                    <a:gd name="T68" fmla="*/ 6 w 444"/>
                    <a:gd name="T69" fmla="*/ 83 h 5300"/>
                    <a:gd name="T70" fmla="*/ 6 w 444"/>
                    <a:gd name="T71" fmla="*/ 83 h 5300"/>
                    <a:gd name="T72" fmla="*/ 7 w 444"/>
                    <a:gd name="T73" fmla="*/ 83 h 5300"/>
                    <a:gd name="T74" fmla="*/ 7 w 444"/>
                    <a:gd name="T75" fmla="*/ 68 h 5300"/>
                    <a:gd name="T76" fmla="*/ 7 w 444"/>
                    <a:gd name="T77" fmla="*/ 56 h 5300"/>
                    <a:gd name="T78" fmla="*/ 7 w 444"/>
                    <a:gd name="T79" fmla="*/ 37 h 5300"/>
                    <a:gd name="T80" fmla="*/ 7 w 44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4" h="5300">
                      <a:moveTo>
                        <a:pt x="444" y="0"/>
                      </a:moveTo>
                      <a:lnTo>
                        <a:pt x="418" y="0"/>
                      </a:lnTo>
                      <a:lnTo>
                        <a:pt x="396" y="0"/>
                      </a:lnTo>
                      <a:lnTo>
                        <a:pt x="378" y="0"/>
                      </a:lnTo>
                      <a:lnTo>
                        <a:pt x="361" y="0"/>
                      </a:lnTo>
                      <a:lnTo>
                        <a:pt x="344" y="0"/>
                      </a:lnTo>
                      <a:lnTo>
                        <a:pt x="329" y="0"/>
                      </a:lnTo>
                      <a:lnTo>
                        <a:pt x="313" y="0"/>
                      </a:lnTo>
                      <a:lnTo>
                        <a:pt x="296" y="0"/>
                      </a:lnTo>
                      <a:lnTo>
                        <a:pt x="276" y="0"/>
                      </a:lnTo>
                      <a:lnTo>
                        <a:pt x="253" y="0"/>
                      </a:lnTo>
                      <a:lnTo>
                        <a:pt x="226" y="0"/>
                      </a:lnTo>
                      <a:lnTo>
                        <a:pt x="195" y="0"/>
                      </a:lnTo>
                      <a:lnTo>
                        <a:pt x="157" y="0"/>
                      </a:lnTo>
                      <a:lnTo>
                        <a:pt x="112" y="0"/>
                      </a:lnTo>
                      <a:lnTo>
                        <a:pt x="60" y="0"/>
                      </a:lnTo>
                      <a:lnTo>
                        <a:pt x="0" y="0"/>
                      </a:lnTo>
                      <a:lnTo>
                        <a:pt x="0" y="993"/>
                      </a:lnTo>
                      <a:lnTo>
                        <a:pt x="0" y="1765"/>
                      </a:lnTo>
                      <a:lnTo>
                        <a:pt x="0" y="2980"/>
                      </a:lnTo>
                      <a:lnTo>
                        <a:pt x="0" y="5300"/>
                      </a:lnTo>
                      <a:lnTo>
                        <a:pt x="25" y="5300"/>
                      </a:lnTo>
                      <a:lnTo>
                        <a:pt x="47" y="5300"/>
                      </a:lnTo>
                      <a:lnTo>
                        <a:pt x="66" y="5299"/>
                      </a:lnTo>
                      <a:lnTo>
                        <a:pt x="83" y="5299"/>
                      </a:lnTo>
                      <a:lnTo>
                        <a:pt x="99" y="5299"/>
                      </a:lnTo>
                      <a:lnTo>
                        <a:pt x="114" y="5299"/>
                      </a:lnTo>
                      <a:lnTo>
                        <a:pt x="130" y="5299"/>
                      </a:lnTo>
                      <a:lnTo>
                        <a:pt x="147" y="5299"/>
                      </a:lnTo>
                      <a:lnTo>
                        <a:pt x="167" y="5299"/>
                      </a:lnTo>
                      <a:lnTo>
                        <a:pt x="190" y="5299"/>
                      </a:lnTo>
                      <a:lnTo>
                        <a:pt x="218" y="5299"/>
                      </a:lnTo>
                      <a:lnTo>
                        <a:pt x="249" y="5299"/>
                      </a:lnTo>
                      <a:lnTo>
                        <a:pt x="287" y="5299"/>
                      </a:lnTo>
                      <a:lnTo>
                        <a:pt x="332" y="5299"/>
                      </a:lnTo>
                      <a:lnTo>
                        <a:pt x="384" y="5300"/>
                      </a:lnTo>
                      <a:lnTo>
                        <a:pt x="444" y="5300"/>
                      </a:lnTo>
                      <a:lnTo>
                        <a:pt x="444" y="4306"/>
                      </a:lnTo>
                      <a:lnTo>
                        <a:pt x="444" y="3533"/>
                      </a:lnTo>
                      <a:lnTo>
                        <a:pt x="444" y="2318"/>
                      </a:lnTo>
                      <a:lnTo>
                        <a:pt x="444"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206">
                  <a:extLst>
                    <a:ext uri="{FF2B5EF4-FFF2-40B4-BE49-F238E27FC236}">
                      <a16:creationId xmlns:a16="http://schemas.microsoft.com/office/drawing/2014/main" id="{AC9D2DCF-5D0A-4C55-9FD3-0269F2D322B6}"/>
                    </a:ext>
                  </a:extLst>
                </p:cNvPr>
                <p:cNvSpPr>
                  <a:spLocks/>
                </p:cNvSpPr>
                <p:nvPr/>
              </p:nvSpPr>
              <p:spPr bwMode="auto">
                <a:xfrm>
                  <a:off x="1983" y="1555"/>
                  <a:ext cx="209" cy="2650"/>
                </a:xfrm>
                <a:custGeom>
                  <a:avLst/>
                  <a:gdLst>
                    <a:gd name="T0" fmla="*/ 7 w 417"/>
                    <a:gd name="T1" fmla="*/ 0 h 5300"/>
                    <a:gd name="T2" fmla="*/ 7 w 417"/>
                    <a:gd name="T3" fmla="*/ 0 h 5300"/>
                    <a:gd name="T4" fmla="*/ 6 w 417"/>
                    <a:gd name="T5" fmla="*/ 0 h 5300"/>
                    <a:gd name="T6" fmla="*/ 6 w 417"/>
                    <a:gd name="T7" fmla="*/ 0 h 5300"/>
                    <a:gd name="T8" fmla="*/ 6 w 417"/>
                    <a:gd name="T9" fmla="*/ 0 h 5300"/>
                    <a:gd name="T10" fmla="*/ 6 w 417"/>
                    <a:gd name="T11" fmla="*/ 0 h 5300"/>
                    <a:gd name="T12" fmla="*/ 5 w 417"/>
                    <a:gd name="T13" fmla="*/ 0 h 5300"/>
                    <a:gd name="T14" fmla="*/ 5 w 417"/>
                    <a:gd name="T15" fmla="*/ 0 h 5300"/>
                    <a:gd name="T16" fmla="*/ 5 w 417"/>
                    <a:gd name="T17" fmla="*/ 0 h 5300"/>
                    <a:gd name="T18" fmla="*/ 5 w 417"/>
                    <a:gd name="T19" fmla="*/ 0 h 5300"/>
                    <a:gd name="T20" fmla="*/ 4 w 417"/>
                    <a:gd name="T21" fmla="*/ 0 h 5300"/>
                    <a:gd name="T22" fmla="*/ 4 w 417"/>
                    <a:gd name="T23" fmla="*/ 0 h 5300"/>
                    <a:gd name="T24" fmla="*/ 3 w 417"/>
                    <a:gd name="T25" fmla="*/ 0 h 5300"/>
                    <a:gd name="T26" fmla="*/ 3 w 417"/>
                    <a:gd name="T27" fmla="*/ 0 h 5300"/>
                    <a:gd name="T28" fmla="*/ 2 w 417"/>
                    <a:gd name="T29" fmla="*/ 0 h 5300"/>
                    <a:gd name="T30" fmla="*/ 1 w 417"/>
                    <a:gd name="T31" fmla="*/ 0 h 5300"/>
                    <a:gd name="T32" fmla="*/ 0 w 417"/>
                    <a:gd name="T33" fmla="*/ 0 h 5300"/>
                    <a:gd name="T34" fmla="*/ 0 w 417"/>
                    <a:gd name="T35" fmla="*/ 16 h 5300"/>
                    <a:gd name="T36" fmla="*/ 0 w 417"/>
                    <a:gd name="T37" fmla="*/ 28 h 5300"/>
                    <a:gd name="T38" fmla="*/ 0 w 417"/>
                    <a:gd name="T39" fmla="*/ 47 h 5300"/>
                    <a:gd name="T40" fmla="*/ 0 w 417"/>
                    <a:gd name="T41" fmla="*/ 83 h 5300"/>
                    <a:gd name="T42" fmla="*/ 1 w 417"/>
                    <a:gd name="T43" fmla="*/ 83 h 5300"/>
                    <a:gd name="T44" fmla="*/ 1 w 417"/>
                    <a:gd name="T45" fmla="*/ 83 h 5300"/>
                    <a:gd name="T46" fmla="*/ 1 w 417"/>
                    <a:gd name="T47" fmla="*/ 83 h 5300"/>
                    <a:gd name="T48" fmla="*/ 2 w 417"/>
                    <a:gd name="T49" fmla="*/ 83 h 5300"/>
                    <a:gd name="T50" fmla="*/ 2 w 417"/>
                    <a:gd name="T51" fmla="*/ 83 h 5300"/>
                    <a:gd name="T52" fmla="*/ 2 w 417"/>
                    <a:gd name="T53" fmla="*/ 83 h 5300"/>
                    <a:gd name="T54" fmla="*/ 2 w 417"/>
                    <a:gd name="T55" fmla="*/ 83 h 5300"/>
                    <a:gd name="T56" fmla="*/ 3 w 417"/>
                    <a:gd name="T57" fmla="*/ 83 h 5300"/>
                    <a:gd name="T58" fmla="*/ 3 w 417"/>
                    <a:gd name="T59" fmla="*/ 83 h 5300"/>
                    <a:gd name="T60" fmla="*/ 3 w 417"/>
                    <a:gd name="T61" fmla="*/ 83 h 5300"/>
                    <a:gd name="T62" fmla="*/ 4 w 417"/>
                    <a:gd name="T63" fmla="*/ 83 h 5300"/>
                    <a:gd name="T64" fmla="*/ 4 w 417"/>
                    <a:gd name="T65" fmla="*/ 83 h 5300"/>
                    <a:gd name="T66" fmla="*/ 5 w 417"/>
                    <a:gd name="T67" fmla="*/ 83 h 5300"/>
                    <a:gd name="T68" fmla="*/ 5 w 417"/>
                    <a:gd name="T69" fmla="*/ 83 h 5300"/>
                    <a:gd name="T70" fmla="*/ 6 w 417"/>
                    <a:gd name="T71" fmla="*/ 83 h 5300"/>
                    <a:gd name="T72" fmla="*/ 7 w 417"/>
                    <a:gd name="T73" fmla="*/ 83 h 5300"/>
                    <a:gd name="T74" fmla="*/ 7 w 417"/>
                    <a:gd name="T75" fmla="*/ 68 h 5300"/>
                    <a:gd name="T76" fmla="*/ 7 w 417"/>
                    <a:gd name="T77" fmla="*/ 56 h 5300"/>
                    <a:gd name="T78" fmla="*/ 7 w 417"/>
                    <a:gd name="T79" fmla="*/ 37 h 5300"/>
                    <a:gd name="T80" fmla="*/ 7 w 41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7" h="5300">
                      <a:moveTo>
                        <a:pt x="417" y="0"/>
                      </a:moveTo>
                      <a:lnTo>
                        <a:pt x="393" y="0"/>
                      </a:lnTo>
                      <a:lnTo>
                        <a:pt x="372" y="0"/>
                      </a:lnTo>
                      <a:lnTo>
                        <a:pt x="355" y="0"/>
                      </a:lnTo>
                      <a:lnTo>
                        <a:pt x="339" y="0"/>
                      </a:lnTo>
                      <a:lnTo>
                        <a:pt x="324" y="0"/>
                      </a:lnTo>
                      <a:lnTo>
                        <a:pt x="310" y="0"/>
                      </a:lnTo>
                      <a:lnTo>
                        <a:pt x="295" y="0"/>
                      </a:lnTo>
                      <a:lnTo>
                        <a:pt x="278" y="0"/>
                      </a:lnTo>
                      <a:lnTo>
                        <a:pt x="259" y="0"/>
                      </a:lnTo>
                      <a:lnTo>
                        <a:pt x="238" y="0"/>
                      </a:lnTo>
                      <a:lnTo>
                        <a:pt x="213" y="0"/>
                      </a:lnTo>
                      <a:lnTo>
                        <a:pt x="183" y="0"/>
                      </a:lnTo>
                      <a:lnTo>
                        <a:pt x="147" y="0"/>
                      </a:lnTo>
                      <a:lnTo>
                        <a:pt x="106" y="0"/>
                      </a:lnTo>
                      <a:lnTo>
                        <a:pt x="56" y="0"/>
                      </a:lnTo>
                      <a:lnTo>
                        <a:pt x="0" y="0"/>
                      </a:lnTo>
                      <a:lnTo>
                        <a:pt x="0" y="993"/>
                      </a:lnTo>
                      <a:lnTo>
                        <a:pt x="0" y="1765"/>
                      </a:lnTo>
                      <a:lnTo>
                        <a:pt x="0" y="2980"/>
                      </a:lnTo>
                      <a:lnTo>
                        <a:pt x="0" y="5300"/>
                      </a:lnTo>
                      <a:lnTo>
                        <a:pt x="24" y="5300"/>
                      </a:lnTo>
                      <a:lnTo>
                        <a:pt x="44" y="5300"/>
                      </a:lnTo>
                      <a:lnTo>
                        <a:pt x="62" y="5299"/>
                      </a:lnTo>
                      <a:lnTo>
                        <a:pt x="78" y="5299"/>
                      </a:lnTo>
                      <a:lnTo>
                        <a:pt x="92" y="5299"/>
                      </a:lnTo>
                      <a:lnTo>
                        <a:pt x="107" y="5299"/>
                      </a:lnTo>
                      <a:lnTo>
                        <a:pt x="122" y="5299"/>
                      </a:lnTo>
                      <a:lnTo>
                        <a:pt x="138" y="5299"/>
                      </a:lnTo>
                      <a:lnTo>
                        <a:pt x="157" y="5299"/>
                      </a:lnTo>
                      <a:lnTo>
                        <a:pt x="178" y="5299"/>
                      </a:lnTo>
                      <a:lnTo>
                        <a:pt x="204" y="5299"/>
                      </a:lnTo>
                      <a:lnTo>
                        <a:pt x="234" y="5299"/>
                      </a:lnTo>
                      <a:lnTo>
                        <a:pt x="269" y="5299"/>
                      </a:lnTo>
                      <a:lnTo>
                        <a:pt x="311" y="5299"/>
                      </a:lnTo>
                      <a:lnTo>
                        <a:pt x="360" y="5300"/>
                      </a:lnTo>
                      <a:lnTo>
                        <a:pt x="417" y="5300"/>
                      </a:lnTo>
                      <a:lnTo>
                        <a:pt x="417" y="4306"/>
                      </a:lnTo>
                      <a:lnTo>
                        <a:pt x="417" y="3533"/>
                      </a:lnTo>
                      <a:lnTo>
                        <a:pt x="417" y="2318"/>
                      </a:lnTo>
                      <a:lnTo>
                        <a:pt x="417"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207">
                  <a:extLst>
                    <a:ext uri="{FF2B5EF4-FFF2-40B4-BE49-F238E27FC236}">
                      <a16:creationId xmlns:a16="http://schemas.microsoft.com/office/drawing/2014/main" id="{312703CB-E460-482F-87EE-9056BC91B54F}"/>
                    </a:ext>
                  </a:extLst>
                </p:cNvPr>
                <p:cNvSpPr>
                  <a:spLocks/>
                </p:cNvSpPr>
                <p:nvPr/>
              </p:nvSpPr>
              <p:spPr bwMode="auto">
                <a:xfrm>
                  <a:off x="1987" y="1555"/>
                  <a:ext cx="195" cy="2650"/>
                </a:xfrm>
                <a:custGeom>
                  <a:avLst/>
                  <a:gdLst>
                    <a:gd name="T0" fmla="*/ 7 w 389"/>
                    <a:gd name="T1" fmla="*/ 0 h 5300"/>
                    <a:gd name="T2" fmla="*/ 6 w 389"/>
                    <a:gd name="T3" fmla="*/ 0 h 5300"/>
                    <a:gd name="T4" fmla="*/ 6 w 389"/>
                    <a:gd name="T5" fmla="*/ 0 h 5300"/>
                    <a:gd name="T6" fmla="*/ 6 w 389"/>
                    <a:gd name="T7" fmla="*/ 0 h 5300"/>
                    <a:gd name="T8" fmla="*/ 5 w 389"/>
                    <a:gd name="T9" fmla="*/ 0 h 5300"/>
                    <a:gd name="T10" fmla="*/ 5 w 389"/>
                    <a:gd name="T11" fmla="*/ 0 h 5300"/>
                    <a:gd name="T12" fmla="*/ 5 w 389"/>
                    <a:gd name="T13" fmla="*/ 0 h 5300"/>
                    <a:gd name="T14" fmla="*/ 5 w 389"/>
                    <a:gd name="T15" fmla="*/ 0 h 5300"/>
                    <a:gd name="T16" fmla="*/ 5 w 389"/>
                    <a:gd name="T17" fmla="*/ 0 h 5300"/>
                    <a:gd name="T18" fmla="*/ 4 w 389"/>
                    <a:gd name="T19" fmla="*/ 0 h 5300"/>
                    <a:gd name="T20" fmla="*/ 4 w 389"/>
                    <a:gd name="T21" fmla="*/ 0 h 5300"/>
                    <a:gd name="T22" fmla="*/ 4 w 389"/>
                    <a:gd name="T23" fmla="*/ 0 h 5300"/>
                    <a:gd name="T24" fmla="*/ 3 w 389"/>
                    <a:gd name="T25" fmla="*/ 0 h 5300"/>
                    <a:gd name="T26" fmla="*/ 3 w 389"/>
                    <a:gd name="T27" fmla="*/ 0 h 5300"/>
                    <a:gd name="T28" fmla="*/ 2 w 389"/>
                    <a:gd name="T29" fmla="*/ 0 h 5300"/>
                    <a:gd name="T30" fmla="*/ 1 w 389"/>
                    <a:gd name="T31" fmla="*/ 0 h 5300"/>
                    <a:gd name="T32" fmla="*/ 0 w 389"/>
                    <a:gd name="T33" fmla="*/ 0 h 5300"/>
                    <a:gd name="T34" fmla="*/ 0 w 389"/>
                    <a:gd name="T35" fmla="*/ 16 h 5300"/>
                    <a:gd name="T36" fmla="*/ 0 w 389"/>
                    <a:gd name="T37" fmla="*/ 28 h 5300"/>
                    <a:gd name="T38" fmla="*/ 0 w 389"/>
                    <a:gd name="T39" fmla="*/ 47 h 5300"/>
                    <a:gd name="T40" fmla="*/ 0 w 389"/>
                    <a:gd name="T41" fmla="*/ 83 h 5300"/>
                    <a:gd name="T42" fmla="*/ 1 w 389"/>
                    <a:gd name="T43" fmla="*/ 83 h 5300"/>
                    <a:gd name="T44" fmla="*/ 1 w 389"/>
                    <a:gd name="T45" fmla="*/ 83 h 5300"/>
                    <a:gd name="T46" fmla="*/ 1 w 389"/>
                    <a:gd name="T47" fmla="*/ 83 h 5300"/>
                    <a:gd name="T48" fmla="*/ 2 w 389"/>
                    <a:gd name="T49" fmla="*/ 83 h 5300"/>
                    <a:gd name="T50" fmla="*/ 2 w 389"/>
                    <a:gd name="T51" fmla="*/ 83 h 5300"/>
                    <a:gd name="T52" fmla="*/ 2 w 389"/>
                    <a:gd name="T53" fmla="*/ 83 h 5300"/>
                    <a:gd name="T54" fmla="*/ 2 w 389"/>
                    <a:gd name="T55" fmla="*/ 83 h 5300"/>
                    <a:gd name="T56" fmla="*/ 3 w 389"/>
                    <a:gd name="T57" fmla="*/ 83 h 5300"/>
                    <a:gd name="T58" fmla="*/ 3 w 389"/>
                    <a:gd name="T59" fmla="*/ 83 h 5300"/>
                    <a:gd name="T60" fmla="*/ 3 w 389"/>
                    <a:gd name="T61" fmla="*/ 83 h 5300"/>
                    <a:gd name="T62" fmla="*/ 3 w 389"/>
                    <a:gd name="T63" fmla="*/ 83 h 5300"/>
                    <a:gd name="T64" fmla="*/ 4 w 389"/>
                    <a:gd name="T65" fmla="*/ 83 h 5300"/>
                    <a:gd name="T66" fmla="*/ 4 w 389"/>
                    <a:gd name="T67" fmla="*/ 83 h 5300"/>
                    <a:gd name="T68" fmla="*/ 5 w 389"/>
                    <a:gd name="T69" fmla="*/ 83 h 5300"/>
                    <a:gd name="T70" fmla="*/ 6 w 389"/>
                    <a:gd name="T71" fmla="*/ 83 h 5300"/>
                    <a:gd name="T72" fmla="*/ 7 w 389"/>
                    <a:gd name="T73" fmla="*/ 83 h 5300"/>
                    <a:gd name="T74" fmla="*/ 7 w 389"/>
                    <a:gd name="T75" fmla="*/ 68 h 5300"/>
                    <a:gd name="T76" fmla="*/ 7 w 389"/>
                    <a:gd name="T77" fmla="*/ 56 h 5300"/>
                    <a:gd name="T78" fmla="*/ 7 w 389"/>
                    <a:gd name="T79" fmla="*/ 37 h 5300"/>
                    <a:gd name="T80" fmla="*/ 7 w 38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9" h="5300">
                      <a:moveTo>
                        <a:pt x="389" y="0"/>
                      </a:moveTo>
                      <a:lnTo>
                        <a:pt x="367" y="0"/>
                      </a:lnTo>
                      <a:lnTo>
                        <a:pt x="348" y="0"/>
                      </a:lnTo>
                      <a:lnTo>
                        <a:pt x="332" y="0"/>
                      </a:lnTo>
                      <a:lnTo>
                        <a:pt x="317" y="0"/>
                      </a:lnTo>
                      <a:lnTo>
                        <a:pt x="303" y="0"/>
                      </a:lnTo>
                      <a:lnTo>
                        <a:pt x="289" y="0"/>
                      </a:lnTo>
                      <a:lnTo>
                        <a:pt x="275" y="0"/>
                      </a:lnTo>
                      <a:lnTo>
                        <a:pt x="260" y="0"/>
                      </a:lnTo>
                      <a:lnTo>
                        <a:pt x="243" y="0"/>
                      </a:lnTo>
                      <a:lnTo>
                        <a:pt x="222" y="0"/>
                      </a:lnTo>
                      <a:lnTo>
                        <a:pt x="198" y="0"/>
                      </a:lnTo>
                      <a:lnTo>
                        <a:pt x="170" y="0"/>
                      </a:lnTo>
                      <a:lnTo>
                        <a:pt x="137" y="0"/>
                      </a:lnTo>
                      <a:lnTo>
                        <a:pt x="98" y="0"/>
                      </a:lnTo>
                      <a:lnTo>
                        <a:pt x="53" y="0"/>
                      </a:lnTo>
                      <a:lnTo>
                        <a:pt x="0" y="0"/>
                      </a:lnTo>
                      <a:lnTo>
                        <a:pt x="0" y="993"/>
                      </a:lnTo>
                      <a:lnTo>
                        <a:pt x="0" y="1765"/>
                      </a:lnTo>
                      <a:lnTo>
                        <a:pt x="0" y="2980"/>
                      </a:lnTo>
                      <a:lnTo>
                        <a:pt x="0" y="5300"/>
                      </a:lnTo>
                      <a:lnTo>
                        <a:pt x="23" y="5300"/>
                      </a:lnTo>
                      <a:lnTo>
                        <a:pt x="41" y="5300"/>
                      </a:lnTo>
                      <a:lnTo>
                        <a:pt x="59" y="5299"/>
                      </a:lnTo>
                      <a:lnTo>
                        <a:pt x="74" y="5299"/>
                      </a:lnTo>
                      <a:lnTo>
                        <a:pt x="86" y="5299"/>
                      </a:lnTo>
                      <a:lnTo>
                        <a:pt x="100" y="5299"/>
                      </a:lnTo>
                      <a:lnTo>
                        <a:pt x="114" y="5299"/>
                      </a:lnTo>
                      <a:lnTo>
                        <a:pt x="130" y="5299"/>
                      </a:lnTo>
                      <a:lnTo>
                        <a:pt x="147" y="5299"/>
                      </a:lnTo>
                      <a:lnTo>
                        <a:pt x="167" y="5299"/>
                      </a:lnTo>
                      <a:lnTo>
                        <a:pt x="191" y="5299"/>
                      </a:lnTo>
                      <a:lnTo>
                        <a:pt x="219" y="5299"/>
                      </a:lnTo>
                      <a:lnTo>
                        <a:pt x="252" y="5299"/>
                      </a:lnTo>
                      <a:lnTo>
                        <a:pt x="291" y="5299"/>
                      </a:lnTo>
                      <a:lnTo>
                        <a:pt x="336" y="5300"/>
                      </a:lnTo>
                      <a:lnTo>
                        <a:pt x="389" y="5300"/>
                      </a:lnTo>
                      <a:lnTo>
                        <a:pt x="389" y="4306"/>
                      </a:lnTo>
                      <a:lnTo>
                        <a:pt x="389" y="3533"/>
                      </a:lnTo>
                      <a:lnTo>
                        <a:pt x="389" y="2318"/>
                      </a:lnTo>
                      <a:lnTo>
                        <a:pt x="389"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208">
                  <a:extLst>
                    <a:ext uri="{FF2B5EF4-FFF2-40B4-BE49-F238E27FC236}">
                      <a16:creationId xmlns:a16="http://schemas.microsoft.com/office/drawing/2014/main" id="{6A33F523-EAE7-4574-8379-EC15FA0E15E8}"/>
                    </a:ext>
                  </a:extLst>
                </p:cNvPr>
                <p:cNvSpPr>
                  <a:spLocks/>
                </p:cNvSpPr>
                <p:nvPr/>
              </p:nvSpPr>
              <p:spPr bwMode="auto">
                <a:xfrm>
                  <a:off x="1990" y="1555"/>
                  <a:ext cx="182" cy="2650"/>
                </a:xfrm>
                <a:custGeom>
                  <a:avLst/>
                  <a:gdLst>
                    <a:gd name="T0" fmla="*/ 6 w 363"/>
                    <a:gd name="T1" fmla="*/ 0 h 5300"/>
                    <a:gd name="T2" fmla="*/ 6 w 363"/>
                    <a:gd name="T3" fmla="*/ 0 h 5300"/>
                    <a:gd name="T4" fmla="*/ 6 w 363"/>
                    <a:gd name="T5" fmla="*/ 0 h 5300"/>
                    <a:gd name="T6" fmla="*/ 5 w 363"/>
                    <a:gd name="T7" fmla="*/ 0 h 5300"/>
                    <a:gd name="T8" fmla="*/ 5 w 363"/>
                    <a:gd name="T9" fmla="*/ 0 h 5300"/>
                    <a:gd name="T10" fmla="*/ 5 w 363"/>
                    <a:gd name="T11" fmla="*/ 0 h 5300"/>
                    <a:gd name="T12" fmla="*/ 5 w 363"/>
                    <a:gd name="T13" fmla="*/ 0 h 5300"/>
                    <a:gd name="T14" fmla="*/ 4 w 363"/>
                    <a:gd name="T15" fmla="*/ 0 h 5300"/>
                    <a:gd name="T16" fmla="*/ 4 w 363"/>
                    <a:gd name="T17" fmla="*/ 0 h 5300"/>
                    <a:gd name="T18" fmla="*/ 4 w 363"/>
                    <a:gd name="T19" fmla="*/ 0 h 5300"/>
                    <a:gd name="T20" fmla="*/ 4 w 363"/>
                    <a:gd name="T21" fmla="*/ 0 h 5300"/>
                    <a:gd name="T22" fmla="*/ 3 w 363"/>
                    <a:gd name="T23" fmla="*/ 0 h 5300"/>
                    <a:gd name="T24" fmla="*/ 3 w 363"/>
                    <a:gd name="T25" fmla="*/ 0 h 5300"/>
                    <a:gd name="T26" fmla="*/ 2 w 363"/>
                    <a:gd name="T27" fmla="*/ 0 h 5300"/>
                    <a:gd name="T28" fmla="*/ 2 w 363"/>
                    <a:gd name="T29" fmla="*/ 0 h 5300"/>
                    <a:gd name="T30" fmla="*/ 1 w 363"/>
                    <a:gd name="T31" fmla="*/ 0 h 5300"/>
                    <a:gd name="T32" fmla="*/ 0 w 363"/>
                    <a:gd name="T33" fmla="*/ 0 h 5300"/>
                    <a:gd name="T34" fmla="*/ 0 w 363"/>
                    <a:gd name="T35" fmla="*/ 16 h 5300"/>
                    <a:gd name="T36" fmla="*/ 0 w 363"/>
                    <a:gd name="T37" fmla="*/ 28 h 5300"/>
                    <a:gd name="T38" fmla="*/ 0 w 363"/>
                    <a:gd name="T39" fmla="*/ 47 h 5300"/>
                    <a:gd name="T40" fmla="*/ 0 w 363"/>
                    <a:gd name="T41" fmla="*/ 83 h 5300"/>
                    <a:gd name="T42" fmla="*/ 1 w 363"/>
                    <a:gd name="T43" fmla="*/ 83 h 5300"/>
                    <a:gd name="T44" fmla="*/ 1 w 363"/>
                    <a:gd name="T45" fmla="*/ 83 h 5300"/>
                    <a:gd name="T46" fmla="*/ 1 w 363"/>
                    <a:gd name="T47" fmla="*/ 83 h 5300"/>
                    <a:gd name="T48" fmla="*/ 2 w 363"/>
                    <a:gd name="T49" fmla="*/ 83 h 5300"/>
                    <a:gd name="T50" fmla="*/ 2 w 363"/>
                    <a:gd name="T51" fmla="*/ 83 h 5300"/>
                    <a:gd name="T52" fmla="*/ 2 w 363"/>
                    <a:gd name="T53" fmla="*/ 83 h 5300"/>
                    <a:gd name="T54" fmla="*/ 2 w 363"/>
                    <a:gd name="T55" fmla="*/ 83 h 5300"/>
                    <a:gd name="T56" fmla="*/ 2 w 363"/>
                    <a:gd name="T57" fmla="*/ 83 h 5300"/>
                    <a:gd name="T58" fmla="*/ 3 w 363"/>
                    <a:gd name="T59" fmla="*/ 83 h 5300"/>
                    <a:gd name="T60" fmla="*/ 3 w 363"/>
                    <a:gd name="T61" fmla="*/ 83 h 5300"/>
                    <a:gd name="T62" fmla="*/ 3 w 363"/>
                    <a:gd name="T63" fmla="*/ 83 h 5300"/>
                    <a:gd name="T64" fmla="*/ 4 w 363"/>
                    <a:gd name="T65" fmla="*/ 83 h 5300"/>
                    <a:gd name="T66" fmla="*/ 4 w 363"/>
                    <a:gd name="T67" fmla="*/ 83 h 5300"/>
                    <a:gd name="T68" fmla="*/ 5 w 363"/>
                    <a:gd name="T69" fmla="*/ 83 h 5300"/>
                    <a:gd name="T70" fmla="*/ 5 w 363"/>
                    <a:gd name="T71" fmla="*/ 83 h 5300"/>
                    <a:gd name="T72" fmla="*/ 6 w 363"/>
                    <a:gd name="T73" fmla="*/ 83 h 5300"/>
                    <a:gd name="T74" fmla="*/ 6 w 363"/>
                    <a:gd name="T75" fmla="*/ 68 h 5300"/>
                    <a:gd name="T76" fmla="*/ 6 w 363"/>
                    <a:gd name="T77" fmla="*/ 56 h 5300"/>
                    <a:gd name="T78" fmla="*/ 6 w 363"/>
                    <a:gd name="T79" fmla="*/ 37 h 5300"/>
                    <a:gd name="T80" fmla="*/ 6 w 363"/>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3" h="5300">
                      <a:moveTo>
                        <a:pt x="363" y="0"/>
                      </a:moveTo>
                      <a:lnTo>
                        <a:pt x="342" y="0"/>
                      </a:lnTo>
                      <a:lnTo>
                        <a:pt x="323" y="0"/>
                      </a:lnTo>
                      <a:lnTo>
                        <a:pt x="308" y="0"/>
                      </a:lnTo>
                      <a:lnTo>
                        <a:pt x="295" y="0"/>
                      </a:lnTo>
                      <a:lnTo>
                        <a:pt x="282" y="0"/>
                      </a:lnTo>
                      <a:lnTo>
                        <a:pt x="269" y="0"/>
                      </a:lnTo>
                      <a:lnTo>
                        <a:pt x="255" y="0"/>
                      </a:lnTo>
                      <a:lnTo>
                        <a:pt x="242" y="0"/>
                      </a:lnTo>
                      <a:lnTo>
                        <a:pt x="226" y="0"/>
                      </a:lnTo>
                      <a:lnTo>
                        <a:pt x="207" y="0"/>
                      </a:lnTo>
                      <a:lnTo>
                        <a:pt x="184" y="0"/>
                      </a:lnTo>
                      <a:lnTo>
                        <a:pt x="159" y="0"/>
                      </a:lnTo>
                      <a:lnTo>
                        <a:pt x="128" y="0"/>
                      </a:lnTo>
                      <a:lnTo>
                        <a:pt x="92" y="0"/>
                      </a:lnTo>
                      <a:lnTo>
                        <a:pt x="49" y="0"/>
                      </a:lnTo>
                      <a:lnTo>
                        <a:pt x="0" y="0"/>
                      </a:lnTo>
                      <a:lnTo>
                        <a:pt x="0" y="993"/>
                      </a:lnTo>
                      <a:lnTo>
                        <a:pt x="0" y="1765"/>
                      </a:lnTo>
                      <a:lnTo>
                        <a:pt x="0" y="2980"/>
                      </a:lnTo>
                      <a:lnTo>
                        <a:pt x="0" y="5300"/>
                      </a:lnTo>
                      <a:lnTo>
                        <a:pt x="21" y="5300"/>
                      </a:lnTo>
                      <a:lnTo>
                        <a:pt x="39" y="5300"/>
                      </a:lnTo>
                      <a:lnTo>
                        <a:pt x="54" y="5299"/>
                      </a:lnTo>
                      <a:lnTo>
                        <a:pt x="68" y="5299"/>
                      </a:lnTo>
                      <a:lnTo>
                        <a:pt x="80" y="5299"/>
                      </a:lnTo>
                      <a:lnTo>
                        <a:pt x="93" y="5299"/>
                      </a:lnTo>
                      <a:lnTo>
                        <a:pt x="107" y="5299"/>
                      </a:lnTo>
                      <a:lnTo>
                        <a:pt x="121" y="5299"/>
                      </a:lnTo>
                      <a:lnTo>
                        <a:pt x="137" y="5299"/>
                      </a:lnTo>
                      <a:lnTo>
                        <a:pt x="155" y="5299"/>
                      </a:lnTo>
                      <a:lnTo>
                        <a:pt x="178" y="5299"/>
                      </a:lnTo>
                      <a:lnTo>
                        <a:pt x="204" y="5299"/>
                      </a:lnTo>
                      <a:lnTo>
                        <a:pt x="235" y="5299"/>
                      </a:lnTo>
                      <a:lnTo>
                        <a:pt x="270" y="5299"/>
                      </a:lnTo>
                      <a:lnTo>
                        <a:pt x="313" y="5300"/>
                      </a:lnTo>
                      <a:lnTo>
                        <a:pt x="363" y="5300"/>
                      </a:lnTo>
                      <a:lnTo>
                        <a:pt x="363" y="4306"/>
                      </a:lnTo>
                      <a:lnTo>
                        <a:pt x="363" y="3533"/>
                      </a:lnTo>
                      <a:lnTo>
                        <a:pt x="363" y="2318"/>
                      </a:lnTo>
                      <a:lnTo>
                        <a:pt x="363"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209">
                  <a:extLst>
                    <a:ext uri="{FF2B5EF4-FFF2-40B4-BE49-F238E27FC236}">
                      <a16:creationId xmlns:a16="http://schemas.microsoft.com/office/drawing/2014/main" id="{F7A4A22B-4238-4F9C-BA05-A360139C7678}"/>
                    </a:ext>
                  </a:extLst>
                </p:cNvPr>
                <p:cNvSpPr>
                  <a:spLocks/>
                </p:cNvSpPr>
                <p:nvPr/>
              </p:nvSpPr>
              <p:spPr bwMode="auto">
                <a:xfrm>
                  <a:off x="1994" y="1555"/>
                  <a:ext cx="167" cy="2650"/>
                </a:xfrm>
                <a:custGeom>
                  <a:avLst/>
                  <a:gdLst>
                    <a:gd name="T0" fmla="*/ 5 w 335"/>
                    <a:gd name="T1" fmla="*/ 0 h 5300"/>
                    <a:gd name="T2" fmla="*/ 4 w 335"/>
                    <a:gd name="T3" fmla="*/ 0 h 5300"/>
                    <a:gd name="T4" fmla="*/ 4 w 335"/>
                    <a:gd name="T5" fmla="*/ 0 h 5300"/>
                    <a:gd name="T6" fmla="*/ 4 w 335"/>
                    <a:gd name="T7" fmla="*/ 0 h 5300"/>
                    <a:gd name="T8" fmla="*/ 4 w 335"/>
                    <a:gd name="T9" fmla="*/ 0 h 5300"/>
                    <a:gd name="T10" fmla="*/ 4 w 335"/>
                    <a:gd name="T11" fmla="*/ 0 h 5300"/>
                    <a:gd name="T12" fmla="*/ 3 w 335"/>
                    <a:gd name="T13" fmla="*/ 0 h 5300"/>
                    <a:gd name="T14" fmla="*/ 3 w 335"/>
                    <a:gd name="T15" fmla="*/ 0 h 5300"/>
                    <a:gd name="T16" fmla="*/ 3 w 335"/>
                    <a:gd name="T17" fmla="*/ 0 h 5300"/>
                    <a:gd name="T18" fmla="*/ 3 w 335"/>
                    <a:gd name="T19" fmla="*/ 0 h 5300"/>
                    <a:gd name="T20" fmla="*/ 2 w 335"/>
                    <a:gd name="T21" fmla="*/ 0 h 5300"/>
                    <a:gd name="T22" fmla="*/ 2 w 335"/>
                    <a:gd name="T23" fmla="*/ 0 h 5300"/>
                    <a:gd name="T24" fmla="*/ 2 w 335"/>
                    <a:gd name="T25" fmla="*/ 0 h 5300"/>
                    <a:gd name="T26" fmla="*/ 1 w 335"/>
                    <a:gd name="T27" fmla="*/ 0 h 5300"/>
                    <a:gd name="T28" fmla="*/ 1 w 335"/>
                    <a:gd name="T29" fmla="*/ 0 h 5300"/>
                    <a:gd name="T30" fmla="*/ 0 w 335"/>
                    <a:gd name="T31" fmla="*/ 0 h 5300"/>
                    <a:gd name="T32" fmla="*/ 0 w 335"/>
                    <a:gd name="T33" fmla="*/ 0 h 5300"/>
                    <a:gd name="T34" fmla="*/ 0 w 335"/>
                    <a:gd name="T35" fmla="*/ 16 h 5300"/>
                    <a:gd name="T36" fmla="*/ 0 w 335"/>
                    <a:gd name="T37" fmla="*/ 28 h 5300"/>
                    <a:gd name="T38" fmla="*/ 0 w 335"/>
                    <a:gd name="T39" fmla="*/ 47 h 5300"/>
                    <a:gd name="T40" fmla="*/ 0 w 335"/>
                    <a:gd name="T41" fmla="*/ 83 h 5300"/>
                    <a:gd name="T42" fmla="*/ 0 w 335"/>
                    <a:gd name="T43" fmla="*/ 83 h 5300"/>
                    <a:gd name="T44" fmla="*/ 0 w 335"/>
                    <a:gd name="T45" fmla="*/ 83 h 5300"/>
                    <a:gd name="T46" fmla="*/ 0 w 335"/>
                    <a:gd name="T47" fmla="*/ 83 h 5300"/>
                    <a:gd name="T48" fmla="*/ 0 w 335"/>
                    <a:gd name="T49" fmla="*/ 83 h 5300"/>
                    <a:gd name="T50" fmla="*/ 1 w 335"/>
                    <a:gd name="T51" fmla="*/ 83 h 5300"/>
                    <a:gd name="T52" fmla="*/ 1 w 335"/>
                    <a:gd name="T53" fmla="*/ 83 h 5300"/>
                    <a:gd name="T54" fmla="*/ 1 w 335"/>
                    <a:gd name="T55" fmla="*/ 83 h 5300"/>
                    <a:gd name="T56" fmla="*/ 1 w 335"/>
                    <a:gd name="T57" fmla="*/ 83 h 5300"/>
                    <a:gd name="T58" fmla="*/ 1 w 335"/>
                    <a:gd name="T59" fmla="*/ 83 h 5300"/>
                    <a:gd name="T60" fmla="*/ 2 w 335"/>
                    <a:gd name="T61" fmla="*/ 83 h 5300"/>
                    <a:gd name="T62" fmla="*/ 2 w 335"/>
                    <a:gd name="T63" fmla="*/ 83 h 5300"/>
                    <a:gd name="T64" fmla="*/ 2 w 335"/>
                    <a:gd name="T65" fmla="*/ 83 h 5300"/>
                    <a:gd name="T66" fmla="*/ 3 w 335"/>
                    <a:gd name="T67" fmla="*/ 83 h 5300"/>
                    <a:gd name="T68" fmla="*/ 3 w 335"/>
                    <a:gd name="T69" fmla="*/ 83 h 5300"/>
                    <a:gd name="T70" fmla="*/ 4 w 335"/>
                    <a:gd name="T71" fmla="*/ 83 h 5300"/>
                    <a:gd name="T72" fmla="*/ 5 w 335"/>
                    <a:gd name="T73" fmla="*/ 83 h 5300"/>
                    <a:gd name="T74" fmla="*/ 5 w 335"/>
                    <a:gd name="T75" fmla="*/ 68 h 5300"/>
                    <a:gd name="T76" fmla="*/ 5 w 335"/>
                    <a:gd name="T77" fmla="*/ 56 h 5300"/>
                    <a:gd name="T78" fmla="*/ 5 w 335"/>
                    <a:gd name="T79" fmla="*/ 37 h 5300"/>
                    <a:gd name="T80" fmla="*/ 5 w 33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5" h="5300">
                      <a:moveTo>
                        <a:pt x="335" y="0"/>
                      </a:moveTo>
                      <a:lnTo>
                        <a:pt x="315" y="0"/>
                      </a:lnTo>
                      <a:lnTo>
                        <a:pt x="299" y="0"/>
                      </a:lnTo>
                      <a:lnTo>
                        <a:pt x="285" y="0"/>
                      </a:lnTo>
                      <a:lnTo>
                        <a:pt x="273" y="0"/>
                      </a:lnTo>
                      <a:lnTo>
                        <a:pt x="260" y="0"/>
                      </a:lnTo>
                      <a:lnTo>
                        <a:pt x="248" y="0"/>
                      </a:lnTo>
                      <a:lnTo>
                        <a:pt x="237" y="0"/>
                      </a:lnTo>
                      <a:lnTo>
                        <a:pt x="223" y="0"/>
                      </a:lnTo>
                      <a:lnTo>
                        <a:pt x="208" y="0"/>
                      </a:lnTo>
                      <a:lnTo>
                        <a:pt x="191" y="0"/>
                      </a:lnTo>
                      <a:lnTo>
                        <a:pt x="171" y="0"/>
                      </a:lnTo>
                      <a:lnTo>
                        <a:pt x="147" y="0"/>
                      </a:lnTo>
                      <a:lnTo>
                        <a:pt x="118" y="0"/>
                      </a:lnTo>
                      <a:lnTo>
                        <a:pt x="85" y="0"/>
                      </a:lnTo>
                      <a:lnTo>
                        <a:pt x="46" y="0"/>
                      </a:lnTo>
                      <a:lnTo>
                        <a:pt x="0" y="0"/>
                      </a:lnTo>
                      <a:lnTo>
                        <a:pt x="0" y="993"/>
                      </a:lnTo>
                      <a:lnTo>
                        <a:pt x="0" y="1765"/>
                      </a:lnTo>
                      <a:lnTo>
                        <a:pt x="0" y="2980"/>
                      </a:lnTo>
                      <a:lnTo>
                        <a:pt x="0" y="5300"/>
                      </a:lnTo>
                      <a:lnTo>
                        <a:pt x="19" y="5300"/>
                      </a:lnTo>
                      <a:lnTo>
                        <a:pt x="35" y="5300"/>
                      </a:lnTo>
                      <a:lnTo>
                        <a:pt x="50" y="5299"/>
                      </a:lnTo>
                      <a:lnTo>
                        <a:pt x="63" y="5299"/>
                      </a:lnTo>
                      <a:lnTo>
                        <a:pt x="75" y="5299"/>
                      </a:lnTo>
                      <a:lnTo>
                        <a:pt x="86" y="5299"/>
                      </a:lnTo>
                      <a:lnTo>
                        <a:pt x="99" y="5299"/>
                      </a:lnTo>
                      <a:lnTo>
                        <a:pt x="111" y="5299"/>
                      </a:lnTo>
                      <a:lnTo>
                        <a:pt x="126" y="5299"/>
                      </a:lnTo>
                      <a:lnTo>
                        <a:pt x="144" y="5299"/>
                      </a:lnTo>
                      <a:lnTo>
                        <a:pt x="164" y="5299"/>
                      </a:lnTo>
                      <a:lnTo>
                        <a:pt x="189" y="5299"/>
                      </a:lnTo>
                      <a:lnTo>
                        <a:pt x="217" y="5299"/>
                      </a:lnTo>
                      <a:lnTo>
                        <a:pt x="251" y="5299"/>
                      </a:lnTo>
                      <a:lnTo>
                        <a:pt x="290" y="5300"/>
                      </a:lnTo>
                      <a:lnTo>
                        <a:pt x="335" y="5300"/>
                      </a:lnTo>
                      <a:lnTo>
                        <a:pt x="335" y="4306"/>
                      </a:lnTo>
                      <a:lnTo>
                        <a:pt x="335" y="3533"/>
                      </a:lnTo>
                      <a:lnTo>
                        <a:pt x="335" y="2318"/>
                      </a:lnTo>
                      <a:lnTo>
                        <a:pt x="335"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210">
                  <a:extLst>
                    <a:ext uri="{FF2B5EF4-FFF2-40B4-BE49-F238E27FC236}">
                      <a16:creationId xmlns:a16="http://schemas.microsoft.com/office/drawing/2014/main" id="{E6254595-FEEB-4AA2-AB04-CD0B5CCA9B30}"/>
                    </a:ext>
                  </a:extLst>
                </p:cNvPr>
                <p:cNvSpPr>
                  <a:spLocks/>
                </p:cNvSpPr>
                <p:nvPr/>
              </p:nvSpPr>
              <p:spPr bwMode="auto">
                <a:xfrm>
                  <a:off x="1998" y="1555"/>
                  <a:ext cx="153" cy="2650"/>
                </a:xfrm>
                <a:custGeom>
                  <a:avLst/>
                  <a:gdLst>
                    <a:gd name="T0" fmla="*/ 5 w 306"/>
                    <a:gd name="T1" fmla="*/ 0 h 5300"/>
                    <a:gd name="T2" fmla="*/ 5 w 306"/>
                    <a:gd name="T3" fmla="*/ 0 h 5300"/>
                    <a:gd name="T4" fmla="*/ 5 w 306"/>
                    <a:gd name="T5" fmla="*/ 0 h 5300"/>
                    <a:gd name="T6" fmla="*/ 5 w 306"/>
                    <a:gd name="T7" fmla="*/ 0 h 5300"/>
                    <a:gd name="T8" fmla="*/ 4 w 306"/>
                    <a:gd name="T9" fmla="*/ 0 h 5300"/>
                    <a:gd name="T10" fmla="*/ 4 w 306"/>
                    <a:gd name="T11" fmla="*/ 0 h 5300"/>
                    <a:gd name="T12" fmla="*/ 4 w 306"/>
                    <a:gd name="T13" fmla="*/ 0 h 5300"/>
                    <a:gd name="T14" fmla="*/ 4 w 306"/>
                    <a:gd name="T15" fmla="*/ 0 h 5300"/>
                    <a:gd name="T16" fmla="*/ 4 w 306"/>
                    <a:gd name="T17" fmla="*/ 0 h 5300"/>
                    <a:gd name="T18" fmla="*/ 3 w 306"/>
                    <a:gd name="T19" fmla="*/ 0 h 5300"/>
                    <a:gd name="T20" fmla="*/ 3 w 306"/>
                    <a:gd name="T21" fmla="*/ 0 h 5300"/>
                    <a:gd name="T22" fmla="*/ 3 w 306"/>
                    <a:gd name="T23" fmla="*/ 0 h 5300"/>
                    <a:gd name="T24" fmla="*/ 3 w 306"/>
                    <a:gd name="T25" fmla="*/ 0 h 5300"/>
                    <a:gd name="T26" fmla="*/ 2 w 306"/>
                    <a:gd name="T27" fmla="*/ 0 h 5300"/>
                    <a:gd name="T28" fmla="*/ 2 w 306"/>
                    <a:gd name="T29" fmla="*/ 0 h 5300"/>
                    <a:gd name="T30" fmla="*/ 1 w 306"/>
                    <a:gd name="T31" fmla="*/ 0 h 5300"/>
                    <a:gd name="T32" fmla="*/ 0 w 306"/>
                    <a:gd name="T33" fmla="*/ 0 h 5300"/>
                    <a:gd name="T34" fmla="*/ 0 w 306"/>
                    <a:gd name="T35" fmla="*/ 16 h 5300"/>
                    <a:gd name="T36" fmla="*/ 0 w 306"/>
                    <a:gd name="T37" fmla="*/ 28 h 5300"/>
                    <a:gd name="T38" fmla="*/ 0 w 306"/>
                    <a:gd name="T39" fmla="*/ 47 h 5300"/>
                    <a:gd name="T40" fmla="*/ 0 w 306"/>
                    <a:gd name="T41" fmla="*/ 83 h 5300"/>
                    <a:gd name="T42" fmla="*/ 1 w 306"/>
                    <a:gd name="T43" fmla="*/ 83 h 5300"/>
                    <a:gd name="T44" fmla="*/ 1 w 306"/>
                    <a:gd name="T45" fmla="*/ 83 h 5300"/>
                    <a:gd name="T46" fmla="*/ 1 w 306"/>
                    <a:gd name="T47" fmla="*/ 83 h 5300"/>
                    <a:gd name="T48" fmla="*/ 1 w 306"/>
                    <a:gd name="T49" fmla="*/ 83 h 5300"/>
                    <a:gd name="T50" fmla="*/ 2 w 306"/>
                    <a:gd name="T51" fmla="*/ 83 h 5300"/>
                    <a:gd name="T52" fmla="*/ 2 w 306"/>
                    <a:gd name="T53" fmla="*/ 83 h 5300"/>
                    <a:gd name="T54" fmla="*/ 2 w 306"/>
                    <a:gd name="T55" fmla="*/ 83 h 5300"/>
                    <a:gd name="T56" fmla="*/ 2 w 306"/>
                    <a:gd name="T57" fmla="*/ 83 h 5300"/>
                    <a:gd name="T58" fmla="*/ 2 w 306"/>
                    <a:gd name="T59" fmla="*/ 83 h 5300"/>
                    <a:gd name="T60" fmla="*/ 3 w 306"/>
                    <a:gd name="T61" fmla="*/ 83 h 5300"/>
                    <a:gd name="T62" fmla="*/ 3 w 306"/>
                    <a:gd name="T63" fmla="*/ 83 h 5300"/>
                    <a:gd name="T64" fmla="*/ 3 w 306"/>
                    <a:gd name="T65" fmla="*/ 83 h 5300"/>
                    <a:gd name="T66" fmla="*/ 4 w 306"/>
                    <a:gd name="T67" fmla="*/ 83 h 5300"/>
                    <a:gd name="T68" fmla="*/ 4 w 306"/>
                    <a:gd name="T69" fmla="*/ 83 h 5300"/>
                    <a:gd name="T70" fmla="*/ 5 w 306"/>
                    <a:gd name="T71" fmla="*/ 83 h 5300"/>
                    <a:gd name="T72" fmla="*/ 5 w 306"/>
                    <a:gd name="T73" fmla="*/ 83 h 5300"/>
                    <a:gd name="T74" fmla="*/ 5 w 306"/>
                    <a:gd name="T75" fmla="*/ 68 h 5300"/>
                    <a:gd name="T76" fmla="*/ 5 w 306"/>
                    <a:gd name="T77" fmla="*/ 56 h 5300"/>
                    <a:gd name="T78" fmla="*/ 5 w 306"/>
                    <a:gd name="T79" fmla="*/ 37 h 5300"/>
                    <a:gd name="T80" fmla="*/ 5 w 306"/>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06" h="5300">
                      <a:moveTo>
                        <a:pt x="306" y="0"/>
                      </a:moveTo>
                      <a:lnTo>
                        <a:pt x="289" y="0"/>
                      </a:lnTo>
                      <a:lnTo>
                        <a:pt x="274" y="0"/>
                      </a:lnTo>
                      <a:lnTo>
                        <a:pt x="261" y="0"/>
                      </a:lnTo>
                      <a:lnTo>
                        <a:pt x="249" y="0"/>
                      </a:lnTo>
                      <a:lnTo>
                        <a:pt x="238" y="0"/>
                      </a:lnTo>
                      <a:lnTo>
                        <a:pt x="228" y="0"/>
                      </a:lnTo>
                      <a:lnTo>
                        <a:pt x="216" y="0"/>
                      </a:lnTo>
                      <a:lnTo>
                        <a:pt x="205" y="0"/>
                      </a:lnTo>
                      <a:lnTo>
                        <a:pt x="191" y="0"/>
                      </a:lnTo>
                      <a:lnTo>
                        <a:pt x="175" y="0"/>
                      </a:lnTo>
                      <a:lnTo>
                        <a:pt x="156" y="0"/>
                      </a:lnTo>
                      <a:lnTo>
                        <a:pt x="135" y="0"/>
                      </a:lnTo>
                      <a:lnTo>
                        <a:pt x="108" y="0"/>
                      </a:lnTo>
                      <a:lnTo>
                        <a:pt x="77" y="0"/>
                      </a:lnTo>
                      <a:lnTo>
                        <a:pt x="41" y="0"/>
                      </a:lnTo>
                      <a:lnTo>
                        <a:pt x="0" y="0"/>
                      </a:lnTo>
                      <a:lnTo>
                        <a:pt x="0" y="993"/>
                      </a:lnTo>
                      <a:lnTo>
                        <a:pt x="0" y="1765"/>
                      </a:lnTo>
                      <a:lnTo>
                        <a:pt x="0" y="2980"/>
                      </a:lnTo>
                      <a:lnTo>
                        <a:pt x="0" y="5300"/>
                      </a:lnTo>
                      <a:lnTo>
                        <a:pt x="17" y="5300"/>
                      </a:lnTo>
                      <a:lnTo>
                        <a:pt x="32" y="5300"/>
                      </a:lnTo>
                      <a:lnTo>
                        <a:pt x="45" y="5299"/>
                      </a:lnTo>
                      <a:lnTo>
                        <a:pt x="57" y="5299"/>
                      </a:lnTo>
                      <a:lnTo>
                        <a:pt x="68" y="5299"/>
                      </a:lnTo>
                      <a:lnTo>
                        <a:pt x="78" y="5299"/>
                      </a:lnTo>
                      <a:lnTo>
                        <a:pt x="90" y="5299"/>
                      </a:lnTo>
                      <a:lnTo>
                        <a:pt x="101" y="5299"/>
                      </a:lnTo>
                      <a:lnTo>
                        <a:pt x="115" y="5299"/>
                      </a:lnTo>
                      <a:lnTo>
                        <a:pt x="131" y="5299"/>
                      </a:lnTo>
                      <a:lnTo>
                        <a:pt x="149" y="5299"/>
                      </a:lnTo>
                      <a:lnTo>
                        <a:pt x="171" y="5299"/>
                      </a:lnTo>
                      <a:lnTo>
                        <a:pt x="198" y="5299"/>
                      </a:lnTo>
                      <a:lnTo>
                        <a:pt x="229" y="5299"/>
                      </a:lnTo>
                      <a:lnTo>
                        <a:pt x="265" y="5300"/>
                      </a:lnTo>
                      <a:lnTo>
                        <a:pt x="306" y="5300"/>
                      </a:lnTo>
                      <a:lnTo>
                        <a:pt x="306" y="4306"/>
                      </a:lnTo>
                      <a:lnTo>
                        <a:pt x="306" y="3533"/>
                      </a:lnTo>
                      <a:lnTo>
                        <a:pt x="306" y="2318"/>
                      </a:lnTo>
                      <a:lnTo>
                        <a:pt x="306"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211">
                  <a:extLst>
                    <a:ext uri="{FF2B5EF4-FFF2-40B4-BE49-F238E27FC236}">
                      <a16:creationId xmlns:a16="http://schemas.microsoft.com/office/drawing/2014/main" id="{1AC8CC1A-A6DE-4620-9F47-4C3D23B69FE2}"/>
                    </a:ext>
                  </a:extLst>
                </p:cNvPr>
                <p:cNvSpPr>
                  <a:spLocks/>
                </p:cNvSpPr>
                <p:nvPr/>
              </p:nvSpPr>
              <p:spPr bwMode="auto">
                <a:xfrm>
                  <a:off x="2001" y="1555"/>
                  <a:ext cx="140" cy="2650"/>
                </a:xfrm>
                <a:custGeom>
                  <a:avLst/>
                  <a:gdLst>
                    <a:gd name="T0" fmla="*/ 5 w 280"/>
                    <a:gd name="T1" fmla="*/ 0 h 5300"/>
                    <a:gd name="T2" fmla="*/ 5 w 280"/>
                    <a:gd name="T3" fmla="*/ 0 h 5300"/>
                    <a:gd name="T4" fmla="*/ 4 w 280"/>
                    <a:gd name="T5" fmla="*/ 0 h 5300"/>
                    <a:gd name="T6" fmla="*/ 4 w 280"/>
                    <a:gd name="T7" fmla="*/ 0 h 5300"/>
                    <a:gd name="T8" fmla="*/ 4 w 280"/>
                    <a:gd name="T9" fmla="*/ 0 h 5300"/>
                    <a:gd name="T10" fmla="*/ 4 w 280"/>
                    <a:gd name="T11" fmla="*/ 0 h 5300"/>
                    <a:gd name="T12" fmla="*/ 4 w 280"/>
                    <a:gd name="T13" fmla="*/ 0 h 5300"/>
                    <a:gd name="T14" fmla="*/ 4 w 280"/>
                    <a:gd name="T15" fmla="*/ 0 h 5300"/>
                    <a:gd name="T16" fmla="*/ 3 w 280"/>
                    <a:gd name="T17" fmla="*/ 0 h 5300"/>
                    <a:gd name="T18" fmla="*/ 3 w 280"/>
                    <a:gd name="T19" fmla="*/ 0 h 5300"/>
                    <a:gd name="T20" fmla="*/ 3 w 280"/>
                    <a:gd name="T21" fmla="*/ 0 h 5300"/>
                    <a:gd name="T22" fmla="*/ 3 w 280"/>
                    <a:gd name="T23" fmla="*/ 0 h 5300"/>
                    <a:gd name="T24" fmla="*/ 2 w 280"/>
                    <a:gd name="T25" fmla="*/ 0 h 5300"/>
                    <a:gd name="T26" fmla="*/ 2 w 280"/>
                    <a:gd name="T27" fmla="*/ 0 h 5300"/>
                    <a:gd name="T28" fmla="*/ 2 w 280"/>
                    <a:gd name="T29" fmla="*/ 0 h 5300"/>
                    <a:gd name="T30" fmla="*/ 1 w 280"/>
                    <a:gd name="T31" fmla="*/ 0 h 5300"/>
                    <a:gd name="T32" fmla="*/ 0 w 280"/>
                    <a:gd name="T33" fmla="*/ 0 h 5300"/>
                    <a:gd name="T34" fmla="*/ 0 w 280"/>
                    <a:gd name="T35" fmla="*/ 16 h 5300"/>
                    <a:gd name="T36" fmla="*/ 0 w 280"/>
                    <a:gd name="T37" fmla="*/ 28 h 5300"/>
                    <a:gd name="T38" fmla="*/ 0 w 280"/>
                    <a:gd name="T39" fmla="*/ 47 h 5300"/>
                    <a:gd name="T40" fmla="*/ 0 w 280"/>
                    <a:gd name="T41" fmla="*/ 83 h 5300"/>
                    <a:gd name="T42" fmla="*/ 1 w 280"/>
                    <a:gd name="T43" fmla="*/ 83 h 5300"/>
                    <a:gd name="T44" fmla="*/ 1 w 280"/>
                    <a:gd name="T45" fmla="*/ 83 h 5300"/>
                    <a:gd name="T46" fmla="*/ 1 w 280"/>
                    <a:gd name="T47" fmla="*/ 83 h 5300"/>
                    <a:gd name="T48" fmla="*/ 1 w 280"/>
                    <a:gd name="T49" fmla="*/ 83 h 5300"/>
                    <a:gd name="T50" fmla="*/ 1 w 280"/>
                    <a:gd name="T51" fmla="*/ 83 h 5300"/>
                    <a:gd name="T52" fmla="*/ 2 w 280"/>
                    <a:gd name="T53" fmla="*/ 83 h 5300"/>
                    <a:gd name="T54" fmla="*/ 2 w 280"/>
                    <a:gd name="T55" fmla="*/ 83 h 5300"/>
                    <a:gd name="T56" fmla="*/ 2 w 280"/>
                    <a:gd name="T57" fmla="*/ 83 h 5300"/>
                    <a:gd name="T58" fmla="*/ 2 w 280"/>
                    <a:gd name="T59" fmla="*/ 83 h 5300"/>
                    <a:gd name="T60" fmla="*/ 2 w 280"/>
                    <a:gd name="T61" fmla="*/ 83 h 5300"/>
                    <a:gd name="T62" fmla="*/ 3 w 280"/>
                    <a:gd name="T63" fmla="*/ 83 h 5300"/>
                    <a:gd name="T64" fmla="*/ 3 w 280"/>
                    <a:gd name="T65" fmla="*/ 83 h 5300"/>
                    <a:gd name="T66" fmla="*/ 3 w 280"/>
                    <a:gd name="T67" fmla="*/ 83 h 5300"/>
                    <a:gd name="T68" fmla="*/ 4 w 280"/>
                    <a:gd name="T69" fmla="*/ 83 h 5300"/>
                    <a:gd name="T70" fmla="*/ 4 w 280"/>
                    <a:gd name="T71" fmla="*/ 83 h 5300"/>
                    <a:gd name="T72" fmla="*/ 5 w 280"/>
                    <a:gd name="T73" fmla="*/ 83 h 5300"/>
                    <a:gd name="T74" fmla="*/ 5 w 280"/>
                    <a:gd name="T75" fmla="*/ 68 h 5300"/>
                    <a:gd name="T76" fmla="*/ 5 w 280"/>
                    <a:gd name="T77" fmla="*/ 56 h 5300"/>
                    <a:gd name="T78" fmla="*/ 5 w 280"/>
                    <a:gd name="T79" fmla="*/ 37 h 5300"/>
                    <a:gd name="T80" fmla="*/ 5 w 28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5300">
                      <a:moveTo>
                        <a:pt x="280" y="0"/>
                      </a:moveTo>
                      <a:lnTo>
                        <a:pt x="263" y="0"/>
                      </a:lnTo>
                      <a:lnTo>
                        <a:pt x="250" y="0"/>
                      </a:lnTo>
                      <a:lnTo>
                        <a:pt x="238" y="0"/>
                      </a:lnTo>
                      <a:lnTo>
                        <a:pt x="227" y="0"/>
                      </a:lnTo>
                      <a:lnTo>
                        <a:pt x="217" y="0"/>
                      </a:lnTo>
                      <a:lnTo>
                        <a:pt x="207" y="0"/>
                      </a:lnTo>
                      <a:lnTo>
                        <a:pt x="198" y="0"/>
                      </a:lnTo>
                      <a:lnTo>
                        <a:pt x="186" y="0"/>
                      </a:lnTo>
                      <a:lnTo>
                        <a:pt x="174" y="0"/>
                      </a:lnTo>
                      <a:lnTo>
                        <a:pt x="160" y="0"/>
                      </a:lnTo>
                      <a:lnTo>
                        <a:pt x="142" y="0"/>
                      </a:lnTo>
                      <a:lnTo>
                        <a:pt x="122" y="0"/>
                      </a:lnTo>
                      <a:lnTo>
                        <a:pt x="99" y="0"/>
                      </a:lnTo>
                      <a:lnTo>
                        <a:pt x="70" y="0"/>
                      </a:lnTo>
                      <a:lnTo>
                        <a:pt x="38" y="0"/>
                      </a:lnTo>
                      <a:lnTo>
                        <a:pt x="0" y="0"/>
                      </a:lnTo>
                      <a:lnTo>
                        <a:pt x="0" y="993"/>
                      </a:lnTo>
                      <a:lnTo>
                        <a:pt x="0" y="1765"/>
                      </a:lnTo>
                      <a:lnTo>
                        <a:pt x="0" y="2980"/>
                      </a:lnTo>
                      <a:lnTo>
                        <a:pt x="0" y="5300"/>
                      </a:lnTo>
                      <a:lnTo>
                        <a:pt x="16" y="5300"/>
                      </a:lnTo>
                      <a:lnTo>
                        <a:pt x="30" y="5300"/>
                      </a:lnTo>
                      <a:lnTo>
                        <a:pt x="41" y="5299"/>
                      </a:lnTo>
                      <a:lnTo>
                        <a:pt x="53" y="5299"/>
                      </a:lnTo>
                      <a:lnTo>
                        <a:pt x="62" y="5299"/>
                      </a:lnTo>
                      <a:lnTo>
                        <a:pt x="72" y="5299"/>
                      </a:lnTo>
                      <a:lnTo>
                        <a:pt x="81" y="5299"/>
                      </a:lnTo>
                      <a:lnTo>
                        <a:pt x="93" y="5299"/>
                      </a:lnTo>
                      <a:lnTo>
                        <a:pt x="106" y="5299"/>
                      </a:lnTo>
                      <a:lnTo>
                        <a:pt x="119" y="5299"/>
                      </a:lnTo>
                      <a:lnTo>
                        <a:pt x="137" y="5299"/>
                      </a:lnTo>
                      <a:lnTo>
                        <a:pt x="157" y="5299"/>
                      </a:lnTo>
                      <a:lnTo>
                        <a:pt x="181" y="5299"/>
                      </a:lnTo>
                      <a:lnTo>
                        <a:pt x="209" y="5299"/>
                      </a:lnTo>
                      <a:lnTo>
                        <a:pt x="242" y="5300"/>
                      </a:lnTo>
                      <a:lnTo>
                        <a:pt x="280" y="5300"/>
                      </a:lnTo>
                      <a:lnTo>
                        <a:pt x="280" y="4306"/>
                      </a:lnTo>
                      <a:lnTo>
                        <a:pt x="280" y="3533"/>
                      </a:lnTo>
                      <a:lnTo>
                        <a:pt x="280" y="2318"/>
                      </a:lnTo>
                      <a:lnTo>
                        <a:pt x="280"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212">
                  <a:extLst>
                    <a:ext uri="{FF2B5EF4-FFF2-40B4-BE49-F238E27FC236}">
                      <a16:creationId xmlns:a16="http://schemas.microsoft.com/office/drawing/2014/main" id="{C3CB9728-BEBE-4E35-B75C-21F1E2E6393C}"/>
                    </a:ext>
                  </a:extLst>
                </p:cNvPr>
                <p:cNvSpPr>
                  <a:spLocks/>
                </p:cNvSpPr>
                <p:nvPr/>
              </p:nvSpPr>
              <p:spPr bwMode="auto">
                <a:xfrm>
                  <a:off x="2005" y="1555"/>
                  <a:ext cx="126" cy="2650"/>
                </a:xfrm>
                <a:custGeom>
                  <a:avLst/>
                  <a:gdLst>
                    <a:gd name="T0" fmla="*/ 4 w 252"/>
                    <a:gd name="T1" fmla="*/ 0 h 5300"/>
                    <a:gd name="T2" fmla="*/ 4 w 252"/>
                    <a:gd name="T3" fmla="*/ 0 h 5300"/>
                    <a:gd name="T4" fmla="*/ 4 w 252"/>
                    <a:gd name="T5" fmla="*/ 0 h 5300"/>
                    <a:gd name="T6" fmla="*/ 4 w 252"/>
                    <a:gd name="T7" fmla="*/ 0 h 5300"/>
                    <a:gd name="T8" fmla="*/ 4 w 252"/>
                    <a:gd name="T9" fmla="*/ 0 h 5300"/>
                    <a:gd name="T10" fmla="*/ 4 w 252"/>
                    <a:gd name="T11" fmla="*/ 0 h 5300"/>
                    <a:gd name="T12" fmla="*/ 3 w 252"/>
                    <a:gd name="T13" fmla="*/ 0 h 5300"/>
                    <a:gd name="T14" fmla="*/ 3 w 252"/>
                    <a:gd name="T15" fmla="*/ 0 h 5300"/>
                    <a:gd name="T16" fmla="*/ 3 w 252"/>
                    <a:gd name="T17" fmla="*/ 0 h 5300"/>
                    <a:gd name="T18" fmla="*/ 3 w 252"/>
                    <a:gd name="T19" fmla="*/ 0 h 5300"/>
                    <a:gd name="T20" fmla="*/ 3 w 252"/>
                    <a:gd name="T21" fmla="*/ 0 h 5300"/>
                    <a:gd name="T22" fmla="*/ 3 w 252"/>
                    <a:gd name="T23" fmla="*/ 0 h 5300"/>
                    <a:gd name="T24" fmla="*/ 2 w 252"/>
                    <a:gd name="T25" fmla="*/ 0 h 5300"/>
                    <a:gd name="T26" fmla="*/ 2 w 252"/>
                    <a:gd name="T27" fmla="*/ 0 h 5300"/>
                    <a:gd name="T28" fmla="*/ 1 w 252"/>
                    <a:gd name="T29" fmla="*/ 0 h 5300"/>
                    <a:gd name="T30" fmla="*/ 1 w 252"/>
                    <a:gd name="T31" fmla="*/ 0 h 5300"/>
                    <a:gd name="T32" fmla="*/ 0 w 252"/>
                    <a:gd name="T33" fmla="*/ 0 h 5300"/>
                    <a:gd name="T34" fmla="*/ 0 w 252"/>
                    <a:gd name="T35" fmla="*/ 16 h 5300"/>
                    <a:gd name="T36" fmla="*/ 0 w 252"/>
                    <a:gd name="T37" fmla="*/ 28 h 5300"/>
                    <a:gd name="T38" fmla="*/ 0 w 252"/>
                    <a:gd name="T39" fmla="*/ 47 h 5300"/>
                    <a:gd name="T40" fmla="*/ 0 w 252"/>
                    <a:gd name="T41" fmla="*/ 83 h 5300"/>
                    <a:gd name="T42" fmla="*/ 1 w 252"/>
                    <a:gd name="T43" fmla="*/ 83 h 5300"/>
                    <a:gd name="T44" fmla="*/ 1 w 252"/>
                    <a:gd name="T45" fmla="*/ 83 h 5300"/>
                    <a:gd name="T46" fmla="*/ 1 w 252"/>
                    <a:gd name="T47" fmla="*/ 83 h 5300"/>
                    <a:gd name="T48" fmla="*/ 1 w 252"/>
                    <a:gd name="T49" fmla="*/ 83 h 5300"/>
                    <a:gd name="T50" fmla="*/ 1 w 252"/>
                    <a:gd name="T51" fmla="*/ 83 h 5300"/>
                    <a:gd name="T52" fmla="*/ 1 w 252"/>
                    <a:gd name="T53" fmla="*/ 83 h 5300"/>
                    <a:gd name="T54" fmla="*/ 2 w 252"/>
                    <a:gd name="T55" fmla="*/ 83 h 5300"/>
                    <a:gd name="T56" fmla="*/ 2 w 252"/>
                    <a:gd name="T57" fmla="*/ 83 h 5300"/>
                    <a:gd name="T58" fmla="*/ 2 w 252"/>
                    <a:gd name="T59" fmla="*/ 83 h 5300"/>
                    <a:gd name="T60" fmla="*/ 2 w 252"/>
                    <a:gd name="T61" fmla="*/ 83 h 5300"/>
                    <a:gd name="T62" fmla="*/ 2 w 252"/>
                    <a:gd name="T63" fmla="*/ 83 h 5300"/>
                    <a:gd name="T64" fmla="*/ 3 w 252"/>
                    <a:gd name="T65" fmla="*/ 83 h 5300"/>
                    <a:gd name="T66" fmla="*/ 3 w 252"/>
                    <a:gd name="T67" fmla="*/ 83 h 5300"/>
                    <a:gd name="T68" fmla="*/ 3 w 252"/>
                    <a:gd name="T69" fmla="*/ 83 h 5300"/>
                    <a:gd name="T70" fmla="*/ 4 w 252"/>
                    <a:gd name="T71" fmla="*/ 83 h 5300"/>
                    <a:gd name="T72" fmla="*/ 4 w 252"/>
                    <a:gd name="T73" fmla="*/ 83 h 5300"/>
                    <a:gd name="T74" fmla="*/ 4 w 252"/>
                    <a:gd name="T75" fmla="*/ 68 h 5300"/>
                    <a:gd name="T76" fmla="*/ 4 w 252"/>
                    <a:gd name="T77" fmla="*/ 56 h 5300"/>
                    <a:gd name="T78" fmla="*/ 4 w 252"/>
                    <a:gd name="T79" fmla="*/ 37 h 5300"/>
                    <a:gd name="T80" fmla="*/ 4 w 25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2" h="5300">
                      <a:moveTo>
                        <a:pt x="252" y="0"/>
                      </a:moveTo>
                      <a:lnTo>
                        <a:pt x="237" y="0"/>
                      </a:lnTo>
                      <a:lnTo>
                        <a:pt x="225" y="0"/>
                      </a:lnTo>
                      <a:lnTo>
                        <a:pt x="214" y="0"/>
                      </a:lnTo>
                      <a:lnTo>
                        <a:pt x="205" y="0"/>
                      </a:lnTo>
                      <a:lnTo>
                        <a:pt x="195" y="0"/>
                      </a:lnTo>
                      <a:lnTo>
                        <a:pt x="187" y="0"/>
                      </a:lnTo>
                      <a:lnTo>
                        <a:pt x="178" y="0"/>
                      </a:lnTo>
                      <a:lnTo>
                        <a:pt x="168" y="0"/>
                      </a:lnTo>
                      <a:lnTo>
                        <a:pt x="157" y="0"/>
                      </a:lnTo>
                      <a:lnTo>
                        <a:pt x="144" y="0"/>
                      </a:lnTo>
                      <a:lnTo>
                        <a:pt x="129" y="0"/>
                      </a:lnTo>
                      <a:lnTo>
                        <a:pt x="110" y="0"/>
                      </a:lnTo>
                      <a:lnTo>
                        <a:pt x="88" y="0"/>
                      </a:lnTo>
                      <a:lnTo>
                        <a:pt x="64" y="0"/>
                      </a:lnTo>
                      <a:lnTo>
                        <a:pt x="34" y="0"/>
                      </a:lnTo>
                      <a:lnTo>
                        <a:pt x="0" y="0"/>
                      </a:lnTo>
                      <a:lnTo>
                        <a:pt x="0" y="993"/>
                      </a:lnTo>
                      <a:lnTo>
                        <a:pt x="0" y="1765"/>
                      </a:lnTo>
                      <a:lnTo>
                        <a:pt x="0" y="2980"/>
                      </a:lnTo>
                      <a:lnTo>
                        <a:pt x="0" y="5300"/>
                      </a:lnTo>
                      <a:lnTo>
                        <a:pt x="15" y="5300"/>
                      </a:lnTo>
                      <a:lnTo>
                        <a:pt x="26" y="5300"/>
                      </a:lnTo>
                      <a:lnTo>
                        <a:pt x="38" y="5299"/>
                      </a:lnTo>
                      <a:lnTo>
                        <a:pt x="47" y="5299"/>
                      </a:lnTo>
                      <a:lnTo>
                        <a:pt x="56" y="5299"/>
                      </a:lnTo>
                      <a:lnTo>
                        <a:pt x="64" y="5299"/>
                      </a:lnTo>
                      <a:lnTo>
                        <a:pt x="73" y="5299"/>
                      </a:lnTo>
                      <a:lnTo>
                        <a:pt x="84" y="5299"/>
                      </a:lnTo>
                      <a:lnTo>
                        <a:pt x="94" y="5299"/>
                      </a:lnTo>
                      <a:lnTo>
                        <a:pt x="108" y="5299"/>
                      </a:lnTo>
                      <a:lnTo>
                        <a:pt x="123" y="5299"/>
                      </a:lnTo>
                      <a:lnTo>
                        <a:pt x="141" y="5299"/>
                      </a:lnTo>
                      <a:lnTo>
                        <a:pt x="163" y="5299"/>
                      </a:lnTo>
                      <a:lnTo>
                        <a:pt x="187" y="5299"/>
                      </a:lnTo>
                      <a:lnTo>
                        <a:pt x="217" y="5300"/>
                      </a:lnTo>
                      <a:lnTo>
                        <a:pt x="252" y="5300"/>
                      </a:lnTo>
                      <a:lnTo>
                        <a:pt x="252" y="4306"/>
                      </a:lnTo>
                      <a:lnTo>
                        <a:pt x="252" y="3533"/>
                      </a:lnTo>
                      <a:lnTo>
                        <a:pt x="252" y="2318"/>
                      </a:lnTo>
                      <a:lnTo>
                        <a:pt x="25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213">
                  <a:extLst>
                    <a:ext uri="{FF2B5EF4-FFF2-40B4-BE49-F238E27FC236}">
                      <a16:creationId xmlns:a16="http://schemas.microsoft.com/office/drawing/2014/main" id="{0FCAAF07-33A6-433B-8342-25A493AA61E0}"/>
                    </a:ext>
                  </a:extLst>
                </p:cNvPr>
                <p:cNvSpPr>
                  <a:spLocks/>
                </p:cNvSpPr>
                <p:nvPr/>
              </p:nvSpPr>
              <p:spPr bwMode="auto">
                <a:xfrm>
                  <a:off x="2008" y="1555"/>
                  <a:ext cx="113" cy="2650"/>
                </a:xfrm>
                <a:custGeom>
                  <a:avLst/>
                  <a:gdLst>
                    <a:gd name="T0" fmla="*/ 4 w 225"/>
                    <a:gd name="T1" fmla="*/ 0 h 5300"/>
                    <a:gd name="T2" fmla="*/ 4 w 225"/>
                    <a:gd name="T3" fmla="*/ 0 h 5300"/>
                    <a:gd name="T4" fmla="*/ 4 w 225"/>
                    <a:gd name="T5" fmla="*/ 0 h 5300"/>
                    <a:gd name="T6" fmla="*/ 3 w 225"/>
                    <a:gd name="T7" fmla="*/ 0 h 5300"/>
                    <a:gd name="T8" fmla="*/ 3 w 225"/>
                    <a:gd name="T9" fmla="*/ 0 h 5300"/>
                    <a:gd name="T10" fmla="*/ 3 w 225"/>
                    <a:gd name="T11" fmla="*/ 0 h 5300"/>
                    <a:gd name="T12" fmla="*/ 3 w 225"/>
                    <a:gd name="T13" fmla="*/ 0 h 5300"/>
                    <a:gd name="T14" fmla="*/ 3 w 225"/>
                    <a:gd name="T15" fmla="*/ 0 h 5300"/>
                    <a:gd name="T16" fmla="*/ 3 w 225"/>
                    <a:gd name="T17" fmla="*/ 0 h 5300"/>
                    <a:gd name="T18" fmla="*/ 3 w 225"/>
                    <a:gd name="T19" fmla="*/ 0 h 5300"/>
                    <a:gd name="T20" fmla="*/ 3 w 225"/>
                    <a:gd name="T21" fmla="*/ 0 h 5300"/>
                    <a:gd name="T22" fmla="*/ 2 w 225"/>
                    <a:gd name="T23" fmla="*/ 0 h 5300"/>
                    <a:gd name="T24" fmla="*/ 2 w 225"/>
                    <a:gd name="T25" fmla="*/ 0 h 5300"/>
                    <a:gd name="T26" fmla="*/ 2 w 225"/>
                    <a:gd name="T27" fmla="*/ 0 h 5300"/>
                    <a:gd name="T28" fmla="*/ 1 w 225"/>
                    <a:gd name="T29" fmla="*/ 0 h 5300"/>
                    <a:gd name="T30" fmla="*/ 1 w 225"/>
                    <a:gd name="T31" fmla="*/ 0 h 5300"/>
                    <a:gd name="T32" fmla="*/ 0 w 225"/>
                    <a:gd name="T33" fmla="*/ 0 h 5300"/>
                    <a:gd name="T34" fmla="*/ 0 w 225"/>
                    <a:gd name="T35" fmla="*/ 16 h 5300"/>
                    <a:gd name="T36" fmla="*/ 0 w 225"/>
                    <a:gd name="T37" fmla="*/ 28 h 5300"/>
                    <a:gd name="T38" fmla="*/ 0 w 225"/>
                    <a:gd name="T39" fmla="*/ 47 h 5300"/>
                    <a:gd name="T40" fmla="*/ 0 w 225"/>
                    <a:gd name="T41" fmla="*/ 83 h 5300"/>
                    <a:gd name="T42" fmla="*/ 1 w 225"/>
                    <a:gd name="T43" fmla="*/ 83 h 5300"/>
                    <a:gd name="T44" fmla="*/ 1 w 225"/>
                    <a:gd name="T45" fmla="*/ 83 h 5300"/>
                    <a:gd name="T46" fmla="*/ 1 w 225"/>
                    <a:gd name="T47" fmla="*/ 83 h 5300"/>
                    <a:gd name="T48" fmla="*/ 1 w 225"/>
                    <a:gd name="T49" fmla="*/ 83 h 5300"/>
                    <a:gd name="T50" fmla="*/ 1 w 225"/>
                    <a:gd name="T51" fmla="*/ 83 h 5300"/>
                    <a:gd name="T52" fmla="*/ 1 w 225"/>
                    <a:gd name="T53" fmla="*/ 83 h 5300"/>
                    <a:gd name="T54" fmla="*/ 2 w 225"/>
                    <a:gd name="T55" fmla="*/ 83 h 5300"/>
                    <a:gd name="T56" fmla="*/ 2 w 225"/>
                    <a:gd name="T57" fmla="*/ 83 h 5300"/>
                    <a:gd name="T58" fmla="*/ 2 w 225"/>
                    <a:gd name="T59" fmla="*/ 83 h 5300"/>
                    <a:gd name="T60" fmla="*/ 2 w 225"/>
                    <a:gd name="T61" fmla="*/ 83 h 5300"/>
                    <a:gd name="T62" fmla="*/ 2 w 225"/>
                    <a:gd name="T63" fmla="*/ 83 h 5300"/>
                    <a:gd name="T64" fmla="*/ 2 w 225"/>
                    <a:gd name="T65" fmla="*/ 83 h 5300"/>
                    <a:gd name="T66" fmla="*/ 3 w 225"/>
                    <a:gd name="T67" fmla="*/ 83 h 5300"/>
                    <a:gd name="T68" fmla="*/ 3 w 225"/>
                    <a:gd name="T69" fmla="*/ 83 h 5300"/>
                    <a:gd name="T70" fmla="*/ 4 w 225"/>
                    <a:gd name="T71" fmla="*/ 83 h 5300"/>
                    <a:gd name="T72" fmla="*/ 4 w 225"/>
                    <a:gd name="T73" fmla="*/ 83 h 5300"/>
                    <a:gd name="T74" fmla="*/ 4 w 225"/>
                    <a:gd name="T75" fmla="*/ 68 h 5300"/>
                    <a:gd name="T76" fmla="*/ 4 w 225"/>
                    <a:gd name="T77" fmla="*/ 56 h 5300"/>
                    <a:gd name="T78" fmla="*/ 4 w 225"/>
                    <a:gd name="T79" fmla="*/ 37 h 5300"/>
                    <a:gd name="T80" fmla="*/ 4 w 22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5" h="5300">
                      <a:moveTo>
                        <a:pt x="225" y="0"/>
                      </a:moveTo>
                      <a:lnTo>
                        <a:pt x="212" y="0"/>
                      </a:lnTo>
                      <a:lnTo>
                        <a:pt x="201" y="0"/>
                      </a:lnTo>
                      <a:lnTo>
                        <a:pt x="192" y="0"/>
                      </a:lnTo>
                      <a:lnTo>
                        <a:pt x="184" y="0"/>
                      </a:lnTo>
                      <a:lnTo>
                        <a:pt x="176" y="0"/>
                      </a:lnTo>
                      <a:lnTo>
                        <a:pt x="168" y="0"/>
                      </a:lnTo>
                      <a:lnTo>
                        <a:pt x="159" y="0"/>
                      </a:lnTo>
                      <a:lnTo>
                        <a:pt x="151" y="0"/>
                      </a:lnTo>
                      <a:lnTo>
                        <a:pt x="141" y="0"/>
                      </a:lnTo>
                      <a:lnTo>
                        <a:pt x="129" y="0"/>
                      </a:lnTo>
                      <a:lnTo>
                        <a:pt x="116" y="0"/>
                      </a:lnTo>
                      <a:lnTo>
                        <a:pt x="100" y="0"/>
                      </a:lnTo>
                      <a:lnTo>
                        <a:pt x="80" y="0"/>
                      </a:lnTo>
                      <a:lnTo>
                        <a:pt x="57" y="0"/>
                      </a:lnTo>
                      <a:lnTo>
                        <a:pt x="32" y="0"/>
                      </a:lnTo>
                      <a:lnTo>
                        <a:pt x="0" y="0"/>
                      </a:lnTo>
                      <a:lnTo>
                        <a:pt x="0" y="993"/>
                      </a:lnTo>
                      <a:lnTo>
                        <a:pt x="0" y="1765"/>
                      </a:lnTo>
                      <a:lnTo>
                        <a:pt x="0" y="2980"/>
                      </a:lnTo>
                      <a:lnTo>
                        <a:pt x="0" y="5300"/>
                      </a:lnTo>
                      <a:lnTo>
                        <a:pt x="13" y="5300"/>
                      </a:lnTo>
                      <a:lnTo>
                        <a:pt x="25" y="5300"/>
                      </a:lnTo>
                      <a:lnTo>
                        <a:pt x="34" y="5299"/>
                      </a:lnTo>
                      <a:lnTo>
                        <a:pt x="43" y="5299"/>
                      </a:lnTo>
                      <a:lnTo>
                        <a:pt x="50" y="5299"/>
                      </a:lnTo>
                      <a:lnTo>
                        <a:pt x="58" y="5299"/>
                      </a:lnTo>
                      <a:lnTo>
                        <a:pt x="66" y="5299"/>
                      </a:lnTo>
                      <a:lnTo>
                        <a:pt x="75" y="5299"/>
                      </a:lnTo>
                      <a:lnTo>
                        <a:pt x="86" y="5299"/>
                      </a:lnTo>
                      <a:lnTo>
                        <a:pt x="97" y="5299"/>
                      </a:lnTo>
                      <a:lnTo>
                        <a:pt x="111" y="5299"/>
                      </a:lnTo>
                      <a:lnTo>
                        <a:pt x="127" y="5299"/>
                      </a:lnTo>
                      <a:lnTo>
                        <a:pt x="146" y="5299"/>
                      </a:lnTo>
                      <a:lnTo>
                        <a:pt x="169" y="5299"/>
                      </a:lnTo>
                      <a:lnTo>
                        <a:pt x="194" y="5300"/>
                      </a:lnTo>
                      <a:lnTo>
                        <a:pt x="225" y="5300"/>
                      </a:lnTo>
                      <a:lnTo>
                        <a:pt x="225" y="4306"/>
                      </a:lnTo>
                      <a:lnTo>
                        <a:pt x="225" y="3533"/>
                      </a:lnTo>
                      <a:lnTo>
                        <a:pt x="225" y="2318"/>
                      </a:lnTo>
                      <a:lnTo>
                        <a:pt x="2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214">
                  <a:extLst>
                    <a:ext uri="{FF2B5EF4-FFF2-40B4-BE49-F238E27FC236}">
                      <a16:creationId xmlns:a16="http://schemas.microsoft.com/office/drawing/2014/main" id="{A3C609DF-4A8A-4116-8159-40574F5DE0D0}"/>
                    </a:ext>
                  </a:extLst>
                </p:cNvPr>
                <p:cNvSpPr>
                  <a:spLocks/>
                </p:cNvSpPr>
                <p:nvPr/>
              </p:nvSpPr>
              <p:spPr bwMode="auto">
                <a:xfrm>
                  <a:off x="2012" y="1555"/>
                  <a:ext cx="99" cy="2650"/>
                </a:xfrm>
                <a:custGeom>
                  <a:avLst/>
                  <a:gdLst>
                    <a:gd name="T0" fmla="*/ 3 w 199"/>
                    <a:gd name="T1" fmla="*/ 0 h 5300"/>
                    <a:gd name="T2" fmla="*/ 2 w 199"/>
                    <a:gd name="T3" fmla="*/ 0 h 5300"/>
                    <a:gd name="T4" fmla="*/ 2 w 199"/>
                    <a:gd name="T5" fmla="*/ 0 h 5300"/>
                    <a:gd name="T6" fmla="*/ 2 w 199"/>
                    <a:gd name="T7" fmla="*/ 0 h 5300"/>
                    <a:gd name="T8" fmla="*/ 2 w 199"/>
                    <a:gd name="T9" fmla="*/ 0 h 5300"/>
                    <a:gd name="T10" fmla="*/ 2 w 199"/>
                    <a:gd name="T11" fmla="*/ 0 h 5300"/>
                    <a:gd name="T12" fmla="*/ 2 w 199"/>
                    <a:gd name="T13" fmla="*/ 0 h 5300"/>
                    <a:gd name="T14" fmla="*/ 2 w 199"/>
                    <a:gd name="T15" fmla="*/ 0 h 5300"/>
                    <a:gd name="T16" fmla="*/ 2 w 199"/>
                    <a:gd name="T17" fmla="*/ 0 h 5300"/>
                    <a:gd name="T18" fmla="*/ 1 w 199"/>
                    <a:gd name="T19" fmla="*/ 0 h 5300"/>
                    <a:gd name="T20" fmla="*/ 1 w 199"/>
                    <a:gd name="T21" fmla="*/ 0 h 5300"/>
                    <a:gd name="T22" fmla="*/ 1 w 199"/>
                    <a:gd name="T23" fmla="*/ 0 h 5300"/>
                    <a:gd name="T24" fmla="*/ 1 w 199"/>
                    <a:gd name="T25" fmla="*/ 0 h 5300"/>
                    <a:gd name="T26" fmla="*/ 1 w 199"/>
                    <a:gd name="T27" fmla="*/ 0 h 5300"/>
                    <a:gd name="T28" fmla="*/ 0 w 199"/>
                    <a:gd name="T29" fmla="*/ 0 h 5300"/>
                    <a:gd name="T30" fmla="*/ 0 w 199"/>
                    <a:gd name="T31" fmla="*/ 0 h 5300"/>
                    <a:gd name="T32" fmla="*/ 0 w 199"/>
                    <a:gd name="T33" fmla="*/ 0 h 5300"/>
                    <a:gd name="T34" fmla="*/ 0 w 199"/>
                    <a:gd name="T35" fmla="*/ 16 h 5300"/>
                    <a:gd name="T36" fmla="*/ 0 w 199"/>
                    <a:gd name="T37" fmla="*/ 28 h 5300"/>
                    <a:gd name="T38" fmla="*/ 0 w 199"/>
                    <a:gd name="T39" fmla="*/ 47 h 5300"/>
                    <a:gd name="T40" fmla="*/ 0 w 199"/>
                    <a:gd name="T41" fmla="*/ 83 h 5300"/>
                    <a:gd name="T42" fmla="*/ 0 w 199"/>
                    <a:gd name="T43" fmla="*/ 83 h 5300"/>
                    <a:gd name="T44" fmla="*/ 0 w 199"/>
                    <a:gd name="T45" fmla="*/ 83 h 5300"/>
                    <a:gd name="T46" fmla="*/ 0 w 199"/>
                    <a:gd name="T47" fmla="*/ 83 h 5300"/>
                    <a:gd name="T48" fmla="*/ 0 w 199"/>
                    <a:gd name="T49" fmla="*/ 83 h 5300"/>
                    <a:gd name="T50" fmla="*/ 0 w 199"/>
                    <a:gd name="T51" fmla="*/ 83 h 5300"/>
                    <a:gd name="T52" fmla="*/ 0 w 199"/>
                    <a:gd name="T53" fmla="*/ 83 h 5300"/>
                    <a:gd name="T54" fmla="*/ 0 w 199"/>
                    <a:gd name="T55" fmla="*/ 83 h 5300"/>
                    <a:gd name="T56" fmla="*/ 1 w 199"/>
                    <a:gd name="T57" fmla="*/ 83 h 5300"/>
                    <a:gd name="T58" fmla="*/ 1 w 199"/>
                    <a:gd name="T59" fmla="*/ 83 h 5300"/>
                    <a:gd name="T60" fmla="*/ 1 w 199"/>
                    <a:gd name="T61" fmla="*/ 83 h 5300"/>
                    <a:gd name="T62" fmla="*/ 1 w 199"/>
                    <a:gd name="T63" fmla="*/ 83 h 5300"/>
                    <a:gd name="T64" fmla="*/ 1 w 199"/>
                    <a:gd name="T65" fmla="*/ 83 h 5300"/>
                    <a:gd name="T66" fmla="*/ 2 w 199"/>
                    <a:gd name="T67" fmla="*/ 83 h 5300"/>
                    <a:gd name="T68" fmla="*/ 2 w 199"/>
                    <a:gd name="T69" fmla="*/ 83 h 5300"/>
                    <a:gd name="T70" fmla="*/ 2 w 199"/>
                    <a:gd name="T71" fmla="*/ 83 h 5300"/>
                    <a:gd name="T72" fmla="*/ 3 w 199"/>
                    <a:gd name="T73" fmla="*/ 83 h 5300"/>
                    <a:gd name="T74" fmla="*/ 3 w 199"/>
                    <a:gd name="T75" fmla="*/ 68 h 5300"/>
                    <a:gd name="T76" fmla="*/ 3 w 199"/>
                    <a:gd name="T77" fmla="*/ 56 h 5300"/>
                    <a:gd name="T78" fmla="*/ 3 w 199"/>
                    <a:gd name="T79" fmla="*/ 37 h 5300"/>
                    <a:gd name="T80" fmla="*/ 3 w 19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9" h="5300">
                      <a:moveTo>
                        <a:pt x="199" y="0"/>
                      </a:moveTo>
                      <a:lnTo>
                        <a:pt x="187" y="0"/>
                      </a:lnTo>
                      <a:lnTo>
                        <a:pt x="178" y="0"/>
                      </a:lnTo>
                      <a:lnTo>
                        <a:pt x="169" y="0"/>
                      </a:lnTo>
                      <a:lnTo>
                        <a:pt x="162" y="0"/>
                      </a:lnTo>
                      <a:lnTo>
                        <a:pt x="155" y="0"/>
                      </a:lnTo>
                      <a:lnTo>
                        <a:pt x="148" y="0"/>
                      </a:lnTo>
                      <a:lnTo>
                        <a:pt x="141" y="0"/>
                      </a:lnTo>
                      <a:lnTo>
                        <a:pt x="133" y="0"/>
                      </a:lnTo>
                      <a:lnTo>
                        <a:pt x="124" y="0"/>
                      </a:lnTo>
                      <a:lnTo>
                        <a:pt x="113" y="0"/>
                      </a:lnTo>
                      <a:lnTo>
                        <a:pt x="102" y="0"/>
                      </a:lnTo>
                      <a:lnTo>
                        <a:pt x="87" y="0"/>
                      </a:lnTo>
                      <a:lnTo>
                        <a:pt x="71" y="0"/>
                      </a:lnTo>
                      <a:lnTo>
                        <a:pt x="51" y="0"/>
                      </a:lnTo>
                      <a:lnTo>
                        <a:pt x="27" y="0"/>
                      </a:lnTo>
                      <a:lnTo>
                        <a:pt x="0" y="0"/>
                      </a:lnTo>
                      <a:lnTo>
                        <a:pt x="0" y="993"/>
                      </a:lnTo>
                      <a:lnTo>
                        <a:pt x="0" y="1765"/>
                      </a:lnTo>
                      <a:lnTo>
                        <a:pt x="0" y="2980"/>
                      </a:lnTo>
                      <a:lnTo>
                        <a:pt x="0" y="5300"/>
                      </a:lnTo>
                      <a:lnTo>
                        <a:pt x="12" y="5300"/>
                      </a:lnTo>
                      <a:lnTo>
                        <a:pt x="21" y="5300"/>
                      </a:lnTo>
                      <a:lnTo>
                        <a:pt x="30" y="5299"/>
                      </a:lnTo>
                      <a:lnTo>
                        <a:pt x="37" y="5299"/>
                      </a:lnTo>
                      <a:lnTo>
                        <a:pt x="44" y="5299"/>
                      </a:lnTo>
                      <a:lnTo>
                        <a:pt x="51" y="5299"/>
                      </a:lnTo>
                      <a:lnTo>
                        <a:pt x="58" y="5299"/>
                      </a:lnTo>
                      <a:lnTo>
                        <a:pt x="66" y="5299"/>
                      </a:lnTo>
                      <a:lnTo>
                        <a:pt x="75" y="5299"/>
                      </a:lnTo>
                      <a:lnTo>
                        <a:pt x="86" y="5299"/>
                      </a:lnTo>
                      <a:lnTo>
                        <a:pt x="97" y="5299"/>
                      </a:lnTo>
                      <a:lnTo>
                        <a:pt x="112" y="5299"/>
                      </a:lnTo>
                      <a:lnTo>
                        <a:pt x="128" y="5299"/>
                      </a:lnTo>
                      <a:lnTo>
                        <a:pt x="148" y="5299"/>
                      </a:lnTo>
                      <a:lnTo>
                        <a:pt x="172" y="5300"/>
                      </a:lnTo>
                      <a:lnTo>
                        <a:pt x="199" y="5300"/>
                      </a:lnTo>
                      <a:lnTo>
                        <a:pt x="199" y="4306"/>
                      </a:lnTo>
                      <a:lnTo>
                        <a:pt x="199" y="3533"/>
                      </a:lnTo>
                      <a:lnTo>
                        <a:pt x="199" y="2318"/>
                      </a:lnTo>
                      <a:lnTo>
                        <a:pt x="19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215">
                  <a:extLst>
                    <a:ext uri="{FF2B5EF4-FFF2-40B4-BE49-F238E27FC236}">
                      <a16:creationId xmlns:a16="http://schemas.microsoft.com/office/drawing/2014/main" id="{9A6F337B-CFDA-4987-9FBA-3ED37D55DB2B}"/>
                    </a:ext>
                  </a:extLst>
                </p:cNvPr>
                <p:cNvSpPr>
                  <a:spLocks/>
                </p:cNvSpPr>
                <p:nvPr/>
              </p:nvSpPr>
              <p:spPr bwMode="auto">
                <a:xfrm>
                  <a:off x="2016" y="1555"/>
                  <a:ext cx="84" cy="2650"/>
                </a:xfrm>
                <a:custGeom>
                  <a:avLst/>
                  <a:gdLst>
                    <a:gd name="T0" fmla="*/ 2 w 170"/>
                    <a:gd name="T1" fmla="*/ 0 h 5300"/>
                    <a:gd name="T2" fmla="*/ 2 w 170"/>
                    <a:gd name="T3" fmla="*/ 0 h 5300"/>
                    <a:gd name="T4" fmla="*/ 2 w 170"/>
                    <a:gd name="T5" fmla="*/ 0 h 5300"/>
                    <a:gd name="T6" fmla="*/ 1 w 170"/>
                    <a:gd name="T7" fmla="*/ 0 h 5300"/>
                    <a:gd name="T8" fmla="*/ 1 w 170"/>
                    <a:gd name="T9" fmla="*/ 0 h 5300"/>
                    <a:gd name="T10" fmla="*/ 1 w 170"/>
                    <a:gd name="T11" fmla="*/ 0 h 5300"/>
                    <a:gd name="T12" fmla="*/ 1 w 170"/>
                    <a:gd name="T13" fmla="*/ 0 h 5300"/>
                    <a:gd name="T14" fmla="*/ 0 w 170"/>
                    <a:gd name="T15" fmla="*/ 0 h 5300"/>
                    <a:gd name="T16" fmla="*/ 0 w 170"/>
                    <a:gd name="T17" fmla="*/ 0 h 5300"/>
                    <a:gd name="T18" fmla="*/ 0 w 170"/>
                    <a:gd name="T19" fmla="*/ 16 h 5300"/>
                    <a:gd name="T20" fmla="*/ 0 w 170"/>
                    <a:gd name="T21" fmla="*/ 28 h 5300"/>
                    <a:gd name="T22" fmla="*/ 0 w 170"/>
                    <a:gd name="T23" fmla="*/ 47 h 5300"/>
                    <a:gd name="T24" fmla="*/ 0 w 170"/>
                    <a:gd name="T25" fmla="*/ 83 h 5300"/>
                    <a:gd name="T26" fmla="*/ 0 w 170"/>
                    <a:gd name="T27" fmla="*/ 83 h 5300"/>
                    <a:gd name="T28" fmla="*/ 0 w 170"/>
                    <a:gd name="T29" fmla="*/ 83 h 5300"/>
                    <a:gd name="T30" fmla="*/ 0 w 170"/>
                    <a:gd name="T31" fmla="*/ 83 h 5300"/>
                    <a:gd name="T32" fmla="*/ 0 w 170"/>
                    <a:gd name="T33" fmla="*/ 83 h 5300"/>
                    <a:gd name="T34" fmla="*/ 1 w 170"/>
                    <a:gd name="T35" fmla="*/ 83 h 5300"/>
                    <a:gd name="T36" fmla="*/ 1 w 170"/>
                    <a:gd name="T37" fmla="*/ 83 h 5300"/>
                    <a:gd name="T38" fmla="*/ 1 w 170"/>
                    <a:gd name="T39" fmla="*/ 83 h 5300"/>
                    <a:gd name="T40" fmla="*/ 2 w 170"/>
                    <a:gd name="T41" fmla="*/ 83 h 5300"/>
                    <a:gd name="T42" fmla="*/ 2 w 170"/>
                    <a:gd name="T43" fmla="*/ 68 h 5300"/>
                    <a:gd name="T44" fmla="*/ 2 w 170"/>
                    <a:gd name="T45" fmla="*/ 56 h 5300"/>
                    <a:gd name="T46" fmla="*/ 2 w 170"/>
                    <a:gd name="T47" fmla="*/ 37 h 5300"/>
                    <a:gd name="T48" fmla="*/ 2 w 170"/>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0" h="5300">
                      <a:moveTo>
                        <a:pt x="170" y="0"/>
                      </a:moveTo>
                      <a:lnTo>
                        <a:pt x="151" y="0"/>
                      </a:lnTo>
                      <a:lnTo>
                        <a:pt x="139" y="0"/>
                      </a:lnTo>
                      <a:lnTo>
                        <a:pt x="126" y="0"/>
                      </a:lnTo>
                      <a:lnTo>
                        <a:pt x="113" y="0"/>
                      </a:lnTo>
                      <a:lnTo>
                        <a:pt x="97" y="0"/>
                      </a:lnTo>
                      <a:lnTo>
                        <a:pt x="75" y="0"/>
                      </a:lnTo>
                      <a:lnTo>
                        <a:pt x="43" y="0"/>
                      </a:lnTo>
                      <a:lnTo>
                        <a:pt x="0" y="0"/>
                      </a:lnTo>
                      <a:lnTo>
                        <a:pt x="0" y="993"/>
                      </a:lnTo>
                      <a:lnTo>
                        <a:pt x="0" y="1765"/>
                      </a:lnTo>
                      <a:lnTo>
                        <a:pt x="0" y="2980"/>
                      </a:lnTo>
                      <a:lnTo>
                        <a:pt x="0" y="5300"/>
                      </a:lnTo>
                      <a:lnTo>
                        <a:pt x="19" y="5300"/>
                      </a:lnTo>
                      <a:lnTo>
                        <a:pt x="32" y="5299"/>
                      </a:lnTo>
                      <a:lnTo>
                        <a:pt x="44" y="5299"/>
                      </a:lnTo>
                      <a:lnTo>
                        <a:pt x="57" y="5299"/>
                      </a:lnTo>
                      <a:lnTo>
                        <a:pt x="73" y="5299"/>
                      </a:lnTo>
                      <a:lnTo>
                        <a:pt x="95" y="5299"/>
                      </a:lnTo>
                      <a:lnTo>
                        <a:pt x="127" y="5299"/>
                      </a:lnTo>
                      <a:lnTo>
                        <a:pt x="170" y="5300"/>
                      </a:lnTo>
                      <a:lnTo>
                        <a:pt x="170" y="4306"/>
                      </a:lnTo>
                      <a:lnTo>
                        <a:pt x="170" y="3533"/>
                      </a:lnTo>
                      <a:lnTo>
                        <a:pt x="170" y="2318"/>
                      </a:lnTo>
                      <a:lnTo>
                        <a:pt x="17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216">
                  <a:extLst>
                    <a:ext uri="{FF2B5EF4-FFF2-40B4-BE49-F238E27FC236}">
                      <a16:creationId xmlns:a16="http://schemas.microsoft.com/office/drawing/2014/main" id="{8F7EF051-4CA8-4C16-AED9-F77F1B70A0C0}"/>
                    </a:ext>
                  </a:extLst>
                </p:cNvPr>
                <p:cNvSpPr>
                  <a:spLocks/>
                </p:cNvSpPr>
                <p:nvPr/>
              </p:nvSpPr>
              <p:spPr bwMode="auto">
                <a:xfrm>
                  <a:off x="2019" y="1555"/>
                  <a:ext cx="72" cy="2650"/>
                </a:xfrm>
                <a:custGeom>
                  <a:avLst/>
                  <a:gdLst>
                    <a:gd name="T0" fmla="*/ 3 w 143"/>
                    <a:gd name="T1" fmla="*/ 0 h 5300"/>
                    <a:gd name="T2" fmla="*/ 2 w 143"/>
                    <a:gd name="T3" fmla="*/ 0 h 5300"/>
                    <a:gd name="T4" fmla="*/ 2 w 143"/>
                    <a:gd name="T5" fmla="*/ 0 h 5300"/>
                    <a:gd name="T6" fmla="*/ 2 w 143"/>
                    <a:gd name="T7" fmla="*/ 0 h 5300"/>
                    <a:gd name="T8" fmla="*/ 2 w 143"/>
                    <a:gd name="T9" fmla="*/ 0 h 5300"/>
                    <a:gd name="T10" fmla="*/ 2 w 143"/>
                    <a:gd name="T11" fmla="*/ 0 h 5300"/>
                    <a:gd name="T12" fmla="*/ 1 w 143"/>
                    <a:gd name="T13" fmla="*/ 0 h 5300"/>
                    <a:gd name="T14" fmla="*/ 1 w 143"/>
                    <a:gd name="T15" fmla="*/ 0 h 5300"/>
                    <a:gd name="T16" fmla="*/ 0 w 143"/>
                    <a:gd name="T17" fmla="*/ 0 h 5300"/>
                    <a:gd name="T18" fmla="*/ 0 w 143"/>
                    <a:gd name="T19" fmla="*/ 16 h 5300"/>
                    <a:gd name="T20" fmla="*/ 0 w 143"/>
                    <a:gd name="T21" fmla="*/ 28 h 5300"/>
                    <a:gd name="T22" fmla="*/ 0 w 143"/>
                    <a:gd name="T23" fmla="*/ 47 h 5300"/>
                    <a:gd name="T24" fmla="*/ 0 w 143"/>
                    <a:gd name="T25" fmla="*/ 83 h 5300"/>
                    <a:gd name="T26" fmla="*/ 1 w 143"/>
                    <a:gd name="T27" fmla="*/ 83 h 5300"/>
                    <a:gd name="T28" fmla="*/ 1 w 143"/>
                    <a:gd name="T29" fmla="*/ 83 h 5300"/>
                    <a:gd name="T30" fmla="*/ 1 w 143"/>
                    <a:gd name="T31" fmla="*/ 83 h 5300"/>
                    <a:gd name="T32" fmla="*/ 1 w 143"/>
                    <a:gd name="T33" fmla="*/ 83 h 5300"/>
                    <a:gd name="T34" fmla="*/ 1 w 143"/>
                    <a:gd name="T35" fmla="*/ 83 h 5300"/>
                    <a:gd name="T36" fmla="*/ 2 w 143"/>
                    <a:gd name="T37" fmla="*/ 83 h 5300"/>
                    <a:gd name="T38" fmla="*/ 2 w 143"/>
                    <a:gd name="T39" fmla="*/ 83 h 5300"/>
                    <a:gd name="T40" fmla="*/ 3 w 143"/>
                    <a:gd name="T41" fmla="*/ 83 h 5300"/>
                    <a:gd name="T42" fmla="*/ 3 w 143"/>
                    <a:gd name="T43" fmla="*/ 68 h 5300"/>
                    <a:gd name="T44" fmla="*/ 3 w 143"/>
                    <a:gd name="T45" fmla="*/ 56 h 5300"/>
                    <a:gd name="T46" fmla="*/ 3 w 143"/>
                    <a:gd name="T47" fmla="*/ 37 h 5300"/>
                    <a:gd name="T48" fmla="*/ 3 w 143"/>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3" h="5300">
                      <a:moveTo>
                        <a:pt x="143" y="0"/>
                      </a:moveTo>
                      <a:lnTo>
                        <a:pt x="128" y="0"/>
                      </a:lnTo>
                      <a:lnTo>
                        <a:pt x="117" y="0"/>
                      </a:lnTo>
                      <a:lnTo>
                        <a:pt x="106" y="0"/>
                      </a:lnTo>
                      <a:lnTo>
                        <a:pt x="96" y="0"/>
                      </a:lnTo>
                      <a:lnTo>
                        <a:pt x="82" y="0"/>
                      </a:lnTo>
                      <a:lnTo>
                        <a:pt x="63" y="0"/>
                      </a:lnTo>
                      <a:lnTo>
                        <a:pt x="36" y="0"/>
                      </a:lnTo>
                      <a:lnTo>
                        <a:pt x="0" y="0"/>
                      </a:lnTo>
                      <a:lnTo>
                        <a:pt x="0" y="993"/>
                      </a:lnTo>
                      <a:lnTo>
                        <a:pt x="0" y="1765"/>
                      </a:lnTo>
                      <a:lnTo>
                        <a:pt x="0" y="2980"/>
                      </a:lnTo>
                      <a:lnTo>
                        <a:pt x="0" y="5300"/>
                      </a:lnTo>
                      <a:lnTo>
                        <a:pt x="15" y="5300"/>
                      </a:lnTo>
                      <a:lnTo>
                        <a:pt x="27" y="5299"/>
                      </a:lnTo>
                      <a:lnTo>
                        <a:pt x="37" y="5299"/>
                      </a:lnTo>
                      <a:lnTo>
                        <a:pt x="48" y="5299"/>
                      </a:lnTo>
                      <a:lnTo>
                        <a:pt x="61" y="5299"/>
                      </a:lnTo>
                      <a:lnTo>
                        <a:pt x="80" y="5299"/>
                      </a:lnTo>
                      <a:lnTo>
                        <a:pt x="107" y="5299"/>
                      </a:lnTo>
                      <a:lnTo>
                        <a:pt x="143" y="5300"/>
                      </a:lnTo>
                      <a:lnTo>
                        <a:pt x="143" y="4306"/>
                      </a:lnTo>
                      <a:lnTo>
                        <a:pt x="143" y="3533"/>
                      </a:lnTo>
                      <a:lnTo>
                        <a:pt x="143" y="2318"/>
                      </a:lnTo>
                      <a:lnTo>
                        <a:pt x="143"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Rectangle 217">
                  <a:extLst>
                    <a:ext uri="{FF2B5EF4-FFF2-40B4-BE49-F238E27FC236}">
                      <a16:creationId xmlns:a16="http://schemas.microsoft.com/office/drawing/2014/main" id="{B7E301BC-6ED8-4C0F-B84F-9D46444F678C}"/>
                    </a:ext>
                  </a:extLst>
                </p:cNvPr>
                <p:cNvSpPr>
                  <a:spLocks noChangeArrowheads="1"/>
                </p:cNvSpPr>
                <p:nvPr/>
              </p:nvSpPr>
              <p:spPr bwMode="auto">
                <a:xfrm>
                  <a:off x="2023" y="1555"/>
                  <a:ext cx="57" cy="26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32" name="Freeform 218">
                  <a:extLst>
                    <a:ext uri="{FF2B5EF4-FFF2-40B4-BE49-F238E27FC236}">
                      <a16:creationId xmlns:a16="http://schemas.microsoft.com/office/drawing/2014/main" id="{9C58191A-8EA8-4B3D-9711-725593729882}"/>
                    </a:ext>
                  </a:extLst>
                </p:cNvPr>
                <p:cNvSpPr>
                  <a:spLocks/>
                </p:cNvSpPr>
                <p:nvPr/>
              </p:nvSpPr>
              <p:spPr bwMode="auto">
                <a:xfrm>
                  <a:off x="1944" y="1551"/>
                  <a:ext cx="349" cy="8"/>
                </a:xfrm>
                <a:custGeom>
                  <a:avLst/>
                  <a:gdLst>
                    <a:gd name="T0" fmla="*/ 0 w 700"/>
                    <a:gd name="T1" fmla="*/ 1 h 16"/>
                    <a:gd name="T2" fmla="*/ 0 w 700"/>
                    <a:gd name="T3" fmla="*/ 1 h 16"/>
                    <a:gd name="T4" fmla="*/ 10 w 700"/>
                    <a:gd name="T5" fmla="*/ 1 h 16"/>
                    <a:gd name="T6" fmla="*/ 10 w 700"/>
                    <a:gd name="T7" fmla="*/ 0 h 16"/>
                    <a:gd name="T8" fmla="*/ 0 w 700"/>
                    <a:gd name="T9" fmla="*/ 0 h 16"/>
                    <a:gd name="T10" fmla="*/ 0 w 700"/>
                    <a:gd name="T11" fmla="*/ 1 h 16"/>
                    <a:gd name="T12" fmla="*/ 0 w 700"/>
                    <a:gd name="T13" fmla="*/ 0 h 16"/>
                    <a:gd name="T14" fmla="*/ 0 w 700"/>
                    <a:gd name="T15" fmla="*/ 1 h 16"/>
                    <a:gd name="T16" fmla="*/ 0 w 700"/>
                    <a:gd name="T17" fmla="*/ 1 h 16"/>
                    <a:gd name="T18" fmla="*/ 0 w 700"/>
                    <a:gd name="T19" fmla="*/ 1 h 16"/>
                    <a:gd name="T20" fmla="*/ 0 w 700"/>
                    <a:gd name="T21" fmla="*/ 1 h 16"/>
                    <a:gd name="T22" fmla="*/ 0 w 700"/>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00" h="16">
                      <a:moveTo>
                        <a:pt x="17" y="8"/>
                      </a:moveTo>
                      <a:lnTo>
                        <a:pt x="9" y="16"/>
                      </a:lnTo>
                      <a:lnTo>
                        <a:pt x="700" y="16"/>
                      </a:lnTo>
                      <a:lnTo>
                        <a:pt x="700" y="0"/>
                      </a:lnTo>
                      <a:lnTo>
                        <a:pt x="9" y="0"/>
                      </a:lnTo>
                      <a:lnTo>
                        <a:pt x="0" y="8"/>
                      </a:lnTo>
                      <a:lnTo>
                        <a:pt x="9" y="0"/>
                      </a:lnTo>
                      <a:lnTo>
                        <a:pt x="3" y="2"/>
                      </a:lnTo>
                      <a:lnTo>
                        <a:pt x="0" y="8"/>
                      </a:lnTo>
                      <a:lnTo>
                        <a:pt x="3" y="14"/>
                      </a:lnTo>
                      <a:lnTo>
                        <a:pt x="9" y="16"/>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219">
                  <a:extLst>
                    <a:ext uri="{FF2B5EF4-FFF2-40B4-BE49-F238E27FC236}">
                      <a16:creationId xmlns:a16="http://schemas.microsoft.com/office/drawing/2014/main" id="{49B3ED00-01A4-4688-9033-01718FFB5857}"/>
                    </a:ext>
                  </a:extLst>
                </p:cNvPr>
                <p:cNvSpPr>
                  <a:spLocks/>
                </p:cNvSpPr>
                <p:nvPr/>
              </p:nvSpPr>
              <p:spPr bwMode="auto">
                <a:xfrm>
                  <a:off x="1944" y="1555"/>
                  <a:ext cx="8" cy="2654"/>
                </a:xfrm>
                <a:custGeom>
                  <a:avLst/>
                  <a:gdLst>
                    <a:gd name="T0" fmla="*/ 0 w 17"/>
                    <a:gd name="T1" fmla="*/ 83 h 5308"/>
                    <a:gd name="T2" fmla="*/ 0 w 17"/>
                    <a:gd name="T3" fmla="*/ 83 h 5308"/>
                    <a:gd name="T4" fmla="*/ 0 w 17"/>
                    <a:gd name="T5" fmla="*/ 0 h 5308"/>
                    <a:gd name="T6" fmla="*/ 0 w 17"/>
                    <a:gd name="T7" fmla="*/ 0 h 5308"/>
                    <a:gd name="T8" fmla="*/ 0 w 17"/>
                    <a:gd name="T9" fmla="*/ 83 h 5308"/>
                    <a:gd name="T10" fmla="*/ 0 w 17"/>
                    <a:gd name="T11" fmla="*/ 83 h 5308"/>
                    <a:gd name="T12" fmla="*/ 0 w 17"/>
                    <a:gd name="T13" fmla="*/ 83 h 5308"/>
                    <a:gd name="T14" fmla="*/ 0 w 17"/>
                    <a:gd name="T15" fmla="*/ 83 h 5308"/>
                    <a:gd name="T16" fmla="*/ 0 w 17"/>
                    <a:gd name="T17" fmla="*/ 83 h 5308"/>
                    <a:gd name="T18" fmla="*/ 0 w 17"/>
                    <a:gd name="T19" fmla="*/ 83 h 5308"/>
                    <a:gd name="T20" fmla="*/ 0 w 17"/>
                    <a:gd name="T21" fmla="*/ 83 h 5308"/>
                    <a:gd name="T22" fmla="*/ 0 w 17"/>
                    <a:gd name="T23" fmla="*/ 83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5308">
                      <a:moveTo>
                        <a:pt x="9" y="5292"/>
                      </a:moveTo>
                      <a:lnTo>
                        <a:pt x="17" y="5300"/>
                      </a:lnTo>
                      <a:lnTo>
                        <a:pt x="17" y="0"/>
                      </a:lnTo>
                      <a:lnTo>
                        <a:pt x="0" y="0"/>
                      </a:lnTo>
                      <a:lnTo>
                        <a:pt x="0" y="5300"/>
                      </a:lnTo>
                      <a:lnTo>
                        <a:pt x="9" y="5308"/>
                      </a:lnTo>
                      <a:lnTo>
                        <a:pt x="0" y="5300"/>
                      </a:lnTo>
                      <a:lnTo>
                        <a:pt x="3" y="5306"/>
                      </a:lnTo>
                      <a:lnTo>
                        <a:pt x="9" y="5308"/>
                      </a:lnTo>
                      <a:lnTo>
                        <a:pt x="14" y="5306"/>
                      </a:lnTo>
                      <a:lnTo>
                        <a:pt x="17" y="5300"/>
                      </a:lnTo>
                      <a:lnTo>
                        <a:pt x="9" y="5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220">
                  <a:extLst>
                    <a:ext uri="{FF2B5EF4-FFF2-40B4-BE49-F238E27FC236}">
                      <a16:creationId xmlns:a16="http://schemas.microsoft.com/office/drawing/2014/main" id="{81B9FA66-3291-4986-9500-4CE85444A7F1}"/>
                    </a:ext>
                  </a:extLst>
                </p:cNvPr>
                <p:cNvSpPr>
                  <a:spLocks/>
                </p:cNvSpPr>
                <p:nvPr/>
              </p:nvSpPr>
              <p:spPr bwMode="auto">
                <a:xfrm>
                  <a:off x="1948" y="4201"/>
                  <a:ext cx="349" cy="8"/>
                </a:xfrm>
                <a:custGeom>
                  <a:avLst/>
                  <a:gdLst>
                    <a:gd name="T0" fmla="*/ 10 w 699"/>
                    <a:gd name="T1" fmla="*/ 1 h 16"/>
                    <a:gd name="T2" fmla="*/ 10 w 699"/>
                    <a:gd name="T3" fmla="*/ 0 h 16"/>
                    <a:gd name="T4" fmla="*/ 0 w 699"/>
                    <a:gd name="T5" fmla="*/ 0 h 16"/>
                    <a:gd name="T6" fmla="*/ 0 w 699"/>
                    <a:gd name="T7" fmla="*/ 1 h 16"/>
                    <a:gd name="T8" fmla="*/ 10 w 699"/>
                    <a:gd name="T9" fmla="*/ 1 h 16"/>
                    <a:gd name="T10" fmla="*/ 10 w 699"/>
                    <a:gd name="T11" fmla="*/ 1 h 16"/>
                    <a:gd name="T12" fmla="*/ 10 w 699"/>
                    <a:gd name="T13" fmla="*/ 1 h 16"/>
                    <a:gd name="T14" fmla="*/ 10 w 699"/>
                    <a:gd name="T15" fmla="*/ 1 h 16"/>
                    <a:gd name="T16" fmla="*/ 10 w 699"/>
                    <a:gd name="T17" fmla="*/ 1 h 16"/>
                    <a:gd name="T18" fmla="*/ 10 w 699"/>
                    <a:gd name="T19" fmla="*/ 1 h 16"/>
                    <a:gd name="T20" fmla="*/ 10 w 699"/>
                    <a:gd name="T21" fmla="*/ 0 h 16"/>
                    <a:gd name="T22" fmla="*/ 10 w 69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9" h="16">
                      <a:moveTo>
                        <a:pt x="683" y="8"/>
                      </a:moveTo>
                      <a:lnTo>
                        <a:pt x="691" y="0"/>
                      </a:lnTo>
                      <a:lnTo>
                        <a:pt x="0" y="0"/>
                      </a:lnTo>
                      <a:lnTo>
                        <a:pt x="0" y="16"/>
                      </a:lnTo>
                      <a:lnTo>
                        <a:pt x="691" y="16"/>
                      </a:lnTo>
                      <a:lnTo>
                        <a:pt x="699" y="8"/>
                      </a:lnTo>
                      <a:lnTo>
                        <a:pt x="691" y="16"/>
                      </a:lnTo>
                      <a:lnTo>
                        <a:pt x="696" y="14"/>
                      </a:lnTo>
                      <a:lnTo>
                        <a:pt x="699" y="8"/>
                      </a:lnTo>
                      <a:lnTo>
                        <a:pt x="696" y="2"/>
                      </a:lnTo>
                      <a:lnTo>
                        <a:pt x="691" y="0"/>
                      </a:lnTo>
                      <a:lnTo>
                        <a:pt x="68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221">
                  <a:extLst>
                    <a:ext uri="{FF2B5EF4-FFF2-40B4-BE49-F238E27FC236}">
                      <a16:creationId xmlns:a16="http://schemas.microsoft.com/office/drawing/2014/main" id="{CBB1FB22-39EB-4E36-BA93-7A8E288C24C5}"/>
                    </a:ext>
                  </a:extLst>
                </p:cNvPr>
                <p:cNvSpPr>
                  <a:spLocks/>
                </p:cNvSpPr>
                <p:nvPr/>
              </p:nvSpPr>
              <p:spPr bwMode="auto">
                <a:xfrm>
                  <a:off x="2289" y="1551"/>
                  <a:ext cx="8" cy="2654"/>
                </a:xfrm>
                <a:custGeom>
                  <a:avLst/>
                  <a:gdLst>
                    <a:gd name="T0" fmla="*/ 1 w 16"/>
                    <a:gd name="T1" fmla="*/ 1 h 5308"/>
                    <a:gd name="T2" fmla="*/ 0 w 16"/>
                    <a:gd name="T3" fmla="*/ 1 h 5308"/>
                    <a:gd name="T4" fmla="*/ 0 w 16"/>
                    <a:gd name="T5" fmla="*/ 83 h 5308"/>
                    <a:gd name="T6" fmla="*/ 1 w 16"/>
                    <a:gd name="T7" fmla="*/ 83 h 5308"/>
                    <a:gd name="T8" fmla="*/ 1 w 16"/>
                    <a:gd name="T9" fmla="*/ 1 h 5308"/>
                    <a:gd name="T10" fmla="*/ 1 w 16"/>
                    <a:gd name="T11" fmla="*/ 0 h 5308"/>
                    <a:gd name="T12" fmla="*/ 1 w 16"/>
                    <a:gd name="T13" fmla="*/ 1 h 5308"/>
                    <a:gd name="T14" fmla="*/ 1 w 16"/>
                    <a:gd name="T15" fmla="*/ 1 h 5308"/>
                    <a:gd name="T16" fmla="*/ 1 w 16"/>
                    <a:gd name="T17" fmla="*/ 0 h 5308"/>
                    <a:gd name="T18" fmla="*/ 1 w 16"/>
                    <a:gd name="T19" fmla="*/ 1 h 5308"/>
                    <a:gd name="T20" fmla="*/ 0 w 16"/>
                    <a:gd name="T21" fmla="*/ 1 h 5308"/>
                    <a:gd name="T22" fmla="*/ 1 w 16"/>
                    <a:gd name="T23" fmla="*/ 1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5308">
                      <a:moveTo>
                        <a:pt x="8" y="16"/>
                      </a:moveTo>
                      <a:lnTo>
                        <a:pt x="0" y="8"/>
                      </a:lnTo>
                      <a:lnTo>
                        <a:pt x="0" y="5308"/>
                      </a:lnTo>
                      <a:lnTo>
                        <a:pt x="16" y="530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Rectangle 222">
                  <a:extLst>
                    <a:ext uri="{FF2B5EF4-FFF2-40B4-BE49-F238E27FC236}">
                      <a16:creationId xmlns:a16="http://schemas.microsoft.com/office/drawing/2014/main" id="{6F06101E-0843-4FFA-A1B8-B46F2422FAC4}"/>
                    </a:ext>
                  </a:extLst>
                </p:cNvPr>
                <p:cNvSpPr>
                  <a:spLocks noChangeArrowheads="1"/>
                </p:cNvSpPr>
                <p:nvPr/>
              </p:nvSpPr>
              <p:spPr bwMode="auto">
                <a:xfrm>
                  <a:off x="1890" y="2593"/>
                  <a:ext cx="460" cy="57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37" name="Freeform 223">
                  <a:extLst>
                    <a:ext uri="{FF2B5EF4-FFF2-40B4-BE49-F238E27FC236}">
                      <a16:creationId xmlns:a16="http://schemas.microsoft.com/office/drawing/2014/main" id="{4C1AE337-1692-4463-8F0D-56E2B5E5AA0B}"/>
                    </a:ext>
                  </a:extLst>
                </p:cNvPr>
                <p:cNvSpPr>
                  <a:spLocks/>
                </p:cNvSpPr>
                <p:nvPr/>
              </p:nvSpPr>
              <p:spPr bwMode="auto">
                <a:xfrm>
                  <a:off x="1895" y="2593"/>
                  <a:ext cx="442" cy="574"/>
                </a:xfrm>
                <a:custGeom>
                  <a:avLst/>
                  <a:gdLst>
                    <a:gd name="T0" fmla="*/ 14 w 883"/>
                    <a:gd name="T1" fmla="*/ 0 h 1149"/>
                    <a:gd name="T2" fmla="*/ 13 w 883"/>
                    <a:gd name="T3" fmla="*/ 0 h 1149"/>
                    <a:gd name="T4" fmla="*/ 13 w 883"/>
                    <a:gd name="T5" fmla="*/ 0 h 1149"/>
                    <a:gd name="T6" fmla="*/ 12 w 883"/>
                    <a:gd name="T7" fmla="*/ 0 h 1149"/>
                    <a:gd name="T8" fmla="*/ 11 w 883"/>
                    <a:gd name="T9" fmla="*/ 0 h 1149"/>
                    <a:gd name="T10" fmla="*/ 11 w 883"/>
                    <a:gd name="T11" fmla="*/ 0 h 1149"/>
                    <a:gd name="T12" fmla="*/ 10 w 883"/>
                    <a:gd name="T13" fmla="*/ 0 h 1149"/>
                    <a:gd name="T14" fmla="*/ 10 w 883"/>
                    <a:gd name="T15" fmla="*/ 0 h 1149"/>
                    <a:gd name="T16" fmla="*/ 9 w 883"/>
                    <a:gd name="T17" fmla="*/ 0 h 1149"/>
                    <a:gd name="T18" fmla="*/ 9 w 883"/>
                    <a:gd name="T19" fmla="*/ 0 h 1149"/>
                    <a:gd name="T20" fmla="*/ 8 w 883"/>
                    <a:gd name="T21" fmla="*/ 0 h 1149"/>
                    <a:gd name="T22" fmla="*/ 7 w 883"/>
                    <a:gd name="T23" fmla="*/ 0 h 1149"/>
                    <a:gd name="T24" fmla="*/ 6 w 883"/>
                    <a:gd name="T25" fmla="*/ 0 h 1149"/>
                    <a:gd name="T26" fmla="*/ 5 w 883"/>
                    <a:gd name="T27" fmla="*/ 0 h 1149"/>
                    <a:gd name="T28" fmla="*/ 3 w 883"/>
                    <a:gd name="T29" fmla="*/ 0 h 1149"/>
                    <a:gd name="T30" fmla="*/ 1 w 883"/>
                    <a:gd name="T31" fmla="*/ 0 h 1149"/>
                    <a:gd name="T32" fmla="*/ 0 w 883"/>
                    <a:gd name="T33" fmla="*/ 3 h 1149"/>
                    <a:gd name="T34" fmla="*/ 0 w 883"/>
                    <a:gd name="T35" fmla="*/ 10 h 1149"/>
                    <a:gd name="T36" fmla="*/ 1 w 883"/>
                    <a:gd name="T37" fmla="*/ 17 h 1149"/>
                    <a:gd name="T38" fmla="*/ 2 w 883"/>
                    <a:gd name="T39" fmla="*/ 17 h 1149"/>
                    <a:gd name="T40" fmla="*/ 2 w 883"/>
                    <a:gd name="T41" fmla="*/ 17 h 1149"/>
                    <a:gd name="T42" fmla="*/ 3 w 883"/>
                    <a:gd name="T43" fmla="*/ 17 h 1149"/>
                    <a:gd name="T44" fmla="*/ 3 w 883"/>
                    <a:gd name="T45" fmla="*/ 17 h 1149"/>
                    <a:gd name="T46" fmla="*/ 4 w 883"/>
                    <a:gd name="T47" fmla="*/ 17 h 1149"/>
                    <a:gd name="T48" fmla="*/ 4 w 883"/>
                    <a:gd name="T49" fmla="*/ 17 h 1149"/>
                    <a:gd name="T50" fmla="*/ 5 w 883"/>
                    <a:gd name="T51" fmla="*/ 17 h 1149"/>
                    <a:gd name="T52" fmla="*/ 5 w 883"/>
                    <a:gd name="T53" fmla="*/ 17 h 1149"/>
                    <a:gd name="T54" fmla="*/ 6 w 883"/>
                    <a:gd name="T55" fmla="*/ 17 h 1149"/>
                    <a:gd name="T56" fmla="*/ 7 w 883"/>
                    <a:gd name="T57" fmla="*/ 17 h 1149"/>
                    <a:gd name="T58" fmla="*/ 8 w 883"/>
                    <a:gd name="T59" fmla="*/ 17 h 1149"/>
                    <a:gd name="T60" fmla="*/ 9 w 883"/>
                    <a:gd name="T61" fmla="*/ 17 h 1149"/>
                    <a:gd name="T62" fmla="*/ 10 w 883"/>
                    <a:gd name="T63" fmla="*/ 17 h 1149"/>
                    <a:gd name="T64" fmla="*/ 12 w 883"/>
                    <a:gd name="T65" fmla="*/ 17 h 1149"/>
                    <a:gd name="T66" fmla="*/ 13 w 883"/>
                    <a:gd name="T67" fmla="*/ 17 h 1149"/>
                    <a:gd name="T68" fmla="*/ 14 w 883"/>
                    <a:gd name="T69" fmla="*/ 14 h 1149"/>
                    <a:gd name="T70" fmla="*/ 14 w 883"/>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3" h="1149">
                      <a:moveTo>
                        <a:pt x="883" y="0"/>
                      </a:moveTo>
                      <a:lnTo>
                        <a:pt x="857" y="0"/>
                      </a:lnTo>
                      <a:lnTo>
                        <a:pt x="832" y="0"/>
                      </a:lnTo>
                      <a:lnTo>
                        <a:pt x="809" y="0"/>
                      </a:lnTo>
                      <a:lnTo>
                        <a:pt x="789" y="0"/>
                      </a:lnTo>
                      <a:lnTo>
                        <a:pt x="770" y="0"/>
                      </a:lnTo>
                      <a:lnTo>
                        <a:pt x="752" y="0"/>
                      </a:lnTo>
                      <a:lnTo>
                        <a:pt x="734" y="0"/>
                      </a:lnTo>
                      <a:lnTo>
                        <a:pt x="718" y="0"/>
                      </a:lnTo>
                      <a:lnTo>
                        <a:pt x="702" y="0"/>
                      </a:lnTo>
                      <a:lnTo>
                        <a:pt x="687" y="0"/>
                      </a:lnTo>
                      <a:lnTo>
                        <a:pt x="671" y="0"/>
                      </a:lnTo>
                      <a:lnTo>
                        <a:pt x="656" y="0"/>
                      </a:lnTo>
                      <a:lnTo>
                        <a:pt x="640" y="0"/>
                      </a:lnTo>
                      <a:lnTo>
                        <a:pt x="624" y="0"/>
                      </a:lnTo>
                      <a:lnTo>
                        <a:pt x="608" y="0"/>
                      </a:lnTo>
                      <a:lnTo>
                        <a:pt x="589" y="0"/>
                      </a:lnTo>
                      <a:lnTo>
                        <a:pt x="571" y="0"/>
                      </a:lnTo>
                      <a:lnTo>
                        <a:pt x="550" y="0"/>
                      </a:lnTo>
                      <a:lnTo>
                        <a:pt x="528" y="0"/>
                      </a:lnTo>
                      <a:lnTo>
                        <a:pt x="504" y="0"/>
                      </a:lnTo>
                      <a:lnTo>
                        <a:pt x="479" y="0"/>
                      </a:lnTo>
                      <a:lnTo>
                        <a:pt x="451" y="0"/>
                      </a:lnTo>
                      <a:lnTo>
                        <a:pt x="420" y="0"/>
                      </a:lnTo>
                      <a:lnTo>
                        <a:pt x="387" y="0"/>
                      </a:lnTo>
                      <a:lnTo>
                        <a:pt x="351" y="0"/>
                      </a:lnTo>
                      <a:lnTo>
                        <a:pt x="312" y="0"/>
                      </a:lnTo>
                      <a:lnTo>
                        <a:pt x="269" y="0"/>
                      </a:lnTo>
                      <a:lnTo>
                        <a:pt x="223" y="0"/>
                      </a:lnTo>
                      <a:lnTo>
                        <a:pt x="174" y="0"/>
                      </a:lnTo>
                      <a:lnTo>
                        <a:pt x="119" y="0"/>
                      </a:lnTo>
                      <a:lnTo>
                        <a:pt x="62" y="0"/>
                      </a:lnTo>
                      <a:lnTo>
                        <a:pt x="0" y="0"/>
                      </a:lnTo>
                      <a:lnTo>
                        <a:pt x="0" y="215"/>
                      </a:lnTo>
                      <a:lnTo>
                        <a:pt x="0" y="382"/>
                      </a:lnTo>
                      <a:lnTo>
                        <a:pt x="0" y="645"/>
                      </a:lnTo>
                      <a:lnTo>
                        <a:pt x="0" y="1149"/>
                      </a:lnTo>
                      <a:lnTo>
                        <a:pt x="26" y="1149"/>
                      </a:lnTo>
                      <a:lnTo>
                        <a:pt x="50" y="1149"/>
                      </a:lnTo>
                      <a:lnTo>
                        <a:pt x="73" y="1149"/>
                      </a:lnTo>
                      <a:lnTo>
                        <a:pt x="94" y="1149"/>
                      </a:lnTo>
                      <a:lnTo>
                        <a:pt x="114" y="1149"/>
                      </a:lnTo>
                      <a:lnTo>
                        <a:pt x="132" y="1149"/>
                      </a:lnTo>
                      <a:lnTo>
                        <a:pt x="149" y="1149"/>
                      </a:lnTo>
                      <a:lnTo>
                        <a:pt x="165" y="1149"/>
                      </a:lnTo>
                      <a:lnTo>
                        <a:pt x="182" y="1149"/>
                      </a:lnTo>
                      <a:lnTo>
                        <a:pt x="197" y="1149"/>
                      </a:lnTo>
                      <a:lnTo>
                        <a:pt x="212" y="1149"/>
                      </a:lnTo>
                      <a:lnTo>
                        <a:pt x="228" y="1149"/>
                      </a:lnTo>
                      <a:lnTo>
                        <a:pt x="243" y="1149"/>
                      </a:lnTo>
                      <a:lnTo>
                        <a:pt x="259" y="1149"/>
                      </a:lnTo>
                      <a:lnTo>
                        <a:pt x="276" y="1149"/>
                      </a:lnTo>
                      <a:lnTo>
                        <a:pt x="294" y="1149"/>
                      </a:lnTo>
                      <a:lnTo>
                        <a:pt x="313" y="1149"/>
                      </a:lnTo>
                      <a:lnTo>
                        <a:pt x="334" y="1149"/>
                      </a:lnTo>
                      <a:lnTo>
                        <a:pt x="355" y="1149"/>
                      </a:lnTo>
                      <a:lnTo>
                        <a:pt x="379" y="1149"/>
                      </a:lnTo>
                      <a:lnTo>
                        <a:pt x="405" y="1149"/>
                      </a:lnTo>
                      <a:lnTo>
                        <a:pt x="433" y="1149"/>
                      </a:lnTo>
                      <a:lnTo>
                        <a:pt x="464" y="1149"/>
                      </a:lnTo>
                      <a:lnTo>
                        <a:pt x="496" y="1149"/>
                      </a:lnTo>
                      <a:lnTo>
                        <a:pt x="533" y="1149"/>
                      </a:lnTo>
                      <a:lnTo>
                        <a:pt x="571" y="1149"/>
                      </a:lnTo>
                      <a:lnTo>
                        <a:pt x="614" y="1149"/>
                      </a:lnTo>
                      <a:lnTo>
                        <a:pt x="660" y="1149"/>
                      </a:lnTo>
                      <a:lnTo>
                        <a:pt x="709" y="1149"/>
                      </a:lnTo>
                      <a:lnTo>
                        <a:pt x="763" y="1149"/>
                      </a:lnTo>
                      <a:lnTo>
                        <a:pt x="821" y="1149"/>
                      </a:lnTo>
                      <a:lnTo>
                        <a:pt x="883" y="1149"/>
                      </a:lnTo>
                      <a:lnTo>
                        <a:pt x="883" y="933"/>
                      </a:lnTo>
                      <a:lnTo>
                        <a:pt x="883" y="765"/>
                      </a:lnTo>
                      <a:lnTo>
                        <a:pt x="883" y="503"/>
                      </a:lnTo>
                      <a:lnTo>
                        <a:pt x="883"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224">
                  <a:extLst>
                    <a:ext uri="{FF2B5EF4-FFF2-40B4-BE49-F238E27FC236}">
                      <a16:creationId xmlns:a16="http://schemas.microsoft.com/office/drawing/2014/main" id="{FB97AD64-846E-42C8-B621-A98E156243FA}"/>
                    </a:ext>
                  </a:extLst>
                </p:cNvPr>
                <p:cNvSpPr>
                  <a:spLocks/>
                </p:cNvSpPr>
                <p:nvPr/>
              </p:nvSpPr>
              <p:spPr bwMode="auto">
                <a:xfrm>
                  <a:off x="1899" y="2593"/>
                  <a:ext cx="425" cy="574"/>
                </a:xfrm>
                <a:custGeom>
                  <a:avLst/>
                  <a:gdLst>
                    <a:gd name="T0" fmla="*/ 13 w 849"/>
                    <a:gd name="T1" fmla="*/ 0 h 1149"/>
                    <a:gd name="T2" fmla="*/ 13 w 849"/>
                    <a:gd name="T3" fmla="*/ 0 h 1149"/>
                    <a:gd name="T4" fmla="*/ 12 w 849"/>
                    <a:gd name="T5" fmla="*/ 0 h 1149"/>
                    <a:gd name="T6" fmla="*/ 12 w 849"/>
                    <a:gd name="T7" fmla="*/ 0 h 1149"/>
                    <a:gd name="T8" fmla="*/ 11 w 849"/>
                    <a:gd name="T9" fmla="*/ 0 h 1149"/>
                    <a:gd name="T10" fmla="*/ 11 w 849"/>
                    <a:gd name="T11" fmla="*/ 0 h 1149"/>
                    <a:gd name="T12" fmla="*/ 10 w 849"/>
                    <a:gd name="T13" fmla="*/ 0 h 1149"/>
                    <a:gd name="T14" fmla="*/ 10 w 849"/>
                    <a:gd name="T15" fmla="*/ 0 h 1149"/>
                    <a:gd name="T16" fmla="*/ 9 w 849"/>
                    <a:gd name="T17" fmla="*/ 0 h 1149"/>
                    <a:gd name="T18" fmla="*/ 8 w 849"/>
                    <a:gd name="T19" fmla="*/ 0 h 1149"/>
                    <a:gd name="T20" fmla="*/ 8 w 849"/>
                    <a:gd name="T21" fmla="*/ 0 h 1149"/>
                    <a:gd name="T22" fmla="*/ 7 w 849"/>
                    <a:gd name="T23" fmla="*/ 0 h 1149"/>
                    <a:gd name="T24" fmla="*/ 6 w 849"/>
                    <a:gd name="T25" fmla="*/ 0 h 1149"/>
                    <a:gd name="T26" fmla="*/ 5 w 849"/>
                    <a:gd name="T27" fmla="*/ 0 h 1149"/>
                    <a:gd name="T28" fmla="*/ 3 w 849"/>
                    <a:gd name="T29" fmla="*/ 0 h 1149"/>
                    <a:gd name="T30" fmla="*/ 1 w 849"/>
                    <a:gd name="T31" fmla="*/ 0 h 1149"/>
                    <a:gd name="T32" fmla="*/ 0 w 849"/>
                    <a:gd name="T33" fmla="*/ 3 h 1149"/>
                    <a:gd name="T34" fmla="*/ 0 w 849"/>
                    <a:gd name="T35" fmla="*/ 10 h 1149"/>
                    <a:gd name="T36" fmla="*/ 1 w 849"/>
                    <a:gd name="T37" fmla="*/ 17 h 1149"/>
                    <a:gd name="T38" fmla="*/ 2 w 849"/>
                    <a:gd name="T39" fmla="*/ 17 h 1149"/>
                    <a:gd name="T40" fmla="*/ 2 w 849"/>
                    <a:gd name="T41" fmla="*/ 17 h 1149"/>
                    <a:gd name="T42" fmla="*/ 3 w 849"/>
                    <a:gd name="T43" fmla="*/ 17 h 1149"/>
                    <a:gd name="T44" fmla="*/ 3 w 849"/>
                    <a:gd name="T45" fmla="*/ 17 h 1149"/>
                    <a:gd name="T46" fmla="*/ 4 w 849"/>
                    <a:gd name="T47" fmla="*/ 17 h 1149"/>
                    <a:gd name="T48" fmla="*/ 4 w 849"/>
                    <a:gd name="T49" fmla="*/ 17 h 1149"/>
                    <a:gd name="T50" fmla="*/ 5 w 849"/>
                    <a:gd name="T51" fmla="*/ 17 h 1149"/>
                    <a:gd name="T52" fmla="*/ 5 w 849"/>
                    <a:gd name="T53" fmla="*/ 17 h 1149"/>
                    <a:gd name="T54" fmla="*/ 6 w 849"/>
                    <a:gd name="T55" fmla="*/ 17 h 1149"/>
                    <a:gd name="T56" fmla="*/ 7 w 849"/>
                    <a:gd name="T57" fmla="*/ 17 h 1149"/>
                    <a:gd name="T58" fmla="*/ 7 w 849"/>
                    <a:gd name="T59" fmla="*/ 17 h 1149"/>
                    <a:gd name="T60" fmla="*/ 8 w 849"/>
                    <a:gd name="T61" fmla="*/ 17 h 1149"/>
                    <a:gd name="T62" fmla="*/ 10 w 849"/>
                    <a:gd name="T63" fmla="*/ 17 h 1149"/>
                    <a:gd name="T64" fmla="*/ 11 w 849"/>
                    <a:gd name="T65" fmla="*/ 17 h 1149"/>
                    <a:gd name="T66" fmla="*/ 13 w 849"/>
                    <a:gd name="T67" fmla="*/ 17 h 1149"/>
                    <a:gd name="T68" fmla="*/ 14 w 849"/>
                    <a:gd name="T69" fmla="*/ 14 h 1149"/>
                    <a:gd name="T70" fmla="*/ 14 w 849"/>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9" h="1149">
                      <a:moveTo>
                        <a:pt x="849" y="0"/>
                      </a:moveTo>
                      <a:lnTo>
                        <a:pt x="823" y="0"/>
                      </a:lnTo>
                      <a:lnTo>
                        <a:pt x="800" y="0"/>
                      </a:lnTo>
                      <a:lnTo>
                        <a:pt x="778" y="0"/>
                      </a:lnTo>
                      <a:lnTo>
                        <a:pt x="758" y="0"/>
                      </a:lnTo>
                      <a:lnTo>
                        <a:pt x="739" y="0"/>
                      </a:lnTo>
                      <a:lnTo>
                        <a:pt x="722" y="0"/>
                      </a:lnTo>
                      <a:lnTo>
                        <a:pt x="706" y="0"/>
                      </a:lnTo>
                      <a:lnTo>
                        <a:pt x="690" y="0"/>
                      </a:lnTo>
                      <a:lnTo>
                        <a:pt x="675" y="0"/>
                      </a:lnTo>
                      <a:lnTo>
                        <a:pt x="660" y="0"/>
                      </a:lnTo>
                      <a:lnTo>
                        <a:pt x="645" y="0"/>
                      </a:lnTo>
                      <a:lnTo>
                        <a:pt x="630" y="0"/>
                      </a:lnTo>
                      <a:lnTo>
                        <a:pt x="615" y="0"/>
                      </a:lnTo>
                      <a:lnTo>
                        <a:pt x="600" y="0"/>
                      </a:lnTo>
                      <a:lnTo>
                        <a:pt x="583" y="0"/>
                      </a:lnTo>
                      <a:lnTo>
                        <a:pt x="566" y="0"/>
                      </a:lnTo>
                      <a:lnTo>
                        <a:pt x="548" y="0"/>
                      </a:lnTo>
                      <a:lnTo>
                        <a:pt x="528" y="0"/>
                      </a:lnTo>
                      <a:lnTo>
                        <a:pt x="507" y="0"/>
                      </a:lnTo>
                      <a:lnTo>
                        <a:pt x="484" y="0"/>
                      </a:lnTo>
                      <a:lnTo>
                        <a:pt x="459" y="0"/>
                      </a:lnTo>
                      <a:lnTo>
                        <a:pt x="432" y="0"/>
                      </a:lnTo>
                      <a:lnTo>
                        <a:pt x="403" y="0"/>
                      </a:lnTo>
                      <a:lnTo>
                        <a:pt x="371" y="0"/>
                      </a:lnTo>
                      <a:lnTo>
                        <a:pt x="336" y="0"/>
                      </a:lnTo>
                      <a:lnTo>
                        <a:pt x="299" y="0"/>
                      </a:lnTo>
                      <a:lnTo>
                        <a:pt x="258" y="0"/>
                      </a:lnTo>
                      <a:lnTo>
                        <a:pt x="214" y="0"/>
                      </a:lnTo>
                      <a:lnTo>
                        <a:pt x="167" y="0"/>
                      </a:lnTo>
                      <a:lnTo>
                        <a:pt x="115" y="0"/>
                      </a:lnTo>
                      <a:lnTo>
                        <a:pt x="60" y="0"/>
                      </a:lnTo>
                      <a:lnTo>
                        <a:pt x="0" y="0"/>
                      </a:lnTo>
                      <a:lnTo>
                        <a:pt x="0" y="215"/>
                      </a:lnTo>
                      <a:lnTo>
                        <a:pt x="0" y="382"/>
                      </a:lnTo>
                      <a:lnTo>
                        <a:pt x="0" y="645"/>
                      </a:lnTo>
                      <a:lnTo>
                        <a:pt x="0" y="1149"/>
                      </a:lnTo>
                      <a:lnTo>
                        <a:pt x="25" y="1149"/>
                      </a:lnTo>
                      <a:lnTo>
                        <a:pt x="48" y="1149"/>
                      </a:lnTo>
                      <a:lnTo>
                        <a:pt x="70" y="1149"/>
                      </a:lnTo>
                      <a:lnTo>
                        <a:pt x="91" y="1149"/>
                      </a:lnTo>
                      <a:lnTo>
                        <a:pt x="109" y="1149"/>
                      </a:lnTo>
                      <a:lnTo>
                        <a:pt x="126" y="1149"/>
                      </a:lnTo>
                      <a:lnTo>
                        <a:pt x="143" y="1149"/>
                      </a:lnTo>
                      <a:lnTo>
                        <a:pt x="159" y="1149"/>
                      </a:lnTo>
                      <a:lnTo>
                        <a:pt x="174" y="1149"/>
                      </a:lnTo>
                      <a:lnTo>
                        <a:pt x="189" y="1149"/>
                      </a:lnTo>
                      <a:lnTo>
                        <a:pt x="204" y="1149"/>
                      </a:lnTo>
                      <a:lnTo>
                        <a:pt x="219" y="1149"/>
                      </a:lnTo>
                      <a:lnTo>
                        <a:pt x="234" y="1149"/>
                      </a:lnTo>
                      <a:lnTo>
                        <a:pt x="249" y="1149"/>
                      </a:lnTo>
                      <a:lnTo>
                        <a:pt x="266" y="1149"/>
                      </a:lnTo>
                      <a:lnTo>
                        <a:pt x="283" y="1149"/>
                      </a:lnTo>
                      <a:lnTo>
                        <a:pt x="300" y="1149"/>
                      </a:lnTo>
                      <a:lnTo>
                        <a:pt x="320" y="1149"/>
                      </a:lnTo>
                      <a:lnTo>
                        <a:pt x="342" y="1149"/>
                      </a:lnTo>
                      <a:lnTo>
                        <a:pt x="365" y="1149"/>
                      </a:lnTo>
                      <a:lnTo>
                        <a:pt x="389" y="1149"/>
                      </a:lnTo>
                      <a:lnTo>
                        <a:pt x="417" y="1149"/>
                      </a:lnTo>
                      <a:lnTo>
                        <a:pt x="446" y="1149"/>
                      </a:lnTo>
                      <a:lnTo>
                        <a:pt x="478" y="1149"/>
                      </a:lnTo>
                      <a:lnTo>
                        <a:pt x="512" y="1149"/>
                      </a:lnTo>
                      <a:lnTo>
                        <a:pt x="549" y="1149"/>
                      </a:lnTo>
                      <a:lnTo>
                        <a:pt x="591" y="1149"/>
                      </a:lnTo>
                      <a:lnTo>
                        <a:pt x="634" y="1149"/>
                      </a:lnTo>
                      <a:lnTo>
                        <a:pt x="682" y="1149"/>
                      </a:lnTo>
                      <a:lnTo>
                        <a:pt x="734" y="1149"/>
                      </a:lnTo>
                      <a:lnTo>
                        <a:pt x="789" y="1149"/>
                      </a:lnTo>
                      <a:lnTo>
                        <a:pt x="849" y="1149"/>
                      </a:lnTo>
                      <a:lnTo>
                        <a:pt x="849" y="933"/>
                      </a:lnTo>
                      <a:lnTo>
                        <a:pt x="849" y="765"/>
                      </a:lnTo>
                      <a:lnTo>
                        <a:pt x="849" y="503"/>
                      </a:lnTo>
                      <a:lnTo>
                        <a:pt x="849"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225">
                  <a:extLst>
                    <a:ext uri="{FF2B5EF4-FFF2-40B4-BE49-F238E27FC236}">
                      <a16:creationId xmlns:a16="http://schemas.microsoft.com/office/drawing/2014/main" id="{F3E1CA51-CD22-4AEF-A281-E3542FEFDD61}"/>
                    </a:ext>
                  </a:extLst>
                </p:cNvPr>
                <p:cNvSpPr>
                  <a:spLocks/>
                </p:cNvSpPr>
                <p:nvPr/>
              </p:nvSpPr>
              <p:spPr bwMode="auto">
                <a:xfrm>
                  <a:off x="1905" y="2593"/>
                  <a:ext cx="405" cy="574"/>
                </a:xfrm>
                <a:custGeom>
                  <a:avLst/>
                  <a:gdLst>
                    <a:gd name="T0" fmla="*/ 12 w 811"/>
                    <a:gd name="T1" fmla="*/ 0 h 1149"/>
                    <a:gd name="T2" fmla="*/ 11 w 811"/>
                    <a:gd name="T3" fmla="*/ 0 h 1149"/>
                    <a:gd name="T4" fmla="*/ 11 w 811"/>
                    <a:gd name="T5" fmla="*/ 0 h 1149"/>
                    <a:gd name="T6" fmla="*/ 10 w 811"/>
                    <a:gd name="T7" fmla="*/ 0 h 1149"/>
                    <a:gd name="T8" fmla="*/ 10 w 811"/>
                    <a:gd name="T9" fmla="*/ 0 h 1149"/>
                    <a:gd name="T10" fmla="*/ 9 w 811"/>
                    <a:gd name="T11" fmla="*/ 0 h 1149"/>
                    <a:gd name="T12" fmla="*/ 9 w 811"/>
                    <a:gd name="T13" fmla="*/ 0 h 1149"/>
                    <a:gd name="T14" fmla="*/ 8 w 811"/>
                    <a:gd name="T15" fmla="*/ 0 h 1149"/>
                    <a:gd name="T16" fmla="*/ 8 w 811"/>
                    <a:gd name="T17" fmla="*/ 0 h 1149"/>
                    <a:gd name="T18" fmla="*/ 7 w 811"/>
                    <a:gd name="T19" fmla="*/ 0 h 1149"/>
                    <a:gd name="T20" fmla="*/ 6 w 811"/>
                    <a:gd name="T21" fmla="*/ 0 h 1149"/>
                    <a:gd name="T22" fmla="*/ 6 w 811"/>
                    <a:gd name="T23" fmla="*/ 0 h 1149"/>
                    <a:gd name="T24" fmla="*/ 5 w 811"/>
                    <a:gd name="T25" fmla="*/ 0 h 1149"/>
                    <a:gd name="T26" fmla="*/ 3 w 811"/>
                    <a:gd name="T27" fmla="*/ 0 h 1149"/>
                    <a:gd name="T28" fmla="*/ 2 w 811"/>
                    <a:gd name="T29" fmla="*/ 0 h 1149"/>
                    <a:gd name="T30" fmla="*/ 0 w 811"/>
                    <a:gd name="T31" fmla="*/ 0 h 1149"/>
                    <a:gd name="T32" fmla="*/ 0 w 811"/>
                    <a:gd name="T33" fmla="*/ 3 h 1149"/>
                    <a:gd name="T34" fmla="*/ 0 w 811"/>
                    <a:gd name="T35" fmla="*/ 10 h 1149"/>
                    <a:gd name="T36" fmla="*/ 0 w 811"/>
                    <a:gd name="T37" fmla="*/ 17 h 1149"/>
                    <a:gd name="T38" fmla="*/ 1 w 811"/>
                    <a:gd name="T39" fmla="*/ 17 h 1149"/>
                    <a:gd name="T40" fmla="*/ 1 w 811"/>
                    <a:gd name="T41" fmla="*/ 17 h 1149"/>
                    <a:gd name="T42" fmla="*/ 2 w 811"/>
                    <a:gd name="T43" fmla="*/ 17 h 1149"/>
                    <a:gd name="T44" fmla="*/ 2 w 811"/>
                    <a:gd name="T45" fmla="*/ 17 h 1149"/>
                    <a:gd name="T46" fmla="*/ 3 w 811"/>
                    <a:gd name="T47" fmla="*/ 17 h 1149"/>
                    <a:gd name="T48" fmla="*/ 3 w 811"/>
                    <a:gd name="T49" fmla="*/ 17 h 1149"/>
                    <a:gd name="T50" fmla="*/ 3 w 811"/>
                    <a:gd name="T51" fmla="*/ 17 h 1149"/>
                    <a:gd name="T52" fmla="*/ 4 w 811"/>
                    <a:gd name="T53" fmla="*/ 17 h 1149"/>
                    <a:gd name="T54" fmla="*/ 5 w 811"/>
                    <a:gd name="T55" fmla="*/ 17 h 1149"/>
                    <a:gd name="T56" fmla="*/ 5 w 811"/>
                    <a:gd name="T57" fmla="*/ 17 h 1149"/>
                    <a:gd name="T58" fmla="*/ 6 w 811"/>
                    <a:gd name="T59" fmla="*/ 17 h 1149"/>
                    <a:gd name="T60" fmla="*/ 7 w 811"/>
                    <a:gd name="T61" fmla="*/ 17 h 1149"/>
                    <a:gd name="T62" fmla="*/ 8 w 811"/>
                    <a:gd name="T63" fmla="*/ 17 h 1149"/>
                    <a:gd name="T64" fmla="*/ 10 w 811"/>
                    <a:gd name="T65" fmla="*/ 17 h 1149"/>
                    <a:gd name="T66" fmla="*/ 11 w 811"/>
                    <a:gd name="T67" fmla="*/ 17 h 1149"/>
                    <a:gd name="T68" fmla="*/ 12 w 811"/>
                    <a:gd name="T69" fmla="*/ 14 h 1149"/>
                    <a:gd name="T70" fmla="*/ 12 w 811"/>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1" h="1149">
                      <a:moveTo>
                        <a:pt x="811" y="0"/>
                      </a:moveTo>
                      <a:lnTo>
                        <a:pt x="787" y="0"/>
                      </a:lnTo>
                      <a:lnTo>
                        <a:pt x="764" y="0"/>
                      </a:lnTo>
                      <a:lnTo>
                        <a:pt x="743" y="0"/>
                      </a:lnTo>
                      <a:lnTo>
                        <a:pt x="725" y="0"/>
                      </a:lnTo>
                      <a:lnTo>
                        <a:pt x="706" y="0"/>
                      </a:lnTo>
                      <a:lnTo>
                        <a:pt x="690" y="0"/>
                      </a:lnTo>
                      <a:lnTo>
                        <a:pt x="674" y="0"/>
                      </a:lnTo>
                      <a:lnTo>
                        <a:pt x="659" y="0"/>
                      </a:lnTo>
                      <a:lnTo>
                        <a:pt x="644" y="0"/>
                      </a:lnTo>
                      <a:lnTo>
                        <a:pt x="630" y="0"/>
                      </a:lnTo>
                      <a:lnTo>
                        <a:pt x="616" y="0"/>
                      </a:lnTo>
                      <a:lnTo>
                        <a:pt x="601" y="0"/>
                      </a:lnTo>
                      <a:lnTo>
                        <a:pt x="588" y="0"/>
                      </a:lnTo>
                      <a:lnTo>
                        <a:pt x="573" y="0"/>
                      </a:lnTo>
                      <a:lnTo>
                        <a:pt x="558" y="0"/>
                      </a:lnTo>
                      <a:lnTo>
                        <a:pt x="540" y="0"/>
                      </a:lnTo>
                      <a:lnTo>
                        <a:pt x="523" y="0"/>
                      </a:lnTo>
                      <a:lnTo>
                        <a:pt x="505" y="0"/>
                      </a:lnTo>
                      <a:lnTo>
                        <a:pt x="485" y="0"/>
                      </a:lnTo>
                      <a:lnTo>
                        <a:pt x="463" y="0"/>
                      </a:lnTo>
                      <a:lnTo>
                        <a:pt x="439" y="0"/>
                      </a:lnTo>
                      <a:lnTo>
                        <a:pt x="414" y="0"/>
                      </a:lnTo>
                      <a:lnTo>
                        <a:pt x="386" y="0"/>
                      </a:lnTo>
                      <a:lnTo>
                        <a:pt x="355" y="0"/>
                      </a:lnTo>
                      <a:lnTo>
                        <a:pt x="322" y="0"/>
                      </a:lnTo>
                      <a:lnTo>
                        <a:pt x="286" y="0"/>
                      </a:lnTo>
                      <a:lnTo>
                        <a:pt x="248" y="0"/>
                      </a:lnTo>
                      <a:lnTo>
                        <a:pt x="205" y="0"/>
                      </a:lnTo>
                      <a:lnTo>
                        <a:pt x="159" y="0"/>
                      </a:lnTo>
                      <a:lnTo>
                        <a:pt x="111" y="0"/>
                      </a:lnTo>
                      <a:lnTo>
                        <a:pt x="58" y="0"/>
                      </a:lnTo>
                      <a:lnTo>
                        <a:pt x="0" y="0"/>
                      </a:lnTo>
                      <a:lnTo>
                        <a:pt x="0" y="215"/>
                      </a:lnTo>
                      <a:lnTo>
                        <a:pt x="0" y="382"/>
                      </a:lnTo>
                      <a:lnTo>
                        <a:pt x="0" y="645"/>
                      </a:lnTo>
                      <a:lnTo>
                        <a:pt x="0" y="1149"/>
                      </a:lnTo>
                      <a:lnTo>
                        <a:pt x="24" y="1149"/>
                      </a:lnTo>
                      <a:lnTo>
                        <a:pt x="47" y="1149"/>
                      </a:lnTo>
                      <a:lnTo>
                        <a:pt x="68" y="1149"/>
                      </a:lnTo>
                      <a:lnTo>
                        <a:pt x="87" y="1149"/>
                      </a:lnTo>
                      <a:lnTo>
                        <a:pt x="105" y="1149"/>
                      </a:lnTo>
                      <a:lnTo>
                        <a:pt x="121" y="1149"/>
                      </a:lnTo>
                      <a:lnTo>
                        <a:pt x="137" y="1149"/>
                      </a:lnTo>
                      <a:lnTo>
                        <a:pt x="152" y="1149"/>
                      </a:lnTo>
                      <a:lnTo>
                        <a:pt x="167" y="1149"/>
                      </a:lnTo>
                      <a:lnTo>
                        <a:pt x="181" y="1149"/>
                      </a:lnTo>
                      <a:lnTo>
                        <a:pt x="195" y="1149"/>
                      </a:lnTo>
                      <a:lnTo>
                        <a:pt x="210" y="1149"/>
                      </a:lnTo>
                      <a:lnTo>
                        <a:pt x="224" y="1149"/>
                      </a:lnTo>
                      <a:lnTo>
                        <a:pt x="239" y="1149"/>
                      </a:lnTo>
                      <a:lnTo>
                        <a:pt x="254" y="1149"/>
                      </a:lnTo>
                      <a:lnTo>
                        <a:pt x="271" y="1149"/>
                      </a:lnTo>
                      <a:lnTo>
                        <a:pt x="288" y="1149"/>
                      </a:lnTo>
                      <a:lnTo>
                        <a:pt x="307" y="1149"/>
                      </a:lnTo>
                      <a:lnTo>
                        <a:pt x="326" y="1149"/>
                      </a:lnTo>
                      <a:lnTo>
                        <a:pt x="348" y="1149"/>
                      </a:lnTo>
                      <a:lnTo>
                        <a:pt x="372" y="1149"/>
                      </a:lnTo>
                      <a:lnTo>
                        <a:pt x="398" y="1149"/>
                      </a:lnTo>
                      <a:lnTo>
                        <a:pt x="425" y="1149"/>
                      </a:lnTo>
                      <a:lnTo>
                        <a:pt x="456" y="1149"/>
                      </a:lnTo>
                      <a:lnTo>
                        <a:pt x="490" y="1149"/>
                      </a:lnTo>
                      <a:lnTo>
                        <a:pt x="525" y="1149"/>
                      </a:lnTo>
                      <a:lnTo>
                        <a:pt x="563" y="1149"/>
                      </a:lnTo>
                      <a:lnTo>
                        <a:pt x="606" y="1149"/>
                      </a:lnTo>
                      <a:lnTo>
                        <a:pt x="652" y="1149"/>
                      </a:lnTo>
                      <a:lnTo>
                        <a:pt x="700" y="1149"/>
                      </a:lnTo>
                      <a:lnTo>
                        <a:pt x="753" y="1149"/>
                      </a:lnTo>
                      <a:lnTo>
                        <a:pt x="811" y="1149"/>
                      </a:lnTo>
                      <a:lnTo>
                        <a:pt x="811" y="933"/>
                      </a:lnTo>
                      <a:lnTo>
                        <a:pt x="811" y="765"/>
                      </a:lnTo>
                      <a:lnTo>
                        <a:pt x="811" y="503"/>
                      </a:lnTo>
                      <a:lnTo>
                        <a:pt x="811"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226">
                  <a:extLst>
                    <a:ext uri="{FF2B5EF4-FFF2-40B4-BE49-F238E27FC236}">
                      <a16:creationId xmlns:a16="http://schemas.microsoft.com/office/drawing/2014/main" id="{3CD0FA96-C7E3-4C9D-9C63-3D721DA4822E}"/>
                    </a:ext>
                  </a:extLst>
                </p:cNvPr>
                <p:cNvSpPr>
                  <a:spLocks/>
                </p:cNvSpPr>
                <p:nvPr/>
              </p:nvSpPr>
              <p:spPr bwMode="auto">
                <a:xfrm>
                  <a:off x="1909" y="2593"/>
                  <a:ext cx="388" cy="574"/>
                </a:xfrm>
                <a:custGeom>
                  <a:avLst/>
                  <a:gdLst>
                    <a:gd name="T0" fmla="*/ 12 w 776"/>
                    <a:gd name="T1" fmla="*/ 0 h 1149"/>
                    <a:gd name="T2" fmla="*/ 12 w 776"/>
                    <a:gd name="T3" fmla="*/ 0 h 1149"/>
                    <a:gd name="T4" fmla="*/ 11 w 776"/>
                    <a:gd name="T5" fmla="*/ 0 h 1149"/>
                    <a:gd name="T6" fmla="*/ 11 w 776"/>
                    <a:gd name="T7" fmla="*/ 0 h 1149"/>
                    <a:gd name="T8" fmla="*/ 10 w 776"/>
                    <a:gd name="T9" fmla="*/ 0 h 1149"/>
                    <a:gd name="T10" fmla="*/ 10 w 776"/>
                    <a:gd name="T11" fmla="*/ 0 h 1149"/>
                    <a:gd name="T12" fmla="*/ 9 w 776"/>
                    <a:gd name="T13" fmla="*/ 0 h 1149"/>
                    <a:gd name="T14" fmla="*/ 9 w 776"/>
                    <a:gd name="T15" fmla="*/ 0 h 1149"/>
                    <a:gd name="T16" fmla="*/ 8 w 776"/>
                    <a:gd name="T17" fmla="*/ 0 h 1149"/>
                    <a:gd name="T18" fmla="*/ 8 w 776"/>
                    <a:gd name="T19" fmla="*/ 0 h 1149"/>
                    <a:gd name="T20" fmla="*/ 7 w 776"/>
                    <a:gd name="T21" fmla="*/ 0 h 1149"/>
                    <a:gd name="T22" fmla="*/ 6 w 776"/>
                    <a:gd name="T23" fmla="*/ 0 h 1149"/>
                    <a:gd name="T24" fmla="*/ 5 w 776"/>
                    <a:gd name="T25" fmla="*/ 0 h 1149"/>
                    <a:gd name="T26" fmla="*/ 4 w 776"/>
                    <a:gd name="T27" fmla="*/ 0 h 1149"/>
                    <a:gd name="T28" fmla="*/ 3 w 776"/>
                    <a:gd name="T29" fmla="*/ 0 h 1149"/>
                    <a:gd name="T30" fmla="*/ 1 w 776"/>
                    <a:gd name="T31" fmla="*/ 0 h 1149"/>
                    <a:gd name="T32" fmla="*/ 0 w 776"/>
                    <a:gd name="T33" fmla="*/ 3 h 1149"/>
                    <a:gd name="T34" fmla="*/ 0 w 776"/>
                    <a:gd name="T35" fmla="*/ 10 h 1149"/>
                    <a:gd name="T36" fmla="*/ 1 w 776"/>
                    <a:gd name="T37" fmla="*/ 17 h 1149"/>
                    <a:gd name="T38" fmla="*/ 2 w 776"/>
                    <a:gd name="T39" fmla="*/ 17 h 1149"/>
                    <a:gd name="T40" fmla="*/ 2 w 776"/>
                    <a:gd name="T41" fmla="*/ 17 h 1149"/>
                    <a:gd name="T42" fmla="*/ 3 w 776"/>
                    <a:gd name="T43" fmla="*/ 17 h 1149"/>
                    <a:gd name="T44" fmla="*/ 3 w 776"/>
                    <a:gd name="T45" fmla="*/ 17 h 1149"/>
                    <a:gd name="T46" fmla="*/ 3 w 776"/>
                    <a:gd name="T47" fmla="*/ 17 h 1149"/>
                    <a:gd name="T48" fmla="*/ 4 w 776"/>
                    <a:gd name="T49" fmla="*/ 17 h 1149"/>
                    <a:gd name="T50" fmla="*/ 4 w 776"/>
                    <a:gd name="T51" fmla="*/ 17 h 1149"/>
                    <a:gd name="T52" fmla="*/ 5 w 776"/>
                    <a:gd name="T53" fmla="*/ 17 h 1149"/>
                    <a:gd name="T54" fmla="*/ 5 w 776"/>
                    <a:gd name="T55" fmla="*/ 17 h 1149"/>
                    <a:gd name="T56" fmla="*/ 6 w 776"/>
                    <a:gd name="T57" fmla="*/ 17 h 1149"/>
                    <a:gd name="T58" fmla="*/ 7 w 776"/>
                    <a:gd name="T59" fmla="*/ 17 h 1149"/>
                    <a:gd name="T60" fmla="*/ 8 w 776"/>
                    <a:gd name="T61" fmla="*/ 17 h 1149"/>
                    <a:gd name="T62" fmla="*/ 9 w 776"/>
                    <a:gd name="T63" fmla="*/ 17 h 1149"/>
                    <a:gd name="T64" fmla="*/ 10 w 776"/>
                    <a:gd name="T65" fmla="*/ 17 h 1149"/>
                    <a:gd name="T66" fmla="*/ 12 w 776"/>
                    <a:gd name="T67" fmla="*/ 17 h 1149"/>
                    <a:gd name="T68" fmla="*/ 13 w 776"/>
                    <a:gd name="T69" fmla="*/ 14 h 1149"/>
                    <a:gd name="T70" fmla="*/ 13 w 776"/>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6" h="1149">
                      <a:moveTo>
                        <a:pt x="776" y="0"/>
                      </a:moveTo>
                      <a:lnTo>
                        <a:pt x="753" y="0"/>
                      </a:lnTo>
                      <a:lnTo>
                        <a:pt x="731" y="0"/>
                      </a:lnTo>
                      <a:lnTo>
                        <a:pt x="711" y="0"/>
                      </a:lnTo>
                      <a:lnTo>
                        <a:pt x="693" y="0"/>
                      </a:lnTo>
                      <a:lnTo>
                        <a:pt x="675" y="0"/>
                      </a:lnTo>
                      <a:lnTo>
                        <a:pt x="659" y="0"/>
                      </a:lnTo>
                      <a:lnTo>
                        <a:pt x="644" y="0"/>
                      </a:lnTo>
                      <a:lnTo>
                        <a:pt x="630" y="0"/>
                      </a:lnTo>
                      <a:lnTo>
                        <a:pt x="617" y="0"/>
                      </a:lnTo>
                      <a:lnTo>
                        <a:pt x="603" y="0"/>
                      </a:lnTo>
                      <a:lnTo>
                        <a:pt x="589" y="0"/>
                      </a:lnTo>
                      <a:lnTo>
                        <a:pt x="575" y="0"/>
                      </a:lnTo>
                      <a:lnTo>
                        <a:pt x="561" y="0"/>
                      </a:lnTo>
                      <a:lnTo>
                        <a:pt x="547" y="0"/>
                      </a:lnTo>
                      <a:lnTo>
                        <a:pt x="533" y="0"/>
                      </a:lnTo>
                      <a:lnTo>
                        <a:pt x="518" y="0"/>
                      </a:lnTo>
                      <a:lnTo>
                        <a:pt x="500" y="0"/>
                      </a:lnTo>
                      <a:lnTo>
                        <a:pt x="483" y="0"/>
                      </a:lnTo>
                      <a:lnTo>
                        <a:pt x="463" y="0"/>
                      </a:lnTo>
                      <a:lnTo>
                        <a:pt x="443" y="0"/>
                      </a:lnTo>
                      <a:lnTo>
                        <a:pt x="420" y="0"/>
                      </a:lnTo>
                      <a:lnTo>
                        <a:pt x="395" y="0"/>
                      </a:lnTo>
                      <a:lnTo>
                        <a:pt x="369" y="0"/>
                      </a:lnTo>
                      <a:lnTo>
                        <a:pt x="340" y="0"/>
                      </a:lnTo>
                      <a:lnTo>
                        <a:pt x="308" y="0"/>
                      </a:lnTo>
                      <a:lnTo>
                        <a:pt x="273" y="0"/>
                      </a:lnTo>
                      <a:lnTo>
                        <a:pt x="236" y="0"/>
                      </a:lnTo>
                      <a:lnTo>
                        <a:pt x="196" y="0"/>
                      </a:lnTo>
                      <a:lnTo>
                        <a:pt x="152" y="0"/>
                      </a:lnTo>
                      <a:lnTo>
                        <a:pt x="105" y="0"/>
                      </a:lnTo>
                      <a:lnTo>
                        <a:pt x="55" y="0"/>
                      </a:lnTo>
                      <a:lnTo>
                        <a:pt x="0" y="0"/>
                      </a:lnTo>
                      <a:lnTo>
                        <a:pt x="0" y="215"/>
                      </a:lnTo>
                      <a:lnTo>
                        <a:pt x="0" y="382"/>
                      </a:lnTo>
                      <a:lnTo>
                        <a:pt x="0" y="645"/>
                      </a:lnTo>
                      <a:lnTo>
                        <a:pt x="0" y="1149"/>
                      </a:lnTo>
                      <a:lnTo>
                        <a:pt x="23" y="1149"/>
                      </a:lnTo>
                      <a:lnTo>
                        <a:pt x="45" y="1149"/>
                      </a:lnTo>
                      <a:lnTo>
                        <a:pt x="65" y="1149"/>
                      </a:lnTo>
                      <a:lnTo>
                        <a:pt x="83" y="1149"/>
                      </a:lnTo>
                      <a:lnTo>
                        <a:pt x="101" y="1149"/>
                      </a:lnTo>
                      <a:lnTo>
                        <a:pt x="116" y="1149"/>
                      </a:lnTo>
                      <a:lnTo>
                        <a:pt x="131" y="1149"/>
                      </a:lnTo>
                      <a:lnTo>
                        <a:pt x="146" y="1149"/>
                      </a:lnTo>
                      <a:lnTo>
                        <a:pt x="159" y="1149"/>
                      </a:lnTo>
                      <a:lnTo>
                        <a:pt x="173" y="1149"/>
                      </a:lnTo>
                      <a:lnTo>
                        <a:pt x="186" y="1149"/>
                      </a:lnTo>
                      <a:lnTo>
                        <a:pt x="200" y="1149"/>
                      </a:lnTo>
                      <a:lnTo>
                        <a:pt x="213" y="1149"/>
                      </a:lnTo>
                      <a:lnTo>
                        <a:pt x="228" y="1149"/>
                      </a:lnTo>
                      <a:lnTo>
                        <a:pt x="242" y="1149"/>
                      </a:lnTo>
                      <a:lnTo>
                        <a:pt x="258" y="1149"/>
                      </a:lnTo>
                      <a:lnTo>
                        <a:pt x="275" y="1149"/>
                      </a:lnTo>
                      <a:lnTo>
                        <a:pt x="293" y="1149"/>
                      </a:lnTo>
                      <a:lnTo>
                        <a:pt x="313" y="1149"/>
                      </a:lnTo>
                      <a:lnTo>
                        <a:pt x="333" y="1149"/>
                      </a:lnTo>
                      <a:lnTo>
                        <a:pt x="355" y="1149"/>
                      </a:lnTo>
                      <a:lnTo>
                        <a:pt x="380" y="1149"/>
                      </a:lnTo>
                      <a:lnTo>
                        <a:pt x="407" y="1149"/>
                      </a:lnTo>
                      <a:lnTo>
                        <a:pt x="436" y="1149"/>
                      </a:lnTo>
                      <a:lnTo>
                        <a:pt x="468" y="1149"/>
                      </a:lnTo>
                      <a:lnTo>
                        <a:pt x="503" y="1149"/>
                      </a:lnTo>
                      <a:lnTo>
                        <a:pt x="539" y="1149"/>
                      </a:lnTo>
                      <a:lnTo>
                        <a:pt x="580" y="1149"/>
                      </a:lnTo>
                      <a:lnTo>
                        <a:pt x="624" y="1149"/>
                      </a:lnTo>
                      <a:lnTo>
                        <a:pt x="671" y="1149"/>
                      </a:lnTo>
                      <a:lnTo>
                        <a:pt x="721" y="1149"/>
                      </a:lnTo>
                      <a:lnTo>
                        <a:pt x="776" y="1149"/>
                      </a:lnTo>
                      <a:lnTo>
                        <a:pt x="776" y="933"/>
                      </a:lnTo>
                      <a:lnTo>
                        <a:pt x="776" y="765"/>
                      </a:lnTo>
                      <a:lnTo>
                        <a:pt x="776" y="503"/>
                      </a:lnTo>
                      <a:lnTo>
                        <a:pt x="776"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227">
                  <a:extLst>
                    <a:ext uri="{FF2B5EF4-FFF2-40B4-BE49-F238E27FC236}">
                      <a16:creationId xmlns:a16="http://schemas.microsoft.com/office/drawing/2014/main" id="{B887978F-E81F-4A53-8ABE-8248D160608A}"/>
                    </a:ext>
                  </a:extLst>
                </p:cNvPr>
                <p:cNvSpPr>
                  <a:spLocks/>
                </p:cNvSpPr>
                <p:nvPr/>
              </p:nvSpPr>
              <p:spPr bwMode="auto">
                <a:xfrm>
                  <a:off x="1914" y="2593"/>
                  <a:ext cx="369" cy="574"/>
                </a:xfrm>
                <a:custGeom>
                  <a:avLst/>
                  <a:gdLst>
                    <a:gd name="T0" fmla="*/ 12 w 738"/>
                    <a:gd name="T1" fmla="*/ 0 h 1149"/>
                    <a:gd name="T2" fmla="*/ 11 w 738"/>
                    <a:gd name="T3" fmla="*/ 0 h 1149"/>
                    <a:gd name="T4" fmla="*/ 11 w 738"/>
                    <a:gd name="T5" fmla="*/ 0 h 1149"/>
                    <a:gd name="T6" fmla="*/ 10 w 738"/>
                    <a:gd name="T7" fmla="*/ 0 h 1149"/>
                    <a:gd name="T8" fmla="*/ 10 w 738"/>
                    <a:gd name="T9" fmla="*/ 0 h 1149"/>
                    <a:gd name="T10" fmla="*/ 9 w 738"/>
                    <a:gd name="T11" fmla="*/ 0 h 1149"/>
                    <a:gd name="T12" fmla="*/ 9 w 738"/>
                    <a:gd name="T13" fmla="*/ 0 h 1149"/>
                    <a:gd name="T14" fmla="*/ 9 w 738"/>
                    <a:gd name="T15" fmla="*/ 0 h 1149"/>
                    <a:gd name="T16" fmla="*/ 8 w 738"/>
                    <a:gd name="T17" fmla="*/ 0 h 1149"/>
                    <a:gd name="T18" fmla="*/ 8 w 738"/>
                    <a:gd name="T19" fmla="*/ 0 h 1149"/>
                    <a:gd name="T20" fmla="*/ 7 w 738"/>
                    <a:gd name="T21" fmla="*/ 0 h 1149"/>
                    <a:gd name="T22" fmla="*/ 6 w 738"/>
                    <a:gd name="T23" fmla="*/ 0 h 1149"/>
                    <a:gd name="T24" fmla="*/ 6 w 738"/>
                    <a:gd name="T25" fmla="*/ 0 h 1149"/>
                    <a:gd name="T26" fmla="*/ 5 w 738"/>
                    <a:gd name="T27" fmla="*/ 0 h 1149"/>
                    <a:gd name="T28" fmla="*/ 3 w 738"/>
                    <a:gd name="T29" fmla="*/ 0 h 1149"/>
                    <a:gd name="T30" fmla="*/ 2 w 738"/>
                    <a:gd name="T31" fmla="*/ 0 h 1149"/>
                    <a:gd name="T32" fmla="*/ 0 w 738"/>
                    <a:gd name="T33" fmla="*/ 0 h 1149"/>
                    <a:gd name="T34" fmla="*/ 0 w 738"/>
                    <a:gd name="T35" fmla="*/ 3 h 1149"/>
                    <a:gd name="T36" fmla="*/ 0 w 738"/>
                    <a:gd name="T37" fmla="*/ 5 h 1149"/>
                    <a:gd name="T38" fmla="*/ 0 w 738"/>
                    <a:gd name="T39" fmla="*/ 10 h 1149"/>
                    <a:gd name="T40" fmla="*/ 0 w 738"/>
                    <a:gd name="T41" fmla="*/ 17 h 1149"/>
                    <a:gd name="T42" fmla="*/ 1 w 738"/>
                    <a:gd name="T43" fmla="*/ 17 h 1149"/>
                    <a:gd name="T44" fmla="*/ 2 w 738"/>
                    <a:gd name="T45" fmla="*/ 17 h 1149"/>
                    <a:gd name="T46" fmla="*/ 2 w 738"/>
                    <a:gd name="T47" fmla="*/ 17 h 1149"/>
                    <a:gd name="T48" fmla="*/ 3 w 738"/>
                    <a:gd name="T49" fmla="*/ 17 h 1149"/>
                    <a:gd name="T50" fmla="*/ 3 w 738"/>
                    <a:gd name="T51" fmla="*/ 17 h 1149"/>
                    <a:gd name="T52" fmla="*/ 3 w 738"/>
                    <a:gd name="T53" fmla="*/ 17 h 1149"/>
                    <a:gd name="T54" fmla="*/ 4 w 738"/>
                    <a:gd name="T55" fmla="*/ 17 h 1149"/>
                    <a:gd name="T56" fmla="*/ 4 w 738"/>
                    <a:gd name="T57" fmla="*/ 17 h 1149"/>
                    <a:gd name="T58" fmla="*/ 5 w 738"/>
                    <a:gd name="T59" fmla="*/ 17 h 1149"/>
                    <a:gd name="T60" fmla="*/ 5 w 738"/>
                    <a:gd name="T61" fmla="*/ 17 h 1149"/>
                    <a:gd name="T62" fmla="*/ 6 w 738"/>
                    <a:gd name="T63" fmla="*/ 17 h 1149"/>
                    <a:gd name="T64" fmla="*/ 7 w 738"/>
                    <a:gd name="T65" fmla="*/ 17 h 1149"/>
                    <a:gd name="T66" fmla="*/ 8 w 738"/>
                    <a:gd name="T67" fmla="*/ 17 h 1149"/>
                    <a:gd name="T68" fmla="*/ 9 w 738"/>
                    <a:gd name="T69" fmla="*/ 17 h 1149"/>
                    <a:gd name="T70" fmla="*/ 10 w 738"/>
                    <a:gd name="T71" fmla="*/ 17 h 1149"/>
                    <a:gd name="T72" fmla="*/ 12 w 738"/>
                    <a:gd name="T73" fmla="*/ 17 h 1149"/>
                    <a:gd name="T74" fmla="*/ 12 w 738"/>
                    <a:gd name="T75" fmla="*/ 14 h 1149"/>
                    <a:gd name="T76" fmla="*/ 12 w 738"/>
                    <a:gd name="T77" fmla="*/ 11 h 1149"/>
                    <a:gd name="T78" fmla="*/ 12 w 738"/>
                    <a:gd name="T79" fmla="*/ 7 h 1149"/>
                    <a:gd name="T80" fmla="*/ 12 w 73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8" h="1149">
                      <a:moveTo>
                        <a:pt x="738" y="0"/>
                      </a:moveTo>
                      <a:lnTo>
                        <a:pt x="695" y="0"/>
                      </a:lnTo>
                      <a:lnTo>
                        <a:pt x="660" y="0"/>
                      </a:lnTo>
                      <a:lnTo>
                        <a:pt x="628" y="0"/>
                      </a:lnTo>
                      <a:lnTo>
                        <a:pt x="600" y="0"/>
                      </a:lnTo>
                      <a:lnTo>
                        <a:pt x="573" y="0"/>
                      </a:lnTo>
                      <a:lnTo>
                        <a:pt x="548" y="0"/>
                      </a:lnTo>
                      <a:lnTo>
                        <a:pt x="521" y="0"/>
                      </a:lnTo>
                      <a:lnTo>
                        <a:pt x="493" y="0"/>
                      </a:lnTo>
                      <a:lnTo>
                        <a:pt x="459" y="0"/>
                      </a:lnTo>
                      <a:lnTo>
                        <a:pt x="421" y="0"/>
                      </a:lnTo>
                      <a:lnTo>
                        <a:pt x="376" y="0"/>
                      </a:lnTo>
                      <a:lnTo>
                        <a:pt x="323" y="0"/>
                      </a:lnTo>
                      <a:lnTo>
                        <a:pt x="260" y="0"/>
                      </a:lnTo>
                      <a:lnTo>
                        <a:pt x="186" y="0"/>
                      </a:lnTo>
                      <a:lnTo>
                        <a:pt x="100" y="0"/>
                      </a:lnTo>
                      <a:lnTo>
                        <a:pt x="0" y="0"/>
                      </a:lnTo>
                      <a:lnTo>
                        <a:pt x="0" y="215"/>
                      </a:lnTo>
                      <a:lnTo>
                        <a:pt x="0" y="382"/>
                      </a:lnTo>
                      <a:lnTo>
                        <a:pt x="0" y="645"/>
                      </a:lnTo>
                      <a:lnTo>
                        <a:pt x="0" y="1149"/>
                      </a:lnTo>
                      <a:lnTo>
                        <a:pt x="42" y="1149"/>
                      </a:lnTo>
                      <a:lnTo>
                        <a:pt x="78" y="1149"/>
                      </a:lnTo>
                      <a:lnTo>
                        <a:pt x="110" y="1149"/>
                      </a:lnTo>
                      <a:lnTo>
                        <a:pt x="138" y="1149"/>
                      </a:lnTo>
                      <a:lnTo>
                        <a:pt x="164" y="1149"/>
                      </a:lnTo>
                      <a:lnTo>
                        <a:pt x="190" y="1149"/>
                      </a:lnTo>
                      <a:lnTo>
                        <a:pt x="216" y="1149"/>
                      </a:lnTo>
                      <a:lnTo>
                        <a:pt x="246" y="1149"/>
                      </a:lnTo>
                      <a:lnTo>
                        <a:pt x="278" y="1149"/>
                      </a:lnTo>
                      <a:lnTo>
                        <a:pt x="316" y="1149"/>
                      </a:lnTo>
                      <a:lnTo>
                        <a:pt x="362" y="1149"/>
                      </a:lnTo>
                      <a:lnTo>
                        <a:pt x="415" y="1149"/>
                      </a:lnTo>
                      <a:lnTo>
                        <a:pt x="478" y="1149"/>
                      </a:lnTo>
                      <a:lnTo>
                        <a:pt x="551" y="1149"/>
                      </a:lnTo>
                      <a:lnTo>
                        <a:pt x="638" y="1149"/>
                      </a:lnTo>
                      <a:lnTo>
                        <a:pt x="738" y="1149"/>
                      </a:lnTo>
                      <a:lnTo>
                        <a:pt x="738" y="933"/>
                      </a:lnTo>
                      <a:lnTo>
                        <a:pt x="738" y="765"/>
                      </a:lnTo>
                      <a:lnTo>
                        <a:pt x="738" y="503"/>
                      </a:lnTo>
                      <a:lnTo>
                        <a:pt x="738"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228">
                  <a:extLst>
                    <a:ext uri="{FF2B5EF4-FFF2-40B4-BE49-F238E27FC236}">
                      <a16:creationId xmlns:a16="http://schemas.microsoft.com/office/drawing/2014/main" id="{B1EFF0F6-04E1-4265-B4CF-C6393320E41B}"/>
                    </a:ext>
                  </a:extLst>
                </p:cNvPr>
                <p:cNvSpPr>
                  <a:spLocks/>
                </p:cNvSpPr>
                <p:nvPr/>
              </p:nvSpPr>
              <p:spPr bwMode="auto">
                <a:xfrm>
                  <a:off x="1918" y="2593"/>
                  <a:ext cx="351" cy="574"/>
                </a:xfrm>
                <a:custGeom>
                  <a:avLst/>
                  <a:gdLst>
                    <a:gd name="T0" fmla="*/ 11 w 701"/>
                    <a:gd name="T1" fmla="*/ 0 h 1149"/>
                    <a:gd name="T2" fmla="*/ 11 w 701"/>
                    <a:gd name="T3" fmla="*/ 0 h 1149"/>
                    <a:gd name="T4" fmla="*/ 10 w 701"/>
                    <a:gd name="T5" fmla="*/ 0 h 1149"/>
                    <a:gd name="T6" fmla="*/ 10 w 701"/>
                    <a:gd name="T7" fmla="*/ 0 h 1149"/>
                    <a:gd name="T8" fmla="*/ 9 w 701"/>
                    <a:gd name="T9" fmla="*/ 0 h 1149"/>
                    <a:gd name="T10" fmla="*/ 9 w 701"/>
                    <a:gd name="T11" fmla="*/ 0 h 1149"/>
                    <a:gd name="T12" fmla="*/ 9 w 701"/>
                    <a:gd name="T13" fmla="*/ 0 h 1149"/>
                    <a:gd name="T14" fmla="*/ 8 w 701"/>
                    <a:gd name="T15" fmla="*/ 0 h 1149"/>
                    <a:gd name="T16" fmla="*/ 8 w 701"/>
                    <a:gd name="T17" fmla="*/ 0 h 1149"/>
                    <a:gd name="T18" fmla="*/ 7 w 701"/>
                    <a:gd name="T19" fmla="*/ 0 h 1149"/>
                    <a:gd name="T20" fmla="*/ 7 w 701"/>
                    <a:gd name="T21" fmla="*/ 0 h 1149"/>
                    <a:gd name="T22" fmla="*/ 6 w 701"/>
                    <a:gd name="T23" fmla="*/ 0 h 1149"/>
                    <a:gd name="T24" fmla="*/ 5 w 701"/>
                    <a:gd name="T25" fmla="*/ 0 h 1149"/>
                    <a:gd name="T26" fmla="*/ 4 w 701"/>
                    <a:gd name="T27" fmla="*/ 0 h 1149"/>
                    <a:gd name="T28" fmla="*/ 3 w 701"/>
                    <a:gd name="T29" fmla="*/ 0 h 1149"/>
                    <a:gd name="T30" fmla="*/ 2 w 701"/>
                    <a:gd name="T31" fmla="*/ 0 h 1149"/>
                    <a:gd name="T32" fmla="*/ 0 w 701"/>
                    <a:gd name="T33" fmla="*/ 0 h 1149"/>
                    <a:gd name="T34" fmla="*/ 0 w 701"/>
                    <a:gd name="T35" fmla="*/ 3 h 1149"/>
                    <a:gd name="T36" fmla="*/ 0 w 701"/>
                    <a:gd name="T37" fmla="*/ 5 h 1149"/>
                    <a:gd name="T38" fmla="*/ 0 w 701"/>
                    <a:gd name="T39" fmla="*/ 10 h 1149"/>
                    <a:gd name="T40" fmla="*/ 0 w 701"/>
                    <a:gd name="T41" fmla="*/ 17 h 1149"/>
                    <a:gd name="T42" fmla="*/ 1 w 701"/>
                    <a:gd name="T43" fmla="*/ 17 h 1149"/>
                    <a:gd name="T44" fmla="*/ 2 w 701"/>
                    <a:gd name="T45" fmla="*/ 17 h 1149"/>
                    <a:gd name="T46" fmla="*/ 2 w 701"/>
                    <a:gd name="T47" fmla="*/ 17 h 1149"/>
                    <a:gd name="T48" fmla="*/ 3 w 701"/>
                    <a:gd name="T49" fmla="*/ 17 h 1149"/>
                    <a:gd name="T50" fmla="*/ 3 w 701"/>
                    <a:gd name="T51" fmla="*/ 17 h 1149"/>
                    <a:gd name="T52" fmla="*/ 3 w 701"/>
                    <a:gd name="T53" fmla="*/ 17 h 1149"/>
                    <a:gd name="T54" fmla="*/ 4 w 701"/>
                    <a:gd name="T55" fmla="*/ 17 h 1149"/>
                    <a:gd name="T56" fmla="*/ 4 w 701"/>
                    <a:gd name="T57" fmla="*/ 17 h 1149"/>
                    <a:gd name="T58" fmla="*/ 5 w 701"/>
                    <a:gd name="T59" fmla="*/ 17 h 1149"/>
                    <a:gd name="T60" fmla="*/ 5 w 701"/>
                    <a:gd name="T61" fmla="*/ 17 h 1149"/>
                    <a:gd name="T62" fmla="*/ 6 w 701"/>
                    <a:gd name="T63" fmla="*/ 17 h 1149"/>
                    <a:gd name="T64" fmla="*/ 7 w 701"/>
                    <a:gd name="T65" fmla="*/ 17 h 1149"/>
                    <a:gd name="T66" fmla="*/ 8 w 701"/>
                    <a:gd name="T67" fmla="*/ 17 h 1149"/>
                    <a:gd name="T68" fmla="*/ 9 w 701"/>
                    <a:gd name="T69" fmla="*/ 17 h 1149"/>
                    <a:gd name="T70" fmla="*/ 10 w 701"/>
                    <a:gd name="T71" fmla="*/ 17 h 1149"/>
                    <a:gd name="T72" fmla="*/ 11 w 701"/>
                    <a:gd name="T73" fmla="*/ 17 h 1149"/>
                    <a:gd name="T74" fmla="*/ 11 w 701"/>
                    <a:gd name="T75" fmla="*/ 14 h 1149"/>
                    <a:gd name="T76" fmla="*/ 11 w 701"/>
                    <a:gd name="T77" fmla="*/ 11 h 1149"/>
                    <a:gd name="T78" fmla="*/ 11 w 701"/>
                    <a:gd name="T79" fmla="*/ 7 h 1149"/>
                    <a:gd name="T80" fmla="*/ 11 w 701"/>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01" h="1149">
                      <a:moveTo>
                        <a:pt x="701" y="0"/>
                      </a:moveTo>
                      <a:lnTo>
                        <a:pt x="661" y="0"/>
                      </a:lnTo>
                      <a:lnTo>
                        <a:pt x="626" y="0"/>
                      </a:lnTo>
                      <a:lnTo>
                        <a:pt x="596" y="0"/>
                      </a:lnTo>
                      <a:lnTo>
                        <a:pt x="570" y="0"/>
                      </a:lnTo>
                      <a:lnTo>
                        <a:pt x="546" y="0"/>
                      </a:lnTo>
                      <a:lnTo>
                        <a:pt x="522" y="0"/>
                      </a:lnTo>
                      <a:lnTo>
                        <a:pt x="496" y="0"/>
                      </a:lnTo>
                      <a:lnTo>
                        <a:pt x="469" y="0"/>
                      </a:lnTo>
                      <a:lnTo>
                        <a:pt x="438" y="0"/>
                      </a:lnTo>
                      <a:lnTo>
                        <a:pt x="401" y="0"/>
                      </a:lnTo>
                      <a:lnTo>
                        <a:pt x="358" y="0"/>
                      </a:lnTo>
                      <a:lnTo>
                        <a:pt x="307" y="0"/>
                      </a:lnTo>
                      <a:lnTo>
                        <a:pt x="247" y="0"/>
                      </a:lnTo>
                      <a:lnTo>
                        <a:pt x="177" y="0"/>
                      </a:lnTo>
                      <a:lnTo>
                        <a:pt x="95" y="0"/>
                      </a:lnTo>
                      <a:lnTo>
                        <a:pt x="0" y="0"/>
                      </a:lnTo>
                      <a:lnTo>
                        <a:pt x="0" y="215"/>
                      </a:lnTo>
                      <a:lnTo>
                        <a:pt x="0" y="382"/>
                      </a:lnTo>
                      <a:lnTo>
                        <a:pt x="0" y="645"/>
                      </a:lnTo>
                      <a:lnTo>
                        <a:pt x="0" y="1149"/>
                      </a:lnTo>
                      <a:lnTo>
                        <a:pt x="40" y="1149"/>
                      </a:lnTo>
                      <a:lnTo>
                        <a:pt x="75" y="1149"/>
                      </a:lnTo>
                      <a:lnTo>
                        <a:pt x="105" y="1149"/>
                      </a:lnTo>
                      <a:lnTo>
                        <a:pt x="131" y="1149"/>
                      </a:lnTo>
                      <a:lnTo>
                        <a:pt x="156" y="1149"/>
                      </a:lnTo>
                      <a:lnTo>
                        <a:pt x="181" y="1149"/>
                      </a:lnTo>
                      <a:lnTo>
                        <a:pt x="206" y="1149"/>
                      </a:lnTo>
                      <a:lnTo>
                        <a:pt x="234" y="1149"/>
                      </a:lnTo>
                      <a:lnTo>
                        <a:pt x="265" y="1149"/>
                      </a:lnTo>
                      <a:lnTo>
                        <a:pt x="302" y="1149"/>
                      </a:lnTo>
                      <a:lnTo>
                        <a:pt x="344" y="1149"/>
                      </a:lnTo>
                      <a:lnTo>
                        <a:pt x="394" y="1149"/>
                      </a:lnTo>
                      <a:lnTo>
                        <a:pt x="454" y="1149"/>
                      </a:lnTo>
                      <a:lnTo>
                        <a:pt x="524" y="1149"/>
                      </a:lnTo>
                      <a:lnTo>
                        <a:pt x="606" y="1149"/>
                      </a:lnTo>
                      <a:lnTo>
                        <a:pt x="701" y="1149"/>
                      </a:lnTo>
                      <a:lnTo>
                        <a:pt x="701" y="933"/>
                      </a:lnTo>
                      <a:lnTo>
                        <a:pt x="701" y="765"/>
                      </a:lnTo>
                      <a:lnTo>
                        <a:pt x="701" y="503"/>
                      </a:lnTo>
                      <a:lnTo>
                        <a:pt x="701"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229">
                  <a:extLst>
                    <a:ext uri="{FF2B5EF4-FFF2-40B4-BE49-F238E27FC236}">
                      <a16:creationId xmlns:a16="http://schemas.microsoft.com/office/drawing/2014/main" id="{3286206A-83B0-48BF-B180-60C86B1FB129}"/>
                    </a:ext>
                  </a:extLst>
                </p:cNvPr>
                <p:cNvSpPr>
                  <a:spLocks/>
                </p:cNvSpPr>
                <p:nvPr/>
              </p:nvSpPr>
              <p:spPr bwMode="auto">
                <a:xfrm>
                  <a:off x="1923" y="2593"/>
                  <a:ext cx="333" cy="574"/>
                </a:xfrm>
                <a:custGeom>
                  <a:avLst/>
                  <a:gdLst>
                    <a:gd name="T0" fmla="*/ 11 w 666"/>
                    <a:gd name="T1" fmla="*/ 0 h 1149"/>
                    <a:gd name="T2" fmla="*/ 10 w 666"/>
                    <a:gd name="T3" fmla="*/ 0 h 1149"/>
                    <a:gd name="T4" fmla="*/ 10 w 666"/>
                    <a:gd name="T5" fmla="*/ 0 h 1149"/>
                    <a:gd name="T6" fmla="*/ 9 w 666"/>
                    <a:gd name="T7" fmla="*/ 0 h 1149"/>
                    <a:gd name="T8" fmla="*/ 9 w 666"/>
                    <a:gd name="T9" fmla="*/ 0 h 1149"/>
                    <a:gd name="T10" fmla="*/ 9 w 666"/>
                    <a:gd name="T11" fmla="*/ 0 h 1149"/>
                    <a:gd name="T12" fmla="*/ 8 w 666"/>
                    <a:gd name="T13" fmla="*/ 0 h 1149"/>
                    <a:gd name="T14" fmla="*/ 8 w 666"/>
                    <a:gd name="T15" fmla="*/ 0 h 1149"/>
                    <a:gd name="T16" fmla="*/ 7 w 666"/>
                    <a:gd name="T17" fmla="*/ 0 h 1149"/>
                    <a:gd name="T18" fmla="*/ 7 w 666"/>
                    <a:gd name="T19" fmla="*/ 0 h 1149"/>
                    <a:gd name="T20" fmla="*/ 6 w 666"/>
                    <a:gd name="T21" fmla="*/ 0 h 1149"/>
                    <a:gd name="T22" fmla="*/ 6 w 666"/>
                    <a:gd name="T23" fmla="*/ 0 h 1149"/>
                    <a:gd name="T24" fmla="*/ 5 w 666"/>
                    <a:gd name="T25" fmla="*/ 0 h 1149"/>
                    <a:gd name="T26" fmla="*/ 4 w 666"/>
                    <a:gd name="T27" fmla="*/ 0 h 1149"/>
                    <a:gd name="T28" fmla="*/ 3 w 666"/>
                    <a:gd name="T29" fmla="*/ 0 h 1149"/>
                    <a:gd name="T30" fmla="*/ 2 w 666"/>
                    <a:gd name="T31" fmla="*/ 0 h 1149"/>
                    <a:gd name="T32" fmla="*/ 0 w 666"/>
                    <a:gd name="T33" fmla="*/ 0 h 1149"/>
                    <a:gd name="T34" fmla="*/ 0 w 666"/>
                    <a:gd name="T35" fmla="*/ 3 h 1149"/>
                    <a:gd name="T36" fmla="*/ 0 w 666"/>
                    <a:gd name="T37" fmla="*/ 5 h 1149"/>
                    <a:gd name="T38" fmla="*/ 0 w 666"/>
                    <a:gd name="T39" fmla="*/ 10 h 1149"/>
                    <a:gd name="T40" fmla="*/ 0 w 666"/>
                    <a:gd name="T41" fmla="*/ 17 h 1149"/>
                    <a:gd name="T42" fmla="*/ 1 w 666"/>
                    <a:gd name="T43" fmla="*/ 17 h 1149"/>
                    <a:gd name="T44" fmla="*/ 2 w 666"/>
                    <a:gd name="T45" fmla="*/ 17 h 1149"/>
                    <a:gd name="T46" fmla="*/ 2 w 666"/>
                    <a:gd name="T47" fmla="*/ 17 h 1149"/>
                    <a:gd name="T48" fmla="*/ 2 w 666"/>
                    <a:gd name="T49" fmla="*/ 17 h 1149"/>
                    <a:gd name="T50" fmla="*/ 3 w 666"/>
                    <a:gd name="T51" fmla="*/ 17 h 1149"/>
                    <a:gd name="T52" fmla="*/ 3 w 666"/>
                    <a:gd name="T53" fmla="*/ 17 h 1149"/>
                    <a:gd name="T54" fmla="*/ 4 w 666"/>
                    <a:gd name="T55" fmla="*/ 17 h 1149"/>
                    <a:gd name="T56" fmla="*/ 4 w 666"/>
                    <a:gd name="T57" fmla="*/ 17 h 1149"/>
                    <a:gd name="T58" fmla="*/ 4 w 666"/>
                    <a:gd name="T59" fmla="*/ 17 h 1149"/>
                    <a:gd name="T60" fmla="*/ 5 w 666"/>
                    <a:gd name="T61" fmla="*/ 17 h 1149"/>
                    <a:gd name="T62" fmla="*/ 6 w 666"/>
                    <a:gd name="T63" fmla="*/ 17 h 1149"/>
                    <a:gd name="T64" fmla="*/ 6 w 666"/>
                    <a:gd name="T65" fmla="*/ 17 h 1149"/>
                    <a:gd name="T66" fmla="*/ 7 w 666"/>
                    <a:gd name="T67" fmla="*/ 17 h 1149"/>
                    <a:gd name="T68" fmla="*/ 8 w 666"/>
                    <a:gd name="T69" fmla="*/ 17 h 1149"/>
                    <a:gd name="T70" fmla="*/ 9 w 666"/>
                    <a:gd name="T71" fmla="*/ 17 h 1149"/>
                    <a:gd name="T72" fmla="*/ 11 w 666"/>
                    <a:gd name="T73" fmla="*/ 17 h 1149"/>
                    <a:gd name="T74" fmla="*/ 11 w 666"/>
                    <a:gd name="T75" fmla="*/ 14 h 1149"/>
                    <a:gd name="T76" fmla="*/ 11 w 666"/>
                    <a:gd name="T77" fmla="*/ 11 h 1149"/>
                    <a:gd name="T78" fmla="*/ 11 w 666"/>
                    <a:gd name="T79" fmla="*/ 7 h 1149"/>
                    <a:gd name="T80" fmla="*/ 11 w 66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6" h="1149">
                      <a:moveTo>
                        <a:pt x="666" y="0"/>
                      </a:moveTo>
                      <a:lnTo>
                        <a:pt x="628" y="0"/>
                      </a:lnTo>
                      <a:lnTo>
                        <a:pt x="594" y="0"/>
                      </a:lnTo>
                      <a:lnTo>
                        <a:pt x="567" y="0"/>
                      </a:lnTo>
                      <a:lnTo>
                        <a:pt x="541" y="0"/>
                      </a:lnTo>
                      <a:lnTo>
                        <a:pt x="517" y="0"/>
                      </a:lnTo>
                      <a:lnTo>
                        <a:pt x="494" y="0"/>
                      </a:lnTo>
                      <a:lnTo>
                        <a:pt x="470" y="0"/>
                      </a:lnTo>
                      <a:lnTo>
                        <a:pt x="445" y="0"/>
                      </a:lnTo>
                      <a:lnTo>
                        <a:pt x="415" y="0"/>
                      </a:lnTo>
                      <a:lnTo>
                        <a:pt x="380" y="0"/>
                      </a:lnTo>
                      <a:lnTo>
                        <a:pt x="340" y="0"/>
                      </a:lnTo>
                      <a:lnTo>
                        <a:pt x="291" y="0"/>
                      </a:lnTo>
                      <a:lnTo>
                        <a:pt x="235" y="0"/>
                      </a:lnTo>
                      <a:lnTo>
                        <a:pt x="168" y="0"/>
                      </a:lnTo>
                      <a:lnTo>
                        <a:pt x="91" y="0"/>
                      </a:lnTo>
                      <a:lnTo>
                        <a:pt x="0" y="0"/>
                      </a:lnTo>
                      <a:lnTo>
                        <a:pt x="0" y="215"/>
                      </a:lnTo>
                      <a:lnTo>
                        <a:pt x="0" y="382"/>
                      </a:lnTo>
                      <a:lnTo>
                        <a:pt x="0" y="645"/>
                      </a:lnTo>
                      <a:lnTo>
                        <a:pt x="0" y="1149"/>
                      </a:lnTo>
                      <a:lnTo>
                        <a:pt x="38" y="1149"/>
                      </a:lnTo>
                      <a:lnTo>
                        <a:pt x="71" y="1149"/>
                      </a:lnTo>
                      <a:lnTo>
                        <a:pt x="99" y="1149"/>
                      </a:lnTo>
                      <a:lnTo>
                        <a:pt x="124" y="1149"/>
                      </a:lnTo>
                      <a:lnTo>
                        <a:pt x="149" y="1149"/>
                      </a:lnTo>
                      <a:lnTo>
                        <a:pt x="172" y="1149"/>
                      </a:lnTo>
                      <a:lnTo>
                        <a:pt x="196" y="1149"/>
                      </a:lnTo>
                      <a:lnTo>
                        <a:pt x="222" y="1149"/>
                      </a:lnTo>
                      <a:lnTo>
                        <a:pt x="251" y="1149"/>
                      </a:lnTo>
                      <a:lnTo>
                        <a:pt x="286" y="1149"/>
                      </a:lnTo>
                      <a:lnTo>
                        <a:pt x="326" y="1149"/>
                      </a:lnTo>
                      <a:lnTo>
                        <a:pt x="374" y="1149"/>
                      </a:lnTo>
                      <a:lnTo>
                        <a:pt x="431" y="1149"/>
                      </a:lnTo>
                      <a:lnTo>
                        <a:pt x="498" y="1149"/>
                      </a:lnTo>
                      <a:lnTo>
                        <a:pt x="575" y="1149"/>
                      </a:lnTo>
                      <a:lnTo>
                        <a:pt x="666" y="1149"/>
                      </a:lnTo>
                      <a:lnTo>
                        <a:pt x="666" y="933"/>
                      </a:lnTo>
                      <a:lnTo>
                        <a:pt x="666" y="765"/>
                      </a:lnTo>
                      <a:lnTo>
                        <a:pt x="666" y="503"/>
                      </a:lnTo>
                      <a:lnTo>
                        <a:pt x="666"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230">
                  <a:extLst>
                    <a:ext uri="{FF2B5EF4-FFF2-40B4-BE49-F238E27FC236}">
                      <a16:creationId xmlns:a16="http://schemas.microsoft.com/office/drawing/2014/main" id="{BAA414F1-387E-4CA4-A6A5-08CC2400B249}"/>
                    </a:ext>
                  </a:extLst>
                </p:cNvPr>
                <p:cNvSpPr>
                  <a:spLocks/>
                </p:cNvSpPr>
                <p:nvPr/>
              </p:nvSpPr>
              <p:spPr bwMode="auto">
                <a:xfrm>
                  <a:off x="1928" y="2593"/>
                  <a:ext cx="315" cy="574"/>
                </a:xfrm>
                <a:custGeom>
                  <a:avLst/>
                  <a:gdLst>
                    <a:gd name="T0" fmla="*/ 10 w 629"/>
                    <a:gd name="T1" fmla="*/ 0 h 1149"/>
                    <a:gd name="T2" fmla="*/ 10 w 629"/>
                    <a:gd name="T3" fmla="*/ 0 h 1149"/>
                    <a:gd name="T4" fmla="*/ 9 w 629"/>
                    <a:gd name="T5" fmla="*/ 0 h 1149"/>
                    <a:gd name="T6" fmla="*/ 9 w 629"/>
                    <a:gd name="T7" fmla="*/ 0 h 1149"/>
                    <a:gd name="T8" fmla="*/ 8 w 629"/>
                    <a:gd name="T9" fmla="*/ 0 h 1149"/>
                    <a:gd name="T10" fmla="*/ 8 w 629"/>
                    <a:gd name="T11" fmla="*/ 0 h 1149"/>
                    <a:gd name="T12" fmla="*/ 8 w 629"/>
                    <a:gd name="T13" fmla="*/ 0 h 1149"/>
                    <a:gd name="T14" fmla="*/ 7 w 629"/>
                    <a:gd name="T15" fmla="*/ 0 h 1149"/>
                    <a:gd name="T16" fmla="*/ 7 w 629"/>
                    <a:gd name="T17" fmla="*/ 0 h 1149"/>
                    <a:gd name="T18" fmla="*/ 7 w 629"/>
                    <a:gd name="T19" fmla="*/ 0 h 1149"/>
                    <a:gd name="T20" fmla="*/ 6 w 629"/>
                    <a:gd name="T21" fmla="*/ 0 h 1149"/>
                    <a:gd name="T22" fmla="*/ 6 w 629"/>
                    <a:gd name="T23" fmla="*/ 0 h 1149"/>
                    <a:gd name="T24" fmla="*/ 5 w 629"/>
                    <a:gd name="T25" fmla="*/ 0 h 1149"/>
                    <a:gd name="T26" fmla="*/ 4 w 629"/>
                    <a:gd name="T27" fmla="*/ 0 h 1149"/>
                    <a:gd name="T28" fmla="*/ 3 w 629"/>
                    <a:gd name="T29" fmla="*/ 0 h 1149"/>
                    <a:gd name="T30" fmla="*/ 2 w 629"/>
                    <a:gd name="T31" fmla="*/ 0 h 1149"/>
                    <a:gd name="T32" fmla="*/ 0 w 629"/>
                    <a:gd name="T33" fmla="*/ 0 h 1149"/>
                    <a:gd name="T34" fmla="*/ 0 w 629"/>
                    <a:gd name="T35" fmla="*/ 3 h 1149"/>
                    <a:gd name="T36" fmla="*/ 0 w 629"/>
                    <a:gd name="T37" fmla="*/ 5 h 1149"/>
                    <a:gd name="T38" fmla="*/ 0 w 629"/>
                    <a:gd name="T39" fmla="*/ 10 h 1149"/>
                    <a:gd name="T40" fmla="*/ 0 w 629"/>
                    <a:gd name="T41" fmla="*/ 17 h 1149"/>
                    <a:gd name="T42" fmla="*/ 1 w 629"/>
                    <a:gd name="T43" fmla="*/ 17 h 1149"/>
                    <a:gd name="T44" fmla="*/ 2 w 629"/>
                    <a:gd name="T45" fmla="*/ 17 h 1149"/>
                    <a:gd name="T46" fmla="*/ 2 w 629"/>
                    <a:gd name="T47" fmla="*/ 17 h 1149"/>
                    <a:gd name="T48" fmla="*/ 2 w 629"/>
                    <a:gd name="T49" fmla="*/ 17 h 1149"/>
                    <a:gd name="T50" fmla="*/ 3 w 629"/>
                    <a:gd name="T51" fmla="*/ 17 h 1149"/>
                    <a:gd name="T52" fmla="*/ 3 w 629"/>
                    <a:gd name="T53" fmla="*/ 17 h 1149"/>
                    <a:gd name="T54" fmla="*/ 3 w 629"/>
                    <a:gd name="T55" fmla="*/ 17 h 1149"/>
                    <a:gd name="T56" fmla="*/ 4 w 629"/>
                    <a:gd name="T57" fmla="*/ 17 h 1149"/>
                    <a:gd name="T58" fmla="*/ 4 w 629"/>
                    <a:gd name="T59" fmla="*/ 17 h 1149"/>
                    <a:gd name="T60" fmla="*/ 5 w 629"/>
                    <a:gd name="T61" fmla="*/ 17 h 1149"/>
                    <a:gd name="T62" fmla="*/ 5 w 629"/>
                    <a:gd name="T63" fmla="*/ 17 h 1149"/>
                    <a:gd name="T64" fmla="*/ 6 w 629"/>
                    <a:gd name="T65" fmla="*/ 17 h 1149"/>
                    <a:gd name="T66" fmla="*/ 7 w 629"/>
                    <a:gd name="T67" fmla="*/ 17 h 1149"/>
                    <a:gd name="T68" fmla="*/ 8 w 629"/>
                    <a:gd name="T69" fmla="*/ 17 h 1149"/>
                    <a:gd name="T70" fmla="*/ 9 w 629"/>
                    <a:gd name="T71" fmla="*/ 17 h 1149"/>
                    <a:gd name="T72" fmla="*/ 10 w 629"/>
                    <a:gd name="T73" fmla="*/ 17 h 1149"/>
                    <a:gd name="T74" fmla="*/ 10 w 629"/>
                    <a:gd name="T75" fmla="*/ 14 h 1149"/>
                    <a:gd name="T76" fmla="*/ 10 w 629"/>
                    <a:gd name="T77" fmla="*/ 11 h 1149"/>
                    <a:gd name="T78" fmla="*/ 10 w 629"/>
                    <a:gd name="T79" fmla="*/ 7 h 1149"/>
                    <a:gd name="T80" fmla="*/ 10 w 62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29" h="1149">
                      <a:moveTo>
                        <a:pt x="629" y="0"/>
                      </a:moveTo>
                      <a:lnTo>
                        <a:pt x="594" y="0"/>
                      </a:lnTo>
                      <a:lnTo>
                        <a:pt x="562" y="0"/>
                      </a:lnTo>
                      <a:lnTo>
                        <a:pt x="535" y="0"/>
                      </a:lnTo>
                      <a:lnTo>
                        <a:pt x="512" y="0"/>
                      </a:lnTo>
                      <a:lnTo>
                        <a:pt x="489" y="0"/>
                      </a:lnTo>
                      <a:lnTo>
                        <a:pt x="467" y="0"/>
                      </a:lnTo>
                      <a:lnTo>
                        <a:pt x="444" y="0"/>
                      </a:lnTo>
                      <a:lnTo>
                        <a:pt x="420" y="0"/>
                      </a:lnTo>
                      <a:lnTo>
                        <a:pt x="391" y="0"/>
                      </a:lnTo>
                      <a:lnTo>
                        <a:pt x="359" y="0"/>
                      </a:lnTo>
                      <a:lnTo>
                        <a:pt x="321" y="0"/>
                      </a:lnTo>
                      <a:lnTo>
                        <a:pt x="276" y="0"/>
                      </a:lnTo>
                      <a:lnTo>
                        <a:pt x="222" y="0"/>
                      </a:lnTo>
                      <a:lnTo>
                        <a:pt x="159" y="0"/>
                      </a:lnTo>
                      <a:lnTo>
                        <a:pt x="86" y="0"/>
                      </a:lnTo>
                      <a:lnTo>
                        <a:pt x="0" y="0"/>
                      </a:lnTo>
                      <a:lnTo>
                        <a:pt x="0" y="215"/>
                      </a:lnTo>
                      <a:lnTo>
                        <a:pt x="0" y="382"/>
                      </a:lnTo>
                      <a:lnTo>
                        <a:pt x="0" y="645"/>
                      </a:lnTo>
                      <a:lnTo>
                        <a:pt x="0" y="1149"/>
                      </a:lnTo>
                      <a:lnTo>
                        <a:pt x="36" y="1149"/>
                      </a:lnTo>
                      <a:lnTo>
                        <a:pt x="67" y="1149"/>
                      </a:lnTo>
                      <a:lnTo>
                        <a:pt x="94" y="1149"/>
                      </a:lnTo>
                      <a:lnTo>
                        <a:pt x="118" y="1149"/>
                      </a:lnTo>
                      <a:lnTo>
                        <a:pt x="140" y="1149"/>
                      </a:lnTo>
                      <a:lnTo>
                        <a:pt x="162" y="1149"/>
                      </a:lnTo>
                      <a:lnTo>
                        <a:pt x="185" y="1149"/>
                      </a:lnTo>
                      <a:lnTo>
                        <a:pt x="210" y="1149"/>
                      </a:lnTo>
                      <a:lnTo>
                        <a:pt x="238" y="1149"/>
                      </a:lnTo>
                      <a:lnTo>
                        <a:pt x="270" y="1149"/>
                      </a:lnTo>
                      <a:lnTo>
                        <a:pt x="308" y="1149"/>
                      </a:lnTo>
                      <a:lnTo>
                        <a:pt x="354" y="1149"/>
                      </a:lnTo>
                      <a:lnTo>
                        <a:pt x="407" y="1149"/>
                      </a:lnTo>
                      <a:lnTo>
                        <a:pt x="470" y="1149"/>
                      </a:lnTo>
                      <a:lnTo>
                        <a:pt x="544" y="1149"/>
                      </a:lnTo>
                      <a:lnTo>
                        <a:pt x="629" y="1149"/>
                      </a:lnTo>
                      <a:lnTo>
                        <a:pt x="629" y="933"/>
                      </a:lnTo>
                      <a:lnTo>
                        <a:pt x="629" y="765"/>
                      </a:lnTo>
                      <a:lnTo>
                        <a:pt x="629" y="503"/>
                      </a:lnTo>
                      <a:lnTo>
                        <a:pt x="629"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231">
                  <a:extLst>
                    <a:ext uri="{FF2B5EF4-FFF2-40B4-BE49-F238E27FC236}">
                      <a16:creationId xmlns:a16="http://schemas.microsoft.com/office/drawing/2014/main" id="{3D2DCF26-D154-43DB-BF8D-5385B1E03B97}"/>
                    </a:ext>
                  </a:extLst>
                </p:cNvPr>
                <p:cNvSpPr>
                  <a:spLocks/>
                </p:cNvSpPr>
                <p:nvPr/>
              </p:nvSpPr>
              <p:spPr bwMode="auto">
                <a:xfrm>
                  <a:off x="1933" y="2593"/>
                  <a:ext cx="296" cy="574"/>
                </a:xfrm>
                <a:custGeom>
                  <a:avLst/>
                  <a:gdLst>
                    <a:gd name="T0" fmla="*/ 10 w 592"/>
                    <a:gd name="T1" fmla="*/ 0 h 1149"/>
                    <a:gd name="T2" fmla="*/ 9 w 592"/>
                    <a:gd name="T3" fmla="*/ 0 h 1149"/>
                    <a:gd name="T4" fmla="*/ 9 w 592"/>
                    <a:gd name="T5" fmla="*/ 0 h 1149"/>
                    <a:gd name="T6" fmla="*/ 8 w 592"/>
                    <a:gd name="T7" fmla="*/ 0 h 1149"/>
                    <a:gd name="T8" fmla="*/ 8 w 592"/>
                    <a:gd name="T9" fmla="*/ 0 h 1149"/>
                    <a:gd name="T10" fmla="*/ 8 w 592"/>
                    <a:gd name="T11" fmla="*/ 0 h 1149"/>
                    <a:gd name="T12" fmla="*/ 7 w 592"/>
                    <a:gd name="T13" fmla="*/ 0 h 1149"/>
                    <a:gd name="T14" fmla="*/ 7 w 592"/>
                    <a:gd name="T15" fmla="*/ 0 h 1149"/>
                    <a:gd name="T16" fmla="*/ 7 w 592"/>
                    <a:gd name="T17" fmla="*/ 0 h 1149"/>
                    <a:gd name="T18" fmla="*/ 6 w 592"/>
                    <a:gd name="T19" fmla="*/ 0 h 1149"/>
                    <a:gd name="T20" fmla="*/ 6 w 592"/>
                    <a:gd name="T21" fmla="*/ 0 h 1149"/>
                    <a:gd name="T22" fmla="*/ 5 w 592"/>
                    <a:gd name="T23" fmla="*/ 0 h 1149"/>
                    <a:gd name="T24" fmla="*/ 5 w 592"/>
                    <a:gd name="T25" fmla="*/ 0 h 1149"/>
                    <a:gd name="T26" fmla="*/ 4 w 592"/>
                    <a:gd name="T27" fmla="*/ 0 h 1149"/>
                    <a:gd name="T28" fmla="*/ 3 w 592"/>
                    <a:gd name="T29" fmla="*/ 0 h 1149"/>
                    <a:gd name="T30" fmla="*/ 2 w 592"/>
                    <a:gd name="T31" fmla="*/ 0 h 1149"/>
                    <a:gd name="T32" fmla="*/ 0 w 592"/>
                    <a:gd name="T33" fmla="*/ 0 h 1149"/>
                    <a:gd name="T34" fmla="*/ 0 w 592"/>
                    <a:gd name="T35" fmla="*/ 3 h 1149"/>
                    <a:gd name="T36" fmla="*/ 0 w 592"/>
                    <a:gd name="T37" fmla="*/ 5 h 1149"/>
                    <a:gd name="T38" fmla="*/ 0 w 592"/>
                    <a:gd name="T39" fmla="*/ 10 h 1149"/>
                    <a:gd name="T40" fmla="*/ 0 w 592"/>
                    <a:gd name="T41" fmla="*/ 17 h 1149"/>
                    <a:gd name="T42" fmla="*/ 1 w 592"/>
                    <a:gd name="T43" fmla="*/ 17 h 1149"/>
                    <a:gd name="T44" fmla="*/ 1 w 592"/>
                    <a:gd name="T45" fmla="*/ 17 h 1149"/>
                    <a:gd name="T46" fmla="*/ 2 w 592"/>
                    <a:gd name="T47" fmla="*/ 17 h 1149"/>
                    <a:gd name="T48" fmla="*/ 2 w 592"/>
                    <a:gd name="T49" fmla="*/ 17 h 1149"/>
                    <a:gd name="T50" fmla="*/ 3 w 592"/>
                    <a:gd name="T51" fmla="*/ 17 h 1149"/>
                    <a:gd name="T52" fmla="*/ 3 w 592"/>
                    <a:gd name="T53" fmla="*/ 17 h 1149"/>
                    <a:gd name="T54" fmla="*/ 3 w 592"/>
                    <a:gd name="T55" fmla="*/ 17 h 1149"/>
                    <a:gd name="T56" fmla="*/ 4 w 592"/>
                    <a:gd name="T57" fmla="*/ 17 h 1149"/>
                    <a:gd name="T58" fmla="*/ 4 w 592"/>
                    <a:gd name="T59" fmla="*/ 17 h 1149"/>
                    <a:gd name="T60" fmla="*/ 4 w 592"/>
                    <a:gd name="T61" fmla="*/ 17 h 1149"/>
                    <a:gd name="T62" fmla="*/ 5 w 592"/>
                    <a:gd name="T63" fmla="*/ 17 h 1149"/>
                    <a:gd name="T64" fmla="*/ 6 w 592"/>
                    <a:gd name="T65" fmla="*/ 17 h 1149"/>
                    <a:gd name="T66" fmla="*/ 6 w 592"/>
                    <a:gd name="T67" fmla="*/ 17 h 1149"/>
                    <a:gd name="T68" fmla="*/ 7 w 592"/>
                    <a:gd name="T69" fmla="*/ 17 h 1149"/>
                    <a:gd name="T70" fmla="*/ 8 w 592"/>
                    <a:gd name="T71" fmla="*/ 17 h 1149"/>
                    <a:gd name="T72" fmla="*/ 10 w 592"/>
                    <a:gd name="T73" fmla="*/ 17 h 1149"/>
                    <a:gd name="T74" fmla="*/ 10 w 592"/>
                    <a:gd name="T75" fmla="*/ 14 h 1149"/>
                    <a:gd name="T76" fmla="*/ 10 w 592"/>
                    <a:gd name="T77" fmla="*/ 11 h 1149"/>
                    <a:gd name="T78" fmla="*/ 10 w 592"/>
                    <a:gd name="T79" fmla="*/ 7 h 1149"/>
                    <a:gd name="T80" fmla="*/ 10 w 592"/>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2" h="1149">
                      <a:moveTo>
                        <a:pt x="592" y="0"/>
                      </a:moveTo>
                      <a:lnTo>
                        <a:pt x="557" y="0"/>
                      </a:lnTo>
                      <a:lnTo>
                        <a:pt x="528" y="0"/>
                      </a:lnTo>
                      <a:lnTo>
                        <a:pt x="503" y="0"/>
                      </a:lnTo>
                      <a:lnTo>
                        <a:pt x="481" y="0"/>
                      </a:lnTo>
                      <a:lnTo>
                        <a:pt x="460" y="0"/>
                      </a:lnTo>
                      <a:lnTo>
                        <a:pt x="440" y="0"/>
                      </a:lnTo>
                      <a:lnTo>
                        <a:pt x="418" y="0"/>
                      </a:lnTo>
                      <a:lnTo>
                        <a:pt x="395" y="0"/>
                      </a:lnTo>
                      <a:lnTo>
                        <a:pt x="368" y="0"/>
                      </a:lnTo>
                      <a:lnTo>
                        <a:pt x="337" y="0"/>
                      </a:lnTo>
                      <a:lnTo>
                        <a:pt x="301" y="0"/>
                      </a:lnTo>
                      <a:lnTo>
                        <a:pt x="259" y="0"/>
                      </a:lnTo>
                      <a:lnTo>
                        <a:pt x="208" y="0"/>
                      </a:lnTo>
                      <a:lnTo>
                        <a:pt x="149" y="0"/>
                      </a:lnTo>
                      <a:lnTo>
                        <a:pt x="80" y="0"/>
                      </a:lnTo>
                      <a:lnTo>
                        <a:pt x="0" y="0"/>
                      </a:lnTo>
                      <a:lnTo>
                        <a:pt x="0" y="215"/>
                      </a:lnTo>
                      <a:lnTo>
                        <a:pt x="0" y="382"/>
                      </a:lnTo>
                      <a:lnTo>
                        <a:pt x="0" y="645"/>
                      </a:lnTo>
                      <a:lnTo>
                        <a:pt x="0" y="1149"/>
                      </a:lnTo>
                      <a:lnTo>
                        <a:pt x="34" y="1149"/>
                      </a:lnTo>
                      <a:lnTo>
                        <a:pt x="63" y="1149"/>
                      </a:lnTo>
                      <a:lnTo>
                        <a:pt x="88" y="1149"/>
                      </a:lnTo>
                      <a:lnTo>
                        <a:pt x="110" y="1149"/>
                      </a:lnTo>
                      <a:lnTo>
                        <a:pt x="131" y="1149"/>
                      </a:lnTo>
                      <a:lnTo>
                        <a:pt x="152" y="1149"/>
                      </a:lnTo>
                      <a:lnTo>
                        <a:pt x="174" y="1149"/>
                      </a:lnTo>
                      <a:lnTo>
                        <a:pt x="197" y="1149"/>
                      </a:lnTo>
                      <a:lnTo>
                        <a:pt x="223" y="1149"/>
                      </a:lnTo>
                      <a:lnTo>
                        <a:pt x="254" y="1149"/>
                      </a:lnTo>
                      <a:lnTo>
                        <a:pt x="290" y="1149"/>
                      </a:lnTo>
                      <a:lnTo>
                        <a:pt x="332" y="1149"/>
                      </a:lnTo>
                      <a:lnTo>
                        <a:pt x="383" y="1149"/>
                      </a:lnTo>
                      <a:lnTo>
                        <a:pt x="442" y="1149"/>
                      </a:lnTo>
                      <a:lnTo>
                        <a:pt x="511" y="1149"/>
                      </a:lnTo>
                      <a:lnTo>
                        <a:pt x="592" y="1149"/>
                      </a:lnTo>
                      <a:lnTo>
                        <a:pt x="592" y="933"/>
                      </a:lnTo>
                      <a:lnTo>
                        <a:pt x="592" y="765"/>
                      </a:lnTo>
                      <a:lnTo>
                        <a:pt x="592" y="503"/>
                      </a:lnTo>
                      <a:lnTo>
                        <a:pt x="59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232">
                  <a:extLst>
                    <a:ext uri="{FF2B5EF4-FFF2-40B4-BE49-F238E27FC236}">
                      <a16:creationId xmlns:a16="http://schemas.microsoft.com/office/drawing/2014/main" id="{DBF8FFDA-871F-46F3-B1FD-120F7FA73ECC}"/>
                    </a:ext>
                  </a:extLst>
                </p:cNvPr>
                <p:cNvSpPr>
                  <a:spLocks/>
                </p:cNvSpPr>
                <p:nvPr/>
              </p:nvSpPr>
              <p:spPr bwMode="auto">
                <a:xfrm>
                  <a:off x="1937" y="2593"/>
                  <a:ext cx="279" cy="574"/>
                </a:xfrm>
                <a:custGeom>
                  <a:avLst/>
                  <a:gdLst>
                    <a:gd name="T0" fmla="*/ 9 w 556"/>
                    <a:gd name="T1" fmla="*/ 0 h 1149"/>
                    <a:gd name="T2" fmla="*/ 9 w 556"/>
                    <a:gd name="T3" fmla="*/ 0 h 1149"/>
                    <a:gd name="T4" fmla="*/ 8 w 556"/>
                    <a:gd name="T5" fmla="*/ 0 h 1149"/>
                    <a:gd name="T6" fmla="*/ 8 w 556"/>
                    <a:gd name="T7" fmla="*/ 0 h 1149"/>
                    <a:gd name="T8" fmla="*/ 8 w 556"/>
                    <a:gd name="T9" fmla="*/ 0 h 1149"/>
                    <a:gd name="T10" fmla="*/ 7 w 556"/>
                    <a:gd name="T11" fmla="*/ 0 h 1149"/>
                    <a:gd name="T12" fmla="*/ 7 w 556"/>
                    <a:gd name="T13" fmla="*/ 0 h 1149"/>
                    <a:gd name="T14" fmla="*/ 7 w 556"/>
                    <a:gd name="T15" fmla="*/ 0 h 1149"/>
                    <a:gd name="T16" fmla="*/ 6 w 556"/>
                    <a:gd name="T17" fmla="*/ 0 h 1149"/>
                    <a:gd name="T18" fmla="*/ 6 w 556"/>
                    <a:gd name="T19" fmla="*/ 0 h 1149"/>
                    <a:gd name="T20" fmla="*/ 5 w 556"/>
                    <a:gd name="T21" fmla="*/ 0 h 1149"/>
                    <a:gd name="T22" fmla="*/ 5 w 556"/>
                    <a:gd name="T23" fmla="*/ 0 h 1149"/>
                    <a:gd name="T24" fmla="*/ 4 w 556"/>
                    <a:gd name="T25" fmla="*/ 0 h 1149"/>
                    <a:gd name="T26" fmla="*/ 4 w 556"/>
                    <a:gd name="T27" fmla="*/ 0 h 1149"/>
                    <a:gd name="T28" fmla="*/ 3 w 556"/>
                    <a:gd name="T29" fmla="*/ 0 h 1149"/>
                    <a:gd name="T30" fmla="*/ 2 w 556"/>
                    <a:gd name="T31" fmla="*/ 0 h 1149"/>
                    <a:gd name="T32" fmla="*/ 0 w 556"/>
                    <a:gd name="T33" fmla="*/ 0 h 1149"/>
                    <a:gd name="T34" fmla="*/ 0 w 556"/>
                    <a:gd name="T35" fmla="*/ 3 h 1149"/>
                    <a:gd name="T36" fmla="*/ 0 w 556"/>
                    <a:gd name="T37" fmla="*/ 5 h 1149"/>
                    <a:gd name="T38" fmla="*/ 0 w 556"/>
                    <a:gd name="T39" fmla="*/ 10 h 1149"/>
                    <a:gd name="T40" fmla="*/ 0 w 556"/>
                    <a:gd name="T41" fmla="*/ 17 h 1149"/>
                    <a:gd name="T42" fmla="*/ 1 w 556"/>
                    <a:gd name="T43" fmla="*/ 17 h 1149"/>
                    <a:gd name="T44" fmla="*/ 1 w 556"/>
                    <a:gd name="T45" fmla="*/ 17 h 1149"/>
                    <a:gd name="T46" fmla="*/ 2 w 556"/>
                    <a:gd name="T47" fmla="*/ 17 h 1149"/>
                    <a:gd name="T48" fmla="*/ 2 w 556"/>
                    <a:gd name="T49" fmla="*/ 17 h 1149"/>
                    <a:gd name="T50" fmla="*/ 2 w 556"/>
                    <a:gd name="T51" fmla="*/ 17 h 1149"/>
                    <a:gd name="T52" fmla="*/ 3 w 556"/>
                    <a:gd name="T53" fmla="*/ 17 h 1149"/>
                    <a:gd name="T54" fmla="*/ 3 w 556"/>
                    <a:gd name="T55" fmla="*/ 17 h 1149"/>
                    <a:gd name="T56" fmla="*/ 3 w 556"/>
                    <a:gd name="T57" fmla="*/ 17 h 1149"/>
                    <a:gd name="T58" fmla="*/ 4 w 556"/>
                    <a:gd name="T59" fmla="*/ 17 h 1149"/>
                    <a:gd name="T60" fmla="*/ 4 w 556"/>
                    <a:gd name="T61" fmla="*/ 17 h 1149"/>
                    <a:gd name="T62" fmla="*/ 5 w 556"/>
                    <a:gd name="T63" fmla="*/ 17 h 1149"/>
                    <a:gd name="T64" fmla="*/ 5 w 556"/>
                    <a:gd name="T65" fmla="*/ 17 h 1149"/>
                    <a:gd name="T66" fmla="*/ 6 w 556"/>
                    <a:gd name="T67" fmla="*/ 17 h 1149"/>
                    <a:gd name="T68" fmla="*/ 7 w 556"/>
                    <a:gd name="T69" fmla="*/ 17 h 1149"/>
                    <a:gd name="T70" fmla="*/ 8 w 556"/>
                    <a:gd name="T71" fmla="*/ 17 h 1149"/>
                    <a:gd name="T72" fmla="*/ 9 w 556"/>
                    <a:gd name="T73" fmla="*/ 17 h 1149"/>
                    <a:gd name="T74" fmla="*/ 9 w 556"/>
                    <a:gd name="T75" fmla="*/ 14 h 1149"/>
                    <a:gd name="T76" fmla="*/ 9 w 556"/>
                    <a:gd name="T77" fmla="*/ 11 h 1149"/>
                    <a:gd name="T78" fmla="*/ 9 w 556"/>
                    <a:gd name="T79" fmla="*/ 7 h 1149"/>
                    <a:gd name="T80" fmla="*/ 9 w 55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6" h="1149">
                      <a:moveTo>
                        <a:pt x="556" y="0"/>
                      </a:moveTo>
                      <a:lnTo>
                        <a:pt x="524" y="0"/>
                      </a:lnTo>
                      <a:lnTo>
                        <a:pt x="496" y="0"/>
                      </a:lnTo>
                      <a:lnTo>
                        <a:pt x="473" y="0"/>
                      </a:lnTo>
                      <a:lnTo>
                        <a:pt x="451" y="0"/>
                      </a:lnTo>
                      <a:lnTo>
                        <a:pt x="432" y="0"/>
                      </a:lnTo>
                      <a:lnTo>
                        <a:pt x="413" y="0"/>
                      </a:lnTo>
                      <a:lnTo>
                        <a:pt x="393" y="0"/>
                      </a:lnTo>
                      <a:lnTo>
                        <a:pt x="371" y="0"/>
                      </a:lnTo>
                      <a:lnTo>
                        <a:pt x="347" y="0"/>
                      </a:lnTo>
                      <a:lnTo>
                        <a:pt x="318" y="0"/>
                      </a:lnTo>
                      <a:lnTo>
                        <a:pt x="283" y="0"/>
                      </a:lnTo>
                      <a:lnTo>
                        <a:pt x="243" y="0"/>
                      </a:lnTo>
                      <a:lnTo>
                        <a:pt x="196" y="0"/>
                      </a:lnTo>
                      <a:lnTo>
                        <a:pt x="140" y="0"/>
                      </a:lnTo>
                      <a:lnTo>
                        <a:pt x="76" y="0"/>
                      </a:lnTo>
                      <a:lnTo>
                        <a:pt x="0" y="0"/>
                      </a:lnTo>
                      <a:lnTo>
                        <a:pt x="0" y="215"/>
                      </a:lnTo>
                      <a:lnTo>
                        <a:pt x="0" y="382"/>
                      </a:lnTo>
                      <a:lnTo>
                        <a:pt x="0" y="645"/>
                      </a:lnTo>
                      <a:lnTo>
                        <a:pt x="0" y="1149"/>
                      </a:lnTo>
                      <a:lnTo>
                        <a:pt x="32" y="1149"/>
                      </a:lnTo>
                      <a:lnTo>
                        <a:pt x="59" y="1149"/>
                      </a:lnTo>
                      <a:lnTo>
                        <a:pt x="83" y="1149"/>
                      </a:lnTo>
                      <a:lnTo>
                        <a:pt x="103" y="1149"/>
                      </a:lnTo>
                      <a:lnTo>
                        <a:pt x="123" y="1149"/>
                      </a:lnTo>
                      <a:lnTo>
                        <a:pt x="143" y="1149"/>
                      </a:lnTo>
                      <a:lnTo>
                        <a:pt x="162" y="1149"/>
                      </a:lnTo>
                      <a:lnTo>
                        <a:pt x="185" y="1149"/>
                      </a:lnTo>
                      <a:lnTo>
                        <a:pt x="209" y="1149"/>
                      </a:lnTo>
                      <a:lnTo>
                        <a:pt x="238" y="1149"/>
                      </a:lnTo>
                      <a:lnTo>
                        <a:pt x="273" y="1149"/>
                      </a:lnTo>
                      <a:lnTo>
                        <a:pt x="312" y="1149"/>
                      </a:lnTo>
                      <a:lnTo>
                        <a:pt x="360" y="1149"/>
                      </a:lnTo>
                      <a:lnTo>
                        <a:pt x="416" y="1149"/>
                      </a:lnTo>
                      <a:lnTo>
                        <a:pt x="480" y="1149"/>
                      </a:lnTo>
                      <a:lnTo>
                        <a:pt x="556" y="1149"/>
                      </a:lnTo>
                      <a:lnTo>
                        <a:pt x="556" y="933"/>
                      </a:lnTo>
                      <a:lnTo>
                        <a:pt x="556" y="765"/>
                      </a:lnTo>
                      <a:lnTo>
                        <a:pt x="556" y="503"/>
                      </a:lnTo>
                      <a:lnTo>
                        <a:pt x="556"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233">
                  <a:extLst>
                    <a:ext uri="{FF2B5EF4-FFF2-40B4-BE49-F238E27FC236}">
                      <a16:creationId xmlns:a16="http://schemas.microsoft.com/office/drawing/2014/main" id="{B80441AB-F57E-435D-AE89-EE10BAF37005}"/>
                    </a:ext>
                  </a:extLst>
                </p:cNvPr>
                <p:cNvSpPr>
                  <a:spLocks/>
                </p:cNvSpPr>
                <p:nvPr/>
              </p:nvSpPr>
              <p:spPr bwMode="auto">
                <a:xfrm>
                  <a:off x="1942" y="2593"/>
                  <a:ext cx="260" cy="574"/>
                </a:xfrm>
                <a:custGeom>
                  <a:avLst/>
                  <a:gdLst>
                    <a:gd name="T0" fmla="*/ 9 w 520"/>
                    <a:gd name="T1" fmla="*/ 0 h 1149"/>
                    <a:gd name="T2" fmla="*/ 8 w 520"/>
                    <a:gd name="T3" fmla="*/ 0 h 1149"/>
                    <a:gd name="T4" fmla="*/ 8 w 520"/>
                    <a:gd name="T5" fmla="*/ 0 h 1149"/>
                    <a:gd name="T6" fmla="*/ 7 w 520"/>
                    <a:gd name="T7" fmla="*/ 0 h 1149"/>
                    <a:gd name="T8" fmla="*/ 7 w 520"/>
                    <a:gd name="T9" fmla="*/ 0 h 1149"/>
                    <a:gd name="T10" fmla="*/ 7 w 520"/>
                    <a:gd name="T11" fmla="*/ 0 h 1149"/>
                    <a:gd name="T12" fmla="*/ 7 w 520"/>
                    <a:gd name="T13" fmla="*/ 0 h 1149"/>
                    <a:gd name="T14" fmla="*/ 6 w 520"/>
                    <a:gd name="T15" fmla="*/ 0 h 1149"/>
                    <a:gd name="T16" fmla="*/ 6 w 520"/>
                    <a:gd name="T17" fmla="*/ 0 h 1149"/>
                    <a:gd name="T18" fmla="*/ 6 w 520"/>
                    <a:gd name="T19" fmla="*/ 0 h 1149"/>
                    <a:gd name="T20" fmla="*/ 5 w 520"/>
                    <a:gd name="T21" fmla="*/ 0 h 1149"/>
                    <a:gd name="T22" fmla="*/ 5 w 520"/>
                    <a:gd name="T23" fmla="*/ 0 h 1149"/>
                    <a:gd name="T24" fmla="*/ 4 w 520"/>
                    <a:gd name="T25" fmla="*/ 0 h 1149"/>
                    <a:gd name="T26" fmla="*/ 3 w 520"/>
                    <a:gd name="T27" fmla="*/ 0 h 1149"/>
                    <a:gd name="T28" fmla="*/ 3 w 520"/>
                    <a:gd name="T29" fmla="*/ 0 h 1149"/>
                    <a:gd name="T30" fmla="*/ 2 w 520"/>
                    <a:gd name="T31" fmla="*/ 0 h 1149"/>
                    <a:gd name="T32" fmla="*/ 0 w 520"/>
                    <a:gd name="T33" fmla="*/ 0 h 1149"/>
                    <a:gd name="T34" fmla="*/ 0 w 520"/>
                    <a:gd name="T35" fmla="*/ 3 h 1149"/>
                    <a:gd name="T36" fmla="*/ 0 w 520"/>
                    <a:gd name="T37" fmla="*/ 5 h 1149"/>
                    <a:gd name="T38" fmla="*/ 0 w 520"/>
                    <a:gd name="T39" fmla="*/ 10 h 1149"/>
                    <a:gd name="T40" fmla="*/ 0 w 520"/>
                    <a:gd name="T41" fmla="*/ 17 h 1149"/>
                    <a:gd name="T42" fmla="*/ 1 w 520"/>
                    <a:gd name="T43" fmla="*/ 17 h 1149"/>
                    <a:gd name="T44" fmla="*/ 1 w 520"/>
                    <a:gd name="T45" fmla="*/ 17 h 1149"/>
                    <a:gd name="T46" fmla="*/ 2 w 520"/>
                    <a:gd name="T47" fmla="*/ 17 h 1149"/>
                    <a:gd name="T48" fmla="*/ 2 w 520"/>
                    <a:gd name="T49" fmla="*/ 17 h 1149"/>
                    <a:gd name="T50" fmla="*/ 2 w 520"/>
                    <a:gd name="T51" fmla="*/ 17 h 1149"/>
                    <a:gd name="T52" fmla="*/ 3 w 520"/>
                    <a:gd name="T53" fmla="*/ 17 h 1149"/>
                    <a:gd name="T54" fmla="*/ 3 w 520"/>
                    <a:gd name="T55" fmla="*/ 17 h 1149"/>
                    <a:gd name="T56" fmla="*/ 3 w 520"/>
                    <a:gd name="T57" fmla="*/ 17 h 1149"/>
                    <a:gd name="T58" fmla="*/ 4 w 520"/>
                    <a:gd name="T59" fmla="*/ 17 h 1149"/>
                    <a:gd name="T60" fmla="*/ 4 w 520"/>
                    <a:gd name="T61" fmla="*/ 17 h 1149"/>
                    <a:gd name="T62" fmla="*/ 4 w 520"/>
                    <a:gd name="T63" fmla="*/ 17 h 1149"/>
                    <a:gd name="T64" fmla="*/ 5 w 520"/>
                    <a:gd name="T65" fmla="*/ 17 h 1149"/>
                    <a:gd name="T66" fmla="*/ 6 w 520"/>
                    <a:gd name="T67" fmla="*/ 17 h 1149"/>
                    <a:gd name="T68" fmla="*/ 7 w 520"/>
                    <a:gd name="T69" fmla="*/ 17 h 1149"/>
                    <a:gd name="T70" fmla="*/ 8 w 520"/>
                    <a:gd name="T71" fmla="*/ 17 h 1149"/>
                    <a:gd name="T72" fmla="*/ 9 w 520"/>
                    <a:gd name="T73" fmla="*/ 17 h 1149"/>
                    <a:gd name="T74" fmla="*/ 9 w 520"/>
                    <a:gd name="T75" fmla="*/ 14 h 1149"/>
                    <a:gd name="T76" fmla="*/ 9 w 520"/>
                    <a:gd name="T77" fmla="*/ 11 h 1149"/>
                    <a:gd name="T78" fmla="*/ 9 w 520"/>
                    <a:gd name="T79" fmla="*/ 7 h 1149"/>
                    <a:gd name="T80" fmla="*/ 9 w 52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0" h="1149">
                      <a:moveTo>
                        <a:pt x="520" y="0"/>
                      </a:moveTo>
                      <a:lnTo>
                        <a:pt x="490" y="0"/>
                      </a:lnTo>
                      <a:lnTo>
                        <a:pt x="464" y="0"/>
                      </a:lnTo>
                      <a:lnTo>
                        <a:pt x="442" y="0"/>
                      </a:lnTo>
                      <a:lnTo>
                        <a:pt x="423" y="0"/>
                      </a:lnTo>
                      <a:lnTo>
                        <a:pt x="404" y="0"/>
                      </a:lnTo>
                      <a:lnTo>
                        <a:pt x="386" y="0"/>
                      </a:lnTo>
                      <a:lnTo>
                        <a:pt x="367" y="0"/>
                      </a:lnTo>
                      <a:lnTo>
                        <a:pt x="347" y="0"/>
                      </a:lnTo>
                      <a:lnTo>
                        <a:pt x="324" y="0"/>
                      </a:lnTo>
                      <a:lnTo>
                        <a:pt x="297" y="0"/>
                      </a:lnTo>
                      <a:lnTo>
                        <a:pt x="265" y="0"/>
                      </a:lnTo>
                      <a:lnTo>
                        <a:pt x="228" y="0"/>
                      </a:lnTo>
                      <a:lnTo>
                        <a:pt x="183" y="0"/>
                      </a:lnTo>
                      <a:lnTo>
                        <a:pt x="131" y="0"/>
                      </a:lnTo>
                      <a:lnTo>
                        <a:pt x="70" y="0"/>
                      </a:lnTo>
                      <a:lnTo>
                        <a:pt x="0" y="0"/>
                      </a:lnTo>
                      <a:lnTo>
                        <a:pt x="0" y="215"/>
                      </a:lnTo>
                      <a:lnTo>
                        <a:pt x="0" y="382"/>
                      </a:lnTo>
                      <a:lnTo>
                        <a:pt x="0" y="645"/>
                      </a:lnTo>
                      <a:lnTo>
                        <a:pt x="0" y="1149"/>
                      </a:lnTo>
                      <a:lnTo>
                        <a:pt x="30" y="1149"/>
                      </a:lnTo>
                      <a:lnTo>
                        <a:pt x="55" y="1149"/>
                      </a:lnTo>
                      <a:lnTo>
                        <a:pt x="78" y="1149"/>
                      </a:lnTo>
                      <a:lnTo>
                        <a:pt x="98" y="1149"/>
                      </a:lnTo>
                      <a:lnTo>
                        <a:pt x="116" y="1149"/>
                      </a:lnTo>
                      <a:lnTo>
                        <a:pt x="135" y="1149"/>
                      </a:lnTo>
                      <a:lnTo>
                        <a:pt x="153" y="1149"/>
                      </a:lnTo>
                      <a:lnTo>
                        <a:pt x="174" y="1149"/>
                      </a:lnTo>
                      <a:lnTo>
                        <a:pt x="197" y="1149"/>
                      </a:lnTo>
                      <a:lnTo>
                        <a:pt x="223" y="1149"/>
                      </a:lnTo>
                      <a:lnTo>
                        <a:pt x="255" y="1149"/>
                      </a:lnTo>
                      <a:lnTo>
                        <a:pt x="293" y="1149"/>
                      </a:lnTo>
                      <a:lnTo>
                        <a:pt x="336" y="1149"/>
                      </a:lnTo>
                      <a:lnTo>
                        <a:pt x="388" y="1149"/>
                      </a:lnTo>
                      <a:lnTo>
                        <a:pt x="449" y="1149"/>
                      </a:lnTo>
                      <a:lnTo>
                        <a:pt x="520" y="1149"/>
                      </a:lnTo>
                      <a:lnTo>
                        <a:pt x="520" y="933"/>
                      </a:lnTo>
                      <a:lnTo>
                        <a:pt x="520" y="765"/>
                      </a:lnTo>
                      <a:lnTo>
                        <a:pt x="520" y="503"/>
                      </a:lnTo>
                      <a:lnTo>
                        <a:pt x="520"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 name="Freeform 234">
                  <a:extLst>
                    <a:ext uri="{FF2B5EF4-FFF2-40B4-BE49-F238E27FC236}">
                      <a16:creationId xmlns:a16="http://schemas.microsoft.com/office/drawing/2014/main" id="{2709E312-B0F7-4B47-B47F-C8749952B447}"/>
                    </a:ext>
                  </a:extLst>
                </p:cNvPr>
                <p:cNvSpPr>
                  <a:spLocks/>
                </p:cNvSpPr>
                <p:nvPr/>
              </p:nvSpPr>
              <p:spPr bwMode="auto">
                <a:xfrm>
                  <a:off x="1947" y="2593"/>
                  <a:ext cx="242" cy="574"/>
                </a:xfrm>
                <a:custGeom>
                  <a:avLst/>
                  <a:gdLst>
                    <a:gd name="T0" fmla="*/ 8 w 484"/>
                    <a:gd name="T1" fmla="*/ 0 h 1149"/>
                    <a:gd name="T2" fmla="*/ 8 w 484"/>
                    <a:gd name="T3" fmla="*/ 0 h 1149"/>
                    <a:gd name="T4" fmla="*/ 7 w 484"/>
                    <a:gd name="T5" fmla="*/ 0 h 1149"/>
                    <a:gd name="T6" fmla="*/ 7 w 484"/>
                    <a:gd name="T7" fmla="*/ 0 h 1149"/>
                    <a:gd name="T8" fmla="*/ 7 w 484"/>
                    <a:gd name="T9" fmla="*/ 0 h 1149"/>
                    <a:gd name="T10" fmla="*/ 6 w 484"/>
                    <a:gd name="T11" fmla="*/ 0 h 1149"/>
                    <a:gd name="T12" fmla="*/ 6 w 484"/>
                    <a:gd name="T13" fmla="*/ 0 h 1149"/>
                    <a:gd name="T14" fmla="*/ 6 w 484"/>
                    <a:gd name="T15" fmla="*/ 0 h 1149"/>
                    <a:gd name="T16" fmla="*/ 6 w 484"/>
                    <a:gd name="T17" fmla="*/ 0 h 1149"/>
                    <a:gd name="T18" fmla="*/ 5 w 484"/>
                    <a:gd name="T19" fmla="*/ 0 h 1149"/>
                    <a:gd name="T20" fmla="*/ 5 w 484"/>
                    <a:gd name="T21" fmla="*/ 0 h 1149"/>
                    <a:gd name="T22" fmla="*/ 4 w 484"/>
                    <a:gd name="T23" fmla="*/ 0 h 1149"/>
                    <a:gd name="T24" fmla="*/ 4 w 484"/>
                    <a:gd name="T25" fmla="*/ 0 h 1149"/>
                    <a:gd name="T26" fmla="*/ 3 w 484"/>
                    <a:gd name="T27" fmla="*/ 0 h 1149"/>
                    <a:gd name="T28" fmla="*/ 2 w 484"/>
                    <a:gd name="T29" fmla="*/ 0 h 1149"/>
                    <a:gd name="T30" fmla="*/ 2 w 484"/>
                    <a:gd name="T31" fmla="*/ 0 h 1149"/>
                    <a:gd name="T32" fmla="*/ 0 w 484"/>
                    <a:gd name="T33" fmla="*/ 0 h 1149"/>
                    <a:gd name="T34" fmla="*/ 0 w 484"/>
                    <a:gd name="T35" fmla="*/ 3 h 1149"/>
                    <a:gd name="T36" fmla="*/ 0 w 484"/>
                    <a:gd name="T37" fmla="*/ 5 h 1149"/>
                    <a:gd name="T38" fmla="*/ 0 w 484"/>
                    <a:gd name="T39" fmla="*/ 10 h 1149"/>
                    <a:gd name="T40" fmla="*/ 0 w 484"/>
                    <a:gd name="T41" fmla="*/ 17 h 1149"/>
                    <a:gd name="T42" fmla="*/ 1 w 484"/>
                    <a:gd name="T43" fmla="*/ 17 h 1149"/>
                    <a:gd name="T44" fmla="*/ 1 w 484"/>
                    <a:gd name="T45" fmla="*/ 17 h 1149"/>
                    <a:gd name="T46" fmla="*/ 2 w 484"/>
                    <a:gd name="T47" fmla="*/ 17 h 1149"/>
                    <a:gd name="T48" fmla="*/ 2 w 484"/>
                    <a:gd name="T49" fmla="*/ 17 h 1149"/>
                    <a:gd name="T50" fmla="*/ 2 w 484"/>
                    <a:gd name="T51" fmla="*/ 17 h 1149"/>
                    <a:gd name="T52" fmla="*/ 2 w 484"/>
                    <a:gd name="T53" fmla="*/ 17 h 1149"/>
                    <a:gd name="T54" fmla="*/ 3 w 484"/>
                    <a:gd name="T55" fmla="*/ 17 h 1149"/>
                    <a:gd name="T56" fmla="*/ 3 w 484"/>
                    <a:gd name="T57" fmla="*/ 17 h 1149"/>
                    <a:gd name="T58" fmla="*/ 3 w 484"/>
                    <a:gd name="T59" fmla="*/ 17 h 1149"/>
                    <a:gd name="T60" fmla="*/ 4 w 484"/>
                    <a:gd name="T61" fmla="*/ 17 h 1149"/>
                    <a:gd name="T62" fmla="*/ 4 w 484"/>
                    <a:gd name="T63" fmla="*/ 17 h 1149"/>
                    <a:gd name="T64" fmla="*/ 5 w 484"/>
                    <a:gd name="T65" fmla="*/ 17 h 1149"/>
                    <a:gd name="T66" fmla="*/ 5 w 484"/>
                    <a:gd name="T67" fmla="*/ 17 h 1149"/>
                    <a:gd name="T68" fmla="*/ 6 w 484"/>
                    <a:gd name="T69" fmla="*/ 17 h 1149"/>
                    <a:gd name="T70" fmla="*/ 7 w 484"/>
                    <a:gd name="T71" fmla="*/ 17 h 1149"/>
                    <a:gd name="T72" fmla="*/ 8 w 484"/>
                    <a:gd name="T73" fmla="*/ 17 h 1149"/>
                    <a:gd name="T74" fmla="*/ 8 w 484"/>
                    <a:gd name="T75" fmla="*/ 14 h 1149"/>
                    <a:gd name="T76" fmla="*/ 8 w 484"/>
                    <a:gd name="T77" fmla="*/ 11 h 1149"/>
                    <a:gd name="T78" fmla="*/ 8 w 484"/>
                    <a:gd name="T79" fmla="*/ 7 h 1149"/>
                    <a:gd name="T80" fmla="*/ 8 w 48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84" h="1149">
                      <a:moveTo>
                        <a:pt x="484" y="0"/>
                      </a:moveTo>
                      <a:lnTo>
                        <a:pt x="456" y="0"/>
                      </a:lnTo>
                      <a:lnTo>
                        <a:pt x="432" y="0"/>
                      </a:lnTo>
                      <a:lnTo>
                        <a:pt x="411" y="0"/>
                      </a:lnTo>
                      <a:lnTo>
                        <a:pt x="393" y="0"/>
                      </a:lnTo>
                      <a:lnTo>
                        <a:pt x="376" y="0"/>
                      </a:lnTo>
                      <a:lnTo>
                        <a:pt x="360" y="0"/>
                      </a:lnTo>
                      <a:lnTo>
                        <a:pt x="342" y="0"/>
                      </a:lnTo>
                      <a:lnTo>
                        <a:pt x="323" y="0"/>
                      </a:lnTo>
                      <a:lnTo>
                        <a:pt x="301" y="0"/>
                      </a:lnTo>
                      <a:lnTo>
                        <a:pt x="277" y="0"/>
                      </a:lnTo>
                      <a:lnTo>
                        <a:pt x="247" y="0"/>
                      </a:lnTo>
                      <a:lnTo>
                        <a:pt x="212" y="0"/>
                      </a:lnTo>
                      <a:lnTo>
                        <a:pt x="171" y="0"/>
                      </a:lnTo>
                      <a:lnTo>
                        <a:pt x="122" y="0"/>
                      </a:lnTo>
                      <a:lnTo>
                        <a:pt x="66" y="0"/>
                      </a:lnTo>
                      <a:lnTo>
                        <a:pt x="0" y="0"/>
                      </a:lnTo>
                      <a:lnTo>
                        <a:pt x="0" y="215"/>
                      </a:lnTo>
                      <a:lnTo>
                        <a:pt x="0" y="382"/>
                      </a:lnTo>
                      <a:lnTo>
                        <a:pt x="0" y="645"/>
                      </a:lnTo>
                      <a:lnTo>
                        <a:pt x="0" y="1149"/>
                      </a:lnTo>
                      <a:lnTo>
                        <a:pt x="28" y="1149"/>
                      </a:lnTo>
                      <a:lnTo>
                        <a:pt x="52" y="1149"/>
                      </a:lnTo>
                      <a:lnTo>
                        <a:pt x="73" y="1149"/>
                      </a:lnTo>
                      <a:lnTo>
                        <a:pt x="91" y="1149"/>
                      </a:lnTo>
                      <a:lnTo>
                        <a:pt x="109" y="1149"/>
                      </a:lnTo>
                      <a:lnTo>
                        <a:pt x="125" y="1149"/>
                      </a:lnTo>
                      <a:lnTo>
                        <a:pt x="143" y="1149"/>
                      </a:lnTo>
                      <a:lnTo>
                        <a:pt x="161" y="1149"/>
                      </a:lnTo>
                      <a:lnTo>
                        <a:pt x="183" y="1149"/>
                      </a:lnTo>
                      <a:lnTo>
                        <a:pt x="209" y="1149"/>
                      </a:lnTo>
                      <a:lnTo>
                        <a:pt x="238" y="1149"/>
                      </a:lnTo>
                      <a:lnTo>
                        <a:pt x="273" y="1149"/>
                      </a:lnTo>
                      <a:lnTo>
                        <a:pt x="314" y="1149"/>
                      </a:lnTo>
                      <a:lnTo>
                        <a:pt x="362" y="1149"/>
                      </a:lnTo>
                      <a:lnTo>
                        <a:pt x="418" y="1149"/>
                      </a:lnTo>
                      <a:lnTo>
                        <a:pt x="484" y="1149"/>
                      </a:lnTo>
                      <a:lnTo>
                        <a:pt x="484" y="933"/>
                      </a:lnTo>
                      <a:lnTo>
                        <a:pt x="484" y="765"/>
                      </a:lnTo>
                      <a:lnTo>
                        <a:pt x="484" y="503"/>
                      </a:lnTo>
                      <a:lnTo>
                        <a:pt x="484"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235">
                  <a:extLst>
                    <a:ext uri="{FF2B5EF4-FFF2-40B4-BE49-F238E27FC236}">
                      <a16:creationId xmlns:a16="http://schemas.microsoft.com/office/drawing/2014/main" id="{74AF08D9-A4F8-448C-B65C-FDA1B6A7F12A}"/>
                    </a:ext>
                  </a:extLst>
                </p:cNvPr>
                <p:cNvSpPr>
                  <a:spLocks/>
                </p:cNvSpPr>
                <p:nvPr/>
              </p:nvSpPr>
              <p:spPr bwMode="auto">
                <a:xfrm>
                  <a:off x="1951" y="2593"/>
                  <a:ext cx="224" cy="574"/>
                </a:xfrm>
                <a:custGeom>
                  <a:avLst/>
                  <a:gdLst>
                    <a:gd name="T0" fmla="*/ 7 w 447"/>
                    <a:gd name="T1" fmla="*/ 0 h 1149"/>
                    <a:gd name="T2" fmla="*/ 7 w 447"/>
                    <a:gd name="T3" fmla="*/ 0 h 1149"/>
                    <a:gd name="T4" fmla="*/ 7 w 447"/>
                    <a:gd name="T5" fmla="*/ 0 h 1149"/>
                    <a:gd name="T6" fmla="*/ 6 w 447"/>
                    <a:gd name="T7" fmla="*/ 0 h 1149"/>
                    <a:gd name="T8" fmla="*/ 6 w 447"/>
                    <a:gd name="T9" fmla="*/ 0 h 1149"/>
                    <a:gd name="T10" fmla="*/ 6 w 447"/>
                    <a:gd name="T11" fmla="*/ 0 h 1149"/>
                    <a:gd name="T12" fmla="*/ 6 w 447"/>
                    <a:gd name="T13" fmla="*/ 0 h 1149"/>
                    <a:gd name="T14" fmla="*/ 5 w 447"/>
                    <a:gd name="T15" fmla="*/ 0 h 1149"/>
                    <a:gd name="T16" fmla="*/ 5 w 447"/>
                    <a:gd name="T17" fmla="*/ 0 h 1149"/>
                    <a:gd name="T18" fmla="*/ 5 w 447"/>
                    <a:gd name="T19" fmla="*/ 0 h 1149"/>
                    <a:gd name="T20" fmla="*/ 4 w 447"/>
                    <a:gd name="T21" fmla="*/ 0 h 1149"/>
                    <a:gd name="T22" fmla="*/ 4 w 447"/>
                    <a:gd name="T23" fmla="*/ 0 h 1149"/>
                    <a:gd name="T24" fmla="*/ 4 w 447"/>
                    <a:gd name="T25" fmla="*/ 0 h 1149"/>
                    <a:gd name="T26" fmla="*/ 3 w 447"/>
                    <a:gd name="T27" fmla="*/ 0 h 1149"/>
                    <a:gd name="T28" fmla="*/ 2 w 447"/>
                    <a:gd name="T29" fmla="*/ 0 h 1149"/>
                    <a:gd name="T30" fmla="*/ 1 w 447"/>
                    <a:gd name="T31" fmla="*/ 0 h 1149"/>
                    <a:gd name="T32" fmla="*/ 0 w 447"/>
                    <a:gd name="T33" fmla="*/ 0 h 1149"/>
                    <a:gd name="T34" fmla="*/ 0 w 447"/>
                    <a:gd name="T35" fmla="*/ 3 h 1149"/>
                    <a:gd name="T36" fmla="*/ 0 w 447"/>
                    <a:gd name="T37" fmla="*/ 5 h 1149"/>
                    <a:gd name="T38" fmla="*/ 0 w 447"/>
                    <a:gd name="T39" fmla="*/ 10 h 1149"/>
                    <a:gd name="T40" fmla="*/ 0 w 447"/>
                    <a:gd name="T41" fmla="*/ 17 h 1149"/>
                    <a:gd name="T42" fmla="*/ 1 w 447"/>
                    <a:gd name="T43" fmla="*/ 17 h 1149"/>
                    <a:gd name="T44" fmla="*/ 1 w 447"/>
                    <a:gd name="T45" fmla="*/ 17 h 1149"/>
                    <a:gd name="T46" fmla="*/ 2 w 447"/>
                    <a:gd name="T47" fmla="*/ 17 h 1149"/>
                    <a:gd name="T48" fmla="*/ 2 w 447"/>
                    <a:gd name="T49" fmla="*/ 17 h 1149"/>
                    <a:gd name="T50" fmla="*/ 2 w 447"/>
                    <a:gd name="T51" fmla="*/ 17 h 1149"/>
                    <a:gd name="T52" fmla="*/ 2 w 447"/>
                    <a:gd name="T53" fmla="*/ 17 h 1149"/>
                    <a:gd name="T54" fmla="*/ 3 w 447"/>
                    <a:gd name="T55" fmla="*/ 17 h 1149"/>
                    <a:gd name="T56" fmla="*/ 3 w 447"/>
                    <a:gd name="T57" fmla="*/ 17 h 1149"/>
                    <a:gd name="T58" fmla="*/ 3 w 447"/>
                    <a:gd name="T59" fmla="*/ 17 h 1149"/>
                    <a:gd name="T60" fmla="*/ 4 w 447"/>
                    <a:gd name="T61" fmla="*/ 17 h 1149"/>
                    <a:gd name="T62" fmla="*/ 4 w 447"/>
                    <a:gd name="T63" fmla="*/ 17 h 1149"/>
                    <a:gd name="T64" fmla="*/ 4 w 447"/>
                    <a:gd name="T65" fmla="*/ 17 h 1149"/>
                    <a:gd name="T66" fmla="*/ 5 w 447"/>
                    <a:gd name="T67" fmla="*/ 17 h 1149"/>
                    <a:gd name="T68" fmla="*/ 6 w 447"/>
                    <a:gd name="T69" fmla="*/ 17 h 1149"/>
                    <a:gd name="T70" fmla="*/ 7 w 447"/>
                    <a:gd name="T71" fmla="*/ 17 h 1149"/>
                    <a:gd name="T72" fmla="*/ 7 w 447"/>
                    <a:gd name="T73" fmla="*/ 17 h 1149"/>
                    <a:gd name="T74" fmla="*/ 7 w 447"/>
                    <a:gd name="T75" fmla="*/ 14 h 1149"/>
                    <a:gd name="T76" fmla="*/ 7 w 447"/>
                    <a:gd name="T77" fmla="*/ 11 h 1149"/>
                    <a:gd name="T78" fmla="*/ 7 w 447"/>
                    <a:gd name="T79" fmla="*/ 7 h 1149"/>
                    <a:gd name="T80" fmla="*/ 7 w 44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7" h="1149">
                      <a:moveTo>
                        <a:pt x="447" y="0"/>
                      </a:moveTo>
                      <a:lnTo>
                        <a:pt x="422" y="0"/>
                      </a:lnTo>
                      <a:lnTo>
                        <a:pt x="400" y="0"/>
                      </a:lnTo>
                      <a:lnTo>
                        <a:pt x="381" y="0"/>
                      </a:lnTo>
                      <a:lnTo>
                        <a:pt x="364" y="0"/>
                      </a:lnTo>
                      <a:lnTo>
                        <a:pt x="348" y="0"/>
                      </a:lnTo>
                      <a:lnTo>
                        <a:pt x="332" y="0"/>
                      </a:lnTo>
                      <a:lnTo>
                        <a:pt x="316" y="0"/>
                      </a:lnTo>
                      <a:lnTo>
                        <a:pt x="299" y="0"/>
                      </a:lnTo>
                      <a:lnTo>
                        <a:pt x="279" y="0"/>
                      </a:lnTo>
                      <a:lnTo>
                        <a:pt x="256" y="0"/>
                      </a:lnTo>
                      <a:lnTo>
                        <a:pt x="229" y="0"/>
                      </a:lnTo>
                      <a:lnTo>
                        <a:pt x="196" y="0"/>
                      </a:lnTo>
                      <a:lnTo>
                        <a:pt x="158" y="0"/>
                      </a:lnTo>
                      <a:lnTo>
                        <a:pt x="113" y="0"/>
                      </a:lnTo>
                      <a:lnTo>
                        <a:pt x="62" y="0"/>
                      </a:lnTo>
                      <a:lnTo>
                        <a:pt x="0" y="0"/>
                      </a:lnTo>
                      <a:lnTo>
                        <a:pt x="0" y="215"/>
                      </a:lnTo>
                      <a:lnTo>
                        <a:pt x="0" y="382"/>
                      </a:lnTo>
                      <a:lnTo>
                        <a:pt x="0" y="645"/>
                      </a:lnTo>
                      <a:lnTo>
                        <a:pt x="0" y="1149"/>
                      </a:lnTo>
                      <a:lnTo>
                        <a:pt x="26" y="1149"/>
                      </a:lnTo>
                      <a:lnTo>
                        <a:pt x="49" y="1149"/>
                      </a:lnTo>
                      <a:lnTo>
                        <a:pt x="67" y="1149"/>
                      </a:lnTo>
                      <a:lnTo>
                        <a:pt x="85" y="1149"/>
                      </a:lnTo>
                      <a:lnTo>
                        <a:pt x="101" y="1149"/>
                      </a:lnTo>
                      <a:lnTo>
                        <a:pt x="117" y="1149"/>
                      </a:lnTo>
                      <a:lnTo>
                        <a:pt x="133" y="1149"/>
                      </a:lnTo>
                      <a:lnTo>
                        <a:pt x="150" y="1149"/>
                      </a:lnTo>
                      <a:lnTo>
                        <a:pt x="170" y="1149"/>
                      </a:lnTo>
                      <a:lnTo>
                        <a:pt x="193" y="1149"/>
                      </a:lnTo>
                      <a:lnTo>
                        <a:pt x="220" y="1149"/>
                      </a:lnTo>
                      <a:lnTo>
                        <a:pt x="253" y="1149"/>
                      </a:lnTo>
                      <a:lnTo>
                        <a:pt x="291" y="1149"/>
                      </a:lnTo>
                      <a:lnTo>
                        <a:pt x="334" y="1149"/>
                      </a:lnTo>
                      <a:lnTo>
                        <a:pt x="386" y="1149"/>
                      </a:lnTo>
                      <a:lnTo>
                        <a:pt x="447" y="1149"/>
                      </a:lnTo>
                      <a:lnTo>
                        <a:pt x="447" y="933"/>
                      </a:lnTo>
                      <a:lnTo>
                        <a:pt x="447" y="765"/>
                      </a:lnTo>
                      <a:lnTo>
                        <a:pt x="447" y="503"/>
                      </a:lnTo>
                      <a:lnTo>
                        <a:pt x="44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236">
                  <a:extLst>
                    <a:ext uri="{FF2B5EF4-FFF2-40B4-BE49-F238E27FC236}">
                      <a16:creationId xmlns:a16="http://schemas.microsoft.com/office/drawing/2014/main" id="{52B4ACF3-4EEA-43E9-A552-30A82F2A33C8}"/>
                    </a:ext>
                  </a:extLst>
                </p:cNvPr>
                <p:cNvSpPr>
                  <a:spLocks/>
                </p:cNvSpPr>
                <p:nvPr/>
              </p:nvSpPr>
              <p:spPr bwMode="auto">
                <a:xfrm>
                  <a:off x="1957" y="2593"/>
                  <a:ext cx="204" cy="574"/>
                </a:xfrm>
                <a:custGeom>
                  <a:avLst/>
                  <a:gdLst>
                    <a:gd name="T0" fmla="*/ 7 w 408"/>
                    <a:gd name="T1" fmla="*/ 0 h 1149"/>
                    <a:gd name="T2" fmla="*/ 7 w 408"/>
                    <a:gd name="T3" fmla="*/ 0 h 1149"/>
                    <a:gd name="T4" fmla="*/ 6 w 408"/>
                    <a:gd name="T5" fmla="*/ 0 h 1149"/>
                    <a:gd name="T6" fmla="*/ 6 w 408"/>
                    <a:gd name="T7" fmla="*/ 0 h 1149"/>
                    <a:gd name="T8" fmla="*/ 6 w 408"/>
                    <a:gd name="T9" fmla="*/ 0 h 1149"/>
                    <a:gd name="T10" fmla="*/ 5 w 408"/>
                    <a:gd name="T11" fmla="*/ 0 h 1149"/>
                    <a:gd name="T12" fmla="*/ 5 w 408"/>
                    <a:gd name="T13" fmla="*/ 0 h 1149"/>
                    <a:gd name="T14" fmla="*/ 5 w 408"/>
                    <a:gd name="T15" fmla="*/ 0 h 1149"/>
                    <a:gd name="T16" fmla="*/ 5 w 408"/>
                    <a:gd name="T17" fmla="*/ 0 h 1149"/>
                    <a:gd name="T18" fmla="*/ 4 w 408"/>
                    <a:gd name="T19" fmla="*/ 0 h 1149"/>
                    <a:gd name="T20" fmla="*/ 4 w 408"/>
                    <a:gd name="T21" fmla="*/ 0 h 1149"/>
                    <a:gd name="T22" fmla="*/ 4 w 408"/>
                    <a:gd name="T23" fmla="*/ 0 h 1149"/>
                    <a:gd name="T24" fmla="*/ 3 w 408"/>
                    <a:gd name="T25" fmla="*/ 0 h 1149"/>
                    <a:gd name="T26" fmla="*/ 3 w 408"/>
                    <a:gd name="T27" fmla="*/ 0 h 1149"/>
                    <a:gd name="T28" fmla="*/ 2 w 408"/>
                    <a:gd name="T29" fmla="*/ 0 h 1149"/>
                    <a:gd name="T30" fmla="*/ 1 w 408"/>
                    <a:gd name="T31" fmla="*/ 0 h 1149"/>
                    <a:gd name="T32" fmla="*/ 0 w 408"/>
                    <a:gd name="T33" fmla="*/ 0 h 1149"/>
                    <a:gd name="T34" fmla="*/ 0 w 408"/>
                    <a:gd name="T35" fmla="*/ 3 h 1149"/>
                    <a:gd name="T36" fmla="*/ 0 w 408"/>
                    <a:gd name="T37" fmla="*/ 5 h 1149"/>
                    <a:gd name="T38" fmla="*/ 0 w 408"/>
                    <a:gd name="T39" fmla="*/ 10 h 1149"/>
                    <a:gd name="T40" fmla="*/ 0 w 408"/>
                    <a:gd name="T41" fmla="*/ 17 h 1149"/>
                    <a:gd name="T42" fmla="*/ 1 w 408"/>
                    <a:gd name="T43" fmla="*/ 17 h 1149"/>
                    <a:gd name="T44" fmla="*/ 1 w 408"/>
                    <a:gd name="T45" fmla="*/ 17 h 1149"/>
                    <a:gd name="T46" fmla="*/ 1 w 408"/>
                    <a:gd name="T47" fmla="*/ 17 h 1149"/>
                    <a:gd name="T48" fmla="*/ 2 w 408"/>
                    <a:gd name="T49" fmla="*/ 17 h 1149"/>
                    <a:gd name="T50" fmla="*/ 2 w 408"/>
                    <a:gd name="T51" fmla="*/ 17 h 1149"/>
                    <a:gd name="T52" fmla="*/ 2 w 408"/>
                    <a:gd name="T53" fmla="*/ 17 h 1149"/>
                    <a:gd name="T54" fmla="*/ 2 w 408"/>
                    <a:gd name="T55" fmla="*/ 17 h 1149"/>
                    <a:gd name="T56" fmla="*/ 3 w 408"/>
                    <a:gd name="T57" fmla="*/ 17 h 1149"/>
                    <a:gd name="T58" fmla="*/ 3 w 408"/>
                    <a:gd name="T59" fmla="*/ 17 h 1149"/>
                    <a:gd name="T60" fmla="*/ 3 w 408"/>
                    <a:gd name="T61" fmla="*/ 17 h 1149"/>
                    <a:gd name="T62" fmla="*/ 4 w 408"/>
                    <a:gd name="T63" fmla="*/ 17 h 1149"/>
                    <a:gd name="T64" fmla="*/ 4 w 408"/>
                    <a:gd name="T65" fmla="*/ 17 h 1149"/>
                    <a:gd name="T66" fmla="*/ 5 w 408"/>
                    <a:gd name="T67" fmla="*/ 17 h 1149"/>
                    <a:gd name="T68" fmla="*/ 5 w 408"/>
                    <a:gd name="T69" fmla="*/ 17 h 1149"/>
                    <a:gd name="T70" fmla="*/ 6 w 408"/>
                    <a:gd name="T71" fmla="*/ 17 h 1149"/>
                    <a:gd name="T72" fmla="*/ 7 w 408"/>
                    <a:gd name="T73" fmla="*/ 17 h 1149"/>
                    <a:gd name="T74" fmla="*/ 7 w 408"/>
                    <a:gd name="T75" fmla="*/ 14 h 1149"/>
                    <a:gd name="T76" fmla="*/ 7 w 408"/>
                    <a:gd name="T77" fmla="*/ 11 h 1149"/>
                    <a:gd name="T78" fmla="*/ 7 w 408"/>
                    <a:gd name="T79" fmla="*/ 7 h 1149"/>
                    <a:gd name="T80" fmla="*/ 7 w 40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8" h="1149">
                      <a:moveTo>
                        <a:pt x="408" y="0"/>
                      </a:moveTo>
                      <a:lnTo>
                        <a:pt x="385" y="0"/>
                      </a:lnTo>
                      <a:lnTo>
                        <a:pt x="365" y="0"/>
                      </a:lnTo>
                      <a:lnTo>
                        <a:pt x="348" y="0"/>
                      </a:lnTo>
                      <a:lnTo>
                        <a:pt x="332" y="0"/>
                      </a:lnTo>
                      <a:lnTo>
                        <a:pt x="318" y="0"/>
                      </a:lnTo>
                      <a:lnTo>
                        <a:pt x="303" y="0"/>
                      </a:lnTo>
                      <a:lnTo>
                        <a:pt x="289" y="0"/>
                      </a:lnTo>
                      <a:lnTo>
                        <a:pt x="273" y="0"/>
                      </a:lnTo>
                      <a:lnTo>
                        <a:pt x="255" y="0"/>
                      </a:lnTo>
                      <a:lnTo>
                        <a:pt x="233" y="0"/>
                      </a:lnTo>
                      <a:lnTo>
                        <a:pt x="208" y="0"/>
                      </a:lnTo>
                      <a:lnTo>
                        <a:pt x="179" y="0"/>
                      </a:lnTo>
                      <a:lnTo>
                        <a:pt x="144" y="0"/>
                      </a:lnTo>
                      <a:lnTo>
                        <a:pt x="104" y="0"/>
                      </a:lnTo>
                      <a:lnTo>
                        <a:pt x="55" y="0"/>
                      </a:lnTo>
                      <a:lnTo>
                        <a:pt x="0" y="0"/>
                      </a:lnTo>
                      <a:lnTo>
                        <a:pt x="0" y="215"/>
                      </a:lnTo>
                      <a:lnTo>
                        <a:pt x="0" y="382"/>
                      </a:lnTo>
                      <a:lnTo>
                        <a:pt x="0" y="645"/>
                      </a:lnTo>
                      <a:lnTo>
                        <a:pt x="0" y="1149"/>
                      </a:lnTo>
                      <a:lnTo>
                        <a:pt x="23" y="1149"/>
                      </a:lnTo>
                      <a:lnTo>
                        <a:pt x="43" y="1149"/>
                      </a:lnTo>
                      <a:lnTo>
                        <a:pt x="60" y="1149"/>
                      </a:lnTo>
                      <a:lnTo>
                        <a:pt x="76" y="1149"/>
                      </a:lnTo>
                      <a:lnTo>
                        <a:pt x="90" y="1149"/>
                      </a:lnTo>
                      <a:lnTo>
                        <a:pt x="105" y="1149"/>
                      </a:lnTo>
                      <a:lnTo>
                        <a:pt x="119" y="1149"/>
                      </a:lnTo>
                      <a:lnTo>
                        <a:pt x="135" y="1149"/>
                      </a:lnTo>
                      <a:lnTo>
                        <a:pt x="153" y="1149"/>
                      </a:lnTo>
                      <a:lnTo>
                        <a:pt x="175" y="1149"/>
                      </a:lnTo>
                      <a:lnTo>
                        <a:pt x="199" y="1149"/>
                      </a:lnTo>
                      <a:lnTo>
                        <a:pt x="229" y="1149"/>
                      </a:lnTo>
                      <a:lnTo>
                        <a:pt x="264" y="1149"/>
                      </a:lnTo>
                      <a:lnTo>
                        <a:pt x="304" y="1149"/>
                      </a:lnTo>
                      <a:lnTo>
                        <a:pt x="352" y="1149"/>
                      </a:lnTo>
                      <a:lnTo>
                        <a:pt x="408" y="1149"/>
                      </a:lnTo>
                      <a:lnTo>
                        <a:pt x="408" y="933"/>
                      </a:lnTo>
                      <a:lnTo>
                        <a:pt x="408" y="765"/>
                      </a:lnTo>
                      <a:lnTo>
                        <a:pt x="408" y="503"/>
                      </a:lnTo>
                      <a:lnTo>
                        <a:pt x="408"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237">
                  <a:extLst>
                    <a:ext uri="{FF2B5EF4-FFF2-40B4-BE49-F238E27FC236}">
                      <a16:creationId xmlns:a16="http://schemas.microsoft.com/office/drawing/2014/main" id="{E9711816-881A-48AF-B4CE-5C46973C3B59}"/>
                    </a:ext>
                  </a:extLst>
                </p:cNvPr>
                <p:cNvSpPr>
                  <a:spLocks/>
                </p:cNvSpPr>
                <p:nvPr/>
              </p:nvSpPr>
              <p:spPr bwMode="auto">
                <a:xfrm>
                  <a:off x="1962" y="2593"/>
                  <a:ext cx="186" cy="574"/>
                </a:xfrm>
                <a:custGeom>
                  <a:avLst/>
                  <a:gdLst>
                    <a:gd name="T0" fmla="*/ 5 w 373"/>
                    <a:gd name="T1" fmla="*/ 0 h 1149"/>
                    <a:gd name="T2" fmla="*/ 5 w 373"/>
                    <a:gd name="T3" fmla="*/ 0 h 1149"/>
                    <a:gd name="T4" fmla="*/ 5 w 373"/>
                    <a:gd name="T5" fmla="*/ 0 h 1149"/>
                    <a:gd name="T6" fmla="*/ 4 w 373"/>
                    <a:gd name="T7" fmla="*/ 0 h 1149"/>
                    <a:gd name="T8" fmla="*/ 4 w 373"/>
                    <a:gd name="T9" fmla="*/ 0 h 1149"/>
                    <a:gd name="T10" fmla="*/ 4 w 373"/>
                    <a:gd name="T11" fmla="*/ 0 h 1149"/>
                    <a:gd name="T12" fmla="*/ 4 w 373"/>
                    <a:gd name="T13" fmla="*/ 0 h 1149"/>
                    <a:gd name="T14" fmla="*/ 4 w 373"/>
                    <a:gd name="T15" fmla="*/ 0 h 1149"/>
                    <a:gd name="T16" fmla="*/ 3 w 373"/>
                    <a:gd name="T17" fmla="*/ 0 h 1149"/>
                    <a:gd name="T18" fmla="*/ 3 w 373"/>
                    <a:gd name="T19" fmla="*/ 0 h 1149"/>
                    <a:gd name="T20" fmla="*/ 3 w 373"/>
                    <a:gd name="T21" fmla="*/ 0 h 1149"/>
                    <a:gd name="T22" fmla="*/ 2 w 373"/>
                    <a:gd name="T23" fmla="*/ 0 h 1149"/>
                    <a:gd name="T24" fmla="*/ 2 w 373"/>
                    <a:gd name="T25" fmla="*/ 0 h 1149"/>
                    <a:gd name="T26" fmla="*/ 2 w 373"/>
                    <a:gd name="T27" fmla="*/ 0 h 1149"/>
                    <a:gd name="T28" fmla="*/ 1 w 373"/>
                    <a:gd name="T29" fmla="*/ 0 h 1149"/>
                    <a:gd name="T30" fmla="*/ 0 w 373"/>
                    <a:gd name="T31" fmla="*/ 0 h 1149"/>
                    <a:gd name="T32" fmla="*/ 0 w 373"/>
                    <a:gd name="T33" fmla="*/ 0 h 1149"/>
                    <a:gd name="T34" fmla="*/ 0 w 373"/>
                    <a:gd name="T35" fmla="*/ 3 h 1149"/>
                    <a:gd name="T36" fmla="*/ 0 w 373"/>
                    <a:gd name="T37" fmla="*/ 5 h 1149"/>
                    <a:gd name="T38" fmla="*/ 0 w 373"/>
                    <a:gd name="T39" fmla="*/ 10 h 1149"/>
                    <a:gd name="T40" fmla="*/ 0 w 373"/>
                    <a:gd name="T41" fmla="*/ 17 h 1149"/>
                    <a:gd name="T42" fmla="*/ 0 w 373"/>
                    <a:gd name="T43" fmla="*/ 17 h 1149"/>
                    <a:gd name="T44" fmla="*/ 0 w 373"/>
                    <a:gd name="T45" fmla="*/ 17 h 1149"/>
                    <a:gd name="T46" fmla="*/ 0 w 373"/>
                    <a:gd name="T47" fmla="*/ 17 h 1149"/>
                    <a:gd name="T48" fmla="*/ 1 w 373"/>
                    <a:gd name="T49" fmla="*/ 17 h 1149"/>
                    <a:gd name="T50" fmla="*/ 1 w 373"/>
                    <a:gd name="T51" fmla="*/ 17 h 1149"/>
                    <a:gd name="T52" fmla="*/ 1 w 373"/>
                    <a:gd name="T53" fmla="*/ 17 h 1149"/>
                    <a:gd name="T54" fmla="*/ 1 w 373"/>
                    <a:gd name="T55" fmla="*/ 17 h 1149"/>
                    <a:gd name="T56" fmla="*/ 1 w 373"/>
                    <a:gd name="T57" fmla="*/ 17 h 1149"/>
                    <a:gd name="T58" fmla="*/ 2 w 373"/>
                    <a:gd name="T59" fmla="*/ 17 h 1149"/>
                    <a:gd name="T60" fmla="*/ 2 w 373"/>
                    <a:gd name="T61" fmla="*/ 17 h 1149"/>
                    <a:gd name="T62" fmla="*/ 2 w 373"/>
                    <a:gd name="T63" fmla="*/ 17 h 1149"/>
                    <a:gd name="T64" fmla="*/ 3 w 373"/>
                    <a:gd name="T65" fmla="*/ 17 h 1149"/>
                    <a:gd name="T66" fmla="*/ 3 w 373"/>
                    <a:gd name="T67" fmla="*/ 17 h 1149"/>
                    <a:gd name="T68" fmla="*/ 4 w 373"/>
                    <a:gd name="T69" fmla="*/ 17 h 1149"/>
                    <a:gd name="T70" fmla="*/ 5 w 373"/>
                    <a:gd name="T71" fmla="*/ 17 h 1149"/>
                    <a:gd name="T72" fmla="*/ 5 w 373"/>
                    <a:gd name="T73" fmla="*/ 17 h 1149"/>
                    <a:gd name="T74" fmla="*/ 5 w 373"/>
                    <a:gd name="T75" fmla="*/ 14 h 1149"/>
                    <a:gd name="T76" fmla="*/ 5 w 373"/>
                    <a:gd name="T77" fmla="*/ 11 h 1149"/>
                    <a:gd name="T78" fmla="*/ 5 w 373"/>
                    <a:gd name="T79" fmla="*/ 7 h 1149"/>
                    <a:gd name="T80" fmla="*/ 5 w 373"/>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3" h="1149">
                      <a:moveTo>
                        <a:pt x="373" y="0"/>
                      </a:moveTo>
                      <a:lnTo>
                        <a:pt x="352" y="0"/>
                      </a:lnTo>
                      <a:lnTo>
                        <a:pt x="333" y="0"/>
                      </a:lnTo>
                      <a:lnTo>
                        <a:pt x="318" y="0"/>
                      </a:lnTo>
                      <a:lnTo>
                        <a:pt x="303" y="0"/>
                      </a:lnTo>
                      <a:lnTo>
                        <a:pt x="290" y="0"/>
                      </a:lnTo>
                      <a:lnTo>
                        <a:pt x="277" y="0"/>
                      </a:lnTo>
                      <a:lnTo>
                        <a:pt x="264" y="0"/>
                      </a:lnTo>
                      <a:lnTo>
                        <a:pt x="249" y="0"/>
                      </a:lnTo>
                      <a:lnTo>
                        <a:pt x="233" y="0"/>
                      </a:lnTo>
                      <a:lnTo>
                        <a:pt x="213" y="0"/>
                      </a:lnTo>
                      <a:lnTo>
                        <a:pt x="190" y="0"/>
                      </a:lnTo>
                      <a:lnTo>
                        <a:pt x="164" y="0"/>
                      </a:lnTo>
                      <a:lnTo>
                        <a:pt x="131" y="0"/>
                      </a:lnTo>
                      <a:lnTo>
                        <a:pt x="95" y="0"/>
                      </a:lnTo>
                      <a:lnTo>
                        <a:pt x="51" y="0"/>
                      </a:lnTo>
                      <a:lnTo>
                        <a:pt x="0" y="0"/>
                      </a:lnTo>
                      <a:lnTo>
                        <a:pt x="0" y="215"/>
                      </a:lnTo>
                      <a:lnTo>
                        <a:pt x="0" y="382"/>
                      </a:lnTo>
                      <a:lnTo>
                        <a:pt x="0" y="645"/>
                      </a:lnTo>
                      <a:lnTo>
                        <a:pt x="0" y="1149"/>
                      </a:lnTo>
                      <a:lnTo>
                        <a:pt x="22" y="1149"/>
                      </a:lnTo>
                      <a:lnTo>
                        <a:pt x="41" y="1149"/>
                      </a:lnTo>
                      <a:lnTo>
                        <a:pt x="55" y="1149"/>
                      </a:lnTo>
                      <a:lnTo>
                        <a:pt x="70" y="1149"/>
                      </a:lnTo>
                      <a:lnTo>
                        <a:pt x="83" y="1149"/>
                      </a:lnTo>
                      <a:lnTo>
                        <a:pt x="97" y="1149"/>
                      </a:lnTo>
                      <a:lnTo>
                        <a:pt x="110" y="1149"/>
                      </a:lnTo>
                      <a:lnTo>
                        <a:pt x="125" y="1149"/>
                      </a:lnTo>
                      <a:lnTo>
                        <a:pt x="141" y="1149"/>
                      </a:lnTo>
                      <a:lnTo>
                        <a:pt x="160" y="1149"/>
                      </a:lnTo>
                      <a:lnTo>
                        <a:pt x="183" y="1149"/>
                      </a:lnTo>
                      <a:lnTo>
                        <a:pt x="210" y="1149"/>
                      </a:lnTo>
                      <a:lnTo>
                        <a:pt x="242" y="1149"/>
                      </a:lnTo>
                      <a:lnTo>
                        <a:pt x="279" y="1149"/>
                      </a:lnTo>
                      <a:lnTo>
                        <a:pt x="323" y="1149"/>
                      </a:lnTo>
                      <a:lnTo>
                        <a:pt x="373" y="1149"/>
                      </a:lnTo>
                      <a:lnTo>
                        <a:pt x="373" y="933"/>
                      </a:lnTo>
                      <a:lnTo>
                        <a:pt x="373" y="765"/>
                      </a:lnTo>
                      <a:lnTo>
                        <a:pt x="373" y="503"/>
                      </a:lnTo>
                      <a:lnTo>
                        <a:pt x="373"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238">
                  <a:extLst>
                    <a:ext uri="{FF2B5EF4-FFF2-40B4-BE49-F238E27FC236}">
                      <a16:creationId xmlns:a16="http://schemas.microsoft.com/office/drawing/2014/main" id="{3B51F334-7CEF-48DD-B28A-4244CF0DF8F9}"/>
                    </a:ext>
                  </a:extLst>
                </p:cNvPr>
                <p:cNvSpPr>
                  <a:spLocks/>
                </p:cNvSpPr>
                <p:nvPr/>
              </p:nvSpPr>
              <p:spPr bwMode="auto">
                <a:xfrm>
                  <a:off x="1966" y="2593"/>
                  <a:ext cx="168" cy="574"/>
                </a:xfrm>
                <a:custGeom>
                  <a:avLst/>
                  <a:gdLst>
                    <a:gd name="T0" fmla="*/ 5 w 337"/>
                    <a:gd name="T1" fmla="*/ 0 h 1149"/>
                    <a:gd name="T2" fmla="*/ 4 w 337"/>
                    <a:gd name="T3" fmla="*/ 0 h 1149"/>
                    <a:gd name="T4" fmla="*/ 4 w 337"/>
                    <a:gd name="T5" fmla="*/ 0 h 1149"/>
                    <a:gd name="T6" fmla="*/ 4 w 337"/>
                    <a:gd name="T7" fmla="*/ 0 h 1149"/>
                    <a:gd name="T8" fmla="*/ 4 w 337"/>
                    <a:gd name="T9" fmla="*/ 0 h 1149"/>
                    <a:gd name="T10" fmla="*/ 4 w 337"/>
                    <a:gd name="T11" fmla="*/ 0 h 1149"/>
                    <a:gd name="T12" fmla="*/ 3 w 337"/>
                    <a:gd name="T13" fmla="*/ 0 h 1149"/>
                    <a:gd name="T14" fmla="*/ 3 w 337"/>
                    <a:gd name="T15" fmla="*/ 0 h 1149"/>
                    <a:gd name="T16" fmla="*/ 3 w 337"/>
                    <a:gd name="T17" fmla="*/ 0 h 1149"/>
                    <a:gd name="T18" fmla="*/ 3 w 337"/>
                    <a:gd name="T19" fmla="*/ 0 h 1149"/>
                    <a:gd name="T20" fmla="*/ 3 w 337"/>
                    <a:gd name="T21" fmla="*/ 0 h 1149"/>
                    <a:gd name="T22" fmla="*/ 2 w 337"/>
                    <a:gd name="T23" fmla="*/ 0 h 1149"/>
                    <a:gd name="T24" fmla="*/ 2 w 337"/>
                    <a:gd name="T25" fmla="*/ 0 h 1149"/>
                    <a:gd name="T26" fmla="*/ 1 w 337"/>
                    <a:gd name="T27" fmla="*/ 0 h 1149"/>
                    <a:gd name="T28" fmla="*/ 1 w 337"/>
                    <a:gd name="T29" fmla="*/ 0 h 1149"/>
                    <a:gd name="T30" fmla="*/ 0 w 337"/>
                    <a:gd name="T31" fmla="*/ 0 h 1149"/>
                    <a:gd name="T32" fmla="*/ 0 w 337"/>
                    <a:gd name="T33" fmla="*/ 0 h 1149"/>
                    <a:gd name="T34" fmla="*/ 0 w 337"/>
                    <a:gd name="T35" fmla="*/ 3 h 1149"/>
                    <a:gd name="T36" fmla="*/ 0 w 337"/>
                    <a:gd name="T37" fmla="*/ 5 h 1149"/>
                    <a:gd name="T38" fmla="*/ 0 w 337"/>
                    <a:gd name="T39" fmla="*/ 10 h 1149"/>
                    <a:gd name="T40" fmla="*/ 0 w 337"/>
                    <a:gd name="T41" fmla="*/ 17 h 1149"/>
                    <a:gd name="T42" fmla="*/ 0 w 337"/>
                    <a:gd name="T43" fmla="*/ 17 h 1149"/>
                    <a:gd name="T44" fmla="*/ 0 w 337"/>
                    <a:gd name="T45" fmla="*/ 17 h 1149"/>
                    <a:gd name="T46" fmla="*/ 0 w 337"/>
                    <a:gd name="T47" fmla="*/ 17 h 1149"/>
                    <a:gd name="T48" fmla="*/ 0 w 337"/>
                    <a:gd name="T49" fmla="*/ 17 h 1149"/>
                    <a:gd name="T50" fmla="*/ 1 w 337"/>
                    <a:gd name="T51" fmla="*/ 17 h 1149"/>
                    <a:gd name="T52" fmla="*/ 1 w 337"/>
                    <a:gd name="T53" fmla="*/ 17 h 1149"/>
                    <a:gd name="T54" fmla="*/ 1 w 337"/>
                    <a:gd name="T55" fmla="*/ 17 h 1149"/>
                    <a:gd name="T56" fmla="*/ 1 w 337"/>
                    <a:gd name="T57" fmla="*/ 17 h 1149"/>
                    <a:gd name="T58" fmla="*/ 1 w 337"/>
                    <a:gd name="T59" fmla="*/ 17 h 1149"/>
                    <a:gd name="T60" fmla="*/ 2 w 337"/>
                    <a:gd name="T61" fmla="*/ 17 h 1149"/>
                    <a:gd name="T62" fmla="*/ 2 w 337"/>
                    <a:gd name="T63" fmla="*/ 17 h 1149"/>
                    <a:gd name="T64" fmla="*/ 2 w 337"/>
                    <a:gd name="T65" fmla="*/ 17 h 1149"/>
                    <a:gd name="T66" fmla="*/ 3 w 337"/>
                    <a:gd name="T67" fmla="*/ 17 h 1149"/>
                    <a:gd name="T68" fmla="*/ 3 w 337"/>
                    <a:gd name="T69" fmla="*/ 17 h 1149"/>
                    <a:gd name="T70" fmla="*/ 4 w 337"/>
                    <a:gd name="T71" fmla="*/ 17 h 1149"/>
                    <a:gd name="T72" fmla="*/ 5 w 337"/>
                    <a:gd name="T73" fmla="*/ 17 h 1149"/>
                    <a:gd name="T74" fmla="*/ 5 w 337"/>
                    <a:gd name="T75" fmla="*/ 14 h 1149"/>
                    <a:gd name="T76" fmla="*/ 5 w 337"/>
                    <a:gd name="T77" fmla="*/ 11 h 1149"/>
                    <a:gd name="T78" fmla="*/ 5 w 337"/>
                    <a:gd name="T79" fmla="*/ 7 h 1149"/>
                    <a:gd name="T80" fmla="*/ 5 w 33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7" h="1149">
                      <a:moveTo>
                        <a:pt x="337" y="0"/>
                      </a:moveTo>
                      <a:lnTo>
                        <a:pt x="317" y="0"/>
                      </a:lnTo>
                      <a:lnTo>
                        <a:pt x="301" y="0"/>
                      </a:lnTo>
                      <a:lnTo>
                        <a:pt x="286" y="0"/>
                      </a:lnTo>
                      <a:lnTo>
                        <a:pt x="273" y="0"/>
                      </a:lnTo>
                      <a:lnTo>
                        <a:pt x="262" y="0"/>
                      </a:lnTo>
                      <a:lnTo>
                        <a:pt x="250" y="0"/>
                      </a:lnTo>
                      <a:lnTo>
                        <a:pt x="238" y="0"/>
                      </a:lnTo>
                      <a:lnTo>
                        <a:pt x="225" y="0"/>
                      </a:lnTo>
                      <a:lnTo>
                        <a:pt x="210" y="0"/>
                      </a:lnTo>
                      <a:lnTo>
                        <a:pt x="193" y="0"/>
                      </a:lnTo>
                      <a:lnTo>
                        <a:pt x="172" y="0"/>
                      </a:lnTo>
                      <a:lnTo>
                        <a:pt x="148" y="0"/>
                      </a:lnTo>
                      <a:lnTo>
                        <a:pt x="119" y="0"/>
                      </a:lnTo>
                      <a:lnTo>
                        <a:pt x="86" y="0"/>
                      </a:lnTo>
                      <a:lnTo>
                        <a:pt x="46" y="0"/>
                      </a:lnTo>
                      <a:lnTo>
                        <a:pt x="0" y="0"/>
                      </a:lnTo>
                      <a:lnTo>
                        <a:pt x="0" y="215"/>
                      </a:lnTo>
                      <a:lnTo>
                        <a:pt x="0" y="382"/>
                      </a:lnTo>
                      <a:lnTo>
                        <a:pt x="0" y="645"/>
                      </a:lnTo>
                      <a:lnTo>
                        <a:pt x="0" y="1149"/>
                      </a:lnTo>
                      <a:lnTo>
                        <a:pt x="20" y="1149"/>
                      </a:lnTo>
                      <a:lnTo>
                        <a:pt x="36" y="1149"/>
                      </a:lnTo>
                      <a:lnTo>
                        <a:pt x="50" y="1149"/>
                      </a:lnTo>
                      <a:lnTo>
                        <a:pt x="63" y="1149"/>
                      </a:lnTo>
                      <a:lnTo>
                        <a:pt x="75" y="1149"/>
                      </a:lnTo>
                      <a:lnTo>
                        <a:pt x="87" y="1149"/>
                      </a:lnTo>
                      <a:lnTo>
                        <a:pt x="98" y="1149"/>
                      </a:lnTo>
                      <a:lnTo>
                        <a:pt x="112" y="1149"/>
                      </a:lnTo>
                      <a:lnTo>
                        <a:pt x="127" y="1149"/>
                      </a:lnTo>
                      <a:lnTo>
                        <a:pt x="144" y="1149"/>
                      </a:lnTo>
                      <a:lnTo>
                        <a:pt x="165" y="1149"/>
                      </a:lnTo>
                      <a:lnTo>
                        <a:pt x="189" y="1149"/>
                      </a:lnTo>
                      <a:lnTo>
                        <a:pt x="218" y="1149"/>
                      </a:lnTo>
                      <a:lnTo>
                        <a:pt x="252" y="1149"/>
                      </a:lnTo>
                      <a:lnTo>
                        <a:pt x="291" y="1149"/>
                      </a:lnTo>
                      <a:lnTo>
                        <a:pt x="337" y="1149"/>
                      </a:lnTo>
                      <a:lnTo>
                        <a:pt x="337" y="933"/>
                      </a:lnTo>
                      <a:lnTo>
                        <a:pt x="337" y="765"/>
                      </a:lnTo>
                      <a:lnTo>
                        <a:pt x="337" y="503"/>
                      </a:lnTo>
                      <a:lnTo>
                        <a:pt x="337"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239">
                  <a:extLst>
                    <a:ext uri="{FF2B5EF4-FFF2-40B4-BE49-F238E27FC236}">
                      <a16:creationId xmlns:a16="http://schemas.microsoft.com/office/drawing/2014/main" id="{7E835CD4-26DA-4632-8B20-134DDC718286}"/>
                    </a:ext>
                  </a:extLst>
                </p:cNvPr>
                <p:cNvSpPr>
                  <a:spLocks/>
                </p:cNvSpPr>
                <p:nvPr/>
              </p:nvSpPr>
              <p:spPr bwMode="auto">
                <a:xfrm>
                  <a:off x="1971" y="2593"/>
                  <a:ext cx="150" cy="574"/>
                </a:xfrm>
                <a:custGeom>
                  <a:avLst/>
                  <a:gdLst>
                    <a:gd name="T0" fmla="*/ 5 w 299"/>
                    <a:gd name="T1" fmla="*/ 0 h 1149"/>
                    <a:gd name="T2" fmla="*/ 5 w 299"/>
                    <a:gd name="T3" fmla="*/ 0 h 1149"/>
                    <a:gd name="T4" fmla="*/ 5 w 299"/>
                    <a:gd name="T5" fmla="*/ 0 h 1149"/>
                    <a:gd name="T6" fmla="*/ 4 w 299"/>
                    <a:gd name="T7" fmla="*/ 0 h 1149"/>
                    <a:gd name="T8" fmla="*/ 4 w 299"/>
                    <a:gd name="T9" fmla="*/ 0 h 1149"/>
                    <a:gd name="T10" fmla="*/ 4 w 299"/>
                    <a:gd name="T11" fmla="*/ 0 h 1149"/>
                    <a:gd name="T12" fmla="*/ 4 w 299"/>
                    <a:gd name="T13" fmla="*/ 0 h 1149"/>
                    <a:gd name="T14" fmla="*/ 4 w 299"/>
                    <a:gd name="T15" fmla="*/ 0 h 1149"/>
                    <a:gd name="T16" fmla="*/ 4 w 299"/>
                    <a:gd name="T17" fmla="*/ 0 h 1149"/>
                    <a:gd name="T18" fmla="*/ 3 w 299"/>
                    <a:gd name="T19" fmla="*/ 0 h 1149"/>
                    <a:gd name="T20" fmla="*/ 3 w 299"/>
                    <a:gd name="T21" fmla="*/ 0 h 1149"/>
                    <a:gd name="T22" fmla="*/ 3 w 299"/>
                    <a:gd name="T23" fmla="*/ 0 h 1149"/>
                    <a:gd name="T24" fmla="*/ 3 w 299"/>
                    <a:gd name="T25" fmla="*/ 0 h 1149"/>
                    <a:gd name="T26" fmla="*/ 2 w 299"/>
                    <a:gd name="T27" fmla="*/ 0 h 1149"/>
                    <a:gd name="T28" fmla="*/ 2 w 299"/>
                    <a:gd name="T29" fmla="*/ 0 h 1149"/>
                    <a:gd name="T30" fmla="*/ 1 w 299"/>
                    <a:gd name="T31" fmla="*/ 0 h 1149"/>
                    <a:gd name="T32" fmla="*/ 0 w 299"/>
                    <a:gd name="T33" fmla="*/ 0 h 1149"/>
                    <a:gd name="T34" fmla="*/ 0 w 299"/>
                    <a:gd name="T35" fmla="*/ 3 h 1149"/>
                    <a:gd name="T36" fmla="*/ 0 w 299"/>
                    <a:gd name="T37" fmla="*/ 5 h 1149"/>
                    <a:gd name="T38" fmla="*/ 0 w 299"/>
                    <a:gd name="T39" fmla="*/ 10 h 1149"/>
                    <a:gd name="T40" fmla="*/ 0 w 299"/>
                    <a:gd name="T41" fmla="*/ 17 h 1149"/>
                    <a:gd name="T42" fmla="*/ 1 w 299"/>
                    <a:gd name="T43" fmla="*/ 17 h 1149"/>
                    <a:gd name="T44" fmla="*/ 1 w 299"/>
                    <a:gd name="T45" fmla="*/ 17 h 1149"/>
                    <a:gd name="T46" fmla="*/ 1 w 299"/>
                    <a:gd name="T47" fmla="*/ 17 h 1149"/>
                    <a:gd name="T48" fmla="*/ 1 w 299"/>
                    <a:gd name="T49" fmla="*/ 17 h 1149"/>
                    <a:gd name="T50" fmla="*/ 2 w 299"/>
                    <a:gd name="T51" fmla="*/ 17 h 1149"/>
                    <a:gd name="T52" fmla="*/ 2 w 299"/>
                    <a:gd name="T53" fmla="*/ 17 h 1149"/>
                    <a:gd name="T54" fmla="*/ 2 w 299"/>
                    <a:gd name="T55" fmla="*/ 17 h 1149"/>
                    <a:gd name="T56" fmla="*/ 2 w 299"/>
                    <a:gd name="T57" fmla="*/ 17 h 1149"/>
                    <a:gd name="T58" fmla="*/ 2 w 299"/>
                    <a:gd name="T59" fmla="*/ 17 h 1149"/>
                    <a:gd name="T60" fmla="*/ 2 w 299"/>
                    <a:gd name="T61" fmla="*/ 17 h 1149"/>
                    <a:gd name="T62" fmla="*/ 3 w 299"/>
                    <a:gd name="T63" fmla="*/ 17 h 1149"/>
                    <a:gd name="T64" fmla="*/ 3 w 299"/>
                    <a:gd name="T65" fmla="*/ 17 h 1149"/>
                    <a:gd name="T66" fmla="*/ 4 w 299"/>
                    <a:gd name="T67" fmla="*/ 17 h 1149"/>
                    <a:gd name="T68" fmla="*/ 4 w 299"/>
                    <a:gd name="T69" fmla="*/ 17 h 1149"/>
                    <a:gd name="T70" fmla="*/ 5 w 299"/>
                    <a:gd name="T71" fmla="*/ 17 h 1149"/>
                    <a:gd name="T72" fmla="*/ 5 w 299"/>
                    <a:gd name="T73" fmla="*/ 17 h 1149"/>
                    <a:gd name="T74" fmla="*/ 5 w 299"/>
                    <a:gd name="T75" fmla="*/ 14 h 1149"/>
                    <a:gd name="T76" fmla="*/ 5 w 299"/>
                    <a:gd name="T77" fmla="*/ 11 h 1149"/>
                    <a:gd name="T78" fmla="*/ 5 w 299"/>
                    <a:gd name="T79" fmla="*/ 7 h 1149"/>
                    <a:gd name="T80" fmla="*/ 5 w 29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9" h="1149">
                      <a:moveTo>
                        <a:pt x="299" y="0"/>
                      </a:moveTo>
                      <a:lnTo>
                        <a:pt x="282" y="0"/>
                      </a:lnTo>
                      <a:lnTo>
                        <a:pt x="267" y="0"/>
                      </a:lnTo>
                      <a:lnTo>
                        <a:pt x="254" y="0"/>
                      </a:lnTo>
                      <a:lnTo>
                        <a:pt x="244" y="0"/>
                      </a:lnTo>
                      <a:lnTo>
                        <a:pt x="232" y="0"/>
                      </a:lnTo>
                      <a:lnTo>
                        <a:pt x="222" y="0"/>
                      </a:lnTo>
                      <a:lnTo>
                        <a:pt x="212" y="0"/>
                      </a:lnTo>
                      <a:lnTo>
                        <a:pt x="200" y="0"/>
                      </a:lnTo>
                      <a:lnTo>
                        <a:pt x="186" y="0"/>
                      </a:lnTo>
                      <a:lnTo>
                        <a:pt x="170" y="0"/>
                      </a:lnTo>
                      <a:lnTo>
                        <a:pt x="152" y="0"/>
                      </a:lnTo>
                      <a:lnTo>
                        <a:pt x="131" y="0"/>
                      </a:lnTo>
                      <a:lnTo>
                        <a:pt x="106" y="0"/>
                      </a:lnTo>
                      <a:lnTo>
                        <a:pt x="76" y="0"/>
                      </a:lnTo>
                      <a:lnTo>
                        <a:pt x="40" y="0"/>
                      </a:lnTo>
                      <a:lnTo>
                        <a:pt x="0" y="0"/>
                      </a:lnTo>
                      <a:lnTo>
                        <a:pt x="0" y="215"/>
                      </a:lnTo>
                      <a:lnTo>
                        <a:pt x="0" y="382"/>
                      </a:lnTo>
                      <a:lnTo>
                        <a:pt x="0" y="645"/>
                      </a:lnTo>
                      <a:lnTo>
                        <a:pt x="0" y="1149"/>
                      </a:lnTo>
                      <a:lnTo>
                        <a:pt x="17" y="1149"/>
                      </a:lnTo>
                      <a:lnTo>
                        <a:pt x="32" y="1149"/>
                      </a:lnTo>
                      <a:lnTo>
                        <a:pt x="45" y="1149"/>
                      </a:lnTo>
                      <a:lnTo>
                        <a:pt x="55" y="1149"/>
                      </a:lnTo>
                      <a:lnTo>
                        <a:pt x="66" y="1149"/>
                      </a:lnTo>
                      <a:lnTo>
                        <a:pt x="77" y="1149"/>
                      </a:lnTo>
                      <a:lnTo>
                        <a:pt x="87" y="1149"/>
                      </a:lnTo>
                      <a:lnTo>
                        <a:pt x="99" y="1149"/>
                      </a:lnTo>
                      <a:lnTo>
                        <a:pt x="112" y="1149"/>
                      </a:lnTo>
                      <a:lnTo>
                        <a:pt x="127" y="1149"/>
                      </a:lnTo>
                      <a:lnTo>
                        <a:pt x="146" y="1149"/>
                      </a:lnTo>
                      <a:lnTo>
                        <a:pt x="168" y="1149"/>
                      </a:lnTo>
                      <a:lnTo>
                        <a:pt x="193" y="1149"/>
                      </a:lnTo>
                      <a:lnTo>
                        <a:pt x="223" y="1149"/>
                      </a:lnTo>
                      <a:lnTo>
                        <a:pt x="259" y="1149"/>
                      </a:lnTo>
                      <a:lnTo>
                        <a:pt x="299" y="1149"/>
                      </a:lnTo>
                      <a:lnTo>
                        <a:pt x="299" y="933"/>
                      </a:lnTo>
                      <a:lnTo>
                        <a:pt x="299" y="765"/>
                      </a:lnTo>
                      <a:lnTo>
                        <a:pt x="299" y="503"/>
                      </a:lnTo>
                      <a:lnTo>
                        <a:pt x="29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240">
                  <a:extLst>
                    <a:ext uri="{FF2B5EF4-FFF2-40B4-BE49-F238E27FC236}">
                      <a16:creationId xmlns:a16="http://schemas.microsoft.com/office/drawing/2014/main" id="{98120D65-AC4F-4AB1-832C-CAF288B86758}"/>
                    </a:ext>
                  </a:extLst>
                </p:cNvPr>
                <p:cNvSpPr>
                  <a:spLocks/>
                </p:cNvSpPr>
                <p:nvPr/>
              </p:nvSpPr>
              <p:spPr bwMode="auto">
                <a:xfrm>
                  <a:off x="1975" y="2593"/>
                  <a:ext cx="132" cy="574"/>
                </a:xfrm>
                <a:custGeom>
                  <a:avLst/>
                  <a:gdLst>
                    <a:gd name="T0" fmla="*/ 5 w 264"/>
                    <a:gd name="T1" fmla="*/ 0 h 1149"/>
                    <a:gd name="T2" fmla="*/ 4 w 264"/>
                    <a:gd name="T3" fmla="*/ 0 h 1149"/>
                    <a:gd name="T4" fmla="*/ 4 w 264"/>
                    <a:gd name="T5" fmla="*/ 0 h 1149"/>
                    <a:gd name="T6" fmla="*/ 4 w 264"/>
                    <a:gd name="T7" fmla="*/ 0 h 1149"/>
                    <a:gd name="T8" fmla="*/ 4 w 264"/>
                    <a:gd name="T9" fmla="*/ 0 h 1149"/>
                    <a:gd name="T10" fmla="*/ 4 w 264"/>
                    <a:gd name="T11" fmla="*/ 0 h 1149"/>
                    <a:gd name="T12" fmla="*/ 4 w 264"/>
                    <a:gd name="T13" fmla="*/ 0 h 1149"/>
                    <a:gd name="T14" fmla="*/ 3 w 264"/>
                    <a:gd name="T15" fmla="*/ 0 h 1149"/>
                    <a:gd name="T16" fmla="*/ 3 w 264"/>
                    <a:gd name="T17" fmla="*/ 0 h 1149"/>
                    <a:gd name="T18" fmla="*/ 3 w 264"/>
                    <a:gd name="T19" fmla="*/ 0 h 1149"/>
                    <a:gd name="T20" fmla="*/ 3 w 264"/>
                    <a:gd name="T21" fmla="*/ 0 h 1149"/>
                    <a:gd name="T22" fmla="*/ 3 w 264"/>
                    <a:gd name="T23" fmla="*/ 0 h 1149"/>
                    <a:gd name="T24" fmla="*/ 2 w 264"/>
                    <a:gd name="T25" fmla="*/ 0 h 1149"/>
                    <a:gd name="T26" fmla="*/ 2 w 264"/>
                    <a:gd name="T27" fmla="*/ 0 h 1149"/>
                    <a:gd name="T28" fmla="*/ 2 w 264"/>
                    <a:gd name="T29" fmla="*/ 0 h 1149"/>
                    <a:gd name="T30" fmla="*/ 1 w 264"/>
                    <a:gd name="T31" fmla="*/ 0 h 1149"/>
                    <a:gd name="T32" fmla="*/ 0 w 264"/>
                    <a:gd name="T33" fmla="*/ 0 h 1149"/>
                    <a:gd name="T34" fmla="*/ 0 w 264"/>
                    <a:gd name="T35" fmla="*/ 3 h 1149"/>
                    <a:gd name="T36" fmla="*/ 0 w 264"/>
                    <a:gd name="T37" fmla="*/ 5 h 1149"/>
                    <a:gd name="T38" fmla="*/ 0 w 264"/>
                    <a:gd name="T39" fmla="*/ 10 h 1149"/>
                    <a:gd name="T40" fmla="*/ 0 w 264"/>
                    <a:gd name="T41" fmla="*/ 17 h 1149"/>
                    <a:gd name="T42" fmla="*/ 1 w 264"/>
                    <a:gd name="T43" fmla="*/ 17 h 1149"/>
                    <a:gd name="T44" fmla="*/ 1 w 264"/>
                    <a:gd name="T45" fmla="*/ 17 h 1149"/>
                    <a:gd name="T46" fmla="*/ 1 w 264"/>
                    <a:gd name="T47" fmla="*/ 17 h 1149"/>
                    <a:gd name="T48" fmla="*/ 1 w 264"/>
                    <a:gd name="T49" fmla="*/ 17 h 1149"/>
                    <a:gd name="T50" fmla="*/ 1 w 264"/>
                    <a:gd name="T51" fmla="*/ 17 h 1149"/>
                    <a:gd name="T52" fmla="*/ 2 w 264"/>
                    <a:gd name="T53" fmla="*/ 17 h 1149"/>
                    <a:gd name="T54" fmla="*/ 2 w 264"/>
                    <a:gd name="T55" fmla="*/ 17 h 1149"/>
                    <a:gd name="T56" fmla="*/ 2 w 264"/>
                    <a:gd name="T57" fmla="*/ 17 h 1149"/>
                    <a:gd name="T58" fmla="*/ 2 w 264"/>
                    <a:gd name="T59" fmla="*/ 17 h 1149"/>
                    <a:gd name="T60" fmla="*/ 2 w 264"/>
                    <a:gd name="T61" fmla="*/ 17 h 1149"/>
                    <a:gd name="T62" fmla="*/ 3 w 264"/>
                    <a:gd name="T63" fmla="*/ 17 h 1149"/>
                    <a:gd name="T64" fmla="*/ 3 w 264"/>
                    <a:gd name="T65" fmla="*/ 17 h 1149"/>
                    <a:gd name="T66" fmla="*/ 3 w 264"/>
                    <a:gd name="T67" fmla="*/ 17 h 1149"/>
                    <a:gd name="T68" fmla="*/ 4 w 264"/>
                    <a:gd name="T69" fmla="*/ 17 h 1149"/>
                    <a:gd name="T70" fmla="*/ 4 w 264"/>
                    <a:gd name="T71" fmla="*/ 17 h 1149"/>
                    <a:gd name="T72" fmla="*/ 5 w 264"/>
                    <a:gd name="T73" fmla="*/ 17 h 1149"/>
                    <a:gd name="T74" fmla="*/ 5 w 264"/>
                    <a:gd name="T75" fmla="*/ 14 h 1149"/>
                    <a:gd name="T76" fmla="*/ 5 w 264"/>
                    <a:gd name="T77" fmla="*/ 11 h 1149"/>
                    <a:gd name="T78" fmla="*/ 5 w 264"/>
                    <a:gd name="T79" fmla="*/ 7 h 1149"/>
                    <a:gd name="T80" fmla="*/ 5 w 26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4" h="1149">
                      <a:moveTo>
                        <a:pt x="264" y="0"/>
                      </a:moveTo>
                      <a:lnTo>
                        <a:pt x="249" y="0"/>
                      </a:lnTo>
                      <a:lnTo>
                        <a:pt x="236" y="0"/>
                      </a:lnTo>
                      <a:lnTo>
                        <a:pt x="224" y="0"/>
                      </a:lnTo>
                      <a:lnTo>
                        <a:pt x="214" y="0"/>
                      </a:lnTo>
                      <a:lnTo>
                        <a:pt x="205" y="0"/>
                      </a:lnTo>
                      <a:lnTo>
                        <a:pt x="196" y="0"/>
                      </a:lnTo>
                      <a:lnTo>
                        <a:pt x="186" y="0"/>
                      </a:lnTo>
                      <a:lnTo>
                        <a:pt x="176" y="0"/>
                      </a:lnTo>
                      <a:lnTo>
                        <a:pt x="165" y="0"/>
                      </a:lnTo>
                      <a:lnTo>
                        <a:pt x="151" y="0"/>
                      </a:lnTo>
                      <a:lnTo>
                        <a:pt x="135" y="0"/>
                      </a:lnTo>
                      <a:lnTo>
                        <a:pt x="115" y="0"/>
                      </a:lnTo>
                      <a:lnTo>
                        <a:pt x="93" y="0"/>
                      </a:lnTo>
                      <a:lnTo>
                        <a:pt x="67" y="0"/>
                      </a:lnTo>
                      <a:lnTo>
                        <a:pt x="36" y="0"/>
                      </a:lnTo>
                      <a:lnTo>
                        <a:pt x="0" y="0"/>
                      </a:lnTo>
                      <a:lnTo>
                        <a:pt x="0" y="215"/>
                      </a:lnTo>
                      <a:lnTo>
                        <a:pt x="0" y="382"/>
                      </a:lnTo>
                      <a:lnTo>
                        <a:pt x="0" y="645"/>
                      </a:lnTo>
                      <a:lnTo>
                        <a:pt x="0" y="1149"/>
                      </a:lnTo>
                      <a:lnTo>
                        <a:pt x="15" y="1149"/>
                      </a:lnTo>
                      <a:lnTo>
                        <a:pt x="27" y="1149"/>
                      </a:lnTo>
                      <a:lnTo>
                        <a:pt x="39" y="1149"/>
                      </a:lnTo>
                      <a:lnTo>
                        <a:pt x="49" y="1149"/>
                      </a:lnTo>
                      <a:lnTo>
                        <a:pt x="59" y="1149"/>
                      </a:lnTo>
                      <a:lnTo>
                        <a:pt x="68" y="1149"/>
                      </a:lnTo>
                      <a:lnTo>
                        <a:pt x="77" y="1149"/>
                      </a:lnTo>
                      <a:lnTo>
                        <a:pt x="87" y="1149"/>
                      </a:lnTo>
                      <a:lnTo>
                        <a:pt x="99" y="1149"/>
                      </a:lnTo>
                      <a:lnTo>
                        <a:pt x="113" y="1149"/>
                      </a:lnTo>
                      <a:lnTo>
                        <a:pt x="129" y="1149"/>
                      </a:lnTo>
                      <a:lnTo>
                        <a:pt x="147" y="1149"/>
                      </a:lnTo>
                      <a:lnTo>
                        <a:pt x="170" y="1149"/>
                      </a:lnTo>
                      <a:lnTo>
                        <a:pt x="197" y="1149"/>
                      </a:lnTo>
                      <a:lnTo>
                        <a:pt x="228" y="1149"/>
                      </a:lnTo>
                      <a:lnTo>
                        <a:pt x="264" y="1149"/>
                      </a:lnTo>
                      <a:lnTo>
                        <a:pt x="264" y="933"/>
                      </a:lnTo>
                      <a:lnTo>
                        <a:pt x="264" y="765"/>
                      </a:lnTo>
                      <a:lnTo>
                        <a:pt x="264" y="503"/>
                      </a:lnTo>
                      <a:lnTo>
                        <a:pt x="264"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241">
                  <a:extLst>
                    <a:ext uri="{FF2B5EF4-FFF2-40B4-BE49-F238E27FC236}">
                      <a16:creationId xmlns:a16="http://schemas.microsoft.com/office/drawing/2014/main" id="{D4E23CD4-A7AA-4C1E-B083-8467F00B15AF}"/>
                    </a:ext>
                  </a:extLst>
                </p:cNvPr>
                <p:cNvSpPr>
                  <a:spLocks/>
                </p:cNvSpPr>
                <p:nvPr/>
              </p:nvSpPr>
              <p:spPr bwMode="auto">
                <a:xfrm>
                  <a:off x="1981" y="2593"/>
                  <a:ext cx="112" cy="574"/>
                </a:xfrm>
                <a:custGeom>
                  <a:avLst/>
                  <a:gdLst>
                    <a:gd name="T0" fmla="*/ 3 w 226"/>
                    <a:gd name="T1" fmla="*/ 0 h 1149"/>
                    <a:gd name="T2" fmla="*/ 3 w 226"/>
                    <a:gd name="T3" fmla="*/ 0 h 1149"/>
                    <a:gd name="T4" fmla="*/ 3 w 226"/>
                    <a:gd name="T5" fmla="*/ 0 h 1149"/>
                    <a:gd name="T6" fmla="*/ 3 w 226"/>
                    <a:gd name="T7" fmla="*/ 0 h 1149"/>
                    <a:gd name="T8" fmla="*/ 2 w 226"/>
                    <a:gd name="T9" fmla="*/ 0 h 1149"/>
                    <a:gd name="T10" fmla="*/ 2 w 226"/>
                    <a:gd name="T11" fmla="*/ 0 h 1149"/>
                    <a:gd name="T12" fmla="*/ 2 w 226"/>
                    <a:gd name="T13" fmla="*/ 0 h 1149"/>
                    <a:gd name="T14" fmla="*/ 2 w 226"/>
                    <a:gd name="T15" fmla="*/ 0 h 1149"/>
                    <a:gd name="T16" fmla="*/ 2 w 226"/>
                    <a:gd name="T17" fmla="*/ 0 h 1149"/>
                    <a:gd name="T18" fmla="*/ 2 w 226"/>
                    <a:gd name="T19" fmla="*/ 0 h 1149"/>
                    <a:gd name="T20" fmla="*/ 2 w 226"/>
                    <a:gd name="T21" fmla="*/ 0 h 1149"/>
                    <a:gd name="T22" fmla="*/ 1 w 226"/>
                    <a:gd name="T23" fmla="*/ 0 h 1149"/>
                    <a:gd name="T24" fmla="*/ 1 w 226"/>
                    <a:gd name="T25" fmla="*/ 0 h 1149"/>
                    <a:gd name="T26" fmla="*/ 1 w 226"/>
                    <a:gd name="T27" fmla="*/ 0 h 1149"/>
                    <a:gd name="T28" fmla="*/ 0 w 226"/>
                    <a:gd name="T29" fmla="*/ 0 h 1149"/>
                    <a:gd name="T30" fmla="*/ 0 w 226"/>
                    <a:gd name="T31" fmla="*/ 0 h 1149"/>
                    <a:gd name="T32" fmla="*/ 0 w 226"/>
                    <a:gd name="T33" fmla="*/ 0 h 1149"/>
                    <a:gd name="T34" fmla="*/ 0 w 226"/>
                    <a:gd name="T35" fmla="*/ 3 h 1149"/>
                    <a:gd name="T36" fmla="*/ 0 w 226"/>
                    <a:gd name="T37" fmla="*/ 5 h 1149"/>
                    <a:gd name="T38" fmla="*/ 0 w 226"/>
                    <a:gd name="T39" fmla="*/ 10 h 1149"/>
                    <a:gd name="T40" fmla="*/ 0 w 226"/>
                    <a:gd name="T41" fmla="*/ 17 h 1149"/>
                    <a:gd name="T42" fmla="*/ 0 w 226"/>
                    <a:gd name="T43" fmla="*/ 17 h 1149"/>
                    <a:gd name="T44" fmla="*/ 0 w 226"/>
                    <a:gd name="T45" fmla="*/ 17 h 1149"/>
                    <a:gd name="T46" fmla="*/ 0 w 226"/>
                    <a:gd name="T47" fmla="*/ 17 h 1149"/>
                    <a:gd name="T48" fmla="*/ 0 w 226"/>
                    <a:gd name="T49" fmla="*/ 17 h 1149"/>
                    <a:gd name="T50" fmla="*/ 0 w 226"/>
                    <a:gd name="T51" fmla="*/ 17 h 1149"/>
                    <a:gd name="T52" fmla="*/ 0 w 226"/>
                    <a:gd name="T53" fmla="*/ 17 h 1149"/>
                    <a:gd name="T54" fmla="*/ 1 w 226"/>
                    <a:gd name="T55" fmla="*/ 17 h 1149"/>
                    <a:gd name="T56" fmla="*/ 1 w 226"/>
                    <a:gd name="T57" fmla="*/ 17 h 1149"/>
                    <a:gd name="T58" fmla="*/ 1 w 226"/>
                    <a:gd name="T59" fmla="*/ 17 h 1149"/>
                    <a:gd name="T60" fmla="*/ 1 w 226"/>
                    <a:gd name="T61" fmla="*/ 17 h 1149"/>
                    <a:gd name="T62" fmla="*/ 1 w 226"/>
                    <a:gd name="T63" fmla="*/ 17 h 1149"/>
                    <a:gd name="T64" fmla="*/ 1 w 226"/>
                    <a:gd name="T65" fmla="*/ 17 h 1149"/>
                    <a:gd name="T66" fmla="*/ 2 w 226"/>
                    <a:gd name="T67" fmla="*/ 17 h 1149"/>
                    <a:gd name="T68" fmla="*/ 2 w 226"/>
                    <a:gd name="T69" fmla="*/ 17 h 1149"/>
                    <a:gd name="T70" fmla="*/ 3 w 226"/>
                    <a:gd name="T71" fmla="*/ 17 h 1149"/>
                    <a:gd name="T72" fmla="*/ 3 w 226"/>
                    <a:gd name="T73" fmla="*/ 17 h 1149"/>
                    <a:gd name="T74" fmla="*/ 3 w 226"/>
                    <a:gd name="T75" fmla="*/ 14 h 1149"/>
                    <a:gd name="T76" fmla="*/ 3 w 226"/>
                    <a:gd name="T77" fmla="*/ 11 h 1149"/>
                    <a:gd name="T78" fmla="*/ 3 w 226"/>
                    <a:gd name="T79" fmla="*/ 7 h 1149"/>
                    <a:gd name="T80" fmla="*/ 3 w 22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6" h="1149">
                      <a:moveTo>
                        <a:pt x="226" y="0"/>
                      </a:moveTo>
                      <a:lnTo>
                        <a:pt x="213" y="0"/>
                      </a:lnTo>
                      <a:lnTo>
                        <a:pt x="202" y="0"/>
                      </a:lnTo>
                      <a:lnTo>
                        <a:pt x="193" y="0"/>
                      </a:lnTo>
                      <a:lnTo>
                        <a:pt x="183" y="0"/>
                      </a:lnTo>
                      <a:lnTo>
                        <a:pt x="176" y="0"/>
                      </a:lnTo>
                      <a:lnTo>
                        <a:pt x="168" y="0"/>
                      </a:lnTo>
                      <a:lnTo>
                        <a:pt x="160" y="0"/>
                      </a:lnTo>
                      <a:lnTo>
                        <a:pt x="151" y="0"/>
                      </a:lnTo>
                      <a:lnTo>
                        <a:pt x="141" y="0"/>
                      </a:lnTo>
                      <a:lnTo>
                        <a:pt x="129" y="0"/>
                      </a:lnTo>
                      <a:lnTo>
                        <a:pt x="115" y="0"/>
                      </a:lnTo>
                      <a:lnTo>
                        <a:pt x="99" y="0"/>
                      </a:lnTo>
                      <a:lnTo>
                        <a:pt x="80" y="0"/>
                      </a:lnTo>
                      <a:lnTo>
                        <a:pt x="58" y="0"/>
                      </a:lnTo>
                      <a:lnTo>
                        <a:pt x="31" y="0"/>
                      </a:lnTo>
                      <a:lnTo>
                        <a:pt x="0" y="0"/>
                      </a:lnTo>
                      <a:lnTo>
                        <a:pt x="0" y="215"/>
                      </a:lnTo>
                      <a:lnTo>
                        <a:pt x="0" y="382"/>
                      </a:lnTo>
                      <a:lnTo>
                        <a:pt x="0" y="645"/>
                      </a:lnTo>
                      <a:lnTo>
                        <a:pt x="0" y="1149"/>
                      </a:lnTo>
                      <a:lnTo>
                        <a:pt x="13" y="1149"/>
                      </a:lnTo>
                      <a:lnTo>
                        <a:pt x="24" y="1149"/>
                      </a:lnTo>
                      <a:lnTo>
                        <a:pt x="34" y="1149"/>
                      </a:lnTo>
                      <a:lnTo>
                        <a:pt x="43" y="1149"/>
                      </a:lnTo>
                      <a:lnTo>
                        <a:pt x="50" y="1149"/>
                      </a:lnTo>
                      <a:lnTo>
                        <a:pt x="58" y="1149"/>
                      </a:lnTo>
                      <a:lnTo>
                        <a:pt x="66" y="1149"/>
                      </a:lnTo>
                      <a:lnTo>
                        <a:pt x="75" y="1149"/>
                      </a:lnTo>
                      <a:lnTo>
                        <a:pt x="85" y="1149"/>
                      </a:lnTo>
                      <a:lnTo>
                        <a:pt x="97" y="1149"/>
                      </a:lnTo>
                      <a:lnTo>
                        <a:pt x="111" y="1149"/>
                      </a:lnTo>
                      <a:lnTo>
                        <a:pt x="127" y="1149"/>
                      </a:lnTo>
                      <a:lnTo>
                        <a:pt x="146" y="1149"/>
                      </a:lnTo>
                      <a:lnTo>
                        <a:pt x="168" y="1149"/>
                      </a:lnTo>
                      <a:lnTo>
                        <a:pt x="195" y="1149"/>
                      </a:lnTo>
                      <a:lnTo>
                        <a:pt x="226" y="1149"/>
                      </a:lnTo>
                      <a:lnTo>
                        <a:pt x="226" y="933"/>
                      </a:lnTo>
                      <a:lnTo>
                        <a:pt x="226" y="765"/>
                      </a:lnTo>
                      <a:lnTo>
                        <a:pt x="226" y="503"/>
                      </a:lnTo>
                      <a:lnTo>
                        <a:pt x="226"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242">
                  <a:extLst>
                    <a:ext uri="{FF2B5EF4-FFF2-40B4-BE49-F238E27FC236}">
                      <a16:creationId xmlns:a16="http://schemas.microsoft.com/office/drawing/2014/main" id="{D3A7FF9D-55FB-4EA2-8484-2B0812E36DFA}"/>
                    </a:ext>
                  </a:extLst>
                </p:cNvPr>
                <p:cNvSpPr>
                  <a:spLocks/>
                </p:cNvSpPr>
                <p:nvPr/>
              </p:nvSpPr>
              <p:spPr bwMode="auto">
                <a:xfrm>
                  <a:off x="1985" y="2593"/>
                  <a:ext cx="95" cy="574"/>
                </a:xfrm>
                <a:custGeom>
                  <a:avLst/>
                  <a:gdLst>
                    <a:gd name="T0" fmla="*/ 3 w 190"/>
                    <a:gd name="T1" fmla="*/ 0 h 1149"/>
                    <a:gd name="T2" fmla="*/ 3 w 190"/>
                    <a:gd name="T3" fmla="*/ 0 h 1149"/>
                    <a:gd name="T4" fmla="*/ 3 w 190"/>
                    <a:gd name="T5" fmla="*/ 0 h 1149"/>
                    <a:gd name="T6" fmla="*/ 3 w 190"/>
                    <a:gd name="T7" fmla="*/ 0 h 1149"/>
                    <a:gd name="T8" fmla="*/ 3 w 190"/>
                    <a:gd name="T9" fmla="*/ 0 h 1149"/>
                    <a:gd name="T10" fmla="*/ 3 w 190"/>
                    <a:gd name="T11" fmla="*/ 0 h 1149"/>
                    <a:gd name="T12" fmla="*/ 3 w 190"/>
                    <a:gd name="T13" fmla="*/ 0 h 1149"/>
                    <a:gd name="T14" fmla="*/ 3 w 190"/>
                    <a:gd name="T15" fmla="*/ 0 h 1149"/>
                    <a:gd name="T16" fmla="*/ 2 w 190"/>
                    <a:gd name="T17" fmla="*/ 0 h 1149"/>
                    <a:gd name="T18" fmla="*/ 2 w 190"/>
                    <a:gd name="T19" fmla="*/ 0 h 1149"/>
                    <a:gd name="T20" fmla="*/ 2 w 190"/>
                    <a:gd name="T21" fmla="*/ 0 h 1149"/>
                    <a:gd name="T22" fmla="*/ 2 w 190"/>
                    <a:gd name="T23" fmla="*/ 0 h 1149"/>
                    <a:gd name="T24" fmla="*/ 2 w 190"/>
                    <a:gd name="T25" fmla="*/ 0 h 1149"/>
                    <a:gd name="T26" fmla="*/ 2 w 190"/>
                    <a:gd name="T27" fmla="*/ 0 h 1149"/>
                    <a:gd name="T28" fmla="*/ 1 w 190"/>
                    <a:gd name="T29" fmla="*/ 0 h 1149"/>
                    <a:gd name="T30" fmla="*/ 1 w 190"/>
                    <a:gd name="T31" fmla="*/ 0 h 1149"/>
                    <a:gd name="T32" fmla="*/ 0 w 190"/>
                    <a:gd name="T33" fmla="*/ 0 h 1149"/>
                    <a:gd name="T34" fmla="*/ 0 w 190"/>
                    <a:gd name="T35" fmla="*/ 3 h 1149"/>
                    <a:gd name="T36" fmla="*/ 0 w 190"/>
                    <a:gd name="T37" fmla="*/ 5 h 1149"/>
                    <a:gd name="T38" fmla="*/ 0 w 190"/>
                    <a:gd name="T39" fmla="*/ 10 h 1149"/>
                    <a:gd name="T40" fmla="*/ 0 w 190"/>
                    <a:gd name="T41" fmla="*/ 17 h 1149"/>
                    <a:gd name="T42" fmla="*/ 1 w 190"/>
                    <a:gd name="T43" fmla="*/ 17 h 1149"/>
                    <a:gd name="T44" fmla="*/ 1 w 190"/>
                    <a:gd name="T45" fmla="*/ 17 h 1149"/>
                    <a:gd name="T46" fmla="*/ 1 w 190"/>
                    <a:gd name="T47" fmla="*/ 17 h 1149"/>
                    <a:gd name="T48" fmla="*/ 1 w 190"/>
                    <a:gd name="T49" fmla="*/ 17 h 1149"/>
                    <a:gd name="T50" fmla="*/ 1 w 190"/>
                    <a:gd name="T51" fmla="*/ 17 h 1149"/>
                    <a:gd name="T52" fmla="*/ 1 w 190"/>
                    <a:gd name="T53" fmla="*/ 17 h 1149"/>
                    <a:gd name="T54" fmla="*/ 1 w 190"/>
                    <a:gd name="T55" fmla="*/ 17 h 1149"/>
                    <a:gd name="T56" fmla="*/ 1 w 190"/>
                    <a:gd name="T57" fmla="*/ 17 h 1149"/>
                    <a:gd name="T58" fmla="*/ 2 w 190"/>
                    <a:gd name="T59" fmla="*/ 17 h 1149"/>
                    <a:gd name="T60" fmla="*/ 2 w 190"/>
                    <a:gd name="T61" fmla="*/ 17 h 1149"/>
                    <a:gd name="T62" fmla="*/ 2 w 190"/>
                    <a:gd name="T63" fmla="*/ 17 h 1149"/>
                    <a:gd name="T64" fmla="*/ 2 w 190"/>
                    <a:gd name="T65" fmla="*/ 17 h 1149"/>
                    <a:gd name="T66" fmla="*/ 2 w 190"/>
                    <a:gd name="T67" fmla="*/ 17 h 1149"/>
                    <a:gd name="T68" fmla="*/ 3 w 190"/>
                    <a:gd name="T69" fmla="*/ 17 h 1149"/>
                    <a:gd name="T70" fmla="*/ 3 w 190"/>
                    <a:gd name="T71" fmla="*/ 17 h 1149"/>
                    <a:gd name="T72" fmla="*/ 3 w 190"/>
                    <a:gd name="T73" fmla="*/ 17 h 1149"/>
                    <a:gd name="T74" fmla="*/ 3 w 190"/>
                    <a:gd name="T75" fmla="*/ 14 h 1149"/>
                    <a:gd name="T76" fmla="*/ 3 w 190"/>
                    <a:gd name="T77" fmla="*/ 11 h 1149"/>
                    <a:gd name="T78" fmla="*/ 3 w 190"/>
                    <a:gd name="T79" fmla="*/ 7 h 1149"/>
                    <a:gd name="T80" fmla="*/ 3 w 19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0" h="1149">
                      <a:moveTo>
                        <a:pt x="190" y="0"/>
                      </a:moveTo>
                      <a:lnTo>
                        <a:pt x="180" y="0"/>
                      </a:lnTo>
                      <a:lnTo>
                        <a:pt x="171" y="0"/>
                      </a:lnTo>
                      <a:lnTo>
                        <a:pt x="163" y="0"/>
                      </a:lnTo>
                      <a:lnTo>
                        <a:pt x="155" y="0"/>
                      </a:lnTo>
                      <a:lnTo>
                        <a:pt x="149" y="0"/>
                      </a:lnTo>
                      <a:lnTo>
                        <a:pt x="142" y="0"/>
                      </a:lnTo>
                      <a:lnTo>
                        <a:pt x="135" y="0"/>
                      </a:lnTo>
                      <a:lnTo>
                        <a:pt x="127" y="0"/>
                      </a:lnTo>
                      <a:lnTo>
                        <a:pt x="119" y="0"/>
                      </a:lnTo>
                      <a:lnTo>
                        <a:pt x="109" y="0"/>
                      </a:lnTo>
                      <a:lnTo>
                        <a:pt x="97" y="0"/>
                      </a:lnTo>
                      <a:lnTo>
                        <a:pt x="83" y="0"/>
                      </a:lnTo>
                      <a:lnTo>
                        <a:pt x="67" y="0"/>
                      </a:lnTo>
                      <a:lnTo>
                        <a:pt x="49" y="0"/>
                      </a:lnTo>
                      <a:lnTo>
                        <a:pt x="26" y="0"/>
                      </a:lnTo>
                      <a:lnTo>
                        <a:pt x="0" y="0"/>
                      </a:lnTo>
                      <a:lnTo>
                        <a:pt x="0" y="215"/>
                      </a:lnTo>
                      <a:lnTo>
                        <a:pt x="0" y="382"/>
                      </a:lnTo>
                      <a:lnTo>
                        <a:pt x="0" y="645"/>
                      </a:lnTo>
                      <a:lnTo>
                        <a:pt x="0" y="1149"/>
                      </a:lnTo>
                      <a:lnTo>
                        <a:pt x="11" y="1149"/>
                      </a:lnTo>
                      <a:lnTo>
                        <a:pt x="21" y="1149"/>
                      </a:lnTo>
                      <a:lnTo>
                        <a:pt x="29" y="1149"/>
                      </a:lnTo>
                      <a:lnTo>
                        <a:pt x="36" y="1149"/>
                      </a:lnTo>
                      <a:lnTo>
                        <a:pt x="43" y="1149"/>
                      </a:lnTo>
                      <a:lnTo>
                        <a:pt x="49" y="1149"/>
                      </a:lnTo>
                      <a:lnTo>
                        <a:pt x="56" y="1149"/>
                      </a:lnTo>
                      <a:lnTo>
                        <a:pt x="64" y="1149"/>
                      </a:lnTo>
                      <a:lnTo>
                        <a:pt x="72" y="1149"/>
                      </a:lnTo>
                      <a:lnTo>
                        <a:pt x="82" y="1149"/>
                      </a:lnTo>
                      <a:lnTo>
                        <a:pt x="94" y="1149"/>
                      </a:lnTo>
                      <a:lnTo>
                        <a:pt x="108" y="1149"/>
                      </a:lnTo>
                      <a:lnTo>
                        <a:pt x="124" y="1149"/>
                      </a:lnTo>
                      <a:lnTo>
                        <a:pt x="142" y="1149"/>
                      </a:lnTo>
                      <a:lnTo>
                        <a:pt x="164" y="1149"/>
                      </a:lnTo>
                      <a:lnTo>
                        <a:pt x="190" y="1149"/>
                      </a:lnTo>
                      <a:lnTo>
                        <a:pt x="190" y="933"/>
                      </a:lnTo>
                      <a:lnTo>
                        <a:pt x="190" y="765"/>
                      </a:lnTo>
                      <a:lnTo>
                        <a:pt x="190" y="503"/>
                      </a:lnTo>
                      <a:lnTo>
                        <a:pt x="19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Rectangle 243">
                  <a:extLst>
                    <a:ext uri="{FF2B5EF4-FFF2-40B4-BE49-F238E27FC236}">
                      <a16:creationId xmlns:a16="http://schemas.microsoft.com/office/drawing/2014/main" id="{ECC43236-2B7F-49D7-9872-A9D13777E1E0}"/>
                    </a:ext>
                  </a:extLst>
                </p:cNvPr>
                <p:cNvSpPr>
                  <a:spLocks noChangeArrowheads="1"/>
                </p:cNvSpPr>
                <p:nvPr/>
              </p:nvSpPr>
              <p:spPr bwMode="auto">
                <a:xfrm>
                  <a:off x="1990" y="2593"/>
                  <a:ext cx="7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58" name="Freeform 244">
                  <a:extLst>
                    <a:ext uri="{FF2B5EF4-FFF2-40B4-BE49-F238E27FC236}">
                      <a16:creationId xmlns:a16="http://schemas.microsoft.com/office/drawing/2014/main" id="{2A10CA59-3212-404F-B147-6B00A25D31E2}"/>
                    </a:ext>
                  </a:extLst>
                </p:cNvPr>
                <p:cNvSpPr>
                  <a:spLocks/>
                </p:cNvSpPr>
                <p:nvPr/>
              </p:nvSpPr>
              <p:spPr bwMode="auto">
                <a:xfrm>
                  <a:off x="1886" y="2589"/>
                  <a:ext cx="464" cy="8"/>
                </a:xfrm>
                <a:custGeom>
                  <a:avLst/>
                  <a:gdLst>
                    <a:gd name="T0" fmla="*/ 0 w 929"/>
                    <a:gd name="T1" fmla="*/ 1 h 16"/>
                    <a:gd name="T2" fmla="*/ 0 w 929"/>
                    <a:gd name="T3" fmla="*/ 1 h 16"/>
                    <a:gd name="T4" fmla="*/ 14 w 929"/>
                    <a:gd name="T5" fmla="*/ 1 h 16"/>
                    <a:gd name="T6" fmla="*/ 14 w 929"/>
                    <a:gd name="T7" fmla="*/ 0 h 16"/>
                    <a:gd name="T8" fmla="*/ 0 w 929"/>
                    <a:gd name="T9" fmla="*/ 0 h 16"/>
                    <a:gd name="T10" fmla="*/ 0 w 929"/>
                    <a:gd name="T11" fmla="*/ 1 h 16"/>
                    <a:gd name="T12" fmla="*/ 0 w 929"/>
                    <a:gd name="T13" fmla="*/ 0 h 16"/>
                    <a:gd name="T14" fmla="*/ 0 w 929"/>
                    <a:gd name="T15" fmla="*/ 1 h 16"/>
                    <a:gd name="T16" fmla="*/ 0 w 929"/>
                    <a:gd name="T17" fmla="*/ 1 h 16"/>
                    <a:gd name="T18" fmla="*/ 0 w 929"/>
                    <a:gd name="T19" fmla="*/ 1 h 16"/>
                    <a:gd name="T20" fmla="*/ 0 w 929"/>
                    <a:gd name="T21" fmla="*/ 1 h 16"/>
                    <a:gd name="T22" fmla="*/ 0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16" y="8"/>
                      </a:moveTo>
                      <a:lnTo>
                        <a:pt x="8" y="16"/>
                      </a:lnTo>
                      <a:lnTo>
                        <a:pt x="929" y="16"/>
                      </a:lnTo>
                      <a:lnTo>
                        <a:pt x="929" y="0"/>
                      </a:lnTo>
                      <a:lnTo>
                        <a:pt x="8" y="0"/>
                      </a:lnTo>
                      <a:lnTo>
                        <a:pt x="0" y="8"/>
                      </a:lnTo>
                      <a:lnTo>
                        <a:pt x="8" y="0"/>
                      </a:lnTo>
                      <a:lnTo>
                        <a:pt x="3" y="2"/>
                      </a:lnTo>
                      <a:lnTo>
                        <a:pt x="0" y="8"/>
                      </a:lnTo>
                      <a:lnTo>
                        <a:pt x="3" y="14"/>
                      </a:lnTo>
                      <a:lnTo>
                        <a:pt x="8" y="16"/>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245">
                  <a:extLst>
                    <a:ext uri="{FF2B5EF4-FFF2-40B4-BE49-F238E27FC236}">
                      <a16:creationId xmlns:a16="http://schemas.microsoft.com/office/drawing/2014/main" id="{E171671C-AC52-407F-94FE-940CC861FE97}"/>
                    </a:ext>
                  </a:extLst>
                </p:cNvPr>
                <p:cNvSpPr>
                  <a:spLocks/>
                </p:cNvSpPr>
                <p:nvPr/>
              </p:nvSpPr>
              <p:spPr bwMode="auto">
                <a:xfrm>
                  <a:off x="1886" y="2593"/>
                  <a:ext cx="8" cy="579"/>
                </a:xfrm>
                <a:custGeom>
                  <a:avLst/>
                  <a:gdLst>
                    <a:gd name="T0" fmla="*/ 1 w 16"/>
                    <a:gd name="T1" fmla="*/ 18 h 1158"/>
                    <a:gd name="T2" fmla="*/ 1 w 16"/>
                    <a:gd name="T3" fmla="*/ 18 h 1158"/>
                    <a:gd name="T4" fmla="*/ 1 w 16"/>
                    <a:gd name="T5" fmla="*/ 0 h 1158"/>
                    <a:gd name="T6" fmla="*/ 0 w 16"/>
                    <a:gd name="T7" fmla="*/ 0 h 1158"/>
                    <a:gd name="T8" fmla="*/ 0 w 16"/>
                    <a:gd name="T9" fmla="*/ 18 h 1158"/>
                    <a:gd name="T10" fmla="*/ 1 w 16"/>
                    <a:gd name="T11" fmla="*/ 19 h 1158"/>
                    <a:gd name="T12" fmla="*/ 0 w 16"/>
                    <a:gd name="T13" fmla="*/ 18 h 1158"/>
                    <a:gd name="T14" fmla="*/ 1 w 16"/>
                    <a:gd name="T15" fmla="*/ 19 h 1158"/>
                    <a:gd name="T16" fmla="*/ 1 w 16"/>
                    <a:gd name="T17" fmla="*/ 19 h 1158"/>
                    <a:gd name="T18" fmla="*/ 1 w 16"/>
                    <a:gd name="T19" fmla="*/ 19 h 1158"/>
                    <a:gd name="T20" fmla="*/ 1 w 16"/>
                    <a:gd name="T21" fmla="*/ 18 h 1158"/>
                    <a:gd name="T22" fmla="*/ 1 w 16"/>
                    <a:gd name="T23" fmla="*/ 18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142"/>
                      </a:moveTo>
                      <a:lnTo>
                        <a:pt x="16" y="1150"/>
                      </a:lnTo>
                      <a:lnTo>
                        <a:pt x="16" y="0"/>
                      </a:lnTo>
                      <a:lnTo>
                        <a:pt x="0" y="0"/>
                      </a:lnTo>
                      <a:lnTo>
                        <a:pt x="0" y="1150"/>
                      </a:lnTo>
                      <a:lnTo>
                        <a:pt x="8" y="1158"/>
                      </a:lnTo>
                      <a:lnTo>
                        <a:pt x="0" y="1150"/>
                      </a:lnTo>
                      <a:lnTo>
                        <a:pt x="3" y="1156"/>
                      </a:lnTo>
                      <a:lnTo>
                        <a:pt x="8" y="1158"/>
                      </a:lnTo>
                      <a:lnTo>
                        <a:pt x="14" y="1156"/>
                      </a:lnTo>
                      <a:lnTo>
                        <a:pt x="16" y="1150"/>
                      </a:lnTo>
                      <a:lnTo>
                        <a:pt x="8" y="1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246">
                  <a:extLst>
                    <a:ext uri="{FF2B5EF4-FFF2-40B4-BE49-F238E27FC236}">
                      <a16:creationId xmlns:a16="http://schemas.microsoft.com/office/drawing/2014/main" id="{AB9E2D96-11BB-4B23-AB92-0D71DDF2AEAF}"/>
                    </a:ext>
                  </a:extLst>
                </p:cNvPr>
                <p:cNvSpPr>
                  <a:spLocks/>
                </p:cNvSpPr>
                <p:nvPr/>
              </p:nvSpPr>
              <p:spPr bwMode="auto">
                <a:xfrm>
                  <a:off x="1890" y="3163"/>
                  <a:ext cx="464" cy="9"/>
                </a:xfrm>
                <a:custGeom>
                  <a:avLst/>
                  <a:gdLst>
                    <a:gd name="T0" fmla="*/ 14 w 929"/>
                    <a:gd name="T1" fmla="*/ 1 h 16"/>
                    <a:gd name="T2" fmla="*/ 14 w 929"/>
                    <a:gd name="T3" fmla="*/ 0 h 16"/>
                    <a:gd name="T4" fmla="*/ 0 w 929"/>
                    <a:gd name="T5" fmla="*/ 0 h 16"/>
                    <a:gd name="T6" fmla="*/ 0 w 929"/>
                    <a:gd name="T7" fmla="*/ 1 h 16"/>
                    <a:gd name="T8" fmla="*/ 14 w 929"/>
                    <a:gd name="T9" fmla="*/ 1 h 16"/>
                    <a:gd name="T10" fmla="*/ 14 w 929"/>
                    <a:gd name="T11" fmla="*/ 1 h 16"/>
                    <a:gd name="T12" fmla="*/ 14 w 929"/>
                    <a:gd name="T13" fmla="*/ 1 h 16"/>
                    <a:gd name="T14" fmla="*/ 14 w 929"/>
                    <a:gd name="T15" fmla="*/ 1 h 16"/>
                    <a:gd name="T16" fmla="*/ 14 w 929"/>
                    <a:gd name="T17" fmla="*/ 1 h 16"/>
                    <a:gd name="T18" fmla="*/ 14 w 929"/>
                    <a:gd name="T19" fmla="*/ 1 h 16"/>
                    <a:gd name="T20" fmla="*/ 14 w 929"/>
                    <a:gd name="T21" fmla="*/ 0 h 16"/>
                    <a:gd name="T22" fmla="*/ 14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913" y="8"/>
                      </a:moveTo>
                      <a:lnTo>
                        <a:pt x="921" y="0"/>
                      </a:lnTo>
                      <a:lnTo>
                        <a:pt x="0" y="0"/>
                      </a:lnTo>
                      <a:lnTo>
                        <a:pt x="0" y="16"/>
                      </a:lnTo>
                      <a:lnTo>
                        <a:pt x="921" y="16"/>
                      </a:lnTo>
                      <a:lnTo>
                        <a:pt x="929" y="8"/>
                      </a:lnTo>
                      <a:lnTo>
                        <a:pt x="921" y="16"/>
                      </a:lnTo>
                      <a:lnTo>
                        <a:pt x="926" y="14"/>
                      </a:lnTo>
                      <a:lnTo>
                        <a:pt x="929" y="8"/>
                      </a:lnTo>
                      <a:lnTo>
                        <a:pt x="926" y="2"/>
                      </a:lnTo>
                      <a:lnTo>
                        <a:pt x="921" y="0"/>
                      </a:lnTo>
                      <a:lnTo>
                        <a:pt x="91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247">
                  <a:extLst>
                    <a:ext uri="{FF2B5EF4-FFF2-40B4-BE49-F238E27FC236}">
                      <a16:creationId xmlns:a16="http://schemas.microsoft.com/office/drawing/2014/main" id="{37813467-545B-4BA6-B8CC-CAF7C978040E}"/>
                    </a:ext>
                  </a:extLst>
                </p:cNvPr>
                <p:cNvSpPr>
                  <a:spLocks/>
                </p:cNvSpPr>
                <p:nvPr/>
              </p:nvSpPr>
              <p:spPr bwMode="auto">
                <a:xfrm>
                  <a:off x="2346" y="2589"/>
                  <a:ext cx="8" cy="578"/>
                </a:xfrm>
                <a:custGeom>
                  <a:avLst/>
                  <a:gdLst>
                    <a:gd name="T0" fmla="*/ 1 w 16"/>
                    <a:gd name="T1" fmla="*/ 0 h 1158"/>
                    <a:gd name="T2" fmla="*/ 0 w 16"/>
                    <a:gd name="T3" fmla="*/ 0 h 1158"/>
                    <a:gd name="T4" fmla="*/ 0 w 16"/>
                    <a:gd name="T5" fmla="*/ 18 h 1158"/>
                    <a:gd name="T6" fmla="*/ 1 w 16"/>
                    <a:gd name="T7" fmla="*/ 18 h 1158"/>
                    <a:gd name="T8" fmla="*/ 1 w 16"/>
                    <a:gd name="T9" fmla="*/ 0 h 1158"/>
                    <a:gd name="T10" fmla="*/ 1 w 16"/>
                    <a:gd name="T11" fmla="*/ 0 h 1158"/>
                    <a:gd name="T12" fmla="*/ 1 w 16"/>
                    <a:gd name="T13" fmla="*/ 0 h 1158"/>
                    <a:gd name="T14" fmla="*/ 1 w 16"/>
                    <a:gd name="T15" fmla="*/ 0 h 1158"/>
                    <a:gd name="T16" fmla="*/ 1 w 16"/>
                    <a:gd name="T17" fmla="*/ 0 h 1158"/>
                    <a:gd name="T18" fmla="*/ 1 w 16"/>
                    <a:gd name="T19" fmla="*/ 0 h 1158"/>
                    <a:gd name="T20" fmla="*/ 0 w 16"/>
                    <a:gd name="T21" fmla="*/ 0 h 1158"/>
                    <a:gd name="T22" fmla="*/ 1 w 16"/>
                    <a:gd name="T23" fmla="*/ 0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6"/>
                      </a:moveTo>
                      <a:lnTo>
                        <a:pt x="0" y="8"/>
                      </a:lnTo>
                      <a:lnTo>
                        <a:pt x="0" y="1158"/>
                      </a:lnTo>
                      <a:lnTo>
                        <a:pt x="16" y="115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248">
                  <a:extLst>
                    <a:ext uri="{FF2B5EF4-FFF2-40B4-BE49-F238E27FC236}">
                      <a16:creationId xmlns:a16="http://schemas.microsoft.com/office/drawing/2014/main" id="{9AB5CD08-58CC-42D1-AA2B-790FE9E2261D}"/>
                    </a:ext>
                  </a:extLst>
                </p:cNvPr>
                <p:cNvSpPr>
                  <a:spLocks/>
                </p:cNvSpPr>
                <p:nvPr/>
              </p:nvSpPr>
              <p:spPr bwMode="auto">
                <a:xfrm>
                  <a:off x="1834" y="2591"/>
                  <a:ext cx="575" cy="574"/>
                </a:xfrm>
                <a:custGeom>
                  <a:avLst/>
                  <a:gdLst>
                    <a:gd name="T0" fmla="*/ 0 w 1148"/>
                    <a:gd name="T1" fmla="*/ 3 h 1147"/>
                    <a:gd name="T2" fmla="*/ 3 w 1148"/>
                    <a:gd name="T3" fmla="*/ 0 h 1147"/>
                    <a:gd name="T4" fmla="*/ 18 w 1148"/>
                    <a:gd name="T5" fmla="*/ 15 h 1147"/>
                    <a:gd name="T6" fmla="*/ 15 w 1148"/>
                    <a:gd name="T7" fmla="*/ 18 h 1147"/>
                    <a:gd name="T8" fmla="*/ 0 w 1148"/>
                    <a:gd name="T9" fmla="*/ 3 h 1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8" h="1147">
                      <a:moveTo>
                        <a:pt x="0" y="190"/>
                      </a:moveTo>
                      <a:lnTo>
                        <a:pt x="190" y="0"/>
                      </a:lnTo>
                      <a:lnTo>
                        <a:pt x="1148" y="957"/>
                      </a:lnTo>
                      <a:lnTo>
                        <a:pt x="958" y="1147"/>
                      </a:lnTo>
                      <a:lnTo>
                        <a:pt x="0" y="19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249">
                  <a:extLst>
                    <a:ext uri="{FF2B5EF4-FFF2-40B4-BE49-F238E27FC236}">
                      <a16:creationId xmlns:a16="http://schemas.microsoft.com/office/drawing/2014/main" id="{AAC57708-DD31-4CB0-B9A9-0BF9A6420028}"/>
                    </a:ext>
                  </a:extLst>
                </p:cNvPr>
                <p:cNvSpPr>
                  <a:spLocks/>
                </p:cNvSpPr>
                <p:nvPr/>
              </p:nvSpPr>
              <p:spPr bwMode="auto">
                <a:xfrm>
                  <a:off x="1832" y="2587"/>
                  <a:ext cx="101" cy="101"/>
                </a:xfrm>
                <a:custGeom>
                  <a:avLst/>
                  <a:gdLst>
                    <a:gd name="T0" fmla="*/ 4 w 202"/>
                    <a:gd name="T1" fmla="*/ 1 h 201"/>
                    <a:gd name="T2" fmla="*/ 3 w 202"/>
                    <a:gd name="T3" fmla="*/ 1 h 201"/>
                    <a:gd name="T4" fmla="*/ 0 w 202"/>
                    <a:gd name="T5" fmla="*/ 3 h 201"/>
                    <a:gd name="T6" fmla="*/ 1 w 202"/>
                    <a:gd name="T7" fmla="*/ 4 h 201"/>
                    <a:gd name="T8" fmla="*/ 4 w 202"/>
                    <a:gd name="T9" fmla="*/ 1 h 201"/>
                    <a:gd name="T10" fmla="*/ 3 w 202"/>
                    <a:gd name="T11" fmla="*/ 1 h 201"/>
                    <a:gd name="T12" fmla="*/ 4 w 202"/>
                    <a:gd name="T13" fmla="*/ 1 h 201"/>
                    <a:gd name="T14" fmla="*/ 4 w 202"/>
                    <a:gd name="T15" fmla="*/ 1 h 201"/>
                    <a:gd name="T16" fmla="*/ 4 w 202"/>
                    <a:gd name="T17" fmla="*/ 1 h 201"/>
                    <a:gd name="T18" fmla="*/ 4 w 202"/>
                    <a:gd name="T19" fmla="*/ 0 h 201"/>
                    <a:gd name="T20" fmla="*/ 3 w 202"/>
                    <a:gd name="T21" fmla="*/ 1 h 201"/>
                    <a:gd name="T22" fmla="*/ 4 w 202"/>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1">
                      <a:moveTo>
                        <a:pt x="199" y="2"/>
                      </a:moveTo>
                      <a:lnTo>
                        <a:pt x="190" y="2"/>
                      </a:lnTo>
                      <a:lnTo>
                        <a:pt x="0" y="192"/>
                      </a:lnTo>
                      <a:lnTo>
                        <a:pt x="9" y="201"/>
                      </a:lnTo>
                      <a:lnTo>
                        <a:pt x="199" y="11"/>
                      </a:lnTo>
                      <a:lnTo>
                        <a:pt x="190" y="11"/>
                      </a:lnTo>
                      <a:lnTo>
                        <a:pt x="199" y="11"/>
                      </a:lnTo>
                      <a:lnTo>
                        <a:pt x="202" y="7"/>
                      </a:lnTo>
                      <a:lnTo>
                        <a:pt x="199" y="2"/>
                      </a:lnTo>
                      <a:lnTo>
                        <a:pt x="195" y="0"/>
                      </a:lnTo>
                      <a:lnTo>
                        <a:pt x="190" y="2"/>
                      </a:lnTo>
                      <a:lnTo>
                        <a:pt x="1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250">
                  <a:extLst>
                    <a:ext uri="{FF2B5EF4-FFF2-40B4-BE49-F238E27FC236}">
                      <a16:creationId xmlns:a16="http://schemas.microsoft.com/office/drawing/2014/main" id="{510A6306-77B7-4686-8688-6B0F77897E19}"/>
                    </a:ext>
                  </a:extLst>
                </p:cNvPr>
                <p:cNvSpPr>
                  <a:spLocks/>
                </p:cNvSpPr>
                <p:nvPr/>
              </p:nvSpPr>
              <p:spPr bwMode="auto">
                <a:xfrm>
                  <a:off x="1927" y="2589"/>
                  <a:ext cx="485" cy="484"/>
                </a:xfrm>
                <a:custGeom>
                  <a:avLst/>
                  <a:gdLst>
                    <a:gd name="T0" fmla="*/ 16 w 970"/>
                    <a:gd name="T1" fmla="*/ 15 h 969"/>
                    <a:gd name="T2" fmla="*/ 16 w 970"/>
                    <a:gd name="T3" fmla="*/ 14 h 969"/>
                    <a:gd name="T4" fmla="*/ 1 w 970"/>
                    <a:gd name="T5" fmla="*/ 0 h 969"/>
                    <a:gd name="T6" fmla="*/ 0 w 970"/>
                    <a:gd name="T7" fmla="*/ 0 h 969"/>
                    <a:gd name="T8" fmla="*/ 15 w 970"/>
                    <a:gd name="T9" fmla="*/ 15 h 969"/>
                    <a:gd name="T10" fmla="*/ 15 w 970"/>
                    <a:gd name="T11" fmla="*/ 14 h 969"/>
                    <a:gd name="T12" fmla="*/ 15 w 970"/>
                    <a:gd name="T13" fmla="*/ 15 h 969"/>
                    <a:gd name="T14" fmla="*/ 16 w 970"/>
                    <a:gd name="T15" fmla="*/ 15 h 969"/>
                    <a:gd name="T16" fmla="*/ 16 w 970"/>
                    <a:gd name="T17" fmla="*/ 15 h 969"/>
                    <a:gd name="T18" fmla="*/ 16 w 970"/>
                    <a:gd name="T19" fmla="*/ 15 h 969"/>
                    <a:gd name="T20" fmla="*/ 16 w 970"/>
                    <a:gd name="T21" fmla="*/ 14 h 969"/>
                    <a:gd name="T22" fmla="*/ 16 w 970"/>
                    <a:gd name="T23" fmla="*/ 15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968" y="967"/>
                      </a:moveTo>
                      <a:lnTo>
                        <a:pt x="968" y="957"/>
                      </a:lnTo>
                      <a:lnTo>
                        <a:pt x="9" y="0"/>
                      </a:lnTo>
                      <a:lnTo>
                        <a:pt x="0" y="9"/>
                      </a:lnTo>
                      <a:lnTo>
                        <a:pt x="958" y="967"/>
                      </a:lnTo>
                      <a:lnTo>
                        <a:pt x="958" y="957"/>
                      </a:lnTo>
                      <a:lnTo>
                        <a:pt x="958" y="967"/>
                      </a:lnTo>
                      <a:lnTo>
                        <a:pt x="963" y="969"/>
                      </a:lnTo>
                      <a:lnTo>
                        <a:pt x="968" y="967"/>
                      </a:lnTo>
                      <a:lnTo>
                        <a:pt x="970" y="962"/>
                      </a:lnTo>
                      <a:lnTo>
                        <a:pt x="968" y="957"/>
                      </a:lnTo>
                      <a:lnTo>
                        <a:pt x="968" y="9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251">
                  <a:extLst>
                    <a:ext uri="{FF2B5EF4-FFF2-40B4-BE49-F238E27FC236}">
                      <a16:creationId xmlns:a16="http://schemas.microsoft.com/office/drawing/2014/main" id="{121D15B8-5FBD-43CE-AE81-313D095E3BF4}"/>
                    </a:ext>
                  </a:extLst>
                </p:cNvPr>
                <p:cNvSpPr>
                  <a:spLocks/>
                </p:cNvSpPr>
                <p:nvPr/>
              </p:nvSpPr>
              <p:spPr bwMode="auto">
                <a:xfrm>
                  <a:off x="2310" y="3067"/>
                  <a:ext cx="101" cy="101"/>
                </a:xfrm>
                <a:custGeom>
                  <a:avLst/>
                  <a:gdLst>
                    <a:gd name="T0" fmla="*/ 1 w 202"/>
                    <a:gd name="T1" fmla="*/ 4 h 202"/>
                    <a:gd name="T2" fmla="*/ 1 w 202"/>
                    <a:gd name="T3" fmla="*/ 4 h 202"/>
                    <a:gd name="T4" fmla="*/ 4 w 202"/>
                    <a:gd name="T5" fmla="*/ 1 h 202"/>
                    <a:gd name="T6" fmla="*/ 3 w 202"/>
                    <a:gd name="T7" fmla="*/ 0 h 202"/>
                    <a:gd name="T8" fmla="*/ 1 w 202"/>
                    <a:gd name="T9" fmla="*/ 3 h 202"/>
                    <a:gd name="T10" fmla="*/ 1 w 202"/>
                    <a:gd name="T11" fmla="*/ 3 h 202"/>
                    <a:gd name="T12" fmla="*/ 1 w 202"/>
                    <a:gd name="T13" fmla="*/ 3 h 202"/>
                    <a:gd name="T14" fmla="*/ 0 w 202"/>
                    <a:gd name="T15" fmla="*/ 4 h 202"/>
                    <a:gd name="T16" fmla="*/ 1 w 202"/>
                    <a:gd name="T17" fmla="*/ 4 h 202"/>
                    <a:gd name="T18" fmla="*/ 1 w 202"/>
                    <a:gd name="T19" fmla="*/ 4 h 202"/>
                    <a:gd name="T20" fmla="*/ 1 w 202"/>
                    <a:gd name="T21" fmla="*/ 4 h 202"/>
                    <a:gd name="T22" fmla="*/ 1 w 202"/>
                    <a:gd name="T23" fmla="*/ 4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2">
                      <a:moveTo>
                        <a:pt x="2" y="200"/>
                      </a:moveTo>
                      <a:lnTo>
                        <a:pt x="12" y="200"/>
                      </a:lnTo>
                      <a:lnTo>
                        <a:pt x="202" y="10"/>
                      </a:lnTo>
                      <a:lnTo>
                        <a:pt x="192" y="0"/>
                      </a:lnTo>
                      <a:lnTo>
                        <a:pt x="2" y="191"/>
                      </a:lnTo>
                      <a:lnTo>
                        <a:pt x="12" y="191"/>
                      </a:lnTo>
                      <a:lnTo>
                        <a:pt x="2" y="191"/>
                      </a:lnTo>
                      <a:lnTo>
                        <a:pt x="0" y="195"/>
                      </a:lnTo>
                      <a:lnTo>
                        <a:pt x="2" y="200"/>
                      </a:lnTo>
                      <a:lnTo>
                        <a:pt x="7" y="202"/>
                      </a:lnTo>
                      <a:lnTo>
                        <a:pt x="12" y="200"/>
                      </a:lnTo>
                      <a:lnTo>
                        <a:pt x="2"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252">
                  <a:extLst>
                    <a:ext uri="{FF2B5EF4-FFF2-40B4-BE49-F238E27FC236}">
                      <a16:creationId xmlns:a16="http://schemas.microsoft.com/office/drawing/2014/main" id="{8C3CA8D3-FEA5-4FAB-9CA5-053FF2D3844D}"/>
                    </a:ext>
                  </a:extLst>
                </p:cNvPr>
                <p:cNvSpPr>
                  <a:spLocks/>
                </p:cNvSpPr>
                <p:nvPr/>
              </p:nvSpPr>
              <p:spPr bwMode="auto">
                <a:xfrm>
                  <a:off x="1831" y="2682"/>
                  <a:ext cx="485" cy="485"/>
                </a:xfrm>
                <a:custGeom>
                  <a:avLst/>
                  <a:gdLst>
                    <a:gd name="T0" fmla="*/ 1 w 970"/>
                    <a:gd name="T1" fmla="*/ 1 h 969"/>
                    <a:gd name="T2" fmla="*/ 1 w 970"/>
                    <a:gd name="T3" fmla="*/ 1 h 969"/>
                    <a:gd name="T4" fmla="*/ 15 w 970"/>
                    <a:gd name="T5" fmla="*/ 16 h 969"/>
                    <a:gd name="T6" fmla="*/ 16 w 970"/>
                    <a:gd name="T7" fmla="*/ 15 h 969"/>
                    <a:gd name="T8" fmla="*/ 1 w 970"/>
                    <a:gd name="T9" fmla="*/ 1 h 969"/>
                    <a:gd name="T10" fmla="*/ 1 w 970"/>
                    <a:gd name="T11" fmla="*/ 1 h 969"/>
                    <a:gd name="T12" fmla="*/ 1 w 970"/>
                    <a:gd name="T13" fmla="*/ 1 h 969"/>
                    <a:gd name="T14" fmla="*/ 1 w 970"/>
                    <a:gd name="T15" fmla="*/ 0 h 969"/>
                    <a:gd name="T16" fmla="*/ 1 w 970"/>
                    <a:gd name="T17" fmla="*/ 1 h 969"/>
                    <a:gd name="T18" fmla="*/ 0 w 970"/>
                    <a:gd name="T19" fmla="*/ 1 h 969"/>
                    <a:gd name="T20" fmla="*/ 1 w 970"/>
                    <a:gd name="T21" fmla="*/ 1 h 969"/>
                    <a:gd name="T22" fmla="*/ 1 w 970"/>
                    <a:gd name="T23" fmla="*/ 1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2" y="2"/>
                      </a:moveTo>
                      <a:lnTo>
                        <a:pt x="2" y="11"/>
                      </a:lnTo>
                      <a:lnTo>
                        <a:pt x="960" y="969"/>
                      </a:lnTo>
                      <a:lnTo>
                        <a:pt x="970" y="960"/>
                      </a:lnTo>
                      <a:lnTo>
                        <a:pt x="11" y="2"/>
                      </a:lnTo>
                      <a:lnTo>
                        <a:pt x="11" y="11"/>
                      </a:lnTo>
                      <a:lnTo>
                        <a:pt x="11"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253">
                  <a:extLst>
                    <a:ext uri="{FF2B5EF4-FFF2-40B4-BE49-F238E27FC236}">
                      <a16:creationId xmlns:a16="http://schemas.microsoft.com/office/drawing/2014/main" id="{7E3680E5-20FF-4CA6-B0A9-BB13F1D6DDA2}"/>
                    </a:ext>
                  </a:extLst>
                </p:cNvPr>
                <p:cNvSpPr>
                  <a:spLocks/>
                </p:cNvSpPr>
                <p:nvPr/>
              </p:nvSpPr>
              <p:spPr bwMode="auto">
                <a:xfrm>
                  <a:off x="1825" y="2582"/>
                  <a:ext cx="592" cy="592"/>
                </a:xfrm>
                <a:custGeom>
                  <a:avLst/>
                  <a:gdLst>
                    <a:gd name="T0" fmla="*/ 0 w 1185"/>
                    <a:gd name="T1" fmla="*/ 15 h 1185"/>
                    <a:gd name="T2" fmla="*/ 15 w 1185"/>
                    <a:gd name="T3" fmla="*/ 0 h 1185"/>
                    <a:gd name="T4" fmla="*/ 18 w 1185"/>
                    <a:gd name="T5" fmla="*/ 2 h 1185"/>
                    <a:gd name="T6" fmla="*/ 2 w 1185"/>
                    <a:gd name="T7" fmla="*/ 18 h 1185"/>
                    <a:gd name="T8" fmla="*/ 0 w 1185"/>
                    <a:gd name="T9" fmla="*/ 15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85" h="1185">
                      <a:moveTo>
                        <a:pt x="0" y="995"/>
                      </a:moveTo>
                      <a:lnTo>
                        <a:pt x="994" y="0"/>
                      </a:lnTo>
                      <a:lnTo>
                        <a:pt x="1185" y="190"/>
                      </a:lnTo>
                      <a:lnTo>
                        <a:pt x="191" y="1185"/>
                      </a:lnTo>
                      <a:lnTo>
                        <a:pt x="0" y="99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254">
                  <a:extLst>
                    <a:ext uri="{FF2B5EF4-FFF2-40B4-BE49-F238E27FC236}">
                      <a16:creationId xmlns:a16="http://schemas.microsoft.com/office/drawing/2014/main" id="{C9B84186-239F-4822-B54F-30375E48FA23}"/>
                    </a:ext>
                  </a:extLst>
                </p:cNvPr>
                <p:cNvSpPr>
                  <a:spLocks/>
                </p:cNvSpPr>
                <p:nvPr/>
              </p:nvSpPr>
              <p:spPr bwMode="auto">
                <a:xfrm>
                  <a:off x="1822" y="2578"/>
                  <a:ext cx="503" cy="503"/>
                </a:xfrm>
                <a:custGeom>
                  <a:avLst/>
                  <a:gdLst>
                    <a:gd name="T0" fmla="*/ 16 w 1006"/>
                    <a:gd name="T1" fmla="*/ 1 h 1006"/>
                    <a:gd name="T2" fmla="*/ 16 w 1006"/>
                    <a:gd name="T3" fmla="*/ 1 h 1006"/>
                    <a:gd name="T4" fmla="*/ 0 w 1006"/>
                    <a:gd name="T5" fmla="*/ 16 h 1006"/>
                    <a:gd name="T6" fmla="*/ 1 w 1006"/>
                    <a:gd name="T7" fmla="*/ 16 h 1006"/>
                    <a:gd name="T8" fmla="*/ 16 w 1006"/>
                    <a:gd name="T9" fmla="*/ 1 h 1006"/>
                    <a:gd name="T10" fmla="*/ 16 w 1006"/>
                    <a:gd name="T11" fmla="*/ 1 h 1006"/>
                    <a:gd name="T12" fmla="*/ 16 w 1006"/>
                    <a:gd name="T13" fmla="*/ 1 h 1006"/>
                    <a:gd name="T14" fmla="*/ 16 w 1006"/>
                    <a:gd name="T15" fmla="*/ 1 h 1006"/>
                    <a:gd name="T16" fmla="*/ 16 w 1006"/>
                    <a:gd name="T17" fmla="*/ 1 h 1006"/>
                    <a:gd name="T18" fmla="*/ 16 w 1006"/>
                    <a:gd name="T19" fmla="*/ 0 h 1006"/>
                    <a:gd name="T20" fmla="*/ 16 w 1006"/>
                    <a:gd name="T21" fmla="*/ 1 h 1006"/>
                    <a:gd name="T22" fmla="*/ 16 w 1006"/>
                    <a:gd name="T23" fmla="*/ 1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1004" y="3"/>
                      </a:moveTo>
                      <a:lnTo>
                        <a:pt x="994" y="3"/>
                      </a:lnTo>
                      <a:lnTo>
                        <a:pt x="0" y="997"/>
                      </a:lnTo>
                      <a:lnTo>
                        <a:pt x="10" y="1006"/>
                      </a:lnTo>
                      <a:lnTo>
                        <a:pt x="1004" y="12"/>
                      </a:lnTo>
                      <a:lnTo>
                        <a:pt x="994" y="12"/>
                      </a:lnTo>
                      <a:lnTo>
                        <a:pt x="1004" y="12"/>
                      </a:lnTo>
                      <a:lnTo>
                        <a:pt x="1006" y="7"/>
                      </a:lnTo>
                      <a:lnTo>
                        <a:pt x="1004" y="3"/>
                      </a:lnTo>
                      <a:lnTo>
                        <a:pt x="999" y="0"/>
                      </a:lnTo>
                      <a:lnTo>
                        <a:pt x="994" y="3"/>
                      </a:lnTo>
                      <a:lnTo>
                        <a:pt x="100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255">
                  <a:extLst>
                    <a:ext uri="{FF2B5EF4-FFF2-40B4-BE49-F238E27FC236}">
                      <a16:creationId xmlns:a16="http://schemas.microsoft.com/office/drawing/2014/main" id="{9FDFD7CC-7674-4013-AC18-7F40ABD09E26}"/>
                    </a:ext>
                  </a:extLst>
                </p:cNvPr>
                <p:cNvSpPr>
                  <a:spLocks/>
                </p:cNvSpPr>
                <p:nvPr/>
              </p:nvSpPr>
              <p:spPr bwMode="auto">
                <a:xfrm>
                  <a:off x="2319" y="2579"/>
                  <a:ext cx="102" cy="101"/>
                </a:xfrm>
                <a:custGeom>
                  <a:avLst/>
                  <a:gdLst>
                    <a:gd name="T0" fmla="*/ 4 w 203"/>
                    <a:gd name="T1" fmla="*/ 4 h 201"/>
                    <a:gd name="T2" fmla="*/ 4 w 203"/>
                    <a:gd name="T3" fmla="*/ 3 h 201"/>
                    <a:gd name="T4" fmla="*/ 1 w 203"/>
                    <a:gd name="T5" fmla="*/ 0 h 201"/>
                    <a:gd name="T6" fmla="*/ 0 w 203"/>
                    <a:gd name="T7" fmla="*/ 1 h 201"/>
                    <a:gd name="T8" fmla="*/ 3 w 203"/>
                    <a:gd name="T9" fmla="*/ 4 h 201"/>
                    <a:gd name="T10" fmla="*/ 3 w 203"/>
                    <a:gd name="T11" fmla="*/ 3 h 201"/>
                    <a:gd name="T12" fmla="*/ 3 w 203"/>
                    <a:gd name="T13" fmla="*/ 4 h 201"/>
                    <a:gd name="T14" fmla="*/ 4 w 203"/>
                    <a:gd name="T15" fmla="*/ 4 h 201"/>
                    <a:gd name="T16" fmla="*/ 4 w 203"/>
                    <a:gd name="T17" fmla="*/ 4 h 201"/>
                    <a:gd name="T18" fmla="*/ 4 w 203"/>
                    <a:gd name="T19" fmla="*/ 4 h 201"/>
                    <a:gd name="T20" fmla="*/ 4 w 203"/>
                    <a:gd name="T21" fmla="*/ 3 h 201"/>
                    <a:gd name="T22" fmla="*/ 4 w 203"/>
                    <a:gd name="T23" fmla="*/ 4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01" y="199"/>
                      </a:moveTo>
                      <a:lnTo>
                        <a:pt x="201" y="190"/>
                      </a:lnTo>
                      <a:lnTo>
                        <a:pt x="10" y="0"/>
                      </a:lnTo>
                      <a:lnTo>
                        <a:pt x="0" y="9"/>
                      </a:lnTo>
                      <a:lnTo>
                        <a:pt x="192" y="199"/>
                      </a:lnTo>
                      <a:lnTo>
                        <a:pt x="192" y="190"/>
                      </a:lnTo>
                      <a:lnTo>
                        <a:pt x="192" y="199"/>
                      </a:lnTo>
                      <a:lnTo>
                        <a:pt x="196" y="201"/>
                      </a:lnTo>
                      <a:lnTo>
                        <a:pt x="201" y="199"/>
                      </a:lnTo>
                      <a:lnTo>
                        <a:pt x="203" y="194"/>
                      </a:lnTo>
                      <a:lnTo>
                        <a:pt x="201" y="190"/>
                      </a:lnTo>
                      <a:lnTo>
                        <a:pt x="20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256">
                  <a:extLst>
                    <a:ext uri="{FF2B5EF4-FFF2-40B4-BE49-F238E27FC236}">
                      <a16:creationId xmlns:a16="http://schemas.microsoft.com/office/drawing/2014/main" id="{3C8E3F52-1711-455B-BDB8-F48E94C1B3F1}"/>
                    </a:ext>
                  </a:extLst>
                </p:cNvPr>
                <p:cNvSpPr>
                  <a:spLocks/>
                </p:cNvSpPr>
                <p:nvPr/>
              </p:nvSpPr>
              <p:spPr bwMode="auto">
                <a:xfrm>
                  <a:off x="1917" y="2674"/>
                  <a:ext cx="502" cy="503"/>
                </a:xfrm>
                <a:custGeom>
                  <a:avLst/>
                  <a:gdLst>
                    <a:gd name="T0" fmla="*/ 0 w 1006"/>
                    <a:gd name="T1" fmla="*/ 16 h 1006"/>
                    <a:gd name="T2" fmla="*/ 0 w 1006"/>
                    <a:gd name="T3" fmla="*/ 16 h 1006"/>
                    <a:gd name="T4" fmla="*/ 15 w 1006"/>
                    <a:gd name="T5" fmla="*/ 1 h 1006"/>
                    <a:gd name="T6" fmla="*/ 15 w 1006"/>
                    <a:gd name="T7" fmla="*/ 0 h 1006"/>
                    <a:gd name="T8" fmla="*/ 0 w 1006"/>
                    <a:gd name="T9" fmla="*/ 16 h 1006"/>
                    <a:gd name="T10" fmla="*/ 0 w 1006"/>
                    <a:gd name="T11" fmla="*/ 16 h 1006"/>
                    <a:gd name="T12" fmla="*/ 0 w 1006"/>
                    <a:gd name="T13" fmla="*/ 16 h 1006"/>
                    <a:gd name="T14" fmla="*/ 0 w 1006"/>
                    <a:gd name="T15" fmla="*/ 16 h 1006"/>
                    <a:gd name="T16" fmla="*/ 0 w 1006"/>
                    <a:gd name="T17" fmla="*/ 16 h 1006"/>
                    <a:gd name="T18" fmla="*/ 0 w 1006"/>
                    <a:gd name="T19" fmla="*/ 16 h 1006"/>
                    <a:gd name="T20" fmla="*/ 0 w 1006"/>
                    <a:gd name="T21" fmla="*/ 16 h 1006"/>
                    <a:gd name="T22" fmla="*/ 0 w 1006"/>
                    <a:gd name="T23" fmla="*/ 16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3" y="1003"/>
                      </a:moveTo>
                      <a:lnTo>
                        <a:pt x="12" y="1003"/>
                      </a:lnTo>
                      <a:lnTo>
                        <a:pt x="1006" y="9"/>
                      </a:lnTo>
                      <a:lnTo>
                        <a:pt x="997" y="0"/>
                      </a:lnTo>
                      <a:lnTo>
                        <a:pt x="3" y="994"/>
                      </a:lnTo>
                      <a:lnTo>
                        <a:pt x="12" y="994"/>
                      </a:lnTo>
                      <a:lnTo>
                        <a:pt x="3" y="994"/>
                      </a:lnTo>
                      <a:lnTo>
                        <a:pt x="0" y="999"/>
                      </a:lnTo>
                      <a:lnTo>
                        <a:pt x="3" y="1003"/>
                      </a:lnTo>
                      <a:lnTo>
                        <a:pt x="7" y="1006"/>
                      </a:lnTo>
                      <a:lnTo>
                        <a:pt x="12" y="1003"/>
                      </a:lnTo>
                      <a:lnTo>
                        <a:pt x="3" y="10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257">
                  <a:extLst>
                    <a:ext uri="{FF2B5EF4-FFF2-40B4-BE49-F238E27FC236}">
                      <a16:creationId xmlns:a16="http://schemas.microsoft.com/office/drawing/2014/main" id="{7411D4DF-C3DB-432C-A265-7D0B459030EF}"/>
                    </a:ext>
                  </a:extLst>
                </p:cNvPr>
                <p:cNvSpPr>
                  <a:spLocks/>
                </p:cNvSpPr>
                <p:nvPr/>
              </p:nvSpPr>
              <p:spPr bwMode="auto">
                <a:xfrm>
                  <a:off x="1821" y="3075"/>
                  <a:ext cx="101" cy="101"/>
                </a:xfrm>
                <a:custGeom>
                  <a:avLst/>
                  <a:gdLst>
                    <a:gd name="T0" fmla="*/ 0 w 203"/>
                    <a:gd name="T1" fmla="*/ 1 h 201"/>
                    <a:gd name="T2" fmla="*/ 0 w 203"/>
                    <a:gd name="T3" fmla="*/ 1 h 201"/>
                    <a:gd name="T4" fmla="*/ 3 w 203"/>
                    <a:gd name="T5" fmla="*/ 4 h 201"/>
                    <a:gd name="T6" fmla="*/ 3 w 203"/>
                    <a:gd name="T7" fmla="*/ 3 h 201"/>
                    <a:gd name="T8" fmla="*/ 0 w 203"/>
                    <a:gd name="T9" fmla="*/ 1 h 201"/>
                    <a:gd name="T10" fmla="*/ 0 w 203"/>
                    <a:gd name="T11" fmla="*/ 1 h 201"/>
                    <a:gd name="T12" fmla="*/ 0 w 203"/>
                    <a:gd name="T13" fmla="*/ 1 h 201"/>
                    <a:gd name="T14" fmla="*/ 0 w 203"/>
                    <a:gd name="T15" fmla="*/ 0 h 201"/>
                    <a:gd name="T16" fmla="*/ 0 w 203"/>
                    <a:gd name="T17" fmla="*/ 1 h 201"/>
                    <a:gd name="T18" fmla="*/ 0 w 203"/>
                    <a:gd name="T19" fmla="*/ 1 h 201"/>
                    <a:gd name="T20" fmla="*/ 0 w 203"/>
                    <a:gd name="T21" fmla="*/ 1 h 201"/>
                    <a:gd name="T22" fmla="*/ 0 w 203"/>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 y="2"/>
                      </a:moveTo>
                      <a:lnTo>
                        <a:pt x="2" y="11"/>
                      </a:lnTo>
                      <a:lnTo>
                        <a:pt x="194" y="201"/>
                      </a:lnTo>
                      <a:lnTo>
                        <a:pt x="203" y="192"/>
                      </a:lnTo>
                      <a:lnTo>
                        <a:pt x="12" y="2"/>
                      </a:lnTo>
                      <a:lnTo>
                        <a:pt x="12" y="11"/>
                      </a:lnTo>
                      <a:lnTo>
                        <a:pt x="12"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258">
                  <a:extLst>
                    <a:ext uri="{FF2B5EF4-FFF2-40B4-BE49-F238E27FC236}">
                      <a16:creationId xmlns:a16="http://schemas.microsoft.com/office/drawing/2014/main" id="{14A6F708-11C7-4135-A560-DD8917FC270F}"/>
                    </a:ext>
                  </a:extLst>
                </p:cNvPr>
                <p:cNvSpPr>
                  <a:spLocks/>
                </p:cNvSpPr>
                <p:nvPr/>
              </p:nvSpPr>
              <p:spPr bwMode="auto">
                <a:xfrm>
                  <a:off x="2034" y="2792"/>
                  <a:ext cx="174" cy="173"/>
                </a:xfrm>
                <a:custGeom>
                  <a:avLst/>
                  <a:gdLst>
                    <a:gd name="T0" fmla="*/ 1 w 347"/>
                    <a:gd name="T1" fmla="*/ 1 h 345"/>
                    <a:gd name="T2" fmla="*/ 1 w 347"/>
                    <a:gd name="T3" fmla="*/ 1 h 345"/>
                    <a:gd name="T4" fmla="*/ 2 w 347"/>
                    <a:gd name="T5" fmla="*/ 1 h 345"/>
                    <a:gd name="T6" fmla="*/ 2 w 347"/>
                    <a:gd name="T7" fmla="*/ 1 h 345"/>
                    <a:gd name="T8" fmla="*/ 2 w 347"/>
                    <a:gd name="T9" fmla="*/ 1 h 345"/>
                    <a:gd name="T10" fmla="*/ 2 w 347"/>
                    <a:gd name="T11" fmla="*/ 1 h 345"/>
                    <a:gd name="T12" fmla="*/ 3 w 347"/>
                    <a:gd name="T13" fmla="*/ 1 h 345"/>
                    <a:gd name="T14" fmla="*/ 3 w 347"/>
                    <a:gd name="T15" fmla="*/ 1 h 345"/>
                    <a:gd name="T16" fmla="*/ 3 w 347"/>
                    <a:gd name="T17" fmla="*/ 0 h 345"/>
                    <a:gd name="T18" fmla="*/ 3 w 347"/>
                    <a:gd name="T19" fmla="*/ 0 h 345"/>
                    <a:gd name="T20" fmla="*/ 4 w 347"/>
                    <a:gd name="T21" fmla="*/ 1 h 345"/>
                    <a:gd name="T22" fmla="*/ 4 w 347"/>
                    <a:gd name="T23" fmla="*/ 1 h 345"/>
                    <a:gd name="T24" fmla="*/ 4 w 347"/>
                    <a:gd name="T25" fmla="*/ 1 h 345"/>
                    <a:gd name="T26" fmla="*/ 4 w 347"/>
                    <a:gd name="T27" fmla="*/ 1 h 345"/>
                    <a:gd name="T28" fmla="*/ 5 w 347"/>
                    <a:gd name="T29" fmla="*/ 1 h 345"/>
                    <a:gd name="T30" fmla="*/ 5 w 347"/>
                    <a:gd name="T31" fmla="*/ 1 h 345"/>
                    <a:gd name="T32" fmla="*/ 5 w 347"/>
                    <a:gd name="T33" fmla="*/ 1 h 345"/>
                    <a:gd name="T34" fmla="*/ 5 w 347"/>
                    <a:gd name="T35" fmla="*/ 2 h 345"/>
                    <a:gd name="T36" fmla="*/ 6 w 347"/>
                    <a:gd name="T37" fmla="*/ 2 h 345"/>
                    <a:gd name="T38" fmla="*/ 6 w 347"/>
                    <a:gd name="T39" fmla="*/ 3 h 345"/>
                    <a:gd name="T40" fmla="*/ 6 w 347"/>
                    <a:gd name="T41" fmla="*/ 3 h 345"/>
                    <a:gd name="T42" fmla="*/ 6 w 347"/>
                    <a:gd name="T43" fmla="*/ 4 h 345"/>
                    <a:gd name="T44" fmla="*/ 6 w 347"/>
                    <a:gd name="T45" fmla="*/ 4 h 345"/>
                    <a:gd name="T46" fmla="*/ 5 w 347"/>
                    <a:gd name="T47" fmla="*/ 5 h 345"/>
                    <a:gd name="T48" fmla="*/ 5 w 347"/>
                    <a:gd name="T49" fmla="*/ 5 h 345"/>
                    <a:gd name="T50" fmla="*/ 5 w 347"/>
                    <a:gd name="T51" fmla="*/ 5 h 345"/>
                    <a:gd name="T52" fmla="*/ 5 w 347"/>
                    <a:gd name="T53" fmla="*/ 5 h 345"/>
                    <a:gd name="T54" fmla="*/ 4 w 347"/>
                    <a:gd name="T55" fmla="*/ 6 h 345"/>
                    <a:gd name="T56" fmla="*/ 4 w 347"/>
                    <a:gd name="T57" fmla="*/ 6 h 345"/>
                    <a:gd name="T58" fmla="*/ 4 w 347"/>
                    <a:gd name="T59" fmla="*/ 6 h 345"/>
                    <a:gd name="T60" fmla="*/ 4 w 347"/>
                    <a:gd name="T61" fmla="*/ 6 h 345"/>
                    <a:gd name="T62" fmla="*/ 3 w 347"/>
                    <a:gd name="T63" fmla="*/ 6 h 345"/>
                    <a:gd name="T64" fmla="*/ 3 w 347"/>
                    <a:gd name="T65" fmla="*/ 6 h 345"/>
                    <a:gd name="T66" fmla="*/ 3 w 347"/>
                    <a:gd name="T67" fmla="*/ 6 h 345"/>
                    <a:gd name="T68" fmla="*/ 3 w 347"/>
                    <a:gd name="T69" fmla="*/ 6 h 345"/>
                    <a:gd name="T70" fmla="*/ 2 w 347"/>
                    <a:gd name="T71" fmla="*/ 6 h 345"/>
                    <a:gd name="T72" fmla="*/ 2 w 347"/>
                    <a:gd name="T73" fmla="*/ 6 h 345"/>
                    <a:gd name="T74" fmla="*/ 2 w 347"/>
                    <a:gd name="T75" fmla="*/ 6 h 345"/>
                    <a:gd name="T76" fmla="*/ 2 w 347"/>
                    <a:gd name="T77" fmla="*/ 5 h 345"/>
                    <a:gd name="T78" fmla="*/ 2 w 347"/>
                    <a:gd name="T79" fmla="*/ 5 h 345"/>
                    <a:gd name="T80" fmla="*/ 1 w 347"/>
                    <a:gd name="T81" fmla="*/ 5 h 345"/>
                    <a:gd name="T82" fmla="*/ 1 w 347"/>
                    <a:gd name="T83" fmla="*/ 5 h 345"/>
                    <a:gd name="T84" fmla="*/ 1 w 347"/>
                    <a:gd name="T85" fmla="*/ 4 h 345"/>
                    <a:gd name="T86" fmla="*/ 1 w 347"/>
                    <a:gd name="T87" fmla="*/ 4 h 345"/>
                    <a:gd name="T88" fmla="*/ 0 w 347"/>
                    <a:gd name="T89" fmla="*/ 3 h 345"/>
                    <a:gd name="T90" fmla="*/ 1 w 347"/>
                    <a:gd name="T91" fmla="*/ 3 h 345"/>
                    <a:gd name="T92" fmla="*/ 1 w 347"/>
                    <a:gd name="T93" fmla="*/ 2 h 345"/>
                    <a:gd name="T94" fmla="*/ 1 w 347"/>
                    <a:gd name="T95" fmla="*/ 2 h 345"/>
                    <a:gd name="T96" fmla="*/ 1 w 347"/>
                    <a:gd name="T97" fmla="*/ 1 h 3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7" h="345">
                      <a:moveTo>
                        <a:pt x="51" y="50"/>
                      </a:moveTo>
                      <a:lnTo>
                        <a:pt x="64" y="39"/>
                      </a:lnTo>
                      <a:lnTo>
                        <a:pt x="77" y="29"/>
                      </a:lnTo>
                      <a:lnTo>
                        <a:pt x="92" y="19"/>
                      </a:lnTo>
                      <a:lnTo>
                        <a:pt x="107" y="12"/>
                      </a:lnTo>
                      <a:lnTo>
                        <a:pt x="124" y="7"/>
                      </a:lnTo>
                      <a:lnTo>
                        <a:pt x="140" y="3"/>
                      </a:lnTo>
                      <a:lnTo>
                        <a:pt x="156" y="1"/>
                      </a:lnTo>
                      <a:lnTo>
                        <a:pt x="173" y="0"/>
                      </a:lnTo>
                      <a:lnTo>
                        <a:pt x="189" y="0"/>
                      </a:lnTo>
                      <a:lnTo>
                        <a:pt x="207" y="2"/>
                      </a:lnTo>
                      <a:lnTo>
                        <a:pt x="223" y="7"/>
                      </a:lnTo>
                      <a:lnTo>
                        <a:pt x="239" y="12"/>
                      </a:lnTo>
                      <a:lnTo>
                        <a:pt x="254" y="19"/>
                      </a:lnTo>
                      <a:lnTo>
                        <a:pt x="269" y="27"/>
                      </a:lnTo>
                      <a:lnTo>
                        <a:pt x="283" y="38"/>
                      </a:lnTo>
                      <a:lnTo>
                        <a:pt x="296" y="50"/>
                      </a:lnTo>
                      <a:lnTo>
                        <a:pt x="318" y="78"/>
                      </a:lnTo>
                      <a:lnTo>
                        <a:pt x="334" y="108"/>
                      </a:lnTo>
                      <a:lnTo>
                        <a:pt x="344" y="140"/>
                      </a:lnTo>
                      <a:lnTo>
                        <a:pt x="347" y="173"/>
                      </a:lnTo>
                      <a:lnTo>
                        <a:pt x="344" y="206"/>
                      </a:lnTo>
                      <a:lnTo>
                        <a:pt x="334" y="238"/>
                      </a:lnTo>
                      <a:lnTo>
                        <a:pt x="318" y="268"/>
                      </a:lnTo>
                      <a:lnTo>
                        <a:pt x="296" y="295"/>
                      </a:lnTo>
                      <a:lnTo>
                        <a:pt x="284" y="306"/>
                      </a:lnTo>
                      <a:lnTo>
                        <a:pt x="269" y="317"/>
                      </a:lnTo>
                      <a:lnTo>
                        <a:pt x="255" y="326"/>
                      </a:lnTo>
                      <a:lnTo>
                        <a:pt x="239" y="333"/>
                      </a:lnTo>
                      <a:lnTo>
                        <a:pt x="224" y="338"/>
                      </a:lnTo>
                      <a:lnTo>
                        <a:pt x="208" y="342"/>
                      </a:lnTo>
                      <a:lnTo>
                        <a:pt x="190" y="345"/>
                      </a:lnTo>
                      <a:lnTo>
                        <a:pt x="174" y="345"/>
                      </a:lnTo>
                      <a:lnTo>
                        <a:pt x="158" y="345"/>
                      </a:lnTo>
                      <a:lnTo>
                        <a:pt x="141" y="342"/>
                      </a:lnTo>
                      <a:lnTo>
                        <a:pt x="125" y="338"/>
                      </a:lnTo>
                      <a:lnTo>
                        <a:pt x="110" y="333"/>
                      </a:lnTo>
                      <a:lnTo>
                        <a:pt x="94" y="326"/>
                      </a:lnTo>
                      <a:lnTo>
                        <a:pt x="80" y="317"/>
                      </a:lnTo>
                      <a:lnTo>
                        <a:pt x="65" y="306"/>
                      </a:lnTo>
                      <a:lnTo>
                        <a:pt x="52" y="295"/>
                      </a:lnTo>
                      <a:lnTo>
                        <a:pt x="29" y="267"/>
                      </a:lnTo>
                      <a:lnTo>
                        <a:pt x="13" y="237"/>
                      </a:lnTo>
                      <a:lnTo>
                        <a:pt x="4" y="205"/>
                      </a:lnTo>
                      <a:lnTo>
                        <a:pt x="0" y="173"/>
                      </a:lnTo>
                      <a:lnTo>
                        <a:pt x="4" y="139"/>
                      </a:lnTo>
                      <a:lnTo>
                        <a:pt x="13" y="108"/>
                      </a:lnTo>
                      <a:lnTo>
                        <a:pt x="29" y="78"/>
                      </a:lnTo>
                      <a:lnTo>
                        <a:pt x="51" y="5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259">
                  <a:extLst>
                    <a:ext uri="{FF2B5EF4-FFF2-40B4-BE49-F238E27FC236}">
                      <a16:creationId xmlns:a16="http://schemas.microsoft.com/office/drawing/2014/main" id="{007F9FAC-6E7A-4B8C-A45C-0C0CBA43B851}"/>
                    </a:ext>
                  </a:extLst>
                </p:cNvPr>
                <p:cNvSpPr>
                  <a:spLocks/>
                </p:cNvSpPr>
                <p:nvPr/>
              </p:nvSpPr>
              <p:spPr bwMode="auto">
                <a:xfrm>
                  <a:off x="2057" y="2788"/>
                  <a:ext cx="127" cy="32"/>
                </a:xfrm>
                <a:custGeom>
                  <a:avLst/>
                  <a:gdLst>
                    <a:gd name="T0" fmla="*/ 3 w 255"/>
                    <a:gd name="T1" fmla="*/ 1 h 63"/>
                    <a:gd name="T2" fmla="*/ 3 w 255"/>
                    <a:gd name="T3" fmla="*/ 1 h 63"/>
                    <a:gd name="T4" fmla="*/ 3 w 255"/>
                    <a:gd name="T5" fmla="*/ 1 h 63"/>
                    <a:gd name="T6" fmla="*/ 3 w 255"/>
                    <a:gd name="T7" fmla="*/ 1 h 63"/>
                    <a:gd name="T8" fmla="*/ 3 w 255"/>
                    <a:gd name="T9" fmla="*/ 1 h 63"/>
                    <a:gd name="T10" fmla="*/ 3 w 255"/>
                    <a:gd name="T11" fmla="*/ 1 h 63"/>
                    <a:gd name="T12" fmla="*/ 2 w 255"/>
                    <a:gd name="T13" fmla="*/ 1 h 63"/>
                    <a:gd name="T14" fmla="*/ 2 w 255"/>
                    <a:gd name="T15" fmla="*/ 1 h 63"/>
                    <a:gd name="T16" fmla="*/ 2 w 255"/>
                    <a:gd name="T17" fmla="*/ 1 h 63"/>
                    <a:gd name="T18" fmla="*/ 1 w 255"/>
                    <a:gd name="T19" fmla="*/ 0 h 63"/>
                    <a:gd name="T20" fmla="*/ 1 w 255"/>
                    <a:gd name="T21" fmla="*/ 1 h 63"/>
                    <a:gd name="T22" fmla="*/ 1 w 255"/>
                    <a:gd name="T23" fmla="*/ 1 h 63"/>
                    <a:gd name="T24" fmla="*/ 1 w 255"/>
                    <a:gd name="T25" fmla="*/ 1 h 63"/>
                    <a:gd name="T26" fmla="*/ 0 w 255"/>
                    <a:gd name="T27" fmla="*/ 1 h 63"/>
                    <a:gd name="T28" fmla="*/ 0 w 255"/>
                    <a:gd name="T29" fmla="*/ 1 h 63"/>
                    <a:gd name="T30" fmla="*/ 0 w 255"/>
                    <a:gd name="T31" fmla="*/ 1 h 63"/>
                    <a:gd name="T32" fmla="*/ 0 w 255"/>
                    <a:gd name="T33" fmla="*/ 1 h 63"/>
                    <a:gd name="T34" fmla="*/ 0 w 255"/>
                    <a:gd name="T35" fmla="*/ 1 h 63"/>
                    <a:gd name="T36" fmla="*/ 0 w 255"/>
                    <a:gd name="T37" fmla="*/ 1 h 63"/>
                    <a:gd name="T38" fmla="*/ 0 w 255"/>
                    <a:gd name="T39" fmla="*/ 1 h 63"/>
                    <a:gd name="T40" fmla="*/ 0 w 255"/>
                    <a:gd name="T41" fmla="*/ 1 h 63"/>
                    <a:gd name="T42" fmla="*/ 0 w 255"/>
                    <a:gd name="T43" fmla="*/ 1 h 63"/>
                    <a:gd name="T44" fmla="*/ 1 w 255"/>
                    <a:gd name="T45" fmla="*/ 1 h 63"/>
                    <a:gd name="T46" fmla="*/ 1 w 255"/>
                    <a:gd name="T47" fmla="*/ 1 h 63"/>
                    <a:gd name="T48" fmla="*/ 1 w 255"/>
                    <a:gd name="T49" fmla="*/ 1 h 63"/>
                    <a:gd name="T50" fmla="*/ 1 w 255"/>
                    <a:gd name="T51" fmla="*/ 1 h 63"/>
                    <a:gd name="T52" fmla="*/ 1 w 255"/>
                    <a:gd name="T53" fmla="*/ 1 h 63"/>
                    <a:gd name="T54" fmla="*/ 2 w 255"/>
                    <a:gd name="T55" fmla="*/ 1 h 63"/>
                    <a:gd name="T56" fmla="*/ 2 w 255"/>
                    <a:gd name="T57" fmla="*/ 1 h 63"/>
                    <a:gd name="T58" fmla="*/ 2 w 255"/>
                    <a:gd name="T59" fmla="*/ 1 h 63"/>
                    <a:gd name="T60" fmla="*/ 2 w 255"/>
                    <a:gd name="T61" fmla="*/ 1 h 63"/>
                    <a:gd name="T62" fmla="*/ 3 w 255"/>
                    <a:gd name="T63" fmla="*/ 1 h 63"/>
                    <a:gd name="T64" fmla="*/ 3 w 255"/>
                    <a:gd name="T65" fmla="*/ 1 h 63"/>
                    <a:gd name="T66" fmla="*/ 3 w 255"/>
                    <a:gd name="T67" fmla="*/ 1 h 63"/>
                    <a:gd name="T68" fmla="*/ 3 w 255"/>
                    <a:gd name="T69" fmla="*/ 1 h 63"/>
                    <a:gd name="T70" fmla="*/ 3 w 255"/>
                    <a:gd name="T71" fmla="*/ 1 h 63"/>
                    <a:gd name="T72" fmla="*/ 3 w 255"/>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5" h="63">
                      <a:moveTo>
                        <a:pt x="255" y="54"/>
                      </a:moveTo>
                      <a:lnTo>
                        <a:pt x="255" y="54"/>
                      </a:lnTo>
                      <a:lnTo>
                        <a:pt x="241" y="40"/>
                      </a:lnTo>
                      <a:lnTo>
                        <a:pt x="226" y="30"/>
                      </a:lnTo>
                      <a:lnTo>
                        <a:pt x="211" y="20"/>
                      </a:lnTo>
                      <a:lnTo>
                        <a:pt x="195" y="13"/>
                      </a:lnTo>
                      <a:lnTo>
                        <a:pt x="179" y="8"/>
                      </a:lnTo>
                      <a:lnTo>
                        <a:pt x="162" y="3"/>
                      </a:lnTo>
                      <a:lnTo>
                        <a:pt x="143" y="1"/>
                      </a:lnTo>
                      <a:lnTo>
                        <a:pt x="127" y="0"/>
                      </a:lnTo>
                      <a:lnTo>
                        <a:pt x="110" y="2"/>
                      </a:lnTo>
                      <a:lnTo>
                        <a:pt x="93" y="4"/>
                      </a:lnTo>
                      <a:lnTo>
                        <a:pt x="76" y="8"/>
                      </a:lnTo>
                      <a:lnTo>
                        <a:pt x="59" y="13"/>
                      </a:lnTo>
                      <a:lnTo>
                        <a:pt x="43" y="20"/>
                      </a:lnTo>
                      <a:lnTo>
                        <a:pt x="28" y="31"/>
                      </a:lnTo>
                      <a:lnTo>
                        <a:pt x="13" y="41"/>
                      </a:lnTo>
                      <a:lnTo>
                        <a:pt x="0" y="54"/>
                      </a:lnTo>
                      <a:lnTo>
                        <a:pt x="10" y="63"/>
                      </a:lnTo>
                      <a:lnTo>
                        <a:pt x="22" y="53"/>
                      </a:lnTo>
                      <a:lnTo>
                        <a:pt x="35" y="42"/>
                      </a:lnTo>
                      <a:lnTo>
                        <a:pt x="50" y="34"/>
                      </a:lnTo>
                      <a:lnTo>
                        <a:pt x="64" y="27"/>
                      </a:lnTo>
                      <a:lnTo>
                        <a:pt x="79" y="22"/>
                      </a:lnTo>
                      <a:lnTo>
                        <a:pt x="95" y="18"/>
                      </a:lnTo>
                      <a:lnTo>
                        <a:pt x="110" y="16"/>
                      </a:lnTo>
                      <a:lnTo>
                        <a:pt x="127" y="16"/>
                      </a:lnTo>
                      <a:lnTo>
                        <a:pt x="143" y="15"/>
                      </a:lnTo>
                      <a:lnTo>
                        <a:pt x="159" y="17"/>
                      </a:lnTo>
                      <a:lnTo>
                        <a:pt x="174" y="22"/>
                      </a:lnTo>
                      <a:lnTo>
                        <a:pt x="190" y="27"/>
                      </a:lnTo>
                      <a:lnTo>
                        <a:pt x="204" y="34"/>
                      </a:lnTo>
                      <a:lnTo>
                        <a:pt x="219" y="41"/>
                      </a:lnTo>
                      <a:lnTo>
                        <a:pt x="232" y="52"/>
                      </a:lnTo>
                      <a:lnTo>
                        <a:pt x="246" y="63"/>
                      </a:lnTo>
                      <a:lnTo>
                        <a:pt x="255"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260">
                  <a:extLst>
                    <a:ext uri="{FF2B5EF4-FFF2-40B4-BE49-F238E27FC236}">
                      <a16:creationId xmlns:a16="http://schemas.microsoft.com/office/drawing/2014/main" id="{49FAA8B0-AE3D-478D-9B84-52E27EA33077}"/>
                    </a:ext>
                  </a:extLst>
                </p:cNvPr>
                <p:cNvSpPr>
                  <a:spLocks/>
                </p:cNvSpPr>
                <p:nvPr/>
              </p:nvSpPr>
              <p:spPr bwMode="auto">
                <a:xfrm>
                  <a:off x="2180" y="2815"/>
                  <a:ext cx="32" cy="127"/>
                </a:xfrm>
                <a:custGeom>
                  <a:avLst/>
                  <a:gdLst>
                    <a:gd name="T0" fmla="*/ 1 w 63"/>
                    <a:gd name="T1" fmla="*/ 4 h 253"/>
                    <a:gd name="T2" fmla="*/ 1 w 63"/>
                    <a:gd name="T3" fmla="*/ 4 h 253"/>
                    <a:gd name="T4" fmla="*/ 1 w 63"/>
                    <a:gd name="T5" fmla="*/ 4 h 253"/>
                    <a:gd name="T6" fmla="*/ 1 w 63"/>
                    <a:gd name="T7" fmla="*/ 4 h 253"/>
                    <a:gd name="T8" fmla="*/ 1 w 63"/>
                    <a:gd name="T9" fmla="*/ 3 h 253"/>
                    <a:gd name="T10" fmla="*/ 1 w 63"/>
                    <a:gd name="T11" fmla="*/ 2 h 253"/>
                    <a:gd name="T12" fmla="*/ 1 w 63"/>
                    <a:gd name="T13" fmla="*/ 2 h 253"/>
                    <a:gd name="T14" fmla="*/ 1 w 63"/>
                    <a:gd name="T15" fmla="*/ 1 h 253"/>
                    <a:gd name="T16" fmla="*/ 1 w 63"/>
                    <a:gd name="T17" fmla="*/ 1 h 253"/>
                    <a:gd name="T18" fmla="*/ 1 w 63"/>
                    <a:gd name="T19" fmla="*/ 0 h 253"/>
                    <a:gd name="T20" fmla="*/ 0 w 63"/>
                    <a:gd name="T21" fmla="*/ 1 h 253"/>
                    <a:gd name="T22" fmla="*/ 1 w 63"/>
                    <a:gd name="T23" fmla="*/ 1 h 253"/>
                    <a:gd name="T24" fmla="*/ 1 w 63"/>
                    <a:gd name="T25" fmla="*/ 1 h 253"/>
                    <a:gd name="T26" fmla="*/ 1 w 63"/>
                    <a:gd name="T27" fmla="*/ 2 h 253"/>
                    <a:gd name="T28" fmla="*/ 1 w 63"/>
                    <a:gd name="T29" fmla="*/ 2 h 253"/>
                    <a:gd name="T30" fmla="*/ 1 w 63"/>
                    <a:gd name="T31" fmla="*/ 3 h 253"/>
                    <a:gd name="T32" fmla="*/ 1 w 63"/>
                    <a:gd name="T33" fmla="*/ 3 h 253"/>
                    <a:gd name="T34" fmla="*/ 1 w 63"/>
                    <a:gd name="T35" fmla="*/ 4 h 253"/>
                    <a:gd name="T36" fmla="*/ 0 w 63"/>
                    <a:gd name="T37" fmla="*/ 4 h 253"/>
                    <a:gd name="T38" fmla="*/ 0 w 63"/>
                    <a:gd name="T39" fmla="*/ 4 h 253"/>
                    <a:gd name="T40" fmla="*/ 1 w 63"/>
                    <a:gd name="T41" fmla="*/ 4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53">
                      <a:moveTo>
                        <a:pt x="9" y="253"/>
                      </a:moveTo>
                      <a:lnTo>
                        <a:pt x="9" y="253"/>
                      </a:lnTo>
                      <a:lnTo>
                        <a:pt x="32" y="226"/>
                      </a:lnTo>
                      <a:lnTo>
                        <a:pt x="49" y="195"/>
                      </a:lnTo>
                      <a:lnTo>
                        <a:pt x="58" y="161"/>
                      </a:lnTo>
                      <a:lnTo>
                        <a:pt x="63" y="127"/>
                      </a:lnTo>
                      <a:lnTo>
                        <a:pt x="58" y="93"/>
                      </a:lnTo>
                      <a:lnTo>
                        <a:pt x="49" y="60"/>
                      </a:lnTo>
                      <a:lnTo>
                        <a:pt x="32" y="29"/>
                      </a:lnTo>
                      <a:lnTo>
                        <a:pt x="9" y="0"/>
                      </a:lnTo>
                      <a:lnTo>
                        <a:pt x="0" y="9"/>
                      </a:lnTo>
                      <a:lnTo>
                        <a:pt x="20" y="36"/>
                      </a:lnTo>
                      <a:lnTo>
                        <a:pt x="35" y="64"/>
                      </a:lnTo>
                      <a:lnTo>
                        <a:pt x="45" y="95"/>
                      </a:lnTo>
                      <a:lnTo>
                        <a:pt x="47" y="127"/>
                      </a:lnTo>
                      <a:lnTo>
                        <a:pt x="45" y="159"/>
                      </a:lnTo>
                      <a:lnTo>
                        <a:pt x="35" y="190"/>
                      </a:lnTo>
                      <a:lnTo>
                        <a:pt x="20" y="219"/>
                      </a:lnTo>
                      <a:lnTo>
                        <a:pt x="0" y="244"/>
                      </a:lnTo>
                      <a:lnTo>
                        <a:pt x="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261">
                  <a:extLst>
                    <a:ext uri="{FF2B5EF4-FFF2-40B4-BE49-F238E27FC236}">
                      <a16:creationId xmlns:a16="http://schemas.microsoft.com/office/drawing/2014/main" id="{79E23ABE-003B-4BF6-86A6-5A5C1682E108}"/>
                    </a:ext>
                  </a:extLst>
                </p:cNvPr>
                <p:cNvSpPr>
                  <a:spLocks/>
                </p:cNvSpPr>
                <p:nvPr/>
              </p:nvSpPr>
              <p:spPr bwMode="auto">
                <a:xfrm>
                  <a:off x="2058" y="2937"/>
                  <a:ext cx="126" cy="32"/>
                </a:xfrm>
                <a:custGeom>
                  <a:avLst/>
                  <a:gdLst>
                    <a:gd name="T0" fmla="*/ 0 w 253"/>
                    <a:gd name="T1" fmla="*/ 1 h 63"/>
                    <a:gd name="T2" fmla="*/ 0 w 253"/>
                    <a:gd name="T3" fmla="*/ 1 h 63"/>
                    <a:gd name="T4" fmla="*/ 0 w 253"/>
                    <a:gd name="T5" fmla="*/ 1 h 63"/>
                    <a:gd name="T6" fmla="*/ 0 w 253"/>
                    <a:gd name="T7" fmla="*/ 1 h 63"/>
                    <a:gd name="T8" fmla="*/ 0 w 253"/>
                    <a:gd name="T9" fmla="*/ 1 h 63"/>
                    <a:gd name="T10" fmla="*/ 0 w 253"/>
                    <a:gd name="T11" fmla="*/ 1 h 63"/>
                    <a:gd name="T12" fmla="*/ 1 w 253"/>
                    <a:gd name="T13" fmla="*/ 1 h 63"/>
                    <a:gd name="T14" fmla="*/ 1 w 253"/>
                    <a:gd name="T15" fmla="*/ 1 h 63"/>
                    <a:gd name="T16" fmla="*/ 1 w 253"/>
                    <a:gd name="T17" fmla="*/ 1 h 63"/>
                    <a:gd name="T18" fmla="*/ 1 w 253"/>
                    <a:gd name="T19" fmla="*/ 1 h 63"/>
                    <a:gd name="T20" fmla="*/ 2 w 253"/>
                    <a:gd name="T21" fmla="*/ 1 h 63"/>
                    <a:gd name="T22" fmla="*/ 2 w 253"/>
                    <a:gd name="T23" fmla="*/ 1 h 63"/>
                    <a:gd name="T24" fmla="*/ 2 w 253"/>
                    <a:gd name="T25" fmla="*/ 1 h 63"/>
                    <a:gd name="T26" fmla="*/ 3 w 253"/>
                    <a:gd name="T27" fmla="*/ 1 h 63"/>
                    <a:gd name="T28" fmla="*/ 3 w 253"/>
                    <a:gd name="T29" fmla="*/ 1 h 63"/>
                    <a:gd name="T30" fmla="*/ 3 w 253"/>
                    <a:gd name="T31" fmla="*/ 1 h 63"/>
                    <a:gd name="T32" fmla="*/ 3 w 253"/>
                    <a:gd name="T33" fmla="*/ 1 h 63"/>
                    <a:gd name="T34" fmla="*/ 3 w 253"/>
                    <a:gd name="T35" fmla="*/ 1 h 63"/>
                    <a:gd name="T36" fmla="*/ 3 w 253"/>
                    <a:gd name="T37" fmla="*/ 0 h 63"/>
                    <a:gd name="T38" fmla="*/ 3 w 253"/>
                    <a:gd name="T39" fmla="*/ 1 h 63"/>
                    <a:gd name="T40" fmla="*/ 3 w 253"/>
                    <a:gd name="T41" fmla="*/ 1 h 63"/>
                    <a:gd name="T42" fmla="*/ 3 w 253"/>
                    <a:gd name="T43" fmla="*/ 1 h 63"/>
                    <a:gd name="T44" fmla="*/ 2 w 253"/>
                    <a:gd name="T45" fmla="*/ 1 h 63"/>
                    <a:gd name="T46" fmla="*/ 2 w 253"/>
                    <a:gd name="T47" fmla="*/ 1 h 63"/>
                    <a:gd name="T48" fmla="*/ 2 w 253"/>
                    <a:gd name="T49" fmla="*/ 1 h 63"/>
                    <a:gd name="T50" fmla="*/ 2 w 253"/>
                    <a:gd name="T51" fmla="*/ 1 h 63"/>
                    <a:gd name="T52" fmla="*/ 1 w 253"/>
                    <a:gd name="T53" fmla="*/ 1 h 63"/>
                    <a:gd name="T54" fmla="*/ 1 w 253"/>
                    <a:gd name="T55" fmla="*/ 1 h 63"/>
                    <a:gd name="T56" fmla="*/ 1 w 253"/>
                    <a:gd name="T57" fmla="*/ 1 h 63"/>
                    <a:gd name="T58" fmla="*/ 1 w 253"/>
                    <a:gd name="T59" fmla="*/ 1 h 63"/>
                    <a:gd name="T60" fmla="*/ 1 w 253"/>
                    <a:gd name="T61" fmla="*/ 1 h 63"/>
                    <a:gd name="T62" fmla="*/ 0 w 253"/>
                    <a:gd name="T63" fmla="*/ 1 h 63"/>
                    <a:gd name="T64" fmla="*/ 0 w 253"/>
                    <a:gd name="T65" fmla="*/ 1 h 63"/>
                    <a:gd name="T66" fmla="*/ 0 w 253"/>
                    <a:gd name="T67" fmla="*/ 1 h 63"/>
                    <a:gd name="T68" fmla="*/ 0 w 253"/>
                    <a:gd name="T69" fmla="*/ 0 h 63"/>
                    <a:gd name="T70" fmla="*/ 0 w 253"/>
                    <a:gd name="T71" fmla="*/ 0 h 63"/>
                    <a:gd name="T72" fmla="*/ 0 w 253"/>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3" h="63">
                      <a:moveTo>
                        <a:pt x="0" y="9"/>
                      </a:moveTo>
                      <a:lnTo>
                        <a:pt x="0" y="9"/>
                      </a:lnTo>
                      <a:lnTo>
                        <a:pt x="12" y="22"/>
                      </a:lnTo>
                      <a:lnTo>
                        <a:pt x="28" y="32"/>
                      </a:lnTo>
                      <a:lnTo>
                        <a:pt x="42" y="43"/>
                      </a:lnTo>
                      <a:lnTo>
                        <a:pt x="59" y="50"/>
                      </a:lnTo>
                      <a:lnTo>
                        <a:pt x="76" y="55"/>
                      </a:lnTo>
                      <a:lnTo>
                        <a:pt x="92" y="59"/>
                      </a:lnTo>
                      <a:lnTo>
                        <a:pt x="110" y="62"/>
                      </a:lnTo>
                      <a:lnTo>
                        <a:pt x="126" y="63"/>
                      </a:lnTo>
                      <a:lnTo>
                        <a:pt x="142" y="62"/>
                      </a:lnTo>
                      <a:lnTo>
                        <a:pt x="161" y="59"/>
                      </a:lnTo>
                      <a:lnTo>
                        <a:pt x="177" y="55"/>
                      </a:lnTo>
                      <a:lnTo>
                        <a:pt x="193" y="50"/>
                      </a:lnTo>
                      <a:lnTo>
                        <a:pt x="210" y="43"/>
                      </a:lnTo>
                      <a:lnTo>
                        <a:pt x="224" y="32"/>
                      </a:lnTo>
                      <a:lnTo>
                        <a:pt x="240" y="22"/>
                      </a:lnTo>
                      <a:lnTo>
                        <a:pt x="253" y="9"/>
                      </a:lnTo>
                      <a:lnTo>
                        <a:pt x="244" y="0"/>
                      </a:lnTo>
                      <a:lnTo>
                        <a:pt x="231" y="10"/>
                      </a:lnTo>
                      <a:lnTo>
                        <a:pt x="217" y="21"/>
                      </a:lnTo>
                      <a:lnTo>
                        <a:pt x="203" y="29"/>
                      </a:lnTo>
                      <a:lnTo>
                        <a:pt x="188" y="36"/>
                      </a:lnTo>
                      <a:lnTo>
                        <a:pt x="175" y="42"/>
                      </a:lnTo>
                      <a:lnTo>
                        <a:pt x="159" y="45"/>
                      </a:lnTo>
                      <a:lnTo>
                        <a:pt x="142" y="48"/>
                      </a:lnTo>
                      <a:lnTo>
                        <a:pt x="126" y="47"/>
                      </a:lnTo>
                      <a:lnTo>
                        <a:pt x="110" y="48"/>
                      </a:lnTo>
                      <a:lnTo>
                        <a:pt x="94" y="45"/>
                      </a:lnTo>
                      <a:lnTo>
                        <a:pt x="78" y="42"/>
                      </a:lnTo>
                      <a:lnTo>
                        <a:pt x="64" y="36"/>
                      </a:lnTo>
                      <a:lnTo>
                        <a:pt x="49" y="29"/>
                      </a:lnTo>
                      <a:lnTo>
                        <a:pt x="35" y="21"/>
                      </a:lnTo>
                      <a:lnTo>
                        <a:pt x="21" y="10"/>
                      </a:lnTo>
                      <a:lnTo>
                        <a:pt x="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262">
                  <a:extLst>
                    <a:ext uri="{FF2B5EF4-FFF2-40B4-BE49-F238E27FC236}">
                      <a16:creationId xmlns:a16="http://schemas.microsoft.com/office/drawing/2014/main" id="{2E986365-0B99-40DF-8940-6471F8F6111C}"/>
                    </a:ext>
                  </a:extLst>
                </p:cNvPr>
                <p:cNvSpPr>
                  <a:spLocks/>
                </p:cNvSpPr>
                <p:nvPr/>
              </p:nvSpPr>
              <p:spPr bwMode="auto">
                <a:xfrm>
                  <a:off x="2030" y="2815"/>
                  <a:ext cx="32" cy="127"/>
                </a:xfrm>
                <a:custGeom>
                  <a:avLst/>
                  <a:gdLst>
                    <a:gd name="T0" fmla="*/ 0 w 65"/>
                    <a:gd name="T1" fmla="*/ 0 h 253"/>
                    <a:gd name="T2" fmla="*/ 0 w 65"/>
                    <a:gd name="T3" fmla="*/ 0 h 253"/>
                    <a:gd name="T4" fmla="*/ 0 w 65"/>
                    <a:gd name="T5" fmla="*/ 1 h 253"/>
                    <a:gd name="T6" fmla="*/ 0 w 65"/>
                    <a:gd name="T7" fmla="*/ 1 h 253"/>
                    <a:gd name="T8" fmla="*/ 0 w 65"/>
                    <a:gd name="T9" fmla="*/ 2 h 253"/>
                    <a:gd name="T10" fmla="*/ 0 w 65"/>
                    <a:gd name="T11" fmla="*/ 2 h 253"/>
                    <a:gd name="T12" fmla="*/ 0 w 65"/>
                    <a:gd name="T13" fmla="*/ 3 h 253"/>
                    <a:gd name="T14" fmla="*/ 0 w 65"/>
                    <a:gd name="T15" fmla="*/ 4 h 253"/>
                    <a:gd name="T16" fmla="*/ 0 w 65"/>
                    <a:gd name="T17" fmla="*/ 4 h 253"/>
                    <a:gd name="T18" fmla="*/ 0 w 65"/>
                    <a:gd name="T19" fmla="*/ 4 h 253"/>
                    <a:gd name="T20" fmla="*/ 1 w 65"/>
                    <a:gd name="T21" fmla="*/ 4 h 253"/>
                    <a:gd name="T22" fmla="*/ 0 w 65"/>
                    <a:gd name="T23" fmla="*/ 4 h 253"/>
                    <a:gd name="T24" fmla="*/ 0 w 65"/>
                    <a:gd name="T25" fmla="*/ 3 h 253"/>
                    <a:gd name="T26" fmla="*/ 0 w 65"/>
                    <a:gd name="T27" fmla="*/ 3 h 253"/>
                    <a:gd name="T28" fmla="*/ 0 w 65"/>
                    <a:gd name="T29" fmla="*/ 2 h 253"/>
                    <a:gd name="T30" fmla="*/ 0 w 65"/>
                    <a:gd name="T31" fmla="*/ 2 h 253"/>
                    <a:gd name="T32" fmla="*/ 0 w 65"/>
                    <a:gd name="T33" fmla="*/ 1 h 253"/>
                    <a:gd name="T34" fmla="*/ 0 w 65"/>
                    <a:gd name="T35" fmla="*/ 1 h 253"/>
                    <a:gd name="T36" fmla="*/ 1 w 65"/>
                    <a:gd name="T37" fmla="*/ 1 h 253"/>
                    <a:gd name="T38" fmla="*/ 1 w 65"/>
                    <a:gd name="T39" fmla="*/ 1 h 253"/>
                    <a:gd name="T40" fmla="*/ 0 w 65"/>
                    <a:gd name="T41" fmla="*/ 0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53">
                      <a:moveTo>
                        <a:pt x="54" y="0"/>
                      </a:moveTo>
                      <a:lnTo>
                        <a:pt x="54" y="0"/>
                      </a:lnTo>
                      <a:lnTo>
                        <a:pt x="31" y="29"/>
                      </a:lnTo>
                      <a:lnTo>
                        <a:pt x="14" y="60"/>
                      </a:lnTo>
                      <a:lnTo>
                        <a:pt x="5" y="92"/>
                      </a:lnTo>
                      <a:lnTo>
                        <a:pt x="0" y="127"/>
                      </a:lnTo>
                      <a:lnTo>
                        <a:pt x="5" y="160"/>
                      </a:lnTo>
                      <a:lnTo>
                        <a:pt x="14" y="193"/>
                      </a:lnTo>
                      <a:lnTo>
                        <a:pt x="31" y="224"/>
                      </a:lnTo>
                      <a:lnTo>
                        <a:pt x="56" y="253"/>
                      </a:lnTo>
                      <a:lnTo>
                        <a:pt x="65" y="244"/>
                      </a:lnTo>
                      <a:lnTo>
                        <a:pt x="43" y="218"/>
                      </a:lnTo>
                      <a:lnTo>
                        <a:pt x="28" y="189"/>
                      </a:lnTo>
                      <a:lnTo>
                        <a:pt x="19" y="158"/>
                      </a:lnTo>
                      <a:lnTo>
                        <a:pt x="16" y="127"/>
                      </a:lnTo>
                      <a:lnTo>
                        <a:pt x="19" y="94"/>
                      </a:lnTo>
                      <a:lnTo>
                        <a:pt x="28" y="64"/>
                      </a:lnTo>
                      <a:lnTo>
                        <a:pt x="43" y="36"/>
                      </a:lnTo>
                      <a:lnTo>
                        <a:pt x="64" y="9"/>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263">
                  <a:extLst>
                    <a:ext uri="{FF2B5EF4-FFF2-40B4-BE49-F238E27FC236}">
                      <a16:creationId xmlns:a16="http://schemas.microsoft.com/office/drawing/2014/main" id="{FAF938F7-419B-4F75-8944-7BB8145D6D4B}"/>
                    </a:ext>
                  </a:extLst>
                </p:cNvPr>
                <p:cNvSpPr>
                  <a:spLocks noEditPoints="1"/>
                </p:cNvSpPr>
                <p:nvPr/>
              </p:nvSpPr>
              <p:spPr bwMode="auto">
                <a:xfrm>
                  <a:off x="1716" y="2474"/>
                  <a:ext cx="809" cy="808"/>
                </a:xfrm>
                <a:custGeom>
                  <a:avLst/>
                  <a:gdLst>
                    <a:gd name="T0" fmla="*/ 1 w 1617"/>
                    <a:gd name="T1" fmla="*/ 11 h 1616"/>
                    <a:gd name="T2" fmla="*/ 1 w 1617"/>
                    <a:gd name="T3" fmla="*/ 9 h 1616"/>
                    <a:gd name="T4" fmla="*/ 2 w 1617"/>
                    <a:gd name="T5" fmla="*/ 7 h 1616"/>
                    <a:gd name="T6" fmla="*/ 4 w 1617"/>
                    <a:gd name="T7" fmla="*/ 5 h 1616"/>
                    <a:gd name="T8" fmla="*/ 6 w 1617"/>
                    <a:gd name="T9" fmla="*/ 3 h 1616"/>
                    <a:gd name="T10" fmla="*/ 8 w 1617"/>
                    <a:gd name="T11" fmla="*/ 2 h 1616"/>
                    <a:gd name="T12" fmla="*/ 10 w 1617"/>
                    <a:gd name="T13" fmla="*/ 1 h 1616"/>
                    <a:gd name="T14" fmla="*/ 12 w 1617"/>
                    <a:gd name="T15" fmla="*/ 1 h 1616"/>
                    <a:gd name="T16" fmla="*/ 15 w 1617"/>
                    <a:gd name="T17" fmla="*/ 1 h 1616"/>
                    <a:gd name="T18" fmla="*/ 17 w 1617"/>
                    <a:gd name="T19" fmla="*/ 1 h 1616"/>
                    <a:gd name="T20" fmla="*/ 20 w 1617"/>
                    <a:gd name="T21" fmla="*/ 2 h 1616"/>
                    <a:gd name="T22" fmla="*/ 22 w 1617"/>
                    <a:gd name="T23" fmla="*/ 4 h 1616"/>
                    <a:gd name="T24" fmla="*/ 23 w 1617"/>
                    <a:gd name="T25" fmla="*/ 6 h 1616"/>
                    <a:gd name="T26" fmla="*/ 25 w 1617"/>
                    <a:gd name="T27" fmla="*/ 8 h 1616"/>
                    <a:gd name="T28" fmla="*/ 25 w 1617"/>
                    <a:gd name="T29" fmla="*/ 10 h 1616"/>
                    <a:gd name="T30" fmla="*/ 26 w 1617"/>
                    <a:gd name="T31" fmla="*/ 12 h 1616"/>
                    <a:gd name="T32" fmla="*/ 26 w 1617"/>
                    <a:gd name="T33" fmla="*/ 15 h 1616"/>
                    <a:gd name="T34" fmla="*/ 25 w 1617"/>
                    <a:gd name="T35" fmla="*/ 17 h 1616"/>
                    <a:gd name="T36" fmla="*/ 24 w 1617"/>
                    <a:gd name="T37" fmla="*/ 20 h 1616"/>
                    <a:gd name="T38" fmla="*/ 22 w 1617"/>
                    <a:gd name="T39" fmla="*/ 22 h 1616"/>
                    <a:gd name="T40" fmla="*/ 21 w 1617"/>
                    <a:gd name="T41" fmla="*/ 23 h 1616"/>
                    <a:gd name="T42" fmla="*/ 19 w 1617"/>
                    <a:gd name="T43" fmla="*/ 25 h 1616"/>
                    <a:gd name="T44" fmla="*/ 16 w 1617"/>
                    <a:gd name="T45" fmla="*/ 25 h 1616"/>
                    <a:gd name="T46" fmla="*/ 14 w 1617"/>
                    <a:gd name="T47" fmla="*/ 26 h 1616"/>
                    <a:gd name="T48" fmla="*/ 11 w 1617"/>
                    <a:gd name="T49" fmla="*/ 26 h 1616"/>
                    <a:gd name="T50" fmla="*/ 9 w 1617"/>
                    <a:gd name="T51" fmla="*/ 25 h 1616"/>
                    <a:gd name="T52" fmla="*/ 7 w 1617"/>
                    <a:gd name="T53" fmla="*/ 24 h 1616"/>
                    <a:gd name="T54" fmla="*/ 5 w 1617"/>
                    <a:gd name="T55" fmla="*/ 22 h 1616"/>
                    <a:gd name="T56" fmla="*/ 3 w 1617"/>
                    <a:gd name="T57" fmla="*/ 21 h 1616"/>
                    <a:gd name="T58" fmla="*/ 2 w 1617"/>
                    <a:gd name="T59" fmla="*/ 19 h 1616"/>
                    <a:gd name="T60" fmla="*/ 1 w 1617"/>
                    <a:gd name="T61" fmla="*/ 16 h 1616"/>
                    <a:gd name="T62" fmla="*/ 1 w 1617"/>
                    <a:gd name="T63" fmla="*/ 14 h 1616"/>
                    <a:gd name="T64" fmla="*/ 4 w 1617"/>
                    <a:gd name="T65" fmla="*/ 11 h 1616"/>
                    <a:gd name="T66" fmla="*/ 5 w 1617"/>
                    <a:gd name="T67" fmla="*/ 8 h 1616"/>
                    <a:gd name="T68" fmla="*/ 8 w 1617"/>
                    <a:gd name="T69" fmla="*/ 5 h 1616"/>
                    <a:gd name="T70" fmla="*/ 11 w 1617"/>
                    <a:gd name="T71" fmla="*/ 4 h 1616"/>
                    <a:gd name="T72" fmla="*/ 15 w 1617"/>
                    <a:gd name="T73" fmla="*/ 4 h 1616"/>
                    <a:gd name="T74" fmla="*/ 19 w 1617"/>
                    <a:gd name="T75" fmla="*/ 5 h 1616"/>
                    <a:gd name="T76" fmla="*/ 21 w 1617"/>
                    <a:gd name="T77" fmla="*/ 8 h 1616"/>
                    <a:gd name="T78" fmla="*/ 23 w 1617"/>
                    <a:gd name="T79" fmla="*/ 11 h 1616"/>
                    <a:gd name="T80" fmla="*/ 23 w 1617"/>
                    <a:gd name="T81" fmla="*/ 15 h 1616"/>
                    <a:gd name="T82" fmla="*/ 21 w 1617"/>
                    <a:gd name="T83" fmla="*/ 19 h 1616"/>
                    <a:gd name="T84" fmla="*/ 19 w 1617"/>
                    <a:gd name="T85" fmla="*/ 21 h 1616"/>
                    <a:gd name="T86" fmla="*/ 15 w 1617"/>
                    <a:gd name="T87" fmla="*/ 23 h 1616"/>
                    <a:gd name="T88" fmla="*/ 11 w 1617"/>
                    <a:gd name="T89" fmla="*/ 23 h 1616"/>
                    <a:gd name="T90" fmla="*/ 8 w 1617"/>
                    <a:gd name="T91" fmla="*/ 21 h 1616"/>
                    <a:gd name="T92" fmla="*/ 5 w 1617"/>
                    <a:gd name="T93" fmla="*/ 19 h 1616"/>
                    <a:gd name="T94" fmla="*/ 4 w 1617"/>
                    <a:gd name="T95" fmla="*/ 15 h 16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17" h="1616">
                      <a:moveTo>
                        <a:pt x="0" y="810"/>
                      </a:moveTo>
                      <a:lnTo>
                        <a:pt x="1" y="768"/>
                      </a:lnTo>
                      <a:lnTo>
                        <a:pt x="3" y="727"/>
                      </a:lnTo>
                      <a:lnTo>
                        <a:pt x="9" y="686"/>
                      </a:lnTo>
                      <a:lnTo>
                        <a:pt x="16" y="647"/>
                      </a:lnTo>
                      <a:lnTo>
                        <a:pt x="25" y="608"/>
                      </a:lnTo>
                      <a:lnTo>
                        <a:pt x="35" y="570"/>
                      </a:lnTo>
                      <a:lnTo>
                        <a:pt x="48" y="532"/>
                      </a:lnTo>
                      <a:lnTo>
                        <a:pt x="63" y="495"/>
                      </a:lnTo>
                      <a:lnTo>
                        <a:pt x="79" y="459"/>
                      </a:lnTo>
                      <a:lnTo>
                        <a:pt x="96" y="425"/>
                      </a:lnTo>
                      <a:lnTo>
                        <a:pt x="116" y="390"/>
                      </a:lnTo>
                      <a:lnTo>
                        <a:pt x="137" y="358"/>
                      </a:lnTo>
                      <a:lnTo>
                        <a:pt x="160" y="326"/>
                      </a:lnTo>
                      <a:lnTo>
                        <a:pt x="183" y="295"/>
                      </a:lnTo>
                      <a:lnTo>
                        <a:pt x="208" y="266"/>
                      </a:lnTo>
                      <a:lnTo>
                        <a:pt x="236" y="237"/>
                      </a:lnTo>
                      <a:lnTo>
                        <a:pt x="263" y="211"/>
                      </a:lnTo>
                      <a:lnTo>
                        <a:pt x="292" y="185"/>
                      </a:lnTo>
                      <a:lnTo>
                        <a:pt x="323" y="161"/>
                      </a:lnTo>
                      <a:lnTo>
                        <a:pt x="354" y="138"/>
                      </a:lnTo>
                      <a:lnTo>
                        <a:pt x="388" y="117"/>
                      </a:lnTo>
                      <a:lnTo>
                        <a:pt x="421" y="98"/>
                      </a:lnTo>
                      <a:lnTo>
                        <a:pt x="456" y="79"/>
                      </a:lnTo>
                      <a:lnTo>
                        <a:pt x="491" y="63"/>
                      </a:lnTo>
                      <a:lnTo>
                        <a:pt x="528" y="49"/>
                      </a:lnTo>
                      <a:lnTo>
                        <a:pt x="566" y="35"/>
                      </a:lnTo>
                      <a:lnTo>
                        <a:pt x="604" y="25"/>
                      </a:lnTo>
                      <a:lnTo>
                        <a:pt x="643" y="16"/>
                      </a:lnTo>
                      <a:lnTo>
                        <a:pt x="683" y="9"/>
                      </a:lnTo>
                      <a:lnTo>
                        <a:pt x="723" y="3"/>
                      </a:lnTo>
                      <a:lnTo>
                        <a:pt x="764" y="1"/>
                      </a:lnTo>
                      <a:lnTo>
                        <a:pt x="806" y="0"/>
                      </a:lnTo>
                      <a:lnTo>
                        <a:pt x="847" y="1"/>
                      </a:lnTo>
                      <a:lnTo>
                        <a:pt x="889" y="3"/>
                      </a:lnTo>
                      <a:lnTo>
                        <a:pt x="930" y="9"/>
                      </a:lnTo>
                      <a:lnTo>
                        <a:pt x="971" y="16"/>
                      </a:lnTo>
                      <a:lnTo>
                        <a:pt x="1010" y="25"/>
                      </a:lnTo>
                      <a:lnTo>
                        <a:pt x="1048" y="35"/>
                      </a:lnTo>
                      <a:lnTo>
                        <a:pt x="1086" y="48"/>
                      </a:lnTo>
                      <a:lnTo>
                        <a:pt x="1123" y="63"/>
                      </a:lnTo>
                      <a:lnTo>
                        <a:pt x="1158" y="79"/>
                      </a:lnTo>
                      <a:lnTo>
                        <a:pt x="1194" y="98"/>
                      </a:lnTo>
                      <a:lnTo>
                        <a:pt x="1227" y="117"/>
                      </a:lnTo>
                      <a:lnTo>
                        <a:pt x="1261" y="138"/>
                      </a:lnTo>
                      <a:lnTo>
                        <a:pt x="1292" y="161"/>
                      </a:lnTo>
                      <a:lnTo>
                        <a:pt x="1323" y="184"/>
                      </a:lnTo>
                      <a:lnTo>
                        <a:pt x="1352" y="211"/>
                      </a:lnTo>
                      <a:lnTo>
                        <a:pt x="1381" y="237"/>
                      </a:lnTo>
                      <a:lnTo>
                        <a:pt x="1407" y="265"/>
                      </a:lnTo>
                      <a:lnTo>
                        <a:pt x="1432" y="295"/>
                      </a:lnTo>
                      <a:lnTo>
                        <a:pt x="1457" y="325"/>
                      </a:lnTo>
                      <a:lnTo>
                        <a:pt x="1478" y="357"/>
                      </a:lnTo>
                      <a:lnTo>
                        <a:pt x="1500" y="390"/>
                      </a:lnTo>
                      <a:lnTo>
                        <a:pt x="1519" y="424"/>
                      </a:lnTo>
                      <a:lnTo>
                        <a:pt x="1537" y="458"/>
                      </a:lnTo>
                      <a:lnTo>
                        <a:pt x="1553" y="494"/>
                      </a:lnTo>
                      <a:lnTo>
                        <a:pt x="1568" y="531"/>
                      </a:lnTo>
                      <a:lnTo>
                        <a:pt x="1581" y="569"/>
                      </a:lnTo>
                      <a:lnTo>
                        <a:pt x="1591" y="607"/>
                      </a:lnTo>
                      <a:lnTo>
                        <a:pt x="1601" y="646"/>
                      </a:lnTo>
                      <a:lnTo>
                        <a:pt x="1607" y="685"/>
                      </a:lnTo>
                      <a:lnTo>
                        <a:pt x="1612" y="726"/>
                      </a:lnTo>
                      <a:lnTo>
                        <a:pt x="1616" y="767"/>
                      </a:lnTo>
                      <a:lnTo>
                        <a:pt x="1617" y="809"/>
                      </a:lnTo>
                      <a:lnTo>
                        <a:pt x="1616" y="850"/>
                      </a:lnTo>
                      <a:lnTo>
                        <a:pt x="1612" y="890"/>
                      </a:lnTo>
                      <a:lnTo>
                        <a:pt x="1607" y="931"/>
                      </a:lnTo>
                      <a:lnTo>
                        <a:pt x="1601" y="971"/>
                      </a:lnTo>
                      <a:lnTo>
                        <a:pt x="1591" y="1010"/>
                      </a:lnTo>
                      <a:lnTo>
                        <a:pt x="1581" y="1048"/>
                      </a:lnTo>
                      <a:lnTo>
                        <a:pt x="1568" y="1086"/>
                      </a:lnTo>
                      <a:lnTo>
                        <a:pt x="1553" y="1122"/>
                      </a:lnTo>
                      <a:lnTo>
                        <a:pt x="1537" y="1158"/>
                      </a:lnTo>
                      <a:lnTo>
                        <a:pt x="1520" y="1193"/>
                      </a:lnTo>
                      <a:lnTo>
                        <a:pt x="1500" y="1227"/>
                      </a:lnTo>
                      <a:lnTo>
                        <a:pt x="1478" y="1259"/>
                      </a:lnTo>
                      <a:lnTo>
                        <a:pt x="1457" y="1291"/>
                      </a:lnTo>
                      <a:lnTo>
                        <a:pt x="1432" y="1321"/>
                      </a:lnTo>
                      <a:lnTo>
                        <a:pt x="1407" y="1351"/>
                      </a:lnTo>
                      <a:lnTo>
                        <a:pt x="1381" y="1379"/>
                      </a:lnTo>
                      <a:lnTo>
                        <a:pt x="1352" y="1405"/>
                      </a:lnTo>
                      <a:lnTo>
                        <a:pt x="1323" y="1432"/>
                      </a:lnTo>
                      <a:lnTo>
                        <a:pt x="1292" y="1455"/>
                      </a:lnTo>
                      <a:lnTo>
                        <a:pt x="1261" y="1478"/>
                      </a:lnTo>
                      <a:lnTo>
                        <a:pt x="1227" y="1499"/>
                      </a:lnTo>
                      <a:lnTo>
                        <a:pt x="1194" y="1518"/>
                      </a:lnTo>
                      <a:lnTo>
                        <a:pt x="1159" y="1537"/>
                      </a:lnTo>
                      <a:lnTo>
                        <a:pt x="1123" y="1553"/>
                      </a:lnTo>
                      <a:lnTo>
                        <a:pt x="1086" y="1567"/>
                      </a:lnTo>
                      <a:lnTo>
                        <a:pt x="1049" y="1579"/>
                      </a:lnTo>
                      <a:lnTo>
                        <a:pt x="1010" y="1591"/>
                      </a:lnTo>
                      <a:lnTo>
                        <a:pt x="971" y="1600"/>
                      </a:lnTo>
                      <a:lnTo>
                        <a:pt x="930" y="1607"/>
                      </a:lnTo>
                      <a:lnTo>
                        <a:pt x="890" y="1612"/>
                      </a:lnTo>
                      <a:lnTo>
                        <a:pt x="848" y="1615"/>
                      </a:lnTo>
                      <a:lnTo>
                        <a:pt x="807" y="1616"/>
                      </a:lnTo>
                      <a:lnTo>
                        <a:pt x="765" y="1615"/>
                      </a:lnTo>
                      <a:lnTo>
                        <a:pt x="724" y="1612"/>
                      </a:lnTo>
                      <a:lnTo>
                        <a:pt x="684" y="1607"/>
                      </a:lnTo>
                      <a:lnTo>
                        <a:pt x="645" y="1599"/>
                      </a:lnTo>
                      <a:lnTo>
                        <a:pt x="605" y="1591"/>
                      </a:lnTo>
                      <a:lnTo>
                        <a:pt x="567" y="1579"/>
                      </a:lnTo>
                      <a:lnTo>
                        <a:pt x="529" y="1567"/>
                      </a:lnTo>
                      <a:lnTo>
                        <a:pt x="492" y="1552"/>
                      </a:lnTo>
                      <a:lnTo>
                        <a:pt x="457" y="1536"/>
                      </a:lnTo>
                      <a:lnTo>
                        <a:pt x="422" y="1518"/>
                      </a:lnTo>
                      <a:lnTo>
                        <a:pt x="389" y="1499"/>
                      </a:lnTo>
                      <a:lnTo>
                        <a:pt x="355" y="1478"/>
                      </a:lnTo>
                      <a:lnTo>
                        <a:pt x="324" y="1455"/>
                      </a:lnTo>
                      <a:lnTo>
                        <a:pt x="293" y="1432"/>
                      </a:lnTo>
                      <a:lnTo>
                        <a:pt x="264" y="1407"/>
                      </a:lnTo>
                      <a:lnTo>
                        <a:pt x="237" y="1379"/>
                      </a:lnTo>
                      <a:lnTo>
                        <a:pt x="210" y="1351"/>
                      </a:lnTo>
                      <a:lnTo>
                        <a:pt x="185" y="1322"/>
                      </a:lnTo>
                      <a:lnTo>
                        <a:pt x="161" y="1291"/>
                      </a:lnTo>
                      <a:lnTo>
                        <a:pt x="138" y="1260"/>
                      </a:lnTo>
                      <a:lnTo>
                        <a:pt x="117" y="1227"/>
                      </a:lnTo>
                      <a:lnTo>
                        <a:pt x="97" y="1193"/>
                      </a:lnTo>
                      <a:lnTo>
                        <a:pt x="80" y="1159"/>
                      </a:lnTo>
                      <a:lnTo>
                        <a:pt x="64" y="1123"/>
                      </a:lnTo>
                      <a:lnTo>
                        <a:pt x="49" y="1086"/>
                      </a:lnTo>
                      <a:lnTo>
                        <a:pt x="36" y="1049"/>
                      </a:lnTo>
                      <a:lnTo>
                        <a:pt x="25" y="1011"/>
                      </a:lnTo>
                      <a:lnTo>
                        <a:pt x="17" y="972"/>
                      </a:lnTo>
                      <a:lnTo>
                        <a:pt x="9" y="932"/>
                      </a:lnTo>
                      <a:lnTo>
                        <a:pt x="4" y="892"/>
                      </a:lnTo>
                      <a:lnTo>
                        <a:pt x="1" y="851"/>
                      </a:lnTo>
                      <a:lnTo>
                        <a:pt x="0" y="810"/>
                      </a:lnTo>
                      <a:close/>
                      <a:moveTo>
                        <a:pt x="185" y="807"/>
                      </a:moveTo>
                      <a:lnTo>
                        <a:pt x="188" y="744"/>
                      </a:lnTo>
                      <a:lnTo>
                        <a:pt x="198" y="683"/>
                      </a:lnTo>
                      <a:lnTo>
                        <a:pt x="213" y="624"/>
                      </a:lnTo>
                      <a:lnTo>
                        <a:pt x="233" y="567"/>
                      </a:lnTo>
                      <a:lnTo>
                        <a:pt x="260" y="512"/>
                      </a:lnTo>
                      <a:lnTo>
                        <a:pt x="291" y="461"/>
                      </a:lnTo>
                      <a:lnTo>
                        <a:pt x="327" y="413"/>
                      </a:lnTo>
                      <a:lnTo>
                        <a:pt x="367" y="368"/>
                      </a:lnTo>
                      <a:lnTo>
                        <a:pt x="411" y="328"/>
                      </a:lnTo>
                      <a:lnTo>
                        <a:pt x="459" y="292"/>
                      </a:lnTo>
                      <a:lnTo>
                        <a:pt x="511" y="261"/>
                      </a:lnTo>
                      <a:lnTo>
                        <a:pt x="565" y="234"/>
                      </a:lnTo>
                      <a:lnTo>
                        <a:pt x="623" y="213"/>
                      </a:lnTo>
                      <a:lnTo>
                        <a:pt x="683" y="197"/>
                      </a:lnTo>
                      <a:lnTo>
                        <a:pt x="745" y="188"/>
                      </a:lnTo>
                      <a:lnTo>
                        <a:pt x="808" y="184"/>
                      </a:lnTo>
                      <a:lnTo>
                        <a:pt x="873" y="188"/>
                      </a:lnTo>
                      <a:lnTo>
                        <a:pt x="934" y="197"/>
                      </a:lnTo>
                      <a:lnTo>
                        <a:pt x="994" y="212"/>
                      </a:lnTo>
                      <a:lnTo>
                        <a:pt x="1051" y="234"/>
                      </a:lnTo>
                      <a:lnTo>
                        <a:pt x="1106" y="260"/>
                      </a:lnTo>
                      <a:lnTo>
                        <a:pt x="1157" y="291"/>
                      </a:lnTo>
                      <a:lnTo>
                        <a:pt x="1205" y="327"/>
                      </a:lnTo>
                      <a:lnTo>
                        <a:pt x="1249" y="367"/>
                      </a:lnTo>
                      <a:lnTo>
                        <a:pt x="1290" y="412"/>
                      </a:lnTo>
                      <a:lnTo>
                        <a:pt x="1325" y="459"/>
                      </a:lnTo>
                      <a:lnTo>
                        <a:pt x="1356" y="511"/>
                      </a:lnTo>
                      <a:lnTo>
                        <a:pt x="1383" y="565"/>
                      </a:lnTo>
                      <a:lnTo>
                        <a:pt x="1404" y="623"/>
                      </a:lnTo>
                      <a:lnTo>
                        <a:pt x="1419" y="682"/>
                      </a:lnTo>
                      <a:lnTo>
                        <a:pt x="1428" y="744"/>
                      </a:lnTo>
                      <a:lnTo>
                        <a:pt x="1431" y="807"/>
                      </a:lnTo>
                      <a:lnTo>
                        <a:pt x="1428" y="871"/>
                      </a:lnTo>
                      <a:lnTo>
                        <a:pt x="1419" y="933"/>
                      </a:lnTo>
                      <a:lnTo>
                        <a:pt x="1404" y="992"/>
                      </a:lnTo>
                      <a:lnTo>
                        <a:pt x="1383" y="1049"/>
                      </a:lnTo>
                      <a:lnTo>
                        <a:pt x="1356" y="1104"/>
                      </a:lnTo>
                      <a:lnTo>
                        <a:pt x="1325" y="1155"/>
                      </a:lnTo>
                      <a:lnTo>
                        <a:pt x="1290" y="1203"/>
                      </a:lnTo>
                      <a:lnTo>
                        <a:pt x="1250" y="1248"/>
                      </a:lnTo>
                      <a:lnTo>
                        <a:pt x="1205" y="1288"/>
                      </a:lnTo>
                      <a:lnTo>
                        <a:pt x="1158" y="1324"/>
                      </a:lnTo>
                      <a:lnTo>
                        <a:pt x="1106" y="1355"/>
                      </a:lnTo>
                      <a:lnTo>
                        <a:pt x="1052" y="1381"/>
                      </a:lnTo>
                      <a:lnTo>
                        <a:pt x="995" y="1402"/>
                      </a:lnTo>
                      <a:lnTo>
                        <a:pt x="935" y="1417"/>
                      </a:lnTo>
                      <a:lnTo>
                        <a:pt x="873" y="1426"/>
                      </a:lnTo>
                      <a:lnTo>
                        <a:pt x="809" y="1430"/>
                      </a:lnTo>
                      <a:lnTo>
                        <a:pt x="746" y="1426"/>
                      </a:lnTo>
                      <a:lnTo>
                        <a:pt x="684" y="1417"/>
                      </a:lnTo>
                      <a:lnTo>
                        <a:pt x="624" y="1402"/>
                      </a:lnTo>
                      <a:lnTo>
                        <a:pt x="567" y="1381"/>
                      </a:lnTo>
                      <a:lnTo>
                        <a:pt x="513" y="1355"/>
                      </a:lnTo>
                      <a:lnTo>
                        <a:pt x="461" y="1324"/>
                      </a:lnTo>
                      <a:lnTo>
                        <a:pt x="413" y="1288"/>
                      </a:lnTo>
                      <a:lnTo>
                        <a:pt x="369" y="1248"/>
                      </a:lnTo>
                      <a:lnTo>
                        <a:pt x="329" y="1203"/>
                      </a:lnTo>
                      <a:lnTo>
                        <a:pt x="293" y="1155"/>
                      </a:lnTo>
                      <a:lnTo>
                        <a:pt x="262" y="1104"/>
                      </a:lnTo>
                      <a:lnTo>
                        <a:pt x="236" y="1049"/>
                      </a:lnTo>
                      <a:lnTo>
                        <a:pt x="214" y="992"/>
                      </a:lnTo>
                      <a:lnTo>
                        <a:pt x="199" y="933"/>
                      </a:lnTo>
                      <a:lnTo>
                        <a:pt x="188" y="871"/>
                      </a:lnTo>
                      <a:lnTo>
                        <a:pt x="185" y="80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264">
                  <a:extLst>
                    <a:ext uri="{FF2B5EF4-FFF2-40B4-BE49-F238E27FC236}">
                      <a16:creationId xmlns:a16="http://schemas.microsoft.com/office/drawing/2014/main" id="{5FB00BE8-8822-4AD0-A81A-33AFB4E131E4}"/>
                    </a:ext>
                  </a:extLst>
                </p:cNvPr>
                <p:cNvSpPr>
                  <a:spLocks noEditPoints="1"/>
                </p:cNvSpPr>
                <p:nvPr/>
              </p:nvSpPr>
              <p:spPr bwMode="auto">
                <a:xfrm>
                  <a:off x="1718" y="2476"/>
                  <a:ext cx="804" cy="804"/>
                </a:xfrm>
                <a:custGeom>
                  <a:avLst/>
                  <a:gdLst>
                    <a:gd name="T0" fmla="*/ 22 w 1608"/>
                    <a:gd name="T1" fmla="*/ 15 h 1609"/>
                    <a:gd name="T2" fmla="*/ 21 w 1608"/>
                    <a:gd name="T3" fmla="*/ 18 h 1609"/>
                    <a:gd name="T4" fmla="*/ 18 w 1608"/>
                    <a:gd name="T5" fmla="*/ 21 h 1609"/>
                    <a:gd name="T6" fmla="*/ 14 w 1608"/>
                    <a:gd name="T7" fmla="*/ 22 h 1609"/>
                    <a:gd name="T8" fmla="*/ 10 w 1608"/>
                    <a:gd name="T9" fmla="*/ 21 h 1609"/>
                    <a:gd name="T10" fmla="*/ 7 w 1608"/>
                    <a:gd name="T11" fmla="*/ 20 h 1609"/>
                    <a:gd name="T12" fmla="*/ 4 w 1608"/>
                    <a:gd name="T13" fmla="*/ 17 h 1609"/>
                    <a:gd name="T14" fmla="*/ 3 w 1608"/>
                    <a:gd name="T15" fmla="*/ 13 h 1609"/>
                    <a:gd name="T16" fmla="*/ 4 w 1608"/>
                    <a:gd name="T17" fmla="*/ 9 h 1609"/>
                    <a:gd name="T18" fmla="*/ 5 w 1608"/>
                    <a:gd name="T19" fmla="*/ 6 h 1609"/>
                    <a:gd name="T20" fmla="*/ 8 w 1608"/>
                    <a:gd name="T21" fmla="*/ 3 h 1609"/>
                    <a:gd name="T22" fmla="*/ 12 w 1608"/>
                    <a:gd name="T23" fmla="*/ 2 h 1609"/>
                    <a:gd name="T24" fmla="*/ 16 w 1608"/>
                    <a:gd name="T25" fmla="*/ 3 h 1609"/>
                    <a:gd name="T26" fmla="*/ 19 w 1608"/>
                    <a:gd name="T27" fmla="*/ 5 h 1609"/>
                    <a:gd name="T28" fmla="*/ 22 w 1608"/>
                    <a:gd name="T29" fmla="*/ 7 h 1609"/>
                    <a:gd name="T30" fmla="*/ 23 w 1608"/>
                    <a:gd name="T31" fmla="*/ 11 h 1609"/>
                    <a:gd name="T32" fmla="*/ 1 w 1608"/>
                    <a:gd name="T33" fmla="*/ 11 h 1609"/>
                    <a:gd name="T34" fmla="*/ 1 w 1608"/>
                    <a:gd name="T35" fmla="*/ 8 h 1609"/>
                    <a:gd name="T36" fmla="*/ 2 w 1608"/>
                    <a:gd name="T37" fmla="*/ 6 h 1609"/>
                    <a:gd name="T38" fmla="*/ 3 w 1608"/>
                    <a:gd name="T39" fmla="*/ 4 h 1609"/>
                    <a:gd name="T40" fmla="*/ 5 w 1608"/>
                    <a:gd name="T41" fmla="*/ 2 h 1609"/>
                    <a:gd name="T42" fmla="*/ 7 w 1608"/>
                    <a:gd name="T43" fmla="*/ 1 h 1609"/>
                    <a:gd name="T44" fmla="*/ 9 w 1608"/>
                    <a:gd name="T45" fmla="*/ 0 h 1609"/>
                    <a:gd name="T46" fmla="*/ 12 w 1608"/>
                    <a:gd name="T47" fmla="*/ 0 h 1609"/>
                    <a:gd name="T48" fmla="*/ 14 w 1608"/>
                    <a:gd name="T49" fmla="*/ 0 h 1609"/>
                    <a:gd name="T50" fmla="*/ 17 w 1608"/>
                    <a:gd name="T51" fmla="*/ 0 h 1609"/>
                    <a:gd name="T52" fmla="*/ 19 w 1608"/>
                    <a:gd name="T53" fmla="*/ 1 h 1609"/>
                    <a:gd name="T54" fmla="*/ 21 w 1608"/>
                    <a:gd name="T55" fmla="*/ 2 h 1609"/>
                    <a:gd name="T56" fmla="*/ 23 w 1608"/>
                    <a:gd name="T57" fmla="*/ 4 h 1609"/>
                    <a:gd name="T58" fmla="*/ 24 w 1608"/>
                    <a:gd name="T59" fmla="*/ 6 h 1609"/>
                    <a:gd name="T60" fmla="*/ 25 w 1608"/>
                    <a:gd name="T61" fmla="*/ 8 h 1609"/>
                    <a:gd name="T62" fmla="*/ 26 w 1608"/>
                    <a:gd name="T63" fmla="*/ 11 h 1609"/>
                    <a:gd name="T64" fmla="*/ 26 w 1608"/>
                    <a:gd name="T65" fmla="*/ 13 h 1609"/>
                    <a:gd name="T66" fmla="*/ 25 w 1608"/>
                    <a:gd name="T67" fmla="*/ 16 h 1609"/>
                    <a:gd name="T68" fmla="*/ 24 w 1608"/>
                    <a:gd name="T69" fmla="*/ 18 h 1609"/>
                    <a:gd name="T70" fmla="*/ 23 w 1608"/>
                    <a:gd name="T71" fmla="*/ 20 h 1609"/>
                    <a:gd name="T72" fmla="*/ 21 w 1608"/>
                    <a:gd name="T73" fmla="*/ 22 h 1609"/>
                    <a:gd name="T74" fmla="*/ 19 w 1608"/>
                    <a:gd name="T75" fmla="*/ 23 h 1609"/>
                    <a:gd name="T76" fmla="*/ 17 w 1608"/>
                    <a:gd name="T77" fmla="*/ 24 h 1609"/>
                    <a:gd name="T78" fmla="*/ 14 w 1608"/>
                    <a:gd name="T79" fmla="*/ 25 h 1609"/>
                    <a:gd name="T80" fmla="*/ 12 w 1608"/>
                    <a:gd name="T81" fmla="*/ 25 h 1609"/>
                    <a:gd name="T82" fmla="*/ 9 w 1608"/>
                    <a:gd name="T83" fmla="*/ 24 h 1609"/>
                    <a:gd name="T84" fmla="*/ 7 w 1608"/>
                    <a:gd name="T85" fmla="*/ 23 h 1609"/>
                    <a:gd name="T86" fmla="*/ 5 w 1608"/>
                    <a:gd name="T87" fmla="*/ 22 h 1609"/>
                    <a:gd name="T88" fmla="*/ 3 w 1608"/>
                    <a:gd name="T89" fmla="*/ 20 h 1609"/>
                    <a:gd name="T90" fmla="*/ 2 w 1608"/>
                    <a:gd name="T91" fmla="*/ 18 h 1609"/>
                    <a:gd name="T92" fmla="*/ 1 w 1608"/>
                    <a:gd name="T93" fmla="*/ 16 h 1609"/>
                    <a:gd name="T94" fmla="*/ 1 w 1608"/>
                    <a:gd name="T95" fmla="*/ 13 h 16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8" h="1609">
                      <a:moveTo>
                        <a:pt x="1431" y="806"/>
                      </a:moveTo>
                      <a:lnTo>
                        <a:pt x="1427" y="869"/>
                      </a:lnTo>
                      <a:lnTo>
                        <a:pt x="1418" y="931"/>
                      </a:lnTo>
                      <a:lnTo>
                        <a:pt x="1403" y="991"/>
                      </a:lnTo>
                      <a:lnTo>
                        <a:pt x="1381" y="1049"/>
                      </a:lnTo>
                      <a:lnTo>
                        <a:pt x="1355" y="1103"/>
                      </a:lnTo>
                      <a:lnTo>
                        <a:pt x="1323" y="1155"/>
                      </a:lnTo>
                      <a:lnTo>
                        <a:pt x="1288" y="1203"/>
                      </a:lnTo>
                      <a:lnTo>
                        <a:pt x="1247" y="1248"/>
                      </a:lnTo>
                      <a:lnTo>
                        <a:pt x="1202" y="1288"/>
                      </a:lnTo>
                      <a:lnTo>
                        <a:pt x="1154" y="1325"/>
                      </a:lnTo>
                      <a:lnTo>
                        <a:pt x="1103" y="1356"/>
                      </a:lnTo>
                      <a:lnTo>
                        <a:pt x="1048" y="1383"/>
                      </a:lnTo>
                      <a:lnTo>
                        <a:pt x="991" y="1405"/>
                      </a:lnTo>
                      <a:lnTo>
                        <a:pt x="931" y="1420"/>
                      </a:lnTo>
                      <a:lnTo>
                        <a:pt x="868" y="1429"/>
                      </a:lnTo>
                      <a:lnTo>
                        <a:pt x="804" y="1432"/>
                      </a:lnTo>
                      <a:lnTo>
                        <a:pt x="739" y="1429"/>
                      </a:lnTo>
                      <a:lnTo>
                        <a:pt x="677" y="1420"/>
                      </a:lnTo>
                      <a:lnTo>
                        <a:pt x="617" y="1404"/>
                      </a:lnTo>
                      <a:lnTo>
                        <a:pt x="560" y="1383"/>
                      </a:lnTo>
                      <a:lnTo>
                        <a:pt x="504" y="1356"/>
                      </a:lnTo>
                      <a:lnTo>
                        <a:pt x="453" y="1324"/>
                      </a:lnTo>
                      <a:lnTo>
                        <a:pt x="404" y="1288"/>
                      </a:lnTo>
                      <a:lnTo>
                        <a:pt x="360" y="1248"/>
                      </a:lnTo>
                      <a:lnTo>
                        <a:pt x="319" y="1203"/>
                      </a:lnTo>
                      <a:lnTo>
                        <a:pt x="283" y="1155"/>
                      </a:lnTo>
                      <a:lnTo>
                        <a:pt x="251" y="1103"/>
                      </a:lnTo>
                      <a:lnTo>
                        <a:pt x="225" y="1049"/>
                      </a:lnTo>
                      <a:lnTo>
                        <a:pt x="204" y="991"/>
                      </a:lnTo>
                      <a:lnTo>
                        <a:pt x="188" y="931"/>
                      </a:lnTo>
                      <a:lnTo>
                        <a:pt x="178" y="869"/>
                      </a:lnTo>
                      <a:lnTo>
                        <a:pt x="175" y="806"/>
                      </a:lnTo>
                      <a:lnTo>
                        <a:pt x="178" y="742"/>
                      </a:lnTo>
                      <a:lnTo>
                        <a:pt x="188" y="680"/>
                      </a:lnTo>
                      <a:lnTo>
                        <a:pt x="204" y="620"/>
                      </a:lnTo>
                      <a:lnTo>
                        <a:pt x="225" y="562"/>
                      </a:lnTo>
                      <a:lnTo>
                        <a:pt x="251" y="508"/>
                      </a:lnTo>
                      <a:lnTo>
                        <a:pt x="282" y="456"/>
                      </a:lnTo>
                      <a:lnTo>
                        <a:pt x="319" y="408"/>
                      </a:lnTo>
                      <a:lnTo>
                        <a:pt x="359" y="363"/>
                      </a:lnTo>
                      <a:lnTo>
                        <a:pt x="404" y="323"/>
                      </a:lnTo>
                      <a:lnTo>
                        <a:pt x="453" y="287"/>
                      </a:lnTo>
                      <a:lnTo>
                        <a:pt x="504" y="255"/>
                      </a:lnTo>
                      <a:lnTo>
                        <a:pt x="559" y="228"/>
                      </a:lnTo>
                      <a:lnTo>
                        <a:pt x="616" y="208"/>
                      </a:lnTo>
                      <a:lnTo>
                        <a:pt x="676" y="191"/>
                      </a:lnTo>
                      <a:lnTo>
                        <a:pt x="738" y="181"/>
                      </a:lnTo>
                      <a:lnTo>
                        <a:pt x="803" y="178"/>
                      </a:lnTo>
                      <a:lnTo>
                        <a:pt x="867" y="181"/>
                      </a:lnTo>
                      <a:lnTo>
                        <a:pt x="929" y="190"/>
                      </a:lnTo>
                      <a:lnTo>
                        <a:pt x="989" y="206"/>
                      </a:lnTo>
                      <a:lnTo>
                        <a:pt x="1047" y="227"/>
                      </a:lnTo>
                      <a:lnTo>
                        <a:pt x="1102" y="254"/>
                      </a:lnTo>
                      <a:lnTo>
                        <a:pt x="1154" y="286"/>
                      </a:lnTo>
                      <a:lnTo>
                        <a:pt x="1202" y="322"/>
                      </a:lnTo>
                      <a:lnTo>
                        <a:pt x="1246" y="362"/>
                      </a:lnTo>
                      <a:lnTo>
                        <a:pt x="1288" y="407"/>
                      </a:lnTo>
                      <a:lnTo>
                        <a:pt x="1323" y="455"/>
                      </a:lnTo>
                      <a:lnTo>
                        <a:pt x="1355" y="507"/>
                      </a:lnTo>
                      <a:lnTo>
                        <a:pt x="1381" y="561"/>
                      </a:lnTo>
                      <a:lnTo>
                        <a:pt x="1402" y="619"/>
                      </a:lnTo>
                      <a:lnTo>
                        <a:pt x="1418" y="679"/>
                      </a:lnTo>
                      <a:lnTo>
                        <a:pt x="1427" y="741"/>
                      </a:lnTo>
                      <a:lnTo>
                        <a:pt x="1431" y="806"/>
                      </a:lnTo>
                      <a:close/>
                      <a:moveTo>
                        <a:pt x="0" y="808"/>
                      </a:moveTo>
                      <a:lnTo>
                        <a:pt x="1" y="766"/>
                      </a:lnTo>
                      <a:lnTo>
                        <a:pt x="5" y="726"/>
                      </a:lnTo>
                      <a:lnTo>
                        <a:pt x="9" y="686"/>
                      </a:lnTo>
                      <a:lnTo>
                        <a:pt x="16" y="647"/>
                      </a:lnTo>
                      <a:lnTo>
                        <a:pt x="25" y="607"/>
                      </a:lnTo>
                      <a:lnTo>
                        <a:pt x="36" y="569"/>
                      </a:lnTo>
                      <a:lnTo>
                        <a:pt x="48" y="531"/>
                      </a:lnTo>
                      <a:lnTo>
                        <a:pt x="63" y="496"/>
                      </a:lnTo>
                      <a:lnTo>
                        <a:pt x="79" y="460"/>
                      </a:lnTo>
                      <a:lnTo>
                        <a:pt x="97" y="424"/>
                      </a:lnTo>
                      <a:lnTo>
                        <a:pt x="116" y="391"/>
                      </a:lnTo>
                      <a:lnTo>
                        <a:pt x="137" y="359"/>
                      </a:lnTo>
                      <a:lnTo>
                        <a:pt x="159" y="326"/>
                      </a:lnTo>
                      <a:lnTo>
                        <a:pt x="183" y="296"/>
                      </a:lnTo>
                      <a:lnTo>
                        <a:pt x="208" y="266"/>
                      </a:lnTo>
                      <a:lnTo>
                        <a:pt x="235" y="239"/>
                      </a:lnTo>
                      <a:lnTo>
                        <a:pt x="263" y="212"/>
                      </a:lnTo>
                      <a:lnTo>
                        <a:pt x="293" y="187"/>
                      </a:lnTo>
                      <a:lnTo>
                        <a:pt x="322" y="163"/>
                      </a:lnTo>
                      <a:lnTo>
                        <a:pt x="354" y="140"/>
                      </a:lnTo>
                      <a:lnTo>
                        <a:pt x="387" y="119"/>
                      </a:lnTo>
                      <a:lnTo>
                        <a:pt x="420" y="99"/>
                      </a:lnTo>
                      <a:lnTo>
                        <a:pt x="455" y="81"/>
                      </a:lnTo>
                      <a:lnTo>
                        <a:pt x="491" y="65"/>
                      </a:lnTo>
                      <a:lnTo>
                        <a:pt x="526" y="50"/>
                      </a:lnTo>
                      <a:lnTo>
                        <a:pt x="564" y="37"/>
                      </a:lnTo>
                      <a:lnTo>
                        <a:pt x="602" y="27"/>
                      </a:lnTo>
                      <a:lnTo>
                        <a:pt x="642" y="17"/>
                      </a:lnTo>
                      <a:lnTo>
                        <a:pt x="681" y="9"/>
                      </a:lnTo>
                      <a:lnTo>
                        <a:pt x="721" y="5"/>
                      </a:lnTo>
                      <a:lnTo>
                        <a:pt x="761" y="1"/>
                      </a:lnTo>
                      <a:lnTo>
                        <a:pt x="803" y="0"/>
                      </a:lnTo>
                      <a:lnTo>
                        <a:pt x="844" y="1"/>
                      </a:lnTo>
                      <a:lnTo>
                        <a:pt x="886" y="5"/>
                      </a:lnTo>
                      <a:lnTo>
                        <a:pt x="926" y="9"/>
                      </a:lnTo>
                      <a:lnTo>
                        <a:pt x="965" y="17"/>
                      </a:lnTo>
                      <a:lnTo>
                        <a:pt x="1004" y="27"/>
                      </a:lnTo>
                      <a:lnTo>
                        <a:pt x="1042" y="37"/>
                      </a:lnTo>
                      <a:lnTo>
                        <a:pt x="1080" y="50"/>
                      </a:lnTo>
                      <a:lnTo>
                        <a:pt x="1116" y="65"/>
                      </a:lnTo>
                      <a:lnTo>
                        <a:pt x="1152" y="81"/>
                      </a:lnTo>
                      <a:lnTo>
                        <a:pt x="1186" y="98"/>
                      </a:lnTo>
                      <a:lnTo>
                        <a:pt x="1221" y="118"/>
                      </a:lnTo>
                      <a:lnTo>
                        <a:pt x="1253" y="140"/>
                      </a:lnTo>
                      <a:lnTo>
                        <a:pt x="1284" y="161"/>
                      </a:lnTo>
                      <a:lnTo>
                        <a:pt x="1315" y="186"/>
                      </a:lnTo>
                      <a:lnTo>
                        <a:pt x="1344" y="211"/>
                      </a:lnTo>
                      <a:lnTo>
                        <a:pt x="1372" y="238"/>
                      </a:lnTo>
                      <a:lnTo>
                        <a:pt x="1398" y="266"/>
                      </a:lnTo>
                      <a:lnTo>
                        <a:pt x="1424" y="295"/>
                      </a:lnTo>
                      <a:lnTo>
                        <a:pt x="1448" y="325"/>
                      </a:lnTo>
                      <a:lnTo>
                        <a:pt x="1470" y="357"/>
                      </a:lnTo>
                      <a:lnTo>
                        <a:pt x="1492" y="390"/>
                      </a:lnTo>
                      <a:lnTo>
                        <a:pt x="1510" y="423"/>
                      </a:lnTo>
                      <a:lnTo>
                        <a:pt x="1528" y="458"/>
                      </a:lnTo>
                      <a:lnTo>
                        <a:pt x="1545" y="493"/>
                      </a:lnTo>
                      <a:lnTo>
                        <a:pt x="1558" y="530"/>
                      </a:lnTo>
                      <a:lnTo>
                        <a:pt x="1571" y="567"/>
                      </a:lnTo>
                      <a:lnTo>
                        <a:pt x="1583" y="605"/>
                      </a:lnTo>
                      <a:lnTo>
                        <a:pt x="1592" y="644"/>
                      </a:lnTo>
                      <a:lnTo>
                        <a:pt x="1599" y="683"/>
                      </a:lnTo>
                      <a:lnTo>
                        <a:pt x="1603" y="724"/>
                      </a:lnTo>
                      <a:lnTo>
                        <a:pt x="1607" y="764"/>
                      </a:lnTo>
                      <a:lnTo>
                        <a:pt x="1608" y="806"/>
                      </a:lnTo>
                      <a:lnTo>
                        <a:pt x="1607" y="847"/>
                      </a:lnTo>
                      <a:lnTo>
                        <a:pt x="1603" y="887"/>
                      </a:lnTo>
                      <a:lnTo>
                        <a:pt x="1599" y="928"/>
                      </a:lnTo>
                      <a:lnTo>
                        <a:pt x="1592" y="967"/>
                      </a:lnTo>
                      <a:lnTo>
                        <a:pt x="1583" y="1006"/>
                      </a:lnTo>
                      <a:lnTo>
                        <a:pt x="1572" y="1044"/>
                      </a:lnTo>
                      <a:lnTo>
                        <a:pt x="1560" y="1081"/>
                      </a:lnTo>
                      <a:lnTo>
                        <a:pt x="1545" y="1118"/>
                      </a:lnTo>
                      <a:lnTo>
                        <a:pt x="1528" y="1154"/>
                      </a:lnTo>
                      <a:lnTo>
                        <a:pt x="1511" y="1188"/>
                      </a:lnTo>
                      <a:lnTo>
                        <a:pt x="1492" y="1221"/>
                      </a:lnTo>
                      <a:lnTo>
                        <a:pt x="1471" y="1254"/>
                      </a:lnTo>
                      <a:lnTo>
                        <a:pt x="1448" y="1286"/>
                      </a:lnTo>
                      <a:lnTo>
                        <a:pt x="1424" y="1316"/>
                      </a:lnTo>
                      <a:lnTo>
                        <a:pt x="1398" y="1345"/>
                      </a:lnTo>
                      <a:lnTo>
                        <a:pt x="1372" y="1372"/>
                      </a:lnTo>
                      <a:lnTo>
                        <a:pt x="1344" y="1400"/>
                      </a:lnTo>
                      <a:lnTo>
                        <a:pt x="1315" y="1425"/>
                      </a:lnTo>
                      <a:lnTo>
                        <a:pt x="1284" y="1448"/>
                      </a:lnTo>
                      <a:lnTo>
                        <a:pt x="1253" y="1472"/>
                      </a:lnTo>
                      <a:lnTo>
                        <a:pt x="1220" y="1492"/>
                      </a:lnTo>
                      <a:lnTo>
                        <a:pt x="1186" y="1512"/>
                      </a:lnTo>
                      <a:lnTo>
                        <a:pt x="1152" y="1529"/>
                      </a:lnTo>
                      <a:lnTo>
                        <a:pt x="1116" y="1545"/>
                      </a:lnTo>
                      <a:lnTo>
                        <a:pt x="1079" y="1560"/>
                      </a:lnTo>
                      <a:lnTo>
                        <a:pt x="1042" y="1573"/>
                      </a:lnTo>
                      <a:lnTo>
                        <a:pt x="1004" y="1583"/>
                      </a:lnTo>
                      <a:lnTo>
                        <a:pt x="965" y="1592"/>
                      </a:lnTo>
                      <a:lnTo>
                        <a:pt x="925" y="1599"/>
                      </a:lnTo>
                      <a:lnTo>
                        <a:pt x="885" y="1604"/>
                      </a:lnTo>
                      <a:lnTo>
                        <a:pt x="844" y="1607"/>
                      </a:lnTo>
                      <a:lnTo>
                        <a:pt x="803" y="1609"/>
                      </a:lnTo>
                      <a:lnTo>
                        <a:pt x="761" y="1607"/>
                      </a:lnTo>
                      <a:lnTo>
                        <a:pt x="721" y="1604"/>
                      </a:lnTo>
                      <a:lnTo>
                        <a:pt x="681" y="1599"/>
                      </a:lnTo>
                      <a:lnTo>
                        <a:pt x="642" y="1592"/>
                      </a:lnTo>
                      <a:lnTo>
                        <a:pt x="602" y="1583"/>
                      </a:lnTo>
                      <a:lnTo>
                        <a:pt x="564" y="1573"/>
                      </a:lnTo>
                      <a:lnTo>
                        <a:pt x="528" y="1560"/>
                      </a:lnTo>
                      <a:lnTo>
                        <a:pt x="491" y="1545"/>
                      </a:lnTo>
                      <a:lnTo>
                        <a:pt x="455" y="1529"/>
                      </a:lnTo>
                      <a:lnTo>
                        <a:pt x="420" y="1512"/>
                      </a:lnTo>
                      <a:lnTo>
                        <a:pt x="387" y="1492"/>
                      </a:lnTo>
                      <a:lnTo>
                        <a:pt x="355" y="1472"/>
                      </a:lnTo>
                      <a:lnTo>
                        <a:pt x="322" y="1448"/>
                      </a:lnTo>
                      <a:lnTo>
                        <a:pt x="293" y="1425"/>
                      </a:lnTo>
                      <a:lnTo>
                        <a:pt x="264" y="1400"/>
                      </a:lnTo>
                      <a:lnTo>
                        <a:pt x="236" y="1374"/>
                      </a:lnTo>
                      <a:lnTo>
                        <a:pt x="208" y="1346"/>
                      </a:lnTo>
                      <a:lnTo>
                        <a:pt x="183" y="1316"/>
                      </a:lnTo>
                      <a:lnTo>
                        <a:pt x="160" y="1286"/>
                      </a:lnTo>
                      <a:lnTo>
                        <a:pt x="137" y="1255"/>
                      </a:lnTo>
                      <a:lnTo>
                        <a:pt x="116" y="1223"/>
                      </a:lnTo>
                      <a:lnTo>
                        <a:pt x="97" y="1188"/>
                      </a:lnTo>
                      <a:lnTo>
                        <a:pt x="79" y="1155"/>
                      </a:lnTo>
                      <a:lnTo>
                        <a:pt x="63" y="1119"/>
                      </a:lnTo>
                      <a:lnTo>
                        <a:pt x="48" y="1082"/>
                      </a:lnTo>
                      <a:lnTo>
                        <a:pt x="36" y="1045"/>
                      </a:lnTo>
                      <a:lnTo>
                        <a:pt x="25" y="1007"/>
                      </a:lnTo>
                      <a:lnTo>
                        <a:pt x="16" y="969"/>
                      </a:lnTo>
                      <a:lnTo>
                        <a:pt x="9" y="929"/>
                      </a:lnTo>
                      <a:lnTo>
                        <a:pt x="5" y="890"/>
                      </a:lnTo>
                      <a:lnTo>
                        <a:pt x="1" y="849"/>
                      </a:lnTo>
                      <a:lnTo>
                        <a:pt x="0" y="808"/>
                      </a:lnTo>
                      <a:close/>
                    </a:path>
                  </a:pathLst>
                </a:custGeom>
                <a:solidFill>
                  <a:srgbClr val="0C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265">
                  <a:extLst>
                    <a:ext uri="{FF2B5EF4-FFF2-40B4-BE49-F238E27FC236}">
                      <a16:creationId xmlns:a16="http://schemas.microsoft.com/office/drawing/2014/main" id="{7873EF31-F81E-4A88-AFEB-42A8A5A725F5}"/>
                    </a:ext>
                  </a:extLst>
                </p:cNvPr>
                <p:cNvSpPr>
                  <a:spLocks noEditPoints="1"/>
                </p:cNvSpPr>
                <p:nvPr/>
              </p:nvSpPr>
              <p:spPr bwMode="auto">
                <a:xfrm>
                  <a:off x="1720" y="2478"/>
                  <a:ext cx="799" cy="800"/>
                </a:xfrm>
                <a:custGeom>
                  <a:avLst/>
                  <a:gdLst>
                    <a:gd name="T0" fmla="*/ 22 w 1598"/>
                    <a:gd name="T1" fmla="*/ 16 h 1598"/>
                    <a:gd name="T2" fmla="*/ 21 w 1598"/>
                    <a:gd name="T3" fmla="*/ 19 h 1598"/>
                    <a:gd name="T4" fmla="*/ 18 w 1598"/>
                    <a:gd name="T5" fmla="*/ 22 h 1598"/>
                    <a:gd name="T6" fmla="*/ 14 w 1598"/>
                    <a:gd name="T7" fmla="*/ 23 h 1598"/>
                    <a:gd name="T8" fmla="*/ 10 w 1598"/>
                    <a:gd name="T9" fmla="*/ 22 h 1598"/>
                    <a:gd name="T10" fmla="*/ 7 w 1598"/>
                    <a:gd name="T11" fmla="*/ 21 h 1598"/>
                    <a:gd name="T12" fmla="*/ 4 w 1598"/>
                    <a:gd name="T13" fmla="*/ 18 h 1598"/>
                    <a:gd name="T14" fmla="*/ 3 w 1598"/>
                    <a:gd name="T15" fmla="*/ 14 h 1598"/>
                    <a:gd name="T16" fmla="*/ 4 w 1598"/>
                    <a:gd name="T17" fmla="*/ 10 h 1598"/>
                    <a:gd name="T18" fmla="*/ 5 w 1598"/>
                    <a:gd name="T19" fmla="*/ 7 h 1598"/>
                    <a:gd name="T20" fmla="*/ 8 w 1598"/>
                    <a:gd name="T21" fmla="*/ 4 h 1598"/>
                    <a:gd name="T22" fmla="*/ 12 w 1598"/>
                    <a:gd name="T23" fmla="*/ 3 h 1598"/>
                    <a:gd name="T24" fmla="*/ 16 w 1598"/>
                    <a:gd name="T25" fmla="*/ 4 h 1598"/>
                    <a:gd name="T26" fmla="*/ 19 w 1598"/>
                    <a:gd name="T27" fmla="*/ 5 h 1598"/>
                    <a:gd name="T28" fmla="*/ 22 w 1598"/>
                    <a:gd name="T29" fmla="*/ 8 h 1598"/>
                    <a:gd name="T30" fmla="*/ 23 w 1598"/>
                    <a:gd name="T31" fmla="*/ 12 h 1598"/>
                    <a:gd name="T32" fmla="*/ 1 w 1598"/>
                    <a:gd name="T33" fmla="*/ 12 h 1598"/>
                    <a:gd name="T34" fmla="*/ 1 w 1598"/>
                    <a:gd name="T35" fmla="*/ 9 h 1598"/>
                    <a:gd name="T36" fmla="*/ 2 w 1598"/>
                    <a:gd name="T37" fmla="*/ 7 h 1598"/>
                    <a:gd name="T38" fmla="*/ 3 w 1598"/>
                    <a:gd name="T39" fmla="*/ 5 h 1598"/>
                    <a:gd name="T40" fmla="*/ 5 w 1598"/>
                    <a:gd name="T41" fmla="*/ 3 h 1598"/>
                    <a:gd name="T42" fmla="*/ 7 w 1598"/>
                    <a:gd name="T43" fmla="*/ 2 h 1598"/>
                    <a:gd name="T44" fmla="*/ 9 w 1598"/>
                    <a:gd name="T45" fmla="*/ 1 h 1598"/>
                    <a:gd name="T46" fmla="*/ 12 w 1598"/>
                    <a:gd name="T47" fmla="*/ 1 h 1598"/>
                    <a:gd name="T48" fmla="*/ 14 w 1598"/>
                    <a:gd name="T49" fmla="*/ 1 h 1598"/>
                    <a:gd name="T50" fmla="*/ 17 w 1598"/>
                    <a:gd name="T51" fmla="*/ 1 h 1598"/>
                    <a:gd name="T52" fmla="*/ 19 w 1598"/>
                    <a:gd name="T53" fmla="*/ 2 h 1598"/>
                    <a:gd name="T54" fmla="*/ 21 w 1598"/>
                    <a:gd name="T55" fmla="*/ 3 h 1598"/>
                    <a:gd name="T56" fmla="*/ 23 w 1598"/>
                    <a:gd name="T57" fmla="*/ 5 h 1598"/>
                    <a:gd name="T58" fmla="*/ 24 w 1598"/>
                    <a:gd name="T59" fmla="*/ 7 h 1598"/>
                    <a:gd name="T60" fmla="*/ 25 w 1598"/>
                    <a:gd name="T61" fmla="*/ 9 h 1598"/>
                    <a:gd name="T62" fmla="*/ 25 w 1598"/>
                    <a:gd name="T63" fmla="*/ 12 h 1598"/>
                    <a:gd name="T64" fmla="*/ 25 w 1598"/>
                    <a:gd name="T65" fmla="*/ 14 h 1598"/>
                    <a:gd name="T66" fmla="*/ 25 w 1598"/>
                    <a:gd name="T67" fmla="*/ 17 h 1598"/>
                    <a:gd name="T68" fmla="*/ 24 w 1598"/>
                    <a:gd name="T69" fmla="*/ 19 h 1598"/>
                    <a:gd name="T70" fmla="*/ 23 w 1598"/>
                    <a:gd name="T71" fmla="*/ 21 h 1598"/>
                    <a:gd name="T72" fmla="*/ 21 w 1598"/>
                    <a:gd name="T73" fmla="*/ 23 h 1598"/>
                    <a:gd name="T74" fmla="*/ 19 w 1598"/>
                    <a:gd name="T75" fmla="*/ 24 h 1598"/>
                    <a:gd name="T76" fmla="*/ 17 w 1598"/>
                    <a:gd name="T77" fmla="*/ 25 h 1598"/>
                    <a:gd name="T78" fmla="*/ 14 w 1598"/>
                    <a:gd name="T79" fmla="*/ 25 h 1598"/>
                    <a:gd name="T80" fmla="*/ 12 w 1598"/>
                    <a:gd name="T81" fmla="*/ 25 h 1598"/>
                    <a:gd name="T82" fmla="*/ 9 w 1598"/>
                    <a:gd name="T83" fmla="*/ 25 h 1598"/>
                    <a:gd name="T84" fmla="*/ 7 w 1598"/>
                    <a:gd name="T85" fmla="*/ 24 h 1598"/>
                    <a:gd name="T86" fmla="*/ 5 w 1598"/>
                    <a:gd name="T87" fmla="*/ 23 h 1598"/>
                    <a:gd name="T88" fmla="*/ 3 w 1598"/>
                    <a:gd name="T89" fmla="*/ 21 h 1598"/>
                    <a:gd name="T90" fmla="*/ 2 w 1598"/>
                    <a:gd name="T91" fmla="*/ 19 h 1598"/>
                    <a:gd name="T92" fmla="*/ 1 w 1598"/>
                    <a:gd name="T93" fmla="*/ 17 h 1598"/>
                    <a:gd name="T94" fmla="*/ 1 w 1598"/>
                    <a:gd name="T95" fmla="*/ 14 h 15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98" h="1598">
                      <a:moveTo>
                        <a:pt x="1428" y="800"/>
                      </a:moveTo>
                      <a:lnTo>
                        <a:pt x="1425" y="864"/>
                      </a:lnTo>
                      <a:lnTo>
                        <a:pt x="1415" y="926"/>
                      </a:lnTo>
                      <a:lnTo>
                        <a:pt x="1400" y="986"/>
                      </a:lnTo>
                      <a:lnTo>
                        <a:pt x="1379" y="1044"/>
                      </a:lnTo>
                      <a:lnTo>
                        <a:pt x="1353" y="1099"/>
                      </a:lnTo>
                      <a:lnTo>
                        <a:pt x="1322" y="1151"/>
                      </a:lnTo>
                      <a:lnTo>
                        <a:pt x="1285" y="1199"/>
                      </a:lnTo>
                      <a:lnTo>
                        <a:pt x="1244" y="1244"/>
                      </a:lnTo>
                      <a:lnTo>
                        <a:pt x="1199" y="1286"/>
                      </a:lnTo>
                      <a:lnTo>
                        <a:pt x="1151" y="1321"/>
                      </a:lnTo>
                      <a:lnTo>
                        <a:pt x="1099" y="1354"/>
                      </a:lnTo>
                      <a:lnTo>
                        <a:pt x="1044" y="1380"/>
                      </a:lnTo>
                      <a:lnTo>
                        <a:pt x="985" y="1402"/>
                      </a:lnTo>
                      <a:lnTo>
                        <a:pt x="925" y="1417"/>
                      </a:lnTo>
                      <a:lnTo>
                        <a:pt x="862" y="1426"/>
                      </a:lnTo>
                      <a:lnTo>
                        <a:pt x="797" y="1430"/>
                      </a:lnTo>
                      <a:lnTo>
                        <a:pt x="733" y="1426"/>
                      </a:lnTo>
                      <a:lnTo>
                        <a:pt x="671" y="1417"/>
                      </a:lnTo>
                      <a:lnTo>
                        <a:pt x="610" y="1401"/>
                      </a:lnTo>
                      <a:lnTo>
                        <a:pt x="552" y="1380"/>
                      </a:lnTo>
                      <a:lnTo>
                        <a:pt x="497" y="1354"/>
                      </a:lnTo>
                      <a:lnTo>
                        <a:pt x="445" y="1321"/>
                      </a:lnTo>
                      <a:lnTo>
                        <a:pt x="397" y="1286"/>
                      </a:lnTo>
                      <a:lnTo>
                        <a:pt x="353" y="1244"/>
                      </a:lnTo>
                      <a:lnTo>
                        <a:pt x="311" y="1201"/>
                      </a:lnTo>
                      <a:lnTo>
                        <a:pt x="276" y="1152"/>
                      </a:lnTo>
                      <a:lnTo>
                        <a:pt x="243" y="1100"/>
                      </a:lnTo>
                      <a:lnTo>
                        <a:pt x="217" y="1045"/>
                      </a:lnTo>
                      <a:lnTo>
                        <a:pt x="195" y="987"/>
                      </a:lnTo>
                      <a:lnTo>
                        <a:pt x="180" y="927"/>
                      </a:lnTo>
                      <a:lnTo>
                        <a:pt x="170" y="865"/>
                      </a:lnTo>
                      <a:lnTo>
                        <a:pt x="166" y="801"/>
                      </a:lnTo>
                      <a:lnTo>
                        <a:pt x="170" y="736"/>
                      </a:lnTo>
                      <a:lnTo>
                        <a:pt x="179" y="674"/>
                      </a:lnTo>
                      <a:lnTo>
                        <a:pt x="195" y="614"/>
                      </a:lnTo>
                      <a:lnTo>
                        <a:pt x="216" y="556"/>
                      </a:lnTo>
                      <a:lnTo>
                        <a:pt x="242" y="501"/>
                      </a:lnTo>
                      <a:lnTo>
                        <a:pt x="273" y="449"/>
                      </a:lnTo>
                      <a:lnTo>
                        <a:pt x="310" y="401"/>
                      </a:lnTo>
                      <a:lnTo>
                        <a:pt x="351" y="356"/>
                      </a:lnTo>
                      <a:lnTo>
                        <a:pt x="395" y="314"/>
                      </a:lnTo>
                      <a:lnTo>
                        <a:pt x="444" y="279"/>
                      </a:lnTo>
                      <a:lnTo>
                        <a:pt x="497" y="247"/>
                      </a:lnTo>
                      <a:lnTo>
                        <a:pt x="552" y="220"/>
                      </a:lnTo>
                      <a:lnTo>
                        <a:pt x="610" y="198"/>
                      </a:lnTo>
                      <a:lnTo>
                        <a:pt x="670" y="183"/>
                      </a:lnTo>
                      <a:lnTo>
                        <a:pt x="733" y="173"/>
                      </a:lnTo>
                      <a:lnTo>
                        <a:pt x="797" y="169"/>
                      </a:lnTo>
                      <a:lnTo>
                        <a:pt x="862" y="173"/>
                      </a:lnTo>
                      <a:lnTo>
                        <a:pt x="925" y="182"/>
                      </a:lnTo>
                      <a:lnTo>
                        <a:pt x="985" y="198"/>
                      </a:lnTo>
                      <a:lnTo>
                        <a:pt x="1044" y="219"/>
                      </a:lnTo>
                      <a:lnTo>
                        <a:pt x="1099" y="245"/>
                      </a:lnTo>
                      <a:lnTo>
                        <a:pt x="1151" y="278"/>
                      </a:lnTo>
                      <a:lnTo>
                        <a:pt x="1199" y="313"/>
                      </a:lnTo>
                      <a:lnTo>
                        <a:pt x="1244" y="355"/>
                      </a:lnTo>
                      <a:lnTo>
                        <a:pt x="1285" y="400"/>
                      </a:lnTo>
                      <a:lnTo>
                        <a:pt x="1322" y="448"/>
                      </a:lnTo>
                      <a:lnTo>
                        <a:pt x="1353" y="500"/>
                      </a:lnTo>
                      <a:lnTo>
                        <a:pt x="1379" y="555"/>
                      </a:lnTo>
                      <a:lnTo>
                        <a:pt x="1400" y="613"/>
                      </a:lnTo>
                      <a:lnTo>
                        <a:pt x="1415" y="673"/>
                      </a:lnTo>
                      <a:lnTo>
                        <a:pt x="1424" y="735"/>
                      </a:lnTo>
                      <a:lnTo>
                        <a:pt x="1428" y="800"/>
                      </a:lnTo>
                      <a:close/>
                      <a:moveTo>
                        <a:pt x="0" y="801"/>
                      </a:moveTo>
                      <a:lnTo>
                        <a:pt x="2" y="759"/>
                      </a:lnTo>
                      <a:lnTo>
                        <a:pt x="5" y="719"/>
                      </a:lnTo>
                      <a:lnTo>
                        <a:pt x="10" y="680"/>
                      </a:lnTo>
                      <a:lnTo>
                        <a:pt x="17" y="641"/>
                      </a:lnTo>
                      <a:lnTo>
                        <a:pt x="26" y="601"/>
                      </a:lnTo>
                      <a:lnTo>
                        <a:pt x="37" y="563"/>
                      </a:lnTo>
                      <a:lnTo>
                        <a:pt x="49" y="526"/>
                      </a:lnTo>
                      <a:lnTo>
                        <a:pt x="64" y="491"/>
                      </a:lnTo>
                      <a:lnTo>
                        <a:pt x="80" y="455"/>
                      </a:lnTo>
                      <a:lnTo>
                        <a:pt x="97" y="420"/>
                      </a:lnTo>
                      <a:lnTo>
                        <a:pt x="117" y="387"/>
                      </a:lnTo>
                      <a:lnTo>
                        <a:pt x="137" y="355"/>
                      </a:lnTo>
                      <a:lnTo>
                        <a:pt x="159" y="324"/>
                      </a:lnTo>
                      <a:lnTo>
                        <a:pt x="184" y="293"/>
                      </a:lnTo>
                      <a:lnTo>
                        <a:pt x="208" y="264"/>
                      </a:lnTo>
                      <a:lnTo>
                        <a:pt x="234" y="236"/>
                      </a:lnTo>
                      <a:lnTo>
                        <a:pt x="262" y="210"/>
                      </a:lnTo>
                      <a:lnTo>
                        <a:pt x="291" y="184"/>
                      </a:lnTo>
                      <a:lnTo>
                        <a:pt x="322" y="160"/>
                      </a:lnTo>
                      <a:lnTo>
                        <a:pt x="353" y="138"/>
                      </a:lnTo>
                      <a:lnTo>
                        <a:pt x="385" y="117"/>
                      </a:lnTo>
                      <a:lnTo>
                        <a:pt x="419" y="98"/>
                      </a:lnTo>
                      <a:lnTo>
                        <a:pt x="453" y="79"/>
                      </a:lnTo>
                      <a:lnTo>
                        <a:pt x="488" y="63"/>
                      </a:lnTo>
                      <a:lnTo>
                        <a:pt x="525" y="49"/>
                      </a:lnTo>
                      <a:lnTo>
                        <a:pt x="561" y="37"/>
                      </a:lnTo>
                      <a:lnTo>
                        <a:pt x="599" y="25"/>
                      </a:lnTo>
                      <a:lnTo>
                        <a:pt x="637" y="17"/>
                      </a:lnTo>
                      <a:lnTo>
                        <a:pt x="677" y="9"/>
                      </a:lnTo>
                      <a:lnTo>
                        <a:pt x="717" y="5"/>
                      </a:lnTo>
                      <a:lnTo>
                        <a:pt x="757" y="1"/>
                      </a:lnTo>
                      <a:lnTo>
                        <a:pt x="799" y="0"/>
                      </a:lnTo>
                      <a:lnTo>
                        <a:pt x="840" y="1"/>
                      </a:lnTo>
                      <a:lnTo>
                        <a:pt x="880" y="5"/>
                      </a:lnTo>
                      <a:lnTo>
                        <a:pt x="921" y="9"/>
                      </a:lnTo>
                      <a:lnTo>
                        <a:pt x="960" y="16"/>
                      </a:lnTo>
                      <a:lnTo>
                        <a:pt x="999" y="25"/>
                      </a:lnTo>
                      <a:lnTo>
                        <a:pt x="1037" y="36"/>
                      </a:lnTo>
                      <a:lnTo>
                        <a:pt x="1074" y="48"/>
                      </a:lnTo>
                      <a:lnTo>
                        <a:pt x="1110" y="63"/>
                      </a:lnTo>
                      <a:lnTo>
                        <a:pt x="1145" y="79"/>
                      </a:lnTo>
                      <a:lnTo>
                        <a:pt x="1180" y="97"/>
                      </a:lnTo>
                      <a:lnTo>
                        <a:pt x="1213" y="116"/>
                      </a:lnTo>
                      <a:lnTo>
                        <a:pt x="1246" y="137"/>
                      </a:lnTo>
                      <a:lnTo>
                        <a:pt x="1278" y="160"/>
                      </a:lnTo>
                      <a:lnTo>
                        <a:pt x="1308" y="184"/>
                      </a:lnTo>
                      <a:lnTo>
                        <a:pt x="1337" y="208"/>
                      </a:lnTo>
                      <a:lnTo>
                        <a:pt x="1364" y="235"/>
                      </a:lnTo>
                      <a:lnTo>
                        <a:pt x="1391" y="264"/>
                      </a:lnTo>
                      <a:lnTo>
                        <a:pt x="1416" y="293"/>
                      </a:lnTo>
                      <a:lnTo>
                        <a:pt x="1439" y="323"/>
                      </a:lnTo>
                      <a:lnTo>
                        <a:pt x="1462" y="354"/>
                      </a:lnTo>
                      <a:lnTo>
                        <a:pt x="1483" y="387"/>
                      </a:lnTo>
                      <a:lnTo>
                        <a:pt x="1501" y="420"/>
                      </a:lnTo>
                      <a:lnTo>
                        <a:pt x="1520" y="455"/>
                      </a:lnTo>
                      <a:lnTo>
                        <a:pt x="1536" y="490"/>
                      </a:lnTo>
                      <a:lnTo>
                        <a:pt x="1550" y="526"/>
                      </a:lnTo>
                      <a:lnTo>
                        <a:pt x="1562" y="563"/>
                      </a:lnTo>
                      <a:lnTo>
                        <a:pt x="1573" y="601"/>
                      </a:lnTo>
                      <a:lnTo>
                        <a:pt x="1582" y="639"/>
                      </a:lnTo>
                      <a:lnTo>
                        <a:pt x="1589" y="679"/>
                      </a:lnTo>
                      <a:lnTo>
                        <a:pt x="1593" y="719"/>
                      </a:lnTo>
                      <a:lnTo>
                        <a:pt x="1597" y="759"/>
                      </a:lnTo>
                      <a:lnTo>
                        <a:pt x="1598" y="800"/>
                      </a:lnTo>
                      <a:lnTo>
                        <a:pt x="1597" y="841"/>
                      </a:lnTo>
                      <a:lnTo>
                        <a:pt x="1593" y="881"/>
                      </a:lnTo>
                      <a:lnTo>
                        <a:pt x="1589" y="921"/>
                      </a:lnTo>
                      <a:lnTo>
                        <a:pt x="1582" y="960"/>
                      </a:lnTo>
                      <a:lnTo>
                        <a:pt x="1573" y="999"/>
                      </a:lnTo>
                      <a:lnTo>
                        <a:pt x="1562" y="1037"/>
                      </a:lnTo>
                      <a:lnTo>
                        <a:pt x="1550" y="1074"/>
                      </a:lnTo>
                      <a:lnTo>
                        <a:pt x="1536" y="1109"/>
                      </a:lnTo>
                      <a:lnTo>
                        <a:pt x="1520" y="1145"/>
                      </a:lnTo>
                      <a:lnTo>
                        <a:pt x="1501" y="1180"/>
                      </a:lnTo>
                      <a:lnTo>
                        <a:pt x="1483" y="1213"/>
                      </a:lnTo>
                      <a:lnTo>
                        <a:pt x="1462" y="1245"/>
                      </a:lnTo>
                      <a:lnTo>
                        <a:pt x="1439" y="1277"/>
                      </a:lnTo>
                      <a:lnTo>
                        <a:pt x="1416" y="1307"/>
                      </a:lnTo>
                      <a:lnTo>
                        <a:pt x="1391" y="1335"/>
                      </a:lnTo>
                      <a:lnTo>
                        <a:pt x="1364" y="1363"/>
                      </a:lnTo>
                      <a:lnTo>
                        <a:pt x="1337" y="1389"/>
                      </a:lnTo>
                      <a:lnTo>
                        <a:pt x="1308" y="1415"/>
                      </a:lnTo>
                      <a:lnTo>
                        <a:pt x="1277" y="1439"/>
                      </a:lnTo>
                      <a:lnTo>
                        <a:pt x="1246" y="1461"/>
                      </a:lnTo>
                      <a:lnTo>
                        <a:pt x="1213" y="1482"/>
                      </a:lnTo>
                      <a:lnTo>
                        <a:pt x="1180" y="1501"/>
                      </a:lnTo>
                      <a:lnTo>
                        <a:pt x="1145" y="1519"/>
                      </a:lnTo>
                      <a:lnTo>
                        <a:pt x="1110" y="1535"/>
                      </a:lnTo>
                      <a:lnTo>
                        <a:pt x="1073" y="1548"/>
                      </a:lnTo>
                      <a:lnTo>
                        <a:pt x="1036" y="1561"/>
                      </a:lnTo>
                      <a:lnTo>
                        <a:pt x="998" y="1573"/>
                      </a:lnTo>
                      <a:lnTo>
                        <a:pt x="959" y="1582"/>
                      </a:lnTo>
                      <a:lnTo>
                        <a:pt x="920" y="1589"/>
                      </a:lnTo>
                      <a:lnTo>
                        <a:pt x="879" y="1593"/>
                      </a:lnTo>
                      <a:lnTo>
                        <a:pt x="839" y="1597"/>
                      </a:lnTo>
                      <a:lnTo>
                        <a:pt x="797" y="1598"/>
                      </a:lnTo>
                      <a:lnTo>
                        <a:pt x="756" y="1597"/>
                      </a:lnTo>
                      <a:lnTo>
                        <a:pt x="716" y="1593"/>
                      </a:lnTo>
                      <a:lnTo>
                        <a:pt x="677" y="1589"/>
                      </a:lnTo>
                      <a:lnTo>
                        <a:pt x="637" y="1582"/>
                      </a:lnTo>
                      <a:lnTo>
                        <a:pt x="598" y="1573"/>
                      </a:lnTo>
                      <a:lnTo>
                        <a:pt x="560" y="1562"/>
                      </a:lnTo>
                      <a:lnTo>
                        <a:pt x="523" y="1550"/>
                      </a:lnTo>
                      <a:lnTo>
                        <a:pt x="488" y="1536"/>
                      </a:lnTo>
                      <a:lnTo>
                        <a:pt x="452" y="1520"/>
                      </a:lnTo>
                      <a:lnTo>
                        <a:pt x="417" y="1501"/>
                      </a:lnTo>
                      <a:lnTo>
                        <a:pt x="384" y="1483"/>
                      </a:lnTo>
                      <a:lnTo>
                        <a:pt x="352" y="1462"/>
                      </a:lnTo>
                      <a:lnTo>
                        <a:pt x="321" y="1439"/>
                      </a:lnTo>
                      <a:lnTo>
                        <a:pt x="291" y="1416"/>
                      </a:lnTo>
                      <a:lnTo>
                        <a:pt x="262" y="1391"/>
                      </a:lnTo>
                      <a:lnTo>
                        <a:pt x="234" y="1364"/>
                      </a:lnTo>
                      <a:lnTo>
                        <a:pt x="208" y="1336"/>
                      </a:lnTo>
                      <a:lnTo>
                        <a:pt x="182" y="1308"/>
                      </a:lnTo>
                      <a:lnTo>
                        <a:pt x="159" y="1278"/>
                      </a:lnTo>
                      <a:lnTo>
                        <a:pt x="136" y="1247"/>
                      </a:lnTo>
                      <a:lnTo>
                        <a:pt x="116" y="1214"/>
                      </a:lnTo>
                      <a:lnTo>
                        <a:pt x="97" y="1181"/>
                      </a:lnTo>
                      <a:lnTo>
                        <a:pt x="79" y="1146"/>
                      </a:lnTo>
                      <a:lnTo>
                        <a:pt x="63" y="1111"/>
                      </a:lnTo>
                      <a:lnTo>
                        <a:pt x="49" y="1075"/>
                      </a:lnTo>
                      <a:lnTo>
                        <a:pt x="36" y="1038"/>
                      </a:lnTo>
                      <a:lnTo>
                        <a:pt x="26" y="1000"/>
                      </a:lnTo>
                      <a:lnTo>
                        <a:pt x="17" y="961"/>
                      </a:lnTo>
                      <a:lnTo>
                        <a:pt x="10" y="922"/>
                      </a:lnTo>
                      <a:lnTo>
                        <a:pt x="5" y="883"/>
                      </a:lnTo>
                      <a:lnTo>
                        <a:pt x="2" y="842"/>
                      </a:lnTo>
                      <a:lnTo>
                        <a:pt x="0" y="801"/>
                      </a:lnTo>
                      <a:close/>
                    </a:path>
                  </a:pathLst>
                </a:custGeom>
                <a:solidFill>
                  <a:srgbClr val="1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266">
                  <a:extLst>
                    <a:ext uri="{FF2B5EF4-FFF2-40B4-BE49-F238E27FC236}">
                      <a16:creationId xmlns:a16="http://schemas.microsoft.com/office/drawing/2014/main" id="{6716D9CC-0176-4ED0-AF02-FD40E40240DB}"/>
                    </a:ext>
                  </a:extLst>
                </p:cNvPr>
                <p:cNvSpPr>
                  <a:spLocks noEditPoints="1"/>
                </p:cNvSpPr>
                <p:nvPr/>
              </p:nvSpPr>
              <p:spPr bwMode="auto">
                <a:xfrm>
                  <a:off x="1721" y="2481"/>
                  <a:ext cx="794" cy="794"/>
                </a:xfrm>
                <a:custGeom>
                  <a:avLst/>
                  <a:gdLst>
                    <a:gd name="T0" fmla="*/ 22 w 1587"/>
                    <a:gd name="T1" fmla="*/ 16 h 1587"/>
                    <a:gd name="T2" fmla="*/ 21 w 1587"/>
                    <a:gd name="T3" fmla="*/ 19 h 1587"/>
                    <a:gd name="T4" fmla="*/ 18 w 1587"/>
                    <a:gd name="T5" fmla="*/ 22 h 1587"/>
                    <a:gd name="T6" fmla="*/ 14 w 1587"/>
                    <a:gd name="T7" fmla="*/ 23 h 1587"/>
                    <a:gd name="T8" fmla="*/ 10 w 1587"/>
                    <a:gd name="T9" fmla="*/ 22 h 1587"/>
                    <a:gd name="T10" fmla="*/ 7 w 1587"/>
                    <a:gd name="T11" fmla="*/ 21 h 1587"/>
                    <a:gd name="T12" fmla="*/ 4 w 1587"/>
                    <a:gd name="T13" fmla="*/ 18 h 1587"/>
                    <a:gd name="T14" fmla="*/ 3 w 1587"/>
                    <a:gd name="T15" fmla="*/ 14 h 1587"/>
                    <a:gd name="T16" fmla="*/ 3 w 1587"/>
                    <a:gd name="T17" fmla="*/ 10 h 1587"/>
                    <a:gd name="T18" fmla="*/ 5 w 1587"/>
                    <a:gd name="T19" fmla="*/ 7 h 1587"/>
                    <a:gd name="T20" fmla="*/ 8 w 1587"/>
                    <a:gd name="T21" fmla="*/ 4 h 1587"/>
                    <a:gd name="T22" fmla="*/ 12 w 1587"/>
                    <a:gd name="T23" fmla="*/ 3 h 1587"/>
                    <a:gd name="T24" fmla="*/ 16 w 1587"/>
                    <a:gd name="T25" fmla="*/ 3 h 1587"/>
                    <a:gd name="T26" fmla="*/ 19 w 1587"/>
                    <a:gd name="T27" fmla="*/ 5 h 1587"/>
                    <a:gd name="T28" fmla="*/ 22 w 1587"/>
                    <a:gd name="T29" fmla="*/ 8 h 1587"/>
                    <a:gd name="T30" fmla="*/ 23 w 1587"/>
                    <a:gd name="T31" fmla="*/ 12 h 1587"/>
                    <a:gd name="T32" fmla="*/ 1 w 1587"/>
                    <a:gd name="T33" fmla="*/ 12 h 1587"/>
                    <a:gd name="T34" fmla="*/ 1 w 1587"/>
                    <a:gd name="T35" fmla="*/ 9 h 1587"/>
                    <a:gd name="T36" fmla="*/ 2 w 1587"/>
                    <a:gd name="T37" fmla="*/ 7 h 1587"/>
                    <a:gd name="T38" fmla="*/ 3 w 1587"/>
                    <a:gd name="T39" fmla="*/ 5 h 1587"/>
                    <a:gd name="T40" fmla="*/ 5 w 1587"/>
                    <a:gd name="T41" fmla="*/ 3 h 1587"/>
                    <a:gd name="T42" fmla="*/ 7 w 1587"/>
                    <a:gd name="T43" fmla="*/ 2 h 1587"/>
                    <a:gd name="T44" fmla="*/ 9 w 1587"/>
                    <a:gd name="T45" fmla="*/ 1 h 1587"/>
                    <a:gd name="T46" fmla="*/ 12 w 1587"/>
                    <a:gd name="T47" fmla="*/ 1 h 1587"/>
                    <a:gd name="T48" fmla="*/ 14 w 1587"/>
                    <a:gd name="T49" fmla="*/ 1 h 1587"/>
                    <a:gd name="T50" fmla="*/ 17 w 1587"/>
                    <a:gd name="T51" fmla="*/ 1 h 1587"/>
                    <a:gd name="T52" fmla="*/ 19 w 1587"/>
                    <a:gd name="T53" fmla="*/ 2 h 1587"/>
                    <a:gd name="T54" fmla="*/ 21 w 1587"/>
                    <a:gd name="T55" fmla="*/ 3 h 1587"/>
                    <a:gd name="T56" fmla="*/ 22 w 1587"/>
                    <a:gd name="T57" fmla="*/ 5 h 1587"/>
                    <a:gd name="T58" fmla="*/ 24 w 1587"/>
                    <a:gd name="T59" fmla="*/ 7 h 1587"/>
                    <a:gd name="T60" fmla="*/ 25 w 1587"/>
                    <a:gd name="T61" fmla="*/ 9 h 1587"/>
                    <a:gd name="T62" fmla="*/ 25 w 1587"/>
                    <a:gd name="T63" fmla="*/ 12 h 1587"/>
                    <a:gd name="T64" fmla="*/ 25 w 1587"/>
                    <a:gd name="T65" fmla="*/ 14 h 1587"/>
                    <a:gd name="T66" fmla="*/ 25 w 1587"/>
                    <a:gd name="T67" fmla="*/ 17 h 1587"/>
                    <a:gd name="T68" fmla="*/ 24 w 1587"/>
                    <a:gd name="T69" fmla="*/ 19 h 1587"/>
                    <a:gd name="T70" fmla="*/ 22 w 1587"/>
                    <a:gd name="T71" fmla="*/ 21 h 1587"/>
                    <a:gd name="T72" fmla="*/ 21 w 1587"/>
                    <a:gd name="T73" fmla="*/ 22 h 1587"/>
                    <a:gd name="T74" fmla="*/ 19 w 1587"/>
                    <a:gd name="T75" fmla="*/ 24 h 1587"/>
                    <a:gd name="T76" fmla="*/ 17 w 1587"/>
                    <a:gd name="T77" fmla="*/ 25 h 1587"/>
                    <a:gd name="T78" fmla="*/ 14 w 1587"/>
                    <a:gd name="T79" fmla="*/ 25 h 1587"/>
                    <a:gd name="T80" fmla="*/ 12 w 1587"/>
                    <a:gd name="T81" fmla="*/ 25 h 1587"/>
                    <a:gd name="T82" fmla="*/ 9 w 1587"/>
                    <a:gd name="T83" fmla="*/ 25 h 1587"/>
                    <a:gd name="T84" fmla="*/ 7 w 1587"/>
                    <a:gd name="T85" fmla="*/ 24 h 1587"/>
                    <a:gd name="T86" fmla="*/ 5 w 1587"/>
                    <a:gd name="T87" fmla="*/ 22 h 1587"/>
                    <a:gd name="T88" fmla="*/ 3 w 1587"/>
                    <a:gd name="T89" fmla="*/ 21 h 1587"/>
                    <a:gd name="T90" fmla="*/ 2 w 1587"/>
                    <a:gd name="T91" fmla="*/ 19 h 1587"/>
                    <a:gd name="T92" fmla="*/ 1 w 1587"/>
                    <a:gd name="T93" fmla="*/ 17 h 1587"/>
                    <a:gd name="T94" fmla="*/ 1 w 1587"/>
                    <a:gd name="T95" fmla="*/ 14 h 1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87" h="1587">
                      <a:moveTo>
                        <a:pt x="1426" y="794"/>
                      </a:moveTo>
                      <a:lnTo>
                        <a:pt x="1422" y="858"/>
                      </a:lnTo>
                      <a:lnTo>
                        <a:pt x="1413" y="920"/>
                      </a:lnTo>
                      <a:lnTo>
                        <a:pt x="1397" y="981"/>
                      </a:lnTo>
                      <a:lnTo>
                        <a:pt x="1376" y="1039"/>
                      </a:lnTo>
                      <a:lnTo>
                        <a:pt x="1349" y="1095"/>
                      </a:lnTo>
                      <a:lnTo>
                        <a:pt x="1318" y="1147"/>
                      </a:lnTo>
                      <a:lnTo>
                        <a:pt x="1281" y="1197"/>
                      </a:lnTo>
                      <a:lnTo>
                        <a:pt x="1240" y="1242"/>
                      </a:lnTo>
                      <a:lnTo>
                        <a:pt x="1194" y="1282"/>
                      </a:lnTo>
                      <a:lnTo>
                        <a:pt x="1146" y="1319"/>
                      </a:lnTo>
                      <a:lnTo>
                        <a:pt x="1094" y="1351"/>
                      </a:lnTo>
                      <a:lnTo>
                        <a:pt x="1038" y="1378"/>
                      </a:lnTo>
                      <a:lnTo>
                        <a:pt x="980" y="1400"/>
                      </a:lnTo>
                      <a:lnTo>
                        <a:pt x="919" y="1416"/>
                      </a:lnTo>
                      <a:lnTo>
                        <a:pt x="856" y="1425"/>
                      </a:lnTo>
                      <a:lnTo>
                        <a:pt x="791" y="1428"/>
                      </a:lnTo>
                      <a:lnTo>
                        <a:pt x="727" y="1425"/>
                      </a:lnTo>
                      <a:lnTo>
                        <a:pt x="663" y="1416"/>
                      </a:lnTo>
                      <a:lnTo>
                        <a:pt x="602" y="1400"/>
                      </a:lnTo>
                      <a:lnTo>
                        <a:pt x="545" y="1379"/>
                      </a:lnTo>
                      <a:lnTo>
                        <a:pt x="488" y="1351"/>
                      </a:lnTo>
                      <a:lnTo>
                        <a:pt x="436" y="1320"/>
                      </a:lnTo>
                      <a:lnTo>
                        <a:pt x="388" y="1283"/>
                      </a:lnTo>
                      <a:lnTo>
                        <a:pt x="343" y="1242"/>
                      </a:lnTo>
                      <a:lnTo>
                        <a:pt x="302" y="1197"/>
                      </a:lnTo>
                      <a:lnTo>
                        <a:pt x="265" y="1148"/>
                      </a:lnTo>
                      <a:lnTo>
                        <a:pt x="234" y="1097"/>
                      </a:lnTo>
                      <a:lnTo>
                        <a:pt x="206" y="1040"/>
                      </a:lnTo>
                      <a:lnTo>
                        <a:pt x="185" y="983"/>
                      </a:lnTo>
                      <a:lnTo>
                        <a:pt x="169" y="921"/>
                      </a:lnTo>
                      <a:lnTo>
                        <a:pt x="160" y="858"/>
                      </a:lnTo>
                      <a:lnTo>
                        <a:pt x="157" y="794"/>
                      </a:lnTo>
                      <a:lnTo>
                        <a:pt x="160" y="729"/>
                      </a:lnTo>
                      <a:lnTo>
                        <a:pt x="169" y="667"/>
                      </a:lnTo>
                      <a:lnTo>
                        <a:pt x="185" y="606"/>
                      </a:lnTo>
                      <a:lnTo>
                        <a:pt x="206" y="548"/>
                      </a:lnTo>
                      <a:lnTo>
                        <a:pt x="233" y="493"/>
                      </a:lnTo>
                      <a:lnTo>
                        <a:pt x="265" y="440"/>
                      </a:lnTo>
                      <a:lnTo>
                        <a:pt x="302" y="391"/>
                      </a:lnTo>
                      <a:lnTo>
                        <a:pt x="342" y="347"/>
                      </a:lnTo>
                      <a:lnTo>
                        <a:pt x="387" y="305"/>
                      </a:lnTo>
                      <a:lnTo>
                        <a:pt x="435" y="268"/>
                      </a:lnTo>
                      <a:lnTo>
                        <a:pt x="488" y="237"/>
                      </a:lnTo>
                      <a:lnTo>
                        <a:pt x="544" y="209"/>
                      </a:lnTo>
                      <a:lnTo>
                        <a:pt x="601" y="189"/>
                      </a:lnTo>
                      <a:lnTo>
                        <a:pt x="662" y="173"/>
                      </a:lnTo>
                      <a:lnTo>
                        <a:pt x="726" y="163"/>
                      </a:lnTo>
                      <a:lnTo>
                        <a:pt x="790" y="160"/>
                      </a:lnTo>
                      <a:lnTo>
                        <a:pt x="855" y="163"/>
                      </a:lnTo>
                      <a:lnTo>
                        <a:pt x="918" y="173"/>
                      </a:lnTo>
                      <a:lnTo>
                        <a:pt x="979" y="189"/>
                      </a:lnTo>
                      <a:lnTo>
                        <a:pt x="1038" y="211"/>
                      </a:lnTo>
                      <a:lnTo>
                        <a:pt x="1093" y="237"/>
                      </a:lnTo>
                      <a:lnTo>
                        <a:pt x="1145" y="269"/>
                      </a:lnTo>
                      <a:lnTo>
                        <a:pt x="1194" y="305"/>
                      </a:lnTo>
                      <a:lnTo>
                        <a:pt x="1239" y="347"/>
                      </a:lnTo>
                      <a:lnTo>
                        <a:pt x="1281" y="391"/>
                      </a:lnTo>
                      <a:lnTo>
                        <a:pt x="1316" y="440"/>
                      </a:lnTo>
                      <a:lnTo>
                        <a:pt x="1349" y="492"/>
                      </a:lnTo>
                      <a:lnTo>
                        <a:pt x="1375" y="547"/>
                      </a:lnTo>
                      <a:lnTo>
                        <a:pt x="1397" y="606"/>
                      </a:lnTo>
                      <a:lnTo>
                        <a:pt x="1413" y="666"/>
                      </a:lnTo>
                      <a:lnTo>
                        <a:pt x="1422" y="729"/>
                      </a:lnTo>
                      <a:lnTo>
                        <a:pt x="1426" y="794"/>
                      </a:lnTo>
                      <a:close/>
                      <a:moveTo>
                        <a:pt x="0" y="796"/>
                      </a:moveTo>
                      <a:lnTo>
                        <a:pt x="1" y="756"/>
                      </a:lnTo>
                      <a:lnTo>
                        <a:pt x="4" y="715"/>
                      </a:lnTo>
                      <a:lnTo>
                        <a:pt x="9" y="675"/>
                      </a:lnTo>
                      <a:lnTo>
                        <a:pt x="16" y="637"/>
                      </a:lnTo>
                      <a:lnTo>
                        <a:pt x="25" y="598"/>
                      </a:lnTo>
                      <a:lnTo>
                        <a:pt x="36" y="561"/>
                      </a:lnTo>
                      <a:lnTo>
                        <a:pt x="48" y="524"/>
                      </a:lnTo>
                      <a:lnTo>
                        <a:pt x="63" y="487"/>
                      </a:lnTo>
                      <a:lnTo>
                        <a:pt x="78" y="453"/>
                      </a:lnTo>
                      <a:lnTo>
                        <a:pt x="97" y="418"/>
                      </a:lnTo>
                      <a:lnTo>
                        <a:pt x="115" y="385"/>
                      </a:lnTo>
                      <a:lnTo>
                        <a:pt x="136" y="352"/>
                      </a:lnTo>
                      <a:lnTo>
                        <a:pt x="158" y="321"/>
                      </a:lnTo>
                      <a:lnTo>
                        <a:pt x="182" y="291"/>
                      </a:lnTo>
                      <a:lnTo>
                        <a:pt x="206" y="262"/>
                      </a:lnTo>
                      <a:lnTo>
                        <a:pt x="233" y="235"/>
                      </a:lnTo>
                      <a:lnTo>
                        <a:pt x="260" y="208"/>
                      </a:lnTo>
                      <a:lnTo>
                        <a:pt x="289" y="183"/>
                      </a:lnTo>
                      <a:lnTo>
                        <a:pt x="319" y="159"/>
                      </a:lnTo>
                      <a:lnTo>
                        <a:pt x="350" y="137"/>
                      </a:lnTo>
                      <a:lnTo>
                        <a:pt x="382" y="116"/>
                      </a:lnTo>
                      <a:lnTo>
                        <a:pt x="416" y="96"/>
                      </a:lnTo>
                      <a:lnTo>
                        <a:pt x="449" y="79"/>
                      </a:lnTo>
                      <a:lnTo>
                        <a:pt x="485" y="63"/>
                      </a:lnTo>
                      <a:lnTo>
                        <a:pt x="521" y="49"/>
                      </a:lnTo>
                      <a:lnTo>
                        <a:pt x="557" y="37"/>
                      </a:lnTo>
                      <a:lnTo>
                        <a:pt x="595" y="25"/>
                      </a:lnTo>
                      <a:lnTo>
                        <a:pt x="633" y="16"/>
                      </a:lnTo>
                      <a:lnTo>
                        <a:pt x="673" y="9"/>
                      </a:lnTo>
                      <a:lnTo>
                        <a:pt x="712" y="4"/>
                      </a:lnTo>
                      <a:lnTo>
                        <a:pt x="753" y="1"/>
                      </a:lnTo>
                      <a:lnTo>
                        <a:pt x="793" y="0"/>
                      </a:lnTo>
                      <a:lnTo>
                        <a:pt x="835" y="1"/>
                      </a:lnTo>
                      <a:lnTo>
                        <a:pt x="875" y="4"/>
                      </a:lnTo>
                      <a:lnTo>
                        <a:pt x="914" y="9"/>
                      </a:lnTo>
                      <a:lnTo>
                        <a:pt x="954" y="16"/>
                      </a:lnTo>
                      <a:lnTo>
                        <a:pt x="992" y="25"/>
                      </a:lnTo>
                      <a:lnTo>
                        <a:pt x="1030" y="35"/>
                      </a:lnTo>
                      <a:lnTo>
                        <a:pt x="1066" y="48"/>
                      </a:lnTo>
                      <a:lnTo>
                        <a:pt x="1103" y="63"/>
                      </a:lnTo>
                      <a:lnTo>
                        <a:pt x="1138" y="79"/>
                      </a:lnTo>
                      <a:lnTo>
                        <a:pt x="1172" y="96"/>
                      </a:lnTo>
                      <a:lnTo>
                        <a:pt x="1206" y="116"/>
                      </a:lnTo>
                      <a:lnTo>
                        <a:pt x="1238" y="137"/>
                      </a:lnTo>
                      <a:lnTo>
                        <a:pt x="1269" y="159"/>
                      </a:lnTo>
                      <a:lnTo>
                        <a:pt x="1299" y="182"/>
                      </a:lnTo>
                      <a:lnTo>
                        <a:pt x="1328" y="207"/>
                      </a:lnTo>
                      <a:lnTo>
                        <a:pt x="1356" y="234"/>
                      </a:lnTo>
                      <a:lnTo>
                        <a:pt x="1382" y="261"/>
                      </a:lnTo>
                      <a:lnTo>
                        <a:pt x="1406" y="290"/>
                      </a:lnTo>
                      <a:lnTo>
                        <a:pt x="1430" y="320"/>
                      </a:lnTo>
                      <a:lnTo>
                        <a:pt x="1452" y="351"/>
                      </a:lnTo>
                      <a:lnTo>
                        <a:pt x="1473" y="383"/>
                      </a:lnTo>
                      <a:lnTo>
                        <a:pt x="1492" y="416"/>
                      </a:lnTo>
                      <a:lnTo>
                        <a:pt x="1510" y="450"/>
                      </a:lnTo>
                      <a:lnTo>
                        <a:pt x="1525" y="486"/>
                      </a:lnTo>
                      <a:lnTo>
                        <a:pt x="1540" y="522"/>
                      </a:lnTo>
                      <a:lnTo>
                        <a:pt x="1551" y="559"/>
                      </a:lnTo>
                      <a:lnTo>
                        <a:pt x="1563" y="595"/>
                      </a:lnTo>
                      <a:lnTo>
                        <a:pt x="1571" y="635"/>
                      </a:lnTo>
                      <a:lnTo>
                        <a:pt x="1578" y="673"/>
                      </a:lnTo>
                      <a:lnTo>
                        <a:pt x="1584" y="713"/>
                      </a:lnTo>
                      <a:lnTo>
                        <a:pt x="1586" y="753"/>
                      </a:lnTo>
                      <a:lnTo>
                        <a:pt x="1587" y="794"/>
                      </a:lnTo>
                      <a:lnTo>
                        <a:pt x="1586" y="834"/>
                      </a:lnTo>
                      <a:lnTo>
                        <a:pt x="1584" y="874"/>
                      </a:lnTo>
                      <a:lnTo>
                        <a:pt x="1578" y="915"/>
                      </a:lnTo>
                      <a:lnTo>
                        <a:pt x="1571" y="953"/>
                      </a:lnTo>
                      <a:lnTo>
                        <a:pt x="1563" y="992"/>
                      </a:lnTo>
                      <a:lnTo>
                        <a:pt x="1553" y="1029"/>
                      </a:lnTo>
                      <a:lnTo>
                        <a:pt x="1540" y="1065"/>
                      </a:lnTo>
                      <a:lnTo>
                        <a:pt x="1525" y="1102"/>
                      </a:lnTo>
                      <a:lnTo>
                        <a:pt x="1510" y="1137"/>
                      </a:lnTo>
                      <a:lnTo>
                        <a:pt x="1493" y="1171"/>
                      </a:lnTo>
                      <a:lnTo>
                        <a:pt x="1473" y="1205"/>
                      </a:lnTo>
                      <a:lnTo>
                        <a:pt x="1452" y="1237"/>
                      </a:lnTo>
                      <a:lnTo>
                        <a:pt x="1430" y="1268"/>
                      </a:lnTo>
                      <a:lnTo>
                        <a:pt x="1407" y="1298"/>
                      </a:lnTo>
                      <a:lnTo>
                        <a:pt x="1382" y="1327"/>
                      </a:lnTo>
                      <a:lnTo>
                        <a:pt x="1356" y="1355"/>
                      </a:lnTo>
                      <a:lnTo>
                        <a:pt x="1328" y="1380"/>
                      </a:lnTo>
                      <a:lnTo>
                        <a:pt x="1299" y="1405"/>
                      </a:lnTo>
                      <a:lnTo>
                        <a:pt x="1269" y="1430"/>
                      </a:lnTo>
                      <a:lnTo>
                        <a:pt x="1238" y="1451"/>
                      </a:lnTo>
                      <a:lnTo>
                        <a:pt x="1206" y="1472"/>
                      </a:lnTo>
                      <a:lnTo>
                        <a:pt x="1172" y="1492"/>
                      </a:lnTo>
                      <a:lnTo>
                        <a:pt x="1139" y="1509"/>
                      </a:lnTo>
                      <a:lnTo>
                        <a:pt x="1103" y="1525"/>
                      </a:lnTo>
                      <a:lnTo>
                        <a:pt x="1068" y="1539"/>
                      </a:lnTo>
                      <a:lnTo>
                        <a:pt x="1031" y="1552"/>
                      </a:lnTo>
                      <a:lnTo>
                        <a:pt x="993" y="1562"/>
                      </a:lnTo>
                      <a:lnTo>
                        <a:pt x="954" y="1571"/>
                      </a:lnTo>
                      <a:lnTo>
                        <a:pt x="914" y="1578"/>
                      </a:lnTo>
                      <a:lnTo>
                        <a:pt x="875" y="1583"/>
                      </a:lnTo>
                      <a:lnTo>
                        <a:pt x="835" y="1586"/>
                      </a:lnTo>
                      <a:lnTo>
                        <a:pt x="793" y="1587"/>
                      </a:lnTo>
                      <a:lnTo>
                        <a:pt x="753" y="1586"/>
                      </a:lnTo>
                      <a:lnTo>
                        <a:pt x="712" y="1583"/>
                      </a:lnTo>
                      <a:lnTo>
                        <a:pt x="673" y="1578"/>
                      </a:lnTo>
                      <a:lnTo>
                        <a:pt x="633" y="1571"/>
                      </a:lnTo>
                      <a:lnTo>
                        <a:pt x="595" y="1562"/>
                      </a:lnTo>
                      <a:lnTo>
                        <a:pt x="557" y="1552"/>
                      </a:lnTo>
                      <a:lnTo>
                        <a:pt x="521" y="1539"/>
                      </a:lnTo>
                      <a:lnTo>
                        <a:pt x="485" y="1524"/>
                      </a:lnTo>
                      <a:lnTo>
                        <a:pt x="449" y="1509"/>
                      </a:lnTo>
                      <a:lnTo>
                        <a:pt x="415" y="1491"/>
                      </a:lnTo>
                      <a:lnTo>
                        <a:pt x="382" y="1472"/>
                      </a:lnTo>
                      <a:lnTo>
                        <a:pt x="350" y="1451"/>
                      </a:lnTo>
                      <a:lnTo>
                        <a:pt x="319" y="1430"/>
                      </a:lnTo>
                      <a:lnTo>
                        <a:pt x="289" y="1405"/>
                      </a:lnTo>
                      <a:lnTo>
                        <a:pt x="260" y="1381"/>
                      </a:lnTo>
                      <a:lnTo>
                        <a:pt x="233" y="1355"/>
                      </a:lnTo>
                      <a:lnTo>
                        <a:pt x="206" y="1327"/>
                      </a:lnTo>
                      <a:lnTo>
                        <a:pt x="181" y="1298"/>
                      </a:lnTo>
                      <a:lnTo>
                        <a:pt x="158" y="1268"/>
                      </a:lnTo>
                      <a:lnTo>
                        <a:pt x="136" y="1237"/>
                      </a:lnTo>
                      <a:lnTo>
                        <a:pt x="115" y="1205"/>
                      </a:lnTo>
                      <a:lnTo>
                        <a:pt x="95" y="1173"/>
                      </a:lnTo>
                      <a:lnTo>
                        <a:pt x="78" y="1138"/>
                      </a:lnTo>
                      <a:lnTo>
                        <a:pt x="62" y="1103"/>
                      </a:lnTo>
                      <a:lnTo>
                        <a:pt x="48" y="1068"/>
                      </a:lnTo>
                      <a:lnTo>
                        <a:pt x="36" y="1031"/>
                      </a:lnTo>
                      <a:lnTo>
                        <a:pt x="25" y="993"/>
                      </a:lnTo>
                      <a:lnTo>
                        <a:pt x="16" y="955"/>
                      </a:lnTo>
                      <a:lnTo>
                        <a:pt x="9" y="916"/>
                      </a:lnTo>
                      <a:lnTo>
                        <a:pt x="4" y="877"/>
                      </a:lnTo>
                      <a:lnTo>
                        <a:pt x="1" y="836"/>
                      </a:lnTo>
                      <a:lnTo>
                        <a:pt x="0" y="796"/>
                      </a:lnTo>
                      <a:close/>
                    </a:path>
                  </a:pathLst>
                </a:custGeom>
                <a:solidFill>
                  <a:srgbClr val="23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267">
                  <a:extLst>
                    <a:ext uri="{FF2B5EF4-FFF2-40B4-BE49-F238E27FC236}">
                      <a16:creationId xmlns:a16="http://schemas.microsoft.com/office/drawing/2014/main" id="{7744EF32-6B10-4C7A-AC2C-A76941B25410}"/>
                    </a:ext>
                  </a:extLst>
                </p:cNvPr>
                <p:cNvSpPr>
                  <a:spLocks noEditPoints="1"/>
                </p:cNvSpPr>
                <p:nvPr/>
              </p:nvSpPr>
              <p:spPr bwMode="auto">
                <a:xfrm>
                  <a:off x="1723" y="2484"/>
                  <a:ext cx="789" cy="789"/>
                </a:xfrm>
                <a:custGeom>
                  <a:avLst/>
                  <a:gdLst>
                    <a:gd name="T0" fmla="*/ 22 w 1577"/>
                    <a:gd name="T1" fmla="*/ 15 h 1579"/>
                    <a:gd name="T2" fmla="*/ 20 w 1577"/>
                    <a:gd name="T3" fmla="*/ 18 h 1579"/>
                    <a:gd name="T4" fmla="*/ 18 w 1577"/>
                    <a:gd name="T5" fmla="*/ 21 h 1579"/>
                    <a:gd name="T6" fmla="*/ 14 w 1577"/>
                    <a:gd name="T7" fmla="*/ 22 h 1579"/>
                    <a:gd name="T8" fmla="*/ 10 w 1577"/>
                    <a:gd name="T9" fmla="*/ 21 h 1579"/>
                    <a:gd name="T10" fmla="*/ 6 w 1577"/>
                    <a:gd name="T11" fmla="*/ 20 h 1579"/>
                    <a:gd name="T12" fmla="*/ 4 w 1577"/>
                    <a:gd name="T13" fmla="*/ 17 h 1579"/>
                    <a:gd name="T14" fmla="*/ 3 w 1577"/>
                    <a:gd name="T15" fmla="*/ 13 h 1579"/>
                    <a:gd name="T16" fmla="*/ 3 w 1577"/>
                    <a:gd name="T17" fmla="*/ 9 h 1579"/>
                    <a:gd name="T18" fmla="*/ 5 w 1577"/>
                    <a:gd name="T19" fmla="*/ 6 h 1579"/>
                    <a:gd name="T20" fmla="*/ 8 w 1577"/>
                    <a:gd name="T21" fmla="*/ 3 h 1579"/>
                    <a:gd name="T22" fmla="*/ 12 w 1577"/>
                    <a:gd name="T23" fmla="*/ 2 h 1579"/>
                    <a:gd name="T24" fmla="*/ 16 w 1577"/>
                    <a:gd name="T25" fmla="*/ 2 h 1579"/>
                    <a:gd name="T26" fmla="*/ 19 w 1577"/>
                    <a:gd name="T27" fmla="*/ 4 h 1579"/>
                    <a:gd name="T28" fmla="*/ 22 w 1577"/>
                    <a:gd name="T29" fmla="*/ 7 h 1579"/>
                    <a:gd name="T30" fmla="*/ 23 w 1577"/>
                    <a:gd name="T31" fmla="*/ 11 h 1579"/>
                    <a:gd name="T32" fmla="*/ 1 w 1577"/>
                    <a:gd name="T33" fmla="*/ 11 h 1579"/>
                    <a:gd name="T34" fmla="*/ 1 w 1577"/>
                    <a:gd name="T35" fmla="*/ 8 h 1579"/>
                    <a:gd name="T36" fmla="*/ 2 w 1577"/>
                    <a:gd name="T37" fmla="*/ 6 h 1579"/>
                    <a:gd name="T38" fmla="*/ 3 w 1577"/>
                    <a:gd name="T39" fmla="*/ 4 h 1579"/>
                    <a:gd name="T40" fmla="*/ 5 w 1577"/>
                    <a:gd name="T41" fmla="*/ 2 h 1579"/>
                    <a:gd name="T42" fmla="*/ 7 w 1577"/>
                    <a:gd name="T43" fmla="*/ 1 h 1579"/>
                    <a:gd name="T44" fmla="*/ 9 w 1577"/>
                    <a:gd name="T45" fmla="*/ 0 h 1579"/>
                    <a:gd name="T46" fmla="*/ 12 w 1577"/>
                    <a:gd name="T47" fmla="*/ 0 h 1579"/>
                    <a:gd name="T48" fmla="*/ 14 w 1577"/>
                    <a:gd name="T49" fmla="*/ 0 h 1579"/>
                    <a:gd name="T50" fmla="*/ 16 w 1577"/>
                    <a:gd name="T51" fmla="*/ 0 h 1579"/>
                    <a:gd name="T52" fmla="*/ 19 w 1577"/>
                    <a:gd name="T53" fmla="*/ 1 h 1579"/>
                    <a:gd name="T54" fmla="*/ 21 w 1577"/>
                    <a:gd name="T55" fmla="*/ 2 h 1579"/>
                    <a:gd name="T56" fmla="*/ 22 w 1577"/>
                    <a:gd name="T57" fmla="*/ 4 h 1579"/>
                    <a:gd name="T58" fmla="*/ 24 w 1577"/>
                    <a:gd name="T59" fmla="*/ 6 h 1579"/>
                    <a:gd name="T60" fmla="*/ 25 w 1577"/>
                    <a:gd name="T61" fmla="*/ 8 h 1579"/>
                    <a:gd name="T62" fmla="*/ 25 w 1577"/>
                    <a:gd name="T63" fmla="*/ 11 h 1579"/>
                    <a:gd name="T64" fmla="*/ 25 w 1577"/>
                    <a:gd name="T65" fmla="*/ 13 h 1579"/>
                    <a:gd name="T66" fmla="*/ 25 w 1577"/>
                    <a:gd name="T67" fmla="*/ 15 h 1579"/>
                    <a:gd name="T68" fmla="*/ 24 w 1577"/>
                    <a:gd name="T69" fmla="*/ 18 h 1579"/>
                    <a:gd name="T70" fmla="*/ 22 w 1577"/>
                    <a:gd name="T71" fmla="*/ 20 h 1579"/>
                    <a:gd name="T72" fmla="*/ 21 w 1577"/>
                    <a:gd name="T73" fmla="*/ 21 h 1579"/>
                    <a:gd name="T74" fmla="*/ 19 w 1577"/>
                    <a:gd name="T75" fmla="*/ 23 h 1579"/>
                    <a:gd name="T76" fmla="*/ 16 w 1577"/>
                    <a:gd name="T77" fmla="*/ 24 h 1579"/>
                    <a:gd name="T78" fmla="*/ 14 w 1577"/>
                    <a:gd name="T79" fmla="*/ 24 h 1579"/>
                    <a:gd name="T80" fmla="*/ 12 w 1577"/>
                    <a:gd name="T81" fmla="*/ 24 h 1579"/>
                    <a:gd name="T82" fmla="*/ 9 w 1577"/>
                    <a:gd name="T83" fmla="*/ 24 h 1579"/>
                    <a:gd name="T84" fmla="*/ 7 w 1577"/>
                    <a:gd name="T85" fmla="*/ 23 h 1579"/>
                    <a:gd name="T86" fmla="*/ 5 w 1577"/>
                    <a:gd name="T87" fmla="*/ 21 h 1579"/>
                    <a:gd name="T88" fmla="*/ 3 w 1577"/>
                    <a:gd name="T89" fmla="*/ 20 h 1579"/>
                    <a:gd name="T90" fmla="*/ 2 w 1577"/>
                    <a:gd name="T91" fmla="*/ 18 h 1579"/>
                    <a:gd name="T92" fmla="*/ 1 w 1577"/>
                    <a:gd name="T93" fmla="*/ 16 h 1579"/>
                    <a:gd name="T94" fmla="*/ 1 w 1577"/>
                    <a:gd name="T95" fmla="*/ 13 h 15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77" h="1579">
                      <a:moveTo>
                        <a:pt x="1423" y="790"/>
                      </a:moveTo>
                      <a:lnTo>
                        <a:pt x="1419" y="854"/>
                      </a:lnTo>
                      <a:lnTo>
                        <a:pt x="1410" y="917"/>
                      </a:lnTo>
                      <a:lnTo>
                        <a:pt x="1394" y="979"/>
                      </a:lnTo>
                      <a:lnTo>
                        <a:pt x="1372" y="1037"/>
                      </a:lnTo>
                      <a:lnTo>
                        <a:pt x="1346" y="1093"/>
                      </a:lnTo>
                      <a:lnTo>
                        <a:pt x="1313" y="1146"/>
                      </a:lnTo>
                      <a:lnTo>
                        <a:pt x="1278" y="1194"/>
                      </a:lnTo>
                      <a:lnTo>
                        <a:pt x="1236" y="1240"/>
                      </a:lnTo>
                      <a:lnTo>
                        <a:pt x="1191" y="1282"/>
                      </a:lnTo>
                      <a:lnTo>
                        <a:pt x="1142" y="1318"/>
                      </a:lnTo>
                      <a:lnTo>
                        <a:pt x="1089" y="1350"/>
                      </a:lnTo>
                      <a:lnTo>
                        <a:pt x="1034" y="1377"/>
                      </a:lnTo>
                      <a:lnTo>
                        <a:pt x="975" y="1398"/>
                      </a:lnTo>
                      <a:lnTo>
                        <a:pt x="914" y="1414"/>
                      </a:lnTo>
                      <a:lnTo>
                        <a:pt x="850" y="1423"/>
                      </a:lnTo>
                      <a:lnTo>
                        <a:pt x="786" y="1427"/>
                      </a:lnTo>
                      <a:lnTo>
                        <a:pt x="720" y="1423"/>
                      </a:lnTo>
                      <a:lnTo>
                        <a:pt x="657" y="1414"/>
                      </a:lnTo>
                      <a:lnTo>
                        <a:pt x="596" y="1398"/>
                      </a:lnTo>
                      <a:lnTo>
                        <a:pt x="537" y="1376"/>
                      </a:lnTo>
                      <a:lnTo>
                        <a:pt x="482" y="1350"/>
                      </a:lnTo>
                      <a:lnTo>
                        <a:pt x="429" y="1317"/>
                      </a:lnTo>
                      <a:lnTo>
                        <a:pt x="380" y="1282"/>
                      </a:lnTo>
                      <a:lnTo>
                        <a:pt x="334" y="1240"/>
                      </a:lnTo>
                      <a:lnTo>
                        <a:pt x="293" y="1195"/>
                      </a:lnTo>
                      <a:lnTo>
                        <a:pt x="256" y="1146"/>
                      </a:lnTo>
                      <a:lnTo>
                        <a:pt x="225" y="1093"/>
                      </a:lnTo>
                      <a:lnTo>
                        <a:pt x="197" y="1037"/>
                      </a:lnTo>
                      <a:lnTo>
                        <a:pt x="175" y="979"/>
                      </a:lnTo>
                      <a:lnTo>
                        <a:pt x="160" y="917"/>
                      </a:lnTo>
                      <a:lnTo>
                        <a:pt x="150" y="854"/>
                      </a:lnTo>
                      <a:lnTo>
                        <a:pt x="147" y="790"/>
                      </a:lnTo>
                      <a:lnTo>
                        <a:pt x="150" y="725"/>
                      </a:lnTo>
                      <a:lnTo>
                        <a:pt x="159" y="662"/>
                      </a:lnTo>
                      <a:lnTo>
                        <a:pt x="175" y="601"/>
                      </a:lnTo>
                      <a:lnTo>
                        <a:pt x="197" y="542"/>
                      </a:lnTo>
                      <a:lnTo>
                        <a:pt x="224" y="487"/>
                      </a:lnTo>
                      <a:lnTo>
                        <a:pt x="256" y="434"/>
                      </a:lnTo>
                      <a:lnTo>
                        <a:pt x="293" y="385"/>
                      </a:lnTo>
                      <a:lnTo>
                        <a:pt x="333" y="339"/>
                      </a:lnTo>
                      <a:lnTo>
                        <a:pt x="379" y="298"/>
                      </a:lnTo>
                      <a:lnTo>
                        <a:pt x="428" y="261"/>
                      </a:lnTo>
                      <a:lnTo>
                        <a:pt x="481" y="230"/>
                      </a:lnTo>
                      <a:lnTo>
                        <a:pt x="537" y="202"/>
                      </a:lnTo>
                      <a:lnTo>
                        <a:pt x="596" y="181"/>
                      </a:lnTo>
                      <a:lnTo>
                        <a:pt x="657" y="165"/>
                      </a:lnTo>
                      <a:lnTo>
                        <a:pt x="720" y="156"/>
                      </a:lnTo>
                      <a:lnTo>
                        <a:pt x="786" y="152"/>
                      </a:lnTo>
                      <a:lnTo>
                        <a:pt x="852" y="156"/>
                      </a:lnTo>
                      <a:lnTo>
                        <a:pt x="915" y="165"/>
                      </a:lnTo>
                      <a:lnTo>
                        <a:pt x="976" y="181"/>
                      </a:lnTo>
                      <a:lnTo>
                        <a:pt x="1035" y="203"/>
                      </a:lnTo>
                      <a:lnTo>
                        <a:pt x="1090" y="230"/>
                      </a:lnTo>
                      <a:lnTo>
                        <a:pt x="1142" y="262"/>
                      </a:lnTo>
                      <a:lnTo>
                        <a:pt x="1191" y="299"/>
                      </a:lnTo>
                      <a:lnTo>
                        <a:pt x="1236" y="339"/>
                      </a:lnTo>
                      <a:lnTo>
                        <a:pt x="1278" y="385"/>
                      </a:lnTo>
                      <a:lnTo>
                        <a:pt x="1315" y="434"/>
                      </a:lnTo>
                      <a:lnTo>
                        <a:pt x="1346" y="487"/>
                      </a:lnTo>
                      <a:lnTo>
                        <a:pt x="1373" y="542"/>
                      </a:lnTo>
                      <a:lnTo>
                        <a:pt x="1394" y="601"/>
                      </a:lnTo>
                      <a:lnTo>
                        <a:pt x="1410" y="662"/>
                      </a:lnTo>
                      <a:lnTo>
                        <a:pt x="1419" y="725"/>
                      </a:lnTo>
                      <a:lnTo>
                        <a:pt x="1423" y="790"/>
                      </a:lnTo>
                      <a:close/>
                      <a:moveTo>
                        <a:pt x="0" y="793"/>
                      </a:moveTo>
                      <a:lnTo>
                        <a:pt x="1" y="753"/>
                      </a:lnTo>
                      <a:lnTo>
                        <a:pt x="5" y="712"/>
                      </a:lnTo>
                      <a:lnTo>
                        <a:pt x="10" y="673"/>
                      </a:lnTo>
                      <a:lnTo>
                        <a:pt x="16" y="634"/>
                      </a:lnTo>
                      <a:lnTo>
                        <a:pt x="26" y="596"/>
                      </a:lnTo>
                      <a:lnTo>
                        <a:pt x="36" y="558"/>
                      </a:lnTo>
                      <a:lnTo>
                        <a:pt x="49" y="521"/>
                      </a:lnTo>
                      <a:lnTo>
                        <a:pt x="63" y="485"/>
                      </a:lnTo>
                      <a:lnTo>
                        <a:pt x="79" y="451"/>
                      </a:lnTo>
                      <a:lnTo>
                        <a:pt x="96" y="416"/>
                      </a:lnTo>
                      <a:lnTo>
                        <a:pt x="114" y="383"/>
                      </a:lnTo>
                      <a:lnTo>
                        <a:pt x="135" y="351"/>
                      </a:lnTo>
                      <a:lnTo>
                        <a:pt x="157" y="319"/>
                      </a:lnTo>
                      <a:lnTo>
                        <a:pt x="180" y="291"/>
                      </a:lnTo>
                      <a:lnTo>
                        <a:pt x="205" y="262"/>
                      </a:lnTo>
                      <a:lnTo>
                        <a:pt x="232" y="234"/>
                      </a:lnTo>
                      <a:lnTo>
                        <a:pt x="258" y="208"/>
                      </a:lnTo>
                      <a:lnTo>
                        <a:pt x="287" y="182"/>
                      </a:lnTo>
                      <a:lnTo>
                        <a:pt x="317" y="159"/>
                      </a:lnTo>
                      <a:lnTo>
                        <a:pt x="348" y="136"/>
                      </a:lnTo>
                      <a:lnTo>
                        <a:pt x="380" y="117"/>
                      </a:lnTo>
                      <a:lnTo>
                        <a:pt x="413" y="97"/>
                      </a:lnTo>
                      <a:lnTo>
                        <a:pt x="447" y="80"/>
                      </a:lnTo>
                      <a:lnTo>
                        <a:pt x="482" y="64"/>
                      </a:lnTo>
                      <a:lnTo>
                        <a:pt x="518" y="49"/>
                      </a:lnTo>
                      <a:lnTo>
                        <a:pt x="554" y="36"/>
                      </a:lnTo>
                      <a:lnTo>
                        <a:pt x="591" y="26"/>
                      </a:lnTo>
                      <a:lnTo>
                        <a:pt x="629" y="16"/>
                      </a:lnTo>
                      <a:lnTo>
                        <a:pt x="668" y="10"/>
                      </a:lnTo>
                      <a:lnTo>
                        <a:pt x="708" y="5"/>
                      </a:lnTo>
                      <a:lnTo>
                        <a:pt x="748" y="1"/>
                      </a:lnTo>
                      <a:lnTo>
                        <a:pt x="788" y="0"/>
                      </a:lnTo>
                      <a:lnTo>
                        <a:pt x="829" y="1"/>
                      </a:lnTo>
                      <a:lnTo>
                        <a:pt x="869" y="5"/>
                      </a:lnTo>
                      <a:lnTo>
                        <a:pt x="908" y="10"/>
                      </a:lnTo>
                      <a:lnTo>
                        <a:pt x="947" y="16"/>
                      </a:lnTo>
                      <a:lnTo>
                        <a:pt x="985" y="26"/>
                      </a:lnTo>
                      <a:lnTo>
                        <a:pt x="1023" y="36"/>
                      </a:lnTo>
                      <a:lnTo>
                        <a:pt x="1060" y="49"/>
                      </a:lnTo>
                      <a:lnTo>
                        <a:pt x="1096" y="64"/>
                      </a:lnTo>
                      <a:lnTo>
                        <a:pt x="1130" y="79"/>
                      </a:lnTo>
                      <a:lnTo>
                        <a:pt x="1165" y="97"/>
                      </a:lnTo>
                      <a:lnTo>
                        <a:pt x="1198" y="116"/>
                      </a:lnTo>
                      <a:lnTo>
                        <a:pt x="1229" y="136"/>
                      </a:lnTo>
                      <a:lnTo>
                        <a:pt x="1260" y="158"/>
                      </a:lnTo>
                      <a:lnTo>
                        <a:pt x="1290" y="182"/>
                      </a:lnTo>
                      <a:lnTo>
                        <a:pt x="1319" y="207"/>
                      </a:lnTo>
                      <a:lnTo>
                        <a:pt x="1347" y="233"/>
                      </a:lnTo>
                      <a:lnTo>
                        <a:pt x="1372" y="261"/>
                      </a:lnTo>
                      <a:lnTo>
                        <a:pt x="1398" y="290"/>
                      </a:lnTo>
                      <a:lnTo>
                        <a:pt x="1421" y="318"/>
                      </a:lnTo>
                      <a:lnTo>
                        <a:pt x="1442" y="349"/>
                      </a:lnTo>
                      <a:lnTo>
                        <a:pt x="1463" y="382"/>
                      </a:lnTo>
                      <a:lnTo>
                        <a:pt x="1482" y="415"/>
                      </a:lnTo>
                      <a:lnTo>
                        <a:pt x="1500" y="449"/>
                      </a:lnTo>
                      <a:lnTo>
                        <a:pt x="1515" y="483"/>
                      </a:lnTo>
                      <a:lnTo>
                        <a:pt x="1530" y="520"/>
                      </a:lnTo>
                      <a:lnTo>
                        <a:pt x="1541" y="556"/>
                      </a:lnTo>
                      <a:lnTo>
                        <a:pt x="1552" y="594"/>
                      </a:lnTo>
                      <a:lnTo>
                        <a:pt x="1561" y="632"/>
                      </a:lnTo>
                      <a:lnTo>
                        <a:pt x="1568" y="670"/>
                      </a:lnTo>
                      <a:lnTo>
                        <a:pt x="1573" y="709"/>
                      </a:lnTo>
                      <a:lnTo>
                        <a:pt x="1576" y="749"/>
                      </a:lnTo>
                      <a:lnTo>
                        <a:pt x="1577" y="790"/>
                      </a:lnTo>
                      <a:lnTo>
                        <a:pt x="1576" y="830"/>
                      </a:lnTo>
                      <a:lnTo>
                        <a:pt x="1574" y="870"/>
                      </a:lnTo>
                      <a:lnTo>
                        <a:pt x="1568" y="909"/>
                      </a:lnTo>
                      <a:lnTo>
                        <a:pt x="1561" y="949"/>
                      </a:lnTo>
                      <a:lnTo>
                        <a:pt x="1553" y="987"/>
                      </a:lnTo>
                      <a:lnTo>
                        <a:pt x="1543" y="1023"/>
                      </a:lnTo>
                      <a:lnTo>
                        <a:pt x="1530" y="1060"/>
                      </a:lnTo>
                      <a:lnTo>
                        <a:pt x="1516" y="1096"/>
                      </a:lnTo>
                      <a:lnTo>
                        <a:pt x="1500" y="1131"/>
                      </a:lnTo>
                      <a:lnTo>
                        <a:pt x="1483" y="1165"/>
                      </a:lnTo>
                      <a:lnTo>
                        <a:pt x="1463" y="1197"/>
                      </a:lnTo>
                      <a:lnTo>
                        <a:pt x="1444" y="1230"/>
                      </a:lnTo>
                      <a:lnTo>
                        <a:pt x="1422" y="1261"/>
                      </a:lnTo>
                      <a:lnTo>
                        <a:pt x="1398" y="1291"/>
                      </a:lnTo>
                      <a:lnTo>
                        <a:pt x="1373" y="1320"/>
                      </a:lnTo>
                      <a:lnTo>
                        <a:pt x="1347" y="1346"/>
                      </a:lnTo>
                      <a:lnTo>
                        <a:pt x="1319" y="1373"/>
                      </a:lnTo>
                      <a:lnTo>
                        <a:pt x="1290" y="1398"/>
                      </a:lnTo>
                      <a:lnTo>
                        <a:pt x="1260" y="1421"/>
                      </a:lnTo>
                      <a:lnTo>
                        <a:pt x="1230" y="1443"/>
                      </a:lnTo>
                      <a:lnTo>
                        <a:pt x="1198" y="1464"/>
                      </a:lnTo>
                      <a:lnTo>
                        <a:pt x="1165" y="1483"/>
                      </a:lnTo>
                      <a:lnTo>
                        <a:pt x="1130" y="1500"/>
                      </a:lnTo>
                      <a:lnTo>
                        <a:pt x="1096" y="1517"/>
                      </a:lnTo>
                      <a:lnTo>
                        <a:pt x="1060" y="1530"/>
                      </a:lnTo>
                      <a:lnTo>
                        <a:pt x="1023" y="1543"/>
                      </a:lnTo>
                      <a:lnTo>
                        <a:pt x="985" y="1553"/>
                      </a:lnTo>
                      <a:lnTo>
                        <a:pt x="947" y="1563"/>
                      </a:lnTo>
                      <a:lnTo>
                        <a:pt x="909" y="1570"/>
                      </a:lnTo>
                      <a:lnTo>
                        <a:pt x="869" y="1574"/>
                      </a:lnTo>
                      <a:lnTo>
                        <a:pt x="829" y="1578"/>
                      </a:lnTo>
                      <a:lnTo>
                        <a:pt x="788" y="1579"/>
                      </a:lnTo>
                      <a:lnTo>
                        <a:pt x="748" y="1578"/>
                      </a:lnTo>
                      <a:lnTo>
                        <a:pt x="708" y="1574"/>
                      </a:lnTo>
                      <a:lnTo>
                        <a:pt x="668" y="1570"/>
                      </a:lnTo>
                      <a:lnTo>
                        <a:pt x="629" y="1563"/>
                      </a:lnTo>
                      <a:lnTo>
                        <a:pt x="591" y="1553"/>
                      </a:lnTo>
                      <a:lnTo>
                        <a:pt x="553" y="1543"/>
                      </a:lnTo>
                      <a:lnTo>
                        <a:pt x="516" y="1530"/>
                      </a:lnTo>
                      <a:lnTo>
                        <a:pt x="481" y="1517"/>
                      </a:lnTo>
                      <a:lnTo>
                        <a:pt x="446" y="1500"/>
                      </a:lnTo>
                      <a:lnTo>
                        <a:pt x="412" y="1483"/>
                      </a:lnTo>
                      <a:lnTo>
                        <a:pt x="379" y="1465"/>
                      </a:lnTo>
                      <a:lnTo>
                        <a:pt x="347" y="1444"/>
                      </a:lnTo>
                      <a:lnTo>
                        <a:pt x="316" y="1422"/>
                      </a:lnTo>
                      <a:lnTo>
                        <a:pt x="286" y="1399"/>
                      </a:lnTo>
                      <a:lnTo>
                        <a:pt x="258" y="1374"/>
                      </a:lnTo>
                      <a:lnTo>
                        <a:pt x="231" y="1348"/>
                      </a:lnTo>
                      <a:lnTo>
                        <a:pt x="204" y="1321"/>
                      </a:lnTo>
                      <a:lnTo>
                        <a:pt x="180" y="1292"/>
                      </a:lnTo>
                      <a:lnTo>
                        <a:pt x="157" y="1262"/>
                      </a:lnTo>
                      <a:lnTo>
                        <a:pt x="134" y="1232"/>
                      </a:lnTo>
                      <a:lnTo>
                        <a:pt x="114" y="1200"/>
                      </a:lnTo>
                      <a:lnTo>
                        <a:pt x="95" y="1167"/>
                      </a:lnTo>
                      <a:lnTo>
                        <a:pt x="77" y="1133"/>
                      </a:lnTo>
                      <a:lnTo>
                        <a:pt x="63" y="1098"/>
                      </a:lnTo>
                      <a:lnTo>
                        <a:pt x="48" y="1063"/>
                      </a:lnTo>
                      <a:lnTo>
                        <a:pt x="36" y="1026"/>
                      </a:lnTo>
                      <a:lnTo>
                        <a:pt x="25" y="989"/>
                      </a:lnTo>
                      <a:lnTo>
                        <a:pt x="16" y="951"/>
                      </a:lnTo>
                      <a:lnTo>
                        <a:pt x="10" y="913"/>
                      </a:lnTo>
                      <a:lnTo>
                        <a:pt x="5" y="874"/>
                      </a:lnTo>
                      <a:lnTo>
                        <a:pt x="1" y="833"/>
                      </a:lnTo>
                      <a:lnTo>
                        <a:pt x="0" y="793"/>
                      </a:lnTo>
                      <a:close/>
                    </a:path>
                  </a:pathLst>
                </a:custGeom>
                <a:solidFill>
                  <a:srgbClr val="303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268">
                  <a:extLst>
                    <a:ext uri="{FF2B5EF4-FFF2-40B4-BE49-F238E27FC236}">
                      <a16:creationId xmlns:a16="http://schemas.microsoft.com/office/drawing/2014/main" id="{FD24B820-F2DF-4224-8AFC-38D9A0236F48}"/>
                    </a:ext>
                  </a:extLst>
                </p:cNvPr>
                <p:cNvSpPr>
                  <a:spLocks noEditPoints="1"/>
                </p:cNvSpPr>
                <p:nvPr/>
              </p:nvSpPr>
              <p:spPr bwMode="auto">
                <a:xfrm>
                  <a:off x="1725" y="2487"/>
                  <a:ext cx="784" cy="783"/>
                </a:xfrm>
                <a:custGeom>
                  <a:avLst/>
                  <a:gdLst>
                    <a:gd name="T0" fmla="*/ 21 w 1569"/>
                    <a:gd name="T1" fmla="*/ 15 h 1567"/>
                    <a:gd name="T2" fmla="*/ 19 w 1569"/>
                    <a:gd name="T3" fmla="*/ 18 h 1567"/>
                    <a:gd name="T4" fmla="*/ 16 w 1569"/>
                    <a:gd name="T5" fmla="*/ 21 h 1567"/>
                    <a:gd name="T6" fmla="*/ 13 w 1569"/>
                    <a:gd name="T7" fmla="*/ 22 h 1567"/>
                    <a:gd name="T8" fmla="*/ 9 w 1569"/>
                    <a:gd name="T9" fmla="*/ 21 h 1567"/>
                    <a:gd name="T10" fmla="*/ 5 w 1569"/>
                    <a:gd name="T11" fmla="*/ 19 h 1567"/>
                    <a:gd name="T12" fmla="*/ 3 w 1569"/>
                    <a:gd name="T13" fmla="*/ 17 h 1567"/>
                    <a:gd name="T14" fmla="*/ 2 w 1569"/>
                    <a:gd name="T15" fmla="*/ 13 h 1567"/>
                    <a:gd name="T16" fmla="*/ 2 w 1569"/>
                    <a:gd name="T17" fmla="*/ 9 h 1567"/>
                    <a:gd name="T18" fmla="*/ 4 w 1569"/>
                    <a:gd name="T19" fmla="*/ 5 h 1567"/>
                    <a:gd name="T20" fmla="*/ 7 w 1569"/>
                    <a:gd name="T21" fmla="*/ 3 h 1567"/>
                    <a:gd name="T22" fmla="*/ 11 w 1569"/>
                    <a:gd name="T23" fmla="*/ 2 h 1567"/>
                    <a:gd name="T24" fmla="*/ 15 w 1569"/>
                    <a:gd name="T25" fmla="*/ 2 h 1567"/>
                    <a:gd name="T26" fmla="*/ 18 w 1569"/>
                    <a:gd name="T27" fmla="*/ 4 h 1567"/>
                    <a:gd name="T28" fmla="*/ 20 w 1569"/>
                    <a:gd name="T29" fmla="*/ 7 h 1567"/>
                    <a:gd name="T30" fmla="*/ 22 w 1569"/>
                    <a:gd name="T31" fmla="*/ 11 h 1567"/>
                    <a:gd name="T32" fmla="*/ 0 w 1569"/>
                    <a:gd name="T33" fmla="*/ 11 h 1567"/>
                    <a:gd name="T34" fmla="*/ 0 w 1569"/>
                    <a:gd name="T35" fmla="*/ 8 h 1567"/>
                    <a:gd name="T36" fmla="*/ 1 w 1569"/>
                    <a:gd name="T37" fmla="*/ 6 h 1567"/>
                    <a:gd name="T38" fmla="*/ 2 w 1569"/>
                    <a:gd name="T39" fmla="*/ 4 h 1567"/>
                    <a:gd name="T40" fmla="*/ 4 w 1569"/>
                    <a:gd name="T41" fmla="*/ 2 h 1567"/>
                    <a:gd name="T42" fmla="*/ 6 w 1569"/>
                    <a:gd name="T43" fmla="*/ 1 h 1567"/>
                    <a:gd name="T44" fmla="*/ 8 w 1569"/>
                    <a:gd name="T45" fmla="*/ 0 h 1567"/>
                    <a:gd name="T46" fmla="*/ 10 w 1569"/>
                    <a:gd name="T47" fmla="*/ 0 h 1567"/>
                    <a:gd name="T48" fmla="*/ 13 w 1569"/>
                    <a:gd name="T49" fmla="*/ 0 h 1567"/>
                    <a:gd name="T50" fmla="*/ 15 w 1569"/>
                    <a:gd name="T51" fmla="*/ 0 h 1567"/>
                    <a:gd name="T52" fmla="*/ 18 w 1569"/>
                    <a:gd name="T53" fmla="*/ 1 h 1567"/>
                    <a:gd name="T54" fmla="*/ 20 w 1569"/>
                    <a:gd name="T55" fmla="*/ 2 h 1567"/>
                    <a:gd name="T56" fmla="*/ 21 w 1569"/>
                    <a:gd name="T57" fmla="*/ 4 h 1567"/>
                    <a:gd name="T58" fmla="*/ 23 w 1569"/>
                    <a:gd name="T59" fmla="*/ 6 h 1567"/>
                    <a:gd name="T60" fmla="*/ 23 w 1569"/>
                    <a:gd name="T61" fmla="*/ 8 h 1567"/>
                    <a:gd name="T62" fmla="*/ 24 w 1569"/>
                    <a:gd name="T63" fmla="*/ 11 h 1567"/>
                    <a:gd name="T64" fmla="*/ 24 w 1569"/>
                    <a:gd name="T65" fmla="*/ 13 h 1567"/>
                    <a:gd name="T66" fmla="*/ 23 w 1569"/>
                    <a:gd name="T67" fmla="*/ 15 h 1567"/>
                    <a:gd name="T68" fmla="*/ 23 w 1569"/>
                    <a:gd name="T69" fmla="*/ 18 h 1567"/>
                    <a:gd name="T70" fmla="*/ 21 w 1569"/>
                    <a:gd name="T71" fmla="*/ 20 h 1567"/>
                    <a:gd name="T72" fmla="*/ 20 w 1569"/>
                    <a:gd name="T73" fmla="*/ 21 h 1567"/>
                    <a:gd name="T74" fmla="*/ 18 w 1569"/>
                    <a:gd name="T75" fmla="*/ 23 h 1567"/>
                    <a:gd name="T76" fmla="*/ 15 w 1569"/>
                    <a:gd name="T77" fmla="*/ 23 h 1567"/>
                    <a:gd name="T78" fmla="*/ 13 w 1569"/>
                    <a:gd name="T79" fmla="*/ 24 h 1567"/>
                    <a:gd name="T80" fmla="*/ 10 w 1569"/>
                    <a:gd name="T81" fmla="*/ 24 h 1567"/>
                    <a:gd name="T82" fmla="*/ 8 w 1569"/>
                    <a:gd name="T83" fmla="*/ 23 h 1567"/>
                    <a:gd name="T84" fmla="*/ 6 w 1569"/>
                    <a:gd name="T85" fmla="*/ 23 h 1567"/>
                    <a:gd name="T86" fmla="*/ 4 w 1569"/>
                    <a:gd name="T87" fmla="*/ 21 h 1567"/>
                    <a:gd name="T88" fmla="*/ 2 w 1569"/>
                    <a:gd name="T89" fmla="*/ 20 h 1567"/>
                    <a:gd name="T90" fmla="*/ 1 w 1569"/>
                    <a:gd name="T91" fmla="*/ 18 h 1567"/>
                    <a:gd name="T92" fmla="*/ 0 w 1569"/>
                    <a:gd name="T93" fmla="*/ 15 h 1567"/>
                    <a:gd name="T94" fmla="*/ 0 w 1569"/>
                    <a:gd name="T95" fmla="*/ 13 h 15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69" h="1567">
                      <a:moveTo>
                        <a:pt x="1420" y="782"/>
                      </a:moveTo>
                      <a:lnTo>
                        <a:pt x="1417" y="848"/>
                      </a:lnTo>
                      <a:lnTo>
                        <a:pt x="1406" y="911"/>
                      </a:lnTo>
                      <a:lnTo>
                        <a:pt x="1391" y="973"/>
                      </a:lnTo>
                      <a:lnTo>
                        <a:pt x="1369" y="1032"/>
                      </a:lnTo>
                      <a:lnTo>
                        <a:pt x="1342" y="1088"/>
                      </a:lnTo>
                      <a:lnTo>
                        <a:pt x="1311" y="1141"/>
                      </a:lnTo>
                      <a:lnTo>
                        <a:pt x="1274" y="1190"/>
                      </a:lnTo>
                      <a:lnTo>
                        <a:pt x="1232" y="1236"/>
                      </a:lnTo>
                      <a:lnTo>
                        <a:pt x="1186" y="1278"/>
                      </a:lnTo>
                      <a:lnTo>
                        <a:pt x="1137" y="1315"/>
                      </a:lnTo>
                      <a:lnTo>
                        <a:pt x="1084" y="1347"/>
                      </a:lnTo>
                      <a:lnTo>
                        <a:pt x="1028" y="1373"/>
                      </a:lnTo>
                      <a:lnTo>
                        <a:pt x="970" y="1395"/>
                      </a:lnTo>
                      <a:lnTo>
                        <a:pt x="907" y="1411"/>
                      </a:lnTo>
                      <a:lnTo>
                        <a:pt x="844" y="1421"/>
                      </a:lnTo>
                      <a:lnTo>
                        <a:pt x="778" y="1424"/>
                      </a:lnTo>
                      <a:lnTo>
                        <a:pt x="713" y="1421"/>
                      </a:lnTo>
                      <a:lnTo>
                        <a:pt x="649" y="1411"/>
                      </a:lnTo>
                      <a:lnTo>
                        <a:pt x="587" y="1395"/>
                      </a:lnTo>
                      <a:lnTo>
                        <a:pt x="528" y="1373"/>
                      </a:lnTo>
                      <a:lnTo>
                        <a:pt x="472" y="1347"/>
                      </a:lnTo>
                      <a:lnTo>
                        <a:pt x="419" y="1315"/>
                      </a:lnTo>
                      <a:lnTo>
                        <a:pt x="370" y="1278"/>
                      </a:lnTo>
                      <a:lnTo>
                        <a:pt x="325" y="1236"/>
                      </a:lnTo>
                      <a:lnTo>
                        <a:pt x="283" y="1191"/>
                      </a:lnTo>
                      <a:lnTo>
                        <a:pt x="246" y="1142"/>
                      </a:lnTo>
                      <a:lnTo>
                        <a:pt x="214" y="1089"/>
                      </a:lnTo>
                      <a:lnTo>
                        <a:pt x="186" y="1032"/>
                      </a:lnTo>
                      <a:lnTo>
                        <a:pt x="164" y="974"/>
                      </a:lnTo>
                      <a:lnTo>
                        <a:pt x="150" y="913"/>
                      </a:lnTo>
                      <a:lnTo>
                        <a:pt x="139" y="849"/>
                      </a:lnTo>
                      <a:lnTo>
                        <a:pt x="136" y="784"/>
                      </a:lnTo>
                      <a:lnTo>
                        <a:pt x="139" y="718"/>
                      </a:lnTo>
                      <a:lnTo>
                        <a:pt x="148" y="655"/>
                      </a:lnTo>
                      <a:lnTo>
                        <a:pt x="164" y="593"/>
                      </a:lnTo>
                      <a:lnTo>
                        <a:pt x="186" y="535"/>
                      </a:lnTo>
                      <a:lnTo>
                        <a:pt x="213" y="478"/>
                      </a:lnTo>
                      <a:lnTo>
                        <a:pt x="245" y="426"/>
                      </a:lnTo>
                      <a:lnTo>
                        <a:pt x="282" y="377"/>
                      </a:lnTo>
                      <a:lnTo>
                        <a:pt x="325" y="331"/>
                      </a:lnTo>
                      <a:lnTo>
                        <a:pt x="370" y="289"/>
                      </a:lnTo>
                      <a:lnTo>
                        <a:pt x="419" y="252"/>
                      </a:lnTo>
                      <a:lnTo>
                        <a:pt x="472" y="220"/>
                      </a:lnTo>
                      <a:lnTo>
                        <a:pt x="528" y="194"/>
                      </a:lnTo>
                      <a:lnTo>
                        <a:pt x="587" y="172"/>
                      </a:lnTo>
                      <a:lnTo>
                        <a:pt x="649" y="156"/>
                      </a:lnTo>
                      <a:lnTo>
                        <a:pt x="713" y="146"/>
                      </a:lnTo>
                      <a:lnTo>
                        <a:pt x="778" y="143"/>
                      </a:lnTo>
                      <a:lnTo>
                        <a:pt x="844" y="146"/>
                      </a:lnTo>
                      <a:lnTo>
                        <a:pt x="907" y="156"/>
                      </a:lnTo>
                      <a:lnTo>
                        <a:pt x="970" y="172"/>
                      </a:lnTo>
                      <a:lnTo>
                        <a:pt x="1028" y="194"/>
                      </a:lnTo>
                      <a:lnTo>
                        <a:pt x="1085" y="220"/>
                      </a:lnTo>
                      <a:lnTo>
                        <a:pt x="1138" y="252"/>
                      </a:lnTo>
                      <a:lnTo>
                        <a:pt x="1187" y="289"/>
                      </a:lnTo>
                      <a:lnTo>
                        <a:pt x="1232" y="331"/>
                      </a:lnTo>
                      <a:lnTo>
                        <a:pt x="1274" y="377"/>
                      </a:lnTo>
                      <a:lnTo>
                        <a:pt x="1311" y="425"/>
                      </a:lnTo>
                      <a:lnTo>
                        <a:pt x="1343" y="478"/>
                      </a:lnTo>
                      <a:lnTo>
                        <a:pt x="1370" y="535"/>
                      </a:lnTo>
                      <a:lnTo>
                        <a:pt x="1391" y="593"/>
                      </a:lnTo>
                      <a:lnTo>
                        <a:pt x="1407" y="655"/>
                      </a:lnTo>
                      <a:lnTo>
                        <a:pt x="1417" y="718"/>
                      </a:lnTo>
                      <a:lnTo>
                        <a:pt x="1420" y="782"/>
                      </a:lnTo>
                      <a:close/>
                      <a:moveTo>
                        <a:pt x="0" y="786"/>
                      </a:moveTo>
                      <a:lnTo>
                        <a:pt x="1" y="746"/>
                      </a:lnTo>
                      <a:lnTo>
                        <a:pt x="4" y="706"/>
                      </a:lnTo>
                      <a:lnTo>
                        <a:pt x="9" y="667"/>
                      </a:lnTo>
                      <a:lnTo>
                        <a:pt x="16" y="628"/>
                      </a:lnTo>
                      <a:lnTo>
                        <a:pt x="24" y="590"/>
                      </a:lnTo>
                      <a:lnTo>
                        <a:pt x="35" y="553"/>
                      </a:lnTo>
                      <a:lnTo>
                        <a:pt x="47" y="517"/>
                      </a:lnTo>
                      <a:lnTo>
                        <a:pt x="61" y="482"/>
                      </a:lnTo>
                      <a:lnTo>
                        <a:pt x="77" y="446"/>
                      </a:lnTo>
                      <a:lnTo>
                        <a:pt x="94" y="413"/>
                      </a:lnTo>
                      <a:lnTo>
                        <a:pt x="113" y="380"/>
                      </a:lnTo>
                      <a:lnTo>
                        <a:pt x="133" y="348"/>
                      </a:lnTo>
                      <a:lnTo>
                        <a:pt x="155" y="317"/>
                      </a:lnTo>
                      <a:lnTo>
                        <a:pt x="178" y="287"/>
                      </a:lnTo>
                      <a:lnTo>
                        <a:pt x="203" y="258"/>
                      </a:lnTo>
                      <a:lnTo>
                        <a:pt x="229" y="232"/>
                      </a:lnTo>
                      <a:lnTo>
                        <a:pt x="257" y="205"/>
                      </a:lnTo>
                      <a:lnTo>
                        <a:pt x="284" y="181"/>
                      </a:lnTo>
                      <a:lnTo>
                        <a:pt x="314" y="157"/>
                      </a:lnTo>
                      <a:lnTo>
                        <a:pt x="345" y="135"/>
                      </a:lnTo>
                      <a:lnTo>
                        <a:pt x="376" y="114"/>
                      </a:lnTo>
                      <a:lnTo>
                        <a:pt x="410" y="96"/>
                      </a:lnTo>
                      <a:lnTo>
                        <a:pt x="443" y="78"/>
                      </a:lnTo>
                      <a:lnTo>
                        <a:pt x="478" y="62"/>
                      </a:lnTo>
                      <a:lnTo>
                        <a:pt x="514" y="48"/>
                      </a:lnTo>
                      <a:lnTo>
                        <a:pt x="550" y="36"/>
                      </a:lnTo>
                      <a:lnTo>
                        <a:pt x="587" y="25"/>
                      </a:lnTo>
                      <a:lnTo>
                        <a:pt x="625" y="16"/>
                      </a:lnTo>
                      <a:lnTo>
                        <a:pt x="663" y="9"/>
                      </a:lnTo>
                      <a:lnTo>
                        <a:pt x="702" y="5"/>
                      </a:lnTo>
                      <a:lnTo>
                        <a:pt x="743" y="1"/>
                      </a:lnTo>
                      <a:lnTo>
                        <a:pt x="783" y="0"/>
                      </a:lnTo>
                      <a:lnTo>
                        <a:pt x="823" y="1"/>
                      </a:lnTo>
                      <a:lnTo>
                        <a:pt x="864" y="5"/>
                      </a:lnTo>
                      <a:lnTo>
                        <a:pt x="903" y="9"/>
                      </a:lnTo>
                      <a:lnTo>
                        <a:pt x="942" y="16"/>
                      </a:lnTo>
                      <a:lnTo>
                        <a:pt x="979" y="25"/>
                      </a:lnTo>
                      <a:lnTo>
                        <a:pt x="1017" y="36"/>
                      </a:lnTo>
                      <a:lnTo>
                        <a:pt x="1054" y="48"/>
                      </a:lnTo>
                      <a:lnTo>
                        <a:pt x="1088" y="62"/>
                      </a:lnTo>
                      <a:lnTo>
                        <a:pt x="1124" y="78"/>
                      </a:lnTo>
                      <a:lnTo>
                        <a:pt x="1157" y="96"/>
                      </a:lnTo>
                      <a:lnTo>
                        <a:pt x="1191" y="114"/>
                      </a:lnTo>
                      <a:lnTo>
                        <a:pt x="1222" y="135"/>
                      </a:lnTo>
                      <a:lnTo>
                        <a:pt x="1253" y="157"/>
                      </a:lnTo>
                      <a:lnTo>
                        <a:pt x="1283" y="181"/>
                      </a:lnTo>
                      <a:lnTo>
                        <a:pt x="1311" y="205"/>
                      </a:lnTo>
                      <a:lnTo>
                        <a:pt x="1338" y="231"/>
                      </a:lnTo>
                      <a:lnTo>
                        <a:pt x="1365" y="258"/>
                      </a:lnTo>
                      <a:lnTo>
                        <a:pt x="1389" y="287"/>
                      </a:lnTo>
                      <a:lnTo>
                        <a:pt x="1412" y="317"/>
                      </a:lnTo>
                      <a:lnTo>
                        <a:pt x="1434" y="347"/>
                      </a:lnTo>
                      <a:lnTo>
                        <a:pt x="1455" y="379"/>
                      </a:lnTo>
                      <a:lnTo>
                        <a:pt x="1473" y="411"/>
                      </a:lnTo>
                      <a:lnTo>
                        <a:pt x="1490" y="445"/>
                      </a:lnTo>
                      <a:lnTo>
                        <a:pt x="1506" y="481"/>
                      </a:lnTo>
                      <a:lnTo>
                        <a:pt x="1520" y="515"/>
                      </a:lnTo>
                      <a:lnTo>
                        <a:pt x="1533" y="552"/>
                      </a:lnTo>
                      <a:lnTo>
                        <a:pt x="1543" y="589"/>
                      </a:lnTo>
                      <a:lnTo>
                        <a:pt x="1552" y="627"/>
                      </a:lnTo>
                      <a:lnTo>
                        <a:pt x="1559" y="665"/>
                      </a:lnTo>
                      <a:lnTo>
                        <a:pt x="1564" y="704"/>
                      </a:lnTo>
                      <a:lnTo>
                        <a:pt x="1567" y="743"/>
                      </a:lnTo>
                      <a:lnTo>
                        <a:pt x="1569" y="784"/>
                      </a:lnTo>
                      <a:lnTo>
                        <a:pt x="1567" y="824"/>
                      </a:lnTo>
                      <a:lnTo>
                        <a:pt x="1564" y="863"/>
                      </a:lnTo>
                      <a:lnTo>
                        <a:pt x="1559" y="902"/>
                      </a:lnTo>
                      <a:lnTo>
                        <a:pt x="1552" y="941"/>
                      </a:lnTo>
                      <a:lnTo>
                        <a:pt x="1543" y="979"/>
                      </a:lnTo>
                      <a:lnTo>
                        <a:pt x="1533" y="1016"/>
                      </a:lnTo>
                      <a:lnTo>
                        <a:pt x="1520" y="1053"/>
                      </a:lnTo>
                      <a:lnTo>
                        <a:pt x="1506" y="1088"/>
                      </a:lnTo>
                      <a:lnTo>
                        <a:pt x="1490" y="1123"/>
                      </a:lnTo>
                      <a:lnTo>
                        <a:pt x="1473" y="1157"/>
                      </a:lnTo>
                      <a:lnTo>
                        <a:pt x="1455" y="1189"/>
                      </a:lnTo>
                      <a:lnTo>
                        <a:pt x="1434" y="1221"/>
                      </a:lnTo>
                      <a:lnTo>
                        <a:pt x="1412" y="1252"/>
                      </a:lnTo>
                      <a:lnTo>
                        <a:pt x="1389" y="1281"/>
                      </a:lnTo>
                      <a:lnTo>
                        <a:pt x="1364" y="1310"/>
                      </a:lnTo>
                      <a:lnTo>
                        <a:pt x="1338" y="1338"/>
                      </a:lnTo>
                      <a:lnTo>
                        <a:pt x="1311" y="1363"/>
                      </a:lnTo>
                      <a:lnTo>
                        <a:pt x="1282" y="1388"/>
                      </a:lnTo>
                      <a:lnTo>
                        <a:pt x="1252" y="1411"/>
                      </a:lnTo>
                      <a:lnTo>
                        <a:pt x="1222" y="1433"/>
                      </a:lnTo>
                      <a:lnTo>
                        <a:pt x="1190" y="1453"/>
                      </a:lnTo>
                      <a:lnTo>
                        <a:pt x="1157" y="1473"/>
                      </a:lnTo>
                      <a:lnTo>
                        <a:pt x="1123" y="1490"/>
                      </a:lnTo>
                      <a:lnTo>
                        <a:pt x="1088" y="1505"/>
                      </a:lnTo>
                      <a:lnTo>
                        <a:pt x="1053" y="1520"/>
                      </a:lnTo>
                      <a:lnTo>
                        <a:pt x="1016" y="1531"/>
                      </a:lnTo>
                      <a:lnTo>
                        <a:pt x="979" y="1543"/>
                      </a:lnTo>
                      <a:lnTo>
                        <a:pt x="941" y="1551"/>
                      </a:lnTo>
                      <a:lnTo>
                        <a:pt x="903" y="1558"/>
                      </a:lnTo>
                      <a:lnTo>
                        <a:pt x="864" y="1562"/>
                      </a:lnTo>
                      <a:lnTo>
                        <a:pt x="823" y="1566"/>
                      </a:lnTo>
                      <a:lnTo>
                        <a:pt x="783" y="1567"/>
                      </a:lnTo>
                      <a:lnTo>
                        <a:pt x="743" y="1566"/>
                      </a:lnTo>
                      <a:lnTo>
                        <a:pt x="702" y="1562"/>
                      </a:lnTo>
                      <a:lnTo>
                        <a:pt x="663" y="1558"/>
                      </a:lnTo>
                      <a:lnTo>
                        <a:pt x="625" y="1551"/>
                      </a:lnTo>
                      <a:lnTo>
                        <a:pt x="587" y="1543"/>
                      </a:lnTo>
                      <a:lnTo>
                        <a:pt x="550" y="1531"/>
                      </a:lnTo>
                      <a:lnTo>
                        <a:pt x="514" y="1520"/>
                      </a:lnTo>
                      <a:lnTo>
                        <a:pt x="478" y="1506"/>
                      </a:lnTo>
                      <a:lnTo>
                        <a:pt x="443" y="1490"/>
                      </a:lnTo>
                      <a:lnTo>
                        <a:pt x="410" y="1473"/>
                      </a:lnTo>
                      <a:lnTo>
                        <a:pt x="376" y="1454"/>
                      </a:lnTo>
                      <a:lnTo>
                        <a:pt x="345" y="1433"/>
                      </a:lnTo>
                      <a:lnTo>
                        <a:pt x="314" y="1411"/>
                      </a:lnTo>
                      <a:lnTo>
                        <a:pt x="284" y="1388"/>
                      </a:lnTo>
                      <a:lnTo>
                        <a:pt x="257" y="1364"/>
                      </a:lnTo>
                      <a:lnTo>
                        <a:pt x="229" y="1338"/>
                      </a:lnTo>
                      <a:lnTo>
                        <a:pt x="203" y="1311"/>
                      </a:lnTo>
                      <a:lnTo>
                        <a:pt x="178" y="1282"/>
                      </a:lnTo>
                      <a:lnTo>
                        <a:pt x="155" y="1252"/>
                      </a:lnTo>
                      <a:lnTo>
                        <a:pt x="133" y="1223"/>
                      </a:lnTo>
                      <a:lnTo>
                        <a:pt x="113" y="1190"/>
                      </a:lnTo>
                      <a:lnTo>
                        <a:pt x="94" y="1158"/>
                      </a:lnTo>
                      <a:lnTo>
                        <a:pt x="77" y="1125"/>
                      </a:lnTo>
                      <a:lnTo>
                        <a:pt x="61" y="1090"/>
                      </a:lnTo>
                      <a:lnTo>
                        <a:pt x="47" y="1054"/>
                      </a:lnTo>
                      <a:lnTo>
                        <a:pt x="35" y="1017"/>
                      </a:lnTo>
                      <a:lnTo>
                        <a:pt x="24" y="981"/>
                      </a:lnTo>
                      <a:lnTo>
                        <a:pt x="16" y="944"/>
                      </a:lnTo>
                      <a:lnTo>
                        <a:pt x="9" y="905"/>
                      </a:lnTo>
                      <a:lnTo>
                        <a:pt x="4" y="865"/>
                      </a:lnTo>
                      <a:lnTo>
                        <a:pt x="1" y="826"/>
                      </a:lnTo>
                      <a:lnTo>
                        <a:pt x="0" y="786"/>
                      </a:lnTo>
                      <a:close/>
                    </a:path>
                  </a:pathLst>
                </a:custGeom>
                <a:solidFill>
                  <a:srgbClr val="3D3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269">
                  <a:extLst>
                    <a:ext uri="{FF2B5EF4-FFF2-40B4-BE49-F238E27FC236}">
                      <a16:creationId xmlns:a16="http://schemas.microsoft.com/office/drawing/2014/main" id="{22C39FA7-5446-4436-A42D-67B22DA9E195}"/>
                    </a:ext>
                  </a:extLst>
                </p:cNvPr>
                <p:cNvSpPr>
                  <a:spLocks noEditPoints="1"/>
                </p:cNvSpPr>
                <p:nvPr/>
              </p:nvSpPr>
              <p:spPr bwMode="auto">
                <a:xfrm>
                  <a:off x="1727" y="2489"/>
                  <a:ext cx="779" cy="778"/>
                </a:xfrm>
                <a:custGeom>
                  <a:avLst/>
                  <a:gdLst>
                    <a:gd name="T0" fmla="*/ 21 w 1559"/>
                    <a:gd name="T1" fmla="*/ 16 h 1555"/>
                    <a:gd name="T2" fmla="*/ 19 w 1559"/>
                    <a:gd name="T3" fmla="*/ 19 h 1555"/>
                    <a:gd name="T4" fmla="*/ 16 w 1559"/>
                    <a:gd name="T5" fmla="*/ 21 h 1555"/>
                    <a:gd name="T6" fmla="*/ 13 w 1559"/>
                    <a:gd name="T7" fmla="*/ 23 h 1555"/>
                    <a:gd name="T8" fmla="*/ 9 w 1559"/>
                    <a:gd name="T9" fmla="*/ 22 h 1555"/>
                    <a:gd name="T10" fmla="*/ 5 w 1559"/>
                    <a:gd name="T11" fmla="*/ 20 h 1555"/>
                    <a:gd name="T12" fmla="*/ 3 w 1559"/>
                    <a:gd name="T13" fmla="*/ 17 h 1555"/>
                    <a:gd name="T14" fmla="*/ 2 w 1559"/>
                    <a:gd name="T15" fmla="*/ 14 h 1555"/>
                    <a:gd name="T16" fmla="*/ 2 w 1559"/>
                    <a:gd name="T17" fmla="*/ 10 h 1555"/>
                    <a:gd name="T18" fmla="*/ 4 w 1559"/>
                    <a:gd name="T19" fmla="*/ 6 h 1555"/>
                    <a:gd name="T20" fmla="*/ 7 w 1559"/>
                    <a:gd name="T21" fmla="*/ 4 h 1555"/>
                    <a:gd name="T22" fmla="*/ 11 w 1559"/>
                    <a:gd name="T23" fmla="*/ 3 h 1555"/>
                    <a:gd name="T24" fmla="*/ 15 w 1559"/>
                    <a:gd name="T25" fmla="*/ 3 h 1555"/>
                    <a:gd name="T26" fmla="*/ 18 w 1559"/>
                    <a:gd name="T27" fmla="*/ 5 h 1555"/>
                    <a:gd name="T28" fmla="*/ 20 w 1559"/>
                    <a:gd name="T29" fmla="*/ 8 h 1555"/>
                    <a:gd name="T30" fmla="*/ 22 w 1559"/>
                    <a:gd name="T31" fmla="*/ 12 h 1555"/>
                    <a:gd name="T32" fmla="*/ 0 w 1559"/>
                    <a:gd name="T33" fmla="*/ 11 h 1555"/>
                    <a:gd name="T34" fmla="*/ 0 w 1559"/>
                    <a:gd name="T35" fmla="*/ 9 h 1555"/>
                    <a:gd name="T36" fmla="*/ 1 w 1559"/>
                    <a:gd name="T37" fmla="*/ 7 h 1555"/>
                    <a:gd name="T38" fmla="*/ 2 w 1559"/>
                    <a:gd name="T39" fmla="*/ 5 h 1555"/>
                    <a:gd name="T40" fmla="*/ 4 w 1559"/>
                    <a:gd name="T41" fmla="*/ 3 h 1555"/>
                    <a:gd name="T42" fmla="*/ 6 w 1559"/>
                    <a:gd name="T43" fmla="*/ 2 h 1555"/>
                    <a:gd name="T44" fmla="*/ 8 w 1559"/>
                    <a:gd name="T45" fmla="*/ 1 h 1555"/>
                    <a:gd name="T46" fmla="*/ 10 w 1559"/>
                    <a:gd name="T47" fmla="*/ 1 h 1555"/>
                    <a:gd name="T48" fmla="*/ 13 w 1559"/>
                    <a:gd name="T49" fmla="*/ 1 h 1555"/>
                    <a:gd name="T50" fmla="*/ 15 w 1559"/>
                    <a:gd name="T51" fmla="*/ 1 h 1555"/>
                    <a:gd name="T52" fmla="*/ 17 w 1559"/>
                    <a:gd name="T53" fmla="*/ 2 h 1555"/>
                    <a:gd name="T54" fmla="*/ 19 w 1559"/>
                    <a:gd name="T55" fmla="*/ 3 h 1555"/>
                    <a:gd name="T56" fmla="*/ 21 w 1559"/>
                    <a:gd name="T57" fmla="*/ 5 h 1555"/>
                    <a:gd name="T58" fmla="*/ 22 w 1559"/>
                    <a:gd name="T59" fmla="*/ 7 h 1555"/>
                    <a:gd name="T60" fmla="*/ 23 w 1559"/>
                    <a:gd name="T61" fmla="*/ 9 h 1555"/>
                    <a:gd name="T62" fmla="*/ 24 w 1559"/>
                    <a:gd name="T63" fmla="*/ 11 h 1555"/>
                    <a:gd name="T64" fmla="*/ 24 w 1559"/>
                    <a:gd name="T65" fmla="*/ 14 h 1555"/>
                    <a:gd name="T66" fmla="*/ 23 w 1559"/>
                    <a:gd name="T67" fmla="*/ 16 h 1555"/>
                    <a:gd name="T68" fmla="*/ 22 w 1559"/>
                    <a:gd name="T69" fmla="*/ 18 h 1555"/>
                    <a:gd name="T70" fmla="*/ 21 w 1559"/>
                    <a:gd name="T71" fmla="*/ 20 h 1555"/>
                    <a:gd name="T72" fmla="*/ 19 w 1559"/>
                    <a:gd name="T73" fmla="*/ 22 h 1555"/>
                    <a:gd name="T74" fmla="*/ 17 w 1559"/>
                    <a:gd name="T75" fmla="*/ 23 h 1555"/>
                    <a:gd name="T76" fmla="*/ 15 w 1559"/>
                    <a:gd name="T77" fmla="*/ 24 h 1555"/>
                    <a:gd name="T78" fmla="*/ 13 w 1559"/>
                    <a:gd name="T79" fmla="*/ 25 h 1555"/>
                    <a:gd name="T80" fmla="*/ 10 w 1559"/>
                    <a:gd name="T81" fmla="*/ 25 h 1555"/>
                    <a:gd name="T82" fmla="*/ 8 w 1559"/>
                    <a:gd name="T83" fmla="*/ 24 h 1555"/>
                    <a:gd name="T84" fmla="*/ 6 w 1559"/>
                    <a:gd name="T85" fmla="*/ 23 h 1555"/>
                    <a:gd name="T86" fmla="*/ 4 w 1559"/>
                    <a:gd name="T87" fmla="*/ 22 h 1555"/>
                    <a:gd name="T88" fmla="*/ 2 w 1559"/>
                    <a:gd name="T89" fmla="*/ 20 h 1555"/>
                    <a:gd name="T90" fmla="*/ 1 w 1559"/>
                    <a:gd name="T91" fmla="*/ 18 h 1555"/>
                    <a:gd name="T92" fmla="*/ 0 w 1559"/>
                    <a:gd name="T93" fmla="*/ 16 h 1555"/>
                    <a:gd name="T94" fmla="*/ 0 w 1559"/>
                    <a:gd name="T95" fmla="*/ 14 h 15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59" h="1555">
                      <a:moveTo>
                        <a:pt x="1418" y="778"/>
                      </a:moveTo>
                      <a:lnTo>
                        <a:pt x="1415" y="843"/>
                      </a:lnTo>
                      <a:lnTo>
                        <a:pt x="1404" y="907"/>
                      </a:lnTo>
                      <a:lnTo>
                        <a:pt x="1389" y="969"/>
                      </a:lnTo>
                      <a:lnTo>
                        <a:pt x="1367" y="1028"/>
                      </a:lnTo>
                      <a:lnTo>
                        <a:pt x="1340" y="1084"/>
                      </a:lnTo>
                      <a:lnTo>
                        <a:pt x="1308" y="1137"/>
                      </a:lnTo>
                      <a:lnTo>
                        <a:pt x="1271" y="1187"/>
                      </a:lnTo>
                      <a:lnTo>
                        <a:pt x="1229" y="1233"/>
                      </a:lnTo>
                      <a:lnTo>
                        <a:pt x="1183" y="1274"/>
                      </a:lnTo>
                      <a:lnTo>
                        <a:pt x="1134" y="1312"/>
                      </a:lnTo>
                      <a:lnTo>
                        <a:pt x="1081" y="1344"/>
                      </a:lnTo>
                      <a:lnTo>
                        <a:pt x="1024" y="1371"/>
                      </a:lnTo>
                      <a:lnTo>
                        <a:pt x="964" y="1393"/>
                      </a:lnTo>
                      <a:lnTo>
                        <a:pt x="902" y="1409"/>
                      </a:lnTo>
                      <a:lnTo>
                        <a:pt x="839" y="1418"/>
                      </a:lnTo>
                      <a:lnTo>
                        <a:pt x="772" y="1422"/>
                      </a:lnTo>
                      <a:lnTo>
                        <a:pt x="706" y="1418"/>
                      </a:lnTo>
                      <a:lnTo>
                        <a:pt x="642" y="1409"/>
                      </a:lnTo>
                      <a:lnTo>
                        <a:pt x="580" y="1393"/>
                      </a:lnTo>
                      <a:lnTo>
                        <a:pt x="521" y="1371"/>
                      </a:lnTo>
                      <a:lnTo>
                        <a:pt x="464" y="1343"/>
                      </a:lnTo>
                      <a:lnTo>
                        <a:pt x="411" y="1311"/>
                      </a:lnTo>
                      <a:lnTo>
                        <a:pt x="362" y="1274"/>
                      </a:lnTo>
                      <a:lnTo>
                        <a:pt x="316" y="1233"/>
                      </a:lnTo>
                      <a:lnTo>
                        <a:pt x="274" y="1187"/>
                      </a:lnTo>
                      <a:lnTo>
                        <a:pt x="238" y="1137"/>
                      </a:lnTo>
                      <a:lnTo>
                        <a:pt x="205" y="1084"/>
                      </a:lnTo>
                      <a:lnTo>
                        <a:pt x="178" y="1029"/>
                      </a:lnTo>
                      <a:lnTo>
                        <a:pt x="156" y="969"/>
                      </a:lnTo>
                      <a:lnTo>
                        <a:pt x="141" y="908"/>
                      </a:lnTo>
                      <a:lnTo>
                        <a:pt x="130" y="844"/>
                      </a:lnTo>
                      <a:lnTo>
                        <a:pt x="127" y="779"/>
                      </a:lnTo>
                      <a:lnTo>
                        <a:pt x="130" y="713"/>
                      </a:lnTo>
                      <a:lnTo>
                        <a:pt x="140" y="650"/>
                      </a:lnTo>
                      <a:lnTo>
                        <a:pt x="156" y="587"/>
                      </a:lnTo>
                      <a:lnTo>
                        <a:pt x="178" y="529"/>
                      </a:lnTo>
                      <a:lnTo>
                        <a:pt x="204" y="472"/>
                      </a:lnTo>
                      <a:lnTo>
                        <a:pt x="238" y="418"/>
                      </a:lnTo>
                      <a:lnTo>
                        <a:pt x="274" y="369"/>
                      </a:lnTo>
                      <a:lnTo>
                        <a:pt x="316" y="322"/>
                      </a:lnTo>
                      <a:lnTo>
                        <a:pt x="362" y="281"/>
                      </a:lnTo>
                      <a:lnTo>
                        <a:pt x="411" y="244"/>
                      </a:lnTo>
                      <a:lnTo>
                        <a:pt x="464" y="212"/>
                      </a:lnTo>
                      <a:lnTo>
                        <a:pt x="521" y="184"/>
                      </a:lnTo>
                      <a:lnTo>
                        <a:pt x="581" y="162"/>
                      </a:lnTo>
                      <a:lnTo>
                        <a:pt x="643" y="146"/>
                      </a:lnTo>
                      <a:lnTo>
                        <a:pt x="706" y="136"/>
                      </a:lnTo>
                      <a:lnTo>
                        <a:pt x="773" y="132"/>
                      </a:lnTo>
                      <a:lnTo>
                        <a:pt x="839" y="136"/>
                      </a:lnTo>
                      <a:lnTo>
                        <a:pt x="903" y="145"/>
                      </a:lnTo>
                      <a:lnTo>
                        <a:pt x="965" y="161"/>
                      </a:lnTo>
                      <a:lnTo>
                        <a:pt x="1024" y="183"/>
                      </a:lnTo>
                      <a:lnTo>
                        <a:pt x="1081" y="211"/>
                      </a:lnTo>
                      <a:lnTo>
                        <a:pt x="1134" y="243"/>
                      </a:lnTo>
                      <a:lnTo>
                        <a:pt x="1184" y="280"/>
                      </a:lnTo>
                      <a:lnTo>
                        <a:pt x="1229" y="321"/>
                      </a:lnTo>
                      <a:lnTo>
                        <a:pt x="1271" y="367"/>
                      </a:lnTo>
                      <a:lnTo>
                        <a:pt x="1309" y="417"/>
                      </a:lnTo>
                      <a:lnTo>
                        <a:pt x="1341" y="471"/>
                      </a:lnTo>
                      <a:lnTo>
                        <a:pt x="1367" y="528"/>
                      </a:lnTo>
                      <a:lnTo>
                        <a:pt x="1389" y="586"/>
                      </a:lnTo>
                      <a:lnTo>
                        <a:pt x="1405" y="649"/>
                      </a:lnTo>
                      <a:lnTo>
                        <a:pt x="1415" y="712"/>
                      </a:lnTo>
                      <a:lnTo>
                        <a:pt x="1418" y="778"/>
                      </a:lnTo>
                      <a:close/>
                      <a:moveTo>
                        <a:pt x="0" y="781"/>
                      </a:moveTo>
                      <a:lnTo>
                        <a:pt x="1" y="741"/>
                      </a:lnTo>
                      <a:lnTo>
                        <a:pt x="4" y="702"/>
                      </a:lnTo>
                      <a:lnTo>
                        <a:pt x="9" y="662"/>
                      </a:lnTo>
                      <a:lnTo>
                        <a:pt x="16" y="624"/>
                      </a:lnTo>
                      <a:lnTo>
                        <a:pt x="24" y="586"/>
                      </a:lnTo>
                      <a:lnTo>
                        <a:pt x="35" y="549"/>
                      </a:lnTo>
                      <a:lnTo>
                        <a:pt x="47" y="514"/>
                      </a:lnTo>
                      <a:lnTo>
                        <a:pt x="61" y="478"/>
                      </a:lnTo>
                      <a:lnTo>
                        <a:pt x="76" y="443"/>
                      </a:lnTo>
                      <a:lnTo>
                        <a:pt x="94" y="410"/>
                      </a:lnTo>
                      <a:lnTo>
                        <a:pt x="112" y="377"/>
                      </a:lnTo>
                      <a:lnTo>
                        <a:pt x="133" y="345"/>
                      </a:lnTo>
                      <a:lnTo>
                        <a:pt x="155" y="314"/>
                      </a:lnTo>
                      <a:lnTo>
                        <a:pt x="178" y="284"/>
                      </a:lnTo>
                      <a:lnTo>
                        <a:pt x="202" y="257"/>
                      </a:lnTo>
                      <a:lnTo>
                        <a:pt x="227" y="229"/>
                      </a:lnTo>
                      <a:lnTo>
                        <a:pt x="255" y="204"/>
                      </a:lnTo>
                      <a:lnTo>
                        <a:pt x="282" y="178"/>
                      </a:lnTo>
                      <a:lnTo>
                        <a:pt x="312" y="155"/>
                      </a:lnTo>
                      <a:lnTo>
                        <a:pt x="342" y="133"/>
                      </a:lnTo>
                      <a:lnTo>
                        <a:pt x="375" y="113"/>
                      </a:lnTo>
                      <a:lnTo>
                        <a:pt x="407" y="94"/>
                      </a:lnTo>
                      <a:lnTo>
                        <a:pt x="440" y="77"/>
                      </a:lnTo>
                      <a:lnTo>
                        <a:pt x="475" y="61"/>
                      </a:lnTo>
                      <a:lnTo>
                        <a:pt x="511" y="47"/>
                      </a:lnTo>
                      <a:lnTo>
                        <a:pt x="546" y="34"/>
                      </a:lnTo>
                      <a:lnTo>
                        <a:pt x="584" y="24"/>
                      </a:lnTo>
                      <a:lnTo>
                        <a:pt x="621" y="16"/>
                      </a:lnTo>
                      <a:lnTo>
                        <a:pt x="660" y="9"/>
                      </a:lnTo>
                      <a:lnTo>
                        <a:pt x="699" y="3"/>
                      </a:lnTo>
                      <a:lnTo>
                        <a:pt x="739" y="1"/>
                      </a:lnTo>
                      <a:lnTo>
                        <a:pt x="779" y="0"/>
                      </a:lnTo>
                      <a:lnTo>
                        <a:pt x="819" y="1"/>
                      </a:lnTo>
                      <a:lnTo>
                        <a:pt x="858" y="4"/>
                      </a:lnTo>
                      <a:lnTo>
                        <a:pt x="898" y="9"/>
                      </a:lnTo>
                      <a:lnTo>
                        <a:pt x="936" y="16"/>
                      </a:lnTo>
                      <a:lnTo>
                        <a:pt x="974" y="24"/>
                      </a:lnTo>
                      <a:lnTo>
                        <a:pt x="1010" y="36"/>
                      </a:lnTo>
                      <a:lnTo>
                        <a:pt x="1047" y="47"/>
                      </a:lnTo>
                      <a:lnTo>
                        <a:pt x="1083" y="61"/>
                      </a:lnTo>
                      <a:lnTo>
                        <a:pt x="1118" y="77"/>
                      </a:lnTo>
                      <a:lnTo>
                        <a:pt x="1151" y="94"/>
                      </a:lnTo>
                      <a:lnTo>
                        <a:pt x="1183" y="113"/>
                      </a:lnTo>
                      <a:lnTo>
                        <a:pt x="1215" y="133"/>
                      </a:lnTo>
                      <a:lnTo>
                        <a:pt x="1245" y="155"/>
                      </a:lnTo>
                      <a:lnTo>
                        <a:pt x="1275" y="178"/>
                      </a:lnTo>
                      <a:lnTo>
                        <a:pt x="1303" y="203"/>
                      </a:lnTo>
                      <a:lnTo>
                        <a:pt x="1331" y="229"/>
                      </a:lnTo>
                      <a:lnTo>
                        <a:pt x="1356" y="256"/>
                      </a:lnTo>
                      <a:lnTo>
                        <a:pt x="1380" y="284"/>
                      </a:lnTo>
                      <a:lnTo>
                        <a:pt x="1404" y="313"/>
                      </a:lnTo>
                      <a:lnTo>
                        <a:pt x="1425" y="344"/>
                      </a:lnTo>
                      <a:lnTo>
                        <a:pt x="1446" y="375"/>
                      </a:lnTo>
                      <a:lnTo>
                        <a:pt x="1464" y="408"/>
                      </a:lnTo>
                      <a:lnTo>
                        <a:pt x="1482" y="442"/>
                      </a:lnTo>
                      <a:lnTo>
                        <a:pt x="1498" y="476"/>
                      </a:lnTo>
                      <a:lnTo>
                        <a:pt x="1511" y="511"/>
                      </a:lnTo>
                      <a:lnTo>
                        <a:pt x="1524" y="547"/>
                      </a:lnTo>
                      <a:lnTo>
                        <a:pt x="1534" y="584"/>
                      </a:lnTo>
                      <a:lnTo>
                        <a:pt x="1543" y="622"/>
                      </a:lnTo>
                      <a:lnTo>
                        <a:pt x="1549" y="660"/>
                      </a:lnTo>
                      <a:lnTo>
                        <a:pt x="1555" y="698"/>
                      </a:lnTo>
                      <a:lnTo>
                        <a:pt x="1558" y="738"/>
                      </a:lnTo>
                      <a:lnTo>
                        <a:pt x="1559" y="778"/>
                      </a:lnTo>
                      <a:lnTo>
                        <a:pt x="1558" y="818"/>
                      </a:lnTo>
                      <a:lnTo>
                        <a:pt x="1554" y="857"/>
                      </a:lnTo>
                      <a:lnTo>
                        <a:pt x="1549" y="896"/>
                      </a:lnTo>
                      <a:lnTo>
                        <a:pt x="1543" y="934"/>
                      </a:lnTo>
                      <a:lnTo>
                        <a:pt x="1534" y="971"/>
                      </a:lnTo>
                      <a:lnTo>
                        <a:pt x="1523" y="1009"/>
                      </a:lnTo>
                      <a:lnTo>
                        <a:pt x="1511" y="1045"/>
                      </a:lnTo>
                      <a:lnTo>
                        <a:pt x="1498" y="1081"/>
                      </a:lnTo>
                      <a:lnTo>
                        <a:pt x="1482" y="1114"/>
                      </a:lnTo>
                      <a:lnTo>
                        <a:pt x="1464" y="1149"/>
                      </a:lnTo>
                      <a:lnTo>
                        <a:pt x="1446" y="1181"/>
                      </a:lnTo>
                      <a:lnTo>
                        <a:pt x="1425" y="1212"/>
                      </a:lnTo>
                      <a:lnTo>
                        <a:pt x="1403" y="1243"/>
                      </a:lnTo>
                      <a:lnTo>
                        <a:pt x="1380" y="1272"/>
                      </a:lnTo>
                      <a:lnTo>
                        <a:pt x="1356" y="1301"/>
                      </a:lnTo>
                      <a:lnTo>
                        <a:pt x="1329" y="1327"/>
                      </a:lnTo>
                      <a:lnTo>
                        <a:pt x="1303" y="1354"/>
                      </a:lnTo>
                      <a:lnTo>
                        <a:pt x="1274" y="1378"/>
                      </a:lnTo>
                      <a:lnTo>
                        <a:pt x="1245" y="1401"/>
                      </a:lnTo>
                      <a:lnTo>
                        <a:pt x="1214" y="1423"/>
                      </a:lnTo>
                      <a:lnTo>
                        <a:pt x="1183" y="1444"/>
                      </a:lnTo>
                      <a:lnTo>
                        <a:pt x="1150" y="1462"/>
                      </a:lnTo>
                      <a:lnTo>
                        <a:pt x="1116" y="1479"/>
                      </a:lnTo>
                      <a:lnTo>
                        <a:pt x="1082" y="1494"/>
                      </a:lnTo>
                      <a:lnTo>
                        <a:pt x="1046" y="1508"/>
                      </a:lnTo>
                      <a:lnTo>
                        <a:pt x="1010" y="1521"/>
                      </a:lnTo>
                      <a:lnTo>
                        <a:pt x="974" y="1531"/>
                      </a:lnTo>
                      <a:lnTo>
                        <a:pt x="936" y="1540"/>
                      </a:lnTo>
                      <a:lnTo>
                        <a:pt x="898" y="1546"/>
                      </a:lnTo>
                      <a:lnTo>
                        <a:pt x="858" y="1552"/>
                      </a:lnTo>
                      <a:lnTo>
                        <a:pt x="819" y="1554"/>
                      </a:lnTo>
                      <a:lnTo>
                        <a:pt x="779" y="1555"/>
                      </a:lnTo>
                      <a:lnTo>
                        <a:pt x="739" y="1554"/>
                      </a:lnTo>
                      <a:lnTo>
                        <a:pt x="699" y="1552"/>
                      </a:lnTo>
                      <a:lnTo>
                        <a:pt x="660" y="1546"/>
                      </a:lnTo>
                      <a:lnTo>
                        <a:pt x="621" y="1540"/>
                      </a:lnTo>
                      <a:lnTo>
                        <a:pt x="584" y="1531"/>
                      </a:lnTo>
                      <a:lnTo>
                        <a:pt x="546" y="1521"/>
                      </a:lnTo>
                      <a:lnTo>
                        <a:pt x="511" y="1509"/>
                      </a:lnTo>
                      <a:lnTo>
                        <a:pt x="475" y="1495"/>
                      </a:lnTo>
                      <a:lnTo>
                        <a:pt x="440" y="1479"/>
                      </a:lnTo>
                      <a:lnTo>
                        <a:pt x="407" y="1462"/>
                      </a:lnTo>
                      <a:lnTo>
                        <a:pt x="375" y="1444"/>
                      </a:lnTo>
                      <a:lnTo>
                        <a:pt x="343" y="1424"/>
                      </a:lnTo>
                      <a:lnTo>
                        <a:pt x="312" y="1402"/>
                      </a:lnTo>
                      <a:lnTo>
                        <a:pt x="284" y="1379"/>
                      </a:lnTo>
                      <a:lnTo>
                        <a:pt x="255" y="1355"/>
                      </a:lnTo>
                      <a:lnTo>
                        <a:pt x="228" y="1328"/>
                      </a:lnTo>
                      <a:lnTo>
                        <a:pt x="202" y="1302"/>
                      </a:lnTo>
                      <a:lnTo>
                        <a:pt x="178" y="1274"/>
                      </a:lnTo>
                      <a:lnTo>
                        <a:pt x="155" y="1244"/>
                      </a:lnTo>
                      <a:lnTo>
                        <a:pt x="133" y="1214"/>
                      </a:lnTo>
                      <a:lnTo>
                        <a:pt x="113" y="1183"/>
                      </a:lnTo>
                      <a:lnTo>
                        <a:pt x="95" y="1150"/>
                      </a:lnTo>
                      <a:lnTo>
                        <a:pt x="77" y="1116"/>
                      </a:lnTo>
                      <a:lnTo>
                        <a:pt x="61" y="1083"/>
                      </a:lnTo>
                      <a:lnTo>
                        <a:pt x="47" y="1047"/>
                      </a:lnTo>
                      <a:lnTo>
                        <a:pt x="36" y="1011"/>
                      </a:lnTo>
                      <a:lnTo>
                        <a:pt x="26" y="975"/>
                      </a:lnTo>
                      <a:lnTo>
                        <a:pt x="16" y="937"/>
                      </a:lnTo>
                      <a:lnTo>
                        <a:pt x="9" y="899"/>
                      </a:lnTo>
                      <a:lnTo>
                        <a:pt x="5" y="861"/>
                      </a:lnTo>
                      <a:lnTo>
                        <a:pt x="1" y="821"/>
                      </a:lnTo>
                      <a:lnTo>
                        <a:pt x="0" y="781"/>
                      </a:lnTo>
                      <a:close/>
                    </a:path>
                  </a:pathLst>
                </a:custGeom>
                <a:solidFill>
                  <a:srgbClr val="494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270">
                  <a:extLst>
                    <a:ext uri="{FF2B5EF4-FFF2-40B4-BE49-F238E27FC236}">
                      <a16:creationId xmlns:a16="http://schemas.microsoft.com/office/drawing/2014/main" id="{9239BFB1-C193-4541-9348-81AB7C93DB7F}"/>
                    </a:ext>
                  </a:extLst>
                </p:cNvPr>
                <p:cNvSpPr>
                  <a:spLocks noEditPoints="1"/>
                </p:cNvSpPr>
                <p:nvPr/>
              </p:nvSpPr>
              <p:spPr bwMode="auto">
                <a:xfrm>
                  <a:off x="1728" y="2492"/>
                  <a:ext cx="774" cy="773"/>
                </a:xfrm>
                <a:custGeom>
                  <a:avLst/>
                  <a:gdLst>
                    <a:gd name="T0" fmla="*/ 22 w 1548"/>
                    <a:gd name="T1" fmla="*/ 15 h 1547"/>
                    <a:gd name="T2" fmla="*/ 20 w 1548"/>
                    <a:gd name="T3" fmla="*/ 18 h 1547"/>
                    <a:gd name="T4" fmla="*/ 17 w 1548"/>
                    <a:gd name="T5" fmla="*/ 21 h 1547"/>
                    <a:gd name="T6" fmla="*/ 13 w 1548"/>
                    <a:gd name="T7" fmla="*/ 22 h 1547"/>
                    <a:gd name="T8" fmla="*/ 9 w 1548"/>
                    <a:gd name="T9" fmla="*/ 21 h 1547"/>
                    <a:gd name="T10" fmla="*/ 6 w 1548"/>
                    <a:gd name="T11" fmla="*/ 19 h 1547"/>
                    <a:gd name="T12" fmla="*/ 4 w 1548"/>
                    <a:gd name="T13" fmla="*/ 16 h 1547"/>
                    <a:gd name="T14" fmla="*/ 2 w 1548"/>
                    <a:gd name="T15" fmla="*/ 13 h 1547"/>
                    <a:gd name="T16" fmla="*/ 3 w 1548"/>
                    <a:gd name="T17" fmla="*/ 9 h 1547"/>
                    <a:gd name="T18" fmla="*/ 5 w 1548"/>
                    <a:gd name="T19" fmla="*/ 5 h 1547"/>
                    <a:gd name="T20" fmla="*/ 8 w 1548"/>
                    <a:gd name="T21" fmla="*/ 3 h 1547"/>
                    <a:gd name="T22" fmla="*/ 11 w 1548"/>
                    <a:gd name="T23" fmla="*/ 2 h 1547"/>
                    <a:gd name="T24" fmla="*/ 15 w 1548"/>
                    <a:gd name="T25" fmla="*/ 2 h 1547"/>
                    <a:gd name="T26" fmla="*/ 19 w 1548"/>
                    <a:gd name="T27" fmla="*/ 4 h 1547"/>
                    <a:gd name="T28" fmla="*/ 21 w 1548"/>
                    <a:gd name="T29" fmla="*/ 7 h 1547"/>
                    <a:gd name="T30" fmla="*/ 23 w 1548"/>
                    <a:gd name="T31" fmla="*/ 11 h 1547"/>
                    <a:gd name="T32" fmla="*/ 1 w 1548"/>
                    <a:gd name="T33" fmla="*/ 10 h 1547"/>
                    <a:gd name="T34" fmla="*/ 1 w 1548"/>
                    <a:gd name="T35" fmla="*/ 8 h 1547"/>
                    <a:gd name="T36" fmla="*/ 2 w 1548"/>
                    <a:gd name="T37" fmla="*/ 6 h 1547"/>
                    <a:gd name="T38" fmla="*/ 3 w 1548"/>
                    <a:gd name="T39" fmla="*/ 4 h 1547"/>
                    <a:gd name="T40" fmla="*/ 5 w 1548"/>
                    <a:gd name="T41" fmla="*/ 2 h 1547"/>
                    <a:gd name="T42" fmla="*/ 7 w 1548"/>
                    <a:gd name="T43" fmla="*/ 1 h 1547"/>
                    <a:gd name="T44" fmla="*/ 9 w 1548"/>
                    <a:gd name="T45" fmla="*/ 0 h 1547"/>
                    <a:gd name="T46" fmla="*/ 11 w 1548"/>
                    <a:gd name="T47" fmla="*/ 0 h 1547"/>
                    <a:gd name="T48" fmla="*/ 14 w 1548"/>
                    <a:gd name="T49" fmla="*/ 0 h 1547"/>
                    <a:gd name="T50" fmla="*/ 16 w 1548"/>
                    <a:gd name="T51" fmla="*/ 0 h 1547"/>
                    <a:gd name="T52" fmla="*/ 18 w 1548"/>
                    <a:gd name="T53" fmla="*/ 1 h 1547"/>
                    <a:gd name="T54" fmla="*/ 20 w 1548"/>
                    <a:gd name="T55" fmla="*/ 2 h 1547"/>
                    <a:gd name="T56" fmla="*/ 22 w 1548"/>
                    <a:gd name="T57" fmla="*/ 4 h 1547"/>
                    <a:gd name="T58" fmla="*/ 23 w 1548"/>
                    <a:gd name="T59" fmla="*/ 6 h 1547"/>
                    <a:gd name="T60" fmla="*/ 24 w 1548"/>
                    <a:gd name="T61" fmla="*/ 8 h 1547"/>
                    <a:gd name="T62" fmla="*/ 25 w 1548"/>
                    <a:gd name="T63" fmla="*/ 10 h 1547"/>
                    <a:gd name="T64" fmla="*/ 25 w 1548"/>
                    <a:gd name="T65" fmla="*/ 13 h 1547"/>
                    <a:gd name="T66" fmla="*/ 24 w 1548"/>
                    <a:gd name="T67" fmla="*/ 15 h 1547"/>
                    <a:gd name="T68" fmla="*/ 23 w 1548"/>
                    <a:gd name="T69" fmla="*/ 17 h 1547"/>
                    <a:gd name="T70" fmla="*/ 22 w 1548"/>
                    <a:gd name="T71" fmla="*/ 19 h 1547"/>
                    <a:gd name="T72" fmla="*/ 20 w 1548"/>
                    <a:gd name="T73" fmla="*/ 21 h 1547"/>
                    <a:gd name="T74" fmla="*/ 18 w 1548"/>
                    <a:gd name="T75" fmla="*/ 22 h 1547"/>
                    <a:gd name="T76" fmla="*/ 16 w 1548"/>
                    <a:gd name="T77" fmla="*/ 23 h 1547"/>
                    <a:gd name="T78" fmla="*/ 14 w 1548"/>
                    <a:gd name="T79" fmla="*/ 24 h 1547"/>
                    <a:gd name="T80" fmla="*/ 11 w 1548"/>
                    <a:gd name="T81" fmla="*/ 24 h 1547"/>
                    <a:gd name="T82" fmla="*/ 9 w 1548"/>
                    <a:gd name="T83" fmla="*/ 23 h 1547"/>
                    <a:gd name="T84" fmla="*/ 7 w 1548"/>
                    <a:gd name="T85" fmla="*/ 22 h 1547"/>
                    <a:gd name="T86" fmla="*/ 5 w 1548"/>
                    <a:gd name="T87" fmla="*/ 21 h 1547"/>
                    <a:gd name="T88" fmla="*/ 3 w 1548"/>
                    <a:gd name="T89" fmla="*/ 19 h 1547"/>
                    <a:gd name="T90" fmla="*/ 2 w 1548"/>
                    <a:gd name="T91" fmla="*/ 17 h 1547"/>
                    <a:gd name="T92" fmla="*/ 1 w 1548"/>
                    <a:gd name="T93" fmla="*/ 15 h 1547"/>
                    <a:gd name="T94" fmla="*/ 1 w 1548"/>
                    <a:gd name="T95" fmla="*/ 13 h 15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48" h="1547">
                      <a:moveTo>
                        <a:pt x="1415" y="772"/>
                      </a:moveTo>
                      <a:lnTo>
                        <a:pt x="1412" y="838"/>
                      </a:lnTo>
                      <a:lnTo>
                        <a:pt x="1403" y="903"/>
                      </a:lnTo>
                      <a:lnTo>
                        <a:pt x="1387" y="965"/>
                      </a:lnTo>
                      <a:lnTo>
                        <a:pt x="1365" y="1025"/>
                      </a:lnTo>
                      <a:lnTo>
                        <a:pt x="1337" y="1081"/>
                      </a:lnTo>
                      <a:lnTo>
                        <a:pt x="1305" y="1135"/>
                      </a:lnTo>
                      <a:lnTo>
                        <a:pt x="1267" y="1185"/>
                      </a:lnTo>
                      <a:lnTo>
                        <a:pt x="1225" y="1231"/>
                      </a:lnTo>
                      <a:lnTo>
                        <a:pt x="1179" y="1274"/>
                      </a:lnTo>
                      <a:lnTo>
                        <a:pt x="1130" y="1310"/>
                      </a:lnTo>
                      <a:lnTo>
                        <a:pt x="1076" y="1344"/>
                      </a:lnTo>
                      <a:lnTo>
                        <a:pt x="1019" y="1370"/>
                      </a:lnTo>
                      <a:lnTo>
                        <a:pt x="959" y="1393"/>
                      </a:lnTo>
                      <a:lnTo>
                        <a:pt x="897" y="1408"/>
                      </a:lnTo>
                      <a:lnTo>
                        <a:pt x="832" y="1419"/>
                      </a:lnTo>
                      <a:lnTo>
                        <a:pt x="766" y="1422"/>
                      </a:lnTo>
                      <a:lnTo>
                        <a:pt x="699" y="1419"/>
                      </a:lnTo>
                      <a:lnTo>
                        <a:pt x="634" y="1410"/>
                      </a:lnTo>
                      <a:lnTo>
                        <a:pt x="572" y="1393"/>
                      </a:lnTo>
                      <a:lnTo>
                        <a:pt x="512" y="1372"/>
                      </a:lnTo>
                      <a:lnTo>
                        <a:pt x="456" y="1344"/>
                      </a:lnTo>
                      <a:lnTo>
                        <a:pt x="402" y="1312"/>
                      </a:lnTo>
                      <a:lnTo>
                        <a:pt x="352" y="1275"/>
                      </a:lnTo>
                      <a:lnTo>
                        <a:pt x="306" y="1232"/>
                      </a:lnTo>
                      <a:lnTo>
                        <a:pt x="265" y="1186"/>
                      </a:lnTo>
                      <a:lnTo>
                        <a:pt x="227" y="1136"/>
                      </a:lnTo>
                      <a:lnTo>
                        <a:pt x="194" y="1083"/>
                      </a:lnTo>
                      <a:lnTo>
                        <a:pt x="167" y="1027"/>
                      </a:lnTo>
                      <a:lnTo>
                        <a:pt x="145" y="967"/>
                      </a:lnTo>
                      <a:lnTo>
                        <a:pt x="129" y="905"/>
                      </a:lnTo>
                      <a:lnTo>
                        <a:pt x="119" y="840"/>
                      </a:lnTo>
                      <a:lnTo>
                        <a:pt x="116" y="775"/>
                      </a:lnTo>
                      <a:lnTo>
                        <a:pt x="119" y="709"/>
                      </a:lnTo>
                      <a:lnTo>
                        <a:pt x="129" y="645"/>
                      </a:lnTo>
                      <a:lnTo>
                        <a:pt x="145" y="582"/>
                      </a:lnTo>
                      <a:lnTo>
                        <a:pt x="167" y="522"/>
                      </a:lnTo>
                      <a:lnTo>
                        <a:pt x="194" y="466"/>
                      </a:lnTo>
                      <a:lnTo>
                        <a:pt x="227" y="413"/>
                      </a:lnTo>
                      <a:lnTo>
                        <a:pt x="265" y="362"/>
                      </a:lnTo>
                      <a:lnTo>
                        <a:pt x="306" y="316"/>
                      </a:lnTo>
                      <a:lnTo>
                        <a:pt x="352" y="275"/>
                      </a:lnTo>
                      <a:lnTo>
                        <a:pt x="403" y="237"/>
                      </a:lnTo>
                      <a:lnTo>
                        <a:pt x="456" y="204"/>
                      </a:lnTo>
                      <a:lnTo>
                        <a:pt x="513" y="177"/>
                      </a:lnTo>
                      <a:lnTo>
                        <a:pt x="572" y="155"/>
                      </a:lnTo>
                      <a:lnTo>
                        <a:pt x="634" y="139"/>
                      </a:lnTo>
                      <a:lnTo>
                        <a:pt x="699" y="128"/>
                      </a:lnTo>
                      <a:lnTo>
                        <a:pt x="766" y="125"/>
                      </a:lnTo>
                      <a:lnTo>
                        <a:pt x="832" y="128"/>
                      </a:lnTo>
                      <a:lnTo>
                        <a:pt x="897" y="139"/>
                      </a:lnTo>
                      <a:lnTo>
                        <a:pt x="959" y="155"/>
                      </a:lnTo>
                      <a:lnTo>
                        <a:pt x="1018" y="177"/>
                      </a:lnTo>
                      <a:lnTo>
                        <a:pt x="1076" y="204"/>
                      </a:lnTo>
                      <a:lnTo>
                        <a:pt x="1129" y="237"/>
                      </a:lnTo>
                      <a:lnTo>
                        <a:pt x="1179" y="275"/>
                      </a:lnTo>
                      <a:lnTo>
                        <a:pt x="1225" y="316"/>
                      </a:lnTo>
                      <a:lnTo>
                        <a:pt x="1267" y="362"/>
                      </a:lnTo>
                      <a:lnTo>
                        <a:pt x="1305" y="412"/>
                      </a:lnTo>
                      <a:lnTo>
                        <a:pt x="1337" y="465"/>
                      </a:lnTo>
                      <a:lnTo>
                        <a:pt x="1365" y="521"/>
                      </a:lnTo>
                      <a:lnTo>
                        <a:pt x="1387" y="581"/>
                      </a:lnTo>
                      <a:lnTo>
                        <a:pt x="1403" y="642"/>
                      </a:lnTo>
                      <a:lnTo>
                        <a:pt x="1412" y="707"/>
                      </a:lnTo>
                      <a:lnTo>
                        <a:pt x="1415" y="772"/>
                      </a:lnTo>
                      <a:close/>
                      <a:moveTo>
                        <a:pt x="0" y="776"/>
                      </a:moveTo>
                      <a:lnTo>
                        <a:pt x="1" y="737"/>
                      </a:lnTo>
                      <a:lnTo>
                        <a:pt x="3" y="698"/>
                      </a:lnTo>
                      <a:lnTo>
                        <a:pt x="8" y="658"/>
                      </a:lnTo>
                      <a:lnTo>
                        <a:pt x="15" y="620"/>
                      </a:lnTo>
                      <a:lnTo>
                        <a:pt x="24" y="583"/>
                      </a:lnTo>
                      <a:lnTo>
                        <a:pt x="34" y="547"/>
                      </a:lnTo>
                      <a:lnTo>
                        <a:pt x="46" y="511"/>
                      </a:lnTo>
                      <a:lnTo>
                        <a:pt x="60" y="475"/>
                      </a:lnTo>
                      <a:lnTo>
                        <a:pt x="75" y="441"/>
                      </a:lnTo>
                      <a:lnTo>
                        <a:pt x="92" y="407"/>
                      </a:lnTo>
                      <a:lnTo>
                        <a:pt x="110" y="375"/>
                      </a:lnTo>
                      <a:lnTo>
                        <a:pt x="131" y="344"/>
                      </a:lnTo>
                      <a:lnTo>
                        <a:pt x="152" y="313"/>
                      </a:lnTo>
                      <a:lnTo>
                        <a:pt x="175" y="284"/>
                      </a:lnTo>
                      <a:lnTo>
                        <a:pt x="199" y="256"/>
                      </a:lnTo>
                      <a:lnTo>
                        <a:pt x="225" y="229"/>
                      </a:lnTo>
                      <a:lnTo>
                        <a:pt x="252" y="203"/>
                      </a:lnTo>
                      <a:lnTo>
                        <a:pt x="280" y="179"/>
                      </a:lnTo>
                      <a:lnTo>
                        <a:pt x="310" y="155"/>
                      </a:lnTo>
                      <a:lnTo>
                        <a:pt x="339" y="134"/>
                      </a:lnTo>
                      <a:lnTo>
                        <a:pt x="371" y="113"/>
                      </a:lnTo>
                      <a:lnTo>
                        <a:pt x="403" y="95"/>
                      </a:lnTo>
                      <a:lnTo>
                        <a:pt x="436" y="78"/>
                      </a:lnTo>
                      <a:lnTo>
                        <a:pt x="471" y="62"/>
                      </a:lnTo>
                      <a:lnTo>
                        <a:pt x="507" y="48"/>
                      </a:lnTo>
                      <a:lnTo>
                        <a:pt x="542" y="35"/>
                      </a:lnTo>
                      <a:lnTo>
                        <a:pt x="579" y="25"/>
                      </a:lnTo>
                      <a:lnTo>
                        <a:pt x="616" y="17"/>
                      </a:lnTo>
                      <a:lnTo>
                        <a:pt x="654" y="10"/>
                      </a:lnTo>
                      <a:lnTo>
                        <a:pt x="693" y="5"/>
                      </a:lnTo>
                      <a:lnTo>
                        <a:pt x="732" y="2"/>
                      </a:lnTo>
                      <a:lnTo>
                        <a:pt x="773" y="0"/>
                      </a:lnTo>
                      <a:lnTo>
                        <a:pt x="813" y="2"/>
                      </a:lnTo>
                      <a:lnTo>
                        <a:pt x="852" y="4"/>
                      </a:lnTo>
                      <a:lnTo>
                        <a:pt x="891" y="10"/>
                      </a:lnTo>
                      <a:lnTo>
                        <a:pt x="929" y="17"/>
                      </a:lnTo>
                      <a:lnTo>
                        <a:pt x="966" y="25"/>
                      </a:lnTo>
                      <a:lnTo>
                        <a:pt x="1003" y="35"/>
                      </a:lnTo>
                      <a:lnTo>
                        <a:pt x="1039" y="48"/>
                      </a:lnTo>
                      <a:lnTo>
                        <a:pt x="1074" y="62"/>
                      </a:lnTo>
                      <a:lnTo>
                        <a:pt x="1109" y="76"/>
                      </a:lnTo>
                      <a:lnTo>
                        <a:pt x="1142" y="94"/>
                      </a:lnTo>
                      <a:lnTo>
                        <a:pt x="1175" y="113"/>
                      </a:lnTo>
                      <a:lnTo>
                        <a:pt x="1206" y="133"/>
                      </a:lnTo>
                      <a:lnTo>
                        <a:pt x="1237" y="155"/>
                      </a:lnTo>
                      <a:lnTo>
                        <a:pt x="1266" y="178"/>
                      </a:lnTo>
                      <a:lnTo>
                        <a:pt x="1293" y="202"/>
                      </a:lnTo>
                      <a:lnTo>
                        <a:pt x="1321" y="227"/>
                      </a:lnTo>
                      <a:lnTo>
                        <a:pt x="1346" y="254"/>
                      </a:lnTo>
                      <a:lnTo>
                        <a:pt x="1370" y="283"/>
                      </a:lnTo>
                      <a:lnTo>
                        <a:pt x="1393" y="312"/>
                      </a:lnTo>
                      <a:lnTo>
                        <a:pt x="1415" y="343"/>
                      </a:lnTo>
                      <a:lnTo>
                        <a:pt x="1435" y="374"/>
                      </a:lnTo>
                      <a:lnTo>
                        <a:pt x="1453" y="406"/>
                      </a:lnTo>
                      <a:lnTo>
                        <a:pt x="1471" y="439"/>
                      </a:lnTo>
                      <a:lnTo>
                        <a:pt x="1487" y="473"/>
                      </a:lnTo>
                      <a:lnTo>
                        <a:pt x="1501" y="509"/>
                      </a:lnTo>
                      <a:lnTo>
                        <a:pt x="1512" y="544"/>
                      </a:lnTo>
                      <a:lnTo>
                        <a:pt x="1522" y="581"/>
                      </a:lnTo>
                      <a:lnTo>
                        <a:pt x="1532" y="618"/>
                      </a:lnTo>
                      <a:lnTo>
                        <a:pt x="1539" y="656"/>
                      </a:lnTo>
                      <a:lnTo>
                        <a:pt x="1543" y="695"/>
                      </a:lnTo>
                      <a:lnTo>
                        <a:pt x="1547" y="734"/>
                      </a:lnTo>
                      <a:lnTo>
                        <a:pt x="1548" y="774"/>
                      </a:lnTo>
                      <a:lnTo>
                        <a:pt x="1547" y="813"/>
                      </a:lnTo>
                      <a:lnTo>
                        <a:pt x="1544" y="853"/>
                      </a:lnTo>
                      <a:lnTo>
                        <a:pt x="1539" y="891"/>
                      </a:lnTo>
                      <a:lnTo>
                        <a:pt x="1532" y="929"/>
                      </a:lnTo>
                      <a:lnTo>
                        <a:pt x="1524" y="967"/>
                      </a:lnTo>
                      <a:lnTo>
                        <a:pt x="1513" y="1003"/>
                      </a:lnTo>
                      <a:lnTo>
                        <a:pt x="1501" y="1040"/>
                      </a:lnTo>
                      <a:lnTo>
                        <a:pt x="1487" y="1074"/>
                      </a:lnTo>
                      <a:lnTo>
                        <a:pt x="1472" y="1109"/>
                      </a:lnTo>
                      <a:lnTo>
                        <a:pt x="1454" y="1142"/>
                      </a:lnTo>
                      <a:lnTo>
                        <a:pt x="1435" y="1175"/>
                      </a:lnTo>
                      <a:lnTo>
                        <a:pt x="1415" y="1206"/>
                      </a:lnTo>
                      <a:lnTo>
                        <a:pt x="1393" y="1237"/>
                      </a:lnTo>
                      <a:lnTo>
                        <a:pt x="1370" y="1266"/>
                      </a:lnTo>
                      <a:lnTo>
                        <a:pt x="1346" y="1293"/>
                      </a:lnTo>
                      <a:lnTo>
                        <a:pt x="1321" y="1321"/>
                      </a:lnTo>
                      <a:lnTo>
                        <a:pt x="1293" y="1346"/>
                      </a:lnTo>
                      <a:lnTo>
                        <a:pt x="1266" y="1370"/>
                      </a:lnTo>
                      <a:lnTo>
                        <a:pt x="1236" y="1393"/>
                      </a:lnTo>
                      <a:lnTo>
                        <a:pt x="1206" y="1415"/>
                      </a:lnTo>
                      <a:lnTo>
                        <a:pt x="1175" y="1435"/>
                      </a:lnTo>
                      <a:lnTo>
                        <a:pt x="1141" y="1453"/>
                      </a:lnTo>
                      <a:lnTo>
                        <a:pt x="1108" y="1471"/>
                      </a:lnTo>
                      <a:lnTo>
                        <a:pt x="1074" y="1487"/>
                      </a:lnTo>
                      <a:lnTo>
                        <a:pt x="1039" y="1501"/>
                      </a:lnTo>
                      <a:lnTo>
                        <a:pt x="1003" y="1512"/>
                      </a:lnTo>
                      <a:lnTo>
                        <a:pt x="966" y="1522"/>
                      </a:lnTo>
                      <a:lnTo>
                        <a:pt x="928" y="1532"/>
                      </a:lnTo>
                      <a:lnTo>
                        <a:pt x="890" y="1537"/>
                      </a:lnTo>
                      <a:lnTo>
                        <a:pt x="852" y="1543"/>
                      </a:lnTo>
                      <a:lnTo>
                        <a:pt x="813" y="1546"/>
                      </a:lnTo>
                      <a:lnTo>
                        <a:pt x="773" y="1547"/>
                      </a:lnTo>
                      <a:lnTo>
                        <a:pt x="732" y="1546"/>
                      </a:lnTo>
                      <a:lnTo>
                        <a:pt x="693" y="1543"/>
                      </a:lnTo>
                      <a:lnTo>
                        <a:pt x="654" y="1537"/>
                      </a:lnTo>
                      <a:lnTo>
                        <a:pt x="616" y="1531"/>
                      </a:lnTo>
                      <a:lnTo>
                        <a:pt x="579" y="1522"/>
                      </a:lnTo>
                      <a:lnTo>
                        <a:pt x="542" y="1512"/>
                      </a:lnTo>
                      <a:lnTo>
                        <a:pt x="507" y="1499"/>
                      </a:lnTo>
                      <a:lnTo>
                        <a:pt x="471" y="1486"/>
                      </a:lnTo>
                      <a:lnTo>
                        <a:pt x="436" y="1471"/>
                      </a:lnTo>
                      <a:lnTo>
                        <a:pt x="404" y="1453"/>
                      </a:lnTo>
                      <a:lnTo>
                        <a:pt x="371" y="1435"/>
                      </a:lnTo>
                      <a:lnTo>
                        <a:pt x="339" y="1415"/>
                      </a:lnTo>
                      <a:lnTo>
                        <a:pt x="310" y="1393"/>
                      </a:lnTo>
                      <a:lnTo>
                        <a:pt x="281" y="1370"/>
                      </a:lnTo>
                      <a:lnTo>
                        <a:pt x="252" y="1346"/>
                      </a:lnTo>
                      <a:lnTo>
                        <a:pt x="225" y="1321"/>
                      </a:lnTo>
                      <a:lnTo>
                        <a:pt x="200" y="1294"/>
                      </a:lnTo>
                      <a:lnTo>
                        <a:pt x="176" y="1267"/>
                      </a:lnTo>
                      <a:lnTo>
                        <a:pt x="153" y="1237"/>
                      </a:lnTo>
                      <a:lnTo>
                        <a:pt x="131" y="1207"/>
                      </a:lnTo>
                      <a:lnTo>
                        <a:pt x="111" y="1176"/>
                      </a:lnTo>
                      <a:lnTo>
                        <a:pt x="93" y="1143"/>
                      </a:lnTo>
                      <a:lnTo>
                        <a:pt x="76" y="1110"/>
                      </a:lnTo>
                      <a:lnTo>
                        <a:pt x="61" y="1077"/>
                      </a:lnTo>
                      <a:lnTo>
                        <a:pt x="47" y="1041"/>
                      </a:lnTo>
                      <a:lnTo>
                        <a:pt x="34" y="1005"/>
                      </a:lnTo>
                      <a:lnTo>
                        <a:pt x="24" y="968"/>
                      </a:lnTo>
                      <a:lnTo>
                        <a:pt x="16" y="931"/>
                      </a:lnTo>
                      <a:lnTo>
                        <a:pt x="9" y="893"/>
                      </a:lnTo>
                      <a:lnTo>
                        <a:pt x="3" y="854"/>
                      </a:lnTo>
                      <a:lnTo>
                        <a:pt x="1" y="815"/>
                      </a:lnTo>
                      <a:lnTo>
                        <a:pt x="0" y="776"/>
                      </a:lnTo>
                      <a:close/>
                    </a:path>
                  </a:pathLst>
                </a:custGeom>
                <a:solidFill>
                  <a:srgbClr val="545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271">
                  <a:extLst>
                    <a:ext uri="{FF2B5EF4-FFF2-40B4-BE49-F238E27FC236}">
                      <a16:creationId xmlns:a16="http://schemas.microsoft.com/office/drawing/2014/main" id="{D30C2C39-1F79-4C2D-8630-600296DCD353}"/>
                    </a:ext>
                  </a:extLst>
                </p:cNvPr>
                <p:cNvSpPr>
                  <a:spLocks noEditPoints="1"/>
                </p:cNvSpPr>
                <p:nvPr/>
              </p:nvSpPr>
              <p:spPr bwMode="auto">
                <a:xfrm>
                  <a:off x="1729" y="2495"/>
                  <a:ext cx="770" cy="767"/>
                </a:xfrm>
                <a:custGeom>
                  <a:avLst/>
                  <a:gdLst>
                    <a:gd name="T0" fmla="*/ 22 w 1539"/>
                    <a:gd name="T1" fmla="*/ 15 h 1535"/>
                    <a:gd name="T2" fmla="*/ 20 w 1539"/>
                    <a:gd name="T3" fmla="*/ 18 h 1535"/>
                    <a:gd name="T4" fmla="*/ 17 w 1539"/>
                    <a:gd name="T5" fmla="*/ 20 h 1535"/>
                    <a:gd name="T6" fmla="*/ 13 w 1539"/>
                    <a:gd name="T7" fmla="*/ 22 h 1535"/>
                    <a:gd name="T8" fmla="*/ 9 w 1539"/>
                    <a:gd name="T9" fmla="*/ 21 h 1535"/>
                    <a:gd name="T10" fmla="*/ 6 w 1539"/>
                    <a:gd name="T11" fmla="*/ 19 h 1535"/>
                    <a:gd name="T12" fmla="*/ 3 w 1539"/>
                    <a:gd name="T13" fmla="*/ 16 h 1535"/>
                    <a:gd name="T14" fmla="*/ 2 w 1539"/>
                    <a:gd name="T15" fmla="*/ 13 h 1535"/>
                    <a:gd name="T16" fmla="*/ 3 w 1539"/>
                    <a:gd name="T17" fmla="*/ 8 h 1535"/>
                    <a:gd name="T18" fmla="*/ 5 w 1539"/>
                    <a:gd name="T19" fmla="*/ 5 h 1535"/>
                    <a:gd name="T20" fmla="*/ 8 w 1539"/>
                    <a:gd name="T21" fmla="*/ 3 h 1535"/>
                    <a:gd name="T22" fmla="*/ 11 w 1539"/>
                    <a:gd name="T23" fmla="*/ 1 h 1535"/>
                    <a:gd name="T24" fmla="*/ 15 w 1539"/>
                    <a:gd name="T25" fmla="*/ 2 h 1535"/>
                    <a:gd name="T26" fmla="*/ 19 w 1539"/>
                    <a:gd name="T27" fmla="*/ 4 h 1535"/>
                    <a:gd name="T28" fmla="*/ 21 w 1539"/>
                    <a:gd name="T29" fmla="*/ 7 h 1535"/>
                    <a:gd name="T30" fmla="*/ 23 w 1539"/>
                    <a:gd name="T31" fmla="*/ 10 h 1535"/>
                    <a:gd name="T32" fmla="*/ 1 w 1539"/>
                    <a:gd name="T33" fmla="*/ 10 h 1535"/>
                    <a:gd name="T34" fmla="*/ 1 w 1539"/>
                    <a:gd name="T35" fmla="*/ 8 h 1535"/>
                    <a:gd name="T36" fmla="*/ 2 w 1539"/>
                    <a:gd name="T37" fmla="*/ 6 h 1535"/>
                    <a:gd name="T38" fmla="*/ 3 w 1539"/>
                    <a:gd name="T39" fmla="*/ 4 h 1535"/>
                    <a:gd name="T40" fmla="*/ 5 w 1539"/>
                    <a:gd name="T41" fmla="*/ 2 h 1535"/>
                    <a:gd name="T42" fmla="*/ 7 w 1539"/>
                    <a:gd name="T43" fmla="*/ 1 h 1535"/>
                    <a:gd name="T44" fmla="*/ 9 w 1539"/>
                    <a:gd name="T45" fmla="*/ 0 h 1535"/>
                    <a:gd name="T46" fmla="*/ 11 w 1539"/>
                    <a:gd name="T47" fmla="*/ 0 h 1535"/>
                    <a:gd name="T48" fmla="*/ 14 w 1539"/>
                    <a:gd name="T49" fmla="*/ 0 h 1535"/>
                    <a:gd name="T50" fmla="*/ 16 w 1539"/>
                    <a:gd name="T51" fmla="*/ 0 h 1535"/>
                    <a:gd name="T52" fmla="*/ 18 w 1539"/>
                    <a:gd name="T53" fmla="*/ 1 h 1535"/>
                    <a:gd name="T54" fmla="*/ 20 w 1539"/>
                    <a:gd name="T55" fmla="*/ 2 h 1535"/>
                    <a:gd name="T56" fmla="*/ 22 w 1539"/>
                    <a:gd name="T57" fmla="*/ 4 h 1535"/>
                    <a:gd name="T58" fmla="*/ 23 w 1539"/>
                    <a:gd name="T59" fmla="*/ 6 h 1535"/>
                    <a:gd name="T60" fmla="*/ 24 w 1539"/>
                    <a:gd name="T61" fmla="*/ 8 h 1535"/>
                    <a:gd name="T62" fmla="*/ 24 w 1539"/>
                    <a:gd name="T63" fmla="*/ 10 h 1535"/>
                    <a:gd name="T64" fmla="*/ 24 w 1539"/>
                    <a:gd name="T65" fmla="*/ 13 h 1535"/>
                    <a:gd name="T66" fmla="*/ 24 w 1539"/>
                    <a:gd name="T67" fmla="*/ 15 h 1535"/>
                    <a:gd name="T68" fmla="*/ 23 w 1539"/>
                    <a:gd name="T69" fmla="*/ 17 h 1535"/>
                    <a:gd name="T70" fmla="*/ 22 w 1539"/>
                    <a:gd name="T71" fmla="*/ 19 h 1535"/>
                    <a:gd name="T72" fmla="*/ 20 w 1539"/>
                    <a:gd name="T73" fmla="*/ 21 h 1535"/>
                    <a:gd name="T74" fmla="*/ 18 w 1539"/>
                    <a:gd name="T75" fmla="*/ 22 h 1535"/>
                    <a:gd name="T76" fmla="*/ 16 w 1539"/>
                    <a:gd name="T77" fmla="*/ 23 h 1535"/>
                    <a:gd name="T78" fmla="*/ 14 w 1539"/>
                    <a:gd name="T79" fmla="*/ 23 h 1535"/>
                    <a:gd name="T80" fmla="*/ 11 w 1539"/>
                    <a:gd name="T81" fmla="*/ 23 h 1535"/>
                    <a:gd name="T82" fmla="*/ 9 w 1539"/>
                    <a:gd name="T83" fmla="*/ 23 h 1535"/>
                    <a:gd name="T84" fmla="*/ 7 w 1539"/>
                    <a:gd name="T85" fmla="*/ 22 h 1535"/>
                    <a:gd name="T86" fmla="*/ 5 w 1539"/>
                    <a:gd name="T87" fmla="*/ 21 h 1535"/>
                    <a:gd name="T88" fmla="*/ 3 w 1539"/>
                    <a:gd name="T89" fmla="*/ 19 h 1535"/>
                    <a:gd name="T90" fmla="*/ 2 w 1539"/>
                    <a:gd name="T91" fmla="*/ 17 h 1535"/>
                    <a:gd name="T92" fmla="*/ 1 w 1539"/>
                    <a:gd name="T93" fmla="*/ 15 h 1535"/>
                    <a:gd name="T94" fmla="*/ 1 w 1539"/>
                    <a:gd name="T95" fmla="*/ 13 h 15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39" h="1535">
                      <a:moveTo>
                        <a:pt x="1414" y="768"/>
                      </a:moveTo>
                      <a:lnTo>
                        <a:pt x="1411" y="834"/>
                      </a:lnTo>
                      <a:lnTo>
                        <a:pt x="1401" y="899"/>
                      </a:lnTo>
                      <a:lnTo>
                        <a:pt x="1385" y="961"/>
                      </a:lnTo>
                      <a:lnTo>
                        <a:pt x="1363" y="1021"/>
                      </a:lnTo>
                      <a:lnTo>
                        <a:pt x="1335" y="1077"/>
                      </a:lnTo>
                      <a:lnTo>
                        <a:pt x="1303" y="1132"/>
                      </a:lnTo>
                      <a:lnTo>
                        <a:pt x="1265" y="1181"/>
                      </a:lnTo>
                      <a:lnTo>
                        <a:pt x="1223" y="1228"/>
                      </a:lnTo>
                      <a:lnTo>
                        <a:pt x="1176" y="1270"/>
                      </a:lnTo>
                      <a:lnTo>
                        <a:pt x="1127" y="1308"/>
                      </a:lnTo>
                      <a:lnTo>
                        <a:pt x="1072" y="1341"/>
                      </a:lnTo>
                      <a:lnTo>
                        <a:pt x="1016" y="1369"/>
                      </a:lnTo>
                      <a:lnTo>
                        <a:pt x="955" y="1391"/>
                      </a:lnTo>
                      <a:lnTo>
                        <a:pt x="893" y="1407"/>
                      </a:lnTo>
                      <a:lnTo>
                        <a:pt x="828" y="1417"/>
                      </a:lnTo>
                      <a:lnTo>
                        <a:pt x="761" y="1421"/>
                      </a:lnTo>
                      <a:lnTo>
                        <a:pt x="695" y="1417"/>
                      </a:lnTo>
                      <a:lnTo>
                        <a:pt x="630" y="1407"/>
                      </a:lnTo>
                      <a:lnTo>
                        <a:pt x="567" y="1391"/>
                      </a:lnTo>
                      <a:lnTo>
                        <a:pt x="507" y="1369"/>
                      </a:lnTo>
                      <a:lnTo>
                        <a:pt x="450" y="1341"/>
                      </a:lnTo>
                      <a:lnTo>
                        <a:pt x="396" y="1308"/>
                      </a:lnTo>
                      <a:lnTo>
                        <a:pt x="346" y="1271"/>
                      </a:lnTo>
                      <a:lnTo>
                        <a:pt x="299" y="1228"/>
                      </a:lnTo>
                      <a:lnTo>
                        <a:pt x="257" y="1182"/>
                      </a:lnTo>
                      <a:lnTo>
                        <a:pt x="220" y="1132"/>
                      </a:lnTo>
                      <a:lnTo>
                        <a:pt x="187" y="1079"/>
                      </a:lnTo>
                      <a:lnTo>
                        <a:pt x="159" y="1021"/>
                      </a:lnTo>
                      <a:lnTo>
                        <a:pt x="137" y="962"/>
                      </a:lnTo>
                      <a:lnTo>
                        <a:pt x="121" y="900"/>
                      </a:lnTo>
                      <a:lnTo>
                        <a:pt x="111" y="836"/>
                      </a:lnTo>
                      <a:lnTo>
                        <a:pt x="107" y="769"/>
                      </a:lnTo>
                      <a:lnTo>
                        <a:pt x="111" y="702"/>
                      </a:lnTo>
                      <a:lnTo>
                        <a:pt x="121" y="637"/>
                      </a:lnTo>
                      <a:lnTo>
                        <a:pt x="137" y="575"/>
                      </a:lnTo>
                      <a:lnTo>
                        <a:pt x="159" y="515"/>
                      </a:lnTo>
                      <a:lnTo>
                        <a:pt x="187" y="458"/>
                      </a:lnTo>
                      <a:lnTo>
                        <a:pt x="219" y="405"/>
                      </a:lnTo>
                      <a:lnTo>
                        <a:pt x="257" y="354"/>
                      </a:lnTo>
                      <a:lnTo>
                        <a:pt x="299" y="307"/>
                      </a:lnTo>
                      <a:lnTo>
                        <a:pt x="346" y="265"/>
                      </a:lnTo>
                      <a:lnTo>
                        <a:pt x="396" y="227"/>
                      </a:lnTo>
                      <a:lnTo>
                        <a:pt x="449" y="194"/>
                      </a:lnTo>
                      <a:lnTo>
                        <a:pt x="507" y="166"/>
                      </a:lnTo>
                      <a:lnTo>
                        <a:pt x="567" y="144"/>
                      </a:lnTo>
                      <a:lnTo>
                        <a:pt x="629" y="128"/>
                      </a:lnTo>
                      <a:lnTo>
                        <a:pt x="695" y="118"/>
                      </a:lnTo>
                      <a:lnTo>
                        <a:pt x="761" y="114"/>
                      </a:lnTo>
                      <a:lnTo>
                        <a:pt x="828" y="118"/>
                      </a:lnTo>
                      <a:lnTo>
                        <a:pt x="893" y="128"/>
                      </a:lnTo>
                      <a:lnTo>
                        <a:pt x="955" y="144"/>
                      </a:lnTo>
                      <a:lnTo>
                        <a:pt x="1016" y="166"/>
                      </a:lnTo>
                      <a:lnTo>
                        <a:pt x="1072" y="194"/>
                      </a:lnTo>
                      <a:lnTo>
                        <a:pt x="1127" y="227"/>
                      </a:lnTo>
                      <a:lnTo>
                        <a:pt x="1176" y="265"/>
                      </a:lnTo>
                      <a:lnTo>
                        <a:pt x="1223" y="307"/>
                      </a:lnTo>
                      <a:lnTo>
                        <a:pt x="1265" y="354"/>
                      </a:lnTo>
                      <a:lnTo>
                        <a:pt x="1303" y="403"/>
                      </a:lnTo>
                      <a:lnTo>
                        <a:pt x="1335" y="458"/>
                      </a:lnTo>
                      <a:lnTo>
                        <a:pt x="1363" y="514"/>
                      </a:lnTo>
                      <a:lnTo>
                        <a:pt x="1385" y="574"/>
                      </a:lnTo>
                      <a:lnTo>
                        <a:pt x="1401" y="636"/>
                      </a:lnTo>
                      <a:lnTo>
                        <a:pt x="1411" y="701"/>
                      </a:lnTo>
                      <a:lnTo>
                        <a:pt x="1414" y="768"/>
                      </a:lnTo>
                      <a:close/>
                      <a:moveTo>
                        <a:pt x="0" y="770"/>
                      </a:moveTo>
                      <a:lnTo>
                        <a:pt x="1" y="731"/>
                      </a:lnTo>
                      <a:lnTo>
                        <a:pt x="5" y="692"/>
                      </a:lnTo>
                      <a:lnTo>
                        <a:pt x="9" y="653"/>
                      </a:lnTo>
                      <a:lnTo>
                        <a:pt x="16" y="615"/>
                      </a:lnTo>
                      <a:lnTo>
                        <a:pt x="24" y="579"/>
                      </a:lnTo>
                      <a:lnTo>
                        <a:pt x="35" y="542"/>
                      </a:lnTo>
                      <a:lnTo>
                        <a:pt x="47" y="506"/>
                      </a:lnTo>
                      <a:lnTo>
                        <a:pt x="61" y="471"/>
                      </a:lnTo>
                      <a:lnTo>
                        <a:pt x="76" y="437"/>
                      </a:lnTo>
                      <a:lnTo>
                        <a:pt x="93" y="403"/>
                      </a:lnTo>
                      <a:lnTo>
                        <a:pt x="112" y="371"/>
                      </a:lnTo>
                      <a:lnTo>
                        <a:pt x="131" y="340"/>
                      </a:lnTo>
                      <a:lnTo>
                        <a:pt x="153" y="310"/>
                      </a:lnTo>
                      <a:lnTo>
                        <a:pt x="176" y="281"/>
                      </a:lnTo>
                      <a:lnTo>
                        <a:pt x="200" y="254"/>
                      </a:lnTo>
                      <a:lnTo>
                        <a:pt x="226" y="226"/>
                      </a:lnTo>
                      <a:lnTo>
                        <a:pt x="252" y="201"/>
                      </a:lnTo>
                      <a:lnTo>
                        <a:pt x="280" y="176"/>
                      </a:lnTo>
                      <a:lnTo>
                        <a:pt x="309" y="153"/>
                      </a:lnTo>
                      <a:lnTo>
                        <a:pt x="339" y="133"/>
                      </a:lnTo>
                      <a:lnTo>
                        <a:pt x="370" y="112"/>
                      </a:lnTo>
                      <a:lnTo>
                        <a:pt x="402" y="94"/>
                      </a:lnTo>
                      <a:lnTo>
                        <a:pt x="435" y="76"/>
                      </a:lnTo>
                      <a:lnTo>
                        <a:pt x="470" y="61"/>
                      </a:lnTo>
                      <a:lnTo>
                        <a:pt x="505" y="47"/>
                      </a:lnTo>
                      <a:lnTo>
                        <a:pt x="540" y="35"/>
                      </a:lnTo>
                      <a:lnTo>
                        <a:pt x="577" y="24"/>
                      </a:lnTo>
                      <a:lnTo>
                        <a:pt x="614" y="16"/>
                      </a:lnTo>
                      <a:lnTo>
                        <a:pt x="652" y="9"/>
                      </a:lnTo>
                      <a:lnTo>
                        <a:pt x="691" y="4"/>
                      </a:lnTo>
                      <a:lnTo>
                        <a:pt x="730" y="1"/>
                      </a:lnTo>
                      <a:lnTo>
                        <a:pt x="769" y="0"/>
                      </a:lnTo>
                      <a:lnTo>
                        <a:pt x="809" y="1"/>
                      </a:lnTo>
                      <a:lnTo>
                        <a:pt x="848" y="4"/>
                      </a:lnTo>
                      <a:lnTo>
                        <a:pt x="887" y="8"/>
                      </a:lnTo>
                      <a:lnTo>
                        <a:pt x="925" y="15"/>
                      </a:lnTo>
                      <a:lnTo>
                        <a:pt x="962" y="24"/>
                      </a:lnTo>
                      <a:lnTo>
                        <a:pt x="999" y="35"/>
                      </a:lnTo>
                      <a:lnTo>
                        <a:pt x="1034" y="46"/>
                      </a:lnTo>
                      <a:lnTo>
                        <a:pt x="1069" y="60"/>
                      </a:lnTo>
                      <a:lnTo>
                        <a:pt x="1103" y="76"/>
                      </a:lnTo>
                      <a:lnTo>
                        <a:pt x="1136" y="92"/>
                      </a:lnTo>
                      <a:lnTo>
                        <a:pt x="1168" y="111"/>
                      </a:lnTo>
                      <a:lnTo>
                        <a:pt x="1200" y="132"/>
                      </a:lnTo>
                      <a:lnTo>
                        <a:pt x="1230" y="152"/>
                      </a:lnTo>
                      <a:lnTo>
                        <a:pt x="1259" y="175"/>
                      </a:lnTo>
                      <a:lnTo>
                        <a:pt x="1287" y="200"/>
                      </a:lnTo>
                      <a:lnTo>
                        <a:pt x="1313" y="225"/>
                      </a:lnTo>
                      <a:lnTo>
                        <a:pt x="1338" y="253"/>
                      </a:lnTo>
                      <a:lnTo>
                        <a:pt x="1363" y="280"/>
                      </a:lnTo>
                      <a:lnTo>
                        <a:pt x="1386" y="309"/>
                      </a:lnTo>
                      <a:lnTo>
                        <a:pt x="1408" y="339"/>
                      </a:lnTo>
                      <a:lnTo>
                        <a:pt x="1427" y="370"/>
                      </a:lnTo>
                      <a:lnTo>
                        <a:pt x="1446" y="402"/>
                      </a:lnTo>
                      <a:lnTo>
                        <a:pt x="1463" y="436"/>
                      </a:lnTo>
                      <a:lnTo>
                        <a:pt x="1479" y="469"/>
                      </a:lnTo>
                      <a:lnTo>
                        <a:pt x="1492" y="505"/>
                      </a:lnTo>
                      <a:lnTo>
                        <a:pt x="1504" y="541"/>
                      </a:lnTo>
                      <a:lnTo>
                        <a:pt x="1515" y="576"/>
                      </a:lnTo>
                      <a:lnTo>
                        <a:pt x="1523" y="613"/>
                      </a:lnTo>
                      <a:lnTo>
                        <a:pt x="1530" y="651"/>
                      </a:lnTo>
                      <a:lnTo>
                        <a:pt x="1535" y="689"/>
                      </a:lnTo>
                      <a:lnTo>
                        <a:pt x="1538" y="728"/>
                      </a:lnTo>
                      <a:lnTo>
                        <a:pt x="1539" y="768"/>
                      </a:lnTo>
                      <a:lnTo>
                        <a:pt x="1538" y="807"/>
                      </a:lnTo>
                      <a:lnTo>
                        <a:pt x="1535" y="846"/>
                      </a:lnTo>
                      <a:lnTo>
                        <a:pt x="1530" y="884"/>
                      </a:lnTo>
                      <a:lnTo>
                        <a:pt x="1523" y="922"/>
                      </a:lnTo>
                      <a:lnTo>
                        <a:pt x="1515" y="960"/>
                      </a:lnTo>
                      <a:lnTo>
                        <a:pt x="1504" y="996"/>
                      </a:lnTo>
                      <a:lnTo>
                        <a:pt x="1492" y="1031"/>
                      </a:lnTo>
                      <a:lnTo>
                        <a:pt x="1479" y="1066"/>
                      </a:lnTo>
                      <a:lnTo>
                        <a:pt x="1463" y="1101"/>
                      </a:lnTo>
                      <a:lnTo>
                        <a:pt x="1446" y="1134"/>
                      </a:lnTo>
                      <a:lnTo>
                        <a:pt x="1427" y="1166"/>
                      </a:lnTo>
                      <a:lnTo>
                        <a:pt x="1408" y="1197"/>
                      </a:lnTo>
                      <a:lnTo>
                        <a:pt x="1386" y="1227"/>
                      </a:lnTo>
                      <a:lnTo>
                        <a:pt x="1363" y="1256"/>
                      </a:lnTo>
                      <a:lnTo>
                        <a:pt x="1338" y="1284"/>
                      </a:lnTo>
                      <a:lnTo>
                        <a:pt x="1313" y="1310"/>
                      </a:lnTo>
                      <a:lnTo>
                        <a:pt x="1287" y="1336"/>
                      </a:lnTo>
                      <a:lnTo>
                        <a:pt x="1259" y="1360"/>
                      </a:lnTo>
                      <a:lnTo>
                        <a:pt x="1230" y="1383"/>
                      </a:lnTo>
                      <a:lnTo>
                        <a:pt x="1200" y="1405"/>
                      </a:lnTo>
                      <a:lnTo>
                        <a:pt x="1168" y="1424"/>
                      </a:lnTo>
                      <a:lnTo>
                        <a:pt x="1136" y="1443"/>
                      </a:lnTo>
                      <a:lnTo>
                        <a:pt x="1103" y="1460"/>
                      </a:lnTo>
                      <a:lnTo>
                        <a:pt x="1069" y="1475"/>
                      </a:lnTo>
                      <a:lnTo>
                        <a:pt x="1034" y="1489"/>
                      </a:lnTo>
                      <a:lnTo>
                        <a:pt x="999" y="1500"/>
                      </a:lnTo>
                      <a:lnTo>
                        <a:pt x="962" y="1511"/>
                      </a:lnTo>
                      <a:lnTo>
                        <a:pt x="925" y="1520"/>
                      </a:lnTo>
                      <a:lnTo>
                        <a:pt x="887" y="1527"/>
                      </a:lnTo>
                      <a:lnTo>
                        <a:pt x="848" y="1531"/>
                      </a:lnTo>
                      <a:lnTo>
                        <a:pt x="809" y="1534"/>
                      </a:lnTo>
                      <a:lnTo>
                        <a:pt x="769" y="1535"/>
                      </a:lnTo>
                      <a:lnTo>
                        <a:pt x="730" y="1534"/>
                      </a:lnTo>
                      <a:lnTo>
                        <a:pt x="691" y="1531"/>
                      </a:lnTo>
                      <a:lnTo>
                        <a:pt x="652" y="1527"/>
                      </a:lnTo>
                      <a:lnTo>
                        <a:pt x="614" y="1520"/>
                      </a:lnTo>
                      <a:lnTo>
                        <a:pt x="577" y="1511"/>
                      </a:lnTo>
                      <a:lnTo>
                        <a:pt x="540" y="1501"/>
                      </a:lnTo>
                      <a:lnTo>
                        <a:pt x="505" y="1489"/>
                      </a:lnTo>
                      <a:lnTo>
                        <a:pt x="470" y="1475"/>
                      </a:lnTo>
                      <a:lnTo>
                        <a:pt x="437" y="1460"/>
                      </a:lnTo>
                      <a:lnTo>
                        <a:pt x="403" y="1443"/>
                      </a:lnTo>
                      <a:lnTo>
                        <a:pt x="371" y="1424"/>
                      </a:lnTo>
                      <a:lnTo>
                        <a:pt x="340" y="1405"/>
                      </a:lnTo>
                      <a:lnTo>
                        <a:pt x="310" y="1384"/>
                      </a:lnTo>
                      <a:lnTo>
                        <a:pt x="280" y="1361"/>
                      </a:lnTo>
                      <a:lnTo>
                        <a:pt x="252" y="1337"/>
                      </a:lnTo>
                      <a:lnTo>
                        <a:pt x="226" y="1311"/>
                      </a:lnTo>
                      <a:lnTo>
                        <a:pt x="200" y="1285"/>
                      </a:lnTo>
                      <a:lnTo>
                        <a:pt x="176" y="1257"/>
                      </a:lnTo>
                      <a:lnTo>
                        <a:pt x="153" y="1228"/>
                      </a:lnTo>
                      <a:lnTo>
                        <a:pt x="132" y="1198"/>
                      </a:lnTo>
                      <a:lnTo>
                        <a:pt x="112" y="1167"/>
                      </a:lnTo>
                      <a:lnTo>
                        <a:pt x="93" y="1135"/>
                      </a:lnTo>
                      <a:lnTo>
                        <a:pt x="76" y="1102"/>
                      </a:lnTo>
                      <a:lnTo>
                        <a:pt x="61" y="1068"/>
                      </a:lnTo>
                      <a:lnTo>
                        <a:pt x="47" y="1034"/>
                      </a:lnTo>
                      <a:lnTo>
                        <a:pt x="35" y="998"/>
                      </a:lnTo>
                      <a:lnTo>
                        <a:pt x="24" y="961"/>
                      </a:lnTo>
                      <a:lnTo>
                        <a:pt x="16" y="924"/>
                      </a:lnTo>
                      <a:lnTo>
                        <a:pt x="9" y="886"/>
                      </a:lnTo>
                      <a:lnTo>
                        <a:pt x="5" y="848"/>
                      </a:lnTo>
                      <a:lnTo>
                        <a:pt x="1" y="809"/>
                      </a:lnTo>
                      <a:lnTo>
                        <a:pt x="0" y="770"/>
                      </a:lnTo>
                      <a:close/>
                    </a:path>
                  </a:pathLst>
                </a:custGeom>
                <a:solidFill>
                  <a:srgbClr val="606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272">
                  <a:extLst>
                    <a:ext uri="{FF2B5EF4-FFF2-40B4-BE49-F238E27FC236}">
                      <a16:creationId xmlns:a16="http://schemas.microsoft.com/office/drawing/2014/main" id="{E2DA8B0B-55CD-4708-9922-5CF6674EF654}"/>
                    </a:ext>
                  </a:extLst>
                </p:cNvPr>
                <p:cNvSpPr>
                  <a:spLocks noEditPoints="1"/>
                </p:cNvSpPr>
                <p:nvPr/>
              </p:nvSpPr>
              <p:spPr bwMode="auto">
                <a:xfrm>
                  <a:off x="1732" y="2497"/>
                  <a:ext cx="763" cy="763"/>
                </a:xfrm>
                <a:custGeom>
                  <a:avLst/>
                  <a:gdLst>
                    <a:gd name="T0" fmla="*/ 21 w 1527"/>
                    <a:gd name="T1" fmla="*/ 15 h 1525"/>
                    <a:gd name="T2" fmla="*/ 19 w 1527"/>
                    <a:gd name="T3" fmla="*/ 19 h 1525"/>
                    <a:gd name="T4" fmla="*/ 16 w 1527"/>
                    <a:gd name="T5" fmla="*/ 21 h 1525"/>
                    <a:gd name="T6" fmla="*/ 12 w 1527"/>
                    <a:gd name="T7" fmla="*/ 23 h 1525"/>
                    <a:gd name="T8" fmla="*/ 8 w 1527"/>
                    <a:gd name="T9" fmla="*/ 22 h 1525"/>
                    <a:gd name="T10" fmla="*/ 5 w 1527"/>
                    <a:gd name="T11" fmla="*/ 20 h 1525"/>
                    <a:gd name="T12" fmla="*/ 2 w 1527"/>
                    <a:gd name="T13" fmla="*/ 17 h 1525"/>
                    <a:gd name="T14" fmla="*/ 1 w 1527"/>
                    <a:gd name="T15" fmla="*/ 13 h 1525"/>
                    <a:gd name="T16" fmla="*/ 1 w 1527"/>
                    <a:gd name="T17" fmla="*/ 9 h 1525"/>
                    <a:gd name="T18" fmla="*/ 3 w 1527"/>
                    <a:gd name="T19" fmla="*/ 6 h 1525"/>
                    <a:gd name="T20" fmla="*/ 6 w 1527"/>
                    <a:gd name="T21" fmla="*/ 3 h 1525"/>
                    <a:gd name="T22" fmla="*/ 10 w 1527"/>
                    <a:gd name="T23" fmla="*/ 2 h 1525"/>
                    <a:gd name="T24" fmla="*/ 14 w 1527"/>
                    <a:gd name="T25" fmla="*/ 3 h 1525"/>
                    <a:gd name="T26" fmla="*/ 18 w 1527"/>
                    <a:gd name="T27" fmla="*/ 4 h 1525"/>
                    <a:gd name="T28" fmla="*/ 20 w 1527"/>
                    <a:gd name="T29" fmla="*/ 8 h 1525"/>
                    <a:gd name="T30" fmla="*/ 21 w 1527"/>
                    <a:gd name="T31" fmla="*/ 11 h 1525"/>
                    <a:gd name="T32" fmla="*/ 0 w 1527"/>
                    <a:gd name="T33" fmla="*/ 11 h 1525"/>
                    <a:gd name="T34" fmla="*/ 0 w 1527"/>
                    <a:gd name="T35" fmla="*/ 9 h 1525"/>
                    <a:gd name="T36" fmla="*/ 1 w 1527"/>
                    <a:gd name="T37" fmla="*/ 7 h 1525"/>
                    <a:gd name="T38" fmla="*/ 2 w 1527"/>
                    <a:gd name="T39" fmla="*/ 5 h 1525"/>
                    <a:gd name="T40" fmla="*/ 4 w 1527"/>
                    <a:gd name="T41" fmla="*/ 3 h 1525"/>
                    <a:gd name="T42" fmla="*/ 6 w 1527"/>
                    <a:gd name="T43" fmla="*/ 2 h 1525"/>
                    <a:gd name="T44" fmla="*/ 8 w 1527"/>
                    <a:gd name="T45" fmla="*/ 1 h 1525"/>
                    <a:gd name="T46" fmla="*/ 10 w 1527"/>
                    <a:gd name="T47" fmla="*/ 1 h 1525"/>
                    <a:gd name="T48" fmla="*/ 13 w 1527"/>
                    <a:gd name="T49" fmla="*/ 1 h 1525"/>
                    <a:gd name="T50" fmla="*/ 15 w 1527"/>
                    <a:gd name="T51" fmla="*/ 1 h 1525"/>
                    <a:gd name="T52" fmla="*/ 17 w 1527"/>
                    <a:gd name="T53" fmla="*/ 2 h 1525"/>
                    <a:gd name="T54" fmla="*/ 19 w 1527"/>
                    <a:gd name="T55" fmla="*/ 3 h 1525"/>
                    <a:gd name="T56" fmla="*/ 21 w 1527"/>
                    <a:gd name="T57" fmla="*/ 5 h 1525"/>
                    <a:gd name="T58" fmla="*/ 22 w 1527"/>
                    <a:gd name="T59" fmla="*/ 7 h 1525"/>
                    <a:gd name="T60" fmla="*/ 23 w 1527"/>
                    <a:gd name="T61" fmla="*/ 9 h 1525"/>
                    <a:gd name="T62" fmla="*/ 23 w 1527"/>
                    <a:gd name="T63" fmla="*/ 11 h 1525"/>
                    <a:gd name="T64" fmla="*/ 23 w 1527"/>
                    <a:gd name="T65" fmla="*/ 14 h 1525"/>
                    <a:gd name="T66" fmla="*/ 23 w 1527"/>
                    <a:gd name="T67" fmla="*/ 16 h 1525"/>
                    <a:gd name="T68" fmla="*/ 22 w 1527"/>
                    <a:gd name="T69" fmla="*/ 18 h 1525"/>
                    <a:gd name="T70" fmla="*/ 21 w 1527"/>
                    <a:gd name="T71" fmla="*/ 20 h 1525"/>
                    <a:gd name="T72" fmla="*/ 19 w 1527"/>
                    <a:gd name="T73" fmla="*/ 22 h 1525"/>
                    <a:gd name="T74" fmla="*/ 17 w 1527"/>
                    <a:gd name="T75" fmla="*/ 23 h 1525"/>
                    <a:gd name="T76" fmla="*/ 15 w 1527"/>
                    <a:gd name="T77" fmla="*/ 24 h 1525"/>
                    <a:gd name="T78" fmla="*/ 13 w 1527"/>
                    <a:gd name="T79" fmla="*/ 24 h 1525"/>
                    <a:gd name="T80" fmla="*/ 10 w 1527"/>
                    <a:gd name="T81" fmla="*/ 24 h 1525"/>
                    <a:gd name="T82" fmla="*/ 8 w 1527"/>
                    <a:gd name="T83" fmla="*/ 24 h 1525"/>
                    <a:gd name="T84" fmla="*/ 6 w 1527"/>
                    <a:gd name="T85" fmla="*/ 23 h 1525"/>
                    <a:gd name="T86" fmla="*/ 4 w 1527"/>
                    <a:gd name="T87" fmla="*/ 22 h 1525"/>
                    <a:gd name="T88" fmla="*/ 2 w 1527"/>
                    <a:gd name="T89" fmla="*/ 20 h 1525"/>
                    <a:gd name="T90" fmla="*/ 1 w 1527"/>
                    <a:gd name="T91" fmla="*/ 18 h 1525"/>
                    <a:gd name="T92" fmla="*/ 0 w 1527"/>
                    <a:gd name="T93" fmla="*/ 16 h 1525"/>
                    <a:gd name="T94" fmla="*/ 0 w 1527"/>
                    <a:gd name="T95" fmla="*/ 14 h 15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27" h="1525">
                      <a:moveTo>
                        <a:pt x="1409" y="762"/>
                      </a:moveTo>
                      <a:lnTo>
                        <a:pt x="1406" y="828"/>
                      </a:lnTo>
                      <a:lnTo>
                        <a:pt x="1397" y="893"/>
                      </a:lnTo>
                      <a:lnTo>
                        <a:pt x="1381" y="956"/>
                      </a:lnTo>
                      <a:lnTo>
                        <a:pt x="1359" y="1016"/>
                      </a:lnTo>
                      <a:lnTo>
                        <a:pt x="1331" y="1074"/>
                      </a:lnTo>
                      <a:lnTo>
                        <a:pt x="1298" y="1128"/>
                      </a:lnTo>
                      <a:lnTo>
                        <a:pt x="1260" y="1179"/>
                      </a:lnTo>
                      <a:lnTo>
                        <a:pt x="1218" y="1225"/>
                      </a:lnTo>
                      <a:lnTo>
                        <a:pt x="1171" y="1267"/>
                      </a:lnTo>
                      <a:lnTo>
                        <a:pt x="1120" y="1305"/>
                      </a:lnTo>
                      <a:lnTo>
                        <a:pt x="1066" y="1338"/>
                      </a:lnTo>
                      <a:lnTo>
                        <a:pt x="1009" y="1366"/>
                      </a:lnTo>
                      <a:lnTo>
                        <a:pt x="949" y="1388"/>
                      </a:lnTo>
                      <a:lnTo>
                        <a:pt x="885" y="1404"/>
                      </a:lnTo>
                      <a:lnTo>
                        <a:pt x="820" y="1415"/>
                      </a:lnTo>
                      <a:lnTo>
                        <a:pt x="753" y="1418"/>
                      </a:lnTo>
                      <a:lnTo>
                        <a:pt x="686" y="1415"/>
                      </a:lnTo>
                      <a:lnTo>
                        <a:pt x="620" y="1404"/>
                      </a:lnTo>
                      <a:lnTo>
                        <a:pt x="557" y="1388"/>
                      </a:lnTo>
                      <a:lnTo>
                        <a:pt x="497" y="1366"/>
                      </a:lnTo>
                      <a:lnTo>
                        <a:pt x="440" y="1339"/>
                      </a:lnTo>
                      <a:lnTo>
                        <a:pt x="385" y="1305"/>
                      </a:lnTo>
                      <a:lnTo>
                        <a:pt x="335" y="1267"/>
                      </a:lnTo>
                      <a:lnTo>
                        <a:pt x="289" y="1225"/>
                      </a:lnTo>
                      <a:lnTo>
                        <a:pt x="246" y="1179"/>
                      </a:lnTo>
                      <a:lnTo>
                        <a:pt x="209" y="1128"/>
                      </a:lnTo>
                      <a:lnTo>
                        <a:pt x="176" y="1074"/>
                      </a:lnTo>
                      <a:lnTo>
                        <a:pt x="148" y="1017"/>
                      </a:lnTo>
                      <a:lnTo>
                        <a:pt x="126" y="957"/>
                      </a:lnTo>
                      <a:lnTo>
                        <a:pt x="110" y="894"/>
                      </a:lnTo>
                      <a:lnTo>
                        <a:pt x="101" y="830"/>
                      </a:lnTo>
                      <a:lnTo>
                        <a:pt x="98" y="763"/>
                      </a:lnTo>
                      <a:lnTo>
                        <a:pt x="101" y="696"/>
                      </a:lnTo>
                      <a:lnTo>
                        <a:pt x="110" y="631"/>
                      </a:lnTo>
                      <a:lnTo>
                        <a:pt x="126" y="568"/>
                      </a:lnTo>
                      <a:lnTo>
                        <a:pt x="148" y="508"/>
                      </a:lnTo>
                      <a:lnTo>
                        <a:pt x="176" y="450"/>
                      </a:lnTo>
                      <a:lnTo>
                        <a:pt x="209" y="396"/>
                      </a:lnTo>
                      <a:lnTo>
                        <a:pt x="246" y="346"/>
                      </a:lnTo>
                      <a:lnTo>
                        <a:pt x="289" y="300"/>
                      </a:lnTo>
                      <a:lnTo>
                        <a:pt x="336" y="257"/>
                      </a:lnTo>
                      <a:lnTo>
                        <a:pt x="387" y="219"/>
                      </a:lnTo>
                      <a:lnTo>
                        <a:pt x="441" y="185"/>
                      </a:lnTo>
                      <a:lnTo>
                        <a:pt x="497" y="158"/>
                      </a:lnTo>
                      <a:lnTo>
                        <a:pt x="558" y="136"/>
                      </a:lnTo>
                      <a:lnTo>
                        <a:pt x="622" y="120"/>
                      </a:lnTo>
                      <a:lnTo>
                        <a:pt x="687" y="109"/>
                      </a:lnTo>
                      <a:lnTo>
                        <a:pt x="754" y="106"/>
                      </a:lnTo>
                      <a:lnTo>
                        <a:pt x="821" y="109"/>
                      </a:lnTo>
                      <a:lnTo>
                        <a:pt x="887" y="120"/>
                      </a:lnTo>
                      <a:lnTo>
                        <a:pt x="949" y="136"/>
                      </a:lnTo>
                      <a:lnTo>
                        <a:pt x="1009" y="158"/>
                      </a:lnTo>
                      <a:lnTo>
                        <a:pt x="1066" y="185"/>
                      </a:lnTo>
                      <a:lnTo>
                        <a:pt x="1120" y="218"/>
                      </a:lnTo>
                      <a:lnTo>
                        <a:pt x="1171" y="256"/>
                      </a:lnTo>
                      <a:lnTo>
                        <a:pt x="1217" y="298"/>
                      </a:lnTo>
                      <a:lnTo>
                        <a:pt x="1260" y="344"/>
                      </a:lnTo>
                      <a:lnTo>
                        <a:pt x="1298" y="395"/>
                      </a:lnTo>
                      <a:lnTo>
                        <a:pt x="1330" y="449"/>
                      </a:lnTo>
                      <a:lnTo>
                        <a:pt x="1358" y="507"/>
                      </a:lnTo>
                      <a:lnTo>
                        <a:pt x="1380" y="567"/>
                      </a:lnTo>
                      <a:lnTo>
                        <a:pt x="1396" y="629"/>
                      </a:lnTo>
                      <a:lnTo>
                        <a:pt x="1406" y="695"/>
                      </a:lnTo>
                      <a:lnTo>
                        <a:pt x="1409" y="762"/>
                      </a:lnTo>
                      <a:close/>
                      <a:moveTo>
                        <a:pt x="0" y="764"/>
                      </a:moveTo>
                      <a:lnTo>
                        <a:pt x="1" y="725"/>
                      </a:lnTo>
                      <a:lnTo>
                        <a:pt x="3" y="687"/>
                      </a:lnTo>
                      <a:lnTo>
                        <a:pt x="9" y="649"/>
                      </a:lnTo>
                      <a:lnTo>
                        <a:pt x="15" y="611"/>
                      </a:lnTo>
                      <a:lnTo>
                        <a:pt x="24" y="574"/>
                      </a:lnTo>
                      <a:lnTo>
                        <a:pt x="34" y="538"/>
                      </a:lnTo>
                      <a:lnTo>
                        <a:pt x="46" y="502"/>
                      </a:lnTo>
                      <a:lnTo>
                        <a:pt x="59" y="468"/>
                      </a:lnTo>
                      <a:lnTo>
                        <a:pt x="74" y="433"/>
                      </a:lnTo>
                      <a:lnTo>
                        <a:pt x="92" y="401"/>
                      </a:lnTo>
                      <a:lnTo>
                        <a:pt x="110" y="369"/>
                      </a:lnTo>
                      <a:lnTo>
                        <a:pt x="130" y="338"/>
                      </a:lnTo>
                      <a:lnTo>
                        <a:pt x="150" y="308"/>
                      </a:lnTo>
                      <a:lnTo>
                        <a:pt x="174" y="279"/>
                      </a:lnTo>
                      <a:lnTo>
                        <a:pt x="198" y="251"/>
                      </a:lnTo>
                      <a:lnTo>
                        <a:pt x="223" y="225"/>
                      </a:lnTo>
                      <a:lnTo>
                        <a:pt x="250" y="199"/>
                      </a:lnTo>
                      <a:lnTo>
                        <a:pt x="277" y="175"/>
                      </a:lnTo>
                      <a:lnTo>
                        <a:pt x="306" y="152"/>
                      </a:lnTo>
                      <a:lnTo>
                        <a:pt x="336" y="130"/>
                      </a:lnTo>
                      <a:lnTo>
                        <a:pt x="367" y="111"/>
                      </a:lnTo>
                      <a:lnTo>
                        <a:pt x="399" y="92"/>
                      </a:lnTo>
                      <a:lnTo>
                        <a:pt x="432" y="75"/>
                      </a:lnTo>
                      <a:lnTo>
                        <a:pt x="466" y="60"/>
                      </a:lnTo>
                      <a:lnTo>
                        <a:pt x="501" y="46"/>
                      </a:lnTo>
                      <a:lnTo>
                        <a:pt x="536" y="35"/>
                      </a:lnTo>
                      <a:lnTo>
                        <a:pt x="572" y="24"/>
                      </a:lnTo>
                      <a:lnTo>
                        <a:pt x="609" y="15"/>
                      </a:lnTo>
                      <a:lnTo>
                        <a:pt x="647" y="8"/>
                      </a:lnTo>
                      <a:lnTo>
                        <a:pt x="685" y="3"/>
                      </a:lnTo>
                      <a:lnTo>
                        <a:pt x="724" y="1"/>
                      </a:lnTo>
                      <a:lnTo>
                        <a:pt x="763" y="0"/>
                      </a:lnTo>
                      <a:lnTo>
                        <a:pt x="802" y="1"/>
                      </a:lnTo>
                      <a:lnTo>
                        <a:pt x="842" y="3"/>
                      </a:lnTo>
                      <a:lnTo>
                        <a:pt x="880" y="8"/>
                      </a:lnTo>
                      <a:lnTo>
                        <a:pt x="918" y="15"/>
                      </a:lnTo>
                      <a:lnTo>
                        <a:pt x="954" y="24"/>
                      </a:lnTo>
                      <a:lnTo>
                        <a:pt x="991" y="35"/>
                      </a:lnTo>
                      <a:lnTo>
                        <a:pt x="1026" y="46"/>
                      </a:lnTo>
                      <a:lnTo>
                        <a:pt x="1062" y="60"/>
                      </a:lnTo>
                      <a:lnTo>
                        <a:pt x="1095" y="75"/>
                      </a:lnTo>
                      <a:lnTo>
                        <a:pt x="1128" y="92"/>
                      </a:lnTo>
                      <a:lnTo>
                        <a:pt x="1160" y="111"/>
                      </a:lnTo>
                      <a:lnTo>
                        <a:pt x="1191" y="130"/>
                      </a:lnTo>
                      <a:lnTo>
                        <a:pt x="1221" y="151"/>
                      </a:lnTo>
                      <a:lnTo>
                        <a:pt x="1249" y="174"/>
                      </a:lnTo>
                      <a:lnTo>
                        <a:pt x="1277" y="198"/>
                      </a:lnTo>
                      <a:lnTo>
                        <a:pt x="1305" y="223"/>
                      </a:lnTo>
                      <a:lnTo>
                        <a:pt x="1329" y="250"/>
                      </a:lnTo>
                      <a:lnTo>
                        <a:pt x="1353" y="278"/>
                      </a:lnTo>
                      <a:lnTo>
                        <a:pt x="1376" y="306"/>
                      </a:lnTo>
                      <a:lnTo>
                        <a:pt x="1397" y="336"/>
                      </a:lnTo>
                      <a:lnTo>
                        <a:pt x="1418" y="368"/>
                      </a:lnTo>
                      <a:lnTo>
                        <a:pt x="1436" y="400"/>
                      </a:lnTo>
                      <a:lnTo>
                        <a:pt x="1452" y="432"/>
                      </a:lnTo>
                      <a:lnTo>
                        <a:pt x="1467" y="465"/>
                      </a:lnTo>
                      <a:lnTo>
                        <a:pt x="1481" y="500"/>
                      </a:lnTo>
                      <a:lnTo>
                        <a:pt x="1494" y="536"/>
                      </a:lnTo>
                      <a:lnTo>
                        <a:pt x="1504" y="571"/>
                      </a:lnTo>
                      <a:lnTo>
                        <a:pt x="1512" y="608"/>
                      </a:lnTo>
                      <a:lnTo>
                        <a:pt x="1519" y="646"/>
                      </a:lnTo>
                      <a:lnTo>
                        <a:pt x="1523" y="684"/>
                      </a:lnTo>
                      <a:lnTo>
                        <a:pt x="1526" y="722"/>
                      </a:lnTo>
                      <a:lnTo>
                        <a:pt x="1527" y="762"/>
                      </a:lnTo>
                      <a:lnTo>
                        <a:pt x="1526" y="801"/>
                      </a:lnTo>
                      <a:lnTo>
                        <a:pt x="1523" y="840"/>
                      </a:lnTo>
                      <a:lnTo>
                        <a:pt x="1519" y="878"/>
                      </a:lnTo>
                      <a:lnTo>
                        <a:pt x="1512" y="915"/>
                      </a:lnTo>
                      <a:lnTo>
                        <a:pt x="1503" y="952"/>
                      </a:lnTo>
                      <a:lnTo>
                        <a:pt x="1494" y="989"/>
                      </a:lnTo>
                      <a:lnTo>
                        <a:pt x="1481" y="1023"/>
                      </a:lnTo>
                      <a:lnTo>
                        <a:pt x="1467" y="1059"/>
                      </a:lnTo>
                      <a:lnTo>
                        <a:pt x="1452" y="1092"/>
                      </a:lnTo>
                      <a:lnTo>
                        <a:pt x="1435" y="1126"/>
                      </a:lnTo>
                      <a:lnTo>
                        <a:pt x="1416" y="1157"/>
                      </a:lnTo>
                      <a:lnTo>
                        <a:pt x="1397" y="1188"/>
                      </a:lnTo>
                      <a:lnTo>
                        <a:pt x="1376" y="1218"/>
                      </a:lnTo>
                      <a:lnTo>
                        <a:pt x="1353" y="1247"/>
                      </a:lnTo>
                      <a:lnTo>
                        <a:pt x="1329" y="1274"/>
                      </a:lnTo>
                      <a:lnTo>
                        <a:pt x="1303" y="1301"/>
                      </a:lnTo>
                      <a:lnTo>
                        <a:pt x="1277" y="1326"/>
                      </a:lnTo>
                      <a:lnTo>
                        <a:pt x="1249" y="1350"/>
                      </a:lnTo>
                      <a:lnTo>
                        <a:pt x="1221" y="1373"/>
                      </a:lnTo>
                      <a:lnTo>
                        <a:pt x="1191" y="1394"/>
                      </a:lnTo>
                      <a:lnTo>
                        <a:pt x="1160" y="1415"/>
                      </a:lnTo>
                      <a:lnTo>
                        <a:pt x="1127" y="1433"/>
                      </a:lnTo>
                      <a:lnTo>
                        <a:pt x="1095" y="1449"/>
                      </a:lnTo>
                      <a:lnTo>
                        <a:pt x="1060" y="1466"/>
                      </a:lnTo>
                      <a:lnTo>
                        <a:pt x="1026" y="1479"/>
                      </a:lnTo>
                      <a:lnTo>
                        <a:pt x="990" y="1491"/>
                      </a:lnTo>
                      <a:lnTo>
                        <a:pt x="954" y="1501"/>
                      </a:lnTo>
                      <a:lnTo>
                        <a:pt x="918" y="1509"/>
                      </a:lnTo>
                      <a:lnTo>
                        <a:pt x="880" y="1516"/>
                      </a:lnTo>
                      <a:lnTo>
                        <a:pt x="842" y="1522"/>
                      </a:lnTo>
                      <a:lnTo>
                        <a:pt x="802" y="1524"/>
                      </a:lnTo>
                      <a:lnTo>
                        <a:pt x="763" y="1525"/>
                      </a:lnTo>
                      <a:lnTo>
                        <a:pt x="724" y="1524"/>
                      </a:lnTo>
                      <a:lnTo>
                        <a:pt x="685" y="1522"/>
                      </a:lnTo>
                      <a:lnTo>
                        <a:pt x="647" y="1516"/>
                      </a:lnTo>
                      <a:lnTo>
                        <a:pt x="609" y="1510"/>
                      </a:lnTo>
                      <a:lnTo>
                        <a:pt x="572" y="1501"/>
                      </a:lnTo>
                      <a:lnTo>
                        <a:pt x="535" y="1491"/>
                      </a:lnTo>
                      <a:lnTo>
                        <a:pt x="500" y="1479"/>
                      </a:lnTo>
                      <a:lnTo>
                        <a:pt x="465" y="1466"/>
                      </a:lnTo>
                      <a:lnTo>
                        <a:pt x="432" y="1451"/>
                      </a:lnTo>
                      <a:lnTo>
                        <a:pt x="398" y="1433"/>
                      </a:lnTo>
                      <a:lnTo>
                        <a:pt x="366" y="1415"/>
                      </a:lnTo>
                      <a:lnTo>
                        <a:pt x="336" y="1395"/>
                      </a:lnTo>
                      <a:lnTo>
                        <a:pt x="306" y="1373"/>
                      </a:lnTo>
                      <a:lnTo>
                        <a:pt x="277" y="1351"/>
                      </a:lnTo>
                      <a:lnTo>
                        <a:pt x="248" y="1327"/>
                      </a:lnTo>
                      <a:lnTo>
                        <a:pt x="223" y="1302"/>
                      </a:lnTo>
                      <a:lnTo>
                        <a:pt x="198" y="1275"/>
                      </a:lnTo>
                      <a:lnTo>
                        <a:pt x="174" y="1248"/>
                      </a:lnTo>
                      <a:lnTo>
                        <a:pt x="150" y="1219"/>
                      </a:lnTo>
                      <a:lnTo>
                        <a:pt x="130" y="1189"/>
                      </a:lnTo>
                      <a:lnTo>
                        <a:pt x="110" y="1158"/>
                      </a:lnTo>
                      <a:lnTo>
                        <a:pt x="92" y="1127"/>
                      </a:lnTo>
                      <a:lnTo>
                        <a:pt x="74" y="1093"/>
                      </a:lnTo>
                      <a:lnTo>
                        <a:pt x="59" y="1060"/>
                      </a:lnTo>
                      <a:lnTo>
                        <a:pt x="46" y="1025"/>
                      </a:lnTo>
                      <a:lnTo>
                        <a:pt x="34" y="990"/>
                      </a:lnTo>
                      <a:lnTo>
                        <a:pt x="24" y="954"/>
                      </a:lnTo>
                      <a:lnTo>
                        <a:pt x="15" y="917"/>
                      </a:lnTo>
                      <a:lnTo>
                        <a:pt x="9" y="879"/>
                      </a:lnTo>
                      <a:lnTo>
                        <a:pt x="3" y="841"/>
                      </a:lnTo>
                      <a:lnTo>
                        <a:pt x="1" y="803"/>
                      </a:lnTo>
                      <a:lnTo>
                        <a:pt x="0" y="764"/>
                      </a:lnTo>
                      <a:close/>
                    </a:path>
                  </a:pathLst>
                </a:custGeom>
                <a:solidFill>
                  <a:srgbClr val="6D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273">
                  <a:extLst>
                    <a:ext uri="{FF2B5EF4-FFF2-40B4-BE49-F238E27FC236}">
                      <a16:creationId xmlns:a16="http://schemas.microsoft.com/office/drawing/2014/main" id="{C7F03649-07AA-41ED-9139-B26B9519B472}"/>
                    </a:ext>
                  </a:extLst>
                </p:cNvPr>
                <p:cNvSpPr>
                  <a:spLocks noEditPoints="1"/>
                </p:cNvSpPr>
                <p:nvPr/>
              </p:nvSpPr>
              <p:spPr bwMode="auto">
                <a:xfrm>
                  <a:off x="1733" y="2499"/>
                  <a:ext cx="760" cy="759"/>
                </a:xfrm>
                <a:custGeom>
                  <a:avLst/>
                  <a:gdLst>
                    <a:gd name="T0" fmla="*/ 22 w 1519"/>
                    <a:gd name="T1" fmla="*/ 15 h 1518"/>
                    <a:gd name="T2" fmla="*/ 20 w 1519"/>
                    <a:gd name="T3" fmla="*/ 19 h 1518"/>
                    <a:gd name="T4" fmla="*/ 17 w 1519"/>
                    <a:gd name="T5" fmla="*/ 21 h 1518"/>
                    <a:gd name="T6" fmla="*/ 13 w 1519"/>
                    <a:gd name="T7" fmla="*/ 23 h 1518"/>
                    <a:gd name="T8" fmla="*/ 9 w 1519"/>
                    <a:gd name="T9" fmla="*/ 22 h 1518"/>
                    <a:gd name="T10" fmla="*/ 6 w 1519"/>
                    <a:gd name="T11" fmla="*/ 20 h 1518"/>
                    <a:gd name="T12" fmla="*/ 3 w 1519"/>
                    <a:gd name="T13" fmla="*/ 17 h 1518"/>
                    <a:gd name="T14" fmla="*/ 2 w 1519"/>
                    <a:gd name="T15" fmla="*/ 13 h 1518"/>
                    <a:gd name="T16" fmla="*/ 2 w 1519"/>
                    <a:gd name="T17" fmla="*/ 9 h 1518"/>
                    <a:gd name="T18" fmla="*/ 4 w 1519"/>
                    <a:gd name="T19" fmla="*/ 6 h 1518"/>
                    <a:gd name="T20" fmla="*/ 7 w 1519"/>
                    <a:gd name="T21" fmla="*/ 3 h 1518"/>
                    <a:gd name="T22" fmla="*/ 11 w 1519"/>
                    <a:gd name="T23" fmla="*/ 2 h 1518"/>
                    <a:gd name="T24" fmla="*/ 15 w 1519"/>
                    <a:gd name="T25" fmla="*/ 3 h 1518"/>
                    <a:gd name="T26" fmla="*/ 19 w 1519"/>
                    <a:gd name="T27" fmla="*/ 4 h 1518"/>
                    <a:gd name="T28" fmla="*/ 21 w 1519"/>
                    <a:gd name="T29" fmla="*/ 7 h 1518"/>
                    <a:gd name="T30" fmla="*/ 22 w 1519"/>
                    <a:gd name="T31" fmla="*/ 11 h 1518"/>
                    <a:gd name="T32" fmla="*/ 1 w 1519"/>
                    <a:gd name="T33" fmla="*/ 11 h 1518"/>
                    <a:gd name="T34" fmla="*/ 1 w 1519"/>
                    <a:gd name="T35" fmla="*/ 9 h 1518"/>
                    <a:gd name="T36" fmla="*/ 2 w 1519"/>
                    <a:gd name="T37" fmla="*/ 7 h 1518"/>
                    <a:gd name="T38" fmla="*/ 3 w 1519"/>
                    <a:gd name="T39" fmla="*/ 5 h 1518"/>
                    <a:gd name="T40" fmla="*/ 5 w 1519"/>
                    <a:gd name="T41" fmla="*/ 3 h 1518"/>
                    <a:gd name="T42" fmla="*/ 7 w 1519"/>
                    <a:gd name="T43" fmla="*/ 2 h 1518"/>
                    <a:gd name="T44" fmla="*/ 9 w 1519"/>
                    <a:gd name="T45" fmla="*/ 1 h 1518"/>
                    <a:gd name="T46" fmla="*/ 11 w 1519"/>
                    <a:gd name="T47" fmla="*/ 1 h 1518"/>
                    <a:gd name="T48" fmla="*/ 14 w 1519"/>
                    <a:gd name="T49" fmla="*/ 1 h 1518"/>
                    <a:gd name="T50" fmla="*/ 16 w 1519"/>
                    <a:gd name="T51" fmla="*/ 1 h 1518"/>
                    <a:gd name="T52" fmla="*/ 18 w 1519"/>
                    <a:gd name="T53" fmla="*/ 2 h 1518"/>
                    <a:gd name="T54" fmla="*/ 20 w 1519"/>
                    <a:gd name="T55" fmla="*/ 3 h 1518"/>
                    <a:gd name="T56" fmla="*/ 22 w 1519"/>
                    <a:gd name="T57" fmla="*/ 5 h 1518"/>
                    <a:gd name="T58" fmla="*/ 23 w 1519"/>
                    <a:gd name="T59" fmla="*/ 7 h 1518"/>
                    <a:gd name="T60" fmla="*/ 24 w 1519"/>
                    <a:gd name="T61" fmla="*/ 9 h 1518"/>
                    <a:gd name="T62" fmla="*/ 24 w 1519"/>
                    <a:gd name="T63" fmla="*/ 11 h 1518"/>
                    <a:gd name="T64" fmla="*/ 24 w 1519"/>
                    <a:gd name="T65" fmla="*/ 14 h 1518"/>
                    <a:gd name="T66" fmla="*/ 24 w 1519"/>
                    <a:gd name="T67" fmla="*/ 16 h 1518"/>
                    <a:gd name="T68" fmla="*/ 23 w 1519"/>
                    <a:gd name="T69" fmla="*/ 18 h 1518"/>
                    <a:gd name="T70" fmla="*/ 22 w 1519"/>
                    <a:gd name="T71" fmla="*/ 20 h 1518"/>
                    <a:gd name="T72" fmla="*/ 20 w 1519"/>
                    <a:gd name="T73" fmla="*/ 21 h 1518"/>
                    <a:gd name="T74" fmla="*/ 18 w 1519"/>
                    <a:gd name="T75" fmla="*/ 23 h 1518"/>
                    <a:gd name="T76" fmla="*/ 16 w 1519"/>
                    <a:gd name="T77" fmla="*/ 24 h 1518"/>
                    <a:gd name="T78" fmla="*/ 14 w 1519"/>
                    <a:gd name="T79" fmla="*/ 24 h 1518"/>
                    <a:gd name="T80" fmla="*/ 11 w 1519"/>
                    <a:gd name="T81" fmla="*/ 24 h 1518"/>
                    <a:gd name="T82" fmla="*/ 9 w 1519"/>
                    <a:gd name="T83" fmla="*/ 24 h 1518"/>
                    <a:gd name="T84" fmla="*/ 7 w 1519"/>
                    <a:gd name="T85" fmla="*/ 23 h 1518"/>
                    <a:gd name="T86" fmla="*/ 5 w 1519"/>
                    <a:gd name="T87" fmla="*/ 21 h 1518"/>
                    <a:gd name="T88" fmla="*/ 3 w 1519"/>
                    <a:gd name="T89" fmla="*/ 20 h 1518"/>
                    <a:gd name="T90" fmla="*/ 2 w 1519"/>
                    <a:gd name="T91" fmla="*/ 18 h 1518"/>
                    <a:gd name="T92" fmla="*/ 1 w 1519"/>
                    <a:gd name="T93" fmla="*/ 16 h 1518"/>
                    <a:gd name="T94" fmla="*/ 1 w 1519"/>
                    <a:gd name="T95" fmla="*/ 14 h 1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19" h="1518">
                      <a:moveTo>
                        <a:pt x="1407" y="759"/>
                      </a:moveTo>
                      <a:lnTo>
                        <a:pt x="1404" y="825"/>
                      </a:lnTo>
                      <a:lnTo>
                        <a:pt x="1395" y="891"/>
                      </a:lnTo>
                      <a:lnTo>
                        <a:pt x="1379" y="954"/>
                      </a:lnTo>
                      <a:lnTo>
                        <a:pt x="1357" y="1014"/>
                      </a:lnTo>
                      <a:lnTo>
                        <a:pt x="1329" y="1072"/>
                      </a:lnTo>
                      <a:lnTo>
                        <a:pt x="1296" y="1127"/>
                      </a:lnTo>
                      <a:lnTo>
                        <a:pt x="1258" y="1178"/>
                      </a:lnTo>
                      <a:lnTo>
                        <a:pt x="1215" y="1224"/>
                      </a:lnTo>
                      <a:lnTo>
                        <a:pt x="1169" y="1268"/>
                      </a:lnTo>
                      <a:lnTo>
                        <a:pt x="1118" y="1306"/>
                      </a:lnTo>
                      <a:lnTo>
                        <a:pt x="1063" y="1338"/>
                      </a:lnTo>
                      <a:lnTo>
                        <a:pt x="1005" y="1366"/>
                      </a:lnTo>
                      <a:lnTo>
                        <a:pt x="946" y="1389"/>
                      </a:lnTo>
                      <a:lnTo>
                        <a:pt x="882" y="1405"/>
                      </a:lnTo>
                      <a:lnTo>
                        <a:pt x="817" y="1414"/>
                      </a:lnTo>
                      <a:lnTo>
                        <a:pt x="749" y="1418"/>
                      </a:lnTo>
                      <a:lnTo>
                        <a:pt x="681" y="1414"/>
                      </a:lnTo>
                      <a:lnTo>
                        <a:pt x="615" y="1404"/>
                      </a:lnTo>
                      <a:lnTo>
                        <a:pt x="552" y="1388"/>
                      </a:lnTo>
                      <a:lnTo>
                        <a:pt x="491" y="1366"/>
                      </a:lnTo>
                      <a:lnTo>
                        <a:pt x="433" y="1338"/>
                      </a:lnTo>
                      <a:lnTo>
                        <a:pt x="379" y="1305"/>
                      </a:lnTo>
                      <a:lnTo>
                        <a:pt x="328" y="1267"/>
                      </a:lnTo>
                      <a:lnTo>
                        <a:pt x="281" y="1224"/>
                      </a:lnTo>
                      <a:lnTo>
                        <a:pt x="238" y="1178"/>
                      </a:lnTo>
                      <a:lnTo>
                        <a:pt x="200" y="1127"/>
                      </a:lnTo>
                      <a:lnTo>
                        <a:pt x="168" y="1073"/>
                      </a:lnTo>
                      <a:lnTo>
                        <a:pt x="140" y="1015"/>
                      </a:lnTo>
                      <a:lnTo>
                        <a:pt x="119" y="954"/>
                      </a:lnTo>
                      <a:lnTo>
                        <a:pt x="102" y="892"/>
                      </a:lnTo>
                      <a:lnTo>
                        <a:pt x="92" y="827"/>
                      </a:lnTo>
                      <a:lnTo>
                        <a:pt x="89" y="760"/>
                      </a:lnTo>
                      <a:lnTo>
                        <a:pt x="92" y="693"/>
                      </a:lnTo>
                      <a:lnTo>
                        <a:pt x="102" y="627"/>
                      </a:lnTo>
                      <a:lnTo>
                        <a:pt x="119" y="565"/>
                      </a:lnTo>
                      <a:lnTo>
                        <a:pt x="140" y="504"/>
                      </a:lnTo>
                      <a:lnTo>
                        <a:pt x="168" y="446"/>
                      </a:lnTo>
                      <a:lnTo>
                        <a:pt x="200" y="392"/>
                      </a:lnTo>
                      <a:lnTo>
                        <a:pt x="238" y="341"/>
                      </a:lnTo>
                      <a:lnTo>
                        <a:pt x="281" y="294"/>
                      </a:lnTo>
                      <a:lnTo>
                        <a:pt x="328" y="252"/>
                      </a:lnTo>
                      <a:lnTo>
                        <a:pt x="379" y="214"/>
                      </a:lnTo>
                      <a:lnTo>
                        <a:pt x="433" y="180"/>
                      </a:lnTo>
                      <a:lnTo>
                        <a:pt x="491" y="151"/>
                      </a:lnTo>
                      <a:lnTo>
                        <a:pt x="552" y="129"/>
                      </a:lnTo>
                      <a:lnTo>
                        <a:pt x="615" y="113"/>
                      </a:lnTo>
                      <a:lnTo>
                        <a:pt x="681" y="103"/>
                      </a:lnTo>
                      <a:lnTo>
                        <a:pt x="749" y="100"/>
                      </a:lnTo>
                      <a:lnTo>
                        <a:pt x="817" y="103"/>
                      </a:lnTo>
                      <a:lnTo>
                        <a:pt x="882" y="113"/>
                      </a:lnTo>
                      <a:lnTo>
                        <a:pt x="946" y="129"/>
                      </a:lnTo>
                      <a:lnTo>
                        <a:pt x="1007" y="151"/>
                      </a:lnTo>
                      <a:lnTo>
                        <a:pt x="1064" y="179"/>
                      </a:lnTo>
                      <a:lnTo>
                        <a:pt x="1118" y="212"/>
                      </a:lnTo>
                      <a:lnTo>
                        <a:pt x="1169" y="250"/>
                      </a:lnTo>
                      <a:lnTo>
                        <a:pt x="1216" y="293"/>
                      </a:lnTo>
                      <a:lnTo>
                        <a:pt x="1258" y="340"/>
                      </a:lnTo>
                      <a:lnTo>
                        <a:pt x="1296" y="391"/>
                      </a:lnTo>
                      <a:lnTo>
                        <a:pt x="1329" y="445"/>
                      </a:lnTo>
                      <a:lnTo>
                        <a:pt x="1357" y="503"/>
                      </a:lnTo>
                      <a:lnTo>
                        <a:pt x="1379" y="563"/>
                      </a:lnTo>
                      <a:lnTo>
                        <a:pt x="1395" y="626"/>
                      </a:lnTo>
                      <a:lnTo>
                        <a:pt x="1404" y="692"/>
                      </a:lnTo>
                      <a:lnTo>
                        <a:pt x="1407" y="759"/>
                      </a:lnTo>
                      <a:close/>
                      <a:moveTo>
                        <a:pt x="0" y="761"/>
                      </a:moveTo>
                      <a:lnTo>
                        <a:pt x="1" y="722"/>
                      </a:lnTo>
                      <a:lnTo>
                        <a:pt x="5" y="684"/>
                      </a:lnTo>
                      <a:lnTo>
                        <a:pt x="9" y="646"/>
                      </a:lnTo>
                      <a:lnTo>
                        <a:pt x="16" y="609"/>
                      </a:lnTo>
                      <a:lnTo>
                        <a:pt x="24" y="572"/>
                      </a:lnTo>
                      <a:lnTo>
                        <a:pt x="34" y="536"/>
                      </a:lnTo>
                      <a:lnTo>
                        <a:pt x="46" y="502"/>
                      </a:lnTo>
                      <a:lnTo>
                        <a:pt x="60" y="467"/>
                      </a:lnTo>
                      <a:lnTo>
                        <a:pt x="75" y="434"/>
                      </a:lnTo>
                      <a:lnTo>
                        <a:pt x="92" y="400"/>
                      </a:lnTo>
                      <a:lnTo>
                        <a:pt x="110" y="369"/>
                      </a:lnTo>
                      <a:lnTo>
                        <a:pt x="130" y="338"/>
                      </a:lnTo>
                      <a:lnTo>
                        <a:pt x="151" y="308"/>
                      </a:lnTo>
                      <a:lnTo>
                        <a:pt x="174" y="279"/>
                      </a:lnTo>
                      <a:lnTo>
                        <a:pt x="198" y="252"/>
                      </a:lnTo>
                      <a:lnTo>
                        <a:pt x="223" y="225"/>
                      </a:lnTo>
                      <a:lnTo>
                        <a:pt x="249" y="200"/>
                      </a:lnTo>
                      <a:lnTo>
                        <a:pt x="276" y="176"/>
                      </a:lnTo>
                      <a:lnTo>
                        <a:pt x="305" y="154"/>
                      </a:lnTo>
                      <a:lnTo>
                        <a:pt x="335" y="132"/>
                      </a:lnTo>
                      <a:lnTo>
                        <a:pt x="366" y="112"/>
                      </a:lnTo>
                      <a:lnTo>
                        <a:pt x="397" y="94"/>
                      </a:lnTo>
                      <a:lnTo>
                        <a:pt x="431" y="76"/>
                      </a:lnTo>
                      <a:lnTo>
                        <a:pt x="464" y="61"/>
                      </a:lnTo>
                      <a:lnTo>
                        <a:pt x="499" y="48"/>
                      </a:lnTo>
                      <a:lnTo>
                        <a:pt x="534" y="35"/>
                      </a:lnTo>
                      <a:lnTo>
                        <a:pt x="570" y="25"/>
                      </a:lnTo>
                      <a:lnTo>
                        <a:pt x="607" y="17"/>
                      </a:lnTo>
                      <a:lnTo>
                        <a:pt x="644" y="10"/>
                      </a:lnTo>
                      <a:lnTo>
                        <a:pt x="682" y="5"/>
                      </a:lnTo>
                      <a:lnTo>
                        <a:pt x="721" y="2"/>
                      </a:lnTo>
                      <a:lnTo>
                        <a:pt x="760" y="0"/>
                      </a:lnTo>
                      <a:lnTo>
                        <a:pt x="799" y="2"/>
                      </a:lnTo>
                      <a:lnTo>
                        <a:pt x="837" y="5"/>
                      </a:lnTo>
                      <a:lnTo>
                        <a:pt x="875" y="10"/>
                      </a:lnTo>
                      <a:lnTo>
                        <a:pt x="913" y="17"/>
                      </a:lnTo>
                      <a:lnTo>
                        <a:pt x="949" y="25"/>
                      </a:lnTo>
                      <a:lnTo>
                        <a:pt x="986" y="35"/>
                      </a:lnTo>
                      <a:lnTo>
                        <a:pt x="1020" y="48"/>
                      </a:lnTo>
                      <a:lnTo>
                        <a:pt x="1055" y="60"/>
                      </a:lnTo>
                      <a:lnTo>
                        <a:pt x="1088" y="76"/>
                      </a:lnTo>
                      <a:lnTo>
                        <a:pt x="1122" y="93"/>
                      </a:lnTo>
                      <a:lnTo>
                        <a:pt x="1153" y="111"/>
                      </a:lnTo>
                      <a:lnTo>
                        <a:pt x="1184" y="132"/>
                      </a:lnTo>
                      <a:lnTo>
                        <a:pt x="1214" y="153"/>
                      </a:lnTo>
                      <a:lnTo>
                        <a:pt x="1243" y="176"/>
                      </a:lnTo>
                      <a:lnTo>
                        <a:pt x="1270" y="199"/>
                      </a:lnTo>
                      <a:lnTo>
                        <a:pt x="1297" y="224"/>
                      </a:lnTo>
                      <a:lnTo>
                        <a:pt x="1321" y="250"/>
                      </a:lnTo>
                      <a:lnTo>
                        <a:pt x="1345" y="278"/>
                      </a:lnTo>
                      <a:lnTo>
                        <a:pt x="1368" y="307"/>
                      </a:lnTo>
                      <a:lnTo>
                        <a:pt x="1389" y="337"/>
                      </a:lnTo>
                      <a:lnTo>
                        <a:pt x="1409" y="367"/>
                      </a:lnTo>
                      <a:lnTo>
                        <a:pt x="1427" y="399"/>
                      </a:lnTo>
                      <a:lnTo>
                        <a:pt x="1444" y="431"/>
                      </a:lnTo>
                      <a:lnTo>
                        <a:pt x="1459" y="465"/>
                      </a:lnTo>
                      <a:lnTo>
                        <a:pt x="1473" y="499"/>
                      </a:lnTo>
                      <a:lnTo>
                        <a:pt x="1485" y="535"/>
                      </a:lnTo>
                      <a:lnTo>
                        <a:pt x="1495" y="571"/>
                      </a:lnTo>
                      <a:lnTo>
                        <a:pt x="1504" y="608"/>
                      </a:lnTo>
                      <a:lnTo>
                        <a:pt x="1510" y="644"/>
                      </a:lnTo>
                      <a:lnTo>
                        <a:pt x="1516" y="683"/>
                      </a:lnTo>
                      <a:lnTo>
                        <a:pt x="1518" y="721"/>
                      </a:lnTo>
                      <a:lnTo>
                        <a:pt x="1519" y="760"/>
                      </a:lnTo>
                      <a:lnTo>
                        <a:pt x="1518" y="799"/>
                      </a:lnTo>
                      <a:lnTo>
                        <a:pt x="1516" y="837"/>
                      </a:lnTo>
                      <a:lnTo>
                        <a:pt x="1510" y="875"/>
                      </a:lnTo>
                      <a:lnTo>
                        <a:pt x="1504" y="912"/>
                      </a:lnTo>
                      <a:lnTo>
                        <a:pt x="1495" y="949"/>
                      </a:lnTo>
                      <a:lnTo>
                        <a:pt x="1485" y="984"/>
                      </a:lnTo>
                      <a:lnTo>
                        <a:pt x="1473" y="1020"/>
                      </a:lnTo>
                      <a:lnTo>
                        <a:pt x="1459" y="1055"/>
                      </a:lnTo>
                      <a:lnTo>
                        <a:pt x="1444" y="1088"/>
                      </a:lnTo>
                      <a:lnTo>
                        <a:pt x="1427" y="1120"/>
                      </a:lnTo>
                      <a:lnTo>
                        <a:pt x="1409" y="1153"/>
                      </a:lnTo>
                      <a:lnTo>
                        <a:pt x="1389" y="1183"/>
                      </a:lnTo>
                      <a:lnTo>
                        <a:pt x="1368" y="1213"/>
                      </a:lnTo>
                      <a:lnTo>
                        <a:pt x="1345" y="1241"/>
                      </a:lnTo>
                      <a:lnTo>
                        <a:pt x="1321" y="1269"/>
                      </a:lnTo>
                      <a:lnTo>
                        <a:pt x="1297" y="1295"/>
                      </a:lnTo>
                      <a:lnTo>
                        <a:pt x="1270" y="1321"/>
                      </a:lnTo>
                      <a:lnTo>
                        <a:pt x="1243" y="1344"/>
                      </a:lnTo>
                      <a:lnTo>
                        <a:pt x="1214" y="1367"/>
                      </a:lnTo>
                      <a:lnTo>
                        <a:pt x="1184" y="1388"/>
                      </a:lnTo>
                      <a:lnTo>
                        <a:pt x="1153" y="1407"/>
                      </a:lnTo>
                      <a:lnTo>
                        <a:pt x="1121" y="1426"/>
                      </a:lnTo>
                      <a:lnTo>
                        <a:pt x="1088" y="1443"/>
                      </a:lnTo>
                      <a:lnTo>
                        <a:pt x="1055" y="1458"/>
                      </a:lnTo>
                      <a:lnTo>
                        <a:pt x="1020" y="1472"/>
                      </a:lnTo>
                      <a:lnTo>
                        <a:pt x="985" y="1483"/>
                      </a:lnTo>
                      <a:lnTo>
                        <a:pt x="949" y="1494"/>
                      </a:lnTo>
                      <a:lnTo>
                        <a:pt x="912" y="1503"/>
                      </a:lnTo>
                      <a:lnTo>
                        <a:pt x="874" y="1509"/>
                      </a:lnTo>
                      <a:lnTo>
                        <a:pt x="836" y="1514"/>
                      </a:lnTo>
                      <a:lnTo>
                        <a:pt x="798" y="1517"/>
                      </a:lnTo>
                      <a:lnTo>
                        <a:pt x="759" y="1518"/>
                      </a:lnTo>
                      <a:lnTo>
                        <a:pt x="720" y="1517"/>
                      </a:lnTo>
                      <a:lnTo>
                        <a:pt x="681" y="1513"/>
                      </a:lnTo>
                      <a:lnTo>
                        <a:pt x="643" y="1509"/>
                      </a:lnTo>
                      <a:lnTo>
                        <a:pt x="606" y="1502"/>
                      </a:lnTo>
                      <a:lnTo>
                        <a:pt x="569" y="1494"/>
                      </a:lnTo>
                      <a:lnTo>
                        <a:pt x="533" y="1483"/>
                      </a:lnTo>
                      <a:lnTo>
                        <a:pt x="498" y="1472"/>
                      </a:lnTo>
                      <a:lnTo>
                        <a:pt x="463" y="1458"/>
                      </a:lnTo>
                      <a:lnTo>
                        <a:pt x="430" y="1443"/>
                      </a:lnTo>
                      <a:lnTo>
                        <a:pt x="397" y="1426"/>
                      </a:lnTo>
                      <a:lnTo>
                        <a:pt x="365" y="1407"/>
                      </a:lnTo>
                      <a:lnTo>
                        <a:pt x="335" y="1388"/>
                      </a:lnTo>
                      <a:lnTo>
                        <a:pt x="305" y="1367"/>
                      </a:lnTo>
                      <a:lnTo>
                        <a:pt x="276" y="1344"/>
                      </a:lnTo>
                      <a:lnTo>
                        <a:pt x="249" y="1321"/>
                      </a:lnTo>
                      <a:lnTo>
                        <a:pt x="222" y="1295"/>
                      </a:lnTo>
                      <a:lnTo>
                        <a:pt x="198" y="1269"/>
                      </a:lnTo>
                      <a:lnTo>
                        <a:pt x="174" y="1241"/>
                      </a:lnTo>
                      <a:lnTo>
                        <a:pt x="151" y="1213"/>
                      </a:lnTo>
                      <a:lnTo>
                        <a:pt x="130" y="1184"/>
                      </a:lnTo>
                      <a:lnTo>
                        <a:pt x="110" y="1153"/>
                      </a:lnTo>
                      <a:lnTo>
                        <a:pt x="92" y="1121"/>
                      </a:lnTo>
                      <a:lnTo>
                        <a:pt x="76" y="1088"/>
                      </a:lnTo>
                      <a:lnTo>
                        <a:pt x="60" y="1055"/>
                      </a:lnTo>
                      <a:lnTo>
                        <a:pt x="47" y="1020"/>
                      </a:lnTo>
                      <a:lnTo>
                        <a:pt x="34" y="986"/>
                      </a:lnTo>
                      <a:lnTo>
                        <a:pt x="24" y="950"/>
                      </a:lnTo>
                      <a:lnTo>
                        <a:pt x="16" y="913"/>
                      </a:lnTo>
                      <a:lnTo>
                        <a:pt x="9" y="876"/>
                      </a:lnTo>
                      <a:lnTo>
                        <a:pt x="5" y="838"/>
                      </a:lnTo>
                      <a:lnTo>
                        <a:pt x="1" y="800"/>
                      </a:lnTo>
                      <a:lnTo>
                        <a:pt x="0" y="761"/>
                      </a:lnTo>
                      <a:close/>
                    </a:path>
                  </a:pathLst>
                </a:custGeom>
                <a:solidFill>
                  <a:srgbClr val="7A7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274">
                  <a:extLst>
                    <a:ext uri="{FF2B5EF4-FFF2-40B4-BE49-F238E27FC236}">
                      <a16:creationId xmlns:a16="http://schemas.microsoft.com/office/drawing/2014/main" id="{F31B23FF-CC97-4413-8A8C-5950E9240365}"/>
                    </a:ext>
                  </a:extLst>
                </p:cNvPr>
                <p:cNvSpPr>
                  <a:spLocks noEditPoints="1"/>
                </p:cNvSpPr>
                <p:nvPr/>
              </p:nvSpPr>
              <p:spPr bwMode="auto">
                <a:xfrm>
                  <a:off x="1735" y="2503"/>
                  <a:ext cx="754" cy="753"/>
                </a:xfrm>
                <a:custGeom>
                  <a:avLst/>
                  <a:gdLst>
                    <a:gd name="T0" fmla="*/ 22 w 1507"/>
                    <a:gd name="T1" fmla="*/ 15 h 1506"/>
                    <a:gd name="T2" fmla="*/ 20 w 1507"/>
                    <a:gd name="T3" fmla="*/ 19 h 1506"/>
                    <a:gd name="T4" fmla="*/ 17 w 1507"/>
                    <a:gd name="T5" fmla="*/ 21 h 1506"/>
                    <a:gd name="T6" fmla="*/ 13 w 1507"/>
                    <a:gd name="T7" fmla="*/ 23 h 1506"/>
                    <a:gd name="T8" fmla="*/ 9 w 1507"/>
                    <a:gd name="T9" fmla="*/ 22 h 1506"/>
                    <a:gd name="T10" fmla="*/ 5 w 1507"/>
                    <a:gd name="T11" fmla="*/ 20 h 1506"/>
                    <a:gd name="T12" fmla="*/ 3 w 1507"/>
                    <a:gd name="T13" fmla="*/ 17 h 1506"/>
                    <a:gd name="T14" fmla="*/ 2 w 1507"/>
                    <a:gd name="T15" fmla="*/ 13 h 1506"/>
                    <a:gd name="T16" fmla="*/ 2 w 1507"/>
                    <a:gd name="T17" fmla="*/ 9 h 1506"/>
                    <a:gd name="T18" fmla="*/ 4 w 1507"/>
                    <a:gd name="T19" fmla="*/ 6 h 1506"/>
                    <a:gd name="T20" fmla="*/ 7 w 1507"/>
                    <a:gd name="T21" fmla="*/ 3 h 1506"/>
                    <a:gd name="T22" fmla="*/ 11 w 1507"/>
                    <a:gd name="T23" fmla="*/ 2 h 1506"/>
                    <a:gd name="T24" fmla="*/ 15 w 1507"/>
                    <a:gd name="T25" fmla="*/ 2 h 1506"/>
                    <a:gd name="T26" fmla="*/ 19 w 1507"/>
                    <a:gd name="T27" fmla="*/ 4 h 1506"/>
                    <a:gd name="T28" fmla="*/ 21 w 1507"/>
                    <a:gd name="T29" fmla="*/ 7 h 1506"/>
                    <a:gd name="T30" fmla="*/ 22 w 1507"/>
                    <a:gd name="T31" fmla="*/ 11 h 1506"/>
                    <a:gd name="T32" fmla="*/ 1 w 1507"/>
                    <a:gd name="T33" fmla="*/ 11 h 1506"/>
                    <a:gd name="T34" fmla="*/ 1 w 1507"/>
                    <a:gd name="T35" fmla="*/ 9 h 1506"/>
                    <a:gd name="T36" fmla="*/ 2 w 1507"/>
                    <a:gd name="T37" fmla="*/ 7 h 1506"/>
                    <a:gd name="T38" fmla="*/ 3 w 1507"/>
                    <a:gd name="T39" fmla="*/ 5 h 1506"/>
                    <a:gd name="T40" fmla="*/ 5 w 1507"/>
                    <a:gd name="T41" fmla="*/ 3 h 1506"/>
                    <a:gd name="T42" fmla="*/ 7 w 1507"/>
                    <a:gd name="T43" fmla="*/ 2 h 1506"/>
                    <a:gd name="T44" fmla="*/ 9 w 1507"/>
                    <a:gd name="T45" fmla="*/ 1 h 1506"/>
                    <a:gd name="T46" fmla="*/ 11 w 1507"/>
                    <a:gd name="T47" fmla="*/ 1 h 1506"/>
                    <a:gd name="T48" fmla="*/ 13 w 1507"/>
                    <a:gd name="T49" fmla="*/ 1 h 1506"/>
                    <a:gd name="T50" fmla="*/ 16 w 1507"/>
                    <a:gd name="T51" fmla="*/ 1 h 1506"/>
                    <a:gd name="T52" fmla="*/ 18 w 1507"/>
                    <a:gd name="T53" fmla="*/ 2 h 1506"/>
                    <a:gd name="T54" fmla="*/ 20 w 1507"/>
                    <a:gd name="T55" fmla="*/ 3 h 1506"/>
                    <a:gd name="T56" fmla="*/ 21 w 1507"/>
                    <a:gd name="T57" fmla="*/ 5 h 1506"/>
                    <a:gd name="T58" fmla="*/ 23 w 1507"/>
                    <a:gd name="T59" fmla="*/ 7 h 1506"/>
                    <a:gd name="T60" fmla="*/ 24 w 1507"/>
                    <a:gd name="T61" fmla="*/ 9 h 1506"/>
                    <a:gd name="T62" fmla="*/ 24 w 1507"/>
                    <a:gd name="T63" fmla="*/ 11 h 1506"/>
                    <a:gd name="T64" fmla="*/ 24 w 1507"/>
                    <a:gd name="T65" fmla="*/ 13 h 1506"/>
                    <a:gd name="T66" fmla="*/ 24 w 1507"/>
                    <a:gd name="T67" fmla="*/ 16 h 1506"/>
                    <a:gd name="T68" fmla="*/ 23 w 1507"/>
                    <a:gd name="T69" fmla="*/ 18 h 1506"/>
                    <a:gd name="T70" fmla="*/ 21 w 1507"/>
                    <a:gd name="T71" fmla="*/ 20 h 1506"/>
                    <a:gd name="T72" fmla="*/ 20 w 1507"/>
                    <a:gd name="T73" fmla="*/ 21 h 1506"/>
                    <a:gd name="T74" fmla="*/ 18 w 1507"/>
                    <a:gd name="T75" fmla="*/ 23 h 1506"/>
                    <a:gd name="T76" fmla="*/ 16 w 1507"/>
                    <a:gd name="T77" fmla="*/ 23 h 1506"/>
                    <a:gd name="T78" fmla="*/ 13 w 1507"/>
                    <a:gd name="T79" fmla="*/ 24 h 1506"/>
                    <a:gd name="T80" fmla="*/ 11 w 1507"/>
                    <a:gd name="T81" fmla="*/ 24 h 1506"/>
                    <a:gd name="T82" fmla="*/ 9 w 1507"/>
                    <a:gd name="T83" fmla="*/ 23 h 1506"/>
                    <a:gd name="T84" fmla="*/ 7 w 1507"/>
                    <a:gd name="T85" fmla="*/ 23 h 1506"/>
                    <a:gd name="T86" fmla="*/ 5 w 1507"/>
                    <a:gd name="T87" fmla="*/ 21 h 1506"/>
                    <a:gd name="T88" fmla="*/ 3 w 1507"/>
                    <a:gd name="T89" fmla="*/ 20 h 1506"/>
                    <a:gd name="T90" fmla="*/ 2 w 1507"/>
                    <a:gd name="T91" fmla="*/ 18 h 1506"/>
                    <a:gd name="T92" fmla="*/ 1 w 1507"/>
                    <a:gd name="T93" fmla="*/ 16 h 1506"/>
                    <a:gd name="T94" fmla="*/ 1 w 1507"/>
                    <a:gd name="T95" fmla="*/ 13 h 15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07" h="1506">
                      <a:moveTo>
                        <a:pt x="1405" y="752"/>
                      </a:moveTo>
                      <a:lnTo>
                        <a:pt x="1401" y="820"/>
                      </a:lnTo>
                      <a:lnTo>
                        <a:pt x="1391" y="884"/>
                      </a:lnTo>
                      <a:lnTo>
                        <a:pt x="1375" y="947"/>
                      </a:lnTo>
                      <a:lnTo>
                        <a:pt x="1353" y="1008"/>
                      </a:lnTo>
                      <a:lnTo>
                        <a:pt x="1325" y="1066"/>
                      </a:lnTo>
                      <a:lnTo>
                        <a:pt x="1292" y="1121"/>
                      </a:lnTo>
                      <a:lnTo>
                        <a:pt x="1254" y="1172"/>
                      </a:lnTo>
                      <a:lnTo>
                        <a:pt x="1211" y="1219"/>
                      </a:lnTo>
                      <a:lnTo>
                        <a:pt x="1164" y="1262"/>
                      </a:lnTo>
                      <a:lnTo>
                        <a:pt x="1112" y="1300"/>
                      </a:lnTo>
                      <a:lnTo>
                        <a:pt x="1058" y="1333"/>
                      </a:lnTo>
                      <a:lnTo>
                        <a:pt x="999" y="1362"/>
                      </a:lnTo>
                      <a:lnTo>
                        <a:pt x="938" y="1384"/>
                      </a:lnTo>
                      <a:lnTo>
                        <a:pt x="875" y="1400"/>
                      </a:lnTo>
                      <a:lnTo>
                        <a:pt x="808" y="1411"/>
                      </a:lnTo>
                      <a:lnTo>
                        <a:pt x="740" y="1414"/>
                      </a:lnTo>
                      <a:lnTo>
                        <a:pt x="672" y="1411"/>
                      </a:lnTo>
                      <a:lnTo>
                        <a:pt x="607" y="1400"/>
                      </a:lnTo>
                      <a:lnTo>
                        <a:pt x="543" y="1384"/>
                      </a:lnTo>
                      <a:lnTo>
                        <a:pt x="482" y="1362"/>
                      </a:lnTo>
                      <a:lnTo>
                        <a:pt x="423" y="1335"/>
                      </a:lnTo>
                      <a:lnTo>
                        <a:pt x="369" y="1301"/>
                      </a:lnTo>
                      <a:lnTo>
                        <a:pt x="319" y="1263"/>
                      </a:lnTo>
                      <a:lnTo>
                        <a:pt x="271" y="1219"/>
                      </a:lnTo>
                      <a:lnTo>
                        <a:pt x="229" y="1173"/>
                      </a:lnTo>
                      <a:lnTo>
                        <a:pt x="190" y="1121"/>
                      </a:lnTo>
                      <a:lnTo>
                        <a:pt x="157" y="1067"/>
                      </a:lnTo>
                      <a:lnTo>
                        <a:pt x="129" y="1010"/>
                      </a:lnTo>
                      <a:lnTo>
                        <a:pt x="107" y="949"/>
                      </a:lnTo>
                      <a:lnTo>
                        <a:pt x="91" y="885"/>
                      </a:lnTo>
                      <a:lnTo>
                        <a:pt x="80" y="821"/>
                      </a:lnTo>
                      <a:lnTo>
                        <a:pt x="77" y="753"/>
                      </a:lnTo>
                      <a:lnTo>
                        <a:pt x="80" y="685"/>
                      </a:lnTo>
                      <a:lnTo>
                        <a:pt x="89" y="619"/>
                      </a:lnTo>
                      <a:lnTo>
                        <a:pt x="105" y="556"/>
                      </a:lnTo>
                      <a:lnTo>
                        <a:pt x="129" y="495"/>
                      </a:lnTo>
                      <a:lnTo>
                        <a:pt x="156" y="437"/>
                      </a:lnTo>
                      <a:lnTo>
                        <a:pt x="190" y="383"/>
                      </a:lnTo>
                      <a:lnTo>
                        <a:pt x="228" y="331"/>
                      </a:lnTo>
                      <a:lnTo>
                        <a:pt x="270" y="285"/>
                      </a:lnTo>
                      <a:lnTo>
                        <a:pt x="317" y="241"/>
                      </a:lnTo>
                      <a:lnTo>
                        <a:pt x="369" y="203"/>
                      </a:lnTo>
                      <a:lnTo>
                        <a:pt x="423" y="171"/>
                      </a:lnTo>
                      <a:lnTo>
                        <a:pt x="482" y="142"/>
                      </a:lnTo>
                      <a:lnTo>
                        <a:pt x="543" y="120"/>
                      </a:lnTo>
                      <a:lnTo>
                        <a:pt x="607" y="104"/>
                      </a:lnTo>
                      <a:lnTo>
                        <a:pt x="673" y="94"/>
                      </a:lnTo>
                      <a:lnTo>
                        <a:pt x="741" y="90"/>
                      </a:lnTo>
                      <a:lnTo>
                        <a:pt x="809" y="94"/>
                      </a:lnTo>
                      <a:lnTo>
                        <a:pt x="875" y="104"/>
                      </a:lnTo>
                      <a:lnTo>
                        <a:pt x="938" y="120"/>
                      </a:lnTo>
                      <a:lnTo>
                        <a:pt x="999" y="142"/>
                      </a:lnTo>
                      <a:lnTo>
                        <a:pt x="1058" y="170"/>
                      </a:lnTo>
                      <a:lnTo>
                        <a:pt x="1112" y="203"/>
                      </a:lnTo>
                      <a:lnTo>
                        <a:pt x="1163" y="241"/>
                      </a:lnTo>
                      <a:lnTo>
                        <a:pt x="1210" y="284"/>
                      </a:lnTo>
                      <a:lnTo>
                        <a:pt x="1253" y="331"/>
                      </a:lnTo>
                      <a:lnTo>
                        <a:pt x="1292" y="383"/>
                      </a:lnTo>
                      <a:lnTo>
                        <a:pt x="1324" y="437"/>
                      </a:lnTo>
                      <a:lnTo>
                        <a:pt x="1353" y="495"/>
                      </a:lnTo>
                      <a:lnTo>
                        <a:pt x="1375" y="556"/>
                      </a:lnTo>
                      <a:lnTo>
                        <a:pt x="1391" y="619"/>
                      </a:lnTo>
                      <a:lnTo>
                        <a:pt x="1401" y="684"/>
                      </a:lnTo>
                      <a:lnTo>
                        <a:pt x="1405" y="752"/>
                      </a:lnTo>
                      <a:close/>
                      <a:moveTo>
                        <a:pt x="0" y="754"/>
                      </a:moveTo>
                      <a:lnTo>
                        <a:pt x="1" y="715"/>
                      </a:lnTo>
                      <a:lnTo>
                        <a:pt x="3" y="677"/>
                      </a:lnTo>
                      <a:lnTo>
                        <a:pt x="9" y="640"/>
                      </a:lnTo>
                      <a:lnTo>
                        <a:pt x="14" y="603"/>
                      </a:lnTo>
                      <a:lnTo>
                        <a:pt x="24" y="566"/>
                      </a:lnTo>
                      <a:lnTo>
                        <a:pt x="33" y="530"/>
                      </a:lnTo>
                      <a:lnTo>
                        <a:pt x="46" y="496"/>
                      </a:lnTo>
                      <a:lnTo>
                        <a:pt x="58" y="461"/>
                      </a:lnTo>
                      <a:lnTo>
                        <a:pt x="73" y="428"/>
                      </a:lnTo>
                      <a:lnTo>
                        <a:pt x="91" y="396"/>
                      </a:lnTo>
                      <a:lnTo>
                        <a:pt x="108" y="363"/>
                      </a:lnTo>
                      <a:lnTo>
                        <a:pt x="127" y="333"/>
                      </a:lnTo>
                      <a:lnTo>
                        <a:pt x="149" y="303"/>
                      </a:lnTo>
                      <a:lnTo>
                        <a:pt x="171" y="275"/>
                      </a:lnTo>
                      <a:lnTo>
                        <a:pt x="195" y="248"/>
                      </a:lnTo>
                      <a:lnTo>
                        <a:pt x="220" y="222"/>
                      </a:lnTo>
                      <a:lnTo>
                        <a:pt x="246" y="196"/>
                      </a:lnTo>
                      <a:lnTo>
                        <a:pt x="274" y="173"/>
                      </a:lnTo>
                      <a:lnTo>
                        <a:pt x="301" y="150"/>
                      </a:lnTo>
                      <a:lnTo>
                        <a:pt x="331" y="129"/>
                      </a:lnTo>
                      <a:lnTo>
                        <a:pt x="362" y="110"/>
                      </a:lnTo>
                      <a:lnTo>
                        <a:pt x="393" y="91"/>
                      </a:lnTo>
                      <a:lnTo>
                        <a:pt x="426" y="75"/>
                      </a:lnTo>
                      <a:lnTo>
                        <a:pt x="459" y="60"/>
                      </a:lnTo>
                      <a:lnTo>
                        <a:pt x="494" y="46"/>
                      </a:lnTo>
                      <a:lnTo>
                        <a:pt x="528" y="35"/>
                      </a:lnTo>
                      <a:lnTo>
                        <a:pt x="564" y="25"/>
                      </a:lnTo>
                      <a:lnTo>
                        <a:pt x="601" y="15"/>
                      </a:lnTo>
                      <a:lnTo>
                        <a:pt x="638" y="10"/>
                      </a:lnTo>
                      <a:lnTo>
                        <a:pt x="676" y="4"/>
                      </a:lnTo>
                      <a:lnTo>
                        <a:pt x="714" y="1"/>
                      </a:lnTo>
                      <a:lnTo>
                        <a:pt x="753" y="0"/>
                      </a:lnTo>
                      <a:lnTo>
                        <a:pt x="792" y="1"/>
                      </a:lnTo>
                      <a:lnTo>
                        <a:pt x="830" y="4"/>
                      </a:lnTo>
                      <a:lnTo>
                        <a:pt x="868" y="10"/>
                      </a:lnTo>
                      <a:lnTo>
                        <a:pt x="905" y="15"/>
                      </a:lnTo>
                      <a:lnTo>
                        <a:pt x="942" y="25"/>
                      </a:lnTo>
                      <a:lnTo>
                        <a:pt x="977" y="34"/>
                      </a:lnTo>
                      <a:lnTo>
                        <a:pt x="1012" y="46"/>
                      </a:lnTo>
                      <a:lnTo>
                        <a:pt x="1047" y="60"/>
                      </a:lnTo>
                      <a:lnTo>
                        <a:pt x="1080" y="75"/>
                      </a:lnTo>
                      <a:lnTo>
                        <a:pt x="1112" y="91"/>
                      </a:lnTo>
                      <a:lnTo>
                        <a:pt x="1144" y="110"/>
                      </a:lnTo>
                      <a:lnTo>
                        <a:pt x="1174" y="129"/>
                      </a:lnTo>
                      <a:lnTo>
                        <a:pt x="1204" y="150"/>
                      </a:lnTo>
                      <a:lnTo>
                        <a:pt x="1232" y="173"/>
                      </a:lnTo>
                      <a:lnTo>
                        <a:pt x="1260" y="196"/>
                      </a:lnTo>
                      <a:lnTo>
                        <a:pt x="1286" y="222"/>
                      </a:lnTo>
                      <a:lnTo>
                        <a:pt x="1311" y="248"/>
                      </a:lnTo>
                      <a:lnTo>
                        <a:pt x="1335" y="275"/>
                      </a:lnTo>
                      <a:lnTo>
                        <a:pt x="1358" y="303"/>
                      </a:lnTo>
                      <a:lnTo>
                        <a:pt x="1378" y="333"/>
                      </a:lnTo>
                      <a:lnTo>
                        <a:pt x="1398" y="363"/>
                      </a:lnTo>
                      <a:lnTo>
                        <a:pt x="1416" y="394"/>
                      </a:lnTo>
                      <a:lnTo>
                        <a:pt x="1432" y="428"/>
                      </a:lnTo>
                      <a:lnTo>
                        <a:pt x="1447" y="461"/>
                      </a:lnTo>
                      <a:lnTo>
                        <a:pt x="1461" y="495"/>
                      </a:lnTo>
                      <a:lnTo>
                        <a:pt x="1473" y="529"/>
                      </a:lnTo>
                      <a:lnTo>
                        <a:pt x="1483" y="565"/>
                      </a:lnTo>
                      <a:lnTo>
                        <a:pt x="1491" y="602"/>
                      </a:lnTo>
                      <a:lnTo>
                        <a:pt x="1498" y="639"/>
                      </a:lnTo>
                      <a:lnTo>
                        <a:pt x="1503" y="677"/>
                      </a:lnTo>
                      <a:lnTo>
                        <a:pt x="1506" y="715"/>
                      </a:lnTo>
                      <a:lnTo>
                        <a:pt x="1507" y="753"/>
                      </a:lnTo>
                      <a:lnTo>
                        <a:pt x="1506" y="792"/>
                      </a:lnTo>
                      <a:lnTo>
                        <a:pt x="1504" y="830"/>
                      </a:lnTo>
                      <a:lnTo>
                        <a:pt x="1498" y="867"/>
                      </a:lnTo>
                      <a:lnTo>
                        <a:pt x="1492" y="904"/>
                      </a:lnTo>
                      <a:lnTo>
                        <a:pt x="1483" y="941"/>
                      </a:lnTo>
                      <a:lnTo>
                        <a:pt x="1474" y="976"/>
                      </a:lnTo>
                      <a:lnTo>
                        <a:pt x="1461" y="1011"/>
                      </a:lnTo>
                      <a:lnTo>
                        <a:pt x="1449" y="1045"/>
                      </a:lnTo>
                      <a:lnTo>
                        <a:pt x="1432" y="1079"/>
                      </a:lnTo>
                      <a:lnTo>
                        <a:pt x="1416" y="1111"/>
                      </a:lnTo>
                      <a:lnTo>
                        <a:pt x="1398" y="1142"/>
                      </a:lnTo>
                      <a:lnTo>
                        <a:pt x="1378" y="1173"/>
                      </a:lnTo>
                      <a:lnTo>
                        <a:pt x="1358" y="1202"/>
                      </a:lnTo>
                      <a:lnTo>
                        <a:pt x="1336" y="1231"/>
                      </a:lnTo>
                      <a:lnTo>
                        <a:pt x="1311" y="1259"/>
                      </a:lnTo>
                      <a:lnTo>
                        <a:pt x="1286" y="1285"/>
                      </a:lnTo>
                      <a:lnTo>
                        <a:pt x="1261" y="1309"/>
                      </a:lnTo>
                      <a:lnTo>
                        <a:pt x="1233" y="1333"/>
                      </a:lnTo>
                      <a:lnTo>
                        <a:pt x="1204" y="1355"/>
                      </a:lnTo>
                      <a:lnTo>
                        <a:pt x="1176" y="1377"/>
                      </a:lnTo>
                      <a:lnTo>
                        <a:pt x="1144" y="1397"/>
                      </a:lnTo>
                      <a:lnTo>
                        <a:pt x="1113" y="1414"/>
                      </a:lnTo>
                      <a:lnTo>
                        <a:pt x="1080" y="1431"/>
                      </a:lnTo>
                      <a:lnTo>
                        <a:pt x="1047" y="1446"/>
                      </a:lnTo>
                      <a:lnTo>
                        <a:pt x="1013" y="1460"/>
                      </a:lnTo>
                      <a:lnTo>
                        <a:pt x="977" y="1472"/>
                      </a:lnTo>
                      <a:lnTo>
                        <a:pt x="942" y="1482"/>
                      </a:lnTo>
                      <a:lnTo>
                        <a:pt x="906" y="1490"/>
                      </a:lnTo>
                      <a:lnTo>
                        <a:pt x="869" y="1497"/>
                      </a:lnTo>
                      <a:lnTo>
                        <a:pt x="831" y="1502"/>
                      </a:lnTo>
                      <a:lnTo>
                        <a:pt x="793" y="1505"/>
                      </a:lnTo>
                      <a:lnTo>
                        <a:pt x="754" y="1506"/>
                      </a:lnTo>
                      <a:lnTo>
                        <a:pt x="715" y="1505"/>
                      </a:lnTo>
                      <a:lnTo>
                        <a:pt x="677" y="1502"/>
                      </a:lnTo>
                      <a:lnTo>
                        <a:pt x="639" y="1497"/>
                      </a:lnTo>
                      <a:lnTo>
                        <a:pt x="602" y="1490"/>
                      </a:lnTo>
                      <a:lnTo>
                        <a:pt x="565" y="1482"/>
                      </a:lnTo>
                      <a:lnTo>
                        <a:pt x="529" y="1472"/>
                      </a:lnTo>
                      <a:lnTo>
                        <a:pt x="494" y="1460"/>
                      </a:lnTo>
                      <a:lnTo>
                        <a:pt x="460" y="1446"/>
                      </a:lnTo>
                      <a:lnTo>
                        <a:pt x="426" y="1431"/>
                      </a:lnTo>
                      <a:lnTo>
                        <a:pt x="393" y="1415"/>
                      </a:lnTo>
                      <a:lnTo>
                        <a:pt x="362" y="1397"/>
                      </a:lnTo>
                      <a:lnTo>
                        <a:pt x="331" y="1377"/>
                      </a:lnTo>
                      <a:lnTo>
                        <a:pt x="302" y="1356"/>
                      </a:lnTo>
                      <a:lnTo>
                        <a:pt x="274" y="1333"/>
                      </a:lnTo>
                      <a:lnTo>
                        <a:pt x="246" y="1310"/>
                      </a:lnTo>
                      <a:lnTo>
                        <a:pt x="220" y="1285"/>
                      </a:lnTo>
                      <a:lnTo>
                        <a:pt x="195" y="1259"/>
                      </a:lnTo>
                      <a:lnTo>
                        <a:pt x="171" y="1232"/>
                      </a:lnTo>
                      <a:lnTo>
                        <a:pt x="149" y="1203"/>
                      </a:lnTo>
                      <a:lnTo>
                        <a:pt x="129" y="1174"/>
                      </a:lnTo>
                      <a:lnTo>
                        <a:pt x="109" y="1143"/>
                      </a:lnTo>
                      <a:lnTo>
                        <a:pt x="91" y="1112"/>
                      </a:lnTo>
                      <a:lnTo>
                        <a:pt x="73" y="1080"/>
                      </a:lnTo>
                      <a:lnTo>
                        <a:pt x="58" y="1047"/>
                      </a:lnTo>
                      <a:lnTo>
                        <a:pt x="46" y="1012"/>
                      </a:lnTo>
                      <a:lnTo>
                        <a:pt x="33" y="977"/>
                      </a:lnTo>
                      <a:lnTo>
                        <a:pt x="24" y="942"/>
                      </a:lnTo>
                      <a:lnTo>
                        <a:pt x="14" y="905"/>
                      </a:lnTo>
                      <a:lnTo>
                        <a:pt x="9" y="868"/>
                      </a:lnTo>
                      <a:lnTo>
                        <a:pt x="3" y="831"/>
                      </a:lnTo>
                      <a:lnTo>
                        <a:pt x="1" y="793"/>
                      </a:lnTo>
                      <a:lnTo>
                        <a:pt x="0" y="754"/>
                      </a:lnTo>
                      <a:close/>
                    </a:path>
                  </a:pathLst>
                </a:custGeom>
                <a:solidFill>
                  <a:srgbClr val="848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275">
                  <a:extLst>
                    <a:ext uri="{FF2B5EF4-FFF2-40B4-BE49-F238E27FC236}">
                      <a16:creationId xmlns:a16="http://schemas.microsoft.com/office/drawing/2014/main" id="{8942243C-0508-43CE-87FF-BAE447285BC1}"/>
                    </a:ext>
                  </a:extLst>
                </p:cNvPr>
                <p:cNvSpPr>
                  <a:spLocks noEditPoints="1"/>
                </p:cNvSpPr>
                <p:nvPr/>
              </p:nvSpPr>
              <p:spPr bwMode="auto">
                <a:xfrm>
                  <a:off x="1737" y="2505"/>
                  <a:ext cx="749" cy="748"/>
                </a:xfrm>
                <a:custGeom>
                  <a:avLst/>
                  <a:gdLst>
                    <a:gd name="T0" fmla="*/ 21 w 1499"/>
                    <a:gd name="T1" fmla="*/ 13 h 1497"/>
                    <a:gd name="T2" fmla="*/ 20 w 1499"/>
                    <a:gd name="T3" fmla="*/ 16 h 1497"/>
                    <a:gd name="T4" fmla="*/ 18 w 1499"/>
                    <a:gd name="T5" fmla="*/ 19 h 1497"/>
                    <a:gd name="T6" fmla="*/ 16 w 1499"/>
                    <a:gd name="T7" fmla="*/ 20 h 1497"/>
                    <a:gd name="T8" fmla="*/ 13 w 1499"/>
                    <a:gd name="T9" fmla="*/ 21 h 1497"/>
                    <a:gd name="T10" fmla="*/ 10 w 1499"/>
                    <a:gd name="T11" fmla="*/ 22 h 1497"/>
                    <a:gd name="T12" fmla="*/ 7 w 1499"/>
                    <a:gd name="T13" fmla="*/ 21 h 1497"/>
                    <a:gd name="T14" fmla="*/ 4 w 1499"/>
                    <a:gd name="T15" fmla="*/ 19 h 1497"/>
                    <a:gd name="T16" fmla="*/ 2 w 1499"/>
                    <a:gd name="T17" fmla="*/ 17 h 1497"/>
                    <a:gd name="T18" fmla="*/ 1 w 1499"/>
                    <a:gd name="T19" fmla="*/ 14 h 1497"/>
                    <a:gd name="T20" fmla="*/ 1 w 1499"/>
                    <a:gd name="T21" fmla="*/ 11 h 1497"/>
                    <a:gd name="T22" fmla="*/ 1 w 1499"/>
                    <a:gd name="T23" fmla="*/ 8 h 1497"/>
                    <a:gd name="T24" fmla="*/ 2 w 1499"/>
                    <a:gd name="T25" fmla="*/ 5 h 1497"/>
                    <a:gd name="T26" fmla="*/ 4 w 1499"/>
                    <a:gd name="T27" fmla="*/ 3 h 1497"/>
                    <a:gd name="T28" fmla="*/ 7 w 1499"/>
                    <a:gd name="T29" fmla="*/ 2 h 1497"/>
                    <a:gd name="T30" fmla="*/ 10 w 1499"/>
                    <a:gd name="T31" fmla="*/ 1 h 1497"/>
                    <a:gd name="T32" fmla="*/ 13 w 1499"/>
                    <a:gd name="T33" fmla="*/ 1 h 1497"/>
                    <a:gd name="T34" fmla="*/ 16 w 1499"/>
                    <a:gd name="T35" fmla="*/ 2 h 1497"/>
                    <a:gd name="T36" fmla="*/ 18 w 1499"/>
                    <a:gd name="T37" fmla="*/ 4 h 1497"/>
                    <a:gd name="T38" fmla="*/ 20 w 1499"/>
                    <a:gd name="T39" fmla="*/ 6 h 1497"/>
                    <a:gd name="T40" fmla="*/ 21 w 1499"/>
                    <a:gd name="T41" fmla="*/ 9 h 1497"/>
                    <a:gd name="T42" fmla="*/ 0 w 1499"/>
                    <a:gd name="T43" fmla="*/ 11 h 1497"/>
                    <a:gd name="T44" fmla="*/ 0 w 1499"/>
                    <a:gd name="T45" fmla="*/ 8 h 1497"/>
                    <a:gd name="T46" fmla="*/ 1 w 1499"/>
                    <a:gd name="T47" fmla="*/ 5 h 1497"/>
                    <a:gd name="T48" fmla="*/ 4 w 1499"/>
                    <a:gd name="T49" fmla="*/ 2 h 1497"/>
                    <a:gd name="T50" fmla="*/ 7 w 1499"/>
                    <a:gd name="T51" fmla="*/ 0 h 1497"/>
                    <a:gd name="T52" fmla="*/ 10 w 1499"/>
                    <a:gd name="T53" fmla="*/ 0 h 1497"/>
                    <a:gd name="T54" fmla="*/ 12 w 1499"/>
                    <a:gd name="T55" fmla="*/ 0 h 1497"/>
                    <a:gd name="T56" fmla="*/ 14 w 1499"/>
                    <a:gd name="T57" fmla="*/ 0 h 1497"/>
                    <a:gd name="T58" fmla="*/ 16 w 1499"/>
                    <a:gd name="T59" fmla="*/ 0 h 1497"/>
                    <a:gd name="T60" fmla="*/ 17 w 1499"/>
                    <a:gd name="T61" fmla="*/ 1 h 1497"/>
                    <a:gd name="T62" fmla="*/ 19 w 1499"/>
                    <a:gd name="T63" fmla="*/ 2 h 1497"/>
                    <a:gd name="T64" fmla="*/ 20 w 1499"/>
                    <a:gd name="T65" fmla="*/ 3 h 1497"/>
                    <a:gd name="T66" fmla="*/ 21 w 1499"/>
                    <a:gd name="T67" fmla="*/ 5 h 1497"/>
                    <a:gd name="T68" fmla="*/ 22 w 1499"/>
                    <a:gd name="T69" fmla="*/ 6 h 1497"/>
                    <a:gd name="T70" fmla="*/ 22 w 1499"/>
                    <a:gd name="T71" fmla="*/ 8 h 1497"/>
                    <a:gd name="T72" fmla="*/ 23 w 1499"/>
                    <a:gd name="T73" fmla="*/ 9 h 1497"/>
                    <a:gd name="T74" fmla="*/ 23 w 1499"/>
                    <a:gd name="T75" fmla="*/ 11 h 1497"/>
                    <a:gd name="T76" fmla="*/ 23 w 1499"/>
                    <a:gd name="T77" fmla="*/ 13 h 1497"/>
                    <a:gd name="T78" fmla="*/ 22 w 1499"/>
                    <a:gd name="T79" fmla="*/ 15 h 1497"/>
                    <a:gd name="T80" fmla="*/ 22 w 1499"/>
                    <a:gd name="T81" fmla="*/ 16 h 1497"/>
                    <a:gd name="T82" fmla="*/ 21 w 1499"/>
                    <a:gd name="T83" fmla="*/ 18 h 1497"/>
                    <a:gd name="T84" fmla="*/ 20 w 1499"/>
                    <a:gd name="T85" fmla="*/ 19 h 1497"/>
                    <a:gd name="T86" fmla="*/ 19 w 1499"/>
                    <a:gd name="T87" fmla="*/ 20 h 1497"/>
                    <a:gd name="T88" fmla="*/ 17 w 1499"/>
                    <a:gd name="T89" fmla="*/ 21 h 1497"/>
                    <a:gd name="T90" fmla="*/ 16 w 1499"/>
                    <a:gd name="T91" fmla="*/ 22 h 1497"/>
                    <a:gd name="T92" fmla="*/ 14 w 1499"/>
                    <a:gd name="T93" fmla="*/ 23 h 1497"/>
                    <a:gd name="T94" fmla="*/ 12 w 1499"/>
                    <a:gd name="T95" fmla="*/ 23 h 1497"/>
                    <a:gd name="T96" fmla="*/ 11 w 1499"/>
                    <a:gd name="T97" fmla="*/ 23 h 1497"/>
                    <a:gd name="T98" fmla="*/ 9 w 1499"/>
                    <a:gd name="T99" fmla="*/ 23 h 1497"/>
                    <a:gd name="T100" fmla="*/ 7 w 1499"/>
                    <a:gd name="T101" fmla="*/ 22 h 1497"/>
                    <a:gd name="T102" fmla="*/ 6 w 1499"/>
                    <a:gd name="T103" fmla="*/ 21 h 1497"/>
                    <a:gd name="T104" fmla="*/ 4 w 1499"/>
                    <a:gd name="T105" fmla="*/ 21 h 1497"/>
                    <a:gd name="T106" fmla="*/ 3 w 1499"/>
                    <a:gd name="T107" fmla="*/ 19 h 1497"/>
                    <a:gd name="T108" fmla="*/ 2 w 1499"/>
                    <a:gd name="T109" fmla="*/ 18 h 1497"/>
                    <a:gd name="T110" fmla="*/ 1 w 1499"/>
                    <a:gd name="T111" fmla="*/ 17 h 1497"/>
                    <a:gd name="T112" fmla="*/ 0 w 1499"/>
                    <a:gd name="T113" fmla="*/ 15 h 1497"/>
                    <a:gd name="T114" fmla="*/ 0 w 1499"/>
                    <a:gd name="T115" fmla="*/ 14 h 1497"/>
                    <a:gd name="T116" fmla="*/ 0 w 1499"/>
                    <a:gd name="T117" fmla="*/ 12 h 14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99" h="1497">
                      <a:moveTo>
                        <a:pt x="1402" y="747"/>
                      </a:moveTo>
                      <a:lnTo>
                        <a:pt x="1398" y="815"/>
                      </a:lnTo>
                      <a:lnTo>
                        <a:pt x="1388" y="880"/>
                      </a:lnTo>
                      <a:lnTo>
                        <a:pt x="1372" y="945"/>
                      </a:lnTo>
                      <a:lnTo>
                        <a:pt x="1350" y="1006"/>
                      </a:lnTo>
                      <a:lnTo>
                        <a:pt x="1321" y="1063"/>
                      </a:lnTo>
                      <a:lnTo>
                        <a:pt x="1288" y="1119"/>
                      </a:lnTo>
                      <a:lnTo>
                        <a:pt x="1250" y="1171"/>
                      </a:lnTo>
                      <a:lnTo>
                        <a:pt x="1207" y="1218"/>
                      </a:lnTo>
                      <a:lnTo>
                        <a:pt x="1160" y="1260"/>
                      </a:lnTo>
                      <a:lnTo>
                        <a:pt x="1109" y="1300"/>
                      </a:lnTo>
                      <a:lnTo>
                        <a:pt x="1054" y="1333"/>
                      </a:lnTo>
                      <a:lnTo>
                        <a:pt x="995" y="1361"/>
                      </a:lnTo>
                      <a:lnTo>
                        <a:pt x="934" y="1384"/>
                      </a:lnTo>
                      <a:lnTo>
                        <a:pt x="871" y="1400"/>
                      </a:lnTo>
                      <a:lnTo>
                        <a:pt x="804" y="1409"/>
                      </a:lnTo>
                      <a:lnTo>
                        <a:pt x="736" y="1413"/>
                      </a:lnTo>
                      <a:lnTo>
                        <a:pt x="668" y="1409"/>
                      </a:lnTo>
                      <a:lnTo>
                        <a:pt x="601" y="1400"/>
                      </a:lnTo>
                      <a:lnTo>
                        <a:pt x="537" y="1383"/>
                      </a:lnTo>
                      <a:lnTo>
                        <a:pt x="476" y="1361"/>
                      </a:lnTo>
                      <a:lnTo>
                        <a:pt x="417" y="1333"/>
                      </a:lnTo>
                      <a:lnTo>
                        <a:pt x="362" y="1300"/>
                      </a:lnTo>
                      <a:lnTo>
                        <a:pt x="310" y="1260"/>
                      </a:lnTo>
                      <a:lnTo>
                        <a:pt x="263" y="1218"/>
                      </a:lnTo>
                      <a:lnTo>
                        <a:pt x="220" y="1171"/>
                      </a:lnTo>
                      <a:lnTo>
                        <a:pt x="181" y="1120"/>
                      </a:lnTo>
                      <a:lnTo>
                        <a:pt x="147" y="1065"/>
                      </a:lnTo>
                      <a:lnTo>
                        <a:pt x="120" y="1006"/>
                      </a:lnTo>
                      <a:lnTo>
                        <a:pt x="97" y="945"/>
                      </a:lnTo>
                      <a:lnTo>
                        <a:pt x="81" y="881"/>
                      </a:lnTo>
                      <a:lnTo>
                        <a:pt x="70" y="816"/>
                      </a:lnTo>
                      <a:lnTo>
                        <a:pt x="67" y="748"/>
                      </a:lnTo>
                      <a:lnTo>
                        <a:pt x="70" y="680"/>
                      </a:lnTo>
                      <a:lnTo>
                        <a:pt x="81" y="614"/>
                      </a:lnTo>
                      <a:lnTo>
                        <a:pt x="97" y="550"/>
                      </a:lnTo>
                      <a:lnTo>
                        <a:pt x="120" y="488"/>
                      </a:lnTo>
                      <a:lnTo>
                        <a:pt x="147" y="431"/>
                      </a:lnTo>
                      <a:lnTo>
                        <a:pt x="181" y="376"/>
                      </a:lnTo>
                      <a:lnTo>
                        <a:pt x="219" y="324"/>
                      </a:lnTo>
                      <a:lnTo>
                        <a:pt x="263" y="276"/>
                      </a:lnTo>
                      <a:lnTo>
                        <a:pt x="310" y="234"/>
                      </a:lnTo>
                      <a:lnTo>
                        <a:pt x="362" y="195"/>
                      </a:lnTo>
                      <a:lnTo>
                        <a:pt x="417" y="161"/>
                      </a:lnTo>
                      <a:lnTo>
                        <a:pt x="475" y="134"/>
                      </a:lnTo>
                      <a:lnTo>
                        <a:pt x="537" y="111"/>
                      </a:lnTo>
                      <a:lnTo>
                        <a:pt x="601" y="94"/>
                      </a:lnTo>
                      <a:lnTo>
                        <a:pt x="667" y="84"/>
                      </a:lnTo>
                      <a:lnTo>
                        <a:pt x="736" y="81"/>
                      </a:lnTo>
                      <a:lnTo>
                        <a:pt x="804" y="84"/>
                      </a:lnTo>
                      <a:lnTo>
                        <a:pt x="871" y="94"/>
                      </a:lnTo>
                      <a:lnTo>
                        <a:pt x="934" y="111"/>
                      </a:lnTo>
                      <a:lnTo>
                        <a:pt x="995" y="134"/>
                      </a:lnTo>
                      <a:lnTo>
                        <a:pt x="1054" y="161"/>
                      </a:lnTo>
                      <a:lnTo>
                        <a:pt x="1109" y="195"/>
                      </a:lnTo>
                      <a:lnTo>
                        <a:pt x="1160" y="234"/>
                      </a:lnTo>
                      <a:lnTo>
                        <a:pt x="1207" y="276"/>
                      </a:lnTo>
                      <a:lnTo>
                        <a:pt x="1251" y="324"/>
                      </a:lnTo>
                      <a:lnTo>
                        <a:pt x="1289" y="376"/>
                      </a:lnTo>
                      <a:lnTo>
                        <a:pt x="1322" y="430"/>
                      </a:lnTo>
                      <a:lnTo>
                        <a:pt x="1350" y="488"/>
                      </a:lnTo>
                      <a:lnTo>
                        <a:pt x="1372" y="550"/>
                      </a:lnTo>
                      <a:lnTo>
                        <a:pt x="1389" y="613"/>
                      </a:lnTo>
                      <a:lnTo>
                        <a:pt x="1398" y="679"/>
                      </a:lnTo>
                      <a:lnTo>
                        <a:pt x="1402" y="747"/>
                      </a:lnTo>
                      <a:close/>
                      <a:moveTo>
                        <a:pt x="0" y="750"/>
                      </a:moveTo>
                      <a:lnTo>
                        <a:pt x="3" y="674"/>
                      </a:lnTo>
                      <a:lnTo>
                        <a:pt x="15" y="599"/>
                      </a:lnTo>
                      <a:lnTo>
                        <a:pt x="33" y="528"/>
                      </a:lnTo>
                      <a:lnTo>
                        <a:pt x="59" y="459"/>
                      </a:lnTo>
                      <a:lnTo>
                        <a:pt x="90" y="393"/>
                      </a:lnTo>
                      <a:lnTo>
                        <a:pt x="127" y="332"/>
                      </a:lnTo>
                      <a:lnTo>
                        <a:pt x="170" y="274"/>
                      </a:lnTo>
                      <a:lnTo>
                        <a:pt x="219" y="220"/>
                      </a:lnTo>
                      <a:lnTo>
                        <a:pt x="272" y="172"/>
                      </a:lnTo>
                      <a:lnTo>
                        <a:pt x="328" y="129"/>
                      </a:lnTo>
                      <a:lnTo>
                        <a:pt x="390" y="91"/>
                      </a:lnTo>
                      <a:lnTo>
                        <a:pt x="456" y="59"/>
                      </a:lnTo>
                      <a:lnTo>
                        <a:pt x="524" y="33"/>
                      </a:lnTo>
                      <a:lnTo>
                        <a:pt x="597" y="15"/>
                      </a:lnTo>
                      <a:lnTo>
                        <a:pt x="670" y="3"/>
                      </a:lnTo>
                      <a:lnTo>
                        <a:pt x="748" y="0"/>
                      </a:lnTo>
                      <a:lnTo>
                        <a:pt x="787" y="1"/>
                      </a:lnTo>
                      <a:lnTo>
                        <a:pt x="825" y="3"/>
                      </a:lnTo>
                      <a:lnTo>
                        <a:pt x="862" y="9"/>
                      </a:lnTo>
                      <a:lnTo>
                        <a:pt x="898" y="15"/>
                      </a:lnTo>
                      <a:lnTo>
                        <a:pt x="935" y="24"/>
                      </a:lnTo>
                      <a:lnTo>
                        <a:pt x="971" y="33"/>
                      </a:lnTo>
                      <a:lnTo>
                        <a:pt x="1006" y="46"/>
                      </a:lnTo>
                      <a:lnTo>
                        <a:pt x="1040" y="59"/>
                      </a:lnTo>
                      <a:lnTo>
                        <a:pt x="1072" y="74"/>
                      </a:lnTo>
                      <a:lnTo>
                        <a:pt x="1106" y="91"/>
                      </a:lnTo>
                      <a:lnTo>
                        <a:pt x="1137" y="109"/>
                      </a:lnTo>
                      <a:lnTo>
                        <a:pt x="1167" y="129"/>
                      </a:lnTo>
                      <a:lnTo>
                        <a:pt x="1197" y="150"/>
                      </a:lnTo>
                      <a:lnTo>
                        <a:pt x="1224" y="172"/>
                      </a:lnTo>
                      <a:lnTo>
                        <a:pt x="1252" y="196"/>
                      </a:lnTo>
                      <a:lnTo>
                        <a:pt x="1279" y="220"/>
                      </a:lnTo>
                      <a:lnTo>
                        <a:pt x="1303" y="247"/>
                      </a:lnTo>
                      <a:lnTo>
                        <a:pt x="1327" y="273"/>
                      </a:lnTo>
                      <a:lnTo>
                        <a:pt x="1349" y="302"/>
                      </a:lnTo>
                      <a:lnTo>
                        <a:pt x="1370" y="331"/>
                      </a:lnTo>
                      <a:lnTo>
                        <a:pt x="1389" y="362"/>
                      </a:lnTo>
                      <a:lnTo>
                        <a:pt x="1408" y="393"/>
                      </a:lnTo>
                      <a:lnTo>
                        <a:pt x="1424" y="425"/>
                      </a:lnTo>
                      <a:lnTo>
                        <a:pt x="1439" y="459"/>
                      </a:lnTo>
                      <a:lnTo>
                        <a:pt x="1452" y="492"/>
                      </a:lnTo>
                      <a:lnTo>
                        <a:pt x="1464" y="526"/>
                      </a:lnTo>
                      <a:lnTo>
                        <a:pt x="1474" y="562"/>
                      </a:lnTo>
                      <a:lnTo>
                        <a:pt x="1482" y="599"/>
                      </a:lnTo>
                      <a:lnTo>
                        <a:pt x="1489" y="635"/>
                      </a:lnTo>
                      <a:lnTo>
                        <a:pt x="1494" y="673"/>
                      </a:lnTo>
                      <a:lnTo>
                        <a:pt x="1497" y="711"/>
                      </a:lnTo>
                      <a:lnTo>
                        <a:pt x="1499" y="749"/>
                      </a:lnTo>
                      <a:lnTo>
                        <a:pt x="1497" y="787"/>
                      </a:lnTo>
                      <a:lnTo>
                        <a:pt x="1494" y="825"/>
                      </a:lnTo>
                      <a:lnTo>
                        <a:pt x="1489" y="862"/>
                      </a:lnTo>
                      <a:lnTo>
                        <a:pt x="1482" y="899"/>
                      </a:lnTo>
                      <a:lnTo>
                        <a:pt x="1474" y="936"/>
                      </a:lnTo>
                      <a:lnTo>
                        <a:pt x="1464" y="970"/>
                      </a:lnTo>
                      <a:lnTo>
                        <a:pt x="1452" y="1005"/>
                      </a:lnTo>
                      <a:lnTo>
                        <a:pt x="1439" y="1039"/>
                      </a:lnTo>
                      <a:lnTo>
                        <a:pt x="1424" y="1073"/>
                      </a:lnTo>
                      <a:lnTo>
                        <a:pt x="1408" y="1105"/>
                      </a:lnTo>
                      <a:lnTo>
                        <a:pt x="1389" y="1136"/>
                      </a:lnTo>
                      <a:lnTo>
                        <a:pt x="1370" y="1166"/>
                      </a:lnTo>
                      <a:lnTo>
                        <a:pt x="1349" y="1195"/>
                      </a:lnTo>
                      <a:lnTo>
                        <a:pt x="1327" y="1224"/>
                      </a:lnTo>
                      <a:lnTo>
                        <a:pt x="1303" y="1250"/>
                      </a:lnTo>
                      <a:lnTo>
                        <a:pt x="1279" y="1277"/>
                      </a:lnTo>
                      <a:lnTo>
                        <a:pt x="1252" y="1302"/>
                      </a:lnTo>
                      <a:lnTo>
                        <a:pt x="1226" y="1325"/>
                      </a:lnTo>
                      <a:lnTo>
                        <a:pt x="1197" y="1347"/>
                      </a:lnTo>
                      <a:lnTo>
                        <a:pt x="1167" y="1368"/>
                      </a:lnTo>
                      <a:lnTo>
                        <a:pt x="1137" y="1387"/>
                      </a:lnTo>
                      <a:lnTo>
                        <a:pt x="1106" y="1406"/>
                      </a:lnTo>
                      <a:lnTo>
                        <a:pt x="1073" y="1422"/>
                      </a:lnTo>
                      <a:lnTo>
                        <a:pt x="1040" y="1437"/>
                      </a:lnTo>
                      <a:lnTo>
                        <a:pt x="1007" y="1451"/>
                      </a:lnTo>
                      <a:lnTo>
                        <a:pt x="971" y="1462"/>
                      </a:lnTo>
                      <a:lnTo>
                        <a:pt x="935" y="1472"/>
                      </a:lnTo>
                      <a:lnTo>
                        <a:pt x="900" y="1480"/>
                      </a:lnTo>
                      <a:lnTo>
                        <a:pt x="863" y="1487"/>
                      </a:lnTo>
                      <a:lnTo>
                        <a:pt x="825" y="1492"/>
                      </a:lnTo>
                      <a:lnTo>
                        <a:pt x="787" y="1495"/>
                      </a:lnTo>
                      <a:lnTo>
                        <a:pt x="749" y="1497"/>
                      </a:lnTo>
                      <a:lnTo>
                        <a:pt x="710" y="1495"/>
                      </a:lnTo>
                      <a:lnTo>
                        <a:pt x="671" y="1492"/>
                      </a:lnTo>
                      <a:lnTo>
                        <a:pt x="635" y="1487"/>
                      </a:lnTo>
                      <a:lnTo>
                        <a:pt x="598" y="1480"/>
                      </a:lnTo>
                      <a:lnTo>
                        <a:pt x="561" y="1472"/>
                      </a:lnTo>
                      <a:lnTo>
                        <a:pt x="525" y="1462"/>
                      </a:lnTo>
                      <a:lnTo>
                        <a:pt x="491" y="1451"/>
                      </a:lnTo>
                      <a:lnTo>
                        <a:pt x="457" y="1437"/>
                      </a:lnTo>
                      <a:lnTo>
                        <a:pt x="424" y="1422"/>
                      </a:lnTo>
                      <a:lnTo>
                        <a:pt x="392" y="1406"/>
                      </a:lnTo>
                      <a:lnTo>
                        <a:pt x="360" y="1387"/>
                      </a:lnTo>
                      <a:lnTo>
                        <a:pt x="329" y="1368"/>
                      </a:lnTo>
                      <a:lnTo>
                        <a:pt x="301" y="1347"/>
                      </a:lnTo>
                      <a:lnTo>
                        <a:pt x="272" y="1325"/>
                      </a:lnTo>
                      <a:lnTo>
                        <a:pt x="245" y="1302"/>
                      </a:lnTo>
                      <a:lnTo>
                        <a:pt x="219" y="1277"/>
                      </a:lnTo>
                      <a:lnTo>
                        <a:pt x="195" y="1251"/>
                      </a:lnTo>
                      <a:lnTo>
                        <a:pt x="172" y="1224"/>
                      </a:lnTo>
                      <a:lnTo>
                        <a:pt x="149" y="1196"/>
                      </a:lnTo>
                      <a:lnTo>
                        <a:pt x="128" y="1166"/>
                      </a:lnTo>
                      <a:lnTo>
                        <a:pt x="108" y="1136"/>
                      </a:lnTo>
                      <a:lnTo>
                        <a:pt x="91" y="1105"/>
                      </a:lnTo>
                      <a:lnTo>
                        <a:pt x="74" y="1073"/>
                      </a:lnTo>
                      <a:lnTo>
                        <a:pt x="59" y="1040"/>
                      </a:lnTo>
                      <a:lnTo>
                        <a:pt x="46" y="1006"/>
                      </a:lnTo>
                      <a:lnTo>
                        <a:pt x="35" y="971"/>
                      </a:lnTo>
                      <a:lnTo>
                        <a:pt x="24" y="937"/>
                      </a:lnTo>
                      <a:lnTo>
                        <a:pt x="15" y="900"/>
                      </a:lnTo>
                      <a:lnTo>
                        <a:pt x="9" y="863"/>
                      </a:lnTo>
                      <a:lnTo>
                        <a:pt x="5" y="826"/>
                      </a:lnTo>
                      <a:lnTo>
                        <a:pt x="1" y="788"/>
                      </a:lnTo>
                      <a:lnTo>
                        <a:pt x="0" y="750"/>
                      </a:lnTo>
                      <a:close/>
                    </a:path>
                  </a:pathLst>
                </a:custGeom>
                <a:solidFill>
                  <a:srgbClr val="919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276">
                  <a:extLst>
                    <a:ext uri="{FF2B5EF4-FFF2-40B4-BE49-F238E27FC236}">
                      <a16:creationId xmlns:a16="http://schemas.microsoft.com/office/drawing/2014/main" id="{2FD1E8A1-1610-451E-908F-B0516CFF3996}"/>
                    </a:ext>
                  </a:extLst>
                </p:cNvPr>
                <p:cNvSpPr>
                  <a:spLocks noEditPoints="1"/>
                </p:cNvSpPr>
                <p:nvPr/>
              </p:nvSpPr>
              <p:spPr bwMode="auto">
                <a:xfrm>
                  <a:off x="1739" y="2508"/>
                  <a:ext cx="744" cy="742"/>
                </a:xfrm>
                <a:custGeom>
                  <a:avLst/>
                  <a:gdLst>
                    <a:gd name="T0" fmla="*/ 21 w 1489"/>
                    <a:gd name="T1" fmla="*/ 13 h 1485"/>
                    <a:gd name="T2" fmla="*/ 20 w 1489"/>
                    <a:gd name="T3" fmla="*/ 16 h 1485"/>
                    <a:gd name="T4" fmla="*/ 18 w 1489"/>
                    <a:gd name="T5" fmla="*/ 18 h 1485"/>
                    <a:gd name="T6" fmla="*/ 16 w 1489"/>
                    <a:gd name="T7" fmla="*/ 20 h 1485"/>
                    <a:gd name="T8" fmla="*/ 13 w 1489"/>
                    <a:gd name="T9" fmla="*/ 21 h 1485"/>
                    <a:gd name="T10" fmla="*/ 10 w 1489"/>
                    <a:gd name="T11" fmla="*/ 21 h 1485"/>
                    <a:gd name="T12" fmla="*/ 7 w 1489"/>
                    <a:gd name="T13" fmla="*/ 21 h 1485"/>
                    <a:gd name="T14" fmla="*/ 4 w 1489"/>
                    <a:gd name="T15" fmla="*/ 19 h 1485"/>
                    <a:gd name="T16" fmla="*/ 2 w 1489"/>
                    <a:gd name="T17" fmla="*/ 17 h 1485"/>
                    <a:gd name="T18" fmla="*/ 1 w 1489"/>
                    <a:gd name="T19" fmla="*/ 14 h 1485"/>
                    <a:gd name="T20" fmla="*/ 0 w 1489"/>
                    <a:gd name="T21" fmla="*/ 11 h 1485"/>
                    <a:gd name="T22" fmla="*/ 1 w 1489"/>
                    <a:gd name="T23" fmla="*/ 8 h 1485"/>
                    <a:gd name="T24" fmla="*/ 2 w 1489"/>
                    <a:gd name="T25" fmla="*/ 5 h 1485"/>
                    <a:gd name="T26" fmla="*/ 4 w 1489"/>
                    <a:gd name="T27" fmla="*/ 3 h 1485"/>
                    <a:gd name="T28" fmla="*/ 7 w 1489"/>
                    <a:gd name="T29" fmla="*/ 1 h 1485"/>
                    <a:gd name="T30" fmla="*/ 10 w 1489"/>
                    <a:gd name="T31" fmla="*/ 1 h 1485"/>
                    <a:gd name="T32" fmla="*/ 13 w 1489"/>
                    <a:gd name="T33" fmla="*/ 1 h 1485"/>
                    <a:gd name="T34" fmla="*/ 16 w 1489"/>
                    <a:gd name="T35" fmla="*/ 2 h 1485"/>
                    <a:gd name="T36" fmla="*/ 18 w 1489"/>
                    <a:gd name="T37" fmla="*/ 4 h 1485"/>
                    <a:gd name="T38" fmla="*/ 20 w 1489"/>
                    <a:gd name="T39" fmla="*/ 6 h 1485"/>
                    <a:gd name="T40" fmla="*/ 21 w 1489"/>
                    <a:gd name="T41" fmla="*/ 9 h 1485"/>
                    <a:gd name="T42" fmla="*/ 0 w 1489"/>
                    <a:gd name="T43" fmla="*/ 11 h 1485"/>
                    <a:gd name="T44" fmla="*/ 0 w 1489"/>
                    <a:gd name="T45" fmla="*/ 8 h 1485"/>
                    <a:gd name="T46" fmla="*/ 1 w 1489"/>
                    <a:gd name="T47" fmla="*/ 5 h 1485"/>
                    <a:gd name="T48" fmla="*/ 4 w 1489"/>
                    <a:gd name="T49" fmla="*/ 2 h 1485"/>
                    <a:gd name="T50" fmla="*/ 7 w 1489"/>
                    <a:gd name="T51" fmla="*/ 0 h 1485"/>
                    <a:gd name="T52" fmla="*/ 10 w 1489"/>
                    <a:gd name="T53" fmla="*/ 0 h 1485"/>
                    <a:gd name="T54" fmla="*/ 13 w 1489"/>
                    <a:gd name="T55" fmla="*/ 0 h 1485"/>
                    <a:gd name="T56" fmla="*/ 17 w 1489"/>
                    <a:gd name="T57" fmla="*/ 1 h 1485"/>
                    <a:gd name="T58" fmla="*/ 19 w 1489"/>
                    <a:gd name="T59" fmla="*/ 3 h 1485"/>
                    <a:gd name="T60" fmla="*/ 21 w 1489"/>
                    <a:gd name="T61" fmla="*/ 6 h 1485"/>
                    <a:gd name="T62" fmla="*/ 23 w 1489"/>
                    <a:gd name="T63" fmla="*/ 9 h 1485"/>
                    <a:gd name="T64" fmla="*/ 23 w 1489"/>
                    <a:gd name="T65" fmla="*/ 12 h 1485"/>
                    <a:gd name="T66" fmla="*/ 22 w 1489"/>
                    <a:gd name="T67" fmla="*/ 16 h 1485"/>
                    <a:gd name="T68" fmla="*/ 20 w 1489"/>
                    <a:gd name="T69" fmla="*/ 18 h 1485"/>
                    <a:gd name="T70" fmla="*/ 18 w 1489"/>
                    <a:gd name="T71" fmla="*/ 21 h 1485"/>
                    <a:gd name="T72" fmla="*/ 15 w 1489"/>
                    <a:gd name="T73" fmla="*/ 22 h 1485"/>
                    <a:gd name="T74" fmla="*/ 11 w 1489"/>
                    <a:gd name="T75" fmla="*/ 23 h 1485"/>
                    <a:gd name="T76" fmla="*/ 8 w 1489"/>
                    <a:gd name="T77" fmla="*/ 22 h 1485"/>
                    <a:gd name="T78" fmla="*/ 5 w 1489"/>
                    <a:gd name="T79" fmla="*/ 21 h 1485"/>
                    <a:gd name="T80" fmla="*/ 2 w 1489"/>
                    <a:gd name="T81" fmla="*/ 18 h 1485"/>
                    <a:gd name="T82" fmla="*/ 0 w 1489"/>
                    <a:gd name="T83" fmla="*/ 16 h 1485"/>
                    <a:gd name="T84" fmla="*/ 0 w 1489"/>
                    <a:gd name="T85" fmla="*/ 12 h 14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9" h="1485">
                      <a:moveTo>
                        <a:pt x="1401" y="741"/>
                      </a:moveTo>
                      <a:lnTo>
                        <a:pt x="1398" y="809"/>
                      </a:lnTo>
                      <a:lnTo>
                        <a:pt x="1387" y="875"/>
                      </a:lnTo>
                      <a:lnTo>
                        <a:pt x="1371" y="940"/>
                      </a:lnTo>
                      <a:lnTo>
                        <a:pt x="1348" y="1001"/>
                      </a:lnTo>
                      <a:lnTo>
                        <a:pt x="1320" y="1060"/>
                      </a:lnTo>
                      <a:lnTo>
                        <a:pt x="1286" y="1115"/>
                      </a:lnTo>
                      <a:lnTo>
                        <a:pt x="1248" y="1167"/>
                      </a:lnTo>
                      <a:lnTo>
                        <a:pt x="1204" y="1214"/>
                      </a:lnTo>
                      <a:lnTo>
                        <a:pt x="1157" y="1258"/>
                      </a:lnTo>
                      <a:lnTo>
                        <a:pt x="1105" y="1296"/>
                      </a:lnTo>
                      <a:lnTo>
                        <a:pt x="1050" y="1330"/>
                      </a:lnTo>
                      <a:lnTo>
                        <a:pt x="991" y="1358"/>
                      </a:lnTo>
                      <a:lnTo>
                        <a:pt x="929" y="1381"/>
                      </a:lnTo>
                      <a:lnTo>
                        <a:pt x="865" y="1397"/>
                      </a:lnTo>
                      <a:lnTo>
                        <a:pt x="799" y="1407"/>
                      </a:lnTo>
                      <a:lnTo>
                        <a:pt x="730" y="1410"/>
                      </a:lnTo>
                      <a:lnTo>
                        <a:pt x="660" y="1407"/>
                      </a:lnTo>
                      <a:lnTo>
                        <a:pt x="594" y="1396"/>
                      </a:lnTo>
                      <a:lnTo>
                        <a:pt x="529" y="1380"/>
                      </a:lnTo>
                      <a:lnTo>
                        <a:pt x="468" y="1358"/>
                      </a:lnTo>
                      <a:lnTo>
                        <a:pt x="409" y="1329"/>
                      </a:lnTo>
                      <a:lnTo>
                        <a:pt x="354" y="1296"/>
                      </a:lnTo>
                      <a:lnTo>
                        <a:pt x="302" y="1258"/>
                      </a:lnTo>
                      <a:lnTo>
                        <a:pt x="255" y="1214"/>
                      </a:lnTo>
                      <a:lnTo>
                        <a:pt x="211" y="1167"/>
                      </a:lnTo>
                      <a:lnTo>
                        <a:pt x="172" y="1115"/>
                      </a:lnTo>
                      <a:lnTo>
                        <a:pt x="139" y="1061"/>
                      </a:lnTo>
                      <a:lnTo>
                        <a:pt x="111" y="1002"/>
                      </a:lnTo>
                      <a:lnTo>
                        <a:pt x="88" y="940"/>
                      </a:lnTo>
                      <a:lnTo>
                        <a:pt x="71" y="877"/>
                      </a:lnTo>
                      <a:lnTo>
                        <a:pt x="60" y="810"/>
                      </a:lnTo>
                      <a:lnTo>
                        <a:pt x="57" y="742"/>
                      </a:lnTo>
                      <a:lnTo>
                        <a:pt x="60" y="674"/>
                      </a:lnTo>
                      <a:lnTo>
                        <a:pt x="71" y="607"/>
                      </a:lnTo>
                      <a:lnTo>
                        <a:pt x="87" y="544"/>
                      </a:lnTo>
                      <a:lnTo>
                        <a:pt x="110" y="481"/>
                      </a:lnTo>
                      <a:lnTo>
                        <a:pt x="137" y="423"/>
                      </a:lnTo>
                      <a:lnTo>
                        <a:pt x="172" y="367"/>
                      </a:lnTo>
                      <a:lnTo>
                        <a:pt x="210" y="317"/>
                      </a:lnTo>
                      <a:lnTo>
                        <a:pt x="254" y="268"/>
                      </a:lnTo>
                      <a:lnTo>
                        <a:pt x="301" y="226"/>
                      </a:lnTo>
                      <a:lnTo>
                        <a:pt x="353" y="186"/>
                      </a:lnTo>
                      <a:lnTo>
                        <a:pt x="408" y="153"/>
                      </a:lnTo>
                      <a:lnTo>
                        <a:pt x="467" y="124"/>
                      </a:lnTo>
                      <a:lnTo>
                        <a:pt x="529" y="102"/>
                      </a:lnTo>
                      <a:lnTo>
                        <a:pt x="594" y="85"/>
                      </a:lnTo>
                      <a:lnTo>
                        <a:pt x="660" y="75"/>
                      </a:lnTo>
                      <a:lnTo>
                        <a:pt x="730" y="71"/>
                      </a:lnTo>
                      <a:lnTo>
                        <a:pt x="799" y="75"/>
                      </a:lnTo>
                      <a:lnTo>
                        <a:pt x="864" y="85"/>
                      </a:lnTo>
                      <a:lnTo>
                        <a:pt x="929" y="101"/>
                      </a:lnTo>
                      <a:lnTo>
                        <a:pt x="991" y="124"/>
                      </a:lnTo>
                      <a:lnTo>
                        <a:pt x="1050" y="153"/>
                      </a:lnTo>
                      <a:lnTo>
                        <a:pt x="1105" y="186"/>
                      </a:lnTo>
                      <a:lnTo>
                        <a:pt x="1157" y="224"/>
                      </a:lnTo>
                      <a:lnTo>
                        <a:pt x="1204" y="268"/>
                      </a:lnTo>
                      <a:lnTo>
                        <a:pt x="1247" y="315"/>
                      </a:lnTo>
                      <a:lnTo>
                        <a:pt x="1286" y="367"/>
                      </a:lnTo>
                      <a:lnTo>
                        <a:pt x="1319" y="423"/>
                      </a:lnTo>
                      <a:lnTo>
                        <a:pt x="1348" y="481"/>
                      </a:lnTo>
                      <a:lnTo>
                        <a:pt x="1370" y="542"/>
                      </a:lnTo>
                      <a:lnTo>
                        <a:pt x="1387" y="606"/>
                      </a:lnTo>
                      <a:lnTo>
                        <a:pt x="1398" y="673"/>
                      </a:lnTo>
                      <a:lnTo>
                        <a:pt x="1401" y="741"/>
                      </a:lnTo>
                      <a:close/>
                      <a:moveTo>
                        <a:pt x="0" y="743"/>
                      </a:moveTo>
                      <a:lnTo>
                        <a:pt x="4" y="667"/>
                      </a:lnTo>
                      <a:lnTo>
                        <a:pt x="15" y="594"/>
                      </a:lnTo>
                      <a:lnTo>
                        <a:pt x="34" y="523"/>
                      </a:lnTo>
                      <a:lnTo>
                        <a:pt x="59" y="455"/>
                      </a:lnTo>
                      <a:lnTo>
                        <a:pt x="90" y="389"/>
                      </a:lnTo>
                      <a:lnTo>
                        <a:pt x="127" y="328"/>
                      </a:lnTo>
                      <a:lnTo>
                        <a:pt x="170" y="270"/>
                      </a:lnTo>
                      <a:lnTo>
                        <a:pt x="218" y="217"/>
                      </a:lnTo>
                      <a:lnTo>
                        <a:pt x="270" y="170"/>
                      </a:lnTo>
                      <a:lnTo>
                        <a:pt x="328" y="126"/>
                      </a:lnTo>
                      <a:lnTo>
                        <a:pt x="389" y="90"/>
                      </a:lnTo>
                      <a:lnTo>
                        <a:pt x="454" y="58"/>
                      </a:lnTo>
                      <a:lnTo>
                        <a:pt x="522" y="33"/>
                      </a:lnTo>
                      <a:lnTo>
                        <a:pt x="594" y="15"/>
                      </a:lnTo>
                      <a:lnTo>
                        <a:pt x="667" y="3"/>
                      </a:lnTo>
                      <a:lnTo>
                        <a:pt x="743" y="0"/>
                      </a:lnTo>
                      <a:lnTo>
                        <a:pt x="819" y="3"/>
                      </a:lnTo>
                      <a:lnTo>
                        <a:pt x="893" y="15"/>
                      </a:lnTo>
                      <a:lnTo>
                        <a:pt x="965" y="33"/>
                      </a:lnTo>
                      <a:lnTo>
                        <a:pt x="1034" y="57"/>
                      </a:lnTo>
                      <a:lnTo>
                        <a:pt x="1098" y="90"/>
                      </a:lnTo>
                      <a:lnTo>
                        <a:pt x="1159" y="126"/>
                      </a:lnTo>
                      <a:lnTo>
                        <a:pt x="1217" y="169"/>
                      </a:lnTo>
                      <a:lnTo>
                        <a:pt x="1270" y="217"/>
                      </a:lnTo>
                      <a:lnTo>
                        <a:pt x="1318" y="270"/>
                      </a:lnTo>
                      <a:lnTo>
                        <a:pt x="1361" y="328"/>
                      </a:lnTo>
                      <a:lnTo>
                        <a:pt x="1398" y="389"/>
                      </a:lnTo>
                      <a:lnTo>
                        <a:pt x="1430" y="454"/>
                      </a:lnTo>
                      <a:lnTo>
                        <a:pt x="1455" y="523"/>
                      </a:lnTo>
                      <a:lnTo>
                        <a:pt x="1474" y="593"/>
                      </a:lnTo>
                      <a:lnTo>
                        <a:pt x="1484" y="667"/>
                      </a:lnTo>
                      <a:lnTo>
                        <a:pt x="1489" y="743"/>
                      </a:lnTo>
                      <a:lnTo>
                        <a:pt x="1485" y="819"/>
                      </a:lnTo>
                      <a:lnTo>
                        <a:pt x="1474" y="891"/>
                      </a:lnTo>
                      <a:lnTo>
                        <a:pt x="1455" y="963"/>
                      </a:lnTo>
                      <a:lnTo>
                        <a:pt x="1430" y="1031"/>
                      </a:lnTo>
                      <a:lnTo>
                        <a:pt x="1399" y="1095"/>
                      </a:lnTo>
                      <a:lnTo>
                        <a:pt x="1361" y="1156"/>
                      </a:lnTo>
                      <a:lnTo>
                        <a:pt x="1318" y="1214"/>
                      </a:lnTo>
                      <a:lnTo>
                        <a:pt x="1271" y="1267"/>
                      </a:lnTo>
                      <a:lnTo>
                        <a:pt x="1218" y="1314"/>
                      </a:lnTo>
                      <a:lnTo>
                        <a:pt x="1160" y="1358"/>
                      </a:lnTo>
                      <a:lnTo>
                        <a:pt x="1099" y="1395"/>
                      </a:lnTo>
                      <a:lnTo>
                        <a:pt x="1034" y="1426"/>
                      </a:lnTo>
                      <a:lnTo>
                        <a:pt x="966" y="1451"/>
                      </a:lnTo>
                      <a:lnTo>
                        <a:pt x="894" y="1470"/>
                      </a:lnTo>
                      <a:lnTo>
                        <a:pt x="821" y="1481"/>
                      </a:lnTo>
                      <a:lnTo>
                        <a:pt x="745" y="1485"/>
                      </a:lnTo>
                      <a:lnTo>
                        <a:pt x="668" y="1481"/>
                      </a:lnTo>
                      <a:lnTo>
                        <a:pt x="594" y="1470"/>
                      </a:lnTo>
                      <a:lnTo>
                        <a:pt x="522" y="1451"/>
                      </a:lnTo>
                      <a:lnTo>
                        <a:pt x="454" y="1426"/>
                      </a:lnTo>
                      <a:lnTo>
                        <a:pt x="389" y="1395"/>
                      </a:lnTo>
                      <a:lnTo>
                        <a:pt x="328" y="1358"/>
                      </a:lnTo>
                      <a:lnTo>
                        <a:pt x="270" y="1315"/>
                      </a:lnTo>
                      <a:lnTo>
                        <a:pt x="217" y="1267"/>
                      </a:lnTo>
                      <a:lnTo>
                        <a:pt x="170" y="1214"/>
                      </a:lnTo>
                      <a:lnTo>
                        <a:pt x="127" y="1158"/>
                      </a:lnTo>
                      <a:lnTo>
                        <a:pt x="90" y="1097"/>
                      </a:lnTo>
                      <a:lnTo>
                        <a:pt x="58" y="1032"/>
                      </a:lnTo>
                      <a:lnTo>
                        <a:pt x="34" y="964"/>
                      </a:lnTo>
                      <a:lnTo>
                        <a:pt x="15" y="893"/>
                      </a:lnTo>
                      <a:lnTo>
                        <a:pt x="4" y="819"/>
                      </a:lnTo>
                      <a:lnTo>
                        <a:pt x="0" y="743"/>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277">
                  <a:extLst>
                    <a:ext uri="{FF2B5EF4-FFF2-40B4-BE49-F238E27FC236}">
                      <a16:creationId xmlns:a16="http://schemas.microsoft.com/office/drawing/2014/main" id="{5109880B-6DD1-4697-8CA5-EA728CB0509C}"/>
                    </a:ext>
                  </a:extLst>
                </p:cNvPr>
                <p:cNvSpPr>
                  <a:spLocks noEditPoints="1"/>
                </p:cNvSpPr>
                <p:nvPr/>
              </p:nvSpPr>
              <p:spPr bwMode="auto">
                <a:xfrm>
                  <a:off x="1740" y="2510"/>
                  <a:ext cx="739" cy="738"/>
                </a:xfrm>
                <a:custGeom>
                  <a:avLst/>
                  <a:gdLst>
                    <a:gd name="T0" fmla="*/ 22 w 1478"/>
                    <a:gd name="T1" fmla="*/ 14 h 1476"/>
                    <a:gd name="T2" fmla="*/ 21 w 1478"/>
                    <a:gd name="T3" fmla="*/ 17 h 1476"/>
                    <a:gd name="T4" fmla="*/ 19 w 1478"/>
                    <a:gd name="T5" fmla="*/ 19 h 1476"/>
                    <a:gd name="T6" fmla="*/ 17 w 1478"/>
                    <a:gd name="T7" fmla="*/ 21 h 1476"/>
                    <a:gd name="T8" fmla="*/ 14 w 1478"/>
                    <a:gd name="T9" fmla="*/ 22 h 1476"/>
                    <a:gd name="T10" fmla="*/ 11 w 1478"/>
                    <a:gd name="T11" fmla="*/ 22 h 1476"/>
                    <a:gd name="T12" fmla="*/ 8 w 1478"/>
                    <a:gd name="T13" fmla="*/ 22 h 1476"/>
                    <a:gd name="T14" fmla="*/ 5 w 1478"/>
                    <a:gd name="T15" fmla="*/ 20 h 1476"/>
                    <a:gd name="T16" fmla="*/ 3 w 1478"/>
                    <a:gd name="T17" fmla="*/ 18 h 1476"/>
                    <a:gd name="T18" fmla="*/ 2 w 1478"/>
                    <a:gd name="T19" fmla="*/ 15 h 1476"/>
                    <a:gd name="T20" fmla="*/ 1 w 1478"/>
                    <a:gd name="T21" fmla="*/ 12 h 1476"/>
                    <a:gd name="T22" fmla="*/ 2 w 1478"/>
                    <a:gd name="T23" fmla="*/ 9 h 1476"/>
                    <a:gd name="T24" fmla="*/ 3 w 1478"/>
                    <a:gd name="T25" fmla="*/ 6 h 1476"/>
                    <a:gd name="T26" fmla="*/ 5 w 1478"/>
                    <a:gd name="T27" fmla="*/ 4 h 1476"/>
                    <a:gd name="T28" fmla="*/ 8 w 1478"/>
                    <a:gd name="T29" fmla="*/ 2 h 1476"/>
                    <a:gd name="T30" fmla="*/ 11 w 1478"/>
                    <a:gd name="T31" fmla="*/ 2 h 1476"/>
                    <a:gd name="T32" fmla="*/ 14 w 1478"/>
                    <a:gd name="T33" fmla="*/ 2 h 1476"/>
                    <a:gd name="T34" fmla="*/ 17 w 1478"/>
                    <a:gd name="T35" fmla="*/ 3 h 1476"/>
                    <a:gd name="T36" fmla="*/ 19 w 1478"/>
                    <a:gd name="T37" fmla="*/ 5 h 1476"/>
                    <a:gd name="T38" fmla="*/ 21 w 1478"/>
                    <a:gd name="T39" fmla="*/ 7 h 1476"/>
                    <a:gd name="T40" fmla="*/ 22 w 1478"/>
                    <a:gd name="T41" fmla="*/ 10 h 1476"/>
                    <a:gd name="T42" fmla="*/ 0 w 1478"/>
                    <a:gd name="T43" fmla="*/ 12 h 1476"/>
                    <a:gd name="T44" fmla="*/ 1 w 1478"/>
                    <a:gd name="T45" fmla="*/ 9 h 1476"/>
                    <a:gd name="T46" fmla="*/ 2 w 1478"/>
                    <a:gd name="T47" fmla="*/ 6 h 1476"/>
                    <a:gd name="T48" fmla="*/ 5 w 1478"/>
                    <a:gd name="T49" fmla="*/ 3 h 1476"/>
                    <a:gd name="T50" fmla="*/ 8 w 1478"/>
                    <a:gd name="T51" fmla="*/ 1 h 1476"/>
                    <a:gd name="T52" fmla="*/ 11 w 1478"/>
                    <a:gd name="T53" fmla="*/ 1 h 1476"/>
                    <a:gd name="T54" fmla="*/ 14 w 1478"/>
                    <a:gd name="T55" fmla="*/ 1 h 1476"/>
                    <a:gd name="T56" fmla="*/ 18 w 1478"/>
                    <a:gd name="T57" fmla="*/ 2 h 1476"/>
                    <a:gd name="T58" fmla="*/ 20 w 1478"/>
                    <a:gd name="T59" fmla="*/ 4 h 1476"/>
                    <a:gd name="T60" fmla="*/ 22 w 1478"/>
                    <a:gd name="T61" fmla="*/ 7 h 1476"/>
                    <a:gd name="T62" fmla="*/ 23 w 1478"/>
                    <a:gd name="T63" fmla="*/ 10 h 1476"/>
                    <a:gd name="T64" fmla="*/ 24 w 1478"/>
                    <a:gd name="T65" fmla="*/ 13 h 1476"/>
                    <a:gd name="T66" fmla="*/ 23 w 1478"/>
                    <a:gd name="T67" fmla="*/ 17 h 1476"/>
                    <a:gd name="T68" fmla="*/ 21 w 1478"/>
                    <a:gd name="T69" fmla="*/ 19 h 1476"/>
                    <a:gd name="T70" fmla="*/ 18 w 1478"/>
                    <a:gd name="T71" fmla="*/ 22 h 1476"/>
                    <a:gd name="T72" fmla="*/ 15 w 1478"/>
                    <a:gd name="T73" fmla="*/ 23 h 1476"/>
                    <a:gd name="T74" fmla="*/ 12 w 1478"/>
                    <a:gd name="T75" fmla="*/ 24 h 1476"/>
                    <a:gd name="T76" fmla="*/ 9 w 1478"/>
                    <a:gd name="T77" fmla="*/ 23 h 1476"/>
                    <a:gd name="T78" fmla="*/ 6 w 1478"/>
                    <a:gd name="T79" fmla="*/ 22 h 1476"/>
                    <a:gd name="T80" fmla="*/ 3 w 1478"/>
                    <a:gd name="T81" fmla="*/ 19 h 1476"/>
                    <a:gd name="T82" fmla="*/ 1 w 1478"/>
                    <a:gd name="T83" fmla="*/ 17 h 1476"/>
                    <a:gd name="T84" fmla="*/ 1 w 1478"/>
                    <a:gd name="T85" fmla="*/ 13 h 1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78" h="1476">
                      <a:moveTo>
                        <a:pt x="1398" y="738"/>
                      </a:moveTo>
                      <a:lnTo>
                        <a:pt x="1395" y="806"/>
                      </a:lnTo>
                      <a:lnTo>
                        <a:pt x="1384" y="873"/>
                      </a:lnTo>
                      <a:lnTo>
                        <a:pt x="1367" y="937"/>
                      </a:lnTo>
                      <a:lnTo>
                        <a:pt x="1345" y="999"/>
                      </a:lnTo>
                      <a:lnTo>
                        <a:pt x="1316" y="1058"/>
                      </a:lnTo>
                      <a:lnTo>
                        <a:pt x="1283" y="1113"/>
                      </a:lnTo>
                      <a:lnTo>
                        <a:pt x="1244" y="1165"/>
                      </a:lnTo>
                      <a:lnTo>
                        <a:pt x="1200" y="1212"/>
                      </a:lnTo>
                      <a:lnTo>
                        <a:pt x="1153" y="1256"/>
                      </a:lnTo>
                      <a:lnTo>
                        <a:pt x="1101" y="1295"/>
                      </a:lnTo>
                      <a:lnTo>
                        <a:pt x="1045" y="1329"/>
                      </a:lnTo>
                      <a:lnTo>
                        <a:pt x="986" y="1358"/>
                      </a:lnTo>
                      <a:lnTo>
                        <a:pt x="924" y="1381"/>
                      </a:lnTo>
                      <a:lnTo>
                        <a:pt x="859" y="1397"/>
                      </a:lnTo>
                      <a:lnTo>
                        <a:pt x="792" y="1407"/>
                      </a:lnTo>
                      <a:lnTo>
                        <a:pt x="723" y="1411"/>
                      </a:lnTo>
                      <a:lnTo>
                        <a:pt x="654" y="1407"/>
                      </a:lnTo>
                      <a:lnTo>
                        <a:pt x="586" y="1397"/>
                      </a:lnTo>
                      <a:lnTo>
                        <a:pt x="522" y="1381"/>
                      </a:lnTo>
                      <a:lnTo>
                        <a:pt x="459" y="1358"/>
                      </a:lnTo>
                      <a:lnTo>
                        <a:pt x="401" y="1329"/>
                      </a:lnTo>
                      <a:lnTo>
                        <a:pt x="344" y="1295"/>
                      </a:lnTo>
                      <a:lnTo>
                        <a:pt x="292" y="1256"/>
                      </a:lnTo>
                      <a:lnTo>
                        <a:pt x="245" y="1214"/>
                      </a:lnTo>
                      <a:lnTo>
                        <a:pt x="201" y="1165"/>
                      </a:lnTo>
                      <a:lnTo>
                        <a:pt x="162" y="1113"/>
                      </a:lnTo>
                      <a:lnTo>
                        <a:pt x="129" y="1058"/>
                      </a:lnTo>
                      <a:lnTo>
                        <a:pt x="100" y="999"/>
                      </a:lnTo>
                      <a:lnTo>
                        <a:pt x="78" y="937"/>
                      </a:lnTo>
                      <a:lnTo>
                        <a:pt x="61" y="873"/>
                      </a:lnTo>
                      <a:lnTo>
                        <a:pt x="51" y="806"/>
                      </a:lnTo>
                      <a:lnTo>
                        <a:pt x="47" y="737"/>
                      </a:lnTo>
                      <a:lnTo>
                        <a:pt x="51" y="669"/>
                      </a:lnTo>
                      <a:lnTo>
                        <a:pt x="61" y="602"/>
                      </a:lnTo>
                      <a:lnTo>
                        <a:pt x="77" y="537"/>
                      </a:lnTo>
                      <a:lnTo>
                        <a:pt x="100" y="476"/>
                      </a:lnTo>
                      <a:lnTo>
                        <a:pt x="128" y="417"/>
                      </a:lnTo>
                      <a:lnTo>
                        <a:pt x="162" y="361"/>
                      </a:lnTo>
                      <a:lnTo>
                        <a:pt x="200" y="309"/>
                      </a:lnTo>
                      <a:lnTo>
                        <a:pt x="244" y="261"/>
                      </a:lnTo>
                      <a:lnTo>
                        <a:pt x="292" y="218"/>
                      </a:lnTo>
                      <a:lnTo>
                        <a:pt x="344" y="179"/>
                      </a:lnTo>
                      <a:lnTo>
                        <a:pt x="400" y="144"/>
                      </a:lnTo>
                      <a:lnTo>
                        <a:pt x="459" y="116"/>
                      </a:lnTo>
                      <a:lnTo>
                        <a:pt x="522" y="94"/>
                      </a:lnTo>
                      <a:lnTo>
                        <a:pt x="586" y="76"/>
                      </a:lnTo>
                      <a:lnTo>
                        <a:pt x="654" y="66"/>
                      </a:lnTo>
                      <a:lnTo>
                        <a:pt x="723" y="63"/>
                      </a:lnTo>
                      <a:lnTo>
                        <a:pt x="792" y="66"/>
                      </a:lnTo>
                      <a:lnTo>
                        <a:pt x="859" y="76"/>
                      </a:lnTo>
                      <a:lnTo>
                        <a:pt x="924" y="92"/>
                      </a:lnTo>
                      <a:lnTo>
                        <a:pt x="986" y="116"/>
                      </a:lnTo>
                      <a:lnTo>
                        <a:pt x="1045" y="144"/>
                      </a:lnTo>
                      <a:lnTo>
                        <a:pt x="1101" y="178"/>
                      </a:lnTo>
                      <a:lnTo>
                        <a:pt x="1153" y="217"/>
                      </a:lnTo>
                      <a:lnTo>
                        <a:pt x="1200" y="261"/>
                      </a:lnTo>
                      <a:lnTo>
                        <a:pt x="1244" y="309"/>
                      </a:lnTo>
                      <a:lnTo>
                        <a:pt x="1283" y="361"/>
                      </a:lnTo>
                      <a:lnTo>
                        <a:pt x="1316" y="416"/>
                      </a:lnTo>
                      <a:lnTo>
                        <a:pt x="1345" y="475"/>
                      </a:lnTo>
                      <a:lnTo>
                        <a:pt x="1367" y="537"/>
                      </a:lnTo>
                      <a:lnTo>
                        <a:pt x="1384" y="602"/>
                      </a:lnTo>
                      <a:lnTo>
                        <a:pt x="1395" y="669"/>
                      </a:lnTo>
                      <a:lnTo>
                        <a:pt x="1398" y="738"/>
                      </a:lnTo>
                      <a:close/>
                      <a:moveTo>
                        <a:pt x="0" y="740"/>
                      </a:moveTo>
                      <a:lnTo>
                        <a:pt x="3" y="665"/>
                      </a:lnTo>
                      <a:lnTo>
                        <a:pt x="15" y="591"/>
                      </a:lnTo>
                      <a:lnTo>
                        <a:pt x="33" y="521"/>
                      </a:lnTo>
                      <a:lnTo>
                        <a:pt x="57" y="453"/>
                      </a:lnTo>
                      <a:lnTo>
                        <a:pt x="89" y="389"/>
                      </a:lnTo>
                      <a:lnTo>
                        <a:pt x="125" y="328"/>
                      </a:lnTo>
                      <a:lnTo>
                        <a:pt x="168" y="271"/>
                      </a:lnTo>
                      <a:lnTo>
                        <a:pt x="215" y="218"/>
                      </a:lnTo>
                      <a:lnTo>
                        <a:pt x="268" y="171"/>
                      </a:lnTo>
                      <a:lnTo>
                        <a:pt x="325" y="128"/>
                      </a:lnTo>
                      <a:lnTo>
                        <a:pt x="386" y="90"/>
                      </a:lnTo>
                      <a:lnTo>
                        <a:pt x="450" y="59"/>
                      </a:lnTo>
                      <a:lnTo>
                        <a:pt x="518" y="34"/>
                      </a:lnTo>
                      <a:lnTo>
                        <a:pt x="590" y="15"/>
                      </a:lnTo>
                      <a:lnTo>
                        <a:pt x="663" y="5"/>
                      </a:lnTo>
                      <a:lnTo>
                        <a:pt x="739" y="0"/>
                      </a:lnTo>
                      <a:lnTo>
                        <a:pt x="814" y="4"/>
                      </a:lnTo>
                      <a:lnTo>
                        <a:pt x="888" y="15"/>
                      </a:lnTo>
                      <a:lnTo>
                        <a:pt x="958" y="34"/>
                      </a:lnTo>
                      <a:lnTo>
                        <a:pt x="1026" y="59"/>
                      </a:lnTo>
                      <a:lnTo>
                        <a:pt x="1091" y="90"/>
                      </a:lnTo>
                      <a:lnTo>
                        <a:pt x="1152" y="127"/>
                      </a:lnTo>
                      <a:lnTo>
                        <a:pt x="1208" y="170"/>
                      </a:lnTo>
                      <a:lnTo>
                        <a:pt x="1261" y="217"/>
                      </a:lnTo>
                      <a:lnTo>
                        <a:pt x="1308" y="270"/>
                      </a:lnTo>
                      <a:lnTo>
                        <a:pt x="1351" y="326"/>
                      </a:lnTo>
                      <a:lnTo>
                        <a:pt x="1388" y="387"/>
                      </a:lnTo>
                      <a:lnTo>
                        <a:pt x="1419" y="452"/>
                      </a:lnTo>
                      <a:lnTo>
                        <a:pt x="1444" y="520"/>
                      </a:lnTo>
                      <a:lnTo>
                        <a:pt x="1463" y="590"/>
                      </a:lnTo>
                      <a:lnTo>
                        <a:pt x="1474" y="664"/>
                      </a:lnTo>
                      <a:lnTo>
                        <a:pt x="1478" y="739"/>
                      </a:lnTo>
                      <a:lnTo>
                        <a:pt x="1474" y="814"/>
                      </a:lnTo>
                      <a:lnTo>
                        <a:pt x="1463" y="887"/>
                      </a:lnTo>
                      <a:lnTo>
                        <a:pt x="1444" y="958"/>
                      </a:lnTo>
                      <a:lnTo>
                        <a:pt x="1419" y="1025"/>
                      </a:lnTo>
                      <a:lnTo>
                        <a:pt x="1388" y="1089"/>
                      </a:lnTo>
                      <a:lnTo>
                        <a:pt x="1351" y="1150"/>
                      </a:lnTo>
                      <a:lnTo>
                        <a:pt x="1308" y="1207"/>
                      </a:lnTo>
                      <a:lnTo>
                        <a:pt x="1260" y="1260"/>
                      </a:lnTo>
                      <a:lnTo>
                        <a:pt x="1208" y="1307"/>
                      </a:lnTo>
                      <a:lnTo>
                        <a:pt x="1151" y="1350"/>
                      </a:lnTo>
                      <a:lnTo>
                        <a:pt x="1090" y="1386"/>
                      </a:lnTo>
                      <a:lnTo>
                        <a:pt x="1025" y="1417"/>
                      </a:lnTo>
                      <a:lnTo>
                        <a:pt x="957" y="1443"/>
                      </a:lnTo>
                      <a:lnTo>
                        <a:pt x="887" y="1461"/>
                      </a:lnTo>
                      <a:lnTo>
                        <a:pt x="813" y="1473"/>
                      </a:lnTo>
                      <a:lnTo>
                        <a:pt x="738" y="1476"/>
                      </a:lnTo>
                      <a:lnTo>
                        <a:pt x="662" y="1473"/>
                      </a:lnTo>
                      <a:lnTo>
                        <a:pt x="590" y="1461"/>
                      </a:lnTo>
                      <a:lnTo>
                        <a:pt x="518" y="1443"/>
                      </a:lnTo>
                      <a:lnTo>
                        <a:pt x="450" y="1417"/>
                      </a:lnTo>
                      <a:lnTo>
                        <a:pt x="386" y="1386"/>
                      </a:lnTo>
                      <a:lnTo>
                        <a:pt x="325" y="1350"/>
                      </a:lnTo>
                      <a:lnTo>
                        <a:pt x="268" y="1307"/>
                      </a:lnTo>
                      <a:lnTo>
                        <a:pt x="215" y="1260"/>
                      </a:lnTo>
                      <a:lnTo>
                        <a:pt x="168" y="1208"/>
                      </a:lnTo>
                      <a:lnTo>
                        <a:pt x="125" y="1151"/>
                      </a:lnTo>
                      <a:lnTo>
                        <a:pt x="89" y="1090"/>
                      </a:lnTo>
                      <a:lnTo>
                        <a:pt x="57" y="1026"/>
                      </a:lnTo>
                      <a:lnTo>
                        <a:pt x="33" y="959"/>
                      </a:lnTo>
                      <a:lnTo>
                        <a:pt x="15" y="887"/>
                      </a:lnTo>
                      <a:lnTo>
                        <a:pt x="3" y="815"/>
                      </a:lnTo>
                      <a:lnTo>
                        <a:pt x="0" y="740"/>
                      </a:lnTo>
                      <a:close/>
                    </a:path>
                  </a:pathLst>
                </a:custGeom>
                <a:solidFill>
                  <a:srgbClr val="AAA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278">
                  <a:extLst>
                    <a:ext uri="{FF2B5EF4-FFF2-40B4-BE49-F238E27FC236}">
                      <a16:creationId xmlns:a16="http://schemas.microsoft.com/office/drawing/2014/main" id="{4983E29E-AE76-4B3C-AD14-CBBB6646E6D0}"/>
                    </a:ext>
                  </a:extLst>
                </p:cNvPr>
                <p:cNvSpPr>
                  <a:spLocks noEditPoints="1"/>
                </p:cNvSpPr>
                <p:nvPr/>
              </p:nvSpPr>
              <p:spPr bwMode="auto">
                <a:xfrm>
                  <a:off x="1742" y="2512"/>
                  <a:ext cx="734" cy="734"/>
                </a:xfrm>
                <a:custGeom>
                  <a:avLst/>
                  <a:gdLst>
                    <a:gd name="T0" fmla="*/ 21 w 1469"/>
                    <a:gd name="T1" fmla="*/ 14 h 1467"/>
                    <a:gd name="T2" fmla="*/ 20 w 1469"/>
                    <a:gd name="T3" fmla="*/ 17 h 1467"/>
                    <a:gd name="T4" fmla="*/ 18 w 1469"/>
                    <a:gd name="T5" fmla="*/ 19 h 1467"/>
                    <a:gd name="T6" fmla="*/ 16 w 1469"/>
                    <a:gd name="T7" fmla="*/ 21 h 1467"/>
                    <a:gd name="T8" fmla="*/ 13 w 1469"/>
                    <a:gd name="T9" fmla="*/ 22 h 1467"/>
                    <a:gd name="T10" fmla="*/ 10 w 1469"/>
                    <a:gd name="T11" fmla="*/ 22 h 1467"/>
                    <a:gd name="T12" fmla="*/ 7 w 1469"/>
                    <a:gd name="T13" fmla="*/ 22 h 1467"/>
                    <a:gd name="T14" fmla="*/ 4 w 1469"/>
                    <a:gd name="T15" fmla="*/ 20 h 1467"/>
                    <a:gd name="T16" fmla="*/ 2 w 1469"/>
                    <a:gd name="T17" fmla="*/ 18 h 1467"/>
                    <a:gd name="T18" fmla="*/ 1 w 1469"/>
                    <a:gd name="T19" fmla="*/ 15 h 1467"/>
                    <a:gd name="T20" fmla="*/ 0 w 1469"/>
                    <a:gd name="T21" fmla="*/ 12 h 1467"/>
                    <a:gd name="T22" fmla="*/ 1 w 1469"/>
                    <a:gd name="T23" fmla="*/ 9 h 1467"/>
                    <a:gd name="T24" fmla="*/ 2 w 1469"/>
                    <a:gd name="T25" fmla="*/ 6 h 1467"/>
                    <a:gd name="T26" fmla="*/ 4 w 1469"/>
                    <a:gd name="T27" fmla="*/ 4 h 1467"/>
                    <a:gd name="T28" fmla="*/ 7 w 1469"/>
                    <a:gd name="T29" fmla="*/ 2 h 1467"/>
                    <a:gd name="T30" fmla="*/ 10 w 1469"/>
                    <a:gd name="T31" fmla="*/ 1 h 1467"/>
                    <a:gd name="T32" fmla="*/ 13 w 1469"/>
                    <a:gd name="T33" fmla="*/ 2 h 1467"/>
                    <a:gd name="T34" fmla="*/ 16 w 1469"/>
                    <a:gd name="T35" fmla="*/ 3 h 1467"/>
                    <a:gd name="T36" fmla="*/ 18 w 1469"/>
                    <a:gd name="T37" fmla="*/ 4 h 1467"/>
                    <a:gd name="T38" fmla="*/ 20 w 1469"/>
                    <a:gd name="T39" fmla="*/ 7 h 1467"/>
                    <a:gd name="T40" fmla="*/ 21 w 1469"/>
                    <a:gd name="T41" fmla="*/ 10 h 1467"/>
                    <a:gd name="T42" fmla="*/ 0 w 1469"/>
                    <a:gd name="T43" fmla="*/ 12 h 1467"/>
                    <a:gd name="T44" fmla="*/ 0 w 1469"/>
                    <a:gd name="T45" fmla="*/ 9 h 1467"/>
                    <a:gd name="T46" fmla="*/ 1 w 1469"/>
                    <a:gd name="T47" fmla="*/ 6 h 1467"/>
                    <a:gd name="T48" fmla="*/ 4 w 1469"/>
                    <a:gd name="T49" fmla="*/ 3 h 1467"/>
                    <a:gd name="T50" fmla="*/ 6 w 1469"/>
                    <a:gd name="T51" fmla="*/ 1 h 1467"/>
                    <a:gd name="T52" fmla="*/ 10 w 1469"/>
                    <a:gd name="T53" fmla="*/ 1 h 1467"/>
                    <a:gd name="T54" fmla="*/ 13 w 1469"/>
                    <a:gd name="T55" fmla="*/ 1 h 1467"/>
                    <a:gd name="T56" fmla="*/ 16 w 1469"/>
                    <a:gd name="T57" fmla="*/ 2 h 1467"/>
                    <a:gd name="T58" fmla="*/ 19 w 1469"/>
                    <a:gd name="T59" fmla="*/ 4 h 1467"/>
                    <a:gd name="T60" fmla="*/ 21 w 1469"/>
                    <a:gd name="T61" fmla="*/ 7 h 1467"/>
                    <a:gd name="T62" fmla="*/ 22 w 1469"/>
                    <a:gd name="T63" fmla="*/ 10 h 1467"/>
                    <a:gd name="T64" fmla="*/ 22 w 1469"/>
                    <a:gd name="T65" fmla="*/ 13 h 1467"/>
                    <a:gd name="T66" fmla="*/ 22 w 1469"/>
                    <a:gd name="T67" fmla="*/ 16 h 1467"/>
                    <a:gd name="T68" fmla="*/ 20 w 1469"/>
                    <a:gd name="T69" fmla="*/ 19 h 1467"/>
                    <a:gd name="T70" fmla="*/ 17 w 1469"/>
                    <a:gd name="T71" fmla="*/ 21 h 1467"/>
                    <a:gd name="T72" fmla="*/ 14 w 1469"/>
                    <a:gd name="T73" fmla="*/ 23 h 1467"/>
                    <a:gd name="T74" fmla="*/ 11 w 1469"/>
                    <a:gd name="T75" fmla="*/ 23 h 1467"/>
                    <a:gd name="T76" fmla="*/ 8 w 1469"/>
                    <a:gd name="T77" fmla="*/ 23 h 1467"/>
                    <a:gd name="T78" fmla="*/ 5 w 1469"/>
                    <a:gd name="T79" fmla="*/ 21 h 1467"/>
                    <a:gd name="T80" fmla="*/ 2 w 1469"/>
                    <a:gd name="T81" fmla="*/ 19 h 1467"/>
                    <a:gd name="T82" fmla="*/ 0 w 1469"/>
                    <a:gd name="T83" fmla="*/ 16 h 1467"/>
                    <a:gd name="T84" fmla="*/ 0 w 1469"/>
                    <a:gd name="T85" fmla="*/ 13 h 1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69" h="1467">
                      <a:moveTo>
                        <a:pt x="1395" y="733"/>
                      </a:moveTo>
                      <a:lnTo>
                        <a:pt x="1392" y="802"/>
                      </a:lnTo>
                      <a:lnTo>
                        <a:pt x="1381" y="869"/>
                      </a:lnTo>
                      <a:lnTo>
                        <a:pt x="1364" y="933"/>
                      </a:lnTo>
                      <a:lnTo>
                        <a:pt x="1341" y="995"/>
                      </a:lnTo>
                      <a:lnTo>
                        <a:pt x="1313" y="1054"/>
                      </a:lnTo>
                      <a:lnTo>
                        <a:pt x="1279" y="1111"/>
                      </a:lnTo>
                      <a:lnTo>
                        <a:pt x="1240" y="1162"/>
                      </a:lnTo>
                      <a:lnTo>
                        <a:pt x="1197" y="1211"/>
                      </a:lnTo>
                      <a:lnTo>
                        <a:pt x="1149" y="1255"/>
                      </a:lnTo>
                      <a:lnTo>
                        <a:pt x="1097" y="1294"/>
                      </a:lnTo>
                      <a:lnTo>
                        <a:pt x="1040" y="1327"/>
                      </a:lnTo>
                      <a:lnTo>
                        <a:pt x="982" y="1356"/>
                      </a:lnTo>
                      <a:lnTo>
                        <a:pt x="920" y="1379"/>
                      </a:lnTo>
                      <a:lnTo>
                        <a:pt x="855" y="1396"/>
                      </a:lnTo>
                      <a:lnTo>
                        <a:pt x="787" y="1407"/>
                      </a:lnTo>
                      <a:lnTo>
                        <a:pt x="718" y="1410"/>
                      </a:lnTo>
                      <a:lnTo>
                        <a:pt x="648" y="1407"/>
                      </a:lnTo>
                      <a:lnTo>
                        <a:pt x="581" y="1396"/>
                      </a:lnTo>
                      <a:lnTo>
                        <a:pt x="515" y="1379"/>
                      </a:lnTo>
                      <a:lnTo>
                        <a:pt x="453" y="1356"/>
                      </a:lnTo>
                      <a:lnTo>
                        <a:pt x="393" y="1327"/>
                      </a:lnTo>
                      <a:lnTo>
                        <a:pt x="337" y="1294"/>
                      </a:lnTo>
                      <a:lnTo>
                        <a:pt x="285" y="1255"/>
                      </a:lnTo>
                      <a:lnTo>
                        <a:pt x="236" y="1211"/>
                      </a:lnTo>
                      <a:lnTo>
                        <a:pt x="193" y="1162"/>
                      </a:lnTo>
                      <a:lnTo>
                        <a:pt x="154" y="1111"/>
                      </a:lnTo>
                      <a:lnTo>
                        <a:pt x="120" y="1054"/>
                      </a:lnTo>
                      <a:lnTo>
                        <a:pt x="91" y="995"/>
                      </a:lnTo>
                      <a:lnTo>
                        <a:pt x="68" y="933"/>
                      </a:lnTo>
                      <a:lnTo>
                        <a:pt x="52" y="869"/>
                      </a:lnTo>
                      <a:lnTo>
                        <a:pt x="42" y="802"/>
                      </a:lnTo>
                      <a:lnTo>
                        <a:pt x="38" y="733"/>
                      </a:lnTo>
                      <a:lnTo>
                        <a:pt x="42" y="664"/>
                      </a:lnTo>
                      <a:lnTo>
                        <a:pt x="52" y="597"/>
                      </a:lnTo>
                      <a:lnTo>
                        <a:pt x="68" y="531"/>
                      </a:lnTo>
                      <a:lnTo>
                        <a:pt x="91" y="469"/>
                      </a:lnTo>
                      <a:lnTo>
                        <a:pt x="120" y="410"/>
                      </a:lnTo>
                      <a:lnTo>
                        <a:pt x="154" y="355"/>
                      </a:lnTo>
                      <a:lnTo>
                        <a:pt x="193" y="302"/>
                      </a:lnTo>
                      <a:lnTo>
                        <a:pt x="236" y="253"/>
                      </a:lnTo>
                      <a:lnTo>
                        <a:pt x="285" y="210"/>
                      </a:lnTo>
                      <a:lnTo>
                        <a:pt x="337" y="170"/>
                      </a:lnTo>
                      <a:lnTo>
                        <a:pt x="392" y="137"/>
                      </a:lnTo>
                      <a:lnTo>
                        <a:pt x="452" y="108"/>
                      </a:lnTo>
                      <a:lnTo>
                        <a:pt x="514" y="85"/>
                      </a:lnTo>
                      <a:lnTo>
                        <a:pt x="580" y="68"/>
                      </a:lnTo>
                      <a:lnTo>
                        <a:pt x="647" y="58"/>
                      </a:lnTo>
                      <a:lnTo>
                        <a:pt x="717" y="54"/>
                      </a:lnTo>
                      <a:lnTo>
                        <a:pt x="786" y="58"/>
                      </a:lnTo>
                      <a:lnTo>
                        <a:pt x="854" y="69"/>
                      </a:lnTo>
                      <a:lnTo>
                        <a:pt x="918" y="85"/>
                      </a:lnTo>
                      <a:lnTo>
                        <a:pt x="982" y="108"/>
                      </a:lnTo>
                      <a:lnTo>
                        <a:pt x="1040" y="137"/>
                      </a:lnTo>
                      <a:lnTo>
                        <a:pt x="1097" y="172"/>
                      </a:lnTo>
                      <a:lnTo>
                        <a:pt x="1149" y="211"/>
                      </a:lnTo>
                      <a:lnTo>
                        <a:pt x="1197" y="255"/>
                      </a:lnTo>
                      <a:lnTo>
                        <a:pt x="1241" y="303"/>
                      </a:lnTo>
                      <a:lnTo>
                        <a:pt x="1280" y="355"/>
                      </a:lnTo>
                      <a:lnTo>
                        <a:pt x="1313" y="410"/>
                      </a:lnTo>
                      <a:lnTo>
                        <a:pt x="1342" y="470"/>
                      </a:lnTo>
                      <a:lnTo>
                        <a:pt x="1365" y="532"/>
                      </a:lnTo>
                      <a:lnTo>
                        <a:pt x="1381" y="597"/>
                      </a:lnTo>
                      <a:lnTo>
                        <a:pt x="1392" y="664"/>
                      </a:lnTo>
                      <a:lnTo>
                        <a:pt x="1395" y="733"/>
                      </a:lnTo>
                      <a:close/>
                      <a:moveTo>
                        <a:pt x="0" y="734"/>
                      </a:moveTo>
                      <a:lnTo>
                        <a:pt x="4" y="659"/>
                      </a:lnTo>
                      <a:lnTo>
                        <a:pt x="15" y="588"/>
                      </a:lnTo>
                      <a:lnTo>
                        <a:pt x="33" y="517"/>
                      </a:lnTo>
                      <a:lnTo>
                        <a:pt x="57" y="450"/>
                      </a:lnTo>
                      <a:lnTo>
                        <a:pt x="88" y="386"/>
                      </a:lnTo>
                      <a:lnTo>
                        <a:pt x="125" y="326"/>
                      </a:lnTo>
                      <a:lnTo>
                        <a:pt x="166" y="270"/>
                      </a:lnTo>
                      <a:lnTo>
                        <a:pt x="213" y="217"/>
                      </a:lnTo>
                      <a:lnTo>
                        <a:pt x="266" y="169"/>
                      </a:lnTo>
                      <a:lnTo>
                        <a:pt x="323" y="127"/>
                      </a:lnTo>
                      <a:lnTo>
                        <a:pt x="383" y="90"/>
                      </a:lnTo>
                      <a:lnTo>
                        <a:pt x="447" y="59"/>
                      </a:lnTo>
                      <a:lnTo>
                        <a:pt x="515" y="34"/>
                      </a:lnTo>
                      <a:lnTo>
                        <a:pt x="585" y="16"/>
                      </a:lnTo>
                      <a:lnTo>
                        <a:pt x="658" y="5"/>
                      </a:lnTo>
                      <a:lnTo>
                        <a:pt x="734" y="0"/>
                      </a:lnTo>
                      <a:lnTo>
                        <a:pt x="809" y="3"/>
                      </a:lnTo>
                      <a:lnTo>
                        <a:pt x="881" y="15"/>
                      </a:lnTo>
                      <a:lnTo>
                        <a:pt x="952" y="33"/>
                      </a:lnTo>
                      <a:lnTo>
                        <a:pt x="1020" y="59"/>
                      </a:lnTo>
                      <a:lnTo>
                        <a:pt x="1083" y="90"/>
                      </a:lnTo>
                      <a:lnTo>
                        <a:pt x="1144" y="127"/>
                      </a:lnTo>
                      <a:lnTo>
                        <a:pt x="1201" y="168"/>
                      </a:lnTo>
                      <a:lnTo>
                        <a:pt x="1252" y="215"/>
                      </a:lnTo>
                      <a:lnTo>
                        <a:pt x="1300" y="268"/>
                      </a:lnTo>
                      <a:lnTo>
                        <a:pt x="1342" y="325"/>
                      </a:lnTo>
                      <a:lnTo>
                        <a:pt x="1379" y="385"/>
                      </a:lnTo>
                      <a:lnTo>
                        <a:pt x="1410" y="449"/>
                      </a:lnTo>
                      <a:lnTo>
                        <a:pt x="1436" y="516"/>
                      </a:lnTo>
                      <a:lnTo>
                        <a:pt x="1454" y="586"/>
                      </a:lnTo>
                      <a:lnTo>
                        <a:pt x="1465" y="658"/>
                      </a:lnTo>
                      <a:lnTo>
                        <a:pt x="1469" y="733"/>
                      </a:lnTo>
                      <a:lnTo>
                        <a:pt x="1465" y="808"/>
                      </a:lnTo>
                      <a:lnTo>
                        <a:pt x="1454" y="880"/>
                      </a:lnTo>
                      <a:lnTo>
                        <a:pt x="1436" y="950"/>
                      </a:lnTo>
                      <a:lnTo>
                        <a:pt x="1410" y="1018"/>
                      </a:lnTo>
                      <a:lnTo>
                        <a:pt x="1379" y="1082"/>
                      </a:lnTo>
                      <a:lnTo>
                        <a:pt x="1342" y="1143"/>
                      </a:lnTo>
                      <a:lnTo>
                        <a:pt x="1300" y="1199"/>
                      </a:lnTo>
                      <a:lnTo>
                        <a:pt x="1252" y="1251"/>
                      </a:lnTo>
                      <a:lnTo>
                        <a:pt x="1201" y="1298"/>
                      </a:lnTo>
                      <a:lnTo>
                        <a:pt x="1144" y="1341"/>
                      </a:lnTo>
                      <a:lnTo>
                        <a:pt x="1083" y="1378"/>
                      </a:lnTo>
                      <a:lnTo>
                        <a:pt x="1019" y="1409"/>
                      </a:lnTo>
                      <a:lnTo>
                        <a:pt x="952" y="1433"/>
                      </a:lnTo>
                      <a:lnTo>
                        <a:pt x="880" y="1452"/>
                      </a:lnTo>
                      <a:lnTo>
                        <a:pt x="808" y="1463"/>
                      </a:lnTo>
                      <a:lnTo>
                        <a:pt x="733" y="1467"/>
                      </a:lnTo>
                      <a:lnTo>
                        <a:pt x="658" y="1463"/>
                      </a:lnTo>
                      <a:lnTo>
                        <a:pt x="584" y="1452"/>
                      </a:lnTo>
                      <a:lnTo>
                        <a:pt x="514" y="1433"/>
                      </a:lnTo>
                      <a:lnTo>
                        <a:pt x="447" y="1409"/>
                      </a:lnTo>
                      <a:lnTo>
                        <a:pt x="383" y="1378"/>
                      </a:lnTo>
                      <a:lnTo>
                        <a:pt x="322" y="1341"/>
                      </a:lnTo>
                      <a:lnTo>
                        <a:pt x="265" y="1298"/>
                      </a:lnTo>
                      <a:lnTo>
                        <a:pt x="213" y="1251"/>
                      </a:lnTo>
                      <a:lnTo>
                        <a:pt x="166" y="1199"/>
                      </a:lnTo>
                      <a:lnTo>
                        <a:pt x="125" y="1143"/>
                      </a:lnTo>
                      <a:lnTo>
                        <a:pt x="88" y="1083"/>
                      </a:lnTo>
                      <a:lnTo>
                        <a:pt x="57" y="1018"/>
                      </a:lnTo>
                      <a:lnTo>
                        <a:pt x="33" y="952"/>
                      </a:lnTo>
                      <a:lnTo>
                        <a:pt x="15" y="881"/>
                      </a:lnTo>
                      <a:lnTo>
                        <a:pt x="4" y="809"/>
                      </a:lnTo>
                      <a:lnTo>
                        <a:pt x="0" y="734"/>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279">
                  <a:extLst>
                    <a:ext uri="{FF2B5EF4-FFF2-40B4-BE49-F238E27FC236}">
                      <a16:creationId xmlns:a16="http://schemas.microsoft.com/office/drawing/2014/main" id="{493A9023-607C-4B40-AF1E-BBCE0C9D699C}"/>
                    </a:ext>
                  </a:extLst>
                </p:cNvPr>
                <p:cNvSpPr>
                  <a:spLocks noEditPoints="1"/>
                </p:cNvSpPr>
                <p:nvPr/>
              </p:nvSpPr>
              <p:spPr bwMode="auto">
                <a:xfrm>
                  <a:off x="1743" y="2515"/>
                  <a:ext cx="730" cy="728"/>
                </a:xfrm>
                <a:custGeom>
                  <a:avLst/>
                  <a:gdLst>
                    <a:gd name="T0" fmla="*/ 22 w 1459"/>
                    <a:gd name="T1" fmla="*/ 14 h 1455"/>
                    <a:gd name="T2" fmla="*/ 21 w 1459"/>
                    <a:gd name="T3" fmla="*/ 17 h 1455"/>
                    <a:gd name="T4" fmla="*/ 19 w 1459"/>
                    <a:gd name="T5" fmla="*/ 19 h 1455"/>
                    <a:gd name="T6" fmla="*/ 17 w 1459"/>
                    <a:gd name="T7" fmla="*/ 21 h 1455"/>
                    <a:gd name="T8" fmla="*/ 14 w 1459"/>
                    <a:gd name="T9" fmla="*/ 22 h 1455"/>
                    <a:gd name="T10" fmla="*/ 11 w 1459"/>
                    <a:gd name="T11" fmla="*/ 22 h 1455"/>
                    <a:gd name="T12" fmla="*/ 7 w 1459"/>
                    <a:gd name="T13" fmla="*/ 22 h 1455"/>
                    <a:gd name="T14" fmla="*/ 5 w 1459"/>
                    <a:gd name="T15" fmla="*/ 20 h 1455"/>
                    <a:gd name="T16" fmla="*/ 3 w 1459"/>
                    <a:gd name="T17" fmla="*/ 18 h 1455"/>
                    <a:gd name="T18" fmla="*/ 1 w 1459"/>
                    <a:gd name="T19" fmla="*/ 15 h 1455"/>
                    <a:gd name="T20" fmla="*/ 1 w 1459"/>
                    <a:gd name="T21" fmla="*/ 12 h 1455"/>
                    <a:gd name="T22" fmla="*/ 1 w 1459"/>
                    <a:gd name="T23" fmla="*/ 9 h 1455"/>
                    <a:gd name="T24" fmla="*/ 3 w 1459"/>
                    <a:gd name="T25" fmla="*/ 6 h 1455"/>
                    <a:gd name="T26" fmla="*/ 5 w 1459"/>
                    <a:gd name="T27" fmla="*/ 4 h 1455"/>
                    <a:gd name="T28" fmla="*/ 7 w 1459"/>
                    <a:gd name="T29" fmla="*/ 2 h 1455"/>
                    <a:gd name="T30" fmla="*/ 10 w 1459"/>
                    <a:gd name="T31" fmla="*/ 1 h 1455"/>
                    <a:gd name="T32" fmla="*/ 14 w 1459"/>
                    <a:gd name="T33" fmla="*/ 1 h 1455"/>
                    <a:gd name="T34" fmla="*/ 17 w 1459"/>
                    <a:gd name="T35" fmla="*/ 2 h 1455"/>
                    <a:gd name="T36" fmla="*/ 19 w 1459"/>
                    <a:gd name="T37" fmla="*/ 4 h 1455"/>
                    <a:gd name="T38" fmla="*/ 21 w 1459"/>
                    <a:gd name="T39" fmla="*/ 7 h 1455"/>
                    <a:gd name="T40" fmla="*/ 22 w 1459"/>
                    <a:gd name="T41" fmla="*/ 10 h 1455"/>
                    <a:gd name="T42" fmla="*/ 0 w 1459"/>
                    <a:gd name="T43" fmla="*/ 12 h 1455"/>
                    <a:gd name="T44" fmla="*/ 1 w 1459"/>
                    <a:gd name="T45" fmla="*/ 8 h 1455"/>
                    <a:gd name="T46" fmla="*/ 2 w 1459"/>
                    <a:gd name="T47" fmla="*/ 6 h 1455"/>
                    <a:gd name="T48" fmla="*/ 5 w 1459"/>
                    <a:gd name="T49" fmla="*/ 3 h 1455"/>
                    <a:gd name="T50" fmla="*/ 7 w 1459"/>
                    <a:gd name="T51" fmla="*/ 1 h 1455"/>
                    <a:gd name="T52" fmla="*/ 11 w 1459"/>
                    <a:gd name="T53" fmla="*/ 1 h 1455"/>
                    <a:gd name="T54" fmla="*/ 14 w 1459"/>
                    <a:gd name="T55" fmla="*/ 1 h 1455"/>
                    <a:gd name="T56" fmla="*/ 17 w 1459"/>
                    <a:gd name="T57" fmla="*/ 2 h 1455"/>
                    <a:gd name="T58" fmla="*/ 20 w 1459"/>
                    <a:gd name="T59" fmla="*/ 4 h 1455"/>
                    <a:gd name="T60" fmla="*/ 22 w 1459"/>
                    <a:gd name="T61" fmla="*/ 6 h 1455"/>
                    <a:gd name="T62" fmla="*/ 23 w 1459"/>
                    <a:gd name="T63" fmla="*/ 10 h 1455"/>
                    <a:gd name="T64" fmla="*/ 23 w 1459"/>
                    <a:gd name="T65" fmla="*/ 13 h 1455"/>
                    <a:gd name="T66" fmla="*/ 22 w 1459"/>
                    <a:gd name="T67" fmla="*/ 16 h 1455"/>
                    <a:gd name="T68" fmla="*/ 21 w 1459"/>
                    <a:gd name="T69" fmla="*/ 19 h 1455"/>
                    <a:gd name="T70" fmla="*/ 18 w 1459"/>
                    <a:gd name="T71" fmla="*/ 21 h 1455"/>
                    <a:gd name="T72" fmla="*/ 15 w 1459"/>
                    <a:gd name="T73" fmla="*/ 23 h 1455"/>
                    <a:gd name="T74" fmla="*/ 12 w 1459"/>
                    <a:gd name="T75" fmla="*/ 23 h 1455"/>
                    <a:gd name="T76" fmla="*/ 8 w 1459"/>
                    <a:gd name="T77" fmla="*/ 23 h 1455"/>
                    <a:gd name="T78" fmla="*/ 6 w 1459"/>
                    <a:gd name="T79" fmla="*/ 21 h 1455"/>
                    <a:gd name="T80" fmla="*/ 3 w 1459"/>
                    <a:gd name="T81" fmla="*/ 19 h 1455"/>
                    <a:gd name="T82" fmla="*/ 1 w 1459"/>
                    <a:gd name="T83" fmla="*/ 16 h 1455"/>
                    <a:gd name="T84" fmla="*/ 1 w 1459"/>
                    <a:gd name="T85" fmla="*/ 13 h 14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59" h="1455">
                      <a:moveTo>
                        <a:pt x="1392" y="727"/>
                      </a:moveTo>
                      <a:lnTo>
                        <a:pt x="1389" y="796"/>
                      </a:lnTo>
                      <a:lnTo>
                        <a:pt x="1378" y="864"/>
                      </a:lnTo>
                      <a:lnTo>
                        <a:pt x="1362" y="928"/>
                      </a:lnTo>
                      <a:lnTo>
                        <a:pt x="1339" y="991"/>
                      </a:lnTo>
                      <a:lnTo>
                        <a:pt x="1310" y="1050"/>
                      </a:lnTo>
                      <a:lnTo>
                        <a:pt x="1277" y="1107"/>
                      </a:lnTo>
                      <a:lnTo>
                        <a:pt x="1238" y="1159"/>
                      </a:lnTo>
                      <a:lnTo>
                        <a:pt x="1194" y="1207"/>
                      </a:lnTo>
                      <a:lnTo>
                        <a:pt x="1146" y="1252"/>
                      </a:lnTo>
                      <a:lnTo>
                        <a:pt x="1093" y="1291"/>
                      </a:lnTo>
                      <a:lnTo>
                        <a:pt x="1037" y="1325"/>
                      </a:lnTo>
                      <a:lnTo>
                        <a:pt x="978" y="1353"/>
                      </a:lnTo>
                      <a:lnTo>
                        <a:pt x="914" y="1377"/>
                      </a:lnTo>
                      <a:lnTo>
                        <a:pt x="850" y="1394"/>
                      </a:lnTo>
                      <a:lnTo>
                        <a:pt x="782" y="1404"/>
                      </a:lnTo>
                      <a:lnTo>
                        <a:pt x="711" y="1408"/>
                      </a:lnTo>
                      <a:lnTo>
                        <a:pt x="641" y="1404"/>
                      </a:lnTo>
                      <a:lnTo>
                        <a:pt x="573" y="1394"/>
                      </a:lnTo>
                      <a:lnTo>
                        <a:pt x="508" y="1377"/>
                      </a:lnTo>
                      <a:lnTo>
                        <a:pt x="445" y="1353"/>
                      </a:lnTo>
                      <a:lnTo>
                        <a:pt x="386" y="1326"/>
                      </a:lnTo>
                      <a:lnTo>
                        <a:pt x="329" y="1291"/>
                      </a:lnTo>
                      <a:lnTo>
                        <a:pt x="277" y="1252"/>
                      </a:lnTo>
                      <a:lnTo>
                        <a:pt x="229" y="1208"/>
                      </a:lnTo>
                      <a:lnTo>
                        <a:pt x="184" y="1160"/>
                      </a:lnTo>
                      <a:lnTo>
                        <a:pt x="145" y="1107"/>
                      </a:lnTo>
                      <a:lnTo>
                        <a:pt x="110" y="1052"/>
                      </a:lnTo>
                      <a:lnTo>
                        <a:pt x="83" y="992"/>
                      </a:lnTo>
                      <a:lnTo>
                        <a:pt x="60" y="929"/>
                      </a:lnTo>
                      <a:lnTo>
                        <a:pt x="42" y="864"/>
                      </a:lnTo>
                      <a:lnTo>
                        <a:pt x="32" y="796"/>
                      </a:lnTo>
                      <a:lnTo>
                        <a:pt x="28" y="727"/>
                      </a:lnTo>
                      <a:lnTo>
                        <a:pt x="32" y="658"/>
                      </a:lnTo>
                      <a:lnTo>
                        <a:pt x="42" y="591"/>
                      </a:lnTo>
                      <a:lnTo>
                        <a:pt x="60" y="525"/>
                      </a:lnTo>
                      <a:lnTo>
                        <a:pt x="81" y="463"/>
                      </a:lnTo>
                      <a:lnTo>
                        <a:pt x="110" y="403"/>
                      </a:lnTo>
                      <a:lnTo>
                        <a:pt x="145" y="346"/>
                      </a:lnTo>
                      <a:lnTo>
                        <a:pt x="184" y="295"/>
                      </a:lnTo>
                      <a:lnTo>
                        <a:pt x="228" y="245"/>
                      </a:lnTo>
                      <a:lnTo>
                        <a:pt x="276" y="201"/>
                      </a:lnTo>
                      <a:lnTo>
                        <a:pt x="329" y="162"/>
                      </a:lnTo>
                      <a:lnTo>
                        <a:pt x="384" y="128"/>
                      </a:lnTo>
                      <a:lnTo>
                        <a:pt x="444" y="99"/>
                      </a:lnTo>
                      <a:lnTo>
                        <a:pt x="508" y="76"/>
                      </a:lnTo>
                      <a:lnTo>
                        <a:pt x="572" y="58"/>
                      </a:lnTo>
                      <a:lnTo>
                        <a:pt x="640" y="48"/>
                      </a:lnTo>
                      <a:lnTo>
                        <a:pt x="710" y="45"/>
                      </a:lnTo>
                      <a:lnTo>
                        <a:pt x="781" y="48"/>
                      </a:lnTo>
                      <a:lnTo>
                        <a:pt x="849" y="58"/>
                      </a:lnTo>
                      <a:lnTo>
                        <a:pt x="914" y="76"/>
                      </a:lnTo>
                      <a:lnTo>
                        <a:pt x="976" y="99"/>
                      </a:lnTo>
                      <a:lnTo>
                        <a:pt x="1036" y="128"/>
                      </a:lnTo>
                      <a:lnTo>
                        <a:pt x="1093" y="162"/>
                      </a:lnTo>
                      <a:lnTo>
                        <a:pt x="1145" y="201"/>
                      </a:lnTo>
                      <a:lnTo>
                        <a:pt x="1193" y="245"/>
                      </a:lnTo>
                      <a:lnTo>
                        <a:pt x="1238" y="293"/>
                      </a:lnTo>
                      <a:lnTo>
                        <a:pt x="1277" y="346"/>
                      </a:lnTo>
                      <a:lnTo>
                        <a:pt x="1310" y="403"/>
                      </a:lnTo>
                      <a:lnTo>
                        <a:pt x="1339" y="462"/>
                      </a:lnTo>
                      <a:lnTo>
                        <a:pt x="1362" y="525"/>
                      </a:lnTo>
                      <a:lnTo>
                        <a:pt x="1378" y="590"/>
                      </a:lnTo>
                      <a:lnTo>
                        <a:pt x="1389" y="658"/>
                      </a:lnTo>
                      <a:lnTo>
                        <a:pt x="1392" y="727"/>
                      </a:lnTo>
                      <a:close/>
                      <a:moveTo>
                        <a:pt x="0" y="728"/>
                      </a:moveTo>
                      <a:lnTo>
                        <a:pt x="3" y="654"/>
                      </a:lnTo>
                      <a:lnTo>
                        <a:pt x="15" y="583"/>
                      </a:lnTo>
                      <a:lnTo>
                        <a:pt x="32" y="512"/>
                      </a:lnTo>
                      <a:lnTo>
                        <a:pt x="57" y="446"/>
                      </a:lnTo>
                      <a:lnTo>
                        <a:pt x="87" y="382"/>
                      </a:lnTo>
                      <a:lnTo>
                        <a:pt x="124" y="322"/>
                      </a:lnTo>
                      <a:lnTo>
                        <a:pt x="166" y="266"/>
                      </a:lnTo>
                      <a:lnTo>
                        <a:pt x="213" y="214"/>
                      </a:lnTo>
                      <a:lnTo>
                        <a:pt x="265" y="167"/>
                      </a:lnTo>
                      <a:lnTo>
                        <a:pt x="321" y="125"/>
                      </a:lnTo>
                      <a:lnTo>
                        <a:pt x="381" y="88"/>
                      </a:lnTo>
                      <a:lnTo>
                        <a:pt x="444" y="57"/>
                      </a:lnTo>
                      <a:lnTo>
                        <a:pt x="512" y="33"/>
                      </a:lnTo>
                      <a:lnTo>
                        <a:pt x="582" y="15"/>
                      </a:lnTo>
                      <a:lnTo>
                        <a:pt x="655" y="3"/>
                      </a:lnTo>
                      <a:lnTo>
                        <a:pt x="730" y="0"/>
                      </a:lnTo>
                      <a:lnTo>
                        <a:pt x="805" y="3"/>
                      </a:lnTo>
                      <a:lnTo>
                        <a:pt x="876" y="15"/>
                      </a:lnTo>
                      <a:lnTo>
                        <a:pt x="946" y="32"/>
                      </a:lnTo>
                      <a:lnTo>
                        <a:pt x="1013" y="56"/>
                      </a:lnTo>
                      <a:lnTo>
                        <a:pt x="1077" y="87"/>
                      </a:lnTo>
                      <a:lnTo>
                        <a:pt x="1137" y="124"/>
                      </a:lnTo>
                      <a:lnTo>
                        <a:pt x="1193" y="166"/>
                      </a:lnTo>
                      <a:lnTo>
                        <a:pt x="1245" y="213"/>
                      </a:lnTo>
                      <a:lnTo>
                        <a:pt x="1292" y="265"/>
                      </a:lnTo>
                      <a:lnTo>
                        <a:pt x="1333" y="321"/>
                      </a:lnTo>
                      <a:lnTo>
                        <a:pt x="1370" y="381"/>
                      </a:lnTo>
                      <a:lnTo>
                        <a:pt x="1401" y="444"/>
                      </a:lnTo>
                      <a:lnTo>
                        <a:pt x="1426" y="511"/>
                      </a:lnTo>
                      <a:lnTo>
                        <a:pt x="1444" y="580"/>
                      </a:lnTo>
                      <a:lnTo>
                        <a:pt x="1456" y="653"/>
                      </a:lnTo>
                      <a:lnTo>
                        <a:pt x="1459" y="727"/>
                      </a:lnTo>
                      <a:lnTo>
                        <a:pt x="1456" y="800"/>
                      </a:lnTo>
                      <a:lnTo>
                        <a:pt x="1444" y="873"/>
                      </a:lnTo>
                      <a:lnTo>
                        <a:pt x="1426" y="942"/>
                      </a:lnTo>
                      <a:lnTo>
                        <a:pt x="1400" y="1009"/>
                      </a:lnTo>
                      <a:lnTo>
                        <a:pt x="1370" y="1072"/>
                      </a:lnTo>
                      <a:lnTo>
                        <a:pt x="1333" y="1132"/>
                      </a:lnTo>
                      <a:lnTo>
                        <a:pt x="1291" y="1189"/>
                      </a:lnTo>
                      <a:lnTo>
                        <a:pt x="1244" y="1241"/>
                      </a:lnTo>
                      <a:lnTo>
                        <a:pt x="1192" y="1288"/>
                      </a:lnTo>
                      <a:lnTo>
                        <a:pt x="1137" y="1330"/>
                      </a:lnTo>
                      <a:lnTo>
                        <a:pt x="1077" y="1366"/>
                      </a:lnTo>
                      <a:lnTo>
                        <a:pt x="1013" y="1397"/>
                      </a:lnTo>
                      <a:lnTo>
                        <a:pt x="946" y="1421"/>
                      </a:lnTo>
                      <a:lnTo>
                        <a:pt x="876" y="1440"/>
                      </a:lnTo>
                      <a:lnTo>
                        <a:pt x="805" y="1451"/>
                      </a:lnTo>
                      <a:lnTo>
                        <a:pt x="731" y="1455"/>
                      </a:lnTo>
                      <a:lnTo>
                        <a:pt x="656" y="1451"/>
                      </a:lnTo>
                      <a:lnTo>
                        <a:pt x="582" y="1440"/>
                      </a:lnTo>
                      <a:lnTo>
                        <a:pt x="512" y="1423"/>
                      </a:lnTo>
                      <a:lnTo>
                        <a:pt x="445" y="1397"/>
                      </a:lnTo>
                      <a:lnTo>
                        <a:pt x="381" y="1367"/>
                      </a:lnTo>
                      <a:lnTo>
                        <a:pt x="321" y="1330"/>
                      </a:lnTo>
                      <a:lnTo>
                        <a:pt x="265" y="1289"/>
                      </a:lnTo>
                      <a:lnTo>
                        <a:pt x="213" y="1242"/>
                      </a:lnTo>
                      <a:lnTo>
                        <a:pt x="166" y="1191"/>
                      </a:lnTo>
                      <a:lnTo>
                        <a:pt x="124" y="1135"/>
                      </a:lnTo>
                      <a:lnTo>
                        <a:pt x="87" y="1075"/>
                      </a:lnTo>
                      <a:lnTo>
                        <a:pt x="57" y="1011"/>
                      </a:lnTo>
                      <a:lnTo>
                        <a:pt x="33" y="944"/>
                      </a:lnTo>
                      <a:lnTo>
                        <a:pt x="15" y="874"/>
                      </a:lnTo>
                      <a:lnTo>
                        <a:pt x="3" y="803"/>
                      </a:lnTo>
                      <a:lnTo>
                        <a:pt x="0" y="728"/>
                      </a:lnTo>
                      <a:close/>
                    </a:path>
                  </a:pathLst>
                </a:custGeom>
                <a:solidFill>
                  <a:srgbClr val="C1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280">
                  <a:extLst>
                    <a:ext uri="{FF2B5EF4-FFF2-40B4-BE49-F238E27FC236}">
                      <a16:creationId xmlns:a16="http://schemas.microsoft.com/office/drawing/2014/main" id="{9767BAAD-E045-4350-A6D4-C8E5863E53F6}"/>
                    </a:ext>
                  </a:extLst>
                </p:cNvPr>
                <p:cNvSpPr>
                  <a:spLocks noEditPoints="1"/>
                </p:cNvSpPr>
                <p:nvPr/>
              </p:nvSpPr>
              <p:spPr bwMode="auto">
                <a:xfrm>
                  <a:off x="1746" y="2518"/>
                  <a:ext cx="724" cy="723"/>
                </a:xfrm>
                <a:custGeom>
                  <a:avLst/>
                  <a:gdLst>
                    <a:gd name="T0" fmla="*/ 22 w 1448"/>
                    <a:gd name="T1" fmla="*/ 14 h 1445"/>
                    <a:gd name="T2" fmla="*/ 21 w 1448"/>
                    <a:gd name="T3" fmla="*/ 17 h 1445"/>
                    <a:gd name="T4" fmla="*/ 19 w 1448"/>
                    <a:gd name="T5" fmla="*/ 19 h 1445"/>
                    <a:gd name="T6" fmla="*/ 17 w 1448"/>
                    <a:gd name="T7" fmla="*/ 21 h 1445"/>
                    <a:gd name="T8" fmla="*/ 14 w 1448"/>
                    <a:gd name="T9" fmla="*/ 22 h 1445"/>
                    <a:gd name="T10" fmla="*/ 10 w 1448"/>
                    <a:gd name="T11" fmla="*/ 22 h 1445"/>
                    <a:gd name="T12" fmla="*/ 7 w 1448"/>
                    <a:gd name="T13" fmla="*/ 22 h 1445"/>
                    <a:gd name="T14" fmla="*/ 5 w 1448"/>
                    <a:gd name="T15" fmla="*/ 20 h 1445"/>
                    <a:gd name="T16" fmla="*/ 3 w 1448"/>
                    <a:gd name="T17" fmla="*/ 18 h 1445"/>
                    <a:gd name="T18" fmla="*/ 1 w 1448"/>
                    <a:gd name="T19" fmla="*/ 15 h 1445"/>
                    <a:gd name="T20" fmla="*/ 1 w 1448"/>
                    <a:gd name="T21" fmla="*/ 12 h 1445"/>
                    <a:gd name="T22" fmla="*/ 1 w 1448"/>
                    <a:gd name="T23" fmla="*/ 9 h 1445"/>
                    <a:gd name="T24" fmla="*/ 3 w 1448"/>
                    <a:gd name="T25" fmla="*/ 6 h 1445"/>
                    <a:gd name="T26" fmla="*/ 5 w 1448"/>
                    <a:gd name="T27" fmla="*/ 4 h 1445"/>
                    <a:gd name="T28" fmla="*/ 7 w 1448"/>
                    <a:gd name="T29" fmla="*/ 2 h 1445"/>
                    <a:gd name="T30" fmla="*/ 10 w 1448"/>
                    <a:gd name="T31" fmla="*/ 1 h 1445"/>
                    <a:gd name="T32" fmla="*/ 14 w 1448"/>
                    <a:gd name="T33" fmla="*/ 1 h 1445"/>
                    <a:gd name="T34" fmla="*/ 17 w 1448"/>
                    <a:gd name="T35" fmla="*/ 2 h 1445"/>
                    <a:gd name="T36" fmla="*/ 19 w 1448"/>
                    <a:gd name="T37" fmla="*/ 4 h 1445"/>
                    <a:gd name="T38" fmla="*/ 21 w 1448"/>
                    <a:gd name="T39" fmla="*/ 7 h 1445"/>
                    <a:gd name="T40" fmla="*/ 22 w 1448"/>
                    <a:gd name="T41" fmla="*/ 10 h 1445"/>
                    <a:gd name="T42" fmla="*/ 0 w 1448"/>
                    <a:gd name="T43" fmla="*/ 12 h 1445"/>
                    <a:gd name="T44" fmla="*/ 1 w 1448"/>
                    <a:gd name="T45" fmla="*/ 8 h 1445"/>
                    <a:gd name="T46" fmla="*/ 2 w 1448"/>
                    <a:gd name="T47" fmla="*/ 5 h 1445"/>
                    <a:gd name="T48" fmla="*/ 5 w 1448"/>
                    <a:gd name="T49" fmla="*/ 3 h 1445"/>
                    <a:gd name="T50" fmla="*/ 7 w 1448"/>
                    <a:gd name="T51" fmla="*/ 1 h 1445"/>
                    <a:gd name="T52" fmla="*/ 11 w 1448"/>
                    <a:gd name="T53" fmla="*/ 1 h 1445"/>
                    <a:gd name="T54" fmla="*/ 14 w 1448"/>
                    <a:gd name="T55" fmla="*/ 1 h 1445"/>
                    <a:gd name="T56" fmla="*/ 17 w 1448"/>
                    <a:gd name="T57" fmla="*/ 2 h 1445"/>
                    <a:gd name="T58" fmla="*/ 20 w 1448"/>
                    <a:gd name="T59" fmla="*/ 4 h 1445"/>
                    <a:gd name="T60" fmla="*/ 22 w 1448"/>
                    <a:gd name="T61" fmla="*/ 6 h 1445"/>
                    <a:gd name="T62" fmla="*/ 23 w 1448"/>
                    <a:gd name="T63" fmla="*/ 10 h 1445"/>
                    <a:gd name="T64" fmla="*/ 23 w 1448"/>
                    <a:gd name="T65" fmla="*/ 13 h 1445"/>
                    <a:gd name="T66" fmla="*/ 22 w 1448"/>
                    <a:gd name="T67" fmla="*/ 16 h 1445"/>
                    <a:gd name="T68" fmla="*/ 21 w 1448"/>
                    <a:gd name="T69" fmla="*/ 19 h 1445"/>
                    <a:gd name="T70" fmla="*/ 18 w 1448"/>
                    <a:gd name="T71" fmla="*/ 21 h 1445"/>
                    <a:gd name="T72" fmla="*/ 15 w 1448"/>
                    <a:gd name="T73" fmla="*/ 23 h 1445"/>
                    <a:gd name="T74" fmla="*/ 12 w 1448"/>
                    <a:gd name="T75" fmla="*/ 23 h 1445"/>
                    <a:gd name="T76" fmla="*/ 8 w 1448"/>
                    <a:gd name="T77" fmla="*/ 23 h 1445"/>
                    <a:gd name="T78" fmla="*/ 5 w 1448"/>
                    <a:gd name="T79" fmla="*/ 21 h 1445"/>
                    <a:gd name="T80" fmla="*/ 3 w 1448"/>
                    <a:gd name="T81" fmla="*/ 19 h 1445"/>
                    <a:gd name="T82" fmla="*/ 1 w 1448"/>
                    <a:gd name="T83" fmla="*/ 16 h 1445"/>
                    <a:gd name="T84" fmla="*/ 1 w 1448"/>
                    <a:gd name="T85" fmla="*/ 13 h 14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48" h="1445">
                      <a:moveTo>
                        <a:pt x="1391" y="722"/>
                      </a:moveTo>
                      <a:lnTo>
                        <a:pt x="1387" y="791"/>
                      </a:lnTo>
                      <a:lnTo>
                        <a:pt x="1377" y="859"/>
                      </a:lnTo>
                      <a:lnTo>
                        <a:pt x="1359" y="924"/>
                      </a:lnTo>
                      <a:lnTo>
                        <a:pt x="1336" y="987"/>
                      </a:lnTo>
                      <a:lnTo>
                        <a:pt x="1308" y="1047"/>
                      </a:lnTo>
                      <a:lnTo>
                        <a:pt x="1273" y="1103"/>
                      </a:lnTo>
                      <a:lnTo>
                        <a:pt x="1234" y="1156"/>
                      </a:lnTo>
                      <a:lnTo>
                        <a:pt x="1190" y="1204"/>
                      </a:lnTo>
                      <a:lnTo>
                        <a:pt x="1141" y="1249"/>
                      </a:lnTo>
                      <a:lnTo>
                        <a:pt x="1089" y="1289"/>
                      </a:lnTo>
                      <a:lnTo>
                        <a:pt x="1031" y="1323"/>
                      </a:lnTo>
                      <a:lnTo>
                        <a:pt x="971" y="1352"/>
                      </a:lnTo>
                      <a:lnTo>
                        <a:pt x="909" y="1375"/>
                      </a:lnTo>
                      <a:lnTo>
                        <a:pt x="842" y="1392"/>
                      </a:lnTo>
                      <a:lnTo>
                        <a:pt x="774" y="1403"/>
                      </a:lnTo>
                      <a:lnTo>
                        <a:pt x="704" y="1406"/>
                      </a:lnTo>
                      <a:lnTo>
                        <a:pt x="634" y="1403"/>
                      </a:lnTo>
                      <a:lnTo>
                        <a:pt x="566" y="1392"/>
                      </a:lnTo>
                      <a:lnTo>
                        <a:pt x="500" y="1375"/>
                      </a:lnTo>
                      <a:lnTo>
                        <a:pt x="437" y="1352"/>
                      </a:lnTo>
                      <a:lnTo>
                        <a:pt x="377" y="1323"/>
                      </a:lnTo>
                      <a:lnTo>
                        <a:pt x="320" y="1289"/>
                      </a:lnTo>
                      <a:lnTo>
                        <a:pt x="267" y="1249"/>
                      </a:lnTo>
                      <a:lnTo>
                        <a:pt x="219" y="1206"/>
                      </a:lnTo>
                      <a:lnTo>
                        <a:pt x="174" y="1157"/>
                      </a:lnTo>
                      <a:lnTo>
                        <a:pt x="135" y="1104"/>
                      </a:lnTo>
                      <a:lnTo>
                        <a:pt x="102" y="1048"/>
                      </a:lnTo>
                      <a:lnTo>
                        <a:pt x="73" y="988"/>
                      </a:lnTo>
                      <a:lnTo>
                        <a:pt x="50" y="926"/>
                      </a:lnTo>
                      <a:lnTo>
                        <a:pt x="32" y="860"/>
                      </a:lnTo>
                      <a:lnTo>
                        <a:pt x="22" y="792"/>
                      </a:lnTo>
                      <a:lnTo>
                        <a:pt x="19" y="723"/>
                      </a:lnTo>
                      <a:lnTo>
                        <a:pt x="22" y="653"/>
                      </a:lnTo>
                      <a:lnTo>
                        <a:pt x="32" y="586"/>
                      </a:lnTo>
                      <a:lnTo>
                        <a:pt x="49" y="520"/>
                      </a:lnTo>
                      <a:lnTo>
                        <a:pt x="72" y="457"/>
                      </a:lnTo>
                      <a:lnTo>
                        <a:pt x="100" y="397"/>
                      </a:lnTo>
                      <a:lnTo>
                        <a:pt x="135" y="340"/>
                      </a:lnTo>
                      <a:lnTo>
                        <a:pt x="174" y="287"/>
                      </a:lnTo>
                      <a:lnTo>
                        <a:pt x="218" y="239"/>
                      </a:lnTo>
                      <a:lnTo>
                        <a:pt x="267" y="194"/>
                      </a:lnTo>
                      <a:lnTo>
                        <a:pt x="319" y="155"/>
                      </a:lnTo>
                      <a:lnTo>
                        <a:pt x="377" y="120"/>
                      </a:lnTo>
                      <a:lnTo>
                        <a:pt x="437" y="91"/>
                      </a:lnTo>
                      <a:lnTo>
                        <a:pt x="499" y="68"/>
                      </a:lnTo>
                      <a:lnTo>
                        <a:pt x="566" y="51"/>
                      </a:lnTo>
                      <a:lnTo>
                        <a:pt x="634" y="41"/>
                      </a:lnTo>
                      <a:lnTo>
                        <a:pt x="704" y="37"/>
                      </a:lnTo>
                      <a:lnTo>
                        <a:pt x="774" y="41"/>
                      </a:lnTo>
                      <a:lnTo>
                        <a:pt x="842" y="51"/>
                      </a:lnTo>
                      <a:lnTo>
                        <a:pt x="908" y="67"/>
                      </a:lnTo>
                      <a:lnTo>
                        <a:pt x="971" y="90"/>
                      </a:lnTo>
                      <a:lnTo>
                        <a:pt x="1031" y="119"/>
                      </a:lnTo>
                      <a:lnTo>
                        <a:pt x="1088" y="154"/>
                      </a:lnTo>
                      <a:lnTo>
                        <a:pt x="1141" y="194"/>
                      </a:lnTo>
                      <a:lnTo>
                        <a:pt x="1189" y="238"/>
                      </a:lnTo>
                      <a:lnTo>
                        <a:pt x="1233" y="286"/>
                      </a:lnTo>
                      <a:lnTo>
                        <a:pt x="1273" y="339"/>
                      </a:lnTo>
                      <a:lnTo>
                        <a:pt x="1308" y="396"/>
                      </a:lnTo>
                      <a:lnTo>
                        <a:pt x="1336" y="456"/>
                      </a:lnTo>
                      <a:lnTo>
                        <a:pt x="1359" y="519"/>
                      </a:lnTo>
                      <a:lnTo>
                        <a:pt x="1377" y="585"/>
                      </a:lnTo>
                      <a:lnTo>
                        <a:pt x="1387" y="651"/>
                      </a:lnTo>
                      <a:lnTo>
                        <a:pt x="1391" y="722"/>
                      </a:lnTo>
                      <a:close/>
                      <a:moveTo>
                        <a:pt x="0" y="723"/>
                      </a:moveTo>
                      <a:lnTo>
                        <a:pt x="4" y="649"/>
                      </a:lnTo>
                      <a:lnTo>
                        <a:pt x="15" y="578"/>
                      </a:lnTo>
                      <a:lnTo>
                        <a:pt x="32" y="509"/>
                      </a:lnTo>
                      <a:lnTo>
                        <a:pt x="57" y="443"/>
                      </a:lnTo>
                      <a:lnTo>
                        <a:pt x="87" y="380"/>
                      </a:lnTo>
                      <a:lnTo>
                        <a:pt x="123" y="320"/>
                      </a:lnTo>
                      <a:lnTo>
                        <a:pt x="165" y="264"/>
                      </a:lnTo>
                      <a:lnTo>
                        <a:pt x="211" y="212"/>
                      </a:lnTo>
                      <a:lnTo>
                        <a:pt x="263" y="166"/>
                      </a:lnTo>
                      <a:lnTo>
                        <a:pt x="318" y="125"/>
                      </a:lnTo>
                      <a:lnTo>
                        <a:pt x="378" y="88"/>
                      </a:lnTo>
                      <a:lnTo>
                        <a:pt x="441" y="58"/>
                      </a:lnTo>
                      <a:lnTo>
                        <a:pt x="508" y="33"/>
                      </a:lnTo>
                      <a:lnTo>
                        <a:pt x="577" y="15"/>
                      </a:lnTo>
                      <a:lnTo>
                        <a:pt x="650" y="4"/>
                      </a:lnTo>
                      <a:lnTo>
                        <a:pt x="725" y="0"/>
                      </a:lnTo>
                      <a:lnTo>
                        <a:pt x="798" y="4"/>
                      </a:lnTo>
                      <a:lnTo>
                        <a:pt x="870" y="15"/>
                      </a:lnTo>
                      <a:lnTo>
                        <a:pt x="939" y="33"/>
                      </a:lnTo>
                      <a:lnTo>
                        <a:pt x="1006" y="57"/>
                      </a:lnTo>
                      <a:lnTo>
                        <a:pt x="1069" y="88"/>
                      </a:lnTo>
                      <a:lnTo>
                        <a:pt x="1129" y="124"/>
                      </a:lnTo>
                      <a:lnTo>
                        <a:pt x="1184" y="166"/>
                      </a:lnTo>
                      <a:lnTo>
                        <a:pt x="1236" y="212"/>
                      </a:lnTo>
                      <a:lnTo>
                        <a:pt x="1282" y="264"/>
                      </a:lnTo>
                      <a:lnTo>
                        <a:pt x="1325" y="320"/>
                      </a:lnTo>
                      <a:lnTo>
                        <a:pt x="1361" y="378"/>
                      </a:lnTo>
                      <a:lnTo>
                        <a:pt x="1392" y="442"/>
                      </a:lnTo>
                      <a:lnTo>
                        <a:pt x="1416" y="507"/>
                      </a:lnTo>
                      <a:lnTo>
                        <a:pt x="1433" y="577"/>
                      </a:lnTo>
                      <a:lnTo>
                        <a:pt x="1445" y="648"/>
                      </a:lnTo>
                      <a:lnTo>
                        <a:pt x="1448" y="722"/>
                      </a:lnTo>
                      <a:lnTo>
                        <a:pt x="1445" y="795"/>
                      </a:lnTo>
                      <a:lnTo>
                        <a:pt x="1433" y="867"/>
                      </a:lnTo>
                      <a:lnTo>
                        <a:pt x="1416" y="936"/>
                      </a:lnTo>
                      <a:lnTo>
                        <a:pt x="1391" y="1003"/>
                      </a:lnTo>
                      <a:lnTo>
                        <a:pt x="1361" y="1066"/>
                      </a:lnTo>
                      <a:lnTo>
                        <a:pt x="1324" y="1125"/>
                      </a:lnTo>
                      <a:lnTo>
                        <a:pt x="1282" y="1181"/>
                      </a:lnTo>
                      <a:lnTo>
                        <a:pt x="1235" y="1232"/>
                      </a:lnTo>
                      <a:lnTo>
                        <a:pt x="1184" y="1279"/>
                      </a:lnTo>
                      <a:lnTo>
                        <a:pt x="1128" y="1321"/>
                      </a:lnTo>
                      <a:lnTo>
                        <a:pt x="1069" y="1358"/>
                      </a:lnTo>
                      <a:lnTo>
                        <a:pt x="1006" y="1388"/>
                      </a:lnTo>
                      <a:lnTo>
                        <a:pt x="939" y="1412"/>
                      </a:lnTo>
                      <a:lnTo>
                        <a:pt x="870" y="1430"/>
                      </a:lnTo>
                      <a:lnTo>
                        <a:pt x="798" y="1442"/>
                      </a:lnTo>
                      <a:lnTo>
                        <a:pt x="725" y="1445"/>
                      </a:lnTo>
                      <a:lnTo>
                        <a:pt x="650" y="1442"/>
                      </a:lnTo>
                      <a:lnTo>
                        <a:pt x="577" y="1430"/>
                      </a:lnTo>
                      <a:lnTo>
                        <a:pt x="508" y="1413"/>
                      </a:lnTo>
                      <a:lnTo>
                        <a:pt x="441" y="1389"/>
                      </a:lnTo>
                      <a:lnTo>
                        <a:pt x="378" y="1358"/>
                      </a:lnTo>
                      <a:lnTo>
                        <a:pt x="318" y="1322"/>
                      </a:lnTo>
                      <a:lnTo>
                        <a:pt x="263" y="1281"/>
                      </a:lnTo>
                      <a:lnTo>
                        <a:pt x="211" y="1233"/>
                      </a:lnTo>
                      <a:lnTo>
                        <a:pt x="165" y="1183"/>
                      </a:lnTo>
                      <a:lnTo>
                        <a:pt x="123" y="1126"/>
                      </a:lnTo>
                      <a:lnTo>
                        <a:pt x="87" y="1067"/>
                      </a:lnTo>
                      <a:lnTo>
                        <a:pt x="57" y="1004"/>
                      </a:lnTo>
                      <a:lnTo>
                        <a:pt x="32" y="937"/>
                      </a:lnTo>
                      <a:lnTo>
                        <a:pt x="15" y="868"/>
                      </a:lnTo>
                      <a:lnTo>
                        <a:pt x="4" y="797"/>
                      </a:lnTo>
                      <a:lnTo>
                        <a:pt x="0" y="723"/>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281">
                  <a:extLst>
                    <a:ext uri="{FF2B5EF4-FFF2-40B4-BE49-F238E27FC236}">
                      <a16:creationId xmlns:a16="http://schemas.microsoft.com/office/drawing/2014/main" id="{C8B3B5D8-6AC5-48E6-960D-11BE4510F72F}"/>
                    </a:ext>
                  </a:extLst>
                </p:cNvPr>
                <p:cNvSpPr>
                  <a:spLocks noEditPoints="1"/>
                </p:cNvSpPr>
                <p:nvPr/>
              </p:nvSpPr>
              <p:spPr bwMode="auto">
                <a:xfrm>
                  <a:off x="1747" y="2521"/>
                  <a:ext cx="720" cy="717"/>
                </a:xfrm>
                <a:custGeom>
                  <a:avLst/>
                  <a:gdLst>
                    <a:gd name="T0" fmla="*/ 22 w 1438"/>
                    <a:gd name="T1" fmla="*/ 13 h 1436"/>
                    <a:gd name="T2" fmla="*/ 21 w 1438"/>
                    <a:gd name="T3" fmla="*/ 16 h 1436"/>
                    <a:gd name="T4" fmla="*/ 19 w 1438"/>
                    <a:gd name="T5" fmla="*/ 18 h 1436"/>
                    <a:gd name="T6" fmla="*/ 17 w 1438"/>
                    <a:gd name="T7" fmla="*/ 20 h 1436"/>
                    <a:gd name="T8" fmla="*/ 14 w 1438"/>
                    <a:gd name="T9" fmla="*/ 21 h 1436"/>
                    <a:gd name="T10" fmla="*/ 10 w 1438"/>
                    <a:gd name="T11" fmla="*/ 21 h 1436"/>
                    <a:gd name="T12" fmla="*/ 7 w 1438"/>
                    <a:gd name="T13" fmla="*/ 21 h 1436"/>
                    <a:gd name="T14" fmla="*/ 5 w 1438"/>
                    <a:gd name="T15" fmla="*/ 19 h 1436"/>
                    <a:gd name="T16" fmla="*/ 2 w 1438"/>
                    <a:gd name="T17" fmla="*/ 17 h 1436"/>
                    <a:gd name="T18" fmla="*/ 1 w 1438"/>
                    <a:gd name="T19" fmla="*/ 14 h 1436"/>
                    <a:gd name="T20" fmla="*/ 1 w 1438"/>
                    <a:gd name="T21" fmla="*/ 11 h 1436"/>
                    <a:gd name="T22" fmla="*/ 1 w 1438"/>
                    <a:gd name="T23" fmla="*/ 8 h 1436"/>
                    <a:gd name="T24" fmla="*/ 2 w 1438"/>
                    <a:gd name="T25" fmla="*/ 5 h 1436"/>
                    <a:gd name="T26" fmla="*/ 5 w 1438"/>
                    <a:gd name="T27" fmla="*/ 2 h 1436"/>
                    <a:gd name="T28" fmla="*/ 7 w 1438"/>
                    <a:gd name="T29" fmla="*/ 1 h 1436"/>
                    <a:gd name="T30" fmla="*/ 10 w 1438"/>
                    <a:gd name="T31" fmla="*/ 0 h 1436"/>
                    <a:gd name="T32" fmla="*/ 14 w 1438"/>
                    <a:gd name="T33" fmla="*/ 0 h 1436"/>
                    <a:gd name="T34" fmla="*/ 17 w 1438"/>
                    <a:gd name="T35" fmla="*/ 1 h 1436"/>
                    <a:gd name="T36" fmla="*/ 19 w 1438"/>
                    <a:gd name="T37" fmla="*/ 3 h 1436"/>
                    <a:gd name="T38" fmla="*/ 21 w 1438"/>
                    <a:gd name="T39" fmla="*/ 6 h 1436"/>
                    <a:gd name="T40" fmla="*/ 22 w 1438"/>
                    <a:gd name="T41" fmla="*/ 9 h 1436"/>
                    <a:gd name="T42" fmla="*/ 0 w 1438"/>
                    <a:gd name="T43" fmla="*/ 11 h 1436"/>
                    <a:gd name="T44" fmla="*/ 1 w 1438"/>
                    <a:gd name="T45" fmla="*/ 7 h 1436"/>
                    <a:gd name="T46" fmla="*/ 2 w 1438"/>
                    <a:gd name="T47" fmla="*/ 4 h 1436"/>
                    <a:gd name="T48" fmla="*/ 5 w 1438"/>
                    <a:gd name="T49" fmla="*/ 2 h 1436"/>
                    <a:gd name="T50" fmla="*/ 7 w 1438"/>
                    <a:gd name="T51" fmla="*/ 0 h 1436"/>
                    <a:gd name="T52" fmla="*/ 11 w 1438"/>
                    <a:gd name="T53" fmla="*/ 0 h 1436"/>
                    <a:gd name="T54" fmla="*/ 14 w 1438"/>
                    <a:gd name="T55" fmla="*/ 0 h 1436"/>
                    <a:gd name="T56" fmla="*/ 17 w 1438"/>
                    <a:gd name="T57" fmla="*/ 1 h 1436"/>
                    <a:gd name="T58" fmla="*/ 20 w 1438"/>
                    <a:gd name="T59" fmla="*/ 3 h 1436"/>
                    <a:gd name="T60" fmla="*/ 22 w 1438"/>
                    <a:gd name="T61" fmla="*/ 5 h 1436"/>
                    <a:gd name="T62" fmla="*/ 23 w 1438"/>
                    <a:gd name="T63" fmla="*/ 8 h 1436"/>
                    <a:gd name="T64" fmla="*/ 23 w 1438"/>
                    <a:gd name="T65" fmla="*/ 12 h 1436"/>
                    <a:gd name="T66" fmla="*/ 22 w 1438"/>
                    <a:gd name="T67" fmla="*/ 15 h 1436"/>
                    <a:gd name="T68" fmla="*/ 20 w 1438"/>
                    <a:gd name="T69" fmla="*/ 18 h 1436"/>
                    <a:gd name="T70" fmla="*/ 18 w 1438"/>
                    <a:gd name="T71" fmla="*/ 20 h 1436"/>
                    <a:gd name="T72" fmla="*/ 15 w 1438"/>
                    <a:gd name="T73" fmla="*/ 21 h 1436"/>
                    <a:gd name="T74" fmla="*/ 12 w 1438"/>
                    <a:gd name="T75" fmla="*/ 22 h 1436"/>
                    <a:gd name="T76" fmla="*/ 8 w 1438"/>
                    <a:gd name="T77" fmla="*/ 21 h 1436"/>
                    <a:gd name="T78" fmla="*/ 5 w 1438"/>
                    <a:gd name="T79" fmla="*/ 20 h 1436"/>
                    <a:gd name="T80" fmla="*/ 3 w 1438"/>
                    <a:gd name="T81" fmla="*/ 18 h 1436"/>
                    <a:gd name="T82" fmla="*/ 1 w 1438"/>
                    <a:gd name="T83" fmla="*/ 15 h 1436"/>
                    <a:gd name="T84" fmla="*/ 1 w 1438"/>
                    <a:gd name="T85" fmla="*/ 12 h 14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8" h="1436">
                      <a:moveTo>
                        <a:pt x="1387" y="717"/>
                      </a:moveTo>
                      <a:lnTo>
                        <a:pt x="1383" y="787"/>
                      </a:lnTo>
                      <a:lnTo>
                        <a:pt x="1373" y="855"/>
                      </a:lnTo>
                      <a:lnTo>
                        <a:pt x="1355" y="921"/>
                      </a:lnTo>
                      <a:lnTo>
                        <a:pt x="1332" y="984"/>
                      </a:lnTo>
                      <a:lnTo>
                        <a:pt x="1304" y="1044"/>
                      </a:lnTo>
                      <a:lnTo>
                        <a:pt x="1269" y="1100"/>
                      </a:lnTo>
                      <a:lnTo>
                        <a:pt x="1230" y="1153"/>
                      </a:lnTo>
                      <a:lnTo>
                        <a:pt x="1185" y="1202"/>
                      </a:lnTo>
                      <a:lnTo>
                        <a:pt x="1137" y="1247"/>
                      </a:lnTo>
                      <a:lnTo>
                        <a:pt x="1084" y="1286"/>
                      </a:lnTo>
                      <a:lnTo>
                        <a:pt x="1026" y="1320"/>
                      </a:lnTo>
                      <a:lnTo>
                        <a:pt x="966" y="1349"/>
                      </a:lnTo>
                      <a:lnTo>
                        <a:pt x="903" y="1372"/>
                      </a:lnTo>
                      <a:lnTo>
                        <a:pt x="837" y="1390"/>
                      </a:lnTo>
                      <a:lnTo>
                        <a:pt x="768" y="1400"/>
                      </a:lnTo>
                      <a:lnTo>
                        <a:pt x="698" y="1403"/>
                      </a:lnTo>
                      <a:lnTo>
                        <a:pt x="626" y="1400"/>
                      </a:lnTo>
                      <a:lnTo>
                        <a:pt x="558" y="1390"/>
                      </a:lnTo>
                      <a:lnTo>
                        <a:pt x="492" y="1373"/>
                      </a:lnTo>
                      <a:lnTo>
                        <a:pt x="428" y="1350"/>
                      </a:lnTo>
                      <a:lnTo>
                        <a:pt x="368" y="1322"/>
                      </a:lnTo>
                      <a:lnTo>
                        <a:pt x="311" y="1287"/>
                      </a:lnTo>
                      <a:lnTo>
                        <a:pt x="258" y="1247"/>
                      </a:lnTo>
                      <a:lnTo>
                        <a:pt x="209" y="1203"/>
                      </a:lnTo>
                      <a:lnTo>
                        <a:pt x="164" y="1155"/>
                      </a:lnTo>
                      <a:lnTo>
                        <a:pt x="125" y="1102"/>
                      </a:lnTo>
                      <a:lnTo>
                        <a:pt x="91" y="1045"/>
                      </a:lnTo>
                      <a:lnTo>
                        <a:pt x="62" y="984"/>
                      </a:lnTo>
                      <a:lnTo>
                        <a:pt x="39" y="922"/>
                      </a:lnTo>
                      <a:lnTo>
                        <a:pt x="22" y="856"/>
                      </a:lnTo>
                      <a:lnTo>
                        <a:pt x="11" y="788"/>
                      </a:lnTo>
                      <a:lnTo>
                        <a:pt x="8" y="718"/>
                      </a:lnTo>
                      <a:lnTo>
                        <a:pt x="11" y="648"/>
                      </a:lnTo>
                      <a:lnTo>
                        <a:pt x="22" y="580"/>
                      </a:lnTo>
                      <a:lnTo>
                        <a:pt x="38" y="514"/>
                      </a:lnTo>
                      <a:lnTo>
                        <a:pt x="61" y="451"/>
                      </a:lnTo>
                      <a:lnTo>
                        <a:pt x="90" y="389"/>
                      </a:lnTo>
                      <a:lnTo>
                        <a:pt x="124" y="333"/>
                      </a:lnTo>
                      <a:lnTo>
                        <a:pt x="164" y="280"/>
                      </a:lnTo>
                      <a:lnTo>
                        <a:pt x="208" y="230"/>
                      </a:lnTo>
                      <a:lnTo>
                        <a:pt x="258" y="187"/>
                      </a:lnTo>
                      <a:lnTo>
                        <a:pt x="311" y="146"/>
                      </a:lnTo>
                      <a:lnTo>
                        <a:pt x="367" y="112"/>
                      </a:lnTo>
                      <a:lnTo>
                        <a:pt x="428" y="83"/>
                      </a:lnTo>
                      <a:lnTo>
                        <a:pt x="492" y="59"/>
                      </a:lnTo>
                      <a:lnTo>
                        <a:pt x="558" y="43"/>
                      </a:lnTo>
                      <a:lnTo>
                        <a:pt x="626" y="31"/>
                      </a:lnTo>
                      <a:lnTo>
                        <a:pt x="698" y="28"/>
                      </a:lnTo>
                      <a:lnTo>
                        <a:pt x="768" y="31"/>
                      </a:lnTo>
                      <a:lnTo>
                        <a:pt x="837" y="42"/>
                      </a:lnTo>
                      <a:lnTo>
                        <a:pt x="904" y="59"/>
                      </a:lnTo>
                      <a:lnTo>
                        <a:pt x="967" y="82"/>
                      </a:lnTo>
                      <a:lnTo>
                        <a:pt x="1027" y="111"/>
                      </a:lnTo>
                      <a:lnTo>
                        <a:pt x="1084" y="145"/>
                      </a:lnTo>
                      <a:lnTo>
                        <a:pt x="1137" y="186"/>
                      </a:lnTo>
                      <a:lnTo>
                        <a:pt x="1186" y="230"/>
                      </a:lnTo>
                      <a:lnTo>
                        <a:pt x="1230" y="279"/>
                      </a:lnTo>
                      <a:lnTo>
                        <a:pt x="1270" y="332"/>
                      </a:lnTo>
                      <a:lnTo>
                        <a:pt x="1305" y="389"/>
                      </a:lnTo>
                      <a:lnTo>
                        <a:pt x="1334" y="449"/>
                      </a:lnTo>
                      <a:lnTo>
                        <a:pt x="1357" y="513"/>
                      </a:lnTo>
                      <a:lnTo>
                        <a:pt x="1373" y="578"/>
                      </a:lnTo>
                      <a:lnTo>
                        <a:pt x="1383" y="646"/>
                      </a:lnTo>
                      <a:lnTo>
                        <a:pt x="1387" y="717"/>
                      </a:lnTo>
                      <a:close/>
                      <a:moveTo>
                        <a:pt x="0" y="719"/>
                      </a:moveTo>
                      <a:lnTo>
                        <a:pt x="3" y="645"/>
                      </a:lnTo>
                      <a:lnTo>
                        <a:pt x="14" y="575"/>
                      </a:lnTo>
                      <a:lnTo>
                        <a:pt x="31" y="506"/>
                      </a:lnTo>
                      <a:lnTo>
                        <a:pt x="55" y="440"/>
                      </a:lnTo>
                      <a:lnTo>
                        <a:pt x="85" y="377"/>
                      </a:lnTo>
                      <a:lnTo>
                        <a:pt x="122" y="318"/>
                      </a:lnTo>
                      <a:lnTo>
                        <a:pt x="162" y="263"/>
                      </a:lnTo>
                      <a:lnTo>
                        <a:pt x="209" y="212"/>
                      </a:lnTo>
                      <a:lnTo>
                        <a:pt x="260" y="165"/>
                      </a:lnTo>
                      <a:lnTo>
                        <a:pt x="315" y="123"/>
                      </a:lnTo>
                      <a:lnTo>
                        <a:pt x="374" y="88"/>
                      </a:lnTo>
                      <a:lnTo>
                        <a:pt x="437" y="58"/>
                      </a:lnTo>
                      <a:lnTo>
                        <a:pt x="503" y="33"/>
                      </a:lnTo>
                      <a:lnTo>
                        <a:pt x="573" y="15"/>
                      </a:lnTo>
                      <a:lnTo>
                        <a:pt x="645" y="4"/>
                      </a:lnTo>
                      <a:lnTo>
                        <a:pt x="718" y="0"/>
                      </a:lnTo>
                      <a:lnTo>
                        <a:pt x="792" y="4"/>
                      </a:lnTo>
                      <a:lnTo>
                        <a:pt x="864" y="15"/>
                      </a:lnTo>
                      <a:lnTo>
                        <a:pt x="932" y="32"/>
                      </a:lnTo>
                      <a:lnTo>
                        <a:pt x="998" y="57"/>
                      </a:lnTo>
                      <a:lnTo>
                        <a:pt x="1061" y="88"/>
                      </a:lnTo>
                      <a:lnTo>
                        <a:pt x="1119" y="123"/>
                      </a:lnTo>
                      <a:lnTo>
                        <a:pt x="1175" y="165"/>
                      </a:lnTo>
                      <a:lnTo>
                        <a:pt x="1226" y="211"/>
                      </a:lnTo>
                      <a:lnTo>
                        <a:pt x="1272" y="263"/>
                      </a:lnTo>
                      <a:lnTo>
                        <a:pt x="1314" y="318"/>
                      </a:lnTo>
                      <a:lnTo>
                        <a:pt x="1350" y="377"/>
                      </a:lnTo>
                      <a:lnTo>
                        <a:pt x="1381" y="439"/>
                      </a:lnTo>
                      <a:lnTo>
                        <a:pt x="1405" y="506"/>
                      </a:lnTo>
                      <a:lnTo>
                        <a:pt x="1423" y="574"/>
                      </a:lnTo>
                      <a:lnTo>
                        <a:pt x="1434" y="645"/>
                      </a:lnTo>
                      <a:lnTo>
                        <a:pt x="1438" y="718"/>
                      </a:lnTo>
                      <a:lnTo>
                        <a:pt x="1435" y="792"/>
                      </a:lnTo>
                      <a:lnTo>
                        <a:pt x="1423" y="862"/>
                      </a:lnTo>
                      <a:lnTo>
                        <a:pt x="1405" y="931"/>
                      </a:lnTo>
                      <a:lnTo>
                        <a:pt x="1381" y="997"/>
                      </a:lnTo>
                      <a:lnTo>
                        <a:pt x="1351" y="1059"/>
                      </a:lnTo>
                      <a:lnTo>
                        <a:pt x="1314" y="1119"/>
                      </a:lnTo>
                      <a:lnTo>
                        <a:pt x="1272" y="1174"/>
                      </a:lnTo>
                      <a:lnTo>
                        <a:pt x="1226" y="1225"/>
                      </a:lnTo>
                      <a:lnTo>
                        <a:pt x="1175" y="1271"/>
                      </a:lnTo>
                      <a:lnTo>
                        <a:pt x="1119" y="1312"/>
                      </a:lnTo>
                      <a:lnTo>
                        <a:pt x="1061" y="1348"/>
                      </a:lnTo>
                      <a:lnTo>
                        <a:pt x="997" y="1378"/>
                      </a:lnTo>
                      <a:lnTo>
                        <a:pt x="932" y="1403"/>
                      </a:lnTo>
                      <a:lnTo>
                        <a:pt x="862" y="1421"/>
                      </a:lnTo>
                      <a:lnTo>
                        <a:pt x="792" y="1432"/>
                      </a:lnTo>
                      <a:lnTo>
                        <a:pt x="718" y="1436"/>
                      </a:lnTo>
                      <a:lnTo>
                        <a:pt x="645" y="1432"/>
                      </a:lnTo>
                      <a:lnTo>
                        <a:pt x="573" y="1421"/>
                      </a:lnTo>
                      <a:lnTo>
                        <a:pt x="504" y="1403"/>
                      </a:lnTo>
                      <a:lnTo>
                        <a:pt x="437" y="1379"/>
                      </a:lnTo>
                      <a:lnTo>
                        <a:pt x="375" y="1348"/>
                      </a:lnTo>
                      <a:lnTo>
                        <a:pt x="315" y="1312"/>
                      </a:lnTo>
                      <a:lnTo>
                        <a:pt x="260" y="1271"/>
                      </a:lnTo>
                      <a:lnTo>
                        <a:pt x="209" y="1225"/>
                      </a:lnTo>
                      <a:lnTo>
                        <a:pt x="163" y="1174"/>
                      </a:lnTo>
                      <a:lnTo>
                        <a:pt x="122" y="1119"/>
                      </a:lnTo>
                      <a:lnTo>
                        <a:pt x="86" y="1060"/>
                      </a:lnTo>
                      <a:lnTo>
                        <a:pt x="56" y="998"/>
                      </a:lnTo>
                      <a:lnTo>
                        <a:pt x="32" y="932"/>
                      </a:lnTo>
                      <a:lnTo>
                        <a:pt x="15" y="863"/>
                      </a:lnTo>
                      <a:lnTo>
                        <a:pt x="3" y="792"/>
                      </a:lnTo>
                      <a:lnTo>
                        <a:pt x="0" y="719"/>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282">
                  <a:extLst>
                    <a:ext uri="{FF2B5EF4-FFF2-40B4-BE49-F238E27FC236}">
                      <a16:creationId xmlns:a16="http://schemas.microsoft.com/office/drawing/2014/main" id="{37D64BA9-55C7-41AD-92E6-AB5B07C571C9}"/>
                    </a:ext>
                  </a:extLst>
                </p:cNvPr>
                <p:cNvSpPr>
                  <a:spLocks noEditPoints="1"/>
                </p:cNvSpPr>
                <p:nvPr/>
              </p:nvSpPr>
              <p:spPr bwMode="auto">
                <a:xfrm>
                  <a:off x="1748" y="2523"/>
                  <a:ext cx="715" cy="712"/>
                </a:xfrm>
                <a:custGeom>
                  <a:avLst/>
                  <a:gdLst>
                    <a:gd name="T0" fmla="*/ 22 w 1430"/>
                    <a:gd name="T1" fmla="*/ 13 h 1425"/>
                    <a:gd name="T2" fmla="*/ 21 w 1430"/>
                    <a:gd name="T3" fmla="*/ 16 h 1425"/>
                    <a:gd name="T4" fmla="*/ 19 w 1430"/>
                    <a:gd name="T5" fmla="*/ 18 h 1425"/>
                    <a:gd name="T6" fmla="*/ 16 w 1430"/>
                    <a:gd name="T7" fmla="*/ 20 h 1425"/>
                    <a:gd name="T8" fmla="*/ 14 w 1430"/>
                    <a:gd name="T9" fmla="*/ 21 h 1425"/>
                    <a:gd name="T10" fmla="*/ 10 w 1430"/>
                    <a:gd name="T11" fmla="*/ 21 h 1425"/>
                    <a:gd name="T12" fmla="*/ 7 w 1430"/>
                    <a:gd name="T13" fmla="*/ 21 h 1425"/>
                    <a:gd name="T14" fmla="*/ 4 w 1430"/>
                    <a:gd name="T15" fmla="*/ 19 h 1425"/>
                    <a:gd name="T16" fmla="*/ 2 w 1430"/>
                    <a:gd name="T17" fmla="*/ 17 h 1425"/>
                    <a:gd name="T18" fmla="*/ 1 w 1430"/>
                    <a:gd name="T19" fmla="*/ 14 h 1425"/>
                    <a:gd name="T20" fmla="*/ 0 w 1430"/>
                    <a:gd name="T21" fmla="*/ 11 h 1425"/>
                    <a:gd name="T22" fmla="*/ 1 w 1430"/>
                    <a:gd name="T23" fmla="*/ 7 h 1425"/>
                    <a:gd name="T24" fmla="*/ 2 w 1430"/>
                    <a:gd name="T25" fmla="*/ 5 h 1425"/>
                    <a:gd name="T26" fmla="*/ 4 w 1430"/>
                    <a:gd name="T27" fmla="*/ 2 h 1425"/>
                    <a:gd name="T28" fmla="*/ 7 w 1430"/>
                    <a:gd name="T29" fmla="*/ 1 h 1425"/>
                    <a:gd name="T30" fmla="*/ 10 w 1430"/>
                    <a:gd name="T31" fmla="*/ 0 h 1425"/>
                    <a:gd name="T32" fmla="*/ 14 w 1430"/>
                    <a:gd name="T33" fmla="*/ 0 h 1425"/>
                    <a:gd name="T34" fmla="*/ 17 w 1430"/>
                    <a:gd name="T35" fmla="*/ 1 h 1425"/>
                    <a:gd name="T36" fmla="*/ 19 w 1430"/>
                    <a:gd name="T37" fmla="*/ 3 h 1425"/>
                    <a:gd name="T38" fmla="*/ 21 w 1430"/>
                    <a:gd name="T39" fmla="*/ 5 h 1425"/>
                    <a:gd name="T40" fmla="*/ 22 w 1430"/>
                    <a:gd name="T41" fmla="*/ 8 h 1425"/>
                    <a:gd name="T42" fmla="*/ 1 w 1430"/>
                    <a:gd name="T43" fmla="*/ 11 h 1425"/>
                    <a:gd name="T44" fmla="*/ 1 w 1430"/>
                    <a:gd name="T45" fmla="*/ 7 h 1425"/>
                    <a:gd name="T46" fmla="*/ 2 w 1430"/>
                    <a:gd name="T47" fmla="*/ 4 h 1425"/>
                    <a:gd name="T48" fmla="*/ 5 w 1430"/>
                    <a:gd name="T49" fmla="*/ 2 h 1425"/>
                    <a:gd name="T50" fmla="*/ 7 w 1430"/>
                    <a:gd name="T51" fmla="*/ 0 h 1425"/>
                    <a:gd name="T52" fmla="*/ 11 w 1430"/>
                    <a:gd name="T53" fmla="*/ 0 h 1425"/>
                    <a:gd name="T54" fmla="*/ 14 w 1430"/>
                    <a:gd name="T55" fmla="*/ 0 h 1425"/>
                    <a:gd name="T56" fmla="*/ 17 w 1430"/>
                    <a:gd name="T57" fmla="*/ 1 h 1425"/>
                    <a:gd name="T58" fmla="*/ 20 w 1430"/>
                    <a:gd name="T59" fmla="*/ 3 h 1425"/>
                    <a:gd name="T60" fmla="*/ 21 w 1430"/>
                    <a:gd name="T61" fmla="*/ 5 h 1425"/>
                    <a:gd name="T62" fmla="*/ 23 w 1430"/>
                    <a:gd name="T63" fmla="*/ 8 h 1425"/>
                    <a:gd name="T64" fmla="*/ 23 w 1430"/>
                    <a:gd name="T65" fmla="*/ 12 h 1425"/>
                    <a:gd name="T66" fmla="*/ 22 w 1430"/>
                    <a:gd name="T67" fmla="*/ 15 h 1425"/>
                    <a:gd name="T68" fmla="*/ 20 w 1430"/>
                    <a:gd name="T69" fmla="*/ 18 h 1425"/>
                    <a:gd name="T70" fmla="*/ 18 w 1430"/>
                    <a:gd name="T71" fmla="*/ 20 h 1425"/>
                    <a:gd name="T72" fmla="*/ 15 w 1430"/>
                    <a:gd name="T73" fmla="*/ 21 h 1425"/>
                    <a:gd name="T74" fmla="*/ 12 w 1430"/>
                    <a:gd name="T75" fmla="*/ 22 h 1425"/>
                    <a:gd name="T76" fmla="*/ 8 w 1430"/>
                    <a:gd name="T77" fmla="*/ 21 h 1425"/>
                    <a:gd name="T78" fmla="*/ 5 w 1430"/>
                    <a:gd name="T79" fmla="*/ 20 h 1425"/>
                    <a:gd name="T80" fmla="*/ 3 w 1430"/>
                    <a:gd name="T81" fmla="*/ 18 h 1425"/>
                    <a:gd name="T82" fmla="*/ 1 w 1430"/>
                    <a:gd name="T83" fmla="*/ 15 h 1425"/>
                    <a:gd name="T84" fmla="*/ 1 w 1430"/>
                    <a:gd name="T85" fmla="*/ 12 h 14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25">
                      <a:moveTo>
                        <a:pt x="1388" y="712"/>
                      </a:moveTo>
                      <a:lnTo>
                        <a:pt x="1384" y="782"/>
                      </a:lnTo>
                      <a:lnTo>
                        <a:pt x="1373" y="851"/>
                      </a:lnTo>
                      <a:lnTo>
                        <a:pt x="1356" y="917"/>
                      </a:lnTo>
                      <a:lnTo>
                        <a:pt x="1333" y="980"/>
                      </a:lnTo>
                      <a:lnTo>
                        <a:pt x="1303" y="1040"/>
                      </a:lnTo>
                      <a:lnTo>
                        <a:pt x="1268" y="1098"/>
                      </a:lnTo>
                      <a:lnTo>
                        <a:pt x="1229" y="1151"/>
                      </a:lnTo>
                      <a:lnTo>
                        <a:pt x="1184" y="1200"/>
                      </a:lnTo>
                      <a:lnTo>
                        <a:pt x="1134" y="1245"/>
                      </a:lnTo>
                      <a:lnTo>
                        <a:pt x="1081" y="1284"/>
                      </a:lnTo>
                      <a:lnTo>
                        <a:pt x="1024" y="1319"/>
                      </a:lnTo>
                      <a:lnTo>
                        <a:pt x="964" y="1349"/>
                      </a:lnTo>
                      <a:lnTo>
                        <a:pt x="901" y="1372"/>
                      </a:lnTo>
                      <a:lnTo>
                        <a:pt x="834" y="1389"/>
                      </a:lnTo>
                      <a:lnTo>
                        <a:pt x="765" y="1400"/>
                      </a:lnTo>
                      <a:lnTo>
                        <a:pt x="694" y="1403"/>
                      </a:lnTo>
                      <a:lnTo>
                        <a:pt x="623" y="1400"/>
                      </a:lnTo>
                      <a:lnTo>
                        <a:pt x="554" y="1389"/>
                      </a:lnTo>
                      <a:lnTo>
                        <a:pt x="487" y="1372"/>
                      </a:lnTo>
                      <a:lnTo>
                        <a:pt x="424" y="1349"/>
                      </a:lnTo>
                      <a:lnTo>
                        <a:pt x="363" y="1320"/>
                      </a:lnTo>
                      <a:lnTo>
                        <a:pt x="305" y="1284"/>
                      </a:lnTo>
                      <a:lnTo>
                        <a:pt x="252" y="1245"/>
                      </a:lnTo>
                      <a:lnTo>
                        <a:pt x="203" y="1200"/>
                      </a:lnTo>
                      <a:lnTo>
                        <a:pt x="158" y="1152"/>
                      </a:lnTo>
                      <a:lnTo>
                        <a:pt x="118" y="1099"/>
                      </a:lnTo>
                      <a:lnTo>
                        <a:pt x="84" y="1041"/>
                      </a:lnTo>
                      <a:lnTo>
                        <a:pt x="54" y="981"/>
                      </a:lnTo>
                      <a:lnTo>
                        <a:pt x="31" y="918"/>
                      </a:lnTo>
                      <a:lnTo>
                        <a:pt x="14" y="851"/>
                      </a:lnTo>
                      <a:lnTo>
                        <a:pt x="3" y="783"/>
                      </a:lnTo>
                      <a:lnTo>
                        <a:pt x="0" y="713"/>
                      </a:lnTo>
                      <a:lnTo>
                        <a:pt x="3" y="643"/>
                      </a:lnTo>
                      <a:lnTo>
                        <a:pt x="14" y="573"/>
                      </a:lnTo>
                      <a:lnTo>
                        <a:pt x="31" y="507"/>
                      </a:lnTo>
                      <a:lnTo>
                        <a:pt x="54" y="443"/>
                      </a:lnTo>
                      <a:lnTo>
                        <a:pt x="83" y="382"/>
                      </a:lnTo>
                      <a:lnTo>
                        <a:pt x="117" y="326"/>
                      </a:lnTo>
                      <a:lnTo>
                        <a:pt x="158" y="272"/>
                      </a:lnTo>
                      <a:lnTo>
                        <a:pt x="203" y="223"/>
                      </a:lnTo>
                      <a:lnTo>
                        <a:pt x="252" y="178"/>
                      </a:lnTo>
                      <a:lnTo>
                        <a:pt x="305" y="138"/>
                      </a:lnTo>
                      <a:lnTo>
                        <a:pt x="363" y="103"/>
                      </a:lnTo>
                      <a:lnTo>
                        <a:pt x="423" y="75"/>
                      </a:lnTo>
                      <a:lnTo>
                        <a:pt x="487" y="52"/>
                      </a:lnTo>
                      <a:lnTo>
                        <a:pt x="554" y="34"/>
                      </a:lnTo>
                      <a:lnTo>
                        <a:pt x="623" y="24"/>
                      </a:lnTo>
                      <a:lnTo>
                        <a:pt x="694" y="20"/>
                      </a:lnTo>
                      <a:lnTo>
                        <a:pt x="765" y="24"/>
                      </a:lnTo>
                      <a:lnTo>
                        <a:pt x="834" y="34"/>
                      </a:lnTo>
                      <a:lnTo>
                        <a:pt x="901" y="52"/>
                      </a:lnTo>
                      <a:lnTo>
                        <a:pt x="964" y="75"/>
                      </a:lnTo>
                      <a:lnTo>
                        <a:pt x="1025" y="103"/>
                      </a:lnTo>
                      <a:lnTo>
                        <a:pt x="1081" y="139"/>
                      </a:lnTo>
                      <a:lnTo>
                        <a:pt x="1134" y="178"/>
                      </a:lnTo>
                      <a:lnTo>
                        <a:pt x="1184" y="223"/>
                      </a:lnTo>
                      <a:lnTo>
                        <a:pt x="1229" y="272"/>
                      </a:lnTo>
                      <a:lnTo>
                        <a:pt x="1269" y="326"/>
                      </a:lnTo>
                      <a:lnTo>
                        <a:pt x="1304" y="382"/>
                      </a:lnTo>
                      <a:lnTo>
                        <a:pt x="1333" y="443"/>
                      </a:lnTo>
                      <a:lnTo>
                        <a:pt x="1357" y="507"/>
                      </a:lnTo>
                      <a:lnTo>
                        <a:pt x="1373" y="572"/>
                      </a:lnTo>
                      <a:lnTo>
                        <a:pt x="1384" y="641"/>
                      </a:lnTo>
                      <a:lnTo>
                        <a:pt x="1388" y="712"/>
                      </a:lnTo>
                      <a:close/>
                      <a:moveTo>
                        <a:pt x="1" y="714"/>
                      </a:moveTo>
                      <a:lnTo>
                        <a:pt x="4" y="641"/>
                      </a:lnTo>
                      <a:lnTo>
                        <a:pt x="16" y="571"/>
                      </a:lnTo>
                      <a:lnTo>
                        <a:pt x="33" y="503"/>
                      </a:lnTo>
                      <a:lnTo>
                        <a:pt x="57" y="437"/>
                      </a:lnTo>
                      <a:lnTo>
                        <a:pt x="87" y="375"/>
                      </a:lnTo>
                      <a:lnTo>
                        <a:pt x="122" y="317"/>
                      </a:lnTo>
                      <a:lnTo>
                        <a:pt x="163" y="261"/>
                      </a:lnTo>
                      <a:lnTo>
                        <a:pt x="209" y="211"/>
                      </a:lnTo>
                      <a:lnTo>
                        <a:pt x="260" y="164"/>
                      </a:lnTo>
                      <a:lnTo>
                        <a:pt x="315" y="123"/>
                      </a:lnTo>
                      <a:lnTo>
                        <a:pt x="374" y="87"/>
                      </a:lnTo>
                      <a:lnTo>
                        <a:pt x="436" y="57"/>
                      </a:lnTo>
                      <a:lnTo>
                        <a:pt x="502" y="33"/>
                      </a:lnTo>
                      <a:lnTo>
                        <a:pt x="571" y="15"/>
                      </a:lnTo>
                      <a:lnTo>
                        <a:pt x="641" y="4"/>
                      </a:lnTo>
                      <a:lnTo>
                        <a:pt x="715" y="0"/>
                      </a:lnTo>
                      <a:lnTo>
                        <a:pt x="788" y="3"/>
                      </a:lnTo>
                      <a:lnTo>
                        <a:pt x="859" y="15"/>
                      </a:lnTo>
                      <a:lnTo>
                        <a:pt x="927" y="32"/>
                      </a:lnTo>
                      <a:lnTo>
                        <a:pt x="993" y="56"/>
                      </a:lnTo>
                      <a:lnTo>
                        <a:pt x="1055" y="86"/>
                      </a:lnTo>
                      <a:lnTo>
                        <a:pt x="1115" y="122"/>
                      </a:lnTo>
                      <a:lnTo>
                        <a:pt x="1169" y="163"/>
                      </a:lnTo>
                      <a:lnTo>
                        <a:pt x="1220" y="209"/>
                      </a:lnTo>
                      <a:lnTo>
                        <a:pt x="1266" y="260"/>
                      </a:lnTo>
                      <a:lnTo>
                        <a:pt x="1307" y="314"/>
                      </a:lnTo>
                      <a:lnTo>
                        <a:pt x="1343" y="373"/>
                      </a:lnTo>
                      <a:lnTo>
                        <a:pt x="1374" y="435"/>
                      </a:lnTo>
                      <a:lnTo>
                        <a:pt x="1398" y="501"/>
                      </a:lnTo>
                      <a:lnTo>
                        <a:pt x="1415" y="569"/>
                      </a:lnTo>
                      <a:lnTo>
                        <a:pt x="1427" y="640"/>
                      </a:lnTo>
                      <a:lnTo>
                        <a:pt x="1430" y="713"/>
                      </a:lnTo>
                      <a:lnTo>
                        <a:pt x="1427" y="785"/>
                      </a:lnTo>
                      <a:lnTo>
                        <a:pt x="1415" y="856"/>
                      </a:lnTo>
                      <a:lnTo>
                        <a:pt x="1398" y="924"/>
                      </a:lnTo>
                      <a:lnTo>
                        <a:pt x="1374" y="989"/>
                      </a:lnTo>
                      <a:lnTo>
                        <a:pt x="1343" y="1052"/>
                      </a:lnTo>
                      <a:lnTo>
                        <a:pt x="1307" y="1110"/>
                      </a:lnTo>
                      <a:lnTo>
                        <a:pt x="1266" y="1165"/>
                      </a:lnTo>
                      <a:lnTo>
                        <a:pt x="1220" y="1215"/>
                      </a:lnTo>
                      <a:lnTo>
                        <a:pt x="1169" y="1261"/>
                      </a:lnTo>
                      <a:lnTo>
                        <a:pt x="1114" y="1303"/>
                      </a:lnTo>
                      <a:lnTo>
                        <a:pt x="1055" y="1338"/>
                      </a:lnTo>
                      <a:lnTo>
                        <a:pt x="993" y="1368"/>
                      </a:lnTo>
                      <a:lnTo>
                        <a:pt x="927" y="1393"/>
                      </a:lnTo>
                      <a:lnTo>
                        <a:pt x="859" y="1410"/>
                      </a:lnTo>
                      <a:lnTo>
                        <a:pt x="789" y="1421"/>
                      </a:lnTo>
                      <a:lnTo>
                        <a:pt x="716" y="1425"/>
                      </a:lnTo>
                      <a:lnTo>
                        <a:pt x="643" y="1421"/>
                      </a:lnTo>
                      <a:lnTo>
                        <a:pt x="572" y="1410"/>
                      </a:lnTo>
                      <a:lnTo>
                        <a:pt x="503" y="1393"/>
                      </a:lnTo>
                      <a:lnTo>
                        <a:pt x="438" y="1370"/>
                      </a:lnTo>
                      <a:lnTo>
                        <a:pt x="375" y="1340"/>
                      </a:lnTo>
                      <a:lnTo>
                        <a:pt x="317" y="1304"/>
                      </a:lnTo>
                      <a:lnTo>
                        <a:pt x="261" y="1262"/>
                      </a:lnTo>
                      <a:lnTo>
                        <a:pt x="211" y="1216"/>
                      </a:lnTo>
                      <a:lnTo>
                        <a:pt x="165" y="1167"/>
                      </a:lnTo>
                      <a:lnTo>
                        <a:pt x="123" y="1112"/>
                      </a:lnTo>
                      <a:lnTo>
                        <a:pt x="87" y="1053"/>
                      </a:lnTo>
                      <a:lnTo>
                        <a:pt x="57" y="991"/>
                      </a:lnTo>
                      <a:lnTo>
                        <a:pt x="33" y="926"/>
                      </a:lnTo>
                      <a:lnTo>
                        <a:pt x="16" y="857"/>
                      </a:lnTo>
                      <a:lnTo>
                        <a:pt x="4" y="787"/>
                      </a:lnTo>
                      <a:lnTo>
                        <a:pt x="1" y="714"/>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283">
                  <a:extLst>
                    <a:ext uri="{FF2B5EF4-FFF2-40B4-BE49-F238E27FC236}">
                      <a16:creationId xmlns:a16="http://schemas.microsoft.com/office/drawing/2014/main" id="{475DF3B6-6062-4EA0-9691-71FF228DD520}"/>
                    </a:ext>
                  </a:extLst>
                </p:cNvPr>
                <p:cNvSpPr>
                  <a:spLocks noEditPoints="1"/>
                </p:cNvSpPr>
                <p:nvPr/>
              </p:nvSpPr>
              <p:spPr bwMode="auto">
                <a:xfrm>
                  <a:off x="1745" y="2526"/>
                  <a:ext cx="715" cy="707"/>
                </a:xfrm>
                <a:custGeom>
                  <a:avLst/>
                  <a:gdLst>
                    <a:gd name="T0" fmla="*/ 22 w 1430"/>
                    <a:gd name="T1" fmla="*/ 13 h 1415"/>
                    <a:gd name="T2" fmla="*/ 21 w 1430"/>
                    <a:gd name="T3" fmla="*/ 16 h 1415"/>
                    <a:gd name="T4" fmla="*/ 19 w 1430"/>
                    <a:gd name="T5" fmla="*/ 18 h 1415"/>
                    <a:gd name="T6" fmla="*/ 17 w 1430"/>
                    <a:gd name="T7" fmla="*/ 20 h 1415"/>
                    <a:gd name="T8" fmla="*/ 14 w 1430"/>
                    <a:gd name="T9" fmla="*/ 21 h 1415"/>
                    <a:gd name="T10" fmla="*/ 10 w 1430"/>
                    <a:gd name="T11" fmla="*/ 21 h 1415"/>
                    <a:gd name="T12" fmla="*/ 7 w 1430"/>
                    <a:gd name="T13" fmla="*/ 21 h 1415"/>
                    <a:gd name="T14" fmla="*/ 4 w 1430"/>
                    <a:gd name="T15" fmla="*/ 19 h 1415"/>
                    <a:gd name="T16" fmla="*/ 2 w 1430"/>
                    <a:gd name="T17" fmla="*/ 17 h 1415"/>
                    <a:gd name="T18" fmla="*/ 1 w 1430"/>
                    <a:gd name="T19" fmla="*/ 14 h 1415"/>
                    <a:gd name="T20" fmla="*/ 0 w 1430"/>
                    <a:gd name="T21" fmla="*/ 11 h 1415"/>
                    <a:gd name="T22" fmla="*/ 1 w 1430"/>
                    <a:gd name="T23" fmla="*/ 7 h 1415"/>
                    <a:gd name="T24" fmla="*/ 2 w 1430"/>
                    <a:gd name="T25" fmla="*/ 4 h 1415"/>
                    <a:gd name="T26" fmla="*/ 4 w 1430"/>
                    <a:gd name="T27" fmla="*/ 2 h 1415"/>
                    <a:gd name="T28" fmla="*/ 7 w 1430"/>
                    <a:gd name="T29" fmla="*/ 1 h 1415"/>
                    <a:gd name="T30" fmla="*/ 10 w 1430"/>
                    <a:gd name="T31" fmla="*/ 0 h 1415"/>
                    <a:gd name="T32" fmla="*/ 14 w 1430"/>
                    <a:gd name="T33" fmla="*/ 0 h 1415"/>
                    <a:gd name="T34" fmla="*/ 17 w 1430"/>
                    <a:gd name="T35" fmla="*/ 1 h 1415"/>
                    <a:gd name="T36" fmla="*/ 19 w 1430"/>
                    <a:gd name="T37" fmla="*/ 3 h 1415"/>
                    <a:gd name="T38" fmla="*/ 21 w 1430"/>
                    <a:gd name="T39" fmla="*/ 5 h 1415"/>
                    <a:gd name="T40" fmla="*/ 22 w 1430"/>
                    <a:gd name="T41" fmla="*/ 8 h 1415"/>
                    <a:gd name="T42" fmla="*/ 1 w 1430"/>
                    <a:gd name="T43" fmla="*/ 11 h 1415"/>
                    <a:gd name="T44" fmla="*/ 1 w 1430"/>
                    <a:gd name="T45" fmla="*/ 7 h 1415"/>
                    <a:gd name="T46" fmla="*/ 3 w 1430"/>
                    <a:gd name="T47" fmla="*/ 4 h 1415"/>
                    <a:gd name="T48" fmla="*/ 5 w 1430"/>
                    <a:gd name="T49" fmla="*/ 2 h 1415"/>
                    <a:gd name="T50" fmla="*/ 7 w 1430"/>
                    <a:gd name="T51" fmla="*/ 0 h 1415"/>
                    <a:gd name="T52" fmla="*/ 11 w 1430"/>
                    <a:gd name="T53" fmla="*/ 0 h 1415"/>
                    <a:gd name="T54" fmla="*/ 14 w 1430"/>
                    <a:gd name="T55" fmla="*/ 0 h 1415"/>
                    <a:gd name="T56" fmla="*/ 17 w 1430"/>
                    <a:gd name="T57" fmla="*/ 1 h 1415"/>
                    <a:gd name="T58" fmla="*/ 20 w 1430"/>
                    <a:gd name="T59" fmla="*/ 3 h 1415"/>
                    <a:gd name="T60" fmla="*/ 21 w 1430"/>
                    <a:gd name="T61" fmla="*/ 5 h 1415"/>
                    <a:gd name="T62" fmla="*/ 23 w 1430"/>
                    <a:gd name="T63" fmla="*/ 8 h 1415"/>
                    <a:gd name="T64" fmla="*/ 23 w 1430"/>
                    <a:gd name="T65" fmla="*/ 12 h 1415"/>
                    <a:gd name="T66" fmla="*/ 22 w 1430"/>
                    <a:gd name="T67" fmla="*/ 15 h 1415"/>
                    <a:gd name="T68" fmla="*/ 20 w 1430"/>
                    <a:gd name="T69" fmla="*/ 18 h 1415"/>
                    <a:gd name="T70" fmla="*/ 18 w 1430"/>
                    <a:gd name="T71" fmla="*/ 20 h 1415"/>
                    <a:gd name="T72" fmla="*/ 15 w 1430"/>
                    <a:gd name="T73" fmla="*/ 21 h 1415"/>
                    <a:gd name="T74" fmla="*/ 12 w 1430"/>
                    <a:gd name="T75" fmla="*/ 22 h 1415"/>
                    <a:gd name="T76" fmla="*/ 8 w 1430"/>
                    <a:gd name="T77" fmla="*/ 21 h 1415"/>
                    <a:gd name="T78" fmla="*/ 6 w 1430"/>
                    <a:gd name="T79" fmla="*/ 20 h 1415"/>
                    <a:gd name="T80" fmla="*/ 3 w 1430"/>
                    <a:gd name="T81" fmla="*/ 18 h 1415"/>
                    <a:gd name="T82" fmla="*/ 2 w 1430"/>
                    <a:gd name="T83" fmla="*/ 15 h 1415"/>
                    <a:gd name="T84" fmla="*/ 1 w 1430"/>
                    <a:gd name="T85" fmla="*/ 12 h 14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15">
                      <a:moveTo>
                        <a:pt x="1394" y="707"/>
                      </a:moveTo>
                      <a:lnTo>
                        <a:pt x="1390" y="777"/>
                      </a:lnTo>
                      <a:lnTo>
                        <a:pt x="1380" y="846"/>
                      </a:lnTo>
                      <a:lnTo>
                        <a:pt x="1363" y="913"/>
                      </a:lnTo>
                      <a:lnTo>
                        <a:pt x="1340" y="976"/>
                      </a:lnTo>
                      <a:lnTo>
                        <a:pt x="1310" y="1037"/>
                      </a:lnTo>
                      <a:lnTo>
                        <a:pt x="1275" y="1095"/>
                      </a:lnTo>
                      <a:lnTo>
                        <a:pt x="1235" y="1148"/>
                      </a:lnTo>
                      <a:lnTo>
                        <a:pt x="1191" y="1198"/>
                      </a:lnTo>
                      <a:lnTo>
                        <a:pt x="1142" y="1242"/>
                      </a:lnTo>
                      <a:lnTo>
                        <a:pt x="1087" y="1283"/>
                      </a:lnTo>
                      <a:lnTo>
                        <a:pt x="1030" y="1317"/>
                      </a:lnTo>
                      <a:lnTo>
                        <a:pt x="969" y="1346"/>
                      </a:lnTo>
                      <a:lnTo>
                        <a:pt x="905" y="1370"/>
                      </a:lnTo>
                      <a:lnTo>
                        <a:pt x="837" y="1388"/>
                      </a:lnTo>
                      <a:lnTo>
                        <a:pt x="768" y="1398"/>
                      </a:lnTo>
                      <a:lnTo>
                        <a:pt x="697" y="1401"/>
                      </a:lnTo>
                      <a:lnTo>
                        <a:pt x="626" y="1398"/>
                      </a:lnTo>
                      <a:lnTo>
                        <a:pt x="555" y="1388"/>
                      </a:lnTo>
                      <a:lnTo>
                        <a:pt x="488" y="1370"/>
                      </a:lnTo>
                      <a:lnTo>
                        <a:pt x="425" y="1347"/>
                      </a:lnTo>
                      <a:lnTo>
                        <a:pt x="364" y="1317"/>
                      </a:lnTo>
                      <a:lnTo>
                        <a:pt x="306" y="1283"/>
                      </a:lnTo>
                      <a:lnTo>
                        <a:pt x="252" y="1242"/>
                      </a:lnTo>
                      <a:lnTo>
                        <a:pt x="203" y="1198"/>
                      </a:lnTo>
                      <a:lnTo>
                        <a:pt x="158" y="1149"/>
                      </a:lnTo>
                      <a:lnTo>
                        <a:pt x="118" y="1095"/>
                      </a:lnTo>
                      <a:lnTo>
                        <a:pt x="83" y="1037"/>
                      </a:lnTo>
                      <a:lnTo>
                        <a:pt x="54" y="977"/>
                      </a:lnTo>
                      <a:lnTo>
                        <a:pt x="31" y="913"/>
                      </a:lnTo>
                      <a:lnTo>
                        <a:pt x="14" y="847"/>
                      </a:lnTo>
                      <a:lnTo>
                        <a:pt x="4" y="778"/>
                      </a:lnTo>
                      <a:lnTo>
                        <a:pt x="0" y="707"/>
                      </a:lnTo>
                      <a:lnTo>
                        <a:pt x="4" y="636"/>
                      </a:lnTo>
                      <a:lnTo>
                        <a:pt x="14" y="567"/>
                      </a:lnTo>
                      <a:lnTo>
                        <a:pt x="31" y="500"/>
                      </a:lnTo>
                      <a:lnTo>
                        <a:pt x="54" y="437"/>
                      </a:lnTo>
                      <a:lnTo>
                        <a:pt x="84" y="376"/>
                      </a:lnTo>
                      <a:lnTo>
                        <a:pt x="119" y="318"/>
                      </a:lnTo>
                      <a:lnTo>
                        <a:pt x="159" y="264"/>
                      </a:lnTo>
                      <a:lnTo>
                        <a:pt x="204" y="215"/>
                      </a:lnTo>
                      <a:lnTo>
                        <a:pt x="254" y="170"/>
                      </a:lnTo>
                      <a:lnTo>
                        <a:pt x="308" y="131"/>
                      </a:lnTo>
                      <a:lnTo>
                        <a:pt x="365" y="95"/>
                      </a:lnTo>
                      <a:lnTo>
                        <a:pt x="426" y="66"/>
                      </a:lnTo>
                      <a:lnTo>
                        <a:pt x="490" y="42"/>
                      </a:lnTo>
                      <a:lnTo>
                        <a:pt x="556" y="25"/>
                      </a:lnTo>
                      <a:lnTo>
                        <a:pt x="627" y="14"/>
                      </a:lnTo>
                      <a:lnTo>
                        <a:pt x="698" y="11"/>
                      </a:lnTo>
                      <a:lnTo>
                        <a:pt x="770" y="14"/>
                      </a:lnTo>
                      <a:lnTo>
                        <a:pt x="839" y="25"/>
                      </a:lnTo>
                      <a:lnTo>
                        <a:pt x="905" y="42"/>
                      </a:lnTo>
                      <a:lnTo>
                        <a:pt x="969" y="66"/>
                      </a:lnTo>
                      <a:lnTo>
                        <a:pt x="1030" y="95"/>
                      </a:lnTo>
                      <a:lnTo>
                        <a:pt x="1087" y="131"/>
                      </a:lnTo>
                      <a:lnTo>
                        <a:pt x="1140" y="170"/>
                      </a:lnTo>
                      <a:lnTo>
                        <a:pt x="1190" y="215"/>
                      </a:lnTo>
                      <a:lnTo>
                        <a:pt x="1235" y="264"/>
                      </a:lnTo>
                      <a:lnTo>
                        <a:pt x="1275" y="318"/>
                      </a:lnTo>
                      <a:lnTo>
                        <a:pt x="1310" y="376"/>
                      </a:lnTo>
                      <a:lnTo>
                        <a:pt x="1340" y="437"/>
                      </a:lnTo>
                      <a:lnTo>
                        <a:pt x="1363" y="500"/>
                      </a:lnTo>
                      <a:lnTo>
                        <a:pt x="1380" y="567"/>
                      </a:lnTo>
                      <a:lnTo>
                        <a:pt x="1390" y="636"/>
                      </a:lnTo>
                      <a:lnTo>
                        <a:pt x="1394" y="707"/>
                      </a:lnTo>
                      <a:close/>
                      <a:moveTo>
                        <a:pt x="12" y="709"/>
                      </a:moveTo>
                      <a:lnTo>
                        <a:pt x="15" y="636"/>
                      </a:lnTo>
                      <a:lnTo>
                        <a:pt x="25" y="567"/>
                      </a:lnTo>
                      <a:lnTo>
                        <a:pt x="43" y="499"/>
                      </a:lnTo>
                      <a:lnTo>
                        <a:pt x="67" y="434"/>
                      </a:lnTo>
                      <a:lnTo>
                        <a:pt x="97" y="373"/>
                      </a:lnTo>
                      <a:lnTo>
                        <a:pt x="131" y="314"/>
                      </a:lnTo>
                      <a:lnTo>
                        <a:pt x="173" y="259"/>
                      </a:lnTo>
                      <a:lnTo>
                        <a:pt x="218" y="209"/>
                      </a:lnTo>
                      <a:lnTo>
                        <a:pt x="268" y="163"/>
                      </a:lnTo>
                      <a:lnTo>
                        <a:pt x="323" y="121"/>
                      </a:lnTo>
                      <a:lnTo>
                        <a:pt x="381" y="87"/>
                      </a:lnTo>
                      <a:lnTo>
                        <a:pt x="444" y="57"/>
                      </a:lnTo>
                      <a:lnTo>
                        <a:pt x="508" y="33"/>
                      </a:lnTo>
                      <a:lnTo>
                        <a:pt x="576" y="15"/>
                      </a:lnTo>
                      <a:lnTo>
                        <a:pt x="647" y="4"/>
                      </a:lnTo>
                      <a:lnTo>
                        <a:pt x="720" y="0"/>
                      </a:lnTo>
                      <a:lnTo>
                        <a:pt x="793" y="4"/>
                      </a:lnTo>
                      <a:lnTo>
                        <a:pt x="863" y="14"/>
                      </a:lnTo>
                      <a:lnTo>
                        <a:pt x="931" y="32"/>
                      </a:lnTo>
                      <a:lnTo>
                        <a:pt x="995" y="56"/>
                      </a:lnTo>
                      <a:lnTo>
                        <a:pt x="1057" y="86"/>
                      </a:lnTo>
                      <a:lnTo>
                        <a:pt x="1116" y="121"/>
                      </a:lnTo>
                      <a:lnTo>
                        <a:pt x="1170" y="162"/>
                      </a:lnTo>
                      <a:lnTo>
                        <a:pt x="1221" y="208"/>
                      </a:lnTo>
                      <a:lnTo>
                        <a:pt x="1267" y="259"/>
                      </a:lnTo>
                      <a:lnTo>
                        <a:pt x="1307" y="313"/>
                      </a:lnTo>
                      <a:lnTo>
                        <a:pt x="1343" y="371"/>
                      </a:lnTo>
                      <a:lnTo>
                        <a:pt x="1373" y="432"/>
                      </a:lnTo>
                      <a:lnTo>
                        <a:pt x="1397" y="498"/>
                      </a:lnTo>
                      <a:lnTo>
                        <a:pt x="1415" y="566"/>
                      </a:lnTo>
                      <a:lnTo>
                        <a:pt x="1426" y="635"/>
                      </a:lnTo>
                      <a:lnTo>
                        <a:pt x="1430" y="708"/>
                      </a:lnTo>
                      <a:lnTo>
                        <a:pt x="1426" y="780"/>
                      </a:lnTo>
                      <a:lnTo>
                        <a:pt x="1415" y="850"/>
                      </a:lnTo>
                      <a:lnTo>
                        <a:pt x="1397" y="918"/>
                      </a:lnTo>
                      <a:lnTo>
                        <a:pt x="1373" y="982"/>
                      </a:lnTo>
                      <a:lnTo>
                        <a:pt x="1343" y="1044"/>
                      </a:lnTo>
                      <a:lnTo>
                        <a:pt x="1307" y="1103"/>
                      </a:lnTo>
                      <a:lnTo>
                        <a:pt x="1267" y="1157"/>
                      </a:lnTo>
                      <a:lnTo>
                        <a:pt x="1221" y="1207"/>
                      </a:lnTo>
                      <a:lnTo>
                        <a:pt x="1170" y="1253"/>
                      </a:lnTo>
                      <a:lnTo>
                        <a:pt x="1116" y="1293"/>
                      </a:lnTo>
                      <a:lnTo>
                        <a:pt x="1057" y="1329"/>
                      </a:lnTo>
                      <a:lnTo>
                        <a:pt x="995" y="1359"/>
                      </a:lnTo>
                      <a:lnTo>
                        <a:pt x="931" y="1383"/>
                      </a:lnTo>
                      <a:lnTo>
                        <a:pt x="863" y="1400"/>
                      </a:lnTo>
                      <a:lnTo>
                        <a:pt x="793" y="1412"/>
                      </a:lnTo>
                      <a:lnTo>
                        <a:pt x="720" y="1415"/>
                      </a:lnTo>
                      <a:lnTo>
                        <a:pt x="647" y="1412"/>
                      </a:lnTo>
                      <a:lnTo>
                        <a:pt x="576" y="1400"/>
                      </a:lnTo>
                      <a:lnTo>
                        <a:pt x="508" y="1383"/>
                      </a:lnTo>
                      <a:lnTo>
                        <a:pt x="442" y="1359"/>
                      </a:lnTo>
                      <a:lnTo>
                        <a:pt x="380" y="1329"/>
                      </a:lnTo>
                      <a:lnTo>
                        <a:pt x="323" y="1294"/>
                      </a:lnTo>
                      <a:lnTo>
                        <a:pt x="267" y="1253"/>
                      </a:lnTo>
                      <a:lnTo>
                        <a:pt x="218" y="1208"/>
                      </a:lnTo>
                      <a:lnTo>
                        <a:pt x="172" y="1157"/>
                      </a:lnTo>
                      <a:lnTo>
                        <a:pt x="131" y="1103"/>
                      </a:lnTo>
                      <a:lnTo>
                        <a:pt x="97" y="1045"/>
                      </a:lnTo>
                      <a:lnTo>
                        <a:pt x="67" y="983"/>
                      </a:lnTo>
                      <a:lnTo>
                        <a:pt x="43" y="919"/>
                      </a:lnTo>
                      <a:lnTo>
                        <a:pt x="25" y="851"/>
                      </a:lnTo>
                      <a:lnTo>
                        <a:pt x="15" y="782"/>
                      </a:lnTo>
                      <a:lnTo>
                        <a:pt x="12" y="709"/>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284">
                  <a:extLst>
                    <a:ext uri="{FF2B5EF4-FFF2-40B4-BE49-F238E27FC236}">
                      <a16:creationId xmlns:a16="http://schemas.microsoft.com/office/drawing/2014/main" id="{C396335F-598B-4ED2-A44F-1F0F6D292337}"/>
                    </a:ext>
                  </a:extLst>
                </p:cNvPr>
                <p:cNvSpPr>
                  <a:spLocks noEditPoints="1"/>
                </p:cNvSpPr>
                <p:nvPr/>
              </p:nvSpPr>
              <p:spPr bwMode="auto">
                <a:xfrm>
                  <a:off x="1742" y="2528"/>
                  <a:ext cx="714" cy="702"/>
                </a:xfrm>
                <a:custGeom>
                  <a:avLst/>
                  <a:gdLst>
                    <a:gd name="T0" fmla="*/ 0 w 1430"/>
                    <a:gd name="T1" fmla="*/ 8 h 1405"/>
                    <a:gd name="T2" fmla="*/ 1 w 1430"/>
                    <a:gd name="T3" fmla="*/ 5 h 1405"/>
                    <a:gd name="T4" fmla="*/ 3 w 1430"/>
                    <a:gd name="T5" fmla="*/ 3 h 1405"/>
                    <a:gd name="T6" fmla="*/ 6 w 1430"/>
                    <a:gd name="T7" fmla="*/ 1 h 1405"/>
                    <a:gd name="T8" fmla="*/ 9 w 1430"/>
                    <a:gd name="T9" fmla="*/ 0 h 1405"/>
                    <a:gd name="T10" fmla="*/ 12 w 1430"/>
                    <a:gd name="T11" fmla="*/ 0 h 1405"/>
                    <a:gd name="T12" fmla="*/ 15 w 1430"/>
                    <a:gd name="T13" fmla="*/ 0 h 1405"/>
                    <a:gd name="T14" fmla="*/ 18 w 1430"/>
                    <a:gd name="T15" fmla="*/ 2 h 1405"/>
                    <a:gd name="T16" fmla="*/ 20 w 1430"/>
                    <a:gd name="T17" fmla="*/ 4 h 1405"/>
                    <a:gd name="T18" fmla="*/ 21 w 1430"/>
                    <a:gd name="T19" fmla="*/ 7 h 1405"/>
                    <a:gd name="T20" fmla="*/ 22 w 1430"/>
                    <a:gd name="T21" fmla="*/ 10 h 1405"/>
                    <a:gd name="T22" fmla="*/ 21 w 1430"/>
                    <a:gd name="T23" fmla="*/ 14 h 1405"/>
                    <a:gd name="T24" fmla="*/ 20 w 1430"/>
                    <a:gd name="T25" fmla="*/ 17 h 1405"/>
                    <a:gd name="T26" fmla="*/ 18 w 1430"/>
                    <a:gd name="T27" fmla="*/ 19 h 1405"/>
                    <a:gd name="T28" fmla="*/ 15 w 1430"/>
                    <a:gd name="T29" fmla="*/ 21 h 1405"/>
                    <a:gd name="T30" fmla="*/ 12 w 1430"/>
                    <a:gd name="T31" fmla="*/ 21 h 1405"/>
                    <a:gd name="T32" fmla="*/ 9 w 1430"/>
                    <a:gd name="T33" fmla="*/ 21 h 1405"/>
                    <a:gd name="T34" fmla="*/ 6 w 1430"/>
                    <a:gd name="T35" fmla="*/ 20 h 1405"/>
                    <a:gd name="T36" fmla="*/ 3 w 1430"/>
                    <a:gd name="T37" fmla="*/ 18 h 1405"/>
                    <a:gd name="T38" fmla="*/ 1 w 1430"/>
                    <a:gd name="T39" fmla="*/ 16 h 1405"/>
                    <a:gd name="T40" fmla="*/ 0 w 1430"/>
                    <a:gd name="T41" fmla="*/ 13 h 1405"/>
                    <a:gd name="T42" fmla="*/ 0 w 1430"/>
                    <a:gd name="T43" fmla="*/ 10 h 1405"/>
                    <a:gd name="T44" fmla="*/ 0 w 1430"/>
                    <a:gd name="T45" fmla="*/ 7 h 1405"/>
                    <a:gd name="T46" fmla="*/ 1 w 1430"/>
                    <a:gd name="T47" fmla="*/ 4 h 1405"/>
                    <a:gd name="T48" fmla="*/ 3 w 1430"/>
                    <a:gd name="T49" fmla="*/ 2 h 1405"/>
                    <a:gd name="T50" fmla="*/ 6 w 1430"/>
                    <a:gd name="T51" fmla="*/ 0 h 1405"/>
                    <a:gd name="T52" fmla="*/ 9 w 1430"/>
                    <a:gd name="T53" fmla="*/ 0 h 1405"/>
                    <a:gd name="T54" fmla="*/ 13 w 1430"/>
                    <a:gd name="T55" fmla="*/ 0 h 1405"/>
                    <a:gd name="T56" fmla="*/ 16 w 1430"/>
                    <a:gd name="T57" fmla="*/ 1 h 1405"/>
                    <a:gd name="T58" fmla="*/ 18 w 1430"/>
                    <a:gd name="T59" fmla="*/ 3 h 1405"/>
                    <a:gd name="T60" fmla="*/ 20 w 1430"/>
                    <a:gd name="T61" fmla="*/ 5 h 1405"/>
                    <a:gd name="T62" fmla="*/ 21 w 1430"/>
                    <a:gd name="T63" fmla="*/ 8 h 1405"/>
                    <a:gd name="T64" fmla="*/ 21 w 1430"/>
                    <a:gd name="T65" fmla="*/ 12 h 1405"/>
                    <a:gd name="T66" fmla="*/ 21 w 1430"/>
                    <a:gd name="T67" fmla="*/ 15 h 1405"/>
                    <a:gd name="T68" fmla="*/ 19 w 1430"/>
                    <a:gd name="T69" fmla="*/ 17 h 1405"/>
                    <a:gd name="T70" fmla="*/ 17 w 1430"/>
                    <a:gd name="T71" fmla="*/ 19 h 1405"/>
                    <a:gd name="T72" fmla="*/ 14 w 1430"/>
                    <a:gd name="T73" fmla="*/ 21 h 1405"/>
                    <a:gd name="T74" fmla="*/ 10 w 1430"/>
                    <a:gd name="T75" fmla="*/ 21 h 1405"/>
                    <a:gd name="T76" fmla="*/ 7 w 1430"/>
                    <a:gd name="T77" fmla="*/ 21 h 1405"/>
                    <a:gd name="T78" fmla="*/ 4 w 1430"/>
                    <a:gd name="T79" fmla="*/ 19 h 1405"/>
                    <a:gd name="T80" fmla="*/ 2 w 1430"/>
                    <a:gd name="T81" fmla="*/ 17 h 1405"/>
                    <a:gd name="T82" fmla="*/ 0 w 1430"/>
                    <a:gd name="T83" fmla="*/ 15 h 1405"/>
                    <a:gd name="T84" fmla="*/ 0 w 1430"/>
                    <a:gd name="T85" fmla="*/ 12 h 14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05">
                      <a:moveTo>
                        <a:pt x="21" y="703"/>
                      </a:moveTo>
                      <a:lnTo>
                        <a:pt x="24" y="631"/>
                      </a:lnTo>
                      <a:lnTo>
                        <a:pt x="35" y="562"/>
                      </a:lnTo>
                      <a:lnTo>
                        <a:pt x="52" y="495"/>
                      </a:lnTo>
                      <a:lnTo>
                        <a:pt x="75" y="431"/>
                      </a:lnTo>
                      <a:lnTo>
                        <a:pt x="105" y="370"/>
                      </a:lnTo>
                      <a:lnTo>
                        <a:pt x="140" y="312"/>
                      </a:lnTo>
                      <a:lnTo>
                        <a:pt x="180" y="258"/>
                      </a:lnTo>
                      <a:lnTo>
                        <a:pt x="226" y="207"/>
                      </a:lnTo>
                      <a:lnTo>
                        <a:pt x="275" y="162"/>
                      </a:lnTo>
                      <a:lnTo>
                        <a:pt x="330" y="122"/>
                      </a:lnTo>
                      <a:lnTo>
                        <a:pt x="387" y="86"/>
                      </a:lnTo>
                      <a:lnTo>
                        <a:pt x="449" y="56"/>
                      </a:lnTo>
                      <a:lnTo>
                        <a:pt x="514" y="32"/>
                      </a:lnTo>
                      <a:lnTo>
                        <a:pt x="582" y="15"/>
                      </a:lnTo>
                      <a:lnTo>
                        <a:pt x="652" y="5"/>
                      </a:lnTo>
                      <a:lnTo>
                        <a:pt x="725" y="0"/>
                      </a:lnTo>
                      <a:lnTo>
                        <a:pt x="796" y="3"/>
                      </a:lnTo>
                      <a:lnTo>
                        <a:pt x="866" y="14"/>
                      </a:lnTo>
                      <a:lnTo>
                        <a:pt x="934" y="31"/>
                      </a:lnTo>
                      <a:lnTo>
                        <a:pt x="999" y="55"/>
                      </a:lnTo>
                      <a:lnTo>
                        <a:pt x="1060" y="84"/>
                      </a:lnTo>
                      <a:lnTo>
                        <a:pt x="1119" y="120"/>
                      </a:lnTo>
                      <a:lnTo>
                        <a:pt x="1173" y="160"/>
                      </a:lnTo>
                      <a:lnTo>
                        <a:pt x="1222" y="205"/>
                      </a:lnTo>
                      <a:lnTo>
                        <a:pt x="1268" y="256"/>
                      </a:lnTo>
                      <a:lnTo>
                        <a:pt x="1309" y="310"/>
                      </a:lnTo>
                      <a:lnTo>
                        <a:pt x="1344" y="368"/>
                      </a:lnTo>
                      <a:lnTo>
                        <a:pt x="1374" y="429"/>
                      </a:lnTo>
                      <a:lnTo>
                        <a:pt x="1397" y="493"/>
                      </a:lnTo>
                      <a:lnTo>
                        <a:pt x="1416" y="560"/>
                      </a:lnTo>
                      <a:lnTo>
                        <a:pt x="1426" y="629"/>
                      </a:lnTo>
                      <a:lnTo>
                        <a:pt x="1430" y="701"/>
                      </a:lnTo>
                      <a:lnTo>
                        <a:pt x="1426" y="772"/>
                      </a:lnTo>
                      <a:lnTo>
                        <a:pt x="1415" y="842"/>
                      </a:lnTo>
                      <a:lnTo>
                        <a:pt x="1397" y="909"/>
                      </a:lnTo>
                      <a:lnTo>
                        <a:pt x="1374" y="974"/>
                      </a:lnTo>
                      <a:lnTo>
                        <a:pt x="1344" y="1035"/>
                      </a:lnTo>
                      <a:lnTo>
                        <a:pt x="1309" y="1093"/>
                      </a:lnTo>
                      <a:lnTo>
                        <a:pt x="1268" y="1148"/>
                      </a:lnTo>
                      <a:lnTo>
                        <a:pt x="1222" y="1197"/>
                      </a:lnTo>
                      <a:lnTo>
                        <a:pt x="1173" y="1243"/>
                      </a:lnTo>
                      <a:lnTo>
                        <a:pt x="1119" y="1284"/>
                      </a:lnTo>
                      <a:lnTo>
                        <a:pt x="1060" y="1319"/>
                      </a:lnTo>
                      <a:lnTo>
                        <a:pt x="999" y="1348"/>
                      </a:lnTo>
                      <a:lnTo>
                        <a:pt x="934" y="1372"/>
                      </a:lnTo>
                      <a:lnTo>
                        <a:pt x="866" y="1390"/>
                      </a:lnTo>
                      <a:lnTo>
                        <a:pt x="797" y="1401"/>
                      </a:lnTo>
                      <a:lnTo>
                        <a:pt x="726" y="1405"/>
                      </a:lnTo>
                      <a:lnTo>
                        <a:pt x="653" y="1401"/>
                      </a:lnTo>
                      <a:lnTo>
                        <a:pt x="583" y="1390"/>
                      </a:lnTo>
                      <a:lnTo>
                        <a:pt x="515" y="1372"/>
                      </a:lnTo>
                      <a:lnTo>
                        <a:pt x="451" y="1348"/>
                      </a:lnTo>
                      <a:lnTo>
                        <a:pt x="390" y="1318"/>
                      </a:lnTo>
                      <a:lnTo>
                        <a:pt x="331" y="1284"/>
                      </a:lnTo>
                      <a:lnTo>
                        <a:pt x="278" y="1243"/>
                      </a:lnTo>
                      <a:lnTo>
                        <a:pt x="227" y="1197"/>
                      </a:lnTo>
                      <a:lnTo>
                        <a:pt x="182" y="1148"/>
                      </a:lnTo>
                      <a:lnTo>
                        <a:pt x="142" y="1093"/>
                      </a:lnTo>
                      <a:lnTo>
                        <a:pt x="106" y="1036"/>
                      </a:lnTo>
                      <a:lnTo>
                        <a:pt x="77" y="975"/>
                      </a:lnTo>
                      <a:lnTo>
                        <a:pt x="53" y="910"/>
                      </a:lnTo>
                      <a:lnTo>
                        <a:pt x="36" y="843"/>
                      </a:lnTo>
                      <a:lnTo>
                        <a:pt x="24" y="774"/>
                      </a:lnTo>
                      <a:lnTo>
                        <a:pt x="21" y="703"/>
                      </a:lnTo>
                      <a:close/>
                      <a:moveTo>
                        <a:pt x="0" y="702"/>
                      </a:moveTo>
                      <a:lnTo>
                        <a:pt x="4" y="630"/>
                      </a:lnTo>
                      <a:lnTo>
                        <a:pt x="14" y="561"/>
                      </a:lnTo>
                      <a:lnTo>
                        <a:pt x="31" y="494"/>
                      </a:lnTo>
                      <a:lnTo>
                        <a:pt x="54" y="431"/>
                      </a:lnTo>
                      <a:lnTo>
                        <a:pt x="83" y="370"/>
                      </a:lnTo>
                      <a:lnTo>
                        <a:pt x="118" y="312"/>
                      </a:lnTo>
                      <a:lnTo>
                        <a:pt x="158" y="258"/>
                      </a:lnTo>
                      <a:lnTo>
                        <a:pt x="203" y="209"/>
                      </a:lnTo>
                      <a:lnTo>
                        <a:pt x="252" y="162"/>
                      </a:lnTo>
                      <a:lnTo>
                        <a:pt x="307" y="122"/>
                      </a:lnTo>
                      <a:lnTo>
                        <a:pt x="364" y="88"/>
                      </a:lnTo>
                      <a:lnTo>
                        <a:pt x="425" y="58"/>
                      </a:lnTo>
                      <a:lnTo>
                        <a:pt x="490" y="33"/>
                      </a:lnTo>
                      <a:lnTo>
                        <a:pt x="558" y="16"/>
                      </a:lnTo>
                      <a:lnTo>
                        <a:pt x="627" y="6"/>
                      </a:lnTo>
                      <a:lnTo>
                        <a:pt x="699" y="2"/>
                      </a:lnTo>
                      <a:lnTo>
                        <a:pt x="772" y="6"/>
                      </a:lnTo>
                      <a:lnTo>
                        <a:pt x="841" y="16"/>
                      </a:lnTo>
                      <a:lnTo>
                        <a:pt x="909" y="33"/>
                      </a:lnTo>
                      <a:lnTo>
                        <a:pt x="973" y="58"/>
                      </a:lnTo>
                      <a:lnTo>
                        <a:pt x="1035" y="86"/>
                      </a:lnTo>
                      <a:lnTo>
                        <a:pt x="1093" y="122"/>
                      </a:lnTo>
                      <a:lnTo>
                        <a:pt x="1146" y="162"/>
                      </a:lnTo>
                      <a:lnTo>
                        <a:pt x="1197" y="207"/>
                      </a:lnTo>
                      <a:lnTo>
                        <a:pt x="1242" y="257"/>
                      </a:lnTo>
                      <a:lnTo>
                        <a:pt x="1282" y="310"/>
                      </a:lnTo>
                      <a:lnTo>
                        <a:pt x="1318" y="368"/>
                      </a:lnTo>
                      <a:lnTo>
                        <a:pt x="1347" y="429"/>
                      </a:lnTo>
                      <a:lnTo>
                        <a:pt x="1371" y="493"/>
                      </a:lnTo>
                      <a:lnTo>
                        <a:pt x="1388" y="560"/>
                      </a:lnTo>
                      <a:lnTo>
                        <a:pt x="1399" y="629"/>
                      </a:lnTo>
                      <a:lnTo>
                        <a:pt x="1402" y="701"/>
                      </a:lnTo>
                      <a:lnTo>
                        <a:pt x="1399" y="772"/>
                      </a:lnTo>
                      <a:lnTo>
                        <a:pt x="1388" y="841"/>
                      </a:lnTo>
                      <a:lnTo>
                        <a:pt x="1371" y="908"/>
                      </a:lnTo>
                      <a:lnTo>
                        <a:pt x="1347" y="972"/>
                      </a:lnTo>
                      <a:lnTo>
                        <a:pt x="1318" y="1034"/>
                      </a:lnTo>
                      <a:lnTo>
                        <a:pt x="1282" y="1091"/>
                      </a:lnTo>
                      <a:lnTo>
                        <a:pt x="1242" y="1144"/>
                      </a:lnTo>
                      <a:lnTo>
                        <a:pt x="1197" y="1194"/>
                      </a:lnTo>
                      <a:lnTo>
                        <a:pt x="1147" y="1239"/>
                      </a:lnTo>
                      <a:lnTo>
                        <a:pt x="1093" y="1279"/>
                      </a:lnTo>
                      <a:lnTo>
                        <a:pt x="1036" y="1315"/>
                      </a:lnTo>
                      <a:lnTo>
                        <a:pt x="975" y="1343"/>
                      </a:lnTo>
                      <a:lnTo>
                        <a:pt x="910" y="1368"/>
                      </a:lnTo>
                      <a:lnTo>
                        <a:pt x="843" y="1385"/>
                      </a:lnTo>
                      <a:lnTo>
                        <a:pt x="773" y="1395"/>
                      </a:lnTo>
                      <a:lnTo>
                        <a:pt x="702" y="1399"/>
                      </a:lnTo>
                      <a:lnTo>
                        <a:pt x="629" y="1395"/>
                      </a:lnTo>
                      <a:lnTo>
                        <a:pt x="560" y="1385"/>
                      </a:lnTo>
                      <a:lnTo>
                        <a:pt x="492" y="1368"/>
                      </a:lnTo>
                      <a:lnTo>
                        <a:pt x="428" y="1343"/>
                      </a:lnTo>
                      <a:lnTo>
                        <a:pt x="366" y="1315"/>
                      </a:lnTo>
                      <a:lnTo>
                        <a:pt x="309" y="1279"/>
                      </a:lnTo>
                      <a:lnTo>
                        <a:pt x="255" y="1239"/>
                      </a:lnTo>
                      <a:lnTo>
                        <a:pt x="205" y="1194"/>
                      </a:lnTo>
                      <a:lnTo>
                        <a:pt x="160" y="1144"/>
                      </a:lnTo>
                      <a:lnTo>
                        <a:pt x="120" y="1090"/>
                      </a:lnTo>
                      <a:lnTo>
                        <a:pt x="84" y="1032"/>
                      </a:lnTo>
                      <a:lnTo>
                        <a:pt x="55" y="972"/>
                      </a:lnTo>
                      <a:lnTo>
                        <a:pt x="31" y="908"/>
                      </a:lnTo>
                      <a:lnTo>
                        <a:pt x="14" y="841"/>
                      </a:lnTo>
                      <a:lnTo>
                        <a:pt x="4" y="773"/>
                      </a:lnTo>
                      <a:lnTo>
                        <a:pt x="0" y="7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 name="Group 285">
                <a:extLst>
                  <a:ext uri="{FF2B5EF4-FFF2-40B4-BE49-F238E27FC236}">
                    <a16:creationId xmlns:a16="http://schemas.microsoft.com/office/drawing/2014/main" id="{6FD24884-70FE-44CE-9C7B-3BCE6FF05E36}"/>
                  </a:ext>
                </a:extLst>
              </p:cNvPr>
              <p:cNvGrpSpPr>
                <a:grpSpLocks/>
              </p:cNvGrpSpPr>
              <p:nvPr/>
            </p:nvGrpSpPr>
            <p:grpSpPr bwMode="auto">
              <a:xfrm>
                <a:off x="2804" y="2697"/>
                <a:ext cx="912" cy="815"/>
                <a:chOff x="1783" y="2414"/>
                <a:chExt cx="846" cy="756"/>
              </a:xfrm>
            </p:grpSpPr>
            <p:grpSp>
              <p:nvGrpSpPr>
                <p:cNvPr id="17" name="Group 286">
                  <a:extLst>
                    <a:ext uri="{FF2B5EF4-FFF2-40B4-BE49-F238E27FC236}">
                      <a16:creationId xmlns:a16="http://schemas.microsoft.com/office/drawing/2014/main" id="{FAECA9FF-EDB2-4D4B-B800-CEDBA29E0D44}"/>
                    </a:ext>
                  </a:extLst>
                </p:cNvPr>
                <p:cNvGrpSpPr>
                  <a:grpSpLocks/>
                </p:cNvGrpSpPr>
                <p:nvPr/>
              </p:nvGrpSpPr>
              <p:grpSpPr bwMode="auto">
                <a:xfrm rot="-2838658">
                  <a:off x="1906" y="2418"/>
                  <a:ext cx="691" cy="684"/>
                  <a:chOff x="2056" y="2158"/>
                  <a:chExt cx="691" cy="684"/>
                </a:xfrm>
              </p:grpSpPr>
              <p:sp>
                <p:nvSpPr>
                  <p:cNvPr id="61" name="Freeform 287">
                    <a:extLst>
                      <a:ext uri="{FF2B5EF4-FFF2-40B4-BE49-F238E27FC236}">
                        <a16:creationId xmlns:a16="http://schemas.microsoft.com/office/drawing/2014/main" id="{EDDAA8BA-FE96-48FB-8D74-47BCDD07D2DF}"/>
                      </a:ext>
                    </a:extLst>
                  </p:cNvPr>
                  <p:cNvSpPr>
                    <a:spLocks/>
                  </p:cNvSpPr>
                  <p:nvPr/>
                </p:nvSpPr>
                <p:spPr bwMode="auto">
                  <a:xfrm>
                    <a:off x="2612" y="2766"/>
                    <a:ext cx="73" cy="73"/>
                  </a:xfrm>
                  <a:custGeom>
                    <a:avLst/>
                    <a:gdLst>
                      <a:gd name="T0" fmla="*/ 0 w 220"/>
                      <a:gd name="T1" fmla="*/ 0 h 219"/>
                      <a:gd name="T2" fmla="*/ 0 w 220"/>
                      <a:gd name="T3" fmla="*/ 0 h 219"/>
                      <a:gd name="T4" fmla="*/ 0 w 220"/>
                      <a:gd name="T5" fmla="*/ 0 h 219"/>
                      <a:gd name="T6" fmla="*/ 0 w 220"/>
                      <a:gd name="T7" fmla="*/ 0 h 219"/>
                      <a:gd name="T8" fmla="*/ 0 w 220"/>
                      <a:gd name="T9" fmla="*/ 0 h 219"/>
                      <a:gd name="T10" fmla="*/ 0 w 220"/>
                      <a:gd name="T11" fmla="*/ 0 h 219"/>
                      <a:gd name="T12" fmla="*/ 0 w 220"/>
                      <a:gd name="T13" fmla="*/ 0 h 219"/>
                      <a:gd name="T14" fmla="*/ 0 w 220"/>
                      <a:gd name="T15" fmla="*/ 0 h 219"/>
                      <a:gd name="T16" fmla="*/ 0 w 220"/>
                      <a:gd name="T17" fmla="*/ 0 h 219"/>
                      <a:gd name="T18" fmla="*/ 0 w 220"/>
                      <a:gd name="T19" fmla="*/ 0 h 219"/>
                      <a:gd name="T20" fmla="*/ 0 w 220"/>
                      <a:gd name="T21" fmla="*/ 0 h 219"/>
                      <a:gd name="T22" fmla="*/ 0 w 220"/>
                      <a:gd name="T23" fmla="*/ 0 h 219"/>
                      <a:gd name="T24" fmla="*/ 0 w 220"/>
                      <a:gd name="T25" fmla="*/ 0 h 219"/>
                      <a:gd name="T26" fmla="*/ 0 w 220"/>
                      <a:gd name="T27" fmla="*/ 0 h 219"/>
                      <a:gd name="T28" fmla="*/ 0 w 220"/>
                      <a:gd name="T29" fmla="*/ 0 h 219"/>
                      <a:gd name="T30" fmla="*/ 0 w 220"/>
                      <a:gd name="T31" fmla="*/ 0 h 219"/>
                      <a:gd name="T32" fmla="*/ 0 w 220"/>
                      <a:gd name="T33" fmla="*/ 0 h 219"/>
                      <a:gd name="T34" fmla="*/ 0 w 220"/>
                      <a:gd name="T35" fmla="*/ 0 h 219"/>
                      <a:gd name="T36" fmla="*/ 0 w 220"/>
                      <a:gd name="T37" fmla="*/ 0 h 219"/>
                      <a:gd name="T38" fmla="*/ 0 w 220"/>
                      <a:gd name="T39" fmla="*/ 0 h 219"/>
                      <a:gd name="T40" fmla="*/ 0 w 220"/>
                      <a:gd name="T41" fmla="*/ 0 h 219"/>
                      <a:gd name="T42" fmla="*/ 0 w 220"/>
                      <a:gd name="T43" fmla="*/ 0 h 219"/>
                      <a:gd name="T44" fmla="*/ 0 w 220"/>
                      <a:gd name="T45" fmla="*/ 0 h 219"/>
                      <a:gd name="T46" fmla="*/ 0 w 220"/>
                      <a:gd name="T47" fmla="*/ 0 h 219"/>
                      <a:gd name="T48" fmla="*/ 0 w 220"/>
                      <a:gd name="T49" fmla="*/ 0 h 219"/>
                      <a:gd name="T50" fmla="*/ 0 w 220"/>
                      <a:gd name="T51" fmla="*/ 0 h 219"/>
                      <a:gd name="T52" fmla="*/ 0 w 220"/>
                      <a:gd name="T53" fmla="*/ 0 h 219"/>
                      <a:gd name="T54" fmla="*/ 0 w 220"/>
                      <a:gd name="T55" fmla="*/ 0 h 219"/>
                      <a:gd name="T56" fmla="*/ 0 w 220"/>
                      <a:gd name="T57" fmla="*/ 0 h 219"/>
                      <a:gd name="T58" fmla="*/ 0 w 220"/>
                      <a:gd name="T59" fmla="*/ 0 h 219"/>
                      <a:gd name="T60" fmla="*/ 0 w 220"/>
                      <a:gd name="T61" fmla="*/ 0 h 219"/>
                      <a:gd name="T62" fmla="*/ 0 w 220"/>
                      <a:gd name="T63" fmla="*/ 0 h 219"/>
                      <a:gd name="T64" fmla="*/ 0 w 220"/>
                      <a:gd name="T65" fmla="*/ 0 h 2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0" h="219">
                        <a:moveTo>
                          <a:pt x="110" y="0"/>
                        </a:moveTo>
                        <a:lnTo>
                          <a:pt x="88" y="2"/>
                        </a:lnTo>
                        <a:lnTo>
                          <a:pt x="67" y="9"/>
                        </a:lnTo>
                        <a:lnTo>
                          <a:pt x="49" y="19"/>
                        </a:lnTo>
                        <a:lnTo>
                          <a:pt x="32" y="32"/>
                        </a:lnTo>
                        <a:lnTo>
                          <a:pt x="19" y="48"/>
                        </a:lnTo>
                        <a:lnTo>
                          <a:pt x="9" y="67"/>
                        </a:lnTo>
                        <a:lnTo>
                          <a:pt x="3" y="88"/>
                        </a:lnTo>
                        <a:lnTo>
                          <a:pt x="0" y="110"/>
                        </a:lnTo>
                        <a:lnTo>
                          <a:pt x="3" y="131"/>
                        </a:lnTo>
                        <a:lnTo>
                          <a:pt x="9" y="152"/>
                        </a:lnTo>
                        <a:lnTo>
                          <a:pt x="19" y="171"/>
                        </a:lnTo>
                        <a:lnTo>
                          <a:pt x="32" y="187"/>
                        </a:lnTo>
                        <a:lnTo>
                          <a:pt x="49" y="201"/>
                        </a:lnTo>
                        <a:lnTo>
                          <a:pt x="67" y="210"/>
                        </a:lnTo>
                        <a:lnTo>
                          <a:pt x="88" y="217"/>
                        </a:lnTo>
                        <a:lnTo>
                          <a:pt x="110" y="219"/>
                        </a:lnTo>
                        <a:lnTo>
                          <a:pt x="132" y="217"/>
                        </a:lnTo>
                        <a:lnTo>
                          <a:pt x="153" y="210"/>
                        </a:lnTo>
                        <a:lnTo>
                          <a:pt x="171" y="201"/>
                        </a:lnTo>
                        <a:lnTo>
                          <a:pt x="188" y="187"/>
                        </a:lnTo>
                        <a:lnTo>
                          <a:pt x="201" y="171"/>
                        </a:lnTo>
                        <a:lnTo>
                          <a:pt x="211" y="152"/>
                        </a:lnTo>
                        <a:lnTo>
                          <a:pt x="217" y="131"/>
                        </a:lnTo>
                        <a:lnTo>
                          <a:pt x="220" y="110"/>
                        </a:lnTo>
                        <a:lnTo>
                          <a:pt x="217" y="88"/>
                        </a:lnTo>
                        <a:lnTo>
                          <a:pt x="211" y="67"/>
                        </a:lnTo>
                        <a:lnTo>
                          <a:pt x="201" y="48"/>
                        </a:lnTo>
                        <a:lnTo>
                          <a:pt x="188" y="32"/>
                        </a:lnTo>
                        <a:lnTo>
                          <a:pt x="171" y="19"/>
                        </a:lnTo>
                        <a:lnTo>
                          <a:pt x="153" y="9"/>
                        </a:lnTo>
                        <a:lnTo>
                          <a:pt x="132" y="2"/>
                        </a:lnTo>
                        <a:lnTo>
                          <a:pt x="11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288">
                    <a:extLst>
                      <a:ext uri="{FF2B5EF4-FFF2-40B4-BE49-F238E27FC236}">
                        <a16:creationId xmlns:a16="http://schemas.microsoft.com/office/drawing/2014/main" id="{F31CB4E8-FAE5-4464-BA34-B4D4AE64B08B}"/>
                      </a:ext>
                    </a:extLst>
                  </p:cNvPr>
                  <p:cNvSpPr>
                    <a:spLocks/>
                  </p:cNvSpPr>
                  <p:nvPr/>
                </p:nvSpPr>
                <p:spPr bwMode="auto">
                  <a:xfrm>
                    <a:off x="2610" y="2763"/>
                    <a:ext cx="39" cy="40"/>
                  </a:xfrm>
                  <a:custGeom>
                    <a:avLst/>
                    <a:gdLst>
                      <a:gd name="T0" fmla="*/ 0 w 117"/>
                      <a:gd name="T1" fmla="*/ 0 h 118"/>
                      <a:gd name="T2" fmla="*/ 0 w 117"/>
                      <a:gd name="T3" fmla="*/ 0 h 118"/>
                      <a:gd name="T4" fmla="*/ 0 w 117"/>
                      <a:gd name="T5" fmla="*/ 0 h 118"/>
                      <a:gd name="T6" fmla="*/ 0 w 117"/>
                      <a:gd name="T7" fmla="*/ 0 h 118"/>
                      <a:gd name="T8" fmla="*/ 0 w 117"/>
                      <a:gd name="T9" fmla="*/ 0 h 118"/>
                      <a:gd name="T10" fmla="*/ 0 w 117"/>
                      <a:gd name="T11" fmla="*/ 0 h 118"/>
                      <a:gd name="T12" fmla="*/ 0 w 117"/>
                      <a:gd name="T13" fmla="*/ 0 h 118"/>
                      <a:gd name="T14" fmla="*/ 0 w 117"/>
                      <a:gd name="T15" fmla="*/ 0 h 118"/>
                      <a:gd name="T16" fmla="*/ 0 w 117"/>
                      <a:gd name="T17" fmla="*/ 0 h 118"/>
                      <a:gd name="T18" fmla="*/ 0 w 117"/>
                      <a:gd name="T19" fmla="*/ 0 h 118"/>
                      <a:gd name="T20" fmla="*/ 0 w 117"/>
                      <a:gd name="T21" fmla="*/ 0 h 118"/>
                      <a:gd name="T22" fmla="*/ 0 w 117"/>
                      <a:gd name="T23" fmla="*/ 0 h 118"/>
                      <a:gd name="T24" fmla="*/ 0 w 117"/>
                      <a:gd name="T25" fmla="*/ 0 h 118"/>
                      <a:gd name="T26" fmla="*/ 0 w 117"/>
                      <a:gd name="T27" fmla="*/ 0 h 118"/>
                      <a:gd name="T28" fmla="*/ 0 w 117"/>
                      <a:gd name="T29" fmla="*/ 0 h 118"/>
                      <a:gd name="T30" fmla="*/ 0 w 117"/>
                      <a:gd name="T31" fmla="*/ 0 h 118"/>
                      <a:gd name="T32" fmla="*/ 0 w 117"/>
                      <a:gd name="T33" fmla="*/ 0 h 118"/>
                      <a:gd name="T34" fmla="*/ 0 w 117"/>
                      <a:gd name="T35" fmla="*/ 0 h 118"/>
                      <a:gd name="T36" fmla="*/ 0 w 117"/>
                      <a:gd name="T37" fmla="*/ 0 h 118"/>
                      <a:gd name="T38" fmla="*/ 0 w 117"/>
                      <a:gd name="T39" fmla="*/ 0 h 118"/>
                      <a:gd name="T40" fmla="*/ 0 w 117"/>
                      <a:gd name="T41" fmla="*/ 0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8">
                        <a:moveTo>
                          <a:pt x="15" y="118"/>
                        </a:moveTo>
                        <a:lnTo>
                          <a:pt x="15" y="118"/>
                        </a:lnTo>
                        <a:lnTo>
                          <a:pt x="16" y="97"/>
                        </a:lnTo>
                        <a:lnTo>
                          <a:pt x="23" y="77"/>
                        </a:lnTo>
                        <a:lnTo>
                          <a:pt x="31" y="59"/>
                        </a:lnTo>
                        <a:lnTo>
                          <a:pt x="43" y="44"/>
                        </a:lnTo>
                        <a:lnTo>
                          <a:pt x="59" y="32"/>
                        </a:lnTo>
                        <a:lnTo>
                          <a:pt x="76" y="23"/>
                        </a:lnTo>
                        <a:lnTo>
                          <a:pt x="96" y="17"/>
                        </a:lnTo>
                        <a:lnTo>
                          <a:pt x="117" y="16"/>
                        </a:lnTo>
                        <a:lnTo>
                          <a:pt x="117" y="0"/>
                        </a:lnTo>
                        <a:lnTo>
                          <a:pt x="94" y="4"/>
                        </a:lnTo>
                        <a:lnTo>
                          <a:pt x="72" y="10"/>
                        </a:lnTo>
                        <a:lnTo>
                          <a:pt x="52" y="21"/>
                        </a:lnTo>
                        <a:lnTo>
                          <a:pt x="35" y="35"/>
                        </a:lnTo>
                        <a:lnTo>
                          <a:pt x="20" y="53"/>
                        </a:lnTo>
                        <a:lnTo>
                          <a:pt x="10" y="73"/>
                        </a:lnTo>
                        <a:lnTo>
                          <a:pt x="3" y="95"/>
                        </a:lnTo>
                        <a:lnTo>
                          <a:pt x="0" y="118"/>
                        </a:lnTo>
                        <a:lnTo>
                          <a:pt x="15"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289">
                    <a:extLst>
                      <a:ext uri="{FF2B5EF4-FFF2-40B4-BE49-F238E27FC236}">
                        <a16:creationId xmlns:a16="http://schemas.microsoft.com/office/drawing/2014/main" id="{A21BB2A6-A0C8-4E46-A609-7644F13810D8}"/>
                      </a:ext>
                    </a:extLst>
                  </p:cNvPr>
                  <p:cNvSpPr>
                    <a:spLocks/>
                  </p:cNvSpPr>
                  <p:nvPr/>
                </p:nvSpPr>
                <p:spPr bwMode="auto">
                  <a:xfrm>
                    <a:off x="2610" y="2803"/>
                    <a:ext cx="39" cy="39"/>
                  </a:xfrm>
                  <a:custGeom>
                    <a:avLst/>
                    <a:gdLst>
                      <a:gd name="T0" fmla="*/ 0 w 117"/>
                      <a:gd name="T1" fmla="*/ 0 h 117"/>
                      <a:gd name="T2" fmla="*/ 0 w 117"/>
                      <a:gd name="T3" fmla="*/ 0 h 117"/>
                      <a:gd name="T4" fmla="*/ 0 w 117"/>
                      <a:gd name="T5" fmla="*/ 0 h 117"/>
                      <a:gd name="T6" fmla="*/ 0 w 117"/>
                      <a:gd name="T7" fmla="*/ 0 h 117"/>
                      <a:gd name="T8" fmla="*/ 0 w 117"/>
                      <a:gd name="T9" fmla="*/ 0 h 117"/>
                      <a:gd name="T10" fmla="*/ 0 w 117"/>
                      <a:gd name="T11" fmla="*/ 0 h 117"/>
                      <a:gd name="T12" fmla="*/ 0 w 117"/>
                      <a:gd name="T13" fmla="*/ 0 h 117"/>
                      <a:gd name="T14" fmla="*/ 0 w 117"/>
                      <a:gd name="T15" fmla="*/ 0 h 117"/>
                      <a:gd name="T16" fmla="*/ 0 w 117"/>
                      <a:gd name="T17" fmla="*/ 0 h 117"/>
                      <a:gd name="T18" fmla="*/ 0 w 117"/>
                      <a:gd name="T19" fmla="*/ 0 h 117"/>
                      <a:gd name="T20" fmla="*/ 0 w 117"/>
                      <a:gd name="T21" fmla="*/ 0 h 117"/>
                      <a:gd name="T22" fmla="*/ 0 w 117"/>
                      <a:gd name="T23" fmla="*/ 0 h 117"/>
                      <a:gd name="T24" fmla="*/ 0 w 117"/>
                      <a:gd name="T25" fmla="*/ 0 h 117"/>
                      <a:gd name="T26" fmla="*/ 0 w 117"/>
                      <a:gd name="T27" fmla="*/ 0 h 117"/>
                      <a:gd name="T28" fmla="*/ 0 w 117"/>
                      <a:gd name="T29" fmla="*/ 0 h 117"/>
                      <a:gd name="T30" fmla="*/ 0 w 117"/>
                      <a:gd name="T31" fmla="*/ 0 h 117"/>
                      <a:gd name="T32" fmla="*/ 0 w 117"/>
                      <a:gd name="T33" fmla="*/ 0 h 117"/>
                      <a:gd name="T34" fmla="*/ 0 w 117"/>
                      <a:gd name="T35" fmla="*/ 0 h 117"/>
                      <a:gd name="T36" fmla="*/ 0 w 117"/>
                      <a:gd name="T37" fmla="*/ 0 h 117"/>
                      <a:gd name="T38" fmla="*/ 0 w 117"/>
                      <a:gd name="T39" fmla="*/ 0 h 117"/>
                      <a:gd name="T40" fmla="*/ 0 w 117"/>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7">
                        <a:moveTo>
                          <a:pt x="117" y="101"/>
                        </a:moveTo>
                        <a:lnTo>
                          <a:pt x="117" y="101"/>
                        </a:lnTo>
                        <a:lnTo>
                          <a:pt x="96" y="100"/>
                        </a:lnTo>
                        <a:lnTo>
                          <a:pt x="76" y="94"/>
                        </a:lnTo>
                        <a:lnTo>
                          <a:pt x="59" y="85"/>
                        </a:lnTo>
                        <a:lnTo>
                          <a:pt x="43" y="73"/>
                        </a:lnTo>
                        <a:lnTo>
                          <a:pt x="31" y="58"/>
                        </a:lnTo>
                        <a:lnTo>
                          <a:pt x="23" y="40"/>
                        </a:lnTo>
                        <a:lnTo>
                          <a:pt x="16" y="20"/>
                        </a:lnTo>
                        <a:lnTo>
                          <a:pt x="15" y="0"/>
                        </a:lnTo>
                        <a:lnTo>
                          <a:pt x="0" y="0"/>
                        </a:lnTo>
                        <a:lnTo>
                          <a:pt x="3" y="23"/>
                        </a:lnTo>
                        <a:lnTo>
                          <a:pt x="10" y="44"/>
                        </a:lnTo>
                        <a:lnTo>
                          <a:pt x="20" y="64"/>
                        </a:lnTo>
                        <a:lnTo>
                          <a:pt x="35" y="82"/>
                        </a:lnTo>
                        <a:lnTo>
                          <a:pt x="52" y="96"/>
                        </a:lnTo>
                        <a:lnTo>
                          <a:pt x="72" y="107"/>
                        </a:lnTo>
                        <a:lnTo>
                          <a:pt x="94" y="114"/>
                        </a:lnTo>
                        <a:lnTo>
                          <a:pt x="117" y="117"/>
                        </a:lnTo>
                        <a:lnTo>
                          <a:pt x="11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90">
                    <a:extLst>
                      <a:ext uri="{FF2B5EF4-FFF2-40B4-BE49-F238E27FC236}">
                        <a16:creationId xmlns:a16="http://schemas.microsoft.com/office/drawing/2014/main" id="{AC5488BB-E2D8-47A1-8FC2-5A4B8266C708}"/>
                      </a:ext>
                    </a:extLst>
                  </p:cNvPr>
                  <p:cNvSpPr>
                    <a:spLocks/>
                  </p:cNvSpPr>
                  <p:nvPr/>
                </p:nvSpPr>
                <p:spPr bwMode="auto">
                  <a:xfrm>
                    <a:off x="2649" y="2803"/>
                    <a:ext cx="39" cy="39"/>
                  </a:xfrm>
                  <a:custGeom>
                    <a:avLst/>
                    <a:gdLst>
                      <a:gd name="T0" fmla="*/ 0 w 117"/>
                      <a:gd name="T1" fmla="*/ 0 h 117"/>
                      <a:gd name="T2" fmla="*/ 0 w 117"/>
                      <a:gd name="T3" fmla="*/ 0 h 117"/>
                      <a:gd name="T4" fmla="*/ 0 w 117"/>
                      <a:gd name="T5" fmla="*/ 0 h 117"/>
                      <a:gd name="T6" fmla="*/ 0 w 117"/>
                      <a:gd name="T7" fmla="*/ 0 h 117"/>
                      <a:gd name="T8" fmla="*/ 0 w 117"/>
                      <a:gd name="T9" fmla="*/ 0 h 117"/>
                      <a:gd name="T10" fmla="*/ 0 w 117"/>
                      <a:gd name="T11" fmla="*/ 0 h 117"/>
                      <a:gd name="T12" fmla="*/ 0 w 117"/>
                      <a:gd name="T13" fmla="*/ 0 h 117"/>
                      <a:gd name="T14" fmla="*/ 0 w 117"/>
                      <a:gd name="T15" fmla="*/ 0 h 117"/>
                      <a:gd name="T16" fmla="*/ 0 w 117"/>
                      <a:gd name="T17" fmla="*/ 0 h 117"/>
                      <a:gd name="T18" fmla="*/ 0 w 117"/>
                      <a:gd name="T19" fmla="*/ 0 h 117"/>
                      <a:gd name="T20" fmla="*/ 0 w 117"/>
                      <a:gd name="T21" fmla="*/ 0 h 117"/>
                      <a:gd name="T22" fmla="*/ 0 w 117"/>
                      <a:gd name="T23" fmla="*/ 0 h 117"/>
                      <a:gd name="T24" fmla="*/ 0 w 117"/>
                      <a:gd name="T25" fmla="*/ 0 h 117"/>
                      <a:gd name="T26" fmla="*/ 0 w 117"/>
                      <a:gd name="T27" fmla="*/ 0 h 117"/>
                      <a:gd name="T28" fmla="*/ 0 w 117"/>
                      <a:gd name="T29" fmla="*/ 0 h 117"/>
                      <a:gd name="T30" fmla="*/ 0 w 117"/>
                      <a:gd name="T31" fmla="*/ 0 h 117"/>
                      <a:gd name="T32" fmla="*/ 0 w 117"/>
                      <a:gd name="T33" fmla="*/ 0 h 117"/>
                      <a:gd name="T34" fmla="*/ 0 w 117"/>
                      <a:gd name="T35" fmla="*/ 0 h 117"/>
                      <a:gd name="T36" fmla="*/ 0 w 117"/>
                      <a:gd name="T37" fmla="*/ 0 h 117"/>
                      <a:gd name="T38" fmla="*/ 0 w 117"/>
                      <a:gd name="T39" fmla="*/ 0 h 117"/>
                      <a:gd name="T40" fmla="*/ 0 w 117"/>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7">
                        <a:moveTo>
                          <a:pt x="102" y="0"/>
                        </a:moveTo>
                        <a:lnTo>
                          <a:pt x="102" y="0"/>
                        </a:lnTo>
                        <a:lnTo>
                          <a:pt x="101" y="20"/>
                        </a:lnTo>
                        <a:lnTo>
                          <a:pt x="94" y="40"/>
                        </a:lnTo>
                        <a:lnTo>
                          <a:pt x="86" y="58"/>
                        </a:lnTo>
                        <a:lnTo>
                          <a:pt x="73" y="73"/>
                        </a:lnTo>
                        <a:lnTo>
                          <a:pt x="58" y="85"/>
                        </a:lnTo>
                        <a:lnTo>
                          <a:pt x="41" y="94"/>
                        </a:lnTo>
                        <a:lnTo>
                          <a:pt x="21" y="100"/>
                        </a:lnTo>
                        <a:lnTo>
                          <a:pt x="0" y="101"/>
                        </a:lnTo>
                        <a:lnTo>
                          <a:pt x="0" y="117"/>
                        </a:lnTo>
                        <a:lnTo>
                          <a:pt x="23" y="114"/>
                        </a:lnTo>
                        <a:lnTo>
                          <a:pt x="45" y="107"/>
                        </a:lnTo>
                        <a:lnTo>
                          <a:pt x="65" y="96"/>
                        </a:lnTo>
                        <a:lnTo>
                          <a:pt x="82" y="82"/>
                        </a:lnTo>
                        <a:lnTo>
                          <a:pt x="96" y="64"/>
                        </a:lnTo>
                        <a:lnTo>
                          <a:pt x="107" y="44"/>
                        </a:lnTo>
                        <a:lnTo>
                          <a:pt x="114" y="23"/>
                        </a:lnTo>
                        <a:lnTo>
                          <a:pt x="117" y="0"/>
                        </a:lnTo>
                        <a:lnTo>
                          <a:pt x="1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91">
                    <a:extLst>
                      <a:ext uri="{FF2B5EF4-FFF2-40B4-BE49-F238E27FC236}">
                        <a16:creationId xmlns:a16="http://schemas.microsoft.com/office/drawing/2014/main" id="{3E9EB0C1-0758-49FD-83AC-B40D9C31C1E7}"/>
                      </a:ext>
                    </a:extLst>
                  </p:cNvPr>
                  <p:cNvSpPr>
                    <a:spLocks/>
                  </p:cNvSpPr>
                  <p:nvPr/>
                </p:nvSpPr>
                <p:spPr bwMode="auto">
                  <a:xfrm>
                    <a:off x="2649" y="2763"/>
                    <a:ext cx="39" cy="40"/>
                  </a:xfrm>
                  <a:custGeom>
                    <a:avLst/>
                    <a:gdLst>
                      <a:gd name="T0" fmla="*/ 0 w 117"/>
                      <a:gd name="T1" fmla="*/ 0 h 118"/>
                      <a:gd name="T2" fmla="*/ 0 w 117"/>
                      <a:gd name="T3" fmla="*/ 0 h 118"/>
                      <a:gd name="T4" fmla="*/ 0 w 117"/>
                      <a:gd name="T5" fmla="*/ 0 h 118"/>
                      <a:gd name="T6" fmla="*/ 0 w 117"/>
                      <a:gd name="T7" fmla="*/ 0 h 118"/>
                      <a:gd name="T8" fmla="*/ 0 w 117"/>
                      <a:gd name="T9" fmla="*/ 0 h 118"/>
                      <a:gd name="T10" fmla="*/ 0 w 117"/>
                      <a:gd name="T11" fmla="*/ 0 h 118"/>
                      <a:gd name="T12" fmla="*/ 0 w 117"/>
                      <a:gd name="T13" fmla="*/ 0 h 118"/>
                      <a:gd name="T14" fmla="*/ 0 w 117"/>
                      <a:gd name="T15" fmla="*/ 0 h 118"/>
                      <a:gd name="T16" fmla="*/ 0 w 117"/>
                      <a:gd name="T17" fmla="*/ 0 h 118"/>
                      <a:gd name="T18" fmla="*/ 0 w 117"/>
                      <a:gd name="T19" fmla="*/ 0 h 118"/>
                      <a:gd name="T20" fmla="*/ 0 w 117"/>
                      <a:gd name="T21" fmla="*/ 0 h 118"/>
                      <a:gd name="T22" fmla="*/ 0 w 117"/>
                      <a:gd name="T23" fmla="*/ 0 h 118"/>
                      <a:gd name="T24" fmla="*/ 0 w 117"/>
                      <a:gd name="T25" fmla="*/ 0 h 118"/>
                      <a:gd name="T26" fmla="*/ 0 w 117"/>
                      <a:gd name="T27" fmla="*/ 0 h 118"/>
                      <a:gd name="T28" fmla="*/ 0 w 117"/>
                      <a:gd name="T29" fmla="*/ 0 h 118"/>
                      <a:gd name="T30" fmla="*/ 0 w 117"/>
                      <a:gd name="T31" fmla="*/ 0 h 118"/>
                      <a:gd name="T32" fmla="*/ 0 w 117"/>
                      <a:gd name="T33" fmla="*/ 0 h 118"/>
                      <a:gd name="T34" fmla="*/ 0 w 117"/>
                      <a:gd name="T35" fmla="*/ 0 h 118"/>
                      <a:gd name="T36" fmla="*/ 0 w 117"/>
                      <a:gd name="T37" fmla="*/ 0 h 118"/>
                      <a:gd name="T38" fmla="*/ 0 w 117"/>
                      <a:gd name="T39" fmla="*/ 0 h 118"/>
                      <a:gd name="T40" fmla="*/ 0 w 117"/>
                      <a:gd name="T41" fmla="*/ 0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8">
                        <a:moveTo>
                          <a:pt x="0" y="16"/>
                        </a:moveTo>
                        <a:lnTo>
                          <a:pt x="0" y="16"/>
                        </a:lnTo>
                        <a:lnTo>
                          <a:pt x="21" y="17"/>
                        </a:lnTo>
                        <a:lnTo>
                          <a:pt x="41" y="23"/>
                        </a:lnTo>
                        <a:lnTo>
                          <a:pt x="58" y="32"/>
                        </a:lnTo>
                        <a:lnTo>
                          <a:pt x="73" y="44"/>
                        </a:lnTo>
                        <a:lnTo>
                          <a:pt x="86" y="59"/>
                        </a:lnTo>
                        <a:lnTo>
                          <a:pt x="94" y="77"/>
                        </a:lnTo>
                        <a:lnTo>
                          <a:pt x="101" y="97"/>
                        </a:lnTo>
                        <a:lnTo>
                          <a:pt x="102" y="118"/>
                        </a:lnTo>
                        <a:lnTo>
                          <a:pt x="117" y="118"/>
                        </a:lnTo>
                        <a:lnTo>
                          <a:pt x="114" y="95"/>
                        </a:lnTo>
                        <a:lnTo>
                          <a:pt x="107" y="73"/>
                        </a:lnTo>
                        <a:lnTo>
                          <a:pt x="96" y="53"/>
                        </a:lnTo>
                        <a:lnTo>
                          <a:pt x="82" y="35"/>
                        </a:lnTo>
                        <a:lnTo>
                          <a:pt x="65" y="21"/>
                        </a:lnTo>
                        <a:lnTo>
                          <a:pt x="45" y="10"/>
                        </a:lnTo>
                        <a:lnTo>
                          <a:pt x="23" y="4"/>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92">
                    <a:extLst>
                      <a:ext uri="{FF2B5EF4-FFF2-40B4-BE49-F238E27FC236}">
                        <a16:creationId xmlns:a16="http://schemas.microsoft.com/office/drawing/2014/main" id="{FEF3C9C1-DE5C-4265-AD19-A7E74A514570}"/>
                      </a:ext>
                    </a:extLst>
                  </p:cNvPr>
                  <p:cNvSpPr>
                    <a:spLocks/>
                  </p:cNvSpPr>
                  <p:nvPr/>
                </p:nvSpPr>
                <p:spPr bwMode="auto">
                  <a:xfrm>
                    <a:off x="2630" y="2784"/>
                    <a:ext cx="37" cy="37"/>
                  </a:xfrm>
                  <a:custGeom>
                    <a:avLst/>
                    <a:gdLst>
                      <a:gd name="T0" fmla="*/ 0 w 110"/>
                      <a:gd name="T1" fmla="*/ 0 h 109"/>
                      <a:gd name="T2" fmla="*/ 0 w 110"/>
                      <a:gd name="T3" fmla="*/ 0 h 109"/>
                      <a:gd name="T4" fmla="*/ 0 w 110"/>
                      <a:gd name="T5" fmla="*/ 0 h 109"/>
                      <a:gd name="T6" fmla="*/ 0 w 110"/>
                      <a:gd name="T7" fmla="*/ 0 h 109"/>
                      <a:gd name="T8" fmla="*/ 0 w 110"/>
                      <a:gd name="T9" fmla="*/ 0 h 109"/>
                      <a:gd name="T10" fmla="*/ 0 w 110"/>
                      <a:gd name="T11" fmla="*/ 0 h 109"/>
                      <a:gd name="T12" fmla="*/ 0 w 110"/>
                      <a:gd name="T13" fmla="*/ 0 h 109"/>
                      <a:gd name="T14" fmla="*/ 0 w 110"/>
                      <a:gd name="T15" fmla="*/ 0 h 109"/>
                      <a:gd name="T16" fmla="*/ 0 w 110"/>
                      <a:gd name="T17" fmla="*/ 0 h 109"/>
                      <a:gd name="T18" fmla="*/ 0 w 110"/>
                      <a:gd name="T19" fmla="*/ 0 h 109"/>
                      <a:gd name="T20" fmla="*/ 0 w 110"/>
                      <a:gd name="T21" fmla="*/ 0 h 109"/>
                      <a:gd name="T22" fmla="*/ 0 w 110"/>
                      <a:gd name="T23" fmla="*/ 0 h 109"/>
                      <a:gd name="T24" fmla="*/ 0 w 110"/>
                      <a:gd name="T25" fmla="*/ 0 h 109"/>
                      <a:gd name="T26" fmla="*/ 0 w 110"/>
                      <a:gd name="T27" fmla="*/ 0 h 109"/>
                      <a:gd name="T28" fmla="*/ 0 w 110"/>
                      <a:gd name="T29" fmla="*/ 0 h 109"/>
                      <a:gd name="T30" fmla="*/ 0 w 110"/>
                      <a:gd name="T31" fmla="*/ 0 h 109"/>
                      <a:gd name="T32" fmla="*/ 0 w 110"/>
                      <a:gd name="T33" fmla="*/ 0 h 109"/>
                      <a:gd name="T34" fmla="*/ 0 w 110"/>
                      <a:gd name="T35" fmla="*/ 0 h 109"/>
                      <a:gd name="T36" fmla="*/ 0 w 110"/>
                      <a:gd name="T37" fmla="*/ 0 h 109"/>
                      <a:gd name="T38" fmla="*/ 0 w 110"/>
                      <a:gd name="T39" fmla="*/ 0 h 109"/>
                      <a:gd name="T40" fmla="*/ 0 w 110"/>
                      <a:gd name="T41" fmla="*/ 0 h 109"/>
                      <a:gd name="T42" fmla="*/ 0 w 110"/>
                      <a:gd name="T43" fmla="*/ 0 h 109"/>
                      <a:gd name="T44" fmla="*/ 0 w 110"/>
                      <a:gd name="T45" fmla="*/ 0 h 109"/>
                      <a:gd name="T46" fmla="*/ 0 w 110"/>
                      <a:gd name="T47" fmla="*/ 0 h 109"/>
                      <a:gd name="T48" fmla="*/ 0 w 110"/>
                      <a:gd name="T49" fmla="*/ 0 h 109"/>
                      <a:gd name="T50" fmla="*/ 0 w 110"/>
                      <a:gd name="T51" fmla="*/ 0 h 109"/>
                      <a:gd name="T52" fmla="*/ 0 w 110"/>
                      <a:gd name="T53" fmla="*/ 0 h 109"/>
                      <a:gd name="T54" fmla="*/ 0 w 110"/>
                      <a:gd name="T55" fmla="*/ 0 h 109"/>
                      <a:gd name="T56" fmla="*/ 0 w 110"/>
                      <a:gd name="T57" fmla="*/ 0 h 109"/>
                      <a:gd name="T58" fmla="*/ 0 w 110"/>
                      <a:gd name="T59" fmla="*/ 0 h 109"/>
                      <a:gd name="T60" fmla="*/ 0 w 110"/>
                      <a:gd name="T61" fmla="*/ 0 h 109"/>
                      <a:gd name="T62" fmla="*/ 0 w 110"/>
                      <a:gd name="T63" fmla="*/ 0 h 109"/>
                      <a:gd name="T64" fmla="*/ 0 w 110"/>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0" h="109">
                        <a:moveTo>
                          <a:pt x="55" y="0"/>
                        </a:moveTo>
                        <a:lnTo>
                          <a:pt x="44" y="1"/>
                        </a:lnTo>
                        <a:lnTo>
                          <a:pt x="33" y="4"/>
                        </a:lnTo>
                        <a:lnTo>
                          <a:pt x="24" y="9"/>
                        </a:lnTo>
                        <a:lnTo>
                          <a:pt x="17" y="15"/>
                        </a:lnTo>
                        <a:lnTo>
                          <a:pt x="9" y="24"/>
                        </a:lnTo>
                        <a:lnTo>
                          <a:pt x="5" y="33"/>
                        </a:lnTo>
                        <a:lnTo>
                          <a:pt x="1" y="44"/>
                        </a:lnTo>
                        <a:lnTo>
                          <a:pt x="0" y="55"/>
                        </a:lnTo>
                        <a:lnTo>
                          <a:pt x="1" y="66"/>
                        </a:lnTo>
                        <a:lnTo>
                          <a:pt x="5" y="76"/>
                        </a:lnTo>
                        <a:lnTo>
                          <a:pt x="9" y="85"/>
                        </a:lnTo>
                        <a:lnTo>
                          <a:pt x="17" y="93"/>
                        </a:lnTo>
                        <a:lnTo>
                          <a:pt x="24" y="101"/>
                        </a:lnTo>
                        <a:lnTo>
                          <a:pt x="33" y="105"/>
                        </a:lnTo>
                        <a:lnTo>
                          <a:pt x="44" y="108"/>
                        </a:lnTo>
                        <a:lnTo>
                          <a:pt x="55" y="109"/>
                        </a:lnTo>
                        <a:lnTo>
                          <a:pt x="66" y="108"/>
                        </a:lnTo>
                        <a:lnTo>
                          <a:pt x="77" y="105"/>
                        </a:lnTo>
                        <a:lnTo>
                          <a:pt x="86" y="101"/>
                        </a:lnTo>
                        <a:lnTo>
                          <a:pt x="94" y="93"/>
                        </a:lnTo>
                        <a:lnTo>
                          <a:pt x="101" y="85"/>
                        </a:lnTo>
                        <a:lnTo>
                          <a:pt x="105" y="76"/>
                        </a:lnTo>
                        <a:lnTo>
                          <a:pt x="109" y="66"/>
                        </a:lnTo>
                        <a:lnTo>
                          <a:pt x="110" y="55"/>
                        </a:lnTo>
                        <a:lnTo>
                          <a:pt x="109" y="44"/>
                        </a:lnTo>
                        <a:lnTo>
                          <a:pt x="105" y="33"/>
                        </a:lnTo>
                        <a:lnTo>
                          <a:pt x="101" y="24"/>
                        </a:lnTo>
                        <a:lnTo>
                          <a:pt x="94" y="15"/>
                        </a:lnTo>
                        <a:lnTo>
                          <a:pt x="86" y="9"/>
                        </a:lnTo>
                        <a:lnTo>
                          <a:pt x="77" y="4"/>
                        </a:lnTo>
                        <a:lnTo>
                          <a:pt x="66" y="1"/>
                        </a:lnTo>
                        <a:lnTo>
                          <a:pt x="55"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93">
                    <a:extLst>
                      <a:ext uri="{FF2B5EF4-FFF2-40B4-BE49-F238E27FC236}">
                        <a16:creationId xmlns:a16="http://schemas.microsoft.com/office/drawing/2014/main" id="{12515B26-36C7-43A3-BEBF-4EA3CE5B07DE}"/>
                      </a:ext>
                    </a:extLst>
                  </p:cNvPr>
                  <p:cNvSpPr>
                    <a:spLocks/>
                  </p:cNvSpPr>
                  <p:nvPr/>
                </p:nvSpPr>
                <p:spPr bwMode="auto">
                  <a:xfrm>
                    <a:off x="2628" y="2782"/>
                    <a:ext cx="21" cy="21"/>
                  </a:xfrm>
                  <a:custGeom>
                    <a:avLst/>
                    <a:gdLst>
                      <a:gd name="T0" fmla="*/ 0 w 63"/>
                      <a:gd name="T1" fmla="*/ 0 h 63"/>
                      <a:gd name="T2" fmla="*/ 0 w 63"/>
                      <a:gd name="T3" fmla="*/ 0 h 63"/>
                      <a:gd name="T4" fmla="*/ 0 w 63"/>
                      <a:gd name="T5" fmla="*/ 0 h 63"/>
                      <a:gd name="T6" fmla="*/ 0 w 63"/>
                      <a:gd name="T7" fmla="*/ 0 h 63"/>
                      <a:gd name="T8" fmla="*/ 0 w 63"/>
                      <a:gd name="T9" fmla="*/ 0 h 63"/>
                      <a:gd name="T10" fmla="*/ 0 w 63"/>
                      <a:gd name="T11" fmla="*/ 0 h 63"/>
                      <a:gd name="T12" fmla="*/ 0 w 63"/>
                      <a:gd name="T13" fmla="*/ 0 h 63"/>
                      <a:gd name="T14" fmla="*/ 0 w 63"/>
                      <a:gd name="T15" fmla="*/ 0 h 63"/>
                      <a:gd name="T16" fmla="*/ 0 w 63"/>
                      <a:gd name="T17" fmla="*/ 0 h 63"/>
                      <a:gd name="T18" fmla="*/ 0 w 63"/>
                      <a:gd name="T19" fmla="*/ 0 h 63"/>
                      <a:gd name="T20" fmla="*/ 0 w 63"/>
                      <a:gd name="T21" fmla="*/ 0 h 63"/>
                      <a:gd name="T22" fmla="*/ 0 w 63"/>
                      <a:gd name="T23" fmla="*/ 0 h 63"/>
                      <a:gd name="T24" fmla="*/ 0 w 63"/>
                      <a:gd name="T25" fmla="*/ 0 h 63"/>
                      <a:gd name="T26" fmla="*/ 0 w 63"/>
                      <a:gd name="T27" fmla="*/ 0 h 63"/>
                      <a:gd name="T28" fmla="*/ 0 w 63"/>
                      <a:gd name="T29" fmla="*/ 0 h 63"/>
                      <a:gd name="T30" fmla="*/ 0 w 63"/>
                      <a:gd name="T31" fmla="*/ 0 h 63"/>
                      <a:gd name="T32" fmla="*/ 0 w 63"/>
                      <a:gd name="T33" fmla="*/ 0 h 63"/>
                      <a:gd name="T34" fmla="*/ 0 w 63"/>
                      <a:gd name="T35" fmla="*/ 0 h 63"/>
                      <a:gd name="T36" fmla="*/ 0 w 63"/>
                      <a:gd name="T37" fmla="*/ 0 h 63"/>
                      <a:gd name="T38" fmla="*/ 0 w 63"/>
                      <a:gd name="T39" fmla="*/ 0 h 63"/>
                      <a:gd name="T40" fmla="*/ 0 w 63"/>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63">
                        <a:moveTo>
                          <a:pt x="16" y="63"/>
                        </a:moveTo>
                        <a:lnTo>
                          <a:pt x="16" y="63"/>
                        </a:lnTo>
                        <a:lnTo>
                          <a:pt x="16" y="53"/>
                        </a:lnTo>
                        <a:lnTo>
                          <a:pt x="19" y="43"/>
                        </a:lnTo>
                        <a:lnTo>
                          <a:pt x="22" y="35"/>
                        </a:lnTo>
                        <a:lnTo>
                          <a:pt x="29" y="28"/>
                        </a:lnTo>
                        <a:lnTo>
                          <a:pt x="36" y="22"/>
                        </a:lnTo>
                        <a:lnTo>
                          <a:pt x="43" y="19"/>
                        </a:lnTo>
                        <a:lnTo>
                          <a:pt x="53" y="15"/>
                        </a:lnTo>
                        <a:lnTo>
                          <a:pt x="63" y="15"/>
                        </a:lnTo>
                        <a:lnTo>
                          <a:pt x="63" y="0"/>
                        </a:lnTo>
                        <a:lnTo>
                          <a:pt x="51" y="2"/>
                        </a:lnTo>
                        <a:lnTo>
                          <a:pt x="39" y="6"/>
                        </a:lnTo>
                        <a:lnTo>
                          <a:pt x="29" y="11"/>
                        </a:lnTo>
                        <a:lnTo>
                          <a:pt x="20" y="19"/>
                        </a:lnTo>
                        <a:lnTo>
                          <a:pt x="11" y="29"/>
                        </a:lnTo>
                        <a:lnTo>
                          <a:pt x="6" y="38"/>
                        </a:lnTo>
                        <a:lnTo>
                          <a:pt x="3" y="51"/>
                        </a:lnTo>
                        <a:lnTo>
                          <a:pt x="0" y="63"/>
                        </a:lnTo>
                        <a:lnTo>
                          <a:pt x="1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94">
                    <a:extLst>
                      <a:ext uri="{FF2B5EF4-FFF2-40B4-BE49-F238E27FC236}">
                        <a16:creationId xmlns:a16="http://schemas.microsoft.com/office/drawing/2014/main" id="{E75E1D7C-3BF4-440D-BE48-91B8C532DECA}"/>
                      </a:ext>
                    </a:extLst>
                  </p:cNvPr>
                  <p:cNvSpPr>
                    <a:spLocks/>
                  </p:cNvSpPr>
                  <p:nvPr/>
                </p:nvSpPr>
                <p:spPr bwMode="auto">
                  <a:xfrm>
                    <a:off x="2628" y="2803"/>
                    <a:ext cx="21" cy="20"/>
                  </a:xfrm>
                  <a:custGeom>
                    <a:avLst/>
                    <a:gdLst>
                      <a:gd name="T0" fmla="*/ 0 w 63"/>
                      <a:gd name="T1" fmla="*/ 0 h 62"/>
                      <a:gd name="T2" fmla="*/ 0 w 63"/>
                      <a:gd name="T3" fmla="*/ 0 h 62"/>
                      <a:gd name="T4" fmla="*/ 0 w 63"/>
                      <a:gd name="T5" fmla="*/ 0 h 62"/>
                      <a:gd name="T6" fmla="*/ 0 w 63"/>
                      <a:gd name="T7" fmla="*/ 0 h 62"/>
                      <a:gd name="T8" fmla="*/ 0 w 63"/>
                      <a:gd name="T9" fmla="*/ 0 h 62"/>
                      <a:gd name="T10" fmla="*/ 0 w 63"/>
                      <a:gd name="T11" fmla="*/ 0 h 62"/>
                      <a:gd name="T12" fmla="*/ 0 w 63"/>
                      <a:gd name="T13" fmla="*/ 0 h 62"/>
                      <a:gd name="T14" fmla="*/ 0 w 63"/>
                      <a:gd name="T15" fmla="*/ 0 h 62"/>
                      <a:gd name="T16" fmla="*/ 0 w 63"/>
                      <a:gd name="T17" fmla="*/ 0 h 62"/>
                      <a:gd name="T18" fmla="*/ 0 w 63"/>
                      <a:gd name="T19" fmla="*/ 0 h 62"/>
                      <a:gd name="T20" fmla="*/ 0 w 63"/>
                      <a:gd name="T21" fmla="*/ 0 h 62"/>
                      <a:gd name="T22" fmla="*/ 0 w 63"/>
                      <a:gd name="T23" fmla="*/ 0 h 62"/>
                      <a:gd name="T24" fmla="*/ 0 w 63"/>
                      <a:gd name="T25" fmla="*/ 0 h 62"/>
                      <a:gd name="T26" fmla="*/ 0 w 63"/>
                      <a:gd name="T27" fmla="*/ 0 h 62"/>
                      <a:gd name="T28" fmla="*/ 0 w 63"/>
                      <a:gd name="T29" fmla="*/ 0 h 62"/>
                      <a:gd name="T30" fmla="*/ 0 w 63"/>
                      <a:gd name="T31" fmla="*/ 0 h 62"/>
                      <a:gd name="T32" fmla="*/ 0 w 63"/>
                      <a:gd name="T33" fmla="*/ 0 h 62"/>
                      <a:gd name="T34" fmla="*/ 0 w 63"/>
                      <a:gd name="T35" fmla="*/ 0 h 62"/>
                      <a:gd name="T36" fmla="*/ 0 w 63"/>
                      <a:gd name="T37" fmla="*/ 0 h 62"/>
                      <a:gd name="T38" fmla="*/ 0 w 63"/>
                      <a:gd name="T39" fmla="*/ 0 h 62"/>
                      <a:gd name="T40" fmla="*/ 0 w 6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62">
                        <a:moveTo>
                          <a:pt x="63" y="47"/>
                        </a:moveTo>
                        <a:lnTo>
                          <a:pt x="63" y="47"/>
                        </a:lnTo>
                        <a:lnTo>
                          <a:pt x="53" y="47"/>
                        </a:lnTo>
                        <a:lnTo>
                          <a:pt x="43" y="43"/>
                        </a:lnTo>
                        <a:lnTo>
                          <a:pt x="37" y="40"/>
                        </a:lnTo>
                        <a:lnTo>
                          <a:pt x="29" y="34"/>
                        </a:lnTo>
                        <a:lnTo>
                          <a:pt x="22" y="26"/>
                        </a:lnTo>
                        <a:lnTo>
                          <a:pt x="19" y="19"/>
                        </a:lnTo>
                        <a:lnTo>
                          <a:pt x="16" y="9"/>
                        </a:lnTo>
                        <a:lnTo>
                          <a:pt x="16" y="0"/>
                        </a:lnTo>
                        <a:lnTo>
                          <a:pt x="0" y="0"/>
                        </a:lnTo>
                        <a:lnTo>
                          <a:pt x="3" y="12"/>
                        </a:lnTo>
                        <a:lnTo>
                          <a:pt x="6" y="24"/>
                        </a:lnTo>
                        <a:lnTo>
                          <a:pt x="11" y="35"/>
                        </a:lnTo>
                        <a:lnTo>
                          <a:pt x="20" y="42"/>
                        </a:lnTo>
                        <a:lnTo>
                          <a:pt x="28" y="51"/>
                        </a:lnTo>
                        <a:lnTo>
                          <a:pt x="39" y="57"/>
                        </a:lnTo>
                        <a:lnTo>
                          <a:pt x="51" y="60"/>
                        </a:lnTo>
                        <a:lnTo>
                          <a:pt x="63" y="62"/>
                        </a:lnTo>
                        <a:lnTo>
                          <a:pt x="63"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295">
                    <a:extLst>
                      <a:ext uri="{FF2B5EF4-FFF2-40B4-BE49-F238E27FC236}">
                        <a16:creationId xmlns:a16="http://schemas.microsoft.com/office/drawing/2014/main" id="{D0C6C128-AC55-4833-A6FB-CBEB42CE7C79}"/>
                      </a:ext>
                    </a:extLst>
                  </p:cNvPr>
                  <p:cNvSpPr>
                    <a:spLocks/>
                  </p:cNvSpPr>
                  <p:nvPr/>
                </p:nvSpPr>
                <p:spPr bwMode="auto">
                  <a:xfrm>
                    <a:off x="2649" y="2803"/>
                    <a:ext cx="20" cy="20"/>
                  </a:xfrm>
                  <a:custGeom>
                    <a:avLst/>
                    <a:gdLst>
                      <a:gd name="T0" fmla="*/ 0 w 62"/>
                      <a:gd name="T1" fmla="*/ 0 h 62"/>
                      <a:gd name="T2" fmla="*/ 0 w 62"/>
                      <a:gd name="T3" fmla="*/ 0 h 62"/>
                      <a:gd name="T4" fmla="*/ 0 w 62"/>
                      <a:gd name="T5" fmla="*/ 0 h 62"/>
                      <a:gd name="T6" fmla="*/ 0 w 62"/>
                      <a:gd name="T7" fmla="*/ 0 h 62"/>
                      <a:gd name="T8" fmla="*/ 0 w 62"/>
                      <a:gd name="T9" fmla="*/ 0 h 62"/>
                      <a:gd name="T10" fmla="*/ 0 w 62"/>
                      <a:gd name="T11" fmla="*/ 0 h 62"/>
                      <a:gd name="T12" fmla="*/ 0 w 62"/>
                      <a:gd name="T13" fmla="*/ 0 h 62"/>
                      <a:gd name="T14" fmla="*/ 0 w 62"/>
                      <a:gd name="T15" fmla="*/ 0 h 62"/>
                      <a:gd name="T16" fmla="*/ 0 w 62"/>
                      <a:gd name="T17" fmla="*/ 0 h 62"/>
                      <a:gd name="T18" fmla="*/ 0 w 62"/>
                      <a:gd name="T19" fmla="*/ 0 h 62"/>
                      <a:gd name="T20" fmla="*/ 0 w 62"/>
                      <a:gd name="T21" fmla="*/ 0 h 62"/>
                      <a:gd name="T22" fmla="*/ 0 w 62"/>
                      <a:gd name="T23" fmla="*/ 0 h 62"/>
                      <a:gd name="T24" fmla="*/ 0 w 62"/>
                      <a:gd name="T25" fmla="*/ 0 h 62"/>
                      <a:gd name="T26" fmla="*/ 0 w 62"/>
                      <a:gd name="T27" fmla="*/ 0 h 62"/>
                      <a:gd name="T28" fmla="*/ 0 w 62"/>
                      <a:gd name="T29" fmla="*/ 0 h 62"/>
                      <a:gd name="T30" fmla="*/ 0 w 62"/>
                      <a:gd name="T31" fmla="*/ 0 h 62"/>
                      <a:gd name="T32" fmla="*/ 0 w 62"/>
                      <a:gd name="T33" fmla="*/ 0 h 62"/>
                      <a:gd name="T34" fmla="*/ 0 w 62"/>
                      <a:gd name="T35" fmla="*/ 0 h 62"/>
                      <a:gd name="T36" fmla="*/ 0 w 62"/>
                      <a:gd name="T37" fmla="*/ 0 h 62"/>
                      <a:gd name="T38" fmla="*/ 0 w 62"/>
                      <a:gd name="T39" fmla="*/ 0 h 62"/>
                      <a:gd name="T40" fmla="*/ 0 w 62"/>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2" h="62">
                        <a:moveTo>
                          <a:pt x="47" y="0"/>
                        </a:moveTo>
                        <a:lnTo>
                          <a:pt x="47" y="0"/>
                        </a:lnTo>
                        <a:lnTo>
                          <a:pt x="47" y="9"/>
                        </a:lnTo>
                        <a:lnTo>
                          <a:pt x="44" y="19"/>
                        </a:lnTo>
                        <a:lnTo>
                          <a:pt x="41" y="27"/>
                        </a:lnTo>
                        <a:lnTo>
                          <a:pt x="35" y="34"/>
                        </a:lnTo>
                        <a:lnTo>
                          <a:pt x="27" y="40"/>
                        </a:lnTo>
                        <a:lnTo>
                          <a:pt x="20" y="43"/>
                        </a:lnTo>
                        <a:lnTo>
                          <a:pt x="10" y="47"/>
                        </a:lnTo>
                        <a:lnTo>
                          <a:pt x="0" y="47"/>
                        </a:lnTo>
                        <a:lnTo>
                          <a:pt x="0" y="62"/>
                        </a:lnTo>
                        <a:lnTo>
                          <a:pt x="12" y="60"/>
                        </a:lnTo>
                        <a:lnTo>
                          <a:pt x="24" y="57"/>
                        </a:lnTo>
                        <a:lnTo>
                          <a:pt x="34" y="51"/>
                        </a:lnTo>
                        <a:lnTo>
                          <a:pt x="44" y="42"/>
                        </a:lnTo>
                        <a:lnTo>
                          <a:pt x="52" y="34"/>
                        </a:lnTo>
                        <a:lnTo>
                          <a:pt x="57" y="24"/>
                        </a:lnTo>
                        <a:lnTo>
                          <a:pt x="60" y="12"/>
                        </a:lnTo>
                        <a:lnTo>
                          <a:pt x="62" y="0"/>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296">
                    <a:extLst>
                      <a:ext uri="{FF2B5EF4-FFF2-40B4-BE49-F238E27FC236}">
                        <a16:creationId xmlns:a16="http://schemas.microsoft.com/office/drawing/2014/main" id="{5DF06650-21D2-4DFA-B21A-0121458423F2}"/>
                      </a:ext>
                    </a:extLst>
                  </p:cNvPr>
                  <p:cNvSpPr>
                    <a:spLocks/>
                  </p:cNvSpPr>
                  <p:nvPr/>
                </p:nvSpPr>
                <p:spPr bwMode="auto">
                  <a:xfrm>
                    <a:off x="2649" y="2782"/>
                    <a:ext cx="20" cy="21"/>
                  </a:xfrm>
                  <a:custGeom>
                    <a:avLst/>
                    <a:gdLst>
                      <a:gd name="T0" fmla="*/ 0 w 62"/>
                      <a:gd name="T1" fmla="*/ 0 h 63"/>
                      <a:gd name="T2" fmla="*/ 0 w 62"/>
                      <a:gd name="T3" fmla="*/ 0 h 63"/>
                      <a:gd name="T4" fmla="*/ 0 w 62"/>
                      <a:gd name="T5" fmla="*/ 0 h 63"/>
                      <a:gd name="T6" fmla="*/ 0 w 62"/>
                      <a:gd name="T7" fmla="*/ 0 h 63"/>
                      <a:gd name="T8" fmla="*/ 0 w 62"/>
                      <a:gd name="T9" fmla="*/ 0 h 63"/>
                      <a:gd name="T10" fmla="*/ 0 w 62"/>
                      <a:gd name="T11" fmla="*/ 0 h 63"/>
                      <a:gd name="T12" fmla="*/ 0 w 62"/>
                      <a:gd name="T13" fmla="*/ 0 h 63"/>
                      <a:gd name="T14" fmla="*/ 0 w 62"/>
                      <a:gd name="T15" fmla="*/ 0 h 63"/>
                      <a:gd name="T16" fmla="*/ 0 w 62"/>
                      <a:gd name="T17" fmla="*/ 0 h 63"/>
                      <a:gd name="T18" fmla="*/ 0 w 62"/>
                      <a:gd name="T19" fmla="*/ 0 h 63"/>
                      <a:gd name="T20" fmla="*/ 0 w 62"/>
                      <a:gd name="T21" fmla="*/ 0 h 63"/>
                      <a:gd name="T22" fmla="*/ 0 w 62"/>
                      <a:gd name="T23" fmla="*/ 0 h 63"/>
                      <a:gd name="T24" fmla="*/ 0 w 62"/>
                      <a:gd name="T25" fmla="*/ 0 h 63"/>
                      <a:gd name="T26" fmla="*/ 0 w 62"/>
                      <a:gd name="T27" fmla="*/ 0 h 63"/>
                      <a:gd name="T28" fmla="*/ 0 w 62"/>
                      <a:gd name="T29" fmla="*/ 0 h 63"/>
                      <a:gd name="T30" fmla="*/ 0 w 62"/>
                      <a:gd name="T31" fmla="*/ 0 h 63"/>
                      <a:gd name="T32" fmla="*/ 0 w 62"/>
                      <a:gd name="T33" fmla="*/ 0 h 63"/>
                      <a:gd name="T34" fmla="*/ 0 w 62"/>
                      <a:gd name="T35" fmla="*/ 0 h 63"/>
                      <a:gd name="T36" fmla="*/ 0 w 62"/>
                      <a:gd name="T37" fmla="*/ 0 h 63"/>
                      <a:gd name="T38" fmla="*/ 0 w 62"/>
                      <a:gd name="T39" fmla="*/ 0 h 63"/>
                      <a:gd name="T40" fmla="*/ 0 w 62"/>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2" h="63">
                        <a:moveTo>
                          <a:pt x="0" y="15"/>
                        </a:moveTo>
                        <a:lnTo>
                          <a:pt x="0" y="15"/>
                        </a:lnTo>
                        <a:lnTo>
                          <a:pt x="10" y="15"/>
                        </a:lnTo>
                        <a:lnTo>
                          <a:pt x="20" y="19"/>
                        </a:lnTo>
                        <a:lnTo>
                          <a:pt x="27" y="22"/>
                        </a:lnTo>
                        <a:lnTo>
                          <a:pt x="35" y="28"/>
                        </a:lnTo>
                        <a:lnTo>
                          <a:pt x="41" y="35"/>
                        </a:lnTo>
                        <a:lnTo>
                          <a:pt x="44" y="43"/>
                        </a:lnTo>
                        <a:lnTo>
                          <a:pt x="47" y="53"/>
                        </a:lnTo>
                        <a:lnTo>
                          <a:pt x="47" y="63"/>
                        </a:lnTo>
                        <a:lnTo>
                          <a:pt x="62" y="63"/>
                        </a:lnTo>
                        <a:lnTo>
                          <a:pt x="60" y="51"/>
                        </a:lnTo>
                        <a:lnTo>
                          <a:pt x="57" y="38"/>
                        </a:lnTo>
                        <a:lnTo>
                          <a:pt x="52" y="29"/>
                        </a:lnTo>
                        <a:lnTo>
                          <a:pt x="44" y="19"/>
                        </a:lnTo>
                        <a:lnTo>
                          <a:pt x="34" y="11"/>
                        </a:lnTo>
                        <a:lnTo>
                          <a:pt x="24" y="6"/>
                        </a:lnTo>
                        <a:lnTo>
                          <a:pt x="12" y="2"/>
                        </a:lnTo>
                        <a:lnTo>
                          <a:pt x="0"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297">
                    <a:extLst>
                      <a:ext uri="{FF2B5EF4-FFF2-40B4-BE49-F238E27FC236}">
                        <a16:creationId xmlns:a16="http://schemas.microsoft.com/office/drawing/2014/main" id="{66173433-2F32-4F18-9F55-0C19E9275141}"/>
                      </a:ext>
                    </a:extLst>
                  </p:cNvPr>
                  <p:cNvSpPr>
                    <a:spLocks/>
                  </p:cNvSpPr>
                  <p:nvPr/>
                </p:nvSpPr>
                <p:spPr bwMode="auto">
                  <a:xfrm>
                    <a:off x="2058" y="2160"/>
                    <a:ext cx="126" cy="132"/>
                  </a:xfrm>
                  <a:custGeom>
                    <a:avLst/>
                    <a:gdLst>
                      <a:gd name="T0" fmla="*/ 0 w 377"/>
                      <a:gd name="T1" fmla="*/ 1 h 398"/>
                      <a:gd name="T2" fmla="*/ 0 w 377"/>
                      <a:gd name="T3" fmla="*/ 0 h 398"/>
                      <a:gd name="T4" fmla="*/ 0 w 377"/>
                      <a:gd name="T5" fmla="*/ 0 h 398"/>
                      <a:gd name="T6" fmla="*/ 1 w 377"/>
                      <a:gd name="T7" fmla="*/ 0 h 398"/>
                      <a:gd name="T8" fmla="*/ 0 w 377"/>
                      <a:gd name="T9" fmla="*/ 1 h 3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7" h="398">
                        <a:moveTo>
                          <a:pt x="296" y="398"/>
                        </a:moveTo>
                        <a:lnTo>
                          <a:pt x="0" y="75"/>
                        </a:lnTo>
                        <a:lnTo>
                          <a:pt x="81" y="0"/>
                        </a:lnTo>
                        <a:lnTo>
                          <a:pt x="377" y="323"/>
                        </a:lnTo>
                        <a:lnTo>
                          <a:pt x="296" y="398"/>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298">
                    <a:extLst>
                      <a:ext uri="{FF2B5EF4-FFF2-40B4-BE49-F238E27FC236}">
                        <a16:creationId xmlns:a16="http://schemas.microsoft.com/office/drawing/2014/main" id="{329BD027-E7CF-4CF0-A680-C103410100DA}"/>
                      </a:ext>
                    </a:extLst>
                  </p:cNvPr>
                  <p:cNvSpPr>
                    <a:spLocks/>
                  </p:cNvSpPr>
                  <p:nvPr/>
                </p:nvSpPr>
                <p:spPr bwMode="auto">
                  <a:xfrm>
                    <a:off x="2056" y="2182"/>
                    <a:ext cx="103" cy="112"/>
                  </a:xfrm>
                  <a:custGeom>
                    <a:avLst/>
                    <a:gdLst>
                      <a:gd name="T0" fmla="*/ 0 w 309"/>
                      <a:gd name="T1" fmla="*/ 0 h 334"/>
                      <a:gd name="T2" fmla="*/ 0 w 309"/>
                      <a:gd name="T3" fmla="*/ 0 h 334"/>
                      <a:gd name="T4" fmla="*/ 0 w 309"/>
                      <a:gd name="T5" fmla="*/ 0 h 334"/>
                      <a:gd name="T6" fmla="*/ 0 w 309"/>
                      <a:gd name="T7" fmla="*/ 0 h 334"/>
                      <a:gd name="T8" fmla="*/ 0 w 309"/>
                      <a:gd name="T9" fmla="*/ 0 h 334"/>
                      <a:gd name="T10" fmla="*/ 0 w 309"/>
                      <a:gd name="T11" fmla="*/ 0 h 334"/>
                      <a:gd name="T12" fmla="*/ 0 w 309"/>
                      <a:gd name="T13" fmla="*/ 0 h 334"/>
                      <a:gd name="T14" fmla="*/ 0 w 309"/>
                      <a:gd name="T15" fmla="*/ 0 h 334"/>
                      <a:gd name="T16" fmla="*/ 0 w 309"/>
                      <a:gd name="T17" fmla="*/ 0 h 334"/>
                      <a:gd name="T18" fmla="*/ 0 w 309"/>
                      <a:gd name="T19" fmla="*/ 0 h 334"/>
                      <a:gd name="T20" fmla="*/ 0 w 309"/>
                      <a:gd name="T21" fmla="*/ 0 h 334"/>
                      <a:gd name="T22" fmla="*/ 0 w 309"/>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9" h="334">
                        <a:moveTo>
                          <a:pt x="3" y="1"/>
                        </a:moveTo>
                        <a:lnTo>
                          <a:pt x="1" y="11"/>
                        </a:lnTo>
                        <a:lnTo>
                          <a:pt x="298" y="334"/>
                        </a:lnTo>
                        <a:lnTo>
                          <a:pt x="309" y="326"/>
                        </a:lnTo>
                        <a:lnTo>
                          <a:pt x="12" y="2"/>
                        </a:lnTo>
                        <a:lnTo>
                          <a:pt x="11" y="12"/>
                        </a:lnTo>
                        <a:lnTo>
                          <a:pt x="12" y="2"/>
                        </a:lnTo>
                        <a:lnTo>
                          <a:pt x="8" y="0"/>
                        </a:lnTo>
                        <a:lnTo>
                          <a:pt x="3" y="1"/>
                        </a:lnTo>
                        <a:lnTo>
                          <a:pt x="0" y="6"/>
                        </a:lnTo>
                        <a:lnTo>
                          <a:pt x="1" y="1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299">
                    <a:extLst>
                      <a:ext uri="{FF2B5EF4-FFF2-40B4-BE49-F238E27FC236}">
                        <a16:creationId xmlns:a16="http://schemas.microsoft.com/office/drawing/2014/main" id="{7276955E-585B-4CF8-90A1-FD87544DEFA3}"/>
                      </a:ext>
                    </a:extLst>
                  </p:cNvPr>
                  <p:cNvSpPr>
                    <a:spLocks/>
                  </p:cNvSpPr>
                  <p:nvPr/>
                </p:nvSpPr>
                <p:spPr bwMode="auto">
                  <a:xfrm>
                    <a:off x="2057" y="2158"/>
                    <a:ext cx="31" cy="28"/>
                  </a:xfrm>
                  <a:custGeom>
                    <a:avLst/>
                    <a:gdLst>
                      <a:gd name="T0" fmla="*/ 0 w 92"/>
                      <a:gd name="T1" fmla="*/ 0 h 86"/>
                      <a:gd name="T2" fmla="*/ 0 w 92"/>
                      <a:gd name="T3" fmla="*/ 0 h 86"/>
                      <a:gd name="T4" fmla="*/ 0 w 92"/>
                      <a:gd name="T5" fmla="*/ 0 h 86"/>
                      <a:gd name="T6" fmla="*/ 0 w 92"/>
                      <a:gd name="T7" fmla="*/ 0 h 86"/>
                      <a:gd name="T8" fmla="*/ 0 w 92"/>
                      <a:gd name="T9" fmla="*/ 0 h 86"/>
                      <a:gd name="T10" fmla="*/ 0 w 92"/>
                      <a:gd name="T11" fmla="*/ 0 h 86"/>
                      <a:gd name="T12" fmla="*/ 0 w 92"/>
                      <a:gd name="T13" fmla="*/ 0 h 86"/>
                      <a:gd name="T14" fmla="*/ 0 w 92"/>
                      <a:gd name="T15" fmla="*/ 0 h 86"/>
                      <a:gd name="T16" fmla="*/ 0 w 92"/>
                      <a:gd name="T17" fmla="*/ 0 h 86"/>
                      <a:gd name="T18" fmla="*/ 0 w 92"/>
                      <a:gd name="T19" fmla="*/ 0 h 86"/>
                      <a:gd name="T20" fmla="*/ 0 w 92"/>
                      <a:gd name="T21" fmla="*/ 0 h 86"/>
                      <a:gd name="T22" fmla="*/ 0 w 92"/>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 h="86">
                        <a:moveTo>
                          <a:pt x="91" y="2"/>
                        </a:moveTo>
                        <a:lnTo>
                          <a:pt x="81" y="1"/>
                        </a:lnTo>
                        <a:lnTo>
                          <a:pt x="0" y="75"/>
                        </a:lnTo>
                        <a:lnTo>
                          <a:pt x="8" y="86"/>
                        </a:lnTo>
                        <a:lnTo>
                          <a:pt x="89" y="12"/>
                        </a:lnTo>
                        <a:lnTo>
                          <a:pt x="80" y="11"/>
                        </a:lnTo>
                        <a:lnTo>
                          <a:pt x="89" y="12"/>
                        </a:lnTo>
                        <a:lnTo>
                          <a:pt x="92" y="7"/>
                        </a:lnTo>
                        <a:lnTo>
                          <a:pt x="91" y="2"/>
                        </a:lnTo>
                        <a:lnTo>
                          <a:pt x="86" y="0"/>
                        </a:lnTo>
                        <a:lnTo>
                          <a:pt x="81" y="1"/>
                        </a:lnTo>
                        <a:lnTo>
                          <a:pt x="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300">
                    <a:extLst>
                      <a:ext uri="{FF2B5EF4-FFF2-40B4-BE49-F238E27FC236}">
                        <a16:creationId xmlns:a16="http://schemas.microsoft.com/office/drawing/2014/main" id="{0AAAB8B9-F773-4997-9C76-64C3CF5211FD}"/>
                      </a:ext>
                    </a:extLst>
                  </p:cNvPr>
                  <p:cNvSpPr>
                    <a:spLocks/>
                  </p:cNvSpPr>
                  <p:nvPr/>
                </p:nvSpPr>
                <p:spPr bwMode="auto">
                  <a:xfrm>
                    <a:off x="2084" y="2158"/>
                    <a:ext cx="102" cy="112"/>
                  </a:xfrm>
                  <a:custGeom>
                    <a:avLst/>
                    <a:gdLst>
                      <a:gd name="T0" fmla="*/ 0 w 308"/>
                      <a:gd name="T1" fmla="*/ 0 h 334"/>
                      <a:gd name="T2" fmla="*/ 0 w 308"/>
                      <a:gd name="T3" fmla="*/ 0 h 334"/>
                      <a:gd name="T4" fmla="*/ 0 w 308"/>
                      <a:gd name="T5" fmla="*/ 0 h 334"/>
                      <a:gd name="T6" fmla="*/ 0 w 308"/>
                      <a:gd name="T7" fmla="*/ 0 h 334"/>
                      <a:gd name="T8" fmla="*/ 0 w 308"/>
                      <a:gd name="T9" fmla="*/ 0 h 334"/>
                      <a:gd name="T10" fmla="*/ 0 w 308"/>
                      <a:gd name="T11" fmla="*/ 0 h 334"/>
                      <a:gd name="T12" fmla="*/ 0 w 308"/>
                      <a:gd name="T13" fmla="*/ 0 h 334"/>
                      <a:gd name="T14" fmla="*/ 0 w 308"/>
                      <a:gd name="T15" fmla="*/ 0 h 334"/>
                      <a:gd name="T16" fmla="*/ 0 w 308"/>
                      <a:gd name="T17" fmla="*/ 0 h 334"/>
                      <a:gd name="T18" fmla="*/ 0 w 308"/>
                      <a:gd name="T19" fmla="*/ 0 h 334"/>
                      <a:gd name="T20" fmla="*/ 0 w 308"/>
                      <a:gd name="T21" fmla="*/ 0 h 334"/>
                      <a:gd name="T22" fmla="*/ 0 w 308"/>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8" h="334">
                        <a:moveTo>
                          <a:pt x="306" y="333"/>
                        </a:moveTo>
                        <a:lnTo>
                          <a:pt x="307" y="323"/>
                        </a:lnTo>
                        <a:lnTo>
                          <a:pt x="11" y="0"/>
                        </a:lnTo>
                        <a:lnTo>
                          <a:pt x="0" y="9"/>
                        </a:lnTo>
                        <a:lnTo>
                          <a:pt x="296" y="332"/>
                        </a:lnTo>
                        <a:lnTo>
                          <a:pt x="297" y="322"/>
                        </a:lnTo>
                        <a:lnTo>
                          <a:pt x="296" y="332"/>
                        </a:lnTo>
                        <a:lnTo>
                          <a:pt x="300" y="334"/>
                        </a:lnTo>
                        <a:lnTo>
                          <a:pt x="306" y="332"/>
                        </a:lnTo>
                        <a:lnTo>
                          <a:pt x="308" y="329"/>
                        </a:lnTo>
                        <a:lnTo>
                          <a:pt x="307" y="323"/>
                        </a:lnTo>
                        <a:lnTo>
                          <a:pt x="306"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301">
                    <a:extLst>
                      <a:ext uri="{FF2B5EF4-FFF2-40B4-BE49-F238E27FC236}">
                        <a16:creationId xmlns:a16="http://schemas.microsoft.com/office/drawing/2014/main" id="{9D701700-BF03-473E-9F65-5A0191D3262D}"/>
                      </a:ext>
                    </a:extLst>
                  </p:cNvPr>
                  <p:cNvSpPr>
                    <a:spLocks/>
                  </p:cNvSpPr>
                  <p:nvPr/>
                </p:nvSpPr>
                <p:spPr bwMode="auto">
                  <a:xfrm>
                    <a:off x="2155" y="2266"/>
                    <a:ext cx="31" cy="29"/>
                  </a:xfrm>
                  <a:custGeom>
                    <a:avLst/>
                    <a:gdLst>
                      <a:gd name="T0" fmla="*/ 0 w 93"/>
                      <a:gd name="T1" fmla="*/ 0 h 87"/>
                      <a:gd name="T2" fmla="*/ 0 w 93"/>
                      <a:gd name="T3" fmla="*/ 0 h 87"/>
                      <a:gd name="T4" fmla="*/ 0 w 93"/>
                      <a:gd name="T5" fmla="*/ 0 h 87"/>
                      <a:gd name="T6" fmla="*/ 0 w 93"/>
                      <a:gd name="T7" fmla="*/ 0 h 87"/>
                      <a:gd name="T8" fmla="*/ 0 w 93"/>
                      <a:gd name="T9" fmla="*/ 0 h 87"/>
                      <a:gd name="T10" fmla="*/ 0 w 93"/>
                      <a:gd name="T11" fmla="*/ 0 h 87"/>
                      <a:gd name="T12" fmla="*/ 0 w 93"/>
                      <a:gd name="T13" fmla="*/ 0 h 87"/>
                      <a:gd name="T14" fmla="*/ 0 w 93"/>
                      <a:gd name="T15" fmla="*/ 0 h 87"/>
                      <a:gd name="T16" fmla="*/ 0 w 93"/>
                      <a:gd name="T17" fmla="*/ 0 h 87"/>
                      <a:gd name="T18" fmla="*/ 0 w 93"/>
                      <a:gd name="T19" fmla="*/ 0 h 87"/>
                      <a:gd name="T20" fmla="*/ 0 w 93"/>
                      <a:gd name="T21" fmla="*/ 0 h 87"/>
                      <a:gd name="T22" fmla="*/ 0 w 93"/>
                      <a:gd name="T23" fmla="*/ 0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3" h="87">
                        <a:moveTo>
                          <a:pt x="2" y="84"/>
                        </a:moveTo>
                        <a:lnTo>
                          <a:pt x="11" y="85"/>
                        </a:lnTo>
                        <a:lnTo>
                          <a:pt x="93" y="11"/>
                        </a:lnTo>
                        <a:lnTo>
                          <a:pt x="84" y="0"/>
                        </a:lnTo>
                        <a:lnTo>
                          <a:pt x="3" y="74"/>
                        </a:lnTo>
                        <a:lnTo>
                          <a:pt x="13" y="76"/>
                        </a:lnTo>
                        <a:lnTo>
                          <a:pt x="3" y="74"/>
                        </a:lnTo>
                        <a:lnTo>
                          <a:pt x="0" y="79"/>
                        </a:lnTo>
                        <a:lnTo>
                          <a:pt x="3" y="84"/>
                        </a:lnTo>
                        <a:lnTo>
                          <a:pt x="6" y="87"/>
                        </a:lnTo>
                        <a:lnTo>
                          <a:pt x="11" y="85"/>
                        </a:lnTo>
                        <a:lnTo>
                          <a:pt x="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302">
                    <a:extLst>
                      <a:ext uri="{FF2B5EF4-FFF2-40B4-BE49-F238E27FC236}">
                        <a16:creationId xmlns:a16="http://schemas.microsoft.com/office/drawing/2014/main" id="{4F34CCD7-2DDA-4289-B436-17529C20379B}"/>
                      </a:ext>
                    </a:extLst>
                  </p:cNvPr>
                  <p:cNvSpPr>
                    <a:spLocks/>
                  </p:cNvSpPr>
                  <p:nvPr/>
                </p:nvSpPr>
                <p:spPr bwMode="auto">
                  <a:xfrm>
                    <a:off x="2133" y="2170"/>
                    <a:ext cx="611" cy="634"/>
                  </a:xfrm>
                  <a:custGeom>
                    <a:avLst/>
                    <a:gdLst>
                      <a:gd name="T0" fmla="*/ 1 w 1835"/>
                      <a:gd name="T1" fmla="*/ 2 h 1902"/>
                      <a:gd name="T2" fmla="*/ 1 w 1835"/>
                      <a:gd name="T3" fmla="*/ 2 h 1902"/>
                      <a:gd name="T4" fmla="*/ 1 w 1835"/>
                      <a:gd name="T5" fmla="*/ 1 h 1902"/>
                      <a:gd name="T6" fmla="*/ 1 w 1835"/>
                      <a:gd name="T7" fmla="*/ 1 h 1902"/>
                      <a:gd name="T8" fmla="*/ 1 w 1835"/>
                      <a:gd name="T9" fmla="*/ 1 h 1902"/>
                      <a:gd name="T10" fmla="*/ 1 w 1835"/>
                      <a:gd name="T11" fmla="*/ 1 h 1902"/>
                      <a:gd name="T12" fmla="*/ 1 w 1835"/>
                      <a:gd name="T13" fmla="*/ 1 h 1902"/>
                      <a:gd name="T14" fmla="*/ 1 w 1835"/>
                      <a:gd name="T15" fmla="*/ 1 h 1902"/>
                      <a:gd name="T16" fmla="*/ 1 w 1835"/>
                      <a:gd name="T17" fmla="*/ 1 h 1902"/>
                      <a:gd name="T18" fmla="*/ 1 w 1835"/>
                      <a:gd name="T19" fmla="*/ 1 h 1902"/>
                      <a:gd name="T20" fmla="*/ 1 w 1835"/>
                      <a:gd name="T21" fmla="*/ 1 h 1902"/>
                      <a:gd name="T22" fmla="*/ 1 w 1835"/>
                      <a:gd name="T23" fmla="*/ 1 h 1902"/>
                      <a:gd name="T24" fmla="*/ 0 w 1835"/>
                      <a:gd name="T25" fmla="*/ 0 h 1902"/>
                      <a:gd name="T26" fmla="*/ 0 w 1835"/>
                      <a:gd name="T27" fmla="*/ 0 h 1902"/>
                      <a:gd name="T28" fmla="*/ 0 w 1835"/>
                      <a:gd name="T29" fmla="*/ 0 h 1902"/>
                      <a:gd name="T30" fmla="*/ 0 w 1835"/>
                      <a:gd name="T31" fmla="*/ 0 h 1902"/>
                      <a:gd name="T32" fmla="*/ 1 w 1835"/>
                      <a:gd name="T33" fmla="*/ 0 h 1902"/>
                      <a:gd name="T34" fmla="*/ 1 w 1835"/>
                      <a:gd name="T35" fmla="*/ 0 h 1902"/>
                      <a:gd name="T36" fmla="*/ 1 w 1835"/>
                      <a:gd name="T37" fmla="*/ 0 h 1902"/>
                      <a:gd name="T38" fmla="*/ 1 w 1835"/>
                      <a:gd name="T39" fmla="*/ 0 h 1902"/>
                      <a:gd name="T40" fmla="*/ 1 w 1835"/>
                      <a:gd name="T41" fmla="*/ 0 h 1902"/>
                      <a:gd name="T42" fmla="*/ 1 w 1835"/>
                      <a:gd name="T43" fmla="*/ 0 h 1902"/>
                      <a:gd name="T44" fmla="*/ 1 w 1835"/>
                      <a:gd name="T45" fmla="*/ 0 h 1902"/>
                      <a:gd name="T46" fmla="*/ 2 w 1835"/>
                      <a:gd name="T47" fmla="*/ 0 h 1902"/>
                      <a:gd name="T48" fmla="*/ 2 w 1835"/>
                      <a:gd name="T49" fmla="*/ 0 h 1902"/>
                      <a:gd name="T50" fmla="*/ 2 w 1835"/>
                      <a:gd name="T51" fmla="*/ 0 h 1902"/>
                      <a:gd name="T52" fmla="*/ 2 w 1835"/>
                      <a:gd name="T53" fmla="*/ 0 h 1902"/>
                      <a:gd name="T54" fmla="*/ 2 w 1835"/>
                      <a:gd name="T55" fmla="*/ 0 h 1902"/>
                      <a:gd name="T56" fmla="*/ 2 w 1835"/>
                      <a:gd name="T57" fmla="*/ 0 h 1902"/>
                      <a:gd name="T58" fmla="*/ 2 w 1835"/>
                      <a:gd name="T59" fmla="*/ 1 h 1902"/>
                      <a:gd name="T60" fmla="*/ 2 w 1835"/>
                      <a:gd name="T61" fmla="*/ 1 h 1902"/>
                      <a:gd name="T62" fmla="*/ 2 w 1835"/>
                      <a:gd name="T63" fmla="*/ 1 h 1902"/>
                      <a:gd name="T64" fmla="*/ 3 w 1835"/>
                      <a:gd name="T65" fmla="*/ 2 h 1902"/>
                      <a:gd name="T66" fmla="*/ 2 w 1835"/>
                      <a:gd name="T67" fmla="*/ 2 h 1902"/>
                      <a:gd name="T68" fmla="*/ 2 w 1835"/>
                      <a:gd name="T69" fmla="*/ 2 h 1902"/>
                      <a:gd name="T70" fmla="*/ 2 w 1835"/>
                      <a:gd name="T71" fmla="*/ 2 h 1902"/>
                      <a:gd name="T72" fmla="*/ 2 w 1835"/>
                      <a:gd name="T73" fmla="*/ 3 h 19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35" h="1902">
                        <a:moveTo>
                          <a:pt x="888" y="1257"/>
                        </a:moveTo>
                        <a:lnTo>
                          <a:pt x="917" y="1224"/>
                        </a:lnTo>
                        <a:lnTo>
                          <a:pt x="939" y="1186"/>
                        </a:lnTo>
                        <a:lnTo>
                          <a:pt x="954" y="1146"/>
                        </a:lnTo>
                        <a:lnTo>
                          <a:pt x="959" y="1104"/>
                        </a:lnTo>
                        <a:lnTo>
                          <a:pt x="957" y="1061"/>
                        </a:lnTo>
                        <a:lnTo>
                          <a:pt x="947" y="1021"/>
                        </a:lnTo>
                        <a:lnTo>
                          <a:pt x="928" y="982"/>
                        </a:lnTo>
                        <a:lnTo>
                          <a:pt x="902" y="946"/>
                        </a:lnTo>
                        <a:lnTo>
                          <a:pt x="887" y="931"/>
                        </a:lnTo>
                        <a:lnTo>
                          <a:pt x="869" y="917"/>
                        </a:lnTo>
                        <a:lnTo>
                          <a:pt x="851" y="905"/>
                        </a:lnTo>
                        <a:lnTo>
                          <a:pt x="832" y="895"/>
                        </a:lnTo>
                        <a:lnTo>
                          <a:pt x="812" y="887"/>
                        </a:lnTo>
                        <a:lnTo>
                          <a:pt x="792" y="882"/>
                        </a:lnTo>
                        <a:lnTo>
                          <a:pt x="772" y="877"/>
                        </a:lnTo>
                        <a:lnTo>
                          <a:pt x="751" y="875"/>
                        </a:lnTo>
                        <a:lnTo>
                          <a:pt x="729" y="876"/>
                        </a:lnTo>
                        <a:lnTo>
                          <a:pt x="708" y="877"/>
                        </a:lnTo>
                        <a:lnTo>
                          <a:pt x="687" y="882"/>
                        </a:lnTo>
                        <a:lnTo>
                          <a:pt x="666" y="888"/>
                        </a:lnTo>
                        <a:lnTo>
                          <a:pt x="647" y="896"/>
                        </a:lnTo>
                        <a:lnTo>
                          <a:pt x="628" y="907"/>
                        </a:lnTo>
                        <a:lnTo>
                          <a:pt x="609" y="919"/>
                        </a:lnTo>
                        <a:lnTo>
                          <a:pt x="592" y="933"/>
                        </a:lnTo>
                        <a:lnTo>
                          <a:pt x="0" y="287"/>
                        </a:lnTo>
                        <a:lnTo>
                          <a:pt x="42" y="250"/>
                        </a:lnTo>
                        <a:lnTo>
                          <a:pt x="86" y="216"/>
                        </a:lnTo>
                        <a:lnTo>
                          <a:pt x="131" y="184"/>
                        </a:lnTo>
                        <a:lnTo>
                          <a:pt x="177" y="154"/>
                        </a:lnTo>
                        <a:lnTo>
                          <a:pt x="225" y="128"/>
                        </a:lnTo>
                        <a:lnTo>
                          <a:pt x="274" y="104"/>
                        </a:lnTo>
                        <a:lnTo>
                          <a:pt x="323" y="82"/>
                        </a:lnTo>
                        <a:lnTo>
                          <a:pt x="372" y="63"/>
                        </a:lnTo>
                        <a:lnTo>
                          <a:pt x="424" y="47"/>
                        </a:lnTo>
                        <a:lnTo>
                          <a:pt x="474" y="33"/>
                        </a:lnTo>
                        <a:lnTo>
                          <a:pt x="527" y="21"/>
                        </a:lnTo>
                        <a:lnTo>
                          <a:pt x="579" y="12"/>
                        </a:lnTo>
                        <a:lnTo>
                          <a:pt x="631" y="5"/>
                        </a:lnTo>
                        <a:lnTo>
                          <a:pt x="684" y="2"/>
                        </a:lnTo>
                        <a:lnTo>
                          <a:pt x="736" y="0"/>
                        </a:lnTo>
                        <a:lnTo>
                          <a:pt x="789" y="1"/>
                        </a:lnTo>
                        <a:lnTo>
                          <a:pt x="842" y="4"/>
                        </a:lnTo>
                        <a:lnTo>
                          <a:pt x="894" y="11"/>
                        </a:lnTo>
                        <a:lnTo>
                          <a:pt x="946" y="20"/>
                        </a:lnTo>
                        <a:lnTo>
                          <a:pt x="997" y="30"/>
                        </a:lnTo>
                        <a:lnTo>
                          <a:pt x="1049" y="44"/>
                        </a:lnTo>
                        <a:lnTo>
                          <a:pt x="1099" y="59"/>
                        </a:lnTo>
                        <a:lnTo>
                          <a:pt x="1149" y="78"/>
                        </a:lnTo>
                        <a:lnTo>
                          <a:pt x="1198" y="98"/>
                        </a:lnTo>
                        <a:lnTo>
                          <a:pt x="1246" y="123"/>
                        </a:lnTo>
                        <a:lnTo>
                          <a:pt x="1294" y="148"/>
                        </a:lnTo>
                        <a:lnTo>
                          <a:pt x="1340" y="176"/>
                        </a:lnTo>
                        <a:lnTo>
                          <a:pt x="1383" y="207"/>
                        </a:lnTo>
                        <a:lnTo>
                          <a:pt x="1427" y="240"/>
                        </a:lnTo>
                        <a:lnTo>
                          <a:pt x="1469" y="275"/>
                        </a:lnTo>
                        <a:lnTo>
                          <a:pt x="1510" y="313"/>
                        </a:lnTo>
                        <a:lnTo>
                          <a:pt x="1549" y="354"/>
                        </a:lnTo>
                        <a:lnTo>
                          <a:pt x="1620" y="440"/>
                        </a:lnTo>
                        <a:lnTo>
                          <a:pt x="1682" y="531"/>
                        </a:lnTo>
                        <a:lnTo>
                          <a:pt x="1732" y="627"/>
                        </a:lnTo>
                        <a:lnTo>
                          <a:pt x="1773" y="726"/>
                        </a:lnTo>
                        <a:lnTo>
                          <a:pt x="1803" y="828"/>
                        </a:lnTo>
                        <a:lnTo>
                          <a:pt x="1824" y="931"/>
                        </a:lnTo>
                        <a:lnTo>
                          <a:pt x="1835" y="1036"/>
                        </a:lnTo>
                        <a:lnTo>
                          <a:pt x="1835" y="1141"/>
                        </a:lnTo>
                        <a:lnTo>
                          <a:pt x="1825" y="1247"/>
                        </a:lnTo>
                        <a:lnTo>
                          <a:pt x="1807" y="1350"/>
                        </a:lnTo>
                        <a:lnTo>
                          <a:pt x="1777" y="1452"/>
                        </a:lnTo>
                        <a:lnTo>
                          <a:pt x="1738" y="1550"/>
                        </a:lnTo>
                        <a:lnTo>
                          <a:pt x="1688" y="1645"/>
                        </a:lnTo>
                        <a:lnTo>
                          <a:pt x="1629" y="1736"/>
                        </a:lnTo>
                        <a:lnTo>
                          <a:pt x="1560" y="1822"/>
                        </a:lnTo>
                        <a:lnTo>
                          <a:pt x="1481" y="1902"/>
                        </a:lnTo>
                        <a:lnTo>
                          <a:pt x="888" y="125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303">
                    <a:extLst>
                      <a:ext uri="{FF2B5EF4-FFF2-40B4-BE49-F238E27FC236}">
                        <a16:creationId xmlns:a16="http://schemas.microsoft.com/office/drawing/2014/main" id="{AC598636-D3F2-4066-AC60-257362E6044E}"/>
                      </a:ext>
                    </a:extLst>
                  </p:cNvPr>
                  <p:cNvSpPr>
                    <a:spLocks/>
                  </p:cNvSpPr>
                  <p:nvPr/>
                </p:nvSpPr>
                <p:spPr bwMode="auto">
                  <a:xfrm>
                    <a:off x="2135" y="2173"/>
                    <a:ext cx="606" cy="628"/>
                  </a:xfrm>
                  <a:custGeom>
                    <a:avLst/>
                    <a:gdLst>
                      <a:gd name="T0" fmla="*/ 0 w 1818"/>
                      <a:gd name="T1" fmla="*/ 0 h 1884"/>
                      <a:gd name="T2" fmla="*/ 0 w 1818"/>
                      <a:gd name="T3" fmla="*/ 0 h 1884"/>
                      <a:gd name="T4" fmla="*/ 0 w 1818"/>
                      <a:gd name="T5" fmla="*/ 0 h 1884"/>
                      <a:gd name="T6" fmla="*/ 0 w 1818"/>
                      <a:gd name="T7" fmla="*/ 0 h 1884"/>
                      <a:gd name="T8" fmla="*/ 1 w 1818"/>
                      <a:gd name="T9" fmla="*/ 0 h 1884"/>
                      <a:gd name="T10" fmla="*/ 1 w 1818"/>
                      <a:gd name="T11" fmla="*/ 0 h 1884"/>
                      <a:gd name="T12" fmla="*/ 1 w 1818"/>
                      <a:gd name="T13" fmla="*/ 0 h 1884"/>
                      <a:gd name="T14" fmla="*/ 1 w 1818"/>
                      <a:gd name="T15" fmla="*/ 0 h 1884"/>
                      <a:gd name="T16" fmla="*/ 1 w 1818"/>
                      <a:gd name="T17" fmla="*/ 0 h 1884"/>
                      <a:gd name="T18" fmla="*/ 1 w 1818"/>
                      <a:gd name="T19" fmla="*/ 0 h 1884"/>
                      <a:gd name="T20" fmla="*/ 1 w 1818"/>
                      <a:gd name="T21" fmla="*/ 0 h 1884"/>
                      <a:gd name="T22" fmla="*/ 2 w 1818"/>
                      <a:gd name="T23" fmla="*/ 0 h 1884"/>
                      <a:gd name="T24" fmla="*/ 2 w 1818"/>
                      <a:gd name="T25" fmla="*/ 0 h 1884"/>
                      <a:gd name="T26" fmla="*/ 2 w 1818"/>
                      <a:gd name="T27" fmla="*/ 0 h 1884"/>
                      <a:gd name="T28" fmla="*/ 2 w 1818"/>
                      <a:gd name="T29" fmla="*/ 0 h 1884"/>
                      <a:gd name="T30" fmla="*/ 2 w 1818"/>
                      <a:gd name="T31" fmla="*/ 0 h 1884"/>
                      <a:gd name="T32" fmla="*/ 2 w 1818"/>
                      <a:gd name="T33" fmla="*/ 1 h 1884"/>
                      <a:gd name="T34" fmla="*/ 2 w 1818"/>
                      <a:gd name="T35" fmla="*/ 1 h 1884"/>
                      <a:gd name="T36" fmla="*/ 2 w 1818"/>
                      <a:gd name="T37" fmla="*/ 1 h 1884"/>
                      <a:gd name="T38" fmla="*/ 2 w 1818"/>
                      <a:gd name="T39" fmla="*/ 1 h 1884"/>
                      <a:gd name="T40" fmla="*/ 2 w 1818"/>
                      <a:gd name="T41" fmla="*/ 2 h 1884"/>
                      <a:gd name="T42" fmla="*/ 2 w 1818"/>
                      <a:gd name="T43" fmla="*/ 2 h 1884"/>
                      <a:gd name="T44" fmla="*/ 2 w 1818"/>
                      <a:gd name="T45" fmla="*/ 2 h 1884"/>
                      <a:gd name="T46" fmla="*/ 2 w 1818"/>
                      <a:gd name="T47" fmla="*/ 2 h 1884"/>
                      <a:gd name="T48" fmla="*/ 2 w 1818"/>
                      <a:gd name="T49" fmla="*/ 3 h 1884"/>
                      <a:gd name="T50" fmla="*/ 2 w 1818"/>
                      <a:gd name="T51" fmla="*/ 2 h 1884"/>
                      <a:gd name="T52" fmla="*/ 2 w 1818"/>
                      <a:gd name="T53" fmla="*/ 2 h 1884"/>
                      <a:gd name="T54" fmla="*/ 2 w 1818"/>
                      <a:gd name="T55" fmla="*/ 2 h 1884"/>
                      <a:gd name="T56" fmla="*/ 2 w 1818"/>
                      <a:gd name="T57" fmla="*/ 2 h 1884"/>
                      <a:gd name="T58" fmla="*/ 2 w 1818"/>
                      <a:gd name="T59" fmla="*/ 2 h 1884"/>
                      <a:gd name="T60" fmla="*/ 1 w 1818"/>
                      <a:gd name="T61" fmla="*/ 2 h 1884"/>
                      <a:gd name="T62" fmla="*/ 1 w 1818"/>
                      <a:gd name="T63" fmla="*/ 2 h 1884"/>
                      <a:gd name="T64" fmla="*/ 1 w 1818"/>
                      <a:gd name="T65" fmla="*/ 2 h 1884"/>
                      <a:gd name="T66" fmla="*/ 1 w 1818"/>
                      <a:gd name="T67" fmla="*/ 2 h 1884"/>
                      <a:gd name="T68" fmla="*/ 1 w 1818"/>
                      <a:gd name="T69" fmla="*/ 1 h 1884"/>
                      <a:gd name="T70" fmla="*/ 1 w 1818"/>
                      <a:gd name="T71" fmla="*/ 1 h 1884"/>
                      <a:gd name="T72" fmla="*/ 1 w 1818"/>
                      <a:gd name="T73" fmla="*/ 1 h 1884"/>
                      <a:gd name="T74" fmla="*/ 1 w 1818"/>
                      <a:gd name="T75" fmla="*/ 1 h 1884"/>
                      <a:gd name="T76" fmla="*/ 1 w 1818"/>
                      <a:gd name="T77" fmla="*/ 1 h 1884"/>
                      <a:gd name="T78" fmla="*/ 1 w 1818"/>
                      <a:gd name="T79" fmla="*/ 1 h 1884"/>
                      <a:gd name="T80" fmla="*/ 1 w 1818"/>
                      <a:gd name="T81" fmla="*/ 1 h 1884"/>
                      <a:gd name="T82" fmla="*/ 1 w 1818"/>
                      <a:gd name="T83" fmla="*/ 1 h 1884"/>
                      <a:gd name="T84" fmla="*/ 1 w 1818"/>
                      <a:gd name="T85" fmla="*/ 1 h 1884"/>
                      <a:gd name="T86" fmla="*/ 1 w 1818"/>
                      <a:gd name="T87" fmla="*/ 1 h 1884"/>
                      <a:gd name="T88" fmla="*/ 1 w 1818"/>
                      <a:gd name="T89" fmla="*/ 1 h 1884"/>
                      <a:gd name="T90" fmla="*/ 1 w 1818"/>
                      <a:gd name="T91" fmla="*/ 1 h 1884"/>
                      <a:gd name="T92" fmla="*/ 1 w 1818"/>
                      <a:gd name="T93" fmla="*/ 1 h 1884"/>
                      <a:gd name="T94" fmla="*/ 1 w 1818"/>
                      <a:gd name="T95" fmla="*/ 1 h 1884"/>
                      <a:gd name="T96" fmla="*/ 0 w 1818"/>
                      <a:gd name="T97" fmla="*/ 1 h 1884"/>
                      <a:gd name="T98" fmla="*/ 0 w 1818"/>
                      <a:gd name="T99" fmla="*/ 1 h 1884"/>
                      <a:gd name="T100" fmla="*/ 0 w 1818"/>
                      <a:gd name="T101" fmla="*/ 1 h 1884"/>
                      <a:gd name="T102" fmla="*/ 0 w 1818"/>
                      <a:gd name="T103" fmla="*/ 1 h 18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8" h="1884">
                        <a:moveTo>
                          <a:pt x="0" y="285"/>
                        </a:moveTo>
                        <a:lnTo>
                          <a:pt x="42" y="248"/>
                        </a:lnTo>
                        <a:lnTo>
                          <a:pt x="86" y="213"/>
                        </a:lnTo>
                        <a:lnTo>
                          <a:pt x="131" y="183"/>
                        </a:lnTo>
                        <a:lnTo>
                          <a:pt x="177" y="153"/>
                        </a:lnTo>
                        <a:lnTo>
                          <a:pt x="224" y="127"/>
                        </a:lnTo>
                        <a:lnTo>
                          <a:pt x="271" y="103"/>
                        </a:lnTo>
                        <a:lnTo>
                          <a:pt x="320" y="82"/>
                        </a:lnTo>
                        <a:lnTo>
                          <a:pt x="370" y="62"/>
                        </a:lnTo>
                        <a:lnTo>
                          <a:pt x="420" y="46"/>
                        </a:lnTo>
                        <a:lnTo>
                          <a:pt x="471" y="33"/>
                        </a:lnTo>
                        <a:lnTo>
                          <a:pt x="522" y="20"/>
                        </a:lnTo>
                        <a:lnTo>
                          <a:pt x="574" y="12"/>
                        </a:lnTo>
                        <a:lnTo>
                          <a:pt x="625" y="5"/>
                        </a:lnTo>
                        <a:lnTo>
                          <a:pt x="678" y="2"/>
                        </a:lnTo>
                        <a:lnTo>
                          <a:pt x="729" y="0"/>
                        </a:lnTo>
                        <a:lnTo>
                          <a:pt x="782" y="1"/>
                        </a:lnTo>
                        <a:lnTo>
                          <a:pt x="834" y="5"/>
                        </a:lnTo>
                        <a:lnTo>
                          <a:pt x="885" y="11"/>
                        </a:lnTo>
                        <a:lnTo>
                          <a:pt x="937" y="19"/>
                        </a:lnTo>
                        <a:lnTo>
                          <a:pt x="988" y="30"/>
                        </a:lnTo>
                        <a:lnTo>
                          <a:pt x="1039" y="43"/>
                        </a:lnTo>
                        <a:lnTo>
                          <a:pt x="1089" y="59"/>
                        </a:lnTo>
                        <a:lnTo>
                          <a:pt x="1138" y="77"/>
                        </a:lnTo>
                        <a:lnTo>
                          <a:pt x="1187" y="98"/>
                        </a:lnTo>
                        <a:lnTo>
                          <a:pt x="1234" y="121"/>
                        </a:lnTo>
                        <a:lnTo>
                          <a:pt x="1281" y="146"/>
                        </a:lnTo>
                        <a:lnTo>
                          <a:pt x="1326" y="175"/>
                        </a:lnTo>
                        <a:lnTo>
                          <a:pt x="1371" y="206"/>
                        </a:lnTo>
                        <a:lnTo>
                          <a:pt x="1414" y="239"/>
                        </a:lnTo>
                        <a:lnTo>
                          <a:pt x="1455" y="274"/>
                        </a:lnTo>
                        <a:lnTo>
                          <a:pt x="1496" y="311"/>
                        </a:lnTo>
                        <a:lnTo>
                          <a:pt x="1534" y="351"/>
                        </a:lnTo>
                        <a:lnTo>
                          <a:pt x="1604" y="437"/>
                        </a:lnTo>
                        <a:lnTo>
                          <a:pt x="1666" y="527"/>
                        </a:lnTo>
                        <a:lnTo>
                          <a:pt x="1716" y="622"/>
                        </a:lnTo>
                        <a:lnTo>
                          <a:pt x="1756" y="720"/>
                        </a:lnTo>
                        <a:lnTo>
                          <a:pt x="1787" y="820"/>
                        </a:lnTo>
                        <a:lnTo>
                          <a:pt x="1807" y="923"/>
                        </a:lnTo>
                        <a:lnTo>
                          <a:pt x="1817" y="1027"/>
                        </a:lnTo>
                        <a:lnTo>
                          <a:pt x="1818" y="1131"/>
                        </a:lnTo>
                        <a:lnTo>
                          <a:pt x="1808" y="1236"/>
                        </a:lnTo>
                        <a:lnTo>
                          <a:pt x="1789" y="1337"/>
                        </a:lnTo>
                        <a:lnTo>
                          <a:pt x="1760" y="1438"/>
                        </a:lnTo>
                        <a:lnTo>
                          <a:pt x="1721" y="1536"/>
                        </a:lnTo>
                        <a:lnTo>
                          <a:pt x="1672" y="1630"/>
                        </a:lnTo>
                        <a:lnTo>
                          <a:pt x="1613" y="1720"/>
                        </a:lnTo>
                        <a:lnTo>
                          <a:pt x="1545" y="1805"/>
                        </a:lnTo>
                        <a:lnTo>
                          <a:pt x="1467" y="1884"/>
                        </a:lnTo>
                        <a:lnTo>
                          <a:pt x="1432" y="1846"/>
                        </a:lnTo>
                        <a:lnTo>
                          <a:pt x="1402" y="1813"/>
                        </a:lnTo>
                        <a:lnTo>
                          <a:pt x="1376" y="1784"/>
                        </a:lnTo>
                        <a:lnTo>
                          <a:pt x="1352" y="1759"/>
                        </a:lnTo>
                        <a:lnTo>
                          <a:pt x="1331" y="1735"/>
                        </a:lnTo>
                        <a:lnTo>
                          <a:pt x="1311" y="1712"/>
                        </a:lnTo>
                        <a:lnTo>
                          <a:pt x="1289" y="1689"/>
                        </a:lnTo>
                        <a:lnTo>
                          <a:pt x="1266" y="1664"/>
                        </a:lnTo>
                        <a:lnTo>
                          <a:pt x="1239" y="1635"/>
                        </a:lnTo>
                        <a:lnTo>
                          <a:pt x="1210" y="1603"/>
                        </a:lnTo>
                        <a:lnTo>
                          <a:pt x="1175" y="1564"/>
                        </a:lnTo>
                        <a:lnTo>
                          <a:pt x="1133" y="1519"/>
                        </a:lnTo>
                        <a:lnTo>
                          <a:pt x="1084" y="1467"/>
                        </a:lnTo>
                        <a:lnTo>
                          <a:pt x="1027" y="1404"/>
                        </a:lnTo>
                        <a:lnTo>
                          <a:pt x="960" y="1331"/>
                        </a:lnTo>
                        <a:lnTo>
                          <a:pt x="882" y="1247"/>
                        </a:lnTo>
                        <a:lnTo>
                          <a:pt x="911" y="1214"/>
                        </a:lnTo>
                        <a:lnTo>
                          <a:pt x="933" y="1176"/>
                        </a:lnTo>
                        <a:lnTo>
                          <a:pt x="948" y="1136"/>
                        </a:lnTo>
                        <a:lnTo>
                          <a:pt x="953" y="1094"/>
                        </a:lnTo>
                        <a:lnTo>
                          <a:pt x="951" y="1051"/>
                        </a:lnTo>
                        <a:lnTo>
                          <a:pt x="941" y="1011"/>
                        </a:lnTo>
                        <a:lnTo>
                          <a:pt x="922" y="972"/>
                        </a:lnTo>
                        <a:lnTo>
                          <a:pt x="896" y="936"/>
                        </a:lnTo>
                        <a:lnTo>
                          <a:pt x="881" y="921"/>
                        </a:lnTo>
                        <a:lnTo>
                          <a:pt x="863" y="907"/>
                        </a:lnTo>
                        <a:lnTo>
                          <a:pt x="845" y="895"/>
                        </a:lnTo>
                        <a:lnTo>
                          <a:pt x="826" y="885"/>
                        </a:lnTo>
                        <a:lnTo>
                          <a:pt x="806" y="877"/>
                        </a:lnTo>
                        <a:lnTo>
                          <a:pt x="786" y="872"/>
                        </a:lnTo>
                        <a:lnTo>
                          <a:pt x="766" y="867"/>
                        </a:lnTo>
                        <a:lnTo>
                          <a:pt x="745" y="865"/>
                        </a:lnTo>
                        <a:lnTo>
                          <a:pt x="723" y="866"/>
                        </a:lnTo>
                        <a:lnTo>
                          <a:pt x="702" y="867"/>
                        </a:lnTo>
                        <a:lnTo>
                          <a:pt x="681" y="872"/>
                        </a:lnTo>
                        <a:lnTo>
                          <a:pt x="660" y="878"/>
                        </a:lnTo>
                        <a:lnTo>
                          <a:pt x="641" y="886"/>
                        </a:lnTo>
                        <a:lnTo>
                          <a:pt x="622" y="897"/>
                        </a:lnTo>
                        <a:lnTo>
                          <a:pt x="603" y="909"/>
                        </a:lnTo>
                        <a:lnTo>
                          <a:pt x="586" y="923"/>
                        </a:lnTo>
                        <a:lnTo>
                          <a:pt x="551" y="885"/>
                        </a:lnTo>
                        <a:lnTo>
                          <a:pt x="520" y="852"/>
                        </a:lnTo>
                        <a:lnTo>
                          <a:pt x="494" y="822"/>
                        </a:lnTo>
                        <a:lnTo>
                          <a:pt x="471" y="797"/>
                        </a:lnTo>
                        <a:lnTo>
                          <a:pt x="449" y="774"/>
                        </a:lnTo>
                        <a:lnTo>
                          <a:pt x="428" y="751"/>
                        </a:lnTo>
                        <a:lnTo>
                          <a:pt x="406" y="727"/>
                        </a:lnTo>
                        <a:lnTo>
                          <a:pt x="383" y="702"/>
                        </a:lnTo>
                        <a:lnTo>
                          <a:pt x="357" y="673"/>
                        </a:lnTo>
                        <a:lnTo>
                          <a:pt x="327" y="641"/>
                        </a:lnTo>
                        <a:lnTo>
                          <a:pt x="292" y="602"/>
                        </a:lnTo>
                        <a:lnTo>
                          <a:pt x="250" y="557"/>
                        </a:lnTo>
                        <a:lnTo>
                          <a:pt x="202" y="505"/>
                        </a:lnTo>
                        <a:lnTo>
                          <a:pt x="145" y="442"/>
                        </a:lnTo>
                        <a:lnTo>
                          <a:pt x="78" y="369"/>
                        </a:lnTo>
                        <a:lnTo>
                          <a:pt x="0" y="285"/>
                        </a:lnTo>
                        <a:close/>
                      </a:path>
                    </a:pathLst>
                  </a:custGeom>
                  <a:solidFill>
                    <a:srgbClr val="9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304">
                    <a:extLst>
                      <a:ext uri="{FF2B5EF4-FFF2-40B4-BE49-F238E27FC236}">
                        <a16:creationId xmlns:a16="http://schemas.microsoft.com/office/drawing/2014/main" id="{D43738AB-3DDD-40E8-B9FE-57948C5A3203}"/>
                      </a:ext>
                    </a:extLst>
                  </p:cNvPr>
                  <p:cNvSpPr>
                    <a:spLocks/>
                  </p:cNvSpPr>
                  <p:nvPr/>
                </p:nvSpPr>
                <p:spPr bwMode="auto">
                  <a:xfrm>
                    <a:off x="2137" y="2177"/>
                    <a:ext cx="600" cy="622"/>
                  </a:xfrm>
                  <a:custGeom>
                    <a:avLst/>
                    <a:gdLst>
                      <a:gd name="T0" fmla="*/ 0 w 1800"/>
                      <a:gd name="T1" fmla="*/ 0 h 1866"/>
                      <a:gd name="T2" fmla="*/ 0 w 1800"/>
                      <a:gd name="T3" fmla="*/ 0 h 1866"/>
                      <a:gd name="T4" fmla="*/ 0 w 1800"/>
                      <a:gd name="T5" fmla="*/ 0 h 1866"/>
                      <a:gd name="T6" fmla="*/ 0 w 1800"/>
                      <a:gd name="T7" fmla="*/ 0 h 1866"/>
                      <a:gd name="T8" fmla="*/ 1 w 1800"/>
                      <a:gd name="T9" fmla="*/ 0 h 1866"/>
                      <a:gd name="T10" fmla="*/ 1 w 1800"/>
                      <a:gd name="T11" fmla="*/ 0 h 1866"/>
                      <a:gd name="T12" fmla="*/ 1 w 1800"/>
                      <a:gd name="T13" fmla="*/ 0 h 1866"/>
                      <a:gd name="T14" fmla="*/ 1 w 1800"/>
                      <a:gd name="T15" fmla="*/ 0 h 1866"/>
                      <a:gd name="T16" fmla="*/ 1 w 1800"/>
                      <a:gd name="T17" fmla="*/ 0 h 1866"/>
                      <a:gd name="T18" fmla="*/ 1 w 1800"/>
                      <a:gd name="T19" fmla="*/ 0 h 1866"/>
                      <a:gd name="T20" fmla="*/ 1 w 1800"/>
                      <a:gd name="T21" fmla="*/ 0 h 1866"/>
                      <a:gd name="T22" fmla="*/ 2 w 1800"/>
                      <a:gd name="T23" fmla="*/ 0 h 1866"/>
                      <a:gd name="T24" fmla="*/ 2 w 1800"/>
                      <a:gd name="T25" fmla="*/ 0 h 1866"/>
                      <a:gd name="T26" fmla="*/ 2 w 1800"/>
                      <a:gd name="T27" fmla="*/ 0 h 1866"/>
                      <a:gd name="T28" fmla="*/ 2 w 1800"/>
                      <a:gd name="T29" fmla="*/ 0 h 1866"/>
                      <a:gd name="T30" fmla="*/ 2 w 1800"/>
                      <a:gd name="T31" fmla="*/ 0 h 1866"/>
                      <a:gd name="T32" fmla="*/ 2 w 1800"/>
                      <a:gd name="T33" fmla="*/ 1 h 1866"/>
                      <a:gd name="T34" fmla="*/ 2 w 1800"/>
                      <a:gd name="T35" fmla="*/ 1 h 1866"/>
                      <a:gd name="T36" fmla="*/ 2 w 1800"/>
                      <a:gd name="T37" fmla="*/ 1 h 1866"/>
                      <a:gd name="T38" fmla="*/ 2 w 1800"/>
                      <a:gd name="T39" fmla="*/ 1 h 1866"/>
                      <a:gd name="T40" fmla="*/ 2 w 1800"/>
                      <a:gd name="T41" fmla="*/ 2 h 1866"/>
                      <a:gd name="T42" fmla="*/ 2 w 1800"/>
                      <a:gd name="T43" fmla="*/ 2 h 1866"/>
                      <a:gd name="T44" fmla="*/ 2 w 1800"/>
                      <a:gd name="T45" fmla="*/ 2 h 1866"/>
                      <a:gd name="T46" fmla="*/ 2 w 1800"/>
                      <a:gd name="T47" fmla="*/ 2 h 1866"/>
                      <a:gd name="T48" fmla="*/ 2 w 1800"/>
                      <a:gd name="T49" fmla="*/ 3 h 1866"/>
                      <a:gd name="T50" fmla="*/ 2 w 1800"/>
                      <a:gd name="T51" fmla="*/ 2 h 1866"/>
                      <a:gd name="T52" fmla="*/ 2 w 1800"/>
                      <a:gd name="T53" fmla="*/ 2 h 1866"/>
                      <a:gd name="T54" fmla="*/ 2 w 1800"/>
                      <a:gd name="T55" fmla="*/ 2 h 1866"/>
                      <a:gd name="T56" fmla="*/ 2 w 1800"/>
                      <a:gd name="T57" fmla="*/ 2 h 1866"/>
                      <a:gd name="T58" fmla="*/ 2 w 1800"/>
                      <a:gd name="T59" fmla="*/ 2 h 1866"/>
                      <a:gd name="T60" fmla="*/ 1 w 1800"/>
                      <a:gd name="T61" fmla="*/ 2 h 1866"/>
                      <a:gd name="T62" fmla="*/ 1 w 1800"/>
                      <a:gd name="T63" fmla="*/ 2 h 1866"/>
                      <a:gd name="T64" fmla="*/ 1 w 1800"/>
                      <a:gd name="T65" fmla="*/ 2 h 1866"/>
                      <a:gd name="T66" fmla="*/ 1 w 1800"/>
                      <a:gd name="T67" fmla="*/ 2 h 1866"/>
                      <a:gd name="T68" fmla="*/ 1 w 1800"/>
                      <a:gd name="T69" fmla="*/ 1 h 1866"/>
                      <a:gd name="T70" fmla="*/ 1 w 1800"/>
                      <a:gd name="T71" fmla="*/ 1 h 1866"/>
                      <a:gd name="T72" fmla="*/ 1 w 1800"/>
                      <a:gd name="T73" fmla="*/ 1 h 1866"/>
                      <a:gd name="T74" fmla="*/ 1 w 1800"/>
                      <a:gd name="T75" fmla="*/ 1 h 1866"/>
                      <a:gd name="T76" fmla="*/ 1 w 1800"/>
                      <a:gd name="T77" fmla="*/ 1 h 1866"/>
                      <a:gd name="T78" fmla="*/ 1 w 1800"/>
                      <a:gd name="T79" fmla="*/ 1 h 1866"/>
                      <a:gd name="T80" fmla="*/ 1 w 1800"/>
                      <a:gd name="T81" fmla="*/ 1 h 1866"/>
                      <a:gd name="T82" fmla="*/ 1 w 1800"/>
                      <a:gd name="T83" fmla="*/ 1 h 1866"/>
                      <a:gd name="T84" fmla="*/ 1 w 1800"/>
                      <a:gd name="T85" fmla="*/ 1 h 1866"/>
                      <a:gd name="T86" fmla="*/ 1 w 1800"/>
                      <a:gd name="T87" fmla="*/ 1 h 1866"/>
                      <a:gd name="T88" fmla="*/ 1 w 1800"/>
                      <a:gd name="T89" fmla="*/ 1 h 1866"/>
                      <a:gd name="T90" fmla="*/ 1 w 1800"/>
                      <a:gd name="T91" fmla="*/ 1 h 1866"/>
                      <a:gd name="T92" fmla="*/ 1 w 1800"/>
                      <a:gd name="T93" fmla="*/ 1 h 1866"/>
                      <a:gd name="T94" fmla="*/ 1 w 1800"/>
                      <a:gd name="T95" fmla="*/ 1 h 1866"/>
                      <a:gd name="T96" fmla="*/ 0 w 1800"/>
                      <a:gd name="T97" fmla="*/ 1 h 1866"/>
                      <a:gd name="T98" fmla="*/ 0 w 1800"/>
                      <a:gd name="T99" fmla="*/ 1 h 1866"/>
                      <a:gd name="T100" fmla="*/ 0 w 1800"/>
                      <a:gd name="T101" fmla="*/ 1 h 1866"/>
                      <a:gd name="T102" fmla="*/ 0 w 1800"/>
                      <a:gd name="T103" fmla="*/ 0 h 18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00" h="1866">
                        <a:moveTo>
                          <a:pt x="0" y="281"/>
                        </a:moveTo>
                        <a:lnTo>
                          <a:pt x="42" y="245"/>
                        </a:lnTo>
                        <a:lnTo>
                          <a:pt x="84" y="211"/>
                        </a:lnTo>
                        <a:lnTo>
                          <a:pt x="129" y="179"/>
                        </a:lnTo>
                        <a:lnTo>
                          <a:pt x="174" y="151"/>
                        </a:lnTo>
                        <a:lnTo>
                          <a:pt x="221" y="125"/>
                        </a:lnTo>
                        <a:lnTo>
                          <a:pt x="268" y="102"/>
                        </a:lnTo>
                        <a:lnTo>
                          <a:pt x="317" y="80"/>
                        </a:lnTo>
                        <a:lnTo>
                          <a:pt x="366" y="61"/>
                        </a:lnTo>
                        <a:lnTo>
                          <a:pt x="415" y="45"/>
                        </a:lnTo>
                        <a:lnTo>
                          <a:pt x="466" y="31"/>
                        </a:lnTo>
                        <a:lnTo>
                          <a:pt x="516" y="19"/>
                        </a:lnTo>
                        <a:lnTo>
                          <a:pt x="568" y="11"/>
                        </a:lnTo>
                        <a:lnTo>
                          <a:pt x="619" y="4"/>
                        </a:lnTo>
                        <a:lnTo>
                          <a:pt x="671" y="1"/>
                        </a:lnTo>
                        <a:lnTo>
                          <a:pt x="722" y="0"/>
                        </a:lnTo>
                        <a:lnTo>
                          <a:pt x="774" y="0"/>
                        </a:lnTo>
                        <a:lnTo>
                          <a:pt x="826" y="4"/>
                        </a:lnTo>
                        <a:lnTo>
                          <a:pt x="877" y="9"/>
                        </a:lnTo>
                        <a:lnTo>
                          <a:pt x="928" y="18"/>
                        </a:lnTo>
                        <a:lnTo>
                          <a:pt x="978" y="29"/>
                        </a:lnTo>
                        <a:lnTo>
                          <a:pt x="1028" y="42"/>
                        </a:lnTo>
                        <a:lnTo>
                          <a:pt x="1078" y="58"/>
                        </a:lnTo>
                        <a:lnTo>
                          <a:pt x="1127" y="76"/>
                        </a:lnTo>
                        <a:lnTo>
                          <a:pt x="1175" y="96"/>
                        </a:lnTo>
                        <a:lnTo>
                          <a:pt x="1223" y="119"/>
                        </a:lnTo>
                        <a:lnTo>
                          <a:pt x="1269" y="144"/>
                        </a:lnTo>
                        <a:lnTo>
                          <a:pt x="1314" y="173"/>
                        </a:lnTo>
                        <a:lnTo>
                          <a:pt x="1357" y="202"/>
                        </a:lnTo>
                        <a:lnTo>
                          <a:pt x="1400" y="235"/>
                        </a:lnTo>
                        <a:lnTo>
                          <a:pt x="1442" y="270"/>
                        </a:lnTo>
                        <a:lnTo>
                          <a:pt x="1481" y="307"/>
                        </a:lnTo>
                        <a:lnTo>
                          <a:pt x="1520" y="347"/>
                        </a:lnTo>
                        <a:lnTo>
                          <a:pt x="1590" y="431"/>
                        </a:lnTo>
                        <a:lnTo>
                          <a:pt x="1650" y="521"/>
                        </a:lnTo>
                        <a:lnTo>
                          <a:pt x="1700" y="614"/>
                        </a:lnTo>
                        <a:lnTo>
                          <a:pt x="1740" y="712"/>
                        </a:lnTo>
                        <a:lnTo>
                          <a:pt x="1770" y="811"/>
                        </a:lnTo>
                        <a:lnTo>
                          <a:pt x="1789" y="913"/>
                        </a:lnTo>
                        <a:lnTo>
                          <a:pt x="1800" y="1016"/>
                        </a:lnTo>
                        <a:lnTo>
                          <a:pt x="1800" y="1119"/>
                        </a:lnTo>
                        <a:lnTo>
                          <a:pt x="1791" y="1222"/>
                        </a:lnTo>
                        <a:lnTo>
                          <a:pt x="1772" y="1324"/>
                        </a:lnTo>
                        <a:lnTo>
                          <a:pt x="1742" y="1424"/>
                        </a:lnTo>
                        <a:lnTo>
                          <a:pt x="1704" y="1520"/>
                        </a:lnTo>
                        <a:lnTo>
                          <a:pt x="1656" y="1614"/>
                        </a:lnTo>
                        <a:lnTo>
                          <a:pt x="1598" y="1703"/>
                        </a:lnTo>
                        <a:lnTo>
                          <a:pt x="1530" y="1787"/>
                        </a:lnTo>
                        <a:lnTo>
                          <a:pt x="1453" y="1866"/>
                        </a:lnTo>
                        <a:lnTo>
                          <a:pt x="1417" y="1826"/>
                        </a:lnTo>
                        <a:lnTo>
                          <a:pt x="1385" y="1792"/>
                        </a:lnTo>
                        <a:lnTo>
                          <a:pt x="1357" y="1763"/>
                        </a:lnTo>
                        <a:lnTo>
                          <a:pt x="1333" y="1736"/>
                        </a:lnTo>
                        <a:lnTo>
                          <a:pt x="1311" y="1712"/>
                        </a:lnTo>
                        <a:lnTo>
                          <a:pt x="1291" y="1689"/>
                        </a:lnTo>
                        <a:lnTo>
                          <a:pt x="1269" y="1665"/>
                        </a:lnTo>
                        <a:lnTo>
                          <a:pt x="1246" y="1641"/>
                        </a:lnTo>
                        <a:lnTo>
                          <a:pt x="1220" y="1612"/>
                        </a:lnTo>
                        <a:lnTo>
                          <a:pt x="1191" y="1581"/>
                        </a:lnTo>
                        <a:lnTo>
                          <a:pt x="1157" y="1543"/>
                        </a:lnTo>
                        <a:lnTo>
                          <a:pt x="1117" y="1500"/>
                        </a:lnTo>
                        <a:lnTo>
                          <a:pt x="1069" y="1448"/>
                        </a:lnTo>
                        <a:lnTo>
                          <a:pt x="1014" y="1388"/>
                        </a:lnTo>
                        <a:lnTo>
                          <a:pt x="949" y="1318"/>
                        </a:lnTo>
                        <a:lnTo>
                          <a:pt x="874" y="1236"/>
                        </a:lnTo>
                        <a:lnTo>
                          <a:pt x="903" y="1203"/>
                        </a:lnTo>
                        <a:lnTo>
                          <a:pt x="925" y="1165"/>
                        </a:lnTo>
                        <a:lnTo>
                          <a:pt x="940" y="1125"/>
                        </a:lnTo>
                        <a:lnTo>
                          <a:pt x="945" y="1083"/>
                        </a:lnTo>
                        <a:lnTo>
                          <a:pt x="943" y="1040"/>
                        </a:lnTo>
                        <a:lnTo>
                          <a:pt x="933" y="1000"/>
                        </a:lnTo>
                        <a:lnTo>
                          <a:pt x="914" y="961"/>
                        </a:lnTo>
                        <a:lnTo>
                          <a:pt x="888" y="925"/>
                        </a:lnTo>
                        <a:lnTo>
                          <a:pt x="873" y="910"/>
                        </a:lnTo>
                        <a:lnTo>
                          <a:pt x="855" y="896"/>
                        </a:lnTo>
                        <a:lnTo>
                          <a:pt x="837" y="884"/>
                        </a:lnTo>
                        <a:lnTo>
                          <a:pt x="818" y="874"/>
                        </a:lnTo>
                        <a:lnTo>
                          <a:pt x="798" y="866"/>
                        </a:lnTo>
                        <a:lnTo>
                          <a:pt x="778" y="861"/>
                        </a:lnTo>
                        <a:lnTo>
                          <a:pt x="758" y="856"/>
                        </a:lnTo>
                        <a:lnTo>
                          <a:pt x="737" y="854"/>
                        </a:lnTo>
                        <a:lnTo>
                          <a:pt x="715" y="855"/>
                        </a:lnTo>
                        <a:lnTo>
                          <a:pt x="694" y="856"/>
                        </a:lnTo>
                        <a:lnTo>
                          <a:pt x="673" y="861"/>
                        </a:lnTo>
                        <a:lnTo>
                          <a:pt x="652" y="867"/>
                        </a:lnTo>
                        <a:lnTo>
                          <a:pt x="633" y="875"/>
                        </a:lnTo>
                        <a:lnTo>
                          <a:pt x="614" y="886"/>
                        </a:lnTo>
                        <a:lnTo>
                          <a:pt x="595" y="898"/>
                        </a:lnTo>
                        <a:lnTo>
                          <a:pt x="578" y="912"/>
                        </a:lnTo>
                        <a:lnTo>
                          <a:pt x="542" y="872"/>
                        </a:lnTo>
                        <a:lnTo>
                          <a:pt x="510" y="838"/>
                        </a:lnTo>
                        <a:lnTo>
                          <a:pt x="482" y="808"/>
                        </a:lnTo>
                        <a:lnTo>
                          <a:pt x="459" y="782"/>
                        </a:lnTo>
                        <a:lnTo>
                          <a:pt x="436" y="758"/>
                        </a:lnTo>
                        <a:lnTo>
                          <a:pt x="415" y="735"/>
                        </a:lnTo>
                        <a:lnTo>
                          <a:pt x="394" y="712"/>
                        </a:lnTo>
                        <a:lnTo>
                          <a:pt x="372" y="687"/>
                        </a:lnTo>
                        <a:lnTo>
                          <a:pt x="345" y="658"/>
                        </a:lnTo>
                        <a:lnTo>
                          <a:pt x="317" y="626"/>
                        </a:lnTo>
                        <a:lnTo>
                          <a:pt x="283" y="589"/>
                        </a:lnTo>
                        <a:lnTo>
                          <a:pt x="242" y="545"/>
                        </a:lnTo>
                        <a:lnTo>
                          <a:pt x="195" y="494"/>
                        </a:lnTo>
                        <a:lnTo>
                          <a:pt x="140" y="433"/>
                        </a:lnTo>
                        <a:lnTo>
                          <a:pt x="75" y="363"/>
                        </a:lnTo>
                        <a:lnTo>
                          <a:pt x="0" y="281"/>
                        </a:lnTo>
                        <a:close/>
                      </a:path>
                    </a:pathLst>
                  </a:custGeom>
                  <a:solidFill>
                    <a:srgbClr val="A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305">
                    <a:extLst>
                      <a:ext uri="{FF2B5EF4-FFF2-40B4-BE49-F238E27FC236}">
                        <a16:creationId xmlns:a16="http://schemas.microsoft.com/office/drawing/2014/main" id="{A5301CC4-3CF5-4619-B118-AAD93CAF574E}"/>
                      </a:ext>
                    </a:extLst>
                  </p:cNvPr>
                  <p:cNvSpPr>
                    <a:spLocks/>
                  </p:cNvSpPr>
                  <p:nvPr/>
                </p:nvSpPr>
                <p:spPr bwMode="auto">
                  <a:xfrm>
                    <a:off x="2139" y="2180"/>
                    <a:ext cx="595" cy="616"/>
                  </a:xfrm>
                  <a:custGeom>
                    <a:avLst/>
                    <a:gdLst>
                      <a:gd name="T0" fmla="*/ 0 w 1783"/>
                      <a:gd name="T1" fmla="*/ 0 h 1847"/>
                      <a:gd name="T2" fmla="*/ 0 w 1783"/>
                      <a:gd name="T3" fmla="*/ 0 h 1847"/>
                      <a:gd name="T4" fmla="*/ 0 w 1783"/>
                      <a:gd name="T5" fmla="*/ 0 h 1847"/>
                      <a:gd name="T6" fmla="*/ 0 w 1783"/>
                      <a:gd name="T7" fmla="*/ 0 h 1847"/>
                      <a:gd name="T8" fmla="*/ 1 w 1783"/>
                      <a:gd name="T9" fmla="*/ 0 h 1847"/>
                      <a:gd name="T10" fmla="*/ 1 w 1783"/>
                      <a:gd name="T11" fmla="*/ 0 h 1847"/>
                      <a:gd name="T12" fmla="*/ 1 w 1783"/>
                      <a:gd name="T13" fmla="*/ 0 h 1847"/>
                      <a:gd name="T14" fmla="*/ 1 w 1783"/>
                      <a:gd name="T15" fmla="*/ 0 h 1847"/>
                      <a:gd name="T16" fmla="*/ 1 w 1783"/>
                      <a:gd name="T17" fmla="*/ 0 h 1847"/>
                      <a:gd name="T18" fmla="*/ 1 w 1783"/>
                      <a:gd name="T19" fmla="*/ 0 h 1847"/>
                      <a:gd name="T20" fmla="*/ 1 w 1783"/>
                      <a:gd name="T21" fmla="*/ 0 h 1847"/>
                      <a:gd name="T22" fmla="*/ 2 w 1783"/>
                      <a:gd name="T23" fmla="*/ 0 h 1847"/>
                      <a:gd name="T24" fmla="*/ 2 w 1783"/>
                      <a:gd name="T25" fmla="*/ 0 h 1847"/>
                      <a:gd name="T26" fmla="*/ 2 w 1783"/>
                      <a:gd name="T27" fmla="*/ 0 h 1847"/>
                      <a:gd name="T28" fmla="*/ 2 w 1783"/>
                      <a:gd name="T29" fmla="*/ 0 h 1847"/>
                      <a:gd name="T30" fmla="*/ 2 w 1783"/>
                      <a:gd name="T31" fmla="*/ 0 h 1847"/>
                      <a:gd name="T32" fmla="*/ 2 w 1783"/>
                      <a:gd name="T33" fmla="*/ 1 h 1847"/>
                      <a:gd name="T34" fmla="*/ 2 w 1783"/>
                      <a:gd name="T35" fmla="*/ 1 h 1847"/>
                      <a:gd name="T36" fmla="*/ 2 w 1783"/>
                      <a:gd name="T37" fmla="*/ 1 h 1847"/>
                      <a:gd name="T38" fmla="*/ 2 w 1783"/>
                      <a:gd name="T39" fmla="*/ 1 h 1847"/>
                      <a:gd name="T40" fmla="*/ 2 w 1783"/>
                      <a:gd name="T41" fmla="*/ 2 h 1847"/>
                      <a:gd name="T42" fmla="*/ 2 w 1783"/>
                      <a:gd name="T43" fmla="*/ 2 h 1847"/>
                      <a:gd name="T44" fmla="*/ 2 w 1783"/>
                      <a:gd name="T45" fmla="*/ 2 h 1847"/>
                      <a:gd name="T46" fmla="*/ 2 w 1783"/>
                      <a:gd name="T47" fmla="*/ 2 h 1847"/>
                      <a:gd name="T48" fmla="*/ 2 w 1783"/>
                      <a:gd name="T49" fmla="*/ 2 h 1847"/>
                      <a:gd name="T50" fmla="*/ 2 w 1783"/>
                      <a:gd name="T51" fmla="*/ 2 h 1847"/>
                      <a:gd name="T52" fmla="*/ 2 w 1783"/>
                      <a:gd name="T53" fmla="*/ 2 h 1847"/>
                      <a:gd name="T54" fmla="*/ 2 w 1783"/>
                      <a:gd name="T55" fmla="*/ 2 h 1847"/>
                      <a:gd name="T56" fmla="*/ 2 w 1783"/>
                      <a:gd name="T57" fmla="*/ 2 h 1847"/>
                      <a:gd name="T58" fmla="*/ 2 w 1783"/>
                      <a:gd name="T59" fmla="*/ 2 h 1847"/>
                      <a:gd name="T60" fmla="*/ 1 w 1783"/>
                      <a:gd name="T61" fmla="*/ 2 h 1847"/>
                      <a:gd name="T62" fmla="*/ 1 w 1783"/>
                      <a:gd name="T63" fmla="*/ 2 h 1847"/>
                      <a:gd name="T64" fmla="*/ 1 w 1783"/>
                      <a:gd name="T65" fmla="*/ 2 h 1847"/>
                      <a:gd name="T66" fmla="*/ 1 w 1783"/>
                      <a:gd name="T67" fmla="*/ 2 h 1847"/>
                      <a:gd name="T68" fmla="*/ 1 w 1783"/>
                      <a:gd name="T69" fmla="*/ 1 h 1847"/>
                      <a:gd name="T70" fmla="*/ 1 w 1783"/>
                      <a:gd name="T71" fmla="*/ 1 h 1847"/>
                      <a:gd name="T72" fmla="*/ 1 w 1783"/>
                      <a:gd name="T73" fmla="*/ 1 h 1847"/>
                      <a:gd name="T74" fmla="*/ 1 w 1783"/>
                      <a:gd name="T75" fmla="*/ 1 h 1847"/>
                      <a:gd name="T76" fmla="*/ 1 w 1783"/>
                      <a:gd name="T77" fmla="*/ 1 h 1847"/>
                      <a:gd name="T78" fmla="*/ 1 w 1783"/>
                      <a:gd name="T79" fmla="*/ 1 h 1847"/>
                      <a:gd name="T80" fmla="*/ 1 w 1783"/>
                      <a:gd name="T81" fmla="*/ 1 h 1847"/>
                      <a:gd name="T82" fmla="*/ 1 w 1783"/>
                      <a:gd name="T83" fmla="*/ 1 h 1847"/>
                      <a:gd name="T84" fmla="*/ 1 w 1783"/>
                      <a:gd name="T85" fmla="*/ 1 h 1847"/>
                      <a:gd name="T86" fmla="*/ 1 w 1783"/>
                      <a:gd name="T87" fmla="*/ 1 h 1847"/>
                      <a:gd name="T88" fmla="*/ 1 w 1783"/>
                      <a:gd name="T89" fmla="*/ 1 h 1847"/>
                      <a:gd name="T90" fmla="*/ 1 w 1783"/>
                      <a:gd name="T91" fmla="*/ 1 h 1847"/>
                      <a:gd name="T92" fmla="*/ 1 w 1783"/>
                      <a:gd name="T93" fmla="*/ 1 h 1847"/>
                      <a:gd name="T94" fmla="*/ 1 w 1783"/>
                      <a:gd name="T95" fmla="*/ 1 h 1847"/>
                      <a:gd name="T96" fmla="*/ 0 w 1783"/>
                      <a:gd name="T97" fmla="*/ 1 h 1847"/>
                      <a:gd name="T98" fmla="*/ 0 w 1783"/>
                      <a:gd name="T99" fmla="*/ 1 h 1847"/>
                      <a:gd name="T100" fmla="*/ 0 w 1783"/>
                      <a:gd name="T101" fmla="*/ 1 h 1847"/>
                      <a:gd name="T102" fmla="*/ 0 w 1783"/>
                      <a:gd name="T103" fmla="*/ 0 h 18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83" h="1847">
                        <a:moveTo>
                          <a:pt x="0" y="278"/>
                        </a:moveTo>
                        <a:lnTo>
                          <a:pt x="42" y="242"/>
                        </a:lnTo>
                        <a:lnTo>
                          <a:pt x="85" y="209"/>
                        </a:lnTo>
                        <a:lnTo>
                          <a:pt x="129" y="177"/>
                        </a:lnTo>
                        <a:lnTo>
                          <a:pt x="174" y="150"/>
                        </a:lnTo>
                        <a:lnTo>
                          <a:pt x="220" y="123"/>
                        </a:lnTo>
                        <a:lnTo>
                          <a:pt x="266" y="99"/>
                        </a:lnTo>
                        <a:lnTo>
                          <a:pt x="314" y="78"/>
                        </a:lnTo>
                        <a:lnTo>
                          <a:pt x="362" y="60"/>
                        </a:lnTo>
                        <a:lnTo>
                          <a:pt x="412" y="44"/>
                        </a:lnTo>
                        <a:lnTo>
                          <a:pt x="462" y="30"/>
                        </a:lnTo>
                        <a:lnTo>
                          <a:pt x="511" y="19"/>
                        </a:lnTo>
                        <a:lnTo>
                          <a:pt x="563" y="11"/>
                        </a:lnTo>
                        <a:lnTo>
                          <a:pt x="613" y="5"/>
                        </a:lnTo>
                        <a:lnTo>
                          <a:pt x="664" y="1"/>
                        </a:lnTo>
                        <a:lnTo>
                          <a:pt x="715" y="0"/>
                        </a:lnTo>
                        <a:lnTo>
                          <a:pt x="767" y="1"/>
                        </a:lnTo>
                        <a:lnTo>
                          <a:pt x="817" y="4"/>
                        </a:lnTo>
                        <a:lnTo>
                          <a:pt x="869" y="9"/>
                        </a:lnTo>
                        <a:lnTo>
                          <a:pt x="919" y="18"/>
                        </a:lnTo>
                        <a:lnTo>
                          <a:pt x="969" y="29"/>
                        </a:lnTo>
                        <a:lnTo>
                          <a:pt x="1019" y="42"/>
                        </a:lnTo>
                        <a:lnTo>
                          <a:pt x="1067" y="58"/>
                        </a:lnTo>
                        <a:lnTo>
                          <a:pt x="1116" y="75"/>
                        </a:lnTo>
                        <a:lnTo>
                          <a:pt x="1164" y="96"/>
                        </a:lnTo>
                        <a:lnTo>
                          <a:pt x="1210" y="119"/>
                        </a:lnTo>
                        <a:lnTo>
                          <a:pt x="1256" y="144"/>
                        </a:lnTo>
                        <a:lnTo>
                          <a:pt x="1301" y="172"/>
                        </a:lnTo>
                        <a:lnTo>
                          <a:pt x="1345" y="201"/>
                        </a:lnTo>
                        <a:lnTo>
                          <a:pt x="1387" y="233"/>
                        </a:lnTo>
                        <a:lnTo>
                          <a:pt x="1427" y="268"/>
                        </a:lnTo>
                        <a:lnTo>
                          <a:pt x="1467" y="304"/>
                        </a:lnTo>
                        <a:lnTo>
                          <a:pt x="1505" y="344"/>
                        </a:lnTo>
                        <a:lnTo>
                          <a:pt x="1574" y="427"/>
                        </a:lnTo>
                        <a:lnTo>
                          <a:pt x="1633" y="516"/>
                        </a:lnTo>
                        <a:lnTo>
                          <a:pt x="1683" y="609"/>
                        </a:lnTo>
                        <a:lnTo>
                          <a:pt x="1722" y="705"/>
                        </a:lnTo>
                        <a:lnTo>
                          <a:pt x="1753" y="804"/>
                        </a:lnTo>
                        <a:lnTo>
                          <a:pt x="1773" y="905"/>
                        </a:lnTo>
                        <a:lnTo>
                          <a:pt x="1782" y="1006"/>
                        </a:lnTo>
                        <a:lnTo>
                          <a:pt x="1783" y="1108"/>
                        </a:lnTo>
                        <a:lnTo>
                          <a:pt x="1774" y="1210"/>
                        </a:lnTo>
                        <a:lnTo>
                          <a:pt x="1755" y="1311"/>
                        </a:lnTo>
                        <a:lnTo>
                          <a:pt x="1726" y="1410"/>
                        </a:lnTo>
                        <a:lnTo>
                          <a:pt x="1688" y="1505"/>
                        </a:lnTo>
                        <a:lnTo>
                          <a:pt x="1640" y="1598"/>
                        </a:lnTo>
                        <a:lnTo>
                          <a:pt x="1583" y="1686"/>
                        </a:lnTo>
                        <a:lnTo>
                          <a:pt x="1516" y="1769"/>
                        </a:lnTo>
                        <a:lnTo>
                          <a:pt x="1439" y="1847"/>
                        </a:lnTo>
                        <a:lnTo>
                          <a:pt x="1402" y="1805"/>
                        </a:lnTo>
                        <a:lnTo>
                          <a:pt x="1369" y="1770"/>
                        </a:lnTo>
                        <a:lnTo>
                          <a:pt x="1342" y="1739"/>
                        </a:lnTo>
                        <a:lnTo>
                          <a:pt x="1316" y="1713"/>
                        </a:lnTo>
                        <a:lnTo>
                          <a:pt x="1294" y="1688"/>
                        </a:lnTo>
                        <a:lnTo>
                          <a:pt x="1272" y="1665"/>
                        </a:lnTo>
                        <a:lnTo>
                          <a:pt x="1251" y="1642"/>
                        </a:lnTo>
                        <a:lnTo>
                          <a:pt x="1228" y="1617"/>
                        </a:lnTo>
                        <a:lnTo>
                          <a:pt x="1202" y="1589"/>
                        </a:lnTo>
                        <a:lnTo>
                          <a:pt x="1174" y="1558"/>
                        </a:lnTo>
                        <a:lnTo>
                          <a:pt x="1141" y="1521"/>
                        </a:lnTo>
                        <a:lnTo>
                          <a:pt x="1102" y="1480"/>
                        </a:lnTo>
                        <a:lnTo>
                          <a:pt x="1056" y="1430"/>
                        </a:lnTo>
                        <a:lnTo>
                          <a:pt x="1003" y="1371"/>
                        </a:lnTo>
                        <a:lnTo>
                          <a:pt x="940" y="1303"/>
                        </a:lnTo>
                        <a:lnTo>
                          <a:pt x="868" y="1225"/>
                        </a:lnTo>
                        <a:lnTo>
                          <a:pt x="897" y="1192"/>
                        </a:lnTo>
                        <a:lnTo>
                          <a:pt x="919" y="1154"/>
                        </a:lnTo>
                        <a:lnTo>
                          <a:pt x="934" y="1114"/>
                        </a:lnTo>
                        <a:lnTo>
                          <a:pt x="939" y="1072"/>
                        </a:lnTo>
                        <a:lnTo>
                          <a:pt x="937" y="1029"/>
                        </a:lnTo>
                        <a:lnTo>
                          <a:pt x="927" y="989"/>
                        </a:lnTo>
                        <a:lnTo>
                          <a:pt x="908" y="950"/>
                        </a:lnTo>
                        <a:lnTo>
                          <a:pt x="882" y="914"/>
                        </a:lnTo>
                        <a:lnTo>
                          <a:pt x="867" y="899"/>
                        </a:lnTo>
                        <a:lnTo>
                          <a:pt x="849" y="885"/>
                        </a:lnTo>
                        <a:lnTo>
                          <a:pt x="831" y="873"/>
                        </a:lnTo>
                        <a:lnTo>
                          <a:pt x="812" y="863"/>
                        </a:lnTo>
                        <a:lnTo>
                          <a:pt x="792" y="855"/>
                        </a:lnTo>
                        <a:lnTo>
                          <a:pt x="772" y="850"/>
                        </a:lnTo>
                        <a:lnTo>
                          <a:pt x="752" y="845"/>
                        </a:lnTo>
                        <a:lnTo>
                          <a:pt x="731" y="843"/>
                        </a:lnTo>
                        <a:lnTo>
                          <a:pt x="709" y="844"/>
                        </a:lnTo>
                        <a:lnTo>
                          <a:pt x="688" y="845"/>
                        </a:lnTo>
                        <a:lnTo>
                          <a:pt x="667" y="850"/>
                        </a:lnTo>
                        <a:lnTo>
                          <a:pt x="646" y="856"/>
                        </a:lnTo>
                        <a:lnTo>
                          <a:pt x="627" y="864"/>
                        </a:lnTo>
                        <a:lnTo>
                          <a:pt x="608" y="875"/>
                        </a:lnTo>
                        <a:lnTo>
                          <a:pt x="589" y="887"/>
                        </a:lnTo>
                        <a:lnTo>
                          <a:pt x="572" y="901"/>
                        </a:lnTo>
                        <a:lnTo>
                          <a:pt x="533" y="860"/>
                        </a:lnTo>
                        <a:lnTo>
                          <a:pt x="502" y="825"/>
                        </a:lnTo>
                        <a:lnTo>
                          <a:pt x="473" y="794"/>
                        </a:lnTo>
                        <a:lnTo>
                          <a:pt x="449" y="767"/>
                        </a:lnTo>
                        <a:lnTo>
                          <a:pt x="426" y="742"/>
                        </a:lnTo>
                        <a:lnTo>
                          <a:pt x="404" y="718"/>
                        </a:lnTo>
                        <a:lnTo>
                          <a:pt x="382" y="695"/>
                        </a:lnTo>
                        <a:lnTo>
                          <a:pt x="360" y="670"/>
                        </a:lnTo>
                        <a:lnTo>
                          <a:pt x="335" y="643"/>
                        </a:lnTo>
                        <a:lnTo>
                          <a:pt x="306" y="611"/>
                        </a:lnTo>
                        <a:lnTo>
                          <a:pt x="272" y="576"/>
                        </a:lnTo>
                        <a:lnTo>
                          <a:pt x="234" y="533"/>
                        </a:lnTo>
                        <a:lnTo>
                          <a:pt x="189" y="484"/>
                        </a:lnTo>
                        <a:lnTo>
                          <a:pt x="135" y="425"/>
                        </a:lnTo>
                        <a:lnTo>
                          <a:pt x="73" y="357"/>
                        </a:lnTo>
                        <a:lnTo>
                          <a:pt x="0" y="278"/>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306">
                    <a:extLst>
                      <a:ext uri="{FF2B5EF4-FFF2-40B4-BE49-F238E27FC236}">
                        <a16:creationId xmlns:a16="http://schemas.microsoft.com/office/drawing/2014/main" id="{29552C7F-A9BB-4674-9E73-FC4971EB3124}"/>
                      </a:ext>
                    </a:extLst>
                  </p:cNvPr>
                  <p:cNvSpPr>
                    <a:spLocks/>
                  </p:cNvSpPr>
                  <p:nvPr/>
                </p:nvSpPr>
                <p:spPr bwMode="auto">
                  <a:xfrm>
                    <a:off x="2142" y="2183"/>
                    <a:ext cx="589" cy="610"/>
                  </a:xfrm>
                  <a:custGeom>
                    <a:avLst/>
                    <a:gdLst>
                      <a:gd name="T0" fmla="*/ 0 w 1767"/>
                      <a:gd name="T1" fmla="*/ 0 h 1830"/>
                      <a:gd name="T2" fmla="*/ 0 w 1767"/>
                      <a:gd name="T3" fmla="*/ 0 h 1830"/>
                      <a:gd name="T4" fmla="*/ 0 w 1767"/>
                      <a:gd name="T5" fmla="*/ 0 h 1830"/>
                      <a:gd name="T6" fmla="*/ 0 w 1767"/>
                      <a:gd name="T7" fmla="*/ 0 h 1830"/>
                      <a:gd name="T8" fmla="*/ 1 w 1767"/>
                      <a:gd name="T9" fmla="*/ 0 h 1830"/>
                      <a:gd name="T10" fmla="*/ 1 w 1767"/>
                      <a:gd name="T11" fmla="*/ 0 h 1830"/>
                      <a:gd name="T12" fmla="*/ 1 w 1767"/>
                      <a:gd name="T13" fmla="*/ 0 h 1830"/>
                      <a:gd name="T14" fmla="*/ 1 w 1767"/>
                      <a:gd name="T15" fmla="*/ 0 h 1830"/>
                      <a:gd name="T16" fmla="*/ 1 w 1767"/>
                      <a:gd name="T17" fmla="*/ 0 h 1830"/>
                      <a:gd name="T18" fmla="*/ 1 w 1767"/>
                      <a:gd name="T19" fmla="*/ 0 h 1830"/>
                      <a:gd name="T20" fmla="*/ 1 w 1767"/>
                      <a:gd name="T21" fmla="*/ 0 h 1830"/>
                      <a:gd name="T22" fmla="*/ 2 w 1767"/>
                      <a:gd name="T23" fmla="*/ 0 h 1830"/>
                      <a:gd name="T24" fmla="*/ 2 w 1767"/>
                      <a:gd name="T25" fmla="*/ 0 h 1830"/>
                      <a:gd name="T26" fmla="*/ 2 w 1767"/>
                      <a:gd name="T27" fmla="*/ 0 h 1830"/>
                      <a:gd name="T28" fmla="*/ 2 w 1767"/>
                      <a:gd name="T29" fmla="*/ 0 h 1830"/>
                      <a:gd name="T30" fmla="*/ 2 w 1767"/>
                      <a:gd name="T31" fmla="*/ 0 h 1830"/>
                      <a:gd name="T32" fmla="*/ 2 w 1767"/>
                      <a:gd name="T33" fmla="*/ 1 h 1830"/>
                      <a:gd name="T34" fmla="*/ 2 w 1767"/>
                      <a:gd name="T35" fmla="*/ 1 h 1830"/>
                      <a:gd name="T36" fmla="*/ 2 w 1767"/>
                      <a:gd name="T37" fmla="*/ 1 h 1830"/>
                      <a:gd name="T38" fmla="*/ 2 w 1767"/>
                      <a:gd name="T39" fmla="*/ 1 h 1830"/>
                      <a:gd name="T40" fmla="*/ 2 w 1767"/>
                      <a:gd name="T41" fmla="*/ 2 h 1830"/>
                      <a:gd name="T42" fmla="*/ 2 w 1767"/>
                      <a:gd name="T43" fmla="*/ 2 h 1830"/>
                      <a:gd name="T44" fmla="*/ 2 w 1767"/>
                      <a:gd name="T45" fmla="*/ 2 h 1830"/>
                      <a:gd name="T46" fmla="*/ 2 w 1767"/>
                      <a:gd name="T47" fmla="*/ 2 h 1830"/>
                      <a:gd name="T48" fmla="*/ 2 w 1767"/>
                      <a:gd name="T49" fmla="*/ 2 h 1830"/>
                      <a:gd name="T50" fmla="*/ 2 w 1767"/>
                      <a:gd name="T51" fmla="*/ 2 h 1830"/>
                      <a:gd name="T52" fmla="*/ 2 w 1767"/>
                      <a:gd name="T53" fmla="*/ 2 h 1830"/>
                      <a:gd name="T54" fmla="*/ 2 w 1767"/>
                      <a:gd name="T55" fmla="*/ 2 h 1830"/>
                      <a:gd name="T56" fmla="*/ 2 w 1767"/>
                      <a:gd name="T57" fmla="*/ 2 h 1830"/>
                      <a:gd name="T58" fmla="*/ 2 w 1767"/>
                      <a:gd name="T59" fmla="*/ 2 h 1830"/>
                      <a:gd name="T60" fmla="*/ 1 w 1767"/>
                      <a:gd name="T61" fmla="*/ 2 h 1830"/>
                      <a:gd name="T62" fmla="*/ 1 w 1767"/>
                      <a:gd name="T63" fmla="*/ 2 h 1830"/>
                      <a:gd name="T64" fmla="*/ 1 w 1767"/>
                      <a:gd name="T65" fmla="*/ 2 h 1830"/>
                      <a:gd name="T66" fmla="*/ 1 w 1767"/>
                      <a:gd name="T67" fmla="*/ 2 h 1830"/>
                      <a:gd name="T68" fmla="*/ 1 w 1767"/>
                      <a:gd name="T69" fmla="*/ 1 h 1830"/>
                      <a:gd name="T70" fmla="*/ 1 w 1767"/>
                      <a:gd name="T71" fmla="*/ 1 h 1830"/>
                      <a:gd name="T72" fmla="*/ 1 w 1767"/>
                      <a:gd name="T73" fmla="*/ 1 h 1830"/>
                      <a:gd name="T74" fmla="*/ 1 w 1767"/>
                      <a:gd name="T75" fmla="*/ 1 h 1830"/>
                      <a:gd name="T76" fmla="*/ 1 w 1767"/>
                      <a:gd name="T77" fmla="*/ 1 h 1830"/>
                      <a:gd name="T78" fmla="*/ 1 w 1767"/>
                      <a:gd name="T79" fmla="*/ 1 h 1830"/>
                      <a:gd name="T80" fmla="*/ 1 w 1767"/>
                      <a:gd name="T81" fmla="*/ 1 h 1830"/>
                      <a:gd name="T82" fmla="*/ 1 w 1767"/>
                      <a:gd name="T83" fmla="*/ 1 h 1830"/>
                      <a:gd name="T84" fmla="*/ 1 w 1767"/>
                      <a:gd name="T85" fmla="*/ 1 h 1830"/>
                      <a:gd name="T86" fmla="*/ 1 w 1767"/>
                      <a:gd name="T87" fmla="*/ 1 h 1830"/>
                      <a:gd name="T88" fmla="*/ 1 w 1767"/>
                      <a:gd name="T89" fmla="*/ 1 h 1830"/>
                      <a:gd name="T90" fmla="*/ 1 w 1767"/>
                      <a:gd name="T91" fmla="*/ 1 h 1830"/>
                      <a:gd name="T92" fmla="*/ 1 w 1767"/>
                      <a:gd name="T93" fmla="*/ 1 h 1830"/>
                      <a:gd name="T94" fmla="*/ 1 w 1767"/>
                      <a:gd name="T95" fmla="*/ 1 h 1830"/>
                      <a:gd name="T96" fmla="*/ 0 w 1767"/>
                      <a:gd name="T97" fmla="*/ 1 h 1830"/>
                      <a:gd name="T98" fmla="*/ 0 w 1767"/>
                      <a:gd name="T99" fmla="*/ 1 h 1830"/>
                      <a:gd name="T100" fmla="*/ 0 w 1767"/>
                      <a:gd name="T101" fmla="*/ 1 h 1830"/>
                      <a:gd name="T102" fmla="*/ 0 w 1767"/>
                      <a:gd name="T103" fmla="*/ 0 h 18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67" h="1830">
                        <a:moveTo>
                          <a:pt x="0" y="277"/>
                        </a:moveTo>
                        <a:lnTo>
                          <a:pt x="41" y="241"/>
                        </a:lnTo>
                        <a:lnTo>
                          <a:pt x="83" y="208"/>
                        </a:lnTo>
                        <a:lnTo>
                          <a:pt x="126" y="177"/>
                        </a:lnTo>
                        <a:lnTo>
                          <a:pt x="171" y="149"/>
                        </a:lnTo>
                        <a:lnTo>
                          <a:pt x="217" y="123"/>
                        </a:lnTo>
                        <a:lnTo>
                          <a:pt x="263" y="100"/>
                        </a:lnTo>
                        <a:lnTo>
                          <a:pt x="310" y="79"/>
                        </a:lnTo>
                        <a:lnTo>
                          <a:pt x="359" y="61"/>
                        </a:lnTo>
                        <a:lnTo>
                          <a:pt x="408" y="45"/>
                        </a:lnTo>
                        <a:lnTo>
                          <a:pt x="457" y="31"/>
                        </a:lnTo>
                        <a:lnTo>
                          <a:pt x="507" y="20"/>
                        </a:lnTo>
                        <a:lnTo>
                          <a:pt x="557" y="12"/>
                        </a:lnTo>
                        <a:lnTo>
                          <a:pt x="608" y="6"/>
                        </a:lnTo>
                        <a:lnTo>
                          <a:pt x="658" y="2"/>
                        </a:lnTo>
                        <a:lnTo>
                          <a:pt x="708" y="0"/>
                        </a:lnTo>
                        <a:lnTo>
                          <a:pt x="760" y="2"/>
                        </a:lnTo>
                        <a:lnTo>
                          <a:pt x="810" y="5"/>
                        </a:lnTo>
                        <a:lnTo>
                          <a:pt x="861" y="10"/>
                        </a:lnTo>
                        <a:lnTo>
                          <a:pt x="911" y="19"/>
                        </a:lnTo>
                        <a:lnTo>
                          <a:pt x="961" y="30"/>
                        </a:lnTo>
                        <a:lnTo>
                          <a:pt x="1010" y="42"/>
                        </a:lnTo>
                        <a:lnTo>
                          <a:pt x="1058" y="57"/>
                        </a:lnTo>
                        <a:lnTo>
                          <a:pt x="1106" y="76"/>
                        </a:lnTo>
                        <a:lnTo>
                          <a:pt x="1154" y="96"/>
                        </a:lnTo>
                        <a:lnTo>
                          <a:pt x="1200" y="118"/>
                        </a:lnTo>
                        <a:lnTo>
                          <a:pt x="1245" y="143"/>
                        </a:lnTo>
                        <a:lnTo>
                          <a:pt x="1290" y="170"/>
                        </a:lnTo>
                        <a:lnTo>
                          <a:pt x="1332" y="200"/>
                        </a:lnTo>
                        <a:lnTo>
                          <a:pt x="1374" y="232"/>
                        </a:lnTo>
                        <a:lnTo>
                          <a:pt x="1415" y="266"/>
                        </a:lnTo>
                        <a:lnTo>
                          <a:pt x="1454" y="303"/>
                        </a:lnTo>
                        <a:lnTo>
                          <a:pt x="1491" y="341"/>
                        </a:lnTo>
                        <a:lnTo>
                          <a:pt x="1560" y="424"/>
                        </a:lnTo>
                        <a:lnTo>
                          <a:pt x="1619" y="512"/>
                        </a:lnTo>
                        <a:lnTo>
                          <a:pt x="1668" y="604"/>
                        </a:lnTo>
                        <a:lnTo>
                          <a:pt x="1707" y="699"/>
                        </a:lnTo>
                        <a:lnTo>
                          <a:pt x="1736" y="797"/>
                        </a:lnTo>
                        <a:lnTo>
                          <a:pt x="1756" y="897"/>
                        </a:lnTo>
                        <a:lnTo>
                          <a:pt x="1767" y="997"/>
                        </a:lnTo>
                        <a:lnTo>
                          <a:pt x="1767" y="1098"/>
                        </a:lnTo>
                        <a:lnTo>
                          <a:pt x="1757" y="1200"/>
                        </a:lnTo>
                        <a:lnTo>
                          <a:pt x="1738" y="1300"/>
                        </a:lnTo>
                        <a:lnTo>
                          <a:pt x="1710" y="1397"/>
                        </a:lnTo>
                        <a:lnTo>
                          <a:pt x="1672" y="1492"/>
                        </a:lnTo>
                        <a:lnTo>
                          <a:pt x="1624" y="1584"/>
                        </a:lnTo>
                        <a:lnTo>
                          <a:pt x="1568" y="1671"/>
                        </a:lnTo>
                        <a:lnTo>
                          <a:pt x="1501" y="1753"/>
                        </a:lnTo>
                        <a:lnTo>
                          <a:pt x="1426" y="1830"/>
                        </a:lnTo>
                        <a:lnTo>
                          <a:pt x="1386" y="1787"/>
                        </a:lnTo>
                        <a:lnTo>
                          <a:pt x="1353" y="1751"/>
                        </a:lnTo>
                        <a:lnTo>
                          <a:pt x="1324" y="1720"/>
                        </a:lnTo>
                        <a:lnTo>
                          <a:pt x="1298" y="1692"/>
                        </a:lnTo>
                        <a:lnTo>
                          <a:pt x="1275" y="1667"/>
                        </a:lnTo>
                        <a:lnTo>
                          <a:pt x="1253" y="1643"/>
                        </a:lnTo>
                        <a:lnTo>
                          <a:pt x="1233" y="1620"/>
                        </a:lnTo>
                        <a:lnTo>
                          <a:pt x="1210" y="1595"/>
                        </a:lnTo>
                        <a:lnTo>
                          <a:pt x="1184" y="1568"/>
                        </a:lnTo>
                        <a:lnTo>
                          <a:pt x="1157" y="1538"/>
                        </a:lnTo>
                        <a:lnTo>
                          <a:pt x="1125" y="1503"/>
                        </a:lnTo>
                        <a:lnTo>
                          <a:pt x="1087" y="1461"/>
                        </a:lnTo>
                        <a:lnTo>
                          <a:pt x="1043" y="1414"/>
                        </a:lnTo>
                        <a:lnTo>
                          <a:pt x="991" y="1357"/>
                        </a:lnTo>
                        <a:lnTo>
                          <a:pt x="931" y="1292"/>
                        </a:lnTo>
                        <a:lnTo>
                          <a:pt x="861" y="1216"/>
                        </a:lnTo>
                        <a:lnTo>
                          <a:pt x="890" y="1183"/>
                        </a:lnTo>
                        <a:lnTo>
                          <a:pt x="912" y="1145"/>
                        </a:lnTo>
                        <a:lnTo>
                          <a:pt x="927" y="1105"/>
                        </a:lnTo>
                        <a:lnTo>
                          <a:pt x="932" y="1063"/>
                        </a:lnTo>
                        <a:lnTo>
                          <a:pt x="930" y="1020"/>
                        </a:lnTo>
                        <a:lnTo>
                          <a:pt x="920" y="980"/>
                        </a:lnTo>
                        <a:lnTo>
                          <a:pt x="901" y="941"/>
                        </a:lnTo>
                        <a:lnTo>
                          <a:pt x="875" y="905"/>
                        </a:lnTo>
                        <a:lnTo>
                          <a:pt x="860" y="890"/>
                        </a:lnTo>
                        <a:lnTo>
                          <a:pt x="842" y="876"/>
                        </a:lnTo>
                        <a:lnTo>
                          <a:pt x="824" y="864"/>
                        </a:lnTo>
                        <a:lnTo>
                          <a:pt x="805" y="854"/>
                        </a:lnTo>
                        <a:lnTo>
                          <a:pt x="785" y="846"/>
                        </a:lnTo>
                        <a:lnTo>
                          <a:pt x="765" y="841"/>
                        </a:lnTo>
                        <a:lnTo>
                          <a:pt x="745" y="836"/>
                        </a:lnTo>
                        <a:lnTo>
                          <a:pt x="724" y="834"/>
                        </a:lnTo>
                        <a:lnTo>
                          <a:pt x="702" y="835"/>
                        </a:lnTo>
                        <a:lnTo>
                          <a:pt x="681" y="836"/>
                        </a:lnTo>
                        <a:lnTo>
                          <a:pt x="660" y="841"/>
                        </a:lnTo>
                        <a:lnTo>
                          <a:pt x="639" y="847"/>
                        </a:lnTo>
                        <a:lnTo>
                          <a:pt x="620" y="855"/>
                        </a:lnTo>
                        <a:lnTo>
                          <a:pt x="601" y="866"/>
                        </a:lnTo>
                        <a:lnTo>
                          <a:pt x="582" y="878"/>
                        </a:lnTo>
                        <a:lnTo>
                          <a:pt x="565" y="892"/>
                        </a:lnTo>
                        <a:lnTo>
                          <a:pt x="525" y="850"/>
                        </a:lnTo>
                        <a:lnTo>
                          <a:pt x="492" y="813"/>
                        </a:lnTo>
                        <a:lnTo>
                          <a:pt x="463" y="782"/>
                        </a:lnTo>
                        <a:lnTo>
                          <a:pt x="438" y="754"/>
                        </a:lnTo>
                        <a:lnTo>
                          <a:pt x="415" y="729"/>
                        </a:lnTo>
                        <a:lnTo>
                          <a:pt x="393" y="705"/>
                        </a:lnTo>
                        <a:lnTo>
                          <a:pt x="372" y="681"/>
                        </a:lnTo>
                        <a:lnTo>
                          <a:pt x="349" y="657"/>
                        </a:lnTo>
                        <a:lnTo>
                          <a:pt x="323" y="629"/>
                        </a:lnTo>
                        <a:lnTo>
                          <a:pt x="296" y="599"/>
                        </a:lnTo>
                        <a:lnTo>
                          <a:pt x="264" y="564"/>
                        </a:lnTo>
                        <a:lnTo>
                          <a:pt x="226" y="523"/>
                        </a:lnTo>
                        <a:lnTo>
                          <a:pt x="182" y="475"/>
                        </a:lnTo>
                        <a:lnTo>
                          <a:pt x="130" y="419"/>
                        </a:lnTo>
                        <a:lnTo>
                          <a:pt x="70" y="353"/>
                        </a:lnTo>
                        <a:lnTo>
                          <a:pt x="0" y="277"/>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307">
                    <a:extLst>
                      <a:ext uri="{FF2B5EF4-FFF2-40B4-BE49-F238E27FC236}">
                        <a16:creationId xmlns:a16="http://schemas.microsoft.com/office/drawing/2014/main" id="{BC399FC5-C857-4664-8595-86EE2EA4A9E9}"/>
                      </a:ext>
                    </a:extLst>
                  </p:cNvPr>
                  <p:cNvSpPr>
                    <a:spLocks/>
                  </p:cNvSpPr>
                  <p:nvPr/>
                </p:nvSpPr>
                <p:spPr bwMode="auto">
                  <a:xfrm>
                    <a:off x="2144" y="2187"/>
                    <a:ext cx="583" cy="604"/>
                  </a:xfrm>
                  <a:custGeom>
                    <a:avLst/>
                    <a:gdLst>
                      <a:gd name="T0" fmla="*/ 0 w 1747"/>
                      <a:gd name="T1" fmla="*/ 0 h 1812"/>
                      <a:gd name="T2" fmla="*/ 0 w 1747"/>
                      <a:gd name="T3" fmla="*/ 0 h 1812"/>
                      <a:gd name="T4" fmla="*/ 0 w 1747"/>
                      <a:gd name="T5" fmla="*/ 0 h 1812"/>
                      <a:gd name="T6" fmla="*/ 0 w 1747"/>
                      <a:gd name="T7" fmla="*/ 0 h 1812"/>
                      <a:gd name="T8" fmla="*/ 1 w 1747"/>
                      <a:gd name="T9" fmla="*/ 0 h 1812"/>
                      <a:gd name="T10" fmla="*/ 1 w 1747"/>
                      <a:gd name="T11" fmla="*/ 0 h 1812"/>
                      <a:gd name="T12" fmla="*/ 1 w 1747"/>
                      <a:gd name="T13" fmla="*/ 0 h 1812"/>
                      <a:gd name="T14" fmla="*/ 1 w 1747"/>
                      <a:gd name="T15" fmla="*/ 0 h 1812"/>
                      <a:gd name="T16" fmla="*/ 1 w 1747"/>
                      <a:gd name="T17" fmla="*/ 0 h 1812"/>
                      <a:gd name="T18" fmla="*/ 1 w 1747"/>
                      <a:gd name="T19" fmla="*/ 0 h 1812"/>
                      <a:gd name="T20" fmla="*/ 1 w 1747"/>
                      <a:gd name="T21" fmla="*/ 0 h 1812"/>
                      <a:gd name="T22" fmla="*/ 2 w 1747"/>
                      <a:gd name="T23" fmla="*/ 0 h 1812"/>
                      <a:gd name="T24" fmla="*/ 2 w 1747"/>
                      <a:gd name="T25" fmla="*/ 0 h 1812"/>
                      <a:gd name="T26" fmla="*/ 2 w 1747"/>
                      <a:gd name="T27" fmla="*/ 0 h 1812"/>
                      <a:gd name="T28" fmla="*/ 2 w 1747"/>
                      <a:gd name="T29" fmla="*/ 0 h 1812"/>
                      <a:gd name="T30" fmla="*/ 2 w 1747"/>
                      <a:gd name="T31" fmla="*/ 0 h 1812"/>
                      <a:gd name="T32" fmla="*/ 2 w 1747"/>
                      <a:gd name="T33" fmla="*/ 1 h 1812"/>
                      <a:gd name="T34" fmla="*/ 2 w 1747"/>
                      <a:gd name="T35" fmla="*/ 1 h 1812"/>
                      <a:gd name="T36" fmla="*/ 2 w 1747"/>
                      <a:gd name="T37" fmla="*/ 1 h 1812"/>
                      <a:gd name="T38" fmla="*/ 2 w 1747"/>
                      <a:gd name="T39" fmla="*/ 1 h 1812"/>
                      <a:gd name="T40" fmla="*/ 2 w 1747"/>
                      <a:gd name="T41" fmla="*/ 2 h 1812"/>
                      <a:gd name="T42" fmla="*/ 2 w 1747"/>
                      <a:gd name="T43" fmla="*/ 2 h 1812"/>
                      <a:gd name="T44" fmla="*/ 2 w 1747"/>
                      <a:gd name="T45" fmla="*/ 2 h 1812"/>
                      <a:gd name="T46" fmla="*/ 2 w 1747"/>
                      <a:gd name="T47" fmla="*/ 2 h 1812"/>
                      <a:gd name="T48" fmla="*/ 2 w 1747"/>
                      <a:gd name="T49" fmla="*/ 2 h 1812"/>
                      <a:gd name="T50" fmla="*/ 2 w 1747"/>
                      <a:gd name="T51" fmla="*/ 2 h 1812"/>
                      <a:gd name="T52" fmla="*/ 2 w 1747"/>
                      <a:gd name="T53" fmla="*/ 2 h 1812"/>
                      <a:gd name="T54" fmla="*/ 2 w 1747"/>
                      <a:gd name="T55" fmla="*/ 2 h 1812"/>
                      <a:gd name="T56" fmla="*/ 2 w 1747"/>
                      <a:gd name="T57" fmla="*/ 2 h 1812"/>
                      <a:gd name="T58" fmla="*/ 2 w 1747"/>
                      <a:gd name="T59" fmla="*/ 2 h 1812"/>
                      <a:gd name="T60" fmla="*/ 1 w 1747"/>
                      <a:gd name="T61" fmla="*/ 2 h 1812"/>
                      <a:gd name="T62" fmla="*/ 1 w 1747"/>
                      <a:gd name="T63" fmla="*/ 2 h 1812"/>
                      <a:gd name="T64" fmla="*/ 1 w 1747"/>
                      <a:gd name="T65" fmla="*/ 2 h 1812"/>
                      <a:gd name="T66" fmla="*/ 1 w 1747"/>
                      <a:gd name="T67" fmla="*/ 2 h 1812"/>
                      <a:gd name="T68" fmla="*/ 1 w 1747"/>
                      <a:gd name="T69" fmla="*/ 1 h 1812"/>
                      <a:gd name="T70" fmla="*/ 1 w 1747"/>
                      <a:gd name="T71" fmla="*/ 1 h 1812"/>
                      <a:gd name="T72" fmla="*/ 1 w 1747"/>
                      <a:gd name="T73" fmla="*/ 1 h 1812"/>
                      <a:gd name="T74" fmla="*/ 1 w 1747"/>
                      <a:gd name="T75" fmla="*/ 1 h 1812"/>
                      <a:gd name="T76" fmla="*/ 1 w 1747"/>
                      <a:gd name="T77" fmla="*/ 1 h 1812"/>
                      <a:gd name="T78" fmla="*/ 1 w 1747"/>
                      <a:gd name="T79" fmla="*/ 1 h 1812"/>
                      <a:gd name="T80" fmla="*/ 1 w 1747"/>
                      <a:gd name="T81" fmla="*/ 1 h 1812"/>
                      <a:gd name="T82" fmla="*/ 1 w 1747"/>
                      <a:gd name="T83" fmla="*/ 1 h 1812"/>
                      <a:gd name="T84" fmla="*/ 1 w 1747"/>
                      <a:gd name="T85" fmla="*/ 1 h 1812"/>
                      <a:gd name="T86" fmla="*/ 1 w 1747"/>
                      <a:gd name="T87" fmla="*/ 1 h 1812"/>
                      <a:gd name="T88" fmla="*/ 1 w 1747"/>
                      <a:gd name="T89" fmla="*/ 1 h 1812"/>
                      <a:gd name="T90" fmla="*/ 1 w 1747"/>
                      <a:gd name="T91" fmla="*/ 1 h 1812"/>
                      <a:gd name="T92" fmla="*/ 1 w 1747"/>
                      <a:gd name="T93" fmla="*/ 1 h 1812"/>
                      <a:gd name="T94" fmla="*/ 0 w 1747"/>
                      <a:gd name="T95" fmla="*/ 1 h 1812"/>
                      <a:gd name="T96" fmla="*/ 0 w 1747"/>
                      <a:gd name="T97" fmla="*/ 1 h 1812"/>
                      <a:gd name="T98" fmla="*/ 0 w 1747"/>
                      <a:gd name="T99" fmla="*/ 1 h 1812"/>
                      <a:gd name="T100" fmla="*/ 0 w 1747"/>
                      <a:gd name="T101" fmla="*/ 1 h 1812"/>
                      <a:gd name="T102" fmla="*/ 0 w 1747"/>
                      <a:gd name="T103" fmla="*/ 0 h 18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47" h="1812">
                        <a:moveTo>
                          <a:pt x="0" y="273"/>
                        </a:moveTo>
                        <a:lnTo>
                          <a:pt x="40" y="238"/>
                        </a:lnTo>
                        <a:lnTo>
                          <a:pt x="82" y="205"/>
                        </a:lnTo>
                        <a:lnTo>
                          <a:pt x="125" y="175"/>
                        </a:lnTo>
                        <a:lnTo>
                          <a:pt x="169" y="147"/>
                        </a:lnTo>
                        <a:lnTo>
                          <a:pt x="215" y="122"/>
                        </a:lnTo>
                        <a:lnTo>
                          <a:pt x="260" y="99"/>
                        </a:lnTo>
                        <a:lnTo>
                          <a:pt x="307" y="78"/>
                        </a:lnTo>
                        <a:lnTo>
                          <a:pt x="355" y="60"/>
                        </a:lnTo>
                        <a:lnTo>
                          <a:pt x="403" y="44"/>
                        </a:lnTo>
                        <a:lnTo>
                          <a:pt x="451" y="31"/>
                        </a:lnTo>
                        <a:lnTo>
                          <a:pt x="501" y="20"/>
                        </a:lnTo>
                        <a:lnTo>
                          <a:pt x="550" y="11"/>
                        </a:lnTo>
                        <a:lnTo>
                          <a:pt x="601" y="5"/>
                        </a:lnTo>
                        <a:lnTo>
                          <a:pt x="650" y="1"/>
                        </a:lnTo>
                        <a:lnTo>
                          <a:pt x="700" y="0"/>
                        </a:lnTo>
                        <a:lnTo>
                          <a:pt x="751" y="1"/>
                        </a:lnTo>
                        <a:lnTo>
                          <a:pt x="800" y="5"/>
                        </a:lnTo>
                        <a:lnTo>
                          <a:pt x="851" y="10"/>
                        </a:lnTo>
                        <a:lnTo>
                          <a:pt x="900" y="18"/>
                        </a:lnTo>
                        <a:lnTo>
                          <a:pt x="949" y="29"/>
                        </a:lnTo>
                        <a:lnTo>
                          <a:pt x="998" y="42"/>
                        </a:lnTo>
                        <a:lnTo>
                          <a:pt x="1046" y="57"/>
                        </a:lnTo>
                        <a:lnTo>
                          <a:pt x="1093" y="75"/>
                        </a:lnTo>
                        <a:lnTo>
                          <a:pt x="1140" y="95"/>
                        </a:lnTo>
                        <a:lnTo>
                          <a:pt x="1186" y="117"/>
                        </a:lnTo>
                        <a:lnTo>
                          <a:pt x="1231" y="142"/>
                        </a:lnTo>
                        <a:lnTo>
                          <a:pt x="1275" y="168"/>
                        </a:lnTo>
                        <a:lnTo>
                          <a:pt x="1317" y="198"/>
                        </a:lnTo>
                        <a:lnTo>
                          <a:pt x="1358" y="229"/>
                        </a:lnTo>
                        <a:lnTo>
                          <a:pt x="1399" y="263"/>
                        </a:lnTo>
                        <a:lnTo>
                          <a:pt x="1437" y="300"/>
                        </a:lnTo>
                        <a:lnTo>
                          <a:pt x="1475" y="338"/>
                        </a:lnTo>
                        <a:lnTo>
                          <a:pt x="1543" y="420"/>
                        </a:lnTo>
                        <a:lnTo>
                          <a:pt x="1601" y="507"/>
                        </a:lnTo>
                        <a:lnTo>
                          <a:pt x="1649" y="598"/>
                        </a:lnTo>
                        <a:lnTo>
                          <a:pt x="1688" y="692"/>
                        </a:lnTo>
                        <a:lnTo>
                          <a:pt x="1717" y="788"/>
                        </a:lnTo>
                        <a:lnTo>
                          <a:pt x="1737" y="888"/>
                        </a:lnTo>
                        <a:lnTo>
                          <a:pt x="1747" y="988"/>
                        </a:lnTo>
                        <a:lnTo>
                          <a:pt x="1747" y="1087"/>
                        </a:lnTo>
                        <a:lnTo>
                          <a:pt x="1738" y="1187"/>
                        </a:lnTo>
                        <a:lnTo>
                          <a:pt x="1719" y="1286"/>
                        </a:lnTo>
                        <a:lnTo>
                          <a:pt x="1691" y="1382"/>
                        </a:lnTo>
                        <a:lnTo>
                          <a:pt x="1653" y="1476"/>
                        </a:lnTo>
                        <a:lnTo>
                          <a:pt x="1606" y="1567"/>
                        </a:lnTo>
                        <a:lnTo>
                          <a:pt x="1550" y="1654"/>
                        </a:lnTo>
                        <a:lnTo>
                          <a:pt x="1484" y="1736"/>
                        </a:lnTo>
                        <a:lnTo>
                          <a:pt x="1410" y="1812"/>
                        </a:lnTo>
                        <a:lnTo>
                          <a:pt x="1369" y="1768"/>
                        </a:lnTo>
                        <a:lnTo>
                          <a:pt x="1335" y="1730"/>
                        </a:lnTo>
                        <a:lnTo>
                          <a:pt x="1306" y="1698"/>
                        </a:lnTo>
                        <a:lnTo>
                          <a:pt x="1279" y="1669"/>
                        </a:lnTo>
                        <a:lnTo>
                          <a:pt x="1255" y="1643"/>
                        </a:lnTo>
                        <a:lnTo>
                          <a:pt x="1233" y="1619"/>
                        </a:lnTo>
                        <a:lnTo>
                          <a:pt x="1211" y="1596"/>
                        </a:lnTo>
                        <a:lnTo>
                          <a:pt x="1189" y="1570"/>
                        </a:lnTo>
                        <a:lnTo>
                          <a:pt x="1165" y="1544"/>
                        </a:lnTo>
                        <a:lnTo>
                          <a:pt x="1138" y="1515"/>
                        </a:lnTo>
                        <a:lnTo>
                          <a:pt x="1107" y="1481"/>
                        </a:lnTo>
                        <a:lnTo>
                          <a:pt x="1070" y="1441"/>
                        </a:lnTo>
                        <a:lnTo>
                          <a:pt x="1028" y="1395"/>
                        </a:lnTo>
                        <a:lnTo>
                          <a:pt x="978" y="1341"/>
                        </a:lnTo>
                        <a:lnTo>
                          <a:pt x="921" y="1278"/>
                        </a:lnTo>
                        <a:lnTo>
                          <a:pt x="853" y="1205"/>
                        </a:lnTo>
                        <a:lnTo>
                          <a:pt x="882" y="1172"/>
                        </a:lnTo>
                        <a:lnTo>
                          <a:pt x="904" y="1134"/>
                        </a:lnTo>
                        <a:lnTo>
                          <a:pt x="919" y="1094"/>
                        </a:lnTo>
                        <a:lnTo>
                          <a:pt x="924" y="1052"/>
                        </a:lnTo>
                        <a:lnTo>
                          <a:pt x="922" y="1009"/>
                        </a:lnTo>
                        <a:lnTo>
                          <a:pt x="912" y="969"/>
                        </a:lnTo>
                        <a:lnTo>
                          <a:pt x="893" y="930"/>
                        </a:lnTo>
                        <a:lnTo>
                          <a:pt x="867" y="894"/>
                        </a:lnTo>
                        <a:lnTo>
                          <a:pt x="852" y="879"/>
                        </a:lnTo>
                        <a:lnTo>
                          <a:pt x="834" y="865"/>
                        </a:lnTo>
                        <a:lnTo>
                          <a:pt x="816" y="853"/>
                        </a:lnTo>
                        <a:lnTo>
                          <a:pt x="797" y="843"/>
                        </a:lnTo>
                        <a:lnTo>
                          <a:pt x="777" y="835"/>
                        </a:lnTo>
                        <a:lnTo>
                          <a:pt x="757" y="830"/>
                        </a:lnTo>
                        <a:lnTo>
                          <a:pt x="737" y="825"/>
                        </a:lnTo>
                        <a:lnTo>
                          <a:pt x="716" y="823"/>
                        </a:lnTo>
                        <a:lnTo>
                          <a:pt x="694" y="824"/>
                        </a:lnTo>
                        <a:lnTo>
                          <a:pt x="673" y="825"/>
                        </a:lnTo>
                        <a:lnTo>
                          <a:pt x="652" y="830"/>
                        </a:lnTo>
                        <a:lnTo>
                          <a:pt x="631" y="836"/>
                        </a:lnTo>
                        <a:lnTo>
                          <a:pt x="612" y="844"/>
                        </a:lnTo>
                        <a:lnTo>
                          <a:pt x="593" y="855"/>
                        </a:lnTo>
                        <a:lnTo>
                          <a:pt x="574" y="867"/>
                        </a:lnTo>
                        <a:lnTo>
                          <a:pt x="557" y="881"/>
                        </a:lnTo>
                        <a:lnTo>
                          <a:pt x="516" y="837"/>
                        </a:lnTo>
                        <a:lnTo>
                          <a:pt x="481" y="799"/>
                        </a:lnTo>
                        <a:lnTo>
                          <a:pt x="451" y="767"/>
                        </a:lnTo>
                        <a:lnTo>
                          <a:pt x="425" y="738"/>
                        </a:lnTo>
                        <a:lnTo>
                          <a:pt x="402" y="713"/>
                        </a:lnTo>
                        <a:lnTo>
                          <a:pt x="379" y="688"/>
                        </a:lnTo>
                        <a:lnTo>
                          <a:pt x="358" y="664"/>
                        </a:lnTo>
                        <a:lnTo>
                          <a:pt x="335" y="639"/>
                        </a:lnTo>
                        <a:lnTo>
                          <a:pt x="311" y="613"/>
                        </a:lnTo>
                        <a:lnTo>
                          <a:pt x="284" y="583"/>
                        </a:lnTo>
                        <a:lnTo>
                          <a:pt x="253" y="549"/>
                        </a:lnTo>
                        <a:lnTo>
                          <a:pt x="217" y="510"/>
                        </a:lnTo>
                        <a:lnTo>
                          <a:pt x="174" y="464"/>
                        </a:lnTo>
                        <a:lnTo>
                          <a:pt x="125" y="410"/>
                        </a:lnTo>
                        <a:lnTo>
                          <a:pt x="67" y="347"/>
                        </a:lnTo>
                        <a:lnTo>
                          <a:pt x="0" y="27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308">
                    <a:extLst>
                      <a:ext uri="{FF2B5EF4-FFF2-40B4-BE49-F238E27FC236}">
                        <a16:creationId xmlns:a16="http://schemas.microsoft.com/office/drawing/2014/main" id="{5ECD8A83-0082-479E-BA68-C38A0B683C84}"/>
                      </a:ext>
                    </a:extLst>
                  </p:cNvPr>
                  <p:cNvSpPr>
                    <a:spLocks/>
                  </p:cNvSpPr>
                  <p:nvPr/>
                </p:nvSpPr>
                <p:spPr bwMode="auto">
                  <a:xfrm>
                    <a:off x="2146" y="2190"/>
                    <a:ext cx="578" cy="598"/>
                  </a:xfrm>
                  <a:custGeom>
                    <a:avLst/>
                    <a:gdLst>
                      <a:gd name="T0" fmla="*/ 0 w 1732"/>
                      <a:gd name="T1" fmla="*/ 0 h 1794"/>
                      <a:gd name="T2" fmla="*/ 0 w 1732"/>
                      <a:gd name="T3" fmla="*/ 0 h 1794"/>
                      <a:gd name="T4" fmla="*/ 0 w 1732"/>
                      <a:gd name="T5" fmla="*/ 0 h 1794"/>
                      <a:gd name="T6" fmla="*/ 0 w 1732"/>
                      <a:gd name="T7" fmla="*/ 0 h 1794"/>
                      <a:gd name="T8" fmla="*/ 1 w 1732"/>
                      <a:gd name="T9" fmla="*/ 0 h 1794"/>
                      <a:gd name="T10" fmla="*/ 1 w 1732"/>
                      <a:gd name="T11" fmla="*/ 0 h 1794"/>
                      <a:gd name="T12" fmla="*/ 1 w 1732"/>
                      <a:gd name="T13" fmla="*/ 0 h 1794"/>
                      <a:gd name="T14" fmla="*/ 1 w 1732"/>
                      <a:gd name="T15" fmla="*/ 0 h 1794"/>
                      <a:gd name="T16" fmla="*/ 1 w 1732"/>
                      <a:gd name="T17" fmla="*/ 0 h 1794"/>
                      <a:gd name="T18" fmla="*/ 1 w 1732"/>
                      <a:gd name="T19" fmla="*/ 0 h 1794"/>
                      <a:gd name="T20" fmla="*/ 1 w 1732"/>
                      <a:gd name="T21" fmla="*/ 0 h 1794"/>
                      <a:gd name="T22" fmla="*/ 1 w 1732"/>
                      <a:gd name="T23" fmla="*/ 0 h 1794"/>
                      <a:gd name="T24" fmla="*/ 2 w 1732"/>
                      <a:gd name="T25" fmla="*/ 0 h 1794"/>
                      <a:gd name="T26" fmla="*/ 2 w 1732"/>
                      <a:gd name="T27" fmla="*/ 0 h 1794"/>
                      <a:gd name="T28" fmla="*/ 2 w 1732"/>
                      <a:gd name="T29" fmla="*/ 0 h 1794"/>
                      <a:gd name="T30" fmla="*/ 2 w 1732"/>
                      <a:gd name="T31" fmla="*/ 0 h 1794"/>
                      <a:gd name="T32" fmla="*/ 2 w 1732"/>
                      <a:gd name="T33" fmla="*/ 1 h 1794"/>
                      <a:gd name="T34" fmla="*/ 2 w 1732"/>
                      <a:gd name="T35" fmla="*/ 1 h 1794"/>
                      <a:gd name="T36" fmla="*/ 2 w 1732"/>
                      <a:gd name="T37" fmla="*/ 1 h 1794"/>
                      <a:gd name="T38" fmla="*/ 2 w 1732"/>
                      <a:gd name="T39" fmla="*/ 1 h 1794"/>
                      <a:gd name="T40" fmla="*/ 2 w 1732"/>
                      <a:gd name="T41" fmla="*/ 2 h 1794"/>
                      <a:gd name="T42" fmla="*/ 2 w 1732"/>
                      <a:gd name="T43" fmla="*/ 2 h 1794"/>
                      <a:gd name="T44" fmla="*/ 2 w 1732"/>
                      <a:gd name="T45" fmla="*/ 2 h 1794"/>
                      <a:gd name="T46" fmla="*/ 2 w 1732"/>
                      <a:gd name="T47" fmla="*/ 2 h 1794"/>
                      <a:gd name="T48" fmla="*/ 2 w 1732"/>
                      <a:gd name="T49" fmla="*/ 2 h 1794"/>
                      <a:gd name="T50" fmla="*/ 2 w 1732"/>
                      <a:gd name="T51" fmla="*/ 2 h 1794"/>
                      <a:gd name="T52" fmla="*/ 2 w 1732"/>
                      <a:gd name="T53" fmla="*/ 2 h 1794"/>
                      <a:gd name="T54" fmla="*/ 2 w 1732"/>
                      <a:gd name="T55" fmla="*/ 2 h 1794"/>
                      <a:gd name="T56" fmla="*/ 2 w 1732"/>
                      <a:gd name="T57" fmla="*/ 2 h 1794"/>
                      <a:gd name="T58" fmla="*/ 1 w 1732"/>
                      <a:gd name="T59" fmla="*/ 2 h 1794"/>
                      <a:gd name="T60" fmla="*/ 1 w 1732"/>
                      <a:gd name="T61" fmla="*/ 2 h 1794"/>
                      <a:gd name="T62" fmla="*/ 1 w 1732"/>
                      <a:gd name="T63" fmla="*/ 2 h 1794"/>
                      <a:gd name="T64" fmla="*/ 1 w 1732"/>
                      <a:gd name="T65" fmla="*/ 2 h 1794"/>
                      <a:gd name="T66" fmla="*/ 1 w 1732"/>
                      <a:gd name="T67" fmla="*/ 1 h 1794"/>
                      <a:gd name="T68" fmla="*/ 1 w 1732"/>
                      <a:gd name="T69" fmla="*/ 1 h 1794"/>
                      <a:gd name="T70" fmla="*/ 1 w 1732"/>
                      <a:gd name="T71" fmla="*/ 1 h 1794"/>
                      <a:gd name="T72" fmla="*/ 1 w 1732"/>
                      <a:gd name="T73" fmla="*/ 1 h 1794"/>
                      <a:gd name="T74" fmla="*/ 1 w 1732"/>
                      <a:gd name="T75" fmla="*/ 1 h 1794"/>
                      <a:gd name="T76" fmla="*/ 1 w 1732"/>
                      <a:gd name="T77" fmla="*/ 1 h 1794"/>
                      <a:gd name="T78" fmla="*/ 1 w 1732"/>
                      <a:gd name="T79" fmla="*/ 1 h 1794"/>
                      <a:gd name="T80" fmla="*/ 1 w 1732"/>
                      <a:gd name="T81" fmla="*/ 1 h 1794"/>
                      <a:gd name="T82" fmla="*/ 1 w 1732"/>
                      <a:gd name="T83" fmla="*/ 1 h 1794"/>
                      <a:gd name="T84" fmla="*/ 1 w 1732"/>
                      <a:gd name="T85" fmla="*/ 1 h 1794"/>
                      <a:gd name="T86" fmla="*/ 1 w 1732"/>
                      <a:gd name="T87" fmla="*/ 1 h 1794"/>
                      <a:gd name="T88" fmla="*/ 1 w 1732"/>
                      <a:gd name="T89" fmla="*/ 1 h 1794"/>
                      <a:gd name="T90" fmla="*/ 1 w 1732"/>
                      <a:gd name="T91" fmla="*/ 1 h 1794"/>
                      <a:gd name="T92" fmla="*/ 1 w 1732"/>
                      <a:gd name="T93" fmla="*/ 1 h 1794"/>
                      <a:gd name="T94" fmla="*/ 0 w 1732"/>
                      <a:gd name="T95" fmla="*/ 1 h 1794"/>
                      <a:gd name="T96" fmla="*/ 0 w 1732"/>
                      <a:gd name="T97" fmla="*/ 1 h 1794"/>
                      <a:gd name="T98" fmla="*/ 0 w 1732"/>
                      <a:gd name="T99" fmla="*/ 1 h 1794"/>
                      <a:gd name="T100" fmla="*/ 0 w 1732"/>
                      <a:gd name="T101" fmla="*/ 1 h 1794"/>
                      <a:gd name="T102" fmla="*/ 0 w 1732"/>
                      <a:gd name="T103" fmla="*/ 0 h 17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32" h="1794">
                        <a:moveTo>
                          <a:pt x="0" y="271"/>
                        </a:moveTo>
                        <a:lnTo>
                          <a:pt x="41" y="236"/>
                        </a:lnTo>
                        <a:lnTo>
                          <a:pt x="81" y="203"/>
                        </a:lnTo>
                        <a:lnTo>
                          <a:pt x="124" y="173"/>
                        </a:lnTo>
                        <a:lnTo>
                          <a:pt x="168" y="146"/>
                        </a:lnTo>
                        <a:lnTo>
                          <a:pt x="213" y="121"/>
                        </a:lnTo>
                        <a:lnTo>
                          <a:pt x="259" y="98"/>
                        </a:lnTo>
                        <a:lnTo>
                          <a:pt x="305" y="77"/>
                        </a:lnTo>
                        <a:lnTo>
                          <a:pt x="352" y="59"/>
                        </a:lnTo>
                        <a:lnTo>
                          <a:pt x="401" y="44"/>
                        </a:lnTo>
                        <a:lnTo>
                          <a:pt x="449" y="31"/>
                        </a:lnTo>
                        <a:lnTo>
                          <a:pt x="497" y="20"/>
                        </a:lnTo>
                        <a:lnTo>
                          <a:pt x="546" y="11"/>
                        </a:lnTo>
                        <a:lnTo>
                          <a:pt x="596" y="5"/>
                        </a:lnTo>
                        <a:lnTo>
                          <a:pt x="646" y="1"/>
                        </a:lnTo>
                        <a:lnTo>
                          <a:pt x="695" y="0"/>
                        </a:lnTo>
                        <a:lnTo>
                          <a:pt x="745" y="1"/>
                        </a:lnTo>
                        <a:lnTo>
                          <a:pt x="794" y="5"/>
                        </a:lnTo>
                        <a:lnTo>
                          <a:pt x="845" y="10"/>
                        </a:lnTo>
                        <a:lnTo>
                          <a:pt x="893" y="18"/>
                        </a:lnTo>
                        <a:lnTo>
                          <a:pt x="942" y="29"/>
                        </a:lnTo>
                        <a:lnTo>
                          <a:pt x="990" y="42"/>
                        </a:lnTo>
                        <a:lnTo>
                          <a:pt x="1038" y="56"/>
                        </a:lnTo>
                        <a:lnTo>
                          <a:pt x="1085" y="74"/>
                        </a:lnTo>
                        <a:lnTo>
                          <a:pt x="1131" y="93"/>
                        </a:lnTo>
                        <a:lnTo>
                          <a:pt x="1176" y="115"/>
                        </a:lnTo>
                        <a:lnTo>
                          <a:pt x="1221" y="140"/>
                        </a:lnTo>
                        <a:lnTo>
                          <a:pt x="1264" y="167"/>
                        </a:lnTo>
                        <a:lnTo>
                          <a:pt x="1306" y="195"/>
                        </a:lnTo>
                        <a:lnTo>
                          <a:pt x="1347" y="227"/>
                        </a:lnTo>
                        <a:lnTo>
                          <a:pt x="1387" y="261"/>
                        </a:lnTo>
                        <a:lnTo>
                          <a:pt x="1425" y="296"/>
                        </a:lnTo>
                        <a:lnTo>
                          <a:pt x="1462" y="334"/>
                        </a:lnTo>
                        <a:lnTo>
                          <a:pt x="1529" y="416"/>
                        </a:lnTo>
                        <a:lnTo>
                          <a:pt x="1587" y="502"/>
                        </a:lnTo>
                        <a:lnTo>
                          <a:pt x="1635" y="592"/>
                        </a:lnTo>
                        <a:lnTo>
                          <a:pt x="1674" y="685"/>
                        </a:lnTo>
                        <a:lnTo>
                          <a:pt x="1702" y="781"/>
                        </a:lnTo>
                        <a:lnTo>
                          <a:pt x="1722" y="879"/>
                        </a:lnTo>
                        <a:lnTo>
                          <a:pt x="1732" y="978"/>
                        </a:lnTo>
                        <a:lnTo>
                          <a:pt x="1732" y="1077"/>
                        </a:lnTo>
                        <a:lnTo>
                          <a:pt x="1723" y="1176"/>
                        </a:lnTo>
                        <a:lnTo>
                          <a:pt x="1704" y="1273"/>
                        </a:lnTo>
                        <a:lnTo>
                          <a:pt x="1677" y="1369"/>
                        </a:lnTo>
                        <a:lnTo>
                          <a:pt x="1640" y="1462"/>
                        </a:lnTo>
                        <a:lnTo>
                          <a:pt x="1593" y="1552"/>
                        </a:lnTo>
                        <a:lnTo>
                          <a:pt x="1537" y="1637"/>
                        </a:lnTo>
                        <a:lnTo>
                          <a:pt x="1472" y="1718"/>
                        </a:lnTo>
                        <a:lnTo>
                          <a:pt x="1397" y="1794"/>
                        </a:lnTo>
                        <a:lnTo>
                          <a:pt x="1356" y="1749"/>
                        </a:lnTo>
                        <a:lnTo>
                          <a:pt x="1319" y="1709"/>
                        </a:lnTo>
                        <a:lnTo>
                          <a:pt x="1289" y="1677"/>
                        </a:lnTo>
                        <a:lnTo>
                          <a:pt x="1262" y="1647"/>
                        </a:lnTo>
                        <a:lnTo>
                          <a:pt x="1238" y="1621"/>
                        </a:lnTo>
                        <a:lnTo>
                          <a:pt x="1215" y="1597"/>
                        </a:lnTo>
                        <a:lnTo>
                          <a:pt x="1193" y="1573"/>
                        </a:lnTo>
                        <a:lnTo>
                          <a:pt x="1171" y="1548"/>
                        </a:lnTo>
                        <a:lnTo>
                          <a:pt x="1147" y="1522"/>
                        </a:lnTo>
                        <a:lnTo>
                          <a:pt x="1121" y="1493"/>
                        </a:lnTo>
                        <a:lnTo>
                          <a:pt x="1091" y="1460"/>
                        </a:lnTo>
                        <a:lnTo>
                          <a:pt x="1056" y="1422"/>
                        </a:lnTo>
                        <a:lnTo>
                          <a:pt x="1015" y="1377"/>
                        </a:lnTo>
                        <a:lnTo>
                          <a:pt x="967" y="1326"/>
                        </a:lnTo>
                        <a:lnTo>
                          <a:pt x="912" y="1265"/>
                        </a:lnTo>
                        <a:lnTo>
                          <a:pt x="847" y="1195"/>
                        </a:lnTo>
                        <a:lnTo>
                          <a:pt x="876" y="1162"/>
                        </a:lnTo>
                        <a:lnTo>
                          <a:pt x="898" y="1124"/>
                        </a:lnTo>
                        <a:lnTo>
                          <a:pt x="913" y="1084"/>
                        </a:lnTo>
                        <a:lnTo>
                          <a:pt x="918" y="1042"/>
                        </a:lnTo>
                        <a:lnTo>
                          <a:pt x="916" y="999"/>
                        </a:lnTo>
                        <a:lnTo>
                          <a:pt x="906" y="959"/>
                        </a:lnTo>
                        <a:lnTo>
                          <a:pt x="887" y="920"/>
                        </a:lnTo>
                        <a:lnTo>
                          <a:pt x="861" y="884"/>
                        </a:lnTo>
                        <a:lnTo>
                          <a:pt x="846" y="869"/>
                        </a:lnTo>
                        <a:lnTo>
                          <a:pt x="828" y="855"/>
                        </a:lnTo>
                        <a:lnTo>
                          <a:pt x="810" y="843"/>
                        </a:lnTo>
                        <a:lnTo>
                          <a:pt x="791" y="833"/>
                        </a:lnTo>
                        <a:lnTo>
                          <a:pt x="771" y="825"/>
                        </a:lnTo>
                        <a:lnTo>
                          <a:pt x="751" y="820"/>
                        </a:lnTo>
                        <a:lnTo>
                          <a:pt x="731" y="815"/>
                        </a:lnTo>
                        <a:lnTo>
                          <a:pt x="710" y="813"/>
                        </a:lnTo>
                        <a:lnTo>
                          <a:pt x="688" y="814"/>
                        </a:lnTo>
                        <a:lnTo>
                          <a:pt x="667" y="815"/>
                        </a:lnTo>
                        <a:lnTo>
                          <a:pt x="646" y="820"/>
                        </a:lnTo>
                        <a:lnTo>
                          <a:pt x="625" y="826"/>
                        </a:lnTo>
                        <a:lnTo>
                          <a:pt x="606" y="834"/>
                        </a:lnTo>
                        <a:lnTo>
                          <a:pt x="587" y="845"/>
                        </a:lnTo>
                        <a:lnTo>
                          <a:pt x="568" y="857"/>
                        </a:lnTo>
                        <a:lnTo>
                          <a:pt x="551" y="871"/>
                        </a:lnTo>
                        <a:lnTo>
                          <a:pt x="509" y="826"/>
                        </a:lnTo>
                        <a:lnTo>
                          <a:pt x="473" y="787"/>
                        </a:lnTo>
                        <a:lnTo>
                          <a:pt x="442" y="753"/>
                        </a:lnTo>
                        <a:lnTo>
                          <a:pt x="416" y="724"/>
                        </a:lnTo>
                        <a:lnTo>
                          <a:pt x="392" y="698"/>
                        </a:lnTo>
                        <a:lnTo>
                          <a:pt x="369" y="673"/>
                        </a:lnTo>
                        <a:lnTo>
                          <a:pt x="347" y="649"/>
                        </a:lnTo>
                        <a:lnTo>
                          <a:pt x="325" y="625"/>
                        </a:lnTo>
                        <a:lnTo>
                          <a:pt x="301" y="598"/>
                        </a:lnTo>
                        <a:lnTo>
                          <a:pt x="274" y="570"/>
                        </a:lnTo>
                        <a:lnTo>
                          <a:pt x="245" y="537"/>
                        </a:lnTo>
                        <a:lnTo>
                          <a:pt x="210" y="499"/>
                        </a:lnTo>
                        <a:lnTo>
                          <a:pt x="168" y="454"/>
                        </a:lnTo>
                        <a:lnTo>
                          <a:pt x="121" y="402"/>
                        </a:lnTo>
                        <a:lnTo>
                          <a:pt x="65" y="342"/>
                        </a:lnTo>
                        <a:lnTo>
                          <a:pt x="0" y="271"/>
                        </a:lnTo>
                        <a:close/>
                      </a:path>
                    </a:pathLst>
                  </a:custGeom>
                  <a:solidFill>
                    <a:srgbClr val="B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309">
                    <a:extLst>
                      <a:ext uri="{FF2B5EF4-FFF2-40B4-BE49-F238E27FC236}">
                        <a16:creationId xmlns:a16="http://schemas.microsoft.com/office/drawing/2014/main" id="{248A84F0-31E9-43A5-AD48-0E96C9AFAE5C}"/>
                      </a:ext>
                    </a:extLst>
                  </p:cNvPr>
                  <p:cNvSpPr>
                    <a:spLocks/>
                  </p:cNvSpPr>
                  <p:nvPr/>
                </p:nvSpPr>
                <p:spPr bwMode="auto">
                  <a:xfrm>
                    <a:off x="2149" y="2194"/>
                    <a:ext cx="571" cy="592"/>
                  </a:xfrm>
                  <a:custGeom>
                    <a:avLst/>
                    <a:gdLst>
                      <a:gd name="T0" fmla="*/ 0 w 1713"/>
                      <a:gd name="T1" fmla="*/ 0 h 1775"/>
                      <a:gd name="T2" fmla="*/ 0 w 1713"/>
                      <a:gd name="T3" fmla="*/ 0 h 1775"/>
                      <a:gd name="T4" fmla="*/ 0 w 1713"/>
                      <a:gd name="T5" fmla="*/ 0 h 1775"/>
                      <a:gd name="T6" fmla="*/ 0 w 1713"/>
                      <a:gd name="T7" fmla="*/ 0 h 1775"/>
                      <a:gd name="T8" fmla="*/ 1 w 1713"/>
                      <a:gd name="T9" fmla="*/ 0 h 1775"/>
                      <a:gd name="T10" fmla="*/ 1 w 1713"/>
                      <a:gd name="T11" fmla="*/ 0 h 1775"/>
                      <a:gd name="T12" fmla="*/ 1 w 1713"/>
                      <a:gd name="T13" fmla="*/ 0 h 1775"/>
                      <a:gd name="T14" fmla="*/ 1 w 1713"/>
                      <a:gd name="T15" fmla="*/ 0 h 1775"/>
                      <a:gd name="T16" fmla="*/ 1 w 1713"/>
                      <a:gd name="T17" fmla="*/ 0 h 1775"/>
                      <a:gd name="T18" fmla="*/ 1 w 1713"/>
                      <a:gd name="T19" fmla="*/ 0 h 1775"/>
                      <a:gd name="T20" fmla="*/ 1 w 1713"/>
                      <a:gd name="T21" fmla="*/ 0 h 1775"/>
                      <a:gd name="T22" fmla="*/ 1 w 1713"/>
                      <a:gd name="T23" fmla="*/ 0 h 1775"/>
                      <a:gd name="T24" fmla="*/ 2 w 1713"/>
                      <a:gd name="T25" fmla="*/ 0 h 1775"/>
                      <a:gd name="T26" fmla="*/ 2 w 1713"/>
                      <a:gd name="T27" fmla="*/ 0 h 1775"/>
                      <a:gd name="T28" fmla="*/ 2 w 1713"/>
                      <a:gd name="T29" fmla="*/ 0 h 1775"/>
                      <a:gd name="T30" fmla="*/ 2 w 1713"/>
                      <a:gd name="T31" fmla="*/ 0 h 1775"/>
                      <a:gd name="T32" fmla="*/ 2 w 1713"/>
                      <a:gd name="T33" fmla="*/ 1 h 1775"/>
                      <a:gd name="T34" fmla="*/ 2 w 1713"/>
                      <a:gd name="T35" fmla="*/ 1 h 1775"/>
                      <a:gd name="T36" fmla="*/ 2 w 1713"/>
                      <a:gd name="T37" fmla="*/ 1 h 1775"/>
                      <a:gd name="T38" fmla="*/ 2 w 1713"/>
                      <a:gd name="T39" fmla="*/ 1 h 1775"/>
                      <a:gd name="T40" fmla="*/ 2 w 1713"/>
                      <a:gd name="T41" fmla="*/ 2 h 1775"/>
                      <a:gd name="T42" fmla="*/ 2 w 1713"/>
                      <a:gd name="T43" fmla="*/ 2 h 1775"/>
                      <a:gd name="T44" fmla="*/ 2 w 1713"/>
                      <a:gd name="T45" fmla="*/ 2 h 1775"/>
                      <a:gd name="T46" fmla="*/ 2 w 1713"/>
                      <a:gd name="T47" fmla="*/ 2 h 1775"/>
                      <a:gd name="T48" fmla="*/ 2 w 1713"/>
                      <a:gd name="T49" fmla="*/ 2 h 1775"/>
                      <a:gd name="T50" fmla="*/ 2 w 1713"/>
                      <a:gd name="T51" fmla="*/ 2 h 1775"/>
                      <a:gd name="T52" fmla="*/ 2 w 1713"/>
                      <a:gd name="T53" fmla="*/ 2 h 1775"/>
                      <a:gd name="T54" fmla="*/ 2 w 1713"/>
                      <a:gd name="T55" fmla="*/ 2 h 1775"/>
                      <a:gd name="T56" fmla="*/ 2 w 1713"/>
                      <a:gd name="T57" fmla="*/ 2 h 1775"/>
                      <a:gd name="T58" fmla="*/ 1 w 1713"/>
                      <a:gd name="T59" fmla="*/ 2 h 1775"/>
                      <a:gd name="T60" fmla="*/ 1 w 1713"/>
                      <a:gd name="T61" fmla="*/ 2 h 1775"/>
                      <a:gd name="T62" fmla="*/ 1 w 1713"/>
                      <a:gd name="T63" fmla="*/ 2 h 1775"/>
                      <a:gd name="T64" fmla="*/ 1 w 1713"/>
                      <a:gd name="T65" fmla="*/ 2 h 1775"/>
                      <a:gd name="T66" fmla="*/ 1 w 1713"/>
                      <a:gd name="T67" fmla="*/ 1 h 1775"/>
                      <a:gd name="T68" fmla="*/ 1 w 1713"/>
                      <a:gd name="T69" fmla="*/ 1 h 1775"/>
                      <a:gd name="T70" fmla="*/ 1 w 1713"/>
                      <a:gd name="T71" fmla="*/ 1 h 1775"/>
                      <a:gd name="T72" fmla="*/ 1 w 1713"/>
                      <a:gd name="T73" fmla="*/ 1 h 1775"/>
                      <a:gd name="T74" fmla="*/ 1 w 1713"/>
                      <a:gd name="T75" fmla="*/ 1 h 1775"/>
                      <a:gd name="T76" fmla="*/ 1 w 1713"/>
                      <a:gd name="T77" fmla="*/ 1 h 1775"/>
                      <a:gd name="T78" fmla="*/ 1 w 1713"/>
                      <a:gd name="T79" fmla="*/ 1 h 1775"/>
                      <a:gd name="T80" fmla="*/ 1 w 1713"/>
                      <a:gd name="T81" fmla="*/ 1 h 1775"/>
                      <a:gd name="T82" fmla="*/ 1 w 1713"/>
                      <a:gd name="T83" fmla="*/ 1 h 1775"/>
                      <a:gd name="T84" fmla="*/ 1 w 1713"/>
                      <a:gd name="T85" fmla="*/ 1 h 1775"/>
                      <a:gd name="T86" fmla="*/ 1 w 1713"/>
                      <a:gd name="T87" fmla="*/ 1 h 1775"/>
                      <a:gd name="T88" fmla="*/ 1 w 1713"/>
                      <a:gd name="T89" fmla="*/ 1 h 1775"/>
                      <a:gd name="T90" fmla="*/ 1 w 1713"/>
                      <a:gd name="T91" fmla="*/ 1 h 1775"/>
                      <a:gd name="T92" fmla="*/ 1 w 1713"/>
                      <a:gd name="T93" fmla="*/ 1 h 1775"/>
                      <a:gd name="T94" fmla="*/ 0 w 1713"/>
                      <a:gd name="T95" fmla="*/ 1 h 1775"/>
                      <a:gd name="T96" fmla="*/ 0 w 1713"/>
                      <a:gd name="T97" fmla="*/ 1 h 1775"/>
                      <a:gd name="T98" fmla="*/ 0 w 1713"/>
                      <a:gd name="T99" fmla="*/ 1 h 1775"/>
                      <a:gd name="T100" fmla="*/ 0 w 1713"/>
                      <a:gd name="T101" fmla="*/ 1 h 1775"/>
                      <a:gd name="T102" fmla="*/ 0 w 1713"/>
                      <a:gd name="T103" fmla="*/ 0 h 17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13" h="1775">
                        <a:moveTo>
                          <a:pt x="0" y="268"/>
                        </a:moveTo>
                        <a:lnTo>
                          <a:pt x="39" y="234"/>
                        </a:lnTo>
                        <a:lnTo>
                          <a:pt x="80" y="201"/>
                        </a:lnTo>
                        <a:lnTo>
                          <a:pt x="123" y="171"/>
                        </a:lnTo>
                        <a:lnTo>
                          <a:pt x="166" y="144"/>
                        </a:lnTo>
                        <a:lnTo>
                          <a:pt x="210" y="120"/>
                        </a:lnTo>
                        <a:lnTo>
                          <a:pt x="255" y="97"/>
                        </a:lnTo>
                        <a:lnTo>
                          <a:pt x="301" y="77"/>
                        </a:lnTo>
                        <a:lnTo>
                          <a:pt x="348" y="58"/>
                        </a:lnTo>
                        <a:lnTo>
                          <a:pt x="395" y="43"/>
                        </a:lnTo>
                        <a:lnTo>
                          <a:pt x="443" y="30"/>
                        </a:lnTo>
                        <a:lnTo>
                          <a:pt x="491" y="20"/>
                        </a:lnTo>
                        <a:lnTo>
                          <a:pt x="539" y="11"/>
                        </a:lnTo>
                        <a:lnTo>
                          <a:pt x="589" y="5"/>
                        </a:lnTo>
                        <a:lnTo>
                          <a:pt x="638" y="1"/>
                        </a:lnTo>
                        <a:lnTo>
                          <a:pt x="687" y="0"/>
                        </a:lnTo>
                        <a:lnTo>
                          <a:pt x="736" y="1"/>
                        </a:lnTo>
                        <a:lnTo>
                          <a:pt x="785" y="5"/>
                        </a:lnTo>
                        <a:lnTo>
                          <a:pt x="834" y="10"/>
                        </a:lnTo>
                        <a:lnTo>
                          <a:pt x="883" y="18"/>
                        </a:lnTo>
                        <a:lnTo>
                          <a:pt x="931" y="28"/>
                        </a:lnTo>
                        <a:lnTo>
                          <a:pt x="978" y="41"/>
                        </a:lnTo>
                        <a:lnTo>
                          <a:pt x="1025" y="55"/>
                        </a:lnTo>
                        <a:lnTo>
                          <a:pt x="1072" y="73"/>
                        </a:lnTo>
                        <a:lnTo>
                          <a:pt x="1117" y="92"/>
                        </a:lnTo>
                        <a:lnTo>
                          <a:pt x="1162" y="114"/>
                        </a:lnTo>
                        <a:lnTo>
                          <a:pt x="1206" y="138"/>
                        </a:lnTo>
                        <a:lnTo>
                          <a:pt x="1249" y="165"/>
                        </a:lnTo>
                        <a:lnTo>
                          <a:pt x="1292" y="193"/>
                        </a:lnTo>
                        <a:lnTo>
                          <a:pt x="1332" y="224"/>
                        </a:lnTo>
                        <a:lnTo>
                          <a:pt x="1371" y="257"/>
                        </a:lnTo>
                        <a:lnTo>
                          <a:pt x="1409" y="293"/>
                        </a:lnTo>
                        <a:lnTo>
                          <a:pt x="1445" y="330"/>
                        </a:lnTo>
                        <a:lnTo>
                          <a:pt x="1512" y="410"/>
                        </a:lnTo>
                        <a:lnTo>
                          <a:pt x="1569" y="495"/>
                        </a:lnTo>
                        <a:lnTo>
                          <a:pt x="1616" y="584"/>
                        </a:lnTo>
                        <a:lnTo>
                          <a:pt x="1655" y="677"/>
                        </a:lnTo>
                        <a:lnTo>
                          <a:pt x="1683" y="773"/>
                        </a:lnTo>
                        <a:lnTo>
                          <a:pt x="1702" y="869"/>
                        </a:lnTo>
                        <a:lnTo>
                          <a:pt x="1712" y="967"/>
                        </a:lnTo>
                        <a:lnTo>
                          <a:pt x="1713" y="1065"/>
                        </a:lnTo>
                        <a:lnTo>
                          <a:pt x="1704" y="1164"/>
                        </a:lnTo>
                        <a:lnTo>
                          <a:pt x="1685" y="1260"/>
                        </a:lnTo>
                        <a:lnTo>
                          <a:pt x="1658" y="1354"/>
                        </a:lnTo>
                        <a:lnTo>
                          <a:pt x="1622" y="1448"/>
                        </a:lnTo>
                        <a:lnTo>
                          <a:pt x="1576" y="1536"/>
                        </a:lnTo>
                        <a:lnTo>
                          <a:pt x="1520" y="1621"/>
                        </a:lnTo>
                        <a:lnTo>
                          <a:pt x="1456" y="1701"/>
                        </a:lnTo>
                        <a:lnTo>
                          <a:pt x="1383" y="1775"/>
                        </a:lnTo>
                        <a:lnTo>
                          <a:pt x="1340" y="1728"/>
                        </a:lnTo>
                        <a:lnTo>
                          <a:pt x="1303" y="1689"/>
                        </a:lnTo>
                        <a:lnTo>
                          <a:pt x="1272" y="1655"/>
                        </a:lnTo>
                        <a:lnTo>
                          <a:pt x="1243" y="1624"/>
                        </a:lnTo>
                        <a:lnTo>
                          <a:pt x="1219" y="1597"/>
                        </a:lnTo>
                        <a:lnTo>
                          <a:pt x="1196" y="1572"/>
                        </a:lnTo>
                        <a:lnTo>
                          <a:pt x="1174" y="1548"/>
                        </a:lnTo>
                        <a:lnTo>
                          <a:pt x="1152" y="1524"/>
                        </a:lnTo>
                        <a:lnTo>
                          <a:pt x="1128" y="1499"/>
                        </a:lnTo>
                        <a:lnTo>
                          <a:pt x="1102" y="1471"/>
                        </a:lnTo>
                        <a:lnTo>
                          <a:pt x="1073" y="1439"/>
                        </a:lnTo>
                        <a:lnTo>
                          <a:pt x="1039" y="1402"/>
                        </a:lnTo>
                        <a:lnTo>
                          <a:pt x="1000" y="1359"/>
                        </a:lnTo>
                        <a:lnTo>
                          <a:pt x="954" y="1310"/>
                        </a:lnTo>
                        <a:lnTo>
                          <a:pt x="901" y="1251"/>
                        </a:lnTo>
                        <a:lnTo>
                          <a:pt x="839" y="1184"/>
                        </a:lnTo>
                        <a:lnTo>
                          <a:pt x="868" y="1151"/>
                        </a:lnTo>
                        <a:lnTo>
                          <a:pt x="890" y="1113"/>
                        </a:lnTo>
                        <a:lnTo>
                          <a:pt x="905" y="1073"/>
                        </a:lnTo>
                        <a:lnTo>
                          <a:pt x="910" y="1031"/>
                        </a:lnTo>
                        <a:lnTo>
                          <a:pt x="908" y="988"/>
                        </a:lnTo>
                        <a:lnTo>
                          <a:pt x="898" y="948"/>
                        </a:lnTo>
                        <a:lnTo>
                          <a:pt x="879" y="909"/>
                        </a:lnTo>
                        <a:lnTo>
                          <a:pt x="853" y="873"/>
                        </a:lnTo>
                        <a:lnTo>
                          <a:pt x="838" y="858"/>
                        </a:lnTo>
                        <a:lnTo>
                          <a:pt x="820" y="844"/>
                        </a:lnTo>
                        <a:lnTo>
                          <a:pt x="802" y="832"/>
                        </a:lnTo>
                        <a:lnTo>
                          <a:pt x="783" y="822"/>
                        </a:lnTo>
                        <a:lnTo>
                          <a:pt x="763" y="814"/>
                        </a:lnTo>
                        <a:lnTo>
                          <a:pt x="743" y="809"/>
                        </a:lnTo>
                        <a:lnTo>
                          <a:pt x="723" y="804"/>
                        </a:lnTo>
                        <a:lnTo>
                          <a:pt x="702" y="802"/>
                        </a:lnTo>
                        <a:lnTo>
                          <a:pt x="680" y="803"/>
                        </a:lnTo>
                        <a:lnTo>
                          <a:pt x="659" y="804"/>
                        </a:lnTo>
                        <a:lnTo>
                          <a:pt x="638" y="809"/>
                        </a:lnTo>
                        <a:lnTo>
                          <a:pt x="617" y="815"/>
                        </a:lnTo>
                        <a:lnTo>
                          <a:pt x="598" y="823"/>
                        </a:lnTo>
                        <a:lnTo>
                          <a:pt x="579" y="834"/>
                        </a:lnTo>
                        <a:lnTo>
                          <a:pt x="560" y="846"/>
                        </a:lnTo>
                        <a:lnTo>
                          <a:pt x="543" y="860"/>
                        </a:lnTo>
                        <a:lnTo>
                          <a:pt x="500" y="813"/>
                        </a:lnTo>
                        <a:lnTo>
                          <a:pt x="463" y="774"/>
                        </a:lnTo>
                        <a:lnTo>
                          <a:pt x="431" y="739"/>
                        </a:lnTo>
                        <a:lnTo>
                          <a:pt x="403" y="709"/>
                        </a:lnTo>
                        <a:lnTo>
                          <a:pt x="379" y="682"/>
                        </a:lnTo>
                        <a:lnTo>
                          <a:pt x="356" y="657"/>
                        </a:lnTo>
                        <a:lnTo>
                          <a:pt x="334" y="632"/>
                        </a:lnTo>
                        <a:lnTo>
                          <a:pt x="312" y="608"/>
                        </a:lnTo>
                        <a:lnTo>
                          <a:pt x="288" y="583"/>
                        </a:lnTo>
                        <a:lnTo>
                          <a:pt x="263" y="555"/>
                        </a:lnTo>
                        <a:lnTo>
                          <a:pt x="233" y="523"/>
                        </a:lnTo>
                        <a:lnTo>
                          <a:pt x="201" y="487"/>
                        </a:lnTo>
                        <a:lnTo>
                          <a:pt x="161" y="444"/>
                        </a:lnTo>
                        <a:lnTo>
                          <a:pt x="115" y="394"/>
                        </a:lnTo>
                        <a:lnTo>
                          <a:pt x="62" y="335"/>
                        </a:lnTo>
                        <a:lnTo>
                          <a:pt x="0" y="26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310">
                    <a:extLst>
                      <a:ext uri="{FF2B5EF4-FFF2-40B4-BE49-F238E27FC236}">
                        <a16:creationId xmlns:a16="http://schemas.microsoft.com/office/drawing/2014/main" id="{D12E0686-8C4A-4626-9E12-714A1EE5AFDF}"/>
                      </a:ext>
                    </a:extLst>
                  </p:cNvPr>
                  <p:cNvSpPr>
                    <a:spLocks/>
                  </p:cNvSpPr>
                  <p:nvPr/>
                </p:nvSpPr>
                <p:spPr bwMode="auto">
                  <a:xfrm>
                    <a:off x="2151" y="2197"/>
                    <a:ext cx="566" cy="586"/>
                  </a:xfrm>
                  <a:custGeom>
                    <a:avLst/>
                    <a:gdLst>
                      <a:gd name="T0" fmla="*/ 0 w 1696"/>
                      <a:gd name="T1" fmla="*/ 0 h 1757"/>
                      <a:gd name="T2" fmla="*/ 0 w 1696"/>
                      <a:gd name="T3" fmla="*/ 0 h 1757"/>
                      <a:gd name="T4" fmla="*/ 0 w 1696"/>
                      <a:gd name="T5" fmla="*/ 0 h 1757"/>
                      <a:gd name="T6" fmla="*/ 0 w 1696"/>
                      <a:gd name="T7" fmla="*/ 0 h 1757"/>
                      <a:gd name="T8" fmla="*/ 1 w 1696"/>
                      <a:gd name="T9" fmla="*/ 0 h 1757"/>
                      <a:gd name="T10" fmla="*/ 1 w 1696"/>
                      <a:gd name="T11" fmla="*/ 0 h 1757"/>
                      <a:gd name="T12" fmla="*/ 1 w 1696"/>
                      <a:gd name="T13" fmla="*/ 0 h 1757"/>
                      <a:gd name="T14" fmla="*/ 1 w 1696"/>
                      <a:gd name="T15" fmla="*/ 0 h 1757"/>
                      <a:gd name="T16" fmla="*/ 1 w 1696"/>
                      <a:gd name="T17" fmla="*/ 0 h 1757"/>
                      <a:gd name="T18" fmla="*/ 1 w 1696"/>
                      <a:gd name="T19" fmla="*/ 0 h 1757"/>
                      <a:gd name="T20" fmla="*/ 1 w 1696"/>
                      <a:gd name="T21" fmla="*/ 0 h 1757"/>
                      <a:gd name="T22" fmla="*/ 1 w 1696"/>
                      <a:gd name="T23" fmla="*/ 0 h 1757"/>
                      <a:gd name="T24" fmla="*/ 2 w 1696"/>
                      <a:gd name="T25" fmla="*/ 0 h 1757"/>
                      <a:gd name="T26" fmla="*/ 2 w 1696"/>
                      <a:gd name="T27" fmla="*/ 0 h 1757"/>
                      <a:gd name="T28" fmla="*/ 2 w 1696"/>
                      <a:gd name="T29" fmla="*/ 0 h 1757"/>
                      <a:gd name="T30" fmla="*/ 2 w 1696"/>
                      <a:gd name="T31" fmla="*/ 0 h 1757"/>
                      <a:gd name="T32" fmla="*/ 2 w 1696"/>
                      <a:gd name="T33" fmla="*/ 1 h 1757"/>
                      <a:gd name="T34" fmla="*/ 2 w 1696"/>
                      <a:gd name="T35" fmla="*/ 1 h 1757"/>
                      <a:gd name="T36" fmla="*/ 2 w 1696"/>
                      <a:gd name="T37" fmla="*/ 1 h 1757"/>
                      <a:gd name="T38" fmla="*/ 2 w 1696"/>
                      <a:gd name="T39" fmla="*/ 1 h 1757"/>
                      <a:gd name="T40" fmla="*/ 2 w 1696"/>
                      <a:gd name="T41" fmla="*/ 2 h 1757"/>
                      <a:gd name="T42" fmla="*/ 2 w 1696"/>
                      <a:gd name="T43" fmla="*/ 2 h 1757"/>
                      <a:gd name="T44" fmla="*/ 2 w 1696"/>
                      <a:gd name="T45" fmla="*/ 2 h 1757"/>
                      <a:gd name="T46" fmla="*/ 2 w 1696"/>
                      <a:gd name="T47" fmla="*/ 2 h 1757"/>
                      <a:gd name="T48" fmla="*/ 2 w 1696"/>
                      <a:gd name="T49" fmla="*/ 2 h 1757"/>
                      <a:gd name="T50" fmla="*/ 2 w 1696"/>
                      <a:gd name="T51" fmla="*/ 2 h 1757"/>
                      <a:gd name="T52" fmla="*/ 2 w 1696"/>
                      <a:gd name="T53" fmla="*/ 2 h 1757"/>
                      <a:gd name="T54" fmla="*/ 2 w 1696"/>
                      <a:gd name="T55" fmla="*/ 2 h 1757"/>
                      <a:gd name="T56" fmla="*/ 2 w 1696"/>
                      <a:gd name="T57" fmla="*/ 2 h 1757"/>
                      <a:gd name="T58" fmla="*/ 1 w 1696"/>
                      <a:gd name="T59" fmla="*/ 2 h 1757"/>
                      <a:gd name="T60" fmla="*/ 1 w 1696"/>
                      <a:gd name="T61" fmla="*/ 2 h 1757"/>
                      <a:gd name="T62" fmla="*/ 1 w 1696"/>
                      <a:gd name="T63" fmla="*/ 2 h 1757"/>
                      <a:gd name="T64" fmla="*/ 1 w 1696"/>
                      <a:gd name="T65" fmla="*/ 2 h 1757"/>
                      <a:gd name="T66" fmla="*/ 1 w 1696"/>
                      <a:gd name="T67" fmla="*/ 1 h 1757"/>
                      <a:gd name="T68" fmla="*/ 1 w 1696"/>
                      <a:gd name="T69" fmla="*/ 1 h 1757"/>
                      <a:gd name="T70" fmla="*/ 1 w 1696"/>
                      <a:gd name="T71" fmla="*/ 1 h 1757"/>
                      <a:gd name="T72" fmla="*/ 1 w 1696"/>
                      <a:gd name="T73" fmla="*/ 1 h 1757"/>
                      <a:gd name="T74" fmla="*/ 1 w 1696"/>
                      <a:gd name="T75" fmla="*/ 1 h 1757"/>
                      <a:gd name="T76" fmla="*/ 1 w 1696"/>
                      <a:gd name="T77" fmla="*/ 1 h 1757"/>
                      <a:gd name="T78" fmla="*/ 1 w 1696"/>
                      <a:gd name="T79" fmla="*/ 1 h 1757"/>
                      <a:gd name="T80" fmla="*/ 1 w 1696"/>
                      <a:gd name="T81" fmla="*/ 1 h 1757"/>
                      <a:gd name="T82" fmla="*/ 1 w 1696"/>
                      <a:gd name="T83" fmla="*/ 1 h 1757"/>
                      <a:gd name="T84" fmla="*/ 1 w 1696"/>
                      <a:gd name="T85" fmla="*/ 1 h 1757"/>
                      <a:gd name="T86" fmla="*/ 1 w 1696"/>
                      <a:gd name="T87" fmla="*/ 1 h 1757"/>
                      <a:gd name="T88" fmla="*/ 1 w 1696"/>
                      <a:gd name="T89" fmla="*/ 1 h 1757"/>
                      <a:gd name="T90" fmla="*/ 1 w 1696"/>
                      <a:gd name="T91" fmla="*/ 1 h 1757"/>
                      <a:gd name="T92" fmla="*/ 1 w 1696"/>
                      <a:gd name="T93" fmla="*/ 1 h 1757"/>
                      <a:gd name="T94" fmla="*/ 0 w 1696"/>
                      <a:gd name="T95" fmla="*/ 1 h 1757"/>
                      <a:gd name="T96" fmla="*/ 0 w 1696"/>
                      <a:gd name="T97" fmla="*/ 1 h 1757"/>
                      <a:gd name="T98" fmla="*/ 0 w 1696"/>
                      <a:gd name="T99" fmla="*/ 1 h 1757"/>
                      <a:gd name="T100" fmla="*/ 0 w 1696"/>
                      <a:gd name="T101" fmla="*/ 1 h 1757"/>
                      <a:gd name="T102" fmla="*/ 0 w 1696"/>
                      <a:gd name="T103" fmla="*/ 0 h 1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96" h="1757">
                        <a:moveTo>
                          <a:pt x="0" y="265"/>
                        </a:moveTo>
                        <a:lnTo>
                          <a:pt x="39" y="231"/>
                        </a:lnTo>
                        <a:lnTo>
                          <a:pt x="80" y="199"/>
                        </a:lnTo>
                        <a:lnTo>
                          <a:pt x="121" y="170"/>
                        </a:lnTo>
                        <a:lnTo>
                          <a:pt x="164" y="143"/>
                        </a:lnTo>
                        <a:lnTo>
                          <a:pt x="208" y="118"/>
                        </a:lnTo>
                        <a:lnTo>
                          <a:pt x="253" y="95"/>
                        </a:lnTo>
                        <a:lnTo>
                          <a:pt x="298" y="76"/>
                        </a:lnTo>
                        <a:lnTo>
                          <a:pt x="344" y="58"/>
                        </a:lnTo>
                        <a:lnTo>
                          <a:pt x="391" y="43"/>
                        </a:lnTo>
                        <a:lnTo>
                          <a:pt x="438" y="30"/>
                        </a:lnTo>
                        <a:lnTo>
                          <a:pt x="486" y="20"/>
                        </a:lnTo>
                        <a:lnTo>
                          <a:pt x="535" y="11"/>
                        </a:lnTo>
                        <a:lnTo>
                          <a:pt x="583" y="6"/>
                        </a:lnTo>
                        <a:lnTo>
                          <a:pt x="632" y="2"/>
                        </a:lnTo>
                        <a:lnTo>
                          <a:pt x="680" y="0"/>
                        </a:lnTo>
                        <a:lnTo>
                          <a:pt x="729" y="1"/>
                        </a:lnTo>
                        <a:lnTo>
                          <a:pt x="778" y="4"/>
                        </a:lnTo>
                        <a:lnTo>
                          <a:pt x="826" y="10"/>
                        </a:lnTo>
                        <a:lnTo>
                          <a:pt x="875" y="19"/>
                        </a:lnTo>
                        <a:lnTo>
                          <a:pt x="922" y="29"/>
                        </a:lnTo>
                        <a:lnTo>
                          <a:pt x="969" y="41"/>
                        </a:lnTo>
                        <a:lnTo>
                          <a:pt x="1016" y="56"/>
                        </a:lnTo>
                        <a:lnTo>
                          <a:pt x="1062" y="72"/>
                        </a:lnTo>
                        <a:lnTo>
                          <a:pt x="1107" y="92"/>
                        </a:lnTo>
                        <a:lnTo>
                          <a:pt x="1152" y="114"/>
                        </a:lnTo>
                        <a:lnTo>
                          <a:pt x="1195" y="137"/>
                        </a:lnTo>
                        <a:lnTo>
                          <a:pt x="1238" y="163"/>
                        </a:lnTo>
                        <a:lnTo>
                          <a:pt x="1279" y="192"/>
                        </a:lnTo>
                        <a:lnTo>
                          <a:pt x="1319" y="222"/>
                        </a:lnTo>
                        <a:lnTo>
                          <a:pt x="1358" y="255"/>
                        </a:lnTo>
                        <a:lnTo>
                          <a:pt x="1395" y="290"/>
                        </a:lnTo>
                        <a:lnTo>
                          <a:pt x="1432" y="328"/>
                        </a:lnTo>
                        <a:lnTo>
                          <a:pt x="1497" y="408"/>
                        </a:lnTo>
                        <a:lnTo>
                          <a:pt x="1553" y="492"/>
                        </a:lnTo>
                        <a:lnTo>
                          <a:pt x="1601" y="580"/>
                        </a:lnTo>
                        <a:lnTo>
                          <a:pt x="1639" y="672"/>
                        </a:lnTo>
                        <a:lnTo>
                          <a:pt x="1666" y="766"/>
                        </a:lnTo>
                        <a:lnTo>
                          <a:pt x="1686" y="861"/>
                        </a:lnTo>
                        <a:lnTo>
                          <a:pt x="1695" y="958"/>
                        </a:lnTo>
                        <a:lnTo>
                          <a:pt x="1696" y="1055"/>
                        </a:lnTo>
                        <a:lnTo>
                          <a:pt x="1687" y="1152"/>
                        </a:lnTo>
                        <a:lnTo>
                          <a:pt x="1669" y="1248"/>
                        </a:lnTo>
                        <a:lnTo>
                          <a:pt x="1641" y="1341"/>
                        </a:lnTo>
                        <a:lnTo>
                          <a:pt x="1605" y="1433"/>
                        </a:lnTo>
                        <a:lnTo>
                          <a:pt x="1559" y="1521"/>
                        </a:lnTo>
                        <a:lnTo>
                          <a:pt x="1505" y="1605"/>
                        </a:lnTo>
                        <a:lnTo>
                          <a:pt x="1440" y="1684"/>
                        </a:lnTo>
                        <a:lnTo>
                          <a:pt x="1368" y="1757"/>
                        </a:lnTo>
                        <a:lnTo>
                          <a:pt x="1324" y="1709"/>
                        </a:lnTo>
                        <a:lnTo>
                          <a:pt x="1286" y="1669"/>
                        </a:lnTo>
                        <a:lnTo>
                          <a:pt x="1254" y="1633"/>
                        </a:lnTo>
                        <a:lnTo>
                          <a:pt x="1225" y="1602"/>
                        </a:lnTo>
                        <a:lnTo>
                          <a:pt x="1200" y="1575"/>
                        </a:lnTo>
                        <a:lnTo>
                          <a:pt x="1177" y="1549"/>
                        </a:lnTo>
                        <a:lnTo>
                          <a:pt x="1155" y="1525"/>
                        </a:lnTo>
                        <a:lnTo>
                          <a:pt x="1133" y="1501"/>
                        </a:lnTo>
                        <a:lnTo>
                          <a:pt x="1110" y="1476"/>
                        </a:lnTo>
                        <a:lnTo>
                          <a:pt x="1085" y="1449"/>
                        </a:lnTo>
                        <a:lnTo>
                          <a:pt x="1057" y="1418"/>
                        </a:lnTo>
                        <a:lnTo>
                          <a:pt x="1025" y="1383"/>
                        </a:lnTo>
                        <a:lnTo>
                          <a:pt x="986" y="1341"/>
                        </a:lnTo>
                        <a:lnTo>
                          <a:pt x="943" y="1294"/>
                        </a:lnTo>
                        <a:lnTo>
                          <a:pt x="891" y="1238"/>
                        </a:lnTo>
                        <a:lnTo>
                          <a:pt x="832" y="1174"/>
                        </a:lnTo>
                        <a:lnTo>
                          <a:pt x="861" y="1141"/>
                        </a:lnTo>
                        <a:lnTo>
                          <a:pt x="883" y="1103"/>
                        </a:lnTo>
                        <a:lnTo>
                          <a:pt x="898" y="1063"/>
                        </a:lnTo>
                        <a:lnTo>
                          <a:pt x="903" y="1021"/>
                        </a:lnTo>
                        <a:lnTo>
                          <a:pt x="901" y="978"/>
                        </a:lnTo>
                        <a:lnTo>
                          <a:pt x="891" y="938"/>
                        </a:lnTo>
                        <a:lnTo>
                          <a:pt x="872" y="899"/>
                        </a:lnTo>
                        <a:lnTo>
                          <a:pt x="846" y="863"/>
                        </a:lnTo>
                        <a:lnTo>
                          <a:pt x="831" y="848"/>
                        </a:lnTo>
                        <a:lnTo>
                          <a:pt x="813" y="834"/>
                        </a:lnTo>
                        <a:lnTo>
                          <a:pt x="795" y="822"/>
                        </a:lnTo>
                        <a:lnTo>
                          <a:pt x="776" y="812"/>
                        </a:lnTo>
                        <a:lnTo>
                          <a:pt x="756" y="804"/>
                        </a:lnTo>
                        <a:lnTo>
                          <a:pt x="736" y="799"/>
                        </a:lnTo>
                        <a:lnTo>
                          <a:pt x="716" y="794"/>
                        </a:lnTo>
                        <a:lnTo>
                          <a:pt x="695" y="792"/>
                        </a:lnTo>
                        <a:lnTo>
                          <a:pt x="673" y="793"/>
                        </a:lnTo>
                        <a:lnTo>
                          <a:pt x="652" y="794"/>
                        </a:lnTo>
                        <a:lnTo>
                          <a:pt x="631" y="799"/>
                        </a:lnTo>
                        <a:lnTo>
                          <a:pt x="610" y="805"/>
                        </a:lnTo>
                        <a:lnTo>
                          <a:pt x="591" y="813"/>
                        </a:lnTo>
                        <a:lnTo>
                          <a:pt x="572" y="824"/>
                        </a:lnTo>
                        <a:lnTo>
                          <a:pt x="553" y="836"/>
                        </a:lnTo>
                        <a:lnTo>
                          <a:pt x="536" y="850"/>
                        </a:lnTo>
                        <a:lnTo>
                          <a:pt x="492" y="802"/>
                        </a:lnTo>
                        <a:lnTo>
                          <a:pt x="453" y="760"/>
                        </a:lnTo>
                        <a:lnTo>
                          <a:pt x="421" y="725"/>
                        </a:lnTo>
                        <a:lnTo>
                          <a:pt x="392" y="695"/>
                        </a:lnTo>
                        <a:lnTo>
                          <a:pt x="367" y="667"/>
                        </a:lnTo>
                        <a:lnTo>
                          <a:pt x="344" y="642"/>
                        </a:lnTo>
                        <a:lnTo>
                          <a:pt x="322" y="618"/>
                        </a:lnTo>
                        <a:lnTo>
                          <a:pt x="300" y="594"/>
                        </a:lnTo>
                        <a:lnTo>
                          <a:pt x="277" y="569"/>
                        </a:lnTo>
                        <a:lnTo>
                          <a:pt x="252" y="541"/>
                        </a:lnTo>
                        <a:lnTo>
                          <a:pt x="223" y="511"/>
                        </a:lnTo>
                        <a:lnTo>
                          <a:pt x="191" y="474"/>
                        </a:lnTo>
                        <a:lnTo>
                          <a:pt x="154" y="434"/>
                        </a:lnTo>
                        <a:lnTo>
                          <a:pt x="110" y="386"/>
                        </a:lnTo>
                        <a:lnTo>
                          <a:pt x="59" y="330"/>
                        </a:lnTo>
                        <a:lnTo>
                          <a:pt x="0" y="265"/>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311">
                    <a:extLst>
                      <a:ext uri="{FF2B5EF4-FFF2-40B4-BE49-F238E27FC236}">
                        <a16:creationId xmlns:a16="http://schemas.microsoft.com/office/drawing/2014/main" id="{F685205B-22EA-4FC7-B9BD-C782463492B0}"/>
                      </a:ext>
                    </a:extLst>
                  </p:cNvPr>
                  <p:cNvSpPr>
                    <a:spLocks/>
                  </p:cNvSpPr>
                  <p:nvPr/>
                </p:nvSpPr>
                <p:spPr bwMode="auto">
                  <a:xfrm>
                    <a:off x="2154" y="2201"/>
                    <a:ext cx="559" cy="580"/>
                  </a:xfrm>
                  <a:custGeom>
                    <a:avLst/>
                    <a:gdLst>
                      <a:gd name="T0" fmla="*/ 0 w 1678"/>
                      <a:gd name="T1" fmla="*/ 0 h 1740"/>
                      <a:gd name="T2" fmla="*/ 0 w 1678"/>
                      <a:gd name="T3" fmla="*/ 0 h 1740"/>
                      <a:gd name="T4" fmla="*/ 0 w 1678"/>
                      <a:gd name="T5" fmla="*/ 0 h 1740"/>
                      <a:gd name="T6" fmla="*/ 0 w 1678"/>
                      <a:gd name="T7" fmla="*/ 0 h 1740"/>
                      <a:gd name="T8" fmla="*/ 1 w 1678"/>
                      <a:gd name="T9" fmla="*/ 0 h 1740"/>
                      <a:gd name="T10" fmla="*/ 1 w 1678"/>
                      <a:gd name="T11" fmla="*/ 0 h 1740"/>
                      <a:gd name="T12" fmla="*/ 1 w 1678"/>
                      <a:gd name="T13" fmla="*/ 0 h 1740"/>
                      <a:gd name="T14" fmla="*/ 1 w 1678"/>
                      <a:gd name="T15" fmla="*/ 0 h 1740"/>
                      <a:gd name="T16" fmla="*/ 1 w 1678"/>
                      <a:gd name="T17" fmla="*/ 0 h 1740"/>
                      <a:gd name="T18" fmla="*/ 1 w 1678"/>
                      <a:gd name="T19" fmla="*/ 0 h 1740"/>
                      <a:gd name="T20" fmla="*/ 1 w 1678"/>
                      <a:gd name="T21" fmla="*/ 0 h 1740"/>
                      <a:gd name="T22" fmla="*/ 1 w 1678"/>
                      <a:gd name="T23" fmla="*/ 0 h 1740"/>
                      <a:gd name="T24" fmla="*/ 2 w 1678"/>
                      <a:gd name="T25" fmla="*/ 0 h 1740"/>
                      <a:gd name="T26" fmla="*/ 2 w 1678"/>
                      <a:gd name="T27" fmla="*/ 0 h 1740"/>
                      <a:gd name="T28" fmla="*/ 2 w 1678"/>
                      <a:gd name="T29" fmla="*/ 0 h 1740"/>
                      <a:gd name="T30" fmla="*/ 2 w 1678"/>
                      <a:gd name="T31" fmla="*/ 0 h 1740"/>
                      <a:gd name="T32" fmla="*/ 2 w 1678"/>
                      <a:gd name="T33" fmla="*/ 1 h 1740"/>
                      <a:gd name="T34" fmla="*/ 2 w 1678"/>
                      <a:gd name="T35" fmla="*/ 1 h 1740"/>
                      <a:gd name="T36" fmla="*/ 2 w 1678"/>
                      <a:gd name="T37" fmla="*/ 1 h 1740"/>
                      <a:gd name="T38" fmla="*/ 2 w 1678"/>
                      <a:gd name="T39" fmla="*/ 1 h 1740"/>
                      <a:gd name="T40" fmla="*/ 2 w 1678"/>
                      <a:gd name="T41" fmla="*/ 2 h 1740"/>
                      <a:gd name="T42" fmla="*/ 2 w 1678"/>
                      <a:gd name="T43" fmla="*/ 2 h 1740"/>
                      <a:gd name="T44" fmla="*/ 2 w 1678"/>
                      <a:gd name="T45" fmla="*/ 2 h 1740"/>
                      <a:gd name="T46" fmla="*/ 2 w 1678"/>
                      <a:gd name="T47" fmla="*/ 2 h 1740"/>
                      <a:gd name="T48" fmla="*/ 2 w 1678"/>
                      <a:gd name="T49" fmla="*/ 2 h 1740"/>
                      <a:gd name="T50" fmla="*/ 2 w 1678"/>
                      <a:gd name="T51" fmla="*/ 2 h 1740"/>
                      <a:gd name="T52" fmla="*/ 2 w 1678"/>
                      <a:gd name="T53" fmla="*/ 2 h 1740"/>
                      <a:gd name="T54" fmla="*/ 2 w 1678"/>
                      <a:gd name="T55" fmla="*/ 2 h 1740"/>
                      <a:gd name="T56" fmla="*/ 1 w 1678"/>
                      <a:gd name="T57" fmla="*/ 2 h 1740"/>
                      <a:gd name="T58" fmla="*/ 1 w 1678"/>
                      <a:gd name="T59" fmla="*/ 2 h 1740"/>
                      <a:gd name="T60" fmla="*/ 1 w 1678"/>
                      <a:gd name="T61" fmla="*/ 2 h 1740"/>
                      <a:gd name="T62" fmla="*/ 1 w 1678"/>
                      <a:gd name="T63" fmla="*/ 2 h 1740"/>
                      <a:gd name="T64" fmla="*/ 1 w 1678"/>
                      <a:gd name="T65" fmla="*/ 2 h 1740"/>
                      <a:gd name="T66" fmla="*/ 1 w 1678"/>
                      <a:gd name="T67" fmla="*/ 1 h 1740"/>
                      <a:gd name="T68" fmla="*/ 1 w 1678"/>
                      <a:gd name="T69" fmla="*/ 1 h 1740"/>
                      <a:gd name="T70" fmla="*/ 1 w 1678"/>
                      <a:gd name="T71" fmla="*/ 1 h 1740"/>
                      <a:gd name="T72" fmla="*/ 1 w 1678"/>
                      <a:gd name="T73" fmla="*/ 1 h 1740"/>
                      <a:gd name="T74" fmla="*/ 1 w 1678"/>
                      <a:gd name="T75" fmla="*/ 1 h 1740"/>
                      <a:gd name="T76" fmla="*/ 1 w 1678"/>
                      <a:gd name="T77" fmla="*/ 1 h 1740"/>
                      <a:gd name="T78" fmla="*/ 1 w 1678"/>
                      <a:gd name="T79" fmla="*/ 1 h 1740"/>
                      <a:gd name="T80" fmla="*/ 1 w 1678"/>
                      <a:gd name="T81" fmla="*/ 1 h 1740"/>
                      <a:gd name="T82" fmla="*/ 1 w 1678"/>
                      <a:gd name="T83" fmla="*/ 1 h 1740"/>
                      <a:gd name="T84" fmla="*/ 1 w 1678"/>
                      <a:gd name="T85" fmla="*/ 1 h 1740"/>
                      <a:gd name="T86" fmla="*/ 1 w 1678"/>
                      <a:gd name="T87" fmla="*/ 1 h 1740"/>
                      <a:gd name="T88" fmla="*/ 1 w 1678"/>
                      <a:gd name="T89" fmla="*/ 1 h 1740"/>
                      <a:gd name="T90" fmla="*/ 1 w 1678"/>
                      <a:gd name="T91" fmla="*/ 1 h 1740"/>
                      <a:gd name="T92" fmla="*/ 0 w 1678"/>
                      <a:gd name="T93" fmla="*/ 1 h 1740"/>
                      <a:gd name="T94" fmla="*/ 0 w 1678"/>
                      <a:gd name="T95" fmla="*/ 1 h 1740"/>
                      <a:gd name="T96" fmla="*/ 0 w 1678"/>
                      <a:gd name="T97" fmla="*/ 1 h 1740"/>
                      <a:gd name="T98" fmla="*/ 0 w 1678"/>
                      <a:gd name="T99" fmla="*/ 1 h 1740"/>
                      <a:gd name="T100" fmla="*/ 0 w 1678"/>
                      <a:gd name="T101" fmla="*/ 1 h 1740"/>
                      <a:gd name="T102" fmla="*/ 0 w 1678"/>
                      <a:gd name="T103" fmla="*/ 0 h 17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78" h="1740">
                        <a:moveTo>
                          <a:pt x="0" y="263"/>
                        </a:moveTo>
                        <a:lnTo>
                          <a:pt x="39" y="229"/>
                        </a:lnTo>
                        <a:lnTo>
                          <a:pt x="79" y="197"/>
                        </a:lnTo>
                        <a:lnTo>
                          <a:pt x="121" y="169"/>
                        </a:lnTo>
                        <a:lnTo>
                          <a:pt x="162" y="141"/>
                        </a:lnTo>
                        <a:lnTo>
                          <a:pt x="206" y="117"/>
                        </a:lnTo>
                        <a:lnTo>
                          <a:pt x="250" y="95"/>
                        </a:lnTo>
                        <a:lnTo>
                          <a:pt x="295" y="76"/>
                        </a:lnTo>
                        <a:lnTo>
                          <a:pt x="341" y="58"/>
                        </a:lnTo>
                        <a:lnTo>
                          <a:pt x="387" y="43"/>
                        </a:lnTo>
                        <a:lnTo>
                          <a:pt x="434" y="30"/>
                        </a:lnTo>
                        <a:lnTo>
                          <a:pt x="482" y="20"/>
                        </a:lnTo>
                        <a:lnTo>
                          <a:pt x="529" y="11"/>
                        </a:lnTo>
                        <a:lnTo>
                          <a:pt x="577" y="5"/>
                        </a:lnTo>
                        <a:lnTo>
                          <a:pt x="625" y="1"/>
                        </a:lnTo>
                        <a:lnTo>
                          <a:pt x="673" y="0"/>
                        </a:lnTo>
                        <a:lnTo>
                          <a:pt x="722" y="1"/>
                        </a:lnTo>
                        <a:lnTo>
                          <a:pt x="769" y="4"/>
                        </a:lnTo>
                        <a:lnTo>
                          <a:pt x="817" y="10"/>
                        </a:lnTo>
                        <a:lnTo>
                          <a:pt x="864" y="17"/>
                        </a:lnTo>
                        <a:lnTo>
                          <a:pt x="911" y="27"/>
                        </a:lnTo>
                        <a:lnTo>
                          <a:pt x="959" y="40"/>
                        </a:lnTo>
                        <a:lnTo>
                          <a:pt x="1005" y="55"/>
                        </a:lnTo>
                        <a:lnTo>
                          <a:pt x="1050" y="71"/>
                        </a:lnTo>
                        <a:lnTo>
                          <a:pt x="1095" y="91"/>
                        </a:lnTo>
                        <a:lnTo>
                          <a:pt x="1138" y="112"/>
                        </a:lnTo>
                        <a:lnTo>
                          <a:pt x="1181" y="136"/>
                        </a:lnTo>
                        <a:lnTo>
                          <a:pt x="1224" y="161"/>
                        </a:lnTo>
                        <a:lnTo>
                          <a:pt x="1265" y="189"/>
                        </a:lnTo>
                        <a:lnTo>
                          <a:pt x="1304" y="220"/>
                        </a:lnTo>
                        <a:lnTo>
                          <a:pt x="1344" y="252"/>
                        </a:lnTo>
                        <a:lnTo>
                          <a:pt x="1380" y="287"/>
                        </a:lnTo>
                        <a:lnTo>
                          <a:pt x="1416" y="324"/>
                        </a:lnTo>
                        <a:lnTo>
                          <a:pt x="1481" y="403"/>
                        </a:lnTo>
                        <a:lnTo>
                          <a:pt x="1537" y="486"/>
                        </a:lnTo>
                        <a:lnTo>
                          <a:pt x="1584" y="574"/>
                        </a:lnTo>
                        <a:lnTo>
                          <a:pt x="1621" y="664"/>
                        </a:lnTo>
                        <a:lnTo>
                          <a:pt x="1649" y="757"/>
                        </a:lnTo>
                        <a:lnTo>
                          <a:pt x="1668" y="852"/>
                        </a:lnTo>
                        <a:lnTo>
                          <a:pt x="1678" y="948"/>
                        </a:lnTo>
                        <a:lnTo>
                          <a:pt x="1678" y="1044"/>
                        </a:lnTo>
                        <a:lnTo>
                          <a:pt x="1669" y="1141"/>
                        </a:lnTo>
                        <a:lnTo>
                          <a:pt x="1652" y="1235"/>
                        </a:lnTo>
                        <a:lnTo>
                          <a:pt x="1624" y="1328"/>
                        </a:lnTo>
                        <a:lnTo>
                          <a:pt x="1589" y="1418"/>
                        </a:lnTo>
                        <a:lnTo>
                          <a:pt x="1543" y="1505"/>
                        </a:lnTo>
                        <a:lnTo>
                          <a:pt x="1489" y="1589"/>
                        </a:lnTo>
                        <a:lnTo>
                          <a:pt x="1427" y="1666"/>
                        </a:lnTo>
                        <a:lnTo>
                          <a:pt x="1354" y="1740"/>
                        </a:lnTo>
                        <a:lnTo>
                          <a:pt x="1310" y="1691"/>
                        </a:lnTo>
                        <a:lnTo>
                          <a:pt x="1270" y="1648"/>
                        </a:lnTo>
                        <a:lnTo>
                          <a:pt x="1237" y="1612"/>
                        </a:lnTo>
                        <a:lnTo>
                          <a:pt x="1208" y="1580"/>
                        </a:lnTo>
                        <a:lnTo>
                          <a:pt x="1182" y="1552"/>
                        </a:lnTo>
                        <a:lnTo>
                          <a:pt x="1158" y="1526"/>
                        </a:lnTo>
                        <a:lnTo>
                          <a:pt x="1136" y="1502"/>
                        </a:lnTo>
                        <a:lnTo>
                          <a:pt x="1114" y="1479"/>
                        </a:lnTo>
                        <a:lnTo>
                          <a:pt x="1091" y="1454"/>
                        </a:lnTo>
                        <a:lnTo>
                          <a:pt x="1067" y="1428"/>
                        </a:lnTo>
                        <a:lnTo>
                          <a:pt x="1040" y="1398"/>
                        </a:lnTo>
                        <a:lnTo>
                          <a:pt x="1009" y="1364"/>
                        </a:lnTo>
                        <a:lnTo>
                          <a:pt x="973" y="1325"/>
                        </a:lnTo>
                        <a:lnTo>
                          <a:pt x="931" y="1279"/>
                        </a:lnTo>
                        <a:lnTo>
                          <a:pt x="882" y="1226"/>
                        </a:lnTo>
                        <a:lnTo>
                          <a:pt x="825" y="1164"/>
                        </a:lnTo>
                        <a:lnTo>
                          <a:pt x="854" y="1131"/>
                        </a:lnTo>
                        <a:lnTo>
                          <a:pt x="876" y="1093"/>
                        </a:lnTo>
                        <a:lnTo>
                          <a:pt x="891" y="1053"/>
                        </a:lnTo>
                        <a:lnTo>
                          <a:pt x="896" y="1011"/>
                        </a:lnTo>
                        <a:lnTo>
                          <a:pt x="894" y="968"/>
                        </a:lnTo>
                        <a:lnTo>
                          <a:pt x="884" y="928"/>
                        </a:lnTo>
                        <a:lnTo>
                          <a:pt x="865" y="889"/>
                        </a:lnTo>
                        <a:lnTo>
                          <a:pt x="839" y="853"/>
                        </a:lnTo>
                        <a:lnTo>
                          <a:pt x="824" y="838"/>
                        </a:lnTo>
                        <a:lnTo>
                          <a:pt x="806" y="824"/>
                        </a:lnTo>
                        <a:lnTo>
                          <a:pt x="788" y="812"/>
                        </a:lnTo>
                        <a:lnTo>
                          <a:pt x="769" y="802"/>
                        </a:lnTo>
                        <a:lnTo>
                          <a:pt x="749" y="794"/>
                        </a:lnTo>
                        <a:lnTo>
                          <a:pt x="729" y="789"/>
                        </a:lnTo>
                        <a:lnTo>
                          <a:pt x="709" y="784"/>
                        </a:lnTo>
                        <a:lnTo>
                          <a:pt x="688" y="782"/>
                        </a:lnTo>
                        <a:lnTo>
                          <a:pt x="666" y="783"/>
                        </a:lnTo>
                        <a:lnTo>
                          <a:pt x="645" y="784"/>
                        </a:lnTo>
                        <a:lnTo>
                          <a:pt x="624" y="789"/>
                        </a:lnTo>
                        <a:lnTo>
                          <a:pt x="603" y="795"/>
                        </a:lnTo>
                        <a:lnTo>
                          <a:pt x="584" y="803"/>
                        </a:lnTo>
                        <a:lnTo>
                          <a:pt x="565" y="814"/>
                        </a:lnTo>
                        <a:lnTo>
                          <a:pt x="546" y="826"/>
                        </a:lnTo>
                        <a:lnTo>
                          <a:pt x="529" y="840"/>
                        </a:lnTo>
                        <a:lnTo>
                          <a:pt x="484" y="791"/>
                        </a:lnTo>
                        <a:lnTo>
                          <a:pt x="444" y="748"/>
                        </a:lnTo>
                        <a:lnTo>
                          <a:pt x="411" y="711"/>
                        </a:lnTo>
                        <a:lnTo>
                          <a:pt x="382" y="679"/>
                        </a:lnTo>
                        <a:lnTo>
                          <a:pt x="357" y="652"/>
                        </a:lnTo>
                        <a:lnTo>
                          <a:pt x="332" y="626"/>
                        </a:lnTo>
                        <a:lnTo>
                          <a:pt x="311" y="601"/>
                        </a:lnTo>
                        <a:lnTo>
                          <a:pt x="290" y="577"/>
                        </a:lnTo>
                        <a:lnTo>
                          <a:pt x="267" y="553"/>
                        </a:lnTo>
                        <a:lnTo>
                          <a:pt x="243" y="527"/>
                        </a:lnTo>
                        <a:lnTo>
                          <a:pt x="215" y="497"/>
                        </a:lnTo>
                        <a:lnTo>
                          <a:pt x="184" y="463"/>
                        </a:lnTo>
                        <a:lnTo>
                          <a:pt x="148" y="424"/>
                        </a:lnTo>
                        <a:lnTo>
                          <a:pt x="107" y="378"/>
                        </a:lnTo>
                        <a:lnTo>
                          <a:pt x="57" y="325"/>
                        </a:lnTo>
                        <a:lnTo>
                          <a:pt x="0" y="263"/>
                        </a:lnTo>
                        <a:close/>
                      </a:path>
                    </a:pathLst>
                  </a:custGeom>
                  <a:solidFill>
                    <a:srgbClr val="C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312">
                    <a:extLst>
                      <a:ext uri="{FF2B5EF4-FFF2-40B4-BE49-F238E27FC236}">
                        <a16:creationId xmlns:a16="http://schemas.microsoft.com/office/drawing/2014/main" id="{7DA1C78D-6B8B-4F85-B13C-915C4D7EB51D}"/>
                      </a:ext>
                    </a:extLst>
                  </p:cNvPr>
                  <p:cNvSpPr>
                    <a:spLocks/>
                  </p:cNvSpPr>
                  <p:nvPr/>
                </p:nvSpPr>
                <p:spPr bwMode="auto">
                  <a:xfrm>
                    <a:off x="2156" y="2204"/>
                    <a:ext cx="554" cy="574"/>
                  </a:xfrm>
                  <a:custGeom>
                    <a:avLst/>
                    <a:gdLst>
                      <a:gd name="T0" fmla="*/ 0 w 1661"/>
                      <a:gd name="T1" fmla="*/ 0 h 1721"/>
                      <a:gd name="T2" fmla="*/ 0 w 1661"/>
                      <a:gd name="T3" fmla="*/ 0 h 1721"/>
                      <a:gd name="T4" fmla="*/ 0 w 1661"/>
                      <a:gd name="T5" fmla="*/ 0 h 1721"/>
                      <a:gd name="T6" fmla="*/ 0 w 1661"/>
                      <a:gd name="T7" fmla="*/ 0 h 1721"/>
                      <a:gd name="T8" fmla="*/ 1 w 1661"/>
                      <a:gd name="T9" fmla="*/ 0 h 1721"/>
                      <a:gd name="T10" fmla="*/ 1 w 1661"/>
                      <a:gd name="T11" fmla="*/ 0 h 1721"/>
                      <a:gd name="T12" fmla="*/ 1 w 1661"/>
                      <a:gd name="T13" fmla="*/ 0 h 1721"/>
                      <a:gd name="T14" fmla="*/ 1 w 1661"/>
                      <a:gd name="T15" fmla="*/ 0 h 1721"/>
                      <a:gd name="T16" fmla="*/ 1 w 1661"/>
                      <a:gd name="T17" fmla="*/ 0 h 1721"/>
                      <a:gd name="T18" fmla="*/ 1 w 1661"/>
                      <a:gd name="T19" fmla="*/ 0 h 1721"/>
                      <a:gd name="T20" fmla="*/ 1 w 1661"/>
                      <a:gd name="T21" fmla="*/ 0 h 1721"/>
                      <a:gd name="T22" fmla="*/ 1 w 1661"/>
                      <a:gd name="T23" fmla="*/ 0 h 1721"/>
                      <a:gd name="T24" fmla="*/ 2 w 1661"/>
                      <a:gd name="T25" fmla="*/ 0 h 1721"/>
                      <a:gd name="T26" fmla="*/ 2 w 1661"/>
                      <a:gd name="T27" fmla="*/ 0 h 1721"/>
                      <a:gd name="T28" fmla="*/ 2 w 1661"/>
                      <a:gd name="T29" fmla="*/ 0 h 1721"/>
                      <a:gd name="T30" fmla="*/ 2 w 1661"/>
                      <a:gd name="T31" fmla="*/ 0 h 1721"/>
                      <a:gd name="T32" fmla="*/ 2 w 1661"/>
                      <a:gd name="T33" fmla="*/ 1 h 1721"/>
                      <a:gd name="T34" fmla="*/ 2 w 1661"/>
                      <a:gd name="T35" fmla="*/ 1 h 1721"/>
                      <a:gd name="T36" fmla="*/ 2 w 1661"/>
                      <a:gd name="T37" fmla="*/ 1 h 1721"/>
                      <a:gd name="T38" fmla="*/ 2 w 1661"/>
                      <a:gd name="T39" fmla="*/ 1 h 1721"/>
                      <a:gd name="T40" fmla="*/ 2 w 1661"/>
                      <a:gd name="T41" fmla="*/ 2 h 1721"/>
                      <a:gd name="T42" fmla="*/ 2 w 1661"/>
                      <a:gd name="T43" fmla="*/ 2 h 1721"/>
                      <a:gd name="T44" fmla="*/ 2 w 1661"/>
                      <a:gd name="T45" fmla="*/ 2 h 1721"/>
                      <a:gd name="T46" fmla="*/ 2 w 1661"/>
                      <a:gd name="T47" fmla="*/ 2 h 1721"/>
                      <a:gd name="T48" fmla="*/ 2 w 1661"/>
                      <a:gd name="T49" fmla="*/ 2 h 1721"/>
                      <a:gd name="T50" fmla="*/ 2 w 1661"/>
                      <a:gd name="T51" fmla="*/ 2 h 1721"/>
                      <a:gd name="T52" fmla="*/ 2 w 1661"/>
                      <a:gd name="T53" fmla="*/ 2 h 1721"/>
                      <a:gd name="T54" fmla="*/ 2 w 1661"/>
                      <a:gd name="T55" fmla="*/ 2 h 1721"/>
                      <a:gd name="T56" fmla="*/ 1 w 1661"/>
                      <a:gd name="T57" fmla="*/ 2 h 1721"/>
                      <a:gd name="T58" fmla="*/ 1 w 1661"/>
                      <a:gd name="T59" fmla="*/ 2 h 1721"/>
                      <a:gd name="T60" fmla="*/ 1 w 1661"/>
                      <a:gd name="T61" fmla="*/ 2 h 1721"/>
                      <a:gd name="T62" fmla="*/ 1 w 1661"/>
                      <a:gd name="T63" fmla="*/ 2 h 1721"/>
                      <a:gd name="T64" fmla="*/ 1 w 1661"/>
                      <a:gd name="T65" fmla="*/ 2 h 1721"/>
                      <a:gd name="T66" fmla="*/ 1 w 1661"/>
                      <a:gd name="T67" fmla="*/ 1 h 1721"/>
                      <a:gd name="T68" fmla="*/ 1 w 1661"/>
                      <a:gd name="T69" fmla="*/ 1 h 1721"/>
                      <a:gd name="T70" fmla="*/ 1 w 1661"/>
                      <a:gd name="T71" fmla="*/ 1 h 1721"/>
                      <a:gd name="T72" fmla="*/ 1 w 1661"/>
                      <a:gd name="T73" fmla="*/ 1 h 1721"/>
                      <a:gd name="T74" fmla="*/ 1 w 1661"/>
                      <a:gd name="T75" fmla="*/ 1 h 1721"/>
                      <a:gd name="T76" fmla="*/ 1 w 1661"/>
                      <a:gd name="T77" fmla="*/ 1 h 1721"/>
                      <a:gd name="T78" fmla="*/ 1 w 1661"/>
                      <a:gd name="T79" fmla="*/ 1 h 1721"/>
                      <a:gd name="T80" fmla="*/ 1 w 1661"/>
                      <a:gd name="T81" fmla="*/ 1 h 1721"/>
                      <a:gd name="T82" fmla="*/ 1 w 1661"/>
                      <a:gd name="T83" fmla="*/ 1 h 1721"/>
                      <a:gd name="T84" fmla="*/ 1 w 1661"/>
                      <a:gd name="T85" fmla="*/ 1 h 1721"/>
                      <a:gd name="T86" fmla="*/ 1 w 1661"/>
                      <a:gd name="T87" fmla="*/ 1 h 1721"/>
                      <a:gd name="T88" fmla="*/ 1 w 1661"/>
                      <a:gd name="T89" fmla="*/ 1 h 1721"/>
                      <a:gd name="T90" fmla="*/ 1 w 1661"/>
                      <a:gd name="T91" fmla="*/ 1 h 1721"/>
                      <a:gd name="T92" fmla="*/ 0 w 1661"/>
                      <a:gd name="T93" fmla="*/ 1 h 1721"/>
                      <a:gd name="T94" fmla="*/ 0 w 1661"/>
                      <a:gd name="T95" fmla="*/ 1 h 1721"/>
                      <a:gd name="T96" fmla="*/ 0 w 1661"/>
                      <a:gd name="T97" fmla="*/ 1 h 1721"/>
                      <a:gd name="T98" fmla="*/ 0 w 1661"/>
                      <a:gd name="T99" fmla="*/ 1 h 1721"/>
                      <a:gd name="T100" fmla="*/ 0 w 1661"/>
                      <a:gd name="T101" fmla="*/ 1 h 1721"/>
                      <a:gd name="T102" fmla="*/ 0 w 1661"/>
                      <a:gd name="T103" fmla="*/ 0 h 17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1" h="1721">
                        <a:moveTo>
                          <a:pt x="0" y="260"/>
                        </a:moveTo>
                        <a:lnTo>
                          <a:pt x="38" y="226"/>
                        </a:lnTo>
                        <a:lnTo>
                          <a:pt x="78" y="195"/>
                        </a:lnTo>
                        <a:lnTo>
                          <a:pt x="119" y="166"/>
                        </a:lnTo>
                        <a:lnTo>
                          <a:pt x="161" y="140"/>
                        </a:lnTo>
                        <a:lnTo>
                          <a:pt x="204" y="115"/>
                        </a:lnTo>
                        <a:lnTo>
                          <a:pt x="248" y="93"/>
                        </a:lnTo>
                        <a:lnTo>
                          <a:pt x="293" y="74"/>
                        </a:lnTo>
                        <a:lnTo>
                          <a:pt x="338" y="57"/>
                        </a:lnTo>
                        <a:lnTo>
                          <a:pt x="384" y="42"/>
                        </a:lnTo>
                        <a:lnTo>
                          <a:pt x="430" y="29"/>
                        </a:lnTo>
                        <a:lnTo>
                          <a:pt x="477" y="19"/>
                        </a:lnTo>
                        <a:lnTo>
                          <a:pt x="524" y="11"/>
                        </a:lnTo>
                        <a:lnTo>
                          <a:pt x="571" y="4"/>
                        </a:lnTo>
                        <a:lnTo>
                          <a:pt x="619" y="1"/>
                        </a:lnTo>
                        <a:lnTo>
                          <a:pt x="666" y="0"/>
                        </a:lnTo>
                        <a:lnTo>
                          <a:pt x="715" y="0"/>
                        </a:lnTo>
                        <a:lnTo>
                          <a:pt x="762" y="3"/>
                        </a:lnTo>
                        <a:lnTo>
                          <a:pt x="809" y="9"/>
                        </a:lnTo>
                        <a:lnTo>
                          <a:pt x="856" y="16"/>
                        </a:lnTo>
                        <a:lnTo>
                          <a:pt x="903" y="26"/>
                        </a:lnTo>
                        <a:lnTo>
                          <a:pt x="949" y="39"/>
                        </a:lnTo>
                        <a:lnTo>
                          <a:pt x="995" y="54"/>
                        </a:lnTo>
                        <a:lnTo>
                          <a:pt x="1040" y="70"/>
                        </a:lnTo>
                        <a:lnTo>
                          <a:pt x="1084" y="89"/>
                        </a:lnTo>
                        <a:lnTo>
                          <a:pt x="1128" y="109"/>
                        </a:lnTo>
                        <a:lnTo>
                          <a:pt x="1171" y="134"/>
                        </a:lnTo>
                        <a:lnTo>
                          <a:pt x="1213" y="159"/>
                        </a:lnTo>
                        <a:lnTo>
                          <a:pt x="1253" y="186"/>
                        </a:lnTo>
                        <a:lnTo>
                          <a:pt x="1293" y="217"/>
                        </a:lnTo>
                        <a:lnTo>
                          <a:pt x="1330" y="249"/>
                        </a:lnTo>
                        <a:lnTo>
                          <a:pt x="1367" y="284"/>
                        </a:lnTo>
                        <a:lnTo>
                          <a:pt x="1402" y="320"/>
                        </a:lnTo>
                        <a:lnTo>
                          <a:pt x="1467" y="398"/>
                        </a:lnTo>
                        <a:lnTo>
                          <a:pt x="1522" y="481"/>
                        </a:lnTo>
                        <a:lnTo>
                          <a:pt x="1569" y="566"/>
                        </a:lnTo>
                        <a:lnTo>
                          <a:pt x="1605" y="656"/>
                        </a:lnTo>
                        <a:lnTo>
                          <a:pt x="1633" y="748"/>
                        </a:lnTo>
                        <a:lnTo>
                          <a:pt x="1651" y="842"/>
                        </a:lnTo>
                        <a:lnTo>
                          <a:pt x="1661" y="938"/>
                        </a:lnTo>
                        <a:lnTo>
                          <a:pt x="1661" y="1033"/>
                        </a:lnTo>
                        <a:lnTo>
                          <a:pt x="1652" y="1127"/>
                        </a:lnTo>
                        <a:lnTo>
                          <a:pt x="1635" y="1222"/>
                        </a:lnTo>
                        <a:lnTo>
                          <a:pt x="1608" y="1314"/>
                        </a:lnTo>
                        <a:lnTo>
                          <a:pt x="1572" y="1403"/>
                        </a:lnTo>
                        <a:lnTo>
                          <a:pt x="1528" y="1489"/>
                        </a:lnTo>
                        <a:lnTo>
                          <a:pt x="1475" y="1571"/>
                        </a:lnTo>
                        <a:lnTo>
                          <a:pt x="1412" y="1649"/>
                        </a:lnTo>
                        <a:lnTo>
                          <a:pt x="1341" y="1721"/>
                        </a:lnTo>
                        <a:lnTo>
                          <a:pt x="1294" y="1671"/>
                        </a:lnTo>
                        <a:lnTo>
                          <a:pt x="1254" y="1627"/>
                        </a:lnTo>
                        <a:lnTo>
                          <a:pt x="1219" y="1590"/>
                        </a:lnTo>
                        <a:lnTo>
                          <a:pt x="1190" y="1557"/>
                        </a:lnTo>
                        <a:lnTo>
                          <a:pt x="1163" y="1528"/>
                        </a:lnTo>
                        <a:lnTo>
                          <a:pt x="1140" y="1503"/>
                        </a:lnTo>
                        <a:lnTo>
                          <a:pt x="1117" y="1479"/>
                        </a:lnTo>
                        <a:lnTo>
                          <a:pt x="1096" y="1455"/>
                        </a:lnTo>
                        <a:lnTo>
                          <a:pt x="1073" y="1431"/>
                        </a:lnTo>
                        <a:lnTo>
                          <a:pt x="1050" y="1405"/>
                        </a:lnTo>
                        <a:lnTo>
                          <a:pt x="1024" y="1376"/>
                        </a:lnTo>
                        <a:lnTo>
                          <a:pt x="993" y="1343"/>
                        </a:lnTo>
                        <a:lnTo>
                          <a:pt x="959" y="1306"/>
                        </a:lnTo>
                        <a:lnTo>
                          <a:pt x="919" y="1262"/>
                        </a:lnTo>
                        <a:lnTo>
                          <a:pt x="873" y="1212"/>
                        </a:lnTo>
                        <a:lnTo>
                          <a:pt x="818" y="1153"/>
                        </a:lnTo>
                        <a:lnTo>
                          <a:pt x="847" y="1120"/>
                        </a:lnTo>
                        <a:lnTo>
                          <a:pt x="869" y="1082"/>
                        </a:lnTo>
                        <a:lnTo>
                          <a:pt x="884" y="1042"/>
                        </a:lnTo>
                        <a:lnTo>
                          <a:pt x="889" y="1000"/>
                        </a:lnTo>
                        <a:lnTo>
                          <a:pt x="887" y="957"/>
                        </a:lnTo>
                        <a:lnTo>
                          <a:pt x="877" y="917"/>
                        </a:lnTo>
                        <a:lnTo>
                          <a:pt x="858" y="878"/>
                        </a:lnTo>
                        <a:lnTo>
                          <a:pt x="832" y="842"/>
                        </a:lnTo>
                        <a:lnTo>
                          <a:pt x="817" y="827"/>
                        </a:lnTo>
                        <a:lnTo>
                          <a:pt x="799" y="813"/>
                        </a:lnTo>
                        <a:lnTo>
                          <a:pt x="781" y="801"/>
                        </a:lnTo>
                        <a:lnTo>
                          <a:pt x="762" y="791"/>
                        </a:lnTo>
                        <a:lnTo>
                          <a:pt x="742" y="783"/>
                        </a:lnTo>
                        <a:lnTo>
                          <a:pt x="722" y="778"/>
                        </a:lnTo>
                        <a:lnTo>
                          <a:pt x="702" y="773"/>
                        </a:lnTo>
                        <a:lnTo>
                          <a:pt x="681" y="771"/>
                        </a:lnTo>
                        <a:lnTo>
                          <a:pt x="659" y="772"/>
                        </a:lnTo>
                        <a:lnTo>
                          <a:pt x="638" y="773"/>
                        </a:lnTo>
                        <a:lnTo>
                          <a:pt x="617" y="778"/>
                        </a:lnTo>
                        <a:lnTo>
                          <a:pt x="596" y="784"/>
                        </a:lnTo>
                        <a:lnTo>
                          <a:pt x="577" y="792"/>
                        </a:lnTo>
                        <a:lnTo>
                          <a:pt x="558" y="803"/>
                        </a:lnTo>
                        <a:lnTo>
                          <a:pt x="539" y="815"/>
                        </a:lnTo>
                        <a:lnTo>
                          <a:pt x="522" y="829"/>
                        </a:lnTo>
                        <a:lnTo>
                          <a:pt x="476" y="779"/>
                        </a:lnTo>
                        <a:lnTo>
                          <a:pt x="435" y="735"/>
                        </a:lnTo>
                        <a:lnTo>
                          <a:pt x="401" y="697"/>
                        </a:lnTo>
                        <a:lnTo>
                          <a:pt x="372" y="665"/>
                        </a:lnTo>
                        <a:lnTo>
                          <a:pt x="345" y="636"/>
                        </a:lnTo>
                        <a:lnTo>
                          <a:pt x="321" y="610"/>
                        </a:lnTo>
                        <a:lnTo>
                          <a:pt x="299" y="586"/>
                        </a:lnTo>
                        <a:lnTo>
                          <a:pt x="277" y="562"/>
                        </a:lnTo>
                        <a:lnTo>
                          <a:pt x="255" y="538"/>
                        </a:lnTo>
                        <a:lnTo>
                          <a:pt x="231" y="512"/>
                        </a:lnTo>
                        <a:lnTo>
                          <a:pt x="205" y="483"/>
                        </a:lnTo>
                        <a:lnTo>
                          <a:pt x="175" y="450"/>
                        </a:lnTo>
                        <a:lnTo>
                          <a:pt x="140" y="413"/>
                        </a:lnTo>
                        <a:lnTo>
                          <a:pt x="101" y="369"/>
                        </a:lnTo>
                        <a:lnTo>
                          <a:pt x="53" y="319"/>
                        </a:lnTo>
                        <a:lnTo>
                          <a:pt x="0" y="260"/>
                        </a:lnTo>
                        <a:close/>
                      </a:path>
                    </a:pathLst>
                  </a:custGeom>
                  <a:solidFill>
                    <a:srgbClr val="C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313">
                    <a:extLst>
                      <a:ext uri="{FF2B5EF4-FFF2-40B4-BE49-F238E27FC236}">
                        <a16:creationId xmlns:a16="http://schemas.microsoft.com/office/drawing/2014/main" id="{D7E732B2-A3F4-4BE3-A8AD-A22BEDEEFAFE}"/>
                      </a:ext>
                    </a:extLst>
                  </p:cNvPr>
                  <p:cNvSpPr>
                    <a:spLocks/>
                  </p:cNvSpPr>
                  <p:nvPr/>
                </p:nvSpPr>
                <p:spPr bwMode="auto">
                  <a:xfrm>
                    <a:off x="2158" y="2208"/>
                    <a:ext cx="548" cy="567"/>
                  </a:xfrm>
                  <a:custGeom>
                    <a:avLst/>
                    <a:gdLst>
                      <a:gd name="T0" fmla="*/ 0 w 1643"/>
                      <a:gd name="T1" fmla="*/ 0 h 1702"/>
                      <a:gd name="T2" fmla="*/ 0 w 1643"/>
                      <a:gd name="T3" fmla="*/ 0 h 1702"/>
                      <a:gd name="T4" fmla="*/ 0 w 1643"/>
                      <a:gd name="T5" fmla="*/ 0 h 1702"/>
                      <a:gd name="T6" fmla="*/ 0 w 1643"/>
                      <a:gd name="T7" fmla="*/ 0 h 1702"/>
                      <a:gd name="T8" fmla="*/ 1 w 1643"/>
                      <a:gd name="T9" fmla="*/ 0 h 1702"/>
                      <a:gd name="T10" fmla="*/ 1 w 1643"/>
                      <a:gd name="T11" fmla="*/ 0 h 1702"/>
                      <a:gd name="T12" fmla="*/ 1 w 1643"/>
                      <a:gd name="T13" fmla="*/ 0 h 1702"/>
                      <a:gd name="T14" fmla="*/ 1 w 1643"/>
                      <a:gd name="T15" fmla="*/ 0 h 1702"/>
                      <a:gd name="T16" fmla="*/ 1 w 1643"/>
                      <a:gd name="T17" fmla="*/ 0 h 1702"/>
                      <a:gd name="T18" fmla="*/ 1 w 1643"/>
                      <a:gd name="T19" fmla="*/ 0 h 1702"/>
                      <a:gd name="T20" fmla="*/ 1 w 1643"/>
                      <a:gd name="T21" fmla="*/ 0 h 1702"/>
                      <a:gd name="T22" fmla="*/ 1 w 1643"/>
                      <a:gd name="T23" fmla="*/ 0 h 1702"/>
                      <a:gd name="T24" fmla="*/ 2 w 1643"/>
                      <a:gd name="T25" fmla="*/ 0 h 1702"/>
                      <a:gd name="T26" fmla="*/ 2 w 1643"/>
                      <a:gd name="T27" fmla="*/ 0 h 1702"/>
                      <a:gd name="T28" fmla="*/ 2 w 1643"/>
                      <a:gd name="T29" fmla="*/ 0 h 1702"/>
                      <a:gd name="T30" fmla="*/ 2 w 1643"/>
                      <a:gd name="T31" fmla="*/ 0 h 1702"/>
                      <a:gd name="T32" fmla="*/ 2 w 1643"/>
                      <a:gd name="T33" fmla="*/ 1 h 1702"/>
                      <a:gd name="T34" fmla="*/ 2 w 1643"/>
                      <a:gd name="T35" fmla="*/ 1 h 1702"/>
                      <a:gd name="T36" fmla="*/ 2 w 1643"/>
                      <a:gd name="T37" fmla="*/ 1 h 1702"/>
                      <a:gd name="T38" fmla="*/ 2 w 1643"/>
                      <a:gd name="T39" fmla="*/ 1 h 1702"/>
                      <a:gd name="T40" fmla="*/ 2 w 1643"/>
                      <a:gd name="T41" fmla="*/ 2 h 1702"/>
                      <a:gd name="T42" fmla="*/ 2 w 1643"/>
                      <a:gd name="T43" fmla="*/ 2 h 1702"/>
                      <a:gd name="T44" fmla="*/ 2 w 1643"/>
                      <a:gd name="T45" fmla="*/ 2 h 1702"/>
                      <a:gd name="T46" fmla="*/ 2 w 1643"/>
                      <a:gd name="T47" fmla="*/ 2 h 1702"/>
                      <a:gd name="T48" fmla="*/ 2 w 1643"/>
                      <a:gd name="T49" fmla="*/ 2 h 1702"/>
                      <a:gd name="T50" fmla="*/ 2 w 1643"/>
                      <a:gd name="T51" fmla="*/ 2 h 1702"/>
                      <a:gd name="T52" fmla="*/ 2 w 1643"/>
                      <a:gd name="T53" fmla="*/ 2 h 1702"/>
                      <a:gd name="T54" fmla="*/ 2 w 1643"/>
                      <a:gd name="T55" fmla="*/ 2 h 1702"/>
                      <a:gd name="T56" fmla="*/ 1 w 1643"/>
                      <a:gd name="T57" fmla="*/ 2 h 1702"/>
                      <a:gd name="T58" fmla="*/ 1 w 1643"/>
                      <a:gd name="T59" fmla="*/ 2 h 1702"/>
                      <a:gd name="T60" fmla="*/ 1 w 1643"/>
                      <a:gd name="T61" fmla="*/ 2 h 1702"/>
                      <a:gd name="T62" fmla="*/ 1 w 1643"/>
                      <a:gd name="T63" fmla="*/ 2 h 1702"/>
                      <a:gd name="T64" fmla="*/ 1 w 1643"/>
                      <a:gd name="T65" fmla="*/ 2 h 1702"/>
                      <a:gd name="T66" fmla="*/ 1 w 1643"/>
                      <a:gd name="T67" fmla="*/ 1 h 1702"/>
                      <a:gd name="T68" fmla="*/ 1 w 1643"/>
                      <a:gd name="T69" fmla="*/ 1 h 1702"/>
                      <a:gd name="T70" fmla="*/ 1 w 1643"/>
                      <a:gd name="T71" fmla="*/ 1 h 1702"/>
                      <a:gd name="T72" fmla="*/ 1 w 1643"/>
                      <a:gd name="T73" fmla="*/ 1 h 1702"/>
                      <a:gd name="T74" fmla="*/ 1 w 1643"/>
                      <a:gd name="T75" fmla="*/ 1 h 1702"/>
                      <a:gd name="T76" fmla="*/ 1 w 1643"/>
                      <a:gd name="T77" fmla="*/ 1 h 1702"/>
                      <a:gd name="T78" fmla="*/ 1 w 1643"/>
                      <a:gd name="T79" fmla="*/ 1 h 1702"/>
                      <a:gd name="T80" fmla="*/ 1 w 1643"/>
                      <a:gd name="T81" fmla="*/ 1 h 1702"/>
                      <a:gd name="T82" fmla="*/ 1 w 1643"/>
                      <a:gd name="T83" fmla="*/ 1 h 1702"/>
                      <a:gd name="T84" fmla="*/ 1 w 1643"/>
                      <a:gd name="T85" fmla="*/ 1 h 1702"/>
                      <a:gd name="T86" fmla="*/ 1 w 1643"/>
                      <a:gd name="T87" fmla="*/ 1 h 1702"/>
                      <a:gd name="T88" fmla="*/ 1 w 1643"/>
                      <a:gd name="T89" fmla="*/ 1 h 1702"/>
                      <a:gd name="T90" fmla="*/ 1 w 1643"/>
                      <a:gd name="T91" fmla="*/ 1 h 1702"/>
                      <a:gd name="T92" fmla="*/ 0 w 1643"/>
                      <a:gd name="T93" fmla="*/ 1 h 1702"/>
                      <a:gd name="T94" fmla="*/ 0 w 1643"/>
                      <a:gd name="T95" fmla="*/ 1 h 1702"/>
                      <a:gd name="T96" fmla="*/ 0 w 1643"/>
                      <a:gd name="T97" fmla="*/ 1 h 1702"/>
                      <a:gd name="T98" fmla="*/ 0 w 1643"/>
                      <a:gd name="T99" fmla="*/ 1 h 1702"/>
                      <a:gd name="T100" fmla="*/ 0 w 1643"/>
                      <a:gd name="T101" fmla="*/ 1 h 1702"/>
                      <a:gd name="T102" fmla="*/ 0 w 1643"/>
                      <a:gd name="T103" fmla="*/ 0 h 1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43" h="1702">
                        <a:moveTo>
                          <a:pt x="0" y="256"/>
                        </a:moveTo>
                        <a:lnTo>
                          <a:pt x="39" y="223"/>
                        </a:lnTo>
                        <a:lnTo>
                          <a:pt x="78" y="193"/>
                        </a:lnTo>
                        <a:lnTo>
                          <a:pt x="118" y="164"/>
                        </a:lnTo>
                        <a:lnTo>
                          <a:pt x="159" y="138"/>
                        </a:lnTo>
                        <a:lnTo>
                          <a:pt x="202" y="114"/>
                        </a:lnTo>
                        <a:lnTo>
                          <a:pt x="245" y="92"/>
                        </a:lnTo>
                        <a:lnTo>
                          <a:pt x="290" y="73"/>
                        </a:lnTo>
                        <a:lnTo>
                          <a:pt x="334" y="56"/>
                        </a:lnTo>
                        <a:lnTo>
                          <a:pt x="380" y="41"/>
                        </a:lnTo>
                        <a:lnTo>
                          <a:pt x="426" y="28"/>
                        </a:lnTo>
                        <a:lnTo>
                          <a:pt x="472" y="18"/>
                        </a:lnTo>
                        <a:lnTo>
                          <a:pt x="518" y="10"/>
                        </a:lnTo>
                        <a:lnTo>
                          <a:pt x="565" y="4"/>
                        </a:lnTo>
                        <a:lnTo>
                          <a:pt x="612" y="1"/>
                        </a:lnTo>
                        <a:lnTo>
                          <a:pt x="659" y="0"/>
                        </a:lnTo>
                        <a:lnTo>
                          <a:pt x="707" y="0"/>
                        </a:lnTo>
                        <a:lnTo>
                          <a:pt x="754" y="3"/>
                        </a:lnTo>
                        <a:lnTo>
                          <a:pt x="801" y="9"/>
                        </a:lnTo>
                        <a:lnTo>
                          <a:pt x="847" y="16"/>
                        </a:lnTo>
                        <a:lnTo>
                          <a:pt x="893" y="26"/>
                        </a:lnTo>
                        <a:lnTo>
                          <a:pt x="939" y="38"/>
                        </a:lnTo>
                        <a:lnTo>
                          <a:pt x="984" y="52"/>
                        </a:lnTo>
                        <a:lnTo>
                          <a:pt x="1029" y="69"/>
                        </a:lnTo>
                        <a:lnTo>
                          <a:pt x="1073" y="87"/>
                        </a:lnTo>
                        <a:lnTo>
                          <a:pt x="1116" y="109"/>
                        </a:lnTo>
                        <a:lnTo>
                          <a:pt x="1157" y="132"/>
                        </a:lnTo>
                        <a:lnTo>
                          <a:pt x="1199" y="158"/>
                        </a:lnTo>
                        <a:lnTo>
                          <a:pt x="1238" y="185"/>
                        </a:lnTo>
                        <a:lnTo>
                          <a:pt x="1278" y="215"/>
                        </a:lnTo>
                        <a:lnTo>
                          <a:pt x="1315" y="246"/>
                        </a:lnTo>
                        <a:lnTo>
                          <a:pt x="1351" y="280"/>
                        </a:lnTo>
                        <a:lnTo>
                          <a:pt x="1387" y="316"/>
                        </a:lnTo>
                        <a:lnTo>
                          <a:pt x="1450" y="393"/>
                        </a:lnTo>
                        <a:lnTo>
                          <a:pt x="1505" y="475"/>
                        </a:lnTo>
                        <a:lnTo>
                          <a:pt x="1551" y="561"/>
                        </a:lnTo>
                        <a:lnTo>
                          <a:pt x="1587" y="650"/>
                        </a:lnTo>
                        <a:lnTo>
                          <a:pt x="1615" y="741"/>
                        </a:lnTo>
                        <a:lnTo>
                          <a:pt x="1633" y="834"/>
                        </a:lnTo>
                        <a:lnTo>
                          <a:pt x="1642" y="928"/>
                        </a:lnTo>
                        <a:lnTo>
                          <a:pt x="1643" y="1022"/>
                        </a:lnTo>
                        <a:lnTo>
                          <a:pt x="1634" y="1115"/>
                        </a:lnTo>
                        <a:lnTo>
                          <a:pt x="1617" y="1208"/>
                        </a:lnTo>
                        <a:lnTo>
                          <a:pt x="1590" y="1299"/>
                        </a:lnTo>
                        <a:lnTo>
                          <a:pt x="1555" y="1388"/>
                        </a:lnTo>
                        <a:lnTo>
                          <a:pt x="1512" y="1473"/>
                        </a:lnTo>
                        <a:lnTo>
                          <a:pt x="1459" y="1555"/>
                        </a:lnTo>
                        <a:lnTo>
                          <a:pt x="1396" y="1631"/>
                        </a:lnTo>
                        <a:lnTo>
                          <a:pt x="1326" y="1702"/>
                        </a:lnTo>
                        <a:lnTo>
                          <a:pt x="1278" y="1650"/>
                        </a:lnTo>
                        <a:lnTo>
                          <a:pt x="1237" y="1605"/>
                        </a:lnTo>
                        <a:lnTo>
                          <a:pt x="1202" y="1567"/>
                        </a:lnTo>
                        <a:lnTo>
                          <a:pt x="1172" y="1534"/>
                        </a:lnTo>
                        <a:lnTo>
                          <a:pt x="1144" y="1504"/>
                        </a:lnTo>
                        <a:lnTo>
                          <a:pt x="1120" y="1478"/>
                        </a:lnTo>
                        <a:lnTo>
                          <a:pt x="1098" y="1454"/>
                        </a:lnTo>
                        <a:lnTo>
                          <a:pt x="1077" y="1431"/>
                        </a:lnTo>
                        <a:lnTo>
                          <a:pt x="1055" y="1407"/>
                        </a:lnTo>
                        <a:lnTo>
                          <a:pt x="1032" y="1381"/>
                        </a:lnTo>
                        <a:lnTo>
                          <a:pt x="1007" y="1354"/>
                        </a:lnTo>
                        <a:lnTo>
                          <a:pt x="978" y="1323"/>
                        </a:lnTo>
                        <a:lnTo>
                          <a:pt x="945" y="1287"/>
                        </a:lnTo>
                        <a:lnTo>
                          <a:pt x="907" y="1246"/>
                        </a:lnTo>
                        <a:lnTo>
                          <a:pt x="862" y="1197"/>
                        </a:lnTo>
                        <a:lnTo>
                          <a:pt x="811" y="1142"/>
                        </a:lnTo>
                        <a:lnTo>
                          <a:pt x="840" y="1109"/>
                        </a:lnTo>
                        <a:lnTo>
                          <a:pt x="862" y="1071"/>
                        </a:lnTo>
                        <a:lnTo>
                          <a:pt x="877" y="1031"/>
                        </a:lnTo>
                        <a:lnTo>
                          <a:pt x="882" y="989"/>
                        </a:lnTo>
                        <a:lnTo>
                          <a:pt x="880" y="946"/>
                        </a:lnTo>
                        <a:lnTo>
                          <a:pt x="870" y="906"/>
                        </a:lnTo>
                        <a:lnTo>
                          <a:pt x="851" y="867"/>
                        </a:lnTo>
                        <a:lnTo>
                          <a:pt x="825" y="831"/>
                        </a:lnTo>
                        <a:lnTo>
                          <a:pt x="810" y="816"/>
                        </a:lnTo>
                        <a:lnTo>
                          <a:pt x="792" y="802"/>
                        </a:lnTo>
                        <a:lnTo>
                          <a:pt x="774" y="790"/>
                        </a:lnTo>
                        <a:lnTo>
                          <a:pt x="755" y="780"/>
                        </a:lnTo>
                        <a:lnTo>
                          <a:pt x="735" y="772"/>
                        </a:lnTo>
                        <a:lnTo>
                          <a:pt x="715" y="767"/>
                        </a:lnTo>
                        <a:lnTo>
                          <a:pt x="695" y="762"/>
                        </a:lnTo>
                        <a:lnTo>
                          <a:pt x="674" y="760"/>
                        </a:lnTo>
                        <a:lnTo>
                          <a:pt x="652" y="761"/>
                        </a:lnTo>
                        <a:lnTo>
                          <a:pt x="631" y="762"/>
                        </a:lnTo>
                        <a:lnTo>
                          <a:pt x="610" y="767"/>
                        </a:lnTo>
                        <a:lnTo>
                          <a:pt x="589" y="773"/>
                        </a:lnTo>
                        <a:lnTo>
                          <a:pt x="570" y="781"/>
                        </a:lnTo>
                        <a:lnTo>
                          <a:pt x="551" y="792"/>
                        </a:lnTo>
                        <a:lnTo>
                          <a:pt x="532" y="804"/>
                        </a:lnTo>
                        <a:lnTo>
                          <a:pt x="515" y="818"/>
                        </a:lnTo>
                        <a:lnTo>
                          <a:pt x="466" y="766"/>
                        </a:lnTo>
                        <a:lnTo>
                          <a:pt x="426" y="721"/>
                        </a:lnTo>
                        <a:lnTo>
                          <a:pt x="391" y="682"/>
                        </a:lnTo>
                        <a:lnTo>
                          <a:pt x="360" y="648"/>
                        </a:lnTo>
                        <a:lnTo>
                          <a:pt x="334" y="620"/>
                        </a:lnTo>
                        <a:lnTo>
                          <a:pt x="310" y="594"/>
                        </a:lnTo>
                        <a:lnTo>
                          <a:pt x="288" y="570"/>
                        </a:lnTo>
                        <a:lnTo>
                          <a:pt x="266" y="545"/>
                        </a:lnTo>
                        <a:lnTo>
                          <a:pt x="244" y="522"/>
                        </a:lnTo>
                        <a:lnTo>
                          <a:pt x="221" y="497"/>
                        </a:lnTo>
                        <a:lnTo>
                          <a:pt x="196" y="470"/>
                        </a:lnTo>
                        <a:lnTo>
                          <a:pt x="167" y="438"/>
                        </a:lnTo>
                        <a:lnTo>
                          <a:pt x="134" y="403"/>
                        </a:lnTo>
                        <a:lnTo>
                          <a:pt x="97" y="361"/>
                        </a:lnTo>
                        <a:lnTo>
                          <a:pt x="52" y="313"/>
                        </a:lnTo>
                        <a:lnTo>
                          <a:pt x="0" y="256"/>
                        </a:lnTo>
                        <a:close/>
                      </a:path>
                    </a:pathLst>
                  </a:custGeom>
                  <a:solidFill>
                    <a:srgbClr val="C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314">
                    <a:extLst>
                      <a:ext uri="{FF2B5EF4-FFF2-40B4-BE49-F238E27FC236}">
                        <a16:creationId xmlns:a16="http://schemas.microsoft.com/office/drawing/2014/main" id="{DA39C92F-0454-4CBB-AC14-1407E783EB1F}"/>
                      </a:ext>
                    </a:extLst>
                  </p:cNvPr>
                  <p:cNvSpPr>
                    <a:spLocks/>
                  </p:cNvSpPr>
                  <p:nvPr/>
                </p:nvSpPr>
                <p:spPr bwMode="auto">
                  <a:xfrm>
                    <a:off x="2161" y="2211"/>
                    <a:ext cx="542" cy="562"/>
                  </a:xfrm>
                  <a:custGeom>
                    <a:avLst/>
                    <a:gdLst>
                      <a:gd name="T0" fmla="*/ 0 w 1626"/>
                      <a:gd name="T1" fmla="*/ 0 h 1685"/>
                      <a:gd name="T2" fmla="*/ 0 w 1626"/>
                      <a:gd name="T3" fmla="*/ 0 h 1685"/>
                      <a:gd name="T4" fmla="*/ 0 w 1626"/>
                      <a:gd name="T5" fmla="*/ 0 h 1685"/>
                      <a:gd name="T6" fmla="*/ 0 w 1626"/>
                      <a:gd name="T7" fmla="*/ 0 h 1685"/>
                      <a:gd name="T8" fmla="*/ 1 w 1626"/>
                      <a:gd name="T9" fmla="*/ 0 h 1685"/>
                      <a:gd name="T10" fmla="*/ 1 w 1626"/>
                      <a:gd name="T11" fmla="*/ 0 h 1685"/>
                      <a:gd name="T12" fmla="*/ 1 w 1626"/>
                      <a:gd name="T13" fmla="*/ 0 h 1685"/>
                      <a:gd name="T14" fmla="*/ 1 w 1626"/>
                      <a:gd name="T15" fmla="*/ 0 h 1685"/>
                      <a:gd name="T16" fmla="*/ 1 w 1626"/>
                      <a:gd name="T17" fmla="*/ 0 h 1685"/>
                      <a:gd name="T18" fmla="*/ 1 w 1626"/>
                      <a:gd name="T19" fmla="*/ 0 h 1685"/>
                      <a:gd name="T20" fmla="*/ 1 w 1626"/>
                      <a:gd name="T21" fmla="*/ 0 h 1685"/>
                      <a:gd name="T22" fmla="*/ 1 w 1626"/>
                      <a:gd name="T23" fmla="*/ 0 h 1685"/>
                      <a:gd name="T24" fmla="*/ 2 w 1626"/>
                      <a:gd name="T25" fmla="*/ 0 h 1685"/>
                      <a:gd name="T26" fmla="*/ 2 w 1626"/>
                      <a:gd name="T27" fmla="*/ 0 h 1685"/>
                      <a:gd name="T28" fmla="*/ 2 w 1626"/>
                      <a:gd name="T29" fmla="*/ 0 h 1685"/>
                      <a:gd name="T30" fmla="*/ 2 w 1626"/>
                      <a:gd name="T31" fmla="*/ 0 h 1685"/>
                      <a:gd name="T32" fmla="*/ 2 w 1626"/>
                      <a:gd name="T33" fmla="*/ 1 h 1685"/>
                      <a:gd name="T34" fmla="*/ 2 w 1626"/>
                      <a:gd name="T35" fmla="*/ 1 h 1685"/>
                      <a:gd name="T36" fmla="*/ 2 w 1626"/>
                      <a:gd name="T37" fmla="*/ 1 h 1685"/>
                      <a:gd name="T38" fmla="*/ 2 w 1626"/>
                      <a:gd name="T39" fmla="*/ 1 h 1685"/>
                      <a:gd name="T40" fmla="*/ 2 w 1626"/>
                      <a:gd name="T41" fmla="*/ 2 h 1685"/>
                      <a:gd name="T42" fmla="*/ 2 w 1626"/>
                      <a:gd name="T43" fmla="*/ 2 h 1685"/>
                      <a:gd name="T44" fmla="*/ 2 w 1626"/>
                      <a:gd name="T45" fmla="*/ 2 h 1685"/>
                      <a:gd name="T46" fmla="*/ 2 w 1626"/>
                      <a:gd name="T47" fmla="*/ 2 h 1685"/>
                      <a:gd name="T48" fmla="*/ 2 w 1626"/>
                      <a:gd name="T49" fmla="*/ 2 h 1685"/>
                      <a:gd name="T50" fmla="*/ 2 w 1626"/>
                      <a:gd name="T51" fmla="*/ 2 h 1685"/>
                      <a:gd name="T52" fmla="*/ 2 w 1626"/>
                      <a:gd name="T53" fmla="*/ 2 h 1685"/>
                      <a:gd name="T54" fmla="*/ 1 w 1626"/>
                      <a:gd name="T55" fmla="*/ 2 h 1685"/>
                      <a:gd name="T56" fmla="*/ 1 w 1626"/>
                      <a:gd name="T57" fmla="*/ 2 h 1685"/>
                      <a:gd name="T58" fmla="*/ 1 w 1626"/>
                      <a:gd name="T59" fmla="*/ 2 h 1685"/>
                      <a:gd name="T60" fmla="*/ 1 w 1626"/>
                      <a:gd name="T61" fmla="*/ 2 h 1685"/>
                      <a:gd name="T62" fmla="*/ 1 w 1626"/>
                      <a:gd name="T63" fmla="*/ 2 h 1685"/>
                      <a:gd name="T64" fmla="*/ 1 w 1626"/>
                      <a:gd name="T65" fmla="*/ 2 h 1685"/>
                      <a:gd name="T66" fmla="*/ 1 w 1626"/>
                      <a:gd name="T67" fmla="*/ 1 h 1685"/>
                      <a:gd name="T68" fmla="*/ 1 w 1626"/>
                      <a:gd name="T69" fmla="*/ 1 h 1685"/>
                      <a:gd name="T70" fmla="*/ 1 w 1626"/>
                      <a:gd name="T71" fmla="*/ 1 h 1685"/>
                      <a:gd name="T72" fmla="*/ 1 w 1626"/>
                      <a:gd name="T73" fmla="*/ 1 h 1685"/>
                      <a:gd name="T74" fmla="*/ 1 w 1626"/>
                      <a:gd name="T75" fmla="*/ 1 h 1685"/>
                      <a:gd name="T76" fmla="*/ 1 w 1626"/>
                      <a:gd name="T77" fmla="*/ 1 h 1685"/>
                      <a:gd name="T78" fmla="*/ 1 w 1626"/>
                      <a:gd name="T79" fmla="*/ 1 h 1685"/>
                      <a:gd name="T80" fmla="*/ 1 w 1626"/>
                      <a:gd name="T81" fmla="*/ 1 h 1685"/>
                      <a:gd name="T82" fmla="*/ 1 w 1626"/>
                      <a:gd name="T83" fmla="*/ 1 h 1685"/>
                      <a:gd name="T84" fmla="*/ 1 w 1626"/>
                      <a:gd name="T85" fmla="*/ 1 h 1685"/>
                      <a:gd name="T86" fmla="*/ 1 w 1626"/>
                      <a:gd name="T87" fmla="*/ 1 h 1685"/>
                      <a:gd name="T88" fmla="*/ 1 w 1626"/>
                      <a:gd name="T89" fmla="*/ 1 h 1685"/>
                      <a:gd name="T90" fmla="*/ 1 w 1626"/>
                      <a:gd name="T91" fmla="*/ 1 h 1685"/>
                      <a:gd name="T92" fmla="*/ 0 w 1626"/>
                      <a:gd name="T93" fmla="*/ 1 h 1685"/>
                      <a:gd name="T94" fmla="*/ 0 w 1626"/>
                      <a:gd name="T95" fmla="*/ 1 h 1685"/>
                      <a:gd name="T96" fmla="*/ 0 w 1626"/>
                      <a:gd name="T97" fmla="*/ 1 h 1685"/>
                      <a:gd name="T98" fmla="*/ 0 w 1626"/>
                      <a:gd name="T99" fmla="*/ 1 h 1685"/>
                      <a:gd name="T100" fmla="*/ 0 w 1626"/>
                      <a:gd name="T101" fmla="*/ 1 h 1685"/>
                      <a:gd name="T102" fmla="*/ 0 w 1626"/>
                      <a:gd name="T103" fmla="*/ 0 h 16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26" h="1685">
                        <a:moveTo>
                          <a:pt x="0" y="254"/>
                        </a:moveTo>
                        <a:lnTo>
                          <a:pt x="37" y="221"/>
                        </a:lnTo>
                        <a:lnTo>
                          <a:pt x="77" y="190"/>
                        </a:lnTo>
                        <a:lnTo>
                          <a:pt x="116" y="163"/>
                        </a:lnTo>
                        <a:lnTo>
                          <a:pt x="158" y="137"/>
                        </a:lnTo>
                        <a:lnTo>
                          <a:pt x="200" y="113"/>
                        </a:lnTo>
                        <a:lnTo>
                          <a:pt x="242" y="92"/>
                        </a:lnTo>
                        <a:lnTo>
                          <a:pt x="286" y="72"/>
                        </a:lnTo>
                        <a:lnTo>
                          <a:pt x="330" y="56"/>
                        </a:lnTo>
                        <a:lnTo>
                          <a:pt x="375" y="40"/>
                        </a:lnTo>
                        <a:lnTo>
                          <a:pt x="421" y="28"/>
                        </a:lnTo>
                        <a:lnTo>
                          <a:pt x="466" y="18"/>
                        </a:lnTo>
                        <a:lnTo>
                          <a:pt x="513" y="10"/>
                        </a:lnTo>
                        <a:lnTo>
                          <a:pt x="559" y="4"/>
                        </a:lnTo>
                        <a:lnTo>
                          <a:pt x="605" y="1"/>
                        </a:lnTo>
                        <a:lnTo>
                          <a:pt x="652" y="0"/>
                        </a:lnTo>
                        <a:lnTo>
                          <a:pt x="700" y="1"/>
                        </a:lnTo>
                        <a:lnTo>
                          <a:pt x="746" y="3"/>
                        </a:lnTo>
                        <a:lnTo>
                          <a:pt x="792" y="8"/>
                        </a:lnTo>
                        <a:lnTo>
                          <a:pt x="838" y="16"/>
                        </a:lnTo>
                        <a:lnTo>
                          <a:pt x="884" y="26"/>
                        </a:lnTo>
                        <a:lnTo>
                          <a:pt x="930" y="38"/>
                        </a:lnTo>
                        <a:lnTo>
                          <a:pt x="974" y="52"/>
                        </a:lnTo>
                        <a:lnTo>
                          <a:pt x="1019" y="69"/>
                        </a:lnTo>
                        <a:lnTo>
                          <a:pt x="1062" y="87"/>
                        </a:lnTo>
                        <a:lnTo>
                          <a:pt x="1104" y="108"/>
                        </a:lnTo>
                        <a:lnTo>
                          <a:pt x="1146" y="130"/>
                        </a:lnTo>
                        <a:lnTo>
                          <a:pt x="1187" y="155"/>
                        </a:lnTo>
                        <a:lnTo>
                          <a:pt x="1227" y="183"/>
                        </a:lnTo>
                        <a:lnTo>
                          <a:pt x="1265" y="212"/>
                        </a:lnTo>
                        <a:lnTo>
                          <a:pt x="1303" y="244"/>
                        </a:lnTo>
                        <a:lnTo>
                          <a:pt x="1338" y="277"/>
                        </a:lnTo>
                        <a:lnTo>
                          <a:pt x="1373" y="313"/>
                        </a:lnTo>
                        <a:lnTo>
                          <a:pt x="1437" y="390"/>
                        </a:lnTo>
                        <a:lnTo>
                          <a:pt x="1490" y="470"/>
                        </a:lnTo>
                        <a:lnTo>
                          <a:pt x="1535" y="555"/>
                        </a:lnTo>
                        <a:lnTo>
                          <a:pt x="1571" y="643"/>
                        </a:lnTo>
                        <a:lnTo>
                          <a:pt x="1599" y="733"/>
                        </a:lnTo>
                        <a:lnTo>
                          <a:pt x="1616" y="825"/>
                        </a:lnTo>
                        <a:lnTo>
                          <a:pt x="1626" y="918"/>
                        </a:lnTo>
                        <a:lnTo>
                          <a:pt x="1626" y="1011"/>
                        </a:lnTo>
                        <a:lnTo>
                          <a:pt x="1617" y="1104"/>
                        </a:lnTo>
                        <a:lnTo>
                          <a:pt x="1600" y="1195"/>
                        </a:lnTo>
                        <a:lnTo>
                          <a:pt x="1575" y="1286"/>
                        </a:lnTo>
                        <a:lnTo>
                          <a:pt x="1540" y="1374"/>
                        </a:lnTo>
                        <a:lnTo>
                          <a:pt x="1496" y="1458"/>
                        </a:lnTo>
                        <a:lnTo>
                          <a:pt x="1443" y="1538"/>
                        </a:lnTo>
                        <a:lnTo>
                          <a:pt x="1383" y="1615"/>
                        </a:lnTo>
                        <a:lnTo>
                          <a:pt x="1313" y="1685"/>
                        </a:lnTo>
                        <a:lnTo>
                          <a:pt x="1263" y="1631"/>
                        </a:lnTo>
                        <a:lnTo>
                          <a:pt x="1222" y="1585"/>
                        </a:lnTo>
                        <a:lnTo>
                          <a:pt x="1184" y="1546"/>
                        </a:lnTo>
                        <a:lnTo>
                          <a:pt x="1154" y="1512"/>
                        </a:lnTo>
                        <a:lnTo>
                          <a:pt x="1126" y="1482"/>
                        </a:lnTo>
                        <a:lnTo>
                          <a:pt x="1102" y="1456"/>
                        </a:lnTo>
                        <a:lnTo>
                          <a:pt x="1079" y="1432"/>
                        </a:lnTo>
                        <a:lnTo>
                          <a:pt x="1058" y="1408"/>
                        </a:lnTo>
                        <a:lnTo>
                          <a:pt x="1037" y="1385"/>
                        </a:lnTo>
                        <a:lnTo>
                          <a:pt x="1014" y="1361"/>
                        </a:lnTo>
                        <a:lnTo>
                          <a:pt x="990" y="1334"/>
                        </a:lnTo>
                        <a:lnTo>
                          <a:pt x="963" y="1305"/>
                        </a:lnTo>
                        <a:lnTo>
                          <a:pt x="932" y="1271"/>
                        </a:lnTo>
                        <a:lnTo>
                          <a:pt x="895" y="1231"/>
                        </a:lnTo>
                        <a:lnTo>
                          <a:pt x="853" y="1185"/>
                        </a:lnTo>
                        <a:lnTo>
                          <a:pt x="804" y="1132"/>
                        </a:lnTo>
                        <a:lnTo>
                          <a:pt x="833" y="1099"/>
                        </a:lnTo>
                        <a:lnTo>
                          <a:pt x="855" y="1061"/>
                        </a:lnTo>
                        <a:lnTo>
                          <a:pt x="870" y="1021"/>
                        </a:lnTo>
                        <a:lnTo>
                          <a:pt x="875" y="979"/>
                        </a:lnTo>
                        <a:lnTo>
                          <a:pt x="873" y="936"/>
                        </a:lnTo>
                        <a:lnTo>
                          <a:pt x="863" y="896"/>
                        </a:lnTo>
                        <a:lnTo>
                          <a:pt x="844" y="857"/>
                        </a:lnTo>
                        <a:lnTo>
                          <a:pt x="818" y="821"/>
                        </a:lnTo>
                        <a:lnTo>
                          <a:pt x="803" y="806"/>
                        </a:lnTo>
                        <a:lnTo>
                          <a:pt x="785" y="792"/>
                        </a:lnTo>
                        <a:lnTo>
                          <a:pt x="767" y="780"/>
                        </a:lnTo>
                        <a:lnTo>
                          <a:pt x="748" y="770"/>
                        </a:lnTo>
                        <a:lnTo>
                          <a:pt x="728" y="762"/>
                        </a:lnTo>
                        <a:lnTo>
                          <a:pt x="708" y="757"/>
                        </a:lnTo>
                        <a:lnTo>
                          <a:pt x="688" y="752"/>
                        </a:lnTo>
                        <a:lnTo>
                          <a:pt x="667" y="750"/>
                        </a:lnTo>
                        <a:lnTo>
                          <a:pt x="645" y="751"/>
                        </a:lnTo>
                        <a:lnTo>
                          <a:pt x="624" y="752"/>
                        </a:lnTo>
                        <a:lnTo>
                          <a:pt x="603" y="757"/>
                        </a:lnTo>
                        <a:lnTo>
                          <a:pt x="582" y="763"/>
                        </a:lnTo>
                        <a:lnTo>
                          <a:pt x="563" y="771"/>
                        </a:lnTo>
                        <a:lnTo>
                          <a:pt x="544" y="782"/>
                        </a:lnTo>
                        <a:lnTo>
                          <a:pt x="525" y="794"/>
                        </a:lnTo>
                        <a:lnTo>
                          <a:pt x="508" y="808"/>
                        </a:lnTo>
                        <a:lnTo>
                          <a:pt x="458" y="755"/>
                        </a:lnTo>
                        <a:lnTo>
                          <a:pt x="417" y="709"/>
                        </a:lnTo>
                        <a:lnTo>
                          <a:pt x="381" y="669"/>
                        </a:lnTo>
                        <a:lnTo>
                          <a:pt x="349" y="635"/>
                        </a:lnTo>
                        <a:lnTo>
                          <a:pt x="321" y="606"/>
                        </a:lnTo>
                        <a:lnTo>
                          <a:pt x="297" y="579"/>
                        </a:lnTo>
                        <a:lnTo>
                          <a:pt x="275" y="554"/>
                        </a:lnTo>
                        <a:lnTo>
                          <a:pt x="254" y="531"/>
                        </a:lnTo>
                        <a:lnTo>
                          <a:pt x="232" y="508"/>
                        </a:lnTo>
                        <a:lnTo>
                          <a:pt x="211" y="483"/>
                        </a:lnTo>
                        <a:lnTo>
                          <a:pt x="186" y="457"/>
                        </a:lnTo>
                        <a:lnTo>
                          <a:pt x="159" y="427"/>
                        </a:lnTo>
                        <a:lnTo>
                          <a:pt x="127" y="393"/>
                        </a:lnTo>
                        <a:lnTo>
                          <a:pt x="91" y="354"/>
                        </a:lnTo>
                        <a:lnTo>
                          <a:pt x="49" y="308"/>
                        </a:lnTo>
                        <a:lnTo>
                          <a:pt x="0" y="254"/>
                        </a:lnTo>
                        <a:close/>
                      </a:path>
                    </a:pathLst>
                  </a:custGeom>
                  <a:solidFill>
                    <a:srgbClr val="D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315">
                    <a:extLst>
                      <a:ext uri="{FF2B5EF4-FFF2-40B4-BE49-F238E27FC236}">
                        <a16:creationId xmlns:a16="http://schemas.microsoft.com/office/drawing/2014/main" id="{42CD9D61-58D4-40C1-84D4-ED031CF0A9C7}"/>
                      </a:ext>
                    </a:extLst>
                  </p:cNvPr>
                  <p:cNvSpPr>
                    <a:spLocks/>
                  </p:cNvSpPr>
                  <p:nvPr/>
                </p:nvSpPr>
                <p:spPr bwMode="auto">
                  <a:xfrm>
                    <a:off x="2163" y="2215"/>
                    <a:ext cx="536" cy="555"/>
                  </a:xfrm>
                  <a:custGeom>
                    <a:avLst/>
                    <a:gdLst>
                      <a:gd name="T0" fmla="*/ 0 w 1608"/>
                      <a:gd name="T1" fmla="*/ 0 h 1667"/>
                      <a:gd name="T2" fmla="*/ 0 w 1608"/>
                      <a:gd name="T3" fmla="*/ 0 h 1667"/>
                      <a:gd name="T4" fmla="*/ 0 w 1608"/>
                      <a:gd name="T5" fmla="*/ 0 h 1667"/>
                      <a:gd name="T6" fmla="*/ 0 w 1608"/>
                      <a:gd name="T7" fmla="*/ 0 h 1667"/>
                      <a:gd name="T8" fmla="*/ 1 w 1608"/>
                      <a:gd name="T9" fmla="*/ 0 h 1667"/>
                      <a:gd name="T10" fmla="*/ 1 w 1608"/>
                      <a:gd name="T11" fmla="*/ 0 h 1667"/>
                      <a:gd name="T12" fmla="*/ 1 w 1608"/>
                      <a:gd name="T13" fmla="*/ 0 h 1667"/>
                      <a:gd name="T14" fmla="*/ 1 w 1608"/>
                      <a:gd name="T15" fmla="*/ 0 h 1667"/>
                      <a:gd name="T16" fmla="*/ 1 w 1608"/>
                      <a:gd name="T17" fmla="*/ 0 h 1667"/>
                      <a:gd name="T18" fmla="*/ 1 w 1608"/>
                      <a:gd name="T19" fmla="*/ 0 h 1667"/>
                      <a:gd name="T20" fmla="*/ 1 w 1608"/>
                      <a:gd name="T21" fmla="*/ 0 h 1667"/>
                      <a:gd name="T22" fmla="*/ 1 w 1608"/>
                      <a:gd name="T23" fmla="*/ 0 h 1667"/>
                      <a:gd name="T24" fmla="*/ 1 w 1608"/>
                      <a:gd name="T25" fmla="*/ 0 h 1667"/>
                      <a:gd name="T26" fmla="*/ 2 w 1608"/>
                      <a:gd name="T27" fmla="*/ 0 h 1667"/>
                      <a:gd name="T28" fmla="*/ 2 w 1608"/>
                      <a:gd name="T29" fmla="*/ 0 h 1667"/>
                      <a:gd name="T30" fmla="*/ 2 w 1608"/>
                      <a:gd name="T31" fmla="*/ 0 h 1667"/>
                      <a:gd name="T32" fmla="*/ 2 w 1608"/>
                      <a:gd name="T33" fmla="*/ 1 h 1667"/>
                      <a:gd name="T34" fmla="*/ 2 w 1608"/>
                      <a:gd name="T35" fmla="*/ 1 h 1667"/>
                      <a:gd name="T36" fmla="*/ 2 w 1608"/>
                      <a:gd name="T37" fmla="*/ 1 h 1667"/>
                      <a:gd name="T38" fmla="*/ 2 w 1608"/>
                      <a:gd name="T39" fmla="*/ 1 h 1667"/>
                      <a:gd name="T40" fmla="*/ 2 w 1608"/>
                      <a:gd name="T41" fmla="*/ 1 h 1667"/>
                      <a:gd name="T42" fmla="*/ 2 w 1608"/>
                      <a:gd name="T43" fmla="*/ 2 h 1667"/>
                      <a:gd name="T44" fmla="*/ 2 w 1608"/>
                      <a:gd name="T45" fmla="*/ 2 h 1667"/>
                      <a:gd name="T46" fmla="*/ 2 w 1608"/>
                      <a:gd name="T47" fmla="*/ 2 h 1667"/>
                      <a:gd name="T48" fmla="*/ 2 w 1608"/>
                      <a:gd name="T49" fmla="*/ 2 h 1667"/>
                      <a:gd name="T50" fmla="*/ 2 w 1608"/>
                      <a:gd name="T51" fmla="*/ 2 h 1667"/>
                      <a:gd name="T52" fmla="*/ 2 w 1608"/>
                      <a:gd name="T53" fmla="*/ 2 h 1667"/>
                      <a:gd name="T54" fmla="*/ 1 w 1608"/>
                      <a:gd name="T55" fmla="*/ 2 h 1667"/>
                      <a:gd name="T56" fmla="*/ 1 w 1608"/>
                      <a:gd name="T57" fmla="*/ 2 h 1667"/>
                      <a:gd name="T58" fmla="*/ 1 w 1608"/>
                      <a:gd name="T59" fmla="*/ 2 h 1667"/>
                      <a:gd name="T60" fmla="*/ 1 w 1608"/>
                      <a:gd name="T61" fmla="*/ 2 h 1667"/>
                      <a:gd name="T62" fmla="*/ 1 w 1608"/>
                      <a:gd name="T63" fmla="*/ 2 h 1667"/>
                      <a:gd name="T64" fmla="*/ 1 w 1608"/>
                      <a:gd name="T65" fmla="*/ 1 h 1667"/>
                      <a:gd name="T66" fmla="*/ 1 w 1608"/>
                      <a:gd name="T67" fmla="*/ 1 h 1667"/>
                      <a:gd name="T68" fmla="*/ 1 w 1608"/>
                      <a:gd name="T69" fmla="*/ 1 h 1667"/>
                      <a:gd name="T70" fmla="*/ 1 w 1608"/>
                      <a:gd name="T71" fmla="*/ 1 h 1667"/>
                      <a:gd name="T72" fmla="*/ 1 w 1608"/>
                      <a:gd name="T73" fmla="*/ 1 h 1667"/>
                      <a:gd name="T74" fmla="*/ 1 w 1608"/>
                      <a:gd name="T75" fmla="*/ 1 h 1667"/>
                      <a:gd name="T76" fmla="*/ 1 w 1608"/>
                      <a:gd name="T77" fmla="*/ 1 h 1667"/>
                      <a:gd name="T78" fmla="*/ 1 w 1608"/>
                      <a:gd name="T79" fmla="*/ 1 h 1667"/>
                      <a:gd name="T80" fmla="*/ 1 w 1608"/>
                      <a:gd name="T81" fmla="*/ 1 h 1667"/>
                      <a:gd name="T82" fmla="*/ 1 w 1608"/>
                      <a:gd name="T83" fmla="*/ 1 h 1667"/>
                      <a:gd name="T84" fmla="*/ 1 w 1608"/>
                      <a:gd name="T85" fmla="*/ 1 h 1667"/>
                      <a:gd name="T86" fmla="*/ 1 w 1608"/>
                      <a:gd name="T87" fmla="*/ 1 h 1667"/>
                      <a:gd name="T88" fmla="*/ 1 w 1608"/>
                      <a:gd name="T89" fmla="*/ 1 h 1667"/>
                      <a:gd name="T90" fmla="*/ 1 w 1608"/>
                      <a:gd name="T91" fmla="*/ 1 h 1667"/>
                      <a:gd name="T92" fmla="*/ 0 w 1608"/>
                      <a:gd name="T93" fmla="*/ 1 h 1667"/>
                      <a:gd name="T94" fmla="*/ 0 w 1608"/>
                      <a:gd name="T95" fmla="*/ 1 h 1667"/>
                      <a:gd name="T96" fmla="*/ 0 w 1608"/>
                      <a:gd name="T97" fmla="*/ 1 h 1667"/>
                      <a:gd name="T98" fmla="*/ 0 w 1608"/>
                      <a:gd name="T99" fmla="*/ 1 h 1667"/>
                      <a:gd name="T100" fmla="*/ 0 w 1608"/>
                      <a:gd name="T101" fmla="*/ 1 h 1667"/>
                      <a:gd name="T102" fmla="*/ 0 w 1608"/>
                      <a:gd name="T103" fmla="*/ 0 h 166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08" h="1667">
                        <a:moveTo>
                          <a:pt x="0" y="252"/>
                        </a:moveTo>
                        <a:lnTo>
                          <a:pt x="37" y="219"/>
                        </a:lnTo>
                        <a:lnTo>
                          <a:pt x="75" y="189"/>
                        </a:lnTo>
                        <a:lnTo>
                          <a:pt x="115" y="161"/>
                        </a:lnTo>
                        <a:lnTo>
                          <a:pt x="155" y="135"/>
                        </a:lnTo>
                        <a:lnTo>
                          <a:pt x="197" y="111"/>
                        </a:lnTo>
                        <a:lnTo>
                          <a:pt x="240" y="91"/>
                        </a:lnTo>
                        <a:lnTo>
                          <a:pt x="283" y="72"/>
                        </a:lnTo>
                        <a:lnTo>
                          <a:pt x="326" y="55"/>
                        </a:lnTo>
                        <a:lnTo>
                          <a:pt x="370" y="40"/>
                        </a:lnTo>
                        <a:lnTo>
                          <a:pt x="415" y="28"/>
                        </a:lnTo>
                        <a:lnTo>
                          <a:pt x="461" y="18"/>
                        </a:lnTo>
                        <a:lnTo>
                          <a:pt x="506" y="11"/>
                        </a:lnTo>
                        <a:lnTo>
                          <a:pt x="552" y="5"/>
                        </a:lnTo>
                        <a:lnTo>
                          <a:pt x="598" y="2"/>
                        </a:lnTo>
                        <a:lnTo>
                          <a:pt x="645" y="0"/>
                        </a:lnTo>
                        <a:lnTo>
                          <a:pt x="692" y="1"/>
                        </a:lnTo>
                        <a:lnTo>
                          <a:pt x="738" y="4"/>
                        </a:lnTo>
                        <a:lnTo>
                          <a:pt x="783" y="9"/>
                        </a:lnTo>
                        <a:lnTo>
                          <a:pt x="829" y="17"/>
                        </a:lnTo>
                        <a:lnTo>
                          <a:pt x="874" y="27"/>
                        </a:lnTo>
                        <a:lnTo>
                          <a:pt x="919" y="39"/>
                        </a:lnTo>
                        <a:lnTo>
                          <a:pt x="964" y="52"/>
                        </a:lnTo>
                        <a:lnTo>
                          <a:pt x="1006" y="69"/>
                        </a:lnTo>
                        <a:lnTo>
                          <a:pt x="1050" y="87"/>
                        </a:lnTo>
                        <a:lnTo>
                          <a:pt x="1092" y="108"/>
                        </a:lnTo>
                        <a:lnTo>
                          <a:pt x="1133" y="130"/>
                        </a:lnTo>
                        <a:lnTo>
                          <a:pt x="1173" y="155"/>
                        </a:lnTo>
                        <a:lnTo>
                          <a:pt x="1212" y="181"/>
                        </a:lnTo>
                        <a:lnTo>
                          <a:pt x="1251" y="211"/>
                        </a:lnTo>
                        <a:lnTo>
                          <a:pt x="1287" y="242"/>
                        </a:lnTo>
                        <a:lnTo>
                          <a:pt x="1323" y="276"/>
                        </a:lnTo>
                        <a:lnTo>
                          <a:pt x="1357" y="311"/>
                        </a:lnTo>
                        <a:lnTo>
                          <a:pt x="1420" y="386"/>
                        </a:lnTo>
                        <a:lnTo>
                          <a:pt x="1473" y="466"/>
                        </a:lnTo>
                        <a:lnTo>
                          <a:pt x="1518" y="550"/>
                        </a:lnTo>
                        <a:lnTo>
                          <a:pt x="1553" y="637"/>
                        </a:lnTo>
                        <a:lnTo>
                          <a:pt x="1581" y="726"/>
                        </a:lnTo>
                        <a:lnTo>
                          <a:pt x="1598" y="817"/>
                        </a:lnTo>
                        <a:lnTo>
                          <a:pt x="1607" y="909"/>
                        </a:lnTo>
                        <a:lnTo>
                          <a:pt x="1608" y="1001"/>
                        </a:lnTo>
                        <a:lnTo>
                          <a:pt x="1600" y="1093"/>
                        </a:lnTo>
                        <a:lnTo>
                          <a:pt x="1582" y="1183"/>
                        </a:lnTo>
                        <a:lnTo>
                          <a:pt x="1557" y="1273"/>
                        </a:lnTo>
                        <a:lnTo>
                          <a:pt x="1522" y="1359"/>
                        </a:lnTo>
                        <a:lnTo>
                          <a:pt x="1479" y="1443"/>
                        </a:lnTo>
                        <a:lnTo>
                          <a:pt x="1427" y="1523"/>
                        </a:lnTo>
                        <a:lnTo>
                          <a:pt x="1367" y="1597"/>
                        </a:lnTo>
                        <a:lnTo>
                          <a:pt x="1298" y="1667"/>
                        </a:lnTo>
                        <a:lnTo>
                          <a:pt x="1248" y="1612"/>
                        </a:lnTo>
                        <a:lnTo>
                          <a:pt x="1205" y="1565"/>
                        </a:lnTo>
                        <a:lnTo>
                          <a:pt x="1167" y="1525"/>
                        </a:lnTo>
                        <a:lnTo>
                          <a:pt x="1136" y="1490"/>
                        </a:lnTo>
                        <a:lnTo>
                          <a:pt x="1107" y="1459"/>
                        </a:lnTo>
                        <a:lnTo>
                          <a:pt x="1083" y="1433"/>
                        </a:lnTo>
                        <a:lnTo>
                          <a:pt x="1060" y="1409"/>
                        </a:lnTo>
                        <a:lnTo>
                          <a:pt x="1039" y="1386"/>
                        </a:lnTo>
                        <a:lnTo>
                          <a:pt x="1018" y="1363"/>
                        </a:lnTo>
                        <a:lnTo>
                          <a:pt x="996" y="1340"/>
                        </a:lnTo>
                        <a:lnTo>
                          <a:pt x="973" y="1313"/>
                        </a:lnTo>
                        <a:lnTo>
                          <a:pt x="947" y="1286"/>
                        </a:lnTo>
                        <a:lnTo>
                          <a:pt x="917" y="1253"/>
                        </a:lnTo>
                        <a:lnTo>
                          <a:pt x="883" y="1216"/>
                        </a:lnTo>
                        <a:lnTo>
                          <a:pt x="843" y="1172"/>
                        </a:lnTo>
                        <a:lnTo>
                          <a:pt x="797" y="1122"/>
                        </a:lnTo>
                        <a:lnTo>
                          <a:pt x="826" y="1089"/>
                        </a:lnTo>
                        <a:lnTo>
                          <a:pt x="848" y="1051"/>
                        </a:lnTo>
                        <a:lnTo>
                          <a:pt x="863" y="1011"/>
                        </a:lnTo>
                        <a:lnTo>
                          <a:pt x="868" y="969"/>
                        </a:lnTo>
                        <a:lnTo>
                          <a:pt x="866" y="926"/>
                        </a:lnTo>
                        <a:lnTo>
                          <a:pt x="856" y="886"/>
                        </a:lnTo>
                        <a:lnTo>
                          <a:pt x="837" y="847"/>
                        </a:lnTo>
                        <a:lnTo>
                          <a:pt x="811" y="811"/>
                        </a:lnTo>
                        <a:lnTo>
                          <a:pt x="796" y="796"/>
                        </a:lnTo>
                        <a:lnTo>
                          <a:pt x="778" y="782"/>
                        </a:lnTo>
                        <a:lnTo>
                          <a:pt x="760" y="770"/>
                        </a:lnTo>
                        <a:lnTo>
                          <a:pt x="741" y="760"/>
                        </a:lnTo>
                        <a:lnTo>
                          <a:pt x="721" y="752"/>
                        </a:lnTo>
                        <a:lnTo>
                          <a:pt x="701" y="747"/>
                        </a:lnTo>
                        <a:lnTo>
                          <a:pt x="681" y="742"/>
                        </a:lnTo>
                        <a:lnTo>
                          <a:pt x="660" y="740"/>
                        </a:lnTo>
                        <a:lnTo>
                          <a:pt x="638" y="741"/>
                        </a:lnTo>
                        <a:lnTo>
                          <a:pt x="617" y="742"/>
                        </a:lnTo>
                        <a:lnTo>
                          <a:pt x="596" y="747"/>
                        </a:lnTo>
                        <a:lnTo>
                          <a:pt x="575" y="753"/>
                        </a:lnTo>
                        <a:lnTo>
                          <a:pt x="556" y="761"/>
                        </a:lnTo>
                        <a:lnTo>
                          <a:pt x="537" y="772"/>
                        </a:lnTo>
                        <a:lnTo>
                          <a:pt x="518" y="784"/>
                        </a:lnTo>
                        <a:lnTo>
                          <a:pt x="501" y="798"/>
                        </a:lnTo>
                        <a:lnTo>
                          <a:pt x="450" y="744"/>
                        </a:lnTo>
                        <a:lnTo>
                          <a:pt x="408" y="696"/>
                        </a:lnTo>
                        <a:lnTo>
                          <a:pt x="370" y="656"/>
                        </a:lnTo>
                        <a:lnTo>
                          <a:pt x="338" y="621"/>
                        </a:lnTo>
                        <a:lnTo>
                          <a:pt x="310" y="590"/>
                        </a:lnTo>
                        <a:lnTo>
                          <a:pt x="286" y="564"/>
                        </a:lnTo>
                        <a:lnTo>
                          <a:pt x="263" y="539"/>
                        </a:lnTo>
                        <a:lnTo>
                          <a:pt x="242" y="516"/>
                        </a:lnTo>
                        <a:lnTo>
                          <a:pt x="221" y="493"/>
                        </a:lnTo>
                        <a:lnTo>
                          <a:pt x="199" y="470"/>
                        </a:lnTo>
                        <a:lnTo>
                          <a:pt x="176" y="444"/>
                        </a:lnTo>
                        <a:lnTo>
                          <a:pt x="150" y="416"/>
                        </a:lnTo>
                        <a:lnTo>
                          <a:pt x="120" y="383"/>
                        </a:lnTo>
                        <a:lnTo>
                          <a:pt x="86" y="346"/>
                        </a:lnTo>
                        <a:lnTo>
                          <a:pt x="46" y="302"/>
                        </a:lnTo>
                        <a:lnTo>
                          <a:pt x="0" y="252"/>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316">
                    <a:extLst>
                      <a:ext uri="{FF2B5EF4-FFF2-40B4-BE49-F238E27FC236}">
                        <a16:creationId xmlns:a16="http://schemas.microsoft.com/office/drawing/2014/main" id="{E0678D94-88B1-440E-8E9D-9C7E736A232B}"/>
                      </a:ext>
                    </a:extLst>
                  </p:cNvPr>
                  <p:cNvSpPr>
                    <a:spLocks/>
                  </p:cNvSpPr>
                  <p:nvPr/>
                </p:nvSpPr>
                <p:spPr bwMode="auto">
                  <a:xfrm>
                    <a:off x="2165" y="2218"/>
                    <a:ext cx="531" cy="550"/>
                  </a:xfrm>
                  <a:custGeom>
                    <a:avLst/>
                    <a:gdLst>
                      <a:gd name="T0" fmla="*/ 0 w 1593"/>
                      <a:gd name="T1" fmla="*/ 0 h 1648"/>
                      <a:gd name="T2" fmla="*/ 0 w 1593"/>
                      <a:gd name="T3" fmla="*/ 0 h 1648"/>
                      <a:gd name="T4" fmla="*/ 0 w 1593"/>
                      <a:gd name="T5" fmla="*/ 0 h 1648"/>
                      <a:gd name="T6" fmla="*/ 0 w 1593"/>
                      <a:gd name="T7" fmla="*/ 0 h 1648"/>
                      <a:gd name="T8" fmla="*/ 1 w 1593"/>
                      <a:gd name="T9" fmla="*/ 0 h 1648"/>
                      <a:gd name="T10" fmla="*/ 1 w 1593"/>
                      <a:gd name="T11" fmla="*/ 0 h 1648"/>
                      <a:gd name="T12" fmla="*/ 1 w 1593"/>
                      <a:gd name="T13" fmla="*/ 0 h 1648"/>
                      <a:gd name="T14" fmla="*/ 1 w 1593"/>
                      <a:gd name="T15" fmla="*/ 0 h 1648"/>
                      <a:gd name="T16" fmla="*/ 1 w 1593"/>
                      <a:gd name="T17" fmla="*/ 0 h 1648"/>
                      <a:gd name="T18" fmla="*/ 1 w 1593"/>
                      <a:gd name="T19" fmla="*/ 0 h 1648"/>
                      <a:gd name="T20" fmla="*/ 1 w 1593"/>
                      <a:gd name="T21" fmla="*/ 0 h 1648"/>
                      <a:gd name="T22" fmla="*/ 1 w 1593"/>
                      <a:gd name="T23" fmla="*/ 0 h 1648"/>
                      <a:gd name="T24" fmla="*/ 1 w 1593"/>
                      <a:gd name="T25" fmla="*/ 0 h 1648"/>
                      <a:gd name="T26" fmla="*/ 2 w 1593"/>
                      <a:gd name="T27" fmla="*/ 0 h 1648"/>
                      <a:gd name="T28" fmla="*/ 2 w 1593"/>
                      <a:gd name="T29" fmla="*/ 0 h 1648"/>
                      <a:gd name="T30" fmla="*/ 2 w 1593"/>
                      <a:gd name="T31" fmla="*/ 0 h 1648"/>
                      <a:gd name="T32" fmla="*/ 2 w 1593"/>
                      <a:gd name="T33" fmla="*/ 1 h 1648"/>
                      <a:gd name="T34" fmla="*/ 2 w 1593"/>
                      <a:gd name="T35" fmla="*/ 1 h 1648"/>
                      <a:gd name="T36" fmla="*/ 2 w 1593"/>
                      <a:gd name="T37" fmla="*/ 1 h 1648"/>
                      <a:gd name="T38" fmla="*/ 2 w 1593"/>
                      <a:gd name="T39" fmla="*/ 1 h 1648"/>
                      <a:gd name="T40" fmla="*/ 2 w 1593"/>
                      <a:gd name="T41" fmla="*/ 1 h 1648"/>
                      <a:gd name="T42" fmla="*/ 2 w 1593"/>
                      <a:gd name="T43" fmla="*/ 2 h 1648"/>
                      <a:gd name="T44" fmla="*/ 2 w 1593"/>
                      <a:gd name="T45" fmla="*/ 2 h 1648"/>
                      <a:gd name="T46" fmla="*/ 2 w 1593"/>
                      <a:gd name="T47" fmla="*/ 2 h 1648"/>
                      <a:gd name="T48" fmla="*/ 2 w 1593"/>
                      <a:gd name="T49" fmla="*/ 2 h 1648"/>
                      <a:gd name="T50" fmla="*/ 2 w 1593"/>
                      <a:gd name="T51" fmla="*/ 2 h 1648"/>
                      <a:gd name="T52" fmla="*/ 1 w 1593"/>
                      <a:gd name="T53" fmla="*/ 2 h 1648"/>
                      <a:gd name="T54" fmla="*/ 1 w 1593"/>
                      <a:gd name="T55" fmla="*/ 2 h 1648"/>
                      <a:gd name="T56" fmla="*/ 1 w 1593"/>
                      <a:gd name="T57" fmla="*/ 2 h 1648"/>
                      <a:gd name="T58" fmla="*/ 1 w 1593"/>
                      <a:gd name="T59" fmla="*/ 2 h 1648"/>
                      <a:gd name="T60" fmla="*/ 1 w 1593"/>
                      <a:gd name="T61" fmla="*/ 2 h 1648"/>
                      <a:gd name="T62" fmla="*/ 1 w 1593"/>
                      <a:gd name="T63" fmla="*/ 2 h 1648"/>
                      <a:gd name="T64" fmla="*/ 1 w 1593"/>
                      <a:gd name="T65" fmla="*/ 1 h 1648"/>
                      <a:gd name="T66" fmla="*/ 1 w 1593"/>
                      <a:gd name="T67" fmla="*/ 1 h 1648"/>
                      <a:gd name="T68" fmla="*/ 1 w 1593"/>
                      <a:gd name="T69" fmla="*/ 1 h 1648"/>
                      <a:gd name="T70" fmla="*/ 1 w 1593"/>
                      <a:gd name="T71" fmla="*/ 1 h 1648"/>
                      <a:gd name="T72" fmla="*/ 1 w 1593"/>
                      <a:gd name="T73" fmla="*/ 1 h 1648"/>
                      <a:gd name="T74" fmla="*/ 1 w 1593"/>
                      <a:gd name="T75" fmla="*/ 1 h 1648"/>
                      <a:gd name="T76" fmla="*/ 1 w 1593"/>
                      <a:gd name="T77" fmla="*/ 1 h 1648"/>
                      <a:gd name="T78" fmla="*/ 1 w 1593"/>
                      <a:gd name="T79" fmla="*/ 1 h 1648"/>
                      <a:gd name="T80" fmla="*/ 1 w 1593"/>
                      <a:gd name="T81" fmla="*/ 1 h 1648"/>
                      <a:gd name="T82" fmla="*/ 1 w 1593"/>
                      <a:gd name="T83" fmla="*/ 1 h 1648"/>
                      <a:gd name="T84" fmla="*/ 1 w 1593"/>
                      <a:gd name="T85" fmla="*/ 1 h 1648"/>
                      <a:gd name="T86" fmla="*/ 1 w 1593"/>
                      <a:gd name="T87" fmla="*/ 1 h 1648"/>
                      <a:gd name="T88" fmla="*/ 1 w 1593"/>
                      <a:gd name="T89" fmla="*/ 1 h 1648"/>
                      <a:gd name="T90" fmla="*/ 0 w 1593"/>
                      <a:gd name="T91" fmla="*/ 1 h 1648"/>
                      <a:gd name="T92" fmla="*/ 0 w 1593"/>
                      <a:gd name="T93" fmla="*/ 1 h 1648"/>
                      <a:gd name="T94" fmla="*/ 0 w 1593"/>
                      <a:gd name="T95" fmla="*/ 1 h 1648"/>
                      <a:gd name="T96" fmla="*/ 0 w 1593"/>
                      <a:gd name="T97" fmla="*/ 1 h 1648"/>
                      <a:gd name="T98" fmla="*/ 0 w 1593"/>
                      <a:gd name="T99" fmla="*/ 1 h 1648"/>
                      <a:gd name="T100" fmla="*/ 0 w 1593"/>
                      <a:gd name="T101" fmla="*/ 1 h 1648"/>
                      <a:gd name="T102" fmla="*/ 0 w 1593"/>
                      <a:gd name="T103" fmla="*/ 0 h 16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93" h="1648">
                        <a:moveTo>
                          <a:pt x="0" y="248"/>
                        </a:moveTo>
                        <a:lnTo>
                          <a:pt x="38" y="216"/>
                        </a:lnTo>
                        <a:lnTo>
                          <a:pt x="75" y="187"/>
                        </a:lnTo>
                        <a:lnTo>
                          <a:pt x="114" y="158"/>
                        </a:lnTo>
                        <a:lnTo>
                          <a:pt x="155" y="133"/>
                        </a:lnTo>
                        <a:lnTo>
                          <a:pt x="195" y="110"/>
                        </a:lnTo>
                        <a:lnTo>
                          <a:pt x="238" y="89"/>
                        </a:lnTo>
                        <a:lnTo>
                          <a:pt x="280" y="71"/>
                        </a:lnTo>
                        <a:lnTo>
                          <a:pt x="324" y="54"/>
                        </a:lnTo>
                        <a:lnTo>
                          <a:pt x="368" y="40"/>
                        </a:lnTo>
                        <a:lnTo>
                          <a:pt x="413" y="27"/>
                        </a:lnTo>
                        <a:lnTo>
                          <a:pt x="458" y="17"/>
                        </a:lnTo>
                        <a:lnTo>
                          <a:pt x="503" y="9"/>
                        </a:lnTo>
                        <a:lnTo>
                          <a:pt x="547" y="4"/>
                        </a:lnTo>
                        <a:lnTo>
                          <a:pt x="594" y="1"/>
                        </a:lnTo>
                        <a:lnTo>
                          <a:pt x="638" y="0"/>
                        </a:lnTo>
                        <a:lnTo>
                          <a:pt x="685" y="1"/>
                        </a:lnTo>
                        <a:lnTo>
                          <a:pt x="731" y="4"/>
                        </a:lnTo>
                        <a:lnTo>
                          <a:pt x="776" y="8"/>
                        </a:lnTo>
                        <a:lnTo>
                          <a:pt x="821" y="16"/>
                        </a:lnTo>
                        <a:lnTo>
                          <a:pt x="865" y="26"/>
                        </a:lnTo>
                        <a:lnTo>
                          <a:pt x="909" y="37"/>
                        </a:lnTo>
                        <a:lnTo>
                          <a:pt x="953" y="51"/>
                        </a:lnTo>
                        <a:lnTo>
                          <a:pt x="997" y="67"/>
                        </a:lnTo>
                        <a:lnTo>
                          <a:pt x="1039" y="85"/>
                        </a:lnTo>
                        <a:lnTo>
                          <a:pt x="1080" y="106"/>
                        </a:lnTo>
                        <a:lnTo>
                          <a:pt x="1122" y="128"/>
                        </a:lnTo>
                        <a:lnTo>
                          <a:pt x="1162" y="152"/>
                        </a:lnTo>
                        <a:lnTo>
                          <a:pt x="1200" y="179"/>
                        </a:lnTo>
                        <a:lnTo>
                          <a:pt x="1238" y="208"/>
                        </a:lnTo>
                        <a:lnTo>
                          <a:pt x="1275" y="238"/>
                        </a:lnTo>
                        <a:lnTo>
                          <a:pt x="1310" y="271"/>
                        </a:lnTo>
                        <a:lnTo>
                          <a:pt x="1344" y="306"/>
                        </a:lnTo>
                        <a:lnTo>
                          <a:pt x="1406" y="381"/>
                        </a:lnTo>
                        <a:lnTo>
                          <a:pt x="1459" y="460"/>
                        </a:lnTo>
                        <a:lnTo>
                          <a:pt x="1503" y="543"/>
                        </a:lnTo>
                        <a:lnTo>
                          <a:pt x="1538" y="628"/>
                        </a:lnTo>
                        <a:lnTo>
                          <a:pt x="1565" y="717"/>
                        </a:lnTo>
                        <a:lnTo>
                          <a:pt x="1583" y="807"/>
                        </a:lnTo>
                        <a:lnTo>
                          <a:pt x="1591" y="898"/>
                        </a:lnTo>
                        <a:lnTo>
                          <a:pt x="1593" y="989"/>
                        </a:lnTo>
                        <a:lnTo>
                          <a:pt x="1584" y="1080"/>
                        </a:lnTo>
                        <a:lnTo>
                          <a:pt x="1566" y="1170"/>
                        </a:lnTo>
                        <a:lnTo>
                          <a:pt x="1541" y="1258"/>
                        </a:lnTo>
                        <a:lnTo>
                          <a:pt x="1507" y="1344"/>
                        </a:lnTo>
                        <a:lnTo>
                          <a:pt x="1464" y="1426"/>
                        </a:lnTo>
                        <a:lnTo>
                          <a:pt x="1413" y="1505"/>
                        </a:lnTo>
                        <a:lnTo>
                          <a:pt x="1352" y="1579"/>
                        </a:lnTo>
                        <a:lnTo>
                          <a:pt x="1284" y="1648"/>
                        </a:lnTo>
                        <a:lnTo>
                          <a:pt x="1233" y="1593"/>
                        </a:lnTo>
                        <a:lnTo>
                          <a:pt x="1188" y="1543"/>
                        </a:lnTo>
                        <a:lnTo>
                          <a:pt x="1151" y="1503"/>
                        </a:lnTo>
                        <a:lnTo>
                          <a:pt x="1118" y="1467"/>
                        </a:lnTo>
                        <a:lnTo>
                          <a:pt x="1089" y="1436"/>
                        </a:lnTo>
                        <a:lnTo>
                          <a:pt x="1064" y="1409"/>
                        </a:lnTo>
                        <a:lnTo>
                          <a:pt x="1042" y="1384"/>
                        </a:lnTo>
                        <a:lnTo>
                          <a:pt x="1021" y="1361"/>
                        </a:lnTo>
                        <a:lnTo>
                          <a:pt x="1000" y="1340"/>
                        </a:lnTo>
                        <a:lnTo>
                          <a:pt x="980" y="1316"/>
                        </a:lnTo>
                        <a:lnTo>
                          <a:pt x="957" y="1292"/>
                        </a:lnTo>
                        <a:lnTo>
                          <a:pt x="932" y="1265"/>
                        </a:lnTo>
                        <a:lnTo>
                          <a:pt x="904" y="1234"/>
                        </a:lnTo>
                        <a:lnTo>
                          <a:pt x="872" y="1199"/>
                        </a:lnTo>
                        <a:lnTo>
                          <a:pt x="834" y="1159"/>
                        </a:lnTo>
                        <a:lnTo>
                          <a:pt x="790" y="1111"/>
                        </a:lnTo>
                        <a:lnTo>
                          <a:pt x="819" y="1078"/>
                        </a:lnTo>
                        <a:lnTo>
                          <a:pt x="841" y="1040"/>
                        </a:lnTo>
                        <a:lnTo>
                          <a:pt x="856" y="1000"/>
                        </a:lnTo>
                        <a:lnTo>
                          <a:pt x="861" y="958"/>
                        </a:lnTo>
                        <a:lnTo>
                          <a:pt x="859" y="915"/>
                        </a:lnTo>
                        <a:lnTo>
                          <a:pt x="849" y="875"/>
                        </a:lnTo>
                        <a:lnTo>
                          <a:pt x="830" y="836"/>
                        </a:lnTo>
                        <a:lnTo>
                          <a:pt x="804" y="800"/>
                        </a:lnTo>
                        <a:lnTo>
                          <a:pt x="789" y="785"/>
                        </a:lnTo>
                        <a:lnTo>
                          <a:pt x="771" y="771"/>
                        </a:lnTo>
                        <a:lnTo>
                          <a:pt x="753" y="759"/>
                        </a:lnTo>
                        <a:lnTo>
                          <a:pt x="734" y="749"/>
                        </a:lnTo>
                        <a:lnTo>
                          <a:pt x="714" y="741"/>
                        </a:lnTo>
                        <a:lnTo>
                          <a:pt x="694" y="736"/>
                        </a:lnTo>
                        <a:lnTo>
                          <a:pt x="674" y="731"/>
                        </a:lnTo>
                        <a:lnTo>
                          <a:pt x="653" y="729"/>
                        </a:lnTo>
                        <a:lnTo>
                          <a:pt x="631" y="730"/>
                        </a:lnTo>
                        <a:lnTo>
                          <a:pt x="610" y="731"/>
                        </a:lnTo>
                        <a:lnTo>
                          <a:pt x="589" y="736"/>
                        </a:lnTo>
                        <a:lnTo>
                          <a:pt x="568" y="742"/>
                        </a:lnTo>
                        <a:lnTo>
                          <a:pt x="549" y="750"/>
                        </a:lnTo>
                        <a:lnTo>
                          <a:pt x="530" y="761"/>
                        </a:lnTo>
                        <a:lnTo>
                          <a:pt x="511" y="773"/>
                        </a:lnTo>
                        <a:lnTo>
                          <a:pt x="494" y="787"/>
                        </a:lnTo>
                        <a:lnTo>
                          <a:pt x="442" y="731"/>
                        </a:lnTo>
                        <a:lnTo>
                          <a:pt x="398" y="682"/>
                        </a:lnTo>
                        <a:lnTo>
                          <a:pt x="360" y="642"/>
                        </a:lnTo>
                        <a:lnTo>
                          <a:pt x="327" y="605"/>
                        </a:lnTo>
                        <a:lnTo>
                          <a:pt x="299" y="575"/>
                        </a:lnTo>
                        <a:lnTo>
                          <a:pt x="274" y="547"/>
                        </a:lnTo>
                        <a:lnTo>
                          <a:pt x="251" y="522"/>
                        </a:lnTo>
                        <a:lnTo>
                          <a:pt x="231" y="499"/>
                        </a:lnTo>
                        <a:lnTo>
                          <a:pt x="210" y="477"/>
                        </a:lnTo>
                        <a:lnTo>
                          <a:pt x="189" y="454"/>
                        </a:lnTo>
                        <a:lnTo>
                          <a:pt x="167" y="430"/>
                        </a:lnTo>
                        <a:lnTo>
                          <a:pt x="142" y="403"/>
                        </a:lnTo>
                        <a:lnTo>
                          <a:pt x="114" y="372"/>
                        </a:lnTo>
                        <a:lnTo>
                          <a:pt x="81" y="337"/>
                        </a:lnTo>
                        <a:lnTo>
                          <a:pt x="44" y="296"/>
                        </a:lnTo>
                        <a:lnTo>
                          <a:pt x="0" y="248"/>
                        </a:lnTo>
                        <a:close/>
                      </a:path>
                    </a:pathLst>
                  </a:custGeom>
                  <a:solidFill>
                    <a:srgbClr val="D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317">
                    <a:extLst>
                      <a:ext uri="{FF2B5EF4-FFF2-40B4-BE49-F238E27FC236}">
                        <a16:creationId xmlns:a16="http://schemas.microsoft.com/office/drawing/2014/main" id="{9EE9B23E-B51B-47B9-B61E-BC3B85A99ECB}"/>
                      </a:ext>
                    </a:extLst>
                  </p:cNvPr>
                  <p:cNvSpPr>
                    <a:spLocks/>
                  </p:cNvSpPr>
                  <p:nvPr/>
                </p:nvSpPr>
                <p:spPr bwMode="auto">
                  <a:xfrm>
                    <a:off x="2168" y="2222"/>
                    <a:ext cx="524" cy="543"/>
                  </a:xfrm>
                  <a:custGeom>
                    <a:avLst/>
                    <a:gdLst>
                      <a:gd name="T0" fmla="*/ 0 w 1572"/>
                      <a:gd name="T1" fmla="*/ 0 h 1631"/>
                      <a:gd name="T2" fmla="*/ 0 w 1572"/>
                      <a:gd name="T3" fmla="*/ 0 h 1631"/>
                      <a:gd name="T4" fmla="*/ 0 w 1572"/>
                      <a:gd name="T5" fmla="*/ 0 h 1631"/>
                      <a:gd name="T6" fmla="*/ 0 w 1572"/>
                      <a:gd name="T7" fmla="*/ 0 h 1631"/>
                      <a:gd name="T8" fmla="*/ 0 w 1572"/>
                      <a:gd name="T9" fmla="*/ 0 h 1631"/>
                      <a:gd name="T10" fmla="*/ 1 w 1572"/>
                      <a:gd name="T11" fmla="*/ 0 h 1631"/>
                      <a:gd name="T12" fmla="*/ 1 w 1572"/>
                      <a:gd name="T13" fmla="*/ 0 h 1631"/>
                      <a:gd name="T14" fmla="*/ 1 w 1572"/>
                      <a:gd name="T15" fmla="*/ 0 h 1631"/>
                      <a:gd name="T16" fmla="*/ 1 w 1572"/>
                      <a:gd name="T17" fmla="*/ 0 h 1631"/>
                      <a:gd name="T18" fmla="*/ 1 w 1572"/>
                      <a:gd name="T19" fmla="*/ 0 h 1631"/>
                      <a:gd name="T20" fmla="*/ 1 w 1572"/>
                      <a:gd name="T21" fmla="*/ 0 h 1631"/>
                      <a:gd name="T22" fmla="*/ 1 w 1572"/>
                      <a:gd name="T23" fmla="*/ 0 h 1631"/>
                      <a:gd name="T24" fmla="*/ 1 w 1572"/>
                      <a:gd name="T25" fmla="*/ 0 h 1631"/>
                      <a:gd name="T26" fmla="*/ 2 w 1572"/>
                      <a:gd name="T27" fmla="*/ 0 h 1631"/>
                      <a:gd name="T28" fmla="*/ 2 w 1572"/>
                      <a:gd name="T29" fmla="*/ 0 h 1631"/>
                      <a:gd name="T30" fmla="*/ 2 w 1572"/>
                      <a:gd name="T31" fmla="*/ 0 h 1631"/>
                      <a:gd name="T32" fmla="*/ 2 w 1572"/>
                      <a:gd name="T33" fmla="*/ 1 h 1631"/>
                      <a:gd name="T34" fmla="*/ 2 w 1572"/>
                      <a:gd name="T35" fmla="*/ 1 h 1631"/>
                      <a:gd name="T36" fmla="*/ 2 w 1572"/>
                      <a:gd name="T37" fmla="*/ 1 h 1631"/>
                      <a:gd name="T38" fmla="*/ 2 w 1572"/>
                      <a:gd name="T39" fmla="*/ 1 h 1631"/>
                      <a:gd name="T40" fmla="*/ 2 w 1572"/>
                      <a:gd name="T41" fmla="*/ 1 h 1631"/>
                      <a:gd name="T42" fmla="*/ 2 w 1572"/>
                      <a:gd name="T43" fmla="*/ 2 h 1631"/>
                      <a:gd name="T44" fmla="*/ 2 w 1572"/>
                      <a:gd name="T45" fmla="*/ 2 h 1631"/>
                      <a:gd name="T46" fmla="*/ 2 w 1572"/>
                      <a:gd name="T47" fmla="*/ 2 h 1631"/>
                      <a:gd name="T48" fmla="*/ 2 w 1572"/>
                      <a:gd name="T49" fmla="*/ 2 h 1631"/>
                      <a:gd name="T50" fmla="*/ 2 w 1572"/>
                      <a:gd name="T51" fmla="*/ 2 h 1631"/>
                      <a:gd name="T52" fmla="*/ 1 w 1572"/>
                      <a:gd name="T53" fmla="*/ 2 h 1631"/>
                      <a:gd name="T54" fmla="*/ 1 w 1572"/>
                      <a:gd name="T55" fmla="*/ 2 h 1631"/>
                      <a:gd name="T56" fmla="*/ 1 w 1572"/>
                      <a:gd name="T57" fmla="*/ 2 h 1631"/>
                      <a:gd name="T58" fmla="*/ 1 w 1572"/>
                      <a:gd name="T59" fmla="*/ 2 h 1631"/>
                      <a:gd name="T60" fmla="*/ 1 w 1572"/>
                      <a:gd name="T61" fmla="*/ 2 h 1631"/>
                      <a:gd name="T62" fmla="*/ 1 w 1572"/>
                      <a:gd name="T63" fmla="*/ 2 h 1631"/>
                      <a:gd name="T64" fmla="*/ 1 w 1572"/>
                      <a:gd name="T65" fmla="*/ 1 h 1631"/>
                      <a:gd name="T66" fmla="*/ 1 w 1572"/>
                      <a:gd name="T67" fmla="*/ 1 h 1631"/>
                      <a:gd name="T68" fmla="*/ 1 w 1572"/>
                      <a:gd name="T69" fmla="*/ 1 h 1631"/>
                      <a:gd name="T70" fmla="*/ 1 w 1572"/>
                      <a:gd name="T71" fmla="*/ 1 h 1631"/>
                      <a:gd name="T72" fmla="*/ 1 w 1572"/>
                      <a:gd name="T73" fmla="*/ 1 h 1631"/>
                      <a:gd name="T74" fmla="*/ 1 w 1572"/>
                      <a:gd name="T75" fmla="*/ 1 h 1631"/>
                      <a:gd name="T76" fmla="*/ 1 w 1572"/>
                      <a:gd name="T77" fmla="*/ 1 h 1631"/>
                      <a:gd name="T78" fmla="*/ 1 w 1572"/>
                      <a:gd name="T79" fmla="*/ 1 h 1631"/>
                      <a:gd name="T80" fmla="*/ 1 w 1572"/>
                      <a:gd name="T81" fmla="*/ 1 h 1631"/>
                      <a:gd name="T82" fmla="*/ 1 w 1572"/>
                      <a:gd name="T83" fmla="*/ 1 h 1631"/>
                      <a:gd name="T84" fmla="*/ 1 w 1572"/>
                      <a:gd name="T85" fmla="*/ 1 h 1631"/>
                      <a:gd name="T86" fmla="*/ 1 w 1572"/>
                      <a:gd name="T87" fmla="*/ 1 h 1631"/>
                      <a:gd name="T88" fmla="*/ 1 w 1572"/>
                      <a:gd name="T89" fmla="*/ 1 h 1631"/>
                      <a:gd name="T90" fmla="*/ 0 w 1572"/>
                      <a:gd name="T91" fmla="*/ 1 h 1631"/>
                      <a:gd name="T92" fmla="*/ 0 w 1572"/>
                      <a:gd name="T93" fmla="*/ 1 h 1631"/>
                      <a:gd name="T94" fmla="*/ 0 w 1572"/>
                      <a:gd name="T95" fmla="*/ 1 h 1631"/>
                      <a:gd name="T96" fmla="*/ 0 w 1572"/>
                      <a:gd name="T97" fmla="*/ 1 h 1631"/>
                      <a:gd name="T98" fmla="*/ 0 w 1572"/>
                      <a:gd name="T99" fmla="*/ 1 h 1631"/>
                      <a:gd name="T100" fmla="*/ 0 w 1572"/>
                      <a:gd name="T101" fmla="*/ 0 h 1631"/>
                      <a:gd name="T102" fmla="*/ 0 w 1572"/>
                      <a:gd name="T103" fmla="*/ 0 h 16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72" h="1631">
                        <a:moveTo>
                          <a:pt x="0" y="246"/>
                        </a:moveTo>
                        <a:lnTo>
                          <a:pt x="36" y="214"/>
                        </a:lnTo>
                        <a:lnTo>
                          <a:pt x="73" y="185"/>
                        </a:lnTo>
                        <a:lnTo>
                          <a:pt x="113" y="157"/>
                        </a:lnTo>
                        <a:lnTo>
                          <a:pt x="152" y="132"/>
                        </a:lnTo>
                        <a:lnTo>
                          <a:pt x="193" y="110"/>
                        </a:lnTo>
                        <a:lnTo>
                          <a:pt x="235" y="89"/>
                        </a:lnTo>
                        <a:lnTo>
                          <a:pt x="276" y="71"/>
                        </a:lnTo>
                        <a:lnTo>
                          <a:pt x="319" y="54"/>
                        </a:lnTo>
                        <a:lnTo>
                          <a:pt x="363" y="40"/>
                        </a:lnTo>
                        <a:lnTo>
                          <a:pt x="407" y="28"/>
                        </a:lnTo>
                        <a:lnTo>
                          <a:pt x="451" y="18"/>
                        </a:lnTo>
                        <a:lnTo>
                          <a:pt x="496" y="10"/>
                        </a:lnTo>
                        <a:lnTo>
                          <a:pt x="540" y="5"/>
                        </a:lnTo>
                        <a:lnTo>
                          <a:pt x="585" y="2"/>
                        </a:lnTo>
                        <a:lnTo>
                          <a:pt x="631" y="0"/>
                        </a:lnTo>
                        <a:lnTo>
                          <a:pt x="676" y="2"/>
                        </a:lnTo>
                        <a:lnTo>
                          <a:pt x="721" y="5"/>
                        </a:lnTo>
                        <a:lnTo>
                          <a:pt x="766" y="9"/>
                        </a:lnTo>
                        <a:lnTo>
                          <a:pt x="810" y="17"/>
                        </a:lnTo>
                        <a:lnTo>
                          <a:pt x="855" y="27"/>
                        </a:lnTo>
                        <a:lnTo>
                          <a:pt x="899" y="38"/>
                        </a:lnTo>
                        <a:lnTo>
                          <a:pt x="942" y="52"/>
                        </a:lnTo>
                        <a:lnTo>
                          <a:pt x="985" y="67"/>
                        </a:lnTo>
                        <a:lnTo>
                          <a:pt x="1027" y="85"/>
                        </a:lnTo>
                        <a:lnTo>
                          <a:pt x="1068" y="106"/>
                        </a:lnTo>
                        <a:lnTo>
                          <a:pt x="1109" y="128"/>
                        </a:lnTo>
                        <a:lnTo>
                          <a:pt x="1148" y="152"/>
                        </a:lnTo>
                        <a:lnTo>
                          <a:pt x="1186" y="178"/>
                        </a:lnTo>
                        <a:lnTo>
                          <a:pt x="1224" y="206"/>
                        </a:lnTo>
                        <a:lnTo>
                          <a:pt x="1260" y="237"/>
                        </a:lnTo>
                        <a:lnTo>
                          <a:pt x="1295" y="269"/>
                        </a:lnTo>
                        <a:lnTo>
                          <a:pt x="1328" y="304"/>
                        </a:lnTo>
                        <a:lnTo>
                          <a:pt x="1389" y="377"/>
                        </a:lnTo>
                        <a:lnTo>
                          <a:pt x="1441" y="456"/>
                        </a:lnTo>
                        <a:lnTo>
                          <a:pt x="1485" y="537"/>
                        </a:lnTo>
                        <a:lnTo>
                          <a:pt x="1520" y="623"/>
                        </a:lnTo>
                        <a:lnTo>
                          <a:pt x="1546" y="709"/>
                        </a:lnTo>
                        <a:lnTo>
                          <a:pt x="1564" y="799"/>
                        </a:lnTo>
                        <a:lnTo>
                          <a:pt x="1572" y="889"/>
                        </a:lnTo>
                        <a:lnTo>
                          <a:pt x="1572" y="979"/>
                        </a:lnTo>
                        <a:lnTo>
                          <a:pt x="1565" y="1069"/>
                        </a:lnTo>
                        <a:lnTo>
                          <a:pt x="1548" y="1157"/>
                        </a:lnTo>
                        <a:lnTo>
                          <a:pt x="1523" y="1245"/>
                        </a:lnTo>
                        <a:lnTo>
                          <a:pt x="1489" y="1330"/>
                        </a:lnTo>
                        <a:lnTo>
                          <a:pt x="1446" y="1412"/>
                        </a:lnTo>
                        <a:lnTo>
                          <a:pt x="1396" y="1489"/>
                        </a:lnTo>
                        <a:lnTo>
                          <a:pt x="1337" y="1563"/>
                        </a:lnTo>
                        <a:lnTo>
                          <a:pt x="1270" y="1631"/>
                        </a:lnTo>
                        <a:lnTo>
                          <a:pt x="1217" y="1573"/>
                        </a:lnTo>
                        <a:lnTo>
                          <a:pt x="1171" y="1523"/>
                        </a:lnTo>
                        <a:lnTo>
                          <a:pt x="1133" y="1481"/>
                        </a:lnTo>
                        <a:lnTo>
                          <a:pt x="1099" y="1445"/>
                        </a:lnTo>
                        <a:lnTo>
                          <a:pt x="1070" y="1413"/>
                        </a:lnTo>
                        <a:lnTo>
                          <a:pt x="1045" y="1385"/>
                        </a:lnTo>
                        <a:lnTo>
                          <a:pt x="1022" y="1361"/>
                        </a:lnTo>
                        <a:lnTo>
                          <a:pt x="1002" y="1338"/>
                        </a:lnTo>
                        <a:lnTo>
                          <a:pt x="981" y="1316"/>
                        </a:lnTo>
                        <a:lnTo>
                          <a:pt x="962" y="1294"/>
                        </a:lnTo>
                        <a:lnTo>
                          <a:pt x="940" y="1271"/>
                        </a:lnTo>
                        <a:lnTo>
                          <a:pt x="917" y="1246"/>
                        </a:lnTo>
                        <a:lnTo>
                          <a:pt x="890" y="1217"/>
                        </a:lnTo>
                        <a:lnTo>
                          <a:pt x="860" y="1184"/>
                        </a:lnTo>
                        <a:lnTo>
                          <a:pt x="824" y="1145"/>
                        </a:lnTo>
                        <a:lnTo>
                          <a:pt x="783" y="1101"/>
                        </a:lnTo>
                        <a:lnTo>
                          <a:pt x="812" y="1068"/>
                        </a:lnTo>
                        <a:lnTo>
                          <a:pt x="834" y="1030"/>
                        </a:lnTo>
                        <a:lnTo>
                          <a:pt x="849" y="990"/>
                        </a:lnTo>
                        <a:lnTo>
                          <a:pt x="854" y="948"/>
                        </a:lnTo>
                        <a:lnTo>
                          <a:pt x="852" y="905"/>
                        </a:lnTo>
                        <a:lnTo>
                          <a:pt x="842" y="865"/>
                        </a:lnTo>
                        <a:lnTo>
                          <a:pt x="823" y="826"/>
                        </a:lnTo>
                        <a:lnTo>
                          <a:pt x="797" y="790"/>
                        </a:lnTo>
                        <a:lnTo>
                          <a:pt x="782" y="775"/>
                        </a:lnTo>
                        <a:lnTo>
                          <a:pt x="764" y="761"/>
                        </a:lnTo>
                        <a:lnTo>
                          <a:pt x="746" y="749"/>
                        </a:lnTo>
                        <a:lnTo>
                          <a:pt x="727" y="739"/>
                        </a:lnTo>
                        <a:lnTo>
                          <a:pt x="707" y="731"/>
                        </a:lnTo>
                        <a:lnTo>
                          <a:pt x="687" y="726"/>
                        </a:lnTo>
                        <a:lnTo>
                          <a:pt x="667" y="721"/>
                        </a:lnTo>
                        <a:lnTo>
                          <a:pt x="646" y="719"/>
                        </a:lnTo>
                        <a:lnTo>
                          <a:pt x="624" y="720"/>
                        </a:lnTo>
                        <a:lnTo>
                          <a:pt x="603" y="721"/>
                        </a:lnTo>
                        <a:lnTo>
                          <a:pt x="582" y="726"/>
                        </a:lnTo>
                        <a:lnTo>
                          <a:pt x="561" y="732"/>
                        </a:lnTo>
                        <a:lnTo>
                          <a:pt x="542" y="740"/>
                        </a:lnTo>
                        <a:lnTo>
                          <a:pt x="523" y="751"/>
                        </a:lnTo>
                        <a:lnTo>
                          <a:pt x="504" y="763"/>
                        </a:lnTo>
                        <a:lnTo>
                          <a:pt x="487" y="777"/>
                        </a:lnTo>
                        <a:lnTo>
                          <a:pt x="434" y="719"/>
                        </a:lnTo>
                        <a:lnTo>
                          <a:pt x="388" y="670"/>
                        </a:lnTo>
                        <a:lnTo>
                          <a:pt x="350" y="627"/>
                        </a:lnTo>
                        <a:lnTo>
                          <a:pt x="316" y="591"/>
                        </a:lnTo>
                        <a:lnTo>
                          <a:pt x="287" y="559"/>
                        </a:lnTo>
                        <a:lnTo>
                          <a:pt x="262" y="532"/>
                        </a:lnTo>
                        <a:lnTo>
                          <a:pt x="239" y="507"/>
                        </a:lnTo>
                        <a:lnTo>
                          <a:pt x="218" y="484"/>
                        </a:lnTo>
                        <a:lnTo>
                          <a:pt x="198" y="462"/>
                        </a:lnTo>
                        <a:lnTo>
                          <a:pt x="177" y="440"/>
                        </a:lnTo>
                        <a:lnTo>
                          <a:pt x="157" y="417"/>
                        </a:lnTo>
                        <a:lnTo>
                          <a:pt x="134" y="392"/>
                        </a:lnTo>
                        <a:lnTo>
                          <a:pt x="106" y="362"/>
                        </a:lnTo>
                        <a:lnTo>
                          <a:pt x="77" y="329"/>
                        </a:lnTo>
                        <a:lnTo>
                          <a:pt x="42" y="291"/>
                        </a:lnTo>
                        <a:lnTo>
                          <a:pt x="0" y="246"/>
                        </a:lnTo>
                        <a:close/>
                      </a:path>
                    </a:pathLst>
                  </a:custGeom>
                  <a:solidFill>
                    <a:srgbClr val="E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318">
                    <a:extLst>
                      <a:ext uri="{FF2B5EF4-FFF2-40B4-BE49-F238E27FC236}">
                        <a16:creationId xmlns:a16="http://schemas.microsoft.com/office/drawing/2014/main" id="{358D49A3-047C-41B0-B609-783101620618}"/>
                      </a:ext>
                    </a:extLst>
                  </p:cNvPr>
                  <p:cNvSpPr>
                    <a:spLocks/>
                  </p:cNvSpPr>
                  <p:nvPr/>
                </p:nvSpPr>
                <p:spPr bwMode="auto">
                  <a:xfrm>
                    <a:off x="2170" y="2225"/>
                    <a:ext cx="519" cy="538"/>
                  </a:xfrm>
                  <a:custGeom>
                    <a:avLst/>
                    <a:gdLst>
                      <a:gd name="T0" fmla="*/ 0 w 1558"/>
                      <a:gd name="T1" fmla="*/ 0 h 1613"/>
                      <a:gd name="T2" fmla="*/ 0 w 1558"/>
                      <a:gd name="T3" fmla="*/ 0 h 1613"/>
                      <a:gd name="T4" fmla="*/ 0 w 1558"/>
                      <a:gd name="T5" fmla="*/ 0 h 1613"/>
                      <a:gd name="T6" fmla="*/ 0 w 1558"/>
                      <a:gd name="T7" fmla="*/ 0 h 1613"/>
                      <a:gd name="T8" fmla="*/ 0 w 1558"/>
                      <a:gd name="T9" fmla="*/ 0 h 1613"/>
                      <a:gd name="T10" fmla="*/ 1 w 1558"/>
                      <a:gd name="T11" fmla="*/ 0 h 1613"/>
                      <a:gd name="T12" fmla="*/ 1 w 1558"/>
                      <a:gd name="T13" fmla="*/ 0 h 1613"/>
                      <a:gd name="T14" fmla="*/ 1 w 1558"/>
                      <a:gd name="T15" fmla="*/ 0 h 1613"/>
                      <a:gd name="T16" fmla="*/ 1 w 1558"/>
                      <a:gd name="T17" fmla="*/ 0 h 1613"/>
                      <a:gd name="T18" fmla="*/ 1 w 1558"/>
                      <a:gd name="T19" fmla="*/ 0 h 1613"/>
                      <a:gd name="T20" fmla="*/ 1 w 1558"/>
                      <a:gd name="T21" fmla="*/ 0 h 1613"/>
                      <a:gd name="T22" fmla="*/ 1 w 1558"/>
                      <a:gd name="T23" fmla="*/ 0 h 1613"/>
                      <a:gd name="T24" fmla="*/ 1 w 1558"/>
                      <a:gd name="T25" fmla="*/ 0 h 1613"/>
                      <a:gd name="T26" fmla="*/ 2 w 1558"/>
                      <a:gd name="T27" fmla="*/ 0 h 1613"/>
                      <a:gd name="T28" fmla="*/ 2 w 1558"/>
                      <a:gd name="T29" fmla="*/ 0 h 1613"/>
                      <a:gd name="T30" fmla="*/ 2 w 1558"/>
                      <a:gd name="T31" fmla="*/ 0 h 1613"/>
                      <a:gd name="T32" fmla="*/ 2 w 1558"/>
                      <a:gd name="T33" fmla="*/ 1 h 1613"/>
                      <a:gd name="T34" fmla="*/ 2 w 1558"/>
                      <a:gd name="T35" fmla="*/ 1 h 1613"/>
                      <a:gd name="T36" fmla="*/ 2 w 1558"/>
                      <a:gd name="T37" fmla="*/ 1 h 1613"/>
                      <a:gd name="T38" fmla="*/ 2 w 1558"/>
                      <a:gd name="T39" fmla="*/ 1 h 1613"/>
                      <a:gd name="T40" fmla="*/ 2 w 1558"/>
                      <a:gd name="T41" fmla="*/ 1 h 1613"/>
                      <a:gd name="T42" fmla="*/ 2 w 1558"/>
                      <a:gd name="T43" fmla="*/ 2 h 1613"/>
                      <a:gd name="T44" fmla="*/ 2 w 1558"/>
                      <a:gd name="T45" fmla="*/ 2 h 1613"/>
                      <a:gd name="T46" fmla="*/ 2 w 1558"/>
                      <a:gd name="T47" fmla="*/ 2 h 1613"/>
                      <a:gd name="T48" fmla="*/ 2 w 1558"/>
                      <a:gd name="T49" fmla="*/ 2 h 1613"/>
                      <a:gd name="T50" fmla="*/ 2 w 1558"/>
                      <a:gd name="T51" fmla="*/ 2 h 1613"/>
                      <a:gd name="T52" fmla="*/ 1 w 1558"/>
                      <a:gd name="T53" fmla="*/ 2 h 1613"/>
                      <a:gd name="T54" fmla="*/ 1 w 1558"/>
                      <a:gd name="T55" fmla="*/ 2 h 1613"/>
                      <a:gd name="T56" fmla="*/ 1 w 1558"/>
                      <a:gd name="T57" fmla="*/ 2 h 1613"/>
                      <a:gd name="T58" fmla="*/ 1 w 1558"/>
                      <a:gd name="T59" fmla="*/ 2 h 1613"/>
                      <a:gd name="T60" fmla="*/ 1 w 1558"/>
                      <a:gd name="T61" fmla="*/ 2 h 1613"/>
                      <a:gd name="T62" fmla="*/ 1 w 1558"/>
                      <a:gd name="T63" fmla="*/ 2 h 1613"/>
                      <a:gd name="T64" fmla="*/ 1 w 1558"/>
                      <a:gd name="T65" fmla="*/ 1 h 1613"/>
                      <a:gd name="T66" fmla="*/ 1 w 1558"/>
                      <a:gd name="T67" fmla="*/ 1 h 1613"/>
                      <a:gd name="T68" fmla="*/ 1 w 1558"/>
                      <a:gd name="T69" fmla="*/ 1 h 1613"/>
                      <a:gd name="T70" fmla="*/ 1 w 1558"/>
                      <a:gd name="T71" fmla="*/ 1 h 1613"/>
                      <a:gd name="T72" fmla="*/ 1 w 1558"/>
                      <a:gd name="T73" fmla="*/ 1 h 1613"/>
                      <a:gd name="T74" fmla="*/ 1 w 1558"/>
                      <a:gd name="T75" fmla="*/ 1 h 1613"/>
                      <a:gd name="T76" fmla="*/ 1 w 1558"/>
                      <a:gd name="T77" fmla="*/ 1 h 1613"/>
                      <a:gd name="T78" fmla="*/ 1 w 1558"/>
                      <a:gd name="T79" fmla="*/ 1 h 1613"/>
                      <a:gd name="T80" fmla="*/ 1 w 1558"/>
                      <a:gd name="T81" fmla="*/ 1 h 1613"/>
                      <a:gd name="T82" fmla="*/ 1 w 1558"/>
                      <a:gd name="T83" fmla="*/ 1 h 1613"/>
                      <a:gd name="T84" fmla="*/ 1 w 1558"/>
                      <a:gd name="T85" fmla="*/ 1 h 1613"/>
                      <a:gd name="T86" fmla="*/ 1 w 1558"/>
                      <a:gd name="T87" fmla="*/ 1 h 1613"/>
                      <a:gd name="T88" fmla="*/ 1 w 1558"/>
                      <a:gd name="T89" fmla="*/ 1 h 1613"/>
                      <a:gd name="T90" fmla="*/ 0 w 1558"/>
                      <a:gd name="T91" fmla="*/ 1 h 1613"/>
                      <a:gd name="T92" fmla="*/ 0 w 1558"/>
                      <a:gd name="T93" fmla="*/ 1 h 1613"/>
                      <a:gd name="T94" fmla="*/ 0 w 1558"/>
                      <a:gd name="T95" fmla="*/ 1 h 1613"/>
                      <a:gd name="T96" fmla="*/ 0 w 1558"/>
                      <a:gd name="T97" fmla="*/ 1 h 1613"/>
                      <a:gd name="T98" fmla="*/ 0 w 1558"/>
                      <a:gd name="T99" fmla="*/ 1 h 1613"/>
                      <a:gd name="T100" fmla="*/ 0 w 1558"/>
                      <a:gd name="T101" fmla="*/ 0 h 1613"/>
                      <a:gd name="T102" fmla="*/ 0 w 1558"/>
                      <a:gd name="T103" fmla="*/ 0 h 161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8" h="1613">
                        <a:moveTo>
                          <a:pt x="0" y="244"/>
                        </a:moveTo>
                        <a:lnTo>
                          <a:pt x="37" y="212"/>
                        </a:lnTo>
                        <a:lnTo>
                          <a:pt x="74" y="183"/>
                        </a:lnTo>
                        <a:lnTo>
                          <a:pt x="112" y="156"/>
                        </a:lnTo>
                        <a:lnTo>
                          <a:pt x="152" y="131"/>
                        </a:lnTo>
                        <a:lnTo>
                          <a:pt x="191" y="109"/>
                        </a:lnTo>
                        <a:lnTo>
                          <a:pt x="233" y="88"/>
                        </a:lnTo>
                        <a:lnTo>
                          <a:pt x="275" y="69"/>
                        </a:lnTo>
                        <a:lnTo>
                          <a:pt x="317" y="54"/>
                        </a:lnTo>
                        <a:lnTo>
                          <a:pt x="360" y="40"/>
                        </a:lnTo>
                        <a:lnTo>
                          <a:pt x="404" y="28"/>
                        </a:lnTo>
                        <a:lnTo>
                          <a:pt x="448" y="18"/>
                        </a:lnTo>
                        <a:lnTo>
                          <a:pt x="492" y="10"/>
                        </a:lnTo>
                        <a:lnTo>
                          <a:pt x="536" y="5"/>
                        </a:lnTo>
                        <a:lnTo>
                          <a:pt x="581" y="1"/>
                        </a:lnTo>
                        <a:lnTo>
                          <a:pt x="625" y="0"/>
                        </a:lnTo>
                        <a:lnTo>
                          <a:pt x="670" y="1"/>
                        </a:lnTo>
                        <a:lnTo>
                          <a:pt x="714" y="5"/>
                        </a:lnTo>
                        <a:lnTo>
                          <a:pt x="759" y="9"/>
                        </a:lnTo>
                        <a:lnTo>
                          <a:pt x="803" y="17"/>
                        </a:lnTo>
                        <a:lnTo>
                          <a:pt x="847" y="26"/>
                        </a:lnTo>
                        <a:lnTo>
                          <a:pt x="891" y="38"/>
                        </a:lnTo>
                        <a:lnTo>
                          <a:pt x="934" y="51"/>
                        </a:lnTo>
                        <a:lnTo>
                          <a:pt x="975" y="67"/>
                        </a:lnTo>
                        <a:lnTo>
                          <a:pt x="1017" y="85"/>
                        </a:lnTo>
                        <a:lnTo>
                          <a:pt x="1059" y="104"/>
                        </a:lnTo>
                        <a:lnTo>
                          <a:pt x="1098" y="126"/>
                        </a:lnTo>
                        <a:lnTo>
                          <a:pt x="1138" y="150"/>
                        </a:lnTo>
                        <a:lnTo>
                          <a:pt x="1175" y="176"/>
                        </a:lnTo>
                        <a:lnTo>
                          <a:pt x="1212" y="204"/>
                        </a:lnTo>
                        <a:lnTo>
                          <a:pt x="1247" y="234"/>
                        </a:lnTo>
                        <a:lnTo>
                          <a:pt x="1282" y="267"/>
                        </a:lnTo>
                        <a:lnTo>
                          <a:pt x="1315" y="301"/>
                        </a:lnTo>
                        <a:lnTo>
                          <a:pt x="1376" y="374"/>
                        </a:lnTo>
                        <a:lnTo>
                          <a:pt x="1427" y="451"/>
                        </a:lnTo>
                        <a:lnTo>
                          <a:pt x="1471" y="532"/>
                        </a:lnTo>
                        <a:lnTo>
                          <a:pt x="1505" y="616"/>
                        </a:lnTo>
                        <a:lnTo>
                          <a:pt x="1531" y="703"/>
                        </a:lnTo>
                        <a:lnTo>
                          <a:pt x="1549" y="790"/>
                        </a:lnTo>
                        <a:lnTo>
                          <a:pt x="1558" y="879"/>
                        </a:lnTo>
                        <a:lnTo>
                          <a:pt x="1558" y="968"/>
                        </a:lnTo>
                        <a:lnTo>
                          <a:pt x="1550" y="1058"/>
                        </a:lnTo>
                        <a:lnTo>
                          <a:pt x="1532" y="1145"/>
                        </a:lnTo>
                        <a:lnTo>
                          <a:pt x="1508" y="1231"/>
                        </a:lnTo>
                        <a:lnTo>
                          <a:pt x="1474" y="1315"/>
                        </a:lnTo>
                        <a:lnTo>
                          <a:pt x="1433" y="1396"/>
                        </a:lnTo>
                        <a:lnTo>
                          <a:pt x="1382" y="1473"/>
                        </a:lnTo>
                        <a:lnTo>
                          <a:pt x="1324" y="1545"/>
                        </a:lnTo>
                        <a:lnTo>
                          <a:pt x="1257" y="1613"/>
                        </a:lnTo>
                        <a:lnTo>
                          <a:pt x="1203" y="1554"/>
                        </a:lnTo>
                        <a:lnTo>
                          <a:pt x="1156" y="1504"/>
                        </a:lnTo>
                        <a:lnTo>
                          <a:pt x="1117" y="1460"/>
                        </a:lnTo>
                        <a:lnTo>
                          <a:pt x="1082" y="1422"/>
                        </a:lnTo>
                        <a:lnTo>
                          <a:pt x="1052" y="1391"/>
                        </a:lnTo>
                        <a:lnTo>
                          <a:pt x="1027" y="1363"/>
                        </a:lnTo>
                        <a:lnTo>
                          <a:pt x="1004" y="1338"/>
                        </a:lnTo>
                        <a:lnTo>
                          <a:pt x="984" y="1315"/>
                        </a:lnTo>
                        <a:lnTo>
                          <a:pt x="964" y="1294"/>
                        </a:lnTo>
                        <a:lnTo>
                          <a:pt x="945" y="1273"/>
                        </a:lnTo>
                        <a:lnTo>
                          <a:pt x="924" y="1250"/>
                        </a:lnTo>
                        <a:lnTo>
                          <a:pt x="902" y="1226"/>
                        </a:lnTo>
                        <a:lnTo>
                          <a:pt x="877" y="1200"/>
                        </a:lnTo>
                        <a:lnTo>
                          <a:pt x="848" y="1168"/>
                        </a:lnTo>
                        <a:lnTo>
                          <a:pt x="815" y="1132"/>
                        </a:lnTo>
                        <a:lnTo>
                          <a:pt x="777" y="1091"/>
                        </a:lnTo>
                        <a:lnTo>
                          <a:pt x="806" y="1058"/>
                        </a:lnTo>
                        <a:lnTo>
                          <a:pt x="828" y="1020"/>
                        </a:lnTo>
                        <a:lnTo>
                          <a:pt x="843" y="980"/>
                        </a:lnTo>
                        <a:lnTo>
                          <a:pt x="848" y="938"/>
                        </a:lnTo>
                        <a:lnTo>
                          <a:pt x="846" y="895"/>
                        </a:lnTo>
                        <a:lnTo>
                          <a:pt x="836" y="855"/>
                        </a:lnTo>
                        <a:lnTo>
                          <a:pt x="817" y="816"/>
                        </a:lnTo>
                        <a:lnTo>
                          <a:pt x="791" y="780"/>
                        </a:lnTo>
                        <a:lnTo>
                          <a:pt x="776" y="765"/>
                        </a:lnTo>
                        <a:lnTo>
                          <a:pt x="758" y="751"/>
                        </a:lnTo>
                        <a:lnTo>
                          <a:pt x="740" y="739"/>
                        </a:lnTo>
                        <a:lnTo>
                          <a:pt x="721" y="729"/>
                        </a:lnTo>
                        <a:lnTo>
                          <a:pt x="701" y="721"/>
                        </a:lnTo>
                        <a:lnTo>
                          <a:pt x="681" y="716"/>
                        </a:lnTo>
                        <a:lnTo>
                          <a:pt x="661" y="711"/>
                        </a:lnTo>
                        <a:lnTo>
                          <a:pt x="640" y="709"/>
                        </a:lnTo>
                        <a:lnTo>
                          <a:pt x="618" y="710"/>
                        </a:lnTo>
                        <a:lnTo>
                          <a:pt x="597" y="711"/>
                        </a:lnTo>
                        <a:lnTo>
                          <a:pt x="576" y="716"/>
                        </a:lnTo>
                        <a:lnTo>
                          <a:pt x="555" y="722"/>
                        </a:lnTo>
                        <a:lnTo>
                          <a:pt x="536" y="730"/>
                        </a:lnTo>
                        <a:lnTo>
                          <a:pt x="517" y="741"/>
                        </a:lnTo>
                        <a:lnTo>
                          <a:pt x="498" y="753"/>
                        </a:lnTo>
                        <a:lnTo>
                          <a:pt x="481" y="767"/>
                        </a:lnTo>
                        <a:lnTo>
                          <a:pt x="427" y="708"/>
                        </a:lnTo>
                        <a:lnTo>
                          <a:pt x="380" y="658"/>
                        </a:lnTo>
                        <a:lnTo>
                          <a:pt x="340" y="614"/>
                        </a:lnTo>
                        <a:lnTo>
                          <a:pt x="306" y="577"/>
                        </a:lnTo>
                        <a:lnTo>
                          <a:pt x="277" y="545"/>
                        </a:lnTo>
                        <a:lnTo>
                          <a:pt x="252" y="517"/>
                        </a:lnTo>
                        <a:lnTo>
                          <a:pt x="229" y="492"/>
                        </a:lnTo>
                        <a:lnTo>
                          <a:pt x="208" y="469"/>
                        </a:lnTo>
                        <a:lnTo>
                          <a:pt x="188" y="448"/>
                        </a:lnTo>
                        <a:lnTo>
                          <a:pt x="169" y="427"/>
                        </a:lnTo>
                        <a:lnTo>
                          <a:pt x="148" y="405"/>
                        </a:lnTo>
                        <a:lnTo>
                          <a:pt x="127" y="381"/>
                        </a:lnTo>
                        <a:lnTo>
                          <a:pt x="101" y="353"/>
                        </a:lnTo>
                        <a:lnTo>
                          <a:pt x="73" y="322"/>
                        </a:lnTo>
                        <a:lnTo>
                          <a:pt x="39" y="286"/>
                        </a:lnTo>
                        <a:lnTo>
                          <a:pt x="0" y="244"/>
                        </a:lnTo>
                        <a:close/>
                      </a:path>
                    </a:pathLst>
                  </a:custGeom>
                  <a:solidFill>
                    <a:srgbClr val="E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319">
                    <a:extLst>
                      <a:ext uri="{FF2B5EF4-FFF2-40B4-BE49-F238E27FC236}">
                        <a16:creationId xmlns:a16="http://schemas.microsoft.com/office/drawing/2014/main" id="{6F8E8706-2BE5-4CBE-841D-B223F1F57505}"/>
                      </a:ext>
                    </a:extLst>
                  </p:cNvPr>
                  <p:cNvSpPr>
                    <a:spLocks/>
                  </p:cNvSpPr>
                  <p:nvPr/>
                </p:nvSpPr>
                <p:spPr bwMode="auto">
                  <a:xfrm>
                    <a:off x="2172" y="2229"/>
                    <a:ext cx="513" cy="531"/>
                  </a:xfrm>
                  <a:custGeom>
                    <a:avLst/>
                    <a:gdLst>
                      <a:gd name="T0" fmla="*/ 0 w 1539"/>
                      <a:gd name="T1" fmla="*/ 0 h 1594"/>
                      <a:gd name="T2" fmla="*/ 0 w 1539"/>
                      <a:gd name="T3" fmla="*/ 0 h 1594"/>
                      <a:gd name="T4" fmla="*/ 0 w 1539"/>
                      <a:gd name="T5" fmla="*/ 0 h 1594"/>
                      <a:gd name="T6" fmla="*/ 0 w 1539"/>
                      <a:gd name="T7" fmla="*/ 0 h 1594"/>
                      <a:gd name="T8" fmla="*/ 0 w 1539"/>
                      <a:gd name="T9" fmla="*/ 0 h 1594"/>
                      <a:gd name="T10" fmla="*/ 1 w 1539"/>
                      <a:gd name="T11" fmla="*/ 0 h 1594"/>
                      <a:gd name="T12" fmla="*/ 1 w 1539"/>
                      <a:gd name="T13" fmla="*/ 0 h 1594"/>
                      <a:gd name="T14" fmla="*/ 1 w 1539"/>
                      <a:gd name="T15" fmla="*/ 0 h 1594"/>
                      <a:gd name="T16" fmla="*/ 1 w 1539"/>
                      <a:gd name="T17" fmla="*/ 0 h 1594"/>
                      <a:gd name="T18" fmla="*/ 1 w 1539"/>
                      <a:gd name="T19" fmla="*/ 0 h 1594"/>
                      <a:gd name="T20" fmla="*/ 1 w 1539"/>
                      <a:gd name="T21" fmla="*/ 0 h 1594"/>
                      <a:gd name="T22" fmla="*/ 1 w 1539"/>
                      <a:gd name="T23" fmla="*/ 0 h 1594"/>
                      <a:gd name="T24" fmla="*/ 1 w 1539"/>
                      <a:gd name="T25" fmla="*/ 0 h 1594"/>
                      <a:gd name="T26" fmla="*/ 2 w 1539"/>
                      <a:gd name="T27" fmla="*/ 0 h 1594"/>
                      <a:gd name="T28" fmla="*/ 2 w 1539"/>
                      <a:gd name="T29" fmla="*/ 0 h 1594"/>
                      <a:gd name="T30" fmla="*/ 2 w 1539"/>
                      <a:gd name="T31" fmla="*/ 0 h 1594"/>
                      <a:gd name="T32" fmla="*/ 2 w 1539"/>
                      <a:gd name="T33" fmla="*/ 1 h 1594"/>
                      <a:gd name="T34" fmla="*/ 2 w 1539"/>
                      <a:gd name="T35" fmla="*/ 1 h 1594"/>
                      <a:gd name="T36" fmla="*/ 2 w 1539"/>
                      <a:gd name="T37" fmla="*/ 1 h 1594"/>
                      <a:gd name="T38" fmla="*/ 2 w 1539"/>
                      <a:gd name="T39" fmla="*/ 1 h 1594"/>
                      <a:gd name="T40" fmla="*/ 2 w 1539"/>
                      <a:gd name="T41" fmla="*/ 1 h 1594"/>
                      <a:gd name="T42" fmla="*/ 2 w 1539"/>
                      <a:gd name="T43" fmla="*/ 2 h 1594"/>
                      <a:gd name="T44" fmla="*/ 2 w 1539"/>
                      <a:gd name="T45" fmla="*/ 2 h 1594"/>
                      <a:gd name="T46" fmla="*/ 2 w 1539"/>
                      <a:gd name="T47" fmla="*/ 2 h 1594"/>
                      <a:gd name="T48" fmla="*/ 2 w 1539"/>
                      <a:gd name="T49" fmla="*/ 2 h 1594"/>
                      <a:gd name="T50" fmla="*/ 2 w 1539"/>
                      <a:gd name="T51" fmla="*/ 2 h 1594"/>
                      <a:gd name="T52" fmla="*/ 1 w 1539"/>
                      <a:gd name="T53" fmla="*/ 2 h 1594"/>
                      <a:gd name="T54" fmla="*/ 1 w 1539"/>
                      <a:gd name="T55" fmla="*/ 2 h 1594"/>
                      <a:gd name="T56" fmla="*/ 1 w 1539"/>
                      <a:gd name="T57" fmla="*/ 2 h 1594"/>
                      <a:gd name="T58" fmla="*/ 1 w 1539"/>
                      <a:gd name="T59" fmla="*/ 2 h 1594"/>
                      <a:gd name="T60" fmla="*/ 1 w 1539"/>
                      <a:gd name="T61" fmla="*/ 2 h 1594"/>
                      <a:gd name="T62" fmla="*/ 1 w 1539"/>
                      <a:gd name="T63" fmla="*/ 2 h 1594"/>
                      <a:gd name="T64" fmla="*/ 1 w 1539"/>
                      <a:gd name="T65" fmla="*/ 1 h 1594"/>
                      <a:gd name="T66" fmla="*/ 1 w 1539"/>
                      <a:gd name="T67" fmla="*/ 1 h 1594"/>
                      <a:gd name="T68" fmla="*/ 1 w 1539"/>
                      <a:gd name="T69" fmla="*/ 1 h 1594"/>
                      <a:gd name="T70" fmla="*/ 1 w 1539"/>
                      <a:gd name="T71" fmla="*/ 1 h 1594"/>
                      <a:gd name="T72" fmla="*/ 1 w 1539"/>
                      <a:gd name="T73" fmla="*/ 1 h 1594"/>
                      <a:gd name="T74" fmla="*/ 1 w 1539"/>
                      <a:gd name="T75" fmla="*/ 1 h 1594"/>
                      <a:gd name="T76" fmla="*/ 1 w 1539"/>
                      <a:gd name="T77" fmla="*/ 1 h 1594"/>
                      <a:gd name="T78" fmla="*/ 1 w 1539"/>
                      <a:gd name="T79" fmla="*/ 1 h 1594"/>
                      <a:gd name="T80" fmla="*/ 1 w 1539"/>
                      <a:gd name="T81" fmla="*/ 1 h 1594"/>
                      <a:gd name="T82" fmla="*/ 1 w 1539"/>
                      <a:gd name="T83" fmla="*/ 1 h 1594"/>
                      <a:gd name="T84" fmla="*/ 1 w 1539"/>
                      <a:gd name="T85" fmla="*/ 1 h 1594"/>
                      <a:gd name="T86" fmla="*/ 1 w 1539"/>
                      <a:gd name="T87" fmla="*/ 1 h 1594"/>
                      <a:gd name="T88" fmla="*/ 1 w 1539"/>
                      <a:gd name="T89" fmla="*/ 1 h 1594"/>
                      <a:gd name="T90" fmla="*/ 0 w 1539"/>
                      <a:gd name="T91" fmla="*/ 1 h 1594"/>
                      <a:gd name="T92" fmla="*/ 0 w 1539"/>
                      <a:gd name="T93" fmla="*/ 1 h 1594"/>
                      <a:gd name="T94" fmla="*/ 0 w 1539"/>
                      <a:gd name="T95" fmla="*/ 1 h 1594"/>
                      <a:gd name="T96" fmla="*/ 0 w 1539"/>
                      <a:gd name="T97" fmla="*/ 1 h 1594"/>
                      <a:gd name="T98" fmla="*/ 0 w 1539"/>
                      <a:gd name="T99" fmla="*/ 1 h 1594"/>
                      <a:gd name="T100" fmla="*/ 0 w 1539"/>
                      <a:gd name="T101" fmla="*/ 0 h 1594"/>
                      <a:gd name="T102" fmla="*/ 0 w 1539"/>
                      <a:gd name="T103" fmla="*/ 0 h 15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39" h="1594">
                        <a:moveTo>
                          <a:pt x="0" y="240"/>
                        </a:moveTo>
                        <a:lnTo>
                          <a:pt x="36" y="210"/>
                        </a:lnTo>
                        <a:lnTo>
                          <a:pt x="72" y="180"/>
                        </a:lnTo>
                        <a:lnTo>
                          <a:pt x="111" y="154"/>
                        </a:lnTo>
                        <a:lnTo>
                          <a:pt x="149" y="130"/>
                        </a:lnTo>
                        <a:lnTo>
                          <a:pt x="189" y="107"/>
                        </a:lnTo>
                        <a:lnTo>
                          <a:pt x="229" y="87"/>
                        </a:lnTo>
                        <a:lnTo>
                          <a:pt x="271" y="68"/>
                        </a:lnTo>
                        <a:lnTo>
                          <a:pt x="313" y="53"/>
                        </a:lnTo>
                        <a:lnTo>
                          <a:pt x="355" y="39"/>
                        </a:lnTo>
                        <a:lnTo>
                          <a:pt x="398" y="27"/>
                        </a:lnTo>
                        <a:lnTo>
                          <a:pt x="442" y="18"/>
                        </a:lnTo>
                        <a:lnTo>
                          <a:pt x="485" y="10"/>
                        </a:lnTo>
                        <a:lnTo>
                          <a:pt x="530" y="5"/>
                        </a:lnTo>
                        <a:lnTo>
                          <a:pt x="574" y="1"/>
                        </a:lnTo>
                        <a:lnTo>
                          <a:pt x="617" y="0"/>
                        </a:lnTo>
                        <a:lnTo>
                          <a:pt x="661" y="0"/>
                        </a:lnTo>
                        <a:lnTo>
                          <a:pt x="705" y="4"/>
                        </a:lnTo>
                        <a:lnTo>
                          <a:pt x="749" y="9"/>
                        </a:lnTo>
                        <a:lnTo>
                          <a:pt x="793" y="16"/>
                        </a:lnTo>
                        <a:lnTo>
                          <a:pt x="837" y="25"/>
                        </a:lnTo>
                        <a:lnTo>
                          <a:pt x="880" y="36"/>
                        </a:lnTo>
                        <a:lnTo>
                          <a:pt x="921" y="50"/>
                        </a:lnTo>
                        <a:lnTo>
                          <a:pt x="963" y="66"/>
                        </a:lnTo>
                        <a:lnTo>
                          <a:pt x="1005" y="84"/>
                        </a:lnTo>
                        <a:lnTo>
                          <a:pt x="1044" y="102"/>
                        </a:lnTo>
                        <a:lnTo>
                          <a:pt x="1084" y="124"/>
                        </a:lnTo>
                        <a:lnTo>
                          <a:pt x="1123" y="148"/>
                        </a:lnTo>
                        <a:lnTo>
                          <a:pt x="1160" y="173"/>
                        </a:lnTo>
                        <a:lnTo>
                          <a:pt x="1196" y="202"/>
                        </a:lnTo>
                        <a:lnTo>
                          <a:pt x="1232" y="231"/>
                        </a:lnTo>
                        <a:lnTo>
                          <a:pt x="1266" y="263"/>
                        </a:lnTo>
                        <a:lnTo>
                          <a:pt x="1298" y="297"/>
                        </a:lnTo>
                        <a:lnTo>
                          <a:pt x="1359" y="370"/>
                        </a:lnTo>
                        <a:lnTo>
                          <a:pt x="1409" y="446"/>
                        </a:lnTo>
                        <a:lnTo>
                          <a:pt x="1452" y="526"/>
                        </a:lnTo>
                        <a:lnTo>
                          <a:pt x="1486" y="609"/>
                        </a:lnTo>
                        <a:lnTo>
                          <a:pt x="1512" y="694"/>
                        </a:lnTo>
                        <a:lnTo>
                          <a:pt x="1530" y="781"/>
                        </a:lnTo>
                        <a:lnTo>
                          <a:pt x="1539" y="869"/>
                        </a:lnTo>
                        <a:lnTo>
                          <a:pt x="1539" y="957"/>
                        </a:lnTo>
                        <a:lnTo>
                          <a:pt x="1531" y="1046"/>
                        </a:lnTo>
                        <a:lnTo>
                          <a:pt x="1515" y="1132"/>
                        </a:lnTo>
                        <a:lnTo>
                          <a:pt x="1489" y="1218"/>
                        </a:lnTo>
                        <a:lnTo>
                          <a:pt x="1456" y="1300"/>
                        </a:lnTo>
                        <a:lnTo>
                          <a:pt x="1415" y="1380"/>
                        </a:lnTo>
                        <a:lnTo>
                          <a:pt x="1365" y="1455"/>
                        </a:lnTo>
                        <a:lnTo>
                          <a:pt x="1307" y="1528"/>
                        </a:lnTo>
                        <a:lnTo>
                          <a:pt x="1241" y="1594"/>
                        </a:lnTo>
                        <a:lnTo>
                          <a:pt x="1187" y="1534"/>
                        </a:lnTo>
                        <a:lnTo>
                          <a:pt x="1138" y="1483"/>
                        </a:lnTo>
                        <a:lnTo>
                          <a:pt x="1098" y="1438"/>
                        </a:lnTo>
                        <a:lnTo>
                          <a:pt x="1063" y="1399"/>
                        </a:lnTo>
                        <a:lnTo>
                          <a:pt x="1033" y="1367"/>
                        </a:lnTo>
                        <a:lnTo>
                          <a:pt x="1008" y="1339"/>
                        </a:lnTo>
                        <a:lnTo>
                          <a:pt x="985" y="1314"/>
                        </a:lnTo>
                        <a:lnTo>
                          <a:pt x="964" y="1292"/>
                        </a:lnTo>
                        <a:lnTo>
                          <a:pt x="945" y="1271"/>
                        </a:lnTo>
                        <a:lnTo>
                          <a:pt x="927" y="1250"/>
                        </a:lnTo>
                        <a:lnTo>
                          <a:pt x="907" y="1230"/>
                        </a:lnTo>
                        <a:lnTo>
                          <a:pt x="886" y="1207"/>
                        </a:lnTo>
                        <a:lnTo>
                          <a:pt x="863" y="1181"/>
                        </a:lnTo>
                        <a:lnTo>
                          <a:pt x="836" y="1152"/>
                        </a:lnTo>
                        <a:lnTo>
                          <a:pt x="805" y="1119"/>
                        </a:lnTo>
                        <a:lnTo>
                          <a:pt x="769" y="1080"/>
                        </a:lnTo>
                        <a:lnTo>
                          <a:pt x="798" y="1047"/>
                        </a:lnTo>
                        <a:lnTo>
                          <a:pt x="820" y="1009"/>
                        </a:lnTo>
                        <a:lnTo>
                          <a:pt x="835" y="969"/>
                        </a:lnTo>
                        <a:lnTo>
                          <a:pt x="840" y="927"/>
                        </a:lnTo>
                        <a:lnTo>
                          <a:pt x="838" y="884"/>
                        </a:lnTo>
                        <a:lnTo>
                          <a:pt x="828" y="844"/>
                        </a:lnTo>
                        <a:lnTo>
                          <a:pt x="809" y="805"/>
                        </a:lnTo>
                        <a:lnTo>
                          <a:pt x="783" y="769"/>
                        </a:lnTo>
                        <a:lnTo>
                          <a:pt x="768" y="754"/>
                        </a:lnTo>
                        <a:lnTo>
                          <a:pt x="750" y="740"/>
                        </a:lnTo>
                        <a:lnTo>
                          <a:pt x="732" y="728"/>
                        </a:lnTo>
                        <a:lnTo>
                          <a:pt x="713" y="718"/>
                        </a:lnTo>
                        <a:lnTo>
                          <a:pt x="693" y="710"/>
                        </a:lnTo>
                        <a:lnTo>
                          <a:pt x="673" y="705"/>
                        </a:lnTo>
                        <a:lnTo>
                          <a:pt x="653" y="700"/>
                        </a:lnTo>
                        <a:lnTo>
                          <a:pt x="632" y="698"/>
                        </a:lnTo>
                        <a:lnTo>
                          <a:pt x="610" y="699"/>
                        </a:lnTo>
                        <a:lnTo>
                          <a:pt x="589" y="700"/>
                        </a:lnTo>
                        <a:lnTo>
                          <a:pt x="568" y="705"/>
                        </a:lnTo>
                        <a:lnTo>
                          <a:pt x="547" y="711"/>
                        </a:lnTo>
                        <a:lnTo>
                          <a:pt x="528" y="719"/>
                        </a:lnTo>
                        <a:lnTo>
                          <a:pt x="509" y="730"/>
                        </a:lnTo>
                        <a:lnTo>
                          <a:pt x="490" y="742"/>
                        </a:lnTo>
                        <a:lnTo>
                          <a:pt x="473" y="756"/>
                        </a:lnTo>
                        <a:lnTo>
                          <a:pt x="417" y="696"/>
                        </a:lnTo>
                        <a:lnTo>
                          <a:pt x="370" y="643"/>
                        </a:lnTo>
                        <a:lnTo>
                          <a:pt x="329" y="600"/>
                        </a:lnTo>
                        <a:lnTo>
                          <a:pt x="294" y="561"/>
                        </a:lnTo>
                        <a:lnTo>
                          <a:pt x="264" y="528"/>
                        </a:lnTo>
                        <a:lnTo>
                          <a:pt x="238" y="500"/>
                        </a:lnTo>
                        <a:lnTo>
                          <a:pt x="215" y="476"/>
                        </a:lnTo>
                        <a:lnTo>
                          <a:pt x="195" y="453"/>
                        </a:lnTo>
                        <a:lnTo>
                          <a:pt x="176" y="432"/>
                        </a:lnTo>
                        <a:lnTo>
                          <a:pt x="157" y="411"/>
                        </a:lnTo>
                        <a:lnTo>
                          <a:pt x="137" y="390"/>
                        </a:lnTo>
                        <a:lnTo>
                          <a:pt x="116" y="367"/>
                        </a:lnTo>
                        <a:lnTo>
                          <a:pt x="93" y="342"/>
                        </a:lnTo>
                        <a:lnTo>
                          <a:pt x="67" y="314"/>
                        </a:lnTo>
                        <a:lnTo>
                          <a:pt x="36" y="280"/>
                        </a:lnTo>
                        <a:lnTo>
                          <a:pt x="0" y="240"/>
                        </a:lnTo>
                        <a:close/>
                      </a:path>
                    </a:pathLst>
                  </a:custGeom>
                  <a:solidFill>
                    <a:srgbClr val="E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320">
                    <a:extLst>
                      <a:ext uri="{FF2B5EF4-FFF2-40B4-BE49-F238E27FC236}">
                        <a16:creationId xmlns:a16="http://schemas.microsoft.com/office/drawing/2014/main" id="{E32447A3-01A4-4462-B0CF-69BC8543B728}"/>
                      </a:ext>
                    </a:extLst>
                  </p:cNvPr>
                  <p:cNvSpPr>
                    <a:spLocks/>
                  </p:cNvSpPr>
                  <p:nvPr/>
                </p:nvSpPr>
                <p:spPr bwMode="auto">
                  <a:xfrm>
                    <a:off x="2175" y="2232"/>
                    <a:ext cx="507" cy="526"/>
                  </a:xfrm>
                  <a:custGeom>
                    <a:avLst/>
                    <a:gdLst>
                      <a:gd name="T0" fmla="*/ 0 w 1522"/>
                      <a:gd name="T1" fmla="*/ 0 h 1577"/>
                      <a:gd name="T2" fmla="*/ 0 w 1522"/>
                      <a:gd name="T3" fmla="*/ 0 h 1577"/>
                      <a:gd name="T4" fmla="*/ 0 w 1522"/>
                      <a:gd name="T5" fmla="*/ 0 h 1577"/>
                      <a:gd name="T6" fmla="*/ 0 w 1522"/>
                      <a:gd name="T7" fmla="*/ 0 h 1577"/>
                      <a:gd name="T8" fmla="*/ 0 w 1522"/>
                      <a:gd name="T9" fmla="*/ 0 h 1577"/>
                      <a:gd name="T10" fmla="*/ 1 w 1522"/>
                      <a:gd name="T11" fmla="*/ 0 h 1577"/>
                      <a:gd name="T12" fmla="*/ 1 w 1522"/>
                      <a:gd name="T13" fmla="*/ 0 h 1577"/>
                      <a:gd name="T14" fmla="*/ 1 w 1522"/>
                      <a:gd name="T15" fmla="*/ 0 h 1577"/>
                      <a:gd name="T16" fmla="*/ 1 w 1522"/>
                      <a:gd name="T17" fmla="*/ 0 h 1577"/>
                      <a:gd name="T18" fmla="*/ 1 w 1522"/>
                      <a:gd name="T19" fmla="*/ 0 h 1577"/>
                      <a:gd name="T20" fmla="*/ 1 w 1522"/>
                      <a:gd name="T21" fmla="*/ 0 h 1577"/>
                      <a:gd name="T22" fmla="*/ 1 w 1522"/>
                      <a:gd name="T23" fmla="*/ 0 h 1577"/>
                      <a:gd name="T24" fmla="*/ 1 w 1522"/>
                      <a:gd name="T25" fmla="*/ 0 h 1577"/>
                      <a:gd name="T26" fmla="*/ 2 w 1522"/>
                      <a:gd name="T27" fmla="*/ 0 h 1577"/>
                      <a:gd name="T28" fmla="*/ 2 w 1522"/>
                      <a:gd name="T29" fmla="*/ 0 h 1577"/>
                      <a:gd name="T30" fmla="*/ 2 w 1522"/>
                      <a:gd name="T31" fmla="*/ 0 h 1577"/>
                      <a:gd name="T32" fmla="*/ 2 w 1522"/>
                      <a:gd name="T33" fmla="*/ 1 h 1577"/>
                      <a:gd name="T34" fmla="*/ 2 w 1522"/>
                      <a:gd name="T35" fmla="*/ 1 h 1577"/>
                      <a:gd name="T36" fmla="*/ 2 w 1522"/>
                      <a:gd name="T37" fmla="*/ 1 h 1577"/>
                      <a:gd name="T38" fmla="*/ 2 w 1522"/>
                      <a:gd name="T39" fmla="*/ 1 h 1577"/>
                      <a:gd name="T40" fmla="*/ 2 w 1522"/>
                      <a:gd name="T41" fmla="*/ 1 h 1577"/>
                      <a:gd name="T42" fmla="*/ 2 w 1522"/>
                      <a:gd name="T43" fmla="*/ 2 h 1577"/>
                      <a:gd name="T44" fmla="*/ 2 w 1522"/>
                      <a:gd name="T45" fmla="*/ 2 h 1577"/>
                      <a:gd name="T46" fmla="*/ 2 w 1522"/>
                      <a:gd name="T47" fmla="*/ 2 h 1577"/>
                      <a:gd name="T48" fmla="*/ 2 w 1522"/>
                      <a:gd name="T49" fmla="*/ 2 h 1577"/>
                      <a:gd name="T50" fmla="*/ 1 w 1522"/>
                      <a:gd name="T51" fmla="*/ 2 h 1577"/>
                      <a:gd name="T52" fmla="*/ 1 w 1522"/>
                      <a:gd name="T53" fmla="*/ 2 h 1577"/>
                      <a:gd name="T54" fmla="*/ 1 w 1522"/>
                      <a:gd name="T55" fmla="*/ 2 h 1577"/>
                      <a:gd name="T56" fmla="*/ 1 w 1522"/>
                      <a:gd name="T57" fmla="*/ 2 h 1577"/>
                      <a:gd name="T58" fmla="*/ 1 w 1522"/>
                      <a:gd name="T59" fmla="*/ 2 h 1577"/>
                      <a:gd name="T60" fmla="*/ 1 w 1522"/>
                      <a:gd name="T61" fmla="*/ 2 h 1577"/>
                      <a:gd name="T62" fmla="*/ 1 w 1522"/>
                      <a:gd name="T63" fmla="*/ 2 h 1577"/>
                      <a:gd name="T64" fmla="*/ 1 w 1522"/>
                      <a:gd name="T65" fmla="*/ 1 h 1577"/>
                      <a:gd name="T66" fmla="*/ 1 w 1522"/>
                      <a:gd name="T67" fmla="*/ 1 h 1577"/>
                      <a:gd name="T68" fmla="*/ 1 w 1522"/>
                      <a:gd name="T69" fmla="*/ 1 h 1577"/>
                      <a:gd name="T70" fmla="*/ 1 w 1522"/>
                      <a:gd name="T71" fmla="*/ 1 h 1577"/>
                      <a:gd name="T72" fmla="*/ 1 w 1522"/>
                      <a:gd name="T73" fmla="*/ 1 h 1577"/>
                      <a:gd name="T74" fmla="*/ 1 w 1522"/>
                      <a:gd name="T75" fmla="*/ 1 h 1577"/>
                      <a:gd name="T76" fmla="*/ 1 w 1522"/>
                      <a:gd name="T77" fmla="*/ 1 h 1577"/>
                      <a:gd name="T78" fmla="*/ 1 w 1522"/>
                      <a:gd name="T79" fmla="*/ 1 h 1577"/>
                      <a:gd name="T80" fmla="*/ 1 w 1522"/>
                      <a:gd name="T81" fmla="*/ 1 h 1577"/>
                      <a:gd name="T82" fmla="*/ 1 w 1522"/>
                      <a:gd name="T83" fmla="*/ 1 h 1577"/>
                      <a:gd name="T84" fmla="*/ 1 w 1522"/>
                      <a:gd name="T85" fmla="*/ 1 h 1577"/>
                      <a:gd name="T86" fmla="*/ 1 w 1522"/>
                      <a:gd name="T87" fmla="*/ 1 h 1577"/>
                      <a:gd name="T88" fmla="*/ 1 w 1522"/>
                      <a:gd name="T89" fmla="*/ 1 h 1577"/>
                      <a:gd name="T90" fmla="*/ 0 w 1522"/>
                      <a:gd name="T91" fmla="*/ 1 h 1577"/>
                      <a:gd name="T92" fmla="*/ 0 w 1522"/>
                      <a:gd name="T93" fmla="*/ 1 h 1577"/>
                      <a:gd name="T94" fmla="*/ 0 w 1522"/>
                      <a:gd name="T95" fmla="*/ 1 h 1577"/>
                      <a:gd name="T96" fmla="*/ 0 w 1522"/>
                      <a:gd name="T97" fmla="*/ 1 h 1577"/>
                      <a:gd name="T98" fmla="*/ 0 w 1522"/>
                      <a:gd name="T99" fmla="*/ 1 h 1577"/>
                      <a:gd name="T100" fmla="*/ 0 w 1522"/>
                      <a:gd name="T101" fmla="*/ 0 h 1577"/>
                      <a:gd name="T102" fmla="*/ 0 w 1522"/>
                      <a:gd name="T103" fmla="*/ 0 h 15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22" h="1577">
                        <a:moveTo>
                          <a:pt x="0" y="238"/>
                        </a:moveTo>
                        <a:lnTo>
                          <a:pt x="35" y="207"/>
                        </a:lnTo>
                        <a:lnTo>
                          <a:pt x="71" y="179"/>
                        </a:lnTo>
                        <a:lnTo>
                          <a:pt x="108" y="152"/>
                        </a:lnTo>
                        <a:lnTo>
                          <a:pt x="147" y="128"/>
                        </a:lnTo>
                        <a:lnTo>
                          <a:pt x="186" y="105"/>
                        </a:lnTo>
                        <a:lnTo>
                          <a:pt x="227" y="86"/>
                        </a:lnTo>
                        <a:lnTo>
                          <a:pt x="267" y="68"/>
                        </a:lnTo>
                        <a:lnTo>
                          <a:pt x="309" y="52"/>
                        </a:lnTo>
                        <a:lnTo>
                          <a:pt x="351" y="39"/>
                        </a:lnTo>
                        <a:lnTo>
                          <a:pt x="393" y="26"/>
                        </a:lnTo>
                        <a:lnTo>
                          <a:pt x="436" y="18"/>
                        </a:lnTo>
                        <a:lnTo>
                          <a:pt x="480" y="10"/>
                        </a:lnTo>
                        <a:lnTo>
                          <a:pt x="523" y="5"/>
                        </a:lnTo>
                        <a:lnTo>
                          <a:pt x="567" y="1"/>
                        </a:lnTo>
                        <a:lnTo>
                          <a:pt x="610" y="0"/>
                        </a:lnTo>
                        <a:lnTo>
                          <a:pt x="654" y="1"/>
                        </a:lnTo>
                        <a:lnTo>
                          <a:pt x="698" y="3"/>
                        </a:lnTo>
                        <a:lnTo>
                          <a:pt x="741" y="9"/>
                        </a:lnTo>
                        <a:lnTo>
                          <a:pt x="785" y="15"/>
                        </a:lnTo>
                        <a:lnTo>
                          <a:pt x="828" y="25"/>
                        </a:lnTo>
                        <a:lnTo>
                          <a:pt x="869" y="36"/>
                        </a:lnTo>
                        <a:lnTo>
                          <a:pt x="912" y="49"/>
                        </a:lnTo>
                        <a:lnTo>
                          <a:pt x="953" y="65"/>
                        </a:lnTo>
                        <a:lnTo>
                          <a:pt x="993" y="82"/>
                        </a:lnTo>
                        <a:lnTo>
                          <a:pt x="1034" y="102"/>
                        </a:lnTo>
                        <a:lnTo>
                          <a:pt x="1072" y="123"/>
                        </a:lnTo>
                        <a:lnTo>
                          <a:pt x="1111" y="146"/>
                        </a:lnTo>
                        <a:lnTo>
                          <a:pt x="1148" y="172"/>
                        </a:lnTo>
                        <a:lnTo>
                          <a:pt x="1184" y="200"/>
                        </a:lnTo>
                        <a:lnTo>
                          <a:pt x="1219" y="229"/>
                        </a:lnTo>
                        <a:lnTo>
                          <a:pt x="1252" y="260"/>
                        </a:lnTo>
                        <a:lnTo>
                          <a:pt x="1285" y="294"/>
                        </a:lnTo>
                        <a:lnTo>
                          <a:pt x="1344" y="365"/>
                        </a:lnTo>
                        <a:lnTo>
                          <a:pt x="1395" y="441"/>
                        </a:lnTo>
                        <a:lnTo>
                          <a:pt x="1436" y="519"/>
                        </a:lnTo>
                        <a:lnTo>
                          <a:pt x="1470" y="602"/>
                        </a:lnTo>
                        <a:lnTo>
                          <a:pt x="1495" y="686"/>
                        </a:lnTo>
                        <a:lnTo>
                          <a:pt x="1513" y="773"/>
                        </a:lnTo>
                        <a:lnTo>
                          <a:pt x="1522" y="859"/>
                        </a:lnTo>
                        <a:lnTo>
                          <a:pt x="1522" y="947"/>
                        </a:lnTo>
                        <a:lnTo>
                          <a:pt x="1514" y="1033"/>
                        </a:lnTo>
                        <a:lnTo>
                          <a:pt x="1498" y="1119"/>
                        </a:lnTo>
                        <a:lnTo>
                          <a:pt x="1472" y="1203"/>
                        </a:lnTo>
                        <a:lnTo>
                          <a:pt x="1441" y="1285"/>
                        </a:lnTo>
                        <a:lnTo>
                          <a:pt x="1399" y="1364"/>
                        </a:lnTo>
                        <a:lnTo>
                          <a:pt x="1351" y="1440"/>
                        </a:lnTo>
                        <a:lnTo>
                          <a:pt x="1294" y="1511"/>
                        </a:lnTo>
                        <a:lnTo>
                          <a:pt x="1228" y="1577"/>
                        </a:lnTo>
                        <a:lnTo>
                          <a:pt x="1171" y="1515"/>
                        </a:lnTo>
                        <a:lnTo>
                          <a:pt x="1123" y="1462"/>
                        </a:lnTo>
                        <a:lnTo>
                          <a:pt x="1081" y="1417"/>
                        </a:lnTo>
                        <a:lnTo>
                          <a:pt x="1045" y="1377"/>
                        </a:lnTo>
                        <a:lnTo>
                          <a:pt x="1015" y="1345"/>
                        </a:lnTo>
                        <a:lnTo>
                          <a:pt x="989" y="1316"/>
                        </a:lnTo>
                        <a:lnTo>
                          <a:pt x="966" y="1291"/>
                        </a:lnTo>
                        <a:lnTo>
                          <a:pt x="946" y="1269"/>
                        </a:lnTo>
                        <a:lnTo>
                          <a:pt x="926" y="1248"/>
                        </a:lnTo>
                        <a:lnTo>
                          <a:pt x="909" y="1228"/>
                        </a:lnTo>
                        <a:lnTo>
                          <a:pt x="890" y="1209"/>
                        </a:lnTo>
                        <a:lnTo>
                          <a:pt x="870" y="1187"/>
                        </a:lnTo>
                        <a:lnTo>
                          <a:pt x="848" y="1164"/>
                        </a:lnTo>
                        <a:lnTo>
                          <a:pt x="824" y="1136"/>
                        </a:lnTo>
                        <a:lnTo>
                          <a:pt x="796" y="1106"/>
                        </a:lnTo>
                        <a:lnTo>
                          <a:pt x="762" y="1070"/>
                        </a:lnTo>
                        <a:lnTo>
                          <a:pt x="791" y="1037"/>
                        </a:lnTo>
                        <a:lnTo>
                          <a:pt x="813" y="999"/>
                        </a:lnTo>
                        <a:lnTo>
                          <a:pt x="828" y="959"/>
                        </a:lnTo>
                        <a:lnTo>
                          <a:pt x="833" y="917"/>
                        </a:lnTo>
                        <a:lnTo>
                          <a:pt x="831" y="874"/>
                        </a:lnTo>
                        <a:lnTo>
                          <a:pt x="821" y="834"/>
                        </a:lnTo>
                        <a:lnTo>
                          <a:pt x="802" y="795"/>
                        </a:lnTo>
                        <a:lnTo>
                          <a:pt x="776" y="759"/>
                        </a:lnTo>
                        <a:lnTo>
                          <a:pt x="761" y="744"/>
                        </a:lnTo>
                        <a:lnTo>
                          <a:pt x="743" y="730"/>
                        </a:lnTo>
                        <a:lnTo>
                          <a:pt x="725" y="718"/>
                        </a:lnTo>
                        <a:lnTo>
                          <a:pt x="706" y="708"/>
                        </a:lnTo>
                        <a:lnTo>
                          <a:pt x="686" y="700"/>
                        </a:lnTo>
                        <a:lnTo>
                          <a:pt x="666" y="695"/>
                        </a:lnTo>
                        <a:lnTo>
                          <a:pt x="646" y="690"/>
                        </a:lnTo>
                        <a:lnTo>
                          <a:pt x="625" y="688"/>
                        </a:lnTo>
                        <a:lnTo>
                          <a:pt x="603" y="689"/>
                        </a:lnTo>
                        <a:lnTo>
                          <a:pt x="582" y="690"/>
                        </a:lnTo>
                        <a:lnTo>
                          <a:pt x="561" y="695"/>
                        </a:lnTo>
                        <a:lnTo>
                          <a:pt x="540" y="701"/>
                        </a:lnTo>
                        <a:lnTo>
                          <a:pt x="521" y="709"/>
                        </a:lnTo>
                        <a:lnTo>
                          <a:pt x="502" y="720"/>
                        </a:lnTo>
                        <a:lnTo>
                          <a:pt x="483" y="732"/>
                        </a:lnTo>
                        <a:lnTo>
                          <a:pt x="466" y="746"/>
                        </a:lnTo>
                        <a:lnTo>
                          <a:pt x="409" y="685"/>
                        </a:lnTo>
                        <a:lnTo>
                          <a:pt x="360" y="631"/>
                        </a:lnTo>
                        <a:lnTo>
                          <a:pt x="319" y="586"/>
                        </a:lnTo>
                        <a:lnTo>
                          <a:pt x="284" y="547"/>
                        </a:lnTo>
                        <a:lnTo>
                          <a:pt x="253" y="514"/>
                        </a:lnTo>
                        <a:lnTo>
                          <a:pt x="227" y="486"/>
                        </a:lnTo>
                        <a:lnTo>
                          <a:pt x="204" y="460"/>
                        </a:lnTo>
                        <a:lnTo>
                          <a:pt x="184" y="438"/>
                        </a:lnTo>
                        <a:lnTo>
                          <a:pt x="165" y="418"/>
                        </a:lnTo>
                        <a:lnTo>
                          <a:pt x="147" y="398"/>
                        </a:lnTo>
                        <a:lnTo>
                          <a:pt x="128" y="378"/>
                        </a:lnTo>
                        <a:lnTo>
                          <a:pt x="108" y="356"/>
                        </a:lnTo>
                        <a:lnTo>
                          <a:pt x="87" y="332"/>
                        </a:lnTo>
                        <a:lnTo>
                          <a:pt x="62" y="306"/>
                        </a:lnTo>
                        <a:lnTo>
                          <a:pt x="34" y="274"/>
                        </a:lnTo>
                        <a:lnTo>
                          <a:pt x="0" y="238"/>
                        </a:lnTo>
                        <a:close/>
                      </a:path>
                    </a:pathLst>
                  </a:custGeom>
                  <a:solidFill>
                    <a:srgbClr val="E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321">
                    <a:extLst>
                      <a:ext uri="{FF2B5EF4-FFF2-40B4-BE49-F238E27FC236}">
                        <a16:creationId xmlns:a16="http://schemas.microsoft.com/office/drawing/2014/main" id="{E38DA620-5E69-493E-BEF9-ECC6AF3FA336}"/>
                      </a:ext>
                    </a:extLst>
                  </p:cNvPr>
                  <p:cNvSpPr>
                    <a:spLocks/>
                  </p:cNvSpPr>
                  <p:nvPr/>
                </p:nvSpPr>
                <p:spPr bwMode="auto">
                  <a:xfrm>
                    <a:off x="2177" y="2235"/>
                    <a:ext cx="501" cy="520"/>
                  </a:xfrm>
                  <a:custGeom>
                    <a:avLst/>
                    <a:gdLst>
                      <a:gd name="T0" fmla="*/ 0 w 1504"/>
                      <a:gd name="T1" fmla="*/ 0 h 1559"/>
                      <a:gd name="T2" fmla="*/ 0 w 1504"/>
                      <a:gd name="T3" fmla="*/ 0 h 1559"/>
                      <a:gd name="T4" fmla="*/ 0 w 1504"/>
                      <a:gd name="T5" fmla="*/ 0 h 1559"/>
                      <a:gd name="T6" fmla="*/ 0 w 1504"/>
                      <a:gd name="T7" fmla="*/ 0 h 1559"/>
                      <a:gd name="T8" fmla="*/ 0 w 1504"/>
                      <a:gd name="T9" fmla="*/ 0 h 1559"/>
                      <a:gd name="T10" fmla="*/ 1 w 1504"/>
                      <a:gd name="T11" fmla="*/ 0 h 1559"/>
                      <a:gd name="T12" fmla="*/ 1 w 1504"/>
                      <a:gd name="T13" fmla="*/ 0 h 1559"/>
                      <a:gd name="T14" fmla="*/ 1 w 1504"/>
                      <a:gd name="T15" fmla="*/ 0 h 1559"/>
                      <a:gd name="T16" fmla="*/ 1 w 1504"/>
                      <a:gd name="T17" fmla="*/ 0 h 1559"/>
                      <a:gd name="T18" fmla="*/ 1 w 1504"/>
                      <a:gd name="T19" fmla="*/ 0 h 1559"/>
                      <a:gd name="T20" fmla="*/ 1 w 1504"/>
                      <a:gd name="T21" fmla="*/ 0 h 1559"/>
                      <a:gd name="T22" fmla="*/ 1 w 1504"/>
                      <a:gd name="T23" fmla="*/ 0 h 1559"/>
                      <a:gd name="T24" fmla="*/ 1 w 1504"/>
                      <a:gd name="T25" fmla="*/ 0 h 1559"/>
                      <a:gd name="T26" fmla="*/ 2 w 1504"/>
                      <a:gd name="T27" fmla="*/ 0 h 1559"/>
                      <a:gd name="T28" fmla="*/ 2 w 1504"/>
                      <a:gd name="T29" fmla="*/ 0 h 1559"/>
                      <a:gd name="T30" fmla="*/ 2 w 1504"/>
                      <a:gd name="T31" fmla="*/ 0 h 1559"/>
                      <a:gd name="T32" fmla="*/ 2 w 1504"/>
                      <a:gd name="T33" fmla="*/ 0 h 1559"/>
                      <a:gd name="T34" fmla="*/ 2 w 1504"/>
                      <a:gd name="T35" fmla="*/ 1 h 1559"/>
                      <a:gd name="T36" fmla="*/ 2 w 1504"/>
                      <a:gd name="T37" fmla="*/ 1 h 1559"/>
                      <a:gd name="T38" fmla="*/ 2 w 1504"/>
                      <a:gd name="T39" fmla="*/ 1 h 1559"/>
                      <a:gd name="T40" fmla="*/ 2 w 1504"/>
                      <a:gd name="T41" fmla="*/ 1 h 1559"/>
                      <a:gd name="T42" fmla="*/ 2 w 1504"/>
                      <a:gd name="T43" fmla="*/ 2 h 1559"/>
                      <a:gd name="T44" fmla="*/ 2 w 1504"/>
                      <a:gd name="T45" fmla="*/ 2 h 1559"/>
                      <a:gd name="T46" fmla="*/ 2 w 1504"/>
                      <a:gd name="T47" fmla="*/ 2 h 1559"/>
                      <a:gd name="T48" fmla="*/ 2 w 1504"/>
                      <a:gd name="T49" fmla="*/ 2 h 1559"/>
                      <a:gd name="T50" fmla="*/ 1 w 1504"/>
                      <a:gd name="T51" fmla="*/ 2 h 1559"/>
                      <a:gd name="T52" fmla="*/ 1 w 1504"/>
                      <a:gd name="T53" fmla="*/ 2 h 1559"/>
                      <a:gd name="T54" fmla="*/ 1 w 1504"/>
                      <a:gd name="T55" fmla="*/ 2 h 1559"/>
                      <a:gd name="T56" fmla="*/ 1 w 1504"/>
                      <a:gd name="T57" fmla="*/ 2 h 1559"/>
                      <a:gd name="T58" fmla="*/ 1 w 1504"/>
                      <a:gd name="T59" fmla="*/ 2 h 1559"/>
                      <a:gd name="T60" fmla="*/ 1 w 1504"/>
                      <a:gd name="T61" fmla="*/ 2 h 1559"/>
                      <a:gd name="T62" fmla="*/ 1 w 1504"/>
                      <a:gd name="T63" fmla="*/ 2 h 1559"/>
                      <a:gd name="T64" fmla="*/ 1 w 1504"/>
                      <a:gd name="T65" fmla="*/ 1 h 1559"/>
                      <a:gd name="T66" fmla="*/ 1 w 1504"/>
                      <a:gd name="T67" fmla="*/ 1 h 1559"/>
                      <a:gd name="T68" fmla="*/ 1 w 1504"/>
                      <a:gd name="T69" fmla="*/ 1 h 1559"/>
                      <a:gd name="T70" fmla="*/ 1 w 1504"/>
                      <a:gd name="T71" fmla="*/ 1 h 1559"/>
                      <a:gd name="T72" fmla="*/ 1 w 1504"/>
                      <a:gd name="T73" fmla="*/ 1 h 1559"/>
                      <a:gd name="T74" fmla="*/ 1 w 1504"/>
                      <a:gd name="T75" fmla="*/ 1 h 1559"/>
                      <a:gd name="T76" fmla="*/ 1 w 1504"/>
                      <a:gd name="T77" fmla="*/ 1 h 1559"/>
                      <a:gd name="T78" fmla="*/ 1 w 1504"/>
                      <a:gd name="T79" fmla="*/ 1 h 1559"/>
                      <a:gd name="T80" fmla="*/ 1 w 1504"/>
                      <a:gd name="T81" fmla="*/ 1 h 1559"/>
                      <a:gd name="T82" fmla="*/ 1 w 1504"/>
                      <a:gd name="T83" fmla="*/ 1 h 1559"/>
                      <a:gd name="T84" fmla="*/ 1 w 1504"/>
                      <a:gd name="T85" fmla="*/ 1 h 1559"/>
                      <a:gd name="T86" fmla="*/ 1 w 1504"/>
                      <a:gd name="T87" fmla="*/ 1 h 1559"/>
                      <a:gd name="T88" fmla="*/ 1 w 1504"/>
                      <a:gd name="T89" fmla="*/ 1 h 1559"/>
                      <a:gd name="T90" fmla="*/ 0 w 1504"/>
                      <a:gd name="T91" fmla="*/ 1 h 1559"/>
                      <a:gd name="T92" fmla="*/ 0 w 1504"/>
                      <a:gd name="T93" fmla="*/ 1 h 1559"/>
                      <a:gd name="T94" fmla="*/ 0 w 1504"/>
                      <a:gd name="T95" fmla="*/ 1 h 1559"/>
                      <a:gd name="T96" fmla="*/ 0 w 1504"/>
                      <a:gd name="T97" fmla="*/ 1 h 1559"/>
                      <a:gd name="T98" fmla="*/ 0 w 1504"/>
                      <a:gd name="T99" fmla="*/ 1 h 1559"/>
                      <a:gd name="T100" fmla="*/ 0 w 1504"/>
                      <a:gd name="T101" fmla="*/ 0 h 1559"/>
                      <a:gd name="T102" fmla="*/ 0 w 1504"/>
                      <a:gd name="T103" fmla="*/ 0 h 15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04" h="1559">
                        <a:moveTo>
                          <a:pt x="0" y="236"/>
                        </a:moveTo>
                        <a:lnTo>
                          <a:pt x="35" y="205"/>
                        </a:lnTo>
                        <a:lnTo>
                          <a:pt x="72" y="178"/>
                        </a:lnTo>
                        <a:lnTo>
                          <a:pt x="108" y="151"/>
                        </a:lnTo>
                        <a:lnTo>
                          <a:pt x="146" y="127"/>
                        </a:lnTo>
                        <a:lnTo>
                          <a:pt x="185" y="105"/>
                        </a:lnTo>
                        <a:lnTo>
                          <a:pt x="224" y="85"/>
                        </a:lnTo>
                        <a:lnTo>
                          <a:pt x="265" y="68"/>
                        </a:lnTo>
                        <a:lnTo>
                          <a:pt x="306" y="52"/>
                        </a:lnTo>
                        <a:lnTo>
                          <a:pt x="347" y="38"/>
                        </a:lnTo>
                        <a:lnTo>
                          <a:pt x="390" y="27"/>
                        </a:lnTo>
                        <a:lnTo>
                          <a:pt x="431" y="18"/>
                        </a:lnTo>
                        <a:lnTo>
                          <a:pt x="474" y="10"/>
                        </a:lnTo>
                        <a:lnTo>
                          <a:pt x="517" y="4"/>
                        </a:lnTo>
                        <a:lnTo>
                          <a:pt x="561" y="1"/>
                        </a:lnTo>
                        <a:lnTo>
                          <a:pt x="603" y="0"/>
                        </a:lnTo>
                        <a:lnTo>
                          <a:pt x="646" y="1"/>
                        </a:lnTo>
                        <a:lnTo>
                          <a:pt x="690" y="4"/>
                        </a:lnTo>
                        <a:lnTo>
                          <a:pt x="733" y="9"/>
                        </a:lnTo>
                        <a:lnTo>
                          <a:pt x="776" y="16"/>
                        </a:lnTo>
                        <a:lnTo>
                          <a:pt x="817" y="25"/>
                        </a:lnTo>
                        <a:lnTo>
                          <a:pt x="859" y="36"/>
                        </a:lnTo>
                        <a:lnTo>
                          <a:pt x="901" y="49"/>
                        </a:lnTo>
                        <a:lnTo>
                          <a:pt x="941" y="65"/>
                        </a:lnTo>
                        <a:lnTo>
                          <a:pt x="982" y="81"/>
                        </a:lnTo>
                        <a:lnTo>
                          <a:pt x="1021" y="101"/>
                        </a:lnTo>
                        <a:lnTo>
                          <a:pt x="1060" y="122"/>
                        </a:lnTo>
                        <a:lnTo>
                          <a:pt x="1097" y="145"/>
                        </a:lnTo>
                        <a:lnTo>
                          <a:pt x="1134" y="170"/>
                        </a:lnTo>
                        <a:lnTo>
                          <a:pt x="1169" y="197"/>
                        </a:lnTo>
                        <a:lnTo>
                          <a:pt x="1204" y="226"/>
                        </a:lnTo>
                        <a:lnTo>
                          <a:pt x="1237" y="257"/>
                        </a:lnTo>
                        <a:lnTo>
                          <a:pt x="1269" y="290"/>
                        </a:lnTo>
                        <a:lnTo>
                          <a:pt x="1327" y="360"/>
                        </a:lnTo>
                        <a:lnTo>
                          <a:pt x="1378" y="436"/>
                        </a:lnTo>
                        <a:lnTo>
                          <a:pt x="1419" y="514"/>
                        </a:lnTo>
                        <a:lnTo>
                          <a:pt x="1452" y="595"/>
                        </a:lnTo>
                        <a:lnTo>
                          <a:pt x="1477" y="678"/>
                        </a:lnTo>
                        <a:lnTo>
                          <a:pt x="1495" y="764"/>
                        </a:lnTo>
                        <a:lnTo>
                          <a:pt x="1503" y="849"/>
                        </a:lnTo>
                        <a:lnTo>
                          <a:pt x="1504" y="936"/>
                        </a:lnTo>
                        <a:lnTo>
                          <a:pt x="1496" y="1022"/>
                        </a:lnTo>
                        <a:lnTo>
                          <a:pt x="1480" y="1107"/>
                        </a:lnTo>
                        <a:lnTo>
                          <a:pt x="1456" y="1190"/>
                        </a:lnTo>
                        <a:lnTo>
                          <a:pt x="1424" y="1271"/>
                        </a:lnTo>
                        <a:lnTo>
                          <a:pt x="1383" y="1349"/>
                        </a:lnTo>
                        <a:lnTo>
                          <a:pt x="1335" y="1423"/>
                        </a:lnTo>
                        <a:lnTo>
                          <a:pt x="1279" y="1493"/>
                        </a:lnTo>
                        <a:lnTo>
                          <a:pt x="1214" y="1559"/>
                        </a:lnTo>
                        <a:lnTo>
                          <a:pt x="1156" y="1496"/>
                        </a:lnTo>
                        <a:lnTo>
                          <a:pt x="1107" y="1442"/>
                        </a:lnTo>
                        <a:lnTo>
                          <a:pt x="1064" y="1396"/>
                        </a:lnTo>
                        <a:lnTo>
                          <a:pt x="1028" y="1355"/>
                        </a:lnTo>
                        <a:lnTo>
                          <a:pt x="996" y="1322"/>
                        </a:lnTo>
                        <a:lnTo>
                          <a:pt x="970" y="1293"/>
                        </a:lnTo>
                        <a:lnTo>
                          <a:pt x="947" y="1269"/>
                        </a:lnTo>
                        <a:lnTo>
                          <a:pt x="927" y="1247"/>
                        </a:lnTo>
                        <a:lnTo>
                          <a:pt x="908" y="1226"/>
                        </a:lnTo>
                        <a:lnTo>
                          <a:pt x="891" y="1207"/>
                        </a:lnTo>
                        <a:lnTo>
                          <a:pt x="873" y="1189"/>
                        </a:lnTo>
                        <a:lnTo>
                          <a:pt x="856" y="1169"/>
                        </a:lnTo>
                        <a:lnTo>
                          <a:pt x="835" y="1147"/>
                        </a:lnTo>
                        <a:lnTo>
                          <a:pt x="812" y="1122"/>
                        </a:lnTo>
                        <a:lnTo>
                          <a:pt x="786" y="1093"/>
                        </a:lnTo>
                        <a:lnTo>
                          <a:pt x="755" y="1060"/>
                        </a:lnTo>
                        <a:lnTo>
                          <a:pt x="784" y="1027"/>
                        </a:lnTo>
                        <a:lnTo>
                          <a:pt x="806" y="989"/>
                        </a:lnTo>
                        <a:lnTo>
                          <a:pt x="821" y="949"/>
                        </a:lnTo>
                        <a:lnTo>
                          <a:pt x="826" y="907"/>
                        </a:lnTo>
                        <a:lnTo>
                          <a:pt x="824" y="864"/>
                        </a:lnTo>
                        <a:lnTo>
                          <a:pt x="814" y="824"/>
                        </a:lnTo>
                        <a:lnTo>
                          <a:pt x="795" y="785"/>
                        </a:lnTo>
                        <a:lnTo>
                          <a:pt x="769" y="749"/>
                        </a:lnTo>
                        <a:lnTo>
                          <a:pt x="754" y="734"/>
                        </a:lnTo>
                        <a:lnTo>
                          <a:pt x="736" y="720"/>
                        </a:lnTo>
                        <a:lnTo>
                          <a:pt x="718" y="708"/>
                        </a:lnTo>
                        <a:lnTo>
                          <a:pt x="699" y="698"/>
                        </a:lnTo>
                        <a:lnTo>
                          <a:pt x="679" y="690"/>
                        </a:lnTo>
                        <a:lnTo>
                          <a:pt x="659" y="685"/>
                        </a:lnTo>
                        <a:lnTo>
                          <a:pt x="639" y="680"/>
                        </a:lnTo>
                        <a:lnTo>
                          <a:pt x="618" y="678"/>
                        </a:lnTo>
                        <a:lnTo>
                          <a:pt x="596" y="679"/>
                        </a:lnTo>
                        <a:lnTo>
                          <a:pt x="575" y="680"/>
                        </a:lnTo>
                        <a:lnTo>
                          <a:pt x="554" y="685"/>
                        </a:lnTo>
                        <a:lnTo>
                          <a:pt x="533" y="691"/>
                        </a:lnTo>
                        <a:lnTo>
                          <a:pt x="514" y="699"/>
                        </a:lnTo>
                        <a:lnTo>
                          <a:pt x="495" y="710"/>
                        </a:lnTo>
                        <a:lnTo>
                          <a:pt x="476" y="722"/>
                        </a:lnTo>
                        <a:lnTo>
                          <a:pt x="459" y="736"/>
                        </a:lnTo>
                        <a:lnTo>
                          <a:pt x="401" y="673"/>
                        </a:lnTo>
                        <a:lnTo>
                          <a:pt x="351" y="619"/>
                        </a:lnTo>
                        <a:lnTo>
                          <a:pt x="309" y="572"/>
                        </a:lnTo>
                        <a:lnTo>
                          <a:pt x="272" y="533"/>
                        </a:lnTo>
                        <a:lnTo>
                          <a:pt x="241" y="499"/>
                        </a:lnTo>
                        <a:lnTo>
                          <a:pt x="214" y="470"/>
                        </a:lnTo>
                        <a:lnTo>
                          <a:pt x="191" y="445"/>
                        </a:lnTo>
                        <a:lnTo>
                          <a:pt x="171" y="423"/>
                        </a:lnTo>
                        <a:lnTo>
                          <a:pt x="153" y="402"/>
                        </a:lnTo>
                        <a:lnTo>
                          <a:pt x="136" y="383"/>
                        </a:lnTo>
                        <a:lnTo>
                          <a:pt x="119" y="365"/>
                        </a:lnTo>
                        <a:lnTo>
                          <a:pt x="100" y="345"/>
                        </a:lnTo>
                        <a:lnTo>
                          <a:pt x="80" y="323"/>
                        </a:lnTo>
                        <a:lnTo>
                          <a:pt x="57" y="298"/>
                        </a:lnTo>
                        <a:lnTo>
                          <a:pt x="31" y="270"/>
                        </a:lnTo>
                        <a:lnTo>
                          <a:pt x="0" y="236"/>
                        </a:lnTo>
                        <a:close/>
                      </a:path>
                    </a:pathLst>
                  </a:custGeom>
                  <a:solidFill>
                    <a:srgbClr val="F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322">
                    <a:extLst>
                      <a:ext uri="{FF2B5EF4-FFF2-40B4-BE49-F238E27FC236}">
                        <a16:creationId xmlns:a16="http://schemas.microsoft.com/office/drawing/2014/main" id="{2D10718E-027E-4A2B-A6EF-E78115BF5A6B}"/>
                      </a:ext>
                    </a:extLst>
                  </p:cNvPr>
                  <p:cNvSpPr>
                    <a:spLocks/>
                  </p:cNvSpPr>
                  <p:nvPr/>
                </p:nvSpPr>
                <p:spPr bwMode="auto">
                  <a:xfrm>
                    <a:off x="2179" y="2239"/>
                    <a:ext cx="496" cy="513"/>
                  </a:xfrm>
                  <a:custGeom>
                    <a:avLst/>
                    <a:gdLst>
                      <a:gd name="T0" fmla="*/ 0 w 1487"/>
                      <a:gd name="T1" fmla="*/ 0 h 1540"/>
                      <a:gd name="T2" fmla="*/ 0 w 1487"/>
                      <a:gd name="T3" fmla="*/ 0 h 1540"/>
                      <a:gd name="T4" fmla="*/ 0 w 1487"/>
                      <a:gd name="T5" fmla="*/ 0 h 1540"/>
                      <a:gd name="T6" fmla="*/ 0 w 1487"/>
                      <a:gd name="T7" fmla="*/ 0 h 1540"/>
                      <a:gd name="T8" fmla="*/ 0 w 1487"/>
                      <a:gd name="T9" fmla="*/ 0 h 1540"/>
                      <a:gd name="T10" fmla="*/ 1 w 1487"/>
                      <a:gd name="T11" fmla="*/ 0 h 1540"/>
                      <a:gd name="T12" fmla="*/ 1 w 1487"/>
                      <a:gd name="T13" fmla="*/ 0 h 1540"/>
                      <a:gd name="T14" fmla="*/ 1 w 1487"/>
                      <a:gd name="T15" fmla="*/ 0 h 1540"/>
                      <a:gd name="T16" fmla="*/ 1 w 1487"/>
                      <a:gd name="T17" fmla="*/ 0 h 1540"/>
                      <a:gd name="T18" fmla="*/ 1 w 1487"/>
                      <a:gd name="T19" fmla="*/ 0 h 1540"/>
                      <a:gd name="T20" fmla="*/ 1 w 1487"/>
                      <a:gd name="T21" fmla="*/ 0 h 1540"/>
                      <a:gd name="T22" fmla="*/ 1 w 1487"/>
                      <a:gd name="T23" fmla="*/ 0 h 1540"/>
                      <a:gd name="T24" fmla="*/ 1 w 1487"/>
                      <a:gd name="T25" fmla="*/ 0 h 1540"/>
                      <a:gd name="T26" fmla="*/ 1 w 1487"/>
                      <a:gd name="T27" fmla="*/ 0 h 1540"/>
                      <a:gd name="T28" fmla="*/ 2 w 1487"/>
                      <a:gd name="T29" fmla="*/ 0 h 1540"/>
                      <a:gd name="T30" fmla="*/ 2 w 1487"/>
                      <a:gd name="T31" fmla="*/ 0 h 1540"/>
                      <a:gd name="T32" fmla="*/ 2 w 1487"/>
                      <a:gd name="T33" fmla="*/ 0 h 1540"/>
                      <a:gd name="T34" fmla="*/ 2 w 1487"/>
                      <a:gd name="T35" fmla="*/ 1 h 1540"/>
                      <a:gd name="T36" fmla="*/ 2 w 1487"/>
                      <a:gd name="T37" fmla="*/ 1 h 1540"/>
                      <a:gd name="T38" fmla="*/ 2 w 1487"/>
                      <a:gd name="T39" fmla="*/ 1 h 1540"/>
                      <a:gd name="T40" fmla="*/ 2 w 1487"/>
                      <a:gd name="T41" fmla="*/ 1 h 1540"/>
                      <a:gd name="T42" fmla="*/ 2 w 1487"/>
                      <a:gd name="T43" fmla="*/ 2 h 1540"/>
                      <a:gd name="T44" fmla="*/ 2 w 1487"/>
                      <a:gd name="T45" fmla="*/ 2 h 1540"/>
                      <a:gd name="T46" fmla="*/ 2 w 1487"/>
                      <a:gd name="T47" fmla="*/ 2 h 1540"/>
                      <a:gd name="T48" fmla="*/ 2 w 1487"/>
                      <a:gd name="T49" fmla="*/ 2 h 1540"/>
                      <a:gd name="T50" fmla="*/ 1 w 1487"/>
                      <a:gd name="T51" fmla="*/ 2 h 1540"/>
                      <a:gd name="T52" fmla="*/ 1 w 1487"/>
                      <a:gd name="T53" fmla="*/ 2 h 1540"/>
                      <a:gd name="T54" fmla="*/ 1 w 1487"/>
                      <a:gd name="T55" fmla="*/ 2 h 1540"/>
                      <a:gd name="T56" fmla="*/ 1 w 1487"/>
                      <a:gd name="T57" fmla="*/ 2 h 1540"/>
                      <a:gd name="T58" fmla="*/ 1 w 1487"/>
                      <a:gd name="T59" fmla="*/ 2 h 1540"/>
                      <a:gd name="T60" fmla="*/ 1 w 1487"/>
                      <a:gd name="T61" fmla="*/ 2 h 1540"/>
                      <a:gd name="T62" fmla="*/ 1 w 1487"/>
                      <a:gd name="T63" fmla="*/ 1 h 1540"/>
                      <a:gd name="T64" fmla="*/ 1 w 1487"/>
                      <a:gd name="T65" fmla="*/ 1 h 1540"/>
                      <a:gd name="T66" fmla="*/ 1 w 1487"/>
                      <a:gd name="T67" fmla="*/ 1 h 1540"/>
                      <a:gd name="T68" fmla="*/ 1 w 1487"/>
                      <a:gd name="T69" fmla="*/ 1 h 1540"/>
                      <a:gd name="T70" fmla="*/ 1 w 1487"/>
                      <a:gd name="T71" fmla="*/ 1 h 1540"/>
                      <a:gd name="T72" fmla="*/ 1 w 1487"/>
                      <a:gd name="T73" fmla="*/ 1 h 1540"/>
                      <a:gd name="T74" fmla="*/ 1 w 1487"/>
                      <a:gd name="T75" fmla="*/ 1 h 1540"/>
                      <a:gd name="T76" fmla="*/ 1 w 1487"/>
                      <a:gd name="T77" fmla="*/ 1 h 1540"/>
                      <a:gd name="T78" fmla="*/ 1 w 1487"/>
                      <a:gd name="T79" fmla="*/ 1 h 1540"/>
                      <a:gd name="T80" fmla="*/ 1 w 1487"/>
                      <a:gd name="T81" fmla="*/ 1 h 1540"/>
                      <a:gd name="T82" fmla="*/ 1 w 1487"/>
                      <a:gd name="T83" fmla="*/ 1 h 1540"/>
                      <a:gd name="T84" fmla="*/ 1 w 1487"/>
                      <a:gd name="T85" fmla="*/ 1 h 1540"/>
                      <a:gd name="T86" fmla="*/ 1 w 1487"/>
                      <a:gd name="T87" fmla="*/ 1 h 1540"/>
                      <a:gd name="T88" fmla="*/ 1 w 1487"/>
                      <a:gd name="T89" fmla="*/ 1 h 1540"/>
                      <a:gd name="T90" fmla="*/ 0 w 1487"/>
                      <a:gd name="T91" fmla="*/ 1 h 1540"/>
                      <a:gd name="T92" fmla="*/ 0 w 1487"/>
                      <a:gd name="T93" fmla="*/ 1 h 1540"/>
                      <a:gd name="T94" fmla="*/ 0 w 1487"/>
                      <a:gd name="T95" fmla="*/ 1 h 1540"/>
                      <a:gd name="T96" fmla="*/ 0 w 1487"/>
                      <a:gd name="T97" fmla="*/ 1 h 1540"/>
                      <a:gd name="T98" fmla="*/ 0 w 1487"/>
                      <a:gd name="T99" fmla="*/ 0 h 1540"/>
                      <a:gd name="T100" fmla="*/ 0 w 1487"/>
                      <a:gd name="T101" fmla="*/ 0 h 1540"/>
                      <a:gd name="T102" fmla="*/ 0 w 1487"/>
                      <a:gd name="T103" fmla="*/ 0 h 1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87" h="1540">
                        <a:moveTo>
                          <a:pt x="0" y="232"/>
                        </a:moveTo>
                        <a:lnTo>
                          <a:pt x="34" y="203"/>
                        </a:lnTo>
                        <a:lnTo>
                          <a:pt x="70" y="174"/>
                        </a:lnTo>
                        <a:lnTo>
                          <a:pt x="106" y="149"/>
                        </a:lnTo>
                        <a:lnTo>
                          <a:pt x="144" y="125"/>
                        </a:lnTo>
                        <a:lnTo>
                          <a:pt x="182" y="103"/>
                        </a:lnTo>
                        <a:lnTo>
                          <a:pt x="221" y="83"/>
                        </a:lnTo>
                        <a:lnTo>
                          <a:pt x="262" y="66"/>
                        </a:lnTo>
                        <a:lnTo>
                          <a:pt x="303" y="50"/>
                        </a:lnTo>
                        <a:lnTo>
                          <a:pt x="343" y="37"/>
                        </a:lnTo>
                        <a:lnTo>
                          <a:pt x="385" y="26"/>
                        </a:lnTo>
                        <a:lnTo>
                          <a:pt x="427" y="16"/>
                        </a:lnTo>
                        <a:lnTo>
                          <a:pt x="469" y="10"/>
                        </a:lnTo>
                        <a:lnTo>
                          <a:pt x="512" y="4"/>
                        </a:lnTo>
                        <a:lnTo>
                          <a:pt x="554" y="1"/>
                        </a:lnTo>
                        <a:lnTo>
                          <a:pt x="596" y="0"/>
                        </a:lnTo>
                        <a:lnTo>
                          <a:pt x="639" y="1"/>
                        </a:lnTo>
                        <a:lnTo>
                          <a:pt x="682" y="3"/>
                        </a:lnTo>
                        <a:lnTo>
                          <a:pt x="725" y="9"/>
                        </a:lnTo>
                        <a:lnTo>
                          <a:pt x="766" y="15"/>
                        </a:lnTo>
                        <a:lnTo>
                          <a:pt x="809" y="24"/>
                        </a:lnTo>
                        <a:lnTo>
                          <a:pt x="850" y="35"/>
                        </a:lnTo>
                        <a:lnTo>
                          <a:pt x="891" y="48"/>
                        </a:lnTo>
                        <a:lnTo>
                          <a:pt x="932" y="64"/>
                        </a:lnTo>
                        <a:lnTo>
                          <a:pt x="972" y="80"/>
                        </a:lnTo>
                        <a:lnTo>
                          <a:pt x="1010" y="100"/>
                        </a:lnTo>
                        <a:lnTo>
                          <a:pt x="1048" y="120"/>
                        </a:lnTo>
                        <a:lnTo>
                          <a:pt x="1086" y="144"/>
                        </a:lnTo>
                        <a:lnTo>
                          <a:pt x="1122" y="168"/>
                        </a:lnTo>
                        <a:lnTo>
                          <a:pt x="1157" y="195"/>
                        </a:lnTo>
                        <a:lnTo>
                          <a:pt x="1191" y="223"/>
                        </a:lnTo>
                        <a:lnTo>
                          <a:pt x="1224" y="254"/>
                        </a:lnTo>
                        <a:lnTo>
                          <a:pt x="1256" y="287"/>
                        </a:lnTo>
                        <a:lnTo>
                          <a:pt x="1314" y="357"/>
                        </a:lnTo>
                        <a:lnTo>
                          <a:pt x="1363" y="431"/>
                        </a:lnTo>
                        <a:lnTo>
                          <a:pt x="1404" y="507"/>
                        </a:lnTo>
                        <a:lnTo>
                          <a:pt x="1436" y="588"/>
                        </a:lnTo>
                        <a:lnTo>
                          <a:pt x="1462" y="671"/>
                        </a:lnTo>
                        <a:lnTo>
                          <a:pt x="1478" y="754"/>
                        </a:lnTo>
                        <a:lnTo>
                          <a:pt x="1487" y="839"/>
                        </a:lnTo>
                        <a:lnTo>
                          <a:pt x="1487" y="925"/>
                        </a:lnTo>
                        <a:lnTo>
                          <a:pt x="1479" y="1009"/>
                        </a:lnTo>
                        <a:lnTo>
                          <a:pt x="1463" y="1093"/>
                        </a:lnTo>
                        <a:lnTo>
                          <a:pt x="1439" y="1176"/>
                        </a:lnTo>
                        <a:lnTo>
                          <a:pt x="1407" y="1256"/>
                        </a:lnTo>
                        <a:lnTo>
                          <a:pt x="1367" y="1332"/>
                        </a:lnTo>
                        <a:lnTo>
                          <a:pt x="1319" y="1407"/>
                        </a:lnTo>
                        <a:lnTo>
                          <a:pt x="1263" y="1476"/>
                        </a:lnTo>
                        <a:lnTo>
                          <a:pt x="1200" y="1540"/>
                        </a:lnTo>
                        <a:lnTo>
                          <a:pt x="1140" y="1476"/>
                        </a:lnTo>
                        <a:lnTo>
                          <a:pt x="1090" y="1421"/>
                        </a:lnTo>
                        <a:lnTo>
                          <a:pt x="1046" y="1373"/>
                        </a:lnTo>
                        <a:lnTo>
                          <a:pt x="1009" y="1332"/>
                        </a:lnTo>
                        <a:lnTo>
                          <a:pt x="978" y="1298"/>
                        </a:lnTo>
                        <a:lnTo>
                          <a:pt x="951" y="1270"/>
                        </a:lnTo>
                        <a:lnTo>
                          <a:pt x="928" y="1245"/>
                        </a:lnTo>
                        <a:lnTo>
                          <a:pt x="908" y="1223"/>
                        </a:lnTo>
                        <a:lnTo>
                          <a:pt x="890" y="1203"/>
                        </a:lnTo>
                        <a:lnTo>
                          <a:pt x="873" y="1184"/>
                        </a:lnTo>
                        <a:lnTo>
                          <a:pt x="856" y="1167"/>
                        </a:lnTo>
                        <a:lnTo>
                          <a:pt x="840" y="1148"/>
                        </a:lnTo>
                        <a:lnTo>
                          <a:pt x="821" y="1128"/>
                        </a:lnTo>
                        <a:lnTo>
                          <a:pt x="800" y="1105"/>
                        </a:lnTo>
                        <a:lnTo>
                          <a:pt x="776" y="1079"/>
                        </a:lnTo>
                        <a:lnTo>
                          <a:pt x="748" y="1049"/>
                        </a:lnTo>
                        <a:lnTo>
                          <a:pt x="777" y="1016"/>
                        </a:lnTo>
                        <a:lnTo>
                          <a:pt x="799" y="978"/>
                        </a:lnTo>
                        <a:lnTo>
                          <a:pt x="814" y="938"/>
                        </a:lnTo>
                        <a:lnTo>
                          <a:pt x="819" y="896"/>
                        </a:lnTo>
                        <a:lnTo>
                          <a:pt x="817" y="853"/>
                        </a:lnTo>
                        <a:lnTo>
                          <a:pt x="807" y="813"/>
                        </a:lnTo>
                        <a:lnTo>
                          <a:pt x="788" y="774"/>
                        </a:lnTo>
                        <a:lnTo>
                          <a:pt x="762" y="738"/>
                        </a:lnTo>
                        <a:lnTo>
                          <a:pt x="747" y="723"/>
                        </a:lnTo>
                        <a:lnTo>
                          <a:pt x="729" y="709"/>
                        </a:lnTo>
                        <a:lnTo>
                          <a:pt x="711" y="697"/>
                        </a:lnTo>
                        <a:lnTo>
                          <a:pt x="692" y="687"/>
                        </a:lnTo>
                        <a:lnTo>
                          <a:pt x="672" y="679"/>
                        </a:lnTo>
                        <a:lnTo>
                          <a:pt x="652" y="674"/>
                        </a:lnTo>
                        <a:lnTo>
                          <a:pt x="632" y="669"/>
                        </a:lnTo>
                        <a:lnTo>
                          <a:pt x="611" y="667"/>
                        </a:lnTo>
                        <a:lnTo>
                          <a:pt x="589" y="668"/>
                        </a:lnTo>
                        <a:lnTo>
                          <a:pt x="568" y="669"/>
                        </a:lnTo>
                        <a:lnTo>
                          <a:pt x="547" y="674"/>
                        </a:lnTo>
                        <a:lnTo>
                          <a:pt x="526" y="680"/>
                        </a:lnTo>
                        <a:lnTo>
                          <a:pt x="507" y="688"/>
                        </a:lnTo>
                        <a:lnTo>
                          <a:pt x="488" y="699"/>
                        </a:lnTo>
                        <a:lnTo>
                          <a:pt x="469" y="711"/>
                        </a:lnTo>
                        <a:lnTo>
                          <a:pt x="452" y="725"/>
                        </a:lnTo>
                        <a:lnTo>
                          <a:pt x="393" y="661"/>
                        </a:lnTo>
                        <a:lnTo>
                          <a:pt x="342" y="606"/>
                        </a:lnTo>
                        <a:lnTo>
                          <a:pt x="298" y="558"/>
                        </a:lnTo>
                        <a:lnTo>
                          <a:pt x="261" y="517"/>
                        </a:lnTo>
                        <a:lnTo>
                          <a:pt x="230" y="483"/>
                        </a:lnTo>
                        <a:lnTo>
                          <a:pt x="203" y="454"/>
                        </a:lnTo>
                        <a:lnTo>
                          <a:pt x="180" y="429"/>
                        </a:lnTo>
                        <a:lnTo>
                          <a:pt x="160" y="408"/>
                        </a:lnTo>
                        <a:lnTo>
                          <a:pt x="142" y="388"/>
                        </a:lnTo>
                        <a:lnTo>
                          <a:pt x="125" y="369"/>
                        </a:lnTo>
                        <a:lnTo>
                          <a:pt x="109" y="352"/>
                        </a:lnTo>
                        <a:lnTo>
                          <a:pt x="92" y="333"/>
                        </a:lnTo>
                        <a:lnTo>
                          <a:pt x="73" y="312"/>
                        </a:lnTo>
                        <a:lnTo>
                          <a:pt x="53" y="289"/>
                        </a:lnTo>
                        <a:lnTo>
                          <a:pt x="28" y="263"/>
                        </a:lnTo>
                        <a:lnTo>
                          <a:pt x="0" y="232"/>
                        </a:lnTo>
                        <a:close/>
                      </a:path>
                    </a:pathLst>
                  </a:custGeom>
                  <a:solidFill>
                    <a:srgbClr val="F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323">
                    <a:extLst>
                      <a:ext uri="{FF2B5EF4-FFF2-40B4-BE49-F238E27FC236}">
                        <a16:creationId xmlns:a16="http://schemas.microsoft.com/office/drawing/2014/main" id="{329A5BED-B485-4A38-8893-C25125F1F957}"/>
                      </a:ext>
                    </a:extLst>
                  </p:cNvPr>
                  <p:cNvSpPr>
                    <a:spLocks/>
                  </p:cNvSpPr>
                  <p:nvPr/>
                </p:nvSpPr>
                <p:spPr bwMode="auto">
                  <a:xfrm>
                    <a:off x="2182" y="2242"/>
                    <a:ext cx="489" cy="508"/>
                  </a:xfrm>
                  <a:custGeom>
                    <a:avLst/>
                    <a:gdLst>
                      <a:gd name="T0" fmla="*/ 2 w 1468"/>
                      <a:gd name="T1" fmla="*/ 2 h 1523"/>
                      <a:gd name="T2" fmla="*/ 2 w 1468"/>
                      <a:gd name="T3" fmla="*/ 2 h 1523"/>
                      <a:gd name="T4" fmla="*/ 2 w 1468"/>
                      <a:gd name="T5" fmla="*/ 2 h 1523"/>
                      <a:gd name="T6" fmla="*/ 2 w 1468"/>
                      <a:gd name="T7" fmla="*/ 1 h 1523"/>
                      <a:gd name="T8" fmla="*/ 2 w 1468"/>
                      <a:gd name="T9" fmla="*/ 1 h 1523"/>
                      <a:gd name="T10" fmla="*/ 2 w 1468"/>
                      <a:gd name="T11" fmla="*/ 1 h 1523"/>
                      <a:gd name="T12" fmla="*/ 2 w 1468"/>
                      <a:gd name="T13" fmla="*/ 1 h 1523"/>
                      <a:gd name="T14" fmla="*/ 2 w 1468"/>
                      <a:gd name="T15" fmla="*/ 1 h 1523"/>
                      <a:gd name="T16" fmla="*/ 2 w 1468"/>
                      <a:gd name="T17" fmla="*/ 0 h 1523"/>
                      <a:gd name="T18" fmla="*/ 2 w 1468"/>
                      <a:gd name="T19" fmla="*/ 0 h 1523"/>
                      <a:gd name="T20" fmla="*/ 2 w 1468"/>
                      <a:gd name="T21" fmla="*/ 0 h 1523"/>
                      <a:gd name="T22" fmla="*/ 1 w 1468"/>
                      <a:gd name="T23" fmla="*/ 0 h 1523"/>
                      <a:gd name="T24" fmla="*/ 1 w 1468"/>
                      <a:gd name="T25" fmla="*/ 0 h 1523"/>
                      <a:gd name="T26" fmla="*/ 1 w 1468"/>
                      <a:gd name="T27" fmla="*/ 0 h 1523"/>
                      <a:gd name="T28" fmla="*/ 1 w 1468"/>
                      <a:gd name="T29" fmla="*/ 0 h 1523"/>
                      <a:gd name="T30" fmla="*/ 1 w 1468"/>
                      <a:gd name="T31" fmla="*/ 0 h 1523"/>
                      <a:gd name="T32" fmla="*/ 1 w 1468"/>
                      <a:gd name="T33" fmla="*/ 0 h 1523"/>
                      <a:gd name="T34" fmla="*/ 1 w 1468"/>
                      <a:gd name="T35" fmla="*/ 0 h 1523"/>
                      <a:gd name="T36" fmla="*/ 1 w 1468"/>
                      <a:gd name="T37" fmla="*/ 0 h 1523"/>
                      <a:gd name="T38" fmla="*/ 1 w 1468"/>
                      <a:gd name="T39" fmla="*/ 0 h 1523"/>
                      <a:gd name="T40" fmla="*/ 0 w 1468"/>
                      <a:gd name="T41" fmla="*/ 0 h 1523"/>
                      <a:gd name="T42" fmla="*/ 0 w 1468"/>
                      <a:gd name="T43" fmla="*/ 0 h 1523"/>
                      <a:gd name="T44" fmla="*/ 0 w 1468"/>
                      <a:gd name="T45" fmla="*/ 0 h 1523"/>
                      <a:gd name="T46" fmla="*/ 0 w 1468"/>
                      <a:gd name="T47" fmla="*/ 0 h 1523"/>
                      <a:gd name="T48" fmla="*/ 0 w 1468"/>
                      <a:gd name="T49" fmla="*/ 0 h 1523"/>
                      <a:gd name="T50" fmla="*/ 1 w 1468"/>
                      <a:gd name="T51" fmla="*/ 1 h 1523"/>
                      <a:gd name="T52" fmla="*/ 1 w 1468"/>
                      <a:gd name="T53" fmla="*/ 1 h 1523"/>
                      <a:gd name="T54" fmla="*/ 1 w 1468"/>
                      <a:gd name="T55" fmla="*/ 1 h 1523"/>
                      <a:gd name="T56" fmla="*/ 1 w 1468"/>
                      <a:gd name="T57" fmla="*/ 1 h 1523"/>
                      <a:gd name="T58" fmla="*/ 1 w 1468"/>
                      <a:gd name="T59" fmla="*/ 1 h 1523"/>
                      <a:gd name="T60" fmla="*/ 1 w 1468"/>
                      <a:gd name="T61" fmla="*/ 1 h 1523"/>
                      <a:gd name="T62" fmla="*/ 1 w 1468"/>
                      <a:gd name="T63" fmla="*/ 1 h 1523"/>
                      <a:gd name="T64" fmla="*/ 1 w 1468"/>
                      <a:gd name="T65" fmla="*/ 1 h 1523"/>
                      <a:gd name="T66" fmla="*/ 1 w 1468"/>
                      <a:gd name="T67" fmla="*/ 1 h 1523"/>
                      <a:gd name="T68" fmla="*/ 1 w 1468"/>
                      <a:gd name="T69" fmla="*/ 1 h 1523"/>
                      <a:gd name="T70" fmla="*/ 1 w 1468"/>
                      <a:gd name="T71" fmla="*/ 1 h 1523"/>
                      <a:gd name="T72" fmla="*/ 1 w 1468"/>
                      <a:gd name="T73" fmla="*/ 1 h 15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68" h="1523">
                        <a:moveTo>
                          <a:pt x="740" y="1039"/>
                        </a:moveTo>
                        <a:lnTo>
                          <a:pt x="1185" y="1523"/>
                        </a:lnTo>
                        <a:lnTo>
                          <a:pt x="1248" y="1459"/>
                        </a:lnTo>
                        <a:lnTo>
                          <a:pt x="1303" y="1390"/>
                        </a:lnTo>
                        <a:lnTo>
                          <a:pt x="1351" y="1318"/>
                        </a:lnTo>
                        <a:lnTo>
                          <a:pt x="1390" y="1241"/>
                        </a:lnTo>
                        <a:lnTo>
                          <a:pt x="1421" y="1162"/>
                        </a:lnTo>
                        <a:lnTo>
                          <a:pt x="1445" y="1081"/>
                        </a:lnTo>
                        <a:lnTo>
                          <a:pt x="1460" y="998"/>
                        </a:lnTo>
                        <a:lnTo>
                          <a:pt x="1468" y="915"/>
                        </a:lnTo>
                        <a:lnTo>
                          <a:pt x="1468" y="830"/>
                        </a:lnTo>
                        <a:lnTo>
                          <a:pt x="1459" y="746"/>
                        </a:lnTo>
                        <a:lnTo>
                          <a:pt x="1443" y="663"/>
                        </a:lnTo>
                        <a:lnTo>
                          <a:pt x="1419" y="582"/>
                        </a:lnTo>
                        <a:lnTo>
                          <a:pt x="1386" y="503"/>
                        </a:lnTo>
                        <a:lnTo>
                          <a:pt x="1345" y="426"/>
                        </a:lnTo>
                        <a:lnTo>
                          <a:pt x="1296" y="353"/>
                        </a:lnTo>
                        <a:lnTo>
                          <a:pt x="1239" y="284"/>
                        </a:lnTo>
                        <a:lnTo>
                          <a:pt x="1208" y="252"/>
                        </a:lnTo>
                        <a:lnTo>
                          <a:pt x="1175" y="221"/>
                        </a:lnTo>
                        <a:lnTo>
                          <a:pt x="1141" y="193"/>
                        </a:lnTo>
                        <a:lnTo>
                          <a:pt x="1107" y="166"/>
                        </a:lnTo>
                        <a:lnTo>
                          <a:pt x="1071" y="141"/>
                        </a:lnTo>
                        <a:lnTo>
                          <a:pt x="1034" y="119"/>
                        </a:lnTo>
                        <a:lnTo>
                          <a:pt x="996" y="98"/>
                        </a:lnTo>
                        <a:lnTo>
                          <a:pt x="958" y="80"/>
                        </a:lnTo>
                        <a:lnTo>
                          <a:pt x="919" y="62"/>
                        </a:lnTo>
                        <a:lnTo>
                          <a:pt x="879" y="48"/>
                        </a:lnTo>
                        <a:lnTo>
                          <a:pt x="839" y="35"/>
                        </a:lnTo>
                        <a:lnTo>
                          <a:pt x="798" y="25"/>
                        </a:lnTo>
                        <a:lnTo>
                          <a:pt x="756" y="15"/>
                        </a:lnTo>
                        <a:lnTo>
                          <a:pt x="715" y="9"/>
                        </a:lnTo>
                        <a:lnTo>
                          <a:pt x="673" y="4"/>
                        </a:lnTo>
                        <a:lnTo>
                          <a:pt x="631" y="1"/>
                        </a:lnTo>
                        <a:lnTo>
                          <a:pt x="588" y="0"/>
                        </a:lnTo>
                        <a:lnTo>
                          <a:pt x="547" y="2"/>
                        </a:lnTo>
                        <a:lnTo>
                          <a:pt x="504" y="4"/>
                        </a:lnTo>
                        <a:lnTo>
                          <a:pt x="462" y="10"/>
                        </a:lnTo>
                        <a:lnTo>
                          <a:pt x="421" y="17"/>
                        </a:lnTo>
                        <a:lnTo>
                          <a:pt x="379" y="26"/>
                        </a:lnTo>
                        <a:lnTo>
                          <a:pt x="338" y="37"/>
                        </a:lnTo>
                        <a:lnTo>
                          <a:pt x="298" y="50"/>
                        </a:lnTo>
                        <a:lnTo>
                          <a:pt x="257" y="66"/>
                        </a:lnTo>
                        <a:lnTo>
                          <a:pt x="219" y="83"/>
                        </a:lnTo>
                        <a:lnTo>
                          <a:pt x="179" y="103"/>
                        </a:lnTo>
                        <a:lnTo>
                          <a:pt x="142" y="124"/>
                        </a:lnTo>
                        <a:lnTo>
                          <a:pt x="105" y="148"/>
                        </a:lnTo>
                        <a:lnTo>
                          <a:pt x="69" y="173"/>
                        </a:lnTo>
                        <a:lnTo>
                          <a:pt x="34" y="200"/>
                        </a:lnTo>
                        <a:lnTo>
                          <a:pt x="0" y="230"/>
                        </a:lnTo>
                        <a:lnTo>
                          <a:pt x="444" y="715"/>
                        </a:lnTo>
                        <a:lnTo>
                          <a:pt x="461" y="701"/>
                        </a:lnTo>
                        <a:lnTo>
                          <a:pt x="480" y="689"/>
                        </a:lnTo>
                        <a:lnTo>
                          <a:pt x="499" y="678"/>
                        </a:lnTo>
                        <a:lnTo>
                          <a:pt x="518" y="670"/>
                        </a:lnTo>
                        <a:lnTo>
                          <a:pt x="539" y="664"/>
                        </a:lnTo>
                        <a:lnTo>
                          <a:pt x="560" y="659"/>
                        </a:lnTo>
                        <a:lnTo>
                          <a:pt x="581" y="658"/>
                        </a:lnTo>
                        <a:lnTo>
                          <a:pt x="603" y="657"/>
                        </a:lnTo>
                        <a:lnTo>
                          <a:pt x="624" y="659"/>
                        </a:lnTo>
                        <a:lnTo>
                          <a:pt x="644" y="664"/>
                        </a:lnTo>
                        <a:lnTo>
                          <a:pt x="664" y="669"/>
                        </a:lnTo>
                        <a:lnTo>
                          <a:pt x="684" y="677"/>
                        </a:lnTo>
                        <a:lnTo>
                          <a:pt x="703" y="687"/>
                        </a:lnTo>
                        <a:lnTo>
                          <a:pt x="721" y="699"/>
                        </a:lnTo>
                        <a:lnTo>
                          <a:pt x="739" y="713"/>
                        </a:lnTo>
                        <a:lnTo>
                          <a:pt x="754" y="728"/>
                        </a:lnTo>
                        <a:lnTo>
                          <a:pt x="780" y="764"/>
                        </a:lnTo>
                        <a:lnTo>
                          <a:pt x="799" y="803"/>
                        </a:lnTo>
                        <a:lnTo>
                          <a:pt x="809" y="843"/>
                        </a:lnTo>
                        <a:lnTo>
                          <a:pt x="811" y="886"/>
                        </a:lnTo>
                        <a:lnTo>
                          <a:pt x="806" y="928"/>
                        </a:lnTo>
                        <a:lnTo>
                          <a:pt x="791" y="968"/>
                        </a:lnTo>
                        <a:lnTo>
                          <a:pt x="769" y="1006"/>
                        </a:lnTo>
                        <a:lnTo>
                          <a:pt x="740" y="103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324">
                    <a:extLst>
                      <a:ext uri="{FF2B5EF4-FFF2-40B4-BE49-F238E27FC236}">
                        <a16:creationId xmlns:a16="http://schemas.microsoft.com/office/drawing/2014/main" id="{06FDE283-DBFA-4352-A891-8593E2148272}"/>
                      </a:ext>
                    </a:extLst>
                  </p:cNvPr>
                  <p:cNvSpPr>
                    <a:spLocks/>
                  </p:cNvSpPr>
                  <p:nvPr/>
                </p:nvSpPr>
                <p:spPr bwMode="auto">
                  <a:xfrm>
                    <a:off x="2427" y="2587"/>
                    <a:ext cx="152" cy="165"/>
                  </a:xfrm>
                  <a:custGeom>
                    <a:avLst/>
                    <a:gdLst>
                      <a:gd name="T0" fmla="*/ 1 w 458"/>
                      <a:gd name="T1" fmla="*/ 1 h 495"/>
                      <a:gd name="T2" fmla="*/ 1 w 458"/>
                      <a:gd name="T3" fmla="*/ 1 h 495"/>
                      <a:gd name="T4" fmla="*/ 0 w 458"/>
                      <a:gd name="T5" fmla="*/ 0 h 495"/>
                      <a:gd name="T6" fmla="*/ 0 w 458"/>
                      <a:gd name="T7" fmla="*/ 0 h 495"/>
                      <a:gd name="T8" fmla="*/ 1 w 458"/>
                      <a:gd name="T9" fmla="*/ 1 h 495"/>
                      <a:gd name="T10" fmla="*/ 1 w 458"/>
                      <a:gd name="T11" fmla="*/ 1 h 495"/>
                      <a:gd name="T12" fmla="*/ 1 w 458"/>
                      <a:gd name="T13" fmla="*/ 1 h 495"/>
                      <a:gd name="T14" fmla="*/ 1 w 458"/>
                      <a:gd name="T15" fmla="*/ 1 h 495"/>
                      <a:gd name="T16" fmla="*/ 1 w 458"/>
                      <a:gd name="T17" fmla="*/ 1 h 495"/>
                      <a:gd name="T18" fmla="*/ 1 w 458"/>
                      <a:gd name="T19" fmla="*/ 1 h 495"/>
                      <a:gd name="T20" fmla="*/ 1 w 458"/>
                      <a:gd name="T21" fmla="*/ 1 h 495"/>
                      <a:gd name="T22" fmla="*/ 1 w 458"/>
                      <a:gd name="T23" fmla="*/ 1 h 4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8" h="495">
                        <a:moveTo>
                          <a:pt x="447" y="483"/>
                        </a:moveTo>
                        <a:lnTo>
                          <a:pt x="457" y="484"/>
                        </a:lnTo>
                        <a:lnTo>
                          <a:pt x="11" y="0"/>
                        </a:lnTo>
                        <a:lnTo>
                          <a:pt x="0" y="9"/>
                        </a:lnTo>
                        <a:lnTo>
                          <a:pt x="446" y="493"/>
                        </a:lnTo>
                        <a:lnTo>
                          <a:pt x="455" y="494"/>
                        </a:lnTo>
                        <a:lnTo>
                          <a:pt x="446" y="493"/>
                        </a:lnTo>
                        <a:lnTo>
                          <a:pt x="450" y="495"/>
                        </a:lnTo>
                        <a:lnTo>
                          <a:pt x="455" y="493"/>
                        </a:lnTo>
                        <a:lnTo>
                          <a:pt x="458" y="490"/>
                        </a:lnTo>
                        <a:lnTo>
                          <a:pt x="457" y="484"/>
                        </a:lnTo>
                        <a:lnTo>
                          <a:pt x="447" y="483"/>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325">
                    <a:extLst>
                      <a:ext uri="{FF2B5EF4-FFF2-40B4-BE49-F238E27FC236}">
                        <a16:creationId xmlns:a16="http://schemas.microsoft.com/office/drawing/2014/main" id="{7E8BBB81-CA83-4A6A-89BE-E98ECA676DA2}"/>
                      </a:ext>
                    </a:extLst>
                  </p:cNvPr>
                  <p:cNvSpPr>
                    <a:spLocks/>
                  </p:cNvSpPr>
                  <p:nvPr/>
                </p:nvSpPr>
                <p:spPr bwMode="auto">
                  <a:xfrm>
                    <a:off x="2576" y="2335"/>
                    <a:ext cx="98" cy="417"/>
                  </a:xfrm>
                  <a:custGeom>
                    <a:avLst/>
                    <a:gdLst>
                      <a:gd name="T0" fmla="*/ 0 w 294"/>
                      <a:gd name="T1" fmla="*/ 0 h 1249"/>
                      <a:gd name="T2" fmla="*/ 0 w 294"/>
                      <a:gd name="T3" fmla="*/ 0 h 1249"/>
                      <a:gd name="T4" fmla="*/ 0 w 294"/>
                      <a:gd name="T5" fmla="*/ 0 h 1249"/>
                      <a:gd name="T6" fmla="*/ 0 w 294"/>
                      <a:gd name="T7" fmla="*/ 0 h 1249"/>
                      <a:gd name="T8" fmla="*/ 0 w 294"/>
                      <a:gd name="T9" fmla="*/ 0 h 1249"/>
                      <a:gd name="T10" fmla="*/ 0 w 294"/>
                      <a:gd name="T11" fmla="*/ 0 h 1249"/>
                      <a:gd name="T12" fmla="*/ 0 w 294"/>
                      <a:gd name="T13" fmla="*/ 1 h 1249"/>
                      <a:gd name="T14" fmla="*/ 0 w 294"/>
                      <a:gd name="T15" fmla="*/ 1 h 1249"/>
                      <a:gd name="T16" fmla="*/ 0 w 294"/>
                      <a:gd name="T17" fmla="*/ 1 h 1249"/>
                      <a:gd name="T18" fmla="*/ 0 w 294"/>
                      <a:gd name="T19" fmla="*/ 1 h 1249"/>
                      <a:gd name="T20" fmla="*/ 0 w 294"/>
                      <a:gd name="T21" fmla="*/ 1 h 1249"/>
                      <a:gd name="T22" fmla="*/ 0 w 294"/>
                      <a:gd name="T23" fmla="*/ 1 h 1249"/>
                      <a:gd name="T24" fmla="*/ 0 w 294"/>
                      <a:gd name="T25" fmla="*/ 1 h 1249"/>
                      <a:gd name="T26" fmla="*/ 0 w 294"/>
                      <a:gd name="T27" fmla="*/ 1 h 1249"/>
                      <a:gd name="T28" fmla="*/ 0 w 294"/>
                      <a:gd name="T29" fmla="*/ 1 h 1249"/>
                      <a:gd name="T30" fmla="*/ 0 w 294"/>
                      <a:gd name="T31" fmla="*/ 2 h 1249"/>
                      <a:gd name="T32" fmla="*/ 0 w 294"/>
                      <a:gd name="T33" fmla="*/ 2 h 1249"/>
                      <a:gd name="T34" fmla="*/ 0 w 294"/>
                      <a:gd name="T35" fmla="*/ 2 h 1249"/>
                      <a:gd name="T36" fmla="*/ 0 w 294"/>
                      <a:gd name="T37" fmla="*/ 2 h 1249"/>
                      <a:gd name="T38" fmla="*/ 0 w 294"/>
                      <a:gd name="T39" fmla="*/ 2 h 1249"/>
                      <a:gd name="T40" fmla="*/ 0 w 294"/>
                      <a:gd name="T41" fmla="*/ 2 h 1249"/>
                      <a:gd name="T42" fmla="*/ 0 w 294"/>
                      <a:gd name="T43" fmla="*/ 1 h 1249"/>
                      <a:gd name="T44" fmla="*/ 0 w 294"/>
                      <a:gd name="T45" fmla="*/ 1 h 1249"/>
                      <a:gd name="T46" fmla="*/ 0 w 294"/>
                      <a:gd name="T47" fmla="*/ 1 h 1249"/>
                      <a:gd name="T48" fmla="*/ 0 w 294"/>
                      <a:gd name="T49" fmla="*/ 1 h 1249"/>
                      <a:gd name="T50" fmla="*/ 0 w 294"/>
                      <a:gd name="T51" fmla="*/ 1 h 1249"/>
                      <a:gd name="T52" fmla="*/ 0 w 294"/>
                      <a:gd name="T53" fmla="*/ 1 h 1249"/>
                      <a:gd name="T54" fmla="*/ 0 w 294"/>
                      <a:gd name="T55" fmla="*/ 1 h 1249"/>
                      <a:gd name="T56" fmla="*/ 0 w 294"/>
                      <a:gd name="T57" fmla="*/ 1 h 1249"/>
                      <a:gd name="T58" fmla="*/ 0 w 294"/>
                      <a:gd name="T59" fmla="*/ 1 h 1249"/>
                      <a:gd name="T60" fmla="*/ 0 w 294"/>
                      <a:gd name="T61" fmla="*/ 0 h 1249"/>
                      <a:gd name="T62" fmla="*/ 0 w 294"/>
                      <a:gd name="T63" fmla="*/ 0 h 1249"/>
                      <a:gd name="T64" fmla="*/ 0 w 294"/>
                      <a:gd name="T65" fmla="*/ 0 h 1249"/>
                      <a:gd name="T66" fmla="*/ 0 w 294"/>
                      <a:gd name="T67" fmla="*/ 0 h 1249"/>
                      <a:gd name="T68" fmla="*/ 0 w 294"/>
                      <a:gd name="T69" fmla="*/ 0 h 1249"/>
                      <a:gd name="T70" fmla="*/ 0 w 294"/>
                      <a:gd name="T71" fmla="*/ 0 h 1249"/>
                      <a:gd name="T72" fmla="*/ 0 w 294"/>
                      <a:gd name="T73" fmla="*/ 0 h 12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4" h="1249">
                        <a:moveTo>
                          <a:pt x="52" y="9"/>
                        </a:moveTo>
                        <a:lnTo>
                          <a:pt x="52" y="9"/>
                        </a:lnTo>
                        <a:lnTo>
                          <a:pt x="109" y="78"/>
                        </a:lnTo>
                        <a:lnTo>
                          <a:pt x="159" y="150"/>
                        </a:lnTo>
                        <a:lnTo>
                          <a:pt x="198" y="226"/>
                        </a:lnTo>
                        <a:lnTo>
                          <a:pt x="231" y="305"/>
                        </a:lnTo>
                        <a:lnTo>
                          <a:pt x="255" y="385"/>
                        </a:lnTo>
                        <a:lnTo>
                          <a:pt x="272" y="468"/>
                        </a:lnTo>
                        <a:lnTo>
                          <a:pt x="280" y="551"/>
                        </a:lnTo>
                        <a:lnTo>
                          <a:pt x="280" y="636"/>
                        </a:lnTo>
                        <a:lnTo>
                          <a:pt x="273" y="719"/>
                        </a:lnTo>
                        <a:lnTo>
                          <a:pt x="257" y="801"/>
                        </a:lnTo>
                        <a:lnTo>
                          <a:pt x="233" y="881"/>
                        </a:lnTo>
                        <a:lnTo>
                          <a:pt x="203" y="960"/>
                        </a:lnTo>
                        <a:lnTo>
                          <a:pt x="163" y="1036"/>
                        </a:lnTo>
                        <a:lnTo>
                          <a:pt x="117" y="1107"/>
                        </a:lnTo>
                        <a:lnTo>
                          <a:pt x="61" y="1176"/>
                        </a:lnTo>
                        <a:lnTo>
                          <a:pt x="0" y="1238"/>
                        </a:lnTo>
                        <a:lnTo>
                          <a:pt x="8" y="1249"/>
                        </a:lnTo>
                        <a:lnTo>
                          <a:pt x="72" y="1185"/>
                        </a:lnTo>
                        <a:lnTo>
                          <a:pt x="128" y="1116"/>
                        </a:lnTo>
                        <a:lnTo>
                          <a:pt x="176" y="1042"/>
                        </a:lnTo>
                        <a:lnTo>
                          <a:pt x="216" y="964"/>
                        </a:lnTo>
                        <a:lnTo>
                          <a:pt x="246" y="886"/>
                        </a:lnTo>
                        <a:lnTo>
                          <a:pt x="271" y="803"/>
                        </a:lnTo>
                        <a:lnTo>
                          <a:pt x="286" y="719"/>
                        </a:lnTo>
                        <a:lnTo>
                          <a:pt x="294" y="636"/>
                        </a:lnTo>
                        <a:lnTo>
                          <a:pt x="294" y="551"/>
                        </a:lnTo>
                        <a:lnTo>
                          <a:pt x="285" y="466"/>
                        </a:lnTo>
                        <a:lnTo>
                          <a:pt x="268" y="383"/>
                        </a:lnTo>
                        <a:lnTo>
                          <a:pt x="244" y="300"/>
                        </a:lnTo>
                        <a:lnTo>
                          <a:pt x="211" y="222"/>
                        </a:lnTo>
                        <a:lnTo>
                          <a:pt x="170" y="144"/>
                        </a:lnTo>
                        <a:lnTo>
                          <a:pt x="120" y="69"/>
                        </a:lnTo>
                        <a:lnTo>
                          <a:pt x="63" y="0"/>
                        </a:lnTo>
                        <a:lnTo>
                          <a:pt x="52" y="9"/>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326">
                    <a:extLst>
                      <a:ext uri="{FF2B5EF4-FFF2-40B4-BE49-F238E27FC236}">
                        <a16:creationId xmlns:a16="http://schemas.microsoft.com/office/drawing/2014/main" id="{C16266B8-FD6D-4C70-B723-870D69F4CD53}"/>
                      </a:ext>
                    </a:extLst>
                  </p:cNvPr>
                  <p:cNvSpPr>
                    <a:spLocks/>
                  </p:cNvSpPr>
                  <p:nvPr/>
                </p:nvSpPr>
                <p:spPr bwMode="auto">
                  <a:xfrm>
                    <a:off x="2180" y="2240"/>
                    <a:ext cx="417" cy="98"/>
                  </a:xfrm>
                  <a:custGeom>
                    <a:avLst/>
                    <a:gdLst>
                      <a:gd name="T0" fmla="*/ 0 w 1251"/>
                      <a:gd name="T1" fmla="*/ 0 h 296"/>
                      <a:gd name="T2" fmla="*/ 0 w 1251"/>
                      <a:gd name="T3" fmla="*/ 0 h 296"/>
                      <a:gd name="T4" fmla="*/ 0 w 1251"/>
                      <a:gd name="T5" fmla="*/ 0 h 296"/>
                      <a:gd name="T6" fmla="*/ 0 w 1251"/>
                      <a:gd name="T7" fmla="*/ 0 h 296"/>
                      <a:gd name="T8" fmla="*/ 0 w 1251"/>
                      <a:gd name="T9" fmla="*/ 0 h 296"/>
                      <a:gd name="T10" fmla="*/ 1 w 1251"/>
                      <a:gd name="T11" fmla="*/ 0 h 296"/>
                      <a:gd name="T12" fmla="*/ 1 w 1251"/>
                      <a:gd name="T13" fmla="*/ 0 h 296"/>
                      <a:gd name="T14" fmla="*/ 1 w 1251"/>
                      <a:gd name="T15" fmla="*/ 0 h 296"/>
                      <a:gd name="T16" fmla="*/ 1 w 1251"/>
                      <a:gd name="T17" fmla="*/ 0 h 296"/>
                      <a:gd name="T18" fmla="*/ 1 w 1251"/>
                      <a:gd name="T19" fmla="*/ 0 h 296"/>
                      <a:gd name="T20" fmla="*/ 1 w 1251"/>
                      <a:gd name="T21" fmla="*/ 0 h 296"/>
                      <a:gd name="T22" fmla="*/ 1 w 1251"/>
                      <a:gd name="T23" fmla="*/ 0 h 296"/>
                      <a:gd name="T24" fmla="*/ 1 w 1251"/>
                      <a:gd name="T25" fmla="*/ 0 h 296"/>
                      <a:gd name="T26" fmla="*/ 1 w 1251"/>
                      <a:gd name="T27" fmla="*/ 0 h 296"/>
                      <a:gd name="T28" fmla="*/ 2 w 1251"/>
                      <a:gd name="T29" fmla="*/ 0 h 296"/>
                      <a:gd name="T30" fmla="*/ 2 w 1251"/>
                      <a:gd name="T31" fmla="*/ 0 h 296"/>
                      <a:gd name="T32" fmla="*/ 2 w 1251"/>
                      <a:gd name="T33" fmla="*/ 0 h 296"/>
                      <a:gd name="T34" fmla="*/ 2 w 1251"/>
                      <a:gd name="T35" fmla="*/ 0 h 296"/>
                      <a:gd name="T36" fmla="*/ 2 w 1251"/>
                      <a:gd name="T37" fmla="*/ 0 h 296"/>
                      <a:gd name="T38" fmla="*/ 1 w 1251"/>
                      <a:gd name="T39" fmla="*/ 0 h 296"/>
                      <a:gd name="T40" fmla="*/ 1 w 1251"/>
                      <a:gd name="T41" fmla="*/ 0 h 296"/>
                      <a:gd name="T42" fmla="*/ 1 w 1251"/>
                      <a:gd name="T43" fmla="*/ 0 h 296"/>
                      <a:gd name="T44" fmla="*/ 1 w 1251"/>
                      <a:gd name="T45" fmla="*/ 0 h 296"/>
                      <a:gd name="T46" fmla="*/ 1 w 1251"/>
                      <a:gd name="T47" fmla="*/ 0 h 296"/>
                      <a:gd name="T48" fmla="*/ 1 w 1251"/>
                      <a:gd name="T49" fmla="*/ 0 h 296"/>
                      <a:gd name="T50" fmla="*/ 1 w 1251"/>
                      <a:gd name="T51" fmla="*/ 0 h 296"/>
                      <a:gd name="T52" fmla="*/ 1 w 1251"/>
                      <a:gd name="T53" fmla="*/ 0 h 296"/>
                      <a:gd name="T54" fmla="*/ 1 w 1251"/>
                      <a:gd name="T55" fmla="*/ 0 h 296"/>
                      <a:gd name="T56" fmla="*/ 0 w 1251"/>
                      <a:gd name="T57" fmla="*/ 0 h 296"/>
                      <a:gd name="T58" fmla="*/ 0 w 1251"/>
                      <a:gd name="T59" fmla="*/ 0 h 296"/>
                      <a:gd name="T60" fmla="*/ 0 w 1251"/>
                      <a:gd name="T61" fmla="*/ 0 h 296"/>
                      <a:gd name="T62" fmla="*/ 0 w 1251"/>
                      <a:gd name="T63" fmla="*/ 0 h 296"/>
                      <a:gd name="T64" fmla="*/ 0 w 1251"/>
                      <a:gd name="T65" fmla="*/ 0 h 296"/>
                      <a:gd name="T66" fmla="*/ 0 w 1251"/>
                      <a:gd name="T67" fmla="*/ 0 h 296"/>
                      <a:gd name="T68" fmla="*/ 0 w 1251"/>
                      <a:gd name="T69" fmla="*/ 0 h 296"/>
                      <a:gd name="T70" fmla="*/ 0 w 1251"/>
                      <a:gd name="T71" fmla="*/ 0 h 296"/>
                      <a:gd name="T72" fmla="*/ 0 w 1251"/>
                      <a:gd name="T73" fmla="*/ 0 h 2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51" h="296">
                        <a:moveTo>
                          <a:pt x="12" y="234"/>
                        </a:moveTo>
                        <a:lnTo>
                          <a:pt x="11" y="243"/>
                        </a:lnTo>
                        <a:lnTo>
                          <a:pt x="45" y="214"/>
                        </a:lnTo>
                        <a:lnTo>
                          <a:pt x="80" y="186"/>
                        </a:lnTo>
                        <a:lnTo>
                          <a:pt x="115" y="161"/>
                        </a:lnTo>
                        <a:lnTo>
                          <a:pt x="152" y="137"/>
                        </a:lnTo>
                        <a:lnTo>
                          <a:pt x="190" y="117"/>
                        </a:lnTo>
                        <a:lnTo>
                          <a:pt x="229" y="98"/>
                        </a:lnTo>
                        <a:lnTo>
                          <a:pt x="267" y="80"/>
                        </a:lnTo>
                        <a:lnTo>
                          <a:pt x="307" y="65"/>
                        </a:lnTo>
                        <a:lnTo>
                          <a:pt x="347" y="52"/>
                        </a:lnTo>
                        <a:lnTo>
                          <a:pt x="387" y="41"/>
                        </a:lnTo>
                        <a:lnTo>
                          <a:pt x="429" y="32"/>
                        </a:lnTo>
                        <a:lnTo>
                          <a:pt x="470" y="24"/>
                        </a:lnTo>
                        <a:lnTo>
                          <a:pt x="511" y="19"/>
                        </a:lnTo>
                        <a:lnTo>
                          <a:pt x="554" y="17"/>
                        </a:lnTo>
                        <a:lnTo>
                          <a:pt x="595" y="16"/>
                        </a:lnTo>
                        <a:lnTo>
                          <a:pt x="638" y="16"/>
                        </a:lnTo>
                        <a:lnTo>
                          <a:pt x="680" y="19"/>
                        </a:lnTo>
                        <a:lnTo>
                          <a:pt x="722" y="23"/>
                        </a:lnTo>
                        <a:lnTo>
                          <a:pt x="762" y="30"/>
                        </a:lnTo>
                        <a:lnTo>
                          <a:pt x="804" y="40"/>
                        </a:lnTo>
                        <a:lnTo>
                          <a:pt x="844" y="49"/>
                        </a:lnTo>
                        <a:lnTo>
                          <a:pt x="884" y="63"/>
                        </a:lnTo>
                        <a:lnTo>
                          <a:pt x="923" y="77"/>
                        </a:lnTo>
                        <a:lnTo>
                          <a:pt x="963" y="94"/>
                        </a:lnTo>
                        <a:lnTo>
                          <a:pt x="1000" y="113"/>
                        </a:lnTo>
                        <a:lnTo>
                          <a:pt x="1037" y="134"/>
                        </a:lnTo>
                        <a:lnTo>
                          <a:pt x="1075" y="155"/>
                        </a:lnTo>
                        <a:lnTo>
                          <a:pt x="1110" y="180"/>
                        </a:lnTo>
                        <a:lnTo>
                          <a:pt x="1144" y="206"/>
                        </a:lnTo>
                        <a:lnTo>
                          <a:pt x="1178" y="235"/>
                        </a:lnTo>
                        <a:lnTo>
                          <a:pt x="1211" y="264"/>
                        </a:lnTo>
                        <a:lnTo>
                          <a:pt x="1240" y="296"/>
                        </a:lnTo>
                        <a:lnTo>
                          <a:pt x="1251" y="287"/>
                        </a:lnTo>
                        <a:lnTo>
                          <a:pt x="1219" y="255"/>
                        </a:lnTo>
                        <a:lnTo>
                          <a:pt x="1187" y="224"/>
                        </a:lnTo>
                        <a:lnTo>
                          <a:pt x="1153" y="195"/>
                        </a:lnTo>
                        <a:lnTo>
                          <a:pt x="1119" y="169"/>
                        </a:lnTo>
                        <a:lnTo>
                          <a:pt x="1081" y="144"/>
                        </a:lnTo>
                        <a:lnTo>
                          <a:pt x="1044" y="121"/>
                        </a:lnTo>
                        <a:lnTo>
                          <a:pt x="1007" y="100"/>
                        </a:lnTo>
                        <a:lnTo>
                          <a:pt x="967" y="81"/>
                        </a:lnTo>
                        <a:lnTo>
                          <a:pt x="928" y="64"/>
                        </a:lnTo>
                        <a:lnTo>
                          <a:pt x="888" y="49"/>
                        </a:lnTo>
                        <a:lnTo>
                          <a:pt x="847" y="36"/>
                        </a:lnTo>
                        <a:lnTo>
                          <a:pt x="806" y="26"/>
                        </a:lnTo>
                        <a:lnTo>
                          <a:pt x="764" y="17"/>
                        </a:lnTo>
                        <a:lnTo>
                          <a:pt x="722" y="10"/>
                        </a:lnTo>
                        <a:lnTo>
                          <a:pt x="680" y="6"/>
                        </a:lnTo>
                        <a:lnTo>
                          <a:pt x="638" y="2"/>
                        </a:lnTo>
                        <a:lnTo>
                          <a:pt x="595" y="0"/>
                        </a:lnTo>
                        <a:lnTo>
                          <a:pt x="554" y="3"/>
                        </a:lnTo>
                        <a:lnTo>
                          <a:pt x="511" y="6"/>
                        </a:lnTo>
                        <a:lnTo>
                          <a:pt x="468" y="11"/>
                        </a:lnTo>
                        <a:lnTo>
                          <a:pt x="427" y="19"/>
                        </a:lnTo>
                        <a:lnTo>
                          <a:pt x="385" y="28"/>
                        </a:lnTo>
                        <a:lnTo>
                          <a:pt x="344" y="39"/>
                        </a:lnTo>
                        <a:lnTo>
                          <a:pt x="303" y="52"/>
                        </a:lnTo>
                        <a:lnTo>
                          <a:pt x="262" y="67"/>
                        </a:lnTo>
                        <a:lnTo>
                          <a:pt x="223" y="85"/>
                        </a:lnTo>
                        <a:lnTo>
                          <a:pt x="183" y="104"/>
                        </a:lnTo>
                        <a:lnTo>
                          <a:pt x="146" y="126"/>
                        </a:lnTo>
                        <a:lnTo>
                          <a:pt x="109" y="150"/>
                        </a:lnTo>
                        <a:lnTo>
                          <a:pt x="71" y="175"/>
                        </a:lnTo>
                        <a:lnTo>
                          <a:pt x="36" y="203"/>
                        </a:lnTo>
                        <a:lnTo>
                          <a:pt x="2" y="232"/>
                        </a:lnTo>
                        <a:lnTo>
                          <a:pt x="1" y="242"/>
                        </a:lnTo>
                        <a:lnTo>
                          <a:pt x="2" y="232"/>
                        </a:lnTo>
                        <a:lnTo>
                          <a:pt x="0" y="237"/>
                        </a:lnTo>
                        <a:lnTo>
                          <a:pt x="2" y="242"/>
                        </a:lnTo>
                        <a:lnTo>
                          <a:pt x="6" y="244"/>
                        </a:lnTo>
                        <a:lnTo>
                          <a:pt x="11" y="243"/>
                        </a:lnTo>
                        <a:lnTo>
                          <a:pt x="12" y="23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327">
                    <a:extLst>
                      <a:ext uri="{FF2B5EF4-FFF2-40B4-BE49-F238E27FC236}">
                        <a16:creationId xmlns:a16="http://schemas.microsoft.com/office/drawing/2014/main" id="{F70000DC-07F1-4333-BEC2-CE97024FE6E4}"/>
                      </a:ext>
                    </a:extLst>
                  </p:cNvPr>
                  <p:cNvSpPr>
                    <a:spLocks/>
                  </p:cNvSpPr>
                  <p:nvPr/>
                </p:nvSpPr>
                <p:spPr bwMode="auto">
                  <a:xfrm>
                    <a:off x="2180" y="2318"/>
                    <a:ext cx="152" cy="165"/>
                  </a:xfrm>
                  <a:custGeom>
                    <a:avLst/>
                    <a:gdLst>
                      <a:gd name="T0" fmla="*/ 1 w 456"/>
                      <a:gd name="T1" fmla="*/ 1 h 496"/>
                      <a:gd name="T2" fmla="*/ 1 w 456"/>
                      <a:gd name="T3" fmla="*/ 1 h 496"/>
                      <a:gd name="T4" fmla="*/ 0 w 456"/>
                      <a:gd name="T5" fmla="*/ 0 h 496"/>
                      <a:gd name="T6" fmla="*/ 0 w 456"/>
                      <a:gd name="T7" fmla="*/ 0 h 496"/>
                      <a:gd name="T8" fmla="*/ 1 w 456"/>
                      <a:gd name="T9" fmla="*/ 1 h 496"/>
                      <a:gd name="T10" fmla="*/ 1 w 456"/>
                      <a:gd name="T11" fmla="*/ 1 h 496"/>
                      <a:gd name="T12" fmla="*/ 1 w 456"/>
                      <a:gd name="T13" fmla="*/ 1 h 496"/>
                      <a:gd name="T14" fmla="*/ 1 w 456"/>
                      <a:gd name="T15" fmla="*/ 1 h 496"/>
                      <a:gd name="T16" fmla="*/ 1 w 456"/>
                      <a:gd name="T17" fmla="*/ 1 h 496"/>
                      <a:gd name="T18" fmla="*/ 1 w 456"/>
                      <a:gd name="T19" fmla="*/ 1 h 496"/>
                      <a:gd name="T20" fmla="*/ 1 w 456"/>
                      <a:gd name="T21" fmla="*/ 1 h 496"/>
                      <a:gd name="T22" fmla="*/ 1 w 456"/>
                      <a:gd name="T23" fmla="*/ 1 h 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6" h="496">
                        <a:moveTo>
                          <a:pt x="445" y="484"/>
                        </a:moveTo>
                        <a:lnTo>
                          <a:pt x="455" y="485"/>
                        </a:lnTo>
                        <a:lnTo>
                          <a:pt x="11" y="0"/>
                        </a:lnTo>
                        <a:lnTo>
                          <a:pt x="0" y="8"/>
                        </a:lnTo>
                        <a:lnTo>
                          <a:pt x="444" y="494"/>
                        </a:lnTo>
                        <a:lnTo>
                          <a:pt x="454" y="495"/>
                        </a:lnTo>
                        <a:lnTo>
                          <a:pt x="444" y="494"/>
                        </a:lnTo>
                        <a:lnTo>
                          <a:pt x="449" y="496"/>
                        </a:lnTo>
                        <a:lnTo>
                          <a:pt x="454" y="494"/>
                        </a:lnTo>
                        <a:lnTo>
                          <a:pt x="456" y="490"/>
                        </a:lnTo>
                        <a:lnTo>
                          <a:pt x="455" y="485"/>
                        </a:lnTo>
                        <a:lnTo>
                          <a:pt x="445" y="48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328">
                    <a:extLst>
                      <a:ext uri="{FF2B5EF4-FFF2-40B4-BE49-F238E27FC236}">
                        <a16:creationId xmlns:a16="http://schemas.microsoft.com/office/drawing/2014/main" id="{98A08BCB-AAF3-40E2-91D8-C17BAECFD4C7}"/>
                      </a:ext>
                    </a:extLst>
                  </p:cNvPr>
                  <p:cNvSpPr>
                    <a:spLocks/>
                  </p:cNvSpPr>
                  <p:nvPr/>
                </p:nvSpPr>
                <p:spPr bwMode="auto">
                  <a:xfrm>
                    <a:off x="2328" y="2459"/>
                    <a:ext cx="107" cy="28"/>
                  </a:xfrm>
                  <a:custGeom>
                    <a:avLst/>
                    <a:gdLst>
                      <a:gd name="T0" fmla="*/ 0 w 321"/>
                      <a:gd name="T1" fmla="*/ 0 h 83"/>
                      <a:gd name="T2" fmla="*/ 0 w 321"/>
                      <a:gd name="T3" fmla="*/ 0 h 83"/>
                      <a:gd name="T4" fmla="*/ 0 w 321"/>
                      <a:gd name="T5" fmla="*/ 0 h 83"/>
                      <a:gd name="T6" fmla="*/ 0 w 321"/>
                      <a:gd name="T7" fmla="*/ 0 h 83"/>
                      <a:gd name="T8" fmla="*/ 0 w 321"/>
                      <a:gd name="T9" fmla="*/ 0 h 83"/>
                      <a:gd name="T10" fmla="*/ 0 w 321"/>
                      <a:gd name="T11" fmla="*/ 0 h 83"/>
                      <a:gd name="T12" fmla="*/ 0 w 321"/>
                      <a:gd name="T13" fmla="*/ 0 h 83"/>
                      <a:gd name="T14" fmla="*/ 0 w 321"/>
                      <a:gd name="T15" fmla="*/ 0 h 83"/>
                      <a:gd name="T16" fmla="*/ 0 w 321"/>
                      <a:gd name="T17" fmla="*/ 0 h 83"/>
                      <a:gd name="T18" fmla="*/ 0 w 321"/>
                      <a:gd name="T19" fmla="*/ 0 h 83"/>
                      <a:gd name="T20" fmla="*/ 0 w 321"/>
                      <a:gd name="T21" fmla="*/ 0 h 83"/>
                      <a:gd name="T22" fmla="*/ 0 w 321"/>
                      <a:gd name="T23" fmla="*/ 0 h 83"/>
                      <a:gd name="T24" fmla="*/ 0 w 321"/>
                      <a:gd name="T25" fmla="*/ 0 h 83"/>
                      <a:gd name="T26" fmla="*/ 0 w 321"/>
                      <a:gd name="T27" fmla="*/ 0 h 83"/>
                      <a:gd name="T28" fmla="*/ 0 w 321"/>
                      <a:gd name="T29" fmla="*/ 0 h 83"/>
                      <a:gd name="T30" fmla="*/ 0 w 321"/>
                      <a:gd name="T31" fmla="*/ 0 h 83"/>
                      <a:gd name="T32" fmla="*/ 0 w 321"/>
                      <a:gd name="T33" fmla="*/ 0 h 83"/>
                      <a:gd name="T34" fmla="*/ 0 w 321"/>
                      <a:gd name="T35" fmla="*/ 0 h 83"/>
                      <a:gd name="T36" fmla="*/ 0 w 321"/>
                      <a:gd name="T37" fmla="*/ 0 h 83"/>
                      <a:gd name="T38" fmla="*/ 0 w 321"/>
                      <a:gd name="T39" fmla="*/ 0 h 83"/>
                      <a:gd name="T40" fmla="*/ 0 w 321"/>
                      <a:gd name="T41" fmla="*/ 0 h 83"/>
                      <a:gd name="T42" fmla="*/ 0 w 321"/>
                      <a:gd name="T43" fmla="*/ 0 h 83"/>
                      <a:gd name="T44" fmla="*/ 0 w 321"/>
                      <a:gd name="T45" fmla="*/ 0 h 83"/>
                      <a:gd name="T46" fmla="*/ 0 w 321"/>
                      <a:gd name="T47" fmla="*/ 0 h 83"/>
                      <a:gd name="T48" fmla="*/ 0 w 321"/>
                      <a:gd name="T49" fmla="*/ 0 h 83"/>
                      <a:gd name="T50" fmla="*/ 0 w 321"/>
                      <a:gd name="T51" fmla="*/ 0 h 83"/>
                      <a:gd name="T52" fmla="*/ 0 w 321"/>
                      <a:gd name="T53" fmla="*/ 0 h 83"/>
                      <a:gd name="T54" fmla="*/ 0 w 321"/>
                      <a:gd name="T55" fmla="*/ 0 h 83"/>
                      <a:gd name="T56" fmla="*/ 0 w 321"/>
                      <a:gd name="T57" fmla="*/ 0 h 83"/>
                      <a:gd name="T58" fmla="*/ 0 w 321"/>
                      <a:gd name="T59" fmla="*/ 0 h 83"/>
                      <a:gd name="T60" fmla="*/ 0 w 321"/>
                      <a:gd name="T61" fmla="*/ 0 h 83"/>
                      <a:gd name="T62" fmla="*/ 0 w 321"/>
                      <a:gd name="T63" fmla="*/ 0 h 83"/>
                      <a:gd name="T64" fmla="*/ 0 w 321"/>
                      <a:gd name="T65" fmla="*/ 0 h 83"/>
                      <a:gd name="T66" fmla="*/ 0 w 321"/>
                      <a:gd name="T67" fmla="*/ 0 h 83"/>
                      <a:gd name="T68" fmla="*/ 0 w 321"/>
                      <a:gd name="T69" fmla="*/ 0 h 83"/>
                      <a:gd name="T70" fmla="*/ 0 w 321"/>
                      <a:gd name="T71" fmla="*/ 0 h 83"/>
                      <a:gd name="T72" fmla="*/ 0 w 321"/>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21" h="83">
                        <a:moveTo>
                          <a:pt x="321" y="74"/>
                        </a:moveTo>
                        <a:lnTo>
                          <a:pt x="321" y="74"/>
                        </a:lnTo>
                        <a:lnTo>
                          <a:pt x="304" y="58"/>
                        </a:lnTo>
                        <a:lnTo>
                          <a:pt x="287" y="43"/>
                        </a:lnTo>
                        <a:lnTo>
                          <a:pt x="267" y="30"/>
                        </a:lnTo>
                        <a:lnTo>
                          <a:pt x="247" y="20"/>
                        </a:lnTo>
                        <a:lnTo>
                          <a:pt x="227" y="13"/>
                        </a:lnTo>
                        <a:lnTo>
                          <a:pt x="207" y="7"/>
                        </a:lnTo>
                        <a:lnTo>
                          <a:pt x="186" y="3"/>
                        </a:lnTo>
                        <a:lnTo>
                          <a:pt x="164" y="0"/>
                        </a:lnTo>
                        <a:lnTo>
                          <a:pt x="142" y="2"/>
                        </a:lnTo>
                        <a:lnTo>
                          <a:pt x="121" y="3"/>
                        </a:lnTo>
                        <a:lnTo>
                          <a:pt x="99" y="7"/>
                        </a:lnTo>
                        <a:lnTo>
                          <a:pt x="77" y="14"/>
                        </a:lnTo>
                        <a:lnTo>
                          <a:pt x="56" y="21"/>
                        </a:lnTo>
                        <a:lnTo>
                          <a:pt x="38" y="34"/>
                        </a:lnTo>
                        <a:lnTo>
                          <a:pt x="18" y="46"/>
                        </a:lnTo>
                        <a:lnTo>
                          <a:pt x="0" y="60"/>
                        </a:lnTo>
                        <a:lnTo>
                          <a:pt x="9" y="71"/>
                        </a:lnTo>
                        <a:lnTo>
                          <a:pt x="27" y="57"/>
                        </a:lnTo>
                        <a:lnTo>
                          <a:pt x="44" y="44"/>
                        </a:lnTo>
                        <a:lnTo>
                          <a:pt x="63" y="35"/>
                        </a:lnTo>
                        <a:lnTo>
                          <a:pt x="81" y="27"/>
                        </a:lnTo>
                        <a:lnTo>
                          <a:pt x="101" y="20"/>
                        </a:lnTo>
                        <a:lnTo>
                          <a:pt x="121" y="16"/>
                        </a:lnTo>
                        <a:lnTo>
                          <a:pt x="142" y="15"/>
                        </a:lnTo>
                        <a:lnTo>
                          <a:pt x="164" y="15"/>
                        </a:lnTo>
                        <a:lnTo>
                          <a:pt x="183" y="16"/>
                        </a:lnTo>
                        <a:lnTo>
                          <a:pt x="204" y="20"/>
                        </a:lnTo>
                        <a:lnTo>
                          <a:pt x="223" y="26"/>
                        </a:lnTo>
                        <a:lnTo>
                          <a:pt x="243" y="34"/>
                        </a:lnTo>
                        <a:lnTo>
                          <a:pt x="260" y="43"/>
                        </a:lnTo>
                        <a:lnTo>
                          <a:pt x="278" y="54"/>
                        </a:lnTo>
                        <a:lnTo>
                          <a:pt x="295" y="69"/>
                        </a:lnTo>
                        <a:lnTo>
                          <a:pt x="310" y="83"/>
                        </a:lnTo>
                        <a:lnTo>
                          <a:pt x="321" y="7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29">
                    <a:extLst>
                      <a:ext uri="{FF2B5EF4-FFF2-40B4-BE49-F238E27FC236}">
                        <a16:creationId xmlns:a16="http://schemas.microsoft.com/office/drawing/2014/main" id="{B8924037-9A9D-459F-8E76-B0A6379222D2}"/>
                      </a:ext>
                    </a:extLst>
                  </p:cNvPr>
                  <p:cNvSpPr>
                    <a:spLocks/>
                  </p:cNvSpPr>
                  <p:nvPr/>
                </p:nvSpPr>
                <p:spPr bwMode="auto">
                  <a:xfrm>
                    <a:off x="2426" y="2484"/>
                    <a:ext cx="29" cy="107"/>
                  </a:xfrm>
                  <a:custGeom>
                    <a:avLst/>
                    <a:gdLst>
                      <a:gd name="T0" fmla="*/ 0 w 85"/>
                      <a:gd name="T1" fmla="*/ 0 h 321"/>
                      <a:gd name="T2" fmla="*/ 0 w 85"/>
                      <a:gd name="T3" fmla="*/ 0 h 321"/>
                      <a:gd name="T4" fmla="*/ 0 w 85"/>
                      <a:gd name="T5" fmla="*/ 0 h 321"/>
                      <a:gd name="T6" fmla="*/ 0 w 85"/>
                      <a:gd name="T7" fmla="*/ 0 h 321"/>
                      <a:gd name="T8" fmla="*/ 0 w 85"/>
                      <a:gd name="T9" fmla="*/ 0 h 321"/>
                      <a:gd name="T10" fmla="*/ 0 w 85"/>
                      <a:gd name="T11" fmla="*/ 0 h 321"/>
                      <a:gd name="T12" fmla="*/ 0 w 85"/>
                      <a:gd name="T13" fmla="*/ 0 h 321"/>
                      <a:gd name="T14" fmla="*/ 0 w 85"/>
                      <a:gd name="T15" fmla="*/ 0 h 321"/>
                      <a:gd name="T16" fmla="*/ 0 w 85"/>
                      <a:gd name="T17" fmla="*/ 0 h 321"/>
                      <a:gd name="T18" fmla="*/ 0 w 85"/>
                      <a:gd name="T19" fmla="*/ 0 h 321"/>
                      <a:gd name="T20" fmla="*/ 0 w 85"/>
                      <a:gd name="T21" fmla="*/ 0 h 321"/>
                      <a:gd name="T22" fmla="*/ 0 w 85"/>
                      <a:gd name="T23" fmla="*/ 0 h 321"/>
                      <a:gd name="T24" fmla="*/ 0 w 85"/>
                      <a:gd name="T25" fmla="*/ 0 h 321"/>
                      <a:gd name="T26" fmla="*/ 0 w 85"/>
                      <a:gd name="T27" fmla="*/ 0 h 321"/>
                      <a:gd name="T28" fmla="*/ 0 w 85"/>
                      <a:gd name="T29" fmla="*/ 0 h 321"/>
                      <a:gd name="T30" fmla="*/ 0 w 85"/>
                      <a:gd name="T31" fmla="*/ 0 h 321"/>
                      <a:gd name="T32" fmla="*/ 0 w 85"/>
                      <a:gd name="T33" fmla="*/ 0 h 321"/>
                      <a:gd name="T34" fmla="*/ 0 w 85"/>
                      <a:gd name="T35" fmla="*/ 0 h 321"/>
                      <a:gd name="T36" fmla="*/ 0 w 85"/>
                      <a:gd name="T37" fmla="*/ 0 h 321"/>
                      <a:gd name="T38" fmla="*/ 0 w 85"/>
                      <a:gd name="T39" fmla="*/ 0 h 321"/>
                      <a:gd name="T40" fmla="*/ 0 w 85"/>
                      <a:gd name="T41" fmla="*/ 0 h 321"/>
                      <a:gd name="T42" fmla="*/ 0 w 85"/>
                      <a:gd name="T43" fmla="*/ 0 h 321"/>
                      <a:gd name="T44" fmla="*/ 0 w 85"/>
                      <a:gd name="T45" fmla="*/ 0 h 321"/>
                      <a:gd name="T46" fmla="*/ 0 w 85"/>
                      <a:gd name="T47" fmla="*/ 0 h 321"/>
                      <a:gd name="T48" fmla="*/ 0 w 85"/>
                      <a:gd name="T49" fmla="*/ 0 h 321"/>
                      <a:gd name="T50" fmla="*/ 0 w 85"/>
                      <a:gd name="T51" fmla="*/ 0 h 32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5" h="321">
                        <a:moveTo>
                          <a:pt x="12" y="310"/>
                        </a:moveTo>
                        <a:lnTo>
                          <a:pt x="11" y="320"/>
                        </a:lnTo>
                        <a:lnTo>
                          <a:pt x="42" y="286"/>
                        </a:lnTo>
                        <a:lnTo>
                          <a:pt x="65" y="247"/>
                        </a:lnTo>
                        <a:lnTo>
                          <a:pt x="79" y="205"/>
                        </a:lnTo>
                        <a:lnTo>
                          <a:pt x="85" y="162"/>
                        </a:lnTo>
                        <a:lnTo>
                          <a:pt x="82" y="119"/>
                        </a:lnTo>
                        <a:lnTo>
                          <a:pt x="73" y="77"/>
                        </a:lnTo>
                        <a:lnTo>
                          <a:pt x="53" y="36"/>
                        </a:lnTo>
                        <a:lnTo>
                          <a:pt x="27" y="0"/>
                        </a:lnTo>
                        <a:lnTo>
                          <a:pt x="16" y="9"/>
                        </a:lnTo>
                        <a:lnTo>
                          <a:pt x="42" y="43"/>
                        </a:lnTo>
                        <a:lnTo>
                          <a:pt x="59" y="81"/>
                        </a:lnTo>
                        <a:lnTo>
                          <a:pt x="69" y="119"/>
                        </a:lnTo>
                        <a:lnTo>
                          <a:pt x="72" y="162"/>
                        </a:lnTo>
                        <a:lnTo>
                          <a:pt x="66" y="203"/>
                        </a:lnTo>
                        <a:lnTo>
                          <a:pt x="52" y="242"/>
                        </a:lnTo>
                        <a:lnTo>
                          <a:pt x="31" y="277"/>
                        </a:lnTo>
                        <a:lnTo>
                          <a:pt x="2" y="309"/>
                        </a:lnTo>
                        <a:lnTo>
                          <a:pt x="1" y="319"/>
                        </a:lnTo>
                        <a:lnTo>
                          <a:pt x="2" y="309"/>
                        </a:lnTo>
                        <a:lnTo>
                          <a:pt x="0" y="313"/>
                        </a:lnTo>
                        <a:lnTo>
                          <a:pt x="2" y="319"/>
                        </a:lnTo>
                        <a:lnTo>
                          <a:pt x="6" y="321"/>
                        </a:lnTo>
                        <a:lnTo>
                          <a:pt x="11" y="320"/>
                        </a:lnTo>
                        <a:lnTo>
                          <a:pt x="12" y="31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30">
                    <a:extLst>
                      <a:ext uri="{FF2B5EF4-FFF2-40B4-BE49-F238E27FC236}">
                        <a16:creationId xmlns:a16="http://schemas.microsoft.com/office/drawing/2014/main" id="{08C63B58-E4A9-4AB4-82DD-795032A202A6}"/>
                      </a:ext>
                    </a:extLst>
                  </p:cNvPr>
                  <p:cNvSpPr>
                    <a:spLocks/>
                  </p:cNvSpPr>
                  <p:nvPr/>
                </p:nvSpPr>
                <p:spPr bwMode="auto">
                  <a:xfrm>
                    <a:off x="2427" y="2484"/>
                    <a:ext cx="28" cy="106"/>
                  </a:xfrm>
                  <a:custGeom>
                    <a:avLst/>
                    <a:gdLst>
                      <a:gd name="T0" fmla="*/ 0 w 83"/>
                      <a:gd name="T1" fmla="*/ 0 h 320"/>
                      <a:gd name="T2" fmla="*/ 0 w 83"/>
                      <a:gd name="T3" fmla="*/ 0 h 320"/>
                      <a:gd name="T4" fmla="*/ 0 w 83"/>
                      <a:gd name="T5" fmla="*/ 0 h 320"/>
                      <a:gd name="T6" fmla="*/ 0 w 83"/>
                      <a:gd name="T7" fmla="*/ 0 h 320"/>
                      <a:gd name="T8" fmla="*/ 0 w 83"/>
                      <a:gd name="T9" fmla="*/ 0 h 320"/>
                      <a:gd name="T10" fmla="*/ 0 w 83"/>
                      <a:gd name="T11" fmla="*/ 0 h 320"/>
                      <a:gd name="T12" fmla="*/ 0 w 83"/>
                      <a:gd name="T13" fmla="*/ 0 h 320"/>
                      <a:gd name="T14" fmla="*/ 0 w 83"/>
                      <a:gd name="T15" fmla="*/ 0 h 320"/>
                      <a:gd name="T16" fmla="*/ 0 w 83"/>
                      <a:gd name="T17" fmla="*/ 0 h 320"/>
                      <a:gd name="T18" fmla="*/ 0 w 83"/>
                      <a:gd name="T19" fmla="*/ 0 h 320"/>
                      <a:gd name="T20" fmla="*/ 0 w 83"/>
                      <a:gd name="T21" fmla="*/ 0 h 320"/>
                      <a:gd name="T22" fmla="*/ 0 w 83"/>
                      <a:gd name="T23" fmla="*/ 0 h 320"/>
                      <a:gd name="T24" fmla="*/ 0 w 83"/>
                      <a:gd name="T25" fmla="*/ 0 h 320"/>
                      <a:gd name="T26" fmla="*/ 0 w 83"/>
                      <a:gd name="T27" fmla="*/ 0 h 320"/>
                      <a:gd name="T28" fmla="*/ 0 w 83"/>
                      <a:gd name="T29" fmla="*/ 0 h 320"/>
                      <a:gd name="T30" fmla="*/ 0 w 83"/>
                      <a:gd name="T31" fmla="*/ 0 h 320"/>
                      <a:gd name="T32" fmla="*/ 0 w 83"/>
                      <a:gd name="T33" fmla="*/ 0 h 320"/>
                      <a:gd name="T34" fmla="*/ 0 w 83"/>
                      <a:gd name="T35" fmla="*/ 0 h 320"/>
                      <a:gd name="T36" fmla="*/ 0 w 83"/>
                      <a:gd name="T37" fmla="*/ 0 h 320"/>
                      <a:gd name="T38" fmla="*/ 0 w 83"/>
                      <a:gd name="T39" fmla="*/ 0 h 320"/>
                      <a:gd name="T40" fmla="*/ 0 w 83"/>
                      <a:gd name="T41" fmla="*/ 0 h 3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3" h="320">
                        <a:moveTo>
                          <a:pt x="14" y="9"/>
                        </a:moveTo>
                        <a:lnTo>
                          <a:pt x="14" y="9"/>
                        </a:lnTo>
                        <a:lnTo>
                          <a:pt x="40" y="43"/>
                        </a:lnTo>
                        <a:lnTo>
                          <a:pt x="57" y="81"/>
                        </a:lnTo>
                        <a:lnTo>
                          <a:pt x="67" y="119"/>
                        </a:lnTo>
                        <a:lnTo>
                          <a:pt x="70" y="162"/>
                        </a:lnTo>
                        <a:lnTo>
                          <a:pt x="64" y="203"/>
                        </a:lnTo>
                        <a:lnTo>
                          <a:pt x="50" y="242"/>
                        </a:lnTo>
                        <a:lnTo>
                          <a:pt x="29" y="277"/>
                        </a:lnTo>
                        <a:lnTo>
                          <a:pt x="0" y="309"/>
                        </a:lnTo>
                        <a:lnTo>
                          <a:pt x="9" y="320"/>
                        </a:lnTo>
                        <a:lnTo>
                          <a:pt x="40" y="286"/>
                        </a:lnTo>
                        <a:lnTo>
                          <a:pt x="63" y="247"/>
                        </a:lnTo>
                        <a:lnTo>
                          <a:pt x="77" y="205"/>
                        </a:lnTo>
                        <a:lnTo>
                          <a:pt x="83" y="162"/>
                        </a:lnTo>
                        <a:lnTo>
                          <a:pt x="80" y="119"/>
                        </a:lnTo>
                        <a:lnTo>
                          <a:pt x="71" y="77"/>
                        </a:lnTo>
                        <a:lnTo>
                          <a:pt x="51" y="36"/>
                        </a:lnTo>
                        <a:lnTo>
                          <a:pt x="25" y="0"/>
                        </a:lnTo>
                        <a:lnTo>
                          <a:pt x="1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31">
                    <a:extLst>
                      <a:ext uri="{FF2B5EF4-FFF2-40B4-BE49-F238E27FC236}">
                        <a16:creationId xmlns:a16="http://schemas.microsoft.com/office/drawing/2014/main" id="{48645FA8-4BC5-4CF5-BF9A-972C8CF1891D}"/>
                      </a:ext>
                    </a:extLst>
                  </p:cNvPr>
                  <p:cNvSpPr>
                    <a:spLocks/>
                  </p:cNvSpPr>
                  <p:nvPr/>
                </p:nvSpPr>
                <p:spPr bwMode="auto">
                  <a:xfrm>
                    <a:off x="2328" y="2459"/>
                    <a:ext cx="107" cy="28"/>
                  </a:xfrm>
                  <a:custGeom>
                    <a:avLst/>
                    <a:gdLst>
                      <a:gd name="T0" fmla="*/ 0 w 323"/>
                      <a:gd name="T1" fmla="*/ 0 h 83"/>
                      <a:gd name="T2" fmla="*/ 0 w 323"/>
                      <a:gd name="T3" fmla="*/ 0 h 83"/>
                      <a:gd name="T4" fmla="*/ 0 w 323"/>
                      <a:gd name="T5" fmla="*/ 0 h 83"/>
                      <a:gd name="T6" fmla="*/ 0 w 323"/>
                      <a:gd name="T7" fmla="*/ 0 h 83"/>
                      <a:gd name="T8" fmla="*/ 0 w 323"/>
                      <a:gd name="T9" fmla="*/ 0 h 83"/>
                      <a:gd name="T10" fmla="*/ 0 w 323"/>
                      <a:gd name="T11" fmla="*/ 0 h 83"/>
                      <a:gd name="T12" fmla="*/ 0 w 323"/>
                      <a:gd name="T13" fmla="*/ 0 h 83"/>
                      <a:gd name="T14" fmla="*/ 0 w 323"/>
                      <a:gd name="T15" fmla="*/ 0 h 83"/>
                      <a:gd name="T16" fmla="*/ 0 w 323"/>
                      <a:gd name="T17" fmla="*/ 0 h 83"/>
                      <a:gd name="T18" fmla="*/ 0 w 323"/>
                      <a:gd name="T19" fmla="*/ 0 h 83"/>
                      <a:gd name="T20" fmla="*/ 0 w 323"/>
                      <a:gd name="T21" fmla="*/ 0 h 83"/>
                      <a:gd name="T22" fmla="*/ 0 w 323"/>
                      <a:gd name="T23" fmla="*/ 0 h 83"/>
                      <a:gd name="T24" fmla="*/ 0 w 323"/>
                      <a:gd name="T25" fmla="*/ 0 h 83"/>
                      <a:gd name="T26" fmla="*/ 0 w 323"/>
                      <a:gd name="T27" fmla="*/ 0 h 83"/>
                      <a:gd name="T28" fmla="*/ 0 w 323"/>
                      <a:gd name="T29" fmla="*/ 0 h 83"/>
                      <a:gd name="T30" fmla="*/ 0 w 323"/>
                      <a:gd name="T31" fmla="*/ 0 h 83"/>
                      <a:gd name="T32" fmla="*/ 0 w 323"/>
                      <a:gd name="T33" fmla="*/ 0 h 83"/>
                      <a:gd name="T34" fmla="*/ 0 w 323"/>
                      <a:gd name="T35" fmla="*/ 0 h 83"/>
                      <a:gd name="T36" fmla="*/ 0 w 323"/>
                      <a:gd name="T37" fmla="*/ 0 h 83"/>
                      <a:gd name="T38" fmla="*/ 0 w 323"/>
                      <a:gd name="T39" fmla="*/ 0 h 83"/>
                      <a:gd name="T40" fmla="*/ 0 w 323"/>
                      <a:gd name="T41" fmla="*/ 0 h 83"/>
                      <a:gd name="T42" fmla="*/ 0 w 323"/>
                      <a:gd name="T43" fmla="*/ 0 h 83"/>
                      <a:gd name="T44" fmla="*/ 0 w 323"/>
                      <a:gd name="T45" fmla="*/ 0 h 83"/>
                      <a:gd name="T46" fmla="*/ 0 w 323"/>
                      <a:gd name="T47" fmla="*/ 0 h 83"/>
                      <a:gd name="T48" fmla="*/ 0 w 323"/>
                      <a:gd name="T49" fmla="*/ 0 h 83"/>
                      <a:gd name="T50" fmla="*/ 0 w 323"/>
                      <a:gd name="T51" fmla="*/ 0 h 83"/>
                      <a:gd name="T52" fmla="*/ 0 w 323"/>
                      <a:gd name="T53" fmla="*/ 0 h 83"/>
                      <a:gd name="T54" fmla="*/ 0 w 323"/>
                      <a:gd name="T55" fmla="*/ 0 h 83"/>
                      <a:gd name="T56" fmla="*/ 0 w 323"/>
                      <a:gd name="T57" fmla="*/ 0 h 83"/>
                      <a:gd name="T58" fmla="*/ 0 w 323"/>
                      <a:gd name="T59" fmla="*/ 0 h 83"/>
                      <a:gd name="T60" fmla="*/ 0 w 323"/>
                      <a:gd name="T61" fmla="*/ 0 h 83"/>
                      <a:gd name="T62" fmla="*/ 0 w 323"/>
                      <a:gd name="T63" fmla="*/ 0 h 83"/>
                      <a:gd name="T64" fmla="*/ 0 w 323"/>
                      <a:gd name="T65" fmla="*/ 0 h 83"/>
                      <a:gd name="T66" fmla="*/ 0 w 323"/>
                      <a:gd name="T67" fmla="*/ 0 h 83"/>
                      <a:gd name="T68" fmla="*/ 0 w 323"/>
                      <a:gd name="T69" fmla="*/ 0 h 83"/>
                      <a:gd name="T70" fmla="*/ 0 w 323"/>
                      <a:gd name="T71" fmla="*/ 0 h 83"/>
                      <a:gd name="T72" fmla="*/ 0 w 323"/>
                      <a:gd name="T73" fmla="*/ 0 h 83"/>
                      <a:gd name="T74" fmla="*/ 0 w 323"/>
                      <a:gd name="T75" fmla="*/ 0 h 83"/>
                      <a:gd name="T76" fmla="*/ 0 w 323"/>
                      <a:gd name="T77" fmla="*/ 0 h 83"/>
                      <a:gd name="T78" fmla="*/ 0 w 323"/>
                      <a:gd name="T79" fmla="*/ 0 h 83"/>
                      <a:gd name="T80" fmla="*/ 0 w 323"/>
                      <a:gd name="T81" fmla="*/ 0 h 83"/>
                      <a:gd name="T82" fmla="*/ 0 w 323"/>
                      <a:gd name="T83" fmla="*/ 0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23" h="83">
                        <a:moveTo>
                          <a:pt x="1" y="70"/>
                        </a:moveTo>
                        <a:lnTo>
                          <a:pt x="11" y="71"/>
                        </a:lnTo>
                        <a:lnTo>
                          <a:pt x="29" y="57"/>
                        </a:lnTo>
                        <a:lnTo>
                          <a:pt x="46" y="44"/>
                        </a:lnTo>
                        <a:lnTo>
                          <a:pt x="65" y="35"/>
                        </a:lnTo>
                        <a:lnTo>
                          <a:pt x="83" y="27"/>
                        </a:lnTo>
                        <a:lnTo>
                          <a:pt x="103" y="20"/>
                        </a:lnTo>
                        <a:lnTo>
                          <a:pt x="123" y="16"/>
                        </a:lnTo>
                        <a:lnTo>
                          <a:pt x="144" y="15"/>
                        </a:lnTo>
                        <a:lnTo>
                          <a:pt x="166" y="15"/>
                        </a:lnTo>
                        <a:lnTo>
                          <a:pt x="185" y="16"/>
                        </a:lnTo>
                        <a:lnTo>
                          <a:pt x="206" y="20"/>
                        </a:lnTo>
                        <a:lnTo>
                          <a:pt x="225" y="26"/>
                        </a:lnTo>
                        <a:lnTo>
                          <a:pt x="245" y="34"/>
                        </a:lnTo>
                        <a:lnTo>
                          <a:pt x="262" y="43"/>
                        </a:lnTo>
                        <a:lnTo>
                          <a:pt x="280" y="54"/>
                        </a:lnTo>
                        <a:lnTo>
                          <a:pt x="297" y="69"/>
                        </a:lnTo>
                        <a:lnTo>
                          <a:pt x="312" y="83"/>
                        </a:lnTo>
                        <a:lnTo>
                          <a:pt x="323" y="74"/>
                        </a:lnTo>
                        <a:lnTo>
                          <a:pt x="306" y="58"/>
                        </a:lnTo>
                        <a:lnTo>
                          <a:pt x="289" y="43"/>
                        </a:lnTo>
                        <a:lnTo>
                          <a:pt x="269" y="30"/>
                        </a:lnTo>
                        <a:lnTo>
                          <a:pt x="249" y="20"/>
                        </a:lnTo>
                        <a:lnTo>
                          <a:pt x="229" y="13"/>
                        </a:lnTo>
                        <a:lnTo>
                          <a:pt x="209" y="7"/>
                        </a:lnTo>
                        <a:lnTo>
                          <a:pt x="188" y="3"/>
                        </a:lnTo>
                        <a:lnTo>
                          <a:pt x="166" y="0"/>
                        </a:lnTo>
                        <a:lnTo>
                          <a:pt x="144" y="2"/>
                        </a:lnTo>
                        <a:lnTo>
                          <a:pt x="123" y="3"/>
                        </a:lnTo>
                        <a:lnTo>
                          <a:pt x="101" y="7"/>
                        </a:lnTo>
                        <a:lnTo>
                          <a:pt x="79" y="14"/>
                        </a:lnTo>
                        <a:lnTo>
                          <a:pt x="58" y="21"/>
                        </a:lnTo>
                        <a:lnTo>
                          <a:pt x="40" y="34"/>
                        </a:lnTo>
                        <a:lnTo>
                          <a:pt x="20" y="46"/>
                        </a:lnTo>
                        <a:lnTo>
                          <a:pt x="2" y="60"/>
                        </a:lnTo>
                        <a:lnTo>
                          <a:pt x="12" y="61"/>
                        </a:lnTo>
                        <a:lnTo>
                          <a:pt x="2" y="60"/>
                        </a:lnTo>
                        <a:lnTo>
                          <a:pt x="0" y="64"/>
                        </a:lnTo>
                        <a:lnTo>
                          <a:pt x="2" y="70"/>
                        </a:lnTo>
                        <a:lnTo>
                          <a:pt x="6" y="72"/>
                        </a:lnTo>
                        <a:lnTo>
                          <a:pt x="11" y="71"/>
                        </a:lnTo>
                        <a:lnTo>
                          <a:pt x="1"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32">
                    <a:extLst>
                      <a:ext uri="{FF2B5EF4-FFF2-40B4-BE49-F238E27FC236}">
                        <a16:creationId xmlns:a16="http://schemas.microsoft.com/office/drawing/2014/main" id="{95E06180-E663-4F99-B71F-2DE9F6C2E908}"/>
                      </a:ext>
                    </a:extLst>
                  </p:cNvPr>
                  <p:cNvSpPr>
                    <a:spLocks/>
                  </p:cNvSpPr>
                  <p:nvPr/>
                </p:nvSpPr>
                <p:spPr bwMode="auto">
                  <a:xfrm>
                    <a:off x="2130" y="2263"/>
                    <a:ext cx="202" cy="219"/>
                  </a:xfrm>
                  <a:custGeom>
                    <a:avLst/>
                    <a:gdLst>
                      <a:gd name="T0" fmla="*/ 0 w 604"/>
                      <a:gd name="T1" fmla="*/ 0 h 658"/>
                      <a:gd name="T2" fmla="*/ 0 w 604"/>
                      <a:gd name="T3" fmla="*/ 0 h 658"/>
                      <a:gd name="T4" fmla="*/ 1 w 604"/>
                      <a:gd name="T5" fmla="*/ 1 h 658"/>
                      <a:gd name="T6" fmla="*/ 1 w 604"/>
                      <a:gd name="T7" fmla="*/ 1 h 658"/>
                      <a:gd name="T8" fmla="*/ 0 w 604"/>
                      <a:gd name="T9" fmla="*/ 0 h 658"/>
                      <a:gd name="T10" fmla="*/ 0 w 604"/>
                      <a:gd name="T11" fmla="*/ 0 h 658"/>
                      <a:gd name="T12" fmla="*/ 0 w 604"/>
                      <a:gd name="T13" fmla="*/ 0 h 658"/>
                      <a:gd name="T14" fmla="*/ 0 w 604"/>
                      <a:gd name="T15" fmla="*/ 0 h 658"/>
                      <a:gd name="T16" fmla="*/ 0 w 604"/>
                      <a:gd name="T17" fmla="*/ 0 h 658"/>
                      <a:gd name="T18" fmla="*/ 0 w 604"/>
                      <a:gd name="T19" fmla="*/ 0 h 658"/>
                      <a:gd name="T20" fmla="*/ 0 w 604"/>
                      <a:gd name="T21" fmla="*/ 0 h 658"/>
                      <a:gd name="T22" fmla="*/ 0 w 604"/>
                      <a:gd name="T23" fmla="*/ 0 h 6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4" h="658">
                        <a:moveTo>
                          <a:pt x="2" y="1"/>
                        </a:moveTo>
                        <a:lnTo>
                          <a:pt x="1" y="11"/>
                        </a:lnTo>
                        <a:lnTo>
                          <a:pt x="593" y="658"/>
                        </a:lnTo>
                        <a:lnTo>
                          <a:pt x="604" y="649"/>
                        </a:lnTo>
                        <a:lnTo>
                          <a:pt x="12" y="2"/>
                        </a:lnTo>
                        <a:lnTo>
                          <a:pt x="11" y="12"/>
                        </a:lnTo>
                        <a:lnTo>
                          <a:pt x="12" y="2"/>
                        </a:lnTo>
                        <a:lnTo>
                          <a:pt x="8" y="0"/>
                        </a:lnTo>
                        <a:lnTo>
                          <a:pt x="2" y="1"/>
                        </a:lnTo>
                        <a:lnTo>
                          <a:pt x="0" y="6"/>
                        </a:lnTo>
                        <a:lnTo>
                          <a:pt x="1" y="1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33">
                    <a:extLst>
                      <a:ext uri="{FF2B5EF4-FFF2-40B4-BE49-F238E27FC236}">
                        <a16:creationId xmlns:a16="http://schemas.microsoft.com/office/drawing/2014/main" id="{5F58248B-989B-4F64-9697-94CA598FD995}"/>
                      </a:ext>
                    </a:extLst>
                  </p:cNvPr>
                  <p:cNvSpPr>
                    <a:spLocks/>
                  </p:cNvSpPr>
                  <p:nvPr/>
                </p:nvSpPr>
                <p:spPr bwMode="auto">
                  <a:xfrm>
                    <a:off x="2131" y="2167"/>
                    <a:ext cx="520" cy="122"/>
                  </a:xfrm>
                  <a:custGeom>
                    <a:avLst/>
                    <a:gdLst>
                      <a:gd name="T0" fmla="*/ 2 w 1560"/>
                      <a:gd name="T1" fmla="*/ 0 h 366"/>
                      <a:gd name="T2" fmla="*/ 2 w 1560"/>
                      <a:gd name="T3" fmla="*/ 0 h 366"/>
                      <a:gd name="T4" fmla="*/ 2 w 1560"/>
                      <a:gd name="T5" fmla="*/ 0 h 366"/>
                      <a:gd name="T6" fmla="*/ 2 w 1560"/>
                      <a:gd name="T7" fmla="*/ 0 h 366"/>
                      <a:gd name="T8" fmla="*/ 2 w 1560"/>
                      <a:gd name="T9" fmla="*/ 0 h 366"/>
                      <a:gd name="T10" fmla="*/ 2 w 1560"/>
                      <a:gd name="T11" fmla="*/ 0 h 366"/>
                      <a:gd name="T12" fmla="*/ 1 w 1560"/>
                      <a:gd name="T13" fmla="*/ 0 h 366"/>
                      <a:gd name="T14" fmla="*/ 1 w 1560"/>
                      <a:gd name="T15" fmla="*/ 0 h 366"/>
                      <a:gd name="T16" fmla="*/ 1 w 1560"/>
                      <a:gd name="T17" fmla="*/ 0 h 366"/>
                      <a:gd name="T18" fmla="*/ 1 w 1560"/>
                      <a:gd name="T19" fmla="*/ 0 h 366"/>
                      <a:gd name="T20" fmla="*/ 1 w 1560"/>
                      <a:gd name="T21" fmla="*/ 0 h 366"/>
                      <a:gd name="T22" fmla="*/ 1 w 1560"/>
                      <a:gd name="T23" fmla="*/ 0 h 366"/>
                      <a:gd name="T24" fmla="*/ 1 w 1560"/>
                      <a:gd name="T25" fmla="*/ 0 h 366"/>
                      <a:gd name="T26" fmla="*/ 0 w 1560"/>
                      <a:gd name="T27" fmla="*/ 0 h 366"/>
                      <a:gd name="T28" fmla="*/ 0 w 1560"/>
                      <a:gd name="T29" fmla="*/ 0 h 366"/>
                      <a:gd name="T30" fmla="*/ 0 w 1560"/>
                      <a:gd name="T31" fmla="*/ 0 h 366"/>
                      <a:gd name="T32" fmla="*/ 0 w 1560"/>
                      <a:gd name="T33" fmla="*/ 0 h 366"/>
                      <a:gd name="T34" fmla="*/ 0 w 1560"/>
                      <a:gd name="T35" fmla="*/ 0 h 366"/>
                      <a:gd name="T36" fmla="*/ 0 w 1560"/>
                      <a:gd name="T37" fmla="*/ 0 h 366"/>
                      <a:gd name="T38" fmla="*/ 0 w 1560"/>
                      <a:gd name="T39" fmla="*/ 0 h 366"/>
                      <a:gd name="T40" fmla="*/ 0 w 1560"/>
                      <a:gd name="T41" fmla="*/ 0 h 366"/>
                      <a:gd name="T42" fmla="*/ 1 w 1560"/>
                      <a:gd name="T43" fmla="*/ 0 h 366"/>
                      <a:gd name="T44" fmla="*/ 1 w 1560"/>
                      <a:gd name="T45" fmla="*/ 0 h 366"/>
                      <a:gd name="T46" fmla="*/ 1 w 1560"/>
                      <a:gd name="T47" fmla="*/ 0 h 366"/>
                      <a:gd name="T48" fmla="*/ 1 w 1560"/>
                      <a:gd name="T49" fmla="*/ 0 h 366"/>
                      <a:gd name="T50" fmla="*/ 1 w 1560"/>
                      <a:gd name="T51" fmla="*/ 0 h 366"/>
                      <a:gd name="T52" fmla="*/ 1 w 1560"/>
                      <a:gd name="T53" fmla="*/ 0 h 366"/>
                      <a:gd name="T54" fmla="*/ 1 w 1560"/>
                      <a:gd name="T55" fmla="*/ 0 h 366"/>
                      <a:gd name="T56" fmla="*/ 2 w 1560"/>
                      <a:gd name="T57" fmla="*/ 0 h 366"/>
                      <a:gd name="T58" fmla="*/ 2 w 1560"/>
                      <a:gd name="T59" fmla="*/ 0 h 366"/>
                      <a:gd name="T60" fmla="*/ 2 w 1560"/>
                      <a:gd name="T61" fmla="*/ 0 h 366"/>
                      <a:gd name="T62" fmla="*/ 2 w 1560"/>
                      <a:gd name="T63" fmla="*/ 0 h 366"/>
                      <a:gd name="T64" fmla="*/ 2 w 1560"/>
                      <a:gd name="T65" fmla="*/ 0 h 366"/>
                      <a:gd name="T66" fmla="*/ 2 w 1560"/>
                      <a:gd name="T67" fmla="*/ 1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60" h="366">
                        <a:moveTo>
                          <a:pt x="1560" y="357"/>
                        </a:moveTo>
                        <a:lnTo>
                          <a:pt x="1560" y="357"/>
                        </a:lnTo>
                        <a:lnTo>
                          <a:pt x="1519" y="317"/>
                        </a:lnTo>
                        <a:lnTo>
                          <a:pt x="1478" y="277"/>
                        </a:lnTo>
                        <a:lnTo>
                          <a:pt x="1437" y="242"/>
                        </a:lnTo>
                        <a:lnTo>
                          <a:pt x="1393" y="209"/>
                        </a:lnTo>
                        <a:lnTo>
                          <a:pt x="1348" y="179"/>
                        </a:lnTo>
                        <a:lnTo>
                          <a:pt x="1302" y="149"/>
                        </a:lnTo>
                        <a:lnTo>
                          <a:pt x="1255" y="124"/>
                        </a:lnTo>
                        <a:lnTo>
                          <a:pt x="1205" y="100"/>
                        </a:lnTo>
                        <a:lnTo>
                          <a:pt x="1156" y="79"/>
                        </a:lnTo>
                        <a:lnTo>
                          <a:pt x="1107" y="60"/>
                        </a:lnTo>
                        <a:lnTo>
                          <a:pt x="1055" y="45"/>
                        </a:lnTo>
                        <a:lnTo>
                          <a:pt x="1004" y="32"/>
                        </a:lnTo>
                        <a:lnTo>
                          <a:pt x="952" y="21"/>
                        </a:lnTo>
                        <a:lnTo>
                          <a:pt x="900" y="12"/>
                        </a:lnTo>
                        <a:lnTo>
                          <a:pt x="847" y="6"/>
                        </a:lnTo>
                        <a:lnTo>
                          <a:pt x="794" y="2"/>
                        </a:lnTo>
                        <a:lnTo>
                          <a:pt x="741" y="0"/>
                        </a:lnTo>
                        <a:lnTo>
                          <a:pt x="689" y="3"/>
                        </a:lnTo>
                        <a:lnTo>
                          <a:pt x="636" y="7"/>
                        </a:lnTo>
                        <a:lnTo>
                          <a:pt x="582" y="13"/>
                        </a:lnTo>
                        <a:lnTo>
                          <a:pt x="531" y="22"/>
                        </a:lnTo>
                        <a:lnTo>
                          <a:pt x="478" y="34"/>
                        </a:lnTo>
                        <a:lnTo>
                          <a:pt x="428" y="48"/>
                        </a:lnTo>
                        <a:lnTo>
                          <a:pt x="375" y="65"/>
                        </a:lnTo>
                        <a:lnTo>
                          <a:pt x="326" y="83"/>
                        </a:lnTo>
                        <a:lnTo>
                          <a:pt x="277" y="105"/>
                        </a:lnTo>
                        <a:lnTo>
                          <a:pt x="227" y="129"/>
                        </a:lnTo>
                        <a:lnTo>
                          <a:pt x="179" y="156"/>
                        </a:lnTo>
                        <a:lnTo>
                          <a:pt x="133" y="186"/>
                        </a:lnTo>
                        <a:lnTo>
                          <a:pt x="87" y="218"/>
                        </a:lnTo>
                        <a:lnTo>
                          <a:pt x="43" y="252"/>
                        </a:lnTo>
                        <a:lnTo>
                          <a:pt x="0" y="289"/>
                        </a:lnTo>
                        <a:lnTo>
                          <a:pt x="9" y="300"/>
                        </a:lnTo>
                        <a:lnTo>
                          <a:pt x="52" y="263"/>
                        </a:lnTo>
                        <a:lnTo>
                          <a:pt x="96" y="229"/>
                        </a:lnTo>
                        <a:lnTo>
                          <a:pt x="139" y="197"/>
                        </a:lnTo>
                        <a:lnTo>
                          <a:pt x="186" y="169"/>
                        </a:lnTo>
                        <a:lnTo>
                          <a:pt x="234" y="143"/>
                        </a:lnTo>
                        <a:lnTo>
                          <a:pt x="281" y="118"/>
                        </a:lnTo>
                        <a:lnTo>
                          <a:pt x="330" y="97"/>
                        </a:lnTo>
                        <a:lnTo>
                          <a:pt x="380" y="78"/>
                        </a:lnTo>
                        <a:lnTo>
                          <a:pt x="430" y="61"/>
                        </a:lnTo>
                        <a:lnTo>
                          <a:pt x="480" y="47"/>
                        </a:lnTo>
                        <a:lnTo>
                          <a:pt x="533" y="35"/>
                        </a:lnTo>
                        <a:lnTo>
                          <a:pt x="585" y="26"/>
                        </a:lnTo>
                        <a:lnTo>
                          <a:pt x="636" y="20"/>
                        </a:lnTo>
                        <a:lnTo>
                          <a:pt x="689" y="17"/>
                        </a:lnTo>
                        <a:lnTo>
                          <a:pt x="741" y="15"/>
                        </a:lnTo>
                        <a:lnTo>
                          <a:pt x="794" y="15"/>
                        </a:lnTo>
                        <a:lnTo>
                          <a:pt x="847" y="19"/>
                        </a:lnTo>
                        <a:lnTo>
                          <a:pt x="898" y="25"/>
                        </a:lnTo>
                        <a:lnTo>
                          <a:pt x="950" y="34"/>
                        </a:lnTo>
                        <a:lnTo>
                          <a:pt x="1001" y="45"/>
                        </a:lnTo>
                        <a:lnTo>
                          <a:pt x="1053" y="58"/>
                        </a:lnTo>
                        <a:lnTo>
                          <a:pt x="1102" y="74"/>
                        </a:lnTo>
                        <a:lnTo>
                          <a:pt x="1152" y="92"/>
                        </a:lnTo>
                        <a:lnTo>
                          <a:pt x="1201" y="113"/>
                        </a:lnTo>
                        <a:lnTo>
                          <a:pt x="1248" y="137"/>
                        </a:lnTo>
                        <a:lnTo>
                          <a:pt x="1295" y="162"/>
                        </a:lnTo>
                        <a:lnTo>
                          <a:pt x="1341" y="190"/>
                        </a:lnTo>
                        <a:lnTo>
                          <a:pt x="1384" y="220"/>
                        </a:lnTo>
                        <a:lnTo>
                          <a:pt x="1428" y="253"/>
                        </a:lnTo>
                        <a:lnTo>
                          <a:pt x="1470" y="288"/>
                        </a:lnTo>
                        <a:lnTo>
                          <a:pt x="1510" y="326"/>
                        </a:lnTo>
                        <a:lnTo>
                          <a:pt x="1549" y="366"/>
                        </a:lnTo>
                        <a:lnTo>
                          <a:pt x="1560" y="3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34">
                    <a:extLst>
                      <a:ext uri="{FF2B5EF4-FFF2-40B4-BE49-F238E27FC236}">
                        <a16:creationId xmlns:a16="http://schemas.microsoft.com/office/drawing/2014/main" id="{9DF5D631-CFE6-4C8B-87D2-BDE8392CECCB}"/>
                      </a:ext>
                    </a:extLst>
                  </p:cNvPr>
                  <p:cNvSpPr>
                    <a:spLocks/>
                  </p:cNvSpPr>
                  <p:nvPr/>
                </p:nvSpPr>
                <p:spPr bwMode="auto">
                  <a:xfrm>
                    <a:off x="2624" y="2286"/>
                    <a:ext cx="123" cy="520"/>
                  </a:xfrm>
                  <a:custGeom>
                    <a:avLst/>
                    <a:gdLst>
                      <a:gd name="T0" fmla="*/ 0 w 368"/>
                      <a:gd name="T1" fmla="*/ 2 h 1559"/>
                      <a:gd name="T2" fmla="*/ 0 w 368"/>
                      <a:gd name="T3" fmla="*/ 2 h 1559"/>
                      <a:gd name="T4" fmla="*/ 0 w 368"/>
                      <a:gd name="T5" fmla="*/ 2 h 1559"/>
                      <a:gd name="T6" fmla="*/ 0 w 368"/>
                      <a:gd name="T7" fmla="*/ 2 h 1559"/>
                      <a:gd name="T8" fmla="*/ 0 w 368"/>
                      <a:gd name="T9" fmla="*/ 2 h 1559"/>
                      <a:gd name="T10" fmla="*/ 0 w 368"/>
                      <a:gd name="T11" fmla="*/ 2 h 1559"/>
                      <a:gd name="T12" fmla="*/ 0 w 368"/>
                      <a:gd name="T13" fmla="*/ 2 h 1559"/>
                      <a:gd name="T14" fmla="*/ 0 w 368"/>
                      <a:gd name="T15" fmla="*/ 1 h 1559"/>
                      <a:gd name="T16" fmla="*/ 0 w 368"/>
                      <a:gd name="T17" fmla="*/ 1 h 1559"/>
                      <a:gd name="T18" fmla="*/ 1 w 368"/>
                      <a:gd name="T19" fmla="*/ 1 h 1559"/>
                      <a:gd name="T20" fmla="*/ 1 w 368"/>
                      <a:gd name="T21" fmla="*/ 1 h 1559"/>
                      <a:gd name="T22" fmla="*/ 0 w 368"/>
                      <a:gd name="T23" fmla="*/ 1 h 1559"/>
                      <a:gd name="T24" fmla="*/ 0 w 368"/>
                      <a:gd name="T25" fmla="*/ 1 h 1559"/>
                      <a:gd name="T26" fmla="*/ 0 w 368"/>
                      <a:gd name="T27" fmla="*/ 1 h 1559"/>
                      <a:gd name="T28" fmla="*/ 0 w 368"/>
                      <a:gd name="T29" fmla="*/ 0 h 1559"/>
                      <a:gd name="T30" fmla="*/ 0 w 368"/>
                      <a:gd name="T31" fmla="*/ 0 h 1559"/>
                      <a:gd name="T32" fmla="*/ 0 w 368"/>
                      <a:gd name="T33" fmla="*/ 0 h 1559"/>
                      <a:gd name="T34" fmla="*/ 0 w 368"/>
                      <a:gd name="T35" fmla="*/ 0 h 1559"/>
                      <a:gd name="T36" fmla="*/ 0 w 368"/>
                      <a:gd name="T37" fmla="*/ 0 h 1559"/>
                      <a:gd name="T38" fmla="*/ 0 w 368"/>
                      <a:gd name="T39" fmla="*/ 0 h 1559"/>
                      <a:gd name="T40" fmla="*/ 0 w 368"/>
                      <a:gd name="T41" fmla="*/ 0 h 1559"/>
                      <a:gd name="T42" fmla="*/ 0 w 368"/>
                      <a:gd name="T43" fmla="*/ 0 h 1559"/>
                      <a:gd name="T44" fmla="*/ 0 w 368"/>
                      <a:gd name="T45" fmla="*/ 1 h 1559"/>
                      <a:gd name="T46" fmla="*/ 0 w 368"/>
                      <a:gd name="T47" fmla="*/ 1 h 1559"/>
                      <a:gd name="T48" fmla="*/ 0 w 368"/>
                      <a:gd name="T49" fmla="*/ 1 h 1559"/>
                      <a:gd name="T50" fmla="*/ 0 w 368"/>
                      <a:gd name="T51" fmla="*/ 1 h 1559"/>
                      <a:gd name="T52" fmla="*/ 0 w 368"/>
                      <a:gd name="T53" fmla="*/ 1 h 1559"/>
                      <a:gd name="T54" fmla="*/ 0 w 368"/>
                      <a:gd name="T55" fmla="*/ 1 h 1559"/>
                      <a:gd name="T56" fmla="*/ 0 w 368"/>
                      <a:gd name="T57" fmla="*/ 1 h 1559"/>
                      <a:gd name="T58" fmla="*/ 0 w 368"/>
                      <a:gd name="T59" fmla="*/ 2 h 1559"/>
                      <a:gd name="T60" fmla="*/ 0 w 368"/>
                      <a:gd name="T61" fmla="*/ 2 h 1559"/>
                      <a:gd name="T62" fmla="*/ 0 w 368"/>
                      <a:gd name="T63" fmla="*/ 2 h 1559"/>
                      <a:gd name="T64" fmla="*/ 0 w 368"/>
                      <a:gd name="T65" fmla="*/ 2 h 1559"/>
                      <a:gd name="T66" fmla="*/ 0 w 368"/>
                      <a:gd name="T67" fmla="*/ 2 h 1559"/>
                      <a:gd name="T68" fmla="*/ 0 w 368"/>
                      <a:gd name="T69" fmla="*/ 2 h 1559"/>
                      <a:gd name="T70" fmla="*/ 0 w 368"/>
                      <a:gd name="T71" fmla="*/ 2 h 1559"/>
                      <a:gd name="T72" fmla="*/ 0 w 368"/>
                      <a:gd name="T73" fmla="*/ 2 h 1559"/>
                      <a:gd name="T74" fmla="*/ 0 w 368"/>
                      <a:gd name="T75" fmla="*/ 2 h 1559"/>
                      <a:gd name="T76" fmla="*/ 0 w 368"/>
                      <a:gd name="T77" fmla="*/ 2 h 1559"/>
                      <a:gd name="T78" fmla="*/ 0 w 368"/>
                      <a:gd name="T79" fmla="*/ 2 h 1559"/>
                      <a:gd name="T80" fmla="*/ 0 w 368"/>
                      <a:gd name="T81" fmla="*/ 2 h 1559"/>
                      <a:gd name="T82" fmla="*/ 0 w 368"/>
                      <a:gd name="T83" fmla="*/ 2 h 15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8" h="1559">
                        <a:moveTo>
                          <a:pt x="2" y="1557"/>
                        </a:moveTo>
                        <a:lnTo>
                          <a:pt x="11" y="1558"/>
                        </a:lnTo>
                        <a:lnTo>
                          <a:pt x="92" y="1477"/>
                        </a:lnTo>
                        <a:lnTo>
                          <a:pt x="161" y="1392"/>
                        </a:lnTo>
                        <a:lnTo>
                          <a:pt x="221" y="1300"/>
                        </a:lnTo>
                        <a:lnTo>
                          <a:pt x="270" y="1203"/>
                        </a:lnTo>
                        <a:lnTo>
                          <a:pt x="310" y="1105"/>
                        </a:lnTo>
                        <a:lnTo>
                          <a:pt x="339" y="1002"/>
                        </a:lnTo>
                        <a:lnTo>
                          <a:pt x="358" y="898"/>
                        </a:lnTo>
                        <a:lnTo>
                          <a:pt x="368" y="792"/>
                        </a:lnTo>
                        <a:lnTo>
                          <a:pt x="368" y="687"/>
                        </a:lnTo>
                        <a:lnTo>
                          <a:pt x="357" y="581"/>
                        </a:lnTo>
                        <a:lnTo>
                          <a:pt x="336" y="478"/>
                        </a:lnTo>
                        <a:lnTo>
                          <a:pt x="305" y="375"/>
                        </a:lnTo>
                        <a:lnTo>
                          <a:pt x="265" y="275"/>
                        </a:lnTo>
                        <a:lnTo>
                          <a:pt x="213" y="179"/>
                        </a:lnTo>
                        <a:lnTo>
                          <a:pt x="152" y="87"/>
                        </a:lnTo>
                        <a:lnTo>
                          <a:pt x="81" y="0"/>
                        </a:lnTo>
                        <a:lnTo>
                          <a:pt x="70" y="9"/>
                        </a:lnTo>
                        <a:lnTo>
                          <a:pt x="141" y="96"/>
                        </a:lnTo>
                        <a:lnTo>
                          <a:pt x="202" y="185"/>
                        </a:lnTo>
                        <a:lnTo>
                          <a:pt x="252" y="280"/>
                        </a:lnTo>
                        <a:lnTo>
                          <a:pt x="292" y="379"/>
                        </a:lnTo>
                        <a:lnTo>
                          <a:pt x="323" y="480"/>
                        </a:lnTo>
                        <a:lnTo>
                          <a:pt x="344" y="583"/>
                        </a:lnTo>
                        <a:lnTo>
                          <a:pt x="355" y="687"/>
                        </a:lnTo>
                        <a:lnTo>
                          <a:pt x="355" y="792"/>
                        </a:lnTo>
                        <a:lnTo>
                          <a:pt x="345" y="898"/>
                        </a:lnTo>
                        <a:lnTo>
                          <a:pt x="326" y="1000"/>
                        </a:lnTo>
                        <a:lnTo>
                          <a:pt x="297" y="1100"/>
                        </a:lnTo>
                        <a:lnTo>
                          <a:pt x="257" y="1199"/>
                        </a:lnTo>
                        <a:lnTo>
                          <a:pt x="208" y="1293"/>
                        </a:lnTo>
                        <a:lnTo>
                          <a:pt x="150" y="1383"/>
                        </a:lnTo>
                        <a:lnTo>
                          <a:pt x="81" y="1468"/>
                        </a:lnTo>
                        <a:lnTo>
                          <a:pt x="3" y="1547"/>
                        </a:lnTo>
                        <a:lnTo>
                          <a:pt x="13" y="1548"/>
                        </a:lnTo>
                        <a:lnTo>
                          <a:pt x="3" y="1547"/>
                        </a:lnTo>
                        <a:lnTo>
                          <a:pt x="0" y="1552"/>
                        </a:lnTo>
                        <a:lnTo>
                          <a:pt x="3" y="1557"/>
                        </a:lnTo>
                        <a:lnTo>
                          <a:pt x="6" y="1559"/>
                        </a:lnTo>
                        <a:lnTo>
                          <a:pt x="11" y="1558"/>
                        </a:lnTo>
                        <a:lnTo>
                          <a:pt x="2" y="15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35">
                    <a:extLst>
                      <a:ext uri="{FF2B5EF4-FFF2-40B4-BE49-F238E27FC236}">
                        <a16:creationId xmlns:a16="http://schemas.microsoft.com/office/drawing/2014/main" id="{FF8E2F5C-17F6-499B-A8BC-F443F94996B0}"/>
                      </a:ext>
                    </a:extLst>
                  </p:cNvPr>
                  <p:cNvSpPr>
                    <a:spLocks/>
                  </p:cNvSpPr>
                  <p:nvPr/>
                </p:nvSpPr>
                <p:spPr bwMode="auto">
                  <a:xfrm>
                    <a:off x="2426" y="2586"/>
                    <a:ext cx="202" cy="219"/>
                  </a:xfrm>
                  <a:custGeom>
                    <a:avLst/>
                    <a:gdLst>
                      <a:gd name="T0" fmla="*/ 0 w 606"/>
                      <a:gd name="T1" fmla="*/ 0 h 656"/>
                      <a:gd name="T2" fmla="*/ 0 w 606"/>
                      <a:gd name="T3" fmla="*/ 0 h 656"/>
                      <a:gd name="T4" fmla="*/ 1 w 606"/>
                      <a:gd name="T5" fmla="*/ 1 h 656"/>
                      <a:gd name="T6" fmla="*/ 1 w 606"/>
                      <a:gd name="T7" fmla="*/ 1 h 656"/>
                      <a:gd name="T8" fmla="*/ 0 w 606"/>
                      <a:gd name="T9" fmla="*/ 0 h 656"/>
                      <a:gd name="T10" fmla="*/ 0 w 606"/>
                      <a:gd name="T11" fmla="*/ 0 h 656"/>
                      <a:gd name="T12" fmla="*/ 0 w 606"/>
                      <a:gd name="T13" fmla="*/ 0 h 656"/>
                      <a:gd name="T14" fmla="*/ 0 w 606"/>
                      <a:gd name="T15" fmla="*/ 0 h 656"/>
                      <a:gd name="T16" fmla="*/ 0 w 606"/>
                      <a:gd name="T17" fmla="*/ 0 h 656"/>
                      <a:gd name="T18" fmla="*/ 0 w 606"/>
                      <a:gd name="T19" fmla="*/ 0 h 656"/>
                      <a:gd name="T20" fmla="*/ 0 w 606"/>
                      <a:gd name="T21" fmla="*/ 0 h 656"/>
                      <a:gd name="T22" fmla="*/ 0 w 606"/>
                      <a:gd name="T23" fmla="*/ 0 h 6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6" h="656">
                        <a:moveTo>
                          <a:pt x="2" y="1"/>
                        </a:moveTo>
                        <a:lnTo>
                          <a:pt x="1" y="11"/>
                        </a:lnTo>
                        <a:lnTo>
                          <a:pt x="595" y="656"/>
                        </a:lnTo>
                        <a:lnTo>
                          <a:pt x="606" y="647"/>
                        </a:lnTo>
                        <a:lnTo>
                          <a:pt x="12" y="2"/>
                        </a:lnTo>
                        <a:lnTo>
                          <a:pt x="11" y="12"/>
                        </a:lnTo>
                        <a:lnTo>
                          <a:pt x="12" y="2"/>
                        </a:lnTo>
                        <a:lnTo>
                          <a:pt x="8" y="0"/>
                        </a:lnTo>
                        <a:lnTo>
                          <a:pt x="2" y="1"/>
                        </a:lnTo>
                        <a:lnTo>
                          <a:pt x="0" y="5"/>
                        </a:lnTo>
                        <a:lnTo>
                          <a:pt x="1" y="1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8" name="Group 336">
                  <a:extLst>
                    <a:ext uri="{FF2B5EF4-FFF2-40B4-BE49-F238E27FC236}">
                      <a16:creationId xmlns:a16="http://schemas.microsoft.com/office/drawing/2014/main" id="{846A78A4-9842-4CFC-8DDA-D423D53769D5}"/>
                    </a:ext>
                  </a:extLst>
                </p:cNvPr>
                <p:cNvGrpSpPr>
                  <a:grpSpLocks/>
                </p:cNvGrpSpPr>
                <p:nvPr/>
              </p:nvGrpSpPr>
              <p:grpSpPr bwMode="auto">
                <a:xfrm>
                  <a:off x="1783" y="2800"/>
                  <a:ext cx="846" cy="370"/>
                  <a:chOff x="1783" y="2800"/>
                  <a:chExt cx="846" cy="370"/>
                </a:xfrm>
              </p:grpSpPr>
              <p:sp>
                <p:nvSpPr>
                  <p:cNvPr id="19" name="Freeform 337">
                    <a:extLst>
                      <a:ext uri="{FF2B5EF4-FFF2-40B4-BE49-F238E27FC236}">
                        <a16:creationId xmlns:a16="http://schemas.microsoft.com/office/drawing/2014/main" id="{D252B9EE-3558-4419-9C38-3578314EC786}"/>
                      </a:ext>
                    </a:extLst>
                  </p:cNvPr>
                  <p:cNvSpPr>
                    <a:spLocks/>
                  </p:cNvSpPr>
                  <p:nvPr/>
                </p:nvSpPr>
                <p:spPr bwMode="auto">
                  <a:xfrm>
                    <a:off x="2114" y="2988"/>
                    <a:ext cx="295" cy="5"/>
                  </a:xfrm>
                  <a:custGeom>
                    <a:avLst/>
                    <a:gdLst>
                      <a:gd name="T0" fmla="*/ 1 w 884"/>
                      <a:gd name="T1" fmla="*/ 0 h 15"/>
                      <a:gd name="T2" fmla="*/ 1 w 884"/>
                      <a:gd name="T3" fmla="*/ 0 h 15"/>
                      <a:gd name="T4" fmla="*/ 0 w 884"/>
                      <a:gd name="T5" fmla="*/ 0 h 15"/>
                      <a:gd name="T6" fmla="*/ 0 w 884"/>
                      <a:gd name="T7" fmla="*/ 0 h 15"/>
                      <a:gd name="T8" fmla="*/ 1 w 884"/>
                      <a:gd name="T9" fmla="*/ 0 h 15"/>
                      <a:gd name="T10" fmla="*/ 1 w 884"/>
                      <a:gd name="T11" fmla="*/ 0 h 15"/>
                      <a:gd name="T12" fmla="*/ 1 w 884"/>
                      <a:gd name="T13" fmla="*/ 0 h 15"/>
                      <a:gd name="T14" fmla="*/ 1 w 884"/>
                      <a:gd name="T15" fmla="*/ 0 h 15"/>
                      <a:gd name="T16" fmla="*/ 1 w 884"/>
                      <a:gd name="T17" fmla="*/ 0 h 15"/>
                      <a:gd name="T18" fmla="*/ 1 w 884"/>
                      <a:gd name="T19" fmla="*/ 0 h 15"/>
                      <a:gd name="T20" fmla="*/ 1 w 884"/>
                      <a:gd name="T21" fmla="*/ 0 h 15"/>
                      <a:gd name="T22" fmla="*/ 1 w 884"/>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4" h="15">
                        <a:moveTo>
                          <a:pt x="868" y="8"/>
                        </a:moveTo>
                        <a:lnTo>
                          <a:pt x="876" y="0"/>
                        </a:lnTo>
                        <a:lnTo>
                          <a:pt x="0" y="0"/>
                        </a:lnTo>
                        <a:lnTo>
                          <a:pt x="0" y="15"/>
                        </a:lnTo>
                        <a:lnTo>
                          <a:pt x="876" y="15"/>
                        </a:lnTo>
                        <a:lnTo>
                          <a:pt x="884" y="8"/>
                        </a:lnTo>
                        <a:lnTo>
                          <a:pt x="876" y="15"/>
                        </a:lnTo>
                        <a:lnTo>
                          <a:pt x="881" y="13"/>
                        </a:lnTo>
                        <a:lnTo>
                          <a:pt x="884" y="8"/>
                        </a:lnTo>
                        <a:lnTo>
                          <a:pt x="881" y="2"/>
                        </a:lnTo>
                        <a:lnTo>
                          <a:pt x="876" y="0"/>
                        </a:lnTo>
                        <a:lnTo>
                          <a:pt x="86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338">
                    <a:extLst>
                      <a:ext uri="{FF2B5EF4-FFF2-40B4-BE49-F238E27FC236}">
                        <a16:creationId xmlns:a16="http://schemas.microsoft.com/office/drawing/2014/main" id="{C7715C05-8041-4A3C-8F4E-C15EA2A1172C}"/>
                      </a:ext>
                    </a:extLst>
                  </p:cNvPr>
                  <p:cNvSpPr>
                    <a:spLocks/>
                  </p:cNvSpPr>
                  <p:nvPr/>
                </p:nvSpPr>
                <p:spPr bwMode="auto">
                  <a:xfrm>
                    <a:off x="2381" y="2927"/>
                    <a:ext cx="64" cy="64"/>
                  </a:xfrm>
                  <a:custGeom>
                    <a:avLst/>
                    <a:gdLst>
                      <a:gd name="T0" fmla="*/ 0 w 192"/>
                      <a:gd name="T1" fmla="*/ 0 h 192"/>
                      <a:gd name="T2" fmla="*/ 0 w 192"/>
                      <a:gd name="T3" fmla="*/ 0 h 192"/>
                      <a:gd name="T4" fmla="*/ 0 w 192"/>
                      <a:gd name="T5" fmla="*/ 0 h 192"/>
                      <a:gd name="T6" fmla="*/ 0 w 192"/>
                      <a:gd name="T7" fmla="*/ 0 h 192"/>
                      <a:gd name="T8" fmla="*/ 0 w 192"/>
                      <a:gd name="T9" fmla="*/ 0 h 192"/>
                      <a:gd name="T10" fmla="*/ 0 w 192"/>
                      <a:gd name="T11" fmla="*/ 0 h 192"/>
                      <a:gd name="T12" fmla="*/ 0 w 192"/>
                      <a:gd name="T13" fmla="*/ 0 h 192"/>
                      <a:gd name="T14" fmla="*/ 0 w 192"/>
                      <a:gd name="T15" fmla="*/ 0 h 192"/>
                      <a:gd name="T16" fmla="*/ 0 w 192"/>
                      <a:gd name="T17" fmla="*/ 0 h 192"/>
                      <a:gd name="T18" fmla="*/ 0 w 192"/>
                      <a:gd name="T19" fmla="*/ 0 h 192"/>
                      <a:gd name="T20" fmla="*/ 0 w 192"/>
                      <a:gd name="T21" fmla="*/ 0 h 192"/>
                      <a:gd name="T22" fmla="*/ 0 w 192"/>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92">
                        <a:moveTo>
                          <a:pt x="2" y="190"/>
                        </a:moveTo>
                        <a:lnTo>
                          <a:pt x="11" y="190"/>
                        </a:lnTo>
                        <a:lnTo>
                          <a:pt x="192" y="9"/>
                        </a:lnTo>
                        <a:lnTo>
                          <a:pt x="183" y="0"/>
                        </a:lnTo>
                        <a:lnTo>
                          <a:pt x="2" y="181"/>
                        </a:lnTo>
                        <a:lnTo>
                          <a:pt x="11" y="181"/>
                        </a:lnTo>
                        <a:lnTo>
                          <a:pt x="2" y="181"/>
                        </a:lnTo>
                        <a:lnTo>
                          <a:pt x="0" y="185"/>
                        </a:lnTo>
                        <a:lnTo>
                          <a:pt x="2" y="190"/>
                        </a:lnTo>
                        <a:lnTo>
                          <a:pt x="7" y="192"/>
                        </a:lnTo>
                        <a:lnTo>
                          <a:pt x="11" y="190"/>
                        </a:lnTo>
                        <a:lnTo>
                          <a:pt x="2"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339">
                    <a:extLst>
                      <a:ext uri="{FF2B5EF4-FFF2-40B4-BE49-F238E27FC236}">
                        <a16:creationId xmlns:a16="http://schemas.microsoft.com/office/drawing/2014/main" id="{F4680719-B5AF-4921-9C47-C012822C11C4}"/>
                      </a:ext>
                    </a:extLst>
                  </p:cNvPr>
                  <p:cNvSpPr>
                    <a:spLocks/>
                  </p:cNvSpPr>
                  <p:nvPr/>
                </p:nvSpPr>
                <p:spPr bwMode="auto">
                  <a:xfrm>
                    <a:off x="2070" y="2932"/>
                    <a:ext cx="65" cy="64"/>
                  </a:xfrm>
                  <a:custGeom>
                    <a:avLst/>
                    <a:gdLst>
                      <a:gd name="T0" fmla="*/ 0 w 193"/>
                      <a:gd name="T1" fmla="*/ 0 h 192"/>
                      <a:gd name="T2" fmla="*/ 0 w 193"/>
                      <a:gd name="T3" fmla="*/ 0 h 192"/>
                      <a:gd name="T4" fmla="*/ 0 w 193"/>
                      <a:gd name="T5" fmla="*/ 0 h 192"/>
                      <a:gd name="T6" fmla="*/ 0 w 193"/>
                      <a:gd name="T7" fmla="*/ 0 h 192"/>
                      <a:gd name="T8" fmla="*/ 0 w 193"/>
                      <a:gd name="T9" fmla="*/ 0 h 192"/>
                      <a:gd name="T10" fmla="*/ 0 w 193"/>
                      <a:gd name="T11" fmla="*/ 0 h 192"/>
                      <a:gd name="T12" fmla="*/ 0 w 193"/>
                      <a:gd name="T13" fmla="*/ 0 h 192"/>
                      <a:gd name="T14" fmla="*/ 0 w 193"/>
                      <a:gd name="T15" fmla="*/ 0 h 192"/>
                      <a:gd name="T16" fmla="*/ 0 w 193"/>
                      <a:gd name="T17" fmla="*/ 0 h 192"/>
                      <a:gd name="T18" fmla="*/ 0 w 193"/>
                      <a:gd name="T19" fmla="*/ 0 h 192"/>
                      <a:gd name="T20" fmla="*/ 0 w 193"/>
                      <a:gd name="T21" fmla="*/ 0 h 192"/>
                      <a:gd name="T22" fmla="*/ 0 w 193"/>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3" h="192">
                        <a:moveTo>
                          <a:pt x="2" y="3"/>
                        </a:moveTo>
                        <a:lnTo>
                          <a:pt x="2" y="11"/>
                        </a:lnTo>
                        <a:lnTo>
                          <a:pt x="184" y="192"/>
                        </a:lnTo>
                        <a:lnTo>
                          <a:pt x="193" y="183"/>
                        </a:lnTo>
                        <a:lnTo>
                          <a:pt x="11" y="3"/>
                        </a:lnTo>
                        <a:lnTo>
                          <a:pt x="11" y="11"/>
                        </a:lnTo>
                        <a:lnTo>
                          <a:pt x="11" y="3"/>
                        </a:lnTo>
                        <a:lnTo>
                          <a:pt x="7" y="0"/>
                        </a:lnTo>
                        <a:lnTo>
                          <a:pt x="2" y="3"/>
                        </a:lnTo>
                        <a:lnTo>
                          <a:pt x="0" y="7"/>
                        </a:lnTo>
                        <a:lnTo>
                          <a:pt x="2" y="11"/>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Rectangle 340">
                    <a:extLst>
                      <a:ext uri="{FF2B5EF4-FFF2-40B4-BE49-F238E27FC236}">
                        <a16:creationId xmlns:a16="http://schemas.microsoft.com/office/drawing/2014/main" id="{F23D438A-C6B0-4BC2-9919-C4505021A519}"/>
                      </a:ext>
                    </a:extLst>
                  </p:cNvPr>
                  <p:cNvSpPr>
                    <a:spLocks noChangeArrowheads="1"/>
                  </p:cNvSpPr>
                  <p:nvPr/>
                </p:nvSpPr>
                <p:spPr bwMode="auto">
                  <a:xfrm>
                    <a:off x="1786" y="2803"/>
                    <a:ext cx="146" cy="3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3" name="Freeform 341">
                    <a:extLst>
                      <a:ext uri="{FF2B5EF4-FFF2-40B4-BE49-F238E27FC236}">
                        <a16:creationId xmlns:a16="http://schemas.microsoft.com/office/drawing/2014/main" id="{9FC3DE42-1AA1-429A-A0FE-52914CB7C31A}"/>
                      </a:ext>
                    </a:extLst>
                  </p:cNvPr>
                  <p:cNvSpPr>
                    <a:spLocks/>
                  </p:cNvSpPr>
                  <p:nvPr/>
                </p:nvSpPr>
                <p:spPr bwMode="auto">
                  <a:xfrm>
                    <a:off x="1783" y="2800"/>
                    <a:ext cx="149" cy="5"/>
                  </a:xfrm>
                  <a:custGeom>
                    <a:avLst/>
                    <a:gdLst>
                      <a:gd name="T0" fmla="*/ 0 w 447"/>
                      <a:gd name="T1" fmla="*/ 0 h 15"/>
                      <a:gd name="T2" fmla="*/ 0 w 447"/>
                      <a:gd name="T3" fmla="*/ 0 h 15"/>
                      <a:gd name="T4" fmla="*/ 1 w 447"/>
                      <a:gd name="T5" fmla="*/ 0 h 15"/>
                      <a:gd name="T6" fmla="*/ 1 w 447"/>
                      <a:gd name="T7" fmla="*/ 0 h 15"/>
                      <a:gd name="T8" fmla="*/ 0 w 447"/>
                      <a:gd name="T9" fmla="*/ 0 h 15"/>
                      <a:gd name="T10" fmla="*/ 0 w 447"/>
                      <a:gd name="T11" fmla="*/ 0 h 15"/>
                      <a:gd name="T12" fmla="*/ 0 w 447"/>
                      <a:gd name="T13" fmla="*/ 0 h 15"/>
                      <a:gd name="T14" fmla="*/ 0 w 447"/>
                      <a:gd name="T15" fmla="*/ 0 h 15"/>
                      <a:gd name="T16" fmla="*/ 0 w 447"/>
                      <a:gd name="T17" fmla="*/ 0 h 15"/>
                      <a:gd name="T18" fmla="*/ 0 w 447"/>
                      <a:gd name="T19" fmla="*/ 0 h 15"/>
                      <a:gd name="T20" fmla="*/ 0 w 447"/>
                      <a:gd name="T21" fmla="*/ 0 h 15"/>
                      <a:gd name="T22" fmla="*/ 0 w 447"/>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7" h="15">
                        <a:moveTo>
                          <a:pt x="16" y="8"/>
                        </a:moveTo>
                        <a:lnTo>
                          <a:pt x="8" y="15"/>
                        </a:lnTo>
                        <a:lnTo>
                          <a:pt x="447" y="15"/>
                        </a:lnTo>
                        <a:lnTo>
                          <a:pt x="447" y="0"/>
                        </a:lnTo>
                        <a:lnTo>
                          <a:pt x="8" y="0"/>
                        </a:lnTo>
                        <a:lnTo>
                          <a:pt x="0" y="8"/>
                        </a:lnTo>
                        <a:lnTo>
                          <a:pt x="8" y="0"/>
                        </a:lnTo>
                        <a:lnTo>
                          <a:pt x="3" y="2"/>
                        </a:lnTo>
                        <a:lnTo>
                          <a:pt x="0" y="8"/>
                        </a:lnTo>
                        <a:lnTo>
                          <a:pt x="3"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342">
                    <a:extLst>
                      <a:ext uri="{FF2B5EF4-FFF2-40B4-BE49-F238E27FC236}">
                        <a16:creationId xmlns:a16="http://schemas.microsoft.com/office/drawing/2014/main" id="{13107E7F-422C-493C-89FD-D2BFCF49C969}"/>
                      </a:ext>
                    </a:extLst>
                  </p:cNvPr>
                  <p:cNvSpPr>
                    <a:spLocks/>
                  </p:cNvSpPr>
                  <p:nvPr/>
                </p:nvSpPr>
                <p:spPr bwMode="auto">
                  <a:xfrm>
                    <a:off x="1783" y="2803"/>
                    <a:ext cx="6" cy="39"/>
                  </a:xfrm>
                  <a:custGeom>
                    <a:avLst/>
                    <a:gdLst>
                      <a:gd name="T0" fmla="*/ 0 w 16"/>
                      <a:gd name="T1" fmla="*/ 0 h 117"/>
                      <a:gd name="T2" fmla="*/ 0 w 16"/>
                      <a:gd name="T3" fmla="*/ 0 h 117"/>
                      <a:gd name="T4" fmla="*/ 0 w 16"/>
                      <a:gd name="T5" fmla="*/ 0 h 117"/>
                      <a:gd name="T6" fmla="*/ 0 w 16"/>
                      <a:gd name="T7" fmla="*/ 0 h 117"/>
                      <a:gd name="T8" fmla="*/ 0 w 16"/>
                      <a:gd name="T9" fmla="*/ 0 h 117"/>
                      <a:gd name="T10" fmla="*/ 0 w 16"/>
                      <a:gd name="T11" fmla="*/ 0 h 117"/>
                      <a:gd name="T12" fmla="*/ 0 w 16"/>
                      <a:gd name="T13" fmla="*/ 0 h 117"/>
                      <a:gd name="T14" fmla="*/ 0 w 16"/>
                      <a:gd name="T15" fmla="*/ 0 h 117"/>
                      <a:gd name="T16" fmla="*/ 0 w 16"/>
                      <a:gd name="T17" fmla="*/ 0 h 117"/>
                      <a:gd name="T18" fmla="*/ 0 w 16"/>
                      <a:gd name="T19" fmla="*/ 0 h 117"/>
                      <a:gd name="T20" fmla="*/ 0 w 16"/>
                      <a:gd name="T21" fmla="*/ 0 h 117"/>
                      <a:gd name="T22" fmla="*/ 0 w 16"/>
                      <a:gd name="T23" fmla="*/ 0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7">
                        <a:moveTo>
                          <a:pt x="8" y="101"/>
                        </a:moveTo>
                        <a:lnTo>
                          <a:pt x="16" y="109"/>
                        </a:lnTo>
                        <a:lnTo>
                          <a:pt x="16" y="0"/>
                        </a:lnTo>
                        <a:lnTo>
                          <a:pt x="0" y="0"/>
                        </a:lnTo>
                        <a:lnTo>
                          <a:pt x="0" y="109"/>
                        </a:lnTo>
                        <a:lnTo>
                          <a:pt x="8" y="117"/>
                        </a:lnTo>
                        <a:lnTo>
                          <a:pt x="0" y="109"/>
                        </a:lnTo>
                        <a:lnTo>
                          <a:pt x="3" y="115"/>
                        </a:lnTo>
                        <a:lnTo>
                          <a:pt x="8" y="117"/>
                        </a:lnTo>
                        <a:lnTo>
                          <a:pt x="13" y="115"/>
                        </a:lnTo>
                        <a:lnTo>
                          <a:pt x="16" y="109"/>
                        </a:lnTo>
                        <a:lnTo>
                          <a:pt x="8"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343">
                    <a:extLst>
                      <a:ext uri="{FF2B5EF4-FFF2-40B4-BE49-F238E27FC236}">
                        <a16:creationId xmlns:a16="http://schemas.microsoft.com/office/drawing/2014/main" id="{0FE37D3B-63B3-4FD4-807B-FF53F20E8972}"/>
                      </a:ext>
                    </a:extLst>
                  </p:cNvPr>
                  <p:cNvSpPr>
                    <a:spLocks/>
                  </p:cNvSpPr>
                  <p:nvPr/>
                </p:nvSpPr>
                <p:spPr bwMode="auto">
                  <a:xfrm>
                    <a:off x="1786" y="2836"/>
                    <a:ext cx="149" cy="6"/>
                  </a:xfrm>
                  <a:custGeom>
                    <a:avLst/>
                    <a:gdLst>
                      <a:gd name="T0" fmla="*/ 1 w 446"/>
                      <a:gd name="T1" fmla="*/ 0 h 16"/>
                      <a:gd name="T2" fmla="*/ 1 w 446"/>
                      <a:gd name="T3" fmla="*/ 0 h 16"/>
                      <a:gd name="T4" fmla="*/ 0 w 446"/>
                      <a:gd name="T5" fmla="*/ 0 h 16"/>
                      <a:gd name="T6" fmla="*/ 0 w 446"/>
                      <a:gd name="T7" fmla="*/ 0 h 16"/>
                      <a:gd name="T8" fmla="*/ 1 w 446"/>
                      <a:gd name="T9" fmla="*/ 0 h 16"/>
                      <a:gd name="T10" fmla="*/ 1 w 446"/>
                      <a:gd name="T11" fmla="*/ 0 h 16"/>
                      <a:gd name="T12" fmla="*/ 1 w 446"/>
                      <a:gd name="T13" fmla="*/ 0 h 16"/>
                      <a:gd name="T14" fmla="*/ 1 w 446"/>
                      <a:gd name="T15" fmla="*/ 0 h 16"/>
                      <a:gd name="T16" fmla="*/ 1 w 446"/>
                      <a:gd name="T17" fmla="*/ 0 h 16"/>
                      <a:gd name="T18" fmla="*/ 1 w 446"/>
                      <a:gd name="T19" fmla="*/ 0 h 16"/>
                      <a:gd name="T20" fmla="*/ 1 w 446"/>
                      <a:gd name="T21" fmla="*/ 0 h 16"/>
                      <a:gd name="T22" fmla="*/ 1 w 4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6" h="16">
                        <a:moveTo>
                          <a:pt x="431" y="8"/>
                        </a:moveTo>
                        <a:lnTo>
                          <a:pt x="439" y="0"/>
                        </a:lnTo>
                        <a:lnTo>
                          <a:pt x="0" y="0"/>
                        </a:lnTo>
                        <a:lnTo>
                          <a:pt x="0" y="16"/>
                        </a:lnTo>
                        <a:lnTo>
                          <a:pt x="439" y="16"/>
                        </a:lnTo>
                        <a:lnTo>
                          <a:pt x="446" y="8"/>
                        </a:lnTo>
                        <a:lnTo>
                          <a:pt x="439" y="16"/>
                        </a:lnTo>
                        <a:lnTo>
                          <a:pt x="444" y="14"/>
                        </a:lnTo>
                        <a:lnTo>
                          <a:pt x="446" y="8"/>
                        </a:lnTo>
                        <a:lnTo>
                          <a:pt x="444" y="3"/>
                        </a:lnTo>
                        <a:lnTo>
                          <a:pt x="439" y="0"/>
                        </a:lnTo>
                        <a:lnTo>
                          <a:pt x="43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344">
                    <a:extLst>
                      <a:ext uri="{FF2B5EF4-FFF2-40B4-BE49-F238E27FC236}">
                        <a16:creationId xmlns:a16="http://schemas.microsoft.com/office/drawing/2014/main" id="{F6ED62B5-4C1D-40CA-801B-4A1BE8E1BB50}"/>
                      </a:ext>
                    </a:extLst>
                  </p:cNvPr>
                  <p:cNvSpPr>
                    <a:spLocks/>
                  </p:cNvSpPr>
                  <p:nvPr/>
                </p:nvSpPr>
                <p:spPr bwMode="auto">
                  <a:xfrm>
                    <a:off x="1930" y="2800"/>
                    <a:ext cx="5" cy="39"/>
                  </a:xfrm>
                  <a:custGeom>
                    <a:avLst/>
                    <a:gdLst>
                      <a:gd name="T0" fmla="*/ 0 w 15"/>
                      <a:gd name="T1" fmla="*/ 0 h 117"/>
                      <a:gd name="T2" fmla="*/ 0 w 15"/>
                      <a:gd name="T3" fmla="*/ 0 h 117"/>
                      <a:gd name="T4" fmla="*/ 0 w 15"/>
                      <a:gd name="T5" fmla="*/ 0 h 117"/>
                      <a:gd name="T6" fmla="*/ 0 w 15"/>
                      <a:gd name="T7" fmla="*/ 0 h 117"/>
                      <a:gd name="T8" fmla="*/ 0 w 15"/>
                      <a:gd name="T9" fmla="*/ 0 h 117"/>
                      <a:gd name="T10" fmla="*/ 0 w 15"/>
                      <a:gd name="T11" fmla="*/ 0 h 117"/>
                      <a:gd name="T12" fmla="*/ 0 w 15"/>
                      <a:gd name="T13" fmla="*/ 0 h 117"/>
                      <a:gd name="T14" fmla="*/ 0 w 15"/>
                      <a:gd name="T15" fmla="*/ 0 h 117"/>
                      <a:gd name="T16" fmla="*/ 0 w 15"/>
                      <a:gd name="T17" fmla="*/ 0 h 117"/>
                      <a:gd name="T18" fmla="*/ 0 w 15"/>
                      <a:gd name="T19" fmla="*/ 0 h 117"/>
                      <a:gd name="T20" fmla="*/ 0 w 15"/>
                      <a:gd name="T21" fmla="*/ 0 h 117"/>
                      <a:gd name="T22" fmla="*/ 0 w 15"/>
                      <a:gd name="T23" fmla="*/ 0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17">
                        <a:moveTo>
                          <a:pt x="8" y="15"/>
                        </a:moveTo>
                        <a:lnTo>
                          <a:pt x="0" y="8"/>
                        </a:lnTo>
                        <a:lnTo>
                          <a:pt x="0" y="117"/>
                        </a:lnTo>
                        <a:lnTo>
                          <a:pt x="15" y="117"/>
                        </a:lnTo>
                        <a:lnTo>
                          <a:pt x="15" y="8"/>
                        </a:lnTo>
                        <a:lnTo>
                          <a:pt x="8" y="0"/>
                        </a:lnTo>
                        <a:lnTo>
                          <a:pt x="15" y="8"/>
                        </a:lnTo>
                        <a:lnTo>
                          <a:pt x="13" y="2"/>
                        </a:lnTo>
                        <a:lnTo>
                          <a:pt x="8" y="0"/>
                        </a:lnTo>
                        <a:lnTo>
                          <a:pt x="2" y="2"/>
                        </a:lnTo>
                        <a:lnTo>
                          <a:pt x="0" y="8"/>
                        </a:lnTo>
                        <a:lnTo>
                          <a:pt x="8"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345">
                    <a:extLst>
                      <a:ext uri="{FF2B5EF4-FFF2-40B4-BE49-F238E27FC236}">
                        <a16:creationId xmlns:a16="http://schemas.microsoft.com/office/drawing/2014/main" id="{657D26FF-9AC5-4F4D-A8E1-F073A3833C3B}"/>
                      </a:ext>
                    </a:extLst>
                  </p:cNvPr>
                  <p:cNvSpPr>
                    <a:spLocks/>
                  </p:cNvSpPr>
                  <p:nvPr/>
                </p:nvSpPr>
                <p:spPr bwMode="auto">
                  <a:xfrm>
                    <a:off x="1896" y="2803"/>
                    <a:ext cx="731" cy="365"/>
                  </a:xfrm>
                  <a:custGeom>
                    <a:avLst/>
                    <a:gdLst>
                      <a:gd name="T0" fmla="*/ 2 w 2193"/>
                      <a:gd name="T1" fmla="*/ 0 h 1095"/>
                      <a:gd name="T2" fmla="*/ 2 w 2193"/>
                      <a:gd name="T3" fmla="*/ 0 h 1095"/>
                      <a:gd name="T4" fmla="*/ 2 w 2193"/>
                      <a:gd name="T5" fmla="*/ 0 h 1095"/>
                      <a:gd name="T6" fmla="*/ 2 w 2193"/>
                      <a:gd name="T7" fmla="*/ 0 h 1095"/>
                      <a:gd name="T8" fmla="*/ 2 w 2193"/>
                      <a:gd name="T9" fmla="*/ 0 h 1095"/>
                      <a:gd name="T10" fmla="*/ 2 w 2193"/>
                      <a:gd name="T11" fmla="*/ 0 h 1095"/>
                      <a:gd name="T12" fmla="*/ 2 w 2193"/>
                      <a:gd name="T13" fmla="*/ 0 h 1095"/>
                      <a:gd name="T14" fmla="*/ 2 w 2193"/>
                      <a:gd name="T15" fmla="*/ 0 h 1095"/>
                      <a:gd name="T16" fmla="*/ 1 w 2193"/>
                      <a:gd name="T17" fmla="*/ 0 h 1095"/>
                      <a:gd name="T18" fmla="*/ 1 w 2193"/>
                      <a:gd name="T19" fmla="*/ 0 h 1095"/>
                      <a:gd name="T20" fmla="*/ 1 w 2193"/>
                      <a:gd name="T21" fmla="*/ 0 h 1095"/>
                      <a:gd name="T22" fmla="*/ 1 w 2193"/>
                      <a:gd name="T23" fmla="*/ 0 h 1095"/>
                      <a:gd name="T24" fmla="*/ 1 w 2193"/>
                      <a:gd name="T25" fmla="*/ 0 h 1095"/>
                      <a:gd name="T26" fmla="*/ 1 w 2193"/>
                      <a:gd name="T27" fmla="*/ 0 h 1095"/>
                      <a:gd name="T28" fmla="*/ 1 w 2193"/>
                      <a:gd name="T29" fmla="*/ 0 h 1095"/>
                      <a:gd name="T30" fmla="*/ 1 w 2193"/>
                      <a:gd name="T31" fmla="*/ 0 h 1095"/>
                      <a:gd name="T32" fmla="*/ 0 w 2193"/>
                      <a:gd name="T33" fmla="*/ 0 h 1095"/>
                      <a:gd name="T34" fmla="*/ 0 w 2193"/>
                      <a:gd name="T35" fmla="*/ 0 h 1095"/>
                      <a:gd name="T36" fmla="*/ 0 w 2193"/>
                      <a:gd name="T37" fmla="*/ 0 h 1095"/>
                      <a:gd name="T38" fmla="*/ 0 w 2193"/>
                      <a:gd name="T39" fmla="*/ 0 h 1095"/>
                      <a:gd name="T40" fmla="*/ 0 w 2193"/>
                      <a:gd name="T41" fmla="*/ 1 h 1095"/>
                      <a:gd name="T42" fmla="*/ 0 w 2193"/>
                      <a:gd name="T43" fmla="*/ 1 h 1095"/>
                      <a:gd name="T44" fmla="*/ 0 w 2193"/>
                      <a:gd name="T45" fmla="*/ 1 h 1095"/>
                      <a:gd name="T46" fmla="*/ 0 w 2193"/>
                      <a:gd name="T47" fmla="*/ 1 h 1095"/>
                      <a:gd name="T48" fmla="*/ 0 w 2193"/>
                      <a:gd name="T49" fmla="*/ 1 h 1095"/>
                      <a:gd name="T50" fmla="*/ 1 w 2193"/>
                      <a:gd name="T51" fmla="*/ 1 h 1095"/>
                      <a:gd name="T52" fmla="*/ 1 w 2193"/>
                      <a:gd name="T53" fmla="*/ 1 h 1095"/>
                      <a:gd name="T54" fmla="*/ 1 w 2193"/>
                      <a:gd name="T55" fmla="*/ 1 h 1095"/>
                      <a:gd name="T56" fmla="*/ 1 w 2193"/>
                      <a:gd name="T57" fmla="*/ 1 h 1095"/>
                      <a:gd name="T58" fmla="*/ 1 w 2193"/>
                      <a:gd name="T59" fmla="*/ 1 h 1095"/>
                      <a:gd name="T60" fmla="*/ 1 w 2193"/>
                      <a:gd name="T61" fmla="*/ 1 h 1095"/>
                      <a:gd name="T62" fmla="*/ 1 w 2193"/>
                      <a:gd name="T63" fmla="*/ 1 h 1095"/>
                      <a:gd name="T64" fmla="*/ 2 w 2193"/>
                      <a:gd name="T65" fmla="*/ 2 h 1095"/>
                      <a:gd name="T66" fmla="*/ 2 w 2193"/>
                      <a:gd name="T67" fmla="*/ 1 h 1095"/>
                      <a:gd name="T68" fmla="*/ 2 w 2193"/>
                      <a:gd name="T69" fmla="*/ 1 h 1095"/>
                      <a:gd name="T70" fmla="*/ 2 w 2193"/>
                      <a:gd name="T71" fmla="*/ 1 h 1095"/>
                      <a:gd name="T72" fmla="*/ 2 w 2193"/>
                      <a:gd name="T73" fmla="*/ 1 h 1095"/>
                      <a:gd name="T74" fmla="*/ 2 w 2193"/>
                      <a:gd name="T75" fmla="*/ 1 h 1095"/>
                      <a:gd name="T76" fmla="*/ 2 w 2193"/>
                      <a:gd name="T77" fmla="*/ 1 h 1095"/>
                      <a:gd name="T78" fmla="*/ 2 w 2193"/>
                      <a:gd name="T79" fmla="*/ 1 h 1095"/>
                      <a:gd name="T80" fmla="*/ 3 w 2193"/>
                      <a:gd name="T81" fmla="*/ 1 h 1095"/>
                      <a:gd name="T82" fmla="*/ 3 w 2193"/>
                      <a:gd name="T83" fmla="*/ 1 h 1095"/>
                      <a:gd name="T84" fmla="*/ 3 w 2193"/>
                      <a:gd name="T85" fmla="*/ 1 h 1095"/>
                      <a:gd name="T86" fmla="*/ 3 w 2193"/>
                      <a:gd name="T87" fmla="*/ 1 h 1095"/>
                      <a:gd name="T88" fmla="*/ 3 w 2193"/>
                      <a:gd name="T89" fmla="*/ 1 h 1095"/>
                      <a:gd name="T90" fmla="*/ 3 w 2193"/>
                      <a:gd name="T91" fmla="*/ 0 h 1095"/>
                      <a:gd name="T92" fmla="*/ 3 w 2193"/>
                      <a:gd name="T93" fmla="*/ 0 h 1095"/>
                      <a:gd name="T94" fmla="*/ 3 w 2193"/>
                      <a:gd name="T95" fmla="*/ 0 h 1095"/>
                      <a:gd name="T96" fmla="*/ 3 w 2193"/>
                      <a:gd name="T97" fmla="*/ 0 h 10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93" h="1095">
                        <a:moveTo>
                          <a:pt x="1316" y="0"/>
                        </a:moveTo>
                        <a:lnTo>
                          <a:pt x="1315" y="23"/>
                        </a:lnTo>
                        <a:lnTo>
                          <a:pt x="1312" y="43"/>
                        </a:lnTo>
                        <a:lnTo>
                          <a:pt x="1306" y="65"/>
                        </a:lnTo>
                        <a:lnTo>
                          <a:pt x="1298" y="85"/>
                        </a:lnTo>
                        <a:lnTo>
                          <a:pt x="1290" y="105"/>
                        </a:lnTo>
                        <a:lnTo>
                          <a:pt x="1279" y="122"/>
                        </a:lnTo>
                        <a:lnTo>
                          <a:pt x="1265" y="139"/>
                        </a:lnTo>
                        <a:lnTo>
                          <a:pt x="1251" y="155"/>
                        </a:lnTo>
                        <a:lnTo>
                          <a:pt x="1236" y="169"/>
                        </a:lnTo>
                        <a:lnTo>
                          <a:pt x="1219" y="181"/>
                        </a:lnTo>
                        <a:lnTo>
                          <a:pt x="1201" y="192"/>
                        </a:lnTo>
                        <a:lnTo>
                          <a:pt x="1182" y="201"/>
                        </a:lnTo>
                        <a:lnTo>
                          <a:pt x="1161" y="209"/>
                        </a:lnTo>
                        <a:lnTo>
                          <a:pt x="1140" y="214"/>
                        </a:lnTo>
                        <a:lnTo>
                          <a:pt x="1119" y="218"/>
                        </a:lnTo>
                        <a:lnTo>
                          <a:pt x="1097" y="219"/>
                        </a:lnTo>
                        <a:lnTo>
                          <a:pt x="1075" y="218"/>
                        </a:lnTo>
                        <a:lnTo>
                          <a:pt x="1053" y="214"/>
                        </a:lnTo>
                        <a:lnTo>
                          <a:pt x="1032" y="209"/>
                        </a:lnTo>
                        <a:lnTo>
                          <a:pt x="1011" y="201"/>
                        </a:lnTo>
                        <a:lnTo>
                          <a:pt x="992" y="192"/>
                        </a:lnTo>
                        <a:lnTo>
                          <a:pt x="974" y="181"/>
                        </a:lnTo>
                        <a:lnTo>
                          <a:pt x="957" y="169"/>
                        </a:lnTo>
                        <a:lnTo>
                          <a:pt x="942" y="155"/>
                        </a:lnTo>
                        <a:lnTo>
                          <a:pt x="928" y="139"/>
                        </a:lnTo>
                        <a:lnTo>
                          <a:pt x="915" y="122"/>
                        </a:lnTo>
                        <a:lnTo>
                          <a:pt x="904" y="105"/>
                        </a:lnTo>
                        <a:lnTo>
                          <a:pt x="895" y="85"/>
                        </a:lnTo>
                        <a:lnTo>
                          <a:pt x="887" y="65"/>
                        </a:lnTo>
                        <a:lnTo>
                          <a:pt x="882" y="43"/>
                        </a:lnTo>
                        <a:lnTo>
                          <a:pt x="878" y="23"/>
                        </a:lnTo>
                        <a:lnTo>
                          <a:pt x="877" y="0"/>
                        </a:lnTo>
                        <a:lnTo>
                          <a:pt x="0" y="0"/>
                        </a:lnTo>
                        <a:lnTo>
                          <a:pt x="1" y="55"/>
                        </a:lnTo>
                        <a:lnTo>
                          <a:pt x="5" y="111"/>
                        </a:lnTo>
                        <a:lnTo>
                          <a:pt x="13" y="166"/>
                        </a:lnTo>
                        <a:lnTo>
                          <a:pt x="22" y="220"/>
                        </a:lnTo>
                        <a:lnTo>
                          <a:pt x="35" y="272"/>
                        </a:lnTo>
                        <a:lnTo>
                          <a:pt x="49" y="325"/>
                        </a:lnTo>
                        <a:lnTo>
                          <a:pt x="67" y="375"/>
                        </a:lnTo>
                        <a:lnTo>
                          <a:pt x="87" y="426"/>
                        </a:lnTo>
                        <a:lnTo>
                          <a:pt x="109" y="474"/>
                        </a:lnTo>
                        <a:lnTo>
                          <a:pt x="133" y="521"/>
                        </a:lnTo>
                        <a:lnTo>
                          <a:pt x="159" y="567"/>
                        </a:lnTo>
                        <a:lnTo>
                          <a:pt x="187" y="612"/>
                        </a:lnTo>
                        <a:lnTo>
                          <a:pt x="218" y="655"/>
                        </a:lnTo>
                        <a:lnTo>
                          <a:pt x="251" y="696"/>
                        </a:lnTo>
                        <a:lnTo>
                          <a:pt x="286" y="736"/>
                        </a:lnTo>
                        <a:lnTo>
                          <a:pt x="322" y="774"/>
                        </a:lnTo>
                        <a:lnTo>
                          <a:pt x="361" y="810"/>
                        </a:lnTo>
                        <a:lnTo>
                          <a:pt x="400" y="844"/>
                        </a:lnTo>
                        <a:lnTo>
                          <a:pt x="442" y="877"/>
                        </a:lnTo>
                        <a:lnTo>
                          <a:pt x="485" y="908"/>
                        </a:lnTo>
                        <a:lnTo>
                          <a:pt x="529" y="936"/>
                        </a:lnTo>
                        <a:lnTo>
                          <a:pt x="575" y="963"/>
                        </a:lnTo>
                        <a:lnTo>
                          <a:pt x="622" y="987"/>
                        </a:lnTo>
                        <a:lnTo>
                          <a:pt x="671" y="1009"/>
                        </a:lnTo>
                        <a:lnTo>
                          <a:pt x="720" y="1028"/>
                        </a:lnTo>
                        <a:lnTo>
                          <a:pt x="771" y="1046"/>
                        </a:lnTo>
                        <a:lnTo>
                          <a:pt x="824" y="1060"/>
                        </a:lnTo>
                        <a:lnTo>
                          <a:pt x="876" y="1073"/>
                        </a:lnTo>
                        <a:lnTo>
                          <a:pt x="930" y="1082"/>
                        </a:lnTo>
                        <a:lnTo>
                          <a:pt x="985" y="1090"/>
                        </a:lnTo>
                        <a:lnTo>
                          <a:pt x="1041" y="1094"/>
                        </a:lnTo>
                        <a:lnTo>
                          <a:pt x="1097" y="1095"/>
                        </a:lnTo>
                        <a:lnTo>
                          <a:pt x="1153" y="1094"/>
                        </a:lnTo>
                        <a:lnTo>
                          <a:pt x="1208" y="1090"/>
                        </a:lnTo>
                        <a:lnTo>
                          <a:pt x="1263" y="1082"/>
                        </a:lnTo>
                        <a:lnTo>
                          <a:pt x="1317" y="1073"/>
                        </a:lnTo>
                        <a:lnTo>
                          <a:pt x="1370" y="1060"/>
                        </a:lnTo>
                        <a:lnTo>
                          <a:pt x="1422" y="1046"/>
                        </a:lnTo>
                        <a:lnTo>
                          <a:pt x="1473" y="1028"/>
                        </a:lnTo>
                        <a:lnTo>
                          <a:pt x="1522" y="1009"/>
                        </a:lnTo>
                        <a:lnTo>
                          <a:pt x="1571" y="987"/>
                        </a:lnTo>
                        <a:lnTo>
                          <a:pt x="1619" y="963"/>
                        </a:lnTo>
                        <a:lnTo>
                          <a:pt x="1665" y="936"/>
                        </a:lnTo>
                        <a:lnTo>
                          <a:pt x="1708" y="908"/>
                        </a:lnTo>
                        <a:lnTo>
                          <a:pt x="1751" y="877"/>
                        </a:lnTo>
                        <a:lnTo>
                          <a:pt x="1793" y="844"/>
                        </a:lnTo>
                        <a:lnTo>
                          <a:pt x="1832" y="810"/>
                        </a:lnTo>
                        <a:lnTo>
                          <a:pt x="1871" y="774"/>
                        </a:lnTo>
                        <a:lnTo>
                          <a:pt x="1907" y="736"/>
                        </a:lnTo>
                        <a:lnTo>
                          <a:pt x="1942" y="696"/>
                        </a:lnTo>
                        <a:lnTo>
                          <a:pt x="1975" y="655"/>
                        </a:lnTo>
                        <a:lnTo>
                          <a:pt x="2006" y="612"/>
                        </a:lnTo>
                        <a:lnTo>
                          <a:pt x="2034" y="567"/>
                        </a:lnTo>
                        <a:lnTo>
                          <a:pt x="2060" y="521"/>
                        </a:lnTo>
                        <a:lnTo>
                          <a:pt x="2085" y="474"/>
                        </a:lnTo>
                        <a:lnTo>
                          <a:pt x="2107" y="426"/>
                        </a:lnTo>
                        <a:lnTo>
                          <a:pt x="2126" y="375"/>
                        </a:lnTo>
                        <a:lnTo>
                          <a:pt x="2144" y="325"/>
                        </a:lnTo>
                        <a:lnTo>
                          <a:pt x="2158" y="272"/>
                        </a:lnTo>
                        <a:lnTo>
                          <a:pt x="2171" y="220"/>
                        </a:lnTo>
                        <a:lnTo>
                          <a:pt x="2180" y="166"/>
                        </a:lnTo>
                        <a:lnTo>
                          <a:pt x="2188" y="111"/>
                        </a:lnTo>
                        <a:lnTo>
                          <a:pt x="2192" y="55"/>
                        </a:lnTo>
                        <a:lnTo>
                          <a:pt x="2193" y="0"/>
                        </a:lnTo>
                        <a:lnTo>
                          <a:pt x="1316"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346">
                    <a:extLst>
                      <a:ext uri="{FF2B5EF4-FFF2-40B4-BE49-F238E27FC236}">
                        <a16:creationId xmlns:a16="http://schemas.microsoft.com/office/drawing/2014/main" id="{37DE9331-D0E2-45B9-8035-8670CAF6E916}"/>
                      </a:ext>
                    </a:extLst>
                  </p:cNvPr>
                  <p:cNvSpPr>
                    <a:spLocks/>
                  </p:cNvSpPr>
                  <p:nvPr/>
                </p:nvSpPr>
                <p:spPr bwMode="auto">
                  <a:xfrm>
                    <a:off x="1899" y="2803"/>
                    <a:ext cx="724" cy="361"/>
                  </a:xfrm>
                  <a:custGeom>
                    <a:avLst/>
                    <a:gdLst>
                      <a:gd name="T0" fmla="*/ 0 w 2171"/>
                      <a:gd name="T1" fmla="*/ 0 h 1084"/>
                      <a:gd name="T2" fmla="*/ 0 w 2171"/>
                      <a:gd name="T3" fmla="*/ 0 h 1084"/>
                      <a:gd name="T4" fmla="*/ 0 w 2171"/>
                      <a:gd name="T5" fmla="*/ 1 h 1084"/>
                      <a:gd name="T6" fmla="*/ 0 w 2171"/>
                      <a:gd name="T7" fmla="*/ 1 h 1084"/>
                      <a:gd name="T8" fmla="*/ 0 w 2171"/>
                      <a:gd name="T9" fmla="*/ 1 h 1084"/>
                      <a:gd name="T10" fmla="*/ 0 w 2171"/>
                      <a:gd name="T11" fmla="*/ 1 h 1084"/>
                      <a:gd name="T12" fmla="*/ 1 w 2171"/>
                      <a:gd name="T13" fmla="*/ 1 h 1084"/>
                      <a:gd name="T14" fmla="*/ 1 w 2171"/>
                      <a:gd name="T15" fmla="*/ 1 h 1084"/>
                      <a:gd name="T16" fmla="*/ 1 w 2171"/>
                      <a:gd name="T17" fmla="*/ 1 h 1084"/>
                      <a:gd name="T18" fmla="*/ 1 w 2171"/>
                      <a:gd name="T19" fmla="*/ 1 h 1084"/>
                      <a:gd name="T20" fmla="*/ 1 w 2171"/>
                      <a:gd name="T21" fmla="*/ 1 h 1084"/>
                      <a:gd name="T22" fmla="*/ 2 w 2171"/>
                      <a:gd name="T23" fmla="*/ 1 h 1084"/>
                      <a:gd name="T24" fmla="*/ 2 w 2171"/>
                      <a:gd name="T25" fmla="*/ 1 h 1084"/>
                      <a:gd name="T26" fmla="*/ 2 w 2171"/>
                      <a:gd name="T27" fmla="*/ 1 h 1084"/>
                      <a:gd name="T28" fmla="*/ 2 w 2171"/>
                      <a:gd name="T29" fmla="*/ 1 h 1084"/>
                      <a:gd name="T30" fmla="*/ 2 w 2171"/>
                      <a:gd name="T31" fmla="*/ 1 h 1084"/>
                      <a:gd name="T32" fmla="*/ 3 w 2171"/>
                      <a:gd name="T33" fmla="*/ 1 h 1084"/>
                      <a:gd name="T34" fmla="*/ 3 w 2171"/>
                      <a:gd name="T35" fmla="*/ 1 h 1084"/>
                      <a:gd name="T36" fmla="*/ 3 w 2171"/>
                      <a:gd name="T37" fmla="*/ 1 h 1084"/>
                      <a:gd name="T38" fmla="*/ 3 w 2171"/>
                      <a:gd name="T39" fmla="*/ 0 h 1084"/>
                      <a:gd name="T40" fmla="*/ 3 w 2171"/>
                      <a:gd name="T41" fmla="*/ 0 h 1084"/>
                      <a:gd name="T42" fmla="*/ 3 w 2171"/>
                      <a:gd name="T43" fmla="*/ 0 h 1084"/>
                      <a:gd name="T44" fmla="*/ 3 w 2171"/>
                      <a:gd name="T45" fmla="*/ 0 h 1084"/>
                      <a:gd name="T46" fmla="*/ 3 w 2171"/>
                      <a:gd name="T47" fmla="*/ 0 h 1084"/>
                      <a:gd name="T48" fmla="*/ 3 w 2171"/>
                      <a:gd name="T49" fmla="*/ 0 h 1084"/>
                      <a:gd name="T50" fmla="*/ 3 w 2171"/>
                      <a:gd name="T51" fmla="*/ 0 h 1084"/>
                      <a:gd name="T52" fmla="*/ 3 w 2171"/>
                      <a:gd name="T53" fmla="*/ 0 h 1084"/>
                      <a:gd name="T54" fmla="*/ 2 w 2171"/>
                      <a:gd name="T55" fmla="*/ 0 h 1084"/>
                      <a:gd name="T56" fmla="*/ 2 w 2171"/>
                      <a:gd name="T57" fmla="*/ 0 h 1084"/>
                      <a:gd name="T58" fmla="*/ 2 w 2171"/>
                      <a:gd name="T59" fmla="*/ 0 h 1084"/>
                      <a:gd name="T60" fmla="*/ 2 w 2171"/>
                      <a:gd name="T61" fmla="*/ 0 h 1084"/>
                      <a:gd name="T62" fmla="*/ 2 w 2171"/>
                      <a:gd name="T63" fmla="*/ 0 h 1084"/>
                      <a:gd name="T64" fmla="*/ 2 w 2171"/>
                      <a:gd name="T65" fmla="*/ 0 h 1084"/>
                      <a:gd name="T66" fmla="*/ 2 w 2171"/>
                      <a:gd name="T67" fmla="*/ 0 h 1084"/>
                      <a:gd name="T68" fmla="*/ 2 w 2171"/>
                      <a:gd name="T69" fmla="*/ 0 h 1084"/>
                      <a:gd name="T70" fmla="*/ 2 w 2171"/>
                      <a:gd name="T71" fmla="*/ 0 h 1084"/>
                      <a:gd name="T72" fmla="*/ 2 w 2171"/>
                      <a:gd name="T73" fmla="*/ 0 h 1084"/>
                      <a:gd name="T74" fmla="*/ 1 w 2171"/>
                      <a:gd name="T75" fmla="*/ 0 h 1084"/>
                      <a:gd name="T76" fmla="*/ 1 w 2171"/>
                      <a:gd name="T77" fmla="*/ 0 h 1084"/>
                      <a:gd name="T78" fmla="*/ 1 w 2171"/>
                      <a:gd name="T79" fmla="*/ 0 h 1084"/>
                      <a:gd name="T80" fmla="*/ 1 w 2171"/>
                      <a:gd name="T81" fmla="*/ 0 h 1084"/>
                      <a:gd name="T82" fmla="*/ 1 w 2171"/>
                      <a:gd name="T83" fmla="*/ 0 h 1084"/>
                      <a:gd name="T84" fmla="*/ 1 w 2171"/>
                      <a:gd name="T85" fmla="*/ 0 h 1084"/>
                      <a:gd name="T86" fmla="*/ 1 w 2171"/>
                      <a:gd name="T87" fmla="*/ 0 h 1084"/>
                      <a:gd name="T88" fmla="*/ 1 w 2171"/>
                      <a:gd name="T89" fmla="*/ 0 h 1084"/>
                      <a:gd name="T90" fmla="*/ 1 w 2171"/>
                      <a:gd name="T91" fmla="*/ 0 h 1084"/>
                      <a:gd name="T92" fmla="*/ 1 w 2171"/>
                      <a:gd name="T93" fmla="*/ 0 h 1084"/>
                      <a:gd name="T94" fmla="*/ 1 w 2171"/>
                      <a:gd name="T95" fmla="*/ 0 h 1084"/>
                      <a:gd name="T96" fmla="*/ 1 w 2171"/>
                      <a:gd name="T97" fmla="*/ 0 h 1084"/>
                      <a:gd name="T98" fmla="*/ 1 w 2171"/>
                      <a:gd name="T99" fmla="*/ 0 h 1084"/>
                      <a:gd name="T100" fmla="*/ 1 w 2171"/>
                      <a:gd name="T101" fmla="*/ 0 h 1084"/>
                      <a:gd name="T102" fmla="*/ 0 w 2171"/>
                      <a:gd name="T103" fmla="*/ 0 h 1084"/>
                      <a:gd name="T104" fmla="*/ 0 w 2171"/>
                      <a:gd name="T105" fmla="*/ 0 h 10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71" h="1084">
                        <a:moveTo>
                          <a:pt x="0" y="0"/>
                        </a:moveTo>
                        <a:lnTo>
                          <a:pt x="1" y="55"/>
                        </a:lnTo>
                        <a:lnTo>
                          <a:pt x="5" y="110"/>
                        </a:lnTo>
                        <a:lnTo>
                          <a:pt x="12" y="165"/>
                        </a:lnTo>
                        <a:lnTo>
                          <a:pt x="22" y="218"/>
                        </a:lnTo>
                        <a:lnTo>
                          <a:pt x="34" y="270"/>
                        </a:lnTo>
                        <a:lnTo>
                          <a:pt x="49" y="322"/>
                        </a:lnTo>
                        <a:lnTo>
                          <a:pt x="66" y="372"/>
                        </a:lnTo>
                        <a:lnTo>
                          <a:pt x="85" y="421"/>
                        </a:lnTo>
                        <a:lnTo>
                          <a:pt x="107" y="470"/>
                        </a:lnTo>
                        <a:lnTo>
                          <a:pt x="132" y="517"/>
                        </a:lnTo>
                        <a:lnTo>
                          <a:pt x="158" y="562"/>
                        </a:lnTo>
                        <a:lnTo>
                          <a:pt x="186" y="605"/>
                        </a:lnTo>
                        <a:lnTo>
                          <a:pt x="216" y="648"/>
                        </a:lnTo>
                        <a:lnTo>
                          <a:pt x="249" y="689"/>
                        </a:lnTo>
                        <a:lnTo>
                          <a:pt x="283" y="728"/>
                        </a:lnTo>
                        <a:lnTo>
                          <a:pt x="319" y="767"/>
                        </a:lnTo>
                        <a:lnTo>
                          <a:pt x="356" y="803"/>
                        </a:lnTo>
                        <a:lnTo>
                          <a:pt x="396" y="837"/>
                        </a:lnTo>
                        <a:lnTo>
                          <a:pt x="436" y="868"/>
                        </a:lnTo>
                        <a:lnTo>
                          <a:pt x="479" y="899"/>
                        </a:lnTo>
                        <a:lnTo>
                          <a:pt x="523" y="926"/>
                        </a:lnTo>
                        <a:lnTo>
                          <a:pt x="569" y="953"/>
                        </a:lnTo>
                        <a:lnTo>
                          <a:pt x="616" y="977"/>
                        </a:lnTo>
                        <a:lnTo>
                          <a:pt x="663" y="999"/>
                        </a:lnTo>
                        <a:lnTo>
                          <a:pt x="713" y="1019"/>
                        </a:lnTo>
                        <a:lnTo>
                          <a:pt x="763" y="1035"/>
                        </a:lnTo>
                        <a:lnTo>
                          <a:pt x="815" y="1050"/>
                        </a:lnTo>
                        <a:lnTo>
                          <a:pt x="867" y="1062"/>
                        </a:lnTo>
                        <a:lnTo>
                          <a:pt x="921" y="1072"/>
                        </a:lnTo>
                        <a:lnTo>
                          <a:pt x="975" y="1079"/>
                        </a:lnTo>
                        <a:lnTo>
                          <a:pt x="1030" y="1083"/>
                        </a:lnTo>
                        <a:lnTo>
                          <a:pt x="1086" y="1084"/>
                        </a:lnTo>
                        <a:lnTo>
                          <a:pt x="1142" y="1083"/>
                        </a:lnTo>
                        <a:lnTo>
                          <a:pt x="1196" y="1079"/>
                        </a:lnTo>
                        <a:lnTo>
                          <a:pt x="1250" y="1072"/>
                        </a:lnTo>
                        <a:lnTo>
                          <a:pt x="1304" y="1062"/>
                        </a:lnTo>
                        <a:lnTo>
                          <a:pt x="1356" y="1050"/>
                        </a:lnTo>
                        <a:lnTo>
                          <a:pt x="1408" y="1035"/>
                        </a:lnTo>
                        <a:lnTo>
                          <a:pt x="1458" y="1019"/>
                        </a:lnTo>
                        <a:lnTo>
                          <a:pt x="1508" y="999"/>
                        </a:lnTo>
                        <a:lnTo>
                          <a:pt x="1555" y="977"/>
                        </a:lnTo>
                        <a:lnTo>
                          <a:pt x="1602" y="953"/>
                        </a:lnTo>
                        <a:lnTo>
                          <a:pt x="1648" y="926"/>
                        </a:lnTo>
                        <a:lnTo>
                          <a:pt x="1692" y="899"/>
                        </a:lnTo>
                        <a:lnTo>
                          <a:pt x="1735" y="868"/>
                        </a:lnTo>
                        <a:lnTo>
                          <a:pt x="1775" y="837"/>
                        </a:lnTo>
                        <a:lnTo>
                          <a:pt x="1815" y="803"/>
                        </a:lnTo>
                        <a:lnTo>
                          <a:pt x="1852" y="767"/>
                        </a:lnTo>
                        <a:lnTo>
                          <a:pt x="1888" y="728"/>
                        </a:lnTo>
                        <a:lnTo>
                          <a:pt x="1922" y="689"/>
                        </a:lnTo>
                        <a:lnTo>
                          <a:pt x="1955" y="648"/>
                        </a:lnTo>
                        <a:lnTo>
                          <a:pt x="1985" y="605"/>
                        </a:lnTo>
                        <a:lnTo>
                          <a:pt x="2013" y="562"/>
                        </a:lnTo>
                        <a:lnTo>
                          <a:pt x="2040" y="517"/>
                        </a:lnTo>
                        <a:lnTo>
                          <a:pt x="2064" y="470"/>
                        </a:lnTo>
                        <a:lnTo>
                          <a:pt x="2086" y="421"/>
                        </a:lnTo>
                        <a:lnTo>
                          <a:pt x="2105" y="372"/>
                        </a:lnTo>
                        <a:lnTo>
                          <a:pt x="2122" y="322"/>
                        </a:lnTo>
                        <a:lnTo>
                          <a:pt x="2137" y="270"/>
                        </a:lnTo>
                        <a:lnTo>
                          <a:pt x="2149" y="218"/>
                        </a:lnTo>
                        <a:lnTo>
                          <a:pt x="2159" y="165"/>
                        </a:lnTo>
                        <a:lnTo>
                          <a:pt x="2166" y="110"/>
                        </a:lnTo>
                        <a:lnTo>
                          <a:pt x="2170" y="55"/>
                        </a:lnTo>
                        <a:lnTo>
                          <a:pt x="2171" y="0"/>
                        </a:lnTo>
                        <a:lnTo>
                          <a:pt x="2144" y="0"/>
                        </a:lnTo>
                        <a:lnTo>
                          <a:pt x="2119" y="0"/>
                        </a:lnTo>
                        <a:lnTo>
                          <a:pt x="2096" y="0"/>
                        </a:lnTo>
                        <a:lnTo>
                          <a:pt x="2075" y="0"/>
                        </a:lnTo>
                        <a:lnTo>
                          <a:pt x="2054" y="0"/>
                        </a:lnTo>
                        <a:lnTo>
                          <a:pt x="2035" y="0"/>
                        </a:lnTo>
                        <a:lnTo>
                          <a:pt x="2018" y="0"/>
                        </a:lnTo>
                        <a:lnTo>
                          <a:pt x="2001" y="0"/>
                        </a:lnTo>
                        <a:lnTo>
                          <a:pt x="1985" y="0"/>
                        </a:lnTo>
                        <a:lnTo>
                          <a:pt x="1969" y="0"/>
                        </a:lnTo>
                        <a:lnTo>
                          <a:pt x="1954" y="0"/>
                        </a:lnTo>
                        <a:lnTo>
                          <a:pt x="1938" y="0"/>
                        </a:lnTo>
                        <a:lnTo>
                          <a:pt x="1922" y="0"/>
                        </a:lnTo>
                        <a:lnTo>
                          <a:pt x="1907" y="0"/>
                        </a:lnTo>
                        <a:lnTo>
                          <a:pt x="1889" y="0"/>
                        </a:lnTo>
                        <a:lnTo>
                          <a:pt x="1872" y="0"/>
                        </a:lnTo>
                        <a:lnTo>
                          <a:pt x="1853" y="0"/>
                        </a:lnTo>
                        <a:lnTo>
                          <a:pt x="1833" y="0"/>
                        </a:lnTo>
                        <a:lnTo>
                          <a:pt x="1813" y="0"/>
                        </a:lnTo>
                        <a:lnTo>
                          <a:pt x="1790" y="0"/>
                        </a:lnTo>
                        <a:lnTo>
                          <a:pt x="1764" y="0"/>
                        </a:lnTo>
                        <a:lnTo>
                          <a:pt x="1737" y="0"/>
                        </a:lnTo>
                        <a:lnTo>
                          <a:pt x="1708" y="0"/>
                        </a:lnTo>
                        <a:lnTo>
                          <a:pt x="1677" y="0"/>
                        </a:lnTo>
                        <a:lnTo>
                          <a:pt x="1642" y="0"/>
                        </a:lnTo>
                        <a:lnTo>
                          <a:pt x="1604" y="0"/>
                        </a:lnTo>
                        <a:lnTo>
                          <a:pt x="1564" y="0"/>
                        </a:lnTo>
                        <a:lnTo>
                          <a:pt x="1519" y="0"/>
                        </a:lnTo>
                        <a:lnTo>
                          <a:pt x="1472" y="0"/>
                        </a:lnTo>
                        <a:lnTo>
                          <a:pt x="1420" y="0"/>
                        </a:lnTo>
                        <a:lnTo>
                          <a:pt x="1364" y="0"/>
                        </a:lnTo>
                        <a:lnTo>
                          <a:pt x="1305" y="0"/>
                        </a:lnTo>
                        <a:lnTo>
                          <a:pt x="1304" y="23"/>
                        </a:lnTo>
                        <a:lnTo>
                          <a:pt x="1301" y="43"/>
                        </a:lnTo>
                        <a:lnTo>
                          <a:pt x="1295" y="65"/>
                        </a:lnTo>
                        <a:lnTo>
                          <a:pt x="1287" y="85"/>
                        </a:lnTo>
                        <a:lnTo>
                          <a:pt x="1279" y="105"/>
                        </a:lnTo>
                        <a:lnTo>
                          <a:pt x="1268" y="122"/>
                        </a:lnTo>
                        <a:lnTo>
                          <a:pt x="1254" y="139"/>
                        </a:lnTo>
                        <a:lnTo>
                          <a:pt x="1240" y="155"/>
                        </a:lnTo>
                        <a:lnTo>
                          <a:pt x="1225" y="169"/>
                        </a:lnTo>
                        <a:lnTo>
                          <a:pt x="1208" y="181"/>
                        </a:lnTo>
                        <a:lnTo>
                          <a:pt x="1190" y="192"/>
                        </a:lnTo>
                        <a:lnTo>
                          <a:pt x="1171" y="201"/>
                        </a:lnTo>
                        <a:lnTo>
                          <a:pt x="1150" y="209"/>
                        </a:lnTo>
                        <a:lnTo>
                          <a:pt x="1129" y="214"/>
                        </a:lnTo>
                        <a:lnTo>
                          <a:pt x="1108" y="218"/>
                        </a:lnTo>
                        <a:lnTo>
                          <a:pt x="1086" y="219"/>
                        </a:lnTo>
                        <a:lnTo>
                          <a:pt x="1064" y="218"/>
                        </a:lnTo>
                        <a:lnTo>
                          <a:pt x="1042" y="214"/>
                        </a:lnTo>
                        <a:lnTo>
                          <a:pt x="1021" y="209"/>
                        </a:lnTo>
                        <a:lnTo>
                          <a:pt x="1000" y="201"/>
                        </a:lnTo>
                        <a:lnTo>
                          <a:pt x="981" y="192"/>
                        </a:lnTo>
                        <a:lnTo>
                          <a:pt x="963" y="181"/>
                        </a:lnTo>
                        <a:lnTo>
                          <a:pt x="946" y="169"/>
                        </a:lnTo>
                        <a:lnTo>
                          <a:pt x="931" y="155"/>
                        </a:lnTo>
                        <a:lnTo>
                          <a:pt x="917" y="139"/>
                        </a:lnTo>
                        <a:lnTo>
                          <a:pt x="904" y="122"/>
                        </a:lnTo>
                        <a:lnTo>
                          <a:pt x="893" y="105"/>
                        </a:lnTo>
                        <a:lnTo>
                          <a:pt x="884" y="85"/>
                        </a:lnTo>
                        <a:lnTo>
                          <a:pt x="876" y="65"/>
                        </a:lnTo>
                        <a:lnTo>
                          <a:pt x="871" y="43"/>
                        </a:lnTo>
                        <a:lnTo>
                          <a:pt x="867" y="23"/>
                        </a:lnTo>
                        <a:lnTo>
                          <a:pt x="866" y="0"/>
                        </a:lnTo>
                        <a:lnTo>
                          <a:pt x="839" y="0"/>
                        </a:lnTo>
                        <a:lnTo>
                          <a:pt x="814" y="0"/>
                        </a:lnTo>
                        <a:lnTo>
                          <a:pt x="791" y="0"/>
                        </a:lnTo>
                        <a:lnTo>
                          <a:pt x="769" y="0"/>
                        </a:lnTo>
                        <a:lnTo>
                          <a:pt x="749" y="0"/>
                        </a:lnTo>
                        <a:lnTo>
                          <a:pt x="730" y="0"/>
                        </a:lnTo>
                        <a:lnTo>
                          <a:pt x="713" y="0"/>
                        </a:lnTo>
                        <a:lnTo>
                          <a:pt x="695" y="0"/>
                        </a:lnTo>
                        <a:lnTo>
                          <a:pt x="679" y="0"/>
                        </a:lnTo>
                        <a:lnTo>
                          <a:pt x="663" y="0"/>
                        </a:lnTo>
                        <a:lnTo>
                          <a:pt x="648" y="0"/>
                        </a:lnTo>
                        <a:lnTo>
                          <a:pt x="633" y="0"/>
                        </a:lnTo>
                        <a:lnTo>
                          <a:pt x="616" y="0"/>
                        </a:lnTo>
                        <a:lnTo>
                          <a:pt x="601" y="0"/>
                        </a:lnTo>
                        <a:lnTo>
                          <a:pt x="584" y="0"/>
                        </a:lnTo>
                        <a:lnTo>
                          <a:pt x="567" y="0"/>
                        </a:lnTo>
                        <a:lnTo>
                          <a:pt x="548" y="0"/>
                        </a:lnTo>
                        <a:lnTo>
                          <a:pt x="527" y="0"/>
                        </a:lnTo>
                        <a:lnTo>
                          <a:pt x="507" y="0"/>
                        </a:lnTo>
                        <a:lnTo>
                          <a:pt x="484" y="0"/>
                        </a:lnTo>
                        <a:lnTo>
                          <a:pt x="458" y="0"/>
                        </a:lnTo>
                        <a:lnTo>
                          <a:pt x="432" y="0"/>
                        </a:lnTo>
                        <a:lnTo>
                          <a:pt x="402" y="0"/>
                        </a:lnTo>
                        <a:lnTo>
                          <a:pt x="371" y="0"/>
                        </a:lnTo>
                        <a:lnTo>
                          <a:pt x="337" y="0"/>
                        </a:lnTo>
                        <a:lnTo>
                          <a:pt x="298" y="0"/>
                        </a:lnTo>
                        <a:lnTo>
                          <a:pt x="258" y="0"/>
                        </a:lnTo>
                        <a:lnTo>
                          <a:pt x="214" y="0"/>
                        </a:lnTo>
                        <a:lnTo>
                          <a:pt x="167" y="0"/>
                        </a:lnTo>
                        <a:lnTo>
                          <a:pt x="115" y="0"/>
                        </a:lnTo>
                        <a:lnTo>
                          <a:pt x="59" y="0"/>
                        </a:lnTo>
                        <a:lnTo>
                          <a:pt x="0" y="0"/>
                        </a:lnTo>
                        <a:close/>
                      </a:path>
                    </a:pathLst>
                  </a:custGeom>
                  <a:solidFill>
                    <a:srgbClr val="9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347">
                    <a:extLst>
                      <a:ext uri="{FF2B5EF4-FFF2-40B4-BE49-F238E27FC236}">
                        <a16:creationId xmlns:a16="http://schemas.microsoft.com/office/drawing/2014/main" id="{6F3A0599-072D-4084-8748-E090DE1AE315}"/>
                      </a:ext>
                    </a:extLst>
                  </p:cNvPr>
                  <p:cNvSpPr>
                    <a:spLocks/>
                  </p:cNvSpPr>
                  <p:nvPr/>
                </p:nvSpPr>
                <p:spPr bwMode="auto">
                  <a:xfrm>
                    <a:off x="1903" y="2803"/>
                    <a:ext cx="717" cy="358"/>
                  </a:xfrm>
                  <a:custGeom>
                    <a:avLst/>
                    <a:gdLst>
                      <a:gd name="T0" fmla="*/ 0 w 2151"/>
                      <a:gd name="T1" fmla="*/ 0 h 1074"/>
                      <a:gd name="T2" fmla="*/ 0 w 2151"/>
                      <a:gd name="T3" fmla="*/ 0 h 1074"/>
                      <a:gd name="T4" fmla="*/ 0 w 2151"/>
                      <a:gd name="T5" fmla="*/ 1 h 1074"/>
                      <a:gd name="T6" fmla="*/ 0 w 2151"/>
                      <a:gd name="T7" fmla="*/ 1 h 1074"/>
                      <a:gd name="T8" fmla="*/ 0 w 2151"/>
                      <a:gd name="T9" fmla="*/ 1 h 1074"/>
                      <a:gd name="T10" fmla="*/ 0 w 2151"/>
                      <a:gd name="T11" fmla="*/ 1 h 1074"/>
                      <a:gd name="T12" fmla="*/ 1 w 2151"/>
                      <a:gd name="T13" fmla="*/ 1 h 1074"/>
                      <a:gd name="T14" fmla="*/ 1 w 2151"/>
                      <a:gd name="T15" fmla="*/ 1 h 1074"/>
                      <a:gd name="T16" fmla="*/ 1 w 2151"/>
                      <a:gd name="T17" fmla="*/ 1 h 1074"/>
                      <a:gd name="T18" fmla="*/ 1 w 2151"/>
                      <a:gd name="T19" fmla="*/ 1 h 1074"/>
                      <a:gd name="T20" fmla="*/ 1 w 2151"/>
                      <a:gd name="T21" fmla="*/ 1 h 1074"/>
                      <a:gd name="T22" fmla="*/ 2 w 2151"/>
                      <a:gd name="T23" fmla="*/ 1 h 1074"/>
                      <a:gd name="T24" fmla="*/ 2 w 2151"/>
                      <a:gd name="T25" fmla="*/ 1 h 1074"/>
                      <a:gd name="T26" fmla="*/ 2 w 2151"/>
                      <a:gd name="T27" fmla="*/ 1 h 1074"/>
                      <a:gd name="T28" fmla="*/ 2 w 2151"/>
                      <a:gd name="T29" fmla="*/ 1 h 1074"/>
                      <a:gd name="T30" fmla="*/ 2 w 2151"/>
                      <a:gd name="T31" fmla="*/ 1 h 1074"/>
                      <a:gd name="T32" fmla="*/ 3 w 2151"/>
                      <a:gd name="T33" fmla="*/ 1 h 1074"/>
                      <a:gd name="T34" fmla="*/ 3 w 2151"/>
                      <a:gd name="T35" fmla="*/ 1 h 1074"/>
                      <a:gd name="T36" fmla="*/ 3 w 2151"/>
                      <a:gd name="T37" fmla="*/ 1 h 1074"/>
                      <a:gd name="T38" fmla="*/ 3 w 2151"/>
                      <a:gd name="T39" fmla="*/ 0 h 1074"/>
                      <a:gd name="T40" fmla="*/ 3 w 2151"/>
                      <a:gd name="T41" fmla="*/ 0 h 1074"/>
                      <a:gd name="T42" fmla="*/ 3 w 2151"/>
                      <a:gd name="T43" fmla="*/ 0 h 1074"/>
                      <a:gd name="T44" fmla="*/ 3 w 2151"/>
                      <a:gd name="T45" fmla="*/ 0 h 1074"/>
                      <a:gd name="T46" fmla="*/ 3 w 2151"/>
                      <a:gd name="T47" fmla="*/ 0 h 1074"/>
                      <a:gd name="T48" fmla="*/ 3 w 2151"/>
                      <a:gd name="T49" fmla="*/ 0 h 1074"/>
                      <a:gd name="T50" fmla="*/ 3 w 2151"/>
                      <a:gd name="T51" fmla="*/ 0 h 1074"/>
                      <a:gd name="T52" fmla="*/ 3 w 2151"/>
                      <a:gd name="T53" fmla="*/ 0 h 1074"/>
                      <a:gd name="T54" fmla="*/ 2 w 2151"/>
                      <a:gd name="T55" fmla="*/ 0 h 1074"/>
                      <a:gd name="T56" fmla="*/ 2 w 2151"/>
                      <a:gd name="T57" fmla="*/ 0 h 1074"/>
                      <a:gd name="T58" fmla="*/ 2 w 2151"/>
                      <a:gd name="T59" fmla="*/ 0 h 1074"/>
                      <a:gd name="T60" fmla="*/ 2 w 2151"/>
                      <a:gd name="T61" fmla="*/ 0 h 1074"/>
                      <a:gd name="T62" fmla="*/ 2 w 2151"/>
                      <a:gd name="T63" fmla="*/ 0 h 1074"/>
                      <a:gd name="T64" fmla="*/ 2 w 2151"/>
                      <a:gd name="T65" fmla="*/ 0 h 1074"/>
                      <a:gd name="T66" fmla="*/ 2 w 2151"/>
                      <a:gd name="T67" fmla="*/ 0 h 1074"/>
                      <a:gd name="T68" fmla="*/ 2 w 2151"/>
                      <a:gd name="T69" fmla="*/ 0 h 1074"/>
                      <a:gd name="T70" fmla="*/ 2 w 2151"/>
                      <a:gd name="T71" fmla="*/ 0 h 1074"/>
                      <a:gd name="T72" fmla="*/ 2 w 2151"/>
                      <a:gd name="T73" fmla="*/ 0 h 1074"/>
                      <a:gd name="T74" fmla="*/ 1 w 2151"/>
                      <a:gd name="T75" fmla="*/ 0 h 1074"/>
                      <a:gd name="T76" fmla="*/ 1 w 2151"/>
                      <a:gd name="T77" fmla="*/ 0 h 1074"/>
                      <a:gd name="T78" fmla="*/ 1 w 2151"/>
                      <a:gd name="T79" fmla="*/ 0 h 1074"/>
                      <a:gd name="T80" fmla="*/ 1 w 2151"/>
                      <a:gd name="T81" fmla="*/ 0 h 1074"/>
                      <a:gd name="T82" fmla="*/ 1 w 2151"/>
                      <a:gd name="T83" fmla="*/ 0 h 1074"/>
                      <a:gd name="T84" fmla="*/ 1 w 2151"/>
                      <a:gd name="T85" fmla="*/ 0 h 1074"/>
                      <a:gd name="T86" fmla="*/ 1 w 2151"/>
                      <a:gd name="T87" fmla="*/ 0 h 1074"/>
                      <a:gd name="T88" fmla="*/ 1 w 2151"/>
                      <a:gd name="T89" fmla="*/ 0 h 1074"/>
                      <a:gd name="T90" fmla="*/ 1 w 2151"/>
                      <a:gd name="T91" fmla="*/ 0 h 1074"/>
                      <a:gd name="T92" fmla="*/ 1 w 2151"/>
                      <a:gd name="T93" fmla="*/ 0 h 1074"/>
                      <a:gd name="T94" fmla="*/ 1 w 2151"/>
                      <a:gd name="T95" fmla="*/ 0 h 1074"/>
                      <a:gd name="T96" fmla="*/ 1 w 2151"/>
                      <a:gd name="T97" fmla="*/ 0 h 1074"/>
                      <a:gd name="T98" fmla="*/ 1 w 2151"/>
                      <a:gd name="T99" fmla="*/ 0 h 1074"/>
                      <a:gd name="T100" fmla="*/ 0 w 2151"/>
                      <a:gd name="T101" fmla="*/ 0 h 1074"/>
                      <a:gd name="T102" fmla="*/ 0 w 2151"/>
                      <a:gd name="T103" fmla="*/ 0 h 1074"/>
                      <a:gd name="T104" fmla="*/ 0 w 2151"/>
                      <a:gd name="T105" fmla="*/ 0 h 10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51" h="1074">
                        <a:moveTo>
                          <a:pt x="0" y="0"/>
                        </a:moveTo>
                        <a:lnTo>
                          <a:pt x="1" y="54"/>
                        </a:lnTo>
                        <a:lnTo>
                          <a:pt x="5" y="109"/>
                        </a:lnTo>
                        <a:lnTo>
                          <a:pt x="12" y="163"/>
                        </a:lnTo>
                        <a:lnTo>
                          <a:pt x="22" y="215"/>
                        </a:lnTo>
                        <a:lnTo>
                          <a:pt x="34" y="268"/>
                        </a:lnTo>
                        <a:lnTo>
                          <a:pt x="48" y="318"/>
                        </a:lnTo>
                        <a:lnTo>
                          <a:pt x="66" y="369"/>
                        </a:lnTo>
                        <a:lnTo>
                          <a:pt x="84" y="418"/>
                        </a:lnTo>
                        <a:lnTo>
                          <a:pt x="106" y="465"/>
                        </a:lnTo>
                        <a:lnTo>
                          <a:pt x="130" y="511"/>
                        </a:lnTo>
                        <a:lnTo>
                          <a:pt x="156" y="556"/>
                        </a:lnTo>
                        <a:lnTo>
                          <a:pt x="184" y="600"/>
                        </a:lnTo>
                        <a:lnTo>
                          <a:pt x="214" y="643"/>
                        </a:lnTo>
                        <a:lnTo>
                          <a:pt x="247" y="683"/>
                        </a:lnTo>
                        <a:lnTo>
                          <a:pt x="279" y="722"/>
                        </a:lnTo>
                        <a:lnTo>
                          <a:pt x="316" y="759"/>
                        </a:lnTo>
                        <a:lnTo>
                          <a:pt x="353" y="795"/>
                        </a:lnTo>
                        <a:lnTo>
                          <a:pt x="392" y="829"/>
                        </a:lnTo>
                        <a:lnTo>
                          <a:pt x="433" y="861"/>
                        </a:lnTo>
                        <a:lnTo>
                          <a:pt x="475" y="890"/>
                        </a:lnTo>
                        <a:lnTo>
                          <a:pt x="519" y="919"/>
                        </a:lnTo>
                        <a:lnTo>
                          <a:pt x="563" y="944"/>
                        </a:lnTo>
                        <a:lnTo>
                          <a:pt x="610" y="968"/>
                        </a:lnTo>
                        <a:lnTo>
                          <a:pt x="658" y="990"/>
                        </a:lnTo>
                        <a:lnTo>
                          <a:pt x="706" y="1009"/>
                        </a:lnTo>
                        <a:lnTo>
                          <a:pt x="756" y="1026"/>
                        </a:lnTo>
                        <a:lnTo>
                          <a:pt x="807" y="1040"/>
                        </a:lnTo>
                        <a:lnTo>
                          <a:pt x="860" y="1052"/>
                        </a:lnTo>
                        <a:lnTo>
                          <a:pt x="912" y="1062"/>
                        </a:lnTo>
                        <a:lnTo>
                          <a:pt x="966" y="1069"/>
                        </a:lnTo>
                        <a:lnTo>
                          <a:pt x="1021" y="1073"/>
                        </a:lnTo>
                        <a:lnTo>
                          <a:pt x="1076" y="1074"/>
                        </a:lnTo>
                        <a:lnTo>
                          <a:pt x="1130" y="1073"/>
                        </a:lnTo>
                        <a:lnTo>
                          <a:pt x="1185" y="1069"/>
                        </a:lnTo>
                        <a:lnTo>
                          <a:pt x="1239" y="1062"/>
                        </a:lnTo>
                        <a:lnTo>
                          <a:pt x="1292" y="1052"/>
                        </a:lnTo>
                        <a:lnTo>
                          <a:pt x="1344" y="1040"/>
                        </a:lnTo>
                        <a:lnTo>
                          <a:pt x="1395" y="1026"/>
                        </a:lnTo>
                        <a:lnTo>
                          <a:pt x="1445" y="1009"/>
                        </a:lnTo>
                        <a:lnTo>
                          <a:pt x="1493" y="990"/>
                        </a:lnTo>
                        <a:lnTo>
                          <a:pt x="1542" y="968"/>
                        </a:lnTo>
                        <a:lnTo>
                          <a:pt x="1588" y="944"/>
                        </a:lnTo>
                        <a:lnTo>
                          <a:pt x="1633" y="919"/>
                        </a:lnTo>
                        <a:lnTo>
                          <a:pt x="1677" y="890"/>
                        </a:lnTo>
                        <a:lnTo>
                          <a:pt x="1718" y="861"/>
                        </a:lnTo>
                        <a:lnTo>
                          <a:pt x="1759" y="829"/>
                        </a:lnTo>
                        <a:lnTo>
                          <a:pt x="1798" y="795"/>
                        </a:lnTo>
                        <a:lnTo>
                          <a:pt x="1836" y="759"/>
                        </a:lnTo>
                        <a:lnTo>
                          <a:pt x="1872" y="722"/>
                        </a:lnTo>
                        <a:lnTo>
                          <a:pt x="1905" y="683"/>
                        </a:lnTo>
                        <a:lnTo>
                          <a:pt x="1938" y="643"/>
                        </a:lnTo>
                        <a:lnTo>
                          <a:pt x="1967" y="600"/>
                        </a:lnTo>
                        <a:lnTo>
                          <a:pt x="1996" y="556"/>
                        </a:lnTo>
                        <a:lnTo>
                          <a:pt x="2021" y="511"/>
                        </a:lnTo>
                        <a:lnTo>
                          <a:pt x="2045" y="465"/>
                        </a:lnTo>
                        <a:lnTo>
                          <a:pt x="2067" y="418"/>
                        </a:lnTo>
                        <a:lnTo>
                          <a:pt x="2086" y="369"/>
                        </a:lnTo>
                        <a:lnTo>
                          <a:pt x="2103" y="318"/>
                        </a:lnTo>
                        <a:lnTo>
                          <a:pt x="2117" y="268"/>
                        </a:lnTo>
                        <a:lnTo>
                          <a:pt x="2129" y="215"/>
                        </a:lnTo>
                        <a:lnTo>
                          <a:pt x="2139" y="163"/>
                        </a:lnTo>
                        <a:lnTo>
                          <a:pt x="2146" y="109"/>
                        </a:lnTo>
                        <a:lnTo>
                          <a:pt x="2150" y="54"/>
                        </a:lnTo>
                        <a:lnTo>
                          <a:pt x="2151" y="0"/>
                        </a:lnTo>
                        <a:lnTo>
                          <a:pt x="2123" y="0"/>
                        </a:lnTo>
                        <a:lnTo>
                          <a:pt x="2097" y="0"/>
                        </a:lnTo>
                        <a:lnTo>
                          <a:pt x="2073" y="0"/>
                        </a:lnTo>
                        <a:lnTo>
                          <a:pt x="2050" y="0"/>
                        </a:lnTo>
                        <a:lnTo>
                          <a:pt x="2030" y="0"/>
                        </a:lnTo>
                        <a:lnTo>
                          <a:pt x="2011" y="0"/>
                        </a:lnTo>
                        <a:lnTo>
                          <a:pt x="1992" y="0"/>
                        </a:lnTo>
                        <a:lnTo>
                          <a:pt x="1975" y="0"/>
                        </a:lnTo>
                        <a:lnTo>
                          <a:pt x="1958" y="0"/>
                        </a:lnTo>
                        <a:lnTo>
                          <a:pt x="1942" y="0"/>
                        </a:lnTo>
                        <a:lnTo>
                          <a:pt x="1927" y="0"/>
                        </a:lnTo>
                        <a:lnTo>
                          <a:pt x="1911" y="0"/>
                        </a:lnTo>
                        <a:lnTo>
                          <a:pt x="1895" y="0"/>
                        </a:lnTo>
                        <a:lnTo>
                          <a:pt x="1879" y="0"/>
                        </a:lnTo>
                        <a:lnTo>
                          <a:pt x="1862" y="0"/>
                        </a:lnTo>
                        <a:lnTo>
                          <a:pt x="1845" y="0"/>
                        </a:lnTo>
                        <a:lnTo>
                          <a:pt x="1827" y="0"/>
                        </a:lnTo>
                        <a:lnTo>
                          <a:pt x="1807" y="0"/>
                        </a:lnTo>
                        <a:lnTo>
                          <a:pt x="1786" y="0"/>
                        </a:lnTo>
                        <a:lnTo>
                          <a:pt x="1763" y="0"/>
                        </a:lnTo>
                        <a:lnTo>
                          <a:pt x="1739" y="0"/>
                        </a:lnTo>
                        <a:lnTo>
                          <a:pt x="1713" y="0"/>
                        </a:lnTo>
                        <a:lnTo>
                          <a:pt x="1684" y="0"/>
                        </a:lnTo>
                        <a:lnTo>
                          <a:pt x="1653" y="0"/>
                        </a:lnTo>
                        <a:lnTo>
                          <a:pt x="1621" y="0"/>
                        </a:lnTo>
                        <a:lnTo>
                          <a:pt x="1584" y="0"/>
                        </a:lnTo>
                        <a:lnTo>
                          <a:pt x="1545" y="0"/>
                        </a:lnTo>
                        <a:lnTo>
                          <a:pt x="1502" y="0"/>
                        </a:lnTo>
                        <a:lnTo>
                          <a:pt x="1456" y="0"/>
                        </a:lnTo>
                        <a:lnTo>
                          <a:pt x="1407" y="0"/>
                        </a:lnTo>
                        <a:lnTo>
                          <a:pt x="1353" y="0"/>
                        </a:lnTo>
                        <a:lnTo>
                          <a:pt x="1295" y="0"/>
                        </a:lnTo>
                        <a:lnTo>
                          <a:pt x="1294" y="23"/>
                        </a:lnTo>
                        <a:lnTo>
                          <a:pt x="1291" y="43"/>
                        </a:lnTo>
                        <a:lnTo>
                          <a:pt x="1285" y="65"/>
                        </a:lnTo>
                        <a:lnTo>
                          <a:pt x="1277" y="85"/>
                        </a:lnTo>
                        <a:lnTo>
                          <a:pt x="1269" y="105"/>
                        </a:lnTo>
                        <a:lnTo>
                          <a:pt x="1258" y="122"/>
                        </a:lnTo>
                        <a:lnTo>
                          <a:pt x="1244" y="139"/>
                        </a:lnTo>
                        <a:lnTo>
                          <a:pt x="1230" y="155"/>
                        </a:lnTo>
                        <a:lnTo>
                          <a:pt x="1215" y="169"/>
                        </a:lnTo>
                        <a:lnTo>
                          <a:pt x="1198" y="181"/>
                        </a:lnTo>
                        <a:lnTo>
                          <a:pt x="1180" y="192"/>
                        </a:lnTo>
                        <a:lnTo>
                          <a:pt x="1161" y="201"/>
                        </a:lnTo>
                        <a:lnTo>
                          <a:pt x="1140" y="209"/>
                        </a:lnTo>
                        <a:lnTo>
                          <a:pt x="1119" y="214"/>
                        </a:lnTo>
                        <a:lnTo>
                          <a:pt x="1098" y="218"/>
                        </a:lnTo>
                        <a:lnTo>
                          <a:pt x="1076" y="219"/>
                        </a:lnTo>
                        <a:lnTo>
                          <a:pt x="1054" y="218"/>
                        </a:lnTo>
                        <a:lnTo>
                          <a:pt x="1032" y="214"/>
                        </a:lnTo>
                        <a:lnTo>
                          <a:pt x="1011" y="209"/>
                        </a:lnTo>
                        <a:lnTo>
                          <a:pt x="990" y="201"/>
                        </a:lnTo>
                        <a:lnTo>
                          <a:pt x="971" y="192"/>
                        </a:lnTo>
                        <a:lnTo>
                          <a:pt x="953" y="181"/>
                        </a:lnTo>
                        <a:lnTo>
                          <a:pt x="936" y="169"/>
                        </a:lnTo>
                        <a:lnTo>
                          <a:pt x="921" y="155"/>
                        </a:lnTo>
                        <a:lnTo>
                          <a:pt x="907" y="139"/>
                        </a:lnTo>
                        <a:lnTo>
                          <a:pt x="894" y="122"/>
                        </a:lnTo>
                        <a:lnTo>
                          <a:pt x="883" y="105"/>
                        </a:lnTo>
                        <a:lnTo>
                          <a:pt x="874" y="85"/>
                        </a:lnTo>
                        <a:lnTo>
                          <a:pt x="866" y="65"/>
                        </a:lnTo>
                        <a:lnTo>
                          <a:pt x="861" y="43"/>
                        </a:lnTo>
                        <a:lnTo>
                          <a:pt x="857" y="23"/>
                        </a:lnTo>
                        <a:lnTo>
                          <a:pt x="856" y="0"/>
                        </a:lnTo>
                        <a:lnTo>
                          <a:pt x="828" y="0"/>
                        </a:lnTo>
                        <a:lnTo>
                          <a:pt x="801" y="0"/>
                        </a:lnTo>
                        <a:lnTo>
                          <a:pt x="778" y="0"/>
                        </a:lnTo>
                        <a:lnTo>
                          <a:pt x="755" y="0"/>
                        </a:lnTo>
                        <a:lnTo>
                          <a:pt x="735" y="0"/>
                        </a:lnTo>
                        <a:lnTo>
                          <a:pt x="716" y="0"/>
                        </a:lnTo>
                        <a:lnTo>
                          <a:pt x="697" y="0"/>
                        </a:lnTo>
                        <a:lnTo>
                          <a:pt x="680" y="0"/>
                        </a:lnTo>
                        <a:lnTo>
                          <a:pt x="663" y="0"/>
                        </a:lnTo>
                        <a:lnTo>
                          <a:pt x="647" y="0"/>
                        </a:lnTo>
                        <a:lnTo>
                          <a:pt x="631" y="0"/>
                        </a:lnTo>
                        <a:lnTo>
                          <a:pt x="616" y="0"/>
                        </a:lnTo>
                        <a:lnTo>
                          <a:pt x="600" y="0"/>
                        </a:lnTo>
                        <a:lnTo>
                          <a:pt x="584" y="0"/>
                        </a:lnTo>
                        <a:lnTo>
                          <a:pt x="567" y="0"/>
                        </a:lnTo>
                        <a:lnTo>
                          <a:pt x="550" y="0"/>
                        </a:lnTo>
                        <a:lnTo>
                          <a:pt x="532" y="0"/>
                        </a:lnTo>
                        <a:lnTo>
                          <a:pt x="512" y="0"/>
                        </a:lnTo>
                        <a:lnTo>
                          <a:pt x="491" y="0"/>
                        </a:lnTo>
                        <a:lnTo>
                          <a:pt x="468" y="0"/>
                        </a:lnTo>
                        <a:lnTo>
                          <a:pt x="444" y="0"/>
                        </a:lnTo>
                        <a:lnTo>
                          <a:pt x="418" y="0"/>
                        </a:lnTo>
                        <a:lnTo>
                          <a:pt x="389" y="0"/>
                        </a:lnTo>
                        <a:lnTo>
                          <a:pt x="358" y="0"/>
                        </a:lnTo>
                        <a:lnTo>
                          <a:pt x="326" y="0"/>
                        </a:lnTo>
                        <a:lnTo>
                          <a:pt x="289" y="0"/>
                        </a:lnTo>
                        <a:lnTo>
                          <a:pt x="250" y="0"/>
                        </a:lnTo>
                        <a:lnTo>
                          <a:pt x="207" y="0"/>
                        </a:lnTo>
                        <a:lnTo>
                          <a:pt x="161" y="0"/>
                        </a:lnTo>
                        <a:lnTo>
                          <a:pt x="112" y="0"/>
                        </a:lnTo>
                        <a:lnTo>
                          <a:pt x="58" y="0"/>
                        </a:lnTo>
                        <a:lnTo>
                          <a:pt x="0" y="0"/>
                        </a:lnTo>
                        <a:close/>
                      </a:path>
                    </a:pathLst>
                  </a:custGeom>
                  <a:solidFill>
                    <a:srgbClr val="A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348">
                    <a:extLst>
                      <a:ext uri="{FF2B5EF4-FFF2-40B4-BE49-F238E27FC236}">
                        <a16:creationId xmlns:a16="http://schemas.microsoft.com/office/drawing/2014/main" id="{94591BD4-F7D1-4582-9448-B0A6A16DCB9A}"/>
                      </a:ext>
                    </a:extLst>
                  </p:cNvPr>
                  <p:cNvSpPr>
                    <a:spLocks/>
                  </p:cNvSpPr>
                  <p:nvPr/>
                </p:nvSpPr>
                <p:spPr bwMode="auto">
                  <a:xfrm>
                    <a:off x="1906" y="2803"/>
                    <a:ext cx="710" cy="354"/>
                  </a:xfrm>
                  <a:custGeom>
                    <a:avLst/>
                    <a:gdLst>
                      <a:gd name="T0" fmla="*/ 0 w 2129"/>
                      <a:gd name="T1" fmla="*/ 0 h 1063"/>
                      <a:gd name="T2" fmla="*/ 0 w 2129"/>
                      <a:gd name="T3" fmla="*/ 0 h 1063"/>
                      <a:gd name="T4" fmla="*/ 0 w 2129"/>
                      <a:gd name="T5" fmla="*/ 1 h 1063"/>
                      <a:gd name="T6" fmla="*/ 0 w 2129"/>
                      <a:gd name="T7" fmla="*/ 1 h 1063"/>
                      <a:gd name="T8" fmla="*/ 0 w 2129"/>
                      <a:gd name="T9" fmla="*/ 1 h 1063"/>
                      <a:gd name="T10" fmla="*/ 0 w 2129"/>
                      <a:gd name="T11" fmla="*/ 1 h 1063"/>
                      <a:gd name="T12" fmla="*/ 1 w 2129"/>
                      <a:gd name="T13" fmla="*/ 1 h 1063"/>
                      <a:gd name="T14" fmla="*/ 1 w 2129"/>
                      <a:gd name="T15" fmla="*/ 1 h 1063"/>
                      <a:gd name="T16" fmla="*/ 1 w 2129"/>
                      <a:gd name="T17" fmla="*/ 1 h 1063"/>
                      <a:gd name="T18" fmla="*/ 1 w 2129"/>
                      <a:gd name="T19" fmla="*/ 1 h 1063"/>
                      <a:gd name="T20" fmla="*/ 1 w 2129"/>
                      <a:gd name="T21" fmla="*/ 1 h 1063"/>
                      <a:gd name="T22" fmla="*/ 2 w 2129"/>
                      <a:gd name="T23" fmla="*/ 1 h 1063"/>
                      <a:gd name="T24" fmla="*/ 2 w 2129"/>
                      <a:gd name="T25" fmla="*/ 1 h 1063"/>
                      <a:gd name="T26" fmla="*/ 2 w 2129"/>
                      <a:gd name="T27" fmla="*/ 1 h 1063"/>
                      <a:gd name="T28" fmla="*/ 2 w 2129"/>
                      <a:gd name="T29" fmla="*/ 1 h 1063"/>
                      <a:gd name="T30" fmla="*/ 2 w 2129"/>
                      <a:gd name="T31" fmla="*/ 1 h 1063"/>
                      <a:gd name="T32" fmla="*/ 3 w 2129"/>
                      <a:gd name="T33" fmla="*/ 1 h 1063"/>
                      <a:gd name="T34" fmla="*/ 3 w 2129"/>
                      <a:gd name="T35" fmla="*/ 1 h 1063"/>
                      <a:gd name="T36" fmla="*/ 3 w 2129"/>
                      <a:gd name="T37" fmla="*/ 1 h 1063"/>
                      <a:gd name="T38" fmla="*/ 3 w 2129"/>
                      <a:gd name="T39" fmla="*/ 0 h 1063"/>
                      <a:gd name="T40" fmla="*/ 3 w 2129"/>
                      <a:gd name="T41" fmla="*/ 0 h 1063"/>
                      <a:gd name="T42" fmla="*/ 3 w 2129"/>
                      <a:gd name="T43" fmla="*/ 0 h 1063"/>
                      <a:gd name="T44" fmla="*/ 3 w 2129"/>
                      <a:gd name="T45" fmla="*/ 0 h 1063"/>
                      <a:gd name="T46" fmla="*/ 3 w 2129"/>
                      <a:gd name="T47" fmla="*/ 0 h 1063"/>
                      <a:gd name="T48" fmla="*/ 3 w 2129"/>
                      <a:gd name="T49" fmla="*/ 0 h 1063"/>
                      <a:gd name="T50" fmla="*/ 3 w 2129"/>
                      <a:gd name="T51" fmla="*/ 0 h 1063"/>
                      <a:gd name="T52" fmla="*/ 2 w 2129"/>
                      <a:gd name="T53" fmla="*/ 0 h 1063"/>
                      <a:gd name="T54" fmla="*/ 2 w 2129"/>
                      <a:gd name="T55" fmla="*/ 0 h 1063"/>
                      <a:gd name="T56" fmla="*/ 2 w 2129"/>
                      <a:gd name="T57" fmla="*/ 0 h 1063"/>
                      <a:gd name="T58" fmla="*/ 2 w 2129"/>
                      <a:gd name="T59" fmla="*/ 0 h 1063"/>
                      <a:gd name="T60" fmla="*/ 2 w 2129"/>
                      <a:gd name="T61" fmla="*/ 0 h 1063"/>
                      <a:gd name="T62" fmla="*/ 2 w 2129"/>
                      <a:gd name="T63" fmla="*/ 0 h 1063"/>
                      <a:gd name="T64" fmla="*/ 2 w 2129"/>
                      <a:gd name="T65" fmla="*/ 0 h 1063"/>
                      <a:gd name="T66" fmla="*/ 2 w 2129"/>
                      <a:gd name="T67" fmla="*/ 0 h 1063"/>
                      <a:gd name="T68" fmla="*/ 2 w 2129"/>
                      <a:gd name="T69" fmla="*/ 0 h 1063"/>
                      <a:gd name="T70" fmla="*/ 2 w 2129"/>
                      <a:gd name="T71" fmla="*/ 0 h 1063"/>
                      <a:gd name="T72" fmla="*/ 2 w 2129"/>
                      <a:gd name="T73" fmla="*/ 0 h 1063"/>
                      <a:gd name="T74" fmla="*/ 1 w 2129"/>
                      <a:gd name="T75" fmla="*/ 0 h 1063"/>
                      <a:gd name="T76" fmla="*/ 1 w 2129"/>
                      <a:gd name="T77" fmla="*/ 0 h 1063"/>
                      <a:gd name="T78" fmla="*/ 1 w 2129"/>
                      <a:gd name="T79" fmla="*/ 0 h 1063"/>
                      <a:gd name="T80" fmla="*/ 1 w 2129"/>
                      <a:gd name="T81" fmla="*/ 0 h 1063"/>
                      <a:gd name="T82" fmla="*/ 1 w 2129"/>
                      <a:gd name="T83" fmla="*/ 0 h 1063"/>
                      <a:gd name="T84" fmla="*/ 1 w 2129"/>
                      <a:gd name="T85" fmla="*/ 0 h 1063"/>
                      <a:gd name="T86" fmla="*/ 1 w 2129"/>
                      <a:gd name="T87" fmla="*/ 0 h 1063"/>
                      <a:gd name="T88" fmla="*/ 1 w 2129"/>
                      <a:gd name="T89" fmla="*/ 0 h 1063"/>
                      <a:gd name="T90" fmla="*/ 1 w 2129"/>
                      <a:gd name="T91" fmla="*/ 0 h 1063"/>
                      <a:gd name="T92" fmla="*/ 1 w 2129"/>
                      <a:gd name="T93" fmla="*/ 0 h 1063"/>
                      <a:gd name="T94" fmla="*/ 1 w 2129"/>
                      <a:gd name="T95" fmla="*/ 0 h 1063"/>
                      <a:gd name="T96" fmla="*/ 1 w 2129"/>
                      <a:gd name="T97" fmla="*/ 0 h 1063"/>
                      <a:gd name="T98" fmla="*/ 1 w 2129"/>
                      <a:gd name="T99" fmla="*/ 0 h 1063"/>
                      <a:gd name="T100" fmla="*/ 0 w 2129"/>
                      <a:gd name="T101" fmla="*/ 0 h 1063"/>
                      <a:gd name="T102" fmla="*/ 0 w 2129"/>
                      <a:gd name="T103" fmla="*/ 0 h 1063"/>
                      <a:gd name="T104" fmla="*/ 0 w 2129"/>
                      <a:gd name="T105" fmla="*/ 0 h 10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29" h="1063">
                        <a:moveTo>
                          <a:pt x="0" y="0"/>
                        </a:moveTo>
                        <a:lnTo>
                          <a:pt x="1" y="54"/>
                        </a:lnTo>
                        <a:lnTo>
                          <a:pt x="5" y="108"/>
                        </a:lnTo>
                        <a:lnTo>
                          <a:pt x="12" y="162"/>
                        </a:lnTo>
                        <a:lnTo>
                          <a:pt x="22" y="213"/>
                        </a:lnTo>
                        <a:lnTo>
                          <a:pt x="34" y="265"/>
                        </a:lnTo>
                        <a:lnTo>
                          <a:pt x="48" y="315"/>
                        </a:lnTo>
                        <a:lnTo>
                          <a:pt x="64" y="364"/>
                        </a:lnTo>
                        <a:lnTo>
                          <a:pt x="84" y="413"/>
                        </a:lnTo>
                        <a:lnTo>
                          <a:pt x="105" y="460"/>
                        </a:lnTo>
                        <a:lnTo>
                          <a:pt x="129" y="506"/>
                        </a:lnTo>
                        <a:lnTo>
                          <a:pt x="154" y="551"/>
                        </a:lnTo>
                        <a:lnTo>
                          <a:pt x="182" y="593"/>
                        </a:lnTo>
                        <a:lnTo>
                          <a:pt x="213" y="635"/>
                        </a:lnTo>
                        <a:lnTo>
                          <a:pt x="243" y="676"/>
                        </a:lnTo>
                        <a:lnTo>
                          <a:pt x="277" y="714"/>
                        </a:lnTo>
                        <a:lnTo>
                          <a:pt x="312" y="751"/>
                        </a:lnTo>
                        <a:lnTo>
                          <a:pt x="350" y="786"/>
                        </a:lnTo>
                        <a:lnTo>
                          <a:pt x="388" y="820"/>
                        </a:lnTo>
                        <a:lnTo>
                          <a:pt x="429" y="852"/>
                        </a:lnTo>
                        <a:lnTo>
                          <a:pt x="470" y="882"/>
                        </a:lnTo>
                        <a:lnTo>
                          <a:pt x="514" y="909"/>
                        </a:lnTo>
                        <a:lnTo>
                          <a:pt x="558" y="935"/>
                        </a:lnTo>
                        <a:lnTo>
                          <a:pt x="604" y="958"/>
                        </a:lnTo>
                        <a:lnTo>
                          <a:pt x="651" y="980"/>
                        </a:lnTo>
                        <a:lnTo>
                          <a:pt x="699" y="999"/>
                        </a:lnTo>
                        <a:lnTo>
                          <a:pt x="749" y="1015"/>
                        </a:lnTo>
                        <a:lnTo>
                          <a:pt x="799" y="1029"/>
                        </a:lnTo>
                        <a:lnTo>
                          <a:pt x="851" y="1042"/>
                        </a:lnTo>
                        <a:lnTo>
                          <a:pt x="903" y="1051"/>
                        </a:lnTo>
                        <a:lnTo>
                          <a:pt x="956" y="1058"/>
                        </a:lnTo>
                        <a:lnTo>
                          <a:pt x="1010" y="1062"/>
                        </a:lnTo>
                        <a:lnTo>
                          <a:pt x="1065" y="1063"/>
                        </a:lnTo>
                        <a:lnTo>
                          <a:pt x="1119" y="1062"/>
                        </a:lnTo>
                        <a:lnTo>
                          <a:pt x="1173" y="1058"/>
                        </a:lnTo>
                        <a:lnTo>
                          <a:pt x="1226" y="1051"/>
                        </a:lnTo>
                        <a:lnTo>
                          <a:pt x="1278" y="1042"/>
                        </a:lnTo>
                        <a:lnTo>
                          <a:pt x="1330" y="1029"/>
                        </a:lnTo>
                        <a:lnTo>
                          <a:pt x="1380" y="1015"/>
                        </a:lnTo>
                        <a:lnTo>
                          <a:pt x="1430" y="999"/>
                        </a:lnTo>
                        <a:lnTo>
                          <a:pt x="1478" y="980"/>
                        </a:lnTo>
                        <a:lnTo>
                          <a:pt x="1525" y="958"/>
                        </a:lnTo>
                        <a:lnTo>
                          <a:pt x="1571" y="935"/>
                        </a:lnTo>
                        <a:lnTo>
                          <a:pt x="1615" y="909"/>
                        </a:lnTo>
                        <a:lnTo>
                          <a:pt x="1659" y="882"/>
                        </a:lnTo>
                        <a:lnTo>
                          <a:pt x="1701" y="852"/>
                        </a:lnTo>
                        <a:lnTo>
                          <a:pt x="1741" y="820"/>
                        </a:lnTo>
                        <a:lnTo>
                          <a:pt x="1780" y="786"/>
                        </a:lnTo>
                        <a:lnTo>
                          <a:pt x="1817" y="751"/>
                        </a:lnTo>
                        <a:lnTo>
                          <a:pt x="1852" y="714"/>
                        </a:lnTo>
                        <a:lnTo>
                          <a:pt x="1886" y="676"/>
                        </a:lnTo>
                        <a:lnTo>
                          <a:pt x="1917" y="635"/>
                        </a:lnTo>
                        <a:lnTo>
                          <a:pt x="1947" y="593"/>
                        </a:lnTo>
                        <a:lnTo>
                          <a:pt x="1975" y="551"/>
                        </a:lnTo>
                        <a:lnTo>
                          <a:pt x="2000" y="506"/>
                        </a:lnTo>
                        <a:lnTo>
                          <a:pt x="2024" y="460"/>
                        </a:lnTo>
                        <a:lnTo>
                          <a:pt x="2045" y="413"/>
                        </a:lnTo>
                        <a:lnTo>
                          <a:pt x="2065" y="364"/>
                        </a:lnTo>
                        <a:lnTo>
                          <a:pt x="2081" y="315"/>
                        </a:lnTo>
                        <a:lnTo>
                          <a:pt x="2095" y="265"/>
                        </a:lnTo>
                        <a:lnTo>
                          <a:pt x="2107" y="213"/>
                        </a:lnTo>
                        <a:lnTo>
                          <a:pt x="2117" y="162"/>
                        </a:lnTo>
                        <a:lnTo>
                          <a:pt x="2124" y="108"/>
                        </a:lnTo>
                        <a:lnTo>
                          <a:pt x="2128" y="54"/>
                        </a:lnTo>
                        <a:lnTo>
                          <a:pt x="2129" y="0"/>
                        </a:lnTo>
                        <a:lnTo>
                          <a:pt x="2100" y="0"/>
                        </a:lnTo>
                        <a:lnTo>
                          <a:pt x="2073" y="0"/>
                        </a:lnTo>
                        <a:lnTo>
                          <a:pt x="2048" y="0"/>
                        </a:lnTo>
                        <a:lnTo>
                          <a:pt x="2025" y="0"/>
                        </a:lnTo>
                        <a:lnTo>
                          <a:pt x="2004" y="0"/>
                        </a:lnTo>
                        <a:lnTo>
                          <a:pt x="1984" y="0"/>
                        </a:lnTo>
                        <a:lnTo>
                          <a:pt x="1965" y="0"/>
                        </a:lnTo>
                        <a:lnTo>
                          <a:pt x="1947" y="0"/>
                        </a:lnTo>
                        <a:lnTo>
                          <a:pt x="1931" y="0"/>
                        </a:lnTo>
                        <a:lnTo>
                          <a:pt x="1914" y="0"/>
                        </a:lnTo>
                        <a:lnTo>
                          <a:pt x="1898" y="0"/>
                        </a:lnTo>
                        <a:lnTo>
                          <a:pt x="1883" y="0"/>
                        </a:lnTo>
                        <a:lnTo>
                          <a:pt x="1866" y="0"/>
                        </a:lnTo>
                        <a:lnTo>
                          <a:pt x="1850" y="0"/>
                        </a:lnTo>
                        <a:lnTo>
                          <a:pt x="1833" y="0"/>
                        </a:lnTo>
                        <a:lnTo>
                          <a:pt x="1817" y="0"/>
                        </a:lnTo>
                        <a:lnTo>
                          <a:pt x="1798" y="0"/>
                        </a:lnTo>
                        <a:lnTo>
                          <a:pt x="1780" y="0"/>
                        </a:lnTo>
                        <a:lnTo>
                          <a:pt x="1759" y="0"/>
                        </a:lnTo>
                        <a:lnTo>
                          <a:pt x="1737" y="0"/>
                        </a:lnTo>
                        <a:lnTo>
                          <a:pt x="1714" y="0"/>
                        </a:lnTo>
                        <a:lnTo>
                          <a:pt x="1687" y="0"/>
                        </a:lnTo>
                        <a:lnTo>
                          <a:pt x="1660" y="0"/>
                        </a:lnTo>
                        <a:lnTo>
                          <a:pt x="1630" y="0"/>
                        </a:lnTo>
                        <a:lnTo>
                          <a:pt x="1599" y="0"/>
                        </a:lnTo>
                        <a:lnTo>
                          <a:pt x="1564" y="0"/>
                        </a:lnTo>
                        <a:lnTo>
                          <a:pt x="1525" y="0"/>
                        </a:lnTo>
                        <a:lnTo>
                          <a:pt x="1483" y="0"/>
                        </a:lnTo>
                        <a:lnTo>
                          <a:pt x="1440" y="0"/>
                        </a:lnTo>
                        <a:lnTo>
                          <a:pt x="1391" y="0"/>
                        </a:lnTo>
                        <a:lnTo>
                          <a:pt x="1340" y="0"/>
                        </a:lnTo>
                        <a:lnTo>
                          <a:pt x="1284" y="0"/>
                        </a:lnTo>
                        <a:lnTo>
                          <a:pt x="1283" y="23"/>
                        </a:lnTo>
                        <a:lnTo>
                          <a:pt x="1280" y="43"/>
                        </a:lnTo>
                        <a:lnTo>
                          <a:pt x="1274" y="65"/>
                        </a:lnTo>
                        <a:lnTo>
                          <a:pt x="1266" y="85"/>
                        </a:lnTo>
                        <a:lnTo>
                          <a:pt x="1258" y="105"/>
                        </a:lnTo>
                        <a:lnTo>
                          <a:pt x="1247" y="122"/>
                        </a:lnTo>
                        <a:lnTo>
                          <a:pt x="1233" y="139"/>
                        </a:lnTo>
                        <a:lnTo>
                          <a:pt x="1219" y="155"/>
                        </a:lnTo>
                        <a:lnTo>
                          <a:pt x="1204" y="169"/>
                        </a:lnTo>
                        <a:lnTo>
                          <a:pt x="1187" y="181"/>
                        </a:lnTo>
                        <a:lnTo>
                          <a:pt x="1169" y="192"/>
                        </a:lnTo>
                        <a:lnTo>
                          <a:pt x="1150" y="201"/>
                        </a:lnTo>
                        <a:lnTo>
                          <a:pt x="1129" y="209"/>
                        </a:lnTo>
                        <a:lnTo>
                          <a:pt x="1108" y="214"/>
                        </a:lnTo>
                        <a:lnTo>
                          <a:pt x="1087" y="218"/>
                        </a:lnTo>
                        <a:lnTo>
                          <a:pt x="1065" y="219"/>
                        </a:lnTo>
                        <a:lnTo>
                          <a:pt x="1043" y="218"/>
                        </a:lnTo>
                        <a:lnTo>
                          <a:pt x="1021" y="214"/>
                        </a:lnTo>
                        <a:lnTo>
                          <a:pt x="1000" y="209"/>
                        </a:lnTo>
                        <a:lnTo>
                          <a:pt x="979" y="201"/>
                        </a:lnTo>
                        <a:lnTo>
                          <a:pt x="960" y="192"/>
                        </a:lnTo>
                        <a:lnTo>
                          <a:pt x="942" y="181"/>
                        </a:lnTo>
                        <a:lnTo>
                          <a:pt x="925" y="169"/>
                        </a:lnTo>
                        <a:lnTo>
                          <a:pt x="910" y="155"/>
                        </a:lnTo>
                        <a:lnTo>
                          <a:pt x="896" y="139"/>
                        </a:lnTo>
                        <a:lnTo>
                          <a:pt x="883" y="122"/>
                        </a:lnTo>
                        <a:lnTo>
                          <a:pt x="872" y="105"/>
                        </a:lnTo>
                        <a:lnTo>
                          <a:pt x="863" y="85"/>
                        </a:lnTo>
                        <a:lnTo>
                          <a:pt x="855" y="65"/>
                        </a:lnTo>
                        <a:lnTo>
                          <a:pt x="850" y="43"/>
                        </a:lnTo>
                        <a:lnTo>
                          <a:pt x="846" y="23"/>
                        </a:lnTo>
                        <a:lnTo>
                          <a:pt x="845" y="0"/>
                        </a:lnTo>
                        <a:lnTo>
                          <a:pt x="816" y="0"/>
                        </a:lnTo>
                        <a:lnTo>
                          <a:pt x="789" y="0"/>
                        </a:lnTo>
                        <a:lnTo>
                          <a:pt x="764" y="0"/>
                        </a:lnTo>
                        <a:lnTo>
                          <a:pt x="741" y="0"/>
                        </a:lnTo>
                        <a:lnTo>
                          <a:pt x="719" y="0"/>
                        </a:lnTo>
                        <a:lnTo>
                          <a:pt x="699" y="0"/>
                        </a:lnTo>
                        <a:lnTo>
                          <a:pt x="681" y="0"/>
                        </a:lnTo>
                        <a:lnTo>
                          <a:pt x="663" y="0"/>
                        </a:lnTo>
                        <a:lnTo>
                          <a:pt x="646" y="0"/>
                        </a:lnTo>
                        <a:lnTo>
                          <a:pt x="629" y="0"/>
                        </a:lnTo>
                        <a:lnTo>
                          <a:pt x="613" y="0"/>
                        </a:lnTo>
                        <a:lnTo>
                          <a:pt x="597" y="0"/>
                        </a:lnTo>
                        <a:lnTo>
                          <a:pt x="581" y="0"/>
                        </a:lnTo>
                        <a:lnTo>
                          <a:pt x="566" y="0"/>
                        </a:lnTo>
                        <a:lnTo>
                          <a:pt x="549" y="0"/>
                        </a:lnTo>
                        <a:lnTo>
                          <a:pt x="532" y="0"/>
                        </a:lnTo>
                        <a:lnTo>
                          <a:pt x="513" y="0"/>
                        </a:lnTo>
                        <a:lnTo>
                          <a:pt x="494" y="0"/>
                        </a:lnTo>
                        <a:lnTo>
                          <a:pt x="474" y="0"/>
                        </a:lnTo>
                        <a:lnTo>
                          <a:pt x="452" y="0"/>
                        </a:lnTo>
                        <a:lnTo>
                          <a:pt x="429" y="0"/>
                        </a:lnTo>
                        <a:lnTo>
                          <a:pt x="403" y="0"/>
                        </a:lnTo>
                        <a:lnTo>
                          <a:pt x="376" y="0"/>
                        </a:lnTo>
                        <a:lnTo>
                          <a:pt x="346" y="0"/>
                        </a:lnTo>
                        <a:lnTo>
                          <a:pt x="313" y="0"/>
                        </a:lnTo>
                        <a:lnTo>
                          <a:pt x="278" y="0"/>
                        </a:lnTo>
                        <a:lnTo>
                          <a:pt x="241" y="0"/>
                        </a:lnTo>
                        <a:lnTo>
                          <a:pt x="199" y="0"/>
                        </a:lnTo>
                        <a:lnTo>
                          <a:pt x="155" y="0"/>
                        </a:lnTo>
                        <a:lnTo>
                          <a:pt x="107" y="0"/>
                        </a:lnTo>
                        <a:lnTo>
                          <a:pt x="56" y="0"/>
                        </a:lnTo>
                        <a:lnTo>
                          <a:pt x="0" y="0"/>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349">
                    <a:extLst>
                      <a:ext uri="{FF2B5EF4-FFF2-40B4-BE49-F238E27FC236}">
                        <a16:creationId xmlns:a16="http://schemas.microsoft.com/office/drawing/2014/main" id="{56B10ACF-8722-41E2-9647-AA29D8FC31DB}"/>
                      </a:ext>
                    </a:extLst>
                  </p:cNvPr>
                  <p:cNvSpPr>
                    <a:spLocks/>
                  </p:cNvSpPr>
                  <p:nvPr/>
                </p:nvSpPr>
                <p:spPr bwMode="auto">
                  <a:xfrm>
                    <a:off x="1910" y="2803"/>
                    <a:ext cx="703" cy="351"/>
                  </a:xfrm>
                  <a:custGeom>
                    <a:avLst/>
                    <a:gdLst>
                      <a:gd name="T0" fmla="*/ 0 w 2110"/>
                      <a:gd name="T1" fmla="*/ 0 h 1054"/>
                      <a:gd name="T2" fmla="*/ 0 w 2110"/>
                      <a:gd name="T3" fmla="*/ 0 h 1054"/>
                      <a:gd name="T4" fmla="*/ 0 w 2110"/>
                      <a:gd name="T5" fmla="*/ 1 h 1054"/>
                      <a:gd name="T6" fmla="*/ 0 w 2110"/>
                      <a:gd name="T7" fmla="*/ 1 h 1054"/>
                      <a:gd name="T8" fmla="*/ 0 w 2110"/>
                      <a:gd name="T9" fmla="*/ 1 h 1054"/>
                      <a:gd name="T10" fmla="*/ 0 w 2110"/>
                      <a:gd name="T11" fmla="*/ 1 h 1054"/>
                      <a:gd name="T12" fmla="*/ 1 w 2110"/>
                      <a:gd name="T13" fmla="*/ 1 h 1054"/>
                      <a:gd name="T14" fmla="*/ 1 w 2110"/>
                      <a:gd name="T15" fmla="*/ 1 h 1054"/>
                      <a:gd name="T16" fmla="*/ 1 w 2110"/>
                      <a:gd name="T17" fmla="*/ 1 h 1054"/>
                      <a:gd name="T18" fmla="*/ 1 w 2110"/>
                      <a:gd name="T19" fmla="*/ 1 h 1054"/>
                      <a:gd name="T20" fmla="*/ 1 w 2110"/>
                      <a:gd name="T21" fmla="*/ 1 h 1054"/>
                      <a:gd name="T22" fmla="*/ 2 w 2110"/>
                      <a:gd name="T23" fmla="*/ 1 h 1054"/>
                      <a:gd name="T24" fmla="*/ 2 w 2110"/>
                      <a:gd name="T25" fmla="*/ 1 h 1054"/>
                      <a:gd name="T26" fmla="*/ 2 w 2110"/>
                      <a:gd name="T27" fmla="*/ 1 h 1054"/>
                      <a:gd name="T28" fmla="*/ 2 w 2110"/>
                      <a:gd name="T29" fmla="*/ 1 h 1054"/>
                      <a:gd name="T30" fmla="*/ 2 w 2110"/>
                      <a:gd name="T31" fmla="*/ 1 h 1054"/>
                      <a:gd name="T32" fmla="*/ 3 w 2110"/>
                      <a:gd name="T33" fmla="*/ 1 h 1054"/>
                      <a:gd name="T34" fmla="*/ 3 w 2110"/>
                      <a:gd name="T35" fmla="*/ 1 h 1054"/>
                      <a:gd name="T36" fmla="*/ 3 w 2110"/>
                      <a:gd name="T37" fmla="*/ 1 h 1054"/>
                      <a:gd name="T38" fmla="*/ 3 w 2110"/>
                      <a:gd name="T39" fmla="*/ 0 h 1054"/>
                      <a:gd name="T40" fmla="*/ 3 w 2110"/>
                      <a:gd name="T41" fmla="*/ 0 h 1054"/>
                      <a:gd name="T42" fmla="*/ 3 w 2110"/>
                      <a:gd name="T43" fmla="*/ 0 h 1054"/>
                      <a:gd name="T44" fmla="*/ 3 w 2110"/>
                      <a:gd name="T45" fmla="*/ 0 h 1054"/>
                      <a:gd name="T46" fmla="*/ 3 w 2110"/>
                      <a:gd name="T47" fmla="*/ 0 h 1054"/>
                      <a:gd name="T48" fmla="*/ 3 w 2110"/>
                      <a:gd name="T49" fmla="*/ 0 h 1054"/>
                      <a:gd name="T50" fmla="*/ 3 w 2110"/>
                      <a:gd name="T51" fmla="*/ 0 h 1054"/>
                      <a:gd name="T52" fmla="*/ 2 w 2110"/>
                      <a:gd name="T53" fmla="*/ 0 h 1054"/>
                      <a:gd name="T54" fmla="*/ 2 w 2110"/>
                      <a:gd name="T55" fmla="*/ 0 h 1054"/>
                      <a:gd name="T56" fmla="*/ 2 w 2110"/>
                      <a:gd name="T57" fmla="*/ 0 h 1054"/>
                      <a:gd name="T58" fmla="*/ 2 w 2110"/>
                      <a:gd name="T59" fmla="*/ 0 h 1054"/>
                      <a:gd name="T60" fmla="*/ 2 w 2110"/>
                      <a:gd name="T61" fmla="*/ 0 h 1054"/>
                      <a:gd name="T62" fmla="*/ 2 w 2110"/>
                      <a:gd name="T63" fmla="*/ 0 h 1054"/>
                      <a:gd name="T64" fmla="*/ 2 w 2110"/>
                      <a:gd name="T65" fmla="*/ 0 h 1054"/>
                      <a:gd name="T66" fmla="*/ 2 w 2110"/>
                      <a:gd name="T67" fmla="*/ 0 h 1054"/>
                      <a:gd name="T68" fmla="*/ 2 w 2110"/>
                      <a:gd name="T69" fmla="*/ 0 h 1054"/>
                      <a:gd name="T70" fmla="*/ 2 w 2110"/>
                      <a:gd name="T71" fmla="*/ 0 h 1054"/>
                      <a:gd name="T72" fmla="*/ 2 w 2110"/>
                      <a:gd name="T73" fmla="*/ 0 h 1054"/>
                      <a:gd name="T74" fmla="*/ 1 w 2110"/>
                      <a:gd name="T75" fmla="*/ 0 h 1054"/>
                      <a:gd name="T76" fmla="*/ 1 w 2110"/>
                      <a:gd name="T77" fmla="*/ 0 h 1054"/>
                      <a:gd name="T78" fmla="*/ 1 w 2110"/>
                      <a:gd name="T79" fmla="*/ 0 h 1054"/>
                      <a:gd name="T80" fmla="*/ 1 w 2110"/>
                      <a:gd name="T81" fmla="*/ 0 h 1054"/>
                      <a:gd name="T82" fmla="*/ 1 w 2110"/>
                      <a:gd name="T83" fmla="*/ 0 h 1054"/>
                      <a:gd name="T84" fmla="*/ 1 w 2110"/>
                      <a:gd name="T85" fmla="*/ 0 h 1054"/>
                      <a:gd name="T86" fmla="*/ 1 w 2110"/>
                      <a:gd name="T87" fmla="*/ 0 h 1054"/>
                      <a:gd name="T88" fmla="*/ 1 w 2110"/>
                      <a:gd name="T89" fmla="*/ 0 h 1054"/>
                      <a:gd name="T90" fmla="*/ 1 w 2110"/>
                      <a:gd name="T91" fmla="*/ 0 h 1054"/>
                      <a:gd name="T92" fmla="*/ 1 w 2110"/>
                      <a:gd name="T93" fmla="*/ 0 h 1054"/>
                      <a:gd name="T94" fmla="*/ 1 w 2110"/>
                      <a:gd name="T95" fmla="*/ 0 h 1054"/>
                      <a:gd name="T96" fmla="*/ 1 w 2110"/>
                      <a:gd name="T97" fmla="*/ 0 h 1054"/>
                      <a:gd name="T98" fmla="*/ 1 w 2110"/>
                      <a:gd name="T99" fmla="*/ 0 h 1054"/>
                      <a:gd name="T100" fmla="*/ 0 w 2110"/>
                      <a:gd name="T101" fmla="*/ 0 h 1054"/>
                      <a:gd name="T102" fmla="*/ 0 w 2110"/>
                      <a:gd name="T103" fmla="*/ 0 h 1054"/>
                      <a:gd name="T104" fmla="*/ 0 w 2110"/>
                      <a:gd name="T105" fmla="*/ 0 h 10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10" h="1054">
                        <a:moveTo>
                          <a:pt x="0" y="0"/>
                        </a:moveTo>
                        <a:lnTo>
                          <a:pt x="1" y="53"/>
                        </a:lnTo>
                        <a:lnTo>
                          <a:pt x="5" y="107"/>
                        </a:lnTo>
                        <a:lnTo>
                          <a:pt x="12" y="160"/>
                        </a:lnTo>
                        <a:lnTo>
                          <a:pt x="22" y="212"/>
                        </a:lnTo>
                        <a:lnTo>
                          <a:pt x="33" y="263"/>
                        </a:lnTo>
                        <a:lnTo>
                          <a:pt x="47" y="313"/>
                        </a:lnTo>
                        <a:lnTo>
                          <a:pt x="64" y="361"/>
                        </a:lnTo>
                        <a:lnTo>
                          <a:pt x="83" y="409"/>
                        </a:lnTo>
                        <a:lnTo>
                          <a:pt x="104" y="456"/>
                        </a:lnTo>
                        <a:lnTo>
                          <a:pt x="128" y="501"/>
                        </a:lnTo>
                        <a:lnTo>
                          <a:pt x="153" y="545"/>
                        </a:lnTo>
                        <a:lnTo>
                          <a:pt x="181" y="588"/>
                        </a:lnTo>
                        <a:lnTo>
                          <a:pt x="210" y="630"/>
                        </a:lnTo>
                        <a:lnTo>
                          <a:pt x="241" y="669"/>
                        </a:lnTo>
                        <a:lnTo>
                          <a:pt x="275" y="707"/>
                        </a:lnTo>
                        <a:lnTo>
                          <a:pt x="310" y="745"/>
                        </a:lnTo>
                        <a:lnTo>
                          <a:pt x="346" y="780"/>
                        </a:lnTo>
                        <a:lnTo>
                          <a:pt x="385" y="813"/>
                        </a:lnTo>
                        <a:lnTo>
                          <a:pt x="424" y="844"/>
                        </a:lnTo>
                        <a:lnTo>
                          <a:pt x="466" y="873"/>
                        </a:lnTo>
                        <a:lnTo>
                          <a:pt x="508" y="900"/>
                        </a:lnTo>
                        <a:lnTo>
                          <a:pt x="552" y="926"/>
                        </a:lnTo>
                        <a:lnTo>
                          <a:pt x="598" y="949"/>
                        </a:lnTo>
                        <a:lnTo>
                          <a:pt x="646" y="970"/>
                        </a:lnTo>
                        <a:lnTo>
                          <a:pt x="693" y="989"/>
                        </a:lnTo>
                        <a:lnTo>
                          <a:pt x="742" y="1006"/>
                        </a:lnTo>
                        <a:lnTo>
                          <a:pt x="791" y="1021"/>
                        </a:lnTo>
                        <a:lnTo>
                          <a:pt x="843" y="1032"/>
                        </a:lnTo>
                        <a:lnTo>
                          <a:pt x="894" y="1042"/>
                        </a:lnTo>
                        <a:lnTo>
                          <a:pt x="947" y="1048"/>
                        </a:lnTo>
                        <a:lnTo>
                          <a:pt x="1001" y="1052"/>
                        </a:lnTo>
                        <a:lnTo>
                          <a:pt x="1055" y="1054"/>
                        </a:lnTo>
                        <a:lnTo>
                          <a:pt x="1108" y="1052"/>
                        </a:lnTo>
                        <a:lnTo>
                          <a:pt x="1162" y="1048"/>
                        </a:lnTo>
                        <a:lnTo>
                          <a:pt x="1215" y="1042"/>
                        </a:lnTo>
                        <a:lnTo>
                          <a:pt x="1266" y="1032"/>
                        </a:lnTo>
                        <a:lnTo>
                          <a:pt x="1318" y="1021"/>
                        </a:lnTo>
                        <a:lnTo>
                          <a:pt x="1367" y="1006"/>
                        </a:lnTo>
                        <a:lnTo>
                          <a:pt x="1416" y="989"/>
                        </a:lnTo>
                        <a:lnTo>
                          <a:pt x="1464" y="970"/>
                        </a:lnTo>
                        <a:lnTo>
                          <a:pt x="1511" y="949"/>
                        </a:lnTo>
                        <a:lnTo>
                          <a:pt x="1557" y="926"/>
                        </a:lnTo>
                        <a:lnTo>
                          <a:pt x="1601" y="900"/>
                        </a:lnTo>
                        <a:lnTo>
                          <a:pt x="1643" y="873"/>
                        </a:lnTo>
                        <a:lnTo>
                          <a:pt x="1685" y="844"/>
                        </a:lnTo>
                        <a:lnTo>
                          <a:pt x="1725" y="813"/>
                        </a:lnTo>
                        <a:lnTo>
                          <a:pt x="1763" y="780"/>
                        </a:lnTo>
                        <a:lnTo>
                          <a:pt x="1799" y="745"/>
                        </a:lnTo>
                        <a:lnTo>
                          <a:pt x="1834" y="707"/>
                        </a:lnTo>
                        <a:lnTo>
                          <a:pt x="1868" y="669"/>
                        </a:lnTo>
                        <a:lnTo>
                          <a:pt x="1899" y="630"/>
                        </a:lnTo>
                        <a:lnTo>
                          <a:pt x="1929" y="588"/>
                        </a:lnTo>
                        <a:lnTo>
                          <a:pt x="1956" y="545"/>
                        </a:lnTo>
                        <a:lnTo>
                          <a:pt x="1981" y="501"/>
                        </a:lnTo>
                        <a:lnTo>
                          <a:pt x="2005" y="456"/>
                        </a:lnTo>
                        <a:lnTo>
                          <a:pt x="2026" y="409"/>
                        </a:lnTo>
                        <a:lnTo>
                          <a:pt x="2045" y="361"/>
                        </a:lnTo>
                        <a:lnTo>
                          <a:pt x="2062" y="313"/>
                        </a:lnTo>
                        <a:lnTo>
                          <a:pt x="2077" y="263"/>
                        </a:lnTo>
                        <a:lnTo>
                          <a:pt x="2088" y="212"/>
                        </a:lnTo>
                        <a:lnTo>
                          <a:pt x="2097" y="160"/>
                        </a:lnTo>
                        <a:lnTo>
                          <a:pt x="2104" y="107"/>
                        </a:lnTo>
                        <a:lnTo>
                          <a:pt x="2108" y="53"/>
                        </a:lnTo>
                        <a:lnTo>
                          <a:pt x="2110" y="0"/>
                        </a:lnTo>
                        <a:lnTo>
                          <a:pt x="2080" y="0"/>
                        </a:lnTo>
                        <a:lnTo>
                          <a:pt x="2051" y="0"/>
                        </a:lnTo>
                        <a:lnTo>
                          <a:pt x="2026" y="0"/>
                        </a:lnTo>
                        <a:lnTo>
                          <a:pt x="2002" y="0"/>
                        </a:lnTo>
                        <a:lnTo>
                          <a:pt x="1980" y="0"/>
                        </a:lnTo>
                        <a:lnTo>
                          <a:pt x="1959" y="0"/>
                        </a:lnTo>
                        <a:lnTo>
                          <a:pt x="1940" y="0"/>
                        </a:lnTo>
                        <a:lnTo>
                          <a:pt x="1921" y="0"/>
                        </a:lnTo>
                        <a:lnTo>
                          <a:pt x="1904" y="0"/>
                        </a:lnTo>
                        <a:lnTo>
                          <a:pt x="1887" y="0"/>
                        </a:lnTo>
                        <a:lnTo>
                          <a:pt x="1870" y="0"/>
                        </a:lnTo>
                        <a:lnTo>
                          <a:pt x="1855" y="0"/>
                        </a:lnTo>
                        <a:lnTo>
                          <a:pt x="1839" y="0"/>
                        </a:lnTo>
                        <a:lnTo>
                          <a:pt x="1822" y="0"/>
                        </a:lnTo>
                        <a:lnTo>
                          <a:pt x="1806" y="0"/>
                        </a:lnTo>
                        <a:lnTo>
                          <a:pt x="1789" y="0"/>
                        </a:lnTo>
                        <a:lnTo>
                          <a:pt x="1772" y="0"/>
                        </a:lnTo>
                        <a:lnTo>
                          <a:pt x="1753" y="0"/>
                        </a:lnTo>
                        <a:lnTo>
                          <a:pt x="1732" y="0"/>
                        </a:lnTo>
                        <a:lnTo>
                          <a:pt x="1711" y="0"/>
                        </a:lnTo>
                        <a:lnTo>
                          <a:pt x="1688" y="0"/>
                        </a:lnTo>
                        <a:lnTo>
                          <a:pt x="1663" y="0"/>
                        </a:lnTo>
                        <a:lnTo>
                          <a:pt x="1637" y="0"/>
                        </a:lnTo>
                        <a:lnTo>
                          <a:pt x="1608" y="0"/>
                        </a:lnTo>
                        <a:lnTo>
                          <a:pt x="1577" y="0"/>
                        </a:lnTo>
                        <a:lnTo>
                          <a:pt x="1543" y="0"/>
                        </a:lnTo>
                        <a:lnTo>
                          <a:pt x="1506" y="0"/>
                        </a:lnTo>
                        <a:lnTo>
                          <a:pt x="1467" y="0"/>
                        </a:lnTo>
                        <a:lnTo>
                          <a:pt x="1424" y="0"/>
                        </a:lnTo>
                        <a:lnTo>
                          <a:pt x="1378" y="0"/>
                        </a:lnTo>
                        <a:lnTo>
                          <a:pt x="1328" y="0"/>
                        </a:lnTo>
                        <a:lnTo>
                          <a:pt x="1274" y="0"/>
                        </a:lnTo>
                        <a:lnTo>
                          <a:pt x="1273" y="23"/>
                        </a:lnTo>
                        <a:lnTo>
                          <a:pt x="1270" y="43"/>
                        </a:lnTo>
                        <a:lnTo>
                          <a:pt x="1264" y="65"/>
                        </a:lnTo>
                        <a:lnTo>
                          <a:pt x="1256" y="85"/>
                        </a:lnTo>
                        <a:lnTo>
                          <a:pt x="1248" y="105"/>
                        </a:lnTo>
                        <a:lnTo>
                          <a:pt x="1237" y="122"/>
                        </a:lnTo>
                        <a:lnTo>
                          <a:pt x="1223" y="139"/>
                        </a:lnTo>
                        <a:lnTo>
                          <a:pt x="1209" y="155"/>
                        </a:lnTo>
                        <a:lnTo>
                          <a:pt x="1194" y="169"/>
                        </a:lnTo>
                        <a:lnTo>
                          <a:pt x="1177" y="181"/>
                        </a:lnTo>
                        <a:lnTo>
                          <a:pt x="1159" y="192"/>
                        </a:lnTo>
                        <a:lnTo>
                          <a:pt x="1140" y="201"/>
                        </a:lnTo>
                        <a:lnTo>
                          <a:pt x="1119" y="209"/>
                        </a:lnTo>
                        <a:lnTo>
                          <a:pt x="1098" y="214"/>
                        </a:lnTo>
                        <a:lnTo>
                          <a:pt x="1077" y="218"/>
                        </a:lnTo>
                        <a:lnTo>
                          <a:pt x="1055" y="219"/>
                        </a:lnTo>
                        <a:lnTo>
                          <a:pt x="1033" y="218"/>
                        </a:lnTo>
                        <a:lnTo>
                          <a:pt x="1011" y="214"/>
                        </a:lnTo>
                        <a:lnTo>
                          <a:pt x="990" y="209"/>
                        </a:lnTo>
                        <a:lnTo>
                          <a:pt x="969" y="201"/>
                        </a:lnTo>
                        <a:lnTo>
                          <a:pt x="950" y="192"/>
                        </a:lnTo>
                        <a:lnTo>
                          <a:pt x="932" y="181"/>
                        </a:lnTo>
                        <a:lnTo>
                          <a:pt x="915" y="169"/>
                        </a:lnTo>
                        <a:lnTo>
                          <a:pt x="900" y="155"/>
                        </a:lnTo>
                        <a:lnTo>
                          <a:pt x="886" y="139"/>
                        </a:lnTo>
                        <a:lnTo>
                          <a:pt x="873" y="122"/>
                        </a:lnTo>
                        <a:lnTo>
                          <a:pt x="862" y="105"/>
                        </a:lnTo>
                        <a:lnTo>
                          <a:pt x="853" y="85"/>
                        </a:lnTo>
                        <a:lnTo>
                          <a:pt x="845" y="65"/>
                        </a:lnTo>
                        <a:lnTo>
                          <a:pt x="840" y="43"/>
                        </a:lnTo>
                        <a:lnTo>
                          <a:pt x="836" y="23"/>
                        </a:lnTo>
                        <a:lnTo>
                          <a:pt x="835" y="0"/>
                        </a:lnTo>
                        <a:lnTo>
                          <a:pt x="806" y="0"/>
                        </a:lnTo>
                        <a:lnTo>
                          <a:pt x="777" y="0"/>
                        </a:lnTo>
                        <a:lnTo>
                          <a:pt x="752" y="0"/>
                        </a:lnTo>
                        <a:lnTo>
                          <a:pt x="728" y="0"/>
                        </a:lnTo>
                        <a:lnTo>
                          <a:pt x="706" y="0"/>
                        </a:lnTo>
                        <a:lnTo>
                          <a:pt x="685" y="0"/>
                        </a:lnTo>
                        <a:lnTo>
                          <a:pt x="665" y="0"/>
                        </a:lnTo>
                        <a:lnTo>
                          <a:pt x="647" y="0"/>
                        </a:lnTo>
                        <a:lnTo>
                          <a:pt x="630" y="0"/>
                        </a:lnTo>
                        <a:lnTo>
                          <a:pt x="613" y="0"/>
                        </a:lnTo>
                        <a:lnTo>
                          <a:pt x="596" y="0"/>
                        </a:lnTo>
                        <a:lnTo>
                          <a:pt x="581" y="0"/>
                        </a:lnTo>
                        <a:lnTo>
                          <a:pt x="564" y="0"/>
                        </a:lnTo>
                        <a:lnTo>
                          <a:pt x="548" y="0"/>
                        </a:lnTo>
                        <a:lnTo>
                          <a:pt x="531" y="0"/>
                        </a:lnTo>
                        <a:lnTo>
                          <a:pt x="515" y="0"/>
                        </a:lnTo>
                        <a:lnTo>
                          <a:pt x="498" y="0"/>
                        </a:lnTo>
                        <a:lnTo>
                          <a:pt x="479" y="0"/>
                        </a:lnTo>
                        <a:lnTo>
                          <a:pt x="458" y="0"/>
                        </a:lnTo>
                        <a:lnTo>
                          <a:pt x="437" y="0"/>
                        </a:lnTo>
                        <a:lnTo>
                          <a:pt x="414" y="0"/>
                        </a:lnTo>
                        <a:lnTo>
                          <a:pt x="389" y="0"/>
                        </a:lnTo>
                        <a:lnTo>
                          <a:pt x="363" y="0"/>
                        </a:lnTo>
                        <a:lnTo>
                          <a:pt x="334" y="0"/>
                        </a:lnTo>
                        <a:lnTo>
                          <a:pt x="302" y="0"/>
                        </a:lnTo>
                        <a:lnTo>
                          <a:pt x="268" y="0"/>
                        </a:lnTo>
                        <a:lnTo>
                          <a:pt x="232" y="0"/>
                        </a:lnTo>
                        <a:lnTo>
                          <a:pt x="193" y="0"/>
                        </a:lnTo>
                        <a:lnTo>
                          <a:pt x="150" y="0"/>
                        </a:lnTo>
                        <a:lnTo>
                          <a:pt x="104" y="0"/>
                        </a:lnTo>
                        <a:lnTo>
                          <a:pt x="53" y="0"/>
                        </a:lnTo>
                        <a:lnTo>
                          <a:pt x="0" y="0"/>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50">
                    <a:extLst>
                      <a:ext uri="{FF2B5EF4-FFF2-40B4-BE49-F238E27FC236}">
                        <a16:creationId xmlns:a16="http://schemas.microsoft.com/office/drawing/2014/main" id="{6A4F2909-3BC4-4640-9C6B-7AA5A57E846F}"/>
                      </a:ext>
                    </a:extLst>
                  </p:cNvPr>
                  <p:cNvSpPr>
                    <a:spLocks/>
                  </p:cNvSpPr>
                  <p:nvPr/>
                </p:nvSpPr>
                <p:spPr bwMode="auto">
                  <a:xfrm>
                    <a:off x="1913" y="2803"/>
                    <a:ext cx="696" cy="347"/>
                  </a:xfrm>
                  <a:custGeom>
                    <a:avLst/>
                    <a:gdLst>
                      <a:gd name="T0" fmla="*/ 0 w 2088"/>
                      <a:gd name="T1" fmla="*/ 0 h 1043"/>
                      <a:gd name="T2" fmla="*/ 0 w 2088"/>
                      <a:gd name="T3" fmla="*/ 0 h 1043"/>
                      <a:gd name="T4" fmla="*/ 0 w 2088"/>
                      <a:gd name="T5" fmla="*/ 1 h 1043"/>
                      <a:gd name="T6" fmla="*/ 0 w 2088"/>
                      <a:gd name="T7" fmla="*/ 1 h 1043"/>
                      <a:gd name="T8" fmla="*/ 0 w 2088"/>
                      <a:gd name="T9" fmla="*/ 1 h 1043"/>
                      <a:gd name="T10" fmla="*/ 0 w 2088"/>
                      <a:gd name="T11" fmla="*/ 1 h 1043"/>
                      <a:gd name="T12" fmla="*/ 1 w 2088"/>
                      <a:gd name="T13" fmla="*/ 1 h 1043"/>
                      <a:gd name="T14" fmla="*/ 1 w 2088"/>
                      <a:gd name="T15" fmla="*/ 1 h 1043"/>
                      <a:gd name="T16" fmla="*/ 1 w 2088"/>
                      <a:gd name="T17" fmla="*/ 1 h 1043"/>
                      <a:gd name="T18" fmla="*/ 1 w 2088"/>
                      <a:gd name="T19" fmla="*/ 1 h 1043"/>
                      <a:gd name="T20" fmla="*/ 1 w 2088"/>
                      <a:gd name="T21" fmla="*/ 1 h 1043"/>
                      <a:gd name="T22" fmla="*/ 2 w 2088"/>
                      <a:gd name="T23" fmla="*/ 1 h 1043"/>
                      <a:gd name="T24" fmla="*/ 2 w 2088"/>
                      <a:gd name="T25" fmla="*/ 1 h 1043"/>
                      <a:gd name="T26" fmla="*/ 2 w 2088"/>
                      <a:gd name="T27" fmla="*/ 1 h 1043"/>
                      <a:gd name="T28" fmla="*/ 2 w 2088"/>
                      <a:gd name="T29" fmla="*/ 1 h 1043"/>
                      <a:gd name="T30" fmla="*/ 2 w 2088"/>
                      <a:gd name="T31" fmla="*/ 1 h 1043"/>
                      <a:gd name="T32" fmla="*/ 3 w 2088"/>
                      <a:gd name="T33" fmla="*/ 1 h 1043"/>
                      <a:gd name="T34" fmla="*/ 3 w 2088"/>
                      <a:gd name="T35" fmla="*/ 1 h 1043"/>
                      <a:gd name="T36" fmla="*/ 3 w 2088"/>
                      <a:gd name="T37" fmla="*/ 1 h 1043"/>
                      <a:gd name="T38" fmla="*/ 3 w 2088"/>
                      <a:gd name="T39" fmla="*/ 0 h 1043"/>
                      <a:gd name="T40" fmla="*/ 3 w 2088"/>
                      <a:gd name="T41" fmla="*/ 0 h 1043"/>
                      <a:gd name="T42" fmla="*/ 3 w 2088"/>
                      <a:gd name="T43" fmla="*/ 0 h 1043"/>
                      <a:gd name="T44" fmla="*/ 3 w 2088"/>
                      <a:gd name="T45" fmla="*/ 0 h 1043"/>
                      <a:gd name="T46" fmla="*/ 3 w 2088"/>
                      <a:gd name="T47" fmla="*/ 0 h 1043"/>
                      <a:gd name="T48" fmla="*/ 3 w 2088"/>
                      <a:gd name="T49" fmla="*/ 0 h 1043"/>
                      <a:gd name="T50" fmla="*/ 2 w 2088"/>
                      <a:gd name="T51" fmla="*/ 0 h 1043"/>
                      <a:gd name="T52" fmla="*/ 2 w 2088"/>
                      <a:gd name="T53" fmla="*/ 0 h 1043"/>
                      <a:gd name="T54" fmla="*/ 2 w 2088"/>
                      <a:gd name="T55" fmla="*/ 0 h 1043"/>
                      <a:gd name="T56" fmla="*/ 2 w 2088"/>
                      <a:gd name="T57" fmla="*/ 0 h 1043"/>
                      <a:gd name="T58" fmla="*/ 2 w 2088"/>
                      <a:gd name="T59" fmla="*/ 0 h 1043"/>
                      <a:gd name="T60" fmla="*/ 2 w 2088"/>
                      <a:gd name="T61" fmla="*/ 0 h 1043"/>
                      <a:gd name="T62" fmla="*/ 2 w 2088"/>
                      <a:gd name="T63" fmla="*/ 0 h 1043"/>
                      <a:gd name="T64" fmla="*/ 2 w 2088"/>
                      <a:gd name="T65" fmla="*/ 0 h 1043"/>
                      <a:gd name="T66" fmla="*/ 2 w 2088"/>
                      <a:gd name="T67" fmla="*/ 0 h 1043"/>
                      <a:gd name="T68" fmla="*/ 2 w 2088"/>
                      <a:gd name="T69" fmla="*/ 0 h 1043"/>
                      <a:gd name="T70" fmla="*/ 2 w 2088"/>
                      <a:gd name="T71" fmla="*/ 0 h 1043"/>
                      <a:gd name="T72" fmla="*/ 1 w 2088"/>
                      <a:gd name="T73" fmla="*/ 0 h 1043"/>
                      <a:gd name="T74" fmla="*/ 1 w 2088"/>
                      <a:gd name="T75" fmla="*/ 0 h 1043"/>
                      <a:gd name="T76" fmla="*/ 1 w 2088"/>
                      <a:gd name="T77" fmla="*/ 0 h 1043"/>
                      <a:gd name="T78" fmla="*/ 1 w 2088"/>
                      <a:gd name="T79" fmla="*/ 0 h 1043"/>
                      <a:gd name="T80" fmla="*/ 1 w 2088"/>
                      <a:gd name="T81" fmla="*/ 0 h 1043"/>
                      <a:gd name="T82" fmla="*/ 1 w 2088"/>
                      <a:gd name="T83" fmla="*/ 0 h 1043"/>
                      <a:gd name="T84" fmla="*/ 1 w 2088"/>
                      <a:gd name="T85" fmla="*/ 0 h 1043"/>
                      <a:gd name="T86" fmla="*/ 1 w 2088"/>
                      <a:gd name="T87" fmla="*/ 0 h 1043"/>
                      <a:gd name="T88" fmla="*/ 1 w 2088"/>
                      <a:gd name="T89" fmla="*/ 0 h 1043"/>
                      <a:gd name="T90" fmla="*/ 1 w 2088"/>
                      <a:gd name="T91" fmla="*/ 0 h 1043"/>
                      <a:gd name="T92" fmla="*/ 1 w 2088"/>
                      <a:gd name="T93" fmla="*/ 0 h 1043"/>
                      <a:gd name="T94" fmla="*/ 1 w 2088"/>
                      <a:gd name="T95" fmla="*/ 0 h 1043"/>
                      <a:gd name="T96" fmla="*/ 1 w 2088"/>
                      <a:gd name="T97" fmla="*/ 0 h 1043"/>
                      <a:gd name="T98" fmla="*/ 1 w 2088"/>
                      <a:gd name="T99" fmla="*/ 0 h 1043"/>
                      <a:gd name="T100" fmla="*/ 0 w 2088"/>
                      <a:gd name="T101" fmla="*/ 0 h 1043"/>
                      <a:gd name="T102" fmla="*/ 0 w 2088"/>
                      <a:gd name="T103" fmla="*/ 0 h 1043"/>
                      <a:gd name="T104" fmla="*/ 0 w 2088"/>
                      <a:gd name="T105" fmla="*/ 0 h 10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8" h="1043">
                        <a:moveTo>
                          <a:pt x="0" y="0"/>
                        </a:moveTo>
                        <a:lnTo>
                          <a:pt x="1" y="53"/>
                        </a:lnTo>
                        <a:lnTo>
                          <a:pt x="5" y="106"/>
                        </a:lnTo>
                        <a:lnTo>
                          <a:pt x="12" y="158"/>
                        </a:lnTo>
                        <a:lnTo>
                          <a:pt x="20" y="210"/>
                        </a:lnTo>
                        <a:lnTo>
                          <a:pt x="33" y="260"/>
                        </a:lnTo>
                        <a:lnTo>
                          <a:pt x="47" y="310"/>
                        </a:lnTo>
                        <a:lnTo>
                          <a:pt x="63" y="358"/>
                        </a:lnTo>
                        <a:lnTo>
                          <a:pt x="82" y="405"/>
                        </a:lnTo>
                        <a:lnTo>
                          <a:pt x="103" y="451"/>
                        </a:lnTo>
                        <a:lnTo>
                          <a:pt x="126" y="496"/>
                        </a:lnTo>
                        <a:lnTo>
                          <a:pt x="151" y="540"/>
                        </a:lnTo>
                        <a:lnTo>
                          <a:pt x="178" y="582"/>
                        </a:lnTo>
                        <a:lnTo>
                          <a:pt x="208" y="623"/>
                        </a:lnTo>
                        <a:lnTo>
                          <a:pt x="239" y="662"/>
                        </a:lnTo>
                        <a:lnTo>
                          <a:pt x="272" y="701"/>
                        </a:lnTo>
                        <a:lnTo>
                          <a:pt x="307" y="737"/>
                        </a:lnTo>
                        <a:lnTo>
                          <a:pt x="343" y="771"/>
                        </a:lnTo>
                        <a:lnTo>
                          <a:pt x="380" y="804"/>
                        </a:lnTo>
                        <a:lnTo>
                          <a:pt x="420" y="836"/>
                        </a:lnTo>
                        <a:lnTo>
                          <a:pt x="461" y="864"/>
                        </a:lnTo>
                        <a:lnTo>
                          <a:pt x="503" y="891"/>
                        </a:lnTo>
                        <a:lnTo>
                          <a:pt x="547" y="917"/>
                        </a:lnTo>
                        <a:lnTo>
                          <a:pt x="592" y="940"/>
                        </a:lnTo>
                        <a:lnTo>
                          <a:pt x="638" y="960"/>
                        </a:lnTo>
                        <a:lnTo>
                          <a:pt x="685" y="979"/>
                        </a:lnTo>
                        <a:lnTo>
                          <a:pt x="734" y="996"/>
                        </a:lnTo>
                        <a:lnTo>
                          <a:pt x="784" y="1010"/>
                        </a:lnTo>
                        <a:lnTo>
                          <a:pt x="834" y="1022"/>
                        </a:lnTo>
                        <a:lnTo>
                          <a:pt x="885" y="1031"/>
                        </a:lnTo>
                        <a:lnTo>
                          <a:pt x="937" y="1037"/>
                        </a:lnTo>
                        <a:lnTo>
                          <a:pt x="990" y="1042"/>
                        </a:lnTo>
                        <a:lnTo>
                          <a:pt x="1044" y="1043"/>
                        </a:lnTo>
                        <a:lnTo>
                          <a:pt x="1097" y="1042"/>
                        </a:lnTo>
                        <a:lnTo>
                          <a:pt x="1150" y="1037"/>
                        </a:lnTo>
                        <a:lnTo>
                          <a:pt x="1203" y="1031"/>
                        </a:lnTo>
                        <a:lnTo>
                          <a:pt x="1253" y="1022"/>
                        </a:lnTo>
                        <a:lnTo>
                          <a:pt x="1303" y="1010"/>
                        </a:lnTo>
                        <a:lnTo>
                          <a:pt x="1353" y="996"/>
                        </a:lnTo>
                        <a:lnTo>
                          <a:pt x="1402" y="979"/>
                        </a:lnTo>
                        <a:lnTo>
                          <a:pt x="1449" y="960"/>
                        </a:lnTo>
                        <a:lnTo>
                          <a:pt x="1495" y="940"/>
                        </a:lnTo>
                        <a:lnTo>
                          <a:pt x="1540" y="917"/>
                        </a:lnTo>
                        <a:lnTo>
                          <a:pt x="1584" y="891"/>
                        </a:lnTo>
                        <a:lnTo>
                          <a:pt x="1626" y="864"/>
                        </a:lnTo>
                        <a:lnTo>
                          <a:pt x="1668" y="836"/>
                        </a:lnTo>
                        <a:lnTo>
                          <a:pt x="1707" y="804"/>
                        </a:lnTo>
                        <a:lnTo>
                          <a:pt x="1744" y="771"/>
                        </a:lnTo>
                        <a:lnTo>
                          <a:pt x="1782" y="737"/>
                        </a:lnTo>
                        <a:lnTo>
                          <a:pt x="1816" y="701"/>
                        </a:lnTo>
                        <a:lnTo>
                          <a:pt x="1848" y="662"/>
                        </a:lnTo>
                        <a:lnTo>
                          <a:pt x="1879" y="623"/>
                        </a:lnTo>
                        <a:lnTo>
                          <a:pt x="1909" y="582"/>
                        </a:lnTo>
                        <a:lnTo>
                          <a:pt x="1936" y="540"/>
                        </a:lnTo>
                        <a:lnTo>
                          <a:pt x="1961" y="496"/>
                        </a:lnTo>
                        <a:lnTo>
                          <a:pt x="1984" y="451"/>
                        </a:lnTo>
                        <a:lnTo>
                          <a:pt x="2005" y="405"/>
                        </a:lnTo>
                        <a:lnTo>
                          <a:pt x="2024" y="358"/>
                        </a:lnTo>
                        <a:lnTo>
                          <a:pt x="2040" y="310"/>
                        </a:lnTo>
                        <a:lnTo>
                          <a:pt x="2055" y="260"/>
                        </a:lnTo>
                        <a:lnTo>
                          <a:pt x="2067" y="210"/>
                        </a:lnTo>
                        <a:lnTo>
                          <a:pt x="2075" y="158"/>
                        </a:lnTo>
                        <a:lnTo>
                          <a:pt x="2082" y="106"/>
                        </a:lnTo>
                        <a:lnTo>
                          <a:pt x="2086" y="53"/>
                        </a:lnTo>
                        <a:lnTo>
                          <a:pt x="2088" y="0"/>
                        </a:lnTo>
                        <a:lnTo>
                          <a:pt x="2057" y="0"/>
                        </a:lnTo>
                        <a:lnTo>
                          <a:pt x="2028" y="0"/>
                        </a:lnTo>
                        <a:lnTo>
                          <a:pt x="2001" y="0"/>
                        </a:lnTo>
                        <a:lnTo>
                          <a:pt x="1977" y="0"/>
                        </a:lnTo>
                        <a:lnTo>
                          <a:pt x="1954" y="0"/>
                        </a:lnTo>
                        <a:lnTo>
                          <a:pt x="1933" y="0"/>
                        </a:lnTo>
                        <a:lnTo>
                          <a:pt x="1913" y="0"/>
                        </a:lnTo>
                        <a:lnTo>
                          <a:pt x="1893" y="0"/>
                        </a:lnTo>
                        <a:lnTo>
                          <a:pt x="1876" y="0"/>
                        </a:lnTo>
                        <a:lnTo>
                          <a:pt x="1859" y="0"/>
                        </a:lnTo>
                        <a:lnTo>
                          <a:pt x="1842" y="0"/>
                        </a:lnTo>
                        <a:lnTo>
                          <a:pt x="1827" y="0"/>
                        </a:lnTo>
                        <a:lnTo>
                          <a:pt x="1810" y="0"/>
                        </a:lnTo>
                        <a:lnTo>
                          <a:pt x="1794" y="0"/>
                        </a:lnTo>
                        <a:lnTo>
                          <a:pt x="1777" y="0"/>
                        </a:lnTo>
                        <a:lnTo>
                          <a:pt x="1761" y="0"/>
                        </a:lnTo>
                        <a:lnTo>
                          <a:pt x="1743" y="0"/>
                        </a:lnTo>
                        <a:lnTo>
                          <a:pt x="1725" y="0"/>
                        </a:lnTo>
                        <a:lnTo>
                          <a:pt x="1705" y="0"/>
                        </a:lnTo>
                        <a:lnTo>
                          <a:pt x="1685" y="0"/>
                        </a:lnTo>
                        <a:lnTo>
                          <a:pt x="1662" y="0"/>
                        </a:lnTo>
                        <a:lnTo>
                          <a:pt x="1638" y="0"/>
                        </a:lnTo>
                        <a:lnTo>
                          <a:pt x="1613" y="0"/>
                        </a:lnTo>
                        <a:lnTo>
                          <a:pt x="1585" y="0"/>
                        </a:lnTo>
                        <a:lnTo>
                          <a:pt x="1555" y="0"/>
                        </a:lnTo>
                        <a:lnTo>
                          <a:pt x="1522" y="0"/>
                        </a:lnTo>
                        <a:lnTo>
                          <a:pt x="1487" y="0"/>
                        </a:lnTo>
                        <a:lnTo>
                          <a:pt x="1448" y="0"/>
                        </a:lnTo>
                        <a:lnTo>
                          <a:pt x="1408" y="0"/>
                        </a:lnTo>
                        <a:lnTo>
                          <a:pt x="1363" y="0"/>
                        </a:lnTo>
                        <a:lnTo>
                          <a:pt x="1314" y="0"/>
                        </a:lnTo>
                        <a:lnTo>
                          <a:pt x="1263" y="0"/>
                        </a:lnTo>
                        <a:lnTo>
                          <a:pt x="1262" y="23"/>
                        </a:lnTo>
                        <a:lnTo>
                          <a:pt x="1259" y="43"/>
                        </a:lnTo>
                        <a:lnTo>
                          <a:pt x="1253" y="65"/>
                        </a:lnTo>
                        <a:lnTo>
                          <a:pt x="1245" y="85"/>
                        </a:lnTo>
                        <a:lnTo>
                          <a:pt x="1237" y="105"/>
                        </a:lnTo>
                        <a:lnTo>
                          <a:pt x="1226" y="122"/>
                        </a:lnTo>
                        <a:lnTo>
                          <a:pt x="1212" y="139"/>
                        </a:lnTo>
                        <a:lnTo>
                          <a:pt x="1198" y="155"/>
                        </a:lnTo>
                        <a:lnTo>
                          <a:pt x="1183" y="169"/>
                        </a:lnTo>
                        <a:lnTo>
                          <a:pt x="1166" y="181"/>
                        </a:lnTo>
                        <a:lnTo>
                          <a:pt x="1148" y="192"/>
                        </a:lnTo>
                        <a:lnTo>
                          <a:pt x="1129" y="201"/>
                        </a:lnTo>
                        <a:lnTo>
                          <a:pt x="1108" y="209"/>
                        </a:lnTo>
                        <a:lnTo>
                          <a:pt x="1087" y="214"/>
                        </a:lnTo>
                        <a:lnTo>
                          <a:pt x="1066" y="218"/>
                        </a:lnTo>
                        <a:lnTo>
                          <a:pt x="1044" y="219"/>
                        </a:lnTo>
                        <a:lnTo>
                          <a:pt x="1022" y="218"/>
                        </a:lnTo>
                        <a:lnTo>
                          <a:pt x="1000" y="214"/>
                        </a:lnTo>
                        <a:lnTo>
                          <a:pt x="979" y="209"/>
                        </a:lnTo>
                        <a:lnTo>
                          <a:pt x="958" y="201"/>
                        </a:lnTo>
                        <a:lnTo>
                          <a:pt x="939" y="192"/>
                        </a:lnTo>
                        <a:lnTo>
                          <a:pt x="921" y="181"/>
                        </a:lnTo>
                        <a:lnTo>
                          <a:pt x="904" y="169"/>
                        </a:lnTo>
                        <a:lnTo>
                          <a:pt x="889" y="155"/>
                        </a:lnTo>
                        <a:lnTo>
                          <a:pt x="875" y="139"/>
                        </a:lnTo>
                        <a:lnTo>
                          <a:pt x="862" y="122"/>
                        </a:lnTo>
                        <a:lnTo>
                          <a:pt x="851" y="105"/>
                        </a:lnTo>
                        <a:lnTo>
                          <a:pt x="842" y="85"/>
                        </a:lnTo>
                        <a:lnTo>
                          <a:pt x="834" y="65"/>
                        </a:lnTo>
                        <a:lnTo>
                          <a:pt x="829" y="43"/>
                        </a:lnTo>
                        <a:lnTo>
                          <a:pt x="825" y="23"/>
                        </a:lnTo>
                        <a:lnTo>
                          <a:pt x="824" y="0"/>
                        </a:lnTo>
                        <a:lnTo>
                          <a:pt x="794" y="0"/>
                        </a:lnTo>
                        <a:lnTo>
                          <a:pt x="764" y="0"/>
                        </a:lnTo>
                        <a:lnTo>
                          <a:pt x="738" y="0"/>
                        </a:lnTo>
                        <a:lnTo>
                          <a:pt x="714" y="0"/>
                        </a:lnTo>
                        <a:lnTo>
                          <a:pt x="690" y="0"/>
                        </a:lnTo>
                        <a:lnTo>
                          <a:pt x="669" y="0"/>
                        </a:lnTo>
                        <a:lnTo>
                          <a:pt x="649" y="0"/>
                        </a:lnTo>
                        <a:lnTo>
                          <a:pt x="630" y="0"/>
                        </a:lnTo>
                        <a:lnTo>
                          <a:pt x="613" y="0"/>
                        </a:lnTo>
                        <a:lnTo>
                          <a:pt x="595" y="0"/>
                        </a:lnTo>
                        <a:lnTo>
                          <a:pt x="579" y="0"/>
                        </a:lnTo>
                        <a:lnTo>
                          <a:pt x="562" y="0"/>
                        </a:lnTo>
                        <a:lnTo>
                          <a:pt x="546" y="0"/>
                        </a:lnTo>
                        <a:lnTo>
                          <a:pt x="530" y="0"/>
                        </a:lnTo>
                        <a:lnTo>
                          <a:pt x="514" y="0"/>
                        </a:lnTo>
                        <a:lnTo>
                          <a:pt x="496" y="0"/>
                        </a:lnTo>
                        <a:lnTo>
                          <a:pt x="479" y="0"/>
                        </a:lnTo>
                        <a:lnTo>
                          <a:pt x="460" y="0"/>
                        </a:lnTo>
                        <a:lnTo>
                          <a:pt x="442" y="0"/>
                        </a:lnTo>
                        <a:lnTo>
                          <a:pt x="421" y="0"/>
                        </a:lnTo>
                        <a:lnTo>
                          <a:pt x="399" y="0"/>
                        </a:lnTo>
                        <a:lnTo>
                          <a:pt x="375" y="0"/>
                        </a:lnTo>
                        <a:lnTo>
                          <a:pt x="348" y="0"/>
                        </a:lnTo>
                        <a:lnTo>
                          <a:pt x="321" y="0"/>
                        </a:lnTo>
                        <a:lnTo>
                          <a:pt x="291" y="0"/>
                        </a:lnTo>
                        <a:lnTo>
                          <a:pt x="258" y="0"/>
                        </a:lnTo>
                        <a:lnTo>
                          <a:pt x="223" y="0"/>
                        </a:lnTo>
                        <a:lnTo>
                          <a:pt x="185" y="0"/>
                        </a:lnTo>
                        <a:lnTo>
                          <a:pt x="143" y="0"/>
                        </a:lnTo>
                        <a:lnTo>
                          <a:pt x="99" y="0"/>
                        </a:lnTo>
                        <a:lnTo>
                          <a:pt x="51" y="0"/>
                        </a:lnTo>
                        <a:lnTo>
                          <a:pt x="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51">
                    <a:extLst>
                      <a:ext uri="{FF2B5EF4-FFF2-40B4-BE49-F238E27FC236}">
                        <a16:creationId xmlns:a16="http://schemas.microsoft.com/office/drawing/2014/main" id="{E5EF515C-8A1A-4754-83BE-FF690475BFA2}"/>
                      </a:ext>
                    </a:extLst>
                  </p:cNvPr>
                  <p:cNvSpPr>
                    <a:spLocks/>
                  </p:cNvSpPr>
                  <p:nvPr/>
                </p:nvSpPr>
                <p:spPr bwMode="auto">
                  <a:xfrm>
                    <a:off x="1916" y="2803"/>
                    <a:ext cx="690" cy="344"/>
                  </a:xfrm>
                  <a:custGeom>
                    <a:avLst/>
                    <a:gdLst>
                      <a:gd name="T0" fmla="*/ 0 w 2069"/>
                      <a:gd name="T1" fmla="*/ 0 h 1033"/>
                      <a:gd name="T2" fmla="*/ 0 w 2069"/>
                      <a:gd name="T3" fmla="*/ 0 h 1033"/>
                      <a:gd name="T4" fmla="*/ 0 w 2069"/>
                      <a:gd name="T5" fmla="*/ 1 h 1033"/>
                      <a:gd name="T6" fmla="*/ 0 w 2069"/>
                      <a:gd name="T7" fmla="*/ 1 h 1033"/>
                      <a:gd name="T8" fmla="*/ 0 w 2069"/>
                      <a:gd name="T9" fmla="*/ 1 h 1033"/>
                      <a:gd name="T10" fmla="*/ 0 w 2069"/>
                      <a:gd name="T11" fmla="*/ 1 h 1033"/>
                      <a:gd name="T12" fmla="*/ 1 w 2069"/>
                      <a:gd name="T13" fmla="*/ 1 h 1033"/>
                      <a:gd name="T14" fmla="*/ 1 w 2069"/>
                      <a:gd name="T15" fmla="*/ 1 h 1033"/>
                      <a:gd name="T16" fmla="*/ 1 w 2069"/>
                      <a:gd name="T17" fmla="*/ 1 h 1033"/>
                      <a:gd name="T18" fmla="*/ 1 w 2069"/>
                      <a:gd name="T19" fmla="*/ 1 h 1033"/>
                      <a:gd name="T20" fmla="*/ 1 w 2069"/>
                      <a:gd name="T21" fmla="*/ 1 h 1033"/>
                      <a:gd name="T22" fmla="*/ 2 w 2069"/>
                      <a:gd name="T23" fmla="*/ 1 h 1033"/>
                      <a:gd name="T24" fmla="*/ 2 w 2069"/>
                      <a:gd name="T25" fmla="*/ 1 h 1033"/>
                      <a:gd name="T26" fmla="*/ 2 w 2069"/>
                      <a:gd name="T27" fmla="*/ 1 h 1033"/>
                      <a:gd name="T28" fmla="*/ 2 w 2069"/>
                      <a:gd name="T29" fmla="*/ 1 h 1033"/>
                      <a:gd name="T30" fmla="*/ 2 w 2069"/>
                      <a:gd name="T31" fmla="*/ 1 h 1033"/>
                      <a:gd name="T32" fmla="*/ 3 w 2069"/>
                      <a:gd name="T33" fmla="*/ 1 h 1033"/>
                      <a:gd name="T34" fmla="*/ 3 w 2069"/>
                      <a:gd name="T35" fmla="*/ 1 h 1033"/>
                      <a:gd name="T36" fmla="*/ 3 w 2069"/>
                      <a:gd name="T37" fmla="*/ 1 h 1033"/>
                      <a:gd name="T38" fmla="*/ 3 w 2069"/>
                      <a:gd name="T39" fmla="*/ 0 h 1033"/>
                      <a:gd name="T40" fmla="*/ 3 w 2069"/>
                      <a:gd name="T41" fmla="*/ 0 h 1033"/>
                      <a:gd name="T42" fmla="*/ 3 w 2069"/>
                      <a:gd name="T43" fmla="*/ 0 h 1033"/>
                      <a:gd name="T44" fmla="*/ 3 w 2069"/>
                      <a:gd name="T45" fmla="*/ 0 h 1033"/>
                      <a:gd name="T46" fmla="*/ 3 w 2069"/>
                      <a:gd name="T47" fmla="*/ 0 h 1033"/>
                      <a:gd name="T48" fmla="*/ 3 w 2069"/>
                      <a:gd name="T49" fmla="*/ 0 h 1033"/>
                      <a:gd name="T50" fmla="*/ 2 w 2069"/>
                      <a:gd name="T51" fmla="*/ 0 h 1033"/>
                      <a:gd name="T52" fmla="*/ 2 w 2069"/>
                      <a:gd name="T53" fmla="*/ 0 h 1033"/>
                      <a:gd name="T54" fmla="*/ 2 w 2069"/>
                      <a:gd name="T55" fmla="*/ 0 h 1033"/>
                      <a:gd name="T56" fmla="*/ 2 w 2069"/>
                      <a:gd name="T57" fmla="*/ 0 h 1033"/>
                      <a:gd name="T58" fmla="*/ 2 w 2069"/>
                      <a:gd name="T59" fmla="*/ 0 h 1033"/>
                      <a:gd name="T60" fmla="*/ 2 w 2069"/>
                      <a:gd name="T61" fmla="*/ 0 h 1033"/>
                      <a:gd name="T62" fmla="*/ 2 w 2069"/>
                      <a:gd name="T63" fmla="*/ 0 h 1033"/>
                      <a:gd name="T64" fmla="*/ 2 w 2069"/>
                      <a:gd name="T65" fmla="*/ 0 h 1033"/>
                      <a:gd name="T66" fmla="*/ 2 w 2069"/>
                      <a:gd name="T67" fmla="*/ 0 h 1033"/>
                      <a:gd name="T68" fmla="*/ 2 w 2069"/>
                      <a:gd name="T69" fmla="*/ 0 h 1033"/>
                      <a:gd name="T70" fmla="*/ 2 w 2069"/>
                      <a:gd name="T71" fmla="*/ 0 h 1033"/>
                      <a:gd name="T72" fmla="*/ 1 w 2069"/>
                      <a:gd name="T73" fmla="*/ 0 h 1033"/>
                      <a:gd name="T74" fmla="*/ 1 w 2069"/>
                      <a:gd name="T75" fmla="*/ 0 h 1033"/>
                      <a:gd name="T76" fmla="*/ 1 w 2069"/>
                      <a:gd name="T77" fmla="*/ 0 h 1033"/>
                      <a:gd name="T78" fmla="*/ 1 w 2069"/>
                      <a:gd name="T79" fmla="*/ 0 h 1033"/>
                      <a:gd name="T80" fmla="*/ 1 w 2069"/>
                      <a:gd name="T81" fmla="*/ 0 h 1033"/>
                      <a:gd name="T82" fmla="*/ 1 w 2069"/>
                      <a:gd name="T83" fmla="*/ 0 h 1033"/>
                      <a:gd name="T84" fmla="*/ 1 w 2069"/>
                      <a:gd name="T85" fmla="*/ 0 h 1033"/>
                      <a:gd name="T86" fmla="*/ 1 w 2069"/>
                      <a:gd name="T87" fmla="*/ 0 h 1033"/>
                      <a:gd name="T88" fmla="*/ 1 w 2069"/>
                      <a:gd name="T89" fmla="*/ 0 h 1033"/>
                      <a:gd name="T90" fmla="*/ 1 w 2069"/>
                      <a:gd name="T91" fmla="*/ 0 h 1033"/>
                      <a:gd name="T92" fmla="*/ 1 w 2069"/>
                      <a:gd name="T93" fmla="*/ 0 h 1033"/>
                      <a:gd name="T94" fmla="*/ 1 w 2069"/>
                      <a:gd name="T95" fmla="*/ 0 h 1033"/>
                      <a:gd name="T96" fmla="*/ 1 w 2069"/>
                      <a:gd name="T97" fmla="*/ 0 h 1033"/>
                      <a:gd name="T98" fmla="*/ 1 w 2069"/>
                      <a:gd name="T99" fmla="*/ 0 h 1033"/>
                      <a:gd name="T100" fmla="*/ 0 w 2069"/>
                      <a:gd name="T101" fmla="*/ 0 h 1033"/>
                      <a:gd name="T102" fmla="*/ 0 w 2069"/>
                      <a:gd name="T103" fmla="*/ 0 h 1033"/>
                      <a:gd name="T104" fmla="*/ 0 w 2069"/>
                      <a:gd name="T105" fmla="*/ 0 h 103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69" h="1033">
                        <a:moveTo>
                          <a:pt x="0" y="0"/>
                        </a:moveTo>
                        <a:lnTo>
                          <a:pt x="2" y="52"/>
                        </a:lnTo>
                        <a:lnTo>
                          <a:pt x="6" y="105"/>
                        </a:lnTo>
                        <a:lnTo>
                          <a:pt x="13" y="156"/>
                        </a:lnTo>
                        <a:lnTo>
                          <a:pt x="21" y="208"/>
                        </a:lnTo>
                        <a:lnTo>
                          <a:pt x="33" y="257"/>
                        </a:lnTo>
                        <a:lnTo>
                          <a:pt x="48" y="306"/>
                        </a:lnTo>
                        <a:lnTo>
                          <a:pt x="63" y="355"/>
                        </a:lnTo>
                        <a:lnTo>
                          <a:pt x="82" y="402"/>
                        </a:lnTo>
                        <a:lnTo>
                          <a:pt x="102" y="447"/>
                        </a:lnTo>
                        <a:lnTo>
                          <a:pt x="125" y="492"/>
                        </a:lnTo>
                        <a:lnTo>
                          <a:pt x="151" y="535"/>
                        </a:lnTo>
                        <a:lnTo>
                          <a:pt x="178" y="577"/>
                        </a:lnTo>
                        <a:lnTo>
                          <a:pt x="207" y="618"/>
                        </a:lnTo>
                        <a:lnTo>
                          <a:pt x="237" y="657"/>
                        </a:lnTo>
                        <a:lnTo>
                          <a:pt x="270" y="694"/>
                        </a:lnTo>
                        <a:lnTo>
                          <a:pt x="304" y="729"/>
                        </a:lnTo>
                        <a:lnTo>
                          <a:pt x="340" y="764"/>
                        </a:lnTo>
                        <a:lnTo>
                          <a:pt x="378" y="796"/>
                        </a:lnTo>
                        <a:lnTo>
                          <a:pt x="417" y="827"/>
                        </a:lnTo>
                        <a:lnTo>
                          <a:pt x="458" y="856"/>
                        </a:lnTo>
                        <a:lnTo>
                          <a:pt x="499" y="883"/>
                        </a:lnTo>
                        <a:lnTo>
                          <a:pt x="542" y="908"/>
                        </a:lnTo>
                        <a:lnTo>
                          <a:pt x="587" y="931"/>
                        </a:lnTo>
                        <a:lnTo>
                          <a:pt x="633" y="952"/>
                        </a:lnTo>
                        <a:lnTo>
                          <a:pt x="679" y="970"/>
                        </a:lnTo>
                        <a:lnTo>
                          <a:pt x="728" y="987"/>
                        </a:lnTo>
                        <a:lnTo>
                          <a:pt x="777" y="1000"/>
                        </a:lnTo>
                        <a:lnTo>
                          <a:pt x="826" y="1012"/>
                        </a:lnTo>
                        <a:lnTo>
                          <a:pt x="878" y="1021"/>
                        </a:lnTo>
                        <a:lnTo>
                          <a:pt x="929" y="1027"/>
                        </a:lnTo>
                        <a:lnTo>
                          <a:pt x="982" y="1032"/>
                        </a:lnTo>
                        <a:lnTo>
                          <a:pt x="1035" y="1033"/>
                        </a:lnTo>
                        <a:lnTo>
                          <a:pt x="1087" y="1032"/>
                        </a:lnTo>
                        <a:lnTo>
                          <a:pt x="1140" y="1027"/>
                        </a:lnTo>
                        <a:lnTo>
                          <a:pt x="1191" y="1021"/>
                        </a:lnTo>
                        <a:lnTo>
                          <a:pt x="1243" y="1012"/>
                        </a:lnTo>
                        <a:lnTo>
                          <a:pt x="1292" y="1000"/>
                        </a:lnTo>
                        <a:lnTo>
                          <a:pt x="1342" y="987"/>
                        </a:lnTo>
                        <a:lnTo>
                          <a:pt x="1390" y="970"/>
                        </a:lnTo>
                        <a:lnTo>
                          <a:pt x="1436" y="952"/>
                        </a:lnTo>
                        <a:lnTo>
                          <a:pt x="1482" y="931"/>
                        </a:lnTo>
                        <a:lnTo>
                          <a:pt x="1527" y="908"/>
                        </a:lnTo>
                        <a:lnTo>
                          <a:pt x="1570" y="883"/>
                        </a:lnTo>
                        <a:lnTo>
                          <a:pt x="1611" y="856"/>
                        </a:lnTo>
                        <a:lnTo>
                          <a:pt x="1652" y="827"/>
                        </a:lnTo>
                        <a:lnTo>
                          <a:pt x="1691" y="796"/>
                        </a:lnTo>
                        <a:lnTo>
                          <a:pt x="1729" y="764"/>
                        </a:lnTo>
                        <a:lnTo>
                          <a:pt x="1765" y="729"/>
                        </a:lnTo>
                        <a:lnTo>
                          <a:pt x="1799" y="694"/>
                        </a:lnTo>
                        <a:lnTo>
                          <a:pt x="1832" y="657"/>
                        </a:lnTo>
                        <a:lnTo>
                          <a:pt x="1863" y="618"/>
                        </a:lnTo>
                        <a:lnTo>
                          <a:pt x="1891" y="577"/>
                        </a:lnTo>
                        <a:lnTo>
                          <a:pt x="1918" y="535"/>
                        </a:lnTo>
                        <a:lnTo>
                          <a:pt x="1944" y="492"/>
                        </a:lnTo>
                        <a:lnTo>
                          <a:pt x="1967" y="447"/>
                        </a:lnTo>
                        <a:lnTo>
                          <a:pt x="1988" y="402"/>
                        </a:lnTo>
                        <a:lnTo>
                          <a:pt x="2006" y="355"/>
                        </a:lnTo>
                        <a:lnTo>
                          <a:pt x="2022" y="306"/>
                        </a:lnTo>
                        <a:lnTo>
                          <a:pt x="2036" y="257"/>
                        </a:lnTo>
                        <a:lnTo>
                          <a:pt x="2048" y="208"/>
                        </a:lnTo>
                        <a:lnTo>
                          <a:pt x="2057" y="156"/>
                        </a:lnTo>
                        <a:lnTo>
                          <a:pt x="2063" y="105"/>
                        </a:lnTo>
                        <a:lnTo>
                          <a:pt x="2068" y="52"/>
                        </a:lnTo>
                        <a:lnTo>
                          <a:pt x="2069" y="0"/>
                        </a:lnTo>
                        <a:lnTo>
                          <a:pt x="2037" y="0"/>
                        </a:lnTo>
                        <a:lnTo>
                          <a:pt x="2007" y="0"/>
                        </a:lnTo>
                        <a:lnTo>
                          <a:pt x="1980" y="0"/>
                        </a:lnTo>
                        <a:lnTo>
                          <a:pt x="1955" y="0"/>
                        </a:lnTo>
                        <a:lnTo>
                          <a:pt x="1930" y="0"/>
                        </a:lnTo>
                        <a:lnTo>
                          <a:pt x="1909" y="0"/>
                        </a:lnTo>
                        <a:lnTo>
                          <a:pt x="1888" y="0"/>
                        </a:lnTo>
                        <a:lnTo>
                          <a:pt x="1869" y="0"/>
                        </a:lnTo>
                        <a:lnTo>
                          <a:pt x="1850" y="0"/>
                        </a:lnTo>
                        <a:lnTo>
                          <a:pt x="1833" y="0"/>
                        </a:lnTo>
                        <a:lnTo>
                          <a:pt x="1816" y="0"/>
                        </a:lnTo>
                        <a:lnTo>
                          <a:pt x="1800" y="0"/>
                        </a:lnTo>
                        <a:lnTo>
                          <a:pt x="1784" y="0"/>
                        </a:lnTo>
                        <a:lnTo>
                          <a:pt x="1767" y="0"/>
                        </a:lnTo>
                        <a:lnTo>
                          <a:pt x="1751" y="0"/>
                        </a:lnTo>
                        <a:lnTo>
                          <a:pt x="1734" y="0"/>
                        </a:lnTo>
                        <a:lnTo>
                          <a:pt x="1717" y="0"/>
                        </a:lnTo>
                        <a:lnTo>
                          <a:pt x="1699" y="0"/>
                        </a:lnTo>
                        <a:lnTo>
                          <a:pt x="1679" y="0"/>
                        </a:lnTo>
                        <a:lnTo>
                          <a:pt x="1660" y="0"/>
                        </a:lnTo>
                        <a:lnTo>
                          <a:pt x="1638" y="0"/>
                        </a:lnTo>
                        <a:lnTo>
                          <a:pt x="1615" y="0"/>
                        </a:lnTo>
                        <a:lnTo>
                          <a:pt x="1589" y="0"/>
                        </a:lnTo>
                        <a:lnTo>
                          <a:pt x="1563" y="0"/>
                        </a:lnTo>
                        <a:lnTo>
                          <a:pt x="1534" y="0"/>
                        </a:lnTo>
                        <a:lnTo>
                          <a:pt x="1503" y="0"/>
                        </a:lnTo>
                        <a:lnTo>
                          <a:pt x="1469" y="0"/>
                        </a:lnTo>
                        <a:lnTo>
                          <a:pt x="1432" y="0"/>
                        </a:lnTo>
                        <a:lnTo>
                          <a:pt x="1392" y="0"/>
                        </a:lnTo>
                        <a:lnTo>
                          <a:pt x="1349" y="0"/>
                        </a:lnTo>
                        <a:lnTo>
                          <a:pt x="1303" y="0"/>
                        </a:lnTo>
                        <a:lnTo>
                          <a:pt x="1254" y="0"/>
                        </a:lnTo>
                        <a:lnTo>
                          <a:pt x="1253" y="23"/>
                        </a:lnTo>
                        <a:lnTo>
                          <a:pt x="1250" y="43"/>
                        </a:lnTo>
                        <a:lnTo>
                          <a:pt x="1244" y="65"/>
                        </a:lnTo>
                        <a:lnTo>
                          <a:pt x="1236" y="85"/>
                        </a:lnTo>
                        <a:lnTo>
                          <a:pt x="1228" y="105"/>
                        </a:lnTo>
                        <a:lnTo>
                          <a:pt x="1217" y="122"/>
                        </a:lnTo>
                        <a:lnTo>
                          <a:pt x="1203" y="139"/>
                        </a:lnTo>
                        <a:lnTo>
                          <a:pt x="1189" y="155"/>
                        </a:lnTo>
                        <a:lnTo>
                          <a:pt x="1174" y="169"/>
                        </a:lnTo>
                        <a:lnTo>
                          <a:pt x="1157" y="181"/>
                        </a:lnTo>
                        <a:lnTo>
                          <a:pt x="1139" y="192"/>
                        </a:lnTo>
                        <a:lnTo>
                          <a:pt x="1120" y="201"/>
                        </a:lnTo>
                        <a:lnTo>
                          <a:pt x="1099" y="209"/>
                        </a:lnTo>
                        <a:lnTo>
                          <a:pt x="1078" y="214"/>
                        </a:lnTo>
                        <a:lnTo>
                          <a:pt x="1057" y="218"/>
                        </a:lnTo>
                        <a:lnTo>
                          <a:pt x="1035" y="219"/>
                        </a:lnTo>
                        <a:lnTo>
                          <a:pt x="1013" y="218"/>
                        </a:lnTo>
                        <a:lnTo>
                          <a:pt x="991" y="214"/>
                        </a:lnTo>
                        <a:lnTo>
                          <a:pt x="970" y="209"/>
                        </a:lnTo>
                        <a:lnTo>
                          <a:pt x="949" y="201"/>
                        </a:lnTo>
                        <a:lnTo>
                          <a:pt x="930" y="192"/>
                        </a:lnTo>
                        <a:lnTo>
                          <a:pt x="912" y="181"/>
                        </a:lnTo>
                        <a:lnTo>
                          <a:pt x="895" y="169"/>
                        </a:lnTo>
                        <a:lnTo>
                          <a:pt x="880" y="155"/>
                        </a:lnTo>
                        <a:lnTo>
                          <a:pt x="866" y="139"/>
                        </a:lnTo>
                        <a:lnTo>
                          <a:pt x="853" y="122"/>
                        </a:lnTo>
                        <a:lnTo>
                          <a:pt x="842" y="105"/>
                        </a:lnTo>
                        <a:lnTo>
                          <a:pt x="833" y="85"/>
                        </a:lnTo>
                        <a:lnTo>
                          <a:pt x="825" y="65"/>
                        </a:lnTo>
                        <a:lnTo>
                          <a:pt x="820" y="43"/>
                        </a:lnTo>
                        <a:lnTo>
                          <a:pt x="816" y="23"/>
                        </a:lnTo>
                        <a:lnTo>
                          <a:pt x="815" y="0"/>
                        </a:lnTo>
                        <a:lnTo>
                          <a:pt x="783" y="0"/>
                        </a:lnTo>
                        <a:lnTo>
                          <a:pt x="754" y="0"/>
                        </a:lnTo>
                        <a:lnTo>
                          <a:pt x="726" y="0"/>
                        </a:lnTo>
                        <a:lnTo>
                          <a:pt x="701" y="0"/>
                        </a:lnTo>
                        <a:lnTo>
                          <a:pt x="677" y="0"/>
                        </a:lnTo>
                        <a:lnTo>
                          <a:pt x="655" y="0"/>
                        </a:lnTo>
                        <a:lnTo>
                          <a:pt x="634" y="0"/>
                        </a:lnTo>
                        <a:lnTo>
                          <a:pt x="616" y="0"/>
                        </a:lnTo>
                        <a:lnTo>
                          <a:pt x="597" y="0"/>
                        </a:lnTo>
                        <a:lnTo>
                          <a:pt x="579" y="0"/>
                        </a:lnTo>
                        <a:lnTo>
                          <a:pt x="563" y="0"/>
                        </a:lnTo>
                        <a:lnTo>
                          <a:pt x="547" y="0"/>
                        </a:lnTo>
                        <a:lnTo>
                          <a:pt x="530" y="0"/>
                        </a:lnTo>
                        <a:lnTo>
                          <a:pt x="514" y="0"/>
                        </a:lnTo>
                        <a:lnTo>
                          <a:pt x="497" y="0"/>
                        </a:lnTo>
                        <a:lnTo>
                          <a:pt x="481" y="0"/>
                        </a:lnTo>
                        <a:lnTo>
                          <a:pt x="463" y="0"/>
                        </a:lnTo>
                        <a:lnTo>
                          <a:pt x="446" y="0"/>
                        </a:lnTo>
                        <a:lnTo>
                          <a:pt x="427" y="0"/>
                        </a:lnTo>
                        <a:lnTo>
                          <a:pt x="406" y="0"/>
                        </a:lnTo>
                        <a:lnTo>
                          <a:pt x="385" y="0"/>
                        </a:lnTo>
                        <a:lnTo>
                          <a:pt x="362" y="0"/>
                        </a:lnTo>
                        <a:lnTo>
                          <a:pt x="337" y="0"/>
                        </a:lnTo>
                        <a:lnTo>
                          <a:pt x="310" y="0"/>
                        </a:lnTo>
                        <a:lnTo>
                          <a:pt x="281" y="0"/>
                        </a:lnTo>
                        <a:lnTo>
                          <a:pt x="249" y="0"/>
                        </a:lnTo>
                        <a:lnTo>
                          <a:pt x="215" y="0"/>
                        </a:lnTo>
                        <a:lnTo>
                          <a:pt x="179" y="0"/>
                        </a:lnTo>
                        <a:lnTo>
                          <a:pt x="140" y="0"/>
                        </a:lnTo>
                        <a:lnTo>
                          <a:pt x="97" y="0"/>
                        </a:lnTo>
                        <a:lnTo>
                          <a:pt x="50" y="0"/>
                        </a:lnTo>
                        <a:lnTo>
                          <a:pt x="0" y="0"/>
                        </a:lnTo>
                        <a:close/>
                      </a:path>
                    </a:pathLst>
                  </a:custGeom>
                  <a:solidFill>
                    <a:srgbClr val="B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352">
                    <a:extLst>
                      <a:ext uri="{FF2B5EF4-FFF2-40B4-BE49-F238E27FC236}">
                        <a16:creationId xmlns:a16="http://schemas.microsoft.com/office/drawing/2014/main" id="{56F1FE73-6EBF-4710-B642-CCF8722978F6}"/>
                      </a:ext>
                    </a:extLst>
                  </p:cNvPr>
                  <p:cNvSpPr>
                    <a:spLocks/>
                  </p:cNvSpPr>
                  <p:nvPr/>
                </p:nvSpPr>
                <p:spPr bwMode="auto">
                  <a:xfrm>
                    <a:off x="1920" y="2803"/>
                    <a:ext cx="682" cy="340"/>
                  </a:xfrm>
                  <a:custGeom>
                    <a:avLst/>
                    <a:gdLst>
                      <a:gd name="T0" fmla="*/ 0 w 2047"/>
                      <a:gd name="T1" fmla="*/ 0 h 1022"/>
                      <a:gd name="T2" fmla="*/ 0 w 2047"/>
                      <a:gd name="T3" fmla="*/ 0 h 1022"/>
                      <a:gd name="T4" fmla="*/ 0 w 2047"/>
                      <a:gd name="T5" fmla="*/ 1 h 1022"/>
                      <a:gd name="T6" fmla="*/ 0 w 2047"/>
                      <a:gd name="T7" fmla="*/ 1 h 1022"/>
                      <a:gd name="T8" fmla="*/ 0 w 2047"/>
                      <a:gd name="T9" fmla="*/ 1 h 1022"/>
                      <a:gd name="T10" fmla="*/ 0 w 2047"/>
                      <a:gd name="T11" fmla="*/ 1 h 1022"/>
                      <a:gd name="T12" fmla="*/ 1 w 2047"/>
                      <a:gd name="T13" fmla="*/ 1 h 1022"/>
                      <a:gd name="T14" fmla="*/ 1 w 2047"/>
                      <a:gd name="T15" fmla="*/ 1 h 1022"/>
                      <a:gd name="T16" fmla="*/ 1 w 2047"/>
                      <a:gd name="T17" fmla="*/ 1 h 1022"/>
                      <a:gd name="T18" fmla="*/ 1 w 2047"/>
                      <a:gd name="T19" fmla="*/ 1 h 1022"/>
                      <a:gd name="T20" fmla="*/ 1 w 2047"/>
                      <a:gd name="T21" fmla="*/ 1 h 1022"/>
                      <a:gd name="T22" fmla="*/ 2 w 2047"/>
                      <a:gd name="T23" fmla="*/ 1 h 1022"/>
                      <a:gd name="T24" fmla="*/ 2 w 2047"/>
                      <a:gd name="T25" fmla="*/ 1 h 1022"/>
                      <a:gd name="T26" fmla="*/ 2 w 2047"/>
                      <a:gd name="T27" fmla="*/ 1 h 1022"/>
                      <a:gd name="T28" fmla="*/ 2 w 2047"/>
                      <a:gd name="T29" fmla="*/ 1 h 1022"/>
                      <a:gd name="T30" fmla="*/ 2 w 2047"/>
                      <a:gd name="T31" fmla="*/ 1 h 1022"/>
                      <a:gd name="T32" fmla="*/ 2 w 2047"/>
                      <a:gd name="T33" fmla="*/ 1 h 1022"/>
                      <a:gd name="T34" fmla="*/ 3 w 2047"/>
                      <a:gd name="T35" fmla="*/ 1 h 1022"/>
                      <a:gd name="T36" fmla="*/ 3 w 2047"/>
                      <a:gd name="T37" fmla="*/ 1 h 1022"/>
                      <a:gd name="T38" fmla="*/ 3 w 2047"/>
                      <a:gd name="T39" fmla="*/ 0 h 1022"/>
                      <a:gd name="T40" fmla="*/ 3 w 2047"/>
                      <a:gd name="T41" fmla="*/ 0 h 1022"/>
                      <a:gd name="T42" fmla="*/ 3 w 2047"/>
                      <a:gd name="T43" fmla="*/ 0 h 1022"/>
                      <a:gd name="T44" fmla="*/ 3 w 2047"/>
                      <a:gd name="T45" fmla="*/ 0 h 1022"/>
                      <a:gd name="T46" fmla="*/ 3 w 2047"/>
                      <a:gd name="T47" fmla="*/ 0 h 1022"/>
                      <a:gd name="T48" fmla="*/ 2 w 2047"/>
                      <a:gd name="T49" fmla="*/ 0 h 1022"/>
                      <a:gd name="T50" fmla="*/ 2 w 2047"/>
                      <a:gd name="T51" fmla="*/ 0 h 1022"/>
                      <a:gd name="T52" fmla="*/ 2 w 2047"/>
                      <a:gd name="T53" fmla="*/ 0 h 1022"/>
                      <a:gd name="T54" fmla="*/ 2 w 2047"/>
                      <a:gd name="T55" fmla="*/ 0 h 1022"/>
                      <a:gd name="T56" fmla="*/ 2 w 2047"/>
                      <a:gd name="T57" fmla="*/ 0 h 1022"/>
                      <a:gd name="T58" fmla="*/ 2 w 2047"/>
                      <a:gd name="T59" fmla="*/ 0 h 1022"/>
                      <a:gd name="T60" fmla="*/ 2 w 2047"/>
                      <a:gd name="T61" fmla="*/ 0 h 1022"/>
                      <a:gd name="T62" fmla="*/ 2 w 2047"/>
                      <a:gd name="T63" fmla="*/ 0 h 1022"/>
                      <a:gd name="T64" fmla="*/ 2 w 2047"/>
                      <a:gd name="T65" fmla="*/ 0 h 1022"/>
                      <a:gd name="T66" fmla="*/ 2 w 2047"/>
                      <a:gd name="T67" fmla="*/ 0 h 1022"/>
                      <a:gd name="T68" fmla="*/ 2 w 2047"/>
                      <a:gd name="T69" fmla="*/ 0 h 1022"/>
                      <a:gd name="T70" fmla="*/ 2 w 2047"/>
                      <a:gd name="T71" fmla="*/ 0 h 1022"/>
                      <a:gd name="T72" fmla="*/ 1 w 2047"/>
                      <a:gd name="T73" fmla="*/ 0 h 1022"/>
                      <a:gd name="T74" fmla="*/ 1 w 2047"/>
                      <a:gd name="T75" fmla="*/ 0 h 1022"/>
                      <a:gd name="T76" fmla="*/ 1 w 2047"/>
                      <a:gd name="T77" fmla="*/ 0 h 1022"/>
                      <a:gd name="T78" fmla="*/ 1 w 2047"/>
                      <a:gd name="T79" fmla="*/ 0 h 1022"/>
                      <a:gd name="T80" fmla="*/ 1 w 2047"/>
                      <a:gd name="T81" fmla="*/ 0 h 1022"/>
                      <a:gd name="T82" fmla="*/ 1 w 2047"/>
                      <a:gd name="T83" fmla="*/ 0 h 1022"/>
                      <a:gd name="T84" fmla="*/ 1 w 2047"/>
                      <a:gd name="T85" fmla="*/ 0 h 1022"/>
                      <a:gd name="T86" fmla="*/ 1 w 2047"/>
                      <a:gd name="T87" fmla="*/ 0 h 1022"/>
                      <a:gd name="T88" fmla="*/ 1 w 2047"/>
                      <a:gd name="T89" fmla="*/ 0 h 1022"/>
                      <a:gd name="T90" fmla="*/ 1 w 2047"/>
                      <a:gd name="T91" fmla="*/ 0 h 1022"/>
                      <a:gd name="T92" fmla="*/ 1 w 2047"/>
                      <a:gd name="T93" fmla="*/ 0 h 1022"/>
                      <a:gd name="T94" fmla="*/ 1 w 2047"/>
                      <a:gd name="T95" fmla="*/ 0 h 1022"/>
                      <a:gd name="T96" fmla="*/ 1 w 2047"/>
                      <a:gd name="T97" fmla="*/ 0 h 1022"/>
                      <a:gd name="T98" fmla="*/ 1 w 2047"/>
                      <a:gd name="T99" fmla="*/ 0 h 1022"/>
                      <a:gd name="T100" fmla="*/ 0 w 2047"/>
                      <a:gd name="T101" fmla="*/ 0 h 1022"/>
                      <a:gd name="T102" fmla="*/ 0 w 2047"/>
                      <a:gd name="T103" fmla="*/ 0 h 1022"/>
                      <a:gd name="T104" fmla="*/ 0 w 2047"/>
                      <a:gd name="T105" fmla="*/ 0 h 10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47" h="1022">
                        <a:moveTo>
                          <a:pt x="0" y="0"/>
                        </a:moveTo>
                        <a:lnTo>
                          <a:pt x="2" y="52"/>
                        </a:lnTo>
                        <a:lnTo>
                          <a:pt x="6" y="104"/>
                        </a:lnTo>
                        <a:lnTo>
                          <a:pt x="13" y="155"/>
                        </a:lnTo>
                        <a:lnTo>
                          <a:pt x="21" y="206"/>
                        </a:lnTo>
                        <a:lnTo>
                          <a:pt x="33" y="255"/>
                        </a:lnTo>
                        <a:lnTo>
                          <a:pt x="47" y="303"/>
                        </a:lnTo>
                        <a:lnTo>
                          <a:pt x="63" y="350"/>
                        </a:lnTo>
                        <a:lnTo>
                          <a:pt x="82" y="397"/>
                        </a:lnTo>
                        <a:lnTo>
                          <a:pt x="101" y="442"/>
                        </a:lnTo>
                        <a:lnTo>
                          <a:pt x="124" y="486"/>
                        </a:lnTo>
                        <a:lnTo>
                          <a:pt x="150" y="529"/>
                        </a:lnTo>
                        <a:lnTo>
                          <a:pt x="176" y="570"/>
                        </a:lnTo>
                        <a:lnTo>
                          <a:pt x="204" y="611"/>
                        </a:lnTo>
                        <a:lnTo>
                          <a:pt x="235" y="649"/>
                        </a:lnTo>
                        <a:lnTo>
                          <a:pt x="267" y="687"/>
                        </a:lnTo>
                        <a:lnTo>
                          <a:pt x="301" y="722"/>
                        </a:lnTo>
                        <a:lnTo>
                          <a:pt x="337" y="756"/>
                        </a:lnTo>
                        <a:lnTo>
                          <a:pt x="373" y="788"/>
                        </a:lnTo>
                        <a:lnTo>
                          <a:pt x="413" y="818"/>
                        </a:lnTo>
                        <a:lnTo>
                          <a:pt x="452" y="847"/>
                        </a:lnTo>
                        <a:lnTo>
                          <a:pt x="494" y="874"/>
                        </a:lnTo>
                        <a:lnTo>
                          <a:pt x="537" y="898"/>
                        </a:lnTo>
                        <a:lnTo>
                          <a:pt x="582" y="921"/>
                        </a:lnTo>
                        <a:lnTo>
                          <a:pt x="627" y="941"/>
                        </a:lnTo>
                        <a:lnTo>
                          <a:pt x="673" y="959"/>
                        </a:lnTo>
                        <a:lnTo>
                          <a:pt x="720" y="976"/>
                        </a:lnTo>
                        <a:lnTo>
                          <a:pt x="769" y="990"/>
                        </a:lnTo>
                        <a:lnTo>
                          <a:pt x="819" y="1001"/>
                        </a:lnTo>
                        <a:lnTo>
                          <a:pt x="868" y="1010"/>
                        </a:lnTo>
                        <a:lnTo>
                          <a:pt x="919" y="1016"/>
                        </a:lnTo>
                        <a:lnTo>
                          <a:pt x="971" y="1021"/>
                        </a:lnTo>
                        <a:lnTo>
                          <a:pt x="1024" y="1022"/>
                        </a:lnTo>
                        <a:lnTo>
                          <a:pt x="1076" y="1021"/>
                        </a:lnTo>
                        <a:lnTo>
                          <a:pt x="1128" y="1016"/>
                        </a:lnTo>
                        <a:lnTo>
                          <a:pt x="1179" y="1010"/>
                        </a:lnTo>
                        <a:lnTo>
                          <a:pt x="1229" y="1001"/>
                        </a:lnTo>
                        <a:lnTo>
                          <a:pt x="1278" y="990"/>
                        </a:lnTo>
                        <a:lnTo>
                          <a:pt x="1327" y="976"/>
                        </a:lnTo>
                        <a:lnTo>
                          <a:pt x="1374" y="959"/>
                        </a:lnTo>
                        <a:lnTo>
                          <a:pt x="1421" y="941"/>
                        </a:lnTo>
                        <a:lnTo>
                          <a:pt x="1466" y="921"/>
                        </a:lnTo>
                        <a:lnTo>
                          <a:pt x="1510" y="898"/>
                        </a:lnTo>
                        <a:lnTo>
                          <a:pt x="1553" y="874"/>
                        </a:lnTo>
                        <a:lnTo>
                          <a:pt x="1595" y="847"/>
                        </a:lnTo>
                        <a:lnTo>
                          <a:pt x="1634" y="818"/>
                        </a:lnTo>
                        <a:lnTo>
                          <a:pt x="1674" y="788"/>
                        </a:lnTo>
                        <a:lnTo>
                          <a:pt x="1710" y="756"/>
                        </a:lnTo>
                        <a:lnTo>
                          <a:pt x="1746" y="722"/>
                        </a:lnTo>
                        <a:lnTo>
                          <a:pt x="1780" y="687"/>
                        </a:lnTo>
                        <a:lnTo>
                          <a:pt x="1812" y="649"/>
                        </a:lnTo>
                        <a:lnTo>
                          <a:pt x="1843" y="611"/>
                        </a:lnTo>
                        <a:lnTo>
                          <a:pt x="1871" y="570"/>
                        </a:lnTo>
                        <a:lnTo>
                          <a:pt x="1898" y="529"/>
                        </a:lnTo>
                        <a:lnTo>
                          <a:pt x="1923" y="486"/>
                        </a:lnTo>
                        <a:lnTo>
                          <a:pt x="1946" y="442"/>
                        </a:lnTo>
                        <a:lnTo>
                          <a:pt x="1966" y="397"/>
                        </a:lnTo>
                        <a:lnTo>
                          <a:pt x="1984" y="350"/>
                        </a:lnTo>
                        <a:lnTo>
                          <a:pt x="2001" y="303"/>
                        </a:lnTo>
                        <a:lnTo>
                          <a:pt x="2014" y="255"/>
                        </a:lnTo>
                        <a:lnTo>
                          <a:pt x="2026" y="206"/>
                        </a:lnTo>
                        <a:lnTo>
                          <a:pt x="2035" y="155"/>
                        </a:lnTo>
                        <a:lnTo>
                          <a:pt x="2041" y="104"/>
                        </a:lnTo>
                        <a:lnTo>
                          <a:pt x="2046" y="52"/>
                        </a:lnTo>
                        <a:lnTo>
                          <a:pt x="2047" y="0"/>
                        </a:lnTo>
                        <a:lnTo>
                          <a:pt x="2014" y="0"/>
                        </a:lnTo>
                        <a:lnTo>
                          <a:pt x="1983" y="0"/>
                        </a:lnTo>
                        <a:lnTo>
                          <a:pt x="1955" y="0"/>
                        </a:lnTo>
                        <a:lnTo>
                          <a:pt x="1929" y="0"/>
                        </a:lnTo>
                        <a:lnTo>
                          <a:pt x="1905" y="0"/>
                        </a:lnTo>
                        <a:lnTo>
                          <a:pt x="1882" y="0"/>
                        </a:lnTo>
                        <a:lnTo>
                          <a:pt x="1861" y="0"/>
                        </a:lnTo>
                        <a:lnTo>
                          <a:pt x="1842" y="0"/>
                        </a:lnTo>
                        <a:lnTo>
                          <a:pt x="1823" y="0"/>
                        </a:lnTo>
                        <a:lnTo>
                          <a:pt x="1804" y="0"/>
                        </a:lnTo>
                        <a:lnTo>
                          <a:pt x="1788" y="0"/>
                        </a:lnTo>
                        <a:lnTo>
                          <a:pt x="1771" y="0"/>
                        </a:lnTo>
                        <a:lnTo>
                          <a:pt x="1755" y="0"/>
                        </a:lnTo>
                        <a:lnTo>
                          <a:pt x="1739" y="0"/>
                        </a:lnTo>
                        <a:lnTo>
                          <a:pt x="1722" y="0"/>
                        </a:lnTo>
                        <a:lnTo>
                          <a:pt x="1706" y="0"/>
                        </a:lnTo>
                        <a:lnTo>
                          <a:pt x="1688" y="0"/>
                        </a:lnTo>
                        <a:lnTo>
                          <a:pt x="1671" y="0"/>
                        </a:lnTo>
                        <a:lnTo>
                          <a:pt x="1652" y="0"/>
                        </a:lnTo>
                        <a:lnTo>
                          <a:pt x="1633" y="0"/>
                        </a:lnTo>
                        <a:lnTo>
                          <a:pt x="1611" y="0"/>
                        </a:lnTo>
                        <a:lnTo>
                          <a:pt x="1589" y="0"/>
                        </a:lnTo>
                        <a:lnTo>
                          <a:pt x="1565" y="0"/>
                        </a:lnTo>
                        <a:lnTo>
                          <a:pt x="1540" y="0"/>
                        </a:lnTo>
                        <a:lnTo>
                          <a:pt x="1512" y="0"/>
                        </a:lnTo>
                        <a:lnTo>
                          <a:pt x="1482" y="0"/>
                        </a:lnTo>
                        <a:lnTo>
                          <a:pt x="1449" y="0"/>
                        </a:lnTo>
                        <a:lnTo>
                          <a:pt x="1414" y="0"/>
                        </a:lnTo>
                        <a:lnTo>
                          <a:pt x="1376" y="0"/>
                        </a:lnTo>
                        <a:lnTo>
                          <a:pt x="1335" y="0"/>
                        </a:lnTo>
                        <a:lnTo>
                          <a:pt x="1290" y="0"/>
                        </a:lnTo>
                        <a:lnTo>
                          <a:pt x="1243" y="0"/>
                        </a:lnTo>
                        <a:lnTo>
                          <a:pt x="1242" y="23"/>
                        </a:lnTo>
                        <a:lnTo>
                          <a:pt x="1239" y="43"/>
                        </a:lnTo>
                        <a:lnTo>
                          <a:pt x="1233" y="65"/>
                        </a:lnTo>
                        <a:lnTo>
                          <a:pt x="1225" y="85"/>
                        </a:lnTo>
                        <a:lnTo>
                          <a:pt x="1217" y="105"/>
                        </a:lnTo>
                        <a:lnTo>
                          <a:pt x="1206" y="122"/>
                        </a:lnTo>
                        <a:lnTo>
                          <a:pt x="1192" y="139"/>
                        </a:lnTo>
                        <a:lnTo>
                          <a:pt x="1178" y="155"/>
                        </a:lnTo>
                        <a:lnTo>
                          <a:pt x="1163" y="169"/>
                        </a:lnTo>
                        <a:lnTo>
                          <a:pt x="1146" y="181"/>
                        </a:lnTo>
                        <a:lnTo>
                          <a:pt x="1128" y="192"/>
                        </a:lnTo>
                        <a:lnTo>
                          <a:pt x="1109" y="201"/>
                        </a:lnTo>
                        <a:lnTo>
                          <a:pt x="1088" y="209"/>
                        </a:lnTo>
                        <a:lnTo>
                          <a:pt x="1067" y="214"/>
                        </a:lnTo>
                        <a:lnTo>
                          <a:pt x="1046" y="218"/>
                        </a:lnTo>
                        <a:lnTo>
                          <a:pt x="1024" y="219"/>
                        </a:lnTo>
                        <a:lnTo>
                          <a:pt x="1002" y="218"/>
                        </a:lnTo>
                        <a:lnTo>
                          <a:pt x="980" y="214"/>
                        </a:lnTo>
                        <a:lnTo>
                          <a:pt x="959" y="209"/>
                        </a:lnTo>
                        <a:lnTo>
                          <a:pt x="938" y="201"/>
                        </a:lnTo>
                        <a:lnTo>
                          <a:pt x="919" y="192"/>
                        </a:lnTo>
                        <a:lnTo>
                          <a:pt x="901" y="181"/>
                        </a:lnTo>
                        <a:lnTo>
                          <a:pt x="884" y="169"/>
                        </a:lnTo>
                        <a:lnTo>
                          <a:pt x="869" y="155"/>
                        </a:lnTo>
                        <a:lnTo>
                          <a:pt x="855" y="139"/>
                        </a:lnTo>
                        <a:lnTo>
                          <a:pt x="842" y="122"/>
                        </a:lnTo>
                        <a:lnTo>
                          <a:pt x="831" y="105"/>
                        </a:lnTo>
                        <a:lnTo>
                          <a:pt x="822" y="85"/>
                        </a:lnTo>
                        <a:lnTo>
                          <a:pt x="814" y="65"/>
                        </a:lnTo>
                        <a:lnTo>
                          <a:pt x="809" y="43"/>
                        </a:lnTo>
                        <a:lnTo>
                          <a:pt x="805" y="23"/>
                        </a:lnTo>
                        <a:lnTo>
                          <a:pt x="804" y="0"/>
                        </a:lnTo>
                        <a:lnTo>
                          <a:pt x="771" y="0"/>
                        </a:lnTo>
                        <a:lnTo>
                          <a:pt x="741" y="0"/>
                        </a:lnTo>
                        <a:lnTo>
                          <a:pt x="712" y="0"/>
                        </a:lnTo>
                        <a:lnTo>
                          <a:pt x="686" y="0"/>
                        </a:lnTo>
                        <a:lnTo>
                          <a:pt x="662" y="0"/>
                        </a:lnTo>
                        <a:lnTo>
                          <a:pt x="640" y="0"/>
                        </a:lnTo>
                        <a:lnTo>
                          <a:pt x="618" y="0"/>
                        </a:lnTo>
                        <a:lnTo>
                          <a:pt x="598" y="0"/>
                        </a:lnTo>
                        <a:lnTo>
                          <a:pt x="579" y="0"/>
                        </a:lnTo>
                        <a:lnTo>
                          <a:pt x="562" y="0"/>
                        </a:lnTo>
                        <a:lnTo>
                          <a:pt x="544" y="0"/>
                        </a:lnTo>
                        <a:lnTo>
                          <a:pt x="528" y="0"/>
                        </a:lnTo>
                        <a:lnTo>
                          <a:pt x="511" y="0"/>
                        </a:lnTo>
                        <a:lnTo>
                          <a:pt x="496" y="0"/>
                        </a:lnTo>
                        <a:lnTo>
                          <a:pt x="480" y="0"/>
                        </a:lnTo>
                        <a:lnTo>
                          <a:pt x="463" y="0"/>
                        </a:lnTo>
                        <a:lnTo>
                          <a:pt x="446" y="0"/>
                        </a:lnTo>
                        <a:lnTo>
                          <a:pt x="428" y="0"/>
                        </a:lnTo>
                        <a:lnTo>
                          <a:pt x="409" y="0"/>
                        </a:lnTo>
                        <a:lnTo>
                          <a:pt x="390" y="0"/>
                        </a:lnTo>
                        <a:lnTo>
                          <a:pt x="369" y="0"/>
                        </a:lnTo>
                        <a:lnTo>
                          <a:pt x="347" y="0"/>
                        </a:lnTo>
                        <a:lnTo>
                          <a:pt x="323" y="0"/>
                        </a:lnTo>
                        <a:lnTo>
                          <a:pt x="297" y="0"/>
                        </a:lnTo>
                        <a:lnTo>
                          <a:pt x="269" y="0"/>
                        </a:lnTo>
                        <a:lnTo>
                          <a:pt x="240" y="0"/>
                        </a:lnTo>
                        <a:lnTo>
                          <a:pt x="207" y="0"/>
                        </a:lnTo>
                        <a:lnTo>
                          <a:pt x="172" y="0"/>
                        </a:lnTo>
                        <a:lnTo>
                          <a:pt x="133" y="0"/>
                        </a:lnTo>
                        <a:lnTo>
                          <a:pt x="93" y="0"/>
                        </a:lnTo>
                        <a:lnTo>
                          <a:pt x="48"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353">
                    <a:extLst>
                      <a:ext uri="{FF2B5EF4-FFF2-40B4-BE49-F238E27FC236}">
                        <a16:creationId xmlns:a16="http://schemas.microsoft.com/office/drawing/2014/main" id="{3384BFD0-18F2-4CFB-A655-FBD53A3E360F}"/>
                      </a:ext>
                    </a:extLst>
                  </p:cNvPr>
                  <p:cNvSpPr>
                    <a:spLocks/>
                  </p:cNvSpPr>
                  <p:nvPr/>
                </p:nvSpPr>
                <p:spPr bwMode="auto">
                  <a:xfrm>
                    <a:off x="1923" y="2803"/>
                    <a:ext cx="676" cy="337"/>
                  </a:xfrm>
                  <a:custGeom>
                    <a:avLst/>
                    <a:gdLst>
                      <a:gd name="T0" fmla="*/ 0 w 2027"/>
                      <a:gd name="T1" fmla="*/ 0 h 1012"/>
                      <a:gd name="T2" fmla="*/ 0 w 2027"/>
                      <a:gd name="T3" fmla="*/ 0 h 1012"/>
                      <a:gd name="T4" fmla="*/ 0 w 2027"/>
                      <a:gd name="T5" fmla="*/ 1 h 1012"/>
                      <a:gd name="T6" fmla="*/ 0 w 2027"/>
                      <a:gd name="T7" fmla="*/ 1 h 1012"/>
                      <a:gd name="T8" fmla="*/ 0 w 2027"/>
                      <a:gd name="T9" fmla="*/ 1 h 1012"/>
                      <a:gd name="T10" fmla="*/ 0 w 2027"/>
                      <a:gd name="T11" fmla="*/ 1 h 1012"/>
                      <a:gd name="T12" fmla="*/ 1 w 2027"/>
                      <a:gd name="T13" fmla="*/ 1 h 1012"/>
                      <a:gd name="T14" fmla="*/ 1 w 2027"/>
                      <a:gd name="T15" fmla="*/ 1 h 1012"/>
                      <a:gd name="T16" fmla="*/ 1 w 2027"/>
                      <a:gd name="T17" fmla="*/ 1 h 1012"/>
                      <a:gd name="T18" fmla="*/ 1 w 2027"/>
                      <a:gd name="T19" fmla="*/ 1 h 1012"/>
                      <a:gd name="T20" fmla="*/ 1 w 2027"/>
                      <a:gd name="T21" fmla="*/ 1 h 1012"/>
                      <a:gd name="T22" fmla="*/ 2 w 2027"/>
                      <a:gd name="T23" fmla="*/ 1 h 1012"/>
                      <a:gd name="T24" fmla="*/ 2 w 2027"/>
                      <a:gd name="T25" fmla="*/ 1 h 1012"/>
                      <a:gd name="T26" fmla="*/ 2 w 2027"/>
                      <a:gd name="T27" fmla="*/ 1 h 1012"/>
                      <a:gd name="T28" fmla="*/ 2 w 2027"/>
                      <a:gd name="T29" fmla="*/ 1 h 1012"/>
                      <a:gd name="T30" fmla="*/ 2 w 2027"/>
                      <a:gd name="T31" fmla="*/ 1 h 1012"/>
                      <a:gd name="T32" fmla="*/ 2 w 2027"/>
                      <a:gd name="T33" fmla="*/ 1 h 1012"/>
                      <a:gd name="T34" fmla="*/ 3 w 2027"/>
                      <a:gd name="T35" fmla="*/ 1 h 1012"/>
                      <a:gd name="T36" fmla="*/ 3 w 2027"/>
                      <a:gd name="T37" fmla="*/ 1 h 1012"/>
                      <a:gd name="T38" fmla="*/ 3 w 2027"/>
                      <a:gd name="T39" fmla="*/ 0 h 1012"/>
                      <a:gd name="T40" fmla="*/ 3 w 2027"/>
                      <a:gd name="T41" fmla="*/ 0 h 1012"/>
                      <a:gd name="T42" fmla="*/ 3 w 2027"/>
                      <a:gd name="T43" fmla="*/ 0 h 1012"/>
                      <a:gd name="T44" fmla="*/ 3 w 2027"/>
                      <a:gd name="T45" fmla="*/ 0 h 1012"/>
                      <a:gd name="T46" fmla="*/ 3 w 2027"/>
                      <a:gd name="T47" fmla="*/ 0 h 1012"/>
                      <a:gd name="T48" fmla="*/ 2 w 2027"/>
                      <a:gd name="T49" fmla="*/ 0 h 1012"/>
                      <a:gd name="T50" fmla="*/ 2 w 2027"/>
                      <a:gd name="T51" fmla="*/ 0 h 1012"/>
                      <a:gd name="T52" fmla="*/ 2 w 2027"/>
                      <a:gd name="T53" fmla="*/ 0 h 1012"/>
                      <a:gd name="T54" fmla="*/ 2 w 2027"/>
                      <a:gd name="T55" fmla="*/ 0 h 1012"/>
                      <a:gd name="T56" fmla="*/ 2 w 2027"/>
                      <a:gd name="T57" fmla="*/ 0 h 1012"/>
                      <a:gd name="T58" fmla="*/ 2 w 2027"/>
                      <a:gd name="T59" fmla="*/ 0 h 1012"/>
                      <a:gd name="T60" fmla="*/ 2 w 2027"/>
                      <a:gd name="T61" fmla="*/ 0 h 1012"/>
                      <a:gd name="T62" fmla="*/ 2 w 2027"/>
                      <a:gd name="T63" fmla="*/ 0 h 1012"/>
                      <a:gd name="T64" fmla="*/ 2 w 2027"/>
                      <a:gd name="T65" fmla="*/ 0 h 1012"/>
                      <a:gd name="T66" fmla="*/ 2 w 2027"/>
                      <a:gd name="T67" fmla="*/ 0 h 1012"/>
                      <a:gd name="T68" fmla="*/ 2 w 2027"/>
                      <a:gd name="T69" fmla="*/ 0 h 1012"/>
                      <a:gd name="T70" fmla="*/ 2 w 2027"/>
                      <a:gd name="T71" fmla="*/ 0 h 1012"/>
                      <a:gd name="T72" fmla="*/ 1 w 2027"/>
                      <a:gd name="T73" fmla="*/ 0 h 1012"/>
                      <a:gd name="T74" fmla="*/ 1 w 2027"/>
                      <a:gd name="T75" fmla="*/ 0 h 1012"/>
                      <a:gd name="T76" fmla="*/ 1 w 2027"/>
                      <a:gd name="T77" fmla="*/ 0 h 1012"/>
                      <a:gd name="T78" fmla="*/ 1 w 2027"/>
                      <a:gd name="T79" fmla="*/ 0 h 1012"/>
                      <a:gd name="T80" fmla="*/ 1 w 2027"/>
                      <a:gd name="T81" fmla="*/ 0 h 1012"/>
                      <a:gd name="T82" fmla="*/ 1 w 2027"/>
                      <a:gd name="T83" fmla="*/ 0 h 1012"/>
                      <a:gd name="T84" fmla="*/ 1 w 2027"/>
                      <a:gd name="T85" fmla="*/ 0 h 1012"/>
                      <a:gd name="T86" fmla="*/ 1 w 2027"/>
                      <a:gd name="T87" fmla="*/ 0 h 1012"/>
                      <a:gd name="T88" fmla="*/ 1 w 2027"/>
                      <a:gd name="T89" fmla="*/ 0 h 1012"/>
                      <a:gd name="T90" fmla="*/ 1 w 2027"/>
                      <a:gd name="T91" fmla="*/ 0 h 1012"/>
                      <a:gd name="T92" fmla="*/ 1 w 2027"/>
                      <a:gd name="T93" fmla="*/ 0 h 1012"/>
                      <a:gd name="T94" fmla="*/ 1 w 2027"/>
                      <a:gd name="T95" fmla="*/ 0 h 1012"/>
                      <a:gd name="T96" fmla="*/ 1 w 2027"/>
                      <a:gd name="T97" fmla="*/ 0 h 1012"/>
                      <a:gd name="T98" fmla="*/ 0 w 2027"/>
                      <a:gd name="T99" fmla="*/ 0 h 1012"/>
                      <a:gd name="T100" fmla="*/ 0 w 2027"/>
                      <a:gd name="T101" fmla="*/ 0 h 1012"/>
                      <a:gd name="T102" fmla="*/ 0 w 2027"/>
                      <a:gd name="T103" fmla="*/ 0 h 1012"/>
                      <a:gd name="T104" fmla="*/ 0 w 2027"/>
                      <a:gd name="T105" fmla="*/ 0 h 10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27" h="1012">
                        <a:moveTo>
                          <a:pt x="0" y="0"/>
                        </a:moveTo>
                        <a:lnTo>
                          <a:pt x="1" y="51"/>
                        </a:lnTo>
                        <a:lnTo>
                          <a:pt x="6" y="103"/>
                        </a:lnTo>
                        <a:lnTo>
                          <a:pt x="12" y="153"/>
                        </a:lnTo>
                        <a:lnTo>
                          <a:pt x="21" y="203"/>
                        </a:lnTo>
                        <a:lnTo>
                          <a:pt x="32" y="252"/>
                        </a:lnTo>
                        <a:lnTo>
                          <a:pt x="46" y="300"/>
                        </a:lnTo>
                        <a:lnTo>
                          <a:pt x="62" y="347"/>
                        </a:lnTo>
                        <a:lnTo>
                          <a:pt x="80" y="393"/>
                        </a:lnTo>
                        <a:lnTo>
                          <a:pt x="101" y="438"/>
                        </a:lnTo>
                        <a:lnTo>
                          <a:pt x="123" y="482"/>
                        </a:lnTo>
                        <a:lnTo>
                          <a:pt x="147" y="524"/>
                        </a:lnTo>
                        <a:lnTo>
                          <a:pt x="174" y="565"/>
                        </a:lnTo>
                        <a:lnTo>
                          <a:pt x="202" y="604"/>
                        </a:lnTo>
                        <a:lnTo>
                          <a:pt x="233" y="643"/>
                        </a:lnTo>
                        <a:lnTo>
                          <a:pt x="265" y="680"/>
                        </a:lnTo>
                        <a:lnTo>
                          <a:pt x="299" y="715"/>
                        </a:lnTo>
                        <a:lnTo>
                          <a:pt x="334" y="749"/>
                        </a:lnTo>
                        <a:lnTo>
                          <a:pt x="370" y="781"/>
                        </a:lnTo>
                        <a:lnTo>
                          <a:pt x="408" y="810"/>
                        </a:lnTo>
                        <a:lnTo>
                          <a:pt x="448" y="839"/>
                        </a:lnTo>
                        <a:lnTo>
                          <a:pt x="489" y="865"/>
                        </a:lnTo>
                        <a:lnTo>
                          <a:pt x="532" y="889"/>
                        </a:lnTo>
                        <a:lnTo>
                          <a:pt x="575" y="912"/>
                        </a:lnTo>
                        <a:lnTo>
                          <a:pt x="620" y="932"/>
                        </a:lnTo>
                        <a:lnTo>
                          <a:pt x="666" y="951"/>
                        </a:lnTo>
                        <a:lnTo>
                          <a:pt x="713" y="966"/>
                        </a:lnTo>
                        <a:lnTo>
                          <a:pt x="761" y="980"/>
                        </a:lnTo>
                        <a:lnTo>
                          <a:pt x="810" y="991"/>
                        </a:lnTo>
                        <a:lnTo>
                          <a:pt x="860" y="1000"/>
                        </a:lnTo>
                        <a:lnTo>
                          <a:pt x="910" y="1006"/>
                        </a:lnTo>
                        <a:lnTo>
                          <a:pt x="962" y="1011"/>
                        </a:lnTo>
                        <a:lnTo>
                          <a:pt x="1014" y="1012"/>
                        </a:lnTo>
                        <a:lnTo>
                          <a:pt x="1065" y="1011"/>
                        </a:lnTo>
                        <a:lnTo>
                          <a:pt x="1117" y="1006"/>
                        </a:lnTo>
                        <a:lnTo>
                          <a:pt x="1167" y="1000"/>
                        </a:lnTo>
                        <a:lnTo>
                          <a:pt x="1218" y="991"/>
                        </a:lnTo>
                        <a:lnTo>
                          <a:pt x="1266" y="980"/>
                        </a:lnTo>
                        <a:lnTo>
                          <a:pt x="1314" y="966"/>
                        </a:lnTo>
                        <a:lnTo>
                          <a:pt x="1361" y="951"/>
                        </a:lnTo>
                        <a:lnTo>
                          <a:pt x="1407" y="932"/>
                        </a:lnTo>
                        <a:lnTo>
                          <a:pt x="1452" y="912"/>
                        </a:lnTo>
                        <a:lnTo>
                          <a:pt x="1495" y="889"/>
                        </a:lnTo>
                        <a:lnTo>
                          <a:pt x="1538" y="865"/>
                        </a:lnTo>
                        <a:lnTo>
                          <a:pt x="1579" y="839"/>
                        </a:lnTo>
                        <a:lnTo>
                          <a:pt x="1619" y="810"/>
                        </a:lnTo>
                        <a:lnTo>
                          <a:pt x="1657" y="781"/>
                        </a:lnTo>
                        <a:lnTo>
                          <a:pt x="1693" y="749"/>
                        </a:lnTo>
                        <a:lnTo>
                          <a:pt x="1730" y="715"/>
                        </a:lnTo>
                        <a:lnTo>
                          <a:pt x="1763" y="680"/>
                        </a:lnTo>
                        <a:lnTo>
                          <a:pt x="1794" y="643"/>
                        </a:lnTo>
                        <a:lnTo>
                          <a:pt x="1825" y="604"/>
                        </a:lnTo>
                        <a:lnTo>
                          <a:pt x="1854" y="565"/>
                        </a:lnTo>
                        <a:lnTo>
                          <a:pt x="1880" y="524"/>
                        </a:lnTo>
                        <a:lnTo>
                          <a:pt x="1904" y="482"/>
                        </a:lnTo>
                        <a:lnTo>
                          <a:pt x="1926" y="438"/>
                        </a:lnTo>
                        <a:lnTo>
                          <a:pt x="1947" y="393"/>
                        </a:lnTo>
                        <a:lnTo>
                          <a:pt x="1965" y="347"/>
                        </a:lnTo>
                        <a:lnTo>
                          <a:pt x="1981" y="300"/>
                        </a:lnTo>
                        <a:lnTo>
                          <a:pt x="1995" y="252"/>
                        </a:lnTo>
                        <a:lnTo>
                          <a:pt x="2006" y="203"/>
                        </a:lnTo>
                        <a:lnTo>
                          <a:pt x="2015" y="153"/>
                        </a:lnTo>
                        <a:lnTo>
                          <a:pt x="2021" y="103"/>
                        </a:lnTo>
                        <a:lnTo>
                          <a:pt x="2026" y="51"/>
                        </a:lnTo>
                        <a:lnTo>
                          <a:pt x="2027" y="0"/>
                        </a:lnTo>
                        <a:lnTo>
                          <a:pt x="1993" y="0"/>
                        </a:lnTo>
                        <a:lnTo>
                          <a:pt x="1961" y="0"/>
                        </a:lnTo>
                        <a:lnTo>
                          <a:pt x="1933" y="0"/>
                        </a:lnTo>
                        <a:lnTo>
                          <a:pt x="1905" y="0"/>
                        </a:lnTo>
                        <a:lnTo>
                          <a:pt x="1881" y="0"/>
                        </a:lnTo>
                        <a:lnTo>
                          <a:pt x="1857" y="0"/>
                        </a:lnTo>
                        <a:lnTo>
                          <a:pt x="1836" y="0"/>
                        </a:lnTo>
                        <a:lnTo>
                          <a:pt x="1815" y="0"/>
                        </a:lnTo>
                        <a:lnTo>
                          <a:pt x="1797" y="0"/>
                        </a:lnTo>
                        <a:lnTo>
                          <a:pt x="1778" y="0"/>
                        </a:lnTo>
                        <a:lnTo>
                          <a:pt x="1760" y="0"/>
                        </a:lnTo>
                        <a:lnTo>
                          <a:pt x="1744" y="0"/>
                        </a:lnTo>
                        <a:lnTo>
                          <a:pt x="1727" y="0"/>
                        </a:lnTo>
                        <a:lnTo>
                          <a:pt x="1711" y="0"/>
                        </a:lnTo>
                        <a:lnTo>
                          <a:pt x="1695" y="0"/>
                        </a:lnTo>
                        <a:lnTo>
                          <a:pt x="1678" y="0"/>
                        </a:lnTo>
                        <a:lnTo>
                          <a:pt x="1662" y="0"/>
                        </a:lnTo>
                        <a:lnTo>
                          <a:pt x="1644" y="0"/>
                        </a:lnTo>
                        <a:lnTo>
                          <a:pt x="1627" y="0"/>
                        </a:lnTo>
                        <a:lnTo>
                          <a:pt x="1607" y="0"/>
                        </a:lnTo>
                        <a:lnTo>
                          <a:pt x="1587" y="0"/>
                        </a:lnTo>
                        <a:lnTo>
                          <a:pt x="1565" y="0"/>
                        </a:lnTo>
                        <a:lnTo>
                          <a:pt x="1542" y="0"/>
                        </a:lnTo>
                        <a:lnTo>
                          <a:pt x="1517" y="0"/>
                        </a:lnTo>
                        <a:lnTo>
                          <a:pt x="1491" y="0"/>
                        </a:lnTo>
                        <a:lnTo>
                          <a:pt x="1462" y="0"/>
                        </a:lnTo>
                        <a:lnTo>
                          <a:pt x="1430" y="0"/>
                        </a:lnTo>
                        <a:lnTo>
                          <a:pt x="1396" y="0"/>
                        </a:lnTo>
                        <a:lnTo>
                          <a:pt x="1360" y="0"/>
                        </a:lnTo>
                        <a:lnTo>
                          <a:pt x="1321" y="0"/>
                        </a:lnTo>
                        <a:lnTo>
                          <a:pt x="1279" y="0"/>
                        </a:lnTo>
                        <a:lnTo>
                          <a:pt x="1233" y="0"/>
                        </a:lnTo>
                        <a:lnTo>
                          <a:pt x="1232" y="23"/>
                        </a:lnTo>
                        <a:lnTo>
                          <a:pt x="1229" y="43"/>
                        </a:lnTo>
                        <a:lnTo>
                          <a:pt x="1223" y="65"/>
                        </a:lnTo>
                        <a:lnTo>
                          <a:pt x="1215" y="85"/>
                        </a:lnTo>
                        <a:lnTo>
                          <a:pt x="1207" y="105"/>
                        </a:lnTo>
                        <a:lnTo>
                          <a:pt x="1196" y="122"/>
                        </a:lnTo>
                        <a:lnTo>
                          <a:pt x="1182" y="139"/>
                        </a:lnTo>
                        <a:lnTo>
                          <a:pt x="1168" y="155"/>
                        </a:lnTo>
                        <a:lnTo>
                          <a:pt x="1153" y="169"/>
                        </a:lnTo>
                        <a:lnTo>
                          <a:pt x="1136" y="181"/>
                        </a:lnTo>
                        <a:lnTo>
                          <a:pt x="1118" y="192"/>
                        </a:lnTo>
                        <a:lnTo>
                          <a:pt x="1099" y="201"/>
                        </a:lnTo>
                        <a:lnTo>
                          <a:pt x="1078" y="209"/>
                        </a:lnTo>
                        <a:lnTo>
                          <a:pt x="1057" y="214"/>
                        </a:lnTo>
                        <a:lnTo>
                          <a:pt x="1036" y="218"/>
                        </a:lnTo>
                        <a:lnTo>
                          <a:pt x="1014" y="219"/>
                        </a:lnTo>
                        <a:lnTo>
                          <a:pt x="992" y="218"/>
                        </a:lnTo>
                        <a:lnTo>
                          <a:pt x="970" y="214"/>
                        </a:lnTo>
                        <a:lnTo>
                          <a:pt x="949" y="209"/>
                        </a:lnTo>
                        <a:lnTo>
                          <a:pt x="928" y="201"/>
                        </a:lnTo>
                        <a:lnTo>
                          <a:pt x="909" y="192"/>
                        </a:lnTo>
                        <a:lnTo>
                          <a:pt x="891" y="181"/>
                        </a:lnTo>
                        <a:lnTo>
                          <a:pt x="874" y="169"/>
                        </a:lnTo>
                        <a:lnTo>
                          <a:pt x="859" y="155"/>
                        </a:lnTo>
                        <a:lnTo>
                          <a:pt x="845" y="139"/>
                        </a:lnTo>
                        <a:lnTo>
                          <a:pt x="832" y="122"/>
                        </a:lnTo>
                        <a:lnTo>
                          <a:pt x="821" y="105"/>
                        </a:lnTo>
                        <a:lnTo>
                          <a:pt x="812" y="85"/>
                        </a:lnTo>
                        <a:lnTo>
                          <a:pt x="804" y="65"/>
                        </a:lnTo>
                        <a:lnTo>
                          <a:pt x="799" y="43"/>
                        </a:lnTo>
                        <a:lnTo>
                          <a:pt x="795" y="23"/>
                        </a:lnTo>
                        <a:lnTo>
                          <a:pt x="794" y="0"/>
                        </a:lnTo>
                        <a:lnTo>
                          <a:pt x="760" y="0"/>
                        </a:lnTo>
                        <a:lnTo>
                          <a:pt x="728" y="0"/>
                        </a:lnTo>
                        <a:lnTo>
                          <a:pt x="700" y="0"/>
                        </a:lnTo>
                        <a:lnTo>
                          <a:pt x="673" y="0"/>
                        </a:lnTo>
                        <a:lnTo>
                          <a:pt x="648" y="0"/>
                        </a:lnTo>
                        <a:lnTo>
                          <a:pt x="624" y="0"/>
                        </a:lnTo>
                        <a:lnTo>
                          <a:pt x="603" y="0"/>
                        </a:lnTo>
                        <a:lnTo>
                          <a:pt x="583" y="0"/>
                        </a:lnTo>
                        <a:lnTo>
                          <a:pt x="564" y="0"/>
                        </a:lnTo>
                        <a:lnTo>
                          <a:pt x="545" y="0"/>
                        </a:lnTo>
                        <a:lnTo>
                          <a:pt x="528" y="0"/>
                        </a:lnTo>
                        <a:lnTo>
                          <a:pt x="511" y="0"/>
                        </a:lnTo>
                        <a:lnTo>
                          <a:pt x="495" y="0"/>
                        </a:lnTo>
                        <a:lnTo>
                          <a:pt x="478" y="0"/>
                        </a:lnTo>
                        <a:lnTo>
                          <a:pt x="462" y="0"/>
                        </a:lnTo>
                        <a:lnTo>
                          <a:pt x="446" y="0"/>
                        </a:lnTo>
                        <a:lnTo>
                          <a:pt x="429" y="0"/>
                        </a:lnTo>
                        <a:lnTo>
                          <a:pt x="412" y="0"/>
                        </a:lnTo>
                        <a:lnTo>
                          <a:pt x="394" y="0"/>
                        </a:lnTo>
                        <a:lnTo>
                          <a:pt x="374" y="0"/>
                        </a:lnTo>
                        <a:lnTo>
                          <a:pt x="355" y="0"/>
                        </a:lnTo>
                        <a:lnTo>
                          <a:pt x="333" y="0"/>
                        </a:lnTo>
                        <a:lnTo>
                          <a:pt x="310" y="0"/>
                        </a:lnTo>
                        <a:lnTo>
                          <a:pt x="284" y="0"/>
                        </a:lnTo>
                        <a:lnTo>
                          <a:pt x="258" y="0"/>
                        </a:lnTo>
                        <a:lnTo>
                          <a:pt x="230" y="0"/>
                        </a:lnTo>
                        <a:lnTo>
                          <a:pt x="198" y="0"/>
                        </a:lnTo>
                        <a:lnTo>
                          <a:pt x="164" y="0"/>
                        </a:lnTo>
                        <a:lnTo>
                          <a:pt x="128" y="0"/>
                        </a:lnTo>
                        <a:lnTo>
                          <a:pt x="88" y="0"/>
                        </a:lnTo>
                        <a:lnTo>
                          <a:pt x="46" y="0"/>
                        </a:lnTo>
                        <a:lnTo>
                          <a:pt x="0"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354">
                    <a:extLst>
                      <a:ext uri="{FF2B5EF4-FFF2-40B4-BE49-F238E27FC236}">
                        <a16:creationId xmlns:a16="http://schemas.microsoft.com/office/drawing/2014/main" id="{1BA29A8D-6860-4F42-BE31-068B22CA6078}"/>
                      </a:ext>
                    </a:extLst>
                  </p:cNvPr>
                  <p:cNvSpPr>
                    <a:spLocks/>
                  </p:cNvSpPr>
                  <p:nvPr/>
                </p:nvSpPr>
                <p:spPr bwMode="auto">
                  <a:xfrm>
                    <a:off x="1927" y="2803"/>
                    <a:ext cx="668" cy="333"/>
                  </a:xfrm>
                  <a:custGeom>
                    <a:avLst/>
                    <a:gdLst>
                      <a:gd name="T0" fmla="*/ 0 w 2005"/>
                      <a:gd name="T1" fmla="*/ 0 h 1001"/>
                      <a:gd name="T2" fmla="*/ 0 w 2005"/>
                      <a:gd name="T3" fmla="*/ 0 h 1001"/>
                      <a:gd name="T4" fmla="*/ 0 w 2005"/>
                      <a:gd name="T5" fmla="*/ 1 h 1001"/>
                      <a:gd name="T6" fmla="*/ 0 w 2005"/>
                      <a:gd name="T7" fmla="*/ 1 h 1001"/>
                      <a:gd name="T8" fmla="*/ 0 w 2005"/>
                      <a:gd name="T9" fmla="*/ 1 h 1001"/>
                      <a:gd name="T10" fmla="*/ 0 w 2005"/>
                      <a:gd name="T11" fmla="*/ 1 h 1001"/>
                      <a:gd name="T12" fmla="*/ 1 w 2005"/>
                      <a:gd name="T13" fmla="*/ 1 h 1001"/>
                      <a:gd name="T14" fmla="*/ 1 w 2005"/>
                      <a:gd name="T15" fmla="*/ 1 h 1001"/>
                      <a:gd name="T16" fmla="*/ 1 w 2005"/>
                      <a:gd name="T17" fmla="*/ 1 h 1001"/>
                      <a:gd name="T18" fmla="*/ 1 w 2005"/>
                      <a:gd name="T19" fmla="*/ 1 h 1001"/>
                      <a:gd name="T20" fmla="*/ 1 w 2005"/>
                      <a:gd name="T21" fmla="*/ 1 h 1001"/>
                      <a:gd name="T22" fmla="*/ 2 w 2005"/>
                      <a:gd name="T23" fmla="*/ 1 h 1001"/>
                      <a:gd name="T24" fmla="*/ 2 w 2005"/>
                      <a:gd name="T25" fmla="*/ 1 h 1001"/>
                      <a:gd name="T26" fmla="*/ 2 w 2005"/>
                      <a:gd name="T27" fmla="*/ 1 h 1001"/>
                      <a:gd name="T28" fmla="*/ 2 w 2005"/>
                      <a:gd name="T29" fmla="*/ 1 h 1001"/>
                      <a:gd name="T30" fmla="*/ 2 w 2005"/>
                      <a:gd name="T31" fmla="*/ 1 h 1001"/>
                      <a:gd name="T32" fmla="*/ 2 w 2005"/>
                      <a:gd name="T33" fmla="*/ 1 h 1001"/>
                      <a:gd name="T34" fmla="*/ 3 w 2005"/>
                      <a:gd name="T35" fmla="*/ 1 h 1001"/>
                      <a:gd name="T36" fmla="*/ 3 w 2005"/>
                      <a:gd name="T37" fmla="*/ 1 h 1001"/>
                      <a:gd name="T38" fmla="*/ 3 w 2005"/>
                      <a:gd name="T39" fmla="*/ 0 h 1001"/>
                      <a:gd name="T40" fmla="*/ 3 w 2005"/>
                      <a:gd name="T41" fmla="*/ 0 h 1001"/>
                      <a:gd name="T42" fmla="*/ 3 w 2005"/>
                      <a:gd name="T43" fmla="*/ 0 h 1001"/>
                      <a:gd name="T44" fmla="*/ 3 w 2005"/>
                      <a:gd name="T45" fmla="*/ 0 h 1001"/>
                      <a:gd name="T46" fmla="*/ 2 w 2005"/>
                      <a:gd name="T47" fmla="*/ 0 h 1001"/>
                      <a:gd name="T48" fmla="*/ 2 w 2005"/>
                      <a:gd name="T49" fmla="*/ 0 h 1001"/>
                      <a:gd name="T50" fmla="*/ 2 w 2005"/>
                      <a:gd name="T51" fmla="*/ 0 h 1001"/>
                      <a:gd name="T52" fmla="*/ 2 w 2005"/>
                      <a:gd name="T53" fmla="*/ 0 h 1001"/>
                      <a:gd name="T54" fmla="*/ 2 w 2005"/>
                      <a:gd name="T55" fmla="*/ 0 h 1001"/>
                      <a:gd name="T56" fmla="*/ 2 w 2005"/>
                      <a:gd name="T57" fmla="*/ 0 h 1001"/>
                      <a:gd name="T58" fmla="*/ 2 w 2005"/>
                      <a:gd name="T59" fmla="*/ 0 h 1001"/>
                      <a:gd name="T60" fmla="*/ 2 w 2005"/>
                      <a:gd name="T61" fmla="*/ 0 h 1001"/>
                      <a:gd name="T62" fmla="*/ 2 w 2005"/>
                      <a:gd name="T63" fmla="*/ 0 h 1001"/>
                      <a:gd name="T64" fmla="*/ 2 w 2005"/>
                      <a:gd name="T65" fmla="*/ 0 h 1001"/>
                      <a:gd name="T66" fmla="*/ 2 w 2005"/>
                      <a:gd name="T67" fmla="*/ 0 h 1001"/>
                      <a:gd name="T68" fmla="*/ 2 w 2005"/>
                      <a:gd name="T69" fmla="*/ 0 h 1001"/>
                      <a:gd name="T70" fmla="*/ 2 w 2005"/>
                      <a:gd name="T71" fmla="*/ 0 h 1001"/>
                      <a:gd name="T72" fmla="*/ 1 w 2005"/>
                      <a:gd name="T73" fmla="*/ 0 h 1001"/>
                      <a:gd name="T74" fmla="*/ 1 w 2005"/>
                      <a:gd name="T75" fmla="*/ 0 h 1001"/>
                      <a:gd name="T76" fmla="*/ 1 w 2005"/>
                      <a:gd name="T77" fmla="*/ 0 h 1001"/>
                      <a:gd name="T78" fmla="*/ 1 w 2005"/>
                      <a:gd name="T79" fmla="*/ 0 h 1001"/>
                      <a:gd name="T80" fmla="*/ 1 w 2005"/>
                      <a:gd name="T81" fmla="*/ 0 h 1001"/>
                      <a:gd name="T82" fmla="*/ 1 w 2005"/>
                      <a:gd name="T83" fmla="*/ 0 h 1001"/>
                      <a:gd name="T84" fmla="*/ 1 w 2005"/>
                      <a:gd name="T85" fmla="*/ 0 h 1001"/>
                      <a:gd name="T86" fmla="*/ 1 w 2005"/>
                      <a:gd name="T87" fmla="*/ 0 h 1001"/>
                      <a:gd name="T88" fmla="*/ 1 w 2005"/>
                      <a:gd name="T89" fmla="*/ 0 h 1001"/>
                      <a:gd name="T90" fmla="*/ 1 w 2005"/>
                      <a:gd name="T91" fmla="*/ 0 h 1001"/>
                      <a:gd name="T92" fmla="*/ 1 w 2005"/>
                      <a:gd name="T93" fmla="*/ 0 h 1001"/>
                      <a:gd name="T94" fmla="*/ 1 w 2005"/>
                      <a:gd name="T95" fmla="*/ 0 h 1001"/>
                      <a:gd name="T96" fmla="*/ 1 w 2005"/>
                      <a:gd name="T97" fmla="*/ 0 h 1001"/>
                      <a:gd name="T98" fmla="*/ 0 w 2005"/>
                      <a:gd name="T99" fmla="*/ 0 h 1001"/>
                      <a:gd name="T100" fmla="*/ 0 w 2005"/>
                      <a:gd name="T101" fmla="*/ 0 h 1001"/>
                      <a:gd name="T102" fmla="*/ 0 w 2005"/>
                      <a:gd name="T103" fmla="*/ 0 h 1001"/>
                      <a:gd name="T104" fmla="*/ 0 w 2005"/>
                      <a:gd name="T105" fmla="*/ 0 h 10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05" h="1001">
                        <a:moveTo>
                          <a:pt x="0" y="0"/>
                        </a:moveTo>
                        <a:lnTo>
                          <a:pt x="1" y="51"/>
                        </a:lnTo>
                        <a:lnTo>
                          <a:pt x="6" y="101"/>
                        </a:lnTo>
                        <a:lnTo>
                          <a:pt x="12" y="152"/>
                        </a:lnTo>
                        <a:lnTo>
                          <a:pt x="21" y="201"/>
                        </a:lnTo>
                        <a:lnTo>
                          <a:pt x="32" y="249"/>
                        </a:lnTo>
                        <a:lnTo>
                          <a:pt x="45" y="298"/>
                        </a:lnTo>
                        <a:lnTo>
                          <a:pt x="62" y="344"/>
                        </a:lnTo>
                        <a:lnTo>
                          <a:pt x="79" y="389"/>
                        </a:lnTo>
                        <a:lnTo>
                          <a:pt x="99" y="433"/>
                        </a:lnTo>
                        <a:lnTo>
                          <a:pt x="122" y="476"/>
                        </a:lnTo>
                        <a:lnTo>
                          <a:pt x="146" y="519"/>
                        </a:lnTo>
                        <a:lnTo>
                          <a:pt x="172" y="559"/>
                        </a:lnTo>
                        <a:lnTo>
                          <a:pt x="200" y="599"/>
                        </a:lnTo>
                        <a:lnTo>
                          <a:pt x="229" y="636"/>
                        </a:lnTo>
                        <a:lnTo>
                          <a:pt x="261" y="672"/>
                        </a:lnTo>
                        <a:lnTo>
                          <a:pt x="294" y="707"/>
                        </a:lnTo>
                        <a:lnTo>
                          <a:pt x="329" y="740"/>
                        </a:lnTo>
                        <a:lnTo>
                          <a:pt x="365" y="772"/>
                        </a:lnTo>
                        <a:lnTo>
                          <a:pt x="404" y="802"/>
                        </a:lnTo>
                        <a:lnTo>
                          <a:pt x="443" y="830"/>
                        </a:lnTo>
                        <a:lnTo>
                          <a:pt x="484" y="855"/>
                        </a:lnTo>
                        <a:lnTo>
                          <a:pt x="526" y="880"/>
                        </a:lnTo>
                        <a:lnTo>
                          <a:pt x="569" y="902"/>
                        </a:lnTo>
                        <a:lnTo>
                          <a:pt x="613" y="922"/>
                        </a:lnTo>
                        <a:lnTo>
                          <a:pt x="658" y="940"/>
                        </a:lnTo>
                        <a:lnTo>
                          <a:pt x="705" y="956"/>
                        </a:lnTo>
                        <a:lnTo>
                          <a:pt x="753" y="969"/>
                        </a:lnTo>
                        <a:lnTo>
                          <a:pt x="801" y="980"/>
                        </a:lnTo>
                        <a:lnTo>
                          <a:pt x="850" y="989"/>
                        </a:lnTo>
                        <a:lnTo>
                          <a:pt x="901" y="996"/>
                        </a:lnTo>
                        <a:lnTo>
                          <a:pt x="951" y="1000"/>
                        </a:lnTo>
                        <a:lnTo>
                          <a:pt x="1003" y="1001"/>
                        </a:lnTo>
                        <a:lnTo>
                          <a:pt x="1054" y="1000"/>
                        </a:lnTo>
                        <a:lnTo>
                          <a:pt x="1105" y="996"/>
                        </a:lnTo>
                        <a:lnTo>
                          <a:pt x="1155" y="989"/>
                        </a:lnTo>
                        <a:lnTo>
                          <a:pt x="1204" y="980"/>
                        </a:lnTo>
                        <a:lnTo>
                          <a:pt x="1253" y="969"/>
                        </a:lnTo>
                        <a:lnTo>
                          <a:pt x="1300" y="956"/>
                        </a:lnTo>
                        <a:lnTo>
                          <a:pt x="1347" y="940"/>
                        </a:lnTo>
                        <a:lnTo>
                          <a:pt x="1392" y="922"/>
                        </a:lnTo>
                        <a:lnTo>
                          <a:pt x="1436" y="902"/>
                        </a:lnTo>
                        <a:lnTo>
                          <a:pt x="1480" y="880"/>
                        </a:lnTo>
                        <a:lnTo>
                          <a:pt x="1521" y="855"/>
                        </a:lnTo>
                        <a:lnTo>
                          <a:pt x="1562" y="830"/>
                        </a:lnTo>
                        <a:lnTo>
                          <a:pt x="1601" y="802"/>
                        </a:lnTo>
                        <a:lnTo>
                          <a:pt x="1640" y="772"/>
                        </a:lnTo>
                        <a:lnTo>
                          <a:pt x="1676" y="740"/>
                        </a:lnTo>
                        <a:lnTo>
                          <a:pt x="1711" y="707"/>
                        </a:lnTo>
                        <a:lnTo>
                          <a:pt x="1744" y="672"/>
                        </a:lnTo>
                        <a:lnTo>
                          <a:pt x="1776" y="636"/>
                        </a:lnTo>
                        <a:lnTo>
                          <a:pt x="1805" y="599"/>
                        </a:lnTo>
                        <a:lnTo>
                          <a:pt x="1833" y="559"/>
                        </a:lnTo>
                        <a:lnTo>
                          <a:pt x="1859" y="519"/>
                        </a:lnTo>
                        <a:lnTo>
                          <a:pt x="1883" y="476"/>
                        </a:lnTo>
                        <a:lnTo>
                          <a:pt x="1906" y="433"/>
                        </a:lnTo>
                        <a:lnTo>
                          <a:pt x="1926" y="389"/>
                        </a:lnTo>
                        <a:lnTo>
                          <a:pt x="1943" y="344"/>
                        </a:lnTo>
                        <a:lnTo>
                          <a:pt x="1960" y="298"/>
                        </a:lnTo>
                        <a:lnTo>
                          <a:pt x="1973" y="249"/>
                        </a:lnTo>
                        <a:lnTo>
                          <a:pt x="1984" y="201"/>
                        </a:lnTo>
                        <a:lnTo>
                          <a:pt x="1993" y="152"/>
                        </a:lnTo>
                        <a:lnTo>
                          <a:pt x="1999" y="101"/>
                        </a:lnTo>
                        <a:lnTo>
                          <a:pt x="2004" y="51"/>
                        </a:lnTo>
                        <a:lnTo>
                          <a:pt x="2005" y="0"/>
                        </a:lnTo>
                        <a:lnTo>
                          <a:pt x="1970" y="0"/>
                        </a:lnTo>
                        <a:lnTo>
                          <a:pt x="1938" y="0"/>
                        </a:lnTo>
                        <a:lnTo>
                          <a:pt x="1908" y="0"/>
                        </a:lnTo>
                        <a:lnTo>
                          <a:pt x="1880" y="0"/>
                        </a:lnTo>
                        <a:lnTo>
                          <a:pt x="1855" y="0"/>
                        </a:lnTo>
                        <a:lnTo>
                          <a:pt x="1831" y="0"/>
                        </a:lnTo>
                        <a:lnTo>
                          <a:pt x="1809" y="0"/>
                        </a:lnTo>
                        <a:lnTo>
                          <a:pt x="1788" y="0"/>
                        </a:lnTo>
                        <a:lnTo>
                          <a:pt x="1768" y="0"/>
                        </a:lnTo>
                        <a:lnTo>
                          <a:pt x="1749" y="0"/>
                        </a:lnTo>
                        <a:lnTo>
                          <a:pt x="1732" y="0"/>
                        </a:lnTo>
                        <a:lnTo>
                          <a:pt x="1715" y="0"/>
                        </a:lnTo>
                        <a:lnTo>
                          <a:pt x="1699" y="0"/>
                        </a:lnTo>
                        <a:lnTo>
                          <a:pt x="1682" y="0"/>
                        </a:lnTo>
                        <a:lnTo>
                          <a:pt x="1666" y="0"/>
                        </a:lnTo>
                        <a:lnTo>
                          <a:pt x="1650" y="0"/>
                        </a:lnTo>
                        <a:lnTo>
                          <a:pt x="1633" y="0"/>
                        </a:lnTo>
                        <a:lnTo>
                          <a:pt x="1617" y="0"/>
                        </a:lnTo>
                        <a:lnTo>
                          <a:pt x="1599" y="0"/>
                        </a:lnTo>
                        <a:lnTo>
                          <a:pt x="1580" y="0"/>
                        </a:lnTo>
                        <a:lnTo>
                          <a:pt x="1561" y="0"/>
                        </a:lnTo>
                        <a:lnTo>
                          <a:pt x="1540" y="0"/>
                        </a:lnTo>
                        <a:lnTo>
                          <a:pt x="1518" y="0"/>
                        </a:lnTo>
                        <a:lnTo>
                          <a:pt x="1494" y="0"/>
                        </a:lnTo>
                        <a:lnTo>
                          <a:pt x="1469" y="0"/>
                        </a:lnTo>
                        <a:lnTo>
                          <a:pt x="1440" y="0"/>
                        </a:lnTo>
                        <a:lnTo>
                          <a:pt x="1411" y="0"/>
                        </a:lnTo>
                        <a:lnTo>
                          <a:pt x="1379" y="0"/>
                        </a:lnTo>
                        <a:lnTo>
                          <a:pt x="1344" y="0"/>
                        </a:lnTo>
                        <a:lnTo>
                          <a:pt x="1306" y="0"/>
                        </a:lnTo>
                        <a:lnTo>
                          <a:pt x="1266" y="0"/>
                        </a:lnTo>
                        <a:lnTo>
                          <a:pt x="1222" y="0"/>
                        </a:lnTo>
                        <a:lnTo>
                          <a:pt x="1221" y="23"/>
                        </a:lnTo>
                        <a:lnTo>
                          <a:pt x="1218" y="43"/>
                        </a:lnTo>
                        <a:lnTo>
                          <a:pt x="1212" y="65"/>
                        </a:lnTo>
                        <a:lnTo>
                          <a:pt x="1204" y="85"/>
                        </a:lnTo>
                        <a:lnTo>
                          <a:pt x="1196" y="105"/>
                        </a:lnTo>
                        <a:lnTo>
                          <a:pt x="1185" y="122"/>
                        </a:lnTo>
                        <a:lnTo>
                          <a:pt x="1171" y="139"/>
                        </a:lnTo>
                        <a:lnTo>
                          <a:pt x="1157" y="155"/>
                        </a:lnTo>
                        <a:lnTo>
                          <a:pt x="1142" y="169"/>
                        </a:lnTo>
                        <a:lnTo>
                          <a:pt x="1125" y="181"/>
                        </a:lnTo>
                        <a:lnTo>
                          <a:pt x="1107" y="192"/>
                        </a:lnTo>
                        <a:lnTo>
                          <a:pt x="1088" y="201"/>
                        </a:lnTo>
                        <a:lnTo>
                          <a:pt x="1067" y="209"/>
                        </a:lnTo>
                        <a:lnTo>
                          <a:pt x="1046" y="214"/>
                        </a:lnTo>
                        <a:lnTo>
                          <a:pt x="1025" y="218"/>
                        </a:lnTo>
                        <a:lnTo>
                          <a:pt x="1003" y="219"/>
                        </a:lnTo>
                        <a:lnTo>
                          <a:pt x="981" y="218"/>
                        </a:lnTo>
                        <a:lnTo>
                          <a:pt x="959" y="214"/>
                        </a:lnTo>
                        <a:lnTo>
                          <a:pt x="938" y="209"/>
                        </a:lnTo>
                        <a:lnTo>
                          <a:pt x="917" y="201"/>
                        </a:lnTo>
                        <a:lnTo>
                          <a:pt x="898" y="192"/>
                        </a:lnTo>
                        <a:lnTo>
                          <a:pt x="880" y="181"/>
                        </a:lnTo>
                        <a:lnTo>
                          <a:pt x="863" y="169"/>
                        </a:lnTo>
                        <a:lnTo>
                          <a:pt x="848" y="155"/>
                        </a:lnTo>
                        <a:lnTo>
                          <a:pt x="834" y="139"/>
                        </a:lnTo>
                        <a:lnTo>
                          <a:pt x="821" y="122"/>
                        </a:lnTo>
                        <a:lnTo>
                          <a:pt x="810" y="105"/>
                        </a:lnTo>
                        <a:lnTo>
                          <a:pt x="801" y="85"/>
                        </a:lnTo>
                        <a:lnTo>
                          <a:pt x="793" y="65"/>
                        </a:lnTo>
                        <a:lnTo>
                          <a:pt x="788" y="43"/>
                        </a:lnTo>
                        <a:lnTo>
                          <a:pt x="784" y="23"/>
                        </a:lnTo>
                        <a:lnTo>
                          <a:pt x="783" y="0"/>
                        </a:lnTo>
                        <a:lnTo>
                          <a:pt x="748" y="0"/>
                        </a:lnTo>
                        <a:lnTo>
                          <a:pt x="716" y="0"/>
                        </a:lnTo>
                        <a:lnTo>
                          <a:pt x="686" y="0"/>
                        </a:lnTo>
                        <a:lnTo>
                          <a:pt x="658" y="0"/>
                        </a:lnTo>
                        <a:lnTo>
                          <a:pt x="633" y="0"/>
                        </a:lnTo>
                        <a:lnTo>
                          <a:pt x="609" y="0"/>
                        </a:lnTo>
                        <a:lnTo>
                          <a:pt x="587" y="0"/>
                        </a:lnTo>
                        <a:lnTo>
                          <a:pt x="566" y="0"/>
                        </a:lnTo>
                        <a:lnTo>
                          <a:pt x="546" y="0"/>
                        </a:lnTo>
                        <a:lnTo>
                          <a:pt x="528" y="0"/>
                        </a:lnTo>
                        <a:lnTo>
                          <a:pt x="510" y="0"/>
                        </a:lnTo>
                        <a:lnTo>
                          <a:pt x="493" y="0"/>
                        </a:lnTo>
                        <a:lnTo>
                          <a:pt x="476" y="0"/>
                        </a:lnTo>
                        <a:lnTo>
                          <a:pt x="460" y="0"/>
                        </a:lnTo>
                        <a:lnTo>
                          <a:pt x="444" y="0"/>
                        </a:lnTo>
                        <a:lnTo>
                          <a:pt x="428" y="0"/>
                        </a:lnTo>
                        <a:lnTo>
                          <a:pt x="412" y="0"/>
                        </a:lnTo>
                        <a:lnTo>
                          <a:pt x="395" y="0"/>
                        </a:lnTo>
                        <a:lnTo>
                          <a:pt x="376" y="0"/>
                        </a:lnTo>
                        <a:lnTo>
                          <a:pt x="359" y="0"/>
                        </a:lnTo>
                        <a:lnTo>
                          <a:pt x="339" y="0"/>
                        </a:lnTo>
                        <a:lnTo>
                          <a:pt x="318" y="0"/>
                        </a:lnTo>
                        <a:lnTo>
                          <a:pt x="296" y="0"/>
                        </a:lnTo>
                        <a:lnTo>
                          <a:pt x="272" y="0"/>
                        </a:lnTo>
                        <a:lnTo>
                          <a:pt x="247" y="0"/>
                        </a:lnTo>
                        <a:lnTo>
                          <a:pt x="219" y="0"/>
                        </a:lnTo>
                        <a:lnTo>
                          <a:pt x="189" y="0"/>
                        </a:lnTo>
                        <a:lnTo>
                          <a:pt x="157" y="0"/>
                        </a:lnTo>
                        <a:lnTo>
                          <a:pt x="122" y="0"/>
                        </a:lnTo>
                        <a:lnTo>
                          <a:pt x="85" y="0"/>
                        </a:lnTo>
                        <a:lnTo>
                          <a:pt x="44" y="0"/>
                        </a:lnTo>
                        <a:lnTo>
                          <a:pt x="0" y="0"/>
                        </a:lnTo>
                        <a:close/>
                      </a:path>
                    </a:pathLst>
                  </a:custGeom>
                  <a:solidFill>
                    <a:srgbClr val="C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355">
                    <a:extLst>
                      <a:ext uri="{FF2B5EF4-FFF2-40B4-BE49-F238E27FC236}">
                        <a16:creationId xmlns:a16="http://schemas.microsoft.com/office/drawing/2014/main" id="{14E030F1-0EA0-4033-8A69-864C71EAC77B}"/>
                      </a:ext>
                    </a:extLst>
                  </p:cNvPr>
                  <p:cNvSpPr>
                    <a:spLocks/>
                  </p:cNvSpPr>
                  <p:nvPr/>
                </p:nvSpPr>
                <p:spPr bwMode="auto">
                  <a:xfrm>
                    <a:off x="1930" y="2803"/>
                    <a:ext cx="662" cy="330"/>
                  </a:xfrm>
                  <a:custGeom>
                    <a:avLst/>
                    <a:gdLst>
                      <a:gd name="T0" fmla="*/ 0 w 1985"/>
                      <a:gd name="T1" fmla="*/ 0 h 991"/>
                      <a:gd name="T2" fmla="*/ 0 w 1985"/>
                      <a:gd name="T3" fmla="*/ 0 h 991"/>
                      <a:gd name="T4" fmla="*/ 0 w 1985"/>
                      <a:gd name="T5" fmla="*/ 1 h 991"/>
                      <a:gd name="T6" fmla="*/ 0 w 1985"/>
                      <a:gd name="T7" fmla="*/ 1 h 991"/>
                      <a:gd name="T8" fmla="*/ 0 w 1985"/>
                      <a:gd name="T9" fmla="*/ 1 h 991"/>
                      <a:gd name="T10" fmla="*/ 0 w 1985"/>
                      <a:gd name="T11" fmla="*/ 1 h 991"/>
                      <a:gd name="T12" fmla="*/ 1 w 1985"/>
                      <a:gd name="T13" fmla="*/ 1 h 991"/>
                      <a:gd name="T14" fmla="*/ 1 w 1985"/>
                      <a:gd name="T15" fmla="*/ 1 h 991"/>
                      <a:gd name="T16" fmla="*/ 1 w 1985"/>
                      <a:gd name="T17" fmla="*/ 1 h 991"/>
                      <a:gd name="T18" fmla="*/ 1 w 1985"/>
                      <a:gd name="T19" fmla="*/ 1 h 991"/>
                      <a:gd name="T20" fmla="*/ 1 w 1985"/>
                      <a:gd name="T21" fmla="*/ 1 h 991"/>
                      <a:gd name="T22" fmla="*/ 2 w 1985"/>
                      <a:gd name="T23" fmla="*/ 1 h 991"/>
                      <a:gd name="T24" fmla="*/ 2 w 1985"/>
                      <a:gd name="T25" fmla="*/ 1 h 991"/>
                      <a:gd name="T26" fmla="*/ 2 w 1985"/>
                      <a:gd name="T27" fmla="*/ 1 h 991"/>
                      <a:gd name="T28" fmla="*/ 2 w 1985"/>
                      <a:gd name="T29" fmla="*/ 1 h 991"/>
                      <a:gd name="T30" fmla="*/ 2 w 1985"/>
                      <a:gd name="T31" fmla="*/ 1 h 991"/>
                      <a:gd name="T32" fmla="*/ 2 w 1985"/>
                      <a:gd name="T33" fmla="*/ 1 h 991"/>
                      <a:gd name="T34" fmla="*/ 3 w 1985"/>
                      <a:gd name="T35" fmla="*/ 1 h 991"/>
                      <a:gd name="T36" fmla="*/ 3 w 1985"/>
                      <a:gd name="T37" fmla="*/ 1 h 991"/>
                      <a:gd name="T38" fmla="*/ 3 w 1985"/>
                      <a:gd name="T39" fmla="*/ 0 h 991"/>
                      <a:gd name="T40" fmla="*/ 3 w 1985"/>
                      <a:gd name="T41" fmla="*/ 0 h 991"/>
                      <a:gd name="T42" fmla="*/ 3 w 1985"/>
                      <a:gd name="T43" fmla="*/ 0 h 991"/>
                      <a:gd name="T44" fmla="*/ 3 w 1985"/>
                      <a:gd name="T45" fmla="*/ 0 h 991"/>
                      <a:gd name="T46" fmla="*/ 2 w 1985"/>
                      <a:gd name="T47" fmla="*/ 0 h 991"/>
                      <a:gd name="T48" fmla="*/ 2 w 1985"/>
                      <a:gd name="T49" fmla="*/ 0 h 991"/>
                      <a:gd name="T50" fmla="*/ 2 w 1985"/>
                      <a:gd name="T51" fmla="*/ 0 h 991"/>
                      <a:gd name="T52" fmla="*/ 2 w 1985"/>
                      <a:gd name="T53" fmla="*/ 0 h 991"/>
                      <a:gd name="T54" fmla="*/ 2 w 1985"/>
                      <a:gd name="T55" fmla="*/ 0 h 991"/>
                      <a:gd name="T56" fmla="*/ 2 w 1985"/>
                      <a:gd name="T57" fmla="*/ 0 h 991"/>
                      <a:gd name="T58" fmla="*/ 2 w 1985"/>
                      <a:gd name="T59" fmla="*/ 0 h 991"/>
                      <a:gd name="T60" fmla="*/ 2 w 1985"/>
                      <a:gd name="T61" fmla="*/ 0 h 991"/>
                      <a:gd name="T62" fmla="*/ 2 w 1985"/>
                      <a:gd name="T63" fmla="*/ 0 h 991"/>
                      <a:gd name="T64" fmla="*/ 2 w 1985"/>
                      <a:gd name="T65" fmla="*/ 0 h 991"/>
                      <a:gd name="T66" fmla="*/ 2 w 1985"/>
                      <a:gd name="T67" fmla="*/ 0 h 991"/>
                      <a:gd name="T68" fmla="*/ 2 w 1985"/>
                      <a:gd name="T69" fmla="*/ 0 h 991"/>
                      <a:gd name="T70" fmla="*/ 2 w 1985"/>
                      <a:gd name="T71" fmla="*/ 0 h 991"/>
                      <a:gd name="T72" fmla="*/ 1 w 1985"/>
                      <a:gd name="T73" fmla="*/ 0 h 991"/>
                      <a:gd name="T74" fmla="*/ 1 w 1985"/>
                      <a:gd name="T75" fmla="*/ 0 h 991"/>
                      <a:gd name="T76" fmla="*/ 1 w 1985"/>
                      <a:gd name="T77" fmla="*/ 0 h 991"/>
                      <a:gd name="T78" fmla="*/ 1 w 1985"/>
                      <a:gd name="T79" fmla="*/ 0 h 991"/>
                      <a:gd name="T80" fmla="*/ 1 w 1985"/>
                      <a:gd name="T81" fmla="*/ 0 h 991"/>
                      <a:gd name="T82" fmla="*/ 1 w 1985"/>
                      <a:gd name="T83" fmla="*/ 0 h 991"/>
                      <a:gd name="T84" fmla="*/ 1 w 1985"/>
                      <a:gd name="T85" fmla="*/ 0 h 991"/>
                      <a:gd name="T86" fmla="*/ 1 w 1985"/>
                      <a:gd name="T87" fmla="*/ 0 h 991"/>
                      <a:gd name="T88" fmla="*/ 1 w 1985"/>
                      <a:gd name="T89" fmla="*/ 0 h 991"/>
                      <a:gd name="T90" fmla="*/ 1 w 1985"/>
                      <a:gd name="T91" fmla="*/ 0 h 991"/>
                      <a:gd name="T92" fmla="*/ 1 w 1985"/>
                      <a:gd name="T93" fmla="*/ 0 h 991"/>
                      <a:gd name="T94" fmla="*/ 1 w 1985"/>
                      <a:gd name="T95" fmla="*/ 0 h 991"/>
                      <a:gd name="T96" fmla="*/ 1 w 1985"/>
                      <a:gd name="T97" fmla="*/ 0 h 991"/>
                      <a:gd name="T98" fmla="*/ 0 w 1985"/>
                      <a:gd name="T99" fmla="*/ 0 h 991"/>
                      <a:gd name="T100" fmla="*/ 0 w 1985"/>
                      <a:gd name="T101" fmla="*/ 0 h 991"/>
                      <a:gd name="T102" fmla="*/ 0 w 1985"/>
                      <a:gd name="T103" fmla="*/ 0 h 991"/>
                      <a:gd name="T104" fmla="*/ 0 w 1985"/>
                      <a:gd name="T105" fmla="*/ 0 h 9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85" h="991">
                        <a:moveTo>
                          <a:pt x="0" y="0"/>
                        </a:moveTo>
                        <a:lnTo>
                          <a:pt x="1" y="50"/>
                        </a:lnTo>
                        <a:lnTo>
                          <a:pt x="6" y="100"/>
                        </a:lnTo>
                        <a:lnTo>
                          <a:pt x="11" y="151"/>
                        </a:lnTo>
                        <a:lnTo>
                          <a:pt x="20" y="199"/>
                        </a:lnTo>
                        <a:lnTo>
                          <a:pt x="32" y="247"/>
                        </a:lnTo>
                        <a:lnTo>
                          <a:pt x="45" y="294"/>
                        </a:lnTo>
                        <a:lnTo>
                          <a:pt x="60" y="340"/>
                        </a:lnTo>
                        <a:lnTo>
                          <a:pt x="78" y="385"/>
                        </a:lnTo>
                        <a:lnTo>
                          <a:pt x="99" y="429"/>
                        </a:lnTo>
                        <a:lnTo>
                          <a:pt x="121" y="472"/>
                        </a:lnTo>
                        <a:lnTo>
                          <a:pt x="144" y="513"/>
                        </a:lnTo>
                        <a:lnTo>
                          <a:pt x="170" y="554"/>
                        </a:lnTo>
                        <a:lnTo>
                          <a:pt x="198" y="592"/>
                        </a:lnTo>
                        <a:lnTo>
                          <a:pt x="227" y="630"/>
                        </a:lnTo>
                        <a:lnTo>
                          <a:pt x="259" y="666"/>
                        </a:lnTo>
                        <a:lnTo>
                          <a:pt x="292" y="701"/>
                        </a:lnTo>
                        <a:lnTo>
                          <a:pt x="326" y="734"/>
                        </a:lnTo>
                        <a:lnTo>
                          <a:pt x="362" y="764"/>
                        </a:lnTo>
                        <a:lnTo>
                          <a:pt x="399" y="794"/>
                        </a:lnTo>
                        <a:lnTo>
                          <a:pt x="439" y="821"/>
                        </a:lnTo>
                        <a:lnTo>
                          <a:pt x="479" y="848"/>
                        </a:lnTo>
                        <a:lnTo>
                          <a:pt x="520" y="872"/>
                        </a:lnTo>
                        <a:lnTo>
                          <a:pt x="563" y="894"/>
                        </a:lnTo>
                        <a:lnTo>
                          <a:pt x="608" y="913"/>
                        </a:lnTo>
                        <a:lnTo>
                          <a:pt x="653" y="931"/>
                        </a:lnTo>
                        <a:lnTo>
                          <a:pt x="699" y="946"/>
                        </a:lnTo>
                        <a:lnTo>
                          <a:pt x="745" y="959"/>
                        </a:lnTo>
                        <a:lnTo>
                          <a:pt x="793" y="971"/>
                        </a:lnTo>
                        <a:lnTo>
                          <a:pt x="842" y="980"/>
                        </a:lnTo>
                        <a:lnTo>
                          <a:pt x="892" y="986"/>
                        </a:lnTo>
                        <a:lnTo>
                          <a:pt x="942" y="990"/>
                        </a:lnTo>
                        <a:lnTo>
                          <a:pt x="993" y="991"/>
                        </a:lnTo>
                        <a:lnTo>
                          <a:pt x="1043" y="990"/>
                        </a:lnTo>
                        <a:lnTo>
                          <a:pt x="1093" y="986"/>
                        </a:lnTo>
                        <a:lnTo>
                          <a:pt x="1143" y="980"/>
                        </a:lnTo>
                        <a:lnTo>
                          <a:pt x="1192" y="971"/>
                        </a:lnTo>
                        <a:lnTo>
                          <a:pt x="1240" y="959"/>
                        </a:lnTo>
                        <a:lnTo>
                          <a:pt x="1286" y="946"/>
                        </a:lnTo>
                        <a:lnTo>
                          <a:pt x="1333" y="931"/>
                        </a:lnTo>
                        <a:lnTo>
                          <a:pt x="1379" y="913"/>
                        </a:lnTo>
                        <a:lnTo>
                          <a:pt x="1422" y="894"/>
                        </a:lnTo>
                        <a:lnTo>
                          <a:pt x="1465" y="872"/>
                        </a:lnTo>
                        <a:lnTo>
                          <a:pt x="1506" y="848"/>
                        </a:lnTo>
                        <a:lnTo>
                          <a:pt x="1546" y="821"/>
                        </a:lnTo>
                        <a:lnTo>
                          <a:pt x="1586" y="794"/>
                        </a:lnTo>
                        <a:lnTo>
                          <a:pt x="1623" y="764"/>
                        </a:lnTo>
                        <a:lnTo>
                          <a:pt x="1659" y="734"/>
                        </a:lnTo>
                        <a:lnTo>
                          <a:pt x="1693" y="701"/>
                        </a:lnTo>
                        <a:lnTo>
                          <a:pt x="1726" y="666"/>
                        </a:lnTo>
                        <a:lnTo>
                          <a:pt x="1758" y="630"/>
                        </a:lnTo>
                        <a:lnTo>
                          <a:pt x="1788" y="592"/>
                        </a:lnTo>
                        <a:lnTo>
                          <a:pt x="1815" y="554"/>
                        </a:lnTo>
                        <a:lnTo>
                          <a:pt x="1841" y="513"/>
                        </a:lnTo>
                        <a:lnTo>
                          <a:pt x="1864" y="472"/>
                        </a:lnTo>
                        <a:lnTo>
                          <a:pt x="1886" y="429"/>
                        </a:lnTo>
                        <a:lnTo>
                          <a:pt x="1907" y="385"/>
                        </a:lnTo>
                        <a:lnTo>
                          <a:pt x="1925" y="340"/>
                        </a:lnTo>
                        <a:lnTo>
                          <a:pt x="1940" y="294"/>
                        </a:lnTo>
                        <a:lnTo>
                          <a:pt x="1953" y="247"/>
                        </a:lnTo>
                        <a:lnTo>
                          <a:pt x="1965" y="199"/>
                        </a:lnTo>
                        <a:lnTo>
                          <a:pt x="1974" y="151"/>
                        </a:lnTo>
                        <a:lnTo>
                          <a:pt x="1980" y="100"/>
                        </a:lnTo>
                        <a:lnTo>
                          <a:pt x="1984" y="50"/>
                        </a:lnTo>
                        <a:lnTo>
                          <a:pt x="1985" y="0"/>
                        </a:lnTo>
                        <a:lnTo>
                          <a:pt x="1949" y="0"/>
                        </a:lnTo>
                        <a:lnTo>
                          <a:pt x="1916" y="0"/>
                        </a:lnTo>
                        <a:lnTo>
                          <a:pt x="1885" y="0"/>
                        </a:lnTo>
                        <a:lnTo>
                          <a:pt x="1857" y="0"/>
                        </a:lnTo>
                        <a:lnTo>
                          <a:pt x="1830" y="0"/>
                        </a:lnTo>
                        <a:lnTo>
                          <a:pt x="1806" y="0"/>
                        </a:lnTo>
                        <a:lnTo>
                          <a:pt x="1783" y="0"/>
                        </a:lnTo>
                        <a:lnTo>
                          <a:pt x="1761" y="0"/>
                        </a:lnTo>
                        <a:lnTo>
                          <a:pt x="1742" y="0"/>
                        </a:lnTo>
                        <a:lnTo>
                          <a:pt x="1723" y="0"/>
                        </a:lnTo>
                        <a:lnTo>
                          <a:pt x="1705" y="0"/>
                        </a:lnTo>
                        <a:lnTo>
                          <a:pt x="1688" y="0"/>
                        </a:lnTo>
                        <a:lnTo>
                          <a:pt x="1671" y="0"/>
                        </a:lnTo>
                        <a:lnTo>
                          <a:pt x="1655" y="0"/>
                        </a:lnTo>
                        <a:lnTo>
                          <a:pt x="1638" y="0"/>
                        </a:lnTo>
                        <a:lnTo>
                          <a:pt x="1623" y="0"/>
                        </a:lnTo>
                        <a:lnTo>
                          <a:pt x="1607" y="0"/>
                        </a:lnTo>
                        <a:lnTo>
                          <a:pt x="1590" y="0"/>
                        </a:lnTo>
                        <a:lnTo>
                          <a:pt x="1573" y="0"/>
                        </a:lnTo>
                        <a:lnTo>
                          <a:pt x="1555" y="0"/>
                        </a:lnTo>
                        <a:lnTo>
                          <a:pt x="1535" y="0"/>
                        </a:lnTo>
                        <a:lnTo>
                          <a:pt x="1516" y="0"/>
                        </a:lnTo>
                        <a:lnTo>
                          <a:pt x="1495" y="0"/>
                        </a:lnTo>
                        <a:lnTo>
                          <a:pt x="1472" y="0"/>
                        </a:lnTo>
                        <a:lnTo>
                          <a:pt x="1447" y="0"/>
                        </a:lnTo>
                        <a:lnTo>
                          <a:pt x="1420" y="0"/>
                        </a:lnTo>
                        <a:lnTo>
                          <a:pt x="1392" y="0"/>
                        </a:lnTo>
                        <a:lnTo>
                          <a:pt x="1361" y="0"/>
                        </a:lnTo>
                        <a:lnTo>
                          <a:pt x="1328" y="0"/>
                        </a:lnTo>
                        <a:lnTo>
                          <a:pt x="1292" y="0"/>
                        </a:lnTo>
                        <a:lnTo>
                          <a:pt x="1254" y="0"/>
                        </a:lnTo>
                        <a:lnTo>
                          <a:pt x="1212" y="0"/>
                        </a:lnTo>
                        <a:lnTo>
                          <a:pt x="1211" y="23"/>
                        </a:lnTo>
                        <a:lnTo>
                          <a:pt x="1208" y="43"/>
                        </a:lnTo>
                        <a:lnTo>
                          <a:pt x="1202" y="65"/>
                        </a:lnTo>
                        <a:lnTo>
                          <a:pt x="1194" y="85"/>
                        </a:lnTo>
                        <a:lnTo>
                          <a:pt x="1186" y="105"/>
                        </a:lnTo>
                        <a:lnTo>
                          <a:pt x="1175" y="122"/>
                        </a:lnTo>
                        <a:lnTo>
                          <a:pt x="1161" y="139"/>
                        </a:lnTo>
                        <a:lnTo>
                          <a:pt x="1147" y="155"/>
                        </a:lnTo>
                        <a:lnTo>
                          <a:pt x="1132" y="169"/>
                        </a:lnTo>
                        <a:lnTo>
                          <a:pt x="1115" y="181"/>
                        </a:lnTo>
                        <a:lnTo>
                          <a:pt x="1097" y="192"/>
                        </a:lnTo>
                        <a:lnTo>
                          <a:pt x="1078" y="201"/>
                        </a:lnTo>
                        <a:lnTo>
                          <a:pt x="1057" y="209"/>
                        </a:lnTo>
                        <a:lnTo>
                          <a:pt x="1036" y="214"/>
                        </a:lnTo>
                        <a:lnTo>
                          <a:pt x="1015" y="218"/>
                        </a:lnTo>
                        <a:lnTo>
                          <a:pt x="993" y="219"/>
                        </a:lnTo>
                        <a:lnTo>
                          <a:pt x="971" y="218"/>
                        </a:lnTo>
                        <a:lnTo>
                          <a:pt x="949" y="214"/>
                        </a:lnTo>
                        <a:lnTo>
                          <a:pt x="928" y="209"/>
                        </a:lnTo>
                        <a:lnTo>
                          <a:pt x="907" y="201"/>
                        </a:lnTo>
                        <a:lnTo>
                          <a:pt x="888" y="192"/>
                        </a:lnTo>
                        <a:lnTo>
                          <a:pt x="870" y="181"/>
                        </a:lnTo>
                        <a:lnTo>
                          <a:pt x="853" y="169"/>
                        </a:lnTo>
                        <a:lnTo>
                          <a:pt x="838" y="155"/>
                        </a:lnTo>
                        <a:lnTo>
                          <a:pt x="824" y="139"/>
                        </a:lnTo>
                        <a:lnTo>
                          <a:pt x="811" y="122"/>
                        </a:lnTo>
                        <a:lnTo>
                          <a:pt x="800" y="105"/>
                        </a:lnTo>
                        <a:lnTo>
                          <a:pt x="791" y="85"/>
                        </a:lnTo>
                        <a:lnTo>
                          <a:pt x="783" y="65"/>
                        </a:lnTo>
                        <a:lnTo>
                          <a:pt x="778" y="43"/>
                        </a:lnTo>
                        <a:lnTo>
                          <a:pt x="774" y="23"/>
                        </a:lnTo>
                        <a:lnTo>
                          <a:pt x="773" y="0"/>
                        </a:lnTo>
                        <a:lnTo>
                          <a:pt x="737" y="0"/>
                        </a:lnTo>
                        <a:lnTo>
                          <a:pt x="704" y="0"/>
                        </a:lnTo>
                        <a:lnTo>
                          <a:pt x="673" y="0"/>
                        </a:lnTo>
                        <a:lnTo>
                          <a:pt x="645" y="0"/>
                        </a:lnTo>
                        <a:lnTo>
                          <a:pt x="619" y="0"/>
                        </a:lnTo>
                        <a:lnTo>
                          <a:pt x="595" y="0"/>
                        </a:lnTo>
                        <a:lnTo>
                          <a:pt x="571" y="0"/>
                        </a:lnTo>
                        <a:lnTo>
                          <a:pt x="550" y="0"/>
                        </a:lnTo>
                        <a:lnTo>
                          <a:pt x="530" y="0"/>
                        </a:lnTo>
                        <a:lnTo>
                          <a:pt x="511" y="0"/>
                        </a:lnTo>
                        <a:lnTo>
                          <a:pt x="494" y="0"/>
                        </a:lnTo>
                        <a:lnTo>
                          <a:pt x="476" y="0"/>
                        </a:lnTo>
                        <a:lnTo>
                          <a:pt x="460" y="0"/>
                        </a:lnTo>
                        <a:lnTo>
                          <a:pt x="443" y="0"/>
                        </a:lnTo>
                        <a:lnTo>
                          <a:pt x="427" y="0"/>
                        </a:lnTo>
                        <a:lnTo>
                          <a:pt x="411" y="0"/>
                        </a:lnTo>
                        <a:lnTo>
                          <a:pt x="395" y="0"/>
                        </a:lnTo>
                        <a:lnTo>
                          <a:pt x="378" y="0"/>
                        </a:lnTo>
                        <a:lnTo>
                          <a:pt x="361" y="0"/>
                        </a:lnTo>
                        <a:lnTo>
                          <a:pt x="343" y="0"/>
                        </a:lnTo>
                        <a:lnTo>
                          <a:pt x="324" y="0"/>
                        </a:lnTo>
                        <a:lnTo>
                          <a:pt x="304" y="0"/>
                        </a:lnTo>
                        <a:lnTo>
                          <a:pt x="283" y="0"/>
                        </a:lnTo>
                        <a:lnTo>
                          <a:pt x="260" y="0"/>
                        </a:lnTo>
                        <a:lnTo>
                          <a:pt x="235" y="0"/>
                        </a:lnTo>
                        <a:lnTo>
                          <a:pt x="209" y="0"/>
                        </a:lnTo>
                        <a:lnTo>
                          <a:pt x="180" y="0"/>
                        </a:lnTo>
                        <a:lnTo>
                          <a:pt x="149" y="0"/>
                        </a:lnTo>
                        <a:lnTo>
                          <a:pt x="116" y="0"/>
                        </a:lnTo>
                        <a:lnTo>
                          <a:pt x="80" y="0"/>
                        </a:lnTo>
                        <a:lnTo>
                          <a:pt x="42" y="0"/>
                        </a:lnTo>
                        <a:lnTo>
                          <a:pt x="0" y="0"/>
                        </a:lnTo>
                        <a:close/>
                      </a:path>
                    </a:pathLst>
                  </a:custGeom>
                  <a:solidFill>
                    <a:srgbClr val="C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356">
                    <a:extLst>
                      <a:ext uri="{FF2B5EF4-FFF2-40B4-BE49-F238E27FC236}">
                        <a16:creationId xmlns:a16="http://schemas.microsoft.com/office/drawing/2014/main" id="{8FD72DE4-346C-4D0B-A6BA-10C8DD6A2860}"/>
                      </a:ext>
                    </a:extLst>
                  </p:cNvPr>
                  <p:cNvSpPr>
                    <a:spLocks/>
                  </p:cNvSpPr>
                  <p:nvPr/>
                </p:nvSpPr>
                <p:spPr bwMode="auto">
                  <a:xfrm>
                    <a:off x="1934" y="2803"/>
                    <a:ext cx="654" cy="326"/>
                  </a:xfrm>
                  <a:custGeom>
                    <a:avLst/>
                    <a:gdLst>
                      <a:gd name="T0" fmla="*/ 0 w 1963"/>
                      <a:gd name="T1" fmla="*/ 0 h 980"/>
                      <a:gd name="T2" fmla="*/ 0 w 1963"/>
                      <a:gd name="T3" fmla="*/ 0 h 980"/>
                      <a:gd name="T4" fmla="*/ 0 w 1963"/>
                      <a:gd name="T5" fmla="*/ 1 h 980"/>
                      <a:gd name="T6" fmla="*/ 0 w 1963"/>
                      <a:gd name="T7" fmla="*/ 1 h 980"/>
                      <a:gd name="T8" fmla="*/ 0 w 1963"/>
                      <a:gd name="T9" fmla="*/ 1 h 980"/>
                      <a:gd name="T10" fmla="*/ 0 w 1963"/>
                      <a:gd name="T11" fmla="*/ 1 h 980"/>
                      <a:gd name="T12" fmla="*/ 1 w 1963"/>
                      <a:gd name="T13" fmla="*/ 1 h 980"/>
                      <a:gd name="T14" fmla="*/ 1 w 1963"/>
                      <a:gd name="T15" fmla="*/ 1 h 980"/>
                      <a:gd name="T16" fmla="*/ 1 w 1963"/>
                      <a:gd name="T17" fmla="*/ 1 h 980"/>
                      <a:gd name="T18" fmla="*/ 1 w 1963"/>
                      <a:gd name="T19" fmla="*/ 1 h 980"/>
                      <a:gd name="T20" fmla="*/ 1 w 1963"/>
                      <a:gd name="T21" fmla="*/ 1 h 980"/>
                      <a:gd name="T22" fmla="*/ 2 w 1963"/>
                      <a:gd name="T23" fmla="*/ 1 h 980"/>
                      <a:gd name="T24" fmla="*/ 2 w 1963"/>
                      <a:gd name="T25" fmla="*/ 1 h 980"/>
                      <a:gd name="T26" fmla="*/ 2 w 1963"/>
                      <a:gd name="T27" fmla="*/ 1 h 980"/>
                      <a:gd name="T28" fmla="*/ 2 w 1963"/>
                      <a:gd name="T29" fmla="*/ 1 h 980"/>
                      <a:gd name="T30" fmla="*/ 2 w 1963"/>
                      <a:gd name="T31" fmla="*/ 1 h 980"/>
                      <a:gd name="T32" fmla="*/ 2 w 1963"/>
                      <a:gd name="T33" fmla="*/ 1 h 980"/>
                      <a:gd name="T34" fmla="*/ 2 w 1963"/>
                      <a:gd name="T35" fmla="*/ 1 h 980"/>
                      <a:gd name="T36" fmla="*/ 3 w 1963"/>
                      <a:gd name="T37" fmla="*/ 1 h 980"/>
                      <a:gd name="T38" fmla="*/ 3 w 1963"/>
                      <a:gd name="T39" fmla="*/ 0 h 980"/>
                      <a:gd name="T40" fmla="*/ 3 w 1963"/>
                      <a:gd name="T41" fmla="*/ 0 h 980"/>
                      <a:gd name="T42" fmla="*/ 3 w 1963"/>
                      <a:gd name="T43" fmla="*/ 0 h 980"/>
                      <a:gd name="T44" fmla="*/ 3 w 1963"/>
                      <a:gd name="T45" fmla="*/ 0 h 980"/>
                      <a:gd name="T46" fmla="*/ 2 w 1963"/>
                      <a:gd name="T47" fmla="*/ 0 h 980"/>
                      <a:gd name="T48" fmla="*/ 2 w 1963"/>
                      <a:gd name="T49" fmla="*/ 0 h 980"/>
                      <a:gd name="T50" fmla="*/ 2 w 1963"/>
                      <a:gd name="T51" fmla="*/ 0 h 980"/>
                      <a:gd name="T52" fmla="*/ 2 w 1963"/>
                      <a:gd name="T53" fmla="*/ 0 h 980"/>
                      <a:gd name="T54" fmla="*/ 2 w 1963"/>
                      <a:gd name="T55" fmla="*/ 0 h 980"/>
                      <a:gd name="T56" fmla="*/ 2 w 1963"/>
                      <a:gd name="T57" fmla="*/ 0 h 980"/>
                      <a:gd name="T58" fmla="*/ 2 w 1963"/>
                      <a:gd name="T59" fmla="*/ 0 h 980"/>
                      <a:gd name="T60" fmla="*/ 2 w 1963"/>
                      <a:gd name="T61" fmla="*/ 0 h 980"/>
                      <a:gd name="T62" fmla="*/ 2 w 1963"/>
                      <a:gd name="T63" fmla="*/ 0 h 980"/>
                      <a:gd name="T64" fmla="*/ 2 w 1963"/>
                      <a:gd name="T65" fmla="*/ 0 h 980"/>
                      <a:gd name="T66" fmla="*/ 2 w 1963"/>
                      <a:gd name="T67" fmla="*/ 0 h 980"/>
                      <a:gd name="T68" fmla="*/ 2 w 1963"/>
                      <a:gd name="T69" fmla="*/ 0 h 980"/>
                      <a:gd name="T70" fmla="*/ 1 w 1963"/>
                      <a:gd name="T71" fmla="*/ 0 h 980"/>
                      <a:gd name="T72" fmla="*/ 1 w 1963"/>
                      <a:gd name="T73" fmla="*/ 0 h 980"/>
                      <a:gd name="T74" fmla="*/ 1 w 1963"/>
                      <a:gd name="T75" fmla="*/ 0 h 980"/>
                      <a:gd name="T76" fmla="*/ 1 w 1963"/>
                      <a:gd name="T77" fmla="*/ 0 h 980"/>
                      <a:gd name="T78" fmla="*/ 1 w 1963"/>
                      <a:gd name="T79" fmla="*/ 0 h 980"/>
                      <a:gd name="T80" fmla="*/ 1 w 1963"/>
                      <a:gd name="T81" fmla="*/ 0 h 980"/>
                      <a:gd name="T82" fmla="*/ 1 w 1963"/>
                      <a:gd name="T83" fmla="*/ 0 h 980"/>
                      <a:gd name="T84" fmla="*/ 1 w 1963"/>
                      <a:gd name="T85" fmla="*/ 0 h 980"/>
                      <a:gd name="T86" fmla="*/ 1 w 1963"/>
                      <a:gd name="T87" fmla="*/ 0 h 980"/>
                      <a:gd name="T88" fmla="*/ 1 w 1963"/>
                      <a:gd name="T89" fmla="*/ 0 h 980"/>
                      <a:gd name="T90" fmla="*/ 1 w 1963"/>
                      <a:gd name="T91" fmla="*/ 0 h 980"/>
                      <a:gd name="T92" fmla="*/ 1 w 1963"/>
                      <a:gd name="T93" fmla="*/ 0 h 980"/>
                      <a:gd name="T94" fmla="*/ 1 w 1963"/>
                      <a:gd name="T95" fmla="*/ 0 h 980"/>
                      <a:gd name="T96" fmla="*/ 0 w 1963"/>
                      <a:gd name="T97" fmla="*/ 0 h 980"/>
                      <a:gd name="T98" fmla="*/ 0 w 1963"/>
                      <a:gd name="T99" fmla="*/ 0 h 980"/>
                      <a:gd name="T100" fmla="*/ 0 w 1963"/>
                      <a:gd name="T101" fmla="*/ 0 h 980"/>
                      <a:gd name="T102" fmla="*/ 0 w 1963"/>
                      <a:gd name="T103" fmla="*/ 0 h 980"/>
                      <a:gd name="T104" fmla="*/ 0 w 1963"/>
                      <a:gd name="T105" fmla="*/ 0 h 9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63" h="980">
                        <a:moveTo>
                          <a:pt x="0" y="0"/>
                        </a:moveTo>
                        <a:lnTo>
                          <a:pt x="1" y="50"/>
                        </a:lnTo>
                        <a:lnTo>
                          <a:pt x="6" y="99"/>
                        </a:lnTo>
                        <a:lnTo>
                          <a:pt x="11" y="149"/>
                        </a:lnTo>
                        <a:lnTo>
                          <a:pt x="20" y="197"/>
                        </a:lnTo>
                        <a:lnTo>
                          <a:pt x="31" y="244"/>
                        </a:lnTo>
                        <a:lnTo>
                          <a:pt x="44" y="291"/>
                        </a:lnTo>
                        <a:lnTo>
                          <a:pt x="60" y="336"/>
                        </a:lnTo>
                        <a:lnTo>
                          <a:pt x="78" y="381"/>
                        </a:lnTo>
                        <a:lnTo>
                          <a:pt x="98" y="424"/>
                        </a:lnTo>
                        <a:lnTo>
                          <a:pt x="119" y="466"/>
                        </a:lnTo>
                        <a:lnTo>
                          <a:pt x="143" y="508"/>
                        </a:lnTo>
                        <a:lnTo>
                          <a:pt x="168" y="547"/>
                        </a:lnTo>
                        <a:lnTo>
                          <a:pt x="195" y="586"/>
                        </a:lnTo>
                        <a:lnTo>
                          <a:pt x="225" y="623"/>
                        </a:lnTo>
                        <a:lnTo>
                          <a:pt x="256" y="658"/>
                        </a:lnTo>
                        <a:lnTo>
                          <a:pt x="289" y="692"/>
                        </a:lnTo>
                        <a:lnTo>
                          <a:pt x="323" y="725"/>
                        </a:lnTo>
                        <a:lnTo>
                          <a:pt x="359" y="756"/>
                        </a:lnTo>
                        <a:lnTo>
                          <a:pt x="395" y="785"/>
                        </a:lnTo>
                        <a:lnTo>
                          <a:pt x="434" y="813"/>
                        </a:lnTo>
                        <a:lnTo>
                          <a:pt x="474" y="838"/>
                        </a:lnTo>
                        <a:lnTo>
                          <a:pt x="514" y="862"/>
                        </a:lnTo>
                        <a:lnTo>
                          <a:pt x="557" y="884"/>
                        </a:lnTo>
                        <a:lnTo>
                          <a:pt x="601" y="902"/>
                        </a:lnTo>
                        <a:lnTo>
                          <a:pt x="645" y="921"/>
                        </a:lnTo>
                        <a:lnTo>
                          <a:pt x="691" y="936"/>
                        </a:lnTo>
                        <a:lnTo>
                          <a:pt x="737" y="949"/>
                        </a:lnTo>
                        <a:lnTo>
                          <a:pt x="784" y="960"/>
                        </a:lnTo>
                        <a:lnTo>
                          <a:pt x="832" y="969"/>
                        </a:lnTo>
                        <a:lnTo>
                          <a:pt x="882" y="975"/>
                        </a:lnTo>
                        <a:lnTo>
                          <a:pt x="931" y="979"/>
                        </a:lnTo>
                        <a:lnTo>
                          <a:pt x="982" y="980"/>
                        </a:lnTo>
                        <a:lnTo>
                          <a:pt x="1032" y="979"/>
                        </a:lnTo>
                        <a:lnTo>
                          <a:pt x="1081" y="975"/>
                        </a:lnTo>
                        <a:lnTo>
                          <a:pt x="1131" y="969"/>
                        </a:lnTo>
                        <a:lnTo>
                          <a:pt x="1179" y="960"/>
                        </a:lnTo>
                        <a:lnTo>
                          <a:pt x="1226" y="949"/>
                        </a:lnTo>
                        <a:lnTo>
                          <a:pt x="1272" y="936"/>
                        </a:lnTo>
                        <a:lnTo>
                          <a:pt x="1318" y="921"/>
                        </a:lnTo>
                        <a:lnTo>
                          <a:pt x="1362" y="902"/>
                        </a:lnTo>
                        <a:lnTo>
                          <a:pt x="1406" y="884"/>
                        </a:lnTo>
                        <a:lnTo>
                          <a:pt x="1449" y="862"/>
                        </a:lnTo>
                        <a:lnTo>
                          <a:pt x="1489" y="838"/>
                        </a:lnTo>
                        <a:lnTo>
                          <a:pt x="1529" y="813"/>
                        </a:lnTo>
                        <a:lnTo>
                          <a:pt x="1568" y="785"/>
                        </a:lnTo>
                        <a:lnTo>
                          <a:pt x="1604" y="756"/>
                        </a:lnTo>
                        <a:lnTo>
                          <a:pt x="1641" y="725"/>
                        </a:lnTo>
                        <a:lnTo>
                          <a:pt x="1675" y="692"/>
                        </a:lnTo>
                        <a:lnTo>
                          <a:pt x="1708" y="658"/>
                        </a:lnTo>
                        <a:lnTo>
                          <a:pt x="1738" y="623"/>
                        </a:lnTo>
                        <a:lnTo>
                          <a:pt x="1768" y="586"/>
                        </a:lnTo>
                        <a:lnTo>
                          <a:pt x="1795" y="547"/>
                        </a:lnTo>
                        <a:lnTo>
                          <a:pt x="1820" y="508"/>
                        </a:lnTo>
                        <a:lnTo>
                          <a:pt x="1845" y="466"/>
                        </a:lnTo>
                        <a:lnTo>
                          <a:pt x="1865" y="424"/>
                        </a:lnTo>
                        <a:lnTo>
                          <a:pt x="1885" y="381"/>
                        </a:lnTo>
                        <a:lnTo>
                          <a:pt x="1903" y="336"/>
                        </a:lnTo>
                        <a:lnTo>
                          <a:pt x="1919" y="291"/>
                        </a:lnTo>
                        <a:lnTo>
                          <a:pt x="1932" y="244"/>
                        </a:lnTo>
                        <a:lnTo>
                          <a:pt x="1943" y="197"/>
                        </a:lnTo>
                        <a:lnTo>
                          <a:pt x="1952" y="149"/>
                        </a:lnTo>
                        <a:lnTo>
                          <a:pt x="1958" y="99"/>
                        </a:lnTo>
                        <a:lnTo>
                          <a:pt x="1962" y="50"/>
                        </a:lnTo>
                        <a:lnTo>
                          <a:pt x="1963" y="0"/>
                        </a:lnTo>
                        <a:lnTo>
                          <a:pt x="1926" y="0"/>
                        </a:lnTo>
                        <a:lnTo>
                          <a:pt x="1892" y="0"/>
                        </a:lnTo>
                        <a:lnTo>
                          <a:pt x="1860" y="0"/>
                        </a:lnTo>
                        <a:lnTo>
                          <a:pt x="1831" y="0"/>
                        </a:lnTo>
                        <a:lnTo>
                          <a:pt x="1804" y="0"/>
                        </a:lnTo>
                        <a:lnTo>
                          <a:pt x="1779" y="0"/>
                        </a:lnTo>
                        <a:lnTo>
                          <a:pt x="1756" y="0"/>
                        </a:lnTo>
                        <a:lnTo>
                          <a:pt x="1734" y="0"/>
                        </a:lnTo>
                        <a:lnTo>
                          <a:pt x="1713" y="0"/>
                        </a:lnTo>
                        <a:lnTo>
                          <a:pt x="1694" y="0"/>
                        </a:lnTo>
                        <a:lnTo>
                          <a:pt x="1676" y="0"/>
                        </a:lnTo>
                        <a:lnTo>
                          <a:pt x="1658" y="0"/>
                        </a:lnTo>
                        <a:lnTo>
                          <a:pt x="1642" y="0"/>
                        </a:lnTo>
                        <a:lnTo>
                          <a:pt x="1625" y="0"/>
                        </a:lnTo>
                        <a:lnTo>
                          <a:pt x="1610" y="0"/>
                        </a:lnTo>
                        <a:lnTo>
                          <a:pt x="1593" y="0"/>
                        </a:lnTo>
                        <a:lnTo>
                          <a:pt x="1578" y="0"/>
                        </a:lnTo>
                        <a:lnTo>
                          <a:pt x="1562" y="0"/>
                        </a:lnTo>
                        <a:lnTo>
                          <a:pt x="1545" y="0"/>
                        </a:lnTo>
                        <a:lnTo>
                          <a:pt x="1528" y="0"/>
                        </a:lnTo>
                        <a:lnTo>
                          <a:pt x="1509" y="0"/>
                        </a:lnTo>
                        <a:lnTo>
                          <a:pt x="1490" y="0"/>
                        </a:lnTo>
                        <a:lnTo>
                          <a:pt x="1470" y="0"/>
                        </a:lnTo>
                        <a:lnTo>
                          <a:pt x="1448" y="0"/>
                        </a:lnTo>
                        <a:lnTo>
                          <a:pt x="1425" y="0"/>
                        </a:lnTo>
                        <a:lnTo>
                          <a:pt x="1399" y="0"/>
                        </a:lnTo>
                        <a:lnTo>
                          <a:pt x="1372" y="0"/>
                        </a:lnTo>
                        <a:lnTo>
                          <a:pt x="1343" y="0"/>
                        </a:lnTo>
                        <a:lnTo>
                          <a:pt x="1312" y="0"/>
                        </a:lnTo>
                        <a:lnTo>
                          <a:pt x="1278" y="0"/>
                        </a:lnTo>
                        <a:lnTo>
                          <a:pt x="1240" y="0"/>
                        </a:lnTo>
                        <a:lnTo>
                          <a:pt x="1201" y="0"/>
                        </a:lnTo>
                        <a:lnTo>
                          <a:pt x="1200" y="23"/>
                        </a:lnTo>
                        <a:lnTo>
                          <a:pt x="1197" y="43"/>
                        </a:lnTo>
                        <a:lnTo>
                          <a:pt x="1191" y="65"/>
                        </a:lnTo>
                        <a:lnTo>
                          <a:pt x="1183" y="85"/>
                        </a:lnTo>
                        <a:lnTo>
                          <a:pt x="1175" y="105"/>
                        </a:lnTo>
                        <a:lnTo>
                          <a:pt x="1164" y="122"/>
                        </a:lnTo>
                        <a:lnTo>
                          <a:pt x="1150" y="139"/>
                        </a:lnTo>
                        <a:lnTo>
                          <a:pt x="1136" y="155"/>
                        </a:lnTo>
                        <a:lnTo>
                          <a:pt x="1121" y="169"/>
                        </a:lnTo>
                        <a:lnTo>
                          <a:pt x="1104" y="181"/>
                        </a:lnTo>
                        <a:lnTo>
                          <a:pt x="1086" y="192"/>
                        </a:lnTo>
                        <a:lnTo>
                          <a:pt x="1067" y="201"/>
                        </a:lnTo>
                        <a:lnTo>
                          <a:pt x="1046" y="209"/>
                        </a:lnTo>
                        <a:lnTo>
                          <a:pt x="1025" y="214"/>
                        </a:lnTo>
                        <a:lnTo>
                          <a:pt x="1004" y="218"/>
                        </a:lnTo>
                        <a:lnTo>
                          <a:pt x="982" y="219"/>
                        </a:lnTo>
                        <a:lnTo>
                          <a:pt x="960" y="218"/>
                        </a:lnTo>
                        <a:lnTo>
                          <a:pt x="938" y="214"/>
                        </a:lnTo>
                        <a:lnTo>
                          <a:pt x="917" y="209"/>
                        </a:lnTo>
                        <a:lnTo>
                          <a:pt x="896" y="201"/>
                        </a:lnTo>
                        <a:lnTo>
                          <a:pt x="877" y="192"/>
                        </a:lnTo>
                        <a:lnTo>
                          <a:pt x="859" y="181"/>
                        </a:lnTo>
                        <a:lnTo>
                          <a:pt x="842" y="169"/>
                        </a:lnTo>
                        <a:lnTo>
                          <a:pt x="827" y="155"/>
                        </a:lnTo>
                        <a:lnTo>
                          <a:pt x="813" y="139"/>
                        </a:lnTo>
                        <a:lnTo>
                          <a:pt x="800" y="122"/>
                        </a:lnTo>
                        <a:lnTo>
                          <a:pt x="789" y="105"/>
                        </a:lnTo>
                        <a:lnTo>
                          <a:pt x="780" y="85"/>
                        </a:lnTo>
                        <a:lnTo>
                          <a:pt x="772" y="65"/>
                        </a:lnTo>
                        <a:lnTo>
                          <a:pt x="767" y="43"/>
                        </a:lnTo>
                        <a:lnTo>
                          <a:pt x="763" y="23"/>
                        </a:lnTo>
                        <a:lnTo>
                          <a:pt x="762" y="0"/>
                        </a:lnTo>
                        <a:lnTo>
                          <a:pt x="725" y="0"/>
                        </a:lnTo>
                        <a:lnTo>
                          <a:pt x="691" y="0"/>
                        </a:lnTo>
                        <a:lnTo>
                          <a:pt x="659" y="0"/>
                        </a:lnTo>
                        <a:lnTo>
                          <a:pt x="631" y="0"/>
                        </a:lnTo>
                        <a:lnTo>
                          <a:pt x="603" y="0"/>
                        </a:lnTo>
                        <a:lnTo>
                          <a:pt x="578" y="0"/>
                        </a:lnTo>
                        <a:lnTo>
                          <a:pt x="555" y="0"/>
                        </a:lnTo>
                        <a:lnTo>
                          <a:pt x="533" y="0"/>
                        </a:lnTo>
                        <a:lnTo>
                          <a:pt x="512" y="0"/>
                        </a:lnTo>
                        <a:lnTo>
                          <a:pt x="494" y="0"/>
                        </a:lnTo>
                        <a:lnTo>
                          <a:pt x="475" y="0"/>
                        </a:lnTo>
                        <a:lnTo>
                          <a:pt x="457" y="0"/>
                        </a:lnTo>
                        <a:lnTo>
                          <a:pt x="441" y="0"/>
                        </a:lnTo>
                        <a:lnTo>
                          <a:pt x="425" y="0"/>
                        </a:lnTo>
                        <a:lnTo>
                          <a:pt x="409" y="0"/>
                        </a:lnTo>
                        <a:lnTo>
                          <a:pt x="393" y="0"/>
                        </a:lnTo>
                        <a:lnTo>
                          <a:pt x="377" y="0"/>
                        </a:lnTo>
                        <a:lnTo>
                          <a:pt x="361" y="0"/>
                        </a:lnTo>
                        <a:lnTo>
                          <a:pt x="344" y="0"/>
                        </a:lnTo>
                        <a:lnTo>
                          <a:pt x="327" y="0"/>
                        </a:lnTo>
                        <a:lnTo>
                          <a:pt x="308" y="0"/>
                        </a:lnTo>
                        <a:lnTo>
                          <a:pt x="290" y="0"/>
                        </a:lnTo>
                        <a:lnTo>
                          <a:pt x="269" y="0"/>
                        </a:lnTo>
                        <a:lnTo>
                          <a:pt x="247" y="0"/>
                        </a:lnTo>
                        <a:lnTo>
                          <a:pt x="224" y="0"/>
                        </a:lnTo>
                        <a:lnTo>
                          <a:pt x="199" y="0"/>
                        </a:lnTo>
                        <a:lnTo>
                          <a:pt x="171" y="0"/>
                        </a:lnTo>
                        <a:lnTo>
                          <a:pt x="143" y="0"/>
                        </a:lnTo>
                        <a:lnTo>
                          <a:pt x="111" y="0"/>
                        </a:lnTo>
                        <a:lnTo>
                          <a:pt x="77" y="0"/>
                        </a:lnTo>
                        <a:lnTo>
                          <a:pt x="40" y="0"/>
                        </a:lnTo>
                        <a:lnTo>
                          <a:pt x="0" y="0"/>
                        </a:lnTo>
                        <a:close/>
                      </a:path>
                    </a:pathLst>
                  </a:custGeom>
                  <a:solidFill>
                    <a:srgbClr val="C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357">
                    <a:extLst>
                      <a:ext uri="{FF2B5EF4-FFF2-40B4-BE49-F238E27FC236}">
                        <a16:creationId xmlns:a16="http://schemas.microsoft.com/office/drawing/2014/main" id="{22ED0292-E83C-4392-9A5E-1EDB6FC4292C}"/>
                      </a:ext>
                    </a:extLst>
                  </p:cNvPr>
                  <p:cNvSpPr>
                    <a:spLocks/>
                  </p:cNvSpPr>
                  <p:nvPr/>
                </p:nvSpPr>
                <p:spPr bwMode="auto">
                  <a:xfrm>
                    <a:off x="1937" y="2803"/>
                    <a:ext cx="648" cy="323"/>
                  </a:xfrm>
                  <a:custGeom>
                    <a:avLst/>
                    <a:gdLst>
                      <a:gd name="T0" fmla="*/ 0 w 1943"/>
                      <a:gd name="T1" fmla="*/ 0 h 970"/>
                      <a:gd name="T2" fmla="*/ 0 w 1943"/>
                      <a:gd name="T3" fmla="*/ 0 h 970"/>
                      <a:gd name="T4" fmla="*/ 0 w 1943"/>
                      <a:gd name="T5" fmla="*/ 1 h 970"/>
                      <a:gd name="T6" fmla="*/ 0 w 1943"/>
                      <a:gd name="T7" fmla="*/ 1 h 970"/>
                      <a:gd name="T8" fmla="*/ 0 w 1943"/>
                      <a:gd name="T9" fmla="*/ 1 h 970"/>
                      <a:gd name="T10" fmla="*/ 0 w 1943"/>
                      <a:gd name="T11" fmla="*/ 1 h 970"/>
                      <a:gd name="T12" fmla="*/ 1 w 1943"/>
                      <a:gd name="T13" fmla="*/ 1 h 970"/>
                      <a:gd name="T14" fmla="*/ 1 w 1943"/>
                      <a:gd name="T15" fmla="*/ 1 h 970"/>
                      <a:gd name="T16" fmla="*/ 1 w 1943"/>
                      <a:gd name="T17" fmla="*/ 1 h 970"/>
                      <a:gd name="T18" fmla="*/ 1 w 1943"/>
                      <a:gd name="T19" fmla="*/ 1 h 970"/>
                      <a:gd name="T20" fmla="*/ 1 w 1943"/>
                      <a:gd name="T21" fmla="*/ 1 h 970"/>
                      <a:gd name="T22" fmla="*/ 2 w 1943"/>
                      <a:gd name="T23" fmla="*/ 1 h 970"/>
                      <a:gd name="T24" fmla="*/ 2 w 1943"/>
                      <a:gd name="T25" fmla="*/ 1 h 970"/>
                      <a:gd name="T26" fmla="*/ 2 w 1943"/>
                      <a:gd name="T27" fmla="*/ 1 h 970"/>
                      <a:gd name="T28" fmla="*/ 2 w 1943"/>
                      <a:gd name="T29" fmla="*/ 1 h 970"/>
                      <a:gd name="T30" fmla="*/ 2 w 1943"/>
                      <a:gd name="T31" fmla="*/ 1 h 970"/>
                      <a:gd name="T32" fmla="*/ 2 w 1943"/>
                      <a:gd name="T33" fmla="*/ 1 h 970"/>
                      <a:gd name="T34" fmla="*/ 2 w 1943"/>
                      <a:gd name="T35" fmla="*/ 1 h 970"/>
                      <a:gd name="T36" fmla="*/ 3 w 1943"/>
                      <a:gd name="T37" fmla="*/ 1 h 970"/>
                      <a:gd name="T38" fmla="*/ 3 w 1943"/>
                      <a:gd name="T39" fmla="*/ 0 h 970"/>
                      <a:gd name="T40" fmla="*/ 3 w 1943"/>
                      <a:gd name="T41" fmla="*/ 0 h 970"/>
                      <a:gd name="T42" fmla="*/ 3 w 1943"/>
                      <a:gd name="T43" fmla="*/ 0 h 970"/>
                      <a:gd name="T44" fmla="*/ 2 w 1943"/>
                      <a:gd name="T45" fmla="*/ 0 h 970"/>
                      <a:gd name="T46" fmla="*/ 2 w 1943"/>
                      <a:gd name="T47" fmla="*/ 0 h 970"/>
                      <a:gd name="T48" fmla="*/ 2 w 1943"/>
                      <a:gd name="T49" fmla="*/ 0 h 970"/>
                      <a:gd name="T50" fmla="*/ 2 w 1943"/>
                      <a:gd name="T51" fmla="*/ 0 h 970"/>
                      <a:gd name="T52" fmla="*/ 2 w 1943"/>
                      <a:gd name="T53" fmla="*/ 0 h 970"/>
                      <a:gd name="T54" fmla="*/ 2 w 1943"/>
                      <a:gd name="T55" fmla="*/ 0 h 970"/>
                      <a:gd name="T56" fmla="*/ 2 w 1943"/>
                      <a:gd name="T57" fmla="*/ 0 h 970"/>
                      <a:gd name="T58" fmla="*/ 2 w 1943"/>
                      <a:gd name="T59" fmla="*/ 0 h 970"/>
                      <a:gd name="T60" fmla="*/ 2 w 1943"/>
                      <a:gd name="T61" fmla="*/ 0 h 970"/>
                      <a:gd name="T62" fmla="*/ 2 w 1943"/>
                      <a:gd name="T63" fmla="*/ 0 h 970"/>
                      <a:gd name="T64" fmla="*/ 2 w 1943"/>
                      <a:gd name="T65" fmla="*/ 0 h 970"/>
                      <a:gd name="T66" fmla="*/ 2 w 1943"/>
                      <a:gd name="T67" fmla="*/ 0 h 970"/>
                      <a:gd name="T68" fmla="*/ 2 w 1943"/>
                      <a:gd name="T69" fmla="*/ 0 h 970"/>
                      <a:gd name="T70" fmla="*/ 1 w 1943"/>
                      <a:gd name="T71" fmla="*/ 0 h 970"/>
                      <a:gd name="T72" fmla="*/ 1 w 1943"/>
                      <a:gd name="T73" fmla="*/ 0 h 970"/>
                      <a:gd name="T74" fmla="*/ 1 w 1943"/>
                      <a:gd name="T75" fmla="*/ 0 h 970"/>
                      <a:gd name="T76" fmla="*/ 1 w 1943"/>
                      <a:gd name="T77" fmla="*/ 0 h 970"/>
                      <a:gd name="T78" fmla="*/ 1 w 1943"/>
                      <a:gd name="T79" fmla="*/ 0 h 970"/>
                      <a:gd name="T80" fmla="*/ 1 w 1943"/>
                      <a:gd name="T81" fmla="*/ 0 h 970"/>
                      <a:gd name="T82" fmla="*/ 1 w 1943"/>
                      <a:gd name="T83" fmla="*/ 0 h 970"/>
                      <a:gd name="T84" fmla="*/ 1 w 1943"/>
                      <a:gd name="T85" fmla="*/ 0 h 970"/>
                      <a:gd name="T86" fmla="*/ 1 w 1943"/>
                      <a:gd name="T87" fmla="*/ 0 h 970"/>
                      <a:gd name="T88" fmla="*/ 1 w 1943"/>
                      <a:gd name="T89" fmla="*/ 0 h 970"/>
                      <a:gd name="T90" fmla="*/ 1 w 1943"/>
                      <a:gd name="T91" fmla="*/ 0 h 970"/>
                      <a:gd name="T92" fmla="*/ 1 w 1943"/>
                      <a:gd name="T93" fmla="*/ 0 h 970"/>
                      <a:gd name="T94" fmla="*/ 1 w 1943"/>
                      <a:gd name="T95" fmla="*/ 0 h 970"/>
                      <a:gd name="T96" fmla="*/ 0 w 1943"/>
                      <a:gd name="T97" fmla="*/ 0 h 970"/>
                      <a:gd name="T98" fmla="*/ 0 w 1943"/>
                      <a:gd name="T99" fmla="*/ 0 h 970"/>
                      <a:gd name="T100" fmla="*/ 0 w 1943"/>
                      <a:gd name="T101" fmla="*/ 0 h 970"/>
                      <a:gd name="T102" fmla="*/ 0 w 1943"/>
                      <a:gd name="T103" fmla="*/ 0 h 970"/>
                      <a:gd name="T104" fmla="*/ 0 w 1943"/>
                      <a:gd name="T105" fmla="*/ 0 h 9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43" h="970">
                        <a:moveTo>
                          <a:pt x="0" y="0"/>
                        </a:moveTo>
                        <a:lnTo>
                          <a:pt x="1" y="49"/>
                        </a:lnTo>
                        <a:lnTo>
                          <a:pt x="5" y="98"/>
                        </a:lnTo>
                        <a:lnTo>
                          <a:pt x="11" y="147"/>
                        </a:lnTo>
                        <a:lnTo>
                          <a:pt x="20" y="195"/>
                        </a:lnTo>
                        <a:lnTo>
                          <a:pt x="31" y="242"/>
                        </a:lnTo>
                        <a:lnTo>
                          <a:pt x="44" y="288"/>
                        </a:lnTo>
                        <a:lnTo>
                          <a:pt x="59" y="333"/>
                        </a:lnTo>
                        <a:lnTo>
                          <a:pt x="77" y="376"/>
                        </a:lnTo>
                        <a:lnTo>
                          <a:pt x="96" y="420"/>
                        </a:lnTo>
                        <a:lnTo>
                          <a:pt x="117" y="462"/>
                        </a:lnTo>
                        <a:lnTo>
                          <a:pt x="141" y="502"/>
                        </a:lnTo>
                        <a:lnTo>
                          <a:pt x="167" y="542"/>
                        </a:lnTo>
                        <a:lnTo>
                          <a:pt x="194" y="580"/>
                        </a:lnTo>
                        <a:lnTo>
                          <a:pt x="223" y="616"/>
                        </a:lnTo>
                        <a:lnTo>
                          <a:pt x="253" y="651"/>
                        </a:lnTo>
                        <a:lnTo>
                          <a:pt x="285" y="685"/>
                        </a:lnTo>
                        <a:lnTo>
                          <a:pt x="319" y="717"/>
                        </a:lnTo>
                        <a:lnTo>
                          <a:pt x="354" y="748"/>
                        </a:lnTo>
                        <a:lnTo>
                          <a:pt x="391" y="777"/>
                        </a:lnTo>
                        <a:lnTo>
                          <a:pt x="430" y="804"/>
                        </a:lnTo>
                        <a:lnTo>
                          <a:pt x="469" y="829"/>
                        </a:lnTo>
                        <a:lnTo>
                          <a:pt x="510" y="853"/>
                        </a:lnTo>
                        <a:lnTo>
                          <a:pt x="552" y="874"/>
                        </a:lnTo>
                        <a:lnTo>
                          <a:pt x="594" y="894"/>
                        </a:lnTo>
                        <a:lnTo>
                          <a:pt x="638" y="911"/>
                        </a:lnTo>
                        <a:lnTo>
                          <a:pt x="683" y="926"/>
                        </a:lnTo>
                        <a:lnTo>
                          <a:pt x="729" y="940"/>
                        </a:lnTo>
                        <a:lnTo>
                          <a:pt x="776" y="951"/>
                        </a:lnTo>
                        <a:lnTo>
                          <a:pt x="825" y="959"/>
                        </a:lnTo>
                        <a:lnTo>
                          <a:pt x="873" y="965"/>
                        </a:lnTo>
                        <a:lnTo>
                          <a:pt x="922" y="969"/>
                        </a:lnTo>
                        <a:lnTo>
                          <a:pt x="972" y="970"/>
                        </a:lnTo>
                        <a:lnTo>
                          <a:pt x="1021" y="969"/>
                        </a:lnTo>
                        <a:lnTo>
                          <a:pt x="1070" y="965"/>
                        </a:lnTo>
                        <a:lnTo>
                          <a:pt x="1119" y="959"/>
                        </a:lnTo>
                        <a:lnTo>
                          <a:pt x="1167" y="951"/>
                        </a:lnTo>
                        <a:lnTo>
                          <a:pt x="1214" y="940"/>
                        </a:lnTo>
                        <a:lnTo>
                          <a:pt x="1260" y="926"/>
                        </a:lnTo>
                        <a:lnTo>
                          <a:pt x="1305" y="911"/>
                        </a:lnTo>
                        <a:lnTo>
                          <a:pt x="1349" y="894"/>
                        </a:lnTo>
                        <a:lnTo>
                          <a:pt x="1392" y="874"/>
                        </a:lnTo>
                        <a:lnTo>
                          <a:pt x="1433" y="853"/>
                        </a:lnTo>
                        <a:lnTo>
                          <a:pt x="1474" y="829"/>
                        </a:lnTo>
                        <a:lnTo>
                          <a:pt x="1513" y="804"/>
                        </a:lnTo>
                        <a:lnTo>
                          <a:pt x="1552" y="777"/>
                        </a:lnTo>
                        <a:lnTo>
                          <a:pt x="1589" y="748"/>
                        </a:lnTo>
                        <a:lnTo>
                          <a:pt x="1624" y="717"/>
                        </a:lnTo>
                        <a:lnTo>
                          <a:pt x="1658" y="685"/>
                        </a:lnTo>
                        <a:lnTo>
                          <a:pt x="1690" y="651"/>
                        </a:lnTo>
                        <a:lnTo>
                          <a:pt x="1721" y="616"/>
                        </a:lnTo>
                        <a:lnTo>
                          <a:pt x="1749" y="580"/>
                        </a:lnTo>
                        <a:lnTo>
                          <a:pt x="1776" y="542"/>
                        </a:lnTo>
                        <a:lnTo>
                          <a:pt x="1802" y="502"/>
                        </a:lnTo>
                        <a:lnTo>
                          <a:pt x="1826" y="462"/>
                        </a:lnTo>
                        <a:lnTo>
                          <a:pt x="1847" y="420"/>
                        </a:lnTo>
                        <a:lnTo>
                          <a:pt x="1866" y="376"/>
                        </a:lnTo>
                        <a:lnTo>
                          <a:pt x="1884" y="333"/>
                        </a:lnTo>
                        <a:lnTo>
                          <a:pt x="1899" y="288"/>
                        </a:lnTo>
                        <a:lnTo>
                          <a:pt x="1912" y="242"/>
                        </a:lnTo>
                        <a:lnTo>
                          <a:pt x="1923" y="195"/>
                        </a:lnTo>
                        <a:lnTo>
                          <a:pt x="1932" y="147"/>
                        </a:lnTo>
                        <a:lnTo>
                          <a:pt x="1938" y="98"/>
                        </a:lnTo>
                        <a:lnTo>
                          <a:pt x="1942" y="49"/>
                        </a:lnTo>
                        <a:lnTo>
                          <a:pt x="1943" y="0"/>
                        </a:lnTo>
                        <a:lnTo>
                          <a:pt x="1906" y="0"/>
                        </a:lnTo>
                        <a:lnTo>
                          <a:pt x="1871" y="0"/>
                        </a:lnTo>
                        <a:lnTo>
                          <a:pt x="1838" y="0"/>
                        </a:lnTo>
                        <a:lnTo>
                          <a:pt x="1807" y="0"/>
                        </a:lnTo>
                        <a:lnTo>
                          <a:pt x="1780" y="0"/>
                        </a:lnTo>
                        <a:lnTo>
                          <a:pt x="1753" y="0"/>
                        </a:lnTo>
                        <a:lnTo>
                          <a:pt x="1730" y="0"/>
                        </a:lnTo>
                        <a:lnTo>
                          <a:pt x="1707" y="0"/>
                        </a:lnTo>
                        <a:lnTo>
                          <a:pt x="1687" y="0"/>
                        </a:lnTo>
                        <a:lnTo>
                          <a:pt x="1667" y="0"/>
                        </a:lnTo>
                        <a:lnTo>
                          <a:pt x="1649" y="0"/>
                        </a:lnTo>
                        <a:lnTo>
                          <a:pt x="1632" y="0"/>
                        </a:lnTo>
                        <a:lnTo>
                          <a:pt x="1614" y="0"/>
                        </a:lnTo>
                        <a:lnTo>
                          <a:pt x="1598" y="0"/>
                        </a:lnTo>
                        <a:lnTo>
                          <a:pt x="1582" y="0"/>
                        </a:lnTo>
                        <a:lnTo>
                          <a:pt x="1567" y="0"/>
                        </a:lnTo>
                        <a:lnTo>
                          <a:pt x="1551" y="0"/>
                        </a:lnTo>
                        <a:lnTo>
                          <a:pt x="1535" y="0"/>
                        </a:lnTo>
                        <a:lnTo>
                          <a:pt x="1519" y="0"/>
                        </a:lnTo>
                        <a:lnTo>
                          <a:pt x="1502" y="0"/>
                        </a:lnTo>
                        <a:lnTo>
                          <a:pt x="1485" y="0"/>
                        </a:lnTo>
                        <a:lnTo>
                          <a:pt x="1466" y="0"/>
                        </a:lnTo>
                        <a:lnTo>
                          <a:pt x="1446" y="0"/>
                        </a:lnTo>
                        <a:lnTo>
                          <a:pt x="1426" y="0"/>
                        </a:lnTo>
                        <a:lnTo>
                          <a:pt x="1404" y="0"/>
                        </a:lnTo>
                        <a:lnTo>
                          <a:pt x="1380" y="0"/>
                        </a:lnTo>
                        <a:lnTo>
                          <a:pt x="1354" y="0"/>
                        </a:lnTo>
                        <a:lnTo>
                          <a:pt x="1326" y="0"/>
                        </a:lnTo>
                        <a:lnTo>
                          <a:pt x="1296" y="0"/>
                        </a:lnTo>
                        <a:lnTo>
                          <a:pt x="1263" y="0"/>
                        </a:lnTo>
                        <a:lnTo>
                          <a:pt x="1228" y="0"/>
                        </a:lnTo>
                        <a:lnTo>
                          <a:pt x="1191" y="0"/>
                        </a:lnTo>
                        <a:lnTo>
                          <a:pt x="1190" y="23"/>
                        </a:lnTo>
                        <a:lnTo>
                          <a:pt x="1187" y="43"/>
                        </a:lnTo>
                        <a:lnTo>
                          <a:pt x="1181" y="65"/>
                        </a:lnTo>
                        <a:lnTo>
                          <a:pt x="1173" y="85"/>
                        </a:lnTo>
                        <a:lnTo>
                          <a:pt x="1165" y="105"/>
                        </a:lnTo>
                        <a:lnTo>
                          <a:pt x="1154" y="122"/>
                        </a:lnTo>
                        <a:lnTo>
                          <a:pt x="1140" y="139"/>
                        </a:lnTo>
                        <a:lnTo>
                          <a:pt x="1126" y="155"/>
                        </a:lnTo>
                        <a:lnTo>
                          <a:pt x="1111" y="169"/>
                        </a:lnTo>
                        <a:lnTo>
                          <a:pt x="1094" y="181"/>
                        </a:lnTo>
                        <a:lnTo>
                          <a:pt x="1076" y="192"/>
                        </a:lnTo>
                        <a:lnTo>
                          <a:pt x="1057" y="201"/>
                        </a:lnTo>
                        <a:lnTo>
                          <a:pt x="1036" y="209"/>
                        </a:lnTo>
                        <a:lnTo>
                          <a:pt x="1015" y="214"/>
                        </a:lnTo>
                        <a:lnTo>
                          <a:pt x="994" y="218"/>
                        </a:lnTo>
                        <a:lnTo>
                          <a:pt x="972" y="219"/>
                        </a:lnTo>
                        <a:lnTo>
                          <a:pt x="950" y="218"/>
                        </a:lnTo>
                        <a:lnTo>
                          <a:pt x="928" y="214"/>
                        </a:lnTo>
                        <a:lnTo>
                          <a:pt x="907" y="209"/>
                        </a:lnTo>
                        <a:lnTo>
                          <a:pt x="886" y="201"/>
                        </a:lnTo>
                        <a:lnTo>
                          <a:pt x="867" y="192"/>
                        </a:lnTo>
                        <a:lnTo>
                          <a:pt x="849" y="181"/>
                        </a:lnTo>
                        <a:lnTo>
                          <a:pt x="832" y="169"/>
                        </a:lnTo>
                        <a:lnTo>
                          <a:pt x="817" y="155"/>
                        </a:lnTo>
                        <a:lnTo>
                          <a:pt x="803" y="139"/>
                        </a:lnTo>
                        <a:lnTo>
                          <a:pt x="790" y="122"/>
                        </a:lnTo>
                        <a:lnTo>
                          <a:pt x="779" y="105"/>
                        </a:lnTo>
                        <a:lnTo>
                          <a:pt x="770" y="85"/>
                        </a:lnTo>
                        <a:lnTo>
                          <a:pt x="762" y="65"/>
                        </a:lnTo>
                        <a:lnTo>
                          <a:pt x="757" y="43"/>
                        </a:lnTo>
                        <a:lnTo>
                          <a:pt x="753" y="23"/>
                        </a:lnTo>
                        <a:lnTo>
                          <a:pt x="752" y="0"/>
                        </a:lnTo>
                        <a:lnTo>
                          <a:pt x="715" y="0"/>
                        </a:lnTo>
                        <a:lnTo>
                          <a:pt x="680" y="0"/>
                        </a:lnTo>
                        <a:lnTo>
                          <a:pt x="647" y="0"/>
                        </a:lnTo>
                        <a:lnTo>
                          <a:pt x="617" y="0"/>
                        </a:lnTo>
                        <a:lnTo>
                          <a:pt x="589" y="0"/>
                        </a:lnTo>
                        <a:lnTo>
                          <a:pt x="564" y="0"/>
                        </a:lnTo>
                        <a:lnTo>
                          <a:pt x="540" y="0"/>
                        </a:lnTo>
                        <a:lnTo>
                          <a:pt x="518" y="0"/>
                        </a:lnTo>
                        <a:lnTo>
                          <a:pt x="497" y="0"/>
                        </a:lnTo>
                        <a:lnTo>
                          <a:pt x="477" y="0"/>
                        </a:lnTo>
                        <a:lnTo>
                          <a:pt x="458" y="0"/>
                        </a:lnTo>
                        <a:lnTo>
                          <a:pt x="441" y="0"/>
                        </a:lnTo>
                        <a:lnTo>
                          <a:pt x="424" y="0"/>
                        </a:lnTo>
                        <a:lnTo>
                          <a:pt x="408" y="0"/>
                        </a:lnTo>
                        <a:lnTo>
                          <a:pt x="391" y="0"/>
                        </a:lnTo>
                        <a:lnTo>
                          <a:pt x="376" y="0"/>
                        </a:lnTo>
                        <a:lnTo>
                          <a:pt x="361" y="0"/>
                        </a:lnTo>
                        <a:lnTo>
                          <a:pt x="344" y="0"/>
                        </a:lnTo>
                        <a:lnTo>
                          <a:pt x="328" y="0"/>
                        </a:lnTo>
                        <a:lnTo>
                          <a:pt x="311" y="0"/>
                        </a:lnTo>
                        <a:lnTo>
                          <a:pt x="294" y="0"/>
                        </a:lnTo>
                        <a:lnTo>
                          <a:pt x="275" y="0"/>
                        </a:lnTo>
                        <a:lnTo>
                          <a:pt x="255" y="0"/>
                        </a:lnTo>
                        <a:lnTo>
                          <a:pt x="235" y="0"/>
                        </a:lnTo>
                        <a:lnTo>
                          <a:pt x="213" y="0"/>
                        </a:lnTo>
                        <a:lnTo>
                          <a:pt x="189" y="0"/>
                        </a:lnTo>
                        <a:lnTo>
                          <a:pt x="163" y="0"/>
                        </a:lnTo>
                        <a:lnTo>
                          <a:pt x="135" y="0"/>
                        </a:lnTo>
                        <a:lnTo>
                          <a:pt x="105" y="0"/>
                        </a:lnTo>
                        <a:lnTo>
                          <a:pt x="72" y="0"/>
                        </a:lnTo>
                        <a:lnTo>
                          <a:pt x="37" y="0"/>
                        </a:lnTo>
                        <a:lnTo>
                          <a:pt x="0" y="0"/>
                        </a:lnTo>
                        <a:close/>
                      </a:path>
                    </a:pathLst>
                  </a:custGeom>
                  <a:solidFill>
                    <a:srgbClr val="D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58">
                    <a:extLst>
                      <a:ext uri="{FF2B5EF4-FFF2-40B4-BE49-F238E27FC236}">
                        <a16:creationId xmlns:a16="http://schemas.microsoft.com/office/drawing/2014/main" id="{08578940-08AD-4082-8CAE-D0A52BF37429}"/>
                      </a:ext>
                    </a:extLst>
                  </p:cNvPr>
                  <p:cNvSpPr>
                    <a:spLocks/>
                  </p:cNvSpPr>
                  <p:nvPr/>
                </p:nvSpPr>
                <p:spPr bwMode="auto">
                  <a:xfrm>
                    <a:off x="1941" y="2803"/>
                    <a:ext cx="640" cy="319"/>
                  </a:xfrm>
                  <a:custGeom>
                    <a:avLst/>
                    <a:gdLst>
                      <a:gd name="T0" fmla="*/ 0 w 1921"/>
                      <a:gd name="T1" fmla="*/ 0 h 959"/>
                      <a:gd name="T2" fmla="*/ 0 w 1921"/>
                      <a:gd name="T3" fmla="*/ 0 h 959"/>
                      <a:gd name="T4" fmla="*/ 0 w 1921"/>
                      <a:gd name="T5" fmla="*/ 1 h 959"/>
                      <a:gd name="T6" fmla="*/ 0 w 1921"/>
                      <a:gd name="T7" fmla="*/ 1 h 959"/>
                      <a:gd name="T8" fmla="*/ 0 w 1921"/>
                      <a:gd name="T9" fmla="*/ 1 h 959"/>
                      <a:gd name="T10" fmla="*/ 0 w 1921"/>
                      <a:gd name="T11" fmla="*/ 1 h 959"/>
                      <a:gd name="T12" fmla="*/ 1 w 1921"/>
                      <a:gd name="T13" fmla="*/ 1 h 959"/>
                      <a:gd name="T14" fmla="*/ 1 w 1921"/>
                      <a:gd name="T15" fmla="*/ 1 h 959"/>
                      <a:gd name="T16" fmla="*/ 1 w 1921"/>
                      <a:gd name="T17" fmla="*/ 1 h 959"/>
                      <a:gd name="T18" fmla="*/ 1 w 1921"/>
                      <a:gd name="T19" fmla="*/ 1 h 959"/>
                      <a:gd name="T20" fmla="*/ 1 w 1921"/>
                      <a:gd name="T21" fmla="*/ 1 h 959"/>
                      <a:gd name="T22" fmla="*/ 2 w 1921"/>
                      <a:gd name="T23" fmla="*/ 1 h 959"/>
                      <a:gd name="T24" fmla="*/ 2 w 1921"/>
                      <a:gd name="T25" fmla="*/ 1 h 959"/>
                      <a:gd name="T26" fmla="*/ 2 w 1921"/>
                      <a:gd name="T27" fmla="*/ 1 h 959"/>
                      <a:gd name="T28" fmla="*/ 2 w 1921"/>
                      <a:gd name="T29" fmla="*/ 1 h 959"/>
                      <a:gd name="T30" fmla="*/ 2 w 1921"/>
                      <a:gd name="T31" fmla="*/ 1 h 959"/>
                      <a:gd name="T32" fmla="*/ 2 w 1921"/>
                      <a:gd name="T33" fmla="*/ 1 h 959"/>
                      <a:gd name="T34" fmla="*/ 2 w 1921"/>
                      <a:gd name="T35" fmla="*/ 1 h 959"/>
                      <a:gd name="T36" fmla="*/ 3 w 1921"/>
                      <a:gd name="T37" fmla="*/ 1 h 959"/>
                      <a:gd name="T38" fmla="*/ 3 w 1921"/>
                      <a:gd name="T39" fmla="*/ 0 h 959"/>
                      <a:gd name="T40" fmla="*/ 3 w 1921"/>
                      <a:gd name="T41" fmla="*/ 0 h 959"/>
                      <a:gd name="T42" fmla="*/ 3 w 1921"/>
                      <a:gd name="T43" fmla="*/ 0 h 959"/>
                      <a:gd name="T44" fmla="*/ 2 w 1921"/>
                      <a:gd name="T45" fmla="*/ 0 h 959"/>
                      <a:gd name="T46" fmla="*/ 2 w 1921"/>
                      <a:gd name="T47" fmla="*/ 0 h 959"/>
                      <a:gd name="T48" fmla="*/ 2 w 1921"/>
                      <a:gd name="T49" fmla="*/ 0 h 959"/>
                      <a:gd name="T50" fmla="*/ 2 w 1921"/>
                      <a:gd name="T51" fmla="*/ 0 h 959"/>
                      <a:gd name="T52" fmla="*/ 2 w 1921"/>
                      <a:gd name="T53" fmla="*/ 0 h 959"/>
                      <a:gd name="T54" fmla="*/ 2 w 1921"/>
                      <a:gd name="T55" fmla="*/ 0 h 959"/>
                      <a:gd name="T56" fmla="*/ 2 w 1921"/>
                      <a:gd name="T57" fmla="*/ 0 h 959"/>
                      <a:gd name="T58" fmla="*/ 2 w 1921"/>
                      <a:gd name="T59" fmla="*/ 0 h 959"/>
                      <a:gd name="T60" fmla="*/ 2 w 1921"/>
                      <a:gd name="T61" fmla="*/ 0 h 959"/>
                      <a:gd name="T62" fmla="*/ 2 w 1921"/>
                      <a:gd name="T63" fmla="*/ 0 h 959"/>
                      <a:gd name="T64" fmla="*/ 2 w 1921"/>
                      <a:gd name="T65" fmla="*/ 0 h 959"/>
                      <a:gd name="T66" fmla="*/ 2 w 1921"/>
                      <a:gd name="T67" fmla="*/ 0 h 959"/>
                      <a:gd name="T68" fmla="*/ 2 w 1921"/>
                      <a:gd name="T69" fmla="*/ 0 h 959"/>
                      <a:gd name="T70" fmla="*/ 1 w 1921"/>
                      <a:gd name="T71" fmla="*/ 0 h 959"/>
                      <a:gd name="T72" fmla="*/ 1 w 1921"/>
                      <a:gd name="T73" fmla="*/ 0 h 959"/>
                      <a:gd name="T74" fmla="*/ 1 w 1921"/>
                      <a:gd name="T75" fmla="*/ 0 h 959"/>
                      <a:gd name="T76" fmla="*/ 1 w 1921"/>
                      <a:gd name="T77" fmla="*/ 0 h 959"/>
                      <a:gd name="T78" fmla="*/ 1 w 1921"/>
                      <a:gd name="T79" fmla="*/ 0 h 959"/>
                      <a:gd name="T80" fmla="*/ 1 w 1921"/>
                      <a:gd name="T81" fmla="*/ 0 h 959"/>
                      <a:gd name="T82" fmla="*/ 1 w 1921"/>
                      <a:gd name="T83" fmla="*/ 0 h 959"/>
                      <a:gd name="T84" fmla="*/ 1 w 1921"/>
                      <a:gd name="T85" fmla="*/ 0 h 959"/>
                      <a:gd name="T86" fmla="*/ 1 w 1921"/>
                      <a:gd name="T87" fmla="*/ 0 h 959"/>
                      <a:gd name="T88" fmla="*/ 1 w 1921"/>
                      <a:gd name="T89" fmla="*/ 0 h 959"/>
                      <a:gd name="T90" fmla="*/ 1 w 1921"/>
                      <a:gd name="T91" fmla="*/ 0 h 959"/>
                      <a:gd name="T92" fmla="*/ 1 w 1921"/>
                      <a:gd name="T93" fmla="*/ 0 h 959"/>
                      <a:gd name="T94" fmla="*/ 1 w 1921"/>
                      <a:gd name="T95" fmla="*/ 0 h 959"/>
                      <a:gd name="T96" fmla="*/ 0 w 1921"/>
                      <a:gd name="T97" fmla="*/ 0 h 959"/>
                      <a:gd name="T98" fmla="*/ 0 w 1921"/>
                      <a:gd name="T99" fmla="*/ 0 h 959"/>
                      <a:gd name="T100" fmla="*/ 0 w 1921"/>
                      <a:gd name="T101" fmla="*/ 0 h 959"/>
                      <a:gd name="T102" fmla="*/ 0 w 1921"/>
                      <a:gd name="T103" fmla="*/ 0 h 959"/>
                      <a:gd name="T104" fmla="*/ 0 w 1921"/>
                      <a:gd name="T105" fmla="*/ 0 h 9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21" h="959">
                        <a:moveTo>
                          <a:pt x="0" y="0"/>
                        </a:moveTo>
                        <a:lnTo>
                          <a:pt x="1" y="49"/>
                        </a:lnTo>
                        <a:lnTo>
                          <a:pt x="5" y="97"/>
                        </a:lnTo>
                        <a:lnTo>
                          <a:pt x="11" y="145"/>
                        </a:lnTo>
                        <a:lnTo>
                          <a:pt x="20" y="192"/>
                        </a:lnTo>
                        <a:lnTo>
                          <a:pt x="31" y="240"/>
                        </a:lnTo>
                        <a:lnTo>
                          <a:pt x="44" y="284"/>
                        </a:lnTo>
                        <a:lnTo>
                          <a:pt x="58" y="329"/>
                        </a:lnTo>
                        <a:lnTo>
                          <a:pt x="76" y="373"/>
                        </a:lnTo>
                        <a:lnTo>
                          <a:pt x="95" y="415"/>
                        </a:lnTo>
                        <a:lnTo>
                          <a:pt x="116" y="456"/>
                        </a:lnTo>
                        <a:lnTo>
                          <a:pt x="139" y="497"/>
                        </a:lnTo>
                        <a:lnTo>
                          <a:pt x="164" y="535"/>
                        </a:lnTo>
                        <a:lnTo>
                          <a:pt x="192" y="574"/>
                        </a:lnTo>
                        <a:lnTo>
                          <a:pt x="220" y="610"/>
                        </a:lnTo>
                        <a:lnTo>
                          <a:pt x="250" y="645"/>
                        </a:lnTo>
                        <a:lnTo>
                          <a:pt x="282" y="678"/>
                        </a:lnTo>
                        <a:lnTo>
                          <a:pt x="316" y="710"/>
                        </a:lnTo>
                        <a:lnTo>
                          <a:pt x="351" y="740"/>
                        </a:lnTo>
                        <a:lnTo>
                          <a:pt x="387" y="769"/>
                        </a:lnTo>
                        <a:lnTo>
                          <a:pt x="424" y="795"/>
                        </a:lnTo>
                        <a:lnTo>
                          <a:pt x="464" y="820"/>
                        </a:lnTo>
                        <a:lnTo>
                          <a:pt x="503" y="843"/>
                        </a:lnTo>
                        <a:lnTo>
                          <a:pt x="545" y="864"/>
                        </a:lnTo>
                        <a:lnTo>
                          <a:pt x="588" y="884"/>
                        </a:lnTo>
                        <a:lnTo>
                          <a:pt x="632" y="901"/>
                        </a:lnTo>
                        <a:lnTo>
                          <a:pt x="675" y="917"/>
                        </a:lnTo>
                        <a:lnTo>
                          <a:pt x="722" y="929"/>
                        </a:lnTo>
                        <a:lnTo>
                          <a:pt x="768" y="940"/>
                        </a:lnTo>
                        <a:lnTo>
                          <a:pt x="815" y="948"/>
                        </a:lnTo>
                        <a:lnTo>
                          <a:pt x="863" y="954"/>
                        </a:lnTo>
                        <a:lnTo>
                          <a:pt x="911" y="958"/>
                        </a:lnTo>
                        <a:lnTo>
                          <a:pt x="961" y="959"/>
                        </a:lnTo>
                        <a:lnTo>
                          <a:pt x="1010" y="958"/>
                        </a:lnTo>
                        <a:lnTo>
                          <a:pt x="1058" y="954"/>
                        </a:lnTo>
                        <a:lnTo>
                          <a:pt x="1106" y="948"/>
                        </a:lnTo>
                        <a:lnTo>
                          <a:pt x="1154" y="940"/>
                        </a:lnTo>
                        <a:lnTo>
                          <a:pt x="1200" y="929"/>
                        </a:lnTo>
                        <a:lnTo>
                          <a:pt x="1246" y="917"/>
                        </a:lnTo>
                        <a:lnTo>
                          <a:pt x="1290" y="901"/>
                        </a:lnTo>
                        <a:lnTo>
                          <a:pt x="1333" y="884"/>
                        </a:lnTo>
                        <a:lnTo>
                          <a:pt x="1376" y="864"/>
                        </a:lnTo>
                        <a:lnTo>
                          <a:pt x="1418" y="843"/>
                        </a:lnTo>
                        <a:lnTo>
                          <a:pt x="1457" y="820"/>
                        </a:lnTo>
                        <a:lnTo>
                          <a:pt x="1497" y="795"/>
                        </a:lnTo>
                        <a:lnTo>
                          <a:pt x="1534" y="769"/>
                        </a:lnTo>
                        <a:lnTo>
                          <a:pt x="1570" y="740"/>
                        </a:lnTo>
                        <a:lnTo>
                          <a:pt x="1605" y="710"/>
                        </a:lnTo>
                        <a:lnTo>
                          <a:pt x="1639" y="678"/>
                        </a:lnTo>
                        <a:lnTo>
                          <a:pt x="1671" y="645"/>
                        </a:lnTo>
                        <a:lnTo>
                          <a:pt x="1701" y="610"/>
                        </a:lnTo>
                        <a:lnTo>
                          <a:pt x="1729" y="574"/>
                        </a:lnTo>
                        <a:lnTo>
                          <a:pt x="1757" y="535"/>
                        </a:lnTo>
                        <a:lnTo>
                          <a:pt x="1782" y="497"/>
                        </a:lnTo>
                        <a:lnTo>
                          <a:pt x="1805" y="456"/>
                        </a:lnTo>
                        <a:lnTo>
                          <a:pt x="1826" y="415"/>
                        </a:lnTo>
                        <a:lnTo>
                          <a:pt x="1846" y="373"/>
                        </a:lnTo>
                        <a:lnTo>
                          <a:pt x="1863" y="329"/>
                        </a:lnTo>
                        <a:lnTo>
                          <a:pt x="1877" y="284"/>
                        </a:lnTo>
                        <a:lnTo>
                          <a:pt x="1890" y="240"/>
                        </a:lnTo>
                        <a:lnTo>
                          <a:pt x="1901" y="192"/>
                        </a:lnTo>
                        <a:lnTo>
                          <a:pt x="1910" y="145"/>
                        </a:lnTo>
                        <a:lnTo>
                          <a:pt x="1916" y="97"/>
                        </a:lnTo>
                        <a:lnTo>
                          <a:pt x="1920" y="49"/>
                        </a:lnTo>
                        <a:lnTo>
                          <a:pt x="1921" y="0"/>
                        </a:lnTo>
                        <a:lnTo>
                          <a:pt x="1883" y="0"/>
                        </a:lnTo>
                        <a:lnTo>
                          <a:pt x="1847" y="0"/>
                        </a:lnTo>
                        <a:lnTo>
                          <a:pt x="1814" y="0"/>
                        </a:lnTo>
                        <a:lnTo>
                          <a:pt x="1783" y="0"/>
                        </a:lnTo>
                        <a:lnTo>
                          <a:pt x="1753" y="0"/>
                        </a:lnTo>
                        <a:lnTo>
                          <a:pt x="1727" y="0"/>
                        </a:lnTo>
                        <a:lnTo>
                          <a:pt x="1703" y="0"/>
                        </a:lnTo>
                        <a:lnTo>
                          <a:pt x="1680" y="0"/>
                        </a:lnTo>
                        <a:lnTo>
                          <a:pt x="1659" y="0"/>
                        </a:lnTo>
                        <a:lnTo>
                          <a:pt x="1639" y="0"/>
                        </a:lnTo>
                        <a:lnTo>
                          <a:pt x="1621" y="0"/>
                        </a:lnTo>
                        <a:lnTo>
                          <a:pt x="1602" y="0"/>
                        </a:lnTo>
                        <a:lnTo>
                          <a:pt x="1586" y="0"/>
                        </a:lnTo>
                        <a:lnTo>
                          <a:pt x="1569" y="0"/>
                        </a:lnTo>
                        <a:lnTo>
                          <a:pt x="1554" y="0"/>
                        </a:lnTo>
                        <a:lnTo>
                          <a:pt x="1538" y="0"/>
                        </a:lnTo>
                        <a:lnTo>
                          <a:pt x="1523" y="0"/>
                        </a:lnTo>
                        <a:lnTo>
                          <a:pt x="1508" y="0"/>
                        </a:lnTo>
                        <a:lnTo>
                          <a:pt x="1491" y="0"/>
                        </a:lnTo>
                        <a:lnTo>
                          <a:pt x="1475" y="0"/>
                        </a:lnTo>
                        <a:lnTo>
                          <a:pt x="1458" y="0"/>
                        </a:lnTo>
                        <a:lnTo>
                          <a:pt x="1441" y="0"/>
                        </a:lnTo>
                        <a:lnTo>
                          <a:pt x="1422" y="0"/>
                        </a:lnTo>
                        <a:lnTo>
                          <a:pt x="1403" y="0"/>
                        </a:lnTo>
                        <a:lnTo>
                          <a:pt x="1382" y="0"/>
                        </a:lnTo>
                        <a:lnTo>
                          <a:pt x="1359" y="0"/>
                        </a:lnTo>
                        <a:lnTo>
                          <a:pt x="1335" y="0"/>
                        </a:lnTo>
                        <a:lnTo>
                          <a:pt x="1308" y="0"/>
                        </a:lnTo>
                        <a:lnTo>
                          <a:pt x="1280" y="0"/>
                        </a:lnTo>
                        <a:lnTo>
                          <a:pt x="1249" y="0"/>
                        </a:lnTo>
                        <a:lnTo>
                          <a:pt x="1216" y="0"/>
                        </a:lnTo>
                        <a:lnTo>
                          <a:pt x="1180" y="0"/>
                        </a:lnTo>
                        <a:lnTo>
                          <a:pt x="1179" y="23"/>
                        </a:lnTo>
                        <a:lnTo>
                          <a:pt x="1176" y="43"/>
                        </a:lnTo>
                        <a:lnTo>
                          <a:pt x="1170" y="65"/>
                        </a:lnTo>
                        <a:lnTo>
                          <a:pt x="1162" y="85"/>
                        </a:lnTo>
                        <a:lnTo>
                          <a:pt x="1154" y="105"/>
                        </a:lnTo>
                        <a:lnTo>
                          <a:pt x="1143" y="122"/>
                        </a:lnTo>
                        <a:lnTo>
                          <a:pt x="1129" y="139"/>
                        </a:lnTo>
                        <a:lnTo>
                          <a:pt x="1115" y="155"/>
                        </a:lnTo>
                        <a:lnTo>
                          <a:pt x="1100" y="169"/>
                        </a:lnTo>
                        <a:lnTo>
                          <a:pt x="1083" y="181"/>
                        </a:lnTo>
                        <a:lnTo>
                          <a:pt x="1065" y="192"/>
                        </a:lnTo>
                        <a:lnTo>
                          <a:pt x="1046" y="201"/>
                        </a:lnTo>
                        <a:lnTo>
                          <a:pt x="1025" y="209"/>
                        </a:lnTo>
                        <a:lnTo>
                          <a:pt x="1004" y="214"/>
                        </a:lnTo>
                        <a:lnTo>
                          <a:pt x="983" y="218"/>
                        </a:lnTo>
                        <a:lnTo>
                          <a:pt x="961" y="219"/>
                        </a:lnTo>
                        <a:lnTo>
                          <a:pt x="939" y="218"/>
                        </a:lnTo>
                        <a:lnTo>
                          <a:pt x="917" y="214"/>
                        </a:lnTo>
                        <a:lnTo>
                          <a:pt x="896" y="209"/>
                        </a:lnTo>
                        <a:lnTo>
                          <a:pt x="875" y="201"/>
                        </a:lnTo>
                        <a:lnTo>
                          <a:pt x="856" y="192"/>
                        </a:lnTo>
                        <a:lnTo>
                          <a:pt x="838" y="181"/>
                        </a:lnTo>
                        <a:lnTo>
                          <a:pt x="821" y="169"/>
                        </a:lnTo>
                        <a:lnTo>
                          <a:pt x="806" y="155"/>
                        </a:lnTo>
                        <a:lnTo>
                          <a:pt x="792" y="139"/>
                        </a:lnTo>
                        <a:lnTo>
                          <a:pt x="779" y="122"/>
                        </a:lnTo>
                        <a:lnTo>
                          <a:pt x="768" y="105"/>
                        </a:lnTo>
                        <a:lnTo>
                          <a:pt x="759" y="85"/>
                        </a:lnTo>
                        <a:lnTo>
                          <a:pt x="751" y="65"/>
                        </a:lnTo>
                        <a:lnTo>
                          <a:pt x="746" y="43"/>
                        </a:lnTo>
                        <a:lnTo>
                          <a:pt x="742" y="23"/>
                        </a:lnTo>
                        <a:lnTo>
                          <a:pt x="741" y="0"/>
                        </a:lnTo>
                        <a:lnTo>
                          <a:pt x="703" y="0"/>
                        </a:lnTo>
                        <a:lnTo>
                          <a:pt x="667" y="0"/>
                        </a:lnTo>
                        <a:lnTo>
                          <a:pt x="634" y="0"/>
                        </a:lnTo>
                        <a:lnTo>
                          <a:pt x="603" y="0"/>
                        </a:lnTo>
                        <a:lnTo>
                          <a:pt x="573" y="0"/>
                        </a:lnTo>
                        <a:lnTo>
                          <a:pt x="547" y="0"/>
                        </a:lnTo>
                        <a:lnTo>
                          <a:pt x="523" y="0"/>
                        </a:lnTo>
                        <a:lnTo>
                          <a:pt x="500" y="0"/>
                        </a:lnTo>
                        <a:lnTo>
                          <a:pt x="479" y="0"/>
                        </a:lnTo>
                        <a:lnTo>
                          <a:pt x="459" y="0"/>
                        </a:lnTo>
                        <a:lnTo>
                          <a:pt x="441" y="0"/>
                        </a:lnTo>
                        <a:lnTo>
                          <a:pt x="422" y="0"/>
                        </a:lnTo>
                        <a:lnTo>
                          <a:pt x="406" y="0"/>
                        </a:lnTo>
                        <a:lnTo>
                          <a:pt x="389" y="0"/>
                        </a:lnTo>
                        <a:lnTo>
                          <a:pt x="374" y="0"/>
                        </a:lnTo>
                        <a:lnTo>
                          <a:pt x="359" y="0"/>
                        </a:lnTo>
                        <a:lnTo>
                          <a:pt x="343" y="0"/>
                        </a:lnTo>
                        <a:lnTo>
                          <a:pt x="328" y="0"/>
                        </a:lnTo>
                        <a:lnTo>
                          <a:pt x="311" y="0"/>
                        </a:lnTo>
                        <a:lnTo>
                          <a:pt x="295" y="0"/>
                        </a:lnTo>
                        <a:lnTo>
                          <a:pt x="278" y="0"/>
                        </a:lnTo>
                        <a:lnTo>
                          <a:pt x="261" y="0"/>
                        </a:lnTo>
                        <a:lnTo>
                          <a:pt x="242" y="0"/>
                        </a:lnTo>
                        <a:lnTo>
                          <a:pt x="223" y="0"/>
                        </a:lnTo>
                        <a:lnTo>
                          <a:pt x="202" y="0"/>
                        </a:lnTo>
                        <a:lnTo>
                          <a:pt x="179" y="0"/>
                        </a:lnTo>
                        <a:lnTo>
                          <a:pt x="155" y="0"/>
                        </a:lnTo>
                        <a:lnTo>
                          <a:pt x="128" y="0"/>
                        </a:lnTo>
                        <a:lnTo>
                          <a:pt x="100" y="0"/>
                        </a:lnTo>
                        <a:lnTo>
                          <a:pt x="69" y="0"/>
                        </a:lnTo>
                        <a:lnTo>
                          <a:pt x="36" y="0"/>
                        </a:lnTo>
                        <a:lnTo>
                          <a:pt x="0" y="0"/>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59">
                    <a:extLst>
                      <a:ext uri="{FF2B5EF4-FFF2-40B4-BE49-F238E27FC236}">
                        <a16:creationId xmlns:a16="http://schemas.microsoft.com/office/drawing/2014/main" id="{66DE15D4-B400-4296-B456-A9B7542C3DEE}"/>
                      </a:ext>
                    </a:extLst>
                  </p:cNvPr>
                  <p:cNvSpPr>
                    <a:spLocks/>
                  </p:cNvSpPr>
                  <p:nvPr/>
                </p:nvSpPr>
                <p:spPr bwMode="auto">
                  <a:xfrm>
                    <a:off x="1944" y="2803"/>
                    <a:ext cx="634" cy="316"/>
                  </a:xfrm>
                  <a:custGeom>
                    <a:avLst/>
                    <a:gdLst>
                      <a:gd name="T0" fmla="*/ 0 w 1901"/>
                      <a:gd name="T1" fmla="*/ 0 h 949"/>
                      <a:gd name="T2" fmla="*/ 0 w 1901"/>
                      <a:gd name="T3" fmla="*/ 0 h 949"/>
                      <a:gd name="T4" fmla="*/ 0 w 1901"/>
                      <a:gd name="T5" fmla="*/ 1 h 949"/>
                      <a:gd name="T6" fmla="*/ 0 w 1901"/>
                      <a:gd name="T7" fmla="*/ 1 h 949"/>
                      <a:gd name="T8" fmla="*/ 0 w 1901"/>
                      <a:gd name="T9" fmla="*/ 1 h 949"/>
                      <a:gd name="T10" fmla="*/ 0 w 1901"/>
                      <a:gd name="T11" fmla="*/ 1 h 949"/>
                      <a:gd name="T12" fmla="*/ 1 w 1901"/>
                      <a:gd name="T13" fmla="*/ 1 h 949"/>
                      <a:gd name="T14" fmla="*/ 1 w 1901"/>
                      <a:gd name="T15" fmla="*/ 1 h 949"/>
                      <a:gd name="T16" fmla="*/ 1 w 1901"/>
                      <a:gd name="T17" fmla="*/ 1 h 949"/>
                      <a:gd name="T18" fmla="*/ 1 w 1901"/>
                      <a:gd name="T19" fmla="*/ 1 h 949"/>
                      <a:gd name="T20" fmla="*/ 1 w 1901"/>
                      <a:gd name="T21" fmla="*/ 1 h 949"/>
                      <a:gd name="T22" fmla="*/ 2 w 1901"/>
                      <a:gd name="T23" fmla="*/ 1 h 949"/>
                      <a:gd name="T24" fmla="*/ 2 w 1901"/>
                      <a:gd name="T25" fmla="*/ 1 h 949"/>
                      <a:gd name="T26" fmla="*/ 2 w 1901"/>
                      <a:gd name="T27" fmla="*/ 1 h 949"/>
                      <a:gd name="T28" fmla="*/ 2 w 1901"/>
                      <a:gd name="T29" fmla="*/ 1 h 949"/>
                      <a:gd name="T30" fmla="*/ 2 w 1901"/>
                      <a:gd name="T31" fmla="*/ 1 h 949"/>
                      <a:gd name="T32" fmla="*/ 2 w 1901"/>
                      <a:gd name="T33" fmla="*/ 1 h 949"/>
                      <a:gd name="T34" fmla="*/ 2 w 1901"/>
                      <a:gd name="T35" fmla="*/ 1 h 949"/>
                      <a:gd name="T36" fmla="*/ 3 w 1901"/>
                      <a:gd name="T37" fmla="*/ 1 h 949"/>
                      <a:gd name="T38" fmla="*/ 3 w 1901"/>
                      <a:gd name="T39" fmla="*/ 0 h 949"/>
                      <a:gd name="T40" fmla="*/ 3 w 1901"/>
                      <a:gd name="T41" fmla="*/ 0 h 949"/>
                      <a:gd name="T42" fmla="*/ 3 w 1901"/>
                      <a:gd name="T43" fmla="*/ 0 h 949"/>
                      <a:gd name="T44" fmla="*/ 2 w 1901"/>
                      <a:gd name="T45" fmla="*/ 0 h 949"/>
                      <a:gd name="T46" fmla="*/ 2 w 1901"/>
                      <a:gd name="T47" fmla="*/ 0 h 949"/>
                      <a:gd name="T48" fmla="*/ 2 w 1901"/>
                      <a:gd name="T49" fmla="*/ 0 h 949"/>
                      <a:gd name="T50" fmla="*/ 2 w 1901"/>
                      <a:gd name="T51" fmla="*/ 0 h 949"/>
                      <a:gd name="T52" fmla="*/ 2 w 1901"/>
                      <a:gd name="T53" fmla="*/ 0 h 949"/>
                      <a:gd name="T54" fmla="*/ 2 w 1901"/>
                      <a:gd name="T55" fmla="*/ 0 h 949"/>
                      <a:gd name="T56" fmla="*/ 2 w 1901"/>
                      <a:gd name="T57" fmla="*/ 0 h 949"/>
                      <a:gd name="T58" fmla="*/ 2 w 1901"/>
                      <a:gd name="T59" fmla="*/ 0 h 949"/>
                      <a:gd name="T60" fmla="*/ 2 w 1901"/>
                      <a:gd name="T61" fmla="*/ 0 h 949"/>
                      <a:gd name="T62" fmla="*/ 2 w 1901"/>
                      <a:gd name="T63" fmla="*/ 0 h 949"/>
                      <a:gd name="T64" fmla="*/ 2 w 1901"/>
                      <a:gd name="T65" fmla="*/ 0 h 949"/>
                      <a:gd name="T66" fmla="*/ 2 w 1901"/>
                      <a:gd name="T67" fmla="*/ 0 h 949"/>
                      <a:gd name="T68" fmla="*/ 2 w 1901"/>
                      <a:gd name="T69" fmla="*/ 0 h 949"/>
                      <a:gd name="T70" fmla="*/ 1 w 1901"/>
                      <a:gd name="T71" fmla="*/ 0 h 949"/>
                      <a:gd name="T72" fmla="*/ 1 w 1901"/>
                      <a:gd name="T73" fmla="*/ 0 h 949"/>
                      <a:gd name="T74" fmla="*/ 1 w 1901"/>
                      <a:gd name="T75" fmla="*/ 0 h 949"/>
                      <a:gd name="T76" fmla="*/ 1 w 1901"/>
                      <a:gd name="T77" fmla="*/ 0 h 949"/>
                      <a:gd name="T78" fmla="*/ 1 w 1901"/>
                      <a:gd name="T79" fmla="*/ 0 h 949"/>
                      <a:gd name="T80" fmla="*/ 1 w 1901"/>
                      <a:gd name="T81" fmla="*/ 0 h 949"/>
                      <a:gd name="T82" fmla="*/ 1 w 1901"/>
                      <a:gd name="T83" fmla="*/ 0 h 949"/>
                      <a:gd name="T84" fmla="*/ 1 w 1901"/>
                      <a:gd name="T85" fmla="*/ 0 h 949"/>
                      <a:gd name="T86" fmla="*/ 1 w 1901"/>
                      <a:gd name="T87" fmla="*/ 0 h 949"/>
                      <a:gd name="T88" fmla="*/ 1 w 1901"/>
                      <a:gd name="T89" fmla="*/ 0 h 949"/>
                      <a:gd name="T90" fmla="*/ 1 w 1901"/>
                      <a:gd name="T91" fmla="*/ 0 h 949"/>
                      <a:gd name="T92" fmla="*/ 1 w 1901"/>
                      <a:gd name="T93" fmla="*/ 0 h 949"/>
                      <a:gd name="T94" fmla="*/ 0 w 1901"/>
                      <a:gd name="T95" fmla="*/ 0 h 949"/>
                      <a:gd name="T96" fmla="*/ 0 w 1901"/>
                      <a:gd name="T97" fmla="*/ 0 h 949"/>
                      <a:gd name="T98" fmla="*/ 0 w 1901"/>
                      <a:gd name="T99" fmla="*/ 0 h 949"/>
                      <a:gd name="T100" fmla="*/ 0 w 1901"/>
                      <a:gd name="T101" fmla="*/ 0 h 949"/>
                      <a:gd name="T102" fmla="*/ 0 w 1901"/>
                      <a:gd name="T103" fmla="*/ 0 h 949"/>
                      <a:gd name="T104" fmla="*/ 0 w 1901"/>
                      <a:gd name="T105" fmla="*/ 0 h 9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01" h="949">
                        <a:moveTo>
                          <a:pt x="0" y="0"/>
                        </a:moveTo>
                        <a:lnTo>
                          <a:pt x="1" y="49"/>
                        </a:lnTo>
                        <a:lnTo>
                          <a:pt x="4" y="97"/>
                        </a:lnTo>
                        <a:lnTo>
                          <a:pt x="11" y="144"/>
                        </a:lnTo>
                        <a:lnTo>
                          <a:pt x="20" y="190"/>
                        </a:lnTo>
                        <a:lnTo>
                          <a:pt x="29" y="236"/>
                        </a:lnTo>
                        <a:lnTo>
                          <a:pt x="43" y="282"/>
                        </a:lnTo>
                        <a:lnTo>
                          <a:pt x="58" y="326"/>
                        </a:lnTo>
                        <a:lnTo>
                          <a:pt x="74" y="369"/>
                        </a:lnTo>
                        <a:lnTo>
                          <a:pt x="94" y="412"/>
                        </a:lnTo>
                        <a:lnTo>
                          <a:pt x="115" y="452"/>
                        </a:lnTo>
                        <a:lnTo>
                          <a:pt x="138" y="492"/>
                        </a:lnTo>
                        <a:lnTo>
                          <a:pt x="163" y="530"/>
                        </a:lnTo>
                        <a:lnTo>
                          <a:pt x="190" y="567"/>
                        </a:lnTo>
                        <a:lnTo>
                          <a:pt x="218" y="603"/>
                        </a:lnTo>
                        <a:lnTo>
                          <a:pt x="248" y="638"/>
                        </a:lnTo>
                        <a:lnTo>
                          <a:pt x="279" y="671"/>
                        </a:lnTo>
                        <a:lnTo>
                          <a:pt x="312" y="702"/>
                        </a:lnTo>
                        <a:lnTo>
                          <a:pt x="346" y="733"/>
                        </a:lnTo>
                        <a:lnTo>
                          <a:pt x="383" y="761"/>
                        </a:lnTo>
                        <a:lnTo>
                          <a:pt x="420" y="787"/>
                        </a:lnTo>
                        <a:lnTo>
                          <a:pt x="458" y="811"/>
                        </a:lnTo>
                        <a:lnTo>
                          <a:pt x="499" y="834"/>
                        </a:lnTo>
                        <a:lnTo>
                          <a:pt x="539" y="855"/>
                        </a:lnTo>
                        <a:lnTo>
                          <a:pt x="581" y="875"/>
                        </a:lnTo>
                        <a:lnTo>
                          <a:pt x="625" y="891"/>
                        </a:lnTo>
                        <a:lnTo>
                          <a:pt x="669" y="907"/>
                        </a:lnTo>
                        <a:lnTo>
                          <a:pt x="714" y="920"/>
                        </a:lnTo>
                        <a:lnTo>
                          <a:pt x="760" y="930"/>
                        </a:lnTo>
                        <a:lnTo>
                          <a:pt x="806" y="939"/>
                        </a:lnTo>
                        <a:lnTo>
                          <a:pt x="854" y="945"/>
                        </a:lnTo>
                        <a:lnTo>
                          <a:pt x="902" y="948"/>
                        </a:lnTo>
                        <a:lnTo>
                          <a:pt x="951" y="949"/>
                        </a:lnTo>
                        <a:lnTo>
                          <a:pt x="999" y="948"/>
                        </a:lnTo>
                        <a:lnTo>
                          <a:pt x="1047" y="945"/>
                        </a:lnTo>
                        <a:lnTo>
                          <a:pt x="1095" y="939"/>
                        </a:lnTo>
                        <a:lnTo>
                          <a:pt x="1141" y="930"/>
                        </a:lnTo>
                        <a:lnTo>
                          <a:pt x="1187" y="920"/>
                        </a:lnTo>
                        <a:lnTo>
                          <a:pt x="1232" y="907"/>
                        </a:lnTo>
                        <a:lnTo>
                          <a:pt x="1276" y="891"/>
                        </a:lnTo>
                        <a:lnTo>
                          <a:pt x="1320" y="875"/>
                        </a:lnTo>
                        <a:lnTo>
                          <a:pt x="1362" y="855"/>
                        </a:lnTo>
                        <a:lnTo>
                          <a:pt x="1402" y="834"/>
                        </a:lnTo>
                        <a:lnTo>
                          <a:pt x="1443" y="811"/>
                        </a:lnTo>
                        <a:lnTo>
                          <a:pt x="1481" y="787"/>
                        </a:lnTo>
                        <a:lnTo>
                          <a:pt x="1519" y="761"/>
                        </a:lnTo>
                        <a:lnTo>
                          <a:pt x="1555" y="733"/>
                        </a:lnTo>
                        <a:lnTo>
                          <a:pt x="1589" y="702"/>
                        </a:lnTo>
                        <a:lnTo>
                          <a:pt x="1622" y="671"/>
                        </a:lnTo>
                        <a:lnTo>
                          <a:pt x="1653" y="638"/>
                        </a:lnTo>
                        <a:lnTo>
                          <a:pt x="1683" y="603"/>
                        </a:lnTo>
                        <a:lnTo>
                          <a:pt x="1712" y="567"/>
                        </a:lnTo>
                        <a:lnTo>
                          <a:pt x="1738" y="530"/>
                        </a:lnTo>
                        <a:lnTo>
                          <a:pt x="1763" y="492"/>
                        </a:lnTo>
                        <a:lnTo>
                          <a:pt x="1786" y="452"/>
                        </a:lnTo>
                        <a:lnTo>
                          <a:pt x="1807" y="412"/>
                        </a:lnTo>
                        <a:lnTo>
                          <a:pt x="1827" y="369"/>
                        </a:lnTo>
                        <a:lnTo>
                          <a:pt x="1843" y="326"/>
                        </a:lnTo>
                        <a:lnTo>
                          <a:pt x="1859" y="282"/>
                        </a:lnTo>
                        <a:lnTo>
                          <a:pt x="1872" y="236"/>
                        </a:lnTo>
                        <a:lnTo>
                          <a:pt x="1882" y="190"/>
                        </a:lnTo>
                        <a:lnTo>
                          <a:pt x="1890" y="144"/>
                        </a:lnTo>
                        <a:lnTo>
                          <a:pt x="1897" y="97"/>
                        </a:lnTo>
                        <a:lnTo>
                          <a:pt x="1900" y="49"/>
                        </a:lnTo>
                        <a:lnTo>
                          <a:pt x="1901" y="0"/>
                        </a:lnTo>
                        <a:lnTo>
                          <a:pt x="1862" y="0"/>
                        </a:lnTo>
                        <a:lnTo>
                          <a:pt x="1825" y="0"/>
                        </a:lnTo>
                        <a:lnTo>
                          <a:pt x="1791" y="0"/>
                        </a:lnTo>
                        <a:lnTo>
                          <a:pt x="1759" y="0"/>
                        </a:lnTo>
                        <a:lnTo>
                          <a:pt x="1729" y="0"/>
                        </a:lnTo>
                        <a:lnTo>
                          <a:pt x="1703" y="0"/>
                        </a:lnTo>
                        <a:lnTo>
                          <a:pt x="1678" y="0"/>
                        </a:lnTo>
                        <a:lnTo>
                          <a:pt x="1655" y="0"/>
                        </a:lnTo>
                        <a:lnTo>
                          <a:pt x="1633" y="0"/>
                        </a:lnTo>
                        <a:lnTo>
                          <a:pt x="1612" y="0"/>
                        </a:lnTo>
                        <a:lnTo>
                          <a:pt x="1593" y="0"/>
                        </a:lnTo>
                        <a:lnTo>
                          <a:pt x="1576" y="0"/>
                        </a:lnTo>
                        <a:lnTo>
                          <a:pt x="1558" y="0"/>
                        </a:lnTo>
                        <a:lnTo>
                          <a:pt x="1542" y="0"/>
                        </a:lnTo>
                        <a:lnTo>
                          <a:pt x="1526" y="0"/>
                        </a:lnTo>
                        <a:lnTo>
                          <a:pt x="1511" y="0"/>
                        </a:lnTo>
                        <a:lnTo>
                          <a:pt x="1496" y="0"/>
                        </a:lnTo>
                        <a:lnTo>
                          <a:pt x="1480" y="0"/>
                        </a:lnTo>
                        <a:lnTo>
                          <a:pt x="1465" y="0"/>
                        </a:lnTo>
                        <a:lnTo>
                          <a:pt x="1450" y="0"/>
                        </a:lnTo>
                        <a:lnTo>
                          <a:pt x="1433" y="0"/>
                        </a:lnTo>
                        <a:lnTo>
                          <a:pt x="1417" y="0"/>
                        </a:lnTo>
                        <a:lnTo>
                          <a:pt x="1399" y="0"/>
                        </a:lnTo>
                        <a:lnTo>
                          <a:pt x="1380" y="0"/>
                        </a:lnTo>
                        <a:lnTo>
                          <a:pt x="1360" y="0"/>
                        </a:lnTo>
                        <a:lnTo>
                          <a:pt x="1339" y="0"/>
                        </a:lnTo>
                        <a:lnTo>
                          <a:pt x="1316" y="0"/>
                        </a:lnTo>
                        <a:lnTo>
                          <a:pt x="1291" y="0"/>
                        </a:lnTo>
                        <a:lnTo>
                          <a:pt x="1264" y="0"/>
                        </a:lnTo>
                        <a:lnTo>
                          <a:pt x="1235" y="0"/>
                        </a:lnTo>
                        <a:lnTo>
                          <a:pt x="1204" y="0"/>
                        </a:lnTo>
                        <a:lnTo>
                          <a:pt x="1170" y="0"/>
                        </a:lnTo>
                        <a:lnTo>
                          <a:pt x="1169" y="23"/>
                        </a:lnTo>
                        <a:lnTo>
                          <a:pt x="1166" y="43"/>
                        </a:lnTo>
                        <a:lnTo>
                          <a:pt x="1160" y="65"/>
                        </a:lnTo>
                        <a:lnTo>
                          <a:pt x="1152" y="85"/>
                        </a:lnTo>
                        <a:lnTo>
                          <a:pt x="1144" y="105"/>
                        </a:lnTo>
                        <a:lnTo>
                          <a:pt x="1133" y="122"/>
                        </a:lnTo>
                        <a:lnTo>
                          <a:pt x="1119" y="139"/>
                        </a:lnTo>
                        <a:lnTo>
                          <a:pt x="1105" y="155"/>
                        </a:lnTo>
                        <a:lnTo>
                          <a:pt x="1090" y="169"/>
                        </a:lnTo>
                        <a:lnTo>
                          <a:pt x="1073" y="181"/>
                        </a:lnTo>
                        <a:lnTo>
                          <a:pt x="1055" y="192"/>
                        </a:lnTo>
                        <a:lnTo>
                          <a:pt x="1036" y="201"/>
                        </a:lnTo>
                        <a:lnTo>
                          <a:pt x="1015" y="209"/>
                        </a:lnTo>
                        <a:lnTo>
                          <a:pt x="994" y="214"/>
                        </a:lnTo>
                        <a:lnTo>
                          <a:pt x="973" y="218"/>
                        </a:lnTo>
                        <a:lnTo>
                          <a:pt x="951" y="219"/>
                        </a:lnTo>
                        <a:lnTo>
                          <a:pt x="929" y="218"/>
                        </a:lnTo>
                        <a:lnTo>
                          <a:pt x="907" y="214"/>
                        </a:lnTo>
                        <a:lnTo>
                          <a:pt x="886" y="209"/>
                        </a:lnTo>
                        <a:lnTo>
                          <a:pt x="865" y="201"/>
                        </a:lnTo>
                        <a:lnTo>
                          <a:pt x="846" y="192"/>
                        </a:lnTo>
                        <a:lnTo>
                          <a:pt x="828" y="181"/>
                        </a:lnTo>
                        <a:lnTo>
                          <a:pt x="811" y="169"/>
                        </a:lnTo>
                        <a:lnTo>
                          <a:pt x="796" y="155"/>
                        </a:lnTo>
                        <a:lnTo>
                          <a:pt x="782" y="139"/>
                        </a:lnTo>
                        <a:lnTo>
                          <a:pt x="769" y="122"/>
                        </a:lnTo>
                        <a:lnTo>
                          <a:pt x="758" y="105"/>
                        </a:lnTo>
                        <a:lnTo>
                          <a:pt x="749" y="85"/>
                        </a:lnTo>
                        <a:lnTo>
                          <a:pt x="741" y="65"/>
                        </a:lnTo>
                        <a:lnTo>
                          <a:pt x="736" y="43"/>
                        </a:lnTo>
                        <a:lnTo>
                          <a:pt x="732" y="23"/>
                        </a:lnTo>
                        <a:lnTo>
                          <a:pt x="731" y="0"/>
                        </a:lnTo>
                        <a:lnTo>
                          <a:pt x="692" y="0"/>
                        </a:lnTo>
                        <a:lnTo>
                          <a:pt x="654" y="0"/>
                        </a:lnTo>
                        <a:lnTo>
                          <a:pt x="621" y="0"/>
                        </a:lnTo>
                        <a:lnTo>
                          <a:pt x="589" y="0"/>
                        </a:lnTo>
                        <a:lnTo>
                          <a:pt x="560" y="0"/>
                        </a:lnTo>
                        <a:lnTo>
                          <a:pt x="533" y="0"/>
                        </a:lnTo>
                        <a:lnTo>
                          <a:pt x="508" y="0"/>
                        </a:lnTo>
                        <a:lnTo>
                          <a:pt x="485" y="0"/>
                        </a:lnTo>
                        <a:lnTo>
                          <a:pt x="463" y="0"/>
                        </a:lnTo>
                        <a:lnTo>
                          <a:pt x="443" y="0"/>
                        </a:lnTo>
                        <a:lnTo>
                          <a:pt x="423" y="0"/>
                        </a:lnTo>
                        <a:lnTo>
                          <a:pt x="406" y="0"/>
                        </a:lnTo>
                        <a:lnTo>
                          <a:pt x="389" y="0"/>
                        </a:lnTo>
                        <a:lnTo>
                          <a:pt x="373" y="0"/>
                        </a:lnTo>
                        <a:lnTo>
                          <a:pt x="356" y="0"/>
                        </a:lnTo>
                        <a:lnTo>
                          <a:pt x="341" y="0"/>
                        </a:lnTo>
                        <a:lnTo>
                          <a:pt x="327" y="0"/>
                        </a:lnTo>
                        <a:lnTo>
                          <a:pt x="311" y="0"/>
                        </a:lnTo>
                        <a:lnTo>
                          <a:pt x="296" y="0"/>
                        </a:lnTo>
                        <a:lnTo>
                          <a:pt x="279" y="0"/>
                        </a:lnTo>
                        <a:lnTo>
                          <a:pt x="264" y="0"/>
                        </a:lnTo>
                        <a:lnTo>
                          <a:pt x="247" y="0"/>
                        </a:lnTo>
                        <a:lnTo>
                          <a:pt x="229" y="0"/>
                        </a:lnTo>
                        <a:lnTo>
                          <a:pt x="210" y="0"/>
                        </a:lnTo>
                        <a:lnTo>
                          <a:pt x="191" y="0"/>
                        </a:lnTo>
                        <a:lnTo>
                          <a:pt x="169" y="0"/>
                        </a:lnTo>
                        <a:lnTo>
                          <a:pt x="146" y="0"/>
                        </a:lnTo>
                        <a:lnTo>
                          <a:pt x="120" y="0"/>
                        </a:lnTo>
                        <a:lnTo>
                          <a:pt x="94" y="0"/>
                        </a:lnTo>
                        <a:lnTo>
                          <a:pt x="65" y="0"/>
                        </a:lnTo>
                        <a:lnTo>
                          <a:pt x="34" y="0"/>
                        </a:lnTo>
                        <a:lnTo>
                          <a:pt x="0" y="0"/>
                        </a:lnTo>
                        <a:close/>
                      </a:path>
                    </a:pathLst>
                  </a:custGeom>
                  <a:solidFill>
                    <a:srgbClr val="D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60">
                    <a:extLst>
                      <a:ext uri="{FF2B5EF4-FFF2-40B4-BE49-F238E27FC236}">
                        <a16:creationId xmlns:a16="http://schemas.microsoft.com/office/drawing/2014/main" id="{56AB03D0-18FC-413B-A6D0-146DD1FBF768}"/>
                      </a:ext>
                    </a:extLst>
                  </p:cNvPr>
                  <p:cNvSpPr>
                    <a:spLocks/>
                  </p:cNvSpPr>
                  <p:nvPr/>
                </p:nvSpPr>
                <p:spPr bwMode="auto">
                  <a:xfrm>
                    <a:off x="1948" y="2803"/>
                    <a:ext cx="626" cy="313"/>
                  </a:xfrm>
                  <a:custGeom>
                    <a:avLst/>
                    <a:gdLst>
                      <a:gd name="T0" fmla="*/ 0 w 1879"/>
                      <a:gd name="T1" fmla="*/ 0 h 939"/>
                      <a:gd name="T2" fmla="*/ 0 w 1879"/>
                      <a:gd name="T3" fmla="*/ 0 h 939"/>
                      <a:gd name="T4" fmla="*/ 0 w 1879"/>
                      <a:gd name="T5" fmla="*/ 0 h 939"/>
                      <a:gd name="T6" fmla="*/ 0 w 1879"/>
                      <a:gd name="T7" fmla="*/ 1 h 939"/>
                      <a:gd name="T8" fmla="*/ 0 w 1879"/>
                      <a:gd name="T9" fmla="*/ 1 h 939"/>
                      <a:gd name="T10" fmla="*/ 0 w 1879"/>
                      <a:gd name="T11" fmla="*/ 1 h 939"/>
                      <a:gd name="T12" fmla="*/ 1 w 1879"/>
                      <a:gd name="T13" fmla="*/ 1 h 939"/>
                      <a:gd name="T14" fmla="*/ 1 w 1879"/>
                      <a:gd name="T15" fmla="*/ 1 h 939"/>
                      <a:gd name="T16" fmla="*/ 1 w 1879"/>
                      <a:gd name="T17" fmla="*/ 1 h 939"/>
                      <a:gd name="T18" fmla="*/ 1 w 1879"/>
                      <a:gd name="T19" fmla="*/ 1 h 939"/>
                      <a:gd name="T20" fmla="*/ 1 w 1879"/>
                      <a:gd name="T21" fmla="*/ 1 h 939"/>
                      <a:gd name="T22" fmla="*/ 1 w 1879"/>
                      <a:gd name="T23" fmla="*/ 1 h 939"/>
                      <a:gd name="T24" fmla="*/ 2 w 1879"/>
                      <a:gd name="T25" fmla="*/ 1 h 939"/>
                      <a:gd name="T26" fmla="*/ 2 w 1879"/>
                      <a:gd name="T27" fmla="*/ 1 h 939"/>
                      <a:gd name="T28" fmla="*/ 2 w 1879"/>
                      <a:gd name="T29" fmla="*/ 1 h 939"/>
                      <a:gd name="T30" fmla="*/ 2 w 1879"/>
                      <a:gd name="T31" fmla="*/ 1 h 939"/>
                      <a:gd name="T32" fmla="*/ 2 w 1879"/>
                      <a:gd name="T33" fmla="*/ 1 h 939"/>
                      <a:gd name="T34" fmla="*/ 2 w 1879"/>
                      <a:gd name="T35" fmla="*/ 1 h 939"/>
                      <a:gd name="T36" fmla="*/ 2 w 1879"/>
                      <a:gd name="T37" fmla="*/ 0 h 939"/>
                      <a:gd name="T38" fmla="*/ 3 w 1879"/>
                      <a:gd name="T39" fmla="*/ 0 h 939"/>
                      <a:gd name="T40" fmla="*/ 3 w 1879"/>
                      <a:gd name="T41" fmla="*/ 0 h 939"/>
                      <a:gd name="T42" fmla="*/ 3 w 1879"/>
                      <a:gd name="T43" fmla="*/ 0 h 939"/>
                      <a:gd name="T44" fmla="*/ 2 w 1879"/>
                      <a:gd name="T45" fmla="*/ 0 h 939"/>
                      <a:gd name="T46" fmla="*/ 2 w 1879"/>
                      <a:gd name="T47" fmla="*/ 0 h 939"/>
                      <a:gd name="T48" fmla="*/ 2 w 1879"/>
                      <a:gd name="T49" fmla="*/ 0 h 939"/>
                      <a:gd name="T50" fmla="*/ 2 w 1879"/>
                      <a:gd name="T51" fmla="*/ 0 h 939"/>
                      <a:gd name="T52" fmla="*/ 2 w 1879"/>
                      <a:gd name="T53" fmla="*/ 0 h 939"/>
                      <a:gd name="T54" fmla="*/ 2 w 1879"/>
                      <a:gd name="T55" fmla="*/ 0 h 939"/>
                      <a:gd name="T56" fmla="*/ 2 w 1879"/>
                      <a:gd name="T57" fmla="*/ 0 h 939"/>
                      <a:gd name="T58" fmla="*/ 2 w 1879"/>
                      <a:gd name="T59" fmla="*/ 0 h 939"/>
                      <a:gd name="T60" fmla="*/ 2 w 1879"/>
                      <a:gd name="T61" fmla="*/ 0 h 939"/>
                      <a:gd name="T62" fmla="*/ 2 w 1879"/>
                      <a:gd name="T63" fmla="*/ 0 h 939"/>
                      <a:gd name="T64" fmla="*/ 2 w 1879"/>
                      <a:gd name="T65" fmla="*/ 0 h 939"/>
                      <a:gd name="T66" fmla="*/ 2 w 1879"/>
                      <a:gd name="T67" fmla="*/ 0 h 939"/>
                      <a:gd name="T68" fmla="*/ 1 w 1879"/>
                      <a:gd name="T69" fmla="*/ 0 h 939"/>
                      <a:gd name="T70" fmla="*/ 1 w 1879"/>
                      <a:gd name="T71" fmla="*/ 0 h 939"/>
                      <a:gd name="T72" fmla="*/ 1 w 1879"/>
                      <a:gd name="T73" fmla="*/ 0 h 939"/>
                      <a:gd name="T74" fmla="*/ 1 w 1879"/>
                      <a:gd name="T75" fmla="*/ 0 h 939"/>
                      <a:gd name="T76" fmla="*/ 1 w 1879"/>
                      <a:gd name="T77" fmla="*/ 0 h 939"/>
                      <a:gd name="T78" fmla="*/ 1 w 1879"/>
                      <a:gd name="T79" fmla="*/ 0 h 939"/>
                      <a:gd name="T80" fmla="*/ 1 w 1879"/>
                      <a:gd name="T81" fmla="*/ 0 h 939"/>
                      <a:gd name="T82" fmla="*/ 1 w 1879"/>
                      <a:gd name="T83" fmla="*/ 0 h 939"/>
                      <a:gd name="T84" fmla="*/ 1 w 1879"/>
                      <a:gd name="T85" fmla="*/ 0 h 939"/>
                      <a:gd name="T86" fmla="*/ 1 w 1879"/>
                      <a:gd name="T87" fmla="*/ 0 h 939"/>
                      <a:gd name="T88" fmla="*/ 1 w 1879"/>
                      <a:gd name="T89" fmla="*/ 0 h 939"/>
                      <a:gd name="T90" fmla="*/ 1 w 1879"/>
                      <a:gd name="T91" fmla="*/ 0 h 939"/>
                      <a:gd name="T92" fmla="*/ 1 w 1879"/>
                      <a:gd name="T93" fmla="*/ 0 h 939"/>
                      <a:gd name="T94" fmla="*/ 0 w 1879"/>
                      <a:gd name="T95" fmla="*/ 0 h 939"/>
                      <a:gd name="T96" fmla="*/ 0 w 1879"/>
                      <a:gd name="T97" fmla="*/ 0 h 939"/>
                      <a:gd name="T98" fmla="*/ 0 w 1879"/>
                      <a:gd name="T99" fmla="*/ 0 h 939"/>
                      <a:gd name="T100" fmla="*/ 0 w 1879"/>
                      <a:gd name="T101" fmla="*/ 0 h 939"/>
                      <a:gd name="T102" fmla="*/ 0 w 1879"/>
                      <a:gd name="T103" fmla="*/ 0 h 939"/>
                      <a:gd name="T104" fmla="*/ 0 w 1879"/>
                      <a:gd name="T105" fmla="*/ 0 h 9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79" h="939">
                        <a:moveTo>
                          <a:pt x="0" y="0"/>
                        </a:moveTo>
                        <a:lnTo>
                          <a:pt x="1" y="48"/>
                        </a:lnTo>
                        <a:lnTo>
                          <a:pt x="4" y="95"/>
                        </a:lnTo>
                        <a:lnTo>
                          <a:pt x="11" y="142"/>
                        </a:lnTo>
                        <a:lnTo>
                          <a:pt x="20" y="188"/>
                        </a:lnTo>
                        <a:lnTo>
                          <a:pt x="29" y="234"/>
                        </a:lnTo>
                        <a:lnTo>
                          <a:pt x="43" y="278"/>
                        </a:lnTo>
                        <a:lnTo>
                          <a:pt x="57" y="322"/>
                        </a:lnTo>
                        <a:lnTo>
                          <a:pt x="74" y="364"/>
                        </a:lnTo>
                        <a:lnTo>
                          <a:pt x="93" y="406"/>
                        </a:lnTo>
                        <a:lnTo>
                          <a:pt x="114" y="447"/>
                        </a:lnTo>
                        <a:lnTo>
                          <a:pt x="137" y="486"/>
                        </a:lnTo>
                        <a:lnTo>
                          <a:pt x="161" y="524"/>
                        </a:lnTo>
                        <a:lnTo>
                          <a:pt x="187" y="561"/>
                        </a:lnTo>
                        <a:lnTo>
                          <a:pt x="215" y="597"/>
                        </a:lnTo>
                        <a:lnTo>
                          <a:pt x="244" y="631"/>
                        </a:lnTo>
                        <a:lnTo>
                          <a:pt x="276" y="662"/>
                        </a:lnTo>
                        <a:lnTo>
                          <a:pt x="309" y="694"/>
                        </a:lnTo>
                        <a:lnTo>
                          <a:pt x="343" y="724"/>
                        </a:lnTo>
                        <a:lnTo>
                          <a:pt x="378" y="751"/>
                        </a:lnTo>
                        <a:lnTo>
                          <a:pt x="415" y="777"/>
                        </a:lnTo>
                        <a:lnTo>
                          <a:pt x="454" y="803"/>
                        </a:lnTo>
                        <a:lnTo>
                          <a:pt x="493" y="825"/>
                        </a:lnTo>
                        <a:lnTo>
                          <a:pt x="533" y="845"/>
                        </a:lnTo>
                        <a:lnTo>
                          <a:pt x="574" y="864"/>
                        </a:lnTo>
                        <a:lnTo>
                          <a:pt x="617" y="882"/>
                        </a:lnTo>
                        <a:lnTo>
                          <a:pt x="661" y="896"/>
                        </a:lnTo>
                        <a:lnTo>
                          <a:pt x="706" y="909"/>
                        </a:lnTo>
                        <a:lnTo>
                          <a:pt x="751" y="920"/>
                        </a:lnTo>
                        <a:lnTo>
                          <a:pt x="797" y="928"/>
                        </a:lnTo>
                        <a:lnTo>
                          <a:pt x="844" y="934"/>
                        </a:lnTo>
                        <a:lnTo>
                          <a:pt x="891" y="937"/>
                        </a:lnTo>
                        <a:lnTo>
                          <a:pt x="940" y="939"/>
                        </a:lnTo>
                        <a:lnTo>
                          <a:pt x="988" y="937"/>
                        </a:lnTo>
                        <a:lnTo>
                          <a:pt x="1035" y="934"/>
                        </a:lnTo>
                        <a:lnTo>
                          <a:pt x="1082" y="928"/>
                        </a:lnTo>
                        <a:lnTo>
                          <a:pt x="1128" y="920"/>
                        </a:lnTo>
                        <a:lnTo>
                          <a:pt x="1173" y="909"/>
                        </a:lnTo>
                        <a:lnTo>
                          <a:pt x="1218" y="896"/>
                        </a:lnTo>
                        <a:lnTo>
                          <a:pt x="1262" y="882"/>
                        </a:lnTo>
                        <a:lnTo>
                          <a:pt x="1305" y="864"/>
                        </a:lnTo>
                        <a:lnTo>
                          <a:pt x="1346" y="845"/>
                        </a:lnTo>
                        <a:lnTo>
                          <a:pt x="1386" y="825"/>
                        </a:lnTo>
                        <a:lnTo>
                          <a:pt x="1425" y="803"/>
                        </a:lnTo>
                        <a:lnTo>
                          <a:pt x="1464" y="777"/>
                        </a:lnTo>
                        <a:lnTo>
                          <a:pt x="1501" y="751"/>
                        </a:lnTo>
                        <a:lnTo>
                          <a:pt x="1536" y="724"/>
                        </a:lnTo>
                        <a:lnTo>
                          <a:pt x="1570" y="694"/>
                        </a:lnTo>
                        <a:lnTo>
                          <a:pt x="1603" y="662"/>
                        </a:lnTo>
                        <a:lnTo>
                          <a:pt x="1635" y="631"/>
                        </a:lnTo>
                        <a:lnTo>
                          <a:pt x="1664" y="597"/>
                        </a:lnTo>
                        <a:lnTo>
                          <a:pt x="1692" y="561"/>
                        </a:lnTo>
                        <a:lnTo>
                          <a:pt x="1718" y="524"/>
                        </a:lnTo>
                        <a:lnTo>
                          <a:pt x="1742" y="486"/>
                        </a:lnTo>
                        <a:lnTo>
                          <a:pt x="1765" y="447"/>
                        </a:lnTo>
                        <a:lnTo>
                          <a:pt x="1786" y="406"/>
                        </a:lnTo>
                        <a:lnTo>
                          <a:pt x="1805" y="364"/>
                        </a:lnTo>
                        <a:lnTo>
                          <a:pt x="1822" y="322"/>
                        </a:lnTo>
                        <a:lnTo>
                          <a:pt x="1837" y="278"/>
                        </a:lnTo>
                        <a:lnTo>
                          <a:pt x="1850" y="234"/>
                        </a:lnTo>
                        <a:lnTo>
                          <a:pt x="1860" y="188"/>
                        </a:lnTo>
                        <a:lnTo>
                          <a:pt x="1868" y="142"/>
                        </a:lnTo>
                        <a:lnTo>
                          <a:pt x="1875" y="95"/>
                        </a:lnTo>
                        <a:lnTo>
                          <a:pt x="1878" y="48"/>
                        </a:lnTo>
                        <a:lnTo>
                          <a:pt x="1879" y="0"/>
                        </a:lnTo>
                        <a:lnTo>
                          <a:pt x="1839" y="0"/>
                        </a:lnTo>
                        <a:lnTo>
                          <a:pt x="1802" y="0"/>
                        </a:lnTo>
                        <a:lnTo>
                          <a:pt x="1766" y="0"/>
                        </a:lnTo>
                        <a:lnTo>
                          <a:pt x="1734" y="0"/>
                        </a:lnTo>
                        <a:lnTo>
                          <a:pt x="1704" y="0"/>
                        </a:lnTo>
                        <a:lnTo>
                          <a:pt x="1676" y="0"/>
                        </a:lnTo>
                        <a:lnTo>
                          <a:pt x="1650" y="0"/>
                        </a:lnTo>
                        <a:lnTo>
                          <a:pt x="1627" y="0"/>
                        </a:lnTo>
                        <a:lnTo>
                          <a:pt x="1604" y="0"/>
                        </a:lnTo>
                        <a:lnTo>
                          <a:pt x="1584" y="0"/>
                        </a:lnTo>
                        <a:lnTo>
                          <a:pt x="1565" y="0"/>
                        </a:lnTo>
                        <a:lnTo>
                          <a:pt x="1547" y="0"/>
                        </a:lnTo>
                        <a:lnTo>
                          <a:pt x="1530" y="0"/>
                        </a:lnTo>
                        <a:lnTo>
                          <a:pt x="1513" y="0"/>
                        </a:lnTo>
                        <a:lnTo>
                          <a:pt x="1498" y="0"/>
                        </a:lnTo>
                        <a:lnTo>
                          <a:pt x="1482" y="0"/>
                        </a:lnTo>
                        <a:lnTo>
                          <a:pt x="1468" y="0"/>
                        </a:lnTo>
                        <a:lnTo>
                          <a:pt x="1453" y="0"/>
                        </a:lnTo>
                        <a:lnTo>
                          <a:pt x="1439" y="0"/>
                        </a:lnTo>
                        <a:lnTo>
                          <a:pt x="1423" y="0"/>
                        </a:lnTo>
                        <a:lnTo>
                          <a:pt x="1408" y="0"/>
                        </a:lnTo>
                        <a:lnTo>
                          <a:pt x="1391" y="0"/>
                        </a:lnTo>
                        <a:lnTo>
                          <a:pt x="1375" y="0"/>
                        </a:lnTo>
                        <a:lnTo>
                          <a:pt x="1356" y="0"/>
                        </a:lnTo>
                        <a:lnTo>
                          <a:pt x="1338" y="0"/>
                        </a:lnTo>
                        <a:lnTo>
                          <a:pt x="1318" y="0"/>
                        </a:lnTo>
                        <a:lnTo>
                          <a:pt x="1296" y="0"/>
                        </a:lnTo>
                        <a:lnTo>
                          <a:pt x="1273" y="0"/>
                        </a:lnTo>
                        <a:lnTo>
                          <a:pt x="1248" y="0"/>
                        </a:lnTo>
                        <a:lnTo>
                          <a:pt x="1220" y="0"/>
                        </a:lnTo>
                        <a:lnTo>
                          <a:pt x="1191" y="0"/>
                        </a:lnTo>
                        <a:lnTo>
                          <a:pt x="1159" y="0"/>
                        </a:lnTo>
                        <a:lnTo>
                          <a:pt x="1158" y="23"/>
                        </a:lnTo>
                        <a:lnTo>
                          <a:pt x="1155" y="43"/>
                        </a:lnTo>
                        <a:lnTo>
                          <a:pt x="1149" y="65"/>
                        </a:lnTo>
                        <a:lnTo>
                          <a:pt x="1141" y="85"/>
                        </a:lnTo>
                        <a:lnTo>
                          <a:pt x="1133" y="105"/>
                        </a:lnTo>
                        <a:lnTo>
                          <a:pt x="1122" y="122"/>
                        </a:lnTo>
                        <a:lnTo>
                          <a:pt x="1108" y="139"/>
                        </a:lnTo>
                        <a:lnTo>
                          <a:pt x="1094" y="155"/>
                        </a:lnTo>
                        <a:lnTo>
                          <a:pt x="1079" y="169"/>
                        </a:lnTo>
                        <a:lnTo>
                          <a:pt x="1062" y="181"/>
                        </a:lnTo>
                        <a:lnTo>
                          <a:pt x="1044" y="192"/>
                        </a:lnTo>
                        <a:lnTo>
                          <a:pt x="1025" y="201"/>
                        </a:lnTo>
                        <a:lnTo>
                          <a:pt x="1004" y="209"/>
                        </a:lnTo>
                        <a:lnTo>
                          <a:pt x="983" y="214"/>
                        </a:lnTo>
                        <a:lnTo>
                          <a:pt x="962" y="218"/>
                        </a:lnTo>
                        <a:lnTo>
                          <a:pt x="940" y="219"/>
                        </a:lnTo>
                        <a:lnTo>
                          <a:pt x="918" y="218"/>
                        </a:lnTo>
                        <a:lnTo>
                          <a:pt x="896" y="214"/>
                        </a:lnTo>
                        <a:lnTo>
                          <a:pt x="875" y="209"/>
                        </a:lnTo>
                        <a:lnTo>
                          <a:pt x="854" y="201"/>
                        </a:lnTo>
                        <a:lnTo>
                          <a:pt x="835" y="192"/>
                        </a:lnTo>
                        <a:lnTo>
                          <a:pt x="817" y="181"/>
                        </a:lnTo>
                        <a:lnTo>
                          <a:pt x="800" y="169"/>
                        </a:lnTo>
                        <a:lnTo>
                          <a:pt x="785" y="155"/>
                        </a:lnTo>
                        <a:lnTo>
                          <a:pt x="771" y="139"/>
                        </a:lnTo>
                        <a:lnTo>
                          <a:pt x="758" y="122"/>
                        </a:lnTo>
                        <a:lnTo>
                          <a:pt x="747" y="105"/>
                        </a:lnTo>
                        <a:lnTo>
                          <a:pt x="738" y="85"/>
                        </a:lnTo>
                        <a:lnTo>
                          <a:pt x="730" y="65"/>
                        </a:lnTo>
                        <a:lnTo>
                          <a:pt x="725" y="43"/>
                        </a:lnTo>
                        <a:lnTo>
                          <a:pt x="721" y="23"/>
                        </a:lnTo>
                        <a:lnTo>
                          <a:pt x="720" y="0"/>
                        </a:lnTo>
                        <a:lnTo>
                          <a:pt x="680" y="0"/>
                        </a:lnTo>
                        <a:lnTo>
                          <a:pt x="642" y="0"/>
                        </a:lnTo>
                        <a:lnTo>
                          <a:pt x="607" y="0"/>
                        </a:lnTo>
                        <a:lnTo>
                          <a:pt x="574" y="0"/>
                        </a:lnTo>
                        <a:lnTo>
                          <a:pt x="545" y="0"/>
                        </a:lnTo>
                        <a:lnTo>
                          <a:pt x="517" y="0"/>
                        </a:lnTo>
                        <a:lnTo>
                          <a:pt x="491" y="0"/>
                        </a:lnTo>
                        <a:lnTo>
                          <a:pt x="467" y="0"/>
                        </a:lnTo>
                        <a:lnTo>
                          <a:pt x="445" y="0"/>
                        </a:lnTo>
                        <a:lnTo>
                          <a:pt x="424" y="0"/>
                        </a:lnTo>
                        <a:lnTo>
                          <a:pt x="406" y="0"/>
                        </a:lnTo>
                        <a:lnTo>
                          <a:pt x="387" y="0"/>
                        </a:lnTo>
                        <a:lnTo>
                          <a:pt x="370" y="0"/>
                        </a:lnTo>
                        <a:lnTo>
                          <a:pt x="354" y="0"/>
                        </a:lnTo>
                        <a:lnTo>
                          <a:pt x="339" y="0"/>
                        </a:lnTo>
                        <a:lnTo>
                          <a:pt x="323" y="0"/>
                        </a:lnTo>
                        <a:lnTo>
                          <a:pt x="308" y="0"/>
                        </a:lnTo>
                        <a:lnTo>
                          <a:pt x="294" y="0"/>
                        </a:lnTo>
                        <a:lnTo>
                          <a:pt x="278" y="0"/>
                        </a:lnTo>
                        <a:lnTo>
                          <a:pt x="263" y="0"/>
                        </a:lnTo>
                        <a:lnTo>
                          <a:pt x="248" y="0"/>
                        </a:lnTo>
                        <a:lnTo>
                          <a:pt x="232" y="0"/>
                        </a:lnTo>
                        <a:lnTo>
                          <a:pt x="215" y="0"/>
                        </a:lnTo>
                        <a:lnTo>
                          <a:pt x="197" y="0"/>
                        </a:lnTo>
                        <a:lnTo>
                          <a:pt x="179" y="0"/>
                        </a:lnTo>
                        <a:lnTo>
                          <a:pt x="158" y="0"/>
                        </a:lnTo>
                        <a:lnTo>
                          <a:pt x="137" y="0"/>
                        </a:lnTo>
                        <a:lnTo>
                          <a:pt x="113" y="0"/>
                        </a:lnTo>
                        <a:lnTo>
                          <a:pt x="88" y="0"/>
                        </a:lnTo>
                        <a:lnTo>
                          <a:pt x="61" y="0"/>
                        </a:lnTo>
                        <a:lnTo>
                          <a:pt x="32" y="0"/>
                        </a:lnTo>
                        <a:lnTo>
                          <a:pt x="0" y="0"/>
                        </a:lnTo>
                        <a:close/>
                      </a:path>
                    </a:pathLst>
                  </a:custGeom>
                  <a:solidFill>
                    <a:srgbClr val="E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61">
                    <a:extLst>
                      <a:ext uri="{FF2B5EF4-FFF2-40B4-BE49-F238E27FC236}">
                        <a16:creationId xmlns:a16="http://schemas.microsoft.com/office/drawing/2014/main" id="{D14AAAC0-83F5-4B26-AE14-CDF4689C32F0}"/>
                      </a:ext>
                    </a:extLst>
                  </p:cNvPr>
                  <p:cNvSpPr>
                    <a:spLocks/>
                  </p:cNvSpPr>
                  <p:nvPr/>
                </p:nvSpPr>
                <p:spPr bwMode="auto">
                  <a:xfrm>
                    <a:off x="1951" y="2803"/>
                    <a:ext cx="620" cy="309"/>
                  </a:xfrm>
                  <a:custGeom>
                    <a:avLst/>
                    <a:gdLst>
                      <a:gd name="T0" fmla="*/ 0 w 1859"/>
                      <a:gd name="T1" fmla="*/ 0 h 929"/>
                      <a:gd name="T2" fmla="*/ 0 w 1859"/>
                      <a:gd name="T3" fmla="*/ 0 h 929"/>
                      <a:gd name="T4" fmla="*/ 0 w 1859"/>
                      <a:gd name="T5" fmla="*/ 0 h 929"/>
                      <a:gd name="T6" fmla="*/ 0 w 1859"/>
                      <a:gd name="T7" fmla="*/ 1 h 929"/>
                      <a:gd name="T8" fmla="*/ 0 w 1859"/>
                      <a:gd name="T9" fmla="*/ 1 h 929"/>
                      <a:gd name="T10" fmla="*/ 0 w 1859"/>
                      <a:gd name="T11" fmla="*/ 1 h 929"/>
                      <a:gd name="T12" fmla="*/ 1 w 1859"/>
                      <a:gd name="T13" fmla="*/ 1 h 929"/>
                      <a:gd name="T14" fmla="*/ 1 w 1859"/>
                      <a:gd name="T15" fmla="*/ 1 h 929"/>
                      <a:gd name="T16" fmla="*/ 1 w 1859"/>
                      <a:gd name="T17" fmla="*/ 1 h 929"/>
                      <a:gd name="T18" fmla="*/ 1 w 1859"/>
                      <a:gd name="T19" fmla="*/ 1 h 929"/>
                      <a:gd name="T20" fmla="*/ 1 w 1859"/>
                      <a:gd name="T21" fmla="*/ 1 h 929"/>
                      <a:gd name="T22" fmla="*/ 1 w 1859"/>
                      <a:gd name="T23" fmla="*/ 1 h 929"/>
                      <a:gd name="T24" fmla="*/ 2 w 1859"/>
                      <a:gd name="T25" fmla="*/ 1 h 929"/>
                      <a:gd name="T26" fmla="*/ 2 w 1859"/>
                      <a:gd name="T27" fmla="*/ 1 h 929"/>
                      <a:gd name="T28" fmla="*/ 2 w 1859"/>
                      <a:gd name="T29" fmla="*/ 1 h 929"/>
                      <a:gd name="T30" fmla="*/ 2 w 1859"/>
                      <a:gd name="T31" fmla="*/ 1 h 929"/>
                      <a:gd name="T32" fmla="*/ 2 w 1859"/>
                      <a:gd name="T33" fmla="*/ 1 h 929"/>
                      <a:gd name="T34" fmla="*/ 2 w 1859"/>
                      <a:gd name="T35" fmla="*/ 1 h 929"/>
                      <a:gd name="T36" fmla="*/ 2 w 1859"/>
                      <a:gd name="T37" fmla="*/ 0 h 929"/>
                      <a:gd name="T38" fmla="*/ 3 w 1859"/>
                      <a:gd name="T39" fmla="*/ 0 h 929"/>
                      <a:gd name="T40" fmla="*/ 3 w 1859"/>
                      <a:gd name="T41" fmla="*/ 0 h 929"/>
                      <a:gd name="T42" fmla="*/ 2 w 1859"/>
                      <a:gd name="T43" fmla="*/ 0 h 929"/>
                      <a:gd name="T44" fmla="*/ 2 w 1859"/>
                      <a:gd name="T45" fmla="*/ 0 h 929"/>
                      <a:gd name="T46" fmla="*/ 2 w 1859"/>
                      <a:gd name="T47" fmla="*/ 0 h 929"/>
                      <a:gd name="T48" fmla="*/ 2 w 1859"/>
                      <a:gd name="T49" fmla="*/ 0 h 929"/>
                      <a:gd name="T50" fmla="*/ 2 w 1859"/>
                      <a:gd name="T51" fmla="*/ 0 h 929"/>
                      <a:gd name="T52" fmla="*/ 2 w 1859"/>
                      <a:gd name="T53" fmla="*/ 0 h 929"/>
                      <a:gd name="T54" fmla="*/ 2 w 1859"/>
                      <a:gd name="T55" fmla="*/ 0 h 929"/>
                      <a:gd name="T56" fmla="*/ 2 w 1859"/>
                      <a:gd name="T57" fmla="*/ 0 h 929"/>
                      <a:gd name="T58" fmla="*/ 1 w 1859"/>
                      <a:gd name="T59" fmla="*/ 0 h 929"/>
                      <a:gd name="T60" fmla="*/ 1 w 1859"/>
                      <a:gd name="T61" fmla="*/ 0 h 929"/>
                      <a:gd name="T62" fmla="*/ 1 w 1859"/>
                      <a:gd name="T63" fmla="*/ 0 h 929"/>
                      <a:gd name="T64" fmla="*/ 1 w 1859"/>
                      <a:gd name="T65" fmla="*/ 0 h 929"/>
                      <a:gd name="T66" fmla="*/ 1 w 1859"/>
                      <a:gd name="T67" fmla="*/ 0 h 929"/>
                      <a:gd name="T68" fmla="*/ 1 w 1859"/>
                      <a:gd name="T69" fmla="*/ 0 h 929"/>
                      <a:gd name="T70" fmla="*/ 1 w 1859"/>
                      <a:gd name="T71" fmla="*/ 0 h 929"/>
                      <a:gd name="T72" fmla="*/ 1 w 1859"/>
                      <a:gd name="T73" fmla="*/ 0 h 929"/>
                      <a:gd name="T74" fmla="*/ 1 w 1859"/>
                      <a:gd name="T75" fmla="*/ 0 h 929"/>
                      <a:gd name="T76" fmla="*/ 1 w 1859"/>
                      <a:gd name="T77" fmla="*/ 0 h 929"/>
                      <a:gd name="T78" fmla="*/ 0 w 1859"/>
                      <a:gd name="T79" fmla="*/ 0 h 929"/>
                      <a:gd name="T80" fmla="*/ 0 w 1859"/>
                      <a:gd name="T81" fmla="*/ 0 h 929"/>
                      <a:gd name="T82" fmla="*/ 0 w 1859"/>
                      <a:gd name="T83" fmla="*/ 0 h 929"/>
                      <a:gd name="T84" fmla="*/ 0 w 1859"/>
                      <a:gd name="T85" fmla="*/ 0 h 9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59" h="929">
                        <a:moveTo>
                          <a:pt x="0" y="0"/>
                        </a:moveTo>
                        <a:lnTo>
                          <a:pt x="1" y="48"/>
                        </a:lnTo>
                        <a:lnTo>
                          <a:pt x="4" y="94"/>
                        </a:lnTo>
                        <a:lnTo>
                          <a:pt x="11" y="141"/>
                        </a:lnTo>
                        <a:lnTo>
                          <a:pt x="18" y="187"/>
                        </a:lnTo>
                        <a:lnTo>
                          <a:pt x="29" y="231"/>
                        </a:lnTo>
                        <a:lnTo>
                          <a:pt x="41" y="276"/>
                        </a:lnTo>
                        <a:lnTo>
                          <a:pt x="57" y="318"/>
                        </a:lnTo>
                        <a:lnTo>
                          <a:pt x="73" y="361"/>
                        </a:lnTo>
                        <a:lnTo>
                          <a:pt x="92" y="402"/>
                        </a:lnTo>
                        <a:lnTo>
                          <a:pt x="113" y="442"/>
                        </a:lnTo>
                        <a:lnTo>
                          <a:pt x="135" y="481"/>
                        </a:lnTo>
                        <a:lnTo>
                          <a:pt x="159" y="519"/>
                        </a:lnTo>
                        <a:lnTo>
                          <a:pt x="185" y="555"/>
                        </a:lnTo>
                        <a:lnTo>
                          <a:pt x="212" y="590"/>
                        </a:lnTo>
                        <a:lnTo>
                          <a:pt x="242" y="624"/>
                        </a:lnTo>
                        <a:lnTo>
                          <a:pt x="273" y="656"/>
                        </a:lnTo>
                        <a:lnTo>
                          <a:pt x="306" y="687"/>
                        </a:lnTo>
                        <a:lnTo>
                          <a:pt x="340" y="716"/>
                        </a:lnTo>
                        <a:lnTo>
                          <a:pt x="375" y="744"/>
                        </a:lnTo>
                        <a:lnTo>
                          <a:pt x="411" y="770"/>
                        </a:lnTo>
                        <a:lnTo>
                          <a:pt x="448" y="794"/>
                        </a:lnTo>
                        <a:lnTo>
                          <a:pt x="488" y="816"/>
                        </a:lnTo>
                        <a:lnTo>
                          <a:pt x="527" y="837"/>
                        </a:lnTo>
                        <a:lnTo>
                          <a:pt x="569" y="855"/>
                        </a:lnTo>
                        <a:lnTo>
                          <a:pt x="610" y="872"/>
                        </a:lnTo>
                        <a:lnTo>
                          <a:pt x="654" y="887"/>
                        </a:lnTo>
                        <a:lnTo>
                          <a:pt x="698" y="899"/>
                        </a:lnTo>
                        <a:lnTo>
                          <a:pt x="743" y="910"/>
                        </a:lnTo>
                        <a:lnTo>
                          <a:pt x="788" y="918"/>
                        </a:lnTo>
                        <a:lnTo>
                          <a:pt x="835" y="924"/>
                        </a:lnTo>
                        <a:lnTo>
                          <a:pt x="882" y="928"/>
                        </a:lnTo>
                        <a:lnTo>
                          <a:pt x="930" y="929"/>
                        </a:lnTo>
                        <a:lnTo>
                          <a:pt x="977" y="928"/>
                        </a:lnTo>
                        <a:lnTo>
                          <a:pt x="1024" y="924"/>
                        </a:lnTo>
                        <a:lnTo>
                          <a:pt x="1071" y="918"/>
                        </a:lnTo>
                        <a:lnTo>
                          <a:pt x="1116" y="910"/>
                        </a:lnTo>
                        <a:lnTo>
                          <a:pt x="1161" y="899"/>
                        </a:lnTo>
                        <a:lnTo>
                          <a:pt x="1205" y="887"/>
                        </a:lnTo>
                        <a:lnTo>
                          <a:pt x="1249" y="872"/>
                        </a:lnTo>
                        <a:lnTo>
                          <a:pt x="1290" y="855"/>
                        </a:lnTo>
                        <a:lnTo>
                          <a:pt x="1332" y="837"/>
                        </a:lnTo>
                        <a:lnTo>
                          <a:pt x="1372" y="816"/>
                        </a:lnTo>
                        <a:lnTo>
                          <a:pt x="1411" y="794"/>
                        </a:lnTo>
                        <a:lnTo>
                          <a:pt x="1448" y="770"/>
                        </a:lnTo>
                        <a:lnTo>
                          <a:pt x="1484" y="744"/>
                        </a:lnTo>
                        <a:lnTo>
                          <a:pt x="1520" y="716"/>
                        </a:lnTo>
                        <a:lnTo>
                          <a:pt x="1554" y="687"/>
                        </a:lnTo>
                        <a:lnTo>
                          <a:pt x="1586" y="656"/>
                        </a:lnTo>
                        <a:lnTo>
                          <a:pt x="1617" y="624"/>
                        </a:lnTo>
                        <a:lnTo>
                          <a:pt x="1647" y="590"/>
                        </a:lnTo>
                        <a:lnTo>
                          <a:pt x="1674" y="555"/>
                        </a:lnTo>
                        <a:lnTo>
                          <a:pt x="1700" y="519"/>
                        </a:lnTo>
                        <a:lnTo>
                          <a:pt x="1725" y="481"/>
                        </a:lnTo>
                        <a:lnTo>
                          <a:pt x="1747" y="442"/>
                        </a:lnTo>
                        <a:lnTo>
                          <a:pt x="1767" y="402"/>
                        </a:lnTo>
                        <a:lnTo>
                          <a:pt x="1786" y="361"/>
                        </a:lnTo>
                        <a:lnTo>
                          <a:pt x="1802" y="318"/>
                        </a:lnTo>
                        <a:lnTo>
                          <a:pt x="1818" y="276"/>
                        </a:lnTo>
                        <a:lnTo>
                          <a:pt x="1830" y="231"/>
                        </a:lnTo>
                        <a:lnTo>
                          <a:pt x="1841" y="187"/>
                        </a:lnTo>
                        <a:lnTo>
                          <a:pt x="1849" y="141"/>
                        </a:lnTo>
                        <a:lnTo>
                          <a:pt x="1855" y="94"/>
                        </a:lnTo>
                        <a:lnTo>
                          <a:pt x="1858" y="48"/>
                        </a:lnTo>
                        <a:lnTo>
                          <a:pt x="1859" y="0"/>
                        </a:lnTo>
                        <a:lnTo>
                          <a:pt x="1779" y="0"/>
                        </a:lnTo>
                        <a:lnTo>
                          <a:pt x="1710" y="0"/>
                        </a:lnTo>
                        <a:lnTo>
                          <a:pt x="1651" y="0"/>
                        </a:lnTo>
                        <a:lnTo>
                          <a:pt x="1601" y="0"/>
                        </a:lnTo>
                        <a:lnTo>
                          <a:pt x="1557" y="0"/>
                        </a:lnTo>
                        <a:lnTo>
                          <a:pt x="1520" y="0"/>
                        </a:lnTo>
                        <a:lnTo>
                          <a:pt x="1486" y="0"/>
                        </a:lnTo>
                        <a:lnTo>
                          <a:pt x="1455" y="0"/>
                        </a:lnTo>
                        <a:lnTo>
                          <a:pt x="1425" y="0"/>
                        </a:lnTo>
                        <a:lnTo>
                          <a:pt x="1397" y="0"/>
                        </a:lnTo>
                        <a:lnTo>
                          <a:pt x="1367" y="0"/>
                        </a:lnTo>
                        <a:lnTo>
                          <a:pt x="1334" y="0"/>
                        </a:lnTo>
                        <a:lnTo>
                          <a:pt x="1297" y="0"/>
                        </a:lnTo>
                        <a:lnTo>
                          <a:pt x="1255" y="0"/>
                        </a:lnTo>
                        <a:lnTo>
                          <a:pt x="1206" y="0"/>
                        </a:lnTo>
                        <a:lnTo>
                          <a:pt x="1149" y="0"/>
                        </a:lnTo>
                        <a:lnTo>
                          <a:pt x="1148" y="23"/>
                        </a:lnTo>
                        <a:lnTo>
                          <a:pt x="1145" y="43"/>
                        </a:lnTo>
                        <a:lnTo>
                          <a:pt x="1139" y="65"/>
                        </a:lnTo>
                        <a:lnTo>
                          <a:pt x="1131" y="85"/>
                        </a:lnTo>
                        <a:lnTo>
                          <a:pt x="1123" y="105"/>
                        </a:lnTo>
                        <a:lnTo>
                          <a:pt x="1112" y="122"/>
                        </a:lnTo>
                        <a:lnTo>
                          <a:pt x="1098" y="139"/>
                        </a:lnTo>
                        <a:lnTo>
                          <a:pt x="1084" y="155"/>
                        </a:lnTo>
                        <a:lnTo>
                          <a:pt x="1069" y="169"/>
                        </a:lnTo>
                        <a:lnTo>
                          <a:pt x="1052" y="181"/>
                        </a:lnTo>
                        <a:lnTo>
                          <a:pt x="1034" y="192"/>
                        </a:lnTo>
                        <a:lnTo>
                          <a:pt x="1015" y="201"/>
                        </a:lnTo>
                        <a:lnTo>
                          <a:pt x="994" y="209"/>
                        </a:lnTo>
                        <a:lnTo>
                          <a:pt x="973" y="214"/>
                        </a:lnTo>
                        <a:lnTo>
                          <a:pt x="952" y="218"/>
                        </a:lnTo>
                        <a:lnTo>
                          <a:pt x="930" y="219"/>
                        </a:lnTo>
                        <a:lnTo>
                          <a:pt x="908" y="218"/>
                        </a:lnTo>
                        <a:lnTo>
                          <a:pt x="886" y="214"/>
                        </a:lnTo>
                        <a:lnTo>
                          <a:pt x="865" y="209"/>
                        </a:lnTo>
                        <a:lnTo>
                          <a:pt x="844" y="201"/>
                        </a:lnTo>
                        <a:lnTo>
                          <a:pt x="825" y="192"/>
                        </a:lnTo>
                        <a:lnTo>
                          <a:pt x="807" y="181"/>
                        </a:lnTo>
                        <a:lnTo>
                          <a:pt x="790" y="169"/>
                        </a:lnTo>
                        <a:lnTo>
                          <a:pt x="775" y="155"/>
                        </a:lnTo>
                        <a:lnTo>
                          <a:pt x="761" y="139"/>
                        </a:lnTo>
                        <a:lnTo>
                          <a:pt x="748" y="122"/>
                        </a:lnTo>
                        <a:lnTo>
                          <a:pt x="737" y="105"/>
                        </a:lnTo>
                        <a:lnTo>
                          <a:pt x="728" y="85"/>
                        </a:lnTo>
                        <a:lnTo>
                          <a:pt x="720" y="65"/>
                        </a:lnTo>
                        <a:lnTo>
                          <a:pt x="715" y="43"/>
                        </a:lnTo>
                        <a:lnTo>
                          <a:pt x="711" y="23"/>
                        </a:lnTo>
                        <a:lnTo>
                          <a:pt x="710" y="0"/>
                        </a:lnTo>
                        <a:lnTo>
                          <a:pt x="630" y="0"/>
                        </a:lnTo>
                        <a:lnTo>
                          <a:pt x="561" y="0"/>
                        </a:lnTo>
                        <a:lnTo>
                          <a:pt x="502" y="0"/>
                        </a:lnTo>
                        <a:lnTo>
                          <a:pt x="451" y="0"/>
                        </a:lnTo>
                        <a:lnTo>
                          <a:pt x="409" y="0"/>
                        </a:lnTo>
                        <a:lnTo>
                          <a:pt x="370" y="0"/>
                        </a:lnTo>
                        <a:lnTo>
                          <a:pt x="337" y="0"/>
                        </a:lnTo>
                        <a:lnTo>
                          <a:pt x="307" y="0"/>
                        </a:lnTo>
                        <a:lnTo>
                          <a:pt x="277" y="0"/>
                        </a:lnTo>
                        <a:lnTo>
                          <a:pt x="249" y="0"/>
                        </a:lnTo>
                        <a:lnTo>
                          <a:pt x="218" y="0"/>
                        </a:lnTo>
                        <a:lnTo>
                          <a:pt x="185" y="0"/>
                        </a:lnTo>
                        <a:lnTo>
                          <a:pt x="149" y="0"/>
                        </a:lnTo>
                        <a:lnTo>
                          <a:pt x="106" y="0"/>
                        </a:lnTo>
                        <a:lnTo>
                          <a:pt x="57" y="0"/>
                        </a:lnTo>
                        <a:lnTo>
                          <a:pt x="0" y="0"/>
                        </a:lnTo>
                        <a:close/>
                      </a:path>
                    </a:pathLst>
                  </a:custGeom>
                  <a:solidFill>
                    <a:srgbClr val="E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362">
                    <a:extLst>
                      <a:ext uri="{FF2B5EF4-FFF2-40B4-BE49-F238E27FC236}">
                        <a16:creationId xmlns:a16="http://schemas.microsoft.com/office/drawing/2014/main" id="{97D456C1-118A-4888-9623-4E054B5920CC}"/>
                      </a:ext>
                    </a:extLst>
                  </p:cNvPr>
                  <p:cNvSpPr>
                    <a:spLocks/>
                  </p:cNvSpPr>
                  <p:nvPr/>
                </p:nvSpPr>
                <p:spPr bwMode="auto">
                  <a:xfrm>
                    <a:off x="1955" y="2803"/>
                    <a:ext cx="613" cy="306"/>
                  </a:xfrm>
                  <a:custGeom>
                    <a:avLst/>
                    <a:gdLst>
                      <a:gd name="T0" fmla="*/ 0 w 1838"/>
                      <a:gd name="T1" fmla="*/ 0 h 918"/>
                      <a:gd name="T2" fmla="*/ 0 w 1838"/>
                      <a:gd name="T3" fmla="*/ 0 h 918"/>
                      <a:gd name="T4" fmla="*/ 0 w 1838"/>
                      <a:gd name="T5" fmla="*/ 0 h 918"/>
                      <a:gd name="T6" fmla="*/ 0 w 1838"/>
                      <a:gd name="T7" fmla="*/ 1 h 918"/>
                      <a:gd name="T8" fmla="*/ 0 w 1838"/>
                      <a:gd name="T9" fmla="*/ 1 h 918"/>
                      <a:gd name="T10" fmla="*/ 0 w 1838"/>
                      <a:gd name="T11" fmla="*/ 1 h 918"/>
                      <a:gd name="T12" fmla="*/ 1 w 1838"/>
                      <a:gd name="T13" fmla="*/ 1 h 918"/>
                      <a:gd name="T14" fmla="*/ 1 w 1838"/>
                      <a:gd name="T15" fmla="*/ 1 h 918"/>
                      <a:gd name="T16" fmla="*/ 1 w 1838"/>
                      <a:gd name="T17" fmla="*/ 1 h 918"/>
                      <a:gd name="T18" fmla="*/ 1 w 1838"/>
                      <a:gd name="T19" fmla="*/ 1 h 918"/>
                      <a:gd name="T20" fmla="*/ 1 w 1838"/>
                      <a:gd name="T21" fmla="*/ 1 h 918"/>
                      <a:gd name="T22" fmla="*/ 1 w 1838"/>
                      <a:gd name="T23" fmla="*/ 1 h 918"/>
                      <a:gd name="T24" fmla="*/ 2 w 1838"/>
                      <a:gd name="T25" fmla="*/ 1 h 918"/>
                      <a:gd name="T26" fmla="*/ 2 w 1838"/>
                      <a:gd name="T27" fmla="*/ 1 h 918"/>
                      <a:gd name="T28" fmla="*/ 2 w 1838"/>
                      <a:gd name="T29" fmla="*/ 1 h 918"/>
                      <a:gd name="T30" fmla="*/ 2 w 1838"/>
                      <a:gd name="T31" fmla="*/ 1 h 918"/>
                      <a:gd name="T32" fmla="*/ 2 w 1838"/>
                      <a:gd name="T33" fmla="*/ 1 h 918"/>
                      <a:gd name="T34" fmla="*/ 2 w 1838"/>
                      <a:gd name="T35" fmla="*/ 1 h 918"/>
                      <a:gd name="T36" fmla="*/ 2 w 1838"/>
                      <a:gd name="T37" fmla="*/ 0 h 918"/>
                      <a:gd name="T38" fmla="*/ 2 w 1838"/>
                      <a:gd name="T39" fmla="*/ 0 h 918"/>
                      <a:gd name="T40" fmla="*/ 3 w 1838"/>
                      <a:gd name="T41" fmla="*/ 0 h 918"/>
                      <a:gd name="T42" fmla="*/ 2 w 1838"/>
                      <a:gd name="T43" fmla="*/ 0 h 918"/>
                      <a:gd name="T44" fmla="*/ 2 w 1838"/>
                      <a:gd name="T45" fmla="*/ 0 h 918"/>
                      <a:gd name="T46" fmla="*/ 2 w 1838"/>
                      <a:gd name="T47" fmla="*/ 0 h 918"/>
                      <a:gd name="T48" fmla="*/ 2 w 1838"/>
                      <a:gd name="T49" fmla="*/ 0 h 918"/>
                      <a:gd name="T50" fmla="*/ 2 w 1838"/>
                      <a:gd name="T51" fmla="*/ 0 h 918"/>
                      <a:gd name="T52" fmla="*/ 2 w 1838"/>
                      <a:gd name="T53" fmla="*/ 0 h 918"/>
                      <a:gd name="T54" fmla="*/ 2 w 1838"/>
                      <a:gd name="T55" fmla="*/ 0 h 918"/>
                      <a:gd name="T56" fmla="*/ 2 w 1838"/>
                      <a:gd name="T57" fmla="*/ 0 h 918"/>
                      <a:gd name="T58" fmla="*/ 1 w 1838"/>
                      <a:gd name="T59" fmla="*/ 0 h 918"/>
                      <a:gd name="T60" fmla="*/ 1 w 1838"/>
                      <a:gd name="T61" fmla="*/ 0 h 918"/>
                      <a:gd name="T62" fmla="*/ 1 w 1838"/>
                      <a:gd name="T63" fmla="*/ 0 h 918"/>
                      <a:gd name="T64" fmla="*/ 1 w 1838"/>
                      <a:gd name="T65" fmla="*/ 0 h 918"/>
                      <a:gd name="T66" fmla="*/ 1 w 1838"/>
                      <a:gd name="T67" fmla="*/ 0 h 918"/>
                      <a:gd name="T68" fmla="*/ 1 w 1838"/>
                      <a:gd name="T69" fmla="*/ 0 h 918"/>
                      <a:gd name="T70" fmla="*/ 1 w 1838"/>
                      <a:gd name="T71" fmla="*/ 0 h 918"/>
                      <a:gd name="T72" fmla="*/ 1 w 1838"/>
                      <a:gd name="T73" fmla="*/ 0 h 918"/>
                      <a:gd name="T74" fmla="*/ 1 w 1838"/>
                      <a:gd name="T75" fmla="*/ 0 h 918"/>
                      <a:gd name="T76" fmla="*/ 1 w 1838"/>
                      <a:gd name="T77" fmla="*/ 0 h 918"/>
                      <a:gd name="T78" fmla="*/ 0 w 1838"/>
                      <a:gd name="T79" fmla="*/ 0 h 918"/>
                      <a:gd name="T80" fmla="*/ 0 w 1838"/>
                      <a:gd name="T81" fmla="*/ 0 h 918"/>
                      <a:gd name="T82" fmla="*/ 0 w 1838"/>
                      <a:gd name="T83" fmla="*/ 0 h 918"/>
                      <a:gd name="T84" fmla="*/ 0 w 1838"/>
                      <a:gd name="T85" fmla="*/ 0 h 9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8" h="918">
                        <a:moveTo>
                          <a:pt x="0" y="0"/>
                        </a:moveTo>
                        <a:lnTo>
                          <a:pt x="1" y="47"/>
                        </a:lnTo>
                        <a:lnTo>
                          <a:pt x="4" y="94"/>
                        </a:lnTo>
                        <a:lnTo>
                          <a:pt x="11" y="139"/>
                        </a:lnTo>
                        <a:lnTo>
                          <a:pt x="18" y="185"/>
                        </a:lnTo>
                        <a:lnTo>
                          <a:pt x="28" y="229"/>
                        </a:lnTo>
                        <a:lnTo>
                          <a:pt x="41" y="272"/>
                        </a:lnTo>
                        <a:lnTo>
                          <a:pt x="56" y="315"/>
                        </a:lnTo>
                        <a:lnTo>
                          <a:pt x="72" y="357"/>
                        </a:lnTo>
                        <a:lnTo>
                          <a:pt x="91" y="397"/>
                        </a:lnTo>
                        <a:lnTo>
                          <a:pt x="111" y="437"/>
                        </a:lnTo>
                        <a:lnTo>
                          <a:pt x="133" y="475"/>
                        </a:lnTo>
                        <a:lnTo>
                          <a:pt x="158" y="512"/>
                        </a:lnTo>
                        <a:lnTo>
                          <a:pt x="183" y="548"/>
                        </a:lnTo>
                        <a:lnTo>
                          <a:pt x="210" y="584"/>
                        </a:lnTo>
                        <a:lnTo>
                          <a:pt x="239" y="616"/>
                        </a:lnTo>
                        <a:lnTo>
                          <a:pt x="269" y="648"/>
                        </a:lnTo>
                        <a:lnTo>
                          <a:pt x="301" y="679"/>
                        </a:lnTo>
                        <a:lnTo>
                          <a:pt x="335" y="707"/>
                        </a:lnTo>
                        <a:lnTo>
                          <a:pt x="369" y="735"/>
                        </a:lnTo>
                        <a:lnTo>
                          <a:pt x="405" y="761"/>
                        </a:lnTo>
                        <a:lnTo>
                          <a:pt x="443" y="784"/>
                        </a:lnTo>
                        <a:lnTo>
                          <a:pt x="481" y="807"/>
                        </a:lnTo>
                        <a:lnTo>
                          <a:pt x="521" y="827"/>
                        </a:lnTo>
                        <a:lnTo>
                          <a:pt x="562" y="845"/>
                        </a:lnTo>
                        <a:lnTo>
                          <a:pt x="604" y="862"/>
                        </a:lnTo>
                        <a:lnTo>
                          <a:pt x="646" y="876"/>
                        </a:lnTo>
                        <a:lnTo>
                          <a:pt x="689" y="889"/>
                        </a:lnTo>
                        <a:lnTo>
                          <a:pt x="734" y="899"/>
                        </a:lnTo>
                        <a:lnTo>
                          <a:pt x="779" y="907"/>
                        </a:lnTo>
                        <a:lnTo>
                          <a:pt x="825" y="913"/>
                        </a:lnTo>
                        <a:lnTo>
                          <a:pt x="871" y="917"/>
                        </a:lnTo>
                        <a:lnTo>
                          <a:pt x="919" y="918"/>
                        </a:lnTo>
                        <a:lnTo>
                          <a:pt x="966" y="917"/>
                        </a:lnTo>
                        <a:lnTo>
                          <a:pt x="1012" y="913"/>
                        </a:lnTo>
                        <a:lnTo>
                          <a:pt x="1058" y="907"/>
                        </a:lnTo>
                        <a:lnTo>
                          <a:pt x="1103" y="899"/>
                        </a:lnTo>
                        <a:lnTo>
                          <a:pt x="1148" y="889"/>
                        </a:lnTo>
                        <a:lnTo>
                          <a:pt x="1192" y="876"/>
                        </a:lnTo>
                        <a:lnTo>
                          <a:pt x="1233" y="862"/>
                        </a:lnTo>
                        <a:lnTo>
                          <a:pt x="1275" y="845"/>
                        </a:lnTo>
                        <a:lnTo>
                          <a:pt x="1317" y="827"/>
                        </a:lnTo>
                        <a:lnTo>
                          <a:pt x="1356" y="807"/>
                        </a:lnTo>
                        <a:lnTo>
                          <a:pt x="1394" y="784"/>
                        </a:lnTo>
                        <a:lnTo>
                          <a:pt x="1432" y="761"/>
                        </a:lnTo>
                        <a:lnTo>
                          <a:pt x="1468" y="735"/>
                        </a:lnTo>
                        <a:lnTo>
                          <a:pt x="1502" y="707"/>
                        </a:lnTo>
                        <a:lnTo>
                          <a:pt x="1536" y="679"/>
                        </a:lnTo>
                        <a:lnTo>
                          <a:pt x="1568" y="648"/>
                        </a:lnTo>
                        <a:lnTo>
                          <a:pt x="1598" y="616"/>
                        </a:lnTo>
                        <a:lnTo>
                          <a:pt x="1627" y="584"/>
                        </a:lnTo>
                        <a:lnTo>
                          <a:pt x="1654" y="548"/>
                        </a:lnTo>
                        <a:lnTo>
                          <a:pt x="1680" y="512"/>
                        </a:lnTo>
                        <a:lnTo>
                          <a:pt x="1704" y="475"/>
                        </a:lnTo>
                        <a:lnTo>
                          <a:pt x="1726" y="437"/>
                        </a:lnTo>
                        <a:lnTo>
                          <a:pt x="1747" y="397"/>
                        </a:lnTo>
                        <a:lnTo>
                          <a:pt x="1765" y="357"/>
                        </a:lnTo>
                        <a:lnTo>
                          <a:pt x="1782" y="315"/>
                        </a:lnTo>
                        <a:lnTo>
                          <a:pt x="1796" y="272"/>
                        </a:lnTo>
                        <a:lnTo>
                          <a:pt x="1809" y="229"/>
                        </a:lnTo>
                        <a:lnTo>
                          <a:pt x="1819" y="185"/>
                        </a:lnTo>
                        <a:lnTo>
                          <a:pt x="1827" y="139"/>
                        </a:lnTo>
                        <a:lnTo>
                          <a:pt x="1833" y="94"/>
                        </a:lnTo>
                        <a:lnTo>
                          <a:pt x="1836" y="47"/>
                        </a:lnTo>
                        <a:lnTo>
                          <a:pt x="1838" y="0"/>
                        </a:lnTo>
                        <a:lnTo>
                          <a:pt x="1755" y="0"/>
                        </a:lnTo>
                        <a:lnTo>
                          <a:pt x="1685" y="0"/>
                        </a:lnTo>
                        <a:lnTo>
                          <a:pt x="1625" y="0"/>
                        </a:lnTo>
                        <a:lnTo>
                          <a:pt x="1573" y="0"/>
                        </a:lnTo>
                        <a:lnTo>
                          <a:pt x="1528" y="0"/>
                        </a:lnTo>
                        <a:lnTo>
                          <a:pt x="1490" y="0"/>
                        </a:lnTo>
                        <a:lnTo>
                          <a:pt x="1457" y="0"/>
                        </a:lnTo>
                        <a:lnTo>
                          <a:pt x="1426" y="0"/>
                        </a:lnTo>
                        <a:lnTo>
                          <a:pt x="1398" y="0"/>
                        </a:lnTo>
                        <a:lnTo>
                          <a:pt x="1370" y="0"/>
                        </a:lnTo>
                        <a:lnTo>
                          <a:pt x="1342" y="0"/>
                        </a:lnTo>
                        <a:lnTo>
                          <a:pt x="1310" y="0"/>
                        </a:lnTo>
                        <a:lnTo>
                          <a:pt x="1276" y="0"/>
                        </a:lnTo>
                        <a:lnTo>
                          <a:pt x="1237" y="0"/>
                        </a:lnTo>
                        <a:lnTo>
                          <a:pt x="1192" y="0"/>
                        </a:lnTo>
                        <a:lnTo>
                          <a:pt x="1138" y="0"/>
                        </a:lnTo>
                        <a:lnTo>
                          <a:pt x="1137" y="23"/>
                        </a:lnTo>
                        <a:lnTo>
                          <a:pt x="1134" y="43"/>
                        </a:lnTo>
                        <a:lnTo>
                          <a:pt x="1128" y="65"/>
                        </a:lnTo>
                        <a:lnTo>
                          <a:pt x="1120" y="85"/>
                        </a:lnTo>
                        <a:lnTo>
                          <a:pt x="1112" y="105"/>
                        </a:lnTo>
                        <a:lnTo>
                          <a:pt x="1101" y="122"/>
                        </a:lnTo>
                        <a:lnTo>
                          <a:pt x="1087" y="139"/>
                        </a:lnTo>
                        <a:lnTo>
                          <a:pt x="1073" y="155"/>
                        </a:lnTo>
                        <a:lnTo>
                          <a:pt x="1058" y="169"/>
                        </a:lnTo>
                        <a:lnTo>
                          <a:pt x="1041" y="181"/>
                        </a:lnTo>
                        <a:lnTo>
                          <a:pt x="1023" y="192"/>
                        </a:lnTo>
                        <a:lnTo>
                          <a:pt x="1004" y="201"/>
                        </a:lnTo>
                        <a:lnTo>
                          <a:pt x="983" y="209"/>
                        </a:lnTo>
                        <a:lnTo>
                          <a:pt x="962" y="214"/>
                        </a:lnTo>
                        <a:lnTo>
                          <a:pt x="941" y="218"/>
                        </a:lnTo>
                        <a:lnTo>
                          <a:pt x="919" y="219"/>
                        </a:lnTo>
                        <a:lnTo>
                          <a:pt x="897" y="218"/>
                        </a:lnTo>
                        <a:lnTo>
                          <a:pt x="875" y="214"/>
                        </a:lnTo>
                        <a:lnTo>
                          <a:pt x="854" y="209"/>
                        </a:lnTo>
                        <a:lnTo>
                          <a:pt x="833" y="201"/>
                        </a:lnTo>
                        <a:lnTo>
                          <a:pt x="814" y="192"/>
                        </a:lnTo>
                        <a:lnTo>
                          <a:pt x="796" y="181"/>
                        </a:lnTo>
                        <a:lnTo>
                          <a:pt x="779" y="169"/>
                        </a:lnTo>
                        <a:lnTo>
                          <a:pt x="764" y="155"/>
                        </a:lnTo>
                        <a:lnTo>
                          <a:pt x="750" y="139"/>
                        </a:lnTo>
                        <a:lnTo>
                          <a:pt x="737" y="122"/>
                        </a:lnTo>
                        <a:lnTo>
                          <a:pt x="726" y="105"/>
                        </a:lnTo>
                        <a:lnTo>
                          <a:pt x="717" y="85"/>
                        </a:lnTo>
                        <a:lnTo>
                          <a:pt x="709" y="65"/>
                        </a:lnTo>
                        <a:lnTo>
                          <a:pt x="704" y="43"/>
                        </a:lnTo>
                        <a:lnTo>
                          <a:pt x="700" y="23"/>
                        </a:lnTo>
                        <a:lnTo>
                          <a:pt x="699" y="0"/>
                        </a:lnTo>
                        <a:lnTo>
                          <a:pt x="617" y="0"/>
                        </a:lnTo>
                        <a:lnTo>
                          <a:pt x="547" y="0"/>
                        </a:lnTo>
                        <a:lnTo>
                          <a:pt x="487" y="0"/>
                        </a:lnTo>
                        <a:lnTo>
                          <a:pt x="435" y="0"/>
                        </a:lnTo>
                        <a:lnTo>
                          <a:pt x="390" y="0"/>
                        </a:lnTo>
                        <a:lnTo>
                          <a:pt x="352" y="0"/>
                        </a:lnTo>
                        <a:lnTo>
                          <a:pt x="319" y="0"/>
                        </a:lnTo>
                        <a:lnTo>
                          <a:pt x="288" y="0"/>
                        </a:lnTo>
                        <a:lnTo>
                          <a:pt x="260" y="0"/>
                        </a:lnTo>
                        <a:lnTo>
                          <a:pt x="232" y="0"/>
                        </a:lnTo>
                        <a:lnTo>
                          <a:pt x="204" y="0"/>
                        </a:lnTo>
                        <a:lnTo>
                          <a:pt x="172" y="0"/>
                        </a:lnTo>
                        <a:lnTo>
                          <a:pt x="138" y="0"/>
                        </a:lnTo>
                        <a:lnTo>
                          <a:pt x="98" y="0"/>
                        </a:lnTo>
                        <a:lnTo>
                          <a:pt x="53" y="0"/>
                        </a:lnTo>
                        <a:lnTo>
                          <a:pt x="0" y="0"/>
                        </a:lnTo>
                        <a:close/>
                      </a:path>
                    </a:pathLst>
                  </a:custGeom>
                  <a:solidFill>
                    <a:srgbClr val="E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363">
                    <a:extLst>
                      <a:ext uri="{FF2B5EF4-FFF2-40B4-BE49-F238E27FC236}">
                        <a16:creationId xmlns:a16="http://schemas.microsoft.com/office/drawing/2014/main" id="{96ACA0FA-DEA9-4295-988D-57B288880A00}"/>
                      </a:ext>
                    </a:extLst>
                  </p:cNvPr>
                  <p:cNvSpPr>
                    <a:spLocks/>
                  </p:cNvSpPr>
                  <p:nvPr/>
                </p:nvSpPr>
                <p:spPr bwMode="auto">
                  <a:xfrm>
                    <a:off x="1958" y="2803"/>
                    <a:ext cx="606" cy="302"/>
                  </a:xfrm>
                  <a:custGeom>
                    <a:avLst/>
                    <a:gdLst>
                      <a:gd name="T0" fmla="*/ 0 w 1819"/>
                      <a:gd name="T1" fmla="*/ 0 h 908"/>
                      <a:gd name="T2" fmla="*/ 0 w 1819"/>
                      <a:gd name="T3" fmla="*/ 0 h 908"/>
                      <a:gd name="T4" fmla="*/ 0 w 1819"/>
                      <a:gd name="T5" fmla="*/ 0 h 908"/>
                      <a:gd name="T6" fmla="*/ 0 w 1819"/>
                      <a:gd name="T7" fmla="*/ 1 h 908"/>
                      <a:gd name="T8" fmla="*/ 0 w 1819"/>
                      <a:gd name="T9" fmla="*/ 1 h 908"/>
                      <a:gd name="T10" fmla="*/ 0 w 1819"/>
                      <a:gd name="T11" fmla="*/ 1 h 908"/>
                      <a:gd name="T12" fmla="*/ 1 w 1819"/>
                      <a:gd name="T13" fmla="*/ 1 h 908"/>
                      <a:gd name="T14" fmla="*/ 1 w 1819"/>
                      <a:gd name="T15" fmla="*/ 1 h 908"/>
                      <a:gd name="T16" fmla="*/ 1 w 1819"/>
                      <a:gd name="T17" fmla="*/ 1 h 908"/>
                      <a:gd name="T18" fmla="*/ 1 w 1819"/>
                      <a:gd name="T19" fmla="*/ 1 h 908"/>
                      <a:gd name="T20" fmla="*/ 1 w 1819"/>
                      <a:gd name="T21" fmla="*/ 1 h 908"/>
                      <a:gd name="T22" fmla="*/ 1 w 1819"/>
                      <a:gd name="T23" fmla="*/ 1 h 908"/>
                      <a:gd name="T24" fmla="*/ 2 w 1819"/>
                      <a:gd name="T25" fmla="*/ 1 h 908"/>
                      <a:gd name="T26" fmla="*/ 2 w 1819"/>
                      <a:gd name="T27" fmla="*/ 1 h 908"/>
                      <a:gd name="T28" fmla="*/ 2 w 1819"/>
                      <a:gd name="T29" fmla="*/ 1 h 908"/>
                      <a:gd name="T30" fmla="*/ 2 w 1819"/>
                      <a:gd name="T31" fmla="*/ 1 h 908"/>
                      <a:gd name="T32" fmla="*/ 2 w 1819"/>
                      <a:gd name="T33" fmla="*/ 1 h 908"/>
                      <a:gd name="T34" fmla="*/ 2 w 1819"/>
                      <a:gd name="T35" fmla="*/ 1 h 908"/>
                      <a:gd name="T36" fmla="*/ 2 w 1819"/>
                      <a:gd name="T37" fmla="*/ 0 h 908"/>
                      <a:gd name="T38" fmla="*/ 2 w 1819"/>
                      <a:gd name="T39" fmla="*/ 0 h 908"/>
                      <a:gd name="T40" fmla="*/ 2 w 1819"/>
                      <a:gd name="T41" fmla="*/ 0 h 908"/>
                      <a:gd name="T42" fmla="*/ 2 w 1819"/>
                      <a:gd name="T43" fmla="*/ 0 h 908"/>
                      <a:gd name="T44" fmla="*/ 2 w 1819"/>
                      <a:gd name="T45" fmla="*/ 0 h 908"/>
                      <a:gd name="T46" fmla="*/ 2 w 1819"/>
                      <a:gd name="T47" fmla="*/ 0 h 908"/>
                      <a:gd name="T48" fmla="*/ 2 w 1819"/>
                      <a:gd name="T49" fmla="*/ 0 h 908"/>
                      <a:gd name="T50" fmla="*/ 2 w 1819"/>
                      <a:gd name="T51" fmla="*/ 0 h 908"/>
                      <a:gd name="T52" fmla="*/ 2 w 1819"/>
                      <a:gd name="T53" fmla="*/ 0 h 908"/>
                      <a:gd name="T54" fmla="*/ 2 w 1819"/>
                      <a:gd name="T55" fmla="*/ 0 h 908"/>
                      <a:gd name="T56" fmla="*/ 1 w 1819"/>
                      <a:gd name="T57" fmla="*/ 0 h 908"/>
                      <a:gd name="T58" fmla="*/ 1 w 1819"/>
                      <a:gd name="T59" fmla="*/ 0 h 908"/>
                      <a:gd name="T60" fmla="*/ 1 w 1819"/>
                      <a:gd name="T61" fmla="*/ 0 h 908"/>
                      <a:gd name="T62" fmla="*/ 1 w 1819"/>
                      <a:gd name="T63" fmla="*/ 0 h 908"/>
                      <a:gd name="T64" fmla="*/ 1 w 1819"/>
                      <a:gd name="T65" fmla="*/ 0 h 908"/>
                      <a:gd name="T66" fmla="*/ 1 w 1819"/>
                      <a:gd name="T67" fmla="*/ 0 h 908"/>
                      <a:gd name="T68" fmla="*/ 1 w 1819"/>
                      <a:gd name="T69" fmla="*/ 0 h 908"/>
                      <a:gd name="T70" fmla="*/ 1 w 1819"/>
                      <a:gd name="T71" fmla="*/ 0 h 908"/>
                      <a:gd name="T72" fmla="*/ 1 w 1819"/>
                      <a:gd name="T73" fmla="*/ 0 h 908"/>
                      <a:gd name="T74" fmla="*/ 1 w 1819"/>
                      <a:gd name="T75" fmla="*/ 0 h 908"/>
                      <a:gd name="T76" fmla="*/ 1 w 1819"/>
                      <a:gd name="T77" fmla="*/ 0 h 908"/>
                      <a:gd name="T78" fmla="*/ 0 w 1819"/>
                      <a:gd name="T79" fmla="*/ 0 h 908"/>
                      <a:gd name="T80" fmla="*/ 0 w 1819"/>
                      <a:gd name="T81" fmla="*/ 0 h 908"/>
                      <a:gd name="T82" fmla="*/ 0 w 1819"/>
                      <a:gd name="T83" fmla="*/ 0 h 908"/>
                      <a:gd name="T84" fmla="*/ 0 w 1819"/>
                      <a:gd name="T85" fmla="*/ 0 h 9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19" h="908">
                        <a:moveTo>
                          <a:pt x="0" y="0"/>
                        </a:moveTo>
                        <a:lnTo>
                          <a:pt x="2" y="47"/>
                        </a:lnTo>
                        <a:lnTo>
                          <a:pt x="5" y="93"/>
                        </a:lnTo>
                        <a:lnTo>
                          <a:pt x="11" y="138"/>
                        </a:lnTo>
                        <a:lnTo>
                          <a:pt x="19" y="183"/>
                        </a:lnTo>
                        <a:lnTo>
                          <a:pt x="29" y="226"/>
                        </a:lnTo>
                        <a:lnTo>
                          <a:pt x="41" y="269"/>
                        </a:lnTo>
                        <a:lnTo>
                          <a:pt x="56" y="312"/>
                        </a:lnTo>
                        <a:lnTo>
                          <a:pt x="72" y="352"/>
                        </a:lnTo>
                        <a:lnTo>
                          <a:pt x="90" y="393"/>
                        </a:lnTo>
                        <a:lnTo>
                          <a:pt x="110" y="432"/>
                        </a:lnTo>
                        <a:lnTo>
                          <a:pt x="132" y="470"/>
                        </a:lnTo>
                        <a:lnTo>
                          <a:pt x="156" y="507"/>
                        </a:lnTo>
                        <a:lnTo>
                          <a:pt x="181" y="543"/>
                        </a:lnTo>
                        <a:lnTo>
                          <a:pt x="209" y="577"/>
                        </a:lnTo>
                        <a:lnTo>
                          <a:pt x="237" y="610"/>
                        </a:lnTo>
                        <a:lnTo>
                          <a:pt x="268" y="642"/>
                        </a:lnTo>
                        <a:lnTo>
                          <a:pt x="299" y="671"/>
                        </a:lnTo>
                        <a:lnTo>
                          <a:pt x="332" y="700"/>
                        </a:lnTo>
                        <a:lnTo>
                          <a:pt x="367" y="727"/>
                        </a:lnTo>
                        <a:lnTo>
                          <a:pt x="402" y="752"/>
                        </a:lnTo>
                        <a:lnTo>
                          <a:pt x="439" y="776"/>
                        </a:lnTo>
                        <a:lnTo>
                          <a:pt x="478" y="798"/>
                        </a:lnTo>
                        <a:lnTo>
                          <a:pt x="516" y="818"/>
                        </a:lnTo>
                        <a:lnTo>
                          <a:pt x="556" y="837"/>
                        </a:lnTo>
                        <a:lnTo>
                          <a:pt x="598" y="853"/>
                        </a:lnTo>
                        <a:lnTo>
                          <a:pt x="640" y="867"/>
                        </a:lnTo>
                        <a:lnTo>
                          <a:pt x="683" y="879"/>
                        </a:lnTo>
                        <a:lnTo>
                          <a:pt x="726" y="889"/>
                        </a:lnTo>
                        <a:lnTo>
                          <a:pt x="771" y="897"/>
                        </a:lnTo>
                        <a:lnTo>
                          <a:pt x="817" y="903"/>
                        </a:lnTo>
                        <a:lnTo>
                          <a:pt x="864" y="907"/>
                        </a:lnTo>
                        <a:lnTo>
                          <a:pt x="910" y="908"/>
                        </a:lnTo>
                        <a:lnTo>
                          <a:pt x="956" y="907"/>
                        </a:lnTo>
                        <a:lnTo>
                          <a:pt x="1002" y="903"/>
                        </a:lnTo>
                        <a:lnTo>
                          <a:pt x="1048" y="897"/>
                        </a:lnTo>
                        <a:lnTo>
                          <a:pt x="1093" y="889"/>
                        </a:lnTo>
                        <a:lnTo>
                          <a:pt x="1137" y="879"/>
                        </a:lnTo>
                        <a:lnTo>
                          <a:pt x="1179" y="867"/>
                        </a:lnTo>
                        <a:lnTo>
                          <a:pt x="1221" y="853"/>
                        </a:lnTo>
                        <a:lnTo>
                          <a:pt x="1263" y="837"/>
                        </a:lnTo>
                        <a:lnTo>
                          <a:pt x="1303" y="818"/>
                        </a:lnTo>
                        <a:lnTo>
                          <a:pt x="1342" y="798"/>
                        </a:lnTo>
                        <a:lnTo>
                          <a:pt x="1380" y="776"/>
                        </a:lnTo>
                        <a:lnTo>
                          <a:pt x="1417" y="752"/>
                        </a:lnTo>
                        <a:lnTo>
                          <a:pt x="1452" y="727"/>
                        </a:lnTo>
                        <a:lnTo>
                          <a:pt x="1487" y="700"/>
                        </a:lnTo>
                        <a:lnTo>
                          <a:pt x="1520" y="671"/>
                        </a:lnTo>
                        <a:lnTo>
                          <a:pt x="1552" y="642"/>
                        </a:lnTo>
                        <a:lnTo>
                          <a:pt x="1582" y="610"/>
                        </a:lnTo>
                        <a:lnTo>
                          <a:pt x="1610" y="577"/>
                        </a:lnTo>
                        <a:lnTo>
                          <a:pt x="1638" y="543"/>
                        </a:lnTo>
                        <a:lnTo>
                          <a:pt x="1663" y="507"/>
                        </a:lnTo>
                        <a:lnTo>
                          <a:pt x="1687" y="470"/>
                        </a:lnTo>
                        <a:lnTo>
                          <a:pt x="1709" y="432"/>
                        </a:lnTo>
                        <a:lnTo>
                          <a:pt x="1729" y="393"/>
                        </a:lnTo>
                        <a:lnTo>
                          <a:pt x="1747" y="352"/>
                        </a:lnTo>
                        <a:lnTo>
                          <a:pt x="1763" y="312"/>
                        </a:lnTo>
                        <a:lnTo>
                          <a:pt x="1778" y="269"/>
                        </a:lnTo>
                        <a:lnTo>
                          <a:pt x="1790" y="226"/>
                        </a:lnTo>
                        <a:lnTo>
                          <a:pt x="1800" y="183"/>
                        </a:lnTo>
                        <a:lnTo>
                          <a:pt x="1808" y="138"/>
                        </a:lnTo>
                        <a:lnTo>
                          <a:pt x="1814" y="93"/>
                        </a:lnTo>
                        <a:lnTo>
                          <a:pt x="1818" y="47"/>
                        </a:lnTo>
                        <a:lnTo>
                          <a:pt x="1819" y="0"/>
                        </a:lnTo>
                        <a:lnTo>
                          <a:pt x="1734" y="0"/>
                        </a:lnTo>
                        <a:lnTo>
                          <a:pt x="1663" y="0"/>
                        </a:lnTo>
                        <a:lnTo>
                          <a:pt x="1600" y="0"/>
                        </a:lnTo>
                        <a:lnTo>
                          <a:pt x="1548" y="0"/>
                        </a:lnTo>
                        <a:lnTo>
                          <a:pt x="1503" y="0"/>
                        </a:lnTo>
                        <a:lnTo>
                          <a:pt x="1464" y="0"/>
                        </a:lnTo>
                        <a:lnTo>
                          <a:pt x="1430" y="0"/>
                        </a:lnTo>
                        <a:lnTo>
                          <a:pt x="1400" y="0"/>
                        </a:lnTo>
                        <a:lnTo>
                          <a:pt x="1372" y="0"/>
                        </a:lnTo>
                        <a:lnTo>
                          <a:pt x="1346" y="0"/>
                        </a:lnTo>
                        <a:lnTo>
                          <a:pt x="1319" y="0"/>
                        </a:lnTo>
                        <a:lnTo>
                          <a:pt x="1289" y="0"/>
                        </a:lnTo>
                        <a:lnTo>
                          <a:pt x="1257" y="0"/>
                        </a:lnTo>
                        <a:lnTo>
                          <a:pt x="1221" y="0"/>
                        </a:lnTo>
                        <a:lnTo>
                          <a:pt x="1178" y="0"/>
                        </a:lnTo>
                        <a:lnTo>
                          <a:pt x="1129" y="0"/>
                        </a:lnTo>
                        <a:lnTo>
                          <a:pt x="1128" y="23"/>
                        </a:lnTo>
                        <a:lnTo>
                          <a:pt x="1125" y="43"/>
                        </a:lnTo>
                        <a:lnTo>
                          <a:pt x="1119" y="65"/>
                        </a:lnTo>
                        <a:lnTo>
                          <a:pt x="1111" y="85"/>
                        </a:lnTo>
                        <a:lnTo>
                          <a:pt x="1103" y="105"/>
                        </a:lnTo>
                        <a:lnTo>
                          <a:pt x="1092" y="122"/>
                        </a:lnTo>
                        <a:lnTo>
                          <a:pt x="1078" y="139"/>
                        </a:lnTo>
                        <a:lnTo>
                          <a:pt x="1064" y="155"/>
                        </a:lnTo>
                        <a:lnTo>
                          <a:pt x="1049" y="169"/>
                        </a:lnTo>
                        <a:lnTo>
                          <a:pt x="1032" y="181"/>
                        </a:lnTo>
                        <a:lnTo>
                          <a:pt x="1014" y="192"/>
                        </a:lnTo>
                        <a:lnTo>
                          <a:pt x="995" y="201"/>
                        </a:lnTo>
                        <a:lnTo>
                          <a:pt x="974" y="209"/>
                        </a:lnTo>
                        <a:lnTo>
                          <a:pt x="953" y="214"/>
                        </a:lnTo>
                        <a:lnTo>
                          <a:pt x="932" y="218"/>
                        </a:lnTo>
                        <a:lnTo>
                          <a:pt x="910" y="219"/>
                        </a:lnTo>
                        <a:lnTo>
                          <a:pt x="888" y="218"/>
                        </a:lnTo>
                        <a:lnTo>
                          <a:pt x="866" y="214"/>
                        </a:lnTo>
                        <a:lnTo>
                          <a:pt x="845" y="209"/>
                        </a:lnTo>
                        <a:lnTo>
                          <a:pt x="824" y="201"/>
                        </a:lnTo>
                        <a:lnTo>
                          <a:pt x="805" y="192"/>
                        </a:lnTo>
                        <a:lnTo>
                          <a:pt x="787" y="181"/>
                        </a:lnTo>
                        <a:lnTo>
                          <a:pt x="770" y="169"/>
                        </a:lnTo>
                        <a:lnTo>
                          <a:pt x="755" y="155"/>
                        </a:lnTo>
                        <a:lnTo>
                          <a:pt x="741" y="139"/>
                        </a:lnTo>
                        <a:lnTo>
                          <a:pt x="728" y="122"/>
                        </a:lnTo>
                        <a:lnTo>
                          <a:pt x="717" y="105"/>
                        </a:lnTo>
                        <a:lnTo>
                          <a:pt x="708" y="85"/>
                        </a:lnTo>
                        <a:lnTo>
                          <a:pt x="700" y="65"/>
                        </a:lnTo>
                        <a:lnTo>
                          <a:pt x="695" y="43"/>
                        </a:lnTo>
                        <a:lnTo>
                          <a:pt x="691" y="23"/>
                        </a:lnTo>
                        <a:lnTo>
                          <a:pt x="690" y="0"/>
                        </a:lnTo>
                        <a:lnTo>
                          <a:pt x="607" y="0"/>
                        </a:lnTo>
                        <a:lnTo>
                          <a:pt x="535" y="0"/>
                        </a:lnTo>
                        <a:lnTo>
                          <a:pt x="473" y="0"/>
                        </a:lnTo>
                        <a:lnTo>
                          <a:pt x="420" y="0"/>
                        </a:lnTo>
                        <a:lnTo>
                          <a:pt x="376" y="0"/>
                        </a:lnTo>
                        <a:lnTo>
                          <a:pt x="336" y="0"/>
                        </a:lnTo>
                        <a:lnTo>
                          <a:pt x="303" y="0"/>
                        </a:lnTo>
                        <a:lnTo>
                          <a:pt x="272" y="0"/>
                        </a:lnTo>
                        <a:lnTo>
                          <a:pt x="245" y="0"/>
                        </a:lnTo>
                        <a:lnTo>
                          <a:pt x="218" y="0"/>
                        </a:lnTo>
                        <a:lnTo>
                          <a:pt x="190" y="0"/>
                        </a:lnTo>
                        <a:lnTo>
                          <a:pt x="162" y="0"/>
                        </a:lnTo>
                        <a:lnTo>
                          <a:pt x="129" y="0"/>
                        </a:lnTo>
                        <a:lnTo>
                          <a:pt x="93" y="0"/>
                        </a:lnTo>
                        <a:lnTo>
                          <a:pt x="50" y="0"/>
                        </a:lnTo>
                        <a:lnTo>
                          <a:pt x="0" y="0"/>
                        </a:lnTo>
                        <a:close/>
                      </a:path>
                    </a:pathLst>
                  </a:custGeom>
                  <a:solidFill>
                    <a:srgbClr val="E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364">
                    <a:extLst>
                      <a:ext uri="{FF2B5EF4-FFF2-40B4-BE49-F238E27FC236}">
                        <a16:creationId xmlns:a16="http://schemas.microsoft.com/office/drawing/2014/main" id="{5E7D59F1-B77E-4734-BE07-332565A76D5E}"/>
                      </a:ext>
                    </a:extLst>
                  </p:cNvPr>
                  <p:cNvSpPr>
                    <a:spLocks/>
                  </p:cNvSpPr>
                  <p:nvPr/>
                </p:nvSpPr>
                <p:spPr bwMode="auto">
                  <a:xfrm>
                    <a:off x="1962" y="2803"/>
                    <a:ext cx="599" cy="299"/>
                  </a:xfrm>
                  <a:custGeom>
                    <a:avLst/>
                    <a:gdLst>
                      <a:gd name="T0" fmla="*/ 0 w 1797"/>
                      <a:gd name="T1" fmla="*/ 0 h 897"/>
                      <a:gd name="T2" fmla="*/ 0 w 1797"/>
                      <a:gd name="T3" fmla="*/ 0 h 897"/>
                      <a:gd name="T4" fmla="*/ 0 w 1797"/>
                      <a:gd name="T5" fmla="*/ 0 h 897"/>
                      <a:gd name="T6" fmla="*/ 0 w 1797"/>
                      <a:gd name="T7" fmla="*/ 1 h 897"/>
                      <a:gd name="T8" fmla="*/ 0 w 1797"/>
                      <a:gd name="T9" fmla="*/ 1 h 897"/>
                      <a:gd name="T10" fmla="*/ 0 w 1797"/>
                      <a:gd name="T11" fmla="*/ 1 h 897"/>
                      <a:gd name="T12" fmla="*/ 1 w 1797"/>
                      <a:gd name="T13" fmla="*/ 1 h 897"/>
                      <a:gd name="T14" fmla="*/ 1 w 1797"/>
                      <a:gd name="T15" fmla="*/ 1 h 897"/>
                      <a:gd name="T16" fmla="*/ 1 w 1797"/>
                      <a:gd name="T17" fmla="*/ 1 h 897"/>
                      <a:gd name="T18" fmla="*/ 1 w 1797"/>
                      <a:gd name="T19" fmla="*/ 1 h 897"/>
                      <a:gd name="T20" fmla="*/ 1 w 1797"/>
                      <a:gd name="T21" fmla="*/ 1 h 897"/>
                      <a:gd name="T22" fmla="*/ 1 w 1797"/>
                      <a:gd name="T23" fmla="*/ 1 h 897"/>
                      <a:gd name="T24" fmla="*/ 2 w 1797"/>
                      <a:gd name="T25" fmla="*/ 1 h 897"/>
                      <a:gd name="T26" fmla="*/ 2 w 1797"/>
                      <a:gd name="T27" fmla="*/ 1 h 897"/>
                      <a:gd name="T28" fmla="*/ 2 w 1797"/>
                      <a:gd name="T29" fmla="*/ 1 h 897"/>
                      <a:gd name="T30" fmla="*/ 2 w 1797"/>
                      <a:gd name="T31" fmla="*/ 1 h 897"/>
                      <a:gd name="T32" fmla="*/ 2 w 1797"/>
                      <a:gd name="T33" fmla="*/ 1 h 897"/>
                      <a:gd name="T34" fmla="*/ 2 w 1797"/>
                      <a:gd name="T35" fmla="*/ 1 h 897"/>
                      <a:gd name="T36" fmla="*/ 2 w 1797"/>
                      <a:gd name="T37" fmla="*/ 0 h 897"/>
                      <a:gd name="T38" fmla="*/ 2 w 1797"/>
                      <a:gd name="T39" fmla="*/ 0 h 897"/>
                      <a:gd name="T40" fmla="*/ 2 w 1797"/>
                      <a:gd name="T41" fmla="*/ 0 h 897"/>
                      <a:gd name="T42" fmla="*/ 2 w 1797"/>
                      <a:gd name="T43" fmla="*/ 0 h 897"/>
                      <a:gd name="T44" fmla="*/ 2 w 1797"/>
                      <a:gd name="T45" fmla="*/ 0 h 897"/>
                      <a:gd name="T46" fmla="*/ 2 w 1797"/>
                      <a:gd name="T47" fmla="*/ 0 h 897"/>
                      <a:gd name="T48" fmla="*/ 2 w 1797"/>
                      <a:gd name="T49" fmla="*/ 0 h 897"/>
                      <a:gd name="T50" fmla="*/ 2 w 1797"/>
                      <a:gd name="T51" fmla="*/ 0 h 897"/>
                      <a:gd name="T52" fmla="*/ 2 w 1797"/>
                      <a:gd name="T53" fmla="*/ 0 h 897"/>
                      <a:gd name="T54" fmla="*/ 2 w 1797"/>
                      <a:gd name="T55" fmla="*/ 0 h 897"/>
                      <a:gd name="T56" fmla="*/ 1 w 1797"/>
                      <a:gd name="T57" fmla="*/ 0 h 897"/>
                      <a:gd name="T58" fmla="*/ 1 w 1797"/>
                      <a:gd name="T59" fmla="*/ 0 h 897"/>
                      <a:gd name="T60" fmla="*/ 1 w 1797"/>
                      <a:gd name="T61" fmla="*/ 0 h 897"/>
                      <a:gd name="T62" fmla="*/ 1 w 1797"/>
                      <a:gd name="T63" fmla="*/ 0 h 897"/>
                      <a:gd name="T64" fmla="*/ 1 w 1797"/>
                      <a:gd name="T65" fmla="*/ 0 h 897"/>
                      <a:gd name="T66" fmla="*/ 1 w 1797"/>
                      <a:gd name="T67" fmla="*/ 0 h 897"/>
                      <a:gd name="T68" fmla="*/ 1 w 1797"/>
                      <a:gd name="T69" fmla="*/ 0 h 897"/>
                      <a:gd name="T70" fmla="*/ 1 w 1797"/>
                      <a:gd name="T71" fmla="*/ 0 h 897"/>
                      <a:gd name="T72" fmla="*/ 1 w 1797"/>
                      <a:gd name="T73" fmla="*/ 0 h 897"/>
                      <a:gd name="T74" fmla="*/ 1 w 1797"/>
                      <a:gd name="T75" fmla="*/ 0 h 897"/>
                      <a:gd name="T76" fmla="*/ 1 w 1797"/>
                      <a:gd name="T77" fmla="*/ 0 h 897"/>
                      <a:gd name="T78" fmla="*/ 0 w 1797"/>
                      <a:gd name="T79" fmla="*/ 0 h 897"/>
                      <a:gd name="T80" fmla="*/ 0 w 1797"/>
                      <a:gd name="T81" fmla="*/ 0 h 897"/>
                      <a:gd name="T82" fmla="*/ 0 w 1797"/>
                      <a:gd name="T83" fmla="*/ 0 h 897"/>
                      <a:gd name="T84" fmla="*/ 0 w 1797"/>
                      <a:gd name="T85" fmla="*/ 0 h 8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97" h="897">
                        <a:moveTo>
                          <a:pt x="0" y="0"/>
                        </a:moveTo>
                        <a:lnTo>
                          <a:pt x="2" y="46"/>
                        </a:lnTo>
                        <a:lnTo>
                          <a:pt x="5" y="92"/>
                        </a:lnTo>
                        <a:lnTo>
                          <a:pt x="10" y="135"/>
                        </a:lnTo>
                        <a:lnTo>
                          <a:pt x="19" y="180"/>
                        </a:lnTo>
                        <a:lnTo>
                          <a:pt x="29" y="223"/>
                        </a:lnTo>
                        <a:lnTo>
                          <a:pt x="41" y="266"/>
                        </a:lnTo>
                        <a:lnTo>
                          <a:pt x="55" y="307"/>
                        </a:lnTo>
                        <a:lnTo>
                          <a:pt x="72" y="348"/>
                        </a:lnTo>
                        <a:lnTo>
                          <a:pt x="89" y="387"/>
                        </a:lnTo>
                        <a:lnTo>
                          <a:pt x="109" y="427"/>
                        </a:lnTo>
                        <a:lnTo>
                          <a:pt x="131" y="464"/>
                        </a:lnTo>
                        <a:lnTo>
                          <a:pt x="154" y="500"/>
                        </a:lnTo>
                        <a:lnTo>
                          <a:pt x="179" y="535"/>
                        </a:lnTo>
                        <a:lnTo>
                          <a:pt x="207" y="569"/>
                        </a:lnTo>
                        <a:lnTo>
                          <a:pt x="235" y="602"/>
                        </a:lnTo>
                        <a:lnTo>
                          <a:pt x="265" y="634"/>
                        </a:lnTo>
                        <a:lnTo>
                          <a:pt x="295" y="664"/>
                        </a:lnTo>
                        <a:lnTo>
                          <a:pt x="328" y="692"/>
                        </a:lnTo>
                        <a:lnTo>
                          <a:pt x="362" y="718"/>
                        </a:lnTo>
                        <a:lnTo>
                          <a:pt x="397" y="744"/>
                        </a:lnTo>
                        <a:lnTo>
                          <a:pt x="434" y="767"/>
                        </a:lnTo>
                        <a:lnTo>
                          <a:pt x="472" y="788"/>
                        </a:lnTo>
                        <a:lnTo>
                          <a:pt x="510" y="808"/>
                        </a:lnTo>
                        <a:lnTo>
                          <a:pt x="550" y="826"/>
                        </a:lnTo>
                        <a:lnTo>
                          <a:pt x="590" y="842"/>
                        </a:lnTo>
                        <a:lnTo>
                          <a:pt x="632" y="856"/>
                        </a:lnTo>
                        <a:lnTo>
                          <a:pt x="675" y="868"/>
                        </a:lnTo>
                        <a:lnTo>
                          <a:pt x="719" y="878"/>
                        </a:lnTo>
                        <a:lnTo>
                          <a:pt x="763" y="887"/>
                        </a:lnTo>
                        <a:lnTo>
                          <a:pt x="808" y="893"/>
                        </a:lnTo>
                        <a:lnTo>
                          <a:pt x="853" y="896"/>
                        </a:lnTo>
                        <a:lnTo>
                          <a:pt x="899" y="897"/>
                        </a:lnTo>
                        <a:lnTo>
                          <a:pt x="945" y="896"/>
                        </a:lnTo>
                        <a:lnTo>
                          <a:pt x="990" y="893"/>
                        </a:lnTo>
                        <a:lnTo>
                          <a:pt x="1035" y="887"/>
                        </a:lnTo>
                        <a:lnTo>
                          <a:pt x="1078" y="878"/>
                        </a:lnTo>
                        <a:lnTo>
                          <a:pt x="1122" y="868"/>
                        </a:lnTo>
                        <a:lnTo>
                          <a:pt x="1165" y="856"/>
                        </a:lnTo>
                        <a:lnTo>
                          <a:pt x="1207" y="842"/>
                        </a:lnTo>
                        <a:lnTo>
                          <a:pt x="1247" y="826"/>
                        </a:lnTo>
                        <a:lnTo>
                          <a:pt x="1287" y="808"/>
                        </a:lnTo>
                        <a:lnTo>
                          <a:pt x="1325" y="788"/>
                        </a:lnTo>
                        <a:lnTo>
                          <a:pt x="1364" y="767"/>
                        </a:lnTo>
                        <a:lnTo>
                          <a:pt x="1400" y="744"/>
                        </a:lnTo>
                        <a:lnTo>
                          <a:pt x="1435" y="718"/>
                        </a:lnTo>
                        <a:lnTo>
                          <a:pt x="1469" y="692"/>
                        </a:lnTo>
                        <a:lnTo>
                          <a:pt x="1502" y="664"/>
                        </a:lnTo>
                        <a:lnTo>
                          <a:pt x="1532" y="634"/>
                        </a:lnTo>
                        <a:lnTo>
                          <a:pt x="1562" y="602"/>
                        </a:lnTo>
                        <a:lnTo>
                          <a:pt x="1591" y="569"/>
                        </a:lnTo>
                        <a:lnTo>
                          <a:pt x="1618" y="535"/>
                        </a:lnTo>
                        <a:lnTo>
                          <a:pt x="1643" y="500"/>
                        </a:lnTo>
                        <a:lnTo>
                          <a:pt x="1666" y="464"/>
                        </a:lnTo>
                        <a:lnTo>
                          <a:pt x="1688" y="427"/>
                        </a:lnTo>
                        <a:lnTo>
                          <a:pt x="1708" y="387"/>
                        </a:lnTo>
                        <a:lnTo>
                          <a:pt x="1725" y="348"/>
                        </a:lnTo>
                        <a:lnTo>
                          <a:pt x="1742" y="307"/>
                        </a:lnTo>
                        <a:lnTo>
                          <a:pt x="1756" y="266"/>
                        </a:lnTo>
                        <a:lnTo>
                          <a:pt x="1768" y="223"/>
                        </a:lnTo>
                        <a:lnTo>
                          <a:pt x="1778" y="180"/>
                        </a:lnTo>
                        <a:lnTo>
                          <a:pt x="1787" y="135"/>
                        </a:lnTo>
                        <a:lnTo>
                          <a:pt x="1792" y="92"/>
                        </a:lnTo>
                        <a:lnTo>
                          <a:pt x="1796" y="46"/>
                        </a:lnTo>
                        <a:lnTo>
                          <a:pt x="1797" y="0"/>
                        </a:lnTo>
                        <a:lnTo>
                          <a:pt x="1711" y="0"/>
                        </a:lnTo>
                        <a:lnTo>
                          <a:pt x="1638" y="0"/>
                        </a:lnTo>
                        <a:lnTo>
                          <a:pt x="1574" y="0"/>
                        </a:lnTo>
                        <a:lnTo>
                          <a:pt x="1520" y="0"/>
                        </a:lnTo>
                        <a:lnTo>
                          <a:pt x="1474" y="0"/>
                        </a:lnTo>
                        <a:lnTo>
                          <a:pt x="1436" y="0"/>
                        </a:lnTo>
                        <a:lnTo>
                          <a:pt x="1402" y="0"/>
                        </a:lnTo>
                        <a:lnTo>
                          <a:pt x="1372" y="0"/>
                        </a:lnTo>
                        <a:lnTo>
                          <a:pt x="1345" y="0"/>
                        </a:lnTo>
                        <a:lnTo>
                          <a:pt x="1319" y="0"/>
                        </a:lnTo>
                        <a:lnTo>
                          <a:pt x="1293" y="0"/>
                        </a:lnTo>
                        <a:lnTo>
                          <a:pt x="1266" y="0"/>
                        </a:lnTo>
                        <a:lnTo>
                          <a:pt x="1236" y="0"/>
                        </a:lnTo>
                        <a:lnTo>
                          <a:pt x="1202" y="0"/>
                        </a:lnTo>
                        <a:lnTo>
                          <a:pt x="1164" y="0"/>
                        </a:lnTo>
                        <a:lnTo>
                          <a:pt x="1118" y="0"/>
                        </a:lnTo>
                        <a:lnTo>
                          <a:pt x="1117" y="23"/>
                        </a:lnTo>
                        <a:lnTo>
                          <a:pt x="1114" y="43"/>
                        </a:lnTo>
                        <a:lnTo>
                          <a:pt x="1108" y="65"/>
                        </a:lnTo>
                        <a:lnTo>
                          <a:pt x="1100" y="85"/>
                        </a:lnTo>
                        <a:lnTo>
                          <a:pt x="1092" y="105"/>
                        </a:lnTo>
                        <a:lnTo>
                          <a:pt x="1081" y="122"/>
                        </a:lnTo>
                        <a:lnTo>
                          <a:pt x="1067" y="139"/>
                        </a:lnTo>
                        <a:lnTo>
                          <a:pt x="1053" y="155"/>
                        </a:lnTo>
                        <a:lnTo>
                          <a:pt x="1038" y="169"/>
                        </a:lnTo>
                        <a:lnTo>
                          <a:pt x="1021" y="181"/>
                        </a:lnTo>
                        <a:lnTo>
                          <a:pt x="1003" y="192"/>
                        </a:lnTo>
                        <a:lnTo>
                          <a:pt x="984" y="201"/>
                        </a:lnTo>
                        <a:lnTo>
                          <a:pt x="963" y="209"/>
                        </a:lnTo>
                        <a:lnTo>
                          <a:pt x="942" y="214"/>
                        </a:lnTo>
                        <a:lnTo>
                          <a:pt x="921" y="218"/>
                        </a:lnTo>
                        <a:lnTo>
                          <a:pt x="899" y="219"/>
                        </a:lnTo>
                        <a:lnTo>
                          <a:pt x="877" y="218"/>
                        </a:lnTo>
                        <a:lnTo>
                          <a:pt x="855" y="214"/>
                        </a:lnTo>
                        <a:lnTo>
                          <a:pt x="834" y="209"/>
                        </a:lnTo>
                        <a:lnTo>
                          <a:pt x="813" y="201"/>
                        </a:lnTo>
                        <a:lnTo>
                          <a:pt x="794" y="192"/>
                        </a:lnTo>
                        <a:lnTo>
                          <a:pt x="776" y="181"/>
                        </a:lnTo>
                        <a:lnTo>
                          <a:pt x="759" y="169"/>
                        </a:lnTo>
                        <a:lnTo>
                          <a:pt x="744" y="155"/>
                        </a:lnTo>
                        <a:lnTo>
                          <a:pt x="730" y="139"/>
                        </a:lnTo>
                        <a:lnTo>
                          <a:pt x="717" y="122"/>
                        </a:lnTo>
                        <a:lnTo>
                          <a:pt x="706" y="105"/>
                        </a:lnTo>
                        <a:lnTo>
                          <a:pt x="697" y="85"/>
                        </a:lnTo>
                        <a:lnTo>
                          <a:pt x="689" y="65"/>
                        </a:lnTo>
                        <a:lnTo>
                          <a:pt x="684" y="43"/>
                        </a:lnTo>
                        <a:lnTo>
                          <a:pt x="680" y="23"/>
                        </a:lnTo>
                        <a:lnTo>
                          <a:pt x="679" y="0"/>
                        </a:lnTo>
                        <a:lnTo>
                          <a:pt x="594" y="0"/>
                        </a:lnTo>
                        <a:lnTo>
                          <a:pt x="520" y="0"/>
                        </a:lnTo>
                        <a:lnTo>
                          <a:pt x="457" y="0"/>
                        </a:lnTo>
                        <a:lnTo>
                          <a:pt x="403" y="0"/>
                        </a:lnTo>
                        <a:lnTo>
                          <a:pt x="357" y="0"/>
                        </a:lnTo>
                        <a:lnTo>
                          <a:pt x="318" y="0"/>
                        </a:lnTo>
                        <a:lnTo>
                          <a:pt x="284" y="0"/>
                        </a:lnTo>
                        <a:lnTo>
                          <a:pt x="255" y="0"/>
                        </a:lnTo>
                        <a:lnTo>
                          <a:pt x="227" y="0"/>
                        </a:lnTo>
                        <a:lnTo>
                          <a:pt x="201" y="0"/>
                        </a:lnTo>
                        <a:lnTo>
                          <a:pt x="176" y="0"/>
                        </a:lnTo>
                        <a:lnTo>
                          <a:pt x="149" y="0"/>
                        </a:lnTo>
                        <a:lnTo>
                          <a:pt x="119" y="0"/>
                        </a:lnTo>
                        <a:lnTo>
                          <a:pt x="85" y="0"/>
                        </a:lnTo>
                        <a:lnTo>
                          <a:pt x="47" y="0"/>
                        </a:lnTo>
                        <a:lnTo>
                          <a:pt x="0" y="0"/>
                        </a:lnTo>
                        <a:close/>
                      </a:path>
                    </a:pathLst>
                  </a:custGeom>
                  <a:solidFill>
                    <a:srgbClr val="F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365">
                    <a:extLst>
                      <a:ext uri="{FF2B5EF4-FFF2-40B4-BE49-F238E27FC236}">
                        <a16:creationId xmlns:a16="http://schemas.microsoft.com/office/drawing/2014/main" id="{0DA61B84-F26D-4F8B-B07F-3558D3D3AB2C}"/>
                      </a:ext>
                    </a:extLst>
                  </p:cNvPr>
                  <p:cNvSpPr>
                    <a:spLocks/>
                  </p:cNvSpPr>
                  <p:nvPr/>
                </p:nvSpPr>
                <p:spPr bwMode="auto">
                  <a:xfrm>
                    <a:off x="1965" y="2803"/>
                    <a:ext cx="592" cy="295"/>
                  </a:xfrm>
                  <a:custGeom>
                    <a:avLst/>
                    <a:gdLst>
                      <a:gd name="T0" fmla="*/ 0 w 1777"/>
                      <a:gd name="T1" fmla="*/ 0 h 887"/>
                      <a:gd name="T2" fmla="*/ 0 w 1777"/>
                      <a:gd name="T3" fmla="*/ 0 h 887"/>
                      <a:gd name="T4" fmla="*/ 0 w 1777"/>
                      <a:gd name="T5" fmla="*/ 0 h 887"/>
                      <a:gd name="T6" fmla="*/ 0 w 1777"/>
                      <a:gd name="T7" fmla="*/ 1 h 887"/>
                      <a:gd name="T8" fmla="*/ 0 w 1777"/>
                      <a:gd name="T9" fmla="*/ 1 h 887"/>
                      <a:gd name="T10" fmla="*/ 0 w 1777"/>
                      <a:gd name="T11" fmla="*/ 1 h 887"/>
                      <a:gd name="T12" fmla="*/ 1 w 1777"/>
                      <a:gd name="T13" fmla="*/ 1 h 887"/>
                      <a:gd name="T14" fmla="*/ 1 w 1777"/>
                      <a:gd name="T15" fmla="*/ 1 h 887"/>
                      <a:gd name="T16" fmla="*/ 1 w 1777"/>
                      <a:gd name="T17" fmla="*/ 1 h 887"/>
                      <a:gd name="T18" fmla="*/ 1 w 1777"/>
                      <a:gd name="T19" fmla="*/ 1 h 887"/>
                      <a:gd name="T20" fmla="*/ 1 w 1777"/>
                      <a:gd name="T21" fmla="*/ 1 h 887"/>
                      <a:gd name="T22" fmla="*/ 1 w 1777"/>
                      <a:gd name="T23" fmla="*/ 1 h 887"/>
                      <a:gd name="T24" fmla="*/ 2 w 1777"/>
                      <a:gd name="T25" fmla="*/ 1 h 887"/>
                      <a:gd name="T26" fmla="*/ 2 w 1777"/>
                      <a:gd name="T27" fmla="*/ 1 h 887"/>
                      <a:gd name="T28" fmla="*/ 2 w 1777"/>
                      <a:gd name="T29" fmla="*/ 1 h 887"/>
                      <a:gd name="T30" fmla="*/ 2 w 1777"/>
                      <a:gd name="T31" fmla="*/ 1 h 887"/>
                      <a:gd name="T32" fmla="*/ 2 w 1777"/>
                      <a:gd name="T33" fmla="*/ 1 h 887"/>
                      <a:gd name="T34" fmla="*/ 2 w 1777"/>
                      <a:gd name="T35" fmla="*/ 1 h 887"/>
                      <a:gd name="T36" fmla="*/ 2 w 1777"/>
                      <a:gd name="T37" fmla="*/ 0 h 887"/>
                      <a:gd name="T38" fmla="*/ 2 w 1777"/>
                      <a:gd name="T39" fmla="*/ 0 h 887"/>
                      <a:gd name="T40" fmla="*/ 2 w 1777"/>
                      <a:gd name="T41" fmla="*/ 0 h 887"/>
                      <a:gd name="T42" fmla="*/ 2 w 1777"/>
                      <a:gd name="T43" fmla="*/ 0 h 887"/>
                      <a:gd name="T44" fmla="*/ 2 w 1777"/>
                      <a:gd name="T45" fmla="*/ 0 h 887"/>
                      <a:gd name="T46" fmla="*/ 2 w 1777"/>
                      <a:gd name="T47" fmla="*/ 0 h 887"/>
                      <a:gd name="T48" fmla="*/ 2 w 1777"/>
                      <a:gd name="T49" fmla="*/ 0 h 887"/>
                      <a:gd name="T50" fmla="*/ 2 w 1777"/>
                      <a:gd name="T51" fmla="*/ 0 h 887"/>
                      <a:gd name="T52" fmla="*/ 2 w 1777"/>
                      <a:gd name="T53" fmla="*/ 0 h 887"/>
                      <a:gd name="T54" fmla="*/ 2 w 1777"/>
                      <a:gd name="T55" fmla="*/ 0 h 887"/>
                      <a:gd name="T56" fmla="*/ 1 w 1777"/>
                      <a:gd name="T57" fmla="*/ 0 h 887"/>
                      <a:gd name="T58" fmla="*/ 1 w 1777"/>
                      <a:gd name="T59" fmla="*/ 0 h 887"/>
                      <a:gd name="T60" fmla="*/ 1 w 1777"/>
                      <a:gd name="T61" fmla="*/ 0 h 887"/>
                      <a:gd name="T62" fmla="*/ 1 w 1777"/>
                      <a:gd name="T63" fmla="*/ 0 h 887"/>
                      <a:gd name="T64" fmla="*/ 1 w 1777"/>
                      <a:gd name="T65" fmla="*/ 0 h 887"/>
                      <a:gd name="T66" fmla="*/ 1 w 1777"/>
                      <a:gd name="T67" fmla="*/ 0 h 887"/>
                      <a:gd name="T68" fmla="*/ 1 w 1777"/>
                      <a:gd name="T69" fmla="*/ 0 h 887"/>
                      <a:gd name="T70" fmla="*/ 1 w 1777"/>
                      <a:gd name="T71" fmla="*/ 0 h 887"/>
                      <a:gd name="T72" fmla="*/ 1 w 1777"/>
                      <a:gd name="T73" fmla="*/ 0 h 887"/>
                      <a:gd name="T74" fmla="*/ 1 w 1777"/>
                      <a:gd name="T75" fmla="*/ 0 h 887"/>
                      <a:gd name="T76" fmla="*/ 1 w 1777"/>
                      <a:gd name="T77" fmla="*/ 0 h 887"/>
                      <a:gd name="T78" fmla="*/ 0 w 1777"/>
                      <a:gd name="T79" fmla="*/ 0 h 887"/>
                      <a:gd name="T80" fmla="*/ 0 w 1777"/>
                      <a:gd name="T81" fmla="*/ 0 h 887"/>
                      <a:gd name="T82" fmla="*/ 0 w 1777"/>
                      <a:gd name="T83" fmla="*/ 0 h 887"/>
                      <a:gd name="T84" fmla="*/ 0 w 1777"/>
                      <a:gd name="T85" fmla="*/ 0 h 88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77" h="887">
                        <a:moveTo>
                          <a:pt x="0" y="0"/>
                        </a:moveTo>
                        <a:lnTo>
                          <a:pt x="1" y="46"/>
                        </a:lnTo>
                        <a:lnTo>
                          <a:pt x="5" y="91"/>
                        </a:lnTo>
                        <a:lnTo>
                          <a:pt x="10" y="134"/>
                        </a:lnTo>
                        <a:lnTo>
                          <a:pt x="19" y="178"/>
                        </a:lnTo>
                        <a:lnTo>
                          <a:pt x="29" y="221"/>
                        </a:lnTo>
                        <a:lnTo>
                          <a:pt x="41" y="263"/>
                        </a:lnTo>
                        <a:lnTo>
                          <a:pt x="54" y="304"/>
                        </a:lnTo>
                        <a:lnTo>
                          <a:pt x="71" y="345"/>
                        </a:lnTo>
                        <a:lnTo>
                          <a:pt x="88" y="384"/>
                        </a:lnTo>
                        <a:lnTo>
                          <a:pt x="108" y="421"/>
                        </a:lnTo>
                        <a:lnTo>
                          <a:pt x="130" y="459"/>
                        </a:lnTo>
                        <a:lnTo>
                          <a:pt x="153" y="495"/>
                        </a:lnTo>
                        <a:lnTo>
                          <a:pt x="178" y="530"/>
                        </a:lnTo>
                        <a:lnTo>
                          <a:pt x="204" y="564"/>
                        </a:lnTo>
                        <a:lnTo>
                          <a:pt x="232" y="596"/>
                        </a:lnTo>
                        <a:lnTo>
                          <a:pt x="261" y="626"/>
                        </a:lnTo>
                        <a:lnTo>
                          <a:pt x="292" y="656"/>
                        </a:lnTo>
                        <a:lnTo>
                          <a:pt x="325" y="684"/>
                        </a:lnTo>
                        <a:lnTo>
                          <a:pt x="358" y="711"/>
                        </a:lnTo>
                        <a:lnTo>
                          <a:pt x="393" y="735"/>
                        </a:lnTo>
                        <a:lnTo>
                          <a:pt x="429" y="758"/>
                        </a:lnTo>
                        <a:lnTo>
                          <a:pt x="466" y="780"/>
                        </a:lnTo>
                        <a:lnTo>
                          <a:pt x="505" y="799"/>
                        </a:lnTo>
                        <a:lnTo>
                          <a:pt x="544" y="817"/>
                        </a:lnTo>
                        <a:lnTo>
                          <a:pt x="584" y="833"/>
                        </a:lnTo>
                        <a:lnTo>
                          <a:pt x="625" y="847"/>
                        </a:lnTo>
                        <a:lnTo>
                          <a:pt x="667" y="859"/>
                        </a:lnTo>
                        <a:lnTo>
                          <a:pt x="710" y="868"/>
                        </a:lnTo>
                        <a:lnTo>
                          <a:pt x="754" y="877"/>
                        </a:lnTo>
                        <a:lnTo>
                          <a:pt x="799" y="883"/>
                        </a:lnTo>
                        <a:lnTo>
                          <a:pt x="844" y="886"/>
                        </a:lnTo>
                        <a:lnTo>
                          <a:pt x="889" y="887"/>
                        </a:lnTo>
                        <a:lnTo>
                          <a:pt x="934" y="886"/>
                        </a:lnTo>
                        <a:lnTo>
                          <a:pt x="978" y="883"/>
                        </a:lnTo>
                        <a:lnTo>
                          <a:pt x="1023" y="877"/>
                        </a:lnTo>
                        <a:lnTo>
                          <a:pt x="1067" y="868"/>
                        </a:lnTo>
                        <a:lnTo>
                          <a:pt x="1110" y="859"/>
                        </a:lnTo>
                        <a:lnTo>
                          <a:pt x="1152" y="847"/>
                        </a:lnTo>
                        <a:lnTo>
                          <a:pt x="1193" y="833"/>
                        </a:lnTo>
                        <a:lnTo>
                          <a:pt x="1233" y="817"/>
                        </a:lnTo>
                        <a:lnTo>
                          <a:pt x="1272" y="799"/>
                        </a:lnTo>
                        <a:lnTo>
                          <a:pt x="1311" y="780"/>
                        </a:lnTo>
                        <a:lnTo>
                          <a:pt x="1348" y="758"/>
                        </a:lnTo>
                        <a:lnTo>
                          <a:pt x="1384" y="735"/>
                        </a:lnTo>
                        <a:lnTo>
                          <a:pt x="1419" y="711"/>
                        </a:lnTo>
                        <a:lnTo>
                          <a:pt x="1452" y="684"/>
                        </a:lnTo>
                        <a:lnTo>
                          <a:pt x="1485" y="656"/>
                        </a:lnTo>
                        <a:lnTo>
                          <a:pt x="1516" y="626"/>
                        </a:lnTo>
                        <a:lnTo>
                          <a:pt x="1545" y="596"/>
                        </a:lnTo>
                        <a:lnTo>
                          <a:pt x="1573" y="564"/>
                        </a:lnTo>
                        <a:lnTo>
                          <a:pt x="1599" y="530"/>
                        </a:lnTo>
                        <a:lnTo>
                          <a:pt x="1624" y="495"/>
                        </a:lnTo>
                        <a:lnTo>
                          <a:pt x="1647" y="459"/>
                        </a:lnTo>
                        <a:lnTo>
                          <a:pt x="1669" y="421"/>
                        </a:lnTo>
                        <a:lnTo>
                          <a:pt x="1689" y="384"/>
                        </a:lnTo>
                        <a:lnTo>
                          <a:pt x="1707" y="345"/>
                        </a:lnTo>
                        <a:lnTo>
                          <a:pt x="1723" y="304"/>
                        </a:lnTo>
                        <a:lnTo>
                          <a:pt x="1736" y="263"/>
                        </a:lnTo>
                        <a:lnTo>
                          <a:pt x="1748" y="221"/>
                        </a:lnTo>
                        <a:lnTo>
                          <a:pt x="1758" y="178"/>
                        </a:lnTo>
                        <a:lnTo>
                          <a:pt x="1767" y="134"/>
                        </a:lnTo>
                        <a:lnTo>
                          <a:pt x="1772" y="91"/>
                        </a:lnTo>
                        <a:lnTo>
                          <a:pt x="1776" y="46"/>
                        </a:lnTo>
                        <a:lnTo>
                          <a:pt x="1777" y="0"/>
                        </a:lnTo>
                        <a:lnTo>
                          <a:pt x="1689" y="0"/>
                        </a:lnTo>
                        <a:lnTo>
                          <a:pt x="1613" y="0"/>
                        </a:lnTo>
                        <a:lnTo>
                          <a:pt x="1549" y="0"/>
                        </a:lnTo>
                        <a:lnTo>
                          <a:pt x="1494" y="0"/>
                        </a:lnTo>
                        <a:lnTo>
                          <a:pt x="1448" y="0"/>
                        </a:lnTo>
                        <a:lnTo>
                          <a:pt x="1408" y="0"/>
                        </a:lnTo>
                        <a:lnTo>
                          <a:pt x="1374" y="0"/>
                        </a:lnTo>
                        <a:lnTo>
                          <a:pt x="1345" y="0"/>
                        </a:lnTo>
                        <a:lnTo>
                          <a:pt x="1318" y="0"/>
                        </a:lnTo>
                        <a:lnTo>
                          <a:pt x="1293" y="0"/>
                        </a:lnTo>
                        <a:lnTo>
                          <a:pt x="1269" y="0"/>
                        </a:lnTo>
                        <a:lnTo>
                          <a:pt x="1244" y="0"/>
                        </a:lnTo>
                        <a:lnTo>
                          <a:pt x="1216" y="0"/>
                        </a:lnTo>
                        <a:lnTo>
                          <a:pt x="1186" y="0"/>
                        </a:lnTo>
                        <a:lnTo>
                          <a:pt x="1150" y="0"/>
                        </a:lnTo>
                        <a:lnTo>
                          <a:pt x="1108" y="0"/>
                        </a:lnTo>
                        <a:lnTo>
                          <a:pt x="1107" y="23"/>
                        </a:lnTo>
                        <a:lnTo>
                          <a:pt x="1104" y="43"/>
                        </a:lnTo>
                        <a:lnTo>
                          <a:pt x="1098" y="65"/>
                        </a:lnTo>
                        <a:lnTo>
                          <a:pt x="1090" y="85"/>
                        </a:lnTo>
                        <a:lnTo>
                          <a:pt x="1082" y="105"/>
                        </a:lnTo>
                        <a:lnTo>
                          <a:pt x="1071" y="122"/>
                        </a:lnTo>
                        <a:lnTo>
                          <a:pt x="1057" y="139"/>
                        </a:lnTo>
                        <a:lnTo>
                          <a:pt x="1043" y="155"/>
                        </a:lnTo>
                        <a:lnTo>
                          <a:pt x="1028" y="169"/>
                        </a:lnTo>
                        <a:lnTo>
                          <a:pt x="1011" y="181"/>
                        </a:lnTo>
                        <a:lnTo>
                          <a:pt x="993" y="192"/>
                        </a:lnTo>
                        <a:lnTo>
                          <a:pt x="974" y="201"/>
                        </a:lnTo>
                        <a:lnTo>
                          <a:pt x="953" y="209"/>
                        </a:lnTo>
                        <a:lnTo>
                          <a:pt x="932" y="214"/>
                        </a:lnTo>
                        <a:lnTo>
                          <a:pt x="911" y="218"/>
                        </a:lnTo>
                        <a:lnTo>
                          <a:pt x="889" y="219"/>
                        </a:lnTo>
                        <a:lnTo>
                          <a:pt x="867" y="218"/>
                        </a:lnTo>
                        <a:lnTo>
                          <a:pt x="845" y="214"/>
                        </a:lnTo>
                        <a:lnTo>
                          <a:pt x="824" y="209"/>
                        </a:lnTo>
                        <a:lnTo>
                          <a:pt x="803" y="201"/>
                        </a:lnTo>
                        <a:lnTo>
                          <a:pt x="784" y="192"/>
                        </a:lnTo>
                        <a:lnTo>
                          <a:pt x="766" y="181"/>
                        </a:lnTo>
                        <a:lnTo>
                          <a:pt x="749" y="169"/>
                        </a:lnTo>
                        <a:lnTo>
                          <a:pt x="734" y="155"/>
                        </a:lnTo>
                        <a:lnTo>
                          <a:pt x="720" y="139"/>
                        </a:lnTo>
                        <a:lnTo>
                          <a:pt x="707" y="122"/>
                        </a:lnTo>
                        <a:lnTo>
                          <a:pt x="696" y="105"/>
                        </a:lnTo>
                        <a:lnTo>
                          <a:pt x="687" y="85"/>
                        </a:lnTo>
                        <a:lnTo>
                          <a:pt x="679" y="65"/>
                        </a:lnTo>
                        <a:lnTo>
                          <a:pt x="674" y="43"/>
                        </a:lnTo>
                        <a:lnTo>
                          <a:pt x="670" y="23"/>
                        </a:lnTo>
                        <a:lnTo>
                          <a:pt x="669" y="0"/>
                        </a:lnTo>
                        <a:lnTo>
                          <a:pt x="582" y="0"/>
                        </a:lnTo>
                        <a:lnTo>
                          <a:pt x="507" y="0"/>
                        </a:lnTo>
                        <a:lnTo>
                          <a:pt x="442" y="0"/>
                        </a:lnTo>
                        <a:lnTo>
                          <a:pt x="387" y="0"/>
                        </a:lnTo>
                        <a:lnTo>
                          <a:pt x="341" y="0"/>
                        </a:lnTo>
                        <a:lnTo>
                          <a:pt x="301" y="0"/>
                        </a:lnTo>
                        <a:lnTo>
                          <a:pt x="267" y="0"/>
                        </a:lnTo>
                        <a:lnTo>
                          <a:pt x="238" y="0"/>
                        </a:lnTo>
                        <a:lnTo>
                          <a:pt x="211" y="0"/>
                        </a:lnTo>
                        <a:lnTo>
                          <a:pt x="187" y="0"/>
                        </a:lnTo>
                        <a:lnTo>
                          <a:pt x="162" y="0"/>
                        </a:lnTo>
                        <a:lnTo>
                          <a:pt x="136" y="0"/>
                        </a:lnTo>
                        <a:lnTo>
                          <a:pt x="109" y="0"/>
                        </a:lnTo>
                        <a:lnTo>
                          <a:pt x="78" y="0"/>
                        </a:lnTo>
                        <a:lnTo>
                          <a:pt x="42" y="0"/>
                        </a:lnTo>
                        <a:lnTo>
                          <a:pt x="0" y="0"/>
                        </a:lnTo>
                        <a:close/>
                      </a:path>
                    </a:pathLst>
                  </a:custGeom>
                  <a:solidFill>
                    <a:srgbClr val="F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366">
                    <a:extLst>
                      <a:ext uri="{FF2B5EF4-FFF2-40B4-BE49-F238E27FC236}">
                        <a16:creationId xmlns:a16="http://schemas.microsoft.com/office/drawing/2014/main" id="{A9E36DD8-D6D5-48BA-A3E3-0529D68C9765}"/>
                      </a:ext>
                    </a:extLst>
                  </p:cNvPr>
                  <p:cNvSpPr>
                    <a:spLocks/>
                  </p:cNvSpPr>
                  <p:nvPr/>
                </p:nvSpPr>
                <p:spPr bwMode="auto">
                  <a:xfrm>
                    <a:off x="1969" y="2803"/>
                    <a:ext cx="585" cy="292"/>
                  </a:xfrm>
                  <a:custGeom>
                    <a:avLst/>
                    <a:gdLst>
                      <a:gd name="T0" fmla="*/ 2 w 1755"/>
                      <a:gd name="T1" fmla="*/ 0 h 876"/>
                      <a:gd name="T2" fmla="*/ 2 w 1755"/>
                      <a:gd name="T3" fmla="*/ 0 h 876"/>
                      <a:gd name="T4" fmla="*/ 2 w 1755"/>
                      <a:gd name="T5" fmla="*/ 0 h 876"/>
                      <a:gd name="T6" fmla="*/ 2 w 1755"/>
                      <a:gd name="T7" fmla="*/ 0 h 876"/>
                      <a:gd name="T8" fmla="*/ 2 w 1755"/>
                      <a:gd name="T9" fmla="*/ 0 h 876"/>
                      <a:gd name="T10" fmla="*/ 2 w 1755"/>
                      <a:gd name="T11" fmla="*/ 1 h 876"/>
                      <a:gd name="T12" fmla="*/ 2 w 1755"/>
                      <a:gd name="T13" fmla="*/ 1 h 876"/>
                      <a:gd name="T14" fmla="*/ 2 w 1755"/>
                      <a:gd name="T15" fmla="*/ 1 h 876"/>
                      <a:gd name="T16" fmla="*/ 2 w 1755"/>
                      <a:gd name="T17" fmla="*/ 1 h 876"/>
                      <a:gd name="T18" fmla="*/ 2 w 1755"/>
                      <a:gd name="T19" fmla="*/ 1 h 876"/>
                      <a:gd name="T20" fmla="*/ 2 w 1755"/>
                      <a:gd name="T21" fmla="*/ 1 h 876"/>
                      <a:gd name="T22" fmla="*/ 2 w 1755"/>
                      <a:gd name="T23" fmla="*/ 1 h 876"/>
                      <a:gd name="T24" fmla="*/ 2 w 1755"/>
                      <a:gd name="T25" fmla="*/ 1 h 876"/>
                      <a:gd name="T26" fmla="*/ 2 w 1755"/>
                      <a:gd name="T27" fmla="*/ 1 h 876"/>
                      <a:gd name="T28" fmla="*/ 1 w 1755"/>
                      <a:gd name="T29" fmla="*/ 1 h 876"/>
                      <a:gd name="T30" fmla="*/ 1 w 1755"/>
                      <a:gd name="T31" fmla="*/ 1 h 876"/>
                      <a:gd name="T32" fmla="*/ 1 w 1755"/>
                      <a:gd name="T33" fmla="*/ 1 h 876"/>
                      <a:gd name="T34" fmla="*/ 1 w 1755"/>
                      <a:gd name="T35" fmla="*/ 1 h 876"/>
                      <a:gd name="T36" fmla="*/ 1 w 1755"/>
                      <a:gd name="T37" fmla="*/ 1 h 876"/>
                      <a:gd name="T38" fmla="*/ 1 w 1755"/>
                      <a:gd name="T39" fmla="*/ 1 h 876"/>
                      <a:gd name="T40" fmla="*/ 1 w 1755"/>
                      <a:gd name="T41" fmla="*/ 1 h 876"/>
                      <a:gd name="T42" fmla="*/ 1 w 1755"/>
                      <a:gd name="T43" fmla="*/ 1 h 876"/>
                      <a:gd name="T44" fmla="*/ 1 w 1755"/>
                      <a:gd name="T45" fmla="*/ 1 h 876"/>
                      <a:gd name="T46" fmla="*/ 0 w 1755"/>
                      <a:gd name="T47" fmla="*/ 1 h 876"/>
                      <a:gd name="T48" fmla="*/ 0 w 1755"/>
                      <a:gd name="T49" fmla="*/ 1 h 876"/>
                      <a:gd name="T50" fmla="*/ 0 w 1755"/>
                      <a:gd name="T51" fmla="*/ 1 h 876"/>
                      <a:gd name="T52" fmla="*/ 0 w 1755"/>
                      <a:gd name="T53" fmla="*/ 1 h 876"/>
                      <a:gd name="T54" fmla="*/ 0 w 1755"/>
                      <a:gd name="T55" fmla="*/ 1 h 876"/>
                      <a:gd name="T56" fmla="*/ 0 w 1755"/>
                      <a:gd name="T57" fmla="*/ 0 h 876"/>
                      <a:gd name="T58" fmla="*/ 0 w 1755"/>
                      <a:gd name="T59" fmla="*/ 0 h 876"/>
                      <a:gd name="T60" fmla="*/ 0 w 1755"/>
                      <a:gd name="T61" fmla="*/ 0 h 876"/>
                      <a:gd name="T62" fmla="*/ 0 w 1755"/>
                      <a:gd name="T63" fmla="*/ 0 h 876"/>
                      <a:gd name="T64" fmla="*/ 0 w 1755"/>
                      <a:gd name="T65" fmla="*/ 0 h 876"/>
                      <a:gd name="T66" fmla="*/ 1 w 1755"/>
                      <a:gd name="T67" fmla="*/ 0 h 876"/>
                      <a:gd name="T68" fmla="*/ 1 w 1755"/>
                      <a:gd name="T69" fmla="*/ 0 h 876"/>
                      <a:gd name="T70" fmla="*/ 1 w 1755"/>
                      <a:gd name="T71" fmla="*/ 0 h 876"/>
                      <a:gd name="T72" fmla="*/ 1 w 1755"/>
                      <a:gd name="T73" fmla="*/ 0 h 876"/>
                      <a:gd name="T74" fmla="*/ 1 w 1755"/>
                      <a:gd name="T75" fmla="*/ 0 h 876"/>
                      <a:gd name="T76" fmla="*/ 1 w 1755"/>
                      <a:gd name="T77" fmla="*/ 0 h 876"/>
                      <a:gd name="T78" fmla="*/ 1 w 1755"/>
                      <a:gd name="T79" fmla="*/ 0 h 876"/>
                      <a:gd name="T80" fmla="*/ 1 w 1755"/>
                      <a:gd name="T81" fmla="*/ 0 h 876"/>
                      <a:gd name="T82" fmla="*/ 1 w 1755"/>
                      <a:gd name="T83" fmla="*/ 0 h 876"/>
                      <a:gd name="T84" fmla="*/ 1 w 1755"/>
                      <a:gd name="T85" fmla="*/ 0 h 876"/>
                      <a:gd name="T86" fmla="*/ 1 w 1755"/>
                      <a:gd name="T87" fmla="*/ 0 h 876"/>
                      <a:gd name="T88" fmla="*/ 1 w 1755"/>
                      <a:gd name="T89" fmla="*/ 0 h 876"/>
                      <a:gd name="T90" fmla="*/ 1 w 1755"/>
                      <a:gd name="T91" fmla="*/ 0 h 876"/>
                      <a:gd name="T92" fmla="*/ 1 w 1755"/>
                      <a:gd name="T93" fmla="*/ 0 h 876"/>
                      <a:gd name="T94" fmla="*/ 1 w 1755"/>
                      <a:gd name="T95" fmla="*/ 0 h 876"/>
                      <a:gd name="T96" fmla="*/ 2 w 1755"/>
                      <a:gd name="T97" fmla="*/ 0 h 8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755" h="876">
                        <a:moveTo>
                          <a:pt x="1097" y="0"/>
                        </a:moveTo>
                        <a:lnTo>
                          <a:pt x="1755" y="0"/>
                        </a:lnTo>
                        <a:lnTo>
                          <a:pt x="1754" y="44"/>
                        </a:lnTo>
                        <a:lnTo>
                          <a:pt x="1750" y="89"/>
                        </a:lnTo>
                        <a:lnTo>
                          <a:pt x="1745" y="133"/>
                        </a:lnTo>
                        <a:lnTo>
                          <a:pt x="1737" y="176"/>
                        </a:lnTo>
                        <a:lnTo>
                          <a:pt x="1727" y="219"/>
                        </a:lnTo>
                        <a:lnTo>
                          <a:pt x="1715" y="260"/>
                        </a:lnTo>
                        <a:lnTo>
                          <a:pt x="1701" y="301"/>
                        </a:lnTo>
                        <a:lnTo>
                          <a:pt x="1686" y="340"/>
                        </a:lnTo>
                        <a:lnTo>
                          <a:pt x="1668" y="379"/>
                        </a:lnTo>
                        <a:lnTo>
                          <a:pt x="1648" y="417"/>
                        </a:lnTo>
                        <a:lnTo>
                          <a:pt x="1628" y="453"/>
                        </a:lnTo>
                        <a:lnTo>
                          <a:pt x="1605" y="489"/>
                        </a:lnTo>
                        <a:lnTo>
                          <a:pt x="1580" y="523"/>
                        </a:lnTo>
                        <a:lnTo>
                          <a:pt x="1554" y="557"/>
                        </a:lnTo>
                        <a:lnTo>
                          <a:pt x="1527" y="589"/>
                        </a:lnTo>
                        <a:lnTo>
                          <a:pt x="1497" y="619"/>
                        </a:lnTo>
                        <a:lnTo>
                          <a:pt x="1466" y="648"/>
                        </a:lnTo>
                        <a:lnTo>
                          <a:pt x="1435" y="676"/>
                        </a:lnTo>
                        <a:lnTo>
                          <a:pt x="1402" y="702"/>
                        </a:lnTo>
                        <a:lnTo>
                          <a:pt x="1367" y="726"/>
                        </a:lnTo>
                        <a:lnTo>
                          <a:pt x="1332" y="749"/>
                        </a:lnTo>
                        <a:lnTo>
                          <a:pt x="1295" y="770"/>
                        </a:lnTo>
                        <a:lnTo>
                          <a:pt x="1257" y="790"/>
                        </a:lnTo>
                        <a:lnTo>
                          <a:pt x="1219" y="807"/>
                        </a:lnTo>
                        <a:lnTo>
                          <a:pt x="1178" y="822"/>
                        </a:lnTo>
                        <a:lnTo>
                          <a:pt x="1137" y="837"/>
                        </a:lnTo>
                        <a:lnTo>
                          <a:pt x="1096" y="849"/>
                        </a:lnTo>
                        <a:lnTo>
                          <a:pt x="1054" y="859"/>
                        </a:lnTo>
                        <a:lnTo>
                          <a:pt x="1010" y="866"/>
                        </a:lnTo>
                        <a:lnTo>
                          <a:pt x="966" y="872"/>
                        </a:lnTo>
                        <a:lnTo>
                          <a:pt x="923" y="875"/>
                        </a:lnTo>
                        <a:lnTo>
                          <a:pt x="878" y="876"/>
                        </a:lnTo>
                        <a:lnTo>
                          <a:pt x="833" y="875"/>
                        </a:lnTo>
                        <a:lnTo>
                          <a:pt x="789" y="872"/>
                        </a:lnTo>
                        <a:lnTo>
                          <a:pt x="745" y="866"/>
                        </a:lnTo>
                        <a:lnTo>
                          <a:pt x="701" y="859"/>
                        </a:lnTo>
                        <a:lnTo>
                          <a:pt x="659" y="849"/>
                        </a:lnTo>
                        <a:lnTo>
                          <a:pt x="618" y="837"/>
                        </a:lnTo>
                        <a:lnTo>
                          <a:pt x="577" y="822"/>
                        </a:lnTo>
                        <a:lnTo>
                          <a:pt x="537" y="807"/>
                        </a:lnTo>
                        <a:lnTo>
                          <a:pt x="498" y="790"/>
                        </a:lnTo>
                        <a:lnTo>
                          <a:pt x="460" y="770"/>
                        </a:lnTo>
                        <a:lnTo>
                          <a:pt x="424" y="749"/>
                        </a:lnTo>
                        <a:lnTo>
                          <a:pt x="388" y="726"/>
                        </a:lnTo>
                        <a:lnTo>
                          <a:pt x="353" y="702"/>
                        </a:lnTo>
                        <a:lnTo>
                          <a:pt x="321" y="676"/>
                        </a:lnTo>
                        <a:lnTo>
                          <a:pt x="289" y="648"/>
                        </a:lnTo>
                        <a:lnTo>
                          <a:pt x="258" y="619"/>
                        </a:lnTo>
                        <a:lnTo>
                          <a:pt x="228" y="589"/>
                        </a:lnTo>
                        <a:lnTo>
                          <a:pt x="201" y="557"/>
                        </a:lnTo>
                        <a:lnTo>
                          <a:pt x="175" y="523"/>
                        </a:lnTo>
                        <a:lnTo>
                          <a:pt x="151" y="489"/>
                        </a:lnTo>
                        <a:lnTo>
                          <a:pt x="128" y="453"/>
                        </a:lnTo>
                        <a:lnTo>
                          <a:pt x="107" y="417"/>
                        </a:lnTo>
                        <a:lnTo>
                          <a:pt x="87" y="379"/>
                        </a:lnTo>
                        <a:lnTo>
                          <a:pt x="69" y="340"/>
                        </a:lnTo>
                        <a:lnTo>
                          <a:pt x="54" y="301"/>
                        </a:lnTo>
                        <a:lnTo>
                          <a:pt x="40" y="260"/>
                        </a:lnTo>
                        <a:lnTo>
                          <a:pt x="28" y="219"/>
                        </a:lnTo>
                        <a:lnTo>
                          <a:pt x="18" y="176"/>
                        </a:lnTo>
                        <a:lnTo>
                          <a:pt x="10" y="133"/>
                        </a:lnTo>
                        <a:lnTo>
                          <a:pt x="5" y="89"/>
                        </a:lnTo>
                        <a:lnTo>
                          <a:pt x="1" y="44"/>
                        </a:lnTo>
                        <a:lnTo>
                          <a:pt x="0" y="0"/>
                        </a:lnTo>
                        <a:lnTo>
                          <a:pt x="658" y="0"/>
                        </a:lnTo>
                        <a:lnTo>
                          <a:pt x="659" y="23"/>
                        </a:lnTo>
                        <a:lnTo>
                          <a:pt x="663" y="43"/>
                        </a:lnTo>
                        <a:lnTo>
                          <a:pt x="668" y="65"/>
                        </a:lnTo>
                        <a:lnTo>
                          <a:pt x="676" y="85"/>
                        </a:lnTo>
                        <a:lnTo>
                          <a:pt x="685" y="105"/>
                        </a:lnTo>
                        <a:lnTo>
                          <a:pt x="696" y="122"/>
                        </a:lnTo>
                        <a:lnTo>
                          <a:pt x="709" y="139"/>
                        </a:lnTo>
                        <a:lnTo>
                          <a:pt x="723" y="155"/>
                        </a:lnTo>
                        <a:lnTo>
                          <a:pt x="738" y="169"/>
                        </a:lnTo>
                        <a:lnTo>
                          <a:pt x="755" y="181"/>
                        </a:lnTo>
                        <a:lnTo>
                          <a:pt x="773" y="192"/>
                        </a:lnTo>
                        <a:lnTo>
                          <a:pt x="792" y="201"/>
                        </a:lnTo>
                        <a:lnTo>
                          <a:pt x="813" y="209"/>
                        </a:lnTo>
                        <a:lnTo>
                          <a:pt x="834" y="214"/>
                        </a:lnTo>
                        <a:lnTo>
                          <a:pt x="856" y="218"/>
                        </a:lnTo>
                        <a:lnTo>
                          <a:pt x="878" y="219"/>
                        </a:lnTo>
                        <a:lnTo>
                          <a:pt x="900" y="218"/>
                        </a:lnTo>
                        <a:lnTo>
                          <a:pt x="921" y="214"/>
                        </a:lnTo>
                        <a:lnTo>
                          <a:pt x="942" y="209"/>
                        </a:lnTo>
                        <a:lnTo>
                          <a:pt x="963" y="201"/>
                        </a:lnTo>
                        <a:lnTo>
                          <a:pt x="982" y="192"/>
                        </a:lnTo>
                        <a:lnTo>
                          <a:pt x="1000" y="181"/>
                        </a:lnTo>
                        <a:lnTo>
                          <a:pt x="1017" y="169"/>
                        </a:lnTo>
                        <a:lnTo>
                          <a:pt x="1032" y="155"/>
                        </a:lnTo>
                        <a:lnTo>
                          <a:pt x="1046" y="139"/>
                        </a:lnTo>
                        <a:lnTo>
                          <a:pt x="1060" y="122"/>
                        </a:lnTo>
                        <a:lnTo>
                          <a:pt x="1071" y="105"/>
                        </a:lnTo>
                        <a:lnTo>
                          <a:pt x="1079" y="85"/>
                        </a:lnTo>
                        <a:lnTo>
                          <a:pt x="1087" y="65"/>
                        </a:lnTo>
                        <a:lnTo>
                          <a:pt x="1093" y="43"/>
                        </a:lnTo>
                        <a:lnTo>
                          <a:pt x="1096" y="23"/>
                        </a:lnTo>
                        <a:lnTo>
                          <a:pt x="109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367">
                    <a:extLst>
                      <a:ext uri="{FF2B5EF4-FFF2-40B4-BE49-F238E27FC236}">
                        <a16:creationId xmlns:a16="http://schemas.microsoft.com/office/drawing/2014/main" id="{E4CE57A1-5610-4FFC-89C4-BE6658275897}"/>
                      </a:ext>
                    </a:extLst>
                  </p:cNvPr>
                  <p:cNvSpPr>
                    <a:spLocks/>
                  </p:cNvSpPr>
                  <p:nvPr/>
                </p:nvSpPr>
                <p:spPr bwMode="auto">
                  <a:xfrm>
                    <a:off x="2334" y="2800"/>
                    <a:ext cx="222" cy="5"/>
                  </a:xfrm>
                  <a:custGeom>
                    <a:avLst/>
                    <a:gdLst>
                      <a:gd name="T0" fmla="*/ 1 w 666"/>
                      <a:gd name="T1" fmla="*/ 0 h 15"/>
                      <a:gd name="T2" fmla="*/ 1 w 666"/>
                      <a:gd name="T3" fmla="*/ 0 h 15"/>
                      <a:gd name="T4" fmla="*/ 0 w 666"/>
                      <a:gd name="T5" fmla="*/ 0 h 15"/>
                      <a:gd name="T6" fmla="*/ 0 w 666"/>
                      <a:gd name="T7" fmla="*/ 0 h 15"/>
                      <a:gd name="T8" fmla="*/ 1 w 666"/>
                      <a:gd name="T9" fmla="*/ 0 h 15"/>
                      <a:gd name="T10" fmla="*/ 1 w 666"/>
                      <a:gd name="T11" fmla="*/ 0 h 15"/>
                      <a:gd name="T12" fmla="*/ 1 w 666"/>
                      <a:gd name="T13" fmla="*/ 0 h 15"/>
                      <a:gd name="T14" fmla="*/ 1 w 666"/>
                      <a:gd name="T15" fmla="*/ 0 h 15"/>
                      <a:gd name="T16" fmla="*/ 1 w 666"/>
                      <a:gd name="T17" fmla="*/ 0 h 15"/>
                      <a:gd name="T18" fmla="*/ 1 w 666"/>
                      <a:gd name="T19" fmla="*/ 0 h 15"/>
                      <a:gd name="T20" fmla="*/ 1 w 666"/>
                      <a:gd name="T21" fmla="*/ 0 h 15"/>
                      <a:gd name="T22" fmla="*/ 1 w 66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6" h="15">
                        <a:moveTo>
                          <a:pt x="666" y="8"/>
                        </a:moveTo>
                        <a:lnTo>
                          <a:pt x="658" y="0"/>
                        </a:lnTo>
                        <a:lnTo>
                          <a:pt x="0" y="0"/>
                        </a:lnTo>
                        <a:lnTo>
                          <a:pt x="0" y="15"/>
                        </a:lnTo>
                        <a:lnTo>
                          <a:pt x="658" y="15"/>
                        </a:lnTo>
                        <a:lnTo>
                          <a:pt x="650" y="8"/>
                        </a:lnTo>
                        <a:lnTo>
                          <a:pt x="658" y="15"/>
                        </a:lnTo>
                        <a:lnTo>
                          <a:pt x="663" y="13"/>
                        </a:lnTo>
                        <a:lnTo>
                          <a:pt x="666" y="8"/>
                        </a:lnTo>
                        <a:lnTo>
                          <a:pt x="663" y="2"/>
                        </a:lnTo>
                        <a:lnTo>
                          <a:pt x="658" y="0"/>
                        </a:lnTo>
                        <a:lnTo>
                          <a:pt x="666" y="8"/>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368">
                    <a:extLst>
                      <a:ext uri="{FF2B5EF4-FFF2-40B4-BE49-F238E27FC236}">
                        <a16:creationId xmlns:a16="http://schemas.microsoft.com/office/drawing/2014/main" id="{228F3E20-F361-48E6-88A6-1F81DAE99625}"/>
                      </a:ext>
                    </a:extLst>
                  </p:cNvPr>
                  <p:cNvSpPr>
                    <a:spLocks/>
                  </p:cNvSpPr>
                  <p:nvPr/>
                </p:nvSpPr>
                <p:spPr bwMode="auto">
                  <a:xfrm>
                    <a:off x="2261" y="2803"/>
                    <a:ext cx="295" cy="294"/>
                  </a:xfrm>
                  <a:custGeom>
                    <a:avLst/>
                    <a:gdLst>
                      <a:gd name="T0" fmla="*/ 0 w 885"/>
                      <a:gd name="T1" fmla="*/ 1 h 884"/>
                      <a:gd name="T2" fmla="*/ 0 w 885"/>
                      <a:gd name="T3" fmla="*/ 1 h 884"/>
                      <a:gd name="T4" fmla="*/ 0 w 885"/>
                      <a:gd name="T5" fmla="*/ 1 h 884"/>
                      <a:gd name="T6" fmla="*/ 0 w 885"/>
                      <a:gd name="T7" fmla="*/ 1 h 884"/>
                      <a:gd name="T8" fmla="*/ 0 w 885"/>
                      <a:gd name="T9" fmla="*/ 1 h 884"/>
                      <a:gd name="T10" fmla="*/ 1 w 885"/>
                      <a:gd name="T11" fmla="*/ 1 h 884"/>
                      <a:gd name="T12" fmla="*/ 1 w 885"/>
                      <a:gd name="T13" fmla="*/ 1 h 884"/>
                      <a:gd name="T14" fmla="*/ 1 w 885"/>
                      <a:gd name="T15" fmla="*/ 1 h 884"/>
                      <a:gd name="T16" fmla="*/ 1 w 885"/>
                      <a:gd name="T17" fmla="*/ 1 h 884"/>
                      <a:gd name="T18" fmla="*/ 1 w 885"/>
                      <a:gd name="T19" fmla="*/ 1 h 884"/>
                      <a:gd name="T20" fmla="*/ 1 w 885"/>
                      <a:gd name="T21" fmla="*/ 1 h 884"/>
                      <a:gd name="T22" fmla="*/ 1 w 885"/>
                      <a:gd name="T23" fmla="*/ 1 h 884"/>
                      <a:gd name="T24" fmla="*/ 1 w 885"/>
                      <a:gd name="T25" fmla="*/ 0 h 884"/>
                      <a:gd name="T26" fmla="*/ 1 w 885"/>
                      <a:gd name="T27" fmla="*/ 0 h 884"/>
                      <a:gd name="T28" fmla="*/ 1 w 885"/>
                      <a:gd name="T29" fmla="*/ 0 h 884"/>
                      <a:gd name="T30" fmla="*/ 1 w 885"/>
                      <a:gd name="T31" fmla="*/ 0 h 884"/>
                      <a:gd name="T32" fmla="*/ 1 w 885"/>
                      <a:gd name="T33" fmla="*/ 0 h 884"/>
                      <a:gd name="T34" fmla="*/ 1 w 885"/>
                      <a:gd name="T35" fmla="*/ 0 h 884"/>
                      <a:gd name="T36" fmla="*/ 1 w 885"/>
                      <a:gd name="T37" fmla="*/ 0 h 884"/>
                      <a:gd name="T38" fmla="*/ 1 w 885"/>
                      <a:gd name="T39" fmla="*/ 0 h 884"/>
                      <a:gd name="T40" fmla="*/ 1 w 885"/>
                      <a:gd name="T41" fmla="*/ 0 h 884"/>
                      <a:gd name="T42" fmla="*/ 1 w 885"/>
                      <a:gd name="T43" fmla="*/ 1 h 884"/>
                      <a:gd name="T44" fmla="*/ 1 w 885"/>
                      <a:gd name="T45" fmla="*/ 1 h 884"/>
                      <a:gd name="T46" fmla="*/ 1 w 885"/>
                      <a:gd name="T47" fmla="*/ 1 h 884"/>
                      <a:gd name="T48" fmla="*/ 1 w 885"/>
                      <a:gd name="T49" fmla="*/ 1 h 884"/>
                      <a:gd name="T50" fmla="*/ 1 w 885"/>
                      <a:gd name="T51" fmla="*/ 1 h 884"/>
                      <a:gd name="T52" fmla="*/ 1 w 885"/>
                      <a:gd name="T53" fmla="*/ 1 h 884"/>
                      <a:gd name="T54" fmla="*/ 1 w 885"/>
                      <a:gd name="T55" fmla="*/ 1 h 884"/>
                      <a:gd name="T56" fmla="*/ 1 w 885"/>
                      <a:gd name="T57" fmla="*/ 1 h 884"/>
                      <a:gd name="T58" fmla="*/ 0 w 885"/>
                      <a:gd name="T59" fmla="*/ 1 h 884"/>
                      <a:gd name="T60" fmla="*/ 0 w 885"/>
                      <a:gd name="T61" fmla="*/ 1 h 884"/>
                      <a:gd name="T62" fmla="*/ 0 w 885"/>
                      <a:gd name="T63" fmla="*/ 1 h 884"/>
                      <a:gd name="T64" fmla="*/ 0 w 885"/>
                      <a:gd name="T65" fmla="*/ 1 h 884"/>
                      <a:gd name="T66" fmla="*/ 0 w 885"/>
                      <a:gd name="T67" fmla="*/ 1 h 8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85" h="884">
                        <a:moveTo>
                          <a:pt x="0" y="884"/>
                        </a:moveTo>
                        <a:lnTo>
                          <a:pt x="0" y="884"/>
                        </a:lnTo>
                        <a:lnTo>
                          <a:pt x="45" y="882"/>
                        </a:lnTo>
                        <a:lnTo>
                          <a:pt x="88" y="878"/>
                        </a:lnTo>
                        <a:lnTo>
                          <a:pt x="133" y="873"/>
                        </a:lnTo>
                        <a:lnTo>
                          <a:pt x="177" y="865"/>
                        </a:lnTo>
                        <a:lnTo>
                          <a:pt x="219" y="855"/>
                        </a:lnTo>
                        <a:lnTo>
                          <a:pt x="262" y="843"/>
                        </a:lnTo>
                        <a:lnTo>
                          <a:pt x="302" y="829"/>
                        </a:lnTo>
                        <a:lnTo>
                          <a:pt x="343" y="814"/>
                        </a:lnTo>
                        <a:lnTo>
                          <a:pt x="382" y="796"/>
                        </a:lnTo>
                        <a:lnTo>
                          <a:pt x="421" y="776"/>
                        </a:lnTo>
                        <a:lnTo>
                          <a:pt x="457" y="754"/>
                        </a:lnTo>
                        <a:lnTo>
                          <a:pt x="492" y="731"/>
                        </a:lnTo>
                        <a:lnTo>
                          <a:pt x="528" y="707"/>
                        </a:lnTo>
                        <a:lnTo>
                          <a:pt x="561" y="681"/>
                        </a:lnTo>
                        <a:lnTo>
                          <a:pt x="593" y="654"/>
                        </a:lnTo>
                        <a:lnTo>
                          <a:pt x="624" y="623"/>
                        </a:lnTo>
                        <a:lnTo>
                          <a:pt x="654" y="593"/>
                        </a:lnTo>
                        <a:lnTo>
                          <a:pt x="682" y="562"/>
                        </a:lnTo>
                        <a:lnTo>
                          <a:pt x="708" y="528"/>
                        </a:lnTo>
                        <a:lnTo>
                          <a:pt x="732" y="493"/>
                        </a:lnTo>
                        <a:lnTo>
                          <a:pt x="755" y="456"/>
                        </a:lnTo>
                        <a:lnTo>
                          <a:pt x="777" y="420"/>
                        </a:lnTo>
                        <a:lnTo>
                          <a:pt x="797" y="382"/>
                        </a:lnTo>
                        <a:lnTo>
                          <a:pt x="814" y="343"/>
                        </a:lnTo>
                        <a:lnTo>
                          <a:pt x="830" y="303"/>
                        </a:lnTo>
                        <a:lnTo>
                          <a:pt x="844" y="263"/>
                        </a:lnTo>
                        <a:lnTo>
                          <a:pt x="856" y="220"/>
                        </a:lnTo>
                        <a:lnTo>
                          <a:pt x="866" y="177"/>
                        </a:lnTo>
                        <a:lnTo>
                          <a:pt x="874" y="134"/>
                        </a:lnTo>
                        <a:lnTo>
                          <a:pt x="879" y="89"/>
                        </a:lnTo>
                        <a:lnTo>
                          <a:pt x="882" y="44"/>
                        </a:lnTo>
                        <a:lnTo>
                          <a:pt x="885" y="0"/>
                        </a:lnTo>
                        <a:lnTo>
                          <a:pt x="869" y="0"/>
                        </a:lnTo>
                        <a:lnTo>
                          <a:pt x="869" y="44"/>
                        </a:lnTo>
                        <a:lnTo>
                          <a:pt x="866" y="89"/>
                        </a:lnTo>
                        <a:lnTo>
                          <a:pt x="860" y="132"/>
                        </a:lnTo>
                        <a:lnTo>
                          <a:pt x="853" y="175"/>
                        </a:lnTo>
                        <a:lnTo>
                          <a:pt x="843" y="218"/>
                        </a:lnTo>
                        <a:lnTo>
                          <a:pt x="831" y="258"/>
                        </a:lnTo>
                        <a:lnTo>
                          <a:pt x="817" y="299"/>
                        </a:lnTo>
                        <a:lnTo>
                          <a:pt x="801" y="338"/>
                        </a:lnTo>
                        <a:lnTo>
                          <a:pt x="784" y="375"/>
                        </a:lnTo>
                        <a:lnTo>
                          <a:pt x="764" y="414"/>
                        </a:lnTo>
                        <a:lnTo>
                          <a:pt x="744" y="450"/>
                        </a:lnTo>
                        <a:lnTo>
                          <a:pt x="721" y="486"/>
                        </a:lnTo>
                        <a:lnTo>
                          <a:pt x="697" y="519"/>
                        </a:lnTo>
                        <a:lnTo>
                          <a:pt x="671" y="553"/>
                        </a:lnTo>
                        <a:lnTo>
                          <a:pt x="643" y="585"/>
                        </a:lnTo>
                        <a:lnTo>
                          <a:pt x="615" y="614"/>
                        </a:lnTo>
                        <a:lnTo>
                          <a:pt x="584" y="643"/>
                        </a:lnTo>
                        <a:lnTo>
                          <a:pt x="552" y="670"/>
                        </a:lnTo>
                        <a:lnTo>
                          <a:pt x="519" y="696"/>
                        </a:lnTo>
                        <a:lnTo>
                          <a:pt x="485" y="721"/>
                        </a:lnTo>
                        <a:lnTo>
                          <a:pt x="450" y="744"/>
                        </a:lnTo>
                        <a:lnTo>
                          <a:pt x="414" y="763"/>
                        </a:lnTo>
                        <a:lnTo>
                          <a:pt x="376" y="783"/>
                        </a:lnTo>
                        <a:lnTo>
                          <a:pt x="338" y="800"/>
                        </a:lnTo>
                        <a:lnTo>
                          <a:pt x="298" y="816"/>
                        </a:lnTo>
                        <a:lnTo>
                          <a:pt x="257" y="830"/>
                        </a:lnTo>
                        <a:lnTo>
                          <a:pt x="217" y="842"/>
                        </a:lnTo>
                        <a:lnTo>
                          <a:pt x="175" y="852"/>
                        </a:lnTo>
                        <a:lnTo>
                          <a:pt x="131" y="860"/>
                        </a:lnTo>
                        <a:lnTo>
                          <a:pt x="88" y="865"/>
                        </a:lnTo>
                        <a:lnTo>
                          <a:pt x="45" y="868"/>
                        </a:lnTo>
                        <a:lnTo>
                          <a:pt x="0" y="868"/>
                        </a:lnTo>
                        <a:lnTo>
                          <a:pt x="0" y="88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369">
                    <a:extLst>
                      <a:ext uri="{FF2B5EF4-FFF2-40B4-BE49-F238E27FC236}">
                        <a16:creationId xmlns:a16="http://schemas.microsoft.com/office/drawing/2014/main" id="{11485611-9F24-4955-86B2-9BD3205F6EC8}"/>
                      </a:ext>
                    </a:extLst>
                  </p:cNvPr>
                  <p:cNvSpPr>
                    <a:spLocks/>
                  </p:cNvSpPr>
                  <p:nvPr/>
                </p:nvSpPr>
                <p:spPr bwMode="auto">
                  <a:xfrm>
                    <a:off x="1966" y="2800"/>
                    <a:ext cx="295" cy="297"/>
                  </a:xfrm>
                  <a:custGeom>
                    <a:avLst/>
                    <a:gdLst>
                      <a:gd name="T0" fmla="*/ 0 w 885"/>
                      <a:gd name="T1" fmla="*/ 0 h 892"/>
                      <a:gd name="T2" fmla="*/ 0 w 885"/>
                      <a:gd name="T3" fmla="*/ 0 h 892"/>
                      <a:gd name="T4" fmla="*/ 0 w 885"/>
                      <a:gd name="T5" fmla="*/ 0 h 892"/>
                      <a:gd name="T6" fmla="*/ 0 w 885"/>
                      <a:gd name="T7" fmla="*/ 0 h 892"/>
                      <a:gd name="T8" fmla="*/ 0 w 885"/>
                      <a:gd name="T9" fmla="*/ 0 h 892"/>
                      <a:gd name="T10" fmla="*/ 0 w 885"/>
                      <a:gd name="T11" fmla="*/ 1 h 892"/>
                      <a:gd name="T12" fmla="*/ 0 w 885"/>
                      <a:gd name="T13" fmla="*/ 1 h 892"/>
                      <a:gd name="T14" fmla="*/ 0 w 885"/>
                      <a:gd name="T15" fmla="*/ 1 h 892"/>
                      <a:gd name="T16" fmla="*/ 0 w 885"/>
                      <a:gd name="T17" fmla="*/ 1 h 892"/>
                      <a:gd name="T18" fmla="*/ 0 w 885"/>
                      <a:gd name="T19" fmla="*/ 1 h 892"/>
                      <a:gd name="T20" fmla="*/ 1 w 885"/>
                      <a:gd name="T21" fmla="*/ 1 h 892"/>
                      <a:gd name="T22" fmla="*/ 1 w 885"/>
                      <a:gd name="T23" fmla="*/ 1 h 892"/>
                      <a:gd name="T24" fmla="*/ 1 w 885"/>
                      <a:gd name="T25" fmla="*/ 1 h 892"/>
                      <a:gd name="T26" fmla="*/ 1 w 885"/>
                      <a:gd name="T27" fmla="*/ 1 h 892"/>
                      <a:gd name="T28" fmla="*/ 1 w 885"/>
                      <a:gd name="T29" fmla="*/ 1 h 892"/>
                      <a:gd name="T30" fmla="*/ 1 w 885"/>
                      <a:gd name="T31" fmla="*/ 1 h 892"/>
                      <a:gd name="T32" fmla="*/ 1 w 885"/>
                      <a:gd name="T33" fmla="*/ 1 h 892"/>
                      <a:gd name="T34" fmla="*/ 1 w 885"/>
                      <a:gd name="T35" fmla="*/ 1 h 892"/>
                      <a:gd name="T36" fmla="*/ 1 w 885"/>
                      <a:gd name="T37" fmla="*/ 1 h 892"/>
                      <a:gd name="T38" fmla="*/ 1 w 885"/>
                      <a:gd name="T39" fmla="*/ 1 h 892"/>
                      <a:gd name="T40" fmla="*/ 1 w 885"/>
                      <a:gd name="T41" fmla="*/ 1 h 892"/>
                      <a:gd name="T42" fmla="*/ 1 w 885"/>
                      <a:gd name="T43" fmla="*/ 1 h 892"/>
                      <a:gd name="T44" fmla="*/ 1 w 885"/>
                      <a:gd name="T45" fmla="*/ 1 h 892"/>
                      <a:gd name="T46" fmla="*/ 1 w 885"/>
                      <a:gd name="T47" fmla="*/ 1 h 892"/>
                      <a:gd name="T48" fmla="*/ 0 w 885"/>
                      <a:gd name="T49" fmla="*/ 1 h 892"/>
                      <a:gd name="T50" fmla="*/ 0 w 885"/>
                      <a:gd name="T51" fmla="*/ 1 h 892"/>
                      <a:gd name="T52" fmla="*/ 0 w 885"/>
                      <a:gd name="T53" fmla="*/ 1 h 892"/>
                      <a:gd name="T54" fmla="*/ 0 w 885"/>
                      <a:gd name="T55" fmla="*/ 1 h 892"/>
                      <a:gd name="T56" fmla="*/ 0 w 885"/>
                      <a:gd name="T57" fmla="*/ 1 h 892"/>
                      <a:gd name="T58" fmla="*/ 0 w 885"/>
                      <a:gd name="T59" fmla="*/ 0 h 892"/>
                      <a:gd name="T60" fmla="*/ 0 w 885"/>
                      <a:gd name="T61" fmla="*/ 0 h 892"/>
                      <a:gd name="T62" fmla="*/ 0 w 885"/>
                      <a:gd name="T63" fmla="*/ 0 h 892"/>
                      <a:gd name="T64" fmla="*/ 0 w 885"/>
                      <a:gd name="T65" fmla="*/ 0 h 892"/>
                      <a:gd name="T66" fmla="*/ 0 w 885"/>
                      <a:gd name="T67" fmla="*/ 0 h 892"/>
                      <a:gd name="T68" fmla="*/ 0 w 885"/>
                      <a:gd name="T69" fmla="*/ 0 h 892"/>
                      <a:gd name="T70" fmla="*/ 0 w 885"/>
                      <a:gd name="T71" fmla="*/ 0 h 892"/>
                      <a:gd name="T72" fmla="*/ 0 w 885"/>
                      <a:gd name="T73" fmla="*/ 0 h 8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85" h="892">
                        <a:moveTo>
                          <a:pt x="7" y="0"/>
                        </a:moveTo>
                        <a:lnTo>
                          <a:pt x="0" y="8"/>
                        </a:lnTo>
                        <a:lnTo>
                          <a:pt x="2" y="52"/>
                        </a:lnTo>
                        <a:lnTo>
                          <a:pt x="5" y="97"/>
                        </a:lnTo>
                        <a:lnTo>
                          <a:pt x="11" y="142"/>
                        </a:lnTo>
                        <a:lnTo>
                          <a:pt x="18" y="185"/>
                        </a:lnTo>
                        <a:lnTo>
                          <a:pt x="28" y="228"/>
                        </a:lnTo>
                        <a:lnTo>
                          <a:pt x="40" y="271"/>
                        </a:lnTo>
                        <a:lnTo>
                          <a:pt x="54" y="311"/>
                        </a:lnTo>
                        <a:lnTo>
                          <a:pt x="70" y="351"/>
                        </a:lnTo>
                        <a:lnTo>
                          <a:pt x="87" y="390"/>
                        </a:lnTo>
                        <a:lnTo>
                          <a:pt x="107" y="428"/>
                        </a:lnTo>
                        <a:lnTo>
                          <a:pt x="129" y="464"/>
                        </a:lnTo>
                        <a:lnTo>
                          <a:pt x="152" y="501"/>
                        </a:lnTo>
                        <a:lnTo>
                          <a:pt x="176" y="536"/>
                        </a:lnTo>
                        <a:lnTo>
                          <a:pt x="202" y="570"/>
                        </a:lnTo>
                        <a:lnTo>
                          <a:pt x="230" y="601"/>
                        </a:lnTo>
                        <a:lnTo>
                          <a:pt x="261" y="631"/>
                        </a:lnTo>
                        <a:lnTo>
                          <a:pt x="291" y="662"/>
                        </a:lnTo>
                        <a:lnTo>
                          <a:pt x="323" y="689"/>
                        </a:lnTo>
                        <a:lnTo>
                          <a:pt x="356" y="715"/>
                        </a:lnTo>
                        <a:lnTo>
                          <a:pt x="392" y="739"/>
                        </a:lnTo>
                        <a:lnTo>
                          <a:pt x="427" y="762"/>
                        </a:lnTo>
                        <a:lnTo>
                          <a:pt x="463" y="784"/>
                        </a:lnTo>
                        <a:lnTo>
                          <a:pt x="502" y="804"/>
                        </a:lnTo>
                        <a:lnTo>
                          <a:pt x="541" y="822"/>
                        </a:lnTo>
                        <a:lnTo>
                          <a:pt x="582" y="837"/>
                        </a:lnTo>
                        <a:lnTo>
                          <a:pt x="622" y="851"/>
                        </a:lnTo>
                        <a:lnTo>
                          <a:pt x="665" y="863"/>
                        </a:lnTo>
                        <a:lnTo>
                          <a:pt x="707" y="873"/>
                        </a:lnTo>
                        <a:lnTo>
                          <a:pt x="751" y="881"/>
                        </a:lnTo>
                        <a:lnTo>
                          <a:pt x="796" y="886"/>
                        </a:lnTo>
                        <a:lnTo>
                          <a:pt x="840" y="890"/>
                        </a:lnTo>
                        <a:lnTo>
                          <a:pt x="885" y="892"/>
                        </a:lnTo>
                        <a:lnTo>
                          <a:pt x="885" y="876"/>
                        </a:lnTo>
                        <a:lnTo>
                          <a:pt x="840" y="876"/>
                        </a:lnTo>
                        <a:lnTo>
                          <a:pt x="796" y="873"/>
                        </a:lnTo>
                        <a:lnTo>
                          <a:pt x="753" y="868"/>
                        </a:lnTo>
                        <a:lnTo>
                          <a:pt x="709" y="860"/>
                        </a:lnTo>
                        <a:lnTo>
                          <a:pt x="667" y="850"/>
                        </a:lnTo>
                        <a:lnTo>
                          <a:pt x="627" y="838"/>
                        </a:lnTo>
                        <a:lnTo>
                          <a:pt x="586" y="824"/>
                        </a:lnTo>
                        <a:lnTo>
                          <a:pt x="546" y="808"/>
                        </a:lnTo>
                        <a:lnTo>
                          <a:pt x="508" y="791"/>
                        </a:lnTo>
                        <a:lnTo>
                          <a:pt x="470" y="771"/>
                        </a:lnTo>
                        <a:lnTo>
                          <a:pt x="434" y="752"/>
                        </a:lnTo>
                        <a:lnTo>
                          <a:pt x="399" y="729"/>
                        </a:lnTo>
                        <a:lnTo>
                          <a:pt x="365" y="704"/>
                        </a:lnTo>
                        <a:lnTo>
                          <a:pt x="332" y="678"/>
                        </a:lnTo>
                        <a:lnTo>
                          <a:pt x="300" y="651"/>
                        </a:lnTo>
                        <a:lnTo>
                          <a:pt x="269" y="622"/>
                        </a:lnTo>
                        <a:lnTo>
                          <a:pt x="241" y="593"/>
                        </a:lnTo>
                        <a:lnTo>
                          <a:pt x="213" y="561"/>
                        </a:lnTo>
                        <a:lnTo>
                          <a:pt x="187" y="527"/>
                        </a:lnTo>
                        <a:lnTo>
                          <a:pt x="163" y="494"/>
                        </a:lnTo>
                        <a:lnTo>
                          <a:pt x="140" y="458"/>
                        </a:lnTo>
                        <a:lnTo>
                          <a:pt x="120" y="422"/>
                        </a:lnTo>
                        <a:lnTo>
                          <a:pt x="101" y="383"/>
                        </a:lnTo>
                        <a:lnTo>
                          <a:pt x="83" y="346"/>
                        </a:lnTo>
                        <a:lnTo>
                          <a:pt x="68" y="307"/>
                        </a:lnTo>
                        <a:lnTo>
                          <a:pt x="53" y="266"/>
                        </a:lnTo>
                        <a:lnTo>
                          <a:pt x="41" y="226"/>
                        </a:lnTo>
                        <a:lnTo>
                          <a:pt x="31" y="183"/>
                        </a:lnTo>
                        <a:lnTo>
                          <a:pt x="24" y="140"/>
                        </a:lnTo>
                        <a:lnTo>
                          <a:pt x="18" y="97"/>
                        </a:lnTo>
                        <a:lnTo>
                          <a:pt x="15" y="52"/>
                        </a:lnTo>
                        <a:lnTo>
                          <a:pt x="15" y="8"/>
                        </a:lnTo>
                        <a:lnTo>
                          <a:pt x="7" y="15"/>
                        </a:lnTo>
                        <a:lnTo>
                          <a:pt x="15" y="8"/>
                        </a:lnTo>
                        <a:lnTo>
                          <a:pt x="13" y="2"/>
                        </a:lnTo>
                        <a:lnTo>
                          <a:pt x="7" y="0"/>
                        </a:lnTo>
                        <a:lnTo>
                          <a:pt x="2" y="2"/>
                        </a:lnTo>
                        <a:lnTo>
                          <a:pt x="0" y="8"/>
                        </a:lnTo>
                        <a:lnTo>
                          <a:pt x="7" y="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70">
                    <a:extLst>
                      <a:ext uri="{FF2B5EF4-FFF2-40B4-BE49-F238E27FC236}">
                        <a16:creationId xmlns:a16="http://schemas.microsoft.com/office/drawing/2014/main" id="{A2860333-39C5-4FB3-BEF2-1630D7495ACA}"/>
                      </a:ext>
                    </a:extLst>
                  </p:cNvPr>
                  <p:cNvSpPr>
                    <a:spLocks/>
                  </p:cNvSpPr>
                  <p:nvPr/>
                </p:nvSpPr>
                <p:spPr bwMode="auto">
                  <a:xfrm>
                    <a:off x="1969" y="2800"/>
                    <a:ext cx="222" cy="5"/>
                  </a:xfrm>
                  <a:custGeom>
                    <a:avLst/>
                    <a:gdLst>
                      <a:gd name="T0" fmla="*/ 1 w 666"/>
                      <a:gd name="T1" fmla="*/ 0 h 15"/>
                      <a:gd name="T2" fmla="*/ 1 w 666"/>
                      <a:gd name="T3" fmla="*/ 0 h 15"/>
                      <a:gd name="T4" fmla="*/ 0 w 666"/>
                      <a:gd name="T5" fmla="*/ 0 h 15"/>
                      <a:gd name="T6" fmla="*/ 0 w 666"/>
                      <a:gd name="T7" fmla="*/ 0 h 15"/>
                      <a:gd name="T8" fmla="*/ 1 w 666"/>
                      <a:gd name="T9" fmla="*/ 0 h 15"/>
                      <a:gd name="T10" fmla="*/ 1 w 666"/>
                      <a:gd name="T11" fmla="*/ 0 h 15"/>
                      <a:gd name="T12" fmla="*/ 1 w 666"/>
                      <a:gd name="T13" fmla="*/ 0 h 15"/>
                      <a:gd name="T14" fmla="*/ 1 w 666"/>
                      <a:gd name="T15" fmla="*/ 0 h 15"/>
                      <a:gd name="T16" fmla="*/ 1 w 666"/>
                      <a:gd name="T17" fmla="*/ 0 h 15"/>
                      <a:gd name="T18" fmla="*/ 1 w 666"/>
                      <a:gd name="T19" fmla="*/ 0 h 15"/>
                      <a:gd name="T20" fmla="*/ 1 w 666"/>
                      <a:gd name="T21" fmla="*/ 0 h 15"/>
                      <a:gd name="T22" fmla="*/ 1 w 66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6" h="15">
                        <a:moveTo>
                          <a:pt x="666" y="8"/>
                        </a:moveTo>
                        <a:lnTo>
                          <a:pt x="658" y="0"/>
                        </a:lnTo>
                        <a:lnTo>
                          <a:pt x="0" y="0"/>
                        </a:lnTo>
                        <a:lnTo>
                          <a:pt x="0" y="15"/>
                        </a:lnTo>
                        <a:lnTo>
                          <a:pt x="658" y="15"/>
                        </a:lnTo>
                        <a:lnTo>
                          <a:pt x="651" y="8"/>
                        </a:lnTo>
                        <a:lnTo>
                          <a:pt x="658" y="15"/>
                        </a:lnTo>
                        <a:lnTo>
                          <a:pt x="664" y="13"/>
                        </a:lnTo>
                        <a:lnTo>
                          <a:pt x="666" y="8"/>
                        </a:lnTo>
                        <a:lnTo>
                          <a:pt x="664" y="2"/>
                        </a:lnTo>
                        <a:lnTo>
                          <a:pt x="658" y="0"/>
                        </a:lnTo>
                        <a:lnTo>
                          <a:pt x="666" y="8"/>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71">
                    <a:extLst>
                      <a:ext uri="{FF2B5EF4-FFF2-40B4-BE49-F238E27FC236}">
                        <a16:creationId xmlns:a16="http://schemas.microsoft.com/office/drawing/2014/main" id="{967A214A-CF18-4459-9504-1BFAA066F7A6}"/>
                      </a:ext>
                    </a:extLst>
                  </p:cNvPr>
                  <p:cNvSpPr>
                    <a:spLocks/>
                  </p:cNvSpPr>
                  <p:nvPr/>
                </p:nvSpPr>
                <p:spPr bwMode="auto">
                  <a:xfrm>
                    <a:off x="2186" y="2803"/>
                    <a:ext cx="75" cy="75"/>
                  </a:xfrm>
                  <a:custGeom>
                    <a:avLst/>
                    <a:gdLst>
                      <a:gd name="T0" fmla="*/ 0 w 227"/>
                      <a:gd name="T1" fmla="*/ 0 h 226"/>
                      <a:gd name="T2" fmla="*/ 0 w 227"/>
                      <a:gd name="T3" fmla="*/ 0 h 226"/>
                      <a:gd name="T4" fmla="*/ 0 w 227"/>
                      <a:gd name="T5" fmla="*/ 0 h 226"/>
                      <a:gd name="T6" fmla="*/ 0 w 227"/>
                      <a:gd name="T7" fmla="*/ 0 h 226"/>
                      <a:gd name="T8" fmla="*/ 0 w 227"/>
                      <a:gd name="T9" fmla="*/ 0 h 226"/>
                      <a:gd name="T10" fmla="*/ 0 w 227"/>
                      <a:gd name="T11" fmla="*/ 0 h 226"/>
                      <a:gd name="T12" fmla="*/ 0 w 227"/>
                      <a:gd name="T13" fmla="*/ 0 h 226"/>
                      <a:gd name="T14" fmla="*/ 0 w 227"/>
                      <a:gd name="T15" fmla="*/ 0 h 226"/>
                      <a:gd name="T16" fmla="*/ 0 w 227"/>
                      <a:gd name="T17" fmla="*/ 0 h 226"/>
                      <a:gd name="T18" fmla="*/ 0 w 227"/>
                      <a:gd name="T19" fmla="*/ 0 h 226"/>
                      <a:gd name="T20" fmla="*/ 0 w 227"/>
                      <a:gd name="T21" fmla="*/ 0 h 226"/>
                      <a:gd name="T22" fmla="*/ 0 w 227"/>
                      <a:gd name="T23" fmla="*/ 0 h 226"/>
                      <a:gd name="T24" fmla="*/ 0 w 227"/>
                      <a:gd name="T25" fmla="*/ 0 h 226"/>
                      <a:gd name="T26" fmla="*/ 0 w 227"/>
                      <a:gd name="T27" fmla="*/ 0 h 226"/>
                      <a:gd name="T28" fmla="*/ 0 w 227"/>
                      <a:gd name="T29" fmla="*/ 0 h 226"/>
                      <a:gd name="T30" fmla="*/ 0 w 227"/>
                      <a:gd name="T31" fmla="*/ 0 h 226"/>
                      <a:gd name="T32" fmla="*/ 0 w 227"/>
                      <a:gd name="T33" fmla="*/ 0 h 226"/>
                      <a:gd name="T34" fmla="*/ 0 w 227"/>
                      <a:gd name="T35" fmla="*/ 0 h 226"/>
                      <a:gd name="T36" fmla="*/ 0 w 227"/>
                      <a:gd name="T37" fmla="*/ 0 h 226"/>
                      <a:gd name="T38" fmla="*/ 0 w 227"/>
                      <a:gd name="T39" fmla="*/ 0 h 226"/>
                      <a:gd name="T40" fmla="*/ 0 w 227"/>
                      <a:gd name="T41" fmla="*/ 0 h 226"/>
                      <a:gd name="T42" fmla="*/ 0 w 227"/>
                      <a:gd name="T43" fmla="*/ 0 h 226"/>
                      <a:gd name="T44" fmla="*/ 0 w 227"/>
                      <a:gd name="T45" fmla="*/ 0 h 226"/>
                      <a:gd name="T46" fmla="*/ 0 w 227"/>
                      <a:gd name="T47" fmla="*/ 0 h 226"/>
                      <a:gd name="T48" fmla="*/ 0 w 227"/>
                      <a:gd name="T49" fmla="*/ 0 h 226"/>
                      <a:gd name="T50" fmla="*/ 0 w 227"/>
                      <a:gd name="T51" fmla="*/ 0 h 226"/>
                      <a:gd name="T52" fmla="*/ 0 w 227"/>
                      <a:gd name="T53" fmla="*/ 0 h 226"/>
                      <a:gd name="T54" fmla="*/ 0 w 227"/>
                      <a:gd name="T55" fmla="*/ 0 h 226"/>
                      <a:gd name="T56" fmla="*/ 0 w 227"/>
                      <a:gd name="T57" fmla="*/ 0 h 226"/>
                      <a:gd name="T58" fmla="*/ 0 w 227"/>
                      <a:gd name="T59" fmla="*/ 0 h 226"/>
                      <a:gd name="T60" fmla="*/ 0 w 227"/>
                      <a:gd name="T61" fmla="*/ 0 h 226"/>
                      <a:gd name="T62" fmla="*/ 0 w 227"/>
                      <a:gd name="T63" fmla="*/ 0 h 226"/>
                      <a:gd name="T64" fmla="*/ 0 w 227"/>
                      <a:gd name="T65" fmla="*/ 0 h 226"/>
                      <a:gd name="T66" fmla="*/ 0 w 227"/>
                      <a:gd name="T67" fmla="*/ 0 h 226"/>
                      <a:gd name="T68" fmla="*/ 0 w 227"/>
                      <a:gd name="T69" fmla="*/ 0 h 226"/>
                      <a:gd name="T70" fmla="*/ 0 w 227"/>
                      <a:gd name="T71" fmla="*/ 0 h 226"/>
                      <a:gd name="T72" fmla="*/ 0 w 227"/>
                      <a:gd name="T73" fmla="*/ 0 h 2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7" h="226">
                        <a:moveTo>
                          <a:pt x="227" y="211"/>
                        </a:moveTo>
                        <a:lnTo>
                          <a:pt x="227" y="211"/>
                        </a:lnTo>
                        <a:lnTo>
                          <a:pt x="205" y="211"/>
                        </a:lnTo>
                        <a:lnTo>
                          <a:pt x="184" y="208"/>
                        </a:lnTo>
                        <a:lnTo>
                          <a:pt x="164" y="202"/>
                        </a:lnTo>
                        <a:lnTo>
                          <a:pt x="143" y="195"/>
                        </a:lnTo>
                        <a:lnTo>
                          <a:pt x="126" y="186"/>
                        </a:lnTo>
                        <a:lnTo>
                          <a:pt x="107" y="176"/>
                        </a:lnTo>
                        <a:lnTo>
                          <a:pt x="92" y="164"/>
                        </a:lnTo>
                        <a:lnTo>
                          <a:pt x="77" y="151"/>
                        </a:lnTo>
                        <a:lnTo>
                          <a:pt x="63" y="134"/>
                        </a:lnTo>
                        <a:lnTo>
                          <a:pt x="50" y="118"/>
                        </a:lnTo>
                        <a:lnTo>
                          <a:pt x="40" y="101"/>
                        </a:lnTo>
                        <a:lnTo>
                          <a:pt x="31" y="83"/>
                        </a:lnTo>
                        <a:lnTo>
                          <a:pt x="24" y="63"/>
                        </a:lnTo>
                        <a:lnTo>
                          <a:pt x="18" y="42"/>
                        </a:lnTo>
                        <a:lnTo>
                          <a:pt x="15" y="23"/>
                        </a:lnTo>
                        <a:lnTo>
                          <a:pt x="15" y="0"/>
                        </a:lnTo>
                        <a:lnTo>
                          <a:pt x="0" y="0"/>
                        </a:lnTo>
                        <a:lnTo>
                          <a:pt x="2" y="23"/>
                        </a:lnTo>
                        <a:lnTo>
                          <a:pt x="5" y="44"/>
                        </a:lnTo>
                        <a:lnTo>
                          <a:pt x="11" y="67"/>
                        </a:lnTo>
                        <a:lnTo>
                          <a:pt x="18" y="87"/>
                        </a:lnTo>
                        <a:lnTo>
                          <a:pt x="27" y="108"/>
                        </a:lnTo>
                        <a:lnTo>
                          <a:pt x="39" y="127"/>
                        </a:lnTo>
                        <a:lnTo>
                          <a:pt x="52" y="143"/>
                        </a:lnTo>
                        <a:lnTo>
                          <a:pt x="66" y="160"/>
                        </a:lnTo>
                        <a:lnTo>
                          <a:pt x="83" y="175"/>
                        </a:lnTo>
                        <a:lnTo>
                          <a:pt x="100" y="187"/>
                        </a:lnTo>
                        <a:lnTo>
                          <a:pt x="119" y="199"/>
                        </a:lnTo>
                        <a:lnTo>
                          <a:pt x="139" y="208"/>
                        </a:lnTo>
                        <a:lnTo>
                          <a:pt x="160" y="215"/>
                        </a:lnTo>
                        <a:lnTo>
                          <a:pt x="182" y="221"/>
                        </a:lnTo>
                        <a:lnTo>
                          <a:pt x="205" y="224"/>
                        </a:lnTo>
                        <a:lnTo>
                          <a:pt x="227" y="226"/>
                        </a:lnTo>
                        <a:lnTo>
                          <a:pt x="227" y="211"/>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72">
                    <a:extLst>
                      <a:ext uri="{FF2B5EF4-FFF2-40B4-BE49-F238E27FC236}">
                        <a16:creationId xmlns:a16="http://schemas.microsoft.com/office/drawing/2014/main" id="{57C97270-D73D-443A-BDC0-4896138F3119}"/>
                      </a:ext>
                    </a:extLst>
                  </p:cNvPr>
                  <p:cNvSpPr>
                    <a:spLocks/>
                  </p:cNvSpPr>
                  <p:nvPr/>
                </p:nvSpPr>
                <p:spPr bwMode="auto">
                  <a:xfrm>
                    <a:off x="2261" y="2800"/>
                    <a:ext cx="76" cy="78"/>
                  </a:xfrm>
                  <a:custGeom>
                    <a:avLst/>
                    <a:gdLst>
                      <a:gd name="T0" fmla="*/ 0 w 227"/>
                      <a:gd name="T1" fmla="*/ 0 h 234"/>
                      <a:gd name="T2" fmla="*/ 0 w 227"/>
                      <a:gd name="T3" fmla="*/ 0 h 234"/>
                      <a:gd name="T4" fmla="*/ 0 w 227"/>
                      <a:gd name="T5" fmla="*/ 0 h 234"/>
                      <a:gd name="T6" fmla="*/ 0 w 227"/>
                      <a:gd name="T7" fmla="*/ 0 h 234"/>
                      <a:gd name="T8" fmla="*/ 0 w 227"/>
                      <a:gd name="T9" fmla="*/ 0 h 234"/>
                      <a:gd name="T10" fmla="*/ 0 w 227"/>
                      <a:gd name="T11" fmla="*/ 0 h 234"/>
                      <a:gd name="T12" fmla="*/ 0 w 227"/>
                      <a:gd name="T13" fmla="*/ 0 h 234"/>
                      <a:gd name="T14" fmla="*/ 0 w 227"/>
                      <a:gd name="T15" fmla="*/ 0 h 234"/>
                      <a:gd name="T16" fmla="*/ 0 w 227"/>
                      <a:gd name="T17" fmla="*/ 0 h 234"/>
                      <a:gd name="T18" fmla="*/ 0 w 227"/>
                      <a:gd name="T19" fmla="*/ 0 h 234"/>
                      <a:gd name="T20" fmla="*/ 0 w 227"/>
                      <a:gd name="T21" fmla="*/ 0 h 234"/>
                      <a:gd name="T22" fmla="*/ 0 w 227"/>
                      <a:gd name="T23" fmla="*/ 0 h 234"/>
                      <a:gd name="T24" fmla="*/ 0 w 227"/>
                      <a:gd name="T25" fmla="*/ 0 h 234"/>
                      <a:gd name="T26" fmla="*/ 0 w 227"/>
                      <a:gd name="T27" fmla="*/ 0 h 234"/>
                      <a:gd name="T28" fmla="*/ 0 w 227"/>
                      <a:gd name="T29" fmla="*/ 0 h 234"/>
                      <a:gd name="T30" fmla="*/ 0 w 227"/>
                      <a:gd name="T31" fmla="*/ 0 h 234"/>
                      <a:gd name="T32" fmla="*/ 0 w 227"/>
                      <a:gd name="T33" fmla="*/ 0 h 234"/>
                      <a:gd name="T34" fmla="*/ 0 w 227"/>
                      <a:gd name="T35" fmla="*/ 0 h 234"/>
                      <a:gd name="T36" fmla="*/ 0 w 227"/>
                      <a:gd name="T37" fmla="*/ 0 h 234"/>
                      <a:gd name="T38" fmla="*/ 0 w 227"/>
                      <a:gd name="T39" fmla="*/ 0 h 234"/>
                      <a:gd name="T40" fmla="*/ 0 w 227"/>
                      <a:gd name="T41" fmla="*/ 0 h 234"/>
                      <a:gd name="T42" fmla="*/ 0 w 227"/>
                      <a:gd name="T43" fmla="*/ 0 h 234"/>
                      <a:gd name="T44" fmla="*/ 0 w 227"/>
                      <a:gd name="T45" fmla="*/ 0 h 234"/>
                      <a:gd name="T46" fmla="*/ 0 w 227"/>
                      <a:gd name="T47" fmla="*/ 0 h 234"/>
                      <a:gd name="T48" fmla="*/ 0 w 227"/>
                      <a:gd name="T49" fmla="*/ 0 h 234"/>
                      <a:gd name="T50" fmla="*/ 0 w 227"/>
                      <a:gd name="T51" fmla="*/ 0 h 234"/>
                      <a:gd name="T52" fmla="*/ 0 w 227"/>
                      <a:gd name="T53" fmla="*/ 0 h 234"/>
                      <a:gd name="T54" fmla="*/ 0 w 227"/>
                      <a:gd name="T55" fmla="*/ 0 h 234"/>
                      <a:gd name="T56" fmla="*/ 0 w 227"/>
                      <a:gd name="T57" fmla="*/ 0 h 234"/>
                      <a:gd name="T58" fmla="*/ 0 w 227"/>
                      <a:gd name="T59" fmla="*/ 0 h 234"/>
                      <a:gd name="T60" fmla="*/ 0 w 227"/>
                      <a:gd name="T61" fmla="*/ 0 h 234"/>
                      <a:gd name="T62" fmla="*/ 0 w 227"/>
                      <a:gd name="T63" fmla="*/ 0 h 234"/>
                      <a:gd name="T64" fmla="*/ 0 w 227"/>
                      <a:gd name="T65" fmla="*/ 0 h 234"/>
                      <a:gd name="T66" fmla="*/ 0 w 227"/>
                      <a:gd name="T67" fmla="*/ 0 h 234"/>
                      <a:gd name="T68" fmla="*/ 0 w 227"/>
                      <a:gd name="T69" fmla="*/ 0 h 234"/>
                      <a:gd name="T70" fmla="*/ 0 w 227"/>
                      <a:gd name="T71" fmla="*/ 0 h 234"/>
                      <a:gd name="T72" fmla="*/ 0 w 227"/>
                      <a:gd name="T73" fmla="*/ 0 h 234"/>
                      <a:gd name="T74" fmla="*/ 0 w 227"/>
                      <a:gd name="T75" fmla="*/ 0 h 234"/>
                      <a:gd name="T76" fmla="*/ 0 w 227"/>
                      <a:gd name="T77" fmla="*/ 0 h 234"/>
                      <a:gd name="T78" fmla="*/ 0 w 227"/>
                      <a:gd name="T79" fmla="*/ 0 h 234"/>
                      <a:gd name="T80" fmla="*/ 0 w 227"/>
                      <a:gd name="T81" fmla="*/ 0 h 234"/>
                      <a:gd name="T82" fmla="*/ 0 w 227"/>
                      <a:gd name="T83" fmla="*/ 0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7" h="234">
                        <a:moveTo>
                          <a:pt x="219" y="0"/>
                        </a:moveTo>
                        <a:lnTo>
                          <a:pt x="211" y="8"/>
                        </a:lnTo>
                        <a:lnTo>
                          <a:pt x="211" y="31"/>
                        </a:lnTo>
                        <a:lnTo>
                          <a:pt x="208" y="50"/>
                        </a:lnTo>
                        <a:lnTo>
                          <a:pt x="202" y="71"/>
                        </a:lnTo>
                        <a:lnTo>
                          <a:pt x="195" y="91"/>
                        </a:lnTo>
                        <a:lnTo>
                          <a:pt x="186" y="109"/>
                        </a:lnTo>
                        <a:lnTo>
                          <a:pt x="176" y="126"/>
                        </a:lnTo>
                        <a:lnTo>
                          <a:pt x="163" y="142"/>
                        </a:lnTo>
                        <a:lnTo>
                          <a:pt x="149" y="159"/>
                        </a:lnTo>
                        <a:lnTo>
                          <a:pt x="134" y="172"/>
                        </a:lnTo>
                        <a:lnTo>
                          <a:pt x="119" y="184"/>
                        </a:lnTo>
                        <a:lnTo>
                          <a:pt x="100" y="194"/>
                        </a:lnTo>
                        <a:lnTo>
                          <a:pt x="83" y="203"/>
                        </a:lnTo>
                        <a:lnTo>
                          <a:pt x="62" y="210"/>
                        </a:lnTo>
                        <a:lnTo>
                          <a:pt x="42" y="216"/>
                        </a:lnTo>
                        <a:lnTo>
                          <a:pt x="22" y="219"/>
                        </a:lnTo>
                        <a:lnTo>
                          <a:pt x="0" y="219"/>
                        </a:lnTo>
                        <a:lnTo>
                          <a:pt x="0" y="234"/>
                        </a:lnTo>
                        <a:lnTo>
                          <a:pt x="22" y="232"/>
                        </a:lnTo>
                        <a:lnTo>
                          <a:pt x="45" y="229"/>
                        </a:lnTo>
                        <a:lnTo>
                          <a:pt x="66" y="223"/>
                        </a:lnTo>
                        <a:lnTo>
                          <a:pt x="87" y="216"/>
                        </a:lnTo>
                        <a:lnTo>
                          <a:pt x="107" y="207"/>
                        </a:lnTo>
                        <a:lnTo>
                          <a:pt x="126" y="195"/>
                        </a:lnTo>
                        <a:lnTo>
                          <a:pt x="143" y="183"/>
                        </a:lnTo>
                        <a:lnTo>
                          <a:pt x="160" y="168"/>
                        </a:lnTo>
                        <a:lnTo>
                          <a:pt x="174" y="151"/>
                        </a:lnTo>
                        <a:lnTo>
                          <a:pt x="187" y="135"/>
                        </a:lnTo>
                        <a:lnTo>
                          <a:pt x="199" y="116"/>
                        </a:lnTo>
                        <a:lnTo>
                          <a:pt x="208" y="95"/>
                        </a:lnTo>
                        <a:lnTo>
                          <a:pt x="216" y="75"/>
                        </a:lnTo>
                        <a:lnTo>
                          <a:pt x="221" y="52"/>
                        </a:lnTo>
                        <a:lnTo>
                          <a:pt x="224" y="31"/>
                        </a:lnTo>
                        <a:lnTo>
                          <a:pt x="227" y="8"/>
                        </a:lnTo>
                        <a:lnTo>
                          <a:pt x="219" y="15"/>
                        </a:lnTo>
                        <a:lnTo>
                          <a:pt x="227" y="8"/>
                        </a:lnTo>
                        <a:lnTo>
                          <a:pt x="224" y="2"/>
                        </a:lnTo>
                        <a:lnTo>
                          <a:pt x="219" y="0"/>
                        </a:lnTo>
                        <a:lnTo>
                          <a:pt x="213" y="2"/>
                        </a:lnTo>
                        <a:lnTo>
                          <a:pt x="211" y="8"/>
                        </a:lnTo>
                        <a:lnTo>
                          <a:pt x="219" y="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373">
                    <a:extLst>
                      <a:ext uri="{FF2B5EF4-FFF2-40B4-BE49-F238E27FC236}">
                        <a16:creationId xmlns:a16="http://schemas.microsoft.com/office/drawing/2014/main" id="{316EAFAF-E648-4F23-87DF-139F1E446893}"/>
                      </a:ext>
                    </a:extLst>
                  </p:cNvPr>
                  <p:cNvSpPr>
                    <a:spLocks/>
                  </p:cNvSpPr>
                  <p:nvPr/>
                </p:nvSpPr>
                <p:spPr bwMode="auto">
                  <a:xfrm>
                    <a:off x="2261" y="2803"/>
                    <a:ext cx="76" cy="75"/>
                  </a:xfrm>
                  <a:custGeom>
                    <a:avLst/>
                    <a:gdLst>
                      <a:gd name="T0" fmla="*/ 0 w 227"/>
                      <a:gd name="T1" fmla="*/ 0 h 226"/>
                      <a:gd name="T2" fmla="*/ 0 w 227"/>
                      <a:gd name="T3" fmla="*/ 0 h 226"/>
                      <a:gd name="T4" fmla="*/ 0 w 227"/>
                      <a:gd name="T5" fmla="*/ 0 h 226"/>
                      <a:gd name="T6" fmla="*/ 0 w 227"/>
                      <a:gd name="T7" fmla="*/ 0 h 226"/>
                      <a:gd name="T8" fmla="*/ 0 w 227"/>
                      <a:gd name="T9" fmla="*/ 0 h 226"/>
                      <a:gd name="T10" fmla="*/ 0 w 227"/>
                      <a:gd name="T11" fmla="*/ 0 h 226"/>
                      <a:gd name="T12" fmla="*/ 0 w 227"/>
                      <a:gd name="T13" fmla="*/ 0 h 226"/>
                      <a:gd name="T14" fmla="*/ 0 w 227"/>
                      <a:gd name="T15" fmla="*/ 0 h 226"/>
                      <a:gd name="T16" fmla="*/ 0 w 227"/>
                      <a:gd name="T17" fmla="*/ 0 h 226"/>
                      <a:gd name="T18" fmla="*/ 0 w 227"/>
                      <a:gd name="T19" fmla="*/ 0 h 226"/>
                      <a:gd name="T20" fmla="*/ 0 w 227"/>
                      <a:gd name="T21" fmla="*/ 0 h 226"/>
                      <a:gd name="T22" fmla="*/ 0 w 227"/>
                      <a:gd name="T23" fmla="*/ 0 h 226"/>
                      <a:gd name="T24" fmla="*/ 0 w 227"/>
                      <a:gd name="T25" fmla="*/ 0 h 226"/>
                      <a:gd name="T26" fmla="*/ 0 w 227"/>
                      <a:gd name="T27" fmla="*/ 0 h 226"/>
                      <a:gd name="T28" fmla="*/ 0 w 227"/>
                      <a:gd name="T29" fmla="*/ 0 h 226"/>
                      <a:gd name="T30" fmla="*/ 0 w 227"/>
                      <a:gd name="T31" fmla="*/ 0 h 226"/>
                      <a:gd name="T32" fmla="*/ 0 w 227"/>
                      <a:gd name="T33" fmla="*/ 0 h 226"/>
                      <a:gd name="T34" fmla="*/ 0 w 227"/>
                      <a:gd name="T35" fmla="*/ 0 h 226"/>
                      <a:gd name="T36" fmla="*/ 0 w 227"/>
                      <a:gd name="T37" fmla="*/ 0 h 226"/>
                      <a:gd name="T38" fmla="*/ 0 w 227"/>
                      <a:gd name="T39" fmla="*/ 0 h 226"/>
                      <a:gd name="T40" fmla="*/ 0 w 227"/>
                      <a:gd name="T41" fmla="*/ 0 h 226"/>
                      <a:gd name="T42" fmla="*/ 0 w 227"/>
                      <a:gd name="T43" fmla="*/ 0 h 226"/>
                      <a:gd name="T44" fmla="*/ 0 w 227"/>
                      <a:gd name="T45" fmla="*/ 0 h 226"/>
                      <a:gd name="T46" fmla="*/ 0 w 227"/>
                      <a:gd name="T47" fmla="*/ 0 h 226"/>
                      <a:gd name="T48" fmla="*/ 0 w 227"/>
                      <a:gd name="T49" fmla="*/ 0 h 226"/>
                      <a:gd name="T50" fmla="*/ 0 w 227"/>
                      <a:gd name="T51" fmla="*/ 0 h 226"/>
                      <a:gd name="T52" fmla="*/ 0 w 227"/>
                      <a:gd name="T53" fmla="*/ 0 h 226"/>
                      <a:gd name="T54" fmla="*/ 0 w 227"/>
                      <a:gd name="T55" fmla="*/ 0 h 226"/>
                      <a:gd name="T56" fmla="*/ 0 w 227"/>
                      <a:gd name="T57" fmla="*/ 0 h 226"/>
                      <a:gd name="T58" fmla="*/ 0 w 227"/>
                      <a:gd name="T59" fmla="*/ 0 h 226"/>
                      <a:gd name="T60" fmla="*/ 0 w 227"/>
                      <a:gd name="T61" fmla="*/ 0 h 226"/>
                      <a:gd name="T62" fmla="*/ 0 w 227"/>
                      <a:gd name="T63" fmla="*/ 0 h 226"/>
                      <a:gd name="T64" fmla="*/ 0 w 227"/>
                      <a:gd name="T65" fmla="*/ 0 h 226"/>
                      <a:gd name="T66" fmla="*/ 0 w 227"/>
                      <a:gd name="T67" fmla="*/ 0 h 226"/>
                      <a:gd name="T68" fmla="*/ 0 w 227"/>
                      <a:gd name="T69" fmla="*/ 0 h 226"/>
                      <a:gd name="T70" fmla="*/ 0 w 227"/>
                      <a:gd name="T71" fmla="*/ 0 h 226"/>
                      <a:gd name="T72" fmla="*/ 0 w 227"/>
                      <a:gd name="T73" fmla="*/ 0 h 2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7" h="226">
                        <a:moveTo>
                          <a:pt x="0" y="226"/>
                        </a:moveTo>
                        <a:lnTo>
                          <a:pt x="0" y="226"/>
                        </a:lnTo>
                        <a:lnTo>
                          <a:pt x="22" y="224"/>
                        </a:lnTo>
                        <a:lnTo>
                          <a:pt x="45" y="221"/>
                        </a:lnTo>
                        <a:lnTo>
                          <a:pt x="66" y="215"/>
                        </a:lnTo>
                        <a:lnTo>
                          <a:pt x="87" y="208"/>
                        </a:lnTo>
                        <a:lnTo>
                          <a:pt x="107" y="199"/>
                        </a:lnTo>
                        <a:lnTo>
                          <a:pt x="126" y="187"/>
                        </a:lnTo>
                        <a:lnTo>
                          <a:pt x="143" y="175"/>
                        </a:lnTo>
                        <a:lnTo>
                          <a:pt x="160" y="160"/>
                        </a:lnTo>
                        <a:lnTo>
                          <a:pt x="174" y="143"/>
                        </a:lnTo>
                        <a:lnTo>
                          <a:pt x="187" y="127"/>
                        </a:lnTo>
                        <a:lnTo>
                          <a:pt x="199" y="108"/>
                        </a:lnTo>
                        <a:lnTo>
                          <a:pt x="208" y="87"/>
                        </a:lnTo>
                        <a:lnTo>
                          <a:pt x="216" y="67"/>
                        </a:lnTo>
                        <a:lnTo>
                          <a:pt x="221" y="44"/>
                        </a:lnTo>
                        <a:lnTo>
                          <a:pt x="224" y="23"/>
                        </a:lnTo>
                        <a:lnTo>
                          <a:pt x="227" y="0"/>
                        </a:lnTo>
                        <a:lnTo>
                          <a:pt x="211" y="0"/>
                        </a:lnTo>
                        <a:lnTo>
                          <a:pt x="211" y="23"/>
                        </a:lnTo>
                        <a:lnTo>
                          <a:pt x="208" y="42"/>
                        </a:lnTo>
                        <a:lnTo>
                          <a:pt x="202" y="63"/>
                        </a:lnTo>
                        <a:lnTo>
                          <a:pt x="195" y="83"/>
                        </a:lnTo>
                        <a:lnTo>
                          <a:pt x="186" y="101"/>
                        </a:lnTo>
                        <a:lnTo>
                          <a:pt x="176" y="118"/>
                        </a:lnTo>
                        <a:lnTo>
                          <a:pt x="163" y="134"/>
                        </a:lnTo>
                        <a:lnTo>
                          <a:pt x="149" y="151"/>
                        </a:lnTo>
                        <a:lnTo>
                          <a:pt x="134" y="164"/>
                        </a:lnTo>
                        <a:lnTo>
                          <a:pt x="119" y="176"/>
                        </a:lnTo>
                        <a:lnTo>
                          <a:pt x="100" y="186"/>
                        </a:lnTo>
                        <a:lnTo>
                          <a:pt x="83" y="195"/>
                        </a:lnTo>
                        <a:lnTo>
                          <a:pt x="62" y="202"/>
                        </a:lnTo>
                        <a:lnTo>
                          <a:pt x="42" y="208"/>
                        </a:lnTo>
                        <a:lnTo>
                          <a:pt x="22" y="211"/>
                        </a:lnTo>
                        <a:lnTo>
                          <a:pt x="0" y="211"/>
                        </a:lnTo>
                        <a:lnTo>
                          <a:pt x="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374">
                    <a:extLst>
                      <a:ext uri="{FF2B5EF4-FFF2-40B4-BE49-F238E27FC236}">
                        <a16:creationId xmlns:a16="http://schemas.microsoft.com/office/drawing/2014/main" id="{92BFBEE6-D67A-4A46-A860-6289E8ACFF81}"/>
                      </a:ext>
                    </a:extLst>
                  </p:cNvPr>
                  <p:cNvSpPr>
                    <a:spLocks/>
                  </p:cNvSpPr>
                  <p:nvPr/>
                </p:nvSpPr>
                <p:spPr bwMode="auto">
                  <a:xfrm>
                    <a:off x="2186" y="2800"/>
                    <a:ext cx="75" cy="78"/>
                  </a:xfrm>
                  <a:custGeom>
                    <a:avLst/>
                    <a:gdLst>
                      <a:gd name="T0" fmla="*/ 0 w 227"/>
                      <a:gd name="T1" fmla="*/ 0 h 234"/>
                      <a:gd name="T2" fmla="*/ 0 w 227"/>
                      <a:gd name="T3" fmla="*/ 0 h 234"/>
                      <a:gd name="T4" fmla="*/ 0 w 227"/>
                      <a:gd name="T5" fmla="*/ 0 h 234"/>
                      <a:gd name="T6" fmla="*/ 0 w 227"/>
                      <a:gd name="T7" fmla="*/ 0 h 234"/>
                      <a:gd name="T8" fmla="*/ 0 w 227"/>
                      <a:gd name="T9" fmla="*/ 0 h 234"/>
                      <a:gd name="T10" fmla="*/ 0 w 227"/>
                      <a:gd name="T11" fmla="*/ 0 h 234"/>
                      <a:gd name="T12" fmla="*/ 0 w 227"/>
                      <a:gd name="T13" fmla="*/ 0 h 234"/>
                      <a:gd name="T14" fmla="*/ 0 w 227"/>
                      <a:gd name="T15" fmla="*/ 0 h 234"/>
                      <a:gd name="T16" fmla="*/ 0 w 227"/>
                      <a:gd name="T17" fmla="*/ 0 h 234"/>
                      <a:gd name="T18" fmla="*/ 0 w 227"/>
                      <a:gd name="T19" fmla="*/ 0 h 234"/>
                      <a:gd name="T20" fmla="*/ 0 w 227"/>
                      <a:gd name="T21" fmla="*/ 0 h 234"/>
                      <a:gd name="T22" fmla="*/ 0 w 227"/>
                      <a:gd name="T23" fmla="*/ 0 h 234"/>
                      <a:gd name="T24" fmla="*/ 0 w 227"/>
                      <a:gd name="T25" fmla="*/ 0 h 234"/>
                      <a:gd name="T26" fmla="*/ 0 w 227"/>
                      <a:gd name="T27" fmla="*/ 0 h 234"/>
                      <a:gd name="T28" fmla="*/ 0 w 227"/>
                      <a:gd name="T29" fmla="*/ 0 h 234"/>
                      <a:gd name="T30" fmla="*/ 0 w 227"/>
                      <a:gd name="T31" fmla="*/ 0 h 234"/>
                      <a:gd name="T32" fmla="*/ 0 w 227"/>
                      <a:gd name="T33" fmla="*/ 0 h 234"/>
                      <a:gd name="T34" fmla="*/ 0 w 227"/>
                      <a:gd name="T35" fmla="*/ 0 h 234"/>
                      <a:gd name="T36" fmla="*/ 0 w 227"/>
                      <a:gd name="T37" fmla="*/ 0 h 234"/>
                      <a:gd name="T38" fmla="*/ 0 w 227"/>
                      <a:gd name="T39" fmla="*/ 0 h 234"/>
                      <a:gd name="T40" fmla="*/ 0 w 227"/>
                      <a:gd name="T41" fmla="*/ 0 h 234"/>
                      <a:gd name="T42" fmla="*/ 0 w 227"/>
                      <a:gd name="T43" fmla="*/ 0 h 234"/>
                      <a:gd name="T44" fmla="*/ 0 w 227"/>
                      <a:gd name="T45" fmla="*/ 0 h 234"/>
                      <a:gd name="T46" fmla="*/ 0 w 227"/>
                      <a:gd name="T47" fmla="*/ 0 h 234"/>
                      <a:gd name="T48" fmla="*/ 0 w 227"/>
                      <a:gd name="T49" fmla="*/ 0 h 234"/>
                      <a:gd name="T50" fmla="*/ 0 w 227"/>
                      <a:gd name="T51" fmla="*/ 0 h 234"/>
                      <a:gd name="T52" fmla="*/ 0 w 227"/>
                      <a:gd name="T53" fmla="*/ 0 h 234"/>
                      <a:gd name="T54" fmla="*/ 0 w 227"/>
                      <a:gd name="T55" fmla="*/ 0 h 234"/>
                      <a:gd name="T56" fmla="*/ 0 w 227"/>
                      <a:gd name="T57" fmla="*/ 0 h 234"/>
                      <a:gd name="T58" fmla="*/ 0 w 227"/>
                      <a:gd name="T59" fmla="*/ 0 h 234"/>
                      <a:gd name="T60" fmla="*/ 0 w 227"/>
                      <a:gd name="T61" fmla="*/ 0 h 234"/>
                      <a:gd name="T62" fmla="*/ 0 w 227"/>
                      <a:gd name="T63" fmla="*/ 0 h 234"/>
                      <a:gd name="T64" fmla="*/ 0 w 227"/>
                      <a:gd name="T65" fmla="*/ 0 h 234"/>
                      <a:gd name="T66" fmla="*/ 0 w 227"/>
                      <a:gd name="T67" fmla="*/ 0 h 234"/>
                      <a:gd name="T68" fmla="*/ 0 w 227"/>
                      <a:gd name="T69" fmla="*/ 0 h 234"/>
                      <a:gd name="T70" fmla="*/ 0 w 227"/>
                      <a:gd name="T71" fmla="*/ 0 h 234"/>
                      <a:gd name="T72" fmla="*/ 0 w 227"/>
                      <a:gd name="T73" fmla="*/ 0 h 234"/>
                      <a:gd name="T74" fmla="*/ 0 w 227"/>
                      <a:gd name="T75" fmla="*/ 0 h 234"/>
                      <a:gd name="T76" fmla="*/ 0 w 227"/>
                      <a:gd name="T77" fmla="*/ 0 h 234"/>
                      <a:gd name="T78" fmla="*/ 0 w 227"/>
                      <a:gd name="T79" fmla="*/ 0 h 234"/>
                      <a:gd name="T80" fmla="*/ 0 w 227"/>
                      <a:gd name="T81" fmla="*/ 0 h 234"/>
                      <a:gd name="T82" fmla="*/ 0 w 227"/>
                      <a:gd name="T83" fmla="*/ 0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7" h="234">
                        <a:moveTo>
                          <a:pt x="7" y="15"/>
                        </a:moveTo>
                        <a:lnTo>
                          <a:pt x="0" y="8"/>
                        </a:lnTo>
                        <a:lnTo>
                          <a:pt x="2" y="31"/>
                        </a:lnTo>
                        <a:lnTo>
                          <a:pt x="5" y="52"/>
                        </a:lnTo>
                        <a:lnTo>
                          <a:pt x="11" y="75"/>
                        </a:lnTo>
                        <a:lnTo>
                          <a:pt x="18" y="95"/>
                        </a:lnTo>
                        <a:lnTo>
                          <a:pt x="27" y="116"/>
                        </a:lnTo>
                        <a:lnTo>
                          <a:pt x="39" y="135"/>
                        </a:lnTo>
                        <a:lnTo>
                          <a:pt x="52" y="151"/>
                        </a:lnTo>
                        <a:lnTo>
                          <a:pt x="66" y="168"/>
                        </a:lnTo>
                        <a:lnTo>
                          <a:pt x="83" y="183"/>
                        </a:lnTo>
                        <a:lnTo>
                          <a:pt x="100" y="195"/>
                        </a:lnTo>
                        <a:lnTo>
                          <a:pt x="119" y="207"/>
                        </a:lnTo>
                        <a:lnTo>
                          <a:pt x="139" y="216"/>
                        </a:lnTo>
                        <a:lnTo>
                          <a:pt x="160" y="223"/>
                        </a:lnTo>
                        <a:lnTo>
                          <a:pt x="182" y="229"/>
                        </a:lnTo>
                        <a:lnTo>
                          <a:pt x="205" y="232"/>
                        </a:lnTo>
                        <a:lnTo>
                          <a:pt x="227" y="234"/>
                        </a:lnTo>
                        <a:lnTo>
                          <a:pt x="227" y="219"/>
                        </a:lnTo>
                        <a:lnTo>
                          <a:pt x="205" y="219"/>
                        </a:lnTo>
                        <a:lnTo>
                          <a:pt x="184" y="216"/>
                        </a:lnTo>
                        <a:lnTo>
                          <a:pt x="164" y="210"/>
                        </a:lnTo>
                        <a:lnTo>
                          <a:pt x="143" y="203"/>
                        </a:lnTo>
                        <a:lnTo>
                          <a:pt x="126" y="194"/>
                        </a:lnTo>
                        <a:lnTo>
                          <a:pt x="107" y="184"/>
                        </a:lnTo>
                        <a:lnTo>
                          <a:pt x="92" y="172"/>
                        </a:lnTo>
                        <a:lnTo>
                          <a:pt x="77" y="159"/>
                        </a:lnTo>
                        <a:lnTo>
                          <a:pt x="63" y="142"/>
                        </a:lnTo>
                        <a:lnTo>
                          <a:pt x="50" y="126"/>
                        </a:lnTo>
                        <a:lnTo>
                          <a:pt x="40" y="109"/>
                        </a:lnTo>
                        <a:lnTo>
                          <a:pt x="31" y="91"/>
                        </a:lnTo>
                        <a:lnTo>
                          <a:pt x="24" y="71"/>
                        </a:lnTo>
                        <a:lnTo>
                          <a:pt x="18" y="50"/>
                        </a:lnTo>
                        <a:lnTo>
                          <a:pt x="15" y="31"/>
                        </a:lnTo>
                        <a:lnTo>
                          <a:pt x="15" y="8"/>
                        </a:lnTo>
                        <a:lnTo>
                          <a:pt x="7" y="0"/>
                        </a:lnTo>
                        <a:lnTo>
                          <a:pt x="15" y="8"/>
                        </a:lnTo>
                        <a:lnTo>
                          <a:pt x="13" y="2"/>
                        </a:lnTo>
                        <a:lnTo>
                          <a:pt x="7" y="0"/>
                        </a:lnTo>
                        <a:lnTo>
                          <a:pt x="2" y="2"/>
                        </a:lnTo>
                        <a:lnTo>
                          <a:pt x="0" y="8"/>
                        </a:lnTo>
                        <a:lnTo>
                          <a:pt x="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375">
                    <a:extLst>
                      <a:ext uri="{FF2B5EF4-FFF2-40B4-BE49-F238E27FC236}">
                        <a16:creationId xmlns:a16="http://schemas.microsoft.com/office/drawing/2014/main" id="{F513FF30-6ACF-4F47-9E91-5D1351DE502B}"/>
                      </a:ext>
                    </a:extLst>
                  </p:cNvPr>
                  <p:cNvSpPr>
                    <a:spLocks/>
                  </p:cNvSpPr>
                  <p:nvPr/>
                </p:nvSpPr>
                <p:spPr bwMode="auto">
                  <a:xfrm>
                    <a:off x="1893" y="2800"/>
                    <a:ext cx="295" cy="5"/>
                  </a:xfrm>
                  <a:custGeom>
                    <a:avLst/>
                    <a:gdLst>
                      <a:gd name="T0" fmla="*/ 0 w 885"/>
                      <a:gd name="T1" fmla="*/ 0 h 15"/>
                      <a:gd name="T2" fmla="*/ 0 w 885"/>
                      <a:gd name="T3" fmla="*/ 0 h 15"/>
                      <a:gd name="T4" fmla="*/ 1 w 885"/>
                      <a:gd name="T5" fmla="*/ 0 h 15"/>
                      <a:gd name="T6" fmla="*/ 1 w 885"/>
                      <a:gd name="T7" fmla="*/ 0 h 15"/>
                      <a:gd name="T8" fmla="*/ 0 w 885"/>
                      <a:gd name="T9" fmla="*/ 0 h 15"/>
                      <a:gd name="T10" fmla="*/ 0 w 885"/>
                      <a:gd name="T11" fmla="*/ 0 h 15"/>
                      <a:gd name="T12" fmla="*/ 0 w 885"/>
                      <a:gd name="T13" fmla="*/ 0 h 15"/>
                      <a:gd name="T14" fmla="*/ 0 w 885"/>
                      <a:gd name="T15" fmla="*/ 0 h 15"/>
                      <a:gd name="T16" fmla="*/ 0 w 885"/>
                      <a:gd name="T17" fmla="*/ 0 h 15"/>
                      <a:gd name="T18" fmla="*/ 0 w 885"/>
                      <a:gd name="T19" fmla="*/ 0 h 15"/>
                      <a:gd name="T20" fmla="*/ 0 w 885"/>
                      <a:gd name="T21" fmla="*/ 0 h 15"/>
                      <a:gd name="T22" fmla="*/ 0 w 88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5" h="15">
                        <a:moveTo>
                          <a:pt x="16" y="8"/>
                        </a:moveTo>
                        <a:lnTo>
                          <a:pt x="8" y="15"/>
                        </a:lnTo>
                        <a:lnTo>
                          <a:pt x="885" y="15"/>
                        </a:lnTo>
                        <a:lnTo>
                          <a:pt x="885" y="0"/>
                        </a:lnTo>
                        <a:lnTo>
                          <a:pt x="8" y="0"/>
                        </a:lnTo>
                        <a:lnTo>
                          <a:pt x="0" y="8"/>
                        </a:lnTo>
                        <a:lnTo>
                          <a:pt x="8" y="0"/>
                        </a:lnTo>
                        <a:lnTo>
                          <a:pt x="2" y="2"/>
                        </a:lnTo>
                        <a:lnTo>
                          <a:pt x="0" y="8"/>
                        </a:lnTo>
                        <a:lnTo>
                          <a:pt x="2"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376">
                    <a:extLst>
                      <a:ext uri="{FF2B5EF4-FFF2-40B4-BE49-F238E27FC236}">
                        <a16:creationId xmlns:a16="http://schemas.microsoft.com/office/drawing/2014/main" id="{59ACAA81-9717-48CA-925D-40AAC65A80D2}"/>
                      </a:ext>
                    </a:extLst>
                  </p:cNvPr>
                  <p:cNvSpPr>
                    <a:spLocks/>
                  </p:cNvSpPr>
                  <p:nvPr/>
                </p:nvSpPr>
                <p:spPr bwMode="auto">
                  <a:xfrm>
                    <a:off x="1893" y="2803"/>
                    <a:ext cx="368" cy="367"/>
                  </a:xfrm>
                  <a:custGeom>
                    <a:avLst/>
                    <a:gdLst>
                      <a:gd name="T0" fmla="*/ 2 w 1105"/>
                      <a:gd name="T1" fmla="*/ 1 h 1103"/>
                      <a:gd name="T2" fmla="*/ 1 w 1105"/>
                      <a:gd name="T3" fmla="*/ 1 h 1103"/>
                      <a:gd name="T4" fmla="*/ 1 w 1105"/>
                      <a:gd name="T5" fmla="*/ 1 h 1103"/>
                      <a:gd name="T6" fmla="*/ 1 w 1105"/>
                      <a:gd name="T7" fmla="*/ 1 h 1103"/>
                      <a:gd name="T8" fmla="*/ 1 w 1105"/>
                      <a:gd name="T9" fmla="*/ 1 h 1103"/>
                      <a:gd name="T10" fmla="*/ 1 w 1105"/>
                      <a:gd name="T11" fmla="*/ 1 h 1103"/>
                      <a:gd name="T12" fmla="*/ 1 w 1105"/>
                      <a:gd name="T13" fmla="*/ 1 h 1103"/>
                      <a:gd name="T14" fmla="*/ 1 w 1105"/>
                      <a:gd name="T15" fmla="*/ 1 h 1103"/>
                      <a:gd name="T16" fmla="*/ 0 w 1105"/>
                      <a:gd name="T17" fmla="*/ 1 h 1103"/>
                      <a:gd name="T18" fmla="*/ 0 w 1105"/>
                      <a:gd name="T19" fmla="*/ 1 h 1103"/>
                      <a:gd name="T20" fmla="*/ 0 w 1105"/>
                      <a:gd name="T21" fmla="*/ 1 h 1103"/>
                      <a:gd name="T22" fmla="*/ 0 w 1105"/>
                      <a:gd name="T23" fmla="*/ 1 h 1103"/>
                      <a:gd name="T24" fmla="*/ 0 w 1105"/>
                      <a:gd name="T25" fmla="*/ 1 h 1103"/>
                      <a:gd name="T26" fmla="*/ 0 w 1105"/>
                      <a:gd name="T27" fmla="*/ 0 h 1103"/>
                      <a:gd name="T28" fmla="*/ 0 w 1105"/>
                      <a:gd name="T29" fmla="*/ 0 h 1103"/>
                      <a:gd name="T30" fmla="*/ 0 w 1105"/>
                      <a:gd name="T31" fmla="*/ 0 h 1103"/>
                      <a:gd name="T32" fmla="*/ 0 w 1105"/>
                      <a:gd name="T33" fmla="*/ 0 h 1103"/>
                      <a:gd name="T34" fmla="*/ 0 w 1105"/>
                      <a:gd name="T35" fmla="*/ 0 h 1103"/>
                      <a:gd name="T36" fmla="*/ 0 w 1105"/>
                      <a:gd name="T37" fmla="*/ 0 h 1103"/>
                      <a:gd name="T38" fmla="*/ 0 w 1105"/>
                      <a:gd name="T39" fmla="*/ 0 h 1103"/>
                      <a:gd name="T40" fmla="*/ 0 w 1105"/>
                      <a:gd name="T41" fmla="*/ 1 h 1103"/>
                      <a:gd name="T42" fmla="*/ 0 w 1105"/>
                      <a:gd name="T43" fmla="*/ 1 h 1103"/>
                      <a:gd name="T44" fmla="*/ 0 w 1105"/>
                      <a:gd name="T45" fmla="*/ 1 h 1103"/>
                      <a:gd name="T46" fmla="*/ 0 w 1105"/>
                      <a:gd name="T47" fmla="*/ 1 h 1103"/>
                      <a:gd name="T48" fmla="*/ 0 w 1105"/>
                      <a:gd name="T49" fmla="*/ 1 h 1103"/>
                      <a:gd name="T50" fmla="*/ 0 w 1105"/>
                      <a:gd name="T51" fmla="*/ 1 h 1103"/>
                      <a:gd name="T52" fmla="*/ 1 w 1105"/>
                      <a:gd name="T53" fmla="*/ 1 h 1103"/>
                      <a:gd name="T54" fmla="*/ 1 w 1105"/>
                      <a:gd name="T55" fmla="*/ 1 h 1103"/>
                      <a:gd name="T56" fmla="*/ 1 w 1105"/>
                      <a:gd name="T57" fmla="*/ 1 h 1103"/>
                      <a:gd name="T58" fmla="*/ 1 w 1105"/>
                      <a:gd name="T59" fmla="*/ 1 h 1103"/>
                      <a:gd name="T60" fmla="*/ 1 w 1105"/>
                      <a:gd name="T61" fmla="*/ 1 h 1103"/>
                      <a:gd name="T62" fmla="*/ 1 w 1105"/>
                      <a:gd name="T63" fmla="*/ 1 h 1103"/>
                      <a:gd name="T64" fmla="*/ 1 w 1105"/>
                      <a:gd name="T65" fmla="*/ 2 h 1103"/>
                      <a:gd name="T66" fmla="*/ 2 w 1105"/>
                      <a:gd name="T67" fmla="*/ 2 h 1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05" h="1103">
                        <a:moveTo>
                          <a:pt x="1105" y="1088"/>
                        </a:moveTo>
                        <a:lnTo>
                          <a:pt x="1105" y="1088"/>
                        </a:lnTo>
                        <a:lnTo>
                          <a:pt x="1049" y="1088"/>
                        </a:lnTo>
                        <a:lnTo>
                          <a:pt x="993" y="1083"/>
                        </a:lnTo>
                        <a:lnTo>
                          <a:pt x="939" y="1075"/>
                        </a:lnTo>
                        <a:lnTo>
                          <a:pt x="885" y="1067"/>
                        </a:lnTo>
                        <a:lnTo>
                          <a:pt x="833" y="1054"/>
                        </a:lnTo>
                        <a:lnTo>
                          <a:pt x="781" y="1039"/>
                        </a:lnTo>
                        <a:lnTo>
                          <a:pt x="731" y="1022"/>
                        </a:lnTo>
                        <a:lnTo>
                          <a:pt x="681" y="1002"/>
                        </a:lnTo>
                        <a:lnTo>
                          <a:pt x="633" y="980"/>
                        </a:lnTo>
                        <a:lnTo>
                          <a:pt x="586" y="956"/>
                        </a:lnTo>
                        <a:lnTo>
                          <a:pt x="540" y="931"/>
                        </a:lnTo>
                        <a:lnTo>
                          <a:pt x="496" y="902"/>
                        </a:lnTo>
                        <a:lnTo>
                          <a:pt x="454" y="872"/>
                        </a:lnTo>
                        <a:lnTo>
                          <a:pt x="413" y="839"/>
                        </a:lnTo>
                        <a:lnTo>
                          <a:pt x="373" y="805"/>
                        </a:lnTo>
                        <a:lnTo>
                          <a:pt x="335" y="770"/>
                        </a:lnTo>
                        <a:lnTo>
                          <a:pt x="300" y="731"/>
                        </a:lnTo>
                        <a:lnTo>
                          <a:pt x="265" y="692"/>
                        </a:lnTo>
                        <a:lnTo>
                          <a:pt x="232" y="650"/>
                        </a:lnTo>
                        <a:lnTo>
                          <a:pt x="201" y="609"/>
                        </a:lnTo>
                        <a:lnTo>
                          <a:pt x="172" y="564"/>
                        </a:lnTo>
                        <a:lnTo>
                          <a:pt x="147" y="518"/>
                        </a:lnTo>
                        <a:lnTo>
                          <a:pt x="123" y="471"/>
                        </a:lnTo>
                        <a:lnTo>
                          <a:pt x="101" y="424"/>
                        </a:lnTo>
                        <a:lnTo>
                          <a:pt x="81" y="373"/>
                        </a:lnTo>
                        <a:lnTo>
                          <a:pt x="64" y="323"/>
                        </a:lnTo>
                        <a:lnTo>
                          <a:pt x="50" y="271"/>
                        </a:lnTo>
                        <a:lnTo>
                          <a:pt x="36" y="219"/>
                        </a:lnTo>
                        <a:lnTo>
                          <a:pt x="28" y="165"/>
                        </a:lnTo>
                        <a:lnTo>
                          <a:pt x="20" y="111"/>
                        </a:lnTo>
                        <a:lnTo>
                          <a:pt x="16" y="55"/>
                        </a:lnTo>
                        <a:lnTo>
                          <a:pt x="16" y="0"/>
                        </a:lnTo>
                        <a:lnTo>
                          <a:pt x="0" y="0"/>
                        </a:lnTo>
                        <a:lnTo>
                          <a:pt x="2" y="55"/>
                        </a:lnTo>
                        <a:lnTo>
                          <a:pt x="7" y="111"/>
                        </a:lnTo>
                        <a:lnTo>
                          <a:pt x="15" y="167"/>
                        </a:lnTo>
                        <a:lnTo>
                          <a:pt x="23" y="221"/>
                        </a:lnTo>
                        <a:lnTo>
                          <a:pt x="36" y="273"/>
                        </a:lnTo>
                        <a:lnTo>
                          <a:pt x="51" y="327"/>
                        </a:lnTo>
                        <a:lnTo>
                          <a:pt x="68" y="378"/>
                        </a:lnTo>
                        <a:lnTo>
                          <a:pt x="88" y="428"/>
                        </a:lnTo>
                        <a:lnTo>
                          <a:pt x="110" y="477"/>
                        </a:lnTo>
                        <a:lnTo>
                          <a:pt x="134" y="524"/>
                        </a:lnTo>
                        <a:lnTo>
                          <a:pt x="162" y="570"/>
                        </a:lnTo>
                        <a:lnTo>
                          <a:pt x="190" y="615"/>
                        </a:lnTo>
                        <a:lnTo>
                          <a:pt x="221" y="659"/>
                        </a:lnTo>
                        <a:lnTo>
                          <a:pt x="254" y="701"/>
                        </a:lnTo>
                        <a:lnTo>
                          <a:pt x="289" y="740"/>
                        </a:lnTo>
                        <a:lnTo>
                          <a:pt x="326" y="779"/>
                        </a:lnTo>
                        <a:lnTo>
                          <a:pt x="364" y="816"/>
                        </a:lnTo>
                        <a:lnTo>
                          <a:pt x="404" y="850"/>
                        </a:lnTo>
                        <a:lnTo>
                          <a:pt x="446" y="883"/>
                        </a:lnTo>
                        <a:lnTo>
                          <a:pt x="489" y="913"/>
                        </a:lnTo>
                        <a:lnTo>
                          <a:pt x="533" y="942"/>
                        </a:lnTo>
                        <a:lnTo>
                          <a:pt x="579" y="969"/>
                        </a:lnTo>
                        <a:lnTo>
                          <a:pt x="626" y="993"/>
                        </a:lnTo>
                        <a:lnTo>
                          <a:pt x="677" y="1015"/>
                        </a:lnTo>
                        <a:lnTo>
                          <a:pt x="726" y="1035"/>
                        </a:lnTo>
                        <a:lnTo>
                          <a:pt x="777" y="1052"/>
                        </a:lnTo>
                        <a:lnTo>
                          <a:pt x="830" y="1067"/>
                        </a:lnTo>
                        <a:lnTo>
                          <a:pt x="883" y="1080"/>
                        </a:lnTo>
                        <a:lnTo>
                          <a:pt x="937" y="1089"/>
                        </a:lnTo>
                        <a:lnTo>
                          <a:pt x="993" y="1096"/>
                        </a:lnTo>
                        <a:lnTo>
                          <a:pt x="1049" y="1101"/>
                        </a:lnTo>
                        <a:lnTo>
                          <a:pt x="1105" y="1103"/>
                        </a:lnTo>
                        <a:lnTo>
                          <a:pt x="1105" y="10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377">
                    <a:extLst>
                      <a:ext uri="{FF2B5EF4-FFF2-40B4-BE49-F238E27FC236}">
                        <a16:creationId xmlns:a16="http://schemas.microsoft.com/office/drawing/2014/main" id="{312CCBFF-42DB-41B3-8951-4C2AA43844BD}"/>
                      </a:ext>
                    </a:extLst>
                  </p:cNvPr>
                  <p:cNvSpPr>
                    <a:spLocks/>
                  </p:cNvSpPr>
                  <p:nvPr/>
                </p:nvSpPr>
                <p:spPr bwMode="auto">
                  <a:xfrm>
                    <a:off x="2261" y="2800"/>
                    <a:ext cx="368" cy="370"/>
                  </a:xfrm>
                  <a:custGeom>
                    <a:avLst/>
                    <a:gdLst>
                      <a:gd name="T0" fmla="*/ 1 w 1104"/>
                      <a:gd name="T1" fmla="*/ 0 h 1111"/>
                      <a:gd name="T2" fmla="*/ 1 w 1104"/>
                      <a:gd name="T3" fmla="*/ 0 h 1111"/>
                      <a:gd name="T4" fmla="*/ 1 w 1104"/>
                      <a:gd name="T5" fmla="*/ 0 h 1111"/>
                      <a:gd name="T6" fmla="*/ 1 w 1104"/>
                      <a:gd name="T7" fmla="*/ 0 h 1111"/>
                      <a:gd name="T8" fmla="*/ 1 w 1104"/>
                      <a:gd name="T9" fmla="*/ 1 h 1111"/>
                      <a:gd name="T10" fmla="*/ 1 w 1104"/>
                      <a:gd name="T11" fmla="*/ 1 h 1111"/>
                      <a:gd name="T12" fmla="*/ 1 w 1104"/>
                      <a:gd name="T13" fmla="*/ 1 h 1111"/>
                      <a:gd name="T14" fmla="*/ 1 w 1104"/>
                      <a:gd name="T15" fmla="*/ 1 h 1111"/>
                      <a:gd name="T16" fmla="*/ 1 w 1104"/>
                      <a:gd name="T17" fmla="*/ 1 h 1111"/>
                      <a:gd name="T18" fmla="*/ 1 w 1104"/>
                      <a:gd name="T19" fmla="*/ 1 h 1111"/>
                      <a:gd name="T20" fmla="*/ 1 w 1104"/>
                      <a:gd name="T21" fmla="*/ 1 h 1111"/>
                      <a:gd name="T22" fmla="*/ 1 w 1104"/>
                      <a:gd name="T23" fmla="*/ 1 h 1111"/>
                      <a:gd name="T24" fmla="*/ 1 w 1104"/>
                      <a:gd name="T25" fmla="*/ 1 h 1111"/>
                      <a:gd name="T26" fmla="*/ 0 w 1104"/>
                      <a:gd name="T27" fmla="*/ 1 h 1111"/>
                      <a:gd name="T28" fmla="*/ 0 w 1104"/>
                      <a:gd name="T29" fmla="*/ 1 h 1111"/>
                      <a:gd name="T30" fmla="*/ 0 w 1104"/>
                      <a:gd name="T31" fmla="*/ 1 h 1111"/>
                      <a:gd name="T32" fmla="*/ 0 w 1104"/>
                      <a:gd name="T33" fmla="*/ 2 h 1111"/>
                      <a:gd name="T34" fmla="*/ 0 w 1104"/>
                      <a:gd name="T35" fmla="*/ 2 h 1111"/>
                      <a:gd name="T36" fmla="*/ 0 w 1104"/>
                      <a:gd name="T37" fmla="*/ 2 h 1111"/>
                      <a:gd name="T38" fmla="*/ 0 w 1104"/>
                      <a:gd name="T39" fmla="*/ 1 h 1111"/>
                      <a:gd name="T40" fmla="*/ 1 w 1104"/>
                      <a:gd name="T41" fmla="*/ 1 h 1111"/>
                      <a:gd name="T42" fmla="*/ 1 w 1104"/>
                      <a:gd name="T43" fmla="*/ 1 h 1111"/>
                      <a:gd name="T44" fmla="*/ 1 w 1104"/>
                      <a:gd name="T45" fmla="*/ 1 h 1111"/>
                      <a:gd name="T46" fmla="*/ 1 w 1104"/>
                      <a:gd name="T47" fmla="*/ 1 h 1111"/>
                      <a:gd name="T48" fmla="*/ 1 w 1104"/>
                      <a:gd name="T49" fmla="*/ 1 h 1111"/>
                      <a:gd name="T50" fmla="*/ 1 w 1104"/>
                      <a:gd name="T51" fmla="*/ 1 h 1111"/>
                      <a:gd name="T52" fmla="*/ 1 w 1104"/>
                      <a:gd name="T53" fmla="*/ 1 h 1111"/>
                      <a:gd name="T54" fmla="*/ 1 w 1104"/>
                      <a:gd name="T55" fmla="*/ 1 h 1111"/>
                      <a:gd name="T56" fmla="*/ 1 w 1104"/>
                      <a:gd name="T57" fmla="*/ 1 h 1111"/>
                      <a:gd name="T58" fmla="*/ 1 w 1104"/>
                      <a:gd name="T59" fmla="*/ 1 h 1111"/>
                      <a:gd name="T60" fmla="*/ 1 w 1104"/>
                      <a:gd name="T61" fmla="*/ 0 h 1111"/>
                      <a:gd name="T62" fmla="*/ 1 w 1104"/>
                      <a:gd name="T63" fmla="*/ 0 h 1111"/>
                      <a:gd name="T64" fmla="*/ 2 w 1104"/>
                      <a:gd name="T65" fmla="*/ 0 h 1111"/>
                      <a:gd name="T66" fmla="*/ 2 w 1104"/>
                      <a:gd name="T67" fmla="*/ 0 h 1111"/>
                      <a:gd name="T68" fmla="*/ 2 w 1104"/>
                      <a:gd name="T69" fmla="*/ 0 h 1111"/>
                      <a:gd name="T70" fmla="*/ 1 w 1104"/>
                      <a:gd name="T71" fmla="*/ 0 h 1111"/>
                      <a:gd name="T72" fmla="*/ 2 w 1104"/>
                      <a:gd name="T73" fmla="*/ 0 h 1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04" h="1111">
                        <a:moveTo>
                          <a:pt x="1096" y="15"/>
                        </a:moveTo>
                        <a:lnTo>
                          <a:pt x="1088" y="8"/>
                        </a:lnTo>
                        <a:lnTo>
                          <a:pt x="1088" y="63"/>
                        </a:lnTo>
                        <a:lnTo>
                          <a:pt x="1084" y="119"/>
                        </a:lnTo>
                        <a:lnTo>
                          <a:pt x="1076" y="173"/>
                        </a:lnTo>
                        <a:lnTo>
                          <a:pt x="1068" y="227"/>
                        </a:lnTo>
                        <a:lnTo>
                          <a:pt x="1055" y="279"/>
                        </a:lnTo>
                        <a:lnTo>
                          <a:pt x="1040" y="331"/>
                        </a:lnTo>
                        <a:lnTo>
                          <a:pt x="1023" y="381"/>
                        </a:lnTo>
                        <a:lnTo>
                          <a:pt x="1003" y="432"/>
                        </a:lnTo>
                        <a:lnTo>
                          <a:pt x="981" y="479"/>
                        </a:lnTo>
                        <a:lnTo>
                          <a:pt x="957" y="526"/>
                        </a:lnTo>
                        <a:lnTo>
                          <a:pt x="932" y="572"/>
                        </a:lnTo>
                        <a:lnTo>
                          <a:pt x="903" y="617"/>
                        </a:lnTo>
                        <a:lnTo>
                          <a:pt x="872" y="658"/>
                        </a:lnTo>
                        <a:lnTo>
                          <a:pt x="840" y="700"/>
                        </a:lnTo>
                        <a:lnTo>
                          <a:pt x="804" y="739"/>
                        </a:lnTo>
                        <a:lnTo>
                          <a:pt x="769" y="778"/>
                        </a:lnTo>
                        <a:lnTo>
                          <a:pt x="731" y="813"/>
                        </a:lnTo>
                        <a:lnTo>
                          <a:pt x="692" y="847"/>
                        </a:lnTo>
                        <a:lnTo>
                          <a:pt x="650" y="880"/>
                        </a:lnTo>
                        <a:lnTo>
                          <a:pt x="608" y="910"/>
                        </a:lnTo>
                        <a:lnTo>
                          <a:pt x="564" y="939"/>
                        </a:lnTo>
                        <a:lnTo>
                          <a:pt x="518" y="964"/>
                        </a:lnTo>
                        <a:lnTo>
                          <a:pt x="471" y="988"/>
                        </a:lnTo>
                        <a:lnTo>
                          <a:pt x="423" y="1010"/>
                        </a:lnTo>
                        <a:lnTo>
                          <a:pt x="374" y="1030"/>
                        </a:lnTo>
                        <a:lnTo>
                          <a:pt x="323" y="1047"/>
                        </a:lnTo>
                        <a:lnTo>
                          <a:pt x="272" y="1062"/>
                        </a:lnTo>
                        <a:lnTo>
                          <a:pt x="219" y="1075"/>
                        </a:lnTo>
                        <a:lnTo>
                          <a:pt x="165" y="1083"/>
                        </a:lnTo>
                        <a:lnTo>
                          <a:pt x="111" y="1091"/>
                        </a:lnTo>
                        <a:lnTo>
                          <a:pt x="56" y="1096"/>
                        </a:lnTo>
                        <a:lnTo>
                          <a:pt x="0" y="1096"/>
                        </a:lnTo>
                        <a:lnTo>
                          <a:pt x="0" y="1111"/>
                        </a:lnTo>
                        <a:lnTo>
                          <a:pt x="56" y="1109"/>
                        </a:lnTo>
                        <a:lnTo>
                          <a:pt x="111" y="1104"/>
                        </a:lnTo>
                        <a:lnTo>
                          <a:pt x="167" y="1097"/>
                        </a:lnTo>
                        <a:lnTo>
                          <a:pt x="221" y="1088"/>
                        </a:lnTo>
                        <a:lnTo>
                          <a:pt x="274" y="1075"/>
                        </a:lnTo>
                        <a:lnTo>
                          <a:pt x="327" y="1060"/>
                        </a:lnTo>
                        <a:lnTo>
                          <a:pt x="378" y="1043"/>
                        </a:lnTo>
                        <a:lnTo>
                          <a:pt x="427" y="1023"/>
                        </a:lnTo>
                        <a:lnTo>
                          <a:pt x="478" y="1001"/>
                        </a:lnTo>
                        <a:lnTo>
                          <a:pt x="525" y="977"/>
                        </a:lnTo>
                        <a:lnTo>
                          <a:pt x="571" y="950"/>
                        </a:lnTo>
                        <a:lnTo>
                          <a:pt x="615" y="921"/>
                        </a:lnTo>
                        <a:lnTo>
                          <a:pt x="659" y="891"/>
                        </a:lnTo>
                        <a:lnTo>
                          <a:pt x="700" y="858"/>
                        </a:lnTo>
                        <a:lnTo>
                          <a:pt x="740" y="824"/>
                        </a:lnTo>
                        <a:lnTo>
                          <a:pt x="778" y="787"/>
                        </a:lnTo>
                        <a:lnTo>
                          <a:pt x="815" y="748"/>
                        </a:lnTo>
                        <a:lnTo>
                          <a:pt x="851" y="709"/>
                        </a:lnTo>
                        <a:lnTo>
                          <a:pt x="883" y="667"/>
                        </a:lnTo>
                        <a:lnTo>
                          <a:pt x="914" y="623"/>
                        </a:lnTo>
                        <a:lnTo>
                          <a:pt x="943" y="578"/>
                        </a:lnTo>
                        <a:lnTo>
                          <a:pt x="970" y="532"/>
                        </a:lnTo>
                        <a:lnTo>
                          <a:pt x="994" y="485"/>
                        </a:lnTo>
                        <a:lnTo>
                          <a:pt x="1016" y="436"/>
                        </a:lnTo>
                        <a:lnTo>
                          <a:pt x="1036" y="386"/>
                        </a:lnTo>
                        <a:lnTo>
                          <a:pt x="1053" y="335"/>
                        </a:lnTo>
                        <a:lnTo>
                          <a:pt x="1068" y="281"/>
                        </a:lnTo>
                        <a:lnTo>
                          <a:pt x="1081" y="229"/>
                        </a:lnTo>
                        <a:lnTo>
                          <a:pt x="1090" y="175"/>
                        </a:lnTo>
                        <a:lnTo>
                          <a:pt x="1097" y="119"/>
                        </a:lnTo>
                        <a:lnTo>
                          <a:pt x="1102" y="63"/>
                        </a:lnTo>
                        <a:lnTo>
                          <a:pt x="1104" y="8"/>
                        </a:lnTo>
                        <a:lnTo>
                          <a:pt x="1096" y="0"/>
                        </a:lnTo>
                        <a:lnTo>
                          <a:pt x="1104" y="8"/>
                        </a:lnTo>
                        <a:lnTo>
                          <a:pt x="1102" y="2"/>
                        </a:lnTo>
                        <a:lnTo>
                          <a:pt x="1096" y="0"/>
                        </a:lnTo>
                        <a:lnTo>
                          <a:pt x="1091" y="2"/>
                        </a:lnTo>
                        <a:lnTo>
                          <a:pt x="1088" y="8"/>
                        </a:lnTo>
                        <a:lnTo>
                          <a:pt x="109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378">
                    <a:extLst>
                      <a:ext uri="{FF2B5EF4-FFF2-40B4-BE49-F238E27FC236}">
                        <a16:creationId xmlns:a16="http://schemas.microsoft.com/office/drawing/2014/main" id="{D84708DB-307E-48AB-9AE0-F02F7C7252B3}"/>
                      </a:ext>
                    </a:extLst>
                  </p:cNvPr>
                  <p:cNvSpPr>
                    <a:spLocks/>
                  </p:cNvSpPr>
                  <p:nvPr/>
                </p:nvSpPr>
                <p:spPr bwMode="auto">
                  <a:xfrm>
                    <a:off x="2332" y="2800"/>
                    <a:ext cx="295" cy="5"/>
                  </a:xfrm>
                  <a:custGeom>
                    <a:avLst/>
                    <a:gdLst>
                      <a:gd name="T0" fmla="*/ 0 w 885"/>
                      <a:gd name="T1" fmla="*/ 0 h 15"/>
                      <a:gd name="T2" fmla="*/ 0 w 885"/>
                      <a:gd name="T3" fmla="*/ 0 h 15"/>
                      <a:gd name="T4" fmla="*/ 1 w 885"/>
                      <a:gd name="T5" fmla="*/ 0 h 15"/>
                      <a:gd name="T6" fmla="*/ 1 w 885"/>
                      <a:gd name="T7" fmla="*/ 0 h 15"/>
                      <a:gd name="T8" fmla="*/ 0 w 885"/>
                      <a:gd name="T9" fmla="*/ 0 h 15"/>
                      <a:gd name="T10" fmla="*/ 0 w 885"/>
                      <a:gd name="T11" fmla="*/ 0 h 15"/>
                      <a:gd name="T12" fmla="*/ 0 w 885"/>
                      <a:gd name="T13" fmla="*/ 0 h 15"/>
                      <a:gd name="T14" fmla="*/ 0 w 885"/>
                      <a:gd name="T15" fmla="*/ 0 h 15"/>
                      <a:gd name="T16" fmla="*/ 0 w 885"/>
                      <a:gd name="T17" fmla="*/ 0 h 15"/>
                      <a:gd name="T18" fmla="*/ 0 w 885"/>
                      <a:gd name="T19" fmla="*/ 0 h 15"/>
                      <a:gd name="T20" fmla="*/ 0 w 885"/>
                      <a:gd name="T21" fmla="*/ 0 h 15"/>
                      <a:gd name="T22" fmla="*/ 0 w 88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5" h="15">
                        <a:moveTo>
                          <a:pt x="16" y="8"/>
                        </a:moveTo>
                        <a:lnTo>
                          <a:pt x="8" y="15"/>
                        </a:lnTo>
                        <a:lnTo>
                          <a:pt x="885" y="15"/>
                        </a:lnTo>
                        <a:lnTo>
                          <a:pt x="885" y="0"/>
                        </a:lnTo>
                        <a:lnTo>
                          <a:pt x="8" y="0"/>
                        </a:lnTo>
                        <a:lnTo>
                          <a:pt x="0" y="8"/>
                        </a:lnTo>
                        <a:lnTo>
                          <a:pt x="8" y="0"/>
                        </a:lnTo>
                        <a:lnTo>
                          <a:pt x="2" y="2"/>
                        </a:lnTo>
                        <a:lnTo>
                          <a:pt x="0" y="8"/>
                        </a:lnTo>
                        <a:lnTo>
                          <a:pt x="2"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Text Box 1027">
            <a:extLst>
              <a:ext uri="{FF2B5EF4-FFF2-40B4-BE49-F238E27FC236}">
                <a16:creationId xmlns:a16="http://schemas.microsoft.com/office/drawing/2014/main" id="{87B87757-76CE-497F-8DA5-6137D2B87065}"/>
              </a:ext>
            </a:extLst>
          </p:cNvPr>
          <p:cNvSpPr txBox="1">
            <a:spLocks noChangeArrowheads="1"/>
          </p:cNvSpPr>
          <p:nvPr/>
        </p:nvSpPr>
        <p:spPr bwMode="auto">
          <a:xfrm>
            <a:off x="1079500" y="7791450"/>
            <a:ext cx="4648200" cy="846386"/>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u="sng"/>
              <a:t>Affected Workers</a:t>
            </a:r>
            <a:endParaRPr lang="en-US" altLang="en-US"/>
          </a:p>
          <a:p>
            <a:pPr algn="ctr">
              <a:spcBef>
                <a:spcPct val="50000"/>
              </a:spcBef>
            </a:pPr>
            <a:r>
              <a:rPr lang="en-US" altLang="en-US"/>
              <a:t>People who work with equipment that is serviced under lock out or tag out.</a:t>
            </a:r>
          </a:p>
        </p:txBody>
      </p:sp>
      <p:pic>
        <p:nvPicPr>
          <p:cNvPr id="13316" name="Picture 1028" descr="C:\1 Schwabe\Images\Easy Ergonomics\II-18 duo hi.tif">
            <a:extLst>
              <a:ext uri="{FF2B5EF4-FFF2-40B4-BE49-F238E27FC236}">
                <a16:creationId xmlns:a16="http://schemas.microsoft.com/office/drawing/2014/main" id="{3CD513BF-CF45-45FF-9305-57CDE74C1A46}"/>
              </a:ext>
            </a:extLst>
          </p:cNvPr>
          <p:cNvPicPr>
            <a:picLocks noChangeAspect="1" noChangeArrowheads="1"/>
          </p:cNvPicPr>
          <p:nvPr/>
        </p:nvPicPr>
        <p:blipFill>
          <a:blip r:embed="rId2">
            <a:lum bright="10000"/>
            <a:extLst>
              <a:ext uri="{28A0092B-C50C-407E-A947-70E740481C1C}">
                <a14:useLocalDpi xmlns:a14="http://schemas.microsoft.com/office/drawing/2010/main" val="0"/>
              </a:ext>
            </a:extLst>
          </a:blip>
          <a:srcRect/>
          <a:stretch>
            <a:fillRect/>
          </a:stretch>
        </p:blipFill>
        <p:spPr bwMode="auto">
          <a:xfrm>
            <a:off x="3952875" y="1276350"/>
            <a:ext cx="2492375" cy="30480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3317" name="Picture 1029" descr="D:\206\Before After\Valve A.tif">
            <a:extLst>
              <a:ext uri="{FF2B5EF4-FFF2-40B4-BE49-F238E27FC236}">
                <a16:creationId xmlns:a16="http://schemas.microsoft.com/office/drawing/2014/main" id="{325DF364-BCE9-46FF-A8C7-8B5A041B4D0D}"/>
              </a:ext>
            </a:extLst>
          </p:cNvPr>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504825" y="1276350"/>
            <a:ext cx="2495550" cy="30480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3318" name="Picture 1030" descr="C:\1 Schwabe\Images\Easy Ergonomics\II-29 duo hi.tif">
            <a:extLst>
              <a:ext uri="{FF2B5EF4-FFF2-40B4-BE49-F238E27FC236}">
                <a16:creationId xmlns:a16="http://schemas.microsoft.com/office/drawing/2014/main" id="{01F0B1D2-7C88-4599-B0EB-632F8B859C3C}"/>
              </a:ext>
            </a:extLst>
          </p:cNvPr>
          <p:cNvPicPr>
            <a:picLocks noChangeAspect="1" noChangeArrowheads="1"/>
          </p:cNvPicPr>
          <p:nvPr/>
        </p:nvPicPr>
        <p:blipFill>
          <a:blip r:embed="rId4">
            <a:lum bright="10000"/>
            <a:extLst>
              <a:ext uri="{28A0092B-C50C-407E-A947-70E740481C1C}">
                <a14:useLocalDpi xmlns:a14="http://schemas.microsoft.com/office/drawing/2010/main" val="0"/>
              </a:ext>
            </a:extLst>
          </a:blip>
          <a:srcRect/>
          <a:stretch>
            <a:fillRect/>
          </a:stretch>
        </p:blipFill>
        <p:spPr bwMode="auto">
          <a:xfrm>
            <a:off x="2170113" y="4714875"/>
            <a:ext cx="2401887" cy="2943225"/>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3319" name="Text Box 1033">
            <a:extLst>
              <a:ext uri="{FF2B5EF4-FFF2-40B4-BE49-F238E27FC236}">
                <a16:creationId xmlns:a16="http://schemas.microsoft.com/office/drawing/2014/main" id="{DDF58030-AFA5-4F3D-AFC6-5A957B58CA6C}"/>
              </a:ext>
            </a:extLst>
          </p:cNvPr>
          <p:cNvSpPr txBox="1">
            <a:spLocks noChangeArrowheads="1"/>
          </p:cNvSpPr>
          <p:nvPr/>
        </p:nvSpPr>
        <p:spPr bwMode="auto">
          <a:xfrm>
            <a:off x="209550" y="523875"/>
            <a:ext cx="5429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Who does the law protect?</a:t>
            </a:r>
          </a:p>
        </p:txBody>
      </p:sp>
      <p:sp>
        <p:nvSpPr>
          <p:cNvPr id="9" name="AutoShape 16">
            <a:extLst>
              <a:ext uri="{FF2B5EF4-FFF2-40B4-BE49-F238E27FC236}">
                <a16:creationId xmlns:a16="http://schemas.microsoft.com/office/drawing/2014/main" id="{42E489E4-E11C-41F9-8762-7235EE57B6D3}"/>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Text Box 3">
            <a:extLst>
              <a:ext uri="{FF2B5EF4-FFF2-40B4-BE49-F238E27FC236}">
                <a16:creationId xmlns:a16="http://schemas.microsoft.com/office/drawing/2014/main" id="{D8B962BF-D58C-4114-BA37-F5A6A583502B}"/>
              </a:ext>
            </a:extLst>
          </p:cNvPr>
          <p:cNvSpPr txBox="1">
            <a:spLocks noChangeArrowheads="1"/>
          </p:cNvSpPr>
          <p:nvPr/>
        </p:nvSpPr>
        <p:spPr bwMode="auto">
          <a:xfrm>
            <a:off x="1079500" y="7791450"/>
            <a:ext cx="4648200" cy="846386"/>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u="sng"/>
              <a:t>Empleados Afectados</a:t>
            </a:r>
            <a:endParaRPr lang="en-US" altLang="en-US"/>
          </a:p>
          <a:p>
            <a:pPr algn="ctr">
              <a:spcBef>
                <a:spcPct val="50000"/>
              </a:spcBef>
            </a:pPr>
            <a:r>
              <a:rPr lang="en-US" altLang="en-US"/>
              <a:t>Personas que trabjan con equipo que se le da servicio bajo  bloqueo y etiquetado.</a:t>
            </a:r>
          </a:p>
        </p:txBody>
      </p:sp>
      <p:sp>
        <p:nvSpPr>
          <p:cNvPr id="14340" name="Text Box 7">
            <a:extLst>
              <a:ext uri="{FF2B5EF4-FFF2-40B4-BE49-F238E27FC236}">
                <a16:creationId xmlns:a16="http://schemas.microsoft.com/office/drawing/2014/main" id="{6C338FA9-0AEA-4C85-A5D4-EBB6C26D88E5}"/>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a:t>
            </a:r>
            <a:r>
              <a:rPr lang="es-ES" altLang="en-US" sz="2800" dirty="0"/>
              <a:t>A quien protege la ley?</a:t>
            </a:r>
          </a:p>
        </p:txBody>
      </p:sp>
      <p:pic>
        <p:nvPicPr>
          <p:cNvPr id="14341" name="Picture 13" descr="C:\1 Schwabe\Images\Easy Ergonomics\II-18 duo hi.tif">
            <a:extLst>
              <a:ext uri="{FF2B5EF4-FFF2-40B4-BE49-F238E27FC236}">
                <a16:creationId xmlns:a16="http://schemas.microsoft.com/office/drawing/2014/main" id="{ADD658A0-0696-4895-ABCE-D0E95AA3015B}"/>
              </a:ext>
            </a:extLst>
          </p:cNvPr>
          <p:cNvPicPr>
            <a:picLocks noChangeAspect="1" noChangeArrowheads="1"/>
          </p:cNvPicPr>
          <p:nvPr/>
        </p:nvPicPr>
        <p:blipFill>
          <a:blip r:embed="rId2">
            <a:lum bright="10000"/>
            <a:extLst>
              <a:ext uri="{28A0092B-C50C-407E-A947-70E740481C1C}">
                <a14:useLocalDpi xmlns:a14="http://schemas.microsoft.com/office/drawing/2010/main" val="0"/>
              </a:ext>
            </a:extLst>
          </a:blip>
          <a:srcRect/>
          <a:stretch>
            <a:fillRect/>
          </a:stretch>
        </p:blipFill>
        <p:spPr bwMode="auto">
          <a:xfrm>
            <a:off x="3952875" y="1276350"/>
            <a:ext cx="2492375" cy="30480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4342" name="Picture 14" descr="D:\206\Before After\Valve A.tif">
            <a:extLst>
              <a:ext uri="{FF2B5EF4-FFF2-40B4-BE49-F238E27FC236}">
                <a16:creationId xmlns:a16="http://schemas.microsoft.com/office/drawing/2014/main" id="{1C35422B-4970-43F5-8D69-EAB659404BDC}"/>
              </a:ext>
            </a:extLst>
          </p:cNvPr>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504825" y="1276350"/>
            <a:ext cx="2495550" cy="30480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4343" name="Picture 15" descr="C:\1 Schwabe\Images\Easy Ergonomics\II-29 duo hi.tif">
            <a:extLst>
              <a:ext uri="{FF2B5EF4-FFF2-40B4-BE49-F238E27FC236}">
                <a16:creationId xmlns:a16="http://schemas.microsoft.com/office/drawing/2014/main" id="{51CCE908-BE55-431B-9F9F-EE0997550DC3}"/>
              </a:ext>
            </a:extLst>
          </p:cNvPr>
          <p:cNvPicPr>
            <a:picLocks noChangeAspect="1" noChangeArrowheads="1"/>
          </p:cNvPicPr>
          <p:nvPr/>
        </p:nvPicPr>
        <p:blipFill>
          <a:blip r:embed="rId4">
            <a:lum bright="10000"/>
            <a:extLst>
              <a:ext uri="{28A0092B-C50C-407E-A947-70E740481C1C}">
                <a14:useLocalDpi xmlns:a14="http://schemas.microsoft.com/office/drawing/2010/main" val="0"/>
              </a:ext>
            </a:extLst>
          </a:blip>
          <a:srcRect/>
          <a:stretch>
            <a:fillRect/>
          </a:stretch>
        </p:blipFill>
        <p:spPr bwMode="auto">
          <a:xfrm>
            <a:off x="2170113" y="4714875"/>
            <a:ext cx="2401887" cy="2943225"/>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 name="AutoShape 16">
            <a:extLst>
              <a:ext uri="{FF2B5EF4-FFF2-40B4-BE49-F238E27FC236}">
                <a16:creationId xmlns:a16="http://schemas.microsoft.com/office/drawing/2014/main" id="{2D3A1C23-6159-41C2-B196-1272A51CE29E}"/>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Text Box 1027">
            <a:extLst>
              <a:ext uri="{FF2B5EF4-FFF2-40B4-BE49-F238E27FC236}">
                <a16:creationId xmlns:a16="http://schemas.microsoft.com/office/drawing/2014/main" id="{B59807AE-4187-4C0E-8A7D-BABDFBB6BCBA}"/>
              </a:ext>
            </a:extLst>
          </p:cNvPr>
          <p:cNvSpPr txBox="1">
            <a:spLocks noChangeArrowheads="1"/>
          </p:cNvSpPr>
          <p:nvPr/>
        </p:nvSpPr>
        <p:spPr bwMode="auto">
          <a:xfrm>
            <a:off x="1066800" y="7943850"/>
            <a:ext cx="4876800" cy="630942"/>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u="sng"/>
              <a:t>Other Workers</a:t>
            </a:r>
            <a:endParaRPr lang="en-US" altLang="en-US"/>
          </a:p>
          <a:p>
            <a:pPr algn="ctr">
              <a:spcBef>
                <a:spcPct val="50000"/>
              </a:spcBef>
            </a:pPr>
            <a:r>
              <a:rPr lang="en-US" altLang="en-US"/>
              <a:t>People who work in a place where lock out or tag out is used.</a:t>
            </a:r>
          </a:p>
        </p:txBody>
      </p:sp>
      <p:pic>
        <p:nvPicPr>
          <p:cNvPr id="15364" name="Picture 1034" descr="C:\1 Schwabe\Images\Easy Ergonomics\II-36 duo hi.tif">
            <a:extLst>
              <a:ext uri="{FF2B5EF4-FFF2-40B4-BE49-F238E27FC236}">
                <a16:creationId xmlns:a16="http://schemas.microsoft.com/office/drawing/2014/main" id="{50569CF5-BCEC-43C4-B0C4-C270DCA93B2A}"/>
              </a:ext>
            </a:extLst>
          </p:cNvPr>
          <p:cNvPicPr>
            <a:picLocks noChangeAspect="1" noChangeArrowheads="1"/>
          </p:cNvPicPr>
          <p:nvPr/>
        </p:nvPicPr>
        <p:blipFill>
          <a:blip r:embed="rId2">
            <a:lum bright="10000"/>
            <a:extLst>
              <a:ext uri="{28A0092B-C50C-407E-A947-70E740481C1C}">
                <a14:useLocalDpi xmlns:a14="http://schemas.microsoft.com/office/drawing/2010/main" val="0"/>
              </a:ext>
            </a:extLst>
          </a:blip>
          <a:srcRect/>
          <a:stretch>
            <a:fillRect/>
          </a:stretch>
        </p:blipFill>
        <p:spPr bwMode="auto">
          <a:xfrm>
            <a:off x="2149475" y="4597400"/>
            <a:ext cx="2432050" cy="29718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5365" name="Picture 1035" descr="C:\1 Schwabe\Images\Easy Ergonomics\II-35 duo hi.tif">
            <a:extLst>
              <a:ext uri="{FF2B5EF4-FFF2-40B4-BE49-F238E27FC236}">
                <a16:creationId xmlns:a16="http://schemas.microsoft.com/office/drawing/2014/main" id="{A1D374A6-0E31-47DC-BDD2-6D34A5656805}"/>
              </a:ext>
            </a:extLst>
          </p:cNvPr>
          <p:cNvPicPr>
            <a:picLocks noChangeAspect="1" noChangeArrowheads="1"/>
          </p:cNvPicPr>
          <p:nvPr/>
        </p:nvPicPr>
        <p:blipFill>
          <a:blip r:embed="rId3">
            <a:lum bright="10000"/>
            <a:extLst>
              <a:ext uri="{28A0092B-C50C-407E-A947-70E740481C1C}">
                <a14:useLocalDpi xmlns:a14="http://schemas.microsoft.com/office/drawing/2010/main" val="0"/>
              </a:ext>
            </a:extLst>
          </a:blip>
          <a:srcRect/>
          <a:stretch>
            <a:fillRect/>
          </a:stretch>
        </p:blipFill>
        <p:spPr bwMode="auto">
          <a:xfrm>
            <a:off x="3975100" y="1320800"/>
            <a:ext cx="2368550" cy="28956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5366" name="Picture 1036" descr="C:\1 Schwabe\Images\Easy Ergonomics\II-33 duo hi.tif">
            <a:extLst>
              <a:ext uri="{FF2B5EF4-FFF2-40B4-BE49-F238E27FC236}">
                <a16:creationId xmlns:a16="http://schemas.microsoft.com/office/drawing/2014/main" id="{9832D538-9946-4B62-BD5C-99E0897D380F}"/>
              </a:ext>
            </a:extLst>
          </p:cNvPr>
          <p:cNvPicPr>
            <a:picLocks noChangeAspect="1" noChangeArrowheads="1"/>
          </p:cNvPicPr>
          <p:nvPr/>
        </p:nvPicPr>
        <p:blipFill>
          <a:blip r:embed="rId4">
            <a:lum bright="10000"/>
            <a:extLst>
              <a:ext uri="{28A0092B-C50C-407E-A947-70E740481C1C}">
                <a14:useLocalDpi xmlns:a14="http://schemas.microsoft.com/office/drawing/2010/main" val="0"/>
              </a:ext>
            </a:extLst>
          </a:blip>
          <a:srcRect/>
          <a:stretch>
            <a:fillRect/>
          </a:stretch>
        </p:blipFill>
        <p:spPr bwMode="auto">
          <a:xfrm>
            <a:off x="711200" y="1308100"/>
            <a:ext cx="2368550" cy="28956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5367" name="Text Box 1037">
            <a:extLst>
              <a:ext uri="{FF2B5EF4-FFF2-40B4-BE49-F238E27FC236}">
                <a16:creationId xmlns:a16="http://schemas.microsoft.com/office/drawing/2014/main" id="{0C8EFCAD-B8E9-4DDC-965B-25FDBBA8528B}"/>
              </a:ext>
            </a:extLst>
          </p:cNvPr>
          <p:cNvSpPr txBox="1">
            <a:spLocks noChangeArrowheads="1"/>
          </p:cNvSpPr>
          <p:nvPr/>
        </p:nvSpPr>
        <p:spPr bwMode="auto">
          <a:xfrm>
            <a:off x="209550" y="523875"/>
            <a:ext cx="5429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Who does the law protect?</a:t>
            </a:r>
          </a:p>
        </p:txBody>
      </p:sp>
      <p:sp>
        <p:nvSpPr>
          <p:cNvPr id="9" name="AutoShape 16">
            <a:extLst>
              <a:ext uri="{FF2B5EF4-FFF2-40B4-BE49-F238E27FC236}">
                <a16:creationId xmlns:a16="http://schemas.microsoft.com/office/drawing/2014/main" id="{E913CB26-2BAF-45B8-A9D3-3222F301F4F7}"/>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Text Box 3">
            <a:extLst>
              <a:ext uri="{FF2B5EF4-FFF2-40B4-BE49-F238E27FC236}">
                <a16:creationId xmlns:a16="http://schemas.microsoft.com/office/drawing/2014/main" id="{E8DA5E4E-7BAC-4A10-980B-5D85B6FA7C77}"/>
              </a:ext>
            </a:extLst>
          </p:cNvPr>
          <p:cNvSpPr txBox="1">
            <a:spLocks noChangeArrowheads="1"/>
          </p:cNvSpPr>
          <p:nvPr/>
        </p:nvSpPr>
        <p:spPr bwMode="auto">
          <a:xfrm>
            <a:off x="762000" y="7943850"/>
            <a:ext cx="5715000" cy="630942"/>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u="sng"/>
              <a:t>Demás Empleados</a:t>
            </a:r>
            <a:endParaRPr lang="en-US" altLang="en-US"/>
          </a:p>
          <a:p>
            <a:pPr algn="ctr">
              <a:spcBef>
                <a:spcPct val="50000"/>
              </a:spcBef>
            </a:pPr>
            <a:r>
              <a:rPr lang="en-US" altLang="en-US"/>
              <a:t>Personas que trabajan en un lugar donde se usa bloqueo y etiquetado.</a:t>
            </a:r>
          </a:p>
        </p:txBody>
      </p:sp>
      <p:sp>
        <p:nvSpPr>
          <p:cNvPr id="16388" name="Text Box 4">
            <a:extLst>
              <a:ext uri="{FF2B5EF4-FFF2-40B4-BE49-F238E27FC236}">
                <a16:creationId xmlns:a16="http://schemas.microsoft.com/office/drawing/2014/main" id="{6DD8F692-189E-43A4-8016-D97D578EE65A}"/>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a:t>
            </a:r>
            <a:r>
              <a:rPr lang="es-ES_tradnl" altLang="en-US" sz="2800" dirty="0"/>
              <a:t>A quien protege la ley</a:t>
            </a:r>
            <a:r>
              <a:rPr lang="en-US" altLang="en-US" sz="2800" dirty="0"/>
              <a:t>?</a:t>
            </a:r>
          </a:p>
        </p:txBody>
      </p:sp>
      <p:pic>
        <p:nvPicPr>
          <p:cNvPr id="16389" name="Picture 13" descr="C:\1 Schwabe\Images\Easy Ergonomics\II-36 duo hi.tif">
            <a:extLst>
              <a:ext uri="{FF2B5EF4-FFF2-40B4-BE49-F238E27FC236}">
                <a16:creationId xmlns:a16="http://schemas.microsoft.com/office/drawing/2014/main" id="{7D974229-9FB5-4FE8-955F-7E09924DA5F7}"/>
              </a:ext>
            </a:extLst>
          </p:cNvPr>
          <p:cNvPicPr>
            <a:picLocks noChangeAspect="1" noChangeArrowheads="1"/>
          </p:cNvPicPr>
          <p:nvPr/>
        </p:nvPicPr>
        <p:blipFill>
          <a:blip r:embed="rId2">
            <a:lum bright="10000"/>
            <a:extLst>
              <a:ext uri="{28A0092B-C50C-407E-A947-70E740481C1C}">
                <a14:useLocalDpi xmlns:a14="http://schemas.microsoft.com/office/drawing/2010/main" val="0"/>
              </a:ext>
            </a:extLst>
          </a:blip>
          <a:srcRect/>
          <a:stretch>
            <a:fillRect/>
          </a:stretch>
        </p:blipFill>
        <p:spPr bwMode="auto">
          <a:xfrm>
            <a:off x="2149475" y="4597400"/>
            <a:ext cx="2432050" cy="29718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6390" name="Picture 14" descr="C:\1 Schwabe\Images\Easy Ergonomics\II-35 duo hi.tif">
            <a:extLst>
              <a:ext uri="{FF2B5EF4-FFF2-40B4-BE49-F238E27FC236}">
                <a16:creationId xmlns:a16="http://schemas.microsoft.com/office/drawing/2014/main" id="{EE249E1A-946F-4E65-AA4C-90A160EA4C48}"/>
              </a:ext>
            </a:extLst>
          </p:cNvPr>
          <p:cNvPicPr>
            <a:picLocks noChangeAspect="1" noChangeArrowheads="1"/>
          </p:cNvPicPr>
          <p:nvPr/>
        </p:nvPicPr>
        <p:blipFill>
          <a:blip r:embed="rId3">
            <a:lum bright="10000"/>
            <a:extLst>
              <a:ext uri="{28A0092B-C50C-407E-A947-70E740481C1C}">
                <a14:useLocalDpi xmlns:a14="http://schemas.microsoft.com/office/drawing/2010/main" val="0"/>
              </a:ext>
            </a:extLst>
          </a:blip>
          <a:srcRect/>
          <a:stretch>
            <a:fillRect/>
          </a:stretch>
        </p:blipFill>
        <p:spPr bwMode="auto">
          <a:xfrm>
            <a:off x="3975100" y="1320800"/>
            <a:ext cx="2368550" cy="28956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6391" name="Picture 15" descr="C:\1 Schwabe\Images\Easy Ergonomics\II-33 duo hi.tif">
            <a:extLst>
              <a:ext uri="{FF2B5EF4-FFF2-40B4-BE49-F238E27FC236}">
                <a16:creationId xmlns:a16="http://schemas.microsoft.com/office/drawing/2014/main" id="{50426665-C8D1-4C6C-A63F-EB797862A283}"/>
              </a:ext>
            </a:extLst>
          </p:cNvPr>
          <p:cNvPicPr>
            <a:picLocks noChangeAspect="1" noChangeArrowheads="1"/>
          </p:cNvPicPr>
          <p:nvPr/>
        </p:nvPicPr>
        <p:blipFill>
          <a:blip r:embed="rId4">
            <a:lum bright="10000"/>
            <a:extLst>
              <a:ext uri="{28A0092B-C50C-407E-A947-70E740481C1C}">
                <a14:useLocalDpi xmlns:a14="http://schemas.microsoft.com/office/drawing/2010/main" val="0"/>
              </a:ext>
            </a:extLst>
          </a:blip>
          <a:srcRect/>
          <a:stretch>
            <a:fillRect/>
          </a:stretch>
        </p:blipFill>
        <p:spPr bwMode="auto">
          <a:xfrm>
            <a:off x="711200" y="1308100"/>
            <a:ext cx="2368550" cy="28956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 name="AutoShape 16">
            <a:extLst>
              <a:ext uri="{FF2B5EF4-FFF2-40B4-BE49-F238E27FC236}">
                <a16:creationId xmlns:a16="http://schemas.microsoft.com/office/drawing/2014/main" id="{E35E30DB-F3EC-4B25-9ECD-125D8F3D9CDC}"/>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16">
            <a:extLst>
              <a:ext uri="{FF2B5EF4-FFF2-40B4-BE49-F238E27FC236}">
                <a16:creationId xmlns:a16="http://schemas.microsoft.com/office/drawing/2014/main" id="{1DCE842E-2F3D-41BE-9D8E-1FEB2EE21B74}"/>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pic>
        <p:nvPicPr>
          <p:cNvPr id="17411" name="Picture 1026" descr="C:\Documents and Settings\OSHA Guest\Desktop\aa1.jpg">
            <a:extLst>
              <a:ext uri="{FF2B5EF4-FFF2-40B4-BE49-F238E27FC236}">
                <a16:creationId xmlns:a16="http://schemas.microsoft.com/office/drawing/2014/main" id="{3E2A67B2-1699-44E1-B844-94146456A87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0050" y="2224088"/>
            <a:ext cx="6057900" cy="469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2" name="Text Box 1028">
            <a:extLst>
              <a:ext uri="{FF2B5EF4-FFF2-40B4-BE49-F238E27FC236}">
                <a16:creationId xmlns:a16="http://schemas.microsoft.com/office/drawing/2014/main" id="{502CC9FF-5448-46F4-A2E4-D5A6FE9A0850}"/>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The unexpected</a:t>
            </a:r>
          </a:p>
        </p:txBody>
      </p:sp>
      <p:sp>
        <p:nvSpPr>
          <p:cNvPr id="17413" name="Text Box 1029">
            <a:extLst>
              <a:ext uri="{FF2B5EF4-FFF2-40B4-BE49-F238E27FC236}">
                <a16:creationId xmlns:a16="http://schemas.microsoft.com/office/drawing/2014/main" id="{0FB1E775-7ADE-4A30-837A-CB6066D9CE51}"/>
              </a:ext>
            </a:extLst>
          </p:cNvPr>
          <p:cNvSpPr txBox="1">
            <a:spLocks noChangeArrowheads="1"/>
          </p:cNvSpPr>
          <p:nvPr/>
        </p:nvSpPr>
        <p:spPr bwMode="auto">
          <a:xfrm>
            <a:off x="1676400" y="7620000"/>
            <a:ext cx="3581400"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indent="3175">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The unexpected start or motion of equipment can cause serious injuries or death.</a:t>
            </a:r>
            <a:endParaRPr lang="es-ES_tradnl" altLang="en-US" sz="1800"/>
          </a:p>
        </p:txBody>
      </p:sp>
      <p:pic>
        <p:nvPicPr>
          <p:cNvPr id="17414" name="Picture 1030">
            <a:extLst>
              <a:ext uri="{FF2B5EF4-FFF2-40B4-BE49-F238E27FC236}">
                <a16:creationId xmlns:a16="http://schemas.microsoft.com/office/drawing/2014/main" id="{7893A390-D040-41A6-9B06-97D14D069761}"/>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43350" y="165100"/>
            <a:ext cx="2644775" cy="220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16">
            <a:extLst>
              <a:ext uri="{FF2B5EF4-FFF2-40B4-BE49-F238E27FC236}">
                <a16:creationId xmlns:a16="http://schemas.microsoft.com/office/drawing/2014/main" id="{45792D0C-0758-412D-BD7A-8190D7C74DA3}"/>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s-ES" altLang="en-US"/>
          </a:p>
        </p:txBody>
      </p:sp>
      <p:pic>
        <p:nvPicPr>
          <p:cNvPr id="18435" name="Picture 2" descr="C:\Documents and Settings\OSHA Guest\Desktop\aa1.jpg">
            <a:extLst>
              <a:ext uri="{FF2B5EF4-FFF2-40B4-BE49-F238E27FC236}">
                <a16:creationId xmlns:a16="http://schemas.microsoft.com/office/drawing/2014/main" id="{D9ACBA18-0A82-45CA-96BB-0736692144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0050" y="2224088"/>
            <a:ext cx="6057900" cy="469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6" name="Text Box 4">
            <a:extLst>
              <a:ext uri="{FF2B5EF4-FFF2-40B4-BE49-F238E27FC236}">
                <a16:creationId xmlns:a16="http://schemas.microsoft.com/office/drawing/2014/main" id="{91FA29DA-D362-4D77-A396-A80DADE27A53}"/>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s-ES" altLang="en-US" sz="2800"/>
              <a:t>Lo repentino</a:t>
            </a:r>
          </a:p>
        </p:txBody>
      </p:sp>
      <p:sp>
        <p:nvSpPr>
          <p:cNvPr id="18437" name="Text Box 5">
            <a:extLst>
              <a:ext uri="{FF2B5EF4-FFF2-40B4-BE49-F238E27FC236}">
                <a16:creationId xmlns:a16="http://schemas.microsoft.com/office/drawing/2014/main" id="{F5F19E5F-9068-41C7-8F40-013102940B81}"/>
              </a:ext>
            </a:extLst>
          </p:cNvPr>
          <p:cNvSpPr txBox="1">
            <a:spLocks noChangeArrowheads="1"/>
          </p:cNvSpPr>
          <p:nvPr/>
        </p:nvSpPr>
        <p:spPr bwMode="auto">
          <a:xfrm>
            <a:off x="1676400" y="7620000"/>
            <a:ext cx="3581400"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indent="3175">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s-ES" altLang="en-US"/>
              <a:t>El arranque o movimiento repentino de equipo puede causar serias lesiones o la muerte.</a:t>
            </a:r>
            <a:endParaRPr lang="es-ES" altLang="en-US" sz="1800"/>
          </a:p>
        </p:txBody>
      </p:sp>
      <p:pic>
        <p:nvPicPr>
          <p:cNvPr id="18438" name="Picture 6">
            <a:extLst>
              <a:ext uri="{FF2B5EF4-FFF2-40B4-BE49-F238E27FC236}">
                <a16:creationId xmlns:a16="http://schemas.microsoft.com/office/drawing/2014/main" id="{5758F007-ABF2-4BDB-A596-4764C52F7313}"/>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43350" y="165100"/>
            <a:ext cx="2644775" cy="220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1027">
            <a:extLst>
              <a:ext uri="{FF2B5EF4-FFF2-40B4-BE49-F238E27FC236}">
                <a16:creationId xmlns:a16="http://schemas.microsoft.com/office/drawing/2014/main" id="{088E0025-1E52-4C1A-81DD-E754EFAD8933}"/>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Energy sources</a:t>
            </a:r>
          </a:p>
        </p:txBody>
      </p:sp>
      <p:grpSp>
        <p:nvGrpSpPr>
          <p:cNvPr id="19460" name="Group 1028">
            <a:extLst>
              <a:ext uri="{FF2B5EF4-FFF2-40B4-BE49-F238E27FC236}">
                <a16:creationId xmlns:a16="http://schemas.microsoft.com/office/drawing/2014/main" id="{ACC60F3B-4C43-4C11-A413-08AA46963F9F}"/>
              </a:ext>
            </a:extLst>
          </p:cNvPr>
          <p:cNvGrpSpPr>
            <a:grpSpLocks/>
          </p:cNvGrpSpPr>
          <p:nvPr/>
        </p:nvGrpSpPr>
        <p:grpSpPr bwMode="auto">
          <a:xfrm>
            <a:off x="203200" y="1447800"/>
            <a:ext cx="6032500" cy="1854200"/>
            <a:chOff x="176" y="888"/>
            <a:chExt cx="3800" cy="1168"/>
          </a:xfrm>
        </p:grpSpPr>
        <p:sp>
          <p:nvSpPr>
            <p:cNvPr id="19671" name="Text Box 1029">
              <a:extLst>
                <a:ext uri="{FF2B5EF4-FFF2-40B4-BE49-F238E27FC236}">
                  <a16:creationId xmlns:a16="http://schemas.microsoft.com/office/drawing/2014/main" id="{1B2AB7C6-C358-4308-A71F-EEB01E5A0C2D}"/>
                </a:ext>
              </a:extLst>
            </p:cNvPr>
            <p:cNvSpPr txBox="1">
              <a:spLocks noChangeArrowheads="1"/>
            </p:cNvSpPr>
            <p:nvPr/>
          </p:nvSpPr>
          <p:spPr bwMode="auto">
            <a:xfrm>
              <a:off x="328" y="1864"/>
              <a:ext cx="3648" cy="192"/>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2463800" algn="l"/>
                  <a:tab pos="4686300" algn="l"/>
                </a:tabLst>
                <a:defRPr sz="1400" b="1">
                  <a:solidFill>
                    <a:schemeClr val="tx1"/>
                  </a:solidFill>
                  <a:latin typeface="Times New Roman" panose="02020603050405020304" pitchFamily="18" charset="0"/>
                </a:defRPr>
              </a:lvl1pPr>
              <a:lvl2pPr marL="742950" indent="-285750">
                <a:tabLst>
                  <a:tab pos="2463800" algn="l"/>
                  <a:tab pos="4686300" algn="l"/>
                </a:tabLst>
                <a:defRPr sz="1400" b="1">
                  <a:solidFill>
                    <a:schemeClr val="tx1"/>
                  </a:solidFill>
                  <a:latin typeface="Times New Roman" panose="02020603050405020304" pitchFamily="18" charset="0"/>
                </a:defRPr>
              </a:lvl2pPr>
              <a:lvl3pPr marL="1143000" indent="-228600">
                <a:tabLst>
                  <a:tab pos="2463800" algn="l"/>
                  <a:tab pos="4686300" algn="l"/>
                </a:tabLst>
                <a:defRPr sz="1400" b="1">
                  <a:solidFill>
                    <a:schemeClr val="tx1"/>
                  </a:solidFill>
                  <a:latin typeface="Times New Roman" panose="02020603050405020304" pitchFamily="18" charset="0"/>
                </a:defRPr>
              </a:lvl3pPr>
              <a:lvl4pPr marL="1600200" indent="-228600">
                <a:tabLst>
                  <a:tab pos="2463800" algn="l"/>
                  <a:tab pos="4686300" algn="l"/>
                </a:tabLst>
                <a:defRPr sz="1400" b="1">
                  <a:solidFill>
                    <a:schemeClr val="tx1"/>
                  </a:solidFill>
                  <a:latin typeface="Times New Roman" panose="02020603050405020304" pitchFamily="18" charset="0"/>
                </a:defRPr>
              </a:lvl4pPr>
              <a:lvl5pPr marL="2057400" indent="-228600">
                <a:tabLst>
                  <a:tab pos="2463800" algn="l"/>
                  <a:tab pos="4686300" algn="l"/>
                </a:tabLst>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463800" algn="l"/>
                  <a:tab pos="4686300" algn="l"/>
                </a:tabLs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463800" algn="l"/>
                  <a:tab pos="4686300" algn="l"/>
                </a:tabLs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463800" algn="l"/>
                  <a:tab pos="4686300" algn="l"/>
                </a:tabLs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463800" algn="l"/>
                  <a:tab pos="4686300" algn="l"/>
                </a:tabLst>
                <a:defRPr sz="1400" b="1">
                  <a:solidFill>
                    <a:schemeClr val="tx1"/>
                  </a:solidFill>
                  <a:latin typeface="Times New Roman" panose="02020603050405020304" pitchFamily="18" charset="0"/>
                </a:defRPr>
              </a:lvl9pPr>
            </a:lstStyle>
            <a:p>
              <a:pPr>
                <a:spcBef>
                  <a:spcPct val="50000"/>
                </a:spcBef>
              </a:pPr>
              <a:r>
                <a:rPr lang="en-US" altLang="en-US"/>
                <a:t>Electricity	Gravity	Mechanical</a:t>
              </a:r>
            </a:p>
          </p:txBody>
        </p:sp>
        <p:graphicFrame>
          <p:nvGraphicFramePr>
            <p:cNvPr id="19672" name="Object 1030">
              <a:extLst>
                <a:ext uri="{FF2B5EF4-FFF2-40B4-BE49-F238E27FC236}">
                  <a16:creationId xmlns:a16="http://schemas.microsoft.com/office/drawing/2014/main" id="{008CEAED-2DF8-4260-A56F-1DC5DA696C14}"/>
                </a:ext>
              </a:extLst>
            </p:cNvPr>
            <p:cNvGraphicFramePr>
              <a:graphicFrameLocks noChangeAspect="1"/>
            </p:cNvGraphicFramePr>
            <p:nvPr/>
          </p:nvGraphicFramePr>
          <p:xfrm>
            <a:off x="1960" y="888"/>
            <a:ext cx="399" cy="816"/>
          </p:xfrm>
          <a:graphic>
            <a:graphicData uri="http://schemas.openxmlformats.org/presentationml/2006/ole">
              <mc:AlternateContent xmlns:mc="http://schemas.openxmlformats.org/markup-compatibility/2006">
                <mc:Choice xmlns:v="urn:schemas-microsoft-com:vml" Requires="v">
                  <p:oleObj spid="_x0000_s19827" name="Clip" r:id="rId3" imgW="893369" imgH="1828800" progId="MS_ClipArt_Gallery.2">
                    <p:embed/>
                  </p:oleObj>
                </mc:Choice>
                <mc:Fallback>
                  <p:oleObj name="Clip" r:id="rId3" imgW="893369" imgH="1828800" progId="MS_ClipArt_Gallery.2">
                    <p:embed/>
                    <p:pic>
                      <p:nvPicPr>
                        <p:cNvPr id="0" name="Object 103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60" y="888"/>
                          <a:ext cx="399" cy="8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9673" name="Picture 1031" descr="C:\Documents and Settings\OSHA Guest\Desktop\finger gears.jpg">
              <a:extLst>
                <a:ext uri="{FF2B5EF4-FFF2-40B4-BE49-F238E27FC236}">
                  <a16:creationId xmlns:a16="http://schemas.microsoft.com/office/drawing/2014/main" id="{CB7CE5B5-AE17-4DC8-ADE4-7A2AA8003EC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36" y="1080"/>
              <a:ext cx="552" cy="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pic>
        <p:grpSp>
          <p:nvGrpSpPr>
            <p:cNvPr id="19674" name="Group 1032">
              <a:extLst>
                <a:ext uri="{FF2B5EF4-FFF2-40B4-BE49-F238E27FC236}">
                  <a16:creationId xmlns:a16="http://schemas.microsoft.com/office/drawing/2014/main" id="{1E8124F5-5BA8-4898-846F-07BE18E85144}"/>
                </a:ext>
              </a:extLst>
            </p:cNvPr>
            <p:cNvGrpSpPr>
              <a:grpSpLocks/>
            </p:cNvGrpSpPr>
            <p:nvPr/>
          </p:nvGrpSpPr>
          <p:grpSpPr bwMode="auto">
            <a:xfrm>
              <a:off x="176" y="944"/>
              <a:ext cx="988" cy="797"/>
              <a:chOff x="336" y="816"/>
              <a:chExt cx="988" cy="797"/>
            </a:xfrm>
          </p:grpSpPr>
          <p:graphicFrame>
            <p:nvGraphicFramePr>
              <p:cNvPr id="19675" name="Object 1033">
                <a:extLst>
                  <a:ext uri="{FF2B5EF4-FFF2-40B4-BE49-F238E27FC236}">
                    <a16:creationId xmlns:a16="http://schemas.microsoft.com/office/drawing/2014/main" id="{60CBC7D8-8892-4CB1-8D11-6542311B8F4B}"/>
                  </a:ext>
                </a:extLst>
              </p:cNvPr>
              <p:cNvGraphicFramePr>
                <a:graphicFrameLocks noChangeAspect="1"/>
              </p:cNvGraphicFramePr>
              <p:nvPr/>
            </p:nvGraphicFramePr>
            <p:xfrm>
              <a:off x="768" y="864"/>
              <a:ext cx="556" cy="749"/>
            </p:xfrm>
            <a:graphic>
              <a:graphicData uri="http://schemas.openxmlformats.org/presentationml/2006/ole">
                <mc:AlternateContent xmlns:mc="http://schemas.openxmlformats.org/markup-compatibility/2006">
                  <mc:Choice xmlns:v="urn:schemas-microsoft-com:vml" Requires="v">
                    <p:oleObj spid="_x0000_s19828" name="Clip" r:id="rId6" imgW="1222553" imgH="1645920" progId="MS_ClipArt_Gallery.2">
                      <p:embed/>
                    </p:oleObj>
                  </mc:Choice>
                  <mc:Fallback>
                    <p:oleObj name="Clip" r:id="rId6" imgW="1222553" imgH="1645920" progId="MS_ClipArt_Gallery.2">
                      <p:embed/>
                      <p:pic>
                        <p:nvPicPr>
                          <p:cNvPr id="0" name="Object 103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8" y="864"/>
                            <a:ext cx="556" cy="74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676" name="Freeform 1034">
                <a:extLst>
                  <a:ext uri="{FF2B5EF4-FFF2-40B4-BE49-F238E27FC236}">
                    <a16:creationId xmlns:a16="http://schemas.microsoft.com/office/drawing/2014/main" id="{0D3D1681-429D-4E48-ABAF-3D2A92FC6C5F}"/>
                  </a:ext>
                </a:extLst>
              </p:cNvPr>
              <p:cNvSpPr>
                <a:spLocks/>
              </p:cNvSpPr>
              <p:nvPr/>
            </p:nvSpPr>
            <p:spPr bwMode="auto">
              <a:xfrm rot="6120236">
                <a:off x="441" y="711"/>
                <a:ext cx="384" cy="594"/>
              </a:xfrm>
              <a:custGeom>
                <a:avLst/>
                <a:gdLst>
                  <a:gd name="T0" fmla="*/ 7 w 861"/>
                  <a:gd name="T1" fmla="*/ 0 h 1572"/>
                  <a:gd name="T2" fmla="*/ 4 w 861"/>
                  <a:gd name="T3" fmla="*/ 1 h 1572"/>
                  <a:gd name="T4" fmla="*/ 4 w 861"/>
                  <a:gd name="T5" fmla="*/ 1 h 1572"/>
                  <a:gd name="T6" fmla="*/ 1 w 861"/>
                  <a:gd name="T7" fmla="*/ 3 h 1572"/>
                  <a:gd name="T8" fmla="*/ 2 w 861"/>
                  <a:gd name="T9" fmla="*/ 3 h 1572"/>
                  <a:gd name="T10" fmla="*/ 0 w 861"/>
                  <a:gd name="T11" fmla="*/ 3 h 1572"/>
                  <a:gd name="T12" fmla="*/ 2 w 861"/>
                  <a:gd name="T13" fmla="*/ 3 h 1572"/>
                  <a:gd name="T14" fmla="*/ 0 w 861"/>
                  <a:gd name="T15" fmla="*/ 5 h 1572"/>
                  <a:gd name="T16" fmla="*/ 4 w 861"/>
                  <a:gd name="T17" fmla="*/ 3 h 1572"/>
                  <a:gd name="T18" fmla="*/ 2 w 861"/>
                  <a:gd name="T19" fmla="*/ 3 h 1572"/>
                  <a:gd name="T20" fmla="*/ 6 w 861"/>
                  <a:gd name="T21" fmla="*/ 2 h 1572"/>
                  <a:gd name="T22" fmla="*/ 5 w 861"/>
                  <a:gd name="T23" fmla="*/ 2 h 1572"/>
                  <a:gd name="T24" fmla="*/ 6 w 861"/>
                  <a:gd name="T25" fmla="*/ 1 h 1572"/>
                  <a:gd name="T26" fmla="*/ 5 w 861"/>
                  <a:gd name="T27" fmla="*/ 1 h 1572"/>
                  <a:gd name="T28" fmla="*/ 7 w 861"/>
                  <a:gd name="T29" fmla="*/ 0 h 15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61" h="1572">
                    <a:moveTo>
                      <a:pt x="861" y="0"/>
                    </a:moveTo>
                    <a:lnTo>
                      <a:pt x="446" y="423"/>
                    </a:lnTo>
                    <a:lnTo>
                      <a:pt x="573" y="444"/>
                    </a:lnTo>
                    <a:lnTo>
                      <a:pt x="115" y="938"/>
                    </a:lnTo>
                    <a:lnTo>
                      <a:pt x="257" y="942"/>
                    </a:lnTo>
                    <a:lnTo>
                      <a:pt x="73" y="1193"/>
                    </a:lnTo>
                    <a:lnTo>
                      <a:pt x="197" y="1216"/>
                    </a:lnTo>
                    <a:lnTo>
                      <a:pt x="0" y="1572"/>
                    </a:lnTo>
                    <a:lnTo>
                      <a:pt x="421" y="1150"/>
                    </a:lnTo>
                    <a:lnTo>
                      <a:pt x="295" y="1118"/>
                    </a:lnTo>
                    <a:lnTo>
                      <a:pt x="747" y="634"/>
                    </a:lnTo>
                    <a:lnTo>
                      <a:pt x="620" y="612"/>
                    </a:lnTo>
                    <a:lnTo>
                      <a:pt x="794" y="379"/>
                    </a:lnTo>
                    <a:lnTo>
                      <a:pt x="665" y="359"/>
                    </a:lnTo>
                    <a:lnTo>
                      <a:pt x="861" y="0"/>
                    </a:lnTo>
                    <a:close/>
                  </a:path>
                </a:pathLst>
              </a:custGeom>
              <a:solidFill>
                <a:srgbClr val="EAEAEA"/>
              </a:solidFill>
              <a:ln w="9525">
                <a:solidFill>
                  <a:schemeClr val="tx1"/>
                </a:solidFill>
                <a:round/>
                <a:headEnd/>
                <a:tailEnd/>
              </a:ln>
            </p:spPr>
            <p:txBody>
              <a:bodyPr/>
              <a:lstStyle/>
              <a:p>
                <a:endParaRPr lang="en-US"/>
              </a:p>
            </p:txBody>
          </p:sp>
        </p:grpSp>
      </p:grpSp>
      <p:sp>
        <p:nvSpPr>
          <p:cNvPr id="19461" name="Text Box 1051">
            <a:extLst>
              <a:ext uri="{FF2B5EF4-FFF2-40B4-BE49-F238E27FC236}">
                <a16:creationId xmlns:a16="http://schemas.microsoft.com/office/drawing/2014/main" id="{738BB220-DC42-4944-B36E-81C6BC2A94BE}"/>
              </a:ext>
            </a:extLst>
          </p:cNvPr>
          <p:cNvSpPr txBox="1">
            <a:spLocks noChangeArrowheads="1"/>
          </p:cNvSpPr>
          <p:nvPr/>
        </p:nvSpPr>
        <p:spPr bwMode="auto">
          <a:xfrm>
            <a:off x="381000" y="5181600"/>
            <a:ext cx="6172200" cy="523220"/>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2463800" algn="l"/>
                <a:tab pos="4459288" algn="l"/>
                <a:tab pos="4686300" algn="l"/>
              </a:tabLst>
              <a:defRPr sz="1400" b="1">
                <a:solidFill>
                  <a:schemeClr val="tx1"/>
                </a:solidFill>
                <a:latin typeface="Times New Roman" panose="02020603050405020304" pitchFamily="18" charset="0"/>
              </a:defRPr>
            </a:lvl1pPr>
            <a:lvl2pPr marL="742950" indent="-285750">
              <a:tabLst>
                <a:tab pos="2463800" algn="l"/>
                <a:tab pos="4459288" algn="l"/>
                <a:tab pos="4686300" algn="l"/>
              </a:tabLst>
              <a:defRPr sz="1400" b="1">
                <a:solidFill>
                  <a:schemeClr val="tx1"/>
                </a:solidFill>
                <a:latin typeface="Times New Roman" panose="02020603050405020304" pitchFamily="18" charset="0"/>
              </a:defRPr>
            </a:lvl2pPr>
            <a:lvl3pPr marL="1143000" indent="-228600">
              <a:tabLst>
                <a:tab pos="2463800" algn="l"/>
                <a:tab pos="4459288" algn="l"/>
                <a:tab pos="4686300" algn="l"/>
              </a:tabLst>
              <a:defRPr sz="1400" b="1">
                <a:solidFill>
                  <a:schemeClr val="tx1"/>
                </a:solidFill>
                <a:latin typeface="Times New Roman" panose="02020603050405020304" pitchFamily="18" charset="0"/>
              </a:defRPr>
            </a:lvl3pPr>
            <a:lvl4pPr marL="1600200" indent="-228600">
              <a:tabLst>
                <a:tab pos="2463800" algn="l"/>
                <a:tab pos="4459288" algn="l"/>
                <a:tab pos="4686300" algn="l"/>
              </a:tabLst>
              <a:defRPr sz="1400" b="1">
                <a:solidFill>
                  <a:schemeClr val="tx1"/>
                </a:solidFill>
                <a:latin typeface="Times New Roman" panose="02020603050405020304" pitchFamily="18" charset="0"/>
              </a:defRPr>
            </a:lvl4pPr>
            <a:lvl5pPr marL="2057400" indent="-228600">
              <a:tabLst>
                <a:tab pos="2463800" algn="l"/>
                <a:tab pos="4459288" algn="l"/>
                <a:tab pos="4686300" algn="l"/>
              </a:tabLst>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463800" algn="l"/>
                <a:tab pos="4459288" algn="l"/>
                <a:tab pos="4686300" algn="l"/>
              </a:tabLs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463800" algn="l"/>
                <a:tab pos="4459288" algn="l"/>
                <a:tab pos="4686300" algn="l"/>
              </a:tabLs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463800" algn="l"/>
                <a:tab pos="4459288" algn="l"/>
                <a:tab pos="4686300" algn="l"/>
              </a:tabLs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463800" algn="l"/>
                <a:tab pos="4459288" algn="l"/>
                <a:tab pos="4686300" algn="l"/>
              </a:tabLst>
              <a:defRPr sz="1400" b="1">
                <a:solidFill>
                  <a:schemeClr val="tx1"/>
                </a:solidFill>
                <a:latin typeface="Times New Roman" panose="02020603050405020304" pitchFamily="18" charset="0"/>
              </a:defRPr>
            </a:lvl9pPr>
          </a:lstStyle>
          <a:p>
            <a:r>
              <a:rPr lang="en-US" altLang="en-US"/>
              <a:t>Flammables	Chemical		Thermal</a:t>
            </a:r>
          </a:p>
          <a:p>
            <a:r>
              <a:rPr lang="en-US" altLang="en-US"/>
              <a:t>  (Fire)		(Steam or Heat)</a:t>
            </a:r>
          </a:p>
        </p:txBody>
      </p:sp>
      <p:grpSp>
        <p:nvGrpSpPr>
          <p:cNvPr id="19462" name="Group 1052">
            <a:extLst>
              <a:ext uri="{FF2B5EF4-FFF2-40B4-BE49-F238E27FC236}">
                <a16:creationId xmlns:a16="http://schemas.microsoft.com/office/drawing/2014/main" id="{71762F11-931E-46FD-9D07-E3D9412D8FDC}"/>
              </a:ext>
            </a:extLst>
          </p:cNvPr>
          <p:cNvGrpSpPr>
            <a:grpSpLocks/>
          </p:cNvGrpSpPr>
          <p:nvPr/>
        </p:nvGrpSpPr>
        <p:grpSpPr bwMode="auto">
          <a:xfrm>
            <a:off x="2800350" y="4124325"/>
            <a:ext cx="946150" cy="1035050"/>
            <a:chOff x="1728" y="3756"/>
            <a:chExt cx="542" cy="568"/>
          </a:xfrm>
        </p:grpSpPr>
        <p:graphicFrame>
          <p:nvGraphicFramePr>
            <p:cNvPr id="19659" name="Object 1053">
              <a:extLst>
                <a:ext uri="{FF2B5EF4-FFF2-40B4-BE49-F238E27FC236}">
                  <a16:creationId xmlns:a16="http://schemas.microsoft.com/office/drawing/2014/main" id="{B5062ABF-97B7-4C80-8488-2B317F85C23B}"/>
                </a:ext>
              </a:extLst>
            </p:cNvPr>
            <p:cNvGraphicFramePr>
              <a:graphicFrameLocks noChangeAspect="1"/>
            </p:cNvGraphicFramePr>
            <p:nvPr/>
          </p:nvGraphicFramePr>
          <p:xfrm>
            <a:off x="1836" y="3756"/>
            <a:ext cx="434" cy="372"/>
          </p:xfrm>
          <a:graphic>
            <a:graphicData uri="http://schemas.openxmlformats.org/presentationml/2006/ole">
              <mc:AlternateContent xmlns:mc="http://schemas.openxmlformats.org/markup-compatibility/2006">
                <mc:Choice xmlns:v="urn:schemas-microsoft-com:vml" Requires="v">
                  <p:oleObj spid="_x0000_s19829" name="Clip" r:id="rId8" imgW="2068373" imgH="1774850" progId="MS_ClipArt_Gallery.2">
                    <p:embed/>
                  </p:oleObj>
                </mc:Choice>
                <mc:Fallback>
                  <p:oleObj name="Clip" r:id="rId8" imgW="2068373" imgH="1774850" progId="MS_ClipArt_Gallery.2">
                    <p:embed/>
                    <p:pic>
                      <p:nvPicPr>
                        <p:cNvPr id="0" name="Object 105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36" y="3756"/>
                          <a:ext cx="434" cy="37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660" name="Freeform 1054">
              <a:extLst>
                <a:ext uri="{FF2B5EF4-FFF2-40B4-BE49-F238E27FC236}">
                  <a16:creationId xmlns:a16="http://schemas.microsoft.com/office/drawing/2014/main" id="{8342F0F1-143C-40AE-AB46-2B6ED67174C8}"/>
                </a:ext>
              </a:extLst>
            </p:cNvPr>
            <p:cNvSpPr>
              <a:spLocks/>
            </p:cNvSpPr>
            <p:nvPr/>
          </p:nvSpPr>
          <p:spPr bwMode="auto">
            <a:xfrm>
              <a:off x="1934" y="4138"/>
              <a:ext cx="300" cy="40"/>
            </a:xfrm>
            <a:custGeom>
              <a:avLst/>
              <a:gdLst>
                <a:gd name="T0" fmla="*/ 0 w 1500"/>
                <a:gd name="T1" fmla="*/ 0 h 203"/>
                <a:gd name="T2" fmla="*/ 0 w 1500"/>
                <a:gd name="T3" fmla="*/ 0 h 203"/>
                <a:gd name="T4" fmla="*/ 0 w 1500"/>
                <a:gd name="T5" fmla="*/ 0 h 203"/>
                <a:gd name="T6" fmla="*/ 0 w 1500"/>
                <a:gd name="T7" fmla="*/ 0 h 203"/>
                <a:gd name="T8" fmla="*/ 0 w 1500"/>
                <a:gd name="T9" fmla="*/ 0 h 203"/>
                <a:gd name="T10" fmla="*/ 0 w 1500"/>
                <a:gd name="T11" fmla="*/ 0 h 203"/>
                <a:gd name="T12" fmla="*/ 0 w 1500"/>
                <a:gd name="T13" fmla="*/ 0 h 203"/>
                <a:gd name="T14" fmla="*/ 0 w 1500"/>
                <a:gd name="T15" fmla="*/ 0 h 203"/>
                <a:gd name="T16" fmla="*/ 0 w 1500"/>
                <a:gd name="T17" fmla="*/ 0 h 203"/>
                <a:gd name="T18" fmla="*/ 0 w 1500"/>
                <a:gd name="T19" fmla="*/ 0 h 203"/>
                <a:gd name="T20" fmla="*/ 0 w 1500"/>
                <a:gd name="T21" fmla="*/ 0 h 203"/>
                <a:gd name="T22" fmla="*/ 0 w 1500"/>
                <a:gd name="T23" fmla="*/ 0 h 203"/>
                <a:gd name="T24" fmla="*/ 0 w 1500"/>
                <a:gd name="T25" fmla="*/ 0 h 203"/>
                <a:gd name="T26" fmla="*/ 0 w 1500"/>
                <a:gd name="T27" fmla="*/ 0 h 203"/>
                <a:gd name="T28" fmla="*/ 0 w 1500"/>
                <a:gd name="T29" fmla="*/ 0 h 203"/>
                <a:gd name="T30" fmla="*/ 0 w 1500"/>
                <a:gd name="T31" fmla="*/ 0 h 203"/>
                <a:gd name="T32" fmla="*/ 0 w 1500"/>
                <a:gd name="T33" fmla="*/ 0 h 203"/>
                <a:gd name="T34" fmla="*/ 0 w 1500"/>
                <a:gd name="T35" fmla="*/ 0 h 203"/>
                <a:gd name="T36" fmla="*/ 0 w 1500"/>
                <a:gd name="T37" fmla="*/ 0 h 203"/>
                <a:gd name="T38" fmla="*/ 0 w 1500"/>
                <a:gd name="T39" fmla="*/ 0 h 203"/>
                <a:gd name="T40" fmla="*/ 0 w 1500"/>
                <a:gd name="T41" fmla="*/ 0 h 203"/>
                <a:gd name="T42" fmla="*/ 0 w 1500"/>
                <a:gd name="T43" fmla="*/ 0 h 203"/>
                <a:gd name="T44" fmla="*/ 0 w 1500"/>
                <a:gd name="T45" fmla="*/ 0 h 203"/>
                <a:gd name="T46" fmla="*/ 0 w 1500"/>
                <a:gd name="T47" fmla="*/ 0 h 203"/>
                <a:gd name="T48" fmla="*/ 0 w 1500"/>
                <a:gd name="T49" fmla="*/ 0 h 203"/>
                <a:gd name="T50" fmla="*/ 0 w 1500"/>
                <a:gd name="T51" fmla="*/ 0 h 203"/>
                <a:gd name="T52" fmla="*/ 0 w 1500"/>
                <a:gd name="T53" fmla="*/ 0 h 203"/>
                <a:gd name="T54" fmla="*/ 0 w 1500"/>
                <a:gd name="T55" fmla="*/ 0 h 203"/>
                <a:gd name="T56" fmla="*/ 0 w 1500"/>
                <a:gd name="T57" fmla="*/ 0 h 203"/>
                <a:gd name="T58" fmla="*/ 0 w 1500"/>
                <a:gd name="T59" fmla="*/ 0 h 203"/>
                <a:gd name="T60" fmla="*/ 0 w 1500"/>
                <a:gd name="T61" fmla="*/ 0 h 203"/>
                <a:gd name="T62" fmla="*/ 0 w 1500"/>
                <a:gd name="T63" fmla="*/ 0 h 203"/>
                <a:gd name="T64" fmla="*/ 0 w 1500"/>
                <a:gd name="T65" fmla="*/ 0 h 203"/>
                <a:gd name="T66" fmla="*/ 0 w 1500"/>
                <a:gd name="T67" fmla="*/ 0 h 203"/>
                <a:gd name="T68" fmla="*/ 0 w 1500"/>
                <a:gd name="T69" fmla="*/ 0 h 203"/>
                <a:gd name="T70" fmla="*/ 0 w 1500"/>
                <a:gd name="T71" fmla="*/ 0 h 203"/>
                <a:gd name="T72" fmla="*/ 0 w 1500"/>
                <a:gd name="T73" fmla="*/ 0 h 203"/>
                <a:gd name="T74" fmla="*/ 0 w 1500"/>
                <a:gd name="T75" fmla="*/ 0 h 203"/>
                <a:gd name="T76" fmla="*/ 0 w 1500"/>
                <a:gd name="T77" fmla="*/ 0 h 203"/>
                <a:gd name="T78" fmla="*/ 0 w 1500"/>
                <a:gd name="T79" fmla="*/ 0 h 203"/>
                <a:gd name="T80" fmla="*/ 0 w 1500"/>
                <a:gd name="T81" fmla="*/ 0 h 203"/>
                <a:gd name="T82" fmla="*/ 0 w 1500"/>
                <a:gd name="T83" fmla="*/ 0 h 203"/>
                <a:gd name="T84" fmla="*/ 0 w 1500"/>
                <a:gd name="T85" fmla="*/ 0 h 203"/>
                <a:gd name="T86" fmla="*/ 0 w 1500"/>
                <a:gd name="T87" fmla="*/ 0 h 203"/>
                <a:gd name="T88" fmla="*/ 0 w 1500"/>
                <a:gd name="T89" fmla="*/ 0 h 203"/>
                <a:gd name="T90" fmla="*/ 0 w 1500"/>
                <a:gd name="T91" fmla="*/ 0 h 203"/>
                <a:gd name="T92" fmla="*/ 0 w 1500"/>
                <a:gd name="T93" fmla="*/ 0 h 203"/>
                <a:gd name="T94" fmla="*/ 0 w 1500"/>
                <a:gd name="T95" fmla="*/ 0 h 203"/>
                <a:gd name="T96" fmla="*/ 0 w 1500"/>
                <a:gd name="T97" fmla="*/ 0 h 203"/>
                <a:gd name="T98" fmla="*/ 0 w 1500"/>
                <a:gd name="T99" fmla="*/ 0 h 203"/>
                <a:gd name="T100" fmla="*/ 0 w 1500"/>
                <a:gd name="T101" fmla="*/ 0 h 203"/>
                <a:gd name="T102" fmla="*/ 0 w 1500"/>
                <a:gd name="T103" fmla="*/ 0 h 203"/>
                <a:gd name="T104" fmla="*/ 0 w 1500"/>
                <a:gd name="T105" fmla="*/ 0 h 203"/>
                <a:gd name="T106" fmla="*/ 0 w 1500"/>
                <a:gd name="T107" fmla="*/ 0 h 203"/>
                <a:gd name="T108" fmla="*/ 0 w 1500"/>
                <a:gd name="T109" fmla="*/ 0 h 203"/>
                <a:gd name="T110" fmla="*/ 0 w 1500"/>
                <a:gd name="T111" fmla="*/ 0 h 203"/>
                <a:gd name="T112" fmla="*/ 0 w 1500"/>
                <a:gd name="T113" fmla="*/ 0 h 203"/>
                <a:gd name="T114" fmla="*/ 0 w 1500"/>
                <a:gd name="T115" fmla="*/ 0 h 203"/>
                <a:gd name="T116" fmla="*/ 0 w 1500"/>
                <a:gd name="T117" fmla="*/ 0 h 203"/>
                <a:gd name="T118" fmla="*/ 0 w 1500"/>
                <a:gd name="T119" fmla="*/ 0 h 2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0" h="203">
                  <a:moveTo>
                    <a:pt x="1241" y="0"/>
                  </a:moveTo>
                  <a:lnTo>
                    <a:pt x="1252" y="0"/>
                  </a:lnTo>
                  <a:lnTo>
                    <a:pt x="1260" y="0"/>
                  </a:lnTo>
                  <a:lnTo>
                    <a:pt x="1269" y="1"/>
                  </a:lnTo>
                  <a:lnTo>
                    <a:pt x="1277" y="1"/>
                  </a:lnTo>
                  <a:lnTo>
                    <a:pt x="1287" y="1"/>
                  </a:lnTo>
                  <a:lnTo>
                    <a:pt x="1296" y="3"/>
                  </a:lnTo>
                  <a:lnTo>
                    <a:pt x="1304" y="4"/>
                  </a:lnTo>
                  <a:lnTo>
                    <a:pt x="1313" y="5"/>
                  </a:lnTo>
                  <a:lnTo>
                    <a:pt x="1321" y="5"/>
                  </a:lnTo>
                  <a:lnTo>
                    <a:pt x="1331" y="7"/>
                  </a:lnTo>
                  <a:lnTo>
                    <a:pt x="1339" y="7"/>
                  </a:lnTo>
                  <a:lnTo>
                    <a:pt x="1347" y="9"/>
                  </a:lnTo>
                  <a:lnTo>
                    <a:pt x="1356" y="11"/>
                  </a:lnTo>
                  <a:lnTo>
                    <a:pt x="1363" y="13"/>
                  </a:lnTo>
                  <a:lnTo>
                    <a:pt x="1371" y="14"/>
                  </a:lnTo>
                  <a:lnTo>
                    <a:pt x="1379" y="16"/>
                  </a:lnTo>
                  <a:lnTo>
                    <a:pt x="1387" y="19"/>
                  </a:lnTo>
                  <a:lnTo>
                    <a:pt x="1394" y="21"/>
                  </a:lnTo>
                  <a:lnTo>
                    <a:pt x="1401" y="23"/>
                  </a:lnTo>
                  <a:lnTo>
                    <a:pt x="1408" y="26"/>
                  </a:lnTo>
                  <a:lnTo>
                    <a:pt x="1415" y="27"/>
                  </a:lnTo>
                  <a:lnTo>
                    <a:pt x="1421" y="29"/>
                  </a:lnTo>
                  <a:lnTo>
                    <a:pt x="1427" y="31"/>
                  </a:lnTo>
                  <a:lnTo>
                    <a:pt x="1434" y="34"/>
                  </a:lnTo>
                  <a:lnTo>
                    <a:pt x="1439" y="36"/>
                  </a:lnTo>
                  <a:lnTo>
                    <a:pt x="1446" y="40"/>
                  </a:lnTo>
                  <a:lnTo>
                    <a:pt x="1451" y="43"/>
                  </a:lnTo>
                  <a:lnTo>
                    <a:pt x="1457" y="46"/>
                  </a:lnTo>
                  <a:lnTo>
                    <a:pt x="1461" y="49"/>
                  </a:lnTo>
                  <a:lnTo>
                    <a:pt x="1466" y="52"/>
                  </a:lnTo>
                  <a:lnTo>
                    <a:pt x="1471" y="56"/>
                  </a:lnTo>
                  <a:lnTo>
                    <a:pt x="1475" y="58"/>
                  </a:lnTo>
                  <a:lnTo>
                    <a:pt x="1480" y="62"/>
                  </a:lnTo>
                  <a:lnTo>
                    <a:pt x="1482" y="66"/>
                  </a:lnTo>
                  <a:lnTo>
                    <a:pt x="1486" y="70"/>
                  </a:lnTo>
                  <a:lnTo>
                    <a:pt x="1488" y="73"/>
                  </a:lnTo>
                  <a:lnTo>
                    <a:pt x="1492" y="77"/>
                  </a:lnTo>
                  <a:lnTo>
                    <a:pt x="1494" y="81"/>
                  </a:lnTo>
                  <a:lnTo>
                    <a:pt x="1495" y="85"/>
                  </a:lnTo>
                  <a:lnTo>
                    <a:pt x="1496" y="87"/>
                  </a:lnTo>
                  <a:lnTo>
                    <a:pt x="1499" y="90"/>
                  </a:lnTo>
                  <a:lnTo>
                    <a:pt x="1499" y="94"/>
                  </a:lnTo>
                  <a:lnTo>
                    <a:pt x="1500" y="99"/>
                  </a:lnTo>
                  <a:lnTo>
                    <a:pt x="1500" y="102"/>
                  </a:lnTo>
                  <a:lnTo>
                    <a:pt x="1500" y="107"/>
                  </a:lnTo>
                  <a:lnTo>
                    <a:pt x="1499" y="110"/>
                  </a:lnTo>
                  <a:lnTo>
                    <a:pt x="1499" y="114"/>
                  </a:lnTo>
                  <a:lnTo>
                    <a:pt x="1497" y="117"/>
                  </a:lnTo>
                  <a:lnTo>
                    <a:pt x="1496" y="119"/>
                  </a:lnTo>
                  <a:lnTo>
                    <a:pt x="1495" y="124"/>
                  </a:lnTo>
                  <a:lnTo>
                    <a:pt x="1492" y="128"/>
                  </a:lnTo>
                  <a:lnTo>
                    <a:pt x="1489" y="131"/>
                  </a:lnTo>
                  <a:lnTo>
                    <a:pt x="1488" y="133"/>
                  </a:lnTo>
                  <a:lnTo>
                    <a:pt x="1485" y="137"/>
                  </a:lnTo>
                  <a:lnTo>
                    <a:pt x="1481" y="140"/>
                  </a:lnTo>
                  <a:lnTo>
                    <a:pt x="1478" y="144"/>
                  </a:lnTo>
                  <a:lnTo>
                    <a:pt x="1474" y="146"/>
                  </a:lnTo>
                  <a:lnTo>
                    <a:pt x="1470" y="150"/>
                  </a:lnTo>
                  <a:lnTo>
                    <a:pt x="1465" y="153"/>
                  </a:lnTo>
                  <a:lnTo>
                    <a:pt x="1460" y="156"/>
                  </a:lnTo>
                  <a:lnTo>
                    <a:pt x="1457" y="159"/>
                  </a:lnTo>
                  <a:lnTo>
                    <a:pt x="1450" y="162"/>
                  </a:lnTo>
                  <a:lnTo>
                    <a:pt x="1445" y="165"/>
                  </a:lnTo>
                  <a:lnTo>
                    <a:pt x="1439" y="168"/>
                  </a:lnTo>
                  <a:lnTo>
                    <a:pt x="1434" y="172"/>
                  </a:lnTo>
                  <a:lnTo>
                    <a:pt x="1427" y="174"/>
                  </a:lnTo>
                  <a:lnTo>
                    <a:pt x="1421" y="175"/>
                  </a:lnTo>
                  <a:lnTo>
                    <a:pt x="1415" y="177"/>
                  </a:lnTo>
                  <a:lnTo>
                    <a:pt x="1408" y="180"/>
                  </a:lnTo>
                  <a:lnTo>
                    <a:pt x="1400" y="183"/>
                  </a:lnTo>
                  <a:lnTo>
                    <a:pt x="1393" y="184"/>
                  </a:lnTo>
                  <a:lnTo>
                    <a:pt x="1385" y="187"/>
                  </a:lnTo>
                  <a:lnTo>
                    <a:pt x="1377" y="189"/>
                  </a:lnTo>
                  <a:lnTo>
                    <a:pt x="1369" y="190"/>
                  </a:lnTo>
                  <a:lnTo>
                    <a:pt x="1360" y="192"/>
                  </a:lnTo>
                  <a:lnTo>
                    <a:pt x="1353" y="195"/>
                  </a:lnTo>
                  <a:lnTo>
                    <a:pt x="1342" y="196"/>
                  </a:lnTo>
                  <a:lnTo>
                    <a:pt x="1334" y="197"/>
                  </a:lnTo>
                  <a:lnTo>
                    <a:pt x="1325" y="198"/>
                  </a:lnTo>
                  <a:lnTo>
                    <a:pt x="1317" y="200"/>
                  </a:lnTo>
                  <a:lnTo>
                    <a:pt x="1307" y="202"/>
                  </a:lnTo>
                  <a:lnTo>
                    <a:pt x="1298" y="202"/>
                  </a:lnTo>
                  <a:lnTo>
                    <a:pt x="1289" y="203"/>
                  </a:lnTo>
                  <a:lnTo>
                    <a:pt x="1280" y="203"/>
                  </a:lnTo>
                  <a:lnTo>
                    <a:pt x="1269" y="203"/>
                  </a:lnTo>
                  <a:lnTo>
                    <a:pt x="1261" y="203"/>
                  </a:lnTo>
                  <a:lnTo>
                    <a:pt x="1252" y="203"/>
                  </a:lnTo>
                  <a:lnTo>
                    <a:pt x="1241" y="203"/>
                  </a:lnTo>
                  <a:lnTo>
                    <a:pt x="258" y="203"/>
                  </a:lnTo>
                  <a:lnTo>
                    <a:pt x="249" y="203"/>
                  </a:lnTo>
                  <a:lnTo>
                    <a:pt x="241" y="203"/>
                  </a:lnTo>
                  <a:lnTo>
                    <a:pt x="232" y="203"/>
                  </a:lnTo>
                  <a:lnTo>
                    <a:pt x="223" y="203"/>
                  </a:lnTo>
                  <a:lnTo>
                    <a:pt x="214" y="203"/>
                  </a:lnTo>
                  <a:lnTo>
                    <a:pt x="204" y="202"/>
                  </a:lnTo>
                  <a:lnTo>
                    <a:pt x="196" y="202"/>
                  </a:lnTo>
                  <a:lnTo>
                    <a:pt x="187" y="200"/>
                  </a:lnTo>
                  <a:lnTo>
                    <a:pt x="179" y="199"/>
                  </a:lnTo>
                  <a:lnTo>
                    <a:pt x="170" y="198"/>
                  </a:lnTo>
                  <a:lnTo>
                    <a:pt x="162" y="197"/>
                  </a:lnTo>
                  <a:lnTo>
                    <a:pt x="154" y="196"/>
                  </a:lnTo>
                  <a:lnTo>
                    <a:pt x="145" y="194"/>
                  </a:lnTo>
                  <a:lnTo>
                    <a:pt x="138" y="192"/>
                  </a:lnTo>
                  <a:lnTo>
                    <a:pt x="130" y="190"/>
                  </a:lnTo>
                  <a:lnTo>
                    <a:pt x="122" y="188"/>
                  </a:lnTo>
                  <a:lnTo>
                    <a:pt x="114" y="187"/>
                  </a:lnTo>
                  <a:lnTo>
                    <a:pt x="107" y="184"/>
                  </a:lnTo>
                  <a:lnTo>
                    <a:pt x="101" y="183"/>
                  </a:lnTo>
                  <a:lnTo>
                    <a:pt x="94" y="180"/>
                  </a:lnTo>
                  <a:lnTo>
                    <a:pt x="86" y="177"/>
                  </a:lnTo>
                  <a:lnTo>
                    <a:pt x="80" y="175"/>
                  </a:lnTo>
                  <a:lnTo>
                    <a:pt x="73" y="174"/>
                  </a:lnTo>
                  <a:lnTo>
                    <a:pt x="67" y="172"/>
                  </a:lnTo>
                  <a:lnTo>
                    <a:pt x="62" y="168"/>
                  </a:lnTo>
                  <a:lnTo>
                    <a:pt x="55" y="165"/>
                  </a:lnTo>
                  <a:lnTo>
                    <a:pt x="49" y="162"/>
                  </a:lnTo>
                  <a:lnTo>
                    <a:pt x="44" y="159"/>
                  </a:lnTo>
                  <a:lnTo>
                    <a:pt x="38" y="155"/>
                  </a:lnTo>
                  <a:lnTo>
                    <a:pt x="35" y="152"/>
                  </a:lnTo>
                  <a:lnTo>
                    <a:pt x="30" y="148"/>
                  </a:lnTo>
                  <a:lnTo>
                    <a:pt x="25" y="145"/>
                  </a:lnTo>
                  <a:lnTo>
                    <a:pt x="21" y="143"/>
                  </a:lnTo>
                  <a:lnTo>
                    <a:pt x="18" y="138"/>
                  </a:lnTo>
                  <a:lnTo>
                    <a:pt x="15" y="136"/>
                  </a:lnTo>
                  <a:lnTo>
                    <a:pt x="12" y="132"/>
                  </a:lnTo>
                  <a:lnTo>
                    <a:pt x="9" y="129"/>
                  </a:lnTo>
                  <a:lnTo>
                    <a:pt x="7" y="125"/>
                  </a:lnTo>
                  <a:lnTo>
                    <a:pt x="6" y="121"/>
                  </a:lnTo>
                  <a:lnTo>
                    <a:pt x="4" y="117"/>
                  </a:lnTo>
                  <a:lnTo>
                    <a:pt x="3" y="115"/>
                  </a:lnTo>
                  <a:lnTo>
                    <a:pt x="1" y="110"/>
                  </a:lnTo>
                  <a:lnTo>
                    <a:pt x="0" y="107"/>
                  </a:lnTo>
                  <a:lnTo>
                    <a:pt x="0" y="102"/>
                  </a:lnTo>
                  <a:lnTo>
                    <a:pt x="0" y="99"/>
                  </a:lnTo>
                  <a:lnTo>
                    <a:pt x="1" y="95"/>
                  </a:lnTo>
                  <a:lnTo>
                    <a:pt x="3" y="90"/>
                  </a:lnTo>
                  <a:lnTo>
                    <a:pt x="4" y="87"/>
                  </a:lnTo>
                  <a:lnTo>
                    <a:pt x="5" y="85"/>
                  </a:lnTo>
                  <a:lnTo>
                    <a:pt x="7" y="81"/>
                  </a:lnTo>
                  <a:lnTo>
                    <a:pt x="8" y="79"/>
                  </a:lnTo>
                  <a:lnTo>
                    <a:pt x="11" y="74"/>
                  </a:lnTo>
                  <a:lnTo>
                    <a:pt x="14" y="71"/>
                  </a:lnTo>
                  <a:lnTo>
                    <a:pt x="16" y="67"/>
                  </a:lnTo>
                  <a:lnTo>
                    <a:pt x="20" y="64"/>
                  </a:lnTo>
                  <a:lnTo>
                    <a:pt x="23" y="60"/>
                  </a:lnTo>
                  <a:lnTo>
                    <a:pt x="27" y="57"/>
                  </a:lnTo>
                  <a:lnTo>
                    <a:pt x="31" y="55"/>
                  </a:lnTo>
                  <a:lnTo>
                    <a:pt x="35" y="52"/>
                  </a:lnTo>
                  <a:lnTo>
                    <a:pt x="40" y="49"/>
                  </a:lnTo>
                  <a:lnTo>
                    <a:pt x="45" y="45"/>
                  </a:lnTo>
                  <a:lnTo>
                    <a:pt x="50" y="42"/>
                  </a:lnTo>
                  <a:lnTo>
                    <a:pt x="56" y="40"/>
                  </a:lnTo>
                  <a:lnTo>
                    <a:pt x="62" y="36"/>
                  </a:lnTo>
                  <a:lnTo>
                    <a:pt x="67" y="34"/>
                  </a:lnTo>
                  <a:lnTo>
                    <a:pt x="73" y="31"/>
                  </a:lnTo>
                  <a:lnTo>
                    <a:pt x="80" y="29"/>
                  </a:lnTo>
                  <a:lnTo>
                    <a:pt x="86" y="27"/>
                  </a:lnTo>
                  <a:lnTo>
                    <a:pt x="94" y="26"/>
                  </a:lnTo>
                  <a:lnTo>
                    <a:pt x="101" y="22"/>
                  </a:lnTo>
                  <a:lnTo>
                    <a:pt x="108" y="21"/>
                  </a:lnTo>
                  <a:lnTo>
                    <a:pt x="116" y="19"/>
                  </a:lnTo>
                  <a:lnTo>
                    <a:pt x="124" y="15"/>
                  </a:lnTo>
                  <a:lnTo>
                    <a:pt x="132" y="14"/>
                  </a:lnTo>
                  <a:lnTo>
                    <a:pt x="140" y="13"/>
                  </a:lnTo>
                  <a:lnTo>
                    <a:pt x="148" y="9"/>
                  </a:lnTo>
                  <a:lnTo>
                    <a:pt x="158" y="8"/>
                  </a:lnTo>
                  <a:lnTo>
                    <a:pt x="166" y="7"/>
                  </a:lnTo>
                  <a:lnTo>
                    <a:pt x="175" y="6"/>
                  </a:lnTo>
                  <a:lnTo>
                    <a:pt x="184" y="5"/>
                  </a:lnTo>
                  <a:lnTo>
                    <a:pt x="194" y="4"/>
                  </a:lnTo>
                  <a:lnTo>
                    <a:pt x="202" y="3"/>
                  </a:lnTo>
                  <a:lnTo>
                    <a:pt x="211" y="1"/>
                  </a:lnTo>
                  <a:lnTo>
                    <a:pt x="221" y="1"/>
                  </a:lnTo>
                  <a:lnTo>
                    <a:pt x="231" y="1"/>
                  </a:lnTo>
                  <a:lnTo>
                    <a:pt x="240" y="0"/>
                  </a:lnTo>
                  <a:lnTo>
                    <a:pt x="249" y="0"/>
                  </a:lnTo>
                  <a:lnTo>
                    <a:pt x="258" y="0"/>
                  </a:lnTo>
                  <a:lnTo>
                    <a:pt x="12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1" name="Freeform 1055">
              <a:extLst>
                <a:ext uri="{FF2B5EF4-FFF2-40B4-BE49-F238E27FC236}">
                  <a16:creationId xmlns:a16="http://schemas.microsoft.com/office/drawing/2014/main" id="{20742C4D-9A13-41A8-9C81-B364C9E63C4C}"/>
                </a:ext>
              </a:extLst>
            </p:cNvPr>
            <p:cNvSpPr>
              <a:spLocks/>
            </p:cNvSpPr>
            <p:nvPr/>
          </p:nvSpPr>
          <p:spPr bwMode="auto">
            <a:xfrm>
              <a:off x="1983" y="4184"/>
              <a:ext cx="273" cy="41"/>
            </a:xfrm>
            <a:custGeom>
              <a:avLst/>
              <a:gdLst>
                <a:gd name="T0" fmla="*/ 0 w 1364"/>
                <a:gd name="T1" fmla="*/ 0 h 208"/>
                <a:gd name="T2" fmla="*/ 0 w 1364"/>
                <a:gd name="T3" fmla="*/ 0 h 208"/>
                <a:gd name="T4" fmla="*/ 0 w 1364"/>
                <a:gd name="T5" fmla="*/ 0 h 208"/>
                <a:gd name="T6" fmla="*/ 0 w 1364"/>
                <a:gd name="T7" fmla="*/ 0 h 208"/>
                <a:gd name="T8" fmla="*/ 0 w 1364"/>
                <a:gd name="T9" fmla="*/ 0 h 208"/>
                <a:gd name="T10" fmla="*/ 0 w 1364"/>
                <a:gd name="T11" fmla="*/ 0 h 208"/>
                <a:gd name="T12" fmla="*/ 0 w 1364"/>
                <a:gd name="T13" fmla="*/ 0 h 208"/>
                <a:gd name="T14" fmla="*/ 0 w 1364"/>
                <a:gd name="T15" fmla="*/ 0 h 208"/>
                <a:gd name="T16" fmla="*/ 0 w 1364"/>
                <a:gd name="T17" fmla="*/ 0 h 208"/>
                <a:gd name="T18" fmla="*/ 0 w 1364"/>
                <a:gd name="T19" fmla="*/ 0 h 208"/>
                <a:gd name="T20" fmla="*/ 0 w 1364"/>
                <a:gd name="T21" fmla="*/ 0 h 208"/>
                <a:gd name="T22" fmla="*/ 0 w 1364"/>
                <a:gd name="T23" fmla="*/ 0 h 208"/>
                <a:gd name="T24" fmla="*/ 0 w 1364"/>
                <a:gd name="T25" fmla="*/ 0 h 208"/>
                <a:gd name="T26" fmla="*/ 0 w 1364"/>
                <a:gd name="T27" fmla="*/ 0 h 208"/>
                <a:gd name="T28" fmla="*/ 0 w 1364"/>
                <a:gd name="T29" fmla="*/ 0 h 208"/>
                <a:gd name="T30" fmla="*/ 0 w 1364"/>
                <a:gd name="T31" fmla="*/ 0 h 208"/>
                <a:gd name="T32" fmla="*/ 0 w 1364"/>
                <a:gd name="T33" fmla="*/ 0 h 208"/>
                <a:gd name="T34" fmla="*/ 0 w 1364"/>
                <a:gd name="T35" fmla="*/ 0 h 208"/>
                <a:gd name="T36" fmla="*/ 0 w 1364"/>
                <a:gd name="T37" fmla="*/ 0 h 208"/>
                <a:gd name="T38" fmla="*/ 0 w 1364"/>
                <a:gd name="T39" fmla="*/ 0 h 208"/>
                <a:gd name="T40" fmla="*/ 0 w 1364"/>
                <a:gd name="T41" fmla="*/ 0 h 208"/>
                <a:gd name="T42" fmla="*/ 0 w 1364"/>
                <a:gd name="T43" fmla="*/ 0 h 208"/>
                <a:gd name="T44" fmla="*/ 0 w 1364"/>
                <a:gd name="T45" fmla="*/ 0 h 208"/>
                <a:gd name="T46" fmla="*/ 0 w 1364"/>
                <a:gd name="T47" fmla="*/ 0 h 208"/>
                <a:gd name="T48" fmla="*/ 0 w 1364"/>
                <a:gd name="T49" fmla="*/ 0 h 208"/>
                <a:gd name="T50" fmla="*/ 0 w 1364"/>
                <a:gd name="T51" fmla="*/ 0 h 208"/>
                <a:gd name="T52" fmla="*/ 0 w 1364"/>
                <a:gd name="T53" fmla="*/ 0 h 208"/>
                <a:gd name="T54" fmla="*/ 0 w 1364"/>
                <a:gd name="T55" fmla="*/ 0 h 208"/>
                <a:gd name="T56" fmla="*/ 0 w 1364"/>
                <a:gd name="T57" fmla="*/ 0 h 208"/>
                <a:gd name="T58" fmla="*/ 0 w 1364"/>
                <a:gd name="T59" fmla="*/ 0 h 208"/>
                <a:gd name="T60" fmla="*/ 0 w 1364"/>
                <a:gd name="T61" fmla="*/ 0 h 208"/>
                <a:gd name="T62" fmla="*/ 0 w 1364"/>
                <a:gd name="T63" fmla="*/ 0 h 208"/>
                <a:gd name="T64" fmla="*/ 0 w 1364"/>
                <a:gd name="T65" fmla="*/ 0 h 208"/>
                <a:gd name="T66" fmla="*/ 0 w 1364"/>
                <a:gd name="T67" fmla="*/ 0 h 208"/>
                <a:gd name="T68" fmla="*/ 0 w 1364"/>
                <a:gd name="T69" fmla="*/ 0 h 208"/>
                <a:gd name="T70" fmla="*/ 0 w 1364"/>
                <a:gd name="T71" fmla="*/ 0 h 208"/>
                <a:gd name="T72" fmla="*/ 0 w 1364"/>
                <a:gd name="T73" fmla="*/ 0 h 208"/>
                <a:gd name="T74" fmla="*/ 0 w 1364"/>
                <a:gd name="T75" fmla="*/ 0 h 208"/>
                <a:gd name="T76" fmla="*/ 0 w 1364"/>
                <a:gd name="T77" fmla="*/ 0 h 208"/>
                <a:gd name="T78" fmla="*/ 0 w 1364"/>
                <a:gd name="T79" fmla="*/ 0 h 208"/>
                <a:gd name="T80" fmla="*/ 0 w 1364"/>
                <a:gd name="T81" fmla="*/ 0 h 208"/>
                <a:gd name="T82" fmla="*/ 0 w 1364"/>
                <a:gd name="T83" fmla="*/ 0 h 208"/>
                <a:gd name="T84" fmla="*/ 0 w 1364"/>
                <a:gd name="T85" fmla="*/ 0 h 208"/>
                <a:gd name="T86" fmla="*/ 0 w 1364"/>
                <a:gd name="T87" fmla="*/ 0 h 208"/>
                <a:gd name="T88" fmla="*/ 0 w 1364"/>
                <a:gd name="T89" fmla="*/ 0 h 208"/>
                <a:gd name="T90" fmla="*/ 0 w 1364"/>
                <a:gd name="T91" fmla="*/ 0 h 208"/>
                <a:gd name="T92" fmla="*/ 0 w 1364"/>
                <a:gd name="T93" fmla="*/ 0 h 208"/>
                <a:gd name="T94" fmla="*/ 0 w 1364"/>
                <a:gd name="T95" fmla="*/ 0 h 208"/>
                <a:gd name="T96" fmla="*/ 0 w 1364"/>
                <a:gd name="T97" fmla="*/ 0 h 208"/>
                <a:gd name="T98" fmla="*/ 0 w 1364"/>
                <a:gd name="T99" fmla="*/ 0 h 208"/>
                <a:gd name="T100" fmla="*/ 0 w 1364"/>
                <a:gd name="T101" fmla="*/ 0 h 208"/>
                <a:gd name="T102" fmla="*/ 0 w 1364"/>
                <a:gd name="T103" fmla="*/ 0 h 208"/>
                <a:gd name="T104" fmla="*/ 0 w 1364"/>
                <a:gd name="T105" fmla="*/ 0 h 208"/>
                <a:gd name="T106" fmla="*/ 0 w 1364"/>
                <a:gd name="T107" fmla="*/ 0 h 208"/>
                <a:gd name="T108" fmla="*/ 0 w 1364"/>
                <a:gd name="T109" fmla="*/ 0 h 208"/>
                <a:gd name="T110" fmla="*/ 0 w 1364"/>
                <a:gd name="T111" fmla="*/ 0 h 208"/>
                <a:gd name="T112" fmla="*/ 0 w 1364"/>
                <a:gd name="T113" fmla="*/ 0 h 208"/>
                <a:gd name="T114" fmla="*/ 0 w 1364"/>
                <a:gd name="T115" fmla="*/ 0 h 208"/>
                <a:gd name="T116" fmla="*/ 0 w 1364"/>
                <a:gd name="T117" fmla="*/ 0 h 208"/>
                <a:gd name="T118" fmla="*/ 0 w 1364"/>
                <a:gd name="T119" fmla="*/ 0 h 2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64" h="208">
                  <a:moveTo>
                    <a:pt x="1129" y="0"/>
                  </a:moveTo>
                  <a:lnTo>
                    <a:pt x="1137" y="0"/>
                  </a:lnTo>
                  <a:lnTo>
                    <a:pt x="1145" y="0"/>
                  </a:lnTo>
                  <a:lnTo>
                    <a:pt x="1153" y="0"/>
                  </a:lnTo>
                  <a:lnTo>
                    <a:pt x="1161" y="1"/>
                  </a:lnTo>
                  <a:lnTo>
                    <a:pt x="1169" y="1"/>
                  </a:lnTo>
                  <a:lnTo>
                    <a:pt x="1178" y="1"/>
                  </a:lnTo>
                  <a:lnTo>
                    <a:pt x="1186" y="3"/>
                  </a:lnTo>
                  <a:lnTo>
                    <a:pt x="1194" y="3"/>
                  </a:lnTo>
                  <a:lnTo>
                    <a:pt x="1202" y="4"/>
                  </a:lnTo>
                  <a:lnTo>
                    <a:pt x="1209" y="6"/>
                  </a:lnTo>
                  <a:lnTo>
                    <a:pt x="1217" y="6"/>
                  </a:lnTo>
                  <a:lnTo>
                    <a:pt x="1224" y="8"/>
                  </a:lnTo>
                  <a:lnTo>
                    <a:pt x="1232" y="9"/>
                  </a:lnTo>
                  <a:lnTo>
                    <a:pt x="1239" y="10"/>
                  </a:lnTo>
                  <a:lnTo>
                    <a:pt x="1247" y="12"/>
                  </a:lnTo>
                  <a:lnTo>
                    <a:pt x="1254" y="15"/>
                  </a:lnTo>
                  <a:lnTo>
                    <a:pt x="1261" y="16"/>
                  </a:lnTo>
                  <a:lnTo>
                    <a:pt x="1267" y="19"/>
                  </a:lnTo>
                  <a:lnTo>
                    <a:pt x="1274" y="22"/>
                  </a:lnTo>
                  <a:lnTo>
                    <a:pt x="1279" y="24"/>
                  </a:lnTo>
                  <a:lnTo>
                    <a:pt x="1285" y="26"/>
                  </a:lnTo>
                  <a:lnTo>
                    <a:pt x="1291" y="28"/>
                  </a:lnTo>
                  <a:lnTo>
                    <a:pt x="1298" y="31"/>
                  </a:lnTo>
                  <a:lnTo>
                    <a:pt x="1303" y="34"/>
                  </a:lnTo>
                  <a:lnTo>
                    <a:pt x="1308" y="37"/>
                  </a:lnTo>
                  <a:lnTo>
                    <a:pt x="1314" y="40"/>
                  </a:lnTo>
                  <a:lnTo>
                    <a:pt x="1319" y="44"/>
                  </a:lnTo>
                  <a:lnTo>
                    <a:pt x="1325" y="46"/>
                  </a:lnTo>
                  <a:lnTo>
                    <a:pt x="1329" y="48"/>
                  </a:lnTo>
                  <a:lnTo>
                    <a:pt x="1333" y="52"/>
                  </a:lnTo>
                  <a:lnTo>
                    <a:pt x="1336" y="56"/>
                  </a:lnTo>
                  <a:lnTo>
                    <a:pt x="1341" y="59"/>
                  </a:lnTo>
                  <a:lnTo>
                    <a:pt x="1344" y="62"/>
                  </a:lnTo>
                  <a:lnTo>
                    <a:pt x="1348" y="66"/>
                  </a:lnTo>
                  <a:lnTo>
                    <a:pt x="1350" y="69"/>
                  </a:lnTo>
                  <a:lnTo>
                    <a:pt x="1354" y="72"/>
                  </a:lnTo>
                  <a:lnTo>
                    <a:pt x="1356" y="77"/>
                  </a:lnTo>
                  <a:lnTo>
                    <a:pt x="1357" y="81"/>
                  </a:lnTo>
                  <a:lnTo>
                    <a:pt x="1359" y="85"/>
                  </a:lnTo>
                  <a:lnTo>
                    <a:pt x="1361" y="89"/>
                  </a:lnTo>
                  <a:lnTo>
                    <a:pt x="1362" y="92"/>
                  </a:lnTo>
                  <a:lnTo>
                    <a:pt x="1363" y="97"/>
                  </a:lnTo>
                  <a:lnTo>
                    <a:pt x="1364" y="99"/>
                  </a:lnTo>
                  <a:lnTo>
                    <a:pt x="1364" y="104"/>
                  </a:lnTo>
                  <a:lnTo>
                    <a:pt x="1364" y="107"/>
                  </a:lnTo>
                  <a:lnTo>
                    <a:pt x="1363" y="111"/>
                  </a:lnTo>
                  <a:lnTo>
                    <a:pt x="1362" y="114"/>
                  </a:lnTo>
                  <a:lnTo>
                    <a:pt x="1361" y="118"/>
                  </a:lnTo>
                  <a:lnTo>
                    <a:pt x="1361" y="121"/>
                  </a:lnTo>
                  <a:lnTo>
                    <a:pt x="1358" y="126"/>
                  </a:lnTo>
                  <a:lnTo>
                    <a:pt x="1356" y="129"/>
                  </a:lnTo>
                  <a:lnTo>
                    <a:pt x="1354" y="133"/>
                  </a:lnTo>
                  <a:lnTo>
                    <a:pt x="1352" y="136"/>
                  </a:lnTo>
                  <a:lnTo>
                    <a:pt x="1349" y="140"/>
                  </a:lnTo>
                  <a:lnTo>
                    <a:pt x="1347" y="143"/>
                  </a:lnTo>
                  <a:lnTo>
                    <a:pt x="1343" y="147"/>
                  </a:lnTo>
                  <a:lnTo>
                    <a:pt x="1340" y="150"/>
                  </a:lnTo>
                  <a:lnTo>
                    <a:pt x="1336" y="152"/>
                  </a:lnTo>
                  <a:lnTo>
                    <a:pt x="1333" y="156"/>
                  </a:lnTo>
                  <a:lnTo>
                    <a:pt x="1328" y="159"/>
                  </a:lnTo>
                  <a:lnTo>
                    <a:pt x="1323" y="162"/>
                  </a:lnTo>
                  <a:lnTo>
                    <a:pt x="1319" y="165"/>
                  </a:lnTo>
                  <a:lnTo>
                    <a:pt x="1313" y="167"/>
                  </a:lnTo>
                  <a:lnTo>
                    <a:pt x="1308" y="170"/>
                  </a:lnTo>
                  <a:lnTo>
                    <a:pt x="1303" y="173"/>
                  </a:lnTo>
                  <a:lnTo>
                    <a:pt x="1298" y="175"/>
                  </a:lnTo>
                  <a:lnTo>
                    <a:pt x="1291" y="179"/>
                  </a:lnTo>
                  <a:lnTo>
                    <a:pt x="1285" y="181"/>
                  </a:lnTo>
                  <a:lnTo>
                    <a:pt x="1279" y="184"/>
                  </a:lnTo>
                  <a:lnTo>
                    <a:pt x="1273" y="187"/>
                  </a:lnTo>
                  <a:lnTo>
                    <a:pt x="1266" y="188"/>
                  </a:lnTo>
                  <a:lnTo>
                    <a:pt x="1259" y="191"/>
                  </a:lnTo>
                  <a:lnTo>
                    <a:pt x="1251" y="193"/>
                  </a:lnTo>
                  <a:lnTo>
                    <a:pt x="1244" y="195"/>
                  </a:lnTo>
                  <a:lnTo>
                    <a:pt x="1237" y="197"/>
                  </a:lnTo>
                  <a:lnTo>
                    <a:pt x="1230" y="199"/>
                  </a:lnTo>
                  <a:lnTo>
                    <a:pt x="1220" y="201"/>
                  </a:lnTo>
                  <a:lnTo>
                    <a:pt x="1212" y="202"/>
                  </a:lnTo>
                  <a:lnTo>
                    <a:pt x="1205" y="203"/>
                  </a:lnTo>
                  <a:lnTo>
                    <a:pt x="1196" y="204"/>
                  </a:lnTo>
                  <a:lnTo>
                    <a:pt x="1188" y="204"/>
                  </a:lnTo>
                  <a:lnTo>
                    <a:pt x="1180" y="206"/>
                  </a:lnTo>
                  <a:lnTo>
                    <a:pt x="1172" y="206"/>
                  </a:lnTo>
                  <a:lnTo>
                    <a:pt x="1164" y="207"/>
                  </a:lnTo>
                  <a:lnTo>
                    <a:pt x="1154" y="208"/>
                  </a:lnTo>
                  <a:lnTo>
                    <a:pt x="1146" y="208"/>
                  </a:lnTo>
                  <a:lnTo>
                    <a:pt x="1137" y="208"/>
                  </a:lnTo>
                  <a:lnTo>
                    <a:pt x="1129" y="208"/>
                  </a:lnTo>
                  <a:lnTo>
                    <a:pt x="234" y="208"/>
                  </a:lnTo>
                  <a:lnTo>
                    <a:pt x="226" y="208"/>
                  </a:lnTo>
                  <a:lnTo>
                    <a:pt x="218" y="208"/>
                  </a:lnTo>
                  <a:lnTo>
                    <a:pt x="210" y="208"/>
                  </a:lnTo>
                  <a:lnTo>
                    <a:pt x="201" y="207"/>
                  </a:lnTo>
                  <a:lnTo>
                    <a:pt x="195" y="206"/>
                  </a:lnTo>
                  <a:lnTo>
                    <a:pt x="185" y="206"/>
                  </a:lnTo>
                  <a:lnTo>
                    <a:pt x="177" y="204"/>
                  </a:lnTo>
                  <a:lnTo>
                    <a:pt x="170" y="204"/>
                  </a:lnTo>
                  <a:lnTo>
                    <a:pt x="162" y="203"/>
                  </a:lnTo>
                  <a:lnTo>
                    <a:pt x="154" y="202"/>
                  </a:lnTo>
                  <a:lnTo>
                    <a:pt x="146" y="201"/>
                  </a:lnTo>
                  <a:lnTo>
                    <a:pt x="139" y="200"/>
                  </a:lnTo>
                  <a:lnTo>
                    <a:pt x="132" y="197"/>
                  </a:lnTo>
                  <a:lnTo>
                    <a:pt x="124" y="196"/>
                  </a:lnTo>
                  <a:lnTo>
                    <a:pt x="117" y="195"/>
                  </a:lnTo>
                  <a:lnTo>
                    <a:pt x="110" y="193"/>
                  </a:lnTo>
                  <a:lnTo>
                    <a:pt x="103" y="191"/>
                  </a:lnTo>
                  <a:lnTo>
                    <a:pt x="96" y="188"/>
                  </a:lnTo>
                  <a:lnTo>
                    <a:pt x="90" y="186"/>
                  </a:lnTo>
                  <a:lnTo>
                    <a:pt x="85" y="184"/>
                  </a:lnTo>
                  <a:lnTo>
                    <a:pt x="78" y="181"/>
                  </a:lnTo>
                  <a:lnTo>
                    <a:pt x="72" y="179"/>
                  </a:lnTo>
                  <a:lnTo>
                    <a:pt x="66" y="175"/>
                  </a:lnTo>
                  <a:lnTo>
                    <a:pt x="60" y="173"/>
                  </a:lnTo>
                  <a:lnTo>
                    <a:pt x="54" y="170"/>
                  </a:lnTo>
                  <a:lnTo>
                    <a:pt x="50" y="167"/>
                  </a:lnTo>
                  <a:lnTo>
                    <a:pt x="44" y="164"/>
                  </a:lnTo>
                  <a:lnTo>
                    <a:pt x="39" y="160"/>
                  </a:lnTo>
                  <a:lnTo>
                    <a:pt x="35" y="158"/>
                  </a:lnTo>
                  <a:lnTo>
                    <a:pt x="30" y="155"/>
                  </a:lnTo>
                  <a:lnTo>
                    <a:pt x="25" y="151"/>
                  </a:lnTo>
                  <a:lnTo>
                    <a:pt x="22" y="149"/>
                  </a:lnTo>
                  <a:lnTo>
                    <a:pt x="19" y="144"/>
                  </a:lnTo>
                  <a:lnTo>
                    <a:pt x="15" y="142"/>
                  </a:lnTo>
                  <a:lnTo>
                    <a:pt x="13" y="137"/>
                  </a:lnTo>
                  <a:lnTo>
                    <a:pt x="10" y="134"/>
                  </a:lnTo>
                  <a:lnTo>
                    <a:pt x="8" y="130"/>
                  </a:lnTo>
                  <a:lnTo>
                    <a:pt x="6" y="126"/>
                  </a:lnTo>
                  <a:lnTo>
                    <a:pt x="5" y="122"/>
                  </a:lnTo>
                  <a:lnTo>
                    <a:pt x="2" y="119"/>
                  </a:lnTo>
                  <a:lnTo>
                    <a:pt x="1" y="114"/>
                  </a:lnTo>
                  <a:lnTo>
                    <a:pt x="1" y="111"/>
                  </a:lnTo>
                  <a:lnTo>
                    <a:pt x="0" y="107"/>
                  </a:lnTo>
                  <a:lnTo>
                    <a:pt x="0" y="104"/>
                  </a:lnTo>
                  <a:lnTo>
                    <a:pt x="0" y="99"/>
                  </a:lnTo>
                  <a:lnTo>
                    <a:pt x="1" y="97"/>
                  </a:lnTo>
                  <a:lnTo>
                    <a:pt x="1" y="93"/>
                  </a:lnTo>
                  <a:lnTo>
                    <a:pt x="2" y="89"/>
                  </a:lnTo>
                  <a:lnTo>
                    <a:pt x="3" y="86"/>
                  </a:lnTo>
                  <a:lnTo>
                    <a:pt x="5" y="82"/>
                  </a:lnTo>
                  <a:lnTo>
                    <a:pt x="7" y="78"/>
                  </a:lnTo>
                  <a:lnTo>
                    <a:pt x="9" y="75"/>
                  </a:lnTo>
                  <a:lnTo>
                    <a:pt x="12" y="71"/>
                  </a:lnTo>
                  <a:lnTo>
                    <a:pt x="15" y="67"/>
                  </a:lnTo>
                  <a:lnTo>
                    <a:pt x="17" y="63"/>
                  </a:lnTo>
                  <a:lnTo>
                    <a:pt x="21" y="61"/>
                  </a:lnTo>
                  <a:lnTo>
                    <a:pt x="23" y="57"/>
                  </a:lnTo>
                  <a:lnTo>
                    <a:pt x="28" y="54"/>
                  </a:lnTo>
                  <a:lnTo>
                    <a:pt x="31" y="50"/>
                  </a:lnTo>
                  <a:lnTo>
                    <a:pt x="36" y="48"/>
                  </a:lnTo>
                  <a:lnTo>
                    <a:pt x="39" y="46"/>
                  </a:lnTo>
                  <a:lnTo>
                    <a:pt x="45" y="42"/>
                  </a:lnTo>
                  <a:lnTo>
                    <a:pt x="50" y="40"/>
                  </a:lnTo>
                  <a:lnTo>
                    <a:pt x="54" y="37"/>
                  </a:lnTo>
                  <a:lnTo>
                    <a:pt x="60" y="34"/>
                  </a:lnTo>
                  <a:lnTo>
                    <a:pt x="66" y="31"/>
                  </a:lnTo>
                  <a:lnTo>
                    <a:pt x="72" y="28"/>
                  </a:lnTo>
                  <a:lnTo>
                    <a:pt x="78" y="26"/>
                  </a:lnTo>
                  <a:lnTo>
                    <a:pt x="85" y="24"/>
                  </a:lnTo>
                  <a:lnTo>
                    <a:pt x="91" y="20"/>
                  </a:lnTo>
                  <a:lnTo>
                    <a:pt x="97" y="19"/>
                  </a:lnTo>
                  <a:lnTo>
                    <a:pt x="104" y="16"/>
                  </a:lnTo>
                  <a:lnTo>
                    <a:pt x="112" y="13"/>
                  </a:lnTo>
                  <a:lnTo>
                    <a:pt x="119" y="12"/>
                  </a:lnTo>
                  <a:lnTo>
                    <a:pt x="127" y="10"/>
                  </a:lnTo>
                  <a:lnTo>
                    <a:pt x="134" y="8"/>
                  </a:lnTo>
                  <a:lnTo>
                    <a:pt x="142" y="6"/>
                  </a:lnTo>
                  <a:lnTo>
                    <a:pt x="151" y="6"/>
                  </a:lnTo>
                  <a:lnTo>
                    <a:pt x="159" y="5"/>
                  </a:lnTo>
                  <a:lnTo>
                    <a:pt x="167" y="3"/>
                  </a:lnTo>
                  <a:lnTo>
                    <a:pt x="174" y="3"/>
                  </a:lnTo>
                  <a:lnTo>
                    <a:pt x="183" y="2"/>
                  </a:lnTo>
                  <a:lnTo>
                    <a:pt x="191" y="1"/>
                  </a:lnTo>
                  <a:lnTo>
                    <a:pt x="200" y="1"/>
                  </a:lnTo>
                  <a:lnTo>
                    <a:pt x="208" y="0"/>
                  </a:lnTo>
                  <a:lnTo>
                    <a:pt x="218" y="0"/>
                  </a:lnTo>
                  <a:lnTo>
                    <a:pt x="226" y="0"/>
                  </a:lnTo>
                  <a:lnTo>
                    <a:pt x="234" y="0"/>
                  </a:lnTo>
                  <a:lnTo>
                    <a:pt x="11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 name="Freeform 1056">
              <a:extLst>
                <a:ext uri="{FF2B5EF4-FFF2-40B4-BE49-F238E27FC236}">
                  <a16:creationId xmlns:a16="http://schemas.microsoft.com/office/drawing/2014/main" id="{CF3349AD-2EA5-4A39-9DE4-202028C9A866}"/>
                </a:ext>
              </a:extLst>
            </p:cNvPr>
            <p:cNvSpPr>
              <a:spLocks/>
            </p:cNvSpPr>
            <p:nvPr/>
          </p:nvSpPr>
          <p:spPr bwMode="auto">
            <a:xfrm>
              <a:off x="1975" y="4231"/>
              <a:ext cx="254" cy="41"/>
            </a:xfrm>
            <a:custGeom>
              <a:avLst/>
              <a:gdLst>
                <a:gd name="T0" fmla="*/ 0 w 1271"/>
                <a:gd name="T1" fmla="*/ 0 h 206"/>
                <a:gd name="T2" fmla="*/ 0 w 1271"/>
                <a:gd name="T3" fmla="*/ 0 h 206"/>
                <a:gd name="T4" fmla="*/ 0 w 1271"/>
                <a:gd name="T5" fmla="*/ 0 h 206"/>
                <a:gd name="T6" fmla="*/ 0 w 1271"/>
                <a:gd name="T7" fmla="*/ 0 h 206"/>
                <a:gd name="T8" fmla="*/ 0 w 1271"/>
                <a:gd name="T9" fmla="*/ 0 h 206"/>
                <a:gd name="T10" fmla="*/ 0 w 1271"/>
                <a:gd name="T11" fmla="*/ 0 h 206"/>
                <a:gd name="T12" fmla="*/ 0 w 1271"/>
                <a:gd name="T13" fmla="*/ 0 h 206"/>
                <a:gd name="T14" fmla="*/ 0 w 1271"/>
                <a:gd name="T15" fmla="*/ 0 h 206"/>
                <a:gd name="T16" fmla="*/ 0 w 1271"/>
                <a:gd name="T17" fmla="*/ 0 h 206"/>
                <a:gd name="T18" fmla="*/ 0 w 1271"/>
                <a:gd name="T19" fmla="*/ 0 h 206"/>
                <a:gd name="T20" fmla="*/ 0 w 1271"/>
                <a:gd name="T21" fmla="*/ 0 h 206"/>
                <a:gd name="T22" fmla="*/ 0 w 1271"/>
                <a:gd name="T23" fmla="*/ 0 h 206"/>
                <a:gd name="T24" fmla="*/ 0 w 1271"/>
                <a:gd name="T25" fmla="*/ 0 h 206"/>
                <a:gd name="T26" fmla="*/ 0 w 1271"/>
                <a:gd name="T27" fmla="*/ 0 h 206"/>
                <a:gd name="T28" fmla="*/ 0 w 1271"/>
                <a:gd name="T29" fmla="*/ 0 h 206"/>
                <a:gd name="T30" fmla="*/ 0 w 1271"/>
                <a:gd name="T31" fmla="*/ 0 h 206"/>
                <a:gd name="T32" fmla="*/ 0 w 1271"/>
                <a:gd name="T33" fmla="*/ 0 h 206"/>
                <a:gd name="T34" fmla="*/ 0 w 1271"/>
                <a:gd name="T35" fmla="*/ 0 h 206"/>
                <a:gd name="T36" fmla="*/ 0 w 1271"/>
                <a:gd name="T37" fmla="*/ 0 h 206"/>
                <a:gd name="T38" fmla="*/ 0 w 1271"/>
                <a:gd name="T39" fmla="*/ 0 h 206"/>
                <a:gd name="T40" fmla="*/ 0 w 1271"/>
                <a:gd name="T41" fmla="*/ 0 h 206"/>
                <a:gd name="T42" fmla="*/ 0 w 1271"/>
                <a:gd name="T43" fmla="*/ 0 h 206"/>
                <a:gd name="T44" fmla="*/ 0 w 1271"/>
                <a:gd name="T45" fmla="*/ 0 h 206"/>
                <a:gd name="T46" fmla="*/ 0 w 1271"/>
                <a:gd name="T47" fmla="*/ 0 h 206"/>
                <a:gd name="T48" fmla="*/ 0 w 1271"/>
                <a:gd name="T49" fmla="*/ 0 h 206"/>
                <a:gd name="T50" fmla="*/ 0 w 1271"/>
                <a:gd name="T51" fmla="*/ 0 h 206"/>
                <a:gd name="T52" fmla="*/ 0 w 1271"/>
                <a:gd name="T53" fmla="*/ 0 h 206"/>
                <a:gd name="T54" fmla="*/ 0 w 1271"/>
                <a:gd name="T55" fmla="*/ 0 h 206"/>
                <a:gd name="T56" fmla="*/ 0 w 1271"/>
                <a:gd name="T57" fmla="*/ 0 h 206"/>
                <a:gd name="T58" fmla="*/ 0 w 1271"/>
                <a:gd name="T59" fmla="*/ 0 h 206"/>
                <a:gd name="T60" fmla="*/ 0 w 1271"/>
                <a:gd name="T61" fmla="*/ 0 h 206"/>
                <a:gd name="T62" fmla="*/ 0 w 1271"/>
                <a:gd name="T63" fmla="*/ 0 h 206"/>
                <a:gd name="T64" fmla="*/ 0 w 1271"/>
                <a:gd name="T65" fmla="*/ 0 h 206"/>
                <a:gd name="T66" fmla="*/ 0 w 1271"/>
                <a:gd name="T67" fmla="*/ 0 h 206"/>
                <a:gd name="T68" fmla="*/ 0 w 1271"/>
                <a:gd name="T69" fmla="*/ 0 h 206"/>
                <a:gd name="T70" fmla="*/ 0 w 1271"/>
                <a:gd name="T71" fmla="*/ 0 h 206"/>
                <a:gd name="T72" fmla="*/ 0 w 1271"/>
                <a:gd name="T73" fmla="*/ 0 h 206"/>
                <a:gd name="T74" fmla="*/ 0 w 1271"/>
                <a:gd name="T75" fmla="*/ 0 h 206"/>
                <a:gd name="T76" fmla="*/ 0 w 1271"/>
                <a:gd name="T77" fmla="*/ 0 h 206"/>
                <a:gd name="T78" fmla="*/ 0 w 1271"/>
                <a:gd name="T79" fmla="*/ 0 h 206"/>
                <a:gd name="T80" fmla="*/ 0 w 1271"/>
                <a:gd name="T81" fmla="*/ 0 h 206"/>
                <a:gd name="T82" fmla="*/ 0 w 1271"/>
                <a:gd name="T83" fmla="*/ 0 h 206"/>
                <a:gd name="T84" fmla="*/ 0 w 1271"/>
                <a:gd name="T85" fmla="*/ 0 h 206"/>
                <a:gd name="T86" fmla="*/ 0 w 1271"/>
                <a:gd name="T87" fmla="*/ 0 h 206"/>
                <a:gd name="T88" fmla="*/ 0 w 1271"/>
                <a:gd name="T89" fmla="*/ 0 h 206"/>
                <a:gd name="T90" fmla="*/ 0 w 1271"/>
                <a:gd name="T91" fmla="*/ 0 h 206"/>
                <a:gd name="T92" fmla="*/ 0 w 1271"/>
                <a:gd name="T93" fmla="*/ 0 h 206"/>
                <a:gd name="T94" fmla="*/ 0 w 1271"/>
                <a:gd name="T95" fmla="*/ 0 h 206"/>
                <a:gd name="T96" fmla="*/ 0 w 1271"/>
                <a:gd name="T97" fmla="*/ 0 h 206"/>
                <a:gd name="T98" fmla="*/ 0 w 1271"/>
                <a:gd name="T99" fmla="*/ 0 h 206"/>
                <a:gd name="T100" fmla="*/ 0 w 1271"/>
                <a:gd name="T101" fmla="*/ 0 h 206"/>
                <a:gd name="T102" fmla="*/ 0 w 1271"/>
                <a:gd name="T103" fmla="*/ 0 h 206"/>
                <a:gd name="T104" fmla="*/ 0 w 1271"/>
                <a:gd name="T105" fmla="*/ 0 h 206"/>
                <a:gd name="T106" fmla="*/ 0 w 1271"/>
                <a:gd name="T107" fmla="*/ 0 h 206"/>
                <a:gd name="T108" fmla="*/ 0 w 1271"/>
                <a:gd name="T109" fmla="*/ 0 h 206"/>
                <a:gd name="T110" fmla="*/ 0 w 1271"/>
                <a:gd name="T111" fmla="*/ 0 h 206"/>
                <a:gd name="T112" fmla="*/ 0 w 1271"/>
                <a:gd name="T113" fmla="*/ 0 h 206"/>
                <a:gd name="T114" fmla="*/ 0 w 1271"/>
                <a:gd name="T115" fmla="*/ 0 h 206"/>
                <a:gd name="T116" fmla="*/ 0 w 1271"/>
                <a:gd name="T117" fmla="*/ 0 h 206"/>
                <a:gd name="T118" fmla="*/ 0 w 1271"/>
                <a:gd name="T119" fmla="*/ 0 h 2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71" h="206">
                  <a:moveTo>
                    <a:pt x="1052" y="0"/>
                  </a:moveTo>
                  <a:lnTo>
                    <a:pt x="1060" y="0"/>
                  </a:lnTo>
                  <a:lnTo>
                    <a:pt x="1067" y="0"/>
                  </a:lnTo>
                  <a:lnTo>
                    <a:pt x="1075" y="0"/>
                  </a:lnTo>
                  <a:lnTo>
                    <a:pt x="1083" y="1"/>
                  </a:lnTo>
                  <a:lnTo>
                    <a:pt x="1090" y="2"/>
                  </a:lnTo>
                  <a:lnTo>
                    <a:pt x="1098" y="2"/>
                  </a:lnTo>
                  <a:lnTo>
                    <a:pt x="1105" y="3"/>
                  </a:lnTo>
                  <a:lnTo>
                    <a:pt x="1112" y="4"/>
                  </a:lnTo>
                  <a:lnTo>
                    <a:pt x="1120" y="4"/>
                  </a:lnTo>
                  <a:lnTo>
                    <a:pt x="1127" y="7"/>
                  </a:lnTo>
                  <a:lnTo>
                    <a:pt x="1134" y="8"/>
                  </a:lnTo>
                  <a:lnTo>
                    <a:pt x="1141" y="9"/>
                  </a:lnTo>
                  <a:lnTo>
                    <a:pt x="1148" y="10"/>
                  </a:lnTo>
                  <a:lnTo>
                    <a:pt x="1155" y="12"/>
                  </a:lnTo>
                  <a:lnTo>
                    <a:pt x="1162" y="14"/>
                  </a:lnTo>
                  <a:lnTo>
                    <a:pt x="1168" y="16"/>
                  </a:lnTo>
                  <a:lnTo>
                    <a:pt x="1175" y="18"/>
                  </a:lnTo>
                  <a:lnTo>
                    <a:pt x="1180" y="21"/>
                  </a:lnTo>
                  <a:lnTo>
                    <a:pt x="1187" y="22"/>
                  </a:lnTo>
                  <a:lnTo>
                    <a:pt x="1193" y="24"/>
                  </a:lnTo>
                  <a:lnTo>
                    <a:pt x="1198" y="25"/>
                  </a:lnTo>
                  <a:lnTo>
                    <a:pt x="1205" y="27"/>
                  </a:lnTo>
                  <a:lnTo>
                    <a:pt x="1209" y="30"/>
                  </a:lnTo>
                  <a:lnTo>
                    <a:pt x="1215" y="33"/>
                  </a:lnTo>
                  <a:lnTo>
                    <a:pt x="1220" y="36"/>
                  </a:lnTo>
                  <a:lnTo>
                    <a:pt x="1226" y="39"/>
                  </a:lnTo>
                  <a:lnTo>
                    <a:pt x="1229" y="43"/>
                  </a:lnTo>
                  <a:lnTo>
                    <a:pt x="1235" y="46"/>
                  </a:lnTo>
                  <a:lnTo>
                    <a:pt x="1238" y="49"/>
                  </a:lnTo>
                  <a:lnTo>
                    <a:pt x="1243" y="52"/>
                  </a:lnTo>
                  <a:lnTo>
                    <a:pt x="1246" y="56"/>
                  </a:lnTo>
                  <a:lnTo>
                    <a:pt x="1250" y="60"/>
                  </a:lnTo>
                  <a:lnTo>
                    <a:pt x="1253" y="62"/>
                  </a:lnTo>
                  <a:lnTo>
                    <a:pt x="1257" y="66"/>
                  </a:lnTo>
                  <a:lnTo>
                    <a:pt x="1259" y="69"/>
                  </a:lnTo>
                  <a:lnTo>
                    <a:pt x="1261" y="73"/>
                  </a:lnTo>
                  <a:lnTo>
                    <a:pt x="1264" y="76"/>
                  </a:lnTo>
                  <a:lnTo>
                    <a:pt x="1266" y="81"/>
                  </a:lnTo>
                  <a:lnTo>
                    <a:pt x="1267" y="84"/>
                  </a:lnTo>
                  <a:lnTo>
                    <a:pt x="1268" y="88"/>
                  </a:lnTo>
                  <a:lnTo>
                    <a:pt x="1270" y="92"/>
                  </a:lnTo>
                  <a:lnTo>
                    <a:pt x="1271" y="96"/>
                  </a:lnTo>
                  <a:lnTo>
                    <a:pt x="1271" y="100"/>
                  </a:lnTo>
                  <a:lnTo>
                    <a:pt x="1271" y="104"/>
                  </a:lnTo>
                  <a:lnTo>
                    <a:pt x="1271" y="106"/>
                  </a:lnTo>
                  <a:lnTo>
                    <a:pt x="1271" y="110"/>
                  </a:lnTo>
                  <a:lnTo>
                    <a:pt x="1270" y="113"/>
                  </a:lnTo>
                  <a:lnTo>
                    <a:pt x="1268" y="118"/>
                  </a:lnTo>
                  <a:lnTo>
                    <a:pt x="1267" y="120"/>
                  </a:lnTo>
                  <a:lnTo>
                    <a:pt x="1266" y="125"/>
                  </a:lnTo>
                  <a:lnTo>
                    <a:pt x="1264" y="128"/>
                  </a:lnTo>
                  <a:lnTo>
                    <a:pt x="1263" y="132"/>
                  </a:lnTo>
                  <a:lnTo>
                    <a:pt x="1260" y="135"/>
                  </a:lnTo>
                  <a:lnTo>
                    <a:pt x="1257" y="140"/>
                  </a:lnTo>
                  <a:lnTo>
                    <a:pt x="1254" y="142"/>
                  </a:lnTo>
                  <a:lnTo>
                    <a:pt x="1252" y="146"/>
                  </a:lnTo>
                  <a:lnTo>
                    <a:pt x="1249" y="148"/>
                  </a:lnTo>
                  <a:lnTo>
                    <a:pt x="1245" y="151"/>
                  </a:lnTo>
                  <a:lnTo>
                    <a:pt x="1242" y="154"/>
                  </a:lnTo>
                  <a:lnTo>
                    <a:pt x="1238" y="157"/>
                  </a:lnTo>
                  <a:lnTo>
                    <a:pt x="1234" y="161"/>
                  </a:lnTo>
                  <a:lnTo>
                    <a:pt x="1229" y="164"/>
                  </a:lnTo>
                  <a:lnTo>
                    <a:pt x="1224" y="166"/>
                  </a:lnTo>
                  <a:lnTo>
                    <a:pt x="1220" y="170"/>
                  </a:lnTo>
                  <a:lnTo>
                    <a:pt x="1215" y="172"/>
                  </a:lnTo>
                  <a:lnTo>
                    <a:pt x="1209" y="176"/>
                  </a:lnTo>
                  <a:lnTo>
                    <a:pt x="1205" y="178"/>
                  </a:lnTo>
                  <a:lnTo>
                    <a:pt x="1198" y="180"/>
                  </a:lnTo>
                  <a:lnTo>
                    <a:pt x="1193" y="183"/>
                  </a:lnTo>
                  <a:lnTo>
                    <a:pt x="1186" y="186"/>
                  </a:lnTo>
                  <a:lnTo>
                    <a:pt x="1180" y="187"/>
                  </a:lnTo>
                  <a:lnTo>
                    <a:pt x="1173" y="187"/>
                  </a:lnTo>
                  <a:lnTo>
                    <a:pt x="1166" y="191"/>
                  </a:lnTo>
                  <a:lnTo>
                    <a:pt x="1160" y="192"/>
                  </a:lnTo>
                  <a:lnTo>
                    <a:pt x="1153" y="194"/>
                  </a:lnTo>
                  <a:lnTo>
                    <a:pt x="1146" y="196"/>
                  </a:lnTo>
                  <a:lnTo>
                    <a:pt x="1138" y="198"/>
                  </a:lnTo>
                  <a:lnTo>
                    <a:pt x="1131" y="199"/>
                  </a:lnTo>
                  <a:lnTo>
                    <a:pt x="1122" y="200"/>
                  </a:lnTo>
                  <a:lnTo>
                    <a:pt x="1114" y="201"/>
                  </a:lnTo>
                  <a:lnTo>
                    <a:pt x="1107" y="202"/>
                  </a:lnTo>
                  <a:lnTo>
                    <a:pt x="1100" y="203"/>
                  </a:lnTo>
                  <a:lnTo>
                    <a:pt x="1092" y="205"/>
                  </a:lnTo>
                  <a:lnTo>
                    <a:pt x="1083" y="205"/>
                  </a:lnTo>
                  <a:lnTo>
                    <a:pt x="1076" y="206"/>
                  </a:lnTo>
                  <a:lnTo>
                    <a:pt x="1068" y="206"/>
                  </a:lnTo>
                  <a:lnTo>
                    <a:pt x="1060" y="206"/>
                  </a:lnTo>
                  <a:lnTo>
                    <a:pt x="1052" y="206"/>
                  </a:lnTo>
                  <a:lnTo>
                    <a:pt x="218" y="206"/>
                  </a:lnTo>
                  <a:lnTo>
                    <a:pt x="210" y="206"/>
                  </a:lnTo>
                  <a:lnTo>
                    <a:pt x="203" y="206"/>
                  </a:lnTo>
                  <a:lnTo>
                    <a:pt x="195" y="206"/>
                  </a:lnTo>
                  <a:lnTo>
                    <a:pt x="187" y="205"/>
                  </a:lnTo>
                  <a:lnTo>
                    <a:pt x="180" y="205"/>
                  </a:lnTo>
                  <a:lnTo>
                    <a:pt x="173" y="205"/>
                  </a:lnTo>
                  <a:lnTo>
                    <a:pt x="165" y="202"/>
                  </a:lnTo>
                  <a:lnTo>
                    <a:pt x="158" y="201"/>
                  </a:lnTo>
                  <a:lnTo>
                    <a:pt x="151" y="201"/>
                  </a:lnTo>
                  <a:lnTo>
                    <a:pt x="143" y="199"/>
                  </a:lnTo>
                  <a:lnTo>
                    <a:pt x="136" y="199"/>
                  </a:lnTo>
                  <a:lnTo>
                    <a:pt x="129" y="196"/>
                  </a:lnTo>
                  <a:lnTo>
                    <a:pt x="122" y="195"/>
                  </a:lnTo>
                  <a:lnTo>
                    <a:pt x="115" y="193"/>
                  </a:lnTo>
                  <a:lnTo>
                    <a:pt x="109" y="192"/>
                  </a:lnTo>
                  <a:lnTo>
                    <a:pt x="102" y="190"/>
                  </a:lnTo>
                  <a:lnTo>
                    <a:pt x="95" y="187"/>
                  </a:lnTo>
                  <a:lnTo>
                    <a:pt x="90" y="187"/>
                  </a:lnTo>
                  <a:lnTo>
                    <a:pt x="84" y="185"/>
                  </a:lnTo>
                  <a:lnTo>
                    <a:pt x="78" y="183"/>
                  </a:lnTo>
                  <a:lnTo>
                    <a:pt x="72" y="180"/>
                  </a:lnTo>
                  <a:lnTo>
                    <a:pt x="66" y="178"/>
                  </a:lnTo>
                  <a:lnTo>
                    <a:pt x="62" y="176"/>
                  </a:lnTo>
                  <a:lnTo>
                    <a:pt x="56" y="172"/>
                  </a:lnTo>
                  <a:lnTo>
                    <a:pt x="50" y="170"/>
                  </a:lnTo>
                  <a:lnTo>
                    <a:pt x="46" y="166"/>
                  </a:lnTo>
                  <a:lnTo>
                    <a:pt x="41" y="163"/>
                  </a:lnTo>
                  <a:lnTo>
                    <a:pt x="36" y="159"/>
                  </a:lnTo>
                  <a:lnTo>
                    <a:pt x="32" y="157"/>
                  </a:lnTo>
                  <a:lnTo>
                    <a:pt x="28" y="154"/>
                  </a:lnTo>
                  <a:lnTo>
                    <a:pt x="25" y="149"/>
                  </a:lnTo>
                  <a:lnTo>
                    <a:pt x="20" y="147"/>
                  </a:lnTo>
                  <a:lnTo>
                    <a:pt x="17" y="144"/>
                  </a:lnTo>
                  <a:lnTo>
                    <a:pt x="14" y="141"/>
                  </a:lnTo>
                  <a:lnTo>
                    <a:pt x="11" y="136"/>
                  </a:lnTo>
                  <a:lnTo>
                    <a:pt x="9" y="134"/>
                  </a:lnTo>
                  <a:lnTo>
                    <a:pt x="7" y="129"/>
                  </a:lnTo>
                  <a:lnTo>
                    <a:pt x="5" y="126"/>
                  </a:lnTo>
                  <a:lnTo>
                    <a:pt x="4" y="121"/>
                  </a:lnTo>
                  <a:lnTo>
                    <a:pt x="3" y="118"/>
                  </a:lnTo>
                  <a:lnTo>
                    <a:pt x="0" y="114"/>
                  </a:lnTo>
                  <a:lnTo>
                    <a:pt x="0" y="110"/>
                  </a:lnTo>
                  <a:lnTo>
                    <a:pt x="0" y="106"/>
                  </a:lnTo>
                  <a:lnTo>
                    <a:pt x="0" y="104"/>
                  </a:lnTo>
                  <a:lnTo>
                    <a:pt x="0" y="100"/>
                  </a:lnTo>
                  <a:lnTo>
                    <a:pt x="0" y="97"/>
                  </a:lnTo>
                  <a:lnTo>
                    <a:pt x="0" y="92"/>
                  </a:lnTo>
                  <a:lnTo>
                    <a:pt x="2" y="89"/>
                  </a:lnTo>
                  <a:lnTo>
                    <a:pt x="3" y="85"/>
                  </a:lnTo>
                  <a:lnTo>
                    <a:pt x="4" y="81"/>
                  </a:lnTo>
                  <a:lnTo>
                    <a:pt x="6" y="78"/>
                  </a:lnTo>
                  <a:lnTo>
                    <a:pt x="9" y="74"/>
                  </a:lnTo>
                  <a:lnTo>
                    <a:pt x="11" y="70"/>
                  </a:lnTo>
                  <a:lnTo>
                    <a:pt x="13" y="67"/>
                  </a:lnTo>
                  <a:lnTo>
                    <a:pt x="16" y="64"/>
                  </a:lnTo>
                  <a:lnTo>
                    <a:pt x="19" y="62"/>
                  </a:lnTo>
                  <a:lnTo>
                    <a:pt x="21" y="58"/>
                  </a:lnTo>
                  <a:lnTo>
                    <a:pt x="25" y="55"/>
                  </a:lnTo>
                  <a:lnTo>
                    <a:pt x="28" y="52"/>
                  </a:lnTo>
                  <a:lnTo>
                    <a:pt x="33" y="48"/>
                  </a:lnTo>
                  <a:lnTo>
                    <a:pt x="36" y="45"/>
                  </a:lnTo>
                  <a:lnTo>
                    <a:pt x="42" y="41"/>
                  </a:lnTo>
                  <a:lnTo>
                    <a:pt x="46" y="39"/>
                  </a:lnTo>
                  <a:lnTo>
                    <a:pt x="50" y="36"/>
                  </a:lnTo>
                  <a:lnTo>
                    <a:pt x="56" y="33"/>
                  </a:lnTo>
                  <a:lnTo>
                    <a:pt x="62" y="30"/>
                  </a:lnTo>
                  <a:lnTo>
                    <a:pt x="66" y="27"/>
                  </a:lnTo>
                  <a:lnTo>
                    <a:pt x="72" y="25"/>
                  </a:lnTo>
                  <a:lnTo>
                    <a:pt x="78" y="24"/>
                  </a:lnTo>
                  <a:lnTo>
                    <a:pt x="84" y="21"/>
                  </a:lnTo>
                  <a:lnTo>
                    <a:pt x="91" y="21"/>
                  </a:lnTo>
                  <a:lnTo>
                    <a:pt x="98" y="18"/>
                  </a:lnTo>
                  <a:lnTo>
                    <a:pt x="105" y="16"/>
                  </a:lnTo>
                  <a:lnTo>
                    <a:pt x="112" y="14"/>
                  </a:lnTo>
                  <a:lnTo>
                    <a:pt x="119" y="12"/>
                  </a:lnTo>
                  <a:lnTo>
                    <a:pt x="126" y="10"/>
                  </a:lnTo>
                  <a:lnTo>
                    <a:pt x="132" y="8"/>
                  </a:lnTo>
                  <a:lnTo>
                    <a:pt x="139" y="7"/>
                  </a:lnTo>
                  <a:lnTo>
                    <a:pt x="148" y="5"/>
                  </a:lnTo>
                  <a:lnTo>
                    <a:pt x="156" y="4"/>
                  </a:lnTo>
                  <a:lnTo>
                    <a:pt x="163" y="3"/>
                  </a:lnTo>
                  <a:lnTo>
                    <a:pt x="171" y="2"/>
                  </a:lnTo>
                  <a:lnTo>
                    <a:pt x="179" y="2"/>
                  </a:lnTo>
                  <a:lnTo>
                    <a:pt x="187" y="1"/>
                  </a:lnTo>
                  <a:lnTo>
                    <a:pt x="194" y="0"/>
                  </a:lnTo>
                  <a:lnTo>
                    <a:pt x="202" y="0"/>
                  </a:lnTo>
                  <a:lnTo>
                    <a:pt x="210" y="0"/>
                  </a:lnTo>
                  <a:lnTo>
                    <a:pt x="218" y="0"/>
                  </a:lnTo>
                  <a:lnTo>
                    <a:pt x="10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 name="Freeform 1057">
              <a:extLst>
                <a:ext uri="{FF2B5EF4-FFF2-40B4-BE49-F238E27FC236}">
                  <a16:creationId xmlns:a16="http://schemas.microsoft.com/office/drawing/2014/main" id="{4DEEC51B-462A-4C72-89D9-DA8CE0D888F1}"/>
                </a:ext>
              </a:extLst>
            </p:cNvPr>
            <p:cNvSpPr>
              <a:spLocks/>
            </p:cNvSpPr>
            <p:nvPr/>
          </p:nvSpPr>
          <p:spPr bwMode="auto">
            <a:xfrm>
              <a:off x="1925" y="4278"/>
              <a:ext cx="241" cy="42"/>
            </a:xfrm>
            <a:custGeom>
              <a:avLst/>
              <a:gdLst>
                <a:gd name="T0" fmla="*/ 0 w 1206"/>
                <a:gd name="T1" fmla="*/ 0 h 211"/>
                <a:gd name="T2" fmla="*/ 0 w 1206"/>
                <a:gd name="T3" fmla="*/ 0 h 211"/>
                <a:gd name="T4" fmla="*/ 0 w 1206"/>
                <a:gd name="T5" fmla="*/ 0 h 211"/>
                <a:gd name="T6" fmla="*/ 0 w 1206"/>
                <a:gd name="T7" fmla="*/ 0 h 211"/>
                <a:gd name="T8" fmla="*/ 0 w 1206"/>
                <a:gd name="T9" fmla="*/ 0 h 211"/>
                <a:gd name="T10" fmla="*/ 0 w 1206"/>
                <a:gd name="T11" fmla="*/ 0 h 211"/>
                <a:gd name="T12" fmla="*/ 0 w 1206"/>
                <a:gd name="T13" fmla="*/ 0 h 211"/>
                <a:gd name="T14" fmla="*/ 0 w 1206"/>
                <a:gd name="T15" fmla="*/ 0 h 211"/>
                <a:gd name="T16" fmla="*/ 0 w 1206"/>
                <a:gd name="T17" fmla="*/ 0 h 211"/>
                <a:gd name="T18" fmla="*/ 0 w 1206"/>
                <a:gd name="T19" fmla="*/ 0 h 211"/>
                <a:gd name="T20" fmla="*/ 0 w 1206"/>
                <a:gd name="T21" fmla="*/ 0 h 211"/>
                <a:gd name="T22" fmla="*/ 0 w 1206"/>
                <a:gd name="T23" fmla="*/ 0 h 211"/>
                <a:gd name="T24" fmla="*/ 0 w 1206"/>
                <a:gd name="T25" fmla="*/ 0 h 211"/>
                <a:gd name="T26" fmla="*/ 0 w 1206"/>
                <a:gd name="T27" fmla="*/ 0 h 211"/>
                <a:gd name="T28" fmla="*/ 0 w 1206"/>
                <a:gd name="T29" fmla="*/ 0 h 211"/>
                <a:gd name="T30" fmla="*/ 0 w 1206"/>
                <a:gd name="T31" fmla="*/ 0 h 211"/>
                <a:gd name="T32" fmla="*/ 0 w 1206"/>
                <a:gd name="T33" fmla="*/ 0 h 211"/>
                <a:gd name="T34" fmla="*/ 0 w 1206"/>
                <a:gd name="T35" fmla="*/ 0 h 211"/>
                <a:gd name="T36" fmla="*/ 0 w 1206"/>
                <a:gd name="T37" fmla="*/ 0 h 211"/>
                <a:gd name="T38" fmla="*/ 0 w 1206"/>
                <a:gd name="T39" fmla="*/ 0 h 211"/>
                <a:gd name="T40" fmla="*/ 0 w 1206"/>
                <a:gd name="T41" fmla="*/ 0 h 211"/>
                <a:gd name="T42" fmla="*/ 0 w 1206"/>
                <a:gd name="T43" fmla="*/ 0 h 211"/>
                <a:gd name="T44" fmla="*/ 0 w 1206"/>
                <a:gd name="T45" fmla="*/ 0 h 211"/>
                <a:gd name="T46" fmla="*/ 0 w 1206"/>
                <a:gd name="T47" fmla="*/ 0 h 211"/>
                <a:gd name="T48" fmla="*/ 0 w 1206"/>
                <a:gd name="T49" fmla="*/ 0 h 211"/>
                <a:gd name="T50" fmla="*/ 0 w 1206"/>
                <a:gd name="T51" fmla="*/ 0 h 211"/>
                <a:gd name="T52" fmla="*/ 0 w 1206"/>
                <a:gd name="T53" fmla="*/ 0 h 211"/>
                <a:gd name="T54" fmla="*/ 0 w 1206"/>
                <a:gd name="T55" fmla="*/ 0 h 211"/>
                <a:gd name="T56" fmla="*/ 0 w 1206"/>
                <a:gd name="T57" fmla="*/ 0 h 211"/>
                <a:gd name="T58" fmla="*/ 0 w 1206"/>
                <a:gd name="T59" fmla="*/ 0 h 211"/>
                <a:gd name="T60" fmla="*/ 0 w 1206"/>
                <a:gd name="T61" fmla="*/ 0 h 211"/>
                <a:gd name="T62" fmla="*/ 0 w 1206"/>
                <a:gd name="T63" fmla="*/ 0 h 211"/>
                <a:gd name="T64" fmla="*/ 0 w 1206"/>
                <a:gd name="T65" fmla="*/ 0 h 211"/>
                <a:gd name="T66" fmla="*/ 0 w 1206"/>
                <a:gd name="T67" fmla="*/ 0 h 211"/>
                <a:gd name="T68" fmla="*/ 0 w 1206"/>
                <a:gd name="T69" fmla="*/ 0 h 211"/>
                <a:gd name="T70" fmla="*/ 0 w 1206"/>
                <a:gd name="T71" fmla="*/ 0 h 211"/>
                <a:gd name="T72" fmla="*/ 0 w 1206"/>
                <a:gd name="T73" fmla="*/ 0 h 211"/>
                <a:gd name="T74" fmla="*/ 0 w 1206"/>
                <a:gd name="T75" fmla="*/ 0 h 211"/>
                <a:gd name="T76" fmla="*/ 0 w 1206"/>
                <a:gd name="T77" fmla="*/ 0 h 211"/>
                <a:gd name="T78" fmla="*/ 0 w 1206"/>
                <a:gd name="T79" fmla="*/ 0 h 211"/>
                <a:gd name="T80" fmla="*/ 0 w 1206"/>
                <a:gd name="T81" fmla="*/ 0 h 211"/>
                <a:gd name="T82" fmla="*/ 0 w 1206"/>
                <a:gd name="T83" fmla="*/ 0 h 211"/>
                <a:gd name="T84" fmla="*/ 0 w 1206"/>
                <a:gd name="T85" fmla="*/ 0 h 211"/>
                <a:gd name="T86" fmla="*/ 0 w 1206"/>
                <a:gd name="T87" fmla="*/ 0 h 211"/>
                <a:gd name="T88" fmla="*/ 0 w 1206"/>
                <a:gd name="T89" fmla="*/ 0 h 211"/>
                <a:gd name="T90" fmla="*/ 0 w 1206"/>
                <a:gd name="T91" fmla="*/ 0 h 211"/>
                <a:gd name="T92" fmla="*/ 0 w 1206"/>
                <a:gd name="T93" fmla="*/ 0 h 211"/>
                <a:gd name="T94" fmla="*/ 0 w 1206"/>
                <a:gd name="T95" fmla="*/ 0 h 211"/>
                <a:gd name="T96" fmla="*/ 0 w 1206"/>
                <a:gd name="T97" fmla="*/ 0 h 211"/>
                <a:gd name="T98" fmla="*/ 0 w 1206"/>
                <a:gd name="T99" fmla="*/ 0 h 211"/>
                <a:gd name="T100" fmla="*/ 0 w 1206"/>
                <a:gd name="T101" fmla="*/ 0 h 211"/>
                <a:gd name="T102" fmla="*/ 0 w 1206"/>
                <a:gd name="T103" fmla="*/ 0 h 211"/>
                <a:gd name="T104" fmla="*/ 0 w 1206"/>
                <a:gd name="T105" fmla="*/ 0 h 211"/>
                <a:gd name="T106" fmla="*/ 0 w 1206"/>
                <a:gd name="T107" fmla="*/ 0 h 211"/>
                <a:gd name="T108" fmla="*/ 0 w 1206"/>
                <a:gd name="T109" fmla="*/ 0 h 211"/>
                <a:gd name="T110" fmla="*/ 0 w 1206"/>
                <a:gd name="T111" fmla="*/ 0 h 211"/>
                <a:gd name="T112" fmla="*/ 0 w 1206"/>
                <a:gd name="T113" fmla="*/ 0 h 211"/>
                <a:gd name="T114" fmla="*/ 0 w 1206"/>
                <a:gd name="T115" fmla="*/ 0 h 211"/>
                <a:gd name="T116" fmla="*/ 0 w 1206"/>
                <a:gd name="T117" fmla="*/ 0 h 211"/>
                <a:gd name="T118" fmla="*/ 0 w 1206"/>
                <a:gd name="T119" fmla="*/ 0 h 2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06" h="211">
                  <a:moveTo>
                    <a:pt x="998" y="0"/>
                  </a:moveTo>
                  <a:lnTo>
                    <a:pt x="1005" y="0"/>
                  </a:lnTo>
                  <a:lnTo>
                    <a:pt x="1012" y="0"/>
                  </a:lnTo>
                  <a:lnTo>
                    <a:pt x="1019" y="0"/>
                  </a:lnTo>
                  <a:lnTo>
                    <a:pt x="1026" y="2"/>
                  </a:lnTo>
                  <a:lnTo>
                    <a:pt x="1033" y="2"/>
                  </a:lnTo>
                  <a:lnTo>
                    <a:pt x="1041" y="2"/>
                  </a:lnTo>
                  <a:lnTo>
                    <a:pt x="1048" y="4"/>
                  </a:lnTo>
                  <a:lnTo>
                    <a:pt x="1055" y="4"/>
                  </a:lnTo>
                  <a:lnTo>
                    <a:pt x="1062" y="5"/>
                  </a:lnTo>
                  <a:lnTo>
                    <a:pt x="1069" y="7"/>
                  </a:lnTo>
                  <a:lnTo>
                    <a:pt x="1076" y="7"/>
                  </a:lnTo>
                  <a:lnTo>
                    <a:pt x="1082" y="10"/>
                  </a:lnTo>
                  <a:lnTo>
                    <a:pt x="1089" y="11"/>
                  </a:lnTo>
                  <a:lnTo>
                    <a:pt x="1096" y="12"/>
                  </a:lnTo>
                  <a:lnTo>
                    <a:pt x="1103" y="13"/>
                  </a:lnTo>
                  <a:lnTo>
                    <a:pt x="1108" y="16"/>
                  </a:lnTo>
                  <a:lnTo>
                    <a:pt x="1114" y="17"/>
                  </a:lnTo>
                  <a:lnTo>
                    <a:pt x="1120" y="20"/>
                  </a:lnTo>
                  <a:lnTo>
                    <a:pt x="1126" y="22"/>
                  </a:lnTo>
                  <a:lnTo>
                    <a:pt x="1131" y="25"/>
                  </a:lnTo>
                  <a:lnTo>
                    <a:pt x="1137" y="27"/>
                  </a:lnTo>
                  <a:lnTo>
                    <a:pt x="1142" y="29"/>
                  </a:lnTo>
                  <a:lnTo>
                    <a:pt x="1148" y="32"/>
                  </a:lnTo>
                  <a:lnTo>
                    <a:pt x="1151" y="35"/>
                  </a:lnTo>
                  <a:lnTo>
                    <a:pt x="1157" y="38"/>
                  </a:lnTo>
                  <a:lnTo>
                    <a:pt x="1162" y="41"/>
                  </a:lnTo>
                  <a:lnTo>
                    <a:pt x="1166" y="44"/>
                  </a:lnTo>
                  <a:lnTo>
                    <a:pt x="1171" y="48"/>
                  </a:lnTo>
                  <a:lnTo>
                    <a:pt x="1175" y="50"/>
                  </a:lnTo>
                  <a:lnTo>
                    <a:pt x="1179" y="54"/>
                  </a:lnTo>
                  <a:lnTo>
                    <a:pt x="1182" y="58"/>
                  </a:lnTo>
                  <a:lnTo>
                    <a:pt x="1186" y="62"/>
                  </a:lnTo>
                  <a:lnTo>
                    <a:pt x="1189" y="64"/>
                  </a:lnTo>
                  <a:lnTo>
                    <a:pt x="1192" y="66"/>
                  </a:lnTo>
                  <a:lnTo>
                    <a:pt x="1194" y="70"/>
                  </a:lnTo>
                  <a:lnTo>
                    <a:pt x="1196" y="73"/>
                  </a:lnTo>
                  <a:lnTo>
                    <a:pt x="1199" y="78"/>
                  </a:lnTo>
                  <a:lnTo>
                    <a:pt x="1200" y="82"/>
                  </a:lnTo>
                  <a:lnTo>
                    <a:pt x="1202" y="86"/>
                  </a:lnTo>
                  <a:lnTo>
                    <a:pt x="1203" y="90"/>
                  </a:lnTo>
                  <a:lnTo>
                    <a:pt x="1204" y="93"/>
                  </a:lnTo>
                  <a:lnTo>
                    <a:pt x="1204" y="98"/>
                  </a:lnTo>
                  <a:lnTo>
                    <a:pt x="1206" y="101"/>
                  </a:lnTo>
                  <a:lnTo>
                    <a:pt x="1206" y="106"/>
                  </a:lnTo>
                  <a:lnTo>
                    <a:pt x="1206" y="109"/>
                  </a:lnTo>
                  <a:lnTo>
                    <a:pt x="1204" y="114"/>
                  </a:lnTo>
                  <a:lnTo>
                    <a:pt x="1204" y="116"/>
                  </a:lnTo>
                  <a:lnTo>
                    <a:pt x="1203" y="120"/>
                  </a:lnTo>
                  <a:lnTo>
                    <a:pt x="1202" y="123"/>
                  </a:lnTo>
                  <a:lnTo>
                    <a:pt x="1201" y="128"/>
                  </a:lnTo>
                  <a:lnTo>
                    <a:pt x="1200" y="131"/>
                  </a:lnTo>
                  <a:lnTo>
                    <a:pt x="1197" y="135"/>
                  </a:lnTo>
                  <a:lnTo>
                    <a:pt x="1195" y="138"/>
                  </a:lnTo>
                  <a:lnTo>
                    <a:pt x="1193" y="142"/>
                  </a:lnTo>
                  <a:lnTo>
                    <a:pt x="1191" y="145"/>
                  </a:lnTo>
                  <a:lnTo>
                    <a:pt x="1187" y="149"/>
                  </a:lnTo>
                  <a:lnTo>
                    <a:pt x="1185" y="152"/>
                  </a:lnTo>
                  <a:lnTo>
                    <a:pt x="1181" y="156"/>
                  </a:lnTo>
                  <a:lnTo>
                    <a:pt x="1178" y="159"/>
                  </a:lnTo>
                  <a:lnTo>
                    <a:pt x="1174" y="163"/>
                  </a:lnTo>
                  <a:lnTo>
                    <a:pt x="1170" y="165"/>
                  </a:lnTo>
                  <a:lnTo>
                    <a:pt x="1165" y="167"/>
                  </a:lnTo>
                  <a:lnTo>
                    <a:pt x="1162" y="169"/>
                  </a:lnTo>
                  <a:lnTo>
                    <a:pt x="1157" y="173"/>
                  </a:lnTo>
                  <a:lnTo>
                    <a:pt x="1151" y="175"/>
                  </a:lnTo>
                  <a:lnTo>
                    <a:pt x="1148" y="178"/>
                  </a:lnTo>
                  <a:lnTo>
                    <a:pt x="1142" y="181"/>
                  </a:lnTo>
                  <a:lnTo>
                    <a:pt x="1137" y="183"/>
                  </a:lnTo>
                  <a:lnTo>
                    <a:pt x="1131" y="186"/>
                  </a:lnTo>
                  <a:lnTo>
                    <a:pt x="1125" y="189"/>
                  </a:lnTo>
                  <a:lnTo>
                    <a:pt x="1120" y="190"/>
                  </a:lnTo>
                  <a:lnTo>
                    <a:pt x="1113" y="193"/>
                  </a:lnTo>
                  <a:lnTo>
                    <a:pt x="1106" y="195"/>
                  </a:lnTo>
                  <a:lnTo>
                    <a:pt x="1099" y="197"/>
                  </a:lnTo>
                  <a:lnTo>
                    <a:pt x="1092" y="200"/>
                  </a:lnTo>
                  <a:lnTo>
                    <a:pt x="1086" y="201"/>
                  </a:lnTo>
                  <a:lnTo>
                    <a:pt x="1079" y="203"/>
                  </a:lnTo>
                  <a:lnTo>
                    <a:pt x="1072" y="204"/>
                  </a:lnTo>
                  <a:lnTo>
                    <a:pt x="1065" y="205"/>
                  </a:lnTo>
                  <a:lnTo>
                    <a:pt x="1057" y="207"/>
                  </a:lnTo>
                  <a:lnTo>
                    <a:pt x="1050" y="208"/>
                  </a:lnTo>
                  <a:lnTo>
                    <a:pt x="1043" y="209"/>
                  </a:lnTo>
                  <a:lnTo>
                    <a:pt x="1037" y="209"/>
                  </a:lnTo>
                  <a:lnTo>
                    <a:pt x="1028" y="210"/>
                  </a:lnTo>
                  <a:lnTo>
                    <a:pt x="1020" y="211"/>
                  </a:lnTo>
                  <a:lnTo>
                    <a:pt x="1013" y="211"/>
                  </a:lnTo>
                  <a:lnTo>
                    <a:pt x="1005" y="211"/>
                  </a:lnTo>
                  <a:lnTo>
                    <a:pt x="998" y="211"/>
                  </a:lnTo>
                  <a:lnTo>
                    <a:pt x="207" y="211"/>
                  </a:lnTo>
                  <a:lnTo>
                    <a:pt x="199" y="211"/>
                  </a:lnTo>
                  <a:lnTo>
                    <a:pt x="192" y="211"/>
                  </a:lnTo>
                  <a:lnTo>
                    <a:pt x="185" y="211"/>
                  </a:lnTo>
                  <a:lnTo>
                    <a:pt x="179" y="210"/>
                  </a:lnTo>
                  <a:lnTo>
                    <a:pt x="172" y="209"/>
                  </a:lnTo>
                  <a:lnTo>
                    <a:pt x="165" y="209"/>
                  </a:lnTo>
                  <a:lnTo>
                    <a:pt x="158" y="208"/>
                  </a:lnTo>
                  <a:lnTo>
                    <a:pt x="151" y="207"/>
                  </a:lnTo>
                  <a:lnTo>
                    <a:pt x="144" y="205"/>
                  </a:lnTo>
                  <a:lnTo>
                    <a:pt x="137" y="204"/>
                  </a:lnTo>
                  <a:lnTo>
                    <a:pt x="130" y="203"/>
                  </a:lnTo>
                  <a:lnTo>
                    <a:pt x="124" y="202"/>
                  </a:lnTo>
                  <a:lnTo>
                    <a:pt x="117" y="201"/>
                  </a:lnTo>
                  <a:lnTo>
                    <a:pt x="110" y="198"/>
                  </a:lnTo>
                  <a:lnTo>
                    <a:pt x="103" y="197"/>
                  </a:lnTo>
                  <a:lnTo>
                    <a:pt x="97" y="195"/>
                  </a:lnTo>
                  <a:lnTo>
                    <a:pt x="92" y="193"/>
                  </a:lnTo>
                  <a:lnTo>
                    <a:pt x="86" y="190"/>
                  </a:lnTo>
                  <a:lnTo>
                    <a:pt x="80" y="188"/>
                  </a:lnTo>
                  <a:lnTo>
                    <a:pt x="74" y="186"/>
                  </a:lnTo>
                  <a:lnTo>
                    <a:pt x="69" y="183"/>
                  </a:lnTo>
                  <a:lnTo>
                    <a:pt x="64" y="181"/>
                  </a:lnTo>
                  <a:lnTo>
                    <a:pt x="58" y="178"/>
                  </a:lnTo>
                  <a:lnTo>
                    <a:pt x="53" y="175"/>
                  </a:lnTo>
                  <a:lnTo>
                    <a:pt x="48" y="173"/>
                  </a:lnTo>
                  <a:lnTo>
                    <a:pt x="44" y="169"/>
                  </a:lnTo>
                  <a:lnTo>
                    <a:pt x="40" y="166"/>
                  </a:lnTo>
                  <a:lnTo>
                    <a:pt x="35" y="165"/>
                  </a:lnTo>
                  <a:lnTo>
                    <a:pt x="30" y="161"/>
                  </a:lnTo>
                  <a:lnTo>
                    <a:pt x="27" y="158"/>
                  </a:lnTo>
                  <a:lnTo>
                    <a:pt x="23" y="154"/>
                  </a:lnTo>
                  <a:lnTo>
                    <a:pt x="20" y="151"/>
                  </a:lnTo>
                  <a:lnTo>
                    <a:pt x="16" y="148"/>
                  </a:lnTo>
                  <a:lnTo>
                    <a:pt x="14" y="144"/>
                  </a:lnTo>
                  <a:lnTo>
                    <a:pt x="12" y="139"/>
                  </a:lnTo>
                  <a:lnTo>
                    <a:pt x="9" y="136"/>
                  </a:lnTo>
                  <a:lnTo>
                    <a:pt x="7" y="132"/>
                  </a:lnTo>
                  <a:lnTo>
                    <a:pt x="6" y="128"/>
                  </a:lnTo>
                  <a:lnTo>
                    <a:pt x="4" y="124"/>
                  </a:lnTo>
                  <a:lnTo>
                    <a:pt x="3" y="121"/>
                  </a:lnTo>
                  <a:lnTo>
                    <a:pt x="1" y="116"/>
                  </a:lnTo>
                  <a:lnTo>
                    <a:pt x="0" y="114"/>
                  </a:lnTo>
                  <a:lnTo>
                    <a:pt x="0" y="109"/>
                  </a:lnTo>
                  <a:lnTo>
                    <a:pt x="0" y="106"/>
                  </a:lnTo>
                  <a:lnTo>
                    <a:pt x="0" y="101"/>
                  </a:lnTo>
                  <a:lnTo>
                    <a:pt x="0" y="98"/>
                  </a:lnTo>
                  <a:lnTo>
                    <a:pt x="1" y="94"/>
                  </a:lnTo>
                  <a:lnTo>
                    <a:pt x="3" y="90"/>
                  </a:lnTo>
                  <a:lnTo>
                    <a:pt x="3" y="87"/>
                  </a:lnTo>
                  <a:lnTo>
                    <a:pt x="5" y="83"/>
                  </a:lnTo>
                  <a:lnTo>
                    <a:pt x="6" y="79"/>
                  </a:lnTo>
                  <a:lnTo>
                    <a:pt x="8" y="76"/>
                  </a:lnTo>
                  <a:lnTo>
                    <a:pt x="9" y="72"/>
                  </a:lnTo>
                  <a:lnTo>
                    <a:pt x="13" y="68"/>
                  </a:lnTo>
                  <a:lnTo>
                    <a:pt x="15" y="65"/>
                  </a:lnTo>
                  <a:lnTo>
                    <a:pt x="19" y="63"/>
                  </a:lnTo>
                  <a:lnTo>
                    <a:pt x="21" y="60"/>
                  </a:lnTo>
                  <a:lnTo>
                    <a:pt x="25" y="56"/>
                  </a:lnTo>
                  <a:lnTo>
                    <a:pt x="28" y="54"/>
                  </a:lnTo>
                  <a:lnTo>
                    <a:pt x="31" y="50"/>
                  </a:lnTo>
                  <a:lnTo>
                    <a:pt x="35" y="47"/>
                  </a:lnTo>
                  <a:lnTo>
                    <a:pt x="40" y="43"/>
                  </a:lnTo>
                  <a:lnTo>
                    <a:pt x="44" y="41"/>
                  </a:lnTo>
                  <a:lnTo>
                    <a:pt x="48" y="38"/>
                  </a:lnTo>
                  <a:lnTo>
                    <a:pt x="53" y="35"/>
                  </a:lnTo>
                  <a:lnTo>
                    <a:pt x="58" y="32"/>
                  </a:lnTo>
                  <a:lnTo>
                    <a:pt x="64" y="29"/>
                  </a:lnTo>
                  <a:lnTo>
                    <a:pt x="69" y="27"/>
                  </a:lnTo>
                  <a:lnTo>
                    <a:pt x="74" y="25"/>
                  </a:lnTo>
                  <a:lnTo>
                    <a:pt x="80" y="21"/>
                  </a:lnTo>
                  <a:lnTo>
                    <a:pt x="86" y="20"/>
                  </a:lnTo>
                  <a:lnTo>
                    <a:pt x="93" y="17"/>
                  </a:lnTo>
                  <a:lnTo>
                    <a:pt x="100" y="14"/>
                  </a:lnTo>
                  <a:lnTo>
                    <a:pt x="106" y="13"/>
                  </a:lnTo>
                  <a:lnTo>
                    <a:pt x="113" y="12"/>
                  </a:lnTo>
                  <a:lnTo>
                    <a:pt x="118" y="10"/>
                  </a:lnTo>
                  <a:lnTo>
                    <a:pt x="126" y="9"/>
                  </a:lnTo>
                  <a:lnTo>
                    <a:pt x="133" y="7"/>
                  </a:lnTo>
                  <a:lnTo>
                    <a:pt x="140" y="6"/>
                  </a:lnTo>
                  <a:lnTo>
                    <a:pt x="147" y="4"/>
                  </a:lnTo>
                  <a:lnTo>
                    <a:pt x="154" y="4"/>
                  </a:lnTo>
                  <a:lnTo>
                    <a:pt x="161" y="3"/>
                  </a:lnTo>
                  <a:lnTo>
                    <a:pt x="169" y="2"/>
                  </a:lnTo>
                  <a:lnTo>
                    <a:pt x="177" y="2"/>
                  </a:lnTo>
                  <a:lnTo>
                    <a:pt x="184" y="0"/>
                  </a:lnTo>
                  <a:lnTo>
                    <a:pt x="192" y="0"/>
                  </a:lnTo>
                  <a:lnTo>
                    <a:pt x="199" y="0"/>
                  </a:lnTo>
                  <a:lnTo>
                    <a:pt x="207" y="0"/>
                  </a:lnTo>
                  <a:lnTo>
                    <a:pt x="9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 name="Freeform 1058">
              <a:extLst>
                <a:ext uri="{FF2B5EF4-FFF2-40B4-BE49-F238E27FC236}">
                  <a16:creationId xmlns:a16="http://schemas.microsoft.com/office/drawing/2014/main" id="{FA38D8A1-DE30-4EA5-B49B-3F196DFABCC3}"/>
                </a:ext>
              </a:extLst>
            </p:cNvPr>
            <p:cNvSpPr>
              <a:spLocks/>
            </p:cNvSpPr>
            <p:nvPr/>
          </p:nvSpPr>
          <p:spPr bwMode="auto">
            <a:xfrm>
              <a:off x="1774" y="4136"/>
              <a:ext cx="254" cy="188"/>
            </a:xfrm>
            <a:custGeom>
              <a:avLst/>
              <a:gdLst>
                <a:gd name="T0" fmla="*/ 0 w 1269"/>
                <a:gd name="T1" fmla="*/ 0 h 941"/>
                <a:gd name="T2" fmla="*/ 0 w 1269"/>
                <a:gd name="T3" fmla="*/ 0 h 941"/>
                <a:gd name="T4" fmla="*/ 0 w 1269"/>
                <a:gd name="T5" fmla="*/ 0 h 941"/>
                <a:gd name="T6" fmla="*/ 0 w 1269"/>
                <a:gd name="T7" fmla="*/ 0 h 941"/>
                <a:gd name="T8" fmla="*/ 0 w 1269"/>
                <a:gd name="T9" fmla="*/ 0 h 941"/>
                <a:gd name="T10" fmla="*/ 0 w 1269"/>
                <a:gd name="T11" fmla="*/ 0 h 941"/>
                <a:gd name="T12" fmla="*/ 0 w 1269"/>
                <a:gd name="T13" fmla="*/ 0 h 941"/>
                <a:gd name="T14" fmla="*/ 0 w 1269"/>
                <a:gd name="T15" fmla="*/ 0 h 941"/>
                <a:gd name="T16" fmla="*/ 0 w 1269"/>
                <a:gd name="T17" fmla="*/ 0 h 941"/>
                <a:gd name="T18" fmla="*/ 0 w 1269"/>
                <a:gd name="T19" fmla="*/ 0 h 941"/>
                <a:gd name="T20" fmla="*/ 0 w 1269"/>
                <a:gd name="T21" fmla="*/ 0 h 941"/>
                <a:gd name="T22" fmla="*/ 0 w 1269"/>
                <a:gd name="T23" fmla="*/ 0 h 941"/>
                <a:gd name="T24" fmla="*/ 0 w 1269"/>
                <a:gd name="T25" fmla="*/ 0 h 941"/>
                <a:gd name="T26" fmla="*/ 0 w 1269"/>
                <a:gd name="T27" fmla="*/ 0 h 941"/>
                <a:gd name="T28" fmla="*/ 0 w 1269"/>
                <a:gd name="T29" fmla="*/ 0 h 941"/>
                <a:gd name="T30" fmla="*/ 0 w 1269"/>
                <a:gd name="T31" fmla="*/ 0 h 941"/>
                <a:gd name="T32" fmla="*/ 0 w 1269"/>
                <a:gd name="T33" fmla="*/ 0 h 941"/>
                <a:gd name="T34" fmla="*/ 0 w 1269"/>
                <a:gd name="T35" fmla="*/ 0 h 941"/>
                <a:gd name="T36" fmla="*/ 0 w 1269"/>
                <a:gd name="T37" fmla="*/ 0 h 941"/>
                <a:gd name="T38" fmla="*/ 0 w 1269"/>
                <a:gd name="T39" fmla="*/ 0 h 941"/>
                <a:gd name="T40" fmla="*/ 0 w 1269"/>
                <a:gd name="T41" fmla="*/ 0 h 941"/>
                <a:gd name="T42" fmla="*/ 0 w 1269"/>
                <a:gd name="T43" fmla="*/ 0 h 941"/>
                <a:gd name="T44" fmla="*/ 0 w 1269"/>
                <a:gd name="T45" fmla="*/ 0 h 941"/>
                <a:gd name="T46" fmla="*/ 0 w 1269"/>
                <a:gd name="T47" fmla="*/ 0 h 941"/>
                <a:gd name="T48" fmla="*/ 0 w 1269"/>
                <a:gd name="T49" fmla="*/ 0 h 941"/>
                <a:gd name="T50" fmla="*/ 0 w 1269"/>
                <a:gd name="T51" fmla="*/ 0 h 941"/>
                <a:gd name="T52" fmla="*/ 0 w 1269"/>
                <a:gd name="T53" fmla="*/ 0 h 941"/>
                <a:gd name="T54" fmla="*/ 0 w 1269"/>
                <a:gd name="T55" fmla="*/ 0 h 941"/>
                <a:gd name="T56" fmla="*/ 0 w 1269"/>
                <a:gd name="T57" fmla="*/ 0 h 941"/>
                <a:gd name="T58" fmla="*/ 0 w 1269"/>
                <a:gd name="T59" fmla="*/ 0 h 941"/>
                <a:gd name="T60" fmla="*/ 0 w 1269"/>
                <a:gd name="T61" fmla="*/ 0 h 941"/>
                <a:gd name="T62" fmla="*/ 0 w 1269"/>
                <a:gd name="T63" fmla="*/ 0 h 941"/>
                <a:gd name="T64" fmla="*/ 0 w 1269"/>
                <a:gd name="T65" fmla="*/ 0 h 941"/>
                <a:gd name="T66" fmla="*/ 0 w 1269"/>
                <a:gd name="T67" fmla="*/ 0 h 941"/>
                <a:gd name="T68" fmla="*/ 0 w 1269"/>
                <a:gd name="T69" fmla="*/ 0 h 941"/>
                <a:gd name="T70" fmla="*/ 0 w 1269"/>
                <a:gd name="T71" fmla="*/ 0 h 941"/>
                <a:gd name="T72" fmla="*/ 0 w 1269"/>
                <a:gd name="T73" fmla="*/ 0 h 941"/>
                <a:gd name="T74" fmla="*/ 0 w 1269"/>
                <a:gd name="T75" fmla="*/ 0 h 941"/>
                <a:gd name="T76" fmla="*/ 0 w 1269"/>
                <a:gd name="T77" fmla="*/ 0 h 941"/>
                <a:gd name="T78" fmla="*/ 0 w 1269"/>
                <a:gd name="T79" fmla="*/ 0 h 941"/>
                <a:gd name="T80" fmla="*/ 0 w 1269"/>
                <a:gd name="T81" fmla="*/ 0 h 941"/>
                <a:gd name="T82" fmla="*/ 0 w 1269"/>
                <a:gd name="T83" fmla="*/ 0 h 941"/>
                <a:gd name="T84" fmla="*/ 0 w 1269"/>
                <a:gd name="T85" fmla="*/ 0 h 941"/>
                <a:gd name="T86" fmla="*/ 0 w 1269"/>
                <a:gd name="T87" fmla="*/ 0 h 941"/>
                <a:gd name="T88" fmla="*/ 0 w 1269"/>
                <a:gd name="T89" fmla="*/ 0 h 941"/>
                <a:gd name="T90" fmla="*/ 0 w 1269"/>
                <a:gd name="T91" fmla="*/ 0 h 941"/>
                <a:gd name="T92" fmla="*/ 0 w 1269"/>
                <a:gd name="T93" fmla="*/ 0 h 941"/>
                <a:gd name="T94" fmla="*/ 0 w 1269"/>
                <a:gd name="T95" fmla="*/ 0 h 941"/>
                <a:gd name="T96" fmla="*/ 0 w 1269"/>
                <a:gd name="T97" fmla="*/ 0 h 941"/>
                <a:gd name="T98" fmla="*/ 0 w 1269"/>
                <a:gd name="T99" fmla="*/ 0 h 941"/>
                <a:gd name="T100" fmla="*/ 0 w 1269"/>
                <a:gd name="T101" fmla="*/ 0 h 941"/>
                <a:gd name="T102" fmla="*/ 0 w 1269"/>
                <a:gd name="T103" fmla="*/ 0 h 94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69" h="941">
                  <a:moveTo>
                    <a:pt x="1052" y="0"/>
                  </a:moveTo>
                  <a:lnTo>
                    <a:pt x="1059" y="0"/>
                  </a:lnTo>
                  <a:lnTo>
                    <a:pt x="1066" y="1"/>
                  </a:lnTo>
                  <a:lnTo>
                    <a:pt x="1074" y="2"/>
                  </a:lnTo>
                  <a:lnTo>
                    <a:pt x="1082" y="3"/>
                  </a:lnTo>
                  <a:lnTo>
                    <a:pt x="1089" y="7"/>
                  </a:lnTo>
                  <a:lnTo>
                    <a:pt x="1097" y="9"/>
                  </a:lnTo>
                  <a:lnTo>
                    <a:pt x="1104" y="14"/>
                  </a:lnTo>
                  <a:lnTo>
                    <a:pt x="1111" y="18"/>
                  </a:lnTo>
                  <a:lnTo>
                    <a:pt x="1119" y="22"/>
                  </a:lnTo>
                  <a:lnTo>
                    <a:pt x="1126" y="28"/>
                  </a:lnTo>
                  <a:lnTo>
                    <a:pt x="1133" y="34"/>
                  </a:lnTo>
                  <a:lnTo>
                    <a:pt x="1140" y="40"/>
                  </a:lnTo>
                  <a:lnTo>
                    <a:pt x="1147" y="46"/>
                  </a:lnTo>
                  <a:lnTo>
                    <a:pt x="1154" y="55"/>
                  </a:lnTo>
                  <a:lnTo>
                    <a:pt x="1161" y="62"/>
                  </a:lnTo>
                  <a:lnTo>
                    <a:pt x="1166" y="71"/>
                  </a:lnTo>
                  <a:lnTo>
                    <a:pt x="1173" y="79"/>
                  </a:lnTo>
                  <a:lnTo>
                    <a:pt x="1179" y="89"/>
                  </a:lnTo>
                  <a:lnTo>
                    <a:pt x="1186" y="99"/>
                  </a:lnTo>
                  <a:lnTo>
                    <a:pt x="1192" y="109"/>
                  </a:lnTo>
                  <a:lnTo>
                    <a:pt x="1197" y="120"/>
                  </a:lnTo>
                  <a:lnTo>
                    <a:pt x="1203" y="132"/>
                  </a:lnTo>
                  <a:lnTo>
                    <a:pt x="1208" y="143"/>
                  </a:lnTo>
                  <a:lnTo>
                    <a:pt x="1214" y="155"/>
                  </a:lnTo>
                  <a:lnTo>
                    <a:pt x="1219" y="168"/>
                  </a:lnTo>
                  <a:lnTo>
                    <a:pt x="1224" y="182"/>
                  </a:lnTo>
                  <a:lnTo>
                    <a:pt x="1228" y="194"/>
                  </a:lnTo>
                  <a:lnTo>
                    <a:pt x="1234" y="208"/>
                  </a:lnTo>
                  <a:lnTo>
                    <a:pt x="1237" y="224"/>
                  </a:lnTo>
                  <a:lnTo>
                    <a:pt x="1242" y="238"/>
                  </a:lnTo>
                  <a:lnTo>
                    <a:pt x="1245" y="255"/>
                  </a:lnTo>
                  <a:lnTo>
                    <a:pt x="1249" y="268"/>
                  </a:lnTo>
                  <a:lnTo>
                    <a:pt x="1252" y="286"/>
                  </a:lnTo>
                  <a:lnTo>
                    <a:pt x="1256" y="301"/>
                  </a:lnTo>
                  <a:lnTo>
                    <a:pt x="1258" y="317"/>
                  </a:lnTo>
                  <a:lnTo>
                    <a:pt x="1260" y="333"/>
                  </a:lnTo>
                  <a:lnTo>
                    <a:pt x="1263" y="350"/>
                  </a:lnTo>
                  <a:lnTo>
                    <a:pt x="1265" y="366"/>
                  </a:lnTo>
                  <a:lnTo>
                    <a:pt x="1266" y="383"/>
                  </a:lnTo>
                  <a:lnTo>
                    <a:pt x="1267" y="400"/>
                  </a:lnTo>
                  <a:lnTo>
                    <a:pt x="1268" y="418"/>
                  </a:lnTo>
                  <a:lnTo>
                    <a:pt x="1269" y="435"/>
                  </a:lnTo>
                  <a:lnTo>
                    <a:pt x="1269" y="453"/>
                  </a:lnTo>
                  <a:lnTo>
                    <a:pt x="1269" y="469"/>
                  </a:lnTo>
                  <a:lnTo>
                    <a:pt x="1269" y="471"/>
                  </a:lnTo>
                  <a:lnTo>
                    <a:pt x="1269" y="488"/>
                  </a:lnTo>
                  <a:lnTo>
                    <a:pt x="1269" y="503"/>
                  </a:lnTo>
                  <a:lnTo>
                    <a:pt x="1268" y="519"/>
                  </a:lnTo>
                  <a:lnTo>
                    <a:pt x="1267" y="536"/>
                  </a:lnTo>
                  <a:lnTo>
                    <a:pt x="1266" y="552"/>
                  </a:lnTo>
                  <a:lnTo>
                    <a:pt x="1265" y="569"/>
                  </a:lnTo>
                  <a:lnTo>
                    <a:pt x="1263" y="584"/>
                  </a:lnTo>
                  <a:lnTo>
                    <a:pt x="1261" y="600"/>
                  </a:lnTo>
                  <a:lnTo>
                    <a:pt x="1259" y="616"/>
                  </a:lnTo>
                  <a:lnTo>
                    <a:pt x="1256" y="632"/>
                  </a:lnTo>
                  <a:lnTo>
                    <a:pt x="1253" y="647"/>
                  </a:lnTo>
                  <a:lnTo>
                    <a:pt x="1251" y="661"/>
                  </a:lnTo>
                  <a:lnTo>
                    <a:pt x="1247" y="677"/>
                  </a:lnTo>
                  <a:lnTo>
                    <a:pt x="1244" y="691"/>
                  </a:lnTo>
                  <a:lnTo>
                    <a:pt x="1241" y="705"/>
                  </a:lnTo>
                  <a:lnTo>
                    <a:pt x="1237" y="720"/>
                  </a:lnTo>
                  <a:lnTo>
                    <a:pt x="1232" y="734"/>
                  </a:lnTo>
                  <a:lnTo>
                    <a:pt x="1228" y="747"/>
                  </a:lnTo>
                  <a:lnTo>
                    <a:pt x="1223" y="760"/>
                  </a:lnTo>
                  <a:lnTo>
                    <a:pt x="1219" y="772"/>
                  </a:lnTo>
                  <a:lnTo>
                    <a:pt x="1214" y="786"/>
                  </a:lnTo>
                  <a:lnTo>
                    <a:pt x="1208" y="797"/>
                  </a:lnTo>
                  <a:lnTo>
                    <a:pt x="1203" y="808"/>
                  </a:lnTo>
                  <a:lnTo>
                    <a:pt x="1197" y="819"/>
                  </a:lnTo>
                  <a:lnTo>
                    <a:pt x="1192" y="831"/>
                  </a:lnTo>
                  <a:lnTo>
                    <a:pt x="1185" y="843"/>
                  </a:lnTo>
                  <a:lnTo>
                    <a:pt x="1179" y="853"/>
                  </a:lnTo>
                  <a:lnTo>
                    <a:pt x="1172" y="862"/>
                  </a:lnTo>
                  <a:lnTo>
                    <a:pt x="1165" y="870"/>
                  </a:lnTo>
                  <a:lnTo>
                    <a:pt x="1158" y="880"/>
                  </a:lnTo>
                  <a:lnTo>
                    <a:pt x="1151" y="888"/>
                  </a:lnTo>
                  <a:lnTo>
                    <a:pt x="1144" y="897"/>
                  </a:lnTo>
                  <a:lnTo>
                    <a:pt x="1136" y="904"/>
                  </a:lnTo>
                  <a:lnTo>
                    <a:pt x="1129" y="910"/>
                  </a:lnTo>
                  <a:lnTo>
                    <a:pt x="1121" y="914"/>
                  </a:lnTo>
                  <a:lnTo>
                    <a:pt x="1113" y="920"/>
                  </a:lnTo>
                  <a:lnTo>
                    <a:pt x="1106" y="925"/>
                  </a:lnTo>
                  <a:lnTo>
                    <a:pt x="1099" y="929"/>
                  </a:lnTo>
                  <a:lnTo>
                    <a:pt x="1091" y="932"/>
                  </a:lnTo>
                  <a:lnTo>
                    <a:pt x="1082" y="935"/>
                  </a:lnTo>
                  <a:lnTo>
                    <a:pt x="1075" y="938"/>
                  </a:lnTo>
                  <a:lnTo>
                    <a:pt x="1067" y="939"/>
                  </a:lnTo>
                  <a:lnTo>
                    <a:pt x="1059" y="941"/>
                  </a:lnTo>
                  <a:lnTo>
                    <a:pt x="1052" y="941"/>
                  </a:lnTo>
                  <a:lnTo>
                    <a:pt x="218" y="941"/>
                  </a:lnTo>
                  <a:lnTo>
                    <a:pt x="210" y="941"/>
                  </a:lnTo>
                  <a:lnTo>
                    <a:pt x="203" y="939"/>
                  </a:lnTo>
                  <a:lnTo>
                    <a:pt x="195" y="938"/>
                  </a:lnTo>
                  <a:lnTo>
                    <a:pt x="188" y="936"/>
                  </a:lnTo>
                  <a:lnTo>
                    <a:pt x="181" y="933"/>
                  </a:lnTo>
                  <a:lnTo>
                    <a:pt x="173" y="931"/>
                  </a:lnTo>
                  <a:lnTo>
                    <a:pt x="165" y="926"/>
                  </a:lnTo>
                  <a:lnTo>
                    <a:pt x="158" y="922"/>
                  </a:lnTo>
                  <a:lnTo>
                    <a:pt x="151" y="918"/>
                  </a:lnTo>
                  <a:lnTo>
                    <a:pt x="143" y="912"/>
                  </a:lnTo>
                  <a:lnTo>
                    <a:pt x="136" y="906"/>
                  </a:lnTo>
                  <a:lnTo>
                    <a:pt x="129" y="899"/>
                  </a:lnTo>
                  <a:lnTo>
                    <a:pt x="122" y="894"/>
                  </a:lnTo>
                  <a:lnTo>
                    <a:pt x="115" y="885"/>
                  </a:lnTo>
                  <a:lnTo>
                    <a:pt x="109" y="877"/>
                  </a:lnTo>
                  <a:lnTo>
                    <a:pt x="102" y="869"/>
                  </a:lnTo>
                  <a:lnTo>
                    <a:pt x="95" y="861"/>
                  </a:lnTo>
                  <a:lnTo>
                    <a:pt x="90" y="851"/>
                  </a:lnTo>
                  <a:lnTo>
                    <a:pt x="84" y="841"/>
                  </a:lnTo>
                  <a:lnTo>
                    <a:pt x="78" y="831"/>
                  </a:lnTo>
                  <a:lnTo>
                    <a:pt x="72" y="819"/>
                  </a:lnTo>
                  <a:lnTo>
                    <a:pt x="66" y="808"/>
                  </a:lnTo>
                  <a:lnTo>
                    <a:pt x="62" y="797"/>
                  </a:lnTo>
                  <a:lnTo>
                    <a:pt x="56" y="786"/>
                  </a:lnTo>
                  <a:lnTo>
                    <a:pt x="50" y="772"/>
                  </a:lnTo>
                  <a:lnTo>
                    <a:pt x="46" y="758"/>
                  </a:lnTo>
                  <a:lnTo>
                    <a:pt x="41" y="745"/>
                  </a:lnTo>
                  <a:lnTo>
                    <a:pt x="36" y="731"/>
                  </a:lnTo>
                  <a:lnTo>
                    <a:pt x="32" y="715"/>
                  </a:lnTo>
                  <a:lnTo>
                    <a:pt x="28" y="701"/>
                  </a:lnTo>
                  <a:lnTo>
                    <a:pt x="25" y="685"/>
                  </a:lnTo>
                  <a:lnTo>
                    <a:pt x="20" y="671"/>
                  </a:lnTo>
                  <a:lnTo>
                    <a:pt x="17" y="655"/>
                  </a:lnTo>
                  <a:lnTo>
                    <a:pt x="14" y="639"/>
                  </a:lnTo>
                  <a:lnTo>
                    <a:pt x="11" y="623"/>
                  </a:lnTo>
                  <a:lnTo>
                    <a:pt x="9" y="605"/>
                  </a:lnTo>
                  <a:lnTo>
                    <a:pt x="7" y="590"/>
                  </a:lnTo>
                  <a:lnTo>
                    <a:pt x="5" y="573"/>
                  </a:lnTo>
                  <a:lnTo>
                    <a:pt x="4" y="556"/>
                  </a:lnTo>
                  <a:lnTo>
                    <a:pt x="3" y="538"/>
                  </a:lnTo>
                  <a:lnTo>
                    <a:pt x="0" y="522"/>
                  </a:lnTo>
                  <a:lnTo>
                    <a:pt x="0" y="505"/>
                  </a:lnTo>
                  <a:lnTo>
                    <a:pt x="0" y="488"/>
                  </a:lnTo>
                  <a:lnTo>
                    <a:pt x="0" y="471"/>
                  </a:lnTo>
                  <a:lnTo>
                    <a:pt x="0" y="469"/>
                  </a:lnTo>
                  <a:lnTo>
                    <a:pt x="0" y="453"/>
                  </a:lnTo>
                  <a:lnTo>
                    <a:pt x="0" y="436"/>
                  </a:lnTo>
                  <a:lnTo>
                    <a:pt x="0" y="421"/>
                  </a:lnTo>
                  <a:lnTo>
                    <a:pt x="2" y="404"/>
                  </a:lnTo>
                  <a:lnTo>
                    <a:pt x="3" y="389"/>
                  </a:lnTo>
                  <a:lnTo>
                    <a:pt x="4" y="372"/>
                  </a:lnTo>
                  <a:lnTo>
                    <a:pt x="6" y="355"/>
                  </a:lnTo>
                  <a:lnTo>
                    <a:pt x="9" y="339"/>
                  </a:lnTo>
                  <a:lnTo>
                    <a:pt x="11" y="324"/>
                  </a:lnTo>
                  <a:lnTo>
                    <a:pt x="13" y="308"/>
                  </a:lnTo>
                  <a:lnTo>
                    <a:pt x="15" y="293"/>
                  </a:lnTo>
                  <a:lnTo>
                    <a:pt x="19" y="278"/>
                  </a:lnTo>
                  <a:lnTo>
                    <a:pt x="21" y="263"/>
                  </a:lnTo>
                  <a:lnTo>
                    <a:pt x="25" y="249"/>
                  </a:lnTo>
                  <a:lnTo>
                    <a:pt x="28" y="234"/>
                  </a:lnTo>
                  <a:lnTo>
                    <a:pt x="33" y="220"/>
                  </a:lnTo>
                  <a:lnTo>
                    <a:pt x="36" y="206"/>
                  </a:lnTo>
                  <a:lnTo>
                    <a:pt x="488" y="222"/>
                  </a:lnTo>
                  <a:lnTo>
                    <a:pt x="628" y="0"/>
                  </a:lnTo>
                  <a:lnTo>
                    <a:pt x="10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 name="Freeform 1059">
              <a:extLst>
                <a:ext uri="{FF2B5EF4-FFF2-40B4-BE49-F238E27FC236}">
                  <a16:creationId xmlns:a16="http://schemas.microsoft.com/office/drawing/2014/main" id="{FC7B4142-1851-494F-B7A8-8DD6BC89F26C}"/>
                </a:ext>
              </a:extLst>
            </p:cNvPr>
            <p:cNvSpPr>
              <a:spLocks/>
            </p:cNvSpPr>
            <p:nvPr/>
          </p:nvSpPr>
          <p:spPr bwMode="auto">
            <a:xfrm>
              <a:off x="1728" y="4161"/>
              <a:ext cx="92" cy="151"/>
            </a:xfrm>
            <a:custGeom>
              <a:avLst/>
              <a:gdLst>
                <a:gd name="T0" fmla="*/ 0 w 461"/>
                <a:gd name="T1" fmla="*/ 0 h 755"/>
                <a:gd name="T2" fmla="*/ 0 w 461"/>
                <a:gd name="T3" fmla="*/ 0 h 755"/>
                <a:gd name="T4" fmla="*/ 0 w 461"/>
                <a:gd name="T5" fmla="*/ 0 h 755"/>
                <a:gd name="T6" fmla="*/ 0 w 461"/>
                <a:gd name="T7" fmla="*/ 0 h 755"/>
                <a:gd name="T8" fmla="*/ 0 w 461"/>
                <a:gd name="T9" fmla="*/ 0 h 755"/>
                <a:gd name="T10" fmla="*/ 0 w 461"/>
                <a:gd name="T11" fmla="*/ 0 h 755"/>
                <a:gd name="T12" fmla="*/ 0 w 461"/>
                <a:gd name="T13" fmla="*/ 0 h 755"/>
                <a:gd name="T14" fmla="*/ 0 w 461"/>
                <a:gd name="T15" fmla="*/ 0 h 755"/>
                <a:gd name="T16" fmla="*/ 0 w 461"/>
                <a:gd name="T17" fmla="*/ 0 h 755"/>
                <a:gd name="T18" fmla="*/ 0 w 461"/>
                <a:gd name="T19" fmla="*/ 0 h 755"/>
                <a:gd name="T20" fmla="*/ 0 w 461"/>
                <a:gd name="T21" fmla="*/ 0 h 755"/>
                <a:gd name="T22" fmla="*/ 0 w 461"/>
                <a:gd name="T23" fmla="*/ 0 h 755"/>
                <a:gd name="T24" fmla="*/ 0 w 461"/>
                <a:gd name="T25" fmla="*/ 0 h 755"/>
                <a:gd name="T26" fmla="*/ 0 w 461"/>
                <a:gd name="T27" fmla="*/ 0 h 755"/>
                <a:gd name="T28" fmla="*/ 0 w 461"/>
                <a:gd name="T29" fmla="*/ 0 h 755"/>
                <a:gd name="T30" fmla="*/ 0 w 461"/>
                <a:gd name="T31" fmla="*/ 0 h 755"/>
                <a:gd name="T32" fmla="*/ 0 w 461"/>
                <a:gd name="T33" fmla="*/ 0 h 755"/>
                <a:gd name="T34" fmla="*/ 0 w 461"/>
                <a:gd name="T35" fmla="*/ 0 h 755"/>
                <a:gd name="T36" fmla="*/ 0 w 461"/>
                <a:gd name="T37" fmla="*/ 0 h 755"/>
                <a:gd name="T38" fmla="*/ 0 w 461"/>
                <a:gd name="T39" fmla="*/ 0 h 755"/>
                <a:gd name="T40" fmla="*/ 0 w 461"/>
                <a:gd name="T41" fmla="*/ 0 h 755"/>
                <a:gd name="T42" fmla="*/ 0 w 461"/>
                <a:gd name="T43" fmla="*/ 0 h 755"/>
                <a:gd name="T44" fmla="*/ 0 w 461"/>
                <a:gd name="T45" fmla="*/ 0 h 755"/>
                <a:gd name="T46" fmla="*/ 0 w 461"/>
                <a:gd name="T47" fmla="*/ 0 h 755"/>
                <a:gd name="T48" fmla="*/ 0 w 461"/>
                <a:gd name="T49" fmla="*/ 0 h 755"/>
                <a:gd name="T50" fmla="*/ 0 w 461"/>
                <a:gd name="T51" fmla="*/ 0 h 755"/>
                <a:gd name="T52" fmla="*/ 0 w 461"/>
                <a:gd name="T53" fmla="*/ 0 h 755"/>
                <a:gd name="T54" fmla="*/ 0 w 461"/>
                <a:gd name="T55" fmla="*/ 0 h 755"/>
                <a:gd name="T56" fmla="*/ 0 w 461"/>
                <a:gd name="T57" fmla="*/ 0 h 755"/>
                <a:gd name="T58" fmla="*/ 0 w 461"/>
                <a:gd name="T59" fmla="*/ 0 h 755"/>
                <a:gd name="T60" fmla="*/ 0 w 461"/>
                <a:gd name="T61" fmla="*/ 0 h 755"/>
                <a:gd name="T62" fmla="*/ 0 w 461"/>
                <a:gd name="T63" fmla="*/ 0 h 755"/>
                <a:gd name="T64" fmla="*/ 0 w 461"/>
                <a:gd name="T65" fmla="*/ 0 h 755"/>
                <a:gd name="T66" fmla="*/ 0 w 461"/>
                <a:gd name="T67" fmla="*/ 0 h 755"/>
                <a:gd name="T68" fmla="*/ 0 w 461"/>
                <a:gd name="T69" fmla="*/ 0 h 755"/>
                <a:gd name="T70" fmla="*/ 0 w 461"/>
                <a:gd name="T71" fmla="*/ 0 h 755"/>
                <a:gd name="T72" fmla="*/ 0 w 461"/>
                <a:gd name="T73" fmla="*/ 0 h 755"/>
                <a:gd name="T74" fmla="*/ 0 w 461"/>
                <a:gd name="T75" fmla="*/ 0 h 755"/>
                <a:gd name="T76" fmla="*/ 0 w 461"/>
                <a:gd name="T77" fmla="*/ 0 h 755"/>
                <a:gd name="T78" fmla="*/ 0 w 461"/>
                <a:gd name="T79" fmla="*/ 0 h 755"/>
                <a:gd name="T80" fmla="*/ 0 w 461"/>
                <a:gd name="T81" fmla="*/ 0 h 755"/>
                <a:gd name="T82" fmla="*/ 0 w 461"/>
                <a:gd name="T83" fmla="*/ 0 h 755"/>
                <a:gd name="T84" fmla="*/ 0 w 461"/>
                <a:gd name="T85" fmla="*/ 0 h 755"/>
                <a:gd name="T86" fmla="*/ 0 w 461"/>
                <a:gd name="T87" fmla="*/ 0 h 755"/>
                <a:gd name="T88" fmla="*/ 0 w 461"/>
                <a:gd name="T89" fmla="*/ 0 h 755"/>
                <a:gd name="T90" fmla="*/ 0 w 461"/>
                <a:gd name="T91" fmla="*/ 0 h 755"/>
                <a:gd name="T92" fmla="*/ 0 w 461"/>
                <a:gd name="T93" fmla="*/ 0 h 755"/>
                <a:gd name="T94" fmla="*/ 0 w 461"/>
                <a:gd name="T95" fmla="*/ 0 h 755"/>
                <a:gd name="T96" fmla="*/ 0 w 461"/>
                <a:gd name="T97" fmla="*/ 0 h 755"/>
                <a:gd name="T98" fmla="*/ 0 w 461"/>
                <a:gd name="T99" fmla="*/ 0 h 755"/>
                <a:gd name="T100" fmla="*/ 0 w 461"/>
                <a:gd name="T101" fmla="*/ 0 h 755"/>
                <a:gd name="T102" fmla="*/ 0 w 461"/>
                <a:gd name="T103" fmla="*/ 0 h 755"/>
                <a:gd name="T104" fmla="*/ 0 w 461"/>
                <a:gd name="T105" fmla="*/ 0 h 755"/>
                <a:gd name="T106" fmla="*/ 0 w 461"/>
                <a:gd name="T107" fmla="*/ 0 h 755"/>
                <a:gd name="T108" fmla="*/ 0 w 461"/>
                <a:gd name="T109" fmla="*/ 0 h 755"/>
                <a:gd name="T110" fmla="*/ 0 w 461"/>
                <a:gd name="T111" fmla="*/ 0 h 755"/>
                <a:gd name="T112" fmla="*/ 0 w 461"/>
                <a:gd name="T113" fmla="*/ 0 h 755"/>
                <a:gd name="T114" fmla="*/ 0 w 461"/>
                <a:gd name="T115" fmla="*/ 0 h 755"/>
                <a:gd name="T116" fmla="*/ 0 w 461"/>
                <a:gd name="T117" fmla="*/ 0 h 755"/>
                <a:gd name="T118" fmla="*/ 0 w 461"/>
                <a:gd name="T119" fmla="*/ 0 h 7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61" h="755">
                  <a:moveTo>
                    <a:pt x="358" y="0"/>
                  </a:moveTo>
                  <a:lnTo>
                    <a:pt x="361" y="0"/>
                  </a:lnTo>
                  <a:lnTo>
                    <a:pt x="365" y="0"/>
                  </a:lnTo>
                  <a:lnTo>
                    <a:pt x="369" y="1"/>
                  </a:lnTo>
                  <a:lnTo>
                    <a:pt x="373" y="3"/>
                  </a:lnTo>
                  <a:lnTo>
                    <a:pt x="376" y="4"/>
                  </a:lnTo>
                  <a:lnTo>
                    <a:pt x="380" y="4"/>
                  </a:lnTo>
                  <a:lnTo>
                    <a:pt x="383" y="5"/>
                  </a:lnTo>
                  <a:lnTo>
                    <a:pt x="387" y="6"/>
                  </a:lnTo>
                  <a:lnTo>
                    <a:pt x="390" y="8"/>
                  </a:lnTo>
                  <a:lnTo>
                    <a:pt x="394" y="10"/>
                  </a:lnTo>
                  <a:lnTo>
                    <a:pt x="397" y="12"/>
                  </a:lnTo>
                  <a:lnTo>
                    <a:pt x="401" y="14"/>
                  </a:lnTo>
                  <a:lnTo>
                    <a:pt x="403" y="16"/>
                  </a:lnTo>
                  <a:lnTo>
                    <a:pt x="406" y="19"/>
                  </a:lnTo>
                  <a:lnTo>
                    <a:pt x="410" y="21"/>
                  </a:lnTo>
                  <a:lnTo>
                    <a:pt x="412" y="23"/>
                  </a:lnTo>
                  <a:lnTo>
                    <a:pt x="416" y="28"/>
                  </a:lnTo>
                  <a:lnTo>
                    <a:pt x="419" y="30"/>
                  </a:lnTo>
                  <a:lnTo>
                    <a:pt x="421" y="34"/>
                  </a:lnTo>
                  <a:lnTo>
                    <a:pt x="424" y="36"/>
                  </a:lnTo>
                  <a:lnTo>
                    <a:pt x="427" y="41"/>
                  </a:lnTo>
                  <a:lnTo>
                    <a:pt x="430" y="44"/>
                  </a:lnTo>
                  <a:lnTo>
                    <a:pt x="433" y="48"/>
                  </a:lnTo>
                  <a:lnTo>
                    <a:pt x="434" y="52"/>
                  </a:lnTo>
                  <a:lnTo>
                    <a:pt x="437" y="56"/>
                  </a:lnTo>
                  <a:lnTo>
                    <a:pt x="440" y="60"/>
                  </a:lnTo>
                  <a:lnTo>
                    <a:pt x="441" y="66"/>
                  </a:lnTo>
                  <a:lnTo>
                    <a:pt x="443" y="70"/>
                  </a:lnTo>
                  <a:lnTo>
                    <a:pt x="447" y="74"/>
                  </a:lnTo>
                  <a:lnTo>
                    <a:pt x="448" y="80"/>
                  </a:lnTo>
                  <a:lnTo>
                    <a:pt x="450" y="85"/>
                  </a:lnTo>
                  <a:lnTo>
                    <a:pt x="452" y="89"/>
                  </a:lnTo>
                  <a:lnTo>
                    <a:pt x="454" y="95"/>
                  </a:lnTo>
                  <a:lnTo>
                    <a:pt x="454" y="101"/>
                  </a:lnTo>
                  <a:lnTo>
                    <a:pt x="455" y="106"/>
                  </a:lnTo>
                  <a:lnTo>
                    <a:pt x="457" y="111"/>
                  </a:lnTo>
                  <a:lnTo>
                    <a:pt x="457" y="117"/>
                  </a:lnTo>
                  <a:lnTo>
                    <a:pt x="459" y="123"/>
                  </a:lnTo>
                  <a:lnTo>
                    <a:pt x="460" y="128"/>
                  </a:lnTo>
                  <a:lnTo>
                    <a:pt x="460" y="133"/>
                  </a:lnTo>
                  <a:lnTo>
                    <a:pt x="461" y="139"/>
                  </a:lnTo>
                  <a:lnTo>
                    <a:pt x="461" y="145"/>
                  </a:lnTo>
                  <a:lnTo>
                    <a:pt x="461" y="151"/>
                  </a:lnTo>
                  <a:lnTo>
                    <a:pt x="461" y="157"/>
                  </a:lnTo>
                  <a:lnTo>
                    <a:pt x="461" y="599"/>
                  </a:lnTo>
                  <a:lnTo>
                    <a:pt x="461" y="604"/>
                  </a:lnTo>
                  <a:lnTo>
                    <a:pt x="461" y="609"/>
                  </a:lnTo>
                  <a:lnTo>
                    <a:pt x="461" y="616"/>
                  </a:lnTo>
                  <a:lnTo>
                    <a:pt x="460" y="621"/>
                  </a:lnTo>
                  <a:lnTo>
                    <a:pt x="460" y="626"/>
                  </a:lnTo>
                  <a:lnTo>
                    <a:pt x="459" y="631"/>
                  </a:lnTo>
                  <a:lnTo>
                    <a:pt x="457" y="637"/>
                  </a:lnTo>
                  <a:lnTo>
                    <a:pt x="457" y="643"/>
                  </a:lnTo>
                  <a:lnTo>
                    <a:pt x="456" y="647"/>
                  </a:lnTo>
                  <a:lnTo>
                    <a:pt x="455" y="653"/>
                  </a:lnTo>
                  <a:lnTo>
                    <a:pt x="454" y="658"/>
                  </a:lnTo>
                  <a:lnTo>
                    <a:pt x="453" y="662"/>
                  </a:lnTo>
                  <a:lnTo>
                    <a:pt x="450" y="667"/>
                  </a:lnTo>
                  <a:lnTo>
                    <a:pt x="449" y="673"/>
                  </a:lnTo>
                  <a:lnTo>
                    <a:pt x="447" y="679"/>
                  </a:lnTo>
                  <a:lnTo>
                    <a:pt x="446" y="682"/>
                  </a:lnTo>
                  <a:lnTo>
                    <a:pt x="443" y="687"/>
                  </a:lnTo>
                  <a:lnTo>
                    <a:pt x="441" y="691"/>
                  </a:lnTo>
                  <a:lnTo>
                    <a:pt x="440" y="695"/>
                  </a:lnTo>
                  <a:lnTo>
                    <a:pt x="437" y="699"/>
                  </a:lnTo>
                  <a:lnTo>
                    <a:pt x="434" y="704"/>
                  </a:lnTo>
                  <a:lnTo>
                    <a:pt x="433" y="708"/>
                  </a:lnTo>
                  <a:lnTo>
                    <a:pt x="430" y="712"/>
                  </a:lnTo>
                  <a:lnTo>
                    <a:pt x="427" y="714"/>
                  </a:lnTo>
                  <a:lnTo>
                    <a:pt x="424" y="719"/>
                  </a:lnTo>
                  <a:lnTo>
                    <a:pt x="421" y="723"/>
                  </a:lnTo>
                  <a:lnTo>
                    <a:pt x="418" y="726"/>
                  </a:lnTo>
                  <a:lnTo>
                    <a:pt x="416" y="728"/>
                  </a:lnTo>
                  <a:lnTo>
                    <a:pt x="412" y="733"/>
                  </a:lnTo>
                  <a:lnTo>
                    <a:pt x="409" y="735"/>
                  </a:lnTo>
                  <a:lnTo>
                    <a:pt x="405" y="738"/>
                  </a:lnTo>
                  <a:lnTo>
                    <a:pt x="402" y="740"/>
                  </a:lnTo>
                  <a:lnTo>
                    <a:pt x="398" y="743"/>
                  </a:lnTo>
                  <a:lnTo>
                    <a:pt x="395" y="746"/>
                  </a:lnTo>
                  <a:lnTo>
                    <a:pt x="391" y="747"/>
                  </a:lnTo>
                  <a:lnTo>
                    <a:pt x="388" y="748"/>
                  </a:lnTo>
                  <a:lnTo>
                    <a:pt x="384" y="750"/>
                  </a:lnTo>
                  <a:lnTo>
                    <a:pt x="381" y="751"/>
                  </a:lnTo>
                  <a:lnTo>
                    <a:pt x="377" y="753"/>
                  </a:lnTo>
                  <a:lnTo>
                    <a:pt x="373" y="754"/>
                  </a:lnTo>
                  <a:lnTo>
                    <a:pt x="369" y="754"/>
                  </a:lnTo>
                  <a:lnTo>
                    <a:pt x="366" y="755"/>
                  </a:lnTo>
                  <a:lnTo>
                    <a:pt x="362" y="755"/>
                  </a:lnTo>
                  <a:lnTo>
                    <a:pt x="358" y="755"/>
                  </a:lnTo>
                  <a:lnTo>
                    <a:pt x="102" y="755"/>
                  </a:lnTo>
                  <a:lnTo>
                    <a:pt x="98" y="755"/>
                  </a:lnTo>
                  <a:lnTo>
                    <a:pt x="95" y="755"/>
                  </a:lnTo>
                  <a:lnTo>
                    <a:pt x="91" y="754"/>
                  </a:lnTo>
                  <a:lnTo>
                    <a:pt x="88" y="754"/>
                  </a:lnTo>
                  <a:lnTo>
                    <a:pt x="85" y="753"/>
                  </a:lnTo>
                  <a:lnTo>
                    <a:pt x="81" y="751"/>
                  </a:lnTo>
                  <a:lnTo>
                    <a:pt x="78" y="750"/>
                  </a:lnTo>
                  <a:lnTo>
                    <a:pt x="74" y="749"/>
                  </a:lnTo>
                  <a:lnTo>
                    <a:pt x="71" y="748"/>
                  </a:lnTo>
                  <a:lnTo>
                    <a:pt x="67" y="746"/>
                  </a:lnTo>
                  <a:lnTo>
                    <a:pt x="64" y="745"/>
                  </a:lnTo>
                  <a:lnTo>
                    <a:pt x="60" y="742"/>
                  </a:lnTo>
                  <a:lnTo>
                    <a:pt x="58" y="740"/>
                  </a:lnTo>
                  <a:lnTo>
                    <a:pt x="54" y="736"/>
                  </a:lnTo>
                  <a:lnTo>
                    <a:pt x="51" y="734"/>
                  </a:lnTo>
                  <a:lnTo>
                    <a:pt x="47" y="732"/>
                  </a:lnTo>
                  <a:lnTo>
                    <a:pt x="45" y="728"/>
                  </a:lnTo>
                  <a:lnTo>
                    <a:pt x="42" y="726"/>
                  </a:lnTo>
                  <a:lnTo>
                    <a:pt x="38" y="723"/>
                  </a:lnTo>
                  <a:lnTo>
                    <a:pt x="36" y="719"/>
                  </a:lnTo>
                  <a:lnTo>
                    <a:pt x="34" y="714"/>
                  </a:lnTo>
                  <a:lnTo>
                    <a:pt x="31" y="712"/>
                  </a:lnTo>
                  <a:lnTo>
                    <a:pt x="28" y="708"/>
                  </a:lnTo>
                  <a:lnTo>
                    <a:pt x="25" y="704"/>
                  </a:lnTo>
                  <a:lnTo>
                    <a:pt x="24" y="699"/>
                  </a:lnTo>
                  <a:lnTo>
                    <a:pt x="21" y="695"/>
                  </a:lnTo>
                  <a:lnTo>
                    <a:pt x="19" y="690"/>
                  </a:lnTo>
                  <a:lnTo>
                    <a:pt x="17" y="686"/>
                  </a:lnTo>
                  <a:lnTo>
                    <a:pt x="14" y="681"/>
                  </a:lnTo>
                  <a:lnTo>
                    <a:pt x="13" y="676"/>
                  </a:lnTo>
                  <a:lnTo>
                    <a:pt x="10" y="670"/>
                  </a:lnTo>
                  <a:lnTo>
                    <a:pt x="9" y="666"/>
                  </a:lnTo>
                  <a:lnTo>
                    <a:pt x="7" y="660"/>
                  </a:lnTo>
                  <a:lnTo>
                    <a:pt x="7" y="655"/>
                  </a:lnTo>
                  <a:lnTo>
                    <a:pt x="5" y="650"/>
                  </a:lnTo>
                  <a:lnTo>
                    <a:pt x="3" y="645"/>
                  </a:lnTo>
                  <a:lnTo>
                    <a:pt x="3" y="639"/>
                  </a:lnTo>
                  <a:lnTo>
                    <a:pt x="1" y="633"/>
                  </a:lnTo>
                  <a:lnTo>
                    <a:pt x="1" y="629"/>
                  </a:lnTo>
                  <a:lnTo>
                    <a:pt x="0" y="622"/>
                  </a:lnTo>
                  <a:lnTo>
                    <a:pt x="0" y="617"/>
                  </a:lnTo>
                  <a:lnTo>
                    <a:pt x="0" y="610"/>
                  </a:lnTo>
                  <a:lnTo>
                    <a:pt x="0" y="606"/>
                  </a:lnTo>
                  <a:lnTo>
                    <a:pt x="0" y="599"/>
                  </a:lnTo>
                  <a:lnTo>
                    <a:pt x="0" y="157"/>
                  </a:lnTo>
                  <a:lnTo>
                    <a:pt x="0" y="151"/>
                  </a:lnTo>
                  <a:lnTo>
                    <a:pt x="0" y="146"/>
                  </a:lnTo>
                  <a:lnTo>
                    <a:pt x="0" y="139"/>
                  </a:lnTo>
                  <a:lnTo>
                    <a:pt x="0" y="135"/>
                  </a:lnTo>
                  <a:lnTo>
                    <a:pt x="1" y="129"/>
                  </a:lnTo>
                  <a:lnTo>
                    <a:pt x="1" y="124"/>
                  </a:lnTo>
                  <a:lnTo>
                    <a:pt x="2" y="119"/>
                  </a:lnTo>
                  <a:lnTo>
                    <a:pt x="3" y="114"/>
                  </a:lnTo>
                  <a:lnTo>
                    <a:pt x="5" y="109"/>
                  </a:lnTo>
                  <a:lnTo>
                    <a:pt x="6" y="103"/>
                  </a:lnTo>
                  <a:lnTo>
                    <a:pt x="7" y="97"/>
                  </a:lnTo>
                  <a:lnTo>
                    <a:pt x="8" y="93"/>
                  </a:lnTo>
                  <a:lnTo>
                    <a:pt x="10" y="88"/>
                  </a:lnTo>
                  <a:lnTo>
                    <a:pt x="12" y="84"/>
                  </a:lnTo>
                  <a:lnTo>
                    <a:pt x="14" y="78"/>
                  </a:lnTo>
                  <a:lnTo>
                    <a:pt x="15" y="73"/>
                  </a:lnTo>
                  <a:lnTo>
                    <a:pt x="17" y="70"/>
                  </a:lnTo>
                  <a:lnTo>
                    <a:pt x="19" y="65"/>
                  </a:lnTo>
                  <a:lnTo>
                    <a:pt x="21" y="60"/>
                  </a:lnTo>
                  <a:lnTo>
                    <a:pt x="24" y="56"/>
                  </a:lnTo>
                  <a:lnTo>
                    <a:pt x="25" y="52"/>
                  </a:lnTo>
                  <a:lnTo>
                    <a:pt x="28" y="48"/>
                  </a:lnTo>
                  <a:lnTo>
                    <a:pt x="31" y="44"/>
                  </a:lnTo>
                  <a:lnTo>
                    <a:pt x="34" y="41"/>
                  </a:lnTo>
                  <a:lnTo>
                    <a:pt x="36" y="36"/>
                  </a:lnTo>
                  <a:lnTo>
                    <a:pt x="38" y="34"/>
                  </a:lnTo>
                  <a:lnTo>
                    <a:pt x="42" y="30"/>
                  </a:lnTo>
                  <a:lnTo>
                    <a:pt x="45" y="27"/>
                  </a:lnTo>
                  <a:lnTo>
                    <a:pt x="49" y="22"/>
                  </a:lnTo>
                  <a:lnTo>
                    <a:pt x="52" y="20"/>
                  </a:lnTo>
                  <a:lnTo>
                    <a:pt x="56" y="18"/>
                  </a:lnTo>
                  <a:lnTo>
                    <a:pt x="59" y="15"/>
                  </a:lnTo>
                  <a:lnTo>
                    <a:pt x="63" y="13"/>
                  </a:lnTo>
                  <a:lnTo>
                    <a:pt x="66" y="11"/>
                  </a:lnTo>
                  <a:lnTo>
                    <a:pt x="69" y="8"/>
                  </a:lnTo>
                  <a:lnTo>
                    <a:pt x="73" y="7"/>
                  </a:lnTo>
                  <a:lnTo>
                    <a:pt x="76" y="6"/>
                  </a:lnTo>
                  <a:lnTo>
                    <a:pt x="80" y="4"/>
                  </a:lnTo>
                  <a:lnTo>
                    <a:pt x="83" y="4"/>
                  </a:lnTo>
                  <a:lnTo>
                    <a:pt x="87" y="3"/>
                  </a:lnTo>
                  <a:lnTo>
                    <a:pt x="90" y="1"/>
                  </a:lnTo>
                  <a:lnTo>
                    <a:pt x="95" y="0"/>
                  </a:lnTo>
                  <a:lnTo>
                    <a:pt x="98" y="0"/>
                  </a:lnTo>
                  <a:lnTo>
                    <a:pt x="102" y="0"/>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 name="Freeform 1060">
              <a:extLst>
                <a:ext uri="{FF2B5EF4-FFF2-40B4-BE49-F238E27FC236}">
                  <a16:creationId xmlns:a16="http://schemas.microsoft.com/office/drawing/2014/main" id="{3473D127-93AF-4840-AFB4-BF2A8576D491}"/>
                </a:ext>
              </a:extLst>
            </p:cNvPr>
            <p:cNvSpPr>
              <a:spLocks/>
            </p:cNvSpPr>
            <p:nvPr/>
          </p:nvSpPr>
          <p:spPr bwMode="auto">
            <a:xfrm>
              <a:off x="1762" y="4069"/>
              <a:ext cx="255" cy="138"/>
            </a:xfrm>
            <a:custGeom>
              <a:avLst/>
              <a:gdLst>
                <a:gd name="T0" fmla="*/ 0 w 1278"/>
                <a:gd name="T1" fmla="*/ 0 h 691"/>
                <a:gd name="T2" fmla="*/ 0 w 1278"/>
                <a:gd name="T3" fmla="*/ 0 h 691"/>
                <a:gd name="T4" fmla="*/ 0 w 1278"/>
                <a:gd name="T5" fmla="*/ 0 h 691"/>
                <a:gd name="T6" fmla="*/ 0 w 1278"/>
                <a:gd name="T7" fmla="*/ 0 h 691"/>
                <a:gd name="T8" fmla="*/ 0 w 1278"/>
                <a:gd name="T9" fmla="*/ 0 h 691"/>
                <a:gd name="T10" fmla="*/ 0 w 1278"/>
                <a:gd name="T11" fmla="*/ 0 h 691"/>
                <a:gd name="T12" fmla="*/ 0 w 1278"/>
                <a:gd name="T13" fmla="*/ 0 h 691"/>
                <a:gd name="T14" fmla="*/ 0 w 1278"/>
                <a:gd name="T15" fmla="*/ 0 h 691"/>
                <a:gd name="T16" fmla="*/ 0 w 1278"/>
                <a:gd name="T17" fmla="*/ 0 h 691"/>
                <a:gd name="T18" fmla="*/ 0 w 1278"/>
                <a:gd name="T19" fmla="*/ 0 h 691"/>
                <a:gd name="T20" fmla="*/ 0 w 1278"/>
                <a:gd name="T21" fmla="*/ 0 h 691"/>
                <a:gd name="T22" fmla="*/ 0 w 1278"/>
                <a:gd name="T23" fmla="*/ 0 h 691"/>
                <a:gd name="T24" fmla="*/ 0 w 1278"/>
                <a:gd name="T25" fmla="*/ 0 h 691"/>
                <a:gd name="T26" fmla="*/ 0 w 1278"/>
                <a:gd name="T27" fmla="*/ 0 h 691"/>
                <a:gd name="T28" fmla="*/ 0 w 1278"/>
                <a:gd name="T29" fmla="*/ 0 h 691"/>
                <a:gd name="T30" fmla="*/ 0 w 1278"/>
                <a:gd name="T31" fmla="*/ 0 h 691"/>
                <a:gd name="T32" fmla="*/ 0 w 1278"/>
                <a:gd name="T33" fmla="*/ 0 h 691"/>
                <a:gd name="T34" fmla="*/ 0 w 1278"/>
                <a:gd name="T35" fmla="*/ 0 h 691"/>
                <a:gd name="T36" fmla="*/ 0 w 1278"/>
                <a:gd name="T37" fmla="*/ 0 h 691"/>
                <a:gd name="T38" fmla="*/ 0 w 1278"/>
                <a:gd name="T39" fmla="*/ 0 h 691"/>
                <a:gd name="T40" fmla="*/ 0 w 1278"/>
                <a:gd name="T41" fmla="*/ 0 h 691"/>
                <a:gd name="T42" fmla="*/ 0 w 1278"/>
                <a:gd name="T43" fmla="*/ 0 h 691"/>
                <a:gd name="T44" fmla="*/ 0 w 1278"/>
                <a:gd name="T45" fmla="*/ 0 h 691"/>
                <a:gd name="T46" fmla="*/ 0 w 1278"/>
                <a:gd name="T47" fmla="*/ 0 h 691"/>
                <a:gd name="T48" fmla="*/ 0 w 1278"/>
                <a:gd name="T49" fmla="*/ 0 h 691"/>
                <a:gd name="T50" fmla="*/ 0 w 1278"/>
                <a:gd name="T51" fmla="*/ 0 h 691"/>
                <a:gd name="T52" fmla="*/ 0 w 1278"/>
                <a:gd name="T53" fmla="*/ 0 h 691"/>
                <a:gd name="T54" fmla="*/ 0 w 1278"/>
                <a:gd name="T55" fmla="*/ 0 h 691"/>
                <a:gd name="T56" fmla="*/ 0 w 1278"/>
                <a:gd name="T57" fmla="*/ 0 h 691"/>
                <a:gd name="T58" fmla="*/ 0 w 1278"/>
                <a:gd name="T59" fmla="*/ 0 h 691"/>
                <a:gd name="T60" fmla="*/ 0 w 1278"/>
                <a:gd name="T61" fmla="*/ 0 h 691"/>
                <a:gd name="T62" fmla="*/ 0 w 1278"/>
                <a:gd name="T63" fmla="*/ 0 h 691"/>
                <a:gd name="T64" fmla="*/ 0 w 1278"/>
                <a:gd name="T65" fmla="*/ 0 h 691"/>
                <a:gd name="T66" fmla="*/ 0 w 1278"/>
                <a:gd name="T67" fmla="*/ 0 h 691"/>
                <a:gd name="T68" fmla="*/ 0 w 1278"/>
                <a:gd name="T69" fmla="*/ 0 h 691"/>
                <a:gd name="T70" fmla="*/ 0 w 1278"/>
                <a:gd name="T71" fmla="*/ 0 h 691"/>
                <a:gd name="T72" fmla="*/ 0 w 1278"/>
                <a:gd name="T73" fmla="*/ 0 h 691"/>
                <a:gd name="T74" fmla="*/ 0 w 1278"/>
                <a:gd name="T75" fmla="*/ 0 h 6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78" h="691">
                  <a:moveTo>
                    <a:pt x="1182" y="0"/>
                  </a:moveTo>
                  <a:lnTo>
                    <a:pt x="1209" y="4"/>
                  </a:lnTo>
                  <a:lnTo>
                    <a:pt x="1231" y="12"/>
                  </a:lnTo>
                  <a:lnTo>
                    <a:pt x="1248" y="25"/>
                  </a:lnTo>
                  <a:lnTo>
                    <a:pt x="1261" y="41"/>
                  </a:lnTo>
                  <a:lnTo>
                    <a:pt x="1271" y="60"/>
                  </a:lnTo>
                  <a:lnTo>
                    <a:pt x="1277" y="81"/>
                  </a:lnTo>
                  <a:lnTo>
                    <a:pt x="1278" y="104"/>
                  </a:lnTo>
                  <a:lnTo>
                    <a:pt x="1277" y="128"/>
                  </a:lnTo>
                  <a:lnTo>
                    <a:pt x="1271" y="152"/>
                  </a:lnTo>
                  <a:lnTo>
                    <a:pt x="1263" y="176"/>
                  </a:lnTo>
                  <a:lnTo>
                    <a:pt x="1251" y="198"/>
                  </a:lnTo>
                  <a:lnTo>
                    <a:pt x="1236" y="219"/>
                  </a:lnTo>
                  <a:lnTo>
                    <a:pt x="1218" y="236"/>
                  </a:lnTo>
                  <a:lnTo>
                    <a:pt x="1196" y="251"/>
                  </a:lnTo>
                  <a:lnTo>
                    <a:pt x="1173" y="263"/>
                  </a:lnTo>
                  <a:lnTo>
                    <a:pt x="1146" y="270"/>
                  </a:lnTo>
                  <a:lnTo>
                    <a:pt x="1141" y="270"/>
                  </a:lnTo>
                  <a:lnTo>
                    <a:pt x="741" y="338"/>
                  </a:lnTo>
                  <a:lnTo>
                    <a:pt x="730" y="353"/>
                  </a:lnTo>
                  <a:lnTo>
                    <a:pt x="721" y="389"/>
                  </a:lnTo>
                  <a:lnTo>
                    <a:pt x="714" y="441"/>
                  </a:lnTo>
                  <a:lnTo>
                    <a:pt x="708" y="500"/>
                  </a:lnTo>
                  <a:lnTo>
                    <a:pt x="697" y="560"/>
                  </a:lnTo>
                  <a:lnTo>
                    <a:pt x="683" y="616"/>
                  </a:lnTo>
                  <a:lnTo>
                    <a:pt x="662" y="659"/>
                  </a:lnTo>
                  <a:lnTo>
                    <a:pt x="632" y="682"/>
                  </a:lnTo>
                  <a:lnTo>
                    <a:pt x="600" y="689"/>
                  </a:lnTo>
                  <a:lnTo>
                    <a:pt x="563" y="691"/>
                  </a:lnTo>
                  <a:lnTo>
                    <a:pt x="521" y="688"/>
                  </a:lnTo>
                  <a:lnTo>
                    <a:pt x="476" y="682"/>
                  </a:lnTo>
                  <a:lnTo>
                    <a:pt x="428" y="672"/>
                  </a:lnTo>
                  <a:lnTo>
                    <a:pt x="379" y="660"/>
                  </a:lnTo>
                  <a:lnTo>
                    <a:pt x="329" y="645"/>
                  </a:lnTo>
                  <a:lnTo>
                    <a:pt x="279" y="630"/>
                  </a:lnTo>
                  <a:lnTo>
                    <a:pt x="230" y="614"/>
                  </a:lnTo>
                  <a:lnTo>
                    <a:pt x="184" y="598"/>
                  </a:lnTo>
                  <a:lnTo>
                    <a:pt x="140" y="582"/>
                  </a:lnTo>
                  <a:lnTo>
                    <a:pt x="101" y="569"/>
                  </a:lnTo>
                  <a:lnTo>
                    <a:pt x="66" y="557"/>
                  </a:lnTo>
                  <a:lnTo>
                    <a:pt x="37" y="548"/>
                  </a:lnTo>
                  <a:lnTo>
                    <a:pt x="15" y="542"/>
                  </a:lnTo>
                  <a:lnTo>
                    <a:pt x="0" y="540"/>
                  </a:lnTo>
                  <a:lnTo>
                    <a:pt x="240" y="335"/>
                  </a:lnTo>
                  <a:lnTo>
                    <a:pt x="284" y="358"/>
                  </a:lnTo>
                  <a:lnTo>
                    <a:pt x="331" y="375"/>
                  </a:lnTo>
                  <a:lnTo>
                    <a:pt x="382" y="387"/>
                  </a:lnTo>
                  <a:lnTo>
                    <a:pt x="434" y="393"/>
                  </a:lnTo>
                  <a:lnTo>
                    <a:pt x="488" y="391"/>
                  </a:lnTo>
                  <a:lnTo>
                    <a:pt x="541" y="386"/>
                  </a:lnTo>
                  <a:lnTo>
                    <a:pt x="592" y="375"/>
                  </a:lnTo>
                  <a:lnTo>
                    <a:pt x="640" y="359"/>
                  </a:lnTo>
                  <a:lnTo>
                    <a:pt x="686" y="337"/>
                  </a:lnTo>
                  <a:lnTo>
                    <a:pt x="726" y="312"/>
                  </a:lnTo>
                  <a:lnTo>
                    <a:pt x="760" y="280"/>
                  </a:lnTo>
                  <a:lnTo>
                    <a:pt x="787" y="244"/>
                  </a:lnTo>
                  <a:lnTo>
                    <a:pt x="806" y="205"/>
                  </a:lnTo>
                  <a:lnTo>
                    <a:pt x="815" y="160"/>
                  </a:lnTo>
                  <a:lnTo>
                    <a:pt x="814" y="111"/>
                  </a:lnTo>
                  <a:lnTo>
                    <a:pt x="801" y="59"/>
                  </a:lnTo>
                  <a:lnTo>
                    <a:pt x="858" y="49"/>
                  </a:lnTo>
                  <a:lnTo>
                    <a:pt x="875" y="50"/>
                  </a:lnTo>
                  <a:lnTo>
                    <a:pt x="893" y="52"/>
                  </a:lnTo>
                  <a:lnTo>
                    <a:pt x="910" y="55"/>
                  </a:lnTo>
                  <a:lnTo>
                    <a:pt x="929" y="56"/>
                  </a:lnTo>
                  <a:lnTo>
                    <a:pt x="947" y="57"/>
                  </a:lnTo>
                  <a:lnTo>
                    <a:pt x="967" y="58"/>
                  </a:lnTo>
                  <a:lnTo>
                    <a:pt x="987" y="58"/>
                  </a:lnTo>
                  <a:lnTo>
                    <a:pt x="1006" y="58"/>
                  </a:lnTo>
                  <a:lnTo>
                    <a:pt x="1027" y="56"/>
                  </a:lnTo>
                  <a:lnTo>
                    <a:pt x="1048" y="54"/>
                  </a:lnTo>
                  <a:lnTo>
                    <a:pt x="1069" y="49"/>
                  </a:lnTo>
                  <a:lnTo>
                    <a:pt x="1091" y="43"/>
                  </a:lnTo>
                  <a:lnTo>
                    <a:pt x="1113" y="35"/>
                  </a:lnTo>
                  <a:lnTo>
                    <a:pt x="1136" y="26"/>
                  </a:lnTo>
                  <a:lnTo>
                    <a:pt x="1159" y="14"/>
                  </a:lnTo>
                  <a:lnTo>
                    <a:pt x="11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 name="Freeform 1061">
              <a:extLst>
                <a:ext uri="{FF2B5EF4-FFF2-40B4-BE49-F238E27FC236}">
                  <a16:creationId xmlns:a16="http://schemas.microsoft.com/office/drawing/2014/main" id="{85E38005-64E7-4812-B690-D1258540A1FD}"/>
                </a:ext>
              </a:extLst>
            </p:cNvPr>
            <p:cNvSpPr>
              <a:spLocks/>
            </p:cNvSpPr>
            <p:nvPr/>
          </p:nvSpPr>
          <p:spPr bwMode="auto">
            <a:xfrm>
              <a:off x="1804" y="4031"/>
              <a:ext cx="47" cy="109"/>
            </a:xfrm>
            <a:custGeom>
              <a:avLst/>
              <a:gdLst>
                <a:gd name="T0" fmla="*/ 0 w 235"/>
                <a:gd name="T1" fmla="*/ 0 h 543"/>
                <a:gd name="T2" fmla="*/ 0 w 235"/>
                <a:gd name="T3" fmla="*/ 0 h 543"/>
                <a:gd name="T4" fmla="*/ 0 w 235"/>
                <a:gd name="T5" fmla="*/ 0 h 543"/>
                <a:gd name="T6" fmla="*/ 0 w 235"/>
                <a:gd name="T7" fmla="*/ 0 h 543"/>
                <a:gd name="T8" fmla="*/ 0 w 235"/>
                <a:gd name="T9" fmla="*/ 0 h 543"/>
                <a:gd name="T10" fmla="*/ 0 w 235"/>
                <a:gd name="T11" fmla="*/ 0 h 543"/>
                <a:gd name="T12" fmla="*/ 0 w 235"/>
                <a:gd name="T13" fmla="*/ 0 h 543"/>
                <a:gd name="T14" fmla="*/ 0 w 235"/>
                <a:gd name="T15" fmla="*/ 0 h 543"/>
                <a:gd name="T16" fmla="*/ 0 w 235"/>
                <a:gd name="T17" fmla="*/ 0 h 543"/>
                <a:gd name="T18" fmla="*/ 0 w 235"/>
                <a:gd name="T19" fmla="*/ 0 h 543"/>
                <a:gd name="T20" fmla="*/ 0 w 235"/>
                <a:gd name="T21" fmla="*/ 0 h 543"/>
                <a:gd name="T22" fmla="*/ 0 w 235"/>
                <a:gd name="T23" fmla="*/ 0 h 543"/>
                <a:gd name="T24" fmla="*/ 0 w 235"/>
                <a:gd name="T25" fmla="*/ 0 h 543"/>
                <a:gd name="T26" fmla="*/ 0 w 235"/>
                <a:gd name="T27" fmla="*/ 0 h 543"/>
                <a:gd name="T28" fmla="*/ 0 w 235"/>
                <a:gd name="T29" fmla="*/ 0 h 543"/>
                <a:gd name="T30" fmla="*/ 0 w 235"/>
                <a:gd name="T31" fmla="*/ 0 h 543"/>
                <a:gd name="T32" fmla="*/ 0 w 235"/>
                <a:gd name="T33" fmla="*/ 0 h 543"/>
                <a:gd name="T34" fmla="*/ 0 w 235"/>
                <a:gd name="T35" fmla="*/ 0 h 543"/>
                <a:gd name="T36" fmla="*/ 0 w 235"/>
                <a:gd name="T37" fmla="*/ 0 h 543"/>
                <a:gd name="T38" fmla="*/ 0 w 235"/>
                <a:gd name="T39" fmla="*/ 0 h 543"/>
                <a:gd name="T40" fmla="*/ 0 w 235"/>
                <a:gd name="T41" fmla="*/ 0 h 543"/>
                <a:gd name="T42" fmla="*/ 0 w 235"/>
                <a:gd name="T43" fmla="*/ 0 h 543"/>
                <a:gd name="T44" fmla="*/ 0 w 235"/>
                <a:gd name="T45" fmla="*/ 0 h 543"/>
                <a:gd name="T46" fmla="*/ 0 w 235"/>
                <a:gd name="T47" fmla="*/ 0 h 543"/>
                <a:gd name="T48" fmla="*/ 0 w 235"/>
                <a:gd name="T49" fmla="*/ 0 h 543"/>
                <a:gd name="T50" fmla="*/ 0 w 235"/>
                <a:gd name="T51" fmla="*/ 0 h 543"/>
                <a:gd name="T52" fmla="*/ 0 w 235"/>
                <a:gd name="T53" fmla="*/ 0 h 543"/>
                <a:gd name="T54" fmla="*/ 0 w 235"/>
                <a:gd name="T55" fmla="*/ 0 h 543"/>
                <a:gd name="T56" fmla="*/ 0 w 235"/>
                <a:gd name="T57" fmla="*/ 0 h 543"/>
                <a:gd name="T58" fmla="*/ 0 w 235"/>
                <a:gd name="T59" fmla="*/ 0 h 543"/>
                <a:gd name="T60" fmla="*/ 0 w 235"/>
                <a:gd name="T61" fmla="*/ 0 h 543"/>
                <a:gd name="T62" fmla="*/ 0 w 235"/>
                <a:gd name="T63" fmla="*/ 0 h 543"/>
                <a:gd name="T64" fmla="*/ 0 w 235"/>
                <a:gd name="T65" fmla="*/ 0 h 543"/>
                <a:gd name="T66" fmla="*/ 0 w 235"/>
                <a:gd name="T67" fmla="*/ 0 h 543"/>
                <a:gd name="T68" fmla="*/ 0 w 235"/>
                <a:gd name="T69" fmla="*/ 0 h 5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35" h="543">
                  <a:moveTo>
                    <a:pt x="0" y="7"/>
                  </a:moveTo>
                  <a:lnTo>
                    <a:pt x="32" y="39"/>
                  </a:lnTo>
                  <a:lnTo>
                    <a:pt x="57" y="73"/>
                  </a:lnTo>
                  <a:lnTo>
                    <a:pt x="73" y="106"/>
                  </a:lnTo>
                  <a:lnTo>
                    <a:pt x="84" y="141"/>
                  </a:lnTo>
                  <a:lnTo>
                    <a:pt x="92" y="176"/>
                  </a:lnTo>
                  <a:lnTo>
                    <a:pt x="97" y="212"/>
                  </a:lnTo>
                  <a:lnTo>
                    <a:pt x="99" y="246"/>
                  </a:lnTo>
                  <a:lnTo>
                    <a:pt x="101" y="282"/>
                  </a:lnTo>
                  <a:lnTo>
                    <a:pt x="103" y="317"/>
                  </a:lnTo>
                  <a:lnTo>
                    <a:pt x="106" y="352"/>
                  </a:lnTo>
                  <a:lnTo>
                    <a:pt x="113" y="385"/>
                  </a:lnTo>
                  <a:lnTo>
                    <a:pt x="124" y="420"/>
                  </a:lnTo>
                  <a:lnTo>
                    <a:pt x="140" y="452"/>
                  </a:lnTo>
                  <a:lnTo>
                    <a:pt x="162" y="484"/>
                  </a:lnTo>
                  <a:lnTo>
                    <a:pt x="191" y="515"/>
                  </a:lnTo>
                  <a:lnTo>
                    <a:pt x="230" y="543"/>
                  </a:lnTo>
                  <a:lnTo>
                    <a:pt x="235" y="536"/>
                  </a:lnTo>
                  <a:lnTo>
                    <a:pt x="198" y="508"/>
                  </a:lnTo>
                  <a:lnTo>
                    <a:pt x="169" y="479"/>
                  </a:lnTo>
                  <a:lnTo>
                    <a:pt x="147" y="448"/>
                  </a:lnTo>
                  <a:lnTo>
                    <a:pt x="133" y="418"/>
                  </a:lnTo>
                  <a:lnTo>
                    <a:pt x="123" y="385"/>
                  </a:lnTo>
                  <a:lnTo>
                    <a:pt x="116" y="352"/>
                  </a:lnTo>
                  <a:lnTo>
                    <a:pt x="112" y="317"/>
                  </a:lnTo>
                  <a:lnTo>
                    <a:pt x="110" y="282"/>
                  </a:lnTo>
                  <a:lnTo>
                    <a:pt x="109" y="246"/>
                  </a:lnTo>
                  <a:lnTo>
                    <a:pt x="106" y="212"/>
                  </a:lnTo>
                  <a:lnTo>
                    <a:pt x="102" y="176"/>
                  </a:lnTo>
                  <a:lnTo>
                    <a:pt x="94" y="139"/>
                  </a:lnTo>
                  <a:lnTo>
                    <a:pt x="82" y="104"/>
                  </a:lnTo>
                  <a:lnTo>
                    <a:pt x="63" y="68"/>
                  </a:lnTo>
                  <a:lnTo>
                    <a:pt x="39" y="35"/>
                  </a:lnTo>
                  <a:lnTo>
                    <a:pt x="7"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 name="Freeform 1062">
              <a:extLst>
                <a:ext uri="{FF2B5EF4-FFF2-40B4-BE49-F238E27FC236}">
                  <a16:creationId xmlns:a16="http://schemas.microsoft.com/office/drawing/2014/main" id="{DCC8D2A5-92F9-482A-9C1C-934EDDEC0525}"/>
                </a:ext>
              </a:extLst>
            </p:cNvPr>
            <p:cNvSpPr>
              <a:spLocks/>
            </p:cNvSpPr>
            <p:nvPr/>
          </p:nvSpPr>
          <p:spPr bwMode="auto">
            <a:xfrm>
              <a:off x="1795" y="4063"/>
              <a:ext cx="34" cy="76"/>
            </a:xfrm>
            <a:custGeom>
              <a:avLst/>
              <a:gdLst>
                <a:gd name="T0" fmla="*/ 0 w 174"/>
                <a:gd name="T1" fmla="*/ 0 h 377"/>
                <a:gd name="T2" fmla="*/ 0 w 174"/>
                <a:gd name="T3" fmla="*/ 0 h 377"/>
                <a:gd name="T4" fmla="*/ 0 w 174"/>
                <a:gd name="T5" fmla="*/ 0 h 377"/>
                <a:gd name="T6" fmla="*/ 0 w 174"/>
                <a:gd name="T7" fmla="*/ 0 h 377"/>
                <a:gd name="T8" fmla="*/ 0 w 174"/>
                <a:gd name="T9" fmla="*/ 0 h 377"/>
                <a:gd name="T10" fmla="*/ 0 w 174"/>
                <a:gd name="T11" fmla="*/ 0 h 377"/>
                <a:gd name="T12" fmla="*/ 0 w 174"/>
                <a:gd name="T13" fmla="*/ 0 h 377"/>
                <a:gd name="T14" fmla="*/ 0 w 174"/>
                <a:gd name="T15" fmla="*/ 0 h 377"/>
                <a:gd name="T16" fmla="*/ 0 w 174"/>
                <a:gd name="T17" fmla="*/ 0 h 377"/>
                <a:gd name="T18" fmla="*/ 0 w 174"/>
                <a:gd name="T19" fmla="*/ 0 h 377"/>
                <a:gd name="T20" fmla="*/ 0 w 174"/>
                <a:gd name="T21" fmla="*/ 0 h 377"/>
                <a:gd name="T22" fmla="*/ 0 w 174"/>
                <a:gd name="T23" fmla="*/ 0 h 377"/>
                <a:gd name="T24" fmla="*/ 0 w 174"/>
                <a:gd name="T25" fmla="*/ 0 h 377"/>
                <a:gd name="T26" fmla="*/ 0 w 174"/>
                <a:gd name="T27" fmla="*/ 0 h 377"/>
                <a:gd name="T28" fmla="*/ 0 w 174"/>
                <a:gd name="T29" fmla="*/ 0 h 377"/>
                <a:gd name="T30" fmla="*/ 0 w 174"/>
                <a:gd name="T31" fmla="*/ 0 h 377"/>
                <a:gd name="T32" fmla="*/ 0 w 174"/>
                <a:gd name="T33" fmla="*/ 0 h 377"/>
                <a:gd name="T34" fmla="*/ 0 w 174"/>
                <a:gd name="T35" fmla="*/ 0 h 377"/>
                <a:gd name="T36" fmla="*/ 0 w 174"/>
                <a:gd name="T37" fmla="*/ 0 h 3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4" h="377">
                  <a:moveTo>
                    <a:pt x="0" y="7"/>
                  </a:moveTo>
                  <a:lnTo>
                    <a:pt x="36" y="41"/>
                  </a:lnTo>
                  <a:lnTo>
                    <a:pt x="56" y="82"/>
                  </a:lnTo>
                  <a:lnTo>
                    <a:pt x="65" y="126"/>
                  </a:lnTo>
                  <a:lnTo>
                    <a:pt x="71" y="176"/>
                  </a:lnTo>
                  <a:lnTo>
                    <a:pt x="77" y="227"/>
                  </a:lnTo>
                  <a:lnTo>
                    <a:pt x="92" y="279"/>
                  </a:lnTo>
                  <a:lnTo>
                    <a:pt x="121" y="328"/>
                  </a:lnTo>
                  <a:lnTo>
                    <a:pt x="170" y="377"/>
                  </a:lnTo>
                  <a:lnTo>
                    <a:pt x="174" y="370"/>
                  </a:lnTo>
                  <a:lnTo>
                    <a:pt x="128" y="324"/>
                  </a:lnTo>
                  <a:lnTo>
                    <a:pt x="101" y="276"/>
                  </a:lnTo>
                  <a:lnTo>
                    <a:pt x="86" y="227"/>
                  </a:lnTo>
                  <a:lnTo>
                    <a:pt x="80" y="176"/>
                  </a:lnTo>
                  <a:lnTo>
                    <a:pt x="75" y="126"/>
                  </a:lnTo>
                  <a:lnTo>
                    <a:pt x="65" y="80"/>
                  </a:lnTo>
                  <a:lnTo>
                    <a:pt x="43" y="37"/>
                  </a:lnTo>
                  <a:lnTo>
                    <a:pt x="5"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 name="Freeform 1063">
              <a:extLst>
                <a:ext uri="{FF2B5EF4-FFF2-40B4-BE49-F238E27FC236}">
                  <a16:creationId xmlns:a16="http://schemas.microsoft.com/office/drawing/2014/main" id="{2305A9A7-3636-40FD-A515-FED8A4238BEC}"/>
                </a:ext>
              </a:extLst>
            </p:cNvPr>
            <p:cNvSpPr>
              <a:spLocks/>
            </p:cNvSpPr>
            <p:nvPr/>
          </p:nvSpPr>
          <p:spPr bwMode="auto">
            <a:xfrm>
              <a:off x="1907" y="4025"/>
              <a:ext cx="9" cy="92"/>
            </a:xfrm>
            <a:custGeom>
              <a:avLst/>
              <a:gdLst>
                <a:gd name="T0" fmla="*/ 0 w 45"/>
                <a:gd name="T1" fmla="*/ 0 h 456"/>
                <a:gd name="T2" fmla="*/ 0 w 45"/>
                <a:gd name="T3" fmla="*/ 0 h 456"/>
                <a:gd name="T4" fmla="*/ 0 w 45"/>
                <a:gd name="T5" fmla="*/ 0 h 456"/>
                <a:gd name="T6" fmla="*/ 0 w 45"/>
                <a:gd name="T7" fmla="*/ 0 h 456"/>
                <a:gd name="T8" fmla="*/ 0 w 45"/>
                <a:gd name="T9" fmla="*/ 0 h 456"/>
                <a:gd name="T10" fmla="*/ 0 w 45"/>
                <a:gd name="T11" fmla="*/ 0 h 456"/>
                <a:gd name="T12" fmla="*/ 0 w 45"/>
                <a:gd name="T13" fmla="*/ 0 h 456"/>
                <a:gd name="T14" fmla="*/ 0 w 45"/>
                <a:gd name="T15" fmla="*/ 0 h 456"/>
                <a:gd name="T16" fmla="*/ 0 w 45"/>
                <a:gd name="T17" fmla="*/ 0 h 456"/>
                <a:gd name="T18" fmla="*/ 0 w 45"/>
                <a:gd name="T19" fmla="*/ 0 h 456"/>
                <a:gd name="T20" fmla="*/ 0 w 45"/>
                <a:gd name="T21" fmla="*/ 0 h 456"/>
                <a:gd name="T22" fmla="*/ 0 w 45"/>
                <a:gd name="T23" fmla="*/ 0 h 456"/>
                <a:gd name="T24" fmla="*/ 0 w 45"/>
                <a:gd name="T25" fmla="*/ 0 h 456"/>
                <a:gd name="T26" fmla="*/ 0 w 45"/>
                <a:gd name="T27" fmla="*/ 0 h 456"/>
                <a:gd name="T28" fmla="*/ 0 w 45"/>
                <a:gd name="T29" fmla="*/ 0 h 456"/>
                <a:gd name="T30" fmla="*/ 0 w 45"/>
                <a:gd name="T31" fmla="*/ 0 h 456"/>
                <a:gd name="T32" fmla="*/ 0 w 45"/>
                <a:gd name="T33" fmla="*/ 0 h 456"/>
                <a:gd name="T34" fmla="*/ 0 w 45"/>
                <a:gd name="T35" fmla="*/ 0 h 456"/>
                <a:gd name="T36" fmla="*/ 0 w 45"/>
                <a:gd name="T37" fmla="*/ 0 h 4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456">
                  <a:moveTo>
                    <a:pt x="38" y="0"/>
                  </a:moveTo>
                  <a:lnTo>
                    <a:pt x="10" y="61"/>
                  </a:lnTo>
                  <a:lnTo>
                    <a:pt x="0" y="116"/>
                  </a:lnTo>
                  <a:lnTo>
                    <a:pt x="0" y="164"/>
                  </a:lnTo>
                  <a:lnTo>
                    <a:pt x="7" y="213"/>
                  </a:lnTo>
                  <a:lnTo>
                    <a:pt x="17" y="263"/>
                  </a:lnTo>
                  <a:lnTo>
                    <a:pt x="26" y="317"/>
                  </a:lnTo>
                  <a:lnTo>
                    <a:pt x="28" y="381"/>
                  </a:lnTo>
                  <a:lnTo>
                    <a:pt x="19" y="456"/>
                  </a:lnTo>
                  <a:lnTo>
                    <a:pt x="28" y="456"/>
                  </a:lnTo>
                  <a:lnTo>
                    <a:pt x="37" y="381"/>
                  </a:lnTo>
                  <a:lnTo>
                    <a:pt x="35" y="317"/>
                  </a:lnTo>
                  <a:lnTo>
                    <a:pt x="27" y="263"/>
                  </a:lnTo>
                  <a:lnTo>
                    <a:pt x="16" y="213"/>
                  </a:lnTo>
                  <a:lnTo>
                    <a:pt x="9" y="164"/>
                  </a:lnTo>
                  <a:lnTo>
                    <a:pt x="9" y="116"/>
                  </a:lnTo>
                  <a:lnTo>
                    <a:pt x="20" y="63"/>
                  </a:lnTo>
                  <a:lnTo>
                    <a:pt x="45" y="2"/>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 name="Freeform 1064">
              <a:extLst>
                <a:ext uri="{FF2B5EF4-FFF2-40B4-BE49-F238E27FC236}">
                  <a16:creationId xmlns:a16="http://schemas.microsoft.com/office/drawing/2014/main" id="{606A1E64-C5CD-4A19-9640-9E701C5B46E3}"/>
                </a:ext>
              </a:extLst>
            </p:cNvPr>
            <p:cNvSpPr>
              <a:spLocks/>
            </p:cNvSpPr>
            <p:nvPr/>
          </p:nvSpPr>
          <p:spPr bwMode="auto">
            <a:xfrm>
              <a:off x="1889" y="4006"/>
              <a:ext cx="12" cy="124"/>
            </a:xfrm>
            <a:custGeom>
              <a:avLst/>
              <a:gdLst>
                <a:gd name="T0" fmla="*/ 0 w 60"/>
                <a:gd name="T1" fmla="*/ 0 h 618"/>
                <a:gd name="T2" fmla="*/ 0 w 60"/>
                <a:gd name="T3" fmla="*/ 0 h 618"/>
                <a:gd name="T4" fmla="*/ 0 w 60"/>
                <a:gd name="T5" fmla="*/ 0 h 618"/>
                <a:gd name="T6" fmla="*/ 0 w 60"/>
                <a:gd name="T7" fmla="*/ 0 h 618"/>
                <a:gd name="T8" fmla="*/ 0 w 60"/>
                <a:gd name="T9" fmla="*/ 0 h 618"/>
                <a:gd name="T10" fmla="*/ 0 w 60"/>
                <a:gd name="T11" fmla="*/ 0 h 618"/>
                <a:gd name="T12" fmla="*/ 0 w 60"/>
                <a:gd name="T13" fmla="*/ 0 h 618"/>
                <a:gd name="T14" fmla="*/ 0 w 60"/>
                <a:gd name="T15" fmla="*/ 0 h 618"/>
                <a:gd name="T16" fmla="*/ 0 w 60"/>
                <a:gd name="T17" fmla="*/ 0 h 618"/>
                <a:gd name="T18" fmla="*/ 0 w 60"/>
                <a:gd name="T19" fmla="*/ 0 h 618"/>
                <a:gd name="T20" fmla="*/ 0 w 60"/>
                <a:gd name="T21" fmla="*/ 0 h 618"/>
                <a:gd name="T22" fmla="*/ 0 w 60"/>
                <a:gd name="T23" fmla="*/ 0 h 618"/>
                <a:gd name="T24" fmla="*/ 0 w 60"/>
                <a:gd name="T25" fmla="*/ 0 h 618"/>
                <a:gd name="T26" fmla="*/ 0 w 60"/>
                <a:gd name="T27" fmla="*/ 0 h 618"/>
                <a:gd name="T28" fmla="*/ 0 w 60"/>
                <a:gd name="T29" fmla="*/ 0 h 618"/>
                <a:gd name="T30" fmla="*/ 0 w 60"/>
                <a:gd name="T31" fmla="*/ 0 h 618"/>
                <a:gd name="T32" fmla="*/ 0 w 60"/>
                <a:gd name="T33" fmla="*/ 0 h 618"/>
                <a:gd name="T34" fmla="*/ 0 w 60"/>
                <a:gd name="T35" fmla="*/ 0 h 618"/>
                <a:gd name="T36" fmla="*/ 0 w 60"/>
                <a:gd name="T37" fmla="*/ 0 h 618"/>
                <a:gd name="T38" fmla="*/ 0 w 60"/>
                <a:gd name="T39" fmla="*/ 0 h 618"/>
                <a:gd name="T40" fmla="*/ 0 w 60"/>
                <a:gd name="T41" fmla="*/ 0 h 618"/>
                <a:gd name="T42" fmla="*/ 0 w 60"/>
                <a:gd name="T43" fmla="*/ 0 h 618"/>
                <a:gd name="T44" fmla="*/ 0 w 60"/>
                <a:gd name="T45" fmla="*/ 0 h 618"/>
                <a:gd name="T46" fmla="*/ 0 w 60"/>
                <a:gd name="T47" fmla="*/ 0 h 618"/>
                <a:gd name="T48" fmla="*/ 0 w 60"/>
                <a:gd name="T49" fmla="*/ 0 h 618"/>
                <a:gd name="T50" fmla="*/ 0 w 60"/>
                <a:gd name="T51" fmla="*/ 0 h 618"/>
                <a:gd name="T52" fmla="*/ 0 w 60"/>
                <a:gd name="T53" fmla="*/ 0 h 618"/>
                <a:gd name="T54" fmla="*/ 0 w 60"/>
                <a:gd name="T55" fmla="*/ 0 h 618"/>
                <a:gd name="T56" fmla="*/ 0 w 60"/>
                <a:gd name="T57" fmla="*/ 0 h 618"/>
                <a:gd name="T58" fmla="*/ 0 w 60"/>
                <a:gd name="T59" fmla="*/ 0 h 618"/>
                <a:gd name="T60" fmla="*/ 0 w 60"/>
                <a:gd name="T61" fmla="*/ 0 h 618"/>
                <a:gd name="T62" fmla="*/ 0 w 60"/>
                <a:gd name="T63" fmla="*/ 0 h 618"/>
                <a:gd name="T64" fmla="*/ 0 w 60"/>
                <a:gd name="T65" fmla="*/ 0 h 618"/>
                <a:gd name="T66" fmla="*/ 0 w 60"/>
                <a:gd name="T67" fmla="*/ 0 h 618"/>
                <a:gd name="T68" fmla="*/ 0 w 60"/>
                <a:gd name="T69" fmla="*/ 0 h 6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618">
                  <a:moveTo>
                    <a:pt x="46" y="0"/>
                  </a:moveTo>
                  <a:lnTo>
                    <a:pt x="23" y="46"/>
                  </a:lnTo>
                  <a:lnTo>
                    <a:pt x="9" y="88"/>
                  </a:lnTo>
                  <a:lnTo>
                    <a:pt x="1" y="130"/>
                  </a:lnTo>
                  <a:lnTo>
                    <a:pt x="0" y="168"/>
                  </a:lnTo>
                  <a:lnTo>
                    <a:pt x="2" y="205"/>
                  </a:lnTo>
                  <a:lnTo>
                    <a:pt x="9" y="241"/>
                  </a:lnTo>
                  <a:lnTo>
                    <a:pt x="17" y="277"/>
                  </a:lnTo>
                  <a:lnTo>
                    <a:pt x="27" y="312"/>
                  </a:lnTo>
                  <a:lnTo>
                    <a:pt x="36" y="346"/>
                  </a:lnTo>
                  <a:lnTo>
                    <a:pt x="43" y="381"/>
                  </a:lnTo>
                  <a:lnTo>
                    <a:pt x="49" y="417"/>
                  </a:lnTo>
                  <a:lnTo>
                    <a:pt x="51" y="452"/>
                  </a:lnTo>
                  <a:lnTo>
                    <a:pt x="48" y="491"/>
                  </a:lnTo>
                  <a:lnTo>
                    <a:pt x="39" y="529"/>
                  </a:lnTo>
                  <a:lnTo>
                    <a:pt x="23" y="571"/>
                  </a:lnTo>
                  <a:lnTo>
                    <a:pt x="0" y="613"/>
                  </a:lnTo>
                  <a:lnTo>
                    <a:pt x="7" y="618"/>
                  </a:lnTo>
                  <a:lnTo>
                    <a:pt x="32" y="573"/>
                  </a:lnTo>
                  <a:lnTo>
                    <a:pt x="49" y="531"/>
                  </a:lnTo>
                  <a:lnTo>
                    <a:pt x="57" y="491"/>
                  </a:lnTo>
                  <a:lnTo>
                    <a:pt x="60" y="452"/>
                  </a:lnTo>
                  <a:lnTo>
                    <a:pt x="58" y="417"/>
                  </a:lnTo>
                  <a:lnTo>
                    <a:pt x="52" y="381"/>
                  </a:lnTo>
                  <a:lnTo>
                    <a:pt x="45" y="346"/>
                  </a:lnTo>
                  <a:lnTo>
                    <a:pt x="36" y="310"/>
                  </a:lnTo>
                  <a:lnTo>
                    <a:pt x="27" y="277"/>
                  </a:lnTo>
                  <a:lnTo>
                    <a:pt x="19" y="241"/>
                  </a:lnTo>
                  <a:lnTo>
                    <a:pt x="12" y="205"/>
                  </a:lnTo>
                  <a:lnTo>
                    <a:pt x="9" y="168"/>
                  </a:lnTo>
                  <a:lnTo>
                    <a:pt x="10" y="130"/>
                  </a:lnTo>
                  <a:lnTo>
                    <a:pt x="19" y="90"/>
                  </a:lnTo>
                  <a:lnTo>
                    <a:pt x="32" y="49"/>
                  </a:lnTo>
                  <a:lnTo>
                    <a:pt x="53" y="5"/>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9463" name="Text Box 1066">
            <a:extLst>
              <a:ext uri="{FF2B5EF4-FFF2-40B4-BE49-F238E27FC236}">
                <a16:creationId xmlns:a16="http://schemas.microsoft.com/office/drawing/2014/main" id="{D03E9032-2CEA-4A30-B42E-D7E32E66C26F}"/>
              </a:ext>
            </a:extLst>
          </p:cNvPr>
          <p:cNvSpPr txBox="1">
            <a:spLocks noChangeArrowheads="1"/>
          </p:cNvSpPr>
          <p:nvPr/>
        </p:nvSpPr>
        <p:spPr bwMode="auto">
          <a:xfrm>
            <a:off x="504825" y="7591425"/>
            <a:ext cx="6223000" cy="523220"/>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2171700" algn="l"/>
                <a:tab pos="2463800" algn="l"/>
                <a:tab pos="4343400" algn="l"/>
                <a:tab pos="4686300" algn="l"/>
              </a:tabLst>
              <a:defRPr sz="1400" b="1">
                <a:solidFill>
                  <a:schemeClr val="tx1"/>
                </a:solidFill>
                <a:latin typeface="Times New Roman" panose="02020603050405020304" pitchFamily="18" charset="0"/>
              </a:defRPr>
            </a:lvl1pPr>
            <a:lvl2pPr marL="742950" indent="-285750">
              <a:tabLst>
                <a:tab pos="2171700" algn="l"/>
                <a:tab pos="2463800" algn="l"/>
                <a:tab pos="4343400" algn="l"/>
                <a:tab pos="4686300" algn="l"/>
              </a:tabLst>
              <a:defRPr sz="1400" b="1">
                <a:solidFill>
                  <a:schemeClr val="tx1"/>
                </a:solidFill>
                <a:latin typeface="Times New Roman" panose="02020603050405020304" pitchFamily="18" charset="0"/>
              </a:defRPr>
            </a:lvl2pPr>
            <a:lvl3pPr marL="1143000" indent="-228600">
              <a:tabLst>
                <a:tab pos="2171700" algn="l"/>
                <a:tab pos="2463800" algn="l"/>
                <a:tab pos="4343400" algn="l"/>
                <a:tab pos="4686300" algn="l"/>
              </a:tabLst>
              <a:defRPr sz="1400" b="1">
                <a:solidFill>
                  <a:schemeClr val="tx1"/>
                </a:solidFill>
                <a:latin typeface="Times New Roman" panose="02020603050405020304" pitchFamily="18" charset="0"/>
              </a:defRPr>
            </a:lvl3pPr>
            <a:lvl4pPr marL="1600200" indent="-228600">
              <a:tabLst>
                <a:tab pos="2171700" algn="l"/>
                <a:tab pos="2463800" algn="l"/>
                <a:tab pos="4343400" algn="l"/>
                <a:tab pos="4686300" algn="l"/>
              </a:tabLst>
              <a:defRPr sz="1400" b="1">
                <a:solidFill>
                  <a:schemeClr val="tx1"/>
                </a:solidFill>
                <a:latin typeface="Times New Roman" panose="02020603050405020304" pitchFamily="18" charset="0"/>
              </a:defRPr>
            </a:lvl4pPr>
            <a:lvl5pPr marL="2057400" indent="-228600">
              <a:tabLst>
                <a:tab pos="2171700" algn="l"/>
                <a:tab pos="2463800" algn="l"/>
                <a:tab pos="4343400" algn="l"/>
                <a:tab pos="4686300" algn="l"/>
              </a:tabLst>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171700" algn="l"/>
                <a:tab pos="2463800" algn="l"/>
                <a:tab pos="4343400" algn="l"/>
                <a:tab pos="4686300" algn="l"/>
              </a:tabLs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171700" algn="l"/>
                <a:tab pos="2463800" algn="l"/>
                <a:tab pos="4343400" algn="l"/>
                <a:tab pos="4686300" algn="l"/>
              </a:tabLs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171700" algn="l"/>
                <a:tab pos="2463800" algn="l"/>
                <a:tab pos="4343400" algn="l"/>
                <a:tab pos="4686300" algn="l"/>
              </a:tabLs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171700" algn="l"/>
                <a:tab pos="2463800" algn="l"/>
                <a:tab pos="4343400" algn="l"/>
                <a:tab pos="4686300" algn="l"/>
              </a:tabLst>
              <a:defRPr sz="1400" b="1">
                <a:solidFill>
                  <a:schemeClr val="tx1"/>
                </a:solidFill>
                <a:latin typeface="Times New Roman" panose="02020603050405020304" pitchFamily="18" charset="0"/>
              </a:defRPr>
            </a:lvl9pPr>
          </a:lstStyle>
          <a:p>
            <a:r>
              <a:rPr lang="en-US" altLang="en-US"/>
              <a:t>Hydraulic			Pneumatic </a:t>
            </a:r>
          </a:p>
          <a:p>
            <a:r>
              <a:rPr lang="en-US" altLang="en-US"/>
              <a:t>(Water or oil pressure)	 		(Air or gas pressure) </a:t>
            </a:r>
          </a:p>
        </p:txBody>
      </p:sp>
      <p:grpSp>
        <p:nvGrpSpPr>
          <p:cNvPr id="19464" name="Group 1068">
            <a:extLst>
              <a:ext uri="{FF2B5EF4-FFF2-40B4-BE49-F238E27FC236}">
                <a16:creationId xmlns:a16="http://schemas.microsoft.com/office/drawing/2014/main" id="{5D787FAC-2CD8-4A06-8524-9870A35723D9}"/>
              </a:ext>
            </a:extLst>
          </p:cNvPr>
          <p:cNvGrpSpPr>
            <a:grpSpLocks/>
          </p:cNvGrpSpPr>
          <p:nvPr/>
        </p:nvGrpSpPr>
        <p:grpSpPr bwMode="auto">
          <a:xfrm>
            <a:off x="914400" y="6934200"/>
            <a:ext cx="1619250" cy="806450"/>
            <a:chOff x="792" y="2475"/>
            <a:chExt cx="2808" cy="1361"/>
          </a:xfrm>
        </p:grpSpPr>
        <p:grpSp>
          <p:nvGrpSpPr>
            <p:cNvPr id="19547" name="Group 1069">
              <a:extLst>
                <a:ext uri="{FF2B5EF4-FFF2-40B4-BE49-F238E27FC236}">
                  <a16:creationId xmlns:a16="http://schemas.microsoft.com/office/drawing/2014/main" id="{DDF263ED-FC8E-489E-96E7-96E5AB014E5A}"/>
                </a:ext>
              </a:extLst>
            </p:cNvPr>
            <p:cNvGrpSpPr>
              <a:grpSpLocks/>
            </p:cNvGrpSpPr>
            <p:nvPr/>
          </p:nvGrpSpPr>
          <p:grpSpPr bwMode="auto">
            <a:xfrm rot="-5389807">
              <a:off x="1716" y="1551"/>
              <a:ext cx="809" cy="2658"/>
              <a:chOff x="1716" y="1551"/>
              <a:chExt cx="809" cy="2658"/>
            </a:xfrm>
          </p:grpSpPr>
          <p:sp>
            <p:nvSpPr>
              <p:cNvPr id="19570" name="Rectangle 1070">
                <a:extLst>
                  <a:ext uri="{FF2B5EF4-FFF2-40B4-BE49-F238E27FC236}">
                    <a16:creationId xmlns:a16="http://schemas.microsoft.com/office/drawing/2014/main" id="{FB1A8326-19CA-4046-8D4A-8EA419EC5001}"/>
                  </a:ext>
                </a:extLst>
              </p:cNvPr>
              <p:cNvSpPr>
                <a:spLocks noChangeArrowheads="1"/>
              </p:cNvSpPr>
              <p:nvPr/>
            </p:nvSpPr>
            <p:spPr bwMode="auto">
              <a:xfrm>
                <a:off x="1948" y="1555"/>
                <a:ext cx="345" cy="265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9571" name="Freeform 1071">
                <a:extLst>
                  <a:ext uri="{FF2B5EF4-FFF2-40B4-BE49-F238E27FC236}">
                    <a16:creationId xmlns:a16="http://schemas.microsoft.com/office/drawing/2014/main" id="{D4653802-CD7D-4DFF-8FB0-1635B12AFB08}"/>
                  </a:ext>
                </a:extLst>
              </p:cNvPr>
              <p:cNvSpPr>
                <a:spLocks/>
              </p:cNvSpPr>
              <p:nvPr/>
            </p:nvSpPr>
            <p:spPr bwMode="auto">
              <a:xfrm>
                <a:off x="1951" y="1555"/>
                <a:ext cx="332" cy="2650"/>
              </a:xfrm>
              <a:custGeom>
                <a:avLst/>
                <a:gdLst>
                  <a:gd name="T0" fmla="*/ 11 w 664"/>
                  <a:gd name="T1" fmla="*/ 0 h 5300"/>
                  <a:gd name="T2" fmla="*/ 10 w 664"/>
                  <a:gd name="T3" fmla="*/ 0 h 5300"/>
                  <a:gd name="T4" fmla="*/ 10 w 664"/>
                  <a:gd name="T5" fmla="*/ 0 h 5300"/>
                  <a:gd name="T6" fmla="*/ 9 w 664"/>
                  <a:gd name="T7" fmla="*/ 0 h 5300"/>
                  <a:gd name="T8" fmla="*/ 9 w 664"/>
                  <a:gd name="T9" fmla="*/ 0 h 5300"/>
                  <a:gd name="T10" fmla="*/ 9 w 664"/>
                  <a:gd name="T11" fmla="*/ 0 h 5300"/>
                  <a:gd name="T12" fmla="*/ 8 w 664"/>
                  <a:gd name="T13" fmla="*/ 0 h 5300"/>
                  <a:gd name="T14" fmla="*/ 8 w 664"/>
                  <a:gd name="T15" fmla="*/ 0 h 5300"/>
                  <a:gd name="T16" fmla="*/ 7 w 664"/>
                  <a:gd name="T17" fmla="*/ 0 h 5300"/>
                  <a:gd name="T18" fmla="*/ 7 w 664"/>
                  <a:gd name="T19" fmla="*/ 0 h 5300"/>
                  <a:gd name="T20" fmla="*/ 6 w 664"/>
                  <a:gd name="T21" fmla="*/ 0 h 5300"/>
                  <a:gd name="T22" fmla="*/ 6 w 664"/>
                  <a:gd name="T23" fmla="*/ 0 h 5300"/>
                  <a:gd name="T24" fmla="*/ 5 w 664"/>
                  <a:gd name="T25" fmla="*/ 0 h 5300"/>
                  <a:gd name="T26" fmla="*/ 4 w 664"/>
                  <a:gd name="T27" fmla="*/ 0 h 5300"/>
                  <a:gd name="T28" fmla="*/ 3 w 664"/>
                  <a:gd name="T29" fmla="*/ 0 h 5300"/>
                  <a:gd name="T30" fmla="*/ 2 w 664"/>
                  <a:gd name="T31" fmla="*/ 0 h 5300"/>
                  <a:gd name="T32" fmla="*/ 0 w 664"/>
                  <a:gd name="T33" fmla="*/ 0 h 5300"/>
                  <a:gd name="T34" fmla="*/ 0 w 664"/>
                  <a:gd name="T35" fmla="*/ 16 h 5300"/>
                  <a:gd name="T36" fmla="*/ 0 w 664"/>
                  <a:gd name="T37" fmla="*/ 28 h 5300"/>
                  <a:gd name="T38" fmla="*/ 0 w 664"/>
                  <a:gd name="T39" fmla="*/ 47 h 5300"/>
                  <a:gd name="T40" fmla="*/ 0 w 664"/>
                  <a:gd name="T41" fmla="*/ 83 h 5300"/>
                  <a:gd name="T42" fmla="*/ 1 w 664"/>
                  <a:gd name="T43" fmla="*/ 83 h 5300"/>
                  <a:gd name="T44" fmla="*/ 2 w 664"/>
                  <a:gd name="T45" fmla="*/ 83 h 5300"/>
                  <a:gd name="T46" fmla="*/ 2 w 664"/>
                  <a:gd name="T47" fmla="*/ 83 h 5300"/>
                  <a:gd name="T48" fmla="*/ 2 w 664"/>
                  <a:gd name="T49" fmla="*/ 83 h 5300"/>
                  <a:gd name="T50" fmla="*/ 3 w 664"/>
                  <a:gd name="T51" fmla="*/ 83 h 5300"/>
                  <a:gd name="T52" fmla="*/ 3 w 664"/>
                  <a:gd name="T53" fmla="*/ 83 h 5300"/>
                  <a:gd name="T54" fmla="*/ 4 w 664"/>
                  <a:gd name="T55" fmla="*/ 83 h 5300"/>
                  <a:gd name="T56" fmla="*/ 4 w 664"/>
                  <a:gd name="T57" fmla="*/ 83 h 5300"/>
                  <a:gd name="T58" fmla="*/ 4 w 664"/>
                  <a:gd name="T59" fmla="*/ 83 h 5300"/>
                  <a:gd name="T60" fmla="*/ 5 w 664"/>
                  <a:gd name="T61" fmla="*/ 83 h 5300"/>
                  <a:gd name="T62" fmla="*/ 6 w 664"/>
                  <a:gd name="T63" fmla="*/ 83 h 5300"/>
                  <a:gd name="T64" fmla="*/ 6 w 664"/>
                  <a:gd name="T65" fmla="*/ 83 h 5300"/>
                  <a:gd name="T66" fmla="*/ 7 w 664"/>
                  <a:gd name="T67" fmla="*/ 83 h 5300"/>
                  <a:gd name="T68" fmla="*/ 8 w 664"/>
                  <a:gd name="T69" fmla="*/ 83 h 5300"/>
                  <a:gd name="T70" fmla="*/ 9 w 664"/>
                  <a:gd name="T71" fmla="*/ 83 h 5300"/>
                  <a:gd name="T72" fmla="*/ 11 w 664"/>
                  <a:gd name="T73" fmla="*/ 83 h 5300"/>
                  <a:gd name="T74" fmla="*/ 11 w 664"/>
                  <a:gd name="T75" fmla="*/ 68 h 5300"/>
                  <a:gd name="T76" fmla="*/ 11 w 664"/>
                  <a:gd name="T77" fmla="*/ 56 h 5300"/>
                  <a:gd name="T78" fmla="*/ 11 w 664"/>
                  <a:gd name="T79" fmla="*/ 37 h 5300"/>
                  <a:gd name="T80" fmla="*/ 11 w 66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4" h="5300">
                    <a:moveTo>
                      <a:pt x="664" y="0"/>
                    </a:moveTo>
                    <a:lnTo>
                      <a:pt x="626" y="0"/>
                    </a:lnTo>
                    <a:lnTo>
                      <a:pt x="594" y="0"/>
                    </a:lnTo>
                    <a:lnTo>
                      <a:pt x="565" y="0"/>
                    </a:lnTo>
                    <a:lnTo>
                      <a:pt x="540" y="0"/>
                    </a:lnTo>
                    <a:lnTo>
                      <a:pt x="516" y="0"/>
                    </a:lnTo>
                    <a:lnTo>
                      <a:pt x="493" y="0"/>
                    </a:lnTo>
                    <a:lnTo>
                      <a:pt x="469" y="0"/>
                    </a:lnTo>
                    <a:lnTo>
                      <a:pt x="443" y="0"/>
                    </a:lnTo>
                    <a:lnTo>
                      <a:pt x="414" y="0"/>
                    </a:lnTo>
                    <a:lnTo>
                      <a:pt x="379" y="0"/>
                    </a:lnTo>
                    <a:lnTo>
                      <a:pt x="339" y="0"/>
                    </a:lnTo>
                    <a:lnTo>
                      <a:pt x="291" y="0"/>
                    </a:lnTo>
                    <a:lnTo>
                      <a:pt x="234" y="0"/>
                    </a:lnTo>
                    <a:lnTo>
                      <a:pt x="169" y="0"/>
                    </a:lnTo>
                    <a:lnTo>
                      <a:pt x="90" y="0"/>
                    </a:lnTo>
                    <a:lnTo>
                      <a:pt x="0" y="0"/>
                    </a:lnTo>
                    <a:lnTo>
                      <a:pt x="0" y="993"/>
                    </a:lnTo>
                    <a:lnTo>
                      <a:pt x="0" y="1765"/>
                    </a:lnTo>
                    <a:lnTo>
                      <a:pt x="0" y="2980"/>
                    </a:lnTo>
                    <a:lnTo>
                      <a:pt x="0" y="5300"/>
                    </a:lnTo>
                    <a:lnTo>
                      <a:pt x="38" y="5300"/>
                    </a:lnTo>
                    <a:lnTo>
                      <a:pt x="72" y="5300"/>
                    </a:lnTo>
                    <a:lnTo>
                      <a:pt x="100" y="5299"/>
                    </a:lnTo>
                    <a:lnTo>
                      <a:pt x="125" y="5299"/>
                    </a:lnTo>
                    <a:lnTo>
                      <a:pt x="148" y="5299"/>
                    </a:lnTo>
                    <a:lnTo>
                      <a:pt x="172" y="5299"/>
                    </a:lnTo>
                    <a:lnTo>
                      <a:pt x="195" y="5299"/>
                    </a:lnTo>
                    <a:lnTo>
                      <a:pt x="222" y="5299"/>
                    </a:lnTo>
                    <a:lnTo>
                      <a:pt x="252" y="5299"/>
                    </a:lnTo>
                    <a:lnTo>
                      <a:pt x="286" y="5299"/>
                    </a:lnTo>
                    <a:lnTo>
                      <a:pt x="326" y="5299"/>
                    </a:lnTo>
                    <a:lnTo>
                      <a:pt x="374" y="5299"/>
                    </a:lnTo>
                    <a:lnTo>
                      <a:pt x="430" y="5299"/>
                    </a:lnTo>
                    <a:lnTo>
                      <a:pt x="497" y="5299"/>
                    </a:lnTo>
                    <a:lnTo>
                      <a:pt x="574" y="5300"/>
                    </a:lnTo>
                    <a:lnTo>
                      <a:pt x="664" y="5300"/>
                    </a:lnTo>
                    <a:lnTo>
                      <a:pt x="664" y="4306"/>
                    </a:lnTo>
                    <a:lnTo>
                      <a:pt x="664" y="3533"/>
                    </a:lnTo>
                    <a:lnTo>
                      <a:pt x="664" y="2318"/>
                    </a:lnTo>
                    <a:lnTo>
                      <a:pt x="664"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2" name="Freeform 1072">
                <a:extLst>
                  <a:ext uri="{FF2B5EF4-FFF2-40B4-BE49-F238E27FC236}">
                    <a16:creationId xmlns:a16="http://schemas.microsoft.com/office/drawing/2014/main" id="{837BDBCF-2108-4372-A4AC-18B2FB8AA7C9}"/>
                  </a:ext>
                </a:extLst>
              </p:cNvPr>
              <p:cNvSpPr>
                <a:spLocks/>
              </p:cNvSpPr>
              <p:nvPr/>
            </p:nvSpPr>
            <p:spPr bwMode="auto">
              <a:xfrm>
                <a:off x="1955" y="1555"/>
                <a:ext cx="318" cy="2650"/>
              </a:xfrm>
              <a:custGeom>
                <a:avLst/>
                <a:gdLst>
                  <a:gd name="T0" fmla="*/ 9 w 637"/>
                  <a:gd name="T1" fmla="*/ 0 h 5300"/>
                  <a:gd name="T2" fmla="*/ 9 w 637"/>
                  <a:gd name="T3" fmla="*/ 0 h 5300"/>
                  <a:gd name="T4" fmla="*/ 8 w 637"/>
                  <a:gd name="T5" fmla="*/ 0 h 5300"/>
                  <a:gd name="T6" fmla="*/ 8 w 637"/>
                  <a:gd name="T7" fmla="*/ 0 h 5300"/>
                  <a:gd name="T8" fmla="*/ 8 w 637"/>
                  <a:gd name="T9" fmla="*/ 0 h 5300"/>
                  <a:gd name="T10" fmla="*/ 7 w 637"/>
                  <a:gd name="T11" fmla="*/ 0 h 5300"/>
                  <a:gd name="T12" fmla="*/ 7 w 637"/>
                  <a:gd name="T13" fmla="*/ 0 h 5300"/>
                  <a:gd name="T14" fmla="*/ 7 w 637"/>
                  <a:gd name="T15" fmla="*/ 0 h 5300"/>
                  <a:gd name="T16" fmla="*/ 6 w 637"/>
                  <a:gd name="T17" fmla="*/ 0 h 5300"/>
                  <a:gd name="T18" fmla="*/ 6 w 637"/>
                  <a:gd name="T19" fmla="*/ 0 h 5300"/>
                  <a:gd name="T20" fmla="*/ 5 w 637"/>
                  <a:gd name="T21" fmla="*/ 0 h 5300"/>
                  <a:gd name="T22" fmla="*/ 5 w 637"/>
                  <a:gd name="T23" fmla="*/ 0 h 5300"/>
                  <a:gd name="T24" fmla="*/ 4 w 637"/>
                  <a:gd name="T25" fmla="*/ 0 h 5300"/>
                  <a:gd name="T26" fmla="*/ 3 w 637"/>
                  <a:gd name="T27" fmla="*/ 0 h 5300"/>
                  <a:gd name="T28" fmla="*/ 2 w 637"/>
                  <a:gd name="T29" fmla="*/ 0 h 5300"/>
                  <a:gd name="T30" fmla="*/ 1 w 637"/>
                  <a:gd name="T31" fmla="*/ 0 h 5300"/>
                  <a:gd name="T32" fmla="*/ 0 w 637"/>
                  <a:gd name="T33" fmla="*/ 0 h 5300"/>
                  <a:gd name="T34" fmla="*/ 0 w 637"/>
                  <a:gd name="T35" fmla="*/ 16 h 5300"/>
                  <a:gd name="T36" fmla="*/ 0 w 637"/>
                  <a:gd name="T37" fmla="*/ 28 h 5300"/>
                  <a:gd name="T38" fmla="*/ 0 w 637"/>
                  <a:gd name="T39" fmla="*/ 47 h 5300"/>
                  <a:gd name="T40" fmla="*/ 0 w 637"/>
                  <a:gd name="T41" fmla="*/ 83 h 5300"/>
                  <a:gd name="T42" fmla="*/ 0 w 637"/>
                  <a:gd name="T43" fmla="*/ 83 h 5300"/>
                  <a:gd name="T44" fmla="*/ 1 w 637"/>
                  <a:gd name="T45" fmla="*/ 83 h 5300"/>
                  <a:gd name="T46" fmla="*/ 1 w 637"/>
                  <a:gd name="T47" fmla="*/ 83 h 5300"/>
                  <a:gd name="T48" fmla="*/ 1 w 637"/>
                  <a:gd name="T49" fmla="*/ 83 h 5300"/>
                  <a:gd name="T50" fmla="*/ 2 w 637"/>
                  <a:gd name="T51" fmla="*/ 83 h 5300"/>
                  <a:gd name="T52" fmla="*/ 2 w 637"/>
                  <a:gd name="T53" fmla="*/ 83 h 5300"/>
                  <a:gd name="T54" fmla="*/ 2 w 637"/>
                  <a:gd name="T55" fmla="*/ 83 h 5300"/>
                  <a:gd name="T56" fmla="*/ 3 w 637"/>
                  <a:gd name="T57" fmla="*/ 83 h 5300"/>
                  <a:gd name="T58" fmla="*/ 3 w 637"/>
                  <a:gd name="T59" fmla="*/ 83 h 5300"/>
                  <a:gd name="T60" fmla="*/ 4 w 637"/>
                  <a:gd name="T61" fmla="*/ 83 h 5300"/>
                  <a:gd name="T62" fmla="*/ 4 w 637"/>
                  <a:gd name="T63" fmla="*/ 83 h 5300"/>
                  <a:gd name="T64" fmla="*/ 5 w 637"/>
                  <a:gd name="T65" fmla="*/ 83 h 5300"/>
                  <a:gd name="T66" fmla="*/ 6 w 637"/>
                  <a:gd name="T67" fmla="*/ 83 h 5300"/>
                  <a:gd name="T68" fmla="*/ 7 w 637"/>
                  <a:gd name="T69" fmla="*/ 83 h 5300"/>
                  <a:gd name="T70" fmla="*/ 8 w 637"/>
                  <a:gd name="T71" fmla="*/ 83 h 5300"/>
                  <a:gd name="T72" fmla="*/ 9 w 637"/>
                  <a:gd name="T73" fmla="*/ 83 h 5300"/>
                  <a:gd name="T74" fmla="*/ 9 w 637"/>
                  <a:gd name="T75" fmla="*/ 68 h 5300"/>
                  <a:gd name="T76" fmla="*/ 9 w 637"/>
                  <a:gd name="T77" fmla="*/ 56 h 5300"/>
                  <a:gd name="T78" fmla="*/ 9 w 637"/>
                  <a:gd name="T79" fmla="*/ 37 h 5300"/>
                  <a:gd name="T80" fmla="*/ 9 w 63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37" h="5300">
                    <a:moveTo>
                      <a:pt x="637" y="0"/>
                    </a:moveTo>
                    <a:lnTo>
                      <a:pt x="600" y="0"/>
                    </a:lnTo>
                    <a:lnTo>
                      <a:pt x="569" y="0"/>
                    </a:lnTo>
                    <a:lnTo>
                      <a:pt x="542" y="0"/>
                    </a:lnTo>
                    <a:lnTo>
                      <a:pt x="518" y="0"/>
                    </a:lnTo>
                    <a:lnTo>
                      <a:pt x="496" y="0"/>
                    </a:lnTo>
                    <a:lnTo>
                      <a:pt x="474" y="0"/>
                    </a:lnTo>
                    <a:lnTo>
                      <a:pt x="451" y="0"/>
                    </a:lnTo>
                    <a:lnTo>
                      <a:pt x="425" y="0"/>
                    </a:lnTo>
                    <a:lnTo>
                      <a:pt x="397" y="0"/>
                    </a:lnTo>
                    <a:lnTo>
                      <a:pt x="363" y="0"/>
                    </a:lnTo>
                    <a:lnTo>
                      <a:pt x="325" y="0"/>
                    </a:lnTo>
                    <a:lnTo>
                      <a:pt x="279" y="0"/>
                    </a:lnTo>
                    <a:lnTo>
                      <a:pt x="225" y="0"/>
                    </a:lnTo>
                    <a:lnTo>
                      <a:pt x="162" y="0"/>
                    </a:lnTo>
                    <a:lnTo>
                      <a:pt x="87" y="0"/>
                    </a:lnTo>
                    <a:lnTo>
                      <a:pt x="0" y="0"/>
                    </a:lnTo>
                    <a:lnTo>
                      <a:pt x="0" y="993"/>
                    </a:lnTo>
                    <a:lnTo>
                      <a:pt x="0" y="1765"/>
                    </a:lnTo>
                    <a:lnTo>
                      <a:pt x="0" y="2980"/>
                    </a:lnTo>
                    <a:lnTo>
                      <a:pt x="0" y="5300"/>
                    </a:lnTo>
                    <a:lnTo>
                      <a:pt x="37" y="5300"/>
                    </a:lnTo>
                    <a:lnTo>
                      <a:pt x="68" y="5300"/>
                    </a:lnTo>
                    <a:lnTo>
                      <a:pt x="96" y="5299"/>
                    </a:lnTo>
                    <a:lnTo>
                      <a:pt x="120" y="5299"/>
                    </a:lnTo>
                    <a:lnTo>
                      <a:pt x="142" y="5299"/>
                    </a:lnTo>
                    <a:lnTo>
                      <a:pt x="164" y="5299"/>
                    </a:lnTo>
                    <a:lnTo>
                      <a:pt x="187" y="5299"/>
                    </a:lnTo>
                    <a:lnTo>
                      <a:pt x="212" y="5299"/>
                    </a:lnTo>
                    <a:lnTo>
                      <a:pt x="241" y="5299"/>
                    </a:lnTo>
                    <a:lnTo>
                      <a:pt x="275" y="5299"/>
                    </a:lnTo>
                    <a:lnTo>
                      <a:pt x="313" y="5299"/>
                    </a:lnTo>
                    <a:lnTo>
                      <a:pt x="359" y="5299"/>
                    </a:lnTo>
                    <a:lnTo>
                      <a:pt x="413" y="5299"/>
                    </a:lnTo>
                    <a:lnTo>
                      <a:pt x="476" y="5299"/>
                    </a:lnTo>
                    <a:lnTo>
                      <a:pt x="551" y="5300"/>
                    </a:lnTo>
                    <a:lnTo>
                      <a:pt x="637" y="5300"/>
                    </a:lnTo>
                    <a:lnTo>
                      <a:pt x="637" y="4306"/>
                    </a:lnTo>
                    <a:lnTo>
                      <a:pt x="637" y="3533"/>
                    </a:lnTo>
                    <a:lnTo>
                      <a:pt x="637" y="2318"/>
                    </a:lnTo>
                    <a:lnTo>
                      <a:pt x="637"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3" name="Freeform 1073">
                <a:extLst>
                  <a:ext uri="{FF2B5EF4-FFF2-40B4-BE49-F238E27FC236}">
                    <a16:creationId xmlns:a16="http://schemas.microsoft.com/office/drawing/2014/main" id="{A23D7E17-AC48-4E90-8B46-D50D713EEDAB}"/>
                  </a:ext>
                </a:extLst>
              </p:cNvPr>
              <p:cNvSpPr>
                <a:spLocks/>
              </p:cNvSpPr>
              <p:nvPr/>
            </p:nvSpPr>
            <p:spPr bwMode="auto">
              <a:xfrm>
                <a:off x="1959" y="1555"/>
                <a:ext cx="304" cy="2650"/>
              </a:xfrm>
              <a:custGeom>
                <a:avLst/>
                <a:gdLst>
                  <a:gd name="T0" fmla="*/ 9 w 609"/>
                  <a:gd name="T1" fmla="*/ 0 h 5300"/>
                  <a:gd name="T2" fmla="*/ 8 w 609"/>
                  <a:gd name="T3" fmla="*/ 0 h 5300"/>
                  <a:gd name="T4" fmla="*/ 8 w 609"/>
                  <a:gd name="T5" fmla="*/ 0 h 5300"/>
                  <a:gd name="T6" fmla="*/ 8 w 609"/>
                  <a:gd name="T7" fmla="*/ 0 h 5300"/>
                  <a:gd name="T8" fmla="*/ 7 w 609"/>
                  <a:gd name="T9" fmla="*/ 0 h 5300"/>
                  <a:gd name="T10" fmla="*/ 7 w 609"/>
                  <a:gd name="T11" fmla="*/ 0 h 5300"/>
                  <a:gd name="T12" fmla="*/ 7 w 609"/>
                  <a:gd name="T13" fmla="*/ 0 h 5300"/>
                  <a:gd name="T14" fmla="*/ 6 w 609"/>
                  <a:gd name="T15" fmla="*/ 0 h 5300"/>
                  <a:gd name="T16" fmla="*/ 6 w 609"/>
                  <a:gd name="T17" fmla="*/ 0 h 5300"/>
                  <a:gd name="T18" fmla="*/ 5 w 609"/>
                  <a:gd name="T19" fmla="*/ 0 h 5300"/>
                  <a:gd name="T20" fmla="*/ 5 w 609"/>
                  <a:gd name="T21" fmla="*/ 0 h 5300"/>
                  <a:gd name="T22" fmla="*/ 4 w 609"/>
                  <a:gd name="T23" fmla="*/ 0 h 5300"/>
                  <a:gd name="T24" fmla="*/ 4 w 609"/>
                  <a:gd name="T25" fmla="*/ 0 h 5300"/>
                  <a:gd name="T26" fmla="*/ 3 w 609"/>
                  <a:gd name="T27" fmla="*/ 0 h 5300"/>
                  <a:gd name="T28" fmla="*/ 2 w 609"/>
                  <a:gd name="T29" fmla="*/ 0 h 5300"/>
                  <a:gd name="T30" fmla="*/ 1 w 609"/>
                  <a:gd name="T31" fmla="*/ 0 h 5300"/>
                  <a:gd name="T32" fmla="*/ 0 w 609"/>
                  <a:gd name="T33" fmla="*/ 0 h 5300"/>
                  <a:gd name="T34" fmla="*/ 0 w 609"/>
                  <a:gd name="T35" fmla="*/ 16 h 5300"/>
                  <a:gd name="T36" fmla="*/ 0 w 609"/>
                  <a:gd name="T37" fmla="*/ 28 h 5300"/>
                  <a:gd name="T38" fmla="*/ 0 w 609"/>
                  <a:gd name="T39" fmla="*/ 47 h 5300"/>
                  <a:gd name="T40" fmla="*/ 0 w 609"/>
                  <a:gd name="T41" fmla="*/ 83 h 5300"/>
                  <a:gd name="T42" fmla="*/ 0 w 609"/>
                  <a:gd name="T43" fmla="*/ 83 h 5300"/>
                  <a:gd name="T44" fmla="*/ 1 w 609"/>
                  <a:gd name="T45" fmla="*/ 83 h 5300"/>
                  <a:gd name="T46" fmla="*/ 1 w 609"/>
                  <a:gd name="T47" fmla="*/ 83 h 5300"/>
                  <a:gd name="T48" fmla="*/ 1 w 609"/>
                  <a:gd name="T49" fmla="*/ 83 h 5300"/>
                  <a:gd name="T50" fmla="*/ 2 w 609"/>
                  <a:gd name="T51" fmla="*/ 83 h 5300"/>
                  <a:gd name="T52" fmla="*/ 2 w 609"/>
                  <a:gd name="T53" fmla="*/ 83 h 5300"/>
                  <a:gd name="T54" fmla="*/ 2 w 609"/>
                  <a:gd name="T55" fmla="*/ 83 h 5300"/>
                  <a:gd name="T56" fmla="*/ 3 w 609"/>
                  <a:gd name="T57" fmla="*/ 83 h 5300"/>
                  <a:gd name="T58" fmla="*/ 3 w 609"/>
                  <a:gd name="T59" fmla="*/ 83 h 5300"/>
                  <a:gd name="T60" fmla="*/ 4 w 609"/>
                  <a:gd name="T61" fmla="*/ 83 h 5300"/>
                  <a:gd name="T62" fmla="*/ 4 w 609"/>
                  <a:gd name="T63" fmla="*/ 83 h 5300"/>
                  <a:gd name="T64" fmla="*/ 5 w 609"/>
                  <a:gd name="T65" fmla="*/ 83 h 5300"/>
                  <a:gd name="T66" fmla="*/ 6 w 609"/>
                  <a:gd name="T67" fmla="*/ 83 h 5300"/>
                  <a:gd name="T68" fmla="*/ 7 w 609"/>
                  <a:gd name="T69" fmla="*/ 83 h 5300"/>
                  <a:gd name="T70" fmla="*/ 8 w 609"/>
                  <a:gd name="T71" fmla="*/ 83 h 5300"/>
                  <a:gd name="T72" fmla="*/ 9 w 609"/>
                  <a:gd name="T73" fmla="*/ 83 h 5300"/>
                  <a:gd name="T74" fmla="*/ 9 w 609"/>
                  <a:gd name="T75" fmla="*/ 68 h 5300"/>
                  <a:gd name="T76" fmla="*/ 9 w 609"/>
                  <a:gd name="T77" fmla="*/ 56 h 5300"/>
                  <a:gd name="T78" fmla="*/ 9 w 609"/>
                  <a:gd name="T79" fmla="*/ 37 h 5300"/>
                  <a:gd name="T80" fmla="*/ 9 w 60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300">
                    <a:moveTo>
                      <a:pt x="609" y="0"/>
                    </a:moveTo>
                    <a:lnTo>
                      <a:pt x="574" y="0"/>
                    </a:lnTo>
                    <a:lnTo>
                      <a:pt x="544" y="0"/>
                    </a:lnTo>
                    <a:lnTo>
                      <a:pt x="518" y="0"/>
                    </a:lnTo>
                    <a:lnTo>
                      <a:pt x="495" y="0"/>
                    </a:lnTo>
                    <a:lnTo>
                      <a:pt x="473" y="0"/>
                    </a:lnTo>
                    <a:lnTo>
                      <a:pt x="452" y="0"/>
                    </a:lnTo>
                    <a:lnTo>
                      <a:pt x="430" y="0"/>
                    </a:lnTo>
                    <a:lnTo>
                      <a:pt x="406" y="0"/>
                    </a:lnTo>
                    <a:lnTo>
                      <a:pt x="379" y="0"/>
                    </a:lnTo>
                    <a:lnTo>
                      <a:pt x="347" y="0"/>
                    </a:lnTo>
                    <a:lnTo>
                      <a:pt x="310" y="0"/>
                    </a:lnTo>
                    <a:lnTo>
                      <a:pt x="267" y="0"/>
                    </a:lnTo>
                    <a:lnTo>
                      <a:pt x="215" y="0"/>
                    </a:lnTo>
                    <a:lnTo>
                      <a:pt x="154" y="0"/>
                    </a:lnTo>
                    <a:lnTo>
                      <a:pt x="83" y="0"/>
                    </a:lnTo>
                    <a:lnTo>
                      <a:pt x="0" y="0"/>
                    </a:lnTo>
                    <a:lnTo>
                      <a:pt x="0" y="993"/>
                    </a:lnTo>
                    <a:lnTo>
                      <a:pt x="0" y="1765"/>
                    </a:lnTo>
                    <a:lnTo>
                      <a:pt x="0" y="2980"/>
                    </a:lnTo>
                    <a:lnTo>
                      <a:pt x="0" y="5300"/>
                    </a:lnTo>
                    <a:lnTo>
                      <a:pt x="35" y="5300"/>
                    </a:lnTo>
                    <a:lnTo>
                      <a:pt x="65" y="5300"/>
                    </a:lnTo>
                    <a:lnTo>
                      <a:pt x="91" y="5299"/>
                    </a:lnTo>
                    <a:lnTo>
                      <a:pt x="114" y="5299"/>
                    </a:lnTo>
                    <a:lnTo>
                      <a:pt x="136" y="5299"/>
                    </a:lnTo>
                    <a:lnTo>
                      <a:pt x="157" y="5299"/>
                    </a:lnTo>
                    <a:lnTo>
                      <a:pt x="179" y="5299"/>
                    </a:lnTo>
                    <a:lnTo>
                      <a:pt x="203" y="5299"/>
                    </a:lnTo>
                    <a:lnTo>
                      <a:pt x="230" y="5299"/>
                    </a:lnTo>
                    <a:lnTo>
                      <a:pt x="262" y="5299"/>
                    </a:lnTo>
                    <a:lnTo>
                      <a:pt x="299" y="5299"/>
                    </a:lnTo>
                    <a:lnTo>
                      <a:pt x="343" y="5299"/>
                    </a:lnTo>
                    <a:lnTo>
                      <a:pt x="394" y="5299"/>
                    </a:lnTo>
                    <a:lnTo>
                      <a:pt x="455" y="5299"/>
                    </a:lnTo>
                    <a:lnTo>
                      <a:pt x="526" y="5300"/>
                    </a:lnTo>
                    <a:lnTo>
                      <a:pt x="609" y="5300"/>
                    </a:lnTo>
                    <a:lnTo>
                      <a:pt x="609" y="4306"/>
                    </a:lnTo>
                    <a:lnTo>
                      <a:pt x="609" y="3533"/>
                    </a:lnTo>
                    <a:lnTo>
                      <a:pt x="609" y="2318"/>
                    </a:lnTo>
                    <a:lnTo>
                      <a:pt x="609"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4" name="Freeform 1074">
                <a:extLst>
                  <a:ext uri="{FF2B5EF4-FFF2-40B4-BE49-F238E27FC236}">
                    <a16:creationId xmlns:a16="http://schemas.microsoft.com/office/drawing/2014/main" id="{A5D67A07-FD94-4802-B098-3C29606AE22C}"/>
                  </a:ext>
                </a:extLst>
              </p:cNvPr>
              <p:cNvSpPr>
                <a:spLocks/>
              </p:cNvSpPr>
              <p:nvPr/>
            </p:nvSpPr>
            <p:spPr bwMode="auto">
              <a:xfrm>
                <a:off x="1962" y="1555"/>
                <a:ext cx="291" cy="2650"/>
              </a:xfrm>
              <a:custGeom>
                <a:avLst/>
                <a:gdLst>
                  <a:gd name="T0" fmla="*/ 10 w 582"/>
                  <a:gd name="T1" fmla="*/ 0 h 5300"/>
                  <a:gd name="T2" fmla="*/ 9 w 582"/>
                  <a:gd name="T3" fmla="*/ 0 h 5300"/>
                  <a:gd name="T4" fmla="*/ 9 w 582"/>
                  <a:gd name="T5" fmla="*/ 0 h 5300"/>
                  <a:gd name="T6" fmla="*/ 8 w 582"/>
                  <a:gd name="T7" fmla="*/ 0 h 5300"/>
                  <a:gd name="T8" fmla="*/ 8 w 582"/>
                  <a:gd name="T9" fmla="*/ 0 h 5300"/>
                  <a:gd name="T10" fmla="*/ 8 w 582"/>
                  <a:gd name="T11" fmla="*/ 0 h 5300"/>
                  <a:gd name="T12" fmla="*/ 7 w 582"/>
                  <a:gd name="T13" fmla="*/ 0 h 5300"/>
                  <a:gd name="T14" fmla="*/ 7 w 582"/>
                  <a:gd name="T15" fmla="*/ 0 h 5300"/>
                  <a:gd name="T16" fmla="*/ 7 w 582"/>
                  <a:gd name="T17" fmla="*/ 0 h 5300"/>
                  <a:gd name="T18" fmla="*/ 6 w 582"/>
                  <a:gd name="T19" fmla="*/ 0 h 5300"/>
                  <a:gd name="T20" fmla="*/ 6 w 582"/>
                  <a:gd name="T21" fmla="*/ 0 h 5300"/>
                  <a:gd name="T22" fmla="*/ 5 w 582"/>
                  <a:gd name="T23" fmla="*/ 0 h 5300"/>
                  <a:gd name="T24" fmla="*/ 4 w 582"/>
                  <a:gd name="T25" fmla="*/ 0 h 5300"/>
                  <a:gd name="T26" fmla="*/ 4 w 582"/>
                  <a:gd name="T27" fmla="*/ 0 h 5300"/>
                  <a:gd name="T28" fmla="*/ 3 w 582"/>
                  <a:gd name="T29" fmla="*/ 0 h 5300"/>
                  <a:gd name="T30" fmla="*/ 2 w 582"/>
                  <a:gd name="T31" fmla="*/ 0 h 5300"/>
                  <a:gd name="T32" fmla="*/ 0 w 582"/>
                  <a:gd name="T33" fmla="*/ 0 h 5300"/>
                  <a:gd name="T34" fmla="*/ 0 w 582"/>
                  <a:gd name="T35" fmla="*/ 16 h 5300"/>
                  <a:gd name="T36" fmla="*/ 0 w 582"/>
                  <a:gd name="T37" fmla="*/ 28 h 5300"/>
                  <a:gd name="T38" fmla="*/ 0 w 582"/>
                  <a:gd name="T39" fmla="*/ 47 h 5300"/>
                  <a:gd name="T40" fmla="*/ 0 w 582"/>
                  <a:gd name="T41" fmla="*/ 83 h 5300"/>
                  <a:gd name="T42" fmla="*/ 1 w 582"/>
                  <a:gd name="T43" fmla="*/ 83 h 5300"/>
                  <a:gd name="T44" fmla="*/ 1 w 582"/>
                  <a:gd name="T45" fmla="*/ 83 h 5300"/>
                  <a:gd name="T46" fmla="*/ 2 w 582"/>
                  <a:gd name="T47" fmla="*/ 83 h 5300"/>
                  <a:gd name="T48" fmla="*/ 2 w 582"/>
                  <a:gd name="T49" fmla="*/ 83 h 5300"/>
                  <a:gd name="T50" fmla="*/ 3 w 582"/>
                  <a:gd name="T51" fmla="*/ 83 h 5300"/>
                  <a:gd name="T52" fmla="*/ 3 w 582"/>
                  <a:gd name="T53" fmla="*/ 83 h 5300"/>
                  <a:gd name="T54" fmla="*/ 3 w 582"/>
                  <a:gd name="T55" fmla="*/ 83 h 5300"/>
                  <a:gd name="T56" fmla="*/ 4 w 582"/>
                  <a:gd name="T57" fmla="*/ 83 h 5300"/>
                  <a:gd name="T58" fmla="*/ 4 w 582"/>
                  <a:gd name="T59" fmla="*/ 83 h 5300"/>
                  <a:gd name="T60" fmla="*/ 4 w 582"/>
                  <a:gd name="T61" fmla="*/ 83 h 5300"/>
                  <a:gd name="T62" fmla="*/ 5 w 582"/>
                  <a:gd name="T63" fmla="*/ 83 h 5300"/>
                  <a:gd name="T64" fmla="*/ 6 w 582"/>
                  <a:gd name="T65" fmla="*/ 83 h 5300"/>
                  <a:gd name="T66" fmla="*/ 6 w 582"/>
                  <a:gd name="T67" fmla="*/ 83 h 5300"/>
                  <a:gd name="T68" fmla="*/ 7 w 582"/>
                  <a:gd name="T69" fmla="*/ 83 h 5300"/>
                  <a:gd name="T70" fmla="*/ 8 w 582"/>
                  <a:gd name="T71" fmla="*/ 83 h 5300"/>
                  <a:gd name="T72" fmla="*/ 10 w 582"/>
                  <a:gd name="T73" fmla="*/ 83 h 5300"/>
                  <a:gd name="T74" fmla="*/ 10 w 582"/>
                  <a:gd name="T75" fmla="*/ 68 h 5300"/>
                  <a:gd name="T76" fmla="*/ 10 w 582"/>
                  <a:gd name="T77" fmla="*/ 56 h 5300"/>
                  <a:gd name="T78" fmla="*/ 10 w 582"/>
                  <a:gd name="T79" fmla="*/ 37 h 5300"/>
                  <a:gd name="T80" fmla="*/ 10 w 58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2" h="5300">
                    <a:moveTo>
                      <a:pt x="582" y="0"/>
                    </a:moveTo>
                    <a:lnTo>
                      <a:pt x="549" y="0"/>
                    </a:lnTo>
                    <a:lnTo>
                      <a:pt x="520" y="0"/>
                    </a:lnTo>
                    <a:lnTo>
                      <a:pt x="494" y="0"/>
                    </a:lnTo>
                    <a:lnTo>
                      <a:pt x="473" y="0"/>
                    </a:lnTo>
                    <a:lnTo>
                      <a:pt x="452" y="0"/>
                    </a:lnTo>
                    <a:lnTo>
                      <a:pt x="432" y="0"/>
                    </a:lnTo>
                    <a:lnTo>
                      <a:pt x="410" y="0"/>
                    </a:lnTo>
                    <a:lnTo>
                      <a:pt x="389" y="0"/>
                    </a:lnTo>
                    <a:lnTo>
                      <a:pt x="362" y="0"/>
                    </a:lnTo>
                    <a:lnTo>
                      <a:pt x="332" y="0"/>
                    </a:lnTo>
                    <a:lnTo>
                      <a:pt x="296" y="0"/>
                    </a:lnTo>
                    <a:lnTo>
                      <a:pt x="255" y="0"/>
                    </a:lnTo>
                    <a:lnTo>
                      <a:pt x="205" y="0"/>
                    </a:lnTo>
                    <a:lnTo>
                      <a:pt x="148" y="0"/>
                    </a:lnTo>
                    <a:lnTo>
                      <a:pt x="80" y="0"/>
                    </a:lnTo>
                    <a:lnTo>
                      <a:pt x="0" y="0"/>
                    </a:lnTo>
                    <a:lnTo>
                      <a:pt x="0" y="993"/>
                    </a:lnTo>
                    <a:lnTo>
                      <a:pt x="0" y="1765"/>
                    </a:lnTo>
                    <a:lnTo>
                      <a:pt x="0" y="2980"/>
                    </a:lnTo>
                    <a:lnTo>
                      <a:pt x="0" y="5300"/>
                    </a:lnTo>
                    <a:lnTo>
                      <a:pt x="34" y="5300"/>
                    </a:lnTo>
                    <a:lnTo>
                      <a:pt x="63" y="5300"/>
                    </a:lnTo>
                    <a:lnTo>
                      <a:pt x="87" y="5299"/>
                    </a:lnTo>
                    <a:lnTo>
                      <a:pt x="110" y="5299"/>
                    </a:lnTo>
                    <a:lnTo>
                      <a:pt x="129" y="5299"/>
                    </a:lnTo>
                    <a:lnTo>
                      <a:pt x="150" y="5299"/>
                    </a:lnTo>
                    <a:lnTo>
                      <a:pt x="171" y="5299"/>
                    </a:lnTo>
                    <a:lnTo>
                      <a:pt x="194" y="5299"/>
                    </a:lnTo>
                    <a:lnTo>
                      <a:pt x="220" y="5299"/>
                    </a:lnTo>
                    <a:lnTo>
                      <a:pt x="250" y="5299"/>
                    </a:lnTo>
                    <a:lnTo>
                      <a:pt x="286" y="5299"/>
                    </a:lnTo>
                    <a:lnTo>
                      <a:pt x="327" y="5299"/>
                    </a:lnTo>
                    <a:lnTo>
                      <a:pt x="377" y="5299"/>
                    </a:lnTo>
                    <a:lnTo>
                      <a:pt x="435" y="5299"/>
                    </a:lnTo>
                    <a:lnTo>
                      <a:pt x="503" y="5300"/>
                    </a:lnTo>
                    <a:lnTo>
                      <a:pt x="582" y="5300"/>
                    </a:lnTo>
                    <a:lnTo>
                      <a:pt x="582" y="4306"/>
                    </a:lnTo>
                    <a:lnTo>
                      <a:pt x="582" y="3533"/>
                    </a:lnTo>
                    <a:lnTo>
                      <a:pt x="582" y="2318"/>
                    </a:lnTo>
                    <a:lnTo>
                      <a:pt x="582"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5" name="Freeform 1075">
                <a:extLst>
                  <a:ext uri="{FF2B5EF4-FFF2-40B4-BE49-F238E27FC236}">
                    <a16:creationId xmlns:a16="http://schemas.microsoft.com/office/drawing/2014/main" id="{1CA2DEF5-92A6-4044-9C2C-73A4451D51DC}"/>
                  </a:ext>
                </a:extLst>
              </p:cNvPr>
              <p:cNvSpPr>
                <a:spLocks/>
              </p:cNvSpPr>
              <p:nvPr/>
            </p:nvSpPr>
            <p:spPr bwMode="auto">
              <a:xfrm>
                <a:off x="1966" y="1555"/>
                <a:ext cx="277" cy="2650"/>
              </a:xfrm>
              <a:custGeom>
                <a:avLst/>
                <a:gdLst>
                  <a:gd name="T0" fmla="*/ 9 w 554"/>
                  <a:gd name="T1" fmla="*/ 0 h 5300"/>
                  <a:gd name="T2" fmla="*/ 9 w 554"/>
                  <a:gd name="T3" fmla="*/ 0 h 5300"/>
                  <a:gd name="T4" fmla="*/ 8 w 554"/>
                  <a:gd name="T5" fmla="*/ 0 h 5300"/>
                  <a:gd name="T6" fmla="*/ 8 w 554"/>
                  <a:gd name="T7" fmla="*/ 0 h 5300"/>
                  <a:gd name="T8" fmla="*/ 8 w 554"/>
                  <a:gd name="T9" fmla="*/ 0 h 5300"/>
                  <a:gd name="T10" fmla="*/ 7 w 554"/>
                  <a:gd name="T11" fmla="*/ 0 h 5300"/>
                  <a:gd name="T12" fmla="*/ 7 w 554"/>
                  <a:gd name="T13" fmla="*/ 0 h 5300"/>
                  <a:gd name="T14" fmla="*/ 7 w 554"/>
                  <a:gd name="T15" fmla="*/ 0 h 5300"/>
                  <a:gd name="T16" fmla="*/ 6 w 554"/>
                  <a:gd name="T17" fmla="*/ 0 h 5300"/>
                  <a:gd name="T18" fmla="*/ 6 w 554"/>
                  <a:gd name="T19" fmla="*/ 0 h 5300"/>
                  <a:gd name="T20" fmla="*/ 5 w 554"/>
                  <a:gd name="T21" fmla="*/ 0 h 5300"/>
                  <a:gd name="T22" fmla="*/ 5 w 554"/>
                  <a:gd name="T23" fmla="*/ 0 h 5300"/>
                  <a:gd name="T24" fmla="*/ 4 w 554"/>
                  <a:gd name="T25" fmla="*/ 0 h 5300"/>
                  <a:gd name="T26" fmla="*/ 4 w 554"/>
                  <a:gd name="T27" fmla="*/ 0 h 5300"/>
                  <a:gd name="T28" fmla="*/ 3 w 554"/>
                  <a:gd name="T29" fmla="*/ 0 h 5300"/>
                  <a:gd name="T30" fmla="*/ 2 w 554"/>
                  <a:gd name="T31" fmla="*/ 0 h 5300"/>
                  <a:gd name="T32" fmla="*/ 0 w 554"/>
                  <a:gd name="T33" fmla="*/ 0 h 5300"/>
                  <a:gd name="T34" fmla="*/ 0 w 554"/>
                  <a:gd name="T35" fmla="*/ 16 h 5300"/>
                  <a:gd name="T36" fmla="*/ 0 w 554"/>
                  <a:gd name="T37" fmla="*/ 28 h 5300"/>
                  <a:gd name="T38" fmla="*/ 0 w 554"/>
                  <a:gd name="T39" fmla="*/ 47 h 5300"/>
                  <a:gd name="T40" fmla="*/ 0 w 554"/>
                  <a:gd name="T41" fmla="*/ 83 h 5300"/>
                  <a:gd name="T42" fmla="*/ 1 w 554"/>
                  <a:gd name="T43" fmla="*/ 83 h 5300"/>
                  <a:gd name="T44" fmla="*/ 1 w 554"/>
                  <a:gd name="T45" fmla="*/ 83 h 5300"/>
                  <a:gd name="T46" fmla="*/ 2 w 554"/>
                  <a:gd name="T47" fmla="*/ 83 h 5300"/>
                  <a:gd name="T48" fmla="*/ 2 w 554"/>
                  <a:gd name="T49" fmla="*/ 83 h 5300"/>
                  <a:gd name="T50" fmla="*/ 2 w 554"/>
                  <a:gd name="T51" fmla="*/ 83 h 5300"/>
                  <a:gd name="T52" fmla="*/ 3 w 554"/>
                  <a:gd name="T53" fmla="*/ 83 h 5300"/>
                  <a:gd name="T54" fmla="*/ 3 w 554"/>
                  <a:gd name="T55" fmla="*/ 83 h 5300"/>
                  <a:gd name="T56" fmla="*/ 3 w 554"/>
                  <a:gd name="T57" fmla="*/ 83 h 5300"/>
                  <a:gd name="T58" fmla="*/ 4 w 554"/>
                  <a:gd name="T59" fmla="*/ 83 h 5300"/>
                  <a:gd name="T60" fmla="*/ 4 w 554"/>
                  <a:gd name="T61" fmla="*/ 83 h 5300"/>
                  <a:gd name="T62" fmla="*/ 5 w 554"/>
                  <a:gd name="T63" fmla="*/ 83 h 5300"/>
                  <a:gd name="T64" fmla="*/ 5 w 554"/>
                  <a:gd name="T65" fmla="*/ 83 h 5300"/>
                  <a:gd name="T66" fmla="*/ 6 w 554"/>
                  <a:gd name="T67" fmla="*/ 83 h 5300"/>
                  <a:gd name="T68" fmla="*/ 7 w 554"/>
                  <a:gd name="T69" fmla="*/ 83 h 5300"/>
                  <a:gd name="T70" fmla="*/ 8 w 554"/>
                  <a:gd name="T71" fmla="*/ 83 h 5300"/>
                  <a:gd name="T72" fmla="*/ 9 w 554"/>
                  <a:gd name="T73" fmla="*/ 83 h 5300"/>
                  <a:gd name="T74" fmla="*/ 9 w 554"/>
                  <a:gd name="T75" fmla="*/ 68 h 5300"/>
                  <a:gd name="T76" fmla="*/ 9 w 554"/>
                  <a:gd name="T77" fmla="*/ 56 h 5300"/>
                  <a:gd name="T78" fmla="*/ 9 w 554"/>
                  <a:gd name="T79" fmla="*/ 37 h 5300"/>
                  <a:gd name="T80" fmla="*/ 9 w 55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4" h="5300">
                    <a:moveTo>
                      <a:pt x="554" y="0"/>
                    </a:moveTo>
                    <a:lnTo>
                      <a:pt x="522" y="0"/>
                    </a:lnTo>
                    <a:lnTo>
                      <a:pt x="496" y="0"/>
                    </a:lnTo>
                    <a:lnTo>
                      <a:pt x="471" y="0"/>
                    </a:lnTo>
                    <a:lnTo>
                      <a:pt x="451" y="0"/>
                    </a:lnTo>
                    <a:lnTo>
                      <a:pt x="431" y="0"/>
                    </a:lnTo>
                    <a:lnTo>
                      <a:pt x="411" y="0"/>
                    </a:lnTo>
                    <a:lnTo>
                      <a:pt x="392" y="0"/>
                    </a:lnTo>
                    <a:lnTo>
                      <a:pt x="370" y="0"/>
                    </a:lnTo>
                    <a:lnTo>
                      <a:pt x="345" y="0"/>
                    </a:lnTo>
                    <a:lnTo>
                      <a:pt x="316" y="0"/>
                    </a:lnTo>
                    <a:lnTo>
                      <a:pt x="282" y="0"/>
                    </a:lnTo>
                    <a:lnTo>
                      <a:pt x="242" y="0"/>
                    </a:lnTo>
                    <a:lnTo>
                      <a:pt x="196" y="0"/>
                    </a:lnTo>
                    <a:lnTo>
                      <a:pt x="140" y="0"/>
                    </a:lnTo>
                    <a:lnTo>
                      <a:pt x="75" y="0"/>
                    </a:lnTo>
                    <a:lnTo>
                      <a:pt x="0" y="0"/>
                    </a:lnTo>
                    <a:lnTo>
                      <a:pt x="0" y="993"/>
                    </a:lnTo>
                    <a:lnTo>
                      <a:pt x="0" y="1765"/>
                    </a:lnTo>
                    <a:lnTo>
                      <a:pt x="0" y="2980"/>
                    </a:lnTo>
                    <a:lnTo>
                      <a:pt x="0" y="5300"/>
                    </a:lnTo>
                    <a:lnTo>
                      <a:pt x="33" y="5300"/>
                    </a:lnTo>
                    <a:lnTo>
                      <a:pt x="59" y="5300"/>
                    </a:lnTo>
                    <a:lnTo>
                      <a:pt x="83" y="5299"/>
                    </a:lnTo>
                    <a:lnTo>
                      <a:pt x="104" y="5299"/>
                    </a:lnTo>
                    <a:lnTo>
                      <a:pt x="123" y="5299"/>
                    </a:lnTo>
                    <a:lnTo>
                      <a:pt x="143" y="5299"/>
                    </a:lnTo>
                    <a:lnTo>
                      <a:pt x="163" y="5299"/>
                    </a:lnTo>
                    <a:lnTo>
                      <a:pt x="185" y="5299"/>
                    </a:lnTo>
                    <a:lnTo>
                      <a:pt x="210" y="5299"/>
                    </a:lnTo>
                    <a:lnTo>
                      <a:pt x="239" y="5299"/>
                    </a:lnTo>
                    <a:lnTo>
                      <a:pt x="272" y="5299"/>
                    </a:lnTo>
                    <a:lnTo>
                      <a:pt x="312" y="5299"/>
                    </a:lnTo>
                    <a:lnTo>
                      <a:pt x="358" y="5299"/>
                    </a:lnTo>
                    <a:lnTo>
                      <a:pt x="415" y="5299"/>
                    </a:lnTo>
                    <a:lnTo>
                      <a:pt x="479" y="5300"/>
                    </a:lnTo>
                    <a:lnTo>
                      <a:pt x="554" y="5300"/>
                    </a:lnTo>
                    <a:lnTo>
                      <a:pt x="554" y="4306"/>
                    </a:lnTo>
                    <a:lnTo>
                      <a:pt x="554" y="3533"/>
                    </a:lnTo>
                    <a:lnTo>
                      <a:pt x="554" y="2318"/>
                    </a:lnTo>
                    <a:lnTo>
                      <a:pt x="554"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6" name="Freeform 1076">
                <a:extLst>
                  <a:ext uri="{FF2B5EF4-FFF2-40B4-BE49-F238E27FC236}">
                    <a16:creationId xmlns:a16="http://schemas.microsoft.com/office/drawing/2014/main" id="{FB5D0113-4A08-4F7C-B92F-B2EAE9D1F1E7}"/>
                  </a:ext>
                </a:extLst>
              </p:cNvPr>
              <p:cNvSpPr>
                <a:spLocks/>
              </p:cNvSpPr>
              <p:nvPr/>
            </p:nvSpPr>
            <p:spPr bwMode="auto">
              <a:xfrm>
                <a:off x="1969" y="1555"/>
                <a:ext cx="263" cy="2650"/>
              </a:xfrm>
              <a:custGeom>
                <a:avLst/>
                <a:gdLst>
                  <a:gd name="T0" fmla="*/ 8 w 527"/>
                  <a:gd name="T1" fmla="*/ 0 h 5300"/>
                  <a:gd name="T2" fmla="*/ 7 w 527"/>
                  <a:gd name="T3" fmla="*/ 0 h 5300"/>
                  <a:gd name="T4" fmla="*/ 7 w 527"/>
                  <a:gd name="T5" fmla="*/ 0 h 5300"/>
                  <a:gd name="T6" fmla="*/ 7 w 527"/>
                  <a:gd name="T7" fmla="*/ 0 h 5300"/>
                  <a:gd name="T8" fmla="*/ 6 w 527"/>
                  <a:gd name="T9" fmla="*/ 0 h 5300"/>
                  <a:gd name="T10" fmla="*/ 6 w 527"/>
                  <a:gd name="T11" fmla="*/ 0 h 5300"/>
                  <a:gd name="T12" fmla="*/ 6 w 527"/>
                  <a:gd name="T13" fmla="*/ 0 h 5300"/>
                  <a:gd name="T14" fmla="*/ 5 w 527"/>
                  <a:gd name="T15" fmla="*/ 0 h 5300"/>
                  <a:gd name="T16" fmla="*/ 5 w 527"/>
                  <a:gd name="T17" fmla="*/ 0 h 5300"/>
                  <a:gd name="T18" fmla="*/ 5 w 527"/>
                  <a:gd name="T19" fmla="*/ 0 h 5300"/>
                  <a:gd name="T20" fmla="*/ 4 w 527"/>
                  <a:gd name="T21" fmla="*/ 0 h 5300"/>
                  <a:gd name="T22" fmla="*/ 4 w 527"/>
                  <a:gd name="T23" fmla="*/ 0 h 5300"/>
                  <a:gd name="T24" fmla="*/ 3 w 527"/>
                  <a:gd name="T25" fmla="*/ 0 h 5300"/>
                  <a:gd name="T26" fmla="*/ 2 w 527"/>
                  <a:gd name="T27" fmla="*/ 0 h 5300"/>
                  <a:gd name="T28" fmla="*/ 2 w 527"/>
                  <a:gd name="T29" fmla="*/ 0 h 5300"/>
                  <a:gd name="T30" fmla="*/ 1 w 527"/>
                  <a:gd name="T31" fmla="*/ 0 h 5300"/>
                  <a:gd name="T32" fmla="*/ 0 w 527"/>
                  <a:gd name="T33" fmla="*/ 0 h 5300"/>
                  <a:gd name="T34" fmla="*/ 0 w 527"/>
                  <a:gd name="T35" fmla="*/ 16 h 5300"/>
                  <a:gd name="T36" fmla="*/ 0 w 527"/>
                  <a:gd name="T37" fmla="*/ 28 h 5300"/>
                  <a:gd name="T38" fmla="*/ 0 w 527"/>
                  <a:gd name="T39" fmla="*/ 47 h 5300"/>
                  <a:gd name="T40" fmla="*/ 0 w 527"/>
                  <a:gd name="T41" fmla="*/ 83 h 5300"/>
                  <a:gd name="T42" fmla="*/ 0 w 527"/>
                  <a:gd name="T43" fmla="*/ 83 h 5300"/>
                  <a:gd name="T44" fmla="*/ 0 w 527"/>
                  <a:gd name="T45" fmla="*/ 83 h 5300"/>
                  <a:gd name="T46" fmla="*/ 1 w 527"/>
                  <a:gd name="T47" fmla="*/ 83 h 5300"/>
                  <a:gd name="T48" fmla="*/ 1 w 527"/>
                  <a:gd name="T49" fmla="*/ 83 h 5300"/>
                  <a:gd name="T50" fmla="*/ 1 w 527"/>
                  <a:gd name="T51" fmla="*/ 83 h 5300"/>
                  <a:gd name="T52" fmla="*/ 2 w 527"/>
                  <a:gd name="T53" fmla="*/ 83 h 5300"/>
                  <a:gd name="T54" fmla="*/ 2 w 527"/>
                  <a:gd name="T55" fmla="*/ 83 h 5300"/>
                  <a:gd name="T56" fmla="*/ 2 w 527"/>
                  <a:gd name="T57" fmla="*/ 83 h 5300"/>
                  <a:gd name="T58" fmla="*/ 3 w 527"/>
                  <a:gd name="T59" fmla="*/ 83 h 5300"/>
                  <a:gd name="T60" fmla="*/ 3 w 527"/>
                  <a:gd name="T61" fmla="*/ 83 h 5300"/>
                  <a:gd name="T62" fmla="*/ 4 w 527"/>
                  <a:gd name="T63" fmla="*/ 83 h 5300"/>
                  <a:gd name="T64" fmla="*/ 4 w 527"/>
                  <a:gd name="T65" fmla="*/ 83 h 5300"/>
                  <a:gd name="T66" fmla="*/ 5 w 527"/>
                  <a:gd name="T67" fmla="*/ 83 h 5300"/>
                  <a:gd name="T68" fmla="*/ 6 w 527"/>
                  <a:gd name="T69" fmla="*/ 83 h 5300"/>
                  <a:gd name="T70" fmla="*/ 7 w 527"/>
                  <a:gd name="T71" fmla="*/ 83 h 5300"/>
                  <a:gd name="T72" fmla="*/ 8 w 527"/>
                  <a:gd name="T73" fmla="*/ 83 h 5300"/>
                  <a:gd name="T74" fmla="*/ 8 w 527"/>
                  <a:gd name="T75" fmla="*/ 68 h 5300"/>
                  <a:gd name="T76" fmla="*/ 8 w 527"/>
                  <a:gd name="T77" fmla="*/ 56 h 5300"/>
                  <a:gd name="T78" fmla="*/ 8 w 527"/>
                  <a:gd name="T79" fmla="*/ 37 h 5300"/>
                  <a:gd name="T80" fmla="*/ 8 w 52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7" h="5300">
                    <a:moveTo>
                      <a:pt x="527" y="0"/>
                    </a:moveTo>
                    <a:lnTo>
                      <a:pt x="497" y="0"/>
                    </a:lnTo>
                    <a:lnTo>
                      <a:pt x="470" y="0"/>
                    </a:lnTo>
                    <a:lnTo>
                      <a:pt x="448" y="0"/>
                    </a:lnTo>
                    <a:lnTo>
                      <a:pt x="429" y="0"/>
                    </a:lnTo>
                    <a:lnTo>
                      <a:pt x="409" y="0"/>
                    </a:lnTo>
                    <a:lnTo>
                      <a:pt x="391" y="0"/>
                    </a:lnTo>
                    <a:lnTo>
                      <a:pt x="372" y="0"/>
                    </a:lnTo>
                    <a:lnTo>
                      <a:pt x="351" y="0"/>
                    </a:lnTo>
                    <a:lnTo>
                      <a:pt x="328" y="0"/>
                    </a:lnTo>
                    <a:lnTo>
                      <a:pt x="301" y="0"/>
                    </a:lnTo>
                    <a:lnTo>
                      <a:pt x="269" y="0"/>
                    </a:lnTo>
                    <a:lnTo>
                      <a:pt x="231" y="0"/>
                    </a:lnTo>
                    <a:lnTo>
                      <a:pt x="186" y="0"/>
                    </a:lnTo>
                    <a:lnTo>
                      <a:pt x="134" y="0"/>
                    </a:lnTo>
                    <a:lnTo>
                      <a:pt x="72" y="0"/>
                    </a:lnTo>
                    <a:lnTo>
                      <a:pt x="0" y="0"/>
                    </a:lnTo>
                    <a:lnTo>
                      <a:pt x="0" y="993"/>
                    </a:lnTo>
                    <a:lnTo>
                      <a:pt x="0" y="1765"/>
                    </a:lnTo>
                    <a:lnTo>
                      <a:pt x="0" y="2980"/>
                    </a:lnTo>
                    <a:lnTo>
                      <a:pt x="0" y="5300"/>
                    </a:lnTo>
                    <a:lnTo>
                      <a:pt x="30" y="5300"/>
                    </a:lnTo>
                    <a:lnTo>
                      <a:pt x="57" y="5300"/>
                    </a:lnTo>
                    <a:lnTo>
                      <a:pt x="78" y="5299"/>
                    </a:lnTo>
                    <a:lnTo>
                      <a:pt x="98" y="5299"/>
                    </a:lnTo>
                    <a:lnTo>
                      <a:pt x="118" y="5299"/>
                    </a:lnTo>
                    <a:lnTo>
                      <a:pt x="136" y="5299"/>
                    </a:lnTo>
                    <a:lnTo>
                      <a:pt x="155" y="5299"/>
                    </a:lnTo>
                    <a:lnTo>
                      <a:pt x="175" y="5299"/>
                    </a:lnTo>
                    <a:lnTo>
                      <a:pt x="198" y="5299"/>
                    </a:lnTo>
                    <a:lnTo>
                      <a:pt x="226" y="5299"/>
                    </a:lnTo>
                    <a:lnTo>
                      <a:pt x="258" y="5299"/>
                    </a:lnTo>
                    <a:lnTo>
                      <a:pt x="296" y="5299"/>
                    </a:lnTo>
                    <a:lnTo>
                      <a:pt x="341" y="5299"/>
                    </a:lnTo>
                    <a:lnTo>
                      <a:pt x="393" y="5299"/>
                    </a:lnTo>
                    <a:lnTo>
                      <a:pt x="455" y="5300"/>
                    </a:lnTo>
                    <a:lnTo>
                      <a:pt x="527" y="5300"/>
                    </a:lnTo>
                    <a:lnTo>
                      <a:pt x="527" y="4306"/>
                    </a:lnTo>
                    <a:lnTo>
                      <a:pt x="527" y="3533"/>
                    </a:lnTo>
                    <a:lnTo>
                      <a:pt x="527" y="2318"/>
                    </a:lnTo>
                    <a:lnTo>
                      <a:pt x="527"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7" name="Freeform 1077">
                <a:extLst>
                  <a:ext uri="{FF2B5EF4-FFF2-40B4-BE49-F238E27FC236}">
                    <a16:creationId xmlns:a16="http://schemas.microsoft.com/office/drawing/2014/main" id="{DED47D10-AF0B-48BE-AB67-B7CDB602D681}"/>
                  </a:ext>
                </a:extLst>
              </p:cNvPr>
              <p:cNvSpPr>
                <a:spLocks/>
              </p:cNvSpPr>
              <p:nvPr/>
            </p:nvSpPr>
            <p:spPr bwMode="auto">
              <a:xfrm>
                <a:off x="1973" y="1555"/>
                <a:ext cx="249" cy="2650"/>
              </a:xfrm>
              <a:custGeom>
                <a:avLst/>
                <a:gdLst>
                  <a:gd name="T0" fmla="*/ 7 w 500"/>
                  <a:gd name="T1" fmla="*/ 0 h 5300"/>
                  <a:gd name="T2" fmla="*/ 7 w 500"/>
                  <a:gd name="T3" fmla="*/ 0 h 5300"/>
                  <a:gd name="T4" fmla="*/ 6 w 500"/>
                  <a:gd name="T5" fmla="*/ 0 h 5300"/>
                  <a:gd name="T6" fmla="*/ 6 w 500"/>
                  <a:gd name="T7" fmla="*/ 0 h 5300"/>
                  <a:gd name="T8" fmla="*/ 6 w 500"/>
                  <a:gd name="T9" fmla="*/ 0 h 5300"/>
                  <a:gd name="T10" fmla="*/ 6 w 500"/>
                  <a:gd name="T11" fmla="*/ 0 h 5300"/>
                  <a:gd name="T12" fmla="*/ 5 w 500"/>
                  <a:gd name="T13" fmla="*/ 0 h 5300"/>
                  <a:gd name="T14" fmla="*/ 5 w 500"/>
                  <a:gd name="T15" fmla="*/ 0 h 5300"/>
                  <a:gd name="T16" fmla="*/ 5 w 500"/>
                  <a:gd name="T17" fmla="*/ 0 h 5300"/>
                  <a:gd name="T18" fmla="*/ 4 w 500"/>
                  <a:gd name="T19" fmla="*/ 0 h 5300"/>
                  <a:gd name="T20" fmla="*/ 4 w 500"/>
                  <a:gd name="T21" fmla="*/ 0 h 5300"/>
                  <a:gd name="T22" fmla="*/ 3 w 500"/>
                  <a:gd name="T23" fmla="*/ 0 h 5300"/>
                  <a:gd name="T24" fmla="*/ 3 w 500"/>
                  <a:gd name="T25" fmla="*/ 0 h 5300"/>
                  <a:gd name="T26" fmla="*/ 2 w 500"/>
                  <a:gd name="T27" fmla="*/ 0 h 5300"/>
                  <a:gd name="T28" fmla="*/ 1 w 500"/>
                  <a:gd name="T29" fmla="*/ 0 h 5300"/>
                  <a:gd name="T30" fmla="*/ 1 w 500"/>
                  <a:gd name="T31" fmla="*/ 0 h 5300"/>
                  <a:gd name="T32" fmla="*/ 0 w 500"/>
                  <a:gd name="T33" fmla="*/ 0 h 5300"/>
                  <a:gd name="T34" fmla="*/ 0 w 500"/>
                  <a:gd name="T35" fmla="*/ 16 h 5300"/>
                  <a:gd name="T36" fmla="*/ 0 w 500"/>
                  <a:gd name="T37" fmla="*/ 28 h 5300"/>
                  <a:gd name="T38" fmla="*/ 0 w 500"/>
                  <a:gd name="T39" fmla="*/ 47 h 5300"/>
                  <a:gd name="T40" fmla="*/ 0 w 500"/>
                  <a:gd name="T41" fmla="*/ 83 h 5300"/>
                  <a:gd name="T42" fmla="*/ 0 w 500"/>
                  <a:gd name="T43" fmla="*/ 83 h 5300"/>
                  <a:gd name="T44" fmla="*/ 0 w 500"/>
                  <a:gd name="T45" fmla="*/ 83 h 5300"/>
                  <a:gd name="T46" fmla="*/ 1 w 500"/>
                  <a:gd name="T47" fmla="*/ 83 h 5300"/>
                  <a:gd name="T48" fmla="*/ 1 w 500"/>
                  <a:gd name="T49" fmla="*/ 83 h 5300"/>
                  <a:gd name="T50" fmla="*/ 1 w 500"/>
                  <a:gd name="T51" fmla="*/ 83 h 5300"/>
                  <a:gd name="T52" fmla="*/ 2 w 500"/>
                  <a:gd name="T53" fmla="*/ 83 h 5300"/>
                  <a:gd name="T54" fmla="*/ 2 w 500"/>
                  <a:gd name="T55" fmla="*/ 83 h 5300"/>
                  <a:gd name="T56" fmla="*/ 2 w 500"/>
                  <a:gd name="T57" fmla="*/ 83 h 5300"/>
                  <a:gd name="T58" fmla="*/ 2 w 500"/>
                  <a:gd name="T59" fmla="*/ 83 h 5300"/>
                  <a:gd name="T60" fmla="*/ 3 w 500"/>
                  <a:gd name="T61" fmla="*/ 83 h 5300"/>
                  <a:gd name="T62" fmla="*/ 3 w 500"/>
                  <a:gd name="T63" fmla="*/ 83 h 5300"/>
                  <a:gd name="T64" fmla="*/ 4 w 500"/>
                  <a:gd name="T65" fmla="*/ 83 h 5300"/>
                  <a:gd name="T66" fmla="*/ 5 w 500"/>
                  <a:gd name="T67" fmla="*/ 83 h 5300"/>
                  <a:gd name="T68" fmla="*/ 5 w 500"/>
                  <a:gd name="T69" fmla="*/ 83 h 5300"/>
                  <a:gd name="T70" fmla="*/ 6 w 500"/>
                  <a:gd name="T71" fmla="*/ 83 h 5300"/>
                  <a:gd name="T72" fmla="*/ 7 w 500"/>
                  <a:gd name="T73" fmla="*/ 83 h 5300"/>
                  <a:gd name="T74" fmla="*/ 7 w 500"/>
                  <a:gd name="T75" fmla="*/ 68 h 5300"/>
                  <a:gd name="T76" fmla="*/ 7 w 500"/>
                  <a:gd name="T77" fmla="*/ 56 h 5300"/>
                  <a:gd name="T78" fmla="*/ 7 w 500"/>
                  <a:gd name="T79" fmla="*/ 37 h 5300"/>
                  <a:gd name="T80" fmla="*/ 7 w 50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00" h="5300">
                    <a:moveTo>
                      <a:pt x="500" y="0"/>
                    </a:moveTo>
                    <a:lnTo>
                      <a:pt x="471" y="0"/>
                    </a:lnTo>
                    <a:lnTo>
                      <a:pt x="447" y="0"/>
                    </a:lnTo>
                    <a:lnTo>
                      <a:pt x="425" y="0"/>
                    </a:lnTo>
                    <a:lnTo>
                      <a:pt x="407" y="0"/>
                    </a:lnTo>
                    <a:lnTo>
                      <a:pt x="388" y="0"/>
                    </a:lnTo>
                    <a:lnTo>
                      <a:pt x="371" y="0"/>
                    </a:lnTo>
                    <a:lnTo>
                      <a:pt x="353" y="0"/>
                    </a:lnTo>
                    <a:lnTo>
                      <a:pt x="333" y="0"/>
                    </a:lnTo>
                    <a:lnTo>
                      <a:pt x="311" y="0"/>
                    </a:lnTo>
                    <a:lnTo>
                      <a:pt x="286" y="0"/>
                    </a:lnTo>
                    <a:lnTo>
                      <a:pt x="255" y="0"/>
                    </a:lnTo>
                    <a:lnTo>
                      <a:pt x="219" y="0"/>
                    </a:lnTo>
                    <a:lnTo>
                      <a:pt x="176" y="0"/>
                    </a:lnTo>
                    <a:lnTo>
                      <a:pt x="127" y="0"/>
                    </a:lnTo>
                    <a:lnTo>
                      <a:pt x="68" y="0"/>
                    </a:lnTo>
                    <a:lnTo>
                      <a:pt x="0" y="0"/>
                    </a:lnTo>
                    <a:lnTo>
                      <a:pt x="0" y="993"/>
                    </a:lnTo>
                    <a:lnTo>
                      <a:pt x="0" y="1765"/>
                    </a:lnTo>
                    <a:lnTo>
                      <a:pt x="0" y="2980"/>
                    </a:lnTo>
                    <a:lnTo>
                      <a:pt x="0" y="5300"/>
                    </a:lnTo>
                    <a:lnTo>
                      <a:pt x="29" y="5300"/>
                    </a:lnTo>
                    <a:lnTo>
                      <a:pt x="53" y="5300"/>
                    </a:lnTo>
                    <a:lnTo>
                      <a:pt x="75" y="5299"/>
                    </a:lnTo>
                    <a:lnTo>
                      <a:pt x="93" y="5299"/>
                    </a:lnTo>
                    <a:lnTo>
                      <a:pt x="112" y="5299"/>
                    </a:lnTo>
                    <a:lnTo>
                      <a:pt x="129" y="5299"/>
                    </a:lnTo>
                    <a:lnTo>
                      <a:pt x="148" y="5299"/>
                    </a:lnTo>
                    <a:lnTo>
                      <a:pt x="167" y="5299"/>
                    </a:lnTo>
                    <a:lnTo>
                      <a:pt x="189" y="5299"/>
                    </a:lnTo>
                    <a:lnTo>
                      <a:pt x="214" y="5299"/>
                    </a:lnTo>
                    <a:lnTo>
                      <a:pt x="245" y="5299"/>
                    </a:lnTo>
                    <a:lnTo>
                      <a:pt x="281" y="5299"/>
                    </a:lnTo>
                    <a:lnTo>
                      <a:pt x="324" y="5299"/>
                    </a:lnTo>
                    <a:lnTo>
                      <a:pt x="373" y="5299"/>
                    </a:lnTo>
                    <a:lnTo>
                      <a:pt x="432" y="5300"/>
                    </a:lnTo>
                    <a:lnTo>
                      <a:pt x="500" y="5300"/>
                    </a:lnTo>
                    <a:lnTo>
                      <a:pt x="500" y="4306"/>
                    </a:lnTo>
                    <a:lnTo>
                      <a:pt x="500" y="3533"/>
                    </a:lnTo>
                    <a:lnTo>
                      <a:pt x="500" y="2318"/>
                    </a:lnTo>
                    <a:lnTo>
                      <a:pt x="500"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8" name="Freeform 1078">
                <a:extLst>
                  <a:ext uri="{FF2B5EF4-FFF2-40B4-BE49-F238E27FC236}">
                    <a16:creationId xmlns:a16="http://schemas.microsoft.com/office/drawing/2014/main" id="{A2C8D670-9B88-4E38-8186-375E2D264C2C}"/>
                  </a:ext>
                </a:extLst>
              </p:cNvPr>
              <p:cNvSpPr>
                <a:spLocks/>
              </p:cNvSpPr>
              <p:nvPr/>
            </p:nvSpPr>
            <p:spPr bwMode="auto">
              <a:xfrm>
                <a:off x="1977" y="1555"/>
                <a:ext cx="235" cy="2650"/>
              </a:xfrm>
              <a:custGeom>
                <a:avLst/>
                <a:gdLst>
                  <a:gd name="T0" fmla="*/ 7 w 471"/>
                  <a:gd name="T1" fmla="*/ 0 h 5300"/>
                  <a:gd name="T2" fmla="*/ 6 w 471"/>
                  <a:gd name="T3" fmla="*/ 0 h 5300"/>
                  <a:gd name="T4" fmla="*/ 6 w 471"/>
                  <a:gd name="T5" fmla="*/ 0 h 5300"/>
                  <a:gd name="T6" fmla="*/ 6 w 471"/>
                  <a:gd name="T7" fmla="*/ 0 h 5300"/>
                  <a:gd name="T8" fmla="*/ 5 w 471"/>
                  <a:gd name="T9" fmla="*/ 0 h 5300"/>
                  <a:gd name="T10" fmla="*/ 5 w 471"/>
                  <a:gd name="T11" fmla="*/ 0 h 5300"/>
                  <a:gd name="T12" fmla="*/ 5 w 471"/>
                  <a:gd name="T13" fmla="*/ 0 h 5300"/>
                  <a:gd name="T14" fmla="*/ 5 w 471"/>
                  <a:gd name="T15" fmla="*/ 0 h 5300"/>
                  <a:gd name="T16" fmla="*/ 4 w 471"/>
                  <a:gd name="T17" fmla="*/ 0 h 5300"/>
                  <a:gd name="T18" fmla="*/ 4 w 471"/>
                  <a:gd name="T19" fmla="*/ 0 h 5300"/>
                  <a:gd name="T20" fmla="*/ 4 w 471"/>
                  <a:gd name="T21" fmla="*/ 0 h 5300"/>
                  <a:gd name="T22" fmla="*/ 3 w 471"/>
                  <a:gd name="T23" fmla="*/ 0 h 5300"/>
                  <a:gd name="T24" fmla="*/ 3 w 471"/>
                  <a:gd name="T25" fmla="*/ 0 h 5300"/>
                  <a:gd name="T26" fmla="*/ 2 w 471"/>
                  <a:gd name="T27" fmla="*/ 0 h 5300"/>
                  <a:gd name="T28" fmla="*/ 1 w 471"/>
                  <a:gd name="T29" fmla="*/ 0 h 5300"/>
                  <a:gd name="T30" fmla="*/ 1 w 471"/>
                  <a:gd name="T31" fmla="*/ 0 h 5300"/>
                  <a:gd name="T32" fmla="*/ 0 w 471"/>
                  <a:gd name="T33" fmla="*/ 0 h 5300"/>
                  <a:gd name="T34" fmla="*/ 0 w 471"/>
                  <a:gd name="T35" fmla="*/ 16 h 5300"/>
                  <a:gd name="T36" fmla="*/ 0 w 471"/>
                  <a:gd name="T37" fmla="*/ 28 h 5300"/>
                  <a:gd name="T38" fmla="*/ 0 w 471"/>
                  <a:gd name="T39" fmla="*/ 47 h 5300"/>
                  <a:gd name="T40" fmla="*/ 0 w 471"/>
                  <a:gd name="T41" fmla="*/ 83 h 5300"/>
                  <a:gd name="T42" fmla="*/ 0 w 471"/>
                  <a:gd name="T43" fmla="*/ 83 h 5300"/>
                  <a:gd name="T44" fmla="*/ 0 w 471"/>
                  <a:gd name="T45" fmla="*/ 83 h 5300"/>
                  <a:gd name="T46" fmla="*/ 1 w 471"/>
                  <a:gd name="T47" fmla="*/ 83 h 5300"/>
                  <a:gd name="T48" fmla="*/ 1 w 471"/>
                  <a:gd name="T49" fmla="*/ 83 h 5300"/>
                  <a:gd name="T50" fmla="*/ 1 w 471"/>
                  <a:gd name="T51" fmla="*/ 83 h 5300"/>
                  <a:gd name="T52" fmla="*/ 1 w 471"/>
                  <a:gd name="T53" fmla="*/ 83 h 5300"/>
                  <a:gd name="T54" fmla="*/ 2 w 471"/>
                  <a:gd name="T55" fmla="*/ 83 h 5300"/>
                  <a:gd name="T56" fmla="*/ 2 w 471"/>
                  <a:gd name="T57" fmla="*/ 83 h 5300"/>
                  <a:gd name="T58" fmla="*/ 2 w 471"/>
                  <a:gd name="T59" fmla="*/ 83 h 5300"/>
                  <a:gd name="T60" fmla="*/ 3 w 471"/>
                  <a:gd name="T61" fmla="*/ 83 h 5300"/>
                  <a:gd name="T62" fmla="*/ 3 w 471"/>
                  <a:gd name="T63" fmla="*/ 83 h 5300"/>
                  <a:gd name="T64" fmla="*/ 4 w 471"/>
                  <a:gd name="T65" fmla="*/ 83 h 5300"/>
                  <a:gd name="T66" fmla="*/ 4 w 471"/>
                  <a:gd name="T67" fmla="*/ 83 h 5300"/>
                  <a:gd name="T68" fmla="*/ 5 w 471"/>
                  <a:gd name="T69" fmla="*/ 83 h 5300"/>
                  <a:gd name="T70" fmla="*/ 6 w 471"/>
                  <a:gd name="T71" fmla="*/ 83 h 5300"/>
                  <a:gd name="T72" fmla="*/ 7 w 471"/>
                  <a:gd name="T73" fmla="*/ 83 h 5300"/>
                  <a:gd name="T74" fmla="*/ 7 w 471"/>
                  <a:gd name="T75" fmla="*/ 68 h 5300"/>
                  <a:gd name="T76" fmla="*/ 7 w 471"/>
                  <a:gd name="T77" fmla="*/ 56 h 5300"/>
                  <a:gd name="T78" fmla="*/ 7 w 471"/>
                  <a:gd name="T79" fmla="*/ 37 h 5300"/>
                  <a:gd name="T80" fmla="*/ 7 w 471"/>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71" h="5300">
                    <a:moveTo>
                      <a:pt x="471" y="0"/>
                    </a:moveTo>
                    <a:lnTo>
                      <a:pt x="444" y="0"/>
                    </a:lnTo>
                    <a:lnTo>
                      <a:pt x="421" y="0"/>
                    </a:lnTo>
                    <a:lnTo>
                      <a:pt x="401" y="0"/>
                    </a:lnTo>
                    <a:lnTo>
                      <a:pt x="383" y="0"/>
                    </a:lnTo>
                    <a:lnTo>
                      <a:pt x="366" y="0"/>
                    </a:lnTo>
                    <a:lnTo>
                      <a:pt x="350" y="0"/>
                    </a:lnTo>
                    <a:lnTo>
                      <a:pt x="333" y="0"/>
                    </a:lnTo>
                    <a:lnTo>
                      <a:pt x="315" y="0"/>
                    </a:lnTo>
                    <a:lnTo>
                      <a:pt x="293" y="0"/>
                    </a:lnTo>
                    <a:lnTo>
                      <a:pt x="269" y="0"/>
                    </a:lnTo>
                    <a:lnTo>
                      <a:pt x="240" y="0"/>
                    </a:lnTo>
                    <a:lnTo>
                      <a:pt x="206" y="0"/>
                    </a:lnTo>
                    <a:lnTo>
                      <a:pt x="166" y="0"/>
                    </a:lnTo>
                    <a:lnTo>
                      <a:pt x="119" y="0"/>
                    </a:lnTo>
                    <a:lnTo>
                      <a:pt x="65" y="0"/>
                    </a:lnTo>
                    <a:lnTo>
                      <a:pt x="0" y="0"/>
                    </a:lnTo>
                    <a:lnTo>
                      <a:pt x="0" y="993"/>
                    </a:lnTo>
                    <a:lnTo>
                      <a:pt x="0" y="1765"/>
                    </a:lnTo>
                    <a:lnTo>
                      <a:pt x="0" y="2980"/>
                    </a:lnTo>
                    <a:lnTo>
                      <a:pt x="0" y="5300"/>
                    </a:lnTo>
                    <a:lnTo>
                      <a:pt x="28" y="5300"/>
                    </a:lnTo>
                    <a:lnTo>
                      <a:pt x="51" y="5300"/>
                    </a:lnTo>
                    <a:lnTo>
                      <a:pt x="70" y="5299"/>
                    </a:lnTo>
                    <a:lnTo>
                      <a:pt x="88" y="5299"/>
                    </a:lnTo>
                    <a:lnTo>
                      <a:pt x="105" y="5299"/>
                    </a:lnTo>
                    <a:lnTo>
                      <a:pt x="121" y="5299"/>
                    </a:lnTo>
                    <a:lnTo>
                      <a:pt x="138" y="5299"/>
                    </a:lnTo>
                    <a:lnTo>
                      <a:pt x="157" y="5299"/>
                    </a:lnTo>
                    <a:lnTo>
                      <a:pt x="178" y="5299"/>
                    </a:lnTo>
                    <a:lnTo>
                      <a:pt x="202" y="5299"/>
                    </a:lnTo>
                    <a:lnTo>
                      <a:pt x="231" y="5299"/>
                    </a:lnTo>
                    <a:lnTo>
                      <a:pt x="265" y="5299"/>
                    </a:lnTo>
                    <a:lnTo>
                      <a:pt x="304" y="5299"/>
                    </a:lnTo>
                    <a:lnTo>
                      <a:pt x="351" y="5299"/>
                    </a:lnTo>
                    <a:lnTo>
                      <a:pt x="407" y="5300"/>
                    </a:lnTo>
                    <a:lnTo>
                      <a:pt x="471" y="5300"/>
                    </a:lnTo>
                    <a:lnTo>
                      <a:pt x="471" y="4306"/>
                    </a:lnTo>
                    <a:lnTo>
                      <a:pt x="471" y="3533"/>
                    </a:lnTo>
                    <a:lnTo>
                      <a:pt x="471" y="2318"/>
                    </a:lnTo>
                    <a:lnTo>
                      <a:pt x="471"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9" name="Freeform 1079">
                <a:extLst>
                  <a:ext uri="{FF2B5EF4-FFF2-40B4-BE49-F238E27FC236}">
                    <a16:creationId xmlns:a16="http://schemas.microsoft.com/office/drawing/2014/main" id="{FB9C4114-8B1E-4F80-B8CB-8AA536F25F2E}"/>
                  </a:ext>
                </a:extLst>
              </p:cNvPr>
              <p:cNvSpPr>
                <a:spLocks/>
              </p:cNvSpPr>
              <p:nvPr/>
            </p:nvSpPr>
            <p:spPr bwMode="auto">
              <a:xfrm>
                <a:off x="1980" y="1555"/>
                <a:ext cx="222" cy="2650"/>
              </a:xfrm>
              <a:custGeom>
                <a:avLst/>
                <a:gdLst>
                  <a:gd name="T0" fmla="*/ 7 w 444"/>
                  <a:gd name="T1" fmla="*/ 0 h 5300"/>
                  <a:gd name="T2" fmla="*/ 7 w 444"/>
                  <a:gd name="T3" fmla="*/ 0 h 5300"/>
                  <a:gd name="T4" fmla="*/ 7 w 444"/>
                  <a:gd name="T5" fmla="*/ 0 h 5300"/>
                  <a:gd name="T6" fmla="*/ 6 w 444"/>
                  <a:gd name="T7" fmla="*/ 0 h 5300"/>
                  <a:gd name="T8" fmla="*/ 6 w 444"/>
                  <a:gd name="T9" fmla="*/ 0 h 5300"/>
                  <a:gd name="T10" fmla="*/ 6 w 444"/>
                  <a:gd name="T11" fmla="*/ 0 h 5300"/>
                  <a:gd name="T12" fmla="*/ 6 w 444"/>
                  <a:gd name="T13" fmla="*/ 0 h 5300"/>
                  <a:gd name="T14" fmla="*/ 5 w 444"/>
                  <a:gd name="T15" fmla="*/ 0 h 5300"/>
                  <a:gd name="T16" fmla="*/ 5 w 444"/>
                  <a:gd name="T17" fmla="*/ 0 h 5300"/>
                  <a:gd name="T18" fmla="*/ 5 w 444"/>
                  <a:gd name="T19" fmla="*/ 0 h 5300"/>
                  <a:gd name="T20" fmla="*/ 4 w 444"/>
                  <a:gd name="T21" fmla="*/ 0 h 5300"/>
                  <a:gd name="T22" fmla="*/ 4 w 444"/>
                  <a:gd name="T23" fmla="*/ 0 h 5300"/>
                  <a:gd name="T24" fmla="*/ 4 w 444"/>
                  <a:gd name="T25" fmla="*/ 0 h 5300"/>
                  <a:gd name="T26" fmla="*/ 3 w 444"/>
                  <a:gd name="T27" fmla="*/ 0 h 5300"/>
                  <a:gd name="T28" fmla="*/ 2 w 444"/>
                  <a:gd name="T29" fmla="*/ 0 h 5300"/>
                  <a:gd name="T30" fmla="*/ 1 w 444"/>
                  <a:gd name="T31" fmla="*/ 0 h 5300"/>
                  <a:gd name="T32" fmla="*/ 0 w 444"/>
                  <a:gd name="T33" fmla="*/ 0 h 5300"/>
                  <a:gd name="T34" fmla="*/ 0 w 444"/>
                  <a:gd name="T35" fmla="*/ 16 h 5300"/>
                  <a:gd name="T36" fmla="*/ 0 w 444"/>
                  <a:gd name="T37" fmla="*/ 28 h 5300"/>
                  <a:gd name="T38" fmla="*/ 0 w 444"/>
                  <a:gd name="T39" fmla="*/ 47 h 5300"/>
                  <a:gd name="T40" fmla="*/ 0 w 444"/>
                  <a:gd name="T41" fmla="*/ 83 h 5300"/>
                  <a:gd name="T42" fmla="*/ 1 w 444"/>
                  <a:gd name="T43" fmla="*/ 83 h 5300"/>
                  <a:gd name="T44" fmla="*/ 1 w 444"/>
                  <a:gd name="T45" fmla="*/ 83 h 5300"/>
                  <a:gd name="T46" fmla="*/ 2 w 444"/>
                  <a:gd name="T47" fmla="*/ 83 h 5300"/>
                  <a:gd name="T48" fmla="*/ 2 w 444"/>
                  <a:gd name="T49" fmla="*/ 83 h 5300"/>
                  <a:gd name="T50" fmla="*/ 2 w 444"/>
                  <a:gd name="T51" fmla="*/ 83 h 5300"/>
                  <a:gd name="T52" fmla="*/ 2 w 444"/>
                  <a:gd name="T53" fmla="*/ 83 h 5300"/>
                  <a:gd name="T54" fmla="*/ 3 w 444"/>
                  <a:gd name="T55" fmla="*/ 83 h 5300"/>
                  <a:gd name="T56" fmla="*/ 3 w 444"/>
                  <a:gd name="T57" fmla="*/ 83 h 5300"/>
                  <a:gd name="T58" fmla="*/ 3 w 444"/>
                  <a:gd name="T59" fmla="*/ 83 h 5300"/>
                  <a:gd name="T60" fmla="*/ 3 w 444"/>
                  <a:gd name="T61" fmla="*/ 83 h 5300"/>
                  <a:gd name="T62" fmla="*/ 4 w 444"/>
                  <a:gd name="T63" fmla="*/ 83 h 5300"/>
                  <a:gd name="T64" fmla="*/ 4 w 444"/>
                  <a:gd name="T65" fmla="*/ 83 h 5300"/>
                  <a:gd name="T66" fmla="*/ 5 w 444"/>
                  <a:gd name="T67" fmla="*/ 83 h 5300"/>
                  <a:gd name="T68" fmla="*/ 6 w 444"/>
                  <a:gd name="T69" fmla="*/ 83 h 5300"/>
                  <a:gd name="T70" fmla="*/ 6 w 444"/>
                  <a:gd name="T71" fmla="*/ 83 h 5300"/>
                  <a:gd name="T72" fmla="*/ 7 w 444"/>
                  <a:gd name="T73" fmla="*/ 83 h 5300"/>
                  <a:gd name="T74" fmla="*/ 7 w 444"/>
                  <a:gd name="T75" fmla="*/ 68 h 5300"/>
                  <a:gd name="T76" fmla="*/ 7 w 444"/>
                  <a:gd name="T77" fmla="*/ 56 h 5300"/>
                  <a:gd name="T78" fmla="*/ 7 w 444"/>
                  <a:gd name="T79" fmla="*/ 37 h 5300"/>
                  <a:gd name="T80" fmla="*/ 7 w 44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4" h="5300">
                    <a:moveTo>
                      <a:pt x="444" y="0"/>
                    </a:moveTo>
                    <a:lnTo>
                      <a:pt x="418" y="0"/>
                    </a:lnTo>
                    <a:lnTo>
                      <a:pt x="396" y="0"/>
                    </a:lnTo>
                    <a:lnTo>
                      <a:pt x="378" y="0"/>
                    </a:lnTo>
                    <a:lnTo>
                      <a:pt x="361" y="0"/>
                    </a:lnTo>
                    <a:lnTo>
                      <a:pt x="344" y="0"/>
                    </a:lnTo>
                    <a:lnTo>
                      <a:pt x="329" y="0"/>
                    </a:lnTo>
                    <a:lnTo>
                      <a:pt x="313" y="0"/>
                    </a:lnTo>
                    <a:lnTo>
                      <a:pt x="296" y="0"/>
                    </a:lnTo>
                    <a:lnTo>
                      <a:pt x="276" y="0"/>
                    </a:lnTo>
                    <a:lnTo>
                      <a:pt x="253" y="0"/>
                    </a:lnTo>
                    <a:lnTo>
                      <a:pt x="226" y="0"/>
                    </a:lnTo>
                    <a:lnTo>
                      <a:pt x="195" y="0"/>
                    </a:lnTo>
                    <a:lnTo>
                      <a:pt x="157" y="0"/>
                    </a:lnTo>
                    <a:lnTo>
                      <a:pt x="112" y="0"/>
                    </a:lnTo>
                    <a:lnTo>
                      <a:pt x="60" y="0"/>
                    </a:lnTo>
                    <a:lnTo>
                      <a:pt x="0" y="0"/>
                    </a:lnTo>
                    <a:lnTo>
                      <a:pt x="0" y="993"/>
                    </a:lnTo>
                    <a:lnTo>
                      <a:pt x="0" y="1765"/>
                    </a:lnTo>
                    <a:lnTo>
                      <a:pt x="0" y="2980"/>
                    </a:lnTo>
                    <a:lnTo>
                      <a:pt x="0" y="5300"/>
                    </a:lnTo>
                    <a:lnTo>
                      <a:pt x="25" y="5300"/>
                    </a:lnTo>
                    <a:lnTo>
                      <a:pt x="47" y="5300"/>
                    </a:lnTo>
                    <a:lnTo>
                      <a:pt x="66" y="5299"/>
                    </a:lnTo>
                    <a:lnTo>
                      <a:pt x="83" y="5299"/>
                    </a:lnTo>
                    <a:lnTo>
                      <a:pt x="99" y="5299"/>
                    </a:lnTo>
                    <a:lnTo>
                      <a:pt x="114" y="5299"/>
                    </a:lnTo>
                    <a:lnTo>
                      <a:pt x="130" y="5299"/>
                    </a:lnTo>
                    <a:lnTo>
                      <a:pt x="147" y="5299"/>
                    </a:lnTo>
                    <a:lnTo>
                      <a:pt x="167" y="5299"/>
                    </a:lnTo>
                    <a:lnTo>
                      <a:pt x="190" y="5299"/>
                    </a:lnTo>
                    <a:lnTo>
                      <a:pt x="218" y="5299"/>
                    </a:lnTo>
                    <a:lnTo>
                      <a:pt x="249" y="5299"/>
                    </a:lnTo>
                    <a:lnTo>
                      <a:pt x="287" y="5299"/>
                    </a:lnTo>
                    <a:lnTo>
                      <a:pt x="332" y="5299"/>
                    </a:lnTo>
                    <a:lnTo>
                      <a:pt x="384" y="5300"/>
                    </a:lnTo>
                    <a:lnTo>
                      <a:pt x="444" y="5300"/>
                    </a:lnTo>
                    <a:lnTo>
                      <a:pt x="444" y="4306"/>
                    </a:lnTo>
                    <a:lnTo>
                      <a:pt x="444" y="3533"/>
                    </a:lnTo>
                    <a:lnTo>
                      <a:pt x="444" y="2318"/>
                    </a:lnTo>
                    <a:lnTo>
                      <a:pt x="444"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0" name="Freeform 1080">
                <a:extLst>
                  <a:ext uri="{FF2B5EF4-FFF2-40B4-BE49-F238E27FC236}">
                    <a16:creationId xmlns:a16="http://schemas.microsoft.com/office/drawing/2014/main" id="{49708062-A120-45A2-A17B-E78F838C1930}"/>
                  </a:ext>
                </a:extLst>
              </p:cNvPr>
              <p:cNvSpPr>
                <a:spLocks/>
              </p:cNvSpPr>
              <p:nvPr/>
            </p:nvSpPr>
            <p:spPr bwMode="auto">
              <a:xfrm>
                <a:off x="1983" y="1555"/>
                <a:ext cx="209" cy="2650"/>
              </a:xfrm>
              <a:custGeom>
                <a:avLst/>
                <a:gdLst>
                  <a:gd name="T0" fmla="*/ 7 w 417"/>
                  <a:gd name="T1" fmla="*/ 0 h 5300"/>
                  <a:gd name="T2" fmla="*/ 7 w 417"/>
                  <a:gd name="T3" fmla="*/ 0 h 5300"/>
                  <a:gd name="T4" fmla="*/ 6 w 417"/>
                  <a:gd name="T5" fmla="*/ 0 h 5300"/>
                  <a:gd name="T6" fmla="*/ 6 w 417"/>
                  <a:gd name="T7" fmla="*/ 0 h 5300"/>
                  <a:gd name="T8" fmla="*/ 6 w 417"/>
                  <a:gd name="T9" fmla="*/ 0 h 5300"/>
                  <a:gd name="T10" fmla="*/ 6 w 417"/>
                  <a:gd name="T11" fmla="*/ 0 h 5300"/>
                  <a:gd name="T12" fmla="*/ 5 w 417"/>
                  <a:gd name="T13" fmla="*/ 0 h 5300"/>
                  <a:gd name="T14" fmla="*/ 5 w 417"/>
                  <a:gd name="T15" fmla="*/ 0 h 5300"/>
                  <a:gd name="T16" fmla="*/ 5 w 417"/>
                  <a:gd name="T17" fmla="*/ 0 h 5300"/>
                  <a:gd name="T18" fmla="*/ 5 w 417"/>
                  <a:gd name="T19" fmla="*/ 0 h 5300"/>
                  <a:gd name="T20" fmla="*/ 4 w 417"/>
                  <a:gd name="T21" fmla="*/ 0 h 5300"/>
                  <a:gd name="T22" fmla="*/ 4 w 417"/>
                  <a:gd name="T23" fmla="*/ 0 h 5300"/>
                  <a:gd name="T24" fmla="*/ 3 w 417"/>
                  <a:gd name="T25" fmla="*/ 0 h 5300"/>
                  <a:gd name="T26" fmla="*/ 3 w 417"/>
                  <a:gd name="T27" fmla="*/ 0 h 5300"/>
                  <a:gd name="T28" fmla="*/ 2 w 417"/>
                  <a:gd name="T29" fmla="*/ 0 h 5300"/>
                  <a:gd name="T30" fmla="*/ 1 w 417"/>
                  <a:gd name="T31" fmla="*/ 0 h 5300"/>
                  <a:gd name="T32" fmla="*/ 0 w 417"/>
                  <a:gd name="T33" fmla="*/ 0 h 5300"/>
                  <a:gd name="T34" fmla="*/ 0 w 417"/>
                  <a:gd name="T35" fmla="*/ 16 h 5300"/>
                  <a:gd name="T36" fmla="*/ 0 w 417"/>
                  <a:gd name="T37" fmla="*/ 28 h 5300"/>
                  <a:gd name="T38" fmla="*/ 0 w 417"/>
                  <a:gd name="T39" fmla="*/ 47 h 5300"/>
                  <a:gd name="T40" fmla="*/ 0 w 417"/>
                  <a:gd name="T41" fmla="*/ 83 h 5300"/>
                  <a:gd name="T42" fmla="*/ 1 w 417"/>
                  <a:gd name="T43" fmla="*/ 83 h 5300"/>
                  <a:gd name="T44" fmla="*/ 1 w 417"/>
                  <a:gd name="T45" fmla="*/ 83 h 5300"/>
                  <a:gd name="T46" fmla="*/ 1 w 417"/>
                  <a:gd name="T47" fmla="*/ 83 h 5300"/>
                  <a:gd name="T48" fmla="*/ 2 w 417"/>
                  <a:gd name="T49" fmla="*/ 83 h 5300"/>
                  <a:gd name="T50" fmla="*/ 2 w 417"/>
                  <a:gd name="T51" fmla="*/ 83 h 5300"/>
                  <a:gd name="T52" fmla="*/ 2 w 417"/>
                  <a:gd name="T53" fmla="*/ 83 h 5300"/>
                  <a:gd name="T54" fmla="*/ 2 w 417"/>
                  <a:gd name="T55" fmla="*/ 83 h 5300"/>
                  <a:gd name="T56" fmla="*/ 3 w 417"/>
                  <a:gd name="T57" fmla="*/ 83 h 5300"/>
                  <a:gd name="T58" fmla="*/ 3 w 417"/>
                  <a:gd name="T59" fmla="*/ 83 h 5300"/>
                  <a:gd name="T60" fmla="*/ 3 w 417"/>
                  <a:gd name="T61" fmla="*/ 83 h 5300"/>
                  <a:gd name="T62" fmla="*/ 4 w 417"/>
                  <a:gd name="T63" fmla="*/ 83 h 5300"/>
                  <a:gd name="T64" fmla="*/ 4 w 417"/>
                  <a:gd name="T65" fmla="*/ 83 h 5300"/>
                  <a:gd name="T66" fmla="*/ 5 w 417"/>
                  <a:gd name="T67" fmla="*/ 83 h 5300"/>
                  <a:gd name="T68" fmla="*/ 5 w 417"/>
                  <a:gd name="T69" fmla="*/ 83 h 5300"/>
                  <a:gd name="T70" fmla="*/ 6 w 417"/>
                  <a:gd name="T71" fmla="*/ 83 h 5300"/>
                  <a:gd name="T72" fmla="*/ 7 w 417"/>
                  <a:gd name="T73" fmla="*/ 83 h 5300"/>
                  <a:gd name="T74" fmla="*/ 7 w 417"/>
                  <a:gd name="T75" fmla="*/ 68 h 5300"/>
                  <a:gd name="T76" fmla="*/ 7 w 417"/>
                  <a:gd name="T77" fmla="*/ 56 h 5300"/>
                  <a:gd name="T78" fmla="*/ 7 w 417"/>
                  <a:gd name="T79" fmla="*/ 37 h 5300"/>
                  <a:gd name="T80" fmla="*/ 7 w 41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7" h="5300">
                    <a:moveTo>
                      <a:pt x="417" y="0"/>
                    </a:moveTo>
                    <a:lnTo>
                      <a:pt x="393" y="0"/>
                    </a:lnTo>
                    <a:lnTo>
                      <a:pt x="372" y="0"/>
                    </a:lnTo>
                    <a:lnTo>
                      <a:pt x="355" y="0"/>
                    </a:lnTo>
                    <a:lnTo>
                      <a:pt x="339" y="0"/>
                    </a:lnTo>
                    <a:lnTo>
                      <a:pt x="324" y="0"/>
                    </a:lnTo>
                    <a:lnTo>
                      <a:pt x="310" y="0"/>
                    </a:lnTo>
                    <a:lnTo>
                      <a:pt x="295" y="0"/>
                    </a:lnTo>
                    <a:lnTo>
                      <a:pt x="278" y="0"/>
                    </a:lnTo>
                    <a:lnTo>
                      <a:pt x="259" y="0"/>
                    </a:lnTo>
                    <a:lnTo>
                      <a:pt x="238" y="0"/>
                    </a:lnTo>
                    <a:lnTo>
                      <a:pt x="213" y="0"/>
                    </a:lnTo>
                    <a:lnTo>
                      <a:pt x="183" y="0"/>
                    </a:lnTo>
                    <a:lnTo>
                      <a:pt x="147" y="0"/>
                    </a:lnTo>
                    <a:lnTo>
                      <a:pt x="106" y="0"/>
                    </a:lnTo>
                    <a:lnTo>
                      <a:pt x="56" y="0"/>
                    </a:lnTo>
                    <a:lnTo>
                      <a:pt x="0" y="0"/>
                    </a:lnTo>
                    <a:lnTo>
                      <a:pt x="0" y="993"/>
                    </a:lnTo>
                    <a:lnTo>
                      <a:pt x="0" y="1765"/>
                    </a:lnTo>
                    <a:lnTo>
                      <a:pt x="0" y="2980"/>
                    </a:lnTo>
                    <a:lnTo>
                      <a:pt x="0" y="5300"/>
                    </a:lnTo>
                    <a:lnTo>
                      <a:pt x="24" y="5300"/>
                    </a:lnTo>
                    <a:lnTo>
                      <a:pt x="44" y="5300"/>
                    </a:lnTo>
                    <a:lnTo>
                      <a:pt x="62" y="5299"/>
                    </a:lnTo>
                    <a:lnTo>
                      <a:pt x="78" y="5299"/>
                    </a:lnTo>
                    <a:lnTo>
                      <a:pt x="92" y="5299"/>
                    </a:lnTo>
                    <a:lnTo>
                      <a:pt x="107" y="5299"/>
                    </a:lnTo>
                    <a:lnTo>
                      <a:pt x="122" y="5299"/>
                    </a:lnTo>
                    <a:lnTo>
                      <a:pt x="138" y="5299"/>
                    </a:lnTo>
                    <a:lnTo>
                      <a:pt x="157" y="5299"/>
                    </a:lnTo>
                    <a:lnTo>
                      <a:pt x="178" y="5299"/>
                    </a:lnTo>
                    <a:lnTo>
                      <a:pt x="204" y="5299"/>
                    </a:lnTo>
                    <a:lnTo>
                      <a:pt x="234" y="5299"/>
                    </a:lnTo>
                    <a:lnTo>
                      <a:pt x="269" y="5299"/>
                    </a:lnTo>
                    <a:lnTo>
                      <a:pt x="311" y="5299"/>
                    </a:lnTo>
                    <a:lnTo>
                      <a:pt x="360" y="5300"/>
                    </a:lnTo>
                    <a:lnTo>
                      <a:pt x="417" y="5300"/>
                    </a:lnTo>
                    <a:lnTo>
                      <a:pt x="417" y="4306"/>
                    </a:lnTo>
                    <a:lnTo>
                      <a:pt x="417" y="3533"/>
                    </a:lnTo>
                    <a:lnTo>
                      <a:pt x="417" y="2318"/>
                    </a:lnTo>
                    <a:lnTo>
                      <a:pt x="417"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1" name="Freeform 1081">
                <a:extLst>
                  <a:ext uri="{FF2B5EF4-FFF2-40B4-BE49-F238E27FC236}">
                    <a16:creationId xmlns:a16="http://schemas.microsoft.com/office/drawing/2014/main" id="{925DA508-AF0A-4717-90A1-3B9436CCB5BC}"/>
                  </a:ext>
                </a:extLst>
              </p:cNvPr>
              <p:cNvSpPr>
                <a:spLocks/>
              </p:cNvSpPr>
              <p:nvPr/>
            </p:nvSpPr>
            <p:spPr bwMode="auto">
              <a:xfrm>
                <a:off x="1987" y="1555"/>
                <a:ext cx="195" cy="2650"/>
              </a:xfrm>
              <a:custGeom>
                <a:avLst/>
                <a:gdLst>
                  <a:gd name="T0" fmla="*/ 7 w 389"/>
                  <a:gd name="T1" fmla="*/ 0 h 5300"/>
                  <a:gd name="T2" fmla="*/ 6 w 389"/>
                  <a:gd name="T3" fmla="*/ 0 h 5300"/>
                  <a:gd name="T4" fmla="*/ 6 w 389"/>
                  <a:gd name="T5" fmla="*/ 0 h 5300"/>
                  <a:gd name="T6" fmla="*/ 6 w 389"/>
                  <a:gd name="T7" fmla="*/ 0 h 5300"/>
                  <a:gd name="T8" fmla="*/ 5 w 389"/>
                  <a:gd name="T9" fmla="*/ 0 h 5300"/>
                  <a:gd name="T10" fmla="*/ 5 w 389"/>
                  <a:gd name="T11" fmla="*/ 0 h 5300"/>
                  <a:gd name="T12" fmla="*/ 5 w 389"/>
                  <a:gd name="T13" fmla="*/ 0 h 5300"/>
                  <a:gd name="T14" fmla="*/ 5 w 389"/>
                  <a:gd name="T15" fmla="*/ 0 h 5300"/>
                  <a:gd name="T16" fmla="*/ 5 w 389"/>
                  <a:gd name="T17" fmla="*/ 0 h 5300"/>
                  <a:gd name="T18" fmla="*/ 4 w 389"/>
                  <a:gd name="T19" fmla="*/ 0 h 5300"/>
                  <a:gd name="T20" fmla="*/ 4 w 389"/>
                  <a:gd name="T21" fmla="*/ 0 h 5300"/>
                  <a:gd name="T22" fmla="*/ 4 w 389"/>
                  <a:gd name="T23" fmla="*/ 0 h 5300"/>
                  <a:gd name="T24" fmla="*/ 3 w 389"/>
                  <a:gd name="T25" fmla="*/ 0 h 5300"/>
                  <a:gd name="T26" fmla="*/ 3 w 389"/>
                  <a:gd name="T27" fmla="*/ 0 h 5300"/>
                  <a:gd name="T28" fmla="*/ 2 w 389"/>
                  <a:gd name="T29" fmla="*/ 0 h 5300"/>
                  <a:gd name="T30" fmla="*/ 1 w 389"/>
                  <a:gd name="T31" fmla="*/ 0 h 5300"/>
                  <a:gd name="T32" fmla="*/ 0 w 389"/>
                  <a:gd name="T33" fmla="*/ 0 h 5300"/>
                  <a:gd name="T34" fmla="*/ 0 w 389"/>
                  <a:gd name="T35" fmla="*/ 16 h 5300"/>
                  <a:gd name="T36" fmla="*/ 0 w 389"/>
                  <a:gd name="T37" fmla="*/ 28 h 5300"/>
                  <a:gd name="T38" fmla="*/ 0 w 389"/>
                  <a:gd name="T39" fmla="*/ 47 h 5300"/>
                  <a:gd name="T40" fmla="*/ 0 w 389"/>
                  <a:gd name="T41" fmla="*/ 83 h 5300"/>
                  <a:gd name="T42" fmla="*/ 1 w 389"/>
                  <a:gd name="T43" fmla="*/ 83 h 5300"/>
                  <a:gd name="T44" fmla="*/ 1 w 389"/>
                  <a:gd name="T45" fmla="*/ 83 h 5300"/>
                  <a:gd name="T46" fmla="*/ 1 w 389"/>
                  <a:gd name="T47" fmla="*/ 83 h 5300"/>
                  <a:gd name="T48" fmla="*/ 2 w 389"/>
                  <a:gd name="T49" fmla="*/ 83 h 5300"/>
                  <a:gd name="T50" fmla="*/ 2 w 389"/>
                  <a:gd name="T51" fmla="*/ 83 h 5300"/>
                  <a:gd name="T52" fmla="*/ 2 w 389"/>
                  <a:gd name="T53" fmla="*/ 83 h 5300"/>
                  <a:gd name="T54" fmla="*/ 2 w 389"/>
                  <a:gd name="T55" fmla="*/ 83 h 5300"/>
                  <a:gd name="T56" fmla="*/ 3 w 389"/>
                  <a:gd name="T57" fmla="*/ 83 h 5300"/>
                  <a:gd name="T58" fmla="*/ 3 w 389"/>
                  <a:gd name="T59" fmla="*/ 83 h 5300"/>
                  <a:gd name="T60" fmla="*/ 3 w 389"/>
                  <a:gd name="T61" fmla="*/ 83 h 5300"/>
                  <a:gd name="T62" fmla="*/ 3 w 389"/>
                  <a:gd name="T63" fmla="*/ 83 h 5300"/>
                  <a:gd name="T64" fmla="*/ 4 w 389"/>
                  <a:gd name="T65" fmla="*/ 83 h 5300"/>
                  <a:gd name="T66" fmla="*/ 4 w 389"/>
                  <a:gd name="T67" fmla="*/ 83 h 5300"/>
                  <a:gd name="T68" fmla="*/ 5 w 389"/>
                  <a:gd name="T69" fmla="*/ 83 h 5300"/>
                  <a:gd name="T70" fmla="*/ 6 w 389"/>
                  <a:gd name="T71" fmla="*/ 83 h 5300"/>
                  <a:gd name="T72" fmla="*/ 7 w 389"/>
                  <a:gd name="T73" fmla="*/ 83 h 5300"/>
                  <a:gd name="T74" fmla="*/ 7 w 389"/>
                  <a:gd name="T75" fmla="*/ 68 h 5300"/>
                  <a:gd name="T76" fmla="*/ 7 w 389"/>
                  <a:gd name="T77" fmla="*/ 56 h 5300"/>
                  <a:gd name="T78" fmla="*/ 7 w 389"/>
                  <a:gd name="T79" fmla="*/ 37 h 5300"/>
                  <a:gd name="T80" fmla="*/ 7 w 38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9" h="5300">
                    <a:moveTo>
                      <a:pt x="389" y="0"/>
                    </a:moveTo>
                    <a:lnTo>
                      <a:pt x="367" y="0"/>
                    </a:lnTo>
                    <a:lnTo>
                      <a:pt x="348" y="0"/>
                    </a:lnTo>
                    <a:lnTo>
                      <a:pt x="332" y="0"/>
                    </a:lnTo>
                    <a:lnTo>
                      <a:pt x="317" y="0"/>
                    </a:lnTo>
                    <a:lnTo>
                      <a:pt x="303" y="0"/>
                    </a:lnTo>
                    <a:lnTo>
                      <a:pt x="289" y="0"/>
                    </a:lnTo>
                    <a:lnTo>
                      <a:pt x="275" y="0"/>
                    </a:lnTo>
                    <a:lnTo>
                      <a:pt x="260" y="0"/>
                    </a:lnTo>
                    <a:lnTo>
                      <a:pt x="243" y="0"/>
                    </a:lnTo>
                    <a:lnTo>
                      <a:pt x="222" y="0"/>
                    </a:lnTo>
                    <a:lnTo>
                      <a:pt x="198" y="0"/>
                    </a:lnTo>
                    <a:lnTo>
                      <a:pt x="170" y="0"/>
                    </a:lnTo>
                    <a:lnTo>
                      <a:pt x="137" y="0"/>
                    </a:lnTo>
                    <a:lnTo>
                      <a:pt x="98" y="0"/>
                    </a:lnTo>
                    <a:lnTo>
                      <a:pt x="53" y="0"/>
                    </a:lnTo>
                    <a:lnTo>
                      <a:pt x="0" y="0"/>
                    </a:lnTo>
                    <a:lnTo>
                      <a:pt x="0" y="993"/>
                    </a:lnTo>
                    <a:lnTo>
                      <a:pt x="0" y="1765"/>
                    </a:lnTo>
                    <a:lnTo>
                      <a:pt x="0" y="2980"/>
                    </a:lnTo>
                    <a:lnTo>
                      <a:pt x="0" y="5300"/>
                    </a:lnTo>
                    <a:lnTo>
                      <a:pt x="23" y="5300"/>
                    </a:lnTo>
                    <a:lnTo>
                      <a:pt x="41" y="5300"/>
                    </a:lnTo>
                    <a:lnTo>
                      <a:pt x="59" y="5299"/>
                    </a:lnTo>
                    <a:lnTo>
                      <a:pt x="74" y="5299"/>
                    </a:lnTo>
                    <a:lnTo>
                      <a:pt x="86" y="5299"/>
                    </a:lnTo>
                    <a:lnTo>
                      <a:pt x="100" y="5299"/>
                    </a:lnTo>
                    <a:lnTo>
                      <a:pt x="114" y="5299"/>
                    </a:lnTo>
                    <a:lnTo>
                      <a:pt x="130" y="5299"/>
                    </a:lnTo>
                    <a:lnTo>
                      <a:pt x="147" y="5299"/>
                    </a:lnTo>
                    <a:lnTo>
                      <a:pt x="167" y="5299"/>
                    </a:lnTo>
                    <a:lnTo>
                      <a:pt x="191" y="5299"/>
                    </a:lnTo>
                    <a:lnTo>
                      <a:pt x="219" y="5299"/>
                    </a:lnTo>
                    <a:lnTo>
                      <a:pt x="252" y="5299"/>
                    </a:lnTo>
                    <a:lnTo>
                      <a:pt x="291" y="5299"/>
                    </a:lnTo>
                    <a:lnTo>
                      <a:pt x="336" y="5300"/>
                    </a:lnTo>
                    <a:lnTo>
                      <a:pt x="389" y="5300"/>
                    </a:lnTo>
                    <a:lnTo>
                      <a:pt x="389" y="4306"/>
                    </a:lnTo>
                    <a:lnTo>
                      <a:pt x="389" y="3533"/>
                    </a:lnTo>
                    <a:lnTo>
                      <a:pt x="389" y="2318"/>
                    </a:lnTo>
                    <a:lnTo>
                      <a:pt x="389"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2" name="Freeform 1082">
                <a:extLst>
                  <a:ext uri="{FF2B5EF4-FFF2-40B4-BE49-F238E27FC236}">
                    <a16:creationId xmlns:a16="http://schemas.microsoft.com/office/drawing/2014/main" id="{1BE16A52-23BB-4215-8287-CE173FD44AFD}"/>
                  </a:ext>
                </a:extLst>
              </p:cNvPr>
              <p:cNvSpPr>
                <a:spLocks/>
              </p:cNvSpPr>
              <p:nvPr/>
            </p:nvSpPr>
            <p:spPr bwMode="auto">
              <a:xfrm>
                <a:off x="1990" y="1555"/>
                <a:ext cx="182" cy="2650"/>
              </a:xfrm>
              <a:custGeom>
                <a:avLst/>
                <a:gdLst>
                  <a:gd name="T0" fmla="*/ 6 w 363"/>
                  <a:gd name="T1" fmla="*/ 0 h 5300"/>
                  <a:gd name="T2" fmla="*/ 6 w 363"/>
                  <a:gd name="T3" fmla="*/ 0 h 5300"/>
                  <a:gd name="T4" fmla="*/ 6 w 363"/>
                  <a:gd name="T5" fmla="*/ 0 h 5300"/>
                  <a:gd name="T6" fmla="*/ 5 w 363"/>
                  <a:gd name="T7" fmla="*/ 0 h 5300"/>
                  <a:gd name="T8" fmla="*/ 5 w 363"/>
                  <a:gd name="T9" fmla="*/ 0 h 5300"/>
                  <a:gd name="T10" fmla="*/ 5 w 363"/>
                  <a:gd name="T11" fmla="*/ 0 h 5300"/>
                  <a:gd name="T12" fmla="*/ 5 w 363"/>
                  <a:gd name="T13" fmla="*/ 0 h 5300"/>
                  <a:gd name="T14" fmla="*/ 4 w 363"/>
                  <a:gd name="T15" fmla="*/ 0 h 5300"/>
                  <a:gd name="T16" fmla="*/ 4 w 363"/>
                  <a:gd name="T17" fmla="*/ 0 h 5300"/>
                  <a:gd name="T18" fmla="*/ 4 w 363"/>
                  <a:gd name="T19" fmla="*/ 0 h 5300"/>
                  <a:gd name="T20" fmla="*/ 4 w 363"/>
                  <a:gd name="T21" fmla="*/ 0 h 5300"/>
                  <a:gd name="T22" fmla="*/ 3 w 363"/>
                  <a:gd name="T23" fmla="*/ 0 h 5300"/>
                  <a:gd name="T24" fmla="*/ 3 w 363"/>
                  <a:gd name="T25" fmla="*/ 0 h 5300"/>
                  <a:gd name="T26" fmla="*/ 2 w 363"/>
                  <a:gd name="T27" fmla="*/ 0 h 5300"/>
                  <a:gd name="T28" fmla="*/ 2 w 363"/>
                  <a:gd name="T29" fmla="*/ 0 h 5300"/>
                  <a:gd name="T30" fmla="*/ 1 w 363"/>
                  <a:gd name="T31" fmla="*/ 0 h 5300"/>
                  <a:gd name="T32" fmla="*/ 0 w 363"/>
                  <a:gd name="T33" fmla="*/ 0 h 5300"/>
                  <a:gd name="T34" fmla="*/ 0 w 363"/>
                  <a:gd name="T35" fmla="*/ 16 h 5300"/>
                  <a:gd name="T36" fmla="*/ 0 w 363"/>
                  <a:gd name="T37" fmla="*/ 28 h 5300"/>
                  <a:gd name="T38" fmla="*/ 0 w 363"/>
                  <a:gd name="T39" fmla="*/ 47 h 5300"/>
                  <a:gd name="T40" fmla="*/ 0 w 363"/>
                  <a:gd name="T41" fmla="*/ 83 h 5300"/>
                  <a:gd name="T42" fmla="*/ 1 w 363"/>
                  <a:gd name="T43" fmla="*/ 83 h 5300"/>
                  <a:gd name="T44" fmla="*/ 1 w 363"/>
                  <a:gd name="T45" fmla="*/ 83 h 5300"/>
                  <a:gd name="T46" fmla="*/ 1 w 363"/>
                  <a:gd name="T47" fmla="*/ 83 h 5300"/>
                  <a:gd name="T48" fmla="*/ 2 w 363"/>
                  <a:gd name="T49" fmla="*/ 83 h 5300"/>
                  <a:gd name="T50" fmla="*/ 2 w 363"/>
                  <a:gd name="T51" fmla="*/ 83 h 5300"/>
                  <a:gd name="T52" fmla="*/ 2 w 363"/>
                  <a:gd name="T53" fmla="*/ 83 h 5300"/>
                  <a:gd name="T54" fmla="*/ 2 w 363"/>
                  <a:gd name="T55" fmla="*/ 83 h 5300"/>
                  <a:gd name="T56" fmla="*/ 2 w 363"/>
                  <a:gd name="T57" fmla="*/ 83 h 5300"/>
                  <a:gd name="T58" fmla="*/ 3 w 363"/>
                  <a:gd name="T59" fmla="*/ 83 h 5300"/>
                  <a:gd name="T60" fmla="*/ 3 w 363"/>
                  <a:gd name="T61" fmla="*/ 83 h 5300"/>
                  <a:gd name="T62" fmla="*/ 3 w 363"/>
                  <a:gd name="T63" fmla="*/ 83 h 5300"/>
                  <a:gd name="T64" fmla="*/ 4 w 363"/>
                  <a:gd name="T65" fmla="*/ 83 h 5300"/>
                  <a:gd name="T66" fmla="*/ 4 w 363"/>
                  <a:gd name="T67" fmla="*/ 83 h 5300"/>
                  <a:gd name="T68" fmla="*/ 5 w 363"/>
                  <a:gd name="T69" fmla="*/ 83 h 5300"/>
                  <a:gd name="T70" fmla="*/ 5 w 363"/>
                  <a:gd name="T71" fmla="*/ 83 h 5300"/>
                  <a:gd name="T72" fmla="*/ 6 w 363"/>
                  <a:gd name="T73" fmla="*/ 83 h 5300"/>
                  <a:gd name="T74" fmla="*/ 6 w 363"/>
                  <a:gd name="T75" fmla="*/ 68 h 5300"/>
                  <a:gd name="T76" fmla="*/ 6 w 363"/>
                  <a:gd name="T77" fmla="*/ 56 h 5300"/>
                  <a:gd name="T78" fmla="*/ 6 w 363"/>
                  <a:gd name="T79" fmla="*/ 37 h 5300"/>
                  <a:gd name="T80" fmla="*/ 6 w 363"/>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3" h="5300">
                    <a:moveTo>
                      <a:pt x="363" y="0"/>
                    </a:moveTo>
                    <a:lnTo>
                      <a:pt x="342" y="0"/>
                    </a:lnTo>
                    <a:lnTo>
                      <a:pt x="323" y="0"/>
                    </a:lnTo>
                    <a:lnTo>
                      <a:pt x="308" y="0"/>
                    </a:lnTo>
                    <a:lnTo>
                      <a:pt x="295" y="0"/>
                    </a:lnTo>
                    <a:lnTo>
                      <a:pt x="282" y="0"/>
                    </a:lnTo>
                    <a:lnTo>
                      <a:pt x="269" y="0"/>
                    </a:lnTo>
                    <a:lnTo>
                      <a:pt x="255" y="0"/>
                    </a:lnTo>
                    <a:lnTo>
                      <a:pt x="242" y="0"/>
                    </a:lnTo>
                    <a:lnTo>
                      <a:pt x="226" y="0"/>
                    </a:lnTo>
                    <a:lnTo>
                      <a:pt x="207" y="0"/>
                    </a:lnTo>
                    <a:lnTo>
                      <a:pt x="184" y="0"/>
                    </a:lnTo>
                    <a:lnTo>
                      <a:pt x="159" y="0"/>
                    </a:lnTo>
                    <a:lnTo>
                      <a:pt x="128" y="0"/>
                    </a:lnTo>
                    <a:lnTo>
                      <a:pt x="92" y="0"/>
                    </a:lnTo>
                    <a:lnTo>
                      <a:pt x="49" y="0"/>
                    </a:lnTo>
                    <a:lnTo>
                      <a:pt x="0" y="0"/>
                    </a:lnTo>
                    <a:lnTo>
                      <a:pt x="0" y="993"/>
                    </a:lnTo>
                    <a:lnTo>
                      <a:pt x="0" y="1765"/>
                    </a:lnTo>
                    <a:lnTo>
                      <a:pt x="0" y="2980"/>
                    </a:lnTo>
                    <a:lnTo>
                      <a:pt x="0" y="5300"/>
                    </a:lnTo>
                    <a:lnTo>
                      <a:pt x="21" y="5300"/>
                    </a:lnTo>
                    <a:lnTo>
                      <a:pt x="39" y="5300"/>
                    </a:lnTo>
                    <a:lnTo>
                      <a:pt x="54" y="5299"/>
                    </a:lnTo>
                    <a:lnTo>
                      <a:pt x="68" y="5299"/>
                    </a:lnTo>
                    <a:lnTo>
                      <a:pt x="80" y="5299"/>
                    </a:lnTo>
                    <a:lnTo>
                      <a:pt x="93" y="5299"/>
                    </a:lnTo>
                    <a:lnTo>
                      <a:pt x="107" y="5299"/>
                    </a:lnTo>
                    <a:lnTo>
                      <a:pt x="121" y="5299"/>
                    </a:lnTo>
                    <a:lnTo>
                      <a:pt x="137" y="5299"/>
                    </a:lnTo>
                    <a:lnTo>
                      <a:pt x="155" y="5299"/>
                    </a:lnTo>
                    <a:lnTo>
                      <a:pt x="178" y="5299"/>
                    </a:lnTo>
                    <a:lnTo>
                      <a:pt x="204" y="5299"/>
                    </a:lnTo>
                    <a:lnTo>
                      <a:pt x="235" y="5299"/>
                    </a:lnTo>
                    <a:lnTo>
                      <a:pt x="270" y="5299"/>
                    </a:lnTo>
                    <a:lnTo>
                      <a:pt x="313" y="5300"/>
                    </a:lnTo>
                    <a:lnTo>
                      <a:pt x="363" y="5300"/>
                    </a:lnTo>
                    <a:lnTo>
                      <a:pt x="363" y="4306"/>
                    </a:lnTo>
                    <a:lnTo>
                      <a:pt x="363" y="3533"/>
                    </a:lnTo>
                    <a:lnTo>
                      <a:pt x="363" y="2318"/>
                    </a:lnTo>
                    <a:lnTo>
                      <a:pt x="363"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3" name="Freeform 1083">
                <a:extLst>
                  <a:ext uri="{FF2B5EF4-FFF2-40B4-BE49-F238E27FC236}">
                    <a16:creationId xmlns:a16="http://schemas.microsoft.com/office/drawing/2014/main" id="{03B23D59-52A6-4FFE-A87E-3A978E27F554}"/>
                  </a:ext>
                </a:extLst>
              </p:cNvPr>
              <p:cNvSpPr>
                <a:spLocks/>
              </p:cNvSpPr>
              <p:nvPr/>
            </p:nvSpPr>
            <p:spPr bwMode="auto">
              <a:xfrm>
                <a:off x="1994" y="1555"/>
                <a:ext cx="167" cy="2650"/>
              </a:xfrm>
              <a:custGeom>
                <a:avLst/>
                <a:gdLst>
                  <a:gd name="T0" fmla="*/ 5 w 335"/>
                  <a:gd name="T1" fmla="*/ 0 h 5300"/>
                  <a:gd name="T2" fmla="*/ 4 w 335"/>
                  <a:gd name="T3" fmla="*/ 0 h 5300"/>
                  <a:gd name="T4" fmla="*/ 4 w 335"/>
                  <a:gd name="T5" fmla="*/ 0 h 5300"/>
                  <a:gd name="T6" fmla="*/ 4 w 335"/>
                  <a:gd name="T7" fmla="*/ 0 h 5300"/>
                  <a:gd name="T8" fmla="*/ 4 w 335"/>
                  <a:gd name="T9" fmla="*/ 0 h 5300"/>
                  <a:gd name="T10" fmla="*/ 4 w 335"/>
                  <a:gd name="T11" fmla="*/ 0 h 5300"/>
                  <a:gd name="T12" fmla="*/ 3 w 335"/>
                  <a:gd name="T13" fmla="*/ 0 h 5300"/>
                  <a:gd name="T14" fmla="*/ 3 w 335"/>
                  <a:gd name="T15" fmla="*/ 0 h 5300"/>
                  <a:gd name="T16" fmla="*/ 3 w 335"/>
                  <a:gd name="T17" fmla="*/ 0 h 5300"/>
                  <a:gd name="T18" fmla="*/ 3 w 335"/>
                  <a:gd name="T19" fmla="*/ 0 h 5300"/>
                  <a:gd name="T20" fmla="*/ 2 w 335"/>
                  <a:gd name="T21" fmla="*/ 0 h 5300"/>
                  <a:gd name="T22" fmla="*/ 2 w 335"/>
                  <a:gd name="T23" fmla="*/ 0 h 5300"/>
                  <a:gd name="T24" fmla="*/ 2 w 335"/>
                  <a:gd name="T25" fmla="*/ 0 h 5300"/>
                  <a:gd name="T26" fmla="*/ 1 w 335"/>
                  <a:gd name="T27" fmla="*/ 0 h 5300"/>
                  <a:gd name="T28" fmla="*/ 1 w 335"/>
                  <a:gd name="T29" fmla="*/ 0 h 5300"/>
                  <a:gd name="T30" fmla="*/ 0 w 335"/>
                  <a:gd name="T31" fmla="*/ 0 h 5300"/>
                  <a:gd name="T32" fmla="*/ 0 w 335"/>
                  <a:gd name="T33" fmla="*/ 0 h 5300"/>
                  <a:gd name="T34" fmla="*/ 0 w 335"/>
                  <a:gd name="T35" fmla="*/ 16 h 5300"/>
                  <a:gd name="T36" fmla="*/ 0 w 335"/>
                  <a:gd name="T37" fmla="*/ 28 h 5300"/>
                  <a:gd name="T38" fmla="*/ 0 w 335"/>
                  <a:gd name="T39" fmla="*/ 47 h 5300"/>
                  <a:gd name="T40" fmla="*/ 0 w 335"/>
                  <a:gd name="T41" fmla="*/ 83 h 5300"/>
                  <a:gd name="T42" fmla="*/ 0 w 335"/>
                  <a:gd name="T43" fmla="*/ 83 h 5300"/>
                  <a:gd name="T44" fmla="*/ 0 w 335"/>
                  <a:gd name="T45" fmla="*/ 83 h 5300"/>
                  <a:gd name="T46" fmla="*/ 0 w 335"/>
                  <a:gd name="T47" fmla="*/ 83 h 5300"/>
                  <a:gd name="T48" fmla="*/ 0 w 335"/>
                  <a:gd name="T49" fmla="*/ 83 h 5300"/>
                  <a:gd name="T50" fmla="*/ 1 w 335"/>
                  <a:gd name="T51" fmla="*/ 83 h 5300"/>
                  <a:gd name="T52" fmla="*/ 1 w 335"/>
                  <a:gd name="T53" fmla="*/ 83 h 5300"/>
                  <a:gd name="T54" fmla="*/ 1 w 335"/>
                  <a:gd name="T55" fmla="*/ 83 h 5300"/>
                  <a:gd name="T56" fmla="*/ 1 w 335"/>
                  <a:gd name="T57" fmla="*/ 83 h 5300"/>
                  <a:gd name="T58" fmla="*/ 1 w 335"/>
                  <a:gd name="T59" fmla="*/ 83 h 5300"/>
                  <a:gd name="T60" fmla="*/ 2 w 335"/>
                  <a:gd name="T61" fmla="*/ 83 h 5300"/>
                  <a:gd name="T62" fmla="*/ 2 w 335"/>
                  <a:gd name="T63" fmla="*/ 83 h 5300"/>
                  <a:gd name="T64" fmla="*/ 2 w 335"/>
                  <a:gd name="T65" fmla="*/ 83 h 5300"/>
                  <a:gd name="T66" fmla="*/ 3 w 335"/>
                  <a:gd name="T67" fmla="*/ 83 h 5300"/>
                  <a:gd name="T68" fmla="*/ 3 w 335"/>
                  <a:gd name="T69" fmla="*/ 83 h 5300"/>
                  <a:gd name="T70" fmla="*/ 4 w 335"/>
                  <a:gd name="T71" fmla="*/ 83 h 5300"/>
                  <a:gd name="T72" fmla="*/ 5 w 335"/>
                  <a:gd name="T73" fmla="*/ 83 h 5300"/>
                  <a:gd name="T74" fmla="*/ 5 w 335"/>
                  <a:gd name="T75" fmla="*/ 68 h 5300"/>
                  <a:gd name="T76" fmla="*/ 5 w 335"/>
                  <a:gd name="T77" fmla="*/ 56 h 5300"/>
                  <a:gd name="T78" fmla="*/ 5 w 335"/>
                  <a:gd name="T79" fmla="*/ 37 h 5300"/>
                  <a:gd name="T80" fmla="*/ 5 w 33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5" h="5300">
                    <a:moveTo>
                      <a:pt x="335" y="0"/>
                    </a:moveTo>
                    <a:lnTo>
                      <a:pt x="315" y="0"/>
                    </a:lnTo>
                    <a:lnTo>
                      <a:pt x="299" y="0"/>
                    </a:lnTo>
                    <a:lnTo>
                      <a:pt x="285" y="0"/>
                    </a:lnTo>
                    <a:lnTo>
                      <a:pt x="273" y="0"/>
                    </a:lnTo>
                    <a:lnTo>
                      <a:pt x="260" y="0"/>
                    </a:lnTo>
                    <a:lnTo>
                      <a:pt x="248" y="0"/>
                    </a:lnTo>
                    <a:lnTo>
                      <a:pt x="237" y="0"/>
                    </a:lnTo>
                    <a:lnTo>
                      <a:pt x="223" y="0"/>
                    </a:lnTo>
                    <a:lnTo>
                      <a:pt x="208" y="0"/>
                    </a:lnTo>
                    <a:lnTo>
                      <a:pt x="191" y="0"/>
                    </a:lnTo>
                    <a:lnTo>
                      <a:pt x="171" y="0"/>
                    </a:lnTo>
                    <a:lnTo>
                      <a:pt x="147" y="0"/>
                    </a:lnTo>
                    <a:lnTo>
                      <a:pt x="118" y="0"/>
                    </a:lnTo>
                    <a:lnTo>
                      <a:pt x="85" y="0"/>
                    </a:lnTo>
                    <a:lnTo>
                      <a:pt x="46" y="0"/>
                    </a:lnTo>
                    <a:lnTo>
                      <a:pt x="0" y="0"/>
                    </a:lnTo>
                    <a:lnTo>
                      <a:pt x="0" y="993"/>
                    </a:lnTo>
                    <a:lnTo>
                      <a:pt x="0" y="1765"/>
                    </a:lnTo>
                    <a:lnTo>
                      <a:pt x="0" y="2980"/>
                    </a:lnTo>
                    <a:lnTo>
                      <a:pt x="0" y="5300"/>
                    </a:lnTo>
                    <a:lnTo>
                      <a:pt x="19" y="5300"/>
                    </a:lnTo>
                    <a:lnTo>
                      <a:pt x="35" y="5300"/>
                    </a:lnTo>
                    <a:lnTo>
                      <a:pt x="50" y="5299"/>
                    </a:lnTo>
                    <a:lnTo>
                      <a:pt x="63" y="5299"/>
                    </a:lnTo>
                    <a:lnTo>
                      <a:pt x="75" y="5299"/>
                    </a:lnTo>
                    <a:lnTo>
                      <a:pt x="86" y="5299"/>
                    </a:lnTo>
                    <a:lnTo>
                      <a:pt x="99" y="5299"/>
                    </a:lnTo>
                    <a:lnTo>
                      <a:pt x="111" y="5299"/>
                    </a:lnTo>
                    <a:lnTo>
                      <a:pt x="126" y="5299"/>
                    </a:lnTo>
                    <a:lnTo>
                      <a:pt x="144" y="5299"/>
                    </a:lnTo>
                    <a:lnTo>
                      <a:pt x="164" y="5299"/>
                    </a:lnTo>
                    <a:lnTo>
                      <a:pt x="189" y="5299"/>
                    </a:lnTo>
                    <a:lnTo>
                      <a:pt x="217" y="5299"/>
                    </a:lnTo>
                    <a:lnTo>
                      <a:pt x="251" y="5299"/>
                    </a:lnTo>
                    <a:lnTo>
                      <a:pt x="290" y="5300"/>
                    </a:lnTo>
                    <a:lnTo>
                      <a:pt x="335" y="5300"/>
                    </a:lnTo>
                    <a:lnTo>
                      <a:pt x="335" y="4306"/>
                    </a:lnTo>
                    <a:lnTo>
                      <a:pt x="335" y="3533"/>
                    </a:lnTo>
                    <a:lnTo>
                      <a:pt x="335" y="2318"/>
                    </a:lnTo>
                    <a:lnTo>
                      <a:pt x="335"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4" name="Freeform 1084">
                <a:extLst>
                  <a:ext uri="{FF2B5EF4-FFF2-40B4-BE49-F238E27FC236}">
                    <a16:creationId xmlns:a16="http://schemas.microsoft.com/office/drawing/2014/main" id="{38C1D946-CBF2-4203-A758-32A4EA6D967A}"/>
                  </a:ext>
                </a:extLst>
              </p:cNvPr>
              <p:cNvSpPr>
                <a:spLocks/>
              </p:cNvSpPr>
              <p:nvPr/>
            </p:nvSpPr>
            <p:spPr bwMode="auto">
              <a:xfrm>
                <a:off x="1998" y="1555"/>
                <a:ext cx="153" cy="2650"/>
              </a:xfrm>
              <a:custGeom>
                <a:avLst/>
                <a:gdLst>
                  <a:gd name="T0" fmla="*/ 5 w 306"/>
                  <a:gd name="T1" fmla="*/ 0 h 5300"/>
                  <a:gd name="T2" fmla="*/ 5 w 306"/>
                  <a:gd name="T3" fmla="*/ 0 h 5300"/>
                  <a:gd name="T4" fmla="*/ 5 w 306"/>
                  <a:gd name="T5" fmla="*/ 0 h 5300"/>
                  <a:gd name="T6" fmla="*/ 5 w 306"/>
                  <a:gd name="T7" fmla="*/ 0 h 5300"/>
                  <a:gd name="T8" fmla="*/ 4 w 306"/>
                  <a:gd name="T9" fmla="*/ 0 h 5300"/>
                  <a:gd name="T10" fmla="*/ 4 w 306"/>
                  <a:gd name="T11" fmla="*/ 0 h 5300"/>
                  <a:gd name="T12" fmla="*/ 4 w 306"/>
                  <a:gd name="T13" fmla="*/ 0 h 5300"/>
                  <a:gd name="T14" fmla="*/ 4 w 306"/>
                  <a:gd name="T15" fmla="*/ 0 h 5300"/>
                  <a:gd name="T16" fmla="*/ 4 w 306"/>
                  <a:gd name="T17" fmla="*/ 0 h 5300"/>
                  <a:gd name="T18" fmla="*/ 3 w 306"/>
                  <a:gd name="T19" fmla="*/ 0 h 5300"/>
                  <a:gd name="T20" fmla="*/ 3 w 306"/>
                  <a:gd name="T21" fmla="*/ 0 h 5300"/>
                  <a:gd name="T22" fmla="*/ 3 w 306"/>
                  <a:gd name="T23" fmla="*/ 0 h 5300"/>
                  <a:gd name="T24" fmla="*/ 3 w 306"/>
                  <a:gd name="T25" fmla="*/ 0 h 5300"/>
                  <a:gd name="T26" fmla="*/ 2 w 306"/>
                  <a:gd name="T27" fmla="*/ 0 h 5300"/>
                  <a:gd name="T28" fmla="*/ 2 w 306"/>
                  <a:gd name="T29" fmla="*/ 0 h 5300"/>
                  <a:gd name="T30" fmla="*/ 1 w 306"/>
                  <a:gd name="T31" fmla="*/ 0 h 5300"/>
                  <a:gd name="T32" fmla="*/ 0 w 306"/>
                  <a:gd name="T33" fmla="*/ 0 h 5300"/>
                  <a:gd name="T34" fmla="*/ 0 w 306"/>
                  <a:gd name="T35" fmla="*/ 16 h 5300"/>
                  <a:gd name="T36" fmla="*/ 0 w 306"/>
                  <a:gd name="T37" fmla="*/ 28 h 5300"/>
                  <a:gd name="T38" fmla="*/ 0 w 306"/>
                  <a:gd name="T39" fmla="*/ 47 h 5300"/>
                  <a:gd name="T40" fmla="*/ 0 w 306"/>
                  <a:gd name="T41" fmla="*/ 83 h 5300"/>
                  <a:gd name="T42" fmla="*/ 1 w 306"/>
                  <a:gd name="T43" fmla="*/ 83 h 5300"/>
                  <a:gd name="T44" fmla="*/ 1 w 306"/>
                  <a:gd name="T45" fmla="*/ 83 h 5300"/>
                  <a:gd name="T46" fmla="*/ 1 w 306"/>
                  <a:gd name="T47" fmla="*/ 83 h 5300"/>
                  <a:gd name="T48" fmla="*/ 1 w 306"/>
                  <a:gd name="T49" fmla="*/ 83 h 5300"/>
                  <a:gd name="T50" fmla="*/ 2 w 306"/>
                  <a:gd name="T51" fmla="*/ 83 h 5300"/>
                  <a:gd name="T52" fmla="*/ 2 w 306"/>
                  <a:gd name="T53" fmla="*/ 83 h 5300"/>
                  <a:gd name="T54" fmla="*/ 2 w 306"/>
                  <a:gd name="T55" fmla="*/ 83 h 5300"/>
                  <a:gd name="T56" fmla="*/ 2 w 306"/>
                  <a:gd name="T57" fmla="*/ 83 h 5300"/>
                  <a:gd name="T58" fmla="*/ 2 w 306"/>
                  <a:gd name="T59" fmla="*/ 83 h 5300"/>
                  <a:gd name="T60" fmla="*/ 3 w 306"/>
                  <a:gd name="T61" fmla="*/ 83 h 5300"/>
                  <a:gd name="T62" fmla="*/ 3 w 306"/>
                  <a:gd name="T63" fmla="*/ 83 h 5300"/>
                  <a:gd name="T64" fmla="*/ 3 w 306"/>
                  <a:gd name="T65" fmla="*/ 83 h 5300"/>
                  <a:gd name="T66" fmla="*/ 4 w 306"/>
                  <a:gd name="T67" fmla="*/ 83 h 5300"/>
                  <a:gd name="T68" fmla="*/ 4 w 306"/>
                  <a:gd name="T69" fmla="*/ 83 h 5300"/>
                  <a:gd name="T70" fmla="*/ 5 w 306"/>
                  <a:gd name="T71" fmla="*/ 83 h 5300"/>
                  <a:gd name="T72" fmla="*/ 5 w 306"/>
                  <a:gd name="T73" fmla="*/ 83 h 5300"/>
                  <a:gd name="T74" fmla="*/ 5 w 306"/>
                  <a:gd name="T75" fmla="*/ 68 h 5300"/>
                  <a:gd name="T76" fmla="*/ 5 w 306"/>
                  <a:gd name="T77" fmla="*/ 56 h 5300"/>
                  <a:gd name="T78" fmla="*/ 5 w 306"/>
                  <a:gd name="T79" fmla="*/ 37 h 5300"/>
                  <a:gd name="T80" fmla="*/ 5 w 306"/>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06" h="5300">
                    <a:moveTo>
                      <a:pt x="306" y="0"/>
                    </a:moveTo>
                    <a:lnTo>
                      <a:pt x="289" y="0"/>
                    </a:lnTo>
                    <a:lnTo>
                      <a:pt x="274" y="0"/>
                    </a:lnTo>
                    <a:lnTo>
                      <a:pt x="261" y="0"/>
                    </a:lnTo>
                    <a:lnTo>
                      <a:pt x="249" y="0"/>
                    </a:lnTo>
                    <a:lnTo>
                      <a:pt x="238" y="0"/>
                    </a:lnTo>
                    <a:lnTo>
                      <a:pt x="228" y="0"/>
                    </a:lnTo>
                    <a:lnTo>
                      <a:pt x="216" y="0"/>
                    </a:lnTo>
                    <a:lnTo>
                      <a:pt x="205" y="0"/>
                    </a:lnTo>
                    <a:lnTo>
                      <a:pt x="191" y="0"/>
                    </a:lnTo>
                    <a:lnTo>
                      <a:pt x="175" y="0"/>
                    </a:lnTo>
                    <a:lnTo>
                      <a:pt x="156" y="0"/>
                    </a:lnTo>
                    <a:lnTo>
                      <a:pt x="135" y="0"/>
                    </a:lnTo>
                    <a:lnTo>
                      <a:pt x="108" y="0"/>
                    </a:lnTo>
                    <a:lnTo>
                      <a:pt x="77" y="0"/>
                    </a:lnTo>
                    <a:lnTo>
                      <a:pt x="41" y="0"/>
                    </a:lnTo>
                    <a:lnTo>
                      <a:pt x="0" y="0"/>
                    </a:lnTo>
                    <a:lnTo>
                      <a:pt x="0" y="993"/>
                    </a:lnTo>
                    <a:lnTo>
                      <a:pt x="0" y="1765"/>
                    </a:lnTo>
                    <a:lnTo>
                      <a:pt x="0" y="2980"/>
                    </a:lnTo>
                    <a:lnTo>
                      <a:pt x="0" y="5300"/>
                    </a:lnTo>
                    <a:lnTo>
                      <a:pt x="17" y="5300"/>
                    </a:lnTo>
                    <a:lnTo>
                      <a:pt x="32" y="5300"/>
                    </a:lnTo>
                    <a:lnTo>
                      <a:pt x="45" y="5299"/>
                    </a:lnTo>
                    <a:lnTo>
                      <a:pt x="57" y="5299"/>
                    </a:lnTo>
                    <a:lnTo>
                      <a:pt x="68" y="5299"/>
                    </a:lnTo>
                    <a:lnTo>
                      <a:pt x="78" y="5299"/>
                    </a:lnTo>
                    <a:lnTo>
                      <a:pt x="90" y="5299"/>
                    </a:lnTo>
                    <a:lnTo>
                      <a:pt x="101" y="5299"/>
                    </a:lnTo>
                    <a:lnTo>
                      <a:pt x="115" y="5299"/>
                    </a:lnTo>
                    <a:lnTo>
                      <a:pt x="131" y="5299"/>
                    </a:lnTo>
                    <a:lnTo>
                      <a:pt x="149" y="5299"/>
                    </a:lnTo>
                    <a:lnTo>
                      <a:pt x="171" y="5299"/>
                    </a:lnTo>
                    <a:lnTo>
                      <a:pt x="198" y="5299"/>
                    </a:lnTo>
                    <a:lnTo>
                      <a:pt x="229" y="5299"/>
                    </a:lnTo>
                    <a:lnTo>
                      <a:pt x="265" y="5300"/>
                    </a:lnTo>
                    <a:lnTo>
                      <a:pt x="306" y="5300"/>
                    </a:lnTo>
                    <a:lnTo>
                      <a:pt x="306" y="4306"/>
                    </a:lnTo>
                    <a:lnTo>
                      <a:pt x="306" y="3533"/>
                    </a:lnTo>
                    <a:lnTo>
                      <a:pt x="306" y="2318"/>
                    </a:lnTo>
                    <a:lnTo>
                      <a:pt x="306"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5" name="Freeform 1085">
                <a:extLst>
                  <a:ext uri="{FF2B5EF4-FFF2-40B4-BE49-F238E27FC236}">
                    <a16:creationId xmlns:a16="http://schemas.microsoft.com/office/drawing/2014/main" id="{C3421AE8-AF96-4522-8358-068EFB77015E}"/>
                  </a:ext>
                </a:extLst>
              </p:cNvPr>
              <p:cNvSpPr>
                <a:spLocks/>
              </p:cNvSpPr>
              <p:nvPr/>
            </p:nvSpPr>
            <p:spPr bwMode="auto">
              <a:xfrm>
                <a:off x="2001" y="1555"/>
                <a:ext cx="140" cy="2650"/>
              </a:xfrm>
              <a:custGeom>
                <a:avLst/>
                <a:gdLst>
                  <a:gd name="T0" fmla="*/ 5 w 280"/>
                  <a:gd name="T1" fmla="*/ 0 h 5300"/>
                  <a:gd name="T2" fmla="*/ 5 w 280"/>
                  <a:gd name="T3" fmla="*/ 0 h 5300"/>
                  <a:gd name="T4" fmla="*/ 4 w 280"/>
                  <a:gd name="T5" fmla="*/ 0 h 5300"/>
                  <a:gd name="T6" fmla="*/ 4 w 280"/>
                  <a:gd name="T7" fmla="*/ 0 h 5300"/>
                  <a:gd name="T8" fmla="*/ 4 w 280"/>
                  <a:gd name="T9" fmla="*/ 0 h 5300"/>
                  <a:gd name="T10" fmla="*/ 4 w 280"/>
                  <a:gd name="T11" fmla="*/ 0 h 5300"/>
                  <a:gd name="T12" fmla="*/ 4 w 280"/>
                  <a:gd name="T13" fmla="*/ 0 h 5300"/>
                  <a:gd name="T14" fmla="*/ 4 w 280"/>
                  <a:gd name="T15" fmla="*/ 0 h 5300"/>
                  <a:gd name="T16" fmla="*/ 3 w 280"/>
                  <a:gd name="T17" fmla="*/ 0 h 5300"/>
                  <a:gd name="T18" fmla="*/ 3 w 280"/>
                  <a:gd name="T19" fmla="*/ 0 h 5300"/>
                  <a:gd name="T20" fmla="*/ 3 w 280"/>
                  <a:gd name="T21" fmla="*/ 0 h 5300"/>
                  <a:gd name="T22" fmla="*/ 3 w 280"/>
                  <a:gd name="T23" fmla="*/ 0 h 5300"/>
                  <a:gd name="T24" fmla="*/ 2 w 280"/>
                  <a:gd name="T25" fmla="*/ 0 h 5300"/>
                  <a:gd name="T26" fmla="*/ 2 w 280"/>
                  <a:gd name="T27" fmla="*/ 0 h 5300"/>
                  <a:gd name="T28" fmla="*/ 2 w 280"/>
                  <a:gd name="T29" fmla="*/ 0 h 5300"/>
                  <a:gd name="T30" fmla="*/ 1 w 280"/>
                  <a:gd name="T31" fmla="*/ 0 h 5300"/>
                  <a:gd name="T32" fmla="*/ 0 w 280"/>
                  <a:gd name="T33" fmla="*/ 0 h 5300"/>
                  <a:gd name="T34" fmla="*/ 0 w 280"/>
                  <a:gd name="T35" fmla="*/ 16 h 5300"/>
                  <a:gd name="T36" fmla="*/ 0 w 280"/>
                  <a:gd name="T37" fmla="*/ 28 h 5300"/>
                  <a:gd name="T38" fmla="*/ 0 w 280"/>
                  <a:gd name="T39" fmla="*/ 47 h 5300"/>
                  <a:gd name="T40" fmla="*/ 0 w 280"/>
                  <a:gd name="T41" fmla="*/ 83 h 5300"/>
                  <a:gd name="T42" fmla="*/ 1 w 280"/>
                  <a:gd name="T43" fmla="*/ 83 h 5300"/>
                  <a:gd name="T44" fmla="*/ 1 w 280"/>
                  <a:gd name="T45" fmla="*/ 83 h 5300"/>
                  <a:gd name="T46" fmla="*/ 1 w 280"/>
                  <a:gd name="T47" fmla="*/ 83 h 5300"/>
                  <a:gd name="T48" fmla="*/ 1 w 280"/>
                  <a:gd name="T49" fmla="*/ 83 h 5300"/>
                  <a:gd name="T50" fmla="*/ 1 w 280"/>
                  <a:gd name="T51" fmla="*/ 83 h 5300"/>
                  <a:gd name="T52" fmla="*/ 2 w 280"/>
                  <a:gd name="T53" fmla="*/ 83 h 5300"/>
                  <a:gd name="T54" fmla="*/ 2 w 280"/>
                  <a:gd name="T55" fmla="*/ 83 h 5300"/>
                  <a:gd name="T56" fmla="*/ 2 w 280"/>
                  <a:gd name="T57" fmla="*/ 83 h 5300"/>
                  <a:gd name="T58" fmla="*/ 2 w 280"/>
                  <a:gd name="T59" fmla="*/ 83 h 5300"/>
                  <a:gd name="T60" fmla="*/ 2 w 280"/>
                  <a:gd name="T61" fmla="*/ 83 h 5300"/>
                  <a:gd name="T62" fmla="*/ 3 w 280"/>
                  <a:gd name="T63" fmla="*/ 83 h 5300"/>
                  <a:gd name="T64" fmla="*/ 3 w 280"/>
                  <a:gd name="T65" fmla="*/ 83 h 5300"/>
                  <a:gd name="T66" fmla="*/ 3 w 280"/>
                  <a:gd name="T67" fmla="*/ 83 h 5300"/>
                  <a:gd name="T68" fmla="*/ 4 w 280"/>
                  <a:gd name="T69" fmla="*/ 83 h 5300"/>
                  <a:gd name="T70" fmla="*/ 4 w 280"/>
                  <a:gd name="T71" fmla="*/ 83 h 5300"/>
                  <a:gd name="T72" fmla="*/ 5 w 280"/>
                  <a:gd name="T73" fmla="*/ 83 h 5300"/>
                  <a:gd name="T74" fmla="*/ 5 w 280"/>
                  <a:gd name="T75" fmla="*/ 68 h 5300"/>
                  <a:gd name="T76" fmla="*/ 5 w 280"/>
                  <a:gd name="T77" fmla="*/ 56 h 5300"/>
                  <a:gd name="T78" fmla="*/ 5 w 280"/>
                  <a:gd name="T79" fmla="*/ 37 h 5300"/>
                  <a:gd name="T80" fmla="*/ 5 w 28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5300">
                    <a:moveTo>
                      <a:pt x="280" y="0"/>
                    </a:moveTo>
                    <a:lnTo>
                      <a:pt x="263" y="0"/>
                    </a:lnTo>
                    <a:lnTo>
                      <a:pt x="250" y="0"/>
                    </a:lnTo>
                    <a:lnTo>
                      <a:pt x="238" y="0"/>
                    </a:lnTo>
                    <a:lnTo>
                      <a:pt x="227" y="0"/>
                    </a:lnTo>
                    <a:lnTo>
                      <a:pt x="217" y="0"/>
                    </a:lnTo>
                    <a:lnTo>
                      <a:pt x="207" y="0"/>
                    </a:lnTo>
                    <a:lnTo>
                      <a:pt x="198" y="0"/>
                    </a:lnTo>
                    <a:lnTo>
                      <a:pt x="186" y="0"/>
                    </a:lnTo>
                    <a:lnTo>
                      <a:pt x="174" y="0"/>
                    </a:lnTo>
                    <a:lnTo>
                      <a:pt x="160" y="0"/>
                    </a:lnTo>
                    <a:lnTo>
                      <a:pt x="142" y="0"/>
                    </a:lnTo>
                    <a:lnTo>
                      <a:pt x="122" y="0"/>
                    </a:lnTo>
                    <a:lnTo>
                      <a:pt x="99" y="0"/>
                    </a:lnTo>
                    <a:lnTo>
                      <a:pt x="70" y="0"/>
                    </a:lnTo>
                    <a:lnTo>
                      <a:pt x="38" y="0"/>
                    </a:lnTo>
                    <a:lnTo>
                      <a:pt x="0" y="0"/>
                    </a:lnTo>
                    <a:lnTo>
                      <a:pt x="0" y="993"/>
                    </a:lnTo>
                    <a:lnTo>
                      <a:pt x="0" y="1765"/>
                    </a:lnTo>
                    <a:lnTo>
                      <a:pt x="0" y="2980"/>
                    </a:lnTo>
                    <a:lnTo>
                      <a:pt x="0" y="5300"/>
                    </a:lnTo>
                    <a:lnTo>
                      <a:pt x="16" y="5300"/>
                    </a:lnTo>
                    <a:lnTo>
                      <a:pt x="30" y="5300"/>
                    </a:lnTo>
                    <a:lnTo>
                      <a:pt x="41" y="5299"/>
                    </a:lnTo>
                    <a:lnTo>
                      <a:pt x="53" y="5299"/>
                    </a:lnTo>
                    <a:lnTo>
                      <a:pt x="62" y="5299"/>
                    </a:lnTo>
                    <a:lnTo>
                      <a:pt x="72" y="5299"/>
                    </a:lnTo>
                    <a:lnTo>
                      <a:pt x="81" y="5299"/>
                    </a:lnTo>
                    <a:lnTo>
                      <a:pt x="93" y="5299"/>
                    </a:lnTo>
                    <a:lnTo>
                      <a:pt x="106" y="5299"/>
                    </a:lnTo>
                    <a:lnTo>
                      <a:pt x="119" y="5299"/>
                    </a:lnTo>
                    <a:lnTo>
                      <a:pt x="137" y="5299"/>
                    </a:lnTo>
                    <a:lnTo>
                      <a:pt x="157" y="5299"/>
                    </a:lnTo>
                    <a:lnTo>
                      <a:pt x="181" y="5299"/>
                    </a:lnTo>
                    <a:lnTo>
                      <a:pt x="209" y="5299"/>
                    </a:lnTo>
                    <a:lnTo>
                      <a:pt x="242" y="5300"/>
                    </a:lnTo>
                    <a:lnTo>
                      <a:pt x="280" y="5300"/>
                    </a:lnTo>
                    <a:lnTo>
                      <a:pt x="280" y="4306"/>
                    </a:lnTo>
                    <a:lnTo>
                      <a:pt x="280" y="3533"/>
                    </a:lnTo>
                    <a:lnTo>
                      <a:pt x="280" y="2318"/>
                    </a:lnTo>
                    <a:lnTo>
                      <a:pt x="280"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6" name="Freeform 1086">
                <a:extLst>
                  <a:ext uri="{FF2B5EF4-FFF2-40B4-BE49-F238E27FC236}">
                    <a16:creationId xmlns:a16="http://schemas.microsoft.com/office/drawing/2014/main" id="{32C8191E-CE05-4C8F-B913-057E36FEB17A}"/>
                  </a:ext>
                </a:extLst>
              </p:cNvPr>
              <p:cNvSpPr>
                <a:spLocks/>
              </p:cNvSpPr>
              <p:nvPr/>
            </p:nvSpPr>
            <p:spPr bwMode="auto">
              <a:xfrm>
                <a:off x="2005" y="1555"/>
                <a:ext cx="126" cy="2650"/>
              </a:xfrm>
              <a:custGeom>
                <a:avLst/>
                <a:gdLst>
                  <a:gd name="T0" fmla="*/ 4 w 252"/>
                  <a:gd name="T1" fmla="*/ 0 h 5300"/>
                  <a:gd name="T2" fmla="*/ 4 w 252"/>
                  <a:gd name="T3" fmla="*/ 0 h 5300"/>
                  <a:gd name="T4" fmla="*/ 4 w 252"/>
                  <a:gd name="T5" fmla="*/ 0 h 5300"/>
                  <a:gd name="T6" fmla="*/ 4 w 252"/>
                  <a:gd name="T7" fmla="*/ 0 h 5300"/>
                  <a:gd name="T8" fmla="*/ 4 w 252"/>
                  <a:gd name="T9" fmla="*/ 0 h 5300"/>
                  <a:gd name="T10" fmla="*/ 4 w 252"/>
                  <a:gd name="T11" fmla="*/ 0 h 5300"/>
                  <a:gd name="T12" fmla="*/ 3 w 252"/>
                  <a:gd name="T13" fmla="*/ 0 h 5300"/>
                  <a:gd name="T14" fmla="*/ 3 w 252"/>
                  <a:gd name="T15" fmla="*/ 0 h 5300"/>
                  <a:gd name="T16" fmla="*/ 3 w 252"/>
                  <a:gd name="T17" fmla="*/ 0 h 5300"/>
                  <a:gd name="T18" fmla="*/ 3 w 252"/>
                  <a:gd name="T19" fmla="*/ 0 h 5300"/>
                  <a:gd name="T20" fmla="*/ 3 w 252"/>
                  <a:gd name="T21" fmla="*/ 0 h 5300"/>
                  <a:gd name="T22" fmla="*/ 3 w 252"/>
                  <a:gd name="T23" fmla="*/ 0 h 5300"/>
                  <a:gd name="T24" fmla="*/ 2 w 252"/>
                  <a:gd name="T25" fmla="*/ 0 h 5300"/>
                  <a:gd name="T26" fmla="*/ 2 w 252"/>
                  <a:gd name="T27" fmla="*/ 0 h 5300"/>
                  <a:gd name="T28" fmla="*/ 1 w 252"/>
                  <a:gd name="T29" fmla="*/ 0 h 5300"/>
                  <a:gd name="T30" fmla="*/ 1 w 252"/>
                  <a:gd name="T31" fmla="*/ 0 h 5300"/>
                  <a:gd name="T32" fmla="*/ 0 w 252"/>
                  <a:gd name="T33" fmla="*/ 0 h 5300"/>
                  <a:gd name="T34" fmla="*/ 0 w 252"/>
                  <a:gd name="T35" fmla="*/ 16 h 5300"/>
                  <a:gd name="T36" fmla="*/ 0 w 252"/>
                  <a:gd name="T37" fmla="*/ 28 h 5300"/>
                  <a:gd name="T38" fmla="*/ 0 w 252"/>
                  <a:gd name="T39" fmla="*/ 47 h 5300"/>
                  <a:gd name="T40" fmla="*/ 0 w 252"/>
                  <a:gd name="T41" fmla="*/ 83 h 5300"/>
                  <a:gd name="T42" fmla="*/ 1 w 252"/>
                  <a:gd name="T43" fmla="*/ 83 h 5300"/>
                  <a:gd name="T44" fmla="*/ 1 w 252"/>
                  <a:gd name="T45" fmla="*/ 83 h 5300"/>
                  <a:gd name="T46" fmla="*/ 1 w 252"/>
                  <a:gd name="T47" fmla="*/ 83 h 5300"/>
                  <a:gd name="T48" fmla="*/ 1 w 252"/>
                  <a:gd name="T49" fmla="*/ 83 h 5300"/>
                  <a:gd name="T50" fmla="*/ 1 w 252"/>
                  <a:gd name="T51" fmla="*/ 83 h 5300"/>
                  <a:gd name="T52" fmla="*/ 1 w 252"/>
                  <a:gd name="T53" fmla="*/ 83 h 5300"/>
                  <a:gd name="T54" fmla="*/ 2 w 252"/>
                  <a:gd name="T55" fmla="*/ 83 h 5300"/>
                  <a:gd name="T56" fmla="*/ 2 w 252"/>
                  <a:gd name="T57" fmla="*/ 83 h 5300"/>
                  <a:gd name="T58" fmla="*/ 2 w 252"/>
                  <a:gd name="T59" fmla="*/ 83 h 5300"/>
                  <a:gd name="T60" fmla="*/ 2 w 252"/>
                  <a:gd name="T61" fmla="*/ 83 h 5300"/>
                  <a:gd name="T62" fmla="*/ 2 w 252"/>
                  <a:gd name="T63" fmla="*/ 83 h 5300"/>
                  <a:gd name="T64" fmla="*/ 3 w 252"/>
                  <a:gd name="T65" fmla="*/ 83 h 5300"/>
                  <a:gd name="T66" fmla="*/ 3 w 252"/>
                  <a:gd name="T67" fmla="*/ 83 h 5300"/>
                  <a:gd name="T68" fmla="*/ 3 w 252"/>
                  <a:gd name="T69" fmla="*/ 83 h 5300"/>
                  <a:gd name="T70" fmla="*/ 4 w 252"/>
                  <a:gd name="T71" fmla="*/ 83 h 5300"/>
                  <a:gd name="T72" fmla="*/ 4 w 252"/>
                  <a:gd name="T73" fmla="*/ 83 h 5300"/>
                  <a:gd name="T74" fmla="*/ 4 w 252"/>
                  <a:gd name="T75" fmla="*/ 68 h 5300"/>
                  <a:gd name="T76" fmla="*/ 4 w 252"/>
                  <a:gd name="T77" fmla="*/ 56 h 5300"/>
                  <a:gd name="T78" fmla="*/ 4 w 252"/>
                  <a:gd name="T79" fmla="*/ 37 h 5300"/>
                  <a:gd name="T80" fmla="*/ 4 w 25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2" h="5300">
                    <a:moveTo>
                      <a:pt x="252" y="0"/>
                    </a:moveTo>
                    <a:lnTo>
                      <a:pt x="237" y="0"/>
                    </a:lnTo>
                    <a:lnTo>
                      <a:pt x="225" y="0"/>
                    </a:lnTo>
                    <a:lnTo>
                      <a:pt x="214" y="0"/>
                    </a:lnTo>
                    <a:lnTo>
                      <a:pt x="205" y="0"/>
                    </a:lnTo>
                    <a:lnTo>
                      <a:pt x="195" y="0"/>
                    </a:lnTo>
                    <a:lnTo>
                      <a:pt x="187" y="0"/>
                    </a:lnTo>
                    <a:lnTo>
                      <a:pt x="178" y="0"/>
                    </a:lnTo>
                    <a:lnTo>
                      <a:pt x="168" y="0"/>
                    </a:lnTo>
                    <a:lnTo>
                      <a:pt x="157" y="0"/>
                    </a:lnTo>
                    <a:lnTo>
                      <a:pt x="144" y="0"/>
                    </a:lnTo>
                    <a:lnTo>
                      <a:pt x="129" y="0"/>
                    </a:lnTo>
                    <a:lnTo>
                      <a:pt x="110" y="0"/>
                    </a:lnTo>
                    <a:lnTo>
                      <a:pt x="88" y="0"/>
                    </a:lnTo>
                    <a:lnTo>
                      <a:pt x="64" y="0"/>
                    </a:lnTo>
                    <a:lnTo>
                      <a:pt x="34" y="0"/>
                    </a:lnTo>
                    <a:lnTo>
                      <a:pt x="0" y="0"/>
                    </a:lnTo>
                    <a:lnTo>
                      <a:pt x="0" y="993"/>
                    </a:lnTo>
                    <a:lnTo>
                      <a:pt x="0" y="1765"/>
                    </a:lnTo>
                    <a:lnTo>
                      <a:pt x="0" y="2980"/>
                    </a:lnTo>
                    <a:lnTo>
                      <a:pt x="0" y="5300"/>
                    </a:lnTo>
                    <a:lnTo>
                      <a:pt x="15" y="5300"/>
                    </a:lnTo>
                    <a:lnTo>
                      <a:pt x="26" y="5300"/>
                    </a:lnTo>
                    <a:lnTo>
                      <a:pt x="38" y="5299"/>
                    </a:lnTo>
                    <a:lnTo>
                      <a:pt x="47" y="5299"/>
                    </a:lnTo>
                    <a:lnTo>
                      <a:pt x="56" y="5299"/>
                    </a:lnTo>
                    <a:lnTo>
                      <a:pt x="64" y="5299"/>
                    </a:lnTo>
                    <a:lnTo>
                      <a:pt x="73" y="5299"/>
                    </a:lnTo>
                    <a:lnTo>
                      <a:pt x="84" y="5299"/>
                    </a:lnTo>
                    <a:lnTo>
                      <a:pt x="94" y="5299"/>
                    </a:lnTo>
                    <a:lnTo>
                      <a:pt x="108" y="5299"/>
                    </a:lnTo>
                    <a:lnTo>
                      <a:pt x="123" y="5299"/>
                    </a:lnTo>
                    <a:lnTo>
                      <a:pt x="141" y="5299"/>
                    </a:lnTo>
                    <a:lnTo>
                      <a:pt x="163" y="5299"/>
                    </a:lnTo>
                    <a:lnTo>
                      <a:pt x="187" y="5299"/>
                    </a:lnTo>
                    <a:lnTo>
                      <a:pt x="217" y="5300"/>
                    </a:lnTo>
                    <a:lnTo>
                      <a:pt x="252" y="5300"/>
                    </a:lnTo>
                    <a:lnTo>
                      <a:pt x="252" y="4306"/>
                    </a:lnTo>
                    <a:lnTo>
                      <a:pt x="252" y="3533"/>
                    </a:lnTo>
                    <a:lnTo>
                      <a:pt x="252" y="2318"/>
                    </a:lnTo>
                    <a:lnTo>
                      <a:pt x="25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7" name="Freeform 1087">
                <a:extLst>
                  <a:ext uri="{FF2B5EF4-FFF2-40B4-BE49-F238E27FC236}">
                    <a16:creationId xmlns:a16="http://schemas.microsoft.com/office/drawing/2014/main" id="{84BC20B1-04F5-4114-B1B7-4817D1042FDD}"/>
                  </a:ext>
                </a:extLst>
              </p:cNvPr>
              <p:cNvSpPr>
                <a:spLocks/>
              </p:cNvSpPr>
              <p:nvPr/>
            </p:nvSpPr>
            <p:spPr bwMode="auto">
              <a:xfrm>
                <a:off x="2008" y="1555"/>
                <a:ext cx="113" cy="2650"/>
              </a:xfrm>
              <a:custGeom>
                <a:avLst/>
                <a:gdLst>
                  <a:gd name="T0" fmla="*/ 4 w 225"/>
                  <a:gd name="T1" fmla="*/ 0 h 5300"/>
                  <a:gd name="T2" fmla="*/ 4 w 225"/>
                  <a:gd name="T3" fmla="*/ 0 h 5300"/>
                  <a:gd name="T4" fmla="*/ 4 w 225"/>
                  <a:gd name="T5" fmla="*/ 0 h 5300"/>
                  <a:gd name="T6" fmla="*/ 3 w 225"/>
                  <a:gd name="T7" fmla="*/ 0 h 5300"/>
                  <a:gd name="T8" fmla="*/ 3 w 225"/>
                  <a:gd name="T9" fmla="*/ 0 h 5300"/>
                  <a:gd name="T10" fmla="*/ 3 w 225"/>
                  <a:gd name="T11" fmla="*/ 0 h 5300"/>
                  <a:gd name="T12" fmla="*/ 3 w 225"/>
                  <a:gd name="T13" fmla="*/ 0 h 5300"/>
                  <a:gd name="T14" fmla="*/ 3 w 225"/>
                  <a:gd name="T15" fmla="*/ 0 h 5300"/>
                  <a:gd name="T16" fmla="*/ 3 w 225"/>
                  <a:gd name="T17" fmla="*/ 0 h 5300"/>
                  <a:gd name="T18" fmla="*/ 3 w 225"/>
                  <a:gd name="T19" fmla="*/ 0 h 5300"/>
                  <a:gd name="T20" fmla="*/ 3 w 225"/>
                  <a:gd name="T21" fmla="*/ 0 h 5300"/>
                  <a:gd name="T22" fmla="*/ 2 w 225"/>
                  <a:gd name="T23" fmla="*/ 0 h 5300"/>
                  <a:gd name="T24" fmla="*/ 2 w 225"/>
                  <a:gd name="T25" fmla="*/ 0 h 5300"/>
                  <a:gd name="T26" fmla="*/ 2 w 225"/>
                  <a:gd name="T27" fmla="*/ 0 h 5300"/>
                  <a:gd name="T28" fmla="*/ 1 w 225"/>
                  <a:gd name="T29" fmla="*/ 0 h 5300"/>
                  <a:gd name="T30" fmla="*/ 1 w 225"/>
                  <a:gd name="T31" fmla="*/ 0 h 5300"/>
                  <a:gd name="T32" fmla="*/ 0 w 225"/>
                  <a:gd name="T33" fmla="*/ 0 h 5300"/>
                  <a:gd name="T34" fmla="*/ 0 w 225"/>
                  <a:gd name="T35" fmla="*/ 16 h 5300"/>
                  <a:gd name="T36" fmla="*/ 0 w 225"/>
                  <a:gd name="T37" fmla="*/ 28 h 5300"/>
                  <a:gd name="T38" fmla="*/ 0 w 225"/>
                  <a:gd name="T39" fmla="*/ 47 h 5300"/>
                  <a:gd name="T40" fmla="*/ 0 w 225"/>
                  <a:gd name="T41" fmla="*/ 83 h 5300"/>
                  <a:gd name="T42" fmla="*/ 1 w 225"/>
                  <a:gd name="T43" fmla="*/ 83 h 5300"/>
                  <a:gd name="T44" fmla="*/ 1 w 225"/>
                  <a:gd name="T45" fmla="*/ 83 h 5300"/>
                  <a:gd name="T46" fmla="*/ 1 w 225"/>
                  <a:gd name="T47" fmla="*/ 83 h 5300"/>
                  <a:gd name="T48" fmla="*/ 1 w 225"/>
                  <a:gd name="T49" fmla="*/ 83 h 5300"/>
                  <a:gd name="T50" fmla="*/ 1 w 225"/>
                  <a:gd name="T51" fmla="*/ 83 h 5300"/>
                  <a:gd name="T52" fmla="*/ 1 w 225"/>
                  <a:gd name="T53" fmla="*/ 83 h 5300"/>
                  <a:gd name="T54" fmla="*/ 2 w 225"/>
                  <a:gd name="T55" fmla="*/ 83 h 5300"/>
                  <a:gd name="T56" fmla="*/ 2 w 225"/>
                  <a:gd name="T57" fmla="*/ 83 h 5300"/>
                  <a:gd name="T58" fmla="*/ 2 w 225"/>
                  <a:gd name="T59" fmla="*/ 83 h 5300"/>
                  <a:gd name="T60" fmla="*/ 2 w 225"/>
                  <a:gd name="T61" fmla="*/ 83 h 5300"/>
                  <a:gd name="T62" fmla="*/ 2 w 225"/>
                  <a:gd name="T63" fmla="*/ 83 h 5300"/>
                  <a:gd name="T64" fmla="*/ 2 w 225"/>
                  <a:gd name="T65" fmla="*/ 83 h 5300"/>
                  <a:gd name="T66" fmla="*/ 3 w 225"/>
                  <a:gd name="T67" fmla="*/ 83 h 5300"/>
                  <a:gd name="T68" fmla="*/ 3 w 225"/>
                  <a:gd name="T69" fmla="*/ 83 h 5300"/>
                  <a:gd name="T70" fmla="*/ 4 w 225"/>
                  <a:gd name="T71" fmla="*/ 83 h 5300"/>
                  <a:gd name="T72" fmla="*/ 4 w 225"/>
                  <a:gd name="T73" fmla="*/ 83 h 5300"/>
                  <a:gd name="T74" fmla="*/ 4 w 225"/>
                  <a:gd name="T75" fmla="*/ 68 h 5300"/>
                  <a:gd name="T76" fmla="*/ 4 w 225"/>
                  <a:gd name="T77" fmla="*/ 56 h 5300"/>
                  <a:gd name="T78" fmla="*/ 4 w 225"/>
                  <a:gd name="T79" fmla="*/ 37 h 5300"/>
                  <a:gd name="T80" fmla="*/ 4 w 22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5" h="5300">
                    <a:moveTo>
                      <a:pt x="225" y="0"/>
                    </a:moveTo>
                    <a:lnTo>
                      <a:pt x="212" y="0"/>
                    </a:lnTo>
                    <a:lnTo>
                      <a:pt x="201" y="0"/>
                    </a:lnTo>
                    <a:lnTo>
                      <a:pt x="192" y="0"/>
                    </a:lnTo>
                    <a:lnTo>
                      <a:pt x="184" y="0"/>
                    </a:lnTo>
                    <a:lnTo>
                      <a:pt x="176" y="0"/>
                    </a:lnTo>
                    <a:lnTo>
                      <a:pt x="168" y="0"/>
                    </a:lnTo>
                    <a:lnTo>
                      <a:pt x="159" y="0"/>
                    </a:lnTo>
                    <a:lnTo>
                      <a:pt x="151" y="0"/>
                    </a:lnTo>
                    <a:lnTo>
                      <a:pt x="141" y="0"/>
                    </a:lnTo>
                    <a:lnTo>
                      <a:pt x="129" y="0"/>
                    </a:lnTo>
                    <a:lnTo>
                      <a:pt x="116" y="0"/>
                    </a:lnTo>
                    <a:lnTo>
                      <a:pt x="100" y="0"/>
                    </a:lnTo>
                    <a:lnTo>
                      <a:pt x="80" y="0"/>
                    </a:lnTo>
                    <a:lnTo>
                      <a:pt x="57" y="0"/>
                    </a:lnTo>
                    <a:lnTo>
                      <a:pt x="32" y="0"/>
                    </a:lnTo>
                    <a:lnTo>
                      <a:pt x="0" y="0"/>
                    </a:lnTo>
                    <a:lnTo>
                      <a:pt x="0" y="993"/>
                    </a:lnTo>
                    <a:lnTo>
                      <a:pt x="0" y="1765"/>
                    </a:lnTo>
                    <a:lnTo>
                      <a:pt x="0" y="2980"/>
                    </a:lnTo>
                    <a:lnTo>
                      <a:pt x="0" y="5300"/>
                    </a:lnTo>
                    <a:lnTo>
                      <a:pt x="13" y="5300"/>
                    </a:lnTo>
                    <a:lnTo>
                      <a:pt x="25" y="5300"/>
                    </a:lnTo>
                    <a:lnTo>
                      <a:pt x="34" y="5299"/>
                    </a:lnTo>
                    <a:lnTo>
                      <a:pt x="43" y="5299"/>
                    </a:lnTo>
                    <a:lnTo>
                      <a:pt x="50" y="5299"/>
                    </a:lnTo>
                    <a:lnTo>
                      <a:pt x="58" y="5299"/>
                    </a:lnTo>
                    <a:lnTo>
                      <a:pt x="66" y="5299"/>
                    </a:lnTo>
                    <a:lnTo>
                      <a:pt x="75" y="5299"/>
                    </a:lnTo>
                    <a:lnTo>
                      <a:pt x="86" y="5299"/>
                    </a:lnTo>
                    <a:lnTo>
                      <a:pt x="97" y="5299"/>
                    </a:lnTo>
                    <a:lnTo>
                      <a:pt x="111" y="5299"/>
                    </a:lnTo>
                    <a:lnTo>
                      <a:pt x="127" y="5299"/>
                    </a:lnTo>
                    <a:lnTo>
                      <a:pt x="146" y="5299"/>
                    </a:lnTo>
                    <a:lnTo>
                      <a:pt x="169" y="5299"/>
                    </a:lnTo>
                    <a:lnTo>
                      <a:pt x="194" y="5300"/>
                    </a:lnTo>
                    <a:lnTo>
                      <a:pt x="225" y="5300"/>
                    </a:lnTo>
                    <a:lnTo>
                      <a:pt x="225" y="4306"/>
                    </a:lnTo>
                    <a:lnTo>
                      <a:pt x="225" y="3533"/>
                    </a:lnTo>
                    <a:lnTo>
                      <a:pt x="225" y="2318"/>
                    </a:lnTo>
                    <a:lnTo>
                      <a:pt x="2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8" name="Freeform 1088">
                <a:extLst>
                  <a:ext uri="{FF2B5EF4-FFF2-40B4-BE49-F238E27FC236}">
                    <a16:creationId xmlns:a16="http://schemas.microsoft.com/office/drawing/2014/main" id="{25D224A3-EC5D-4F93-B439-223248CB5D1F}"/>
                  </a:ext>
                </a:extLst>
              </p:cNvPr>
              <p:cNvSpPr>
                <a:spLocks/>
              </p:cNvSpPr>
              <p:nvPr/>
            </p:nvSpPr>
            <p:spPr bwMode="auto">
              <a:xfrm>
                <a:off x="2012" y="1555"/>
                <a:ext cx="99" cy="2650"/>
              </a:xfrm>
              <a:custGeom>
                <a:avLst/>
                <a:gdLst>
                  <a:gd name="T0" fmla="*/ 3 w 199"/>
                  <a:gd name="T1" fmla="*/ 0 h 5300"/>
                  <a:gd name="T2" fmla="*/ 2 w 199"/>
                  <a:gd name="T3" fmla="*/ 0 h 5300"/>
                  <a:gd name="T4" fmla="*/ 2 w 199"/>
                  <a:gd name="T5" fmla="*/ 0 h 5300"/>
                  <a:gd name="T6" fmla="*/ 2 w 199"/>
                  <a:gd name="T7" fmla="*/ 0 h 5300"/>
                  <a:gd name="T8" fmla="*/ 2 w 199"/>
                  <a:gd name="T9" fmla="*/ 0 h 5300"/>
                  <a:gd name="T10" fmla="*/ 2 w 199"/>
                  <a:gd name="T11" fmla="*/ 0 h 5300"/>
                  <a:gd name="T12" fmla="*/ 2 w 199"/>
                  <a:gd name="T13" fmla="*/ 0 h 5300"/>
                  <a:gd name="T14" fmla="*/ 2 w 199"/>
                  <a:gd name="T15" fmla="*/ 0 h 5300"/>
                  <a:gd name="T16" fmla="*/ 2 w 199"/>
                  <a:gd name="T17" fmla="*/ 0 h 5300"/>
                  <a:gd name="T18" fmla="*/ 1 w 199"/>
                  <a:gd name="T19" fmla="*/ 0 h 5300"/>
                  <a:gd name="T20" fmla="*/ 1 w 199"/>
                  <a:gd name="T21" fmla="*/ 0 h 5300"/>
                  <a:gd name="T22" fmla="*/ 1 w 199"/>
                  <a:gd name="T23" fmla="*/ 0 h 5300"/>
                  <a:gd name="T24" fmla="*/ 1 w 199"/>
                  <a:gd name="T25" fmla="*/ 0 h 5300"/>
                  <a:gd name="T26" fmla="*/ 1 w 199"/>
                  <a:gd name="T27" fmla="*/ 0 h 5300"/>
                  <a:gd name="T28" fmla="*/ 0 w 199"/>
                  <a:gd name="T29" fmla="*/ 0 h 5300"/>
                  <a:gd name="T30" fmla="*/ 0 w 199"/>
                  <a:gd name="T31" fmla="*/ 0 h 5300"/>
                  <a:gd name="T32" fmla="*/ 0 w 199"/>
                  <a:gd name="T33" fmla="*/ 0 h 5300"/>
                  <a:gd name="T34" fmla="*/ 0 w 199"/>
                  <a:gd name="T35" fmla="*/ 16 h 5300"/>
                  <a:gd name="T36" fmla="*/ 0 w 199"/>
                  <a:gd name="T37" fmla="*/ 28 h 5300"/>
                  <a:gd name="T38" fmla="*/ 0 w 199"/>
                  <a:gd name="T39" fmla="*/ 47 h 5300"/>
                  <a:gd name="T40" fmla="*/ 0 w 199"/>
                  <a:gd name="T41" fmla="*/ 83 h 5300"/>
                  <a:gd name="T42" fmla="*/ 0 w 199"/>
                  <a:gd name="T43" fmla="*/ 83 h 5300"/>
                  <a:gd name="T44" fmla="*/ 0 w 199"/>
                  <a:gd name="T45" fmla="*/ 83 h 5300"/>
                  <a:gd name="T46" fmla="*/ 0 w 199"/>
                  <a:gd name="T47" fmla="*/ 83 h 5300"/>
                  <a:gd name="T48" fmla="*/ 0 w 199"/>
                  <a:gd name="T49" fmla="*/ 83 h 5300"/>
                  <a:gd name="T50" fmla="*/ 0 w 199"/>
                  <a:gd name="T51" fmla="*/ 83 h 5300"/>
                  <a:gd name="T52" fmla="*/ 0 w 199"/>
                  <a:gd name="T53" fmla="*/ 83 h 5300"/>
                  <a:gd name="T54" fmla="*/ 0 w 199"/>
                  <a:gd name="T55" fmla="*/ 83 h 5300"/>
                  <a:gd name="T56" fmla="*/ 1 w 199"/>
                  <a:gd name="T57" fmla="*/ 83 h 5300"/>
                  <a:gd name="T58" fmla="*/ 1 w 199"/>
                  <a:gd name="T59" fmla="*/ 83 h 5300"/>
                  <a:gd name="T60" fmla="*/ 1 w 199"/>
                  <a:gd name="T61" fmla="*/ 83 h 5300"/>
                  <a:gd name="T62" fmla="*/ 1 w 199"/>
                  <a:gd name="T63" fmla="*/ 83 h 5300"/>
                  <a:gd name="T64" fmla="*/ 1 w 199"/>
                  <a:gd name="T65" fmla="*/ 83 h 5300"/>
                  <a:gd name="T66" fmla="*/ 2 w 199"/>
                  <a:gd name="T67" fmla="*/ 83 h 5300"/>
                  <a:gd name="T68" fmla="*/ 2 w 199"/>
                  <a:gd name="T69" fmla="*/ 83 h 5300"/>
                  <a:gd name="T70" fmla="*/ 2 w 199"/>
                  <a:gd name="T71" fmla="*/ 83 h 5300"/>
                  <a:gd name="T72" fmla="*/ 3 w 199"/>
                  <a:gd name="T73" fmla="*/ 83 h 5300"/>
                  <a:gd name="T74" fmla="*/ 3 w 199"/>
                  <a:gd name="T75" fmla="*/ 68 h 5300"/>
                  <a:gd name="T76" fmla="*/ 3 w 199"/>
                  <a:gd name="T77" fmla="*/ 56 h 5300"/>
                  <a:gd name="T78" fmla="*/ 3 w 199"/>
                  <a:gd name="T79" fmla="*/ 37 h 5300"/>
                  <a:gd name="T80" fmla="*/ 3 w 19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9" h="5300">
                    <a:moveTo>
                      <a:pt x="199" y="0"/>
                    </a:moveTo>
                    <a:lnTo>
                      <a:pt x="187" y="0"/>
                    </a:lnTo>
                    <a:lnTo>
                      <a:pt x="178" y="0"/>
                    </a:lnTo>
                    <a:lnTo>
                      <a:pt x="169" y="0"/>
                    </a:lnTo>
                    <a:lnTo>
                      <a:pt x="162" y="0"/>
                    </a:lnTo>
                    <a:lnTo>
                      <a:pt x="155" y="0"/>
                    </a:lnTo>
                    <a:lnTo>
                      <a:pt x="148" y="0"/>
                    </a:lnTo>
                    <a:lnTo>
                      <a:pt x="141" y="0"/>
                    </a:lnTo>
                    <a:lnTo>
                      <a:pt x="133" y="0"/>
                    </a:lnTo>
                    <a:lnTo>
                      <a:pt x="124" y="0"/>
                    </a:lnTo>
                    <a:lnTo>
                      <a:pt x="113" y="0"/>
                    </a:lnTo>
                    <a:lnTo>
                      <a:pt x="102" y="0"/>
                    </a:lnTo>
                    <a:lnTo>
                      <a:pt x="87" y="0"/>
                    </a:lnTo>
                    <a:lnTo>
                      <a:pt x="71" y="0"/>
                    </a:lnTo>
                    <a:lnTo>
                      <a:pt x="51" y="0"/>
                    </a:lnTo>
                    <a:lnTo>
                      <a:pt x="27" y="0"/>
                    </a:lnTo>
                    <a:lnTo>
                      <a:pt x="0" y="0"/>
                    </a:lnTo>
                    <a:lnTo>
                      <a:pt x="0" y="993"/>
                    </a:lnTo>
                    <a:lnTo>
                      <a:pt x="0" y="1765"/>
                    </a:lnTo>
                    <a:lnTo>
                      <a:pt x="0" y="2980"/>
                    </a:lnTo>
                    <a:lnTo>
                      <a:pt x="0" y="5300"/>
                    </a:lnTo>
                    <a:lnTo>
                      <a:pt x="12" y="5300"/>
                    </a:lnTo>
                    <a:lnTo>
                      <a:pt x="21" y="5300"/>
                    </a:lnTo>
                    <a:lnTo>
                      <a:pt x="30" y="5299"/>
                    </a:lnTo>
                    <a:lnTo>
                      <a:pt x="37" y="5299"/>
                    </a:lnTo>
                    <a:lnTo>
                      <a:pt x="44" y="5299"/>
                    </a:lnTo>
                    <a:lnTo>
                      <a:pt x="51" y="5299"/>
                    </a:lnTo>
                    <a:lnTo>
                      <a:pt x="58" y="5299"/>
                    </a:lnTo>
                    <a:lnTo>
                      <a:pt x="66" y="5299"/>
                    </a:lnTo>
                    <a:lnTo>
                      <a:pt x="75" y="5299"/>
                    </a:lnTo>
                    <a:lnTo>
                      <a:pt x="86" y="5299"/>
                    </a:lnTo>
                    <a:lnTo>
                      <a:pt x="97" y="5299"/>
                    </a:lnTo>
                    <a:lnTo>
                      <a:pt x="112" y="5299"/>
                    </a:lnTo>
                    <a:lnTo>
                      <a:pt x="128" y="5299"/>
                    </a:lnTo>
                    <a:lnTo>
                      <a:pt x="148" y="5299"/>
                    </a:lnTo>
                    <a:lnTo>
                      <a:pt x="172" y="5300"/>
                    </a:lnTo>
                    <a:lnTo>
                      <a:pt x="199" y="5300"/>
                    </a:lnTo>
                    <a:lnTo>
                      <a:pt x="199" y="4306"/>
                    </a:lnTo>
                    <a:lnTo>
                      <a:pt x="199" y="3533"/>
                    </a:lnTo>
                    <a:lnTo>
                      <a:pt x="199" y="2318"/>
                    </a:lnTo>
                    <a:lnTo>
                      <a:pt x="19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9" name="Freeform 1089">
                <a:extLst>
                  <a:ext uri="{FF2B5EF4-FFF2-40B4-BE49-F238E27FC236}">
                    <a16:creationId xmlns:a16="http://schemas.microsoft.com/office/drawing/2014/main" id="{91246E70-2957-421F-8A41-CFDAAEBABAD4}"/>
                  </a:ext>
                </a:extLst>
              </p:cNvPr>
              <p:cNvSpPr>
                <a:spLocks/>
              </p:cNvSpPr>
              <p:nvPr/>
            </p:nvSpPr>
            <p:spPr bwMode="auto">
              <a:xfrm>
                <a:off x="2016" y="1555"/>
                <a:ext cx="84" cy="2650"/>
              </a:xfrm>
              <a:custGeom>
                <a:avLst/>
                <a:gdLst>
                  <a:gd name="T0" fmla="*/ 2 w 170"/>
                  <a:gd name="T1" fmla="*/ 0 h 5300"/>
                  <a:gd name="T2" fmla="*/ 2 w 170"/>
                  <a:gd name="T3" fmla="*/ 0 h 5300"/>
                  <a:gd name="T4" fmla="*/ 2 w 170"/>
                  <a:gd name="T5" fmla="*/ 0 h 5300"/>
                  <a:gd name="T6" fmla="*/ 1 w 170"/>
                  <a:gd name="T7" fmla="*/ 0 h 5300"/>
                  <a:gd name="T8" fmla="*/ 1 w 170"/>
                  <a:gd name="T9" fmla="*/ 0 h 5300"/>
                  <a:gd name="T10" fmla="*/ 1 w 170"/>
                  <a:gd name="T11" fmla="*/ 0 h 5300"/>
                  <a:gd name="T12" fmla="*/ 1 w 170"/>
                  <a:gd name="T13" fmla="*/ 0 h 5300"/>
                  <a:gd name="T14" fmla="*/ 0 w 170"/>
                  <a:gd name="T15" fmla="*/ 0 h 5300"/>
                  <a:gd name="T16" fmla="*/ 0 w 170"/>
                  <a:gd name="T17" fmla="*/ 0 h 5300"/>
                  <a:gd name="T18" fmla="*/ 0 w 170"/>
                  <a:gd name="T19" fmla="*/ 16 h 5300"/>
                  <a:gd name="T20" fmla="*/ 0 w 170"/>
                  <a:gd name="T21" fmla="*/ 28 h 5300"/>
                  <a:gd name="T22" fmla="*/ 0 w 170"/>
                  <a:gd name="T23" fmla="*/ 47 h 5300"/>
                  <a:gd name="T24" fmla="*/ 0 w 170"/>
                  <a:gd name="T25" fmla="*/ 83 h 5300"/>
                  <a:gd name="T26" fmla="*/ 0 w 170"/>
                  <a:gd name="T27" fmla="*/ 83 h 5300"/>
                  <a:gd name="T28" fmla="*/ 0 w 170"/>
                  <a:gd name="T29" fmla="*/ 83 h 5300"/>
                  <a:gd name="T30" fmla="*/ 0 w 170"/>
                  <a:gd name="T31" fmla="*/ 83 h 5300"/>
                  <a:gd name="T32" fmla="*/ 0 w 170"/>
                  <a:gd name="T33" fmla="*/ 83 h 5300"/>
                  <a:gd name="T34" fmla="*/ 1 w 170"/>
                  <a:gd name="T35" fmla="*/ 83 h 5300"/>
                  <a:gd name="T36" fmla="*/ 1 w 170"/>
                  <a:gd name="T37" fmla="*/ 83 h 5300"/>
                  <a:gd name="T38" fmla="*/ 1 w 170"/>
                  <a:gd name="T39" fmla="*/ 83 h 5300"/>
                  <a:gd name="T40" fmla="*/ 2 w 170"/>
                  <a:gd name="T41" fmla="*/ 83 h 5300"/>
                  <a:gd name="T42" fmla="*/ 2 w 170"/>
                  <a:gd name="T43" fmla="*/ 68 h 5300"/>
                  <a:gd name="T44" fmla="*/ 2 w 170"/>
                  <a:gd name="T45" fmla="*/ 56 h 5300"/>
                  <a:gd name="T46" fmla="*/ 2 w 170"/>
                  <a:gd name="T47" fmla="*/ 37 h 5300"/>
                  <a:gd name="T48" fmla="*/ 2 w 170"/>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0" h="5300">
                    <a:moveTo>
                      <a:pt x="170" y="0"/>
                    </a:moveTo>
                    <a:lnTo>
                      <a:pt x="151" y="0"/>
                    </a:lnTo>
                    <a:lnTo>
                      <a:pt x="139" y="0"/>
                    </a:lnTo>
                    <a:lnTo>
                      <a:pt x="126" y="0"/>
                    </a:lnTo>
                    <a:lnTo>
                      <a:pt x="113" y="0"/>
                    </a:lnTo>
                    <a:lnTo>
                      <a:pt x="97" y="0"/>
                    </a:lnTo>
                    <a:lnTo>
                      <a:pt x="75" y="0"/>
                    </a:lnTo>
                    <a:lnTo>
                      <a:pt x="43" y="0"/>
                    </a:lnTo>
                    <a:lnTo>
                      <a:pt x="0" y="0"/>
                    </a:lnTo>
                    <a:lnTo>
                      <a:pt x="0" y="993"/>
                    </a:lnTo>
                    <a:lnTo>
                      <a:pt x="0" y="1765"/>
                    </a:lnTo>
                    <a:lnTo>
                      <a:pt x="0" y="2980"/>
                    </a:lnTo>
                    <a:lnTo>
                      <a:pt x="0" y="5300"/>
                    </a:lnTo>
                    <a:lnTo>
                      <a:pt x="19" y="5300"/>
                    </a:lnTo>
                    <a:lnTo>
                      <a:pt x="32" y="5299"/>
                    </a:lnTo>
                    <a:lnTo>
                      <a:pt x="44" y="5299"/>
                    </a:lnTo>
                    <a:lnTo>
                      <a:pt x="57" y="5299"/>
                    </a:lnTo>
                    <a:lnTo>
                      <a:pt x="73" y="5299"/>
                    </a:lnTo>
                    <a:lnTo>
                      <a:pt x="95" y="5299"/>
                    </a:lnTo>
                    <a:lnTo>
                      <a:pt x="127" y="5299"/>
                    </a:lnTo>
                    <a:lnTo>
                      <a:pt x="170" y="5300"/>
                    </a:lnTo>
                    <a:lnTo>
                      <a:pt x="170" y="4306"/>
                    </a:lnTo>
                    <a:lnTo>
                      <a:pt x="170" y="3533"/>
                    </a:lnTo>
                    <a:lnTo>
                      <a:pt x="170" y="2318"/>
                    </a:lnTo>
                    <a:lnTo>
                      <a:pt x="17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0" name="Freeform 1090">
                <a:extLst>
                  <a:ext uri="{FF2B5EF4-FFF2-40B4-BE49-F238E27FC236}">
                    <a16:creationId xmlns:a16="http://schemas.microsoft.com/office/drawing/2014/main" id="{C1C22957-9C93-4AB3-802C-DC7083679B23}"/>
                  </a:ext>
                </a:extLst>
              </p:cNvPr>
              <p:cNvSpPr>
                <a:spLocks/>
              </p:cNvSpPr>
              <p:nvPr/>
            </p:nvSpPr>
            <p:spPr bwMode="auto">
              <a:xfrm>
                <a:off x="2019" y="1555"/>
                <a:ext cx="72" cy="2650"/>
              </a:xfrm>
              <a:custGeom>
                <a:avLst/>
                <a:gdLst>
                  <a:gd name="T0" fmla="*/ 3 w 143"/>
                  <a:gd name="T1" fmla="*/ 0 h 5300"/>
                  <a:gd name="T2" fmla="*/ 2 w 143"/>
                  <a:gd name="T3" fmla="*/ 0 h 5300"/>
                  <a:gd name="T4" fmla="*/ 2 w 143"/>
                  <a:gd name="T5" fmla="*/ 0 h 5300"/>
                  <a:gd name="T6" fmla="*/ 2 w 143"/>
                  <a:gd name="T7" fmla="*/ 0 h 5300"/>
                  <a:gd name="T8" fmla="*/ 2 w 143"/>
                  <a:gd name="T9" fmla="*/ 0 h 5300"/>
                  <a:gd name="T10" fmla="*/ 2 w 143"/>
                  <a:gd name="T11" fmla="*/ 0 h 5300"/>
                  <a:gd name="T12" fmla="*/ 1 w 143"/>
                  <a:gd name="T13" fmla="*/ 0 h 5300"/>
                  <a:gd name="T14" fmla="*/ 1 w 143"/>
                  <a:gd name="T15" fmla="*/ 0 h 5300"/>
                  <a:gd name="T16" fmla="*/ 0 w 143"/>
                  <a:gd name="T17" fmla="*/ 0 h 5300"/>
                  <a:gd name="T18" fmla="*/ 0 w 143"/>
                  <a:gd name="T19" fmla="*/ 16 h 5300"/>
                  <a:gd name="T20" fmla="*/ 0 w 143"/>
                  <a:gd name="T21" fmla="*/ 28 h 5300"/>
                  <a:gd name="T22" fmla="*/ 0 w 143"/>
                  <a:gd name="T23" fmla="*/ 47 h 5300"/>
                  <a:gd name="T24" fmla="*/ 0 w 143"/>
                  <a:gd name="T25" fmla="*/ 83 h 5300"/>
                  <a:gd name="T26" fmla="*/ 1 w 143"/>
                  <a:gd name="T27" fmla="*/ 83 h 5300"/>
                  <a:gd name="T28" fmla="*/ 1 w 143"/>
                  <a:gd name="T29" fmla="*/ 83 h 5300"/>
                  <a:gd name="T30" fmla="*/ 1 w 143"/>
                  <a:gd name="T31" fmla="*/ 83 h 5300"/>
                  <a:gd name="T32" fmla="*/ 1 w 143"/>
                  <a:gd name="T33" fmla="*/ 83 h 5300"/>
                  <a:gd name="T34" fmla="*/ 1 w 143"/>
                  <a:gd name="T35" fmla="*/ 83 h 5300"/>
                  <a:gd name="T36" fmla="*/ 2 w 143"/>
                  <a:gd name="T37" fmla="*/ 83 h 5300"/>
                  <a:gd name="T38" fmla="*/ 2 w 143"/>
                  <a:gd name="T39" fmla="*/ 83 h 5300"/>
                  <a:gd name="T40" fmla="*/ 3 w 143"/>
                  <a:gd name="T41" fmla="*/ 83 h 5300"/>
                  <a:gd name="T42" fmla="*/ 3 w 143"/>
                  <a:gd name="T43" fmla="*/ 68 h 5300"/>
                  <a:gd name="T44" fmla="*/ 3 w 143"/>
                  <a:gd name="T45" fmla="*/ 56 h 5300"/>
                  <a:gd name="T46" fmla="*/ 3 w 143"/>
                  <a:gd name="T47" fmla="*/ 37 h 5300"/>
                  <a:gd name="T48" fmla="*/ 3 w 143"/>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3" h="5300">
                    <a:moveTo>
                      <a:pt x="143" y="0"/>
                    </a:moveTo>
                    <a:lnTo>
                      <a:pt x="128" y="0"/>
                    </a:lnTo>
                    <a:lnTo>
                      <a:pt x="117" y="0"/>
                    </a:lnTo>
                    <a:lnTo>
                      <a:pt x="106" y="0"/>
                    </a:lnTo>
                    <a:lnTo>
                      <a:pt x="96" y="0"/>
                    </a:lnTo>
                    <a:lnTo>
                      <a:pt x="82" y="0"/>
                    </a:lnTo>
                    <a:lnTo>
                      <a:pt x="63" y="0"/>
                    </a:lnTo>
                    <a:lnTo>
                      <a:pt x="36" y="0"/>
                    </a:lnTo>
                    <a:lnTo>
                      <a:pt x="0" y="0"/>
                    </a:lnTo>
                    <a:lnTo>
                      <a:pt x="0" y="993"/>
                    </a:lnTo>
                    <a:lnTo>
                      <a:pt x="0" y="1765"/>
                    </a:lnTo>
                    <a:lnTo>
                      <a:pt x="0" y="2980"/>
                    </a:lnTo>
                    <a:lnTo>
                      <a:pt x="0" y="5300"/>
                    </a:lnTo>
                    <a:lnTo>
                      <a:pt x="15" y="5300"/>
                    </a:lnTo>
                    <a:lnTo>
                      <a:pt x="27" y="5299"/>
                    </a:lnTo>
                    <a:lnTo>
                      <a:pt x="37" y="5299"/>
                    </a:lnTo>
                    <a:lnTo>
                      <a:pt x="48" y="5299"/>
                    </a:lnTo>
                    <a:lnTo>
                      <a:pt x="61" y="5299"/>
                    </a:lnTo>
                    <a:lnTo>
                      <a:pt x="80" y="5299"/>
                    </a:lnTo>
                    <a:lnTo>
                      <a:pt x="107" y="5299"/>
                    </a:lnTo>
                    <a:lnTo>
                      <a:pt x="143" y="5300"/>
                    </a:lnTo>
                    <a:lnTo>
                      <a:pt x="143" y="4306"/>
                    </a:lnTo>
                    <a:lnTo>
                      <a:pt x="143" y="3533"/>
                    </a:lnTo>
                    <a:lnTo>
                      <a:pt x="143" y="2318"/>
                    </a:lnTo>
                    <a:lnTo>
                      <a:pt x="143"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1" name="Rectangle 1091">
                <a:extLst>
                  <a:ext uri="{FF2B5EF4-FFF2-40B4-BE49-F238E27FC236}">
                    <a16:creationId xmlns:a16="http://schemas.microsoft.com/office/drawing/2014/main" id="{539BE75D-7F3F-4E64-86C7-3DFEC4DFF3C1}"/>
                  </a:ext>
                </a:extLst>
              </p:cNvPr>
              <p:cNvSpPr>
                <a:spLocks noChangeArrowheads="1"/>
              </p:cNvSpPr>
              <p:nvPr/>
            </p:nvSpPr>
            <p:spPr bwMode="auto">
              <a:xfrm>
                <a:off x="2023" y="1555"/>
                <a:ext cx="57" cy="26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9592" name="Freeform 1092">
                <a:extLst>
                  <a:ext uri="{FF2B5EF4-FFF2-40B4-BE49-F238E27FC236}">
                    <a16:creationId xmlns:a16="http://schemas.microsoft.com/office/drawing/2014/main" id="{575CC897-4C66-4202-BD26-011172A22C47}"/>
                  </a:ext>
                </a:extLst>
              </p:cNvPr>
              <p:cNvSpPr>
                <a:spLocks/>
              </p:cNvSpPr>
              <p:nvPr/>
            </p:nvSpPr>
            <p:spPr bwMode="auto">
              <a:xfrm>
                <a:off x="1944" y="1551"/>
                <a:ext cx="349" cy="8"/>
              </a:xfrm>
              <a:custGeom>
                <a:avLst/>
                <a:gdLst>
                  <a:gd name="T0" fmla="*/ 0 w 700"/>
                  <a:gd name="T1" fmla="*/ 1 h 16"/>
                  <a:gd name="T2" fmla="*/ 0 w 700"/>
                  <a:gd name="T3" fmla="*/ 1 h 16"/>
                  <a:gd name="T4" fmla="*/ 10 w 700"/>
                  <a:gd name="T5" fmla="*/ 1 h 16"/>
                  <a:gd name="T6" fmla="*/ 10 w 700"/>
                  <a:gd name="T7" fmla="*/ 0 h 16"/>
                  <a:gd name="T8" fmla="*/ 0 w 700"/>
                  <a:gd name="T9" fmla="*/ 0 h 16"/>
                  <a:gd name="T10" fmla="*/ 0 w 700"/>
                  <a:gd name="T11" fmla="*/ 1 h 16"/>
                  <a:gd name="T12" fmla="*/ 0 w 700"/>
                  <a:gd name="T13" fmla="*/ 0 h 16"/>
                  <a:gd name="T14" fmla="*/ 0 w 700"/>
                  <a:gd name="T15" fmla="*/ 1 h 16"/>
                  <a:gd name="T16" fmla="*/ 0 w 700"/>
                  <a:gd name="T17" fmla="*/ 1 h 16"/>
                  <a:gd name="T18" fmla="*/ 0 w 700"/>
                  <a:gd name="T19" fmla="*/ 1 h 16"/>
                  <a:gd name="T20" fmla="*/ 0 w 700"/>
                  <a:gd name="T21" fmla="*/ 1 h 16"/>
                  <a:gd name="T22" fmla="*/ 0 w 700"/>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00" h="16">
                    <a:moveTo>
                      <a:pt x="17" y="8"/>
                    </a:moveTo>
                    <a:lnTo>
                      <a:pt x="9" y="16"/>
                    </a:lnTo>
                    <a:lnTo>
                      <a:pt x="700" y="16"/>
                    </a:lnTo>
                    <a:lnTo>
                      <a:pt x="700" y="0"/>
                    </a:lnTo>
                    <a:lnTo>
                      <a:pt x="9" y="0"/>
                    </a:lnTo>
                    <a:lnTo>
                      <a:pt x="0" y="8"/>
                    </a:lnTo>
                    <a:lnTo>
                      <a:pt x="9" y="0"/>
                    </a:lnTo>
                    <a:lnTo>
                      <a:pt x="3" y="2"/>
                    </a:lnTo>
                    <a:lnTo>
                      <a:pt x="0" y="8"/>
                    </a:lnTo>
                    <a:lnTo>
                      <a:pt x="3" y="14"/>
                    </a:lnTo>
                    <a:lnTo>
                      <a:pt x="9" y="16"/>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3" name="Freeform 1093">
                <a:extLst>
                  <a:ext uri="{FF2B5EF4-FFF2-40B4-BE49-F238E27FC236}">
                    <a16:creationId xmlns:a16="http://schemas.microsoft.com/office/drawing/2014/main" id="{66389D7F-27BA-4453-B520-99B23D8149A6}"/>
                  </a:ext>
                </a:extLst>
              </p:cNvPr>
              <p:cNvSpPr>
                <a:spLocks/>
              </p:cNvSpPr>
              <p:nvPr/>
            </p:nvSpPr>
            <p:spPr bwMode="auto">
              <a:xfrm>
                <a:off x="1944" y="1555"/>
                <a:ext cx="8" cy="2654"/>
              </a:xfrm>
              <a:custGeom>
                <a:avLst/>
                <a:gdLst>
                  <a:gd name="T0" fmla="*/ 0 w 17"/>
                  <a:gd name="T1" fmla="*/ 83 h 5308"/>
                  <a:gd name="T2" fmla="*/ 0 w 17"/>
                  <a:gd name="T3" fmla="*/ 83 h 5308"/>
                  <a:gd name="T4" fmla="*/ 0 w 17"/>
                  <a:gd name="T5" fmla="*/ 0 h 5308"/>
                  <a:gd name="T6" fmla="*/ 0 w 17"/>
                  <a:gd name="T7" fmla="*/ 0 h 5308"/>
                  <a:gd name="T8" fmla="*/ 0 w 17"/>
                  <a:gd name="T9" fmla="*/ 83 h 5308"/>
                  <a:gd name="T10" fmla="*/ 0 w 17"/>
                  <a:gd name="T11" fmla="*/ 83 h 5308"/>
                  <a:gd name="T12" fmla="*/ 0 w 17"/>
                  <a:gd name="T13" fmla="*/ 83 h 5308"/>
                  <a:gd name="T14" fmla="*/ 0 w 17"/>
                  <a:gd name="T15" fmla="*/ 83 h 5308"/>
                  <a:gd name="T16" fmla="*/ 0 w 17"/>
                  <a:gd name="T17" fmla="*/ 83 h 5308"/>
                  <a:gd name="T18" fmla="*/ 0 w 17"/>
                  <a:gd name="T19" fmla="*/ 83 h 5308"/>
                  <a:gd name="T20" fmla="*/ 0 w 17"/>
                  <a:gd name="T21" fmla="*/ 83 h 5308"/>
                  <a:gd name="T22" fmla="*/ 0 w 17"/>
                  <a:gd name="T23" fmla="*/ 83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5308">
                    <a:moveTo>
                      <a:pt x="9" y="5292"/>
                    </a:moveTo>
                    <a:lnTo>
                      <a:pt x="17" y="5300"/>
                    </a:lnTo>
                    <a:lnTo>
                      <a:pt x="17" y="0"/>
                    </a:lnTo>
                    <a:lnTo>
                      <a:pt x="0" y="0"/>
                    </a:lnTo>
                    <a:lnTo>
                      <a:pt x="0" y="5300"/>
                    </a:lnTo>
                    <a:lnTo>
                      <a:pt x="9" y="5308"/>
                    </a:lnTo>
                    <a:lnTo>
                      <a:pt x="0" y="5300"/>
                    </a:lnTo>
                    <a:lnTo>
                      <a:pt x="3" y="5306"/>
                    </a:lnTo>
                    <a:lnTo>
                      <a:pt x="9" y="5308"/>
                    </a:lnTo>
                    <a:lnTo>
                      <a:pt x="14" y="5306"/>
                    </a:lnTo>
                    <a:lnTo>
                      <a:pt x="17" y="5300"/>
                    </a:lnTo>
                    <a:lnTo>
                      <a:pt x="9" y="5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4" name="Freeform 1094">
                <a:extLst>
                  <a:ext uri="{FF2B5EF4-FFF2-40B4-BE49-F238E27FC236}">
                    <a16:creationId xmlns:a16="http://schemas.microsoft.com/office/drawing/2014/main" id="{3FE9E9F1-1EE2-4F3A-95A1-893009C7342B}"/>
                  </a:ext>
                </a:extLst>
              </p:cNvPr>
              <p:cNvSpPr>
                <a:spLocks/>
              </p:cNvSpPr>
              <p:nvPr/>
            </p:nvSpPr>
            <p:spPr bwMode="auto">
              <a:xfrm>
                <a:off x="1948" y="4201"/>
                <a:ext cx="349" cy="8"/>
              </a:xfrm>
              <a:custGeom>
                <a:avLst/>
                <a:gdLst>
                  <a:gd name="T0" fmla="*/ 10 w 699"/>
                  <a:gd name="T1" fmla="*/ 1 h 16"/>
                  <a:gd name="T2" fmla="*/ 10 w 699"/>
                  <a:gd name="T3" fmla="*/ 0 h 16"/>
                  <a:gd name="T4" fmla="*/ 0 w 699"/>
                  <a:gd name="T5" fmla="*/ 0 h 16"/>
                  <a:gd name="T6" fmla="*/ 0 w 699"/>
                  <a:gd name="T7" fmla="*/ 1 h 16"/>
                  <a:gd name="T8" fmla="*/ 10 w 699"/>
                  <a:gd name="T9" fmla="*/ 1 h 16"/>
                  <a:gd name="T10" fmla="*/ 10 w 699"/>
                  <a:gd name="T11" fmla="*/ 1 h 16"/>
                  <a:gd name="T12" fmla="*/ 10 w 699"/>
                  <a:gd name="T13" fmla="*/ 1 h 16"/>
                  <a:gd name="T14" fmla="*/ 10 w 699"/>
                  <a:gd name="T15" fmla="*/ 1 h 16"/>
                  <a:gd name="T16" fmla="*/ 10 w 699"/>
                  <a:gd name="T17" fmla="*/ 1 h 16"/>
                  <a:gd name="T18" fmla="*/ 10 w 699"/>
                  <a:gd name="T19" fmla="*/ 1 h 16"/>
                  <a:gd name="T20" fmla="*/ 10 w 699"/>
                  <a:gd name="T21" fmla="*/ 0 h 16"/>
                  <a:gd name="T22" fmla="*/ 10 w 69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9" h="16">
                    <a:moveTo>
                      <a:pt x="683" y="8"/>
                    </a:moveTo>
                    <a:lnTo>
                      <a:pt x="691" y="0"/>
                    </a:lnTo>
                    <a:lnTo>
                      <a:pt x="0" y="0"/>
                    </a:lnTo>
                    <a:lnTo>
                      <a:pt x="0" y="16"/>
                    </a:lnTo>
                    <a:lnTo>
                      <a:pt x="691" y="16"/>
                    </a:lnTo>
                    <a:lnTo>
                      <a:pt x="699" y="8"/>
                    </a:lnTo>
                    <a:lnTo>
                      <a:pt x="691" y="16"/>
                    </a:lnTo>
                    <a:lnTo>
                      <a:pt x="696" y="14"/>
                    </a:lnTo>
                    <a:lnTo>
                      <a:pt x="699" y="8"/>
                    </a:lnTo>
                    <a:lnTo>
                      <a:pt x="696" y="2"/>
                    </a:lnTo>
                    <a:lnTo>
                      <a:pt x="691" y="0"/>
                    </a:lnTo>
                    <a:lnTo>
                      <a:pt x="68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5" name="Freeform 1095">
                <a:extLst>
                  <a:ext uri="{FF2B5EF4-FFF2-40B4-BE49-F238E27FC236}">
                    <a16:creationId xmlns:a16="http://schemas.microsoft.com/office/drawing/2014/main" id="{2AD83F44-1104-40A4-82C1-88192E992DB8}"/>
                  </a:ext>
                </a:extLst>
              </p:cNvPr>
              <p:cNvSpPr>
                <a:spLocks/>
              </p:cNvSpPr>
              <p:nvPr/>
            </p:nvSpPr>
            <p:spPr bwMode="auto">
              <a:xfrm>
                <a:off x="2289" y="1551"/>
                <a:ext cx="8" cy="2654"/>
              </a:xfrm>
              <a:custGeom>
                <a:avLst/>
                <a:gdLst>
                  <a:gd name="T0" fmla="*/ 1 w 16"/>
                  <a:gd name="T1" fmla="*/ 1 h 5308"/>
                  <a:gd name="T2" fmla="*/ 0 w 16"/>
                  <a:gd name="T3" fmla="*/ 1 h 5308"/>
                  <a:gd name="T4" fmla="*/ 0 w 16"/>
                  <a:gd name="T5" fmla="*/ 83 h 5308"/>
                  <a:gd name="T6" fmla="*/ 1 w 16"/>
                  <a:gd name="T7" fmla="*/ 83 h 5308"/>
                  <a:gd name="T8" fmla="*/ 1 w 16"/>
                  <a:gd name="T9" fmla="*/ 1 h 5308"/>
                  <a:gd name="T10" fmla="*/ 1 w 16"/>
                  <a:gd name="T11" fmla="*/ 0 h 5308"/>
                  <a:gd name="T12" fmla="*/ 1 w 16"/>
                  <a:gd name="T13" fmla="*/ 1 h 5308"/>
                  <a:gd name="T14" fmla="*/ 1 w 16"/>
                  <a:gd name="T15" fmla="*/ 1 h 5308"/>
                  <a:gd name="T16" fmla="*/ 1 w 16"/>
                  <a:gd name="T17" fmla="*/ 0 h 5308"/>
                  <a:gd name="T18" fmla="*/ 1 w 16"/>
                  <a:gd name="T19" fmla="*/ 1 h 5308"/>
                  <a:gd name="T20" fmla="*/ 0 w 16"/>
                  <a:gd name="T21" fmla="*/ 1 h 5308"/>
                  <a:gd name="T22" fmla="*/ 1 w 16"/>
                  <a:gd name="T23" fmla="*/ 1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5308">
                    <a:moveTo>
                      <a:pt x="8" y="16"/>
                    </a:moveTo>
                    <a:lnTo>
                      <a:pt x="0" y="8"/>
                    </a:lnTo>
                    <a:lnTo>
                      <a:pt x="0" y="5308"/>
                    </a:lnTo>
                    <a:lnTo>
                      <a:pt x="16" y="530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6" name="Rectangle 1096">
                <a:extLst>
                  <a:ext uri="{FF2B5EF4-FFF2-40B4-BE49-F238E27FC236}">
                    <a16:creationId xmlns:a16="http://schemas.microsoft.com/office/drawing/2014/main" id="{E4FFF345-8E0A-4F8E-B693-C8D91223E9BE}"/>
                  </a:ext>
                </a:extLst>
              </p:cNvPr>
              <p:cNvSpPr>
                <a:spLocks noChangeArrowheads="1"/>
              </p:cNvSpPr>
              <p:nvPr/>
            </p:nvSpPr>
            <p:spPr bwMode="auto">
              <a:xfrm>
                <a:off x="1890" y="2593"/>
                <a:ext cx="460" cy="57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9597" name="Freeform 1097">
                <a:extLst>
                  <a:ext uri="{FF2B5EF4-FFF2-40B4-BE49-F238E27FC236}">
                    <a16:creationId xmlns:a16="http://schemas.microsoft.com/office/drawing/2014/main" id="{3B32871F-C797-438F-B45D-4D445A6497E6}"/>
                  </a:ext>
                </a:extLst>
              </p:cNvPr>
              <p:cNvSpPr>
                <a:spLocks/>
              </p:cNvSpPr>
              <p:nvPr/>
            </p:nvSpPr>
            <p:spPr bwMode="auto">
              <a:xfrm>
                <a:off x="1895" y="2593"/>
                <a:ext cx="442" cy="574"/>
              </a:xfrm>
              <a:custGeom>
                <a:avLst/>
                <a:gdLst>
                  <a:gd name="T0" fmla="*/ 14 w 883"/>
                  <a:gd name="T1" fmla="*/ 0 h 1149"/>
                  <a:gd name="T2" fmla="*/ 13 w 883"/>
                  <a:gd name="T3" fmla="*/ 0 h 1149"/>
                  <a:gd name="T4" fmla="*/ 13 w 883"/>
                  <a:gd name="T5" fmla="*/ 0 h 1149"/>
                  <a:gd name="T6" fmla="*/ 12 w 883"/>
                  <a:gd name="T7" fmla="*/ 0 h 1149"/>
                  <a:gd name="T8" fmla="*/ 11 w 883"/>
                  <a:gd name="T9" fmla="*/ 0 h 1149"/>
                  <a:gd name="T10" fmla="*/ 11 w 883"/>
                  <a:gd name="T11" fmla="*/ 0 h 1149"/>
                  <a:gd name="T12" fmla="*/ 10 w 883"/>
                  <a:gd name="T13" fmla="*/ 0 h 1149"/>
                  <a:gd name="T14" fmla="*/ 10 w 883"/>
                  <a:gd name="T15" fmla="*/ 0 h 1149"/>
                  <a:gd name="T16" fmla="*/ 9 w 883"/>
                  <a:gd name="T17" fmla="*/ 0 h 1149"/>
                  <a:gd name="T18" fmla="*/ 9 w 883"/>
                  <a:gd name="T19" fmla="*/ 0 h 1149"/>
                  <a:gd name="T20" fmla="*/ 8 w 883"/>
                  <a:gd name="T21" fmla="*/ 0 h 1149"/>
                  <a:gd name="T22" fmla="*/ 7 w 883"/>
                  <a:gd name="T23" fmla="*/ 0 h 1149"/>
                  <a:gd name="T24" fmla="*/ 6 w 883"/>
                  <a:gd name="T25" fmla="*/ 0 h 1149"/>
                  <a:gd name="T26" fmla="*/ 5 w 883"/>
                  <a:gd name="T27" fmla="*/ 0 h 1149"/>
                  <a:gd name="T28" fmla="*/ 3 w 883"/>
                  <a:gd name="T29" fmla="*/ 0 h 1149"/>
                  <a:gd name="T30" fmla="*/ 1 w 883"/>
                  <a:gd name="T31" fmla="*/ 0 h 1149"/>
                  <a:gd name="T32" fmla="*/ 0 w 883"/>
                  <a:gd name="T33" fmla="*/ 3 h 1149"/>
                  <a:gd name="T34" fmla="*/ 0 w 883"/>
                  <a:gd name="T35" fmla="*/ 10 h 1149"/>
                  <a:gd name="T36" fmla="*/ 1 w 883"/>
                  <a:gd name="T37" fmla="*/ 17 h 1149"/>
                  <a:gd name="T38" fmla="*/ 2 w 883"/>
                  <a:gd name="T39" fmla="*/ 17 h 1149"/>
                  <a:gd name="T40" fmla="*/ 2 w 883"/>
                  <a:gd name="T41" fmla="*/ 17 h 1149"/>
                  <a:gd name="T42" fmla="*/ 3 w 883"/>
                  <a:gd name="T43" fmla="*/ 17 h 1149"/>
                  <a:gd name="T44" fmla="*/ 3 w 883"/>
                  <a:gd name="T45" fmla="*/ 17 h 1149"/>
                  <a:gd name="T46" fmla="*/ 4 w 883"/>
                  <a:gd name="T47" fmla="*/ 17 h 1149"/>
                  <a:gd name="T48" fmla="*/ 4 w 883"/>
                  <a:gd name="T49" fmla="*/ 17 h 1149"/>
                  <a:gd name="T50" fmla="*/ 5 w 883"/>
                  <a:gd name="T51" fmla="*/ 17 h 1149"/>
                  <a:gd name="T52" fmla="*/ 5 w 883"/>
                  <a:gd name="T53" fmla="*/ 17 h 1149"/>
                  <a:gd name="T54" fmla="*/ 6 w 883"/>
                  <a:gd name="T55" fmla="*/ 17 h 1149"/>
                  <a:gd name="T56" fmla="*/ 7 w 883"/>
                  <a:gd name="T57" fmla="*/ 17 h 1149"/>
                  <a:gd name="T58" fmla="*/ 8 w 883"/>
                  <a:gd name="T59" fmla="*/ 17 h 1149"/>
                  <a:gd name="T60" fmla="*/ 9 w 883"/>
                  <a:gd name="T61" fmla="*/ 17 h 1149"/>
                  <a:gd name="T62" fmla="*/ 10 w 883"/>
                  <a:gd name="T63" fmla="*/ 17 h 1149"/>
                  <a:gd name="T64" fmla="*/ 12 w 883"/>
                  <a:gd name="T65" fmla="*/ 17 h 1149"/>
                  <a:gd name="T66" fmla="*/ 13 w 883"/>
                  <a:gd name="T67" fmla="*/ 17 h 1149"/>
                  <a:gd name="T68" fmla="*/ 14 w 883"/>
                  <a:gd name="T69" fmla="*/ 14 h 1149"/>
                  <a:gd name="T70" fmla="*/ 14 w 883"/>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3" h="1149">
                    <a:moveTo>
                      <a:pt x="883" y="0"/>
                    </a:moveTo>
                    <a:lnTo>
                      <a:pt x="857" y="0"/>
                    </a:lnTo>
                    <a:lnTo>
                      <a:pt x="832" y="0"/>
                    </a:lnTo>
                    <a:lnTo>
                      <a:pt x="809" y="0"/>
                    </a:lnTo>
                    <a:lnTo>
                      <a:pt x="789" y="0"/>
                    </a:lnTo>
                    <a:lnTo>
                      <a:pt x="770" y="0"/>
                    </a:lnTo>
                    <a:lnTo>
                      <a:pt x="752" y="0"/>
                    </a:lnTo>
                    <a:lnTo>
                      <a:pt x="734" y="0"/>
                    </a:lnTo>
                    <a:lnTo>
                      <a:pt x="718" y="0"/>
                    </a:lnTo>
                    <a:lnTo>
                      <a:pt x="702" y="0"/>
                    </a:lnTo>
                    <a:lnTo>
                      <a:pt x="687" y="0"/>
                    </a:lnTo>
                    <a:lnTo>
                      <a:pt x="671" y="0"/>
                    </a:lnTo>
                    <a:lnTo>
                      <a:pt x="656" y="0"/>
                    </a:lnTo>
                    <a:lnTo>
                      <a:pt x="640" y="0"/>
                    </a:lnTo>
                    <a:lnTo>
                      <a:pt x="624" y="0"/>
                    </a:lnTo>
                    <a:lnTo>
                      <a:pt x="608" y="0"/>
                    </a:lnTo>
                    <a:lnTo>
                      <a:pt x="589" y="0"/>
                    </a:lnTo>
                    <a:lnTo>
                      <a:pt x="571" y="0"/>
                    </a:lnTo>
                    <a:lnTo>
                      <a:pt x="550" y="0"/>
                    </a:lnTo>
                    <a:lnTo>
                      <a:pt x="528" y="0"/>
                    </a:lnTo>
                    <a:lnTo>
                      <a:pt x="504" y="0"/>
                    </a:lnTo>
                    <a:lnTo>
                      <a:pt x="479" y="0"/>
                    </a:lnTo>
                    <a:lnTo>
                      <a:pt x="451" y="0"/>
                    </a:lnTo>
                    <a:lnTo>
                      <a:pt x="420" y="0"/>
                    </a:lnTo>
                    <a:lnTo>
                      <a:pt x="387" y="0"/>
                    </a:lnTo>
                    <a:lnTo>
                      <a:pt x="351" y="0"/>
                    </a:lnTo>
                    <a:lnTo>
                      <a:pt x="312" y="0"/>
                    </a:lnTo>
                    <a:lnTo>
                      <a:pt x="269" y="0"/>
                    </a:lnTo>
                    <a:lnTo>
                      <a:pt x="223" y="0"/>
                    </a:lnTo>
                    <a:lnTo>
                      <a:pt x="174" y="0"/>
                    </a:lnTo>
                    <a:lnTo>
                      <a:pt x="119" y="0"/>
                    </a:lnTo>
                    <a:lnTo>
                      <a:pt x="62" y="0"/>
                    </a:lnTo>
                    <a:lnTo>
                      <a:pt x="0" y="0"/>
                    </a:lnTo>
                    <a:lnTo>
                      <a:pt x="0" y="215"/>
                    </a:lnTo>
                    <a:lnTo>
                      <a:pt x="0" y="382"/>
                    </a:lnTo>
                    <a:lnTo>
                      <a:pt x="0" y="645"/>
                    </a:lnTo>
                    <a:lnTo>
                      <a:pt x="0" y="1149"/>
                    </a:lnTo>
                    <a:lnTo>
                      <a:pt x="26" y="1149"/>
                    </a:lnTo>
                    <a:lnTo>
                      <a:pt x="50" y="1149"/>
                    </a:lnTo>
                    <a:lnTo>
                      <a:pt x="73" y="1149"/>
                    </a:lnTo>
                    <a:lnTo>
                      <a:pt x="94" y="1149"/>
                    </a:lnTo>
                    <a:lnTo>
                      <a:pt x="114" y="1149"/>
                    </a:lnTo>
                    <a:lnTo>
                      <a:pt x="132" y="1149"/>
                    </a:lnTo>
                    <a:lnTo>
                      <a:pt x="149" y="1149"/>
                    </a:lnTo>
                    <a:lnTo>
                      <a:pt x="165" y="1149"/>
                    </a:lnTo>
                    <a:lnTo>
                      <a:pt x="182" y="1149"/>
                    </a:lnTo>
                    <a:lnTo>
                      <a:pt x="197" y="1149"/>
                    </a:lnTo>
                    <a:lnTo>
                      <a:pt x="212" y="1149"/>
                    </a:lnTo>
                    <a:lnTo>
                      <a:pt x="228" y="1149"/>
                    </a:lnTo>
                    <a:lnTo>
                      <a:pt x="243" y="1149"/>
                    </a:lnTo>
                    <a:lnTo>
                      <a:pt x="259" y="1149"/>
                    </a:lnTo>
                    <a:lnTo>
                      <a:pt x="276" y="1149"/>
                    </a:lnTo>
                    <a:lnTo>
                      <a:pt x="294" y="1149"/>
                    </a:lnTo>
                    <a:lnTo>
                      <a:pt x="313" y="1149"/>
                    </a:lnTo>
                    <a:lnTo>
                      <a:pt x="334" y="1149"/>
                    </a:lnTo>
                    <a:lnTo>
                      <a:pt x="355" y="1149"/>
                    </a:lnTo>
                    <a:lnTo>
                      <a:pt x="379" y="1149"/>
                    </a:lnTo>
                    <a:lnTo>
                      <a:pt x="405" y="1149"/>
                    </a:lnTo>
                    <a:lnTo>
                      <a:pt x="433" y="1149"/>
                    </a:lnTo>
                    <a:lnTo>
                      <a:pt x="464" y="1149"/>
                    </a:lnTo>
                    <a:lnTo>
                      <a:pt x="496" y="1149"/>
                    </a:lnTo>
                    <a:lnTo>
                      <a:pt x="533" y="1149"/>
                    </a:lnTo>
                    <a:lnTo>
                      <a:pt x="571" y="1149"/>
                    </a:lnTo>
                    <a:lnTo>
                      <a:pt x="614" y="1149"/>
                    </a:lnTo>
                    <a:lnTo>
                      <a:pt x="660" y="1149"/>
                    </a:lnTo>
                    <a:lnTo>
                      <a:pt x="709" y="1149"/>
                    </a:lnTo>
                    <a:lnTo>
                      <a:pt x="763" y="1149"/>
                    </a:lnTo>
                    <a:lnTo>
                      <a:pt x="821" y="1149"/>
                    </a:lnTo>
                    <a:lnTo>
                      <a:pt x="883" y="1149"/>
                    </a:lnTo>
                    <a:lnTo>
                      <a:pt x="883" y="933"/>
                    </a:lnTo>
                    <a:lnTo>
                      <a:pt x="883" y="765"/>
                    </a:lnTo>
                    <a:lnTo>
                      <a:pt x="883" y="503"/>
                    </a:lnTo>
                    <a:lnTo>
                      <a:pt x="883"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8" name="Freeform 1098">
                <a:extLst>
                  <a:ext uri="{FF2B5EF4-FFF2-40B4-BE49-F238E27FC236}">
                    <a16:creationId xmlns:a16="http://schemas.microsoft.com/office/drawing/2014/main" id="{19B9F410-99F3-4D6C-B90B-E651CCB9620B}"/>
                  </a:ext>
                </a:extLst>
              </p:cNvPr>
              <p:cNvSpPr>
                <a:spLocks/>
              </p:cNvSpPr>
              <p:nvPr/>
            </p:nvSpPr>
            <p:spPr bwMode="auto">
              <a:xfrm>
                <a:off x="1899" y="2593"/>
                <a:ext cx="425" cy="574"/>
              </a:xfrm>
              <a:custGeom>
                <a:avLst/>
                <a:gdLst>
                  <a:gd name="T0" fmla="*/ 13 w 849"/>
                  <a:gd name="T1" fmla="*/ 0 h 1149"/>
                  <a:gd name="T2" fmla="*/ 13 w 849"/>
                  <a:gd name="T3" fmla="*/ 0 h 1149"/>
                  <a:gd name="T4" fmla="*/ 12 w 849"/>
                  <a:gd name="T5" fmla="*/ 0 h 1149"/>
                  <a:gd name="T6" fmla="*/ 12 w 849"/>
                  <a:gd name="T7" fmla="*/ 0 h 1149"/>
                  <a:gd name="T8" fmla="*/ 11 w 849"/>
                  <a:gd name="T9" fmla="*/ 0 h 1149"/>
                  <a:gd name="T10" fmla="*/ 11 w 849"/>
                  <a:gd name="T11" fmla="*/ 0 h 1149"/>
                  <a:gd name="T12" fmla="*/ 10 w 849"/>
                  <a:gd name="T13" fmla="*/ 0 h 1149"/>
                  <a:gd name="T14" fmla="*/ 10 w 849"/>
                  <a:gd name="T15" fmla="*/ 0 h 1149"/>
                  <a:gd name="T16" fmla="*/ 9 w 849"/>
                  <a:gd name="T17" fmla="*/ 0 h 1149"/>
                  <a:gd name="T18" fmla="*/ 8 w 849"/>
                  <a:gd name="T19" fmla="*/ 0 h 1149"/>
                  <a:gd name="T20" fmla="*/ 8 w 849"/>
                  <a:gd name="T21" fmla="*/ 0 h 1149"/>
                  <a:gd name="T22" fmla="*/ 7 w 849"/>
                  <a:gd name="T23" fmla="*/ 0 h 1149"/>
                  <a:gd name="T24" fmla="*/ 6 w 849"/>
                  <a:gd name="T25" fmla="*/ 0 h 1149"/>
                  <a:gd name="T26" fmla="*/ 5 w 849"/>
                  <a:gd name="T27" fmla="*/ 0 h 1149"/>
                  <a:gd name="T28" fmla="*/ 3 w 849"/>
                  <a:gd name="T29" fmla="*/ 0 h 1149"/>
                  <a:gd name="T30" fmla="*/ 1 w 849"/>
                  <a:gd name="T31" fmla="*/ 0 h 1149"/>
                  <a:gd name="T32" fmla="*/ 0 w 849"/>
                  <a:gd name="T33" fmla="*/ 3 h 1149"/>
                  <a:gd name="T34" fmla="*/ 0 w 849"/>
                  <a:gd name="T35" fmla="*/ 10 h 1149"/>
                  <a:gd name="T36" fmla="*/ 1 w 849"/>
                  <a:gd name="T37" fmla="*/ 17 h 1149"/>
                  <a:gd name="T38" fmla="*/ 2 w 849"/>
                  <a:gd name="T39" fmla="*/ 17 h 1149"/>
                  <a:gd name="T40" fmla="*/ 2 w 849"/>
                  <a:gd name="T41" fmla="*/ 17 h 1149"/>
                  <a:gd name="T42" fmla="*/ 3 w 849"/>
                  <a:gd name="T43" fmla="*/ 17 h 1149"/>
                  <a:gd name="T44" fmla="*/ 3 w 849"/>
                  <a:gd name="T45" fmla="*/ 17 h 1149"/>
                  <a:gd name="T46" fmla="*/ 4 w 849"/>
                  <a:gd name="T47" fmla="*/ 17 h 1149"/>
                  <a:gd name="T48" fmla="*/ 4 w 849"/>
                  <a:gd name="T49" fmla="*/ 17 h 1149"/>
                  <a:gd name="T50" fmla="*/ 5 w 849"/>
                  <a:gd name="T51" fmla="*/ 17 h 1149"/>
                  <a:gd name="T52" fmla="*/ 5 w 849"/>
                  <a:gd name="T53" fmla="*/ 17 h 1149"/>
                  <a:gd name="T54" fmla="*/ 6 w 849"/>
                  <a:gd name="T55" fmla="*/ 17 h 1149"/>
                  <a:gd name="T56" fmla="*/ 7 w 849"/>
                  <a:gd name="T57" fmla="*/ 17 h 1149"/>
                  <a:gd name="T58" fmla="*/ 7 w 849"/>
                  <a:gd name="T59" fmla="*/ 17 h 1149"/>
                  <a:gd name="T60" fmla="*/ 8 w 849"/>
                  <a:gd name="T61" fmla="*/ 17 h 1149"/>
                  <a:gd name="T62" fmla="*/ 10 w 849"/>
                  <a:gd name="T63" fmla="*/ 17 h 1149"/>
                  <a:gd name="T64" fmla="*/ 11 w 849"/>
                  <a:gd name="T65" fmla="*/ 17 h 1149"/>
                  <a:gd name="T66" fmla="*/ 13 w 849"/>
                  <a:gd name="T67" fmla="*/ 17 h 1149"/>
                  <a:gd name="T68" fmla="*/ 14 w 849"/>
                  <a:gd name="T69" fmla="*/ 14 h 1149"/>
                  <a:gd name="T70" fmla="*/ 14 w 849"/>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9" h="1149">
                    <a:moveTo>
                      <a:pt x="849" y="0"/>
                    </a:moveTo>
                    <a:lnTo>
                      <a:pt x="823" y="0"/>
                    </a:lnTo>
                    <a:lnTo>
                      <a:pt x="800" y="0"/>
                    </a:lnTo>
                    <a:lnTo>
                      <a:pt x="778" y="0"/>
                    </a:lnTo>
                    <a:lnTo>
                      <a:pt x="758" y="0"/>
                    </a:lnTo>
                    <a:lnTo>
                      <a:pt x="739" y="0"/>
                    </a:lnTo>
                    <a:lnTo>
                      <a:pt x="722" y="0"/>
                    </a:lnTo>
                    <a:lnTo>
                      <a:pt x="706" y="0"/>
                    </a:lnTo>
                    <a:lnTo>
                      <a:pt x="690" y="0"/>
                    </a:lnTo>
                    <a:lnTo>
                      <a:pt x="675" y="0"/>
                    </a:lnTo>
                    <a:lnTo>
                      <a:pt x="660" y="0"/>
                    </a:lnTo>
                    <a:lnTo>
                      <a:pt x="645" y="0"/>
                    </a:lnTo>
                    <a:lnTo>
                      <a:pt x="630" y="0"/>
                    </a:lnTo>
                    <a:lnTo>
                      <a:pt x="615" y="0"/>
                    </a:lnTo>
                    <a:lnTo>
                      <a:pt x="600" y="0"/>
                    </a:lnTo>
                    <a:lnTo>
                      <a:pt x="583" y="0"/>
                    </a:lnTo>
                    <a:lnTo>
                      <a:pt x="566" y="0"/>
                    </a:lnTo>
                    <a:lnTo>
                      <a:pt x="548" y="0"/>
                    </a:lnTo>
                    <a:lnTo>
                      <a:pt x="528" y="0"/>
                    </a:lnTo>
                    <a:lnTo>
                      <a:pt x="507" y="0"/>
                    </a:lnTo>
                    <a:lnTo>
                      <a:pt x="484" y="0"/>
                    </a:lnTo>
                    <a:lnTo>
                      <a:pt x="459" y="0"/>
                    </a:lnTo>
                    <a:lnTo>
                      <a:pt x="432" y="0"/>
                    </a:lnTo>
                    <a:lnTo>
                      <a:pt x="403" y="0"/>
                    </a:lnTo>
                    <a:lnTo>
                      <a:pt x="371" y="0"/>
                    </a:lnTo>
                    <a:lnTo>
                      <a:pt x="336" y="0"/>
                    </a:lnTo>
                    <a:lnTo>
                      <a:pt x="299" y="0"/>
                    </a:lnTo>
                    <a:lnTo>
                      <a:pt x="258" y="0"/>
                    </a:lnTo>
                    <a:lnTo>
                      <a:pt x="214" y="0"/>
                    </a:lnTo>
                    <a:lnTo>
                      <a:pt x="167" y="0"/>
                    </a:lnTo>
                    <a:lnTo>
                      <a:pt x="115" y="0"/>
                    </a:lnTo>
                    <a:lnTo>
                      <a:pt x="60" y="0"/>
                    </a:lnTo>
                    <a:lnTo>
                      <a:pt x="0" y="0"/>
                    </a:lnTo>
                    <a:lnTo>
                      <a:pt x="0" y="215"/>
                    </a:lnTo>
                    <a:lnTo>
                      <a:pt x="0" y="382"/>
                    </a:lnTo>
                    <a:lnTo>
                      <a:pt x="0" y="645"/>
                    </a:lnTo>
                    <a:lnTo>
                      <a:pt x="0" y="1149"/>
                    </a:lnTo>
                    <a:lnTo>
                      <a:pt x="25" y="1149"/>
                    </a:lnTo>
                    <a:lnTo>
                      <a:pt x="48" y="1149"/>
                    </a:lnTo>
                    <a:lnTo>
                      <a:pt x="70" y="1149"/>
                    </a:lnTo>
                    <a:lnTo>
                      <a:pt x="91" y="1149"/>
                    </a:lnTo>
                    <a:lnTo>
                      <a:pt x="109" y="1149"/>
                    </a:lnTo>
                    <a:lnTo>
                      <a:pt x="126" y="1149"/>
                    </a:lnTo>
                    <a:lnTo>
                      <a:pt x="143" y="1149"/>
                    </a:lnTo>
                    <a:lnTo>
                      <a:pt x="159" y="1149"/>
                    </a:lnTo>
                    <a:lnTo>
                      <a:pt x="174" y="1149"/>
                    </a:lnTo>
                    <a:lnTo>
                      <a:pt x="189" y="1149"/>
                    </a:lnTo>
                    <a:lnTo>
                      <a:pt x="204" y="1149"/>
                    </a:lnTo>
                    <a:lnTo>
                      <a:pt x="219" y="1149"/>
                    </a:lnTo>
                    <a:lnTo>
                      <a:pt x="234" y="1149"/>
                    </a:lnTo>
                    <a:lnTo>
                      <a:pt x="249" y="1149"/>
                    </a:lnTo>
                    <a:lnTo>
                      <a:pt x="266" y="1149"/>
                    </a:lnTo>
                    <a:lnTo>
                      <a:pt x="283" y="1149"/>
                    </a:lnTo>
                    <a:lnTo>
                      <a:pt x="300" y="1149"/>
                    </a:lnTo>
                    <a:lnTo>
                      <a:pt x="320" y="1149"/>
                    </a:lnTo>
                    <a:lnTo>
                      <a:pt x="342" y="1149"/>
                    </a:lnTo>
                    <a:lnTo>
                      <a:pt x="365" y="1149"/>
                    </a:lnTo>
                    <a:lnTo>
                      <a:pt x="389" y="1149"/>
                    </a:lnTo>
                    <a:lnTo>
                      <a:pt x="417" y="1149"/>
                    </a:lnTo>
                    <a:lnTo>
                      <a:pt x="446" y="1149"/>
                    </a:lnTo>
                    <a:lnTo>
                      <a:pt x="478" y="1149"/>
                    </a:lnTo>
                    <a:lnTo>
                      <a:pt x="512" y="1149"/>
                    </a:lnTo>
                    <a:lnTo>
                      <a:pt x="549" y="1149"/>
                    </a:lnTo>
                    <a:lnTo>
                      <a:pt x="591" y="1149"/>
                    </a:lnTo>
                    <a:lnTo>
                      <a:pt x="634" y="1149"/>
                    </a:lnTo>
                    <a:lnTo>
                      <a:pt x="682" y="1149"/>
                    </a:lnTo>
                    <a:lnTo>
                      <a:pt x="734" y="1149"/>
                    </a:lnTo>
                    <a:lnTo>
                      <a:pt x="789" y="1149"/>
                    </a:lnTo>
                    <a:lnTo>
                      <a:pt x="849" y="1149"/>
                    </a:lnTo>
                    <a:lnTo>
                      <a:pt x="849" y="933"/>
                    </a:lnTo>
                    <a:lnTo>
                      <a:pt x="849" y="765"/>
                    </a:lnTo>
                    <a:lnTo>
                      <a:pt x="849" y="503"/>
                    </a:lnTo>
                    <a:lnTo>
                      <a:pt x="849"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9" name="Freeform 1099">
                <a:extLst>
                  <a:ext uri="{FF2B5EF4-FFF2-40B4-BE49-F238E27FC236}">
                    <a16:creationId xmlns:a16="http://schemas.microsoft.com/office/drawing/2014/main" id="{A62C3678-3091-469B-AA24-A9F3B406C210}"/>
                  </a:ext>
                </a:extLst>
              </p:cNvPr>
              <p:cNvSpPr>
                <a:spLocks/>
              </p:cNvSpPr>
              <p:nvPr/>
            </p:nvSpPr>
            <p:spPr bwMode="auto">
              <a:xfrm>
                <a:off x="1905" y="2593"/>
                <a:ext cx="405" cy="574"/>
              </a:xfrm>
              <a:custGeom>
                <a:avLst/>
                <a:gdLst>
                  <a:gd name="T0" fmla="*/ 12 w 811"/>
                  <a:gd name="T1" fmla="*/ 0 h 1149"/>
                  <a:gd name="T2" fmla="*/ 11 w 811"/>
                  <a:gd name="T3" fmla="*/ 0 h 1149"/>
                  <a:gd name="T4" fmla="*/ 11 w 811"/>
                  <a:gd name="T5" fmla="*/ 0 h 1149"/>
                  <a:gd name="T6" fmla="*/ 10 w 811"/>
                  <a:gd name="T7" fmla="*/ 0 h 1149"/>
                  <a:gd name="T8" fmla="*/ 10 w 811"/>
                  <a:gd name="T9" fmla="*/ 0 h 1149"/>
                  <a:gd name="T10" fmla="*/ 9 w 811"/>
                  <a:gd name="T11" fmla="*/ 0 h 1149"/>
                  <a:gd name="T12" fmla="*/ 9 w 811"/>
                  <a:gd name="T13" fmla="*/ 0 h 1149"/>
                  <a:gd name="T14" fmla="*/ 8 w 811"/>
                  <a:gd name="T15" fmla="*/ 0 h 1149"/>
                  <a:gd name="T16" fmla="*/ 8 w 811"/>
                  <a:gd name="T17" fmla="*/ 0 h 1149"/>
                  <a:gd name="T18" fmla="*/ 7 w 811"/>
                  <a:gd name="T19" fmla="*/ 0 h 1149"/>
                  <a:gd name="T20" fmla="*/ 6 w 811"/>
                  <a:gd name="T21" fmla="*/ 0 h 1149"/>
                  <a:gd name="T22" fmla="*/ 6 w 811"/>
                  <a:gd name="T23" fmla="*/ 0 h 1149"/>
                  <a:gd name="T24" fmla="*/ 5 w 811"/>
                  <a:gd name="T25" fmla="*/ 0 h 1149"/>
                  <a:gd name="T26" fmla="*/ 3 w 811"/>
                  <a:gd name="T27" fmla="*/ 0 h 1149"/>
                  <a:gd name="T28" fmla="*/ 2 w 811"/>
                  <a:gd name="T29" fmla="*/ 0 h 1149"/>
                  <a:gd name="T30" fmla="*/ 0 w 811"/>
                  <a:gd name="T31" fmla="*/ 0 h 1149"/>
                  <a:gd name="T32" fmla="*/ 0 w 811"/>
                  <a:gd name="T33" fmla="*/ 3 h 1149"/>
                  <a:gd name="T34" fmla="*/ 0 w 811"/>
                  <a:gd name="T35" fmla="*/ 10 h 1149"/>
                  <a:gd name="T36" fmla="*/ 0 w 811"/>
                  <a:gd name="T37" fmla="*/ 17 h 1149"/>
                  <a:gd name="T38" fmla="*/ 1 w 811"/>
                  <a:gd name="T39" fmla="*/ 17 h 1149"/>
                  <a:gd name="T40" fmla="*/ 1 w 811"/>
                  <a:gd name="T41" fmla="*/ 17 h 1149"/>
                  <a:gd name="T42" fmla="*/ 2 w 811"/>
                  <a:gd name="T43" fmla="*/ 17 h 1149"/>
                  <a:gd name="T44" fmla="*/ 2 w 811"/>
                  <a:gd name="T45" fmla="*/ 17 h 1149"/>
                  <a:gd name="T46" fmla="*/ 3 w 811"/>
                  <a:gd name="T47" fmla="*/ 17 h 1149"/>
                  <a:gd name="T48" fmla="*/ 3 w 811"/>
                  <a:gd name="T49" fmla="*/ 17 h 1149"/>
                  <a:gd name="T50" fmla="*/ 3 w 811"/>
                  <a:gd name="T51" fmla="*/ 17 h 1149"/>
                  <a:gd name="T52" fmla="*/ 4 w 811"/>
                  <a:gd name="T53" fmla="*/ 17 h 1149"/>
                  <a:gd name="T54" fmla="*/ 5 w 811"/>
                  <a:gd name="T55" fmla="*/ 17 h 1149"/>
                  <a:gd name="T56" fmla="*/ 5 w 811"/>
                  <a:gd name="T57" fmla="*/ 17 h 1149"/>
                  <a:gd name="T58" fmla="*/ 6 w 811"/>
                  <a:gd name="T59" fmla="*/ 17 h 1149"/>
                  <a:gd name="T60" fmla="*/ 7 w 811"/>
                  <a:gd name="T61" fmla="*/ 17 h 1149"/>
                  <a:gd name="T62" fmla="*/ 8 w 811"/>
                  <a:gd name="T63" fmla="*/ 17 h 1149"/>
                  <a:gd name="T64" fmla="*/ 10 w 811"/>
                  <a:gd name="T65" fmla="*/ 17 h 1149"/>
                  <a:gd name="T66" fmla="*/ 11 w 811"/>
                  <a:gd name="T67" fmla="*/ 17 h 1149"/>
                  <a:gd name="T68" fmla="*/ 12 w 811"/>
                  <a:gd name="T69" fmla="*/ 14 h 1149"/>
                  <a:gd name="T70" fmla="*/ 12 w 811"/>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1" h="1149">
                    <a:moveTo>
                      <a:pt x="811" y="0"/>
                    </a:moveTo>
                    <a:lnTo>
                      <a:pt x="787" y="0"/>
                    </a:lnTo>
                    <a:lnTo>
                      <a:pt x="764" y="0"/>
                    </a:lnTo>
                    <a:lnTo>
                      <a:pt x="743" y="0"/>
                    </a:lnTo>
                    <a:lnTo>
                      <a:pt x="725" y="0"/>
                    </a:lnTo>
                    <a:lnTo>
                      <a:pt x="706" y="0"/>
                    </a:lnTo>
                    <a:lnTo>
                      <a:pt x="690" y="0"/>
                    </a:lnTo>
                    <a:lnTo>
                      <a:pt x="674" y="0"/>
                    </a:lnTo>
                    <a:lnTo>
                      <a:pt x="659" y="0"/>
                    </a:lnTo>
                    <a:lnTo>
                      <a:pt x="644" y="0"/>
                    </a:lnTo>
                    <a:lnTo>
                      <a:pt x="630" y="0"/>
                    </a:lnTo>
                    <a:lnTo>
                      <a:pt x="616" y="0"/>
                    </a:lnTo>
                    <a:lnTo>
                      <a:pt x="601" y="0"/>
                    </a:lnTo>
                    <a:lnTo>
                      <a:pt x="588" y="0"/>
                    </a:lnTo>
                    <a:lnTo>
                      <a:pt x="573" y="0"/>
                    </a:lnTo>
                    <a:lnTo>
                      <a:pt x="558" y="0"/>
                    </a:lnTo>
                    <a:lnTo>
                      <a:pt x="540" y="0"/>
                    </a:lnTo>
                    <a:lnTo>
                      <a:pt x="523" y="0"/>
                    </a:lnTo>
                    <a:lnTo>
                      <a:pt x="505" y="0"/>
                    </a:lnTo>
                    <a:lnTo>
                      <a:pt x="485" y="0"/>
                    </a:lnTo>
                    <a:lnTo>
                      <a:pt x="463" y="0"/>
                    </a:lnTo>
                    <a:lnTo>
                      <a:pt x="439" y="0"/>
                    </a:lnTo>
                    <a:lnTo>
                      <a:pt x="414" y="0"/>
                    </a:lnTo>
                    <a:lnTo>
                      <a:pt x="386" y="0"/>
                    </a:lnTo>
                    <a:lnTo>
                      <a:pt x="355" y="0"/>
                    </a:lnTo>
                    <a:lnTo>
                      <a:pt x="322" y="0"/>
                    </a:lnTo>
                    <a:lnTo>
                      <a:pt x="286" y="0"/>
                    </a:lnTo>
                    <a:lnTo>
                      <a:pt x="248" y="0"/>
                    </a:lnTo>
                    <a:lnTo>
                      <a:pt x="205" y="0"/>
                    </a:lnTo>
                    <a:lnTo>
                      <a:pt x="159" y="0"/>
                    </a:lnTo>
                    <a:lnTo>
                      <a:pt x="111" y="0"/>
                    </a:lnTo>
                    <a:lnTo>
                      <a:pt x="58" y="0"/>
                    </a:lnTo>
                    <a:lnTo>
                      <a:pt x="0" y="0"/>
                    </a:lnTo>
                    <a:lnTo>
                      <a:pt x="0" y="215"/>
                    </a:lnTo>
                    <a:lnTo>
                      <a:pt x="0" y="382"/>
                    </a:lnTo>
                    <a:lnTo>
                      <a:pt x="0" y="645"/>
                    </a:lnTo>
                    <a:lnTo>
                      <a:pt x="0" y="1149"/>
                    </a:lnTo>
                    <a:lnTo>
                      <a:pt x="24" y="1149"/>
                    </a:lnTo>
                    <a:lnTo>
                      <a:pt x="47" y="1149"/>
                    </a:lnTo>
                    <a:lnTo>
                      <a:pt x="68" y="1149"/>
                    </a:lnTo>
                    <a:lnTo>
                      <a:pt x="87" y="1149"/>
                    </a:lnTo>
                    <a:lnTo>
                      <a:pt x="105" y="1149"/>
                    </a:lnTo>
                    <a:lnTo>
                      <a:pt x="121" y="1149"/>
                    </a:lnTo>
                    <a:lnTo>
                      <a:pt x="137" y="1149"/>
                    </a:lnTo>
                    <a:lnTo>
                      <a:pt x="152" y="1149"/>
                    </a:lnTo>
                    <a:lnTo>
                      <a:pt x="167" y="1149"/>
                    </a:lnTo>
                    <a:lnTo>
                      <a:pt x="181" y="1149"/>
                    </a:lnTo>
                    <a:lnTo>
                      <a:pt x="195" y="1149"/>
                    </a:lnTo>
                    <a:lnTo>
                      <a:pt x="210" y="1149"/>
                    </a:lnTo>
                    <a:lnTo>
                      <a:pt x="224" y="1149"/>
                    </a:lnTo>
                    <a:lnTo>
                      <a:pt x="239" y="1149"/>
                    </a:lnTo>
                    <a:lnTo>
                      <a:pt x="254" y="1149"/>
                    </a:lnTo>
                    <a:lnTo>
                      <a:pt x="271" y="1149"/>
                    </a:lnTo>
                    <a:lnTo>
                      <a:pt x="288" y="1149"/>
                    </a:lnTo>
                    <a:lnTo>
                      <a:pt x="307" y="1149"/>
                    </a:lnTo>
                    <a:lnTo>
                      <a:pt x="326" y="1149"/>
                    </a:lnTo>
                    <a:lnTo>
                      <a:pt x="348" y="1149"/>
                    </a:lnTo>
                    <a:lnTo>
                      <a:pt x="372" y="1149"/>
                    </a:lnTo>
                    <a:lnTo>
                      <a:pt x="398" y="1149"/>
                    </a:lnTo>
                    <a:lnTo>
                      <a:pt x="425" y="1149"/>
                    </a:lnTo>
                    <a:lnTo>
                      <a:pt x="456" y="1149"/>
                    </a:lnTo>
                    <a:lnTo>
                      <a:pt x="490" y="1149"/>
                    </a:lnTo>
                    <a:lnTo>
                      <a:pt x="525" y="1149"/>
                    </a:lnTo>
                    <a:lnTo>
                      <a:pt x="563" y="1149"/>
                    </a:lnTo>
                    <a:lnTo>
                      <a:pt x="606" y="1149"/>
                    </a:lnTo>
                    <a:lnTo>
                      <a:pt x="652" y="1149"/>
                    </a:lnTo>
                    <a:lnTo>
                      <a:pt x="700" y="1149"/>
                    </a:lnTo>
                    <a:lnTo>
                      <a:pt x="753" y="1149"/>
                    </a:lnTo>
                    <a:lnTo>
                      <a:pt x="811" y="1149"/>
                    </a:lnTo>
                    <a:lnTo>
                      <a:pt x="811" y="933"/>
                    </a:lnTo>
                    <a:lnTo>
                      <a:pt x="811" y="765"/>
                    </a:lnTo>
                    <a:lnTo>
                      <a:pt x="811" y="503"/>
                    </a:lnTo>
                    <a:lnTo>
                      <a:pt x="811"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0" name="Freeform 1100">
                <a:extLst>
                  <a:ext uri="{FF2B5EF4-FFF2-40B4-BE49-F238E27FC236}">
                    <a16:creationId xmlns:a16="http://schemas.microsoft.com/office/drawing/2014/main" id="{2008CE55-A675-42AA-A3A4-61021536EDC9}"/>
                  </a:ext>
                </a:extLst>
              </p:cNvPr>
              <p:cNvSpPr>
                <a:spLocks/>
              </p:cNvSpPr>
              <p:nvPr/>
            </p:nvSpPr>
            <p:spPr bwMode="auto">
              <a:xfrm>
                <a:off x="1909" y="2593"/>
                <a:ext cx="388" cy="574"/>
              </a:xfrm>
              <a:custGeom>
                <a:avLst/>
                <a:gdLst>
                  <a:gd name="T0" fmla="*/ 12 w 776"/>
                  <a:gd name="T1" fmla="*/ 0 h 1149"/>
                  <a:gd name="T2" fmla="*/ 12 w 776"/>
                  <a:gd name="T3" fmla="*/ 0 h 1149"/>
                  <a:gd name="T4" fmla="*/ 11 w 776"/>
                  <a:gd name="T5" fmla="*/ 0 h 1149"/>
                  <a:gd name="T6" fmla="*/ 11 w 776"/>
                  <a:gd name="T7" fmla="*/ 0 h 1149"/>
                  <a:gd name="T8" fmla="*/ 10 w 776"/>
                  <a:gd name="T9" fmla="*/ 0 h 1149"/>
                  <a:gd name="T10" fmla="*/ 10 w 776"/>
                  <a:gd name="T11" fmla="*/ 0 h 1149"/>
                  <a:gd name="T12" fmla="*/ 9 w 776"/>
                  <a:gd name="T13" fmla="*/ 0 h 1149"/>
                  <a:gd name="T14" fmla="*/ 9 w 776"/>
                  <a:gd name="T15" fmla="*/ 0 h 1149"/>
                  <a:gd name="T16" fmla="*/ 8 w 776"/>
                  <a:gd name="T17" fmla="*/ 0 h 1149"/>
                  <a:gd name="T18" fmla="*/ 8 w 776"/>
                  <a:gd name="T19" fmla="*/ 0 h 1149"/>
                  <a:gd name="T20" fmla="*/ 7 w 776"/>
                  <a:gd name="T21" fmla="*/ 0 h 1149"/>
                  <a:gd name="T22" fmla="*/ 6 w 776"/>
                  <a:gd name="T23" fmla="*/ 0 h 1149"/>
                  <a:gd name="T24" fmla="*/ 5 w 776"/>
                  <a:gd name="T25" fmla="*/ 0 h 1149"/>
                  <a:gd name="T26" fmla="*/ 4 w 776"/>
                  <a:gd name="T27" fmla="*/ 0 h 1149"/>
                  <a:gd name="T28" fmla="*/ 3 w 776"/>
                  <a:gd name="T29" fmla="*/ 0 h 1149"/>
                  <a:gd name="T30" fmla="*/ 1 w 776"/>
                  <a:gd name="T31" fmla="*/ 0 h 1149"/>
                  <a:gd name="T32" fmla="*/ 0 w 776"/>
                  <a:gd name="T33" fmla="*/ 3 h 1149"/>
                  <a:gd name="T34" fmla="*/ 0 w 776"/>
                  <a:gd name="T35" fmla="*/ 10 h 1149"/>
                  <a:gd name="T36" fmla="*/ 1 w 776"/>
                  <a:gd name="T37" fmla="*/ 17 h 1149"/>
                  <a:gd name="T38" fmla="*/ 2 w 776"/>
                  <a:gd name="T39" fmla="*/ 17 h 1149"/>
                  <a:gd name="T40" fmla="*/ 2 w 776"/>
                  <a:gd name="T41" fmla="*/ 17 h 1149"/>
                  <a:gd name="T42" fmla="*/ 3 w 776"/>
                  <a:gd name="T43" fmla="*/ 17 h 1149"/>
                  <a:gd name="T44" fmla="*/ 3 w 776"/>
                  <a:gd name="T45" fmla="*/ 17 h 1149"/>
                  <a:gd name="T46" fmla="*/ 3 w 776"/>
                  <a:gd name="T47" fmla="*/ 17 h 1149"/>
                  <a:gd name="T48" fmla="*/ 4 w 776"/>
                  <a:gd name="T49" fmla="*/ 17 h 1149"/>
                  <a:gd name="T50" fmla="*/ 4 w 776"/>
                  <a:gd name="T51" fmla="*/ 17 h 1149"/>
                  <a:gd name="T52" fmla="*/ 5 w 776"/>
                  <a:gd name="T53" fmla="*/ 17 h 1149"/>
                  <a:gd name="T54" fmla="*/ 5 w 776"/>
                  <a:gd name="T55" fmla="*/ 17 h 1149"/>
                  <a:gd name="T56" fmla="*/ 6 w 776"/>
                  <a:gd name="T57" fmla="*/ 17 h 1149"/>
                  <a:gd name="T58" fmla="*/ 7 w 776"/>
                  <a:gd name="T59" fmla="*/ 17 h 1149"/>
                  <a:gd name="T60" fmla="*/ 8 w 776"/>
                  <a:gd name="T61" fmla="*/ 17 h 1149"/>
                  <a:gd name="T62" fmla="*/ 9 w 776"/>
                  <a:gd name="T63" fmla="*/ 17 h 1149"/>
                  <a:gd name="T64" fmla="*/ 10 w 776"/>
                  <a:gd name="T65" fmla="*/ 17 h 1149"/>
                  <a:gd name="T66" fmla="*/ 12 w 776"/>
                  <a:gd name="T67" fmla="*/ 17 h 1149"/>
                  <a:gd name="T68" fmla="*/ 13 w 776"/>
                  <a:gd name="T69" fmla="*/ 14 h 1149"/>
                  <a:gd name="T70" fmla="*/ 13 w 776"/>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6" h="1149">
                    <a:moveTo>
                      <a:pt x="776" y="0"/>
                    </a:moveTo>
                    <a:lnTo>
                      <a:pt x="753" y="0"/>
                    </a:lnTo>
                    <a:lnTo>
                      <a:pt x="731" y="0"/>
                    </a:lnTo>
                    <a:lnTo>
                      <a:pt x="711" y="0"/>
                    </a:lnTo>
                    <a:lnTo>
                      <a:pt x="693" y="0"/>
                    </a:lnTo>
                    <a:lnTo>
                      <a:pt x="675" y="0"/>
                    </a:lnTo>
                    <a:lnTo>
                      <a:pt x="659" y="0"/>
                    </a:lnTo>
                    <a:lnTo>
                      <a:pt x="644" y="0"/>
                    </a:lnTo>
                    <a:lnTo>
                      <a:pt x="630" y="0"/>
                    </a:lnTo>
                    <a:lnTo>
                      <a:pt x="617" y="0"/>
                    </a:lnTo>
                    <a:lnTo>
                      <a:pt x="603" y="0"/>
                    </a:lnTo>
                    <a:lnTo>
                      <a:pt x="589" y="0"/>
                    </a:lnTo>
                    <a:lnTo>
                      <a:pt x="575" y="0"/>
                    </a:lnTo>
                    <a:lnTo>
                      <a:pt x="561" y="0"/>
                    </a:lnTo>
                    <a:lnTo>
                      <a:pt x="547" y="0"/>
                    </a:lnTo>
                    <a:lnTo>
                      <a:pt x="533" y="0"/>
                    </a:lnTo>
                    <a:lnTo>
                      <a:pt x="518" y="0"/>
                    </a:lnTo>
                    <a:lnTo>
                      <a:pt x="500" y="0"/>
                    </a:lnTo>
                    <a:lnTo>
                      <a:pt x="483" y="0"/>
                    </a:lnTo>
                    <a:lnTo>
                      <a:pt x="463" y="0"/>
                    </a:lnTo>
                    <a:lnTo>
                      <a:pt x="443" y="0"/>
                    </a:lnTo>
                    <a:lnTo>
                      <a:pt x="420" y="0"/>
                    </a:lnTo>
                    <a:lnTo>
                      <a:pt x="395" y="0"/>
                    </a:lnTo>
                    <a:lnTo>
                      <a:pt x="369" y="0"/>
                    </a:lnTo>
                    <a:lnTo>
                      <a:pt x="340" y="0"/>
                    </a:lnTo>
                    <a:lnTo>
                      <a:pt x="308" y="0"/>
                    </a:lnTo>
                    <a:lnTo>
                      <a:pt x="273" y="0"/>
                    </a:lnTo>
                    <a:lnTo>
                      <a:pt x="236" y="0"/>
                    </a:lnTo>
                    <a:lnTo>
                      <a:pt x="196" y="0"/>
                    </a:lnTo>
                    <a:lnTo>
                      <a:pt x="152" y="0"/>
                    </a:lnTo>
                    <a:lnTo>
                      <a:pt x="105" y="0"/>
                    </a:lnTo>
                    <a:lnTo>
                      <a:pt x="55" y="0"/>
                    </a:lnTo>
                    <a:lnTo>
                      <a:pt x="0" y="0"/>
                    </a:lnTo>
                    <a:lnTo>
                      <a:pt x="0" y="215"/>
                    </a:lnTo>
                    <a:lnTo>
                      <a:pt x="0" y="382"/>
                    </a:lnTo>
                    <a:lnTo>
                      <a:pt x="0" y="645"/>
                    </a:lnTo>
                    <a:lnTo>
                      <a:pt x="0" y="1149"/>
                    </a:lnTo>
                    <a:lnTo>
                      <a:pt x="23" y="1149"/>
                    </a:lnTo>
                    <a:lnTo>
                      <a:pt x="45" y="1149"/>
                    </a:lnTo>
                    <a:lnTo>
                      <a:pt x="65" y="1149"/>
                    </a:lnTo>
                    <a:lnTo>
                      <a:pt x="83" y="1149"/>
                    </a:lnTo>
                    <a:lnTo>
                      <a:pt x="101" y="1149"/>
                    </a:lnTo>
                    <a:lnTo>
                      <a:pt x="116" y="1149"/>
                    </a:lnTo>
                    <a:lnTo>
                      <a:pt x="131" y="1149"/>
                    </a:lnTo>
                    <a:lnTo>
                      <a:pt x="146" y="1149"/>
                    </a:lnTo>
                    <a:lnTo>
                      <a:pt x="159" y="1149"/>
                    </a:lnTo>
                    <a:lnTo>
                      <a:pt x="173" y="1149"/>
                    </a:lnTo>
                    <a:lnTo>
                      <a:pt x="186" y="1149"/>
                    </a:lnTo>
                    <a:lnTo>
                      <a:pt x="200" y="1149"/>
                    </a:lnTo>
                    <a:lnTo>
                      <a:pt x="213" y="1149"/>
                    </a:lnTo>
                    <a:lnTo>
                      <a:pt x="228" y="1149"/>
                    </a:lnTo>
                    <a:lnTo>
                      <a:pt x="242" y="1149"/>
                    </a:lnTo>
                    <a:lnTo>
                      <a:pt x="258" y="1149"/>
                    </a:lnTo>
                    <a:lnTo>
                      <a:pt x="275" y="1149"/>
                    </a:lnTo>
                    <a:lnTo>
                      <a:pt x="293" y="1149"/>
                    </a:lnTo>
                    <a:lnTo>
                      <a:pt x="313" y="1149"/>
                    </a:lnTo>
                    <a:lnTo>
                      <a:pt x="333" y="1149"/>
                    </a:lnTo>
                    <a:lnTo>
                      <a:pt x="355" y="1149"/>
                    </a:lnTo>
                    <a:lnTo>
                      <a:pt x="380" y="1149"/>
                    </a:lnTo>
                    <a:lnTo>
                      <a:pt x="407" y="1149"/>
                    </a:lnTo>
                    <a:lnTo>
                      <a:pt x="436" y="1149"/>
                    </a:lnTo>
                    <a:lnTo>
                      <a:pt x="468" y="1149"/>
                    </a:lnTo>
                    <a:lnTo>
                      <a:pt x="503" y="1149"/>
                    </a:lnTo>
                    <a:lnTo>
                      <a:pt x="539" y="1149"/>
                    </a:lnTo>
                    <a:lnTo>
                      <a:pt x="580" y="1149"/>
                    </a:lnTo>
                    <a:lnTo>
                      <a:pt x="624" y="1149"/>
                    </a:lnTo>
                    <a:lnTo>
                      <a:pt x="671" y="1149"/>
                    </a:lnTo>
                    <a:lnTo>
                      <a:pt x="721" y="1149"/>
                    </a:lnTo>
                    <a:lnTo>
                      <a:pt x="776" y="1149"/>
                    </a:lnTo>
                    <a:lnTo>
                      <a:pt x="776" y="933"/>
                    </a:lnTo>
                    <a:lnTo>
                      <a:pt x="776" y="765"/>
                    </a:lnTo>
                    <a:lnTo>
                      <a:pt x="776" y="503"/>
                    </a:lnTo>
                    <a:lnTo>
                      <a:pt x="776"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1" name="Freeform 1101">
                <a:extLst>
                  <a:ext uri="{FF2B5EF4-FFF2-40B4-BE49-F238E27FC236}">
                    <a16:creationId xmlns:a16="http://schemas.microsoft.com/office/drawing/2014/main" id="{89345D46-E3B3-4515-8259-EE4476756068}"/>
                  </a:ext>
                </a:extLst>
              </p:cNvPr>
              <p:cNvSpPr>
                <a:spLocks/>
              </p:cNvSpPr>
              <p:nvPr/>
            </p:nvSpPr>
            <p:spPr bwMode="auto">
              <a:xfrm>
                <a:off x="1914" y="2593"/>
                <a:ext cx="369" cy="574"/>
              </a:xfrm>
              <a:custGeom>
                <a:avLst/>
                <a:gdLst>
                  <a:gd name="T0" fmla="*/ 12 w 738"/>
                  <a:gd name="T1" fmla="*/ 0 h 1149"/>
                  <a:gd name="T2" fmla="*/ 11 w 738"/>
                  <a:gd name="T3" fmla="*/ 0 h 1149"/>
                  <a:gd name="T4" fmla="*/ 11 w 738"/>
                  <a:gd name="T5" fmla="*/ 0 h 1149"/>
                  <a:gd name="T6" fmla="*/ 10 w 738"/>
                  <a:gd name="T7" fmla="*/ 0 h 1149"/>
                  <a:gd name="T8" fmla="*/ 10 w 738"/>
                  <a:gd name="T9" fmla="*/ 0 h 1149"/>
                  <a:gd name="T10" fmla="*/ 9 w 738"/>
                  <a:gd name="T11" fmla="*/ 0 h 1149"/>
                  <a:gd name="T12" fmla="*/ 9 w 738"/>
                  <a:gd name="T13" fmla="*/ 0 h 1149"/>
                  <a:gd name="T14" fmla="*/ 9 w 738"/>
                  <a:gd name="T15" fmla="*/ 0 h 1149"/>
                  <a:gd name="T16" fmla="*/ 8 w 738"/>
                  <a:gd name="T17" fmla="*/ 0 h 1149"/>
                  <a:gd name="T18" fmla="*/ 8 w 738"/>
                  <a:gd name="T19" fmla="*/ 0 h 1149"/>
                  <a:gd name="T20" fmla="*/ 7 w 738"/>
                  <a:gd name="T21" fmla="*/ 0 h 1149"/>
                  <a:gd name="T22" fmla="*/ 6 w 738"/>
                  <a:gd name="T23" fmla="*/ 0 h 1149"/>
                  <a:gd name="T24" fmla="*/ 6 w 738"/>
                  <a:gd name="T25" fmla="*/ 0 h 1149"/>
                  <a:gd name="T26" fmla="*/ 5 w 738"/>
                  <a:gd name="T27" fmla="*/ 0 h 1149"/>
                  <a:gd name="T28" fmla="*/ 3 w 738"/>
                  <a:gd name="T29" fmla="*/ 0 h 1149"/>
                  <a:gd name="T30" fmla="*/ 2 w 738"/>
                  <a:gd name="T31" fmla="*/ 0 h 1149"/>
                  <a:gd name="T32" fmla="*/ 0 w 738"/>
                  <a:gd name="T33" fmla="*/ 0 h 1149"/>
                  <a:gd name="T34" fmla="*/ 0 w 738"/>
                  <a:gd name="T35" fmla="*/ 3 h 1149"/>
                  <a:gd name="T36" fmla="*/ 0 w 738"/>
                  <a:gd name="T37" fmla="*/ 5 h 1149"/>
                  <a:gd name="T38" fmla="*/ 0 w 738"/>
                  <a:gd name="T39" fmla="*/ 10 h 1149"/>
                  <a:gd name="T40" fmla="*/ 0 w 738"/>
                  <a:gd name="T41" fmla="*/ 17 h 1149"/>
                  <a:gd name="T42" fmla="*/ 1 w 738"/>
                  <a:gd name="T43" fmla="*/ 17 h 1149"/>
                  <a:gd name="T44" fmla="*/ 2 w 738"/>
                  <a:gd name="T45" fmla="*/ 17 h 1149"/>
                  <a:gd name="T46" fmla="*/ 2 w 738"/>
                  <a:gd name="T47" fmla="*/ 17 h 1149"/>
                  <a:gd name="T48" fmla="*/ 3 w 738"/>
                  <a:gd name="T49" fmla="*/ 17 h 1149"/>
                  <a:gd name="T50" fmla="*/ 3 w 738"/>
                  <a:gd name="T51" fmla="*/ 17 h 1149"/>
                  <a:gd name="T52" fmla="*/ 3 w 738"/>
                  <a:gd name="T53" fmla="*/ 17 h 1149"/>
                  <a:gd name="T54" fmla="*/ 4 w 738"/>
                  <a:gd name="T55" fmla="*/ 17 h 1149"/>
                  <a:gd name="T56" fmla="*/ 4 w 738"/>
                  <a:gd name="T57" fmla="*/ 17 h 1149"/>
                  <a:gd name="T58" fmla="*/ 5 w 738"/>
                  <a:gd name="T59" fmla="*/ 17 h 1149"/>
                  <a:gd name="T60" fmla="*/ 5 w 738"/>
                  <a:gd name="T61" fmla="*/ 17 h 1149"/>
                  <a:gd name="T62" fmla="*/ 6 w 738"/>
                  <a:gd name="T63" fmla="*/ 17 h 1149"/>
                  <a:gd name="T64" fmla="*/ 7 w 738"/>
                  <a:gd name="T65" fmla="*/ 17 h 1149"/>
                  <a:gd name="T66" fmla="*/ 8 w 738"/>
                  <a:gd name="T67" fmla="*/ 17 h 1149"/>
                  <a:gd name="T68" fmla="*/ 9 w 738"/>
                  <a:gd name="T69" fmla="*/ 17 h 1149"/>
                  <a:gd name="T70" fmla="*/ 10 w 738"/>
                  <a:gd name="T71" fmla="*/ 17 h 1149"/>
                  <a:gd name="T72" fmla="*/ 12 w 738"/>
                  <a:gd name="T73" fmla="*/ 17 h 1149"/>
                  <a:gd name="T74" fmla="*/ 12 w 738"/>
                  <a:gd name="T75" fmla="*/ 14 h 1149"/>
                  <a:gd name="T76" fmla="*/ 12 w 738"/>
                  <a:gd name="T77" fmla="*/ 11 h 1149"/>
                  <a:gd name="T78" fmla="*/ 12 w 738"/>
                  <a:gd name="T79" fmla="*/ 7 h 1149"/>
                  <a:gd name="T80" fmla="*/ 12 w 73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8" h="1149">
                    <a:moveTo>
                      <a:pt x="738" y="0"/>
                    </a:moveTo>
                    <a:lnTo>
                      <a:pt x="695" y="0"/>
                    </a:lnTo>
                    <a:lnTo>
                      <a:pt x="660" y="0"/>
                    </a:lnTo>
                    <a:lnTo>
                      <a:pt x="628" y="0"/>
                    </a:lnTo>
                    <a:lnTo>
                      <a:pt x="600" y="0"/>
                    </a:lnTo>
                    <a:lnTo>
                      <a:pt x="573" y="0"/>
                    </a:lnTo>
                    <a:lnTo>
                      <a:pt x="548" y="0"/>
                    </a:lnTo>
                    <a:lnTo>
                      <a:pt x="521" y="0"/>
                    </a:lnTo>
                    <a:lnTo>
                      <a:pt x="493" y="0"/>
                    </a:lnTo>
                    <a:lnTo>
                      <a:pt x="459" y="0"/>
                    </a:lnTo>
                    <a:lnTo>
                      <a:pt x="421" y="0"/>
                    </a:lnTo>
                    <a:lnTo>
                      <a:pt x="376" y="0"/>
                    </a:lnTo>
                    <a:lnTo>
                      <a:pt x="323" y="0"/>
                    </a:lnTo>
                    <a:lnTo>
                      <a:pt x="260" y="0"/>
                    </a:lnTo>
                    <a:lnTo>
                      <a:pt x="186" y="0"/>
                    </a:lnTo>
                    <a:lnTo>
                      <a:pt x="100" y="0"/>
                    </a:lnTo>
                    <a:lnTo>
                      <a:pt x="0" y="0"/>
                    </a:lnTo>
                    <a:lnTo>
                      <a:pt x="0" y="215"/>
                    </a:lnTo>
                    <a:lnTo>
                      <a:pt x="0" y="382"/>
                    </a:lnTo>
                    <a:lnTo>
                      <a:pt x="0" y="645"/>
                    </a:lnTo>
                    <a:lnTo>
                      <a:pt x="0" y="1149"/>
                    </a:lnTo>
                    <a:lnTo>
                      <a:pt x="42" y="1149"/>
                    </a:lnTo>
                    <a:lnTo>
                      <a:pt x="78" y="1149"/>
                    </a:lnTo>
                    <a:lnTo>
                      <a:pt x="110" y="1149"/>
                    </a:lnTo>
                    <a:lnTo>
                      <a:pt x="138" y="1149"/>
                    </a:lnTo>
                    <a:lnTo>
                      <a:pt x="164" y="1149"/>
                    </a:lnTo>
                    <a:lnTo>
                      <a:pt x="190" y="1149"/>
                    </a:lnTo>
                    <a:lnTo>
                      <a:pt x="216" y="1149"/>
                    </a:lnTo>
                    <a:lnTo>
                      <a:pt x="246" y="1149"/>
                    </a:lnTo>
                    <a:lnTo>
                      <a:pt x="278" y="1149"/>
                    </a:lnTo>
                    <a:lnTo>
                      <a:pt x="316" y="1149"/>
                    </a:lnTo>
                    <a:lnTo>
                      <a:pt x="362" y="1149"/>
                    </a:lnTo>
                    <a:lnTo>
                      <a:pt x="415" y="1149"/>
                    </a:lnTo>
                    <a:lnTo>
                      <a:pt x="478" y="1149"/>
                    </a:lnTo>
                    <a:lnTo>
                      <a:pt x="551" y="1149"/>
                    </a:lnTo>
                    <a:lnTo>
                      <a:pt x="638" y="1149"/>
                    </a:lnTo>
                    <a:lnTo>
                      <a:pt x="738" y="1149"/>
                    </a:lnTo>
                    <a:lnTo>
                      <a:pt x="738" y="933"/>
                    </a:lnTo>
                    <a:lnTo>
                      <a:pt x="738" y="765"/>
                    </a:lnTo>
                    <a:lnTo>
                      <a:pt x="738" y="503"/>
                    </a:lnTo>
                    <a:lnTo>
                      <a:pt x="738"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2" name="Freeform 1102">
                <a:extLst>
                  <a:ext uri="{FF2B5EF4-FFF2-40B4-BE49-F238E27FC236}">
                    <a16:creationId xmlns:a16="http://schemas.microsoft.com/office/drawing/2014/main" id="{480E445F-5118-4C0D-948C-0F6053BEE209}"/>
                  </a:ext>
                </a:extLst>
              </p:cNvPr>
              <p:cNvSpPr>
                <a:spLocks/>
              </p:cNvSpPr>
              <p:nvPr/>
            </p:nvSpPr>
            <p:spPr bwMode="auto">
              <a:xfrm>
                <a:off x="1918" y="2593"/>
                <a:ext cx="351" cy="574"/>
              </a:xfrm>
              <a:custGeom>
                <a:avLst/>
                <a:gdLst>
                  <a:gd name="T0" fmla="*/ 11 w 701"/>
                  <a:gd name="T1" fmla="*/ 0 h 1149"/>
                  <a:gd name="T2" fmla="*/ 11 w 701"/>
                  <a:gd name="T3" fmla="*/ 0 h 1149"/>
                  <a:gd name="T4" fmla="*/ 10 w 701"/>
                  <a:gd name="T5" fmla="*/ 0 h 1149"/>
                  <a:gd name="T6" fmla="*/ 10 w 701"/>
                  <a:gd name="T7" fmla="*/ 0 h 1149"/>
                  <a:gd name="T8" fmla="*/ 9 w 701"/>
                  <a:gd name="T9" fmla="*/ 0 h 1149"/>
                  <a:gd name="T10" fmla="*/ 9 w 701"/>
                  <a:gd name="T11" fmla="*/ 0 h 1149"/>
                  <a:gd name="T12" fmla="*/ 9 w 701"/>
                  <a:gd name="T13" fmla="*/ 0 h 1149"/>
                  <a:gd name="T14" fmla="*/ 8 w 701"/>
                  <a:gd name="T15" fmla="*/ 0 h 1149"/>
                  <a:gd name="T16" fmla="*/ 8 w 701"/>
                  <a:gd name="T17" fmla="*/ 0 h 1149"/>
                  <a:gd name="T18" fmla="*/ 7 w 701"/>
                  <a:gd name="T19" fmla="*/ 0 h 1149"/>
                  <a:gd name="T20" fmla="*/ 7 w 701"/>
                  <a:gd name="T21" fmla="*/ 0 h 1149"/>
                  <a:gd name="T22" fmla="*/ 6 w 701"/>
                  <a:gd name="T23" fmla="*/ 0 h 1149"/>
                  <a:gd name="T24" fmla="*/ 5 w 701"/>
                  <a:gd name="T25" fmla="*/ 0 h 1149"/>
                  <a:gd name="T26" fmla="*/ 4 w 701"/>
                  <a:gd name="T27" fmla="*/ 0 h 1149"/>
                  <a:gd name="T28" fmla="*/ 3 w 701"/>
                  <a:gd name="T29" fmla="*/ 0 h 1149"/>
                  <a:gd name="T30" fmla="*/ 2 w 701"/>
                  <a:gd name="T31" fmla="*/ 0 h 1149"/>
                  <a:gd name="T32" fmla="*/ 0 w 701"/>
                  <a:gd name="T33" fmla="*/ 0 h 1149"/>
                  <a:gd name="T34" fmla="*/ 0 w 701"/>
                  <a:gd name="T35" fmla="*/ 3 h 1149"/>
                  <a:gd name="T36" fmla="*/ 0 w 701"/>
                  <a:gd name="T37" fmla="*/ 5 h 1149"/>
                  <a:gd name="T38" fmla="*/ 0 w 701"/>
                  <a:gd name="T39" fmla="*/ 10 h 1149"/>
                  <a:gd name="T40" fmla="*/ 0 w 701"/>
                  <a:gd name="T41" fmla="*/ 17 h 1149"/>
                  <a:gd name="T42" fmla="*/ 1 w 701"/>
                  <a:gd name="T43" fmla="*/ 17 h 1149"/>
                  <a:gd name="T44" fmla="*/ 2 w 701"/>
                  <a:gd name="T45" fmla="*/ 17 h 1149"/>
                  <a:gd name="T46" fmla="*/ 2 w 701"/>
                  <a:gd name="T47" fmla="*/ 17 h 1149"/>
                  <a:gd name="T48" fmla="*/ 3 w 701"/>
                  <a:gd name="T49" fmla="*/ 17 h 1149"/>
                  <a:gd name="T50" fmla="*/ 3 w 701"/>
                  <a:gd name="T51" fmla="*/ 17 h 1149"/>
                  <a:gd name="T52" fmla="*/ 3 w 701"/>
                  <a:gd name="T53" fmla="*/ 17 h 1149"/>
                  <a:gd name="T54" fmla="*/ 4 w 701"/>
                  <a:gd name="T55" fmla="*/ 17 h 1149"/>
                  <a:gd name="T56" fmla="*/ 4 w 701"/>
                  <a:gd name="T57" fmla="*/ 17 h 1149"/>
                  <a:gd name="T58" fmla="*/ 5 w 701"/>
                  <a:gd name="T59" fmla="*/ 17 h 1149"/>
                  <a:gd name="T60" fmla="*/ 5 w 701"/>
                  <a:gd name="T61" fmla="*/ 17 h 1149"/>
                  <a:gd name="T62" fmla="*/ 6 w 701"/>
                  <a:gd name="T63" fmla="*/ 17 h 1149"/>
                  <a:gd name="T64" fmla="*/ 7 w 701"/>
                  <a:gd name="T65" fmla="*/ 17 h 1149"/>
                  <a:gd name="T66" fmla="*/ 8 w 701"/>
                  <a:gd name="T67" fmla="*/ 17 h 1149"/>
                  <a:gd name="T68" fmla="*/ 9 w 701"/>
                  <a:gd name="T69" fmla="*/ 17 h 1149"/>
                  <a:gd name="T70" fmla="*/ 10 w 701"/>
                  <a:gd name="T71" fmla="*/ 17 h 1149"/>
                  <a:gd name="T72" fmla="*/ 11 w 701"/>
                  <a:gd name="T73" fmla="*/ 17 h 1149"/>
                  <a:gd name="T74" fmla="*/ 11 w 701"/>
                  <a:gd name="T75" fmla="*/ 14 h 1149"/>
                  <a:gd name="T76" fmla="*/ 11 w 701"/>
                  <a:gd name="T77" fmla="*/ 11 h 1149"/>
                  <a:gd name="T78" fmla="*/ 11 w 701"/>
                  <a:gd name="T79" fmla="*/ 7 h 1149"/>
                  <a:gd name="T80" fmla="*/ 11 w 701"/>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01" h="1149">
                    <a:moveTo>
                      <a:pt x="701" y="0"/>
                    </a:moveTo>
                    <a:lnTo>
                      <a:pt x="661" y="0"/>
                    </a:lnTo>
                    <a:lnTo>
                      <a:pt x="626" y="0"/>
                    </a:lnTo>
                    <a:lnTo>
                      <a:pt x="596" y="0"/>
                    </a:lnTo>
                    <a:lnTo>
                      <a:pt x="570" y="0"/>
                    </a:lnTo>
                    <a:lnTo>
                      <a:pt x="546" y="0"/>
                    </a:lnTo>
                    <a:lnTo>
                      <a:pt x="522" y="0"/>
                    </a:lnTo>
                    <a:lnTo>
                      <a:pt x="496" y="0"/>
                    </a:lnTo>
                    <a:lnTo>
                      <a:pt x="469" y="0"/>
                    </a:lnTo>
                    <a:lnTo>
                      <a:pt x="438" y="0"/>
                    </a:lnTo>
                    <a:lnTo>
                      <a:pt x="401" y="0"/>
                    </a:lnTo>
                    <a:lnTo>
                      <a:pt x="358" y="0"/>
                    </a:lnTo>
                    <a:lnTo>
                      <a:pt x="307" y="0"/>
                    </a:lnTo>
                    <a:lnTo>
                      <a:pt x="247" y="0"/>
                    </a:lnTo>
                    <a:lnTo>
                      <a:pt x="177" y="0"/>
                    </a:lnTo>
                    <a:lnTo>
                      <a:pt x="95" y="0"/>
                    </a:lnTo>
                    <a:lnTo>
                      <a:pt x="0" y="0"/>
                    </a:lnTo>
                    <a:lnTo>
                      <a:pt x="0" y="215"/>
                    </a:lnTo>
                    <a:lnTo>
                      <a:pt x="0" y="382"/>
                    </a:lnTo>
                    <a:lnTo>
                      <a:pt x="0" y="645"/>
                    </a:lnTo>
                    <a:lnTo>
                      <a:pt x="0" y="1149"/>
                    </a:lnTo>
                    <a:lnTo>
                      <a:pt x="40" y="1149"/>
                    </a:lnTo>
                    <a:lnTo>
                      <a:pt x="75" y="1149"/>
                    </a:lnTo>
                    <a:lnTo>
                      <a:pt x="105" y="1149"/>
                    </a:lnTo>
                    <a:lnTo>
                      <a:pt x="131" y="1149"/>
                    </a:lnTo>
                    <a:lnTo>
                      <a:pt x="156" y="1149"/>
                    </a:lnTo>
                    <a:lnTo>
                      <a:pt x="181" y="1149"/>
                    </a:lnTo>
                    <a:lnTo>
                      <a:pt x="206" y="1149"/>
                    </a:lnTo>
                    <a:lnTo>
                      <a:pt x="234" y="1149"/>
                    </a:lnTo>
                    <a:lnTo>
                      <a:pt x="265" y="1149"/>
                    </a:lnTo>
                    <a:lnTo>
                      <a:pt x="302" y="1149"/>
                    </a:lnTo>
                    <a:lnTo>
                      <a:pt x="344" y="1149"/>
                    </a:lnTo>
                    <a:lnTo>
                      <a:pt x="394" y="1149"/>
                    </a:lnTo>
                    <a:lnTo>
                      <a:pt x="454" y="1149"/>
                    </a:lnTo>
                    <a:lnTo>
                      <a:pt x="524" y="1149"/>
                    </a:lnTo>
                    <a:lnTo>
                      <a:pt x="606" y="1149"/>
                    </a:lnTo>
                    <a:lnTo>
                      <a:pt x="701" y="1149"/>
                    </a:lnTo>
                    <a:lnTo>
                      <a:pt x="701" y="933"/>
                    </a:lnTo>
                    <a:lnTo>
                      <a:pt x="701" y="765"/>
                    </a:lnTo>
                    <a:lnTo>
                      <a:pt x="701" y="503"/>
                    </a:lnTo>
                    <a:lnTo>
                      <a:pt x="701"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3" name="Freeform 1103">
                <a:extLst>
                  <a:ext uri="{FF2B5EF4-FFF2-40B4-BE49-F238E27FC236}">
                    <a16:creationId xmlns:a16="http://schemas.microsoft.com/office/drawing/2014/main" id="{83472EF5-44E8-4651-A60C-93FE085819DD}"/>
                  </a:ext>
                </a:extLst>
              </p:cNvPr>
              <p:cNvSpPr>
                <a:spLocks/>
              </p:cNvSpPr>
              <p:nvPr/>
            </p:nvSpPr>
            <p:spPr bwMode="auto">
              <a:xfrm>
                <a:off x="1923" y="2593"/>
                <a:ext cx="333" cy="574"/>
              </a:xfrm>
              <a:custGeom>
                <a:avLst/>
                <a:gdLst>
                  <a:gd name="T0" fmla="*/ 11 w 666"/>
                  <a:gd name="T1" fmla="*/ 0 h 1149"/>
                  <a:gd name="T2" fmla="*/ 10 w 666"/>
                  <a:gd name="T3" fmla="*/ 0 h 1149"/>
                  <a:gd name="T4" fmla="*/ 10 w 666"/>
                  <a:gd name="T5" fmla="*/ 0 h 1149"/>
                  <a:gd name="T6" fmla="*/ 9 w 666"/>
                  <a:gd name="T7" fmla="*/ 0 h 1149"/>
                  <a:gd name="T8" fmla="*/ 9 w 666"/>
                  <a:gd name="T9" fmla="*/ 0 h 1149"/>
                  <a:gd name="T10" fmla="*/ 9 w 666"/>
                  <a:gd name="T11" fmla="*/ 0 h 1149"/>
                  <a:gd name="T12" fmla="*/ 8 w 666"/>
                  <a:gd name="T13" fmla="*/ 0 h 1149"/>
                  <a:gd name="T14" fmla="*/ 8 w 666"/>
                  <a:gd name="T15" fmla="*/ 0 h 1149"/>
                  <a:gd name="T16" fmla="*/ 7 w 666"/>
                  <a:gd name="T17" fmla="*/ 0 h 1149"/>
                  <a:gd name="T18" fmla="*/ 7 w 666"/>
                  <a:gd name="T19" fmla="*/ 0 h 1149"/>
                  <a:gd name="T20" fmla="*/ 6 w 666"/>
                  <a:gd name="T21" fmla="*/ 0 h 1149"/>
                  <a:gd name="T22" fmla="*/ 6 w 666"/>
                  <a:gd name="T23" fmla="*/ 0 h 1149"/>
                  <a:gd name="T24" fmla="*/ 5 w 666"/>
                  <a:gd name="T25" fmla="*/ 0 h 1149"/>
                  <a:gd name="T26" fmla="*/ 4 w 666"/>
                  <a:gd name="T27" fmla="*/ 0 h 1149"/>
                  <a:gd name="T28" fmla="*/ 3 w 666"/>
                  <a:gd name="T29" fmla="*/ 0 h 1149"/>
                  <a:gd name="T30" fmla="*/ 2 w 666"/>
                  <a:gd name="T31" fmla="*/ 0 h 1149"/>
                  <a:gd name="T32" fmla="*/ 0 w 666"/>
                  <a:gd name="T33" fmla="*/ 0 h 1149"/>
                  <a:gd name="T34" fmla="*/ 0 w 666"/>
                  <a:gd name="T35" fmla="*/ 3 h 1149"/>
                  <a:gd name="T36" fmla="*/ 0 w 666"/>
                  <a:gd name="T37" fmla="*/ 5 h 1149"/>
                  <a:gd name="T38" fmla="*/ 0 w 666"/>
                  <a:gd name="T39" fmla="*/ 10 h 1149"/>
                  <a:gd name="T40" fmla="*/ 0 w 666"/>
                  <a:gd name="T41" fmla="*/ 17 h 1149"/>
                  <a:gd name="T42" fmla="*/ 1 w 666"/>
                  <a:gd name="T43" fmla="*/ 17 h 1149"/>
                  <a:gd name="T44" fmla="*/ 2 w 666"/>
                  <a:gd name="T45" fmla="*/ 17 h 1149"/>
                  <a:gd name="T46" fmla="*/ 2 w 666"/>
                  <a:gd name="T47" fmla="*/ 17 h 1149"/>
                  <a:gd name="T48" fmla="*/ 2 w 666"/>
                  <a:gd name="T49" fmla="*/ 17 h 1149"/>
                  <a:gd name="T50" fmla="*/ 3 w 666"/>
                  <a:gd name="T51" fmla="*/ 17 h 1149"/>
                  <a:gd name="T52" fmla="*/ 3 w 666"/>
                  <a:gd name="T53" fmla="*/ 17 h 1149"/>
                  <a:gd name="T54" fmla="*/ 4 w 666"/>
                  <a:gd name="T55" fmla="*/ 17 h 1149"/>
                  <a:gd name="T56" fmla="*/ 4 w 666"/>
                  <a:gd name="T57" fmla="*/ 17 h 1149"/>
                  <a:gd name="T58" fmla="*/ 4 w 666"/>
                  <a:gd name="T59" fmla="*/ 17 h 1149"/>
                  <a:gd name="T60" fmla="*/ 5 w 666"/>
                  <a:gd name="T61" fmla="*/ 17 h 1149"/>
                  <a:gd name="T62" fmla="*/ 6 w 666"/>
                  <a:gd name="T63" fmla="*/ 17 h 1149"/>
                  <a:gd name="T64" fmla="*/ 6 w 666"/>
                  <a:gd name="T65" fmla="*/ 17 h 1149"/>
                  <a:gd name="T66" fmla="*/ 7 w 666"/>
                  <a:gd name="T67" fmla="*/ 17 h 1149"/>
                  <a:gd name="T68" fmla="*/ 8 w 666"/>
                  <a:gd name="T69" fmla="*/ 17 h 1149"/>
                  <a:gd name="T70" fmla="*/ 9 w 666"/>
                  <a:gd name="T71" fmla="*/ 17 h 1149"/>
                  <a:gd name="T72" fmla="*/ 11 w 666"/>
                  <a:gd name="T73" fmla="*/ 17 h 1149"/>
                  <a:gd name="T74" fmla="*/ 11 w 666"/>
                  <a:gd name="T75" fmla="*/ 14 h 1149"/>
                  <a:gd name="T76" fmla="*/ 11 w 666"/>
                  <a:gd name="T77" fmla="*/ 11 h 1149"/>
                  <a:gd name="T78" fmla="*/ 11 w 666"/>
                  <a:gd name="T79" fmla="*/ 7 h 1149"/>
                  <a:gd name="T80" fmla="*/ 11 w 66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6" h="1149">
                    <a:moveTo>
                      <a:pt x="666" y="0"/>
                    </a:moveTo>
                    <a:lnTo>
                      <a:pt x="628" y="0"/>
                    </a:lnTo>
                    <a:lnTo>
                      <a:pt x="594" y="0"/>
                    </a:lnTo>
                    <a:lnTo>
                      <a:pt x="567" y="0"/>
                    </a:lnTo>
                    <a:lnTo>
                      <a:pt x="541" y="0"/>
                    </a:lnTo>
                    <a:lnTo>
                      <a:pt x="517" y="0"/>
                    </a:lnTo>
                    <a:lnTo>
                      <a:pt x="494" y="0"/>
                    </a:lnTo>
                    <a:lnTo>
                      <a:pt x="470" y="0"/>
                    </a:lnTo>
                    <a:lnTo>
                      <a:pt x="445" y="0"/>
                    </a:lnTo>
                    <a:lnTo>
                      <a:pt x="415" y="0"/>
                    </a:lnTo>
                    <a:lnTo>
                      <a:pt x="380" y="0"/>
                    </a:lnTo>
                    <a:lnTo>
                      <a:pt x="340" y="0"/>
                    </a:lnTo>
                    <a:lnTo>
                      <a:pt x="291" y="0"/>
                    </a:lnTo>
                    <a:lnTo>
                      <a:pt x="235" y="0"/>
                    </a:lnTo>
                    <a:lnTo>
                      <a:pt x="168" y="0"/>
                    </a:lnTo>
                    <a:lnTo>
                      <a:pt x="91" y="0"/>
                    </a:lnTo>
                    <a:lnTo>
                      <a:pt x="0" y="0"/>
                    </a:lnTo>
                    <a:lnTo>
                      <a:pt x="0" y="215"/>
                    </a:lnTo>
                    <a:lnTo>
                      <a:pt x="0" y="382"/>
                    </a:lnTo>
                    <a:lnTo>
                      <a:pt x="0" y="645"/>
                    </a:lnTo>
                    <a:lnTo>
                      <a:pt x="0" y="1149"/>
                    </a:lnTo>
                    <a:lnTo>
                      <a:pt x="38" y="1149"/>
                    </a:lnTo>
                    <a:lnTo>
                      <a:pt x="71" y="1149"/>
                    </a:lnTo>
                    <a:lnTo>
                      <a:pt x="99" y="1149"/>
                    </a:lnTo>
                    <a:lnTo>
                      <a:pt x="124" y="1149"/>
                    </a:lnTo>
                    <a:lnTo>
                      <a:pt x="149" y="1149"/>
                    </a:lnTo>
                    <a:lnTo>
                      <a:pt x="172" y="1149"/>
                    </a:lnTo>
                    <a:lnTo>
                      <a:pt x="196" y="1149"/>
                    </a:lnTo>
                    <a:lnTo>
                      <a:pt x="222" y="1149"/>
                    </a:lnTo>
                    <a:lnTo>
                      <a:pt x="251" y="1149"/>
                    </a:lnTo>
                    <a:lnTo>
                      <a:pt x="286" y="1149"/>
                    </a:lnTo>
                    <a:lnTo>
                      <a:pt x="326" y="1149"/>
                    </a:lnTo>
                    <a:lnTo>
                      <a:pt x="374" y="1149"/>
                    </a:lnTo>
                    <a:lnTo>
                      <a:pt x="431" y="1149"/>
                    </a:lnTo>
                    <a:lnTo>
                      <a:pt x="498" y="1149"/>
                    </a:lnTo>
                    <a:lnTo>
                      <a:pt x="575" y="1149"/>
                    </a:lnTo>
                    <a:lnTo>
                      <a:pt x="666" y="1149"/>
                    </a:lnTo>
                    <a:lnTo>
                      <a:pt x="666" y="933"/>
                    </a:lnTo>
                    <a:lnTo>
                      <a:pt x="666" y="765"/>
                    </a:lnTo>
                    <a:lnTo>
                      <a:pt x="666" y="503"/>
                    </a:lnTo>
                    <a:lnTo>
                      <a:pt x="666"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4" name="Freeform 1104">
                <a:extLst>
                  <a:ext uri="{FF2B5EF4-FFF2-40B4-BE49-F238E27FC236}">
                    <a16:creationId xmlns:a16="http://schemas.microsoft.com/office/drawing/2014/main" id="{85AFD8DD-E4A6-49EF-AFDD-031172F41C69}"/>
                  </a:ext>
                </a:extLst>
              </p:cNvPr>
              <p:cNvSpPr>
                <a:spLocks/>
              </p:cNvSpPr>
              <p:nvPr/>
            </p:nvSpPr>
            <p:spPr bwMode="auto">
              <a:xfrm>
                <a:off x="1928" y="2593"/>
                <a:ext cx="315" cy="574"/>
              </a:xfrm>
              <a:custGeom>
                <a:avLst/>
                <a:gdLst>
                  <a:gd name="T0" fmla="*/ 10 w 629"/>
                  <a:gd name="T1" fmla="*/ 0 h 1149"/>
                  <a:gd name="T2" fmla="*/ 10 w 629"/>
                  <a:gd name="T3" fmla="*/ 0 h 1149"/>
                  <a:gd name="T4" fmla="*/ 9 w 629"/>
                  <a:gd name="T5" fmla="*/ 0 h 1149"/>
                  <a:gd name="T6" fmla="*/ 9 w 629"/>
                  <a:gd name="T7" fmla="*/ 0 h 1149"/>
                  <a:gd name="T8" fmla="*/ 8 w 629"/>
                  <a:gd name="T9" fmla="*/ 0 h 1149"/>
                  <a:gd name="T10" fmla="*/ 8 w 629"/>
                  <a:gd name="T11" fmla="*/ 0 h 1149"/>
                  <a:gd name="T12" fmla="*/ 8 w 629"/>
                  <a:gd name="T13" fmla="*/ 0 h 1149"/>
                  <a:gd name="T14" fmla="*/ 7 w 629"/>
                  <a:gd name="T15" fmla="*/ 0 h 1149"/>
                  <a:gd name="T16" fmla="*/ 7 w 629"/>
                  <a:gd name="T17" fmla="*/ 0 h 1149"/>
                  <a:gd name="T18" fmla="*/ 7 w 629"/>
                  <a:gd name="T19" fmla="*/ 0 h 1149"/>
                  <a:gd name="T20" fmla="*/ 6 w 629"/>
                  <a:gd name="T21" fmla="*/ 0 h 1149"/>
                  <a:gd name="T22" fmla="*/ 6 w 629"/>
                  <a:gd name="T23" fmla="*/ 0 h 1149"/>
                  <a:gd name="T24" fmla="*/ 5 w 629"/>
                  <a:gd name="T25" fmla="*/ 0 h 1149"/>
                  <a:gd name="T26" fmla="*/ 4 w 629"/>
                  <a:gd name="T27" fmla="*/ 0 h 1149"/>
                  <a:gd name="T28" fmla="*/ 3 w 629"/>
                  <a:gd name="T29" fmla="*/ 0 h 1149"/>
                  <a:gd name="T30" fmla="*/ 2 w 629"/>
                  <a:gd name="T31" fmla="*/ 0 h 1149"/>
                  <a:gd name="T32" fmla="*/ 0 w 629"/>
                  <a:gd name="T33" fmla="*/ 0 h 1149"/>
                  <a:gd name="T34" fmla="*/ 0 w 629"/>
                  <a:gd name="T35" fmla="*/ 3 h 1149"/>
                  <a:gd name="T36" fmla="*/ 0 w 629"/>
                  <a:gd name="T37" fmla="*/ 5 h 1149"/>
                  <a:gd name="T38" fmla="*/ 0 w 629"/>
                  <a:gd name="T39" fmla="*/ 10 h 1149"/>
                  <a:gd name="T40" fmla="*/ 0 w 629"/>
                  <a:gd name="T41" fmla="*/ 17 h 1149"/>
                  <a:gd name="T42" fmla="*/ 1 w 629"/>
                  <a:gd name="T43" fmla="*/ 17 h 1149"/>
                  <a:gd name="T44" fmla="*/ 2 w 629"/>
                  <a:gd name="T45" fmla="*/ 17 h 1149"/>
                  <a:gd name="T46" fmla="*/ 2 w 629"/>
                  <a:gd name="T47" fmla="*/ 17 h 1149"/>
                  <a:gd name="T48" fmla="*/ 2 w 629"/>
                  <a:gd name="T49" fmla="*/ 17 h 1149"/>
                  <a:gd name="T50" fmla="*/ 3 w 629"/>
                  <a:gd name="T51" fmla="*/ 17 h 1149"/>
                  <a:gd name="T52" fmla="*/ 3 w 629"/>
                  <a:gd name="T53" fmla="*/ 17 h 1149"/>
                  <a:gd name="T54" fmla="*/ 3 w 629"/>
                  <a:gd name="T55" fmla="*/ 17 h 1149"/>
                  <a:gd name="T56" fmla="*/ 4 w 629"/>
                  <a:gd name="T57" fmla="*/ 17 h 1149"/>
                  <a:gd name="T58" fmla="*/ 4 w 629"/>
                  <a:gd name="T59" fmla="*/ 17 h 1149"/>
                  <a:gd name="T60" fmla="*/ 5 w 629"/>
                  <a:gd name="T61" fmla="*/ 17 h 1149"/>
                  <a:gd name="T62" fmla="*/ 5 w 629"/>
                  <a:gd name="T63" fmla="*/ 17 h 1149"/>
                  <a:gd name="T64" fmla="*/ 6 w 629"/>
                  <a:gd name="T65" fmla="*/ 17 h 1149"/>
                  <a:gd name="T66" fmla="*/ 7 w 629"/>
                  <a:gd name="T67" fmla="*/ 17 h 1149"/>
                  <a:gd name="T68" fmla="*/ 8 w 629"/>
                  <a:gd name="T69" fmla="*/ 17 h 1149"/>
                  <a:gd name="T70" fmla="*/ 9 w 629"/>
                  <a:gd name="T71" fmla="*/ 17 h 1149"/>
                  <a:gd name="T72" fmla="*/ 10 w 629"/>
                  <a:gd name="T73" fmla="*/ 17 h 1149"/>
                  <a:gd name="T74" fmla="*/ 10 w 629"/>
                  <a:gd name="T75" fmla="*/ 14 h 1149"/>
                  <a:gd name="T76" fmla="*/ 10 w 629"/>
                  <a:gd name="T77" fmla="*/ 11 h 1149"/>
                  <a:gd name="T78" fmla="*/ 10 w 629"/>
                  <a:gd name="T79" fmla="*/ 7 h 1149"/>
                  <a:gd name="T80" fmla="*/ 10 w 62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29" h="1149">
                    <a:moveTo>
                      <a:pt x="629" y="0"/>
                    </a:moveTo>
                    <a:lnTo>
                      <a:pt x="594" y="0"/>
                    </a:lnTo>
                    <a:lnTo>
                      <a:pt x="562" y="0"/>
                    </a:lnTo>
                    <a:lnTo>
                      <a:pt x="535" y="0"/>
                    </a:lnTo>
                    <a:lnTo>
                      <a:pt x="512" y="0"/>
                    </a:lnTo>
                    <a:lnTo>
                      <a:pt x="489" y="0"/>
                    </a:lnTo>
                    <a:lnTo>
                      <a:pt x="467" y="0"/>
                    </a:lnTo>
                    <a:lnTo>
                      <a:pt x="444" y="0"/>
                    </a:lnTo>
                    <a:lnTo>
                      <a:pt x="420" y="0"/>
                    </a:lnTo>
                    <a:lnTo>
                      <a:pt x="391" y="0"/>
                    </a:lnTo>
                    <a:lnTo>
                      <a:pt x="359" y="0"/>
                    </a:lnTo>
                    <a:lnTo>
                      <a:pt x="321" y="0"/>
                    </a:lnTo>
                    <a:lnTo>
                      <a:pt x="276" y="0"/>
                    </a:lnTo>
                    <a:lnTo>
                      <a:pt x="222" y="0"/>
                    </a:lnTo>
                    <a:lnTo>
                      <a:pt x="159" y="0"/>
                    </a:lnTo>
                    <a:lnTo>
                      <a:pt x="86" y="0"/>
                    </a:lnTo>
                    <a:lnTo>
                      <a:pt x="0" y="0"/>
                    </a:lnTo>
                    <a:lnTo>
                      <a:pt x="0" y="215"/>
                    </a:lnTo>
                    <a:lnTo>
                      <a:pt x="0" y="382"/>
                    </a:lnTo>
                    <a:lnTo>
                      <a:pt x="0" y="645"/>
                    </a:lnTo>
                    <a:lnTo>
                      <a:pt x="0" y="1149"/>
                    </a:lnTo>
                    <a:lnTo>
                      <a:pt x="36" y="1149"/>
                    </a:lnTo>
                    <a:lnTo>
                      <a:pt x="67" y="1149"/>
                    </a:lnTo>
                    <a:lnTo>
                      <a:pt x="94" y="1149"/>
                    </a:lnTo>
                    <a:lnTo>
                      <a:pt x="118" y="1149"/>
                    </a:lnTo>
                    <a:lnTo>
                      <a:pt x="140" y="1149"/>
                    </a:lnTo>
                    <a:lnTo>
                      <a:pt x="162" y="1149"/>
                    </a:lnTo>
                    <a:lnTo>
                      <a:pt x="185" y="1149"/>
                    </a:lnTo>
                    <a:lnTo>
                      <a:pt x="210" y="1149"/>
                    </a:lnTo>
                    <a:lnTo>
                      <a:pt x="238" y="1149"/>
                    </a:lnTo>
                    <a:lnTo>
                      <a:pt x="270" y="1149"/>
                    </a:lnTo>
                    <a:lnTo>
                      <a:pt x="308" y="1149"/>
                    </a:lnTo>
                    <a:lnTo>
                      <a:pt x="354" y="1149"/>
                    </a:lnTo>
                    <a:lnTo>
                      <a:pt x="407" y="1149"/>
                    </a:lnTo>
                    <a:lnTo>
                      <a:pt x="470" y="1149"/>
                    </a:lnTo>
                    <a:lnTo>
                      <a:pt x="544" y="1149"/>
                    </a:lnTo>
                    <a:lnTo>
                      <a:pt x="629" y="1149"/>
                    </a:lnTo>
                    <a:lnTo>
                      <a:pt x="629" y="933"/>
                    </a:lnTo>
                    <a:lnTo>
                      <a:pt x="629" y="765"/>
                    </a:lnTo>
                    <a:lnTo>
                      <a:pt x="629" y="503"/>
                    </a:lnTo>
                    <a:lnTo>
                      <a:pt x="629"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5" name="Freeform 1105">
                <a:extLst>
                  <a:ext uri="{FF2B5EF4-FFF2-40B4-BE49-F238E27FC236}">
                    <a16:creationId xmlns:a16="http://schemas.microsoft.com/office/drawing/2014/main" id="{1443379F-462D-462E-9FF9-B22DC85204DA}"/>
                  </a:ext>
                </a:extLst>
              </p:cNvPr>
              <p:cNvSpPr>
                <a:spLocks/>
              </p:cNvSpPr>
              <p:nvPr/>
            </p:nvSpPr>
            <p:spPr bwMode="auto">
              <a:xfrm>
                <a:off x="1933" y="2593"/>
                <a:ext cx="296" cy="574"/>
              </a:xfrm>
              <a:custGeom>
                <a:avLst/>
                <a:gdLst>
                  <a:gd name="T0" fmla="*/ 10 w 592"/>
                  <a:gd name="T1" fmla="*/ 0 h 1149"/>
                  <a:gd name="T2" fmla="*/ 9 w 592"/>
                  <a:gd name="T3" fmla="*/ 0 h 1149"/>
                  <a:gd name="T4" fmla="*/ 9 w 592"/>
                  <a:gd name="T5" fmla="*/ 0 h 1149"/>
                  <a:gd name="T6" fmla="*/ 8 w 592"/>
                  <a:gd name="T7" fmla="*/ 0 h 1149"/>
                  <a:gd name="T8" fmla="*/ 8 w 592"/>
                  <a:gd name="T9" fmla="*/ 0 h 1149"/>
                  <a:gd name="T10" fmla="*/ 8 w 592"/>
                  <a:gd name="T11" fmla="*/ 0 h 1149"/>
                  <a:gd name="T12" fmla="*/ 7 w 592"/>
                  <a:gd name="T13" fmla="*/ 0 h 1149"/>
                  <a:gd name="T14" fmla="*/ 7 w 592"/>
                  <a:gd name="T15" fmla="*/ 0 h 1149"/>
                  <a:gd name="T16" fmla="*/ 7 w 592"/>
                  <a:gd name="T17" fmla="*/ 0 h 1149"/>
                  <a:gd name="T18" fmla="*/ 6 w 592"/>
                  <a:gd name="T19" fmla="*/ 0 h 1149"/>
                  <a:gd name="T20" fmla="*/ 6 w 592"/>
                  <a:gd name="T21" fmla="*/ 0 h 1149"/>
                  <a:gd name="T22" fmla="*/ 5 w 592"/>
                  <a:gd name="T23" fmla="*/ 0 h 1149"/>
                  <a:gd name="T24" fmla="*/ 5 w 592"/>
                  <a:gd name="T25" fmla="*/ 0 h 1149"/>
                  <a:gd name="T26" fmla="*/ 4 w 592"/>
                  <a:gd name="T27" fmla="*/ 0 h 1149"/>
                  <a:gd name="T28" fmla="*/ 3 w 592"/>
                  <a:gd name="T29" fmla="*/ 0 h 1149"/>
                  <a:gd name="T30" fmla="*/ 2 w 592"/>
                  <a:gd name="T31" fmla="*/ 0 h 1149"/>
                  <a:gd name="T32" fmla="*/ 0 w 592"/>
                  <a:gd name="T33" fmla="*/ 0 h 1149"/>
                  <a:gd name="T34" fmla="*/ 0 w 592"/>
                  <a:gd name="T35" fmla="*/ 3 h 1149"/>
                  <a:gd name="T36" fmla="*/ 0 w 592"/>
                  <a:gd name="T37" fmla="*/ 5 h 1149"/>
                  <a:gd name="T38" fmla="*/ 0 w 592"/>
                  <a:gd name="T39" fmla="*/ 10 h 1149"/>
                  <a:gd name="T40" fmla="*/ 0 w 592"/>
                  <a:gd name="T41" fmla="*/ 17 h 1149"/>
                  <a:gd name="T42" fmla="*/ 1 w 592"/>
                  <a:gd name="T43" fmla="*/ 17 h 1149"/>
                  <a:gd name="T44" fmla="*/ 1 w 592"/>
                  <a:gd name="T45" fmla="*/ 17 h 1149"/>
                  <a:gd name="T46" fmla="*/ 2 w 592"/>
                  <a:gd name="T47" fmla="*/ 17 h 1149"/>
                  <a:gd name="T48" fmla="*/ 2 w 592"/>
                  <a:gd name="T49" fmla="*/ 17 h 1149"/>
                  <a:gd name="T50" fmla="*/ 3 w 592"/>
                  <a:gd name="T51" fmla="*/ 17 h 1149"/>
                  <a:gd name="T52" fmla="*/ 3 w 592"/>
                  <a:gd name="T53" fmla="*/ 17 h 1149"/>
                  <a:gd name="T54" fmla="*/ 3 w 592"/>
                  <a:gd name="T55" fmla="*/ 17 h 1149"/>
                  <a:gd name="T56" fmla="*/ 4 w 592"/>
                  <a:gd name="T57" fmla="*/ 17 h 1149"/>
                  <a:gd name="T58" fmla="*/ 4 w 592"/>
                  <a:gd name="T59" fmla="*/ 17 h 1149"/>
                  <a:gd name="T60" fmla="*/ 4 w 592"/>
                  <a:gd name="T61" fmla="*/ 17 h 1149"/>
                  <a:gd name="T62" fmla="*/ 5 w 592"/>
                  <a:gd name="T63" fmla="*/ 17 h 1149"/>
                  <a:gd name="T64" fmla="*/ 6 w 592"/>
                  <a:gd name="T65" fmla="*/ 17 h 1149"/>
                  <a:gd name="T66" fmla="*/ 6 w 592"/>
                  <a:gd name="T67" fmla="*/ 17 h 1149"/>
                  <a:gd name="T68" fmla="*/ 7 w 592"/>
                  <a:gd name="T69" fmla="*/ 17 h 1149"/>
                  <a:gd name="T70" fmla="*/ 8 w 592"/>
                  <a:gd name="T71" fmla="*/ 17 h 1149"/>
                  <a:gd name="T72" fmla="*/ 10 w 592"/>
                  <a:gd name="T73" fmla="*/ 17 h 1149"/>
                  <a:gd name="T74" fmla="*/ 10 w 592"/>
                  <a:gd name="T75" fmla="*/ 14 h 1149"/>
                  <a:gd name="T76" fmla="*/ 10 w 592"/>
                  <a:gd name="T77" fmla="*/ 11 h 1149"/>
                  <a:gd name="T78" fmla="*/ 10 w 592"/>
                  <a:gd name="T79" fmla="*/ 7 h 1149"/>
                  <a:gd name="T80" fmla="*/ 10 w 592"/>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2" h="1149">
                    <a:moveTo>
                      <a:pt x="592" y="0"/>
                    </a:moveTo>
                    <a:lnTo>
                      <a:pt x="557" y="0"/>
                    </a:lnTo>
                    <a:lnTo>
                      <a:pt x="528" y="0"/>
                    </a:lnTo>
                    <a:lnTo>
                      <a:pt x="503" y="0"/>
                    </a:lnTo>
                    <a:lnTo>
                      <a:pt x="481" y="0"/>
                    </a:lnTo>
                    <a:lnTo>
                      <a:pt x="460" y="0"/>
                    </a:lnTo>
                    <a:lnTo>
                      <a:pt x="440" y="0"/>
                    </a:lnTo>
                    <a:lnTo>
                      <a:pt x="418" y="0"/>
                    </a:lnTo>
                    <a:lnTo>
                      <a:pt x="395" y="0"/>
                    </a:lnTo>
                    <a:lnTo>
                      <a:pt x="368" y="0"/>
                    </a:lnTo>
                    <a:lnTo>
                      <a:pt x="337" y="0"/>
                    </a:lnTo>
                    <a:lnTo>
                      <a:pt x="301" y="0"/>
                    </a:lnTo>
                    <a:lnTo>
                      <a:pt x="259" y="0"/>
                    </a:lnTo>
                    <a:lnTo>
                      <a:pt x="208" y="0"/>
                    </a:lnTo>
                    <a:lnTo>
                      <a:pt x="149" y="0"/>
                    </a:lnTo>
                    <a:lnTo>
                      <a:pt x="80" y="0"/>
                    </a:lnTo>
                    <a:lnTo>
                      <a:pt x="0" y="0"/>
                    </a:lnTo>
                    <a:lnTo>
                      <a:pt x="0" y="215"/>
                    </a:lnTo>
                    <a:lnTo>
                      <a:pt x="0" y="382"/>
                    </a:lnTo>
                    <a:lnTo>
                      <a:pt x="0" y="645"/>
                    </a:lnTo>
                    <a:lnTo>
                      <a:pt x="0" y="1149"/>
                    </a:lnTo>
                    <a:lnTo>
                      <a:pt x="34" y="1149"/>
                    </a:lnTo>
                    <a:lnTo>
                      <a:pt x="63" y="1149"/>
                    </a:lnTo>
                    <a:lnTo>
                      <a:pt x="88" y="1149"/>
                    </a:lnTo>
                    <a:lnTo>
                      <a:pt x="110" y="1149"/>
                    </a:lnTo>
                    <a:lnTo>
                      <a:pt x="131" y="1149"/>
                    </a:lnTo>
                    <a:lnTo>
                      <a:pt x="152" y="1149"/>
                    </a:lnTo>
                    <a:lnTo>
                      <a:pt x="174" y="1149"/>
                    </a:lnTo>
                    <a:lnTo>
                      <a:pt x="197" y="1149"/>
                    </a:lnTo>
                    <a:lnTo>
                      <a:pt x="223" y="1149"/>
                    </a:lnTo>
                    <a:lnTo>
                      <a:pt x="254" y="1149"/>
                    </a:lnTo>
                    <a:lnTo>
                      <a:pt x="290" y="1149"/>
                    </a:lnTo>
                    <a:lnTo>
                      <a:pt x="332" y="1149"/>
                    </a:lnTo>
                    <a:lnTo>
                      <a:pt x="383" y="1149"/>
                    </a:lnTo>
                    <a:lnTo>
                      <a:pt x="442" y="1149"/>
                    </a:lnTo>
                    <a:lnTo>
                      <a:pt x="511" y="1149"/>
                    </a:lnTo>
                    <a:lnTo>
                      <a:pt x="592" y="1149"/>
                    </a:lnTo>
                    <a:lnTo>
                      <a:pt x="592" y="933"/>
                    </a:lnTo>
                    <a:lnTo>
                      <a:pt x="592" y="765"/>
                    </a:lnTo>
                    <a:lnTo>
                      <a:pt x="592" y="503"/>
                    </a:lnTo>
                    <a:lnTo>
                      <a:pt x="59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6" name="Freeform 1106">
                <a:extLst>
                  <a:ext uri="{FF2B5EF4-FFF2-40B4-BE49-F238E27FC236}">
                    <a16:creationId xmlns:a16="http://schemas.microsoft.com/office/drawing/2014/main" id="{536F1B42-F58F-41D0-AD19-14AF8F1AE17E}"/>
                  </a:ext>
                </a:extLst>
              </p:cNvPr>
              <p:cNvSpPr>
                <a:spLocks/>
              </p:cNvSpPr>
              <p:nvPr/>
            </p:nvSpPr>
            <p:spPr bwMode="auto">
              <a:xfrm>
                <a:off x="1937" y="2593"/>
                <a:ext cx="279" cy="574"/>
              </a:xfrm>
              <a:custGeom>
                <a:avLst/>
                <a:gdLst>
                  <a:gd name="T0" fmla="*/ 9 w 556"/>
                  <a:gd name="T1" fmla="*/ 0 h 1149"/>
                  <a:gd name="T2" fmla="*/ 9 w 556"/>
                  <a:gd name="T3" fmla="*/ 0 h 1149"/>
                  <a:gd name="T4" fmla="*/ 8 w 556"/>
                  <a:gd name="T5" fmla="*/ 0 h 1149"/>
                  <a:gd name="T6" fmla="*/ 8 w 556"/>
                  <a:gd name="T7" fmla="*/ 0 h 1149"/>
                  <a:gd name="T8" fmla="*/ 8 w 556"/>
                  <a:gd name="T9" fmla="*/ 0 h 1149"/>
                  <a:gd name="T10" fmla="*/ 7 w 556"/>
                  <a:gd name="T11" fmla="*/ 0 h 1149"/>
                  <a:gd name="T12" fmla="*/ 7 w 556"/>
                  <a:gd name="T13" fmla="*/ 0 h 1149"/>
                  <a:gd name="T14" fmla="*/ 7 w 556"/>
                  <a:gd name="T15" fmla="*/ 0 h 1149"/>
                  <a:gd name="T16" fmla="*/ 6 w 556"/>
                  <a:gd name="T17" fmla="*/ 0 h 1149"/>
                  <a:gd name="T18" fmla="*/ 6 w 556"/>
                  <a:gd name="T19" fmla="*/ 0 h 1149"/>
                  <a:gd name="T20" fmla="*/ 5 w 556"/>
                  <a:gd name="T21" fmla="*/ 0 h 1149"/>
                  <a:gd name="T22" fmla="*/ 5 w 556"/>
                  <a:gd name="T23" fmla="*/ 0 h 1149"/>
                  <a:gd name="T24" fmla="*/ 4 w 556"/>
                  <a:gd name="T25" fmla="*/ 0 h 1149"/>
                  <a:gd name="T26" fmla="*/ 4 w 556"/>
                  <a:gd name="T27" fmla="*/ 0 h 1149"/>
                  <a:gd name="T28" fmla="*/ 3 w 556"/>
                  <a:gd name="T29" fmla="*/ 0 h 1149"/>
                  <a:gd name="T30" fmla="*/ 2 w 556"/>
                  <a:gd name="T31" fmla="*/ 0 h 1149"/>
                  <a:gd name="T32" fmla="*/ 0 w 556"/>
                  <a:gd name="T33" fmla="*/ 0 h 1149"/>
                  <a:gd name="T34" fmla="*/ 0 w 556"/>
                  <a:gd name="T35" fmla="*/ 3 h 1149"/>
                  <a:gd name="T36" fmla="*/ 0 w 556"/>
                  <a:gd name="T37" fmla="*/ 5 h 1149"/>
                  <a:gd name="T38" fmla="*/ 0 w 556"/>
                  <a:gd name="T39" fmla="*/ 10 h 1149"/>
                  <a:gd name="T40" fmla="*/ 0 w 556"/>
                  <a:gd name="T41" fmla="*/ 17 h 1149"/>
                  <a:gd name="T42" fmla="*/ 1 w 556"/>
                  <a:gd name="T43" fmla="*/ 17 h 1149"/>
                  <a:gd name="T44" fmla="*/ 1 w 556"/>
                  <a:gd name="T45" fmla="*/ 17 h 1149"/>
                  <a:gd name="T46" fmla="*/ 2 w 556"/>
                  <a:gd name="T47" fmla="*/ 17 h 1149"/>
                  <a:gd name="T48" fmla="*/ 2 w 556"/>
                  <a:gd name="T49" fmla="*/ 17 h 1149"/>
                  <a:gd name="T50" fmla="*/ 2 w 556"/>
                  <a:gd name="T51" fmla="*/ 17 h 1149"/>
                  <a:gd name="T52" fmla="*/ 3 w 556"/>
                  <a:gd name="T53" fmla="*/ 17 h 1149"/>
                  <a:gd name="T54" fmla="*/ 3 w 556"/>
                  <a:gd name="T55" fmla="*/ 17 h 1149"/>
                  <a:gd name="T56" fmla="*/ 3 w 556"/>
                  <a:gd name="T57" fmla="*/ 17 h 1149"/>
                  <a:gd name="T58" fmla="*/ 4 w 556"/>
                  <a:gd name="T59" fmla="*/ 17 h 1149"/>
                  <a:gd name="T60" fmla="*/ 4 w 556"/>
                  <a:gd name="T61" fmla="*/ 17 h 1149"/>
                  <a:gd name="T62" fmla="*/ 5 w 556"/>
                  <a:gd name="T63" fmla="*/ 17 h 1149"/>
                  <a:gd name="T64" fmla="*/ 5 w 556"/>
                  <a:gd name="T65" fmla="*/ 17 h 1149"/>
                  <a:gd name="T66" fmla="*/ 6 w 556"/>
                  <a:gd name="T67" fmla="*/ 17 h 1149"/>
                  <a:gd name="T68" fmla="*/ 7 w 556"/>
                  <a:gd name="T69" fmla="*/ 17 h 1149"/>
                  <a:gd name="T70" fmla="*/ 8 w 556"/>
                  <a:gd name="T71" fmla="*/ 17 h 1149"/>
                  <a:gd name="T72" fmla="*/ 9 w 556"/>
                  <a:gd name="T73" fmla="*/ 17 h 1149"/>
                  <a:gd name="T74" fmla="*/ 9 w 556"/>
                  <a:gd name="T75" fmla="*/ 14 h 1149"/>
                  <a:gd name="T76" fmla="*/ 9 w 556"/>
                  <a:gd name="T77" fmla="*/ 11 h 1149"/>
                  <a:gd name="T78" fmla="*/ 9 w 556"/>
                  <a:gd name="T79" fmla="*/ 7 h 1149"/>
                  <a:gd name="T80" fmla="*/ 9 w 55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6" h="1149">
                    <a:moveTo>
                      <a:pt x="556" y="0"/>
                    </a:moveTo>
                    <a:lnTo>
                      <a:pt x="524" y="0"/>
                    </a:lnTo>
                    <a:lnTo>
                      <a:pt x="496" y="0"/>
                    </a:lnTo>
                    <a:lnTo>
                      <a:pt x="473" y="0"/>
                    </a:lnTo>
                    <a:lnTo>
                      <a:pt x="451" y="0"/>
                    </a:lnTo>
                    <a:lnTo>
                      <a:pt x="432" y="0"/>
                    </a:lnTo>
                    <a:lnTo>
                      <a:pt x="413" y="0"/>
                    </a:lnTo>
                    <a:lnTo>
                      <a:pt x="393" y="0"/>
                    </a:lnTo>
                    <a:lnTo>
                      <a:pt x="371" y="0"/>
                    </a:lnTo>
                    <a:lnTo>
                      <a:pt x="347" y="0"/>
                    </a:lnTo>
                    <a:lnTo>
                      <a:pt x="318" y="0"/>
                    </a:lnTo>
                    <a:lnTo>
                      <a:pt x="283" y="0"/>
                    </a:lnTo>
                    <a:lnTo>
                      <a:pt x="243" y="0"/>
                    </a:lnTo>
                    <a:lnTo>
                      <a:pt x="196" y="0"/>
                    </a:lnTo>
                    <a:lnTo>
                      <a:pt x="140" y="0"/>
                    </a:lnTo>
                    <a:lnTo>
                      <a:pt x="76" y="0"/>
                    </a:lnTo>
                    <a:lnTo>
                      <a:pt x="0" y="0"/>
                    </a:lnTo>
                    <a:lnTo>
                      <a:pt x="0" y="215"/>
                    </a:lnTo>
                    <a:lnTo>
                      <a:pt x="0" y="382"/>
                    </a:lnTo>
                    <a:lnTo>
                      <a:pt x="0" y="645"/>
                    </a:lnTo>
                    <a:lnTo>
                      <a:pt x="0" y="1149"/>
                    </a:lnTo>
                    <a:lnTo>
                      <a:pt x="32" y="1149"/>
                    </a:lnTo>
                    <a:lnTo>
                      <a:pt x="59" y="1149"/>
                    </a:lnTo>
                    <a:lnTo>
                      <a:pt x="83" y="1149"/>
                    </a:lnTo>
                    <a:lnTo>
                      <a:pt x="103" y="1149"/>
                    </a:lnTo>
                    <a:lnTo>
                      <a:pt x="123" y="1149"/>
                    </a:lnTo>
                    <a:lnTo>
                      <a:pt x="143" y="1149"/>
                    </a:lnTo>
                    <a:lnTo>
                      <a:pt x="162" y="1149"/>
                    </a:lnTo>
                    <a:lnTo>
                      <a:pt x="185" y="1149"/>
                    </a:lnTo>
                    <a:lnTo>
                      <a:pt x="209" y="1149"/>
                    </a:lnTo>
                    <a:lnTo>
                      <a:pt x="238" y="1149"/>
                    </a:lnTo>
                    <a:lnTo>
                      <a:pt x="273" y="1149"/>
                    </a:lnTo>
                    <a:lnTo>
                      <a:pt x="312" y="1149"/>
                    </a:lnTo>
                    <a:lnTo>
                      <a:pt x="360" y="1149"/>
                    </a:lnTo>
                    <a:lnTo>
                      <a:pt x="416" y="1149"/>
                    </a:lnTo>
                    <a:lnTo>
                      <a:pt x="480" y="1149"/>
                    </a:lnTo>
                    <a:lnTo>
                      <a:pt x="556" y="1149"/>
                    </a:lnTo>
                    <a:lnTo>
                      <a:pt x="556" y="933"/>
                    </a:lnTo>
                    <a:lnTo>
                      <a:pt x="556" y="765"/>
                    </a:lnTo>
                    <a:lnTo>
                      <a:pt x="556" y="503"/>
                    </a:lnTo>
                    <a:lnTo>
                      <a:pt x="556"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7" name="Freeform 1107">
                <a:extLst>
                  <a:ext uri="{FF2B5EF4-FFF2-40B4-BE49-F238E27FC236}">
                    <a16:creationId xmlns:a16="http://schemas.microsoft.com/office/drawing/2014/main" id="{A03E28B7-EB6D-4125-8151-3773BAC3BCE9}"/>
                  </a:ext>
                </a:extLst>
              </p:cNvPr>
              <p:cNvSpPr>
                <a:spLocks/>
              </p:cNvSpPr>
              <p:nvPr/>
            </p:nvSpPr>
            <p:spPr bwMode="auto">
              <a:xfrm>
                <a:off x="1942" y="2593"/>
                <a:ext cx="260" cy="574"/>
              </a:xfrm>
              <a:custGeom>
                <a:avLst/>
                <a:gdLst>
                  <a:gd name="T0" fmla="*/ 9 w 520"/>
                  <a:gd name="T1" fmla="*/ 0 h 1149"/>
                  <a:gd name="T2" fmla="*/ 8 w 520"/>
                  <a:gd name="T3" fmla="*/ 0 h 1149"/>
                  <a:gd name="T4" fmla="*/ 8 w 520"/>
                  <a:gd name="T5" fmla="*/ 0 h 1149"/>
                  <a:gd name="T6" fmla="*/ 7 w 520"/>
                  <a:gd name="T7" fmla="*/ 0 h 1149"/>
                  <a:gd name="T8" fmla="*/ 7 w 520"/>
                  <a:gd name="T9" fmla="*/ 0 h 1149"/>
                  <a:gd name="T10" fmla="*/ 7 w 520"/>
                  <a:gd name="T11" fmla="*/ 0 h 1149"/>
                  <a:gd name="T12" fmla="*/ 7 w 520"/>
                  <a:gd name="T13" fmla="*/ 0 h 1149"/>
                  <a:gd name="T14" fmla="*/ 6 w 520"/>
                  <a:gd name="T15" fmla="*/ 0 h 1149"/>
                  <a:gd name="T16" fmla="*/ 6 w 520"/>
                  <a:gd name="T17" fmla="*/ 0 h 1149"/>
                  <a:gd name="T18" fmla="*/ 6 w 520"/>
                  <a:gd name="T19" fmla="*/ 0 h 1149"/>
                  <a:gd name="T20" fmla="*/ 5 w 520"/>
                  <a:gd name="T21" fmla="*/ 0 h 1149"/>
                  <a:gd name="T22" fmla="*/ 5 w 520"/>
                  <a:gd name="T23" fmla="*/ 0 h 1149"/>
                  <a:gd name="T24" fmla="*/ 4 w 520"/>
                  <a:gd name="T25" fmla="*/ 0 h 1149"/>
                  <a:gd name="T26" fmla="*/ 3 w 520"/>
                  <a:gd name="T27" fmla="*/ 0 h 1149"/>
                  <a:gd name="T28" fmla="*/ 3 w 520"/>
                  <a:gd name="T29" fmla="*/ 0 h 1149"/>
                  <a:gd name="T30" fmla="*/ 2 w 520"/>
                  <a:gd name="T31" fmla="*/ 0 h 1149"/>
                  <a:gd name="T32" fmla="*/ 0 w 520"/>
                  <a:gd name="T33" fmla="*/ 0 h 1149"/>
                  <a:gd name="T34" fmla="*/ 0 w 520"/>
                  <a:gd name="T35" fmla="*/ 3 h 1149"/>
                  <a:gd name="T36" fmla="*/ 0 w 520"/>
                  <a:gd name="T37" fmla="*/ 5 h 1149"/>
                  <a:gd name="T38" fmla="*/ 0 w 520"/>
                  <a:gd name="T39" fmla="*/ 10 h 1149"/>
                  <a:gd name="T40" fmla="*/ 0 w 520"/>
                  <a:gd name="T41" fmla="*/ 17 h 1149"/>
                  <a:gd name="T42" fmla="*/ 1 w 520"/>
                  <a:gd name="T43" fmla="*/ 17 h 1149"/>
                  <a:gd name="T44" fmla="*/ 1 w 520"/>
                  <a:gd name="T45" fmla="*/ 17 h 1149"/>
                  <a:gd name="T46" fmla="*/ 2 w 520"/>
                  <a:gd name="T47" fmla="*/ 17 h 1149"/>
                  <a:gd name="T48" fmla="*/ 2 w 520"/>
                  <a:gd name="T49" fmla="*/ 17 h 1149"/>
                  <a:gd name="T50" fmla="*/ 2 w 520"/>
                  <a:gd name="T51" fmla="*/ 17 h 1149"/>
                  <a:gd name="T52" fmla="*/ 3 w 520"/>
                  <a:gd name="T53" fmla="*/ 17 h 1149"/>
                  <a:gd name="T54" fmla="*/ 3 w 520"/>
                  <a:gd name="T55" fmla="*/ 17 h 1149"/>
                  <a:gd name="T56" fmla="*/ 3 w 520"/>
                  <a:gd name="T57" fmla="*/ 17 h 1149"/>
                  <a:gd name="T58" fmla="*/ 4 w 520"/>
                  <a:gd name="T59" fmla="*/ 17 h 1149"/>
                  <a:gd name="T60" fmla="*/ 4 w 520"/>
                  <a:gd name="T61" fmla="*/ 17 h 1149"/>
                  <a:gd name="T62" fmla="*/ 4 w 520"/>
                  <a:gd name="T63" fmla="*/ 17 h 1149"/>
                  <a:gd name="T64" fmla="*/ 5 w 520"/>
                  <a:gd name="T65" fmla="*/ 17 h 1149"/>
                  <a:gd name="T66" fmla="*/ 6 w 520"/>
                  <a:gd name="T67" fmla="*/ 17 h 1149"/>
                  <a:gd name="T68" fmla="*/ 7 w 520"/>
                  <a:gd name="T69" fmla="*/ 17 h 1149"/>
                  <a:gd name="T70" fmla="*/ 8 w 520"/>
                  <a:gd name="T71" fmla="*/ 17 h 1149"/>
                  <a:gd name="T72" fmla="*/ 9 w 520"/>
                  <a:gd name="T73" fmla="*/ 17 h 1149"/>
                  <a:gd name="T74" fmla="*/ 9 w 520"/>
                  <a:gd name="T75" fmla="*/ 14 h 1149"/>
                  <a:gd name="T76" fmla="*/ 9 w 520"/>
                  <a:gd name="T77" fmla="*/ 11 h 1149"/>
                  <a:gd name="T78" fmla="*/ 9 w 520"/>
                  <a:gd name="T79" fmla="*/ 7 h 1149"/>
                  <a:gd name="T80" fmla="*/ 9 w 52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0" h="1149">
                    <a:moveTo>
                      <a:pt x="520" y="0"/>
                    </a:moveTo>
                    <a:lnTo>
                      <a:pt x="490" y="0"/>
                    </a:lnTo>
                    <a:lnTo>
                      <a:pt x="464" y="0"/>
                    </a:lnTo>
                    <a:lnTo>
                      <a:pt x="442" y="0"/>
                    </a:lnTo>
                    <a:lnTo>
                      <a:pt x="423" y="0"/>
                    </a:lnTo>
                    <a:lnTo>
                      <a:pt x="404" y="0"/>
                    </a:lnTo>
                    <a:lnTo>
                      <a:pt x="386" y="0"/>
                    </a:lnTo>
                    <a:lnTo>
                      <a:pt x="367" y="0"/>
                    </a:lnTo>
                    <a:lnTo>
                      <a:pt x="347" y="0"/>
                    </a:lnTo>
                    <a:lnTo>
                      <a:pt x="324" y="0"/>
                    </a:lnTo>
                    <a:lnTo>
                      <a:pt x="297" y="0"/>
                    </a:lnTo>
                    <a:lnTo>
                      <a:pt x="265" y="0"/>
                    </a:lnTo>
                    <a:lnTo>
                      <a:pt x="228" y="0"/>
                    </a:lnTo>
                    <a:lnTo>
                      <a:pt x="183" y="0"/>
                    </a:lnTo>
                    <a:lnTo>
                      <a:pt x="131" y="0"/>
                    </a:lnTo>
                    <a:lnTo>
                      <a:pt x="70" y="0"/>
                    </a:lnTo>
                    <a:lnTo>
                      <a:pt x="0" y="0"/>
                    </a:lnTo>
                    <a:lnTo>
                      <a:pt x="0" y="215"/>
                    </a:lnTo>
                    <a:lnTo>
                      <a:pt x="0" y="382"/>
                    </a:lnTo>
                    <a:lnTo>
                      <a:pt x="0" y="645"/>
                    </a:lnTo>
                    <a:lnTo>
                      <a:pt x="0" y="1149"/>
                    </a:lnTo>
                    <a:lnTo>
                      <a:pt x="30" y="1149"/>
                    </a:lnTo>
                    <a:lnTo>
                      <a:pt x="55" y="1149"/>
                    </a:lnTo>
                    <a:lnTo>
                      <a:pt x="78" y="1149"/>
                    </a:lnTo>
                    <a:lnTo>
                      <a:pt x="98" y="1149"/>
                    </a:lnTo>
                    <a:lnTo>
                      <a:pt x="116" y="1149"/>
                    </a:lnTo>
                    <a:lnTo>
                      <a:pt x="135" y="1149"/>
                    </a:lnTo>
                    <a:lnTo>
                      <a:pt x="153" y="1149"/>
                    </a:lnTo>
                    <a:lnTo>
                      <a:pt x="174" y="1149"/>
                    </a:lnTo>
                    <a:lnTo>
                      <a:pt x="197" y="1149"/>
                    </a:lnTo>
                    <a:lnTo>
                      <a:pt x="223" y="1149"/>
                    </a:lnTo>
                    <a:lnTo>
                      <a:pt x="255" y="1149"/>
                    </a:lnTo>
                    <a:lnTo>
                      <a:pt x="293" y="1149"/>
                    </a:lnTo>
                    <a:lnTo>
                      <a:pt x="336" y="1149"/>
                    </a:lnTo>
                    <a:lnTo>
                      <a:pt x="388" y="1149"/>
                    </a:lnTo>
                    <a:lnTo>
                      <a:pt x="449" y="1149"/>
                    </a:lnTo>
                    <a:lnTo>
                      <a:pt x="520" y="1149"/>
                    </a:lnTo>
                    <a:lnTo>
                      <a:pt x="520" y="933"/>
                    </a:lnTo>
                    <a:lnTo>
                      <a:pt x="520" y="765"/>
                    </a:lnTo>
                    <a:lnTo>
                      <a:pt x="520" y="503"/>
                    </a:lnTo>
                    <a:lnTo>
                      <a:pt x="520"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8" name="Freeform 1108">
                <a:extLst>
                  <a:ext uri="{FF2B5EF4-FFF2-40B4-BE49-F238E27FC236}">
                    <a16:creationId xmlns:a16="http://schemas.microsoft.com/office/drawing/2014/main" id="{B2029A9B-430D-43C0-AE71-196CF556CA46}"/>
                  </a:ext>
                </a:extLst>
              </p:cNvPr>
              <p:cNvSpPr>
                <a:spLocks/>
              </p:cNvSpPr>
              <p:nvPr/>
            </p:nvSpPr>
            <p:spPr bwMode="auto">
              <a:xfrm>
                <a:off x="1947" y="2593"/>
                <a:ext cx="242" cy="574"/>
              </a:xfrm>
              <a:custGeom>
                <a:avLst/>
                <a:gdLst>
                  <a:gd name="T0" fmla="*/ 8 w 484"/>
                  <a:gd name="T1" fmla="*/ 0 h 1149"/>
                  <a:gd name="T2" fmla="*/ 8 w 484"/>
                  <a:gd name="T3" fmla="*/ 0 h 1149"/>
                  <a:gd name="T4" fmla="*/ 7 w 484"/>
                  <a:gd name="T5" fmla="*/ 0 h 1149"/>
                  <a:gd name="T6" fmla="*/ 7 w 484"/>
                  <a:gd name="T7" fmla="*/ 0 h 1149"/>
                  <a:gd name="T8" fmla="*/ 7 w 484"/>
                  <a:gd name="T9" fmla="*/ 0 h 1149"/>
                  <a:gd name="T10" fmla="*/ 6 w 484"/>
                  <a:gd name="T11" fmla="*/ 0 h 1149"/>
                  <a:gd name="T12" fmla="*/ 6 w 484"/>
                  <a:gd name="T13" fmla="*/ 0 h 1149"/>
                  <a:gd name="T14" fmla="*/ 6 w 484"/>
                  <a:gd name="T15" fmla="*/ 0 h 1149"/>
                  <a:gd name="T16" fmla="*/ 6 w 484"/>
                  <a:gd name="T17" fmla="*/ 0 h 1149"/>
                  <a:gd name="T18" fmla="*/ 5 w 484"/>
                  <a:gd name="T19" fmla="*/ 0 h 1149"/>
                  <a:gd name="T20" fmla="*/ 5 w 484"/>
                  <a:gd name="T21" fmla="*/ 0 h 1149"/>
                  <a:gd name="T22" fmla="*/ 4 w 484"/>
                  <a:gd name="T23" fmla="*/ 0 h 1149"/>
                  <a:gd name="T24" fmla="*/ 4 w 484"/>
                  <a:gd name="T25" fmla="*/ 0 h 1149"/>
                  <a:gd name="T26" fmla="*/ 3 w 484"/>
                  <a:gd name="T27" fmla="*/ 0 h 1149"/>
                  <a:gd name="T28" fmla="*/ 2 w 484"/>
                  <a:gd name="T29" fmla="*/ 0 h 1149"/>
                  <a:gd name="T30" fmla="*/ 2 w 484"/>
                  <a:gd name="T31" fmla="*/ 0 h 1149"/>
                  <a:gd name="T32" fmla="*/ 0 w 484"/>
                  <a:gd name="T33" fmla="*/ 0 h 1149"/>
                  <a:gd name="T34" fmla="*/ 0 w 484"/>
                  <a:gd name="T35" fmla="*/ 3 h 1149"/>
                  <a:gd name="T36" fmla="*/ 0 w 484"/>
                  <a:gd name="T37" fmla="*/ 5 h 1149"/>
                  <a:gd name="T38" fmla="*/ 0 w 484"/>
                  <a:gd name="T39" fmla="*/ 10 h 1149"/>
                  <a:gd name="T40" fmla="*/ 0 w 484"/>
                  <a:gd name="T41" fmla="*/ 17 h 1149"/>
                  <a:gd name="T42" fmla="*/ 1 w 484"/>
                  <a:gd name="T43" fmla="*/ 17 h 1149"/>
                  <a:gd name="T44" fmla="*/ 1 w 484"/>
                  <a:gd name="T45" fmla="*/ 17 h 1149"/>
                  <a:gd name="T46" fmla="*/ 2 w 484"/>
                  <a:gd name="T47" fmla="*/ 17 h 1149"/>
                  <a:gd name="T48" fmla="*/ 2 w 484"/>
                  <a:gd name="T49" fmla="*/ 17 h 1149"/>
                  <a:gd name="T50" fmla="*/ 2 w 484"/>
                  <a:gd name="T51" fmla="*/ 17 h 1149"/>
                  <a:gd name="T52" fmla="*/ 2 w 484"/>
                  <a:gd name="T53" fmla="*/ 17 h 1149"/>
                  <a:gd name="T54" fmla="*/ 3 w 484"/>
                  <a:gd name="T55" fmla="*/ 17 h 1149"/>
                  <a:gd name="T56" fmla="*/ 3 w 484"/>
                  <a:gd name="T57" fmla="*/ 17 h 1149"/>
                  <a:gd name="T58" fmla="*/ 3 w 484"/>
                  <a:gd name="T59" fmla="*/ 17 h 1149"/>
                  <a:gd name="T60" fmla="*/ 4 w 484"/>
                  <a:gd name="T61" fmla="*/ 17 h 1149"/>
                  <a:gd name="T62" fmla="*/ 4 w 484"/>
                  <a:gd name="T63" fmla="*/ 17 h 1149"/>
                  <a:gd name="T64" fmla="*/ 5 w 484"/>
                  <a:gd name="T65" fmla="*/ 17 h 1149"/>
                  <a:gd name="T66" fmla="*/ 5 w 484"/>
                  <a:gd name="T67" fmla="*/ 17 h 1149"/>
                  <a:gd name="T68" fmla="*/ 6 w 484"/>
                  <a:gd name="T69" fmla="*/ 17 h 1149"/>
                  <a:gd name="T70" fmla="*/ 7 w 484"/>
                  <a:gd name="T71" fmla="*/ 17 h 1149"/>
                  <a:gd name="T72" fmla="*/ 8 w 484"/>
                  <a:gd name="T73" fmla="*/ 17 h 1149"/>
                  <a:gd name="T74" fmla="*/ 8 w 484"/>
                  <a:gd name="T75" fmla="*/ 14 h 1149"/>
                  <a:gd name="T76" fmla="*/ 8 w 484"/>
                  <a:gd name="T77" fmla="*/ 11 h 1149"/>
                  <a:gd name="T78" fmla="*/ 8 w 484"/>
                  <a:gd name="T79" fmla="*/ 7 h 1149"/>
                  <a:gd name="T80" fmla="*/ 8 w 48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84" h="1149">
                    <a:moveTo>
                      <a:pt x="484" y="0"/>
                    </a:moveTo>
                    <a:lnTo>
                      <a:pt x="456" y="0"/>
                    </a:lnTo>
                    <a:lnTo>
                      <a:pt x="432" y="0"/>
                    </a:lnTo>
                    <a:lnTo>
                      <a:pt x="411" y="0"/>
                    </a:lnTo>
                    <a:lnTo>
                      <a:pt x="393" y="0"/>
                    </a:lnTo>
                    <a:lnTo>
                      <a:pt x="376" y="0"/>
                    </a:lnTo>
                    <a:lnTo>
                      <a:pt x="360" y="0"/>
                    </a:lnTo>
                    <a:lnTo>
                      <a:pt x="342" y="0"/>
                    </a:lnTo>
                    <a:lnTo>
                      <a:pt x="323" y="0"/>
                    </a:lnTo>
                    <a:lnTo>
                      <a:pt x="301" y="0"/>
                    </a:lnTo>
                    <a:lnTo>
                      <a:pt x="277" y="0"/>
                    </a:lnTo>
                    <a:lnTo>
                      <a:pt x="247" y="0"/>
                    </a:lnTo>
                    <a:lnTo>
                      <a:pt x="212" y="0"/>
                    </a:lnTo>
                    <a:lnTo>
                      <a:pt x="171" y="0"/>
                    </a:lnTo>
                    <a:lnTo>
                      <a:pt x="122" y="0"/>
                    </a:lnTo>
                    <a:lnTo>
                      <a:pt x="66" y="0"/>
                    </a:lnTo>
                    <a:lnTo>
                      <a:pt x="0" y="0"/>
                    </a:lnTo>
                    <a:lnTo>
                      <a:pt x="0" y="215"/>
                    </a:lnTo>
                    <a:lnTo>
                      <a:pt x="0" y="382"/>
                    </a:lnTo>
                    <a:lnTo>
                      <a:pt x="0" y="645"/>
                    </a:lnTo>
                    <a:lnTo>
                      <a:pt x="0" y="1149"/>
                    </a:lnTo>
                    <a:lnTo>
                      <a:pt x="28" y="1149"/>
                    </a:lnTo>
                    <a:lnTo>
                      <a:pt x="52" y="1149"/>
                    </a:lnTo>
                    <a:lnTo>
                      <a:pt x="73" y="1149"/>
                    </a:lnTo>
                    <a:lnTo>
                      <a:pt x="91" y="1149"/>
                    </a:lnTo>
                    <a:lnTo>
                      <a:pt x="109" y="1149"/>
                    </a:lnTo>
                    <a:lnTo>
                      <a:pt x="125" y="1149"/>
                    </a:lnTo>
                    <a:lnTo>
                      <a:pt x="143" y="1149"/>
                    </a:lnTo>
                    <a:lnTo>
                      <a:pt x="161" y="1149"/>
                    </a:lnTo>
                    <a:lnTo>
                      <a:pt x="183" y="1149"/>
                    </a:lnTo>
                    <a:lnTo>
                      <a:pt x="209" y="1149"/>
                    </a:lnTo>
                    <a:lnTo>
                      <a:pt x="238" y="1149"/>
                    </a:lnTo>
                    <a:lnTo>
                      <a:pt x="273" y="1149"/>
                    </a:lnTo>
                    <a:lnTo>
                      <a:pt x="314" y="1149"/>
                    </a:lnTo>
                    <a:lnTo>
                      <a:pt x="362" y="1149"/>
                    </a:lnTo>
                    <a:lnTo>
                      <a:pt x="418" y="1149"/>
                    </a:lnTo>
                    <a:lnTo>
                      <a:pt x="484" y="1149"/>
                    </a:lnTo>
                    <a:lnTo>
                      <a:pt x="484" y="933"/>
                    </a:lnTo>
                    <a:lnTo>
                      <a:pt x="484" y="765"/>
                    </a:lnTo>
                    <a:lnTo>
                      <a:pt x="484" y="503"/>
                    </a:lnTo>
                    <a:lnTo>
                      <a:pt x="484"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9" name="Freeform 1109">
                <a:extLst>
                  <a:ext uri="{FF2B5EF4-FFF2-40B4-BE49-F238E27FC236}">
                    <a16:creationId xmlns:a16="http://schemas.microsoft.com/office/drawing/2014/main" id="{3BA119B8-BB3F-47FF-8450-E054A56A9B1A}"/>
                  </a:ext>
                </a:extLst>
              </p:cNvPr>
              <p:cNvSpPr>
                <a:spLocks/>
              </p:cNvSpPr>
              <p:nvPr/>
            </p:nvSpPr>
            <p:spPr bwMode="auto">
              <a:xfrm>
                <a:off x="1951" y="2593"/>
                <a:ext cx="224" cy="574"/>
              </a:xfrm>
              <a:custGeom>
                <a:avLst/>
                <a:gdLst>
                  <a:gd name="T0" fmla="*/ 7 w 447"/>
                  <a:gd name="T1" fmla="*/ 0 h 1149"/>
                  <a:gd name="T2" fmla="*/ 7 w 447"/>
                  <a:gd name="T3" fmla="*/ 0 h 1149"/>
                  <a:gd name="T4" fmla="*/ 7 w 447"/>
                  <a:gd name="T5" fmla="*/ 0 h 1149"/>
                  <a:gd name="T6" fmla="*/ 6 w 447"/>
                  <a:gd name="T7" fmla="*/ 0 h 1149"/>
                  <a:gd name="T8" fmla="*/ 6 w 447"/>
                  <a:gd name="T9" fmla="*/ 0 h 1149"/>
                  <a:gd name="T10" fmla="*/ 6 w 447"/>
                  <a:gd name="T11" fmla="*/ 0 h 1149"/>
                  <a:gd name="T12" fmla="*/ 6 w 447"/>
                  <a:gd name="T13" fmla="*/ 0 h 1149"/>
                  <a:gd name="T14" fmla="*/ 5 w 447"/>
                  <a:gd name="T15" fmla="*/ 0 h 1149"/>
                  <a:gd name="T16" fmla="*/ 5 w 447"/>
                  <a:gd name="T17" fmla="*/ 0 h 1149"/>
                  <a:gd name="T18" fmla="*/ 5 w 447"/>
                  <a:gd name="T19" fmla="*/ 0 h 1149"/>
                  <a:gd name="T20" fmla="*/ 4 w 447"/>
                  <a:gd name="T21" fmla="*/ 0 h 1149"/>
                  <a:gd name="T22" fmla="*/ 4 w 447"/>
                  <a:gd name="T23" fmla="*/ 0 h 1149"/>
                  <a:gd name="T24" fmla="*/ 4 w 447"/>
                  <a:gd name="T25" fmla="*/ 0 h 1149"/>
                  <a:gd name="T26" fmla="*/ 3 w 447"/>
                  <a:gd name="T27" fmla="*/ 0 h 1149"/>
                  <a:gd name="T28" fmla="*/ 2 w 447"/>
                  <a:gd name="T29" fmla="*/ 0 h 1149"/>
                  <a:gd name="T30" fmla="*/ 1 w 447"/>
                  <a:gd name="T31" fmla="*/ 0 h 1149"/>
                  <a:gd name="T32" fmla="*/ 0 w 447"/>
                  <a:gd name="T33" fmla="*/ 0 h 1149"/>
                  <a:gd name="T34" fmla="*/ 0 w 447"/>
                  <a:gd name="T35" fmla="*/ 3 h 1149"/>
                  <a:gd name="T36" fmla="*/ 0 w 447"/>
                  <a:gd name="T37" fmla="*/ 5 h 1149"/>
                  <a:gd name="T38" fmla="*/ 0 w 447"/>
                  <a:gd name="T39" fmla="*/ 10 h 1149"/>
                  <a:gd name="T40" fmla="*/ 0 w 447"/>
                  <a:gd name="T41" fmla="*/ 17 h 1149"/>
                  <a:gd name="T42" fmla="*/ 1 w 447"/>
                  <a:gd name="T43" fmla="*/ 17 h 1149"/>
                  <a:gd name="T44" fmla="*/ 1 w 447"/>
                  <a:gd name="T45" fmla="*/ 17 h 1149"/>
                  <a:gd name="T46" fmla="*/ 2 w 447"/>
                  <a:gd name="T47" fmla="*/ 17 h 1149"/>
                  <a:gd name="T48" fmla="*/ 2 w 447"/>
                  <a:gd name="T49" fmla="*/ 17 h 1149"/>
                  <a:gd name="T50" fmla="*/ 2 w 447"/>
                  <a:gd name="T51" fmla="*/ 17 h 1149"/>
                  <a:gd name="T52" fmla="*/ 2 w 447"/>
                  <a:gd name="T53" fmla="*/ 17 h 1149"/>
                  <a:gd name="T54" fmla="*/ 3 w 447"/>
                  <a:gd name="T55" fmla="*/ 17 h 1149"/>
                  <a:gd name="T56" fmla="*/ 3 w 447"/>
                  <a:gd name="T57" fmla="*/ 17 h 1149"/>
                  <a:gd name="T58" fmla="*/ 3 w 447"/>
                  <a:gd name="T59" fmla="*/ 17 h 1149"/>
                  <a:gd name="T60" fmla="*/ 4 w 447"/>
                  <a:gd name="T61" fmla="*/ 17 h 1149"/>
                  <a:gd name="T62" fmla="*/ 4 w 447"/>
                  <a:gd name="T63" fmla="*/ 17 h 1149"/>
                  <a:gd name="T64" fmla="*/ 4 w 447"/>
                  <a:gd name="T65" fmla="*/ 17 h 1149"/>
                  <a:gd name="T66" fmla="*/ 5 w 447"/>
                  <a:gd name="T67" fmla="*/ 17 h 1149"/>
                  <a:gd name="T68" fmla="*/ 6 w 447"/>
                  <a:gd name="T69" fmla="*/ 17 h 1149"/>
                  <a:gd name="T70" fmla="*/ 7 w 447"/>
                  <a:gd name="T71" fmla="*/ 17 h 1149"/>
                  <a:gd name="T72" fmla="*/ 7 w 447"/>
                  <a:gd name="T73" fmla="*/ 17 h 1149"/>
                  <a:gd name="T74" fmla="*/ 7 w 447"/>
                  <a:gd name="T75" fmla="*/ 14 h 1149"/>
                  <a:gd name="T76" fmla="*/ 7 w 447"/>
                  <a:gd name="T77" fmla="*/ 11 h 1149"/>
                  <a:gd name="T78" fmla="*/ 7 w 447"/>
                  <a:gd name="T79" fmla="*/ 7 h 1149"/>
                  <a:gd name="T80" fmla="*/ 7 w 44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7" h="1149">
                    <a:moveTo>
                      <a:pt x="447" y="0"/>
                    </a:moveTo>
                    <a:lnTo>
                      <a:pt x="422" y="0"/>
                    </a:lnTo>
                    <a:lnTo>
                      <a:pt x="400" y="0"/>
                    </a:lnTo>
                    <a:lnTo>
                      <a:pt x="381" y="0"/>
                    </a:lnTo>
                    <a:lnTo>
                      <a:pt x="364" y="0"/>
                    </a:lnTo>
                    <a:lnTo>
                      <a:pt x="348" y="0"/>
                    </a:lnTo>
                    <a:lnTo>
                      <a:pt x="332" y="0"/>
                    </a:lnTo>
                    <a:lnTo>
                      <a:pt x="316" y="0"/>
                    </a:lnTo>
                    <a:lnTo>
                      <a:pt x="299" y="0"/>
                    </a:lnTo>
                    <a:lnTo>
                      <a:pt x="279" y="0"/>
                    </a:lnTo>
                    <a:lnTo>
                      <a:pt x="256" y="0"/>
                    </a:lnTo>
                    <a:lnTo>
                      <a:pt x="229" y="0"/>
                    </a:lnTo>
                    <a:lnTo>
                      <a:pt x="196" y="0"/>
                    </a:lnTo>
                    <a:lnTo>
                      <a:pt x="158" y="0"/>
                    </a:lnTo>
                    <a:lnTo>
                      <a:pt x="113" y="0"/>
                    </a:lnTo>
                    <a:lnTo>
                      <a:pt x="62" y="0"/>
                    </a:lnTo>
                    <a:lnTo>
                      <a:pt x="0" y="0"/>
                    </a:lnTo>
                    <a:lnTo>
                      <a:pt x="0" y="215"/>
                    </a:lnTo>
                    <a:lnTo>
                      <a:pt x="0" y="382"/>
                    </a:lnTo>
                    <a:lnTo>
                      <a:pt x="0" y="645"/>
                    </a:lnTo>
                    <a:lnTo>
                      <a:pt x="0" y="1149"/>
                    </a:lnTo>
                    <a:lnTo>
                      <a:pt x="26" y="1149"/>
                    </a:lnTo>
                    <a:lnTo>
                      <a:pt x="49" y="1149"/>
                    </a:lnTo>
                    <a:lnTo>
                      <a:pt x="67" y="1149"/>
                    </a:lnTo>
                    <a:lnTo>
                      <a:pt x="85" y="1149"/>
                    </a:lnTo>
                    <a:lnTo>
                      <a:pt x="101" y="1149"/>
                    </a:lnTo>
                    <a:lnTo>
                      <a:pt x="117" y="1149"/>
                    </a:lnTo>
                    <a:lnTo>
                      <a:pt x="133" y="1149"/>
                    </a:lnTo>
                    <a:lnTo>
                      <a:pt x="150" y="1149"/>
                    </a:lnTo>
                    <a:lnTo>
                      <a:pt x="170" y="1149"/>
                    </a:lnTo>
                    <a:lnTo>
                      <a:pt x="193" y="1149"/>
                    </a:lnTo>
                    <a:lnTo>
                      <a:pt x="220" y="1149"/>
                    </a:lnTo>
                    <a:lnTo>
                      <a:pt x="253" y="1149"/>
                    </a:lnTo>
                    <a:lnTo>
                      <a:pt x="291" y="1149"/>
                    </a:lnTo>
                    <a:lnTo>
                      <a:pt x="334" y="1149"/>
                    </a:lnTo>
                    <a:lnTo>
                      <a:pt x="386" y="1149"/>
                    </a:lnTo>
                    <a:lnTo>
                      <a:pt x="447" y="1149"/>
                    </a:lnTo>
                    <a:lnTo>
                      <a:pt x="447" y="933"/>
                    </a:lnTo>
                    <a:lnTo>
                      <a:pt x="447" y="765"/>
                    </a:lnTo>
                    <a:lnTo>
                      <a:pt x="447" y="503"/>
                    </a:lnTo>
                    <a:lnTo>
                      <a:pt x="44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0" name="Freeform 1110">
                <a:extLst>
                  <a:ext uri="{FF2B5EF4-FFF2-40B4-BE49-F238E27FC236}">
                    <a16:creationId xmlns:a16="http://schemas.microsoft.com/office/drawing/2014/main" id="{E39E172A-F5FC-4738-8605-EDE88A914C53}"/>
                  </a:ext>
                </a:extLst>
              </p:cNvPr>
              <p:cNvSpPr>
                <a:spLocks/>
              </p:cNvSpPr>
              <p:nvPr/>
            </p:nvSpPr>
            <p:spPr bwMode="auto">
              <a:xfrm>
                <a:off x="1957" y="2593"/>
                <a:ext cx="204" cy="574"/>
              </a:xfrm>
              <a:custGeom>
                <a:avLst/>
                <a:gdLst>
                  <a:gd name="T0" fmla="*/ 7 w 408"/>
                  <a:gd name="T1" fmla="*/ 0 h 1149"/>
                  <a:gd name="T2" fmla="*/ 7 w 408"/>
                  <a:gd name="T3" fmla="*/ 0 h 1149"/>
                  <a:gd name="T4" fmla="*/ 6 w 408"/>
                  <a:gd name="T5" fmla="*/ 0 h 1149"/>
                  <a:gd name="T6" fmla="*/ 6 w 408"/>
                  <a:gd name="T7" fmla="*/ 0 h 1149"/>
                  <a:gd name="T8" fmla="*/ 6 w 408"/>
                  <a:gd name="T9" fmla="*/ 0 h 1149"/>
                  <a:gd name="T10" fmla="*/ 5 w 408"/>
                  <a:gd name="T11" fmla="*/ 0 h 1149"/>
                  <a:gd name="T12" fmla="*/ 5 w 408"/>
                  <a:gd name="T13" fmla="*/ 0 h 1149"/>
                  <a:gd name="T14" fmla="*/ 5 w 408"/>
                  <a:gd name="T15" fmla="*/ 0 h 1149"/>
                  <a:gd name="T16" fmla="*/ 5 w 408"/>
                  <a:gd name="T17" fmla="*/ 0 h 1149"/>
                  <a:gd name="T18" fmla="*/ 4 w 408"/>
                  <a:gd name="T19" fmla="*/ 0 h 1149"/>
                  <a:gd name="T20" fmla="*/ 4 w 408"/>
                  <a:gd name="T21" fmla="*/ 0 h 1149"/>
                  <a:gd name="T22" fmla="*/ 4 w 408"/>
                  <a:gd name="T23" fmla="*/ 0 h 1149"/>
                  <a:gd name="T24" fmla="*/ 3 w 408"/>
                  <a:gd name="T25" fmla="*/ 0 h 1149"/>
                  <a:gd name="T26" fmla="*/ 3 w 408"/>
                  <a:gd name="T27" fmla="*/ 0 h 1149"/>
                  <a:gd name="T28" fmla="*/ 2 w 408"/>
                  <a:gd name="T29" fmla="*/ 0 h 1149"/>
                  <a:gd name="T30" fmla="*/ 1 w 408"/>
                  <a:gd name="T31" fmla="*/ 0 h 1149"/>
                  <a:gd name="T32" fmla="*/ 0 w 408"/>
                  <a:gd name="T33" fmla="*/ 0 h 1149"/>
                  <a:gd name="T34" fmla="*/ 0 w 408"/>
                  <a:gd name="T35" fmla="*/ 3 h 1149"/>
                  <a:gd name="T36" fmla="*/ 0 w 408"/>
                  <a:gd name="T37" fmla="*/ 5 h 1149"/>
                  <a:gd name="T38" fmla="*/ 0 w 408"/>
                  <a:gd name="T39" fmla="*/ 10 h 1149"/>
                  <a:gd name="T40" fmla="*/ 0 w 408"/>
                  <a:gd name="T41" fmla="*/ 17 h 1149"/>
                  <a:gd name="T42" fmla="*/ 1 w 408"/>
                  <a:gd name="T43" fmla="*/ 17 h 1149"/>
                  <a:gd name="T44" fmla="*/ 1 w 408"/>
                  <a:gd name="T45" fmla="*/ 17 h 1149"/>
                  <a:gd name="T46" fmla="*/ 1 w 408"/>
                  <a:gd name="T47" fmla="*/ 17 h 1149"/>
                  <a:gd name="T48" fmla="*/ 2 w 408"/>
                  <a:gd name="T49" fmla="*/ 17 h 1149"/>
                  <a:gd name="T50" fmla="*/ 2 w 408"/>
                  <a:gd name="T51" fmla="*/ 17 h 1149"/>
                  <a:gd name="T52" fmla="*/ 2 w 408"/>
                  <a:gd name="T53" fmla="*/ 17 h 1149"/>
                  <a:gd name="T54" fmla="*/ 2 w 408"/>
                  <a:gd name="T55" fmla="*/ 17 h 1149"/>
                  <a:gd name="T56" fmla="*/ 3 w 408"/>
                  <a:gd name="T57" fmla="*/ 17 h 1149"/>
                  <a:gd name="T58" fmla="*/ 3 w 408"/>
                  <a:gd name="T59" fmla="*/ 17 h 1149"/>
                  <a:gd name="T60" fmla="*/ 3 w 408"/>
                  <a:gd name="T61" fmla="*/ 17 h 1149"/>
                  <a:gd name="T62" fmla="*/ 4 w 408"/>
                  <a:gd name="T63" fmla="*/ 17 h 1149"/>
                  <a:gd name="T64" fmla="*/ 4 w 408"/>
                  <a:gd name="T65" fmla="*/ 17 h 1149"/>
                  <a:gd name="T66" fmla="*/ 5 w 408"/>
                  <a:gd name="T67" fmla="*/ 17 h 1149"/>
                  <a:gd name="T68" fmla="*/ 5 w 408"/>
                  <a:gd name="T69" fmla="*/ 17 h 1149"/>
                  <a:gd name="T70" fmla="*/ 6 w 408"/>
                  <a:gd name="T71" fmla="*/ 17 h 1149"/>
                  <a:gd name="T72" fmla="*/ 7 w 408"/>
                  <a:gd name="T73" fmla="*/ 17 h 1149"/>
                  <a:gd name="T74" fmla="*/ 7 w 408"/>
                  <a:gd name="T75" fmla="*/ 14 h 1149"/>
                  <a:gd name="T76" fmla="*/ 7 w 408"/>
                  <a:gd name="T77" fmla="*/ 11 h 1149"/>
                  <a:gd name="T78" fmla="*/ 7 w 408"/>
                  <a:gd name="T79" fmla="*/ 7 h 1149"/>
                  <a:gd name="T80" fmla="*/ 7 w 40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8" h="1149">
                    <a:moveTo>
                      <a:pt x="408" y="0"/>
                    </a:moveTo>
                    <a:lnTo>
                      <a:pt x="385" y="0"/>
                    </a:lnTo>
                    <a:lnTo>
                      <a:pt x="365" y="0"/>
                    </a:lnTo>
                    <a:lnTo>
                      <a:pt x="348" y="0"/>
                    </a:lnTo>
                    <a:lnTo>
                      <a:pt x="332" y="0"/>
                    </a:lnTo>
                    <a:lnTo>
                      <a:pt x="318" y="0"/>
                    </a:lnTo>
                    <a:lnTo>
                      <a:pt x="303" y="0"/>
                    </a:lnTo>
                    <a:lnTo>
                      <a:pt x="289" y="0"/>
                    </a:lnTo>
                    <a:lnTo>
                      <a:pt x="273" y="0"/>
                    </a:lnTo>
                    <a:lnTo>
                      <a:pt x="255" y="0"/>
                    </a:lnTo>
                    <a:lnTo>
                      <a:pt x="233" y="0"/>
                    </a:lnTo>
                    <a:lnTo>
                      <a:pt x="208" y="0"/>
                    </a:lnTo>
                    <a:lnTo>
                      <a:pt x="179" y="0"/>
                    </a:lnTo>
                    <a:lnTo>
                      <a:pt x="144" y="0"/>
                    </a:lnTo>
                    <a:lnTo>
                      <a:pt x="104" y="0"/>
                    </a:lnTo>
                    <a:lnTo>
                      <a:pt x="55" y="0"/>
                    </a:lnTo>
                    <a:lnTo>
                      <a:pt x="0" y="0"/>
                    </a:lnTo>
                    <a:lnTo>
                      <a:pt x="0" y="215"/>
                    </a:lnTo>
                    <a:lnTo>
                      <a:pt x="0" y="382"/>
                    </a:lnTo>
                    <a:lnTo>
                      <a:pt x="0" y="645"/>
                    </a:lnTo>
                    <a:lnTo>
                      <a:pt x="0" y="1149"/>
                    </a:lnTo>
                    <a:lnTo>
                      <a:pt x="23" y="1149"/>
                    </a:lnTo>
                    <a:lnTo>
                      <a:pt x="43" y="1149"/>
                    </a:lnTo>
                    <a:lnTo>
                      <a:pt x="60" y="1149"/>
                    </a:lnTo>
                    <a:lnTo>
                      <a:pt x="76" y="1149"/>
                    </a:lnTo>
                    <a:lnTo>
                      <a:pt x="90" y="1149"/>
                    </a:lnTo>
                    <a:lnTo>
                      <a:pt x="105" y="1149"/>
                    </a:lnTo>
                    <a:lnTo>
                      <a:pt x="119" y="1149"/>
                    </a:lnTo>
                    <a:lnTo>
                      <a:pt x="135" y="1149"/>
                    </a:lnTo>
                    <a:lnTo>
                      <a:pt x="153" y="1149"/>
                    </a:lnTo>
                    <a:lnTo>
                      <a:pt x="175" y="1149"/>
                    </a:lnTo>
                    <a:lnTo>
                      <a:pt x="199" y="1149"/>
                    </a:lnTo>
                    <a:lnTo>
                      <a:pt x="229" y="1149"/>
                    </a:lnTo>
                    <a:lnTo>
                      <a:pt x="264" y="1149"/>
                    </a:lnTo>
                    <a:lnTo>
                      <a:pt x="304" y="1149"/>
                    </a:lnTo>
                    <a:lnTo>
                      <a:pt x="352" y="1149"/>
                    </a:lnTo>
                    <a:lnTo>
                      <a:pt x="408" y="1149"/>
                    </a:lnTo>
                    <a:lnTo>
                      <a:pt x="408" y="933"/>
                    </a:lnTo>
                    <a:lnTo>
                      <a:pt x="408" y="765"/>
                    </a:lnTo>
                    <a:lnTo>
                      <a:pt x="408" y="503"/>
                    </a:lnTo>
                    <a:lnTo>
                      <a:pt x="408"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1" name="Freeform 1111">
                <a:extLst>
                  <a:ext uri="{FF2B5EF4-FFF2-40B4-BE49-F238E27FC236}">
                    <a16:creationId xmlns:a16="http://schemas.microsoft.com/office/drawing/2014/main" id="{927F7C09-0E7E-4594-B724-C5A448FDDD9C}"/>
                  </a:ext>
                </a:extLst>
              </p:cNvPr>
              <p:cNvSpPr>
                <a:spLocks/>
              </p:cNvSpPr>
              <p:nvPr/>
            </p:nvSpPr>
            <p:spPr bwMode="auto">
              <a:xfrm>
                <a:off x="1962" y="2593"/>
                <a:ext cx="186" cy="574"/>
              </a:xfrm>
              <a:custGeom>
                <a:avLst/>
                <a:gdLst>
                  <a:gd name="T0" fmla="*/ 5 w 373"/>
                  <a:gd name="T1" fmla="*/ 0 h 1149"/>
                  <a:gd name="T2" fmla="*/ 5 w 373"/>
                  <a:gd name="T3" fmla="*/ 0 h 1149"/>
                  <a:gd name="T4" fmla="*/ 5 w 373"/>
                  <a:gd name="T5" fmla="*/ 0 h 1149"/>
                  <a:gd name="T6" fmla="*/ 4 w 373"/>
                  <a:gd name="T7" fmla="*/ 0 h 1149"/>
                  <a:gd name="T8" fmla="*/ 4 w 373"/>
                  <a:gd name="T9" fmla="*/ 0 h 1149"/>
                  <a:gd name="T10" fmla="*/ 4 w 373"/>
                  <a:gd name="T11" fmla="*/ 0 h 1149"/>
                  <a:gd name="T12" fmla="*/ 4 w 373"/>
                  <a:gd name="T13" fmla="*/ 0 h 1149"/>
                  <a:gd name="T14" fmla="*/ 4 w 373"/>
                  <a:gd name="T15" fmla="*/ 0 h 1149"/>
                  <a:gd name="T16" fmla="*/ 3 w 373"/>
                  <a:gd name="T17" fmla="*/ 0 h 1149"/>
                  <a:gd name="T18" fmla="*/ 3 w 373"/>
                  <a:gd name="T19" fmla="*/ 0 h 1149"/>
                  <a:gd name="T20" fmla="*/ 3 w 373"/>
                  <a:gd name="T21" fmla="*/ 0 h 1149"/>
                  <a:gd name="T22" fmla="*/ 2 w 373"/>
                  <a:gd name="T23" fmla="*/ 0 h 1149"/>
                  <a:gd name="T24" fmla="*/ 2 w 373"/>
                  <a:gd name="T25" fmla="*/ 0 h 1149"/>
                  <a:gd name="T26" fmla="*/ 2 w 373"/>
                  <a:gd name="T27" fmla="*/ 0 h 1149"/>
                  <a:gd name="T28" fmla="*/ 1 w 373"/>
                  <a:gd name="T29" fmla="*/ 0 h 1149"/>
                  <a:gd name="T30" fmla="*/ 0 w 373"/>
                  <a:gd name="T31" fmla="*/ 0 h 1149"/>
                  <a:gd name="T32" fmla="*/ 0 w 373"/>
                  <a:gd name="T33" fmla="*/ 0 h 1149"/>
                  <a:gd name="T34" fmla="*/ 0 w 373"/>
                  <a:gd name="T35" fmla="*/ 3 h 1149"/>
                  <a:gd name="T36" fmla="*/ 0 w 373"/>
                  <a:gd name="T37" fmla="*/ 5 h 1149"/>
                  <a:gd name="T38" fmla="*/ 0 w 373"/>
                  <a:gd name="T39" fmla="*/ 10 h 1149"/>
                  <a:gd name="T40" fmla="*/ 0 w 373"/>
                  <a:gd name="T41" fmla="*/ 17 h 1149"/>
                  <a:gd name="T42" fmla="*/ 0 w 373"/>
                  <a:gd name="T43" fmla="*/ 17 h 1149"/>
                  <a:gd name="T44" fmla="*/ 0 w 373"/>
                  <a:gd name="T45" fmla="*/ 17 h 1149"/>
                  <a:gd name="T46" fmla="*/ 0 w 373"/>
                  <a:gd name="T47" fmla="*/ 17 h 1149"/>
                  <a:gd name="T48" fmla="*/ 1 w 373"/>
                  <a:gd name="T49" fmla="*/ 17 h 1149"/>
                  <a:gd name="T50" fmla="*/ 1 w 373"/>
                  <a:gd name="T51" fmla="*/ 17 h 1149"/>
                  <a:gd name="T52" fmla="*/ 1 w 373"/>
                  <a:gd name="T53" fmla="*/ 17 h 1149"/>
                  <a:gd name="T54" fmla="*/ 1 w 373"/>
                  <a:gd name="T55" fmla="*/ 17 h 1149"/>
                  <a:gd name="T56" fmla="*/ 1 w 373"/>
                  <a:gd name="T57" fmla="*/ 17 h 1149"/>
                  <a:gd name="T58" fmla="*/ 2 w 373"/>
                  <a:gd name="T59" fmla="*/ 17 h 1149"/>
                  <a:gd name="T60" fmla="*/ 2 w 373"/>
                  <a:gd name="T61" fmla="*/ 17 h 1149"/>
                  <a:gd name="T62" fmla="*/ 2 w 373"/>
                  <a:gd name="T63" fmla="*/ 17 h 1149"/>
                  <a:gd name="T64" fmla="*/ 3 w 373"/>
                  <a:gd name="T65" fmla="*/ 17 h 1149"/>
                  <a:gd name="T66" fmla="*/ 3 w 373"/>
                  <a:gd name="T67" fmla="*/ 17 h 1149"/>
                  <a:gd name="T68" fmla="*/ 4 w 373"/>
                  <a:gd name="T69" fmla="*/ 17 h 1149"/>
                  <a:gd name="T70" fmla="*/ 5 w 373"/>
                  <a:gd name="T71" fmla="*/ 17 h 1149"/>
                  <a:gd name="T72" fmla="*/ 5 w 373"/>
                  <a:gd name="T73" fmla="*/ 17 h 1149"/>
                  <a:gd name="T74" fmla="*/ 5 w 373"/>
                  <a:gd name="T75" fmla="*/ 14 h 1149"/>
                  <a:gd name="T76" fmla="*/ 5 w 373"/>
                  <a:gd name="T77" fmla="*/ 11 h 1149"/>
                  <a:gd name="T78" fmla="*/ 5 w 373"/>
                  <a:gd name="T79" fmla="*/ 7 h 1149"/>
                  <a:gd name="T80" fmla="*/ 5 w 373"/>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3" h="1149">
                    <a:moveTo>
                      <a:pt x="373" y="0"/>
                    </a:moveTo>
                    <a:lnTo>
                      <a:pt x="352" y="0"/>
                    </a:lnTo>
                    <a:lnTo>
                      <a:pt x="333" y="0"/>
                    </a:lnTo>
                    <a:lnTo>
                      <a:pt x="318" y="0"/>
                    </a:lnTo>
                    <a:lnTo>
                      <a:pt x="303" y="0"/>
                    </a:lnTo>
                    <a:lnTo>
                      <a:pt x="290" y="0"/>
                    </a:lnTo>
                    <a:lnTo>
                      <a:pt x="277" y="0"/>
                    </a:lnTo>
                    <a:lnTo>
                      <a:pt x="264" y="0"/>
                    </a:lnTo>
                    <a:lnTo>
                      <a:pt x="249" y="0"/>
                    </a:lnTo>
                    <a:lnTo>
                      <a:pt x="233" y="0"/>
                    </a:lnTo>
                    <a:lnTo>
                      <a:pt x="213" y="0"/>
                    </a:lnTo>
                    <a:lnTo>
                      <a:pt x="190" y="0"/>
                    </a:lnTo>
                    <a:lnTo>
                      <a:pt x="164" y="0"/>
                    </a:lnTo>
                    <a:lnTo>
                      <a:pt x="131" y="0"/>
                    </a:lnTo>
                    <a:lnTo>
                      <a:pt x="95" y="0"/>
                    </a:lnTo>
                    <a:lnTo>
                      <a:pt x="51" y="0"/>
                    </a:lnTo>
                    <a:lnTo>
                      <a:pt x="0" y="0"/>
                    </a:lnTo>
                    <a:lnTo>
                      <a:pt x="0" y="215"/>
                    </a:lnTo>
                    <a:lnTo>
                      <a:pt x="0" y="382"/>
                    </a:lnTo>
                    <a:lnTo>
                      <a:pt x="0" y="645"/>
                    </a:lnTo>
                    <a:lnTo>
                      <a:pt x="0" y="1149"/>
                    </a:lnTo>
                    <a:lnTo>
                      <a:pt x="22" y="1149"/>
                    </a:lnTo>
                    <a:lnTo>
                      <a:pt x="41" y="1149"/>
                    </a:lnTo>
                    <a:lnTo>
                      <a:pt x="55" y="1149"/>
                    </a:lnTo>
                    <a:lnTo>
                      <a:pt x="70" y="1149"/>
                    </a:lnTo>
                    <a:lnTo>
                      <a:pt x="83" y="1149"/>
                    </a:lnTo>
                    <a:lnTo>
                      <a:pt x="97" y="1149"/>
                    </a:lnTo>
                    <a:lnTo>
                      <a:pt x="110" y="1149"/>
                    </a:lnTo>
                    <a:lnTo>
                      <a:pt x="125" y="1149"/>
                    </a:lnTo>
                    <a:lnTo>
                      <a:pt x="141" y="1149"/>
                    </a:lnTo>
                    <a:lnTo>
                      <a:pt x="160" y="1149"/>
                    </a:lnTo>
                    <a:lnTo>
                      <a:pt x="183" y="1149"/>
                    </a:lnTo>
                    <a:lnTo>
                      <a:pt x="210" y="1149"/>
                    </a:lnTo>
                    <a:lnTo>
                      <a:pt x="242" y="1149"/>
                    </a:lnTo>
                    <a:lnTo>
                      <a:pt x="279" y="1149"/>
                    </a:lnTo>
                    <a:lnTo>
                      <a:pt x="323" y="1149"/>
                    </a:lnTo>
                    <a:lnTo>
                      <a:pt x="373" y="1149"/>
                    </a:lnTo>
                    <a:lnTo>
                      <a:pt x="373" y="933"/>
                    </a:lnTo>
                    <a:lnTo>
                      <a:pt x="373" y="765"/>
                    </a:lnTo>
                    <a:lnTo>
                      <a:pt x="373" y="503"/>
                    </a:lnTo>
                    <a:lnTo>
                      <a:pt x="373"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2" name="Freeform 1112">
                <a:extLst>
                  <a:ext uri="{FF2B5EF4-FFF2-40B4-BE49-F238E27FC236}">
                    <a16:creationId xmlns:a16="http://schemas.microsoft.com/office/drawing/2014/main" id="{4EE7B480-3EEF-4D89-BE81-8A7CD72CC1E4}"/>
                  </a:ext>
                </a:extLst>
              </p:cNvPr>
              <p:cNvSpPr>
                <a:spLocks/>
              </p:cNvSpPr>
              <p:nvPr/>
            </p:nvSpPr>
            <p:spPr bwMode="auto">
              <a:xfrm>
                <a:off x="1966" y="2593"/>
                <a:ext cx="168" cy="574"/>
              </a:xfrm>
              <a:custGeom>
                <a:avLst/>
                <a:gdLst>
                  <a:gd name="T0" fmla="*/ 5 w 337"/>
                  <a:gd name="T1" fmla="*/ 0 h 1149"/>
                  <a:gd name="T2" fmla="*/ 4 w 337"/>
                  <a:gd name="T3" fmla="*/ 0 h 1149"/>
                  <a:gd name="T4" fmla="*/ 4 w 337"/>
                  <a:gd name="T5" fmla="*/ 0 h 1149"/>
                  <a:gd name="T6" fmla="*/ 4 w 337"/>
                  <a:gd name="T7" fmla="*/ 0 h 1149"/>
                  <a:gd name="T8" fmla="*/ 4 w 337"/>
                  <a:gd name="T9" fmla="*/ 0 h 1149"/>
                  <a:gd name="T10" fmla="*/ 4 w 337"/>
                  <a:gd name="T11" fmla="*/ 0 h 1149"/>
                  <a:gd name="T12" fmla="*/ 3 w 337"/>
                  <a:gd name="T13" fmla="*/ 0 h 1149"/>
                  <a:gd name="T14" fmla="*/ 3 w 337"/>
                  <a:gd name="T15" fmla="*/ 0 h 1149"/>
                  <a:gd name="T16" fmla="*/ 3 w 337"/>
                  <a:gd name="T17" fmla="*/ 0 h 1149"/>
                  <a:gd name="T18" fmla="*/ 3 w 337"/>
                  <a:gd name="T19" fmla="*/ 0 h 1149"/>
                  <a:gd name="T20" fmla="*/ 3 w 337"/>
                  <a:gd name="T21" fmla="*/ 0 h 1149"/>
                  <a:gd name="T22" fmla="*/ 2 w 337"/>
                  <a:gd name="T23" fmla="*/ 0 h 1149"/>
                  <a:gd name="T24" fmla="*/ 2 w 337"/>
                  <a:gd name="T25" fmla="*/ 0 h 1149"/>
                  <a:gd name="T26" fmla="*/ 1 w 337"/>
                  <a:gd name="T27" fmla="*/ 0 h 1149"/>
                  <a:gd name="T28" fmla="*/ 1 w 337"/>
                  <a:gd name="T29" fmla="*/ 0 h 1149"/>
                  <a:gd name="T30" fmla="*/ 0 w 337"/>
                  <a:gd name="T31" fmla="*/ 0 h 1149"/>
                  <a:gd name="T32" fmla="*/ 0 w 337"/>
                  <a:gd name="T33" fmla="*/ 0 h 1149"/>
                  <a:gd name="T34" fmla="*/ 0 w 337"/>
                  <a:gd name="T35" fmla="*/ 3 h 1149"/>
                  <a:gd name="T36" fmla="*/ 0 w 337"/>
                  <a:gd name="T37" fmla="*/ 5 h 1149"/>
                  <a:gd name="T38" fmla="*/ 0 w 337"/>
                  <a:gd name="T39" fmla="*/ 10 h 1149"/>
                  <a:gd name="T40" fmla="*/ 0 w 337"/>
                  <a:gd name="T41" fmla="*/ 17 h 1149"/>
                  <a:gd name="T42" fmla="*/ 0 w 337"/>
                  <a:gd name="T43" fmla="*/ 17 h 1149"/>
                  <a:gd name="T44" fmla="*/ 0 w 337"/>
                  <a:gd name="T45" fmla="*/ 17 h 1149"/>
                  <a:gd name="T46" fmla="*/ 0 w 337"/>
                  <a:gd name="T47" fmla="*/ 17 h 1149"/>
                  <a:gd name="T48" fmla="*/ 0 w 337"/>
                  <a:gd name="T49" fmla="*/ 17 h 1149"/>
                  <a:gd name="T50" fmla="*/ 1 w 337"/>
                  <a:gd name="T51" fmla="*/ 17 h 1149"/>
                  <a:gd name="T52" fmla="*/ 1 w 337"/>
                  <a:gd name="T53" fmla="*/ 17 h 1149"/>
                  <a:gd name="T54" fmla="*/ 1 w 337"/>
                  <a:gd name="T55" fmla="*/ 17 h 1149"/>
                  <a:gd name="T56" fmla="*/ 1 w 337"/>
                  <a:gd name="T57" fmla="*/ 17 h 1149"/>
                  <a:gd name="T58" fmla="*/ 1 w 337"/>
                  <a:gd name="T59" fmla="*/ 17 h 1149"/>
                  <a:gd name="T60" fmla="*/ 2 w 337"/>
                  <a:gd name="T61" fmla="*/ 17 h 1149"/>
                  <a:gd name="T62" fmla="*/ 2 w 337"/>
                  <a:gd name="T63" fmla="*/ 17 h 1149"/>
                  <a:gd name="T64" fmla="*/ 2 w 337"/>
                  <a:gd name="T65" fmla="*/ 17 h 1149"/>
                  <a:gd name="T66" fmla="*/ 3 w 337"/>
                  <a:gd name="T67" fmla="*/ 17 h 1149"/>
                  <a:gd name="T68" fmla="*/ 3 w 337"/>
                  <a:gd name="T69" fmla="*/ 17 h 1149"/>
                  <a:gd name="T70" fmla="*/ 4 w 337"/>
                  <a:gd name="T71" fmla="*/ 17 h 1149"/>
                  <a:gd name="T72" fmla="*/ 5 w 337"/>
                  <a:gd name="T73" fmla="*/ 17 h 1149"/>
                  <a:gd name="T74" fmla="*/ 5 w 337"/>
                  <a:gd name="T75" fmla="*/ 14 h 1149"/>
                  <a:gd name="T76" fmla="*/ 5 w 337"/>
                  <a:gd name="T77" fmla="*/ 11 h 1149"/>
                  <a:gd name="T78" fmla="*/ 5 w 337"/>
                  <a:gd name="T79" fmla="*/ 7 h 1149"/>
                  <a:gd name="T80" fmla="*/ 5 w 33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7" h="1149">
                    <a:moveTo>
                      <a:pt x="337" y="0"/>
                    </a:moveTo>
                    <a:lnTo>
                      <a:pt x="317" y="0"/>
                    </a:lnTo>
                    <a:lnTo>
                      <a:pt x="301" y="0"/>
                    </a:lnTo>
                    <a:lnTo>
                      <a:pt x="286" y="0"/>
                    </a:lnTo>
                    <a:lnTo>
                      <a:pt x="273" y="0"/>
                    </a:lnTo>
                    <a:lnTo>
                      <a:pt x="262" y="0"/>
                    </a:lnTo>
                    <a:lnTo>
                      <a:pt x="250" y="0"/>
                    </a:lnTo>
                    <a:lnTo>
                      <a:pt x="238" y="0"/>
                    </a:lnTo>
                    <a:lnTo>
                      <a:pt x="225" y="0"/>
                    </a:lnTo>
                    <a:lnTo>
                      <a:pt x="210" y="0"/>
                    </a:lnTo>
                    <a:lnTo>
                      <a:pt x="193" y="0"/>
                    </a:lnTo>
                    <a:lnTo>
                      <a:pt x="172" y="0"/>
                    </a:lnTo>
                    <a:lnTo>
                      <a:pt x="148" y="0"/>
                    </a:lnTo>
                    <a:lnTo>
                      <a:pt x="119" y="0"/>
                    </a:lnTo>
                    <a:lnTo>
                      <a:pt x="86" y="0"/>
                    </a:lnTo>
                    <a:lnTo>
                      <a:pt x="46" y="0"/>
                    </a:lnTo>
                    <a:lnTo>
                      <a:pt x="0" y="0"/>
                    </a:lnTo>
                    <a:lnTo>
                      <a:pt x="0" y="215"/>
                    </a:lnTo>
                    <a:lnTo>
                      <a:pt x="0" y="382"/>
                    </a:lnTo>
                    <a:lnTo>
                      <a:pt x="0" y="645"/>
                    </a:lnTo>
                    <a:lnTo>
                      <a:pt x="0" y="1149"/>
                    </a:lnTo>
                    <a:lnTo>
                      <a:pt x="20" y="1149"/>
                    </a:lnTo>
                    <a:lnTo>
                      <a:pt x="36" y="1149"/>
                    </a:lnTo>
                    <a:lnTo>
                      <a:pt x="50" y="1149"/>
                    </a:lnTo>
                    <a:lnTo>
                      <a:pt x="63" y="1149"/>
                    </a:lnTo>
                    <a:lnTo>
                      <a:pt x="75" y="1149"/>
                    </a:lnTo>
                    <a:lnTo>
                      <a:pt x="87" y="1149"/>
                    </a:lnTo>
                    <a:lnTo>
                      <a:pt x="98" y="1149"/>
                    </a:lnTo>
                    <a:lnTo>
                      <a:pt x="112" y="1149"/>
                    </a:lnTo>
                    <a:lnTo>
                      <a:pt x="127" y="1149"/>
                    </a:lnTo>
                    <a:lnTo>
                      <a:pt x="144" y="1149"/>
                    </a:lnTo>
                    <a:lnTo>
                      <a:pt x="165" y="1149"/>
                    </a:lnTo>
                    <a:lnTo>
                      <a:pt x="189" y="1149"/>
                    </a:lnTo>
                    <a:lnTo>
                      <a:pt x="218" y="1149"/>
                    </a:lnTo>
                    <a:lnTo>
                      <a:pt x="252" y="1149"/>
                    </a:lnTo>
                    <a:lnTo>
                      <a:pt x="291" y="1149"/>
                    </a:lnTo>
                    <a:lnTo>
                      <a:pt x="337" y="1149"/>
                    </a:lnTo>
                    <a:lnTo>
                      <a:pt x="337" y="933"/>
                    </a:lnTo>
                    <a:lnTo>
                      <a:pt x="337" y="765"/>
                    </a:lnTo>
                    <a:lnTo>
                      <a:pt x="337" y="503"/>
                    </a:lnTo>
                    <a:lnTo>
                      <a:pt x="337"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3" name="Freeform 1113">
                <a:extLst>
                  <a:ext uri="{FF2B5EF4-FFF2-40B4-BE49-F238E27FC236}">
                    <a16:creationId xmlns:a16="http://schemas.microsoft.com/office/drawing/2014/main" id="{343E0C27-AC56-4546-A21F-0529EC0AB12A}"/>
                  </a:ext>
                </a:extLst>
              </p:cNvPr>
              <p:cNvSpPr>
                <a:spLocks/>
              </p:cNvSpPr>
              <p:nvPr/>
            </p:nvSpPr>
            <p:spPr bwMode="auto">
              <a:xfrm>
                <a:off x="1971" y="2593"/>
                <a:ext cx="150" cy="574"/>
              </a:xfrm>
              <a:custGeom>
                <a:avLst/>
                <a:gdLst>
                  <a:gd name="T0" fmla="*/ 5 w 299"/>
                  <a:gd name="T1" fmla="*/ 0 h 1149"/>
                  <a:gd name="T2" fmla="*/ 5 w 299"/>
                  <a:gd name="T3" fmla="*/ 0 h 1149"/>
                  <a:gd name="T4" fmla="*/ 5 w 299"/>
                  <a:gd name="T5" fmla="*/ 0 h 1149"/>
                  <a:gd name="T6" fmla="*/ 4 w 299"/>
                  <a:gd name="T7" fmla="*/ 0 h 1149"/>
                  <a:gd name="T8" fmla="*/ 4 w 299"/>
                  <a:gd name="T9" fmla="*/ 0 h 1149"/>
                  <a:gd name="T10" fmla="*/ 4 w 299"/>
                  <a:gd name="T11" fmla="*/ 0 h 1149"/>
                  <a:gd name="T12" fmla="*/ 4 w 299"/>
                  <a:gd name="T13" fmla="*/ 0 h 1149"/>
                  <a:gd name="T14" fmla="*/ 4 w 299"/>
                  <a:gd name="T15" fmla="*/ 0 h 1149"/>
                  <a:gd name="T16" fmla="*/ 4 w 299"/>
                  <a:gd name="T17" fmla="*/ 0 h 1149"/>
                  <a:gd name="T18" fmla="*/ 3 w 299"/>
                  <a:gd name="T19" fmla="*/ 0 h 1149"/>
                  <a:gd name="T20" fmla="*/ 3 w 299"/>
                  <a:gd name="T21" fmla="*/ 0 h 1149"/>
                  <a:gd name="T22" fmla="*/ 3 w 299"/>
                  <a:gd name="T23" fmla="*/ 0 h 1149"/>
                  <a:gd name="T24" fmla="*/ 3 w 299"/>
                  <a:gd name="T25" fmla="*/ 0 h 1149"/>
                  <a:gd name="T26" fmla="*/ 2 w 299"/>
                  <a:gd name="T27" fmla="*/ 0 h 1149"/>
                  <a:gd name="T28" fmla="*/ 2 w 299"/>
                  <a:gd name="T29" fmla="*/ 0 h 1149"/>
                  <a:gd name="T30" fmla="*/ 1 w 299"/>
                  <a:gd name="T31" fmla="*/ 0 h 1149"/>
                  <a:gd name="T32" fmla="*/ 0 w 299"/>
                  <a:gd name="T33" fmla="*/ 0 h 1149"/>
                  <a:gd name="T34" fmla="*/ 0 w 299"/>
                  <a:gd name="T35" fmla="*/ 3 h 1149"/>
                  <a:gd name="T36" fmla="*/ 0 w 299"/>
                  <a:gd name="T37" fmla="*/ 5 h 1149"/>
                  <a:gd name="T38" fmla="*/ 0 w 299"/>
                  <a:gd name="T39" fmla="*/ 10 h 1149"/>
                  <a:gd name="T40" fmla="*/ 0 w 299"/>
                  <a:gd name="T41" fmla="*/ 17 h 1149"/>
                  <a:gd name="T42" fmla="*/ 1 w 299"/>
                  <a:gd name="T43" fmla="*/ 17 h 1149"/>
                  <a:gd name="T44" fmla="*/ 1 w 299"/>
                  <a:gd name="T45" fmla="*/ 17 h 1149"/>
                  <a:gd name="T46" fmla="*/ 1 w 299"/>
                  <a:gd name="T47" fmla="*/ 17 h 1149"/>
                  <a:gd name="T48" fmla="*/ 1 w 299"/>
                  <a:gd name="T49" fmla="*/ 17 h 1149"/>
                  <a:gd name="T50" fmla="*/ 2 w 299"/>
                  <a:gd name="T51" fmla="*/ 17 h 1149"/>
                  <a:gd name="T52" fmla="*/ 2 w 299"/>
                  <a:gd name="T53" fmla="*/ 17 h 1149"/>
                  <a:gd name="T54" fmla="*/ 2 w 299"/>
                  <a:gd name="T55" fmla="*/ 17 h 1149"/>
                  <a:gd name="T56" fmla="*/ 2 w 299"/>
                  <a:gd name="T57" fmla="*/ 17 h 1149"/>
                  <a:gd name="T58" fmla="*/ 2 w 299"/>
                  <a:gd name="T59" fmla="*/ 17 h 1149"/>
                  <a:gd name="T60" fmla="*/ 2 w 299"/>
                  <a:gd name="T61" fmla="*/ 17 h 1149"/>
                  <a:gd name="T62" fmla="*/ 3 w 299"/>
                  <a:gd name="T63" fmla="*/ 17 h 1149"/>
                  <a:gd name="T64" fmla="*/ 3 w 299"/>
                  <a:gd name="T65" fmla="*/ 17 h 1149"/>
                  <a:gd name="T66" fmla="*/ 4 w 299"/>
                  <a:gd name="T67" fmla="*/ 17 h 1149"/>
                  <a:gd name="T68" fmla="*/ 4 w 299"/>
                  <a:gd name="T69" fmla="*/ 17 h 1149"/>
                  <a:gd name="T70" fmla="*/ 5 w 299"/>
                  <a:gd name="T71" fmla="*/ 17 h 1149"/>
                  <a:gd name="T72" fmla="*/ 5 w 299"/>
                  <a:gd name="T73" fmla="*/ 17 h 1149"/>
                  <a:gd name="T74" fmla="*/ 5 w 299"/>
                  <a:gd name="T75" fmla="*/ 14 h 1149"/>
                  <a:gd name="T76" fmla="*/ 5 w 299"/>
                  <a:gd name="T77" fmla="*/ 11 h 1149"/>
                  <a:gd name="T78" fmla="*/ 5 w 299"/>
                  <a:gd name="T79" fmla="*/ 7 h 1149"/>
                  <a:gd name="T80" fmla="*/ 5 w 29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9" h="1149">
                    <a:moveTo>
                      <a:pt x="299" y="0"/>
                    </a:moveTo>
                    <a:lnTo>
                      <a:pt x="282" y="0"/>
                    </a:lnTo>
                    <a:lnTo>
                      <a:pt x="267" y="0"/>
                    </a:lnTo>
                    <a:lnTo>
                      <a:pt x="254" y="0"/>
                    </a:lnTo>
                    <a:lnTo>
                      <a:pt x="244" y="0"/>
                    </a:lnTo>
                    <a:lnTo>
                      <a:pt x="232" y="0"/>
                    </a:lnTo>
                    <a:lnTo>
                      <a:pt x="222" y="0"/>
                    </a:lnTo>
                    <a:lnTo>
                      <a:pt x="212" y="0"/>
                    </a:lnTo>
                    <a:lnTo>
                      <a:pt x="200" y="0"/>
                    </a:lnTo>
                    <a:lnTo>
                      <a:pt x="186" y="0"/>
                    </a:lnTo>
                    <a:lnTo>
                      <a:pt x="170" y="0"/>
                    </a:lnTo>
                    <a:lnTo>
                      <a:pt x="152" y="0"/>
                    </a:lnTo>
                    <a:lnTo>
                      <a:pt x="131" y="0"/>
                    </a:lnTo>
                    <a:lnTo>
                      <a:pt x="106" y="0"/>
                    </a:lnTo>
                    <a:lnTo>
                      <a:pt x="76" y="0"/>
                    </a:lnTo>
                    <a:lnTo>
                      <a:pt x="40" y="0"/>
                    </a:lnTo>
                    <a:lnTo>
                      <a:pt x="0" y="0"/>
                    </a:lnTo>
                    <a:lnTo>
                      <a:pt x="0" y="215"/>
                    </a:lnTo>
                    <a:lnTo>
                      <a:pt x="0" y="382"/>
                    </a:lnTo>
                    <a:lnTo>
                      <a:pt x="0" y="645"/>
                    </a:lnTo>
                    <a:lnTo>
                      <a:pt x="0" y="1149"/>
                    </a:lnTo>
                    <a:lnTo>
                      <a:pt x="17" y="1149"/>
                    </a:lnTo>
                    <a:lnTo>
                      <a:pt x="32" y="1149"/>
                    </a:lnTo>
                    <a:lnTo>
                      <a:pt x="45" y="1149"/>
                    </a:lnTo>
                    <a:lnTo>
                      <a:pt x="55" y="1149"/>
                    </a:lnTo>
                    <a:lnTo>
                      <a:pt x="66" y="1149"/>
                    </a:lnTo>
                    <a:lnTo>
                      <a:pt x="77" y="1149"/>
                    </a:lnTo>
                    <a:lnTo>
                      <a:pt x="87" y="1149"/>
                    </a:lnTo>
                    <a:lnTo>
                      <a:pt x="99" y="1149"/>
                    </a:lnTo>
                    <a:lnTo>
                      <a:pt x="112" y="1149"/>
                    </a:lnTo>
                    <a:lnTo>
                      <a:pt x="127" y="1149"/>
                    </a:lnTo>
                    <a:lnTo>
                      <a:pt x="146" y="1149"/>
                    </a:lnTo>
                    <a:lnTo>
                      <a:pt x="168" y="1149"/>
                    </a:lnTo>
                    <a:lnTo>
                      <a:pt x="193" y="1149"/>
                    </a:lnTo>
                    <a:lnTo>
                      <a:pt x="223" y="1149"/>
                    </a:lnTo>
                    <a:lnTo>
                      <a:pt x="259" y="1149"/>
                    </a:lnTo>
                    <a:lnTo>
                      <a:pt x="299" y="1149"/>
                    </a:lnTo>
                    <a:lnTo>
                      <a:pt x="299" y="933"/>
                    </a:lnTo>
                    <a:lnTo>
                      <a:pt x="299" y="765"/>
                    </a:lnTo>
                    <a:lnTo>
                      <a:pt x="299" y="503"/>
                    </a:lnTo>
                    <a:lnTo>
                      <a:pt x="29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4" name="Freeform 1114">
                <a:extLst>
                  <a:ext uri="{FF2B5EF4-FFF2-40B4-BE49-F238E27FC236}">
                    <a16:creationId xmlns:a16="http://schemas.microsoft.com/office/drawing/2014/main" id="{7E16FEEC-0004-4EBE-AE57-7AD971231E5C}"/>
                  </a:ext>
                </a:extLst>
              </p:cNvPr>
              <p:cNvSpPr>
                <a:spLocks/>
              </p:cNvSpPr>
              <p:nvPr/>
            </p:nvSpPr>
            <p:spPr bwMode="auto">
              <a:xfrm>
                <a:off x="1975" y="2593"/>
                <a:ext cx="132" cy="574"/>
              </a:xfrm>
              <a:custGeom>
                <a:avLst/>
                <a:gdLst>
                  <a:gd name="T0" fmla="*/ 5 w 264"/>
                  <a:gd name="T1" fmla="*/ 0 h 1149"/>
                  <a:gd name="T2" fmla="*/ 4 w 264"/>
                  <a:gd name="T3" fmla="*/ 0 h 1149"/>
                  <a:gd name="T4" fmla="*/ 4 w 264"/>
                  <a:gd name="T5" fmla="*/ 0 h 1149"/>
                  <a:gd name="T6" fmla="*/ 4 w 264"/>
                  <a:gd name="T7" fmla="*/ 0 h 1149"/>
                  <a:gd name="T8" fmla="*/ 4 w 264"/>
                  <a:gd name="T9" fmla="*/ 0 h 1149"/>
                  <a:gd name="T10" fmla="*/ 4 w 264"/>
                  <a:gd name="T11" fmla="*/ 0 h 1149"/>
                  <a:gd name="T12" fmla="*/ 4 w 264"/>
                  <a:gd name="T13" fmla="*/ 0 h 1149"/>
                  <a:gd name="T14" fmla="*/ 3 w 264"/>
                  <a:gd name="T15" fmla="*/ 0 h 1149"/>
                  <a:gd name="T16" fmla="*/ 3 w 264"/>
                  <a:gd name="T17" fmla="*/ 0 h 1149"/>
                  <a:gd name="T18" fmla="*/ 3 w 264"/>
                  <a:gd name="T19" fmla="*/ 0 h 1149"/>
                  <a:gd name="T20" fmla="*/ 3 w 264"/>
                  <a:gd name="T21" fmla="*/ 0 h 1149"/>
                  <a:gd name="T22" fmla="*/ 3 w 264"/>
                  <a:gd name="T23" fmla="*/ 0 h 1149"/>
                  <a:gd name="T24" fmla="*/ 2 w 264"/>
                  <a:gd name="T25" fmla="*/ 0 h 1149"/>
                  <a:gd name="T26" fmla="*/ 2 w 264"/>
                  <a:gd name="T27" fmla="*/ 0 h 1149"/>
                  <a:gd name="T28" fmla="*/ 2 w 264"/>
                  <a:gd name="T29" fmla="*/ 0 h 1149"/>
                  <a:gd name="T30" fmla="*/ 1 w 264"/>
                  <a:gd name="T31" fmla="*/ 0 h 1149"/>
                  <a:gd name="T32" fmla="*/ 0 w 264"/>
                  <a:gd name="T33" fmla="*/ 0 h 1149"/>
                  <a:gd name="T34" fmla="*/ 0 w 264"/>
                  <a:gd name="T35" fmla="*/ 3 h 1149"/>
                  <a:gd name="T36" fmla="*/ 0 w 264"/>
                  <a:gd name="T37" fmla="*/ 5 h 1149"/>
                  <a:gd name="T38" fmla="*/ 0 w 264"/>
                  <a:gd name="T39" fmla="*/ 10 h 1149"/>
                  <a:gd name="T40" fmla="*/ 0 w 264"/>
                  <a:gd name="T41" fmla="*/ 17 h 1149"/>
                  <a:gd name="T42" fmla="*/ 1 w 264"/>
                  <a:gd name="T43" fmla="*/ 17 h 1149"/>
                  <a:gd name="T44" fmla="*/ 1 w 264"/>
                  <a:gd name="T45" fmla="*/ 17 h 1149"/>
                  <a:gd name="T46" fmla="*/ 1 w 264"/>
                  <a:gd name="T47" fmla="*/ 17 h 1149"/>
                  <a:gd name="T48" fmla="*/ 1 w 264"/>
                  <a:gd name="T49" fmla="*/ 17 h 1149"/>
                  <a:gd name="T50" fmla="*/ 1 w 264"/>
                  <a:gd name="T51" fmla="*/ 17 h 1149"/>
                  <a:gd name="T52" fmla="*/ 2 w 264"/>
                  <a:gd name="T53" fmla="*/ 17 h 1149"/>
                  <a:gd name="T54" fmla="*/ 2 w 264"/>
                  <a:gd name="T55" fmla="*/ 17 h 1149"/>
                  <a:gd name="T56" fmla="*/ 2 w 264"/>
                  <a:gd name="T57" fmla="*/ 17 h 1149"/>
                  <a:gd name="T58" fmla="*/ 2 w 264"/>
                  <a:gd name="T59" fmla="*/ 17 h 1149"/>
                  <a:gd name="T60" fmla="*/ 2 w 264"/>
                  <a:gd name="T61" fmla="*/ 17 h 1149"/>
                  <a:gd name="T62" fmla="*/ 3 w 264"/>
                  <a:gd name="T63" fmla="*/ 17 h 1149"/>
                  <a:gd name="T64" fmla="*/ 3 w 264"/>
                  <a:gd name="T65" fmla="*/ 17 h 1149"/>
                  <a:gd name="T66" fmla="*/ 3 w 264"/>
                  <a:gd name="T67" fmla="*/ 17 h 1149"/>
                  <a:gd name="T68" fmla="*/ 4 w 264"/>
                  <a:gd name="T69" fmla="*/ 17 h 1149"/>
                  <a:gd name="T70" fmla="*/ 4 w 264"/>
                  <a:gd name="T71" fmla="*/ 17 h 1149"/>
                  <a:gd name="T72" fmla="*/ 5 w 264"/>
                  <a:gd name="T73" fmla="*/ 17 h 1149"/>
                  <a:gd name="T74" fmla="*/ 5 w 264"/>
                  <a:gd name="T75" fmla="*/ 14 h 1149"/>
                  <a:gd name="T76" fmla="*/ 5 w 264"/>
                  <a:gd name="T77" fmla="*/ 11 h 1149"/>
                  <a:gd name="T78" fmla="*/ 5 w 264"/>
                  <a:gd name="T79" fmla="*/ 7 h 1149"/>
                  <a:gd name="T80" fmla="*/ 5 w 26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4" h="1149">
                    <a:moveTo>
                      <a:pt x="264" y="0"/>
                    </a:moveTo>
                    <a:lnTo>
                      <a:pt x="249" y="0"/>
                    </a:lnTo>
                    <a:lnTo>
                      <a:pt x="236" y="0"/>
                    </a:lnTo>
                    <a:lnTo>
                      <a:pt x="224" y="0"/>
                    </a:lnTo>
                    <a:lnTo>
                      <a:pt x="214" y="0"/>
                    </a:lnTo>
                    <a:lnTo>
                      <a:pt x="205" y="0"/>
                    </a:lnTo>
                    <a:lnTo>
                      <a:pt x="196" y="0"/>
                    </a:lnTo>
                    <a:lnTo>
                      <a:pt x="186" y="0"/>
                    </a:lnTo>
                    <a:lnTo>
                      <a:pt x="176" y="0"/>
                    </a:lnTo>
                    <a:lnTo>
                      <a:pt x="165" y="0"/>
                    </a:lnTo>
                    <a:lnTo>
                      <a:pt x="151" y="0"/>
                    </a:lnTo>
                    <a:lnTo>
                      <a:pt x="135" y="0"/>
                    </a:lnTo>
                    <a:lnTo>
                      <a:pt x="115" y="0"/>
                    </a:lnTo>
                    <a:lnTo>
                      <a:pt x="93" y="0"/>
                    </a:lnTo>
                    <a:lnTo>
                      <a:pt x="67" y="0"/>
                    </a:lnTo>
                    <a:lnTo>
                      <a:pt x="36" y="0"/>
                    </a:lnTo>
                    <a:lnTo>
                      <a:pt x="0" y="0"/>
                    </a:lnTo>
                    <a:lnTo>
                      <a:pt x="0" y="215"/>
                    </a:lnTo>
                    <a:lnTo>
                      <a:pt x="0" y="382"/>
                    </a:lnTo>
                    <a:lnTo>
                      <a:pt x="0" y="645"/>
                    </a:lnTo>
                    <a:lnTo>
                      <a:pt x="0" y="1149"/>
                    </a:lnTo>
                    <a:lnTo>
                      <a:pt x="15" y="1149"/>
                    </a:lnTo>
                    <a:lnTo>
                      <a:pt x="27" y="1149"/>
                    </a:lnTo>
                    <a:lnTo>
                      <a:pt x="39" y="1149"/>
                    </a:lnTo>
                    <a:lnTo>
                      <a:pt x="49" y="1149"/>
                    </a:lnTo>
                    <a:lnTo>
                      <a:pt x="59" y="1149"/>
                    </a:lnTo>
                    <a:lnTo>
                      <a:pt x="68" y="1149"/>
                    </a:lnTo>
                    <a:lnTo>
                      <a:pt x="77" y="1149"/>
                    </a:lnTo>
                    <a:lnTo>
                      <a:pt x="87" y="1149"/>
                    </a:lnTo>
                    <a:lnTo>
                      <a:pt x="99" y="1149"/>
                    </a:lnTo>
                    <a:lnTo>
                      <a:pt x="113" y="1149"/>
                    </a:lnTo>
                    <a:lnTo>
                      <a:pt x="129" y="1149"/>
                    </a:lnTo>
                    <a:lnTo>
                      <a:pt x="147" y="1149"/>
                    </a:lnTo>
                    <a:lnTo>
                      <a:pt x="170" y="1149"/>
                    </a:lnTo>
                    <a:lnTo>
                      <a:pt x="197" y="1149"/>
                    </a:lnTo>
                    <a:lnTo>
                      <a:pt x="228" y="1149"/>
                    </a:lnTo>
                    <a:lnTo>
                      <a:pt x="264" y="1149"/>
                    </a:lnTo>
                    <a:lnTo>
                      <a:pt x="264" y="933"/>
                    </a:lnTo>
                    <a:lnTo>
                      <a:pt x="264" y="765"/>
                    </a:lnTo>
                    <a:lnTo>
                      <a:pt x="264" y="503"/>
                    </a:lnTo>
                    <a:lnTo>
                      <a:pt x="264"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5" name="Freeform 1115">
                <a:extLst>
                  <a:ext uri="{FF2B5EF4-FFF2-40B4-BE49-F238E27FC236}">
                    <a16:creationId xmlns:a16="http://schemas.microsoft.com/office/drawing/2014/main" id="{E3CD7B1E-1403-40D5-8724-675A263981F8}"/>
                  </a:ext>
                </a:extLst>
              </p:cNvPr>
              <p:cNvSpPr>
                <a:spLocks/>
              </p:cNvSpPr>
              <p:nvPr/>
            </p:nvSpPr>
            <p:spPr bwMode="auto">
              <a:xfrm>
                <a:off x="1981" y="2593"/>
                <a:ext cx="112" cy="574"/>
              </a:xfrm>
              <a:custGeom>
                <a:avLst/>
                <a:gdLst>
                  <a:gd name="T0" fmla="*/ 3 w 226"/>
                  <a:gd name="T1" fmla="*/ 0 h 1149"/>
                  <a:gd name="T2" fmla="*/ 3 w 226"/>
                  <a:gd name="T3" fmla="*/ 0 h 1149"/>
                  <a:gd name="T4" fmla="*/ 3 w 226"/>
                  <a:gd name="T5" fmla="*/ 0 h 1149"/>
                  <a:gd name="T6" fmla="*/ 3 w 226"/>
                  <a:gd name="T7" fmla="*/ 0 h 1149"/>
                  <a:gd name="T8" fmla="*/ 2 w 226"/>
                  <a:gd name="T9" fmla="*/ 0 h 1149"/>
                  <a:gd name="T10" fmla="*/ 2 w 226"/>
                  <a:gd name="T11" fmla="*/ 0 h 1149"/>
                  <a:gd name="T12" fmla="*/ 2 w 226"/>
                  <a:gd name="T13" fmla="*/ 0 h 1149"/>
                  <a:gd name="T14" fmla="*/ 2 w 226"/>
                  <a:gd name="T15" fmla="*/ 0 h 1149"/>
                  <a:gd name="T16" fmla="*/ 2 w 226"/>
                  <a:gd name="T17" fmla="*/ 0 h 1149"/>
                  <a:gd name="T18" fmla="*/ 2 w 226"/>
                  <a:gd name="T19" fmla="*/ 0 h 1149"/>
                  <a:gd name="T20" fmla="*/ 2 w 226"/>
                  <a:gd name="T21" fmla="*/ 0 h 1149"/>
                  <a:gd name="T22" fmla="*/ 1 w 226"/>
                  <a:gd name="T23" fmla="*/ 0 h 1149"/>
                  <a:gd name="T24" fmla="*/ 1 w 226"/>
                  <a:gd name="T25" fmla="*/ 0 h 1149"/>
                  <a:gd name="T26" fmla="*/ 1 w 226"/>
                  <a:gd name="T27" fmla="*/ 0 h 1149"/>
                  <a:gd name="T28" fmla="*/ 0 w 226"/>
                  <a:gd name="T29" fmla="*/ 0 h 1149"/>
                  <a:gd name="T30" fmla="*/ 0 w 226"/>
                  <a:gd name="T31" fmla="*/ 0 h 1149"/>
                  <a:gd name="T32" fmla="*/ 0 w 226"/>
                  <a:gd name="T33" fmla="*/ 0 h 1149"/>
                  <a:gd name="T34" fmla="*/ 0 w 226"/>
                  <a:gd name="T35" fmla="*/ 3 h 1149"/>
                  <a:gd name="T36" fmla="*/ 0 w 226"/>
                  <a:gd name="T37" fmla="*/ 5 h 1149"/>
                  <a:gd name="T38" fmla="*/ 0 w 226"/>
                  <a:gd name="T39" fmla="*/ 10 h 1149"/>
                  <a:gd name="T40" fmla="*/ 0 w 226"/>
                  <a:gd name="T41" fmla="*/ 17 h 1149"/>
                  <a:gd name="T42" fmla="*/ 0 w 226"/>
                  <a:gd name="T43" fmla="*/ 17 h 1149"/>
                  <a:gd name="T44" fmla="*/ 0 w 226"/>
                  <a:gd name="T45" fmla="*/ 17 h 1149"/>
                  <a:gd name="T46" fmla="*/ 0 w 226"/>
                  <a:gd name="T47" fmla="*/ 17 h 1149"/>
                  <a:gd name="T48" fmla="*/ 0 w 226"/>
                  <a:gd name="T49" fmla="*/ 17 h 1149"/>
                  <a:gd name="T50" fmla="*/ 0 w 226"/>
                  <a:gd name="T51" fmla="*/ 17 h 1149"/>
                  <a:gd name="T52" fmla="*/ 0 w 226"/>
                  <a:gd name="T53" fmla="*/ 17 h 1149"/>
                  <a:gd name="T54" fmla="*/ 1 w 226"/>
                  <a:gd name="T55" fmla="*/ 17 h 1149"/>
                  <a:gd name="T56" fmla="*/ 1 w 226"/>
                  <a:gd name="T57" fmla="*/ 17 h 1149"/>
                  <a:gd name="T58" fmla="*/ 1 w 226"/>
                  <a:gd name="T59" fmla="*/ 17 h 1149"/>
                  <a:gd name="T60" fmla="*/ 1 w 226"/>
                  <a:gd name="T61" fmla="*/ 17 h 1149"/>
                  <a:gd name="T62" fmla="*/ 1 w 226"/>
                  <a:gd name="T63" fmla="*/ 17 h 1149"/>
                  <a:gd name="T64" fmla="*/ 1 w 226"/>
                  <a:gd name="T65" fmla="*/ 17 h 1149"/>
                  <a:gd name="T66" fmla="*/ 2 w 226"/>
                  <a:gd name="T67" fmla="*/ 17 h 1149"/>
                  <a:gd name="T68" fmla="*/ 2 w 226"/>
                  <a:gd name="T69" fmla="*/ 17 h 1149"/>
                  <a:gd name="T70" fmla="*/ 3 w 226"/>
                  <a:gd name="T71" fmla="*/ 17 h 1149"/>
                  <a:gd name="T72" fmla="*/ 3 w 226"/>
                  <a:gd name="T73" fmla="*/ 17 h 1149"/>
                  <a:gd name="T74" fmla="*/ 3 w 226"/>
                  <a:gd name="T75" fmla="*/ 14 h 1149"/>
                  <a:gd name="T76" fmla="*/ 3 w 226"/>
                  <a:gd name="T77" fmla="*/ 11 h 1149"/>
                  <a:gd name="T78" fmla="*/ 3 w 226"/>
                  <a:gd name="T79" fmla="*/ 7 h 1149"/>
                  <a:gd name="T80" fmla="*/ 3 w 22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6" h="1149">
                    <a:moveTo>
                      <a:pt x="226" y="0"/>
                    </a:moveTo>
                    <a:lnTo>
                      <a:pt x="213" y="0"/>
                    </a:lnTo>
                    <a:lnTo>
                      <a:pt x="202" y="0"/>
                    </a:lnTo>
                    <a:lnTo>
                      <a:pt x="193" y="0"/>
                    </a:lnTo>
                    <a:lnTo>
                      <a:pt x="183" y="0"/>
                    </a:lnTo>
                    <a:lnTo>
                      <a:pt x="176" y="0"/>
                    </a:lnTo>
                    <a:lnTo>
                      <a:pt x="168" y="0"/>
                    </a:lnTo>
                    <a:lnTo>
                      <a:pt x="160" y="0"/>
                    </a:lnTo>
                    <a:lnTo>
                      <a:pt x="151" y="0"/>
                    </a:lnTo>
                    <a:lnTo>
                      <a:pt x="141" y="0"/>
                    </a:lnTo>
                    <a:lnTo>
                      <a:pt x="129" y="0"/>
                    </a:lnTo>
                    <a:lnTo>
                      <a:pt x="115" y="0"/>
                    </a:lnTo>
                    <a:lnTo>
                      <a:pt x="99" y="0"/>
                    </a:lnTo>
                    <a:lnTo>
                      <a:pt x="80" y="0"/>
                    </a:lnTo>
                    <a:lnTo>
                      <a:pt x="58" y="0"/>
                    </a:lnTo>
                    <a:lnTo>
                      <a:pt x="31" y="0"/>
                    </a:lnTo>
                    <a:lnTo>
                      <a:pt x="0" y="0"/>
                    </a:lnTo>
                    <a:lnTo>
                      <a:pt x="0" y="215"/>
                    </a:lnTo>
                    <a:lnTo>
                      <a:pt x="0" y="382"/>
                    </a:lnTo>
                    <a:lnTo>
                      <a:pt x="0" y="645"/>
                    </a:lnTo>
                    <a:lnTo>
                      <a:pt x="0" y="1149"/>
                    </a:lnTo>
                    <a:lnTo>
                      <a:pt x="13" y="1149"/>
                    </a:lnTo>
                    <a:lnTo>
                      <a:pt x="24" y="1149"/>
                    </a:lnTo>
                    <a:lnTo>
                      <a:pt x="34" y="1149"/>
                    </a:lnTo>
                    <a:lnTo>
                      <a:pt x="43" y="1149"/>
                    </a:lnTo>
                    <a:lnTo>
                      <a:pt x="50" y="1149"/>
                    </a:lnTo>
                    <a:lnTo>
                      <a:pt x="58" y="1149"/>
                    </a:lnTo>
                    <a:lnTo>
                      <a:pt x="66" y="1149"/>
                    </a:lnTo>
                    <a:lnTo>
                      <a:pt x="75" y="1149"/>
                    </a:lnTo>
                    <a:lnTo>
                      <a:pt x="85" y="1149"/>
                    </a:lnTo>
                    <a:lnTo>
                      <a:pt x="97" y="1149"/>
                    </a:lnTo>
                    <a:lnTo>
                      <a:pt x="111" y="1149"/>
                    </a:lnTo>
                    <a:lnTo>
                      <a:pt x="127" y="1149"/>
                    </a:lnTo>
                    <a:lnTo>
                      <a:pt x="146" y="1149"/>
                    </a:lnTo>
                    <a:lnTo>
                      <a:pt x="168" y="1149"/>
                    </a:lnTo>
                    <a:lnTo>
                      <a:pt x="195" y="1149"/>
                    </a:lnTo>
                    <a:lnTo>
                      <a:pt x="226" y="1149"/>
                    </a:lnTo>
                    <a:lnTo>
                      <a:pt x="226" y="933"/>
                    </a:lnTo>
                    <a:lnTo>
                      <a:pt x="226" y="765"/>
                    </a:lnTo>
                    <a:lnTo>
                      <a:pt x="226" y="503"/>
                    </a:lnTo>
                    <a:lnTo>
                      <a:pt x="226"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6" name="Freeform 1116">
                <a:extLst>
                  <a:ext uri="{FF2B5EF4-FFF2-40B4-BE49-F238E27FC236}">
                    <a16:creationId xmlns:a16="http://schemas.microsoft.com/office/drawing/2014/main" id="{7478EB7B-A6F1-4470-9074-3A959887AD27}"/>
                  </a:ext>
                </a:extLst>
              </p:cNvPr>
              <p:cNvSpPr>
                <a:spLocks/>
              </p:cNvSpPr>
              <p:nvPr/>
            </p:nvSpPr>
            <p:spPr bwMode="auto">
              <a:xfrm>
                <a:off x="1985" y="2593"/>
                <a:ext cx="95" cy="574"/>
              </a:xfrm>
              <a:custGeom>
                <a:avLst/>
                <a:gdLst>
                  <a:gd name="T0" fmla="*/ 3 w 190"/>
                  <a:gd name="T1" fmla="*/ 0 h 1149"/>
                  <a:gd name="T2" fmla="*/ 3 w 190"/>
                  <a:gd name="T3" fmla="*/ 0 h 1149"/>
                  <a:gd name="T4" fmla="*/ 3 w 190"/>
                  <a:gd name="T5" fmla="*/ 0 h 1149"/>
                  <a:gd name="T6" fmla="*/ 3 w 190"/>
                  <a:gd name="T7" fmla="*/ 0 h 1149"/>
                  <a:gd name="T8" fmla="*/ 3 w 190"/>
                  <a:gd name="T9" fmla="*/ 0 h 1149"/>
                  <a:gd name="T10" fmla="*/ 3 w 190"/>
                  <a:gd name="T11" fmla="*/ 0 h 1149"/>
                  <a:gd name="T12" fmla="*/ 3 w 190"/>
                  <a:gd name="T13" fmla="*/ 0 h 1149"/>
                  <a:gd name="T14" fmla="*/ 3 w 190"/>
                  <a:gd name="T15" fmla="*/ 0 h 1149"/>
                  <a:gd name="T16" fmla="*/ 2 w 190"/>
                  <a:gd name="T17" fmla="*/ 0 h 1149"/>
                  <a:gd name="T18" fmla="*/ 2 w 190"/>
                  <a:gd name="T19" fmla="*/ 0 h 1149"/>
                  <a:gd name="T20" fmla="*/ 2 w 190"/>
                  <a:gd name="T21" fmla="*/ 0 h 1149"/>
                  <a:gd name="T22" fmla="*/ 2 w 190"/>
                  <a:gd name="T23" fmla="*/ 0 h 1149"/>
                  <a:gd name="T24" fmla="*/ 2 w 190"/>
                  <a:gd name="T25" fmla="*/ 0 h 1149"/>
                  <a:gd name="T26" fmla="*/ 2 w 190"/>
                  <a:gd name="T27" fmla="*/ 0 h 1149"/>
                  <a:gd name="T28" fmla="*/ 1 w 190"/>
                  <a:gd name="T29" fmla="*/ 0 h 1149"/>
                  <a:gd name="T30" fmla="*/ 1 w 190"/>
                  <a:gd name="T31" fmla="*/ 0 h 1149"/>
                  <a:gd name="T32" fmla="*/ 0 w 190"/>
                  <a:gd name="T33" fmla="*/ 0 h 1149"/>
                  <a:gd name="T34" fmla="*/ 0 w 190"/>
                  <a:gd name="T35" fmla="*/ 3 h 1149"/>
                  <a:gd name="T36" fmla="*/ 0 w 190"/>
                  <a:gd name="T37" fmla="*/ 5 h 1149"/>
                  <a:gd name="T38" fmla="*/ 0 w 190"/>
                  <a:gd name="T39" fmla="*/ 10 h 1149"/>
                  <a:gd name="T40" fmla="*/ 0 w 190"/>
                  <a:gd name="T41" fmla="*/ 17 h 1149"/>
                  <a:gd name="T42" fmla="*/ 1 w 190"/>
                  <a:gd name="T43" fmla="*/ 17 h 1149"/>
                  <a:gd name="T44" fmla="*/ 1 w 190"/>
                  <a:gd name="T45" fmla="*/ 17 h 1149"/>
                  <a:gd name="T46" fmla="*/ 1 w 190"/>
                  <a:gd name="T47" fmla="*/ 17 h 1149"/>
                  <a:gd name="T48" fmla="*/ 1 w 190"/>
                  <a:gd name="T49" fmla="*/ 17 h 1149"/>
                  <a:gd name="T50" fmla="*/ 1 w 190"/>
                  <a:gd name="T51" fmla="*/ 17 h 1149"/>
                  <a:gd name="T52" fmla="*/ 1 w 190"/>
                  <a:gd name="T53" fmla="*/ 17 h 1149"/>
                  <a:gd name="T54" fmla="*/ 1 w 190"/>
                  <a:gd name="T55" fmla="*/ 17 h 1149"/>
                  <a:gd name="T56" fmla="*/ 1 w 190"/>
                  <a:gd name="T57" fmla="*/ 17 h 1149"/>
                  <a:gd name="T58" fmla="*/ 2 w 190"/>
                  <a:gd name="T59" fmla="*/ 17 h 1149"/>
                  <a:gd name="T60" fmla="*/ 2 w 190"/>
                  <a:gd name="T61" fmla="*/ 17 h 1149"/>
                  <a:gd name="T62" fmla="*/ 2 w 190"/>
                  <a:gd name="T63" fmla="*/ 17 h 1149"/>
                  <a:gd name="T64" fmla="*/ 2 w 190"/>
                  <a:gd name="T65" fmla="*/ 17 h 1149"/>
                  <a:gd name="T66" fmla="*/ 2 w 190"/>
                  <a:gd name="T67" fmla="*/ 17 h 1149"/>
                  <a:gd name="T68" fmla="*/ 3 w 190"/>
                  <a:gd name="T69" fmla="*/ 17 h 1149"/>
                  <a:gd name="T70" fmla="*/ 3 w 190"/>
                  <a:gd name="T71" fmla="*/ 17 h 1149"/>
                  <a:gd name="T72" fmla="*/ 3 w 190"/>
                  <a:gd name="T73" fmla="*/ 17 h 1149"/>
                  <a:gd name="T74" fmla="*/ 3 w 190"/>
                  <a:gd name="T75" fmla="*/ 14 h 1149"/>
                  <a:gd name="T76" fmla="*/ 3 w 190"/>
                  <a:gd name="T77" fmla="*/ 11 h 1149"/>
                  <a:gd name="T78" fmla="*/ 3 w 190"/>
                  <a:gd name="T79" fmla="*/ 7 h 1149"/>
                  <a:gd name="T80" fmla="*/ 3 w 19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0" h="1149">
                    <a:moveTo>
                      <a:pt x="190" y="0"/>
                    </a:moveTo>
                    <a:lnTo>
                      <a:pt x="180" y="0"/>
                    </a:lnTo>
                    <a:lnTo>
                      <a:pt x="171" y="0"/>
                    </a:lnTo>
                    <a:lnTo>
                      <a:pt x="163" y="0"/>
                    </a:lnTo>
                    <a:lnTo>
                      <a:pt x="155" y="0"/>
                    </a:lnTo>
                    <a:lnTo>
                      <a:pt x="149" y="0"/>
                    </a:lnTo>
                    <a:lnTo>
                      <a:pt x="142" y="0"/>
                    </a:lnTo>
                    <a:lnTo>
                      <a:pt x="135" y="0"/>
                    </a:lnTo>
                    <a:lnTo>
                      <a:pt x="127" y="0"/>
                    </a:lnTo>
                    <a:lnTo>
                      <a:pt x="119" y="0"/>
                    </a:lnTo>
                    <a:lnTo>
                      <a:pt x="109" y="0"/>
                    </a:lnTo>
                    <a:lnTo>
                      <a:pt x="97" y="0"/>
                    </a:lnTo>
                    <a:lnTo>
                      <a:pt x="83" y="0"/>
                    </a:lnTo>
                    <a:lnTo>
                      <a:pt x="67" y="0"/>
                    </a:lnTo>
                    <a:lnTo>
                      <a:pt x="49" y="0"/>
                    </a:lnTo>
                    <a:lnTo>
                      <a:pt x="26" y="0"/>
                    </a:lnTo>
                    <a:lnTo>
                      <a:pt x="0" y="0"/>
                    </a:lnTo>
                    <a:lnTo>
                      <a:pt x="0" y="215"/>
                    </a:lnTo>
                    <a:lnTo>
                      <a:pt x="0" y="382"/>
                    </a:lnTo>
                    <a:lnTo>
                      <a:pt x="0" y="645"/>
                    </a:lnTo>
                    <a:lnTo>
                      <a:pt x="0" y="1149"/>
                    </a:lnTo>
                    <a:lnTo>
                      <a:pt x="11" y="1149"/>
                    </a:lnTo>
                    <a:lnTo>
                      <a:pt x="21" y="1149"/>
                    </a:lnTo>
                    <a:lnTo>
                      <a:pt x="29" y="1149"/>
                    </a:lnTo>
                    <a:lnTo>
                      <a:pt x="36" y="1149"/>
                    </a:lnTo>
                    <a:lnTo>
                      <a:pt x="43" y="1149"/>
                    </a:lnTo>
                    <a:lnTo>
                      <a:pt x="49" y="1149"/>
                    </a:lnTo>
                    <a:lnTo>
                      <a:pt x="56" y="1149"/>
                    </a:lnTo>
                    <a:lnTo>
                      <a:pt x="64" y="1149"/>
                    </a:lnTo>
                    <a:lnTo>
                      <a:pt x="72" y="1149"/>
                    </a:lnTo>
                    <a:lnTo>
                      <a:pt x="82" y="1149"/>
                    </a:lnTo>
                    <a:lnTo>
                      <a:pt x="94" y="1149"/>
                    </a:lnTo>
                    <a:lnTo>
                      <a:pt x="108" y="1149"/>
                    </a:lnTo>
                    <a:lnTo>
                      <a:pt x="124" y="1149"/>
                    </a:lnTo>
                    <a:lnTo>
                      <a:pt x="142" y="1149"/>
                    </a:lnTo>
                    <a:lnTo>
                      <a:pt x="164" y="1149"/>
                    </a:lnTo>
                    <a:lnTo>
                      <a:pt x="190" y="1149"/>
                    </a:lnTo>
                    <a:lnTo>
                      <a:pt x="190" y="933"/>
                    </a:lnTo>
                    <a:lnTo>
                      <a:pt x="190" y="765"/>
                    </a:lnTo>
                    <a:lnTo>
                      <a:pt x="190" y="503"/>
                    </a:lnTo>
                    <a:lnTo>
                      <a:pt x="19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7" name="Rectangle 1117">
                <a:extLst>
                  <a:ext uri="{FF2B5EF4-FFF2-40B4-BE49-F238E27FC236}">
                    <a16:creationId xmlns:a16="http://schemas.microsoft.com/office/drawing/2014/main" id="{01E86BBE-A4C6-4B93-A720-AA8C60729DB7}"/>
                  </a:ext>
                </a:extLst>
              </p:cNvPr>
              <p:cNvSpPr>
                <a:spLocks noChangeArrowheads="1"/>
              </p:cNvSpPr>
              <p:nvPr/>
            </p:nvSpPr>
            <p:spPr bwMode="auto">
              <a:xfrm>
                <a:off x="1990" y="2593"/>
                <a:ext cx="7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9618" name="Freeform 1118">
                <a:extLst>
                  <a:ext uri="{FF2B5EF4-FFF2-40B4-BE49-F238E27FC236}">
                    <a16:creationId xmlns:a16="http://schemas.microsoft.com/office/drawing/2014/main" id="{95E3DB7C-3E9E-42A9-BA2E-8C930C932C5D}"/>
                  </a:ext>
                </a:extLst>
              </p:cNvPr>
              <p:cNvSpPr>
                <a:spLocks/>
              </p:cNvSpPr>
              <p:nvPr/>
            </p:nvSpPr>
            <p:spPr bwMode="auto">
              <a:xfrm>
                <a:off x="1886" y="2589"/>
                <a:ext cx="464" cy="8"/>
              </a:xfrm>
              <a:custGeom>
                <a:avLst/>
                <a:gdLst>
                  <a:gd name="T0" fmla="*/ 0 w 929"/>
                  <a:gd name="T1" fmla="*/ 1 h 16"/>
                  <a:gd name="T2" fmla="*/ 0 w 929"/>
                  <a:gd name="T3" fmla="*/ 1 h 16"/>
                  <a:gd name="T4" fmla="*/ 14 w 929"/>
                  <a:gd name="T5" fmla="*/ 1 h 16"/>
                  <a:gd name="T6" fmla="*/ 14 w 929"/>
                  <a:gd name="T7" fmla="*/ 0 h 16"/>
                  <a:gd name="T8" fmla="*/ 0 w 929"/>
                  <a:gd name="T9" fmla="*/ 0 h 16"/>
                  <a:gd name="T10" fmla="*/ 0 w 929"/>
                  <a:gd name="T11" fmla="*/ 1 h 16"/>
                  <a:gd name="T12" fmla="*/ 0 w 929"/>
                  <a:gd name="T13" fmla="*/ 0 h 16"/>
                  <a:gd name="T14" fmla="*/ 0 w 929"/>
                  <a:gd name="T15" fmla="*/ 1 h 16"/>
                  <a:gd name="T16" fmla="*/ 0 w 929"/>
                  <a:gd name="T17" fmla="*/ 1 h 16"/>
                  <a:gd name="T18" fmla="*/ 0 w 929"/>
                  <a:gd name="T19" fmla="*/ 1 h 16"/>
                  <a:gd name="T20" fmla="*/ 0 w 929"/>
                  <a:gd name="T21" fmla="*/ 1 h 16"/>
                  <a:gd name="T22" fmla="*/ 0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16" y="8"/>
                    </a:moveTo>
                    <a:lnTo>
                      <a:pt x="8" y="16"/>
                    </a:lnTo>
                    <a:lnTo>
                      <a:pt x="929" y="16"/>
                    </a:lnTo>
                    <a:lnTo>
                      <a:pt x="929" y="0"/>
                    </a:lnTo>
                    <a:lnTo>
                      <a:pt x="8" y="0"/>
                    </a:lnTo>
                    <a:lnTo>
                      <a:pt x="0" y="8"/>
                    </a:lnTo>
                    <a:lnTo>
                      <a:pt x="8" y="0"/>
                    </a:lnTo>
                    <a:lnTo>
                      <a:pt x="3" y="2"/>
                    </a:lnTo>
                    <a:lnTo>
                      <a:pt x="0" y="8"/>
                    </a:lnTo>
                    <a:lnTo>
                      <a:pt x="3" y="14"/>
                    </a:lnTo>
                    <a:lnTo>
                      <a:pt x="8" y="16"/>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9" name="Freeform 1119">
                <a:extLst>
                  <a:ext uri="{FF2B5EF4-FFF2-40B4-BE49-F238E27FC236}">
                    <a16:creationId xmlns:a16="http://schemas.microsoft.com/office/drawing/2014/main" id="{9E5E193C-305B-40D6-B970-BCC3B0EA623C}"/>
                  </a:ext>
                </a:extLst>
              </p:cNvPr>
              <p:cNvSpPr>
                <a:spLocks/>
              </p:cNvSpPr>
              <p:nvPr/>
            </p:nvSpPr>
            <p:spPr bwMode="auto">
              <a:xfrm>
                <a:off x="1886" y="2593"/>
                <a:ext cx="8" cy="579"/>
              </a:xfrm>
              <a:custGeom>
                <a:avLst/>
                <a:gdLst>
                  <a:gd name="T0" fmla="*/ 1 w 16"/>
                  <a:gd name="T1" fmla="*/ 18 h 1158"/>
                  <a:gd name="T2" fmla="*/ 1 w 16"/>
                  <a:gd name="T3" fmla="*/ 18 h 1158"/>
                  <a:gd name="T4" fmla="*/ 1 w 16"/>
                  <a:gd name="T5" fmla="*/ 0 h 1158"/>
                  <a:gd name="T6" fmla="*/ 0 w 16"/>
                  <a:gd name="T7" fmla="*/ 0 h 1158"/>
                  <a:gd name="T8" fmla="*/ 0 w 16"/>
                  <a:gd name="T9" fmla="*/ 18 h 1158"/>
                  <a:gd name="T10" fmla="*/ 1 w 16"/>
                  <a:gd name="T11" fmla="*/ 19 h 1158"/>
                  <a:gd name="T12" fmla="*/ 0 w 16"/>
                  <a:gd name="T13" fmla="*/ 18 h 1158"/>
                  <a:gd name="T14" fmla="*/ 1 w 16"/>
                  <a:gd name="T15" fmla="*/ 19 h 1158"/>
                  <a:gd name="T16" fmla="*/ 1 w 16"/>
                  <a:gd name="T17" fmla="*/ 19 h 1158"/>
                  <a:gd name="T18" fmla="*/ 1 w 16"/>
                  <a:gd name="T19" fmla="*/ 19 h 1158"/>
                  <a:gd name="T20" fmla="*/ 1 w 16"/>
                  <a:gd name="T21" fmla="*/ 18 h 1158"/>
                  <a:gd name="T22" fmla="*/ 1 w 16"/>
                  <a:gd name="T23" fmla="*/ 18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142"/>
                    </a:moveTo>
                    <a:lnTo>
                      <a:pt x="16" y="1150"/>
                    </a:lnTo>
                    <a:lnTo>
                      <a:pt x="16" y="0"/>
                    </a:lnTo>
                    <a:lnTo>
                      <a:pt x="0" y="0"/>
                    </a:lnTo>
                    <a:lnTo>
                      <a:pt x="0" y="1150"/>
                    </a:lnTo>
                    <a:lnTo>
                      <a:pt x="8" y="1158"/>
                    </a:lnTo>
                    <a:lnTo>
                      <a:pt x="0" y="1150"/>
                    </a:lnTo>
                    <a:lnTo>
                      <a:pt x="3" y="1156"/>
                    </a:lnTo>
                    <a:lnTo>
                      <a:pt x="8" y="1158"/>
                    </a:lnTo>
                    <a:lnTo>
                      <a:pt x="14" y="1156"/>
                    </a:lnTo>
                    <a:lnTo>
                      <a:pt x="16" y="1150"/>
                    </a:lnTo>
                    <a:lnTo>
                      <a:pt x="8" y="1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0" name="Freeform 1120">
                <a:extLst>
                  <a:ext uri="{FF2B5EF4-FFF2-40B4-BE49-F238E27FC236}">
                    <a16:creationId xmlns:a16="http://schemas.microsoft.com/office/drawing/2014/main" id="{40C507D9-3598-489C-804A-C3BCA196D8C0}"/>
                  </a:ext>
                </a:extLst>
              </p:cNvPr>
              <p:cNvSpPr>
                <a:spLocks/>
              </p:cNvSpPr>
              <p:nvPr/>
            </p:nvSpPr>
            <p:spPr bwMode="auto">
              <a:xfrm>
                <a:off x="1890" y="3163"/>
                <a:ext cx="464" cy="9"/>
              </a:xfrm>
              <a:custGeom>
                <a:avLst/>
                <a:gdLst>
                  <a:gd name="T0" fmla="*/ 14 w 929"/>
                  <a:gd name="T1" fmla="*/ 1 h 16"/>
                  <a:gd name="T2" fmla="*/ 14 w 929"/>
                  <a:gd name="T3" fmla="*/ 0 h 16"/>
                  <a:gd name="T4" fmla="*/ 0 w 929"/>
                  <a:gd name="T5" fmla="*/ 0 h 16"/>
                  <a:gd name="T6" fmla="*/ 0 w 929"/>
                  <a:gd name="T7" fmla="*/ 1 h 16"/>
                  <a:gd name="T8" fmla="*/ 14 w 929"/>
                  <a:gd name="T9" fmla="*/ 1 h 16"/>
                  <a:gd name="T10" fmla="*/ 14 w 929"/>
                  <a:gd name="T11" fmla="*/ 1 h 16"/>
                  <a:gd name="T12" fmla="*/ 14 w 929"/>
                  <a:gd name="T13" fmla="*/ 1 h 16"/>
                  <a:gd name="T14" fmla="*/ 14 w 929"/>
                  <a:gd name="T15" fmla="*/ 1 h 16"/>
                  <a:gd name="T16" fmla="*/ 14 w 929"/>
                  <a:gd name="T17" fmla="*/ 1 h 16"/>
                  <a:gd name="T18" fmla="*/ 14 w 929"/>
                  <a:gd name="T19" fmla="*/ 1 h 16"/>
                  <a:gd name="T20" fmla="*/ 14 w 929"/>
                  <a:gd name="T21" fmla="*/ 0 h 16"/>
                  <a:gd name="T22" fmla="*/ 14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913" y="8"/>
                    </a:moveTo>
                    <a:lnTo>
                      <a:pt x="921" y="0"/>
                    </a:lnTo>
                    <a:lnTo>
                      <a:pt x="0" y="0"/>
                    </a:lnTo>
                    <a:lnTo>
                      <a:pt x="0" y="16"/>
                    </a:lnTo>
                    <a:lnTo>
                      <a:pt x="921" y="16"/>
                    </a:lnTo>
                    <a:lnTo>
                      <a:pt x="929" y="8"/>
                    </a:lnTo>
                    <a:lnTo>
                      <a:pt x="921" y="16"/>
                    </a:lnTo>
                    <a:lnTo>
                      <a:pt x="926" y="14"/>
                    </a:lnTo>
                    <a:lnTo>
                      <a:pt x="929" y="8"/>
                    </a:lnTo>
                    <a:lnTo>
                      <a:pt x="926" y="2"/>
                    </a:lnTo>
                    <a:lnTo>
                      <a:pt x="921" y="0"/>
                    </a:lnTo>
                    <a:lnTo>
                      <a:pt x="91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1" name="Freeform 1121">
                <a:extLst>
                  <a:ext uri="{FF2B5EF4-FFF2-40B4-BE49-F238E27FC236}">
                    <a16:creationId xmlns:a16="http://schemas.microsoft.com/office/drawing/2014/main" id="{B4ACDAE8-623E-4009-924A-46BEC1C4641C}"/>
                  </a:ext>
                </a:extLst>
              </p:cNvPr>
              <p:cNvSpPr>
                <a:spLocks/>
              </p:cNvSpPr>
              <p:nvPr/>
            </p:nvSpPr>
            <p:spPr bwMode="auto">
              <a:xfrm>
                <a:off x="2346" y="2589"/>
                <a:ext cx="8" cy="578"/>
              </a:xfrm>
              <a:custGeom>
                <a:avLst/>
                <a:gdLst>
                  <a:gd name="T0" fmla="*/ 1 w 16"/>
                  <a:gd name="T1" fmla="*/ 0 h 1158"/>
                  <a:gd name="T2" fmla="*/ 0 w 16"/>
                  <a:gd name="T3" fmla="*/ 0 h 1158"/>
                  <a:gd name="T4" fmla="*/ 0 w 16"/>
                  <a:gd name="T5" fmla="*/ 18 h 1158"/>
                  <a:gd name="T6" fmla="*/ 1 w 16"/>
                  <a:gd name="T7" fmla="*/ 18 h 1158"/>
                  <a:gd name="T8" fmla="*/ 1 w 16"/>
                  <a:gd name="T9" fmla="*/ 0 h 1158"/>
                  <a:gd name="T10" fmla="*/ 1 w 16"/>
                  <a:gd name="T11" fmla="*/ 0 h 1158"/>
                  <a:gd name="T12" fmla="*/ 1 w 16"/>
                  <a:gd name="T13" fmla="*/ 0 h 1158"/>
                  <a:gd name="T14" fmla="*/ 1 w 16"/>
                  <a:gd name="T15" fmla="*/ 0 h 1158"/>
                  <a:gd name="T16" fmla="*/ 1 w 16"/>
                  <a:gd name="T17" fmla="*/ 0 h 1158"/>
                  <a:gd name="T18" fmla="*/ 1 w 16"/>
                  <a:gd name="T19" fmla="*/ 0 h 1158"/>
                  <a:gd name="T20" fmla="*/ 0 w 16"/>
                  <a:gd name="T21" fmla="*/ 0 h 1158"/>
                  <a:gd name="T22" fmla="*/ 1 w 16"/>
                  <a:gd name="T23" fmla="*/ 0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6"/>
                    </a:moveTo>
                    <a:lnTo>
                      <a:pt x="0" y="8"/>
                    </a:lnTo>
                    <a:lnTo>
                      <a:pt x="0" y="1158"/>
                    </a:lnTo>
                    <a:lnTo>
                      <a:pt x="16" y="115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2" name="Freeform 1122">
                <a:extLst>
                  <a:ext uri="{FF2B5EF4-FFF2-40B4-BE49-F238E27FC236}">
                    <a16:creationId xmlns:a16="http://schemas.microsoft.com/office/drawing/2014/main" id="{E2A82F45-261C-44FF-AA37-BC7CD11451AD}"/>
                  </a:ext>
                </a:extLst>
              </p:cNvPr>
              <p:cNvSpPr>
                <a:spLocks/>
              </p:cNvSpPr>
              <p:nvPr/>
            </p:nvSpPr>
            <p:spPr bwMode="auto">
              <a:xfrm>
                <a:off x="1834" y="2591"/>
                <a:ext cx="575" cy="574"/>
              </a:xfrm>
              <a:custGeom>
                <a:avLst/>
                <a:gdLst>
                  <a:gd name="T0" fmla="*/ 0 w 1148"/>
                  <a:gd name="T1" fmla="*/ 3 h 1147"/>
                  <a:gd name="T2" fmla="*/ 3 w 1148"/>
                  <a:gd name="T3" fmla="*/ 0 h 1147"/>
                  <a:gd name="T4" fmla="*/ 18 w 1148"/>
                  <a:gd name="T5" fmla="*/ 15 h 1147"/>
                  <a:gd name="T6" fmla="*/ 15 w 1148"/>
                  <a:gd name="T7" fmla="*/ 18 h 1147"/>
                  <a:gd name="T8" fmla="*/ 0 w 1148"/>
                  <a:gd name="T9" fmla="*/ 3 h 1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8" h="1147">
                    <a:moveTo>
                      <a:pt x="0" y="190"/>
                    </a:moveTo>
                    <a:lnTo>
                      <a:pt x="190" y="0"/>
                    </a:lnTo>
                    <a:lnTo>
                      <a:pt x="1148" y="957"/>
                    </a:lnTo>
                    <a:lnTo>
                      <a:pt x="958" y="1147"/>
                    </a:lnTo>
                    <a:lnTo>
                      <a:pt x="0" y="19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3" name="Freeform 1123">
                <a:extLst>
                  <a:ext uri="{FF2B5EF4-FFF2-40B4-BE49-F238E27FC236}">
                    <a16:creationId xmlns:a16="http://schemas.microsoft.com/office/drawing/2014/main" id="{BDEB1ACF-94C2-4049-A604-16F33E3E70B5}"/>
                  </a:ext>
                </a:extLst>
              </p:cNvPr>
              <p:cNvSpPr>
                <a:spLocks/>
              </p:cNvSpPr>
              <p:nvPr/>
            </p:nvSpPr>
            <p:spPr bwMode="auto">
              <a:xfrm>
                <a:off x="1832" y="2587"/>
                <a:ext cx="101" cy="101"/>
              </a:xfrm>
              <a:custGeom>
                <a:avLst/>
                <a:gdLst>
                  <a:gd name="T0" fmla="*/ 4 w 202"/>
                  <a:gd name="T1" fmla="*/ 1 h 201"/>
                  <a:gd name="T2" fmla="*/ 3 w 202"/>
                  <a:gd name="T3" fmla="*/ 1 h 201"/>
                  <a:gd name="T4" fmla="*/ 0 w 202"/>
                  <a:gd name="T5" fmla="*/ 3 h 201"/>
                  <a:gd name="T6" fmla="*/ 1 w 202"/>
                  <a:gd name="T7" fmla="*/ 4 h 201"/>
                  <a:gd name="T8" fmla="*/ 4 w 202"/>
                  <a:gd name="T9" fmla="*/ 1 h 201"/>
                  <a:gd name="T10" fmla="*/ 3 w 202"/>
                  <a:gd name="T11" fmla="*/ 1 h 201"/>
                  <a:gd name="T12" fmla="*/ 4 w 202"/>
                  <a:gd name="T13" fmla="*/ 1 h 201"/>
                  <a:gd name="T14" fmla="*/ 4 w 202"/>
                  <a:gd name="T15" fmla="*/ 1 h 201"/>
                  <a:gd name="T16" fmla="*/ 4 w 202"/>
                  <a:gd name="T17" fmla="*/ 1 h 201"/>
                  <a:gd name="T18" fmla="*/ 4 w 202"/>
                  <a:gd name="T19" fmla="*/ 0 h 201"/>
                  <a:gd name="T20" fmla="*/ 3 w 202"/>
                  <a:gd name="T21" fmla="*/ 1 h 201"/>
                  <a:gd name="T22" fmla="*/ 4 w 202"/>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1">
                    <a:moveTo>
                      <a:pt x="199" y="2"/>
                    </a:moveTo>
                    <a:lnTo>
                      <a:pt x="190" y="2"/>
                    </a:lnTo>
                    <a:lnTo>
                      <a:pt x="0" y="192"/>
                    </a:lnTo>
                    <a:lnTo>
                      <a:pt x="9" y="201"/>
                    </a:lnTo>
                    <a:lnTo>
                      <a:pt x="199" y="11"/>
                    </a:lnTo>
                    <a:lnTo>
                      <a:pt x="190" y="11"/>
                    </a:lnTo>
                    <a:lnTo>
                      <a:pt x="199" y="11"/>
                    </a:lnTo>
                    <a:lnTo>
                      <a:pt x="202" y="7"/>
                    </a:lnTo>
                    <a:lnTo>
                      <a:pt x="199" y="2"/>
                    </a:lnTo>
                    <a:lnTo>
                      <a:pt x="195" y="0"/>
                    </a:lnTo>
                    <a:lnTo>
                      <a:pt x="190" y="2"/>
                    </a:lnTo>
                    <a:lnTo>
                      <a:pt x="1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4" name="Freeform 1124">
                <a:extLst>
                  <a:ext uri="{FF2B5EF4-FFF2-40B4-BE49-F238E27FC236}">
                    <a16:creationId xmlns:a16="http://schemas.microsoft.com/office/drawing/2014/main" id="{8DE20DAB-CDD6-49E2-AFB1-0C069AF8A39A}"/>
                  </a:ext>
                </a:extLst>
              </p:cNvPr>
              <p:cNvSpPr>
                <a:spLocks/>
              </p:cNvSpPr>
              <p:nvPr/>
            </p:nvSpPr>
            <p:spPr bwMode="auto">
              <a:xfrm>
                <a:off x="1927" y="2589"/>
                <a:ext cx="485" cy="484"/>
              </a:xfrm>
              <a:custGeom>
                <a:avLst/>
                <a:gdLst>
                  <a:gd name="T0" fmla="*/ 16 w 970"/>
                  <a:gd name="T1" fmla="*/ 15 h 969"/>
                  <a:gd name="T2" fmla="*/ 16 w 970"/>
                  <a:gd name="T3" fmla="*/ 14 h 969"/>
                  <a:gd name="T4" fmla="*/ 1 w 970"/>
                  <a:gd name="T5" fmla="*/ 0 h 969"/>
                  <a:gd name="T6" fmla="*/ 0 w 970"/>
                  <a:gd name="T7" fmla="*/ 0 h 969"/>
                  <a:gd name="T8" fmla="*/ 15 w 970"/>
                  <a:gd name="T9" fmla="*/ 15 h 969"/>
                  <a:gd name="T10" fmla="*/ 15 w 970"/>
                  <a:gd name="T11" fmla="*/ 14 h 969"/>
                  <a:gd name="T12" fmla="*/ 15 w 970"/>
                  <a:gd name="T13" fmla="*/ 15 h 969"/>
                  <a:gd name="T14" fmla="*/ 16 w 970"/>
                  <a:gd name="T15" fmla="*/ 15 h 969"/>
                  <a:gd name="T16" fmla="*/ 16 w 970"/>
                  <a:gd name="T17" fmla="*/ 15 h 969"/>
                  <a:gd name="T18" fmla="*/ 16 w 970"/>
                  <a:gd name="T19" fmla="*/ 15 h 969"/>
                  <a:gd name="T20" fmla="*/ 16 w 970"/>
                  <a:gd name="T21" fmla="*/ 14 h 969"/>
                  <a:gd name="T22" fmla="*/ 16 w 970"/>
                  <a:gd name="T23" fmla="*/ 15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968" y="967"/>
                    </a:moveTo>
                    <a:lnTo>
                      <a:pt x="968" y="957"/>
                    </a:lnTo>
                    <a:lnTo>
                      <a:pt x="9" y="0"/>
                    </a:lnTo>
                    <a:lnTo>
                      <a:pt x="0" y="9"/>
                    </a:lnTo>
                    <a:lnTo>
                      <a:pt x="958" y="967"/>
                    </a:lnTo>
                    <a:lnTo>
                      <a:pt x="958" y="957"/>
                    </a:lnTo>
                    <a:lnTo>
                      <a:pt x="958" y="967"/>
                    </a:lnTo>
                    <a:lnTo>
                      <a:pt x="963" y="969"/>
                    </a:lnTo>
                    <a:lnTo>
                      <a:pt x="968" y="967"/>
                    </a:lnTo>
                    <a:lnTo>
                      <a:pt x="970" y="962"/>
                    </a:lnTo>
                    <a:lnTo>
                      <a:pt x="968" y="957"/>
                    </a:lnTo>
                    <a:lnTo>
                      <a:pt x="968" y="9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5" name="Freeform 1125">
                <a:extLst>
                  <a:ext uri="{FF2B5EF4-FFF2-40B4-BE49-F238E27FC236}">
                    <a16:creationId xmlns:a16="http://schemas.microsoft.com/office/drawing/2014/main" id="{7CC8BD52-5CF5-4DCD-908D-A45746B8DFF5}"/>
                  </a:ext>
                </a:extLst>
              </p:cNvPr>
              <p:cNvSpPr>
                <a:spLocks/>
              </p:cNvSpPr>
              <p:nvPr/>
            </p:nvSpPr>
            <p:spPr bwMode="auto">
              <a:xfrm>
                <a:off x="2310" y="3067"/>
                <a:ext cx="101" cy="101"/>
              </a:xfrm>
              <a:custGeom>
                <a:avLst/>
                <a:gdLst>
                  <a:gd name="T0" fmla="*/ 1 w 202"/>
                  <a:gd name="T1" fmla="*/ 4 h 202"/>
                  <a:gd name="T2" fmla="*/ 1 w 202"/>
                  <a:gd name="T3" fmla="*/ 4 h 202"/>
                  <a:gd name="T4" fmla="*/ 4 w 202"/>
                  <a:gd name="T5" fmla="*/ 1 h 202"/>
                  <a:gd name="T6" fmla="*/ 3 w 202"/>
                  <a:gd name="T7" fmla="*/ 0 h 202"/>
                  <a:gd name="T8" fmla="*/ 1 w 202"/>
                  <a:gd name="T9" fmla="*/ 3 h 202"/>
                  <a:gd name="T10" fmla="*/ 1 w 202"/>
                  <a:gd name="T11" fmla="*/ 3 h 202"/>
                  <a:gd name="T12" fmla="*/ 1 w 202"/>
                  <a:gd name="T13" fmla="*/ 3 h 202"/>
                  <a:gd name="T14" fmla="*/ 0 w 202"/>
                  <a:gd name="T15" fmla="*/ 4 h 202"/>
                  <a:gd name="T16" fmla="*/ 1 w 202"/>
                  <a:gd name="T17" fmla="*/ 4 h 202"/>
                  <a:gd name="T18" fmla="*/ 1 w 202"/>
                  <a:gd name="T19" fmla="*/ 4 h 202"/>
                  <a:gd name="T20" fmla="*/ 1 w 202"/>
                  <a:gd name="T21" fmla="*/ 4 h 202"/>
                  <a:gd name="T22" fmla="*/ 1 w 202"/>
                  <a:gd name="T23" fmla="*/ 4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2">
                    <a:moveTo>
                      <a:pt x="2" y="200"/>
                    </a:moveTo>
                    <a:lnTo>
                      <a:pt x="12" y="200"/>
                    </a:lnTo>
                    <a:lnTo>
                      <a:pt x="202" y="10"/>
                    </a:lnTo>
                    <a:lnTo>
                      <a:pt x="192" y="0"/>
                    </a:lnTo>
                    <a:lnTo>
                      <a:pt x="2" y="191"/>
                    </a:lnTo>
                    <a:lnTo>
                      <a:pt x="12" y="191"/>
                    </a:lnTo>
                    <a:lnTo>
                      <a:pt x="2" y="191"/>
                    </a:lnTo>
                    <a:lnTo>
                      <a:pt x="0" y="195"/>
                    </a:lnTo>
                    <a:lnTo>
                      <a:pt x="2" y="200"/>
                    </a:lnTo>
                    <a:lnTo>
                      <a:pt x="7" y="202"/>
                    </a:lnTo>
                    <a:lnTo>
                      <a:pt x="12" y="200"/>
                    </a:lnTo>
                    <a:lnTo>
                      <a:pt x="2"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6" name="Freeform 1126">
                <a:extLst>
                  <a:ext uri="{FF2B5EF4-FFF2-40B4-BE49-F238E27FC236}">
                    <a16:creationId xmlns:a16="http://schemas.microsoft.com/office/drawing/2014/main" id="{139CC2CB-4D88-4678-9863-28A50DFC9075}"/>
                  </a:ext>
                </a:extLst>
              </p:cNvPr>
              <p:cNvSpPr>
                <a:spLocks/>
              </p:cNvSpPr>
              <p:nvPr/>
            </p:nvSpPr>
            <p:spPr bwMode="auto">
              <a:xfrm>
                <a:off x="1831" y="2682"/>
                <a:ext cx="485" cy="485"/>
              </a:xfrm>
              <a:custGeom>
                <a:avLst/>
                <a:gdLst>
                  <a:gd name="T0" fmla="*/ 1 w 970"/>
                  <a:gd name="T1" fmla="*/ 1 h 969"/>
                  <a:gd name="T2" fmla="*/ 1 w 970"/>
                  <a:gd name="T3" fmla="*/ 1 h 969"/>
                  <a:gd name="T4" fmla="*/ 15 w 970"/>
                  <a:gd name="T5" fmla="*/ 16 h 969"/>
                  <a:gd name="T6" fmla="*/ 16 w 970"/>
                  <a:gd name="T7" fmla="*/ 15 h 969"/>
                  <a:gd name="T8" fmla="*/ 1 w 970"/>
                  <a:gd name="T9" fmla="*/ 1 h 969"/>
                  <a:gd name="T10" fmla="*/ 1 w 970"/>
                  <a:gd name="T11" fmla="*/ 1 h 969"/>
                  <a:gd name="T12" fmla="*/ 1 w 970"/>
                  <a:gd name="T13" fmla="*/ 1 h 969"/>
                  <a:gd name="T14" fmla="*/ 1 w 970"/>
                  <a:gd name="T15" fmla="*/ 0 h 969"/>
                  <a:gd name="T16" fmla="*/ 1 w 970"/>
                  <a:gd name="T17" fmla="*/ 1 h 969"/>
                  <a:gd name="T18" fmla="*/ 0 w 970"/>
                  <a:gd name="T19" fmla="*/ 1 h 969"/>
                  <a:gd name="T20" fmla="*/ 1 w 970"/>
                  <a:gd name="T21" fmla="*/ 1 h 969"/>
                  <a:gd name="T22" fmla="*/ 1 w 970"/>
                  <a:gd name="T23" fmla="*/ 1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2" y="2"/>
                    </a:moveTo>
                    <a:lnTo>
                      <a:pt x="2" y="11"/>
                    </a:lnTo>
                    <a:lnTo>
                      <a:pt x="960" y="969"/>
                    </a:lnTo>
                    <a:lnTo>
                      <a:pt x="970" y="960"/>
                    </a:lnTo>
                    <a:lnTo>
                      <a:pt x="11" y="2"/>
                    </a:lnTo>
                    <a:lnTo>
                      <a:pt x="11" y="11"/>
                    </a:lnTo>
                    <a:lnTo>
                      <a:pt x="11"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7" name="Freeform 1127">
                <a:extLst>
                  <a:ext uri="{FF2B5EF4-FFF2-40B4-BE49-F238E27FC236}">
                    <a16:creationId xmlns:a16="http://schemas.microsoft.com/office/drawing/2014/main" id="{74D27791-8044-4D14-BFEB-C2C2BDD8FD98}"/>
                  </a:ext>
                </a:extLst>
              </p:cNvPr>
              <p:cNvSpPr>
                <a:spLocks/>
              </p:cNvSpPr>
              <p:nvPr/>
            </p:nvSpPr>
            <p:spPr bwMode="auto">
              <a:xfrm>
                <a:off x="1825" y="2582"/>
                <a:ext cx="592" cy="592"/>
              </a:xfrm>
              <a:custGeom>
                <a:avLst/>
                <a:gdLst>
                  <a:gd name="T0" fmla="*/ 0 w 1185"/>
                  <a:gd name="T1" fmla="*/ 15 h 1185"/>
                  <a:gd name="T2" fmla="*/ 15 w 1185"/>
                  <a:gd name="T3" fmla="*/ 0 h 1185"/>
                  <a:gd name="T4" fmla="*/ 18 w 1185"/>
                  <a:gd name="T5" fmla="*/ 2 h 1185"/>
                  <a:gd name="T6" fmla="*/ 2 w 1185"/>
                  <a:gd name="T7" fmla="*/ 18 h 1185"/>
                  <a:gd name="T8" fmla="*/ 0 w 1185"/>
                  <a:gd name="T9" fmla="*/ 15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85" h="1185">
                    <a:moveTo>
                      <a:pt x="0" y="995"/>
                    </a:moveTo>
                    <a:lnTo>
                      <a:pt x="994" y="0"/>
                    </a:lnTo>
                    <a:lnTo>
                      <a:pt x="1185" y="190"/>
                    </a:lnTo>
                    <a:lnTo>
                      <a:pt x="191" y="1185"/>
                    </a:lnTo>
                    <a:lnTo>
                      <a:pt x="0" y="99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8" name="Freeform 1128">
                <a:extLst>
                  <a:ext uri="{FF2B5EF4-FFF2-40B4-BE49-F238E27FC236}">
                    <a16:creationId xmlns:a16="http://schemas.microsoft.com/office/drawing/2014/main" id="{C37D59FA-509D-4137-8EA6-A2F46D32DDB4}"/>
                  </a:ext>
                </a:extLst>
              </p:cNvPr>
              <p:cNvSpPr>
                <a:spLocks/>
              </p:cNvSpPr>
              <p:nvPr/>
            </p:nvSpPr>
            <p:spPr bwMode="auto">
              <a:xfrm>
                <a:off x="1822" y="2578"/>
                <a:ext cx="503" cy="503"/>
              </a:xfrm>
              <a:custGeom>
                <a:avLst/>
                <a:gdLst>
                  <a:gd name="T0" fmla="*/ 16 w 1006"/>
                  <a:gd name="T1" fmla="*/ 1 h 1006"/>
                  <a:gd name="T2" fmla="*/ 16 w 1006"/>
                  <a:gd name="T3" fmla="*/ 1 h 1006"/>
                  <a:gd name="T4" fmla="*/ 0 w 1006"/>
                  <a:gd name="T5" fmla="*/ 16 h 1006"/>
                  <a:gd name="T6" fmla="*/ 1 w 1006"/>
                  <a:gd name="T7" fmla="*/ 16 h 1006"/>
                  <a:gd name="T8" fmla="*/ 16 w 1006"/>
                  <a:gd name="T9" fmla="*/ 1 h 1006"/>
                  <a:gd name="T10" fmla="*/ 16 w 1006"/>
                  <a:gd name="T11" fmla="*/ 1 h 1006"/>
                  <a:gd name="T12" fmla="*/ 16 w 1006"/>
                  <a:gd name="T13" fmla="*/ 1 h 1006"/>
                  <a:gd name="T14" fmla="*/ 16 w 1006"/>
                  <a:gd name="T15" fmla="*/ 1 h 1006"/>
                  <a:gd name="T16" fmla="*/ 16 w 1006"/>
                  <a:gd name="T17" fmla="*/ 1 h 1006"/>
                  <a:gd name="T18" fmla="*/ 16 w 1006"/>
                  <a:gd name="T19" fmla="*/ 0 h 1006"/>
                  <a:gd name="T20" fmla="*/ 16 w 1006"/>
                  <a:gd name="T21" fmla="*/ 1 h 1006"/>
                  <a:gd name="T22" fmla="*/ 16 w 1006"/>
                  <a:gd name="T23" fmla="*/ 1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1004" y="3"/>
                    </a:moveTo>
                    <a:lnTo>
                      <a:pt x="994" y="3"/>
                    </a:lnTo>
                    <a:lnTo>
                      <a:pt x="0" y="997"/>
                    </a:lnTo>
                    <a:lnTo>
                      <a:pt x="10" y="1006"/>
                    </a:lnTo>
                    <a:lnTo>
                      <a:pt x="1004" y="12"/>
                    </a:lnTo>
                    <a:lnTo>
                      <a:pt x="994" y="12"/>
                    </a:lnTo>
                    <a:lnTo>
                      <a:pt x="1004" y="12"/>
                    </a:lnTo>
                    <a:lnTo>
                      <a:pt x="1006" y="7"/>
                    </a:lnTo>
                    <a:lnTo>
                      <a:pt x="1004" y="3"/>
                    </a:lnTo>
                    <a:lnTo>
                      <a:pt x="999" y="0"/>
                    </a:lnTo>
                    <a:lnTo>
                      <a:pt x="994" y="3"/>
                    </a:lnTo>
                    <a:lnTo>
                      <a:pt x="100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9" name="Freeform 1129">
                <a:extLst>
                  <a:ext uri="{FF2B5EF4-FFF2-40B4-BE49-F238E27FC236}">
                    <a16:creationId xmlns:a16="http://schemas.microsoft.com/office/drawing/2014/main" id="{92483666-465D-41EC-BFC4-6F161244E50E}"/>
                  </a:ext>
                </a:extLst>
              </p:cNvPr>
              <p:cNvSpPr>
                <a:spLocks/>
              </p:cNvSpPr>
              <p:nvPr/>
            </p:nvSpPr>
            <p:spPr bwMode="auto">
              <a:xfrm>
                <a:off x="2319" y="2579"/>
                <a:ext cx="102" cy="101"/>
              </a:xfrm>
              <a:custGeom>
                <a:avLst/>
                <a:gdLst>
                  <a:gd name="T0" fmla="*/ 4 w 203"/>
                  <a:gd name="T1" fmla="*/ 4 h 201"/>
                  <a:gd name="T2" fmla="*/ 4 w 203"/>
                  <a:gd name="T3" fmla="*/ 3 h 201"/>
                  <a:gd name="T4" fmla="*/ 1 w 203"/>
                  <a:gd name="T5" fmla="*/ 0 h 201"/>
                  <a:gd name="T6" fmla="*/ 0 w 203"/>
                  <a:gd name="T7" fmla="*/ 1 h 201"/>
                  <a:gd name="T8" fmla="*/ 3 w 203"/>
                  <a:gd name="T9" fmla="*/ 4 h 201"/>
                  <a:gd name="T10" fmla="*/ 3 w 203"/>
                  <a:gd name="T11" fmla="*/ 3 h 201"/>
                  <a:gd name="T12" fmla="*/ 3 w 203"/>
                  <a:gd name="T13" fmla="*/ 4 h 201"/>
                  <a:gd name="T14" fmla="*/ 4 w 203"/>
                  <a:gd name="T15" fmla="*/ 4 h 201"/>
                  <a:gd name="T16" fmla="*/ 4 w 203"/>
                  <a:gd name="T17" fmla="*/ 4 h 201"/>
                  <a:gd name="T18" fmla="*/ 4 w 203"/>
                  <a:gd name="T19" fmla="*/ 4 h 201"/>
                  <a:gd name="T20" fmla="*/ 4 w 203"/>
                  <a:gd name="T21" fmla="*/ 3 h 201"/>
                  <a:gd name="T22" fmla="*/ 4 w 203"/>
                  <a:gd name="T23" fmla="*/ 4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01" y="199"/>
                    </a:moveTo>
                    <a:lnTo>
                      <a:pt x="201" y="190"/>
                    </a:lnTo>
                    <a:lnTo>
                      <a:pt x="10" y="0"/>
                    </a:lnTo>
                    <a:lnTo>
                      <a:pt x="0" y="9"/>
                    </a:lnTo>
                    <a:lnTo>
                      <a:pt x="192" y="199"/>
                    </a:lnTo>
                    <a:lnTo>
                      <a:pt x="192" y="190"/>
                    </a:lnTo>
                    <a:lnTo>
                      <a:pt x="192" y="199"/>
                    </a:lnTo>
                    <a:lnTo>
                      <a:pt x="196" y="201"/>
                    </a:lnTo>
                    <a:lnTo>
                      <a:pt x="201" y="199"/>
                    </a:lnTo>
                    <a:lnTo>
                      <a:pt x="203" y="194"/>
                    </a:lnTo>
                    <a:lnTo>
                      <a:pt x="201" y="190"/>
                    </a:lnTo>
                    <a:lnTo>
                      <a:pt x="20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0" name="Freeform 1130">
                <a:extLst>
                  <a:ext uri="{FF2B5EF4-FFF2-40B4-BE49-F238E27FC236}">
                    <a16:creationId xmlns:a16="http://schemas.microsoft.com/office/drawing/2014/main" id="{B9DDC9B9-834F-448A-8EE3-FC7B0F79323C}"/>
                  </a:ext>
                </a:extLst>
              </p:cNvPr>
              <p:cNvSpPr>
                <a:spLocks/>
              </p:cNvSpPr>
              <p:nvPr/>
            </p:nvSpPr>
            <p:spPr bwMode="auto">
              <a:xfrm>
                <a:off x="1917" y="2674"/>
                <a:ext cx="502" cy="503"/>
              </a:xfrm>
              <a:custGeom>
                <a:avLst/>
                <a:gdLst>
                  <a:gd name="T0" fmla="*/ 0 w 1006"/>
                  <a:gd name="T1" fmla="*/ 16 h 1006"/>
                  <a:gd name="T2" fmla="*/ 0 w 1006"/>
                  <a:gd name="T3" fmla="*/ 16 h 1006"/>
                  <a:gd name="T4" fmla="*/ 15 w 1006"/>
                  <a:gd name="T5" fmla="*/ 1 h 1006"/>
                  <a:gd name="T6" fmla="*/ 15 w 1006"/>
                  <a:gd name="T7" fmla="*/ 0 h 1006"/>
                  <a:gd name="T8" fmla="*/ 0 w 1006"/>
                  <a:gd name="T9" fmla="*/ 16 h 1006"/>
                  <a:gd name="T10" fmla="*/ 0 w 1006"/>
                  <a:gd name="T11" fmla="*/ 16 h 1006"/>
                  <a:gd name="T12" fmla="*/ 0 w 1006"/>
                  <a:gd name="T13" fmla="*/ 16 h 1006"/>
                  <a:gd name="T14" fmla="*/ 0 w 1006"/>
                  <a:gd name="T15" fmla="*/ 16 h 1006"/>
                  <a:gd name="T16" fmla="*/ 0 w 1006"/>
                  <a:gd name="T17" fmla="*/ 16 h 1006"/>
                  <a:gd name="T18" fmla="*/ 0 w 1006"/>
                  <a:gd name="T19" fmla="*/ 16 h 1006"/>
                  <a:gd name="T20" fmla="*/ 0 w 1006"/>
                  <a:gd name="T21" fmla="*/ 16 h 1006"/>
                  <a:gd name="T22" fmla="*/ 0 w 1006"/>
                  <a:gd name="T23" fmla="*/ 16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3" y="1003"/>
                    </a:moveTo>
                    <a:lnTo>
                      <a:pt x="12" y="1003"/>
                    </a:lnTo>
                    <a:lnTo>
                      <a:pt x="1006" y="9"/>
                    </a:lnTo>
                    <a:lnTo>
                      <a:pt x="997" y="0"/>
                    </a:lnTo>
                    <a:lnTo>
                      <a:pt x="3" y="994"/>
                    </a:lnTo>
                    <a:lnTo>
                      <a:pt x="12" y="994"/>
                    </a:lnTo>
                    <a:lnTo>
                      <a:pt x="3" y="994"/>
                    </a:lnTo>
                    <a:lnTo>
                      <a:pt x="0" y="999"/>
                    </a:lnTo>
                    <a:lnTo>
                      <a:pt x="3" y="1003"/>
                    </a:lnTo>
                    <a:lnTo>
                      <a:pt x="7" y="1006"/>
                    </a:lnTo>
                    <a:lnTo>
                      <a:pt x="12" y="1003"/>
                    </a:lnTo>
                    <a:lnTo>
                      <a:pt x="3" y="10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1" name="Freeform 1131">
                <a:extLst>
                  <a:ext uri="{FF2B5EF4-FFF2-40B4-BE49-F238E27FC236}">
                    <a16:creationId xmlns:a16="http://schemas.microsoft.com/office/drawing/2014/main" id="{AFD33AF8-B840-4360-B812-B79AA51A44BF}"/>
                  </a:ext>
                </a:extLst>
              </p:cNvPr>
              <p:cNvSpPr>
                <a:spLocks/>
              </p:cNvSpPr>
              <p:nvPr/>
            </p:nvSpPr>
            <p:spPr bwMode="auto">
              <a:xfrm>
                <a:off x="1821" y="3075"/>
                <a:ext cx="101" cy="101"/>
              </a:xfrm>
              <a:custGeom>
                <a:avLst/>
                <a:gdLst>
                  <a:gd name="T0" fmla="*/ 0 w 203"/>
                  <a:gd name="T1" fmla="*/ 1 h 201"/>
                  <a:gd name="T2" fmla="*/ 0 w 203"/>
                  <a:gd name="T3" fmla="*/ 1 h 201"/>
                  <a:gd name="T4" fmla="*/ 3 w 203"/>
                  <a:gd name="T5" fmla="*/ 4 h 201"/>
                  <a:gd name="T6" fmla="*/ 3 w 203"/>
                  <a:gd name="T7" fmla="*/ 3 h 201"/>
                  <a:gd name="T8" fmla="*/ 0 w 203"/>
                  <a:gd name="T9" fmla="*/ 1 h 201"/>
                  <a:gd name="T10" fmla="*/ 0 w 203"/>
                  <a:gd name="T11" fmla="*/ 1 h 201"/>
                  <a:gd name="T12" fmla="*/ 0 w 203"/>
                  <a:gd name="T13" fmla="*/ 1 h 201"/>
                  <a:gd name="T14" fmla="*/ 0 w 203"/>
                  <a:gd name="T15" fmla="*/ 0 h 201"/>
                  <a:gd name="T16" fmla="*/ 0 w 203"/>
                  <a:gd name="T17" fmla="*/ 1 h 201"/>
                  <a:gd name="T18" fmla="*/ 0 w 203"/>
                  <a:gd name="T19" fmla="*/ 1 h 201"/>
                  <a:gd name="T20" fmla="*/ 0 w 203"/>
                  <a:gd name="T21" fmla="*/ 1 h 201"/>
                  <a:gd name="T22" fmla="*/ 0 w 203"/>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 y="2"/>
                    </a:moveTo>
                    <a:lnTo>
                      <a:pt x="2" y="11"/>
                    </a:lnTo>
                    <a:lnTo>
                      <a:pt x="194" y="201"/>
                    </a:lnTo>
                    <a:lnTo>
                      <a:pt x="203" y="192"/>
                    </a:lnTo>
                    <a:lnTo>
                      <a:pt x="12" y="2"/>
                    </a:lnTo>
                    <a:lnTo>
                      <a:pt x="12" y="11"/>
                    </a:lnTo>
                    <a:lnTo>
                      <a:pt x="12"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2" name="Freeform 1132">
                <a:extLst>
                  <a:ext uri="{FF2B5EF4-FFF2-40B4-BE49-F238E27FC236}">
                    <a16:creationId xmlns:a16="http://schemas.microsoft.com/office/drawing/2014/main" id="{517B651D-C8DA-496B-A3C8-4151162CC819}"/>
                  </a:ext>
                </a:extLst>
              </p:cNvPr>
              <p:cNvSpPr>
                <a:spLocks/>
              </p:cNvSpPr>
              <p:nvPr/>
            </p:nvSpPr>
            <p:spPr bwMode="auto">
              <a:xfrm>
                <a:off x="2034" y="2792"/>
                <a:ext cx="174" cy="173"/>
              </a:xfrm>
              <a:custGeom>
                <a:avLst/>
                <a:gdLst>
                  <a:gd name="T0" fmla="*/ 1 w 347"/>
                  <a:gd name="T1" fmla="*/ 1 h 345"/>
                  <a:gd name="T2" fmla="*/ 1 w 347"/>
                  <a:gd name="T3" fmla="*/ 1 h 345"/>
                  <a:gd name="T4" fmla="*/ 2 w 347"/>
                  <a:gd name="T5" fmla="*/ 1 h 345"/>
                  <a:gd name="T6" fmla="*/ 2 w 347"/>
                  <a:gd name="T7" fmla="*/ 1 h 345"/>
                  <a:gd name="T8" fmla="*/ 2 w 347"/>
                  <a:gd name="T9" fmla="*/ 1 h 345"/>
                  <a:gd name="T10" fmla="*/ 2 w 347"/>
                  <a:gd name="T11" fmla="*/ 1 h 345"/>
                  <a:gd name="T12" fmla="*/ 3 w 347"/>
                  <a:gd name="T13" fmla="*/ 1 h 345"/>
                  <a:gd name="T14" fmla="*/ 3 w 347"/>
                  <a:gd name="T15" fmla="*/ 1 h 345"/>
                  <a:gd name="T16" fmla="*/ 3 w 347"/>
                  <a:gd name="T17" fmla="*/ 0 h 345"/>
                  <a:gd name="T18" fmla="*/ 3 w 347"/>
                  <a:gd name="T19" fmla="*/ 0 h 345"/>
                  <a:gd name="T20" fmla="*/ 4 w 347"/>
                  <a:gd name="T21" fmla="*/ 1 h 345"/>
                  <a:gd name="T22" fmla="*/ 4 w 347"/>
                  <a:gd name="T23" fmla="*/ 1 h 345"/>
                  <a:gd name="T24" fmla="*/ 4 w 347"/>
                  <a:gd name="T25" fmla="*/ 1 h 345"/>
                  <a:gd name="T26" fmla="*/ 4 w 347"/>
                  <a:gd name="T27" fmla="*/ 1 h 345"/>
                  <a:gd name="T28" fmla="*/ 5 w 347"/>
                  <a:gd name="T29" fmla="*/ 1 h 345"/>
                  <a:gd name="T30" fmla="*/ 5 w 347"/>
                  <a:gd name="T31" fmla="*/ 1 h 345"/>
                  <a:gd name="T32" fmla="*/ 5 w 347"/>
                  <a:gd name="T33" fmla="*/ 1 h 345"/>
                  <a:gd name="T34" fmla="*/ 5 w 347"/>
                  <a:gd name="T35" fmla="*/ 2 h 345"/>
                  <a:gd name="T36" fmla="*/ 6 w 347"/>
                  <a:gd name="T37" fmla="*/ 2 h 345"/>
                  <a:gd name="T38" fmla="*/ 6 w 347"/>
                  <a:gd name="T39" fmla="*/ 3 h 345"/>
                  <a:gd name="T40" fmla="*/ 6 w 347"/>
                  <a:gd name="T41" fmla="*/ 3 h 345"/>
                  <a:gd name="T42" fmla="*/ 6 w 347"/>
                  <a:gd name="T43" fmla="*/ 4 h 345"/>
                  <a:gd name="T44" fmla="*/ 6 w 347"/>
                  <a:gd name="T45" fmla="*/ 4 h 345"/>
                  <a:gd name="T46" fmla="*/ 5 w 347"/>
                  <a:gd name="T47" fmla="*/ 5 h 345"/>
                  <a:gd name="T48" fmla="*/ 5 w 347"/>
                  <a:gd name="T49" fmla="*/ 5 h 345"/>
                  <a:gd name="T50" fmla="*/ 5 w 347"/>
                  <a:gd name="T51" fmla="*/ 5 h 345"/>
                  <a:gd name="T52" fmla="*/ 5 w 347"/>
                  <a:gd name="T53" fmla="*/ 5 h 345"/>
                  <a:gd name="T54" fmla="*/ 4 w 347"/>
                  <a:gd name="T55" fmla="*/ 6 h 345"/>
                  <a:gd name="T56" fmla="*/ 4 w 347"/>
                  <a:gd name="T57" fmla="*/ 6 h 345"/>
                  <a:gd name="T58" fmla="*/ 4 w 347"/>
                  <a:gd name="T59" fmla="*/ 6 h 345"/>
                  <a:gd name="T60" fmla="*/ 4 w 347"/>
                  <a:gd name="T61" fmla="*/ 6 h 345"/>
                  <a:gd name="T62" fmla="*/ 3 w 347"/>
                  <a:gd name="T63" fmla="*/ 6 h 345"/>
                  <a:gd name="T64" fmla="*/ 3 w 347"/>
                  <a:gd name="T65" fmla="*/ 6 h 345"/>
                  <a:gd name="T66" fmla="*/ 3 w 347"/>
                  <a:gd name="T67" fmla="*/ 6 h 345"/>
                  <a:gd name="T68" fmla="*/ 3 w 347"/>
                  <a:gd name="T69" fmla="*/ 6 h 345"/>
                  <a:gd name="T70" fmla="*/ 2 w 347"/>
                  <a:gd name="T71" fmla="*/ 6 h 345"/>
                  <a:gd name="T72" fmla="*/ 2 w 347"/>
                  <a:gd name="T73" fmla="*/ 6 h 345"/>
                  <a:gd name="T74" fmla="*/ 2 w 347"/>
                  <a:gd name="T75" fmla="*/ 6 h 345"/>
                  <a:gd name="T76" fmla="*/ 2 w 347"/>
                  <a:gd name="T77" fmla="*/ 5 h 345"/>
                  <a:gd name="T78" fmla="*/ 2 w 347"/>
                  <a:gd name="T79" fmla="*/ 5 h 345"/>
                  <a:gd name="T80" fmla="*/ 1 w 347"/>
                  <a:gd name="T81" fmla="*/ 5 h 345"/>
                  <a:gd name="T82" fmla="*/ 1 w 347"/>
                  <a:gd name="T83" fmla="*/ 5 h 345"/>
                  <a:gd name="T84" fmla="*/ 1 w 347"/>
                  <a:gd name="T85" fmla="*/ 4 h 345"/>
                  <a:gd name="T86" fmla="*/ 1 w 347"/>
                  <a:gd name="T87" fmla="*/ 4 h 345"/>
                  <a:gd name="T88" fmla="*/ 0 w 347"/>
                  <a:gd name="T89" fmla="*/ 3 h 345"/>
                  <a:gd name="T90" fmla="*/ 1 w 347"/>
                  <a:gd name="T91" fmla="*/ 3 h 345"/>
                  <a:gd name="T92" fmla="*/ 1 w 347"/>
                  <a:gd name="T93" fmla="*/ 2 h 345"/>
                  <a:gd name="T94" fmla="*/ 1 w 347"/>
                  <a:gd name="T95" fmla="*/ 2 h 345"/>
                  <a:gd name="T96" fmla="*/ 1 w 347"/>
                  <a:gd name="T97" fmla="*/ 1 h 3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7" h="345">
                    <a:moveTo>
                      <a:pt x="51" y="50"/>
                    </a:moveTo>
                    <a:lnTo>
                      <a:pt x="64" y="39"/>
                    </a:lnTo>
                    <a:lnTo>
                      <a:pt x="77" y="29"/>
                    </a:lnTo>
                    <a:lnTo>
                      <a:pt x="92" y="19"/>
                    </a:lnTo>
                    <a:lnTo>
                      <a:pt x="107" y="12"/>
                    </a:lnTo>
                    <a:lnTo>
                      <a:pt x="124" y="7"/>
                    </a:lnTo>
                    <a:lnTo>
                      <a:pt x="140" y="3"/>
                    </a:lnTo>
                    <a:lnTo>
                      <a:pt x="156" y="1"/>
                    </a:lnTo>
                    <a:lnTo>
                      <a:pt x="173" y="0"/>
                    </a:lnTo>
                    <a:lnTo>
                      <a:pt x="189" y="0"/>
                    </a:lnTo>
                    <a:lnTo>
                      <a:pt x="207" y="2"/>
                    </a:lnTo>
                    <a:lnTo>
                      <a:pt x="223" y="7"/>
                    </a:lnTo>
                    <a:lnTo>
                      <a:pt x="239" y="12"/>
                    </a:lnTo>
                    <a:lnTo>
                      <a:pt x="254" y="19"/>
                    </a:lnTo>
                    <a:lnTo>
                      <a:pt x="269" y="27"/>
                    </a:lnTo>
                    <a:lnTo>
                      <a:pt x="283" y="38"/>
                    </a:lnTo>
                    <a:lnTo>
                      <a:pt x="296" y="50"/>
                    </a:lnTo>
                    <a:lnTo>
                      <a:pt x="318" y="78"/>
                    </a:lnTo>
                    <a:lnTo>
                      <a:pt x="334" y="108"/>
                    </a:lnTo>
                    <a:lnTo>
                      <a:pt x="344" y="140"/>
                    </a:lnTo>
                    <a:lnTo>
                      <a:pt x="347" y="173"/>
                    </a:lnTo>
                    <a:lnTo>
                      <a:pt x="344" y="206"/>
                    </a:lnTo>
                    <a:lnTo>
                      <a:pt x="334" y="238"/>
                    </a:lnTo>
                    <a:lnTo>
                      <a:pt x="318" y="268"/>
                    </a:lnTo>
                    <a:lnTo>
                      <a:pt x="296" y="295"/>
                    </a:lnTo>
                    <a:lnTo>
                      <a:pt x="284" y="306"/>
                    </a:lnTo>
                    <a:lnTo>
                      <a:pt x="269" y="317"/>
                    </a:lnTo>
                    <a:lnTo>
                      <a:pt x="255" y="326"/>
                    </a:lnTo>
                    <a:lnTo>
                      <a:pt x="239" y="333"/>
                    </a:lnTo>
                    <a:lnTo>
                      <a:pt x="224" y="338"/>
                    </a:lnTo>
                    <a:lnTo>
                      <a:pt x="208" y="342"/>
                    </a:lnTo>
                    <a:lnTo>
                      <a:pt x="190" y="345"/>
                    </a:lnTo>
                    <a:lnTo>
                      <a:pt x="174" y="345"/>
                    </a:lnTo>
                    <a:lnTo>
                      <a:pt x="158" y="345"/>
                    </a:lnTo>
                    <a:lnTo>
                      <a:pt x="141" y="342"/>
                    </a:lnTo>
                    <a:lnTo>
                      <a:pt x="125" y="338"/>
                    </a:lnTo>
                    <a:lnTo>
                      <a:pt x="110" y="333"/>
                    </a:lnTo>
                    <a:lnTo>
                      <a:pt x="94" y="326"/>
                    </a:lnTo>
                    <a:lnTo>
                      <a:pt x="80" y="317"/>
                    </a:lnTo>
                    <a:lnTo>
                      <a:pt x="65" y="306"/>
                    </a:lnTo>
                    <a:lnTo>
                      <a:pt x="52" y="295"/>
                    </a:lnTo>
                    <a:lnTo>
                      <a:pt x="29" y="267"/>
                    </a:lnTo>
                    <a:lnTo>
                      <a:pt x="13" y="237"/>
                    </a:lnTo>
                    <a:lnTo>
                      <a:pt x="4" y="205"/>
                    </a:lnTo>
                    <a:lnTo>
                      <a:pt x="0" y="173"/>
                    </a:lnTo>
                    <a:lnTo>
                      <a:pt x="4" y="139"/>
                    </a:lnTo>
                    <a:lnTo>
                      <a:pt x="13" y="108"/>
                    </a:lnTo>
                    <a:lnTo>
                      <a:pt x="29" y="78"/>
                    </a:lnTo>
                    <a:lnTo>
                      <a:pt x="51" y="5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3" name="Freeform 1133">
                <a:extLst>
                  <a:ext uri="{FF2B5EF4-FFF2-40B4-BE49-F238E27FC236}">
                    <a16:creationId xmlns:a16="http://schemas.microsoft.com/office/drawing/2014/main" id="{E11577D0-C88A-48A5-A3A2-4F27E426B573}"/>
                  </a:ext>
                </a:extLst>
              </p:cNvPr>
              <p:cNvSpPr>
                <a:spLocks/>
              </p:cNvSpPr>
              <p:nvPr/>
            </p:nvSpPr>
            <p:spPr bwMode="auto">
              <a:xfrm>
                <a:off x="2057" y="2788"/>
                <a:ext cx="127" cy="32"/>
              </a:xfrm>
              <a:custGeom>
                <a:avLst/>
                <a:gdLst>
                  <a:gd name="T0" fmla="*/ 3 w 255"/>
                  <a:gd name="T1" fmla="*/ 1 h 63"/>
                  <a:gd name="T2" fmla="*/ 3 w 255"/>
                  <a:gd name="T3" fmla="*/ 1 h 63"/>
                  <a:gd name="T4" fmla="*/ 3 w 255"/>
                  <a:gd name="T5" fmla="*/ 1 h 63"/>
                  <a:gd name="T6" fmla="*/ 3 w 255"/>
                  <a:gd name="T7" fmla="*/ 1 h 63"/>
                  <a:gd name="T8" fmla="*/ 3 w 255"/>
                  <a:gd name="T9" fmla="*/ 1 h 63"/>
                  <a:gd name="T10" fmla="*/ 3 w 255"/>
                  <a:gd name="T11" fmla="*/ 1 h 63"/>
                  <a:gd name="T12" fmla="*/ 2 w 255"/>
                  <a:gd name="T13" fmla="*/ 1 h 63"/>
                  <a:gd name="T14" fmla="*/ 2 w 255"/>
                  <a:gd name="T15" fmla="*/ 1 h 63"/>
                  <a:gd name="T16" fmla="*/ 2 w 255"/>
                  <a:gd name="T17" fmla="*/ 1 h 63"/>
                  <a:gd name="T18" fmla="*/ 1 w 255"/>
                  <a:gd name="T19" fmla="*/ 0 h 63"/>
                  <a:gd name="T20" fmla="*/ 1 w 255"/>
                  <a:gd name="T21" fmla="*/ 1 h 63"/>
                  <a:gd name="T22" fmla="*/ 1 w 255"/>
                  <a:gd name="T23" fmla="*/ 1 h 63"/>
                  <a:gd name="T24" fmla="*/ 1 w 255"/>
                  <a:gd name="T25" fmla="*/ 1 h 63"/>
                  <a:gd name="T26" fmla="*/ 0 w 255"/>
                  <a:gd name="T27" fmla="*/ 1 h 63"/>
                  <a:gd name="T28" fmla="*/ 0 w 255"/>
                  <a:gd name="T29" fmla="*/ 1 h 63"/>
                  <a:gd name="T30" fmla="*/ 0 w 255"/>
                  <a:gd name="T31" fmla="*/ 1 h 63"/>
                  <a:gd name="T32" fmla="*/ 0 w 255"/>
                  <a:gd name="T33" fmla="*/ 1 h 63"/>
                  <a:gd name="T34" fmla="*/ 0 w 255"/>
                  <a:gd name="T35" fmla="*/ 1 h 63"/>
                  <a:gd name="T36" fmla="*/ 0 w 255"/>
                  <a:gd name="T37" fmla="*/ 1 h 63"/>
                  <a:gd name="T38" fmla="*/ 0 w 255"/>
                  <a:gd name="T39" fmla="*/ 1 h 63"/>
                  <a:gd name="T40" fmla="*/ 0 w 255"/>
                  <a:gd name="T41" fmla="*/ 1 h 63"/>
                  <a:gd name="T42" fmla="*/ 0 w 255"/>
                  <a:gd name="T43" fmla="*/ 1 h 63"/>
                  <a:gd name="T44" fmla="*/ 1 w 255"/>
                  <a:gd name="T45" fmla="*/ 1 h 63"/>
                  <a:gd name="T46" fmla="*/ 1 w 255"/>
                  <a:gd name="T47" fmla="*/ 1 h 63"/>
                  <a:gd name="T48" fmla="*/ 1 w 255"/>
                  <a:gd name="T49" fmla="*/ 1 h 63"/>
                  <a:gd name="T50" fmla="*/ 1 w 255"/>
                  <a:gd name="T51" fmla="*/ 1 h 63"/>
                  <a:gd name="T52" fmla="*/ 1 w 255"/>
                  <a:gd name="T53" fmla="*/ 1 h 63"/>
                  <a:gd name="T54" fmla="*/ 2 w 255"/>
                  <a:gd name="T55" fmla="*/ 1 h 63"/>
                  <a:gd name="T56" fmla="*/ 2 w 255"/>
                  <a:gd name="T57" fmla="*/ 1 h 63"/>
                  <a:gd name="T58" fmla="*/ 2 w 255"/>
                  <a:gd name="T59" fmla="*/ 1 h 63"/>
                  <a:gd name="T60" fmla="*/ 2 w 255"/>
                  <a:gd name="T61" fmla="*/ 1 h 63"/>
                  <a:gd name="T62" fmla="*/ 3 w 255"/>
                  <a:gd name="T63" fmla="*/ 1 h 63"/>
                  <a:gd name="T64" fmla="*/ 3 w 255"/>
                  <a:gd name="T65" fmla="*/ 1 h 63"/>
                  <a:gd name="T66" fmla="*/ 3 w 255"/>
                  <a:gd name="T67" fmla="*/ 1 h 63"/>
                  <a:gd name="T68" fmla="*/ 3 w 255"/>
                  <a:gd name="T69" fmla="*/ 1 h 63"/>
                  <a:gd name="T70" fmla="*/ 3 w 255"/>
                  <a:gd name="T71" fmla="*/ 1 h 63"/>
                  <a:gd name="T72" fmla="*/ 3 w 255"/>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5" h="63">
                    <a:moveTo>
                      <a:pt x="255" y="54"/>
                    </a:moveTo>
                    <a:lnTo>
                      <a:pt x="255" y="54"/>
                    </a:lnTo>
                    <a:lnTo>
                      <a:pt x="241" y="40"/>
                    </a:lnTo>
                    <a:lnTo>
                      <a:pt x="226" y="30"/>
                    </a:lnTo>
                    <a:lnTo>
                      <a:pt x="211" y="20"/>
                    </a:lnTo>
                    <a:lnTo>
                      <a:pt x="195" y="13"/>
                    </a:lnTo>
                    <a:lnTo>
                      <a:pt x="179" y="8"/>
                    </a:lnTo>
                    <a:lnTo>
                      <a:pt x="162" y="3"/>
                    </a:lnTo>
                    <a:lnTo>
                      <a:pt x="143" y="1"/>
                    </a:lnTo>
                    <a:lnTo>
                      <a:pt x="127" y="0"/>
                    </a:lnTo>
                    <a:lnTo>
                      <a:pt x="110" y="2"/>
                    </a:lnTo>
                    <a:lnTo>
                      <a:pt x="93" y="4"/>
                    </a:lnTo>
                    <a:lnTo>
                      <a:pt x="76" y="8"/>
                    </a:lnTo>
                    <a:lnTo>
                      <a:pt x="59" y="13"/>
                    </a:lnTo>
                    <a:lnTo>
                      <a:pt x="43" y="20"/>
                    </a:lnTo>
                    <a:lnTo>
                      <a:pt x="28" y="31"/>
                    </a:lnTo>
                    <a:lnTo>
                      <a:pt x="13" y="41"/>
                    </a:lnTo>
                    <a:lnTo>
                      <a:pt x="0" y="54"/>
                    </a:lnTo>
                    <a:lnTo>
                      <a:pt x="10" y="63"/>
                    </a:lnTo>
                    <a:lnTo>
                      <a:pt x="22" y="53"/>
                    </a:lnTo>
                    <a:lnTo>
                      <a:pt x="35" y="42"/>
                    </a:lnTo>
                    <a:lnTo>
                      <a:pt x="50" y="34"/>
                    </a:lnTo>
                    <a:lnTo>
                      <a:pt x="64" y="27"/>
                    </a:lnTo>
                    <a:lnTo>
                      <a:pt x="79" y="22"/>
                    </a:lnTo>
                    <a:lnTo>
                      <a:pt x="95" y="18"/>
                    </a:lnTo>
                    <a:lnTo>
                      <a:pt x="110" y="16"/>
                    </a:lnTo>
                    <a:lnTo>
                      <a:pt x="127" y="16"/>
                    </a:lnTo>
                    <a:lnTo>
                      <a:pt x="143" y="15"/>
                    </a:lnTo>
                    <a:lnTo>
                      <a:pt x="159" y="17"/>
                    </a:lnTo>
                    <a:lnTo>
                      <a:pt x="174" y="22"/>
                    </a:lnTo>
                    <a:lnTo>
                      <a:pt x="190" y="27"/>
                    </a:lnTo>
                    <a:lnTo>
                      <a:pt x="204" y="34"/>
                    </a:lnTo>
                    <a:lnTo>
                      <a:pt x="219" y="41"/>
                    </a:lnTo>
                    <a:lnTo>
                      <a:pt x="232" y="52"/>
                    </a:lnTo>
                    <a:lnTo>
                      <a:pt x="246" y="63"/>
                    </a:lnTo>
                    <a:lnTo>
                      <a:pt x="255"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4" name="Freeform 1134">
                <a:extLst>
                  <a:ext uri="{FF2B5EF4-FFF2-40B4-BE49-F238E27FC236}">
                    <a16:creationId xmlns:a16="http://schemas.microsoft.com/office/drawing/2014/main" id="{44719614-F7B7-4682-B01E-566DF9BED165}"/>
                  </a:ext>
                </a:extLst>
              </p:cNvPr>
              <p:cNvSpPr>
                <a:spLocks/>
              </p:cNvSpPr>
              <p:nvPr/>
            </p:nvSpPr>
            <p:spPr bwMode="auto">
              <a:xfrm>
                <a:off x="2180" y="2815"/>
                <a:ext cx="32" cy="127"/>
              </a:xfrm>
              <a:custGeom>
                <a:avLst/>
                <a:gdLst>
                  <a:gd name="T0" fmla="*/ 1 w 63"/>
                  <a:gd name="T1" fmla="*/ 4 h 253"/>
                  <a:gd name="T2" fmla="*/ 1 w 63"/>
                  <a:gd name="T3" fmla="*/ 4 h 253"/>
                  <a:gd name="T4" fmla="*/ 1 w 63"/>
                  <a:gd name="T5" fmla="*/ 4 h 253"/>
                  <a:gd name="T6" fmla="*/ 1 w 63"/>
                  <a:gd name="T7" fmla="*/ 4 h 253"/>
                  <a:gd name="T8" fmla="*/ 1 w 63"/>
                  <a:gd name="T9" fmla="*/ 3 h 253"/>
                  <a:gd name="T10" fmla="*/ 1 w 63"/>
                  <a:gd name="T11" fmla="*/ 2 h 253"/>
                  <a:gd name="T12" fmla="*/ 1 w 63"/>
                  <a:gd name="T13" fmla="*/ 2 h 253"/>
                  <a:gd name="T14" fmla="*/ 1 w 63"/>
                  <a:gd name="T15" fmla="*/ 1 h 253"/>
                  <a:gd name="T16" fmla="*/ 1 w 63"/>
                  <a:gd name="T17" fmla="*/ 1 h 253"/>
                  <a:gd name="T18" fmla="*/ 1 w 63"/>
                  <a:gd name="T19" fmla="*/ 0 h 253"/>
                  <a:gd name="T20" fmla="*/ 0 w 63"/>
                  <a:gd name="T21" fmla="*/ 1 h 253"/>
                  <a:gd name="T22" fmla="*/ 1 w 63"/>
                  <a:gd name="T23" fmla="*/ 1 h 253"/>
                  <a:gd name="T24" fmla="*/ 1 w 63"/>
                  <a:gd name="T25" fmla="*/ 1 h 253"/>
                  <a:gd name="T26" fmla="*/ 1 w 63"/>
                  <a:gd name="T27" fmla="*/ 2 h 253"/>
                  <a:gd name="T28" fmla="*/ 1 w 63"/>
                  <a:gd name="T29" fmla="*/ 2 h 253"/>
                  <a:gd name="T30" fmla="*/ 1 w 63"/>
                  <a:gd name="T31" fmla="*/ 3 h 253"/>
                  <a:gd name="T32" fmla="*/ 1 w 63"/>
                  <a:gd name="T33" fmla="*/ 3 h 253"/>
                  <a:gd name="T34" fmla="*/ 1 w 63"/>
                  <a:gd name="T35" fmla="*/ 4 h 253"/>
                  <a:gd name="T36" fmla="*/ 0 w 63"/>
                  <a:gd name="T37" fmla="*/ 4 h 253"/>
                  <a:gd name="T38" fmla="*/ 0 w 63"/>
                  <a:gd name="T39" fmla="*/ 4 h 253"/>
                  <a:gd name="T40" fmla="*/ 1 w 63"/>
                  <a:gd name="T41" fmla="*/ 4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53">
                    <a:moveTo>
                      <a:pt x="9" y="253"/>
                    </a:moveTo>
                    <a:lnTo>
                      <a:pt x="9" y="253"/>
                    </a:lnTo>
                    <a:lnTo>
                      <a:pt x="32" y="226"/>
                    </a:lnTo>
                    <a:lnTo>
                      <a:pt x="49" y="195"/>
                    </a:lnTo>
                    <a:lnTo>
                      <a:pt x="58" y="161"/>
                    </a:lnTo>
                    <a:lnTo>
                      <a:pt x="63" y="127"/>
                    </a:lnTo>
                    <a:lnTo>
                      <a:pt x="58" y="93"/>
                    </a:lnTo>
                    <a:lnTo>
                      <a:pt x="49" y="60"/>
                    </a:lnTo>
                    <a:lnTo>
                      <a:pt x="32" y="29"/>
                    </a:lnTo>
                    <a:lnTo>
                      <a:pt x="9" y="0"/>
                    </a:lnTo>
                    <a:lnTo>
                      <a:pt x="0" y="9"/>
                    </a:lnTo>
                    <a:lnTo>
                      <a:pt x="20" y="36"/>
                    </a:lnTo>
                    <a:lnTo>
                      <a:pt x="35" y="64"/>
                    </a:lnTo>
                    <a:lnTo>
                      <a:pt x="45" y="95"/>
                    </a:lnTo>
                    <a:lnTo>
                      <a:pt x="47" y="127"/>
                    </a:lnTo>
                    <a:lnTo>
                      <a:pt x="45" y="159"/>
                    </a:lnTo>
                    <a:lnTo>
                      <a:pt x="35" y="190"/>
                    </a:lnTo>
                    <a:lnTo>
                      <a:pt x="20" y="219"/>
                    </a:lnTo>
                    <a:lnTo>
                      <a:pt x="0" y="244"/>
                    </a:lnTo>
                    <a:lnTo>
                      <a:pt x="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5" name="Freeform 1135">
                <a:extLst>
                  <a:ext uri="{FF2B5EF4-FFF2-40B4-BE49-F238E27FC236}">
                    <a16:creationId xmlns:a16="http://schemas.microsoft.com/office/drawing/2014/main" id="{4E2EA26B-9A9B-4BA8-BF8E-3A879D1AF61B}"/>
                  </a:ext>
                </a:extLst>
              </p:cNvPr>
              <p:cNvSpPr>
                <a:spLocks/>
              </p:cNvSpPr>
              <p:nvPr/>
            </p:nvSpPr>
            <p:spPr bwMode="auto">
              <a:xfrm>
                <a:off x="2058" y="2937"/>
                <a:ext cx="126" cy="32"/>
              </a:xfrm>
              <a:custGeom>
                <a:avLst/>
                <a:gdLst>
                  <a:gd name="T0" fmla="*/ 0 w 253"/>
                  <a:gd name="T1" fmla="*/ 1 h 63"/>
                  <a:gd name="T2" fmla="*/ 0 w 253"/>
                  <a:gd name="T3" fmla="*/ 1 h 63"/>
                  <a:gd name="T4" fmla="*/ 0 w 253"/>
                  <a:gd name="T5" fmla="*/ 1 h 63"/>
                  <a:gd name="T6" fmla="*/ 0 w 253"/>
                  <a:gd name="T7" fmla="*/ 1 h 63"/>
                  <a:gd name="T8" fmla="*/ 0 w 253"/>
                  <a:gd name="T9" fmla="*/ 1 h 63"/>
                  <a:gd name="T10" fmla="*/ 0 w 253"/>
                  <a:gd name="T11" fmla="*/ 1 h 63"/>
                  <a:gd name="T12" fmla="*/ 1 w 253"/>
                  <a:gd name="T13" fmla="*/ 1 h 63"/>
                  <a:gd name="T14" fmla="*/ 1 w 253"/>
                  <a:gd name="T15" fmla="*/ 1 h 63"/>
                  <a:gd name="T16" fmla="*/ 1 w 253"/>
                  <a:gd name="T17" fmla="*/ 1 h 63"/>
                  <a:gd name="T18" fmla="*/ 1 w 253"/>
                  <a:gd name="T19" fmla="*/ 1 h 63"/>
                  <a:gd name="T20" fmla="*/ 2 w 253"/>
                  <a:gd name="T21" fmla="*/ 1 h 63"/>
                  <a:gd name="T22" fmla="*/ 2 w 253"/>
                  <a:gd name="T23" fmla="*/ 1 h 63"/>
                  <a:gd name="T24" fmla="*/ 2 w 253"/>
                  <a:gd name="T25" fmla="*/ 1 h 63"/>
                  <a:gd name="T26" fmla="*/ 3 w 253"/>
                  <a:gd name="T27" fmla="*/ 1 h 63"/>
                  <a:gd name="T28" fmla="*/ 3 w 253"/>
                  <a:gd name="T29" fmla="*/ 1 h 63"/>
                  <a:gd name="T30" fmla="*/ 3 w 253"/>
                  <a:gd name="T31" fmla="*/ 1 h 63"/>
                  <a:gd name="T32" fmla="*/ 3 w 253"/>
                  <a:gd name="T33" fmla="*/ 1 h 63"/>
                  <a:gd name="T34" fmla="*/ 3 w 253"/>
                  <a:gd name="T35" fmla="*/ 1 h 63"/>
                  <a:gd name="T36" fmla="*/ 3 w 253"/>
                  <a:gd name="T37" fmla="*/ 0 h 63"/>
                  <a:gd name="T38" fmla="*/ 3 w 253"/>
                  <a:gd name="T39" fmla="*/ 1 h 63"/>
                  <a:gd name="T40" fmla="*/ 3 w 253"/>
                  <a:gd name="T41" fmla="*/ 1 h 63"/>
                  <a:gd name="T42" fmla="*/ 3 w 253"/>
                  <a:gd name="T43" fmla="*/ 1 h 63"/>
                  <a:gd name="T44" fmla="*/ 2 w 253"/>
                  <a:gd name="T45" fmla="*/ 1 h 63"/>
                  <a:gd name="T46" fmla="*/ 2 w 253"/>
                  <a:gd name="T47" fmla="*/ 1 h 63"/>
                  <a:gd name="T48" fmla="*/ 2 w 253"/>
                  <a:gd name="T49" fmla="*/ 1 h 63"/>
                  <a:gd name="T50" fmla="*/ 2 w 253"/>
                  <a:gd name="T51" fmla="*/ 1 h 63"/>
                  <a:gd name="T52" fmla="*/ 1 w 253"/>
                  <a:gd name="T53" fmla="*/ 1 h 63"/>
                  <a:gd name="T54" fmla="*/ 1 w 253"/>
                  <a:gd name="T55" fmla="*/ 1 h 63"/>
                  <a:gd name="T56" fmla="*/ 1 w 253"/>
                  <a:gd name="T57" fmla="*/ 1 h 63"/>
                  <a:gd name="T58" fmla="*/ 1 w 253"/>
                  <a:gd name="T59" fmla="*/ 1 h 63"/>
                  <a:gd name="T60" fmla="*/ 1 w 253"/>
                  <a:gd name="T61" fmla="*/ 1 h 63"/>
                  <a:gd name="T62" fmla="*/ 0 w 253"/>
                  <a:gd name="T63" fmla="*/ 1 h 63"/>
                  <a:gd name="T64" fmla="*/ 0 w 253"/>
                  <a:gd name="T65" fmla="*/ 1 h 63"/>
                  <a:gd name="T66" fmla="*/ 0 w 253"/>
                  <a:gd name="T67" fmla="*/ 1 h 63"/>
                  <a:gd name="T68" fmla="*/ 0 w 253"/>
                  <a:gd name="T69" fmla="*/ 0 h 63"/>
                  <a:gd name="T70" fmla="*/ 0 w 253"/>
                  <a:gd name="T71" fmla="*/ 0 h 63"/>
                  <a:gd name="T72" fmla="*/ 0 w 253"/>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3" h="63">
                    <a:moveTo>
                      <a:pt x="0" y="9"/>
                    </a:moveTo>
                    <a:lnTo>
                      <a:pt x="0" y="9"/>
                    </a:lnTo>
                    <a:lnTo>
                      <a:pt x="12" y="22"/>
                    </a:lnTo>
                    <a:lnTo>
                      <a:pt x="28" y="32"/>
                    </a:lnTo>
                    <a:lnTo>
                      <a:pt x="42" y="43"/>
                    </a:lnTo>
                    <a:lnTo>
                      <a:pt x="59" y="50"/>
                    </a:lnTo>
                    <a:lnTo>
                      <a:pt x="76" y="55"/>
                    </a:lnTo>
                    <a:lnTo>
                      <a:pt x="92" y="59"/>
                    </a:lnTo>
                    <a:lnTo>
                      <a:pt x="110" y="62"/>
                    </a:lnTo>
                    <a:lnTo>
                      <a:pt x="126" y="63"/>
                    </a:lnTo>
                    <a:lnTo>
                      <a:pt x="142" y="62"/>
                    </a:lnTo>
                    <a:lnTo>
                      <a:pt x="161" y="59"/>
                    </a:lnTo>
                    <a:lnTo>
                      <a:pt x="177" y="55"/>
                    </a:lnTo>
                    <a:lnTo>
                      <a:pt x="193" y="50"/>
                    </a:lnTo>
                    <a:lnTo>
                      <a:pt x="210" y="43"/>
                    </a:lnTo>
                    <a:lnTo>
                      <a:pt x="224" y="32"/>
                    </a:lnTo>
                    <a:lnTo>
                      <a:pt x="240" y="22"/>
                    </a:lnTo>
                    <a:lnTo>
                      <a:pt x="253" y="9"/>
                    </a:lnTo>
                    <a:lnTo>
                      <a:pt x="244" y="0"/>
                    </a:lnTo>
                    <a:lnTo>
                      <a:pt x="231" y="10"/>
                    </a:lnTo>
                    <a:lnTo>
                      <a:pt x="217" y="21"/>
                    </a:lnTo>
                    <a:lnTo>
                      <a:pt x="203" y="29"/>
                    </a:lnTo>
                    <a:lnTo>
                      <a:pt x="188" y="36"/>
                    </a:lnTo>
                    <a:lnTo>
                      <a:pt x="175" y="42"/>
                    </a:lnTo>
                    <a:lnTo>
                      <a:pt x="159" y="45"/>
                    </a:lnTo>
                    <a:lnTo>
                      <a:pt x="142" y="48"/>
                    </a:lnTo>
                    <a:lnTo>
                      <a:pt x="126" y="47"/>
                    </a:lnTo>
                    <a:lnTo>
                      <a:pt x="110" y="48"/>
                    </a:lnTo>
                    <a:lnTo>
                      <a:pt x="94" y="45"/>
                    </a:lnTo>
                    <a:lnTo>
                      <a:pt x="78" y="42"/>
                    </a:lnTo>
                    <a:lnTo>
                      <a:pt x="64" y="36"/>
                    </a:lnTo>
                    <a:lnTo>
                      <a:pt x="49" y="29"/>
                    </a:lnTo>
                    <a:lnTo>
                      <a:pt x="35" y="21"/>
                    </a:lnTo>
                    <a:lnTo>
                      <a:pt x="21" y="10"/>
                    </a:lnTo>
                    <a:lnTo>
                      <a:pt x="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6" name="Freeform 1136">
                <a:extLst>
                  <a:ext uri="{FF2B5EF4-FFF2-40B4-BE49-F238E27FC236}">
                    <a16:creationId xmlns:a16="http://schemas.microsoft.com/office/drawing/2014/main" id="{71DE1A7C-09FC-496A-9612-800EB832A43A}"/>
                  </a:ext>
                </a:extLst>
              </p:cNvPr>
              <p:cNvSpPr>
                <a:spLocks/>
              </p:cNvSpPr>
              <p:nvPr/>
            </p:nvSpPr>
            <p:spPr bwMode="auto">
              <a:xfrm>
                <a:off x="2030" y="2815"/>
                <a:ext cx="32" cy="127"/>
              </a:xfrm>
              <a:custGeom>
                <a:avLst/>
                <a:gdLst>
                  <a:gd name="T0" fmla="*/ 0 w 65"/>
                  <a:gd name="T1" fmla="*/ 0 h 253"/>
                  <a:gd name="T2" fmla="*/ 0 w 65"/>
                  <a:gd name="T3" fmla="*/ 0 h 253"/>
                  <a:gd name="T4" fmla="*/ 0 w 65"/>
                  <a:gd name="T5" fmla="*/ 1 h 253"/>
                  <a:gd name="T6" fmla="*/ 0 w 65"/>
                  <a:gd name="T7" fmla="*/ 1 h 253"/>
                  <a:gd name="T8" fmla="*/ 0 w 65"/>
                  <a:gd name="T9" fmla="*/ 2 h 253"/>
                  <a:gd name="T10" fmla="*/ 0 w 65"/>
                  <a:gd name="T11" fmla="*/ 2 h 253"/>
                  <a:gd name="T12" fmla="*/ 0 w 65"/>
                  <a:gd name="T13" fmla="*/ 3 h 253"/>
                  <a:gd name="T14" fmla="*/ 0 w 65"/>
                  <a:gd name="T15" fmla="*/ 4 h 253"/>
                  <a:gd name="T16" fmla="*/ 0 w 65"/>
                  <a:gd name="T17" fmla="*/ 4 h 253"/>
                  <a:gd name="T18" fmla="*/ 0 w 65"/>
                  <a:gd name="T19" fmla="*/ 4 h 253"/>
                  <a:gd name="T20" fmla="*/ 1 w 65"/>
                  <a:gd name="T21" fmla="*/ 4 h 253"/>
                  <a:gd name="T22" fmla="*/ 0 w 65"/>
                  <a:gd name="T23" fmla="*/ 4 h 253"/>
                  <a:gd name="T24" fmla="*/ 0 w 65"/>
                  <a:gd name="T25" fmla="*/ 3 h 253"/>
                  <a:gd name="T26" fmla="*/ 0 w 65"/>
                  <a:gd name="T27" fmla="*/ 3 h 253"/>
                  <a:gd name="T28" fmla="*/ 0 w 65"/>
                  <a:gd name="T29" fmla="*/ 2 h 253"/>
                  <a:gd name="T30" fmla="*/ 0 w 65"/>
                  <a:gd name="T31" fmla="*/ 2 h 253"/>
                  <a:gd name="T32" fmla="*/ 0 w 65"/>
                  <a:gd name="T33" fmla="*/ 1 h 253"/>
                  <a:gd name="T34" fmla="*/ 0 w 65"/>
                  <a:gd name="T35" fmla="*/ 1 h 253"/>
                  <a:gd name="T36" fmla="*/ 1 w 65"/>
                  <a:gd name="T37" fmla="*/ 1 h 253"/>
                  <a:gd name="T38" fmla="*/ 1 w 65"/>
                  <a:gd name="T39" fmla="*/ 1 h 253"/>
                  <a:gd name="T40" fmla="*/ 0 w 65"/>
                  <a:gd name="T41" fmla="*/ 0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53">
                    <a:moveTo>
                      <a:pt x="54" y="0"/>
                    </a:moveTo>
                    <a:lnTo>
                      <a:pt x="54" y="0"/>
                    </a:lnTo>
                    <a:lnTo>
                      <a:pt x="31" y="29"/>
                    </a:lnTo>
                    <a:lnTo>
                      <a:pt x="14" y="60"/>
                    </a:lnTo>
                    <a:lnTo>
                      <a:pt x="5" y="92"/>
                    </a:lnTo>
                    <a:lnTo>
                      <a:pt x="0" y="127"/>
                    </a:lnTo>
                    <a:lnTo>
                      <a:pt x="5" y="160"/>
                    </a:lnTo>
                    <a:lnTo>
                      <a:pt x="14" y="193"/>
                    </a:lnTo>
                    <a:lnTo>
                      <a:pt x="31" y="224"/>
                    </a:lnTo>
                    <a:lnTo>
                      <a:pt x="56" y="253"/>
                    </a:lnTo>
                    <a:lnTo>
                      <a:pt x="65" y="244"/>
                    </a:lnTo>
                    <a:lnTo>
                      <a:pt x="43" y="218"/>
                    </a:lnTo>
                    <a:lnTo>
                      <a:pt x="28" y="189"/>
                    </a:lnTo>
                    <a:lnTo>
                      <a:pt x="19" y="158"/>
                    </a:lnTo>
                    <a:lnTo>
                      <a:pt x="16" y="127"/>
                    </a:lnTo>
                    <a:lnTo>
                      <a:pt x="19" y="94"/>
                    </a:lnTo>
                    <a:lnTo>
                      <a:pt x="28" y="64"/>
                    </a:lnTo>
                    <a:lnTo>
                      <a:pt x="43" y="36"/>
                    </a:lnTo>
                    <a:lnTo>
                      <a:pt x="64" y="9"/>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7" name="Freeform 1137">
                <a:extLst>
                  <a:ext uri="{FF2B5EF4-FFF2-40B4-BE49-F238E27FC236}">
                    <a16:creationId xmlns:a16="http://schemas.microsoft.com/office/drawing/2014/main" id="{83F169D3-8B45-4E9D-BBC5-19373992890E}"/>
                  </a:ext>
                </a:extLst>
              </p:cNvPr>
              <p:cNvSpPr>
                <a:spLocks noEditPoints="1"/>
              </p:cNvSpPr>
              <p:nvPr/>
            </p:nvSpPr>
            <p:spPr bwMode="auto">
              <a:xfrm>
                <a:off x="1716" y="2474"/>
                <a:ext cx="809" cy="808"/>
              </a:xfrm>
              <a:custGeom>
                <a:avLst/>
                <a:gdLst>
                  <a:gd name="T0" fmla="*/ 1 w 1617"/>
                  <a:gd name="T1" fmla="*/ 11 h 1616"/>
                  <a:gd name="T2" fmla="*/ 1 w 1617"/>
                  <a:gd name="T3" fmla="*/ 9 h 1616"/>
                  <a:gd name="T4" fmla="*/ 2 w 1617"/>
                  <a:gd name="T5" fmla="*/ 7 h 1616"/>
                  <a:gd name="T6" fmla="*/ 4 w 1617"/>
                  <a:gd name="T7" fmla="*/ 5 h 1616"/>
                  <a:gd name="T8" fmla="*/ 6 w 1617"/>
                  <a:gd name="T9" fmla="*/ 3 h 1616"/>
                  <a:gd name="T10" fmla="*/ 8 w 1617"/>
                  <a:gd name="T11" fmla="*/ 2 h 1616"/>
                  <a:gd name="T12" fmla="*/ 10 w 1617"/>
                  <a:gd name="T13" fmla="*/ 1 h 1616"/>
                  <a:gd name="T14" fmla="*/ 12 w 1617"/>
                  <a:gd name="T15" fmla="*/ 1 h 1616"/>
                  <a:gd name="T16" fmla="*/ 15 w 1617"/>
                  <a:gd name="T17" fmla="*/ 1 h 1616"/>
                  <a:gd name="T18" fmla="*/ 17 w 1617"/>
                  <a:gd name="T19" fmla="*/ 1 h 1616"/>
                  <a:gd name="T20" fmla="*/ 20 w 1617"/>
                  <a:gd name="T21" fmla="*/ 2 h 1616"/>
                  <a:gd name="T22" fmla="*/ 22 w 1617"/>
                  <a:gd name="T23" fmla="*/ 4 h 1616"/>
                  <a:gd name="T24" fmla="*/ 23 w 1617"/>
                  <a:gd name="T25" fmla="*/ 6 h 1616"/>
                  <a:gd name="T26" fmla="*/ 25 w 1617"/>
                  <a:gd name="T27" fmla="*/ 8 h 1616"/>
                  <a:gd name="T28" fmla="*/ 25 w 1617"/>
                  <a:gd name="T29" fmla="*/ 10 h 1616"/>
                  <a:gd name="T30" fmla="*/ 26 w 1617"/>
                  <a:gd name="T31" fmla="*/ 12 h 1616"/>
                  <a:gd name="T32" fmla="*/ 26 w 1617"/>
                  <a:gd name="T33" fmla="*/ 15 h 1616"/>
                  <a:gd name="T34" fmla="*/ 25 w 1617"/>
                  <a:gd name="T35" fmla="*/ 17 h 1616"/>
                  <a:gd name="T36" fmla="*/ 24 w 1617"/>
                  <a:gd name="T37" fmla="*/ 20 h 1616"/>
                  <a:gd name="T38" fmla="*/ 22 w 1617"/>
                  <a:gd name="T39" fmla="*/ 22 h 1616"/>
                  <a:gd name="T40" fmla="*/ 21 w 1617"/>
                  <a:gd name="T41" fmla="*/ 23 h 1616"/>
                  <a:gd name="T42" fmla="*/ 19 w 1617"/>
                  <a:gd name="T43" fmla="*/ 25 h 1616"/>
                  <a:gd name="T44" fmla="*/ 16 w 1617"/>
                  <a:gd name="T45" fmla="*/ 25 h 1616"/>
                  <a:gd name="T46" fmla="*/ 14 w 1617"/>
                  <a:gd name="T47" fmla="*/ 26 h 1616"/>
                  <a:gd name="T48" fmla="*/ 11 w 1617"/>
                  <a:gd name="T49" fmla="*/ 26 h 1616"/>
                  <a:gd name="T50" fmla="*/ 9 w 1617"/>
                  <a:gd name="T51" fmla="*/ 25 h 1616"/>
                  <a:gd name="T52" fmla="*/ 7 w 1617"/>
                  <a:gd name="T53" fmla="*/ 24 h 1616"/>
                  <a:gd name="T54" fmla="*/ 5 w 1617"/>
                  <a:gd name="T55" fmla="*/ 22 h 1616"/>
                  <a:gd name="T56" fmla="*/ 3 w 1617"/>
                  <a:gd name="T57" fmla="*/ 21 h 1616"/>
                  <a:gd name="T58" fmla="*/ 2 w 1617"/>
                  <a:gd name="T59" fmla="*/ 19 h 1616"/>
                  <a:gd name="T60" fmla="*/ 1 w 1617"/>
                  <a:gd name="T61" fmla="*/ 16 h 1616"/>
                  <a:gd name="T62" fmla="*/ 1 w 1617"/>
                  <a:gd name="T63" fmla="*/ 14 h 1616"/>
                  <a:gd name="T64" fmla="*/ 4 w 1617"/>
                  <a:gd name="T65" fmla="*/ 11 h 1616"/>
                  <a:gd name="T66" fmla="*/ 5 w 1617"/>
                  <a:gd name="T67" fmla="*/ 8 h 1616"/>
                  <a:gd name="T68" fmla="*/ 8 w 1617"/>
                  <a:gd name="T69" fmla="*/ 5 h 1616"/>
                  <a:gd name="T70" fmla="*/ 11 w 1617"/>
                  <a:gd name="T71" fmla="*/ 4 h 1616"/>
                  <a:gd name="T72" fmla="*/ 15 w 1617"/>
                  <a:gd name="T73" fmla="*/ 4 h 1616"/>
                  <a:gd name="T74" fmla="*/ 19 w 1617"/>
                  <a:gd name="T75" fmla="*/ 5 h 1616"/>
                  <a:gd name="T76" fmla="*/ 21 w 1617"/>
                  <a:gd name="T77" fmla="*/ 8 h 1616"/>
                  <a:gd name="T78" fmla="*/ 23 w 1617"/>
                  <a:gd name="T79" fmla="*/ 11 h 1616"/>
                  <a:gd name="T80" fmla="*/ 23 w 1617"/>
                  <a:gd name="T81" fmla="*/ 15 h 1616"/>
                  <a:gd name="T82" fmla="*/ 21 w 1617"/>
                  <a:gd name="T83" fmla="*/ 19 h 1616"/>
                  <a:gd name="T84" fmla="*/ 19 w 1617"/>
                  <a:gd name="T85" fmla="*/ 21 h 1616"/>
                  <a:gd name="T86" fmla="*/ 15 w 1617"/>
                  <a:gd name="T87" fmla="*/ 23 h 1616"/>
                  <a:gd name="T88" fmla="*/ 11 w 1617"/>
                  <a:gd name="T89" fmla="*/ 23 h 1616"/>
                  <a:gd name="T90" fmla="*/ 8 w 1617"/>
                  <a:gd name="T91" fmla="*/ 21 h 1616"/>
                  <a:gd name="T92" fmla="*/ 5 w 1617"/>
                  <a:gd name="T93" fmla="*/ 19 h 1616"/>
                  <a:gd name="T94" fmla="*/ 4 w 1617"/>
                  <a:gd name="T95" fmla="*/ 15 h 16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17" h="1616">
                    <a:moveTo>
                      <a:pt x="0" y="810"/>
                    </a:moveTo>
                    <a:lnTo>
                      <a:pt x="1" y="768"/>
                    </a:lnTo>
                    <a:lnTo>
                      <a:pt x="3" y="727"/>
                    </a:lnTo>
                    <a:lnTo>
                      <a:pt x="9" y="686"/>
                    </a:lnTo>
                    <a:lnTo>
                      <a:pt x="16" y="647"/>
                    </a:lnTo>
                    <a:lnTo>
                      <a:pt x="25" y="608"/>
                    </a:lnTo>
                    <a:lnTo>
                      <a:pt x="35" y="570"/>
                    </a:lnTo>
                    <a:lnTo>
                      <a:pt x="48" y="532"/>
                    </a:lnTo>
                    <a:lnTo>
                      <a:pt x="63" y="495"/>
                    </a:lnTo>
                    <a:lnTo>
                      <a:pt x="79" y="459"/>
                    </a:lnTo>
                    <a:lnTo>
                      <a:pt x="96" y="425"/>
                    </a:lnTo>
                    <a:lnTo>
                      <a:pt x="116" y="390"/>
                    </a:lnTo>
                    <a:lnTo>
                      <a:pt x="137" y="358"/>
                    </a:lnTo>
                    <a:lnTo>
                      <a:pt x="160" y="326"/>
                    </a:lnTo>
                    <a:lnTo>
                      <a:pt x="183" y="295"/>
                    </a:lnTo>
                    <a:lnTo>
                      <a:pt x="208" y="266"/>
                    </a:lnTo>
                    <a:lnTo>
                      <a:pt x="236" y="237"/>
                    </a:lnTo>
                    <a:lnTo>
                      <a:pt x="263" y="211"/>
                    </a:lnTo>
                    <a:lnTo>
                      <a:pt x="292" y="185"/>
                    </a:lnTo>
                    <a:lnTo>
                      <a:pt x="323" y="161"/>
                    </a:lnTo>
                    <a:lnTo>
                      <a:pt x="354" y="138"/>
                    </a:lnTo>
                    <a:lnTo>
                      <a:pt x="388" y="117"/>
                    </a:lnTo>
                    <a:lnTo>
                      <a:pt x="421" y="98"/>
                    </a:lnTo>
                    <a:lnTo>
                      <a:pt x="456" y="79"/>
                    </a:lnTo>
                    <a:lnTo>
                      <a:pt x="491" y="63"/>
                    </a:lnTo>
                    <a:lnTo>
                      <a:pt x="528" y="49"/>
                    </a:lnTo>
                    <a:lnTo>
                      <a:pt x="566" y="35"/>
                    </a:lnTo>
                    <a:lnTo>
                      <a:pt x="604" y="25"/>
                    </a:lnTo>
                    <a:lnTo>
                      <a:pt x="643" y="16"/>
                    </a:lnTo>
                    <a:lnTo>
                      <a:pt x="683" y="9"/>
                    </a:lnTo>
                    <a:lnTo>
                      <a:pt x="723" y="3"/>
                    </a:lnTo>
                    <a:lnTo>
                      <a:pt x="764" y="1"/>
                    </a:lnTo>
                    <a:lnTo>
                      <a:pt x="806" y="0"/>
                    </a:lnTo>
                    <a:lnTo>
                      <a:pt x="847" y="1"/>
                    </a:lnTo>
                    <a:lnTo>
                      <a:pt x="889" y="3"/>
                    </a:lnTo>
                    <a:lnTo>
                      <a:pt x="930" y="9"/>
                    </a:lnTo>
                    <a:lnTo>
                      <a:pt x="971" y="16"/>
                    </a:lnTo>
                    <a:lnTo>
                      <a:pt x="1010" y="25"/>
                    </a:lnTo>
                    <a:lnTo>
                      <a:pt x="1048" y="35"/>
                    </a:lnTo>
                    <a:lnTo>
                      <a:pt x="1086" y="48"/>
                    </a:lnTo>
                    <a:lnTo>
                      <a:pt x="1123" y="63"/>
                    </a:lnTo>
                    <a:lnTo>
                      <a:pt x="1158" y="79"/>
                    </a:lnTo>
                    <a:lnTo>
                      <a:pt x="1194" y="98"/>
                    </a:lnTo>
                    <a:lnTo>
                      <a:pt x="1227" y="117"/>
                    </a:lnTo>
                    <a:lnTo>
                      <a:pt x="1261" y="138"/>
                    </a:lnTo>
                    <a:lnTo>
                      <a:pt x="1292" y="161"/>
                    </a:lnTo>
                    <a:lnTo>
                      <a:pt x="1323" y="184"/>
                    </a:lnTo>
                    <a:lnTo>
                      <a:pt x="1352" y="211"/>
                    </a:lnTo>
                    <a:lnTo>
                      <a:pt x="1381" y="237"/>
                    </a:lnTo>
                    <a:lnTo>
                      <a:pt x="1407" y="265"/>
                    </a:lnTo>
                    <a:lnTo>
                      <a:pt x="1432" y="295"/>
                    </a:lnTo>
                    <a:lnTo>
                      <a:pt x="1457" y="325"/>
                    </a:lnTo>
                    <a:lnTo>
                      <a:pt x="1478" y="357"/>
                    </a:lnTo>
                    <a:lnTo>
                      <a:pt x="1500" y="390"/>
                    </a:lnTo>
                    <a:lnTo>
                      <a:pt x="1519" y="424"/>
                    </a:lnTo>
                    <a:lnTo>
                      <a:pt x="1537" y="458"/>
                    </a:lnTo>
                    <a:lnTo>
                      <a:pt x="1553" y="494"/>
                    </a:lnTo>
                    <a:lnTo>
                      <a:pt x="1568" y="531"/>
                    </a:lnTo>
                    <a:lnTo>
                      <a:pt x="1581" y="569"/>
                    </a:lnTo>
                    <a:lnTo>
                      <a:pt x="1591" y="607"/>
                    </a:lnTo>
                    <a:lnTo>
                      <a:pt x="1601" y="646"/>
                    </a:lnTo>
                    <a:lnTo>
                      <a:pt x="1607" y="685"/>
                    </a:lnTo>
                    <a:lnTo>
                      <a:pt x="1612" y="726"/>
                    </a:lnTo>
                    <a:lnTo>
                      <a:pt x="1616" y="767"/>
                    </a:lnTo>
                    <a:lnTo>
                      <a:pt x="1617" y="809"/>
                    </a:lnTo>
                    <a:lnTo>
                      <a:pt x="1616" y="850"/>
                    </a:lnTo>
                    <a:lnTo>
                      <a:pt x="1612" y="890"/>
                    </a:lnTo>
                    <a:lnTo>
                      <a:pt x="1607" y="931"/>
                    </a:lnTo>
                    <a:lnTo>
                      <a:pt x="1601" y="971"/>
                    </a:lnTo>
                    <a:lnTo>
                      <a:pt x="1591" y="1010"/>
                    </a:lnTo>
                    <a:lnTo>
                      <a:pt x="1581" y="1048"/>
                    </a:lnTo>
                    <a:lnTo>
                      <a:pt x="1568" y="1086"/>
                    </a:lnTo>
                    <a:lnTo>
                      <a:pt x="1553" y="1122"/>
                    </a:lnTo>
                    <a:lnTo>
                      <a:pt x="1537" y="1158"/>
                    </a:lnTo>
                    <a:lnTo>
                      <a:pt x="1520" y="1193"/>
                    </a:lnTo>
                    <a:lnTo>
                      <a:pt x="1500" y="1227"/>
                    </a:lnTo>
                    <a:lnTo>
                      <a:pt x="1478" y="1259"/>
                    </a:lnTo>
                    <a:lnTo>
                      <a:pt x="1457" y="1291"/>
                    </a:lnTo>
                    <a:lnTo>
                      <a:pt x="1432" y="1321"/>
                    </a:lnTo>
                    <a:lnTo>
                      <a:pt x="1407" y="1351"/>
                    </a:lnTo>
                    <a:lnTo>
                      <a:pt x="1381" y="1379"/>
                    </a:lnTo>
                    <a:lnTo>
                      <a:pt x="1352" y="1405"/>
                    </a:lnTo>
                    <a:lnTo>
                      <a:pt x="1323" y="1432"/>
                    </a:lnTo>
                    <a:lnTo>
                      <a:pt x="1292" y="1455"/>
                    </a:lnTo>
                    <a:lnTo>
                      <a:pt x="1261" y="1478"/>
                    </a:lnTo>
                    <a:lnTo>
                      <a:pt x="1227" y="1499"/>
                    </a:lnTo>
                    <a:lnTo>
                      <a:pt x="1194" y="1518"/>
                    </a:lnTo>
                    <a:lnTo>
                      <a:pt x="1159" y="1537"/>
                    </a:lnTo>
                    <a:lnTo>
                      <a:pt x="1123" y="1553"/>
                    </a:lnTo>
                    <a:lnTo>
                      <a:pt x="1086" y="1567"/>
                    </a:lnTo>
                    <a:lnTo>
                      <a:pt x="1049" y="1579"/>
                    </a:lnTo>
                    <a:lnTo>
                      <a:pt x="1010" y="1591"/>
                    </a:lnTo>
                    <a:lnTo>
                      <a:pt x="971" y="1600"/>
                    </a:lnTo>
                    <a:lnTo>
                      <a:pt x="930" y="1607"/>
                    </a:lnTo>
                    <a:lnTo>
                      <a:pt x="890" y="1612"/>
                    </a:lnTo>
                    <a:lnTo>
                      <a:pt x="848" y="1615"/>
                    </a:lnTo>
                    <a:lnTo>
                      <a:pt x="807" y="1616"/>
                    </a:lnTo>
                    <a:lnTo>
                      <a:pt x="765" y="1615"/>
                    </a:lnTo>
                    <a:lnTo>
                      <a:pt x="724" y="1612"/>
                    </a:lnTo>
                    <a:lnTo>
                      <a:pt x="684" y="1607"/>
                    </a:lnTo>
                    <a:lnTo>
                      <a:pt x="645" y="1599"/>
                    </a:lnTo>
                    <a:lnTo>
                      <a:pt x="605" y="1591"/>
                    </a:lnTo>
                    <a:lnTo>
                      <a:pt x="567" y="1579"/>
                    </a:lnTo>
                    <a:lnTo>
                      <a:pt x="529" y="1567"/>
                    </a:lnTo>
                    <a:lnTo>
                      <a:pt x="492" y="1552"/>
                    </a:lnTo>
                    <a:lnTo>
                      <a:pt x="457" y="1536"/>
                    </a:lnTo>
                    <a:lnTo>
                      <a:pt x="422" y="1518"/>
                    </a:lnTo>
                    <a:lnTo>
                      <a:pt x="389" y="1499"/>
                    </a:lnTo>
                    <a:lnTo>
                      <a:pt x="355" y="1478"/>
                    </a:lnTo>
                    <a:lnTo>
                      <a:pt x="324" y="1455"/>
                    </a:lnTo>
                    <a:lnTo>
                      <a:pt x="293" y="1432"/>
                    </a:lnTo>
                    <a:lnTo>
                      <a:pt x="264" y="1407"/>
                    </a:lnTo>
                    <a:lnTo>
                      <a:pt x="237" y="1379"/>
                    </a:lnTo>
                    <a:lnTo>
                      <a:pt x="210" y="1351"/>
                    </a:lnTo>
                    <a:lnTo>
                      <a:pt x="185" y="1322"/>
                    </a:lnTo>
                    <a:lnTo>
                      <a:pt x="161" y="1291"/>
                    </a:lnTo>
                    <a:lnTo>
                      <a:pt x="138" y="1260"/>
                    </a:lnTo>
                    <a:lnTo>
                      <a:pt x="117" y="1227"/>
                    </a:lnTo>
                    <a:lnTo>
                      <a:pt x="97" y="1193"/>
                    </a:lnTo>
                    <a:lnTo>
                      <a:pt x="80" y="1159"/>
                    </a:lnTo>
                    <a:lnTo>
                      <a:pt x="64" y="1123"/>
                    </a:lnTo>
                    <a:lnTo>
                      <a:pt x="49" y="1086"/>
                    </a:lnTo>
                    <a:lnTo>
                      <a:pt x="36" y="1049"/>
                    </a:lnTo>
                    <a:lnTo>
                      <a:pt x="25" y="1011"/>
                    </a:lnTo>
                    <a:lnTo>
                      <a:pt x="17" y="972"/>
                    </a:lnTo>
                    <a:lnTo>
                      <a:pt x="9" y="932"/>
                    </a:lnTo>
                    <a:lnTo>
                      <a:pt x="4" y="892"/>
                    </a:lnTo>
                    <a:lnTo>
                      <a:pt x="1" y="851"/>
                    </a:lnTo>
                    <a:lnTo>
                      <a:pt x="0" y="810"/>
                    </a:lnTo>
                    <a:close/>
                    <a:moveTo>
                      <a:pt x="185" y="807"/>
                    </a:moveTo>
                    <a:lnTo>
                      <a:pt x="188" y="744"/>
                    </a:lnTo>
                    <a:lnTo>
                      <a:pt x="198" y="683"/>
                    </a:lnTo>
                    <a:lnTo>
                      <a:pt x="213" y="624"/>
                    </a:lnTo>
                    <a:lnTo>
                      <a:pt x="233" y="567"/>
                    </a:lnTo>
                    <a:lnTo>
                      <a:pt x="260" y="512"/>
                    </a:lnTo>
                    <a:lnTo>
                      <a:pt x="291" y="461"/>
                    </a:lnTo>
                    <a:lnTo>
                      <a:pt x="327" y="413"/>
                    </a:lnTo>
                    <a:lnTo>
                      <a:pt x="367" y="368"/>
                    </a:lnTo>
                    <a:lnTo>
                      <a:pt x="411" y="328"/>
                    </a:lnTo>
                    <a:lnTo>
                      <a:pt x="459" y="292"/>
                    </a:lnTo>
                    <a:lnTo>
                      <a:pt x="511" y="261"/>
                    </a:lnTo>
                    <a:lnTo>
                      <a:pt x="565" y="234"/>
                    </a:lnTo>
                    <a:lnTo>
                      <a:pt x="623" y="213"/>
                    </a:lnTo>
                    <a:lnTo>
                      <a:pt x="683" y="197"/>
                    </a:lnTo>
                    <a:lnTo>
                      <a:pt x="745" y="188"/>
                    </a:lnTo>
                    <a:lnTo>
                      <a:pt x="808" y="184"/>
                    </a:lnTo>
                    <a:lnTo>
                      <a:pt x="873" y="188"/>
                    </a:lnTo>
                    <a:lnTo>
                      <a:pt x="934" y="197"/>
                    </a:lnTo>
                    <a:lnTo>
                      <a:pt x="994" y="212"/>
                    </a:lnTo>
                    <a:lnTo>
                      <a:pt x="1051" y="234"/>
                    </a:lnTo>
                    <a:lnTo>
                      <a:pt x="1106" y="260"/>
                    </a:lnTo>
                    <a:lnTo>
                      <a:pt x="1157" y="291"/>
                    </a:lnTo>
                    <a:lnTo>
                      <a:pt x="1205" y="327"/>
                    </a:lnTo>
                    <a:lnTo>
                      <a:pt x="1249" y="367"/>
                    </a:lnTo>
                    <a:lnTo>
                      <a:pt x="1290" y="412"/>
                    </a:lnTo>
                    <a:lnTo>
                      <a:pt x="1325" y="459"/>
                    </a:lnTo>
                    <a:lnTo>
                      <a:pt x="1356" y="511"/>
                    </a:lnTo>
                    <a:lnTo>
                      <a:pt x="1383" y="565"/>
                    </a:lnTo>
                    <a:lnTo>
                      <a:pt x="1404" y="623"/>
                    </a:lnTo>
                    <a:lnTo>
                      <a:pt x="1419" y="682"/>
                    </a:lnTo>
                    <a:lnTo>
                      <a:pt x="1428" y="744"/>
                    </a:lnTo>
                    <a:lnTo>
                      <a:pt x="1431" y="807"/>
                    </a:lnTo>
                    <a:lnTo>
                      <a:pt x="1428" y="871"/>
                    </a:lnTo>
                    <a:lnTo>
                      <a:pt x="1419" y="933"/>
                    </a:lnTo>
                    <a:lnTo>
                      <a:pt x="1404" y="992"/>
                    </a:lnTo>
                    <a:lnTo>
                      <a:pt x="1383" y="1049"/>
                    </a:lnTo>
                    <a:lnTo>
                      <a:pt x="1356" y="1104"/>
                    </a:lnTo>
                    <a:lnTo>
                      <a:pt x="1325" y="1155"/>
                    </a:lnTo>
                    <a:lnTo>
                      <a:pt x="1290" y="1203"/>
                    </a:lnTo>
                    <a:lnTo>
                      <a:pt x="1250" y="1248"/>
                    </a:lnTo>
                    <a:lnTo>
                      <a:pt x="1205" y="1288"/>
                    </a:lnTo>
                    <a:lnTo>
                      <a:pt x="1158" y="1324"/>
                    </a:lnTo>
                    <a:lnTo>
                      <a:pt x="1106" y="1355"/>
                    </a:lnTo>
                    <a:lnTo>
                      <a:pt x="1052" y="1381"/>
                    </a:lnTo>
                    <a:lnTo>
                      <a:pt x="995" y="1402"/>
                    </a:lnTo>
                    <a:lnTo>
                      <a:pt x="935" y="1417"/>
                    </a:lnTo>
                    <a:lnTo>
                      <a:pt x="873" y="1426"/>
                    </a:lnTo>
                    <a:lnTo>
                      <a:pt x="809" y="1430"/>
                    </a:lnTo>
                    <a:lnTo>
                      <a:pt x="746" y="1426"/>
                    </a:lnTo>
                    <a:lnTo>
                      <a:pt x="684" y="1417"/>
                    </a:lnTo>
                    <a:lnTo>
                      <a:pt x="624" y="1402"/>
                    </a:lnTo>
                    <a:lnTo>
                      <a:pt x="567" y="1381"/>
                    </a:lnTo>
                    <a:lnTo>
                      <a:pt x="513" y="1355"/>
                    </a:lnTo>
                    <a:lnTo>
                      <a:pt x="461" y="1324"/>
                    </a:lnTo>
                    <a:lnTo>
                      <a:pt x="413" y="1288"/>
                    </a:lnTo>
                    <a:lnTo>
                      <a:pt x="369" y="1248"/>
                    </a:lnTo>
                    <a:lnTo>
                      <a:pt x="329" y="1203"/>
                    </a:lnTo>
                    <a:lnTo>
                      <a:pt x="293" y="1155"/>
                    </a:lnTo>
                    <a:lnTo>
                      <a:pt x="262" y="1104"/>
                    </a:lnTo>
                    <a:lnTo>
                      <a:pt x="236" y="1049"/>
                    </a:lnTo>
                    <a:lnTo>
                      <a:pt x="214" y="992"/>
                    </a:lnTo>
                    <a:lnTo>
                      <a:pt x="199" y="933"/>
                    </a:lnTo>
                    <a:lnTo>
                      <a:pt x="188" y="871"/>
                    </a:lnTo>
                    <a:lnTo>
                      <a:pt x="185" y="80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8" name="Freeform 1138">
                <a:extLst>
                  <a:ext uri="{FF2B5EF4-FFF2-40B4-BE49-F238E27FC236}">
                    <a16:creationId xmlns:a16="http://schemas.microsoft.com/office/drawing/2014/main" id="{0A6CE3B1-2466-465D-9A29-58719BCFB74B}"/>
                  </a:ext>
                </a:extLst>
              </p:cNvPr>
              <p:cNvSpPr>
                <a:spLocks noEditPoints="1"/>
              </p:cNvSpPr>
              <p:nvPr/>
            </p:nvSpPr>
            <p:spPr bwMode="auto">
              <a:xfrm>
                <a:off x="1718" y="2476"/>
                <a:ext cx="804" cy="804"/>
              </a:xfrm>
              <a:custGeom>
                <a:avLst/>
                <a:gdLst>
                  <a:gd name="T0" fmla="*/ 22 w 1608"/>
                  <a:gd name="T1" fmla="*/ 15 h 1609"/>
                  <a:gd name="T2" fmla="*/ 21 w 1608"/>
                  <a:gd name="T3" fmla="*/ 18 h 1609"/>
                  <a:gd name="T4" fmla="*/ 18 w 1608"/>
                  <a:gd name="T5" fmla="*/ 21 h 1609"/>
                  <a:gd name="T6" fmla="*/ 14 w 1608"/>
                  <a:gd name="T7" fmla="*/ 22 h 1609"/>
                  <a:gd name="T8" fmla="*/ 10 w 1608"/>
                  <a:gd name="T9" fmla="*/ 21 h 1609"/>
                  <a:gd name="T10" fmla="*/ 7 w 1608"/>
                  <a:gd name="T11" fmla="*/ 20 h 1609"/>
                  <a:gd name="T12" fmla="*/ 4 w 1608"/>
                  <a:gd name="T13" fmla="*/ 17 h 1609"/>
                  <a:gd name="T14" fmla="*/ 3 w 1608"/>
                  <a:gd name="T15" fmla="*/ 13 h 1609"/>
                  <a:gd name="T16" fmla="*/ 4 w 1608"/>
                  <a:gd name="T17" fmla="*/ 9 h 1609"/>
                  <a:gd name="T18" fmla="*/ 5 w 1608"/>
                  <a:gd name="T19" fmla="*/ 6 h 1609"/>
                  <a:gd name="T20" fmla="*/ 8 w 1608"/>
                  <a:gd name="T21" fmla="*/ 3 h 1609"/>
                  <a:gd name="T22" fmla="*/ 12 w 1608"/>
                  <a:gd name="T23" fmla="*/ 2 h 1609"/>
                  <a:gd name="T24" fmla="*/ 16 w 1608"/>
                  <a:gd name="T25" fmla="*/ 3 h 1609"/>
                  <a:gd name="T26" fmla="*/ 19 w 1608"/>
                  <a:gd name="T27" fmla="*/ 5 h 1609"/>
                  <a:gd name="T28" fmla="*/ 22 w 1608"/>
                  <a:gd name="T29" fmla="*/ 7 h 1609"/>
                  <a:gd name="T30" fmla="*/ 23 w 1608"/>
                  <a:gd name="T31" fmla="*/ 11 h 1609"/>
                  <a:gd name="T32" fmla="*/ 1 w 1608"/>
                  <a:gd name="T33" fmla="*/ 11 h 1609"/>
                  <a:gd name="T34" fmla="*/ 1 w 1608"/>
                  <a:gd name="T35" fmla="*/ 8 h 1609"/>
                  <a:gd name="T36" fmla="*/ 2 w 1608"/>
                  <a:gd name="T37" fmla="*/ 6 h 1609"/>
                  <a:gd name="T38" fmla="*/ 3 w 1608"/>
                  <a:gd name="T39" fmla="*/ 4 h 1609"/>
                  <a:gd name="T40" fmla="*/ 5 w 1608"/>
                  <a:gd name="T41" fmla="*/ 2 h 1609"/>
                  <a:gd name="T42" fmla="*/ 7 w 1608"/>
                  <a:gd name="T43" fmla="*/ 1 h 1609"/>
                  <a:gd name="T44" fmla="*/ 9 w 1608"/>
                  <a:gd name="T45" fmla="*/ 0 h 1609"/>
                  <a:gd name="T46" fmla="*/ 12 w 1608"/>
                  <a:gd name="T47" fmla="*/ 0 h 1609"/>
                  <a:gd name="T48" fmla="*/ 14 w 1608"/>
                  <a:gd name="T49" fmla="*/ 0 h 1609"/>
                  <a:gd name="T50" fmla="*/ 17 w 1608"/>
                  <a:gd name="T51" fmla="*/ 0 h 1609"/>
                  <a:gd name="T52" fmla="*/ 19 w 1608"/>
                  <a:gd name="T53" fmla="*/ 1 h 1609"/>
                  <a:gd name="T54" fmla="*/ 21 w 1608"/>
                  <a:gd name="T55" fmla="*/ 2 h 1609"/>
                  <a:gd name="T56" fmla="*/ 23 w 1608"/>
                  <a:gd name="T57" fmla="*/ 4 h 1609"/>
                  <a:gd name="T58" fmla="*/ 24 w 1608"/>
                  <a:gd name="T59" fmla="*/ 6 h 1609"/>
                  <a:gd name="T60" fmla="*/ 25 w 1608"/>
                  <a:gd name="T61" fmla="*/ 8 h 1609"/>
                  <a:gd name="T62" fmla="*/ 26 w 1608"/>
                  <a:gd name="T63" fmla="*/ 11 h 1609"/>
                  <a:gd name="T64" fmla="*/ 26 w 1608"/>
                  <a:gd name="T65" fmla="*/ 13 h 1609"/>
                  <a:gd name="T66" fmla="*/ 25 w 1608"/>
                  <a:gd name="T67" fmla="*/ 16 h 1609"/>
                  <a:gd name="T68" fmla="*/ 24 w 1608"/>
                  <a:gd name="T69" fmla="*/ 18 h 1609"/>
                  <a:gd name="T70" fmla="*/ 23 w 1608"/>
                  <a:gd name="T71" fmla="*/ 20 h 1609"/>
                  <a:gd name="T72" fmla="*/ 21 w 1608"/>
                  <a:gd name="T73" fmla="*/ 22 h 1609"/>
                  <a:gd name="T74" fmla="*/ 19 w 1608"/>
                  <a:gd name="T75" fmla="*/ 23 h 1609"/>
                  <a:gd name="T76" fmla="*/ 17 w 1608"/>
                  <a:gd name="T77" fmla="*/ 24 h 1609"/>
                  <a:gd name="T78" fmla="*/ 14 w 1608"/>
                  <a:gd name="T79" fmla="*/ 25 h 1609"/>
                  <a:gd name="T80" fmla="*/ 12 w 1608"/>
                  <a:gd name="T81" fmla="*/ 25 h 1609"/>
                  <a:gd name="T82" fmla="*/ 9 w 1608"/>
                  <a:gd name="T83" fmla="*/ 24 h 1609"/>
                  <a:gd name="T84" fmla="*/ 7 w 1608"/>
                  <a:gd name="T85" fmla="*/ 23 h 1609"/>
                  <a:gd name="T86" fmla="*/ 5 w 1608"/>
                  <a:gd name="T87" fmla="*/ 22 h 1609"/>
                  <a:gd name="T88" fmla="*/ 3 w 1608"/>
                  <a:gd name="T89" fmla="*/ 20 h 1609"/>
                  <a:gd name="T90" fmla="*/ 2 w 1608"/>
                  <a:gd name="T91" fmla="*/ 18 h 1609"/>
                  <a:gd name="T92" fmla="*/ 1 w 1608"/>
                  <a:gd name="T93" fmla="*/ 16 h 1609"/>
                  <a:gd name="T94" fmla="*/ 1 w 1608"/>
                  <a:gd name="T95" fmla="*/ 13 h 16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8" h="1609">
                    <a:moveTo>
                      <a:pt x="1431" y="806"/>
                    </a:moveTo>
                    <a:lnTo>
                      <a:pt x="1427" y="869"/>
                    </a:lnTo>
                    <a:lnTo>
                      <a:pt x="1418" y="931"/>
                    </a:lnTo>
                    <a:lnTo>
                      <a:pt x="1403" y="991"/>
                    </a:lnTo>
                    <a:lnTo>
                      <a:pt x="1381" y="1049"/>
                    </a:lnTo>
                    <a:lnTo>
                      <a:pt x="1355" y="1103"/>
                    </a:lnTo>
                    <a:lnTo>
                      <a:pt x="1323" y="1155"/>
                    </a:lnTo>
                    <a:lnTo>
                      <a:pt x="1288" y="1203"/>
                    </a:lnTo>
                    <a:lnTo>
                      <a:pt x="1247" y="1248"/>
                    </a:lnTo>
                    <a:lnTo>
                      <a:pt x="1202" y="1288"/>
                    </a:lnTo>
                    <a:lnTo>
                      <a:pt x="1154" y="1325"/>
                    </a:lnTo>
                    <a:lnTo>
                      <a:pt x="1103" y="1356"/>
                    </a:lnTo>
                    <a:lnTo>
                      <a:pt x="1048" y="1383"/>
                    </a:lnTo>
                    <a:lnTo>
                      <a:pt x="991" y="1405"/>
                    </a:lnTo>
                    <a:lnTo>
                      <a:pt x="931" y="1420"/>
                    </a:lnTo>
                    <a:lnTo>
                      <a:pt x="868" y="1429"/>
                    </a:lnTo>
                    <a:lnTo>
                      <a:pt x="804" y="1432"/>
                    </a:lnTo>
                    <a:lnTo>
                      <a:pt x="739" y="1429"/>
                    </a:lnTo>
                    <a:lnTo>
                      <a:pt x="677" y="1420"/>
                    </a:lnTo>
                    <a:lnTo>
                      <a:pt x="617" y="1404"/>
                    </a:lnTo>
                    <a:lnTo>
                      <a:pt x="560" y="1383"/>
                    </a:lnTo>
                    <a:lnTo>
                      <a:pt x="504" y="1356"/>
                    </a:lnTo>
                    <a:lnTo>
                      <a:pt x="453" y="1324"/>
                    </a:lnTo>
                    <a:lnTo>
                      <a:pt x="404" y="1288"/>
                    </a:lnTo>
                    <a:lnTo>
                      <a:pt x="360" y="1248"/>
                    </a:lnTo>
                    <a:lnTo>
                      <a:pt x="319" y="1203"/>
                    </a:lnTo>
                    <a:lnTo>
                      <a:pt x="283" y="1155"/>
                    </a:lnTo>
                    <a:lnTo>
                      <a:pt x="251" y="1103"/>
                    </a:lnTo>
                    <a:lnTo>
                      <a:pt x="225" y="1049"/>
                    </a:lnTo>
                    <a:lnTo>
                      <a:pt x="204" y="991"/>
                    </a:lnTo>
                    <a:lnTo>
                      <a:pt x="188" y="931"/>
                    </a:lnTo>
                    <a:lnTo>
                      <a:pt x="178" y="869"/>
                    </a:lnTo>
                    <a:lnTo>
                      <a:pt x="175" y="806"/>
                    </a:lnTo>
                    <a:lnTo>
                      <a:pt x="178" y="742"/>
                    </a:lnTo>
                    <a:lnTo>
                      <a:pt x="188" y="680"/>
                    </a:lnTo>
                    <a:lnTo>
                      <a:pt x="204" y="620"/>
                    </a:lnTo>
                    <a:lnTo>
                      <a:pt x="225" y="562"/>
                    </a:lnTo>
                    <a:lnTo>
                      <a:pt x="251" y="508"/>
                    </a:lnTo>
                    <a:lnTo>
                      <a:pt x="282" y="456"/>
                    </a:lnTo>
                    <a:lnTo>
                      <a:pt x="319" y="408"/>
                    </a:lnTo>
                    <a:lnTo>
                      <a:pt x="359" y="363"/>
                    </a:lnTo>
                    <a:lnTo>
                      <a:pt x="404" y="323"/>
                    </a:lnTo>
                    <a:lnTo>
                      <a:pt x="453" y="287"/>
                    </a:lnTo>
                    <a:lnTo>
                      <a:pt x="504" y="255"/>
                    </a:lnTo>
                    <a:lnTo>
                      <a:pt x="559" y="228"/>
                    </a:lnTo>
                    <a:lnTo>
                      <a:pt x="616" y="208"/>
                    </a:lnTo>
                    <a:lnTo>
                      <a:pt x="676" y="191"/>
                    </a:lnTo>
                    <a:lnTo>
                      <a:pt x="738" y="181"/>
                    </a:lnTo>
                    <a:lnTo>
                      <a:pt x="803" y="178"/>
                    </a:lnTo>
                    <a:lnTo>
                      <a:pt x="867" y="181"/>
                    </a:lnTo>
                    <a:lnTo>
                      <a:pt x="929" y="190"/>
                    </a:lnTo>
                    <a:lnTo>
                      <a:pt x="989" y="206"/>
                    </a:lnTo>
                    <a:lnTo>
                      <a:pt x="1047" y="227"/>
                    </a:lnTo>
                    <a:lnTo>
                      <a:pt x="1102" y="254"/>
                    </a:lnTo>
                    <a:lnTo>
                      <a:pt x="1154" y="286"/>
                    </a:lnTo>
                    <a:lnTo>
                      <a:pt x="1202" y="322"/>
                    </a:lnTo>
                    <a:lnTo>
                      <a:pt x="1246" y="362"/>
                    </a:lnTo>
                    <a:lnTo>
                      <a:pt x="1288" y="407"/>
                    </a:lnTo>
                    <a:lnTo>
                      <a:pt x="1323" y="455"/>
                    </a:lnTo>
                    <a:lnTo>
                      <a:pt x="1355" y="507"/>
                    </a:lnTo>
                    <a:lnTo>
                      <a:pt x="1381" y="561"/>
                    </a:lnTo>
                    <a:lnTo>
                      <a:pt x="1402" y="619"/>
                    </a:lnTo>
                    <a:lnTo>
                      <a:pt x="1418" y="679"/>
                    </a:lnTo>
                    <a:lnTo>
                      <a:pt x="1427" y="741"/>
                    </a:lnTo>
                    <a:lnTo>
                      <a:pt x="1431" y="806"/>
                    </a:lnTo>
                    <a:close/>
                    <a:moveTo>
                      <a:pt x="0" y="808"/>
                    </a:moveTo>
                    <a:lnTo>
                      <a:pt x="1" y="766"/>
                    </a:lnTo>
                    <a:lnTo>
                      <a:pt x="5" y="726"/>
                    </a:lnTo>
                    <a:lnTo>
                      <a:pt x="9" y="686"/>
                    </a:lnTo>
                    <a:lnTo>
                      <a:pt x="16" y="647"/>
                    </a:lnTo>
                    <a:lnTo>
                      <a:pt x="25" y="607"/>
                    </a:lnTo>
                    <a:lnTo>
                      <a:pt x="36" y="569"/>
                    </a:lnTo>
                    <a:lnTo>
                      <a:pt x="48" y="531"/>
                    </a:lnTo>
                    <a:lnTo>
                      <a:pt x="63" y="496"/>
                    </a:lnTo>
                    <a:lnTo>
                      <a:pt x="79" y="460"/>
                    </a:lnTo>
                    <a:lnTo>
                      <a:pt x="97" y="424"/>
                    </a:lnTo>
                    <a:lnTo>
                      <a:pt x="116" y="391"/>
                    </a:lnTo>
                    <a:lnTo>
                      <a:pt x="137" y="359"/>
                    </a:lnTo>
                    <a:lnTo>
                      <a:pt x="159" y="326"/>
                    </a:lnTo>
                    <a:lnTo>
                      <a:pt x="183" y="296"/>
                    </a:lnTo>
                    <a:lnTo>
                      <a:pt x="208" y="266"/>
                    </a:lnTo>
                    <a:lnTo>
                      <a:pt x="235" y="239"/>
                    </a:lnTo>
                    <a:lnTo>
                      <a:pt x="263" y="212"/>
                    </a:lnTo>
                    <a:lnTo>
                      <a:pt x="293" y="187"/>
                    </a:lnTo>
                    <a:lnTo>
                      <a:pt x="322" y="163"/>
                    </a:lnTo>
                    <a:lnTo>
                      <a:pt x="354" y="140"/>
                    </a:lnTo>
                    <a:lnTo>
                      <a:pt x="387" y="119"/>
                    </a:lnTo>
                    <a:lnTo>
                      <a:pt x="420" y="99"/>
                    </a:lnTo>
                    <a:lnTo>
                      <a:pt x="455" y="81"/>
                    </a:lnTo>
                    <a:lnTo>
                      <a:pt x="491" y="65"/>
                    </a:lnTo>
                    <a:lnTo>
                      <a:pt x="526" y="50"/>
                    </a:lnTo>
                    <a:lnTo>
                      <a:pt x="564" y="37"/>
                    </a:lnTo>
                    <a:lnTo>
                      <a:pt x="602" y="27"/>
                    </a:lnTo>
                    <a:lnTo>
                      <a:pt x="642" y="17"/>
                    </a:lnTo>
                    <a:lnTo>
                      <a:pt x="681" y="9"/>
                    </a:lnTo>
                    <a:lnTo>
                      <a:pt x="721" y="5"/>
                    </a:lnTo>
                    <a:lnTo>
                      <a:pt x="761" y="1"/>
                    </a:lnTo>
                    <a:lnTo>
                      <a:pt x="803" y="0"/>
                    </a:lnTo>
                    <a:lnTo>
                      <a:pt x="844" y="1"/>
                    </a:lnTo>
                    <a:lnTo>
                      <a:pt x="886" y="5"/>
                    </a:lnTo>
                    <a:lnTo>
                      <a:pt x="926" y="9"/>
                    </a:lnTo>
                    <a:lnTo>
                      <a:pt x="965" y="17"/>
                    </a:lnTo>
                    <a:lnTo>
                      <a:pt x="1004" y="27"/>
                    </a:lnTo>
                    <a:lnTo>
                      <a:pt x="1042" y="37"/>
                    </a:lnTo>
                    <a:lnTo>
                      <a:pt x="1080" y="50"/>
                    </a:lnTo>
                    <a:lnTo>
                      <a:pt x="1116" y="65"/>
                    </a:lnTo>
                    <a:lnTo>
                      <a:pt x="1152" y="81"/>
                    </a:lnTo>
                    <a:lnTo>
                      <a:pt x="1186" y="98"/>
                    </a:lnTo>
                    <a:lnTo>
                      <a:pt x="1221" y="118"/>
                    </a:lnTo>
                    <a:lnTo>
                      <a:pt x="1253" y="140"/>
                    </a:lnTo>
                    <a:lnTo>
                      <a:pt x="1284" y="161"/>
                    </a:lnTo>
                    <a:lnTo>
                      <a:pt x="1315" y="186"/>
                    </a:lnTo>
                    <a:lnTo>
                      <a:pt x="1344" y="211"/>
                    </a:lnTo>
                    <a:lnTo>
                      <a:pt x="1372" y="238"/>
                    </a:lnTo>
                    <a:lnTo>
                      <a:pt x="1398" y="266"/>
                    </a:lnTo>
                    <a:lnTo>
                      <a:pt x="1424" y="295"/>
                    </a:lnTo>
                    <a:lnTo>
                      <a:pt x="1448" y="325"/>
                    </a:lnTo>
                    <a:lnTo>
                      <a:pt x="1470" y="357"/>
                    </a:lnTo>
                    <a:lnTo>
                      <a:pt x="1492" y="390"/>
                    </a:lnTo>
                    <a:lnTo>
                      <a:pt x="1510" y="423"/>
                    </a:lnTo>
                    <a:lnTo>
                      <a:pt x="1528" y="458"/>
                    </a:lnTo>
                    <a:lnTo>
                      <a:pt x="1545" y="493"/>
                    </a:lnTo>
                    <a:lnTo>
                      <a:pt x="1558" y="530"/>
                    </a:lnTo>
                    <a:lnTo>
                      <a:pt x="1571" y="567"/>
                    </a:lnTo>
                    <a:lnTo>
                      <a:pt x="1583" y="605"/>
                    </a:lnTo>
                    <a:lnTo>
                      <a:pt x="1592" y="644"/>
                    </a:lnTo>
                    <a:lnTo>
                      <a:pt x="1599" y="683"/>
                    </a:lnTo>
                    <a:lnTo>
                      <a:pt x="1603" y="724"/>
                    </a:lnTo>
                    <a:lnTo>
                      <a:pt x="1607" y="764"/>
                    </a:lnTo>
                    <a:lnTo>
                      <a:pt x="1608" y="806"/>
                    </a:lnTo>
                    <a:lnTo>
                      <a:pt x="1607" y="847"/>
                    </a:lnTo>
                    <a:lnTo>
                      <a:pt x="1603" y="887"/>
                    </a:lnTo>
                    <a:lnTo>
                      <a:pt x="1599" y="928"/>
                    </a:lnTo>
                    <a:lnTo>
                      <a:pt x="1592" y="967"/>
                    </a:lnTo>
                    <a:lnTo>
                      <a:pt x="1583" y="1006"/>
                    </a:lnTo>
                    <a:lnTo>
                      <a:pt x="1572" y="1044"/>
                    </a:lnTo>
                    <a:lnTo>
                      <a:pt x="1560" y="1081"/>
                    </a:lnTo>
                    <a:lnTo>
                      <a:pt x="1545" y="1118"/>
                    </a:lnTo>
                    <a:lnTo>
                      <a:pt x="1528" y="1154"/>
                    </a:lnTo>
                    <a:lnTo>
                      <a:pt x="1511" y="1188"/>
                    </a:lnTo>
                    <a:lnTo>
                      <a:pt x="1492" y="1221"/>
                    </a:lnTo>
                    <a:lnTo>
                      <a:pt x="1471" y="1254"/>
                    </a:lnTo>
                    <a:lnTo>
                      <a:pt x="1448" y="1286"/>
                    </a:lnTo>
                    <a:lnTo>
                      <a:pt x="1424" y="1316"/>
                    </a:lnTo>
                    <a:lnTo>
                      <a:pt x="1398" y="1345"/>
                    </a:lnTo>
                    <a:lnTo>
                      <a:pt x="1372" y="1372"/>
                    </a:lnTo>
                    <a:lnTo>
                      <a:pt x="1344" y="1400"/>
                    </a:lnTo>
                    <a:lnTo>
                      <a:pt x="1315" y="1425"/>
                    </a:lnTo>
                    <a:lnTo>
                      <a:pt x="1284" y="1448"/>
                    </a:lnTo>
                    <a:lnTo>
                      <a:pt x="1253" y="1472"/>
                    </a:lnTo>
                    <a:lnTo>
                      <a:pt x="1220" y="1492"/>
                    </a:lnTo>
                    <a:lnTo>
                      <a:pt x="1186" y="1512"/>
                    </a:lnTo>
                    <a:lnTo>
                      <a:pt x="1152" y="1529"/>
                    </a:lnTo>
                    <a:lnTo>
                      <a:pt x="1116" y="1545"/>
                    </a:lnTo>
                    <a:lnTo>
                      <a:pt x="1079" y="1560"/>
                    </a:lnTo>
                    <a:lnTo>
                      <a:pt x="1042" y="1573"/>
                    </a:lnTo>
                    <a:lnTo>
                      <a:pt x="1004" y="1583"/>
                    </a:lnTo>
                    <a:lnTo>
                      <a:pt x="965" y="1592"/>
                    </a:lnTo>
                    <a:lnTo>
                      <a:pt x="925" y="1599"/>
                    </a:lnTo>
                    <a:lnTo>
                      <a:pt x="885" y="1604"/>
                    </a:lnTo>
                    <a:lnTo>
                      <a:pt x="844" y="1607"/>
                    </a:lnTo>
                    <a:lnTo>
                      <a:pt x="803" y="1609"/>
                    </a:lnTo>
                    <a:lnTo>
                      <a:pt x="761" y="1607"/>
                    </a:lnTo>
                    <a:lnTo>
                      <a:pt x="721" y="1604"/>
                    </a:lnTo>
                    <a:lnTo>
                      <a:pt x="681" y="1599"/>
                    </a:lnTo>
                    <a:lnTo>
                      <a:pt x="642" y="1592"/>
                    </a:lnTo>
                    <a:lnTo>
                      <a:pt x="602" y="1583"/>
                    </a:lnTo>
                    <a:lnTo>
                      <a:pt x="564" y="1573"/>
                    </a:lnTo>
                    <a:lnTo>
                      <a:pt x="528" y="1560"/>
                    </a:lnTo>
                    <a:lnTo>
                      <a:pt x="491" y="1545"/>
                    </a:lnTo>
                    <a:lnTo>
                      <a:pt x="455" y="1529"/>
                    </a:lnTo>
                    <a:lnTo>
                      <a:pt x="420" y="1512"/>
                    </a:lnTo>
                    <a:lnTo>
                      <a:pt x="387" y="1492"/>
                    </a:lnTo>
                    <a:lnTo>
                      <a:pt x="355" y="1472"/>
                    </a:lnTo>
                    <a:lnTo>
                      <a:pt x="322" y="1448"/>
                    </a:lnTo>
                    <a:lnTo>
                      <a:pt x="293" y="1425"/>
                    </a:lnTo>
                    <a:lnTo>
                      <a:pt x="264" y="1400"/>
                    </a:lnTo>
                    <a:lnTo>
                      <a:pt x="236" y="1374"/>
                    </a:lnTo>
                    <a:lnTo>
                      <a:pt x="208" y="1346"/>
                    </a:lnTo>
                    <a:lnTo>
                      <a:pt x="183" y="1316"/>
                    </a:lnTo>
                    <a:lnTo>
                      <a:pt x="160" y="1286"/>
                    </a:lnTo>
                    <a:lnTo>
                      <a:pt x="137" y="1255"/>
                    </a:lnTo>
                    <a:lnTo>
                      <a:pt x="116" y="1223"/>
                    </a:lnTo>
                    <a:lnTo>
                      <a:pt x="97" y="1188"/>
                    </a:lnTo>
                    <a:lnTo>
                      <a:pt x="79" y="1155"/>
                    </a:lnTo>
                    <a:lnTo>
                      <a:pt x="63" y="1119"/>
                    </a:lnTo>
                    <a:lnTo>
                      <a:pt x="48" y="1082"/>
                    </a:lnTo>
                    <a:lnTo>
                      <a:pt x="36" y="1045"/>
                    </a:lnTo>
                    <a:lnTo>
                      <a:pt x="25" y="1007"/>
                    </a:lnTo>
                    <a:lnTo>
                      <a:pt x="16" y="969"/>
                    </a:lnTo>
                    <a:lnTo>
                      <a:pt x="9" y="929"/>
                    </a:lnTo>
                    <a:lnTo>
                      <a:pt x="5" y="890"/>
                    </a:lnTo>
                    <a:lnTo>
                      <a:pt x="1" y="849"/>
                    </a:lnTo>
                    <a:lnTo>
                      <a:pt x="0" y="808"/>
                    </a:lnTo>
                    <a:close/>
                  </a:path>
                </a:pathLst>
              </a:custGeom>
              <a:solidFill>
                <a:srgbClr val="0C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9" name="Freeform 1139">
                <a:extLst>
                  <a:ext uri="{FF2B5EF4-FFF2-40B4-BE49-F238E27FC236}">
                    <a16:creationId xmlns:a16="http://schemas.microsoft.com/office/drawing/2014/main" id="{C6DF2320-93FD-4EA3-AB06-0979CB787B7E}"/>
                  </a:ext>
                </a:extLst>
              </p:cNvPr>
              <p:cNvSpPr>
                <a:spLocks noEditPoints="1"/>
              </p:cNvSpPr>
              <p:nvPr/>
            </p:nvSpPr>
            <p:spPr bwMode="auto">
              <a:xfrm>
                <a:off x="1720" y="2478"/>
                <a:ext cx="799" cy="800"/>
              </a:xfrm>
              <a:custGeom>
                <a:avLst/>
                <a:gdLst>
                  <a:gd name="T0" fmla="*/ 22 w 1598"/>
                  <a:gd name="T1" fmla="*/ 16 h 1598"/>
                  <a:gd name="T2" fmla="*/ 21 w 1598"/>
                  <a:gd name="T3" fmla="*/ 19 h 1598"/>
                  <a:gd name="T4" fmla="*/ 18 w 1598"/>
                  <a:gd name="T5" fmla="*/ 22 h 1598"/>
                  <a:gd name="T6" fmla="*/ 14 w 1598"/>
                  <a:gd name="T7" fmla="*/ 23 h 1598"/>
                  <a:gd name="T8" fmla="*/ 10 w 1598"/>
                  <a:gd name="T9" fmla="*/ 22 h 1598"/>
                  <a:gd name="T10" fmla="*/ 7 w 1598"/>
                  <a:gd name="T11" fmla="*/ 21 h 1598"/>
                  <a:gd name="T12" fmla="*/ 4 w 1598"/>
                  <a:gd name="T13" fmla="*/ 18 h 1598"/>
                  <a:gd name="T14" fmla="*/ 3 w 1598"/>
                  <a:gd name="T15" fmla="*/ 14 h 1598"/>
                  <a:gd name="T16" fmla="*/ 4 w 1598"/>
                  <a:gd name="T17" fmla="*/ 10 h 1598"/>
                  <a:gd name="T18" fmla="*/ 5 w 1598"/>
                  <a:gd name="T19" fmla="*/ 7 h 1598"/>
                  <a:gd name="T20" fmla="*/ 8 w 1598"/>
                  <a:gd name="T21" fmla="*/ 4 h 1598"/>
                  <a:gd name="T22" fmla="*/ 12 w 1598"/>
                  <a:gd name="T23" fmla="*/ 3 h 1598"/>
                  <a:gd name="T24" fmla="*/ 16 w 1598"/>
                  <a:gd name="T25" fmla="*/ 4 h 1598"/>
                  <a:gd name="T26" fmla="*/ 19 w 1598"/>
                  <a:gd name="T27" fmla="*/ 5 h 1598"/>
                  <a:gd name="T28" fmla="*/ 22 w 1598"/>
                  <a:gd name="T29" fmla="*/ 8 h 1598"/>
                  <a:gd name="T30" fmla="*/ 23 w 1598"/>
                  <a:gd name="T31" fmla="*/ 12 h 1598"/>
                  <a:gd name="T32" fmla="*/ 1 w 1598"/>
                  <a:gd name="T33" fmla="*/ 12 h 1598"/>
                  <a:gd name="T34" fmla="*/ 1 w 1598"/>
                  <a:gd name="T35" fmla="*/ 9 h 1598"/>
                  <a:gd name="T36" fmla="*/ 2 w 1598"/>
                  <a:gd name="T37" fmla="*/ 7 h 1598"/>
                  <a:gd name="T38" fmla="*/ 3 w 1598"/>
                  <a:gd name="T39" fmla="*/ 5 h 1598"/>
                  <a:gd name="T40" fmla="*/ 5 w 1598"/>
                  <a:gd name="T41" fmla="*/ 3 h 1598"/>
                  <a:gd name="T42" fmla="*/ 7 w 1598"/>
                  <a:gd name="T43" fmla="*/ 2 h 1598"/>
                  <a:gd name="T44" fmla="*/ 9 w 1598"/>
                  <a:gd name="T45" fmla="*/ 1 h 1598"/>
                  <a:gd name="T46" fmla="*/ 12 w 1598"/>
                  <a:gd name="T47" fmla="*/ 1 h 1598"/>
                  <a:gd name="T48" fmla="*/ 14 w 1598"/>
                  <a:gd name="T49" fmla="*/ 1 h 1598"/>
                  <a:gd name="T50" fmla="*/ 17 w 1598"/>
                  <a:gd name="T51" fmla="*/ 1 h 1598"/>
                  <a:gd name="T52" fmla="*/ 19 w 1598"/>
                  <a:gd name="T53" fmla="*/ 2 h 1598"/>
                  <a:gd name="T54" fmla="*/ 21 w 1598"/>
                  <a:gd name="T55" fmla="*/ 3 h 1598"/>
                  <a:gd name="T56" fmla="*/ 23 w 1598"/>
                  <a:gd name="T57" fmla="*/ 5 h 1598"/>
                  <a:gd name="T58" fmla="*/ 24 w 1598"/>
                  <a:gd name="T59" fmla="*/ 7 h 1598"/>
                  <a:gd name="T60" fmla="*/ 25 w 1598"/>
                  <a:gd name="T61" fmla="*/ 9 h 1598"/>
                  <a:gd name="T62" fmla="*/ 25 w 1598"/>
                  <a:gd name="T63" fmla="*/ 12 h 1598"/>
                  <a:gd name="T64" fmla="*/ 25 w 1598"/>
                  <a:gd name="T65" fmla="*/ 14 h 1598"/>
                  <a:gd name="T66" fmla="*/ 25 w 1598"/>
                  <a:gd name="T67" fmla="*/ 17 h 1598"/>
                  <a:gd name="T68" fmla="*/ 24 w 1598"/>
                  <a:gd name="T69" fmla="*/ 19 h 1598"/>
                  <a:gd name="T70" fmla="*/ 23 w 1598"/>
                  <a:gd name="T71" fmla="*/ 21 h 1598"/>
                  <a:gd name="T72" fmla="*/ 21 w 1598"/>
                  <a:gd name="T73" fmla="*/ 23 h 1598"/>
                  <a:gd name="T74" fmla="*/ 19 w 1598"/>
                  <a:gd name="T75" fmla="*/ 24 h 1598"/>
                  <a:gd name="T76" fmla="*/ 17 w 1598"/>
                  <a:gd name="T77" fmla="*/ 25 h 1598"/>
                  <a:gd name="T78" fmla="*/ 14 w 1598"/>
                  <a:gd name="T79" fmla="*/ 25 h 1598"/>
                  <a:gd name="T80" fmla="*/ 12 w 1598"/>
                  <a:gd name="T81" fmla="*/ 25 h 1598"/>
                  <a:gd name="T82" fmla="*/ 9 w 1598"/>
                  <a:gd name="T83" fmla="*/ 25 h 1598"/>
                  <a:gd name="T84" fmla="*/ 7 w 1598"/>
                  <a:gd name="T85" fmla="*/ 24 h 1598"/>
                  <a:gd name="T86" fmla="*/ 5 w 1598"/>
                  <a:gd name="T87" fmla="*/ 23 h 1598"/>
                  <a:gd name="T88" fmla="*/ 3 w 1598"/>
                  <a:gd name="T89" fmla="*/ 21 h 1598"/>
                  <a:gd name="T90" fmla="*/ 2 w 1598"/>
                  <a:gd name="T91" fmla="*/ 19 h 1598"/>
                  <a:gd name="T92" fmla="*/ 1 w 1598"/>
                  <a:gd name="T93" fmla="*/ 17 h 1598"/>
                  <a:gd name="T94" fmla="*/ 1 w 1598"/>
                  <a:gd name="T95" fmla="*/ 14 h 15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98" h="1598">
                    <a:moveTo>
                      <a:pt x="1428" y="800"/>
                    </a:moveTo>
                    <a:lnTo>
                      <a:pt x="1425" y="864"/>
                    </a:lnTo>
                    <a:lnTo>
                      <a:pt x="1415" y="926"/>
                    </a:lnTo>
                    <a:lnTo>
                      <a:pt x="1400" y="986"/>
                    </a:lnTo>
                    <a:lnTo>
                      <a:pt x="1379" y="1044"/>
                    </a:lnTo>
                    <a:lnTo>
                      <a:pt x="1353" y="1099"/>
                    </a:lnTo>
                    <a:lnTo>
                      <a:pt x="1322" y="1151"/>
                    </a:lnTo>
                    <a:lnTo>
                      <a:pt x="1285" y="1199"/>
                    </a:lnTo>
                    <a:lnTo>
                      <a:pt x="1244" y="1244"/>
                    </a:lnTo>
                    <a:lnTo>
                      <a:pt x="1199" y="1286"/>
                    </a:lnTo>
                    <a:lnTo>
                      <a:pt x="1151" y="1321"/>
                    </a:lnTo>
                    <a:lnTo>
                      <a:pt x="1099" y="1354"/>
                    </a:lnTo>
                    <a:lnTo>
                      <a:pt x="1044" y="1380"/>
                    </a:lnTo>
                    <a:lnTo>
                      <a:pt x="985" y="1402"/>
                    </a:lnTo>
                    <a:lnTo>
                      <a:pt x="925" y="1417"/>
                    </a:lnTo>
                    <a:lnTo>
                      <a:pt x="862" y="1426"/>
                    </a:lnTo>
                    <a:lnTo>
                      <a:pt x="797" y="1430"/>
                    </a:lnTo>
                    <a:lnTo>
                      <a:pt x="733" y="1426"/>
                    </a:lnTo>
                    <a:lnTo>
                      <a:pt x="671" y="1417"/>
                    </a:lnTo>
                    <a:lnTo>
                      <a:pt x="610" y="1401"/>
                    </a:lnTo>
                    <a:lnTo>
                      <a:pt x="552" y="1380"/>
                    </a:lnTo>
                    <a:lnTo>
                      <a:pt x="497" y="1354"/>
                    </a:lnTo>
                    <a:lnTo>
                      <a:pt x="445" y="1321"/>
                    </a:lnTo>
                    <a:lnTo>
                      <a:pt x="397" y="1286"/>
                    </a:lnTo>
                    <a:lnTo>
                      <a:pt x="353" y="1244"/>
                    </a:lnTo>
                    <a:lnTo>
                      <a:pt x="311" y="1201"/>
                    </a:lnTo>
                    <a:lnTo>
                      <a:pt x="276" y="1152"/>
                    </a:lnTo>
                    <a:lnTo>
                      <a:pt x="243" y="1100"/>
                    </a:lnTo>
                    <a:lnTo>
                      <a:pt x="217" y="1045"/>
                    </a:lnTo>
                    <a:lnTo>
                      <a:pt x="195" y="987"/>
                    </a:lnTo>
                    <a:lnTo>
                      <a:pt x="180" y="927"/>
                    </a:lnTo>
                    <a:lnTo>
                      <a:pt x="170" y="865"/>
                    </a:lnTo>
                    <a:lnTo>
                      <a:pt x="166" y="801"/>
                    </a:lnTo>
                    <a:lnTo>
                      <a:pt x="170" y="736"/>
                    </a:lnTo>
                    <a:lnTo>
                      <a:pt x="179" y="674"/>
                    </a:lnTo>
                    <a:lnTo>
                      <a:pt x="195" y="614"/>
                    </a:lnTo>
                    <a:lnTo>
                      <a:pt x="216" y="556"/>
                    </a:lnTo>
                    <a:lnTo>
                      <a:pt x="242" y="501"/>
                    </a:lnTo>
                    <a:lnTo>
                      <a:pt x="273" y="449"/>
                    </a:lnTo>
                    <a:lnTo>
                      <a:pt x="310" y="401"/>
                    </a:lnTo>
                    <a:lnTo>
                      <a:pt x="351" y="356"/>
                    </a:lnTo>
                    <a:lnTo>
                      <a:pt x="395" y="314"/>
                    </a:lnTo>
                    <a:lnTo>
                      <a:pt x="444" y="279"/>
                    </a:lnTo>
                    <a:lnTo>
                      <a:pt x="497" y="247"/>
                    </a:lnTo>
                    <a:lnTo>
                      <a:pt x="552" y="220"/>
                    </a:lnTo>
                    <a:lnTo>
                      <a:pt x="610" y="198"/>
                    </a:lnTo>
                    <a:lnTo>
                      <a:pt x="670" y="183"/>
                    </a:lnTo>
                    <a:lnTo>
                      <a:pt x="733" y="173"/>
                    </a:lnTo>
                    <a:lnTo>
                      <a:pt x="797" y="169"/>
                    </a:lnTo>
                    <a:lnTo>
                      <a:pt x="862" y="173"/>
                    </a:lnTo>
                    <a:lnTo>
                      <a:pt x="925" y="182"/>
                    </a:lnTo>
                    <a:lnTo>
                      <a:pt x="985" y="198"/>
                    </a:lnTo>
                    <a:lnTo>
                      <a:pt x="1044" y="219"/>
                    </a:lnTo>
                    <a:lnTo>
                      <a:pt x="1099" y="245"/>
                    </a:lnTo>
                    <a:lnTo>
                      <a:pt x="1151" y="278"/>
                    </a:lnTo>
                    <a:lnTo>
                      <a:pt x="1199" y="313"/>
                    </a:lnTo>
                    <a:lnTo>
                      <a:pt x="1244" y="355"/>
                    </a:lnTo>
                    <a:lnTo>
                      <a:pt x="1285" y="400"/>
                    </a:lnTo>
                    <a:lnTo>
                      <a:pt x="1322" y="448"/>
                    </a:lnTo>
                    <a:lnTo>
                      <a:pt x="1353" y="500"/>
                    </a:lnTo>
                    <a:lnTo>
                      <a:pt x="1379" y="555"/>
                    </a:lnTo>
                    <a:lnTo>
                      <a:pt x="1400" y="613"/>
                    </a:lnTo>
                    <a:lnTo>
                      <a:pt x="1415" y="673"/>
                    </a:lnTo>
                    <a:lnTo>
                      <a:pt x="1424" y="735"/>
                    </a:lnTo>
                    <a:lnTo>
                      <a:pt x="1428" y="800"/>
                    </a:lnTo>
                    <a:close/>
                    <a:moveTo>
                      <a:pt x="0" y="801"/>
                    </a:moveTo>
                    <a:lnTo>
                      <a:pt x="2" y="759"/>
                    </a:lnTo>
                    <a:lnTo>
                      <a:pt x="5" y="719"/>
                    </a:lnTo>
                    <a:lnTo>
                      <a:pt x="10" y="680"/>
                    </a:lnTo>
                    <a:lnTo>
                      <a:pt x="17" y="641"/>
                    </a:lnTo>
                    <a:lnTo>
                      <a:pt x="26" y="601"/>
                    </a:lnTo>
                    <a:lnTo>
                      <a:pt x="37" y="563"/>
                    </a:lnTo>
                    <a:lnTo>
                      <a:pt x="49" y="526"/>
                    </a:lnTo>
                    <a:lnTo>
                      <a:pt x="64" y="491"/>
                    </a:lnTo>
                    <a:lnTo>
                      <a:pt x="80" y="455"/>
                    </a:lnTo>
                    <a:lnTo>
                      <a:pt x="97" y="420"/>
                    </a:lnTo>
                    <a:lnTo>
                      <a:pt x="117" y="387"/>
                    </a:lnTo>
                    <a:lnTo>
                      <a:pt x="137" y="355"/>
                    </a:lnTo>
                    <a:lnTo>
                      <a:pt x="159" y="324"/>
                    </a:lnTo>
                    <a:lnTo>
                      <a:pt x="184" y="293"/>
                    </a:lnTo>
                    <a:lnTo>
                      <a:pt x="208" y="264"/>
                    </a:lnTo>
                    <a:lnTo>
                      <a:pt x="234" y="236"/>
                    </a:lnTo>
                    <a:lnTo>
                      <a:pt x="262" y="210"/>
                    </a:lnTo>
                    <a:lnTo>
                      <a:pt x="291" y="184"/>
                    </a:lnTo>
                    <a:lnTo>
                      <a:pt x="322" y="160"/>
                    </a:lnTo>
                    <a:lnTo>
                      <a:pt x="353" y="138"/>
                    </a:lnTo>
                    <a:lnTo>
                      <a:pt x="385" y="117"/>
                    </a:lnTo>
                    <a:lnTo>
                      <a:pt x="419" y="98"/>
                    </a:lnTo>
                    <a:lnTo>
                      <a:pt x="453" y="79"/>
                    </a:lnTo>
                    <a:lnTo>
                      <a:pt x="488" y="63"/>
                    </a:lnTo>
                    <a:lnTo>
                      <a:pt x="525" y="49"/>
                    </a:lnTo>
                    <a:lnTo>
                      <a:pt x="561" y="37"/>
                    </a:lnTo>
                    <a:lnTo>
                      <a:pt x="599" y="25"/>
                    </a:lnTo>
                    <a:lnTo>
                      <a:pt x="637" y="17"/>
                    </a:lnTo>
                    <a:lnTo>
                      <a:pt x="677" y="9"/>
                    </a:lnTo>
                    <a:lnTo>
                      <a:pt x="717" y="5"/>
                    </a:lnTo>
                    <a:lnTo>
                      <a:pt x="757" y="1"/>
                    </a:lnTo>
                    <a:lnTo>
                      <a:pt x="799" y="0"/>
                    </a:lnTo>
                    <a:lnTo>
                      <a:pt x="840" y="1"/>
                    </a:lnTo>
                    <a:lnTo>
                      <a:pt x="880" y="5"/>
                    </a:lnTo>
                    <a:lnTo>
                      <a:pt x="921" y="9"/>
                    </a:lnTo>
                    <a:lnTo>
                      <a:pt x="960" y="16"/>
                    </a:lnTo>
                    <a:lnTo>
                      <a:pt x="999" y="25"/>
                    </a:lnTo>
                    <a:lnTo>
                      <a:pt x="1037" y="36"/>
                    </a:lnTo>
                    <a:lnTo>
                      <a:pt x="1074" y="48"/>
                    </a:lnTo>
                    <a:lnTo>
                      <a:pt x="1110" y="63"/>
                    </a:lnTo>
                    <a:lnTo>
                      <a:pt x="1145" y="79"/>
                    </a:lnTo>
                    <a:lnTo>
                      <a:pt x="1180" y="97"/>
                    </a:lnTo>
                    <a:lnTo>
                      <a:pt x="1213" y="116"/>
                    </a:lnTo>
                    <a:lnTo>
                      <a:pt x="1246" y="137"/>
                    </a:lnTo>
                    <a:lnTo>
                      <a:pt x="1278" y="160"/>
                    </a:lnTo>
                    <a:lnTo>
                      <a:pt x="1308" y="184"/>
                    </a:lnTo>
                    <a:lnTo>
                      <a:pt x="1337" y="208"/>
                    </a:lnTo>
                    <a:lnTo>
                      <a:pt x="1364" y="235"/>
                    </a:lnTo>
                    <a:lnTo>
                      <a:pt x="1391" y="264"/>
                    </a:lnTo>
                    <a:lnTo>
                      <a:pt x="1416" y="293"/>
                    </a:lnTo>
                    <a:lnTo>
                      <a:pt x="1439" y="323"/>
                    </a:lnTo>
                    <a:lnTo>
                      <a:pt x="1462" y="354"/>
                    </a:lnTo>
                    <a:lnTo>
                      <a:pt x="1483" y="387"/>
                    </a:lnTo>
                    <a:lnTo>
                      <a:pt x="1501" y="420"/>
                    </a:lnTo>
                    <a:lnTo>
                      <a:pt x="1520" y="455"/>
                    </a:lnTo>
                    <a:lnTo>
                      <a:pt x="1536" y="490"/>
                    </a:lnTo>
                    <a:lnTo>
                      <a:pt x="1550" y="526"/>
                    </a:lnTo>
                    <a:lnTo>
                      <a:pt x="1562" y="563"/>
                    </a:lnTo>
                    <a:lnTo>
                      <a:pt x="1573" y="601"/>
                    </a:lnTo>
                    <a:lnTo>
                      <a:pt x="1582" y="639"/>
                    </a:lnTo>
                    <a:lnTo>
                      <a:pt x="1589" y="679"/>
                    </a:lnTo>
                    <a:lnTo>
                      <a:pt x="1593" y="719"/>
                    </a:lnTo>
                    <a:lnTo>
                      <a:pt x="1597" y="759"/>
                    </a:lnTo>
                    <a:lnTo>
                      <a:pt x="1598" y="800"/>
                    </a:lnTo>
                    <a:lnTo>
                      <a:pt x="1597" y="841"/>
                    </a:lnTo>
                    <a:lnTo>
                      <a:pt x="1593" y="881"/>
                    </a:lnTo>
                    <a:lnTo>
                      <a:pt x="1589" y="921"/>
                    </a:lnTo>
                    <a:lnTo>
                      <a:pt x="1582" y="960"/>
                    </a:lnTo>
                    <a:lnTo>
                      <a:pt x="1573" y="999"/>
                    </a:lnTo>
                    <a:lnTo>
                      <a:pt x="1562" y="1037"/>
                    </a:lnTo>
                    <a:lnTo>
                      <a:pt x="1550" y="1074"/>
                    </a:lnTo>
                    <a:lnTo>
                      <a:pt x="1536" y="1109"/>
                    </a:lnTo>
                    <a:lnTo>
                      <a:pt x="1520" y="1145"/>
                    </a:lnTo>
                    <a:lnTo>
                      <a:pt x="1501" y="1180"/>
                    </a:lnTo>
                    <a:lnTo>
                      <a:pt x="1483" y="1213"/>
                    </a:lnTo>
                    <a:lnTo>
                      <a:pt x="1462" y="1245"/>
                    </a:lnTo>
                    <a:lnTo>
                      <a:pt x="1439" y="1277"/>
                    </a:lnTo>
                    <a:lnTo>
                      <a:pt x="1416" y="1307"/>
                    </a:lnTo>
                    <a:lnTo>
                      <a:pt x="1391" y="1335"/>
                    </a:lnTo>
                    <a:lnTo>
                      <a:pt x="1364" y="1363"/>
                    </a:lnTo>
                    <a:lnTo>
                      <a:pt x="1337" y="1389"/>
                    </a:lnTo>
                    <a:lnTo>
                      <a:pt x="1308" y="1415"/>
                    </a:lnTo>
                    <a:lnTo>
                      <a:pt x="1277" y="1439"/>
                    </a:lnTo>
                    <a:lnTo>
                      <a:pt x="1246" y="1461"/>
                    </a:lnTo>
                    <a:lnTo>
                      <a:pt x="1213" y="1482"/>
                    </a:lnTo>
                    <a:lnTo>
                      <a:pt x="1180" y="1501"/>
                    </a:lnTo>
                    <a:lnTo>
                      <a:pt x="1145" y="1519"/>
                    </a:lnTo>
                    <a:lnTo>
                      <a:pt x="1110" y="1535"/>
                    </a:lnTo>
                    <a:lnTo>
                      <a:pt x="1073" y="1548"/>
                    </a:lnTo>
                    <a:lnTo>
                      <a:pt x="1036" y="1561"/>
                    </a:lnTo>
                    <a:lnTo>
                      <a:pt x="998" y="1573"/>
                    </a:lnTo>
                    <a:lnTo>
                      <a:pt x="959" y="1582"/>
                    </a:lnTo>
                    <a:lnTo>
                      <a:pt x="920" y="1589"/>
                    </a:lnTo>
                    <a:lnTo>
                      <a:pt x="879" y="1593"/>
                    </a:lnTo>
                    <a:lnTo>
                      <a:pt x="839" y="1597"/>
                    </a:lnTo>
                    <a:lnTo>
                      <a:pt x="797" y="1598"/>
                    </a:lnTo>
                    <a:lnTo>
                      <a:pt x="756" y="1597"/>
                    </a:lnTo>
                    <a:lnTo>
                      <a:pt x="716" y="1593"/>
                    </a:lnTo>
                    <a:lnTo>
                      <a:pt x="677" y="1589"/>
                    </a:lnTo>
                    <a:lnTo>
                      <a:pt x="637" y="1582"/>
                    </a:lnTo>
                    <a:lnTo>
                      <a:pt x="598" y="1573"/>
                    </a:lnTo>
                    <a:lnTo>
                      <a:pt x="560" y="1562"/>
                    </a:lnTo>
                    <a:lnTo>
                      <a:pt x="523" y="1550"/>
                    </a:lnTo>
                    <a:lnTo>
                      <a:pt x="488" y="1536"/>
                    </a:lnTo>
                    <a:lnTo>
                      <a:pt x="452" y="1520"/>
                    </a:lnTo>
                    <a:lnTo>
                      <a:pt x="417" y="1501"/>
                    </a:lnTo>
                    <a:lnTo>
                      <a:pt x="384" y="1483"/>
                    </a:lnTo>
                    <a:lnTo>
                      <a:pt x="352" y="1462"/>
                    </a:lnTo>
                    <a:lnTo>
                      <a:pt x="321" y="1439"/>
                    </a:lnTo>
                    <a:lnTo>
                      <a:pt x="291" y="1416"/>
                    </a:lnTo>
                    <a:lnTo>
                      <a:pt x="262" y="1391"/>
                    </a:lnTo>
                    <a:lnTo>
                      <a:pt x="234" y="1364"/>
                    </a:lnTo>
                    <a:lnTo>
                      <a:pt x="208" y="1336"/>
                    </a:lnTo>
                    <a:lnTo>
                      <a:pt x="182" y="1308"/>
                    </a:lnTo>
                    <a:lnTo>
                      <a:pt x="159" y="1278"/>
                    </a:lnTo>
                    <a:lnTo>
                      <a:pt x="136" y="1247"/>
                    </a:lnTo>
                    <a:lnTo>
                      <a:pt x="116" y="1214"/>
                    </a:lnTo>
                    <a:lnTo>
                      <a:pt x="97" y="1181"/>
                    </a:lnTo>
                    <a:lnTo>
                      <a:pt x="79" y="1146"/>
                    </a:lnTo>
                    <a:lnTo>
                      <a:pt x="63" y="1111"/>
                    </a:lnTo>
                    <a:lnTo>
                      <a:pt x="49" y="1075"/>
                    </a:lnTo>
                    <a:lnTo>
                      <a:pt x="36" y="1038"/>
                    </a:lnTo>
                    <a:lnTo>
                      <a:pt x="26" y="1000"/>
                    </a:lnTo>
                    <a:lnTo>
                      <a:pt x="17" y="961"/>
                    </a:lnTo>
                    <a:lnTo>
                      <a:pt x="10" y="922"/>
                    </a:lnTo>
                    <a:lnTo>
                      <a:pt x="5" y="883"/>
                    </a:lnTo>
                    <a:lnTo>
                      <a:pt x="2" y="842"/>
                    </a:lnTo>
                    <a:lnTo>
                      <a:pt x="0" y="801"/>
                    </a:lnTo>
                    <a:close/>
                  </a:path>
                </a:pathLst>
              </a:custGeom>
              <a:solidFill>
                <a:srgbClr val="1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0" name="Freeform 1140">
                <a:extLst>
                  <a:ext uri="{FF2B5EF4-FFF2-40B4-BE49-F238E27FC236}">
                    <a16:creationId xmlns:a16="http://schemas.microsoft.com/office/drawing/2014/main" id="{620A44A8-2842-419B-94F5-972ACC643512}"/>
                  </a:ext>
                </a:extLst>
              </p:cNvPr>
              <p:cNvSpPr>
                <a:spLocks noEditPoints="1"/>
              </p:cNvSpPr>
              <p:nvPr/>
            </p:nvSpPr>
            <p:spPr bwMode="auto">
              <a:xfrm>
                <a:off x="1721" y="2481"/>
                <a:ext cx="794" cy="794"/>
              </a:xfrm>
              <a:custGeom>
                <a:avLst/>
                <a:gdLst>
                  <a:gd name="T0" fmla="*/ 22 w 1587"/>
                  <a:gd name="T1" fmla="*/ 16 h 1587"/>
                  <a:gd name="T2" fmla="*/ 21 w 1587"/>
                  <a:gd name="T3" fmla="*/ 19 h 1587"/>
                  <a:gd name="T4" fmla="*/ 18 w 1587"/>
                  <a:gd name="T5" fmla="*/ 22 h 1587"/>
                  <a:gd name="T6" fmla="*/ 14 w 1587"/>
                  <a:gd name="T7" fmla="*/ 23 h 1587"/>
                  <a:gd name="T8" fmla="*/ 10 w 1587"/>
                  <a:gd name="T9" fmla="*/ 22 h 1587"/>
                  <a:gd name="T10" fmla="*/ 7 w 1587"/>
                  <a:gd name="T11" fmla="*/ 21 h 1587"/>
                  <a:gd name="T12" fmla="*/ 4 w 1587"/>
                  <a:gd name="T13" fmla="*/ 18 h 1587"/>
                  <a:gd name="T14" fmla="*/ 3 w 1587"/>
                  <a:gd name="T15" fmla="*/ 14 h 1587"/>
                  <a:gd name="T16" fmla="*/ 3 w 1587"/>
                  <a:gd name="T17" fmla="*/ 10 h 1587"/>
                  <a:gd name="T18" fmla="*/ 5 w 1587"/>
                  <a:gd name="T19" fmla="*/ 7 h 1587"/>
                  <a:gd name="T20" fmla="*/ 8 w 1587"/>
                  <a:gd name="T21" fmla="*/ 4 h 1587"/>
                  <a:gd name="T22" fmla="*/ 12 w 1587"/>
                  <a:gd name="T23" fmla="*/ 3 h 1587"/>
                  <a:gd name="T24" fmla="*/ 16 w 1587"/>
                  <a:gd name="T25" fmla="*/ 3 h 1587"/>
                  <a:gd name="T26" fmla="*/ 19 w 1587"/>
                  <a:gd name="T27" fmla="*/ 5 h 1587"/>
                  <a:gd name="T28" fmla="*/ 22 w 1587"/>
                  <a:gd name="T29" fmla="*/ 8 h 1587"/>
                  <a:gd name="T30" fmla="*/ 23 w 1587"/>
                  <a:gd name="T31" fmla="*/ 12 h 1587"/>
                  <a:gd name="T32" fmla="*/ 1 w 1587"/>
                  <a:gd name="T33" fmla="*/ 12 h 1587"/>
                  <a:gd name="T34" fmla="*/ 1 w 1587"/>
                  <a:gd name="T35" fmla="*/ 9 h 1587"/>
                  <a:gd name="T36" fmla="*/ 2 w 1587"/>
                  <a:gd name="T37" fmla="*/ 7 h 1587"/>
                  <a:gd name="T38" fmla="*/ 3 w 1587"/>
                  <a:gd name="T39" fmla="*/ 5 h 1587"/>
                  <a:gd name="T40" fmla="*/ 5 w 1587"/>
                  <a:gd name="T41" fmla="*/ 3 h 1587"/>
                  <a:gd name="T42" fmla="*/ 7 w 1587"/>
                  <a:gd name="T43" fmla="*/ 2 h 1587"/>
                  <a:gd name="T44" fmla="*/ 9 w 1587"/>
                  <a:gd name="T45" fmla="*/ 1 h 1587"/>
                  <a:gd name="T46" fmla="*/ 12 w 1587"/>
                  <a:gd name="T47" fmla="*/ 1 h 1587"/>
                  <a:gd name="T48" fmla="*/ 14 w 1587"/>
                  <a:gd name="T49" fmla="*/ 1 h 1587"/>
                  <a:gd name="T50" fmla="*/ 17 w 1587"/>
                  <a:gd name="T51" fmla="*/ 1 h 1587"/>
                  <a:gd name="T52" fmla="*/ 19 w 1587"/>
                  <a:gd name="T53" fmla="*/ 2 h 1587"/>
                  <a:gd name="T54" fmla="*/ 21 w 1587"/>
                  <a:gd name="T55" fmla="*/ 3 h 1587"/>
                  <a:gd name="T56" fmla="*/ 22 w 1587"/>
                  <a:gd name="T57" fmla="*/ 5 h 1587"/>
                  <a:gd name="T58" fmla="*/ 24 w 1587"/>
                  <a:gd name="T59" fmla="*/ 7 h 1587"/>
                  <a:gd name="T60" fmla="*/ 25 w 1587"/>
                  <a:gd name="T61" fmla="*/ 9 h 1587"/>
                  <a:gd name="T62" fmla="*/ 25 w 1587"/>
                  <a:gd name="T63" fmla="*/ 12 h 1587"/>
                  <a:gd name="T64" fmla="*/ 25 w 1587"/>
                  <a:gd name="T65" fmla="*/ 14 h 1587"/>
                  <a:gd name="T66" fmla="*/ 25 w 1587"/>
                  <a:gd name="T67" fmla="*/ 17 h 1587"/>
                  <a:gd name="T68" fmla="*/ 24 w 1587"/>
                  <a:gd name="T69" fmla="*/ 19 h 1587"/>
                  <a:gd name="T70" fmla="*/ 22 w 1587"/>
                  <a:gd name="T71" fmla="*/ 21 h 1587"/>
                  <a:gd name="T72" fmla="*/ 21 w 1587"/>
                  <a:gd name="T73" fmla="*/ 22 h 1587"/>
                  <a:gd name="T74" fmla="*/ 19 w 1587"/>
                  <a:gd name="T75" fmla="*/ 24 h 1587"/>
                  <a:gd name="T76" fmla="*/ 17 w 1587"/>
                  <a:gd name="T77" fmla="*/ 25 h 1587"/>
                  <a:gd name="T78" fmla="*/ 14 w 1587"/>
                  <a:gd name="T79" fmla="*/ 25 h 1587"/>
                  <a:gd name="T80" fmla="*/ 12 w 1587"/>
                  <a:gd name="T81" fmla="*/ 25 h 1587"/>
                  <a:gd name="T82" fmla="*/ 9 w 1587"/>
                  <a:gd name="T83" fmla="*/ 25 h 1587"/>
                  <a:gd name="T84" fmla="*/ 7 w 1587"/>
                  <a:gd name="T85" fmla="*/ 24 h 1587"/>
                  <a:gd name="T86" fmla="*/ 5 w 1587"/>
                  <a:gd name="T87" fmla="*/ 22 h 1587"/>
                  <a:gd name="T88" fmla="*/ 3 w 1587"/>
                  <a:gd name="T89" fmla="*/ 21 h 1587"/>
                  <a:gd name="T90" fmla="*/ 2 w 1587"/>
                  <a:gd name="T91" fmla="*/ 19 h 1587"/>
                  <a:gd name="T92" fmla="*/ 1 w 1587"/>
                  <a:gd name="T93" fmla="*/ 17 h 1587"/>
                  <a:gd name="T94" fmla="*/ 1 w 1587"/>
                  <a:gd name="T95" fmla="*/ 14 h 1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87" h="1587">
                    <a:moveTo>
                      <a:pt x="1426" y="794"/>
                    </a:moveTo>
                    <a:lnTo>
                      <a:pt x="1422" y="858"/>
                    </a:lnTo>
                    <a:lnTo>
                      <a:pt x="1413" y="920"/>
                    </a:lnTo>
                    <a:lnTo>
                      <a:pt x="1397" y="981"/>
                    </a:lnTo>
                    <a:lnTo>
                      <a:pt x="1376" y="1039"/>
                    </a:lnTo>
                    <a:lnTo>
                      <a:pt x="1349" y="1095"/>
                    </a:lnTo>
                    <a:lnTo>
                      <a:pt x="1318" y="1147"/>
                    </a:lnTo>
                    <a:lnTo>
                      <a:pt x="1281" y="1197"/>
                    </a:lnTo>
                    <a:lnTo>
                      <a:pt x="1240" y="1242"/>
                    </a:lnTo>
                    <a:lnTo>
                      <a:pt x="1194" y="1282"/>
                    </a:lnTo>
                    <a:lnTo>
                      <a:pt x="1146" y="1319"/>
                    </a:lnTo>
                    <a:lnTo>
                      <a:pt x="1094" y="1351"/>
                    </a:lnTo>
                    <a:lnTo>
                      <a:pt x="1038" y="1378"/>
                    </a:lnTo>
                    <a:lnTo>
                      <a:pt x="980" y="1400"/>
                    </a:lnTo>
                    <a:lnTo>
                      <a:pt x="919" y="1416"/>
                    </a:lnTo>
                    <a:lnTo>
                      <a:pt x="856" y="1425"/>
                    </a:lnTo>
                    <a:lnTo>
                      <a:pt x="791" y="1428"/>
                    </a:lnTo>
                    <a:lnTo>
                      <a:pt x="727" y="1425"/>
                    </a:lnTo>
                    <a:lnTo>
                      <a:pt x="663" y="1416"/>
                    </a:lnTo>
                    <a:lnTo>
                      <a:pt x="602" y="1400"/>
                    </a:lnTo>
                    <a:lnTo>
                      <a:pt x="545" y="1379"/>
                    </a:lnTo>
                    <a:lnTo>
                      <a:pt x="488" y="1351"/>
                    </a:lnTo>
                    <a:lnTo>
                      <a:pt x="436" y="1320"/>
                    </a:lnTo>
                    <a:lnTo>
                      <a:pt x="388" y="1283"/>
                    </a:lnTo>
                    <a:lnTo>
                      <a:pt x="343" y="1242"/>
                    </a:lnTo>
                    <a:lnTo>
                      <a:pt x="302" y="1197"/>
                    </a:lnTo>
                    <a:lnTo>
                      <a:pt x="265" y="1148"/>
                    </a:lnTo>
                    <a:lnTo>
                      <a:pt x="234" y="1097"/>
                    </a:lnTo>
                    <a:lnTo>
                      <a:pt x="206" y="1040"/>
                    </a:lnTo>
                    <a:lnTo>
                      <a:pt x="185" y="983"/>
                    </a:lnTo>
                    <a:lnTo>
                      <a:pt x="169" y="921"/>
                    </a:lnTo>
                    <a:lnTo>
                      <a:pt x="160" y="858"/>
                    </a:lnTo>
                    <a:lnTo>
                      <a:pt x="157" y="794"/>
                    </a:lnTo>
                    <a:lnTo>
                      <a:pt x="160" y="729"/>
                    </a:lnTo>
                    <a:lnTo>
                      <a:pt x="169" y="667"/>
                    </a:lnTo>
                    <a:lnTo>
                      <a:pt x="185" y="606"/>
                    </a:lnTo>
                    <a:lnTo>
                      <a:pt x="206" y="548"/>
                    </a:lnTo>
                    <a:lnTo>
                      <a:pt x="233" y="493"/>
                    </a:lnTo>
                    <a:lnTo>
                      <a:pt x="265" y="440"/>
                    </a:lnTo>
                    <a:lnTo>
                      <a:pt x="302" y="391"/>
                    </a:lnTo>
                    <a:lnTo>
                      <a:pt x="342" y="347"/>
                    </a:lnTo>
                    <a:lnTo>
                      <a:pt x="387" y="305"/>
                    </a:lnTo>
                    <a:lnTo>
                      <a:pt x="435" y="268"/>
                    </a:lnTo>
                    <a:lnTo>
                      <a:pt x="488" y="237"/>
                    </a:lnTo>
                    <a:lnTo>
                      <a:pt x="544" y="209"/>
                    </a:lnTo>
                    <a:lnTo>
                      <a:pt x="601" y="189"/>
                    </a:lnTo>
                    <a:lnTo>
                      <a:pt x="662" y="173"/>
                    </a:lnTo>
                    <a:lnTo>
                      <a:pt x="726" y="163"/>
                    </a:lnTo>
                    <a:lnTo>
                      <a:pt x="790" y="160"/>
                    </a:lnTo>
                    <a:lnTo>
                      <a:pt x="855" y="163"/>
                    </a:lnTo>
                    <a:lnTo>
                      <a:pt x="918" y="173"/>
                    </a:lnTo>
                    <a:lnTo>
                      <a:pt x="979" y="189"/>
                    </a:lnTo>
                    <a:lnTo>
                      <a:pt x="1038" y="211"/>
                    </a:lnTo>
                    <a:lnTo>
                      <a:pt x="1093" y="237"/>
                    </a:lnTo>
                    <a:lnTo>
                      <a:pt x="1145" y="269"/>
                    </a:lnTo>
                    <a:lnTo>
                      <a:pt x="1194" y="305"/>
                    </a:lnTo>
                    <a:lnTo>
                      <a:pt x="1239" y="347"/>
                    </a:lnTo>
                    <a:lnTo>
                      <a:pt x="1281" y="391"/>
                    </a:lnTo>
                    <a:lnTo>
                      <a:pt x="1316" y="440"/>
                    </a:lnTo>
                    <a:lnTo>
                      <a:pt x="1349" y="492"/>
                    </a:lnTo>
                    <a:lnTo>
                      <a:pt x="1375" y="547"/>
                    </a:lnTo>
                    <a:lnTo>
                      <a:pt x="1397" y="606"/>
                    </a:lnTo>
                    <a:lnTo>
                      <a:pt x="1413" y="666"/>
                    </a:lnTo>
                    <a:lnTo>
                      <a:pt x="1422" y="729"/>
                    </a:lnTo>
                    <a:lnTo>
                      <a:pt x="1426" y="794"/>
                    </a:lnTo>
                    <a:close/>
                    <a:moveTo>
                      <a:pt x="0" y="796"/>
                    </a:moveTo>
                    <a:lnTo>
                      <a:pt x="1" y="756"/>
                    </a:lnTo>
                    <a:lnTo>
                      <a:pt x="4" y="715"/>
                    </a:lnTo>
                    <a:lnTo>
                      <a:pt x="9" y="675"/>
                    </a:lnTo>
                    <a:lnTo>
                      <a:pt x="16" y="637"/>
                    </a:lnTo>
                    <a:lnTo>
                      <a:pt x="25" y="598"/>
                    </a:lnTo>
                    <a:lnTo>
                      <a:pt x="36" y="561"/>
                    </a:lnTo>
                    <a:lnTo>
                      <a:pt x="48" y="524"/>
                    </a:lnTo>
                    <a:lnTo>
                      <a:pt x="63" y="487"/>
                    </a:lnTo>
                    <a:lnTo>
                      <a:pt x="78" y="453"/>
                    </a:lnTo>
                    <a:lnTo>
                      <a:pt x="97" y="418"/>
                    </a:lnTo>
                    <a:lnTo>
                      <a:pt x="115" y="385"/>
                    </a:lnTo>
                    <a:lnTo>
                      <a:pt x="136" y="352"/>
                    </a:lnTo>
                    <a:lnTo>
                      <a:pt x="158" y="321"/>
                    </a:lnTo>
                    <a:lnTo>
                      <a:pt x="182" y="291"/>
                    </a:lnTo>
                    <a:lnTo>
                      <a:pt x="206" y="262"/>
                    </a:lnTo>
                    <a:lnTo>
                      <a:pt x="233" y="235"/>
                    </a:lnTo>
                    <a:lnTo>
                      <a:pt x="260" y="208"/>
                    </a:lnTo>
                    <a:lnTo>
                      <a:pt x="289" y="183"/>
                    </a:lnTo>
                    <a:lnTo>
                      <a:pt x="319" y="159"/>
                    </a:lnTo>
                    <a:lnTo>
                      <a:pt x="350" y="137"/>
                    </a:lnTo>
                    <a:lnTo>
                      <a:pt x="382" y="116"/>
                    </a:lnTo>
                    <a:lnTo>
                      <a:pt x="416" y="96"/>
                    </a:lnTo>
                    <a:lnTo>
                      <a:pt x="449" y="79"/>
                    </a:lnTo>
                    <a:lnTo>
                      <a:pt x="485" y="63"/>
                    </a:lnTo>
                    <a:lnTo>
                      <a:pt x="521" y="49"/>
                    </a:lnTo>
                    <a:lnTo>
                      <a:pt x="557" y="37"/>
                    </a:lnTo>
                    <a:lnTo>
                      <a:pt x="595" y="25"/>
                    </a:lnTo>
                    <a:lnTo>
                      <a:pt x="633" y="16"/>
                    </a:lnTo>
                    <a:lnTo>
                      <a:pt x="673" y="9"/>
                    </a:lnTo>
                    <a:lnTo>
                      <a:pt x="712" y="4"/>
                    </a:lnTo>
                    <a:lnTo>
                      <a:pt x="753" y="1"/>
                    </a:lnTo>
                    <a:lnTo>
                      <a:pt x="793" y="0"/>
                    </a:lnTo>
                    <a:lnTo>
                      <a:pt x="835" y="1"/>
                    </a:lnTo>
                    <a:lnTo>
                      <a:pt x="875" y="4"/>
                    </a:lnTo>
                    <a:lnTo>
                      <a:pt x="914" y="9"/>
                    </a:lnTo>
                    <a:lnTo>
                      <a:pt x="954" y="16"/>
                    </a:lnTo>
                    <a:lnTo>
                      <a:pt x="992" y="25"/>
                    </a:lnTo>
                    <a:lnTo>
                      <a:pt x="1030" y="35"/>
                    </a:lnTo>
                    <a:lnTo>
                      <a:pt x="1066" y="48"/>
                    </a:lnTo>
                    <a:lnTo>
                      <a:pt x="1103" y="63"/>
                    </a:lnTo>
                    <a:lnTo>
                      <a:pt x="1138" y="79"/>
                    </a:lnTo>
                    <a:lnTo>
                      <a:pt x="1172" y="96"/>
                    </a:lnTo>
                    <a:lnTo>
                      <a:pt x="1206" y="116"/>
                    </a:lnTo>
                    <a:lnTo>
                      <a:pt x="1238" y="137"/>
                    </a:lnTo>
                    <a:lnTo>
                      <a:pt x="1269" y="159"/>
                    </a:lnTo>
                    <a:lnTo>
                      <a:pt x="1299" y="182"/>
                    </a:lnTo>
                    <a:lnTo>
                      <a:pt x="1328" y="207"/>
                    </a:lnTo>
                    <a:lnTo>
                      <a:pt x="1356" y="234"/>
                    </a:lnTo>
                    <a:lnTo>
                      <a:pt x="1382" y="261"/>
                    </a:lnTo>
                    <a:lnTo>
                      <a:pt x="1406" y="290"/>
                    </a:lnTo>
                    <a:lnTo>
                      <a:pt x="1430" y="320"/>
                    </a:lnTo>
                    <a:lnTo>
                      <a:pt x="1452" y="351"/>
                    </a:lnTo>
                    <a:lnTo>
                      <a:pt x="1473" y="383"/>
                    </a:lnTo>
                    <a:lnTo>
                      <a:pt x="1492" y="416"/>
                    </a:lnTo>
                    <a:lnTo>
                      <a:pt x="1510" y="450"/>
                    </a:lnTo>
                    <a:lnTo>
                      <a:pt x="1525" y="486"/>
                    </a:lnTo>
                    <a:lnTo>
                      <a:pt x="1540" y="522"/>
                    </a:lnTo>
                    <a:lnTo>
                      <a:pt x="1551" y="559"/>
                    </a:lnTo>
                    <a:lnTo>
                      <a:pt x="1563" y="595"/>
                    </a:lnTo>
                    <a:lnTo>
                      <a:pt x="1571" y="635"/>
                    </a:lnTo>
                    <a:lnTo>
                      <a:pt x="1578" y="673"/>
                    </a:lnTo>
                    <a:lnTo>
                      <a:pt x="1584" y="713"/>
                    </a:lnTo>
                    <a:lnTo>
                      <a:pt x="1586" y="753"/>
                    </a:lnTo>
                    <a:lnTo>
                      <a:pt x="1587" y="794"/>
                    </a:lnTo>
                    <a:lnTo>
                      <a:pt x="1586" y="834"/>
                    </a:lnTo>
                    <a:lnTo>
                      <a:pt x="1584" y="874"/>
                    </a:lnTo>
                    <a:lnTo>
                      <a:pt x="1578" y="915"/>
                    </a:lnTo>
                    <a:lnTo>
                      <a:pt x="1571" y="953"/>
                    </a:lnTo>
                    <a:lnTo>
                      <a:pt x="1563" y="992"/>
                    </a:lnTo>
                    <a:lnTo>
                      <a:pt x="1553" y="1029"/>
                    </a:lnTo>
                    <a:lnTo>
                      <a:pt x="1540" y="1065"/>
                    </a:lnTo>
                    <a:lnTo>
                      <a:pt x="1525" y="1102"/>
                    </a:lnTo>
                    <a:lnTo>
                      <a:pt x="1510" y="1137"/>
                    </a:lnTo>
                    <a:lnTo>
                      <a:pt x="1493" y="1171"/>
                    </a:lnTo>
                    <a:lnTo>
                      <a:pt x="1473" y="1205"/>
                    </a:lnTo>
                    <a:lnTo>
                      <a:pt x="1452" y="1237"/>
                    </a:lnTo>
                    <a:lnTo>
                      <a:pt x="1430" y="1268"/>
                    </a:lnTo>
                    <a:lnTo>
                      <a:pt x="1407" y="1298"/>
                    </a:lnTo>
                    <a:lnTo>
                      <a:pt x="1382" y="1327"/>
                    </a:lnTo>
                    <a:lnTo>
                      <a:pt x="1356" y="1355"/>
                    </a:lnTo>
                    <a:lnTo>
                      <a:pt x="1328" y="1380"/>
                    </a:lnTo>
                    <a:lnTo>
                      <a:pt x="1299" y="1405"/>
                    </a:lnTo>
                    <a:lnTo>
                      <a:pt x="1269" y="1430"/>
                    </a:lnTo>
                    <a:lnTo>
                      <a:pt x="1238" y="1451"/>
                    </a:lnTo>
                    <a:lnTo>
                      <a:pt x="1206" y="1472"/>
                    </a:lnTo>
                    <a:lnTo>
                      <a:pt x="1172" y="1492"/>
                    </a:lnTo>
                    <a:lnTo>
                      <a:pt x="1139" y="1509"/>
                    </a:lnTo>
                    <a:lnTo>
                      <a:pt x="1103" y="1525"/>
                    </a:lnTo>
                    <a:lnTo>
                      <a:pt x="1068" y="1539"/>
                    </a:lnTo>
                    <a:lnTo>
                      <a:pt x="1031" y="1552"/>
                    </a:lnTo>
                    <a:lnTo>
                      <a:pt x="993" y="1562"/>
                    </a:lnTo>
                    <a:lnTo>
                      <a:pt x="954" y="1571"/>
                    </a:lnTo>
                    <a:lnTo>
                      <a:pt x="914" y="1578"/>
                    </a:lnTo>
                    <a:lnTo>
                      <a:pt x="875" y="1583"/>
                    </a:lnTo>
                    <a:lnTo>
                      <a:pt x="835" y="1586"/>
                    </a:lnTo>
                    <a:lnTo>
                      <a:pt x="793" y="1587"/>
                    </a:lnTo>
                    <a:lnTo>
                      <a:pt x="753" y="1586"/>
                    </a:lnTo>
                    <a:lnTo>
                      <a:pt x="712" y="1583"/>
                    </a:lnTo>
                    <a:lnTo>
                      <a:pt x="673" y="1578"/>
                    </a:lnTo>
                    <a:lnTo>
                      <a:pt x="633" y="1571"/>
                    </a:lnTo>
                    <a:lnTo>
                      <a:pt x="595" y="1562"/>
                    </a:lnTo>
                    <a:lnTo>
                      <a:pt x="557" y="1552"/>
                    </a:lnTo>
                    <a:lnTo>
                      <a:pt x="521" y="1539"/>
                    </a:lnTo>
                    <a:lnTo>
                      <a:pt x="485" y="1524"/>
                    </a:lnTo>
                    <a:lnTo>
                      <a:pt x="449" y="1509"/>
                    </a:lnTo>
                    <a:lnTo>
                      <a:pt x="415" y="1491"/>
                    </a:lnTo>
                    <a:lnTo>
                      <a:pt x="382" y="1472"/>
                    </a:lnTo>
                    <a:lnTo>
                      <a:pt x="350" y="1451"/>
                    </a:lnTo>
                    <a:lnTo>
                      <a:pt x="319" y="1430"/>
                    </a:lnTo>
                    <a:lnTo>
                      <a:pt x="289" y="1405"/>
                    </a:lnTo>
                    <a:lnTo>
                      <a:pt x="260" y="1381"/>
                    </a:lnTo>
                    <a:lnTo>
                      <a:pt x="233" y="1355"/>
                    </a:lnTo>
                    <a:lnTo>
                      <a:pt x="206" y="1327"/>
                    </a:lnTo>
                    <a:lnTo>
                      <a:pt x="181" y="1298"/>
                    </a:lnTo>
                    <a:lnTo>
                      <a:pt x="158" y="1268"/>
                    </a:lnTo>
                    <a:lnTo>
                      <a:pt x="136" y="1237"/>
                    </a:lnTo>
                    <a:lnTo>
                      <a:pt x="115" y="1205"/>
                    </a:lnTo>
                    <a:lnTo>
                      <a:pt x="95" y="1173"/>
                    </a:lnTo>
                    <a:lnTo>
                      <a:pt x="78" y="1138"/>
                    </a:lnTo>
                    <a:lnTo>
                      <a:pt x="62" y="1103"/>
                    </a:lnTo>
                    <a:lnTo>
                      <a:pt x="48" y="1068"/>
                    </a:lnTo>
                    <a:lnTo>
                      <a:pt x="36" y="1031"/>
                    </a:lnTo>
                    <a:lnTo>
                      <a:pt x="25" y="993"/>
                    </a:lnTo>
                    <a:lnTo>
                      <a:pt x="16" y="955"/>
                    </a:lnTo>
                    <a:lnTo>
                      <a:pt x="9" y="916"/>
                    </a:lnTo>
                    <a:lnTo>
                      <a:pt x="4" y="877"/>
                    </a:lnTo>
                    <a:lnTo>
                      <a:pt x="1" y="836"/>
                    </a:lnTo>
                    <a:lnTo>
                      <a:pt x="0" y="796"/>
                    </a:lnTo>
                    <a:close/>
                  </a:path>
                </a:pathLst>
              </a:custGeom>
              <a:solidFill>
                <a:srgbClr val="23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1" name="Freeform 1141">
                <a:extLst>
                  <a:ext uri="{FF2B5EF4-FFF2-40B4-BE49-F238E27FC236}">
                    <a16:creationId xmlns:a16="http://schemas.microsoft.com/office/drawing/2014/main" id="{24CBCDC3-D675-4B4A-8EDE-BA23891127A8}"/>
                  </a:ext>
                </a:extLst>
              </p:cNvPr>
              <p:cNvSpPr>
                <a:spLocks noEditPoints="1"/>
              </p:cNvSpPr>
              <p:nvPr/>
            </p:nvSpPr>
            <p:spPr bwMode="auto">
              <a:xfrm>
                <a:off x="1723" y="2484"/>
                <a:ext cx="789" cy="789"/>
              </a:xfrm>
              <a:custGeom>
                <a:avLst/>
                <a:gdLst>
                  <a:gd name="T0" fmla="*/ 22 w 1577"/>
                  <a:gd name="T1" fmla="*/ 15 h 1579"/>
                  <a:gd name="T2" fmla="*/ 20 w 1577"/>
                  <a:gd name="T3" fmla="*/ 18 h 1579"/>
                  <a:gd name="T4" fmla="*/ 18 w 1577"/>
                  <a:gd name="T5" fmla="*/ 21 h 1579"/>
                  <a:gd name="T6" fmla="*/ 14 w 1577"/>
                  <a:gd name="T7" fmla="*/ 22 h 1579"/>
                  <a:gd name="T8" fmla="*/ 10 w 1577"/>
                  <a:gd name="T9" fmla="*/ 21 h 1579"/>
                  <a:gd name="T10" fmla="*/ 6 w 1577"/>
                  <a:gd name="T11" fmla="*/ 20 h 1579"/>
                  <a:gd name="T12" fmla="*/ 4 w 1577"/>
                  <a:gd name="T13" fmla="*/ 17 h 1579"/>
                  <a:gd name="T14" fmla="*/ 3 w 1577"/>
                  <a:gd name="T15" fmla="*/ 13 h 1579"/>
                  <a:gd name="T16" fmla="*/ 3 w 1577"/>
                  <a:gd name="T17" fmla="*/ 9 h 1579"/>
                  <a:gd name="T18" fmla="*/ 5 w 1577"/>
                  <a:gd name="T19" fmla="*/ 6 h 1579"/>
                  <a:gd name="T20" fmla="*/ 8 w 1577"/>
                  <a:gd name="T21" fmla="*/ 3 h 1579"/>
                  <a:gd name="T22" fmla="*/ 12 w 1577"/>
                  <a:gd name="T23" fmla="*/ 2 h 1579"/>
                  <a:gd name="T24" fmla="*/ 16 w 1577"/>
                  <a:gd name="T25" fmla="*/ 2 h 1579"/>
                  <a:gd name="T26" fmla="*/ 19 w 1577"/>
                  <a:gd name="T27" fmla="*/ 4 h 1579"/>
                  <a:gd name="T28" fmla="*/ 22 w 1577"/>
                  <a:gd name="T29" fmla="*/ 7 h 1579"/>
                  <a:gd name="T30" fmla="*/ 23 w 1577"/>
                  <a:gd name="T31" fmla="*/ 11 h 1579"/>
                  <a:gd name="T32" fmla="*/ 1 w 1577"/>
                  <a:gd name="T33" fmla="*/ 11 h 1579"/>
                  <a:gd name="T34" fmla="*/ 1 w 1577"/>
                  <a:gd name="T35" fmla="*/ 8 h 1579"/>
                  <a:gd name="T36" fmla="*/ 2 w 1577"/>
                  <a:gd name="T37" fmla="*/ 6 h 1579"/>
                  <a:gd name="T38" fmla="*/ 3 w 1577"/>
                  <a:gd name="T39" fmla="*/ 4 h 1579"/>
                  <a:gd name="T40" fmla="*/ 5 w 1577"/>
                  <a:gd name="T41" fmla="*/ 2 h 1579"/>
                  <a:gd name="T42" fmla="*/ 7 w 1577"/>
                  <a:gd name="T43" fmla="*/ 1 h 1579"/>
                  <a:gd name="T44" fmla="*/ 9 w 1577"/>
                  <a:gd name="T45" fmla="*/ 0 h 1579"/>
                  <a:gd name="T46" fmla="*/ 12 w 1577"/>
                  <a:gd name="T47" fmla="*/ 0 h 1579"/>
                  <a:gd name="T48" fmla="*/ 14 w 1577"/>
                  <a:gd name="T49" fmla="*/ 0 h 1579"/>
                  <a:gd name="T50" fmla="*/ 16 w 1577"/>
                  <a:gd name="T51" fmla="*/ 0 h 1579"/>
                  <a:gd name="T52" fmla="*/ 19 w 1577"/>
                  <a:gd name="T53" fmla="*/ 1 h 1579"/>
                  <a:gd name="T54" fmla="*/ 21 w 1577"/>
                  <a:gd name="T55" fmla="*/ 2 h 1579"/>
                  <a:gd name="T56" fmla="*/ 22 w 1577"/>
                  <a:gd name="T57" fmla="*/ 4 h 1579"/>
                  <a:gd name="T58" fmla="*/ 24 w 1577"/>
                  <a:gd name="T59" fmla="*/ 6 h 1579"/>
                  <a:gd name="T60" fmla="*/ 25 w 1577"/>
                  <a:gd name="T61" fmla="*/ 8 h 1579"/>
                  <a:gd name="T62" fmla="*/ 25 w 1577"/>
                  <a:gd name="T63" fmla="*/ 11 h 1579"/>
                  <a:gd name="T64" fmla="*/ 25 w 1577"/>
                  <a:gd name="T65" fmla="*/ 13 h 1579"/>
                  <a:gd name="T66" fmla="*/ 25 w 1577"/>
                  <a:gd name="T67" fmla="*/ 15 h 1579"/>
                  <a:gd name="T68" fmla="*/ 24 w 1577"/>
                  <a:gd name="T69" fmla="*/ 18 h 1579"/>
                  <a:gd name="T70" fmla="*/ 22 w 1577"/>
                  <a:gd name="T71" fmla="*/ 20 h 1579"/>
                  <a:gd name="T72" fmla="*/ 21 w 1577"/>
                  <a:gd name="T73" fmla="*/ 21 h 1579"/>
                  <a:gd name="T74" fmla="*/ 19 w 1577"/>
                  <a:gd name="T75" fmla="*/ 23 h 1579"/>
                  <a:gd name="T76" fmla="*/ 16 w 1577"/>
                  <a:gd name="T77" fmla="*/ 24 h 1579"/>
                  <a:gd name="T78" fmla="*/ 14 w 1577"/>
                  <a:gd name="T79" fmla="*/ 24 h 1579"/>
                  <a:gd name="T80" fmla="*/ 12 w 1577"/>
                  <a:gd name="T81" fmla="*/ 24 h 1579"/>
                  <a:gd name="T82" fmla="*/ 9 w 1577"/>
                  <a:gd name="T83" fmla="*/ 24 h 1579"/>
                  <a:gd name="T84" fmla="*/ 7 w 1577"/>
                  <a:gd name="T85" fmla="*/ 23 h 1579"/>
                  <a:gd name="T86" fmla="*/ 5 w 1577"/>
                  <a:gd name="T87" fmla="*/ 21 h 1579"/>
                  <a:gd name="T88" fmla="*/ 3 w 1577"/>
                  <a:gd name="T89" fmla="*/ 20 h 1579"/>
                  <a:gd name="T90" fmla="*/ 2 w 1577"/>
                  <a:gd name="T91" fmla="*/ 18 h 1579"/>
                  <a:gd name="T92" fmla="*/ 1 w 1577"/>
                  <a:gd name="T93" fmla="*/ 16 h 1579"/>
                  <a:gd name="T94" fmla="*/ 1 w 1577"/>
                  <a:gd name="T95" fmla="*/ 13 h 15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77" h="1579">
                    <a:moveTo>
                      <a:pt x="1423" y="790"/>
                    </a:moveTo>
                    <a:lnTo>
                      <a:pt x="1419" y="854"/>
                    </a:lnTo>
                    <a:lnTo>
                      <a:pt x="1410" y="917"/>
                    </a:lnTo>
                    <a:lnTo>
                      <a:pt x="1394" y="979"/>
                    </a:lnTo>
                    <a:lnTo>
                      <a:pt x="1372" y="1037"/>
                    </a:lnTo>
                    <a:lnTo>
                      <a:pt x="1346" y="1093"/>
                    </a:lnTo>
                    <a:lnTo>
                      <a:pt x="1313" y="1146"/>
                    </a:lnTo>
                    <a:lnTo>
                      <a:pt x="1278" y="1194"/>
                    </a:lnTo>
                    <a:lnTo>
                      <a:pt x="1236" y="1240"/>
                    </a:lnTo>
                    <a:lnTo>
                      <a:pt x="1191" y="1282"/>
                    </a:lnTo>
                    <a:lnTo>
                      <a:pt x="1142" y="1318"/>
                    </a:lnTo>
                    <a:lnTo>
                      <a:pt x="1089" y="1350"/>
                    </a:lnTo>
                    <a:lnTo>
                      <a:pt x="1034" y="1377"/>
                    </a:lnTo>
                    <a:lnTo>
                      <a:pt x="975" y="1398"/>
                    </a:lnTo>
                    <a:lnTo>
                      <a:pt x="914" y="1414"/>
                    </a:lnTo>
                    <a:lnTo>
                      <a:pt x="850" y="1423"/>
                    </a:lnTo>
                    <a:lnTo>
                      <a:pt x="786" y="1427"/>
                    </a:lnTo>
                    <a:lnTo>
                      <a:pt x="720" y="1423"/>
                    </a:lnTo>
                    <a:lnTo>
                      <a:pt x="657" y="1414"/>
                    </a:lnTo>
                    <a:lnTo>
                      <a:pt x="596" y="1398"/>
                    </a:lnTo>
                    <a:lnTo>
                      <a:pt x="537" y="1376"/>
                    </a:lnTo>
                    <a:lnTo>
                      <a:pt x="482" y="1350"/>
                    </a:lnTo>
                    <a:lnTo>
                      <a:pt x="429" y="1317"/>
                    </a:lnTo>
                    <a:lnTo>
                      <a:pt x="380" y="1282"/>
                    </a:lnTo>
                    <a:lnTo>
                      <a:pt x="334" y="1240"/>
                    </a:lnTo>
                    <a:lnTo>
                      <a:pt x="293" y="1195"/>
                    </a:lnTo>
                    <a:lnTo>
                      <a:pt x="256" y="1146"/>
                    </a:lnTo>
                    <a:lnTo>
                      <a:pt x="225" y="1093"/>
                    </a:lnTo>
                    <a:lnTo>
                      <a:pt x="197" y="1037"/>
                    </a:lnTo>
                    <a:lnTo>
                      <a:pt x="175" y="979"/>
                    </a:lnTo>
                    <a:lnTo>
                      <a:pt x="160" y="917"/>
                    </a:lnTo>
                    <a:lnTo>
                      <a:pt x="150" y="854"/>
                    </a:lnTo>
                    <a:lnTo>
                      <a:pt x="147" y="790"/>
                    </a:lnTo>
                    <a:lnTo>
                      <a:pt x="150" y="725"/>
                    </a:lnTo>
                    <a:lnTo>
                      <a:pt x="159" y="662"/>
                    </a:lnTo>
                    <a:lnTo>
                      <a:pt x="175" y="601"/>
                    </a:lnTo>
                    <a:lnTo>
                      <a:pt x="197" y="542"/>
                    </a:lnTo>
                    <a:lnTo>
                      <a:pt x="224" y="487"/>
                    </a:lnTo>
                    <a:lnTo>
                      <a:pt x="256" y="434"/>
                    </a:lnTo>
                    <a:lnTo>
                      <a:pt x="293" y="385"/>
                    </a:lnTo>
                    <a:lnTo>
                      <a:pt x="333" y="339"/>
                    </a:lnTo>
                    <a:lnTo>
                      <a:pt x="379" y="298"/>
                    </a:lnTo>
                    <a:lnTo>
                      <a:pt x="428" y="261"/>
                    </a:lnTo>
                    <a:lnTo>
                      <a:pt x="481" y="230"/>
                    </a:lnTo>
                    <a:lnTo>
                      <a:pt x="537" y="202"/>
                    </a:lnTo>
                    <a:lnTo>
                      <a:pt x="596" y="181"/>
                    </a:lnTo>
                    <a:lnTo>
                      <a:pt x="657" y="165"/>
                    </a:lnTo>
                    <a:lnTo>
                      <a:pt x="720" y="156"/>
                    </a:lnTo>
                    <a:lnTo>
                      <a:pt x="786" y="152"/>
                    </a:lnTo>
                    <a:lnTo>
                      <a:pt x="852" y="156"/>
                    </a:lnTo>
                    <a:lnTo>
                      <a:pt x="915" y="165"/>
                    </a:lnTo>
                    <a:lnTo>
                      <a:pt x="976" y="181"/>
                    </a:lnTo>
                    <a:lnTo>
                      <a:pt x="1035" y="203"/>
                    </a:lnTo>
                    <a:lnTo>
                      <a:pt x="1090" y="230"/>
                    </a:lnTo>
                    <a:lnTo>
                      <a:pt x="1142" y="262"/>
                    </a:lnTo>
                    <a:lnTo>
                      <a:pt x="1191" y="299"/>
                    </a:lnTo>
                    <a:lnTo>
                      <a:pt x="1236" y="339"/>
                    </a:lnTo>
                    <a:lnTo>
                      <a:pt x="1278" y="385"/>
                    </a:lnTo>
                    <a:lnTo>
                      <a:pt x="1315" y="434"/>
                    </a:lnTo>
                    <a:lnTo>
                      <a:pt x="1346" y="487"/>
                    </a:lnTo>
                    <a:lnTo>
                      <a:pt x="1373" y="542"/>
                    </a:lnTo>
                    <a:lnTo>
                      <a:pt x="1394" y="601"/>
                    </a:lnTo>
                    <a:lnTo>
                      <a:pt x="1410" y="662"/>
                    </a:lnTo>
                    <a:lnTo>
                      <a:pt x="1419" y="725"/>
                    </a:lnTo>
                    <a:lnTo>
                      <a:pt x="1423" y="790"/>
                    </a:lnTo>
                    <a:close/>
                    <a:moveTo>
                      <a:pt x="0" y="793"/>
                    </a:moveTo>
                    <a:lnTo>
                      <a:pt x="1" y="753"/>
                    </a:lnTo>
                    <a:lnTo>
                      <a:pt x="5" y="712"/>
                    </a:lnTo>
                    <a:lnTo>
                      <a:pt x="10" y="673"/>
                    </a:lnTo>
                    <a:lnTo>
                      <a:pt x="16" y="634"/>
                    </a:lnTo>
                    <a:lnTo>
                      <a:pt x="26" y="596"/>
                    </a:lnTo>
                    <a:lnTo>
                      <a:pt x="36" y="558"/>
                    </a:lnTo>
                    <a:lnTo>
                      <a:pt x="49" y="521"/>
                    </a:lnTo>
                    <a:lnTo>
                      <a:pt x="63" y="485"/>
                    </a:lnTo>
                    <a:lnTo>
                      <a:pt x="79" y="451"/>
                    </a:lnTo>
                    <a:lnTo>
                      <a:pt x="96" y="416"/>
                    </a:lnTo>
                    <a:lnTo>
                      <a:pt x="114" y="383"/>
                    </a:lnTo>
                    <a:lnTo>
                      <a:pt x="135" y="351"/>
                    </a:lnTo>
                    <a:lnTo>
                      <a:pt x="157" y="319"/>
                    </a:lnTo>
                    <a:lnTo>
                      <a:pt x="180" y="291"/>
                    </a:lnTo>
                    <a:lnTo>
                      <a:pt x="205" y="262"/>
                    </a:lnTo>
                    <a:lnTo>
                      <a:pt x="232" y="234"/>
                    </a:lnTo>
                    <a:lnTo>
                      <a:pt x="258" y="208"/>
                    </a:lnTo>
                    <a:lnTo>
                      <a:pt x="287" y="182"/>
                    </a:lnTo>
                    <a:lnTo>
                      <a:pt x="317" y="159"/>
                    </a:lnTo>
                    <a:lnTo>
                      <a:pt x="348" y="136"/>
                    </a:lnTo>
                    <a:lnTo>
                      <a:pt x="380" y="117"/>
                    </a:lnTo>
                    <a:lnTo>
                      <a:pt x="413" y="97"/>
                    </a:lnTo>
                    <a:lnTo>
                      <a:pt x="447" y="80"/>
                    </a:lnTo>
                    <a:lnTo>
                      <a:pt x="482" y="64"/>
                    </a:lnTo>
                    <a:lnTo>
                      <a:pt x="518" y="49"/>
                    </a:lnTo>
                    <a:lnTo>
                      <a:pt x="554" y="36"/>
                    </a:lnTo>
                    <a:lnTo>
                      <a:pt x="591" y="26"/>
                    </a:lnTo>
                    <a:lnTo>
                      <a:pt x="629" y="16"/>
                    </a:lnTo>
                    <a:lnTo>
                      <a:pt x="668" y="10"/>
                    </a:lnTo>
                    <a:lnTo>
                      <a:pt x="708" y="5"/>
                    </a:lnTo>
                    <a:lnTo>
                      <a:pt x="748" y="1"/>
                    </a:lnTo>
                    <a:lnTo>
                      <a:pt x="788" y="0"/>
                    </a:lnTo>
                    <a:lnTo>
                      <a:pt x="829" y="1"/>
                    </a:lnTo>
                    <a:lnTo>
                      <a:pt x="869" y="5"/>
                    </a:lnTo>
                    <a:lnTo>
                      <a:pt x="908" y="10"/>
                    </a:lnTo>
                    <a:lnTo>
                      <a:pt x="947" y="16"/>
                    </a:lnTo>
                    <a:lnTo>
                      <a:pt x="985" y="26"/>
                    </a:lnTo>
                    <a:lnTo>
                      <a:pt x="1023" y="36"/>
                    </a:lnTo>
                    <a:lnTo>
                      <a:pt x="1060" y="49"/>
                    </a:lnTo>
                    <a:lnTo>
                      <a:pt x="1096" y="64"/>
                    </a:lnTo>
                    <a:lnTo>
                      <a:pt x="1130" y="79"/>
                    </a:lnTo>
                    <a:lnTo>
                      <a:pt x="1165" y="97"/>
                    </a:lnTo>
                    <a:lnTo>
                      <a:pt x="1198" y="116"/>
                    </a:lnTo>
                    <a:lnTo>
                      <a:pt x="1229" y="136"/>
                    </a:lnTo>
                    <a:lnTo>
                      <a:pt x="1260" y="158"/>
                    </a:lnTo>
                    <a:lnTo>
                      <a:pt x="1290" y="182"/>
                    </a:lnTo>
                    <a:lnTo>
                      <a:pt x="1319" y="207"/>
                    </a:lnTo>
                    <a:lnTo>
                      <a:pt x="1347" y="233"/>
                    </a:lnTo>
                    <a:lnTo>
                      <a:pt x="1372" y="261"/>
                    </a:lnTo>
                    <a:lnTo>
                      <a:pt x="1398" y="290"/>
                    </a:lnTo>
                    <a:lnTo>
                      <a:pt x="1421" y="318"/>
                    </a:lnTo>
                    <a:lnTo>
                      <a:pt x="1442" y="349"/>
                    </a:lnTo>
                    <a:lnTo>
                      <a:pt x="1463" y="382"/>
                    </a:lnTo>
                    <a:lnTo>
                      <a:pt x="1482" y="415"/>
                    </a:lnTo>
                    <a:lnTo>
                      <a:pt x="1500" y="449"/>
                    </a:lnTo>
                    <a:lnTo>
                      <a:pt x="1515" y="483"/>
                    </a:lnTo>
                    <a:lnTo>
                      <a:pt x="1530" y="520"/>
                    </a:lnTo>
                    <a:lnTo>
                      <a:pt x="1541" y="556"/>
                    </a:lnTo>
                    <a:lnTo>
                      <a:pt x="1552" y="594"/>
                    </a:lnTo>
                    <a:lnTo>
                      <a:pt x="1561" y="632"/>
                    </a:lnTo>
                    <a:lnTo>
                      <a:pt x="1568" y="670"/>
                    </a:lnTo>
                    <a:lnTo>
                      <a:pt x="1573" y="709"/>
                    </a:lnTo>
                    <a:lnTo>
                      <a:pt x="1576" y="749"/>
                    </a:lnTo>
                    <a:lnTo>
                      <a:pt x="1577" y="790"/>
                    </a:lnTo>
                    <a:lnTo>
                      <a:pt x="1576" y="830"/>
                    </a:lnTo>
                    <a:lnTo>
                      <a:pt x="1574" y="870"/>
                    </a:lnTo>
                    <a:lnTo>
                      <a:pt x="1568" y="909"/>
                    </a:lnTo>
                    <a:lnTo>
                      <a:pt x="1561" y="949"/>
                    </a:lnTo>
                    <a:lnTo>
                      <a:pt x="1553" y="987"/>
                    </a:lnTo>
                    <a:lnTo>
                      <a:pt x="1543" y="1023"/>
                    </a:lnTo>
                    <a:lnTo>
                      <a:pt x="1530" y="1060"/>
                    </a:lnTo>
                    <a:lnTo>
                      <a:pt x="1516" y="1096"/>
                    </a:lnTo>
                    <a:lnTo>
                      <a:pt x="1500" y="1131"/>
                    </a:lnTo>
                    <a:lnTo>
                      <a:pt x="1483" y="1165"/>
                    </a:lnTo>
                    <a:lnTo>
                      <a:pt x="1463" y="1197"/>
                    </a:lnTo>
                    <a:lnTo>
                      <a:pt x="1444" y="1230"/>
                    </a:lnTo>
                    <a:lnTo>
                      <a:pt x="1422" y="1261"/>
                    </a:lnTo>
                    <a:lnTo>
                      <a:pt x="1398" y="1291"/>
                    </a:lnTo>
                    <a:lnTo>
                      <a:pt x="1373" y="1320"/>
                    </a:lnTo>
                    <a:lnTo>
                      <a:pt x="1347" y="1346"/>
                    </a:lnTo>
                    <a:lnTo>
                      <a:pt x="1319" y="1373"/>
                    </a:lnTo>
                    <a:lnTo>
                      <a:pt x="1290" y="1398"/>
                    </a:lnTo>
                    <a:lnTo>
                      <a:pt x="1260" y="1421"/>
                    </a:lnTo>
                    <a:lnTo>
                      <a:pt x="1230" y="1443"/>
                    </a:lnTo>
                    <a:lnTo>
                      <a:pt x="1198" y="1464"/>
                    </a:lnTo>
                    <a:lnTo>
                      <a:pt x="1165" y="1483"/>
                    </a:lnTo>
                    <a:lnTo>
                      <a:pt x="1130" y="1500"/>
                    </a:lnTo>
                    <a:lnTo>
                      <a:pt x="1096" y="1517"/>
                    </a:lnTo>
                    <a:lnTo>
                      <a:pt x="1060" y="1530"/>
                    </a:lnTo>
                    <a:lnTo>
                      <a:pt x="1023" y="1543"/>
                    </a:lnTo>
                    <a:lnTo>
                      <a:pt x="985" y="1553"/>
                    </a:lnTo>
                    <a:lnTo>
                      <a:pt x="947" y="1563"/>
                    </a:lnTo>
                    <a:lnTo>
                      <a:pt x="909" y="1570"/>
                    </a:lnTo>
                    <a:lnTo>
                      <a:pt x="869" y="1574"/>
                    </a:lnTo>
                    <a:lnTo>
                      <a:pt x="829" y="1578"/>
                    </a:lnTo>
                    <a:lnTo>
                      <a:pt x="788" y="1579"/>
                    </a:lnTo>
                    <a:lnTo>
                      <a:pt x="748" y="1578"/>
                    </a:lnTo>
                    <a:lnTo>
                      <a:pt x="708" y="1574"/>
                    </a:lnTo>
                    <a:lnTo>
                      <a:pt x="668" y="1570"/>
                    </a:lnTo>
                    <a:lnTo>
                      <a:pt x="629" y="1563"/>
                    </a:lnTo>
                    <a:lnTo>
                      <a:pt x="591" y="1553"/>
                    </a:lnTo>
                    <a:lnTo>
                      <a:pt x="553" y="1543"/>
                    </a:lnTo>
                    <a:lnTo>
                      <a:pt x="516" y="1530"/>
                    </a:lnTo>
                    <a:lnTo>
                      <a:pt x="481" y="1517"/>
                    </a:lnTo>
                    <a:lnTo>
                      <a:pt x="446" y="1500"/>
                    </a:lnTo>
                    <a:lnTo>
                      <a:pt x="412" y="1483"/>
                    </a:lnTo>
                    <a:lnTo>
                      <a:pt x="379" y="1465"/>
                    </a:lnTo>
                    <a:lnTo>
                      <a:pt x="347" y="1444"/>
                    </a:lnTo>
                    <a:lnTo>
                      <a:pt x="316" y="1422"/>
                    </a:lnTo>
                    <a:lnTo>
                      <a:pt x="286" y="1399"/>
                    </a:lnTo>
                    <a:lnTo>
                      <a:pt x="258" y="1374"/>
                    </a:lnTo>
                    <a:lnTo>
                      <a:pt x="231" y="1348"/>
                    </a:lnTo>
                    <a:lnTo>
                      <a:pt x="204" y="1321"/>
                    </a:lnTo>
                    <a:lnTo>
                      <a:pt x="180" y="1292"/>
                    </a:lnTo>
                    <a:lnTo>
                      <a:pt x="157" y="1262"/>
                    </a:lnTo>
                    <a:lnTo>
                      <a:pt x="134" y="1232"/>
                    </a:lnTo>
                    <a:lnTo>
                      <a:pt x="114" y="1200"/>
                    </a:lnTo>
                    <a:lnTo>
                      <a:pt x="95" y="1167"/>
                    </a:lnTo>
                    <a:lnTo>
                      <a:pt x="77" y="1133"/>
                    </a:lnTo>
                    <a:lnTo>
                      <a:pt x="63" y="1098"/>
                    </a:lnTo>
                    <a:lnTo>
                      <a:pt x="48" y="1063"/>
                    </a:lnTo>
                    <a:lnTo>
                      <a:pt x="36" y="1026"/>
                    </a:lnTo>
                    <a:lnTo>
                      <a:pt x="25" y="989"/>
                    </a:lnTo>
                    <a:lnTo>
                      <a:pt x="16" y="951"/>
                    </a:lnTo>
                    <a:lnTo>
                      <a:pt x="10" y="913"/>
                    </a:lnTo>
                    <a:lnTo>
                      <a:pt x="5" y="874"/>
                    </a:lnTo>
                    <a:lnTo>
                      <a:pt x="1" y="833"/>
                    </a:lnTo>
                    <a:lnTo>
                      <a:pt x="0" y="793"/>
                    </a:lnTo>
                    <a:close/>
                  </a:path>
                </a:pathLst>
              </a:custGeom>
              <a:solidFill>
                <a:srgbClr val="303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2" name="Freeform 1142">
                <a:extLst>
                  <a:ext uri="{FF2B5EF4-FFF2-40B4-BE49-F238E27FC236}">
                    <a16:creationId xmlns:a16="http://schemas.microsoft.com/office/drawing/2014/main" id="{2D20C247-0F9E-4633-BE06-126479FF8F9E}"/>
                  </a:ext>
                </a:extLst>
              </p:cNvPr>
              <p:cNvSpPr>
                <a:spLocks noEditPoints="1"/>
              </p:cNvSpPr>
              <p:nvPr/>
            </p:nvSpPr>
            <p:spPr bwMode="auto">
              <a:xfrm>
                <a:off x="1725" y="2487"/>
                <a:ext cx="784" cy="783"/>
              </a:xfrm>
              <a:custGeom>
                <a:avLst/>
                <a:gdLst>
                  <a:gd name="T0" fmla="*/ 21 w 1569"/>
                  <a:gd name="T1" fmla="*/ 15 h 1567"/>
                  <a:gd name="T2" fmla="*/ 19 w 1569"/>
                  <a:gd name="T3" fmla="*/ 18 h 1567"/>
                  <a:gd name="T4" fmla="*/ 16 w 1569"/>
                  <a:gd name="T5" fmla="*/ 21 h 1567"/>
                  <a:gd name="T6" fmla="*/ 13 w 1569"/>
                  <a:gd name="T7" fmla="*/ 22 h 1567"/>
                  <a:gd name="T8" fmla="*/ 9 w 1569"/>
                  <a:gd name="T9" fmla="*/ 21 h 1567"/>
                  <a:gd name="T10" fmla="*/ 5 w 1569"/>
                  <a:gd name="T11" fmla="*/ 19 h 1567"/>
                  <a:gd name="T12" fmla="*/ 3 w 1569"/>
                  <a:gd name="T13" fmla="*/ 17 h 1567"/>
                  <a:gd name="T14" fmla="*/ 2 w 1569"/>
                  <a:gd name="T15" fmla="*/ 13 h 1567"/>
                  <a:gd name="T16" fmla="*/ 2 w 1569"/>
                  <a:gd name="T17" fmla="*/ 9 h 1567"/>
                  <a:gd name="T18" fmla="*/ 4 w 1569"/>
                  <a:gd name="T19" fmla="*/ 5 h 1567"/>
                  <a:gd name="T20" fmla="*/ 7 w 1569"/>
                  <a:gd name="T21" fmla="*/ 3 h 1567"/>
                  <a:gd name="T22" fmla="*/ 11 w 1569"/>
                  <a:gd name="T23" fmla="*/ 2 h 1567"/>
                  <a:gd name="T24" fmla="*/ 15 w 1569"/>
                  <a:gd name="T25" fmla="*/ 2 h 1567"/>
                  <a:gd name="T26" fmla="*/ 18 w 1569"/>
                  <a:gd name="T27" fmla="*/ 4 h 1567"/>
                  <a:gd name="T28" fmla="*/ 20 w 1569"/>
                  <a:gd name="T29" fmla="*/ 7 h 1567"/>
                  <a:gd name="T30" fmla="*/ 22 w 1569"/>
                  <a:gd name="T31" fmla="*/ 11 h 1567"/>
                  <a:gd name="T32" fmla="*/ 0 w 1569"/>
                  <a:gd name="T33" fmla="*/ 11 h 1567"/>
                  <a:gd name="T34" fmla="*/ 0 w 1569"/>
                  <a:gd name="T35" fmla="*/ 8 h 1567"/>
                  <a:gd name="T36" fmla="*/ 1 w 1569"/>
                  <a:gd name="T37" fmla="*/ 6 h 1567"/>
                  <a:gd name="T38" fmla="*/ 2 w 1569"/>
                  <a:gd name="T39" fmla="*/ 4 h 1567"/>
                  <a:gd name="T40" fmla="*/ 4 w 1569"/>
                  <a:gd name="T41" fmla="*/ 2 h 1567"/>
                  <a:gd name="T42" fmla="*/ 6 w 1569"/>
                  <a:gd name="T43" fmla="*/ 1 h 1567"/>
                  <a:gd name="T44" fmla="*/ 8 w 1569"/>
                  <a:gd name="T45" fmla="*/ 0 h 1567"/>
                  <a:gd name="T46" fmla="*/ 10 w 1569"/>
                  <a:gd name="T47" fmla="*/ 0 h 1567"/>
                  <a:gd name="T48" fmla="*/ 13 w 1569"/>
                  <a:gd name="T49" fmla="*/ 0 h 1567"/>
                  <a:gd name="T50" fmla="*/ 15 w 1569"/>
                  <a:gd name="T51" fmla="*/ 0 h 1567"/>
                  <a:gd name="T52" fmla="*/ 18 w 1569"/>
                  <a:gd name="T53" fmla="*/ 1 h 1567"/>
                  <a:gd name="T54" fmla="*/ 20 w 1569"/>
                  <a:gd name="T55" fmla="*/ 2 h 1567"/>
                  <a:gd name="T56" fmla="*/ 21 w 1569"/>
                  <a:gd name="T57" fmla="*/ 4 h 1567"/>
                  <a:gd name="T58" fmla="*/ 23 w 1569"/>
                  <a:gd name="T59" fmla="*/ 6 h 1567"/>
                  <a:gd name="T60" fmla="*/ 23 w 1569"/>
                  <a:gd name="T61" fmla="*/ 8 h 1567"/>
                  <a:gd name="T62" fmla="*/ 24 w 1569"/>
                  <a:gd name="T63" fmla="*/ 11 h 1567"/>
                  <a:gd name="T64" fmla="*/ 24 w 1569"/>
                  <a:gd name="T65" fmla="*/ 13 h 1567"/>
                  <a:gd name="T66" fmla="*/ 23 w 1569"/>
                  <a:gd name="T67" fmla="*/ 15 h 1567"/>
                  <a:gd name="T68" fmla="*/ 23 w 1569"/>
                  <a:gd name="T69" fmla="*/ 18 h 1567"/>
                  <a:gd name="T70" fmla="*/ 21 w 1569"/>
                  <a:gd name="T71" fmla="*/ 20 h 1567"/>
                  <a:gd name="T72" fmla="*/ 20 w 1569"/>
                  <a:gd name="T73" fmla="*/ 21 h 1567"/>
                  <a:gd name="T74" fmla="*/ 18 w 1569"/>
                  <a:gd name="T75" fmla="*/ 23 h 1567"/>
                  <a:gd name="T76" fmla="*/ 15 w 1569"/>
                  <a:gd name="T77" fmla="*/ 23 h 1567"/>
                  <a:gd name="T78" fmla="*/ 13 w 1569"/>
                  <a:gd name="T79" fmla="*/ 24 h 1567"/>
                  <a:gd name="T80" fmla="*/ 10 w 1569"/>
                  <a:gd name="T81" fmla="*/ 24 h 1567"/>
                  <a:gd name="T82" fmla="*/ 8 w 1569"/>
                  <a:gd name="T83" fmla="*/ 23 h 1567"/>
                  <a:gd name="T84" fmla="*/ 6 w 1569"/>
                  <a:gd name="T85" fmla="*/ 23 h 1567"/>
                  <a:gd name="T86" fmla="*/ 4 w 1569"/>
                  <a:gd name="T87" fmla="*/ 21 h 1567"/>
                  <a:gd name="T88" fmla="*/ 2 w 1569"/>
                  <a:gd name="T89" fmla="*/ 20 h 1567"/>
                  <a:gd name="T90" fmla="*/ 1 w 1569"/>
                  <a:gd name="T91" fmla="*/ 18 h 1567"/>
                  <a:gd name="T92" fmla="*/ 0 w 1569"/>
                  <a:gd name="T93" fmla="*/ 15 h 1567"/>
                  <a:gd name="T94" fmla="*/ 0 w 1569"/>
                  <a:gd name="T95" fmla="*/ 13 h 15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69" h="1567">
                    <a:moveTo>
                      <a:pt x="1420" y="782"/>
                    </a:moveTo>
                    <a:lnTo>
                      <a:pt x="1417" y="848"/>
                    </a:lnTo>
                    <a:lnTo>
                      <a:pt x="1406" y="911"/>
                    </a:lnTo>
                    <a:lnTo>
                      <a:pt x="1391" y="973"/>
                    </a:lnTo>
                    <a:lnTo>
                      <a:pt x="1369" y="1032"/>
                    </a:lnTo>
                    <a:lnTo>
                      <a:pt x="1342" y="1088"/>
                    </a:lnTo>
                    <a:lnTo>
                      <a:pt x="1311" y="1141"/>
                    </a:lnTo>
                    <a:lnTo>
                      <a:pt x="1274" y="1190"/>
                    </a:lnTo>
                    <a:lnTo>
                      <a:pt x="1232" y="1236"/>
                    </a:lnTo>
                    <a:lnTo>
                      <a:pt x="1186" y="1278"/>
                    </a:lnTo>
                    <a:lnTo>
                      <a:pt x="1137" y="1315"/>
                    </a:lnTo>
                    <a:lnTo>
                      <a:pt x="1084" y="1347"/>
                    </a:lnTo>
                    <a:lnTo>
                      <a:pt x="1028" y="1373"/>
                    </a:lnTo>
                    <a:lnTo>
                      <a:pt x="970" y="1395"/>
                    </a:lnTo>
                    <a:lnTo>
                      <a:pt x="907" y="1411"/>
                    </a:lnTo>
                    <a:lnTo>
                      <a:pt x="844" y="1421"/>
                    </a:lnTo>
                    <a:lnTo>
                      <a:pt x="778" y="1424"/>
                    </a:lnTo>
                    <a:lnTo>
                      <a:pt x="713" y="1421"/>
                    </a:lnTo>
                    <a:lnTo>
                      <a:pt x="649" y="1411"/>
                    </a:lnTo>
                    <a:lnTo>
                      <a:pt x="587" y="1395"/>
                    </a:lnTo>
                    <a:lnTo>
                      <a:pt x="528" y="1373"/>
                    </a:lnTo>
                    <a:lnTo>
                      <a:pt x="472" y="1347"/>
                    </a:lnTo>
                    <a:lnTo>
                      <a:pt x="419" y="1315"/>
                    </a:lnTo>
                    <a:lnTo>
                      <a:pt x="370" y="1278"/>
                    </a:lnTo>
                    <a:lnTo>
                      <a:pt x="325" y="1236"/>
                    </a:lnTo>
                    <a:lnTo>
                      <a:pt x="283" y="1191"/>
                    </a:lnTo>
                    <a:lnTo>
                      <a:pt x="246" y="1142"/>
                    </a:lnTo>
                    <a:lnTo>
                      <a:pt x="214" y="1089"/>
                    </a:lnTo>
                    <a:lnTo>
                      <a:pt x="186" y="1032"/>
                    </a:lnTo>
                    <a:lnTo>
                      <a:pt x="164" y="974"/>
                    </a:lnTo>
                    <a:lnTo>
                      <a:pt x="150" y="913"/>
                    </a:lnTo>
                    <a:lnTo>
                      <a:pt x="139" y="849"/>
                    </a:lnTo>
                    <a:lnTo>
                      <a:pt x="136" y="784"/>
                    </a:lnTo>
                    <a:lnTo>
                      <a:pt x="139" y="718"/>
                    </a:lnTo>
                    <a:lnTo>
                      <a:pt x="148" y="655"/>
                    </a:lnTo>
                    <a:lnTo>
                      <a:pt x="164" y="593"/>
                    </a:lnTo>
                    <a:lnTo>
                      <a:pt x="186" y="535"/>
                    </a:lnTo>
                    <a:lnTo>
                      <a:pt x="213" y="478"/>
                    </a:lnTo>
                    <a:lnTo>
                      <a:pt x="245" y="426"/>
                    </a:lnTo>
                    <a:lnTo>
                      <a:pt x="282" y="377"/>
                    </a:lnTo>
                    <a:lnTo>
                      <a:pt x="325" y="331"/>
                    </a:lnTo>
                    <a:lnTo>
                      <a:pt x="370" y="289"/>
                    </a:lnTo>
                    <a:lnTo>
                      <a:pt x="419" y="252"/>
                    </a:lnTo>
                    <a:lnTo>
                      <a:pt x="472" y="220"/>
                    </a:lnTo>
                    <a:lnTo>
                      <a:pt x="528" y="194"/>
                    </a:lnTo>
                    <a:lnTo>
                      <a:pt x="587" y="172"/>
                    </a:lnTo>
                    <a:lnTo>
                      <a:pt x="649" y="156"/>
                    </a:lnTo>
                    <a:lnTo>
                      <a:pt x="713" y="146"/>
                    </a:lnTo>
                    <a:lnTo>
                      <a:pt x="778" y="143"/>
                    </a:lnTo>
                    <a:lnTo>
                      <a:pt x="844" y="146"/>
                    </a:lnTo>
                    <a:lnTo>
                      <a:pt x="907" y="156"/>
                    </a:lnTo>
                    <a:lnTo>
                      <a:pt x="970" y="172"/>
                    </a:lnTo>
                    <a:lnTo>
                      <a:pt x="1028" y="194"/>
                    </a:lnTo>
                    <a:lnTo>
                      <a:pt x="1085" y="220"/>
                    </a:lnTo>
                    <a:lnTo>
                      <a:pt x="1138" y="252"/>
                    </a:lnTo>
                    <a:lnTo>
                      <a:pt x="1187" y="289"/>
                    </a:lnTo>
                    <a:lnTo>
                      <a:pt x="1232" y="331"/>
                    </a:lnTo>
                    <a:lnTo>
                      <a:pt x="1274" y="377"/>
                    </a:lnTo>
                    <a:lnTo>
                      <a:pt x="1311" y="425"/>
                    </a:lnTo>
                    <a:lnTo>
                      <a:pt x="1343" y="478"/>
                    </a:lnTo>
                    <a:lnTo>
                      <a:pt x="1370" y="535"/>
                    </a:lnTo>
                    <a:lnTo>
                      <a:pt x="1391" y="593"/>
                    </a:lnTo>
                    <a:lnTo>
                      <a:pt x="1407" y="655"/>
                    </a:lnTo>
                    <a:lnTo>
                      <a:pt x="1417" y="718"/>
                    </a:lnTo>
                    <a:lnTo>
                      <a:pt x="1420" y="782"/>
                    </a:lnTo>
                    <a:close/>
                    <a:moveTo>
                      <a:pt x="0" y="786"/>
                    </a:moveTo>
                    <a:lnTo>
                      <a:pt x="1" y="746"/>
                    </a:lnTo>
                    <a:lnTo>
                      <a:pt x="4" y="706"/>
                    </a:lnTo>
                    <a:lnTo>
                      <a:pt x="9" y="667"/>
                    </a:lnTo>
                    <a:lnTo>
                      <a:pt x="16" y="628"/>
                    </a:lnTo>
                    <a:lnTo>
                      <a:pt x="24" y="590"/>
                    </a:lnTo>
                    <a:lnTo>
                      <a:pt x="35" y="553"/>
                    </a:lnTo>
                    <a:lnTo>
                      <a:pt x="47" y="517"/>
                    </a:lnTo>
                    <a:lnTo>
                      <a:pt x="61" y="482"/>
                    </a:lnTo>
                    <a:lnTo>
                      <a:pt x="77" y="446"/>
                    </a:lnTo>
                    <a:lnTo>
                      <a:pt x="94" y="413"/>
                    </a:lnTo>
                    <a:lnTo>
                      <a:pt x="113" y="380"/>
                    </a:lnTo>
                    <a:lnTo>
                      <a:pt x="133" y="348"/>
                    </a:lnTo>
                    <a:lnTo>
                      <a:pt x="155" y="317"/>
                    </a:lnTo>
                    <a:lnTo>
                      <a:pt x="178" y="287"/>
                    </a:lnTo>
                    <a:lnTo>
                      <a:pt x="203" y="258"/>
                    </a:lnTo>
                    <a:lnTo>
                      <a:pt x="229" y="232"/>
                    </a:lnTo>
                    <a:lnTo>
                      <a:pt x="257" y="205"/>
                    </a:lnTo>
                    <a:lnTo>
                      <a:pt x="284" y="181"/>
                    </a:lnTo>
                    <a:lnTo>
                      <a:pt x="314" y="157"/>
                    </a:lnTo>
                    <a:lnTo>
                      <a:pt x="345" y="135"/>
                    </a:lnTo>
                    <a:lnTo>
                      <a:pt x="376" y="114"/>
                    </a:lnTo>
                    <a:lnTo>
                      <a:pt x="410" y="96"/>
                    </a:lnTo>
                    <a:lnTo>
                      <a:pt x="443" y="78"/>
                    </a:lnTo>
                    <a:lnTo>
                      <a:pt x="478" y="62"/>
                    </a:lnTo>
                    <a:lnTo>
                      <a:pt x="514" y="48"/>
                    </a:lnTo>
                    <a:lnTo>
                      <a:pt x="550" y="36"/>
                    </a:lnTo>
                    <a:lnTo>
                      <a:pt x="587" y="25"/>
                    </a:lnTo>
                    <a:lnTo>
                      <a:pt x="625" y="16"/>
                    </a:lnTo>
                    <a:lnTo>
                      <a:pt x="663" y="9"/>
                    </a:lnTo>
                    <a:lnTo>
                      <a:pt x="702" y="5"/>
                    </a:lnTo>
                    <a:lnTo>
                      <a:pt x="743" y="1"/>
                    </a:lnTo>
                    <a:lnTo>
                      <a:pt x="783" y="0"/>
                    </a:lnTo>
                    <a:lnTo>
                      <a:pt x="823" y="1"/>
                    </a:lnTo>
                    <a:lnTo>
                      <a:pt x="864" y="5"/>
                    </a:lnTo>
                    <a:lnTo>
                      <a:pt x="903" y="9"/>
                    </a:lnTo>
                    <a:lnTo>
                      <a:pt x="942" y="16"/>
                    </a:lnTo>
                    <a:lnTo>
                      <a:pt x="979" y="25"/>
                    </a:lnTo>
                    <a:lnTo>
                      <a:pt x="1017" y="36"/>
                    </a:lnTo>
                    <a:lnTo>
                      <a:pt x="1054" y="48"/>
                    </a:lnTo>
                    <a:lnTo>
                      <a:pt x="1088" y="62"/>
                    </a:lnTo>
                    <a:lnTo>
                      <a:pt x="1124" y="78"/>
                    </a:lnTo>
                    <a:lnTo>
                      <a:pt x="1157" y="96"/>
                    </a:lnTo>
                    <a:lnTo>
                      <a:pt x="1191" y="114"/>
                    </a:lnTo>
                    <a:lnTo>
                      <a:pt x="1222" y="135"/>
                    </a:lnTo>
                    <a:lnTo>
                      <a:pt x="1253" y="157"/>
                    </a:lnTo>
                    <a:lnTo>
                      <a:pt x="1283" y="181"/>
                    </a:lnTo>
                    <a:lnTo>
                      <a:pt x="1311" y="205"/>
                    </a:lnTo>
                    <a:lnTo>
                      <a:pt x="1338" y="231"/>
                    </a:lnTo>
                    <a:lnTo>
                      <a:pt x="1365" y="258"/>
                    </a:lnTo>
                    <a:lnTo>
                      <a:pt x="1389" y="287"/>
                    </a:lnTo>
                    <a:lnTo>
                      <a:pt x="1412" y="317"/>
                    </a:lnTo>
                    <a:lnTo>
                      <a:pt x="1434" y="347"/>
                    </a:lnTo>
                    <a:lnTo>
                      <a:pt x="1455" y="379"/>
                    </a:lnTo>
                    <a:lnTo>
                      <a:pt x="1473" y="411"/>
                    </a:lnTo>
                    <a:lnTo>
                      <a:pt x="1490" y="445"/>
                    </a:lnTo>
                    <a:lnTo>
                      <a:pt x="1506" y="481"/>
                    </a:lnTo>
                    <a:lnTo>
                      <a:pt x="1520" y="515"/>
                    </a:lnTo>
                    <a:lnTo>
                      <a:pt x="1533" y="552"/>
                    </a:lnTo>
                    <a:lnTo>
                      <a:pt x="1543" y="589"/>
                    </a:lnTo>
                    <a:lnTo>
                      <a:pt x="1552" y="627"/>
                    </a:lnTo>
                    <a:lnTo>
                      <a:pt x="1559" y="665"/>
                    </a:lnTo>
                    <a:lnTo>
                      <a:pt x="1564" y="704"/>
                    </a:lnTo>
                    <a:lnTo>
                      <a:pt x="1567" y="743"/>
                    </a:lnTo>
                    <a:lnTo>
                      <a:pt x="1569" y="784"/>
                    </a:lnTo>
                    <a:lnTo>
                      <a:pt x="1567" y="824"/>
                    </a:lnTo>
                    <a:lnTo>
                      <a:pt x="1564" y="863"/>
                    </a:lnTo>
                    <a:lnTo>
                      <a:pt x="1559" y="902"/>
                    </a:lnTo>
                    <a:lnTo>
                      <a:pt x="1552" y="941"/>
                    </a:lnTo>
                    <a:lnTo>
                      <a:pt x="1543" y="979"/>
                    </a:lnTo>
                    <a:lnTo>
                      <a:pt x="1533" y="1016"/>
                    </a:lnTo>
                    <a:lnTo>
                      <a:pt x="1520" y="1053"/>
                    </a:lnTo>
                    <a:lnTo>
                      <a:pt x="1506" y="1088"/>
                    </a:lnTo>
                    <a:lnTo>
                      <a:pt x="1490" y="1123"/>
                    </a:lnTo>
                    <a:lnTo>
                      <a:pt x="1473" y="1157"/>
                    </a:lnTo>
                    <a:lnTo>
                      <a:pt x="1455" y="1189"/>
                    </a:lnTo>
                    <a:lnTo>
                      <a:pt x="1434" y="1221"/>
                    </a:lnTo>
                    <a:lnTo>
                      <a:pt x="1412" y="1252"/>
                    </a:lnTo>
                    <a:lnTo>
                      <a:pt x="1389" y="1281"/>
                    </a:lnTo>
                    <a:lnTo>
                      <a:pt x="1364" y="1310"/>
                    </a:lnTo>
                    <a:lnTo>
                      <a:pt x="1338" y="1338"/>
                    </a:lnTo>
                    <a:lnTo>
                      <a:pt x="1311" y="1363"/>
                    </a:lnTo>
                    <a:lnTo>
                      <a:pt x="1282" y="1388"/>
                    </a:lnTo>
                    <a:lnTo>
                      <a:pt x="1252" y="1411"/>
                    </a:lnTo>
                    <a:lnTo>
                      <a:pt x="1222" y="1433"/>
                    </a:lnTo>
                    <a:lnTo>
                      <a:pt x="1190" y="1453"/>
                    </a:lnTo>
                    <a:lnTo>
                      <a:pt x="1157" y="1473"/>
                    </a:lnTo>
                    <a:lnTo>
                      <a:pt x="1123" y="1490"/>
                    </a:lnTo>
                    <a:lnTo>
                      <a:pt x="1088" y="1505"/>
                    </a:lnTo>
                    <a:lnTo>
                      <a:pt x="1053" y="1520"/>
                    </a:lnTo>
                    <a:lnTo>
                      <a:pt x="1016" y="1531"/>
                    </a:lnTo>
                    <a:lnTo>
                      <a:pt x="979" y="1543"/>
                    </a:lnTo>
                    <a:lnTo>
                      <a:pt x="941" y="1551"/>
                    </a:lnTo>
                    <a:lnTo>
                      <a:pt x="903" y="1558"/>
                    </a:lnTo>
                    <a:lnTo>
                      <a:pt x="864" y="1562"/>
                    </a:lnTo>
                    <a:lnTo>
                      <a:pt x="823" y="1566"/>
                    </a:lnTo>
                    <a:lnTo>
                      <a:pt x="783" y="1567"/>
                    </a:lnTo>
                    <a:lnTo>
                      <a:pt x="743" y="1566"/>
                    </a:lnTo>
                    <a:lnTo>
                      <a:pt x="702" y="1562"/>
                    </a:lnTo>
                    <a:lnTo>
                      <a:pt x="663" y="1558"/>
                    </a:lnTo>
                    <a:lnTo>
                      <a:pt x="625" y="1551"/>
                    </a:lnTo>
                    <a:lnTo>
                      <a:pt x="587" y="1543"/>
                    </a:lnTo>
                    <a:lnTo>
                      <a:pt x="550" y="1531"/>
                    </a:lnTo>
                    <a:lnTo>
                      <a:pt x="514" y="1520"/>
                    </a:lnTo>
                    <a:lnTo>
                      <a:pt x="478" y="1506"/>
                    </a:lnTo>
                    <a:lnTo>
                      <a:pt x="443" y="1490"/>
                    </a:lnTo>
                    <a:lnTo>
                      <a:pt x="410" y="1473"/>
                    </a:lnTo>
                    <a:lnTo>
                      <a:pt x="376" y="1454"/>
                    </a:lnTo>
                    <a:lnTo>
                      <a:pt x="345" y="1433"/>
                    </a:lnTo>
                    <a:lnTo>
                      <a:pt x="314" y="1411"/>
                    </a:lnTo>
                    <a:lnTo>
                      <a:pt x="284" y="1388"/>
                    </a:lnTo>
                    <a:lnTo>
                      <a:pt x="257" y="1364"/>
                    </a:lnTo>
                    <a:lnTo>
                      <a:pt x="229" y="1338"/>
                    </a:lnTo>
                    <a:lnTo>
                      <a:pt x="203" y="1311"/>
                    </a:lnTo>
                    <a:lnTo>
                      <a:pt x="178" y="1282"/>
                    </a:lnTo>
                    <a:lnTo>
                      <a:pt x="155" y="1252"/>
                    </a:lnTo>
                    <a:lnTo>
                      <a:pt x="133" y="1223"/>
                    </a:lnTo>
                    <a:lnTo>
                      <a:pt x="113" y="1190"/>
                    </a:lnTo>
                    <a:lnTo>
                      <a:pt x="94" y="1158"/>
                    </a:lnTo>
                    <a:lnTo>
                      <a:pt x="77" y="1125"/>
                    </a:lnTo>
                    <a:lnTo>
                      <a:pt x="61" y="1090"/>
                    </a:lnTo>
                    <a:lnTo>
                      <a:pt x="47" y="1054"/>
                    </a:lnTo>
                    <a:lnTo>
                      <a:pt x="35" y="1017"/>
                    </a:lnTo>
                    <a:lnTo>
                      <a:pt x="24" y="981"/>
                    </a:lnTo>
                    <a:lnTo>
                      <a:pt x="16" y="944"/>
                    </a:lnTo>
                    <a:lnTo>
                      <a:pt x="9" y="905"/>
                    </a:lnTo>
                    <a:lnTo>
                      <a:pt x="4" y="865"/>
                    </a:lnTo>
                    <a:lnTo>
                      <a:pt x="1" y="826"/>
                    </a:lnTo>
                    <a:lnTo>
                      <a:pt x="0" y="786"/>
                    </a:lnTo>
                    <a:close/>
                  </a:path>
                </a:pathLst>
              </a:custGeom>
              <a:solidFill>
                <a:srgbClr val="3D3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3" name="Freeform 1143">
                <a:extLst>
                  <a:ext uri="{FF2B5EF4-FFF2-40B4-BE49-F238E27FC236}">
                    <a16:creationId xmlns:a16="http://schemas.microsoft.com/office/drawing/2014/main" id="{3C93CE63-89E8-4EA8-BC42-605CB7ADEAAC}"/>
                  </a:ext>
                </a:extLst>
              </p:cNvPr>
              <p:cNvSpPr>
                <a:spLocks noEditPoints="1"/>
              </p:cNvSpPr>
              <p:nvPr/>
            </p:nvSpPr>
            <p:spPr bwMode="auto">
              <a:xfrm>
                <a:off x="1727" y="2489"/>
                <a:ext cx="779" cy="778"/>
              </a:xfrm>
              <a:custGeom>
                <a:avLst/>
                <a:gdLst>
                  <a:gd name="T0" fmla="*/ 21 w 1559"/>
                  <a:gd name="T1" fmla="*/ 16 h 1555"/>
                  <a:gd name="T2" fmla="*/ 19 w 1559"/>
                  <a:gd name="T3" fmla="*/ 19 h 1555"/>
                  <a:gd name="T4" fmla="*/ 16 w 1559"/>
                  <a:gd name="T5" fmla="*/ 21 h 1555"/>
                  <a:gd name="T6" fmla="*/ 13 w 1559"/>
                  <a:gd name="T7" fmla="*/ 23 h 1555"/>
                  <a:gd name="T8" fmla="*/ 9 w 1559"/>
                  <a:gd name="T9" fmla="*/ 22 h 1555"/>
                  <a:gd name="T10" fmla="*/ 5 w 1559"/>
                  <a:gd name="T11" fmla="*/ 20 h 1555"/>
                  <a:gd name="T12" fmla="*/ 3 w 1559"/>
                  <a:gd name="T13" fmla="*/ 17 h 1555"/>
                  <a:gd name="T14" fmla="*/ 2 w 1559"/>
                  <a:gd name="T15" fmla="*/ 14 h 1555"/>
                  <a:gd name="T16" fmla="*/ 2 w 1559"/>
                  <a:gd name="T17" fmla="*/ 10 h 1555"/>
                  <a:gd name="T18" fmla="*/ 4 w 1559"/>
                  <a:gd name="T19" fmla="*/ 6 h 1555"/>
                  <a:gd name="T20" fmla="*/ 7 w 1559"/>
                  <a:gd name="T21" fmla="*/ 4 h 1555"/>
                  <a:gd name="T22" fmla="*/ 11 w 1559"/>
                  <a:gd name="T23" fmla="*/ 3 h 1555"/>
                  <a:gd name="T24" fmla="*/ 15 w 1559"/>
                  <a:gd name="T25" fmla="*/ 3 h 1555"/>
                  <a:gd name="T26" fmla="*/ 18 w 1559"/>
                  <a:gd name="T27" fmla="*/ 5 h 1555"/>
                  <a:gd name="T28" fmla="*/ 20 w 1559"/>
                  <a:gd name="T29" fmla="*/ 8 h 1555"/>
                  <a:gd name="T30" fmla="*/ 22 w 1559"/>
                  <a:gd name="T31" fmla="*/ 12 h 1555"/>
                  <a:gd name="T32" fmla="*/ 0 w 1559"/>
                  <a:gd name="T33" fmla="*/ 11 h 1555"/>
                  <a:gd name="T34" fmla="*/ 0 w 1559"/>
                  <a:gd name="T35" fmla="*/ 9 h 1555"/>
                  <a:gd name="T36" fmla="*/ 1 w 1559"/>
                  <a:gd name="T37" fmla="*/ 7 h 1555"/>
                  <a:gd name="T38" fmla="*/ 2 w 1559"/>
                  <a:gd name="T39" fmla="*/ 5 h 1555"/>
                  <a:gd name="T40" fmla="*/ 4 w 1559"/>
                  <a:gd name="T41" fmla="*/ 3 h 1555"/>
                  <a:gd name="T42" fmla="*/ 6 w 1559"/>
                  <a:gd name="T43" fmla="*/ 2 h 1555"/>
                  <a:gd name="T44" fmla="*/ 8 w 1559"/>
                  <a:gd name="T45" fmla="*/ 1 h 1555"/>
                  <a:gd name="T46" fmla="*/ 10 w 1559"/>
                  <a:gd name="T47" fmla="*/ 1 h 1555"/>
                  <a:gd name="T48" fmla="*/ 13 w 1559"/>
                  <a:gd name="T49" fmla="*/ 1 h 1555"/>
                  <a:gd name="T50" fmla="*/ 15 w 1559"/>
                  <a:gd name="T51" fmla="*/ 1 h 1555"/>
                  <a:gd name="T52" fmla="*/ 17 w 1559"/>
                  <a:gd name="T53" fmla="*/ 2 h 1555"/>
                  <a:gd name="T54" fmla="*/ 19 w 1559"/>
                  <a:gd name="T55" fmla="*/ 3 h 1555"/>
                  <a:gd name="T56" fmla="*/ 21 w 1559"/>
                  <a:gd name="T57" fmla="*/ 5 h 1555"/>
                  <a:gd name="T58" fmla="*/ 22 w 1559"/>
                  <a:gd name="T59" fmla="*/ 7 h 1555"/>
                  <a:gd name="T60" fmla="*/ 23 w 1559"/>
                  <a:gd name="T61" fmla="*/ 9 h 1555"/>
                  <a:gd name="T62" fmla="*/ 24 w 1559"/>
                  <a:gd name="T63" fmla="*/ 11 h 1555"/>
                  <a:gd name="T64" fmla="*/ 24 w 1559"/>
                  <a:gd name="T65" fmla="*/ 14 h 1555"/>
                  <a:gd name="T66" fmla="*/ 23 w 1559"/>
                  <a:gd name="T67" fmla="*/ 16 h 1555"/>
                  <a:gd name="T68" fmla="*/ 22 w 1559"/>
                  <a:gd name="T69" fmla="*/ 18 h 1555"/>
                  <a:gd name="T70" fmla="*/ 21 w 1559"/>
                  <a:gd name="T71" fmla="*/ 20 h 1555"/>
                  <a:gd name="T72" fmla="*/ 19 w 1559"/>
                  <a:gd name="T73" fmla="*/ 22 h 1555"/>
                  <a:gd name="T74" fmla="*/ 17 w 1559"/>
                  <a:gd name="T75" fmla="*/ 23 h 1555"/>
                  <a:gd name="T76" fmla="*/ 15 w 1559"/>
                  <a:gd name="T77" fmla="*/ 24 h 1555"/>
                  <a:gd name="T78" fmla="*/ 13 w 1559"/>
                  <a:gd name="T79" fmla="*/ 25 h 1555"/>
                  <a:gd name="T80" fmla="*/ 10 w 1559"/>
                  <a:gd name="T81" fmla="*/ 25 h 1555"/>
                  <a:gd name="T82" fmla="*/ 8 w 1559"/>
                  <a:gd name="T83" fmla="*/ 24 h 1555"/>
                  <a:gd name="T84" fmla="*/ 6 w 1559"/>
                  <a:gd name="T85" fmla="*/ 23 h 1555"/>
                  <a:gd name="T86" fmla="*/ 4 w 1559"/>
                  <a:gd name="T87" fmla="*/ 22 h 1555"/>
                  <a:gd name="T88" fmla="*/ 2 w 1559"/>
                  <a:gd name="T89" fmla="*/ 20 h 1555"/>
                  <a:gd name="T90" fmla="*/ 1 w 1559"/>
                  <a:gd name="T91" fmla="*/ 18 h 1555"/>
                  <a:gd name="T92" fmla="*/ 0 w 1559"/>
                  <a:gd name="T93" fmla="*/ 16 h 1555"/>
                  <a:gd name="T94" fmla="*/ 0 w 1559"/>
                  <a:gd name="T95" fmla="*/ 14 h 15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59" h="1555">
                    <a:moveTo>
                      <a:pt x="1418" y="778"/>
                    </a:moveTo>
                    <a:lnTo>
                      <a:pt x="1415" y="843"/>
                    </a:lnTo>
                    <a:lnTo>
                      <a:pt x="1404" y="907"/>
                    </a:lnTo>
                    <a:lnTo>
                      <a:pt x="1389" y="969"/>
                    </a:lnTo>
                    <a:lnTo>
                      <a:pt x="1367" y="1028"/>
                    </a:lnTo>
                    <a:lnTo>
                      <a:pt x="1340" y="1084"/>
                    </a:lnTo>
                    <a:lnTo>
                      <a:pt x="1308" y="1137"/>
                    </a:lnTo>
                    <a:lnTo>
                      <a:pt x="1271" y="1187"/>
                    </a:lnTo>
                    <a:lnTo>
                      <a:pt x="1229" y="1233"/>
                    </a:lnTo>
                    <a:lnTo>
                      <a:pt x="1183" y="1274"/>
                    </a:lnTo>
                    <a:lnTo>
                      <a:pt x="1134" y="1312"/>
                    </a:lnTo>
                    <a:lnTo>
                      <a:pt x="1081" y="1344"/>
                    </a:lnTo>
                    <a:lnTo>
                      <a:pt x="1024" y="1371"/>
                    </a:lnTo>
                    <a:lnTo>
                      <a:pt x="964" y="1393"/>
                    </a:lnTo>
                    <a:lnTo>
                      <a:pt x="902" y="1409"/>
                    </a:lnTo>
                    <a:lnTo>
                      <a:pt x="839" y="1418"/>
                    </a:lnTo>
                    <a:lnTo>
                      <a:pt x="772" y="1422"/>
                    </a:lnTo>
                    <a:lnTo>
                      <a:pt x="706" y="1418"/>
                    </a:lnTo>
                    <a:lnTo>
                      <a:pt x="642" y="1409"/>
                    </a:lnTo>
                    <a:lnTo>
                      <a:pt x="580" y="1393"/>
                    </a:lnTo>
                    <a:lnTo>
                      <a:pt x="521" y="1371"/>
                    </a:lnTo>
                    <a:lnTo>
                      <a:pt x="464" y="1343"/>
                    </a:lnTo>
                    <a:lnTo>
                      <a:pt x="411" y="1311"/>
                    </a:lnTo>
                    <a:lnTo>
                      <a:pt x="362" y="1274"/>
                    </a:lnTo>
                    <a:lnTo>
                      <a:pt x="316" y="1233"/>
                    </a:lnTo>
                    <a:lnTo>
                      <a:pt x="274" y="1187"/>
                    </a:lnTo>
                    <a:lnTo>
                      <a:pt x="238" y="1137"/>
                    </a:lnTo>
                    <a:lnTo>
                      <a:pt x="205" y="1084"/>
                    </a:lnTo>
                    <a:lnTo>
                      <a:pt x="178" y="1029"/>
                    </a:lnTo>
                    <a:lnTo>
                      <a:pt x="156" y="969"/>
                    </a:lnTo>
                    <a:lnTo>
                      <a:pt x="141" y="908"/>
                    </a:lnTo>
                    <a:lnTo>
                      <a:pt x="130" y="844"/>
                    </a:lnTo>
                    <a:lnTo>
                      <a:pt x="127" y="779"/>
                    </a:lnTo>
                    <a:lnTo>
                      <a:pt x="130" y="713"/>
                    </a:lnTo>
                    <a:lnTo>
                      <a:pt x="140" y="650"/>
                    </a:lnTo>
                    <a:lnTo>
                      <a:pt x="156" y="587"/>
                    </a:lnTo>
                    <a:lnTo>
                      <a:pt x="178" y="529"/>
                    </a:lnTo>
                    <a:lnTo>
                      <a:pt x="204" y="472"/>
                    </a:lnTo>
                    <a:lnTo>
                      <a:pt x="238" y="418"/>
                    </a:lnTo>
                    <a:lnTo>
                      <a:pt x="274" y="369"/>
                    </a:lnTo>
                    <a:lnTo>
                      <a:pt x="316" y="322"/>
                    </a:lnTo>
                    <a:lnTo>
                      <a:pt x="362" y="281"/>
                    </a:lnTo>
                    <a:lnTo>
                      <a:pt x="411" y="244"/>
                    </a:lnTo>
                    <a:lnTo>
                      <a:pt x="464" y="212"/>
                    </a:lnTo>
                    <a:lnTo>
                      <a:pt x="521" y="184"/>
                    </a:lnTo>
                    <a:lnTo>
                      <a:pt x="581" y="162"/>
                    </a:lnTo>
                    <a:lnTo>
                      <a:pt x="643" y="146"/>
                    </a:lnTo>
                    <a:lnTo>
                      <a:pt x="706" y="136"/>
                    </a:lnTo>
                    <a:lnTo>
                      <a:pt x="773" y="132"/>
                    </a:lnTo>
                    <a:lnTo>
                      <a:pt x="839" y="136"/>
                    </a:lnTo>
                    <a:lnTo>
                      <a:pt x="903" y="145"/>
                    </a:lnTo>
                    <a:lnTo>
                      <a:pt x="965" y="161"/>
                    </a:lnTo>
                    <a:lnTo>
                      <a:pt x="1024" y="183"/>
                    </a:lnTo>
                    <a:lnTo>
                      <a:pt x="1081" y="211"/>
                    </a:lnTo>
                    <a:lnTo>
                      <a:pt x="1134" y="243"/>
                    </a:lnTo>
                    <a:lnTo>
                      <a:pt x="1184" y="280"/>
                    </a:lnTo>
                    <a:lnTo>
                      <a:pt x="1229" y="321"/>
                    </a:lnTo>
                    <a:lnTo>
                      <a:pt x="1271" y="367"/>
                    </a:lnTo>
                    <a:lnTo>
                      <a:pt x="1309" y="417"/>
                    </a:lnTo>
                    <a:lnTo>
                      <a:pt x="1341" y="471"/>
                    </a:lnTo>
                    <a:lnTo>
                      <a:pt x="1367" y="528"/>
                    </a:lnTo>
                    <a:lnTo>
                      <a:pt x="1389" y="586"/>
                    </a:lnTo>
                    <a:lnTo>
                      <a:pt x="1405" y="649"/>
                    </a:lnTo>
                    <a:lnTo>
                      <a:pt x="1415" y="712"/>
                    </a:lnTo>
                    <a:lnTo>
                      <a:pt x="1418" y="778"/>
                    </a:lnTo>
                    <a:close/>
                    <a:moveTo>
                      <a:pt x="0" y="781"/>
                    </a:moveTo>
                    <a:lnTo>
                      <a:pt x="1" y="741"/>
                    </a:lnTo>
                    <a:lnTo>
                      <a:pt x="4" y="702"/>
                    </a:lnTo>
                    <a:lnTo>
                      <a:pt x="9" y="662"/>
                    </a:lnTo>
                    <a:lnTo>
                      <a:pt x="16" y="624"/>
                    </a:lnTo>
                    <a:lnTo>
                      <a:pt x="24" y="586"/>
                    </a:lnTo>
                    <a:lnTo>
                      <a:pt x="35" y="549"/>
                    </a:lnTo>
                    <a:lnTo>
                      <a:pt x="47" y="514"/>
                    </a:lnTo>
                    <a:lnTo>
                      <a:pt x="61" y="478"/>
                    </a:lnTo>
                    <a:lnTo>
                      <a:pt x="76" y="443"/>
                    </a:lnTo>
                    <a:lnTo>
                      <a:pt x="94" y="410"/>
                    </a:lnTo>
                    <a:lnTo>
                      <a:pt x="112" y="377"/>
                    </a:lnTo>
                    <a:lnTo>
                      <a:pt x="133" y="345"/>
                    </a:lnTo>
                    <a:lnTo>
                      <a:pt x="155" y="314"/>
                    </a:lnTo>
                    <a:lnTo>
                      <a:pt x="178" y="284"/>
                    </a:lnTo>
                    <a:lnTo>
                      <a:pt x="202" y="257"/>
                    </a:lnTo>
                    <a:lnTo>
                      <a:pt x="227" y="229"/>
                    </a:lnTo>
                    <a:lnTo>
                      <a:pt x="255" y="204"/>
                    </a:lnTo>
                    <a:lnTo>
                      <a:pt x="282" y="178"/>
                    </a:lnTo>
                    <a:lnTo>
                      <a:pt x="312" y="155"/>
                    </a:lnTo>
                    <a:lnTo>
                      <a:pt x="342" y="133"/>
                    </a:lnTo>
                    <a:lnTo>
                      <a:pt x="375" y="113"/>
                    </a:lnTo>
                    <a:lnTo>
                      <a:pt x="407" y="94"/>
                    </a:lnTo>
                    <a:lnTo>
                      <a:pt x="440" y="77"/>
                    </a:lnTo>
                    <a:lnTo>
                      <a:pt x="475" y="61"/>
                    </a:lnTo>
                    <a:lnTo>
                      <a:pt x="511" y="47"/>
                    </a:lnTo>
                    <a:lnTo>
                      <a:pt x="546" y="34"/>
                    </a:lnTo>
                    <a:lnTo>
                      <a:pt x="584" y="24"/>
                    </a:lnTo>
                    <a:lnTo>
                      <a:pt x="621" y="16"/>
                    </a:lnTo>
                    <a:lnTo>
                      <a:pt x="660" y="9"/>
                    </a:lnTo>
                    <a:lnTo>
                      <a:pt x="699" y="3"/>
                    </a:lnTo>
                    <a:lnTo>
                      <a:pt x="739" y="1"/>
                    </a:lnTo>
                    <a:lnTo>
                      <a:pt x="779" y="0"/>
                    </a:lnTo>
                    <a:lnTo>
                      <a:pt x="819" y="1"/>
                    </a:lnTo>
                    <a:lnTo>
                      <a:pt x="858" y="4"/>
                    </a:lnTo>
                    <a:lnTo>
                      <a:pt x="898" y="9"/>
                    </a:lnTo>
                    <a:lnTo>
                      <a:pt x="936" y="16"/>
                    </a:lnTo>
                    <a:lnTo>
                      <a:pt x="974" y="24"/>
                    </a:lnTo>
                    <a:lnTo>
                      <a:pt x="1010" y="36"/>
                    </a:lnTo>
                    <a:lnTo>
                      <a:pt x="1047" y="47"/>
                    </a:lnTo>
                    <a:lnTo>
                      <a:pt x="1083" y="61"/>
                    </a:lnTo>
                    <a:lnTo>
                      <a:pt x="1118" y="77"/>
                    </a:lnTo>
                    <a:lnTo>
                      <a:pt x="1151" y="94"/>
                    </a:lnTo>
                    <a:lnTo>
                      <a:pt x="1183" y="113"/>
                    </a:lnTo>
                    <a:lnTo>
                      <a:pt x="1215" y="133"/>
                    </a:lnTo>
                    <a:lnTo>
                      <a:pt x="1245" y="155"/>
                    </a:lnTo>
                    <a:lnTo>
                      <a:pt x="1275" y="178"/>
                    </a:lnTo>
                    <a:lnTo>
                      <a:pt x="1303" y="203"/>
                    </a:lnTo>
                    <a:lnTo>
                      <a:pt x="1331" y="229"/>
                    </a:lnTo>
                    <a:lnTo>
                      <a:pt x="1356" y="256"/>
                    </a:lnTo>
                    <a:lnTo>
                      <a:pt x="1380" y="284"/>
                    </a:lnTo>
                    <a:lnTo>
                      <a:pt x="1404" y="313"/>
                    </a:lnTo>
                    <a:lnTo>
                      <a:pt x="1425" y="344"/>
                    </a:lnTo>
                    <a:lnTo>
                      <a:pt x="1446" y="375"/>
                    </a:lnTo>
                    <a:lnTo>
                      <a:pt x="1464" y="408"/>
                    </a:lnTo>
                    <a:lnTo>
                      <a:pt x="1482" y="442"/>
                    </a:lnTo>
                    <a:lnTo>
                      <a:pt x="1498" y="476"/>
                    </a:lnTo>
                    <a:lnTo>
                      <a:pt x="1511" y="511"/>
                    </a:lnTo>
                    <a:lnTo>
                      <a:pt x="1524" y="547"/>
                    </a:lnTo>
                    <a:lnTo>
                      <a:pt x="1534" y="584"/>
                    </a:lnTo>
                    <a:lnTo>
                      <a:pt x="1543" y="622"/>
                    </a:lnTo>
                    <a:lnTo>
                      <a:pt x="1549" y="660"/>
                    </a:lnTo>
                    <a:lnTo>
                      <a:pt x="1555" y="698"/>
                    </a:lnTo>
                    <a:lnTo>
                      <a:pt x="1558" y="738"/>
                    </a:lnTo>
                    <a:lnTo>
                      <a:pt x="1559" y="778"/>
                    </a:lnTo>
                    <a:lnTo>
                      <a:pt x="1558" y="818"/>
                    </a:lnTo>
                    <a:lnTo>
                      <a:pt x="1554" y="857"/>
                    </a:lnTo>
                    <a:lnTo>
                      <a:pt x="1549" y="896"/>
                    </a:lnTo>
                    <a:lnTo>
                      <a:pt x="1543" y="934"/>
                    </a:lnTo>
                    <a:lnTo>
                      <a:pt x="1534" y="971"/>
                    </a:lnTo>
                    <a:lnTo>
                      <a:pt x="1523" y="1009"/>
                    </a:lnTo>
                    <a:lnTo>
                      <a:pt x="1511" y="1045"/>
                    </a:lnTo>
                    <a:lnTo>
                      <a:pt x="1498" y="1081"/>
                    </a:lnTo>
                    <a:lnTo>
                      <a:pt x="1482" y="1114"/>
                    </a:lnTo>
                    <a:lnTo>
                      <a:pt x="1464" y="1149"/>
                    </a:lnTo>
                    <a:lnTo>
                      <a:pt x="1446" y="1181"/>
                    </a:lnTo>
                    <a:lnTo>
                      <a:pt x="1425" y="1212"/>
                    </a:lnTo>
                    <a:lnTo>
                      <a:pt x="1403" y="1243"/>
                    </a:lnTo>
                    <a:lnTo>
                      <a:pt x="1380" y="1272"/>
                    </a:lnTo>
                    <a:lnTo>
                      <a:pt x="1356" y="1301"/>
                    </a:lnTo>
                    <a:lnTo>
                      <a:pt x="1329" y="1327"/>
                    </a:lnTo>
                    <a:lnTo>
                      <a:pt x="1303" y="1354"/>
                    </a:lnTo>
                    <a:lnTo>
                      <a:pt x="1274" y="1378"/>
                    </a:lnTo>
                    <a:lnTo>
                      <a:pt x="1245" y="1401"/>
                    </a:lnTo>
                    <a:lnTo>
                      <a:pt x="1214" y="1423"/>
                    </a:lnTo>
                    <a:lnTo>
                      <a:pt x="1183" y="1444"/>
                    </a:lnTo>
                    <a:lnTo>
                      <a:pt x="1150" y="1462"/>
                    </a:lnTo>
                    <a:lnTo>
                      <a:pt x="1116" y="1479"/>
                    </a:lnTo>
                    <a:lnTo>
                      <a:pt x="1082" y="1494"/>
                    </a:lnTo>
                    <a:lnTo>
                      <a:pt x="1046" y="1508"/>
                    </a:lnTo>
                    <a:lnTo>
                      <a:pt x="1010" y="1521"/>
                    </a:lnTo>
                    <a:lnTo>
                      <a:pt x="974" y="1531"/>
                    </a:lnTo>
                    <a:lnTo>
                      <a:pt x="936" y="1540"/>
                    </a:lnTo>
                    <a:lnTo>
                      <a:pt x="898" y="1546"/>
                    </a:lnTo>
                    <a:lnTo>
                      <a:pt x="858" y="1552"/>
                    </a:lnTo>
                    <a:lnTo>
                      <a:pt x="819" y="1554"/>
                    </a:lnTo>
                    <a:lnTo>
                      <a:pt x="779" y="1555"/>
                    </a:lnTo>
                    <a:lnTo>
                      <a:pt x="739" y="1554"/>
                    </a:lnTo>
                    <a:lnTo>
                      <a:pt x="699" y="1552"/>
                    </a:lnTo>
                    <a:lnTo>
                      <a:pt x="660" y="1546"/>
                    </a:lnTo>
                    <a:lnTo>
                      <a:pt x="621" y="1540"/>
                    </a:lnTo>
                    <a:lnTo>
                      <a:pt x="584" y="1531"/>
                    </a:lnTo>
                    <a:lnTo>
                      <a:pt x="546" y="1521"/>
                    </a:lnTo>
                    <a:lnTo>
                      <a:pt x="511" y="1509"/>
                    </a:lnTo>
                    <a:lnTo>
                      <a:pt x="475" y="1495"/>
                    </a:lnTo>
                    <a:lnTo>
                      <a:pt x="440" y="1479"/>
                    </a:lnTo>
                    <a:lnTo>
                      <a:pt x="407" y="1462"/>
                    </a:lnTo>
                    <a:lnTo>
                      <a:pt x="375" y="1444"/>
                    </a:lnTo>
                    <a:lnTo>
                      <a:pt x="343" y="1424"/>
                    </a:lnTo>
                    <a:lnTo>
                      <a:pt x="312" y="1402"/>
                    </a:lnTo>
                    <a:lnTo>
                      <a:pt x="284" y="1379"/>
                    </a:lnTo>
                    <a:lnTo>
                      <a:pt x="255" y="1355"/>
                    </a:lnTo>
                    <a:lnTo>
                      <a:pt x="228" y="1328"/>
                    </a:lnTo>
                    <a:lnTo>
                      <a:pt x="202" y="1302"/>
                    </a:lnTo>
                    <a:lnTo>
                      <a:pt x="178" y="1274"/>
                    </a:lnTo>
                    <a:lnTo>
                      <a:pt x="155" y="1244"/>
                    </a:lnTo>
                    <a:lnTo>
                      <a:pt x="133" y="1214"/>
                    </a:lnTo>
                    <a:lnTo>
                      <a:pt x="113" y="1183"/>
                    </a:lnTo>
                    <a:lnTo>
                      <a:pt x="95" y="1150"/>
                    </a:lnTo>
                    <a:lnTo>
                      <a:pt x="77" y="1116"/>
                    </a:lnTo>
                    <a:lnTo>
                      <a:pt x="61" y="1083"/>
                    </a:lnTo>
                    <a:lnTo>
                      <a:pt x="47" y="1047"/>
                    </a:lnTo>
                    <a:lnTo>
                      <a:pt x="36" y="1011"/>
                    </a:lnTo>
                    <a:lnTo>
                      <a:pt x="26" y="975"/>
                    </a:lnTo>
                    <a:lnTo>
                      <a:pt x="16" y="937"/>
                    </a:lnTo>
                    <a:lnTo>
                      <a:pt x="9" y="899"/>
                    </a:lnTo>
                    <a:lnTo>
                      <a:pt x="5" y="861"/>
                    </a:lnTo>
                    <a:lnTo>
                      <a:pt x="1" y="821"/>
                    </a:lnTo>
                    <a:lnTo>
                      <a:pt x="0" y="781"/>
                    </a:lnTo>
                    <a:close/>
                  </a:path>
                </a:pathLst>
              </a:custGeom>
              <a:solidFill>
                <a:srgbClr val="494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4" name="Freeform 1144">
                <a:extLst>
                  <a:ext uri="{FF2B5EF4-FFF2-40B4-BE49-F238E27FC236}">
                    <a16:creationId xmlns:a16="http://schemas.microsoft.com/office/drawing/2014/main" id="{EFE8785B-A6E5-4DBA-89FD-CDBE1CDDE507}"/>
                  </a:ext>
                </a:extLst>
              </p:cNvPr>
              <p:cNvSpPr>
                <a:spLocks noEditPoints="1"/>
              </p:cNvSpPr>
              <p:nvPr/>
            </p:nvSpPr>
            <p:spPr bwMode="auto">
              <a:xfrm>
                <a:off x="1728" y="2492"/>
                <a:ext cx="774" cy="773"/>
              </a:xfrm>
              <a:custGeom>
                <a:avLst/>
                <a:gdLst>
                  <a:gd name="T0" fmla="*/ 22 w 1548"/>
                  <a:gd name="T1" fmla="*/ 15 h 1547"/>
                  <a:gd name="T2" fmla="*/ 20 w 1548"/>
                  <a:gd name="T3" fmla="*/ 18 h 1547"/>
                  <a:gd name="T4" fmla="*/ 17 w 1548"/>
                  <a:gd name="T5" fmla="*/ 21 h 1547"/>
                  <a:gd name="T6" fmla="*/ 13 w 1548"/>
                  <a:gd name="T7" fmla="*/ 22 h 1547"/>
                  <a:gd name="T8" fmla="*/ 9 w 1548"/>
                  <a:gd name="T9" fmla="*/ 21 h 1547"/>
                  <a:gd name="T10" fmla="*/ 6 w 1548"/>
                  <a:gd name="T11" fmla="*/ 19 h 1547"/>
                  <a:gd name="T12" fmla="*/ 4 w 1548"/>
                  <a:gd name="T13" fmla="*/ 16 h 1547"/>
                  <a:gd name="T14" fmla="*/ 2 w 1548"/>
                  <a:gd name="T15" fmla="*/ 13 h 1547"/>
                  <a:gd name="T16" fmla="*/ 3 w 1548"/>
                  <a:gd name="T17" fmla="*/ 9 h 1547"/>
                  <a:gd name="T18" fmla="*/ 5 w 1548"/>
                  <a:gd name="T19" fmla="*/ 5 h 1547"/>
                  <a:gd name="T20" fmla="*/ 8 w 1548"/>
                  <a:gd name="T21" fmla="*/ 3 h 1547"/>
                  <a:gd name="T22" fmla="*/ 11 w 1548"/>
                  <a:gd name="T23" fmla="*/ 2 h 1547"/>
                  <a:gd name="T24" fmla="*/ 15 w 1548"/>
                  <a:gd name="T25" fmla="*/ 2 h 1547"/>
                  <a:gd name="T26" fmla="*/ 19 w 1548"/>
                  <a:gd name="T27" fmla="*/ 4 h 1547"/>
                  <a:gd name="T28" fmla="*/ 21 w 1548"/>
                  <a:gd name="T29" fmla="*/ 7 h 1547"/>
                  <a:gd name="T30" fmla="*/ 23 w 1548"/>
                  <a:gd name="T31" fmla="*/ 11 h 1547"/>
                  <a:gd name="T32" fmla="*/ 1 w 1548"/>
                  <a:gd name="T33" fmla="*/ 10 h 1547"/>
                  <a:gd name="T34" fmla="*/ 1 w 1548"/>
                  <a:gd name="T35" fmla="*/ 8 h 1547"/>
                  <a:gd name="T36" fmla="*/ 2 w 1548"/>
                  <a:gd name="T37" fmla="*/ 6 h 1547"/>
                  <a:gd name="T38" fmla="*/ 3 w 1548"/>
                  <a:gd name="T39" fmla="*/ 4 h 1547"/>
                  <a:gd name="T40" fmla="*/ 5 w 1548"/>
                  <a:gd name="T41" fmla="*/ 2 h 1547"/>
                  <a:gd name="T42" fmla="*/ 7 w 1548"/>
                  <a:gd name="T43" fmla="*/ 1 h 1547"/>
                  <a:gd name="T44" fmla="*/ 9 w 1548"/>
                  <a:gd name="T45" fmla="*/ 0 h 1547"/>
                  <a:gd name="T46" fmla="*/ 11 w 1548"/>
                  <a:gd name="T47" fmla="*/ 0 h 1547"/>
                  <a:gd name="T48" fmla="*/ 14 w 1548"/>
                  <a:gd name="T49" fmla="*/ 0 h 1547"/>
                  <a:gd name="T50" fmla="*/ 16 w 1548"/>
                  <a:gd name="T51" fmla="*/ 0 h 1547"/>
                  <a:gd name="T52" fmla="*/ 18 w 1548"/>
                  <a:gd name="T53" fmla="*/ 1 h 1547"/>
                  <a:gd name="T54" fmla="*/ 20 w 1548"/>
                  <a:gd name="T55" fmla="*/ 2 h 1547"/>
                  <a:gd name="T56" fmla="*/ 22 w 1548"/>
                  <a:gd name="T57" fmla="*/ 4 h 1547"/>
                  <a:gd name="T58" fmla="*/ 23 w 1548"/>
                  <a:gd name="T59" fmla="*/ 6 h 1547"/>
                  <a:gd name="T60" fmla="*/ 24 w 1548"/>
                  <a:gd name="T61" fmla="*/ 8 h 1547"/>
                  <a:gd name="T62" fmla="*/ 25 w 1548"/>
                  <a:gd name="T63" fmla="*/ 10 h 1547"/>
                  <a:gd name="T64" fmla="*/ 25 w 1548"/>
                  <a:gd name="T65" fmla="*/ 13 h 1547"/>
                  <a:gd name="T66" fmla="*/ 24 w 1548"/>
                  <a:gd name="T67" fmla="*/ 15 h 1547"/>
                  <a:gd name="T68" fmla="*/ 23 w 1548"/>
                  <a:gd name="T69" fmla="*/ 17 h 1547"/>
                  <a:gd name="T70" fmla="*/ 22 w 1548"/>
                  <a:gd name="T71" fmla="*/ 19 h 1547"/>
                  <a:gd name="T72" fmla="*/ 20 w 1548"/>
                  <a:gd name="T73" fmla="*/ 21 h 1547"/>
                  <a:gd name="T74" fmla="*/ 18 w 1548"/>
                  <a:gd name="T75" fmla="*/ 22 h 1547"/>
                  <a:gd name="T76" fmla="*/ 16 w 1548"/>
                  <a:gd name="T77" fmla="*/ 23 h 1547"/>
                  <a:gd name="T78" fmla="*/ 14 w 1548"/>
                  <a:gd name="T79" fmla="*/ 24 h 1547"/>
                  <a:gd name="T80" fmla="*/ 11 w 1548"/>
                  <a:gd name="T81" fmla="*/ 24 h 1547"/>
                  <a:gd name="T82" fmla="*/ 9 w 1548"/>
                  <a:gd name="T83" fmla="*/ 23 h 1547"/>
                  <a:gd name="T84" fmla="*/ 7 w 1548"/>
                  <a:gd name="T85" fmla="*/ 22 h 1547"/>
                  <a:gd name="T86" fmla="*/ 5 w 1548"/>
                  <a:gd name="T87" fmla="*/ 21 h 1547"/>
                  <a:gd name="T88" fmla="*/ 3 w 1548"/>
                  <a:gd name="T89" fmla="*/ 19 h 1547"/>
                  <a:gd name="T90" fmla="*/ 2 w 1548"/>
                  <a:gd name="T91" fmla="*/ 17 h 1547"/>
                  <a:gd name="T92" fmla="*/ 1 w 1548"/>
                  <a:gd name="T93" fmla="*/ 15 h 1547"/>
                  <a:gd name="T94" fmla="*/ 1 w 1548"/>
                  <a:gd name="T95" fmla="*/ 13 h 15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48" h="1547">
                    <a:moveTo>
                      <a:pt x="1415" y="772"/>
                    </a:moveTo>
                    <a:lnTo>
                      <a:pt x="1412" y="838"/>
                    </a:lnTo>
                    <a:lnTo>
                      <a:pt x="1403" y="903"/>
                    </a:lnTo>
                    <a:lnTo>
                      <a:pt x="1387" y="965"/>
                    </a:lnTo>
                    <a:lnTo>
                      <a:pt x="1365" y="1025"/>
                    </a:lnTo>
                    <a:lnTo>
                      <a:pt x="1337" y="1081"/>
                    </a:lnTo>
                    <a:lnTo>
                      <a:pt x="1305" y="1135"/>
                    </a:lnTo>
                    <a:lnTo>
                      <a:pt x="1267" y="1185"/>
                    </a:lnTo>
                    <a:lnTo>
                      <a:pt x="1225" y="1231"/>
                    </a:lnTo>
                    <a:lnTo>
                      <a:pt x="1179" y="1274"/>
                    </a:lnTo>
                    <a:lnTo>
                      <a:pt x="1130" y="1310"/>
                    </a:lnTo>
                    <a:lnTo>
                      <a:pt x="1076" y="1344"/>
                    </a:lnTo>
                    <a:lnTo>
                      <a:pt x="1019" y="1370"/>
                    </a:lnTo>
                    <a:lnTo>
                      <a:pt x="959" y="1393"/>
                    </a:lnTo>
                    <a:lnTo>
                      <a:pt x="897" y="1408"/>
                    </a:lnTo>
                    <a:lnTo>
                      <a:pt x="832" y="1419"/>
                    </a:lnTo>
                    <a:lnTo>
                      <a:pt x="766" y="1422"/>
                    </a:lnTo>
                    <a:lnTo>
                      <a:pt x="699" y="1419"/>
                    </a:lnTo>
                    <a:lnTo>
                      <a:pt x="634" y="1410"/>
                    </a:lnTo>
                    <a:lnTo>
                      <a:pt x="572" y="1393"/>
                    </a:lnTo>
                    <a:lnTo>
                      <a:pt x="512" y="1372"/>
                    </a:lnTo>
                    <a:lnTo>
                      <a:pt x="456" y="1344"/>
                    </a:lnTo>
                    <a:lnTo>
                      <a:pt x="402" y="1312"/>
                    </a:lnTo>
                    <a:lnTo>
                      <a:pt x="352" y="1275"/>
                    </a:lnTo>
                    <a:lnTo>
                      <a:pt x="306" y="1232"/>
                    </a:lnTo>
                    <a:lnTo>
                      <a:pt x="265" y="1186"/>
                    </a:lnTo>
                    <a:lnTo>
                      <a:pt x="227" y="1136"/>
                    </a:lnTo>
                    <a:lnTo>
                      <a:pt x="194" y="1083"/>
                    </a:lnTo>
                    <a:lnTo>
                      <a:pt x="167" y="1027"/>
                    </a:lnTo>
                    <a:lnTo>
                      <a:pt x="145" y="967"/>
                    </a:lnTo>
                    <a:lnTo>
                      <a:pt x="129" y="905"/>
                    </a:lnTo>
                    <a:lnTo>
                      <a:pt x="119" y="840"/>
                    </a:lnTo>
                    <a:lnTo>
                      <a:pt x="116" y="775"/>
                    </a:lnTo>
                    <a:lnTo>
                      <a:pt x="119" y="709"/>
                    </a:lnTo>
                    <a:lnTo>
                      <a:pt x="129" y="645"/>
                    </a:lnTo>
                    <a:lnTo>
                      <a:pt x="145" y="582"/>
                    </a:lnTo>
                    <a:lnTo>
                      <a:pt x="167" y="522"/>
                    </a:lnTo>
                    <a:lnTo>
                      <a:pt x="194" y="466"/>
                    </a:lnTo>
                    <a:lnTo>
                      <a:pt x="227" y="413"/>
                    </a:lnTo>
                    <a:lnTo>
                      <a:pt x="265" y="362"/>
                    </a:lnTo>
                    <a:lnTo>
                      <a:pt x="306" y="316"/>
                    </a:lnTo>
                    <a:lnTo>
                      <a:pt x="352" y="275"/>
                    </a:lnTo>
                    <a:lnTo>
                      <a:pt x="403" y="237"/>
                    </a:lnTo>
                    <a:lnTo>
                      <a:pt x="456" y="204"/>
                    </a:lnTo>
                    <a:lnTo>
                      <a:pt x="513" y="177"/>
                    </a:lnTo>
                    <a:lnTo>
                      <a:pt x="572" y="155"/>
                    </a:lnTo>
                    <a:lnTo>
                      <a:pt x="634" y="139"/>
                    </a:lnTo>
                    <a:lnTo>
                      <a:pt x="699" y="128"/>
                    </a:lnTo>
                    <a:lnTo>
                      <a:pt x="766" y="125"/>
                    </a:lnTo>
                    <a:lnTo>
                      <a:pt x="832" y="128"/>
                    </a:lnTo>
                    <a:lnTo>
                      <a:pt x="897" y="139"/>
                    </a:lnTo>
                    <a:lnTo>
                      <a:pt x="959" y="155"/>
                    </a:lnTo>
                    <a:lnTo>
                      <a:pt x="1018" y="177"/>
                    </a:lnTo>
                    <a:lnTo>
                      <a:pt x="1076" y="204"/>
                    </a:lnTo>
                    <a:lnTo>
                      <a:pt x="1129" y="237"/>
                    </a:lnTo>
                    <a:lnTo>
                      <a:pt x="1179" y="275"/>
                    </a:lnTo>
                    <a:lnTo>
                      <a:pt x="1225" y="316"/>
                    </a:lnTo>
                    <a:lnTo>
                      <a:pt x="1267" y="362"/>
                    </a:lnTo>
                    <a:lnTo>
                      <a:pt x="1305" y="412"/>
                    </a:lnTo>
                    <a:lnTo>
                      <a:pt x="1337" y="465"/>
                    </a:lnTo>
                    <a:lnTo>
                      <a:pt x="1365" y="521"/>
                    </a:lnTo>
                    <a:lnTo>
                      <a:pt x="1387" y="581"/>
                    </a:lnTo>
                    <a:lnTo>
                      <a:pt x="1403" y="642"/>
                    </a:lnTo>
                    <a:lnTo>
                      <a:pt x="1412" y="707"/>
                    </a:lnTo>
                    <a:lnTo>
                      <a:pt x="1415" y="772"/>
                    </a:lnTo>
                    <a:close/>
                    <a:moveTo>
                      <a:pt x="0" y="776"/>
                    </a:moveTo>
                    <a:lnTo>
                      <a:pt x="1" y="737"/>
                    </a:lnTo>
                    <a:lnTo>
                      <a:pt x="3" y="698"/>
                    </a:lnTo>
                    <a:lnTo>
                      <a:pt x="8" y="658"/>
                    </a:lnTo>
                    <a:lnTo>
                      <a:pt x="15" y="620"/>
                    </a:lnTo>
                    <a:lnTo>
                      <a:pt x="24" y="583"/>
                    </a:lnTo>
                    <a:lnTo>
                      <a:pt x="34" y="547"/>
                    </a:lnTo>
                    <a:lnTo>
                      <a:pt x="46" y="511"/>
                    </a:lnTo>
                    <a:lnTo>
                      <a:pt x="60" y="475"/>
                    </a:lnTo>
                    <a:lnTo>
                      <a:pt x="75" y="441"/>
                    </a:lnTo>
                    <a:lnTo>
                      <a:pt x="92" y="407"/>
                    </a:lnTo>
                    <a:lnTo>
                      <a:pt x="110" y="375"/>
                    </a:lnTo>
                    <a:lnTo>
                      <a:pt x="131" y="344"/>
                    </a:lnTo>
                    <a:lnTo>
                      <a:pt x="152" y="313"/>
                    </a:lnTo>
                    <a:lnTo>
                      <a:pt x="175" y="284"/>
                    </a:lnTo>
                    <a:lnTo>
                      <a:pt x="199" y="256"/>
                    </a:lnTo>
                    <a:lnTo>
                      <a:pt x="225" y="229"/>
                    </a:lnTo>
                    <a:lnTo>
                      <a:pt x="252" y="203"/>
                    </a:lnTo>
                    <a:lnTo>
                      <a:pt x="280" y="179"/>
                    </a:lnTo>
                    <a:lnTo>
                      <a:pt x="310" y="155"/>
                    </a:lnTo>
                    <a:lnTo>
                      <a:pt x="339" y="134"/>
                    </a:lnTo>
                    <a:lnTo>
                      <a:pt x="371" y="113"/>
                    </a:lnTo>
                    <a:lnTo>
                      <a:pt x="403" y="95"/>
                    </a:lnTo>
                    <a:lnTo>
                      <a:pt x="436" y="78"/>
                    </a:lnTo>
                    <a:lnTo>
                      <a:pt x="471" y="62"/>
                    </a:lnTo>
                    <a:lnTo>
                      <a:pt x="507" y="48"/>
                    </a:lnTo>
                    <a:lnTo>
                      <a:pt x="542" y="35"/>
                    </a:lnTo>
                    <a:lnTo>
                      <a:pt x="579" y="25"/>
                    </a:lnTo>
                    <a:lnTo>
                      <a:pt x="616" y="17"/>
                    </a:lnTo>
                    <a:lnTo>
                      <a:pt x="654" y="10"/>
                    </a:lnTo>
                    <a:lnTo>
                      <a:pt x="693" y="5"/>
                    </a:lnTo>
                    <a:lnTo>
                      <a:pt x="732" y="2"/>
                    </a:lnTo>
                    <a:lnTo>
                      <a:pt x="773" y="0"/>
                    </a:lnTo>
                    <a:lnTo>
                      <a:pt x="813" y="2"/>
                    </a:lnTo>
                    <a:lnTo>
                      <a:pt x="852" y="4"/>
                    </a:lnTo>
                    <a:lnTo>
                      <a:pt x="891" y="10"/>
                    </a:lnTo>
                    <a:lnTo>
                      <a:pt x="929" y="17"/>
                    </a:lnTo>
                    <a:lnTo>
                      <a:pt x="966" y="25"/>
                    </a:lnTo>
                    <a:lnTo>
                      <a:pt x="1003" y="35"/>
                    </a:lnTo>
                    <a:lnTo>
                      <a:pt x="1039" y="48"/>
                    </a:lnTo>
                    <a:lnTo>
                      <a:pt x="1074" y="62"/>
                    </a:lnTo>
                    <a:lnTo>
                      <a:pt x="1109" y="76"/>
                    </a:lnTo>
                    <a:lnTo>
                      <a:pt x="1142" y="94"/>
                    </a:lnTo>
                    <a:lnTo>
                      <a:pt x="1175" y="113"/>
                    </a:lnTo>
                    <a:lnTo>
                      <a:pt x="1206" y="133"/>
                    </a:lnTo>
                    <a:lnTo>
                      <a:pt x="1237" y="155"/>
                    </a:lnTo>
                    <a:lnTo>
                      <a:pt x="1266" y="178"/>
                    </a:lnTo>
                    <a:lnTo>
                      <a:pt x="1293" y="202"/>
                    </a:lnTo>
                    <a:lnTo>
                      <a:pt x="1321" y="227"/>
                    </a:lnTo>
                    <a:lnTo>
                      <a:pt x="1346" y="254"/>
                    </a:lnTo>
                    <a:lnTo>
                      <a:pt x="1370" y="283"/>
                    </a:lnTo>
                    <a:lnTo>
                      <a:pt x="1393" y="312"/>
                    </a:lnTo>
                    <a:lnTo>
                      <a:pt x="1415" y="343"/>
                    </a:lnTo>
                    <a:lnTo>
                      <a:pt x="1435" y="374"/>
                    </a:lnTo>
                    <a:lnTo>
                      <a:pt x="1453" y="406"/>
                    </a:lnTo>
                    <a:lnTo>
                      <a:pt x="1471" y="439"/>
                    </a:lnTo>
                    <a:lnTo>
                      <a:pt x="1487" y="473"/>
                    </a:lnTo>
                    <a:lnTo>
                      <a:pt x="1501" y="509"/>
                    </a:lnTo>
                    <a:lnTo>
                      <a:pt x="1512" y="544"/>
                    </a:lnTo>
                    <a:lnTo>
                      <a:pt x="1522" y="581"/>
                    </a:lnTo>
                    <a:lnTo>
                      <a:pt x="1532" y="618"/>
                    </a:lnTo>
                    <a:lnTo>
                      <a:pt x="1539" y="656"/>
                    </a:lnTo>
                    <a:lnTo>
                      <a:pt x="1543" y="695"/>
                    </a:lnTo>
                    <a:lnTo>
                      <a:pt x="1547" y="734"/>
                    </a:lnTo>
                    <a:lnTo>
                      <a:pt x="1548" y="774"/>
                    </a:lnTo>
                    <a:lnTo>
                      <a:pt x="1547" y="813"/>
                    </a:lnTo>
                    <a:lnTo>
                      <a:pt x="1544" y="853"/>
                    </a:lnTo>
                    <a:lnTo>
                      <a:pt x="1539" y="891"/>
                    </a:lnTo>
                    <a:lnTo>
                      <a:pt x="1532" y="929"/>
                    </a:lnTo>
                    <a:lnTo>
                      <a:pt x="1524" y="967"/>
                    </a:lnTo>
                    <a:lnTo>
                      <a:pt x="1513" y="1003"/>
                    </a:lnTo>
                    <a:lnTo>
                      <a:pt x="1501" y="1040"/>
                    </a:lnTo>
                    <a:lnTo>
                      <a:pt x="1487" y="1074"/>
                    </a:lnTo>
                    <a:lnTo>
                      <a:pt x="1472" y="1109"/>
                    </a:lnTo>
                    <a:lnTo>
                      <a:pt x="1454" y="1142"/>
                    </a:lnTo>
                    <a:lnTo>
                      <a:pt x="1435" y="1175"/>
                    </a:lnTo>
                    <a:lnTo>
                      <a:pt x="1415" y="1206"/>
                    </a:lnTo>
                    <a:lnTo>
                      <a:pt x="1393" y="1237"/>
                    </a:lnTo>
                    <a:lnTo>
                      <a:pt x="1370" y="1266"/>
                    </a:lnTo>
                    <a:lnTo>
                      <a:pt x="1346" y="1293"/>
                    </a:lnTo>
                    <a:lnTo>
                      <a:pt x="1321" y="1321"/>
                    </a:lnTo>
                    <a:lnTo>
                      <a:pt x="1293" y="1346"/>
                    </a:lnTo>
                    <a:lnTo>
                      <a:pt x="1266" y="1370"/>
                    </a:lnTo>
                    <a:lnTo>
                      <a:pt x="1236" y="1393"/>
                    </a:lnTo>
                    <a:lnTo>
                      <a:pt x="1206" y="1415"/>
                    </a:lnTo>
                    <a:lnTo>
                      <a:pt x="1175" y="1435"/>
                    </a:lnTo>
                    <a:lnTo>
                      <a:pt x="1141" y="1453"/>
                    </a:lnTo>
                    <a:lnTo>
                      <a:pt x="1108" y="1471"/>
                    </a:lnTo>
                    <a:lnTo>
                      <a:pt x="1074" y="1487"/>
                    </a:lnTo>
                    <a:lnTo>
                      <a:pt x="1039" y="1501"/>
                    </a:lnTo>
                    <a:lnTo>
                      <a:pt x="1003" y="1512"/>
                    </a:lnTo>
                    <a:lnTo>
                      <a:pt x="966" y="1522"/>
                    </a:lnTo>
                    <a:lnTo>
                      <a:pt x="928" y="1532"/>
                    </a:lnTo>
                    <a:lnTo>
                      <a:pt x="890" y="1537"/>
                    </a:lnTo>
                    <a:lnTo>
                      <a:pt x="852" y="1543"/>
                    </a:lnTo>
                    <a:lnTo>
                      <a:pt x="813" y="1546"/>
                    </a:lnTo>
                    <a:lnTo>
                      <a:pt x="773" y="1547"/>
                    </a:lnTo>
                    <a:lnTo>
                      <a:pt x="732" y="1546"/>
                    </a:lnTo>
                    <a:lnTo>
                      <a:pt x="693" y="1543"/>
                    </a:lnTo>
                    <a:lnTo>
                      <a:pt x="654" y="1537"/>
                    </a:lnTo>
                    <a:lnTo>
                      <a:pt x="616" y="1531"/>
                    </a:lnTo>
                    <a:lnTo>
                      <a:pt x="579" y="1522"/>
                    </a:lnTo>
                    <a:lnTo>
                      <a:pt x="542" y="1512"/>
                    </a:lnTo>
                    <a:lnTo>
                      <a:pt x="507" y="1499"/>
                    </a:lnTo>
                    <a:lnTo>
                      <a:pt x="471" y="1486"/>
                    </a:lnTo>
                    <a:lnTo>
                      <a:pt x="436" y="1471"/>
                    </a:lnTo>
                    <a:lnTo>
                      <a:pt x="404" y="1453"/>
                    </a:lnTo>
                    <a:lnTo>
                      <a:pt x="371" y="1435"/>
                    </a:lnTo>
                    <a:lnTo>
                      <a:pt x="339" y="1415"/>
                    </a:lnTo>
                    <a:lnTo>
                      <a:pt x="310" y="1393"/>
                    </a:lnTo>
                    <a:lnTo>
                      <a:pt x="281" y="1370"/>
                    </a:lnTo>
                    <a:lnTo>
                      <a:pt x="252" y="1346"/>
                    </a:lnTo>
                    <a:lnTo>
                      <a:pt x="225" y="1321"/>
                    </a:lnTo>
                    <a:lnTo>
                      <a:pt x="200" y="1294"/>
                    </a:lnTo>
                    <a:lnTo>
                      <a:pt x="176" y="1267"/>
                    </a:lnTo>
                    <a:lnTo>
                      <a:pt x="153" y="1237"/>
                    </a:lnTo>
                    <a:lnTo>
                      <a:pt x="131" y="1207"/>
                    </a:lnTo>
                    <a:lnTo>
                      <a:pt x="111" y="1176"/>
                    </a:lnTo>
                    <a:lnTo>
                      <a:pt x="93" y="1143"/>
                    </a:lnTo>
                    <a:lnTo>
                      <a:pt x="76" y="1110"/>
                    </a:lnTo>
                    <a:lnTo>
                      <a:pt x="61" y="1077"/>
                    </a:lnTo>
                    <a:lnTo>
                      <a:pt x="47" y="1041"/>
                    </a:lnTo>
                    <a:lnTo>
                      <a:pt x="34" y="1005"/>
                    </a:lnTo>
                    <a:lnTo>
                      <a:pt x="24" y="968"/>
                    </a:lnTo>
                    <a:lnTo>
                      <a:pt x="16" y="931"/>
                    </a:lnTo>
                    <a:lnTo>
                      <a:pt x="9" y="893"/>
                    </a:lnTo>
                    <a:lnTo>
                      <a:pt x="3" y="854"/>
                    </a:lnTo>
                    <a:lnTo>
                      <a:pt x="1" y="815"/>
                    </a:lnTo>
                    <a:lnTo>
                      <a:pt x="0" y="776"/>
                    </a:lnTo>
                    <a:close/>
                  </a:path>
                </a:pathLst>
              </a:custGeom>
              <a:solidFill>
                <a:srgbClr val="545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5" name="Freeform 1145">
                <a:extLst>
                  <a:ext uri="{FF2B5EF4-FFF2-40B4-BE49-F238E27FC236}">
                    <a16:creationId xmlns:a16="http://schemas.microsoft.com/office/drawing/2014/main" id="{ED10B51A-B012-4AA7-B400-C9B5B074739E}"/>
                  </a:ext>
                </a:extLst>
              </p:cNvPr>
              <p:cNvSpPr>
                <a:spLocks noEditPoints="1"/>
              </p:cNvSpPr>
              <p:nvPr/>
            </p:nvSpPr>
            <p:spPr bwMode="auto">
              <a:xfrm>
                <a:off x="1729" y="2495"/>
                <a:ext cx="770" cy="767"/>
              </a:xfrm>
              <a:custGeom>
                <a:avLst/>
                <a:gdLst>
                  <a:gd name="T0" fmla="*/ 22 w 1539"/>
                  <a:gd name="T1" fmla="*/ 15 h 1535"/>
                  <a:gd name="T2" fmla="*/ 20 w 1539"/>
                  <a:gd name="T3" fmla="*/ 18 h 1535"/>
                  <a:gd name="T4" fmla="*/ 17 w 1539"/>
                  <a:gd name="T5" fmla="*/ 20 h 1535"/>
                  <a:gd name="T6" fmla="*/ 13 w 1539"/>
                  <a:gd name="T7" fmla="*/ 22 h 1535"/>
                  <a:gd name="T8" fmla="*/ 9 w 1539"/>
                  <a:gd name="T9" fmla="*/ 21 h 1535"/>
                  <a:gd name="T10" fmla="*/ 6 w 1539"/>
                  <a:gd name="T11" fmla="*/ 19 h 1535"/>
                  <a:gd name="T12" fmla="*/ 3 w 1539"/>
                  <a:gd name="T13" fmla="*/ 16 h 1535"/>
                  <a:gd name="T14" fmla="*/ 2 w 1539"/>
                  <a:gd name="T15" fmla="*/ 13 h 1535"/>
                  <a:gd name="T16" fmla="*/ 3 w 1539"/>
                  <a:gd name="T17" fmla="*/ 8 h 1535"/>
                  <a:gd name="T18" fmla="*/ 5 w 1539"/>
                  <a:gd name="T19" fmla="*/ 5 h 1535"/>
                  <a:gd name="T20" fmla="*/ 8 w 1539"/>
                  <a:gd name="T21" fmla="*/ 3 h 1535"/>
                  <a:gd name="T22" fmla="*/ 11 w 1539"/>
                  <a:gd name="T23" fmla="*/ 1 h 1535"/>
                  <a:gd name="T24" fmla="*/ 15 w 1539"/>
                  <a:gd name="T25" fmla="*/ 2 h 1535"/>
                  <a:gd name="T26" fmla="*/ 19 w 1539"/>
                  <a:gd name="T27" fmla="*/ 4 h 1535"/>
                  <a:gd name="T28" fmla="*/ 21 w 1539"/>
                  <a:gd name="T29" fmla="*/ 7 h 1535"/>
                  <a:gd name="T30" fmla="*/ 23 w 1539"/>
                  <a:gd name="T31" fmla="*/ 10 h 1535"/>
                  <a:gd name="T32" fmla="*/ 1 w 1539"/>
                  <a:gd name="T33" fmla="*/ 10 h 1535"/>
                  <a:gd name="T34" fmla="*/ 1 w 1539"/>
                  <a:gd name="T35" fmla="*/ 8 h 1535"/>
                  <a:gd name="T36" fmla="*/ 2 w 1539"/>
                  <a:gd name="T37" fmla="*/ 6 h 1535"/>
                  <a:gd name="T38" fmla="*/ 3 w 1539"/>
                  <a:gd name="T39" fmla="*/ 4 h 1535"/>
                  <a:gd name="T40" fmla="*/ 5 w 1539"/>
                  <a:gd name="T41" fmla="*/ 2 h 1535"/>
                  <a:gd name="T42" fmla="*/ 7 w 1539"/>
                  <a:gd name="T43" fmla="*/ 1 h 1535"/>
                  <a:gd name="T44" fmla="*/ 9 w 1539"/>
                  <a:gd name="T45" fmla="*/ 0 h 1535"/>
                  <a:gd name="T46" fmla="*/ 11 w 1539"/>
                  <a:gd name="T47" fmla="*/ 0 h 1535"/>
                  <a:gd name="T48" fmla="*/ 14 w 1539"/>
                  <a:gd name="T49" fmla="*/ 0 h 1535"/>
                  <a:gd name="T50" fmla="*/ 16 w 1539"/>
                  <a:gd name="T51" fmla="*/ 0 h 1535"/>
                  <a:gd name="T52" fmla="*/ 18 w 1539"/>
                  <a:gd name="T53" fmla="*/ 1 h 1535"/>
                  <a:gd name="T54" fmla="*/ 20 w 1539"/>
                  <a:gd name="T55" fmla="*/ 2 h 1535"/>
                  <a:gd name="T56" fmla="*/ 22 w 1539"/>
                  <a:gd name="T57" fmla="*/ 4 h 1535"/>
                  <a:gd name="T58" fmla="*/ 23 w 1539"/>
                  <a:gd name="T59" fmla="*/ 6 h 1535"/>
                  <a:gd name="T60" fmla="*/ 24 w 1539"/>
                  <a:gd name="T61" fmla="*/ 8 h 1535"/>
                  <a:gd name="T62" fmla="*/ 24 w 1539"/>
                  <a:gd name="T63" fmla="*/ 10 h 1535"/>
                  <a:gd name="T64" fmla="*/ 24 w 1539"/>
                  <a:gd name="T65" fmla="*/ 13 h 1535"/>
                  <a:gd name="T66" fmla="*/ 24 w 1539"/>
                  <a:gd name="T67" fmla="*/ 15 h 1535"/>
                  <a:gd name="T68" fmla="*/ 23 w 1539"/>
                  <a:gd name="T69" fmla="*/ 17 h 1535"/>
                  <a:gd name="T70" fmla="*/ 22 w 1539"/>
                  <a:gd name="T71" fmla="*/ 19 h 1535"/>
                  <a:gd name="T72" fmla="*/ 20 w 1539"/>
                  <a:gd name="T73" fmla="*/ 21 h 1535"/>
                  <a:gd name="T74" fmla="*/ 18 w 1539"/>
                  <a:gd name="T75" fmla="*/ 22 h 1535"/>
                  <a:gd name="T76" fmla="*/ 16 w 1539"/>
                  <a:gd name="T77" fmla="*/ 23 h 1535"/>
                  <a:gd name="T78" fmla="*/ 14 w 1539"/>
                  <a:gd name="T79" fmla="*/ 23 h 1535"/>
                  <a:gd name="T80" fmla="*/ 11 w 1539"/>
                  <a:gd name="T81" fmla="*/ 23 h 1535"/>
                  <a:gd name="T82" fmla="*/ 9 w 1539"/>
                  <a:gd name="T83" fmla="*/ 23 h 1535"/>
                  <a:gd name="T84" fmla="*/ 7 w 1539"/>
                  <a:gd name="T85" fmla="*/ 22 h 1535"/>
                  <a:gd name="T86" fmla="*/ 5 w 1539"/>
                  <a:gd name="T87" fmla="*/ 21 h 1535"/>
                  <a:gd name="T88" fmla="*/ 3 w 1539"/>
                  <a:gd name="T89" fmla="*/ 19 h 1535"/>
                  <a:gd name="T90" fmla="*/ 2 w 1539"/>
                  <a:gd name="T91" fmla="*/ 17 h 1535"/>
                  <a:gd name="T92" fmla="*/ 1 w 1539"/>
                  <a:gd name="T93" fmla="*/ 15 h 1535"/>
                  <a:gd name="T94" fmla="*/ 1 w 1539"/>
                  <a:gd name="T95" fmla="*/ 13 h 15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39" h="1535">
                    <a:moveTo>
                      <a:pt x="1414" y="768"/>
                    </a:moveTo>
                    <a:lnTo>
                      <a:pt x="1411" y="834"/>
                    </a:lnTo>
                    <a:lnTo>
                      <a:pt x="1401" y="899"/>
                    </a:lnTo>
                    <a:lnTo>
                      <a:pt x="1385" y="961"/>
                    </a:lnTo>
                    <a:lnTo>
                      <a:pt x="1363" y="1021"/>
                    </a:lnTo>
                    <a:lnTo>
                      <a:pt x="1335" y="1077"/>
                    </a:lnTo>
                    <a:lnTo>
                      <a:pt x="1303" y="1132"/>
                    </a:lnTo>
                    <a:lnTo>
                      <a:pt x="1265" y="1181"/>
                    </a:lnTo>
                    <a:lnTo>
                      <a:pt x="1223" y="1228"/>
                    </a:lnTo>
                    <a:lnTo>
                      <a:pt x="1176" y="1270"/>
                    </a:lnTo>
                    <a:lnTo>
                      <a:pt x="1127" y="1308"/>
                    </a:lnTo>
                    <a:lnTo>
                      <a:pt x="1072" y="1341"/>
                    </a:lnTo>
                    <a:lnTo>
                      <a:pt x="1016" y="1369"/>
                    </a:lnTo>
                    <a:lnTo>
                      <a:pt x="955" y="1391"/>
                    </a:lnTo>
                    <a:lnTo>
                      <a:pt x="893" y="1407"/>
                    </a:lnTo>
                    <a:lnTo>
                      <a:pt x="828" y="1417"/>
                    </a:lnTo>
                    <a:lnTo>
                      <a:pt x="761" y="1421"/>
                    </a:lnTo>
                    <a:lnTo>
                      <a:pt x="695" y="1417"/>
                    </a:lnTo>
                    <a:lnTo>
                      <a:pt x="630" y="1407"/>
                    </a:lnTo>
                    <a:lnTo>
                      <a:pt x="567" y="1391"/>
                    </a:lnTo>
                    <a:lnTo>
                      <a:pt x="507" y="1369"/>
                    </a:lnTo>
                    <a:lnTo>
                      <a:pt x="450" y="1341"/>
                    </a:lnTo>
                    <a:lnTo>
                      <a:pt x="396" y="1308"/>
                    </a:lnTo>
                    <a:lnTo>
                      <a:pt x="346" y="1271"/>
                    </a:lnTo>
                    <a:lnTo>
                      <a:pt x="299" y="1228"/>
                    </a:lnTo>
                    <a:lnTo>
                      <a:pt x="257" y="1182"/>
                    </a:lnTo>
                    <a:lnTo>
                      <a:pt x="220" y="1132"/>
                    </a:lnTo>
                    <a:lnTo>
                      <a:pt x="187" y="1079"/>
                    </a:lnTo>
                    <a:lnTo>
                      <a:pt x="159" y="1021"/>
                    </a:lnTo>
                    <a:lnTo>
                      <a:pt x="137" y="962"/>
                    </a:lnTo>
                    <a:lnTo>
                      <a:pt x="121" y="900"/>
                    </a:lnTo>
                    <a:lnTo>
                      <a:pt x="111" y="836"/>
                    </a:lnTo>
                    <a:lnTo>
                      <a:pt x="107" y="769"/>
                    </a:lnTo>
                    <a:lnTo>
                      <a:pt x="111" y="702"/>
                    </a:lnTo>
                    <a:lnTo>
                      <a:pt x="121" y="637"/>
                    </a:lnTo>
                    <a:lnTo>
                      <a:pt x="137" y="575"/>
                    </a:lnTo>
                    <a:lnTo>
                      <a:pt x="159" y="515"/>
                    </a:lnTo>
                    <a:lnTo>
                      <a:pt x="187" y="458"/>
                    </a:lnTo>
                    <a:lnTo>
                      <a:pt x="219" y="405"/>
                    </a:lnTo>
                    <a:lnTo>
                      <a:pt x="257" y="354"/>
                    </a:lnTo>
                    <a:lnTo>
                      <a:pt x="299" y="307"/>
                    </a:lnTo>
                    <a:lnTo>
                      <a:pt x="346" y="265"/>
                    </a:lnTo>
                    <a:lnTo>
                      <a:pt x="396" y="227"/>
                    </a:lnTo>
                    <a:lnTo>
                      <a:pt x="449" y="194"/>
                    </a:lnTo>
                    <a:lnTo>
                      <a:pt x="507" y="166"/>
                    </a:lnTo>
                    <a:lnTo>
                      <a:pt x="567" y="144"/>
                    </a:lnTo>
                    <a:lnTo>
                      <a:pt x="629" y="128"/>
                    </a:lnTo>
                    <a:lnTo>
                      <a:pt x="695" y="118"/>
                    </a:lnTo>
                    <a:lnTo>
                      <a:pt x="761" y="114"/>
                    </a:lnTo>
                    <a:lnTo>
                      <a:pt x="828" y="118"/>
                    </a:lnTo>
                    <a:lnTo>
                      <a:pt x="893" y="128"/>
                    </a:lnTo>
                    <a:lnTo>
                      <a:pt x="955" y="144"/>
                    </a:lnTo>
                    <a:lnTo>
                      <a:pt x="1016" y="166"/>
                    </a:lnTo>
                    <a:lnTo>
                      <a:pt x="1072" y="194"/>
                    </a:lnTo>
                    <a:lnTo>
                      <a:pt x="1127" y="227"/>
                    </a:lnTo>
                    <a:lnTo>
                      <a:pt x="1176" y="265"/>
                    </a:lnTo>
                    <a:lnTo>
                      <a:pt x="1223" y="307"/>
                    </a:lnTo>
                    <a:lnTo>
                      <a:pt x="1265" y="354"/>
                    </a:lnTo>
                    <a:lnTo>
                      <a:pt x="1303" y="403"/>
                    </a:lnTo>
                    <a:lnTo>
                      <a:pt x="1335" y="458"/>
                    </a:lnTo>
                    <a:lnTo>
                      <a:pt x="1363" y="514"/>
                    </a:lnTo>
                    <a:lnTo>
                      <a:pt x="1385" y="574"/>
                    </a:lnTo>
                    <a:lnTo>
                      <a:pt x="1401" y="636"/>
                    </a:lnTo>
                    <a:lnTo>
                      <a:pt x="1411" y="701"/>
                    </a:lnTo>
                    <a:lnTo>
                      <a:pt x="1414" y="768"/>
                    </a:lnTo>
                    <a:close/>
                    <a:moveTo>
                      <a:pt x="0" y="770"/>
                    </a:moveTo>
                    <a:lnTo>
                      <a:pt x="1" y="731"/>
                    </a:lnTo>
                    <a:lnTo>
                      <a:pt x="5" y="692"/>
                    </a:lnTo>
                    <a:lnTo>
                      <a:pt x="9" y="653"/>
                    </a:lnTo>
                    <a:lnTo>
                      <a:pt x="16" y="615"/>
                    </a:lnTo>
                    <a:lnTo>
                      <a:pt x="24" y="579"/>
                    </a:lnTo>
                    <a:lnTo>
                      <a:pt x="35" y="542"/>
                    </a:lnTo>
                    <a:lnTo>
                      <a:pt x="47" y="506"/>
                    </a:lnTo>
                    <a:lnTo>
                      <a:pt x="61" y="471"/>
                    </a:lnTo>
                    <a:lnTo>
                      <a:pt x="76" y="437"/>
                    </a:lnTo>
                    <a:lnTo>
                      <a:pt x="93" y="403"/>
                    </a:lnTo>
                    <a:lnTo>
                      <a:pt x="112" y="371"/>
                    </a:lnTo>
                    <a:lnTo>
                      <a:pt x="131" y="340"/>
                    </a:lnTo>
                    <a:lnTo>
                      <a:pt x="153" y="310"/>
                    </a:lnTo>
                    <a:lnTo>
                      <a:pt x="176" y="281"/>
                    </a:lnTo>
                    <a:lnTo>
                      <a:pt x="200" y="254"/>
                    </a:lnTo>
                    <a:lnTo>
                      <a:pt x="226" y="226"/>
                    </a:lnTo>
                    <a:lnTo>
                      <a:pt x="252" y="201"/>
                    </a:lnTo>
                    <a:lnTo>
                      <a:pt x="280" y="176"/>
                    </a:lnTo>
                    <a:lnTo>
                      <a:pt x="309" y="153"/>
                    </a:lnTo>
                    <a:lnTo>
                      <a:pt x="339" y="133"/>
                    </a:lnTo>
                    <a:lnTo>
                      <a:pt x="370" y="112"/>
                    </a:lnTo>
                    <a:lnTo>
                      <a:pt x="402" y="94"/>
                    </a:lnTo>
                    <a:lnTo>
                      <a:pt x="435" y="76"/>
                    </a:lnTo>
                    <a:lnTo>
                      <a:pt x="470" y="61"/>
                    </a:lnTo>
                    <a:lnTo>
                      <a:pt x="505" y="47"/>
                    </a:lnTo>
                    <a:lnTo>
                      <a:pt x="540" y="35"/>
                    </a:lnTo>
                    <a:lnTo>
                      <a:pt x="577" y="24"/>
                    </a:lnTo>
                    <a:lnTo>
                      <a:pt x="614" y="16"/>
                    </a:lnTo>
                    <a:lnTo>
                      <a:pt x="652" y="9"/>
                    </a:lnTo>
                    <a:lnTo>
                      <a:pt x="691" y="4"/>
                    </a:lnTo>
                    <a:lnTo>
                      <a:pt x="730" y="1"/>
                    </a:lnTo>
                    <a:lnTo>
                      <a:pt x="769" y="0"/>
                    </a:lnTo>
                    <a:lnTo>
                      <a:pt x="809" y="1"/>
                    </a:lnTo>
                    <a:lnTo>
                      <a:pt x="848" y="4"/>
                    </a:lnTo>
                    <a:lnTo>
                      <a:pt x="887" y="8"/>
                    </a:lnTo>
                    <a:lnTo>
                      <a:pt x="925" y="15"/>
                    </a:lnTo>
                    <a:lnTo>
                      <a:pt x="962" y="24"/>
                    </a:lnTo>
                    <a:lnTo>
                      <a:pt x="999" y="35"/>
                    </a:lnTo>
                    <a:lnTo>
                      <a:pt x="1034" y="46"/>
                    </a:lnTo>
                    <a:lnTo>
                      <a:pt x="1069" y="60"/>
                    </a:lnTo>
                    <a:lnTo>
                      <a:pt x="1103" y="76"/>
                    </a:lnTo>
                    <a:lnTo>
                      <a:pt x="1136" y="92"/>
                    </a:lnTo>
                    <a:lnTo>
                      <a:pt x="1168" y="111"/>
                    </a:lnTo>
                    <a:lnTo>
                      <a:pt x="1200" y="132"/>
                    </a:lnTo>
                    <a:lnTo>
                      <a:pt x="1230" y="152"/>
                    </a:lnTo>
                    <a:lnTo>
                      <a:pt x="1259" y="175"/>
                    </a:lnTo>
                    <a:lnTo>
                      <a:pt x="1287" y="200"/>
                    </a:lnTo>
                    <a:lnTo>
                      <a:pt x="1313" y="225"/>
                    </a:lnTo>
                    <a:lnTo>
                      <a:pt x="1338" y="253"/>
                    </a:lnTo>
                    <a:lnTo>
                      <a:pt x="1363" y="280"/>
                    </a:lnTo>
                    <a:lnTo>
                      <a:pt x="1386" y="309"/>
                    </a:lnTo>
                    <a:lnTo>
                      <a:pt x="1408" y="339"/>
                    </a:lnTo>
                    <a:lnTo>
                      <a:pt x="1427" y="370"/>
                    </a:lnTo>
                    <a:lnTo>
                      <a:pt x="1446" y="402"/>
                    </a:lnTo>
                    <a:lnTo>
                      <a:pt x="1463" y="436"/>
                    </a:lnTo>
                    <a:lnTo>
                      <a:pt x="1479" y="469"/>
                    </a:lnTo>
                    <a:lnTo>
                      <a:pt x="1492" y="505"/>
                    </a:lnTo>
                    <a:lnTo>
                      <a:pt x="1504" y="541"/>
                    </a:lnTo>
                    <a:lnTo>
                      <a:pt x="1515" y="576"/>
                    </a:lnTo>
                    <a:lnTo>
                      <a:pt x="1523" y="613"/>
                    </a:lnTo>
                    <a:lnTo>
                      <a:pt x="1530" y="651"/>
                    </a:lnTo>
                    <a:lnTo>
                      <a:pt x="1535" y="689"/>
                    </a:lnTo>
                    <a:lnTo>
                      <a:pt x="1538" y="728"/>
                    </a:lnTo>
                    <a:lnTo>
                      <a:pt x="1539" y="768"/>
                    </a:lnTo>
                    <a:lnTo>
                      <a:pt x="1538" y="807"/>
                    </a:lnTo>
                    <a:lnTo>
                      <a:pt x="1535" y="846"/>
                    </a:lnTo>
                    <a:lnTo>
                      <a:pt x="1530" y="884"/>
                    </a:lnTo>
                    <a:lnTo>
                      <a:pt x="1523" y="922"/>
                    </a:lnTo>
                    <a:lnTo>
                      <a:pt x="1515" y="960"/>
                    </a:lnTo>
                    <a:lnTo>
                      <a:pt x="1504" y="996"/>
                    </a:lnTo>
                    <a:lnTo>
                      <a:pt x="1492" y="1031"/>
                    </a:lnTo>
                    <a:lnTo>
                      <a:pt x="1479" y="1066"/>
                    </a:lnTo>
                    <a:lnTo>
                      <a:pt x="1463" y="1101"/>
                    </a:lnTo>
                    <a:lnTo>
                      <a:pt x="1446" y="1134"/>
                    </a:lnTo>
                    <a:lnTo>
                      <a:pt x="1427" y="1166"/>
                    </a:lnTo>
                    <a:lnTo>
                      <a:pt x="1408" y="1197"/>
                    </a:lnTo>
                    <a:lnTo>
                      <a:pt x="1386" y="1227"/>
                    </a:lnTo>
                    <a:lnTo>
                      <a:pt x="1363" y="1256"/>
                    </a:lnTo>
                    <a:lnTo>
                      <a:pt x="1338" y="1284"/>
                    </a:lnTo>
                    <a:lnTo>
                      <a:pt x="1313" y="1310"/>
                    </a:lnTo>
                    <a:lnTo>
                      <a:pt x="1287" y="1336"/>
                    </a:lnTo>
                    <a:lnTo>
                      <a:pt x="1259" y="1360"/>
                    </a:lnTo>
                    <a:lnTo>
                      <a:pt x="1230" y="1383"/>
                    </a:lnTo>
                    <a:lnTo>
                      <a:pt x="1200" y="1405"/>
                    </a:lnTo>
                    <a:lnTo>
                      <a:pt x="1168" y="1424"/>
                    </a:lnTo>
                    <a:lnTo>
                      <a:pt x="1136" y="1443"/>
                    </a:lnTo>
                    <a:lnTo>
                      <a:pt x="1103" y="1460"/>
                    </a:lnTo>
                    <a:lnTo>
                      <a:pt x="1069" y="1475"/>
                    </a:lnTo>
                    <a:lnTo>
                      <a:pt x="1034" y="1489"/>
                    </a:lnTo>
                    <a:lnTo>
                      <a:pt x="999" y="1500"/>
                    </a:lnTo>
                    <a:lnTo>
                      <a:pt x="962" y="1511"/>
                    </a:lnTo>
                    <a:lnTo>
                      <a:pt x="925" y="1520"/>
                    </a:lnTo>
                    <a:lnTo>
                      <a:pt x="887" y="1527"/>
                    </a:lnTo>
                    <a:lnTo>
                      <a:pt x="848" y="1531"/>
                    </a:lnTo>
                    <a:lnTo>
                      <a:pt x="809" y="1534"/>
                    </a:lnTo>
                    <a:lnTo>
                      <a:pt x="769" y="1535"/>
                    </a:lnTo>
                    <a:lnTo>
                      <a:pt x="730" y="1534"/>
                    </a:lnTo>
                    <a:lnTo>
                      <a:pt x="691" y="1531"/>
                    </a:lnTo>
                    <a:lnTo>
                      <a:pt x="652" y="1527"/>
                    </a:lnTo>
                    <a:lnTo>
                      <a:pt x="614" y="1520"/>
                    </a:lnTo>
                    <a:lnTo>
                      <a:pt x="577" y="1511"/>
                    </a:lnTo>
                    <a:lnTo>
                      <a:pt x="540" y="1501"/>
                    </a:lnTo>
                    <a:lnTo>
                      <a:pt x="505" y="1489"/>
                    </a:lnTo>
                    <a:lnTo>
                      <a:pt x="470" y="1475"/>
                    </a:lnTo>
                    <a:lnTo>
                      <a:pt x="437" y="1460"/>
                    </a:lnTo>
                    <a:lnTo>
                      <a:pt x="403" y="1443"/>
                    </a:lnTo>
                    <a:lnTo>
                      <a:pt x="371" y="1424"/>
                    </a:lnTo>
                    <a:lnTo>
                      <a:pt x="340" y="1405"/>
                    </a:lnTo>
                    <a:lnTo>
                      <a:pt x="310" y="1384"/>
                    </a:lnTo>
                    <a:lnTo>
                      <a:pt x="280" y="1361"/>
                    </a:lnTo>
                    <a:lnTo>
                      <a:pt x="252" y="1337"/>
                    </a:lnTo>
                    <a:lnTo>
                      <a:pt x="226" y="1311"/>
                    </a:lnTo>
                    <a:lnTo>
                      <a:pt x="200" y="1285"/>
                    </a:lnTo>
                    <a:lnTo>
                      <a:pt x="176" y="1257"/>
                    </a:lnTo>
                    <a:lnTo>
                      <a:pt x="153" y="1228"/>
                    </a:lnTo>
                    <a:lnTo>
                      <a:pt x="132" y="1198"/>
                    </a:lnTo>
                    <a:lnTo>
                      <a:pt x="112" y="1167"/>
                    </a:lnTo>
                    <a:lnTo>
                      <a:pt x="93" y="1135"/>
                    </a:lnTo>
                    <a:lnTo>
                      <a:pt x="76" y="1102"/>
                    </a:lnTo>
                    <a:lnTo>
                      <a:pt x="61" y="1068"/>
                    </a:lnTo>
                    <a:lnTo>
                      <a:pt x="47" y="1034"/>
                    </a:lnTo>
                    <a:lnTo>
                      <a:pt x="35" y="998"/>
                    </a:lnTo>
                    <a:lnTo>
                      <a:pt x="24" y="961"/>
                    </a:lnTo>
                    <a:lnTo>
                      <a:pt x="16" y="924"/>
                    </a:lnTo>
                    <a:lnTo>
                      <a:pt x="9" y="886"/>
                    </a:lnTo>
                    <a:lnTo>
                      <a:pt x="5" y="848"/>
                    </a:lnTo>
                    <a:lnTo>
                      <a:pt x="1" y="809"/>
                    </a:lnTo>
                    <a:lnTo>
                      <a:pt x="0" y="770"/>
                    </a:lnTo>
                    <a:close/>
                  </a:path>
                </a:pathLst>
              </a:custGeom>
              <a:solidFill>
                <a:srgbClr val="606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6" name="Freeform 1146">
                <a:extLst>
                  <a:ext uri="{FF2B5EF4-FFF2-40B4-BE49-F238E27FC236}">
                    <a16:creationId xmlns:a16="http://schemas.microsoft.com/office/drawing/2014/main" id="{43530906-8DF4-4BBE-949E-26FE3E2378F2}"/>
                  </a:ext>
                </a:extLst>
              </p:cNvPr>
              <p:cNvSpPr>
                <a:spLocks noEditPoints="1"/>
              </p:cNvSpPr>
              <p:nvPr/>
            </p:nvSpPr>
            <p:spPr bwMode="auto">
              <a:xfrm>
                <a:off x="1732" y="2497"/>
                <a:ext cx="763" cy="763"/>
              </a:xfrm>
              <a:custGeom>
                <a:avLst/>
                <a:gdLst>
                  <a:gd name="T0" fmla="*/ 21 w 1527"/>
                  <a:gd name="T1" fmla="*/ 15 h 1525"/>
                  <a:gd name="T2" fmla="*/ 19 w 1527"/>
                  <a:gd name="T3" fmla="*/ 19 h 1525"/>
                  <a:gd name="T4" fmla="*/ 16 w 1527"/>
                  <a:gd name="T5" fmla="*/ 21 h 1525"/>
                  <a:gd name="T6" fmla="*/ 12 w 1527"/>
                  <a:gd name="T7" fmla="*/ 23 h 1525"/>
                  <a:gd name="T8" fmla="*/ 8 w 1527"/>
                  <a:gd name="T9" fmla="*/ 22 h 1525"/>
                  <a:gd name="T10" fmla="*/ 5 w 1527"/>
                  <a:gd name="T11" fmla="*/ 20 h 1525"/>
                  <a:gd name="T12" fmla="*/ 2 w 1527"/>
                  <a:gd name="T13" fmla="*/ 17 h 1525"/>
                  <a:gd name="T14" fmla="*/ 1 w 1527"/>
                  <a:gd name="T15" fmla="*/ 13 h 1525"/>
                  <a:gd name="T16" fmla="*/ 1 w 1527"/>
                  <a:gd name="T17" fmla="*/ 9 h 1525"/>
                  <a:gd name="T18" fmla="*/ 3 w 1527"/>
                  <a:gd name="T19" fmla="*/ 6 h 1525"/>
                  <a:gd name="T20" fmla="*/ 6 w 1527"/>
                  <a:gd name="T21" fmla="*/ 3 h 1525"/>
                  <a:gd name="T22" fmla="*/ 10 w 1527"/>
                  <a:gd name="T23" fmla="*/ 2 h 1525"/>
                  <a:gd name="T24" fmla="*/ 14 w 1527"/>
                  <a:gd name="T25" fmla="*/ 3 h 1525"/>
                  <a:gd name="T26" fmla="*/ 18 w 1527"/>
                  <a:gd name="T27" fmla="*/ 4 h 1525"/>
                  <a:gd name="T28" fmla="*/ 20 w 1527"/>
                  <a:gd name="T29" fmla="*/ 8 h 1525"/>
                  <a:gd name="T30" fmla="*/ 21 w 1527"/>
                  <a:gd name="T31" fmla="*/ 11 h 1525"/>
                  <a:gd name="T32" fmla="*/ 0 w 1527"/>
                  <a:gd name="T33" fmla="*/ 11 h 1525"/>
                  <a:gd name="T34" fmla="*/ 0 w 1527"/>
                  <a:gd name="T35" fmla="*/ 9 h 1525"/>
                  <a:gd name="T36" fmla="*/ 1 w 1527"/>
                  <a:gd name="T37" fmla="*/ 7 h 1525"/>
                  <a:gd name="T38" fmla="*/ 2 w 1527"/>
                  <a:gd name="T39" fmla="*/ 5 h 1525"/>
                  <a:gd name="T40" fmla="*/ 4 w 1527"/>
                  <a:gd name="T41" fmla="*/ 3 h 1525"/>
                  <a:gd name="T42" fmla="*/ 6 w 1527"/>
                  <a:gd name="T43" fmla="*/ 2 h 1525"/>
                  <a:gd name="T44" fmla="*/ 8 w 1527"/>
                  <a:gd name="T45" fmla="*/ 1 h 1525"/>
                  <a:gd name="T46" fmla="*/ 10 w 1527"/>
                  <a:gd name="T47" fmla="*/ 1 h 1525"/>
                  <a:gd name="T48" fmla="*/ 13 w 1527"/>
                  <a:gd name="T49" fmla="*/ 1 h 1525"/>
                  <a:gd name="T50" fmla="*/ 15 w 1527"/>
                  <a:gd name="T51" fmla="*/ 1 h 1525"/>
                  <a:gd name="T52" fmla="*/ 17 w 1527"/>
                  <a:gd name="T53" fmla="*/ 2 h 1525"/>
                  <a:gd name="T54" fmla="*/ 19 w 1527"/>
                  <a:gd name="T55" fmla="*/ 3 h 1525"/>
                  <a:gd name="T56" fmla="*/ 21 w 1527"/>
                  <a:gd name="T57" fmla="*/ 5 h 1525"/>
                  <a:gd name="T58" fmla="*/ 22 w 1527"/>
                  <a:gd name="T59" fmla="*/ 7 h 1525"/>
                  <a:gd name="T60" fmla="*/ 23 w 1527"/>
                  <a:gd name="T61" fmla="*/ 9 h 1525"/>
                  <a:gd name="T62" fmla="*/ 23 w 1527"/>
                  <a:gd name="T63" fmla="*/ 11 h 1525"/>
                  <a:gd name="T64" fmla="*/ 23 w 1527"/>
                  <a:gd name="T65" fmla="*/ 14 h 1525"/>
                  <a:gd name="T66" fmla="*/ 23 w 1527"/>
                  <a:gd name="T67" fmla="*/ 16 h 1525"/>
                  <a:gd name="T68" fmla="*/ 22 w 1527"/>
                  <a:gd name="T69" fmla="*/ 18 h 1525"/>
                  <a:gd name="T70" fmla="*/ 21 w 1527"/>
                  <a:gd name="T71" fmla="*/ 20 h 1525"/>
                  <a:gd name="T72" fmla="*/ 19 w 1527"/>
                  <a:gd name="T73" fmla="*/ 22 h 1525"/>
                  <a:gd name="T74" fmla="*/ 17 w 1527"/>
                  <a:gd name="T75" fmla="*/ 23 h 1525"/>
                  <a:gd name="T76" fmla="*/ 15 w 1527"/>
                  <a:gd name="T77" fmla="*/ 24 h 1525"/>
                  <a:gd name="T78" fmla="*/ 13 w 1527"/>
                  <a:gd name="T79" fmla="*/ 24 h 1525"/>
                  <a:gd name="T80" fmla="*/ 10 w 1527"/>
                  <a:gd name="T81" fmla="*/ 24 h 1525"/>
                  <a:gd name="T82" fmla="*/ 8 w 1527"/>
                  <a:gd name="T83" fmla="*/ 24 h 1525"/>
                  <a:gd name="T84" fmla="*/ 6 w 1527"/>
                  <a:gd name="T85" fmla="*/ 23 h 1525"/>
                  <a:gd name="T86" fmla="*/ 4 w 1527"/>
                  <a:gd name="T87" fmla="*/ 22 h 1525"/>
                  <a:gd name="T88" fmla="*/ 2 w 1527"/>
                  <a:gd name="T89" fmla="*/ 20 h 1525"/>
                  <a:gd name="T90" fmla="*/ 1 w 1527"/>
                  <a:gd name="T91" fmla="*/ 18 h 1525"/>
                  <a:gd name="T92" fmla="*/ 0 w 1527"/>
                  <a:gd name="T93" fmla="*/ 16 h 1525"/>
                  <a:gd name="T94" fmla="*/ 0 w 1527"/>
                  <a:gd name="T95" fmla="*/ 14 h 15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27" h="1525">
                    <a:moveTo>
                      <a:pt x="1409" y="762"/>
                    </a:moveTo>
                    <a:lnTo>
                      <a:pt x="1406" y="828"/>
                    </a:lnTo>
                    <a:lnTo>
                      <a:pt x="1397" y="893"/>
                    </a:lnTo>
                    <a:lnTo>
                      <a:pt x="1381" y="956"/>
                    </a:lnTo>
                    <a:lnTo>
                      <a:pt x="1359" y="1016"/>
                    </a:lnTo>
                    <a:lnTo>
                      <a:pt x="1331" y="1074"/>
                    </a:lnTo>
                    <a:lnTo>
                      <a:pt x="1298" y="1128"/>
                    </a:lnTo>
                    <a:lnTo>
                      <a:pt x="1260" y="1179"/>
                    </a:lnTo>
                    <a:lnTo>
                      <a:pt x="1218" y="1225"/>
                    </a:lnTo>
                    <a:lnTo>
                      <a:pt x="1171" y="1267"/>
                    </a:lnTo>
                    <a:lnTo>
                      <a:pt x="1120" y="1305"/>
                    </a:lnTo>
                    <a:lnTo>
                      <a:pt x="1066" y="1338"/>
                    </a:lnTo>
                    <a:lnTo>
                      <a:pt x="1009" y="1366"/>
                    </a:lnTo>
                    <a:lnTo>
                      <a:pt x="949" y="1388"/>
                    </a:lnTo>
                    <a:lnTo>
                      <a:pt x="885" y="1404"/>
                    </a:lnTo>
                    <a:lnTo>
                      <a:pt x="820" y="1415"/>
                    </a:lnTo>
                    <a:lnTo>
                      <a:pt x="753" y="1418"/>
                    </a:lnTo>
                    <a:lnTo>
                      <a:pt x="686" y="1415"/>
                    </a:lnTo>
                    <a:lnTo>
                      <a:pt x="620" y="1404"/>
                    </a:lnTo>
                    <a:lnTo>
                      <a:pt x="557" y="1388"/>
                    </a:lnTo>
                    <a:lnTo>
                      <a:pt x="497" y="1366"/>
                    </a:lnTo>
                    <a:lnTo>
                      <a:pt x="440" y="1339"/>
                    </a:lnTo>
                    <a:lnTo>
                      <a:pt x="385" y="1305"/>
                    </a:lnTo>
                    <a:lnTo>
                      <a:pt x="335" y="1267"/>
                    </a:lnTo>
                    <a:lnTo>
                      <a:pt x="289" y="1225"/>
                    </a:lnTo>
                    <a:lnTo>
                      <a:pt x="246" y="1179"/>
                    </a:lnTo>
                    <a:lnTo>
                      <a:pt x="209" y="1128"/>
                    </a:lnTo>
                    <a:lnTo>
                      <a:pt x="176" y="1074"/>
                    </a:lnTo>
                    <a:lnTo>
                      <a:pt x="148" y="1017"/>
                    </a:lnTo>
                    <a:lnTo>
                      <a:pt x="126" y="957"/>
                    </a:lnTo>
                    <a:lnTo>
                      <a:pt x="110" y="894"/>
                    </a:lnTo>
                    <a:lnTo>
                      <a:pt x="101" y="830"/>
                    </a:lnTo>
                    <a:lnTo>
                      <a:pt x="98" y="763"/>
                    </a:lnTo>
                    <a:lnTo>
                      <a:pt x="101" y="696"/>
                    </a:lnTo>
                    <a:lnTo>
                      <a:pt x="110" y="631"/>
                    </a:lnTo>
                    <a:lnTo>
                      <a:pt x="126" y="568"/>
                    </a:lnTo>
                    <a:lnTo>
                      <a:pt x="148" y="508"/>
                    </a:lnTo>
                    <a:lnTo>
                      <a:pt x="176" y="450"/>
                    </a:lnTo>
                    <a:lnTo>
                      <a:pt x="209" y="396"/>
                    </a:lnTo>
                    <a:lnTo>
                      <a:pt x="246" y="346"/>
                    </a:lnTo>
                    <a:lnTo>
                      <a:pt x="289" y="300"/>
                    </a:lnTo>
                    <a:lnTo>
                      <a:pt x="336" y="257"/>
                    </a:lnTo>
                    <a:lnTo>
                      <a:pt x="387" y="219"/>
                    </a:lnTo>
                    <a:lnTo>
                      <a:pt x="441" y="185"/>
                    </a:lnTo>
                    <a:lnTo>
                      <a:pt x="497" y="158"/>
                    </a:lnTo>
                    <a:lnTo>
                      <a:pt x="558" y="136"/>
                    </a:lnTo>
                    <a:lnTo>
                      <a:pt x="622" y="120"/>
                    </a:lnTo>
                    <a:lnTo>
                      <a:pt x="687" y="109"/>
                    </a:lnTo>
                    <a:lnTo>
                      <a:pt x="754" y="106"/>
                    </a:lnTo>
                    <a:lnTo>
                      <a:pt x="821" y="109"/>
                    </a:lnTo>
                    <a:lnTo>
                      <a:pt x="887" y="120"/>
                    </a:lnTo>
                    <a:lnTo>
                      <a:pt x="949" y="136"/>
                    </a:lnTo>
                    <a:lnTo>
                      <a:pt x="1009" y="158"/>
                    </a:lnTo>
                    <a:lnTo>
                      <a:pt x="1066" y="185"/>
                    </a:lnTo>
                    <a:lnTo>
                      <a:pt x="1120" y="218"/>
                    </a:lnTo>
                    <a:lnTo>
                      <a:pt x="1171" y="256"/>
                    </a:lnTo>
                    <a:lnTo>
                      <a:pt x="1217" y="298"/>
                    </a:lnTo>
                    <a:lnTo>
                      <a:pt x="1260" y="344"/>
                    </a:lnTo>
                    <a:lnTo>
                      <a:pt x="1298" y="395"/>
                    </a:lnTo>
                    <a:lnTo>
                      <a:pt x="1330" y="449"/>
                    </a:lnTo>
                    <a:lnTo>
                      <a:pt x="1358" y="507"/>
                    </a:lnTo>
                    <a:lnTo>
                      <a:pt x="1380" y="567"/>
                    </a:lnTo>
                    <a:lnTo>
                      <a:pt x="1396" y="629"/>
                    </a:lnTo>
                    <a:lnTo>
                      <a:pt x="1406" y="695"/>
                    </a:lnTo>
                    <a:lnTo>
                      <a:pt x="1409" y="762"/>
                    </a:lnTo>
                    <a:close/>
                    <a:moveTo>
                      <a:pt x="0" y="764"/>
                    </a:moveTo>
                    <a:lnTo>
                      <a:pt x="1" y="725"/>
                    </a:lnTo>
                    <a:lnTo>
                      <a:pt x="3" y="687"/>
                    </a:lnTo>
                    <a:lnTo>
                      <a:pt x="9" y="649"/>
                    </a:lnTo>
                    <a:lnTo>
                      <a:pt x="15" y="611"/>
                    </a:lnTo>
                    <a:lnTo>
                      <a:pt x="24" y="574"/>
                    </a:lnTo>
                    <a:lnTo>
                      <a:pt x="34" y="538"/>
                    </a:lnTo>
                    <a:lnTo>
                      <a:pt x="46" y="502"/>
                    </a:lnTo>
                    <a:lnTo>
                      <a:pt x="59" y="468"/>
                    </a:lnTo>
                    <a:lnTo>
                      <a:pt x="74" y="433"/>
                    </a:lnTo>
                    <a:lnTo>
                      <a:pt x="92" y="401"/>
                    </a:lnTo>
                    <a:lnTo>
                      <a:pt x="110" y="369"/>
                    </a:lnTo>
                    <a:lnTo>
                      <a:pt x="130" y="338"/>
                    </a:lnTo>
                    <a:lnTo>
                      <a:pt x="150" y="308"/>
                    </a:lnTo>
                    <a:lnTo>
                      <a:pt x="174" y="279"/>
                    </a:lnTo>
                    <a:lnTo>
                      <a:pt x="198" y="251"/>
                    </a:lnTo>
                    <a:lnTo>
                      <a:pt x="223" y="225"/>
                    </a:lnTo>
                    <a:lnTo>
                      <a:pt x="250" y="199"/>
                    </a:lnTo>
                    <a:lnTo>
                      <a:pt x="277" y="175"/>
                    </a:lnTo>
                    <a:lnTo>
                      <a:pt x="306" y="152"/>
                    </a:lnTo>
                    <a:lnTo>
                      <a:pt x="336" y="130"/>
                    </a:lnTo>
                    <a:lnTo>
                      <a:pt x="367" y="111"/>
                    </a:lnTo>
                    <a:lnTo>
                      <a:pt x="399" y="92"/>
                    </a:lnTo>
                    <a:lnTo>
                      <a:pt x="432" y="75"/>
                    </a:lnTo>
                    <a:lnTo>
                      <a:pt x="466" y="60"/>
                    </a:lnTo>
                    <a:lnTo>
                      <a:pt x="501" y="46"/>
                    </a:lnTo>
                    <a:lnTo>
                      <a:pt x="536" y="35"/>
                    </a:lnTo>
                    <a:lnTo>
                      <a:pt x="572" y="24"/>
                    </a:lnTo>
                    <a:lnTo>
                      <a:pt x="609" y="15"/>
                    </a:lnTo>
                    <a:lnTo>
                      <a:pt x="647" y="8"/>
                    </a:lnTo>
                    <a:lnTo>
                      <a:pt x="685" y="3"/>
                    </a:lnTo>
                    <a:lnTo>
                      <a:pt x="724" y="1"/>
                    </a:lnTo>
                    <a:lnTo>
                      <a:pt x="763" y="0"/>
                    </a:lnTo>
                    <a:lnTo>
                      <a:pt x="802" y="1"/>
                    </a:lnTo>
                    <a:lnTo>
                      <a:pt x="842" y="3"/>
                    </a:lnTo>
                    <a:lnTo>
                      <a:pt x="880" y="8"/>
                    </a:lnTo>
                    <a:lnTo>
                      <a:pt x="918" y="15"/>
                    </a:lnTo>
                    <a:lnTo>
                      <a:pt x="954" y="24"/>
                    </a:lnTo>
                    <a:lnTo>
                      <a:pt x="991" y="35"/>
                    </a:lnTo>
                    <a:lnTo>
                      <a:pt x="1026" y="46"/>
                    </a:lnTo>
                    <a:lnTo>
                      <a:pt x="1062" y="60"/>
                    </a:lnTo>
                    <a:lnTo>
                      <a:pt x="1095" y="75"/>
                    </a:lnTo>
                    <a:lnTo>
                      <a:pt x="1128" y="92"/>
                    </a:lnTo>
                    <a:lnTo>
                      <a:pt x="1160" y="111"/>
                    </a:lnTo>
                    <a:lnTo>
                      <a:pt x="1191" y="130"/>
                    </a:lnTo>
                    <a:lnTo>
                      <a:pt x="1221" y="151"/>
                    </a:lnTo>
                    <a:lnTo>
                      <a:pt x="1249" y="174"/>
                    </a:lnTo>
                    <a:lnTo>
                      <a:pt x="1277" y="198"/>
                    </a:lnTo>
                    <a:lnTo>
                      <a:pt x="1305" y="223"/>
                    </a:lnTo>
                    <a:lnTo>
                      <a:pt x="1329" y="250"/>
                    </a:lnTo>
                    <a:lnTo>
                      <a:pt x="1353" y="278"/>
                    </a:lnTo>
                    <a:lnTo>
                      <a:pt x="1376" y="306"/>
                    </a:lnTo>
                    <a:lnTo>
                      <a:pt x="1397" y="336"/>
                    </a:lnTo>
                    <a:lnTo>
                      <a:pt x="1418" y="368"/>
                    </a:lnTo>
                    <a:lnTo>
                      <a:pt x="1436" y="400"/>
                    </a:lnTo>
                    <a:lnTo>
                      <a:pt x="1452" y="432"/>
                    </a:lnTo>
                    <a:lnTo>
                      <a:pt x="1467" y="465"/>
                    </a:lnTo>
                    <a:lnTo>
                      <a:pt x="1481" y="500"/>
                    </a:lnTo>
                    <a:lnTo>
                      <a:pt x="1494" y="536"/>
                    </a:lnTo>
                    <a:lnTo>
                      <a:pt x="1504" y="571"/>
                    </a:lnTo>
                    <a:lnTo>
                      <a:pt x="1512" y="608"/>
                    </a:lnTo>
                    <a:lnTo>
                      <a:pt x="1519" y="646"/>
                    </a:lnTo>
                    <a:lnTo>
                      <a:pt x="1523" y="684"/>
                    </a:lnTo>
                    <a:lnTo>
                      <a:pt x="1526" y="722"/>
                    </a:lnTo>
                    <a:lnTo>
                      <a:pt x="1527" y="762"/>
                    </a:lnTo>
                    <a:lnTo>
                      <a:pt x="1526" y="801"/>
                    </a:lnTo>
                    <a:lnTo>
                      <a:pt x="1523" y="840"/>
                    </a:lnTo>
                    <a:lnTo>
                      <a:pt x="1519" y="878"/>
                    </a:lnTo>
                    <a:lnTo>
                      <a:pt x="1512" y="915"/>
                    </a:lnTo>
                    <a:lnTo>
                      <a:pt x="1503" y="952"/>
                    </a:lnTo>
                    <a:lnTo>
                      <a:pt x="1494" y="989"/>
                    </a:lnTo>
                    <a:lnTo>
                      <a:pt x="1481" y="1023"/>
                    </a:lnTo>
                    <a:lnTo>
                      <a:pt x="1467" y="1059"/>
                    </a:lnTo>
                    <a:lnTo>
                      <a:pt x="1452" y="1092"/>
                    </a:lnTo>
                    <a:lnTo>
                      <a:pt x="1435" y="1126"/>
                    </a:lnTo>
                    <a:lnTo>
                      <a:pt x="1416" y="1157"/>
                    </a:lnTo>
                    <a:lnTo>
                      <a:pt x="1397" y="1188"/>
                    </a:lnTo>
                    <a:lnTo>
                      <a:pt x="1376" y="1218"/>
                    </a:lnTo>
                    <a:lnTo>
                      <a:pt x="1353" y="1247"/>
                    </a:lnTo>
                    <a:lnTo>
                      <a:pt x="1329" y="1274"/>
                    </a:lnTo>
                    <a:lnTo>
                      <a:pt x="1303" y="1301"/>
                    </a:lnTo>
                    <a:lnTo>
                      <a:pt x="1277" y="1326"/>
                    </a:lnTo>
                    <a:lnTo>
                      <a:pt x="1249" y="1350"/>
                    </a:lnTo>
                    <a:lnTo>
                      <a:pt x="1221" y="1373"/>
                    </a:lnTo>
                    <a:lnTo>
                      <a:pt x="1191" y="1394"/>
                    </a:lnTo>
                    <a:lnTo>
                      <a:pt x="1160" y="1415"/>
                    </a:lnTo>
                    <a:lnTo>
                      <a:pt x="1127" y="1433"/>
                    </a:lnTo>
                    <a:lnTo>
                      <a:pt x="1095" y="1449"/>
                    </a:lnTo>
                    <a:lnTo>
                      <a:pt x="1060" y="1466"/>
                    </a:lnTo>
                    <a:lnTo>
                      <a:pt x="1026" y="1479"/>
                    </a:lnTo>
                    <a:lnTo>
                      <a:pt x="990" y="1491"/>
                    </a:lnTo>
                    <a:lnTo>
                      <a:pt x="954" y="1501"/>
                    </a:lnTo>
                    <a:lnTo>
                      <a:pt x="918" y="1509"/>
                    </a:lnTo>
                    <a:lnTo>
                      <a:pt x="880" y="1516"/>
                    </a:lnTo>
                    <a:lnTo>
                      <a:pt x="842" y="1522"/>
                    </a:lnTo>
                    <a:lnTo>
                      <a:pt x="802" y="1524"/>
                    </a:lnTo>
                    <a:lnTo>
                      <a:pt x="763" y="1525"/>
                    </a:lnTo>
                    <a:lnTo>
                      <a:pt x="724" y="1524"/>
                    </a:lnTo>
                    <a:lnTo>
                      <a:pt x="685" y="1522"/>
                    </a:lnTo>
                    <a:lnTo>
                      <a:pt x="647" y="1516"/>
                    </a:lnTo>
                    <a:lnTo>
                      <a:pt x="609" y="1510"/>
                    </a:lnTo>
                    <a:lnTo>
                      <a:pt x="572" y="1501"/>
                    </a:lnTo>
                    <a:lnTo>
                      <a:pt x="535" y="1491"/>
                    </a:lnTo>
                    <a:lnTo>
                      <a:pt x="500" y="1479"/>
                    </a:lnTo>
                    <a:lnTo>
                      <a:pt x="465" y="1466"/>
                    </a:lnTo>
                    <a:lnTo>
                      <a:pt x="432" y="1451"/>
                    </a:lnTo>
                    <a:lnTo>
                      <a:pt x="398" y="1433"/>
                    </a:lnTo>
                    <a:lnTo>
                      <a:pt x="366" y="1415"/>
                    </a:lnTo>
                    <a:lnTo>
                      <a:pt x="336" y="1395"/>
                    </a:lnTo>
                    <a:lnTo>
                      <a:pt x="306" y="1373"/>
                    </a:lnTo>
                    <a:lnTo>
                      <a:pt x="277" y="1351"/>
                    </a:lnTo>
                    <a:lnTo>
                      <a:pt x="248" y="1327"/>
                    </a:lnTo>
                    <a:lnTo>
                      <a:pt x="223" y="1302"/>
                    </a:lnTo>
                    <a:lnTo>
                      <a:pt x="198" y="1275"/>
                    </a:lnTo>
                    <a:lnTo>
                      <a:pt x="174" y="1248"/>
                    </a:lnTo>
                    <a:lnTo>
                      <a:pt x="150" y="1219"/>
                    </a:lnTo>
                    <a:lnTo>
                      <a:pt x="130" y="1189"/>
                    </a:lnTo>
                    <a:lnTo>
                      <a:pt x="110" y="1158"/>
                    </a:lnTo>
                    <a:lnTo>
                      <a:pt x="92" y="1127"/>
                    </a:lnTo>
                    <a:lnTo>
                      <a:pt x="74" y="1093"/>
                    </a:lnTo>
                    <a:lnTo>
                      <a:pt x="59" y="1060"/>
                    </a:lnTo>
                    <a:lnTo>
                      <a:pt x="46" y="1025"/>
                    </a:lnTo>
                    <a:lnTo>
                      <a:pt x="34" y="990"/>
                    </a:lnTo>
                    <a:lnTo>
                      <a:pt x="24" y="954"/>
                    </a:lnTo>
                    <a:lnTo>
                      <a:pt x="15" y="917"/>
                    </a:lnTo>
                    <a:lnTo>
                      <a:pt x="9" y="879"/>
                    </a:lnTo>
                    <a:lnTo>
                      <a:pt x="3" y="841"/>
                    </a:lnTo>
                    <a:lnTo>
                      <a:pt x="1" y="803"/>
                    </a:lnTo>
                    <a:lnTo>
                      <a:pt x="0" y="764"/>
                    </a:lnTo>
                    <a:close/>
                  </a:path>
                </a:pathLst>
              </a:custGeom>
              <a:solidFill>
                <a:srgbClr val="6D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7" name="Freeform 1147">
                <a:extLst>
                  <a:ext uri="{FF2B5EF4-FFF2-40B4-BE49-F238E27FC236}">
                    <a16:creationId xmlns:a16="http://schemas.microsoft.com/office/drawing/2014/main" id="{3E58D19D-CE6A-473D-BA60-DCEBE081D780}"/>
                  </a:ext>
                </a:extLst>
              </p:cNvPr>
              <p:cNvSpPr>
                <a:spLocks noEditPoints="1"/>
              </p:cNvSpPr>
              <p:nvPr/>
            </p:nvSpPr>
            <p:spPr bwMode="auto">
              <a:xfrm>
                <a:off x="1733" y="2499"/>
                <a:ext cx="760" cy="759"/>
              </a:xfrm>
              <a:custGeom>
                <a:avLst/>
                <a:gdLst>
                  <a:gd name="T0" fmla="*/ 22 w 1519"/>
                  <a:gd name="T1" fmla="*/ 15 h 1518"/>
                  <a:gd name="T2" fmla="*/ 20 w 1519"/>
                  <a:gd name="T3" fmla="*/ 19 h 1518"/>
                  <a:gd name="T4" fmla="*/ 17 w 1519"/>
                  <a:gd name="T5" fmla="*/ 21 h 1518"/>
                  <a:gd name="T6" fmla="*/ 13 w 1519"/>
                  <a:gd name="T7" fmla="*/ 23 h 1518"/>
                  <a:gd name="T8" fmla="*/ 9 w 1519"/>
                  <a:gd name="T9" fmla="*/ 22 h 1518"/>
                  <a:gd name="T10" fmla="*/ 6 w 1519"/>
                  <a:gd name="T11" fmla="*/ 20 h 1518"/>
                  <a:gd name="T12" fmla="*/ 3 w 1519"/>
                  <a:gd name="T13" fmla="*/ 17 h 1518"/>
                  <a:gd name="T14" fmla="*/ 2 w 1519"/>
                  <a:gd name="T15" fmla="*/ 13 h 1518"/>
                  <a:gd name="T16" fmla="*/ 2 w 1519"/>
                  <a:gd name="T17" fmla="*/ 9 h 1518"/>
                  <a:gd name="T18" fmla="*/ 4 w 1519"/>
                  <a:gd name="T19" fmla="*/ 6 h 1518"/>
                  <a:gd name="T20" fmla="*/ 7 w 1519"/>
                  <a:gd name="T21" fmla="*/ 3 h 1518"/>
                  <a:gd name="T22" fmla="*/ 11 w 1519"/>
                  <a:gd name="T23" fmla="*/ 2 h 1518"/>
                  <a:gd name="T24" fmla="*/ 15 w 1519"/>
                  <a:gd name="T25" fmla="*/ 3 h 1518"/>
                  <a:gd name="T26" fmla="*/ 19 w 1519"/>
                  <a:gd name="T27" fmla="*/ 4 h 1518"/>
                  <a:gd name="T28" fmla="*/ 21 w 1519"/>
                  <a:gd name="T29" fmla="*/ 7 h 1518"/>
                  <a:gd name="T30" fmla="*/ 22 w 1519"/>
                  <a:gd name="T31" fmla="*/ 11 h 1518"/>
                  <a:gd name="T32" fmla="*/ 1 w 1519"/>
                  <a:gd name="T33" fmla="*/ 11 h 1518"/>
                  <a:gd name="T34" fmla="*/ 1 w 1519"/>
                  <a:gd name="T35" fmla="*/ 9 h 1518"/>
                  <a:gd name="T36" fmla="*/ 2 w 1519"/>
                  <a:gd name="T37" fmla="*/ 7 h 1518"/>
                  <a:gd name="T38" fmla="*/ 3 w 1519"/>
                  <a:gd name="T39" fmla="*/ 5 h 1518"/>
                  <a:gd name="T40" fmla="*/ 5 w 1519"/>
                  <a:gd name="T41" fmla="*/ 3 h 1518"/>
                  <a:gd name="T42" fmla="*/ 7 w 1519"/>
                  <a:gd name="T43" fmla="*/ 2 h 1518"/>
                  <a:gd name="T44" fmla="*/ 9 w 1519"/>
                  <a:gd name="T45" fmla="*/ 1 h 1518"/>
                  <a:gd name="T46" fmla="*/ 11 w 1519"/>
                  <a:gd name="T47" fmla="*/ 1 h 1518"/>
                  <a:gd name="T48" fmla="*/ 14 w 1519"/>
                  <a:gd name="T49" fmla="*/ 1 h 1518"/>
                  <a:gd name="T50" fmla="*/ 16 w 1519"/>
                  <a:gd name="T51" fmla="*/ 1 h 1518"/>
                  <a:gd name="T52" fmla="*/ 18 w 1519"/>
                  <a:gd name="T53" fmla="*/ 2 h 1518"/>
                  <a:gd name="T54" fmla="*/ 20 w 1519"/>
                  <a:gd name="T55" fmla="*/ 3 h 1518"/>
                  <a:gd name="T56" fmla="*/ 22 w 1519"/>
                  <a:gd name="T57" fmla="*/ 5 h 1518"/>
                  <a:gd name="T58" fmla="*/ 23 w 1519"/>
                  <a:gd name="T59" fmla="*/ 7 h 1518"/>
                  <a:gd name="T60" fmla="*/ 24 w 1519"/>
                  <a:gd name="T61" fmla="*/ 9 h 1518"/>
                  <a:gd name="T62" fmla="*/ 24 w 1519"/>
                  <a:gd name="T63" fmla="*/ 11 h 1518"/>
                  <a:gd name="T64" fmla="*/ 24 w 1519"/>
                  <a:gd name="T65" fmla="*/ 14 h 1518"/>
                  <a:gd name="T66" fmla="*/ 24 w 1519"/>
                  <a:gd name="T67" fmla="*/ 16 h 1518"/>
                  <a:gd name="T68" fmla="*/ 23 w 1519"/>
                  <a:gd name="T69" fmla="*/ 18 h 1518"/>
                  <a:gd name="T70" fmla="*/ 22 w 1519"/>
                  <a:gd name="T71" fmla="*/ 20 h 1518"/>
                  <a:gd name="T72" fmla="*/ 20 w 1519"/>
                  <a:gd name="T73" fmla="*/ 21 h 1518"/>
                  <a:gd name="T74" fmla="*/ 18 w 1519"/>
                  <a:gd name="T75" fmla="*/ 23 h 1518"/>
                  <a:gd name="T76" fmla="*/ 16 w 1519"/>
                  <a:gd name="T77" fmla="*/ 24 h 1518"/>
                  <a:gd name="T78" fmla="*/ 14 w 1519"/>
                  <a:gd name="T79" fmla="*/ 24 h 1518"/>
                  <a:gd name="T80" fmla="*/ 11 w 1519"/>
                  <a:gd name="T81" fmla="*/ 24 h 1518"/>
                  <a:gd name="T82" fmla="*/ 9 w 1519"/>
                  <a:gd name="T83" fmla="*/ 24 h 1518"/>
                  <a:gd name="T84" fmla="*/ 7 w 1519"/>
                  <a:gd name="T85" fmla="*/ 23 h 1518"/>
                  <a:gd name="T86" fmla="*/ 5 w 1519"/>
                  <a:gd name="T87" fmla="*/ 21 h 1518"/>
                  <a:gd name="T88" fmla="*/ 3 w 1519"/>
                  <a:gd name="T89" fmla="*/ 20 h 1518"/>
                  <a:gd name="T90" fmla="*/ 2 w 1519"/>
                  <a:gd name="T91" fmla="*/ 18 h 1518"/>
                  <a:gd name="T92" fmla="*/ 1 w 1519"/>
                  <a:gd name="T93" fmla="*/ 16 h 1518"/>
                  <a:gd name="T94" fmla="*/ 1 w 1519"/>
                  <a:gd name="T95" fmla="*/ 14 h 1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19" h="1518">
                    <a:moveTo>
                      <a:pt x="1407" y="759"/>
                    </a:moveTo>
                    <a:lnTo>
                      <a:pt x="1404" y="825"/>
                    </a:lnTo>
                    <a:lnTo>
                      <a:pt x="1395" y="891"/>
                    </a:lnTo>
                    <a:lnTo>
                      <a:pt x="1379" y="954"/>
                    </a:lnTo>
                    <a:lnTo>
                      <a:pt x="1357" y="1014"/>
                    </a:lnTo>
                    <a:lnTo>
                      <a:pt x="1329" y="1072"/>
                    </a:lnTo>
                    <a:lnTo>
                      <a:pt x="1296" y="1127"/>
                    </a:lnTo>
                    <a:lnTo>
                      <a:pt x="1258" y="1178"/>
                    </a:lnTo>
                    <a:lnTo>
                      <a:pt x="1215" y="1224"/>
                    </a:lnTo>
                    <a:lnTo>
                      <a:pt x="1169" y="1268"/>
                    </a:lnTo>
                    <a:lnTo>
                      <a:pt x="1118" y="1306"/>
                    </a:lnTo>
                    <a:lnTo>
                      <a:pt x="1063" y="1338"/>
                    </a:lnTo>
                    <a:lnTo>
                      <a:pt x="1005" y="1366"/>
                    </a:lnTo>
                    <a:lnTo>
                      <a:pt x="946" y="1389"/>
                    </a:lnTo>
                    <a:lnTo>
                      <a:pt x="882" y="1405"/>
                    </a:lnTo>
                    <a:lnTo>
                      <a:pt x="817" y="1414"/>
                    </a:lnTo>
                    <a:lnTo>
                      <a:pt x="749" y="1418"/>
                    </a:lnTo>
                    <a:lnTo>
                      <a:pt x="681" y="1414"/>
                    </a:lnTo>
                    <a:lnTo>
                      <a:pt x="615" y="1404"/>
                    </a:lnTo>
                    <a:lnTo>
                      <a:pt x="552" y="1388"/>
                    </a:lnTo>
                    <a:lnTo>
                      <a:pt x="491" y="1366"/>
                    </a:lnTo>
                    <a:lnTo>
                      <a:pt x="433" y="1338"/>
                    </a:lnTo>
                    <a:lnTo>
                      <a:pt x="379" y="1305"/>
                    </a:lnTo>
                    <a:lnTo>
                      <a:pt x="328" y="1267"/>
                    </a:lnTo>
                    <a:lnTo>
                      <a:pt x="281" y="1224"/>
                    </a:lnTo>
                    <a:lnTo>
                      <a:pt x="238" y="1178"/>
                    </a:lnTo>
                    <a:lnTo>
                      <a:pt x="200" y="1127"/>
                    </a:lnTo>
                    <a:lnTo>
                      <a:pt x="168" y="1073"/>
                    </a:lnTo>
                    <a:lnTo>
                      <a:pt x="140" y="1015"/>
                    </a:lnTo>
                    <a:lnTo>
                      <a:pt x="119" y="954"/>
                    </a:lnTo>
                    <a:lnTo>
                      <a:pt x="102" y="892"/>
                    </a:lnTo>
                    <a:lnTo>
                      <a:pt x="92" y="827"/>
                    </a:lnTo>
                    <a:lnTo>
                      <a:pt x="89" y="760"/>
                    </a:lnTo>
                    <a:lnTo>
                      <a:pt x="92" y="693"/>
                    </a:lnTo>
                    <a:lnTo>
                      <a:pt x="102" y="627"/>
                    </a:lnTo>
                    <a:lnTo>
                      <a:pt x="119" y="565"/>
                    </a:lnTo>
                    <a:lnTo>
                      <a:pt x="140" y="504"/>
                    </a:lnTo>
                    <a:lnTo>
                      <a:pt x="168" y="446"/>
                    </a:lnTo>
                    <a:lnTo>
                      <a:pt x="200" y="392"/>
                    </a:lnTo>
                    <a:lnTo>
                      <a:pt x="238" y="341"/>
                    </a:lnTo>
                    <a:lnTo>
                      <a:pt x="281" y="294"/>
                    </a:lnTo>
                    <a:lnTo>
                      <a:pt x="328" y="252"/>
                    </a:lnTo>
                    <a:lnTo>
                      <a:pt x="379" y="214"/>
                    </a:lnTo>
                    <a:lnTo>
                      <a:pt x="433" y="180"/>
                    </a:lnTo>
                    <a:lnTo>
                      <a:pt x="491" y="151"/>
                    </a:lnTo>
                    <a:lnTo>
                      <a:pt x="552" y="129"/>
                    </a:lnTo>
                    <a:lnTo>
                      <a:pt x="615" y="113"/>
                    </a:lnTo>
                    <a:lnTo>
                      <a:pt x="681" y="103"/>
                    </a:lnTo>
                    <a:lnTo>
                      <a:pt x="749" y="100"/>
                    </a:lnTo>
                    <a:lnTo>
                      <a:pt x="817" y="103"/>
                    </a:lnTo>
                    <a:lnTo>
                      <a:pt x="882" y="113"/>
                    </a:lnTo>
                    <a:lnTo>
                      <a:pt x="946" y="129"/>
                    </a:lnTo>
                    <a:lnTo>
                      <a:pt x="1007" y="151"/>
                    </a:lnTo>
                    <a:lnTo>
                      <a:pt x="1064" y="179"/>
                    </a:lnTo>
                    <a:lnTo>
                      <a:pt x="1118" y="212"/>
                    </a:lnTo>
                    <a:lnTo>
                      <a:pt x="1169" y="250"/>
                    </a:lnTo>
                    <a:lnTo>
                      <a:pt x="1216" y="293"/>
                    </a:lnTo>
                    <a:lnTo>
                      <a:pt x="1258" y="340"/>
                    </a:lnTo>
                    <a:lnTo>
                      <a:pt x="1296" y="391"/>
                    </a:lnTo>
                    <a:lnTo>
                      <a:pt x="1329" y="445"/>
                    </a:lnTo>
                    <a:lnTo>
                      <a:pt x="1357" y="503"/>
                    </a:lnTo>
                    <a:lnTo>
                      <a:pt x="1379" y="563"/>
                    </a:lnTo>
                    <a:lnTo>
                      <a:pt x="1395" y="626"/>
                    </a:lnTo>
                    <a:lnTo>
                      <a:pt x="1404" y="692"/>
                    </a:lnTo>
                    <a:lnTo>
                      <a:pt x="1407" y="759"/>
                    </a:lnTo>
                    <a:close/>
                    <a:moveTo>
                      <a:pt x="0" y="761"/>
                    </a:moveTo>
                    <a:lnTo>
                      <a:pt x="1" y="722"/>
                    </a:lnTo>
                    <a:lnTo>
                      <a:pt x="5" y="684"/>
                    </a:lnTo>
                    <a:lnTo>
                      <a:pt x="9" y="646"/>
                    </a:lnTo>
                    <a:lnTo>
                      <a:pt x="16" y="609"/>
                    </a:lnTo>
                    <a:lnTo>
                      <a:pt x="24" y="572"/>
                    </a:lnTo>
                    <a:lnTo>
                      <a:pt x="34" y="536"/>
                    </a:lnTo>
                    <a:lnTo>
                      <a:pt x="46" y="502"/>
                    </a:lnTo>
                    <a:lnTo>
                      <a:pt x="60" y="467"/>
                    </a:lnTo>
                    <a:lnTo>
                      <a:pt x="75" y="434"/>
                    </a:lnTo>
                    <a:lnTo>
                      <a:pt x="92" y="400"/>
                    </a:lnTo>
                    <a:lnTo>
                      <a:pt x="110" y="369"/>
                    </a:lnTo>
                    <a:lnTo>
                      <a:pt x="130" y="338"/>
                    </a:lnTo>
                    <a:lnTo>
                      <a:pt x="151" y="308"/>
                    </a:lnTo>
                    <a:lnTo>
                      <a:pt x="174" y="279"/>
                    </a:lnTo>
                    <a:lnTo>
                      <a:pt x="198" y="252"/>
                    </a:lnTo>
                    <a:lnTo>
                      <a:pt x="223" y="225"/>
                    </a:lnTo>
                    <a:lnTo>
                      <a:pt x="249" y="200"/>
                    </a:lnTo>
                    <a:lnTo>
                      <a:pt x="276" y="176"/>
                    </a:lnTo>
                    <a:lnTo>
                      <a:pt x="305" y="154"/>
                    </a:lnTo>
                    <a:lnTo>
                      <a:pt x="335" y="132"/>
                    </a:lnTo>
                    <a:lnTo>
                      <a:pt x="366" y="112"/>
                    </a:lnTo>
                    <a:lnTo>
                      <a:pt x="397" y="94"/>
                    </a:lnTo>
                    <a:lnTo>
                      <a:pt x="431" y="76"/>
                    </a:lnTo>
                    <a:lnTo>
                      <a:pt x="464" y="61"/>
                    </a:lnTo>
                    <a:lnTo>
                      <a:pt x="499" y="48"/>
                    </a:lnTo>
                    <a:lnTo>
                      <a:pt x="534" y="35"/>
                    </a:lnTo>
                    <a:lnTo>
                      <a:pt x="570" y="25"/>
                    </a:lnTo>
                    <a:lnTo>
                      <a:pt x="607" y="17"/>
                    </a:lnTo>
                    <a:lnTo>
                      <a:pt x="644" y="10"/>
                    </a:lnTo>
                    <a:lnTo>
                      <a:pt x="682" y="5"/>
                    </a:lnTo>
                    <a:lnTo>
                      <a:pt x="721" y="2"/>
                    </a:lnTo>
                    <a:lnTo>
                      <a:pt x="760" y="0"/>
                    </a:lnTo>
                    <a:lnTo>
                      <a:pt x="799" y="2"/>
                    </a:lnTo>
                    <a:lnTo>
                      <a:pt x="837" y="5"/>
                    </a:lnTo>
                    <a:lnTo>
                      <a:pt x="875" y="10"/>
                    </a:lnTo>
                    <a:lnTo>
                      <a:pt x="913" y="17"/>
                    </a:lnTo>
                    <a:lnTo>
                      <a:pt x="949" y="25"/>
                    </a:lnTo>
                    <a:lnTo>
                      <a:pt x="986" y="35"/>
                    </a:lnTo>
                    <a:lnTo>
                      <a:pt x="1020" y="48"/>
                    </a:lnTo>
                    <a:lnTo>
                      <a:pt x="1055" y="60"/>
                    </a:lnTo>
                    <a:lnTo>
                      <a:pt x="1088" y="76"/>
                    </a:lnTo>
                    <a:lnTo>
                      <a:pt x="1122" y="93"/>
                    </a:lnTo>
                    <a:lnTo>
                      <a:pt x="1153" y="111"/>
                    </a:lnTo>
                    <a:lnTo>
                      <a:pt x="1184" y="132"/>
                    </a:lnTo>
                    <a:lnTo>
                      <a:pt x="1214" y="153"/>
                    </a:lnTo>
                    <a:lnTo>
                      <a:pt x="1243" y="176"/>
                    </a:lnTo>
                    <a:lnTo>
                      <a:pt x="1270" y="199"/>
                    </a:lnTo>
                    <a:lnTo>
                      <a:pt x="1297" y="224"/>
                    </a:lnTo>
                    <a:lnTo>
                      <a:pt x="1321" y="250"/>
                    </a:lnTo>
                    <a:lnTo>
                      <a:pt x="1345" y="278"/>
                    </a:lnTo>
                    <a:lnTo>
                      <a:pt x="1368" y="307"/>
                    </a:lnTo>
                    <a:lnTo>
                      <a:pt x="1389" y="337"/>
                    </a:lnTo>
                    <a:lnTo>
                      <a:pt x="1409" y="367"/>
                    </a:lnTo>
                    <a:lnTo>
                      <a:pt x="1427" y="399"/>
                    </a:lnTo>
                    <a:lnTo>
                      <a:pt x="1444" y="431"/>
                    </a:lnTo>
                    <a:lnTo>
                      <a:pt x="1459" y="465"/>
                    </a:lnTo>
                    <a:lnTo>
                      <a:pt x="1473" y="499"/>
                    </a:lnTo>
                    <a:lnTo>
                      <a:pt x="1485" y="535"/>
                    </a:lnTo>
                    <a:lnTo>
                      <a:pt x="1495" y="571"/>
                    </a:lnTo>
                    <a:lnTo>
                      <a:pt x="1504" y="608"/>
                    </a:lnTo>
                    <a:lnTo>
                      <a:pt x="1510" y="644"/>
                    </a:lnTo>
                    <a:lnTo>
                      <a:pt x="1516" y="683"/>
                    </a:lnTo>
                    <a:lnTo>
                      <a:pt x="1518" y="721"/>
                    </a:lnTo>
                    <a:lnTo>
                      <a:pt x="1519" y="760"/>
                    </a:lnTo>
                    <a:lnTo>
                      <a:pt x="1518" y="799"/>
                    </a:lnTo>
                    <a:lnTo>
                      <a:pt x="1516" y="837"/>
                    </a:lnTo>
                    <a:lnTo>
                      <a:pt x="1510" y="875"/>
                    </a:lnTo>
                    <a:lnTo>
                      <a:pt x="1504" y="912"/>
                    </a:lnTo>
                    <a:lnTo>
                      <a:pt x="1495" y="949"/>
                    </a:lnTo>
                    <a:lnTo>
                      <a:pt x="1485" y="984"/>
                    </a:lnTo>
                    <a:lnTo>
                      <a:pt x="1473" y="1020"/>
                    </a:lnTo>
                    <a:lnTo>
                      <a:pt x="1459" y="1055"/>
                    </a:lnTo>
                    <a:lnTo>
                      <a:pt x="1444" y="1088"/>
                    </a:lnTo>
                    <a:lnTo>
                      <a:pt x="1427" y="1120"/>
                    </a:lnTo>
                    <a:lnTo>
                      <a:pt x="1409" y="1153"/>
                    </a:lnTo>
                    <a:lnTo>
                      <a:pt x="1389" y="1183"/>
                    </a:lnTo>
                    <a:lnTo>
                      <a:pt x="1368" y="1213"/>
                    </a:lnTo>
                    <a:lnTo>
                      <a:pt x="1345" y="1241"/>
                    </a:lnTo>
                    <a:lnTo>
                      <a:pt x="1321" y="1269"/>
                    </a:lnTo>
                    <a:lnTo>
                      <a:pt x="1297" y="1295"/>
                    </a:lnTo>
                    <a:lnTo>
                      <a:pt x="1270" y="1321"/>
                    </a:lnTo>
                    <a:lnTo>
                      <a:pt x="1243" y="1344"/>
                    </a:lnTo>
                    <a:lnTo>
                      <a:pt x="1214" y="1367"/>
                    </a:lnTo>
                    <a:lnTo>
                      <a:pt x="1184" y="1388"/>
                    </a:lnTo>
                    <a:lnTo>
                      <a:pt x="1153" y="1407"/>
                    </a:lnTo>
                    <a:lnTo>
                      <a:pt x="1121" y="1426"/>
                    </a:lnTo>
                    <a:lnTo>
                      <a:pt x="1088" y="1443"/>
                    </a:lnTo>
                    <a:lnTo>
                      <a:pt x="1055" y="1458"/>
                    </a:lnTo>
                    <a:lnTo>
                      <a:pt x="1020" y="1472"/>
                    </a:lnTo>
                    <a:lnTo>
                      <a:pt x="985" y="1483"/>
                    </a:lnTo>
                    <a:lnTo>
                      <a:pt x="949" y="1494"/>
                    </a:lnTo>
                    <a:lnTo>
                      <a:pt x="912" y="1503"/>
                    </a:lnTo>
                    <a:lnTo>
                      <a:pt x="874" y="1509"/>
                    </a:lnTo>
                    <a:lnTo>
                      <a:pt x="836" y="1514"/>
                    </a:lnTo>
                    <a:lnTo>
                      <a:pt x="798" y="1517"/>
                    </a:lnTo>
                    <a:lnTo>
                      <a:pt x="759" y="1518"/>
                    </a:lnTo>
                    <a:lnTo>
                      <a:pt x="720" y="1517"/>
                    </a:lnTo>
                    <a:lnTo>
                      <a:pt x="681" y="1513"/>
                    </a:lnTo>
                    <a:lnTo>
                      <a:pt x="643" y="1509"/>
                    </a:lnTo>
                    <a:lnTo>
                      <a:pt x="606" y="1502"/>
                    </a:lnTo>
                    <a:lnTo>
                      <a:pt x="569" y="1494"/>
                    </a:lnTo>
                    <a:lnTo>
                      <a:pt x="533" y="1483"/>
                    </a:lnTo>
                    <a:lnTo>
                      <a:pt x="498" y="1472"/>
                    </a:lnTo>
                    <a:lnTo>
                      <a:pt x="463" y="1458"/>
                    </a:lnTo>
                    <a:lnTo>
                      <a:pt x="430" y="1443"/>
                    </a:lnTo>
                    <a:lnTo>
                      <a:pt x="397" y="1426"/>
                    </a:lnTo>
                    <a:lnTo>
                      <a:pt x="365" y="1407"/>
                    </a:lnTo>
                    <a:lnTo>
                      <a:pt x="335" y="1388"/>
                    </a:lnTo>
                    <a:lnTo>
                      <a:pt x="305" y="1367"/>
                    </a:lnTo>
                    <a:lnTo>
                      <a:pt x="276" y="1344"/>
                    </a:lnTo>
                    <a:lnTo>
                      <a:pt x="249" y="1321"/>
                    </a:lnTo>
                    <a:lnTo>
                      <a:pt x="222" y="1295"/>
                    </a:lnTo>
                    <a:lnTo>
                      <a:pt x="198" y="1269"/>
                    </a:lnTo>
                    <a:lnTo>
                      <a:pt x="174" y="1241"/>
                    </a:lnTo>
                    <a:lnTo>
                      <a:pt x="151" y="1213"/>
                    </a:lnTo>
                    <a:lnTo>
                      <a:pt x="130" y="1184"/>
                    </a:lnTo>
                    <a:lnTo>
                      <a:pt x="110" y="1153"/>
                    </a:lnTo>
                    <a:lnTo>
                      <a:pt x="92" y="1121"/>
                    </a:lnTo>
                    <a:lnTo>
                      <a:pt x="76" y="1088"/>
                    </a:lnTo>
                    <a:lnTo>
                      <a:pt x="60" y="1055"/>
                    </a:lnTo>
                    <a:lnTo>
                      <a:pt x="47" y="1020"/>
                    </a:lnTo>
                    <a:lnTo>
                      <a:pt x="34" y="986"/>
                    </a:lnTo>
                    <a:lnTo>
                      <a:pt x="24" y="950"/>
                    </a:lnTo>
                    <a:lnTo>
                      <a:pt x="16" y="913"/>
                    </a:lnTo>
                    <a:lnTo>
                      <a:pt x="9" y="876"/>
                    </a:lnTo>
                    <a:lnTo>
                      <a:pt x="5" y="838"/>
                    </a:lnTo>
                    <a:lnTo>
                      <a:pt x="1" y="800"/>
                    </a:lnTo>
                    <a:lnTo>
                      <a:pt x="0" y="761"/>
                    </a:lnTo>
                    <a:close/>
                  </a:path>
                </a:pathLst>
              </a:custGeom>
              <a:solidFill>
                <a:srgbClr val="7A7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8" name="Freeform 1148">
                <a:extLst>
                  <a:ext uri="{FF2B5EF4-FFF2-40B4-BE49-F238E27FC236}">
                    <a16:creationId xmlns:a16="http://schemas.microsoft.com/office/drawing/2014/main" id="{AD03A8A9-0410-45C5-9673-A752AB727E1F}"/>
                  </a:ext>
                </a:extLst>
              </p:cNvPr>
              <p:cNvSpPr>
                <a:spLocks noEditPoints="1"/>
              </p:cNvSpPr>
              <p:nvPr/>
            </p:nvSpPr>
            <p:spPr bwMode="auto">
              <a:xfrm>
                <a:off x="1735" y="2503"/>
                <a:ext cx="754" cy="753"/>
              </a:xfrm>
              <a:custGeom>
                <a:avLst/>
                <a:gdLst>
                  <a:gd name="T0" fmla="*/ 22 w 1507"/>
                  <a:gd name="T1" fmla="*/ 15 h 1506"/>
                  <a:gd name="T2" fmla="*/ 20 w 1507"/>
                  <a:gd name="T3" fmla="*/ 19 h 1506"/>
                  <a:gd name="T4" fmla="*/ 17 w 1507"/>
                  <a:gd name="T5" fmla="*/ 21 h 1506"/>
                  <a:gd name="T6" fmla="*/ 13 w 1507"/>
                  <a:gd name="T7" fmla="*/ 23 h 1506"/>
                  <a:gd name="T8" fmla="*/ 9 w 1507"/>
                  <a:gd name="T9" fmla="*/ 22 h 1506"/>
                  <a:gd name="T10" fmla="*/ 5 w 1507"/>
                  <a:gd name="T11" fmla="*/ 20 h 1506"/>
                  <a:gd name="T12" fmla="*/ 3 w 1507"/>
                  <a:gd name="T13" fmla="*/ 17 h 1506"/>
                  <a:gd name="T14" fmla="*/ 2 w 1507"/>
                  <a:gd name="T15" fmla="*/ 13 h 1506"/>
                  <a:gd name="T16" fmla="*/ 2 w 1507"/>
                  <a:gd name="T17" fmla="*/ 9 h 1506"/>
                  <a:gd name="T18" fmla="*/ 4 w 1507"/>
                  <a:gd name="T19" fmla="*/ 6 h 1506"/>
                  <a:gd name="T20" fmla="*/ 7 w 1507"/>
                  <a:gd name="T21" fmla="*/ 3 h 1506"/>
                  <a:gd name="T22" fmla="*/ 11 w 1507"/>
                  <a:gd name="T23" fmla="*/ 2 h 1506"/>
                  <a:gd name="T24" fmla="*/ 15 w 1507"/>
                  <a:gd name="T25" fmla="*/ 2 h 1506"/>
                  <a:gd name="T26" fmla="*/ 19 w 1507"/>
                  <a:gd name="T27" fmla="*/ 4 h 1506"/>
                  <a:gd name="T28" fmla="*/ 21 w 1507"/>
                  <a:gd name="T29" fmla="*/ 7 h 1506"/>
                  <a:gd name="T30" fmla="*/ 22 w 1507"/>
                  <a:gd name="T31" fmla="*/ 11 h 1506"/>
                  <a:gd name="T32" fmla="*/ 1 w 1507"/>
                  <a:gd name="T33" fmla="*/ 11 h 1506"/>
                  <a:gd name="T34" fmla="*/ 1 w 1507"/>
                  <a:gd name="T35" fmla="*/ 9 h 1506"/>
                  <a:gd name="T36" fmla="*/ 2 w 1507"/>
                  <a:gd name="T37" fmla="*/ 7 h 1506"/>
                  <a:gd name="T38" fmla="*/ 3 w 1507"/>
                  <a:gd name="T39" fmla="*/ 5 h 1506"/>
                  <a:gd name="T40" fmla="*/ 5 w 1507"/>
                  <a:gd name="T41" fmla="*/ 3 h 1506"/>
                  <a:gd name="T42" fmla="*/ 7 w 1507"/>
                  <a:gd name="T43" fmla="*/ 2 h 1506"/>
                  <a:gd name="T44" fmla="*/ 9 w 1507"/>
                  <a:gd name="T45" fmla="*/ 1 h 1506"/>
                  <a:gd name="T46" fmla="*/ 11 w 1507"/>
                  <a:gd name="T47" fmla="*/ 1 h 1506"/>
                  <a:gd name="T48" fmla="*/ 13 w 1507"/>
                  <a:gd name="T49" fmla="*/ 1 h 1506"/>
                  <a:gd name="T50" fmla="*/ 16 w 1507"/>
                  <a:gd name="T51" fmla="*/ 1 h 1506"/>
                  <a:gd name="T52" fmla="*/ 18 w 1507"/>
                  <a:gd name="T53" fmla="*/ 2 h 1506"/>
                  <a:gd name="T54" fmla="*/ 20 w 1507"/>
                  <a:gd name="T55" fmla="*/ 3 h 1506"/>
                  <a:gd name="T56" fmla="*/ 21 w 1507"/>
                  <a:gd name="T57" fmla="*/ 5 h 1506"/>
                  <a:gd name="T58" fmla="*/ 23 w 1507"/>
                  <a:gd name="T59" fmla="*/ 7 h 1506"/>
                  <a:gd name="T60" fmla="*/ 24 w 1507"/>
                  <a:gd name="T61" fmla="*/ 9 h 1506"/>
                  <a:gd name="T62" fmla="*/ 24 w 1507"/>
                  <a:gd name="T63" fmla="*/ 11 h 1506"/>
                  <a:gd name="T64" fmla="*/ 24 w 1507"/>
                  <a:gd name="T65" fmla="*/ 13 h 1506"/>
                  <a:gd name="T66" fmla="*/ 24 w 1507"/>
                  <a:gd name="T67" fmla="*/ 16 h 1506"/>
                  <a:gd name="T68" fmla="*/ 23 w 1507"/>
                  <a:gd name="T69" fmla="*/ 18 h 1506"/>
                  <a:gd name="T70" fmla="*/ 21 w 1507"/>
                  <a:gd name="T71" fmla="*/ 20 h 1506"/>
                  <a:gd name="T72" fmla="*/ 20 w 1507"/>
                  <a:gd name="T73" fmla="*/ 21 h 1506"/>
                  <a:gd name="T74" fmla="*/ 18 w 1507"/>
                  <a:gd name="T75" fmla="*/ 23 h 1506"/>
                  <a:gd name="T76" fmla="*/ 16 w 1507"/>
                  <a:gd name="T77" fmla="*/ 23 h 1506"/>
                  <a:gd name="T78" fmla="*/ 13 w 1507"/>
                  <a:gd name="T79" fmla="*/ 24 h 1506"/>
                  <a:gd name="T80" fmla="*/ 11 w 1507"/>
                  <a:gd name="T81" fmla="*/ 24 h 1506"/>
                  <a:gd name="T82" fmla="*/ 9 w 1507"/>
                  <a:gd name="T83" fmla="*/ 23 h 1506"/>
                  <a:gd name="T84" fmla="*/ 7 w 1507"/>
                  <a:gd name="T85" fmla="*/ 23 h 1506"/>
                  <a:gd name="T86" fmla="*/ 5 w 1507"/>
                  <a:gd name="T87" fmla="*/ 21 h 1506"/>
                  <a:gd name="T88" fmla="*/ 3 w 1507"/>
                  <a:gd name="T89" fmla="*/ 20 h 1506"/>
                  <a:gd name="T90" fmla="*/ 2 w 1507"/>
                  <a:gd name="T91" fmla="*/ 18 h 1506"/>
                  <a:gd name="T92" fmla="*/ 1 w 1507"/>
                  <a:gd name="T93" fmla="*/ 16 h 1506"/>
                  <a:gd name="T94" fmla="*/ 1 w 1507"/>
                  <a:gd name="T95" fmla="*/ 13 h 15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07" h="1506">
                    <a:moveTo>
                      <a:pt x="1405" y="752"/>
                    </a:moveTo>
                    <a:lnTo>
                      <a:pt x="1401" y="820"/>
                    </a:lnTo>
                    <a:lnTo>
                      <a:pt x="1391" y="884"/>
                    </a:lnTo>
                    <a:lnTo>
                      <a:pt x="1375" y="947"/>
                    </a:lnTo>
                    <a:lnTo>
                      <a:pt x="1353" y="1008"/>
                    </a:lnTo>
                    <a:lnTo>
                      <a:pt x="1325" y="1066"/>
                    </a:lnTo>
                    <a:lnTo>
                      <a:pt x="1292" y="1121"/>
                    </a:lnTo>
                    <a:lnTo>
                      <a:pt x="1254" y="1172"/>
                    </a:lnTo>
                    <a:lnTo>
                      <a:pt x="1211" y="1219"/>
                    </a:lnTo>
                    <a:lnTo>
                      <a:pt x="1164" y="1262"/>
                    </a:lnTo>
                    <a:lnTo>
                      <a:pt x="1112" y="1300"/>
                    </a:lnTo>
                    <a:lnTo>
                      <a:pt x="1058" y="1333"/>
                    </a:lnTo>
                    <a:lnTo>
                      <a:pt x="999" y="1362"/>
                    </a:lnTo>
                    <a:lnTo>
                      <a:pt x="938" y="1384"/>
                    </a:lnTo>
                    <a:lnTo>
                      <a:pt x="875" y="1400"/>
                    </a:lnTo>
                    <a:lnTo>
                      <a:pt x="808" y="1411"/>
                    </a:lnTo>
                    <a:lnTo>
                      <a:pt x="740" y="1414"/>
                    </a:lnTo>
                    <a:lnTo>
                      <a:pt x="672" y="1411"/>
                    </a:lnTo>
                    <a:lnTo>
                      <a:pt x="607" y="1400"/>
                    </a:lnTo>
                    <a:lnTo>
                      <a:pt x="543" y="1384"/>
                    </a:lnTo>
                    <a:lnTo>
                      <a:pt x="482" y="1362"/>
                    </a:lnTo>
                    <a:lnTo>
                      <a:pt x="423" y="1335"/>
                    </a:lnTo>
                    <a:lnTo>
                      <a:pt x="369" y="1301"/>
                    </a:lnTo>
                    <a:lnTo>
                      <a:pt x="319" y="1263"/>
                    </a:lnTo>
                    <a:lnTo>
                      <a:pt x="271" y="1219"/>
                    </a:lnTo>
                    <a:lnTo>
                      <a:pt x="229" y="1173"/>
                    </a:lnTo>
                    <a:lnTo>
                      <a:pt x="190" y="1121"/>
                    </a:lnTo>
                    <a:lnTo>
                      <a:pt x="157" y="1067"/>
                    </a:lnTo>
                    <a:lnTo>
                      <a:pt x="129" y="1010"/>
                    </a:lnTo>
                    <a:lnTo>
                      <a:pt x="107" y="949"/>
                    </a:lnTo>
                    <a:lnTo>
                      <a:pt x="91" y="885"/>
                    </a:lnTo>
                    <a:lnTo>
                      <a:pt x="80" y="821"/>
                    </a:lnTo>
                    <a:lnTo>
                      <a:pt x="77" y="753"/>
                    </a:lnTo>
                    <a:lnTo>
                      <a:pt x="80" y="685"/>
                    </a:lnTo>
                    <a:lnTo>
                      <a:pt x="89" y="619"/>
                    </a:lnTo>
                    <a:lnTo>
                      <a:pt x="105" y="556"/>
                    </a:lnTo>
                    <a:lnTo>
                      <a:pt x="129" y="495"/>
                    </a:lnTo>
                    <a:lnTo>
                      <a:pt x="156" y="437"/>
                    </a:lnTo>
                    <a:lnTo>
                      <a:pt x="190" y="383"/>
                    </a:lnTo>
                    <a:lnTo>
                      <a:pt x="228" y="331"/>
                    </a:lnTo>
                    <a:lnTo>
                      <a:pt x="270" y="285"/>
                    </a:lnTo>
                    <a:lnTo>
                      <a:pt x="317" y="241"/>
                    </a:lnTo>
                    <a:lnTo>
                      <a:pt x="369" y="203"/>
                    </a:lnTo>
                    <a:lnTo>
                      <a:pt x="423" y="171"/>
                    </a:lnTo>
                    <a:lnTo>
                      <a:pt x="482" y="142"/>
                    </a:lnTo>
                    <a:lnTo>
                      <a:pt x="543" y="120"/>
                    </a:lnTo>
                    <a:lnTo>
                      <a:pt x="607" y="104"/>
                    </a:lnTo>
                    <a:lnTo>
                      <a:pt x="673" y="94"/>
                    </a:lnTo>
                    <a:lnTo>
                      <a:pt x="741" y="90"/>
                    </a:lnTo>
                    <a:lnTo>
                      <a:pt x="809" y="94"/>
                    </a:lnTo>
                    <a:lnTo>
                      <a:pt x="875" y="104"/>
                    </a:lnTo>
                    <a:lnTo>
                      <a:pt x="938" y="120"/>
                    </a:lnTo>
                    <a:lnTo>
                      <a:pt x="999" y="142"/>
                    </a:lnTo>
                    <a:lnTo>
                      <a:pt x="1058" y="170"/>
                    </a:lnTo>
                    <a:lnTo>
                      <a:pt x="1112" y="203"/>
                    </a:lnTo>
                    <a:lnTo>
                      <a:pt x="1163" y="241"/>
                    </a:lnTo>
                    <a:lnTo>
                      <a:pt x="1210" y="284"/>
                    </a:lnTo>
                    <a:lnTo>
                      <a:pt x="1253" y="331"/>
                    </a:lnTo>
                    <a:lnTo>
                      <a:pt x="1292" y="383"/>
                    </a:lnTo>
                    <a:lnTo>
                      <a:pt x="1324" y="437"/>
                    </a:lnTo>
                    <a:lnTo>
                      <a:pt x="1353" y="495"/>
                    </a:lnTo>
                    <a:lnTo>
                      <a:pt x="1375" y="556"/>
                    </a:lnTo>
                    <a:lnTo>
                      <a:pt x="1391" y="619"/>
                    </a:lnTo>
                    <a:lnTo>
                      <a:pt x="1401" y="684"/>
                    </a:lnTo>
                    <a:lnTo>
                      <a:pt x="1405" y="752"/>
                    </a:lnTo>
                    <a:close/>
                    <a:moveTo>
                      <a:pt x="0" y="754"/>
                    </a:moveTo>
                    <a:lnTo>
                      <a:pt x="1" y="715"/>
                    </a:lnTo>
                    <a:lnTo>
                      <a:pt x="3" y="677"/>
                    </a:lnTo>
                    <a:lnTo>
                      <a:pt x="9" y="640"/>
                    </a:lnTo>
                    <a:lnTo>
                      <a:pt x="14" y="603"/>
                    </a:lnTo>
                    <a:lnTo>
                      <a:pt x="24" y="566"/>
                    </a:lnTo>
                    <a:lnTo>
                      <a:pt x="33" y="530"/>
                    </a:lnTo>
                    <a:lnTo>
                      <a:pt x="46" y="496"/>
                    </a:lnTo>
                    <a:lnTo>
                      <a:pt x="58" y="461"/>
                    </a:lnTo>
                    <a:lnTo>
                      <a:pt x="73" y="428"/>
                    </a:lnTo>
                    <a:lnTo>
                      <a:pt x="91" y="396"/>
                    </a:lnTo>
                    <a:lnTo>
                      <a:pt x="108" y="363"/>
                    </a:lnTo>
                    <a:lnTo>
                      <a:pt x="127" y="333"/>
                    </a:lnTo>
                    <a:lnTo>
                      <a:pt x="149" y="303"/>
                    </a:lnTo>
                    <a:lnTo>
                      <a:pt x="171" y="275"/>
                    </a:lnTo>
                    <a:lnTo>
                      <a:pt x="195" y="248"/>
                    </a:lnTo>
                    <a:lnTo>
                      <a:pt x="220" y="222"/>
                    </a:lnTo>
                    <a:lnTo>
                      <a:pt x="246" y="196"/>
                    </a:lnTo>
                    <a:lnTo>
                      <a:pt x="274" y="173"/>
                    </a:lnTo>
                    <a:lnTo>
                      <a:pt x="301" y="150"/>
                    </a:lnTo>
                    <a:lnTo>
                      <a:pt x="331" y="129"/>
                    </a:lnTo>
                    <a:lnTo>
                      <a:pt x="362" y="110"/>
                    </a:lnTo>
                    <a:lnTo>
                      <a:pt x="393" y="91"/>
                    </a:lnTo>
                    <a:lnTo>
                      <a:pt x="426" y="75"/>
                    </a:lnTo>
                    <a:lnTo>
                      <a:pt x="459" y="60"/>
                    </a:lnTo>
                    <a:lnTo>
                      <a:pt x="494" y="46"/>
                    </a:lnTo>
                    <a:lnTo>
                      <a:pt x="528" y="35"/>
                    </a:lnTo>
                    <a:lnTo>
                      <a:pt x="564" y="25"/>
                    </a:lnTo>
                    <a:lnTo>
                      <a:pt x="601" y="15"/>
                    </a:lnTo>
                    <a:lnTo>
                      <a:pt x="638" y="10"/>
                    </a:lnTo>
                    <a:lnTo>
                      <a:pt x="676" y="4"/>
                    </a:lnTo>
                    <a:lnTo>
                      <a:pt x="714" y="1"/>
                    </a:lnTo>
                    <a:lnTo>
                      <a:pt x="753" y="0"/>
                    </a:lnTo>
                    <a:lnTo>
                      <a:pt x="792" y="1"/>
                    </a:lnTo>
                    <a:lnTo>
                      <a:pt x="830" y="4"/>
                    </a:lnTo>
                    <a:lnTo>
                      <a:pt x="868" y="10"/>
                    </a:lnTo>
                    <a:lnTo>
                      <a:pt x="905" y="15"/>
                    </a:lnTo>
                    <a:lnTo>
                      <a:pt x="942" y="25"/>
                    </a:lnTo>
                    <a:lnTo>
                      <a:pt x="977" y="34"/>
                    </a:lnTo>
                    <a:lnTo>
                      <a:pt x="1012" y="46"/>
                    </a:lnTo>
                    <a:lnTo>
                      <a:pt x="1047" y="60"/>
                    </a:lnTo>
                    <a:lnTo>
                      <a:pt x="1080" y="75"/>
                    </a:lnTo>
                    <a:lnTo>
                      <a:pt x="1112" y="91"/>
                    </a:lnTo>
                    <a:lnTo>
                      <a:pt x="1144" y="110"/>
                    </a:lnTo>
                    <a:lnTo>
                      <a:pt x="1174" y="129"/>
                    </a:lnTo>
                    <a:lnTo>
                      <a:pt x="1204" y="150"/>
                    </a:lnTo>
                    <a:lnTo>
                      <a:pt x="1232" y="173"/>
                    </a:lnTo>
                    <a:lnTo>
                      <a:pt x="1260" y="196"/>
                    </a:lnTo>
                    <a:lnTo>
                      <a:pt x="1286" y="222"/>
                    </a:lnTo>
                    <a:lnTo>
                      <a:pt x="1311" y="248"/>
                    </a:lnTo>
                    <a:lnTo>
                      <a:pt x="1335" y="275"/>
                    </a:lnTo>
                    <a:lnTo>
                      <a:pt x="1358" y="303"/>
                    </a:lnTo>
                    <a:lnTo>
                      <a:pt x="1378" y="333"/>
                    </a:lnTo>
                    <a:lnTo>
                      <a:pt x="1398" y="363"/>
                    </a:lnTo>
                    <a:lnTo>
                      <a:pt x="1416" y="394"/>
                    </a:lnTo>
                    <a:lnTo>
                      <a:pt x="1432" y="428"/>
                    </a:lnTo>
                    <a:lnTo>
                      <a:pt x="1447" y="461"/>
                    </a:lnTo>
                    <a:lnTo>
                      <a:pt x="1461" y="495"/>
                    </a:lnTo>
                    <a:lnTo>
                      <a:pt x="1473" y="529"/>
                    </a:lnTo>
                    <a:lnTo>
                      <a:pt x="1483" y="565"/>
                    </a:lnTo>
                    <a:lnTo>
                      <a:pt x="1491" y="602"/>
                    </a:lnTo>
                    <a:lnTo>
                      <a:pt x="1498" y="639"/>
                    </a:lnTo>
                    <a:lnTo>
                      <a:pt x="1503" y="677"/>
                    </a:lnTo>
                    <a:lnTo>
                      <a:pt x="1506" y="715"/>
                    </a:lnTo>
                    <a:lnTo>
                      <a:pt x="1507" y="753"/>
                    </a:lnTo>
                    <a:lnTo>
                      <a:pt x="1506" y="792"/>
                    </a:lnTo>
                    <a:lnTo>
                      <a:pt x="1504" y="830"/>
                    </a:lnTo>
                    <a:lnTo>
                      <a:pt x="1498" y="867"/>
                    </a:lnTo>
                    <a:lnTo>
                      <a:pt x="1492" y="904"/>
                    </a:lnTo>
                    <a:lnTo>
                      <a:pt x="1483" y="941"/>
                    </a:lnTo>
                    <a:lnTo>
                      <a:pt x="1474" y="976"/>
                    </a:lnTo>
                    <a:lnTo>
                      <a:pt x="1461" y="1011"/>
                    </a:lnTo>
                    <a:lnTo>
                      <a:pt x="1449" y="1045"/>
                    </a:lnTo>
                    <a:lnTo>
                      <a:pt x="1432" y="1079"/>
                    </a:lnTo>
                    <a:lnTo>
                      <a:pt x="1416" y="1111"/>
                    </a:lnTo>
                    <a:lnTo>
                      <a:pt x="1398" y="1142"/>
                    </a:lnTo>
                    <a:lnTo>
                      <a:pt x="1378" y="1173"/>
                    </a:lnTo>
                    <a:lnTo>
                      <a:pt x="1358" y="1202"/>
                    </a:lnTo>
                    <a:lnTo>
                      <a:pt x="1336" y="1231"/>
                    </a:lnTo>
                    <a:lnTo>
                      <a:pt x="1311" y="1259"/>
                    </a:lnTo>
                    <a:lnTo>
                      <a:pt x="1286" y="1285"/>
                    </a:lnTo>
                    <a:lnTo>
                      <a:pt x="1261" y="1309"/>
                    </a:lnTo>
                    <a:lnTo>
                      <a:pt x="1233" y="1333"/>
                    </a:lnTo>
                    <a:lnTo>
                      <a:pt x="1204" y="1355"/>
                    </a:lnTo>
                    <a:lnTo>
                      <a:pt x="1176" y="1377"/>
                    </a:lnTo>
                    <a:lnTo>
                      <a:pt x="1144" y="1397"/>
                    </a:lnTo>
                    <a:lnTo>
                      <a:pt x="1113" y="1414"/>
                    </a:lnTo>
                    <a:lnTo>
                      <a:pt x="1080" y="1431"/>
                    </a:lnTo>
                    <a:lnTo>
                      <a:pt x="1047" y="1446"/>
                    </a:lnTo>
                    <a:lnTo>
                      <a:pt x="1013" y="1460"/>
                    </a:lnTo>
                    <a:lnTo>
                      <a:pt x="977" y="1472"/>
                    </a:lnTo>
                    <a:lnTo>
                      <a:pt x="942" y="1482"/>
                    </a:lnTo>
                    <a:lnTo>
                      <a:pt x="906" y="1490"/>
                    </a:lnTo>
                    <a:lnTo>
                      <a:pt x="869" y="1497"/>
                    </a:lnTo>
                    <a:lnTo>
                      <a:pt x="831" y="1502"/>
                    </a:lnTo>
                    <a:lnTo>
                      <a:pt x="793" y="1505"/>
                    </a:lnTo>
                    <a:lnTo>
                      <a:pt x="754" y="1506"/>
                    </a:lnTo>
                    <a:lnTo>
                      <a:pt x="715" y="1505"/>
                    </a:lnTo>
                    <a:lnTo>
                      <a:pt x="677" y="1502"/>
                    </a:lnTo>
                    <a:lnTo>
                      <a:pt x="639" y="1497"/>
                    </a:lnTo>
                    <a:lnTo>
                      <a:pt x="602" y="1490"/>
                    </a:lnTo>
                    <a:lnTo>
                      <a:pt x="565" y="1482"/>
                    </a:lnTo>
                    <a:lnTo>
                      <a:pt x="529" y="1472"/>
                    </a:lnTo>
                    <a:lnTo>
                      <a:pt x="494" y="1460"/>
                    </a:lnTo>
                    <a:lnTo>
                      <a:pt x="460" y="1446"/>
                    </a:lnTo>
                    <a:lnTo>
                      <a:pt x="426" y="1431"/>
                    </a:lnTo>
                    <a:lnTo>
                      <a:pt x="393" y="1415"/>
                    </a:lnTo>
                    <a:lnTo>
                      <a:pt x="362" y="1397"/>
                    </a:lnTo>
                    <a:lnTo>
                      <a:pt x="331" y="1377"/>
                    </a:lnTo>
                    <a:lnTo>
                      <a:pt x="302" y="1356"/>
                    </a:lnTo>
                    <a:lnTo>
                      <a:pt x="274" y="1333"/>
                    </a:lnTo>
                    <a:lnTo>
                      <a:pt x="246" y="1310"/>
                    </a:lnTo>
                    <a:lnTo>
                      <a:pt x="220" y="1285"/>
                    </a:lnTo>
                    <a:lnTo>
                      <a:pt x="195" y="1259"/>
                    </a:lnTo>
                    <a:lnTo>
                      <a:pt x="171" y="1232"/>
                    </a:lnTo>
                    <a:lnTo>
                      <a:pt x="149" y="1203"/>
                    </a:lnTo>
                    <a:lnTo>
                      <a:pt x="129" y="1174"/>
                    </a:lnTo>
                    <a:lnTo>
                      <a:pt x="109" y="1143"/>
                    </a:lnTo>
                    <a:lnTo>
                      <a:pt x="91" y="1112"/>
                    </a:lnTo>
                    <a:lnTo>
                      <a:pt x="73" y="1080"/>
                    </a:lnTo>
                    <a:lnTo>
                      <a:pt x="58" y="1047"/>
                    </a:lnTo>
                    <a:lnTo>
                      <a:pt x="46" y="1012"/>
                    </a:lnTo>
                    <a:lnTo>
                      <a:pt x="33" y="977"/>
                    </a:lnTo>
                    <a:lnTo>
                      <a:pt x="24" y="942"/>
                    </a:lnTo>
                    <a:lnTo>
                      <a:pt x="14" y="905"/>
                    </a:lnTo>
                    <a:lnTo>
                      <a:pt x="9" y="868"/>
                    </a:lnTo>
                    <a:lnTo>
                      <a:pt x="3" y="831"/>
                    </a:lnTo>
                    <a:lnTo>
                      <a:pt x="1" y="793"/>
                    </a:lnTo>
                    <a:lnTo>
                      <a:pt x="0" y="754"/>
                    </a:lnTo>
                    <a:close/>
                  </a:path>
                </a:pathLst>
              </a:custGeom>
              <a:solidFill>
                <a:srgbClr val="848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9" name="Freeform 1149">
                <a:extLst>
                  <a:ext uri="{FF2B5EF4-FFF2-40B4-BE49-F238E27FC236}">
                    <a16:creationId xmlns:a16="http://schemas.microsoft.com/office/drawing/2014/main" id="{4DD14F21-E8B7-4985-B8DA-42CA1E397ED6}"/>
                  </a:ext>
                </a:extLst>
              </p:cNvPr>
              <p:cNvSpPr>
                <a:spLocks noEditPoints="1"/>
              </p:cNvSpPr>
              <p:nvPr/>
            </p:nvSpPr>
            <p:spPr bwMode="auto">
              <a:xfrm>
                <a:off x="1737" y="2505"/>
                <a:ext cx="749" cy="748"/>
              </a:xfrm>
              <a:custGeom>
                <a:avLst/>
                <a:gdLst>
                  <a:gd name="T0" fmla="*/ 21 w 1499"/>
                  <a:gd name="T1" fmla="*/ 13 h 1497"/>
                  <a:gd name="T2" fmla="*/ 20 w 1499"/>
                  <a:gd name="T3" fmla="*/ 16 h 1497"/>
                  <a:gd name="T4" fmla="*/ 18 w 1499"/>
                  <a:gd name="T5" fmla="*/ 19 h 1497"/>
                  <a:gd name="T6" fmla="*/ 16 w 1499"/>
                  <a:gd name="T7" fmla="*/ 20 h 1497"/>
                  <a:gd name="T8" fmla="*/ 13 w 1499"/>
                  <a:gd name="T9" fmla="*/ 21 h 1497"/>
                  <a:gd name="T10" fmla="*/ 10 w 1499"/>
                  <a:gd name="T11" fmla="*/ 22 h 1497"/>
                  <a:gd name="T12" fmla="*/ 7 w 1499"/>
                  <a:gd name="T13" fmla="*/ 21 h 1497"/>
                  <a:gd name="T14" fmla="*/ 4 w 1499"/>
                  <a:gd name="T15" fmla="*/ 19 h 1497"/>
                  <a:gd name="T16" fmla="*/ 2 w 1499"/>
                  <a:gd name="T17" fmla="*/ 17 h 1497"/>
                  <a:gd name="T18" fmla="*/ 1 w 1499"/>
                  <a:gd name="T19" fmla="*/ 14 h 1497"/>
                  <a:gd name="T20" fmla="*/ 1 w 1499"/>
                  <a:gd name="T21" fmla="*/ 11 h 1497"/>
                  <a:gd name="T22" fmla="*/ 1 w 1499"/>
                  <a:gd name="T23" fmla="*/ 8 h 1497"/>
                  <a:gd name="T24" fmla="*/ 2 w 1499"/>
                  <a:gd name="T25" fmla="*/ 5 h 1497"/>
                  <a:gd name="T26" fmla="*/ 4 w 1499"/>
                  <a:gd name="T27" fmla="*/ 3 h 1497"/>
                  <a:gd name="T28" fmla="*/ 7 w 1499"/>
                  <a:gd name="T29" fmla="*/ 2 h 1497"/>
                  <a:gd name="T30" fmla="*/ 10 w 1499"/>
                  <a:gd name="T31" fmla="*/ 1 h 1497"/>
                  <a:gd name="T32" fmla="*/ 13 w 1499"/>
                  <a:gd name="T33" fmla="*/ 1 h 1497"/>
                  <a:gd name="T34" fmla="*/ 16 w 1499"/>
                  <a:gd name="T35" fmla="*/ 2 h 1497"/>
                  <a:gd name="T36" fmla="*/ 18 w 1499"/>
                  <a:gd name="T37" fmla="*/ 4 h 1497"/>
                  <a:gd name="T38" fmla="*/ 20 w 1499"/>
                  <a:gd name="T39" fmla="*/ 6 h 1497"/>
                  <a:gd name="T40" fmla="*/ 21 w 1499"/>
                  <a:gd name="T41" fmla="*/ 9 h 1497"/>
                  <a:gd name="T42" fmla="*/ 0 w 1499"/>
                  <a:gd name="T43" fmla="*/ 11 h 1497"/>
                  <a:gd name="T44" fmla="*/ 0 w 1499"/>
                  <a:gd name="T45" fmla="*/ 8 h 1497"/>
                  <a:gd name="T46" fmla="*/ 1 w 1499"/>
                  <a:gd name="T47" fmla="*/ 5 h 1497"/>
                  <a:gd name="T48" fmla="*/ 4 w 1499"/>
                  <a:gd name="T49" fmla="*/ 2 h 1497"/>
                  <a:gd name="T50" fmla="*/ 7 w 1499"/>
                  <a:gd name="T51" fmla="*/ 0 h 1497"/>
                  <a:gd name="T52" fmla="*/ 10 w 1499"/>
                  <a:gd name="T53" fmla="*/ 0 h 1497"/>
                  <a:gd name="T54" fmla="*/ 12 w 1499"/>
                  <a:gd name="T55" fmla="*/ 0 h 1497"/>
                  <a:gd name="T56" fmla="*/ 14 w 1499"/>
                  <a:gd name="T57" fmla="*/ 0 h 1497"/>
                  <a:gd name="T58" fmla="*/ 16 w 1499"/>
                  <a:gd name="T59" fmla="*/ 0 h 1497"/>
                  <a:gd name="T60" fmla="*/ 17 w 1499"/>
                  <a:gd name="T61" fmla="*/ 1 h 1497"/>
                  <a:gd name="T62" fmla="*/ 19 w 1499"/>
                  <a:gd name="T63" fmla="*/ 2 h 1497"/>
                  <a:gd name="T64" fmla="*/ 20 w 1499"/>
                  <a:gd name="T65" fmla="*/ 3 h 1497"/>
                  <a:gd name="T66" fmla="*/ 21 w 1499"/>
                  <a:gd name="T67" fmla="*/ 5 h 1497"/>
                  <a:gd name="T68" fmla="*/ 22 w 1499"/>
                  <a:gd name="T69" fmla="*/ 6 h 1497"/>
                  <a:gd name="T70" fmla="*/ 22 w 1499"/>
                  <a:gd name="T71" fmla="*/ 8 h 1497"/>
                  <a:gd name="T72" fmla="*/ 23 w 1499"/>
                  <a:gd name="T73" fmla="*/ 9 h 1497"/>
                  <a:gd name="T74" fmla="*/ 23 w 1499"/>
                  <a:gd name="T75" fmla="*/ 11 h 1497"/>
                  <a:gd name="T76" fmla="*/ 23 w 1499"/>
                  <a:gd name="T77" fmla="*/ 13 h 1497"/>
                  <a:gd name="T78" fmla="*/ 22 w 1499"/>
                  <a:gd name="T79" fmla="*/ 15 h 1497"/>
                  <a:gd name="T80" fmla="*/ 22 w 1499"/>
                  <a:gd name="T81" fmla="*/ 16 h 1497"/>
                  <a:gd name="T82" fmla="*/ 21 w 1499"/>
                  <a:gd name="T83" fmla="*/ 18 h 1497"/>
                  <a:gd name="T84" fmla="*/ 20 w 1499"/>
                  <a:gd name="T85" fmla="*/ 19 h 1497"/>
                  <a:gd name="T86" fmla="*/ 19 w 1499"/>
                  <a:gd name="T87" fmla="*/ 20 h 1497"/>
                  <a:gd name="T88" fmla="*/ 17 w 1499"/>
                  <a:gd name="T89" fmla="*/ 21 h 1497"/>
                  <a:gd name="T90" fmla="*/ 16 w 1499"/>
                  <a:gd name="T91" fmla="*/ 22 h 1497"/>
                  <a:gd name="T92" fmla="*/ 14 w 1499"/>
                  <a:gd name="T93" fmla="*/ 23 h 1497"/>
                  <a:gd name="T94" fmla="*/ 12 w 1499"/>
                  <a:gd name="T95" fmla="*/ 23 h 1497"/>
                  <a:gd name="T96" fmla="*/ 11 w 1499"/>
                  <a:gd name="T97" fmla="*/ 23 h 1497"/>
                  <a:gd name="T98" fmla="*/ 9 w 1499"/>
                  <a:gd name="T99" fmla="*/ 23 h 1497"/>
                  <a:gd name="T100" fmla="*/ 7 w 1499"/>
                  <a:gd name="T101" fmla="*/ 22 h 1497"/>
                  <a:gd name="T102" fmla="*/ 6 w 1499"/>
                  <a:gd name="T103" fmla="*/ 21 h 1497"/>
                  <a:gd name="T104" fmla="*/ 4 w 1499"/>
                  <a:gd name="T105" fmla="*/ 21 h 1497"/>
                  <a:gd name="T106" fmla="*/ 3 w 1499"/>
                  <a:gd name="T107" fmla="*/ 19 h 1497"/>
                  <a:gd name="T108" fmla="*/ 2 w 1499"/>
                  <a:gd name="T109" fmla="*/ 18 h 1497"/>
                  <a:gd name="T110" fmla="*/ 1 w 1499"/>
                  <a:gd name="T111" fmla="*/ 17 h 1497"/>
                  <a:gd name="T112" fmla="*/ 0 w 1499"/>
                  <a:gd name="T113" fmla="*/ 15 h 1497"/>
                  <a:gd name="T114" fmla="*/ 0 w 1499"/>
                  <a:gd name="T115" fmla="*/ 14 h 1497"/>
                  <a:gd name="T116" fmla="*/ 0 w 1499"/>
                  <a:gd name="T117" fmla="*/ 12 h 14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99" h="1497">
                    <a:moveTo>
                      <a:pt x="1402" y="747"/>
                    </a:moveTo>
                    <a:lnTo>
                      <a:pt x="1398" y="815"/>
                    </a:lnTo>
                    <a:lnTo>
                      <a:pt x="1388" y="880"/>
                    </a:lnTo>
                    <a:lnTo>
                      <a:pt x="1372" y="945"/>
                    </a:lnTo>
                    <a:lnTo>
                      <a:pt x="1350" y="1006"/>
                    </a:lnTo>
                    <a:lnTo>
                      <a:pt x="1321" y="1063"/>
                    </a:lnTo>
                    <a:lnTo>
                      <a:pt x="1288" y="1119"/>
                    </a:lnTo>
                    <a:lnTo>
                      <a:pt x="1250" y="1171"/>
                    </a:lnTo>
                    <a:lnTo>
                      <a:pt x="1207" y="1218"/>
                    </a:lnTo>
                    <a:lnTo>
                      <a:pt x="1160" y="1260"/>
                    </a:lnTo>
                    <a:lnTo>
                      <a:pt x="1109" y="1300"/>
                    </a:lnTo>
                    <a:lnTo>
                      <a:pt x="1054" y="1333"/>
                    </a:lnTo>
                    <a:lnTo>
                      <a:pt x="995" y="1361"/>
                    </a:lnTo>
                    <a:lnTo>
                      <a:pt x="934" y="1384"/>
                    </a:lnTo>
                    <a:lnTo>
                      <a:pt x="871" y="1400"/>
                    </a:lnTo>
                    <a:lnTo>
                      <a:pt x="804" y="1409"/>
                    </a:lnTo>
                    <a:lnTo>
                      <a:pt x="736" y="1413"/>
                    </a:lnTo>
                    <a:lnTo>
                      <a:pt x="668" y="1409"/>
                    </a:lnTo>
                    <a:lnTo>
                      <a:pt x="601" y="1400"/>
                    </a:lnTo>
                    <a:lnTo>
                      <a:pt x="537" y="1383"/>
                    </a:lnTo>
                    <a:lnTo>
                      <a:pt x="476" y="1361"/>
                    </a:lnTo>
                    <a:lnTo>
                      <a:pt x="417" y="1333"/>
                    </a:lnTo>
                    <a:lnTo>
                      <a:pt x="362" y="1300"/>
                    </a:lnTo>
                    <a:lnTo>
                      <a:pt x="310" y="1260"/>
                    </a:lnTo>
                    <a:lnTo>
                      <a:pt x="263" y="1218"/>
                    </a:lnTo>
                    <a:lnTo>
                      <a:pt x="220" y="1171"/>
                    </a:lnTo>
                    <a:lnTo>
                      <a:pt x="181" y="1120"/>
                    </a:lnTo>
                    <a:lnTo>
                      <a:pt x="147" y="1065"/>
                    </a:lnTo>
                    <a:lnTo>
                      <a:pt x="120" y="1006"/>
                    </a:lnTo>
                    <a:lnTo>
                      <a:pt x="97" y="945"/>
                    </a:lnTo>
                    <a:lnTo>
                      <a:pt x="81" y="881"/>
                    </a:lnTo>
                    <a:lnTo>
                      <a:pt x="70" y="816"/>
                    </a:lnTo>
                    <a:lnTo>
                      <a:pt x="67" y="748"/>
                    </a:lnTo>
                    <a:lnTo>
                      <a:pt x="70" y="680"/>
                    </a:lnTo>
                    <a:lnTo>
                      <a:pt x="81" y="614"/>
                    </a:lnTo>
                    <a:lnTo>
                      <a:pt x="97" y="550"/>
                    </a:lnTo>
                    <a:lnTo>
                      <a:pt x="120" y="488"/>
                    </a:lnTo>
                    <a:lnTo>
                      <a:pt x="147" y="431"/>
                    </a:lnTo>
                    <a:lnTo>
                      <a:pt x="181" y="376"/>
                    </a:lnTo>
                    <a:lnTo>
                      <a:pt x="219" y="324"/>
                    </a:lnTo>
                    <a:lnTo>
                      <a:pt x="263" y="276"/>
                    </a:lnTo>
                    <a:lnTo>
                      <a:pt x="310" y="234"/>
                    </a:lnTo>
                    <a:lnTo>
                      <a:pt x="362" y="195"/>
                    </a:lnTo>
                    <a:lnTo>
                      <a:pt x="417" y="161"/>
                    </a:lnTo>
                    <a:lnTo>
                      <a:pt x="475" y="134"/>
                    </a:lnTo>
                    <a:lnTo>
                      <a:pt x="537" y="111"/>
                    </a:lnTo>
                    <a:lnTo>
                      <a:pt x="601" y="94"/>
                    </a:lnTo>
                    <a:lnTo>
                      <a:pt x="667" y="84"/>
                    </a:lnTo>
                    <a:lnTo>
                      <a:pt x="736" y="81"/>
                    </a:lnTo>
                    <a:lnTo>
                      <a:pt x="804" y="84"/>
                    </a:lnTo>
                    <a:lnTo>
                      <a:pt x="871" y="94"/>
                    </a:lnTo>
                    <a:lnTo>
                      <a:pt x="934" y="111"/>
                    </a:lnTo>
                    <a:lnTo>
                      <a:pt x="995" y="134"/>
                    </a:lnTo>
                    <a:lnTo>
                      <a:pt x="1054" y="161"/>
                    </a:lnTo>
                    <a:lnTo>
                      <a:pt x="1109" y="195"/>
                    </a:lnTo>
                    <a:lnTo>
                      <a:pt x="1160" y="234"/>
                    </a:lnTo>
                    <a:lnTo>
                      <a:pt x="1207" y="276"/>
                    </a:lnTo>
                    <a:lnTo>
                      <a:pt x="1251" y="324"/>
                    </a:lnTo>
                    <a:lnTo>
                      <a:pt x="1289" y="376"/>
                    </a:lnTo>
                    <a:lnTo>
                      <a:pt x="1322" y="430"/>
                    </a:lnTo>
                    <a:lnTo>
                      <a:pt x="1350" y="488"/>
                    </a:lnTo>
                    <a:lnTo>
                      <a:pt x="1372" y="550"/>
                    </a:lnTo>
                    <a:lnTo>
                      <a:pt x="1389" y="613"/>
                    </a:lnTo>
                    <a:lnTo>
                      <a:pt x="1398" y="679"/>
                    </a:lnTo>
                    <a:lnTo>
                      <a:pt x="1402" y="747"/>
                    </a:lnTo>
                    <a:close/>
                    <a:moveTo>
                      <a:pt x="0" y="750"/>
                    </a:moveTo>
                    <a:lnTo>
                      <a:pt x="3" y="674"/>
                    </a:lnTo>
                    <a:lnTo>
                      <a:pt x="15" y="599"/>
                    </a:lnTo>
                    <a:lnTo>
                      <a:pt x="33" y="528"/>
                    </a:lnTo>
                    <a:lnTo>
                      <a:pt x="59" y="459"/>
                    </a:lnTo>
                    <a:lnTo>
                      <a:pt x="90" y="393"/>
                    </a:lnTo>
                    <a:lnTo>
                      <a:pt x="127" y="332"/>
                    </a:lnTo>
                    <a:lnTo>
                      <a:pt x="170" y="274"/>
                    </a:lnTo>
                    <a:lnTo>
                      <a:pt x="219" y="220"/>
                    </a:lnTo>
                    <a:lnTo>
                      <a:pt x="272" y="172"/>
                    </a:lnTo>
                    <a:lnTo>
                      <a:pt x="328" y="129"/>
                    </a:lnTo>
                    <a:lnTo>
                      <a:pt x="390" y="91"/>
                    </a:lnTo>
                    <a:lnTo>
                      <a:pt x="456" y="59"/>
                    </a:lnTo>
                    <a:lnTo>
                      <a:pt x="524" y="33"/>
                    </a:lnTo>
                    <a:lnTo>
                      <a:pt x="597" y="15"/>
                    </a:lnTo>
                    <a:lnTo>
                      <a:pt x="670" y="3"/>
                    </a:lnTo>
                    <a:lnTo>
                      <a:pt x="748" y="0"/>
                    </a:lnTo>
                    <a:lnTo>
                      <a:pt x="787" y="1"/>
                    </a:lnTo>
                    <a:lnTo>
                      <a:pt x="825" y="3"/>
                    </a:lnTo>
                    <a:lnTo>
                      <a:pt x="862" y="9"/>
                    </a:lnTo>
                    <a:lnTo>
                      <a:pt x="898" y="15"/>
                    </a:lnTo>
                    <a:lnTo>
                      <a:pt x="935" y="24"/>
                    </a:lnTo>
                    <a:lnTo>
                      <a:pt x="971" y="33"/>
                    </a:lnTo>
                    <a:lnTo>
                      <a:pt x="1006" y="46"/>
                    </a:lnTo>
                    <a:lnTo>
                      <a:pt x="1040" y="59"/>
                    </a:lnTo>
                    <a:lnTo>
                      <a:pt x="1072" y="74"/>
                    </a:lnTo>
                    <a:lnTo>
                      <a:pt x="1106" y="91"/>
                    </a:lnTo>
                    <a:lnTo>
                      <a:pt x="1137" y="109"/>
                    </a:lnTo>
                    <a:lnTo>
                      <a:pt x="1167" y="129"/>
                    </a:lnTo>
                    <a:lnTo>
                      <a:pt x="1197" y="150"/>
                    </a:lnTo>
                    <a:lnTo>
                      <a:pt x="1224" y="172"/>
                    </a:lnTo>
                    <a:lnTo>
                      <a:pt x="1252" y="196"/>
                    </a:lnTo>
                    <a:lnTo>
                      <a:pt x="1279" y="220"/>
                    </a:lnTo>
                    <a:lnTo>
                      <a:pt x="1303" y="247"/>
                    </a:lnTo>
                    <a:lnTo>
                      <a:pt x="1327" y="273"/>
                    </a:lnTo>
                    <a:lnTo>
                      <a:pt x="1349" y="302"/>
                    </a:lnTo>
                    <a:lnTo>
                      <a:pt x="1370" y="331"/>
                    </a:lnTo>
                    <a:lnTo>
                      <a:pt x="1389" y="362"/>
                    </a:lnTo>
                    <a:lnTo>
                      <a:pt x="1408" y="393"/>
                    </a:lnTo>
                    <a:lnTo>
                      <a:pt x="1424" y="425"/>
                    </a:lnTo>
                    <a:lnTo>
                      <a:pt x="1439" y="459"/>
                    </a:lnTo>
                    <a:lnTo>
                      <a:pt x="1452" y="492"/>
                    </a:lnTo>
                    <a:lnTo>
                      <a:pt x="1464" y="526"/>
                    </a:lnTo>
                    <a:lnTo>
                      <a:pt x="1474" y="562"/>
                    </a:lnTo>
                    <a:lnTo>
                      <a:pt x="1482" y="599"/>
                    </a:lnTo>
                    <a:lnTo>
                      <a:pt x="1489" y="635"/>
                    </a:lnTo>
                    <a:lnTo>
                      <a:pt x="1494" y="673"/>
                    </a:lnTo>
                    <a:lnTo>
                      <a:pt x="1497" y="711"/>
                    </a:lnTo>
                    <a:lnTo>
                      <a:pt x="1499" y="749"/>
                    </a:lnTo>
                    <a:lnTo>
                      <a:pt x="1497" y="787"/>
                    </a:lnTo>
                    <a:lnTo>
                      <a:pt x="1494" y="825"/>
                    </a:lnTo>
                    <a:lnTo>
                      <a:pt x="1489" y="862"/>
                    </a:lnTo>
                    <a:lnTo>
                      <a:pt x="1482" y="899"/>
                    </a:lnTo>
                    <a:lnTo>
                      <a:pt x="1474" y="936"/>
                    </a:lnTo>
                    <a:lnTo>
                      <a:pt x="1464" y="970"/>
                    </a:lnTo>
                    <a:lnTo>
                      <a:pt x="1452" y="1005"/>
                    </a:lnTo>
                    <a:lnTo>
                      <a:pt x="1439" y="1039"/>
                    </a:lnTo>
                    <a:lnTo>
                      <a:pt x="1424" y="1073"/>
                    </a:lnTo>
                    <a:lnTo>
                      <a:pt x="1408" y="1105"/>
                    </a:lnTo>
                    <a:lnTo>
                      <a:pt x="1389" y="1136"/>
                    </a:lnTo>
                    <a:lnTo>
                      <a:pt x="1370" y="1166"/>
                    </a:lnTo>
                    <a:lnTo>
                      <a:pt x="1349" y="1195"/>
                    </a:lnTo>
                    <a:lnTo>
                      <a:pt x="1327" y="1224"/>
                    </a:lnTo>
                    <a:lnTo>
                      <a:pt x="1303" y="1250"/>
                    </a:lnTo>
                    <a:lnTo>
                      <a:pt x="1279" y="1277"/>
                    </a:lnTo>
                    <a:lnTo>
                      <a:pt x="1252" y="1302"/>
                    </a:lnTo>
                    <a:lnTo>
                      <a:pt x="1226" y="1325"/>
                    </a:lnTo>
                    <a:lnTo>
                      <a:pt x="1197" y="1347"/>
                    </a:lnTo>
                    <a:lnTo>
                      <a:pt x="1167" y="1368"/>
                    </a:lnTo>
                    <a:lnTo>
                      <a:pt x="1137" y="1387"/>
                    </a:lnTo>
                    <a:lnTo>
                      <a:pt x="1106" y="1406"/>
                    </a:lnTo>
                    <a:lnTo>
                      <a:pt x="1073" y="1422"/>
                    </a:lnTo>
                    <a:lnTo>
                      <a:pt x="1040" y="1437"/>
                    </a:lnTo>
                    <a:lnTo>
                      <a:pt x="1007" y="1451"/>
                    </a:lnTo>
                    <a:lnTo>
                      <a:pt x="971" y="1462"/>
                    </a:lnTo>
                    <a:lnTo>
                      <a:pt x="935" y="1472"/>
                    </a:lnTo>
                    <a:lnTo>
                      <a:pt x="900" y="1480"/>
                    </a:lnTo>
                    <a:lnTo>
                      <a:pt x="863" y="1487"/>
                    </a:lnTo>
                    <a:lnTo>
                      <a:pt x="825" y="1492"/>
                    </a:lnTo>
                    <a:lnTo>
                      <a:pt x="787" y="1495"/>
                    </a:lnTo>
                    <a:lnTo>
                      <a:pt x="749" y="1497"/>
                    </a:lnTo>
                    <a:lnTo>
                      <a:pt x="710" y="1495"/>
                    </a:lnTo>
                    <a:lnTo>
                      <a:pt x="671" y="1492"/>
                    </a:lnTo>
                    <a:lnTo>
                      <a:pt x="635" y="1487"/>
                    </a:lnTo>
                    <a:lnTo>
                      <a:pt x="598" y="1480"/>
                    </a:lnTo>
                    <a:lnTo>
                      <a:pt x="561" y="1472"/>
                    </a:lnTo>
                    <a:lnTo>
                      <a:pt x="525" y="1462"/>
                    </a:lnTo>
                    <a:lnTo>
                      <a:pt x="491" y="1451"/>
                    </a:lnTo>
                    <a:lnTo>
                      <a:pt x="457" y="1437"/>
                    </a:lnTo>
                    <a:lnTo>
                      <a:pt x="424" y="1422"/>
                    </a:lnTo>
                    <a:lnTo>
                      <a:pt x="392" y="1406"/>
                    </a:lnTo>
                    <a:lnTo>
                      <a:pt x="360" y="1387"/>
                    </a:lnTo>
                    <a:lnTo>
                      <a:pt x="329" y="1368"/>
                    </a:lnTo>
                    <a:lnTo>
                      <a:pt x="301" y="1347"/>
                    </a:lnTo>
                    <a:lnTo>
                      <a:pt x="272" y="1325"/>
                    </a:lnTo>
                    <a:lnTo>
                      <a:pt x="245" y="1302"/>
                    </a:lnTo>
                    <a:lnTo>
                      <a:pt x="219" y="1277"/>
                    </a:lnTo>
                    <a:lnTo>
                      <a:pt x="195" y="1251"/>
                    </a:lnTo>
                    <a:lnTo>
                      <a:pt x="172" y="1224"/>
                    </a:lnTo>
                    <a:lnTo>
                      <a:pt x="149" y="1196"/>
                    </a:lnTo>
                    <a:lnTo>
                      <a:pt x="128" y="1166"/>
                    </a:lnTo>
                    <a:lnTo>
                      <a:pt x="108" y="1136"/>
                    </a:lnTo>
                    <a:lnTo>
                      <a:pt x="91" y="1105"/>
                    </a:lnTo>
                    <a:lnTo>
                      <a:pt x="74" y="1073"/>
                    </a:lnTo>
                    <a:lnTo>
                      <a:pt x="59" y="1040"/>
                    </a:lnTo>
                    <a:lnTo>
                      <a:pt x="46" y="1006"/>
                    </a:lnTo>
                    <a:lnTo>
                      <a:pt x="35" y="971"/>
                    </a:lnTo>
                    <a:lnTo>
                      <a:pt x="24" y="937"/>
                    </a:lnTo>
                    <a:lnTo>
                      <a:pt x="15" y="900"/>
                    </a:lnTo>
                    <a:lnTo>
                      <a:pt x="9" y="863"/>
                    </a:lnTo>
                    <a:lnTo>
                      <a:pt x="5" y="826"/>
                    </a:lnTo>
                    <a:lnTo>
                      <a:pt x="1" y="788"/>
                    </a:lnTo>
                    <a:lnTo>
                      <a:pt x="0" y="750"/>
                    </a:lnTo>
                    <a:close/>
                  </a:path>
                </a:pathLst>
              </a:custGeom>
              <a:solidFill>
                <a:srgbClr val="919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0" name="Freeform 1150">
                <a:extLst>
                  <a:ext uri="{FF2B5EF4-FFF2-40B4-BE49-F238E27FC236}">
                    <a16:creationId xmlns:a16="http://schemas.microsoft.com/office/drawing/2014/main" id="{805E7BD2-F4F0-4727-AD7B-5412DCDB9DF0}"/>
                  </a:ext>
                </a:extLst>
              </p:cNvPr>
              <p:cNvSpPr>
                <a:spLocks noEditPoints="1"/>
              </p:cNvSpPr>
              <p:nvPr/>
            </p:nvSpPr>
            <p:spPr bwMode="auto">
              <a:xfrm>
                <a:off x="1739" y="2508"/>
                <a:ext cx="744" cy="742"/>
              </a:xfrm>
              <a:custGeom>
                <a:avLst/>
                <a:gdLst>
                  <a:gd name="T0" fmla="*/ 21 w 1489"/>
                  <a:gd name="T1" fmla="*/ 13 h 1485"/>
                  <a:gd name="T2" fmla="*/ 20 w 1489"/>
                  <a:gd name="T3" fmla="*/ 16 h 1485"/>
                  <a:gd name="T4" fmla="*/ 18 w 1489"/>
                  <a:gd name="T5" fmla="*/ 18 h 1485"/>
                  <a:gd name="T6" fmla="*/ 16 w 1489"/>
                  <a:gd name="T7" fmla="*/ 20 h 1485"/>
                  <a:gd name="T8" fmla="*/ 13 w 1489"/>
                  <a:gd name="T9" fmla="*/ 21 h 1485"/>
                  <a:gd name="T10" fmla="*/ 10 w 1489"/>
                  <a:gd name="T11" fmla="*/ 21 h 1485"/>
                  <a:gd name="T12" fmla="*/ 7 w 1489"/>
                  <a:gd name="T13" fmla="*/ 21 h 1485"/>
                  <a:gd name="T14" fmla="*/ 4 w 1489"/>
                  <a:gd name="T15" fmla="*/ 19 h 1485"/>
                  <a:gd name="T16" fmla="*/ 2 w 1489"/>
                  <a:gd name="T17" fmla="*/ 17 h 1485"/>
                  <a:gd name="T18" fmla="*/ 1 w 1489"/>
                  <a:gd name="T19" fmla="*/ 14 h 1485"/>
                  <a:gd name="T20" fmla="*/ 0 w 1489"/>
                  <a:gd name="T21" fmla="*/ 11 h 1485"/>
                  <a:gd name="T22" fmla="*/ 1 w 1489"/>
                  <a:gd name="T23" fmla="*/ 8 h 1485"/>
                  <a:gd name="T24" fmla="*/ 2 w 1489"/>
                  <a:gd name="T25" fmla="*/ 5 h 1485"/>
                  <a:gd name="T26" fmla="*/ 4 w 1489"/>
                  <a:gd name="T27" fmla="*/ 3 h 1485"/>
                  <a:gd name="T28" fmla="*/ 7 w 1489"/>
                  <a:gd name="T29" fmla="*/ 1 h 1485"/>
                  <a:gd name="T30" fmla="*/ 10 w 1489"/>
                  <a:gd name="T31" fmla="*/ 1 h 1485"/>
                  <a:gd name="T32" fmla="*/ 13 w 1489"/>
                  <a:gd name="T33" fmla="*/ 1 h 1485"/>
                  <a:gd name="T34" fmla="*/ 16 w 1489"/>
                  <a:gd name="T35" fmla="*/ 2 h 1485"/>
                  <a:gd name="T36" fmla="*/ 18 w 1489"/>
                  <a:gd name="T37" fmla="*/ 4 h 1485"/>
                  <a:gd name="T38" fmla="*/ 20 w 1489"/>
                  <a:gd name="T39" fmla="*/ 6 h 1485"/>
                  <a:gd name="T40" fmla="*/ 21 w 1489"/>
                  <a:gd name="T41" fmla="*/ 9 h 1485"/>
                  <a:gd name="T42" fmla="*/ 0 w 1489"/>
                  <a:gd name="T43" fmla="*/ 11 h 1485"/>
                  <a:gd name="T44" fmla="*/ 0 w 1489"/>
                  <a:gd name="T45" fmla="*/ 8 h 1485"/>
                  <a:gd name="T46" fmla="*/ 1 w 1489"/>
                  <a:gd name="T47" fmla="*/ 5 h 1485"/>
                  <a:gd name="T48" fmla="*/ 4 w 1489"/>
                  <a:gd name="T49" fmla="*/ 2 h 1485"/>
                  <a:gd name="T50" fmla="*/ 7 w 1489"/>
                  <a:gd name="T51" fmla="*/ 0 h 1485"/>
                  <a:gd name="T52" fmla="*/ 10 w 1489"/>
                  <a:gd name="T53" fmla="*/ 0 h 1485"/>
                  <a:gd name="T54" fmla="*/ 13 w 1489"/>
                  <a:gd name="T55" fmla="*/ 0 h 1485"/>
                  <a:gd name="T56" fmla="*/ 17 w 1489"/>
                  <a:gd name="T57" fmla="*/ 1 h 1485"/>
                  <a:gd name="T58" fmla="*/ 19 w 1489"/>
                  <a:gd name="T59" fmla="*/ 3 h 1485"/>
                  <a:gd name="T60" fmla="*/ 21 w 1489"/>
                  <a:gd name="T61" fmla="*/ 6 h 1485"/>
                  <a:gd name="T62" fmla="*/ 23 w 1489"/>
                  <a:gd name="T63" fmla="*/ 9 h 1485"/>
                  <a:gd name="T64" fmla="*/ 23 w 1489"/>
                  <a:gd name="T65" fmla="*/ 12 h 1485"/>
                  <a:gd name="T66" fmla="*/ 22 w 1489"/>
                  <a:gd name="T67" fmla="*/ 16 h 1485"/>
                  <a:gd name="T68" fmla="*/ 20 w 1489"/>
                  <a:gd name="T69" fmla="*/ 18 h 1485"/>
                  <a:gd name="T70" fmla="*/ 18 w 1489"/>
                  <a:gd name="T71" fmla="*/ 21 h 1485"/>
                  <a:gd name="T72" fmla="*/ 15 w 1489"/>
                  <a:gd name="T73" fmla="*/ 22 h 1485"/>
                  <a:gd name="T74" fmla="*/ 11 w 1489"/>
                  <a:gd name="T75" fmla="*/ 23 h 1485"/>
                  <a:gd name="T76" fmla="*/ 8 w 1489"/>
                  <a:gd name="T77" fmla="*/ 22 h 1485"/>
                  <a:gd name="T78" fmla="*/ 5 w 1489"/>
                  <a:gd name="T79" fmla="*/ 21 h 1485"/>
                  <a:gd name="T80" fmla="*/ 2 w 1489"/>
                  <a:gd name="T81" fmla="*/ 18 h 1485"/>
                  <a:gd name="T82" fmla="*/ 0 w 1489"/>
                  <a:gd name="T83" fmla="*/ 16 h 1485"/>
                  <a:gd name="T84" fmla="*/ 0 w 1489"/>
                  <a:gd name="T85" fmla="*/ 12 h 14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9" h="1485">
                    <a:moveTo>
                      <a:pt x="1401" y="741"/>
                    </a:moveTo>
                    <a:lnTo>
                      <a:pt x="1398" y="809"/>
                    </a:lnTo>
                    <a:lnTo>
                      <a:pt x="1387" y="875"/>
                    </a:lnTo>
                    <a:lnTo>
                      <a:pt x="1371" y="940"/>
                    </a:lnTo>
                    <a:lnTo>
                      <a:pt x="1348" y="1001"/>
                    </a:lnTo>
                    <a:lnTo>
                      <a:pt x="1320" y="1060"/>
                    </a:lnTo>
                    <a:lnTo>
                      <a:pt x="1286" y="1115"/>
                    </a:lnTo>
                    <a:lnTo>
                      <a:pt x="1248" y="1167"/>
                    </a:lnTo>
                    <a:lnTo>
                      <a:pt x="1204" y="1214"/>
                    </a:lnTo>
                    <a:lnTo>
                      <a:pt x="1157" y="1258"/>
                    </a:lnTo>
                    <a:lnTo>
                      <a:pt x="1105" y="1296"/>
                    </a:lnTo>
                    <a:lnTo>
                      <a:pt x="1050" y="1330"/>
                    </a:lnTo>
                    <a:lnTo>
                      <a:pt x="991" y="1358"/>
                    </a:lnTo>
                    <a:lnTo>
                      <a:pt x="929" y="1381"/>
                    </a:lnTo>
                    <a:lnTo>
                      <a:pt x="865" y="1397"/>
                    </a:lnTo>
                    <a:lnTo>
                      <a:pt x="799" y="1407"/>
                    </a:lnTo>
                    <a:lnTo>
                      <a:pt x="730" y="1410"/>
                    </a:lnTo>
                    <a:lnTo>
                      <a:pt x="660" y="1407"/>
                    </a:lnTo>
                    <a:lnTo>
                      <a:pt x="594" y="1396"/>
                    </a:lnTo>
                    <a:lnTo>
                      <a:pt x="529" y="1380"/>
                    </a:lnTo>
                    <a:lnTo>
                      <a:pt x="468" y="1358"/>
                    </a:lnTo>
                    <a:lnTo>
                      <a:pt x="409" y="1329"/>
                    </a:lnTo>
                    <a:lnTo>
                      <a:pt x="354" y="1296"/>
                    </a:lnTo>
                    <a:lnTo>
                      <a:pt x="302" y="1258"/>
                    </a:lnTo>
                    <a:lnTo>
                      <a:pt x="255" y="1214"/>
                    </a:lnTo>
                    <a:lnTo>
                      <a:pt x="211" y="1167"/>
                    </a:lnTo>
                    <a:lnTo>
                      <a:pt x="172" y="1115"/>
                    </a:lnTo>
                    <a:lnTo>
                      <a:pt x="139" y="1061"/>
                    </a:lnTo>
                    <a:lnTo>
                      <a:pt x="111" y="1002"/>
                    </a:lnTo>
                    <a:lnTo>
                      <a:pt x="88" y="940"/>
                    </a:lnTo>
                    <a:lnTo>
                      <a:pt x="71" y="877"/>
                    </a:lnTo>
                    <a:lnTo>
                      <a:pt x="60" y="810"/>
                    </a:lnTo>
                    <a:lnTo>
                      <a:pt x="57" y="742"/>
                    </a:lnTo>
                    <a:lnTo>
                      <a:pt x="60" y="674"/>
                    </a:lnTo>
                    <a:lnTo>
                      <a:pt x="71" y="607"/>
                    </a:lnTo>
                    <a:lnTo>
                      <a:pt x="87" y="544"/>
                    </a:lnTo>
                    <a:lnTo>
                      <a:pt x="110" y="481"/>
                    </a:lnTo>
                    <a:lnTo>
                      <a:pt x="137" y="423"/>
                    </a:lnTo>
                    <a:lnTo>
                      <a:pt x="172" y="367"/>
                    </a:lnTo>
                    <a:lnTo>
                      <a:pt x="210" y="317"/>
                    </a:lnTo>
                    <a:lnTo>
                      <a:pt x="254" y="268"/>
                    </a:lnTo>
                    <a:lnTo>
                      <a:pt x="301" y="226"/>
                    </a:lnTo>
                    <a:lnTo>
                      <a:pt x="353" y="186"/>
                    </a:lnTo>
                    <a:lnTo>
                      <a:pt x="408" y="153"/>
                    </a:lnTo>
                    <a:lnTo>
                      <a:pt x="467" y="124"/>
                    </a:lnTo>
                    <a:lnTo>
                      <a:pt x="529" y="102"/>
                    </a:lnTo>
                    <a:lnTo>
                      <a:pt x="594" y="85"/>
                    </a:lnTo>
                    <a:lnTo>
                      <a:pt x="660" y="75"/>
                    </a:lnTo>
                    <a:lnTo>
                      <a:pt x="730" y="71"/>
                    </a:lnTo>
                    <a:lnTo>
                      <a:pt x="799" y="75"/>
                    </a:lnTo>
                    <a:lnTo>
                      <a:pt x="864" y="85"/>
                    </a:lnTo>
                    <a:lnTo>
                      <a:pt x="929" y="101"/>
                    </a:lnTo>
                    <a:lnTo>
                      <a:pt x="991" y="124"/>
                    </a:lnTo>
                    <a:lnTo>
                      <a:pt x="1050" y="153"/>
                    </a:lnTo>
                    <a:lnTo>
                      <a:pt x="1105" y="186"/>
                    </a:lnTo>
                    <a:lnTo>
                      <a:pt x="1157" y="224"/>
                    </a:lnTo>
                    <a:lnTo>
                      <a:pt x="1204" y="268"/>
                    </a:lnTo>
                    <a:lnTo>
                      <a:pt x="1247" y="315"/>
                    </a:lnTo>
                    <a:lnTo>
                      <a:pt x="1286" y="367"/>
                    </a:lnTo>
                    <a:lnTo>
                      <a:pt x="1319" y="423"/>
                    </a:lnTo>
                    <a:lnTo>
                      <a:pt x="1348" y="481"/>
                    </a:lnTo>
                    <a:lnTo>
                      <a:pt x="1370" y="542"/>
                    </a:lnTo>
                    <a:lnTo>
                      <a:pt x="1387" y="606"/>
                    </a:lnTo>
                    <a:lnTo>
                      <a:pt x="1398" y="673"/>
                    </a:lnTo>
                    <a:lnTo>
                      <a:pt x="1401" y="741"/>
                    </a:lnTo>
                    <a:close/>
                    <a:moveTo>
                      <a:pt x="0" y="743"/>
                    </a:moveTo>
                    <a:lnTo>
                      <a:pt x="4" y="667"/>
                    </a:lnTo>
                    <a:lnTo>
                      <a:pt x="15" y="594"/>
                    </a:lnTo>
                    <a:lnTo>
                      <a:pt x="34" y="523"/>
                    </a:lnTo>
                    <a:lnTo>
                      <a:pt x="59" y="455"/>
                    </a:lnTo>
                    <a:lnTo>
                      <a:pt x="90" y="389"/>
                    </a:lnTo>
                    <a:lnTo>
                      <a:pt x="127" y="328"/>
                    </a:lnTo>
                    <a:lnTo>
                      <a:pt x="170" y="270"/>
                    </a:lnTo>
                    <a:lnTo>
                      <a:pt x="218" y="217"/>
                    </a:lnTo>
                    <a:lnTo>
                      <a:pt x="270" y="170"/>
                    </a:lnTo>
                    <a:lnTo>
                      <a:pt x="328" y="126"/>
                    </a:lnTo>
                    <a:lnTo>
                      <a:pt x="389" y="90"/>
                    </a:lnTo>
                    <a:lnTo>
                      <a:pt x="454" y="58"/>
                    </a:lnTo>
                    <a:lnTo>
                      <a:pt x="522" y="33"/>
                    </a:lnTo>
                    <a:lnTo>
                      <a:pt x="594" y="15"/>
                    </a:lnTo>
                    <a:lnTo>
                      <a:pt x="667" y="3"/>
                    </a:lnTo>
                    <a:lnTo>
                      <a:pt x="743" y="0"/>
                    </a:lnTo>
                    <a:lnTo>
                      <a:pt x="819" y="3"/>
                    </a:lnTo>
                    <a:lnTo>
                      <a:pt x="893" y="15"/>
                    </a:lnTo>
                    <a:lnTo>
                      <a:pt x="965" y="33"/>
                    </a:lnTo>
                    <a:lnTo>
                      <a:pt x="1034" y="57"/>
                    </a:lnTo>
                    <a:lnTo>
                      <a:pt x="1098" y="90"/>
                    </a:lnTo>
                    <a:lnTo>
                      <a:pt x="1159" y="126"/>
                    </a:lnTo>
                    <a:lnTo>
                      <a:pt x="1217" y="169"/>
                    </a:lnTo>
                    <a:lnTo>
                      <a:pt x="1270" y="217"/>
                    </a:lnTo>
                    <a:lnTo>
                      <a:pt x="1318" y="270"/>
                    </a:lnTo>
                    <a:lnTo>
                      <a:pt x="1361" y="328"/>
                    </a:lnTo>
                    <a:lnTo>
                      <a:pt x="1398" y="389"/>
                    </a:lnTo>
                    <a:lnTo>
                      <a:pt x="1430" y="454"/>
                    </a:lnTo>
                    <a:lnTo>
                      <a:pt x="1455" y="523"/>
                    </a:lnTo>
                    <a:lnTo>
                      <a:pt x="1474" y="593"/>
                    </a:lnTo>
                    <a:lnTo>
                      <a:pt x="1484" y="667"/>
                    </a:lnTo>
                    <a:lnTo>
                      <a:pt x="1489" y="743"/>
                    </a:lnTo>
                    <a:lnTo>
                      <a:pt x="1485" y="819"/>
                    </a:lnTo>
                    <a:lnTo>
                      <a:pt x="1474" y="891"/>
                    </a:lnTo>
                    <a:lnTo>
                      <a:pt x="1455" y="963"/>
                    </a:lnTo>
                    <a:lnTo>
                      <a:pt x="1430" y="1031"/>
                    </a:lnTo>
                    <a:lnTo>
                      <a:pt x="1399" y="1095"/>
                    </a:lnTo>
                    <a:lnTo>
                      <a:pt x="1361" y="1156"/>
                    </a:lnTo>
                    <a:lnTo>
                      <a:pt x="1318" y="1214"/>
                    </a:lnTo>
                    <a:lnTo>
                      <a:pt x="1271" y="1267"/>
                    </a:lnTo>
                    <a:lnTo>
                      <a:pt x="1218" y="1314"/>
                    </a:lnTo>
                    <a:lnTo>
                      <a:pt x="1160" y="1358"/>
                    </a:lnTo>
                    <a:lnTo>
                      <a:pt x="1099" y="1395"/>
                    </a:lnTo>
                    <a:lnTo>
                      <a:pt x="1034" y="1426"/>
                    </a:lnTo>
                    <a:lnTo>
                      <a:pt x="966" y="1451"/>
                    </a:lnTo>
                    <a:lnTo>
                      <a:pt x="894" y="1470"/>
                    </a:lnTo>
                    <a:lnTo>
                      <a:pt x="821" y="1481"/>
                    </a:lnTo>
                    <a:lnTo>
                      <a:pt x="745" y="1485"/>
                    </a:lnTo>
                    <a:lnTo>
                      <a:pt x="668" y="1481"/>
                    </a:lnTo>
                    <a:lnTo>
                      <a:pt x="594" y="1470"/>
                    </a:lnTo>
                    <a:lnTo>
                      <a:pt x="522" y="1451"/>
                    </a:lnTo>
                    <a:lnTo>
                      <a:pt x="454" y="1426"/>
                    </a:lnTo>
                    <a:lnTo>
                      <a:pt x="389" y="1395"/>
                    </a:lnTo>
                    <a:lnTo>
                      <a:pt x="328" y="1358"/>
                    </a:lnTo>
                    <a:lnTo>
                      <a:pt x="270" y="1315"/>
                    </a:lnTo>
                    <a:lnTo>
                      <a:pt x="217" y="1267"/>
                    </a:lnTo>
                    <a:lnTo>
                      <a:pt x="170" y="1214"/>
                    </a:lnTo>
                    <a:lnTo>
                      <a:pt x="127" y="1158"/>
                    </a:lnTo>
                    <a:lnTo>
                      <a:pt x="90" y="1097"/>
                    </a:lnTo>
                    <a:lnTo>
                      <a:pt x="58" y="1032"/>
                    </a:lnTo>
                    <a:lnTo>
                      <a:pt x="34" y="964"/>
                    </a:lnTo>
                    <a:lnTo>
                      <a:pt x="15" y="893"/>
                    </a:lnTo>
                    <a:lnTo>
                      <a:pt x="4" y="819"/>
                    </a:lnTo>
                    <a:lnTo>
                      <a:pt x="0" y="743"/>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1" name="Freeform 1151">
                <a:extLst>
                  <a:ext uri="{FF2B5EF4-FFF2-40B4-BE49-F238E27FC236}">
                    <a16:creationId xmlns:a16="http://schemas.microsoft.com/office/drawing/2014/main" id="{0C1E94DC-B8A8-46C7-A5EB-1575A1C97569}"/>
                  </a:ext>
                </a:extLst>
              </p:cNvPr>
              <p:cNvSpPr>
                <a:spLocks noEditPoints="1"/>
              </p:cNvSpPr>
              <p:nvPr/>
            </p:nvSpPr>
            <p:spPr bwMode="auto">
              <a:xfrm>
                <a:off x="1740" y="2510"/>
                <a:ext cx="739" cy="738"/>
              </a:xfrm>
              <a:custGeom>
                <a:avLst/>
                <a:gdLst>
                  <a:gd name="T0" fmla="*/ 22 w 1478"/>
                  <a:gd name="T1" fmla="*/ 14 h 1476"/>
                  <a:gd name="T2" fmla="*/ 21 w 1478"/>
                  <a:gd name="T3" fmla="*/ 17 h 1476"/>
                  <a:gd name="T4" fmla="*/ 19 w 1478"/>
                  <a:gd name="T5" fmla="*/ 19 h 1476"/>
                  <a:gd name="T6" fmla="*/ 17 w 1478"/>
                  <a:gd name="T7" fmla="*/ 21 h 1476"/>
                  <a:gd name="T8" fmla="*/ 14 w 1478"/>
                  <a:gd name="T9" fmla="*/ 22 h 1476"/>
                  <a:gd name="T10" fmla="*/ 11 w 1478"/>
                  <a:gd name="T11" fmla="*/ 22 h 1476"/>
                  <a:gd name="T12" fmla="*/ 8 w 1478"/>
                  <a:gd name="T13" fmla="*/ 22 h 1476"/>
                  <a:gd name="T14" fmla="*/ 5 w 1478"/>
                  <a:gd name="T15" fmla="*/ 20 h 1476"/>
                  <a:gd name="T16" fmla="*/ 3 w 1478"/>
                  <a:gd name="T17" fmla="*/ 18 h 1476"/>
                  <a:gd name="T18" fmla="*/ 2 w 1478"/>
                  <a:gd name="T19" fmla="*/ 15 h 1476"/>
                  <a:gd name="T20" fmla="*/ 1 w 1478"/>
                  <a:gd name="T21" fmla="*/ 12 h 1476"/>
                  <a:gd name="T22" fmla="*/ 2 w 1478"/>
                  <a:gd name="T23" fmla="*/ 9 h 1476"/>
                  <a:gd name="T24" fmla="*/ 3 w 1478"/>
                  <a:gd name="T25" fmla="*/ 6 h 1476"/>
                  <a:gd name="T26" fmla="*/ 5 w 1478"/>
                  <a:gd name="T27" fmla="*/ 4 h 1476"/>
                  <a:gd name="T28" fmla="*/ 8 w 1478"/>
                  <a:gd name="T29" fmla="*/ 2 h 1476"/>
                  <a:gd name="T30" fmla="*/ 11 w 1478"/>
                  <a:gd name="T31" fmla="*/ 2 h 1476"/>
                  <a:gd name="T32" fmla="*/ 14 w 1478"/>
                  <a:gd name="T33" fmla="*/ 2 h 1476"/>
                  <a:gd name="T34" fmla="*/ 17 w 1478"/>
                  <a:gd name="T35" fmla="*/ 3 h 1476"/>
                  <a:gd name="T36" fmla="*/ 19 w 1478"/>
                  <a:gd name="T37" fmla="*/ 5 h 1476"/>
                  <a:gd name="T38" fmla="*/ 21 w 1478"/>
                  <a:gd name="T39" fmla="*/ 7 h 1476"/>
                  <a:gd name="T40" fmla="*/ 22 w 1478"/>
                  <a:gd name="T41" fmla="*/ 10 h 1476"/>
                  <a:gd name="T42" fmla="*/ 0 w 1478"/>
                  <a:gd name="T43" fmla="*/ 12 h 1476"/>
                  <a:gd name="T44" fmla="*/ 1 w 1478"/>
                  <a:gd name="T45" fmla="*/ 9 h 1476"/>
                  <a:gd name="T46" fmla="*/ 2 w 1478"/>
                  <a:gd name="T47" fmla="*/ 6 h 1476"/>
                  <a:gd name="T48" fmla="*/ 5 w 1478"/>
                  <a:gd name="T49" fmla="*/ 3 h 1476"/>
                  <a:gd name="T50" fmla="*/ 8 w 1478"/>
                  <a:gd name="T51" fmla="*/ 1 h 1476"/>
                  <a:gd name="T52" fmla="*/ 11 w 1478"/>
                  <a:gd name="T53" fmla="*/ 1 h 1476"/>
                  <a:gd name="T54" fmla="*/ 14 w 1478"/>
                  <a:gd name="T55" fmla="*/ 1 h 1476"/>
                  <a:gd name="T56" fmla="*/ 18 w 1478"/>
                  <a:gd name="T57" fmla="*/ 2 h 1476"/>
                  <a:gd name="T58" fmla="*/ 20 w 1478"/>
                  <a:gd name="T59" fmla="*/ 4 h 1476"/>
                  <a:gd name="T60" fmla="*/ 22 w 1478"/>
                  <a:gd name="T61" fmla="*/ 7 h 1476"/>
                  <a:gd name="T62" fmla="*/ 23 w 1478"/>
                  <a:gd name="T63" fmla="*/ 10 h 1476"/>
                  <a:gd name="T64" fmla="*/ 24 w 1478"/>
                  <a:gd name="T65" fmla="*/ 13 h 1476"/>
                  <a:gd name="T66" fmla="*/ 23 w 1478"/>
                  <a:gd name="T67" fmla="*/ 17 h 1476"/>
                  <a:gd name="T68" fmla="*/ 21 w 1478"/>
                  <a:gd name="T69" fmla="*/ 19 h 1476"/>
                  <a:gd name="T70" fmla="*/ 18 w 1478"/>
                  <a:gd name="T71" fmla="*/ 22 h 1476"/>
                  <a:gd name="T72" fmla="*/ 15 w 1478"/>
                  <a:gd name="T73" fmla="*/ 23 h 1476"/>
                  <a:gd name="T74" fmla="*/ 12 w 1478"/>
                  <a:gd name="T75" fmla="*/ 24 h 1476"/>
                  <a:gd name="T76" fmla="*/ 9 w 1478"/>
                  <a:gd name="T77" fmla="*/ 23 h 1476"/>
                  <a:gd name="T78" fmla="*/ 6 w 1478"/>
                  <a:gd name="T79" fmla="*/ 22 h 1476"/>
                  <a:gd name="T80" fmla="*/ 3 w 1478"/>
                  <a:gd name="T81" fmla="*/ 19 h 1476"/>
                  <a:gd name="T82" fmla="*/ 1 w 1478"/>
                  <a:gd name="T83" fmla="*/ 17 h 1476"/>
                  <a:gd name="T84" fmla="*/ 1 w 1478"/>
                  <a:gd name="T85" fmla="*/ 13 h 1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78" h="1476">
                    <a:moveTo>
                      <a:pt x="1398" y="738"/>
                    </a:moveTo>
                    <a:lnTo>
                      <a:pt x="1395" y="806"/>
                    </a:lnTo>
                    <a:lnTo>
                      <a:pt x="1384" y="873"/>
                    </a:lnTo>
                    <a:lnTo>
                      <a:pt x="1367" y="937"/>
                    </a:lnTo>
                    <a:lnTo>
                      <a:pt x="1345" y="999"/>
                    </a:lnTo>
                    <a:lnTo>
                      <a:pt x="1316" y="1058"/>
                    </a:lnTo>
                    <a:lnTo>
                      <a:pt x="1283" y="1113"/>
                    </a:lnTo>
                    <a:lnTo>
                      <a:pt x="1244" y="1165"/>
                    </a:lnTo>
                    <a:lnTo>
                      <a:pt x="1200" y="1212"/>
                    </a:lnTo>
                    <a:lnTo>
                      <a:pt x="1153" y="1256"/>
                    </a:lnTo>
                    <a:lnTo>
                      <a:pt x="1101" y="1295"/>
                    </a:lnTo>
                    <a:lnTo>
                      <a:pt x="1045" y="1329"/>
                    </a:lnTo>
                    <a:lnTo>
                      <a:pt x="986" y="1358"/>
                    </a:lnTo>
                    <a:lnTo>
                      <a:pt x="924" y="1381"/>
                    </a:lnTo>
                    <a:lnTo>
                      <a:pt x="859" y="1397"/>
                    </a:lnTo>
                    <a:lnTo>
                      <a:pt x="792" y="1407"/>
                    </a:lnTo>
                    <a:lnTo>
                      <a:pt x="723" y="1411"/>
                    </a:lnTo>
                    <a:lnTo>
                      <a:pt x="654" y="1407"/>
                    </a:lnTo>
                    <a:lnTo>
                      <a:pt x="586" y="1397"/>
                    </a:lnTo>
                    <a:lnTo>
                      <a:pt x="522" y="1381"/>
                    </a:lnTo>
                    <a:lnTo>
                      <a:pt x="459" y="1358"/>
                    </a:lnTo>
                    <a:lnTo>
                      <a:pt x="401" y="1329"/>
                    </a:lnTo>
                    <a:lnTo>
                      <a:pt x="344" y="1295"/>
                    </a:lnTo>
                    <a:lnTo>
                      <a:pt x="292" y="1256"/>
                    </a:lnTo>
                    <a:lnTo>
                      <a:pt x="245" y="1214"/>
                    </a:lnTo>
                    <a:lnTo>
                      <a:pt x="201" y="1165"/>
                    </a:lnTo>
                    <a:lnTo>
                      <a:pt x="162" y="1113"/>
                    </a:lnTo>
                    <a:lnTo>
                      <a:pt x="129" y="1058"/>
                    </a:lnTo>
                    <a:lnTo>
                      <a:pt x="100" y="999"/>
                    </a:lnTo>
                    <a:lnTo>
                      <a:pt x="78" y="937"/>
                    </a:lnTo>
                    <a:lnTo>
                      <a:pt x="61" y="873"/>
                    </a:lnTo>
                    <a:lnTo>
                      <a:pt x="51" y="806"/>
                    </a:lnTo>
                    <a:lnTo>
                      <a:pt x="47" y="737"/>
                    </a:lnTo>
                    <a:lnTo>
                      <a:pt x="51" y="669"/>
                    </a:lnTo>
                    <a:lnTo>
                      <a:pt x="61" y="602"/>
                    </a:lnTo>
                    <a:lnTo>
                      <a:pt x="77" y="537"/>
                    </a:lnTo>
                    <a:lnTo>
                      <a:pt x="100" y="476"/>
                    </a:lnTo>
                    <a:lnTo>
                      <a:pt x="128" y="417"/>
                    </a:lnTo>
                    <a:lnTo>
                      <a:pt x="162" y="361"/>
                    </a:lnTo>
                    <a:lnTo>
                      <a:pt x="200" y="309"/>
                    </a:lnTo>
                    <a:lnTo>
                      <a:pt x="244" y="261"/>
                    </a:lnTo>
                    <a:lnTo>
                      <a:pt x="292" y="218"/>
                    </a:lnTo>
                    <a:lnTo>
                      <a:pt x="344" y="179"/>
                    </a:lnTo>
                    <a:lnTo>
                      <a:pt x="400" y="144"/>
                    </a:lnTo>
                    <a:lnTo>
                      <a:pt x="459" y="116"/>
                    </a:lnTo>
                    <a:lnTo>
                      <a:pt x="522" y="94"/>
                    </a:lnTo>
                    <a:lnTo>
                      <a:pt x="586" y="76"/>
                    </a:lnTo>
                    <a:lnTo>
                      <a:pt x="654" y="66"/>
                    </a:lnTo>
                    <a:lnTo>
                      <a:pt x="723" y="63"/>
                    </a:lnTo>
                    <a:lnTo>
                      <a:pt x="792" y="66"/>
                    </a:lnTo>
                    <a:lnTo>
                      <a:pt x="859" y="76"/>
                    </a:lnTo>
                    <a:lnTo>
                      <a:pt x="924" y="92"/>
                    </a:lnTo>
                    <a:lnTo>
                      <a:pt x="986" y="116"/>
                    </a:lnTo>
                    <a:lnTo>
                      <a:pt x="1045" y="144"/>
                    </a:lnTo>
                    <a:lnTo>
                      <a:pt x="1101" y="178"/>
                    </a:lnTo>
                    <a:lnTo>
                      <a:pt x="1153" y="217"/>
                    </a:lnTo>
                    <a:lnTo>
                      <a:pt x="1200" y="261"/>
                    </a:lnTo>
                    <a:lnTo>
                      <a:pt x="1244" y="309"/>
                    </a:lnTo>
                    <a:lnTo>
                      <a:pt x="1283" y="361"/>
                    </a:lnTo>
                    <a:lnTo>
                      <a:pt x="1316" y="416"/>
                    </a:lnTo>
                    <a:lnTo>
                      <a:pt x="1345" y="475"/>
                    </a:lnTo>
                    <a:lnTo>
                      <a:pt x="1367" y="537"/>
                    </a:lnTo>
                    <a:lnTo>
                      <a:pt x="1384" y="602"/>
                    </a:lnTo>
                    <a:lnTo>
                      <a:pt x="1395" y="669"/>
                    </a:lnTo>
                    <a:lnTo>
                      <a:pt x="1398" y="738"/>
                    </a:lnTo>
                    <a:close/>
                    <a:moveTo>
                      <a:pt x="0" y="740"/>
                    </a:moveTo>
                    <a:lnTo>
                      <a:pt x="3" y="665"/>
                    </a:lnTo>
                    <a:lnTo>
                      <a:pt x="15" y="591"/>
                    </a:lnTo>
                    <a:lnTo>
                      <a:pt x="33" y="521"/>
                    </a:lnTo>
                    <a:lnTo>
                      <a:pt x="57" y="453"/>
                    </a:lnTo>
                    <a:lnTo>
                      <a:pt x="89" y="389"/>
                    </a:lnTo>
                    <a:lnTo>
                      <a:pt x="125" y="328"/>
                    </a:lnTo>
                    <a:lnTo>
                      <a:pt x="168" y="271"/>
                    </a:lnTo>
                    <a:lnTo>
                      <a:pt x="215" y="218"/>
                    </a:lnTo>
                    <a:lnTo>
                      <a:pt x="268" y="171"/>
                    </a:lnTo>
                    <a:lnTo>
                      <a:pt x="325" y="128"/>
                    </a:lnTo>
                    <a:lnTo>
                      <a:pt x="386" y="90"/>
                    </a:lnTo>
                    <a:lnTo>
                      <a:pt x="450" y="59"/>
                    </a:lnTo>
                    <a:lnTo>
                      <a:pt x="518" y="34"/>
                    </a:lnTo>
                    <a:lnTo>
                      <a:pt x="590" y="15"/>
                    </a:lnTo>
                    <a:lnTo>
                      <a:pt x="663" y="5"/>
                    </a:lnTo>
                    <a:lnTo>
                      <a:pt x="739" y="0"/>
                    </a:lnTo>
                    <a:lnTo>
                      <a:pt x="814" y="4"/>
                    </a:lnTo>
                    <a:lnTo>
                      <a:pt x="888" y="15"/>
                    </a:lnTo>
                    <a:lnTo>
                      <a:pt x="958" y="34"/>
                    </a:lnTo>
                    <a:lnTo>
                      <a:pt x="1026" y="59"/>
                    </a:lnTo>
                    <a:lnTo>
                      <a:pt x="1091" y="90"/>
                    </a:lnTo>
                    <a:lnTo>
                      <a:pt x="1152" y="127"/>
                    </a:lnTo>
                    <a:lnTo>
                      <a:pt x="1208" y="170"/>
                    </a:lnTo>
                    <a:lnTo>
                      <a:pt x="1261" y="217"/>
                    </a:lnTo>
                    <a:lnTo>
                      <a:pt x="1308" y="270"/>
                    </a:lnTo>
                    <a:lnTo>
                      <a:pt x="1351" y="326"/>
                    </a:lnTo>
                    <a:lnTo>
                      <a:pt x="1388" y="387"/>
                    </a:lnTo>
                    <a:lnTo>
                      <a:pt x="1419" y="452"/>
                    </a:lnTo>
                    <a:lnTo>
                      <a:pt x="1444" y="520"/>
                    </a:lnTo>
                    <a:lnTo>
                      <a:pt x="1463" y="590"/>
                    </a:lnTo>
                    <a:lnTo>
                      <a:pt x="1474" y="664"/>
                    </a:lnTo>
                    <a:lnTo>
                      <a:pt x="1478" y="739"/>
                    </a:lnTo>
                    <a:lnTo>
                      <a:pt x="1474" y="814"/>
                    </a:lnTo>
                    <a:lnTo>
                      <a:pt x="1463" y="887"/>
                    </a:lnTo>
                    <a:lnTo>
                      <a:pt x="1444" y="958"/>
                    </a:lnTo>
                    <a:lnTo>
                      <a:pt x="1419" y="1025"/>
                    </a:lnTo>
                    <a:lnTo>
                      <a:pt x="1388" y="1089"/>
                    </a:lnTo>
                    <a:lnTo>
                      <a:pt x="1351" y="1150"/>
                    </a:lnTo>
                    <a:lnTo>
                      <a:pt x="1308" y="1207"/>
                    </a:lnTo>
                    <a:lnTo>
                      <a:pt x="1260" y="1260"/>
                    </a:lnTo>
                    <a:lnTo>
                      <a:pt x="1208" y="1307"/>
                    </a:lnTo>
                    <a:lnTo>
                      <a:pt x="1151" y="1350"/>
                    </a:lnTo>
                    <a:lnTo>
                      <a:pt x="1090" y="1386"/>
                    </a:lnTo>
                    <a:lnTo>
                      <a:pt x="1025" y="1417"/>
                    </a:lnTo>
                    <a:lnTo>
                      <a:pt x="957" y="1443"/>
                    </a:lnTo>
                    <a:lnTo>
                      <a:pt x="887" y="1461"/>
                    </a:lnTo>
                    <a:lnTo>
                      <a:pt x="813" y="1473"/>
                    </a:lnTo>
                    <a:lnTo>
                      <a:pt x="738" y="1476"/>
                    </a:lnTo>
                    <a:lnTo>
                      <a:pt x="662" y="1473"/>
                    </a:lnTo>
                    <a:lnTo>
                      <a:pt x="590" y="1461"/>
                    </a:lnTo>
                    <a:lnTo>
                      <a:pt x="518" y="1443"/>
                    </a:lnTo>
                    <a:lnTo>
                      <a:pt x="450" y="1417"/>
                    </a:lnTo>
                    <a:lnTo>
                      <a:pt x="386" y="1386"/>
                    </a:lnTo>
                    <a:lnTo>
                      <a:pt x="325" y="1350"/>
                    </a:lnTo>
                    <a:lnTo>
                      <a:pt x="268" y="1307"/>
                    </a:lnTo>
                    <a:lnTo>
                      <a:pt x="215" y="1260"/>
                    </a:lnTo>
                    <a:lnTo>
                      <a:pt x="168" y="1208"/>
                    </a:lnTo>
                    <a:lnTo>
                      <a:pt x="125" y="1151"/>
                    </a:lnTo>
                    <a:lnTo>
                      <a:pt x="89" y="1090"/>
                    </a:lnTo>
                    <a:lnTo>
                      <a:pt x="57" y="1026"/>
                    </a:lnTo>
                    <a:lnTo>
                      <a:pt x="33" y="959"/>
                    </a:lnTo>
                    <a:lnTo>
                      <a:pt x="15" y="887"/>
                    </a:lnTo>
                    <a:lnTo>
                      <a:pt x="3" y="815"/>
                    </a:lnTo>
                    <a:lnTo>
                      <a:pt x="0" y="740"/>
                    </a:lnTo>
                    <a:close/>
                  </a:path>
                </a:pathLst>
              </a:custGeom>
              <a:solidFill>
                <a:srgbClr val="AAA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2" name="Freeform 1152">
                <a:extLst>
                  <a:ext uri="{FF2B5EF4-FFF2-40B4-BE49-F238E27FC236}">
                    <a16:creationId xmlns:a16="http://schemas.microsoft.com/office/drawing/2014/main" id="{3802E115-D6E7-469F-96DD-33A65CF4E623}"/>
                  </a:ext>
                </a:extLst>
              </p:cNvPr>
              <p:cNvSpPr>
                <a:spLocks noEditPoints="1"/>
              </p:cNvSpPr>
              <p:nvPr/>
            </p:nvSpPr>
            <p:spPr bwMode="auto">
              <a:xfrm>
                <a:off x="1742" y="2512"/>
                <a:ext cx="734" cy="734"/>
              </a:xfrm>
              <a:custGeom>
                <a:avLst/>
                <a:gdLst>
                  <a:gd name="T0" fmla="*/ 21 w 1469"/>
                  <a:gd name="T1" fmla="*/ 14 h 1467"/>
                  <a:gd name="T2" fmla="*/ 20 w 1469"/>
                  <a:gd name="T3" fmla="*/ 17 h 1467"/>
                  <a:gd name="T4" fmla="*/ 18 w 1469"/>
                  <a:gd name="T5" fmla="*/ 19 h 1467"/>
                  <a:gd name="T6" fmla="*/ 16 w 1469"/>
                  <a:gd name="T7" fmla="*/ 21 h 1467"/>
                  <a:gd name="T8" fmla="*/ 13 w 1469"/>
                  <a:gd name="T9" fmla="*/ 22 h 1467"/>
                  <a:gd name="T10" fmla="*/ 10 w 1469"/>
                  <a:gd name="T11" fmla="*/ 22 h 1467"/>
                  <a:gd name="T12" fmla="*/ 7 w 1469"/>
                  <a:gd name="T13" fmla="*/ 22 h 1467"/>
                  <a:gd name="T14" fmla="*/ 4 w 1469"/>
                  <a:gd name="T15" fmla="*/ 20 h 1467"/>
                  <a:gd name="T16" fmla="*/ 2 w 1469"/>
                  <a:gd name="T17" fmla="*/ 18 h 1467"/>
                  <a:gd name="T18" fmla="*/ 1 w 1469"/>
                  <a:gd name="T19" fmla="*/ 15 h 1467"/>
                  <a:gd name="T20" fmla="*/ 0 w 1469"/>
                  <a:gd name="T21" fmla="*/ 12 h 1467"/>
                  <a:gd name="T22" fmla="*/ 1 w 1469"/>
                  <a:gd name="T23" fmla="*/ 9 h 1467"/>
                  <a:gd name="T24" fmla="*/ 2 w 1469"/>
                  <a:gd name="T25" fmla="*/ 6 h 1467"/>
                  <a:gd name="T26" fmla="*/ 4 w 1469"/>
                  <a:gd name="T27" fmla="*/ 4 h 1467"/>
                  <a:gd name="T28" fmla="*/ 7 w 1469"/>
                  <a:gd name="T29" fmla="*/ 2 h 1467"/>
                  <a:gd name="T30" fmla="*/ 10 w 1469"/>
                  <a:gd name="T31" fmla="*/ 1 h 1467"/>
                  <a:gd name="T32" fmla="*/ 13 w 1469"/>
                  <a:gd name="T33" fmla="*/ 2 h 1467"/>
                  <a:gd name="T34" fmla="*/ 16 w 1469"/>
                  <a:gd name="T35" fmla="*/ 3 h 1467"/>
                  <a:gd name="T36" fmla="*/ 18 w 1469"/>
                  <a:gd name="T37" fmla="*/ 4 h 1467"/>
                  <a:gd name="T38" fmla="*/ 20 w 1469"/>
                  <a:gd name="T39" fmla="*/ 7 h 1467"/>
                  <a:gd name="T40" fmla="*/ 21 w 1469"/>
                  <a:gd name="T41" fmla="*/ 10 h 1467"/>
                  <a:gd name="T42" fmla="*/ 0 w 1469"/>
                  <a:gd name="T43" fmla="*/ 12 h 1467"/>
                  <a:gd name="T44" fmla="*/ 0 w 1469"/>
                  <a:gd name="T45" fmla="*/ 9 h 1467"/>
                  <a:gd name="T46" fmla="*/ 1 w 1469"/>
                  <a:gd name="T47" fmla="*/ 6 h 1467"/>
                  <a:gd name="T48" fmla="*/ 4 w 1469"/>
                  <a:gd name="T49" fmla="*/ 3 h 1467"/>
                  <a:gd name="T50" fmla="*/ 6 w 1469"/>
                  <a:gd name="T51" fmla="*/ 1 h 1467"/>
                  <a:gd name="T52" fmla="*/ 10 w 1469"/>
                  <a:gd name="T53" fmla="*/ 1 h 1467"/>
                  <a:gd name="T54" fmla="*/ 13 w 1469"/>
                  <a:gd name="T55" fmla="*/ 1 h 1467"/>
                  <a:gd name="T56" fmla="*/ 16 w 1469"/>
                  <a:gd name="T57" fmla="*/ 2 h 1467"/>
                  <a:gd name="T58" fmla="*/ 19 w 1469"/>
                  <a:gd name="T59" fmla="*/ 4 h 1467"/>
                  <a:gd name="T60" fmla="*/ 21 w 1469"/>
                  <a:gd name="T61" fmla="*/ 7 h 1467"/>
                  <a:gd name="T62" fmla="*/ 22 w 1469"/>
                  <a:gd name="T63" fmla="*/ 10 h 1467"/>
                  <a:gd name="T64" fmla="*/ 22 w 1469"/>
                  <a:gd name="T65" fmla="*/ 13 h 1467"/>
                  <a:gd name="T66" fmla="*/ 22 w 1469"/>
                  <a:gd name="T67" fmla="*/ 16 h 1467"/>
                  <a:gd name="T68" fmla="*/ 20 w 1469"/>
                  <a:gd name="T69" fmla="*/ 19 h 1467"/>
                  <a:gd name="T70" fmla="*/ 17 w 1469"/>
                  <a:gd name="T71" fmla="*/ 21 h 1467"/>
                  <a:gd name="T72" fmla="*/ 14 w 1469"/>
                  <a:gd name="T73" fmla="*/ 23 h 1467"/>
                  <a:gd name="T74" fmla="*/ 11 w 1469"/>
                  <a:gd name="T75" fmla="*/ 23 h 1467"/>
                  <a:gd name="T76" fmla="*/ 8 w 1469"/>
                  <a:gd name="T77" fmla="*/ 23 h 1467"/>
                  <a:gd name="T78" fmla="*/ 5 w 1469"/>
                  <a:gd name="T79" fmla="*/ 21 h 1467"/>
                  <a:gd name="T80" fmla="*/ 2 w 1469"/>
                  <a:gd name="T81" fmla="*/ 19 h 1467"/>
                  <a:gd name="T82" fmla="*/ 0 w 1469"/>
                  <a:gd name="T83" fmla="*/ 16 h 1467"/>
                  <a:gd name="T84" fmla="*/ 0 w 1469"/>
                  <a:gd name="T85" fmla="*/ 13 h 1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69" h="1467">
                    <a:moveTo>
                      <a:pt x="1395" y="733"/>
                    </a:moveTo>
                    <a:lnTo>
                      <a:pt x="1392" y="802"/>
                    </a:lnTo>
                    <a:lnTo>
                      <a:pt x="1381" y="869"/>
                    </a:lnTo>
                    <a:lnTo>
                      <a:pt x="1364" y="933"/>
                    </a:lnTo>
                    <a:lnTo>
                      <a:pt x="1341" y="995"/>
                    </a:lnTo>
                    <a:lnTo>
                      <a:pt x="1313" y="1054"/>
                    </a:lnTo>
                    <a:lnTo>
                      <a:pt x="1279" y="1111"/>
                    </a:lnTo>
                    <a:lnTo>
                      <a:pt x="1240" y="1162"/>
                    </a:lnTo>
                    <a:lnTo>
                      <a:pt x="1197" y="1211"/>
                    </a:lnTo>
                    <a:lnTo>
                      <a:pt x="1149" y="1255"/>
                    </a:lnTo>
                    <a:lnTo>
                      <a:pt x="1097" y="1294"/>
                    </a:lnTo>
                    <a:lnTo>
                      <a:pt x="1040" y="1327"/>
                    </a:lnTo>
                    <a:lnTo>
                      <a:pt x="982" y="1356"/>
                    </a:lnTo>
                    <a:lnTo>
                      <a:pt x="920" y="1379"/>
                    </a:lnTo>
                    <a:lnTo>
                      <a:pt x="855" y="1396"/>
                    </a:lnTo>
                    <a:lnTo>
                      <a:pt x="787" y="1407"/>
                    </a:lnTo>
                    <a:lnTo>
                      <a:pt x="718" y="1410"/>
                    </a:lnTo>
                    <a:lnTo>
                      <a:pt x="648" y="1407"/>
                    </a:lnTo>
                    <a:lnTo>
                      <a:pt x="581" y="1396"/>
                    </a:lnTo>
                    <a:lnTo>
                      <a:pt x="515" y="1379"/>
                    </a:lnTo>
                    <a:lnTo>
                      <a:pt x="453" y="1356"/>
                    </a:lnTo>
                    <a:lnTo>
                      <a:pt x="393" y="1327"/>
                    </a:lnTo>
                    <a:lnTo>
                      <a:pt x="337" y="1294"/>
                    </a:lnTo>
                    <a:lnTo>
                      <a:pt x="285" y="1255"/>
                    </a:lnTo>
                    <a:lnTo>
                      <a:pt x="236" y="1211"/>
                    </a:lnTo>
                    <a:lnTo>
                      <a:pt x="193" y="1162"/>
                    </a:lnTo>
                    <a:lnTo>
                      <a:pt x="154" y="1111"/>
                    </a:lnTo>
                    <a:lnTo>
                      <a:pt x="120" y="1054"/>
                    </a:lnTo>
                    <a:lnTo>
                      <a:pt x="91" y="995"/>
                    </a:lnTo>
                    <a:lnTo>
                      <a:pt x="68" y="933"/>
                    </a:lnTo>
                    <a:lnTo>
                      <a:pt x="52" y="869"/>
                    </a:lnTo>
                    <a:lnTo>
                      <a:pt x="42" y="802"/>
                    </a:lnTo>
                    <a:lnTo>
                      <a:pt x="38" y="733"/>
                    </a:lnTo>
                    <a:lnTo>
                      <a:pt x="42" y="664"/>
                    </a:lnTo>
                    <a:lnTo>
                      <a:pt x="52" y="597"/>
                    </a:lnTo>
                    <a:lnTo>
                      <a:pt x="68" y="531"/>
                    </a:lnTo>
                    <a:lnTo>
                      <a:pt x="91" y="469"/>
                    </a:lnTo>
                    <a:lnTo>
                      <a:pt x="120" y="410"/>
                    </a:lnTo>
                    <a:lnTo>
                      <a:pt x="154" y="355"/>
                    </a:lnTo>
                    <a:lnTo>
                      <a:pt x="193" y="302"/>
                    </a:lnTo>
                    <a:lnTo>
                      <a:pt x="236" y="253"/>
                    </a:lnTo>
                    <a:lnTo>
                      <a:pt x="285" y="210"/>
                    </a:lnTo>
                    <a:lnTo>
                      <a:pt x="337" y="170"/>
                    </a:lnTo>
                    <a:lnTo>
                      <a:pt x="392" y="137"/>
                    </a:lnTo>
                    <a:lnTo>
                      <a:pt x="452" y="108"/>
                    </a:lnTo>
                    <a:lnTo>
                      <a:pt x="514" y="85"/>
                    </a:lnTo>
                    <a:lnTo>
                      <a:pt x="580" y="68"/>
                    </a:lnTo>
                    <a:lnTo>
                      <a:pt x="647" y="58"/>
                    </a:lnTo>
                    <a:lnTo>
                      <a:pt x="717" y="54"/>
                    </a:lnTo>
                    <a:lnTo>
                      <a:pt x="786" y="58"/>
                    </a:lnTo>
                    <a:lnTo>
                      <a:pt x="854" y="69"/>
                    </a:lnTo>
                    <a:lnTo>
                      <a:pt x="918" y="85"/>
                    </a:lnTo>
                    <a:lnTo>
                      <a:pt x="982" y="108"/>
                    </a:lnTo>
                    <a:lnTo>
                      <a:pt x="1040" y="137"/>
                    </a:lnTo>
                    <a:lnTo>
                      <a:pt x="1097" y="172"/>
                    </a:lnTo>
                    <a:lnTo>
                      <a:pt x="1149" y="211"/>
                    </a:lnTo>
                    <a:lnTo>
                      <a:pt x="1197" y="255"/>
                    </a:lnTo>
                    <a:lnTo>
                      <a:pt x="1241" y="303"/>
                    </a:lnTo>
                    <a:lnTo>
                      <a:pt x="1280" y="355"/>
                    </a:lnTo>
                    <a:lnTo>
                      <a:pt x="1313" y="410"/>
                    </a:lnTo>
                    <a:lnTo>
                      <a:pt x="1342" y="470"/>
                    </a:lnTo>
                    <a:lnTo>
                      <a:pt x="1365" y="532"/>
                    </a:lnTo>
                    <a:lnTo>
                      <a:pt x="1381" y="597"/>
                    </a:lnTo>
                    <a:lnTo>
                      <a:pt x="1392" y="664"/>
                    </a:lnTo>
                    <a:lnTo>
                      <a:pt x="1395" y="733"/>
                    </a:lnTo>
                    <a:close/>
                    <a:moveTo>
                      <a:pt x="0" y="734"/>
                    </a:moveTo>
                    <a:lnTo>
                      <a:pt x="4" y="659"/>
                    </a:lnTo>
                    <a:lnTo>
                      <a:pt x="15" y="588"/>
                    </a:lnTo>
                    <a:lnTo>
                      <a:pt x="33" y="517"/>
                    </a:lnTo>
                    <a:lnTo>
                      <a:pt x="57" y="450"/>
                    </a:lnTo>
                    <a:lnTo>
                      <a:pt x="88" y="386"/>
                    </a:lnTo>
                    <a:lnTo>
                      <a:pt x="125" y="326"/>
                    </a:lnTo>
                    <a:lnTo>
                      <a:pt x="166" y="270"/>
                    </a:lnTo>
                    <a:lnTo>
                      <a:pt x="213" y="217"/>
                    </a:lnTo>
                    <a:lnTo>
                      <a:pt x="266" y="169"/>
                    </a:lnTo>
                    <a:lnTo>
                      <a:pt x="323" y="127"/>
                    </a:lnTo>
                    <a:lnTo>
                      <a:pt x="383" y="90"/>
                    </a:lnTo>
                    <a:lnTo>
                      <a:pt x="447" y="59"/>
                    </a:lnTo>
                    <a:lnTo>
                      <a:pt x="515" y="34"/>
                    </a:lnTo>
                    <a:lnTo>
                      <a:pt x="585" y="16"/>
                    </a:lnTo>
                    <a:lnTo>
                      <a:pt x="658" y="5"/>
                    </a:lnTo>
                    <a:lnTo>
                      <a:pt x="734" y="0"/>
                    </a:lnTo>
                    <a:lnTo>
                      <a:pt x="809" y="3"/>
                    </a:lnTo>
                    <a:lnTo>
                      <a:pt x="881" y="15"/>
                    </a:lnTo>
                    <a:lnTo>
                      <a:pt x="952" y="33"/>
                    </a:lnTo>
                    <a:lnTo>
                      <a:pt x="1020" y="59"/>
                    </a:lnTo>
                    <a:lnTo>
                      <a:pt x="1083" y="90"/>
                    </a:lnTo>
                    <a:lnTo>
                      <a:pt x="1144" y="127"/>
                    </a:lnTo>
                    <a:lnTo>
                      <a:pt x="1201" y="168"/>
                    </a:lnTo>
                    <a:lnTo>
                      <a:pt x="1252" y="215"/>
                    </a:lnTo>
                    <a:lnTo>
                      <a:pt x="1300" y="268"/>
                    </a:lnTo>
                    <a:lnTo>
                      <a:pt x="1342" y="325"/>
                    </a:lnTo>
                    <a:lnTo>
                      <a:pt x="1379" y="385"/>
                    </a:lnTo>
                    <a:lnTo>
                      <a:pt x="1410" y="449"/>
                    </a:lnTo>
                    <a:lnTo>
                      <a:pt x="1436" y="516"/>
                    </a:lnTo>
                    <a:lnTo>
                      <a:pt x="1454" y="586"/>
                    </a:lnTo>
                    <a:lnTo>
                      <a:pt x="1465" y="658"/>
                    </a:lnTo>
                    <a:lnTo>
                      <a:pt x="1469" y="733"/>
                    </a:lnTo>
                    <a:lnTo>
                      <a:pt x="1465" y="808"/>
                    </a:lnTo>
                    <a:lnTo>
                      <a:pt x="1454" y="880"/>
                    </a:lnTo>
                    <a:lnTo>
                      <a:pt x="1436" y="950"/>
                    </a:lnTo>
                    <a:lnTo>
                      <a:pt x="1410" y="1018"/>
                    </a:lnTo>
                    <a:lnTo>
                      <a:pt x="1379" y="1082"/>
                    </a:lnTo>
                    <a:lnTo>
                      <a:pt x="1342" y="1143"/>
                    </a:lnTo>
                    <a:lnTo>
                      <a:pt x="1300" y="1199"/>
                    </a:lnTo>
                    <a:lnTo>
                      <a:pt x="1252" y="1251"/>
                    </a:lnTo>
                    <a:lnTo>
                      <a:pt x="1201" y="1298"/>
                    </a:lnTo>
                    <a:lnTo>
                      <a:pt x="1144" y="1341"/>
                    </a:lnTo>
                    <a:lnTo>
                      <a:pt x="1083" y="1378"/>
                    </a:lnTo>
                    <a:lnTo>
                      <a:pt x="1019" y="1409"/>
                    </a:lnTo>
                    <a:lnTo>
                      <a:pt x="952" y="1433"/>
                    </a:lnTo>
                    <a:lnTo>
                      <a:pt x="880" y="1452"/>
                    </a:lnTo>
                    <a:lnTo>
                      <a:pt x="808" y="1463"/>
                    </a:lnTo>
                    <a:lnTo>
                      <a:pt x="733" y="1467"/>
                    </a:lnTo>
                    <a:lnTo>
                      <a:pt x="658" y="1463"/>
                    </a:lnTo>
                    <a:lnTo>
                      <a:pt x="584" y="1452"/>
                    </a:lnTo>
                    <a:lnTo>
                      <a:pt x="514" y="1433"/>
                    </a:lnTo>
                    <a:lnTo>
                      <a:pt x="447" y="1409"/>
                    </a:lnTo>
                    <a:lnTo>
                      <a:pt x="383" y="1378"/>
                    </a:lnTo>
                    <a:lnTo>
                      <a:pt x="322" y="1341"/>
                    </a:lnTo>
                    <a:lnTo>
                      <a:pt x="265" y="1298"/>
                    </a:lnTo>
                    <a:lnTo>
                      <a:pt x="213" y="1251"/>
                    </a:lnTo>
                    <a:lnTo>
                      <a:pt x="166" y="1199"/>
                    </a:lnTo>
                    <a:lnTo>
                      <a:pt x="125" y="1143"/>
                    </a:lnTo>
                    <a:lnTo>
                      <a:pt x="88" y="1083"/>
                    </a:lnTo>
                    <a:lnTo>
                      <a:pt x="57" y="1018"/>
                    </a:lnTo>
                    <a:lnTo>
                      <a:pt x="33" y="952"/>
                    </a:lnTo>
                    <a:lnTo>
                      <a:pt x="15" y="881"/>
                    </a:lnTo>
                    <a:lnTo>
                      <a:pt x="4" y="809"/>
                    </a:lnTo>
                    <a:lnTo>
                      <a:pt x="0" y="734"/>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3" name="Freeform 1153">
                <a:extLst>
                  <a:ext uri="{FF2B5EF4-FFF2-40B4-BE49-F238E27FC236}">
                    <a16:creationId xmlns:a16="http://schemas.microsoft.com/office/drawing/2014/main" id="{A6AB03BC-8519-4ADB-8AB2-5C486C22B765}"/>
                  </a:ext>
                </a:extLst>
              </p:cNvPr>
              <p:cNvSpPr>
                <a:spLocks noEditPoints="1"/>
              </p:cNvSpPr>
              <p:nvPr/>
            </p:nvSpPr>
            <p:spPr bwMode="auto">
              <a:xfrm>
                <a:off x="1743" y="2515"/>
                <a:ext cx="730" cy="728"/>
              </a:xfrm>
              <a:custGeom>
                <a:avLst/>
                <a:gdLst>
                  <a:gd name="T0" fmla="*/ 22 w 1459"/>
                  <a:gd name="T1" fmla="*/ 14 h 1455"/>
                  <a:gd name="T2" fmla="*/ 21 w 1459"/>
                  <a:gd name="T3" fmla="*/ 17 h 1455"/>
                  <a:gd name="T4" fmla="*/ 19 w 1459"/>
                  <a:gd name="T5" fmla="*/ 19 h 1455"/>
                  <a:gd name="T6" fmla="*/ 17 w 1459"/>
                  <a:gd name="T7" fmla="*/ 21 h 1455"/>
                  <a:gd name="T8" fmla="*/ 14 w 1459"/>
                  <a:gd name="T9" fmla="*/ 22 h 1455"/>
                  <a:gd name="T10" fmla="*/ 11 w 1459"/>
                  <a:gd name="T11" fmla="*/ 22 h 1455"/>
                  <a:gd name="T12" fmla="*/ 7 w 1459"/>
                  <a:gd name="T13" fmla="*/ 22 h 1455"/>
                  <a:gd name="T14" fmla="*/ 5 w 1459"/>
                  <a:gd name="T15" fmla="*/ 20 h 1455"/>
                  <a:gd name="T16" fmla="*/ 3 w 1459"/>
                  <a:gd name="T17" fmla="*/ 18 h 1455"/>
                  <a:gd name="T18" fmla="*/ 1 w 1459"/>
                  <a:gd name="T19" fmla="*/ 15 h 1455"/>
                  <a:gd name="T20" fmla="*/ 1 w 1459"/>
                  <a:gd name="T21" fmla="*/ 12 h 1455"/>
                  <a:gd name="T22" fmla="*/ 1 w 1459"/>
                  <a:gd name="T23" fmla="*/ 9 h 1455"/>
                  <a:gd name="T24" fmla="*/ 3 w 1459"/>
                  <a:gd name="T25" fmla="*/ 6 h 1455"/>
                  <a:gd name="T26" fmla="*/ 5 w 1459"/>
                  <a:gd name="T27" fmla="*/ 4 h 1455"/>
                  <a:gd name="T28" fmla="*/ 7 w 1459"/>
                  <a:gd name="T29" fmla="*/ 2 h 1455"/>
                  <a:gd name="T30" fmla="*/ 10 w 1459"/>
                  <a:gd name="T31" fmla="*/ 1 h 1455"/>
                  <a:gd name="T32" fmla="*/ 14 w 1459"/>
                  <a:gd name="T33" fmla="*/ 1 h 1455"/>
                  <a:gd name="T34" fmla="*/ 17 w 1459"/>
                  <a:gd name="T35" fmla="*/ 2 h 1455"/>
                  <a:gd name="T36" fmla="*/ 19 w 1459"/>
                  <a:gd name="T37" fmla="*/ 4 h 1455"/>
                  <a:gd name="T38" fmla="*/ 21 w 1459"/>
                  <a:gd name="T39" fmla="*/ 7 h 1455"/>
                  <a:gd name="T40" fmla="*/ 22 w 1459"/>
                  <a:gd name="T41" fmla="*/ 10 h 1455"/>
                  <a:gd name="T42" fmla="*/ 0 w 1459"/>
                  <a:gd name="T43" fmla="*/ 12 h 1455"/>
                  <a:gd name="T44" fmla="*/ 1 w 1459"/>
                  <a:gd name="T45" fmla="*/ 8 h 1455"/>
                  <a:gd name="T46" fmla="*/ 2 w 1459"/>
                  <a:gd name="T47" fmla="*/ 6 h 1455"/>
                  <a:gd name="T48" fmla="*/ 5 w 1459"/>
                  <a:gd name="T49" fmla="*/ 3 h 1455"/>
                  <a:gd name="T50" fmla="*/ 7 w 1459"/>
                  <a:gd name="T51" fmla="*/ 1 h 1455"/>
                  <a:gd name="T52" fmla="*/ 11 w 1459"/>
                  <a:gd name="T53" fmla="*/ 1 h 1455"/>
                  <a:gd name="T54" fmla="*/ 14 w 1459"/>
                  <a:gd name="T55" fmla="*/ 1 h 1455"/>
                  <a:gd name="T56" fmla="*/ 17 w 1459"/>
                  <a:gd name="T57" fmla="*/ 2 h 1455"/>
                  <a:gd name="T58" fmla="*/ 20 w 1459"/>
                  <a:gd name="T59" fmla="*/ 4 h 1455"/>
                  <a:gd name="T60" fmla="*/ 22 w 1459"/>
                  <a:gd name="T61" fmla="*/ 6 h 1455"/>
                  <a:gd name="T62" fmla="*/ 23 w 1459"/>
                  <a:gd name="T63" fmla="*/ 10 h 1455"/>
                  <a:gd name="T64" fmla="*/ 23 w 1459"/>
                  <a:gd name="T65" fmla="*/ 13 h 1455"/>
                  <a:gd name="T66" fmla="*/ 22 w 1459"/>
                  <a:gd name="T67" fmla="*/ 16 h 1455"/>
                  <a:gd name="T68" fmla="*/ 21 w 1459"/>
                  <a:gd name="T69" fmla="*/ 19 h 1455"/>
                  <a:gd name="T70" fmla="*/ 18 w 1459"/>
                  <a:gd name="T71" fmla="*/ 21 h 1455"/>
                  <a:gd name="T72" fmla="*/ 15 w 1459"/>
                  <a:gd name="T73" fmla="*/ 23 h 1455"/>
                  <a:gd name="T74" fmla="*/ 12 w 1459"/>
                  <a:gd name="T75" fmla="*/ 23 h 1455"/>
                  <a:gd name="T76" fmla="*/ 8 w 1459"/>
                  <a:gd name="T77" fmla="*/ 23 h 1455"/>
                  <a:gd name="T78" fmla="*/ 6 w 1459"/>
                  <a:gd name="T79" fmla="*/ 21 h 1455"/>
                  <a:gd name="T80" fmla="*/ 3 w 1459"/>
                  <a:gd name="T81" fmla="*/ 19 h 1455"/>
                  <a:gd name="T82" fmla="*/ 1 w 1459"/>
                  <a:gd name="T83" fmla="*/ 16 h 1455"/>
                  <a:gd name="T84" fmla="*/ 1 w 1459"/>
                  <a:gd name="T85" fmla="*/ 13 h 14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59" h="1455">
                    <a:moveTo>
                      <a:pt x="1392" y="727"/>
                    </a:moveTo>
                    <a:lnTo>
                      <a:pt x="1389" y="796"/>
                    </a:lnTo>
                    <a:lnTo>
                      <a:pt x="1378" y="864"/>
                    </a:lnTo>
                    <a:lnTo>
                      <a:pt x="1362" y="928"/>
                    </a:lnTo>
                    <a:lnTo>
                      <a:pt x="1339" y="991"/>
                    </a:lnTo>
                    <a:lnTo>
                      <a:pt x="1310" y="1050"/>
                    </a:lnTo>
                    <a:lnTo>
                      <a:pt x="1277" y="1107"/>
                    </a:lnTo>
                    <a:lnTo>
                      <a:pt x="1238" y="1159"/>
                    </a:lnTo>
                    <a:lnTo>
                      <a:pt x="1194" y="1207"/>
                    </a:lnTo>
                    <a:lnTo>
                      <a:pt x="1146" y="1252"/>
                    </a:lnTo>
                    <a:lnTo>
                      <a:pt x="1093" y="1291"/>
                    </a:lnTo>
                    <a:lnTo>
                      <a:pt x="1037" y="1325"/>
                    </a:lnTo>
                    <a:lnTo>
                      <a:pt x="978" y="1353"/>
                    </a:lnTo>
                    <a:lnTo>
                      <a:pt x="914" y="1377"/>
                    </a:lnTo>
                    <a:lnTo>
                      <a:pt x="850" y="1394"/>
                    </a:lnTo>
                    <a:lnTo>
                      <a:pt x="782" y="1404"/>
                    </a:lnTo>
                    <a:lnTo>
                      <a:pt x="711" y="1408"/>
                    </a:lnTo>
                    <a:lnTo>
                      <a:pt x="641" y="1404"/>
                    </a:lnTo>
                    <a:lnTo>
                      <a:pt x="573" y="1394"/>
                    </a:lnTo>
                    <a:lnTo>
                      <a:pt x="508" y="1377"/>
                    </a:lnTo>
                    <a:lnTo>
                      <a:pt x="445" y="1353"/>
                    </a:lnTo>
                    <a:lnTo>
                      <a:pt x="386" y="1326"/>
                    </a:lnTo>
                    <a:lnTo>
                      <a:pt x="329" y="1291"/>
                    </a:lnTo>
                    <a:lnTo>
                      <a:pt x="277" y="1252"/>
                    </a:lnTo>
                    <a:lnTo>
                      <a:pt x="229" y="1208"/>
                    </a:lnTo>
                    <a:lnTo>
                      <a:pt x="184" y="1160"/>
                    </a:lnTo>
                    <a:lnTo>
                      <a:pt x="145" y="1107"/>
                    </a:lnTo>
                    <a:lnTo>
                      <a:pt x="110" y="1052"/>
                    </a:lnTo>
                    <a:lnTo>
                      <a:pt x="83" y="992"/>
                    </a:lnTo>
                    <a:lnTo>
                      <a:pt x="60" y="929"/>
                    </a:lnTo>
                    <a:lnTo>
                      <a:pt x="42" y="864"/>
                    </a:lnTo>
                    <a:lnTo>
                      <a:pt x="32" y="796"/>
                    </a:lnTo>
                    <a:lnTo>
                      <a:pt x="28" y="727"/>
                    </a:lnTo>
                    <a:lnTo>
                      <a:pt x="32" y="658"/>
                    </a:lnTo>
                    <a:lnTo>
                      <a:pt x="42" y="591"/>
                    </a:lnTo>
                    <a:lnTo>
                      <a:pt x="60" y="525"/>
                    </a:lnTo>
                    <a:lnTo>
                      <a:pt x="81" y="463"/>
                    </a:lnTo>
                    <a:lnTo>
                      <a:pt x="110" y="403"/>
                    </a:lnTo>
                    <a:lnTo>
                      <a:pt x="145" y="346"/>
                    </a:lnTo>
                    <a:lnTo>
                      <a:pt x="184" y="295"/>
                    </a:lnTo>
                    <a:lnTo>
                      <a:pt x="228" y="245"/>
                    </a:lnTo>
                    <a:lnTo>
                      <a:pt x="276" y="201"/>
                    </a:lnTo>
                    <a:lnTo>
                      <a:pt x="329" y="162"/>
                    </a:lnTo>
                    <a:lnTo>
                      <a:pt x="384" y="128"/>
                    </a:lnTo>
                    <a:lnTo>
                      <a:pt x="444" y="99"/>
                    </a:lnTo>
                    <a:lnTo>
                      <a:pt x="508" y="76"/>
                    </a:lnTo>
                    <a:lnTo>
                      <a:pt x="572" y="58"/>
                    </a:lnTo>
                    <a:lnTo>
                      <a:pt x="640" y="48"/>
                    </a:lnTo>
                    <a:lnTo>
                      <a:pt x="710" y="45"/>
                    </a:lnTo>
                    <a:lnTo>
                      <a:pt x="781" y="48"/>
                    </a:lnTo>
                    <a:lnTo>
                      <a:pt x="849" y="58"/>
                    </a:lnTo>
                    <a:lnTo>
                      <a:pt x="914" y="76"/>
                    </a:lnTo>
                    <a:lnTo>
                      <a:pt x="976" y="99"/>
                    </a:lnTo>
                    <a:lnTo>
                      <a:pt x="1036" y="128"/>
                    </a:lnTo>
                    <a:lnTo>
                      <a:pt x="1093" y="162"/>
                    </a:lnTo>
                    <a:lnTo>
                      <a:pt x="1145" y="201"/>
                    </a:lnTo>
                    <a:lnTo>
                      <a:pt x="1193" y="245"/>
                    </a:lnTo>
                    <a:lnTo>
                      <a:pt x="1238" y="293"/>
                    </a:lnTo>
                    <a:lnTo>
                      <a:pt x="1277" y="346"/>
                    </a:lnTo>
                    <a:lnTo>
                      <a:pt x="1310" y="403"/>
                    </a:lnTo>
                    <a:lnTo>
                      <a:pt x="1339" y="462"/>
                    </a:lnTo>
                    <a:lnTo>
                      <a:pt x="1362" y="525"/>
                    </a:lnTo>
                    <a:lnTo>
                      <a:pt x="1378" y="590"/>
                    </a:lnTo>
                    <a:lnTo>
                      <a:pt x="1389" y="658"/>
                    </a:lnTo>
                    <a:lnTo>
                      <a:pt x="1392" y="727"/>
                    </a:lnTo>
                    <a:close/>
                    <a:moveTo>
                      <a:pt x="0" y="728"/>
                    </a:moveTo>
                    <a:lnTo>
                      <a:pt x="3" y="654"/>
                    </a:lnTo>
                    <a:lnTo>
                      <a:pt x="15" y="583"/>
                    </a:lnTo>
                    <a:lnTo>
                      <a:pt x="32" y="512"/>
                    </a:lnTo>
                    <a:lnTo>
                      <a:pt x="57" y="446"/>
                    </a:lnTo>
                    <a:lnTo>
                      <a:pt x="87" y="382"/>
                    </a:lnTo>
                    <a:lnTo>
                      <a:pt x="124" y="322"/>
                    </a:lnTo>
                    <a:lnTo>
                      <a:pt x="166" y="266"/>
                    </a:lnTo>
                    <a:lnTo>
                      <a:pt x="213" y="214"/>
                    </a:lnTo>
                    <a:lnTo>
                      <a:pt x="265" y="167"/>
                    </a:lnTo>
                    <a:lnTo>
                      <a:pt x="321" y="125"/>
                    </a:lnTo>
                    <a:lnTo>
                      <a:pt x="381" y="88"/>
                    </a:lnTo>
                    <a:lnTo>
                      <a:pt x="444" y="57"/>
                    </a:lnTo>
                    <a:lnTo>
                      <a:pt x="512" y="33"/>
                    </a:lnTo>
                    <a:lnTo>
                      <a:pt x="582" y="15"/>
                    </a:lnTo>
                    <a:lnTo>
                      <a:pt x="655" y="3"/>
                    </a:lnTo>
                    <a:lnTo>
                      <a:pt x="730" y="0"/>
                    </a:lnTo>
                    <a:lnTo>
                      <a:pt x="805" y="3"/>
                    </a:lnTo>
                    <a:lnTo>
                      <a:pt x="876" y="15"/>
                    </a:lnTo>
                    <a:lnTo>
                      <a:pt x="946" y="32"/>
                    </a:lnTo>
                    <a:lnTo>
                      <a:pt x="1013" y="56"/>
                    </a:lnTo>
                    <a:lnTo>
                      <a:pt x="1077" y="87"/>
                    </a:lnTo>
                    <a:lnTo>
                      <a:pt x="1137" y="124"/>
                    </a:lnTo>
                    <a:lnTo>
                      <a:pt x="1193" y="166"/>
                    </a:lnTo>
                    <a:lnTo>
                      <a:pt x="1245" y="213"/>
                    </a:lnTo>
                    <a:lnTo>
                      <a:pt x="1292" y="265"/>
                    </a:lnTo>
                    <a:lnTo>
                      <a:pt x="1333" y="321"/>
                    </a:lnTo>
                    <a:lnTo>
                      <a:pt x="1370" y="381"/>
                    </a:lnTo>
                    <a:lnTo>
                      <a:pt x="1401" y="444"/>
                    </a:lnTo>
                    <a:lnTo>
                      <a:pt x="1426" y="511"/>
                    </a:lnTo>
                    <a:lnTo>
                      <a:pt x="1444" y="580"/>
                    </a:lnTo>
                    <a:lnTo>
                      <a:pt x="1456" y="653"/>
                    </a:lnTo>
                    <a:lnTo>
                      <a:pt x="1459" y="727"/>
                    </a:lnTo>
                    <a:lnTo>
                      <a:pt x="1456" y="800"/>
                    </a:lnTo>
                    <a:lnTo>
                      <a:pt x="1444" y="873"/>
                    </a:lnTo>
                    <a:lnTo>
                      <a:pt x="1426" y="942"/>
                    </a:lnTo>
                    <a:lnTo>
                      <a:pt x="1400" y="1009"/>
                    </a:lnTo>
                    <a:lnTo>
                      <a:pt x="1370" y="1072"/>
                    </a:lnTo>
                    <a:lnTo>
                      <a:pt x="1333" y="1132"/>
                    </a:lnTo>
                    <a:lnTo>
                      <a:pt x="1291" y="1189"/>
                    </a:lnTo>
                    <a:lnTo>
                      <a:pt x="1244" y="1241"/>
                    </a:lnTo>
                    <a:lnTo>
                      <a:pt x="1192" y="1288"/>
                    </a:lnTo>
                    <a:lnTo>
                      <a:pt x="1137" y="1330"/>
                    </a:lnTo>
                    <a:lnTo>
                      <a:pt x="1077" y="1366"/>
                    </a:lnTo>
                    <a:lnTo>
                      <a:pt x="1013" y="1397"/>
                    </a:lnTo>
                    <a:lnTo>
                      <a:pt x="946" y="1421"/>
                    </a:lnTo>
                    <a:lnTo>
                      <a:pt x="876" y="1440"/>
                    </a:lnTo>
                    <a:lnTo>
                      <a:pt x="805" y="1451"/>
                    </a:lnTo>
                    <a:lnTo>
                      <a:pt x="731" y="1455"/>
                    </a:lnTo>
                    <a:lnTo>
                      <a:pt x="656" y="1451"/>
                    </a:lnTo>
                    <a:lnTo>
                      <a:pt x="582" y="1440"/>
                    </a:lnTo>
                    <a:lnTo>
                      <a:pt x="512" y="1423"/>
                    </a:lnTo>
                    <a:lnTo>
                      <a:pt x="445" y="1397"/>
                    </a:lnTo>
                    <a:lnTo>
                      <a:pt x="381" y="1367"/>
                    </a:lnTo>
                    <a:lnTo>
                      <a:pt x="321" y="1330"/>
                    </a:lnTo>
                    <a:lnTo>
                      <a:pt x="265" y="1289"/>
                    </a:lnTo>
                    <a:lnTo>
                      <a:pt x="213" y="1242"/>
                    </a:lnTo>
                    <a:lnTo>
                      <a:pt x="166" y="1191"/>
                    </a:lnTo>
                    <a:lnTo>
                      <a:pt x="124" y="1135"/>
                    </a:lnTo>
                    <a:lnTo>
                      <a:pt x="87" y="1075"/>
                    </a:lnTo>
                    <a:lnTo>
                      <a:pt x="57" y="1011"/>
                    </a:lnTo>
                    <a:lnTo>
                      <a:pt x="33" y="944"/>
                    </a:lnTo>
                    <a:lnTo>
                      <a:pt x="15" y="874"/>
                    </a:lnTo>
                    <a:lnTo>
                      <a:pt x="3" y="803"/>
                    </a:lnTo>
                    <a:lnTo>
                      <a:pt x="0" y="728"/>
                    </a:lnTo>
                    <a:close/>
                  </a:path>
                </a:pathLst>
              </a:custGeom>
              <a:solidFill>
                <a:srgbClr val="C1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4" name="Freeform 1154">
                <a:extLst>
                  <a:ext uri="{FF2B5EF4-FFF2-40B4-BE49-F238E27FC236}">
                    <a16:creationId xmlns:a16="http://schemas.microsoft.com/office/drawing/2014/main" id="{BEB17884-5083-4581-9126-44B660363C03}"/>
                  </a:ext>
                </a:extLst>
              </p:cNvPr>
              <p:cNvSpPr>
                <a:spLocks noEditPoints="1"/>
              </p:cNvSpPr>
              <p:nvPr/>
            </p:nvSpPr>
            <p:spPr bwMode="auto">
              <a:xfrm>
                <a:off x="1746" y="2518"/>
                <a:ext cx="724" cy="723"/>
              </a:xfrm>
              <a:custGeom>
                <a:avLst/>
                <a:gdLst>
                  <a:gd name="T0" fmla="*/ 22 w 1448"/>
                  <a:gd name="T1" fmla="*/ 14 h 1445"/>
                  <a:gd name="T2" fmla="*/ 21 w 1448"/>
                  <a:gd name="T3" fmla="*/ 17 h 1445"/>
                  <a:gd name="T4" fmla="*/ 19 w 1448"/>
                  <a:gd name="T5" fmla="*/ 19 h 1445"/>
                  <a:gd name="T6" fmla="*/ 17 w 1448"/>
                  <a:gd name="T7" fmla="*/ 21 h 1445"/>
                  <a:gd name="T8" fmla="*/ 14 w 1448"/>
                  <a:gd name="T9" fmla="*/ 22 h 1445"/>
                  <a:gd name="T10" fmla="*/ 10 w 1448"/>
                  <a:gd name="T11" fmla="*/ 22 h 1445"/>
                  <a:gd name="T12" fmla="*/ 7 w 1448"/>
                  <a:gd name="T13" fmla="*/ 22 h 1445"/>
                  <a:gd name="T14" fmla="*/ 5 w 1448"/>
                  <a:gd name="T15" fmla="*/ 20 h 1445"/>
                  <a:gd name="T16" fmla="*/ 3 w 1448"/>
                  <a:gd name="T17" fmla="*/ 18 h 1445"/>
                  <a:gd name="T18" fmla="*/ 1 w 1448"/>
                  <a:gd name="T19" fmla="*/ 15 h 1445"/>
                  <a:gd name="T20" fmla="*/ 1 w 1448"/>
                  <a:gd name="T21" fmla="*/ 12 h 1445"/>
                  <a:gd name="T22" fmla="*/ 1 w 1448"/>
                  <a:gd name="T23" fmla="*/ 9 h 1445"/>
                  <a:gd name="T24" fmla="*/ 3 w 1448"/>
                  <a:gd name="T25" fmla="*/ 6 h 1445"/>
                  <a:gd name="T26" fmla="*/ 5 w 1448"/>
                  <a:gd name="T27" fmla="*/ 4 h 1445"/>
                  <a:gd name="T28" fmla="*/ 7 w 1448"/>
                  <a:gd name="T29" fmla="*/ 2 h 1445"/>
                  <a:gd name="T30" fmla="*/ 10 w 1448"/>
                  <a:gd name="T31" fmla="*/ 1 h 1445"/>
                  <a:gd name="T32" fmla="*/ 14 w 1448"/>
                  <a:gd name="T33" fmla="*/ 1 h 1445"/>
                  <a:gd name="T34" fmla="*/ 17 w 1448"/>
                  <a:gd name="T35" fmla="*/ 2 h 1445"/>
                  <a:gd name="T36" fmla="*/ 19 w 1448"/>
                  <a:gd name="T37" fmla="*/ 4 h 1445"/>
                  <a:gd name="T38" fmla="*/ 21 w 1448"/>
                  <a:gd name="T39" fmla="*/ 7 h 1445"/>
                  <a:gd name="T40" fmla="*/ 22 w 1448"/>
                  <a:gd name="T41" fmla="*/ 10 h 1445"/>
                  <a:gd name="T42" fmla="*/ 0 w 1448"/>
                  <a:gd name="T43" fmla="*/ 12 h 1445"/>
                  <a:gd name="T44" fmla="*/ 1 w 1448"/>
                  <a:gd name="T45" fmla="*/ 8 h 1445"/>
                  <a:gd name="T46" fmla="*/ 2 w 1448"/>
                  <a:gd name="T47" fmla="*/ 5 h 1445"/>
                  <a:gd name="T48" fmla="*/ 5 w 1448"/>
                  <a:gd name="T49" fmla="*/ 3 h 1445"/>
                  <a:gd name="T50" fmla="*/ 7 w 1448"/>
                  <a:gd name="T51" fmla="*/ 1 h 1445"/>
                  <a:gd name="T52" fmla="*/ 11 w 1448"/>
                  <a:gd name="T53" fmla="*/ 1 h 1445"/>
                  <a:gd name="T54" fmla="*/ 14 w 1448"/>
                  <a:gd name="T55" fmla="*/ 1 h 1445"/>
                  <a:gd name="T56" fmla="*/ 17 w 1448"/>
                  <a:gd name="T57" fmla="*/ 2 h 1445"/>
                  <a:gd name="T58" fmla="*/ 20 w 1448"/>
                  <a:gd name="T59" fmla="*/ 4 h 1445"/>
                  <a:gd name="T60" fmla="*/ 22 w 1448"/>
                  <a:gd name="T61" fmla="*/ 6 h 1445"/>
                  <a:gd name="T62" fmla="*/ 23 w 1448"/>
                  <a:gd name="T63" fmla="*/ 10 h 1445"/>
                  <a:gd name="T64" fmla="*/ 23 w 1448"/>
                  <a:gd name="T65" fmla="*/ 13 h 1445"/>
                  <a:gd name="T66" fmla="*/ 22 w 1448"/>
                  <a:gd name="T67" fmla="*/ 16 h 1445"/>
                  <a:gd name="T68" fmla="*/ 21 w 1448"/>
                  <a:gd name="T69" fmla="*/ 19 h 1445"/>
                  <a:gd name="T70" fmla="*/ 18 w 1448"/>
                  <a:gd name="T71" fmla="*/ 21 h 1445"/>
                  <a:gd name="T72" fmla="*/ 15 w 1448"/>
                  <a:gd name="T73" fmla="*/ 23 h 1445"/>
                  <a:gd name="T74" fmla="*/ 12 w 1448"/>
                  <a:gd name="T75" fmla="*/ 23 h 1445"/>
                  <a:gd name="T76" fmla="*/ 8 w 1448"/>
                  <a:gd name="T77" fmla="*/ 23 h 1445"/>
                  <a:gd name="T78" fmla="*/ 5 w 1448"/>
                  <a:gd name="T79" fmla="*/ 21 h 1445"/>
                  <a:gd name="T80" fmla="*/ 3 w 1448"/>
                  <a:gd name="T81" fmla="*/ 19 h 1445"/>
                  <a:gd name="T82" fmla="*/ 1 w 1448"/>
                  <a:gd name="T83" fmla="*/ 16 h 1445"/>
                  <a:gd name="T84" fmla="*/ 1 w 1448"/>
                  <a:gd name="T85" fmla="*/ 13 h 14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48" h="1445">
                    <a:moveTo>
                      <a:pt x="1391" y="722"/>
                    </a:moveTo>
                    <a:lnTo>
                      <a:pt x="1387" y="791"/>
                    </a:lnTo>
                    <a:lnTo>
                      <a:pt x="1377" y="859"/>
                    </a:lnTo>
                    <a:lnTo>
                      <a:pt x="1359" y="924"/>
                    </a:lnTo>
                    <a:lnTo>
                      <a:pt x="1336" y="987"/>
                    </a:lnTo>
                    <a:lnTo>
                      <a:pt x="1308" y="1047"/>
                    </a:lnTo>
                    <a:lnTo>
                      <a:pt x="1273" y="1103"/>
                    </a:lnTo>
                    <a:lnTo>
                      <a:pt x="1234" y="1156"/>
                    </a:lnTo>
                    <a:lnTo>
                      <a:pt x="1190" y="1204"/>
                    </a:lnTo>
                    <a:lnTo>
                      <a:pt x="1141" y="1249"/>
                    </a:lnTo>
                    <a:lnTo>
                      <a:pt x="1089" y="1289"/>
                    </a:lnTo>
                    <a:lnTo>
                      <a:pt x="1031" y="1323"/>
                    </a:lnTo>
                    <a:lnTo>
                      <a:pt x="971" y="1352"/>
                    </a:lnTo>
                    <a:lnTo>
                      <a:pt x="909" y="1375"/>
                    </a:lnTo>
                    <a:lnTo>
                      <a:pt x="842" y="1392"/>
                    </a:lnTo>
                    <a:lnTo>
                      <a:pt x="774" y="1403"/>
                    </a:lnTo>
                    <a:lnTo>
                      <a:pt x="704" y="1406"/>
                    </a:lnTo>
                    <a:lnTo>
                      <a:pt x="634" y="1403"/>
                    </a:lnTo>
                    <a:lnTo>
                      <a:pt x="566" y="1392"/>
                    </a:lnTo>
                    <a:lnTo>
                      <a:pt x="500" y="1375"/>
                    </a:lnTo>
                    <a:lnTo>
                      <a:pt x="437" y="1352"/>
                    </a:lnTo>
                    <a:lnTo>
                      <a:pt x="377" y="1323"/>
                    </a:lnTo>
                    <a:lnTo>
                      <a:pt x="320" y="1289"/>
                    </a:lnTo>
                    <a:lnTo>
                      <a:pt x="267" y="1249"/>
                    </a:lnTo>
                    <a:lnTo>
                      <a:pt x="219" y="1206"/>
                    </a:lnTo>
                    <a:lnTo>
                      <a:pt x="174" y="1157"/>
                    </a:lnTo>
                    <a:lnTo>
                      <a:pt x="135" y="1104"/>
                    </a:lnTo>
                    <a:lnTo>
                      <a:pt x="102" y="1048"/>
                    </a:lnTo>
                    <a:lnTo>
                      <a:pt x="73" y="988"/>
                    </a:lnTo>
                    <a:lnTo>
                      <a:pt x="50" y="926"/>
                    </a:lnTo>
                    <a:lnTo>
                      <a:pt x="32" y="860"/>
                    </a:lnTo>
                    <a:lnTo>
                      <a:pt x="22" y="792"/>
                    </a:lnTo>
                    <a:lnTo>
                      <a:pt x="19" y="723"/>
                    </a:lnTo>
                    <a:lnTo>
                      <a:pt x="22" y="653"/>
                    </a:lnTo>
                    <a:lnTo>
                      <a:pt x="32" y="586"/>
                    </a:lnTo>
                    <a:lnTo>
                      <a:pt x="49" y="520"/>
                    </a:lnTo>
                    <a:lnTo>
                      <a:pt x="72" y="457"/>
                    </a:lnTo>
                    <a:lnTo>
                      <a:pt x="100" y="397"/>
                    </a:lnTo>
                    <a:lnTo>
                      <a:pt x="135" y="340"/>
                    </a:lnTo>
                    <a:lnTo>
                      <a:pt x="174" y="287"/>
                    </a:lnTo>
                    <a:lnTo>
                      <a:pt x="218" y="239"/>
                    </a:lnTo>
                    <a:lnTo>
                      <a:pt x="267" y="194"/>
                    </a:lnTo>
                    <a:lnTo>
                      <a:pt x="319" y="155"/>
                    </a:lnTo>
                    <a:lnTo>
                      <a:pt x="377" y="120"/>
                    </a:lnTo>
                    <a:lnTo>
                      <a:pt x="437" y="91"/>
                    </a:lnTo>
                    <a:lnTo>
                      <a:pt x="499" y="68"/>
                    </a:lnTo>
                    <a:lnTo>
                      <a:pt x="566" y="51"/>
                    </a:lnTo>
                    <a:lnTo>
                      <a:pt x="634" y="41"/>
                    </a:lnTo>
                    <a:lnTo>
                      <a:pt x="704" y="37"/>
                    </a:lnTo>
                    <a:lnTo>
                      <a:pt x="774" y="41"/>
                    </a:lnTo>
                    <a:lnTo>
                      <a:pt x="842" y="51"/>
                    </a:lnTo>
                    <a:lnTo>
                      <a:pt x="908" y="67"/>
                    </a:lnTo>
                    <a:lnTo>
                      <a:pt x="971" y="90"/>
                    </a:lnTo>
                    <a:lnTo>
                      <a:pt x="1031" y="119"/>
                    </a:lnTo>
                    <a:lnTo>
                      <a:pt x="1088" y="154"/>
                    </a:lnTo>
                    <a:lnTo>
                      <a:pt x="1141" y="194"/>
                    </a:lnTo>
                    <a:lnTo>
                      <a:pt x="1189" y="238"/>
                    </a:lnTo>
                    <a:lnTo>
                      <a:pt x="1233" y="286"/>
                    </a:lnTo>
                    <a:lnTo>
                      <a:pt x="1273" y="339"/>
                    </a:lnTo>
                    <a:lnTo>
                      <a:pt x="1308" y="396"/>
                    </a:lnTo>
                    <a:lnTo>
                      <a:pt x="1336" y="456"/>
                    </a:lnTo>
                    <a:lnTo>
                      <a:pt x="1359" y="519"/>
                    </a:lnTo>
                    <a:lnTo>
                      <a:pt x="1377" y="585"/>
                    </a:lnTo>
                    <a:lnTo>
                      <a:pt x="1387" y="651"/>
                    </a:lnTo>
                    <a:lnTo>
                      <a:pt x="1391" y="722"/>
                    </a:lnTo>
                    <a:close/>
                    <a:moveTo>
                      <a:pt x="0" y="723"/>
                    </a:moveTo>
                    <a:lnTo>
                      <a:pt x="4" y="649"/>
                    </a:lnTo>
                    <a:lnTo>
                      <a:pt x="15" y="578"/>
                    </a:lnTo>
                    <a:lnTo>
                      <a:pt x="32" y="509"/>
                    </a:lnTo>
                    <a:lnTo>
                      <a:pt x="57" y="443"/>
                    </a:lnTo>
                    <a:lnTo>
                      <a:pt x="87" y="380"/>
                    </a:lnTo>
                    <a:lnTo>
                      <a:pt x="123" y="320"/>
                    </a:lnTo>
                    <a:lnTo>
                      <a:pt x="165" y="264"/>
                    </a:lnTo>
                    <a:lnTo>
                      <a:pt x="211" y="212"/>
                    </a:lnTo>
                    <a:lnTo>
                      <a:pt x="263" y="166"/>
                    </a:lnTo>
                    <a:lnTo>
                      <a:pt x="318" y="125"/>
                    </a:lnTo>
                    <a:lnTo>
                      <a:pt x="378" y="88"/>
                    </a:lnTo>
                    <a:lnTo>
                      <a:pt x="441" y="58"/>
                    </a:lnTo>
                    <a:lnTo>
                      <a:pt x="508" y="33"/>
                    </a:lnTo>
                    <a:lnTo>
                      <a:pt x="577" y="15"/>
                    </a:lnTo>
                    <a:lnTo>
                      <a:pt x="650" y="4"/>
                    </a:lnTo>
                    <a:lnTo>
                      <a:pt x="725" y="0"/>
                    </a:lnTo>
                    <a:lnTo>
                      <a:pt x="798" y="4"/>
                    </a:lnTo>
                    <a:lnTo>
                      <a:pt x="870" y="15"/>
                    </a:lnTo>
                    <a:lnTo>
                      <a:pt x="939" y="33"/>
                    </a:lnTo>
                    <a:lnTo>
                      <a:pt x="1006" y="57"/>
                    </a:lnTo>
                    <a:lnTo>
                      <a:pt x="1069" y="88"/>
                    </a:lnTo>
                    <a:lnTo>
                      <a:pt x="1129" y="124"/>
                    </a:lnTo>
                    <a:lnTo>
                      <a:pt x="1184" y="166"/>
                    </a:lnTo>
                    <a:lnTo>
                      <a:pt x="1236" y="212"/>
                    </a:lnTo>
                    <a:lnTo>
                      <a:pt x="1282" y="264"/>
                    </a:lnTo>
                    <a:lnTo>
                      <a:pt x="1325" y="320"/>
                    </a:lnTo>
                    <a:lnTo>
                      <a:pt x="1361" y="378"/>
                    </a:lnTo>
                    <a:lnTo>
                      <a:pt x="1392" y="442"/>
                    </a:lnTo>
                    <a:lnTo>
                      <a:pt x="1416" y="507"/>
                    </a:lnTo>
                    <a:lnTo>
                      <a:pt x="1433" y="577"/>
                    </a:lnTo>
                    <a:lnTo>
                      <a:pt x="1445" y="648"/>
                    </a:lnTo>
                    <a:lnTo>
                      <a:pt x="1448" y="722"/>
                    </a:lnTo>
                    <a:lnTo>
                      <a:pt x="1445" y="795"/>
                    </a:lnTo>
                    <a:lnTo>
                      <a:pt x="1433" y="867"/>
                    </a:lnTo>
                    <a:lnTo>
                      <a:pt x="1416" y="936"/>
                    </a:lnTo>
                    <a:lnTo>
                      <a:pt x="1391" y="1003"/>
                    </a:lnTo>
                    <a:lnTo>
                      <a:pt x="1361" y="1066"/>
                    </a:lnTo>
                    <a:lnTo>
                      <a:pt x="1324" y="1125"/>
                    </a:lnTo>
                    <a:lnTo>
                      <a:pt x="1282" y="1181"/>
                    </a:lnTo>
                    <a:lnTo>
                      <a:pt x="1235" y="1232"/>
                    </a:lnTo>
                    <a:lnTo>
                      <a:pt x="1184" y="1279"/>
                    </a:lnTo>
                    <a:lnTo>
                      <a:pt x="1128" y="1321"/>
                    </a:lnTo>
                    <a:lnTo>
                      <a:pt x="1069" y="1358"/>
                    </a:lnTo>
                    <a:lnTo>
                      <a:pt x="1006" y="1388"/>
                    </a:lnTo>
                    <a:lnTo>
                      <a:pt x="939" y="1412"/>
                    </a:lnTo>
                    <a:lnTo>
                      <a:pt x="870" y="1430"/>
                    </a:lnTo>
                    <a:lnTo>
                      <a:pt x="798" y="1442"/>
                    </a:lnTo>
                    <a:lnTo>
                      <a:pt x="725" y="1445"/>
                    </a:lnTo>
                    <a:lnTo>
                      <a:pt x="650" y="1442"/>
                    </a:lnTo>
                    <a:lnTo>
                      <a:pt x="577" y="1430"/>
                    </a:lnTo>
                    <a:lnTo>
                      <a:pt x="508" y="1413"/>
                    </a:lnTo>
                    <a:lnTo>
                      <a:pt x="441" y="1389"/>
                    </a:lnTo>
                    <a:lnTo>
                      <a:pt x="378" y="1358"/>
                    </a:lnTo>
                    <a:lnTo>
                      <a:pt x="318" y="1322"/>
                    </a:lnTo>
                    <a:lnTo>
                      <a:pt x="263" y="1281"/>
                    </a:lnTo>
                    <a:lnTo>
                      <a:pt x="211" y="1233"/>
                    </a:lnTo>
                    <a:lnTo>
                      <a:pt x="165" y="1183"/>
                    </a:lnTo>
                    <a:lnTo>
                      <a:pt x="123" y="1126"/>
                    </a:lnTo>
                    <a:lnTo>
                      <a:pt x="87" y="1067"/>
                    </a:lnTo>
                    <a:lnTo>
                      <a:pt x="57" y="1004"/>
                    </a:lnTo>
                    <a:lnTo>
                      <a:pt x="32" y="937"/>
                    </a:lnTo>
                    <a:lnTo>
                      <a:pt x="15" y="868"/>
                    </a:lnTo>
                    <a:lnTo>
                      <a:pt x="4" y="797"/>
                    </a:lnTo>
                    <a:lnTo>
                      <a:pt x="0" y="723"/>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5" name="Freeform 1155">
                <a:extLst>
                  <a:ext uri="{FF2B5EF4-FFF2-40B4-BE49-F238E27FC236}">
                    <a16:creationId xmlns:a16="http://schemas.microsoft.com/office/drawing/2014/main" id="{5ADCEDB6-ACBD-49C1-9D0B-06B6603A5CBF}"/>
                  </a:ext>
                </a:extLst>
              </p:cNvPr>
              <p:cNvSpPr>
                <a:spLocks noEditPoints="1"/>
              </p:cNvSpPr>
              <p:nvPr/>
            </p:nvSpPr>
            <p:spPr bwMode="auto">
              <a:xfrm>
                <a:off x="1747" y="2521"/>
                <a:ext cx="720" cy="717"/>
              </a:xfrm>
              <a:custGeom>
                <a:avLst/>
                <a:gdLst>
                  <a:gd name="T0" fmla="*/ 22 w 1438"/>
                  <a:gd name="T1" fmla="*/ 13 h 1436"/>
                  <a:gd name="T2" fmla="*/ 21 w 1438"/>
                  <a:gd name="T3" fmla="*/ 16 h 1436"/>
                  <a:gd name="T4" fmla="*/ 19 w 1438"/>
                  <a:gd name="T5" fmla="*/ 18 h 1436"/>
                  <a:gd name="T6" fmla="*/ 17 w 1438"/>
                  <a:gd name="T7" fmla="*/ 20 h 1436"/>
                  <a:gd name="T8" fmla="*/ 14 w 1438"/>
                  <a:gd name="T9" fmla="*/ 21 h 1436"/>
                  <a:gd name="T10" fmla="*/ 10 w 1438"/>
                  <a:gd name="T11" fmla="*/ 21 h 1436"/>
                  <a:gd name="T12" fmla="*/ 7 w 1438"/>
                  <a:gd name="T13" fmla="*/ 21 h 1436"/>
                  <a:gd name="T14" fmla="*/ 5 w 1438"/>
                  <a:gd name="T15" fmla="*/ 19 h 1436"/>
                  <a:gd name="T16" fmla="*/ 2 w 1438"/>
                  <a:gd name="T17" fmla="*/ 17 h 1436"/>
                  <a:gd name="T18" fmla="*/ 1 w 1438"/>
                  <a:gd name="T19" fmla="*/ 14 h 1436"/>
                  <a:gd name="T20" fmla="*/ 1 w 1438"/>
                  <a:gd name="T21" fmla="*/ 11 h 1436"/>
                  <a:gd name="T22" fmla="*/ 1 w 1438"/>
                  <a:gd name="T23" fmla="*/ 8 h 1436"/>
                  <a:gd name="T24" fmla="*/ 2 w 1438"/>
                  <a:gd name="T25" fmla="*/ 5 h 1436"/>
                  <a:gd name="T26" fmla="*/ 5 w 1438"/>
                  <a:gd name="T27" fmla="*/ 2 h 1436"/>
                  <a:gd name="T28" fmla="*/ 7 w 1438"/>
                  <a:gd name="T29" fmla="*/ 1 h 1436"/>
                  <a:gd name="T30" fmla="*/ 10 w 1438"/>
                  <a:gd name="T31" fmla="*/ 0 h 1436"/>
                  <a:gd name="T32" fmla="*/ 14 w 1438"/>
                  <a:gd name="T33" fmla="*/ 0 h 1436"/>
                  <a:gd name="T34" fmla="*/ 17 w 1438"/>
                  <a:gd name="T35" fmla="*/ 1 h 1436"/>
                  <a:gd name="T36" fmla="*/ 19 w 1438"/>
                  <a:gd name="T37" fmla="*/ 3 h 1436"/>
                  <a:gd name="T38" fmla="*/ 21 w 1438"/>
                  <a:gd name="T39" fmla="*/ 6 h 1436"/>
                  <a:gd name="T40" fmla="*/ 22 w 1438"/>
                  <a:gd name="T41" fmla="*/ 9 h 1436"/>
                  <a:gd name="T42" fmla="*/ 0 w 1438"/>
                  <a:gd name="T43" fmla="*/ 11 h 1436"/>
                  <a:gd name="T44" fmla="*/ 1 w 1438"/>
                  <a:gd name="T45" fmla="*/ 7 h 1436"/>
                  <a:gd name="T46" fmla="*/ 2 w 1438"/>
                  <a:gd name="T47" fmla="*/ 4 h 1436"/>
                  <a:gd name="T48" fmla="*/ 5 w 1438"/>
                  <a:gd name="T49" fmla="*/ 2 h 1436"/>
                  <a:gd name="T50" fmla="*/ 7 w 1438"/>
                  <a:gd name="T51" fmla="*/ 0 h 1436"/>
                  <a:gd name="T52" fmla="*/ 11 w 1438"/>
                  <a:gd name="T53" fmla="*/ 0 h 1436"/>
                  <a:gd name="T54" fmla="*/ 14 w 1438"/>
                  <a:gd name="T55" fmla="*/ 0 h 1436"/>
                  <a:gd name="T56" fmla="*/ 17 w 1438"/>
                  <a:gd name="T57" fmla="*/ 1 h 1436"/>
                  <a:gd name="T58" fmla="*/ 20 w 1438"/>
                  <a:gd name="T59" fmla="*/ 3 h 1436"/>
                  <a:gd name="T60" fmla="*/ 22 w 1438"/>
                  <a:gd name="T61" fmla="*/ 5 h 1436"/>
                  <a:gd name="T62" fmla="*/ 23 w 1438"/>
                  <a:gd name="T63" fmla="*/ 8 h 1436"/>
                  <a:gd name="T64" fmla="*/ 23 w 1438"/>
                  <a:gd name="T65" fmla="*/ 12 h 1436"/>
                  <a:gd name="T66" fmla="*/ 22 w 1438"/>
                  <a:gd name="T67" fmla="*/ 15 h 1436"/>
                  <a:gd name="T68" fmla="*/ 20 w 1438"/>
                  <a:gd name="T69" fmla="*/ 18 h 1436"/>
                  <a:gd name="T70" fmla="*/ 18 w 1438"/>
                  <a:gd name="T71" fmla="*/ 20 h 1436"/>
                  <a:gd name="T72" fmla="*/ 15 w 1438"/>
                  <a:gd name="T73" fmla="*/ 21 h 1436"/>
                  <a:gd name="T74" fmla="*/ 12 w 1438"/>
                  <a:gd name="T75" fmla="*/ 22 h 1436"/>
                  <a:gd name="T76" fmla="*/ 8 w 1438"/>
                  <a:gd name="T77" fmla="*/ 21 h 1436"/>
                  <a:gd name="T78" fmla="*/ 5 w 1438"/>
                  <a:gd name="T79" fmla="*/ 20 h 1436"/>
                  <a:gd name="T80" fmla="*/ 3 w 1438"/>
                  <a:gd name="T81" fmla="*/ 18 h 1436"/>
                  <a:gd name="T82" fmla="*/ 1 w 1438"/>
                  <a:gd name="T83" fmla="*/ 15 h 1436"/>
                  <a:gd name="T84" fmla="*/ 1 w 1438"/>
                  <a:gd name="T85" fmla="*/ 12 h 14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8" h="1436">
                    <a:moveTo>
                      <a:pt x="1387" y="717"/>
                    </a:moveTo>
                    <a:lnTo>
                      <a:pt x="1383" y="787"/>
                    </a:lnTo>
                    <a:lnTo>
                      <a:pt x="1373" y="855"/>
                    </a:lnTo>
                    <a:lnTo>
                      <a:pt x="1355" y="921"/>
                    </a:lnTo>
                    <a:lnTo>
                      <a:pt x="1332" y="984"/>
                    </a:lnTo>
                    <a:lnTo>
                      <a:pt x="1304" y="1044"/>
                    </a:lnTo>
                    <a:lnTo>
                      <a:pt x="1269" y="1100"/>
                    </a:lnTo>
                    <a:lnTo>
                      <a:pt x="1230" y="1153"/>
                    </a:lnTo>
                    <a:lnTo>
                      <a:pt x="1185" y="1202"/>
                    </a:lnTo>
                    <a:lnTo>
                      <a:pt x="1137" y="1247"/>
                    </a:lnTo>
                    <a:lnTo>
                      <a:pt x="1084" y="1286"/>
                    </a:lnTo>
                    <a:lnTo>
                      <a:pt x="1026" y="1320"/>
                    </a:lnTo>
                    <a:lnTo>
                      <a:pt x="966" y="1349"/>
                    </a:lnTo>
                    <a:lnTo>
                      <a:pt x="903" y="1372"/>
                    </a:lnTo>
                    <a:lnTo>
                      <a:pt x="837" y="1390"/>
                    </a:lnTo>
                    <a:lnTo>
                      <a:pt x="768" y="1400"/>
                    </a:lnTo>
                    <a:lnTo>
                      <a:pt x="698" y="1403"/>
                    </a:lnTo>
                    <a:lnTo>
                      <a:pt x="626" y="1400"/>
                    </a:lnTo>
                    <a:lnTo>
                      <a:pt x="558" y="1390"/>
                    </a:lnTo>
                    <a:lnTo>
                      <a:pt x="492" y="1373"/>
                    </a:lnTo>
                    <a:lnTo>
                      <a:pt x="428" y="1350"/>
                    </a:lnTo>
                    <a:lnTo>
                      <a:pt x="368" y="1322"/>
                    </a:lnTo>
                    <a:lnTo>
                      <a:pt x="311" y="1287"/>
                    </a:lnTo>
                    <a:lnTo>
                      <a:pt x="258" y="1247"/>
                    </a:lnTo>
                    <a:lnTo>
                      <a:pt x="209" y="1203"/>
                    </a:lnTo>
                    <a:lnTo>
                      <a:pt x="164" y="1155"/>
                    </a:lnTo>
                    <a:lnTo>
                      <a:pt x="125" y="1102"/>
                    </a:lnTo>
                    <a:lnTo>
                      <a:pt x="91" y="1045"/>
                    </a:lnTo>
                    <a:lnTo>
                      <a:pt x="62" y="984"/>
                    </a:lnTo>
                    <a:lnTo>
                      <a:pt x="39" y="922"/>
                    </a:lnTo>
                    <a:lnTo>
                      <a:pt x="22" y="856"/>
                    </a:lnTo>
                    <a:lnTo>
                      <a:pt x="11" y="788"/>
                    </a:lnTo>
                    <a:lnTo>
                      <a:pt x="8" y="718"/>
                    </a:lnTo>
                    <a:lnTo>
                      <a:pt x="11" y="648"/>
                    </a:lnTo>
                    <a:lnTo>
                      <a:pt x="22" y="580"/>
                    </a:lnTo>
                    <a:lnTo>
                      <a:pt x="38" y="514"/>
                    </a:lnTo>
                    <a:lnTo>
                      <a:pt x="61" y="451"/>
                    </a:lnTo>
                    <a:lnTo>
                      <a:pt x="90" y="389"/>
                    </a:lnTo>
                    <a:lnTo>
                      <a:pt x="124" y="333"/>
                    </a:lnTo>
                    <a:lnTo>
                      <a:pt x="164" y="280"/>
                    </a:lnTo>
                    <a:lnTo>
                      <a:pt x="208" y="230"/>
                    </a:lnTo>
                    <a:lnTo>
                      <a:pt x="258" y="187"/>
                    </a:lnTo>
                    <a:lnTo>
                      <a:pt x="311" y="146"/>
                    </a:lnTo>
                    <a:lnTo>
                      <a:pt x="367" y="112"/>
                    </a:lnTo>
                    <a:lnTo>
                      <a:pt x="428" y="83"/>
                    </a:lnTo>
                    <a:lnTo>
                      <a:pt x="492" y="59"/>
                    </a:lnTo>
                    <a:lnTo>
                      <a:pt x="558" y="43"/>
                    </a:lnTo>
                    <a:lnTo>
                      <a:pt x="626" y="31"/>
                    </a:lnTo>
                    <a:lnTo>
                      <a:pt x="698" y="28"/>
                    </a:lnTo>
                    <a:lnTo>
                      <a:pt x="768" y="31"/>
                    </a:lnTo>
                    <a:lnTo>
                      <a:pt x="837" y="42"/>
                    </a:lnTo>
                    <a:lnTo>
                      <a:pt x="904" y="59"/>
                    </a:lnTo>
                    <a:lnTo>
                      <a:pt x="967" y="82"/>
                    </a:lnTo>
                    <a:lnTo>
                      <a:pt x="1027" y="111"/>
                    </a:lnTo>
                    <a:lnTo>
                      <a:pt x="1084" y="145"/>
                    </a:lnTo>
                    <a:lnTo>
                      <a:pt x="1137" y="186"/>
                    </a:lnTo>
                    <a:lnTo>
                      <a:pt x="1186" y="230"/>
                    </a:lnTo>
                    <a:lnTo>
                      <a:pt x="1230" y="279"/>
                    </a:lnTo>
                    <a:lnTo>
                      <a:pt x="1270" y="332"/>
                    </a:lnTo>
                    <a:lnTo>
                      <a:pt x="1305" y="389"/>
                    </a:lnTo>
                    <a:lnTo>
                      <a:pt x="1334" y="449"/>
                    </a:lnTo>
                    <a:lnTo>
                      <a:pt x="1357" y="513"/>
                    </a:lnTo>
                    <a:lnTo>
                      <a:pt x="1373" y="578"/>
                    </a:lnTo>
                    <a:lnTo>
                      <a:pt x="1383" y="646"/>
                    </a:lnTo>
                    <a:lnTo>
                      <a:pt x="1387" y="717"/>
                    </a:lnTo>
                    <a:close/>
                    <a:moveTo>
                      <a:pt x="0" y="719"/>
                    </a:moveTo>
                    <a:lnTo>
                      <a:pt x="3" y="645"/>
                    </a:lnTo>
                    <a:lnTo>
                      <a:pt x="14" y="575"/>
                    </a:lnTo>
                    <a:lnTo>
                      <a:pt x="31" y="506"/>
                    </a:lnTo>
                    <a:lnTo>
                      <a:pt x="55" y="440"/>
                    </a:lnTo>
                    <a:lnTo>
                      <a:pt x="85" y="377"/>
                    </a:lnTo>
                    <a:lnTo>
                      <a:pt x="122" y="318"/>
                    </a:lnTo>
                    <a:lnTo>
                      <a:pt x="162" y="263"/>
                    </a:lnTo>
                    <a:lnTo>
                      <a:pt x="209" y="212"/>
                    </a:lnTo>
                    <a:lnTo>
                      <a:pt x="260" y="165"/>
                    </a:lnTo>
                    <a:lnTo>
                      <a:pt x="315" y="123"/>
                    </a:lnTo>
                    <a:lnTo>
                      <a:pt x="374" y="88"/>
                    </a:lnTo>
                    <a:lnTo>
                      <a:pt x="437" y="58"/>
                    </a:lnTo>
                    <a:lnTo>
                      <a:pt x="503" y="33"/>
                    </a:lnTo>
                    <a:lnTo>
                      <a:pt x="573" y="15"/>
                    </a:lnTo>
                    <a:lnTo>
                      <a:pt x="645" y="4"/>
                    </a:lnTo>
                    <a:lnTo>
                      <a:pt x="718" y="0"/>
                    </a:lnTo>
                    <a:lnTo>
                      <a:pt x="792" y="4"/>
                    </a:lnTo>
                    <a:lnTo>
                      <a:pt x="864" y="15"/>
                    </a:lnTo>
                    <a:lnTo>
                      <a:pt x="932" y="32"/>
                    </a:lnTo>
                    <a:lnTo>
                      <a:pt x="998" y="57"/>
                    </a:lnTo>
                    <a:lnTo>
                      <a:pt x="1061" y="88"/>
                    </a:lnTo>
                    <a:lnTo>
                      <a:pt x="1119" y="123"/>
                    </a:lnTo>
                    <a:lnTo>
                      <a:pt x="1175" y="165"/>
                    </a:lnTo>
                    <a:lnTo>
                      <a:pt x="1226" y="211"/>
                    </a:lnTo>
                    <a:lnTo>
                      <a:pt x="1272" y="263"/>
                    </a:lnTo>
                    <a:lnTo>
                      <a:pt x="1314" y="318"/>
                    </a:lnTo>
                    <a:lnTo>
                      <a:pt x="1350" y="377"/>
                    </a:lnTo>
                    <a:lnTo>
                      <a:pt x="1381" y="439"/>
                    </a:lnTo>
                    <a:lnTo>
                      <a:pt x="1405" y="506"/>
                    </a:lnTo>
                    <a:lnTo>
                      <a:pt x="1423" y="574"/>
                    </a:lnTo>
                    <a:lnTo>
                      <a:pt x="1434" y="645"/>
                    </a:lnTo>
                    <a:lnTo>
                      <a:pt x="1438" y="718"/>
                    </a:lnTo>
                    <a:lnTo>
                      <a:pt x="1435" y="792"/>
                    </a:lnTo>
                    <a:lnTo>
                      <a:pt x="1423" y="862"/>
                    </a:lnTo>
                    <a:lnTo>
                      <a:pt x="1405" y="931"/>
                    </a:lnTo>
                    <a:lnTo>
                      <a:pt x="1381" y="997"/>
                    </a:lnTo>
                    <a:lnTo>
                      <a:pt x="1351" y="1059"/>
                    </a:lnTo>
                    <a:lnTo>
                      <a:pt x="1314" y="1119"/>
                    </a:lnTo>
                    <a:lnTo>
                      <a:pt x="1272" y="1174"/>
                    </a:lnTo>
                    <a:lnTo>
                      <a:pt x="1226" y="1225"/>
                    </a:lnTo>
                    <a:lnTo>
                      <a:pt x="1175" y="1271"/>
                    </a:lnTo>
                    <a:lnTo>
                      <a:pt x="1119" y="1312"/>
                    </a:lnTo>
                    <a:lnTo>
                      <a:pt x="1061" y="1348"/>
                    </a:lnTo>
                    <a:lnTo>
                      <a:pt x="997" y="1378"/>
                    </a:lnTo>
                    <a:lnTo>
                      <a:pt x="932" y="1403"/>
                    </a:lnTo>
                    <a:lnTo>
                      <a:pt x="862" y="1421"/>
                    </a:lnTo>
                    <a:lnTo>
                      <a:pt x="792" y="1432"/>
                    </a:lnTo>
                    <a:lnTo>
                      <a:pt x="718" y="1436"/>
                    </a:lnTo>
                    <a:lnTo>
                      <a:pt x="645" y="1432"/>
                    </a:lnTo>
                    <a:lnTo>
                      <a:pt x="573" y="1421"/>
                    </a:lnTo>
                    <a:lnTo>
                      <a:pt x="504" y="1403"/>
                    </a:lnTo>
                    <a:lnTo>
                      <a:pt x="437" y="1379"/>
                    </a:lnTo>
                    <a:lnTo>
                      <a:pt x="375" y="1348"/>
                    </a:lnTo>
                    <a:lnTo>
                      <a:pt x="315" y="1312"/>
                    </a:lnTo>
                    <a:lnTo>
                      <a:pt x="260" y="1271"/>
                    </a:lnTo>
                    <a:lnTo>
                      <a:pt x="209" y="1225"/>
                    </a:lnTo>
                    <a:lnTo>
                      <a:pt x="163" y="1174"/>
                    </a:lnTo>
                    <a:lnTo>
                      <a:pt x="122" y="1119"/>
                    </a:lnTo>
                    <a:lnTo>
                      <a:pt x="86" y="1060"/>
                    </a:lnTo>
                    <a:lnTo>
                      <a:pt x="56" y="998"/>
                    </a:lnTo>
                    <a:lnTo>
                      <a:pt x="32" y="932"/>
                    </a:lnTo>
                    <a:lnTo>
                      <a:pt x="15" y="863"/>
                    </a:lnTo>
                    <a:lnTo>
                      <a:pt x="3" y="792"/>
                    </a:lnTo>
                    <a:lnTo>
                      <a:pt x="0" y="719"/>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6" name="Freeform 1156">
                <a:extLst>
                  <a:ext uri="{FF2B5EF4-FFF2-40B4-BE49-F238E27FC236}">
                    <a16:creationId xmlns:a16="http://schemas.microsoft.com/office/drawing/2014/main" id="{BDAA67AF-C7AC-47F9-8928-E555D318B45C}"/>
                  </a:ext>
                </a:extLst>
              </p:cNvPr>
              <p:cNvSpPr>
                <a:spLocks noEditPoints="1"/>
              </p:cNvSpPr>
              <p:nvPr/>
            </p:nvSpPr>
            <p:spPr bwMode="auto">
              <a:xfrm>
                <a:off x="1748" y="2523"/>
                <a:ext cx="715" cy="712"/>
              </a:xfrm>
              <a:custGeom>
                <a:avLst/>
                <a:gdLst>
                  <a:gd name="T0" fmla="*/ 22 w 1430"/>
                  <a:gd name="T1" fmla="*/ 13 h 1425"/>
                  <a:gd name="T2" fmla="*/ 21 w 1430"/>
                  <a:gd name="T3" fmla="*/ 16 h 1425"/>
                  <a:gd name="T4" fmla="*/ 19 w 1430"/>
                  <a:gd name="T5" fmla="*/ 18 h 1425"/>
                  <a:gd name="T6" fmla="*/ 16 w 1430"/>
                  <a:gd name="T7" fmla="*/ 20 h 1425"/>
                  <a:gd name="T8" fmla="*/ 14 w 1430"/>
                  <a:gd name="T9" fmla="*/ 21 h 1425"/>
                  <a:gd name="T10" fmla="*/ 10 w 1430"/>
                  <a:gd name="T11" fmla="*/ 21 h 1425"/>
                  <a:gd name="T12" fmla="*/ 7 w 1430"/>
                  <a:gd name="T13" fmla="*/ 21 h 1425"/>
                  <a:gd name="T14" fmla="*/ 4 w 1430"/>
                  <a:gd name="T15" fmla="*/ 19 h 1425"/>
                  <a:gd name="T16" fmla="*/ 2 w 1430"/>
                  <a:gd name="T17" fmla="*/ 17 h 1425"/>
                  <a:gd name="T18" fmla="*/ 1 w 1430"/>
                  <a:gd name="T19" fmla="*/ 14 h 1425"/>
                  <a:gd name="T20" fmla="*/ 0 w 1430"/>
                  <a:gd name="T21" fmla="*/ 11 h 1425"/>
                  <a:gd name="T22" fmla="*/ 1 w 1430"/>
                  <a:gd name="T23" fmla="*/ 7 h 1425"/>
                  <a:gd name="T24" fmla="*/ 2 w 1430"/>
                  <a:gd name="T25" fmla="*/ 5 h 1425"/>
                  <a:gd name="T26" fmla="*/ 4 w 1430"/>
                  <a:gd name="T27" fmla="*/ 2 h 1425"/>
                  <a:gd name="T28" fmla="*/ 7 w 1430"/>
                  <a:gd name="T29" fmla="*/ 1 h 1425"/>
                  <a:gd name="T30" fmla="*/ 10 w 1430"/>
                  <a:gd name="T31" fmla="*/ 0 h 1425"/>
                  <a:gd name="T32" fmla="*/ 14 w 1430"/>
                  <a:gd name="T33" fmla="*/ 0 h 1425"/>
                  <a:gd name="T34" fmla="*/ 17 w 1430"/>
                  <a:gd name="T35" fmla="*/ 1 h 1425"/>
                  <a:gd name="T36" fmla="*/ 19 w 1430"/>
                  <a:gd name="T37" fmla="*/ 3 h 1425"/>
                  <a:gd name="T38" fmla="*/ 21 w 1430"/>
                  <a:gd name="T39" fmla="*/ 5 h 1425"/>
                  <a:gd name="T40" fmla="*/ 22 w 1430"/>
                  <a:gd name="T41" fmla="*/ 8 h 1425"/>
                  <a:gd name="T42" fmla="*/ 1 w 1430"/>
                  <a:gd name="T43" fmla="*/ 11 h 1425"/>
                  <a:gd name="T44" fmla="*/ 1 w 1430"/>
                  <a:gd name="T45" fmla="*/ 7 h 1425"/>
                  <a:gd name="T46" fmla="*/ 2 w 1430"/>
                  <a:gd name="T47" fmla="*/ 4 h 1425"/>
                  <a:gd name="T48" fmla="*/ 5 w 1430"/>
                  <a:gd name="T49" fmla="*/ 2 h 1425"/>
                  <a:gd name="T50" fmla="*/ 7 w 1430"/>
                  <a:gd name="T51" fmla="*/ 0 h 1425"/>
                  <a:gd name="T52" fmla="*/ 11 w 1430"/>
                  <a:gd name="T53" fmla="*/ 0 h 1425"/>
                  <a:gd name="T54" fmla="*/ 14 w 1430"/>
                  <a:gd name="T55" fmla="*/ 0 h 1425"/>
                  <a:gd name="T56" fmla="*/ 17 w 1430"/>
                  <a:gd name="T57" fmla="*/ 1 h 1425"/>
                  <a:gd name="T58" fmla="*/ 20 w 1430"/>
                  <a:gd name="T59" fmla="*/ 3 h 1425"/>
                  <a:gd name="T60" fmla="*/ 21 w 1430"/>
                  <a:gd name="T61" fmla="*/ 5 h 1425"/>
                  <a:gd name="T62" fmla="*/ 23 w 1430"/>
                  <a:gd name="T63" fmla="*/ 8 h 1425"/>
                  <a:gd name="T64" fmla="*/ 23 w 1430"/>
                  <a:gd name="T65" fmla="*/ 12 h 1425"/>
                  <a:gd name="T66" fmla="*/ 22 w 1430"/>
                  <a:gd name="T67" fmla="*/ 15 h 1425"/>
                  <a:gd name="T68" fmla="*/ 20 w 1430"/>
                  <a:gd name="T69" fmla="*/ 18 h 1425"/>
                  <a:gd name="T70" fmla="*/ 18 w 1430"/>
                  <a:gd name="T71" fmla="*/ 20 h 1425"/>
                  <a:gd name="T72" fmla="*/ 15 w 1430"/>
                  <a:gd name="T73" fmla="*/ 21 h 1425"/>
                  <a:gd name="T74" fmla="*/ 12 w 1430"/>
                  <a:gd name="T75" fmla="*/ 22 h 1425"/>
                  <a:gd name="T76" fmla="*/ 8 w 1430"/>
                  <a:gd name="T77" fmla="*/ 21 h 1425"/>
                  <a:gd name="T78" fmla="*/ 5 w 1430"/>
                  <a:gd name="T79" fmla="*/ 20 h 1425"/>
                  <a:gd name="T80" fmla="*/ 3 w 1430"/>
                  <a:gd name="T81" fmla="*/ 18 h 1425"/>
                  <a:gd name="T82" fmla="*/ 1 w 1430"/>
                  <a:gd name="T83" fmla="*/ 15 h 1425"/>
                  <a:gd name="T84" fmla="*/ 1 w 1430"/>
                  <a:gd name="T85" fmla="*/ 12 h 14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25">
                    <a:moveTo>
                      <a:pt x="1388" y="712"/>
                    </a:moveTo>
                    <a:lnTo>
                      <a:pt x="1384" y="782"/>
                    </a:lnTo>
                    <a:lnTo>
                      <a:pt x="1373" y="851"/>
                    </a:lnTo>
                    <a:lnTo>
                      <a:pt x="1356" y="917"/>
                    </a:lnTo>
                    <a:lnTo>
                      <a:pt x="1333" y="980"/>
                    </a:lnTo>
                    <a:lnTo>
                      <a:pt x="1303" y="1040"/>
                    </a:lnTo>
                    <a:lnTo>
                      <a:pt x="1268" y="1098"/>
                    </a:lnTo>
                    <a:lnTo>
                      <a:pt x="1229" y="1151"/>
                    </a:lnTo>
                    <a:lnTo>
                      <a:pt x="1184" y="1200"/>
                    </a:lnTo>
                    <a:lnTo>
                      <a:pt x="1134" y="1245"/>
                    </a:lnTo>
                    <a:lnTo>
                      <a:pt x="1081" y="1284"/>
                    </a:lnTo>
                    <a:lnTo>
                      <a:pt x="1024" y="1319"/>
                    </a:lnTo>
                    <a:lnTo>
                      <a:pt x="964" y="1349"/>
                    </a:lnTo>
                    <a:lnTo>
                      <a:pt x="901" y="1372"/>
                    </a:lnTo>
                    <a:lnTo>
                      <a:pt x="834" y="1389"/>
                    </a:lnTo>
                    <a:lnTo>
                      <a:pt x="765" y="1400"/>
                    </a:lnTo>
                    <a:lnTo>
                      <a:pt x="694" y="1403"/>
                    </a:lnTo>
                    <a:lnTo>
                      <a:pt x="623" y="1400"/>
                    </a:lnTo>
                    <a:lnTo>
                      <a:pt x="554" y="1389"/>
                    </a:lnTo>
                    <a:lnTo>
                      <a:pt x="487" y="1372"/>
                    </a:lnTo>
                    <a:lnTo>
                      <a:pt x="424" y="1349"/>
                    </a:lnTo>
                    <a:lnTo>
                      <a:pt x="363" y="1320"/>
                    </a:lnTo>
                    <a:lnTo>
                      <a:pt x="305" y="1284"/>
                    </a:lnTo>
                    <a:lnTo>
                      <a:pt x="252" y="1245"/>
                    </a:lnTo>
                    <a:lnTo>
                      <a:pt x="203" y="1200"/>
                    </a:lnTo>
                    <a:lnTo>
                      <a:pt x="158" y="1152"/>
                    </a:lnTo>
                    <a:lnTo>
                      <a:pt x="118" y="1099"/>
                    </a:lnTo>
                    <a:lnTo>
                      <a:pt x="84" y="1041"/>
                    </a:lnTo>
                    <a:lnTo>
                      <a:pt x="54" y="981"/>
                    </a:lnTo>
                    <a:lnTo>
                      <a:pt x="31" y="918"/>
                    </a:lnTo>
                    <a:lnTo>
                      <a:pt x="14" y="851"/>
                    </a:lnTo>
                    <a:lnTo>
                      <a:pt x="3" y="783"/>
                    </a:lnTo>
                    <a:lnTo>
                      <a:pt x="0" y="713"/>
                    </a:lnTo>
                    <a:lnTo>
                      <a:pt x="3" y="643"/>
                    </a:lnTo>
                    <a:lnTo>
                      <a:pt x="14" y="573"/>
                    </a:lnTo>
                    <a:lnTo>
                      <a:pt x="31" y="507"/>
                    </a:lnTo>
                    <a:lnTo>
                      <a:pt x="54" y="443"/>
                    </a:lnTo>
                    <a:lnTo>
                      <a:pt x="83" y="382"/>
                    </a:lnTo>
                    <a:lnTo>
                      <a:pt x="117" y="326"/>
                    </a:lnTo>
                    <a:lnTo>
                      <a:pt x="158" y="272"/>
                    </a:lnTo>
                    <a:lnTo>
                      <a:pt x="203" y="223"/>
                    </a:lnTo>
                    <a:lnTo>
                      <a:pt x="252" y="178"/>
                    </a:lnTo>
                    <a:lnTo>
                      <a:pt x="305" y="138"/>
                    </a:lnTo>
                    <a:lnTo>
                      <a:pt x="363" y="103"/>
                    </a:lnTo>
                    <a:lnTo>
                      <a:pt x="423" y="75"/>
                    </a:lnTo>
                    <a:lnTo>
                      <a:pt x="487" y="52"/>
                    </a:lnTo>
                    <a:lnTo>
                      <a:pt x="554" y="34"/>
                    </a:lnTo>
                    <a:lnTo>
                      <a:pt x="623" y="24"/>
                    </a:lnTo>
                    <a:lnTo>
                      <a:pt x="694" y="20"/>
                    </a:lnTo>
                    <a:lnTo>
                      <a:pt x="765" y="24"/>
                    </a:lnTo>
                    <a:lnTo>
                      <a:pt x="834" y="34"/>
                    </a:lnTo>
                    <a:lnTo>
                      <a:pt x="901" y="52"/>
                    </a:lnTo>
                    <a:lnTo>
                      <a:pt x="964" y="75"/>
                    </a:lnTo>
                    <a:lnTo>
                      <a:pt x="1025" y="103"/>
                    </a:lnTo>
                    <a:lnTo>
                      <a:pt x="1081" y="139"/>
                    </a:lnTo>
                    <a:lnTo>
                      <a:pt x="1134" y="178"/>
                    </a:lnTo>
                    <a:lnTo>
                      <a:pt x="1184" y="223"/>
                    </a:lnTo>
                    <a:lnTo>
                      <a:pt x="1229" y="272"/>
                    </a:lnTo>
                    <a:lnTo>
                      <a:pt x="1269" y="326"/>
                    </a:lnTo>
                    <a:lnTo>
                      <a:pt x="1304" y="382"/>
                    </a:lnTo>
                    <a:lnTo>
                      <a:pt x="1333" y="443"/>
                    </a:lnTo>
                    <a:lnTo>
                      <a:pt x="1357" y="507"/>
                    </a:lnTo>
                    <a:lnTo>
                      <a:pt x="1373" y="572"/>
                    </a:lnTo>
                    <a:lnTo>
                      <a:pt x="1384" y="641"/>
                    </a:lnTo>
                    <a:lnTo>
                      <a:pt x="1388" y="712"/>
                    </a:lnTo>
                    <a:close/>
                    <a:moveTo>
                      <a:pt x="1" y="714"/>
                    </a:moveTo>
                    <a:lnTo>
                      <a:pt x="4" y="641"/>
                    </a:lnTo>
                    <a:lnTo>
                      <a:pt x="16" y="571"/>
                    </a:lnTo>
                    <a:lnTo>
                      <a:pt x="33" y="503"/>
                    </a:lnTo>
                    <a:lnTo>
                      <a:pt x="57" y="437"/>
                    </a:lnTo>
                    <a:lnTo>
                      <a:pt x="87" y="375"/>
                    </a:lnTo>
                    <a:lnTo>
                      <a:pt x="122" y="317"/>
                    </a:lnTo>
                    <a:lnTo>
                      <a:pt x="163" y="261"/>
                    </a:lnTo>
                    <a:lnTo>
                      <a:pt x="209" y="211"/>
                    </a:lnTo>
                    <a:lnTo>
                      <a:pt x="260" y="164"/>
                    </a:lnTo>
                    <a:lnTo>
                      <a:pt x="315" y="123"/>
                    </a:lnTo>
                    <a:lnTo>
                      <a:pt x="374" y="87"/>
                    </a:lnTo>
                    <a:lnTo>
                      <a:pt x="436" y="57"/>
                    </a:lnTo>
                    <a:lnTo>
                      <a:pt x="502" y="33"/>
                    </a:lnTo>
                    <a:lnTo>
                      <a:pt x="571" y="15"/>
                    </a:lnTo>
                    <a:lnTo>
                      <a:pt x="641" y="4"/>
                    </a:lnTo>
                    <a:lnTo>
                      <a:pt x="715" y="0"/>
                    </a:lnTo>
                    <a:lnTo>
                      <a:pt x="788" y="3"/>
                    </a:lnTo>
                    <a:lnTo>
                      <a:pt x="859" y="15"/>
                    </a:lnTo>
                    <a:lnTo>
                      <a:pt x="927" y="32"/>
                    </a:lnTo>
                    <a:lnTo>
                      <a:pt x="993" y="56"/>
                    </a:lnTo>
                    <a:lnTo>
                      <a:pt x="1055" y="86"/>
                    </a:lnTo>
                    <a:lnTo>
                      <a:pt x="1115" y="122"/>
                    </a:lnTo>
                    <a:lnTo>
                      <a:pt x="1169" y="163"/>
                    </a:lnTo>
                    <a:lnTo>
                      <a:pt x="1220" y="209"/>
                    </a:lnTo>
                    <a:lnTo>
                      <a:pt x="1266" y="260"/>
                    </a:lnTo>
                    <a:lnTo>
                      <a:pt x="1307" y="314"/>
                    </a:lnTo>
                    <a:lnTo>
                      <a:pt x="1343" y="373"/>
                    </a:lnTo>
                    <a:lnTo>
                      <a:pt x="1374" y="435"/>
                    </a:lnTo>
                    <a:lnTo>
                      <a:pt x="1398" y="501"/>
                    </a:lnTo>
                    <a:lnTo>
                      <a:pt x="1415" y="569"/>
                    </a:lnTo>
                    <a:lnTo>
                      <a:pt x="1427" y="640"/>
                    </a:lnTo>
                    <a:lnTo>
                      <a:pt x="1430" y="713"/>
                    </a:lnTo>
                    <a:lnTo>
                      <a:pt x="1427" y="785"/>
                    </a:lnTo>
                    <a:lnTo>
                      <a:pt x="1415" y="856"/>
                    </a:lnTo>
                    <a:lnTo>
                      <a:pt x="1398" y="924"/>
                    </a:lnTo>
                    <a:lnTo>
                      <a:pt x="1374" y="989"/>
                    </a:lnTo>
                    <a:lnTo>
                      <a:pt x="1343" y="1052"/>
                    </a:lnTo>
                    <a:lnTo>
                      <a:pt x="1307" y="1110"/>
                    </a:lnTo>
                    <a:lnTo>
                      <a:pt x="1266" y="1165"/>
                    </a:lnTo>
                    <a:lnTo>
                      <a:pt x="1220" y="1215"/>
                    </a:lnTo>
                    <a:lnTo>
                      <a:pt x="1169" y="1261"/>
                    </a:lnTo>
                    <a:lnTo>
                      <a:pt x="1114" y="1303"/>
                    </a:lnTo>
                    <a:lnTo>
                      <a:pt x="1055" y="1338"/>
                    </a:lnTo>
                    <a:lnTo>
                      <a:pt x="993" y="1368"/>
                    </a:lnTo>
                    <a:lnTo>
                      <a:pt x="927" y="1393"/>
                    </a:lnTo>
                    <a:lnTo>
                      <a:pt x="859" y="1410"/>
                    </a:lnTo>
                    <a:lnTo>
                      <a:pt x="789" y="1421"/>
                    </a:lnTo>
                    <a:lnTo>
                      <a:pt x="716" y="1425"/>
                    </a:lnTo>
                    <a:lnTo>
                      <a:pt x="643" y="1421"/>
                    </a:lnTo>
                    <a:lnTo>
                      <a:pt x="572" y="1410"/>
                    </a:lnTo>
                    <a:lnTo>
                      <a:pt x="503" y="1393"/>
                    </a:lnTo>
                    <a:lnTo>
                      <a:pt x="438" y="1370"/>
                    </a:lnTo>
                    <a:lnTo>
                      <a:pt x="375" y="1340"/>
                    </a:lnTo>
                    <a:lnTo>
                      <a:pt x="317" y="1304"/>
                    </a:lnTo>
                    <a:lnTo>
                      <a:pt x="261" y="1262"/>
                    </a:lnTo>
                    <a:lnTo>
                      <a:pt x="211" y="1216"/>
                    </a:lnTo>
                    <a:lnTo>
                      <a:pt x="165" y="1167"/>
                    </a:lnTo>
                    <a:lnTo>
                      <a:pt x="123" y="1112"/>
                    </a:lnTo>
                    <a:lnTo>
                      <a:pt x="87" y="1053"/>
                    </a:lnTo>
                    <a:lnTo>
                      <a:pt x="57" y="991"/>
                    </a:lnTo>
                    <a:lnTo>
                      <a:pt x="33" y="926"/>
                    </a:lnTo>
                    <a:lnTo>
                      <a:pt x="16" y="857"/>
                    </a:lnTo>
                    <a:lnTo>
                      <a:pt x="4" y="787"/>
                    </a:lnTo>
                    <a:lnTo>
                      <a:pt x="1" y="714"/>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7" name="Freeform 1157">
                <a:extLst>
                  <a:ext uri="{FF2B5EF4-FFF2-40B4-BE49-F238E27FC236}">
                    <a16:creationId xmlns:a16="http://schemas.microsoft.com/office/drawing/2014/main" id="{335A7E83-E444-40C0-A605-BAC60691250C}"/>
                  </a:ext>
                </a:extLst>
              </p:cNvPr>
              <p:cNvSpPr>
                <a:spLocks noEditPoints="1"/>
              </p:cNvSpPr>
              <p:nvPr/>
            </p:nvSpPr>
            <p:spPr bwMode="auto">
              <a:xfrm>
                <a:off x="1745" y="2526"/>
                <a:ext cx="715" cy="707"/>
              </a:xfrm>
              <a:custGeom>
                <a:avLst/>
                <a:gdLst>
                  <a:gd name="T0" fmla="*/ 22 w 1430"/>
                  <a:gd name="T1" fmla="*/ 13 h 1415"/>
                  <a:gd name="T2" fmla="*/ 21 w 1430"/>
                  <a:gd name="T3" fmla="*/ 16 h 1415"/>
                  <a:gd name="T4" fmla="*/ 19 w 1430"/>
                  <a:gd name="T5" fmla="*/ 18 h 1415"/>
                  <a:gd name="T6" fmla="*/ 17 w 1430"/>
                  <a:gd name="T7" fmla="*/ 20 h 1415"/>
                  <a:gd name="T8" fmla="*/ 14 w 1430"/>
                  <a:gd name="T9" fmla="*/ 21 h 1415"/>
                  <a:gd name="T10" fmla="*/ 10 w 1430"/>
                  <a:gd name="T11" fmla="*/ 21 h 1415"/>
                  <a:gd name="T12" fmla="*/ 7 w 1430"/>
                  <a:gd name="T13" fmla="*/ 21 h 1415"/>
                  <a:gd name="T14" fmla="*/ 4 w 1430"/>
                  <a:gd name="T15" fmla="*/ 19 h 1415"/>
                  <a:gd name="T16" fmla="*/ 2 w 1430"/>
                  <a:gd name="T17" fmla="*/ 17 h 1415"/>
                  <a:gd name="T18" fmla="*/ 1 w 1430"/>
                  <a:gd name="T19" fmla="*/ 14 h 1415"/>
                  <a:gd name="T20" fmla="*/ 0 w 1430"/>
                  <a:gd name="T21" fmla="*/ 11 h 1415"/>
                  <a:gd name="T22" fmla="*/ 1 w 1430"/>
                  <a:gd name="T23" fmla="*/ 7 h 1415"/>
                  <a:gd name="T24" fmla="*/ 2 w 1430"/>
                  <a:gd name="T25" fmla="*/ 4 h 1415"/>
                  <a:gd name="T26" fmla="*/ 4 w 1430"/>
                  <a:gd name="T27" fmla="*/ 2 h 1415"/>
                  <a:gd name="T28" fmla="*/ 7 w 1430"/>
                  <a:gd name="T29" fmla="*/ 1 h 1415"/>
                  <a:gd name="T30" fmla="*/ 10 w 1430"/>
                  <a:gd name="T31" fmla="*/ 0 h 1415"/>
                  <a:gd name="T32" fmla="*/ 14 w 1430"/>
                  <a:gd name="T33" fmla="*/ 0 h 1415"/>
                  <a:gd name="T34" fmla="*/ 17 w 1430"/>
                  <a:gd name="T35" fmla="*/ 1 h 1415"/>
                  <a:gd name="T36" fmla="*/ 19 w 1430"/>
                  <a:gd name="T37" fmla="*/ 3 h 1415"/>
                  <a:gd name="T38" fmla="*/ 21 w 1430"/>
                  <a:gd name="T39" fmla="*/ 5 h 1415"/>
                  <a:gd name="T40" fmla="*/ 22 w 1430"/>
                  <a:gd name="T41" fmla="*/ 8 h 1415"/>
                  <a:gd name="T42" fmla="*/ 1 w 1430"/>
                  <a:gd name="T43" fmla="*/ 11 h 1415"/>
                  <a:gd name="T44" fmla="*/ 1 w 1430"/>
                  <a:gd name="T45" fmla="*/ 7 h 1415"/>
                  <a:gd name="T46" fmla="*/ 3 w 1430"/>
                  <a:gd name="T47" fmla="*/ 4 h 1415"/>
                  <a:gd name="T48" fmla="*/ 5 w 1430"/>
                  <a:gd name="T49" fmla="*/ 2 h 1415"/>
                  <a:gd name="T50" fmla="*/ 7 w 1430"/>
                  <a:gd name="T51" fmla="*/ 0 h 1415"/>
                  <a:gd name="T52" fmla="*/ 11 w 1430"/>
                  <a:gd name="T53" fmla="*/ 0 h 1415"/>
                  <a:gd name="T54" fmla="*/ 14 w 1430"/>
                  <a:gd name="T55" fmla="*/ 0 h 1415"/>
                  <a:gd name="T56" fmla="*/ 17 w 1430"/>
                  <a:gd name="T57" fmla="*/ 1 h 1415"/>
                  <a:gd name="T58" fmla="*/ 20 w 1430"/>
                  <a:gd name="T59" fmla="*/ 3 h 1415"/>
                  <a:gd name="T60" fmla="*/ 21 w 1430"/>
                  <a:gd name="T61" fmla="*/ 5 h 1415"/>
                  <a:gd name="T62" fmla="*/ 23 w 1430"/>
                  <a:gd name="T63" fmla="*/ 8 h 1415"/>
                  <a:gd name="T64" fmla="*/ 23 w 1430"/>
                  <a:gd name="T65" fmla="*/ 12 h 1415"/>
                  <a:gd name="T66" fmla="*/ 22 w 1430"/>
                  <a:gd name="T67" fmla="*/ 15 h 1415"/>
                  <a:gd name="T68" fmla="*/ 20 w 1430"/>
                  <a:gd name="T69" fmla="*/ 18 h 1415"/>
                  <a:gd name="T70" fmla="*/ 18 w 1430"/>
                  <a:gd name="T71" fmla="*/ 20 h 1415"/>
                  <a:gd name="T72" fmla="*/ 15 w 1430"/>
                  <a:gd name="T73" fmla="*/ 21 h 1415"/>
                  <a:gd name="T74" fmla="*/ 12 w 1430"/>
                  <a:gd name="T75" fmla="*/ 22 h 1415"/>
                  <a:gd name="T76" fmla="*/ 8 w 1430"/>
                  <a:gd name="T77" fmla="*/ 21 h 1415"/>
                  <a:gd name="T78" fmla="*/ 6 w 1430"/>
                  <a:gd name="T79" fmla="*/ 20 h 1415"/>
                  <a:gd name="T80" fmla="*/ 3 w 1430"/>
                  <a:gd name="T81" fmla="*/ 18 h 1415"/>
                  <a:gd name="T82" fmla="*/ 2 w 1430"/>
                  <a:gd name="T83" fmla="*/ 15 h 1415"/>
                  <a:gd name="T84" fmla="*/ 1 w 1430"/>
                  <a:gd name="T85" fmla="*/ 12 h 14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15">
                    <a:moveTo>
                      <a:pt x="1394" y="707"/>
                    </a:moveTo>
                    <a:lnTo>
                      <a:pt x="1390" y="777"/>
                    </a:lnTo>
                    <a:lnTo>
                      <a:pt x="1380" y="846"/>
                    </a:lnTo>
                    <a:lnTo>
                      <a:pt x="1363" y="913"/>
                    </a:lnTo>
                    <a:lnTo>
                      <a:pt x="1340" y="976"/>
                    </a:lnTo>
                    <a:lnTo>
                      <a:pt x="1310" y="1037"/>
                    </a:lnTo>
                    <a:lnTo>
                      <a:pt x="1275" y="1095"/>
                    </a:lnTo>
                    <a:lnTo>
                      <a:pt x="1235" y="1148"/>
                    </a:lnTo>
                    <a:lnTo>
                      <a:pt x="1191" y="1198"/>
                    </a:lnTo>
                    <a:lnTo>
                      <a:pt x="1142" y="1242"/>
                    </a:lnTo>
                    <a:lnTo>
                      <a:pt x="1087" y="1283"/>
                    </a:lnTo>
                    <a:lnTo>
                      <a:pt x="1030" y="1317"/>
                    </a:lnTo>
                    <a:lnTo>
                      <a:pt x="969" y="1346"/>
                    </a:lnTo>
                    <a:lnTo>
                      <a:pt x="905" y="1370"/>
                    </a:lnTo>
                    <a:lnTo>
                      <a:pt x="837" y="1388"/>
                    </a:lnTo>
                    <a:lnTo>
                      <a:pt x="768" y="1398"/>
                    </a:lnTo>
                    <a:lnTo>
                      <a:pt x="697" y="1401"/>
                    </a:lnTo>
                    <a:lnTo>
                      <a:pt x="626" y="1398"/>
                    </a:lnTo>
                    <a:lnTo>
                      <a:pt x="555" y="1388"/>
                    </a:lnTo>
                    <a:lnTo>
                      <a:pt x="488" y="1370"/>
                    </a:lnTo>
                    <a:lnTo>
                      <a:pt x="425" y="1347"/>
                    </a:lnTo>
                    <a:lnTo>
                      <a:pt x="364" y="1317"/>
                    </a:lnTo>
                    <a:lnTo>
                      <a:pt x="306" y="1283"/>
                    </a:lnTo>
                    <a:lnTo>
                      <a:pt x="252" y="1242"/>
                    </a:lnTo>
                    <a:lnTo>
                      <a:pt x="203" y="1198"/>
                    </a:lnTo>
                    <a:lnTo>
                      <a:pt x="158" y="1149"/>
                    </a:lnTo>
                    <a:lnTo>
                      <a:pt x="118" y="1095"/>
                    </a:lnTo>
                    <a:lnTo>
                      <a:pt x="83" y="1037"/>
                    </a:lnTo>
                    <a:lnTo>
                      <a:pt x="54" y="977"/>
                    </a:lnTo>
                    <a:lnTo>
                      <a:pt x="31" y="913"/>
                    </a:lnTo>
                    <a:lnTo>
                      <a:pt x="14" y="847"/>
                    </a:lnTo>
                    <a:lnTo>
                      <a:pt x="4" y="778"/>
                    </a:lnTo>
                    <a:lnTo>
                      <a:pt x="0" y="707"/>
                    </a:lnTo>
                    <a:lnTo>
                      <a:pt x="4" y="636"/>
                    </a:lnTo>
                    <a:lnTo>
                      <a:pt x="14" y="567"/>
                    </a:lnTo>
                    <a:lnTo>
                      <a:pt x="31" y="500"/>
                    </a:lnTo>
                    <a:lnTo>
                      <a:pt x="54" y="437"/>
                    </a:lnTo>
                    <a:lnTo>
                      <a:pt x="84" y="376"/>
                    </a:lnTo>
                    <a:lnTo>
                      <a:pt x="119" y="318"/>
                    </a:lnTo>
                    <a:lnTo>
                      <a:pt x="159" y="264"/>
                    </a:lnTo>
                    <a:lnTo>
                      <a:pt x="204" y="215"/>
                    </a:lnTo>
                    <a:lnTo>
                      <a:pt x="254" y="170"/>
                    </a:lnTo>
                    <a:lnTo>
                      <a:pt x="308" y="131"/>
                    </a:lnTo>
                    <a:lnTo>
                      <a:pt x="365" y="95"/>
                    </a:lnTo>
                    <a:lnTo>
                      <a:pt x="426" y="66"/>
                    </a:lnTo>
                    <a:lnTo>
                      <a:pt x="490" y="42"/>
                    </a:lnTo>
                    <a:lnTo>
                      <a:pt x="556" y="25"/>
                    </a:lnTo>
                    <a:lnTo>
                      <a:pt x="627" y="14"/>
                    </a:lnTo>
                    <a:lnTo>
                      <a:pt x="698" y="11"/>
                    </a:lnTo>
                    <a:lnTo>
                      <a:pt x="770" y="14"/>
                    </a:lnTo>
                    <a:lnTo>
                      <a:pt x="839" y="25"/>
                    </a:lnTo>
                    <a:lnTo>
                      <a:pt x="905" y="42"/>
                    </a:lnTo>
                    <a:lnTo>
                      <a:pt x="969" y="66"/>
                    </a:lnTo>
                    <a:lnTo>
                      <a:pt x="1030" y="95"/>
                    </a:lnTo>
                    <a:lnTo>
                      <a:pt x="1087" y="131"/>
                    </a:lnTo>
                    <a:lnTo>
                      <a:pt x="1140" y="170"/>
                    </a:lnTo>
                    <a:lnTo>
                      <a:pt x="1190" y="215"/>
                    </a:lnTo>
                    <a:lnTo>
                      <a:pt x="1235" y="264"/>
                    </a:lnTo>
                    <a:lnTo>
                      <a:pt x="1275" y="318"/>
                    </a:lnTo>
                    <a:lnTo>
                      <a:pt x="1310" y="376"/>
                    </a:lnTo>
                    <a:lnTo>
                      <a:pt x="1340" y="437"/>
                    </a:lnTo>
                    <a:lnTo>
                      <a:pt x="1363" y="500"/>
                    </a:lnTo>
                    <a:lnTo>
                      <a:pt x="1380" y="567"/>
                    </a:lnTo>
                    <a:lnTo>
                      <a:pt x="1390" y="636"/>
                    </a:lnTo>
                    <a:lnTo>
                      <a:pt x="1394" y="707"/>
                    </a:lnTo>
                    <a:close/>
                    <a:moveTo>
                      <a:pt x="12" y="709"/>
                    </a:moveTo>
                    <a:lnTo>
                      <a:pt x="15" y="636"/>
                    </a:lnTo>
                    <a:lnTo>
                      <a:pt x="25" y="567"/>
                    </a:lnTo>
                    <a:lnTo>
                      <a:pt x="43" y="499"/>
                    </a:lnTo>
                    <a:lnTo>
                      <a:pt x="67" y="434"/>
                    </a:lnTo>
                    <a:lnTo>
                      <a:pt x="97" y="373"/>
                    </a:lnTo>
                    <a:lnTo>
                      <a:pt x="131" y="314"/>
                    </a:lnTo>
                    <a:lnTo>
                      <a:pt x="173" y="259"/>
                    </a:lnTo>
                    <a:lnTo>
                      <a:pt x="218" y="209"/>
                    </a:lnTo>
                    <a:lnTo>
                      <a:pt x="268" y="163"/>
                    </a:lnTo>
                    <a:lnTo>
                      <a:pt x="323" y="121"/>
                    </a:lnTo>
                    <a:lnTo>
                      <a:pt x="381" y="87"/>
                    </a:lnTo>
                    <a:lnTo>
                      <a:pt x="444" y="57"/>
                    </a:lnTo>
                    <a:lnTo>
                      <a:pt x="508" y="33"/>
                    </a:lnTo>
                    <a:lnTo>
                      <a:pt x="576" y="15"/>
                    </a:lnTo>
                    <a:lnTo>
                      <a:pt x="647" y="4"/>
                    </a:lnTo>
                    <a:lnTo>
                      <a:pt x="720" y="0"/>
                    </a:lnTo>
                    <a:lnTo>
                      <a:pt x="793" y="4"/>
                    </a:lnTo>
                    <a:lnTo>
                      <a:pt x="863" y="14"/>
                    </a:lnTo>
                    <a:lnTo>
                      <a:pt x="931" y="32"/>
                    </a:lnTo>
                    <a:lnTo>
                      <a:pt x="995" y="56"/>
                    </a:lnTo>
                    <a:lnTo>
                      <a:pt x="1057" y="86"/>
                    </a:lnTo>
                    <a:lnTo>
                      <a:pt x="1116" y="121"/>
                    </a:lnTo>
                    <a:lnTo>
                      <a:pt x="1170" y="162"/>
                    </a:lnTo>
                    <a:lnTo>
                      <a:pt x="1221" y="208"/>
                    </a:lnTo>
                    <a:lnTo>
                      <a:pt x="1267" y="259"/>
                    </a:lnTo>
                    <a:lnTo>
                      <a:pt x="1307" y="313"/>
                    </a:lnTo>
                    <a:lnTo>
                      <a:pt x="1343" y="371"/>
                    </a:lnTo>
                    <a:lnTo>
                      <a:pt x="1373" y="432"/>
                    </a:lnTo>
                    <a:lnTo>
                      <a:pt x="1397" y="498"/>
                    </a:lnTo>
                    <a:lnTo>
                      <a:pt x="1415" y="566"/>
                    </a:lnTo>
                    <a:lnTo>
                      <a:pt x="1426" y="635"/>
                    </a:lnTo>
                    <a:lnTo>
                      <a:pt x="1430" y="708"/>
                    </a:lnTo>
                    <a:lnTo>
                      <a:pt x="1426" y="780"/>
                    </a:lnTo>
                    <a:lnTo>
                      <a:pt x="1415" y="850"/>
                    </a:lnTo>
                    <a:lnTo>
                      <a:pt x="1397" y="918"/>
                    </a:lnTo>
                    <a:lnTo>
                      <a:pt x="1373" y="982"/>
                    </a:lnTo>
                    <a:lnTo>
                      <a:pt x="1343" y="1044"/>
                    </a:lnTo>
                    <a:lnTo>
                      <a:pt x="1307" y="1103"/>
                    </a:lnTo>
                    <a:lnTo>
                      <a:pt x="1267" y="1157"/>
                    </a:lnTo>
                    <a:lnTo>
                      <a:pt x="1221" y="1207"/>
                    </a:lnTo>
                    <a:lnTo>
                      <a:pt x="1170" y="1253"/>
                    </a:lnTo>
                    <a:lnTo>
                      <a:pt x="1116" y="1293"/>
                    </a:lnTo>
                    <a:lnTo>
                      <a:pt x="1057" y="1329"/>
                    </a:lnTo>
                    <a:lnTo>
                      <a:pt x="995" y="1359"/>
                    </a:lnTo>
                    <a:lnTo>
                      <a:pt x="931" y="1383"/>
                    </a:lnTo>
                    <a:lnTo>
                      <a:pt x="863" y="1400"/>
                    </a:lnTo>
                    <a:lnTo>
                      <a:pt x="793" y="1412"/>
                    </a:lnTo>
                    <a:lnTo>
                      <a:pt x="720" y="1415"/>
                    </a:lnTo>
                    <a:lnTo>
                      <a:pt x="647" y="1412"/>
                    </a:lnTo>
                    <a:lnTo>
                      <a:pt x="576" y="1400"/>
                    </a:lnTo>
                    <a:lnTo>
                      <a:pt x="508" y="1383"/>
                    </a:lnTo>
                    <a:lnTo>
                      <a:pt x="442" y="1359"/>
                    </a:lnTo>
                    <a:lnTo>
                      <a:pt x="380" y="1329"/>
                    </a:lnTo>
                    <a:lnTo>
                      <a:pt x="323" y="1294"/>
                    </a:lnTo>
                    <a:lnTo>
                      <a:pt x="267" y="1253"/>
                    </a:lnTo>
                    <a:lnTo>
                      <a:pt x="218" y="1208"/>
                    </a:lnTo>
                    <a:lnTo>
                      <a:pt x="172" y="1157"/>
                    </a:lnTo>
                    <a:lnTo>
                      <a:pt x="131" y="1103"/>
                    </a:lnTo>
                    <a:lnTo>
                      <a:pt x="97" y="1045"/>
                    </a:lnTo>
                    <a:lnTo>
                      <a:pt x="67" y="983"/>
                    </a:lnTo>
                    <a:lnTo>
                      <a:pt x="43" y="919"/>
                    </a:lnTo>
                    <a:lnTo>
                      <a:pt x="25" y="851"/>
                    </a:lnTo>
                    <a:lnTo>
                      <a:pt x="15" y="782"/>
                    </a:lnTo>
                    <a:lnTo>
                      <a:pt x="12" y="709"/>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8" name="Freeform 1158">
                <a:extLst>
                  <a:ext uri="{FF2B5EF4-FFF2-40B4-BE49-F238E27FC236}">
                    <a16:creationId xmlns:a16="http://schemas.microsoft.com/office/drawing/2014/main" id="{2EEF3E36-A71C-44B9-A3AF-FBB3803DD886}"/>
                  </a:ext>
                </a:extLst>
              </p:cNvPr>
              <p:cNvSpPr>
                <a:spLocks noEditPoints="1"/>
              </p:cNvSpPr>
              <p:nvPr/>
            </p:nvSpPr>
            <p:spPr bwMode="auto">
              <a:xfrm>
                <a:off x="1742" y="2528"/>
                <a:ext cx="714" cy="702"/>
              </a:xfrm>
              <a:custGeom>
                <a:avLst/>
                <a:gdLst>
                  <a:gd name="T0" fmla="*/ 0 w 1430"/>
                  <a:gd name="T1" fmla="*/ 8 h 1405"/>
                  <a:gd name="T2" fmla="*/ 1 w 1430"/>
                  <a:gd name="T3" fmla="*/ 5 h 1405"/>
                  <a:gd name="T4" fmla="*/ 3 w 1430"/>
                  <a:gd name="T5" fmla="*/ 3 h 1405"/>
                  <a:gd name="T6" fmla="*/ 6 w 1430"/>
                  <a:gd name="T7" fmla="*/ 1 h 1405"/>
                  <a:gd name="T8" fmla="*/ 9 w 1430"/>
                  <a:gd name="T9" fmla="*/ 0 h 1405"/>
                  <a:gd name="T10" fmla="*/ 12 w 1430"/>
                  <a:gd name="T11" fmla="*/ 0 h 1405"/>
                  <a:gd name="T12" fmla="*/ 15 w 1430"/>
                  <a:gd name="T13" fmla="*/ 0 h 1405"/>
                  <a:gd name="T14" fmla="*/ 18 w 1430"/>
                  <a:gd name="T15" fmla="*/ 2 h 1405"/>
                  <a:gd name="T16" fmla="*/ 20 w 1430"/>
                  <a:gd name="T17" fmla="*/ 4 h 1405"/>
                  <a:gd name="T18" fmla="*/ 21 w 1430"/>
                  <a:gd name="T19" fmla="*/ 7 h 1405"/>
                  <a:gd name="T20" fmla="*/ 22 w 1430"/>
                  <a:gd name="T21" fmla="*/ 10 h 1405"/>
                  <a:gd name="T22" fmla="*/ 21 w 1430"/>
                  <a:gd name="T23" fmla="*/ 14 h 1405"/>
                  <a:gd name="T24" fmla="*/ 20 w 1430"/>
                  <a:gd name="T25" fmla="*/ 17 h 1405"/>
                  <a:gd name="T26" fmla="*/ 18 w 1430"/>
                  <a:gd name="T27" fmla="*/ 19 h 1405"/>
                  <a:gd name="T28" fmla="*/ 15 w 1430"/>
                  <a:gd name="T29" fmla="*/ 21 h 1405"/>
                  <a:gd name="T30" fmla="*/ 12 w 1430"/>
                  <a:gd name="T31" fmla="*/ 21 h 1405"/>
                  <a:gd name="T32" fmla="*/ 9 w 1430"/>
                  <a:gd name="T33" fmla="*/ 21 h 1405"/>
                  <a:gd name="T34" fmla="*/ 6 w 1430"/>
                  <a:gd name="T35" fmla="*/ 20 h 1405"/>
                  <a:gd name="T36" fmla="*/ 3 w 1430"/>
                  <a:gd name="T37" fmla="*/ 18 h 1405"/>
                  <a:gd name="T38" fmla="*/ 1 w 1430"/>
                  <a:gd name="T39" fmla="*/ 16 h 1405"/>
                  <a:gd name="T40" fmla="*/ 0 w 1430"/>
                  <a:gd name="T41" fmla="*/ 13 h 1405"/>
                  <a:gd name="T42" fmla="*/ 0 w 1430"/>
                  <a:gd name="T43" fmla="*/ 10 h 1405"/>
                  <a:gd name="T44" fmla="*/ 0 w 1430"/>
                  <a:gd name="T45" fmla="*/ 7 h 1405"/>
                  <a:gd name="T46" fmla="*/ 1 w 1430"/>
                  <a:gd name="T47" fmla="*/ 4 h 1405"/>
                  <a:gd name="T48" fmla="*/ 3 w 1430"/>
                  <a:gd name="T49" fmla="*/ 2 h 1405"/>
                  <a:gd name="T50" fmla="*/ 6 w 1430"/>
                  <a:gd name="T51" fmla="*/ 0 h 1405"/>
                  <a:gd name="T52" fmla="*/ 9 w 1430"/>
                  <a:gd name="T53" fmla="*/ 0 h 1405"/>
                  <a:gd name="T54" fmla="*/ 13 w 1430"/>
                  <a:gd name="T55" fmla="*/ 0 h 1405"/>
                  <a:gd name="T56" fmla="*/ 16 w 1430"/>
                  <a:gd name="T57" fmla="*/ 1 h 1405"/>
                  <a:gd name="T58" fmla="*/ 18 w 1430"/>
                  <a:gd name="T59" fmla="*/ 3 h 1405"/>
                  <a:gd name="T60" fmla="*/ 20 w 1430"/>
                  <a:gd name="T61" fmla="*/ 5 h 1405"/>
                  <a:gd name="T62" fmla="*/ 21 w 1430"/>
                  <a:gd name="T63" fmla="*/ 8 h 1405"/>
                  <a:gd name="T64" fmla="*/ 21 w 1430"/>
                  <a:gd name="T65" fmla="*/ 12 h 1405"/>
                  <a:gd name="T66" fmla="*/ 21 w 1430"/>
                  <a:gd name="T67" fmla="*/ 15 h 1405"/>
                  <a:gd name="T68" fmla="*/ 19 w 1430"/>
                  <a:gd name="T69" fmla="*/ 17 h 1405"/>
                  <a:gd name="T70" fmla="*/ 17 w 1430"/>
                  <a:gd name="T71" fmla="*/ 19 h 1405"/>
                  <a:gd name="T72" fmla="*/ 14 w 1430"/>
                  <a:gd name="T73" fmla="*/ 21 h 1405"/>
                  <a:gd name="T74" fmla="*/ 10 w 1430"/>
                  <a:gd name="T75" fmla="*/ 21 h 1405"/>
                  <a:gd name="T76" fmla="*/ 7 w 1430"/>
                  <a:gd name="T77" fmla="*/ 21 h 1405"/>
                  <a:gd name="T78" fmla="*/ 4 w 1430"/>
                  <a:gd name="T79" fmla="*/ 19 h 1405"/>
                  <a:gd name="T80" fmla="*/ 2 w 1430"/>
                  <a:gd name="T81" fmla="*/ 17 h 1405"/>
                  <a:gd name="T82" fmla="*/ 0 w 1430"/>
                  <a:gd name="T83" fmla="*/ 15 h 1405"/>
                  <a:gd name="T84" fmla="*/ 0 w 1430"/>
                  <a:gd name="T85" fmla="*/ 12 h 14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05">
                    <a:moveTo>
                      <a:pt x="21" y="703"/>
                    </a:moveTo>
                    <a:lnTo>
                      <a:pt x="24" y="631"/>
                    </a:lnTo>
                    <a:lnTo>
                      <a:pt x="35" y="562"/>
                    </a:lnTo>
                    <a:lnTo>
                      <a:pt x="52" y="495"/>
                    </a:lnTo>
                    <a:lnTo>
                      <a:pt x="75" y="431"/>
                    </a:lnTo>
                    <a:lnTo>
                      <a:pt x="105" y="370"/>
                    </a:lnTo>
                    <a:lnTo>
                      <a:pt x="140" y="312"/>
                    </a:lnTo>
                    <a:lnTo>
                      <a:pt x="180" y="258"/>
                    </a:lnTo>
                    <a:lnTo>
                      <a:pt x="226" y="207"/>
                    </a:lnTo>
                    <a:lnTo>
                      <a:pt x="275" y="162"/>
                    </a:lnTo>
                    <a:lnTo>
                      <a:pt x="330" y="122"/>
                    </a:lnTo>
                    <a:lnTo>
                      <a:pt x="387" y="86"/>
                    </a:lnTo>
                    <a:lnTo>
                      <a:pt x="449" y="56"/>
                    </a:lnTo>
                    <a:lnTo>
                      <a:pt x="514" y="32"/>
                    </a:lnTo>
                    <a:lnTo>
                      <a:pt x="582" y="15"/>
                    </a:lnTo>
                    <a:lnTo>
                      <a:pt x="652" y="5"/>
                    </a:lnTo>
                    <a:lnTo>
                      <a:pt x="725" y="0"/>
                    </a:lnTo>
                    <a:lnTo>
                      <a:pt x="796" y="3"/>
                    </a:lnTo>
                    <a:lnTo>
                      <a:pt x="866" y="14"/>
                    </a:lnTo>
                    <a:lnTo>
                      <a:pt x="934" y="31"/>
                    </a:lnTo>
                    <a:lnTo>
                      <a:pt x="999" y="55"/>
                    </a:lnTo>
                    <a:lnTo>
                      <a:pt x="1060" y="84"/>
                    </a:lnTo>
                    <a:lnTo>
                      <a:pt x="1119" y="120"/>
                    </a:lnTo>
                    <a:lnTo>
                      <a:pt x="1173" y="160"/>
                    </a:lnTo>
                    <a:lnTo>
                      <a:pt x="1222" y="205"/>
                    </a:lnTo>
                    <a:lnTo>
                      <a:pt x="1268" y="256"/>
                    </a:lnTo>
                    <a:lnTo>
                      <a:pt x="1309" y="310"/>
                    </a:lnTo>
                    <a:lnTo>
                      <a:pt x="1344" y="368"/>
                    </a:lnTo>
                    <a:lnTo>
                      <a:pt x="1374" y="429"/>
                    </a:lnTo>
                    <a:lnTo>
                      <a:pt x="1397" y="493"/>
                    </a:lnTo>
                    <a:lnTo>
                      <a:pt x="1416" y="560"/>
                    </a:lnTo>
                    <a:lnTo>
                      <a:pt x="1426" y="629"/>
                    </a:lnTo>
                    <a:lnTo>
                      <a:pt x="1430" y="701"/>
                    </a:lnTo>
                    <a:lnTo>
                      <a:pt x="1426" y="772"/>
                    </a:lnTo>
                    <a:lnTo>
                      <a:pt x="1415" y="842"/>
                    </a:lnTo>
                    <a:lnTo>
                      <a:pt x="1397" y="909"/>
                    </a:lnTo>
                    <a:lnTo>
                      <a:pt x="1374" y="974"/>
                    </a:lnTo>
                    <a:lnTo>
                      <a:pt x="1344" y="1035"/>
                    </a:lnTo>
                    <a:lnTo>
                      <a:pt x="1309" y="1093"/>
                    </a:lnTo>
                    <a:lnTo>
                      <a:pt x="1268" y="1148"/>
                    </a:lnTo>
                    <a:lnTo>
                      <a:pt x="1222" y="1197"/>
                    </a:lnTo>
                    <a:lnTo>
                      <a:pt x="1173" y="1243"/>
                    </a:lnTo>
                    <a:lnTo>
                      <a:pt x="1119" y="1284"/>
                    </a:lnTo>
                    <a:lnTo>
                      <a:pt x="1060" y="1319"/>
                    </a:lnTo>
                    <a:lnTo>
                      <a:pt x="999" y="1348"/>
                    </a:lnTo>
                    <a:lnTo>
                      <a:pt x="934" y="1372"/>
                    </a:lnTo>
                    <a:lnTo>
                      <a:pt x="866" y="1390"/>
                    </a:lnTo>
                    <a:lnTo>
                      <a:pt x="797" y="1401"/>
                    </a:lnTo>
                    <a:lnTo>
                      <a:pt x="726" y="1405"/>
                    </a:lnTo>
                    <a:lnTo>
                      <a:pt x="653" y="1401"/>
                    </a:lnTo>
                    <a:lnTo>
                      <a:pt x="583" y="1390"/>
                    </a:lnTo>
                    <a:lnTo>
                      <a:pt x="515" y="1372"/>
                    </a:lnTo>
                    <a:lnTo>
                      <a:pt x="451" y="1348"/>
                    </a:lnTo>
                    <a:lnTo>
                      <a:pt x="390" y="1318"/>
                    </a:lnTo>
                    <a:lnTo>
                      <a:pt x="331" y="1284"/>
                    </a:lnTo>
                    <a:lnTo>
                      <a:pt x="278" y="1243"/>
                    </a:lnTo>
                    <a:lnTo>
                      <a:pt x="227" y="1197"/>
                    </a:lnTo>
                    <a:lnTo>
                      <a:pt x="182" y="1148"/>
                    </a:lnTo>
                    <a:lnTo>
                      <a:pt x="142" y="1093"/>
                    </a:lnTo>
                    <a:lnTo>
                      <a:pt x="106" y="1036"/>
                    </a:lnTo>
                    <a:lnTo>
                      <a:pt x="77" y="975"/>
                    </a:lnTo>
                    <a:lnTo>
                      <a:pt x="53" y="910"/>
                    </a:lnTo>
                    <a:lnTo>
                      <a:pt x="36" y="843"/>
                    </a:lnTo>
                    <a:lnTo>
                      <a:pt x="24" y="774"/>
                    </a:lnTo>
                    <a:lnTo>
                      <a:pt x="21" y="703"/>
                    </a:lnTo>
                    <a:close/>
                    <a:moveTo>
                      <a:pt x="0" y="702"/>
                    </a:moveTo>
                    <a:lnTo>
                      <a:pt x="4" y="630"/>
                    </a:lnTo>
                    <a:lnTo>
                      <a:pt x="14" y="561"/>
                    </a:lnTo>
                    <a:lnTo>
                      <a:pt x="31" y="494"/>
                    </a:lnTo>
                    <a:lnTo>
                      <a:pt x="54" y="431"/>
                    </a:lnTo>
                    <a:lnTo>
                      <a:pt x="83" y="370"/>
                    </a:lnTo>
                    <a:lnTo>
                      <a:pt x="118" y="312"/>
                    </a:lnTo>
                    <a:lnTo>
                      <a:pt x="158" y="258"/>
                    </a:lnTo>
                    <a:lnTo>
                      <a:pt x="203" y="209"/>
                    </a:lnTo>
                    <a:lnTo>
                      <a:pt x="252" y="162"/>
                    </a:lnTo>
                    <a:lnTo>
                      <a:pt x="307" y="122"/>
                    </a:lnTo>
                    <a:lnTo>
                      <a:pt x="364" y="88"/>
                    </a:lnTo>
                    <a:lnTo>
                      <a:pt x="425" y="58"/>
                    </a:lnTo>
                    <a:lnTo>
                      <a:pt x="490" y="33"/>
                    </a:lnTo>
                    <a:lnTo>
                      <a:pt x="558" y="16"/>
                    </a:lnTo>
                    <a:lnTo>
                      <a:pt x="627" y="6"/>
                    </a:lnTo>
                    <a:lnTo>
                      <a:pt x="699" y="2"/>
                    </a:lnTo>
                    <a:lnTo>
                      <a:pt x="772" y="6"/>
                    </a:lnTo>
                    <a:lnTo>
                      <a:pt x="841" y="16"/>
                    </a:lnTo>
                    <a:lnTo>
                      <a:pt x="909" y="33"/>
                    </a:lnTo>
                    <a:lnTo>
                      <a:pt x="973" y="58"/>
                    </a:lnTo>
                    <a:lnTo>
                      <a:pt x="1035" y="86"/>
                    </a:lnTo>
                    <a:lnTo>
                      <a:pt x="1093" y="122"/>
                    </a:lnTo>
                    <a:lnTo>
                      <a:pt x="1146" y="162"/>
                    </a:lnTo>
                    <a:lnTo>
                      <a:pt x="1197" y="207"/>
                    </a:lnTo>
                    <a:lnTo>
                      <a:pt x="1242" y="257"/>
                    </a:lnTo>
                    <a:lnTo>
                      <a:pt x="1282" y="310"/>
                    </a:lnTo>
                    <a:lnTo>
                      <a:pt x="1318" y="368"/>
                    </a:lnTo>
                    <a:lnTo>
                      <a:pt x="1347" y="429"/>
                    </a:lnTo>
                    <a:lnTo>
                      <a:pt x="1371" y="493"/>
                    </a:lnTo>
                    <a:lnTo>
                      <a:pt x="1388" y="560"/>
                    </a:lnTo>
                    <a:lnTo>
                      <a:pt x="1399" y="629"/>
                    </a:lnTo>
                    <a:lnTo>
                      <a:pt x="1402" y="701"/>
                    </a:lnTo>
                    <a:lnTo>
                      <a:pt x="1399" y="772"/>
                    </a:lnTo>
                    <a:lnTo>
                      <a:pt x="1388" y="841"/>
                    </a:lnTo>
                    <a:lnTo>
                      <a:pt x="1371" y="908"/>
                    </a:lnTo>
                    <a:lnTo>
                      <a:pt x="1347" y="972"/>
                    </a:lnTo>
                    <a:lnTo>
                      <a:pt x="1318" y="1034"/>
                    </a:lnTo>
                    <a:lnTo>
                      <a:pt x="1282" y="1091"/>
                    </a:lnTo>
                    <a:lnTo>
                      <a:pt x="1242" y="1144"/>
                    </a:lnTo>
                    <a:lnTo>
                      <a:pt x="1197" y="1194"/>
                    </a:lnTo>
                    <a:lnTo>
                      <a:pt x="1147" y="1239"/>
                    </a:lnTo>
                    <a:lnTo>
                      <a:pt x="1093" y="1279"/>
                    </a:lnTo>
                    <a:lnTo>
                      <a:pt x="1036" y="1315"/>
                    </a:lnTo>
                    <a:lnTo>
                      <a:pt x="975" y="1343"/>
                    </a:lnTo>
                    <a:lnTo>
                      <a:pt x="910" y="1368"/>
                    </a:lnTo>
                    <a:lnTo>
                      <a:pt x="843" y="1385"/>
                    </a:lnTo>
                    <a:lnTo>
                      <a:pt x="773" y="1395"/>
                    </a:lnTo>
                    <a:lnTo>
                      <a:pt x="702" y="1399"/>
                    </a:lnTo>
                    <a:lnTo>
                      <a:pt x="629" y="1395"/>
                    </a:lnTo>
                    <a:lnTo>
                      <a:pt x="560" y="1385"/>
                    </a:lnTo>
                    <a:lnTo>
                      <a:pt x="492" y="1368"/>
                    </a:lnTo>
                    <a:lnTo>
                      <a:pt x="428" y="1343"/>
                    </a:lnTo>
                    <a:lnTo>
                      <a:pt x="366" y="1315"/>
                    </a:lnTo>
                    <a:lnTo>
                      <a:pt x="309" y="1279"/>
                    </a:lnTo>
                    <a:lnTo>
                      <a:pt x="255" y="1239"/>
                    </a:lnTo>
                    <a:lnTo>
                      <a:pt x="205" y="1194"/>
                    </a:lnTo>
                    <a:lnTo>
                      <a:pt x="160" y="1144"/>
                    </a:lnTo>
                    <a:lnTo>
                      <a:pt x="120" y="1090"/>
                    </a:lnTo>
                    <a:lnTo>
                      <a:pt x="84" y="1032"/>
                    </a:lnTo>
                    <a:lnTo>
                      <a:pt x="55" y="972"/>
                    </a:lnTo>
                    <a:lnTo>
                      <a:pt x="31" y="908"/>
                    </a:lnTo>
                    <a:lnTo>
                      <a:pt x="14" y="841"/>
                    </a:lnTo>
                    <a:lnTo>
                      <a:pt x="4" y="773"/>
                    </a:lnTo>
                    <a:lnTo>
                      <a:pt x="0" y="7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9548" name="Group 1159">
              <a:extLst>
                <a:ext uri="{FF2B5EF4-FFF2-40B4-BE49-F238E27FC236}">
                  <a16:creationId xmlns:a16="http://schemas.microsoft.com/office/drawing/2014/main" id="{31322BA9-8C2C-480F-B4F4-F3683B8C9231}"/>
                </a:ext>
              </a:extLst>
            </p:cNvPr>
            <p:cNvGrpSpPr>
              <a:grpSpLocks/>
            </p:cNvGrpSpPr>
            <p:nvPr/>
          </p:nvGrpSpPr>
          <p:grpSpPr bwMode="auto">
            <a:xfrm>
              <a:off x="3380" y="3045"/>
              <a:ext cx="220" cy="791"/>
              <a:chOff x="1559" y="2617"/>
              <a:chExt cx="149" cy="537"/>
            </a:xfrm>
          </p:grpSpPr>
          <p:grpSp>
            <p:nvGrpSpPr>
              <p:cNvPr id="19549" name="Group 1160">
                <a:extLst>
                  <a:ext uri="{FF2B5EF4-FFF2-40B4-BE49-F238E27FC236}">
                    <a16:creationId xmlns:a16="http://schemas.microsoft.com/office/drawing/2014/main" id="{98CEF61C-FD40-46C9-AAEF-7CFF6D1C3253}"/>
                  </a:ext>
                </a:extLst>
              </p:cNvPr>
              <p:cNvGrpSpPr>
                <a:grpSpLocks/>
              </p:cNvGrpSpPr>
              <p:nvPr/>
            </p:nvGrpSpPr>
            <p:grpSpPr bwMode="auto">
              <a:xfrm>
                <a:off x="1575" y="2617"/>
                <a:ext cx="72" cy="257"/>
                <a:chOff x="1575" y="2617"/>
                <a:chExt cx="72" cy="257"/>
              </a:xfrm>
            </p:grpSpPr>
            <p:sp>
              <p:nvSpPr>
                <p:cNvPr id="19564" name="Freeform 1161">
                  <a:extLst>
                    <a:ext uri="{FF2B5EF4-FFF2-40B4-BE49-F238E27FC236}">
                      <a16:creationId xmlns:a16="http://schemas.microsoft.com/office/drawing/2014/main" id="{8E31F2DD-3ECF-4D23-AF85-BE9EECEE797E}"/>
                    </a:ext>
                  </a:extLst>
                </p:cNvPr>
                <p:cNvSpPr>
                  <a:spLocks/>
                </p:cNvSpPr>
                <p:nvPr/>
              </p:nvSpPr>
              <p:spPr bwMode="auto">
                <a:xfrm>
                  <a:off x="1575" y="2617"/>
                  <a:ext cx="60" cy="113"/>
                </a:xfrm>
                <a:custGeom>
                  <a:avLst/>
                  <a:gdLst>
                    <a:gd name="T0" fmla="*/ 0 w 121"/>
                    <a:gd name="T1" fmla="*/ 3 h 227"/>
                    <a:gd name="T2" fmla="*/ 1 w 121"/>
                    <a:gd name="T3" fmla="*/ 3 h 227"/>
                    <a:gd name="T4" fmla="*/ 1 w 121"/>
                    <a:gd name="T5" fmla="*/ 3 h 227"/>
                    <a:gd name="T6" fmla="*/ 1 w 121"/>
                    <a:gd name="T7" fmla="*/ 3 h 227"/>
                    <a:gd name="T8" fmla="*/ 1 w 121"/>
                    <a:gd name="T9" fmla="*/ 3 h 227"/>
                    <a:gd name="T10" fmla="*/ 1 w 121"/>
                    <a:gd name="T11" fmla="*/ 3 h 227"/>
                    <a:gd name="T12" fmla="*/ 1 w 121"/>
                    <a:gd name="T13" fmla="*/ 2 h 227"/>
                    <a:gd name="T14" fmla="*/ 1 w 121"/>
                    <a:gd name="T15" fmla="*/ 2 h 227"/>
                    <a:gd name="T16" fmla="*/ 1 w 121"/>
                    <a:gd name="T17" fmla="*/ 2 h 227"/>
                    <a:gd name="T18" fmla="*/ 1 w 121"/>
                    <a:gd name="T19" fmla="*/ 2 h 227"/>
                    <a:gd name="T20" fmla="*/ 1 w 121"/>
                    <a:gd name="T21" fmla="*/ 1 h 227"/>
                    <a:gd name="T22" fmla="*/ 1 w 121"/>
                    <a:gd name="T23" fmla="*/ 1 h 227"/>
                    <a:gd name="T24" fmla="*/ 1 w 121"/>
                    <a:gd name="T25" fmla="*/ 1 h 227"/>
                    <a:gd name="T26" fmla="*/ 1 w 121"/>
                    <a:gd name="T27" fmla="*/ 0 h 227"/>
                    <a:gd name="T28" fmla="*/ 1 w 121"/>
                    <a:gd name="T29" fmla="*/ 0 h 227"/>
                    <a:gd name="T30" fmla="*/ 1 w 121"/>
                    <a:gd name="T31" fmla="*/ 0 h 227"/>
                    <a:gd name="T32" fmla="*/ 0 w 121"/>
                    <a:gd name="T33" fmla="*/ 0 h 227"/>
                    <a:gd name="T34" fmla="*/ 0 w 121"/>
                    <a:gd name="T35" fmla="*/ 0 h 227"/>
                    <a:gd name="T36" fmla="*/ 0 w 121"/>
                    <a:gd name="T37" fmla="*/ 0 h 227"/>
                    <a:gd name="T38" fmla="*/ 0 w 121"/>
                    <a:gd name="T39" fmla="*/ 0 h 227"/>
                    <a:gd name="T40" fmla="*/ 0 w 121"/>
                    <a:gd name="T41" fmla="*/ 1 h 227"/>
                    <a:gd name="T42" fmla="*/ 0 w 121"/>
                    <a:gd name="T43" fmla="*/ 1 h 227"/>
                    <a:gd name="T44" fmla="*/ 0 w 121"/>
                    <a:gd name="T45" fmla="*/ 1 h 227"/>
                    <a:gd name="T46" fmla="*/ 0 w 121"/>
                    <a:gd name="T47" fmla="*/ 2 h 227"/>
                    <a:gd name="T48" fmla="*/ 0 w 121"/>
                    <a:gd name="T49" fmla="*/ 2 h 227"/>
                    <a:gd name="T50" fmla="*/ 0 w 121"/>
                    <a:gd name="T51" fmla="*/ 2 h 227"/>
                    <a:gd name="T52" fmla="*/ 0 w 121"/>
                    <a:gd name="T53" fmla="*/ 2 h 227"/>
                    <a:gd name="T54" fmla="*/ 0 w 121"/>
                    <a:gd name="T55" fmla="*/ 3 h 227"/>
                    <a:gd name="T56" fmla="*/ 0 w 121"/>
                    <a:gd name="T57" fmla="*/ 3 h 227"/>
                    <a:gd name="T58" fmla="*/ 0 w 121"/>
                    <a:gd name="T59" fmla="*/ 3 h 227"/>
                    <a:gd name="T60" fmla="*/ 0 w 121"/>
                    <a:gd name="T61" fmla="*/ 3 h 227"/>
                    <a:gd name="T62" fmla="*/ 0 w 121"/>
                    <a:gd name="T63" fmla="*/ 3 h 227"/>
                    <a:gd name="T64" fmla="*/ 0 w 121"/>
                    <a:gd name="T65" fmla="*/ 3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1" h="227">
                      <a:moveTo>
                        <a:pt x="61" y="227"/>
                      </a:moveTo>
                      <a:lnTo>
                        <a:pt x="74" y="226"/>
                      </a:lnTo>
                      <a:lnTo>
                        <a:pt x="84" y="223"/>
                      </a:lnTo>
                      <a:lnTo>
                        <a:pt x="94" y="219"/>
                      </a:lnTo>
                      <a:lnTo>
                        <a:pt x="103" y="212"/>
                      </a:lnTo>
                      <a:lnTo>
                        <a:pt x="110" y="203"/>
                      </a:lnTo>
                      <a:lnTo>
                        <a:pt x="116" y="189"/>
                      </a:lnTo>
                      <a:lnTo>
                        <a:pt x="120" y="172"/>
                      </a:lnTo>
                      <a:lnTo>
                        <a:pt x="121" y="151"/>
                      </a:lnTo>
                      <a:lnTo>
                        <a:pt x="120" y="129"/>
                      </a:lnTo>
                      <a:lnTo>
                        <a:pt x="116" y="108"/>
                      </a:lnTo>
                      <a:lnTo>
                        <a:pt x="109" y="89"/>
                      </a:lnTo>
                      <a:lnTo>
                        <a:pt x="102" y="70"/>
                      </a:lnTo>
                      <a:lnTo>
                        <a:pt x="93" y="52"/>
                      </a:lnTo>
                      <a:lnTo>
                        <a:pt x="83" y="34"/>
                      </a:lnTo>
                      <a:lnTo>
                        <a:pt x="72" y="17"/>
                      </a:lnTo>
                      <a:lnTo>
                        <a:pt x="61" y="0"/>
                      </a:lnTo>
                      <a:lnTo>
                        <a:pt x="49" y="17"/>
                      </a:lnTo>
                      <a:lnTo>
                        <a:pt x="39" y="34"/>
                      </a:lnTo>
                      <a:lnTo>
                        <a:pt x="29" y="52"/>
                      </a:lnTo>
                      <a:lnTo>
                        <a:pt x="19" y="70"/>
                      </a:lnTo>
                      <a:lnTo>
                        <a:pt x="11" y="89"/>
                      </a:lnTo>
                      <a:lnTo>
                        <a:pt x="6" y="108"/>
                      </a:lnTo>
                      <a:lnTo>
                        <a:pt x="1" y="129"/>
                      </a:lnTo>
                      <a:lnTo>
                        <a:pt x="0" y="151"/>
                      </a:lnTo>
                      <a:lnTo>
                        <a:pt x="1" y="172"/>
                      </a:lnTo>
                      <a:lnTo>
                        <a:pt x="4" y="189"/>
                      </a:lnTo>
                      <a:lnTo>
                        <a:pt x="10" y="203"/>
                      </a:lnTo>
                      <a:lnTo>
                        <a:pt x="18" y="212"/>
                      </a:lnTo>
                      <a:lnTo>
                        <a:pt x="26" y="219"/>
                      </a:lnTo>
                      <a:lnTo>
                        <a:pt x="37" y="223"/>
                      </a:lnTo>
                      <a:lnTo>
                        <a:pt x="48" y="226"/>
                      </a:lnTo>
                      <a:lnTo>
                        <a:pt x="61" y="227"/>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19565" name="Freeform 1162">
                  <a:extLst>
                    <a:ext uri="{FF2B5EF4-FFF2-40B4-BE49-F238E27FC236}">
                      <a16:creationId xmlns:a16="http://schemas.microsoft.com/office/drawing/2014/main" id="{D7343A3D-2225-45BC-9ECC-CBE295180F49}"/>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0 h 125"/>
                    <a:gd name="T12" fmla="*/ 0 w 36"/>
                    <a:gd name="T13" fmla="*/ 0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1 h 125"/>
                    <a:gd name="T26" fmla="*/ 0 w 36"/>
                    <a:gd name="T27" fmla="*/ 1 h 125"/>
                    <a:gd name="T28" fmla="*/ 0 w 36"/>
                    <a:gd name="T29" fmla="*/ 1 h 125"/>
                    <a:gd name="T30" fmla="*/ 0 w 36"/>
                    <a:gd name="T31" fmla="*/ 1 h 125"/>
                    <a:gd name="T32" fmla="*/ 0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19566" name="Freeform 1163">
                  <a:extLst>
                    <a:ext uri="{FF2B5EF4-FFF2-40B4-BE49-F238E27FC236}">
                      <a16:creationId xmlns:a16="http://schemas.microsoft.com/office/drawing/2014/main" id="{98BA7530-E066-4DE9-A93D-9AF7C93C752B}"/>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1 h 125"/>
                    <a:gd name="T12" fmla="*/ 0 w 36"/>
                    <a:gd name="T13" fmla="*/ 1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0 h 125"/>
                    <a:gd name="T26" fmla="*/ 0 w 36"/>
                    <a:gd name="T27" fmla="*/ 0 h 125"/>
                    <a:gd name="T28" fmla="*/ 0 w 36"/>
                    <a:gd name="T29" fmla="*/ 0 h 125"/>
                    <a:gd name="T30" fmla="*/ 0 w 36"/>
                    <a:gd name="T31" fmla="*/ 1 h 125"/>
                    <a:gd name="T32" fmla="*/ 0 w 36"/>
                    <a:gd name="T33" fmla="*/ 1 h 125"/>
                    <a:gd name="T34" fmla="*/ 0 w 36"/>
                    <a:gd name="T35" fmla="*/ 1 h 125"/>
                    <a:gd name="T36" fmla="*/ 0 w 36"/>
                    <a:gd name="T37" fmla="*/ 1 h 125"/>
                    <a:gd name="T38" fmla="*/ 0 w 36"/>
                    <a:gd name="T39" fmla="*/ 1 h 125"/>
                    <a:gd name="T40" fmla="*/ 0 w 36"/>
                    <a:gd name="T41" fmla="*/ 1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125">
                      <a:moveTo>
                        <a:pt x="17" y="125"/>
                      </a:moveTo>
                      <a:lnTo>
                        <a:pt x="17" y="125"/>
                      </a:ln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19567" name="Freeform 1164">
                  <a:extLst>
                    <a:ext uri="{FF2B5EF4-FFF2-40B4-BE49-F238E27FC236}">
                      <a16:creationId xmlns:a16="http://schemas.microsoft.com/office/drawing/2014/main" id="{AC9D91DC-D697-4B8B-BA05-6690A402DEF6}"/>
                    </a:ext>
                  </a:extLst>
                </p:cNvPr>
                <p:cNvSpPr>
                  <a:spLocks/>
                </p:cNvSpPr>
                <p:nvPr/>
              </p:nvSpPr>
              <p:spPr bwMode="auto">
                <a:xfrm>
                  <a:off x="1587" y="2762"/>
                  <a:ext cx="60" cy="112"/>
                </a:xfrm>
                <a:custGeom>
                  <a:avLst/>
                  <a:gdLst>
                    <a:gd name="T0" fmla="*/ 1 w 120"/>
                    <a:gd name="T1" fmla="*/ 3 h 225"/>
                    <a:gd name="T2" fmla="*/ 2 w 120"/>
                    <a:gd name="T3" fmla="*/ 3 h 225"/>
                    <a:gd name="T4" fmla="*/ 2 w 120"/>
                    <a:gd name="T5" fmla="*/ 3 h 225"/>
                    <a:gd name="T6" fmla="*/ 2 w 120"/>
                    <a:gd name="T7" fmla="*/ 3 h 225"/>
                    <a:gd name="T8" fmla="*/ 2 w 120"/>
                    <a:gd name="T9" fmla="*/ 3 h 225"/>
                    <a:gd name="T10" fmla="*/ 2 w 120"/>
                    <a:gd name="T11" fmla="*/ 3 h 225"/>
                    <a:gd name="T12" fmla="*/ 2 w 120"/>
                    <a:gd name="T13" fmla="*/ 2 h 225"/>
                    <a:gd name="T14" fmla="*/ 2 w 120"/>
                    <a:gd name="T15" fmla="*/ 2 h 225"/>
                    <a:gd name="T16" fmla="*/ 2 w 120"/>
                    <a:gd name="T17" fmla="*/ 2 h 225"/>
                    <a:gd name="T18" fmla="*/ 2 w 120"/>
                    <a:gd name="T19" fmla="*/ 2 h 225"/>
                    <a:gd name="T20" fmla="*/ 2 w 120"/>
                    <a:gd name="T21" fmla="*/ 1 h 225"/>
                    <a:gd name="T22" fmla="*/ 2 w 120"/>
                    <a:gd name="T23" fmla="*/ 1 h 225"/>
                    <a:gd name="T24" fmla="*/ 2 w 120"/>
                    <a:gd name="T25" fmla="*/ 1 h 225"/>
                    <a:gd name="T26" fmla="*/ 2 w 120"/>
                    <a:gd name="T27" fmla="*/ 0 h 225"/>
                    <a:gd name="T28" fmla="*/ 2 w 120"/>
                    <a:gd name="T29" fmla="*/ 0 h 225"/>
                    <a:gd name="T30" fmla="*/ 2 w 120"/>
                    <a:gd name="T31" fmla="*/ 0 h 225"/>
                    <a:gd name="T32" fmla="*/ 1 w 120"/>
                    <a:gd name="T33" fmla="*/ 0 h 225"/>
                    <a:gd name="T34" fmla="*/ 1 w 120"/>
                    <a:gd name="T35" fmla="*/ 0 h 225"/>
                    <a:gd name="T36" fmla="*/ 1 w 120"/>
                    <a:gd name="T37" fmla="*/ 0 h 225"/>
                    <a:gd name="T38" fmla="*/ 1 w 120"/>
                    <a:gd name="T39" fmla="*/ 0 h 225"/>
                    <a:gd name="T40" fmla="*/ 1 w 120"/>
                    <a:gd name="T41" fmla="*/ 1 h 225"/>
                    <a:gd name="T42" fmla="*/ 1 w 120"/>
                    <a:gd name="T43" fmla="*/ 1 h 225"/>
                    <a:gd name="T44" fmla="*/ 1 w 120"/>
                    <a:gd name="T45" fmla="*/ 1 h 225"/>
                    <a:gd name="T46" fmla="*/ 1 w 120"/>
                    <a:gd name="T47" fmla="*/ 2 h 225"/>
                    <a:gd name="T48" fmla="*/ 0 w 120"/>
                    <a:gd name="T49" fmla="*/ 2 h 225"/>
                    <a:gd name="T50" fmla="*/ 1 w 120"/>
                    <a:gd name="T51" fmla="*/ 2 h 225"/>
                    <a:gd name="T52" fmla="*/ 1 w 120"/>
                    <a:gd name="T53" fmla="*/ 2 h 225"/>
                    <a:gd name="T54" fmla="*/ 1 w 120"/>
                    <a:gd name="T55" fmla="*/ 3 h 225"/>
                    <a:gd name="T56" fmla="*/ 1 w 120"/>
                    <a:gd name="T57" fmla="*/ 3 h 225"/>
                    <a:gd name="T58" fmla="*/ 1 w 120"/>
                    <a:gd name="T59" fmla="*/ 3 h 225"/>
                    <a:gd name="T60" fmla="*/ 1 w 120"/>
                    <a:gd name="T61" fmla="*/ 3 h 225"/>
                    <a:gd name="T62" fmla="*/ 1 w 120"/>
                    <a:gd name="T63" fmla="*/ 3 h 225"/>
                    <a:gd name="T64" fmla="*/ 1 w 120"/>
                    <a:gd name="T65" fmla="*/ 3 h 2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0" h="225">
                      <a:moveTo>
                        <a:pt x="60" y="225"/>
                      </a:move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19568" name="Freeform 1165">
                  <a:extLst>
                    <a:ext uri="{FF2B5EF4-FFF2-40B4-BE49-F238E27FC236}">
                      <a16:creationId xmlns:a16="http://schemas.microsoft.com/office/drawing/2014/main" id="{BC39DF4E-D1FD-4D7C-869B-23CBCBFA1CCC}"/>
                    </a:ext>
                  </a:extLst>
                </p:cNvPr>
                <p:cNvSpPr>
                  <a:spLocks/>
                </p:cNvSpPr>
                <p:nvPr/>
              </p:nvSpPr>
              <p:spPr bwMode="auto">
                <a:xfrm>
                  <a:off x="1587" y="2762"/>
                  <a:ext cx="60" cy="112"/>
                </a:xfrm>
                <a:custGeom>
                  <a:avLst/>
                  <a:gdLst>
                    <a:gd name="T0" fmla="*/ 1 w 120"/>
                    <a:gd name="T1" fmla="*/ 3 h 225"/>
                    <a:gd name="T2" fmla="*/ 1 w 120"/>
                    <a:gd name="T3" fmla="*/ 3 h 225"/>
                    <a:gd name="T4" fmla="*/ 2 w 120"/>
                    <a:gd name="T5" fmla="*/ 3 h 225"/>
                    <a:gd name="T6" fmla="*/ 2 w 120"/>
                    <a:gd name="T7" fmla="*/ 3 h 225"/>
                    <a:gd name="T8" fmla="*/ 2 w 120"/>
                    <a:gd name="T9" fmla="*/ 3 h 225"/>
                    <a:gd name="T10" fmla="*/ 2 w 120"/>
                    <a:gd name="T11" fmla="*/ 3 h 225"/>
                    <a:gd name="T12" fmla="*/ 2 w 120"/>
                    <a:gd name="T13" fmla="*/ 3 h 225"/>
                    <a:gd name="T14" fmla="*/ 2 w 120"/>
                    <a:gd name="T15" fmla="*/ 2 h 225"/>
                    <a:gd name="T16" fmla="*/ 2 w 120"/>
                    <a:gd name="T17" fmla="*/ 2 h 225"/>
                    <a:gd name="T18" fmla="*/ 2 w 120"/>
                    <a:gd name="T19" fmla="*/ 2 h 225"/>
                    <a:gd name="T20" fmla="*/ 2 w 120"/>
                    <a:gd name="T21" fmla="*/ 2 h 225"/>
                    <a:gd name="T22" fmla="*/ 2 w 120"/>
                    <a:gd name="T23" fmla="*/ 2 h 225"/>
                    <a:gd name="T24" fmla="*/ 2 w 120"/>
                    <a:gd name="T25" fmla="*/ 1 h 225"/>
                    <a:gd name="T26" fmla="*/ 2 w 120"/>
                    <a:gd name="T27" fmla="*/ 1 h 225"/>
                    <a:gd name="T28" fmla="*/ 2 w 120"/>
                    <a:gd name="T29" fmla="*/ 1 h 225"/>
                    <a:gd name="T30" fmla="*/ 2 w 120"/>
                    <a:gd name="T31" fmla="*/ 0 h 225"/>
                    <a:gd name="T32" fmla="*/ 2 w 120"/>
                    <a:gd name="T33" fmla="*/ 0 h 225"/>
                    <a:gd name="T34" fmla="*/ 2 w 120"/>
                    <a:gd name="T35" fmla="*/ 0 h 225"/>
                    <a:gd name="T36" fmla="*/ 1 w 120"/>
                    <a:gd name="T37" fmla="*/ 0 h 225"/>
                    <a:gd name="T38" fmla="*/ 1 w 120"/>
                    <a:gd name="T39" fmla="*/ 0 h 225"/>
                    <a:gd name="T40" fmla="*/ 1 w 120"/>
                    <a:gd name="T41" fmla="*/ 0 h 225"/>
                    <a:gd name="T42" fmla="*/ 1 w 120"/>
                    <a:gd name="T43" fmla="*/ 0 h 225"/>
                    <a:gd name="T44" fmla="*/ 1 w 120"/>
                    <a:gd name="T45" fmla="*/ 0 h 225"/>
                    <a:gd name="T46" fmla="*/ 1 w 120"/>
                    <a:gd name="T47" fmla="*/ 1 h 225"/>
                    <a:gd name="T48" fmla="*/ 1 w 120"/>
                    <a:gd name="T49" fmla="*/ 1 h 225"/>
                    <a:gd name="T50" fmla="*/ 1 w 120"/>
                    <a:gd name="T51" fmla="*/ 1 h 225"/>
                    <a:gd name="T52" fmla="*/ 1 w 120"/>
                    <a:gd name="T53" fmla="*/ 2 h 225"/>
                    <a:gd name="T54" fmla="*/ 0 w 120"/>
                    <a:gd name="T55" fmla="*/ 2 h 225"/>
                    <a:gd name="T56" fmla="*/ 0 w 120"/>
                    <a:gd name="T57" fmla="*/ 2 h 225"/>
                    <a:gd name="T58" fmla="*/ 1 w 120"/>
                    <a:gd name="T59" fmla="*/ 2 h 225"/>
                    <a:gd name="T60" fmla="*/ 1 w 120"/>
                    <a:gd name="T61" fmla="*/ 2 h 225"/>
                    <a:gd name="T62" fmla="*/ 1 w 120"/>
                    <a:gd name="T63" fmla="*/ 3 h 225"/>
                    <a:gd name="T64" fmla="*/ 1 w 120"/>
                    <a:gd name="T65" fmla="*/ 3 h 225"/>
                    <a:gd name="T66" fmla="*/ 1 w 120"/>
                    <a:gd name="T67" fmla="*/ 3 h 225"/>
                    <a:gd name="T68" fmla="*/ 1 w 120"/>
                    <a:gd name="T69" fmla="*/ 3 h 225"/>
                    <a:gd name="T70" fmla="*/ 1 w 120"/>
                    <a:gd name="T71" fmla="*/ 3 h 225"/>
                    <a:gd name="T72" fmla="*/ 1 w 120"/>
                    <a:gd name="T73" fmla="*/ 3 h 2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0" h="225">
                      <a:moveTo>
                        <a:pt x="60" y="225"/>
                      </a:moveTo>
                      <a:lnTo>
                        <a:pt x="60" y="225"/>
                      </a:ln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19569" name="Freeform 1166">
                  <a:extLst>
                    <a:ext uri="{FF2B5EF4-FFF2-40B4-BE49-F238E27FC236}">
                      <a16:creationId xmlns:a16="http://schemas.microsoft.com/office/drawing/2014/main" id="{C224AA88-040F-4312-9C5C-CD45673FF6A2}"/>
                    </a:ext>
                  </a:extLst>
                </p:cNvPr>
                <p:cNvSpPr>
                  <a:spLocks/>
                </p:cNvSpPr>
                <p:nvPr/>
              </p:nvSpPr>
              <p:spPr bwMode="auto">
                <a:xfrm>
                  <a:off x="1595" y="2793"/>
                  <a:ext cx="18" cy="62"/>
                </a:xfrm>
                <a:custGeom>
                  <a:avLst/>
                  <a:gdLst>
                    <a:gd name="T0" fmla="*/ 1 w 36"/>
                    <a:gd name="T1" fmla="*/ 1 h 125"/>
                    <a:gd name="T2" fmla="*/ 1 w 36"/>
                    <a:gd name="T3" fmla="*/ 1 h 125"/>
                    <a:gd name="T4" fmla="*/ 1 w 36"/>
                    <a:gd name="T5" fmla="*/ 1 h 125"/>
                    <a:gd name="T6" fmla="*/ 1 w 36"/>
                    <a:gd name="T7" fmla="*/ 1 h 125"/>
                    <a:gd name="T8" fmla="*/ 1 w 36"/>
                    <a:gd name="T9" fmla="*/ 1 h 125"/>
                    <a:gd name="T10" fmla="*/ 1 w 36"/>
                    <a:gd name="T11" fmla="*/ 0 h 125"/>
                    <a:gd name="T12" fmla="*/ 1 w 36"/>
                    <a:gd name="T13" fmla="*/ 0 h 125"/>
                    <a:gd name="T14" fmla="*/ 1 w 36"/>
                    <a:gd name="T15" fmla="*/ 0 h 125"/>
                    <a:gd name="T16" fmla="*/ 1 w 36"/>
                    <a:gd name="T17" fmla="*/ 0 h 125"/>
                    <a:gd name="T18" fmla="*/ 1 w 36"/>
                    <a:gd name="T19" fmla="*/ 0 h 125"/>
                    <a:gd name="T20" fmla="*/ 1 w 36"/>
                    <a:gd name="T21" fmla="*/ 0 h 125"/>
                    <a:gd name="T22" fmla="*/ 1 w 36"/>
                    <a:gd name="T23" fmla="*/ 0 h 125"/>
                    <a:gd name="T24" fmla="*/ 0 w 36"/>
                    <a:gd name="T25" fmla="*/ 1 h 125"/>
                    <a:gd name="T26" fmla="*/ 1 w 36"/>
                    <a:gd name="T27" fmla="*/ 1 h 125"/>
                    <a:gd name="T28" fmla="*/ 1 w 36"/>
                    <a:gd name="T29" fmla="*/ 1 h 125"/>
                    <a:gd name="T30" fmla="*/ 1 w 36"/>
                    <a:gd name="T31" fmla="*/ 1 h 125"/>
                    <a:gd name="T32" fmla="*/ 1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4" y="122"/>
                      </a:lnTo>
                      <a:lnTo>
                        <a:pt x="30" y="116"/>
                      </a:lnTo>
                      <a:lnTo>
                        <a:pt x="35" y="103"/>
                      </a:lnTo>
                      <a:lnTo>
                        <a:pt x="36" y="82"/>
                      </a:lnTo>
                      <a:lnTo>
                        <a:pt x="34" y="58"/>
                      </a:lnTo>
                      <a:lnTo>
                        <a:pt x="30" y="37"/>
                      </a:lnTo>
                      <a:lnTo>
                        <a:pt x="27" y="18"/>
                      </a:lnTo>
                      <a:lnTo>
                        <a:pt x="28" y="0"/>
                      </a:lnTo>
                      <a:lnTo>
                        <a:pt x="16" y="19"/>
                      </a:lnTo>
                      <a:lnTo>
                        <a:pt x="8" y="38"/>
                      </a:lnTo>
                      <a:lnTo>
                        <a:pt x="2" y="60"/>
                      </a:lnTo>
                      <a:lnTo>
                        <a:pt x="0" y="83"/>
                      </a:lnTo>
                      <a:lnTo>
                        <a:pt x="1" y="104"/>
                      </a:lnTo>
                      <a:lnTo>
                        <a:pt x="6" y="117"/>
                      </a:lnTo>
                      <a:lnTo>
                        <a:pt x="12" y="124"/>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grpSp>
          <p:grpSp>
            <p:nvGrpSpPr>
              <p:cNvPr id="19550" name="Group 1167">
                <a:extLst>
                  <a:ext uri="{FF2B5EF4-FFF2-40B4-BE49-F238E27FC236}">
                    <a16:creationId xmlns:a16="http://schemas.microsoft.com/office/drawing/2014/main" id="{8E60A30D-A6E8-4364-A9B8-F681A382F49D}"/>
                  </a:ext>
                </a:extLst>
              </p:cNvPr>
              <p:cNvGrpSpPr>
                <a:grpSpLocks/>
              </p:cNvGrpSpPr>
              <p:nvPr/>
            </p:nvGrpSpPr>
            <p:grpSpPr bwMode="auto">
              <a:xfrm>
                <a:off x="1636" y="2684"/>
                <a:ext cx="72" cy="257"/>
                <a:chOff x="1575" y="2617"/>
                <a:chExt cx="72" cy="257"/>
              </a:xfrm>
            </p:grpSpPr>
            <p:sp>
              <p:nvSpPr>
                <p:cNvPr id="19558" name="Freeform 1168">
                  <a:extLst>
                    <a:ext uri="{FF2B5EF4-FFF2-40B4-BE49-F238E27FC236}">
                      <a16:creationId xmlns:a16="http://schemas.microsoft.com/office/drawing/2014/main" id="{4923D1D9-8641-476B-9BEC-93D2F10D4AAF}"/>
                    </a:ext>
                  </a:extLst>
                </p:cNvPr>
                <p:cNvSpPr>
                  <a:spLocks/>
                </p:cNvSpPr>
                <p:nvPr/>
              </p:nvSpPr>
              <p:spPr bwMode="auto">
                <a:xfrm>
                  <a:off x="1575" y="2617"/>
                  <a:ext cx="60" cy="113"/>
                </a:xfrm>
                <a:custGeom>
                  <a:avLst/>
                  <a:gdLst>
                    <a:gd name="T0" fmla="*/ 0 w 121"/>
                    <a:gd name="T1" fmla="*/ 3 h 227"/>
                    <a:gd name="T2" fmla="*/ 1 w 121"/>
                    <a:gd name="T3" fmla="*/ 3 h 227"/>
                    <a:gd name="T4" fmla="*/ 1 w 121"/>
                    <a:gd name="T5" fmla="*/ 3 h 227"/>
                    <a:gd name="T6" fmla="*/ 1 w 121"/>
                    <a:gd name="T7" fmla="*/ 3 h 227"/>
                    <a:gd name="T8" fmla="*/ 1 w 121"/>
                    <a:gd name="T9" fmla="*/ 3 h 227"/>
                    <a:gd name="T10" fmla="*/ 1 w 121"/>
                    <a:gd name="T11" fmla="*/ 3 h 227"/>
                    <a:gd name="T12" fmla="*/ 1 w 121"/>
                    <a:gd name="T13" fmla="*/ 2 h 227"/>
                    <a:gd name="T14" fmla="*/ 1 w 121"/>
                    <a:gd name="T15" fmla="*/ 2 h 227"/>
                    <a:gd name="T16" fmla="*/ 1 w 121"/>
                    <a:gd name="T17" fmla="*/ 2 h 227"/>
                    <a:gd name="T18" fmla="*/ 1 w 121"/>
                    <a:gd name="T19" fmla="*/ 2 h 227"/>
                    <a:gd name="T20" fmla="*/ 1 w 121"/>
                    <a:gd name="T21" fmla="*/ 1 h 227"/>
                    <a:gd name="T22" fmla="*/ 1 w 121"/>
                    <a:gd name="T23" fmla="*/ 1 h 227"/>
                    <a:gd name="T24" fmla="*/ 1 w 121"/>
                    <a:gd name="T25" fmla="*/ 1 h 227"/>
                    <a:gd name="T26" fmla="*/ 1 w 121"/>
                    <a:gd name="T27" fmla="*/ 0 h 227"/>
                    <a:gd name="T28" fmla="*/ 1 w 121"/>
                    <a:gd name="T29" fmla="*/ 0 h 227"/>
                    <a:gd name="T30" fmla="*/ 1 w 121"/>
                    <a:gd name="T31" fmla="*/ 0 h 227"/>
                    <a:gd name="T32" fmla="*/ 0 w 121"/>
                    <a:gd name="T33" fmla="*/ 0 h 227"/>
                    <a:gd name="T34" fmla="*/ 0 w 121"/>
                    <a:gd name="T35" fmla="*/ 0 h 227"/>
                    <a:gd name="T36" fmla="*/ 0 w 121"/>
                    <a:gd name="T37" fmla="*/ 0 h 227"/>
                    <a:gd name="T38" fmla="*/ 0 w 121"/>
                    <a:gd name="T39" fmla="*/ 0 h 227"/>
                    <a:gd name="T40" fmla="*/ 0 w 121"/>
                    <a:gd name="T41" fmla="*/ 1 h 227"/>
                    <a:gd name="T42" fmla="*/ 0 w 121"/>
                    <a:gd name="T43" fmla="*/ 1 h 227"/>
                    <a:gd name="T44" fmla="*/ 0 w 121"/>
                    <a:gd name="T45" fmla="*/ 1 h 227"/>
                    <a:gd name="T46" fmla="*/ 0 w 121"/>
                    <a:gd name="T47" fmla="*/ 2 h 227"/>
                    <a:gd name="T48" fmla="*/ 0 w 121"/>
                    <a:gd name="T49" fmla="*/ 2 h 227"/>
                    <a:gd name="T50" fmla="*/ 0 w 121"/>
                    <a:gd name="T51" fmla="*/ 2 h 227"/>
                    <a:gd name="T52" fmla="*/ 0 w 121"/>
                    <a:gd name="T53" fmla="*/ 2 h 227"/>
                    <a:gd name="T54" fmla="*/ 0 w 121"/>
                    <a:gd name="T55" fmla="*/ 3 h 227"/>
                    <a:gd name="T56" fmla="*/ 0 w 121"/>
                    <a:gd name="T57" fmla="*/ 3 h 227"/>
                    <a:gd name="T58" fmla="*/ 0 w 121"/>
                    <a:gd name="T59" fmla="*/ 3 h 227"/>
                    <a:gd name="T60" fmla="*/ 0 w 121"/>
                    <a:gd name="T61" fmla="*/ 3 h 227"/>
                    <a:gd name="T62" fmla="*/ 0 w 121"/>
                    <a:gd name="T63" fmla="*/ 3 h 227"/>
                    <a:gd name="T64" fmla="*/ 0 w 121"/>
                    <a:gd name="T65" fmla="*/ 3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1" h="227">
                      <a:moveTo>
                        <a:pt x="61" y="227"/>
                      </a:moveTo>
                      <a:lnTo>
                        <a:pt x="74" y="226"/>
                      </a:lnTo>
                      <a:lnTo>
                        <a:pt x="84" y="223"/>
                      </a:lnTo>
                      <a:lnTo>
                        <a:pt x="94" y="219"/>
                      </a:lnTo>
                      <a:lnTo>
                        <a:pt x="103" y="212"/>
                      </a:lnTo>
                      <a:lnTo>
                        <a:pt x="110" y="203"/>
                      </a:lnTo>
                      <a:lnTo>
                        <a:pt x="116" y="189"/>
                      </a:lnTo>
                      <a:lnTo>
                        <a:pt x="120" y="172"/>
                      </a:lnTo>
                      <a:lnTo>
                        <a:pt x="121" y="151"/>
                      </a:lnTo>
                      <a:lnTo>
                        <a:pt x="120" y="129"/>
                      </a:lnTo>
                      <a:lnTo>
                        <a:pt x="116" y="108"/>
                      </a:lnTo>
                      <a:lnTo>
                        <a:pt x="109" y="89"/>
                      </a:lnTo>
                      <a:lnTo>
                        <a:pt x="102" y="70"/>
                      </a:lnTo>
                      <a:lnTo>
                        <a:pt x="93" y="52"/>
                      </a:lnTo>
                      <a:lnTo>
                        <a:pt x="83" y="34"/>
                      </a:lnTo>
                      <a:lnTo>
                        <a:pt x="72" y="17"/>
                      </a:lnTo>
                      <a:lnTo>
                        <a:pt x="61" y="0"/>
                      </a:lnTo>
                      <a:lnTo>
                        <a:pt x="49" y="17"/>
                      </a:lnTo>
                      <a:lnTo>
                        <a:pt x="39" y="34"/>
                      </a:lnTo>
                      <a:lnTo>
                        <a:pt x="29" y="52"/>
                      </a:lnTo>
                      <a:lnTo>
                        <a:pt x="19" y="70"/>
                      </a:lnTo>
                      <a:lnTo>
                        <a:pt x="11" y="89"/>
                      </a:lnTo>
                      <a:lnTo>
                        <a:pt x="6" y="108"/>
                      </a:lnTo>
                      <a:lnTo>
                        <a:pt x="1" y="129"/>
                      </a:lnTo>
                      <a:lnTo>
                        <a:pt x="0" y="151"/>
                      </a:lnTo>
                      <a:lnTo>
                        <a:pt x="1" y="172"/>
                      </a:lnTo>
                      <a:lnTo>
                        <a:pt x="4" y="189"/>
                      </a:lnTo>
                      <a:lnTo>
                        <a:pt x="10" y="203"/>
                      </a:lnTo>
                      <a:lnTo>
                        <a:pt x="18" y="212"/>
                      </a:lnTo>
                      <a:lnTo>
                        <a:pt x="26" y="219"/>
                      </a:lnTo>
                      <a:lnTo>
                        <a:pt x="37" y="223"/>
                      </a:lnTo>
                      <a:lnTo>
                        <a:pt x="48" y="226"/>
                      </a:lnTo>
                      <a:lnTo>
                        <a:pt x="61" y="227"/>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19559" name="Freeform 1169">
                  <a:extLst>
                    <a:ext uri="{FF2B5EF4-FFF2-40B4-BE49-F238E27FC236}">
                      <a16:creationId xmlns:a16="http://schemas.microsoft.com/office/drawing/2014/main" id="{3AF59CCA-ADE3-4010-AADE-447CC7B4A37B}"/>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0 h 125"/>
                    <a:gd name="T12" fmla="*/ 0 w 36"/>
                    <a:gd name="T13" fmla="*/ 0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1 h 125"/>
                    <a:gd name="T26" fmla="*/ 0 w 36"/>
                    <a:gd name="T27" fmla="*/ 1 h 125"/>
                    <a:gd name="T28" fmla="*/ 0 w 36"/>
                    <a:gd name="T29" fmla="*/ 1 h 125"/>
                    <a:gd name="T30" fmla="*/ 0 w 36"/>
                    <a:gd name="T31" fmla="*/ 1 h 125"/>
                    <a:gd name="T32" fmla="*/ 0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19560" name="Freeform 1170">
                  <a:extLst>
                    <a:ext uri="{FF2B5EF4-FFF2-40B4-BE49-F238E27FC236}">
                      <a16:creationId xmlns:a16="http://schemas.microsoft.com/office/drawing/2014/main" id="{53264348-5F2D-41C6-A20A-0118989F3C5C}"/>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1 h 125"/>
                    <a:gd name="T12" fmla="*/ 0 w 36"/>
                    <a:gd name="T13" fmla="*/ 1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0 h 125"/>
                    <a:gd name="T26" fmla="*/ 0 w 36"/>
                    <a:gd name="T27" fmla="*/ 0 h 125"/>
                    <a:gd name="T28" fmla="*/ 0 w 36"/>
                    <a:gd name="T29" fmla="*/ 0 h 125"/>
                    <a:gd name="T30" fmla="*/ 0 w 36"/>
                    <a:gd name="T31" fmla="*/ 1 h 125"/>
                    <a:gd name="T32" fmla="*/ 0 w 36"/>
                    <a:gd name="T33" fmla="*/ 1 h 125"/>
                    <a:gd name="T34" fmla="*/ 0 w 36"/>
                    <a:gd name="T35" fmla="*/ 1 h 125"/>
                    <a:gd name="T36" fmla="*/ 0 w 36"/>
                    <a:gd name="T37" fmla="*/ 1 h 125"/>
                    <a:gd name="T38" fmla="*/ 0 w 36"/>
                    <a:gd name="T39" fmla="*/ 1 h 125"/>
                    <a:gd name="T40" fmla="*/ 0 w 36"/>
                    <a:gd name="T41" fmla="*/ 1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125">
                      <a:moveTo>
                        <a:pt x="17" y="125"/>
                      </a:moveTo>
                      <a:lnTo>
                        <a:pt x="17" y="125"/>
                      </a:ln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19561" name="Freeform 1171">
                  <a:extLst>
                    <a:ext uri="{FF2B5EF4-FFF2-40B4-BE49-F238E27FC236}">
                      <a16:creationId xmlns:a16="http://schemas.microsoft.com/office/drawing/2014/main" id="{417F73BF-DE0F-4941-AEAB-309D723220DB}"/>
                    </a:ext>
                  </a:extLst>
                </p:cNvPr>
                <p:cNvSpPr>
                  <a:spLocks/>
                </p:cNvSpPr>
                <p:nvPr/>
              </p:nvSpPr>
              <p:spPr bwMode="auto">
                <a:xfrm>
                  <a:off x="1587" y="2762"/>
                  <a:ext cx="60" cy="112"/>
                </a:xfrm>
                <a:custGeom>
                  <a:avLst/>
                  <a:gdLst>
                    <a:gd name="T0" fmla="*/ 1 w 120"/>
                    <a:gd name="T1" fmla="*/ 3 h 225"/>
                    <a:gd name="T2" fmla="*/ 2 w 120"/>
                    <a:gd name="T3" fmla="*/ 3 h 225"/>
                    <a:gd name="T4" fmla="*/ 2 w 120"/>
                    <a:gd name="T5" fmla="*/ 3 h 225"/>
                    <a:gd name="T6" fmla="*/ 2 w 120"/>
                    <a:gd name="T7" fmla="*/ 3 h 225"/>
                    <a:gd name="T8" fmla="*/ 2 w 120"/>
                    <a:gd name="T9" fmla="*/ 3 h 225"/>
                    <a:gd name="T10" fmla="*/ 2 w 120"/>
                    <a:gd name="T11" fmla="*/ 3 h 225"/>
                    <a:gd name="T12" fmla="*/ 2 w 120"/>
                    <a:gd name="T13" fmla="*/ 2 h 225"/>
                    <a:gd name="T14" fmla="*/ 2 w 120"/>
                    <a:gd name="T15" fmla="*/ 2 h 225"/>
                    <a:gd name="T16" fmla="*/ 2 w 120"/>
                    <a:gd name="T17" fmla="*/ 2 h 225"/>
                    <a:gd name="T18" fmla="*/ 2 w 120"/>
                    <a:gd name="T19" fmla="*/ 2 h 225"/>
                    <a:gd name="T20" fmla="*/ 2 w 120"/>
                    <a:gd name="T21" fmla="*/ 1 h 225"/>
                    <a:gd name="T22" fmla="*/ 2 w 120"/>
                    <a:gd name="T23" fmla="*/ 1 h 225"/>
                    <a:gd name="T24" fmla="*/ 2 w 120"/>
                    <a:gd name="T25" fmla="*/ 1 h 225"/>
                    <a:gd name="T26" fmla="*/ 2 w 120"/>
                    <a:gd name="T27" fmla="*/ 0 h 225"/>
                    <a:gd name="T28" fmla="*/ 2 w 120"/>
                    <a:gd name="T29" fmla="*/ 0 h 225"/>
                    <a:gd name="T30" fmla="*/ 2 w 120"/>
                    <a:gd name="T31" fmla="*/ 0 h 225"/>
                    <a:gd name="T32" fmla="*/ 1 w 120"/>
                    <a:gd name="T33" fmla="*/ 0 h 225"/>
                    <a:gd name="T34" fmla="*/ 1 w 120"/>
                    <a:gd name="T35" fmla="*/ 0 h 225"/>
                    <a:gd name="T36" fmla="*/ 1 w 120"/>
                    <a:gd name="T37" fmla="*/ 0 h 225"/>
                    <a:gd name="T38" fmla="*/ 1 w 120"/>
                    <a:gd name="T39" fmla="*/ 0 h 225"/>
                    <a:gd name="T40" fmla="*/ 1 w 120"/>
                    <a:gd name="T41" fmla="*/ 1 h 225"/>
                    <a:gd name="T42" fmla="*/ 1 w 120"/>
                    <a:gd name="T43" fmla="*/ 1 h 225"/>
                    <a:gd name="T44" fmla="*/ 1 w 120"/>
                    <a:gd name="T45" fmla="*/ 1 h 225"/>
                    <a:gd name="T46" fmla="*/ 1 w 120"/>
                    <a:gd name="T47" fmla="*/ 2 h 225"/>
                    <a:gd name="T48" fmla="*/ 0 w 120"/>
                    <a:gd name="T49" fmla="*/ 2 h 225"/>
                    <a:gd name="T50" fmla="*/ 1 w 120"/>
                    <a:gd name="T51" fmla="*/ 2 h 225"/>
                    <a:gd name="T52" fmla="*/ 1 w 120"/>
                    <a:gd name="T53" fmla="*/ 2 h 225"/>
                    <a:gd name="T54" fmla="*/ 1 w 120"/>
                    <a:gd name="T55" fmla="*/ 3 h 225"/>
                    <a:gd name="T56" fmla="*/ 1 w 120"/>
                    <a:gd name="T57" fmla="*/ 3 h 225"/>
                    <a:gd name="T58" fmla="*/ 1 w 120"/>
                    <a:gd name="T59" fmla="*/ 3 h 225"/>
                    <a:gd name="T60" fmla="*/ 1 w 120"/>
                    <a:gd name="T61" fmla="*/ 3 h 225"/>
                    <a:gd name="T62" fmla="*/ 1 w 120"/>
                    <a:gd name="T63" fmla="*/ 3 h 225"/>
                    <a:gd name="T64" fmla="*/ 1 w 120"/>
                    <a:gd name="T65" fmla="*/ 3 h 2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0" h="225">
                      <a:moveTo>
                        <a:pt x="60" y="225"/>
                      </a:move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19562" name="Freeform 1172">
                  <a:extLst>
                    <a:ext uri="{FF2B5EF4-FFF2-40B4-BE49-F238E27FC236}">
                      <a16:creationId xmlns:a16="http://schemas.microsoft.com/office/drawing/2014/main" id="{E1961AA5-B640-4B00-9987-9C3ABD11DDED}"/>
                    </a:ext>
                  </a:extLst>
                </p:cNvPr>
                <p:cNvSpPr>
                  <a:spLocks/>
                </p:cNvSpPr>
                <p:nvPr/>
              </p:nvSpPr>
              <p:spPr bwMode="auto">
                <a:xfrm>
                  <a:off x="1587" y="2762"/>
                  <a:ext cx="60" cy="112"/>
                </a:xfrm>
                <a:custGeom>
                  <a:avLst/>
                  <a:gdLst>
                    <a:gd name="T0" fmla="*/ 1 w 120"/>
                    <a:gd name="T1" fmla="*/ 3 h 225"/>
                    <a:gd name="T2" fmla="*/ 1 w 120"/>
                    <a:gd name="T3" fmla="*/ 3 h 225"/>
                    <a:gd name="T4" fmla="*/ 2 w 120"/>
                    <a:gd name="T5" fmla="*/ 3 h 225"/>
                    <a:gd name="T6" fmla="*/ 2 w 120"/>
                    <a:gd name="T7" fmla="*/ 3 h 225"/>
                    <a:gd name="T8" fmla="*/ 2 w 120"/>
                    <a:gd name="T9" fmla="*/ 3 h 225"/>
                    <a:gd name="T10" fmla="*/ 2 w 120"/>
                    <a:gd name="T11" fmla="*/ 3 h 225"/>
                    <a:gd name="T12" fmla="*/ 2 w 120"/>
                    <a:gd name="T13" fmla="*/ 3 h 225"/>
                    <a:gd name="T14" fmla="*/ 2 w 120"/>
                    <a:gd name="T15" fmla="*/ 2 h 225"/>
                    <a:gd name="T16" fmla="*/ 2 w 120"/>
                    <a:gd name="T17" fmla="*/ 2 h 225"/>
                    <a:gd name="T18" fmla="*/ 2 w 120"/>
                    <a:gd name="T19" fmla="*/ 2 h 225"/>
                    <a:gd name="T20" fmla="*/ 2 w 120"/>
                    <a:gd name="T21" fmla="*/ 2 h 225"/>
                    <a:gd name="T22" fmla="*/ 2 w 120"/>
                    <a:gd name="T23" fmla="*/ 2 h 225"/>
                    <a:gd name="T24" fmla="*/ 2 w 120"/>
                    <a:gd name="T25" fmla="*/ 1 h 225"/>
                    <a:gd name="T26" fmla="*/ 2 w 120"/>
                    <a:gd name="T27" fmla="*/ 1 h 225"/>
                    <a:gd name="T28" fmla="*/ 2 w 120"/>
                    <a:gd name="T29" fmla="*/ 1 h 225"/>
                    <a:gd name="T30" fmla="*/ 2 w 120"/>
                    <a:gd name="T31" fmla="*/ 0 h 225"/>
                    <a:gd name="T32" fmla="*/ 2 w 120"/>
                    <a:gd name="T33" fmla="*/ 0 h 225"/>
                    <a:gd name="T34" fmla="*/ 2 w 120"/>
                    <a:gd name="T35" fmla="*/ 0 h 225"/>
                    <a:gd name="T36" fmla="*/ 1 w 120"/>
                    <a:gd name="T37" fmla="*/ 0 h 225"/>
                    <a:gd name="T38" fmla="*/ 1 w 120"/>
                    <a:gd name="T39" fmla="*/ 0 h 225"/>
                    <a:gd name="T40" fmla="*/ 1 w 120"/>
                    <a:gd name="T41" fmla="*/ 0 h 225"/>
                    <a:gd name="T42" fmla="*/ 1 w 120"/>
                    <a:gd name="T43" fmla="*/ 0 h 225"/>
                    <a:gd name="T44" fmla="*/ 1 w 120"/>
                    <a:gd name="T45" fmla="*/ 0 h 225"/>
                    <a:gd name="T46" fmla="*/ 1 w 120"/>
                    <a:gd name="T47" fmla="*/ 1 h 225"/>
                    <a:gd name="T48" fmla="*/ 1 w 120"/>
                    <a:gd name="T49" fmla="*/ 1 h 225"/>
                    <a:gd name="T50" fmla="*/ 1 w 120"/>
                    <a:gd name="T51" fmla="*/ 1 h 225"/>
                    <a:gd name="T52" fmla="*/ 1 w 120"/>
                    <a:gd name="T53" fmla="*/ 2 h 225"/>
                    <a:gd name="T54" fmla="*/ 0 w 120"/>
                    <a:gd name="T55" fmla="*/ 2 h 225"/>
                    <a:gd name="T56" fmla="*/ 0 w 120"/>
                    <a:gd name="T57" fmla="*/ 2 h 225"/>
                    <a:gd name="T58" fmla="*/ 1 w 120"/>
                    <a:gd name="T59" fmla="*/ 2 h 225"/>
                    <a:gd name="T60" fmla="*/ 1 w 120"/>
                    <a:gd name="T61" fmla="*/ 2 h 225"/>
                    <a:gd name="T62" fmla="*/ 1 w 120"/>
                    <a:gd name="T63" fmla="*/ 3 h 225"/>
                    <a:gd name="T64" fmla="*/ 1 w 120"/>
                    <a:gd name="T65" fmla="*/ 3 h 225"/>
                    <a:gd name="T66" fmla="*/ 1 w 120"/>
                    <a:gd name="T67" fmla="*/ 3 h 225"/>
                    <a:gd name="T68" fmla="*/ 1 w 120"/>
                    <a:gd name="T69" fmla="*/ 3 h 225"/>
                    <a:gd name="T70" fmla="*/ 1 w 120"/>
                    <a:gd name="T71" fmla="*/ 3 h 225"/>
                    <a:gd name="T72" fmla="*/ 1 w 120"/>
                    <a:gd name="T73" fmla="*/ 3 h 2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0" h="225">
                      <a:moveTo>
                        <a:pt x="60" y="225"/>
                      </a:moveTo>
                      <a:lnTo>
                        <a:pt x="60" y="225"/>
                      </a:ln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19563" name="Freeform 1173">
                  <a:extLst>
                    <a:ext uri="{FF2B5EF4-FFF2-40B4-BE49-F238E27FC236}">
                      <a16:creationId xmlns:a16="http://schemas.microsoft.com/office/drawing/2014/main" id="{975234C9-1B5F-4443-9FE0-0E8C801D1081}"/>
                    </a:ext>
                  </a:extLst>
                </p:cNvPr>
                <p:cNvSpPr>
                  <a:spLocks/>
                </p:cNvSpPr>
                <p:nvPr/>
              </p:nvSpPr>
              <p:spPr bwMode="auto">
                <a:xfrm>
                  <a:off x="1595" y="2793"/>
                  <a:ext cx="18" cy="62"/>
                </a:xfrm>
                <a:custGeom>
                  <a:avLst/>
                  <a:gdLst>
                    <a:gd name="T0" fmla="*/ 1 w 36"/>
                    <a:gd name="T1" fmla="*/ 1 h 125"/>
                    <a:gd name="T2" fmla="*/ 1 w 36"/>
                    <a:gd name="T3" fmla="*/ 1 h 125"/>
                    <a:gd name="T4" fmla="*/ 1 w 36"/>
                    <a:gd name="T5" fmla="*/ 1 h 125"/>
                    <a:gd name="T6" fmla="*/ 1 w 36"/>
                    <a:gd name="T7" fmla="*/ 1 h 125"/>
                    <a:gd name="T8" fmla="*/ 1 w 36"/>
                    <a:gd name="T9" fmla="*/ 1 h 125"/>
                    <a:gd name="T10" fmla="*/ 1 w 36"/>
                    <a:gd name="T11" fmla="*/ 0 h 125"/>
                    <a:gd name="T12" fmla="*/ 1 w 36"/>
                    <a:gd name="T13" fmla="*/ 0 h 125"/>
                    <a:gd name="T14" fmla="*/ 1 w 36"/>
                    <a:gd name="T15" fmla="*/ 0 h 125"/>
                    <a:gd name="T16" fmla="*/ 1 w 36"/>
                    <a:gd name="T17" fmla="*/ 0 h 125"/>
                    <a:gd name="T18" fmla="*/ 1 w 36"/>
                    <a:gd name="T19" fmla="*/ 0 h 125"/>
                    <a:gd name="T20" fmla="*/ 1 w 36"/>
                    <a:gd name="T21" fmla="*/ 0 h 125"/>
                    <a:gd name="T22" fmla="*/ 1 w 36"/>
                    <a:gd name="T23" fmla="*/ 0 h 125"/>
                    <a:gd name="T24" fmla="*/ 0 w 36"/>
                    <a:gd name="T25" fmla="*/ 1 h 125"/>
                    <a:gd name="T26" fmla="*/ 1 w 36"/>
                    <a:gd name="T27" fmla="*/ 1 h 125"/>
                    <a:gd name="T28" fmla="*/ 1 w 36"/>
                    <a:gd name="T29" fmla="*/ 1 h 125"/>
                    <a:gd name="T30" fmla="*/ 1 w 36"/>
                    <a:gd name="T31" fmla="*/ 1 h 125"/>
                    <a:gd name="T32" fmla="*/ 1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4" y="122"/>
                      </a:lnTo>
                      <a:lnTo>
                        <a:pt x="30" y="116"/>
                      </a:lnTo>
                      <a:lnTo>
                        <a:pt x="35" y="103"/>
                      </a:lnTo>
                      <a:lnTo>
                        <a:pt x="36" y="82"/>
                      </a:lnTo>
                      <a:lnTo>
                        <a:pt x="34" y="58"/>
                      </a:lnTo>
                      <a:lnTo>
                        <a:pt x="30" y="37"/>
                      </a:lnTo>
                      <a:lnTo>
                        <a:pt x="27" y="18"/>
                      </a:lnTo>
                      <a:lnTo>
                        <a:pt x="28" y="0"/>
                      </a:lnTo>
                      <a:lnTo>
                        <a:pt x="16" y="19"/>
                      </a:lnTo>
                      <a:lnTo>
                        <a:pt x="8" y="38"/>
                      </a:lnTo>
                      <a:lnTo>
                        <a:pt x="2" y="60"/>
                      </a:lnTo>
                      <a:lnTo>
                        <a:pt x="0" y="83"/>
                      </a:lnTo>
                      <a:lnTo>
                        <a:pt x="1" y="104"/>
                      </a:lnTo>
                      <a:lnTo>
                        <a:pt x="6" y="117"/>
                      </a:lnTo>
                      <a:lnTo>
                        <a:pt x="12" y="124"/>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grpSp>
          <p:grpSp>
            <p:nvGrpSpPr>
              <p:cNvPr id="19551" name="Group 1174">
                <a:extLst>
                  <a:ext uri="{FF2B5EF4-FFF2-40B4-BE49-F238E27FC236}">
                    <a16:creationId xmlns:a16="http://schemas.microsoft.com/office/drawing/2014/main" id="{FEE14695-1E86-4B5A-96F7-FA97DE8BB8BA}"/>
                  </a:ext>
                </a:extLst>
              </p:cNvPr>
              <p:cNvGrpSpPr>
                <a:grpSpLocks/>
              </p:cNvGrpSpPr>
              <p:nvPr/>
            </p:nvGrpSpPr>
            <p:grpSpPr bwMode="auto">
              <a:xfrm>
                <a:off x="1559" y="2897"/>
                <a:ext cx="72" cy="257"/>
                <a:chOff x="1575" y="2617"/>
                <a:chExt cx="72" cy="257"/>
              </a:xfrm>
            </p:grpSpPr>
            <p:sp>
              <p:nvSpPr>
                <p:cNvPr id="19552" name="Freeform 1175">
                  <a:extLst>
                    <a:ext uri="{FF2B5EF4-FFF2-40B4-BE49-F238E27FC236}">
                      <a16:creationId xmlns:a16="http://schemas.microsoft.com/office/drawing/2014/main" id="{9DF4FE0F-6F0B-45CD-84E8-80B3C5A5CEA7}"/>
                    </a:ext>
                  </a:extLst>
                </p:cNvPr>
                <p:cNvSpPr>
                  <a:spLocks/>
                </p:cNvSpPr>
                <p:nvPr/>
              </p:nvSpPr>
              <p:spPr bwMode="auto">
                <a:xfrm>
                  <a:off x="1575" y="2617"/>
                  <a:ext cx="60" cy="113"/>
                </a:xfrm>
                <a:custGeom>
                  <a:avLst/>
                  <a:gdLst>
                    <a:gd name="T0" fmla="*/ 0 w 121"/>
                    <a:gd name="T1" fmla="*/ 3 h 227"/>
                    <a:gd name="T2" fmla="*/ 1 w 121"/>
                    <a:gd name="T3" fmla="*/ 3 h 227"/>
                    <a:gd name="T4" fmla="*/ 1 w 121"/>
                    <a:gd name="T5" fmla="*/ 3 h 227"/>
                    <a:gd name="T6" fmla="*/ 1 w 121"/>
                    <a:gd name="T7" fmla="*/ 3 h 227"/>
                    <a:gd name="T8" fmla="*/ 1 w 121"/>
                    <a:gd name="T9" fmla="*/ 3 h 227"/>
                    <a:gd name="T10" fmla="*/ 1 w 121"/>
                    <a:gd name="T11" fmla="*/ 3 h 227"/>
                    <a:gd name="T12" fmla="*/ 1 w 121"/>
                    <a:gd name="T13" fmla="*/ 2 h 227"/>
                    <a:gd name="T14" fmla="*/ 1 w 121"/>
                    <a:gd name="T15" fmla="*/ 2 h 227"/>
                    <a:gd name="T16" fmla="*/ 1 w 121"/>
                    <a:gd name="T17" fmla="*/ 2 h 227"/>
                    <a:gd name="T18" fmla="*/ 1 w 121"/>
                    <a:gd name="T19" fmla="*/ 2 h 227"/>
                    <a:gd name="T20" fmla="*/ 1 w 121"/>
                    <a:gd name="T21" fmla="*/ 1 h 227"/>
                    <a:gd name="T22" fmla="*/ 1 w 121"/>
                    <a:gd name="T23" fmla="*/ 1 h 227"/>
                    <a:gd name="T24" fmla="*/ 1 w 121"/>
                    <a:gd name="T25" fmla="*/ 1 h 227"/>
                    <a:gd name="T26" fmla="*/ 1 w 121"/>
                    <a:gd name="T27" fmla="*/ 0 h 227"/>
                    <a:gd name="T28" fmla="*/ 1 w 121"/>
                    <a:gd name="T29" fmla="*/ 0 h 227"/>
                    <a:gd name="T30" fmla="*/ 1 w 121"/>
                    <a:gd name="T31" fmla="*/ 0 h 227"/>
                    <a:gd name="T32" fmla="*/ 0 w 121"/>
                    <a:gd name="T33" fmla="*/ 0 h 227"/>
                    <a:gd name="T34" fmla="*/ 0 w 121"/>
                    <a:gd name="T35" fmla="*/ 0 h 227"/>
                    <a:gd name="T36" fmla="*/ 0 w 121"/>
                    <a:gd name="T37" fmla="*/ 0 h 227"/>
                    <a:gd name="T38" fmla="*/ 0 w 121"/>
                    <a:gd name="T39" fmla="*/ 0 h 227"/>
                    <a:gd name="T40" fmla="*/ 0 w 121"/>
                    <a:gd name="T41" fmla="*/ 1 h 227"/>
                    <a:gd name="T42" fmla="*/ 0 w 121"/>
                    <a:gd name="T43" fmla="*/ 1 h 227"/>
                    <a:gd name="T44" fmla="*/ 0 w 121"/>
                    <a:gd name="T45" fmla="*/ 1 h 227"/>
                    <a:gd name="T46" fmla="*/ 0 w 121"/>
                    <a:gd name="T47" fmla="*/ 2 h 227"/>
                    <a:gd name="T48" fmla="*/ 0 w 121"/>
                    <a:gd name="T49" fmla="*/ 2 h 227"/>
                    <a:gd name="T50" fmla="*/ 0 w 121"/>
                    <a:gd name="T51" fmla="*/ 2 h 227"/>
                    <a:gd name="T52" fmla="*/ 0 w 121"/>
                    <a:gd name="T53" fmla="*/ 2 h 227"/>
                    <a:gd name="T54" fmla="*/ 0 w 121"/>
                    <a:gd name="T55" fmla="*/ 3 h 227"/>
                    <a:gd name="T56" fmla="*/ 0 w 121"/>
                    <a:gd name="T57" fmla="*/ 3 h 227"/>
                    <a:gd name="T58" fmla="*/ 0 w 121"/>
                    <a:gd name="T59" fmla="*/ 3 h 227"/>
                    <a:gd name="T60" fmla="*/ 0 w 121"/>
                    <a:gd name="T61" fmla="*/ 3 h 227"/>
                    <a:gd name="T62" fmla="*/ 0 w 121"/>
                    <a:gd name="T63" fmla="*/ 3 h 227"/>
                    <a:gd name="T64" fmla="*/ 0 w 121"/>
                    <a:gd name="T65" fmla="*/ 3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1" h="227">
                      <a:moveTo>
                        <a:pt x="61" y="227"/>
                      </a:moveTo>
                      <a:lnTo>
                        <a:pt x="74" y="226"/>
                      </a:lnTo>
                      <a:lnTo>
                        <a:pt x="84" y="223"/>
                      </a:lnTo>
                      <a:lnTo>
                        <a:pt x="94" y="219"/>
                      </a:lnTo>
                      <a:lnTo>
                        <a:pt x="103" y="212"/>
                      </a:lnTo>
                      <a:lnTo>
                        <a:pt x="110" y="203"/>
                      </a:lnTo>
                      <a:lnTo>
                        <a:pt x="116" y="189"/>
                      </a:lnTo>
                      <a:lnTo>
                        <a:pt x="120" y="172"/>
                      </a:lnTo>
                      <a:lnTo>
                        <a:pt x="121" y="151"/>
                      </a:lnTo>
                      <a:lnTo>
                        <a:pt x="120" y="129"/>
                      </a:lnTo>
                      <a:lnTo>
                        <a:pt x="116" y="108"/>
                      </a:lnTo>
                      <a:lnTo>
                        <a:pt x="109" y="89"/>
                      </a:lnTo>
                      <a:lnTo>
                        <a:pt x="102" y="70"/>
                      </a:lnTo>
                      <a:lnTo>
                        <a:pt x="93" y="52"/>
                      </a:lnTo>
                      <a:lnTo>
                        <a:pt x="83" y="34"/>
                      </a:lnTo>
                      <a:lnTo>
                        <a:pt x="72" y="17"/>
                      </a:lnTo>
                      <a:lnTo>
                        <a:pt x="61" y="0"/>
                      </a:lnTo>
                      <a:lnTo>
                        <a:pt x="49" y="17"/>
                      </a:lnTo>
                      <a:lnTo>
                        <a:pt x="39" y="34"/>
                      </a:lnTo>
                      <a:lnTo>
                        <a:pt x="29" y="52"/>
                      </a:lnTo>
                      <a:lnTo>
                        <a:pt x="19" y="70"/>
                      </a:lnTo>
                      <a:lnTo>
                        <a:pt x="11" y="89"/>
                      </a:lnTo>
                      <a:lnTo>
                        <a:pt x="6" y="108"/>
                      </a:lnTo>
                      <a:lnTo>
                        <a:pt x="1" y="129"/>
                      </a:lnTo>
                      <a:lnTo>
                        <a:pt x="0" y="151"/>
                      </a:lnTo>
                      <a:lnTo>
                        <a:pt x="1" y="172"/>
                      </a:lnTo>
                      <a:lnTo>
                        <a:pt x="4" y="189"/>
                      </a:lnTo>
                      <a:lnTo>
                        <a:pt x="10" y="203"/>
                      </a:lnTo>
                      <a:lnTo>
                        <a:pt x="18" y="212"/>
                      </a:lnTo>
                      <a:lnTo>
                        <a:pt x="26" y="219"/>
                      </a:lnTo>
                      <a:lnTo>
                        <a:pt x="37" y="223"/>
                      </a:lnTo>
                      <a:lnTo>
                        <a:pt x="48" y="226"/>
                      </a:lnTo>
                      <a:lnTo>
                        <a:pt x="61" y="227"/>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19553" name="Freeform 1176">
                  <a:extLst>
                    <a:ext uri="{FF2B5EF4-FFF2-40B4-BE49-F238E27FC236}">
                      <a16:creationId xmlns:a16="http://schemas.microsoft.com/office/drawing/2014/main" id="{42A76973-17B1-47E5-AA1E-03F9EE0B424E}"/>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0 h 125"/>
                    <a:gd name="T12" fmla="*/ 0 w 36"/>
                    <a:gd name="T13" fmla="*/ 0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1 h 125"/>
                    <a:gd name="T26" fmla="*/ 0 w 36"/>
                    <a:gd name="T27" fmla="*/ 1 h 125"/>
                    <a:gd name="T28" fmla="*/ 0 w 36"/>
                    <a:gd name="T29" fmla="*/ 1 h 125"/>
                    <a:gd name="T30" fmla="*/ 0 w 36"/>
                    <a:gd name="T31" fmla="*/ 1 h 125"/>
                    <a:gd name="T32" fmla="*/ 0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19554" name="Freeform 1177">
                  <a:extLst>
                    <a:ext uri="{FF2B5EF4-FFF2-40B4-BE49-F238E27FC236}">
                      <a16:creationId xmlns:a16="http://schemas.microsoft.com/office/drawing/2014/main" id="{25BEEE41-4BA1-478E-92E7-616D8C9F4808}"/>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1 h 125"/>
                    <a:gd name="T12" fmla="*/ 0 w 36"/>
                    <a:gd name="T13" fmla="*/ 1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0 h 125"/>
                    <a:gd name="T26" fmla="*/ 0 w 36"/>
                    <a:gd name="T27" fmla="*/ 0 h 125"/>
                    <a:gd name="T28" fmla="*/ 0 w 36"/>
                    <a:gd name="T29" fmla="*/ 0 h 125"/>
                    <a:gd name="T30" fmla="*/ 0 w 36"/>
                    <a:gd name="T31" fmla="*/ 1 h 125"/>
                    <a:gd name="T32" fmla="*/ 0 w 36"/>
                    <a:gd name="T33" fmla="*/ 1 h 125"/>
                    <a:gd name="T34" fmla="*/ 0 w 36"/>
                    <a:gd name="T35" fmla="*/ 1 h 125"/>
                    <a:gd name="T36" fmla="*/ 0 w 36"/>
                    <a:gd name="T37" fmla="*/ 1 h 125"/>
                    <a:gd name="T38" fmla="*/ 0 w 36"/>
                    <a:gd name="T39" fmla="*/ 1 h 125"/>
                    <a:gd name="T40" fmla="*/ 0 w 36"/>
                    <a:gd name="T41" fmla="*/ 1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125">
                      <a:moveTo>
                        <a:pt x="17" y="125"/>
                      </a:moveTo>
                      <a:lnTo>
                        <a:pt x="17" y="125"/>
                      </a:ln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19555" name="Freeform 1178">
                  <a:extLst>
                    <a:ext uri="{FF2B5EF4-FFF2-40B4-BE49-F238E27FC236}">
                      <a16:creationId xmlns:a16="http://schemas.microsoft.com/office/drawing/2014/main" id="{8DF5EF02-B01B-450E-9099-B0BFC989D3BA}"/>
                    </a:ext>
                  </a:extLst>
                </p:cNvPr>
                <p:cNvSpPr>
                  <a:spLocks/>
                </p:cNvSpPr>
                <p:nvPr/>
              </p:nvSpPr>
              <p:spPr bwMode="auto">
                <a:xfrm>
                  <a:off x="1587" y="2762"/>
                  <a:ext cx="60" cy="112"/>
                </a:xfrm>
                <a:custGeom>
                  <a:avLst/>
                  <a:gdLst>
                    <a:gd name="T0" fmla="*/ 1 w 120"/>
                    <a:gd name="T1" fmla="*/ 3 h 225"/>
                    <a:gd name="T2" fmla="*/ 2 w 120"/>
                    <a:gd name="T3" fmla="*/ 3 h 225"/>
                    <a:gd name="T4" fmla="*/ 2 w 120"/>
                    <a:gd name="T5" fmla="*/ 3 h 225"/>
                    <a:gd name="T6" fmla="*/ 2 w 120"/>
                    <a:gd name="T7" fmla="*/ 3 h 225"/>
                    <a:gd name="T8" fmla="*/ 2 w 120"/>
                    <a:gd name="T9" fmla="*/ 3 h 225"/>
                    <a:gd name="T10" fmla="*/ 2 w 120"/>
                    <a:gd name="T11" fmla="*/ 3 h 225"/>
                    <a:gd name="T12" fmla="*/ 2 w 120"/>
                    <a:gd name="T13" fmla="*/ 2 h 225"/>
                    <a:gd name="T14" fmla="*/ 2 w 120"/>
                    <a:gd name="T15" fmla="*/ 2 h 225"/>
                    <a:gd name="T16" fmla="*/ 2 w 120"/>
                    <a:gd name="T17" fmla="*/ 2 h 225"/>
                    <a:gd name="T18" fmla="*/ 2 w 120"/>
                    <a:gd name="T19" fmla="*/ 2 h 225"/>
                    <a:gd name="T20" fmla="*/ 2 w 120"/>
                    <a:gd name="T21" fmla="*/ 1 h 225"/>
                    <a:gd name="T22" fmla="*/ 2 w 120"/>
                    <a:gd name="T23" fmla="*/ 1 h 225"/>
                    <a:gd name="T24" fmla="*/ 2 w 120"/>
                    <a:gd name="T25" fmla="*/ 1 h 225"/>
                    <a:gd name="T26" fmla="*/ 2 w 120"/>
                    <a:gd name="T27" fmla="*/ 0 h 225"/>
                    <a:gd name="T28" fmla="*/ 2 w 120"/>
                    <a:gd name="T29" fmla="*/ 0 h 225"/>
                    <a:gd name="T30" fmla="*/ 2 w 120"/>
                    <a:gd name="T31" fmla="*/ 0 h 225"/>
                    <a:gd name="T32" fmla="*/ 1 w 120"/>
                    <a:gd name="T33" fmla="*/ 0 h 225"/>
                    <a:gd name="T34" fmla="*/ 1 w 120"/>
                    <a:gd name="T35" fmla="*/ 0 h 225"/>
                    <a:gd name="T36" fmla="*/ 1 w 120"/>
                    <a:gd name="T37" fmla="*/ 0 h 225"/>
                    <a:gd name="T38" fmla="*/ 1 w 120"/>
                    <a:gd name="T39" fmla="*/ 0 h 225"/>
                    <a:gd name="T40" fmla="*/ 1 w 120"/>
                    <a:gd name="T41" fmla="*/ 1 h 225"/>
                    <a:gd name="T42" fmla="*/ 1 w 120"/>
                    <a:gd name="T43" fmla="*/ 1 h 225"/>
                    <a:gd name="T44" fmla="*/ 1 w 120"/>
                    <a:gd name="T45" fmla="*/ 1 h 225"/>
                    <a:gd name="T46" fmla="*/ 1 w 120"/>
                    <a:gd name="T47" fmla="*/ 2 h 225"/>
                    <a:gd name="T48" fmla="*/ 0 w 120"/>
                    <a:gd name="T49" fmla="*/ 2 h 225"/>
                    <a:gd name="T50" fmla="*/ 1 w 120"/>
                    <a:gd name="T51" fmla="*/ 2 h 225"/>
                    <a:gd name="T52" fmla="*/ 1 w 120"/>
                    <a:gd name="T53" fmla="*/ 2 h 225"/>
                    <a:gd name="T54" fmla="*/ 1 w 120"/>
                    <a:gd name="T55" fmla="*/ 3 h 225"/>
                    <a:gd name="T56" fmla="*/ 1 w 120"/>
                    <a:gd name="T57" fmla="*/ 3 h 225"/>
                    <a:gd name="T58" fmla="*/ 1 w 120"/>
                    <a:gd name="T59" fmla="*/ 3 h 225"/>
                    <a:gd name="T60" fmla="*/ 1 w 120"/>
                    <a:gd name="T61" fmla="*/ 3 h 225"/>
                    <a:gd name="T62" fmla="*/ 1 w 120"/>
                    <a:gd name="T63" fmla="*/ 3 h 225"/>
                    <a:gd name="T64" fmla="*/ 1 w 120"/>
                    <a:gd name="T65" fmla="*/ 3 h 2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0" h="225">
                      <a:moveTo>
                        <a:pt x="60" y="225"/>
                      </a:move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19556" name="Freeform 1179">
                  <a:extLst>
                    <a:ext uri="{FF2B5EF4-FFF2-40B4-BE49-F238E27FC236}">
                      <a16:creationId xmlns:a16="http://schemas.microsoft.com/office/drawing/2014/main" id="{E18998D4-2E9C-4CF6-9A8B-3912149B3F3A}"/>
                    </a:ext>
                  </a:extLst>
                </p:cNvPr>
                <p:cNvSpPr>
                  <a:spLocks/>
                </p:cNvSpPr>
                <p:nvPr/>
              </p:nvSpPr>
              <p:spPr bwMode="auto">
                <a:xfrm>
                  <a:off x="1587" y="2762"/>
                  <a:ext cx="60" cy="112"/>
                </a:xfrm>
                <a:custGeom>
                  <a:avLst/>
                  <a:gdLst>
                    <a:gd name="T0" fmla="*/ 1 w 120"/>
                    <a:gd name="T1" fmla="*/ 3 h 225"/>
                    <a:gd name="T2" fmla="*/ 1 w 120"/>
                    <a:gd name="T3" fmla="*/ 3 h 225"/>
                    <a:gd name="T4" fmla="*/ 2 w 120"/>
                    <a:gd name="T5" fmla="*/ 3 h 225"/>
                    <a:gd name="T6" fmla="*/ 2 w 120"/>
                    <a:gd name="T7" fmla="*/ 3 h 225"/>
                    <a:gd name="T8" fmla="*/ 2 w 120"/>
                    <a:gd name="T9" fmla="*/ 3 h 225"/>
                    <a:gd name="T10" fmla="*/ 2 w 120"/>
                    <a:gd name="T11" fmla="*/ 3 h 225"/>
                    <a:gd name="T12" fmla="*/ 2 w 120"/>
                    <a:gd name="T13" fmla="*/ 3 h 225"/>
                    <a:gd name="T14" fmla="*/ 2 w 120"/>
                    <a:gd name="T15" fmla="*/ 2 h 225"/>
                    <a:gd name="T16" fmla="*/ 2 w 120"/>
                    <a:gd name="T17" fmla="*/ 2 h 225"/>
                    <a:gd name="T18" fmla="*/ 2 w 120"/>
                    <a:gd name="T19" fmla="*/ 2 h 225"/>
                    <a:gd name="T20" fmla="*/ 2 w 120"/>
                    <a:gd name="T21" fmla="*/ 2 h 225"/>
                    <a:gd name="T22" fmla="*/ 2 w 120"/>
                    <a:gd name="T23" fmla="*/ 2 h 225"/>
                    <a:gd name="T24" fmla="*/ 2 w 120"/>
                    <a:gd name="T25" fmla="*/ 1 h 225"/>
                    <a:gd name="T26" fmla="*/ 2 w 120"/>
                    <a:gd name="T27" fmla="*/ 1 h 225"/>
                    <a:gd name="T28" fmla="*/ 2 w 120"/>
                    <a:gd name="T29" fmla="*/ 1 h 225"/>
                    <a:gd name="T30" fmla="*/ 2 w 120"/>
                    <a:gd name="T31" fmla="*/ 0 h 225"/>
                    <a:gd name="T32" fmla="*/ 2 w 120"/>
                    <a:gd name="T33" fmla="*/ 0 h 225"/>
                    <a:gd name="T34" fmla="*/ 2 w 120"/>
                    <a:gd name="T35" fmla="*/ 0 h 225"/>
                    <a:gd name="T36" fmla="*/ 1 w 120"/>
                    <a:gd name="T37" fmla="*/ 0 h 225"/>
                    <a:gd name="T38" fmla="*/ 1 w 120"/>
                    <a:gd name="T39" fmla="*/ 0 h 225"/>
                    <a:gd name="T40" fmla="*/ 1 w 120"/>
                    <a:gd name="T41" fmla="*/ 0 h 225"/>
                    <a:gd name="T42" fmla="*/ 1 w 120"/>
                    <a:gd name="T43" fmla="*/ 0 h 225"/>
                    <a:gd name="T44" fmla="*/ 1 w 120"/>
                    <a:gd name="T45" fmla="*/ 0 h 225"/>
                    <a:gd name="T46" fmla="*/ 1 w 120"/>
                    <a:gd name="T47" fmla="*/ 1 h 225"/>
                    <a:gd name="T48" fmla="*/ 1 w 120"/>
                    <a:gd name="T49" fmla="*/ 1 h 225"/>
                    <a:gd name="T50" fmla="*/ 1 w 120"/>
                    <a:gd name="T51" fmla="*/ 1 h 225"/>
                    <a:gd name="T52" fmla="*/ 1 w 120"/>
                    <a:gd name="T53" fmla="*/ 2 h 225"/>
                    <a:gd name="T54" fmla="*/ 0 w 120"/>
                    <a:gd name="T55" fmla="*/ 2 h 225"/>
                    <a:gd name="T56" fmla="*/ 0 w 120"/>
                    <a:gd name="T57" fmla="*/ 2 h 225"/>
                    <a:gd name="T58" fmla="*/ 1 w 120"/>
                    <a:gd name="T59" fmla="*/ 2 h 225"/>
                    <a:gd name="T60" fmla="*/ 1 w 120"/>
                    <a:gd name="T61" fmla="*/ 2 h 225"/>
                    <a:gd name="T62" fmla="*/ 1 w 120"/>
                    <a:gd name="T63" fmla="*/ 3 h 225"/>
                    <a:gd name="T64" fmla="*/ 1 w 120"/>
                    <a:gd name="T65" fmla="*/ 3 h 225"/>
                    <a:gd name="T66" fmla="*/ 1 w 120"/>
                    <a:gd name="T67" fmla="*/ 3 h 225"/>
                    <a:gd name="T68" fmla="*/ 1 w 120"/>
                    <a:gd name="T69" fmla="*/ 3 h 225"/>
                    <a:gd name="T70" fmla="*/ 1 w 120"/>
                    <a:gd name="T71" fmla="*/ 3 h 225"/>
                    <a:gd name="T72" fmla="*/ 1 w 120"/>
                    <a:gd name="T73" fmla="*/ 3 h 2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0" h="225">
                      <a:moveTo>
                        <a:pt x="60" y="225"/>
                      </a:moveTo>
                      <a:lnTo>
                        <a:pt x="60" y="225"/>
                      </a:ln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19557" name="Freeform 1180">
                  <a:extLst>
                    <a:ext uri="{FF2B5EF4-FFF2-40B4-BE49-F238E27FC236}">
                      <a16:creationId xmlns:a16="http://schemas.microsoft.com/office/drawing/2014/main" id="{E6C6BAA1-F785-4661-9EFC-5F41F44F0013}"/>
                    </a:ext>
                  </a:extLst>
                </p:cNvPr>
                <p:cNvSpPr>
                  <a:spLocks/>
                </p:cNvSpPr>
                <p:nvPr/>
              </p:nvSpPr>
              <p:spPr bwMode="auto">
                <a:xfrm>
                  <a:off x="1595" y="2793"/>
                  <a:ext cx="18" cy="62"/>
                </a:xfrm>
                <a:custGeom>
                  <a:avLst/>
                  <a:gdLst>
                    <a:gd name="T0" fmla="*/ 1 w 36"/>
                    <a:gd name="T1" fmla="*/ 1 h 125"/>
                    <a:gd name="T2" fmla="*/ 1 w 36"/>
                    <a:gd name="T3" fmla="*/ 1 h 125"/>
                    <a:gd name="T4" fmla="*/ 1 w 36"/>
                    <a:gd name="T5" fmla="*/ 1 h 125"/>
                    <a:gd name="T6" fmla="*/ 1 w 36"/>
                    <a:gd name="T7" fmla="*/ 1 h 125"/>
                    <a:gd name="T8" fmla="*/ 1 w 36"/>
                    <a:gd name="T9" fmla="*/ 1 h 125"/>
                    <a:gd name="T10" fmla="*/ 1 w 36"/>
                    <a:gd name="T11" fmla="*/ 0 h 125"/>
                    <a:gd name="T12" fmla="*/ 1 w 36"/>
                    <a:gd name="T13" fmla="*/ 0 h 125"/>
                    <a:gd name="T14" fmla="*/ 1 w 36"/>
                    <a:gd name="T15" fmla="*/ 0 h 125"/>
                    <a:gd name="T16" fmla="*/ 1 w 36"/>
                    <a:gd name="T17" fmla="*/ 0 h 125"/>
                    <a:gd name="T18" fmla="*/ 1 w 36"/>
                    <a:gd name="T19" fmla="*/ 0 h 125"/>
                    <a:gd name="T20" fmla="*/ 1 w 36"/>
                    <a:gd name="T21" fmla="*/ 0 h 125"/>
                    <a:gd name="T22" fmla="*/ 1 w 36"/>
                    <a:gd name="T23" fmla="*/ 0 h 125"/>
                    <a:gd name="T24" fmla="*/ 0 w 36"/>
                    <a:gd name="T25" fmla="*/ 1 h 125"/>
                    <a:gd name="T26" fmla="*/ 1 w 36"/>
                    <a:gd name="T27" fmla="*/ 1 h 125"/>
                    <a:gd name="T28" fmla="*/ 1 w 36"/>
                    <a:gd name="T29" fmla="*/ 1 h 125"/>
                    <a:gd name="T30" fmla="*/ 1 w 36"/>
                    <a:gd name="T31" fmla="*/ 1 h 125"/>
                    <a:gd name="T32" fmla="*/ 1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4" y="122"/>
                      </a:lnTo>
                      <a:lnTo>
                        <a:pt x="30" y="116"/>
                      </a:lnTo>
                      <a:lnTo>
                        <a:pt x="35" y="103"/>
                      </a:lnTo>
                      <a:lnTo>
                        <a:pt x="36" y="82"/>
                      </a:lnTo>
                      <a:lnTo>
                        <a:pt x="34" y="58"/>
                      </a:lnTo>
                      <a:lnTo>
                        <a:pt x="30" y="37"/>
                      </a:lnTo>
                      <a:lnTo>
                        <a:pt x="27" y="18"/>
                      </a:lnTo>
                      <a:lnTo>
                        <a:pt x="28" y="0"/>
                      </a:lnTo>
                      <a:lnTo>
                        <a:pt x="16" y="19"/>
                      </a:lnTo>
                      <a:lnTo>
                        <a:pt x="8" y="38"/>
                      </a:lnTo>
                      <a:lnTo>
                        <a:pt x="2" y="60"/>
                      </a:lnTo>
                      <a:lnTo>
                        <a:pt x="0" y="83"/>
                      </a:lnTo>
                      <a:lnTo>
                        <a:pt x="1" y="104"/>
                      </a:lnTo>
                      <a:lnTo>
                        <a:pt x="6" y="117"/>
                      </a:lnTo>
                      <a:lnTo>
                        <a:pt x="12" y="124"/>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grpSp>
        </p:grpSp>
      </p:grpSp>
      <p:grpSp>
        <p:nvGrpSpPr>
          <p:cNvPr id="19465" name="Group 1183">
            <a:extLst>
              <a:ext uri="{FF2B5EF4-FFF2-40B4-BE49-F238E27FC236}">
                <a16:creationId xmlns:a16="http://schemas.microsoft.com/office/drawing/2014/main" id="{96A5678B-497E-4ABC-80F6-02EA09F438BE}"/>
              </a:ext>
            </a:extLst>
          </p:cNvPr>
          <p:cNvGrpSpPr>
            <a:grpSpLocks/>
          </p:cNvGrpSpPr>
          <p:nvPr/>
        </p:nvGrpSpPr>
        <p:grpSpPr bwMode="auto">
          <a:xfrm>
            <a:off x="4829175" y="6457950"/>
            <a:ext cx="914400" cy="1108075"/>
            <a:chOff x="2474" y="2120"/>
            <a:chExt cx="428" cy="498"/>
          </a:xfrm>
        </p:grpSpPr>
        <p:sp>
          <p:nvSpPr>
            <p:cNvPr id="19468" name="Freeform 1184">
              <a:extLst>
                <a:ext uri="{FF2B5EF4-FFF2-40B4-BE49-F238E27FC236}">
                  <a16:creationId xmlns:a16="http://schemas.microsoft.com/office/drawing/2014/main" id="{460C81CA-F1F0-45D1-9562-E33FBC21A3C5}"/>
                </a:ext>
              </a:extLst>
            </p:cNvPr>
            <p:cNvSpPr>
              <a:spLocks/>
            </p:cNvSpPr>
            <p:nvPr/>
          </p:nvSpPr>
          <p:spPr bwMode="auto">
            <a:xfrm>
              <a:off x="2763" y="2566"/>
              <a:ext cx="3" cy="17"/>
            </a:xfrm>
            <a:custGeom>
              <a:avLst/>
              <a:gdLst>
                <a:gd name="T0" fmla="*/ 0 w 13"/>
                <a:gd name="T1" fmla="*/ 0 h 69"/>
                <a:gd name="T2" fmla="*/ 0 w 13"/>
                <a:gd name="T3" fmla="*/ 0 h 69"/>
                <a:gd name="T4" fmla="*/ 0 w 13"/>
                <a:gd name="T5" fmla="*/ 0 h 69"/>
                <a:gd name="T6" fmla="*/ 0 w 13"/>
                <a:gd name="T7" fmla="*/ 0 h 69"/>
                <a:gd name="T8" fmla="*/ 0 w 13"/>
                <a:gd name="T9" fmla="*/ 0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69">
                  <a:moveTo>
                    <a:pt x="0" y="0"/>
                  </a:moveTo>
                  <a:lnTo>
                    <a:pt x="0" y="68"/>
                  </a:lnTo>
                  <a:lnTo>
                    <a:pt x="11" y="69"/>
                  </a:lnTo>
                  <a:lnTo>
                    <a:pt x="13" y="8"/>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9" name="Freeform 1185">
              <a:extLst>
                <a:ext uri="{FF2B5EF4-FFF2-40B4-BE49-F238E27FC236}">
                  <a16:creationId xmlns:a16="http://schemas.microsoft.com/office/drawing/2014/main" id="{ADDB393C-4CE2-444B-94AB-60157973EC29}"/>
                </a:ext>
              </a:extLst>
            </p:cNvPr>
            <p:cNvSpPr>
              <a:spLocks/>
            </p:cNvSpPr>
            <p:nvPr/>
          </p:nvSpPr>
          <p:spPr bwMode="auto">
            <a:xfrm>
              <a:off x="2763" y="2429"/>
              <a:ext cx="1" cy="34"/>
            </a:xfrm>
            <a:custGeom>
              <a:avLst/>
              <a:gdLst>
                <a:gd name="T0" fmla="*/ 0 w 3"/>
                <a:gd name="T1" fmla="*/ 0 h 132"/>
                <a:gd name="T2" fmla="*/ 0 w 3"/>
                <a:gd name="T3" fmla="*/ 0 h 132"/>
                <a:gd name="T4" fmla="*/ 0 w 3"/>
                <a:gd name="T5" fmla="*/ 0 h 132"/>
                <a:gd name="T6" fmla="*/ 0 w 3"/>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32">
                  <a:moveTo>
                    <a:pt x="0" y="0"/>
                  </a:moveTo>
                  <a:lnTo>
                    <a:pt x="0" y="132"/>
                  </a:lnTo>
                  <a:lnTo>
                    <a:pt x="3" y="103"/>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0" name="Freeform 1186">
              <a:extLst>
                <a:ext uri="{FF2B5EF4-FFF2-40B4-BE49-F238E27FC236}">
                  <a16:creationId xmlns:a16="http://schemas.microsoft.com/office/drawing/2014/main" id="{1CD659F1-23F6-47EE-8487-DAC65458A1B1}"/>
                </a:ext>
              </a:extLst>
            </p:cNvPr>
            <p:cNvSpPr>
              <a:spLocks/>
            </p:cNvSpPr>
            <p:nvPr/>
          </p:nvSpPr>
          <p:spPr bwMode="auto">
            <a:xfrm>
              <a:off x="2802" y="2122"/>
              <a:ext cx="100" cy="306"/>
            </a:xfrm>
            <a:custGeom>
              <a:avLst/>
              <a:gdLst>
                <a:gd name="T0" fmla="*/ 0 w 400"/>
                <a:gd name="T1" fmla="*/ 0 h 1226"/>
                <a:gd name="T2" fmla="*/ 0 w 400"/>
                <a:gd name="T3" fmla="*/ 0 h 1226"/>
                <a:gd name="T4" fmla="*/ 0 w 400"/>
                <a:gd name="T5" fmla="*/ 0 h 1226"/>
                <a:gd name="T6" fmla="*/ 0 w 400"/>
                <a:gd name="T7" fmla="*/ 0 h 1226"/>
                <a:gd name="T8" fmla="*/ 0 w 400"/>
                <a:gd name="T9" fmla="*/ 0 h 1226"/>
                <a:gd name="T10" fmla="*/ 0 w 400"/>
                <a:gd name="T11" fmla="*/ 0 h 1226"/>
                <a:gd name="T12" fmla="*/ 0 w 400"/>
                <a:gd name="T13" fmla="*/ 0 h 1226"/>
                <a:gd name="T14" fmla="*/ 0 w 400"/>
                <a:gd name="T15" fmla="*/ 0 h 1226"/>
                <a:gd name="T16" fmla="*/ 0 w 400"/>
                <a:gd name="T17" fmla="*/ 0 h 1226"/>
                <a:gd name="T18" fmla="*/ 0 w 400"/>
                <a:gd name="T19" fmla="*/ 0 h 1226"/>
                <a:gd name="T20" fmla="*/ 0 w 400"/>
                <a:gd name="T21" fmla="*/ 0 h 1226"/>
                <a:gd name="T22" fmla="*/ 0 w 400"/>
                <a:gd name="T23" fmla="*/ 0 h 1226"/>
                <a:gd name="T24" fmla="*/ 0 w 400"/>
                <a:gd name="T25" fmla="*/ 0 h 1226"/>
                <a:gd name="T26" fmla="*/ 0 w 400"/>
                <a:gd name="T27" fmla="*/ 0 h 1226"/>
                <a:gd name="T28" fmla="*/ 0 w 400"/>
                <a:gd name="T29" fmla="*/ 0 h 1226"/>
                <a:gd name="T30" fmla="*/ 0 w 400"/>
                <a:gd name="T31" fmla="*/ 0 h 1226"/>
                <a:gd name="T32" fmla="*/ 0 w 400"/>
                <a:gd name="T33" fmla="*/ 0 h 1226"/>
                <a:gd name="T34" fmla="*/ 0 w 400"/>
                <a:gd name="T35" fmla="*/ 0 h 1226"/>
                <a:gd name="T36" fmla="*/ 0 w 400"/>
                <a:gd name="T37" fmla="*/ 0 h 1226"/>
                <a:gd name="T38" fmla="*/ 0 w 400"/>
                <a:gd name="T39" fmla="*/ 0 h 1226"/>
                <a:gd name="T40" fmla="*/ 0 w 400"/>
                <a:gd name="T41" fmla="*/ 0 h 1226"/>
                <a:gd name="T42" fmla="*/ 0 w 400"/>
                <a:gd name="T43" fmla="*/ 0 h 1226"/>
                <a:gd name="T44" fmla="*/ 0 w 400"/>
                <a:gd name="T45" fmla="*/ 0 h 1226"/>
                <a:gd name="T46" fmla="*/ 0 w 400"/>
                <a:gd name="T47" fmla="*/ 0 h 1226"/>
                <a:gd name="T48" fmla="*/ 0 w 400"/>
                <a:gd name="T49" fmla="*/ 0 h 1226"/>
                <a:gd name="T50" fmla="*/ 0 w 400"/>
                <a:gd name="T51" fmla="*/ 0 h 1226"/>
                <a:gd name="T52" fmla="*/ 0 w 400"/>
                <a:gd name="T53" fmla="*/ 0 h 1226"/>
                <a:gd name="T54" fmla="*/ 0 w 400"/>
                <a:gd name="T55" fmla="*/ 0 h 1226"/>
                <a:gd name="T56" fmla="*/ 0 w 400"/>
                <a:gd name="T57" fmla="*/ 0 h 1226"/>
                <a:gd name="T58" fmla="*/ 0 w 400"/>
                <a:gd name="T59" fmla="*/ 0 h 1226"/>
                <a:gd name="T60" fmla="*/ 0 w 400"/>
                <a:gd name="T61" fmla="*/ 0 h 1226"/>
                <a:gd name="T62" fmla="*/ 0 w 400"/>
                <a:gd name="T63" fmla="*/ 0 h 1226"/>
                <a:gd name="T64" fmla="*/ 0 w 400"/>
                <a:gd name="T65" fmla="*/ 0 h 1226"/>
                <a:gd name="T66" fmla="*/ 0 w 400"/>
                <a:gd name="T67" fmla="*/ 0 h 1226"/>
                <a:gd name="T68" fmla="*/ 0 w 400"/>
                <a:gd name="T69" fmla="*/ 0 h 1226"/>
                <a:gd name="T70" fmla="*/ 0 w 400"/>
                <a:gd name="T71" fmla="*/ 0 h 1226"/>
                <a:gd name="T72" fmla="*/ 0 w 400"/>
                <a:gd name="T73" fmla="*/ 0 h 1226"/>
                <a:gd name="T74" fmla="*/ 0 w 400"/>
                <a:gd name="T75" fmla="*/ 0 h 12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00" h="1226">
                  <a:moveTo>
                    <a:pt x="400" y="509"/>
                  </a:moveTo>
                  <a:lnTo>
                    <a:pt x="400" y="458"/>
                  </a:lnTo>
                  <a:lnTo>
                    <a:pt x="398" y="425"/>
                  </a:lnTo>
                  <a:lnTo>
                    <a:pt x="395" y="394"/>
                  </a:lnTo>
                  <a:lnTo>
                    <a:pt x="391" y="364"/>
                  </a:lnTo>
                  <a:lnTo>
                    <a:pt x="385" y="334"/>
                  </a:lnTo>
                  <a:lnTo>
                    <a:pt x="377" y="306"/>
                  </a:lnTo>
                  <a:lnTo>
                    <a:pt x="367" y="278"/>
                  </a:lnTo>
                  <a:lnTo>
                    <a:pt x="355" y="251"/>
                  </a:lnTo>
                  <a:lnTo>
                    <a:pt x="342" y="225"/>
                  </a:lnTo>
                  <a:lnTo>
                    <a:pt x="326" y="200"/>
                  </a:lnTo>
                  <a:lnTo>
                    <a:pt x="308" y="175"/>
                  </a:lnTo>
                  <a:lnTo>
                    <a:pt x="287" y="152"/>
                  </a:lnTo>
                  <a:lnTo>
                    <a:pt x="265" y="129"/>
                  </a:lnTo>
                  <a:lnTo>
                    <a:pt x="239" y="107"/>
                  </a:lnTo>
                  <a:lnTo>
                    <a:pt x="211" y="86"/>
                  </a:lnTo>
                  <a:lnTo>
                    <a:pt x="179" y="65"/>
                  </a:lnTo>
                  <a:lnTo>
                    <a:pt x="146" y="46"/>
                  </a:lnTo>
                  <a:lnTo>
                    <a:pt x="0" y="0"/>
                  </a:lnTo>
                  <a:lnTo>
                    <a:pt x="0" y="102"/>
                  </a:lnTo>
                  <a:lnTo>
                    <a:pt x="73" y="113"/>
                  </a:lnTo>
                  <a:lnTo>
                    <a:pt x="163" y="155"/>
                  </a:lnTo>
                  <a:lnTo>
                    <a:pt x="207" y="201"/>
                  </a:lnTo>
                  <a:lnTo>
                    <a:pt x="241" y="240"/>
                  </a:lnTo>
                  <a:lnTo>
                    <a:pt x="267" y="276"/>
                  </a:lnTo>
                  <a:lnTo>
                    <a:pt x="285" y="313"/>
                  </a:lnTo>
                  <a:lnTo>
                    <a:pt x="298" y="353"/>
                  </a:lnTo>
                  <a:lnTo>
                    <a:pt x="306" y="396"/>
                  </a:lnTo>
                  <a:lnTo>
                    <a:pt x="313" y="449"/>
                  </a:lnTo>
                  <a:lnTo>
                    <a:pt x="318" y="513"/>
                  </a:lnTo>
                  <a:lnTo>
                    <a:pt x="308" y="558"/>
                  </a:lnTo>
                  <a:lnTo>
                    <a:pt x="298" y="600"/>
                  </a:lnTo>
                  <a:lnTo>
                    <a:pt x="287" y="639"/>
                  </a:lnTo>
                  <a:lnTo>
                    <a:pt x="275" y="675"/>
                  </a:lnTo>
                  <a:lnTo>
                    <a:pt x="262" y="708"/>
                  </a:lnTo>
                  <a:lnTo>
                    <a:pt x="247" y="739"/>
                  </a:lnTo>
                  <a:lnTo>
                    <a:pt x="231" y="768"/>
                  </a:lnTo>
                  <a:lnTo>
                    <a:pt x="214" y="797"/>
                  </a:lnTo>
                  <a:lnTo>
                    <a:pt x="195" y="824"/>
                  </a:lnTo>
                  <a:lnTo>
                    <a:pt x="176" y="851"/>
                  </a:lnTo>
                  <a:lnTo>
                    <a:pt x="156" y="878"/>
                  </a:lnTo>
                  <a:lnTo>
                    <a:pt x="133" y="906"/>
                  </a:lnTo>
                  <a:lnTo>
                    <a:pt x="110" y="935"/>
                  </a:lnTo>
                  <a:lnTo>
                    <a:pt x="86" y="965"/>
                  </a:lnTo>
                  <a:lnTo>
                    <a:pt x="60" y="998"/>
                  </a:lnTo>
                  <a:lnTo>
                    <a:pt x="33" y="1032"/>
                  </a:lnTo>
                  <a:lnTo>
                    <a:pt x="0" y="1045"/>
                  </a:lnTo>
                  <a:lnTo>
                    <a:pt x="0" y="1226"/>
                  </a:lnTo>
                  <a:lnTo>
                    <a:pt x="37" y="1215"/>
                  </a:lnTo>
                  <a:lnTo>
                    <a:pt x="63" y="1203"/>
                  </a:lnTo>
                  <a:lnTo>
                    <a:pt x="82" y="1191"/>
                  </a:lnTo>
                  <a:lnTo>
                    <a:pt x="93" y="1177"/>
                  </a:lnTo>
                  <a:lnTo>
                    <a:pt x="98" y="1163"/>
                  </a:lnTo>
                  <a:lnTo>
                    <a:pt x="99" y="1145"/>
                  </a:lnTo>
                  <a:lnTo>
                    <a:pt x="97" y="1127"/>
                  </a:lnTo>
                  <a:lnTo>
                    <a:pt x="94" y="1107"/>
                  </a:lnTo>
                  <a:lnTo>
                    <a:pt x="115" y="1078"/>
                  </a:lnTo>
                  <a:lnTo>
                    <a:pt x="136" y="1050"/>
                  </a:lnTo>
                  <a:lnTo>
                    <a:pt x="157" y="1021"/>
                  </a:lnTo>
                  <a:lnTo>
                    <a:pt x="177" y="992"/>
                  </a:lnTo>
                  <a:lnTo>
                    <a:pt x="197" y="965"/>
                  </a:lnTo>
                  <a:lnTo>
                    <a:pt x="216" y="936"/>
                  </a:lnTo>
                  <a:lnTo>
                    <a:pt x="235" y="908"/>
                  </a:lnTo>
                  <a:lnTo>
                    <a:pt x="254" y="880"/>
                  </a:lnTo>
                  <a:lnTo>
                    <a:pt x="272" y="852"/>
                  </a:lnTo>
                  <a:lnTo>
                    <a:pt x="290" y="822"/>
                  </a:lnTo>
                  <a:lnTo>
                    <a:pt x="307" y="794"/>
                  </a:lnTo>
                  <a:lnTo>
                    <a:pt x="325" y="763"/>
                  </a:lnTo>
                  <a:lnTo>
                    <a:pt x="341" y="734"/>
                  </a:lnTo>
                  <a:lnTo>
                    <a:pt x="357" y="703"/>
                  </a:lnTo>
                  <a:lnTo>
                    <a:pt x="374" y="672"/>
                  </a:lnTo>
                  <a:lnTo>
                    <a:pt x="390" y="639"/>
                  </a:lnTo>
                  <a:lnTo>
                    <a:pt x="394" y="605"/>
                  </a:lnTo>
                  <a:lnTo>
                    <a:pt x="397" y="573"/>
                  </a:lnTo>
                  <a:lnTo>
                    <a:pt x="399" y="541"/>
                  </a:lnTo>
                  <a:lnTo>
                    <a:pt x="400" y="509"/>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1" name="Freeform 1187">
              <a:extLst>
                <a:ext uri="{FF2B5EF4-FFF2-40B4-BE49-F238E27FC236}">
                  <a16:creationId xmlns:a16="http://schemas.microsoft.com/office/drawing/2014/main" id="{B09CF41F-35D1-4242-BD39-9411D2FB14D3}"/>
                </a:ext>
              </a:extLst>
            </p:cNvPr>
            <p:cNvSpPr>
              <a:spLocks/>
            </p:cNvSpPr>
            <p:nvPr/>
          </p:nvSpPr>
          <p:spPr bwMode="auto">
            <a:xfrm>
              <a:off x="2802" y="2440"/>
              <a:ext cx="1" cy="31"/>
            </a:xfrm>
            <a:custGeom>
              <a:avLst/>
              <a:gdLst>
                <a:gd name="T0" fmla="*/ 0 w 4"/>
                <a:gd name="T1" fmla="*/ 0 h 122"/>
                <a:gd name="T2" fmla="*/ 0 w 4"/>
                <a:gd name="T3" fmla="*/ 0 h 122"/>
                <a:gd name="T4" fmla="*/ 0 w 4"/>
                <a:gd name="T5" fmla="*/ 0 h 122"/>
                <a:gd name="T6" fmla="*/ 0 w 4"/>
                <a:gd name="T7" fmla="*/ 0 h 122"/>
                <a:gd name="T8" fmla="*/ 0 w 4"/>
                <a:gd name="T9" fmla="*/ 0 h 122"/>
                <a:gd name="T10" fmla="*/ 0 w 4"/>
                <a:gd name="T11" fmla="*/ 0 h 122"/>
                <a:gd name="T12" fmla="*/ 0 w 4"/>
                <a:gd name="T13" fmla="*/ 0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22">
                  <a:moveTo>
                    <a:pt x="0" y="0"/>
                  </a:moveTo>
                  <a:lnTo>
                    <a:pt x="0" y="122"/>
                  </a:lnTo>
                  <a:lnTo>
                    <a:pt x="1" y="117"/>
                  </a:lnTo>
                  <a:lnTo>
                    <a:pt x="2" y="112"/>
                  </a:lnTo>
                  <a:lnTo>
                    <a:pt x="3" y="108"/>
                  </a:lnTo>
                  <a:lnTo>
                    <a:pt x="4" y="103"/>
                  </a:lnTo>
                  <a:lnTo>
                    <a:pt x="0"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2" name="Freeform 1188">
              <a:extLst>
                <a:ext uri="{FF2B5EF4-FFF2-40B4-BE49-F238E27FC236}">
                  <a16:creationId xmlns:a16="http://schemas.microsoft.com/office/drawing/2014/main" id="{26B69765-90FE-4C93-894E-B9A31717F193}"/>
                </a:ext>
              </a:extLst>
            </p:cNvPr>
            <p:cNvSpPr>
              <a:spLocks/>
            </p:cNvSpPr>
            <p:nvPr/>
          </p:nvSpPr>
          <p:spPr bwMode="auto">
            <a:xfrm>
              <a:off x="2688" y="2120"/>
              <a:ext cx="114" cy="463"/>
            </a:xfrm>
            <a:custGeom>
              <a:avLst/>
              <a:gdLst>
                <a:gd name="T0" fmla="*/ 0 w 453"/>
                <a:gd name="T1" fmla="*/ 0 h 1850"/>
                <a:gd name="T2" fmla="*/ 0 w 453"/>
                <a:gd name="T3" fmla="*/ 0 h 1850"/>
                <a:gd name="T4" fmla="*/ 0 w 453"/>
                <a:gd name="T5" fmla="*/ 0 h 1850"/>
                <a:gd name="T6" fmla="*/ 0 w 453"/>
                <a:gd name="T7" fmla="*/ 0 h 1850"/>
                <a:gd name="T8" fmla="*/ 0 w 453"/>
                <a:gd name="T9" fmla="*/ 0 h 1850"/>
                <a:gd name="T10" fmla="*/ 0 w 453"/>
                <a:gd name="T11" fmla="*/ 0 h 1850"/>
                <a:gd name="T12" fmla="*/ 0 w 453"/>
                <a:gd name="T13" fmla="*/ 0 h 1850"/>
                <a:gd name="T14" fmla="*/ 0 w 453"/>
                <a:gd name="T15" fmla="*/ 0 h 1850"/>
                <a:gd name="T16" fmla="*/ 0 w 453"/>
                <a:gd name="T17" fmla="*/ 0 h 1850"/>
                <a:gd name="T18" fmla="*/ 0 w 453"/>
                <a:gd name="T19" fmla="*/ 0 h 1850"/>
                <a:gd name="T20" fmla="*/ 0 w 453"/>
                <a:gd name="T21" fmla="*/ 0 h 1850"/>
                <a:gd name="T22" fmla="*/ 0 w 453"/>
                <a:gd name="T23" fmla="*/ 0 h 1850"/>
                <a:gd name="T24" fmla="*/ 0 w 453"/>
                <a:gd name="T25" fmla="*/ 0 h 1850"/>
                <a:gd name="T26" fmla="*/ 0 w 453"/>
                <a:gd name="T27" fmla="*/ 0 h 1850"/>
                <a:gd name="T28" fmla="*/ 0 w 453"/>
                <a:gd name="T29" fmla="*/ 0 h 1850"/>
                <a:gd name="T30" fmla="*/ 0 w 453"/>
                <a:gd name="T31" fmla="*/ 1 h 1850"/>
                <a:gd name="T32" fmla="*/ 0 w 453"/>
                <a:gd name="T33" fmla="*/ 1 h 1850"/>
                <a:gd name="T34" fmla="*/ 0 w 453"/>
                <a:gd name="T35" fmla="*/ 1 h 1850"/>
                <a:gd name="T36" fmla="*/ 0 w 453"/>
                <a:gd name="T37" fmla="*/ 1 h 1850"/>
                <a:gd name="T38" fmla="*/ 0 w 453"/>
                <a:gd name="T39" fmla="*/ 1 h 1850"/>
                <a:gd name="T40" fmla="*/ 0 w 453"/>
                <a:gd name="T41" fmla="*/ 1 h 1850"/>
                <a:gd name="T42" fmla="*/ 0 w 453"/>
                <a:gd name="T43" fmla="*/ 1 h 1850"/>
                <a:gd name="T44" fmla="*/ 0 w 453"/>
                <a:gd name="T45" fmla="*/ 1 h 1850"/>
                <a:gd name="T46" fmla="*/ 0 w 453"/>
                <a:gd name="T47" fmla="*/ 0 h 1850"/>
                <a:gd name="T48" fmla="*/ 0 w 453"/>
                <a:gd name="T49" fmla="*/ 0 h 1850"/>
                <a:gd name="T50" fmla="*/ 0 w 453"/>
                <a:gd name="T51" fmla="*/ 0 h 1850"/>
                <a:gd name="T52" fmla="*/ 0 w 453"/>
                <a:gd name="T53" fmla="*/ 0 h 1850"/>
                <a:gd name="T54" fmla="*/ 0 w 453"/>
                <a:gd name="T55" fmla="*/ 0 h 1850"/>
                <a:gd name="T56" fmla="*/ 0 w 453"/>
                <a:gd name="T57" fmla="*/ 0 h 1850"/>
                <a:gd name="T58" fmla="*/ 0 w 453"/>
                <a:gd name="T59" fmla="*/ 0 h 1850"/>
                <a:gd name="T60" fmla="*/ 0 w 453"/>
                <a:gd name="T61" fmla="*/ 0 h 1850"/>
                <a:gd name="T62" fmla="*/ 0 w 453"/>
                <a:gd name="T63" fmla="*/ 0 h 1850"/>
                <a:gd name="T64" fmla="*/ 0 w 453"/>
                <a:gd name="T65" fmla="*/ 0 h 1850"/>
                <a:gd name="T66" fmla="*/ 0 w 453"/>
                <a:gd name="T67" fmla="*/ 0 h 1850"/>
                <a:gd name="T68" fmla="*/ 0 w 453"/>
                <a:gd name="T69" fmla="*/ 0 h 1850"/>
                <a:gd name="T70" fmla="*/ 0 w 453"/>
                <a:gd name="T71" fmla="*/ 0 h 1850"/>
                <a:gd name="T72" fmla="*/ 0 w 453"/>
                <a:gd name="T73" fmla="*/ 0 h 1850"/>
                <a:gd name="T74" fmla="*/ 0 w 453"/>
                <a:gd name="T75" fmla="*/ 0 h 1850"/>
                <a:gd name="T76" fmla="*/ 0 w 453"/>
                <a:gd name="T77" fmla="*/ 0 h 1850"/>
                <a:gd name="T78" fmla="*/ 0 w 453"/>
                <a:gd name="T79" fmla="*/ 0 h 1850"/>
                <a:gd name="T80" fmla="*/ 0 w 453"/>
                <a:gd name="T81" fmla="*/ 0 h 1850"/>
                <a:gd name="T82" fmla="*/ 0 w 453"/>
                <a:gd name="T83" fmla="*/ 0 h 1850"/>
                <a:gd name="T84" fmla="*/ 0 w 453"/>
                <a:gd name="T85" fmla="*/ 0 h 1850"/>
                <a:gd name="T86" fmla="*/ 0 w 453"/>
                <a:gd name="T87" fmla="*/ 0 h 1850"/>
                <a:gd name="T88" fmla="*/ 0 w 453"/>
                <a:gd name="T89" fmla="*/ 0 h 1850"/>
                <a:gd name="T90" fmla="*/ 0 w 453"/>
                <a:gd name="T91" fmla="*/ 0 h 1850"/>
                <a:gd name="T92" fmla="*/ 0 w 453"/>
                <a:gd name="T93" fmla="*/ 0 h 1850"/>
                <a:gd name="T94" fmla="*/ 0 w 453"/>
                <a:gd name="T95" fmla="*/ 0 h 1850"/>
                <a:gd name="T96" fmla="*/ 0 w 453"/>
                <a:gd name="T97" fmla="*/ 0 h 1850"/>
                <a:gd name="T98" fmla="*/ 0 w 453"/>
                <a:gd name="T99" fmla="*/ 0 h 1850"/>
                <a:gd name="T100" fmla="*/ 0 w 453"/>
                <a:gd name="T101" fmla="*/ 0 h 18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53" h="1850">
                  <a:moveTo>
                    <a:pt x="453" y="110"/>
                  </a:moveTo>
                  <a:lnTo>
                    <a:pt x="453" y="8"/>
                  </a:lnTo>
                  <a:lnTo>
                    <a:pt x="426" y="0"/>
                  </a:lnTo>
                  <a:lnTo>
                    <a:pt x="295" y="4"/>
                  </a:lnTo>
                  <a:lnTo>
                    <a:pt x="259" y="5"/>
                  </a:lnTo>
                  <a:lnTo>
                    <a:pt x="235" y="12"/>
                  </a:lnTo>
                  <a:lnTo>
                    <a:pt x="217" y="22"/>
                  </a:lnTo>
                  <a:lnTo>
                    <a:pt x="202" y="34"/>
                  </a:lnTo>
                  <a:lnTo>
                    <a:pt x="191" y="50"/>
                  </a:lnTo>
                  <a:lnTo>
                    <a:pt x="182" y="68"/>
                  </a:lnTo>
                  <a:lnTo>
                    <a:pt x="176" y="91"/>
                  </a:lnTo>
                  <a:lnTo>
                    <a:pt x="174" y="117"/>
                  </a:lnTo>
                  <a:lnTo>
                    <a:pt x="174" y="148"/>
                  </a:lnTo>
                  <a:lnTo>
                    <a:pt x="150" y="154"/>
                  </a:lnTo>
                  <a:lnTo>
                    <a:pt x="151" y="192"/>
                  </a:lnTo>
                  <a:lnTo>
                    <a:pt x="151" y="208"/>
                  </a:lnTo>
                  <a:lnTo>
                    <a:pt x="167" y="207"/>
                  </a:lnTo>
                  <a:lnTo>
                    <a:pt x="167" y="225"/>
                  </a:lnTo>
                  <a:lnTo>
                    <a:pt x="96" y="225"/>
                  </a:lnTo>
                  <a:lnTo>
                    <a:pt x="95" y="198"/>
                  </a:lnTo>
                  <a:lnTo>
                    <a:pt x="61" y="199"/>
                  </a:lnTo>
                  <a:lnTo>
                    <a:pt x="62" y="250"/>
                  </a:lnTo>
                  <a:lnTo>
                    <a:pt x="15" y="253"/>
                  </a:lnTo>
                  <a:lnTo>
                    <a:pt x="14" y="230"/>
                  </a:lnTo>
                  <a:lnTo>
                    <a:pt x="0" y="231"/>
                  </a:lnTo>
                  <a:lnTo>
                    <a:pt x="0" y="737"/>
                  </a:lnTo>
                  <a:lnTo>
                    <a:pt x="57" y="735"/>
                  </a:lnTo>
                  <a:lnTo>
                    <a:pt x="58" y="760"/>
                  </a:lnTo>
                  <a:lnTo>
                    <a:pt x="49" y="793"/>
                  </a:lnTo>
                  <a:lnTo>
                    <a:pt x="0" y="783"/>
                  </a:lnTo>
                  <a:lnTo>
                    <a:pt x="0" y="1776"/>
                  </a:lnTo>
                  <a:lnTo>
                    <a:pt x="5" y="1775"/>
                  </a:lnTo>
                  <a:lnTo>
                    <a:pt x="329" y="1850"/>
                  </a:lnTo>
                  <a:lnTo>
                    <a:pt x="417" y="1826"/>
                  </a:lnTo>
                  <a:lnTo>
                    <a:pt x="416" y="1797"/>
                  </a:lnTo>
                  <a:lnTo>
                    <a:pt x="359" y="1780"/>
                  </a:lnTo>
                  <a:lnTo>
                    <a:pt x="325" y="1736"/>
                  </a:lnTo>
                  <a:lnTo>
                    <a:pt x="324" y="1666"/>
                  </a:lnTo>
                  <a:lnTo>
                    <a:pt x="358" y="1630"/>
                  </a:lnTo>
                  <a:lnTo>
                    <a:pt x="370" y="1618"/>
                  </a:lnTo>
                  <a:lnTo>
                    <a:pt x="383" y="1603"/>
                  </a:lnTo>
                  <a:lnTo>
                    <a:pt x="395" y="1584"/>
                  </a:lnTo>
                  <a:lnTo>
                    <a:pt x="408" y="1561"/>
                  </a:lnTo>
                  <a:lnTo>
                    <a:pt x="422" y="1532"/>
                  </a:lnTo>
                  <a:lnTo>
                    <a:pt x="433" y="1497"/>
                  </a:lnTo>
                  <a:lnTo>
                    <a:pt x="444" y="1455"/>
                  </a:lnTo>
                  <a:lnTo>
                    <a:pt x="453" y="1404"/>
                  </a:lnTo>
                  <a:lnTo>
                    <a:pt x="453" y="1282"/>
                  </a:lnTo>
                  <a:lnTo>
                    <a:pt x="452" y="1235"/>
                  </a:lnTo>
                  <a:lnTo>
                    <a:pt x="453" y="1234"/>
                  </a:lnTo>
                  <a:lnTo>
                    <a:pt x="453" y="1053"/>
                  </a:lnTo>
                  <a:lnTo>
                    <a:pt x="447" y="1057"/>
                  </a:lnTo>
                  <a:lnTo>
                    <a:pt x="418" y="1089"/>
                  </a:lnTo>
                  <a:lnTo>
                    <a:pt x="409" y="1071"/>
                  </a:lnTo>
                  <a:lnTo>
                    <a:pt x="400" y="1052"/>
                  </a:lnTo>
                  <a:lnTo>
                    <a:pt x="391" y="1036"/>
                  </a:lnTo>
                  <a:lnTo>
                    <a:pt x="382" y="1021"/>
                  </a:lnTo>
                  <a:lnTo>
                    <a:pt x="373" y="1007"/>
                  </a:lnTo>
                  <a:lnTo>
                    <a:pt x="363" y="993"/>
                  </a:lnTo>
                  <a:lnTo>
                    <a:pt x="351" y="981"/>
                  </a:lnTo>
                  <a:lnTo>
                    <a:pt x="340" y="969"/>
                  </a:lnTo>
                  <a:lnTo>
                    <a:pt x="329" y="957"/>
                  </a:lnTo>
                  <a:lnTo>
                    <a:pt x="317" y="945"/>
                  </a:lnTo>
                  <a:lnTo>
                    <a:pt x="303" y="934"/>
                  </a:lnTo>
                  <a:lnTo>
                    <a:pt x="289" y="923"/>
                  </a:lnTo>
                  <a:lnTo>
                    <a:pt x="275" y="912"/>
                  </a:lnTo>
                  <a:lnTo>
                    <a:pt x="260" y="900"/>
                  </a:lnTo>
                  <a:lnTo>
                    <a:pt x="243" y="888"/>
                  </a:lnTo>
                  <a:lnTo>
                    <a:pt x="226" y="876"/>
                  </a:lnTo>
                  <a:lnTo>
                    <a:pt x="181" y="856"/>
                  </a:lnTo>
                  <a:lnTo>
                    <a:pt x="142" y="858"/>
                  </a:lnTo>
                  <a:lnTo>
                    <a:pt x="139" y="753"/>
                  </a:lnTo>
                  <a:lnTo>
                    <a:pt x="198" y="752"/>
                  </a:lnTo>
                  <a:lnTo>
                    <a:pt x="198" y="738"/>
                  </a:lnTo>
                  <a:lnTo>
                    <a:pt x="298" y="734"/>
                  </a:lnTo>
                  <a:lnTo>
                    <a:pt x="297" y="704"/>
                  </a:lnTo>
                  <a:lnTo>
                    <a:pt x="382" y="701"/>
                  </a:lnTo>
                  <a:lnTo>
                    <a:pt x="410" y="670"/>
                  </a:lnTo>
                  <a:lnTo>
                    <a:pt x="408" y="611"/>
                  </a:lnTo>
                  <a:lnTo>
                    <a:pt x="442" y="575"/>
                  </a:lnTo>
                  <a:lnTo>
                    <a:pt x="434" y="294"/>
                  </a:lnTo>
                  <a:lnTo>
                    <a:pt x="386" y="208"/>
                  </a:lnTo>
                  <a:lnTo>
                    <a:pt x="336" y="209"/>
                  </a:lnTo>
                  <a:lnTo>
                    <a:pt x="335" y="170"/>
                  </a:lnTo>
                  <a:lnTo>
                    <a:pt x="293" y="173"/>
                  </a:lnTo>
                  <a:lnTo>
                    <a:pt x="295" y="215"/>
                  </a:lnTo>
                  <a:lnTo>
                    <a:pt x="246" y="216"/>
                  </a:lnTo>
                  <a:lnTo>
                    <a:pt x="246" y="205"/>
                  </a:lnTo>
                  <a:lnTo>
                    <a:pt x="262" y="202"/>
                  </a:lnTo>
                  <a:lnTo>
                    <a:pt x="260" y="147"/>
                  </a:lnTo>
                  <a:lnTo>
                    <a:pt x="244" y="147"/>
                  </a:lnTo>
                  <a:lnTo>
                    <a:pt x="245" y="119"/>
                  </a:lnTo>
                  <a:lnTo>
                    <a:pt x="248" y="101"/>
                  </a:lnTo>
                  <a:lnTo>
                    <a:pt x="254" y="92"/>
                  </a:lnTo>
                  <a:lnTo>
                    <a:pt x="269" y="87"/>
                  </a:lnTo>
                  <a:lnTo>
                    <a:pt x="309" y="87"/>
                  </a:lnTo>
                  <a:lnTo>
                    <a:pt x="310" y="136"/>
                  </a:lnTo>
                  <a:lnTo>
                    <a:pt x="384" y="135"/>
                  </a:lnTo>
                  <a:lnTo>
                    <a:pt x="383" y="101"/>
                  </a:lnTo>
                  <a:lnTo>
                    <a:pt x="453" y="11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3" name="Freeform 1189">
              <a:extLst>
                <a:ext uri="{FF2B5EF4-FFF2-40B4-BE49-F238E27FC236}">
                  <a16:creationId xmlns:a16="http://schemas.microsoft.com/office/drawing/2014/main" id="{D006650C-6DEE-4B61-B958-8D5018387DFD}"/>
                </a:ext>
              </a:extLst>
            </p:cNvPr>
            <p:cNvSpPr>
              <a:spLocks/>
            </p:cNvSpPr>
            <p:nvPr/>
          </p:nvSpPr>
          <p:spPr bwMode="auto">
            <a:xfrm>
              <a:off x="2474" y="2178"/>
              <a:ext cx="214" cy="439"/>
            </a:xfrm>
            <a:custGeom>
              <a:avLst/>
              <a:gdLst>
                <a:gd name="T0" fmla="*/ 0 w 857"/>
                <a:gd name="T1" fmla="*/ 0 h 1758"/>
                <a:gd name="T2" fmla="*/ 0 w 857"/>
                <a:gd name="T3" fmla="*/ 0 h 1758"/>
                <a:gd name="T4" fmla="*/ 0 w 857"/>
                <a:gd name="T5" fmla="*/ 0 h 1758"/>
                <a:gd name="T6" fmla="*/ 0 w 857"/>
                <a:gd name="T7" fmla="*/ 0 h 1758"/>
                <a:gd name="T8" fmla="*/ 0 w 857"/>
                <a:gd name="T9" fmla="*/ 0 h 1758"/>
                <a:gd name="T10" fmla="*/ 0 w 857"/>
                <a:gd name="T11" fmla="*/ 0 h 1758"/>
                <a:gd name="T12" fmla="*/ 0 w 857"/>
                <a:gd name="T13" fmla="*/ 0 h 1758"/>
                <a:gd name="T14" fmla="*/ 0 w 857"/>
                <a:gd name="T15" fmla="*/ 0 h 1758"/>
                <a:gd name="T16" fmla="*/ 0 w 857"/>
                <a:gd name="T17" fmla="*/ 0 h 1758"/>
                <a:gd name="T18" fmla="*/ 0 w 857"/>
                <a:gd name="T19" fmla="*/ 0 h 1758"/>
                <a:gd name="T20" fmla="*/ 0 w 857"/>
                <a:gd name="T21" fmla="*/ 0 h 1758"/>
                <a:gd name="T22" fmla="*/ 0 w 857"/>
                <a:gd name="T23" fmla="*/ 0 h 1758"/>
                <a:gd name="T24" fmla="*/ 0 w 857"/>
                <a:gd name="T25" fmla="*/ 0 h 1758"/>
                <a:gd name="T26" fmla="*/ 0 w 857"/>
                <a:gd name="T27" fmla="*/ 0 h 1758"/>
                <a:gd name="T28" fmla="*/ 0 w 857"/>
                <a:gd name="T29" fmla="*/ 0 h 1758"/>
                <a:gd name="T30" fmla="*/ 0 w 857"/>
                <a:gd name="T31" fmla="*/ 0 h 1758"/>
                <a:gd name="T32" fmla="*/ 0 w 857"/>
                <a:gd name="T33" fmla="*/ 0 h 1758"/>
                <a:gd name="T34" fmla="*/ 0 w 857"/>
                <a:gd name="T35" fmla="*/ 0 h 1758"/>
                <a:gd name="T36" fmla="*/ 0 w 857"/>
                <a:gd name="T37" fmla="*/ 0 h 1758"/>
                <a:gd name="T38" fmla="*/ 0 w 857"/>
                <a:gd name="T39" fmla="*/ 0 h 1758"/>
                <a:gd name="T40" fmla="*/ 0 w 857"/>
                <a:gd name="T41" fmla="*/ 0 h 1758"/>
                <a:gd name="T42" fmla="*/ 0 w 857"/>
                <a:gd name="T43" fmla="*/ 0 h 1758"/>
                <a:gd name="T44" fmla="*/ 0 w 857"/>
                <a:gd name="T45" fmla="*/ 0 h 1758"/>
                <a:gd name="T46" fmla="*/ 0 w 857"/>
                <a:gd name="T47" fmla="*/ 0 h 1758"/>
                <a:gd name="T48" fmla="*/ 0 w 857"/>
                <a:gd name="T49" fmla="*/ 0 h 1758"/>
                <a:gd name="T50" fmla="*/ 0 w 857"/>
                <a:gd name="T51" fmla="*/ 0 h 1758"/>
                <a:gd name="T52" fmla="*/ 0 w 857"/>
                <a:gd name="T53" fmla="*/ 0 h 1758"/>
                <a:gd name="T54" fmla="*/ 0 w 857"/>
                <a:gd name="T55" fmla="*/ 0 h 1758"/>
                <a:gd name="T56" fmla="*/ 0 w 857"/>
                <a:gd name="T57" fmla="*/ 0 h 1758"/>
                <a:gd name="T58" fmla="*/ 0 w 857"/>
                <a:gd name="T59" fmla="*/ 0 h 1758"/>
                <a:gd name="T60" fmla="*/ 0 w 857"/>
                <a:gd name="T61" fmla="*/ 0 h 1758"/>
                <a:gd name="T62" fmla="*/ 0 w 857"/>
                <a:gd name="T63" fmla="*/ 0 h 1758"/>
                <a:gd name="T64" fmla="*/ 0 w 857"/>
                <a:gd name="T65" fmla="*/ 0 h 1758"/>
                <a:gd name="T66" fmla="*/ 0 w 857"/>
                <a:gd name="T67" fmla="*/ 0 h 1758"/>
                <a:gd name="T68" fmla="*/ 0 w 857"/>
                <a:gd name="T69" fmla="*/ 0 h 1758"/>
                <a:gd name="T70" fmla="*/ 0 w 857"/>
                <a:gd name="T71" fmla="*/ 0 h 1758"/>
                <a:gd name="T72" fmla="*/ 0 w 857"/>
                <a:gd name="T73" fmla="*/ 0 h 1758"/>
                <a:gd name="T74" fmla="*/ 0 w 857"/>
                <a:gd name="T75" fmla="*/ 0 h 1758"/>
                <a:gd name="T76" fmla="*/ 0 w 857"/>
                <a:gd name="T77" fmla="*/ 0 h 1758"/>
                <a:gd name="T78" fmla="*/ 0 w 857"/>
                <a:gd name="T79" fmla="*/ 0 h 1758"/>
                <a:gd name="T80" fmla="*/ 0 w 857"/>
                <a:gd name="T81" fmla="*/ 0 h 1758"/>
                <a:gd name="T82" fmla="*/ 0 w 857"/>
                <a:gd name="T83" fmla="*/ 0 h 1758"/>
                <a:gd name="T84" fmla="*/ 0 w 857"/>
                <a:gd name="T85" fmla="*/ 0 h 1758"/>
                <a:gd name="T86" fmla="*/ 0 w 857"/>
                <a:gd name="T87" fmla="*/ 0 h 1758"/>
                <a:gd name="T88" fmla="*/ 0 w 857"/>
                <a:gd name="T89" fmla="*/ 0 h 1758"/>
                <a:gd name="T90" fmla="*/ 0 w 857"/>
                <a:gd name="T91" fmla="*/ 0 h 1758"/>
                <a:gd name="T92" fmla="*/ 0 w 857"/>
                <a:gd name="T93" fmla="*/ 0 h 1758"/>
                <a:gd name="T94" fmla="*/ 0 w 857"/>
                <a:gd name="T95" fmla="*/ 0 h 1758"/>
                <a:gd name="T96" fmla="*/ 0 w 857"/>
                <a:gd name="T97" fmla="*/ 0 h 1758"/>
                <a:gd name="T98" fmla="*/ 0 w 857"/>
                <a:gd name="T99" fmla="*/ 0 h 1758"/>
                <a:gd name="T100" fmla="*/ 0 w 857"/>
                <a:gd name="T101" fmla="*/ 0 h 1758"/>
                <a:gd name="T102" fmla="*/ 0 w 857"/>
                <a:gd name="T103" fmla="*/ 0 h 1758"/>
                <a:gd name="T104" fmla="*/ 0 w 857"/>
                <a:gd name="T105" fmla="*/ 0 h 1758"/>
                <a:gd name="T106" fmla="*/ 0 w 857"/>
                <a:gd name="T107" fmla="*/ 0 h 1758"/>
                <a:gd name="T108" fmla="*/ 0 w 857"/>
                <a:gd name="T109" fmla="*/ 0 h 17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57" h="1758">
                  <a:moveTo>
                    <a:pt x="857" y="506"/>
                  </a:moveTo>
                  <a:lnTo>
                    <a:pt x="857" y="0"/>
                  </a:lnTo>
                  <a:lnTo>
                    <a:pt x="728" y="3"/>
                  </a:lnTo>
                  <a:lnTo>
                    <a:pt x="728" y="24"/>
                  </a:lnTo>
                  <a:lnTo>
                    <a:pt x="693" y="25"/>
                  </a:lnTo>
                  <a:lnTo>
                    <a:pt x="693" y="61"/>
                  </a:lnTo>
                  <a:lnTo>
                    <a:pt x="556" y="65"/>
                  </a:lnTo>
                  <a:lnTo>
                    <a:pt x="556" y="80"/>
                  </a:lnTo>
                  <a:lnTo>
                    <a:pt x="246" y="89"/>
                  </a:lnTo>
                  <a:lnTo>
                    <a:pt x="189" y="91"/>
                  </a:lnTo>
                  <a:lnTo>
                    <a:pt x="190" y="123"/>
                  </a:lnTo>
                  <a:lnTo>
                    <a:pt x="157" y="129"/>
                  </a:lnTo>
                  <a:lnTo>
                    <a:pt x="152" y="140"/>
                  </a:lnTo>
                  <a:lnTo>
                    <a:pt x="146" y="156"/>
                  </a:lnTo>
                  <a:lnTo>
                    <a:pt x="141" y="176"/>
                  </a:lnTo>
                  <a:lnTo>
                    <a:pt x="136" y="200"/>
                  </a:lnTo>
                  <a:lnTo>
                    <a:pt x="132" y="227"/>
                  </a:lnTo>
                  <a:lnTo>
                    <a:pt x="129" y="256"/>
                  </a:lnTo>
                  <a:lnTo>
                    <a:pt x="127" y="287"/>
                  </a:lnTo>
                  <a:lnTo>
                    <a:pt x="127" y="319"/>
                  </a:lnTo>
                  <a:lnTo>
                    <a:pt x="131" y="353"/>
                  </a:lnTo>
                  <a:lnTo>
                    <a:pt x="137" y="385"/>
                  </a:lnTo>
                  <a:lnTo>
                    <a:pt x="145" y="417"/>
                  </a:lnTo>
                  <a:lnTo>
                    <a:pt x="157" y="446"/>
                  </a:lnTo>
                  <a:lnTo>
                    <a:pt x="173" y="475"/>
                  </a:lnTo>
                  <a:lnTo>
                    <a:pt x="194" y="500"/>
                  </a:lnTo>
                  <a:lnTo>
                    <a:pt x="218" y="523"/>
                  </a:lnTo>
                  <a:lnTo>
                    <a:pt x="248" y="541"/>
                  </a:lnTo>
                  <a:lnTo>
                    <a:pt x="362" y="550"/>
                  </a:lnTo>
                  <a:lnTo>
                    <a:pt x="355" y="607"/>
                  </a:lnTo>
                  <a:lnTo>
                    <a:pt x="266" y="611"/>
                  </a:lnTo>
                  <a:lnTo>
                    <a:pt x="269" y="722"/>
                  </a:lnTo>
                  <a:lnTo>
                    <a:pt x="160" y="753"/>
                  </a:lnTo>
                  <a:lnTo>
                    <a:pt x="68" y="835"/>
                  </a:lnTo>
                  <a:lnTo>
                    <a:pt x="39" y="904"/>
                  </a:lnTo>
                  <a:lnTo>
                    <a:pt x="18" y="974"/>
                  </a:lnTo>
                  <a:lnTo>
                    <a:pt x="4" y="1045"/>
                  </a:lnTo>
                  <a:lnTo>
                    <a:pt x="0" y="1118"/>
                  </a:lnTo>
                  <a:lnTo>
                    <a:pt x="5" y="1194"/>
                  </a:lnTo>
                  <a:lnTo>
                    <a:pt x="21" y="1275"/>
                  </a:lnTo>
                  <a:lnTo>
                    <a:pt x="48" y="1358"/>
                  </a:lnTo>
                  <a:lnTo>
                    <a:pt x="88" y="1448"/>
                  </a:lnTo>
                  <a:lnTo>
                    <a:pt x="131" y="1513"/>
                  </a:lnTo>
                  <a:lnTo>
                    <a:pt x="74" y="1514"/>
                  </a:lnTo>
                  <a:lnTo>
                    <a:pt x="75" y="1548"/>
                  </a:lnTo>
                  <a:lnTo>
                    <a:pt x="567" y="1758"/>
                  </a:lnTo>
                  <a:lnTo>
                    <a:pt x="657" y="1740"/>
                  </a:lnTo>
                  <a:lnTo>
                    <a:pt x="656" y="1710"/>
                  </a:lnTo>
                  <a:lnTo>
                    <a:pt x="597" y="1655"/>
                  </a:lnTo>
                  <a:lnTo>
                    <a:pt x="586" y="1611"/>
                  </a:lnTo>
                  <a:lnTo>
                    <a:pt x="857" y="1545"/>
                  </a:lnTo>
                  <a:lnTo>
                    <a:pt x="857" y="552"/>
                  </a:lnTo>
                  <a:lnTo>
                    <a:pt x="800" y="542"/>
                  </a:lnTo>
                  <a:lnTo>
                    <a:pt x="800" y="508"/>
                  </a:lnTo>
                  <a:lnTo>
                    <a:pt x="857" y="506"/>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4" name="Freeform 1190">
              <a:extLst>
                <a:ext uri="{FF2B5EF4-FFF2-40B4-BE49-F238E27FC236}">
                  <a16:creationId xmlns:a16="http://schemas.microsoft.com/office/drawing/2014/main" id="{25F83E8D-28C1-4303-9F75-B6153C6DC240}"/>
                </a:ext>
              </a:extLst>
            </p:cNvPr>
            <p:cNvSpPr>
              <a:spLocks/>
            </p:cNvSpPr>
            <p:nvPr/>
          </p:nvSpPr>
          <p:spPr bwMode="auto">
            <a:xfrm>
              <a:off x="2549" y="2189"/>
              <a:ext cx="166" cy="101"/>
            </a:xfrm>
            <a:custGeom>
              <a:avLst/>
              <a:gdLst>
                <a:gd name="T0" fmla="*/ 0 w 664"/>
                <a:gd name="T1" fmla="*/ 0 h 402"/>
                <a:gd name="T2" fmla="*/ 0 w 664"/>
                <a:gd name="T3" fmla="*/ 0 h 402"/>
                <a:gd name="T4" fmla="*/ 0 w 664"/>
                <a:gd name="T5" fmla="*/ 0 h 402"/>
                <a:gd name="T6" fmla="*/ 0 w 664"/>
                <a:gd name="T7" fmla="*/ 0 h 402"/>
                <a:gd name="T8" fmla="*/ 0 w 664"/>
                <a:gd name="T9" fmla="*/ 0 h 402"/>
                <a:gd name="T10" fmla="*/ 0 w 664"/>
                <a:gd name="T11" fmla="*/ 0 h 402"/>
                <a:gd name="T12" fmla="*/ 0 w 664"/>
                <a:gd name="T13" fmla="*/ 0 h 402"/>
                <a:gd name="T14" fmla="*/ 0 w 664"/>
                <a:gd name="T15" fmla="*/ 0 h 402"/>
                <a:gd name="T16" fmla="*/ 0 w 664"/>
                <a:gd name="T17" fmla="*/ 0 h 402"/>
                <a:gd name="T18" fmla="*/ 0 w 664"/>
                <a:gd name="T19" fmla="*/ 0 h 402"/>
                <a:gd name="T20" fmla="*/ 0 w 664"/>
                <a:gd name="T21" fmla="*/ 0 h 402"/>
                <a:gd name="T22" fmla="*/ 0 w 664"/>
                <a:gd name="T23" fmla="*/ 0 h 402"/>
                <a:gd name="T24" fmla="*/ 0 w 664"/>
                <a:gd name="T25" fmla="*/ 0 h 402"/>
                <a:gd name="T26" fmla="*/ 0 w 664"/>
                <a:gd name="T27" fmla="*/ 0 h 402"/>
                <a:gd name="T28" fmla="*/ 0 w 664"/>
                <a:gd name="T29" fmla="*/ 0 h 402"/>
                <a:gd name="T30" fmla="*/ 0 w 664"/>
                <a:gd name="T31" fmla="*/ 0 h 402"/>
                <a:gd name="T32" fmla="*/ 0 w 664"/>
                <a:gd name="T33" fmla="*/ 0 h 402"/>
                <a:gd name="T34" fmla="*/ 0 w 664"/>
                <a:gd name="T35" fmla="*/ 0 h 402"/>
                <a:gd name="T36" fmla="*/ 0 w 664"/>
                <a:gd name="T37" fmla="*/ 0 h 402"/>
                <a:gd name="T38" fmla="*/ 0 w 664"/>
                <a:gd name="T39" fmla="*/ 0 h 402"/>
                <a:gd name="T40" fmla="*/ 0 w 664"/>
                <a:gd name="T41" fmla="*/ 0 h 402"/>
                <a:gd name="T42" fmla="*/ 0 w 664"/>
                <a:gd name="T43" fmla="*/ 0 h 402"/>
                <a:gd name="T44" fmla="*/ 0 w 664"/>
                <a:gd name="T45" fmla="*/ 0 h 402"/>
                <a:gd name="T46" fmla="*/ 0 w 664"/>
                <a:gd name="T47" fmla="*/ 0 h 402"/>
                <a:gd name="T48" fmla="*/ 0 w 664"/>
                <a:gd name="T49" fmla="*/ 0 h 402"/>
                <a:gd name="T50" fmla="*/ 0 w 664"/>
                <a:gd name="T51" fmla="*/ 0 h 402"/>
                <a:gd name="T52" fmla="*/ 0 w 664"/>
                <a:gd name="T53" fmla="*/ 0 h 402"/>
                <a:gd name="T54" fmla="*/ 0 w 664"/>
                <a:gd name="T55" fmla="*/ 0 h 402"/>
                <a:gd name="T56" fmla="*/ 0 w 664"/>
                <a:gd name="T57" fmla="*/ 0 h 402"/>
                <a:gd name="T58" fmla="*/ 0 w 664"/>
                <a:gd name="T59" fmla="*/ 0 h 402"/>
                <a:gd name="T60" fmla="*/ 0 w 664"/>
                <a:gd name="T61" fmla="*/ 0 h 402"/>
                <a:gd name="T62" fmla="*/ 0 w 664"/>
                <a:gd name="T63" fmla="*/ 0 h 402"/>
                <a:gd name="T64" fmla="*/ 0 w 664"/>
                <a:gd name="T65" fmla="*/ 0 h 402"/>
                <a:gd name="T66" fmla="*/ 0 w 664"/>
                <a:gd name="T67" fmla="*/ 0 h 402"/>
                <a:gd name="T68" fmla="*/ 0 w 664"/>
                <a:gd name="T69" fmla="*/ 0 h 402"/>
                <a:gd name="T70" fmla="*/ 0 w 664"/>
                <a:gd name="T71" fmla="*/ 0 h 402"/>
                <a:gd name="T72" fmla="*/ 0 w 664"/>
                <a:gd name="T73" fmla="*/ 0 h 402"/>
                <a:gd name="T74" fmla="*/ 0 w 664"/>
                <a:gd name="T75" fmla="*/ 0 h 402"/>
                <a:gd name="T76" fmla="*/ 0 w 664"/>
                <a:gd name="T77" fmla="*/ 0 h 402"/>
                <a:gd name="T78" fmla="*/ 0 w 664"/>
                <a:gd name="T79" fmla="*/ 0 h 402"/>
                <a:gd name="T80" fmla="*/ 0 w 664"/>
                <a:gd name="T81" fmla="*/ 0 h 402"/>
                <a:gd name="T82" fmla="*/ 0 w 664"/>
                <a:gd name="T83" fmla="*/ 0 h 402"/>
                <a:gd name="T84" fmla="*/ 0 w 664"/>
                <a:gd name="T85" fmla="*/ 0 h 402"/>
                <a:gd name="T86" fmla="*/ 0 w 664"/>
                <a:gd name="T87" fmla="*/ 0 h 402"/>
                <a:gd name="T88" fmla="*/ 0 w 664"/>
                <a:gd name="T89" fmla="*/ 0 h 40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64" h="402">
                  <a:moveTo>
                    <a:pt x="0" y="53"/>
                  </a:moveTo>
                  <a:lnTo>
                    <a:pt x="18" y="63"/>
                  </a:lnTo>
                  <a:lnTo>
                    <a:pt x="31" y="71"/>
                  </a:lnTo>
                  <a:lnTo>
                    <a:pt x="41" y="78"/>
                  </a:lnTo>
                  <a:lnTo>
                    <a:pt x="48" y="86"/>
                  </a:lnTo>
                  <a:lnTo>
                    <a:pt x="54" y="94"/>
                  </a:lnTo>
                  <a:lnTo>
                    <a:pt x="61" y="104"/>
                  </a:lnTo>
                  <a:lnTo>
                    <a:pt x="67" y="118"/>
                  </a:lnTo>
                  <a:lnTo>
                    <a:pt x="74" y="137"/>
                  </a:lnTo>
                  <a:lnTo>
                    <a:pt x="279" y="125"/>
                  </a:lnTo>
                  <a:lnTo>
                    <a:pt x="342" y="160"/>
                  </a:lnTo>
                  <a:lnTo>
                    <a:pt x="349" y="339"/>
                  </a:lnTo>
                  <a:lnTo>
                    <a:pt x="333" y="402"/>
                  </a:lnTo>
                  <a:lnTo>
                    <a:pt x="635" y="365"/>
                  </a:lnTo>
                  <a:lnTo>
                    <a:pt x="648" y="324"/>
                  </a:lnTo>
                  <a:lnTo>
                    <a:pt x="658" y="281"/>
                  </a:lnTo>
                  <a:lnTo>
                    <a:pt x="664" y="236"/>
                  </a:lnTo>
                  <a:lnTo>
                    <a:pt x="664" y="193"/>
                  </a:lnTo>
                  <a:lnTo>
                    <a:pt x="659" y="151"/>
                  </a:lnTo>
                  <a:lnTo>
                    <a:pt x="647" y="112"/>
                  </a:lnTo>
                  <a:lnTo>
                    <a:pt x="627" y="79"/>
                  </a:lnTo>
                  <a:lnTo>
                    <a:pt x="600" y="53"/>
                  </a:lnTo>
                  <a:lnTo>
                    <a:pt x="590" y="46"/>
                  </a:lnTo>
                  <a:lnTo>
                    <a:pt x="579" y="40"/>
                  </a:lnTo>
                  <a:lnTo>
                    <a:pt x="568" y="34"/>
                  </a:lnTo>
                  <a:lnTo>
                    <a:pt x="556" y="29"/>
                  </a:lnTo>
                  <a:lnTo>
                    <a:pt x="545" y="23"/>
                  </a:lnTo>
                  <a:lnTo>
                    <a:pt x="534" y="18"/>
                  </a:lnTo>
                  <a:lnTo>
                    <a:pt x="522" y="14"/>
                  </a:lnTo>
                  <a:lnTo>
                    <a:pt x="509" y="11"/>
                  </a:lnTo>
                  <a:lnTo>
                    <a:pt x="497" y="8"/>
                  </a:lnTo>
                  <a:lnTo>
                    <a:pt x="485" y="5"/>
                  </a:lnTo>
                  <a:lnTo>
                    <a:pt x="473" y="3"/>
                  </a:lnTo>
                  <a:lnTo>
                    <a:pt x="460" y="1"/>
                  </a:lnTo>
                  <a:lnTo>
                    <a:pt x="449" y="0"/>
                  </a:lnTo>
                  <a:lnTo>
                    <a:pt x="437" y="0"/>
                  </a:lnTo>
                  <a:lnTo>
                    <a:pt x="425" y="0"/>
                  </a:lnTo>
                  <a:lnTo>
                    <a:pt x="414" y="0"/>
                  </a:lnTo>
                  <a:lnTo>
                    <a:pt x="415" y="22"/>
                  </a:lnTo>
                  <a:lnTo>
                    <a:pt x="294" y="26"/>
                  </a:lnTo>
                  <a:lnTo>
                    <a:pt x="343" y="47"/>
                  </a:lnTo>
                  <a:lnTo>
                    <a:pt x="345" y="84"/>
                  </a:lnTo>
                  <a:lnTo>
                    <a:pt x="314" y="85"/>
                  </a:lnTo>
                  <a:lnTo>
                    <a:pt x="285" y="40"/>
                  </a:lnTo>
                  <a:lnTo>
                    <a:pt x="0" y="53"/>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5" name="Freeform 1191">
              <a:extLst>
                <a:ext uri="{FF2B5EF4-FFF2-40B4-BE49-F238E27FC236}">
                  <a16:creationId xmlns:a16="http://schemas.microsoft.com/office/drawing/2014/main" id="{594AAC1D-88A5-4CE8-A6E5-B3619E1B6836}"/>
                </a:ext>
              </a:extLst>
            </p:cNvPr>
            <p:cNvSpPr>
              <a:spLocks/>
            </p:cNvSpPr>
            <p:nvPr/>
          </p:nvSpPr>
          <p:spPr bwMode="auto">
            <a:xfrm>
              <a:off x="2563" y="2205"/>
              <a:ext cx="151" cy="57"/>
            </a:xfrm>
            <a:custGeom>
              <a:avLst/>
              <a:gdLst>
                <a:gd name="T0" fmla="*/ 0 w 602"/>
                <a:gd name="T1" fmla="*/ 0 h 225"/>
                <a:gd name="T2" fmla="*/ 0 w 602"/>
                <a:gd name="T3" fmla="*/ 0 h 225"/>
                <a:gd name="T4" fmla="*/ 0 w 602"/>
                <a:gd name="T5" fmla="*/ 0 h 225"/>
                <a:gd name="T6" fmla="*/ 0 w 602"/>
                <a:gd name="T7" fmla="*/ 0 h 225"/>
                <a:gd name="T8" fmla="*/ 0 w 602"/>
                <a:gd name="T9" fmla="*/ 0 h 225"/>
                <a:gd name="T10" fmla="*/ 0 w 602"/>
                <a:gd name="T11" fmla="*/ 0 h 225"/>
                <a:gd name="T12" fmla="*/ 0 w 602"/>
                <a:gd name="T13" fmla="*/ 0 h 225"/>
                <a:gd name="T14" fmla="*/ 0 w 602"/>
                <a:gd name="T15" fmla="*/ 0 h 225"/>
                <a:gd name="T16" fmla="*/ 0 w 602"/>
                <a:gd name="T17" fmla="*/ 0 h 225"/>
                <a:gd name="T18" fmla="*/ 0 w 602"/>
                <a:gd name="T19" fmla="*/ 0 h 225"/>
                <a:gd name="T20" fmla="*/ 0 w 602"/>
                <a:gd name="T21" fmla="*/ 0 h 225"/>
                <a:gd name="T22" fmla="*/ 0 w 602"/>
                <a:gd name="T23" fmla="*/ 0 h 225"/>
                <a:gd name="T24" fmla="*/ 0 w 602"/>
                <a:gd name="T25" fmla="*/ 0 h 225"/>
                <a:gd name="T26" fmla="*/ 0 w 602"/>
                <a:gd name="T27" fmla="*/ 0 h 225"/>
                <a:gd name="T28" fmla="*/ 0 w 602"/>
                <a:gd name="T29" fmla="*/ 0 h 2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02" h="225">
                  <a:moveTo>
                    <a:pt x="548" y="0"/>
                  </a:moveTo>
                  <a:lnTo>
                    <a:pt x="564" y="14"/>
                  </a:lnTo>
                  <a:lnTo>
                    <a:pt x="577" y="29"/>
                  </a:lnTo>
                  <a:lnTo>
                    <a:pt x="586" y="46"/>
                  </a:lnTo>
                  <a:lnTo>
                    <a:pt x="592" y="64"/>
                  </a:lnTo>
                  <a:lnTo>
                    <a:pt x="596" y="88"/>
                  </a:lnTo>
                  <a:lnTo>
                    <a:pt x="598" y="114"/>
                  </a:lnTo>
                  <a:lnTo>
                    <a:pt x="600" y="146"/>
                  </a:lnTo>
                  <a:lnTo>
                    <a:pt x="602" y="184"/>
                  </a:lnTo>
                  <a:lnTo>
                    <a:pt x="292" y="225"/>
                  </a:lnTo>
                  <a:lnTo>
                    <a:pt x="288" y="108"/>
                  </a:lnTo>
                  <a:lnTo>
                    <a:pt x="238" y="64"/>
                  </a:lnTo>
                  <a:lnTo>
                    <a:pt x="18" y="62"/>
                  </a:lnTo>
                  <a:lnTo>
                    <a:pt x="0" y="28"/>
                  </a:lnTo>
                  <a:lnTo>
                    <a:pt x="548"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6" name="Freeform 1192">
              <a:extLst>
                <a:ext uri="{FF2B5EF4-FFF2-40B4-BE49-F238E27FC236}">
                  <a16:creationId xmlns:a16="http://schemas.microsoft.com/office/drawing/2014/main" id="{95E867A7-9F8D-4AC4-A38F-D59E442DBB67}"/>
                </a:ext>
              </a:extLst>
            </p:cNvPr>
            <p:cNvSpPr>
              <a:spLocks/>
            </p:cNvSpPr>
            <p:nvPr/>
          </p:nvSpPr>
          <p:spPr bwMode="auto">
            <a:xfrm>
              <a:off x="2623" y="2214"/>
              <a:ext cx="90" cy="37"/>
            </a:xfrm>
            <a:custGeom>
              <a:avLst/>
              <a:gdLst>
                <a:gd name="T0" fmla="*/ 0 w 363"/>
                <a:gd name="T1" fmla="*/ 0 h 151"/>
                <a:gd name="T2" fmla="*/ 0 w 363"/>
                <a:gd name="T3" fmla="*/ 0 h 151"/>
                <a:gd name="T4" fmla="*/ 0 w 363"/>
                <a:gd name="T5" fmla="*/ 0 h 151"/>
                <a:gd name="T6" fmla="*/ 0 w 363"/>
                <a:gd name="T7" fmla="*/ 0 h 151"/>
                <a:gd name="T8" fmla="*/ 0 w 363"/>
                <a:gd name="T9" fmla="*/ 0 h 151"/>
                <a:gd name="T10" fmla="*/ 0 w 363"/>
                <a:gd name="T11" fmla="*/ 0 h 151"/>
                <a:gd name="T12" fmla="*/ 0 w 363"/>
                <a:gd name="T13" fmla="*/ 0 h 151"/>
                <a:gd name="T14" fmla="*/ 0 w 363"/>
                <a:gd name="T15" fmla="*/ 0 h 151"/>
                <a:gd name="T16" fmla="*/ 0 w 363"/>
                <a:gd name="T17" fmla="*/ 0 h 1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3" h="151">
                  <a:moveTo>
                    <a:pt x="0" y="30"/>
                  </a:moveTo>
                  <a:lnTo>
                    <a:pt x="344" y="0"/>
                  </a:lnTo>
                  <a:lnTo>
                    <a:pt x="352" y="17"/>
                  </a:lnTo>
                  <a:lnTo>
                    <a:pt x="359" y="46"/>
                  </a:lnTo>
                  <a:lnTo>
                    <a:pt x="363" y="80"/>
                  </a:lnTo>
                  <a:lnTo>
                    <a:pt x="363" y="113"/>
                  </a:lnTo>
                  <a:lnTo>
                    <a:pt x="54" y="151"/>
                  </a:lnTo>
                  <a:lnTo>
                    <a:pt x="51" y="78"/>
                  </a:lnTo>
                  <a:lnTo>
                    <a:pt x="0" y="30"/>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7" name="Freeform 1193">
              <a:extLst>
                <a:ext uri="{FF2B5EF4-FFF2-40B4-BE49-F238E27FC236}">
                  <a16:creationId xmlns:a16="http://schemas.microsoft.com/office/drawing/2014/main" id="{8CE6392D-E1F7-46B0-BD52-AC6F6C5ABE0E}"/>
                </a:ext>
              </a:extLst>
            </p:cNvPr>
            <p:cNvSpPr>
              <a:spLocks/>
            </p:cNvSpPr>
            <p:nvPr/>
          </p:nvSpPr>
          <p:spPr bwMode="auto">
            <a:xfrm>
              <a:off x="2633" y="2223"/>
              <a:ext cx="79" cy="18"/>
            </a:xfrm>
            <a:custGeom>
              <a:avLst/>
              <a:gdLst>
                <a:gd name="T0" fmla="*/ 0 w 318"/>
                <a:gd name="T1" fmla="*/ 0 h 73"/>
                <a:gd name="T2" fmla="*/ 0 w 318"/>
                <a:gd name="T3" fmla="*/ 0 h 73"/>
                <a:gd name="T4" fmla="*/ 0 w 318"/>
                <a:gd name="T5" fmla="*/ 0 h 73"/>
                <a:gd name="T6" fmla="*/ 0 w 318"/>
                <a:gd name="T7" fmla="*/ 0 h 73"/>
                <a:gd name="T8" fmla="*/ 0 w 318"/>
                <a:gd name="T9" fmla="*/ 0 h 73"/>
                <a:gd name="T10" fmla="*/ 0 w 318"/>
                <a:gd name="T11" fmla="*/ 0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8" h="73">
                  <a:moveTo>
                    <a:pt x="312" y="0"/>
                  </a:moveTo>
                  <a:lnTo>
                    <a:pt x="318" y="39"/>
                  </a:lnTo>
                  <a:lnTo>
                    <a:pt x="11" y="73"/>
                  </a:lnTo>
                  <a:lnTo>
                    <a:pt x="11" y="64"/>
                  </a:lnTo>
                  <a:lnTo>
                    <a:pt x="0" y="28"/>
                  </a:lnTo>
                  <a:lnTo>
                    <a:pt x="312"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8" name="Freeform 1194">
              <a:extLst>
                <a:ext uri="{FF2B5EF4-FFF2-40B4-BE49-F238E27FC236}">
                  <a16:creationId xmlns:a16="http://schemas.microsoft.com/office/drawing/2014/main" id="{A4D779B3-FA04-41DA-BD5A-44391039B286}"/>
                </a:ext>
              </a:extLst>
            </p:cNvPr>
            <p:cNvSpPr>
              <a:spLocks/>
            </p:cNvSpPr>
            <p:nvPr/>
          </p:nvSpPr>
          <p:spPr bwMode="auto">
            <a:xfrm>
              <a:off x="2716" y="2201"/>
              <a:ext cx="11" cy="105"/>
            </a:xfrm>
            <a:custGeom>
              <a:avLst/>
              <a:gdLst>
                <a:gd name="T0" fmla="*/ 0 w 44"/>
                <a:gd name="T1" fmla="*/ 0 h 419"/>
                <a:gd name="T2" fmla="*/ 0 w 44"/>
                <a:gd name="T3" fmla="*/ 0 h 419"/>
                <a:gd name="T4" fmla="*/ 0 w 44"/>
                <a:gd name="T5" fmla="*/ 0 h 419"/>
                <a:gd name="T6" fmla="*/ 0 w 44"/>
                <a:gd name="T7" fmla="*/ 0 h 419"/>
                <a:gd name="T8" fmla="*/ 0 w 44"/>
                <a:gd name="T9" fmla="*/ 0 h 4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419">
                  <a:moveTo>
                    <a:pt x="0" y="1"/>
                  </a:moveTo>
                  <a:lnTo>
                    <a:pt x="29" y="0"/>
                  </a:lnTo>
                  <a:lnTo>
                    <a:pt x="44" y="418"/>
                  </a:lnTo>
                  <a:lnTo>
                    <a:pt x="12" y="419"/>
                  </a:lnTo>
                  <a:lnTo>
                    <a:pt x="0" y="1"/>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9" name="Freeform 1195">
              <a:extLst>
                <a:ext uri="{FF2B5EF4-FFF2-40B4-BE49-F238E27FC236}">
                  <a16:creationId xmlns:a16="http://schemas.microsoft.com/office/drawing/2014/main" id="{DCE6C4D7-CF85-4802-A325-4D9C56E799A6}"/>
                </a:ext>
              </a:extLst>
            </p:cNvPr>
            <p:cNvSpPr>
              <a:spLocks/>
            </p:cNvSpPr>
            <p:nvPr/>
          </p:nvSpPr>
          <p:spPr bwMode="auto">
            <a:xfrm>
              <a:off x="2729" y="2200"/>
              <a:ext cx="14" cy="102"/>
            </a:xfrm>
            <a:custGeom>
              <a:avLst/>
              <a:gdLst>
                <a:gd name="T0" fmla="*/ 0 w 54"/>
                <a:gd name="T1" fmla="*/ 0 h 410"/>
                <a:gd name="T2" fmla="*/ 0 w 54"/>
                <a:gd name="T3" fmla="*/ 0 h 410"/>
                <a:gd name="T4" fmla="*/ 0 w 54"/>
                <a:gd name="T5" fmla="*/ 0 h 410"/>
                <a:gd name="T6" fmla="*/ 0 w 54"/>
                <a:gd name="T7" fmla="*/ 0 h 410"/>
                <a:gd name="T8" fmla="*/ 0 w 54"/>
                <a:gd name="T9" fmla="*/ 0 h 4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10">
                  <a:moveTo>
                    <a:pt x="0" y="2"/>
                  </a:moveTo>
                  <a:lnTo>
                    <a:pt x="40" y="0"/>
                  </a:lnTo>
                  <a:lnTo>
                    <a:pt x="54" y="409"/>
                  </a:lnTo>
                  <a:lnTo>
                    <a:pt x="13" y="410"/>
                  </a:lnTo>
                  <a:lnTo>
                    <a:pt x="0" y="2"/>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0" name="Freeform 1196">
              <a:extLst>
                <a:ext uri="{FF2B5EF4-FFF2-40B4-BE49-F238E27FC236}">
                  <a16:creationId xmlns:a16="http://schemas.microsoft.com/office/drawing/2014/main" id="{D8651726-D369-4800-84B5-DD949BCAF907}"/>
                </a:ext>
              </a:extLst>
            </p:cNvPr>
            <p:cNvSpPr>
              <a:spLocks/>
            </p:cNvSpPr>
            <p:nvPr/>
          </p:nvSpPr>
          <p:spPr bwMode="auto">
            <a:xfrm>
              <a:off x="2600" y="2235"/>
              <a:ext cx="34" cy="67"/>
            </a:xfrm>
            <a:custGeom>
              <a:avLst/>
              <a:gdLst>
                <a:gd name="T0" fmla="*/ 0 w 137"/>
                <a:gd name="T1" fmla="*/ 0 h 268"/>
                <a:gd name="T2" fmla="*/ 0 w 137"/>
                <a:gd name="T3" fmla="*/ 0 h 268"/>
                <a:gd name="T4" fmla="*/ 0 w 137"/>
                <a:gd name="T5" fmla="*/ 0 h 268"/>
                <a:gd name="T6" fmla="*/ 0 w 137"/>
                <a:gd name="T7" fmla="*/ 0 h 268"/>
                <a:gd name="T8" fmla="*/ 0 w 137"/>
                <a:gd name="T9" fmla="*/ 0 h 268"/>
                <a:gd name="T10" fmla="*/ 0 w 137"/>
                <a:gd name="T11" fmla="*/ 0 h 2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 h="268">
                  <a:moveTo>
                    <a:pt x="0" y="4"/>
                  </a:moveTo>
                  <a:lnTo>
                    <a:pt x="133" y="0"/>
                  </a:lnTo>
                  <a:lnTo>
                    <a:pt x="137" y="148"/>
                  </a:lnTo>
                  <a:lnTo>
                    <a:pt x="106" y="253"/>
                  </a:lnTo>
                  <a:lnTo>
                    <a:pt x="6" y="268"/>
                  </a:lnTo>
                  <a:lnTo>
                    <a:pt x="0" y="4"/>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1" name="Freeform 1197">
              <a:extLst>
                <a:ext uri="{FF2B5EF4-FFF2-40B4-BE49-F238E27FC236}">
                  <a16:creationId xmlns:a16="http://schemas.microsoft.com/office/drawing/2014/main" id="{B66D9E92-C172-45F8-AA46-32E7F1AFD57F}"/>
                </a:ext>
              </a:extLst>
            </p:cNvPr>
            <p:cNvSpPr>
              <a:spLocks/>
            </p:cNvSpPr>
            <p:nvPr/>
          </p:nvSpPr>
          <p:spPr bwMode="auto">
            <a:xfrm>
              <a:off x="2585" y="2220"/>
              <a:ext cx="47" cy="15"/>
            </a:xfrm>
            <a:custGeom>
              <a:avLst/>
              <a:gdLst>
                <a:gd name="T0" fmla="*/ 0 w 188"/>
                <a:gd name="T1" fmla="*/ 0 h 57"/>
                <a:gd name="T2" fmla="*/ 0 w 188"/>
                <a:gd name="T3" fmla="*/ 0 h 57"/>
                <a:gd name="T4" fmla="*/ 0 w 188"/>
                <a:gd name="T5" fmla="*/ 0 h 57"/>
                <a:gd name="T6" fmla="*/ 0 w 188"/>
                <a:gd name="T7" fmla="*/ 0 h 57"/>
                <a:gd name="T8" fmla="*/ 0 w 188"/>
                <a:gd name="T9" fmla="*/ 0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57">
                  <a:moveTo>
                    <a:pt x="0" y="9"/>
                  </a:moveTo>
                  <a:lnTo>
                    <a:pt x="133" y="0"/>
                  </a:lnTo>
                  <a:lnTo>
                    <a:pt x="188" y="48"/>
                  </a:lnTo>
                  <a:lnTo>
                    <a:pt x="57" y="57"/>
                  </a:lnTo>
                  <a:lnTo>
                    <a:pt x="0" y="9"/>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2" name="Freeform 1198">
              <a:extLst>
                <a:ext uri="{FF2B5EF4-FFF2-40B4-BE49-F238E27FC236}">
                  <a16:creationId xmlns:a16="http://schemas.microsoft.com/office/drawing/2014/main" id="{6178DFBC-E066-4A43-9A42-40969F164D5E}"/>
                </a:ext>
              </a:extLst>
            </p:cNvPr>
            <p:cNvSpPr>
              <a:spLocks/>
            </p:cNvSpPr>
            <p:nvPr/>
          </p:nvSpPr>
          <p:spPr bwMode="auto">
            <a:xfrm>
              <a:off x="2627" y="2288"/>
              <a:ext cx="92" cy="66"/>
            </a:xfrm>
            <a:custGeom>
              <a:avLst/>
              <a:gdLst>
                <a:gd name="T0" fmla="*/ 0 w 370"/>
                <a:gd name="T1" fmla="*/ 0 h 262"/>
                <a:gd name="T2" fmla="*/ 0 w 370"/>
                <a:gd name="T3" fmla="*/ 0 h 262"/>
                <a:gd name="T4" fmla="*/ 0 w 370"/>
                <a:gd name="T5" fmla="*/ 0 h 262"/>
                <a:gd name="T6" fmla="*/ 0 w 370"/>
                <a:gd name="T7" fmla="*/ 0 h 262"/>
                <a:gd name="T8" fmla="*/ 0 w 370"/>
                <a:gd name="T9" fmla="*/ 0 h 262"/>
                <a:gd name="T10" fmla="*/ 0 w 370"/>
                <a:gd name="T11" fmla="*/ 0 h 262"/>
                <a:gd name="T12" fmla="*/ 0 w 370"/>
                <a:gd name="T13" fmla="*/ 0 h 262"/>
                <a:gd name="T14" fmla="*/ 0 w 370"/>
                <a:gd name="T15" fmla="*/ 0 h 262"/>
                <a:gd name="T16" fmla="*/ 0 w 370"/>
                <a:gd name="T17" fmla="*/ 0 h 262"/>
                <a:gd name="T18" fmla="*/ 0 w 370"/>
                <a:gd name="T19" fmla="*/ 0 h 262"/>
                <a:gd name="T20" fmla="*/ 0 w 370"/>
                <a:gd name="T21" fmla="*/ 0 h 262"/>
                <a:gd name="T22" fmla="*/ 0 w 370"/>
                <a:gd name="T23" fmla="*/ 0 h 262"/>
                <a:gd name="T24" fmla="*/ 0 w 370"/>
                <a:gd name="T25" fmla="*/ 0 h 262"/>
                <a:gd name="T26" fmla="*/ 0 w 370"/>
                <a:gd name="T27" fmla="*/ 0 h 262"/>
                <a:gd name="T28" fmla="*/ 0 w 370"/>
                <a:gd name="T29" fmla="*/ 0 h 2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70" h="262">
                  <a:moveTo>
                    <a:pt x="0" y="75"/>
                  </a:moveTo>
                  <a:lnTo>
                    <a:pt x="41" y="74"/>
                  </a:lnTo>
                  <a:lnTo>
                    <a:pt x="77" y="136"/>
                  </a:lnTo>
                  <a:lnTo>
                    <a:pt x="80" y="230"/>
                  </a:lnTo>
                  <a:lnTo>
                    <a:pt x="124" y="219"/>
                  </a:lnTo>
                  <a:lnTo>
                    <a:pt x="123" y="179"/>
                  </a:lnTo>
                  <a:lnTo>
                    <a:pt x="155" y="179"/>
                  </a:lnTo>
                  <a:lnTo>
                    <a:pt x="156" y="218"/>
                  </a:lnTo>
                  <a:lnTo>
                    <a:pt x="347" y="195"/>
                  </a:lnTo>
                  <a:lnTo>
                    <a:pt x="341" y="1"/>
                  </a:lnTo>
                  <a:lnTo>
                    <a:pt x="363" y="0"/>
                  </a:lnTo>
                  <a:lnTo>
                    <a:pt x="370" y="216"/>
                  </a:lnTo>
                  <a:lnTo>
                    <a:pt x="50" y="262"/>
                  </a:lnTo>
                  <a:lnTo>
                    <a:pt x="47" y="145"/>
                  </a:lnTo>
                  <a:lnTo>
                    <a:pt x="0" y="75"/>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3" name="Freeform 1199">
              <a:extLst>
                <a:ext uri="{FF2B5EF4-FFF2-40B4-BE49-F238E27FC236}">
                  <a16:creationId xmlns:a16="http://schemas.microsoft.com/office/drawing/2014/main" id="{5613C28E-71B0-46B7-ADEF-334D4372B5B0}"/>
                </a:ext>
              </a:extLst>
            </p:cNvPr>
            <p:cNvSpPr>
              <a:spLocks/>
            </p:cNvSpPr>
            <p:nvPr/>
          </p:nvSpPr>
          <p:spPr bwMode="auto">
            <a:xfrm>
              <a:off x="2634" y="2347"/>
              <a:ext cx="110" cy="52"/>
            </a:xfrm>
            <a:custGeom>
              <a:avLst/>
              <a:gdLst>
                <a:gd name="T0" fmla="*/ 0 w 439"/>
                <a:gd name="T1" fmla="*/ 0 h 206"/>
                <a:gd name="T2" fmla="*/ 0 w 439"/>
                <a:gd name="T3" fmla="*/ 0 h 206"/>
                <a:gd name="T4" fmla="*/ 0 w 439"/>
                <a:gd name="T5" fmla="*/ 0 h 206"/>
                <a:gd name="T6" fmla="*/ 0 w 439"/>
                <a:gd name="T7" fmla="*/ 0 h 206"/>
                <a:gd name="T8" fmla="*/ 0 w 439"/>
                <a:gd name="T9" fmla="*/ 0 h 206"/>
                <a:gd name="T10" fmla="*/ 0 w 439"/>
                <a:gd name="T11" fmla="*/ 0 h 206"/>
                <a:gd name="T12" fmla="*/ 0 w 439"/>
                <a:gd name="T13" fmla="*/ 0 h 206"/>
                <a:gd name="T14" fmla="*/ 0 w 439"/>
                <a:gd name="T15" fmla="*/ 0 h 206"/>
                <a:gd name="T16" fmla="*/ 0 w 439"/>
                <a:gd name="T17" fmla="*/ 0 h 2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9" h="206">
                  <a:moveTo>
                    <a:pt x="0" y="75"/>
                  </a:moveTo>
                  <a:lnTo>
                    <a:pt x="422" y="0"/>
                  </a:lnTo>
                  <a:lnTo>
                    <a:pt x="439" y="120"/>
                  </a:lnTo>
                  <a:lnTo>
                    <a:pt x="417" y="121"/>
                  </a:lnTo>
                  <a:lnTo>
                    <a:pt x="415" y="31"/>
                  </a:lnTo>
                  <a:lnTo>
                    <a:pt x="33" y="102"/>
                  </a:lnTo>
                  <a:lnTo>
                    <a:pt x="35" y="205"/>
                  </a:lnTo>
                  <a:lnTo>
                    <a:pt x="5" y="206"/>
                  </a:lnTo>
                  <a:lnTo>
                    <a:pt x="0" y="75"/>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4" name="Freeform 1200">
              <a:extLst>
                <a:ext uri="{FF2B5EF4-FFF2-40B4-BE49-F238E27FC236}">
                  <a16:creationId xmlns:a16="http://schemas.microsoft.com/office/drawing/2014/main" id="{5FF96929-C57E-4EA1-BF94-7EA6262E9452}"/>
                </a:ext>
              </a:extLst>
            </p:cNvPr>
            <p:cNvSpPr>
              <a:spLocks/>
            </p:cNvSpPr>
            <p:nvPr/>
          </p:nvSpPr>
          <p:spPr bwMode="auto">
            <a:xfrm>
              <a:off x="2743" y="2204"/>
              <a:ext cx="21" cy="89"/>
            </a:xfrm>
            <a:custGeom>
              <a:avLst/>
              <a:gdLst>
                <a:gd name="T0" fmla="*/ 0 w 84"/>
                <a:gd name="T1" fmla="*/ 0 h 359"/>
                <a:gd name="T2" fmla="*/ 0 w 84"/>
                <a:gd name="T3" fmla="*/ 0 h 359"/>
                <a:gd name="T4" fmla="*/ 0 w 84"/>
                <a:gd name="T5" fmla="*/ 0 h 359"/>
                <a:gd name="T6" fmla="*/ 0 w 84"/>
                <a:gd name="T7" fmla="*/ 0 h 359"/>
                <a:gd name="T8" fmla="*/ 0 w 84"/>
                <a:gd name="T9" fmla="*/ 0 h 359"/>
                <a:gd name="T10" fmla="*/ 0 w 84"/>
                <a:gd name="T11" fmla="*/ 0 h 359"/>
                <a:gd name="T12" fmla="*/ 0 w 84"/>
                <a:gd name="T13" fmla="*/ 0 h 359"/>
                <a:gd name="T14" fmla="*/ 0 w 84"/>
                <a:gd name="T15" fmla="*/ 0 h 359"/>
                <a:gd name="T16" fmla="*/ 0 w 84"/>
                <a:gd name="T17" fmla="*/ 0 h 359"/>
                <a:gd name="T18" fmla="*/ 0 w 84"/>
                <a:gd name="T19" fmla="*/ 0 h 359"/>
                <a:gd name="T20" fmla="*/ 0 w 84"/>
                <a:gd name="T21" fmla="*/ 0 h 359"/>
                <a:gd name="T22" fmla="*/ 0 w 84"/>
                <a:gd name="T23" fmla="*/ 0 h 359"/>
                <a:gd name="T24" fmla="*/ 0 w 84"/>
                <a:gd name="T25" fmla="*/ 0 h 359"/>
                <a:gd name="T26" fmla="*/ 0 w 84"/>
                <a:gd name="T27" fmla="*/ 0 h 359"/>
                <a:gd name="T28" fmla="*/ 0 w 84"/>
                <a:gd name="T29" fmla="*/ 0 h 359"/>
                <a:gd name="T30" fmla="*/ 0 w 84"/>
                <a:gd name="T31" fmla="*/ 0 h 359"/>
                <a:gd name="T32" fmla="*/ 0 w 84"/>
                <a:gd name="T33" fmla="*/ 0 h 359"/>
                <a:gd name="T34" fmla="*/ 0 w 84"/>
                <a:gd name="T35" fmla="*/ 0 h 359"/>
                <a:gd name="T36" fmla="*/ 0 w 84"/>
                <a:gd name="T37" fmla="*/ 0 h 3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4" h="359">
                  <a:moveTo>
                    <a:pt x="0" y="2"/>
                  </a:moveTo>
                  <a:lnTo>
                    <a:pt x="58" y="0"/>
                  </a:lnTo>
                  <a:lnTo>
                    <a:pt x="66" y="27"/>
                  </a:lnTo>
                  <a:lnTo>
                    <a:pt x="73" y="61"/>
                  </a:lnTo>
                  <a:lnTo>
                    <a:pt x="78" y="103"/>
                  </a:lnTo>
                  <a:lnTo>
                    <a:pt x="82" y="151"/>
                  </a:lnTo>
                  <a:lnTo>
                    <a:pt x="84" y="202"/>
                  </a:lnTo>
                  <a:lnTo>
                    <a:pt x="83" y="254"/>
                  </a:lnTo>
                  <a:lnTo>
                    <a:pt x="79" y="307"/>
                  </a:lnTo>
                  <a:lnTo>
                    <a:pt x="72" y="357"/>
                  </a:lnTo>
                  <a:lnTo>
                    <a:pt x="16" y="359"/>
                  </a:lnTo>
                  <a:lnTo>
                    <a:pt x="22" y="314"/>
                  </a:lnTo>
                  <a:lnTo>
                    <a:pt x="26" y="268"/>
                  </a:lnTo>
                  <a:lnTo>
                    <a:pt x="28" y="222"/>
                  </a:lnTo>
                  <a:lnTo>
                    <a:pt x="30" y="177"/>
                  </a:lnTo>
                  <a:lnTo>
                    <a:pt x="26" y="132"/>
                  </a:lnTo>
                  <a:lnTo>
                    <a:pt x="21" y="88"/>
                  </a:lnTo>
                  <a:lnTo>
                    <a:pt x="13" y="44"/>
                  </a:lnTo>
                  <a:lnTo>
                    <a:pt x="0" y="2"/>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5" name="Freeform 1201">
              <a:extLst>
                <a:ext uri="{FF2B5EF4-FFF2-40B4-BE49-F238E27FC236}">
                  <a16:creationId xmlns:a16="http://schemas.microsoft.com/office/drawing/2014/main" id="{F32550DD-D7EF-474D-9B3A-E06DF41C2EC1}"/>
                </a:ext>
              </a:extLst>
            </p:cNvPr>
            <p:cNvSpPr>
              <a:spLocks/>
            </p:cNvSpPr>
            <p:nvPr/>
          </p:nvSpPr>
          <p:spPr bwMode="auto">
            <a:xfrm>
              <a:off x="2747" y="2218"/>
              <a:ext cx="17" cy="56"/>
            </a:xfrm>
            <a:custGeom>
              <a:avLst/>
              <a:gdLst>
                <a:gd name="T0" fmla="*/ 0 w 69"/>
                <a:gd name="T1" fmla="*/ 0 h 223"/>
                <a:gd name="T2" fmla="*/ 0 w 69"/>
                <a:gd name="T3" fmla="*/ 0 h 223"/>
                <a:gd name="T4" fmla="*/ 0 w 69"/>
                <a:gd name="T5" fmla="*/ 0 h 223"/>
                <a:gd name="T6" fmla="*/ 0 w 69"/>
                <a:gd name="T7" fmla="*/ 0 h 223"/>
                <a:gd name="T8" fmla="*/ 0 w 69"/>
                <a:gd name="T9" fmla="*/ 0 h 223"/>
                <a:gd name="T10" fmla="*/ 0 w 69"/>
                <a:gd name="T11" fmla="*/ 0 h 223"/>
                <a:gd name="T12" fmla="*/ 0 w 69"/>
                <a:gd name="T13" fmla="*/ 0 h 223"/>
                <a:gd name="T14" fmla="*/ 0 w 69"/>
                <a:gd name="T15" fmla="*/ 0 h 223"/>
                <a:gd name="T16" fmla="*/ 0 w 69"/>
                <a:gd name="T17" fmla="*/ 0 h 223"/>
                <a:gd name="T18" fmla="*/ 0 w 69"/>
                <a:gd name="T19" fmla="*/ 0 h 223"/>
                <a:gd name="T20" fmla="*/ 0 w 69"/>
                <a:gd name="T21" fmla="*/ 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223">
                  <a:moveTo>
                    <a:pt x="57" y="0"/>
                  </a:moveTo>
                  <a:lnTo>
                    <a:pt x="64" y="57"/>
                  </a:lnTo>
                  <a:lnTo>
                    <a:pt x="69" y="111"/>
                  </a:lnTo>
                  <a:lnTo>
                    <a:pt x="69" y="165"/>
                  </a:lnTo>
                  <a:lnTo>
                    <a:pt x="63" y="222"/>
                  </a:lnTo>
                  <a:lnTo>
                    <a:pt x="10" y="223"/>
                  </a:lnTo>
                  <a:lnTo>
                    <a:pt x="12" y="168"/>
                  </a:lnTo>
                  <a:lnTo>
                    <a:pt x="12" y="111"/>
                  </a:lnTo>
                  <a:lnTo>
                    <a:pt x="8" y="55"/>
                  </a:lnTo>
                  <a:lnTo>
                    <a:pt x="0" y="2"/>
                  </a:lnTo>
                  <a:lnTo>
                    <a:pt x="57"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6" name="Freeform 1202">
              <a:extLst>
                <a:ext uri="{FF2B5EF4-FFF2-40B4-BE49-F238E27FC236}">
                  <a16:creationId xmlns:a16="http://schemas.microsoft.com/office/drawing/2014/main" id="{6E6557B2-C994-40C8-BB52-A1258DBE4D09}"/>
                </a:ext>
              </a:extLst>
            </p:cNvPr>
            <p:cNvSpPr>
              <a:spLocks/>
            </p:cNvSpPr>
            <p:nvPr/>
          </p:nvSpPr>
          <p:spPr bwMode="auto">
            <a:xfrm>
              <a:off x="2749" y="2225"/>
              <a:ext cx="15" cy="38"/>
            </a:xfrm>
            <a:custGeom>
              <a:avLst/>
              <a:gdLst>
                <a:gd name="T0" fmla="*/ 0 w 58"/>
                <a:gd name="T1" fmla="*/ 0 h 148"/>
                <a:gd name="T2" fmla="*/ 0 w 58"/>
                <a:gd name="T3" fmla="*/ 0 h 148"/>
                <a:gd name="T4" fmla="*/ 0 w 58"/>
                <a:gd name="T5" fmla="*/ 0 h 148"/>
                <a:gd name="T6" fmla="*/ 0 w 58"/>
                <a:gd name="T7" fmla="*/ 0 h 148"/>
                <a:gd name="T8" fmla="*/ 0 w 58"/>
                <a:gd name="T9" fmla="*/ 0 h 148"/>
                <a:gd name="T10" fmla="*/ 0 w 58"/>
                <a:gd name="T11" fmla="*/ 0 h 148"/>
                <a:gd name="T12" fmla="*/ 0 w 58"/>
                <a:gd name="T13" fmla="*/ 0 h 148"/>
                <a:gd name="T14" fmla="*/ 0 w 58"/>
                <a:gd name="T15" fmla="*/ 0 h 148"/>
                <a:gd name="T16" fmla="*/ 0 w 58"/>
                <a:gd name="T17" fmla="*/ 0 h 148"/>
                <a:gd name="T18" fmla="*/ 0 w 58"/>
                <a:gd name="T19" fmla="*/ 0 h 148"/>
                <a:gd name="T20" fmla="*/ 0 w 58"/>
                <a:gd name="T21" fmla="*/ 0 h 1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148">
                  <a:moveTo>
                    <a:pt x="0" y="2"/>
                  </a:moveTo>
                  <a:lnTo>
                    <a:pt x="51" y="0"/>
                  </a:lnTo>
                  <a:lnTo>
                    <a:pt x="56" y="31"/>
                  </a:lnTo>
                  <a:lnTo>
                    <a:pt x="58" y="61"/>
                  </a:lnTo>
                  <a:lnTo>
                    <a:pt x="58" y="96"/>
                  </a:lnTo>
                  <a:lnTo>
                    <a:pt x="55" y="148"/>
                  </a:lnTo>
                  <a:lnTo>
                    <a:pt x="5" y="147"/>
                  </a:lnTo>
                  <a:lnTo>
                    <a:pt x="8" y="111"/>
                  </a:lnTo>
                  <a:lnTo>
                    <a:pt x="9" y="74"/>
                  </a:lnTo>
                  <a:lnTo>
                    <a:pt x="7" y="37"/>
                  </a:lnTo>
                  <a:lnTo>
                    <a:pt x="0" y="2"/>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7" name="Freeform 1203">
              <a:extLst>
                <a:ext uri="{FF2B5EF4-FFF2-40B4-BE49-F238E27FC236}">
                  <a16:creationId xmlns:a16="http://schemas.microsoft.com/office/drawing/2014/main" id="{6090DE66-81F7-4A9B-82EC-87C421BEB5C0}"/>
                </a:ext>
              </a:extLst>
            </p:cNvPr>
            <p:cNvSpPr>
              <a:spLocks/>
            </p:cNvSpPr>
            <p:nvPr/>
          </p:nvSpPr>
          <p:spPr bwMode="auto">
            <a:xfrm>
              <a:off x="2752" y="2233"/>
              <a:ext cx="12" cy="15"/>
            </a:xfrm>
            <a:custGeom>
              <a:avLst/>
              <a:gdLst>
                <a:gd name="T0" fmla="*/ 0 w 46"/>
                <a:gd name="T1" fmla="*/ 0 h 60"/>
                <a:gd name="T2" fmla="*/ 0 w 46"/>
                <a:gd name="T3" fmla="*/ 0 h 60"/>
                <a:gd name="T4" fmla="*/ 0 w 46"/>
                <a:gd name="T5" fmla="*/ 0 h 60"/>
                <a:gd name="T6" fmla="*/ 0 w 46"/>
                <a:gd name="T7" fmla="*/ 0 h 60"/>
                <a:gd name="T8" fmla="*/ 0 w 46"/>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60">
                  <a:moveTo>
                    <a:pt x="0" y="7"/>
                  </a:moveTo>
                  <a:lnTo>
                    <a:pt x="43" y="0"/>
                  </a:lnTo>
                  <a:lnTo>
                    <a:pt x="46" y="58"/>
                  </a:lnTo>
                  <a:lnTo>
                    <a:pt x="1" y="60"/>
                  </a:lnTo>
                  <a:lnTo>
                    <a:pt x="0" y="7"/>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8" name="Freeform 1204">
              <a:extLst>
                <a:ext uri="{FF2B5EF4-FFF2-40B4-BE49-F238E27FC236}">
                  <a16:creationId xmlns:a16="http://schemas.microsoft.com/office/drawing/2014/main" id="{4EE72F7A-A343-4D37-917E-F808C5A41C00}"/>
                </a:ext>
              </a:extLst>
            </p:cNvPr>
            <p:cNvSpPr>
              <a:spLocks/>
            </p:cNvSpPr>
            <p:nvPr/>
          </p:nvSpPr>
          <p:spPr bwMode="auto">
            <a:xfrm>
              <a:off x="2691" y="2167"/>
              <a:ext cx="105" cy="29"/>
            </a:xfrm>
            <a:custGeom>
              <a:avLst/>
              <a:gdLst>
                <a:gd name="T0" fmla="*/ 0 w 422"/>
                <a:gd name="T1" fmla="*/ 0 h 117"/>
                <a:gd name="T2" fmla="*/ 0 w 422"/>
                <a:gd name="T3" fmla="*/ 0 h 117"/>
                <a:gd name="T4" fmla="*/ 0 w 422"/>
                <a:gd name="T5" fmla="*/ 0 h 117"/>
                <a:gd name="T6" fmla="*/ 0 w 422"/>
                <a:gd name="T7" fmla="*/ 0 h 117"/>
                <a:gd name="T8" fmla="*/ 0 w 422"/>
                <a:gd name="T9" fmla="*/ 0 h 117"/>
                <a:gd name="T10" fmla="*/ 0 w 422"/>
                <a:gd name="T11" fmla="*/ 0 h 117"/>
                <a:gd name="T12" fmla="*/ 0 w 422"/>
                <a:gd name="T13" fmla="*/ 0 h 117"/>
                <a:gd name="T14" fmla="*/ 0 w 422"/>
                <a:gd name="T15" fmla="*/ 0 h 117"/>
                <a:gd name="T16" fmla="*/ 0 w 422"/>
                <a:gd name="T17" fmla="*/ 0 h 117"/>
                <a:gd name="T18" fmla="*/ 0 w 422"/>
                <a:gd name="T19" fmla="*/ 0 h 117"/>
                <a:gd name="T20" fmla="*/ 0 w 422"/>
                <a:gd name="T21" fmla="*/ 0 h 117"/>
                <a:gd name="T22" fmla="*/ 0 w 422"/>
                <a:gd name="T23" fmla="*/ 0 h 117"/>
                <a:gd name="T24" fmla="*/ 0 w 422"/>
                <a:gd name="T25" fmla="*/ 0 h 117"/>
                <a:gd name="T26" fmla="*/ 0 w 422"/>
                <a:gd name="T27" fmla="*/ 0 h 117"/>
                <a:gd name="T28" fmla="*/ 0 w 422"/>
                <a:gd name="T29" fmla="*/ 0 h 117"/>
                <a:gd name="T30" fmla="*/ 0 w 422"/>
                <a:gd name="T31" fmla="*/ 0 h 117"/>
                <a:gd name="T32" fmla="*/ 0 w 422"/>
                <a:gd name="T33" fmla="*/ 0 h 117"/>
                <a:gd name="T34" fmla="*/ 0 w 422"/>
                <a:gd name="T35" fmla="*/ 0 h 117"/>
                <a:gd name="T36" fmla="*/ 0 w 422"/>
                <a:gd name="T37" fmla="*/ 0 h 117"/>
                <a:gd name="T38" fmla="*/ 0 w 422"/>
                <a:gd name="T39" fmla="*/ 0 h 117"/>
                <a:gd name="T40" fmla="*/ 0 w 422"/>
                <a:gd name="T41" fmla="*/ 0 h 117"/>
                <a:gd name="T42" fmla="*/ 0 w 422"/>
                <a:gd name="T43" fmla="*/ 0 h 117"/>
                <a:gd name="T44" fmla="*/ 0 w 422"/>
                <a:gd name="T45" fmla="*/ 0 h 117"/>
                <a:gd name="T46" fmla="*/ 0 w 422"/>
                <a:gd name="T47" fmla="*/ 0 h 117"/>
                <a:gd name="T48" fmla="*/ 0 w 422"/>
                <a:gd name="T49" fmla="*/ 0 h 117"/>
                <a:gd name="T50" fmla="*/ 0 w 422"/>
                <a:gd name="T51" fmla="*/ 0 h 117"/>
                <a:gd name="T52" fmla="*/ 0 w 422"/>
                <a:gd name="T53" fmla="*/ 0 h 117"/>
                <a:gd name="T54" fmla="*/ 0 w 422"/>
                <a:gd name="T55" fmla="*/ 0 h 117"/>
                <a:gd name="T56" fmla="*/ 0 w 422"/>
                <a:gd name="T57" fmla="*/ 0 h 117"/>
                <a:gd name="T58" fmla="*/ 0 w 422"/>
                <a:gd name="T59" fmla="*/ 0 h 117"/>
                <a:gd name="T60" fmla="*/ 0 w 422"/>
                <a:gd name="T61" fmla="*/ 0 h 117"/>
                <a:gd name="T62" fmla="*/ 0 w 422"/>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2" h="117">
                  <a:moveTo>
                    <a:pt x="0" y="63"/>
                  </a:moveTo>
                  <a:lnTo>
                    <a:pt x="300" y="50"/>
                  </a:lnTo>
                  <a:lnTo>
                    <a:pt x="299" y="1"/>
                  </a:lnTo>
                  <a:lnTo>
                    <a:pt x="327" y="0"/>
                  </a:lnTo>
                  <a:lnTo>
                    <a:pt x="329" y="47"/>
                  </a:lnTo>
                  <a:lnTo>
                    <a:pt x="387" y="45"/>
                  </a:lnTo>
                  <a:lnTo>
                    <a:pt x="422" y="114"/>
                  </a:lnTo>
                  <a:lnTo>
                    <a:pt x="331" y="117"/>
                  </a:lnTo>
                  <a:lnTo>
                    <a:pt x="320" y="109"/>
                  </a:lnTo>
                  <a:lnTo>
                    <a:pt x="309" y="103"/>
                  </a:lnTo>
                  <a:lnTo>
                    <a:pt x="298" y="97"/>
                  </a:lnTo>
                  <a:lnTo>
                    <a:pt x="287" y="93"/>
                  </a:lnTo>
                  <a:lnTo>
                    <a:pt x="276" y="90"/>
                  </a:lnTo>
                  <a:lnTo>
                    <a:pt x="265" y="88"/>
                  </a:lnTo>
                  <a:lnTo>
                    <a:pt x="254" y="87"/>
                  </a:lnTo>
                  <a:lnTo>
                    <a:pt x="243" y="87"/>
                  </a:lnTo>
                  <a:lnTo>
                    <a:pt x="230" y="88"/>
                  </a:lnTo>
                  <a:lnTo>
                    <a:pt x="219" y="90"/>
                  </a:lnTo>
                  <a:lnTo>
                    <a:pt x="208" y="92"/>
                  </a:lnTo>
                  <a:lnTo>
                    <a:pt x="196" y="95"/>
                  </a:lnTo>
                  <a:lnTo>
                    <a:pt x="184" y="98"/>
                  </a:lnTo>
                  <a:lnTo>
                    <a:pt x="171" y="102"/>
                  </a:lnTo>
                  <a:lnTo>
                    <a:pt x="159" y="106"/>
                  </a:lnTo>
                  <a:lnTo>
                    <a:pt x="147" y="111"/>
                  </a:lnTo>
                  <a:lnTo>
                    <a:pt x="129" y="102"/>
                  </a:lnTo>
                  <a:lnTo>
                    <a:pt x="111" y="95"/>
                  </a:lnTo>
                  <a:lnTo>
                    <a:pt x="93" y="89"/>
                  </a:lnTo>
                  <a:lnTo>
                    <a:pt x="76" y="84"/>
                  </a:lnTo>
                  <a:lnTo>
                    <a:pt x="57" y="79"/>
                  </a:lnTo>
                  <a:lnTo>
                    <a:pt x="38" y="74"/>
                  </a:lnTo>
                  <a:lnTo>
                    <a:pt x="20" y="69"/>
                  </a:lnTo>
                  <a:lnTo>
                    <a:pt x="0" y="63"/>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9" name="Freeform 1205">
              <a:extLst>
                <a:ext uri="{FF2B5EF4-FFF2-40B4-BE49-F238E27FC236}">
                  <a16:creationId xmlns:a16="http://schemas.microsoft.com/office/drawing/2014/main" id="{DA3A028A-659B-4026-8B04-B2D4E6FBC4E8}"/>
                </a:ext>
              </a:extLst>
            </p:cNvPr>
            <p:cNvSpPr>
              <a:spLocks/>
            </p:cNvSpPr>
            <p:nvPr/>
          </p:nvSpPr>
          <p:spPr bwMode="auto">
            <a:xfrm>
              <a:off x="2765" y="2196"/>
              <a:ext cx="34" cy="72"/>
            </a:xfrm>
            <a:custGeom>
              <a:avLst/>
              <a:gdLst>
                <a:gd name="T0" fmla="*/ 0 w 136"/>
                <a:gd name="T1" fmla="*/ 0 h 289"/>
                <a:gd name="T2" fmla="*/ 0 w 136"/>
                <a:gd name="T3" fmla="*/ 0 h 289"/>
                <a:gd name="T4" fmla="*/ 0 w 136"/>
                <a:gd name="T5" fmla="*/ 0 h 289"/>
                <a:gd name="T6" fmla="*/ 0 w 136"/>
                <a:gd name="T7" fmla="*/ 0 h 289"/>
                <a:gd name="T8" fmla="*/ 0 w 136"/>
                <a:gd name="T9" fmla="*/ 0 h 289"/>
                <a:gd name="T10" fmla="*/ 0 w 136"/>
                <a:gd name="T11" fmla="*/ 0 h 289"/>
                <a:gd name="T12" fmla="*/ 0 w 136"/>
                <a:gd name="T13" fmla="*/ 0 h 289"/>
                <a:gd name="T14" fmla="*/ 0 w 136"/>
                <a:gd name="T15" fmla="*/ 0 h 2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6" h="289">
                  <a:moveTo>
                    <a:pt x="35" y="4"/>
                  </a:moveTo>
                  <a:lnTo>
                    <a:pt x="40" y="150"/>
                  </a:lnTo>
                  <a:lnTo>
                    <a:pt x="0" y="175"/>
                  </a:lnTo>
                  <a:lnTo>
                    <a:pt x="4" y="289"/>
                  </a:lnTo>
                  <a:lnTo>
                    <a:pt x="114" y="283"/>
                  </a:lnTo>
                  <a:lnTo>
                    <a:pt x="136" y="247"/>
                  </a:lnTo>
                  <a:lnTo>
                    <a:pt x="128" y="0"/>
                  </a:lnTo>
                  <a:lnTo>
                    <a:pt x="35" y="4"/>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0" name="Freeform 1206">
              <a:extLst>
                <a:ext uri="{FF2B5EF4-FFF2-40B4-BE49-F238E27FC236}">
                  <a16:creationId xmlns:a16="http://schemas.microsoft.com/office/drawing/2014/main" id="{82D631BA-D151-4DD5-A235-203739EFF4DD}"/>
                </a:ext>
              </a:extLst>
            </p:cNvPr>
            <p:cNvSpPr>
              <a:spLocks/>
            </p:cNvSpPr>
            <p:nvPr/>
          </p:nvSpPr>
          <p:spPr bwMode="auto">
            <a:xfrm>
              <a:off x="2560" y="2306"/>
              <a:ext cx="81" cy="49"/>
            </a:xfrm>
            <a:custGeom>
              <a:avLst/>
              <a:gdLst>
                <a:gd name="T0" fmla="*/ 0 w 325"/>
                <a:gd name="T1" fmla="*/ 0 h 197"/>
                <a:gd name="T2" fmla="*/ 0 w 325"/>
                <a:gd name="T3" fmla="*/ 0 h 197"/>
                <a:gd name="T4" fmla="*/ 0 w 325"/>
                <a:gd name="T5" fmla="*/ 0 h 197"/>
                <a:gd name="T6" fmla="*/ 0 w 325"/>
                <a:gd name="T7" fmla="*/ 0 h 197"/>
                <a:gd name="T8" fmla="*/ 0 w 325"/>
                <a:gd name="T9" fmla="*/ 0 h 197"/>
                <a:gd name="T10" fmla="*/ 0 w 325"/>
                <a:gd name="T11" fmla="*/ 0 h 197"/>
                <a:gd name="T12" fmla="*/ 0 w 325"/>
                <a:gd name="T13" fmla="*/ 0 h 197"/>
                <a:gd name="T14" fmla="*/ 0 w 325"/>
                <a:gd name="T15" fmla="*/ 0 h 197"/>
                <a:gd name="T16" fmla="*/ 0 w 325"/>
                <a:gd name="T17" fmla="*/ 0 h 197"/>
                <a:gd name="T18" fmla="*/ 0 w 325"/>
                <a:gd name="T19" fmla="*/ 0 h 197"/>
                <a:gd name="T20" fmla="*/ 0 w 325"/>
                <a:gd name="T21" fmla="*/ 0 h 197"/>
                <a:gd name="T22" fmla="*/ 0 w 325"/>
                <a:gd name="T23" fmla="*/ 0 h 197"/>
                <a:gd name="T24" fmla="*/ 0 w 325"/>
                <a:gd name="T25" fmla="*/ 0 h 197"/>
                <a:gd name="T26" fmla="*/ 0 w 325"/>
                <a:gd name="T27" fmla="*/ 0 h 197"/>
                <a:gd name="T28" fmla="*/ 0 w 325"/>
                <a:gd name="T29" fmla="*/ 0 h 197"/>
                <a:gd name="T30" fmla="*/ 0 w 325"/>
                <a:gd name="T31" fmla="*/ 0 h 197"/>
                <a:gd name="T32" fmla="*/ 0 w 325"/>
                <a:gd name="T33" fmla="*/ 0 h 1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5" h="197">
                  <a:moveTo>
                    <a:pt x="0" y="49"/>
                  </a:moveTo>
                  <a:lnTo>
                    <a:pt x="2" y="100"/>
                  </a:lnTo>
                  <a:lnTo>
                    <a:pt x="325" y="197"/>
                  </a:lnTo>
                  <a:lnTo>
                    <a:pt x="321" y="79"/>
                  </a:lnTo>
                  <a:lnTo>
                    <a:pt x="275" y="6"/>
                  </a:lnTo>
                  <a:lnTo>
                    <a:pt x="249" y="0"/>
                  </a:lnTo>
                  <a:lnTo>
                    <a:pt x="252" y="84"/>
                  </a:lnTo>
                  <a:lnTo>
                    <a:pt x="145" y="66"/>
                  </a:lnTo>
                  <a:lnTo>
                    <a:pt x="143" y="29"/>
                  </a:lnTo>
                  <a:lnTo>
                    <a:pt x="137" y="30"/>
                  </a:lnTo>
                  <a:lnTo>
                    <a:pt x="120" y="34"/>
                  </a:lnTo>
                  <a:lnTo>
                    <a:pt x="97" y="39"/>
                  </a:lnTo>
                  <a:lnTo>
                    <a:pt x="70" y="45"/>
                  </a:lnTo>
                  <a:lnTo>
                    <a:pt x="44" y="49"/>
                  </a:lnTo>
                  <a:lnTo>
                    <a:pt x="22" y="52"/>
                  </a:lnTo>
                  <a:lnTo>
                    <a:pt x="5" y="52"/>
                  </a:lnTo>
                  <a:lnTo>
                    <a:pt x="0" y="49"/>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1" name="Freeform 1207">
              <a:extLst>
                <a:ext uri="{FF2B5EF4-FFF2-40B4-BE49-F238E27FC236}">
                  <a16:creationId xmlns:a16="http://schemas.microsoft.com/office/drawing/2014/main" id="{CA1BCB6D-0839-468F-9EA8-D3DEBAED2272}"/>
                </a:ext>
              </a:extLst>
            </p:cNvPr>
            <p:cNvSpPr>
              <a:spLocks/>
            </p:cNvSpPr>
            <p:nvPr/>
          </p:nvSpPr>
          <p:spPr bwMode="auto">
            <a:xfrm>
              <a:off x="2536" y="2341"/>
              <a:ext cx="267" cy="218"/>
            </a:xfrm>
            <a:custGeom>
              <a:avLst/>
              <a:gdLst>
                <a:gd name="T0" fmla="*/ 0 w 1065"/>
                <a:gd name="T1" fmla="*/ 0 h 871"/>
                <a:gd name="T2" fmla="*/ 0 w 1065"/>
                <a:gd name="T3" fmla="*/ 0 h 871"/>
                <a:gd name="T4" fmla="*/ 0 w 1065"/>
                <a:gd name="T5" fmla="*/ 0 h 871"/>
                <a:gd name="T6" fmla="*/ 0 w 1065"/>
                <a:gd name="T7" fmla="*/ 0 h 871"/>
                <a:gd name="T8" fmla="*/ 0 w 1065"/>
                <a:gd name="T9" fmla="*/ 0 h 871"/>
                <a:gd name="T10" fmla="*/ 0 w 1065"/>
                <a:gd name="T11" fmla="*/ 0 h 871"/>
                <a:gd name="T12" fmla="*/ 0 w 1065"/>
                <a:gd name="T13" fmla="*/ 0 h 871"/>
                <a:gd name="T14" fmla="*/ 0 w 1065"/>
                <a:gd name="T15" fmla="*/ 0 h 871"/>
                <a:gd name="T16" fmla="*/ 0 w 1065"/>
                <a:gd name="T17" fmla="*/ 0 h 871"/>
                <a:gd name="T18" fmla="*/ 0 w 1065"/>
                <a:gd name="T19" fmla="*/ 0 h 871"/>
                <a:gd name="T20" fmla="*/ 0 w 1065"/>
                <a:gd name="T21" fmla="*/ 0 h 871"/>
                <a:gd name="T22" fmla="*/ 0 w 1065"/>
                <a:gd name="T23" fmla="*/ 0 h 871"/>
                <a:gd name="T24" fmla="*/ 0 w 1065"/>
                <a:gd name="T25" fmla="*/ 0 h 871"/>
                <a:gd name="T26" fmla="*/ 0 w 1065"/>
                <a:gd name="T27" fmla="*/ 0 h 871"/>
                <a:gd name="T28" fmla="*/ 0 w 1065"/>
                <a:gd name="T29" fmla="*/ 0 h 871"/>
                <a:gd name="T30" fmla="*/ 0 w 1065"/>
                <a:gd name="T31" fmla="*/ 0 h 871"/>
                <a:gd name="T32" fmla="*/ 0 w 1065"/>
                <a:gd name="T33" fmla="*/ 0 h 871"/>
                <a:gd name="T34" fmla="*/ 0 w 1065"/>
                <a:gd name="T35" fmla="*/ 0 h 871"/>
                <a:gd name="T36" fmla="*/ 0 w 1065"/>
                <a:gd name="T37" fmla="*/ 0 h 871"/>
                <a:gd name="T38" fmla="*/ 0 w 1065"/>
                <a:gd name="T39" fmla="*/ 0 h 871"/>
                <a:gd name="T40" fmla="*/ 0 w 1065"/>
                <a:gd name="T41" fmla="*/ 0 h 871"/>
                <a:gd name="T42" fmla="*/ 0 w 1065"/>
                <a:gd name="T43" fmla="*/ 0 h 871"/>
                <a:gd name="T44" fmla="*/ 0 w 1065"/>
                <a:gd name="T45" fmla="*/ 0 h 871"/>
                <a:gd name="T46" fmla="*/ 0 w 1065"/>
                <a:gd name="T47" fmla="*/ 0 h 871"/>
                <a:gd name="T48" fmla="*/ 0 w 1065"/>
                <a:gd name="T49" fmla="*/ 0 h 871"/>
                <a:gd name="T50" fmla="*/ 0 w 1065"/>
                <a:gd name="T51" fmla="*/ 0 h 871"/>
                <a:gd name="T52" fmla="*/ 0 w 1065"/>
                <a:gd name="T53" fmla="*/ 0 h 871"/>
                <a:gd name="T54" fmla="*/ 0 w 1065"/>
                <a:gd name="T55" fmla="*/ 0 h 871"/>
                <a:gd name="T56" fmla="*/ 0 w 1065"/>
                <a:gd name="T57" fmla="*/ 0 h 871"/>
                <a:gd name="T58" fmla="*/ 0 w 1065"/>
                <a:gd name="T59" fmla="*/ 0 h 871"/>
                <a:gd name="T60" fmla="*/ 0 w 1065"/>
                <a:gd name="T61" fmla="*/ 0 h 871"/>
                <a:gd name="T62" fmla="*/ 0 w 1065"/>
                <a:gd name="T63" fmla="*/ 0 h 871"/>
                <a:gd name="T64" fmla="*/ 0 w 1065"/>
                <a:gd name="T65" fmla="*/ 0 h 8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65" h="871">
                  <a:moveTo>
                    <a:pt x="0" y="119"/>
                  </a:moveTo>
                  <a:lnTo>
                    <a:pt x="94" y="87"/>
                  </a:lnTo>
                  <a:lnTo>
                    <a:pt x="121" y="89"/>
                  </a:lnTo>
                  <a:lnTo>
                    <a:pt x="144" y="91"/>
                  </a:lnTo>
                  <a:lnTo>
                    <a:pt x="165" y="93"/>
                  </a:lnTo>
                  <a:lnTo>
                    <a:pt x="186" y="96"/>
                  </a:lnTo>
                  <a:lnTo>
                    <a:pt x="203" y="98"/>
                  </a:lnTo>
                  <a:lnTo>
                    <a:pt x="219" y="102"/>
                  </a:lnTo>
                  <a:lnTo>
                    <a:pt x="235" y="106"/>
                  </a:lnTo>
                  <a:lnTo>
                    <a:pt x="249" y="111"/>
                  </a:lnTo>
                  <a:lnTo>
                    <a:pt x="262" y="119"/>
                  </a:lnTo>
                  <a:lnTo>
                    <a:pt x="274" y="127"/>
                  </a:lnTo>
                  <a:lnTo>
                    <a:pt x="286" y="138"/>
                  </a:lnTo>
                  <a:lnTo>
                    <a:pt x="297" y="150"/>
                  </a:lnTo>
                  <a:lnTo>
                    <a:pt x="308" y="164"/>
                  </a:lnTo>
                  <a:lnTo>
                    <a:pt x="319" y="182"/>
                  </a:lnTo>
                  <a:lnTo>
                    <a:pt x="330" y="202"/>
                  </a:lnTo>
                  <a:lnTo>
                    <a:pt x="343" y="225"/>
                  </a:lnTo>
                  <a:lnTo>
                    <a:pt x="398" y="238"/>
                  </a:lnTo>
                  <a:lnTo>
                    <a:pt x="440" y="233"/>
                  </a:lnTo>
                  <a:lnTo>
                    <a:pt x="437" y="139"/>
                  </a:lnTo>
                  <a:lnTo>
                    <a:pt x="686" y="90"/>
                  </a:lnTo>
                  <a:lnTo>
                    <a:pt x="739" y="120"/>
                  </a:lnTo>
                  <a:lnTo>
                    <a:pt x="785" y="145"/>
                  </a:lnTo>
                  <a:lnTo>
                    <a:pt x="830" y="140"/>
                  </a:lnTo>
                  <a:lnTo>
                    <a:pt x="822" y="23"/>
                  </a:lnTo>
                  <a:lnTo>
                    <a:pt x="746" y="3"/>
                  </a:lnTo>
                  <a:lnTo>
                    <a:pt x="843" y="0"/>
                  </a:lnTo>
                  <a:lnTo>
                    <a:pt x="919" y="51"/>
                  </a:lnTo>
                  <a:lnTo>
                    <a:pt x="979" y="122"/>
                  </a:lnTo>
                  <a:lnTo>
                    <a:pt x="1012" y="184"/>
                  </a:lnTo>
                  <a:lnTo>
                    <a:pt x="1032" y="233"/>
                  </a:lnTo>
                  <a:lnTo>
                    <a:pt x="1046" y="280"/>
                  </a:lnTo>
                  <a:lnTo>
                    <a:pt x="1056" y="325"/>
                  </a:lnTo>
                  <a:lnTo>
                    <a:pt x="1062" y="370"/>
                  </a:lnTo>
                  <a:lnTo>
                    <a:pt x="1064" y="416"/>
                  </a:lnTo>
                  <a:lnTo>
                    <a:pt x="1065" y="463"/>
                  </a:lnTo>
                  <a:lnTo>
                    <a:pt x="1064" y="513"/>
                  </a:lnTo>
                  <a:lnTo>
                    <a:pt x="1063" y="565"/>
                  </a:lnTo>
                  <a:lnTo>
                    <a:pt x="1057" y="580"/>
                  </a:lnTo>
                  <a:lnTo>
                    <a:pt x="1052" y="593"/>
                  </a:lnTo>
                  <a:lnTo>
                    <a:pt x="1048" y="606"/>
                  </a:lnTo>
                  <a:lnTo>
                    <a:pt x="1044" y="618"/>
                  </a:lnTo>
                  <a:lnTo>
                    <a:pt x="1039" y="631"/>
                  </a:lnTo>
                  <a:lnTo>
                    <a:pt x="1031" y="646"/>
                  </a:lnTo>
                  <a:lnTo>
                    <a:pt x="1019" y="665"/>
                  </a:lnTo>
                  <a:lnTo>
                    <a:pt x="1004" y="688"/>
                  </a:lnTo>
                  <a:lnTo>
                    <a:pt x="195" y="871"/>
                  </a:lnTo>
                  <a:lnTo>
                    <a:pt x="230" y="725"/>
                  </a:lnTo>
                  <a:lnTo>
                    <a:pt x="242" y="523"/>
                  </a:lnTo>
                  <a:lnTo>
                    <a:pt x="238" y="484"/>
                  </a:lnTo>
                  <a:lnTo>
                    <a:pt x="234" y="449"/>
                  </a:lnTo>
                  <a:lnTo>
                    <a:pt x="230" y="416"/>
                  </a:lnTo>
                  <a:lnTo>
                    <a:pt x="224" y="386"/>
                  </a:lnTo>
                  <a:lnTo>
                    <a:pt x="216" y="356"/>
                  </a:lnTo>
                  <a:lnTo>
                    <a:pt x="208" y="329"/>
                  </a:lnTo>
                  <a:lnTo>
                    <a:pt x="199" y="305"/>
                  </a:lnTo>
                  <a:lnTo>
                    <a:pt x="187" y="281"/>
                  </a:lnTo>
                  <a:lnTo>
                    <a:pt x="174" y="259"/>
                  </a:lnTo>
                  <a:lnTo>
                    <a:pt x="157" y="238"/>
                  </a:lnTo>
                  <a:lnTo>
                    <a:pt x="139" y="217"/>
                  </a:lnTo>
                  <a:lnTo>
                    <a:pt x="118" y="197"/>
                  </a:lnTo>
                  <a:lnTo>
                    <a:pt x="93" y="178"/>
                  </a:lnTo>
                  <a:lnTo>
                    <a:pt x="66" y="158"/>
                  </a:lnTo>
                  <a:lnTo>
                    <a:pt x="34" y="138"/>
                  </a:lnTo>
                  <a:lnTo>
                    <a:pt x="0" y="119"/>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2" name="Freeform 1208">
              <a:extLst>
                <a:ext uri="{FF2B5EF4-FFF2-40B4-BE49-F238E27FC236}">
                  <a16:creationId xmlns:a16="http://schemas.microsoft.com/office/drawing/2014/main" id="{46F7C535-EBAC-4054-9CE4-1A0D1F7C40A8}"/>
                </a:ext>
              </a:extLst>
            </p:cNvPr>
            <p:cNvSpPr>
              <a:spLocks/>
            </p:cNvSpPr>
            <p:nvPr/>
          </p:nvSpPr>
          <p:spPr bwMode="auto">
            <a:xfrm>
              <a:off x="2595" y="2379"/>
              <a:ext cx="206" cy="139"/>
            </a:xfrm>
            <a:custGeom>
              <a:avLst/>
              <a:gdLst>
                <a:gd name="T0" fmla="*/ 0 w 824"/>
                <a:gd name="T1" fmla="*/ 0 h 556"/>
                <a:gd name="T2" fmla="*/ 0 w 824"/>
                <a:gd name="T3" fmla="*/ 0 h 556"/>
                <a:gd name="T4" fmla="*/ 0 w 824"/>
                <a:gd name="T5" fmla="*/ 0 h 556"/>
                <a:gd name="T6" fmla="*/ 0 w 824"/>
                <a:gd name="T7" fmla="*/ 0 h 556"/>
                <a:gd name="T8" fmla="*/ 0 w 824"/>
                <a:gd name="T9" fmla="*/ 0 h 556"/>
                <a:gd name="T10" fmla="*/ 0 w 824"/>
                <a:gd name="T11" fmla="*/ 0 h 556"/>
                <a:gd name="T12" fmla="*/ 0 w 824"/>
                <a:gd name="T13" fmla="*/ 0 h 556"/>
                <a:gd name="T14" fmla="*/ 0 w 824"/>
                <a:gd name="T15" fmla="*/ 0 h 556"/>
                <a:gd name="T16" fmla="*/ 0 w 824"/>
                <a:gd name="T17" fmla="*/ 0 h 556"/>
                <a:gd name="T18" fmla="*/ 0 w 824"/>
                <a:gd name="T19" fmla="*/ 0 h 5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24" h="556">
                  <a:moveTo>
                    <a:pt x="0" y="163"/>
                  </a:moveTo>
                  <a:lnTo>
                    <a:pt x="767" y="0"/>
                  </a:lnTo>
                  <a:lnTo>
                    <a:pt x="806" y="68"/>
                  </a:lnTo>
                  <a:lnTo>
                    <a:pt x="824" y="177"/>
                  </a:lnTo>
                  <a:lnTo>
                    <a:pt x="823" y="297"/>
                  </a:lnTo>
                  <a:lnTo>
                    <a:pt x="814" y="415"/>
                  </a:lnTo>
                  <a:lnTo>
                    <a:pt x="2" y="556"/>
                  </a:lnTo>
                  <a:lnTo>
                    <a:pt x="18" y="421"/>
                  </a:lnTo>
                  <a:lnTo>
                    <a:pt x="12" y="269"/>
                  </a:lnTo>
                  <a:lnTo>
                    <a:pt x="0" y="163"/>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3" name="Freeform 1209">
              <a:extLst>
                <a:ext uri="{FF2B5EF4-FFF2-40B4-BE49-F238E27FC236}">
                  <a16:creationId xmlns:a16="http://schemas.microsoft.com/office/drawing/2014/main" id="{5B2F62A0-E20F-4271-B157-A56522B23F7C}"/>
                </a:ext>
              </a:extLst>
            </p:cNvPr>
            <p:cNvSpPr>
              <a:spLocks/>
            </p:cNvSpPr>
            <p:nvPr/>
          </p:nvSpPr>
          <p:spPr bwMode="auto">
            <a:xfrm>
              <a:off x="2595" y="2382"/>
              <a:ext cx="206" cy="133"/>
            </a:xfrm>
            <a:custGeom>
              <a:avLst/>
              <a:gdLst>
                <a:gd name="T0" fmla="*/ 0 w 823"/>
                <a:gd name="T1" fmla="*/ 0 h 533"/>
                <a:gd name="T2" fmla="*/ 0 w 823"/>
                <a:gd name="T3" fmla="*/ 0 h 533"/>
                <a:gd name="T4" fmla="*/ 0 w 823"/>
                <a:gd name="T5" fmla="*/ 0 h 533"/>
                <a:gd name="T6" fmla="*/ 0 w 823"/>
                <a:gd name="T7" fmla="*/ 0 h 533"/>
                <a:gd name="T8" fmla="*/ 0 w 823"/>
                <a:gd name="T9" fmla="*/ 0 h 533"/>
                <a:gd name="T10" fmla="*/ 0 w 823"/>
                <a:gd name="T11" fmla="*/ 0 h 533"/>
                <a:gd name="T12" fmla="*/ 0 w 823"/>
                <a:gd name="T13" fmla="*/ 0 h 533"/>
                <a:gd name="T14" fmla="*/ 0 w 823"/>
                <a:gd name="T15" fmla="*/ 0 h 533"/>
                <a:gd name="T16" fmla="*/ 0 w 823"/>
                <a:gd name="T17" fmla="*/ 0 h 533"/>
                <a:gd name="T18" fmla="*/ 0 w 823"/>
                <a:gd name="T19" fmla="*/ 0 h 533"/>
                <a:gd name="T20" fmla="*/ 0 w 823"/>
                <a:gd name="T21" fmla="*/ 0 h 533"/>
                <a:gd name="T22" fmla="*/ 0 w 823"/>
                <a:gd name="T23" fmla="*/ 0 h 533"/>
                <a:gd name="T24" fmla="*/ 0 w 823"/>
                <a:gd name="T25" fmla="*/ 0 h 533"/>
                <a:gd name="T26" fmla="*/ 0 w 823"/>
                <a:gd name="T27" fmla="*/ 0 h 533"/>
                <a:gd name="T28" fmla="*/ 0 w 823"/>
                <a:gd name="T29" fmla="*/ 0 h 533"/>
                <a:gd name="T30" fmla="*/ 0 w 823"/>
                <a:gd name="T31" fmla="*/ 0 h 533"/>
                <a:gd name="T32" fmla="*/ 0 w 823"/>
                <a:gd name="T33" fmla="*/ 0 h 533"/>
                <a:gd name="T34" fmla="*/ 0 w 823"/>
                <a:gd name="T35" fmla="*/ 0 h 533"/>
                <a:gd name="T36" fmla="*/ 0 w 823"/>
                <a:gd name="T37" fmla="*/ 0 h 533"/>
                <a:gd name="T38" fmla="*/ 0 w 823"/>
                <a:gd name="T39" fmla="*/ 0 h 533"/>
                <a:gd name="T40" fmla="*/ 0 w 823"/>
                <a:gd name="T41" fmla="*/ 0 h 533"/>
                <a:gd name="T42" fmla="*/ 0 w 823"/>
                <a:gd name="T43" fmla="*/ 0 h 533"/>
                <a:gd name="T44" fmla="*/ 0 w 823"/>
                <a:gd name="T45" fmla="*/ 0 h 533"/>
                <a:gd name="T46" fmla="*/ 0 w 823"/>
                <a:gd name="T47" fmla="*/ 0 h 533"/>
                <a:gd name="T48" fmla="*/ 0 w 823"/>
                <a:gd name="T49" fmla="*/ 0 h 533"/>
                <a:gd name="T50" fmla="*/ 0 w 823"/>
                <a:gd name="T51" fmla="*/ 0 h 533"/>
                <a:gd name="T52" fmla="*/ 0 w 823"/>
                <a:gd name="T53" fmla="*/ 0 h 533"/>
                <a:gd name="T54" fmla="*/ 0 w 823"/>
                <a:gd name="T55" fmla="*/ 0 h 533"/>
                <a:gd name="T56" fmla="*/ 0 w 823"/>
                <a:gd name="T57" fmla="*/ 0 h 533"/>
                <a:gd name="T58" fmla="*/ 0 w 823"/>
                <a:gd name="T59" fmla="*/ 0 h 533"/>
                <a:gd name="T60" fmla="*/ 0 w 823"/>
                <a:gd name="T61" fmla="*/ 0 h 533"/>
                <a:gd name="T62" fmla="*/ 0 w 823"/>
                <a:gd name="T63" fmla="*/ 0 h 533"/>
                <a:gd name="T64" fmla="*/ 0 w 823"/>
                <a:gd name="T65" fmla="*/ 0 h 533"/>
                <a:gd name="T66" fmla="*/ 0 w 823"/>
                <a:gd name="T67" fmla="*/ 0 h 533"/>
                <a:gd name="T68" fmla="*/ 0 w 823"/>
                <a:gd name="T69" fmla="*/ 0 h 533"/>
                <a:gd name="T70" fmla="*/ 0 w 823"/>
                <a:gd name="T71" fmla="*/ 0 h 533"/>
                <a:gd name="T72" fmla="*/ 0 w 823"/>
                <a:gd name="T73" fmla="*/ 0 h 533"/>
                <a:gd name="T74" fmla="*/ 0 w 823"/>
                <a:gd name="T75" fmla="*/ 0 h 533"/>
                <a:gd name="T76" fmla="*/ 0 w 823"/>
                <a:gd name="T77" fmla="*/ 0 h 533"/>
                <a:gd name="T78" fmla="*/ 0 w 823"/>
                <a:gd name="T79" fmla="*/ 0 h 533"/>
                <a:gd name="T80" fmla="*/ 0 w 823"/>
                <a:gd name="T81" fmla="*/ 0 h 533"/>
                <a:gd name="T82" fmla="*/ 0 w 823"/>
                <a:gd name="T83" fmla="*/ 0 h 533"/>
                <a:gd name="T84" fmla="*/ 0 w 823"/>
                <a:gd name="T85" fmla="*/ 0 h 533"/>
                <a:gd name="T86" fmla="*/ 0 w 823"/>
                <a:gd name="T87" fmla="*/ 0 h 533"/>
                <a:gd name="T88" fmla="*/ 0 w 823"/>
                <a:gd name="T89" fmla="*/ 0 h 533"/>
                <a:gd name="T90" fmla="*/ 0 w 823"/>
                <a:gd name="T91" fmla="*/ 0 h 533"/>
                <a:gd name="T92" fmla="*/ 0 w 823"/>
                <a:gd name="T93" fmla="*/ 0 h 533"/>
                <a:gd name="T94" fmla="*/ 0 w 823"/>
                <a:gd name="T95" fmla="*/ 0 h 5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23" h="533">
                  <a:moveTo>
                    <a:pt x="0" y="163"/>
                  </a:moveTo>
                  <a:lnTo>
                    <a:pt x="24" y="158"/>
                  </a:lnTo>
                  <a:lnTo>
                    <a:pt x="48" y="153"/>
                  </a:lnTo>
                  <a:lnTo>
                    <a:pt x="72" y="148"/>
                  </a:lnTo>
                  <a:lnTo>
                    <a:pt x="96" y="143"/>
                  </a:lnTo>
                  <a:lnTo>
                    <a:pt x="121" y="138"/>
                  </a:lnTo>
                  <a:lnTo>
                    <a:pt x="144" y="133"/>
                  </a:lnTo>
                  <a:lnTo>
                    <a:pt x="169" y="128"/>
                  </a:lnTo>
                  <a:lnTo>
                    <a:pt x="193" y="123"/>
                  </a:lnTo>
                  <a:lnTo>
                    <a:pt x="216" y="118"/>
                  </a:lnTo>
                  <a:lnTo>
                    <a:pt x="241" y="112"/>
                  </a:lnTo>
                  <a:lnTo>
                    <a:pt x="265" y="107"/>
                  </a:lnTo>
                  <a:lnTo>
                    <a:pt x="290" y="102"/>
                  </a:lnTo>
                  <a:lnTo>
                    <a:pt x="313" y="97"/>
                  </a:lnTo>
                  <a:lnTo>
                    <a:pt x="338" y="92"/>
                  </a:lnTo>
                  <a:lnTo>
                    <a:pt x="362" y="87"/>
                  </a:lnTo>
                  <a:lnTo>
                    <a:pt x="385" y="82"/>
                  </a:lnTo>
                  <a:lnTo>
                    <a:pt x="410" y="77"/>
                  </a:lnTo>
                  <a:lnTo>
                    <a:pt x="434" y="72"/>
                  </a:lnTo>
                  <a:lnTo>
                    <a:pt x="458" y="67"/>
                  </a:lnTo>
                  <a:lnTo>
                    <a:pt x="482" y="61"/>
                  </a:lnTo>
                  <a:lnTo>
                    <a:pt x="507" y="56"/>
                  </a:lnTo>
                  <a:lnTo>
                    <a:pt x="530" y="51"/>
                  </a:lnTo>
                  <a:lnTo>
                    <a:pt x="554" y="46"/>
                  </a:lnTo>
                  <a:lnTo>
                    <a:pt x="578" y="41"/>
                  </a:lnTo>
                  <a:lnTo>
                    <a:pt x="602" y="36"/>
                  </a:lnTo>
                  <a:lnTo>
                    <a:pt x="627" y="31"/>
                  </a:lnTo>
                  <a:lnTo>
                    <a:pt x="650" y="26"/>
                  </a:lnTo>
                  <a:lnTo>
                    <a:pt x="674" y="21"/>
                  </a:lnTo>
                  <a:lnTo>
                    <a:pt x="698" y="16"/>
                  </a:lnTo>
                  <a:lnTo>
                    <a:pt x="722" y="11"/>
                  </a:lnTo>
                  <a:lnTo>
                    <a:pt x="746" y="5"/>
                  </a:lnTo>
                  <a:lnTo>
                    <a:pt x="770" y="0"/>
                  </a:lnTo>
                  <a:lnTo>
                    <a:pt x="775" y="9"/>
                  </a:lnTo>
                  <a:lnTo>
                    <a:pt x="779" y="17"/>
                  </a:lnTo>
                  <a:lnTo>
                    <a:pt x="784" y="25"/>
                  </a:lnTo>
                  <a:lnTo>
                    <a:pt x="788" y="32"/>
                  </a:lnTo>
                  <a:lnTo>
                    <a:pt x="794" y="40"/>
                  </a:lnTo>
                  <a:lnTo>
                    <a:pt x="798" y="48"/>
                  </a:lnTo>
                  <a:lnTo>
                    <a:pt x="803" y="55"/>
                  </a:lnTo>
                  <a:lnTo>
                    <a:pt x="807" y="64"/>
                  </a:lnTo>
                  <a:lnTo>
                    <a:pt x="811" y="90"/>
                  </a:lnTo>
                  <a:lnTo>
                    <a:pt x="815" y="117"/>
                  </a:lnTo>
                  <a:lnTo>
                    <a:pt x="819" y="143"/>
                  </a:lnTo>
                  <a:lnTo>
                    <a:pt x="823" y="170"/>
                  </a:lnTo>
                  <a:lnTo>
                    <a:pt x="823" y="197"/>
                  </a:lnTo>
                  <a:lnTo>
                    <a:pt x="823" y="225"/>
                  </a:lnTo>
                  <a:lnTo>
                    <a:pt x="823" y="252"/>
                  </a:lnTo>
                  <a:lnTo>
                    <a:pt x="823" y="280"/>
                  </a:lnTo>
                  <a:lnTo>
                    <a:pt x="821" y="307"/>
                  </a:lnTo>
                  <a:lnTo>
                    <a:pt x="818" y="335"/>
                  </a:lnTo>
                  <a:lnTo>
                    <a:pt x="815" y="362"/>
                  </a:lnTo>
                  <a:lnTo>
                    <a:pt x="813" y="390"/>
                  </a:lnTo>
                  <a:lnTo>
                    <a:pt x="787" y="394"/>
                  </a:lnTo>
                  <a:lnTo>
                    <a:pt x="762" y="399"/>
                  </a:lnTo>
                  <a:lnTo>
                    <a:pt x="738" y="403"/>
                  </a:lnTo>
                  <a:lnTo>
                    <a:pt x="712" y="408"/>
                  </a:lnTo>
                  <a:lnTo>
                    <a:pt x="687" y="412"/>
                  </a:lnTo>
                  <a:lnTo>
                    <a:pt x="661" y="416"/>
                  </a:lnTo>
                  <a:lnTo>
                    <a:pt x="636" y="421"/>
                  </a:lnTo>
                  <a:lnTo>
                    <a:pt x="611" y="425"/>
                  </a:lnTo>
                  <a:lnTo>
                    <a:pt x="586" y="430"/>
                  </a:lnTo>
                  <a:lnTo>
                    <a:pt x="560" y="434"/>
                  </a:lnTo>
                  <a:lnTo>
                    <a:pt x="535" y="439"/>
                  </a:lnTo>
                  <a:lnTo>
                    <a:pt x="510" y="444"/>
                  </a:lnTo>
                  <a:lnTo>
                    <a:pt x="484" y="448"/>
                  </a:lnTo>
                  <a:lnTo>
                    <a:pt x="459" y="453"/>
                  </a:lnTo>
                  <a:lnTo>
                    <a:pt x="434" y="457"/>
                  </a:lnTo>
                  <a:lnTo>
                    <a:pt x="409" y="461"/>
                  </a:lnTo>
                  <a:lnTo>
                    <a:pt x="383" y="466"/>
                  </a:lnTo>
                  <a:lnTo>
                    <a:pt x="358" y="470"/>
                  </a:lnTo>
                  <a:lnTo>
                    <a:pt x="333" y="475"/>
                  </a:lnTo>
                  <a:lnTo>
                    <a:pt x="307" y="479"/>
                  </a:lnTo>
                  <a:lnTo>
                    <a:pt x="282" y="484"/>
                  </a:lnTo>
                  <a:lnTo>
                    <a:pt x="256" y="488"/>
                  </a:lnTo>
                  <a:lnTo>
                    <a:pt x="231" y="493"/>
                  </a:lnTo>
                  <a:lnTo>
                    <a:pt x="205" y="498"/>
                  </a:lnTo>
                  <a:lnTo>
                    <a:pt x="180" y="502"/>
                  </a:lnTo>
                  <a:lnTo>
                    <a:pt x="154" y="507"/>
                  </a:lnTo>
                  <a:lnTo>
                    <a:pt x="129" y="511"/>
                  </a:lnTo>
                  <a:lnTo>
                    <a:pt x="104" y="515"/>
                  </a:lnTo>
                  <a:lnTo>
                    <a:pt x="78" y="520"/>
                  </a:lnTo>
                  <a:lnTo>
                    <a:pt x="53" y="524"/>
                  </a:lnTo>
                  <a:lnTo>
                    <a:pt x="27" y="529"/>
                  </a:lnTo>
                  <a:lnTo>
                    <a:pt x="2" y="533"/>
                  </a:lnTo>
                  <a:lnTo>
                    <a:pt x="6" y="501"/>
                  </a:lnTo>
                  <a:lnTo>
                    <a:pt x="10" y="469"/>
                  </a:lnTo>
                  <a:lnTo>
                    <a:pt x="14" y="436"/>
                  </a:lnTo>
                  <a:lnTo>
                    <a:pt x="18" y="405"/>
                  </a:lnTo>
                  <a:lnTo>
                    <a:pt x="16" y="369"/>
                  </a:lnTo>
                  <a:lnTo>
                    <a:pt x="15" y="334"/>
                  </a:lnTo>
                  <a:lnTo>
                    <a:pt x="13" y="299"/>
                  </a:lnTo>
                  <a:lnTo>
                    <a:pt x="12" y="263"/>
                  </a:lnTo>
                  <a:lnTo>
                    <a:pt x="9" y="238"/>
                  </a:lnTo>
                  <a:lnTo>
                    <a:pt x="6" y="213"/>
                  </a:lnTo>
                  <a:lnTo>
                    <a:pt x="3" y="189"/>
                  </a:lnTo>
                  <a:lnTo>
                    <a:pt x="0" y="163"/>
                  </a:lnTo>
                  <a:close/>
                </a:path>
              </a:pathLst>
            </a:custGeom>
            <a:solidFill>
              <a:srgbClr val="914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4" name="Freeform 1210">
              <a:extLst>
                <a:ext uri="{FF2B5EF4-FFF2-40B4-BE49-F238E27FC236}">
                  <a16:creationId xmlns:a16="http://schemas.microsoft.com/office/drawing/2014/main" id="{DFDA3071-43A5-4B6B-852E-BBB796056719}"/>
                </a:ext>
              </a:extLst>
            </p:cNvPr>
            <p:cNvSpPr>
              <a:spLocks/>
            </p:cNvSpPr>
            <p:nvPr/>
          </p:nvSpPr>
          <p:spPr bwMode="auto">
            <a:xfrm>
              <a:off x="2595" y="2385"/>
              <a:ext cx="206" cy="127"/>
            </a:xfrm>
            <a:custGeom>
              <a:avLst/>
              <a:gdLst>
                <a:gd name="T0" fmla="*/ 0 w 823"/>
                <a:gd name="T1" fmla="*/ 0 h 509"/>
                <a:gd name="T2" fmla="*/ 0 w 823"/>
                <a:gd name="T3" fmla="*/ 0 h 509"/>
                <a:gd name="T4" fmla="*/ 0 w 823"/>
                <a:gd name="T5" fmla="*/ 0 h 509"/>
                <a:gd name="T6" fmla="*/ 0 w 823"/>
                <a:gd name="T7" fmla="*/ 0 h 509"/>
                <a:gd name="T8" fmla="*/ 0 w 823"/>
                <a:gd name="T9" fmla="*/ 0 h 509"/>
                <a:gd name="T10" fmla="*/ 0 w 823"/>
                <a:gd name="T11" fmla="*/ 0 h 509"/>
                <a:gd name="T12" fmla="*/ 0 w 823"/>
                <a:gd name="T13" fmla="*/ 0 h 509"/>
                <a:gd name="T14" fmla="*/ 0 w 823"/>
                <a:gd name="T15" fmla="*/ 0 h 509"/>
                <a:gd name="T16" fmla="*/ 0 w 823"/>
                <a:gd name="T17" fmla="*/ 0 h 509"/>
                <a:gd name="T18" fmla="*/ 0 w 823"/>
                <a:gd name="T19" fmla="*/ 0 h 509"/>
                <a:gd name="T20" fmla="*/ 0 w 823"/>
                <a:gd name="T21" fmla="*/ 0 h 509"/>
                <a:gd name="T22" fmla="*/ 0 w 823"/>
                <a:gd name="T23" fmla="*/ 0 h 509"/>
                <a:gd name="T24" fmla="*/ 0 w 823"/>
                <a:gd name="T25" fmla="*/ 0 h 509"/>
                <a:gd name="T26" fmla="*/ 0 w 823"/>
                <a:gd name="T27" fmla="*/ 0 h 509"/>
                <a:gd name="T28" fmla="*/ 0 w 823"/>
                <a:gd name="T29" fmla="*/ 0 h 509"/>
                <a:gd name="T30" fmla="*/ 0 w 823"/>
                <a:gd name="T31" fmla="*/ 0 h 509"/>
                <a:gd name="T32" fmla="*/ 0 w 823"/>
                <a:gd name="T33" fmla="*/ 0 h 509"/>
                <a:gd name="T34" fmla="*/ 0 w 823"/>
                <a:gd name="T35" fmla="*/ 0 h 509"/>
                <a:gd name="T36" fmla="*/ 0 w 823"/>
                <a:gd name="T37" fmla="*/ 0 h 509"/>
                <a:gd name="T38" fmla="*/ 0 w 823"/>
                <a:gd name="T39" fmla="*/ 0 h 509"/>
                <a:gd name="T40" fmla="*/ 0 w 823"/>
                <a:gd name="T41" fmla="*/ 0 h 509"/>
                <a:gd name="T42" fmla="*/ 0 w 823"/>
                <a:gd name="T43" fmla="*/ 0 h 509"/>
                <a:gd name="T44" fmla="*/ 0 w 823"/>
                <a:gd name="T45" fmla="*/ 0 h 509"/>
                <a:gd name="T46" fmla="*/ 0 w 823"/>
                <a:gd name="T47" fmla="*/ 0 h 509"/>
                <a:gd name="T48" fmla="*/ 0 w 823"/>
                <a:gd name="T49" fmla="*/ 0 h 509"/>
                <a:gd name="T50" fmla="*/ 0 w 823"/>
                <a:gd name="T51" fmla="*/ 0 h 509"/>
                <a:gd name="T52" fmla="*/ 0 w 823"/>
                <a:gd name="T53" fmla="*/ 0 h 509"/>
                <a:gd name="T54" fmla="*/ 0 w 823"/>
                <a:gd name="T55" fmla="*/ 0 h 509"/>
                <a:gd name="T56" fmla="*/ 0 w 823"/>
                <a:gd name="T57" fmla="*/ 0 h 509"/>
                <a:gd name="T58" fmla="*/ 0 w 823"/>
                <a:gd name="T59" fmla="*/ 0 h 509"/>
                <a:gd name="T60" fmla="*/ 0 w 823"/>
                <a:gd name="T61" fmla="*/ 0 h 509"/>
                <a:gd name="T62" fmla="*/ 0 w 823"/>
                <a:gd name="T63" fmla="*/ 0 h 509"/>
                <a:gd name="T64" fmla="*/ 0 w 823"/>
                <a:gd name="T65" fmla="*/ 0 h 509"/>
                <a:gd name="T66" fmla="*/ 0 w 823"/>
                <a:gd name="T67" fmla="*/ 0 h 509"/>
                <a:gd name="T68" fmla="*/ 0 w 823"/>
                <a:gd name="T69" fmla="*/ 0 h 509"/>
                <a:gd name="T70" fmla="*/ 0 w 823"/>
                <a:gd name="T71" fmla="*/ 0 h 509"/>
                <a:gd name="T72" fmla="*/ 0 w 823"/>
                <a:gd name="T73" fmla="*/ 0 h 509"/>
                <a:gd name="T74" fmla="*/ 0 w 823"/>
                <a:gd name="T75" fmla="*/ 0 h 509"/>
                <a:gd name="T76" fmla="*/ 0 w 823"/>
                <a:gd name="T77" fmla="*/ 0 h 509"/>
                <a:gd name="T78" fmla="*/ 0 w 823"/>
                <a:gd name="T79" fmla="*/ 0 h 509"/>
                <a:gd name="T80" fmla="*/ 0 w 823"/>
                <a:gd name="T81" fmla="*/ 0 h 509"/>
                <a:gd name="T82" fmla="*/ 0 w 823"/>
                <a:gd name="T83" fmla="*/ 0 h 509"/>
                <a:gd name="T84" fmla="*/ 0 w 823"/>
                <a:gd name="T85" fmla="*/ 0 h 509"/>
                <a:gd name="T86" fmla="*/ 0 w 823"/>
                <a:gd name="T87" fmla="*/ 0 h 509"/>
                <a:gd name="T88" fmla="*/ 0 w 823"/>
                <a:gd name="T89" fmla="*/ 0 h 509"/>
                <a:gd name="T90" fmla="*/ 0 w 823"/>
                <a:gd name="T91" fmla="*/ 0 h 509"/>
                <a:gd name="T92" fmla="*/ 0 w 823"/>
                <a:gd name="T93" fmla="*/ 0 h 509"/>
                <a:gd name="T94" fmla="*/ 0 w 823"/>
                <a:gd name="T95" fmla="*/ 0 h 5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23" h="509">
                  <a:moveTo>
                    <a:pt x="0" y="163"/>
                  </a:moveTo>
                  <a:lnTo>
                    <a:pt x="24" y="158"/>
                  </a:lnTo>
                  <a:lnTo>
                    <a:pt x="49" y="152"/>
                  </a:lnTo>
                  <a:lnTo>
                    <a:pt x="72" y="147"/>
                  </a:lnTo>
                  <a:lnTo>
                    <a:pt x="96" y="142"/>
                  </a:lnTo>
                  <a:lnTo>
                    <a:pt x="121" y="137"/>
                  </a:lnTo>
                  <a:lnTo>
                    <a:pt x="145" y="132"/>
                  </a:lnTo>
                  <a:lnTo>
                    <a:pt x="170" y="127"/>
                  </a:lnTo>
                  <a:lnTo>
                    <a:pt x="193" y="122"/>
                  </a:lnTo>
                  <a:lnTo>
                    <a:pt x="218" y="117"/>
                  </a:lnTo>
                  <a:lnTo>
                    <a:pt x="242" y="112"/>
                  </a:lnTo>
                  <a:lnTo>
                    <a:pt x="266" y="107"/>
                  </a:lnTo>
                  <a:lnTo>
                    <a:pt x="291" y="101"/>
                  </a:lnTo>
                  <a:lnTo>
                    <a:pt x="314" y="96"/>
                  </a:lnTo>
                  <a:lnTo>
                    <a:pt x="339" y="91"/>
                  </a:lnTo>
                  <a:lnTo>
                    <a:pt x="363" y="86"/>
                  </a:lnTo>
                  <a:lnTo>
                    <a:pt x="387" y="81"/>
                  </a:lnTo>
                  <a:lnTo>
                    <a:pt x="412" y="76"/>
                  </a:lnTo>
                  <a:lnTo>
                    <a:pt x="435" y="71"/>
                  </a:lnTo>
                  <a:lnTo>
                    <a:pt x="460" y="66"/>
                  </a:lnTo>
                  <a:lnTo>
                    <a:pt x="484" y="61"/>
                  </a:lnTo>
                  <a:lnTo>
                    <a:pt x="508" y="56"/>
                  </a:lnTo>
                  <a:lnTo>
                    <a:pt x="532" y="51"/>
                  </a:lnTo>
                  <a:lnTo>
                    <a:pt x="556" y="45"/>
                  </a:lnTo>
                  <a:lnTo>
                    <a:pt x="581" y="40"/>
                  </a:lnTo>
                  <a:lnTo>
                    <a:pt x="604" y="35"/>
                  </a:lnTo>
                  <a:lnTo>
                    <a:pt x="629" y="30"/>
                  </a:lnTo>
                  <a:lnTo>
                    <a:pt x="653" y="25"/>
                  </a:lnTo>
                  <a:lnTo>
                    <a:pt x="677" y="20"/>
                  </a:lnTo>
                  <a:lnTo>
                    <a:pt x="701" y="15"/>
                  </a:lnTo>
                  <a:lnTo>
                    <a:pt x="725" y="10"/>
                  </a:lnTo>
                  <a:lnTo>
                    <a:pt x="749" y="5"/>
                  </a:lnTo>
                  <a:lnTo>
                    <a:pt x="773" y="0"/>
                  </a:lnTo>
                  <a:lnTo>
                    <a:pt x="777" y="7"/>
                  </a:lnTo>
                  <a:lnTo>
                    <a:pt x="781" y="14"/>
                  </a:lnTo>
                  <a:lnTo>
                    <a:pt x="785" y="21"/>
                  </a:lnTo>
                  <a:lnTo>
                    <a:pt x="790" y="28"/>
                  </a:lnTo>
                  <a:lnTo>
                    <a:pt x="795" y="36"/>
                  </a:lnTo>
                  <a:lnTo>
                    <a:pt x="799" y="43"/>
                  </a:lnTo>
                  <a:lnTo>
                    <a:pt x="803" y="51"/>
                  </a:lnTo>
                  <a:lnTo>
                    <a:pt x="807" y="58"/>
                  </a:lnTo>
                  <a:lnTo>
                    <a:pt x="811" y="83"/>
                  </a:lnTo>
                  <a:lnTo>
                    <a:pt x="815" y="109"/>
                  </a:lnTo>
                  <a:lnTo>
                    <a:pt x="818" y="135"/>
                  </a:lnTo>
                  <a:lnTo>
                    <a:pt x="822" y="161"/>
                  </a:lnTo>
                  <a:lnTo>
                    <a:pt x="823" y="186"/>
                  </a:lnTo>
                  <a:lnTo>
                    <a:pt x="823" y="211"/>
                  </a:lnTo>
                  <a:lnTo>
                    <a:pt x="823" y="236"/>
                  </a:lnTo>
                  <a:lnTo>
                    <a:pt x="823" y="261"/>
                  </a:lnTo>
                  <a:lnTo>
                    <a:pt x="820" y="287"/>
                  </a:lnTo>
                  <a:lnTo>
                    <a:pt x="818" y="313"/>
                  </a:lnTo>
                  <a:lnTo>
                    <a:pt x="815" y="339"/>
                  </a:lnTo>
                  <a:lnTo>
                    <a:pt x="812" y="363"/>
                  </a:lnTo>
                  <a:lnTo>
                    <a:pt x="786" y="367"/>
                  </a:lnTo>
                  <a:lnTo>
                    <a:pt x="761" y="373"/>
                  </a:lnTo>
                  <a:lnTo>
                    <a:pt x="737" y="377"/>
                  </a:lnTo>
                  <a:lnTo>
                    <a:pt x="711" y="382"/>
                  </a:lnTo>
                  <a:lnTo>
                    <a:pt x="686" y="386"/>
                  </a:lnTo>
                  <a:lnTo>
                    <a:pt x="660" y="391"/>
                  </a:lnTo>
                  <a:lnTo>
                    <a:pt x="636" y="395"/>
                  </a:lnTo>
                  <a:lnTo>
                    <a:pt x="610" y="399"/>
                  </a:lnTo>
                  <a:lnTo>
                    <a:pt x="585" y="404"/>
                  </a:lnTo>
                  <a:lnTo>
                    <a:pt x="559" y="408"/>
                  </a:lnTo>
                  <a:lnTo>
                    <a:pt x="534" y="413"/>
                  </a:lnTo>
                  <a:lnTo>
                    <a:pt x="510" y="417"/>
                  </a:lnTo>
                  <a:lnTo>
                    <a:pt x="484" y="422"/>
                  </a:lnTo>
                  <a:lnTo>
                    <a:pt x="459" y="427"/>
                  </a:lnTo>
                  <a:lnTo>
                    <a:pt x="433" y="432"/>
                  </a:lnTo>
                  <a:lnTo>
                    <a:pt x="408" y="436"/>
                  </a:lnTo>
                  <a:lnTo>
                    <a:pt x="382" y="441"/>
                  </a:lnTo>
                  <a:lnTo>
                    <a:pt x="357" y="445"/>
                  </a:lnTo>
                  <a:lnTo>
                    <a:pt x="331" y="450"/>
                  </a:lnTo>
                  <a:lnTo>
                    <a:pt x="307" y="454"/>
                  </a:lnTo>
                  <a:lnTo>
                    <a:pt x="282" y="459"/>
                  </a:lnTo>
                  <a:lnTo>
                    <a:pt x="256" y="463"/>
                  </a:lnTo>
                  <a:lnTo>
                    <a:pt x="231" y="468"/>
                  </a:lnTo>
                  <a:lnTo>
                    <a:pt x="205" y="472"/>
                  </a:lnTo>
                  <a:lnTo>
                    <a:pt x="180" y="477"/>
                  </a:lnTo>
                  <a:lnTo>
                    <a:pt x="154" y="482"/>
                  </a:lnTo>
                  <a:lnTo>
                    <a:pt x="129" y="487"/>
                  </a:lnTo>
                  <a:lnTo>
                    <a:pt x="104" y="491"/>
                  </a:lnTo>
                  <a:lnTo>
                    <a:pt x="78" y="496"/>
                  </a:lnTo>
                  <a:lnTo>
                    <a:pt x="53" y="500"/>
                  </a:lnTo>
                  <a:lnTo>
                    <a:pt x="27" y="505"/>
                  </a:lnTo>
                  <a:lnTo>
                    <a:pt x="2" y="509"/>
                  </a:lnTo>
                  <a:lnTo>
                    <a:pt x="6" y="479"/>
                  </a:lnTo>
                  <a:lnTo>
                    <a:pt x="10" y="448"/>
                  </a:lnTo>
                  <a:lnTo>
                    <a:pt x="14" y="418"/>
                  </a:lnTo>
                  <a:lnTo>
                    <a:pt x="18" y="388"/>
                  </a:lnTo>
                  <a:lnTo>
                    <a:pt x="16" y="354"/>
                  </a:lnTo>
                  <a:lnTo>
                    <a:pt x="15" y="322"/>
                  </a:lnTo>
                  <a:lnTo>
                    <a:pt x="14" y="289"/>
                  </a:lnTo>
                  <a:lnTo>
                    <a:pt x="13" y="255"/>
                  </a:lnTo>
                  <a:lnTo>
                    <a:pt x="9" y="232"/>
                  </a:lnTo>
                  <a:lnTo>
                    <a:pt x="6" y="208"/>
                  </a:lnTo>
                  <a:lnTo>
                    <a:pt x="3" y="186"/>
                  </a:lnTo>
                  <a:lnTo>
                    <a:pt x="0" y="163"/>
                  </a:lnTo>
                  <a:close/>
                </a:path>
              </a:pathLst>
            </a:custGeom>
            <a:solidFill>
              <a:srgbClr val="93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5" name="Freeform 1211">
              <a:extLst>
                <a:ext uri="{FF2B5EF4-FFF2-40B4-BE49-F238E27FC236}">
                  <a16:creationId xmlns:a16="http://schemas.microsoft.com/office/drawing/2014/main" id="{37595C1C-2BF6-4E02-BAF7-077D4CBFD627}"/>
                </a:ext>
              </a:extLst>
            </p:cNvPr>
            <p:cNvSpPr>
              <a:spLocks/>
            </p:cNvSpPr>
            <p:nvPr/>
          </p:nvSpPr>
          <p:spPr bwMode="auto">
            <a:xfrm>
              <a:off x="2595" y="2387"/>
              <a:ext cx="206" cy="122"/>
            </a:xfrm>
            <a:custGeom>
              <a:avLst/>
              <a:gdLst>
                <a:gd name="T0" fmla="*/ 0 w 822"/>
                <a:gd name="T1" fmla="*/ 0 h 487"/>
                <a:gd name="T2" fmla="*/ 0 w 822"/>
                <a:gd name="T3" fmla="*/ 0 h 487"/>
                <a:gd name="T4" fmla="*/ 0 w 822"/>
                <a:gd name="T5" fmla="*/ 0 h 487"/>
                <a:gd name="T6" fmla="*/ 0 w 822"/>
                <a:gd name="T7" fmla="*/ 0 h 487"/>
                <a:gd name="T8" fmla="*/ 0 w 822"/>
                <a:gd name="T9" fmla="*/ 0 h 487"/>
                <a:gd name="T10" fmla="*/ 0 w 822"/>
                <a:gd name="T11" fmla="*/ 0 h 487"/>
                <a:gd name="T12" fmla="*/ 0 w 822"/>
                <a:gd name="T13" fmla="*/ 0 h 487"/>
                <a:gd name="T14" fmla="*/ 0 w 822"/>
                <a:gd name="T15" fmla="*/ 0 h 487"/>
                <a:gd name="T16" fmla="*/ 0 w 822"/>
                <a:gd name="T17" fmla="*/ 0 h 487"/>
                <a:gd name="T18" fmla="*/ 0 w 822"/>
                <a:gd name="T19" fmla="*/ 0 h 487"/>
                <a:gd name="T20" fmla="*/ 0 w 822"/>
                <a:gd name="T21" fmla="*/ 0 h 487"/>
                <a:gd name="T22" fmla="*/ 0 w 822"/>
                <a:gd name="T23" fmla="*/ 0 h 487"/>
                <a:gd name="T24" fmla="*/ 0 w 822"/>
                <a:gd name="T25" fmla="*/ 0 h 487"/>
                <a:gd name="T26" fmla="*/ 0 w 822"/>
                <a:gd name="T27" fmla="*/ 0 h 487"/>
                <a:gd name="T28" fmla="*/ 0 w 822"/>
                <a:gd name="T29" fmla="*/ 0 h 487"/>
                <a:gd name="T30" fmla="*/ 0 w 822"/>
                <a:gd name="T31" fmla="*/ 0 h 487"/>
                <a:gd name="T32" fmla="*/ 0 w 822"/>
                <a:gd name="T33" fmla="*/ 0 h 487"/>
                <a:gd name="T34" fmla="*/ 0 w 822"/>
                <a:gd name="T35" fmla="*/ 0 h 487"/>
                <a:gd name="T36" fmla="*/ 0 w 822"/>
                <a:gd name="T37" fmla="*/ 0 h 487"/>
                <a:gd name="T38" fmla="*/ 0 w 822"/>
                <a:gd name="T39" fmla="*/ 0 h 487"/>
                <a:gd name="T40" fmla="*/ 0 w 822"/>
                <a:gd name="T41" fmla="*/ 0 h 487"/>
                <a:gd name="T42" fmla="*/ 0 w 822"/>
                <a:gd name="T43" fmla="*/ 0 h 487"/>
                <a:gd name="T44" fmla="*/ 0 w 822"/>
                <a:gd name="T45" fmla="*/ 0 h 487"/>
                <a:gd name="T46" fmla="*/ 0 w 822"/>
                <a:gd name="T47" fmla="*/ 0 h 487"/>
                <a:gd name="T48" fmla="*/ 0 w 822"/>
                <a:gd name="T49" fmla="*/ 0 h 487"/>
                <a:gd name="T50" fmla="*/ 0 w 822"/>
                <a:gd name="T51" fmla="*/ 0 h 487"/>
                <a:gd name="T52" fmla="*/ 0 w 822"/>
                <a:gd name="T53" fmla="*/ 0 h 487"/>
                <a:gd name="T54" fmla="*/ 0 w 822"/>
                <a:gd name="T55" fmla="*/ 0 h 487"/>
                <a:gd name="T56" fmla="*/ 0 w 822"/>
                <a:gd name="T57" fmla="*/ 0 h 487"/>
                <a:gd name="T58" fmla="*/ 0 w 822"/>
                <a:gd name="T59" fmla="*/ 0 h 487"/>
                <a:gd name="T60" fmla="*/ 0 w 822"/>
                <a:gd name="T61" fmla="*/ 0 h 487"/>
                <a:gd name="T62" fmla="*/ 0 w 822"/>
                <a:gd name="T63" fmla="*/ 0 h 487"/>
                <a:gd name="T64" fmla="*/ 0 w 822"/>
                <a:gd name="T65" fmla="*/ 0 h 487"/>
                <a:gd name="T66" fmla="*/ 0 w 822"/>
                <a:gd name="T67" fmla="*/ 0 h 487"/>
                <a:gd name="T68" fmla="*/ 0 w 822"/>
                <a:gd name="T69" fmla="*/ 0 h 487"/>
                <a:gd name="T70" fmla="*/ 0 w 822"/>
                <a:gd name="T71" fmla="*/ 0 h 487"/>
                <a:gd name="T72" fmla="*/ 0 w 822"/>
                <a:gd name="T73" fmla="*/ 0 h 487"/>
                <a:gd name="T74" fmla="*/ 0 w 822"/>
                <a:gd name="T75" fmla="*/ 0 h 487"/>
                <a:gd name="T76" fmla="*/ 0 w 822"/>
                <a:gd name="T77" fmla="*/ 0 h 487"/>
                <a:gd name="T78" fmla="*/ 0 w 822"/>
                <a:gd name="T79" fmla="*/ 0 h 487"/>
                <a:gd name="T80" fmla="*/ 0 w 822"/>
                <a:gd name="T81" fmla="*/ 0 h 487"/>
                <a:gd name="T82" fmla="*/ 0 w 822"/>
                <a:gd name="T83" fmla="*/ 0 h 487"/>
                <a:gd name="T84" fmla="*/ 0 w 822"/>
                <a:gd name="T85" fmla="*/ 0 h 487"/>
                <a:gd name="T86" fmla="*/ 0 w 822"/>
                <a:gd name="T87" fmla="*/ 0 h 487"/>
                <a:gd name="T88" fmla="*/ 0 w 822"/>
                <a:gd name="T89" fmla="*/ 0 h 487"/>
                <a:gd name="T90" fmla="*/ 0 w 822"/>
                <a:gd name="T91" fmla="*/ 0 h 487"/>
                <a:gd name="T92" fmla="*/ 0 w 822"/>
                <a:gd name="T93" fmla="*/ 0 h 487"/>
                <a:gd name="T94" fmla="*/ 0 w 822"/>
                <a:gd name="T95" fmla="*/ 0 h 4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22" h="487">
                  <a:moveTo>
                    <a:pt x="0" y="163"/>
                  </a:moveTo>
                  <a:lnTo>
                    <a:pt x="24" y="158"/>
                  </a:lnTo>
                  <a:lnTo>
                    <a:pt x="49" y="153"/>
                  </a:lnTo>
                  <a:lnTo>
                    <a:pt x="72" y="148"/>
                  </a:lnTo>
                  <a:lnTo>
                    <a:pt x="96" y="142"/>
                  </a:lnTo>
                  <a:lnTo>
                    <a:pt x="121" y="137"/>
                  </a:lnTo>
                  <a:lnTo>
                    <a:pt x="145" y="132"/>
                  </a:lnTo>
                  <a:lnTo>
                    <a:pt x="170" y="127"/>
                  </a:lnTo>
                  <a:lnTo>
                    <a:pt x="194" y="122"/>
                  </a:lnTo>
                  <a:lnTo>
                    <a:pt x="218" y="117"/>
                  </a:lnTo>
                  <a:lnTo>
                    <a:pt x="242" y="112"/>
                  </a:lnTo>
                  <a:lnTo>
                    <a:pt x="266" y="107"/>
                  </a:lnTo>
                  <a:lnTo>
                    <a:pt x="291" y="102"/>
                  </a:lnTo>
                  <a:lnTo>
                    <a:pt x="315" y="97"/>
                  </a:lnTo>
                  <a:lnTo>
                    <a:pt x="340" y="91"/>
                  </a:lnTo>
                  <a:lnTo>
                    <a:pt x="363" y="86"/>
                  </a:lnTo>
                  <a:lnTo>
                    <a:pt x="387" y="81"/>
                  </a:lnTo>
                  <a:lnTo>
                    <a:pt x="412" y="76"/>
                  </a:lnTo>
                  <a:lnTo>
                    <a:pt x="436" y="71"/>
                  </a:lnTo>
                  <a:lnTo>
                    <a:pt x="461" y="66"/>
                  </a:lnTo>
                  <a:lnTo>
                    <a:pt x="484" y="61"/>
                  </a:lnTo>
                  <a:lnTo>
                    <a:pt x="509" y="56"/>
                  </a:lnTo>
                  <a:lnTo>
                    <a:pt x="533" y="51"/>
                  </a:lnTo>
                  <a:lnTo>
                    <a:pt x="557" y="46"/>
                  </a:lnTo>
                  <a:lnTo>
                    <a:pt x="582" y="41"/>
                  </a:lnTo>
                  <a:lnTo>
                    <a:pt x="605" y="35"/>
                  </a:lnTo>
                  <a:lnTo>
                    <a:pt x="630" y="30"/>
                  </a:lnTo>
                  <a:lnTo>
                    <a:pt x="654" y="25"/>
                  </a:lnTo>
                  <a:lnTo>
                    <a:pt x="678" y="20"/>
                  </a:lnTo>
                  <a:lnTo>
                    <a:pt x="702" y="15"/>
                  </a:lnTo>
                  <a:lnTo>
                    <a:pt x="726" y="10"/>
                  </a:lnTo>
                  <a:lnTo>
                    <a:pt x="750" y="5"/>
                  </a:lnTo>
                  <a:lnTo>
                    <a:pt x="774" y="0"/>
                  </a:lnTo>
                  <a:lnTo>
                    <a:pt x="778" y="7"/>
                  </a:lnTo>
                  <a:lnTo>
                    <a:pt x="782" y="13"/>
                  </a:lnTo>
                  <a:lnTo>
                    <a:pt x="786" y="20"/>
                  </a:lnTo>
                  <a:lnTo>
                    <a:pt x="791" y="26"/>
                  </a:lnTo>
                  <a:lnTo>
                    <a:pt x="795" y="33"/>
                  </a:lnTo>
                  <a:lnTo>
                    <a:pt x="798" y="40"/>
                  </a:lnTo>
                  <a:lnTo>
                    <a:pt x="802" y="47"/>
                  </a:lnTo>
                  <a:lnTo>
                    <a:pt x="806" y="53"/>
                  </a:lnTo>
                  <a:lnTo>
                    <a:pt x="809" y="78"/>
                  </a:lnTo>
                  <a:lnTo>
                    <a:pt x="813" y="103"/>
                  </a:lnTo>
                  <a:lnTo>
                    <a:pt x="816" y="127"/>
                  </a:lnTo>
                  <a:lnTo>
                    <a:pt x="819" y="153"/>
                  </a:lnTo>
                  <a:lnTo>
                    <a:pt x="820" y="175"/>
                  </a:lnTo>
                  <a:lnTo>
                    <a:pt x="821" y="198"/>
                  </a:lnTo>
                  <a:lnTo>
                    <a:pt x="822" y="221"/>
                  </a:lnTo>
                  <a:lnTo>
                    <a:pt x="822" y="244"/>
                  </a:lnTo>
                  <a:lnTo>
                    <a:pt x="819" y="268"/>
                  </a:lnTo>
                  <a:lnTo>
                    <a:pt x="816" y="292"/>
                  </a:lnTo>
                  <a:lnTo>
                    <a:pt x="813" y="316"/>
                  </a:lnTo>
                  <a:lnTo>
                    <a:pt x="810" y="338"/>
                  </a:lnTo>
                  <a:lnTo>
                    <a:pt x="784" y="343"/>
                  </a:lnTo>
                  <a:lnTo>
                    <a:pt x="759" y="347"/>
                  </a:lnTo>
                  <a:lnTo>
                    <a:pt x="735" y="352"/>
                  </a:lnTo>
                  <a:lnTo>
                    <a:pt x="709" y="356"/>
                  </a:lnTo>
                  <a:lnTo>
                    <a:pt x="684" y="362"/>
                  </a:lnTo>
                  <a:lnTo>
                    <a:pt x="658" y="366"/>
                  </a:lnTo>
                  <a:lnTo>
                    <a:pt x="634" y="371"/>
                  </a:lnTo>
                  <a:lnTo>
                    <a:pt x="608" y="375"/>
                  </a:lnTo>
                  <a:lnTo>
                    <a:pt x="583" y="380"/>
                  </a:lnTo>
                  <a:lnTo>
                    <a:pt x="557" y="384"/>
                  </a:lnTo>
                  <a:lnTo>
                    <a:pt x="532" y="389"/>
                  </a:lnTo>
                  <a:lnTo>
                    <a:pt x="508" y="393"/>
                  </a:lnTo>
                  <a:lnTo>
                    <a:pt x="482" y="398"/>
                  </a:lnTo>
                  <a:lnTo>
                    <a:pt x="457" y="402"/>
                  </a:lnTo>
                  <a:lnTo>
                    <a:pt x="431" y="407"/>
                  </a:lnTo>
                  <a:lnTo>
                    <a:pt x="406" y="412"/>
                  </a:lnTo>
                  <a:lnTo>
                    <a:pt x="380" y="417"/>
                  </a:lnTo>
                  <a:lnTo>
                    <a:pt x="355" y="422"/>
                  </a:lnTo>
                  <a:lnTo>
                    <a:pt x="329" y="426"/>
                  </a:lnTo>
                  <a:lnTo>
                    <a:pt x="305" y="431"/>
                  </a:lnTo>
                  <a:lnTo>
                    <a:pt x="280" y="436"/>
                  </a:lnTo>
                  <a:lnTo>
                    <a:pt x="254" y="440"/>
                  </a:lnTo>
                  <a:lnTo>
                    <a:pt x="229" y="445"/>
                  </a:lnTo>
                  <a:lnTo>
                    <a:pt x="203" y="449"/>
                  </a:lnTo>
                  <a:lnTo>
                    <a:pt x="178" y="454"/>
                  </a:lnTo>
                  <a:lnTo>
                    <a:pt x="152" y="458"/>
                  </a:lnTo>
                  <a:lnTo>
                    <a:pt x="127" y="463"/>
                  </a:lnTo>
                  <a:lnTo>
                    <a:pt x="102" y="469"/>
                  </a:lnTo>
                  <a:lnTo>
                    <a:pt x="76" y="473"/>
                  </a:lnTo>
                  <a:lnTo>
                    <a:pt x="51" y="478"/>
                  </a:lnTo>
                  <a:lnTo>
                    <a:pt x="25" y="482"/>
                  </a:lnTo>
                  <a:lnTo>
                    <a:pt x="0" y="487"/>
                  </a:lnTo>
                  <a:lnTo>
                    <a:pt x="4" y="458"/>
                  </a:lnTo>
                  <a:lnTo>
                    <a:pt x="8" y="430"/>
                  </a:lnTo>
                  <a:lnTo>
                    <a:pt x="12" y="401"/>
                  </a:lnTo>
                  <a:lnTo>
                    <a:pt x="17" y="373"/>
                  </a:lnTo>
                  <a:lnTo>
                    <a:pt x="15" y="342"/>
                  </a:lnTo>
                  <a:lnTo>
                    <a:pt x="14" y="311"/>
                  </a:lnTo>
                  <a:lnTo>
                    <a:pt x="13" y="280"/>
                  </a:lnTo>
                  <a:lnTo>
                    <a:pt x="12" y="249"/>
                  </a:lnTo>
                  <a:lnTo>
                    <a:pt x="9" y="228"/>
                  </a:lnTo>
                  <a:lnTo>
                    <a:pt x="6" y="206"/>
                  </a:lnTo>
                  <a:lnTo>
                    <a:pt x="3" y="184"/>
                  </a:lnTo>
                  <a:lnTo>
                    <a:pt x="0" y="163"/>
                  </a:lnTo>
                  <a:close/>
                </a:path>
              </a:pathLst>
            </a:custGeom>
            <a:solidFill>
              <a:srgbClr val="994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6" name="Freeform 1212">
              <a:extLst>
                <a:ext uri="{FF2B5EF4-FFF2-40B4-BE49-F238E27FC236}">
                  <a16:creationId xmlns:a16="http://schemas.microsoft.com/office/drawing/2014/main" id="{09F66CE2-0C0F-49C6-AFC6-CF5E38DC7870}"/>
                </a:ext>
              </a:extLst>
            </p:cNvPr>
            <p:cNvSpPr>
              <a:spLocks/>
            </p:cNvSpPr>
            <p:nvPr/>
          </p:nvSpPr>
          <p:spPr bwMode="auto">
            <a:xfrm>
              <a:off x="2595" y="2391"/>
              <a:ext cx="206" cy="115"/>
            </a:xfrm>
            <a:custGeom>
              <a:avLst/>
              <a:gdLst>
                <a:gd name="T0" fmla="*/ 0 w 822"/>
                <a:gd name="T1" fmla="*/ 0 h 464"/>
                <a:gd name="T2" fmla="*/ 0 w 822"/>
                <a:gd name="T3" fmla="*/ 0 h 464"/>
                <a:gd name="T4" fmla="*/ 0 w 822"/>
                <a:gd name="T5" fmla="*/ 0 h 464"/>
                <a:gd name="T6" fmla="*/ 0 w 822"/>
                <a:gd name="T7" fmla="*/ 0 h 464"/>
                <a:gd name="T8" fmla="*/ 0 w 822"/>
                <a:gd name="T9" fmla="*/ 0 h 464"/>
                <a:gd name="T10" fmla="*/ 0 w 822"/>
                <a:gd name="T11" fmla="*/ 0 h 464"/>
                <a:gd name="T12" fmla="*/ 0 w 822"/>
                <a:gd name="T13" fmla="*/ 0 h 464"/>
                <a:gd name="T14" fmla="*/ 0 w 822"/>
                <a:gd name="T15" fmla="*/ 0 h 464"/>
                <a:gd name="T16" fmla="*/ 0 w 822"/>
                <a:gd name="T17" fmla="*/ 0 h 464"/>
                <a:gd name="T18" fmla="*/ 0 w 822"/>
                <a:gd name="T19" fmla="*/ 0 h 464"/>
                <a:gd name="T20" fmla="*/ 0 w 822"/>
                <a:gd name="T21" fmla="*/ 0 h 464"/>
                <a:gd name="T22" fmla="*/ 0 w 822"/>
                <a:gd name="T23" fmla="*/ 0 h 464"/>
                <a:gd name="T24" fmla="*/ 0 w 822"/>
                <a:gd name="T25" fmla="*/ 0 h 464"/>
                <a:gd name="T26" fmla="*/ 0 w 822"/>
                <a:gd name="T27" fmla="*/ 0 h 464"/>
                <a:gd name="T28" fmla="*/ 0 w 822"/>
                <a:gd name="T29" fmla="*/ 0 h 464"/>
                <a:gd name="T30" fmla="*/ 0 w 822"/>
                <a:gd name="T31" fmla="*/ 0 h 464"/>
                <a:gd name="T32" fmla="*/ 0 w 822"/>
                <a:gd name="T33" fmla="*/ 0 h 464"/>
                <a:gd name="T34" fmla="*/ 0 w 822"/>
                <a:gd name="T35" fmla="*/ 0 h 464"/>
                <a:gd name="T36" fmla="*/ 0 w 822"/>
                <a:gd name="T37" fmla="*/ 0 h 464"/>
                <a:gd name="T38" fmla="*/ 0 w 822"/>
                <a:gd name="T39" fmla="*/ 0 h 464"/>
                <a:gd name="T40" fmla="*/ 0 w 822"/>
                <a:gd name="T41" fmla="*/ 0 h 464"/>
                <a:gd name="T42" fmla="*/ 0 w 822"/>
                <a:gd name="T43" fmla="*/ 0 h 464"/>
                <a:gd name="T44" fmla="*/ 0 w 822"/>
                <a:gd name="T45" fmla="*/ 0 h 464"/>
                <a:gd name="T46" fmla="*/ 0 w 822"/>
                <a:gd name="T47" fmla="*/ 0 h 464"/>
                <a:gd name="T48" fmla="*/ 0 w 822"/>
                <a:gd name="T49" fmla="*/ 0 h 464"/>
                <a:gd name="T50" fmla="*/ 0 w 822"/>
                <a:gd name="T51" fmla="*/ 0 h 464"/>
                <a:gd name="T52" fmla="*/ 0 w 822"/>
                <a:gd name="T53" fmla="*/ 0 h 464"/>
                <a:gd name="T54" fmla="*/ 0 w 822"/>
                <a:gd name="T55" fmla="*/ 0 h 464"/>
                <a:gd name="T56" fmla="*/ 0 w 822"/>
                <a:gd name="T57" fmla="*/ 0 h 464"/>
                <a:gd name="T58" fmla="*/ 0 w 822"/>
                <a:gd name="T59" fmla="*/ 0 h 464"/>
                <a:gd name="T60" fmla="*/ 0 w 822"/>
                <a:gd name="T61" fmla="*/ 0 h 464"/>
                <a:gd name="T62" fmla="*/ 0 w 822"/>
                <a:gd name="T63" fmla="*/ 0 h 464"/>
                <a:gd name="T64" fmla="*/ 0 w 822"/>
                <a:gd name="T65" fmla="*/ 0 h 464"/>
                <a:gd name="T66" fmla="*/ 0 w 822"/>
                <a:gd name="T67" fmla="*/ 0 h 464"/>
                <a:gd name="T68" fmla="*/ 0 w 822"/>
                <a:gd name="T69" fmla="*/ 0 h 464"/>
                <a:gd name="T70" fmla="*/ 0 w 822"/>
                <a:gd name="T71" fmla="*/ 0 h 464"/>
                <a:gd name="T72" fmla="*/ 0 w 822"/>
                <a:gd name="T73" fmla="*/ 0 h 464"/>
                <a:gd name="T74" fmla="*/ 0 w 822"/>
                <a:gd name="T75" fmla="*/ 0 h 464"/>
                <a:gd name="T76" fmla="*/ 0 w 822"/>
                <a:gd name="T77" fmla="*/ 0 h 464"/>
                <a:gd name="T78" fmla="*/ 0 w 822"/>
                <a:gd name="T79" fmla="*/ 0 h 464"/>
                <a:gd name="T80" fmla="*/ 0 w 822"/>
                <a:gd name="T81" fmla="*/ 0 h 464"/>
                <a:gd name="T82" fmla="*/ 0 w 822"/>
                <a:gd name="T83" fmla="*/ 0 h 464"/>
                <a:gd name="T84" fmla="*/ 0 w 822"/>
                <a:gd name="T85" fmla="*/ 0 h 464"/>
                <a:gd name="T86" fmla="*/ 0 w 822"/>
                <a:gd name="T87" fmla="*/ 0 h 464"/>
                <a:gd name="T88" fmla="*/ 0 w 822"/>
                <a:gd name="T89" fmla="*/ 0 h 464"/>
                <a:gd name="T90" fmla="*/ 0 w 822"/>
                <a:gd name="T91" fmla="*/ 0 h 46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2" h="464">
                  <a:moveTo>
                    <a:pt x="0" y="162"/>
                  </a:moveTo>
                  <a:lnTo>
                    <a:pt x="24" y="157"/>
                  </a:lnTo>
                  <a:lnTo>
                    <a:pt x="49" y="152"/>
                  </a:lnTo>
                  <a:lnTo>
                    <a:pt x="73" y="147"/>
                  </a:lnTo>
                  <a:lnTo>
                    <a:pt x="97" y="142"/>
                  </a:lnTo>
                  <a:lnTo>
                    <a:pt x="122" y="137"/>
                  </a:lnTo>
                  <a:lnTo>
                    <a:pt x="146" y="131"/>
                  </a:lnTo>
                  <a:lnTo>
                    <a:pt x="170" y="126"/>
                  </a:lnTo>
                  <a:lnTo>
                    <a:pt x="194" y="121"/>
                  </a:lnTo>
                  <a:lnTo>
                    <a:pt x="219" y="116"/>
                  </a:lnTo>
                  <a:lnTo>
                    <a:pt x="243" y="111"/>
                  </a:lnTo>
                  <a:lnTo>
                    <a:pt x="267" y="106"/>
                  </a:lnTo>
                  <a:lnTo>
                    <a:pt x="292" y="101"/>
                  </a:lnTo>
                  <a:lnTo>
                    <a:pt x="316" y="96"/>
                  </a:lnTo>
                  <a:lnTo>
                    <a:pt x="341" y="91"/>
                  </a:lnTo>
                  <a:lnTo>
                    <a:pt x="365" y="86"/>
                  </a:lnTo>
                  <a:lnTo>
                    <a:pt x="390" y="81"/>
                  </a:lnTo>
                  <a:lnTo>
                    <a:pt x="414" y="76"/>
                  </a:lnTo>
                  <a:lnTo>
                    <a:pt x="438" y="71"/>
                  </a:lnTo>
                  <a:lnTo>
                    <a:pt x="462" y="66"/>
                  </a:lnTo>
                  <a:lnTo>
                    <a:pt x="486" y="61"/>
                  </a:lnTo>
                  <a:lnTo>
                    <a:pt x="511" y="56"/>
                  </a:lnTo>
                  <a:lnTo>
                    <a:pt x="535" y="51"/>
                  </a:lnTo>
                  <a:lnTo>
                    <a:pt x="559" y="46"/>
                  </a:lnTo>
                  <a:lnTo>
                    <a:pt x="584" y="41"/>
                  </a:lnTo>
                  <a:lnTo>
                    <a:pt x="608" y="36"/>
                  </a:lnTo>
                  <a:lnTo>
                    <a:pt x="632" y="31"/>
                  </a:lnTo>
                  <a:lnTo>
                    <a:pt x="656" y="25"/>
                  </a:lnTo>
                  <a:lnTo>
                    <a:pt x="681" y="20"/>
                  </a:lnTo>
                  <a:lnTo>
                    <a:pt x="705" y="15"/>
                  </a:lnTo>
                  <a:lnTo>
                    <a:pt x="729" y="10"/>
                  </a:lnTo>
                  <a:lnTo>
                    <a:pt x="753" y="5"/>
                  </a:lnTo>
                  <a:lnTo>
                    <a:pt x="777" y="0"/>
                  </a:lnTo>
                  <a:lnTo>
                    <a:pt x="784" y="11"/>
                  </a:lnTo>
                  <a:lnTo>
                    <a:pt x="792" y="23"/>
                  </a:lnTo>
                  <a:lnTo>
                    <a:pt x="799" y="36"/>
                  </a:lnTo>
                  <a:lnTo>
                    <a:pt x="806" y="47"/>
                  </a:lnTo>
                  <a:lnTo>
                    <a:pt x="809" y="71"/>
                  </a:lnTo>
                  <a:lnTo>
                    <a:pt x="812" y="96"/>
                  </a:lnTo>
                  <a:lnTo>
                    <a:pt x="815" y="120"/>
                  </a:lnTo>
                  <a:lnTo>
                    <a:pt x="818" y="144"/>
                  </a:lnTo>
                  <a:lnTo>
                    <a:pt x="819" y="164"/>
                  </a:lnTo>
                  <a:lnTo>
                    <a:pt x="820" y="184"/>
                  </a:lnTo>
                  <a:lnTo>
                    <a:pt x="821" y="206"/>
                  </a:lnTo>
                  <a:lnTo>
                    <a:pt x="822" y="226"/>
                  </a:lnTo>
                  <a:lnTo>
                    <a:pt x="818" y="249"/>
                  </a:lnTo>
                  <a:lnTo>
                    <a:pt x="815" y="270"/>
                  </a:lnTo>
                  <a:lnTo>
                    <a:pt x="812" y="291"/>
                  </a:lnTo>
                  <a:lnTo>
                    <a:pt x="809" y="312"/>
                  </a:lnTo>
                  <a:lnTo>
                    <a:pt x="783" y="317"/>
                  </a:lnTo>
                  <a:lnTo>
                    <a:pt x="758" y="321"/>
                  </a:lnTo>
                  <a:lnTo>
                    <a:pt x="734" y="326"/>
                  </a:lnTo>
                  <a:lnTo>
                    <a:pt x="708" y="331"/>
                  </a:lnTo>
                  <a:lnTo>
                    <a:pt x="683" y="335"/>
                  </a:lnTo>
                  <a:lnTo>
                    <a:pt x="657" y="340"/>
                  </a:lnTo>
                  <a:lnTo>
                    <a:pt x="633" y="345"/>
                  </a:lnTo>
                  <a:lnTo>
                    <a:pt x="607" y="350"/>
                  </a:lnTo>
                  <a:lnTo>
                    <a:pt x="582" y="355"/>
                  </a:lnTo>
                  <a:lnTo>
                    <a:pt x="556" y="360"/>
                  </a:lnTo>
                  <a:lnTo>
                    <a:pt x="532" y="364"/>
                  </a:lnTo>
                  <a:lnTo>
                    <a:pt x="507" y="369"/>
                  </a:lnTo>
                  <a:lnTo>
                    <a:pt x="481" y="374"/>
                  </a:lnTo>
                  <a:lnTo>
                    <a:pt x="456" y="378"/>
                  </a:lnTo>
                  <a:lnTo>
                    <a:pt x="430" y="383"/>
                  </a:lnTo>
                  <a:lnTo>
                    <a:pt x="406" y="387"/>
                  </a:lnTo>
                  <a:lnTo>
                    <a:pt x="380" y="392"/>
                  </a:lnTo>
                  <a:lnTo>
                    <a:pt x="355" y="397"/>
                  </a:lnTo>
                  <a:lnTo>
                    <a:pt x="329" y="402"/>
                  </a:lnTo>
                  <a:lnTo>
                    <a:pt x="304" y="407"/>
                  </a:lnTo>
                  <a:lnTo>
                    <a:pt x="279" y="412"/>
                  </a:lnTo>
                  <a:lnTo>
                    <a:pt x="254" y="416"/>
                  </a:lnTo>
                  <a:lnTo>
                    <a:pt x="229" y="421"/>
                  </a:lnTo>
                  <a:lnTo>
                    <a:pt x="203" y="426"/>
                  </a:lnTo>
                  <a:lnTo>
                    <a:pt x="178" y="430"/>
                  </a:lnTo>
                  <a:lnTo>
                    <a:pt x="152" y="435"/>
                  </a:lnTo>
                  <a:lnTo>
                    <a:pt x="127" y="440"/>
                  </a:lnTo>
                  <a:lnTo>
                    <a:pt x="102" y="444"/>
                  </a:lnTo>
                  <a:lnTo>
                    <a:pt x="76" y="449"/>
                  </a:lnTo>
                  <a:lnTo>
                    <a:pt x="51" y="454"/>
                  </a:lnTo>
                  <a:lnTo>
                    <a:pt x="25" y="459"/>
                  </a:lnTo>
                  <a:lnTo>
                    <a:pt x="0" y="464"/>
                  </a:lnTo>
                  <a:lnTo>
                    <a:pt x="4" y="437"/>
                  </a:lnTo>
                  <a:lnTo>
                    <a:pt x="8" y="410"/>
                  </a:lnTo>
                  <a:lnTo>
                    <a:pt x="11" y="382"/>
                  </a:lnTo>
                  <a:lnTo>
                    <a:pt x="15" y="356"/>
                  </a:lnTo>
                  <a:lnTo>
                    <a:pt x="14" y="327"/>
                  </a:lnTo>
                  <a:lnTo>
                    <a:pt x="14" y="300"/>
                  </a:lnTo>
                  <a:lnTo>
                    <a:pt x="13" y="271"/>
                  </a:lnTo>
                  <a:lnTo>
                    <a:pt x="12" y="243"/>
                  </a:lnTo>
                  <a:lnTo>
                    <a:pt x="9" y="222"/>
                  </a:lnTo>
                  <a:lnTo>
                    <a:pt x="6" y="202"/>
                  </a:lnTo>
                  <a:lnTo>
                    <a:pt x="3" y="182"/>
                  </a:lnTo>
                  <a:lnTo>
                    <a:pt x="0" y="162"/>
                  </a:lnTo>
                  <a:close/>
                </a:path>
              </a:pathLst>
            </a:custGeom>
            <a:solidFill>
              <a:srgbClr val="9B5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7" name="Freeform 1213">
              <a:extLst>
                <a:ext uri="{FF2B5EF4-FFF2-40B4-BE49-F238E27FC236}">
                  <a16:creationId xmlns:a16="http://schemas.microsoft.com/office/drawing/2014/main" id="{34156D2E-7B10-423F-B4FA-6DA771EA9F14}"/>
                </a:ext>
              </a:extLst>
            </p:cNvPr>
            <p:cNvSpPr>
              <a:spLocks/>
            </p:cNvSpPr>
            <p:nvPr/>
          </p:nvSpPr>
          <p:spPr bwMode="auto">
            <a:xfrm>
              <a:off x="2595" y="2393"/>
              <a:ext cx="206" cy="110"/>
            </a:xfrm>
            <a:custGeom>
              <a:avLst/>
              <a:gdLst>
                <a:gd name="T0" fmla="*/ 0 w 822"/>
                <a:gd name="T1" fmla="*/ 0 h 440"/>
                <a:gd name="T2" fmla="*/ 0 w 822"/>
                <a:gd name="T3" fmla="*/ 0 h 440"/>
                <a:gd name="T4" fmla="*/ 0 w 822"/>
                <a:gd name="T5" fmla="*/ 0 h 440"/>
                <a:gd name="T6" fmla="*/ 0 w 822"/>
                <a:gd name="T7" fmla="*/ 0 h 440"/>
                <a:gd name="T8" fmla="*/ 0 w 822"/>
                <a:gd name="T9" fmla="*/ 0 h 440"/>
                <a:gd name="T10" fmla="*/ 0 w 822"/>
                <a:gd name="T11" fmla="*/ 0 h 440"/>
                <a:gd name="T12" fmla="*/ 0 w 822"/>
                <a:gd name="T13" fmla="*/ 0 h 440"/>
                <a:gd name="T14" fmla="*/ 0 w 822"/>
                <a:gd name="T15" fmla="*/ 0 h 440"/>
                <a:gd name="T16" fmla="*/ 0 w 822"/>
                <a:gd name="T17" fmla="*/ 0 h 440"/>
                <a:gd name="T18" fmla="*/ 0 w 822"/>
                <a:gd name="T19" fmla="*/ 0 h 440"/>
                <a:gd name="T20" fmla="*/ 0 w 822"/>
                <a:gd name="T21" fmla="*/ 0 h 440"/>
                <a:gd name="T22" fmla="*/ 0 w 822"/>
                <a:gd name="T23" fmla="*/ 0 h 440"/>
                <a:gd name="T24" fmla="*/ 0 w 822"/>
                <a:gd name="T25" fmla="*/ 0 h 440"/>
                <a:gd name="T26" fmla="*/ 0 w 822"/>
                <a:gd name="T27" fmla="*/ 0 h 440"/>
                <a:gd name="T28" fmla="*/ 0 w 822"/>
                <a:gd name="T29" fmla="*/ 0 h 440"/>
                <a:gd name="T30" fmla="*/ 0 w 822"/>
                <a:gd name="T31" fmla="*/ 0 h 440"/>
                <a:gd name="T32" fmla="*/ 0 w 822"/>
                <a:gd name="T33" fmla="*/ 0 h 440"/>
                <a:gd name="T34" fmla="*/ 0 w 822"/>
                <a:gd name="T35" fmla="*/ 0 h 440"/>
                <a:gd name="T36" fmla="*/ 0 w 822"/>
                <a:gd name="T37" fmla="*/ 0 h 440"/>
                <a:gd name="T38" fmla="*/ 0 w 822"/>
                <a:gd name="T39" fmla="*/ 0 h 440"/>
                <a:gd name="T40" fmla="*/ 0 w 822"/>
                <a:gd name="T41" fmla="*/ 0 h 440"/>
                <a:gd name="T42" fmla="*/ 0 w 822"/>
                <a:gd name="T43" fmla="*/ 0 h 440"/>
                <a:gd name="T44" fmla="*/ 0 w 822"/>
                <a:gd name="T45" fmla="*/ 0 h 440"/>
                <a:gd name="T46" fmla="*/ 0 w 822"/>
                <a:gd name="T47" fmla="*/ 0 h 440"/>
                <a:gd name="T48" fmla="*/ 0 w 822"/>
                <a:gd name="T49" fmla="*/ 0 h 440"/>
                <a:gd name="T50" fmla="*/ 0 w 822"/>
                <a:gd name="T51" fmla="*/ 0 h 440"/>
                <a:gd name="T52" fmla="*/ 0 w 822"/>
                <a:gd name="T53" fmla="*/ 0 h 440"/>
                <a:gd name="T54" fmla="*/ 0 w 822"/>
                <a:gd name="T55" fmla="*/ 0 h 440"/>
                <a:gd name="T56" fmla="*/ 0 w 822"/>
                <a:gd name="T57" fmla="*/ 0 h 440"/>
                <a:gd name="T58" fmla="*/ 0 w 822"/>
                <a:gd name="T59" fmla="*/ 0 h 440"/>
                <a:gd name="T60" fmla="*/ 0 w 822"/>
                <a:gd name="T61" fmla="*/ 0 h 440"/>
                <a:gd name="T62" fmla="*/ 0 w 822"/>
                <a:gd name="T63" fmla="*/ 0 h 440"/>
                <a:gd name="T64" fmla="*/ 0 w 822"/>
                <a:gd name="T65" fmla="*/ 0 h 440"/>
                <a:gd name="T66" fmla="*/ 0 w 822"/>
                <a:gd name="T67" fmla="*/ 0 h 440"/>
                <a:gd name="T68" fmla="*/ 0 w 822"/>
                <a:gd name="T69" fmla="*/ 0 h 440"/>
                <a:gd name="T70" fmla="*/ 0 w 822"/>
                <a:gd name="T71" fmla="*/ 0 h 440"/>
                <a:gd name="T72" fmla="*/ 0 w 822"/>
                <a:gd name="T73" fmla="*/ 0 h 440"/>
                <a:gd name="T74" fmla="*/ 0 w 822"/>
                <a:gd name="T75" fmla="*/ 0 h 440"/>
                <a:gd name="T76" fmla="*/ 0 w 822"/>
                <a:gd name="T77" fmla="*/ 0 h 440"/>
                <a:gd name="T78" fmla="*/ 0 w 822"/>
                <a:gd name="T79" fmla="*/ 0 h 440"/>
                <a:gd name="T80" fmla="*/ 0 w 822"/>
                <a:gd name="T81" fmla="*/ 0 h 440"/>
                <a:gd name="T82" fmla="*/ 0 w 822"/>
                <a:gd name="T83" fmla="*/ 0 h 440"/>
                <a:gd name="T84" fmla="*/ 0 w 822"/>
                <a:gd name="T85" fmla="*/ 0 h 440"/>
                <a:gd name="T86" fmla="*/ 0 w 822"/>
                <a:gd name="T87" fmla="*/ 0 h 440"/>
                <a:gd name="T88" fmla="*/ 0 w 822"/>
                <a:gd name="T89" fmla="*/ 0 h 440"/>
                <a:gd name="T90" fmla="*/ 0 w 822"/>
                <a:gd name="T91" fmla="*/ 0 h 4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2" h="440">
                  <a:moveTo>
                    <a:pt x="0" y="162"/>
                  </a:moveTo>
                  <a:lnTo>
                    <a:pt x="24" y="157"/>
                  </a:lnTo>
                  <a:lnTo>
                    <a:pt x="49" y="152"/>
                  </a:lnTo>
                  <a:lnTo>
                    <a:pt x="73" y="147"/>
                  </a:lnTo>
                  <a:lnTo>
                    <a:pt x="97" y="142"/>
                  </a:lnTo>
                  <a:lnTo>
                    <a:pt x="122" y="137"/>
                  </a:lnTo>
                  <a:lnTo>
                    <a:pt x="146" y="132"/>
                  </a:lnTo>
                  <a:lnTo>
                    <a:pt x="172" y="127"/>
                  </a:lnTo>
                  <a:lnTo>
                    <a:pt x="196" y="121"/>
                  </a:lnTo>
                  <a:lnTo>
                    <a:pt x="221" y="116"/>
                  </a:lnTo>
                  <a:lnTo>
                    <a:pt x="245" y="111"/>
                  </a:lnTo>
                  <a:lnTo>
                    <a:pt x="269" y="106"/>
                  </a:lnTo>
                  <a:lnTo>
                    <a:pt x="294" y="101"/>
                  </a:lnTo>
                  <a:lnTo>
                    <a:pt x="318" y="96"/>
                  </a:lnTo>
                  <a:lnTo>
                    <a:pt x="343" y="91"/>
                  </a:lnTo>
                  <a:lnTo>
                    <a:pt x="367" y="86"/>
                  </a:lnTo>
                  <a:lnTo>
                    <a:pt x="392" y="81"/>
                  </a:lnTo>
                  <a:lnTo>
                    <a:pt x="416" y="77"/>
                  </a:lnTo>
                  <a:lnTo>
                    <a:pt x="440" y="72"/>
                  </a:lnTo>
                  <a:lnTo>
                    <a:pt x="465" y="66"/>
                  </a:lnTo>
                  <a:lnTo>
                    <a:pt x="488" y="61"/>
                  </a:lnTo>
                  <a:lnTo>
                    <a:pt x="513" y="56"/>
                  </a:lnTo>
                  <a:lnTo>
                    <a:pt x="537" y="51"/>
                  </a:lnTo>
                  <a:lnTo>
                    <a:pt x="562" y="46"/>
                  </a:lnTo>
                  <a:lnTo>
                    <a:pt x="586" y="41"/>
                  </a:lnTo>
                  <a:lnTo>
                    <a:pt x="610" y="36"/>
                  </a:lnTo>
                  <a:lnTo>
                    <a:pt x="635" y="31"/>
                  </a:lnTo>
                  <a:lnTo>
                    <a:pt x="659" y="26"/>
                  </a:lnTo>
                  <a:lnTo>
                    <a:pt x="684" y="21"/>
                  </a:lnTo>
                  <a:lnTo>
                    <a:pt x="708" y="16"/>
                  </a:lnTo>
                  <a:lnTo>
                    <a:pt x="731" y="10"/>
                  </a:lnTo>
                  <a:lnTo>
                    <a:pt x="756" y="5"/>
                  </a:lnTo>
                  <a:lnTo>
                    <a:pt x="780" y="0"/>
                  </a:lnTo>
                  <a:lnTo>
                    <a:pt x="786" y="10"/>
                  </a:lnTo>
                  <a:lnTo>
                    <a:pt x="794" y="22"/>
                  </a:lnTo>
                  <a:lnTo>
                    <a:pt x="800" y="32"/>
                  </a:lnTo>
                  <a:lnTo>
                    <a:pt x="806" y="42"/>
                  </a:lnTo>
                  <a:lnTo>
                    <a:pt x="809" y="65"/>
                  </a:lnTo>
                  <a:lnTo>
                    <a:pt x="812" y="89"/>
                  </a:lnTo>
                  <a:lnTo>
                    <a:pt x="814" y="113"/>
                  </a:lnTo>
                  <a:lnTo>
                    <a:pt x="817" y="137"/>
                  </a:lnTo>
                  <a:lnTo>
                    <a:pt x="818" y="155"/>
                  </a:lnTo>
                  <a:lnTo>
                    <a:pt x="820" y="173"/>
                  </a:lnTo>
                  <a:lnTo>
                    <a:pt x="821" y="192"/>
                  </a:lnTo>
                  <a:lnTo>
                    <a:pt x="822" y="210"/>
                  </a:lnTo>
                  <a:lnTo>
                    <a:pt x="818" y="230"/>
                  </a:lnTo>
                  <a:lnTo>
                    <a:pt x="815" y="250"/>
                  </a:lnTo>
                  <a:lnTo>
                    <a:pt x="811" y="269"/>
                  </a:lnTo>
                  <a:lnTo>
                    <a:pt x="808" y="289"/>
                  </a:lnTo>
                  <a:lnTo>
                    <a:pt x="782" y="294"/>
                  </a:lnTo>
                  <a:lnTo>
                    <a:pt x="758" y="298"/>
                  </a:lnTo>
                  <a:lnTo>
                    <a:pt x="732" y="303"/>
                  </a:lnTo>
                  <a:lnTo>
                    <a:pt x="707" y="307"/>
                  </a:lnTo>
                  <a:lnTo>
                    <a:pt x="683" y="312"/>
                  </a:lnTo>
                  <a:lnTo>
                    <a:pt x="657" y="317"/>
                  </a:lnTo>
                  <a:lnTo>
                    <a:pt x="632" y="321"/>
                  </a:lnTo>
                  <a:lnTo>
                    <a:pt x="606" y="326"/>
                  </a:lnTo>
                  <a:lnTo>
                    <a:pt x="581" y="331"/>
                  </a:lnTo>
                  <a:lnTo>
                    <a:pt x="556" y="335"/>
                  </a:lnTo>
                  <a:lnTo>
                    <a:pt x="531" y="341"/>
                  </a:lnTo>
                  <a:lnTo>
                    <a:pt x="506" y="345"/>
                  </a:lnTo>
                  <a:lnTo>
                    <a:pt x="480" y="350"/>
                  </a:lnTo>
                  <a:lnTo>
                    <a:pt x="455" y="355"/>
                  </a:lnTo>
                  <a:lnTo>
                    <a:pt x="430" y="359"/>
                  </a:lnTo>
                  <a:lnTo>
                    <a:pt x="405" y="364"/>
                  </a:lnTo>
                  <a:lnTo>
                    <a:pt x="379" y="369"/>
                  </a:lnTo>
                  <a:lnTo>
                    <a:pt x="354" y="373"/>
                  </a:lnTo>
                  <a:lnTo>
                    <a:pt x="328" y="378"/>
                  </a:lnTo>
                  <a:lnTo>
                    <a:pt x="303" y="383"/>
                  </a:lnTo>
                  <a:lnTo>
                    <a:pt x="278" y="387"/>
                  </a:lnTo>
                  <a:lnTo>
                    <a:pt x="253" y="393"/>
                  </a:lnTo>
                  <a:lnTo>
                    <a:pt x="228" y="398"/>
                  </a:lnTo>
                  <a:lnTo>
                    <a:pt x="202" y="403"/>
                  </a:lnTo>
                  <a:lnTo>
                    <a:pt x="177" y="407"/>
                  </a:lnTo>
                  <a:lnTo>
                    <a:pt x="151" y="412"/>
                  </a:lnTo>
                  <a:lnTo>
                    <a:pt x="126" y="417"/>
                  </a:lnTo>
                  <a:lnTo>
                    <a:pt x="100" y="421"/>
                  </a:lnTo>
                  <a:lnTo>
                    <a:pt x="76" y="426"/>
                  </a:lnTo>
                  <a:lnTo>
                    <a:pt x="51" y="431"/>
                  </a:lnTo>
                  <a:lnTo>
                    <a:pt x="25" y="435"/>
                  </a:lnTo>
                  <a:lnTo>
                    <a:pt x="0" y="440"/>
                  </a:lnTo>
                  <a:lnTo>
                    <a:pt x="4" y="416"/>
                  </a:lnTo>
                  <a:lnTo>
                    <a:pt x="8" y="391"/>
                  </a:lnTo>
                  <a:lnTo>
                    <a:pt x="11" y="366"/>
                  </a:lnTo>
                  <a:lnTo>
                    <a:pt x="15" y="341"/>
                  </a:lnTo>
                  <a:lnTo>
                    <a:pt x="14" y="315"/>
                  </a:lnTo>
                  <a:lnTo>
                    <a:pt x="14" y="289"/>
                  </a:lnTo>
                  <a:lnTo>
                    <a:pt x="13" y="263"/>
                  </a:lnTo>
                  <a:lnTo>
                    <a:pt x="12" y="237"/>
                  </a:lnTo>
                  <a:lnTo>
                    <a:pt x="9" y="218"/>
                  </a:lnTo>
                  <a:lnTo>
                    <a:pt x="6" y="199"/>
                  </a:lnTo>
                  <a:lnTo>
                    <a:pt x="3" y="181"/>
                  </a:lnTo>
                  <a:lnTo>
                    <a:pt x="0" y="162"/>
                  </a:lnTo>
                  <a:close/>
                </a:path>
              </a:pathLst>
            </a:custGeom>
            <a:solidFill>
              <a:srgbClr val="A05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8" name="Freeform 1214">
              <a:extLst>
                <a:ext uri="{FF2B5EF4-FFF2-40B4-BE49-F238E27FC236}">
                  <a16:creationId xmlns:a16="http://schemas.microsoft.com/office/drawing/2014/main" id="{148472F4-055B-4852-991C-8DC12A70A777}"/>
                </a:ext>
              </a:extLst>
            </p:cNvPr>
            <p:cNvSpPr>
              <a:spLocks/>
            </p:cNvSpPr>
            <p:nvPr/>
          </p:nvSpPr>
          <p:spPr bwMode="auto">
            <a:xfrm>
              <a:off x="2595" y="2396"/>
              <a:ext cx="206" cy="105"/>
            </a:xfrm>
            <a:custGeom>
              <a:avLst/>
              <a:gdLst>
                <a:gd name="T0" fmla="*/ 0 w 823"/>
                <a:gd name="T1" fmla="*/ 0 h 417"/>
                <a:gd name="T2" fmla="*/ 0 w 823"/>
                <a:gd name="T3" fmla="*/ 0 h 417"/>
                <a:gd name="T4" fmla="*/ 0 w 823"/>
                <a:gd name="T5" fmla="*/ 0 h 417"/>
                <a:gd name="T6" fmla="*/ 0 w 823"/>
                <a:gd name="T7" fmla="*/ 0 h 417"/>
                <a:gd name="T8" fmla="*/ 0 w 823"/>
                <a:gd name="T9" fmla="*/ 0 h 417"/>
                <a:gd name="T10" fmla="*/ 0 w 823"/>
                <a:gd name="T11" fmla="*/ 0 h 417"/>
                <a:gd name="T12" fmla="*/ 0 w 823"/>
                <a:gd name="T13" fmla="*/ 0 h 417"/>
                <a:gd name="T14" fmla="*/ 0 w 823"/>
                <a:gd name="T15" fmla="*/ 0 h 417"/>
                <a:gd name="T16" fmla="*/ 0 w 823"/>
                <a:gd name="T17" fmla="*/ 0 h 417"/>
                <a:gd name="T18" fmla="*/ 0 w 823"/>
                <a:gd name="T19" fmla="*/ 0 h 417"/>
                <a:gd name="T20" fmla="*/ 0 w 823"/>
                <a:gd name="T21" fmla="*/ 0 h 417"/>
                <a:gd name="T22" fmla="*/ 0 w 823"/>
                <a:gd name="T23" fmla="*/ 0 h 417"/>
                <a:gd name="T24" fmla="*/ 0 w 823"/>
                <a:gd name="T25" fmla="*/ 0 h 417"/>
                <a:gd name="T26" fmla="*/ 0 w 823"/>
                <a:gd name="T27" fmla="*/ 0 h 417"/>
                <a:gd name="T28" fmla="*/ 0 w 823"/>
                <a:gd name="T29" fmla="*/ 0 h 417"/>
                <a:gd name="T30" fmla="*/ 0 w 823"/>
                <a:gd name="T31" fmla="*/ 0 h 417"/>
                <a:gd name="T32" fmla="*/ 0 w 823"/>
                <a:gd name="T33" fmla="*/ 0 h 417"/>
                <a:gd name="T34" fmla="*/ 0 w 823"/>
                <a:gd name="T35" fmla="*/ 0 h 417"/>
                <a:gd name="T36" fmla="*/ 0 w 823"/>
                <a:gd name="T37" fmla="*/ 0 h 417"/>
                <a:gd name="T38" fmla="*/ 0 w 823"/>
                <a:gd name="T39" fmla="*/ 0 h 417"/>
                <a:gd name="T40" fmla="*/ 0 w 823"/>
                <a:gd name="T41" fmla="*/ 0 h 417"/>
                <a:gd name="T42" fmla="*/ 0 w 823"/>
                <a:gd name="T43" fmla="*/ 0 h 417"/>
                <a:gd name="T44" fmla="*/ 0 w 823"/>
                <a:gd name="T45" fmla="*/ 0 h 417"/>
                <a:gd name="T46" fmla="*/ 0 w 823"/>
                <a:gd name="T47" fmla="*/ 0 h 417"/>
                <a:gd name="T48" fmla="*/ 0 w 823"/>
                <a:gd name="T49" fmla="*/ 0 h 417"/>
                <a:gd name="T50" fmla="*/ 0 w 823"/>
                <a:gd name="T51" fmla="*/ 0 h 417"/>
                <a:gd name="T52" fmla="*/ 0 w 823"/>
                <a:gd name="T53" fmla="*/ 0 h 417"/>
                <a:gd name="T54" fmla="*/ 0 w 823"/>
                <a:gd name="T55" fmla="*/ 0 h 417"/>
                <a:gd name="T56" fmla="*/ 0 w 823"/>
                <a:gd name="T57" fmla="*/ 0 h 417"/>
                <a:gd name="T58" fmla="*/ 0 w 823"/>
                <a:gd name="T59" fmla="*/ 0 h 417"/>
                <a:gd name="T60" fmla="*/ 0 w 823"/>
                <a:gd name="T61" fmla="*/ 0 h 417"/>
                <a:gd name="T62" fmla="*/ 0 w 823"/>
                <a:gd name="T63" fmla="*/ 0 h 417"/>
                <a:gd name="T64" fmla="*/ 0 w 823"/>
                <a:gd name="T65" fmla="*/ 0 h 417"/>
                <a:gd name="T66" fmla="*/ 0 w 823"/>
                <a:gd name="T67" fmla="*/ 0 h 417"/>
                <a:gd name="T68" fmla="*/ 0 w 823"/>
                <a:gd name="T69" fmla="*/ 0 h 417"/>
                <a:gd name="T70" fmla="*/ 0 w 823"/>
                <a:gd name="T71" fmla="*/ 0 h 417"/>
                <a:gd name="T72" fmla="*/ 0 w 823"/>
                <a:gd name="T73" fmla="*/ 0 h 417"/>
                <a:gd name="T74" fmla="*/ 0 w 823"/>
                <a:gd name="T75" fmla="*/ 0 h 417"/>
                <a:gd name="T76" fmla="*/ 0 w 823"/>
                <a:gd name="T77" fmla="*/ 0 h 417"/>
                <a:gd name="T78" fmla="*/ 0 w 823"/>
                <a:gd name="T79" fmla="*/ 0 h 417"/>
                <a:gd name="T80" fmla="*/ 0 w 823"/>
                <a:gd name="T81" fmla="*/ 0 h 417"/>
                <a:gd name="T82" fmla="*/ 0 w 823"/>
                <a:gd name="T83" fmla="*/ 0 h 417"/>
                <a:gd name="T84" fmla="*/ 0 w 823"/>
                <a:gd name="T85" fmla="*/ 0 h 417"/>
                <a:gd name="T86" fmla="*/ 0 w 823"/>
                <a:gd name="T87" fmla="*/ 0 h 417"/>
                <a:gd name="T88" fmla="*/ 0 w 823"/>
                <a:gd name="T89" fmla="*/ 0 h 417"/>
                <a:gd name="T90" fmla="*/ 0 w 823"/>
                <a:gd name="T91" fmla="*/ 0 h 4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3" h="417">
                  <a:moveTo>
                    <a:pt x="2" y="161"/>
                  </a:moveTo>
                  <a:lnTo>
                    <a:pt x="26" y="156"/>
                  </a:lnTo>
                  <a:lnTo>
                    <a:pt x="51" y="151"/>
                  </a:lnTo>
                  <a:lnTo>
                    <a:pt x="75" y="146"/>
                  </a:lnTo>
                  <a:lnTo>
                    <a:pt x="99" y="141"/>
                  </a:lnTo>
                  <a:lnTo>
                    <a:pt x="124" y="136"/>
                  </a:lnTo>
                  <a:lnTo>
                    <a:pt x="149" y="131"/>
                  </a:lnTo>
                  <a:lnTo>
                    <a:pt x="174" y="126"/>
                  </a:lnTo>
                  <a:lnTo>
                    <a:pt x="198" y="121"/>
                  </a:lnTo>
                  <a:lnTo>
                    <a:pt x="223" y="116"/>
                  </a:lnTo>
                  <a:lnTo>
                    <a:pt x="247" y="112"/>
                  </a:lnTo>
                  <a:lnTo>
                    <a:pt x="271" y="106"/>
                  </a:lnTo>
                  <a:lnTo>
                    <a:pt x="296" y="101"/>
                  </a:lnTo>
                  <a:lnTo>
                    <a:pt x="320" y="96"/>
                  </a:lnTo>
                  <a:lnTo>
                    <a:pt x="345" y="91"/>
                  </a:lnTo>
                  <a:lnTo>
                    <a:pt x="369" y="86"/>
                  </a:lnTo>
                  <a:lnTo>
                    <a:pt x="394" y="81"/>
                  </a:lnTo>
                  <a:lnTo>
                    <a:pt x="418" y="76"/>
                  </a:lnTo>
                  <a:lnTo>
                    <a:pt x="442" y="71"/>
                  </a:lnTo>
                  <a:lnTo>
                    <a:pt x="467" y="66"/>
                  </a:lnTo>
                  <a:lnTo>
                    <a:pt x="491" y="61"/>
                  </a:lnTo>
                  <a:lnTo>
                    <a:pt x="516" y="55"/>
                  </a:lnTo>
                  <a:lnTo>
                    <a:pt x="540" y="50"/>
                  </a:lnTo>
                  <a:lnTo>
                    <a:pt x="565" y="46"/>
                  </a:lnTo>
                  <a:lnTo>
                    <a:pt x="589" y="41"/>
                  </a:lnTo>
                  <a:lnTo>
                    <a:pt x="613" y="36"/>
                  </a:lnTo>
                  <a:lnTo>
                    <a:pt x="638" y="31"/>
                  </a:lnTo>
                  <a:lnTo>
                    <a:pt x="662" y="26"/>
                  </a:lnTo>
                  <a:lnTo>
                    <a:pt x="687" y="21"/>
                  </a:lnTo>
                  <a:lnTo>
                    <a:pt x="711" y="16"/>
                  </a:lnTo>
                  <a:lnTo>
                    <a:pt x="736" y="11"/>
                  </a:lnTo>
                  <a:lnTo>
                    <a:pt x="760" y="6"/>
                  </a:lnTo>
                  <a:lnTo>
                    <a:pt x="784" y="0"/>
                  </a:lnTo>
                  <a:lnTo>
                    <a:pt x="789" y="10"/>
                  </a:lnTo>
                  <a:lnTo>
                    <a:pt x="796" y="19"/>
                  </a:lnTo>
                  <a:lnTo>
                    <a:pt x="802" y="28"/>
                  </a:lnTo>
                  <a:lnTo>
                    <a:pt x="808" y="36"/>
                  </a:lnTo>
                  <a:lnTo>
                    <a:pt x="810" y="59"/>
                  </a:lnTo>
                  <a:lnTo>
                    <a:pt x="813" y="82"/>
                  </a:lnTo>
                  <a:lnTo>
                    <a:pt x="815" y="104"/>
                  </a:lnTo>
                  <a:lnTo>
                    <a:pt x="817" y="128"/>
                  </a:lnTo>
                  <a:lnTo>
                    <a:pt x="818" y="144"/>
                  </a:lnTo>
                  <a:lnTo>
                    <a:pt x="819" y="159"/>
                  </a:lnTo>
                  <a:lnTo>
                    <a:pt x="821" y="176"/>
                  </a:lnTo>
                  <a:lnTo>
                    <a:pt x="823" y="192"/>
                  </a:lnTo>
                  <a:lnTo>
                    <a:pt x="819" y="209"/>
                  </a:lnTo>
                  <a:lnTo>
                    <a:pt x="815" y="228"/>
                  </a:lnTo>
                  <a:lnTo>
                    <a:pt x="812" y="246"/>
                  </a:lnTo>
                  <a:lnTo>
                    <a:pt x="808" y="263"/>
                  </a:lnTo>
                  <a:lnTo>
                    <a:pt x="782" y="268"/>
                  </a:lnTo>
                  <a:lnTo>
                    <a:pt x="758" y="273"/>
                  </a:lnTo>
                  <a:lnTo>
                    <a:pt x="732" y="278"/>
                  </a:lnTo>
                  <a:lnTo>
                    <a:pt x="707" y="282"/>
                  </a:lnTo>
                  <a:lnTo>
                    <a:pt x="683" y="287"/>
                  </a:lnTo>
                  <a:lnTo>
                    <a:pt x="657" y="292"/>
                  </a:lnTo>
                  <a:lnTo>
                    <a:pt x="632" y="296"/>
                  </a:lnTo>
                  <a:lnTo>
                    <a:pt x="606" y="301"/>
                  </a:lnTo>
                  <a:lnTo>
                    <a:pt x="582" y="306"/>
                  </a:lnTo>
                  <a:lnTo>
                    <a:pt x="556" y="310"/>
                  </a:lnTo>
                  <a:lnTo>
                    <a:pt x="531" y="315"/>
                  </a:lnTo>
                  <a:lnTo>
                    <a:pt x="506" y="320"/>
                  </a:lnTo>
                  <a:lnTo>
                    <a:pt x="481" y="326"/>
                  </a:lnTo>
                  <a:lnTo>
                    <a:pt x="456" y="330"/>
                  </a:lnTo>
                  <a:lnTo>
                    <a:pt x="430" y="335"/>
                  </a:lnTo>
                  <a:lnTo>
                    <a:pt x="405" y="340"/>
                  </a:lnTo>
                  <a:lnTo>
                    <a:pt x="379" y="344"/>
                  </a:lnTo>
                  <a:lnTo>
                    <a:pt x="354" y="349"/>
                  </a:lnTo>
                  <a:lnTo>
                    <a:pt x="329" y="354"/>
                  </a:lnTo>
                  <a:lnTo>
                    <a:pt x="304" y="359"/>
                  </a:lnTo>
                  <a:lnTo>
                    <a:pt x="279" y="363"/>
                  </a:lnTo>
                  <a:lnTo>
                    <a:pt x="253" y="368"/>
                  </a:lnTo>
                  <a:lnTo>
                    <a:pt x="228" y="373"/>
                  </a:lnTo>
                  <a:lnTo>
                    <a:pt x="202" y="379"/>
                  </a:lnTo>
                  <a:lnTo>
                    <a:pt x="177" y="384"/>
                  </a:lnTo>
                  <a:lnTo>
                    <a:pt x="152" y="388"/>
                  </a:lnTo>
                  <a:lnTo>
                    <a:pt x="127" y="393"/>
                  </a:lnTo>
                  <a:lnTo>
                    <a:pt x="101" y="398"/>
                  </a:lnTo>
                  <a:lnTo>
                    <a:pt x="76" y="403"/>
                  </a:lnTo>
                  <a:lnTo>
                    <a:pt x="51" y="407"/>
                  </a:lnTo>
                  <a:lnTo>
                    <a:pt x="25" y="412"/>
                  </a:lnTo>
                  <a:lnTo>
                    <a:pt x="0" y="417"/>
                  </a:lnTo>
                  <a:lnTo>
                    <a:pt x="4" y="394"/>
                  </a:lnTo>
                  <a:lnTo>
                    <a:pt x="8" y="370"/>
                  </a:lnTo>
                  <a:lnTo>
                    <a:pt x="12" y="348"/>
                  </a:lnTo>
                  <a:lnTo>
                    <a:pt x="16" y="325"/>
                  </a:lnTo>
                  <a:lnTo>
                    <a:pt x="15" y="300"/>
                  </a:lnTo>
                  <a:lnTo>
                    <a:pt x="15" y="278"/>
                  </a:lnTo>
                  <a:lnTo>
                    <a:pt x="14" y="254"/>
                  </a:lnTo>
                  <a:lnTo>
                    <a:pt x="13" y="231"/>
                  </a:lnTo>
                  <a:lnTo>
                    <a:pt x="10" y="213"/>
                  </a:lnTo>
                  <a:lnTo>
                    <a:pt x="8" y="196"/>
                  </a:lnTo>
                  <a:lnTo>
                    <a:pt x="5" y="179"/>
                  </a:lnTo>
                  <a:lnTo>
                    <a:pt x="2" y="161"/>
                  </a:lnTo>
                  <a:close/>
                </a:path>
              </a:pathLst>
            </a:custGeom>
            <a:solidFill>
              <a:srgbClr val="A3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9" name="Freeform 1215">
              <a:extLst>
                <a:ext uri="{FF2B5EF4-FFF2-40B4-BE49-F238E27FC236}">
                  <a16:creationId xmlns:a16="http://schemas.microsoft.com/office/drawing/2014/main" id="{099E82DB-10E5-49B5-82E0-21129F55E282}"/>
                </a:ext>
              </a:extLst>
            </p:cNvPr>
            <p:cNvSpPr>
              <a:spLocks/>
            </p:cNvSpPr>
            <p:nvPr/>
          </p:nvSpPr>
          <p:spPr bwMode="auto">
            <a:xfrm>
              <a:off x="2595" y="2399"/>
              <a:ext cx="206" cy="99"/>
            </a:xfrm>
            <a:custGeom>
              <a:avLst/>
              <a:gdLst>
                <a:gd name="T0" fmla="*/ 0 w 823"/>
                <a:gd name="T1" fmla="*/ 0 h 394"/>
                <a:gd name="T2" fmla="*/ 0 w 823"/>
                <a:gd name="T3" fmla="*/ 0 h 394"/>
                <a:gd name="T4" fmla="*/ 0 w 823"/>
                <a:gd name="T5" fmla="*/ 0 h 394"/>
                <a:gd name="T6" fmla="*/ 0 w 823"/>
                <a:gd name="T7" fmla="*/ 0 h 394"/>
                <a:gd name="T8" fmla="*/ 0 w 823"/>
                <a:gd name="T9" fmla="*/ 0 h 394"/>
                <a:gd name="T10" fmla="*/ 0 w 823"/>
                <a:gd name="T11" fmla="*/ 0 h 394"/>
                <a:gd name="T12" fmla="*/ 0 w 823"/>
                <a:gd name="T13" fmla="*/ 0 h 394"/>
                <a:gd name="T14" fmla="*/ 0 w 823"/>
                <a:gd name="T15" fmla="*/ 0 h 394"/>
                <a:gd name="T16" fmla="*/ 0 w 823"/>
                <a:gd name="T17" fmla="*/ 0 h 394"/>
                <a:gd name="T18" fmla="*/ 0 w 823"/>
                <a:gd name="T19" fmla="*/ 0 h 394"/>
                <a:gd name="T20" fmla="*/ 0 w 823"/>
                <a:gd name="T21" fmla="*/ 0 h 394"/>
                <a:gd name="T22" fmla="*/ 0 w 823"/>
                <a:gd name="T23" fmla="*/ 0 h 394"/>
                <a:gd name="T24" fmla="*/ 0 w 823"/>
                <a:gd name="T25" fmla="*/ 0 h 394"/>
                <a:gd name="T26" fmla="*/ 0 w 823"/>
                <a:gd name="T27" fmla="*/ 0 h 394"/>
                <a:gd name="T28" fmla="*/ 0 w 823"/>
                <a:gd name="T29" fmla="*/ 0 h 394"/>
                <a:gd name="T30" fmla="*/ 0 w 823"/>
                <a:gd name="T31" fmla="*/ 0 h 394"/>
                <a:gd name="T32" fmla="*/ 0 w 823"/>
                <a:gd name="T33" fmla="*/ 0 h 394"/>
                <a:gd name="T34" fmla="*/ 0 w 823"/>
                <a:gd name="T35" fmla="*/ 0 h 394"/>
                <a:gd name="T36" fmla="*/ 0 w 823"/>
                <a:gd name="T37" fmla="*/ 0 h 394"/>
                <a:gd name="T38" fmla="*/ 0 w 823"/>
                <a:gd name="T39" fmla="*/ 0 h 394"/>
                <a:gd name="T40" fmla="*/ 0 w 823"/>
                <a:gd name="T41" fmla="*/ 0 h 394"/>
                <a:gd name="T42" fmla="*/ 0 w 823"/>
                <a:gd name="T43" fmla="*/ 0 h 394"/>
                <a:gd name="T44" fmla="*/ 0 w 823"/>
                <a:gd name="T45" fmla="*/ 0 h 394"/>
                <a:gd name="T46" fmla="*/ 0 w 823"/>
                <a:gd name="T47" fmla="*/ 0 h 394"/>
                <a:gd name="T48" fmla="*/ 0 w 823"/>
                <a:gd name="T49" fmla="*/ 0 h 394"/>
                <a:gd name="T50" fmla="*/ 0 w 823"/>
                <a:gd name="T51" fmla="*/ 0 h 394"/>
                <a:gd name="T52" fmla="*/ 0 w 823"/>
                <a:gd name="T53" fmla="*/ 0 h 394"/>
                <a:gd name="T54" fmla="*/ 0 w 823"/>
                <a:gd name="T55" fmla="*/ 0 h 394"/>
                <a:gd name="T56" fmla="*/ 0 w 823"/>
                <a:gd name="T57" fmla="*/ 0 h 394"/>
                <a:gd name="T58" fmla="*/ 0 w 823"/>
                <a:gd name="T59" fmla="*/ 0 h 394"/>
                <a:gd name="T60" fmla="*/ 0 w 823"/>
                <a:gd name="T61" fmla="*/ 0 h 394"/>
                <a:gd name="T62" fmla="*/ 0 w 823"/>
                <a:gd name="T63" fmla="*/ 0 h 394"/>
                <a:gd name="T64" fmla="*/ 0 w 823"/>
                <a:gd name="T65" fmla="*/ 0 h 394"/>
                <a:gd name="T66" fmla="*/ 0 w 823"/>
                <a:gd name="T67" fmla="*/ 0 h 394"/>
                <a:gd name="T68" fmla="*/ 0 w 823"/>
                <a:gd name="T69" fmla="*/ 0 h 394"/>
                <a:gd name="T70" fmla="*/ 0 w 823"/>
                <a:gd name="T71" fmla="*/ 0 h 394"/>
                <a:gd name="T72" fmla="*/ 0 w 823"/>
                <a:gd name="T73" fmla="*/ 0 h 394"/>
                <a:gd name="T74" fmla="*/ 0 w 823"/>
                <a:gd name="T75" fmla="*/ 0 h 394"/>
                <a:gd name="T76" fmla="*/ 0 w 823"/>
                <a:gd name="T77" fmla="*/ 0 h 394"/>
                <a:gd name="T78" fmla="*/ 0 w 823"/>
                <a:gd name="T79" fmla="*/ 0 h 394"/>
                <a:gd name="T80" fmla="*/ 0 w 823"/>
                <a:gd name="T81" fmla="*/ 0 h 394"/>
                <a:gd name="T82" fmla="*/ 0 w 823"/>
                <a:gd name="T83" fmla="*/ 0 h 394"/>
                <a:gd name="T84" fmla="*/ 0 w 823"/>
                <a:gd name="T85" fmla="*/ 0 h 394"/>
                <a:gd name="T86" fmla="*/ 0 w 823"/>
                <a:gd name="T87" fmla="*/ 0 h 394"/>
                <a:gd name="T88" fmla="*/ 0 w 823"/>
                <a:gd name="T89" fmla="*/ 0 h 394"/>
                <a:gd name="T90" fmla="*/ 0 w 823"/>
                <a:gd name="T91" fmla="*/ 0 h 3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3" h="394">
                  <a:moveTo>
                    <a:pt x="2" y="161"/>
                  </a:moveTo>
                  <a:lnTo>
                    <a:pt x="26" y="156"/>
                  </a:lnTo>
                  <a:lnTo>
                    <a:pt x="51" y="150"/>
                  </a:lnTo>
                  <a:lnTo>
                    <a:pt x="76" y="145"/>
                  </a:lnTo>
                  <a:lnTo>
                    <a:pt x="100" y="140"/>
                  </a:lnTo>
                  <a:lnTo>
                    <a:pt x="125" y="136"/>
                  </a:lnTo>
                  <a:lnTo>
                    <a:pt x="149" y="131"/>
                  </a:lnTo>
                  <a:lnTo>
                    <a:pt x="174" y="126"/>
                  </a:lnTo>
                  <a:lnTo>
                    <a:pt x="198" y="121"/>
                  </a:lnTo>
                  <a:lnTo>
                    <a:pt x="224" y="116"/>
                  </a:lnTo>
                  <a:lnTo>
                    <a:pt x="248" y="111"/>
                  </a:lnTo>
                  <a:lnTo>
                    <a:pt x="272" y="106"/>
                  </a:lnTo>
                  <a:lnTo>
                    <a:pt x="297" y="101"/>
                  </a:lnTo>
                  <a:lnTo>
                    <a:pt x="321" y="95"/>
                  </a:lnTo>
                  <a:lnTo>
                    <a:pt x="346" y="90"/>
                  </a:lnTo>
                  <a:lnTo>
                    <a:pt x="371" y="85"/>
                  </a:lnTo>
                  <a:lnTo>
                    <a:pt x="396" y="80"/>
                  </a:lnTo>
                  <a:lnTo>
                    <a:pt x="420" y="75"/>
                  </a:lnTo>
                  <a:lnTo>
                    <a:pt x="444" y="70"/>
                  </a:lnTo>
                  <a:lnTo>
                    <a:pt x="469" y="66"/>
                  </a:lnTo>
                  <a:lnTo>
                    <a:pt x="493" y="61"/>
                  </a:lnTo>
                  <a:lnTo>
                    <a:pt x="518" y="56"/>
                  </a:lnTo>
                  <a:lnTo>
                    <a:pt x="542" y="51"/>
                  </a:lnTo>
                  <a:lnTo>
                    <a:pt x="568" y="46"/>
                  </a:lnTo>
                  <a:lnTo>
                    <a:pt x="592" y="40"/>
                  </a:lnTo>
                  <a:lnTo>
                    <a:pt x="616" y="35"/>
                  </a:lnTo>
                  <a:lnTo>
                    <a:pt x="641" y="30"/>
                  </a:lnTo>
                  <a:lnTo>
                    <a:pt x="665" y="25"/>
                  </a:lnTo>
                  <a:lnTo>
                    <a:pt x="690" y="20"/>
                  </a:lnTo>
                  <a:lnTo>
                    <a:pt x="714" y="15"/>
                  </a:lnTo>
                  <a:lnTo>
                    <a:pt x="739" y="10"/>
                  </a:lnTo>
                  <a:lnTo>
                    <a:pt x="763" y="5"/>
                  </a:lnTo>
                  <a:lnTo>
                    <a:pt x="787" y="0"/>
                  </a:lnTo>
                  <a:lnTo>
                    <a:pt x="793" y="8"/>
                  </a:lnTo>
                  <a:lnTo>
                    <a:pt x="798" y="15"/>
                  </a:lnTo>
                  <a:lnTo>
                    <a:pt x="803" y="23"/>
                  </a:lnTo>
                  <a:lnTo>
                    <a:pt x="808" y="31"/>
                  </a:lnTo>
                  <a:lnTo>
                    <a:pt x="810" y="54"/>
                  </a:lnTo>
                  <a:lnTo>
                    <a:pt x="812" y="75"/>
                  </a:lnTo>
                  <a:lnTo>
                    <a:pt x="814" y="96"/>
                  </a:lnTo>
                  <a:lnTo>
                    <a:pt x="816" y="119"/>
                  </a:lnTo>
                  <a:lnTo>
                    <a:pt x="818" y="133"/>
                  </a:lnTo>
                  <a:lnTo>
                    <a:pt x="819" y="147"/>
                  </a:lnTo>
                  <a:lnTo>
                    <a:pt x="821" y="161"/>
                  </a:lnTo>
                  <a:lnTo>
                    <a:pt x="823" y="175"/>
                  </a:lnTo>
                  <a:lnTo>
                    <a:pt x="819" y="190"/>
                  </a:lnTo>
                  <a:lnTo>
                    <a:pt x="815" y="206"/>
                  </a:lnTo>
                  <a:lnTo>
                    <a:pt x="811" y="222"/>
                  </a:lnTo>
                  <a:lnTo>
                    <a:pt x="807" y="237"/>
                  </a:lnTo>
                  <a:lnTo>
                    <a:pt x="781" y="242"/>
                  </a:lnTo>
                  <a:lnTo>
                    <a:pt x="757" y="246"/>
                  </a:lnTo>
                  <a:lnTo>
                    <a:pt x="731" y="251"/>
                  </a:lnTo>
                  <a:lnTo>
                    <a:pt x="706" y="256"/>
                  </a:lnTo>
                  <a:lnTo>
                    <a:pt x="682" y="262"/>
                  </a:lnTo>
                  <a:lnTo>
                    <a:pt x="656" y="266"/>
                  </a:lnTo>
                  <a:lnTo>
                    <a:pt x="631" y="271"/>
                  </a:lnTo>
                  <a:lnTo>
                    <a:pt x="605" y="276"/>
                  </a:lnTo>
                  <a:lnTo>
                    <a:pt x="581" y="281"/>
                  </a:lnTo>
                  <a:lnTo>
                    <a:pt x="555" y="285"/>
                  </a:lnTo>
                  <a:lnTo>
                    <a:pt x="530" y="290"/>
                  </a:lnTo>
                  <a:lnTo>
                    <a:pt x="505" y="295"/>
                  </a:lnTo>
                  <a:lnTo>
                    <a:pt x="480" y="300"/>
                  </a:lnTo>
                  <a:lnTo>
                    <a:pt x="455" y="305"/>
                  </a:lnTo>
                  <a:lnTo>
                    <a:pt x="429" y="309"/>
                  </a:lnTo>
                  <a:lnTo>
                    <a:pt x="404" y="315"/>
                  </a:lnTo>
                  <a:lnTo>
                    <a:pt x="378" y="320"/>
                  </a:lnTo>
                  <a:lnTo>
                    <a:pt x="354" y="325"/>
                  </a:lnTo>
                  <a:lnTo>
                    <a:pt x="328" y="330"/>
                  </a:lnTo>
                  <a:lnTo>
                    <a:pt x="303" y="335"/>
                  </a:lnTo>
                  <a:lnTo>
                    <a:pt x="278" y="339"/>
                  </a:lnTo>
                  <a:lnTo>
                    <a:pt x="252" y="344"/>
                  </a:lnTo>
                  <a:lnTo>
                    <a:pt x="228" y="349"/>
                  </a:lnTo>
                  <a:lnTo>
                    <a:pt x="202" y="354"/>
                  </a:lnTo>
                  <a:lnTo>
                    <a:pt x="177" y="359"/>
                  </a:lnTo>
                  <a:lnTo>
                    <a:pt x="151" y="364"/>
                  </a:lnTo>
                  <a:lnTo>
                    <a:pt x="126" y="370"/>
                  </a:lnTo>
                  <a:lnTo>
                    <a:pt x="100" y="375"/>
                  </a:lnTo>
                  <a:lnTo>
                    <a:pt x="76" y="379"/>
                  </a:lnTo>
                  <a:lnTo>
                    <a:pt x="51" y="384"/>
                  </a:lnTo>
                  <a:lnTo>
                    <a:pt x="25" y="389"/>
                  </a:lnTo>
                  <a:lnTo>
                    <a:pt x="0" y="394"/>
                  </a:lnTo>
                  <a:lnTo>
                    <a:pt x="4" y="373"/>
                  </a:lnTo>
                  <a:lnTo>
                    <a:pt x="8" y="351"/>
                  </a:lnTo>
                  <a:lnTo>
                    <a:pt x="12" y="330"/>
                  </a:lnTo>
                  <a:lnTo>
                    <a:pt x="16" y="308"/>
                  </a:lnTo>
                  <a:lnTo>
                    <a:pt x="15" y="287"/>
                  </a:lnTo>
                  <a:lnTo>
                    <a:pt x="15" y="266"/>
                  </a:lnTo>
                  <a:lnTo>
                    <a:pt x="14" y="245"/>
                  </a:lnTo>
                  <a:lnTo>
                    <a:pt x="13" y="224"/>
                  </a:lnTo>
                  <a:lnTo>
                    <a:pt x="11" y="208"/>
                  </a:lnTo>
                  <a:lnTo>
                    <a:pt x="8" y="192"/>
                  </a:lnTo>
                  <a:lnTo>
                    <a:pt x="5" y="177"/>
                  </a:lnTo>
                  <a:lnTo>
                    <a:pt x="2" y="161"/>
                  </a:lnTo>
                  <a:close/>
                </a:path>
              </a:pathLst>
            </a:custGeom>
            <a:solidFill>
              <a:srgbClr val="A85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0" name="Freeform 1216">
              <a:extLst>
                <a:ext uri="{FF2B5EF4-FFF2-40B4-BE49-F238E27FC236}">
                  <a16:creationId xmlns:a16="http://schemas.microsoft.com/office/drawing/2014/main" id="{51186C43-F280-44B8-A3CE-AD3494AFBFD6}"/>
                </a:ext>
              </a:extLst>
            </p:cNvPr>
            <p:cNvSpPr>
              <a:spLocks/>
            </p:cNvSpPr>
            <p:nvPr/>
          </p:nvSpPr>
          <p:spPr bwMode="auto">
            <a:xfrm>
              <a:off x="2595" y="2402"/>
              <a:ext cx="206" cy="93"/>
            </a:xfrm>
            <a:custGeom>
              <a:avLst/>
              <a:gdLst>
                <a:gd name="T0" fmla="*/ 0 w 822"/>
                <a:gd name="T1" fmla="*/ 0 h 371"/>
                <a:gd name="T2" fmla="*/ 0 w 822"/>
                <a:gd name="T3" fmla="*/ 0 h 371"/>
                <a:gd name="T4" fmla="*/ 0 w 822"/>
                <a:gd name="T5" fmla="*/ 0 h 371"/>
                <a:gd name="T6" fmla="*/ 0 w 822"/>
                <a:gd name="T7" fmla="*/ 0 h 371"/>
                <a:gd name="T8" fmla="*/ 0 w 822"/>
                <a:gd name="T9" fmla="*/ 0 h 371"/>
                <a:gd name="T10" fmla="*/ 0 w 822"/>
                <a:gd name="T11" fmla="*/ 0 h 371"/>
                <a:gd name="T12" fmla="*/ 0 w 822"/>
                <a:gd name="T13" fmla="*/ 0 h 371"/>
                <a:gd name="T14" fmla="*/ 0 w 822"/>
                <a:gd name="T15" fmla="*/ 0 h 371"/>
                <a:gd name="T16" fmla="*/ 0 w 822"/>
                <a:gd name="T17" fmla="*/ 0 h 371"/>
                <a:gd name="T18" fmla="*/ 0 w 822"/>
                <a:gd name="T19" fmla="*/ 0 h 371"/>
                <a:gd name="T20" fmla="*/ 0 w 822"/>
                <a:gd name="T21" fmla="*/ 0 h 371"/>
                <a:gd name="T22" fmla="*/ 0 w 822"/>
                <a:gd name="T23" fmla="*/ 0 h 371"/>
                <a:gd name="T24" fmla="*/ 0 w 822"/>
                <a:gd name="T25" fmla="*/ 0 h 371"/>
                <a:gd name="T26" fmla="*/ 0 w 822"/>
                <a:gd name="T27" fmla="*/ 0 h 371"/>
                <a:gd name="T28" fmla="*/ 0 w 822"/>
                <a:gd name="T29" fmla="*/ 0 h 371"/>
                <a:gd name="T30" fmla="*/ 0 w 822"/>
                <a:gd name="T31" fmla="*/ 0 h 371"/>
                <a:gd name="T32" fmla="*/ 0 w 822"/>
                <a:gd name="T33" fmla="*/ 0 h 371"/>
                <a:gd name="T34" fmla="*/ 0 w 822"/>
                <a:gd name="T35" fmla="*/ 0 h 371"/>
                <a:gd name="T36" fmla="*/ 0 w 822"/>
                <a:gd name="T37" fmla="*/ 0 h 371"/>
                <a:gd name="T38" fmla="*/ 0 w 822"/>
                <a:gd name="T39" fmla="*/ 0 h 371"/>
                <a:gd name="T40" fmla="*/ 0 w 822"/>
                <a:gd name="T41" fmla="*/ 0 h 371"/>
                <a:gd name="T42" fmla="*/ 0 w 822"/>
                <a:gd name="T43" fmla="*/ 0 h 371"/>
                <a:gd name="T44" fmla="*/ 0 w 822"/>
                <a:gd name="T45" fmla="*/ 0 h 371"/>
                <a:gd name="T46" fmla="*/ 0 w 822"/>
                <a:gd name="T47" fmla="*/ 0 h 371"/>
                <a:gd name="T48" fmla="*/ 0 w 822"/>
                <a:gd name="T49" fmla="*/ 0 h 371"/>
                <a:gd name="T50" fmla="*/ 0 w 822"/>
                <a:gd name="T51" fmla="*/ 0 h 371"/>
                <a:gd name="T52" fmla="*/ 0 w 822"/>
                <a:gd name="T53" fmla="*/ 0 h 371"/>
                <a:gd name="T54" fmla="*/ 0 w 822"/>
                <a:gd name="T55" fmla="*/ 0 h 371"/>
                <a:gd name="T56" fmla="*/ 0 w 822"/>
                <a:gd name="T57" fmla="*/ 0 h 371"/>
                <a:gd name="T58" fmla="*/ 0 w 822"/>
                <a:gd name="T59" fmla="*/ 0 h 371"/>
                <a:gd name="T60" fmla="*/ 0 w 822"/>
                <a:gd name="T61" fmla="*/ 0 h 371"/>
                <a:gd name="T62" fmla="*/ 0 w 822"/>
                <a:gd name="T63" fmla="*/ 0 h 371"/>
                <a:gd name="T64" fmla="*/ 0 w 822"/>
                <a:gd name="T65" fmla="*/ 0 h 371"/>
                <a:gd name="T66" fmla="*/ 0 w 822"/>
                <a:gd name="T67" fmla="*/ 0 h 371"/>
                <a:gd name="T68" fmla="*/ 0 w 822"/>
                <a:gd name="T69" fmla="*/ 0 h 371"/>
                <a:gd name="T70" fmla="*/ 0 w 822"/>
                <a:gd name="T71" fmla="*/ 0 h 371"/>
                <a:gd name="T72" fmla="*/ 0 w 822"/>
                <a:gd name="T73" fmla="*/ 0 h 371"/>
                <a:gd name="T74" fmla="*/ 0 w 822"/>
                <a:gd name="T75" fmla="*/ 0 h 371"/>
                <a:gd name="T76" fmla="*/ 0 w 822"/>
                <a:gd name="T77" fmla="*/ 0 h 371"/>
                <a:gd name="T78" fmla="*/ 0 w 822"/>
                <a:gd name="T79" fmla="*/ 0 h 371"/>
                <a:gd name="T80" fmla="*/ 0 w 822"/>
                <a:gd name="T81" fmla="*/ 0 h 371"/>
                <a:gd name="T82" fmla="*/ 0 w 822"/>
                <a:gd name="T83" fmla="*/ 0 h 371"/>
                <a:gd name="T84" fmla="*/ 0 w 822"/>
                <a:gd name="T85" fmla="*/ 0 h 371"/>
                <a:gd name="T86" fmla="*/ 0 w 822"/>
                <a:gd name="T87" fmla="*/ 0 h 371"/>
                <a:gd name="T88" fmla="*/ 0 w 822"/>
                <a:gd name="T89" fmla="*/ 0 h 371"/>
                <a:gd name="T90" fmla="*/ 0 w 822"/>
                <a:gd name="T91" fmla="*/ 0 h 3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2" h="371">
                  <a:moveTo>
                    <a:pt x="2" y="160"/>
                  </a:moveTo>
                  <a:lnTo>
                    <a:pt x="26" y="155"/>
                  </a:lnTo>
                  <a:lnTo>
                    <a:pt x="52" y="150"/>
                  </a:lnTo>
                  <a:lnTo>
                    <a:pt x="76" y="145"/>
                  </a:lnTo>
                  <a:lnTo>
                    <a:pt x="100" y="139"/>
                  </a:lnTo>
                  <a:lnTo>
                    <a:pt x="125" y="135"/>
                  </a:lnTo>
                  <a:lnTo>
                    <a:pt x="150" y="130"/>
                  </a:lnTo>
                  <a:lnTo>
                    <a:pt x="175" y="125"/>
                  </a:lnTo>
                  <a:lnTo>
                    <a:pt x="199" y="120"/>
                  </a:lnTo>
                  <a:lnTo>
                    <a:pt x="224" y="115"/>
                  </a:lnTo>
                  <a:lnTo>
                    <a:pt x="249" y="110"/>
                  </a:lnTo>
                  <a:lnTo>
                    <a:pt x="273" y="105"/>
                  </a:lnTo>
                  <a:lnTo>
                    <a:pt x="298" y="100"/>
                  </a:lnTo>
                  <a:lnTo>
                    <a:pt x="322" y="95"/>
                  </a:lnTo>
                  <a:lnTo>
                    <a:pt x="348" y="90"/>
                  </a:lnTo>
                  <a:lnTo>
                    <a:pt x="372" y="84"/>
                  </a:lnTo>
                  <a:lnTo>
                    <a:pt x="397" y="79"/>
                  </a:lnTo>
                  <a:lnTo>
                    <a:pt x="421" y="75"/>
                  </a:lnTo>
                  <a:lnTo>
                    <a:pt x="446" y="70"/>
                  </a:lnTo>
                  <a:lnTo>
                    <a:pt x="471" y="65"/>
                  </a:lnTo>
                  <a:lnTo>
                    <a:pt x="495" y="60"/>
                  </a:lnTo>
                  <a:lnTo>
                    <a:pt x="520" y="55"/>
                  </a:lnTo>
                  <a:lnTo>
                    <a:pt x="544" y="50"/>
                  </a:lnTo>
                  <a:lnTo>
                    <a:pt x="569" y="45"/>
                  </a:lnTo>
                  <a:lnTo>
                    <a:pt x="593" y="40"/>
                  </a:lnTo>
                  <a:lnTo>
                    <a:pt x="618" y="35"/>
                  </a:lnTo>
                  <a:lnTo>
                    <a:pt x="643" y="29"/>
                  </a:lnTo>
                  <a:lnTo>
                    <a:pt x="667" y="24"/>
                  </a:lnTo>
                  <a:lnTo>
                    <a:pt x="692" y="20"/>
                  </a:lnTo>
                  <a:lnTo>
                    <a:pt x="716" y="15"/>
                  </a:lnTo>
                  <a:lnTo>
                    <a:pt x="741" y="10"/>
                  </a:lnTo>
                  <a:lnTo>
                    <a:pt x="765" y="5"/>
                  </a:lnTo>
                  <a:lnTo>
                    <a:pt x="789" y="0"/>
                  </a:lnTo>
                  <a:lnTo>
                    <a:pt x="795" y="6"/>
                  </a:lnTo>
                  <a:lnTo>
                    <a:pt x="799" y="12"/>
                  </a:lnTo>
                  <a:lnTo>
                    <a:pt x="804" y="18"/>
                  </a:lnTo>
                  <a:lnTo>
                    <a:pt x="808" y="25"/>
                  </a:lnTo>
                  <a:lnTo>
                    <a:pt x="810" y="47"/>
                  </a:lnTo>
                  <a:lnTo>
                    <a:pt x="811" y="68"/>
                  </a:lnTo>
                  <a:lnTo>
                    <a:pt x="813" y="90"/>
                  </a:lnTo>
                  <a:lnTo>
                    <a:pt x="814" y="111"/>
                  </a:lnTo>
                  <a:lnTo>
                    <a:pt x="816" y="122"/>
                  </a:lnTo>
                  <a:lnTo>
                    <a:pt x="818" y="133"/>
                  </a:lnTo>
                  <a:lnTo>
                    <a:pt x="820" y="146"/>
                  </a:lnTo>
                  <a:lnTo>
                    <a:pt x="822" y="157"/>
                  </a:lnTo>
                  <a:lnTo>
                    <a:pt x="818" y="170"/>
                  </a:lnTo>
                  <a:lnTo>
                    <a:pt x="814" y="184"/>
                  </a:lnTo>
                  <a:lnTo>
                    <a:pt x="810" y="198"/>
                  </a:lnTo>
                  <a:lnTo>
                    <a:pt x="806" y="211"/>
                  </a:lnTo>
                  <a:lnTo>
                    <a:pt x="780" y="216"/>
                  </a:lnTo>
                  <a:lnTo>
                    <a:pt x="756" y="221"/>
                  </a:lnTo>
                  <a:lnTo>
                    <a:pt x="730" y="225"/>
                  </a:lnTo>
                  <a:lnTo>
                    <a:pt x="705" y="230"/>
                  </a:lnTo>
                  <a:lnTo>
                    <a:pt x="681" y="235"/>
                  </a:lnTo>
                  <a:lnTo>
                    <a:pt x="655" y="240"/>
                  </a:lnTo>
                  <a:lnTo>
                    <a:pt x="630" y="245"/>
                  </a:lnTo>
                  <a:lnTo>
                    <a:pt x="604" y="251"/>
                  </a:lnTo>
                  <a:lnTo>
                    <a:pt x="580" y="255"/>
                  </a:lnTo>
                  <a:lnTo>
                    <a:pt x="554" y="260"/>
                  </a:lnTo>
                  <a:lnTo>
                    <a:pt x="529" y="265"/>
                  </a:lnTo>
                  <a:lnTo>
                    <a:pt x="503" y="270"/>
                  </a:lnTo>
                  <a:lnTo>
                    <a:pt x="479" y="275"/>
                  </a:lnTo>
                  <a:lnTo>
                    <a:pt x="454" y="280"/>
                  </a:lnTo>
                  <a:lnTo>
                    <a:pt x="428" y="285"/>
                  </a:lnTo>
                  <a:lnTo>
                    <a:pt x="403" y="290"/>
                  </a:lnTo>
                  <a:lnTo>
                    <a:pt x="378" y="295"/>
                  </a:lnTo>
                  <a:lnTo>
                    <a:pt x="353" y="301"/>
                  </a:lnTo>
                  <a:lnTo>
                    <a:pt x="327" y="306"/>
                  </a:lnTo>
                  <a:lnTo>
                    <a:pt x="302" y="310"/>
                  </a:lnTo>
                  <a:lnTo>
                    <a:pt x="277" y="315"/>
                  </a:lnTo>
                  <a:lnTo>
                    <a:pt x="252" y="320"/>
                  </a:lnTo>
                  <a:lnTo>
                    <a:pt x="227" y="325"/>
                  </a:lnTo>
                  <a:lnTo>
                    <a:pt x="201" y="330"/>
                  </a:lnTo>
                  <a:lnTo>
                    <a:pt x="176" y="335"/>
                  </a:lnTo>
                  <a:lnTo>
                    <a:pt x="151" y="340"/>
                  </a:lnTo>
                  <a:lnTo>
                    <a:pt x="126" y="345"/>
                  </a:lnTo>
                  <a:lnTo>
                    <a:pt x="100" y="350"/>
                  </a:lnTo>
                  <a:lnTo>
                    <a:pt x="75" y="356"/>
                  </a:lnTo>
                  <a:lnTo>
                    <a:pt x="51" y="361"/>
                  </a:lnTo>
                  <a:lnTo>
                    <a:pt x="25" y="366"/>
                  </a:lnTo>
                  <a:lnTo>
                    <a:pt x="0" y="371"/>
                  </a:lnTo>
                  <a:lnTo>
                    <a:pt x="4" y="350"/>
                  </a:lnTo>
                  <a:lnTo>
                    <a:pt x="8" y="331"/>
                  </a:lnTo>
                  <a:lnTo>
                    <a:pt x="12" y="311"/>
                  </a:lnTo>
                  <a:lnTo>
                    <a:pt x="16" y="291"/>
                  </a:lnTo>
                  <a:lnTo>
                    <a:pt x="15" y="273"/>
                  </a:lnTo>
                  <a:lnTo>
                    <a:pt x="15" y="254"/>
                  </a:lnTo>
                  <a:lnTo>
                    <a:pt x="14" y="235"/>
                  </a:lnTo>
                  <a:lnTo>
                    <a:pt x="14" y="217"/>
                  </a:lnTo>
                  <a:lnTo>
                    <a:pt x="11" y="203"/>
                  </a:lnTo>
                  <a:lnTo>
                    <a:pt x="8" y="188"/>
                  </a:lnTo>
                  <a:lnTo>
                    <a:pt x="5" y="174"/>
                  </a:lnTo>
                  <a:lnTo>
                    <a:pt x="2" y="160"/>
                  </a:lnTo>
                  <a:close/>
                </a:path>
              </a:pathLst>
            </a:custGeom>
            <a:solidFill>
              <a:srgbClr val="AA6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1" name="Freeform 1217">
              <a:extLst>
                <a:ext uri="{FF2B5EF4-FFF2-40B4-BE49-F238E27FC236}">
                  <a16:creationId xmlns:a16="http://schemas.microsoft.com/office/drawing/2014/main" id="{E2062BDC-3B06-4C8E-B241-90D434D7301F}"/>
                </a:ext>
              </a:extLst>
            </p:cNvPr>
            <p:cNvSpPr>
              <a:spLocks/>
            </p:cNvSpPr>
            <p:nvPr/>
          </p:nvSpPr>
          <p:spPr bwMode="auto">
            <a:xfrm>
              <a:off x="2595" y="2405"/>
              <a:ext cx="206" cy="87"/>
            </a:xfrm>
            <a:custGeom>
              <a:avLst/>
              <a:gdLst>
                <a:gd name="T0" fmla="*/ 0 w 823"/>
                <a:gd name="T1" fmla="*/ 0 h 349"/>
                <a:gd name="T2" fmla="*/ 0 w 823"/>
                <a:gd name="T3" fmla="*/ 0 h 349"/>
                <a:gd name="T4" fmla="*/ 0 w 823"/>
                <a:gd name="T5" fmla="*/ 0 h 349"/>
                <a:gd name="T6" fmla="*/ 0 w 823"/>
                <a:gd name="T7" fmla="*/ 0 h 349"/>
                <a:gd name="T8" fmla="*/ 0 w 823"/>
                <a:gd name="T9" fmla="*/ 0 h 349"/>
                <a:gd name="T10" fmla="*/ 0 w 823"/>
                <a:gd name="T11" fmla="*/ 0 h 349"/>
                <a:gd name="T12" fmla="*/ 0 w 823"/>
                <a:gd name="T13" fmla="*/ 0 h 349"/>
                <a:gd name="T14" fmla="*/ 0 w 823"/>
                <a:gd name="T15" fmla="*/ 0 h 349"/>
                <a:gd name="T16" fmla="*/ 0 w 823"/>
                <a:gd name="T17" fmla="*/ 0 h 349"/>
                <a:gd name="T18" fmla="*/ 0 w 823"/>
                <a:gd name="T19" fmla="*/ 0 h 349"/>
                <a:gd name="T20" fmla="*/ 0 w 823"/>
                <a:gd name="T21" fmla="*/ 0 h 349"/>
                <a:gd name="T22" fmla="*/ 0 w 823"/>
                <a:gd name="T23" fmla="*/ 0 h 349"/>
                <a:gd name="T24" fmla="*/ 0 w 823"/>
                <a:gd name="T25" fmla="*/ 0 h 349"/>
                <a:gd name="T26" fmla="*/ 0 w 823"/>
                <a:gd name="T27" fmla="*/ 0 h 349"/>
                <a:gd name="T28" fmla="*/ 0 w 823"/>
                <a:gd name="T29" fmla="*/ 0 h 349"/>
                <a:gd name="T30" fmla="*/ 0 w 823"/>
                <a:gd name="T31" fmla="*/ 0 h 349"/>
                <a:gd name="T32" fmla="*/ 0 w 823"/>
                <a:gd name="T33" fmla="*/ 0 h 349"/>
                <a:gd name="T34" fmla="*/ 0 w 823"/>
                <a:gd name="T35" fmla="*/ 0 h 349"/>
                <a:gd name="T36" fmla="*/ 0 w 823"/>
                <a:gd name="T37" fmla="*/ 0 h 349"/>
                <a:gd name="T38" fmla="*/ 0 w 823"/>
                <a:gd name="T39" fmla="*/ 0 h 349"/>
                <a:gd name="T40" fmla="*/ 0 w 823"/>
                <a:gd name="T41" fmla="*/ 0 h 349"/>
                <a:gd name="T42" fmla="*/ 0 w 823"/>
                <a:gd name="T43" fmla="*/ 0 h 349"/>
                <a:gd name="T44" fmla="*/ 0 w 823"/>
                <a:gd name="T45" fmla="*/ 0 h 349"/>
                <a:gd name="T46" fmla="*/ 0 w 823"/>
                <a:gd name="T47" fmla="*/ 0 h 349"/>
                <a:gd name="T48" fmla="*/ 0 w 823"/>
                <a:gd name="T49" fmla="*/ 0 h 349"/>
                <a:gd name="T50" fmla="*/ 0 w 823"/>
                <a:gd name="T51" fmla="*/ 0 h 349"/>
                <a:gd name="T52" fmla="*/ 0 w 823"/>
                <a:gd name="T53" fmla="*/ 0 h 349"/>
                <a:gd name="T54" fmla="*/ 0 w 823"/>
                <a:gd name="T55" fmla="*/ 0 h 349"/>
                <a:gd name="T56" fmla="*/ 0 w 823"/>
                <a:gd name="T57" fmla="*/ 0 h 349"/>
                <a:gd name="T58" fmla="*/ 0 w 823"/>
                <a:gd name="T59" fmla="*/ 0 h 349"/>
                <a:gd name="T60" fmla="*/ 0 w 823"/>
                <a:gd name="T61" fmla="*/ 0 h 349"/>
                <a:gd name="T62" fmla="*/ 0 w 823"/>
                <a:gd name="T63" fmla="*/ 0 h 349"/>
                <a:gd name="T64" fmla="*/ 0 w 823"/>
                <a:gd name="T65" fmla="*/ 0 h 349"/>
                <a:gd name="T66" fmla="*/ 0 w 823"/>
                <a:gd name="T67" fmla="*/ 0 h 349"/>
                <a:gd name="T68" fmla="*/ 0 w 823"/>
                <a:gd name="T69" fmla="*/ 0 h 349"/>
                <a:gd name="T70" fmla="*/ 0 w 823"/>
                <a:gd name="T71" fmla="*/ 0 h 349"/>
                <a:gd name="T72" fmla="*/ 0 w 823"/>
                <a:gd name="T73" fmla="*/ 0 h 349"/>
                <a:gd name="T74" fmla="*/ 0 w 823"/>
                <a:gd name="T75" fmla="*/ 0 h 349"/>
                <a:gd name="T76" fmla="*/ 0 w 823"/>
                <a:gd name="T77" fmla="*/ 0 h 349"/>
                <a:gd name="T78" fmla="*/ 0 w 823"/>
                <a:gd name="T79" fmla="*/ 0 h 349"/>
                <a:gd name="T80" fmla="*/ 0 w 823"/>
                <a:gd name="T81" fmla="*/ 0 h 349"/>
                <a:gd name="T82" fmla="*/ 0 w 823"/>
                <a:gd name="T83" fmla="*/ 0 h 349"/>
                <a:gd name="T84" fmla="*/ 0 w 823"/>
                <a:gd name="T85" fmla="*/ 0 h 349"/>
                <a:gd name="T86" fmla="*/ 0 w 823"/>
                <a:gd name="T87" fmla="*/ 0 h 349"/>
                <a:gd name="T88" fmla="*/ 0 w 823"/>
                <a:gd name="T89" fmla="*/ 0 h 349"/>
                <a:gd name="T90" fmla="*/ 0 w 823"/>
                <a:gd name="T91" fmla="*/ 0 h 3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3" h="349">
                  <a:moveTo>
                    <a:pt x="4" y="161"/>
                  </a:moveTo>
                  <a:lnTo>
                    <a:pt x="28" y="156"/>
                  </a:lnTo>
                  <a:lnTo>
                    <a:pt x="54" y="151"/>
                  </a:lnTo>
                  <a:lnTo>
                    <a:pt x="78" y="146"/>
                  </a:lnTo>
                  <a:lnTo>
                    <a:pt x="102" y="141"/>
                  </a:lnTo>
                  <a:lnTo>
                    <a:pt x="127" y="136"/>
                  </a:lnTo>
                  <a:lnTo>
                    <a:pt x="152" y="131"/>
                  </a:lnTo>
                  <a:lnTo>
                    <a:pt x="177" y="125"/>
                  </a:lnTo>
                  <a:lnTo>
                    <a:pt x="201" y="120"/>
                  </a:lnTo>
                  <a:lnTo>
                    <a:pt x="227" y="115"/>
                  </a:lnTo>
                  <a:lnTo>
                    <a:pt x="251" y="111"/>
                  </a:lnTo>
                  <a:lnTo>
                    <a:pt x="276" y="106"/>
                  </a:lnTo>
                  <a:lnTo>
                    <a:pt x="301" y="101"/>
                  </a:lnTo>
                  <a:lnTo>
                    <a:pt x="325" y="96"/>
                  </a:lnTo>
                  <a:lnTo>
                    <a:pt x="350" y="91"/>
                  </a:lnTo>
                  <a:lnTo>
                    <a:pt x="374" y="86"/>
                  </a:lnTo>
                  <a:lnTo>
                    <a:pt x="400" y="81"/>
                  </a:lnTo>
                  <a:lnTo>
                    <a:pt x="424" y="76"/>
                  </a:lnTo>
                  <a:lnTo>
                    <a:pt x="449" y="70"/>
                  </a:lnTo>
                  <a:lnTo>
                    <a:pt x="474" y="65"/>
                  </a:lnTo>
                  <a:lnTo>
                    <a:pt x="498" y="60"/>
                  </a:lnTo>
                  <a:lnTo>
                    <a:pt x="523" y="55"/>
                  </a:lnTo>
                  <a:lnTo>
                    <a:pt x="547" y="50"/>
                  </a:lnTo>
                  <a:lnTo>
                    <a:pt x="573" y="46"/>
                  </a:lnTo>
                  <a:lnTo>
                    <a:pt x="597" y="41"/>
                  </a:lnTo>
                  <a:lnTo>
                    <a:pt x="622" y="36"/>
                  </a:lnTo>
                  <a:lnTo>
                    <a:pt x="646" y="31"/>
                  </a:lnTo>
                  <a:lnTo>
                    <a:pt x="670" y="26"/>
                  </a:lnTo>
                  <a:lnTo>
                    <a:pt x="695" y="20"/>
                  </a:lnTo>
                  <a:lnTo>
                    <a:pt x="720" y="15"/>
                  </a:lnTo>
                  <a:lnTo>
                    <a:pt x="745" y="10"/>
                  </a:lnTo>
                  <a:lnTo>
                    <a:pt x="769" y="5"/>
                  </a:lnTo>
                  <a:lnTo>
                    <a:pt x="794" y="0"/>
                  </a:lnTo>
                  <a:lnTo>
                    <a:pt x="798" y="5"/>
                  </a:lnTo>
                  <a:lnTo>
                    <a:pt x="802" y="10"/>
                  </a:lnTo>
                  <a:lnTo>
                    <a:pt x="805" y="15"/>
                  </a:lnTo>
                  <a:lnTo>
                    <a:pt x="809" y="20"/>
                  </a:lnTo>
                  <a:lnTo>
                    <a:pt x="810" y="41"/>
                  </a:lnTo>
                  <a:lnTo>
                    <a:pt x="812" y="61"/>
                  </a:lnTo>
                  <a:lnTo>
                    <a:pt x="813" y="83"/>
                  </a:lnTo>
                  <a:lnTo>
                    <a:pt x="814" y="103"/>
                  </a:lnTo>
                  <a:lnTo>
                    <a:pt x="816" y="112"/>
                  </a:lnTo>
                  <a:lnTo>
                    <a:pt x="819" y="121"/>
                  </a:lnTo>
                  <a:lnTo>
                    <a:pt x="821" y="131"/>
                  </a:lnTo>
                  <a:lnTo>
                    <a:pt x="823" y="141"/>
                  </a:lnTo>
                  <a:lnTo>
                    <a:pt x="819" y="152"/>
                  </a:lnTo>
                  <a:lnTo>
                    <a:pt x="814" y="163"/>
                  </a:lnTo>
                  <a:lnTo>
                    <a:pt x="810" y="175"/>
                  </a:lnTo>
                  <a:lnTo>
                    <a:pt x="806" y="187"/>
                  </a:lnTo>
                  <a:lnTo>
                    <a:pt x="780" y="192"/>
                  </a:lnTo>
                  <a:lnTo>
                    <a:pt x="756" y="197"/>
                  </a:lnTo>
                  <a:lnTo>
                    <a:pt x="730" y="202"/>
                  </a:lnTo>
                  <a:lnTo>
                    <a:pt x="705" y="207"/>
                  </a:lnTo>
                  <a:lnTo>
                    <a:pt x="681" y="212"/>
                  </a:lnTo>
                  <a:lnTo>
                    <a:pt x="655" y="217"/>
                  </a:lnTo>
                  <a:lnTo>
                    <a:pt x="630" y="222"/>
                  </a:lnTo>
                  <a:lnTo>
                    <a:pt x="605" y="227"/>
                  </a:lnTo>
                  <a:lnTo>
                    <a:pt x="580" y="232"/>
                  </a:lnTo>
                  <a:lnTo>
                    <a:pt x="554" y="237"/>
                  </a:lnTo>
                  <a:lnTo>
                    <a:pt x="529" y="242"/>
                  </a:lnTo>
                  <a:lnTo>
                    <a:pt x="504" y="247"/>
                  </a:lnTo>
                  <a:lnTo>
                    <a:pt x="479" y="252"/>
                  </a:lnTo>
                  <a:lnTo>
                    <a:pt x="454" y="257"/>
                  </a:lnTo>
                  <a:lnTo>
                    <a:pt x="428" y="262"/>
                  </a:lnTo>
                  <a:lnTo>
                    <a:pt x="404" y="267"/>
                  </a:lnTo>
                  <a:lnTo>
                    <a:pt x="378" y="272"/>
                  </a:lnTo>
                  <a:lnTo>
                    <a:pt x="353" y="277"/>
                  </a:lnTo>
                  <a:lnTo>
                    <a:pt x="327" y="282"/>
                  </a:lnTo>
                  <a:lnTo>
                    <a:pt x="303" y="287"/>
                  </a:lnTo>
                  <a:lnTo>
                    <a:pt x="278" y="293"/>
                  </a:lnTo>
                  <a:lnTo>
                    <a:pt x="252" y="298"/>
                  </a:lnTo>
                  <a:lnTo>
                    <a:pt x="227" y="303"/>
                  </a:lnTo>
                  <a:lnTo>
                    <a:pt x="202" y="308"/>
                  </a:lnTo>
                  <a:lnTo>
                    <a:pt x="177" y="313"/>
                  </a:lnTo>
                  <a:lnTo>
                    <a:pt x="151" y="318"/>
                  </a:lnTo>
                  <a:lnTo>
                    <a:pt x="126" y="323"/>
                  </a:lnTo>
                  <a:lnTo>
                    <a:pt x="100" y="328"/>
                  </a:lnTo>
                  <a:lnTo>
                    <a:pt x="76" y="333"/>
                  </a:lnTo>
                  <a:lnTo>
                    <a:pt x="51" y="338"/>
                  </a:lnTo>
                  <a:lnTo>
                    <a:pt x="25" y="344"/>
                  </a:lnTo>
                  <a:lnTo>
                    <a:pt x="0" y="349"/>
                  </a:lnTo>
                  <a:lnTo>
                    <a:pt x="4" y="330"/>
                  </a:lnTo>
                  <a:lnTo>
                    <a:pt x="9" y="312"/>
                  </a:lnTo>
                  <a:lnTo>
                    <a:pt x="13" y="295"/>
                  </a:lnTo>
                  <a:lnTo>
                    <a:pt x="17" y="276"/>
                  </a:lnTo>
                  <a:lnTo>
                    <a:pt x="16" y="260"/>
                  </a:lnTo>
                  <a:lnTo>
                    <a:pt x="16" y="244"/>
                  </a:lnTo>
                  <a:lnTo>
                    <a:pt x="15" y="227"/>
                  </a:lnTo>
                  <a:lnTo>
                    <a:pt x="15" y="211"/>
                  </a:lnTo>
                  <a:lnTo>
                    <a:pt x="12" y="199"/>
                  </a:lnTo>
                  <a:lnTo>
                    <a:pt x="9" y="186"/>
                  </a:lnTo>
                  <a:lnTo>
                    <a:pt x="6" y="173"/>
                  </a:lnTo>
                  <a:lnTo>
                    <a:pt x="4" y="161"/>
                  </a:lnTo>
                  <a:close/>
                </a:path>
              </a:pathLst>
            </a:custGeom>
            <a:solidFill>
              <a:srgbClr val="AF6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2" name="Freeform 1218">
              <a:extLst>
                <a:ext uri="{FF2B5EF4-FFF2-40B4-BE49-F238E27FC236}">
                  <a16:creationId xmlns:a16="http://schemas.microsoft.com/office/drawing/2014/main" id="{C83AB4F4-74F2-4197-8E66-2FCC3DFB077A}"/>
                </a:ext>
              </a:extLst>
            </p:cNvPr>
            <p:cNvSpPr>
              <a:spLocks/>
            </p:cNvSpPr>
            <p:nvPr/>
          </p:nvSpPr>
          <p:spPr bwMode="auto">
            <a:xfrm>
              <a:off x="2595" y="2408"/>
              <a:ext cx="206" cy="81"/>
            </a:xfrm>
            <a:custGeom>
              <a:avLst/>
              <a:gdLst>
                <a:gd name="T0" fmla="*/ 0 w 823"/>
                <a:gd name="T1" fmla="*/ 0 h 325"/>
                <a:gd name="T2" fmla="*/ 0 w 823"/>
                <a:gd name="T3" fmla="*/ 0 h 325"/>
                <a:gd name="T4" fmla="*/ 0 w 823"/>
                <a:gd name="T5" fmla="*/ 0 h 325"/>
                <a:gd name="T6" fmla="*/ 0 w 823"/>
                <a:gd name="T7" fmla="*/ 0 h 325"/>
                <a:gd name="T8" fmla="*/ 0 w 823"/>
                <a:gd name="T9" fmla="*/ 0 h 325"/>
                <a:gd name="T10" fmla="*/ 0 w 823"/>
                <a:gd name="T11" fmla="*/ 0 h 325"/>
                <a:gd name="T12" fmla="*/ 0 w 823"/>
                <a:gd name="T13" fmla="*/ 0 h 325"/>
                <a:gd name="T14" fmla="*/ 0 w 823"/>
                <a:gd name="T15" fmla="*/ 0 h 325"/>
                <a:gd name="T16" fmla="*/ 0 w 823"/>
                <a:gd name="T17" fmla="*/ 0 h 325"/>
                <a:gd name="T18" fmla="*/ 0 w 823"/>
                <a:gd name="T19" fmla="*/ 0 h 325"/>
                <a:gd name="T20" fmla="*/ 0 w 823"/>
                <a:gd name="T21" fmla="*/ 0 h 325"/>
                <a:gd name="T22" fmla="*/ 0 w 823"/>
                <a:gd name="T23" fmla="*/ 0 h 325"/>
                <a:gd name="T24" fmla="*/ 0 w 823"/>
                <a:gd name="T25" fmla="*/ 0 h 325"/>
                <a:gd name="T26" fmla="*/ 0 w 823"/>
                <a:gd name="T27" fmla="*/ 0 h 325"/>
                <a:gd name="T28" fmla="*/ 0 w 823"/>
                <a:gd name="T29" fmla="*/ 0 h 325"/>
                <a:gd name="T30" fmla="*/ 0 w 823"/>
                <a:gd name="T31" fmla="*/ 0 h 325"/>
                <a:gd name="T32" fmla="*/ 0 w 823"/>
                <a:gd name="T33" fmla="*/ 0 h 325"/>
                <a:gd name="T34" fmla="*/ 0 w 823"/>
                <a:gd name="T35" fmla="*/ 0 h 325"/>
                <a:gd name="T36" fmla="*/ 0 w 823"/>
                <a:gd name="T37" fmla="*/ 0 h 325"/>
                <a:gd name="T38" fmla="*/ 0 w 823"/>
                <a:gd name="T39" fmla="*/ 0 h 325"/>
                <a:gd name="T40" fmla="*/ 0 w 823"/>
                <a:gd name="T41" fmla="*/ 0 h 325"/>
                <a:gd name="T42" fmla="*/ 0 w 823"/>
                <a:gd name="T43" fmla="*/ 0 h 325"/>
                <a:gd name="T44" fmla="*/ 0 w 823"/>
                <a:gd name="T45" fmla="*/ 0 h 325"/>
                <a:gd name="T46" fmla="*/ 0 w 823"/>
                <a:gd name="T47" fmla="*/ 0 h 325"/>
                <a:gd name="T48" fmla="*/ 0 w 823"/>
                <a:gd name="T49" fmla="*/ 0 h 325"/>
                <a:gd name="T50" fmla="*/ 0 w 823"/>
                <a:gd name="T51" fmla="*/ 0 h 325"/>
                <a:gd name="T52" fmla="*/ 0 w 823"/>
                <a:gd name="T53" fmla="*/ 0 h 325"/>
                <a:gd name="T54" fmla="*/ 0 w 823"/>
                <a:gd name="T55" fmla="*/ 0 h 325"/>
                <a:gd name="T56" fmla="*/ 0 w 823"/>
                <a:gd name="T57" fmla="*/ 0 h 325"/>
                <a:gd name="T58" fmla="*/ 0 w 823"/>
                <a:gd name="T59" fmla="*/ 0 h 325"/>
                <a:gd name="T60" fmla="*/ 0 w 823"/>
                <a:gd name="T61" fmla="*/ 0 h 325"/>
                <a:gd name="T62" fmla="*/ 0 w 823"/>
                <a:gd name="T63" fmla="*/ 0 h 325"/>
                <a:gd name="T64" fmla="*/ 0 w 823"/>
                <a:gd name="T65" fmla="*/ 0 h 325"/>
                <a:gd name="T66" fmla="*/ 0 w 823"/>
                <a:gd name="T67" fmla="*/ 0 h 325"/>
                <a:gd name="T68" fmla="*/ 0 w 823"/>
                <a:gd name="T69" fmla="*/ 0 h 325"/>
                <a:gd name="T70" fmla="*/ 0 w 823"/>
                <a:gd name="T71" fmla="*/ 0 h 325"/>
                <a:gd name="T72" fmla="*/ 0 w 823"/>
                <a:gd name="T73" fmla="*/ 0 h 325"/>
                <a:gd name="T74" fmla="*/ 0 w 823"/>
                <a:gd name="T75" fmla="*/ 0 h 325"/>
                <a:gd name="T76" fmla="*/ 0 w 823"/>
                <a:gd name="T77" fmla="*/ 0 h 325"/>
                <a:gd name="T78" fmla="*/ 0 w 823"/>
                <a:gd name="T79" fmla="*/ 0 h 325"/>
                <a:gd name="T80" fmla="*/ 0 w 823"/>
                <a:gd name="T81" fmla="*/ 0 h 325"/>
                <a:gd name="T82" fmla="*/ 0 w 823"/>
                <a:gd name="T83" fmla="*/ 0 h 325"/>
                <a:gd name="T84" fmla="*/ 0 w 823"/>
                <a:gd name="T85" fmla="*/ 0 h 325"/>
                <a:gd name="T86" fmla="*/ 0 w 823"/>
                <a:gd name="T87" fmla="*/ 0 h 325"/>
                <a:gd name="T88" fmla="*/ 0 w 823"/>
                <a:gd name="T89" fmla="*/ 0 h 325"/>
                <a:gd name="T90" fmla="*/ 0 w 823"/>
                <a:gd name="T91" fmla="*/ 0 h 3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3" h="325">
                  <a:moveTo>
                    <a:pt x="4" y="160"/>
                  </a:moveTo>
                  <a:lnTo>
                    <a:pt x="28" y="155"/>
                  </a:lnTo>
                  <a:lnTo>
                    <a:pt x="54" y="150"/>
                  </a:lnTo>
                  <a:lnTo>
                    <a:pt x="78" y="145"/>
                  </a:lnTo>
                  <a:lnTo>
                    <a:pt x="104" y="140"/>
                  </a:lnTo>
                  <a:lnTo>
                    <a:pt x="128" y="135"/>
                  </a:lnTo>
                  <a:lnTo>
                    <a:pt x="152" y="130"/>
                  </a:lnTo>
                  <a:lnTo>
                    <a:pt x="178" y="125"/>
                  </a:lnTo>
                  <a:lnTo>
                    <a:pt x="202" y="120"/>
                  </a:lnTo>
                  <a:lnTo>
                    <a:pt x="228" y="114"/>
                  </a:lnTo>
                  <a:lnTo>
                    <a:pt x="252" y="110"/>
                  </a:lnTo>
                  <a:lnTo>
                    <a:pt x="277" y="105"/>
                  </a:lnTo>
                  <a:lnTo>
                    <a:pt x="302" y="100"/>
                  </a:lnTo>
                  <a:lnTo>
                    <a:pt x="326" y="95"/>
                  </a:lnTo>
                  <a:lnTo>
                    <a:pt x="351" y="90"/>
                  </a:lnTo>
                  <a:lnTo>
                    <a:pt x="376" y="85"/>
                  </a:lnTo>
                  <a:lnTo>
                    <a:pt x="401" y="80"/>
                  </a:lnTo>
                  <a:lnTo>
                    <a:pt x="426" y="75"/>
                  </a:lnTo>
                  <a:lnTo>
                    <a:pt x="451" y="70"/>
                  </a:lnTo>
                  <a:lnTo>
                    <a:pt x="475" y="65"/>
                  </a:lnTo>
                  <a:lnTo>
                    <a:pt x="500" y="60"/>
                  </a:lnTo>
                  <a:lnTo>
                    <a:pt x="525" y="55"/>
                  </a:lnTo>
                  <a:lnTo>
                    <a:pt x="549" y="50"/>
                  </a:lnTo>
                  <a:lnTo>
                    <a:pt x="575" y="45"/>
                  </a:lnTo>
                  <a:lnTo>
                    <a:pt x="599" y="40"/>
                  </a:lnTo>
                  <a:lnTo>
                    <a:pt x="624" y="35"/>
                  </a:lnTo>
                  <a:lnTo>
                    <a:pt x="649" y="30"/>
                  </a:lnTo>
                  <a:lnTo>
                    <a:pt x="673" y="25"/>
                  </a:lnTo>
                  <a:lnTo>
                    <a:pt x="698" y="21"/>
                  </a:lnTo>
                  <a:lnTo>
                    <a:pt x="722" y="16"/>
                  </a:lnTo>
                  <a:lnTo>
                    <a:pt x="748" y="11"/>
                  </a:lnTo>
                  <a:lnTo>
                    <a:pt x="772" y="5"/>
                  </a:lnTo>
                  <a:lnTo>
                    <a:pt x="797" y="0"/>
                  </a:lnTo>
                  <a:lnTo>
                    <a:pt x="800" y="4"/>
                  </a:lnTo>
                  <a:lnTo>
                    <a:pt x="803" y="7"/>
                  </a:lnTo>
                  <a:lnTo>
                    <a:pt x="806" y="11"/>
                  </a:lnTo>
                  <a:lnTo>
                    <a:pt x="809" y="15"/>
                  </a:lnTo>
                  <a:lnTo>
                    <a:pt x="810" y="34"/>
                  </a:lnTo>
                  <a:lnTo>
                    <a:pt x="811" y="54"/>
                  </a:lnTo>
                  <a:lnTo>
                    <a:pt x="812" y="74"/>
                  </a:lnTo>
                  <a:lnTo>
                    <a:pt x="813" y="94"/>
                  </a:lnTo>
                  <a:lnTo>
                    <a:pt x="815" y="101"/>
                  </a:lnTo>
                  <a:lnTo>
                    <a:pt x="818" y="108"/>
                  </a:lnTo>
                  <a:lnTo>
                    <a:pt x="820" y="115"/>
                  </a:lnTo>
                  <a:lnTo>
                    <a:pt x="823" y="123"/>
                  </a:lnTo>
                  <a:lnTo>
                    <a:pt x="818" y="132"/>
                  </a:lnTo>
                  <a:lnTo>
                    <a:pt x="814" y="141"/>
                  </a:lnTo>
                  <a:lnTo>
                    <a:pt x="809" y="151"/>
                  </a:lnTo>
                  <a:lnTo>
                    <a:pt x="805" y="160"/>
                  </a:lnTo>
                  <a:lnTo>
                    <a:pt x="779" y="165"/>
                  </a:lnTo>
                  <a:lnTo>
                    <a:pt x="755" y="171"/>
                  </a:lnTo>
                  <a:lnTo>
                    <a:pt x="729" y="176"/>
                  </a:lnTo>
                  <a:lnTo>
                    <a:pt x="705" y="181"/>
                  </a:lnTo>
                  <a:lnTo>
                    <a:pt x="680" y="187"/>
                  </a:lnTo>
                  <a:lnTo>
                    <a:pt x="654" y="192"/>
                  </a:lnTo>
                  <a:lnTo>
                    <a:pt x="630" y="197"/>
                  </a:lnTo>
                  <a:lnTo>
                    <a:pt x="604" y="202"/>
                  </a:lnTo>
                  <a:lnTo>
                    <a:pt x="579" y="207"/>
                  </a:lnTo>
                  <a:lnTo>
                    <a:pt x="554" y="212"/>
                  </a:lnTo>
                  <a:lnTo>
                    <a:pt x="529" y="217"/>
                  </a:lnTo>
                  <a:lnTo>
                    <a:pt x="503" y="222"/>
                  </a:lnTo>
                  <a:lnTo>
                    <a:pt x="478" y="228"/>
                  </a:lnTo>
                  <a:lnTo>
                    <a:pt x="454" y="233"/>
                  </a:lnTo>
                  <a:lnTo>
                    <a:pt x="428" y="238"/>
                  </a:lnTo>
                  <a:lnTo>
                    <a:pt x="403" y="243"/>
                  </a:lnTo>
                  <a:lnTo>
                    <a:pt x="377" y="248"/>
                  </a:lnTo>
                  <a:lnTo>
                    <a:pt x="353" y="253"/>
                  </a:lnTo>
                  <a:lnTo>
                    <a:pt x="327" y="258"/>
                  </a:lnTo>
                  <a:lnTo>
                    <a:pt x="302" y="263"/>
                  </a:lnTo>
                  <a:lnTo>
                    <a:pt x="277" y="268"/>
                  </a:lnTo>
                  <a:lnTo>
                    <a:pt x="252" y="273"/>
                  </a:lnTo>
                  <a:lnTo>
                    <a:pt x="227" y="279"/>
                  </a:lnTo>
                  <a:lnTo>
                    <a:pt x="201" y="284"/>
                  </a:lnTo>
                  <a:lnTo>
                    <a:pt x="176" y="289"/>
                  </a:lnTo>
                  <a:lnTo>
                    <a:pt x="151" y="294"/>
                  </a:lnTo>
                  <a:lnTo>
                    <a:pt x="126" y="299"/>
                  </a:lnTo>
                  <a:lnTo>
                    <a:pt x="100" y="305"/>
                  </a:lnTo>
                  <a:lnTo>
                    <a:pt x="75" y="310"/>
                  </a:lnTo>
                  <a:lnTo>
                    <a:pt x="51" y="315"/>
                  </a:lnTo>
                  <a:lnTo>
                    <a:pt x="25" y="320"/>
                  </a:lnTo>
                  <a:lnTo>
                    <a:pt x="0" y="325"/>
                  </a:lnTo>
                  <a:lnTo>
                    <a:pt x="4" y="309"/>
                  </a:lnTo>
                  <a:lnTo>
                    <a:pt x="8" y="293"/>
                  </a:lnTo>
                  <a:lnTo>
                    <a:pt x="13" y="276"/>
                  </a:lnTo>
                  <a:lnTo>
                    <a:pt x="17" y="260"/>
                  </a:lnTo>
                  <a:lnTo>
                    <a:pt x="16" y="246"/>
                  </a:lnTo>
                  <a:lnTo>
                    <a:pt x="16" y="232"/>
                  </a:lnTo>
                  <a:lnTo>
                    <a:pt x="15" y="218"/>
                  </a:lnTo>
                  <a:lnTo>
                    <a:pt x="15" y="204"/>
                  </a:lnTo>
                  <a:lnTo>
                    <a:pt x="12" y="193"/>
                  </a:lnTo>
                  <a:lnTo>
                    <a:pt x="10" y="182"/>
                  </a:lnTo>
                  <a:lnTo>
                    <a:pt x="7" y="172"/>
                  </a:lnTo>
                  <a:lnTo>
                    <a:pt x="4" y="160"/>
                  </a:lnTo>
                  <a:close/>
                </a:path>
              </a:pathLst>
            </a:custGeom>
            <a:solidFill>
              <a:srgbClr val="B2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3" name="Freeform 1219">
              <a:extLst>
                <a:ext uri="{FF2B5EF4-FFF2-40B4-BE49-F238E27FC236}">
                  <a16:creationId xmlns:a16="http://schemas.microsoft.com/office/drawing/2014/main" id="{4CB36949-E0BF-4596-B90B-AA1DFF6852DF}"/>
                </a:ext>
              </a:extLst>
            </p:cNvPr>
            <p:cNvSpPr>
              <a:spLocks/>
            </p:cNvSpPr>
            <p:nvPr/>
          </p:nvSpPr>
          <p:spPr bwMode="auto">
            <a:xfrm>
              <a:off x="2595" y="2411"/>
              <a:ext cx="206" cy="76"/>
            </a:xfrm>
            <a:custGeom>
              <a:avLst/>
              <a:gdLst>
                <a:gd name="T0" fmla="*/ 0 w 823"/>
                <a:gd name="T1" fmla="*/ 0 h 302"/>
                <a:gd name="T2" fmla="*/ 0 w 823"/>
                <a:gd name="T3" fmla="*/ 0 h 302"/>
                <a:gd name="T4" fmla="*/ 0 w 823"/>
                <a:gd name="T5" fmla="*/ 0 h 302"/>
                <a:gd name="T6" fmla="*/ 0 w 823"/>
                <a:gd name="T7" fmla="*/ 0 h 302"/>
                <a:gd name="T8" fmla="*/ 0 w 823"/>
                <a:gd name="T9" fmla="*/ 0 h 302"/>
                <a:gd name="T10" fmla="*/ 0 w 823"/>
                <a:gd name="T11" fmla="*/ 0 h 302"/>
                <a:gd name="T12" fmla="*/ 0 w 823"/>
                <a:gd name="T13" fmla="*/ 0 h 302"/>
                <a:gd name="T14" fmla="*/ 0 w 823"/>
                <a:gd name="T15" fmla="*/ 0 h 302"/>
                <a:gd name="T16" fmla="*/ 0 w 823"/>
                <a:gd name="T17" fmla="*/ 0 h 302"/>
                <a:gd name="T18" fmla="*/ 0 w 823"/>
                <a:gd name="T19" fmla="*/ 0 h 3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23" h="302">
                  <a:moveTo>
                    <a:pt x="4" y="160"/>
                  </a:moveTo>
                  <a:lnTo>
                    <a:pt x="800" y="0"/>
                  </a:lnTo>
                  <a:lnTo>
                    <a:pt x="810" y="9"/>
                  </a:lnTo>
                  <a:lnTo>
                    <a:pt x="812" y="86"/>
                  </a:lnTo>
                  <a:lnTo>
                    <a:pt x="823" y="104"/>
                  </a:lnTo>
                  <a:lnTo>
                    <a:pt x="804" y="134"/>
                  </a:lnTo>
                  <a:lnTo>
                    <a:pt x="0" y="302"/>
                  </a:lnTo>
                  <a:lnTo>
                    <a:pt x="16" y="243"/>
                  </a:lnTo>
                  <a:lnTo>
                    <a:pt x="15" y="197"/>
                  </a:lnTo>
                  <a:lnTo>
                    <a:pt x="4" y="16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4" name="Freeform 1220">
              <a:extLst>
                <a:ext uri="{FF2B5EF4-FFF2-40B4-BE49-F238E27FC236}">
                  <a16:creationId xmlns:a16="http://schemas.microsoft.com/office/drawing/2014/main" id="{2AFEF798-CE67-49EF-9A89-486A72A7FBCE}"/>
                </a:ext>
              </a:extLst>
            </p:cNvPr>
            <p:cNvSpPr>
              <a:spLocks/>
            </p:cNvSpPr>
            <p:nvPr/>
          </p:nvSpPr>
          <p:spPr bwMode="auto">
            <a:xfrm>
              <a:off x="2602" y="2419"/>
              <a:ext cx="197" cy="49"/>
            </a:xfrm>
            <a:custGeom>
              <a:avLst/>
              <a:gdLst>
                <a:gd name="T0" fmla="*/ 0 w 790"/>
                <a:gd name="T1" fmla="*/ 0 h 198"/>
                <a:gd name="T2" fmla="*/ 0 w 790"/>
                <a:gd name="T3" fmla="*/ 0 h 198"/>
                <a:gd name="T4" fmla="*/ 0 w 790"/>
                <a:gd name="T5" fmla="*/ 0 h 198"/>
                <a:gd name="T6" fmla="*/ 0 w 790"/>
                <a:gd name="T7" fmla="*/ 0 h 198"/>
                <a:gd name="T8" fmla="*/ 0 w 790"/>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0" h="198">
                  <a:moveTo>
                    <a:pt x="0" y="170"/>
                  </a:moveTo>
                  <a:lnTo>
                    <a:pt x="790" y="0"/>
                  </a:lnTo>
                  <a:lnTo>
                    <a:pt x="788" y="34"/>
                  </a:lnTo>
                  <a:lnTo>
                    <a:pt x="4" y="198"/>
                  </a:lnTo>
                  <a:lnTo>
                    <a:pt x="0" y="170"/>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5" name="Freeform 1221">
              <a:extLst>
                <a:ext uri="{FF2B5EF4-FFF2-40B4-BE49-F238E27FC236}">
                  <a16:creationId xmlns:a16="http://schemas.microsoft.com/office/drawing/2014/main" id="{11B26B39-FFFB-4477-8398-D92E94368264}"/>
                </a:ext>
              </a:extLst>
            </p:cNvPr>
            <p:cNvSpPr>
              <a:spLocks/>
            </p:cNvSpPr>
            <p:nvPr/>
          </p:nvSpPr>
          <p:spPr bwMode="auto">
            <a:xfrm>
              <a:off x="2480" y="2369"/>
              <a:ext cx="124" cy="207"/>
            </a:xfrm>
            <a:custGeom>
              <a:avLst/>
              <a:gdLst>
                <a:gd name="T0" fmla="*/ 0 w 493"/>
                <a:gd name="T1" fmla="*/ 0 h 831"/>
                <a:gd name="T2" fmla="*/ 0 w 493"/>
                <a:gd name="T3" fmla="*/ 0 h 831"/>
                <a:gd name="T4" fmla="*/ 0 w 493"/>
                <a:gd name="T5" fmla="*/ 0 h 831"/>
                <a:gd name="T6" fmla="*/ 0 w 493"/>
                <a:gd name="T7" fmla="*/ 0 h 831"/>
                <a:gd name="T8" fmla="*/ 0 w 493"/>
                <a:gd name="T9" fmla="*/ 0 h 831"/>
                <a:gd name="T10" fmla="*/ 0 w 493"/>
                <a:gd name="T11" fmla="*/ 0 h 831"/>
                <a:gd name="T12" fmla="*/ 0 w 493"/>
                <a:gd name="T13" fmla="*/ 0 h 831"/>
                <a:gd name="T14" fmla="*/ 0 w 493"/>
                <a:gd name="T15" fmla="*/ 0 h 831"/>
                <a:gd name="T16" fmla="*/ 0 w 493"/>
                <a:gd name="T17" fmla="*/ 0 h 831"/>
                <a:gd name="T18" fmla="*/ 0 w 493"/>
                <a:gd name="T19" fmla="*/ 0 h 831"/>
                <a:gd name="T20" fmla="*/ 0 w 493"/>
                <a:gd name="T21" fmla="*/ 0 h 831"/>
                <a:gd name="T22" fmla="*/ 0 w 493"/>
                <a:gd name="T23" fmla="*/ 0 h 831"/>
                <a:gd name="T24" fmla="*/ 0 w 493"/>
                <a:gd name="T25" fmla="*/ 0 h 831"/>
                <a:gd name="T26" fmla="*/ 0 w 493"/>
                <a:gd name="T27" fmla="*/ 0 h 831"/>
                <a:gd name="T28" fmla="*/ 0 w 493"/>
                <a:gd name="T29" fmla="*/ 0 h 831"/>
                <a:gd name="T30" fmla="*/ 0 w 493"/>
                <a:gd name="T31" fmla="*/ 0 h 831"/>
                <a:gd name="T32" fmla="*/ 0 w 493"/>
                <a:gd name="T33" fmla="*/ 0 h 831"/>
                <a:gd name="T34" fmla="*/ 0 w 493"/>
                <a:gd name="T35" fmla="*/ 0 h 831"/>
                <a:gd name="T36" fmla="*/ 0 w 493"/>
                <a:gd name="T37" fmla="*/ 0 h 831"/>
                <a:gd name="T38" fmla="*/ 0 w 493"/>
                <a:gd name="T39" fmla="*/ 0 h 831"/>
                <a:gd name="T40" fmla="*/ 0 w 493"/>
                <a:gd name="T41" fmla="*/ 0 h 831"/>
                <a:gd name="T42" fmla="*/ 0 w 493"/>
                <a:gd name="T43" fmla="*/ 0 h 831"/>
                <a:gd name="T44" fmla="*/ 0 w 493"/>
                <a:gd name="T45" fmla="*/ 0 h 831"/>
                <a:gd name="T46" fmla="*/ 0 w 493"/>
                <a:gd name="T47" fmla="*/ 0 h 831"/>
                <a:gd name="T48" fmla="*/ 0 w 493"/>
                <a:gd name="T49" fmla="*/ 0 h 831"/>
                <a:gd name="T50" fmla="*/ 0 w 493"/>
                <a:gd name="T51" fmla="*/ 0 h 831"/>
                <a:gd name="T52" fmla="*/ 0 w 493"/>
                <a:gd name="T53" fmla="*/ 0 h 831"/>
                <a:gd name="T54" fmla="*/ 0 w 493"/>
                <a:gd name="T55" fmla="*/ 0 h 831"/>
                <a:gd name="T56" fmla="*/ 0 w 493"/>
                <a:gd name="T57" fmla="*/ 0 h 831"/>
                <a:gd name="T58" fmla="*/ 0 w 493"/>
                <a:gd name="T59" fmla="*/ 0 h 831"/>
                <a:gd name="T60" fmla="*/ 0 w 493"/>
                <a:gd name="T61" fmla="*/ 0 h 831"/>
                <a:gd name="T62" fmla="*/ 0 w 493"/>
                <a:gd name="T63" fmla="*/ 0 h 831"/>
                <a:gd name="T64" fmla="*/ 0 w 493"/>
                <a:gd name="T65" fmla="*/ 0 h 831"/>
                <a:gd name="T66" fmla="*/ 0 w 493"/>
                <a:gd name="T67" fmla="*/ 0 h 831"/>
                <a:gd name="T68" fmla="*/ 0 w 493"/>
                <a:gd name="T69" fmla="*/ 0 h 8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93" h="831">
                  <a:moveTo>
                    <a:pt x="263" y="18"/>
                  </a:moveTo>
                  <a:lnTo>
                    <a:pt x="293" y="34"/>
                  </a:lnTo>
                  <a:lnTo>
                    <a:pt x="320" y="52"/>
                  </a:lnTo>
                  <a:lnTo>
                    <a:pt x="346" y="73"/>
                  </a:lnTo>
                  <a:lnTo>
                    <a:pt x="369" y="95"/>
                  </a:lnTo>
                  <a:lnTo>
                    <a:pt x="392" y="119"/>
                  </a:lnTo>
                  <a:lnTo>
                    <a:pt x="411" y="144"/>
                  </a:lnTo>
                  <a:lnTo>
                    <a:pt x="429" y="173"/>
                  </a:lnTo>
                  <a:lnTo>
                    <a:pt x="445" y="201"/>
                  </a:lnTo>
                  <a:lnTo>
                    <a:pt x="459" y="233"/>
                  </a:lnTo>
                  <a:lnTo>
                    <a:pt x="471" y="266"/>
                  </a:lnTo>
                  <a:lnTo>
                    <a:pt x="480" y="301"/>
                  </a:lnTo>
                  <a:lnTo>
                    <a:pt x="487" y="338"/>
                  </a:lnTo>
                  <a:lnTo>
                    <a:pt x="491" y="376"/>
                  </a:lnTo>
                  <a:lnTo>
                    <a:pt x="493" y="416"/>
                  </a:lnTo>
                  <a:lnTo>
                    <a:pt x="493" y="458"/>
                  </a:lnTo>
                  <a:lnTo>
                    <a:pt x="490" y="502"/>
                  </a:lnTo>
                  <a:lnTo>
                    <a:pt x="483" y="552"/>
                  </a:lnTo>
                  <a:lnTo>
                    <a:pt x="476" y="603"/>
                  </a:lnTo>
                  <a:lnTo>
                    <a:pt x="469" y="654"/>
                  </a:lnTo>
                  <a:lnTo>
                    <a:pt x="462" y="704"/>
                  </a:lnTo>
                  <a:lnTo>
                    <a:pt x="453" y="722"/>
                  </a:lnTo>
                  <a:lnTo>
                    <a:pt x="442" y="737"/>
                  </a:lnTo>
                  <a:lnTo>
                    <a:pt x="432" y="750"/>
                  </a:lnTo>
                  <a:lnTo>
                    <a:pt x="422" y="763"/>
                  </a:lnTo>
                  <a:lnTo>
                    <a:pt x="412" y="772"/>
                  </a:lnTo>
                  <a:lnTo>
                    <a:pt x="402" y="780"/>
                  </a:lnTo>
                  <a:lnTo>
                    <a:pt x="392" y="786"/>
                  </a:lnTo>
                  <a:lnTo>
                    <a:pt x="381" y="791"/>
                  </a:lnTo>
                  <a:lnTo>
                    <a:pt x="363" y="798"/>
                  </a:lnTo>
                  <a:lnTo>
                    <a:pt x="345" y="805"/>
                  </a:lnTo>
                  <a:lnTo>
                    <a:pt x="327" y="812"/>
                  </a:lnTo>
                  <a:lnTo>
                    <a:pt x="311" y="818"/>
                  </a:lnTo>
                  <a:lnTo>
                    <a:pt x="294" y="823"/>
                  </a:lnTo>
                  <a:lnTo>
                    <a:pt x="279" y="827"/>
                  </a:lnTo>
                  <a:lnTo>
                    <a:pt x="264" y="830"/>
                  </a:lnTo>
                  <a:lnTo>
                    <a:pt x="250" y="831"/>
                  </a:lnTo>
                  <a:lnTo>
                    <a:pt x="238" y="830"/>
                  </a:lnTo>
                  <a:lnTo>
                    <a:pt x="226" y="828"/>
                  </a:lnTo>
                  <a:lnTo>
                    <a:pt x="215" y="822"/>
                  </a:lnTo>
                  <a:lnTo>
                    <a:pt x="207" y="814"/>
                  </a:lnTo>
                  <a:lnTo>
                    <a:pt x="200" y="803"/>
                  </a:lnTo>
                  <a:lnTo>
                    <a:pt x="194" y="789"/>
                  </a:lnTo>
                  <a:lnTo>
                    <a:pt x="191" y="771"/>
                  </a:lnTo>
                  <a:lnTo>
                    <a:pt x="189" y="749"/>
                  </a:lnTo>
                  <a:lnTo>
                    <a:pt x="195" y="708"/>
                  </a:lnTo>
                  <a:lnTo>
                    <a:pt x="198" y="659"/>
                  </a:lnTo>
                  <a:lnTo>
                    <a:pt x="196" y="606"/>
                  </a:lnTo>
                  <a:lnTo>
                    <a:pt x="190" y="549"/>
                  </a:lnTo>
                  <a:lnTo>
                    <a:pt x="178" y="487"/>
                  </a:lnTo>
                  <a:lnTo>
                    <a:pt x="161" y="424"/>
                  </a:lnTo>
                  <a:lnTo>
                    <a:pt x="137" y="359"/>
                  </a:lnTo>
                  <a:lnTo>
                    <a:pt x="108" y="293"/>
                  </a:lnTo>
                  <a:lnTo>
                    <a:pt x="0" y="209"/>
                  </a:lnTo>
                  <a:lnTo>
                    <a:pt x="14" y="179"/>
                  </a:lnTo>
                  <a:lnTo>
                    <a:pt x="26" y="150"/>
                  </a:lnTo>
                  <a:lnTo>
                    <a:pt x="37" y="124"/>
                  </a:lnTo>
                  <a:lnTo>
                    <a:pt x="48" y="99"/>
                  </a:lnTo>
                  <a:lnTo>
                    <a:pt x="58" y="78"/>
                  </a:lnTo>
                  <a:lnTo>
                    <a:pt x="68" y="59"/>
                  </a:lnTo>
                  <a:lnTo>
                    <a:pt x="79" y="42"/>
                  </a:lnTo>
                  <a:lnTo>
                    <a:pt x="90" y="29"/>
                  </a:lnTo>
                  <a:lnTo>
                    <a:pt x="104" y="18"/>
                  </a:lnTo>
                  <a:lnTo>
                    <a:pt x="118" y="9"/>
                  </a:lnTo>
                  <a:lnTo>
                    <a:pt x="135" y="3"/>
                  </a:lnTo>
                  <a:lnTo>
                    <a:pt x="154" y="0"/>
                  </a:lnTo>
                  <a:lnTo>
                    <a:pt x="176" y="0"/>
                  </a:lnTo>
                  <a:lnTo>
                    <a:pt x="201" y="2"/>
                  </a:lnTo>
                  <a:lnTo>
                    <a:pt x="231" y="9"/>
                  </a:lnTo>
                  <a:lnTo>
                    <a:pt x="263" y="18"/>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6" name="Freeform 1222">
              <a:extLst>
                <a:ext uri="{FF2B5EF4-FFF2-40B4-BE49-F238E27FC236}">
                  <a16:creationId xmlns:a16="http://schemas.microsoft.com/office/drawing/2014/main" id="{3673B4A1-AEC8-4C41-8BA9-B62F39C8B9C1}"/>
                </a:ext>
              </a:extLst>
            </p:cNvPr>
            <p:cNvSpPr>
              <a:spLocks/>
            </p:cNvSpPr>
            <p:nvPr/>
          </p:nvSpPr>
          <p:spPr bwMode="auto">
            <a:xfrm>
              <a:off x="2480" y="2370"/>
              <a:ext cx="123" cy="205"/>
            </a:xfrm>
            <a:custGeom>
              <a:avLst/>
              <a:gdLst>
                <a:gd name="T0" fmla="*/ 0 w 491"/>
                <a:gd name="T1" fmla="*/ 0 h 823"/>
                <a:gd name="T2" fmla="*/ 0 w 491"/>
                <a:gd name="T3" fmla="*/ 0 h 823"/>
                <a:gd name="T4" fmla="*/ 0 w 491"/>
                <a:gd name="T5" fmla="*/ 0 h 823"/>
                <a:gd name="T6" fmla="*/ 0 w 491"/>
                <a:gd name="T7" fmla="*/ 0 h 823"/>
                <a:gd name="T8" fmla="*/ 0 w 491"/>
                <a:gd name="T9" fmla="*/ 0 h 823"/>
                <a:gd name="T10" fmla="*/ 0 w 491"/>
                <a:gd name="T11" fmla="*/ 0 h 823"/>
                <a:gd name="T12" fmla="*/ 0 w 491"/>
                <a:gd name="T13" fmla="*/ 0 h 823"/>
                <a:gd name="T14" fmla="*/ 0 w 491"/>
                <a:gd name="T15" fmla="*/ 0 h 823"/>
                <a:gd name="T16" fmla="*/ 0 w 491"/>
                <a:gd name="T17" fmla="*/ 0 h 823"/>
                <a:gd name="T18" fmla="*/ 0 w 491"/>
                <a:gd name="T19" fmla="*/ 0 h 823"/>
                <a:gd name="T20" fmla="*/ 0 w 491"/>
                <a:gd name="T21" fmla="*/ 0 h 823"/>
                <a:gd name="T22" fmla="*/ 0 w 491"/>
                <a:gd name="T23" fmla="*/ 0 h 823"/>
                <a:gd name="T24" fmla="*/ 0 w 491"/>
                <a:gd name="T25" fmla="*/ 0 h 823"/>
                <a:gd name="T26" fmla="*/ 0 w 491"/>
                <a:gd name="T27" fmla="*/ 0 h 823"/>
                <a:gd name="T28" fmla="*/ 0 w 491"/>
                <a:gd name="T29" fmla="*/ 0 h 823"/>
                <a:gd name="T30" fmla="*/ 0 w 491"/>
                <a:gd name="T31" fmla="*/ 0 h 823"/>
                <a:gd name="T32" fmla="*/ 0 w 491"/>
                <a:gd name="T33" fmla="*/ 0 h 823"/>
                <a:gd name="T34" fmla="*/ 0 w 491"/>
                <a:gd name="T35" fmla="*/ 0 h 823"/>
                <a:gd name="T36" fmla="*/ 0 w 491"/>
                <a:gd name="T37" fmla="*/ 0 h 823"/>
                <a:gd name="T38" fmla="*/ 0 w 491"/>
                <a:gd name="T39" fmla="*/ 0 h 823"/>
                <a:gd name="T40" fmla="*/ 0 w 491"/>
                <a:gd name="T41" fmla="*/ 0 h 823"/>
                <a:gd name="T42" fmla="*/ 0 w 491"/>
                <a:gd name="T43" fmla="*/ 0 h 823"/>
                <a:gd name="T44" fmla="*/ 0 w 491"/>
                <a:gd name="T45" fmla="*/ 0 h 823"/>
                <a:gd name="T46" fmla="*/ 0 w 491"/>
                <a:gd name="T47" fmla="*/ 0 h 823"/>
                <a:gd name="T48" fmla="*/ 0 w 491"/>
                <a:gd name="T49" fmla="*/ 0 h 823"/>
                <a:gd name="T50" fmla="*/ 0 w 491"/>
                <a:gd name="T51" fmla="*/ 0 h 823"/>
                <a:gd name="T52" fmla="*/ 0 w 491"/>
                <a:gd name="T53" fmla="*/ 0 h 823"/>
                <a:gd name="T54" fmla="*/ 0 w 491"/>
                <a:gd name="T55" fmla="*/ 0 h 823"/>
                <a:gd name="T56" fmla="*/ 0 w 491"/>
                <a:gd name="T57" fmla="*/ 0 h 823"/>
                <a:gd name="T58" fmla="*/ 0 w 491"/>
                <a:gd name="T59" fmla="*/ 0 h 823"/>
                <a:gd name="T60" fmla="*/ 0 w 491"/>
                <a:gd name="T61" fmla="*/ 0 h 823"/>
                <a:gd name="T62" fmla="*/ 0 w 491"/>
                <a:gd name="T63" fmla="*/ 0 h 823"/>
                <a:gd name="T64" fmla="*/ 0 w 491"/>
                <a:gd name="T65" fmla="*/ 0 h 823"/>
                <a:gd name="T66" fmla="*/ 0 w 491"/>
                <a:gd name="T67" fmla="*/ 0 h 823"/>
                <a:gd name="T68" fmla="*/ 0 w 491"/>
                <a:gd name="T69" fmla="*/ 0 h 823"/>
                <a:gd name="T70" fmla="*/ 0 w 491"/>
                <a:gd name="T71" fmla="*/ 0 h 823"/>
                <a:gd name="T72" fmla="*/ 0 w 491"/>
                <a:gd name="T73" fmla="*/ 0 h 823"/>
                <a:gd name="T74" fmla="*/ 0 w 491"/>
                <a:gd name="T75" fmla="*/ 0 h 823"/>
                <a:gd name="T76" fmla="*/ 0 w 491"/>
                <a:gd name="T77" fmla="*/ 0 h 823"/>
                <a:gd name="T78" fmla="*/ 0 w 491"/>
                <a:gd name="T79" fmla="*/ 0 h 8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91" h="823">
                  <a:moveTo>
                    <a:pt x="266" y="20"/>
                  </a:moveTo>
                  <a:lnTo>
                    <a:pt x="296" y="37"/>
                  </a:lnTo>
                  <a:lnTo>
                    <a:pt x="322" y="55"/>
                  </a:lnTo>
                  <a:lnTo>
                    <a:pt x="348" y="76"/>
                  </a:lnTo>
                  <a:lnTo>
                    <a:pt x="371" y="98"/>
                  </a:lnTo>
                  <a:lnTo>
                    <a:pt x="393" y="122"/>
                  </a:lnTo>
                  <a:lnTo>
                    <a:pt x="412" y="146"/>
                  </a:lnTo>
                  <a:lnTo>
                    <a:pt x="429" y="174"/>
                  </a:lnTo>
                  <a:lnTo>
                    <a:pt x="445" y="202"/>
                  </a:lnTo>
                  <a:lnTo>
                    <a:pt x="459" y="232"/>
                  </a:lnTo>
                  <a:lnTo>
                    <a:pt x="469" y="264"/>
                  </a:lnTo>
                  <a:lnTo>
                    <a:pt x="478" y="298"/>
                  </a:lnTo>
                  <a:lnTo>
                    <a:pt x="485" y="334"/>
                  </a:lnTo>
                  <a:lnTo>
                    <a:pt x="489" y="371"/>
                  </a:lnTo>
                  <a:lnTo>
                    <a:pt x="491" y="410"/>
                  </a:lnTo>
                  <a:lnTo>
                    <a:pt x="491" y="452"/>
                  </a:lnTo>
                  <a:lnTo>
                    <a:pt x="489" y="495"/>
                  </a:lnTo>
                  <a:lnTo>
                    <a:pt x="485" y="520"/>
                  </a:lnTo>
                  <a:lnTo>
                    <a:pt x="482" y="546"/>
                  </a:lnTo>
                  <a:lnTo>
                    <a:pt x="478" y="571"/>
                  </a:lnTo>
                  <a:lnTo>
                    <a:pt x="474" y="597"/>
                  </a:lnTo>
                  <a:lnTo>
                    <a:pt x="470" y="622"/>
                  </a:lnTo>
                  <a:lnTo>
                    <a:pt x="467" y="647"/>
                  </a:lnTo>
                  <a:lnTo>
                    <a:pt x="463" y="671"/>
                  </a:lnTo>
                  <a:lnTo>
                    <a:pt x="459" y="694"/>
                  </a:lnTo>
                  <a:lnTo>
                    <a:pt x="450" y="712"/>
                  </a:lnTo>
                  <a:lnTo>
                    <a:pt x="439" y="727"/>
                  </a:lnTo>
                  <a:lnTo>
                    <a:pt x="430" y="741"/>
                  </a:lnTo>
                  <a:lnTo>
                    <a:pt x="420" y="752"/>
                  </a:lnTo>
                  <a:lnTo>
                    <a:pt x="411" y="763"/>
                  </a:lnTo>
                  <a:lnTo>
                    <a:pt x="401" y="771"/>
                  </a:lnTo>
                  <a:lnTo>
                    <a:pt x="392" y="778"/>
                  </a:lnTo>
                  <a:lnTo>
                    <a:pt x="381" y="783"/>
                  </a:lnTo>
                  <a:lnTo>
                    <a:pt x="363" y="790"/>
                  </a:lnTo>
                  <a:lnTo>
                    <a:pt x="346" y="797"/>
                  </a:lnTo>
                  <a:lnTo>
                    <a:pt x="328" y="803"/>
                  </a:lnTo>
                  <a:lnTo>
                    <a:pt x="312" y="810"/>
                  </a:lnTo>
                  <a:lnTo>
                    <a:pt x="296" y="815"/>
                  </a:lnTo>
                  <a:lnTo>
                    <a:pt x="281" y="819"/>
                  </a:lnTo>
                  <a:lnTo>
                    <a:pt x="266" y="822"/>
                  </a:lnTo>
                  <a:lnTo>
                    <a:pt x="254" y="823"/>
                  </a:lnTo>
                  <a:lnTo>
                    <a:pt x="242" y="822"/>
                  </a:lnTo>
                  <a:lnTo>
                    <a:pt x="231" y="819"/>
                  </a:lnTo>
                  <a:lnTo>
                    <a:pt x="222" y="814"/>
                  </a:lnTo>
                  <a:lnTo>
                    <a:pt x="213" y="805"/>
                  </a:lnTo>
                  <a:lnTo>
                    <a:pt x="206" y="794"/>
                  </a:lnTo>
                  <a:lnTo>
                    <a:pt x="201" y="780"/>
                  </a:lnTo>
                  <a:lnTo>
                    <a:pt x="198" y="763"/>
                  </a:lnTo>
                  <a:lnTo>
                    <a:pt x="196" y="741"/>
                  </a:lnTo>
                  <a:lnTo>
                    <a:pt x="204" y="696"/>
                  </a:lnTo>
                  <a:lnTo>
                    <a:pt x="208" y="644"/>
                  </a:lnTo>
                  <a:lnTo>
                    <a:pt x="208" y="588"/>
                  </a:lnTo>
                  <a:lnTo>
                    <a:pt x="203" y="527"/>
                  </a:lnTo>
                  <a:lnTo>
                    <a:pt x="192" y="465"/>
                  </a:lnTo>
                  <a:lnTo>
                    <a:pt x="174" y="401"/>
                  </a:lnTo>
                  <a:lnTo>
                    <a:pt x="149" y="337"/>
                  </a:lnTo>
                  <a:lnTo>
                    <a:pt x="116" y="275"/>
                  </a:lnTo>
                  <a:lnTo>
                    <a:pt x="101" y="266"/>
                  </a:lnTo>
                  <a:lnTo>
                    <a:pt x="87" y="257"/>
                  </a:lnTo>
                  <a:lnTo>
                    <a:pt x="72" y="249"/>
                  </a:lnTo>
                  <a:lnTo>
                    <a:pt x="58" y="240"/>
                  </a:lnTo>
                  <a:lnTo>
                    <a:pt x="43" y="232"/>
                  </a:lnTo>
                  <a:lnTo>
                    <a:pt x="29" y="223"/>
                  </a:lnTo>
                  <a:lnTo>
                    <a:pt x="14" y="214"/>
                  </a:lnTo>
                  <a:lnTo>
                    <a:pt x="0" y="205"/>
                  </a:lnTo>
                  <a:lnTo>
                    <a:pt x="14" y="175"/>
                  </a:lnTo>
                  <a:lnTo>
                    <a:pt x="26" y="146"/>
                  </a:lnTo>
                  <a:lnTo>
                    <a:pt x="37" y="120"/>
                  </a:lnTo>
                  <a:lnTo>
                    <a:pt x="48" y="96"/>
                  </a:lnTo>
                  <a:lnTo>
                    <a:pt x="59" y="76"/>
                  </a:lnTo>
                  <a:lnTo>
                    <a:pt x="69" y="57"/>
                  </a:lnTo>
                  <a:lnTo>
                    <a:pt x="80" y="41"/>
                  </a:lnTo>
                  <a:lnTo>
                    <a:pt x="92" y="27"/>
                  </a:lnTo>
                  <a:lnTo>
                    <a:pt x="105" y="17"/>
                  </a:lnTo>
                  <a:lnTo>
                    <a:pt x="120" y="9"/>
                  </a:lnTo>
                  <a:lnTo>
                    <a:pt x="137" y="4"/>
                  </a:lnTo>
                  <a:lnTo>
                    <a:pt x="156" y="0"/>
                  </a:lnTo>
                  <a:lnTo>
                    <a:pt x="179" y="1"/>
                  </a:lnTo>
                  <a:lnTo>
                    <a:pt x="204" y="5"/>
                  </a:lnTo>
                  <a:lnTo>
                    <a:pt x="233" y="11"/>
                  </a:lnTo>
                  <a:lnTo>
                    <a:pt x="266" y="20"/>
                  </a:lnTo>
                  <a:close/>
                </a:path>
              </a:pathLst>
            </a:custGeom>
            <a:solidFill>
              <a:srgbClr val="0033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7" name="Freeform 1223">
              <a:extLst>
                <a:ext uri="{FF2B5EF4-FFF2-40B4-BE49-F238E27FC236}">
                  <a16:creationId xmlns:a16="http://schemas.microsoft.com/office/drawing/2014/main" id="{E1628F8B-06F3-4817-A82C-391C79BB1E1E}"/>
                </a:ext>
              </a:extLst>
            </p:cNvPr>
            <p:cNvSpPr>
              <a:spLocks/>
            </p:cNvSpPr>
            <p:nvPr/>
          </p:nvSpPr>
          <p:spPr bwMode="auto">
            <a:xfrm>
              <a:off x="2480" y="2371"/>
              <a:ext cx="123" cy="203"/>
            </a:xfrm>
            <a:custGeom>
              <a:avLst/>
              <a:gdLst>
                <a:gd name="T0" fmla="*/ 0 w 490"/>
                <a:gd name="T1" fmla="*/ 0 h 812"/>
                <a:gd name="T2" fmla="*/ 0 w 490"/>
                <a:gd name="T3" fmla="*/ 0 h 812"/>
                <a:gd name="T4" fmla="*/ 0 w 490"/>
                <a:gd name="T5" fmla="*/ 0 h 812"/>
                <a:gd name="T6" fmla="*/ 0 w 490"/>
                <a:gd name="T7" fmla="*/ 0 h 812"/>
                <a:gd name="T8" fmla="*/ 0 w 490"/>
                <a:gd name="T9" fmla="*/ 0 h 812"/>
                <a:gd name="T10" fmla="*/ 0 w 490"/>
                <a:gd name="T11" fmla="*/ 0 h 812"/>
                <a:gd name="T12" fmla="*/ 0 w 490"/>
                <a:gd name="T13" fmla="*/ 0 h 812"/>
                <a:gd name="T14" fmla="*/ 0 w 490"/>
                <a:gd name="T15" fmla="*/ 0 h 812"/>
                <a:gd name="T16" fmla="*/ 0 w 490"/>
                <a:gd name="T17" fmla="*/ 0 h 812"/>
                <a:gd name="T18" fmla="*/ 0 w 490"/>
                <a:gd name="T19" fmla="*/ 0 h 812"/>
                <a:gd name="T20" fmla="*/ 0 w 490"/>
                <a:gd name="T21" fmla="*/ 0 h 812"/>
                <a:gd name="T22" fmla="*/ 0 w 490"/>
                <a:gd name="T23" fmla="*/ 0 h 812"/>
                <a:gd name="T24" fmla="*/ 0 w 490"/>
                <a:gd name="T25" fmla="*/ 0 h 812"/>
                <a:gd name="T26" fmla="*/ 0 w 490"/>
                <a:gd name="T27" fmla="*/ 0 h 812"/>
                <a:gd name="T28" fmla="*/ 0 w 490"/>
                <a:gd name="T29" fmla="*/ 0 h 812"/>
                <a:gd name="T30" fmla="*/ 0 w 490"/>
                <a:gd name="T31" fmla="*/ 0 h 812"/>
                <a:gd name="T32" fmla="*/ 0 w 490"/>
                <a:gd name="T33" fmla="*/ 0 h 812"/>
                <a:gd name="T34" fmla="*/ 0 w 490"/>
                <a:gd name="T35" fmla="*/ 0 h 812"/>
                <a:gd name="T36" fmla="*/ 0 w 490"/>
                <a:gd name="T37" fmla="*/ 0 h 812"/>
                <a:gd name="T38" fmla="*/ 0 w 490"/>
                <a:gd name="T39" fmla="*/ 0 h 812"/>
                <a:gd name="T40" fmla="*/ 0 w 490"/>
                <a:gd name="T41" fmla="*/ 0 h 812"/>
                <a:gd name="T42" fmla="*/ 0 w 490"/>
                <a:gd name="T43" fmla="*/ 0 h 812"/>
                <a:gd name="T44" fmla="*/ 0 w 490"/>
                <a:gd name="T45" fmla="*/ 0 h 812"/>
                <a:gd name="T46" fmla="*/ 0 w 490"/>
                <a:gd name="T47" fmla="*/ 0 h 812"/>
                <a:gd name="T48" fmla="*/ 0 w 490"/>
                <a:gd name="T49" fmla="*/ 0 h 812"/>
                <a:gd name="T50" fmla="*/ 0 w 490"/>
                <a:gd name="T51" fmla="*/ 0 h 812"/>
                <a:gd name="T52" fmla="*/ 0 w 490"/>
                <a:gd name="T53" fmla="*/ 0 h 812"/>
                <a:gd name="T54" fmla="*/ 0 w 490"/>
                <a:gd name="T55" fmla="*/ 0 h 812"/>
                <a:gd name="T56" fmla="*/ 0 w 490"/>
                <a:gd name="T57" fmla="*/ 0 h 812"/>
                <a:gd name="T58" fmla="*/ 0 w 490"/>
                <a:gd name="T59" fmla="*/ 0 h 812"/>
                <a:gd name="T60" fmla="*/ 0 w 490"/>
                <a:gd name="T61" fmla="*/ 0 h 812"/>
                <a:gd name="T62" fmla="*/ 0 w 490"/>
                <a:gd name="T63" fmla="*/ 0 h 812"/>
                <a:gd name="T64" fmla="*/ 0 w 490"/>
                <a:gd name="T65" fmla="*/ 0 h 812"/>
                <a:gd name="T66" fmla="*/ 0 w 490"/>
                <a:gd name="T67" fmla="*/ 0 h 812"/>
                <a:gd name="T68" fmla="*/ 0 w 490"/>
                <a:gd name="T69" fmla="*/ 0 h 812"/>
                <a:gd name="T70" fmla="*/ 0 w 490"/>
                <a:gd name="T71" fmla="*/ 0 h 812"/>
                <a:gd name="T72" fmla="*/ 0 w 490"/>
                <a:gd name="T73" fmla="*/ 0 h 812"/>
                <a:gd name="T74" fmla="*/ 0 w 490"/>
                <a:gd name="T75" fmla="*/ 0 h 812"/>
                <a:gd name="T76" fmla="*/ 0 w 490"/>
                <a:gd name="T77" fmla="*/ 0 h 812"/>
                <a:gd name="T78" fmla="*/ 0 w 490"/>
                <a:gd name="T79" fmla="*/ 0 h 8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90" h="812">
                  <a:moveTo>
                    <a:pt x="268" y="19"/>
                  </a:moveTo>
                  <a:lnTo>
                    <a:pt x="297" y="37"/>
                  </a:lnTo>
                  <a:lnTo>
                    <a:pt x="324" y="57"/>
                  </a:lnTo>
                  <a:lnTo>
                    <a:pt x="350" y="77"/>
                  </a:lnTo>
                  <a:lnTo>
                    <a:pt x="372" y="99"/>
                  </a:lnTo>
                  <a:lnTo>
                    <a:pt x="394" y="122"/>
                  </a:lnTo>
                  <a:lnTo>
                    <a:pt x="413" y="146"/>
                  </a:lnTo>
                  <a:lnTo>
                    <a:pt x="429" y="173"/>
                  </a:lnTo>
                  <a:lnTo>
                    <a:pt x="444" y="200"/>
                  </a:lnTo>
                  <a:lnTo>
                    <a:pt x="457" y="230"/>
                  </a:lnTo>
                  <a:lnTo>
                    <a:pt x="468" y="260"/>
                  </a:lnTo>
                  <a:lnTo>
                    <a:pt x="477" y="293"/>
                  </a:lnTo>
                  <a:lnTo>
                    <a:pt x="483" y="328"/>
                  </a:lnTo>
                  <a:lnTo>
                    <a:pt x="487" y="364"/>
                  </a:lnTo>
                  <a:lnTo>
                    <a:pt x="490" y="403"/>
                  </a:lnTo>
                  <a:lnTo>
                    <a:pt x="490" y="444"/>
                  </a:lnTo>
                  <a:lnTo>
                    <a:pt x="488" y="487"/>
                  </a:lnTo>
                  <a:lnTo>
                    <a:pt x="484" y="512"/>
                  </a:lnTo>
                  <a:lnTo>
                    <a:pt x="480" y="539"/>
                  </a:lnTo>
                  <a:lnTo>
                    <a:pt x="476" y="564"/>
                  </a:lnTo>
                  <a:lnTo>
                    <a:pt x="473" y="589"/>
                  </a:lnTo>
                  <a:lnTo>
                    <a:pt x="469" y="613"/>
                  </a:lnTo>
                  <a:lnTo>
                    <a:pt x="465" y="637"/>
                  </a:lnTo>
                  <a:lnTo>
                    <a:pt x="461" y="661"/>
                  </a:lnTo>
                  <a:lnTo>
                    <a:pt x="458" y="683"/>
                  </a:lnTo>
                  <a:lnTo>
                    <a:pt x="448" y="701"/>
                  </a:lnTo>
                  <a:lnTo>
                    <a:pt x="438" y="715"/>
                  </a:lnTo>
                  <a:lnTo>
                    <a:pt x="428" y="729"/>
                  </a:lnTo>
                  <a:lnTo>
                    <a:pt x="419" y="740"/>
                  </a:lnTo>
                  <a:lnTo>
                    <a:pt x="410" y="751"/>
                  </a:lnTo>
                  <a:lnTo>
                    <a:pt x="401" y="760"/>
                  </a:lnTo>
                  <a:lnTo>
                    <a:pt x="391" y="767"/>
                  </a:lnTo>
                  <a:lnTo>
                    <a:pt x="381" y="773"/>
                  </a:lnTo>
                  <a:lnTo>
                    <a:pt x="363" y="780"/>
                  </a:lnTo>
                  <a:lnTo>
                    <a:pt x="346" y="786"/>
                  </a:lnTo>
                  <a:lnTo>
                    <a:pt x="329" y="793"/>
                  </a:lnTo>
                  <a:lnTo>
                    <a:pt x="313" y="798"/>
                  </a:lnTo>
                  <a:lnTo>
                    <a:pt x="298" y="805"/>
                  </a:lnTo>
                  <a:lnTo>
                    <a:pt x="284" y="809"/>
                  </a:lnTo>
                  <a:lnTo>
                    <a:pt x="270" y="811"/>
                  </a:lnTo>
                  <a:lnTo>
                    <a:pt x="258" y="812"/>
                  </a:lnTo>
                  <a:lnTo>
                    <a:pt x="246" y="811"/>
                  </a:lnTo>
                  <a:lnTo>
                    <a:pt x="237" y="809"/>
                  </a:lnTo>
                  <a:lnTo>
                    <a:pt x="228" y="803"/>
                  </a:lnTo>
                  <a:lnTo>
                    <a:pt x="220" y="794"/>
                  </a:lnTo>
                  <a:lnTo>
                    <a:pt x="213" y="784"/>
                  </a:lnTo>
                  <a:lnTo>
                    <a:pt x="209" y="770"/>
                  </a:lnTo>
                  <a:lnTo>
                    <a:pt x="206" y="752"/>
                  </a:lnTo>
                  <a:lnTo>
                    <a:pt x="204" y="730"/>
                  </a:lnTo>
                  <a:lnTo>
                    <a:pt x="213" y="683"/>
                  </a:lnTo>
                  <a:lnTo>
                    <a:pt x="220" y="628"/>
                  </a:lnTo>
                  <a:lnTo>
                    <a:pt x="221" y="569"/>
                  </a:lnTo>
                  <a:lnTo>
                    <a:pt x="216" y="505"/>
                  </a:lnTo>
                  <a:lnTo>
                    <a:pt x="206" y="441"/>
                  </a:lnTo>
                  <a:lnTo>
                    <a:pt x="187" y="376"/>
                  </a:lnTo>
                  <a:lnTo>
                    <a:pt x="161" y="313"/>
                  </a:lnTo>
                  <a:lnTo>
                    <a:pt x="124" y="255"/>
                  </a:lnTo>
                  <a:lnTo>
                    <a:pt x="109" y="248"/>
                  </a:lnTo>
                  <a:lnTo>
                    <a:pt x="93" y="241"/>
                  </a:lnTo>
                  <a:lnTo>
                    <a:pt x="78" y="234"/>
                  </a:lnTo>
                  <a:lnTo>
                    <a:pt x="62" y="227"/>
                  </a:lnTo>
                  <a:lnTo>
                    <a:pt x="47" y="221"/>
                  </a:lnTo>
                  <a:lnTo>
                    <a:pt x="31" y="214"/>
                  </a:lnTo>
                  <a:lnTo>
                    <a:pt x="15" y="206"/>
                  </a:lnTo>
                  <a:lnTo>
                    <a:pt x="0" y="199"/>
                  </a:lnTo>
                  <a:lnTo>
                    <a:pt x="14" y="169"/>
                  </a:lnTo>
                  <a:lnTo>
                    <a:pt x="26" y="140"/>
                  </a:lnTo>
                  <a:lnTo>
                    <a:pt x="37" y="115"/>
                  </a:lnTo>
                  <a:lnTo>
                    <a:pt x="49" y="91"/>
                  </a:lnTo>
                  <a:lnTo>
                    <a:pt x="59" y="71"/>
                  </a:lnTo>
                  <a:lnTo>
                    <a:pt x="70" y="53"/>
                  </a:lnTo>
                  <a:lnTo>
                    <a:pt x="81" y="37"/>
                  </a:lnTo>
                  <a:lnTo>
                    <a:pt x="93" y="24"/>
                  </a:lnTo>
                  <a:lnTo>
                    <a:pt x="107" y="14"/>
                  </a:lnTo>
                  <a:lnTo>
                    <a:pt x="122" y="6"/>
                  </a:lnTo>
                  <a:lnTo>
                    <a:pt x="139" y="2"/>
                  </a:lnTo>
                  <a:lnTo>
                    <a:pt x="158" y="0"/>
                  </a:lnTo>
                  <a:lnTo>
                    <a:pt x="181" y="0"/>
                  </a:lnTo>
                  <a:lnTo>
                    <a:pt x="206" y="4"/>
                  </a:lnTo>
                  <a:lnTo>
                    <a:pt x="236" y="10"/>
                  </a:lnTo>
                  <a:lnTo>
                    <a:pt x="268" y="19"/>
                  </a:lnTo>
                  <a:close/>
                </a:path>
              </a:pathLst>
            </a:custGeom>
            <a:solidFill>
              <a:srgbClr val="0035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8" name="Freeform 1224">
              <a:extLst>
                <a:ext uri="{FF2B5EF4-FFF2-40B4-BE49-F238E27FC236}">
                  <a16:creationId xmlns:a16="http://schemas.microsoft.com/office/drawing/2014/main" id="{3B28E1CD-344E-4F25-9A2F-662D9A01C01D}"/>
                </a:ext>
              </a:extLst>
            </p:cNvPr>
            <p:cNvSpPr>
              <a:spLocks/>
            </p:cNvSpPr>
            <p:nvPr/>
          </p:nvSpPr>
          <p:spPr bwMode="auto">
            <a:xfrm>
              <a:off x="2480" y="2372"/>
              <a:ext cx="123" cy="201"/>
            </a:xfrm>
            <a:custGeom>
              <a:avLst/>
              <a:gdLst>
                <a:gd name="T0" fmla="*/ 0 w 488"/>
                <a:gd name="T1" fmla="*/ 0 h 804"/>
                <a:gd name="T2" fmla="*/ 0 w 488"/>
                <a:gd name="T3" fmla="*/ 0 h 804"/>
                <a:gd name="T4" fmla="*/ 0 w 488"/>
                <a:gd name="T5" fmla="*/ 0 h 804"/>
                <a:gd name="T6" fmla="*/ 0 w 488"/>
                <a:gd name="T7" fmla="*/ 0 h 804"/>
                <a:gd name="T8" fmla="*/ 0 w 488"/>
                <a:gd name="T9" fmla="*/ 0 h 804"/>
                <a:gd name="T10" fmla="*/ 0 w 488"/>
                <a:gd name="T11" fmla="*/ 0 h 804"/>
                <a:gd name="T12" fmla="*/ 0 w 488"/>
                <a:gd name="T13" fmla="*/ 0 h 804"/>
                <a:gd name="T14" fmla="*/ 0 w 488"/>
                <a:gd name="T15" fmla="*/ 0 h 804"/>
                <a:gd name="T16" fmla="*/ 0 w 488"/>
                <a:gd name="T17" fmla="*/ 0 h 804"/>
                <a:gd name="T18" fmla="*/ 0 w 488"/>
                <a:gd name="T19" fmla="*/ 0 h 804"/>
                <a:gd name="T20" fmla="*/ 0 w 488"/>
                <a:gd name="T21" fmla="*/ 0 h 804"/>
                <a:gd name="T22" fmla="*/ 0 w 488"/>
                <a:gd name="T23" fmla="*/ 0 h 804"/>
                <a:gd name="T24" fmla="*/ 0 w 488"/>
                <a:gd name="T25" fmla="*/ 0 h 804"/>
                <a:gd name="T26" fmla="*/ 0 w 488"/>
                <a:gd name="T27" fmla="*/ 0 h 804"/>
                <a:gd name="T28" fmla="*/ 0 w 488"/>
                <a:gd name="T29" fmla="*/ 0 h 804"/>
                <a:gd name="T30" fmla="*/ 0 w 488"/>
                <a:gd name="T31" fmla="*/ 0 h 804"/>
                <a:gd name="T32" fmla="*/ 0 w 488"/>
                <a:gd name="T33" fmla="*/ 0 h 804"/>
                <a:gd name="T34" fmla="*/ 0 w 488"/>
                <a:gd name="T35" fmla="*/ 0 h 804"/>
                <a:gd name="T36" fmla="*/ 0 w 488"/>
                <a:gd name="T37" fmla="*/ 0 h 804"/>
                <a:gd name="T38" fmla="*/ 0 w 488"/>
                <a:gd name="T39" fmla="*/ 0 h 804"/>
                <a:gd name="T40" fmla="*/ 0 w 488"/>
                <a:gd name="T41" fmla="*/ 0 h 804"/>
                <a:gd name="T42" fmla="*/ 0 w 488"/>
                <a:gd name="T43" fmla="*/ 0 h 804"/>
                <a:gd name="T44" fmla="*/ 0 w 488"/>
                <a:gd name="T45" fmla="*/ 0 h 804"/>
                <a:gd name="T46" fmla="*/ 0 w 488"/>
                <a:gd name="T47" fmla="*/ 0 h 804"/>
                <a:gd name="T48" fmla="*/ 0 w 488"/>
                <a:gd name="T49" fmla="*/ 0 h 804"/>
                <a:gd name="T50" fmla="*/ 0 w 488"/>
                <a:gd name="T51" fmla="*/ 0 h 804"/>
                <a:gd name="T52" fmla="*/ 0 w 488"/>
                <a:gd name="T53" fmla="*/ 0 h 804"/>
                <a:gd name="T54" fmla="*/ 0 w 488"/>
                <a:gd name="T55" fmla="*/ 0 h 804"/>
                <a:gd name="T56" fmla="*/ 0 w 488"/>
                <a:gd name="T57" fmla="*/ 0 h 804"/>
                <a:gd name="T58" fmla="*/ 0 w 488"/>
                <a:gd name="T59" fmla="*/ 0 h 804"/>
                <a:gd name="T60" fmla="*/ 0 w 488"/>
                <a:gd name="T61" fmla="*/ 0 h 804"/>
                <a:gd name="T62" fmla="*/ 0 w 488"/>
                <a:gd name="T63" fmla="*/ 0 h 804"/>
                <a:gd name="T64" fmla="*/ 0 w 488"/>
                <a:gd name="T65" fmla="*/ 0 h 804"/>
                <a:gd name="T66" fmla="*/ 0 w 488"/>
                <a:gd name="T67" fmla="*/ 0 h 804"/>
                <a:gd name="T68" fmla="*/ 0 w 488"/>
                <a:gd name="T69" fmla="*/ 0 h 804"/>
                <a:gd name="T70" fmla="*/ 0 w 488"/>
                <a:gd name="T71" fmla="*/ 0 h 804"/>
                <a:gd name="T72" fmla="*/ 0 w 488"/>
                <a:gd name="T73" fmla="*/ 0 h 804"/>
                <a:gd name="T74" fmla="*/ 0 w 488"/>
                <a:gd name="T75" fmla="*/ 0 h 804"/>
                <a:gd name="T76" fmla="*/ 0 w 488"/>
                <a:gd name="T77" fmla="*/ 0 h 804"/>
                <a:gd name="T78" fmla="*/ 0 w 488"/>
                <a:gd name="T79" fmla="*/ 0 h 8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88" h="804">
                  <a:moveTo>
                    <a:pt x="271" y="20"/>
                  </a:moveTo>
                  <a:lnTo>
                    <a:pt x="300" y="39"/>
                  </a:lnTo>
                  <a:lnTo>
                    <a:pt x="327" y="59"/>
                  </a:lnTo>
                  <a:lnTo>
                    <a:pt x="352" y="80"/>
                  </a:lnTo>
                  <a:lnTo>
                    <a:pt x="374" y="102"/>
                  </a:lnTo>
                  <a:lnTo>
                    <a:pt x="395" y="125"/>
                  </a:lnTo>
                  <a:lnTo>
                    <a:pt x="413" y="148"/>
                  </a:lnTo>
                  <a:lnTo>
                    <a:pt x="430" y="174"/>
                  </a:lnTo>
                  <a:lnTo>
                    <a:pt x="444" y="200"/>
                  </a:lnTo>
                  <a:lnTo>
                    <a:pt x="457" y="229"/>
                  </a:lnTo>
                  <a:lnTo>
                    <a:pt x="467" y="258"/>
                  </a:lnTo>
                  <a:lnTo>
                    <a:pt x="475" y="290"/>
                  </a:lnTo>
                  <a:lnTo>
                    <a:pt x="481" y="324"/>
                  </a:lnTo>
                  <a:lnTo>
                    <a:pt x="485" y="359"/>
                  </a:lnTo>
                  <a:lnTo>
                    <a:pt x="487" y="397"/>
                  </a:lnTo>
                  <a:lnTo>
                    <a:pt x="488" y="437"/>
                  </a:lnTo>
                  <a:lnTo>
                    <a:pt x="486" y="480"/>
                  </a:lnTo>
                  <a:lnTo>
                    <a:pt x="482" y="506"/>
                  </a:lnTo>
                  <a:lnTo>
                    <a:pt x="479" y="533"/>
                  </a:lnTo>
                  <a:lnTo>
                    <a:pt x="475" y="558"/>
                  </a:lnTo>
                  <a:lnTo>
                    <a:pt x="471" y="584"/>
                  </a:lnTo>
                  <a:lnTo>
                    <a:pt x="467" y="607"/>
                  </a:lnTo>
                  <a:lnTo>
                    <a:pt x="462" y="630"/>
                  </a:lnTo>
                  <a:lnTo>
                    <a:pt x="458" y="654"/>
                  </a:lnTo>
                  <a:lnTo>
                    <a:pt x="454" y="675"/>
                  </a:lnTo>
                  <a:lnTo>
                    <a:pt x="444" y="692"/>
                  </a:lnTo>
                  <a:lnTo>
                    <a:pt x="436" y="706"/>
                  </a:lnTo>
                  <a:lnTo>
                    <a:pt x="427" y="719"/>
                  </a:lnTo>
                  <a:lnTo>
                    <a:pt x="418" y="730"/>
                  </a:lnTo>
                  <a:lnTo>
                    <a:pt x="409" y="741"/>
                  </a:lnTo>
                  <a:lnTo>
                    <a:pt x="400" y="750"/>
                  </a:lnTo>
                  <a:lnTo>
                    <a:pt x="390" y="758"/>
                  </a:lnTo>
                  <a:lnTo>
                    <a:pt x="380" y="765"/>
                  </a:lnTo>
                  <a:lnTo>
                    <a:pt x="363" y="772"/>
                  </a:lnTo>
                  <a:lnTo>
                    <a:pt x="346" y="778"/>
                  </a:lnTo>
                  <a:lnTo>
                    <a:pt x="329" y="785"/>
                  </a:lnTo>
                  <a:lnTo>
                    <a:pt x="314" y="790"/>
                  </a:lnTo>
                  <a:lnTo>
                    <a:pt x="299" y="795"/>
                  </a:lnTo>
                  <a:lnTo>
                    <a:pt x="286" y="800"/>
                  </a:lnTo>
                  <a:lnTo>
                    <a:pt x="272" y="803"/>
                  </a:lnTo>
                  <a:lnTo>
                    <a:pt x="261" y="804"/>
                  </a:lnTo>
                  <a:lnTo>
                    <a:pt x="250" y="803"/>
                  </a:lnTo>
                  <a:lnTo>
                    <a:pt x="241" y="800"/>
                  </a:lnTo>
                  <a:lnTo>
                    <a:pt x="233" y="794"/>
                  </a:lnTo>
                  <a:lnTo>
                    <a:pt x="226" y="786"/>
                  </a:lnTo>
                  <a:lnTo>
                    <a:pt x="221" y="775"/>
                  </a:lnTo>
                  <a:lnTo>
                    <a:pt x="215" y="761"/>
                  </a:lnTo>
                  <a:lnTo>
                    <a:pt x="212" y="744"/>
                  </a:lnTo>
                  <a:lnTo>
                    <a:pt x="211" y="722"/>
                  </a:lnTo>
                  <a:lnTo>
                    <a:pt x="223" y="672"/>
                  </a:lnTo>
                  <a:lnTo>
                    <a:pt x="230" y="615"/>
                  </a:lnTo>
                  <a:lnTo>
                    <a:pt x="233" y="552"/>
                  </a:lnTo>
                  <a:lnTo>
                    <a:pt x="230" y="486"/>
                  </a:lnTo>
                  <a:lnTo>
                    <a:pt x="220" y="418"/>
                  </a:lnTo>
                  <a:lnTo>
                    <a:pt x="200" y="353"/>
                  </a:lnTo>
                  <a:lnTo>
                    <a:pt x="172" y="292"/>
                  </a:lnTo>
                  <a:lnTo>
                    <a:pt x="132" y="238"/>
                  </a:lnTo>
                  <a:lnTo>
                    <a:pt x="116" y="233"/>
                  </a:lnTo>
                  <a:lnTo>
                    <a:pt x="99" y="227"/>
                  </a:lnTo>
                  <a:lnTo>
                    <a:pt x="83" y="222"/>
                  </a:lnTo>
                  <a:lnTo>
                    <a:pt x="66" y="217"/>
                  </a:lnTo>
                  <a:lnTo>
                    <a:pt x="50" y="212"/>
                  </a:lnTo>
                  <a:lnTo>
                    <a:pt x="33" y="205"/>
                  </a:lnTo>
                  <a:lnTo>
                    <a:pt x="16" y="200"/>
                  </a:lnTo>
                  <a:lnTo>
                    <a:pt x="0" y="195"/>
                  </a:lnTo>
                  <a:lnTo>
                    <a:pt x="14" y="165"/>
                  </a:lnTo>
                  <a:lnTo>
                    <a:pt x="26" y="136"/>
                  </a:lnTo>
                  <a:lnTo>
                    <a:pt x="37" y="111"/>
                  </a:lnTo>
                  <a:lnTo>
                    <a:pt x="49" y="88"/>
                  </a:lnTo>
                  <a:lnTo>
                    <a:pt x="60" y="68"/>
                  </a:lnTo>
                  <a:lnTo>
                    <a:pt x="71" y="50"/>
                  </a:lnTo>
                  <a:lnTo>
                    <a:pt x="82" y="35"/>
                  </a:lnTo>
                  <a:lnTo>
                    <a:pt x="94" y="22"/>
                  </a:lnTo>
                  <a:lnTo>
                    <a:pt x="108" y="13"/>
                  </a:lnTo>
                  <a:lnTo>
                    <a:pt x="124" y="6"/>
                  </a:lnTo>
                  <a:lnTo>
                    <a:pt x="141" y="1"/>
                  </a:lnTo>
                  <a:lnTo>
                    <a:pt x="161" y="0"/>
                  </a:lnTo>
                  <a:lnTo>
                    <a:pt x="183" y="1"/>
                  </a:lnTo>
                  <a:lnTo>
                    <a:pt x="209" y="4"/>
                  </a:lnTo>
                  <a:lnTo>
                    <a:pt x="238" y="11"/>
                  </a:lnTo>
                  <a:lnTo>
                    <a:pt x="271" y="20"/>
                  </a:lnTo>
                  <a:close/>
                </a:path>
              </a:pathLst>
            </a:custGeom>
            <a:solidFill>
              <a:srgbClr val="003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9" name="Freeform 1225">
              <a:extLst>
                <a:ext uri="{FF2B5EF4-FFF2-40B4-BE49-F238E27FC236}">
                  <a16:creationId xmlns:a16="http://schemas.microsoft.com/office/drawing/2014/main" id="{C2AC6C79-3C7D-48ED-9E7C-183337F4B0A9}"/>
                </a:ext>
              </a:extLst>
            </p:cNvPr>
            <p:cNvSpPr>
              <a:spLocks/>
            </p:cNvSpPr>
            <p:nvPr/>
          </p:nvSpPr>
          <p:spPr bwMode="auto">
            <a:xfrm>
              <a:off x="2480" y="2373"/>
              <a:ext cx="122" cy="199"/>
            </a:xfrm>
            <a:custGeom>
              <a:avLst/>
              <a:gdLst>
                <a:gd name="T0" fmla="*/ 0 w 486"/>
                <a:gd name="T1" fmla="*/ 0 h 796"/>
                <a:gd name="T2" fmla="*/ 0 w 486"/>
                <a:gd name="T3" fmla="*/ 0 h 796"/>
                <a:gd name="T4" fmla="*/ 0 w 486"/>
                <a:gd name="T5" fmla="*/ 0 h 796"/>
                <a:gd name="T6" fmla="*/ 0 w 486"/>
                <a:gd name="T7" fmla="*/ 0 h 796"/>
                <a:gd name="T8" fmla="*/ 0 w 486"/>
                <a:gd name="T9" fmla="*/ 0 h 796"/>
                <a:gd name="T10" fmla="*/ 0 w 486"/>
                <a:gd name="T11" fmla="*/ 0 h 796"/>
                <a:gd name="T12" fmla="*/ 0 w 486"/>
                <a:gd name="T13" fmla="*/ 0 h 796"/>
                <a:gd name="T14" fmla="*/ 0 w 486"/>
                <a:gd name="T15" fmla="*/ 0 h 796"/>
                <a:gd name="T16" fmla="*/ 0 w 486"/>
                <a:gd name="T17" fmla="*/ 0 h 796"/>
                <a:gd name="T18" fmla="*/ 0 w 486"/>
                <a:gd name="T19" fmla="*/ 0 h 796"/>
                <a:gd name="T20" fmla="*/ 0 w 486"/>
                <a:gd name="T21" fmla="*/ 0 h 796"/>
                <a:gd name="T22" fmla="*/ 0 w 486"/>
                <a:gd name="T23" fmla="*/ 0 h 796"/>
                <a:gd name="T24" fmla="*/ 0 w 486"/>
                <a:gd name="T25" fmla="*/ 0 h 796"/>
                <a:gd name="T26" fmla="*/ 0 w 486"/>
                <a:gd name="T27" fmla="*/ 0 h 796"/>
                <a:gd name="T28" fmla="*/ 0 w 486"/>
                <a:gd name="T29" fmla="*/ 0 h 796"/>
                <a:gd name="T30" fmla="*/ 0 w 486"/>
                <a:gd name="T31" fmla="*/ 0 h 796"/>
                <a:gd name="T32" fmla="*/ 0 w 486"/>
                <a:gd name="T33" fmla="*/ 0 h 796"/>
                <a:gd name="T34" fmla="*/ 0 w 486"/>
                <a:gd name="T35" fmla="*/ 0 h 796"/>
                <a:gd name="T36" fmla="*/ 0 w 486"/>
                <a:gd name="T37" fmla="*/ 0 h 796"/>
                <a:gd name="T38" fmla="*/ 0 w 486"/>
                <a:gd name="T39" fmla="*/ 0 h 796"/>
                <a:gd name="T40" fmla="*/ 0 w 486"/>
                <a:gd name="T41" fmla="*/ 0 h 796"/>
                <a:gd name="T42" fmla="*/ 0 w 486"/>
                <a:gd name="T43" fmla="*/ 0 h 796"/>
                <a:gd name="T44" fmla="*/ 0 w 486"/>
                <a:gd name="T45" fmla="*/ 0 h 796"/>
                <a:gd name="T46" fmla="*/ 0 w 486"/>
                <a:gd name="T47" fmla="*/ 0 h 796"/>
                <a:gd name="T48" fmla="*/ 0 w 486"/>
                <a:gd name="T49" fmla="*/ 0 h 796"/>
                <a:gd name="T50" fmla="*/ 0 w 486"/>
                <a:gd name="T51" fmla="*/ 0 h 796"/>
                <a:gd name="T52" fmla="*/ 0 w 486"/>
                <a:gd name="T53" fmla="*/ 0 h 796"/>
                <a:gd name="T54" fmla="*/ 0 w 486"/>
                <a:gd name="T55" fmla="*/ 0 h 796"/>
                <a:gd name="T56" fmla="*/ 0 w 486"/>
                <a:gd name="T57" fmla="*/ 0 h 796"/>
                <a:gd name="T58" fmla="*/ 0 w 486"/>
                <a:gd name="T59" fmla="*/ 0 h 796"/>
                <a:gd name="T60" fmla="*/ 0 w 486"/>
                <a:gd name="T61" fmla="*/ 0 h 796"/>
                <a:gd name="T62" fmla="*/ 0 w 486"/>
                <a:gd name="T63" fmla="*/ 0 h 796"/>
                <a:gd name="T64" fmla="*/ 0 w 486"/>
                <a:gd name="T65" fmla="*/ 0 h 796"/>
                <a:gd name="T66" fmla="*/ 0 w 486"/>
                <a:gd name="T67" fmla="*/ 0 h 796"/>
                <a:gd name="T68" fmla="*/ 0 w 486"/>
                <a:gd name="T69" fmla="*/ 0 h 796"/>
                <a:gd name="T70" fmla="*/ 0 w 486"/>
                <a:gd name="T71" fmla="*/ 0 h 7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6" h="796">
                  <a:moveTo>
                    <a:pt x="273" y="21"/>
                  </a:moveTo>
                  <a:lnTo>
                    <a:pt x="302" y="41"/>
                  </a:lnTo>
                  <a:lnTo>
                    <a:pt x="329" y="62"/>
                  </a:lnTo>
                  <a:lnTo>
                    <a:pt x="354" y="83"/>
                  </a:lnTo>
                  <a:lnTo>
                    <a:pt x="376" y="105"/>
                  </a:lnTo>
                  <a:lnTo>
                    <a:pt x="396" y="127"/>
                  </a:lnTo>
                  <a:lnTo>
                    <a:pt x="414" y="151"/>
                  </a:lnTo>
                  <a:lnTo>
                    <a:pt x="430" y="175"/>
                  </a:lnTo>
                  <a:lnTo>
                    <a:pt x="443" y="200"/>
                  </a:lnTo>
                  <a:lnTo>
                    <a:pt x="456" y="228"/>
                  </a:lnTo>
                  <a:lnTo>
                    <a:pt x="466" y="256"/>
                  </a:lnTo>
                  <a:lnTo>
                    <a:pt x="473" y="287"/>
                  </a:lnTo>
                  <a:lnTo>
                    <a:pt x="479" y="320"/>
                  </a:lnTo>
                  <a:lnTo>
                    <a:pt x="483" y="354"/>
                  </a:lnTo>
                  <a:lnTo>
                    <a:pt x="486" y="391"/>
                  </a:lnTo>
                  <a:lnTo>
                    <a:pt x="486" y="431"/>
                  </a:lnTo>
                  <a:lnTo>
                    <a:pt x="485" y="473"/>
                  </a:lnTo>
                  <a:lnTo>
                    <a:pt x="481" y="500"/>
                  </a:lnTo>
                  <a:lnTo>
                    <a:pt x="477" y="527"/>
                  </a:lnTo>
                  <a:lnTo>
                    <a:pt x="473" y="553"/>
                  </a:lnTo>
                  <a:lnTo>
                    <a:pt x="469" y="577"/>
                  </a:lnTo>
                  <a:lnTo>
                    <a:pt x="464" y="601"/>
                  </a:lnTo>
                  <a:lnTo>
                    <a:pt x="460" y="623"/>
                  </a:lnTo>
                  <a:lnTo>
                    <a:pt x="456" y="646"/>
                  </a:lnTo>
                  <a:lnTo>
                    <a:pt x="452" y="666"/>
                  </a:lnTo>
                  <a:lnTo>
                    <a:pt x="442" y="681"/>
                  </a:lnTo>
                  <a:lnTo>
                    <a:pt x="434" y="696"/>
                  </a:lnTo>
                  <a:lnTo>
                    <a:pt x="425" y="709"/>
                  </a:lnTo>
                  <a:lnTo>
                    <a:pt x="416" y="720"/>
                  </a:lnTo>
                  <a:lnTo>
                    <a:pt x="408" y="731"/>
                  </a:lnTo>
                  <a:lnTo>
                    <a:pt x="399" y="741"/>
                  </a:lnTo>
                  <a:lnTo>
                    <a:pt x="390" y="749"/>
                  </a:lnTo>
                  <a:lnTo>
                    <a:pt x="380" y="756"/>
                  </a:lnTo>
                  <a:lnTo>
                    <a:pt x="346" y="770"/>
                  </a:lnTo>
                  <a:lnTo>
                    <a:pt x="314" y="782"/>
                  </a:lnTo>
                  <a:lnTo>
                    <a:pt x="288" y="791"/>
                  </a:lnTo>
                  <a:lnTo>
                    <a:pt x="265" y="796"/>
                  </a:lnTo>
                  <a:lnTo>
                    <a:pt x="246" y="791"/>
                  </a:lnTo>
                  <a:lnTo>
                    <a:pt x="233" y="778"/>
                  </a:lnTo>
                  <a:lnTo>
                    <a:pt x="224" y="753"/>
                  </a:lnTo>
                  <a:lnTo>
                    <a:pt x="220" y="713"/>
                  </a:lnTo>
                  <a:lnTo>
                    <a:pt x="232" y="661"/>
                  </a:lnTo>
                  <a:lnTo>
                    <a:pt x="241" y="601"/>
                  </a:lnTo>
                  <a:lnTo>
                    <a:pt x="245" y="534"/>
                  </a:lnTo>
                  <a:lnTo>
                    <a:pt x="243" y="465"/>
                  </a:lnTo>
                  <a:lnTo>
                    <a:pt x="234" y="396"/>
                  </a:lnTo>
                  <a:lnTo>
                    <a:pt x="214" y="331"/>
                  </a:lnTo>
                  <a:lnTo>
                    <a:pt x="184" y="271"/>
                  </a:lnTo>
                  <a:lnTo>
                    <a:pt x="141" y="221"/>
                  </a:lnTo>
                  <a:lnTo>
                    <a:pt x="123" y="217"/>
                  </a:lnTo>
                  <a:lnTo>
                    <a:pt x="106" y="214"/>
                  </a:lnTo>
                  <a:lnTo>
                    <a:pt x="87" y="210"/>
                  </a:lnTo>
                  <a:lnTo>
                    <a:pt x="70" y="206"/>
                  </a:lnTo>
                  <a:lnTo>
                    <a:pt x="53" y="202"/>
                  </a:lnTo>
                  <a:lnTo>
                    <a:pt x="35" y="198"/>
                  </a:lnTo>
                  <a:lnTo>
                    <a:pt x="17" y="195"/>
                  </a:lnTo>
                  <a:lnTo>
                    <a:pt x="0" y="191"/>
                  </a:lnTo>
                  <a:lnTo>
                    <a:pt x="14" y="161"/>
                  </a:lnTo>
                  <a:lnTo>
                    <a:pt x="26" y="133"/>
                  </a:lnTo>
                  <a:lnTo>
                    <a:pt x="38" y="108"/>
                  </a:lnTo>
                  <a:lnTo>
                    <a:pt x="50" y="85"/>
                  </a:lnTo>
                  <a:lnTo>
                    <a:pt x="60" y="65"/>
                  </a:lnTo>
                  <a:lnTo>
                    <a:pt x="71" y="48"/>
                  </a:lnTo>
                  <a:lnTo>
                    <a:pt x="83" y="33"/>
                  </a:lnTo>
                  <a:lnTo>
                    <a:pt x="95" y="21"/>
                  </a:lnTo>
                  <a:lnTo>
                    <a:pt x="110" y="12"/>
                  </a:lnTo>
                  <a:lnTo>
                    <a:pt x="125" y="5"/>
                  </a:lnTo>
                  <a:lnTo>
                    <a:pt x="143" y="1"/>
                  </a:lnTo>
                  <a:lnTo>
                    <a:pt x="163" y="0"/>
                  </a:lnTo>
                  <a:lnTo>
                    <a:pt x="185" y="1"/>
                  </a:lnTo>
                  <a:lnTo>
                    <a:pt x="211" y="5"/>
                  </a:lnTo>
                  <a:lnTo>
                    <a:pt x="241" y="12"/>
                  </a:lnTo>
                  <a:lnTo>
                    <a:pt x="273" y="21"/>
                  </a:lnTo>
                  <a:close/>
                </a:path>
              </a:pathLst>
            </a:custGeom>
            <a:solidFill>
              <a:srgbClr val="113A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0" name="Freeform 1226">
              <a:extLst>
                <a:ext uri="{FF2B5EF4-FFF2-40B4-BE49-F238E27FC236}">
                  <a16:creationId xmlns:a16="http://schemas.microsoft.com/office/drawing/2014/main" id="{006A576E-0332-48F0-82F1-49EF05A5261F}"/>
                </a:ext>
              </a:extLst>
            </p:cNvPr>
            <p:cNvSpPr>
              <a:spLocks/>
            </p:cNvSpPr>
            <p:nvPr/>
          </p:nvSpPr>
          <p:spPr bwMode="auto">
            <a:xfrm>
              <a:off x="2480" y="2374"/>
              <a:ext cx="122" cy="197"/>
            </a:xfrm>
            <a:custGeom>
              <a:avLst/>
              <a:gdLst>
                <a:gd name="T0" fmla="*/ 0 w 485"/>
                <a:gd name="T1" fmla="*/ 0 h 786"/>
                <a:gd name="T2" fmla="*/ 0 w 485"/>
                <a:gd name="T3" fmla="*/ 0 h 786"/>
                <a:gd name="T4" fmla="*/ 0 w 485"/>
                <a:gd name="T5" fmla="*/ 0 h 786"/>
                <a:gd name="T6" fmla="*/ 0 w 485"/>
                <a:gd name="T7" fmla="*/ 0 h 786"/>
                <a:gd name="T8" fmla="*/ 0 w 485"/>
                <a:gd name="T9" fmla="*/ 0 h 786"/>
                <a:gd name="T10" fmla="*/ 0 w 485"/>
                <a:gd name="T11" fmla="*/ 0 h 786"/>
                <a:gd name="T12" fmla="*/ 0 w 485"/>
                <a:gd name="T13" fmla="*/ 0 h 786"/>
                <a:gd name="T14" fmla="*/ 0 w 485"/>
                <a:gd name="T15" fmla="*/ 0 h 786"/>
                <a:gd name="T16" fmla="*/ 0 w 485"/>
                <a:gd name="T17" fmla="*/ 0 h 786"/>
                <a:gd name="T18" fmla="*/ 0 w 485"/>
                <a:gd name="T19" fmla="*/ 0 h 786"/>
                <a:gd name="T20" fmla="*/ 0 w 485"/>
                <a:gd name="T21" fmla="*/ 0 h 786"/>
                <a:gd name="T22" fmla="*/ 0 w 485"/>
                <a:gd name="T23" fmla="*/ 0 h 786"/>
                <a:gd name="T24" fmla="*/ 0 w 485"/>
                <a:gd name="T25" fmla="*/ 0 h 786"/>
                <a:gd name="T26" fmla="*/ 0 w 485"/>
                <a:gd name="T27" fmla="*/ 0 h 786"/>
                <a:gd name="T28" fmla="*/ 0 w 485"/>
                <a:gd name="T29" fmla="*/ 0 h 786"/>
                <a:gd name="T30" fmla="*/ 0 w 485"/>
                <a:gd name="T31" fmla="*/ 0 h 786"/>
                <a:gd name="T32" fmla="*/ 0 w 485"/>
                <a:gd name="T33" fmla="*/ 0 h 786"/>
                <a:gd name="T34" fmla="*/ 0 w 485"/>
                <a:gd name="T35" fmla="*/ 0 h 786"/>
                <a:gd name="T36" fmla="*/ 0 w 485"/>
                <a:gd name="T37" fmla="*/ 0 h 786"/>
                <a:gd name="T38" fmla="*/ 0 w 485"/>
                <a:gd name="T39" fmla="*/ 0 h 786"/>
                <a:gd name="T40" fmla="*/ 0 w 485"/>
                <a:gd name="T41" fmla="*/ 0 h 786"/>
                <a:gd name="T42" fmla="*/ 0 w 485"/>
                <a:gd name="T43" fmla="*/ 0 h 786"/>
                <a:gd name="T44" fmla="*/ 0 w 485"/>
                <a:gd name="T45" fmla="*/ 0 h 786"/>
                <a:gd name="T46" fmla="*/ 0 w 485"/>
                <a:gd name="T47" fmla="*/ 0 h 786"/>
                <a:gd name="T48" fmla="*/ 0 w 485"/>
                <a:gd name="T49" fmla="*/ 0 h 786"/>
                <a:gd name="T50" fmla="*/ 0 w 485"/>
                <a:gd name="T51" fmla="*/ 0 h 786"/>
                <a:gd name="T52" fmla="*/ 0 w 485"/>
                <a:gd name="T53" fmla="*/ 0 h 786"/>
                <a:gd name="T54" fmla="*/ 0 w 485"/>
                <a:gd name="T55" fmla="*/ 0 h 786"/>
                <a:gd name="T56" fmla="*/ 0 w 485"/>
                <a:gd name="T57" fmla="*/ 0 h 786"/>
                <a:gd name="T58" fmla="*/ 0 w 485"/>
                <a:gd name="T59" fmla="*/ 0 h 786"/>
                <a:gd name="T60" fmla="*/ 0 w 485"/>
                <a:gd name="T61" fmla="*/ 0 h 786"/>
                <a:gd name="T62" fmla="*/ 0 w 485"/>
                <a:gd name="T63" fmla="*/ 0 h 786"/>
                <a:gd name="T64" fmla="*/ 0 w 485"/>
                <a:gd name="T65" fmla="*/ 0 h 786"/>
                <a:gd name="T66" fmla="*/ 0 w 485"/>
                <a:gd name="T67" fmla="*/ 0 h 786"/>
                <a:gd name="T68" fmla="*/ 0 w 485"/>
                <a:gd name="T69" fmla="*/ 0 h 786"/>
                <a:gd name="T70" fmla="*/ 0 w 485"/>
                <a:gd name="T71" fmla="*/ 0 h 7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5" h="786">
                  <a:moveTo>
                    <a:pt x="277" y="22"/>
                  </a:moveTo>
                  <a:lnTo>
                    <a:pt x="305" y="44"/>
                  </a:lnTo>
                  <a:lnTo>
                    <a:pt x="332" y="65"/>
                  </a:lnTo>
                  <a:lnTo>
                    <a:pt x="356" y="86"/>
                  </a:lnTo>
                  <a:lnTo>
                    <a:pt x="378" y="108"/>
                  </a:lnTo>
                  <a:lnTo>
                    <a:pt x="398" y="129"/>
                  </a:lnTo>
                  <a:lnTo>
                    <a:pt x="415" y="153"/>
                  </a:lnTo>
                  <a:lnTo>
                    <a:pt x="430" y="176"/>
                  </a:lnTo>
                  <a:lnTo>
                    <a:pt x="444" y="202"/>
                  </a:lnTo>
                  <a:lnTo>
                    <a:pt x="456" y="227"/>
                  </a:lnTo>
                  <a:lnTo>
                    <a:pt x="465" y="256"/>
                  </a:lnTo>
                  <a:lnTo>
                    <a:pt x="472" y="285"/>
                  </a:lnTo>
                  <a:lnTo>
                    <a:pt x="478" y="317"/>
                  </a:lnTo>
                  <a:lnTo>
                    <a:pt x="482" y="350"/>
                  </a:lnTo>
                  <a:lnTo>
                    <a:pt x="484" y="386"/>
                  </a:lnTo>
                  <a:lnTo>
                    <a:pt x="485" y="425"/>
                  </a:lnTo>
                  <a:lnTo>
                    <a:pt x="484" y="466"/>
                  </a:lnTo>
                  <a:lnTo>
                    <a:pt x="480" y="495"/>
                  </a:lnTo>
                  <a:lnTo>
                    <a:pt x="476" y="522"/>
                  </a:lnTo>
                  <a:lnTo>
                    <a:pt x="471" y="547"/>
                  </a:lnTo>
                  <a:lnTo>
                    <a:pt x="467" y="571"/>
                  </a:lnTo>
                  <a:lnTo>
                    <a:pt x="462" y="595"/>
                  </a:lnTo>
                  <a:lnTo>
                    <a:pt x="458" y="616"/>
                  </a:lnTo>
                  <a:lnTo>
                    <a:pt x="453" y="638"/>
                  </a:lnTo>
                  <a:lnTo>
                    <a:pt x="449" y="657"/>
                  </a:lnTo>
                  <a:lnTo>
                    <a:pt x="440" y="672"/>
                  </a:lnTo>
                  <a:lnTo>
                    <a:pt x="431" y="687"/>
                  </a:lnTo>
                  <a:lnTo>
                    <a:pt x="423" y="699"/>
                  </a:lnTo>
                  <a:lnTo>
                    <a:pt x="415" y="711"/>
                  </a:lnTo>
                  <a:lnTo>
                    <a:pt x="407" y="721"/>
                  </a:lnTo>
                  <a:lnTo>
                    <a:pt x="398" y="731"/>
                  </a:lnTo>
                  <a:lnTo>
                    <a:pt x="390" y="740"/>
                  </a:lnTo>
                  <a:lnTo>
                    <a:pt x="380" y="748"/>
                  </a:lnTo>
                  <a:lnTo>
                    <a:pt x="346" y="761"/>
                  </a:lnTo>
                  <a:lnTo>
                    <a:pt x="315" y="773"/>
                  </a:lnTo>
                  <a:lnTo>
                    <a:pt x="290" y="782"/>
                  </a:lnTo>
                  <a:lnTo>
                    <a:pt x="268" y="786"/>
                  </a:lnTo>
                  <a:lnTo>
                    <a:pt x="251" y="782"/>
                  </a:lnTo>
                  <a:lnTo>
                    <a:pt x="239" y="769"/>
                  </a:lnTo>
                  <a:lnTo>
                    <a:pt x="231" y="744"/>
                  </a:lnTo>
                  <a:lnTo>
                    <a:pt x="228" y="705"/>
                  </a:lnTo>
                  <a:lnTo>
                    <a:pt x="242" y="650"/>
                  </a:lnTo>
                  <a:lnTo>
                    <a:pt x="252" y="586"/>
                  </a:lnTo>
                  <a:lnTo>
                    <a:pt x="257" y="516"/>
                  </a:lnTo>
                  <a:lnTo>
                    <a:pt x="256" y="444"/>
                  </a:lnTo>
                  <a:lnTo>
                    <a:pt x="247" y="374"/>
                  </a:lnTo>
                  <a:lnTo>
                    <a:pt x="227" y="308"/>
                  </a:lnTo>
                  <a:lnTo>
                    <a:pt x="195" y="249"/>
                  </a:lnTo>
                  <a:lnTo>
                    <a:pt x="149" y="204"/>
                  </a:lnTo>
                  <a:lnTo>
                    <a:pt x="131" y="202"/>
                  </a:lnTo>
                  <a:lnTo>
                    <a:pt x="112" y="200"/>
                  </a:lnTo>
                  <a:lnTo>
                    <a:pt x="93" y="197"/>
                  </a:lnTo>
                  <a:lnTo>
                    <a:pt x="75" y="195"/>
                  </a:lnTo>
                  <a:lnTo>
                    <a:pt x="56" y="193"/>
                  </a:lnTo>
                  <a:lnTo>
                    <a:pt x="37" y="191"/>
                  </a:lnTo>
                  <a:lnTo>
                    <a:pt x="18" y="189"/>
                  </a:lnTo>
                  <a:lnTo>
                    <a:pt x="0" y="187"/>
                  </a:lnTo>
                  <a:lnTo>
                    <a:pt x="14" y="157"/>
                  </a:lnTo>
                  <a:lnTo>
                    <a:pt x="26" y="129"/>
                  </a:lnTo>
                  <a:lnTo>
                    <a:pt x="38" y="104"/>
                  </a:lnTo>
                  <a:lnTo>
                    <a:pt x="50" y="81"/>
                  </a:lnTo>
                  <a:lnTo>
                    <a:pt x="61" y="62"/>
                  </a:lnTo>
                  <a:lnTo>
                    <a:pt x="72" y="46"/>
                  </a:lnTo>
                  <a:lnTo>
                    <a:pt x="84" y="31"/>
                  </a:lnTo>
                  <a:lnTo>
                    <a:pt x="97" y="19"/>
                  </a:lnTo>
                  <a:lnTo>
                    <a:pt x="111" y="11"/>
                  </a:lnTo>
                  <a:lnTo>
                    <a:pt x="127" y="5"/>
                  </a:lnTo>
                  <a:lnTo>
                    <a:pt x="144" y="1"/>
                  </a:lnTo>
                  <a:lnTo>
                    <a:pt x="165" y="0"/>
                  </a:lnTo>
                  <a:lnTo>
                    <a:pt x="188" y="2"/>
                  </a:lnTo>
                  <a:lnTo>
                    <a:pt x="213" y="6"/>
                  </a:lnTo>
                  <a:lnTo>
                    <a:pt x="243" y="13"/>
                  </a:lnTo>
                  <a:lnTo>
                    <a:pt x="277" y="22"/>
                  </a:lnTo>
                  <a:close/>
                </a:path>
              </a:pathLst>
            </a:custGeom>
            <a:solidFill>
              <a:srgbClr val="233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1" name="Freeform 1227">
              <a:extLst>
                <a:ext uri="{FF2B5EF4-FFF2-40B4-BE49-F238E27FC236}">
                  <a16:creationId xmlns:a16="http://schemas.microsoft.com/office/drawing/2014/main" id="{367D5779-4182-445C-8FBD-FBA543EB5553}"/>
                </a:ext>
              </a:extLst>
            </p:cNvPr>
            <p:cNvSpPr>
              <a:spLocks/>
            </p:cNvSpPr>
            <p:nvPr/>
          </p:nvSpPr>
          <p:spPr bwMode="auto">
            <a:xfrm>
              <a:off x="2480" y="2375"/>
              <a:ext cx="121" cy="195"/>
            </a:xfrm>
            <a:custGeom>
              <a:avLst/>
              <a:gdLst>
                <a:gd name="T0" fmla="*/ 0 w 483"/>
                <a:gd name="T1" fmla="*/ 0 h 778"/>
                <a:gd name="T2" fmla="*/ 0 w 483"/>
                <a:gd name="T3" fmla="*/ 0 h 778"/>
                <a:gd name="T4" fmla="*/ 0 w 483"/>
                <a:gd name="T5" fmla="*/ 0 h 778"/>
                <a:gd name="T6" fmla="*/ 0 w 483"/>
                <a:gd name="T7" fmla="*/ 0 h 778"/>
                <a:gd name="T8" fmla="*/ 0 w 483"/>
                <a:gd name="T9" fmla="*/ 0 h 778"/>
                <a:gd name="T10" fmla="*/ 0 w 483"/>
                <a:gd name="T11" fmla="*/ 0 h 778"/>
                <a:gd name="T12" fmla="*/ 0 w 483"/>
                <a:gd name="T13" fmla="*/ 0 h 778"/>
                <a:gd name="T14" fmla="*/ 0 w 483"/>
                <a:gd name="T15" fmla="*/ 0 h 778"/>
                <a:gd name="T16" fmla="*/ 0 w 483"/>
                <a:gd name="T17" fmla="*/ 0 h 778"/>
                <a:gd name="T18" fmla="*/ 0 w 483"/>
                <a:gd name="T19" fmla="*/ 0 h 778"/>
                <a:gd name="T20" fmla="*/ 0 w 483"/>
                <a:gd name="T21" fmla="*/ 0 h 778"/>
                <a:gd name="T22" fmla="*/ 0 w 483"/>
                <a:gd name="T23" fmla="*/ 0 h 778"/>
                <a:gd name="T24" fmla="*/ 0 w 483"/>
                <a:gd name="T25" fmla="*/ 0 h 778"/>
                <a:gd name="T26" fmla="*/ 0 w 483"/>
                <a:gd name="T27" fmla="*/ 0 h 778"/>
                <a:gd name="T28" fmla="*/ 0 w 483"/>
                <a:gd name="T29" fmla="*/ 0 h 778"/>
                <a:gd name="T30" fmla="*/ 0 w 483"/>
                <a:gd name="T31" fmla="*/ 0 h 778"/>
                <a:gd name="T32" fmla="*/ 0 w 483"/>
                <a:gd name="T33" fmla="*/ 0 h 778"/>
                <a:gd name="T34" fmla="*/ 0 w 483"/>
                <a:gd name="T35" fmla="*/ 0 h 778"/>
                <a:gd name="T36" fmla="*/ 0 w 483"/>
                <a:gd name="T37" fmla="*/ 0 h 778"/>
                <a:gd name="T38" fmla="*/ 0 w 483"/>
                <a:gd name="T39" fmla="*/ 0 h 778"/>
                <a:gd name="T40" fmla="*/ 0 w 483"/>
                <a:gd name="T41" fmla="*/ 0 h 778"/>
                <a:gd name="T42" fmla="*/ 0 w 483"/>
                <a:gd name="T43" fmla="*/ 0 h 778"/>
                <a:gd name="T44" fmla="*/ 0 w 483"/>
                <a:gd name="T45" fmla="*/ 0 h 778"/>
                <a:gd name="T46" fmla="*/ 0 w 483"/>
                <a:gd name="T47" fmla="*/ 0 h 778"/>
                <a:gd name="T48" fmla="*/ 0 w 483"/>
                <a:gd name="T49" fmla="*/ 0 h 778"/>
                <a:gd name="T50" fmla="*/ 0 w 483"/>
                <a:gd name="T51" fmla="*/ 0 h 778"/>
                <a:gd name="T52" fmla="*/ 0 w 483"/>
                <a:gd name="T53" fmla="*/ 0 h 778"/>
                <a:gd name="T54" fmla="*/ 0 w 483"/>
                <a:gd name="T55" fmla="*/ 0 h 778"/>
                <a:gd name="T56" fmla="*/ 0 w 483"/>
                <a:gd name="T57" fmla="*/ 0 h 778"/>
                <a:gd name="T58" fmla="*/ 0 w 483"/>
                <a:gd name="T59" fmla="*/ 0 h 778"/>
                <a:gd name="T60" fmla="*/ 0 w 483"/>
                <a:gd name="T61" fmla="*/ 0 h 778"/>
                <a:gd name="T62" fmla="*/ 0 w 483"/>
                <a:gd name="T63" fmla="*/ 0 h 778"/>
                <a:gd name="T64" fmla="*/ 0 w 483"/>
                <a:gd name="T65" fmla="*/ 0 h 778"/>
                <a:gd name="T66" fmla="*/ 0 w 483"/>
                <a:gd name="T67" fmla="*/ 0 h 778"/>
                <a:gd name="T68" fmla="*/ 0 w 483"/>
                <a:gd name="T69" fmla="*/ 0 h 778"/>
                <a:gd name="T70" fmla="*/ 0 w 483"/>
                <a:gd name="T71" fmla="*/ 0 h 77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3" h="778">
                  <a:moveTo>
                    <a:pt x="279" y="23"/>
                  </a:moveTo>
                  <a:lnTo>
                    <a:pt x="307" y="46"/>
                  </a:lnTo>
                  <a:lnTo>
                    <a:pt x="334" y="67"/>
                  </a:lnTo>
                  <a:lnTo>
                    <a:pt x="358" y="89"/>
                  </a:lnTo>
                  <a:lnTo>
                    <a:pt x="379" y="110"/>
                  </a:lnTo>
                  <a:lnTo>
                    <a:pt x="399" y="132"/>
                  </a:lnTo>
                  <a:lnTo>
                    <a:pt x="416" y="154"/>
                  </a:lnTo>
                  <a:lnTo>
                    <a:pt x="430" y="177"/>
                  </a:lnTo>
                  <a:lnTo>
                    <a:pt x="443" y="202"/>
                  </a:lnTo>
                  <a:lnTo>
                    <a:pt x="455" y="226"/>
                  </a:lnTo>
                  <a:lnTo>
                    <a:pt x="464" y="254"/>
                  </a:lnTo>
                  <a:lnTo>
                    <a:pt x="471" y="282"/>
                  </a:lnTo>
                  <a:lnTo>
                    <a:pt x="476" y="313"/>
                  </a:lnTo>
                  <a:lnTo>
                    <a:pt x="480" y="345"/>
                  </a:lnTo>
                  <a:lnTo>
                    <a:pt x="483" y="380"/>
                  </a:lnTo>
                  <a:lnTo>
                    <a:pt x="483" y="419"/>
                  </a:lnTo>
                  <a:lnTo>
                    <a:pt x="483" y="459"/>
                  </a:lnTo>
                  <a:lnTo>
                    <a:pt x="479" y="489"/>
                  </a:lnTo>
                  <a:lnTo>
                    <a:pt x="474" y="516"/>
                  </a:lnTo>
                  <a:lnTo>
                    <a:pt x="470" y="542"/>
                  </a:lnTo>
                  <a:lnTo>
                    <a:pt x="465" y="566"/>
                  </a:lnTo>
                  <a:lnTo>
                    <a:pt x="461" y="589"/>
                  </a:lnTo>
                  <a:lnTo>
                    <a:pt x="456" y="610"/>
                  </a:lnTo>
                  <a:lnTo>
                    <a:pt x="452" y="630"/>
                  </a:lnTo>
                  <a:lnTo>
                    <a:pt x="447" y="649"/>
                  </a:lnTo>
                  <a:lnTo>
                    <a:pt x="438" y="663"/>
                  </a:lnTo>
                  <a:lnTo>
                    <a:pt x="430" y="676"/>
                  </a:lnTo>
                  <a:lnTo>
                    <a:pt x="422" y="689"/>
                  </a:lnTo>
                  <a:lnTo>
                    <a:pt x="414" y="701"/>
                  </a:lnTo>
                  <a:lnTo>
                    <a:pt x="405" y="711"/>
                  </a:lnTo>
                  <a:lnTo>
                    <a:pt x="397" y="721"/>
                  </a:lnTo>
                  <a:lnTo>
                    <a:pt x="388" y="730"/>
                  </a:lnTo>
                  <a:lnTo>
                    <a:pt x="380" y="740"/>
                  </a:lnTo>
                  <a:lnTo>
                    <a:pt x="346" y="753"/>
                  </a:lnTo>
                  <a:lnTo>
                    <a:pt x="317" y="765"/>
                  </a:lnTo>
                  <a:lnTo>
                    <a:pt x="293" y="774"/>
                  </a:lnTo>
                  <a:lnTo>
                    <a:pt x="272" y="778"/>
                  </a:lnTo>
                  <a:lnTo>
                    <a:pt x="257" y="774"/>
                  </a:lnTo>
                  <a:lnTo>
                    <a:pt x="246" y="761"/>
                  </a:lnTo>
                  <a:lnTo>
                    <a:pt x="238" y="736"/>
                  </a:lnTo>
                  <a:lnTo>
                    <a:pt x="235" y="696"/>
                  </a:lnTo>
                  <a:lnTo>
                    <a:pt x="250" y="639"/>
                  </a:lnTo>
                  <a:lnTo>
                    <a:pt x="262" y="572"/>
                  </a:lnTo>
                  <a:lnTo>
                    <a:pt x="269" y="499"/>
                  </a:lnTo>
                  <a:lnTo>
                    <a:pt x="269" y="424"/>
                  </a:lnTo>
                  <a:lnTo>
                    <a:pt x="260" y="351"/>
                  </a:lnTo>
                  <a:lnTo>
                    <a:pt x="240" y="284"/>
                  </a:lnTo>
                  <a:lnTo>
                    <a:pt x="206" y="228"/>
                  </a:lnTo>
                  <a:lnTo>
                    <a:pt x="157" y="186"/>
                  </a:lnTo>
                  <a:lnTo>
                    <a:pt x="138" y="186"/>
                  </a:lnTo>
                  <a:lnTo>
                    <a:pt x="118" y="185"/>
                  </a:lnTo>
                  <a:lnTo>
                    <a:pt x="98" y="185"/>
                  </a:lnTo>
                  <a:lnTo>
                    <a:pt x="79" y="184"/>
                  </a:lnTo>
                  <a:lnTo>
                    <a:pt x="59" y="184"/>
                  </a:lnTo>
                  <a:lnTo>
                    <a:pt x="39" y="184"/>
                  </a:lnTo>
                  <a:lnTo>
                    <a:pt x="19" y="183"/>
                  </a:lnTo>
                  <a:lnTo>
                    <a:pt x="0" y="183"/>
                  </a:lnTo>
                  <a:lnTo>
                    <a:pt x="14" y="153"/>
                  </a:lnTo>
                  <a:lnTo>
                    <a:pt x="26" y="125"/>
                  </a:lnTo>
                  <a:lnTo>
                    <a:pt x="38" y="101"/>
                  </a:lnTo>
                  <a:lnTo>
                    <a:pt x="50" y="78"/>
                  </a:lnTo>
                  <a:lnTo>
                    <a:pt x="62" y="59"/>
                  </a:lnTo>
                  <a:lnTo>
                    <a:pt x="73" y="43"/>
                  </a:lnTo>
                  <a:lnTo>
                    <a:pt x="85" y="29"/>
                  </a:lnTo>
                  <a:lnTo>
                    <a:pt x="98" y="18"/>
                  </a:lnTo>
                  <a:lnTo>
                    <a:pt x="113" y="10"/>
                  </a:lnTo>
                  <a:lnTo>
                    <a:pt x="129" y="4"/>
                  </a:lnTo>
                  <a:lnTo>
                    <a:pt x="146" y="1"/>
                  </a:lnTo>
                  <a:lnTo>
                    <a:pt x="167" y="0"/>
                  </a:lnTo>
                  <a:lnTo>
                    <a:pt x="190" y="2"/>
                  </a:lnTo>
                  <a:lnTo>
                    <a:pt x="216" y="7"/>
                  </a:lnTo>
                  <a:lnTo>
                    <a:pt x="245" y="14"/>
                  </a:lnTo>
                  <a:lnTo>
                    <a:pt x="279" y="23"/>
                  </a:lnTo>
                  <a:close/>
                </a:path>
              </a:pathLst>
            </a:custGeom>
            <a:solidFill>
              <a:srgbClr val="353D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2" name="Freeform 1228">
              <a:extLst>
                <a:ext uri="{FF2B5EF4-FFF2-40B4-BE49-F238E27FC236}">
                  <a16:creationId xmlns:a16="http://schemas.microsoft.com/office/drawing/2014/main" id="{9FBFDECC-77DE-4D72-9E80-CD88C0411508}"/>
                </a:ext>
              </a:extLst>
            </p:cNvPr>
            <p:cNvSpPr>
              <a:spLocks/>
            </p:cNvSpPr>
            <p:nvPr/>
          </p:nvSpPr>
          <p:spPr bwMode="auto">
            <a:xfrm>
              <a:off x="2480" y="2376"/>
              <a:ext cx="121" cy="192"/>
            </a:xfrm>
            <a:custGeom>
              <a:avLst/>
              <a:gdLst>
                <a:gd name="T0" fmla="*/ 0 w 481"/>
                <a:gd name="T1" fmla="*/ 0 h 768"/>
                <a:gd name="T2" fmla="*/ 0 w 481"/>
                <a:gd name="T3" fmla="*/ 0 h 768"/>
                <a:gd name="T4" fmla="*/ 0 w 481"/>
                <a:gd name="T5" fmla="*/ 0 h 768"/>
                <a:gd name="T6" fmla="*/ 0 w 481"/>
                <a:gd name="T7" fmla="*/ 0 h 768"/>
                <a:gd name="T8" fmla="*/ 0 w 481"/>
                <a:gd name="T9" fmla="*/ 0 h 768"/>
                <a:gd name="T10" fmla="*/ 0 w 481"/>
                <a:gd name="T11" fmla="*/ 0 h 768"/>
                <a:gd name="T12" fmla="*/ 0 w 481"/>
                <a:gd name="T13" fmla="*/ 0 h 768"/>
                <a:gd name="T14" fmla="*/ 0 w 481"/>
                <a:gd name="T15" fmla="*/ 0 h 768"/>
                <a:gd name="T16" fmla="*/ 0 w 481"/>
                <a:gd name="T17" fmla="*/ 0 h 768"/>
                <a:gd name="T18" fmla="*/ 0 w 481"/>
                <a:gd name="T19" fmla="*/ 0 h 768"/>
                <a:gd name="T20" fmla="*/ 0 w 481"/>
                <a:gd name="T21" fmla="*/ 0 h 768"/>
                <a:gd name="T22" fmla="*/ 0 w 481"/>
                <a:gd name="T23" fmla="*/ 0 h 768"/>
                <a:gd name="T24" fmla="*/ 0 w 481"/>
                <a:gd name="T25" fmla="*/ 0 h 768"/>
                <a:gd name="T26" fmla="*/ 0 w 481"/>
                <a:gd name="T27" fmla="*/ 0 h 768"/>
                <a:gd name="T28" fmla="*/ 0 w 481"/>
                <a:gd name="T29" fmla="*/ 0 h 768"/>
                <a:gd name="T30" fmla="*/ 0 w 481"/>
                <a:gd name="T31" fmla="*/ 0 h 768"/>
                <a:gd name="T32" fmla="*/ 0 w 481"/>
                <a:gd name="T33" fmla="*/ 0 h 768"/>
                <a:gd name="T34" fmla="*/ 0 w 481"/>
                <a:gd name="T35" fmla="*/ 0 h 768"/>
                <a:gd name="T36" fmla="*/ 0 w 481"/>
                <a:gd name="T37" fmla="*/ 0 h 768"/>
                <a:gd name="T38" fmla="*/ 0 w 481"/>
                <a:gd name="T39" fmla="*/ 0 h 768"/>
                <a:gd name="T40" fmla="*/ 0 w 481"/>
                <a:gd name="T41" fmla="*/ 0 h 768"/>
                <a:gd name="T42" fmla="*/ 0 w 481"/>
                <a:gd name="T43" fmla="*/ 0 h 768"/>
                <a:gd name="T44" fmla="*/ 0 w 481"/>
                <a:gd name="T45" fmla="*/ 0 h 768"/>
                <a:gd name="T46" fmla="*/ 0 w 481"/>
                <a:gd name="T47" fmla="*/ 0 h 768"/>
                <a:gd name="T48" fmla="*/ 0 w 481"/>
                <a:gd name="T49" fmla="*/ 0 h 768"/>
                <a:gd name="T50" fmla="*/ 0 w 481"/>
                <a:gd name="T51" fmla="*/ 0 h 768"/>
                <a:gd name="T52" fmla="*/ 0 w 481"/>
                <a:gd name="T53" fmla="*/ 0 h 768"/>
                <a:gd name="T54" fmla="*/ 0 w 481"/>
                <a:gd name="T55" fmla="*/ 0 h 768"/>
                <a:gd name="T56" fmla="*/ 0 w 481"/>
                <a:gd name="T57" fmla="*/ 0 h 768"/>
                <a:gd name="T58" fmla="*/ 0 w 481"/>
                <a:gd name="T59" fmla="*/ 0 h 768"/>
                <a:gd name="T60" fmla="*/ 0 w 481"/>
                <a:gd name="T61" fmla="*/ 0 h 768"/>
                <a:gd name="T62" fmla="*/ 0 w 481"/>
                <a:gd name="T63" fmla="*/ 0 h 768"/>
                <a:gd name="T64" fmla="*/ 0 w 481"/>
                <a:gd name="T65" fmla="*/ 0 h 768"/>
                <a:gd name="T66" fmla="*/ 0 w 481"/>
                <a:gd name="T67" fmla="*/ 0 h 768"/>
                <a:gd name="T68" fmla="*/ 0 w 481"/>
                <a:gd name="T69" fmla="*/ 0 h 768"/>
                <a:gd name="T70" fmla="*/ 0 w 481"/>
                <a:gd name="T71" fmla="*/ 0 h 768"/>
                <a:gd name="T72" fmla="*/ 0 w 481"/>
                <a:gd name="T73" fmla="*/ 0 h 768"/>
                <a:gd name="T74" fmla="*/ 0 w 481"/>
                <a:gd name="T75" fmla="*/ 0 h 768"/>
                <a:gd name="T76" fmla="*/ 0 w 481"/>
                <a:gd name="T77" fmla="*/ 0 h 768"/>
                <a:gd name="T78" fmla="*/ 0 w 481"/>
                <a:gd name="T79" fmla="*/ 0 h 768"/>
                <a:gd name="T80" fmla="*/ 0 w 481"/>
                <a:gd name="T81" fmla="*/ 0 h 768"/>
                <a:gd name="T82" fmla="*/ 0 w 481"/>
                <a:gd name="T83" fmla="*/ 0 h 768"/>
                <a:gd name="T84" fmla="*/ 0 w 481"/>
                <a:gd name="T85" fmla="*/ 0 h 768"/>
                <a:gd name="T86" fmla="*/ 0 w 481"/>
                <a:gd name="T87" fmla="*/ 0 h 7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81" h="768">
                  <a:moveTo>
                    <a:pt x="282" y="23"/>
                  </a:moveTo>
                  <a:lnTo>
                    <a:pt x="310" y="47"/>
                  </a:lnTo>
                  <a:lnTo>
                    <a:pt x="337" y="69"/>
                  </a:lnTo>
                  <a:lnTo>
                    <a:pt x="360" y="91"/>
                  </a:lnTo>
                  <a:lnTo>
                    <a:pt x="381" y="112"/>
                  </a:lnTo>
                  <a:lnTo>
                    <a:pt x="400" y="133"/>
                  </a:lnTo>
                  <a:lnTo>
                    <a:pt x="417" y="156"/>
                  </a:lnTo>
                  <a:lnTo>
                    <a:pt x="431" y="177"/>
                  </a:lnTo>
                  <a:lnTo>
                    <a:pt x="443" y="201"/>
                  </a:lnTo>
                  <a:lnTo>
                    <a:pt x="454" y="225"/>
                  </a:lnTo>
                  <a:lnTo>
                    <a:pt x="462" y="251"/>
                  </a:lnTo>
                  <a:lnTo>
                    <a:pt x="469" y="278"/>
                  </a:lnTo>
                  <a:lnTo>
                    <a:pt x="474" y="308"/>
                  </a:lnTo>
                  <a:lnTo>
                    <a:pt x="478" y="339"/>
                  </a:lnTo>
                  <a:lnTo>
                    <a:pt x="480" y="374"/>
                  </a:lnTo>
                  <a:lnTo>
                    <a:pt x="481" y="411"/>
                  </a:lnTo>
                  <a:lnTo>
                    <a:pt x="481" y="451"/>
                  </a:lnTo>
                  <a:lnTo>
                    <a:pt x="477" y="481"/>
                  </a:lnTo>
                  <a:lnTo>
                    <a:pt x="473" y="509"/>
                  </a:lnTo>
                  <a:lnTo>
                    <a:pt x="468" y="535"/>
                  </a:lnTo>
                  <a:lnTo>
                    <a:pt x="464" y="558"/>
                  </a:lnTo>
                  <a:lnTo>
                    <a:pt x="459" y="581"/>
                  </a:lnTo>
                  <a:lnTo>
                    <a:pt x="454" y="602"/>
                  </a:lnTo>
                  <a:lnTo>
                    <a:pt x="449" y="621"/>
                  </a:lnTo>
                  <a:lnTo>
                    <a:pt x="443" y="639"/>
                  </a:lnTo>
                  <a:lnTo>
                    <a:pt x="435" y="653"/>
                  </a:lnTo>
                  <a:lnTo>
                    <a:pt x="428" y="666"/>
                  </a:lnTo>
                  <a:lnTo>
                    <a:pt x="420" y="679"/>
                  </a:lnTo>
                  <a:lnTo>
                    <a:pt x="412" y="690"/>
                  </a:lnTo>
                  <a:lnTo>
                    <a:pt x="405" y="701"/>
                  </a:lnTo>
                  <a:lnTo>
                    <a:pt x="397" y="711"/>
                  </a:lnTo>
                  <a:lnTo>
                    <a:pt x="388" y="720"/>
                  </a:lnTo>
                  <a:lnTo>
                    <a:pt x="380" y="730"/>
                  </a:lnTo>
                  <a:lnTo>
                    <a:pt x="347" y="744"/>
                  </a:lnTo>
                  <a:lnTo>
                    <a:pt x="318" y="756"/>
                  </a:lnTo>
                  <a:lnTo>
                    <a:pt x="295" y="765"/>
                  </a:lnTo>
                  <a:lnTo>
                    <a:pt x="277" y="768"/>
                  </a:lnTo>
                  <a:lnTo>
                    <a:pt x="262" y="764"/>
                  </a:lnTo>
                  <a:lnTo>
                    <a:pt x="252" y="751"/>
                  </a:lnTo>
                  <a:lnTo>
                    <a:pt x="246" y="725"/>
                  </a:lnTo>
                  <a:lnTo>
                    <a:pt x="243" y="686"/>
                  </a:lnTo>
                  <a:lnTo>
                    <a:pt x="251" y="658"/>
                  </a:lnTo>
                  <a:lnTo>
                    <a:pt x="260" y="627"/>
                  </a:lnTo>
                  <a:lnTo>
                    <a:pt x="267" y="592"/>
                  </a:lnTo>
                  <a:lnTo>
                    <a:pt x="273" y="556"/>
                  </a:lnTo>
                  <a:lnTo>
                    <a:pt x="279" y="519"/>
                  </a:lnTo>
                  <a:lnTo>
                    <a:pt x="282" y="480"/>
                  </a:lnTo>
                  <a:lnTo>
                    <a:pt x="284" y="441"/>
                  </a:lnTo>
                  <a:lnTo>
                    <a:pt x="283" y="402"/>
                  </a:lnTo>
                  <a:lnTo>
                    <a:pt x="280" y="364"/>
                  </a:lnTo>
                  <a:lnTo>
                    <a:pt x="273" y="327"/>
                  </a:lnTo>
                  <a:lnTo>
                    <a:pt x="265" y="292"/>
                  </a:lnTo>
                  <a:lnTo>
                    <a:pt x="253" y="260"/>
                  </a:lnTo>
                  <a:lnTo>
                    <a:pt x="237" y="231"/>
                  </a:lnTo>
                  <a:lnTo>
                    <a:pt x="218" y="206"/>
                  </a:lnTo>
                  <a:lnTo>
                    <a:pt x="194" y="184"/>
                  </a:lnTo>
                  <a:lnTo>
                    <a:pt x="166" y="168"/>
                  </a:lnTo>
                  <a:lnTo>
                    <a:pt x="155" y="169"/>
                  </a:lnTo>
                  <a:lnTo>
                    <a:pt x="145" y="169"/>
                  </a:lnTo>
                  <a:lnTo>
                    <a:pt x="135" y="170"/>
                  </a:lnTo>
                  <a:lnTo>
                    <a:pt x="124" y="170"/>
                  </a:lnTo>
                  <a:lnTo>
                    <a:pt x="114" y="171"/>
                  </a:lnTo>
                  <a:lnTo>
                    <a:pt x="104" y="171"/>
                  </a:lnTo>
                  <a:lnTo>
                    <a:pt x="93" y="172"/>
                  </a:lnTo>
                  <a:lnTo>
                    <a:pt x="83" y="173"/>
                  </a:lnTo>
                  <a:lnTo>
                    <a:pt x="72" y="173"/>
                  </a:lnTo>
                  <a:lnTo>
                    <a:pt x="62" y="174"/>
                  </a:lnTo>
                  <a:lnTo>
                    <a:pt x="52" y="175"/>
                  </a:lnTo>
                  <a:lnTo>
                    <a:pt x="41" y="175"/>
                  </a:lnTo>
                  <a:lnTo>
                    <a:pt x="30" y="176"/>
                  </a:lnTo>
                  <a:lnTo>
                    <a:pt x="20" y="177"/>
                  </a:lnTo>
                  <a:lnTo>
                    <a:pt x="10" y="177"/>
                  </a:lnTo>
                  <a:lnTo>
                    <a:pt x="0" y="178"/>
                  </a:lnTo>
                  <a:lnTo>
                    <a:pt x="14" y="148"/>
                  </a:lnTo>
                  <a:lnTo>
                    <a:pt x="26" y="120"/>
                  </a:lnTo>
                  <a:lnTo>
                    <a:pt x="38" y="96"/>
                  </a:lnTo>
                  <a:lnTo>
                    <a:pt x="51" y="74"/>
                  </a:lnTo>
                  <a:lnTo>
                    <a:pt x="62" y="55"/>
                  </a:lnTo>
                  <a:lnTo>
                    <a:pt x="74" y="40"/>
                  </a:lnTo>
                  <a:lnTo>
                    <a:pt x="86" y="26"/>
                  </a:lnTo>
                  <a:lnTo>
                    <a:pt x="99" y="15"/>
                  </a:lnTo>
                  <a:lnTo>
                    <a:pt x="114" y="8"/>
                  </a:lnTo>
                  <a:lnTo>
                    <a:pt x="130" y="2"/>
                  </a:lnTo>
                  <a:lnTo>
                    <a:pt x="148" y="0"/>
                  </a:lnTo>
                  <a:lnTo>
                    <a:pt x="170" y="0"/>
                  </a:lnTo>
                  <a:lnTo>
                    <a:pt x="192" y="2"/>
                  </a:lnTo>
                  <a:lnTo>
                    <a:pt x="219" y="7"/>
                  </a:lnTo>
                  <a:lnTo>
                    <a:pt x="248" y="14"/>
                  </a:lnTo>
                  <a:lnTo>
                    <a:pt x="282" y="23"/>
                  </a:lnTo>
                  <a:close/>
                </a:path>
              </a:pathLst>
            </a:custGeom>
            <a:solidFill>
              <a:srgbClr val="473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3" name="Freeform 1229">
              <a:extLst>
                <a:ext uri="{FF2B5EF4-FFF2-40B4-BE49-F238E27FC236}">
                  <a16:creationId xmlns:a16="http://schemas.microsoft.com/office/drawing/2014/main" id="{22D24B7D-CA33-4844-A4D8-010F6D9905A1}"/>
                </a:ext>
              </a:extLst>
            </p:cNvPr>
            <p:cNvSpPr>
              <a:spLocks/>
            </p:cNvSpPr>
            <p:nvPr/>
          </p:nvSpPr>
          <p:spPr bwMode="auto">
            <a:xfrm>
              <a:off x="2480" y="2377"/>
              <a:ext cx="121" cy="190"/>
            </a:xfrm>
            <a:custGeom>
              <a:avLst/>
              <a:gdLst>
                <a:gd name="T0" fmla="*/ 0 w 480"/>
                <a:gd name="T1" fmla="*/ 0 h 760"/>
                <a:gd name="T2" fmla="*/ 0 w 480"/>
                <a:gd name="T3" fmla="*/ 0 h 760"/>
                <a:gd name="T4" fmla="*/ 0 w 480"/>
                <a:gd name="T5" fmla="*/ 0 h 760"/>
                <a:gd name="T6" fmla="*/ 0 w 480"/>
                <a:gd name="T7" fmla="*/ 0 h 760"/>
                <a:gd name="T8" fmla="*/ 0 w 480"/>
                <a:gd name="T9" fmla="*/ 0 h 760"/>
                <a:gd name="T10" fmla="*/ 0 w 480"/>
                <a:gd name="T11" fmla="*/ 0 h 760"/>
                <a:gd name="T12" fmla="*/ 0 w 480"/>
                <a:gd name="T13" fmla="*/ 0 h 760"/>
                <a:gd name="T14" fmla="*/ 0 w 480"/>
                <a:gd name="T15" fmla="*/ 0 h 760"/>
                <a:gd name="T16" fmla="*/ 0 w 480"/>
                <a:gd name="T17" fmla="*/ 0 h 760"/>
                <a:gd name="T18" fmla="*/ 0 w 480"/>
                <a:gd name="T19" fmla="*/ 0 h 760"/>
                <a:gd name="T20" fmla="*/ 0 w 480"/>
                <a:gd name="T21" fmla="*/ 0 h 760"/>
                <a:gd name="T22" fmla="*/ 0 w 480"/>
                <a:gd name="T23" fmla="*/ 0 h 760"/>
                <a:gd name="T24" fmla="*/ 0 w 480"/>
                <a:gd name="T25" fmla="*/ 0 h 760"/>
                <a:gd name="T26" fmla="*/ 0 w 480"/>
                <a:gd name="T27" fmla="*/ 0 h 760"/>
                <a:gd name="T28" fmla="*/ 0 w 480"/>
                <a:gd name="T29" fmla="*/ 0 h 760"/>
                <a:gd name="T30" fmla="*/ 0 w 480"/>
                <a:gd name="T31" fmla="*/ 0 h 760"/>
                <a:gd name="T32" fmla="*/ 0 w 480"/>
                <a:gd name="T33" fmla="*/ 0 h 760"/>
                <a:gd name="T34" fmla="*/ 0 w 480"/>
                <a:gd name="T35" fmla="*/ 0 h 760"/>
                <a:gd name="T36" fmla="*/ 0 w 480"/>
                <a:gd name="T37" fmla="*/ 0 h 760"/>
                <a:gd name="T38" fmla="*/ 0 w 480"/>
                <a:gd name="T39" fmla="*/ 0 h 760"/>
                <a:gd name="T40" fmla="*/ 0 w 480"/>
                <a:gd name="T41" fmla="*/ 0 h 760"/>
                <a:gd name="T42" fmla="*/ 0 w 480"/>
                <a:gd name="T43" fmla="*/ 0 h 760"/>
                <a:gd name="T44" fmla="*/ 0 w 480"/>
                <a:gd name="T45" fmla="*/ 0 h 760"/>
                <a:gd name="T46" fmla="*/ 0 w 480"/>
                <a:gd name="T47" fmla="*/ 0 h 760"/>
                <a:gd name="T48" fmla="*/ 0 w 480"/>
                <a:gd name="T49" fmla="*/ 0 h 760"/>
                <a:gd name="T50" fmla="*/ 0 w 480"/>
                <a:gd name="T51" fmla="*/ 0 h 760"/>
                <a:gd name="T52" fmla="*/ 0 w 480"/>
                <a:gd name="T53" fmla="*/ 0 h 760"/>
                <a:gd name="T54" fmla="*/ 0 w 480"/>
                <a:gd name="T55" fmla="*/ 0 h 760"/>
                <a:gd name="T56" fmla="*/ 0 w 480"/>
                <a:gd name="T57" fmla="*/ 0 h 760"/>
                <a:gd name="T58" fmla="*/ 0 w 480"/>
                <a:gd name="T59" fmla="*/ 0 h 760"/>
                <a:gd name="T60" fmla="*/ 0 w 480"/>
                <a:gd name="T61" fmla="*/ 0 h 760"/>
                <a:gd name="T62" fmla="*/ 0 w 480"/>
                <a:gd name="T63" fmla="*/ 0 h 760"/>
                <a:gd name="T64" fmla="*/ 0 w 480"/>
                <a:gd name="T65" fmla="*/ 0 h 760"/>
                <a:gd name="T66" fmla="*/ 0 w 480"/>
                <a:gd name="T67" fmla="*/ 0 h 760"/>
                <a:gd name="T68" fmla="*/ 0 w 480"/>
                <a:gd name="T69" fmla="*/ 0 h 760"/>
                <a:gd name="T70" fmla="*/ 0 w 480"/>
                <a:gd name="T71" fmla="*/ 0 h 760"/>
                <a:gd name="T72" fmla="*/ 0 w 480"/>
                <a:gd name="T73" fmla="*/ 0 h 760"/>
                <a:gd name="T74" fmla="*/ 0 w 480"/>
                <a:gd name="T75" fmla="*/ 0 h 760"/>
                <a:gd name="T76" fmla="*/ 0 w 480"/>
                <a:gd name="T77" fmla="*/ 0 h 760"/>
                <a:gd name="T78" fmla="*/ 0 w 480"/>
                <a:gd name="T79" fmla="*/ 0 h 760"/>
                <a:gd name="T80" fmla="*/ 0 w 480"/>
                <a:gd name="T81" fmla="*/ 0 h 760"/>
                <a:gd name="T82" fmla="*/ 0 w 480"/>
                <a:gd name="T83" fmla="*/ 0 h 760"/>
                <a:gd name="T84" fmla="*/ 0 w 480"/>
                <a:gd name="T85" fmla="*/ 0 h 760"/>
                <a:gd name="T86" fmla="*/ 0 w 480"/>
                <a:gd name="T87" fmla="*/ 0 h 7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80" h="760">
                  <a:moveTo>
                    <a:pt x="285" y="24"/>
                  </a:moveTo>
                  <a:lnTo>
                    <a:pt x="313" y="49"/>
                  </a:lnTo>
                  <a:lnTo>
                    <a:pt x="340" y="71"/>
                  </a:lnTo>
                  <a:lnTo>
                    <a:pt x="362" y="94"/>
                  </a:lnTo>
                  <a:lnTo>
                    <a:pt x="383" y="115"/>
                  </a:lnTo>
                  <a:lnTo>
                    <a:pt x="402" y="136"/>
                  </a:lnTo>
                  <a:lnTo>
                    <a:pt x="417" y="157"/>
                  </a:lnTo>
                  <a:lnTo>
                    <a:pt x="431" y="178"/>
                  </a:lnTo>
                  <a:lnTo>
                    <a:pt x="443" y="201"/>
                  </a:lnTo>
                  <a:lnTo>
                    <a:pt x="453" y="223"/>
                  </a:lnTo>
                  <a:lnTo>
                    <a:pt x="461" y="249"/>
                  </a:lnTo>
                  <a:lnTo>
                    <a:pt x="468" y="274"/>
                  </a:lnTo>
                  <a:lnTo>
                    <a:pt x="473" y="303"/>
                  </a:lnTo>
                  <a:lnTo>
                    <a:pt x="476" y="334"/>
                  </a:lnTo>
                  <a:lnTo>
                    <a:pt x="479" y="368"/>
                  </a:lnTo>
                  <a:lnTo>
                    <a:pt x="480" y="405"/>
                  </a:lnTo>
                  <a:lnTo>
                    <a:pt x="480" y="444"/>
                  </a:lnTo>
                  <a:lnTo>
                    <a:pt x="475" y="475"/>
                  </a:lnTo>
                  <a:lnTo>
                    <a:pt x="471" y="503"/>
                  </a:lnTo>
                  <a:lnTo>
                    <a:pt x="466" y="529"/>
                  </a:lnTo>
                  <a:lnTo>
                    <a:pt x="461" y="552"/>
                  </a:lnTo>
                  <a:lnTo>
                    <a:pt x="457" y="575"/>
                  </a:lnTo>
                  <a:lnTo>
                    <a:pt x="452" y="595"/>
                  </a:lnTo>
                  <a:lnTo>
                    <a:pt x="447" y="613"/>
                  </a:lnTo>
                  <a:lnTo>
                    <a:pt x="441" y="631"/>
                  </a:lnTo>
                  <a:lnTo>
                    <a:pt x="434" y="644"/>
                  </a:lnTo>
                  <a:lnTo>
                    <a:pt x="426" y="656"/>
                  </a:lnTo>
                  <a:lnTo>
                    <a:pt x="419" y="669"/>
                  </a:lnTo>
                  <a:lnTo>
                    <a:pt x="411" y="680"/>
                  </a:lnTo>
                  <a:lnTo>
                    <a:pt x="404" y="691"/>
                  </a:lnTo>
                  <a:lnTo>
                    <a:pt x="396" y="701"/>
                  </a:lnTo>
                  <a:lnTo>
                    <a:pt x="388" y="711"/>
                  </a:lnTo>
                  <a:lnTo>
                    <a:pt x="380" y="721"/>
                  </a:lnTo>
                  <a:lnTo>
                    <a:pt x="347" y="736"/>
                  </a:lnTo>
                  <a:lnTo>
                    <a:pt x="319" y="748"/>
                  </a:lnTo>
                  <a:lnTo>
                    <a:pt x="297" y="757"/>
                  </a:lnTo>
                  <a:lnTo>
                    <a:pt x="281" y="760"/>
                  </a:lnTo>
                  <a:lnTo>
                    <a:pt x="267" y="756"/>
                  </a:lnTo>
                  <a:lnTo>
                    <a:pt x="258" y="743"/>
                  </a:lnTo>
                  <a:lnTo>
                    <a:pt x="253" y="717"/>
                  </a:lnTo>
                  <a:lnTo>
                    <a:pt x="250" y="678"/>
                  </a:lnTo>
                  <a:lnTo>
                    <a:pt x="259" y="648"/>
                  </a:lnTo>
                  <a:lnTo>
                    <a:pt x="268" y="616"/>
                  </a:lnTo>
                  <a:lnTo>
                    <a:pt x="277" y="580"/>
                  </a:lnTo>
                  <a:lnTo>
                    <a:pt x="284" y="542"/>
                  </a:lnTo>
                  <a:lnTo>
                    <a:pt x="290" y="503"/>
                  </a:lnTo>
                  <a:lnTo>
                    <a:pt x="294" y="463"/>
                  </a:lnTo>
                  <a:lnTo>
                    <a:pt x="296" y="422"/>
                  </a:lnTo>
                  <a:lnTo>
                    <a:pt x="296" y="382"/>
                  </a:lnTo>
                  <a:lnTo>
                    <a:pt x="294" y="342"/>
                  </a:lnTo>
                  <a:lnTo>
                    <a:pt x="288" y="305"/>
                  </a:lnTo>
                  <a:lnTo>
                    <a:pt x="279" y="270"/>
                  </a:lnTo>
                  <a:lnTo>
                    <a:pt x="266" y="237"/>
                  </a:lnTo>
                  <a:lnTo>
                    <a:pt x="250" y="209"/>
                  </a:lnTo>
                  <a:lnTo>
                    <a:pt x="229" y="184"/>
                  </a:lnTo>
                  <a:lnTo>
                    <a:pt x="204" y="165"/>
                  </a:lnTo>
                  <a:lnTo>
                    <a:pt x="174" y="151"/>
                  </a:lnTo>
                  <a:lnTo>
                    <a:pt x="163" y="152"/>
                  </a:lnTo>
                  <a:lnTo>
                    <a:pt x="152" y="154"/>
                  </a:lnTo>
                  <a:lnTo>
                    <a:pt x="141" y="155"/>
                  </a:lnTo>
                  <a:lnTo>
                    <a:pt x="130" y="156"/>
                  </a:lnTo>
                  <a:lnTo>
                    <a:pt x="120" y="158"/>
                  </a:lnTo>
                  <a:lnTo>
                    <a:pt x="109" y="159"/>
                  </a:lnTo>
                  <a:lnTo>
                    <a:pt x="97" y="161"/>
                  </a:lnTo>
                  <a:lnTo>
                    <a:pt x="87" y="162"/>
                  </a:lnTo>
                  <a:lnTo>
                    <a:pt x="76" y="164"/>
                  </a:lnTo>
                  <a:lnTo>
                    <a:pt x="65" y="165"/>
                  </a:lnTo>
                  <a:lnTo>
                    <a:pt x="54" y="167"/>
                  </a:lnTo>
                  <a:lnTo>
                    <a:pt x="43" y="168"/>
                  </a:lnTo>
                  <a:lnTo>
                    <a:pt x="32" y="170"/>
                  </a:lnTo>
                  <a:lnTo>
                    <a:pt x="21" y="171"/>
                  </a:lnTo>
                  <a:lnTo>
                    <a:pt x="11" y="173"/>
                  </a:lnTo>
                  <a:lnTo>
                    <a:pt x="0" y="174"/>
                  </a:lnTo>
                  <a:lnTo>
                    <a:pt x="14" y="144"/>
                  </a:lnTo>
                  <a:lnTo>
                    <a:pt x="27" y="116"/>
                  </a:lnTo>
                  <a:lnTo>
                    <a:pt x="39" y="93"/>
                  </a:lnTo>
                  <a:lnTo>
                    <a:pt x="51" y="71"/>
                  </a:lnTo>
                  <a:lnTo>
                    <a:pt x="63" y="53"/>
                  </a:lnTo>
                  <a:lnTo>
                    <a:pt x="75" y="37"/>
                  </a:lnTo>
                  <a:lnTo>
                    <a:pt x="87" y="24"/>
                  </a:lnTo>
                  <a:lnTo>
                    <a:pt x="101" y="14"/>
                  </a:lnTo>
                  <a:lnTo>
                    <a:pt x="116" y="7"/>
                  </a:lnTo>
                  <a:lnTo>
                    <a:pt x="132" y="2"/>
                  </a:lnTo>
                  <a:lnTo>
                    <a:pt x="151" y="0"/>
                  </a:lnTo>
                  <a:lnTo>
                    <a:pt x="172" y="0"/>
                  </a:lnTo>
                  <a:lnTo>
                    <a:pt x="195" y="2"/>
                  </a:lnTo>
                  <a:lnTo>
                    <a:pt x="222" y="7"/>
                  </a:lnTo>
                  <a:lnTo>
                    <a:pt x="251" y="15"/>
                  </a:lnTo>
                  <a:lnTo>
                    <a:pt x="285" y="24"/>
                  </a:lnTo>
                  <a:close/>
                </a:path>
              </a:pathLst>
            </a:custGeom>
            <a:solidFill>
              <a:srgbClr val="593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4" name="Freeform 1230">
              <a:extLst>
                <a:ext uri="{FF2B5EF4-FFF2-40B4-BE49-F238E27FC236}">
                  <a16:creationId xmlns:a16="http://schemas.microsoft.com/office/drawing/2014/main" id="{6DF946C4-DE3B-4716-8AED-C8C3F080CA08}"/>
                </a:ext>
              </a:extLst>
            </p:cNvPr>
            <p:cNvSpPr>
              <a:spLocks/>
            </p:cNvSpPr>
            <p:nvPr/>
          </p:nvSpPr>
          <p:spPr bwMode="auto">
            <a:xfrm>
              <a:off x="2480" y="2378"/>
              <a:ext cx="120" cy="188"/>
            </a:xfrm>
            <a:custGeom>
              <a:avLst/>
              <a:gdLst>
                <a:gd name="T0" fmla="*/ 0 w 479"/>
                <a:gd name="T1" fmla="*/ 0 h 751"/>
                <a:gd name="T2" fmla="*/ 0 w 479"/>
                <a:gd name="T3" fmla="*/ 0 h 751"/>
                <a:gd name="T4" fmla="*/ 0 w 479"/>
                <a:gd name="T5" fmla="*/ 0 h 751"/>
                <a:gd name="T6" fmla="*/ 0 w 479"/>
                <a:gd name="T7" fmla="*/ 0 h 751"/>
                <a:gd name="T8" fmla="*/ 0 w 479"/>
                <a:gd name="T9" fmla="*/ 0 h 751"/>
                <a:gd name="T10" fmla="*/ 0 w 479"/>
                <a:gd name="T11" fmla="*/ 0 h 751"/>
                <a:gd name="T12" fmla="*/ 0 w 479"/>
                <a:gd name="T13" fmla="*/ 0 h 751"/>
                <a:gd name="T14" fmla="*/ 0 w 479"/>
                <a:gd name="T15" fmla="*/ 0 h 751"/>
                <a:gd name="T16" fmla="*/ 0 w 479"/>
                <a:gd name="T17" fmla="*/ 0 h 751"/>
                <a:gd name="T18" fmla="*/ 0 w 479"/>
                <a:gd name="T19" fmla="*/ 0 h 751"/>
                <a:gd name="T20" fmla="*/ 0 w 479"/>
                <a:gd name="T21" fmla="*/ 0 h 751"/>
                <a:gd name="T22" fmla="*/ 0 w 479"/>
                <a:gd name="T23" fmla="*/ 0 h 751"/>
                <a:gd name="T24" fmla="*/ 0 w 479"/>
                <a:gd name="T25" fmla="*/ 0 h 751"/>
                <a:gd name="T26" fmla="*/ 0 w 479"/>
                <a:gd name="T27" fmla="*/ 0 h 751"/>
                <a:gd name="T28" fmla="*/ 0 w 479"/>
                <a:gd name="T29" fmla="*/ 0 h 751"/>
                <a:gd name="T30" fmla="*/ 0 w 479"/>
                <a:gd name="T31" fmla="*/ 0 h 751"/>
                <a:gd name="T32" fmla="*/ 0 w 479"/>
                <a:gd name="T33" fmla="*/ 0 h 751"/>
                <a:gd name="T34" fmla="*/ 0 w 479"/>
                <a:gd name="T35" fmla="*/ 0 h 751"/>
                <a:gd name="T36" fmla="*/ 0 w 479"/>
                <a:gd name="T37" fmla="*/ 0 h 751"/>
                <a:gd name="T38" fmla="*/ 0 w 479"/>
                <a:gd name="T39" fmla="*/ 0 h 751"/>
                <a:gd name="T40" fmla="*/ 0 w 479"/>
                <a:gd name="T41" fmla="*/ 0 h 751"/>
                <a:gd name="T42" fmla="*/ 0 w 479"/>
                <a:gd name="T43" fmla="*/ 0 h 751"/>
                <a:gd name="T44" fmla="*/ 0 w 479"/>
                <a:gd name="T45" fmla="*/ 0 h 751"/>
                <a:gd name="T46" fmla="*/ 0 w 479"/>
                <a:gd name="T47" fmla="*/ 0 h 751"/>
                <a:gd name="T48" fmla="*/ 0 w 479"/>
                <a:gd name="T49" fmla="*/ 0 h 751"/>
                <a:gd name="T50" fmla="*/ 0 w 479"/>
                <a:gd name="T51" fmla="*/ 0 h 751"/>
                <a:gd name="T52" fmla="*/ 0 w 479"/>
                <a:gd name="T53" fmla="*/ 0 h 751"/>
                <a:gd name="T54" fmla="*/ 0 w 479"/>
                <a:gd name="T55" fmla="*/ 0 h 751"/>
                <a:gd name="T56" fmla="*/ 0 w 479"/>
                <a:gd name="T57" fmla="*/ 0 h 751"/>
                <a:gd name="T58" fmla="*/ 0 w 479"/>
                <a:gd name="T59" fmla="*/ 0 h 751"/>
                <a:gd name="T60" fmla="*/ 0 w 479"/>
                <a:gd name="T61" fmla="*/ 0 h 751"/>
                <a:gd name="T62" fmla="*/ 0 w 479"/>
                <a:gd name="T63" fmla="*/ 0 h 751"/>
                <a:gd name="T64" fmla="*/ 0 w 479"/>
                <a:gd name="T65" fmla="*/ 0 h 751"/>
                <a:gd name="T66" fmla="*/ 0 w 479"/>
                <a:gd name="T67" fmla="*/ 0 h 751"/>
                <a:gd name="T68" fmla="*/ 0 w 479"/>
                <a:gd name="T69" fmla="*/ 0 h 751"/>
                <a:gd name="T70" fmla="*/ 0 w 479"/>
                <a:gd name="T71" fmla="*/ 0 h 751"/>
                <a:gd name="T72" fmla="*/ 0 w 479"/>
                <a:gd name="T73" fmla="*/ 0 h 751"/>
                <a:gd name="T74" fmla="*/ 0 w 479"/>
                <a:gd name="T75" fmla="*/ 0 h 751"/>
                <a:gd name="T76" fmla="*/ 0 w 479"/>
                <a:gd name="T77" fmla="*/ 0 h 751"/>
                <a:gd name="T78" fmla="*/ 0 w 479"/>
                <a:gd name="T79" fmla="*/ 0 h 751"/>
                <a:gd name="T80" fmla="*/ 0 w 479"/>
                <a:gd name="T81" fmla="*/ 0 h 751"/>
                <a:gd name="T82" fmla="*/ 0 w 479"/>
                <a:gd name="T83" fmla="*/ 0 h 751"/>
                <a:gd name="T84" fmla="*/ 0 w 479"/>
                <a:gd name="T85" fmla="*/ 0 h 751"/>
                <a:gd name="T86" fmla="*/ 0 w 479"/>
                <a:gd name="T87" fmla="*/ 0 h 7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79" h="751">
                  <a:moveTo>
                    <a:pt x="287" y="26"/>
                  </a:moveTo>
                  <a:lnTo>
                    <a:pt x="315" y="51"/>
                  </a:lnTo>
                  <a:lnTo>
                    <a:pt x="342" y="74"/>
                  </a:lnTo>
                  <a:lnTo>
                    <a:pt x="364" y="97"/>
                  </a:lnTo>
                  <a:lnTo>
                    <a:pt x="384" y="118"/>
                  </a:lnTo>
                  <a:lnTo>
                    <a:pt x="403" y="139"/>
                  </a:lnTo>
                  <a:lnTo>
                    <a:pt x="418" y="159"/>
                  </a:lnTo>
                  <a:lnTo>
                    <a:pt x="432" y="179"/>
                  </a:lnTo>
                  <a:lnTo>
                    <a:pt x="443" y="201"/>
                  </a:lnTo>
                  <a:lnTo>
                    <a:pt x="453" y="223"/>
                  </a:lnTo>
                  <a:lnTo>
                    <a:pt x="461" y="247"/>
                  </a:lnTo>
                  <a:lnTo>
                    <a:pt x="467" y="272"/>
                  </a:lnTo>
                  <a:lnTo>
                    <a:pt x="471" y="300"/>
                  </a:lnTo>
                  <a:lnTo>
                    <a:pt x="475" y="329"/>
                  </a:lnTo>
                  <a:lnTo>
                    <a:pt x="477" y="362"/>
                  </a:lnTo>
                  <a:lnTo>
                    <a:pt x="478" y="399"/>
                  </a:lnTo>
                  <a:lnTo>
                    <a:pt x="479" y="438"/>
                  </a:lnTo>
                  <a:lnTo>
                    <a:pt x="474" y="470"/>
                  </a:lnTo>
                  <a:lnTo>
                    <a:pt x="469" y="498"/>
                  </a:lnTo>
                  <a:lnTo>
                    <a:pt x="464" y="524"/>
                  </a:lnTo>
                  <a:lnTo>
                    <a:pt x="459" y="547"/>
                  </a:lnTo>
                  <a:lnTo>
                    <a:pt x="454" y="569"/>
                  </a:lnTo>
                  <a:lnTo>
                    <a:pt x="449" y="588"/>
                  </a:lnTo>
                  <a:lnTo>
                    <a:pt x="443" y="605"/>
                  </a:lnTo>
                  <a:lnTo>
                    <a:pt x="438" y="622"/>
                  </a:lnTo>
                  <a:lnTo>
                    <a:pt x="431" y="635"/>
                  </a:lnTo>
                  <a:lnTo>
                    <a:pt x="424" y="647"/>
                  </a:lnTo>
                  <a:lnTo>
                    <a:pt x="417" y="658"/>
                  </a:lnTo>
                  <a:lnTo>
                    <a:pt x="410" y="671"/>
                  </a:lnTo>
                  <a:lnTo>
                    <a:pt x="402" y="682"/>
                  </a:lnTo>
                  <a:lnTo>
                    <a:pt x="395" y="692"/>
                  </a:lnTo>
                  <a:lnTo>
                    <a:pt x="387" y="703"/>
                  </a:lnTo>
                  <a:lnTo>
                    <a:pt x="380" y="713"/>
                  </a:lnTo>
                  <a:lnTo>
                    <a:pt x="347" y="727"/>
                  </a:lnTo>
                  <a:lnTo>
                    <a:pt x="320" y="739"/>
                  </a:lnTo>
                  <a:lnTo>
                    <a:pt x="300" y="748"/>
                  </a:lnTo>
                  <a:lnTo>
                    <a:pt x="285" y="751"/>
                  </a:lnTo>
                  <a:lnTo>
                    <a:pt x="272" y="747"/>
                  </a:lnTo>
                  <a:lnTo>
                    <a:pt x="265" y="734"/>
                  </a:lnTo>
                  <a:lnTo>
                    <a:pt x="260" y="708"/>
                  </a:lnTo>
                  <a:lnTo>
                    <a:pt x="258" y="669"/>
                  </a:lnTo>
                  <a:lnTo>
                    <a:pt x="268" y="638"/>
                  </a:lnTo>
                  <a:lnTo>
                    <a:pt x="278" y="604"/>
                  </a:lnTo>
                  <a:lnTo>
                    <a:pt x="287" y="567"/>
                  </a:lnTo>
                  <a:lnTo>
                    <a:pt x="295" y="528"/>
                  </a:lnTo>
                  <a:lnTo>
                    <a:pt x="302" y="486"/>
                  </a:lnTo>
                  <a:lnTo>
                    <a:pt x="307" y="444"/>
                  </a:lnTo>
                  <a:lnTo>
                    <a:pt x="309" y="403"/>
                  </a:lnTo>
                  <a:lnTo>
                    <a:pt x="310" y="361"/>
                  </a:lnTo>
                  <a:lnTo>
                    <a:pt x="307" y="320"/>
                  </a:lnTo>
                  <a:lnTo>
                    <a:pt x="302" y="281"/>
                  </a:lnTo>
                  <a:lnTo>
                    <a:pt x="293" y="246"/>
                  </a:lnTo>
                  <a:lnTo>
                    <a:pt x="280" y="213"/>
                  </a:lnTo>
                  <a:lnTo>
                    <a:pt x="262" y="186"/>
                  </a:lnTo>
                  <a:lnTo>
                    <a:pt x="241" y="162"/>
                  </a:lnTo>
                  <a:lnTo>
                    <a:pt x="213" y="144"/>
                  </a:lnTo>
                  <a:lnTo>
                    <a:pt x="182" y="133"/>
                  </a:lnTo>
                  <a:lnTo>
                    <a:pt x="171" y="135"/>
                  </a:lnTo>
                  <a:lnTo>
                    <a:pt x="160" y="138"/>
                  </a:lnTo>
                  <a:lnTo>
                    <a:pt x="148" y="140"/>
                  </a:lnTo>
                  <a:lnTo>
                    <a:pt x="137" y="143"/>
                  </a:lnTo>
                  <a:lnTo>
                    <a:pt x="125" y="145"/>
                  </a:lnTo>
                  <a:lnTo>
                    <a:pt x="114" y="147"/>
                  </a:lnTo>
                  <a:lnTo>
                    <a:pt x="103" y="150"/>
                  </a:lnTo>
                  <a:lnTo>
                    <a:pt x="91" y="152"/>
                  </a:lnTo>
                  <a:lnTo>
                    <a:pt x="80" y="154"/>
                  </a:lnTo>
                  <a:lnTo>
                    <a:pt x="68" y="156"/>
                  </a:lnTo>
                  <a:lnTo>
                    <a:pt x="57" y="159"/>
                  </a:lnTo>
                  <a:lnTo>
                    <a:pt x="46" y="161"/>
                  </a:lnTo>
                  <a:lnTo>
                    <a:pt x="34" y="163"/>
                  </a:lnTo>
                  <a:lnTo>
                    <a:pt x="22" y="165"/>
                  </a:lnTo>
                  <a:lnTo>
                    <a:pt x="11" y="168"/>
                  </a:lnTo>
                  <a:lnTo>
                    <a:pt x="0" y="170"/>
                  </a:lnTo>
                  <a:lnTo>
                    <a:pt x="14" y="140"/>
                  </a:lnTo>
                  <a:lnTo>
                    <a:pt x="27" y="113"/>
                  </a:lnTo>
                  <a:lnTo>
                    <a:pt x="39" y="89"/>
                  </a:lnTo>
                  <a:lnTo>
                    <a:pt x="52" y="68"/>
                  </a:lnTo>
                  <a:lnTo>
                    <a:pt x="63" y="50"/>
                  </a:lnTo>
                  <a:lnTo>
                    <a:pt x="75" y="35"/>
                  </a:lnTo>
                  <a:lnTo>
                    <a:pt x="88" y="23"/>
                  </a:lnTo>
                  <a:lnTo>
                    <a:pt x="103" y="13"/>
                  </a:lnTo>
                  <a:lnTo>
                    <a:pt x="117" y="6"/>
                  </a:lnTo>
                  <a:lnTo>
                    <a:pt x="134" y="2"/>
                  </a:lnTo>
                  <a:lnTo>
                    <a:pt x="152" y="0"/>
                  </a:lnTo>
                  <a:lnTo>
                    <a:pt x="174" y="0"/>
                  </a:lnTo>
                  <a:lnTo>
                    <a:pt x="197" y="3"/>
                  </a:lnTo>
                  <a:lnTo>
                    <a:pt x="224" y="8"/>
                  </a:lnTo>
                  <a:lnTo>
                    <a:pt x="253" y="16"/>
                  </a:lnTo>
                  <a:lnTo>
                    <a:pt x="287" y="26"/>
                  </a:lnTo>
                  <a:close/>
                </a:path>
              </a:pathLst>
            </a:custGeom>
            <a:solidFill>
              <a:srgbClr val="684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5" name="Freeform 1231">
              <a:extLst>
                <a:ext uri="{FF2B5EF4-FFF2-40B4-BE49-F238E27FC236}">
                  <a16:creationId xmlns:a16="http://schemas.microsoft.com/office/drawing/2014/main" id="{E8258DE0-2CBD-4B08-ABEB-1DD238D70B28}"/>
                </a:ext>
              </a:extLst>
            </p:cNvPr>
            <p:cNvSpPr>
              <a:spLocks/>
            </p:cNvSpPr>
            <p:nvPr/>
          </p:nvSpPr>
          <p:spPr bwMode="auto">
            <a:xfrm>
              <a:off x="2480" y="2379"/>
              <a:ext cx="120" cy="186"/>
            </a:xfrm>
            <a:custGeom>
              <a:avLst/>
              <a:gdLst>
                <a:gd name="T0" fmla="*/ 0 w 478"/>
                <a:gd name="T1" fmla="*/ 0 h 743"/>
                <a:gd name="T2" fmla="*/ 0 w 478"/>
                <a:gd name="T3" fmla="*/ 0 h 743"/>
                <a:gd name="T4" fmla="*/ 0 w 478"/>
                <a:gd name="T5" fmla="*/ 0 h 743"/>
                <a:gd name="T6" fmla="*/ 0 w 478"/>
                <a:gd name="T7" fmla="*/ 0 h 743"/>
                <a:gd name="T8" fmla="*/ 0 w 478"/>
                <a:gd name="T9" fmla="*/ 0 h 743"/>
                <a:gd name="T10" fmla="*/ 0 w 478"/>
                <a:gd name="T11" fmla="*/ 0 h 743"/>
                <a:gd name="T12" fmla="*/ 0 w 478"/>
                <a:gd name="T13" fmla="*/ 0 h 743"/>
                <a:gd name="T14" fmla="*/ 0 w 478"/>
                <a:gd name="T15" fmla="*/ 0 h 743"/>
                <a:gd name="T16" fmla="*/ 0 w 478"/>
                <a:gd name="T17" fmla="*/ 0 h 743"/>
                <a:gd name="T18" fmla="*/ 0 w 478"/>
                <a:gd name="T19" fmla="*/ 0 h 743"/>
                <a:gd name="T20" fmla="*/ 0 w 478"/>
                <a:gd name="T21" fmla="*/ 0 h 743"/>
                <a:gd name="T22" fmla="*/ 0 w 478"/>
                <a:gd name="T23" fmla="*/ 0 h 743"/>
                <a:gd name="T24" fmla="*/ 0 w 478"/>
                <a:gd name="T25" fmla="*/ 0 h 743"/>
                <a:gd name="T26" fmla="*/ 0 w 478"/>
                <a:gd name="T27" fmla="*/ 0 h 743"/>
                <a:gd name="T28" fmla="*/ 0 w 478"/>
                <a:gd name="T29" fmla="*/ 0 h 743"/>
                <a:gd name="T30" fmla="*/ 0 w 478"/>
                <a:gd name="T31" fmla="*/ 0 h 743"/>
                <a:gd name="T32" fmla="*/ 0 w 478"/>
                <a:gd name="T33" fmla="*/ 0 h 743"/>
                <a:gd name="T34" fmla="*/ 0 w 478"/>
                <a:gd name="T35" fmla="*/ 0 h 743"/>
                <a:gd name="T36" fmla="*/ 0 w 478"/>
                <a:gd name="T37" fmla="*/ 0 h 743"/>
                <a:gd name="T38" fmla="*/ 0 w 478"/>
                <a:gd name="T39" fmla="*/ 0 h 743"/>
                <a:gd name="T40" fmla="*/ 0 w 478"/>
                <a:gd name="T41" fmla="*/ 0 h 743"/>
                <a:gd name="T42" fmla="*/ 0 w 478"/>
                <a:gd name="T43" fmla="*/ 0 h 743"/>
                <a:gd name="T44" fmla="*/ 0 w 478"/>
                <a:gd name="T45" fmla="*/ 0 h 743"/>
                <a:gd name="T46" fmla="*/ 0 w 478"/>
                <a:gd name="T47" fmla="*/ 0 h 743"/>
                <a:gd name="T48" fmla="*/ 0 w 478"/>
                <a:gd name="T49" fmla="*/ 0 h 743"/>
                <a:gd name="T50" fmla="*/ 0 w 478"/>
                <a:gd name="T51" fmla="*/ 0 h 743"/>
                <a:gd name="T52" fmla="*/ 0 w 478"/>
                <a:gd name="T53" fmla="*/ 0 h 743"/>
                <a:gd name="T54" fmla="*/ 0 w 478"/>
                <a:gd name="T55" fmla="*/ 0 h 743"/>
                <a:gd name="T56" fmla="*/ 0 w 478"/>
                <a:gd name="T57" fmla="*/ 0 h 743"/>
                <a:gd name="T58" fmla="*/ 0 w 478"/>
                <a:gd name="T59" fmla="*/ 0 h 743"/>
                <a:gd name="T60" fmla="*/ 0 w 478"/>
                <a:gd name="T61" fmla="*/ 0 h 743"/>
                <a:gd name="T62" fmla="*/ 0 w 478"/>
                <a:gd name="T63" fmla="*/ 0 h 743"/>
                <a:gd name="T64" fmla="*/ 0 w 478"/>
                <a:gd name="T65" fmla="*/ 0 h 743"/>
                <a:gd name="T66" fmla="*/ 0 w 478"/>
                <a:gd name="T67" fmla="*/ 0 h 743"/>
                <a:gd name="T68" fmla="*/ 0 w 478"/>
                <a:gd name="T69" fmla="*/ 0 h 743"/>
                <a:gd name="T70" fmla="*/ 0 w 478"/>
                <a:gd name="T71" fmla="*/ 0 h 743"/>
                <a:gd name="T72" fmla="*/ 0 w 478"/>
                <a:gd name="T73" fmla="*/ 0 h 743"/>
                <a:gd name="T74" fmla="*/ 0 w 478"/>
                <a:gd name="T75" fmla="*/ 0 h 743"/>
                <a:gd name="T76" fmla="*/ 0 w 478"/>
                <a:gd name="T77" fmla="*/ 0 h 743"/>
                <a:gd name="T78" fmla="*/ 0 w 478"/>
                <a:gd name="T79" fmla="*/ 0 h 743"/>
                <a:gd name="T80" fmla="*/ 0 w 478"/>
                <a:gd name="T81" fmla="*/ 0 h 743"/>
                <a:gd name="T82" fmla="*/ 0 w 478"/>
                <a:gd name="T83" fmla="*/ 0 h 743"/>
                <a:gd name="T84" fmla="*/ 0 w 478"/>
                <a:gd name="T85" fmla="*/ 0 h 743"/>
                <a:gd name="T86" fmla="*/ 0 w 478"/>
                <a:gd name="T87" fmla="*/ 0 h 7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78" h="743">
                  <a:moveTo>
                    <a:pt x="290" y="27"/>
                  </a:moveTo>
                  <a:lnTo>
                    <a:pt x="318" y="53"/>
                  </a:lnTo>
                  <a:lnTo>
                    <a:pt x="344" y="78"/>
                  </a:lnTo>
                  <a:lnTo>
                    <a:pt x="366" y="100"/>
                  </a:lnTo>
                  <a:lnTo>
                    <a:pt x="386" y="120"/>
                  </a:lnTo>
                  <a:lnTo>
                    <a:pt x="404" y="141"/>
                  </a:lnTo>
                  <a:lnTo>
                    <a:pt x="419" y="161"/>
                  </a:lnTo>
                  <a:lnTo>
                    <a:pt x="431" y="181"/>
                  </a:lnTo>
                  <a:lnTo>
                    <a:pt x="442" y="201"/>
                  </a:lnTo>
                  <a:lnTo>
                    <a:pt x="452" y="222"/>
                  </a:lnTo>
                  <a:lnTo>
                    <a:pt x="459" y="245"/>
                  </a:lnTo>
                  <a:lnTo>
                    <a:pt x="465" y="269"/>
                  </a:lnTo>
                  <a:lnTo>
                    <a:pt x="469" y="296"/>
                  </a:lnTo>
                  <a:lnTo>
                    <a:pt x="473" y="324"/>
                  </a:lnTo>
                  <a:lnTo>
                    <a:pt x="475" y="357"/>
                  </a:lnTo>
                  <a:lnTo>
                    <a:pt x="477" y="391"/>
                  </a:lnTo>
                  <a:lnTo>
                    <a:pt x="478" y="431"/>
                  </a:lnTo>
                  <a:lnTo>
                    <a:pt x="473" y="464"/>
                  </a:lnTo>
                  <a:lnTo>
                    <a:pt x="468" y="492"/>
                  </a:lnTo>
                  <a:lnTo>
                    <a:pt x="463" y="518"/>
                  </a:lnTo>
                  <a:lnTo>
                    <a:pt x="458" y="541"/>
                  </a:lnTo>
                  <a:lnTo>
                    <a:pt x="453" y="562"/>
                  </a:lnTo>
                  <a:lnTo>
                    <a:pt x="447" y="581"/>
                  </a:lnTo>
                  <a:lnTo>
                    <a:pt x="441" y="597"/>
                  </a:lnTo>
                  <a:lnTo>
                    <a:pt x="436" y="613"/>
                  </a:lnTo>
                  <a:lnTo>
                    <a:pt x="429" y="625"/>
                  </a:lnTo>
                  <a:lnTo>
                    <a:pt x="422" y="637"/>
                  </a:lnTo>
                  <a:lnTo>
                    <a:pt x="415" y="648"/>
                  </a:lnTo>
                  <a:lnTo>
                    <a:pt x="408" y="661"/>
                  </a:lnTo>
                  <a:lnTo>
                    <a:pt x="401" y="672"/>
                  </a:lnTo>
                  <a:lnTo>
                    <a:pt x="394" y="683"/>
                  </a:lnTo>
                  <a:lnTo>
                    <a:pt x="386" y="694"/>
                  </a:lnTo>
                  <a:lnTo>
                    <a:pt x="379" y="705"/>
                  </a:lnTo>
                  <a:lnTo>
                    <a:pt x="347" y="719"/>
                  </a:lnTo>
                  <a:lnTo>
                    <a:pt x="321" y="731"/>
                  </a:lnTo>
                  <a:lnTo>
                    <a:pt x="302" y="740"/>
                  </a:lnTo>
                  <a:lnTo>
                    <a:pt x="288" y="743"/>
                  </a:lnTo>
                  <a:lnTo>
                    <a:pt x="278" y="739"/>
                  </a:lnTo>
                  <a:lnTo>
                    <a:pt x="271" y="726"/>
                  </a:lnTo>
                  <a:lnTo>
                    <a:pt x="267" y="700"/>
                  </a:lnTo>
                  <a:lnTo>
                    <a:pt x="265" y="661"/>
                  </a:lnTo>
                  <a:lnTo>
                    <a:pt x="277" y="629"/>
                  </a:lnTo>
                  <a:lnTo>
                    <a:pt x="287" y="593"/>
                  </a:lnTo>
                  <a:lnTo>
                    <a:pt x="297" y="555"/>
                  </a:lnTo>
                  <a:lnTo>
                    <a:pt x="305" y="514"/>
                  </a:lnTo>
                  <a:lnTo>
                    <a:pt x="313" y="471"/>
                  </a:lnTo>
                  <a:lnTo>
                    <a:pt x="318" y="427"/>
                  </a:lnTo>
                  <a:lnTo>
                    <a:pt x="322" y="383"/>
                  </a:lnTo>
                  <a:lnTo>
                    <a:pt x="322" y="341"/>
                  </a:lnTo>
                  <a:lnTo>
                    <a:pt x="320" y="299"/>
                  </a:lnTo>
                  <a:lnTo>
                    <a:pt x="315" y="259"/>
                  </a:lnTo>
                  <a:lnTo>
                    <a:pt x="306" y="222"/>
                  </a:lnTo>
                  <a:lnTo>
                    <a:pt x="293" y="191"/>
                  </a:lnTo>
                  <a:lnTo>
                    <a:pt x="275" y="162"/>
                  </a:lnTo>
                  <a:lnTo>
                    <a:pt x="252" y="141"/>
                  </a:lnTo>
                  <a:lnTo>
                    <a:pt x="224" y="124"/>
                  </a:lnTo>
                  <a:lnTo>
                    <a:pt x="190" y="115"/>
                  </a:lnTo>
                  <a:lnTo>
                    <a:pt x="178" y="118"/>
                  </a:lnTo>
                  <a:lnTo>
                    <a:pt x="167" y="121"/>
                  </a:lnTo>
                  <a:lnTo>
                    <a:pt x="154" y="124"/>
                  </a:lnTo>
                  <a:lnTo>
                    <a:pt x="142" y="129"/>
                  </a:lnTo>
                  <a:lnTo>
                    <a:pt x="131" y="132"/>
                  </a:lnTo>
                  <a:lnTo>
                    <a:pt x="119" y="135"/>
                  </a:lnTo>
                  <a:lnTo>
                    <a:pt x="108" y="138"/>
                  </a:lnTo>
                  <a:lnTo>
                    <a:pt x="95" y="141"/>
                  </a:lnTo>
                  <a:lnTo>
                    <a:pt x="83" y="144"/>
                  </a:lnTo>
                  <a:lnTo>
                    <a:pt x="72" y="147"/>
                  </a:lnTo>
                  <a:lnTo>
                    <a:pt x="60" y="150"/>
                  </a:lnTo>
                  <a:lnTo>
                    <a:pt x="48" y="153"/>
                  </a:lnTo>
                  <a:lnTo>
                    <a:pt x="35" y="157"/>
                  </a:lnTo>
                  <a:lnTo>
                    <a:pt x="24" y="160"/>
                  </a:lnTo>
                  <a:lnTo>
                    <a:pt x="12" y="163"/>
                  </a:lnTo>
                  <a:lnTo>
                    <a:pt x="0" y="166"/>
                  </a:lnTo>
                  <a:lnTo>
                    <a:pt x="14" y="136"/>
                  </a:lnTo>
                  <a:lnTo>
                    <a:pt x="27" y="109"/>
                  </a:lnTo>
                  <a:lnTo>
                    <a:pt x="39" y="86"/>
                  </a:lnTo>
                  <a:lnTo>
                    <a:pt x="52" y="64"/>
                  </a:lnTo>
                  <a:lnTo>
                    <a:pt x="64" y="47"/>
                  </a:lnTo>
                  <a:lnTo>
                    <a:pt x="76" y="33"/>
                  </a:lnTo>
                  <a:lnTo>
                    <a:pt x="89" y="21"/>
                  </a:lnTo>
                  <a:lnTo>
                    <a:pt x="104" y="11"/>
                  </a:lnTo>
                  <a:lnTo>
                    <a:pt x="119" y="5"/>
                  </a:lnTo>
                  <a:lnTo>
                    <a:pt x="136" y="1"/>
                  </a:lnTo>
                  <a:lnTo>
                    <a:pt x="154" y="0"/>
                  </a:lnTo>
                  <a:lnTo>
                    <a:pt x="176" y="1"/>
                  </a:lnTo>
                  <a:lnTo>
                    <a:pt x="200" y="4"/>
                  </a:lnTo>
                  <a:lnTo>
                    <a:pt x="227" y="9"/>
                  </a:lnTo>
                  <a:lnTo>
                    <a:pt x="256" y="18"/>
                  </a:lnTo>
                  <a:lnTo>
                    <a:pt x="290" y="27"/>
                  </a:lnTo>
                  <a:close/>
                </a:path>
              </a:pathLst>
            </a:custGeom>
            <a:solidFill>
              <a:srgbClr val="7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6" name="Freeform 1232">
              <a:extLst>
                <a:ext uri="{FF2B5EF4-FFF2-40B4-BE49-F238E27FC236}">
                  <a16:creationId xmlns:a16="http://schemas.microsoft.com/office/drawing/2014/main" id="{C2A7EB87-8E3E-4462-BA6F-7E3BD75696DC}"/>
                </a:ext>
              </a:extLst>
            </p:cNvPr>
            <p:cNvSpPr>
              <a:spLocks/>
            </p:cNvSpPr>
            <p:nvPr/>
          </p:nvSpPr>
          <p:spPr bwMode="auto">
            <a:xfrm>
              <a:off x="2480" y="2380"/>
              <a:ext cx="120" cy="184"/>
            </a:xfrm>
            <a:custGeom>
              <a:avLst/>
              <a:gdLst>
                <a:gd name="T0" fmla="*/ 0 w 477"/>
                <a:gd name="T1" fmla="*/ 0 h 735"/>
                <a:gd name="T2" fmla="*/ 0 w 477"/>
                <a:gd name="T3" fmla="*/ 0 h 735"/>
                <a:gd name="T4" fmla="*/ 0 w 477"/>
                <a:gd name="T5" fmla="*/ 0 h 735"/>
                <a:gd name="T6" fmla="*/ 0 w 477"/>
                <a:gd name="T7" fmla="*/ 0 h 735"/>
                <a:gd name="T8" fmla="*/ 0 w 477"/>
                <a:gd name="T9" fmla="*/ 0 h 735"/>
                <a:gd name="T10" fmla="*/ 0 w 477"/>
                <a:gd name="T11" fmla="*/ 0 h 735"/>
                <a:gd name="T12" fmla="*/ 0 w 477"/>
                <a:gd name="T13" fmla="*/ 0 h 735"/>
                <a:gd name="T14" fmla="*/ 0 w 477"/>
                <a:gd name="T15" fmla="*/ 0 h 735"/>
                <a:gd name="T16" fmla="*/ 0 w 477"/>
                <a:gd name="T17" fmla="*/ 0 h 735"/>
                <a:gd name="T18" fmla="*/ 0 w 477"/>
                <a:gd name="T19" fmla="*/ 0 h 735"/>
                <a:gd name="T20" fmla="*/ 0 w 477"/>
                <a:gd name="T21" fmla="*/ 0 h 735"/>
                <a:gd name="T22" fmla="*/ 0 w 477"/>
                <a:gd name="T23" fmla="*/ 0 h 735"/>
                <a:gd name="T24" fmla="*/ 0 w 477"/>
                <a:gd name="T25" fmla="*/ 0 h 735"/>
                <a:gd name="T26" fmla="*/ 0 w 477"/>
                <a:gd name="T27" fmla="*/ 0 h 735"/>
                <a:gd name="T28" fmla="*/ 0 w 477"/>
                <a:gd name="T29" fmla="*/ 0 h 735"/>
                <a:gd name="T30" fmla="*/ 0 w 477"/>
                <a:gd name="T31" fmla="*/ 0 h 735"/>
                <a:gd name="T32" fmla="*/ 0 w 477"/>
                <a:gd name="T33" fmla="*/ 0 h 735"/>
                <a:gd name="T34" fmla="*/ 0 w 477"/>
                <a:gd name="T35" fmla="*/ 0 h 735"/>
                <a:gd name="T36" fmla="*/ 0 w 477"/>
                <a:gd name="T37" fmla="*/ 0 h 735"/>
                <a:gd name="T38" fmla="*/ 0 w 477"/>
                <a:gd name="T39" fmla="*/ 0 h 735"/>
                <a:gd name="T40" fmla="*/ 0 w 477"/>
                <a:gd name="T41" fmla="*/ 0 h 735"/>
                <a:gd name="T42" fmla="*/ 0 w 477"/>
                <a:gd name="T43" fmla="*/ 0 h 735"/>
                <a:gd name="T44" fmla="*/ 0 w 477"/>
                <a:gd name="T45" fmla="*/ 0 h 735"/>
                <a:gd name="T46" fmla="*/ 0 w 477"/>
                <a:gd name="T47" fmla="*/ 0 h 735"/>
                <a:gd name="T48" fmla="*/ 0 w 477"/>
                <a:gd name="T49" fmla="*/ 0 h 735"/>
                <a:gd name="T50" fmla="*/ 0 w 477"/>
                <a:gd name="T51" fmla="*/ 0 h 735"/>
                <a:gd name="T52" fmla="*/ 0 w 477"/>
                <a:gd name="T53" fmla="*/ 0 h 735"/>
                <a:gd name="T54" fmla="*/ 0 w 477"/>
                <a:gd name="T55" fmla="*/ 0 h 735"/>
                <a:gd name="T56" fmla="*/ 0 w 477"/>
                <a:gd name="T57" fmla="*/ 0 h 735"/>
                <a:gd name="T58" fmla="*/ 0 w 477"/>
                <a:gd name="T59" fmla="*/ 0 h 735"/>
                <a:gd name="T60" fmla="*/ 0 w 477"/>
                <a:gd name="T61" fmla="*/ 0 h 735"/>
                <a:gd name="T62" fmla="*/ 0 w 477"/>
                <a:gd name="T63" fmla="*/ 0 h 735"/>
                <a:gd name="T64" fmla="*/ 0 w 477"/>
                <a:gd name="T65" fmla="*/ 0 h 7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77" h="735">
                  <a:moveTo>
                    <a:pt x="292" y="28"/>
                  </a:moveTo>
                  <a:lnTo>
                    <a:pt x="320" y="55"/>
                  </a:lnTo>
                  <a:lnTo>
                    <a:pt x="346" y="80"/>
                  </a:lnTo>
                  <a:lnTo>
                    <a:pt x="368" y="102"/>
                  </a:lnTo>
                  <a:lnTo>
                    <a:pt x="387" y="124"/>
                  </a:lnTo>
                  <a:lnTo>
                    <a:pt x="405" y="143"/>
                  </a:lnTo>
                  <a:lnTo>
                    <a:pt x="419" y="162"/>
                  </a:lnTo>
                  <a:lnTo>
                    <a:pt x="431" y="182"/>
                  </a:lnTo>
                  <a:lnTo>
                    <a:pt x="442" y="201"/>
                  </a:lnTo>
                  <a:lnTo>
                    <a:pt x="451" y="221"/>
                  </a:lnTo>
                  <a:lnTo>
                    <a:pt x="458" y="243"/>
                  </a:lnTo>
                  <a:lnTo>
                    <a:pt x="463" y="266"/>
                  </a:lnTo>
                  <a:lnTo>
                    <a:pt x="468" y="292"/>
                  </a:lnTo>
                  <a:lnTo>
                    <a:pt x="471" y="319"/>
                  </a:lnTo>
                  <a:lnTo>
                    <a:pt x="473" y="351"/>
                  </a:lnTo>
                  <a:lnTo>
                    <a:pt x="475" y="385"/>
                  </a:lnTo>
                  <a:lnTo>
                    <a:pt x="477" y="424"/>
                  </a:lnTo>
                  <a:lnTo>
                    <a:pt x="472" y="458"/>
                  </a:lnTo>
                  <a:lnTo>
                    <a:pt x="466" y="486"/>
                  </a:lnTo>
                  <a:lnTo>
                    <a:pt x="461" y="513"/>
                  </a:lnTo>
                  <a:lnTo>
                    <a:pt x="456" y="535"/>
                  </a:lnTo>
                  <a:lnTo>
                    <a:pt x="451" y="556"/>
                  </a:lnTo>
                  <a:lnTo>
                    <a:pt x="444" y="574"/>
                  </a:lnTo>
                  <a:lnTo>
                    <a:pt x="439" y="590"/>
                  </a:lnTo>
                  <a:lnTo>
                    <a:pt x="433" y="605"/>
                  </a:lnTo>
                  <a:lnTo>
                    <a:pt x="379" y="696"/>
                  </a:lnTo>
                  <a:lnTo>
                    <a:pt x="347" y="709"/>
                  </a:lnTo>
                  <a:lnTo>
                    <a:pt x="322" y="723"/>
                  </a:lnTo>
                  <a:lnTo>
                    <a:pt x="304" y="731"/>
                  </a:lnTo>
                  <a:lnTo>
                    <a:pt x="292" y="735"/>
                  </a:lnTo>
                  <a:lnTo>
                    <a:pt x="283" y="730"/>
                  </a:lnTo>
                  <a:lnTo>
                    <a:pt x="278" y="717"/>
                  </a:lnTo>
                  <a:lnTo>
                    <a:pt x="276" y="691"/>
                  </a:lnTo>
                  <a:lnTo>
                    <a:pt x="273" y="651"/>
                  </a:lnTo>
                  <a:lnTo>
                    <a:pt x="285" y="619"/>
                  </a:lnTo>
                  <a:lnTo>
                    <a:pt x="296" y="582"/>
                  </a:lnTo>
                  <a:lnTo>
                    <a:pt x="307" y="542"/>
                  </a:lnTo>
                  <a:lnTo>
                    <a:pt x="316" y="500"/>
                  </a:lnTo>
                  <a:lnTo>
                    <a:pt x="324" y="455"/>
                  </a:lnTo>
                  <a:lnTo>
                    <a:pt x="330" y="409"/>
                  </a:lnTo>
                  <a:lnTo>
                    <a:pt x="335" y="364"/>
                  </a:lnTo>
                  <a:lnTo>
                    <a:pt x="337" y="319"/>
                  </a:lnTo>
                  <a:lnTo>
                    <a:pt x="335" y="276"/>
                  </a:lnTo>
                  <a:lnTo>
                    <a:pt x="328" y="237"/>
                  </a:lnTo>
                  <a:lnTo>
                    <a:pt x="319" y="200"/>
                  </a:lnTo>
                  <a:lnTo>
                    <a:pt x="306" y="167"/>
                  </a:lnTo>
                  <a:lnTo>
                    <a:pt x="287" y="140"/>
                  </a:lnTo>
                  <a:lnTo>
                    <a:pt x="263" y="118"/>
                  </a:lnTo>
                  <a:lnTo>
                    <a:pt x="234" y="104"/>
                  </a:lnTo>
                  <a:lnTo>
                    <a:pt x="198" y="98"/>
                  </a:lnTo>
                  <a:lnTo>
                    <a:pt x="0" y="162"/>
                  </a:lnTo>
                  <a:lnTo>
                    <a:pt x="14" y="132"/>
                  </a:lnTo>
                  <a:lnTo>
                    <a:pt x="27" y="105"/>
                  </a:lnTo>
                  <a:lnTo>
                    <a:pt x="39" y="82"/>
                  </a:lnTo>
                  <a:lnTo>
                    <a:pt x="52" y="61"/>
                  </a:lnTo>
                  <a:lnTo>
                    <a:pt x="64" y="44"/>
                  </a:lnTo>
                  <a:lnTo>
                    <a:pt x="77" y="30"/>
                  </a:lnTo>
                  <a:lnTo>
                    <a:pt x="90" y="19"/>
                  </a:lnTo>
                  <a:lnTo>
                    <a:pt x="105" y="10"/>
                  </a:lnTo>
                  <a:lnTo>
                    <a:pt x="120" y="4"/>
                  </a:lnTo>
                  <a:lnTo>
                    <a:pt x="137" y="1"/>
                  </a:lnTo>
                  <a:lnTo>
                    <a:pt x="156" y="0"/>
                  </a:lnTo>
                  <a:lnTo>
                    <a:pt x="178" y="1"/>
                  </a:lnTo>
                  <a:lnTo>
                    <a:pt x="201" y="4"/>
                  </a:lnTo>
                  <a:lnTo>
                    <a:pt x="229" y="10"/>
                  </a:lnTo>
                  <a:lnTo>
                    <a:pt x="258" y="19"/>
                  </a:lnTo>
                  <a:lnTo>
                    <a:pt x="292" y="28"/>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7" name="Freeform 1233">
              <a:extLst>
                <a:ext uri="{FF2B5EF4-FFF2-40B4-BE49-F238E27FC236}">
                  <a16:creationId xmlns:a16="http://schemas.microsoft.com/office/drawing/2014/main" id="{074197AB-00F1-431A-AC2B-3CF3512C056C}"/>
                </a:ext>
              </a:extLst>
            </p:cNvPr>
            <p:cNvSpPr>
              <a:spLocks/>
            </p:cNvSpPr>
            <p:nvPr/>
          </p:nvSpPr>
          <p:spPr bwMode="auto">
            <a:xfrm>
              <a:off x="2559" y="2228"/>
              <a:ext cx="10" cy="74"/>
            </a:xfrm>
            <a:custGeom>
              <a:avLst/>
              <a:gdLst>
                <a:gd name="T0" fmla="*/ 0 w 42"/>
                <a:gd name="T1" fmla="*/ 0 h 292"/>
                <a:gd name="T2" fmla="*/ 0 w 42"/>
                <a:gd name="T3" fmla="*/ 0 h 292"/>
                <a:gd name="T4" fmla="*/ 0 w 42"/>
                <a:gd name="T5" fmla="*/ 0 h 292"/>
                <a:gd name="T6" fmla="*/ 0 w 42"/>
                <a:gd name="T7" fmla="*/ 0 h 292"/>
                <a:gd name="T8" fmla="*/ 0 w 42"/>
                <a:gd name="T9" fmla="*/ 0 h 292"/>
                <a:gd name="T10" fmla="*/ 0 w 42"/>
                <a:gd name="T11" fmla="*/ 0 h 2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292">
                  <a:moveTo>
                    <a:pt x="0" y="0"/>
                  </a:moveTo>
                  <a:lnTo>
                    <a:pt x="35" y="10"/>
                  </a:lnTo>
                  <a:lnTo>
                    <a:pt x="37" y="71"/>
                  </a:lnTo>
                  <a:lnTo>
                    <a:pt x="42" y="291"/>
                  </a:lnTo>
                  <a:lnTo>
                    <a:pt x="12" y="292"/>
                  </a:lnTo>
                  <a:lnTo>
                    <a:pt x="0"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8" name="Freeform 1234">
              <a:extLst>
                <a:ext uri="{FF2B5EF4-FFF2-40B4-BE49-F238E27FC236}">
                  <a16:creationId xmlns:a16="http://schemas.microsoft.com/office/drawing/2014/main" id="{6FFE7D00-E85C-4EA0-8ECF-0E91982C0DF3}"/>
                </a:ext>
              </a:extLst>
            </p:cNvPr>
            <p:cNvSpPr>
              <a:spLocks/>
            </p:cNvSpPr>
            <p:nvPr/>
          </p:nvSpPr>
          <p:spPr bwMode="auto">
            <a:xfrm>
              <a:off x="2672" y="2199"/>
              <a:ext cx="16" cy="5"/>
            </a:xfrm>
            <a:custGeom>
              <a:avLst/>
              <a:gdLst>
                <a:gd name="T0" fmla="*/ 0 w 61"/>
                <a:gd name="T1" fmla="*/ 0 h 19"/>
                <a:gd name="T2" fmla="*/ 0 w 61"/>
                <a:gd name="T3" fmla="*/ 0 h 19"/>
                <a:gd name="T4" fmla="*/ 0 w 61"/>
                <a:gd name="T5" fmla="*/ 0 h 19"/>
                <a:gd name="T6" fmla="*/ 0 w 61"/>
                <a:gd name="T7" fmla="*/ 0 h 19"/>
                <a:gd name="T8" fmla="*/ 0 w 61"/>
                <a:gd name="T9" fmla="*/ 0 h 19"/>
                <a:gd name="T10" fmla="*/ 0 w 61"/>
                <a:gd name="T11" fmla="*/ 0 h 19"/>
                <a:gd name="T12" fmla="*/ 0 w 61"/>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19">
                  <a:moveTo>
                    <a:pt x="2" y="1"/>
                  </a:moveTo>
                  <a:lnTo>
                    <a:pt x="42" y="0"/>
                  </a:lnTo>
                  <a:lnTo>
                    <a:pt x="60" y="5"/>
                  </a:lnTo>
                  <a:lnTo>
                    <a:pt x="61" y="18"/>
                  </a:lnTo>
                  <a:lnTo>
                    <a:pt x="21" y="19"/>
                  </a:lnTo>
                  <a:lnTo>
                    <a:pt x="0" y="17"/>
                  </a:lnTo>
                  <a:lnTo>
                    <a:pt x="2"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9" name="Freeform 1235">
              <a:extLst>
                <a:ext uri="{FF2B5EF4-FFF2-40B4-BE49-F238E27FC236}">
                  <a16:creationId xmlns:a16="http://schemas.microsoft.com/office/drawing/2014/main" id="{36CBAB72-86D2-46F8-9230-5C7D3412883D}"/>
                </a:ext>
              </a:extLst>
            </p:cNvPr>
            <p:cNvSpPr>
              <a:spLocks/>
            </p:cNvSpPr>
            <p:nvPr/>
          </p:nvSpPr>
          <p:spPr bwMode="auto">
            <a:xfrm>
              <a:off x="2682" y="2208"/>
              <a:ext cx="16" cy="4"/>
            </a:xfrm>
            <a:custGeom>
              <a:avLst/>
              <a:gdLst>
                <a:gd name="T0" fmla="*/ 0 w 61"/>
                <a:gd name="T1" fmla="*/ 0 h 20"/>
                <a:gd name="T2" fmla="*/ 0 w 61"/>
                <a:gd name="T3" fmla="*/ 0 h 20"/>
                <a:gd name="T4" fmla="*/ 0 w 61"/>
                <a:gd name="T5" fmla="*/ 0 h 20"/>
                <a:gd name="T6" fmla="*/ 0 w 61"/>
                <a:gd name="T7" fmla="*/ 0 h 20"/>
                <a:gd name="T8" fmla="*/ 0 w 61"/>
                <a:gd name="T9" fmla="*/ 0 h 20"/>
                <a:gd name="T10" fmla="*/ 0 w 61"/>
                <a:gd name="T11" fmla="*/ 0 h 20"/>
                <a:gd name="T12" fmla="*/ 0 w 61"/>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20">
                  <a:moveTo>
                    <a:pt x="11" y="1"/>
                  </a:moveTo>
                  <a:lnTo>
                    <a:pt x="42" y="0"/>
                  </a:lnTo>
                  <a:lnTo>
                    <a:pt x="60" y="5"/>
                  </a:lnTo>
                  <a:lnTo>
                    <a:pt x="61" y="19"/>
                  </a:lnTo>
                  <a:lnTo>
                    <a:pt x="21" y="20"/>
                  </a:lnTo>
                  <a:lnTo>
                    <a:pt x="0" y="18"/>
                  </a:lnTo>
                  <a:lnTo>
                    <a:pt x="11"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0" name="Freeform 1236">
              <a:extLst>
                <a:ext uri="{FF2B5EF4-FFF2-40B4-BE49-F238E27FC236}">
                  <a16:creationId xmlns:a16="http://schemas.microsoft.com/office/drawing/2014/main" id="{64FBA235-F826-4DE0-AA84-7F524A3C49CF}"/>
                </a:ext>
              </a:extLst>
            </p:cNvPr>
            <p:cNvSpPr>
              <a:spLocks/>
            </p:cNvSpPr>
            <p:nvPr/>
          </p:nvSpPr>
          <p:spPr bwMode="auto">
            <a:xfrm>
              <a:off x="2690" y="2215"/>
              <a:ext cx="15" cy="5"/>
            </a:xfrm>
            <a:custGeom>
              <a:avLst/>
              <a:gdLst>
                <a:gd name="T0" fmla="*/ 0 w 60"/>
                <a:gd name="T1" fmla="*/ 0 h 18"/>
                <a:gd name="T2" fmla="*/ 0 w 60"/>
                <a:gd name="T3" fmla="*/ 0 h 18"/>
                <a:gd name="T4" fmla="*/ 0 w 60"/>
                <a:gd name="T5" fmla="*/ 0 h 18"/>
                <a:gd name="T6" fmla="*/ 0 w 60"/>
                <a:gd name="T7" fmla="*/ 0 h 18"/>
                <a:gd name="T8" fmla="*/ 0 w 60"/>
                <a:gd name="T9" fmla="*/ 0 h 18"/>
                <a:gd name="T10" fmla="*/ 0 w 60"/>
                <a:gd name="T11" fmla="*/ 0 h 18"/>
                <a:gd name="T12" fmla="*/ 0 w 6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 h="18">
                  <a:moveTo>
                    <a:pt x="5" y="1"/>
                  </a:moveTo>
                  <a:lnTo>
                    <a:pt x="42" y="0"/>
                  </a:lnTo>
                  <a:lnTo>
                    <a:pt x="60" y="4"/>
                  </a:lnTo>
                  <a:lnTo>
                    <a:pt x="60" y="17"/>
                  </a:lnTo>
                  <a:lnTo>
                    <a:pt x="22" y="18"/>
                  </a:lnTo>
                  <a:lnTo>
                    <a:pt x="0" y="17"/>
                  </a:lnTo>
                  <a:lnTo>
                    <a:pt x="5"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1" name="Freeform 1237">
              <a:extLst>
                <a:ext uri="{FF2B5EF4-FFF2-40B4-BE49-F238E27FC236}">
                  <a16:creationId xmlns:a16="http://schemas.microsoft.com/office/drawing/2014/main" id="{0C0407B5-A890-4FA4-BF22-17597448FABD}"/>
                </a:ext>
              </a:extLst>
            </p:cNvPr>
            <p:cNvSpPr>
              <a:spLocks/>
            </p:cNvSpPr>
            <p:nvPr/>
          </p:nvSpPr>
          <p:spPr bwMode="auto">
            <a:xfrm>
              <a:off x="2693" y="2225"/>
              <a:ext cx="15" cy="5"/>
            </a:xfrm>
            <a:custGeom>
              <a:avLst/>
              <a:gdLst>
                <a:gd name="T0" fmla="*/ 0 w 61"/>
                <a:gd name="T1" fmla="*/ 0 h 19"/>
                <a:gd name="T2" fmla="*/ 0 w 61"/>
                <a:gd name="T3" fmla="*/ 0 h 19"/>
                <a:gd name="T4" fmla="*/ 0 w 61"/>
                <a:gd name="T5" fmla="*/ 0 h 19"/>
                <a:gd name="T6" fmla="*/ 0 w 61"/>
                <a:gd name="T7" fmla="*/ 0 h 19"/>
                <a:gd name="T8" fmla="*/ 0 w 61"/>
                <a:gd name="T9" fmla="*/ 0 h 19"/>
                <a:gd name="T10" fmla="*/ 0 w 61"/>
                <a:gd name="T11" fmla="*/ 0 h 19"/>
                <a:gd name="T12" fmla="*/ 0 w 61"/>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19">
                  <a:moveTo>
                    <a:pt x="3" y="2"/>
                  </a:moveTo>
                  <a:lnTo>
                    <a:pt x="41" y="0"/>
                  </a:lnTo>
                  <a:lnTo>
                    <a:pt x="61" y="5"/>
                  </a:lnTo>
                  <a:lnTo>
                    <a:pt x="61" y="15"/>
                  </a:lnTo>
                  <a:lnTo>
                    <a:pt x="21" y="19"/>
                  </a:lnTo>
                  <a:lnTo>
                    <a:pt x="0" y="17"/>
                  </a:lnTo>
                  <a:lnTo>
                    <a:pt x="3" y="2"/>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2" name="Freeform 1238">
              <a:extLst>
                <a:ext uri="{FF2B5EF4-FFF2-40B4-BE49-F238E27FC236}">
                  <a16:creationId xmlns:a16="http://schemas.microsoft.com/office/drawing/2014/main" id="{68CA356C-F8EA-4942-94A7-1746986A5624}"/>
                </a:ext>
              </a:extLst>
            </p:cNvPr>
            <p:cNvSpPr>
              <a:spLocks/>
            </p:cNvSpPr>
            <p:nvPr/>
          </p:nvSpPr>
          <p:spPr bwMode="auto">
            <a:xfrm>
              <a:off x="2693" y="2235"/>
              <a:ext cx="15" cy="4"/>
            </a:xfrm>
            <a:custGeom>
              <a:avLst/>
              <a:gdLst>
                <a:gd name="T0" fmla="*/ 0 w 61"/>
                <a:gd name="T1" fmla="*/ 0 h 20"/>
                <a:gd name="T2" fmla="*/ 0 w 61"/>
                <a:gd name="T3" fmla="*/ 0 h 20"/>
                <a:gd name="T4" fmla="*/ 0 w 61"/>
                <a:gd name="T5" fmla="*/ 0 h 20"/>
                <a:gd name="T6" fmla="*/ 0 w 61"/>
                <a:gd name="T7" fmla="*/ 0 h 20"/>
                <a:gd name="T8" fmla="*/ 0 w 61"/>
                <a:gd name="T9" fmla="*/ 0 h 20"/>
                <a:gd name="T10" fmla="*/ 0 w 61"/>
                <a:gd name="T11" fmla="*/ 0 h 20"/>
                <a:gd name="T12" fmla="*/ 0 w 61"/>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20">
                  <a:moveTo>
                    <a:pt x="11" y="1"/>
                  </a:moveTo>
                  <a:lnTo>
                    <a:pt x="41" y="0"/>
                  </a:lnTo>
                  <a:lnTo>
                    <a:pt x="61" y="5"/>
                  </a:lnTo>
                  <a:lnTo>
                    <a:pt x="61" y="16"/>
                  </a:lnTo>
                  <a:lnTo>
                    <a:pt x="21" y="20"/>
                  </a:lnTo>
                  <a:lnTo>
                    <a:pt x="0" y="18"/>
                  </a:lnTo>
                  <a:lnTo>
                    <a:pt x="11"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3" name="Freeform 1239">
              <a:extLst>
                <a:ext uri="{FF2B5EF4-FFF2-40B4-BE49-F238E27FC236}">
                  <a16:creationId xmlns:a16="http://schemas.microsoft.com/office/drawing/2014/main" id="{97274ABC-F3EF-4142-B55B-58471ED2CD21}"/>
                </a:ext>
              </a:extLst>
            </p:cNvPr>
            <p:cNvSpPr>
              <a:spLocks/>
            </p:cNvSpPr>
            <p:nvPr/>
          </p:nvSpPr>
          <p:spPr bwMode="auto">
            <a:xfrm>
              <a:off x="2695" y="2244"/>
              <a:ext cx="15" cy="5"/>
            </a:xfrm>
            <a:custGeom>
              <a:avLst/>
              <a:gdLst>
                <a:gd name="T0" fmla="*/ 0 w 59"/>
                <a:gd name="T1" fmla="*/ 0 h 19"/>
                <a:gd name="T2" fmla="*/ 0 w 59"/>
                <a:gd name="T3" fmla="*/ 0 h 19"/>
                <a:gd name="T4" fmla="*/ 0 w 59"/>
                <a:gd name="T5" fmla="*/ 0 h 19"/>
                <a:gd name="T6" fmla="*/ 0 w 59"/>
                <a:gd name="T7" fmla="*/ 0 h 19"/>
                <a:gd name="T8" fmla="*/ 0 w 59"/>
                <a:gd name="T9" fmla="*/ 0 h 19"/>
                <a:gd name="T10" fmla="*/ 0 w 59"/>
                <a:gd name="T11" fmla="*/ 0 h 19"/>
                <a:gd name="T12" fmla="*/ 0 w 59"/>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19">
                  <a:moveTo>
                    <a:pt x="7" y="1"/>
                  </a:moveTo>
                  <a:lnTo>
                    <a:pt x="41" y="0"/>
                  </a:lnTo>
                  <a:lnTo>
                    <a:pt x="59" y="4"/>
                  </a:lnTo>
                  <a:lnTo>
                    <a:pt x="59" y="15"/>
                  </a:lnTo>
                  <a:lnTo>
                    <a:pt x="19" y="19"/>
                  </a:lnTo>
                  <a:lnTo>
                    <a:pt x="0" y="17"/>
                  </a:lnTo>
                  <a:lnTo>
                    <a:pt x="7"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4" name="Freeform 1240">
              <a:extLst>
                <a:ext uri="{FF2B5EF4-FFF2-40B4-BE49-F238E27FC236}">
                  <a16:creationId xmlns:a16="http://schemas.microsoft.com/office/drawing/2014/main" id="{DEEAFDBB-7D54-4E55-89F1-C1B93FF0D07C}"/>
                </a:ext>
              </a:extLst>
            </p:cNvPr>
            <p:cNvSpPr>
              <a:spLocks/>
            </p:cNvSpPr>
            <p:nvPr/>
          </p:nvSpPr>
          <p:spPr bwMode="auto">
            <a:xfrm>
              <a:off x="2694" y="2254"/>
              <a:ext cx="16" cy="4"/>
            </a:xfrm>
            <a:custGeom>
              <a:avLst/>
              <a:gdLst>
                <a:gd name="T0" fmla="*/ 0 w 61"/>
                <a:gd name="T1" fmla="*/ 0 h 16"/>
                <a:gd name="T2" fmla="*/ 0 w 61"/>
                <a:gd name="T3" fmla="*/ 0 h 16"/>
                <a:gd name="T4" fmla="*/ 0 w 61"/>
                <a:gd name="T5" fmla="*/ 0 h 16"/>
                <a:gd name="T6" fmla="*/ 0 w 61"/>
                <a:gd name="T7" fmla="*/ 0 h 16"/>
                <a:gd name="T8" fmla="*/ 0 w 61"/>
                <a:gd name="T9" fmla="*/ 0 h 16"/>
                <a:gd name="T10" fmla="*/ 0 w 61"/>
                <a:gd name="T11" fmla="*/ 0 h 16"/>
                <a:gd name="T12" fmla="*/ 0 w 61"/>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16">
                  <a:moveTo>
                    <a:pt x="6" y="1"/>
                  </a:moveTo>
                  <a:lnTo>
                    <a:pt x="41" y="0"/>
                  </a:lnTo>
                  <a:lnTo>
                    <a:pt x="61" y="4"/>
                  </a:lnTo>
                  <a:lnTo>
                    <a:pt x="61" y="16"/>
                  </a:lnTo>
                  <a:lnTo>
                    <a:pt x="21" y="16"/>
                  </a:lnTo>
                  <a:lnTo>
                    <a:pt x="0" y="14"/>
                  </a:lnTo>
                  <a:lnTo>
                    <a:pt x="6"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5" name="Freeform 1241">
              <a:extLst>
                <a:ext uri="{FF2B5EF4-FFF2-40B4-BE49-F238E27FC236}">
                  <a16:creationId xmlns:a16="http://schemas.microsoft.com/office/drawing/2014/main" id="{005B1DB3-38EA-4251-98D0-B2631A28B1A2}"/>
                </a:ext>
              </a:extLst>
            </p:cNvPr>
            <p:cNvSpPr>
              <a:spLocks/>
            </p:cNvSpPr>
            <p:nvPr/>
          </p:nvSpPr>
          <p:spPr bwMode="auto">
            <a:xfrm>
              <a:off x="2690" y="2263"/>
              <a:ext cx="16" cy="4"/>
            </a:xfrm>
            <a:custGeom>
              <a:avLst/>
              <a:gdLst>
                <a:gd name="T0" fmla="*/ 0 w 64"/>
                <a:gd name="T1" fmla="*/ 0 h 18"/>
                <a:gd name="T2" fmla="*/ 0 w 64"/>
                <a:gd name="T3" fmla="*/ 0 h 18"/>
                <a:gd name="T4" fmla="*/ 0 w 64"/>
                <a:gd name="T5" fmla="*/ 0 h 18"/>
                <a:gd name="T6" fmla="*/ 0 w 64"/>
                <a:gd name="T7" fmla="*/ 0 h 18"/>
                <a:gd name="T8" fmla="*/ 0 w 64"/>
                <a:gd name="T9" fmla="*/ 0 h 18"/>
                <a:gd name="T10" fmla="*/ 0 w 64"/>
                <a:gd name="T11" fmla="*/ 0 h 18"/>
                <a:gd name="T12" fmla="*/ 0 w 64"/>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8">
                  <a:moveTo>
                    <a:pt x="0" y="4"/>
                  </a:moveTo>
                  <a:lnTo>
                    <a:pt x="45" y="0"/>
                  </a:lnTo>
                  <a:lnTo>
                    <a:pt x="63" y="5"/>
                  </a:lnTo>
                  <a:lnTo>
                    <a:pt x="64" y="16"/>
                  </a:lnTo>
                  <a:lnTo>
                    <a:pt x="25" y="18"/>
                  </a:lnTo>
                  <a:lnTo>
                    <a:pt x="3" y="17"/>
                  </a:lnTo>
                  <a:lnTo>
                    <a:pt x="0" y="4"/>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6" name="Freeform 1242">
              <a:extLst>
                <a:ext uri="{FF2B5EF4-FFF2-40B4-BE49-F238E27FC236}">
                  <a16:creationId xmlns:a16="http://schemas.microsoft.com/office/drawing/2014/main" id="{05983688-BEAC-4457-A1B7-BFF5F42D2152}"/>
                </a:ext>
              </a:extLst>
            </p:cNvPr>
            <p:cNvSpPr>
              <a:spLocks/>
            </p:cNvSpPr>
            <p:nvPr/>
          </p:nvSpPr>
          <p:spPr bwMode="auto">
            <a:xfrm>
              <a:off x="2520" y="2226"/>
              <a:ext cx="25" cy="69"/>
            </a:xfrm>
            <a:custGeom>
              <a:avLst/>
              <a:gdLst>
                <a:gd name="T0" fmla="*/ 0 w 101"/>
                <a:gd name="T1" fmla="*/ 0 h 276"/>
                <a:gd name="T2" fmla="*/ 0 w 101"/>
                <a:gd name="T3" fmla="*/ 0 h 276"/>
                <a:gd name="T4" fmla="*/ 0 w 101"/>
                <a:gd name="T5" fmla="*/ 0 h 276"/>
                <a:gd name="T6" fmla="*/ 0 w 101"/>
                <a:gd name="T7" fmla="*/ 0 h 276"/>
                <a:gd name="T8" fmla="*/ 0 w 101"/>
                <a:gd name="T9" fmla="*/ 0 h 276"/>
                <a:gd name="T10" fmla="*/ 0 w 101"/>
                <a:gd name="T11" fmla="*/ 0 h 276"/>
                <a:gd name="T12" fmla="*/ 0 w 101"/>
                <a:gd name="T13" fmla="*/ 0 h 276"/>
                <a:gd name="T14" fmla="*/ 0 w 101"/>
                <a:gd name="T15" fmla="*/ 0 h 276"/>
                <a:gd name="T16" fmla="*/ 0 w 101"/>
                <a:gd name="T17" fmla="*/ 0 h 276"/>
                <a:gd name="T18" fmla="*/ 0 w 101"/>
                <a:gd name="T19" fmla="*/ 0 h 276"/>
                <a:gd name="T20" fmla="*/ 0 w 101"/>
                <a:gd name="T21" fmla="*/ 0 h 276"/>
                <a:gd name="T22" fmla="*/ 0 w 101"/>
                <a:gd name="T23" fmla="*/ 0 h 276"/>
                <a:gd name="T24" fmla="*/ 0 w 101"/>
                <a:gd name="T25" fmla="*/ 0 h 276"/>
                <a:gd name="T26" fmla="*/ 0 w 101"/>
                <a:gd name="T27" fmla="*/ 0 h 276"/>
                <a:gd name="T28" fmla="*/ 0 w 101"/>
                <a:gd name="T29" fmla="*/ 0 h 276"/>
                <a:gd name="T30" fmla="*/ 0 w 101"/>
                <a:gd name="T31" fmla="*/ 0 h 276"/>
                <a:gd name="T32" fmla="*/ 0 w 101"/>
                <a:gd name="T33" fmla="*/ 0 h 276"/>
                <a:gd name="T34" fmla="*/ 0 w 101"/>
                <a:gd name="T35" fmla="*/ 0 h 276"/>
                <a:gd name="T36" fmla="*/ 0 w 101"/>
                <a:gd name="T37" fmla="*/ 0 h 276"/>
                <a:gd name="T38" fmla="*/ 0 w 101"/>
                <a:gd name="T39" fmla="*/ 0 h 276"/>
                <a:gd name="T40" fmla="*/ 0 w 101"/>
                <a:gd name="T41" fmla="*/ 0 h 276"/>
                <a:gd name="T42" fmla="*/ 0 w 101"/>
                <a:gd name="T43" fmla="*/ 0 h 276"/>
                <a:gd name="T44" fmla="*/ 0 w 101"/>
                <a:gd name="T45" fmla="*/ 0 h 276"/>
                <a:gd name="T46" fmla="*/ 0 w 101"/>
                <a:gd name="T47" fmla="*/ 0 h 276"/>
                <a:gd name="T48" fmla="*/ 0 w 101"/>
                <a:gd name="T49" fmla="*/ 0 h 276"/>
                <a:gd name="T50" fmla="*/ 0 w 101"/>
                <a:gd name="T51" fmla="*/ 0 h 276"/>
                <a:gd name="T52" fmla="*/ 0 w 101"/>
                <a:gd name="T53" fmla="*/ 0 h 276"/>
                <a:gd name="T54" fmla="*/ 0 w 101"/>
                <a:gd name="T55" fmla="*/ 0 h 276"/>
                <a:gd name="T56" fmla="*/ 0 w 101"/>
                <a:gd name="T57" fmla="*/ 0 h 276"/>
                <a:gd name="T58" fmla="*/ 0 w 101"/>
                <a:gd name="T59" fmla="*/ 0 h 276"/>
                <a:gd name="T60" fmla="*/ 0 w 101"/>
                <a:gd name="T61" fmla="*/ 0 h 276"/>
                <a:gd name="T62" fmla="*/ 0 w 101"/>
                <a:gd name="T63" fmla="*/ 0 h 276"/>
                <a:gd name="T64" fmla="*/ 0 w 101"/>
                <a:gd name="T65" fmla="*/ 0 h 276"/>
                <a:gd name="T66" fmla="*/ 0 w 101"/>
                <a:gd name="T67" fmla="*/ 0 h 2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1" h="276">
                  <a:moveTo>
                    <a:pt x="97" y="0"/>
                  </a:moveTo>
                  <a:lnTo>
                    <a:pt x="63" y="2"/>
                  </a:lnTo>
                  <a:lnTo>
                    <a:pt x="37" y="12"/>
                  </a:lnTo>
                  <a:lnTo>
                    <a:pt x="20" y="27"/>
                  </a:lnTo>
                  <a:lnTo>
                    <a:pt x="9" y="47"/>
                  </a:lnTo>
                  <a:lnTo>
                    <a:pt x="2" y="68"/>
                  </a:lnTo>
                  <a:lnTo>
                    <a:pt x="0" y="91"/>
                  </a:lnTo>
                  <a:lnTo>
                    <a:pt x="0" y="114"/>
                  </a:lnTo>
                  <a:lnTo>
                    <a:pt x="0" y="134"/>
                  </a:lnTo>
                  <a:lnTo>
                    <a:pt x="5" y="163"/>
                  </a:lnTo>
                  <a:lnTo>
                    <a:pt x="10" y="188"/>
                  </a:lnTo>
                  <a:lnTo>
                    <a:pt x="18" y="209"/>
                  </a:lnTo>
                  <a:lnTo>
                    <a:pt x="28" y="227"/>
                  </a:lnTo>
                  <a:lnTo>
                    <a:pt x="41" y="242"/>
                  </a:lnTo>
                  <a:lnTo>
                    <a:pt x="57" y="255"/>
                  </a:lnTo>
                  <a:lnTo>
                    <a:pt x="78" y="266"/>
                  </a:lnTo>
                  <a:lnTo>
                    <a:pt x="101" y="276"/>
                  </a:lnTo>
                  <a:lnTo>
                    <a:pt x="100" y="249"/>
                  </a:lnTo>
                  <a:lnTo>
                    <a:pt x="90" y="242"/>
                  </a:lnTo>
                  <a:lnTo>
                    <a:pt x="80" y="235"/>
                  </a:lnTo>
                  <a:lnTo>
                    <a:pt x="70" y="227"/>
                  </a:lnTo>
                  <a:lnTo>
                    <a:pt x="59" y="217"/>
                  </a:lnTo>
                  <a:lnTo>
                    <a:pt x="50" y="205"/>
                  </a:lnTo>
                  <a:lnTo>
                    <a:pt x="42" y="189"/>
                  </a:lnTo>
                  <a:lnTo>
                    <a:pt x="34" y="172"/>
                  </a:lnTo>
                  <a:lnTo>
                    <a:pt x="28" y="151"/>
                  </a:lnTo>
                  <a:lnTo>
                    <a:pt x="28" y="121"/>
                  </a:lnTo>
                  <a:lnTo>
                    <a:pt x="28" y="96"/>
                  </a:lnTo>
                  <a:lnTo>
                    <a:pt x="28" y="73"/>
                  </a:lnTo>
                  <a:lnTo>
                    <a:pt x="32" y="54"/>
                  </a:lnTo>
                  <a:lnTo>
                    <a:pt x="39" y="36"/>
                  </a:lnTo>
                  <a:lnTo>
                    <a:pt x="51" y="22"/>
                  </a:lnTo>
                  <a:lnTo>
                    <a:pt x="71" y="10"/>
                  </a:lnTo>
                  <a:lnTo>
                    <a:pt x="97"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7" name="Freeform 1243">
              <a:extLst>
                <a:ext uri="{FF2B5EF4-FFF2-40B4-BE49-F238E27FC236}">
                  <a16:creationId xmlns:a16="http://schemas.microsoft.com/office/drawing/2014/main" id="{97C3F67F-17DF-4AA9-9EF1-214B55548EF4}"/>
                </a:ext>
              </a:extLst>
            </p:cNvPr>
            <p:cNvSpPr>
              <a:spLocks/>
            </p:cNvSpPr>
            <p:nvPr/>
          </p:nvSpPr>
          <p:spPr bwMode="auto">
            <a:xfrm>
              <a:off x="2504" y="2468"/>
              <a:ext cx="19" cy="16"/>
            </a:xfrm>
            <a:custGeom>
              <a:avLst/>
              <a:gdLst>
                <a:gd name="T0" fmla="*/ 0 w 78"/>
                <a:gd name="T1" fmla="*/ 0 h 66"/>
                <a:gd name="T2" fmla="*/ 0 w 78"/>
                <a:gd name="T3" fmla="*/ 0 h 66"/>
                <a:gd name="T4" fmla="*/ 0 w 78"/>
                <a:gd name="T5" fmla="*/ 0 h 66"/>
                <a:gd name="T6" fmla="*/ 0 w 78"/>
                <a:gd name="T7" fmla="*/ 0 h 66"/>
                <a:gd name="T8" fmla="*/ 0 w 78"/>
                <a:gd name="T9" fmla="*/ 0 h 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8" h="66">
                  <a:moveTo>
                    <a:pt x="0" y="19"/>
                  </a:moveTo>
                  <a:lnTo>
                    <a:pt x="77" y="0"/>
                  </a:lnTo>
                  <a:lnTo>
                    <a:pt x="78" y="55"/>
                  </a:lnTo>
                  <a:lnTo>
                    <a:pt x="21" y="66"/>
                  </a:lnTo>
                  <a:lnTo>
                    <a:pt x="0" y="19"/>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8" name="Freeform 1244">
              <a:extLst>
                <a:ext uri="{FF2B5EF4-FFF2-40B4-BE49-F238E27FC236}">
                  <a16:creationId xmlns:a16="http://schemas.microsoft.com/office/drawing/2014/main" id="{7CEF7B89-2431-4015-85E2-4847C8529C39}"/>
                </a:ext>
              </a:extLst>
            </p:cNvPr>
            <p:cNvSpPr>
              <a:spLocks/>
            </p:cNvSpPr>
            <p:nvPr/>
          </p:nvSpPr>
          <p:spPr bwMode="auto">
            <a:xfrm>
              <a:off x="2734" y="2123"/>
              <a:ext cx="19" cy="34"/>
            </a:xfrm>
            <a:custGeom>
              <a:avLst/>
              <a:gdLst>
                <a:gd name="T0" fmla="*/ 0 w 78"/>
                <a:gd name="T1" fmla="*/ 0 h 138"/>
                <a:gd name="T2" fmla="*/ 0 w 78"/>
                <a:gd name="T3" fmla="*/ 0 h 138"/>
                <a:gd name="T4" fmla="*/ 0 w 78"/>
                <a:gd name="T5" fmla="*/ 0 h 138"/>
                <a:gd name="T6" fmla="*/ 0 w 78"/>
                <a:gd name="T7" fmla="*/ 0 h 138"/>
                <a:gd name="T8" fmla="*/ 0 w 78"/>
                <a:gd name="T9" fmla="*/ 0 h 138"/>
                <a:gd name="T10" fmla="*/ 0 w 78"/>
                <a:gd name="T11" fmla="*/ 0 h 138"/>
                <a:gd name="T12" fmla="*/ 0 w 78"/>
                <a:gd name="T13" fmla="*/ 0 h 138"/>
                <a:gd name="T14" fmla="*/ 0 w 78"/>
                <a:gd name="T15" fmla="*/ 0 h 138"/>
                <a:gd name="T16" fmla="*/ 0 w 78"/>
                <a:gd name="T17" fmla="*/ 0 h 138"/>
                <a:gd name="T18" fmla="*/ 0 w 78"/>
                <a:gd name="T19" fmla="*/ 0 h 138"/>
                <a:gd name="T20" fmla="*/ 0 w 78"/>
                <a:gd name="T21" fmla="*/ 0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8" h="138">
                  <a:moveTo>
                    <a:pt x="77" y="17"/>
                  </a:moveTo>
                  <a:lnTo>
                    <a:pt x="78" y="55"/>
                  </a:lnTo>
                  <a:lnTo>
                    <a:pt x="60" y="70"/>
                  </a:lnTo>
                  <a:lnTo>
                    <a:pt x="55" y="98"/>
                  </a:lnTo>
                  <a:lnTo>
                    <a:pt x="56" y="137"/>
                  </a:lnTo>
                  <a:lnTo>
                    <a:pt x="1" y="138"/>
                  </a:lnTo>
                  <a:lnTo>
                    <a:pt x="0" y="100"/>
                  </a:lnTo>
                  <a:lnTo>
                    <a:pt x="9" y="44"/>
                  </a:lnTo>
                  <a:lnTo>
                    <a:pt x="37" y="17"/>
                  </a:lnTo>
                  <a:lnTo>
                    <a:pt x="78" y="0"/>
                  </a:lnTo>
                  <a:lnTo>
                    <a:pt x="77" y="17"/>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9" name="Freeform 1245">
              <a:extLst>
                <a:ext uri="{FF2B5EF4-FFF2-40B4-BE49-F238E27FC236}">
                  <a16:creationId xmlns:a16="http://schemas.microsoft.com/office/drawing/2014/main" id="{00E95E45-1ABC-4595-89F6-400CE3791362}"/>
                </a:ext>
              </a:extLst>
            </p:cNvPr>
            <p:cNvSpPr>
              <a:spLocks/>
            </p:cNvSpPr>
            <p:nvPr/>
          </p:nvSpPr>
          <p:spPr bwMode="auto">
            <a:xfrm>
              <a:off x="2736" y="2125"/>
              <a:ext cx="17" cy="32"/>
            </a:xfrm>
            <a:custGeom>
              <a:avLst/>
              <a:gdLst>
                <a:gd name="T0" fmla="*/ 0 w 68"/>
                <a:gd name="T1" fmla="*/ 0 h 127"/>
                <a:gd name="T2" fmla="*/ 0 w 68"/>
                <a:gd name="T3" fmla="*/ 0 h 127"/>
                <a:gd name="T4" fmla="*/ 0 w 68"/>
                <a:gd name="T5" fmla="*/ 0 h 127"/>
                <a:gd name="T6" fmla="*/ 0 w 68"/>
                <a:gd name="T7" fmla="*/ 0 h 127"/>
                <a:gd name="T8" fmla="*/ 0 w 68"/>
                <a:gd name="T9" fmla="*/ 0 h 127"/>
                <a:gd name="T10" fmla="*/ 0 w 68"/>
                <a:gd name="T11" fmla="*/ 0 h 127"/>
                <a:gd name="T12" fmla="*/ 0 w 68"/>
                <a:gd name="T13" fmla="*/ 0 h 127"/>
                <a:gd name="T14" fmla="*/ 0 w 68"/>
                <a:gd name="T15" fmla="*/ 0 h 127"/>
                <a:gd name="T16" fmla="*/ 0 w 68"/>
                <a:gd name="T17" fmla="*/ 0 h 127"/>
                <a:gd name="T18" fmla="*/ 0 w 68"/>
                <a:gd name="T19" fmla="*/ 0 h 127"/>
                <a:gd name="T20" fmla="*/ 0 w 68"/>
                <a:gd name="T21" fmla="*/ 0 h 127"/>
                <a:gd name="T22" fmla="*/ 0 w 68"/>
                <a:gd name="T23" fmla="*/ 0 h 127"/>
                <a:gd name="T24" fmla="*/ 0 w 68"/>
                <a:gd name="T25" fmla="*/ 0 h 127"/>
                <a:gd name="T26" fmla="*/ 0 w 68"/>
                <a:gd name="T27" fmla="*/ 0 h 127"/>
                <a:gd name="T28" fmla="*/ 0 w 68"/>
                <a:gd name="T29" fmla="*/ 0 h 127"/>
                <a:gd name="T30" fmla="*/ 0 w 68"/>
                <a:gd name="T31" fmla="*/ 0 h 127"/>
                <a:gd name="T32" fmla="*/ 0 w 68"/>
                <a:gd name="T33" fmla="*/ 0 h 127"/>
                <a:gd name="T34" fmla="*/ 0 w 68"/>
                <a:gd name="T35" fmla="*/ 0 h 127"/>
                <a:gd name="T36" fmla="*/ 0 w 68"/>
                <a:gd name="T37" fmla="*/ 0 h 1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8" h="127">
                  <a:moveTo>
                    <a:pt x="1" y="127"/>
                  </a:moveTo>
                  <a:lnTo>
                    <a:pt x="1" y="101"/>
                  </a:lnTo>
                  <a:lnTo>
                    <a:pt x="0" y="79"/>
                  </a:lnTo>
                  <a:lnTo>
                    <a:pt x="2" y="61"/>
                  </a:lnTo>
                  <a:lnTo>
                    <a:pt x="6" y="46"/>
                  </a:lnTo>
                  <a:lnTo>
                    <a:pt x="13" y="33"/>
                  </a:lnTo>
                  <a:lnTo>
                    <a:pt x="25" y="22"/>
                  </a:lnTo>
                  <a:lnTo>
                    <a:pt x="43" y="10"/>
                  </a:lnTo>
                  <a:lnTo>
                    <a:pt x="68" y="0"/>
                  </a:lnTo>
                  <a:lnTo>
                    <a:pt x="68" y="43"/>
                  </a:lnTo>
                  <a:lnTo>
                    <a:pt x="54" y="51"/>
                  </a:lnTo>
                  <a:lnTo>
                    <a:pt x="46" y="59"/>
                  </a:lnTo>
                  <a:lnTo>
                    <a:pt x="40" y="67"/>
                  </a:lnTo>
                  <a:lnTo>
                    <a:pt x="38" y="76"/>
                  </a:lnTo>
                  <a:lnTo>
                    <a:pt x="37" y="86"/>
                  </a:lnTo>
                  <a:lnTo>
                    <a:pt x="38" y="97"/>
                  </a:lnTo>
                  <a:lnTo>
                    <a:pt x="39" y="110"/>
                  </a:lnTo>
                  <a:lnTo>
                    <a:pt x="40" y="126"/>
                  </a:lnTo>
                  <a:lnTo>
                    <a:pt x="1" y="127"/>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0" name="Freeform 1246">
              <a:extLst>
                <a:ext uri="{FF2B5EF4-FFF2-40B4-BE49-F238E27FC236}">
                  <a16:creationId xmlns:a16="http://schemas.microsoft.com/office/drawing/2014/main" id="{87A6983F-0D1D-40C9-A040-0E4DC9EE628F}"/>
                </a:ext>
              </a:extLst>
            </p:cNvPr>
            <p:cNvSpPr>
              <a:spLocks/>
            </p:cNvSpPr>
            <p:nvPr/>
          </p:nvSpPr>
          <p:spPr bwMode="auto">
            <a:xfrm>
              <a:off x="2738" y="2127"/>
              <a:ext cx="15" cy="30"/>
            </a:xfrm>
            <a:custGeom>
              <a:avLst/>
              <a:gdLst>
                <a:gd name="T0" fmla="*/ 0 w 60"/>
                <a:gd name="T1" fmla="*/ 0 h 121"/>
                <a:gd name="T2" fmla="*/ 0 w 60"/>
                <a:gd name="T3" fmla="*/ 0 h 121"/>
                <a:gd name="T4" fmla="*/ 0 w 60"/>
                <a:gd name="T5" fmla="*/ 0 h 121"/>
                <a:gd name="T6" fmla="*/ 0 w 60"/>
                <a:gd name="T7" fmla="*/ 0 h 121"/>
                <a:gd name="T8" fmla="*/ 0 w 60"/>
                <a:gd name="T9" fmla="*/ 0 h 121"/>
                <a:gd name="T10" fmla="*/ 0 w 60"/>
                <a:gd name="T11" fmla="*/ 0 h 121"/>
                <a:gd name="T12" fmla="*/ 0 w 60"/>
                <a:gd name="T13" fmla="*/ 0 h 121"/>
                <a:gd name="T14" fmla="*/ 0 w 60"/>
                <a:gd name="T15" fmla="*/ 0 h 121"/>
                <a:gd name="T16" fmla="*/ 0 w 60"/>
                <a:gd name="T17" fmla="*/ 0 h 121"/>
                <a:gd name="T18" fmla="*/ 0 w 60"/>
                <a:gd name="T19" fmla="*/ 0 h 121"/>
                <a:gd name="T20" fmla="*/ 0 w 60"/>
                <a:gd name="T21" fmla="*/ 0 h 121"/>
                <a:gd name="T22" fmla="*/ 0 w 60"/>
                <a:gd name="T23" fmla="*/ 0 h 121"/>
                <a:gd name="T24" fmla="*/ 0 w 60"/>
                <a:gd name="T25" fmla="*/ 0 h 121"/>
                <a:gd name="T26" fmla="*/ 0 w 60"/>
                <a:gd name="T27" fmla="*/ 0 h 121"/>
                <a:gd name="T28" fmla="*/ 0 w 60"/>
                <a:gd name="T29" fmla="*/ 0 h 121"/>
                <a:gd name="T30" fmla="*/ 0 w 60"/>
                <a:gd name="T31" fmla="*/ 0 h 121"/>
                <a:gd name="T32" fmla="*/ 0 w 60"/>
                <a:gd name="T33" fmla="*/ 0 h 121"/>
                <a:gd name="T34" fmla="*/ 0 w 60"/>
                <a:gd name="T35" fmla="*/ 0 h 121"/>
                <a:gd name="T36" fmla="*/ 0 w 60"/>
                <a:gd name="T37" fmla="*/ 0 h 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 h="121">
                  <a:moveTo>
                    <a:pt x="0" y="121"/>
                  </a:moveTo>
                  <a:lnTo>
                    <a:pt x="2" y="96"/>
                  </a:lnTo>
                  <a:lnTo>
                    <a:pt x="3" y="76"/>
                  </a:lnTo>
                  <a:lnTo>
                    <a:pt x="5" y="59"/>
                  </a:lnTo>
                  <a:lnTo>
                    <a:pt x="8" y="45"/>
                  </a:lnTo>
                  <a:lnTo>
                    <a:pt x="14" y="33"/>
                  </a:lnTo>
                  <a:lnTo>
                    <a:pt x="24" y="22"/>
                  </a:lnTo>
                  <a:lnTo>
                    <a:pt x="39" y="12"/>
                  </a:lnTo>
                  <a:lnTo>
                    <a:pt x="60" y="0"/>
                  </a:lnTo>
                  <a:lnTo>
                    <a:pt x="60" y="25"/>
                  </a:lnTo>
                  <a:lnTo>
                    <a:pt x="43" y="35"/>
                  </a:lnTo>
                  <a:lnTo>
                    <a:pt x="32" y="45"/>
                  </a:lnTo>
                  <a:lnTo>
                    <a:pt x="25" y="55"/>
                  </a:lnTo>
                  <a:lnTo>
                    <a:pt x="22" y="67"/>
                  </a:lnTo>
                  <a:lnTo>
                    <a:pt x="20" y="79"/>
                  </a:lnTo>
                  <a:lnTo>
                    <a:pt x="20" y="91"/>
                  </a:lnTo>
                  <a:lnTo>
                    <a:pt x="21" y="105"/>
                  </a:lnTo>
                  <a:lnTo>
                    <a:pt x="22" y="120"/>
                  </a:lnTo>
                  <a:lnTo>
                    <a:pt x="0" y="121"/>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1" name="Freeform 1247">
              <a:extLst>
                <a:ext uri="{FF2B5EF4-FFF2-40B4-BE49-F238E27FC236}">
                  <a16:creationId xmlns:a16="http://schemas.microsoft.com/office/drawing/2014/main" id="{AC5BB346-132F-49C6-A0E0-FD917C36B669}"/>
                </a:ext>
              </a:extLst>
            </p:cNvPr>
            <p:cNvSpPr>
              <a:spLocks/>
            </p:cNvSpPr>
            <p:nvPr/>
          </p:nvSpPr>
          <p:spPr bwMode="auto">
            <a:xfrm>
              <a:off x="2739" y="2129"/>
              <a:ext cx="14" cy="27"/>
            </a:xfrm>
            <a:custGeom>
              <a:avLst/>
              <a:gdLst>
                <a:gd name="T0" fmla="*/ 0 w 53"/>
                <a:gd name="T1" fmla="*/ 0 h 108"/>
                <a:gd name="T2" fmla="*/ 0 w 53"/>
                <a:gd name="T3" fmla="*/ 0 h 108"/>
                <a:gd name="T4" fmla="*/ 0 w 53"/>
                <a:gd name="T5" fmla="*/ 0 h 108"/>
                <a:gd name="T6" fmla="*/ 0 w 53"/>
                <a:gd name="T7" fmla="*/ 0 h 108"/>
                <a:gd name="T8" fmla="*/ 0 w 53"/>
                <a:gd name="T9" fmla="*/ 0 h 108"/>
                <a:gd name="T10" fmla="*/ 0 w 53"/>
                <a:gd name="T11" fmla="*/ 0 h 108"/>
                <a:gd name="T12" fmla="*/ 0 w 53"/>
                <a:gd name="T13" fmla="*/ 0 h 108"/>
                <a:gd name="T14" fmla="*/ 0 w 53"/>
                <a:gd name="T15" fmla="*/ 0 h 108"/>
                <a:gd name="T16" fmla="*/ 0 w 53"/>
                <a:gd name="T17" fmla="*/ 0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3" h="108">
                  <a:moveTo>
                    <a:pt x="50" y="0"/>
                  </a:moveTo>
                  <a:lnTo>
                    <a:pt x="19" y="21"/>
                  </a:lnTo>
                  <a:lnTo>
                    <a:pt x="4" y="41"/>
                  </a:lnTo>
                  <a:lnTo>
                    <a:pt x="0" y="108"/>
                  </a:lnTo>
                  <a:lnTo>
                    <a:pt x="10" y="107"/>
                  </a:lnTo>
                  <a:lnTo>
                    <a:pt x="10" y="61"/>
                  </a:lnTo>
                  <a:lnTo>
                    <a:pt x="19" y="33"/>
                  </a:lnTo>
                  <a:lnTo>
                    <a:pt x="53" y="12"/>
                  </a:lnTo>
                  <a:lnTo>
                    <a:pt x="50"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2" name="Freeform 1248">
              <a:extLst>
                <a:ext uri="{FF2B5EF4-FFF2-40B4-BE49-F238E27FC236}">
                  <a16:creationId xmlns:a16="http://schemas.microsoft.com/office/drawing/2014/main" id="{099DA65A-289D-4F6F-8BA5-0D27AF0DDE70}"/>
                </a:ext>
              </a:extLst>
            </p:cNvPr>
            <p:cNvSpPr>
              <a:spLocks/>
            </p:cNvSpPr>
            <p:nvPr/>
          </p:nvSpPr>
          <p:spPr bwMode="auto">
            <a:xfrm>
              <a:off x="2775" y="2120"/>
              <a:ext cx="7" cy="33"/>
            </a:xfrm>
            <a:custGeom>
              <a:avLst/>
              <a:gdLst>
                <a:gd name="T0" fmla="*/ 0 w 30"/>
                <a:gd name="T1" fmla="*/ 0 h 128"/>
                <a:gd name="T2" fmla="*/ 0 w 30"/>
                <a:gd name="T3" fmla="*/ 0 h 128"/>
                <a:gd name="T4" fmla="*/ 0 w 30"/>
                <a:gd name="T5" fmla="*/ 0 h 128"/>
                <a:gd name="T6" fmla="*/ 0 w 30"/>
                <a:gd name="T7" fmla="*/ 0 h 128"/>
                <a:gd name="T8" fmla="*/ 0 w 30"/>
                <a:gd name="T9" fmla="*/ 0 h 128"/>
                <a:gd name="T10" fmla="*/ 0 w 30"/>
                <a:gd name="T11" fmla="*/ 0 h 128"/>
                <a:gd name="T12" fmla="*/ 0 w 30"/>
                <a:gd name="T13" fmla="*/ 0 h 128"/>
                <a:gd name="T14" fmla="*/ 0 w 30"/>
                <a:gd name="T15" fmla="*/ 0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128">
                  <a:moveTo>
                    <a:pt x="0" y="1"/>
                  </a:moveTo>
                  <a:lnTo>
                    <a:pt x="24" y="0"/>
                  </a:lnTo>
                  <a:lnTo>
                    <a:pt x="30" y="126"/>
                  </a:lnTo>
                  <a:lnTo>
                    <a:pt x="4" y="128"/>
                  </a:lnTo>
                  <a:lnTo>
                    <a:pt x="3" y="109"/>
                  </a:lnTo>
                  <a:lnTo>
                    <a:pt x="2" y="65"/>
                  </a:lnTo>
                  <a:lnTo>
                    <a:pt x="1" y="21"/>
                  </a:lnTo>
                  <a:lnTo>
                    <a:pt x="0" y="1"/>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3" name="Freeform 1249">
              <a:extLst>
                <a:ext uri="{FF2B5EF4-FFF2-40B4-BE49-F238E27FC236}">
                  <a16:creationId xmlns:a16="http://schemas.microsoft.com/office/drawing/2014/main" id="{47885908-2F4D-42B5-AD1F-5BE41AD31AB4}"/>
                </a:ext>
              </a:extLst>
            </p:cNvPr>
            <p:cNvSpPr>
              <a:spLocks/>
            </p:cNvSpPr>
            <p:nvPr/>
          </p:nvSpPr>
          <p:spPr bwMode="auto">
            <a:xfrm>
              <a:off x="2766" y="2121"/>
              <a:ext cx="5" cy="33"/>
            </a:xfrm>
            <a:custGeom>
              <a:avLst/>
              <a:gdLst>
                <a:gd name="T0" fmla="*/ 0 w 19"/>
                <a:gd name="T1" fmla="*/ 0 h 131"/>
                <a:gd name="T2" fmla="*/ 0 w 19"/>
                <a:gd name="T3" fmla="*/ 0 h 131"/>
                <a:gd name="T4" fmla="*/ 0 w 19"/>
                <a:gd name="T5" fmla="*/ 0 h 131"/>
                <a:gd name="T6" fmla="*/ 0 w 19"/>
                <a:gd name="T7" fmla="*/ 0 h 131"/>
                <a:gd name="T8" fmla="*/ 0 w 19"/>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31">
                  <a:moveTo>
                    <a:pt x="0" y="0"/>
                  </a:moveTo>
                  <a:lnTo>
                    <a:pt x="4" y="131"/>
                  </a:lnTo>
                  <a:lnTo>
                    <a:pt x="19" y="129"/>
                  </a:lnTo>
                  <a:lnTo>
                    <a:pt x="16" y="0"/>
                  </a:lnTo>
                  <a:lnTo>
                    <a:pt x="0"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4" name="Freeform 1250">
              <a:extLst>
                <a:ext uri="{FF2B5EF4-FFF2-40B4-BE49-F238E27FC236}">
                  <a16:creationId xmlns:a16="http://schemas.microsoft.com/office/drawing/2014/main" id="{34F44858-A373-4160-8EC1-7F0969C3E217}"/>
                </a:ext>
              </a:extLst>
            </p:cNvPr>
            <p:cNvSpPr>
              <a:spLocks/>
            </p:cNvSpPr>
            <p:nvPr/>
          </p:nvSpPr>
          <p:spPr bwMode="auto">
            <a:xfrm>
              <a:off x="2731" y="2157"/>
              <a:ext cx="22" cy="14"/>
            </a:xfrm>
            <a:custGeom>
              <a:avLst/>
              <a:gdLst>
                <a:gd name="T0" fmla="*/ 0 w 90"/>
                <a:gd name="T1" fmla="*/ 0 h 53"/>
                <a:gd name="T2" fmla="*/ 0 w 90"/>
                <a:gd name="T3" fmla="*/ 0 h 53"/>
                <a:gd name="T4" fmla="*/ 0 w 90"/>
                <a:gd name="T5" fmla="*/ 0 h 53"/>
                <a:gd name="T6" fmla="*/ 0 w 90"/>
                <a:gd name="T7" fmla="*/ 0 h 53"/>
                <a:gd name="T8" fmla="*/ 0 w 90"/>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 h="53">
                  <a:moveTo>
                    <a:pt x="0" y="3"/>
                  </a:moveTo>
                  <a:lnTo>
                    <a:pt x="90" y="0"/>
                  </a:lnTo>
                  <a:lnTo>
                    <a:pt x="90" y="50"/>
                  </a:lnTo>
                  <a:lnTo>
                    <a:pt x="2" y="53"/>
                  </a:lnTo>
                  <a:lnTo>
                    <a:pt x="0" y="3"/>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5" name="Freeform 1251">
              <a:extLst>
                <a:ext uri="{FF2B5EF4-FFF2-40B4-BE49-F238E27FC236}">
                  <a16:creationId xmlns:a16="http://schemas.microsoft.com/office/drawing/2014/main" id="{A0047089-EC5D-44AB-8EA6-F3C81035E1DA}"/>
                </a:ext>
              </a:extLst>
            </p:cNvPr>
            <p:cNvSpPr>
              <a:spLocks/>
            </p:cNvSpPr>
            <p:nvPr/>
          </p:nvSpPr>
          <p:spPr bwMode="auto">
            <a:xfrm>
              <a:off x="2734" y="2157"/>
              <a:ext cx="17" cy="13"/>
            </a:xfrm>
            <a:custGeom>
              <a:avLst/>
              <a:gdLst>
                <a:gd name="T0" fmla="*/ 0 w 70"/>
                <a:gd name="T1" fmla="*/ 0 h 52"/>
                <a:gd name="T2" fmla="*/ 0 w 70"/>
                <a:gd name="T3" fmla="*/ 0 h 52"/>
                <a:gd name="T4" fmla="*/ 0 w 70"/>
                <a:gd name="T5" fmla="*/ 0 h 52"/>
                <a:gd name="T6" fmla="*/ 0 w 70"/>
                <a:gd name="T7" fmla="*/ 0 h 52"/>
                <a:gd name="T8" fmla="*/ 0 w 70"/>
                <a:gd name="T9" fmla="*/ 0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52">
                  <a:moveTo>
                    <a:pt x="0" y="2"/>
                  </a:moveTo>
                  <a:lnTo>
                    <a:pt x="68" y="0"/>
                  </a:lnTo>
                  <a:lnTo>
                    <a:pt x="70" y="50"/>
                  </a:lnTo>
                  <a:lnTo>
                    <a:pt x="1" y="52"/>
                  </a:lnTo>
                  <a:lnTo>
                    <a:pt x="0" y="2"/>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6" name="Freeform 1252">
              <a:extLst>
                <a:ext uri="{FF2B5EF4-FFF2-40B4-BE49-F238E27FC236}">
                  <a16:creationId xmlns:a16="http://schemas.microsoft.com/office/drawing/2014/main" id="{59AC288A-22D0-4224-BC37-5F0B553B07CF}"/>
                </a:ext>
              </a:extLst>
            </p:cNvPr>
            <p:cNvSpPr>
              <a:spLocks/>
            </p:cNvSpPr>
            <p:nvPr/>
          </p:nvSpPr>
          <p:spPr bwMode="auto">
            <a:xfrm>
              <a:off x="2737" y="2157"/>
              <a:ext cx="13" cy="13"/>
            </a:xfrm>
            <a:custGeom>
              <a:avLst/>
              <a:gdLst>
                <a:gd name="T0" fmla="*/ 0 w 55"/>
                <a:gd name="T1" fmla="*/ 0 h 50"/>
                <a:gd name="T2" fmla="*/ 0 w 55"/>
                <a:gd name="T3" fmla="*/ 0 h 50"/>
                <a:gd name="T4" fmla="*/ 0 w 55"/>
                <a:gd name="T5" fmla="*/ 0 h 50"/>
                <a:gd name="T6" fmla="*/ 0 w 55"/>
                <a:gd name="T7" fmla="*/ 0 h 50"/>
                <a:gd name="T8" fmla="*/ 0 w 55"/>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50">
                  <a:moveTo>
                    <a:pt x="0" y="2"/>
                  </a:moveTo>
                  <a:lnTo>
                    <a:pt x="52" y="0"/>
                  </a:lnTo>
                  <a:lnTo>
                    <a:pt x="55" y="48"/>
                  </a:lnTo>
                  <a:lnTo>
                    <a:pt x="1" y="50"/>
                  </a:lnTo>
                  <a:lnTo>
                    <a:pt x="0" y="2"/>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7" name="Freeform 1253">
              <a:extLst>
                <a:ext uri="{FF2B5EF4-FFF2-40B4-BE49-F238E27FC236}">
                  <a16:creationId xmlns:a16="http://schemas.microsoft.com/office/drawing/2014/main" id="{AC27EDF8-FA0D-4DCA-AD88-21DFFA8D6074}"/>
                </a:ext>
              </a:extLst>
            </p:cNvPr>
            <p:cNvSpPr>
              <a:spLocks/>
            </p:cNvSpPr>
            <p:nvPr/>
          </p:nvSpPr>
          <p:spPr bwMode="auto">
            <a:xfrm>
              <a:off x="2740" y="2158"/>
              <a:ext cx="5" cy="12"/>
            </a:xfrm>
            <a:custGeom>
              <a:avLst/>
              <a:gdLst>
                <a:gd name="T0" fmla="*/ 0 w 21"/>
                <a:gd name="T1" fmla="*/ 0 h 48"/>
                <a:gd name="T2" fmla="*/ 0 w 21"/>
                <a:gd name="T3" fmla="*/ 0 h 48"/>
                <a:gd name="T4" fmla="*/ 0 w 21"/>
                <a:gd name="T5" fmla="*/ 0 h 48"/>
                <a:gd name="T6" fmla="*/ 0 w 21"/>
                <a:gd name="T7" fmla="*/ 0 h 48"/>
                <a:gd name="T8" fmla="*/ 0 w 21"/>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48">
                  <a:moveTo>
                    <a:pt x="0" y="0"/>
                  </a:moveTo>
                  <a:lnTo>
                    <a:pt x="20" y="0"/>
                  </a:lnTo>
                  <a:lnTo>
                    <a:pt x="21" y="48"/>
                  </a:lnTo>
                  <a:lnTo>
                    <a:pt x="2" y="48"/>
                  </a:lnTo>
                  <a:lnTo>
                    <a:pt x="0"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8" name="Freeform 1254">
              <a:extLst>
                <a:ext uri="{FF2B5EF4-FFF2-40B4-BE49-F238E27FC236}">
                  <a16:creationId xmlns:a16="http://schemas.microsoft.com/office/drawing/2014/main" id="{A51F46A1-811C-4704-A9CE-CF1E4AEBA478}"/>
                </a:ext>
              </a:extLst>
            </p:cNvPr>
            <p:cNvSpPr>
              <a:spLocks/>
            </p:cNvSpPr>
            <p:nvPr/>
          </p:nvSpPr>
          <p:spPr bwMode="auto">
            <a:xfrm>
              <a:off x="2787" y="2120"/>
              <a:ext cx="113" cy="281"/>
            </a:xfrm>
            <a:custGeom>
              <a:avLst/>
              <a:gdLst>
                <a:gd name="T0" fmla="*/ 0 w 453"/>
                <a:gd name="T1" fmla="*/ 0 h 1123"/>
                <a:gd name="T2" fmla="*/ 0 w 453"/>
                <a:gd name="T3" fmla="*/ 0 h 1123"/>
                <a:gd name="T4" fmla="*/ 0 w 453"/>
                <a:gd name="T5" fmla="*/ 0 h 1123"/>
                <a:gd name="T6" fmla="*/ 0 w 453"/>
                <a:gd name="T7" fmla="*/ 0 h 1123"/>
                <a:gd name="T8" fmla="*/ 0 w 453"/>
                <a:gd name="T9" fmla="*/ 0 h 1123"/>
                <a:gd name="T10" fmla="*/ 0 w 453"/>
                <a:gd name="T11" fmla="*/ 0 h 1123"/>
                <a:gd name="T12" fmla="*/ 0 w 453"/>
                <a:gd name="T13" fmla="*/ 0 h 1123"/>
                <a:gd name="T14" fmla="*/ 0 w 453"/>
                <a:gd name="T15" fmla="*/ 0 h 1123"/>
                <a:gd name="T16" fmla="*/ 0 w 453"/>
                <a:gd name="T17" fmla="*/ 0 h 1123"/>
                <a:gd name="T18" fmla="*/ 0 w 453"/>
                <a:gd name="T19" fmla="*/ 0 h 1123"/>
                <a:gd name="T20" fmla="*/ 0 w 453"/>
                <a:gd name="T21" fmla="*/ 0 h 1123"/>
                <a:gd name="T22" fmla="*/ 0 w 453"/>
                <a:gd name="T23" fmla="*/ 0 h 1123"/>
                <a:gd name="T24" fmla="*/ 0 w 453"/>
                <a:gd name="T25" fmla="*/ 0 h 1123"/>
                <a:gd name="T26" fmla="*/ 0 w 453"/>
                <a:gd name="T27" fmla="*/ 0 h 1123"/>
                <a:gd name="T28" fmla="*/ 0 w 453"/>
                <a:gd name="T29" fmla="*/ 0 h 1123"/>
                <a:gd name="T30" fmla="*/ 0 w 453"/>
                <a:gd name="T31" fmla="*/ 0 h 1123"/>
                <a:gd name="T32" fmla="*/ 0 w 453"/>
                <a:gd name="T33" fmla="*/ 0 h 1123"/>
                <a:gd name="T34" fmla="*/ 0 w 453"/>
                <a:gd name="T35" fmla="*/ 0 h 1123"/>
                <a:gd name="T36" fmla="*/ 0 w 453"/>
                <a:gd name="T37" fmla="*/ 0 h 1123"/>
                <a:gd name="T38" fmla="*/ 0 w 453"/>
                <a:gd name="T39" fmla="*/ 0 h 1123"/>
                <a:gd name="T40" fmla="*/ 0 w 453"/>
                <a:gd name="T41" fmla="*/ 0 h 1123"/>
                <a:gd name="T42" fmla="*/ 0 w 453"/>
                <a:gd name="T43" fmla="*/ 0 h 1123"/>
                <a:gd name="T44" fmla="*/ 0 w 453"/>
                <a:gd name="T45" fmla="*/ 0 h 1123"/>
                <a:gd name="T46" fmla="*/ 0 w 453"/>
                <a:gd name="T47" fmla="*/ 0 h 1123"/>
                <a:gd name="T48" fmla="*/ 0 w 453"/>
                <a:gd name="T49" fmla="*/ 0 h 1123"/>
                <a:gd name="T50" fmla="*/ 0 w 453"/>
                <a:gd name="T51" fmla="*/ 0 h 1123"/>
                <a:gd name="T52" fmla="*/ 0 w 453"/>
                <a:gd name="T53" fmla="*/ 0 h 1123"/>
                <a:gd name="T54" fmla="*/ 0 w 453"/>
                <a:gd name="T55" fmla="*/ 0 h 1123"/>
                <a:gd name="T56" fmla="*/ 0 w 453"/>
                <a:gd name="T57" fmla="*/ 0 h 1123"/>
                <a:gd name="T58" fmla="*/ 0 w 453"/>
                <a:gd name="T59" fmla="*/ 0 h 1123"/>
                <a:gd name="T60" fmla="*/ 0 w 453"/>
                <a:gd name="T61" fmla="*/ 0 h 1123"/>
                <a:gd name="T62" fmla="*/ 0 w 453"/>
                <a:gd name="T63" fmla="*/ 0 h 1123"/>
                <a:gd name="T64" fmla="*/ 0 w 453"/>
                <a:gd name="T65" fmla="*/ 0 h 1123"/>
                <a:gd name="T66" fmla="*/ 0 w 453"/>
                <a:gd name="T67" fmla="*/ 0 h 1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53" h="1123">
                  <a:moveTo>
                    <a:pt x="4" y="0"/>
                  </a:moveTo>
                  <a:lnTo>
                    <a:pt x="67" y="11"/>
                  </a:lnTo>
                  <a:lnTo>
                    <a:pt x="125" y="26"/>
                  </a:lnTo>
                  <a:lnTo>
                    <a:pt x="178" y="46"/>
                  </a:lnTo>
                  <a:lnTo>
                    <a:pt x="226" y="68"/>
                  </a:lnTo>
                  <a:lnTo>
                    <a:pt x="270" y="95"/>
                  </a:lnTo>
                  <a:lnTo>
                    <a:pt x="308" y="124"/>
                  </a:lnTo>
                  <a:lnTo>
                    <a:pt x="342" y="158"/>
                  </a:lnTo>
                  <a:lnTo>
                    <a:pt x="372" y="194"/>
                  </a:lnTo>
                  <a:lnTo>
                    <a:pt x="396" y="235"/>
                  </a:lnTo>
                  <a:lnTo>
                    <a:pt x="416" y="280"/>
                  </a:lnTo>
                  <a:lnTo>
                    <a:pt x="432" y="327"/>
                  </a:lnTo>
                  <a:lnTo>
                    <a:pt x="443" y="379"/>
                  </a:lnTo>
                  <a:lnTo>
                    <a:pt x="450" y="433"/>
                  </a:lnTo>
                  <a:lnTo>
                    <a:pt x="453" y="492"/>
                  </a:lnTo>
                  <a:lnTo>
                    <a:pt x="451" y="553"/>
                  </a:lnTo>
                  <a:lnTo>
                    <a:pt x="445" y="618"/>
                  </a:lnTo>
                  <a:lnTo>
                    <a:pt x="438" y="647"/>
                  </a:lnTo>
                  <a:lnTo>
                    <a:pt x="430" y="673"/>
                  </a:lnTo>
                  <a:lnTo>
                    <a:pt x="421" y="700"/>
                  </a:lnTo>
                  <a:lnTo>
                    <a:pt x="411" y="724"/>
                  </a:lnTo>
                  <a:lnTo>
                    <a:pt x="401" y="748"/>
                  </a:lnTo>
                  <a:lnTo>
                    <a:pt x="391" y="771"/>
                  </a:lnTo>
                  <a:lnTo>
                    <a:pt x="379" y="793"/>
                  </a:lnTo>
                  <a:lnTo>
                    <a:pt x="366" y="814"/>
                  </a:lnTo>
                  <a:lnTo>
                    <a:pt x="354" y="835"/>
                  </a:lnTo>
                  <a:lnTo>
                    <a:pt x="341" y="856"/>
                  </a:lnTo>
                  <a:lnTo>
                    <a:pt x="327" y="876"/>
                  </a:lnTo>
                  <a:lnTo>
                    <a:pt x="312" y="896"/>
                  </a:lnTo>
                  <a:lnTo>
                    <a:pt x="296" y="916"/>
                  </a:lnTo>
                  <a:lnTo>
                    <a:pt x="281" y="935"/>
                  </a:lnTo>
                  <a:lnTo>
                    <a:pt x="265" y="956"/>
                  </a:lnTo>
                  <a:lnTo>
                    <a:pt x="248" y="976"/>
                  </a:lnTo>
                  <a:lnTo>
                    <a:pt x="130" y="1123"/>
                  </a:lnTo>
                  <a:lnTo>
                    <a:pt x="91" y="1118"/>
                  </a:lnTo>
                  <a:lnTo>
                    <a:pt x="90" y="1079"/>
                  </a:lnTo>
                  <a:lnTo>
                    <a:pt x="124" y="1033"/>
                  </a:lnTo>
                  <a:lnTo>
                    <a:pt x="158" y="991"/>
                  </a:lnTo>
                  <a:lnTo>
                    <a:pt x="188" y="954"/>
                  </a:lnTo>
                  <a:lnTo>
                    <a:pt x="218" y="917"/>
                  </a:lnTo>
                  <a:lnTo>
                    <a:pt x="244" y="883"/>
                  </a:lnTo>
                  <a:lnTo>
                    <a:pt x="270" y="850"/>
                  </a:lnTo>
                  <a:lnTo>
                    <a:pt x="292" y="818"/>
                  </a:lnTo>
                  <a:lnTo>
                    <a:pt x="313" y="786"/>
                  </a:lnTo>
                  <a:lnTo>
                    <a:pt x="331" y="752"/>
                  </a:lnTo>
                  <a:lnTo>
                    <a:pt x="347" y="717"/>
                  </a:lnTo>
                  <a:lnTo>
                    <a:pt x="361" y="681"/>
                  </a:lnTo>
                  <a:lnTo>
                    <a:pt x="374" y="642"/>
                  </a:lnTo>
                  <a:lnTo>
                    <a:pt x="384" y="599"/>
                  </a:lnTo>
                  <a:lnTo>
                    <a:pt x="391" y="552"/>
                  </a:lnTo>
                  <a:lnTo>
                    <a:pt x="397" y="501"/>
                  </a:lnTo>
                  <a:lnTo>
                    <a:pt x="400" y="444"/>
                  </a:lnTo>
                  <a:lnTo>
                    <a:pt x="388" y="401"/>
                  </a:lnTo>
                  <a:lnTo>
                    <a:pt x="376" y="362"/>
                  </a:lnTo>
                  <a:lnTo>
                    <a:pt x="362" y="324"/>
                  </a:lnTo>
                  <a:lnTo>
                    <a:pt x="348" y="289"/>
                  </a:lnTo>
                  <a:lnTo>
                    <a:pt x="333" y="257"/>
                  </a:lnTo>
                  <a:lnTo>
                    <a:pt x="316" y="227"/>
                  </a:lnTo>
                  <a:lnTo>
                    <a:pt x="296" y="201"/>
                  </a:lnTo>
                  <a:lnTo>
                    <a:pt x="276" y="176"/>
                  </a:lnTo>
                  <a:lnTo>
                    <a:pt x="252" y="155"/>
                  </a:lnTo>
                  <a:lnTo>
                    <a:pt x="226" y="134"/>
                  </a:lnTo>
                  <a:lnTo>
                    <a:pt x="198" y="118"/>
                  </a:lnTo>
                  <a:lnTo>
                    <a:pt x="166" y="103"/>
                  </a:lnTo>
                  <a:lnTo>
                    <a:pt x="130" y="90"/>
                  </a:lnTo>
                  <a:lnTo>
                    <a:pt x="91" y="79"/>
                  </a:lnTo>
                  <a:lnTo>
                    <a:pt x="48" y="71"/>
                  </a:lnTo>
                  <a:lnTo>
                    <a:pt x="0" y="65"/>
                  </a:lnTo>
                  <a:lnTo>
                    <a:pt x="4"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9" name="Freeform 1255">
              <a:extLst>
                <a:ext uri="{FF2B5EF4-FFF2-40B4-BE49-F238E27FC236}">
                  <a16:creationId xmlns:a16="http://schemas.microsoft.com/office/drawing/2014/main" id="{06FD0561-D3E1-47BC-81CC-C2BF6A8930CF}"/>
                </a:ext>
              </a:extLst>
            </p:cNvPr>
            <p:cNvSpPr>
              <a:spLocks/>
            </p:cNvSpPr>
            <p:nvPr/>
          </p:nvSpPr>
          <p:spPr bwMode="auto">
            <a:xfrm>
              <a:off x="2798" y="2122"/>
              <a:ext cx="103" cy="206"/>
            </a:xfrm>
            <a:custGeom>
              <a:avLst/>
              <a:gdLst>
                <a:gd name="T0" fmla="*/ 0 w 412"/>
                <a:gd name="T1" fmla="*/ 0 h 824"/>
                <a:gd name="T2" fmla="*/ 0 w 412"/>
                <a:gd name="T3" fmla="*/ 0 h 824"/>
                <a:gd name="T4" fmla="*/ 0 w 412"/>
                <a:gd name="T5" fmla="*/ 0 h 824"/>
                <a:gd name="T6" fmla="*/ 0 w 412"/>
                <a:gd name="T7" fmla="*/ 0 h 824"/>
                <a:gd name="T8" fmla="*/ 0 w 412"/>
                <a:gd name="T9" fmla="*/ 0 h 824"/>
                <a:gd name="T10" fmla="*/ 0 w 412"/>
                <a:gd name="T11" fmla="*/ 0 h 824"/>
                <a:gd name="T12" fmla="*/ 0 w 412"/>
                <a:gd name="T13" fmla="*/ 0 h 824"/>
                <a:gd name="T14" fmla="*/ 0 w 412"/>
                <a:gd name="T15" fmla="*/ 0 h 824"/>
                <a:gd name="T16" fmla="*/ 0 w 412"/>
                <a:gd name="T17" fmla="*/ 0 h 824"/>
                <a:gd name="T18" fmla="*/ 0 w 412"/>
                <a:gd name="T19" fmla="*/ 0 h 824"/>
                <a:gd name="T20" fmla="*/ 0 w 412"/>
                <a:gd name="T21" fmla="*/ 0 h 824"/>
                <a:gd name="T22" fmla="*/ 0 w 412"/>
                <a:gd name="T23" fmla="*/ 0 h 824"/>
                <a:gd name="T24" fmla="*/ 0 w 412"/>
                <a:gd name="T25" fmla="*/ 0 h 824"/>
                <a:gd name="T26" fmla="*/ 0 w 412"/>
                <a:gd name="T27" fmla="*/ 0 h 824"/>
                <a:gd name="T28" fmla="*/ 0 w 412"/>
                <a:gd name="T29" fmla="*/ 0 h 824"/>
                <a:gd name="T30" fmla="*/ 0 w 412"/>
                <a:gd name="T31" fmla="*/ 0 h 824"/>
                <a:gd name="T32" fmla="*/ 0 w 412"/>
                <a:gd name="T33" fmla="*/ 0 h 824"/>
                <a:gd name="T34" fmla="*/ 0 w 412"/>
                <a:gd name="T35" fmla="*/ 0 h 824"/>
                <a:gd name="T36" fmla="*/ 0 w 412"/>
                <a:gd name="T37" fmla="*/ 0 h 824"/>
                <a:gd name="T38" fmla="*/ 0 w 412"/>
                <a:gd name="T39" fmla="*/ 0 h 824"/>
                <a:gd name="T40" fmla="*/ 0 w 412"/>
                <a:gd name="T41" fmla="*/ 0 h 824"/>
                <a:gd name="T42" fmla="*/ 0 w 412"/>
                <a:gd name="T43" fmla="*/ 0 h 824"/>
                <a:gd name="T44" fmla="*/ 0 w 412"/>
                <a:gd name="T45" fmla="*/ 0 h 824"/>
                <a:gd name="T46" fmla="*/ 0 w 412"/>
                <a:gd name="T47" fmla="*/ 0 h 824"/>
                <a:gd name="T48" fmla="*/ 0 w 412"/>
                <a:gd name="T49" fmla="*/ 0 h 824"/>
                <a:gd name="T50" fmla="*/ 0 w 412"/>
                <a:gd name="T51" fmla="*/ 0 h 824"/>
                <a:gd name="T52" fmla="*/ 0 w 412"/>
                <a:gd name="T53" fmla="*/ 0 h 824"/>
                <a:gd name="T54" fmla="*/ 0 w 412"/>
                <a:gd name="T55" fmla="*/ 0 h 824"/>
                <a:gd name="T56" fmla="*/ 0 w 412"/>
                <a:gd name="T57" fmla="*/ 0 h 824"/>
                <a:gd name="T58" fmla="*/ 0 w 412"/>
                <a:gd name="T59" fmla="*/ 0 h 824"/>
                <a:gd name="T60" fmla="*/ 0 w 412"/>
                <a:gd name="T61" fmla="*/ 0 h 824"/>
                <a:gd name="T62" fmla="*/ 0 w 412"/>
                <a:gd name="T63" fmla="*/ 0 h 824"/>
                <a:gd name="T64" fmla="*/ 0 w 412"/>
                <a:gd name="T65" fmla="*/ 0 h 824"/>
                <a:gd name="T66" fmla="*/ 0 w 412"/>
                <a:gd name="T67" fmla="*/ 0 h 824"/>
                <a:gd name="T68" fmla="*/ 0 w 412"/>
                <a:gd name="T69" fmla="*/ 0 h 824"/>
                <a:gd name="T70" fmla="*/ 0 w 412"/>
                <a:gd name="T71" fmla="*/ 0 h 824"/>
                <a:gd name="T72" fmla="*/ 0 w 412"/>
                <a:gd name="T73" fmla="*/ 0 h 8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2" h="824">
                  <a:moveTo>
                    <a:pt x="0" y="0"/>
                  </a:moveTo>
                  <a:lnTo>
                    <a:pt x="73" y="28"/>
                  </a:lnTo>
                  <a:lnTo>
                    <a:pt x="139" y="58"/>
                  </a:lnTo>
                  <a:lnTo>
                    <a:pt x="196" y="91"/>
                  </a:lnTo>
                  <a:lnTo>
                    <a:pt x="246" y="124"/>
                  </a:lnTo>
                  <a:lnTo>
                    <a:pt x="289" y="160"/>
                  </a:lnTo>
                  <a:lnTo>
                    <a:pt x="326" y="198"/>
                  </a:lnTo>
                  <a:lnTo>
                    <a:pt x="354" y="238"/>
                  </a:lnTo>
                  <a:lnTo>
                    <a:pt x="377" y="280"/>
                  </a:lnTo>
                  <a:lnTo>
                    <a:pt x="394" y="325"/>
                  </a:lnTo>
                  <a:lnTo>
                    <a:pt x="405" y="372"/>
                  </a:lnTo>
                  <a:lnTo>
                    <a:pt x="411" y="421"/>
                  </a:lnTo>
                  <a:lnTo>
                    <a:pt x="412" y="473"/>
                  </a:lnTo>
                  <a:lnTo>
                    <a:pt x="408" y="527"/>
                  </a:lnTo>
                  <a:lnTo>
                    <a:pt x="400" y="584"/>
                  </a:lnTo>
                  <a:lnTo>
                    <a:pt x="388" y="643"/>
                  </a:lnTo>
                  <a:lnTo>
                    <a:pt x="371" y="705"/>
                  </a:lnTo>
                  <a:lnTo>
                    <a:pt x="310" y="824"/>
                  </a:lnTo>
                  <a:lnTo>
                    <a:pt x="295" y="766"/>
                  </a:lnTo>
                  <a:lnTo>
                    <a:pt x="362" y="621"/>
                  </a:lnTo>
                  <a:lnTo>
                    <a:pt x="369" y="567"/>
                  </a:lnTo>
                  <a:lnTo>
                    <a:pt x="374" y="515"/>
                  </a:lnTo>
                  <a:lnTo>
                    <a:pt x="376" y="467"/>
                  </a:lnTo>
                  <a:lnTo>
                    <a:pt x="376" y="421"/>
                  </a:lnTo>
                  <a:lnTo>
                    <a:pt x="372" y="379"/>
                  </a:lnTo>
                  <a:lnTo>
                    <a:pt x="365" y="338"/>
                  </a:lnTo>
                  <a:lnTo>
                    <a:pt x="354" y="301"/>
                  </a:lnTo>
                  <a:lnTo>
                    <a:pt x="338" y="265"/>
                  </a:lnTo>
                  <a:lnTo>
                    <a:pt x="317" y="231"/>
                  </a:lnTo>
                  <a:lnTo>
                    <a:pt x="292" y="199"/>
                  </a:lnTo>
                  <a:lnTo>
                    <a:pt x="260" y="169"/>
                  </a:lnTo>
                  <a:lnTo>
                    <a:pt x="224" y="141"/>
                  </a:lnTo>
                  <a:lnTo>
                    <a:pt x="180" y="113"/>
                  </a:lnTo>
                  <a:lnTo>
                    <a:pt x="129" y="88"/>
                  </a:lnTo>
                  <a:lnTo>
                    <a:pt x="72" y="62"/>
                  </a:lnTo>
                  <a:lnTo>
                    <a:pt x="7" y="39"/>
                  </a:lnTo>
                  <a:lnTo>
                    <a:pt x="0"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0" name="Freeform 1256">
              <a:extLst>
                <a:ext uri="{FF2B5EF4-FFF2-40B4-BE49-F238E27FC236}">
                  <a16:creationId xmlns:a16="http://schemas.microsoft.com/office/drawing/2014/main" id="{F98ADDA5-C186-41A4-8EF1-7E6E25448D29}"/>
                </a:ext>
              </a:extLst>
            </p:cNvPr>
            <p:cNvSpPr>
              <a:spLocks/>
            </p:cNvSpPr>
            <p:nvPr/>
          </p:nvSpPr>
          <p:spPr bwMode="auto">
            <a:xfrm>
              <a:off x="2801" y="2394"/>
              <a:ext cx="24" cy="23"/>
            </a:xfrm>
            <a:custGeom>
              <a:avLst/>
              <a:gdLst>
                <a:gd name="T0" fmla="*/ 0 w 97"/>
                <a:gd name="T1" fmla="*/ 0 h 94"/>
                <a:gd name="T2" fmla="*/ 0 w 97"/>
                <a:gd name="T3" fmla="*/ 0 h 94"/>
                <a:gd name="T4" fmla="*/ 0 w 97"/>
                <a:gd name="T5" fmla="*/ 0 h 94"/>
                <a:gd name="T6" fmla="*/ 0 w 97"/>
                <a:gd name="T7" fmla="*/ 0 h 94"/>
                <a:gd name="T8" fmla="*/ 0 w 97"/>
                <a:gd name="T9" fmla="*/ 0 h 94"/>
                <a:gd name="T10" fmla="*/ 0 w 97"/>
                <a:gd name="T11" fmla="*/ 0 h 94"/>
                <a:gd name="T12" fmla="*/ 0 w 97"/>
                <a:gd name="T13" fmla="*/ 0 h 94"/>
                <a:gd name="T14" fmla="*/ 0 w 97"/>
                <a:gd name="T15" fmla="*/ 0 h 94"/>
                <a:gd name="T16" fmla="*/ 0 w 97"/>
                <a:gd name="T17" fmla="*/ 0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 h="94">
                  <a:moveTo>
                    <a:pt x="1" y="0"/>
                  </a:moveTo>
                  <a:lnTo>
                    <a:pt x="15" y="34"/>
                  </a:lnTo>
                  <a:lnTo>
                    <a:pt x="51" y="48"/>
                  </a:lnTo>
                  <a:lnTo>
                    <a:pt x="97" y="46"/>
                  </a:lnTo>
                  <a:lnTo>
                    <a:pt x="88" y="93"/>
                  </a:lnTo>
                  <a:lnTo>
                    <a:pt x="57" y="94"/>
                  </a:lnTo>
                  <a:lnTo>
                    <a:pt x="23" y="91"/>
                  </a:lnTo>
                  <a:lnTo>
                    <a:pt x="0" y="60"/>
                  </a:lnTo>
                  <a:lnTo>
                    <a:pt x="1"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1" name="Freeform 1257">
              <a:extLst>
                <a:ext uri="{FF2B5EF4-FFF2-40B4-BE49-F238E27FC236}">
                  <a16:creationId xmlns:a16="http://schemas.microsoft.com/office/drawing/2014/main" id="{A7752F22-6043-4B64-ADB1-C61255911F40}"/>
                </a:ext>
              </a:extLst>
            </p:cNvPr>
            <p:cNvSpPr>
              <a:spLocks/>
            </p:cNvSpPr>
            <p:nvPr/>
          </p:nvSpPr>
          <p:spPr bwMode="auto">
            <a:xfrm>
              <a:off x="2803" y="2403"/>
              <a:ext cx="17" cy="13"/>
            </a:xfrm>
            <a:custGeom>
              <a:avLst/>
              <a:gdLst>
                <a:gd name="T0" fmla="*/ 0 w 67"/>
                <a:gd name="T1" fmla="*/ 0 h 52"/>
                <a:gd name="T2" fmla="*/ 0 w 67"/>
                <a:gd name="T3" fmla="*/ 0 h 52"/>
                <a:gd name="T4" fmla="*/ 0 w 67"/>
                <a:gd name="T5" fmla="*/ 0 h 52"/>
                <a:gd name="T6" fmla="*/ 0 w 67"/>
                <a:gd name="T7" fmla="*/ 0 h 52"/>
                <a:gd name="T8" fmla="*/ 0 w 67"/>
                <a:gd name="T9" fmla="*/ 0 h 52"/>
                <a:gd name="T10" fmla="*/ 0 w 67"/>
                <a:gd name="T11" fmla="*/ 0 h 52"/>
                <a:gd name="T12" fmla="*/ 0 w 67"/>
                <a:gd name="T13" fmla="*/ 0 h 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52">
                  <a:moveTo>
                    <a:pt x="16" y="0"/>
                  </a:moveTo>
                  <a:lnTo>
                    <a:pt x="37" y="12"/>
                  </a:lnTo>
                  <a:lnTo>
                    <a:pt x="67" y="13"/>
                  </a:lnTo>
                  <a:lnTo>
                    <a:pt x="51" y="52"/>
                  </a:lnTo>
                  <a:lnTo>
                    <a:pt x="27" y="52"/>
                  </a:lnTo>
                  <a:lnTo>
                    <a:pt x="0" y="36"/>
                  </a:lnTo>
                  <a:lnTo>
                    <a:pt x="16"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2" name="Freeform 1258">
              <a:extLst>
                <a:ext uri="{FF2B5EF4-FFF2-40B4-BE49-F238E27FC236}">
                  <a16:creationId xmlns:a16="http://schemas.microsoft.com/office/drawing/2014/main" id="{79F78FA4-5E90-42AB-961B-41BD64D6CAB5}"/>
                </a:ext>
              </a:extLst>
            </p:cNvPr>
            <p:cNvSpPr>
              <a:spLocks/>
            </p:cNvSpPr>
            <p:nvPr/>
          </p:nvSpPr>
          <p:spPr bwMode="auto">
            <a:xfrm>
              <a:off x="2806" y="2405"/>
              <a:ext cx="9" cy="11"/>
            </a:xfrm>
            <a:custGeom>
              <a:avLst/>
              <a:gdLst>
                <a:gd name="T0" fmla="*/ 0 w 35"/>
                <a:gd name="T1" fmla="*/ 0 h 44"/>
                <a:gd name="T2" fmla="*/ 0 w 35"/>
                <a:gd name="T3" fmla="*/ 0 h 44"/>
                <a:gd name="T4" fmla="*/ 0 w 35"/>
                <a:gd name="T5" fmla="*/ 0 h 44"/>
                <a:gd name="T6" fmla="*/ 0 w 35"/>
                <a:gd name="T7" fmla="*/ 0 h 44"/>
                <a:gd name="T8" fmla="*/ 0 w 35"/>
                <a:gd name="T9" fmla="*/ 0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44">
                  <a:moveTo>
                    <a:pt x="15" y="0"/>
                  </a:moveTo>
                  <a:lnTo>
                    <a:pt x="0" y="38"/>
                  </a:lnTo>
                  <a:lnTo>
                    <a:pt x="23" y="44"/>
                  </a:lnTo>
                  <a:lnTo>
                    <a:pt x="35" y="6"/>
                  </a:lnTo>
                  <a:lnTo>
                    <a:pt x="15" y="0"/>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3" name="Freeform 1259">
              <a:extLst>
                <a:ext uri="{FF2B5EF4-FFF2-40B4-BE49-F238E27FC236}">
                  <a16:creationId xmlns:a16="http://schemas.microsoft.com/office/drawing/2014/main" id="{1C8DE47C-6E2C-41E8-8AFA-C9E84839B2A2}"/>
                </a:ext>
              </a:extLst>
            </p:cNvPr>
            <p:cNvSpPr>
              <a:spLocks/>
            </p:cNvSpPr>
            <p:nvPr/>
          </p:nvSpPr>
          <p:spPr bwMode="auto">
            <a:xfrm>
              <a:off x="2746" y="2530"/>
              <a:ext cx="23" cy="32"/>
            </a:xfrm>
            <a:custGeom>
              <a:avLst/>
              <a:gdLst>
                <a:gd name="T0" fmla="*/ 0 w 93"/>
                <a:gd name="T1" fmla="*/ 0 h 130"/>
                <a:gd name="T2" fmla="*/ 0 w 93"/>
                <a:gd name="T3" fmla="*/ 0 h 130"/>
                <a:gd name="T4" fmla="*/ 0 w 93"/>
                <a:gd name="T5" fmla="*/ 0 h 130"/>
                <a:gd name="T6" fmla="*/ 0 w 93"/>
                <a:gd name="T7" fmla="*/ 0 h 130"/>
                <a:gd name="T8" fmla="*/ 0 w 93"/>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3" h="130">
                  <a:moveTo>
                    <a:pt x="0" y="14"/>
                  </a:moveTo>
                  <a:lnTo>
                    <a:pt x="65" y="0"/>
                  </a:lnTo>
                  <a:lnTo>
                    <a:pt x="93" y="115"/>
                  </a:lnTo>
                  <a:lnTo>
                    <a:pt x="27" y="130"/>
                  </a:lnTo>
                  <a:lnTo>
                    <a:pt x="0" y="14"/>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4" name="Freeform 1260">
              <a:extLst>
                <a:ext uri="{FF2B5EF4-FFF2-40B4-BE49-F238E27FC236}">
                  <a16:creationId xmlns:a16="http://schemas.microsoft.com/office/drawing/2014/main" id="{4CD3AFB8-5E4B-4310-8415-3EB88794D939}"/>
                </a:ext>
              </a:extLst>
            </p:cNvPr>
            <p:cNvSpPr>
              <a:spLocks/>
            </p:cNvSpPr>
            <p:nvPr/>
          </p:nvSpPr>
          <p:spPr bwMode="auto">
            <a:xfrm>
              <a:off x="2600" y="2561"/>
              <a:ext cx="21" cy="33"/>
            </a:xfrm>
            <a:custGeom>
              <a:avLst/>
              <a:gdLst>
                <a:gd name="T0" fmla="*/ 0 w 87"/>
                <a:gd name="T1" fmla="*/ 0 h 129"/>
                <a:gd name="T2" fmla="*/ 0 w 87"/>
                <a:gd name="T3" fmla="*/ 0 h 129"/>
                <a:gd name="T4" fmla="*/ 0 w 87"/>
                <a:gd name="T5" fmla="*/ 0 h 129"/>
                <a:gd name="T6" fmla="*/ 0 w 87"/>
                <a:gd name="T7" fmla="*/ 0 h 129"/>
                <a:gd name="T8" fmla="*/ 0 w 87"/>
                <a:gd name="T9" fmla="*/ 0 h 1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129">
                  <a:moveTo>
                    <a:pt x="58" y="0"/>
                  </a:moveTo>
                  <a:lnTo>
                    <a:pt x="87" y="113"/>
                  </a:lnTo>
                  <a:lnTo>
                    <a:pt x="22" y="129"/>
                  </a:lnTo>
                  <a:lnTo>
                    <a:pt x="0" y="16"/>
                  </a:lnTo>
                  <a:lnTo>
                    <a:pt x="58"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5" name="Freeform 1261">
              <a:extLst>
                <a:ext uri="{FF2B5EF4-FFF2-40B4-BE49-F238E27FC236}">
                  <a16:creationId xmlns:a16="http://schemas.microsoft.com/office/drawing/2014/main" id="{C6569EA0-B4CA-4E00-A88E-DBE8729F38EF}"/>
                </a:ext>
              </a:extLst>
            </p:cNvPr>
            <p:cNvSpPr>
              <a:spLocks/>
            </p:cNvSpPr>
            <p:nvPr/>
          </p:nvSpPr>
          <p:spPr bwMode="auto">
            <a:xfrm>
              <a:off x="2613" y="2605"/>
              <a:ext cx="25" cy="13"/>
            </a:xfrm>
            <a:custGeom>
              <a:avLst/>
              <a:gdLst>
                <a:gd name="T0" fmla="*/ 0 w 98"/>
                <a:gd name="T1" fmla="*/ 0 h 52"/>
                <a:gd name="T2" fmla="*/ 0 w 98"/>
                <a:gd name="T3" fmla="*/ 0 h 52"/>
                <a:gd name="T4" fmla="*/ 0 w 98"/>
                <a:gd name="T5" fmla="*/ 0 h 52"/>
                <a:gd name="T6" fmla="*/ 0 w 98"/>
                <a:gd name="T7" fmla="*/ 0 h 52"/>
                <a:gd name="T8" fmla="*/ 0 w 98"/>
                <a:gd name="T9" fmla="*/ 0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52">
                  <a:moveTo>
                    <a:pt x="0" y="22"/>
                  </a:moveTo>
                  <a:lnTo>
                    <a:pt x="88" y="0"/>
                  </a:lnTo>
                  <a:lnTo>
                    <a:pt x="98" y="30"/>
                  </a:lnTo>
                  <a:lnTo>
                    <a:pt x="11" y="52"/>
                  </a:lnTo>
                  <a:lnTo>
                    <a:pt x="0" y="22"/>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6" name="Freeform 1262">
              <a:extLst>
                <a:ext uri="{FF2B5EF4-FFF2-40B4-BE49-F238E27FC236}">
                  <a16:creationId xmlns:a16="http://schemas.microsoft.com/office/drawing/2014/main" id="{B0F42605-BF75-4AF1-A114-EC89C43DA3AA}"/>
                </a:ext>
              </a:extLst>
            </p:cNvPr>
            <p:cNvSpPr>
              <a:spLocks/>
            </p:cNvSpPr>
            <p:nvPr/>
          </p:nvSpPr>
          <p:spPr bwMode="auto">
            <a:xfrm>
              <a:off x="2769" y="2571"/>
              <a:ext cx="21" cy="13"/>
            </a:xfrm>
            <a:custGeom>
              <a:avLst/>
              <a:gdLst>
                <a:gd name="T0" fmla="*/ 0 w 83"/>
                <a:gd name="T1" fmla="*/ 0 h 52"/>
                <a:gd name="T2" fmla="*/ 0 w 83"/>
                <a:gd name="T3" fmla="*/ 0 h 52"/>
                <a:gd name="T4" fmla="*/ 0 w 83"/>
                <a:gd name="T5" fmla="*/ 0 h 52"/>
                <a:gd name="T6" fmla="*/ 0 w 83"/>
                <a:gd name="T7" fmla="*/ 0 h 52"/>
                <a:gd name="T8" fmla="*/ 0 w 83"/>
                <a:gd name="T9" fmla="*/ 0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52">
                  <a:moveTo>
                    <a:pt x="0" y="23"/>
                  </a:moveTo>
                  <a:lnTo>
                    <a:pt x="83" y="0"/>
                  </a:lnTo>
                  <a:lnTo>
                    <a:pt x="83" y="25"/>
                  </a:lnTo>
                  <a:lnTo>
                    <a:pt x="11" y="52"/>
                  </a:lnTo>
                  <a:lnTo>
                    <a:pt x="0" y="23"/>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aphicFrame>
        <p:nvGraphicFramePr>
          <p:cNvPr id="19466" name="Object 1264">
            <a:extLst>
              <a:ext uri="{FF2B5EF4-FFF2-40B4-BE49-F238E27FC236}">
                <a16:creationId xmlns:a16="http://schemas.microsoft.com/office/drawing/2014/main" id="{4931FFDE-7B3E-4337-9DF8-78C239391C22}"/>
              </a:ext>
            </a:extLst>
          </p:cNvPr>
          <p:cNvGraphicFramePr>
            <a:graphicFrameLocks noChangeAspect="1"/>
          </p:cNvGraphicFramePr>
          <p:nvPr/>
        </p:nvGraphicFramePr>
        <p:xfrm>
          <a:off x="417513" y="4349750"/>
          <a:ext cx="1143000" cy="811213"/>
        </p:xfrm>
        <a:graphic>
          <a:graphicData uri="http://schemas.openxmlformats.org/presentationml/2006/ole">
            <mc:AlternateContent xmlns:mc="http://schemas.openxmlformats.org/markup-compatibility/2006">
              <mc:Choice xmlns:v="urn:schemas-microsoft-com:vml" Requires="v">
                <p:oleObj spid="_x0000_s19830" name="Clip" r:id="rId10" imgW="790476" imgH="561905" progId="MS_ClipArt_Gallery.2">
                  <p:embed/>
                </p:oleObj>
              </mc:Choice>
              <mc:Fallback>
                <p:oleObj name="Clip" r:id="rId10" imgW="790476" imgH="561905" progId="MS_ClipArt_Gallery.2">
                  <p:embed/>
                  <p:pic>
                    <p:nvPicPr>
                      <p:cNvPr id="0" name="Object 1264"/>
                      <p:cNvPicPr>
                        <a:picLocks noChangeAspect="1" noChangeArrowheads="1"/>
                      </p:cNvPicPr>
                      <p:nvPr/>
                    </p:nvPicPr>
                    <p:blipFill>
                      <a:blip r:embed="rId11">
                        <a:lum bright="20000"/>
                        <a:extLst>
                          <a:ext uri="{28A0092B-C50C-407E-A947-70E740481C1C}">
                            <a14:useLocalDpi xmlns:a14="http://schemas.microsoft.com/office/drawing/2010/main" val="0"/>
                          </a:ext>
                        </a:extLst>
                      </a:blip>
                      <a:srcRect/>
                      <a:stretch>
                        <a:fillRect/>
                      </a:stretch>
                    </p:blipFill>
                    <p:spPr bwMode="auto">
                      <a:xfrm>
                        <a:off x="417513" y="4349750"/>
                        <a:ext cx="1143000" cy="811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467" name="Object 1265">
            <a:extLst>
              <a:ext uri="{FF2B5EF4-FFF2-40B4-BE49-F238E27FC236}">
                <a16:creationId xmlns:a16="http://schemas.microsoft.com/office/drawing/2014/main" id="{5E9BA649-3C4F-4F61-A04B-CE242F5D4CEB}"/>
              </a:ext>
            </a:extLst>
          </p:cNvPr>
          <p:cNvGraphicFramePr>
            <a:graphicFrameLocks noChangeAspect="1"/>
          </p:cNvGraphicFramePr>
          <p:nvPr/>
        </p:nvGraphicFramePr>
        <p:xfrm>
          <a:off x="5105400" y="3962400"/>
          <a:ext cx="714375" cy="1176338"/>
        </p:xfrm>
        <a:graphic>
          <a:graphicData uri="http://schemas.openxmlformats.org/presentationml/2006/ole">
            <mc:AlternateContent xmlns:mc="http://schemas.openxmlformats.org/markup-compatibility/2006">
              <mc:Choice xmlns:v="urn:schemas-microsoft-com:vml" Requires="v">
                <p:oleObj spid="_x0000_s19831" name="Clip" r:id="rId12" imgW="1100023" imgH="1811426" progId="MS_ClipArt_Gallery.2">
                  <p:embed/>
                </p:oleObj>
              </mc:Choice>
              <mc:Fallback>
                <p:oleObj name="Clip" r:id="rId12" imgW="1100023" imgH="1811426" progId="MS_ClipArt_Gallery.2">
                  <p:embed/>
                  <p:pic>
                    <p:nvPicPr>
                      <p:cNvPr id="0" name="Object 1265"/>
                      <p:cNvPicPr>
                        <a:picLocks noChangeAspect="1" noChangeArrowheads="1"/>
                      </p:cNvPicPr>
                      <p:nvPr/>
                    </p:nvPicPr>
                    <p:blipFill>
                      <a:blip r:embed="rId13">
                        <a:lum bright="20000"/>
                        <a:extLst>
                          <a:ext uri="{28A0092B-C50C-407E-A947-70E740481C1C}">
                            <a14:useLocalDpi xmlns:a14="http://schemas.microsoft.com/office/drawing/2010/main" val="0"/>
                          </a:ext>
                        </a:extLst>
                      </a:blip>
                      <a:srcRect/>
                      <a:stretch>
                        <a:fillRect/>
                      </a:stretch>
                    </p:blipFill>
                    <p:spPr bwMode="auto">
                      <a:xfrm>
                        <a:off x="5105400" y="3962400"/>
                        <a:ext cx="714375" cy="1176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2" name="AutoShape 16">
            <a:extLst>
              <a:ext uri="{FF2B5EF4-FFF2-40B4-BE49-F238E27FC236}">
                <a16:creationId xmlns:a16="http://schemas.microsoft.com/office/drawing/2014/main" id="{723D0FEF-F9C3-444F-808F-61D0138D654E}"/>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a:extLst>
              <a:ext uri="{FF2B5EF4-FFF2-40B4-BE49-F238E27FC236}">
                <a16:creationId xmlns:a16="http://schemas.microsoft.com/office/drawing/2014/main" id="{F9BFEB81-C956-408D-85F9-0E22AD9C16FD}"/>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Fuentes de </a:t>
            </a:r>
            <a:r>
              <a:rPr lang="en-US" altLang="en-US" sz="2800" dirty="0" err="1"/>
              <a:t>energ</a:t>
            </a:r>
            <a:r>
              <a:rPr lang="es-ES_tradnl" altLang="en-US" sz="2800" dirty="0" err="1"/>
              <a:t>ía</a:t>
            </a:r>
            <a:endParaRPr lang="en-US" altLang="en-US" sz="2800" dirty="0"/>
          </a:p>
        </p:txBody>
      </p:sp>
      <p:grpSp>
        <p:nvGrpSpPr>
          <p:cNvPr id="20484" name="Group 157">
            <a:extLst>
              <a:ext uri="{FF2B5EF4-FFF2-40B4-BE49-F238E27FC236}">
                <a16:creationId xmlns:a16="http://schemas.microsoft.com/office/drawing/2014/main" id="{7780D7FF-7143-4A79-A005-3410AC2B9EFD}"/>
              </a:ext>
            </a:extLst>
          </p:cNvPr>
          <p:cNvGrpSpPr>
            <a:grpSpLocks/>
          </p:cNvGrpSpPr>
          <p:nvPr/>
        </p:nvGrpSpPr>
        <p:grpSpPr bwMode="auto">
          <a:xfrm>
            <a:off x="203200" y="1447800"/>
            <a:ext cx="6032500" cy="1854200"/>
            <a:chOff x="128" y="912"/>
            <a:chExt cx="3800" cy="1168"/>
          </a:xfrm>
        </p:grpSpPr>
        <p:sp>
          <p:nvSpPr>
            <p:cNvPr id="20695" name="Text Box 5">
              <a:extLst>
                <a:ext uri="{FF2B5EF4-FFF2-40B4-BE49-F238E27FC236}">
                  <a16:creationId xmlns:a16="http://schemas.microsoft.com/office/drawing/2014/main" id="{EC8838A8-BC4F-48B9-B2A0-35E78C355342}"/>
                </a:ext>
              </a:extLst>
            </p:cNvPr>
            <p:cNvSpPr txBox="1">
              <a:spLocks noChangeArrowheads="1"/>
            </p:cNvSpPr>
            <p:nvPr/>
          </p:nvSpPr>
          <p:spPr bwMode="auto">
            <a:xfrm>
              <a:off x="280" y="1888"/>
              <a:ext cx="3648" cy="192"/>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2463800" algn="l"/>
                  <a:tab pos="4686300" algn="l"/>
                </a:tabLst>
                <a:defRPr sz="1400" b="1">
                  <a:solidFill>
                    <a:schemeClr val="tx1"/>
                  </a:solidFill>
                  <a:latin typeface="Times New Roman" panose="02020603050405020304" pitchFamily="18" charset="0"/>
                </a:defRPr>
              </a:lvl1pPr>
              <a:lvl2pPr marL="742950" indent="-285750">
                <a:tabLst>
                  <a:tab pos="2463800" algn="l"/>
                  <a:tab pos="4686300" algn="l"/>
                </a:tabLst>
                <a:defRPr sz="1400" b="1">
                  <a:solidFill>
                    <a:schemeClr val="tx1"/>
                  </a:solidFill>
                  <a:latin typeface="Times New Roman" panose="02020603050405020304" pitchFamily="18" charset="0"/>
                </a:defRPr>
              </a:lvl2pPr>
              <a:lvl3pPr marL="1143000" indent="-228600">
                <a:tabLst>
                  <a:tab pos="2463800" algn="l"/>
                  <a:tab pos="4686300" algn="l"/>
                </a:tabLst>
                <a:defRPr sz="1400" b="1">
                  <a:solidFill>
                    <a:schemeClr val="tx1"/>
                  </a:solidFill>
                  <a:latin typeface="Times New Roman" panose="02020603050405020304" pitchFamily="18" charset="0"/>
                </a:defRPr>
              </a:lvl3pPr>
              <a:lvl4pPr marL="1600200" indent="-228600">
                <a:tabLst>
                  <a:tab pos="2463800" algn="l"/>
                  <a:tab pos="4686300" algn="l"/>
                </a:tabLst>
                <a:defRPr sz="1400" b="1">
                  <a:solidFill>
                    <a:schemeClr val="tx1"/>
                  </a:solidFill>
                  <a:latin typeface="Times New Roman" panose="02020603050405020304" pitchFamily="18" charset="0"/>
                </a:defRPr>
              </a:lvl4pPr>
              <a:lvl5pPr marL="2057400" indent="-228600">
                <a:tabLst>
                  <a:tab pos="2463800" algn="l"/>
                  <a:tab pos="4686300" algn="l"/>
                </a:tabLst>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463800" algn="l"/>
                  <a:tab pos="4686300" algn="l"/>
                </a:tabLs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463800" algn="l"/>
                  <a:tab pos="4686300" algn="l"/>
                </a:tabLs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463800" algn="l"/>
                  <a:tab pos="4686300" algn="l"/>
                </a:tabLs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463800" algn="l"/>
                  <a:tab pos="4686300" algn="l"/>
                </a:tabLst>
                <a:defRPr sz="1400" b="1">
                  <a:solidFill>
                    <a:schemeClr val="tx1"/>
                  </a:solidFill>
                  <a:latin typeface="Times New Roman" panose="02020603050405020304" pitchFamily="18" charset="0"/>
                </a:defRPr>
              </a:lvl9pPr>
            </a:lstStyle>
            <a:p>
              <a:pPr>
                <a:spcBef>
                  <a:spcPct val="50000"/>
                </a:spcBef>
              </a:pPr>
              <a:r>
                <a:rPr lang="en-US" altLang="en-US"/>
                <a:t>Electricidad	Gravedad	Mecánica</a:t>
              </a:r>
            </a:p>
          </p:txBody>
        </p:sp>
        <p:graphicFrame>
          <p:nvGraphicFramePr>
            <p:cNvPr id="20696" name="Object 6">
              <a:extLst>
                <a:ext uri="{FF2B5EF4-FFF2-40B4-BE49-F238E27FC236}">
                  <a16:creationId xmlns:a16="http://schemas.microsoft.com/office/drawing/2014/main" id="{338EE5E0-238F-4C5F-BB2E-18411F183E15}"/>
                </a:ext>
              </a:extLst>
            </p:cNvPr>
            <p:cNvGraphicFramePr>
              <a:graphicFrameLocks noChangeAspect="1"/>
            </p:cNvGraphicFramePr>
            <p:nvPr/>
          </p:nvGraphicFramePr>
          <p:xfrm>
            <a:off x="1912" y="912"/>
            <a:ext cx="399" cy="816"/>
          </p:xfrm>
          <a:graphic>
            <a:graphicData uri="http://schemas.openxmlformats.org/presentationml/2006/ole">
              <mc:AlternateContent xmlns:mc="http://schemas.openxmlformats.org/markup-compatibility/2006">
                <mc:Choice xmlns:v="urn:schemas-microsoft-com:vml" Requires="v">
                  <p:oleObj spid="_x0000_s20851" name="Clip" r:id="rId3" imgW="893369" imgH="1828800" progId="MS_ClipArt_Gallery.2">
                    <p:embed/>
                  </p:oleObj>
                </mc:Choice>
                <mc:Fallback>
                  <p:oleObj name="Clip" r:id="rId3" imgW="893369" imgH="1828800" progId="MS_ClipArt_Gallery.2">
                    <p:embed/>
                    <p:pic>
                      <p:nvPicPr>
                        <p:cNvPr id="0" name="Object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2" y="912"/>
                          <a:ext cx="399" cy="8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20697" name="Picture 7" descr="C:\Documents and Settings\OSHA Guest\Desktop\finger gears.jpg">
              <a:extLst>
                <a:ext uri="{FF2B5EF4-FFF2-40B4-BE49-F238E27FC236}">
                  <a16:creationId xmlns:a16="http://schemas.microsoft.com/office/drawing/2014/main" id="{B6333DEE-6AAB-4CD7-BEA1-CA9979C9977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88" y="1104"/>
              <a:ext cx="552" cy="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pic>
        <p:grpSp>
          <p:nvGrpSpPr>
            <p:cNvPr id="20698" name="Group 8">
              <a:extLst>
                <a:ext uri="{FF2B5EF4-FFF2-40B4-BE49-F238E27FC236}">
                  <a16:creationId xmlns:a16="http://schemas.microsoft.com/office/drawing/2014/main" id="{C3E917FD-5F87-49BF-AFE2-875B02CDF90C}"/>
                </a:ext>
              </a:extLst>
            </p:cNvPr>
            <p:cNvGrpSpPr>
              <a:grpSpLocks/>
            </p:cNvGrpSpPr>
            <p:nvPr/>
          </p:nvGrpSpPr>
          <p:grpSpPr bwMode="auto">
            <a:xfrm>
              <a:off x="128" y="968"/>
              <a:ext cx="988" cy="797"/>
              <a:chOff x="336" y="816"/>
              <a:chExt cx="988" cy="797"/>
            </a:xfrm>
          </p:grpSpPr>
          <p:graphicFrame>
            <p:nvGraphicFramePr>
              <p:cNvPr id="20699" name="Object 9">
                <a:extLst>
                  <a:ext uri="{FF2B5EF4-FFF2-40B4-BE49-F238E27FC236}">
                    <a16:creationId xmlns:a16="http://schemas.microsoft.com/office/drawing/2014/main" id="{B02F6C90-4FE9-44A7-855B-2709113C86FB}"/>
                  </a:ext>
                </a:extLst>
              </p:cNvPr>
              <p:cNvGraphicFramePr>
                <a:graphicFrameLocks noChangeAspect="1"/>
              </p:cNvGraphicFramePr>
              <p:nvPr/>
            </p:nvGraphicFramePr>
            <p:xfrm>
              <a:off x="768" y="864"/>
              <a:ext cx="556" cy="749"/>
            </p:xfrm>
            <a:graphic>
              <a:graphicData uri="http://schemas.openxmlformats.org/presentationml/2006/ole">
                <mc:AlternateContent xmlns:mc="http://schemas.openxmlformats.org/markup-compatibility/2006">
                  <mc:Choice xmlns:v="urn:schemas-microsoft-com:vml" Requires="v">
                    <p:oleObj spid="_x0000_s20852" name="Clip" r:id="rId6" imgW="1222553" imgH="1645920" progId="MS_ClipArt_Gallery.2">
                      <p:embed/>
                    </p:oleObj>
                  </mc:Choice>
                  <mc:Fallback>
                    <p:oleObj name="Clip" r:id="rId6" imgW="1222553" imgH="1645920" progId="MS_ClipArt_Gallery.2">
                      <p:embed/>
                      <p:pic>
                        <p:nvPicPr>
                          <p:cNvPr id="0"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8" y="864"/>
                            <a:ext cx="556" cy="74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700" name="Freeform 10">
                <a:extLst>
                  <a:ext uri="{FF2B5EF4-FFF2-40B4-BE49-F238E27FC236}">
                    <a16:creationId xmlns:a16="http://schemas.microsoft.com/office/drawing/2014/main" id="{00265DA7-8BCA-4C4B-BD11-E2CAEF36C778}"/>
                  </a:ext>
                </a:extLst>
              </p:cNvPr>
              <p:cNvSpPr>
                <a:spLocks/>
              </p:cNvSpPr>
              <p:nvPr/>
            </p:nvSpPr>
            <p:spPr bwMode="auto">
              <a:xfrm rot="6120236">
                <a:off x="441" y="711"/>
                <a:ext cx="384" cy="594"/>
              </a:xfrm>
              <a:custGeom>
                <a:avLst/>
                <a:gdLst>
                  <a:gd name="T0" fmla="*/ 7 w 861"/>
                  <a:gd name="T1" fmla="*/ 0 h 1572"/>
                  <a:gd name="T2" fmla="*/ 4 w 861"/>
                  <a:gd name="T3" fmla="*/ 1 h 1572"/>
                  <a:gd name="T4" fmla="*/ 4 w 861"/>
                  <a:gd name="T5" fmla="*/ 1 h 1572"/>
                  <a:gd name="T6" fmla="*/ 1 w 861"/>
                  <a:gd name="T7" fmla="*/ 3 h 1572"/>
                  <a:gd name="T8" fmla="*/ 2 w 861"/>
                  <a:gd name="T9" fmla="*/ 3 h 1572"/>
                  <a:gd name="T10" fmla="*/ 0 w 861"/>
                  <a:gd name="T11" fmla="*/ 3 h 1572"/>
                  <a:gd name="T12" fmla="*/ 2 w 861"/>
                  <a:gd name="T13" fmla="*/ 3 h 1572"/>
                  <a:gd name="T14" fmla="*/ 0 w 861"/>
                  <a:gd name="T15" fmla="*/ 5 h 1572"/>
                  <a:gd name="T16" fmla="*/ 4 w 861"/>
                  <a:gd name="T17" fmla="*/ 3 h 1572"/>
                  <a:gd name="T18" fmla="*/ 2 w 861"/>
                  <a:gd name="T19" fmla="*/ 3 h 1572"/>
                  <a:gd name="T20" fmla="*/ 6 w 861"/>
                  <a:gd name="T21" fmla="*/ 2 h 1572"/>
                  <a:gd name="T22" fmla="*/ 5 w 861"/>
                  <a:gd name="T23" fmla="*/ 2 h 1572"/>
                  <a:gd name="T24" fmla="*/ 6 w 861"/>
                  <a:gd name="T25" fmla="*/ 1 h 1572"/>
                  <a:gd name="T26" fmla="*/ 5 w 861"/>
                  <a:gd name="T27" fmla="*/ 1 h 1572"/>
                  <a:gd name="T28" fmla="*/ 7 w 861"/>
                  <a:gd name="T29" fmla="*/ 0 h 15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61" h="1572">
                    <a:moveTo>
                      <a:pt x="861" y="0"/>
                    </a:moveTo>
                    <a:lnTo>
                      <a:pt x="446" y="423"/>
                    </a:lnTo>
                    <a:lnTo>
                      <a:pt x="573" y="444"/>
                    </a:lnTo>
                    <a:lnTo>
                      <a:pt x="115" y="938"/>
                    </a:lnTo>
                    <a:lnTo>
                      <a:pt x="257" y="942"/>
                    </a:lnTo>
                    <a:lnTo>
                      <a:pt x="73" y="1193"/>
                    </a:lnTo>
                    <a:lnTo>
                      <a:pt x="197" y="1216"/>
                    </a:lnTo>
                    <a:lnTo>
                      <a:pt x="0" y="1572"/>
                    </a:lnTo>
                    <a:lnTo>
                      <a:pt x="421" y="1150"/>
                    </a:lnTo>
                    <a:lnTo>
                      <a:pt x="295" y="1118"/>
                    </a:lnTo>
                    <a:lnTo>
                      <a:pt x="747" y="634"/>
                    </a:lnTo>
                    <a:lnTo>
                      <a:pt x="620" y="612"/>
                    </a:lnTo>
                    <a:lnTo>
                      <a:pt x="794" y="379"/>
                    </a:lnTo>
                    <a:lnTo>
                      <a:pt x="665" y="359"/>
                    </a:lnTo>
                    <a:lnTo>
                      <a:pt x="861" y="0"/>
                    </a:lnTo>
                    <a:close/>
                  </a:path>
                </a:pathLst>
              </a:custGeom>
              <a:solidFill>
                <a:srgbClr val="EAEAEA"/>
              </a:solidFill>
              <a:ln w="9525">
                <a:solidFill>
                  <a:schemeClr val="tx1"/>
                </a:solidFill>
                <a:round/>
                <a:headEnd/>
                <a:tailEnd/>
              </a:ln>
            </p:spPr>
            <p:txBody>
              <a:bodyPr/>
              <a:lstStyle/>
              <a:p>
                <a:endParaRPr lang="en-US"/>
              </a:p>
            </p:txBody>
          </p:sp>
        </p:grpSp>
      </p:grpSp>
      <p:sp>
        <p:nvSpPr>
          <p:cNvPr id="20485" name="Text Box 27">
            <a:extLst>
              <a:ext uri="{FF2B5EF4-FFF2-40B4-BE49-F238E27FC236}">
                <a16:creationId xmlns:a16="http://schemas.microsoft.com/office/drawing/2014/main" id="{65835A53-99CC-424C-8AA4-9612D1766787}"/>
              </a:ext>
            </a:extLst>
          </p:cNvPr>
          <p:cNvSpPr txBox="1">
            <a:spLocks noChangeArrowheads="1"/>
          </p:cNvSpPr>
          <p:nvPr/>
        </p:nvSpPr>
        <p:spPr bwMode="auto">
          <a:xfrm>
            <a:off x="381000" y="5181600"/>
            <a:ext cx="6281738" cy="523220"/>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2463800" algn="l"/>
                <a:tab pos="4459288" algn="l"/>
                <a:tab pos="4686300" algn="l"/>
              </a:tabLst>
              <a:defRPr sz="1400" b="1">
                <a:solidFill>
                  <a:schemeClr val="tx1"/>
                </a:solidFill>
                <a:latin typeface="Times New Roman" panose="02020603050405020304" pitchFamily="18" charset="0"/>
              </a:defRPr>
            </a:lvl1pPr>
            <a:lvl2pPr marL="742950" indent="-285750">
              <a:tabLst>
                <a:tab pos="2463800" algn="l"/>
                <a:tab pos="4459288" algn="l"/>
                <a:tab pos="4686300" algn="l"/>
              </a:tabLst>
              <a:defRPr sz="1400" b="1">
                <a:solidFill>
                  <a:schemeClr val="tx1"/>
                </a:solidFill>
                <a:latin typeface="Times New Roman" panose="02020603050405020304" pitchFamily="18" charset="0"/>
              </a:defRPr>
            </a:lvl2pPr>
            <a:lvl3pPr marL="1143000" indent="-228600">
              <a:tabLst>
                <a:tab pos="2463800" algn="l"/>
                <a:tab pos="4459288" algn="l"/>
                <a:tab pos="4686300" algn="l"/>
              </a:tabLst>
              <a:defRPr sz="1400" b="1">
                <a:solidFill>
                  <a:schemeClr val="tx1"/>
                </a:solidFill>
                <a:latin typeface="Times New Roman" panose="02020603050405020304" pitchFamily="18" charset="0"/>
              </a:defRPr>
            </a:lvl3pPr>
            <a:lvl4pPr marL="1600200" indent="-228600">
              <a:tabLst>
                <a:tab pos="2463800" algn="l"/>
                <a:tab pos="4459288" algn="l"/>
                <a:tab pos="4686300" algn="l"/>
              </a:tabLst>
              <a:defRPr sz="1400" b="1">
                <a:solidFill>
                  <a:schemeClr val="tx1"/>
                </a:solidFill>
                <a:latin typeface="Times New Roman" panose="02020603050405020304" pitchFamily="18" charset="0"/>
              </a:defRPr>
            </a:lvl4pPr>
            <a:lvl5pPr marL="2057400" indent="-228600">
              <a:tabLst>
                <a:tab pos="2463800" algn="l"/>
                <a:tab pos="4459288" algn="l"/>
                <a:tab pos="4686300" algn="l"/>
              </a:tabLst>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463800" algn="l"/>
                <a:tab pos="4459288" algn="l"/>
                <a:tab pos="4686300" algn="l"/>
              </a:tabLs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463800" algn="l"/>
                <a:tab pos="4459288" algn="l"/>
                <a:tab pos="4686300" algn="l"/>
              </a:tabLs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463800" algn="l"/>
                <a:tab pos="4459288" algn="l"/>
                <a:tab pos="4686300" algn="l"/>
              </a:tabLs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463800" algn="l"/>
                <a:tab pos="4459288" algn="l"/>
                <a:tab pos="4686300" algn="l"/>
              </a:tabLst>
              <a:defRPr sz="1400" b="1">
                <a:solidFill>
                  <a:schemeClr val="tx1"/>
                </a:solidFill>
                <a:latin typeface="Times New Roman" panose="02020603050405020304" pitchFamily="18" charset="0"/>
              </a:defRPr>
            </a:lvl9pPr>
          </a:lstStyle>
          <a:p>
            <a:r>
              <a:rPr lang="en-US" altLang="en-US"/>
              <a:t>Inflamables	Química		Térmica</a:t>
            </a:r>
          </a:p>
          <a:p>
            <a:r>
              <a:rPr lang="en-US" altLang="en-US"/>
              <a:t>  (Fuego)		 (Vapor o Calor)</a:t>
            </a:r>
          </a:p>
        </p:txBody>
      </p:sp>
      <p:grpSp>
        <p:nvGrpSpPr>
          <p:cNvPr id="20486" name="Group 28">
            <a:extLst>
              <a:ext uri="{FF2B5EF4-FFF2-40B4-BE49-F238E27FC236}">
                <a16:creationId xmlns:a16="http://schemas.microsoft.com/office/drawing/2014/main" id="{87F28E93-4FD8-48C3-86B6-E09D8D53EC15}"/>
              </a:ext>
            </a:extLst>
          </p:cNvPr>
          <p:cNvGrpSpPr>
            <a:grpSpLocks/>
          </p:cNvGrpSpPr>
          <p:nvPr/>
        </p:nvGrpSpPr>
        <p:grpSpPr bwMode="auto">
          <a:xfrm>
            <a:off x="2800350" y="4124325"/>
            <a:ext cx="946150" cy="1035050"/>
            <a:chOff x="1728" y="3756"/>
            <a:chExt cx="542" cy="568"/>
          </a:xfrm>
        </p:grpSpPr>
        <p:graphicFrame>
          <p:nvGraphicFramePr>
            <p:cNvPr id="20683" name="Object 29">
              <a:extLst>
                <a:ext uri="{FF2B5EF4-FFF2-40B4-BE49-F238E27FC236}">
                  <a16:creationId xmlns:a16="http://schemas.microsoft.com/office/drawing/2014/main" id="{75EB0903-02B3-41C2-8244-5E8B9E8A006A}"/>
                </a:ext>
              </a:extLst>
            </p:cNvPr>
            <p:cNvGraphicFramePr>
              <a:graphicFrameLocks noChangeAspect="1"/>
            </p:cNvGraphicFramePr>
            <p:nvPr/>
          </p:nvGraphicFramePr>
          <p:xfrm>
            <a:off x="1836" y="3756"/>
            <a:ext cx="434" cy="372"/>
          </p:xfrm>
          <a:graphic>
            <a:graphicData uri="http://schemas.openxmlformats.org/presentationml/2006/ole">
              <mc:AlternateContent xmlns:mc="http://schemas.openxmlformats.org/markup-compatibility/2006">
                <mc:Choice xmlns:v="urn:schemas-microsoft-com:vml" Requires="v">
                  <p:oleObj spid="_x0000_s20853" name="Clip" r:id="rId8" imgW="2068373" imgH="1774850" progId="MS_ClipArt_Gallery.2">
                    <p:embed/>
                  </p:oleObj>
                </mc:Choice>
                <mc:Fallback>
                  <p:oleObj name="Clip" r:id="rId8" imgW="2068373" imgH="1774850" progId="MS_ClipArt_Gallery.2">
                    <p:embed/>
                    <p:pic>
                      <p:nvPicPr>
                        <p:cNvPr id="0" name="Object 2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36" y="3756"/>
                          <a:ext cx="434" cy="37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684" name="Freeform 30">
              <a:extLst>
                <a:ext uri="{FF2B5EF4-FFF2-40B4-BE49-F238E27FC236}">
                  <a16:creationId xmlns:a16="http://schemas.microsoft.com/office/drawing/2014/main" id="{B18594FE-6478-4A45-82DB-70DA690816D8}"/>
                </a:ext>
              </a:extLst>
            </p:cNvPr>
            <p:cNvSpPr>
              <a:spLocks/>
            </p:cNvSpPr>
            <p:nvPr/>
          </p:nvSpPr>
          <p:spPr bwMode="auto">
            <a:xfrm>
              <a:off x="1934" y="4138"/>
              <a:ext cx="300" cy="40"/>
            </a:xfrm>
            <a:custGeom>
              <a:avLst/>
              <a:gdLst>
                <a:gd name="T0" fmla="*/ 0 w 1500"/>
                <a:gd name="T1" fmla="*/ 0 h 203"/>
                <a:gd name="T2" fmla="*/ 0 w 1500"/>
                <a:gd name="T3" fmla="*/ 0 h 203"/>
                <a:gd name="T4" fmla="*/ 0 w 1500"/>
                <a:gd name="T5" fmla="*/ 0 h 203"/>
                <a:gd name="T6" fmla="*/ 0 w 1500"/>
                <a:gd name="T7" fmla="*/ 0 h 203"/>
                <a:gd name="T8" fmla="*/ 0 w 1500"/>
                <a:gd name="T9" fmla="*/ 0 h 203"/>
                <a:gd name="T10" fmla="*/ 0 w 1500"/>
                <a:gd name="T11" fmla="*/ 0 h 203"/>
                <a:gd name="T12" fmla="*/ 0 w 1500"/>
                <a:gd name="T13" fmla="*/ 0 h 203"/>
                <a:gd name="T14" fmla="*/ 0 w 1500"/>
                <a:gd name="T15" fmla="*/ 0 h 203"/>
                <a:gd name="T16" fmla="*/ 0 w 1500"/>
                <a:gd name="T17" fmla="*/ 0 h 203"/>
                <a:gd name="T18" fmla="*/ 0 w 1500"/>
                <a:gd name="T19" fmla="*/ 0 h 203"/>
                <a:gd name="T20" fmla="*/ 0 w 1500"/>
                <a:gd name="T21" fmla="*/ 0 h 203"/>
                <a:gd name="T22" fmla="*/ 0 w 1500"/>
                <a:gd name="T23" fmla="*/ 0 h 203"/>
                <a:gd name="T24" fmla="*/ 0 w 1500"/>
                <a:gd name="T25" fmla="*/ 0 h 203"/>
                <a:gd name="T26" fmla="*/ 0 w 1500"/>
                <a:gd name="T27" fmla="*/ 0 h 203"/>
                <a:gd name="T28" fmla="*/ 0 w 1500"/>
                <a:gd name="T29" fmla="*/ 0 h 203"/>
                <a:gd name="T30" fmla="*/ 0 w 1500"/>
                <a:gd name="T31" fmla="*/ 0 h 203"/>
                <a:gd name="T32" fmla="*/ 0 w 1500"/>
                <a:gd name="T33" fmla="*/ 0 h 203"/>
                <a:gd name="T34" fmla="*/ 0 w 1500"/>
                <a:gd name="T35" fmla="*/ 0 h 203"/>
                <a:gd name="T36" fmla="*/ 0 w 1500"/>
                <a:gd name="T37" fmla="*/ 0 h 203"/>
                <a:gd name="T38" fmla="*/ 0 w 1500"/>
                <a:gd name="T39" fmla="*/ 0 h 203"/>
                <a:gd name="T40" fmla="*/ 0 w 1500"/>
                <a:gd name="T41" fmla="*/ 0 h 203"/>
                <a:gd name="T42" fmla="*/ 0 w 1500"/>
                <a:gd name="T43" fmla="*/ 0 h 203"/>
                <a:gd name="T44" fmla="*/ 0 w 1500"/>
                <a:gd name="T45" fmla="*/ 0 h 203"/>
                <a:gd name="T46" fmla="*/ 0 w 1500"/>
                <a:gd name="T47" fmla="*/ 0 h 203"/>
                <a:gd name="T48" fmla="*/ 0 w 1500"/>
                <a:gd name="T49" fmla="*/ 0 h 203"/>
                <a:gd name="T50" fmla="*/ 0 w 1500"/>
                <a:gd name="T51" fmla="*/ 0 h 203"/>
                <a:gd name="T52" fmla="*/ 0 w 1500"/>
                <a:gd name="T53" fmla="*/ 0 h 203"/>
                <a:gd name="T54" fmla="*/ 0 w 1500"/>
                <a:gd name="T55" fmla="*/ 0 h 203"/>
                <a:gd name="T56" fmla="*/ 0 w 1500"/>
                <a:gd name="T57" fmla="*/ 0 h 203"/>
                <a:gd name="T58" fmla="*/ 0 w 1500"/>
                <a:gd name="T59" fmla="*/ 0 h 203"/>
                <a:gd name="T60" fmla="*/ 0 w 1500"/>
                <a:gd name="T61" fmla="*/ 0 h 203"/>
                <a:gd name="T62" fmla="*/ 0 w 1500"/>
                <a:gd name="T63" fmla="*/ 0 h 203"/>
                <a:gd name="T64" fmla="*/ 0 w 1500"/>
                <a:gd name="T65" fmla="*/ 0 h 203"/>
                <a:gd name="T66" fmla="*/ 0 w 1500"/>
                <a:gd name="T67" fmla="*/ 0 h 203"/>
                <a:gd name="T68" fmla="*/ 0 w 1500"/>
                <a:gd name="T69" fmla="*/ 0 h 203"/>
                <a:gd name="T70" fmla="*/ 0 w 1500"/>
                <a:gd name="T71" fmla="*/ 0 h 203"/>
                <a:gd name="T72" fmla="*/ 0 w 1500"/>
                <a:gd name="T73" fmla="*/ 0 h 203"/>
                <a:gd name="T74" fmla="*/ 0 w 1500"/>
                <a:gd name="T75" fmla="*/ 0 h 203"/>
                <a:gd name="T76" fmla="*/ 0 w 1500"/>
                <a:gd name="T77" fmla="*/ 0 h 203"/>
                <a:gd name="T78" fmla="*/ 0 w 1500"/>
                <a:gd name="T79" fmla="*/ 0 h 203"/>
                <a:gd name="T80" fmla="*/ 0 w 1500"/>
                <a:gd name="T81" fmla="*/ 0 h 203"/>
                <a:gd name="T82" fmla="*/ 0 w 1500"/>
                <a:gd name="T83" fmla="*/ 0 h 203"/>
                <a:gd name="T84" fmla="*/ 0 w 1500"/>
                <a:gd name="T85" fmla="*/ 0 h 203"/>
                <a:gd name="T86" fmla="*/ 0 w 1500"/>
                <a:gd name="T87" fmla="*/ 0 h 203"/>
                <a:gd name="T88" fmla="*/ 0 w 1500"/>
                <a:gd name="T89" fmla="*/ 0 h 203"/>
                <a:gd name="T90" fmla="*/ 0 w 1500"/>
                <a:gd name="T91" fmla="*/ 0 h 203"/>
                <a:gd name="T92" fmla="*/ 0 w 1500"/>
                <a:gd name="T93" fmla="*/ 0 h 203"/>
                <a:gd name="T94" fmla="*/ 0 w 1500"/>
                <a:gd name="T95" fmla="*/ 0 h 203"/>
                <a:gd name="T96" fmla="*/ 0 w 1500"/>
                <a:gd name="T97" fmla="*/ 0 h 203"/>
                <a:gd name="T98" fmla="*/ 0 w 1500"/>
                <a:gd name="T99" fmla="*/ 0 h 203"/>
                <a:gd name="T100" fmla="*/ 0 w 1500"/>
                <a:gd name="T101" fmla="*/ 0 h 203"/>
                <a:gd name="T102" fmla="*/ 0 w 1500"/>
                <a:gd name="T103" fmla="*/ 0 h 203"/>
                <a:gd name="T104" fmla="*/ 0 w 1500"/>
                <a:gd name="T105" fmla="*/ 0 h 203"/>
                <a:gd name="T106" fmla="*/ 0 w 1500"/>
                <a:gd name="T107" fmla="*/ 0 h 203"/>
                <a:gd name="T108" fmla="*/ 0 w 1500"/>
                <a:gd name="T109" fmla="*/ 0 h 203"/>
                <a:gd name="T110" fmla="*/ 0 w 1500"/>
                <a:gd name="T111" fmla="*/ 0 h 203"/>
                <a:gd name="T112" fmla="*/ 0 w 1500"/>
                <a:gd name="T113" fmla="*/ 0 h 203"/>
                <a:gd name="T114" fmla="*/ 0 w 1500"/>
                <a:gd name="T115" fmla="*/ 0 h 203"/>
                <a:gd name="T116" fmla="*/ 0 w 1500"/>
                <a:gd name="T117" fmla="*/ 0 h 203"/>
                <a:gd name="T118" fmla="*/ 0 w 1500"/>
                <a:gd name="T119" fmla="*/ 0 h 2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0" h="203">
                  <a:moveTo>
                    <a:pt x="1241" y="0"/>
                  </a:moveTo>
                  <a:lnTo>
                    <a:pt x="1252" y="0"/>
                  </a:lnTo>
                  <a:lnTo>
                    <a:pt x="1260" y="0"/>
                  </a:lnTo>
                  <a:lnTo>
                    <a:pt x="1269" y="1"/>
                  </a:lnTo>
                  <a:lnTo>
                    <a:pt x="1277" y="1"/>
                  </a:lnTo>
                  <a:lnTo>
                    <a:pt x="1287" y="1"/>
                  </a:lnTo>
                  <a:lnTo>
                    <a:pt x="1296" y="3"/>
                  </a:lnTo>
                  <a:lnTo>
                    <a:pt x="1304" y="4"/>
                  </a:lnTo>
                  <a:lnTo>
                    <a:pt x="1313" y="5"/>
                  </a:lnTo>
                  <a:lnTo>
                    <a:pt x="1321" y="5"/>
                  </a:lnTo>
                  <a:lnTo>
                    <a:pt x="1331" y="7"/>
                  </a:lnTo>
                  <a:lnTo>
                    <a:pt x="1339" y="7"/>
                  </a:lnTo>
                  <a:lnTo>
                    <a:pt x="1347" y="9"/>
                  </a:lnTo>
                  <a:lnTo>
                    <a:pt x="1356" y="11"/>
                  </a:lnTo>
                  <a:lnTo>
                    <a:pt x="1363" y="13"/>
                  </a:lnTo>
                  <a:lnTo>
                    <a:pt x="1371" y="14"/>
                  </a:lnTo>
                  <a:lnTo>
                    <a:pt x="1379" y="16"/>
                  </a:lnTo>
                  <a:lnTo>
                    <a:pt x="1387" y="19"/>
                  </a:lnTo>
                  <a:lnTo>
                    <a:pt x="1394" y="21"/>
                  </a:lnTo>
                  <a:lnTo>
                    <a:pt x="1401" y="23"/>
                  </a:lnTo>
                  <a:lnTo>
                    <a:pt x="1408" y="26"/>
                  </a:lnTo>
                  <a:lnTo>
                    <a:pt x="1415" y="27"/>
                  </a:lnTo>
                  <a:lnTo>
                    <a:pt x="1421" y="29"/>
                  </a:lnTo>
                  <a:lnTo>
                    <a:pt x="1427" y="31"/>
                  </a:lnTo>
                  <a:lnTo>
                    <a:pt x="1434" y="34"/>
                  </a:lnTo>
                  <a:lnTo>
                    <a:pt x="1439" y="36"/>
                  </a:lnTo>
                  <a:lnTo>
                    <a:pt x="1446" y="40"/>
                  </a:lnTo>
                  <a:lnTo>
                    <a:pt x="1451" y="43"/>
                  </a:lnTo>
                  <a:lnTo>
                    <a:pt x="1457" y="46"/>
                  </a:lnTo>
                  <a:lnTo>
                    <a:pt x="1461" y="49"/>
                  </a:lnTo>
                  <a:lnTo>
                    <a:pt x="1466" y="52"/>
                  </a:lnTo>
                  <a:lnTo>
                    <a:pt x="1471" y="56"/>
                  </a:lnTo>
                  <a:lnTo>
                    <a:pt x="1475" y="58"/>
                  </a:lnTo>
                  <a:lnTo>
                    <a:pt x="1480" y="62"/>
                  </a:lnTo>
                  <a:lnTo>
                    <a:pt x="1482" y="66"/>
                  </a:lnTo>
                  <a:lnTo>
                    <a:pt x="1486" y="70"/>
                  </a:lnTo>
                  <a:lnTo>
                    <a:pt x="1488" y="73"/>
                  </a:lnTo>
                  <a:lnTo>
                    <a:pt x="1492" y="77"/>
                  </a:lnTo>
                  <a:lnTo>
                    <a:pt x="1494" y="81"/>
                  </a:lnTo>
                  <a:lnTo>
                    <a:pt x="1495" y="85"/>
                  </a:lnTo>
                  <a:lnTo>
                    <a:pt x="1496" y="87"/>
                  </a:lnTo>
                  <a:lnTo>
                    <a:pt x="1499" y="90"/>
                  </a:lnTo>
                  <a:lnTo>
                    <a:pt x="1499" y="94"/>
                  </a:lnTo>
                  <a:lnTo>
                    <a:pt x="1500" y="99"/>
                  </a:lnTo>
                  <a:lnTo>
                    <a:pt x="1500" y="102"/>
                  </a:lnTo>
                  <a:lnTo>
                    <a:pt x="1500" y="107"/>
                  </a:lnTo>
                  <a:lnTo>
                    <a:pt x="1499" y="110"/>
                  </a:lnTo>
                  <a:lnTo>
                    <a:pt x="1499" y="114"/>
                  </a:lnTo>
                  <a:lnTo>
                    <a:pt x="1497" y="117"/>
                  </a:lnTo>
                  <a:lnTo>
                    <a:pt x="1496" y="119"/>
                  </a:lnTo>
                  <a:lnTo>
                    <a:pt x="1495" y="124"/>
                  </a:lnTo>
                  <a:lnTo>
                    <a:pt x="1492" y="128"/>
                  </a:lnTo>
                  <a:lnTo>
                    <a:pt x="1489" y="131"/>
                  </a:lnTo>
                  <a:lnTo>
                    <a:pt x="1488" y="133"/>
                  </a:lnTo>
                  <a:lnTo>
                    <a:pt x="1485" y="137"/>
                  </a:lnTo>
                  <a:lnTo>
                    <a:pt x="1481" y="140"/>
                  </a:lnTo>
                  <a:lnTo>
                    <a:pt x="1478" y="144"/>
                  </a:lnTo>
                  <a:lnTo>
                    <a:pt x="1474" y="146"/>
                  </a:lnTo>
                  <a:lnTo>
                    <a:pt x="1470" y="150"/>
                  </a:lnTo>
                  <a:lnTo>
                    <a:pt x="1465" y="153"/>
                  </a:lnTo>
                  <a:lnTo>
                    <a:pt x="1460" y="156"/>
                  </a:lnTo>
                  <a:lnTo>
                    <a:pt x="1457" y="159"/>
                  </a:lnTo>
                  <a:lnTo>
                    <a:pt x="1450" y="162"/>
                  </a:lnTo>
                  <a:lnTo>
                    <a:pt x="1445" y="165"/>
                  </a:lnTo>
                  <a:lnTo>
                    <a:pt x="1439" y="168"/>
                  </a:lnTo>
                  <a:lnTo>
                    <a:pt x="1434" y="172"/>
                  </a:lnTo>
                  <a:lnTo>
                    <a:pt x="1427" y="174"/>
                  </a:lnTo>
                  <a:lnTo>
                    <a:pt x="1421" y="175"/>
                  </a:lnTo>
                  <a:lnTo>
                    <a:pt x="1415" y="177"/>
                  </a:lnTo>
                  <a:lnTo>
                    <a:pt x="1408" y="180"/>
                  </a:lnTo>
                  <a:lnTo>
                    <a:pt x="1400" y="183"/>
                  </a:lnTo>
                  <a:lnTo>
                    <a:pt x="1393" y="184"/>
                  </a:lnTo>
                  <a:lnTo>
                    <a:pt x="1385" y="187"/>
                  </a:lnTo>
                  <a:lnTo>
                    <a:pt x="1377" y="189"/>
                  </a:lnTo>
                  <a:lnTo>
                    <a:pt x="1369" y="190"/>
                  </a:lnTo>
                  <a:lnTo>
                    <a:pt x="1360" y="192"/>
                  </a:lnTo>
                  <a:lnTo>
                    <a:pt x="1353" y="195"/>
                  </a:lnTo>
                  <a:lnTo>
                    <a:pt x="1342" y="196"/>
                  </a:lnTo>
                  <a:lnTo>
                    <a:pt x="1334" y="197"/>
                  </a:lnTo>
                  <a:lnTo>
                    <a:pt x="1325" y="198"/>
                  </a:lnTo>
                  <a:lnTo>
                    <a:pt x="1317" y="200"/>
                  </a:lnTo>
                  <a:lnTo>
                    <a:pt x="1307" y="202"/>
                  </a:lnTo>
                  <a:lnTo>
                    <a:pt x="1298" y="202"/>
                  </a:lnTo>
                  <a:lnTo>
                    <a:pt x="1289" y="203"/>
                  </a:lnTo>
                  <a:lnTo>
                    <a:pt x="1280" y="203"/>
                  </a:lnTo>
                  <a:lnTo>
                    <a:pt x="1269" y="203"/>
                  </a:lnTo>
                  <a:lnTo>
                    <a:pt x="1261" y="203"/>
                  </a:lnTo>
                  <a:lnTo>
                    <a:pt x="1252" y="203"/>
                  </a:lnTo>
                  <a:lnTo>
                    <a:pt x="1241" y="203"/>
                  </a:lnTo>
                  <a:lnTo>
                    <a:pt x="258" y="203"/>
                  </a:lnTo>
                  <a:lnTo>
                    <a:pt x="249" y="203"/>
                  </a:lnTo>
                  <a:lnTo>
                    <a:pt x="241" y="203"/>
                  </a:lnTo>
                  <a:lnTo>
                    <a:pt x="232" y="203"/>
                  </a:lnTo>
                  <a:lnTo>
                    <a:pt x="223" y="203"/>
                  </a:lnTo>
                  <a:lnTo>
                    <a:pt x="214" y="203"/>
                  </a:lnTo>
                  <a:lnTo>
                    <a:pt x="204" y="202"/>
                  </a:lnTo>
                  <a:lnTo>
                    <a:pt x="196" y="202"/>
                  </a:lnTo>
                  <a:lnTo>
                    <a:pt x="187" y="200"/>
                  </a:lnTo>
                  <a:lnTo>
                    <a:pt x="179" y="199"/>
                  </a:lnTo>
                  <a:lnTo>
                    <a:pt x="170" y="198"/>
                  </a:lnTo>
                  <a:lnTo>
                    <a:pt x="162" y="197"/>
                  </a:lnTo>
                  <a:lnTo>
                    <a:pt x="154" y="196"/>
                  </a:lnTo>
                  <a:lnTo>
                    <a:pt x="145" y="194"/>
                  </a:lnTo>
                  <a:lnTo>
                    <a:pt x="138" y="192"/>
                  </a:lnTo>
                  <a:lnTo>
                    <a:pt x="130" y="190"/>
                  </a:lnTo>
                  <a:lnTo>
                    <a:pt x="122" y="188"/>
                  </a:lnTo>
                  <a:lnTo>
                    <a:pt x="114" y="187"/>
                  </a:lnTo>
                  <a:lnTo>
                    <a:pt x="107" y="184"/>
                  </a:lnTo>
                  <a:lnTo>
                    <a:pt x="101" y="183"/>
                  </a:lnTo>
                  <a:lnTo>
                    <a:pt x="94" y="180"/>
                  </a:lnTo>
                  <a:lnTo>
                    <a:pt x="86" y="177"/>
                  </a:lnTo>
                  <a:lnTo>
                    <a:pt x="80" y="175"/>
                  </a:lnTo>
                  <a:lnTo>
                    <a:pt x="73" y="174"/>
                  </a:lnTo>
                  <a:lnTo>
                    <a:pt x="67" y="172"/>
                  </a:lnTo>
                  <a:lnTo>
                    <a:pt x="62" y="168"/>
                  </a:lnTo>
                  <a:lnTo>
                    <a:pt x="55" y="165"/>
                  </a:lnTo>
                  <a:lnTo>
                    <a:pt x="49" y="162"/>
                  </a:lnTo>
                  <a:lnTo>
                    <a:pt x="44" y="159"/>
                  </a:lnTo>
                  <a:lnTo>
                    <a:pt x="38" y="155"/>
                  </a:lnTo>
                  <a:lnTo>
                    <a:pt x="35" y="152"/>
                  </a:lnTo>
                  <a:lnTo>
                    <a:pt x="30" y="148"/>
                  </a:lnTo>
                  <a:lnTo>
                    <a:pt x="25" y="145"/>
                  </a:lnTo>
                  <a:lnTo>
                    <a:pt x="21" y="143"/>
                  </a:lnTo>
                  <a:lnTo>
                    <a:pt x="18" y="138"/>
                  </a:lnTo>
                  <a:lnTo>
                    <a:pt x="15" y="136"/>
                  </a:lnTo>
                  <a:lnTo>
                    <a:pt x="12" y="132"/>
                  </a:lnTo>
                  <a:lnTo>
                    <a:pt x="9" y="129"/>
                  </a:lnTo>
                  <a:lnTo>
                    <a:pt x="7" y="125"/>
                  </a:lnTo>
                  <a:lnTo>
                    <a:pt x="6" y="121"/>
                  </a:lnTo>
                  <a:lnTo>
                    <a:pt x="4" y="117"/>
                  </a:lnTo>
                  <a:lnTo>
                    <a:pt x="3" y="115"/>
                  </a:lnTo>
                  <a:lnTo>
                    <a:pt x="1" y="110"/>
                  </a:lnTo>
                  <a:lnTo>
                    <a:pt x="0" y="107"/>
                  </a:lnTo>
                  <a:lnTo>
                    <a:pt x="0" y="102"/>
                  </a:lnTo>
                  <a:lnTo>
                    <a:pt x="0" y="99"/>
                  </a:lnTo>
                  <a:lnTo>
                    <a:pt x="1" y="95"/>
                  </a:lnTo>
                  <a:lnTo>
                    <a:pt x="3" y="90"/>
                  </a:lnTo>
                  <a:lnTo>
                    <a:pt x="4" y="87"/>
                  </a:lnTo>
                  <a:lnTo>
                    <a:pt x="5" y="85"/>
                  </a:lnTo>
                  <a:lnTo>
                    <a:pt x="7" y="81"/>
                  </a:lnTo>
                  <a:lnTo>
                    <a:pt x="8" y="79"/>
                  </a:lnTo>
                  <a:lnTo>
                    <a:pt x="11" y="74"/>
                  </a:lnTo>
                  <a:lnTo>
                    <a:pt x="14" y="71"/>
                  </a:lnTo>
                  <a:lnTo>
                    <a:pt x="16" y="67"/>
                  </a:lnTo>
                  <a:lnTo>
                    <a:pt x="20" y="64"/>
                  </a:lnTo>
                  <a:lnTo>
                    <a:pt x="23" y="60"/>
                  </a:lnTo>
                  <a:lnTo>
                    <a:pt x="27" y="57"/>
                  </a:lnTo>
                  <a:lnTo>
                    <a:pt x="31" y="55"/>
                  </a:lnTo>
                  <a:lnTo>
                    <a:pt x="35" y="52"/>
                  </a:lnTo>
                  <a:lnTo>
                    <a:pt x="40" y="49"/>
                  </a:lnTo>
                  <a:lnTo>
                    <a:pt x="45" y="45"/>
                  </a:lnTo>
                  <a:lnTo>
                    <a:pt x="50" y="42"/>
                  </a:lnTo>
                  <a:lnTo>
                    <a:pt x="56" y="40"/>
                  </a:lnTo>
                  <a:lnTo>
                    <a:pt x="62" y="36"/>
                  </a:lnTo>
                  <a:lnTo>
                    <a:pt x="67" y="34"/>
                  </a:lnTo>
                  <a:lnTo>
                    <a:pt x="73" y="31"/>
                  </a:lnTo>
                  <a:lnTo>
                    <a:pt x="80" y="29"/>
                  </a:lnTo>
                  <a:lnTo>
                    <a:pt x="86" y="27"/>
                  </a:lnTo>
                  <a:lnTo>
                    <a:pt x="94" y="26"/>
                  </a:lnTo>
                  <a:lnTo>
                    <a:pt x="101" y="22"/>
                  </a:lnTo>
                  <a:lnTo>
                    <a:pt x="108" y="21"/>
                  </a:lnTo>
                  <a:lnTo>
                    <a:pt x="116" y="19"/>
                  </a:lnTo>
                  <a:lnTo>
                    <a:pt x="124" y="15"/>
                  </a:lnTo>
                  <a:lnTo>
                    <a:pt x="132" y="14"/>
                  </a:lnTo>
                  <a:lnTo>
                    <a:pt x="140" y="13"/>
                  </a:lnTo>
                  <a:lnTo>
                    <a:pt x="148" y="9"/>
                  </a:lnTo>
                  <a:lnTo>
                    <a:pt x="158" y="8"/>
                  </a:lnTo>
                  <a:lnTo>
                    <a:pt x="166" y="7"/>
                  </a:lnTo>
                  <a:lnTo>
                    <a:pt x="175" y="6"/>
                  </a:lnTo>
                  <a:lnTo>
                    <a:pt x="184" y="5"/>
                  </a:lnTo>
                  <a:lnTo>
                    <a:pt x="194" y="4"/>
                  </a:lnTo>
                  <a:lnTo>
                    <a:pt x="202" y="3"/>
                  </a:lnTo>
                  <a:lnTo>
                    <a:pt x="211" y="1"/>
                  </a:lnTo>
                  <a:lnTo>
                    <a:pt x="221" y="1"/>
                  </a:lnTo>
                  <a:lnTo>
                    <a:pt x="231" y="1"/>
                  </a:lnTo>
                  <a:lnTo>
                    <a:pt x="240" y="0"/>
                  </a:lnTo>
                  <a:lnTo>
                    <a:pt x="249" y="0"/>
                  </a:lnTo>
                  <a:lnTo>
                    <a:pt x="258" y="0"/>
                  </a:lnTo>
                  <a:lnTo>
                    <a:pt x="12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5" name="Freeform 31">
              <a:extLst>
                <a:ext uri="{FF2B5EF4-FFF2-40B4-BE49-F238E27FC236}">
                  <a16:creationId xmlns:a16="http://schemas.microsoft.com/office/drawing/2014/main" id="{82E7BCF1-6B36-47A7-A818-F9B513ABB95A}"/>
                </a:ext>
              </a:extLst>
            </p:cNvPr>
            <p:cNvSpPr>
              <a:spLocks/>
            </p:cNvSpPr>
            <p:nvPr/>
          </p:nvSpPr>
          <p:spPr bwMode="auto">
            <a:xfrm>
              <a:off x="1983" y="4184"/>
              <a:ext cx="273" cy="41"/>
            </a:xfrm>
            <a:custGeom>
              <a:avLst/>
              <a:gdLst>
                <a:gd name="T0" fmla="*/ 0 w 1364"/>
                <a:gd name="T1" fmla="*/ 0 h 208"/>
                <a:gd name="T2" fmla="*/ 0 w 1364"/>
                <a:gd name="T3" fmla="*/ 0 h 208"/>
                <a:gd name="T4" fmla="*/ 0 w 1364"/>
                <a:gd name="T5" fmla="*/ 0 h 208"/>
                <a:gd name="T6" fmla="*/ 0 w 1364"/>
                <a:gd name="T7" fmla="*/ 0 h 208"/>
                <a:gd name="T8" fmla="*/ 0 w 1364"/>
                <a:gd name="T9" fmla="*/ 0 h 208"/>
                <a:gd name="T10" fmla="*/ 0 w 1364"/>
                <a:gd name="T11" fmla="*/ 0 h 208"/>
                <a:gd name="T12" fmla="*/ 0 w 1364"/>
                <a:gd name="T13" fmla="*/ 0 h 208"/>
                <a:gd name="T14" fmla="*/ 0 w 1364"/>
                <a:gd name="T15" fmla="*/ 0 h 208"/>
                <a:gd name="T16" fmla="*/ 0 w 1364"/>
                <a:gd name="T17" fmla="*/ 0 h 208"/>
                <a:gd name="T18" fmla="*/ 0 w 1364"/>
                <a:gd name="T19" fmla="*/ 0 h 208"/>
                <a:gd name="T20" fmla="*/ 0 w 1364"/>
                <a:gd name="T21" fmla="*/ 0 h 208"/>
                <a:gd name="T22" fmla="*/ 0 w 1364"/>
                <a:gd name="T23" fmla="*/ 0 h 208"/>
                <a:gd name="T24" fmla="*/ 0 w 1364"/>
                <a:gd name="T25" fmla="*/ 0 h 208"/>
                <a:gd name="T26" fmla="*/ 0 w 1364"/>
                <a:gd name="T27" fmla="*/ 0 h 208"/>
                <a:gd name="T28" fmla="*/ 0 w 1364"/>
                <a:gd name="T29" fmla="*/ 0 h 208"/>
                <a:gd name="T30" fmla="*/ 0 w 1364"/>
                <a:gd name="T31" fmla="*/ 0 h 208"/>
                <a:gd name="T32" fmla="*/ 0 w 1364"/>
                <a:gd name="T33" fmla="*/ 0 h 208"/>
                <a:gd name="T34" fmla="*/ 0 w 1364"/>
                <a:gd name="T35" fmla="*/ 0 h 208"/>
                <a:gd name="T36" fmla="*/ 0 w 1364"/>
                <a:gd name="T37" fmla="*/ 0 h 208"/>
                <a:gd name="T38" fmla="*/ 0 w 1364"/>
                <a:gd name="T39" fmla="*/ 0 h 208"/>
                <a:gd name="T40" fmla="*/ 0 w 1364"/>
                <a:gd name="T41" fmla="*/ 0 h 208"/>
                <a:gd name="T42" fmla="*/ 0 w 1364"/>
                <a:gd name="T43" fmla="*/ 0 h 208"/>
                <a:gd name="T44" fmla="*/ 0 w 1364"/>
                <a:gd name="T45" fmla="*/ 0 h 208"/>
                <a:gd name="T46" fmla="*/ 0 w 1364"/>
                <a:gd name="T47" fmla="*/ 0 h 208"/>
                <a:gd name="T48" fmla="*/ 0 w 1364"/>
                <a:gd name="T49" fmla="*/ 0 h 208"/>
                <a:gd name="T50" fmla="*/ 0 w 1364"/>
                <a:gd name="T51" fmla="*/ 0 h 208"/>
                <a:gd name="T52" fmla="*/ 0 w 1364"/>
                <a:gd name="T53" fmla="*/ 0 h 208"/>
                <a:gd name="T54" fmla="*/ 0 w 1364"/>
                <a:gd name="T55" fmla="*/ 0 h 208"/>
                <a:gd name="T56" fmla="*/ 0 w 1364"/>
                <a:gd name="T57" fmla="*/ 0 h 208"/>
                <a:gd name="T58" fmla="*/ 0 w 1364"/>
                <a:gd name="T59" fmla="*/ 0 h 208"/>
                <a:gd name="T60" fmla="*/ 0 w 1364"/>
                <a:gd name="T61" fmla="*/ 0 h 208"/>
                <a:gd name="T62" fmla="*/ 0 w 1364"/>
                <a:gd name="T63" fmla="*/ 0 h 208"/>
                <a:gd name="T64" fmla="*/ 0 w 1364"/>
                <a:gd name="T65" fmla="*/ 0 h 208"/>
                <a:gd name="T66" fmla="*/ 0 w 1364"/>
                <a:gd name="T67" fmla="*/ 0 h 208"/>
                <a:gd name="T68" fmla="*/ 0 w 1364"/>
                <a:gd name="T69" fmla="*/ 0 h 208"/>
                <a:gd name="T70" fmla="*/ 0 w 1364"/>
                <a:gd name="T71" fmla="*/ 0 h 208"/>
                <a:gd name="T72" fmla="*/ 0 w 1364"/>
                <a:gd name="T73" fmla="*/ 0 h 208"/>
                <a:gd name="T74" fmla="*/ 0 w 1364"/>
                <a:gd name="T75" fmla="*/ 0 h 208"/>
                <a:gd name="T76" fmla="*/ 0 w 1364"/>
                <a:gd name="T77" fmla="*/ 0 h 208"/>
                <a:gd name="T78" fmla="*/ 0 w 1364"/>
                <a:gd name="T79" fmla="*/ 0 h 208"/>
                <a:gd name="T80" fmla="*/ 0 w 1364"/>
                <a:gd name="T81" fmla="*/ 0 h 208"/>
                <a:gd name="T82" fmla="*/ 0 w 1364"/>
                <a:gd name="T83" fmla="*/ 0 h 208"/>
                <a:gd name="T84" fmla="*/ 0 w 1364"/>
                <a:gd name="T85" fmla="*/ 0 h 208"/>
                <a:gd name="T86" fmla="*/ 0 w 1364"/>
                <a:gd name="T87" fmla="*/ 0 h 208"/>
                <a:gd name="T88" fmla="*/ 0 w 1364"/>
                <a:gd name="T89" fmla="*/ 0 h 208"/>
                <a:gd name="T90" fmla="*/ 0 w 1364"/>
                <a:gd name="T91" fmla="*/ 0 h 208"/>
                <a:gd name="T92" fmla="*/ 0 w 1364"/>
                <a:gd name="T93" fmla="*/ 0 h 208"/>
                <a:gd name="T94" fmla="*/ 0 w 1364"/>
                <a:gd name="T95" fmla="*/ 0 h 208"/>
                <a:gd name="T96" fmla="*/ 0 w 1364"/>
                <a:gd name="T97" fmla="*/ 0 h 208"/>
                <a:gd name="T98" fmla="*/ 0 w 1364"/>
                <a:gd name="T99" fmla="*/ 0 h 208"/>
                <a:gd name="T100" fmla="*/ 0 w 1364"/>
                <a:gd name="T101" fmla="*/ 0 h 208"/>
                <a:gd name="T102" fmla="*/ 0 w 1364"/>
                <a:gd name="T103" fmla="*/ 0 h 208"/>
                <a:gd name="T104" fmla="*/ 0 w 1364"/>
                <a:gd name="T105" fmla="*/ 0 h 208"/>
                <a:gd name="T106" fmla="*/ 0 w 1364"/>
                <a:gd name="T107" fmla="*/ 0 h 208"/>
                <a:gd name="T108" fmla="*/ 0 w 1364"/>
                <a:gd name="T109" fmla="*/ 0 h 208"/>
                <a:gd name="T110" fmla="*/ 0 w 1364"/>
                <a:gd name="T111" fmla="*/ 0 h 208"/>
                <a:gd name="T112" fmla="*/ 0 w 1364"/>
                <a:gd name="T113" fmla="*/ 0 h 208"/>
                <a:gd name="T114" fmla="*/ 0 w 1364"/>
                <a:gd name="T115" fmla="*/ 0 h 208"/>
                <a:gd name="T116" fmla="*/ 0 w 1364"/>
                <a:gd name="T117" fmla="*/ 0 h 208"/>
                <a:gd name="T118" fmla="*/ 0 w 1364"/>
                <a:gd name="T119" fmla="*/ 0 h 2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64" h="208">
                  <a:moveTo>
                    <a:pt x="1129" y="0"/>
                  </a:moveTo>
                  <a:lnTo>
                    <a:pt x="1137" y="0"/>
                  </a:lnTo>
                  <a:lnTo>
                    <a:pt x="1145" y="0"/>
                  </a:lnTo>
                  <a:lnTo>
                    <a:pt x="1153" y="0"/>
                  </a:lnTo>
                  <a:lnTo>
                    <a:pt x="1161" y="1"/>
                  </a:lnTo>
                  <a:lnTo>
                    <a:pt x="1169" y="1"/>
                  </a:lnTo>
                  <a:lnTo>
                    <a:pt x="1178" y="1"/>
                  </a:lnTo>
                  <a:lnTo>
                    <a:pt x="1186" y="3"/>
                  </a:lnTo>
                  <a:lnTo>
                    <a:pt x="1194" y="3"/>
                  </a:lnTo>
                  <a:lnTo>
                    <a:pt x="1202" y="4"/>
                  </a:lnTo>
                  <a:lnTo>
                    <a:pt x="1209" y="6"/>
                  </a:lnTo>
                  <a:lnTo>
                    <a:pt x="1217" y="6"/>
                  </a:lnTo>
                  <a:lnTo>
                    <a:pt x="1224" y="8"/>
                  </a:lnTo>
                  <a:lnTo>
                    <a:pt x="1232" y="9"/>
                  </a:lnTo>
                  <a:lnTo>
                    <a:pt x="1239" y="10"/>
                  </a:lnTo>
                  <a:lnTo>
                    <a:pt x="1247" y="12"/>
                  </a:lnTo>
                  <a:lnTo>
                    <a:pt x="1254" y="15"/>
                  </a:lnTo>
                  <a:lnTo>
                    <a:pt x="1261" y="16"/>
                  </a:lnTo>
                  <a:lnTo>
                    <a:pt x="1267" y="19"/>
                  </a:lnTo>
                  <a:lnTo>
                    <a:pt x="1274" y="22"/>
                  </a:lnTo>
                  <a:lnTo>
                    <a:pt x="1279" y="24"/>
                  </a:lnTo>
                  <a:lnTo>
                    <a:pt x="1285" y="26"/>
                  </a:lnTo>
                  <a:lnTo>
                    <a:pt x="1291" y="28"/>
                  </a:lnTo>
                  <a:lnTo>
                    <a:pt x="1298" y="31"/>
                  </a:lnTo>
                  <a:lnTo>
                    <a:pt x="1303" y="34"/>
                  </a:lnTo>
                  <a:lnTo>
                    <a:pt x="1308" y="37"/>
                  </a:lnTo>
                  <a:lnTo>
                    <a:pt x="1314" y="40"/>
                  </a:lnTo>
                  <a:lnTo>
                    <a:pt x="1319" y="44"/>
                  </a:lnTo>
                  <a:lnTo>
                    <a:pt x="1325" y="46"/>
                  </a:lnTo>
                  <a:lnTo>
                    <a:pt x="1329" y="48"/>
                  </a:lnTo>
                  <a:lnTo>
                    <a:pt x="1333" y="52"/>
                  </a:lnTo>
                  <a:lnTo>
                    <a:pt x="1336" y="56"/>
                  </a:lnTo>
                  <a:lnTo>
                    <a:pt x="1341" y="59"/>
                  </a:lnTo>
                  <a:lnTo>
                    <a:pt x="1344" y="62"/>
                  </a:lnTo>
                  <a:lnTo>
                    <a:pt x="1348" y="66"/>
                  </a:lnTo>
                  <a:lnTo>
                    <a:pt x="1350" y="69"/>
                  </a:lnTo>
                  <a:lnTo>
                    <a:pt x="1354" y="72"/>
                  </a:lnTo>
                  <a:lnTo>
                    <a:pt x="1356" y="77"/>
                  </a:lnTo>
                  <a:lnTo>
                    <a:pt x="1357" y="81"/>
                  </a:lnTo>
                  <a:lnTo>
                    <a:pt x="1359" y="85"/>
                  </a:lnTo>
                  <a:lnTo>
                    <a:pt x="1361" y="89"/>
                  </a:lnTo>
                  <a:lnTo>
                    <a:pt x="1362" y="92"/>
                  </a:lnTo>
                  <a:lnTo>
                    <a:pt x="1363" y="97"/>
                  </a:lnTo>
                  <a:lnTo>
                    <a:pt x="1364" y="99"/>
                  </a:lnTo>
                  <a:lnTo>
                    <a:pt x="1364" y="104"/>
                  </a:lnTo>
                  <a:lnTo>
                    <a:pt x="1364" y="107"/>
                  </a:lnTo>
                  <a:lnTo>
                    <a:pt x="1363" y="111"/>
                  </a:lnTo>
                  <a:lnTo>
                    <a:pt x="1362" y="114"/>
                  </a:lnTo>
                  <a:lnTo>
                    <a:pt x="1361" y="118"/>
                  </a:lnTo>
                  <a:lnTo>
                    <a:pt x="1361" y="121"/>
                  </a:lnTo>
                  <a:lnTo>
                    <a:pt x="1358" y="126"/>
                  </a:lnTo>
                  <a:lnTo>
                    <a:pt x="1356" y="129"/>
                  </a:lnTo>
                  <a:lnTo>
                    <a:pt x="1354" y="133"/>
                  </a:lnTo>
                  <a:lnTo>
                    <a:pt x="1352" y="136"/>
                  </a:lnTo>
                  <a:lnTo>
                    <a:pt x="1349" y="140"/>
                  </a:lnTo>
                  <a:lnTo>
                    <a:pt x="1347" y="143"/>
                  </a:lnTo>
                  <a:lnTo>
                    <a:pt x="1343" y="147"/>
                  </a:lnTo>
                  <a:lnTo>
                    <a:pt x="1340" y="150"/>
                  </a:lnTo>
                  <a:lnTo>
                    <a:pt x="1336" y="152"/>
                  </a:lnTo>
                  <a:lnTo>
                    <a:pt x="1333" y="156"/>
                  </a:lnTo>
                  <a:lnTo>
                    <a:pt x="1328" y="159"/>
                  </a:lnTo>
                  <a:lnTo>
                    <a:pt x="1323" y="162"/>
                  </a:lnTo>
                  <a:lnTo>
                    <a:pt x="1319" y="165"/>
                  </a:lnTo>
                  <a:lnTo>
                    <a:pt x="1313" y="167"/>
                  </a:lnTo>
                  <a:lnTo>
                    <a:pt x="1308" y="170"/>
                  </a:lnTo>
                  <a:lnTo>
                    <a:pt x="1303" y="173"/>
                  </a:lnTo>
                  <a:lnTo>
                    <a:pt x="1298" y="175"/>
                  </a:lnTo>
                  <a:lnTo>
                    <a:pt x="1291" y="179"/>
                  </a:lnTo>
                  <a:lnTo>
                    <a:pt x="1285" y="181"/>
                  </a:lnTo>
                  <a:lnTo>
                    <a:pt x="1279" y="184"/>
                  </a:lnTo>
                  <a:lnTo>
                    <a:pt x="1273" y="187"/>
                  </a:lnTo>
                  <a:lnTo>
                    <a:pt x="1266" y="188"/>
                  </a:lnTo>
                  <a:lnTo>
                    <a:pt x="1259" y="191"/>
                  </a:lnTo>
                  <a:lnTo>
                    <a:pt x="1251" y="193"/>
                  </a:lnTo>
                  <a:lnTo>
                    <a:pt x="1244" y="195"/>
                  </a:lnTo>
                  <a:lnTo>
                    <a:pt x="1237" y="197"/>
                  </a:lnTo>
                  <a:lnTo>
                    <a:pt x="1230" y="199"/>
                  </a:lnTo>
                  <a:lnTo>
                    <a:pt x="1220" y="201"/>
                  </a:lnTo>
                  <a:lnTo>
                    <a:pt x="1212" y="202"/>
                  </a:lnTo>
                  <a:lnTo>
                    <a:pt x="1205" y="203"/>
                  </a:lnTo>
                  <a:lnTo>
                    <a:pt x="1196" y="204"/>
                  </a:lnTo>
                  <a:lnTo>
                    <a:pt x="1188" y="204"/>
                  </a:lnTo>
                  <a:lnTo>
                    <a:pt x="1180" y="206"/>
                  </a:lnTo>
                  <a:lnTo>
                    <a:pt x="1172" y="206"/>
                  </a:lnTo>
                  <a:lnTo>
                    <a:pt x="1164" y="207"/>
                  </a:lnTo>
                  <a:lnTo>
                    <a:pt x="1154" y="208"/>
                  </a:lnTo>
                  <a:lnTo>
                    <a:pt x="1146" y="208"/>
                  </a:lnTo>
                  <a:lnTo>
                    <a:pt x="1137" y="208"/>
                  </a:lnTo>
                  <a:lnTo>
                    <a:pt x="1129" y="208"/>
                  </a:lnTo>
                  <a:lnTo>
                    <a:pt x="234" y="208"/>
                  </a:lnTo>
                  <a:lnTo>
                    <a:pt x="226" y="208"/>
                  </a:lnTo>
                  <a:lnTo>
                    <a:pt x="218" y="208"/>
                  </a:lnTo>
                  <a:lnTo>
                    <a:pt x="210" y="208"/>
                  </a:lnTo>
                  <a:lnTo>
                    <a:pt x="201" y="207"/>
                  </a:lnTo>
                  <a:lnTo>
                    <a:pt x="195" y="206"/>
                  </a:lnTo>
                  <a:lnTo>
                    <a:pt x="185" y="206"/>
                  </a:lnTo>
                  <a:lnTo>
                    <a:pt x="177" y="204"/>
                  </a:lnTo>
                  <a:lnTo>
                    <a:pt x="170" y="204"/>
                  </a:lnTo>
                  <a:lnTo>
                    <a:pt x="162" y="203"/>
                  </a:lnTo>
                  <a:lnTo>
                    <a:pt x="154" y="202"/>
                  </a:lnTo>
                  <a:lnTo>
                    <a:pt x="146" y="201"/>
                  </a:lnTo>
                  <a:lnTo>
                    <a:pt x="139" y="200"/>
                  </a:lnTo>
                  <a:lnTo>
                    <a:pt x="132" y="197"/>
                  </a:lnTo>
                  <a:lnTo>
                    <a:pt x="124" y="196"/>
                  </a:lnTo>
                  <a:lnTo>
                    <a:pt x="117" y="195"/>
                  </a:lnTo>
                  <a:lnTo>
                    <a:pt x="110" y="193"/>
                  </a:lnTo>
                  <a:lnTo>
                    <a:pt x="103" y="191"/>
                  </a:lnTo>
                  <a:lnTo>
                    <a:pt x="96" y="188"/>
                  </a:lnTo>
                  <a:lnTo>
                    <a:pt x="90" y="186"/>
                  </a:lnTo>
                  <a:lnTo>
                    <a:pt x="85" y="184"/>
                  </a:lnTo>
                  <a:lnTo>
                    <a:pt x="78" y="181"/>
                  </a:lnTo>
                  <a:lnTo>
                    <a:pt x="72" y="179"/>
                  </a:lnTo>
                  <a:lnTo>
                    <a:pt x="66" y="175"/>
                  </a:lnTo>
                  <a:lnTo>
                    <a:pt x="60" y="173"/>
                  </a:lnTo>
                  <a:lnTo>
                    <a:pt x="54" y="170"/>
                  </a:lnTo>
                  <a:lnTo>
                    <a:pt x="50" y="167"/>
                  </a:lnTo>
                  <a:lnTo>
                    <a:pt x="44" y="164"/>
                  </a:lnTo>
                  <a:lnTo>
                    <a:pt x="39" y="160"/>
                  </a:lnTo>
                  <a:lnTo>
                    <a:pt x="35" y="158"/>
                  </a:lnTo>
                  <a:lnTo>
                    <a:pt x="30" y="155"/>
                  </a:lnTo>
                  <a:lnTo>
                    <a:pt x="25" y="151"/>
                  </a:lnTo>
                  <a:lnTo>
                    <a:pt x="22" y="149"/>
                  </a:lnTo>
                  <a:lnTo>
                    <a:pt x="19" y="144"/>
                  </a:lnTo>
                  <a:lnTo>
                    <a:pt x="15" y="142"/>
                  </a:lnTo>
                  <a:lnTo>
                    <a:pt x="13" y="137"/>
                  </a:lnTo>
                  <a:lnTo>
                    <a:pt x="10" y="134"/>
                  </a:lnTo>
                  <a:lnTo>
                    <a:pt x="8" y="130"/>
                  </a:lnTo>
                  <a:lnTo>
                    <a:pt x="6" y="126"/>
                  </a:lnTo>
                  <a:lnTo>
                    <a:pt x="5" y="122"/>
                  </a:lnTo>
                  <a:lnTo>
                    <a:pt x="2" y="119"/>
                  </a:lnTo>
                  <a:lnTo>
                    <a:pt x="1" y="114"/>
                  </a:lnTo>
                  <a:lnTo>
                    <a:pt x="1" y="111"/>
                  </a:lnTo>
                  <a:lnTo>
                    <a:pt x="0" y="107"/>
                  </a:lnTo>
                  <a:lnTo>
                    <a:pt x="0" y="104"/>
                  </a:lnTo>
                  <a:lnTo>
                    <a:pt x="0" y="99"/>
                  </a:lnTo>
                  <a:lnTo>
                    <a:pt x="1" y="97"/>
                  </a:lnTo>
                  <a:lnTo>
                    <a:pt x="1" y="93"/>
                  </a:lnTo>
                  <a:lnTo>
                    <a:pt x="2" y="89"/>
                  </a:lnTo>
                  <a:lnTo>
                    <a:pt x="3" y="86"/>
                  </a:lnTo>
                  <a:lnTo>
                    <a:pt x="5" y="82"/>
                  </a:lnTo>
                  <a:lnTo>
                    <a:pt x="7" y="78"/>
                  </a:lnTo>
                  <a:lnTo>
                    <a:pt x="9" y="75"/>
                  </a:lnTo>
                  <a:lnTo>
                    <a:pt x="12" y="71"/>
                  </a:lnTo>
                  <a:lnTo>
                    <a:pt x="15" y="67"/>
                  </a:lnTo>
                  <a:lnTo>
                    <a:pt x="17" y="63"/>
                  </a:lnTo>
                  <a:lnTo>
                    <a:pt x="21" y="61"/>
                  </a:lnTo>
                  <a:lnTo>
                    <a:pt x="23" y="57"/>
                  </a:lnTo>
                  <a:lnTo>
                    <a:pt x="28" y="54"/>
                  </a:lnTo>
                  <a:lnTo>
                    <a:pt x="31" y="50"/>
                  </a:lnTo>
                  <a:lnTo>
                    <a:pt x="36" y="48"/>
                  </a:lnTo>
                  <a:lnTo>
                    <a:pt x="39" y="46"/>
                  </a:lnTo>
                  <a:lnTo>
                    <a:pt x="45" y="42"/>
                  </a:lnTo>
                  <a:lnTo>
                    <a:pt x="50" y="40"/>
                  </a:lnTo>
                  <a:lnTo>
                    <a:pt x="54" y="37"/>
                  </a:lnTo>
                  <a:lnTo>
                    <a:pt x="60" y="34"/>
                  </a:lnTo>
                  <a:lnTo>
                    <a:pt x="66" y="31"/>
                  </a:lnTo>
                  <a:lnTo>
                    <a:pt x="72" y="28"/>
                  </a:lnTo>
                  <a:lnTo>
                    <a:pt x="78" y="26"/>
                  </a:lnTo>
                  <a:lnTo>
                    <a:pt x="85" y="24"/>
                  </a:lnTo>
                  <a:lnTo>
                    <a:pt x="91" y="20"/>
                  </a:lnTo>
                  <a:lnTo>
                    <a:pt x="97" y="19"/>
                  </a:lnTo>
                  <a:lnTo>
                    <a:pt x="104" y="16"/>
                  </a:lnTo>
                  <a:lnTo>
                    <a:pt x="112" y="13"/>
                  </a:lnTo>
                  <a:lnTo>
                    <a:pt x="119" y="12"/>
                  </a:lnTo>
                  <a:lnTo>
                    <a:pt x="127" y="10"/>
                  </a:lnTo>
                  <a:lnTo>
                    <a:pt x="134" y="8"/>
                  </a:lnTo>
                  <a:lnTo>
                    <a:pt x="142" y="6"/>
                  </a:lnTo>
                  <a:lnTo>
                    <a:pt x="151" y="6"/>
                  </a:lnTo>
                  <a:lnTo>
                    <a:pt x="159" y="5"/>
                  </a:lnTo>
                  <a:lnTo>
                    <a:pt x="167" y="3"/>
                  </a:lnTo>
                  <a:lnTo>
                    <a:pt x="174" y="3"/>
                  </a:lnTo>
                  <a:lnTo>
                    <a:pt x="183" y="2"/>
                  </a:lnTo>
                  <a:lnTo>
                    <a:pt x="191" y="1"/>
                  </a:lnTo>
                  <a:lnTo>
                    <a:pt x="200" y="1"/>
                  </a:lnTo>
                  <a:lnTo>
                    <a:pt x="208" y="0"/>
                  </a:lnTo>
                  <a:lnTo>
                    <a:pt x="218" y="0"/>
                  </a:lnTo>
                  <a:lnTo>
                    <a:pt x="226" y="0"/>
                  </a:lnTo>
                  <a:lnTo>
                    <a:pt x="234" y="0"/>
                  </a:lnTo>
                  <a:lnTo>
                    <a:pt x="11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6" name="Freeform 32">
              <a:extLst>
                <a:ext uri="{FF2B5EF4-FFF2-40B4-BE49-F238E27FC236}">
                  <a16:creationId xmlns:a16="http://schemas.microsoft.com/office/drawing/2014/main" id="{5CD10266-6EFA-4C06-B372-7D0D113DCA23}"/>
                </a:ext>
              </a:extLst>
            </p:cNvPr>
            <p:cNvSpPr>
              <a:spLocks/>
            </p:cNvSpPr>
            <p:nvPr/>
          </p:nvSpPr>
          <p:spPr bwMode="auto">
            <a:xfrm>
              <a:off x="1975" y="4231"/>
              <a:ext cx="254" cy="41"/>
            </a:xfrm>
            <a:custGeom>
              <a:avLst/>
              <a:gdLst>
                <a:gd name="T0" fmla="*/ 0 w 1271"/>
                <a:gd name="T1" fmla="*/ 0 h 206"/>
                <a:gd name="T2" fmla="*/ 0 w 1271"/>
                <a:gd name="T3" fmla="*/ 0 h 206"/>
                <a:gd name="T4" fmla="*/ 0 w 1271"/>
                <a:gd name="T5" fmla="*/ 0 h 206"/>
                <a:gd name="T6" fmla="*/ 0 w 1271"/>
                <a:gd name="T7" fmla="*/ 0 h 206"/>
                <a:gd name="T8" fmla="*/ 0 w 1271"/>
                <a:gd name="T9" fmla="*/ 0 h 206"/>
                <a:gd name="T10" fmla="*/ 0 w 1271"/>
                <a:gd name="T11" fmla="*/ 0 h 206"/>
                <a:gd name="T12" fmla="*/ 0 w 1271"/>
                <a:gd name="T13" fmla="*/ 0 h 206"/>
                <a:gd name="T14" fmla="*/ 0 w 1271"/>
                <a:gd name="T15" fmla="*/ 0 h 206"/>
                <a:gd name="T16" fmla="*/ 0 w 1271"/>
                <a:gd name="T17" fmla="*/ 0 h 206"/>
                <a:gd name="T18" fmla="*/ 0 w 1271"/>
                <a:gd name="T19" fmla="*/ 0 h 206"/>
                <a:gd name="T20" fmla="*/ 0 w 1271"/>
                <a:gd name="T21" fmla="*/ 0 h 206"/>
                <a:gd name="T22" fmla="*/ 0 w 1271"/>
                <a:gd name="T23" fmla="*/ 0 h 206"/>
                <a:gd name="T24" fmla="*/ 0 w 1271"/>
                <a:gd name="T25" fmla="*/ 0 h 206"/>
                <a:gd name="T26" fmla="*/ 0 w 1271"/>
                <a:gd name="T27" fmla="*/ 0 h 206"/>
                <a:gd name="T28" fmla="*/ 0 w 1271"/>
                <a:gd name="T29" fmla="*/ 0 h 206"/>
                <a:gd name="T30" fmla="*/ 0 w 1271"/>
                <a:gd name="T31" fmla="*/ 0 h 206"/>
                <a:gd name="T32" fmla="*/ 0 w 1271"/>
                <a:gd name="T33" fmla="*/ 0 h 206"/>
                <a:gd name="T34" fmla="*/ 0 w 1271"/>
                <a:gd name="T35" fmla="*/ 0 h 206"/>
                <a:gd name="T36" fmla="*/ 0 w 1271"/>
                <a:gd name="T37" fmla="*/ 0 h 206"/>
                <a:gd name="T38" fmla="*/ 0 w 1271"/>
                <a:gd name="T39" fmla="*/ 0 h 206"/>
                <a:gd name="T40" fmla="*/ 0 w 1271"/>
                <a:gd name="T41" fmla="*/ 0 h 206"/>
                <a:gd name="T42" fmla="*/ 0 w 1271"/>
                <a:gd name="T43" fmla="*/ 0 h 206"/>
                <a:gd name="T44" fmla="*/ 0 w 1271"/>
                <a:gd name="T45" fmla="*/ 0 h 206"/>
                <a:gd name="T46" fmla="*/ 0 w 1271"/>
                <a:gd name="T47" fmla="*/ 0 h 206"/>
                <a:gd name="T48" fmla="*/ 0 w 1271"/>
                <a:gd name="T49" fmla="*/ 0 h 206"/>
                <a:gd name="T50" fmla="*/ 0 w 1271"/>
                <a:gd name="T51" fmla="*/ 0 h 206"/>
                <a:gd name="T52" fmla="*/ 0 w 1271"/>
                <a:gd name="T53" fmla="*/ 0 h 206"/>
                <a:gd name="T54" fmla="*/ 0 w 1271"/>
                <a:gd name="T55" fmla="*/ 0 h 206"/>
                <a:gd name="T56" fmla="*/ 0 w 1271"/>
                <a:gd name="T57" fmla="*/ 0 h 206"/>
                <a:gd name="T58" fmla="*/ 0 w 1271"/>
                <a:gd name="T59" fmla="*/ 0 h 206"/>
                <a:gd name="T60" fmla="*/ 0 w 1271"/>
                <a:gd name="T61" fmla="*/ 0 h 206"/>
                <a:gd name="T62" fmla="*/ 0 w 1271"/>
                <a:gd name="T63" fmla="*/ 0 h 206"/>
                <a:gd name="T64" fmla="*/ 0 w 1271"/>
                <a:gd name="T65" fmla="*/ 0 h 206"/>
                <a:gd name="T66" fmla="*/ 0 w 1271"/>
                <a:gd name="T67" fmla="*/ 0 h 206"/>
                <a:gd name="T68" fmla="*/ 0 w 1271"/>
                <a:gd name="T69" fmla="*/ 0 h 206"/>
                <a:gd name="T70" fmla="*/ 0 w 1271"/>
                <a:gd name="T71" fmla="*/ 0 h 206"/>
                <a:gd name="T72" fmla="*/ 0 w 1271"/>
                <a:gd name="T73" fmla="*/ 0 h 206"/>
                <a:gd name="T74" fmla="*/ 0 w 1271"/>
                <a:gd name="T75" fmla="*/ 0 h 206"/>
                <a:gd name="T76" fmla="*/ 0 w 1271"/>
                <a:gd name="T77" fmla="*/ 0 h 206"/>
                <a:gd name="T78" fmla="*/ 0 w 1271"/>
                <a:gd name="T79" fmla="*/ 0 h 206"/>
                <a:gd name="T80" fmla="*/ 0 w 1271"/>
                <a:gd name="T81" fmla="*/ 0 h 206"/>
                <a:gd name="T82" fmla="*/ 0 w 1271"/>
                <a:gd name="T83" fmla="*/ 0 h 206"/>
                <a:gd name="T84" fmla="*/ 0 w 1271"/>
                <a:gd name="T85" fmla="*/ 0 h 206"/>
                <a:gd name="T86" fmla="*/ 0 w 1271"/>
                <a:gd name="T87" fmla="*/ 0 h 206"/>
                <a:gd name="T88" fmla="*/ 0 w 1271"/>
                <a:gd name="T89" fmla="*/ 0 h 206"/>
                <a:gd name="T90" fmla="*/ 0 w 1271"/>
                <a:gd name="T91" fmla="*/ 0 h 206"/>
                <a:gd name="T92" fmla="*/ 0 w 1271"/>
                <a:gd name="T93" fmla="*/ 0 h 206"/>
                <a:gd name="T94" fmla="*/ 0 w 1271"/>
                <a:gd name="T95" fmla="*/ 0 h 206"/>
                <a:gd name="T96" fmla="*/ 0 w 1271"/>
                <a:gd name="T97" fmla="*/ 0 h 206"/>
                <a:gd name="T98" fmla="*/ 0 w 1271"/>
                <a:gd name="T99" fmla="*/ 0 h 206"/>
                <a:gd name="T100" fmla="*/ 0 w 1271"/>
                <a:gd name="T101" fmla="*/ 0 h 206"/>
                <a:gd name="T102" fmla="*/ 0 w 1271"/>
                <a:gd name="T103" fmla="*/ 0 h 206"/>
                <a:gd name="T104" fmla="*/ 0 w 1271"/>
                <a:gd name="T105" fmla="*/ 0 h 206"/>
                <a:gd name="T106" fmla="*/ 0 w 1271"/>
                <a:gd name="T107" fmla="*/ 0 h 206"/>
                <a:gd name="T108" fmla="*/ 0 w 1271"/>
                <a:gd name="T109" fmla="*/ 0 h 206"/>
                <a:gd name="T110" fmla="*/ 0 w 1271"/>
                <a:gd name="T111" fmla="*/ 0 h 206"/>
                <a:gd name="T112" fmla="*/ 0 w 1271"/>
                <a:gd name="T113" fmla="*/ 0 h 206"/>
                <a:gd name="T114" fmla="*/ 0 w 1271"/>
                <a:gd name="T115" fmla="*/ 0 h 206"/>
                <a:gd name="T116" fmla="*/ 0 w 1271"/>
                <a:gd name="T117" fmla="*/ 0 h 206"/>
                <a:gd name="T118" fmla="*/ 0 w 1271"/>
                <a:gd name="T119" fmla="*/ 0 h 2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71" h="206">
                  <a:moveTo>
                    <a:pt x="1052" y="0"/>
                  </a:moveTo>
                  <a:lnTo>
                    <a:pt x="1060" y="0"/>
                  </a:lnTo>
                  <a:lnTo>
                    <a:pt x="1067" y="0"/>
                  </a:lnTo>
                  <a:lnTo>
                    <a:pt x="1075" y="0"/>
                  </a:lnTo>
                  <a:lnTo>
                    <a:pt x="1083" y="1"/>
                  </a:lnTo>
                  <a:lnTo>
                    <a:pt x="1090" y="2"/>
                  </a:lnTo>
                  <a:lnTo>
                    <a:pt x="1098" y="2"/>
                  </a:lnTo>
                  <a:lnTo>
                    <a:pt x="1105" y="3"/>
                  </a:lnTo>
                  <a:lnTo>
                    <a:pt x="1112" y="4"/>
                  </a:lnTo>
                  <a:lnTo>
                    <a:pt x="1120" y="4"/>
                  </a:lnTo>
                  <a:lnTo>
                    <a:pt x="1127" y="7"/>
                  </a:lnTo>
                  <a:lnTo>
                    <a:pt x="1134" y="8"/>
                  </a:lnTo>
                  <a:lnTo>
                    <a:pt x="1141" y="9"/>
                  </a:lnTo>
                  <a:lnTo>
                    <a:pt x="1148" y="10"/>
                  </a:lnTo>
                  <a:lnTo>
                    <a:pt x="1155" y="12"/>
                  </a:lnTo>
                  <a:lnTo>
                    <a:pt x="1162" y="14"/>
                  </a:lnTo>
                  <a:lnTo>
                    <a:pt x="1168" y="16"/>
                  </a:lnTo>
                  <a:lnTo>
                    <a:pt x="1175" y="18"/>
                  </a:lnTo>
                  <a:lnTo>
                    <a:pt x="1180" y="21"/>
                  </a:lnTo>
                  <a:lnTo>
                    <a:pt x="1187" y="22"/>
                  </a:lnTo>
                  <a:lnTo>
                    <a:pt x="1193" y="24"/>
                  </a:lnTo>
                  <a:lnTo>
                    <a:pt x="1198" y="25"/>
                  </a:lnTo>
                  <a:lnTo>
                    <a:pt x="1205" y="27"/>
                  </a:lnTo>
                  <a:lnTo>
                    <a:pt x="1209" y="30"/>
                  </a:lnTo>
                  <a:lnTo>
                    <a:pt x="1215" y="33"/>
                  </a:lnTo>
                  <a:lnTo>
                    <a:pt x="1220" y="36"/>
                  </a:lnTo>
                  <a:lnTo>
                    <a:pt x="1226" y="39"/>
                  </a:lnTo>
                  <a:lnTo>
                    <a:pt x="1229" y="43"/>
                  </a:lnTo>
                  <a:lnTo>
                    <a:pt x="1235" y="46"/>
                  </a:lnTo>
                  <a:lnTo>
                    <a:pt x="1238" y="49"/>
                  </a:lnTo>
                  <a:lnTo>
                    <a:pt x="1243" y="52"/>
                  </a:lnTo>
                  <a:lnTo>
                    <a:pt x="1246" y="56"/>
                  </a:lnTo>
                  <a:lnTo>
                    <a:pt x="1250" y="60"/>
                  </a:lnTo>
                  <a:lnTo>
                    <a:pt x="1253" y="62"/>
                  </a:lnTo>
                  <a:lnTo>
                    <a:pt x="1257" y="66"/>
                  </a:lnTo>
                  <a:lnTo>
                    <a:pt x="1259" y="69"/>
                  </a:lnTo>
                  <a:lnTo>
                    <a:pt x="1261" y="73"/>
                  </a:lnTo>
                  <a:lnTo>
                    <a:pt x="1264" y="76"/>
                  </a:lnTo>
                  <a:lnTo>
                    <a:pt x="1266" y="81"/>
                  </a:lnTo>
                  <a:lnTo>
                    <a:pt x="1267" y="84"/>
                  </a:lnTo>
                  <a:lnTo>
                    <a:pt x="1268" y="88"/>
                  </a:lnTo>
                  <a:lnTo>
                    <a:pt x="1270" y="92"/>
                  </a:lnTo>
                  <a:lnTo>
                    <a:pt x="1271" y="96"/>
                  </a:lnTo>
                  <a:lnTo>
                    <a:pt x="1271" y="100"/>
                  </a:lnTo>
                  <a:lnTo>
                    <a:pt x="1271" y="104"/>
                  </a:lnTo>
                  <a:lnTo>
                    <a:pt x="1271" y="106"/>
                  </a:lnTo>
                  <a:lnTo>
                    <a:pt x="1271" y="110"/>
                  </a:lnTo>
                  <a:lnTo>
                    <a:pt x="1270" y="113"/>
                  </a:lnTo>
                  <a:lnTo>
                    <a:pt x="1268" y="118"/>
                  </a:lnTo>
                  <a:lnTo>
                    <a:pt x="1267" y="120"/>
                  </a:lnTo>
                  <a:lnTo>
                    <a:pt x="1266" y="125"/>
                  </a:lnTo>
                  <a:lnTo>
                    <a:pt x="1264" y="128"/>
                  </a:lnTo>
                  <a:lnTo>
                    <a:pt x="1263" y="132"/>
                  </a:lnTo>
                  <a:lnTo>
                    <a:pt x="1260" y="135"/>
                  </a:lnTo>
                  <a:lnTo>
                    <a:pt x="1257" y="140"/>
                  </a:lnTo>
                  <a:lnTo>
                    <a:pt x="1254" y="142"/>
                  </a:lnTo>
                  <a:lnTo>
                    <a:pt x="1252" y="146"/>
                  </a:lnTo>
                  <a:lnTo>
                    <a:pt x="1249" y="148"/>
                  </a:lnTo>
                  <a:lnTo>
                    <a:pt x="1245" y="151"/>
                  </a:lnTo>
                  <a:lnTo>
                    <a:pt x="1242" y="154"/>
                  </a:lnTo>
                  <a:lnTo>
                    <a:pt x="1238" y="157"/>
                  </a:lnTo>
                  <a:lnTo>
                    <a:pt x="1234" y="161"/>
                  </a:lnTo>
                  <a:lnTo>
                    <a:pt x="1229" y="164"/>
                  </a:lnTo>
                  <a:lnTo>
                    <a:pt x="1224" y="166"/>
                  </a:lnTo>
                  <a:lnTo>
                    <a:pt x="1220" y="170"/>
                  </a:lnTo>
                  <a:lnTo>
                    <a:pt x="1215" y="172"/>
                  </a:lnTo>
                  <a:lnTo>
                    <a:pt x="1209" y="176"/>
                  </a:lnTo>
                  <a:lnTo>
                    <a:pt x="1205" y="178"/>
                  </a:lnTo>
                  <a:lnTo>
                    <a:pt x="1198" y="180"/>
                  </a:lnTo>
                  <a:lnTo>
                    <a:pt x="1193" y="183"/>
                  </a:lnTo>
                  <a:lnTo>
                    <a:pt x="1186" y="186"/>
                  </a:lnTo>
                  <a:lnTo>
                    <a:pt x="1180" y="187"/>
                  </a:lnTo>
                  <a:lnTo>
                    <a:pt x="1173" y="187"/>
                  </a:lnTo>
                  <a:lnTo>
                    <a:pt x="1166" y="191"/>
                  </a:lnTo>
                  <a:lnTo>
                    <a:pt x="1160" y="192"/>
                  </a:lnTo>
                  <a:lnTo>
                    <a:pt x="1153" y="194"/>
                  </a:lnTo>
                  <a:lnTo>
                    <a:pt x="1146" y="196"/>
                  </a:lnTo>
                  <a:lnTo>
                    <a:pt x="1138" y="198"/>
                  </a:lnTo>
                  <a:lnTo>
                    <a:pt x="1131" y="199"/>
                  </a:lnTo>
                  <a:lnTo>
                    <a:pt x="1122" y="200"/>
                  </a:lnTo>
                  <a:lnTo>
                    <a:pt x="1114" y="201"/>
                  </a:lnTo>
                  <a:lnTo>
                    <a:pt x="1107" y="202"/>
                  </a:lnTo>
                  <a:lnTo>
                    <a:pt x="1100" y="203"/>
                  </a:lnTo>
                  <a:lnTo>
                    <a:pt x="1092" y="205"/>
                  </a:lnTo>
                  <a:lnTo>
                    <a:pt x="1083" y="205"/>
                  </a:lnTo>
                  <a:lnTo>
                    <a:pt x="1076" y="206"/>
                  </a:lnTo>
                  <a:lnTo>
                    <a:pt x="1068" y="206"/>
                  </a:lnTo>
                  <a:lnTo>
                    <a:pt x="1060" y="206"/>
                  </a:lnTo>
                  <a:lnTo>
                    <a:pt x="1052" y="206"/>
                  </a:lnTo>
                  <a:lnTo>
                    <a:pt x="218" y="206"/>
                  </a:lnTo>
                  <a:lnTo>
                    <a:pt x="210" y="206"/>
                  </a:lnTo>
                  <a:lnTo>
                    <a:pt x="203" y="206"/>
                  </a:lnTo>
                  <a:lnTo>
                    <a:pt x="195" y="206"/>
                  </a:lnTo>
                  <a:lnTo>
                    <a:pt x="187" y="205"/>
                  </a:lnTo>
                  <a:lnTo>
                    <a:pt x="180" y="205"/>
                  </a:lnTo>
                  <a:lnTo>
                    <a:pt x="173" y="205"/>
                  </a:lnTo>
                  <a:lnTo>
                    <a:pt x="165" y="202"/>
                  </a:lnTo>
                  <a:lnTo>
                    <a:pt x="158" y="201"/>
                  </a:lnTo>
                  <a:lnTo>
                    <a:pt x="151" y="201"/>
                  </a:lnTo>
                  <a:lnTo>
                    <a:pt x="143" y="199"/>
                  </a:lnTo>
                  <a:lnTo>
                    <a:pt x="136" y="199"/>
                  </a:lnTo>
                  <a:lnTo>
                    <a:pt x="129" y="196"/>
                  </a:lnTo>
                  <a:lnTo>
                    <a:pt x="122" y="195"/>
                  </a:lnTo>
                  <a:lnTo>
                    <a:pt x="115" y="193"/>
                  </a:lnTo>
                  <a:lnTo>
                    <a:pt x="109" y="192"/>
                  </a:lnTo>
                  <a:lnTo>
                    <a:pt x="102" y="190"/>
                  </a:lnTo>
                  <a:lnTo>
                    <a:pt x="95" y="187"/>
                  </a:lnTo>
                  <a:lnTo>
                    <a:pt x="90" y="187"/>
                  </a:lnTo>
                  <a:lnTo>
                    <a:pt x="84" y="185"/>
                  </a:lnTo>
                  <a:lnTo>
                    <a:pt x="78" y="183"/>
                  </a:lnTo>
                  <a:lnTo>
                    <a:pt x="72" y="180"/>
                  </a:lnTo>
                  <a:lnTo>
                    <a:pt x="66" y="178"/>
                  </a:lnTo>
                  <a:lnTo>
                    <a:pt x="62" y="176"/>
                  </a:lnTo>
                  <a:lnTo>
                    <a:pt x="56" y="172"/>
                  </a:lnTo>
                  <a:lnTo>
                    <a:pt x="50" y="170"/>
                  </a:lnTo>
                  <a:lnTo>
                    <a:pt x="46" y="166"/>
                  </a:lnTo>
                  <a:lnTo>
                    <a:pt x="41" y="163"/>
                  </a:lnTo>
                  <a:lnTo>
                    <a:pt x="36" y="159"/>
                  </a:lnTo>
                  <a:lnTo>
                    <a:pt x="32" y="157"/>
                  </a:lnTo>
                  <a:lnTo>
                    <a:pt x="28" y="154"/>
                  </a:lnTo>
                  <a:lnTo>
                    <a:pt x="25" y="149"/>
                  </a:lnTo>
                  <a:lnTo>
                    <a:pt x="20" y="147"/>
                  </a:lnTo>
                  <a:lnTo>
                    <a:pt x="17" y="144"/>
                  </a:lnTo>
                  <a:lnTo>
                    <a:pt x="14" y="141"/>
                  </a:lnTo>
                  <a:lnTo>
                    <a:pt x="11" y="136"/>
                  </a:lnTo>
                  <a:lnTo>
                    <a:pt x="9" y="134"/>
                  </a:lnTo>
                  <a:lnTo>
                    <a:pt x="7" y="129"/>
                  </a:lnTo>
                  <a:lnTo>
                    <a:pt x="5" y="126"/>
                  </a:lnTo>
                  <a:lnTo>
                    <a:pt x="4" y="121"/>
                  </a:lnTo>
                  <a:lnTo>
                    <a:pt x="3" y="118"/>
                  </a:lnTo>
                  <a:lnTo>
                    <a:pt x="0" y="114"/>
                  </a:lnTo>
                  <a:lnTo>
                    <a:pt x="0" y="110"/>
                  </a:lnTo>
                  <a:lnTo>
                    <a:pt x="0" y="106"/>
                  </a:lnTo>
                  <a:lnTo>
                    <a:pt x="0" y="104"/>
                  </a:lnTo>
                  <a:lnTo>
                    <a:pt x="0" y="100"/>
                  </a:lnTo>
                  <a:lnTo>
                    <a:pt x="0" y="97"/>
                  </a:lnTo>
                  <a:lnTo>
                    <a:pt x="0" y="92"/>
                  </a:lnTo>
                  <a:lnTo>
                    <a:pt x="2" y="89"/>
                  </a:lnTo>
                  <a:lnTo>
                    <a:pt x="3" y="85"/>
                  </a:lnTo>
                  <a:lnTo>
                    <a:pt x="4" y="81"/>
                  </a:lnTo>
                  <a:lnTo>
                    <a:pt x="6" y="78"/>
                  </a:lnTo>
                  <a:lnTo>
                    <a:pt x="9" y="74"/>
                  </a:lnTo>
                  <a:lnTo>
                    <a:pt x="11" y="70"/>
                  </a:lnTo>
                  <a:lnTo>
                    <a:pt x="13" y="67"/>
                  </a:lnTo>
                  <a:lnTo>
                    <a:pt x="16" y="64"/>
                  </a:lnTo>
                  <a:lnTo>
                    <a:pt x="19" y="62"/>
                  </a:lnTo>
                  <a:lnTo>
                    <a:pt x="21" y="58"/>
                  </a:lnTo>
                  <a:lnTo>
                    <a:pt x="25" y="55"/>
                  </a:lnTo>
                  <a:lnTo>
                    <a:pt x="28" y="52"/>
                  </a:lnTo>
                  <a:lnTo>
                    <a:pt x="33" y="48"/>
                  </a:lnTo>
                  <a:lnTo>
                    <a:pt x="36" y="45"/>
                  </a:lnTo>
                  <a:lnTo>
                    <a:pt x="42" y="41"/>
                  </a:lnTo>
                  <a:lnTo>
                    <a:pt x="46" y="39"/>
                  </a:lnTo>
                  <a:lnTo>
                    <a:pt x="50" y="36"/>
                  </a:lnTo>
                  <a:lnTo>
                    <a:pt x="56" y="33"/>
                  </a:lnTo>
                  <a:lnTo>
                    <a:pt x="62" y="30"/>
                  </a:lnTo>
                  <a:lnTo>
                    <a:pt x="66" y="27"/>
                  </a:lnTo>
                  <a:lnTo>
                    <a:pt x="72" y="25"/>
                  </a:lnTo>
                  <a:lnTo>
                    <a:pt x="78" y="24"/>
                  </a:lnTo>
                  <a:lnTo>
                    <a:pt x="84" y="21"/>
                  </a:lnTo>
                  <a:lnTo>
                    <a:pt x="91" y="21"/>
                  </a:lnTo>
                  <a:lnTo>
                    <a:pt x="98" y="18"/>
                  </a:lnTo>
                  <a:lnTo>
                    <a:pt x="105" y="16"/>
                  </a:lnTo>
                  <a:lnTo>
                    <a:pt x="112" y="14"/>
                  </a:lnTo>
                  <a:lnTo>
                    <a:pt x="119" y="12"/>
                  </a:lnTo>
                  <a:lnTo>
                    <a:pt x="126" y="10"/>
                  </a:lnTo>
                  <a:lnTo>
                    <a:pt x="132" y="8"/>
                  </a:lnTo>
                  <a:lnTo>
                    <a:pt x="139" y="7"/>
                  </a:lnTo>
                  <a:lnTo>
                    <a:pt x="148" y="5"/>
                  </a:lnTo>
                  <a:lnTo>
                    <a:pt x="156" y="4"/>
                  </a:lnTo>
                  <a:lnTo>
                    <a:pt x="163" y="3"/>
                  </a:lnTo>
                  <a:lnTo>
                    <a:pt x="171" y="2"/>
                  </a:lnTo>
                  <a:lnTo>
                    <a:pt x="179" y="2"/>
                  </a:lnTo>
                  <a:lnTo>
                    <a:pt x="187" y="1"/>
                  </a:lnTo>
                  <a:lnTo>
                    <a:pt x="194" y="0"/>
                  </a:lnTo>
                  <a:lnTo>
                    <a:pt x="202" y="0"/>
                  </a:lnTo>
                  <a:lnTo>
                    <a:pt x="210" y="0"/>
                  </a:lnTo>
                  <a:lnTo>
                    <a:pt x="218" y="0"/>
                  </a:lnTo>
                  <a:lnTo>
                    <a:pt x="10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7" name="Freeform 33">
              <a:extLst>
                <a:ext uri="{FF2B5EF4-FFF2-40B4-BE49-F238E27FC236}">
                  <a16:creationId xmlns:a16="http://schemas.microsoft.com/office/drawing/2014/main" id="{CF8951ED-2443-4A37-9188-8F018D6F4A0D}"/>
                </a:ext>
              </a:extLst>
            </p:cNvPr>
            <p:cNvSpPr>
              <a:spLocks/>
            </p:cNvSpPr>
            <p:nvPr/>
          </p:nvSpPr>
          <p:spPr bwMode="auto">
            <a:xfrm>
              <a:off x="1925" y="4278"/>
              <a:ext cx="241" cy="42"/>
            </a:xfrm>
            <a:custGeom>
              <a:avLst/>
              <a:gdLst>
                <a:gd name="T0" fmla="*/ 0 w 1206"/>
                <a:gd name="T1" fmla="*/ 0 h 211"/>
                <a:gd name="T2" fmla="*/ 0 w 1206"/>
                <a:gd name="T3" fmla="*/ 0 h 211"/>
                <a:gd name="T4" fmla="*/ 0 w 1206"/>
                <a:gd name="T5" fmla="*/ 0 h 211"/>
                <a:gd name="T6" fmla="*/ 0 w 1206"/>
                <a:gd name="T7" fmla="*/ 0 h 211"/>
                <a:gd name="T8" fmla="*/ 0 w 1206"/>
                <a:gd name="T9" fmla="*/ 0 h 211"/>
                <a:gd name="T10" fmla="*/ 0 w 1206"/>
                <a:gd name="T11" fmla="*/ 0 h 211"/>
                <a:gd name="T12" fmla="*/ 0 w 1206"/>
                <a:gd name="T13" fmla="*/ 0 h 211"/>
                <a:gd name="T14" fmla="*/ 0 w 1206"/>
                <a:gd name="T15" fmla="*/ 0 h 211"/>
                <a:gd name="T16" fmla="*/ 0 w 1206"/>
                <a:gd name="T17" fmla="*/ 0 h 211"/>
                <a:gd name="T18" fmla="*/ 0 w 1206"/>
                <a:gd name="T19" fmla="*/ 0 h 211"/>
                <a:gd name="T20" fmla="*/ 0 w 1206"/>
                <a:gd name="T21" fmla="*/ 0 h 211"/>
                <a:gd name="T22" fmla="*/ 0 w 1206"/>
                <a:gd name="T23" fmla="*/ 0 h 211"/>
                <a:gd name="T24" fmla="*/ 0 w 1206"/>
                <a:gd name="T25" fmla="*/ 0 h 211"/>
                <a:gd name="T26" fmla="*/ 0 w 1206"/>
                <a:gd name="T27" fmla="*/ 0 h 211"/>
                <a:gd name="T28" fmla="*/ 0 w 1206"/>
                <a:gd name="T29" fmla="*/ 0 h 211"/>
                <a:gd name="T30" fmla="*/ 0 w 1206"/>
                <a:gd name="T31" fmla="*/ 0 h 211"/>
                <a:gd name="T32" fmla="*/ 0 w 1206"/>
                <a:gd name="T33" fmla="*/ 0 h 211"/>
                <a:gd name="T34" fmla="*/ 0 w 1206"/>
                <a:gd name="T35" fmla="*/ 0 h 211"/>
                <a:gd name="T36" fmla="*/ 0 w 1206"/>
                <a:gd name="T37" fmla="*/ 0 h 211"/>
                <a:gd name="T38" fmla="*/ 0 w 1206"/>
                <a:gd name="T39" fmla="*/ 0 h 211"/>
                <a:gd name="T40" fmla="*/ 0 w 1206"/>
                <a:gd name="T41" fmla="*/ 0 h 211"/>
                <a:gd name="T42" fmla="*/ 0 w 1206"/>
                <a:gd name="T43" fmla="*/ 0 h 211"/>
                <a:gd name="T44" fmla="*/ 0 w 1206"/>
                <a:gd name="T45" fmla="*/ 0 h 211"/>
                <a:gd name="T46" fmla="*/ 0 w 1206"/>
                <a:gd name="T47" fmla="*/ 0 h 211"/>
                <a:gd name="T48" fmla="*/ 0 w 1206"/>
                <a:gd name="T49" fmla="*/ 0 h 211"/>
                <a:gd name="T50" fmla="*/ 0 w 1206"/>
                <a:gd name="T51" fmla="*/ 0 h 211"/>
                <a:gd name="T52" fmla="*/ 0 w 1206"/>
                <a:gd name="T53" fmla="*/ 0 h 211"/>
                <a:gd name="T54" fmla="*/ 0 w 1206"/>
                <a:gd name="T55" fmla="*/ 0 h 211"/>
                <a:gd name="T56" fmla="*/ 0 w 1206"/>
                <a:gd name="T57" fmla="*/ 0 h 211"/>
                <a:gd name="T58" fmla="*/ 0 w 1206"/>
                <a:gd name="T59" fmla="*/ 0 h 211"/>
                <a:gd name="T60" fmla="*/ 0 w 1206"/>
                <a:gd name="T61" fmla="*/ 0 h 211"/>
                <a:gd name="T62" fmla="*/ 0 w 1206"/>
                <a:gd name="T63" fmla="*/ 0 h 211"/>
                <a:gd name="T64" fmla="*/ 0 w 1206"/>
                <a:gd name="T65" fmla="*/ 0 h 211"/>
                <a:gd name="T66" fmla="*/ 0 w 1206"/>
                <a:gd name="T67" fmla="*/ 0 h 211"/>
                <a:gd name="T68" fmla="*/ 0 w 1206"/>
                <a:gd name="T69" fmla="*/ 0 h 211"/>
                <a:gd name="T70" fmla="*/ 0 w 1206"/>
                <a:gd name="T71" fmla="*/ 0 h 211"/>
                <a:gd name="T72" fmla="*/ 0 w 1206"/>
                <a:gd name="T73" fmla="*/ 0 h 211"/>
                <a:gd name="T74" fmla="*/ 0 w 1206"/>
                <a:gd name="T75" fmla="*/ 0 h 211"/>
                <a:gd name="T76" fmla="*/ 0 w 1206"/>
                <a:gd name="T77" fmla="*/ 0 h 211"/>
                <a:gd name="T78" fmla="*/ 0 w 1206"/>
                <a:gd name="T79" fmla="*/ 0 h 211"/>
                <a:gd name="T80" fmla="*/ 0 w 1206"/>
                <a:gd name="T81" fmla="*/ 0 h 211"/>
                <a:gd name="T82" fmla="*/ 0 w 1206"/>
                <a:gd name="T83" fmla="*/ 0 h 211"/>
                <a:gd name="T84" fmla="*/ 0 w 1206"/>
                <a:gd name="T85" fmla="*/ 0 h 211"/>
                <a:gd name="T86" fmla="*/ 0 w 1206"/>
                <a:gd name="T87" fmla="*/ 0 h 211"/>
                <a:gd name="T88" fmla="*/ 0 w 1206"/>
                <a:gd name="T89" fmla="*/ 0 h 211"/>
                <a:gd name="T90" fmla="*/ 0 w 1206"/>
                <a:gd name="T91" fmla="*/ 0 h 211"/>
                <a:gd name="T92" fmla="*/ 0 w 1206"/>
                <a:gd name="T93" fmla="*/ 0 h 211"/>
                <a:gd name="T94" fmla="*/ 0 w 1206"/>
                <a:gd name="T95" fmla="*/ 0 h 211"/>
                <a:gd name="T96" fmla="*/ 0 w 1206"/>
                <a:gd name="T97" fmla="*/ 0 h 211"/>
                <a:gd name="T98" fmla="*/ 0 w 1206"/>
                <a:gd name="T99" fmla="*/ 0 h 211"/>
                <a:gd name="T100" fmla="*/ 0 w 1206"/>
                <a:gd name="T101" fmla="*/ 0 h 211"/>
                <a:gd name="T102" fmla="*/ 0 w 1206"/>
                <a:gd name="T103" fmla="*/ 0 h 211"/>
                <a:gd name="T104" fmla="*/ 0 w 1206"/>
                <a:gd name="T105" fmla="*/ 0 h 211"/>
                <a:gd name="T106" fmla="*/ 0 w 1206"/>
                <a:gd name="T107" fmla="*/ 0 h 211"/>
                <a:gd name="T108" fmla="*/ 0 w 1206"/>
                <a:gd name="T109" fmla="*/ 0 h 211"/>
                <a:gd name="T110" fmla="*/ 0 w 1206"/>
                <a:gd name="T111" fmla="*/ 0 h 211"/>
                <a:gd name="T112" fmla="*/ 0 w 1206"/>
                <a:gd name="T113" fmla="*/ 0 h 211"/>
                <a:gd name="T114" fmla="*/ 0 w 1206"/>
                <a:gd name="T115" fmla="*/ 0 h 211"/>
                <a:gd name="T116" fmla="*/ 0 w 1206"/>
                <a:gd name="T117" fmla="*/ 0 h 211"/>
                <a:gd name="T118" fmla="*/ 0 w 1206"/>
                <a:gd name="T119" fmla="*/ 0 h 2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06" h="211">
                  <a:moveTo>
                    <a:pt x="998" y="0"/>
                  </a:moveTo>
                  <a:lnTo>
                    <a:pt x="1005" y="0"/>
                  </a:lnTo>
                  <a:lnTo>
                    <a:pt x="1012" y="0"/>
                  </a:lnTo>
                  <a:lnTo>
                    <a:pt x="1019" y="0"/>
                  </a:lnTo>
                  <a:lnTo>
                    <a:pt x="1026" y="2"/>
                  </a:lnTo>
                  <a:lnTo>
                    <a:pt x="1033" y="2"/>
                  </a:lnTo>
                  <a:lnTo>
                    <a:pt x="1041" y="2"/>
                  </a:lnTo>
                  <a:lnTo>
                    <a:pt x="1048" y="4"/>
                  </a:lnTo>
                  <a:lnTo>
                    <a:pt x="1055" y="4"/>
                  </a:lnTo>
                  <a:lnTo>
                    <a:pt x="1062" y="5"/>
                  </a:lnTo>
                  <a:lnTo>
                    <a:pt x="1069" y="7"/>
                  </a:lnTo>
                  <a:lnTo>
                    <a:pt x="1076" y="7"/>
                  </a:lnTo>
                  <a:lnTo>
                    <a:pt x="1082" y="10"/>
                  </a:lnTo>
                  <a:lnTo>
                    <a:pt x="1089" y="11"/>
                  </a:lnTo>
                  <a:lnTo>
                    <a:pt x="1096" y="12"/>
                  </a:lnTo>
                  <a:lnTo>
                    <a:pt x="1103" y="13"/>
                  </a:lnTo>
                  <a:lnTo>
                    <a:pt x="1108" y="16"/>
                  </a:lnTo>
                  <a:lnTo>
                    <a:pt x="1114" y="17"/>
                  </a:lnTo>
                  <a:lnTo>
                    <a:pt x="1120" y="20"/>
                  </a:lnTo>
                  <a:lnTo>
                    <a:pt x="1126" y="22"/>
                  </a:lnTo>
                  <a:lnTo>
                    <a:pt x="1131" y="25"/>
                  </a:lnTo>
                  <a:lnTo>
                    <a:pt x="1137" y="27"/>
                  </a:lnTo>
                  <a:lnTo>
                    <a:pt x="1142" y="29"/>
                  </a:lnTo>
                  <a:lnTo>
                    <a:pt x="1148" y="32"/>
                  </a:lnTo>
                  <a:lnTo>
                    <a:pt x="1151" y="35"/>
                  </a:lnTo>
                  <a:lnTo>
                    <a:pt x="1157" y="38"/>
                  </a:lnTo>
                  <a:lnTo>
                    <a:pt x="1162" y="41"/>
                  </a:lnTo>
                  <a:lnTo>
                    <a:pt x="1166" y="44"/>
                  </a:lnTo>
                  <a:lnTo>
                    <a:pt x="1171" y="48"/>
                  </a:lnTo>
                  <a:lnTo>
                    <a:pt x="1175" y="50"/>
                  </a:lnTo>
                  <a:lnTo>
                    <a:pt x="1179" y="54"/>
                  </a:lnTo>
                  <a:lnTo>
                    <a:pt x="1182" y="58"/>
                  </a:lnTo>
                  <a:lnTo>
                    <a:pt x="1186" y="62"/>
                  </a:lnTo>
                  <a:lnTo>
                    <a:pt x="1189" y="64"/>
                  </a:lnTo>
                  <a:lnTo>
                    <a:pt x="1192" y="66"/>
                  </a:lnTo>
                  <a:lnTo>
                    <a:pt x="1194" y="70"/>
                  </a:lnTo>
                  <a:lnTo>
                    <a:pt x="1196" y="73"/>
                  </a:lnTo>
                  <a:lnTo>
                    <a:pt x="1199" y="78"/>
                  </a:lnTo>
                  <a:lnTo>
                    <a:pt x="1200" y="82"/>
                  </a:lnTo>
                  <a:lnTo>
                    <a:pt x="1202" y="86"/>
                  </a:lnTo>
                  <a:lnTo>
                    <a:pt x="1203" y="90"/>
                  </a:lnTo>
                  <a:lnTo>
                    <a:pt x="1204" y="93"/>
                  </a:lnTo>
                  <a:lnTo>
                    <a:pt x="1204" y="98"/>
                  </a:lnTo>
                  <a:lnTo>
                    <a:pt x="1206" y="101"/>
                  </a:lnTo>
                  <a:lnTo>
                    <a:pt x="1206" y="106"/>
                  </a:lnTo>
                  <a:lnTo>
                    <a:pt x="1206" y="109"/>
                  </a:lnTo>
                  <a:lnTo>
                    <a:pt x="1204" y="114"/>
                  </a:lnTo>
                  <a:lnTo>
                    <a:pt x="1204" y="116"/>
                  </a:lnTo>
                  <a:lnTo>
                    <a:pt x="1203" y="120"/>
                  </a:lnTo>
                  <a:lnTo>
                    <a:pt x="1202" y="123"/>
                  </a:lnTo>
                  <a:lnTo>
                    <a:pt x="1201" y="128"/>
                  </a:lnTo>
                  <a:lnTo>
                    <a:pt x="1200" y="131"/>
                  </a:lnTo>
                  <a:lnTo>
                    <a:pt x="1197" y="135"/>
                  </a:lnTo>
                  <a:lnTo>
                    <a:pt x="1195" y="138"/>
                  </a:lnTo>
                  <a:lnTo>
                    <a:pt x="1193" y="142"/>
                  </a:lnTo>
                  <a:lnTo>
                    <a:pt x="1191" y="145"/>
                  </a:lnTo>
                  <a:lnTo>
                    <a:pt x="1187" y="149"/>
                  </a:lnTo>
                  <a:lnTo>
                    <a:pt x="1185" y="152"/>
                  </a:lnTo>
                  <a:lnTo>
                    <a:pt x="1181" y="156"/>
                  </a:lnTo>
                  <a:lnTo>
                    <a:pt x="1178" y="159"/>
                  </a:lnTo>
                  <a:lnTo>
                    <a:pt x="1174" y="163"/>
                  </a:lnTo>
                  <a:lnTo>
                    <a:pt x="1170" y="165"/>
                  </a:lnTo>
                  <a:lnTo>
                    <a:pt x="1165" y="167"/>
                  </a:lnTo>
                  <a:lnTo>
                    <a:pt x="1162" y="169"/>
                  </a:lnTo>
                  <a:lnTo>
                    <a:pt x="1157" y="173"/>
                  </a:lnTo>
                  <a:lnTo>
                    <a:pt x="1151" y="175"/>
                  </a:lnTo>
                  <a:lnTo>
                    <a:pt x="1148" y="178"/>
                  </a:lnTo>
                  <a:lnTo>
                    <a:pt x="1142" y="181"/>
                  </a:lnTo>
                  <a:lnTo>
                    <a:pt x="1137" y="183"/>
                  </a:lnTo>
                  <a:lnTo>
                    <a:pt x="1131" y="186"/>
                  </a:lnTo>
                  <a:lnTo>
                    <a:pt x="1125" y="189"/>
                  </a:lnTo>
                  <a:lnTo>
                    <a:pt x="1120" y="190"/>
                  </a:lnTo>
                  <a:lnTo>
                    <a:pt x="1113" y="193"/>
                  </a:lnTo>
                  <a:lnTo>
                    <a:pt x="1106" y="195"/>
                  </a:lnTo>
                  <a:lnTo>
                    <a:pt x="1099" y="197"/>
                  </a:lnTo>
                  <a:lnTo>
                    <a:pt x="1092" y="200"/>
                  </a:lnTo>
                  <a:lnTo>
                    <a:pt x="1086" y="201"/>
                  </a:lnTo>
                  <a:lnTo>
                    <a:pt x="1079" y="203"/>
                  </a:lnTo>
                  <a:lnTo>
                    <a:pt x="1072" y="204"/>
                  </a:lnTo>
                  <a:lnTo>
                    <a:pt x="1065" y="205"/>
                  </a:lnTo>
                  <a:lnTo>
                    <a:pt x="1057" y="207"/>
                  </a:lnTo>
                  <a:lnTo>
                    <a:pt x="1050" y="208"/>
                  </a:lnTo>
                  <a:lnTo>
                    <a:pt x="1043" y="209"/>
                  </a:lnTo>
                  <a:lnTo>
                    <a:pt x="1037" y="209"/>
                  </a:lnTo>
                  <a:lnTo>
                    <a:pt x="1028" y="210"/>
                  </a:lnTo>
                  <a:lnTo>
                    <a:pt x="1020" y="211"/>
                  </a:lnTo>
                  <a:lnTo>
                    <a:pt x="1013" y="211"/>
                  </a:lnTo>
                  <a:lnTo>
                    <a:pt x="1005" y="211"/>
                  </a:lnTo>
                  <a:lnTo>
                    <a:pt x="998" y="211"/>
                  </a:lnTo>
                  <a:lnTo>
                    <a:pt x="207" y="211"/>
                  </a:lnTo>
                  <a:lnTo>
                    <a:pt x="199" y="211"/>
                  </a:lnTo>
                  <a:lnTo>
                    <a:pt x="192" y="211"/>
                  </a:lnTo>
                  <a:lnTo>
                    <a:pt x="185" y="211"/>
                  </a:lnTo>
                  <a:lnTo>
                    <a:pt x="179" y="210"/>
                  </a:lnTo>
                  <a:lnTo>
                    <a:pt x="172" y="209"/>
                  </a:lnTo>
                  <a:lnTo>
                    <a:pt x="165" y="209"/>
                  </a:lnTo>
                  <a:lnTo>
                    <a:pt x="158" y="208"/>
                  </a:lnTo>
                  <a:lnTo>
                    <a:pt x="151" y="207"/>
                  </a:lnTo>
                  <a:lnTo>
                    <a:pt x="144" y="205"/>
                  </a:lnTo>
                  <a:lnTo>
                    <a:pt x="137" y="204"/>
                  </a:lnTo>
                  <a:lnTo>
                    <a:pt x="130" y="203"/>
                  </a:lnTo>
                  <a:lnTo>
                    <a:pt x="124" y="202"/>
                  </a:lnTo>
                  <a:lnTo>
                    <a:pt x="117" y="201"/>
                  </a:lnTo>
                  <a:lnTo>
                    <a:pt x="110" y="198"/>
                  </a:lnTo>
                  <a:lnTo>
                    <a:pt x="103" y="197"/>
                  </a:lnTo>
                  <a:lnTo>
                    <a:pt x="97" y="195"/>
                  </a:lnTo>
                  <a:lnTo>
                    <a:pt x="92" y="193"/>
                  </a:lnTo>
                  <a:lnTo>
                    <a:pt x="86" y="190"/>
                  </a:lnTo>
                  <a:lnTo>
                    <a:pt x="80" y="188"/>
                  </a:lnTo>
                  <a:lnTo>
                    <a:pt x="74" y="186"/>
                  </a:lnTo>
                  <a:lnTo>
                    <a:pt x="69" y="183"/>
                  </a:lnTo>
                  <a:lnTo>
                    <a:pt x="64" y="181"/>
                  </a:lnTo>
                  <a:lnTo>
                    <a:pt x="58" y="178"/>
                  </a:lnTo>
                  <a:lnTo>
                    <a:pt x="53" y="175"/>
                  </a:lnTo>
                  <a:lnTo>
                    <a:pt x="48" y="173"/>
                  </a:lnTo>
                  <a:lnTo>
                    <a:pt x="44" y="169"/>
                  </a:lnTo>
                  <a:lnTo>
                    <a:pt x="40" y="166"/>
                  </a:lnTo>
                  <a:lnTo>
                    <a:pt x="35" y="165"/>
                  </a:lnTo>
                  <a:lnTo>
                    <a:pt x="30" y="161"/>
                  </a:lnTo>
                  <a:lnTo>
                    <a:pt x="27" y="158"/>
                  </a:lnTo>
                  <a:lnTo>
                    <a:pt x="23" y="154"/>
                  </a:lnTo>
                  <a:lnTo>
                    <a:pt x="20" y="151"/>
                  </a:lnTo>
                  <a:lnTo>
                    <a:pt x="16" y="148"/>
                  </a:lnTo>
                  <a:lnTo>
                    <a:pt x="14" y="144"/>
                  </a:lnTo>
                  <a:lnTo>
                    <a:pt x="12" y="139"/>
                  </a:lnTo>
                  <a:lnTo>
                    <a:pt x="9" y="136"/>
                  </a:lnTo>
                  <a:lnTo>
                    <a:pt x="7" y="132"/>
                  </a:lnTo>
                  <a:lnTo>
                    <a:pt x="6" y="128"/>
                  </a:lnTo>
                  <a:lnTo>
                    <a:pt x="4" y="124"/>
                  </a:lnTo>
                  <a:lnTo>
                    <a:pt x="3" y="121"/>
                  </a:lnTo>
                  <a:lnTo>
                    <a:pt x="1" y="116"/>
                  </a:lnTo>
                  <a:lnTo>
                    <a:pt x="0" y="114"/>
                  </a:lnTo>
                  <a:lnTo>
                    <a:pt x="0" y="109"/>
                  </a:lnTo>
                  <a:lnTo>
                    <a:pt x="0" y="106"/>
                  </a:lnTo>
                  <a:lnTo>
                    <a:pt x="0" y="101"/>
                  </a:lnTo>
                  <a:lnTo>
                    <a:pt x="0" y="98"/>
                  </a:lnTo>
                  <a:lnTo>
                    <a:pt x="1" y="94"/>
                  </a:lnTo>
                  <a:lnTo>
                    <a:pt x="3" y="90"/>
                  </a:lnTo>
                  <a:lnTo>
                    <a:pt x="3" y="87"/>
                  </a:lnTo>
                  <a:lnTo>
                    <a:pt x="5" y="83"/>
                  </a:lnTo>
                  <a:lnTo>
                    <a:pt x="6" y="79"/>
                  </a:lnTo>
                  <a:lnTo>
                    <a:pt x="8" y="76"/>
                  </a:lnTo>
                  <a:lnTo>
                    <a:pt x="9" y="72"/>
                  </a:lnTo>
                  <a:lnTo>
                    <a:pt x="13" y="68"/>
                  </a:lnTo>
                  <a:lnTo>
                    <a:pt x="15" y="65"/>
                  </a:lnTo>
                  <a:lnTo>
                    <a:pt x="19" y="63"/>
                  </a:lnTo>
                  <a:lnTo>
                    <a:pt x="21" y="60"/>
                  </a:lnTo>
                  <a:lnTo>
                    <a:pt x="25" y="56"/>
                  </a:lnTo>
                  <a:lnTo>
                    <a:pt x="28" y="54"/>
                  </a:lnTo>
                  <a:lnTo>
                    <a:pt x="31" y="50"/>
                  </a:lnTo>
                  <a:lnTo>
                    <a:pt x="35" y="47"/>
                  </a:lnTo>
                  <a:lnTo>
                    <a:pt x="40" y="43"/>
                  </a:lnTo>
                  <a:lnTo>
                    <a:pt x="44" y="41"/>
                  </a:lnTo>
                  <a:lnTo>
                    <a:pt x="48" y="38"/>
                  </a:lnTo>
                  <a:lnTo>
                    <a:pt x="53" y="35"/>
                  </a:lnTo>
                  <a:lnTo>
                    <a:pt x="58" y="32"/>
                  </a:lnTo>
                  <a:lnTo>
                    <a:pt x="64" y="29"/>
                  </a:lnTo>
                  <a:lnTo>
                    <a:pt x="69" y="27"/>
                  </a:lnTo>
                  <a:lnTo>
                    <a:pt x="74" y="25"/>
                  </a:lnTo>
                  <a:lnTo>
                    <a:pt x="80" y="21"/>
                  </a:lnTo>
                  <a:lnTo>
                    <a:pt x="86" y="20"/>
                  </a:lnTo>
                  <a:lnTo>
                    <a:pt x="93" y="17"/>
                  </a:lnTo>
                  <a:lnTo>
                    <a:pt x="100" y="14"/>
                  </a:lnTo>
                  <a:lnTo>
                    <a:pt x="106" y="13"/>
                  </a:lnTo>
                  <a:lnTo>
                    <a:pt x="113" y="12"/>
                  </a:lnTo>
                  <a:lnTo>
                    <a:pt x="118" y="10"/>
                  </a:lnTo>
                  <a:lnTo>
                    <a:pt x="126" y="9"/>
                  </a:lnTo>
                  <a:lnTo>
                    <a:pt x="133" y="7"/>
                  </a:lnTo>
                  <a:lnTo>
                    <a:pt x="140" y="6"/>
                  </a:lnTo>
                  <a:lnTo>
                    <a:pt x="147" y="4"/>
                  </a:lnTo>
                  <a:lnTo>
                    <a:pt x="154" y="4"/>
                  </a:lnTo>
                  <a:lnTo>
                    <a:pt x="161" y="3"/>
                  </a:lnTo>
                  <a:lnTo>
                    <a:pt x="169" y="2"/>
                  </a:lnTo>
                  <a:lnTo>
                    <a:pt x="177" y="2"/>
                  </a:lnTo>
                  <a:lnTo>
                    <a:pt x="184" y="0"/>
                  </a:lnTo>
                  <a:lnTo>
                    <a:pt x="192" y="0"/>
                  </a:lnTo>
                  <a:lnTo>
                    <a:pt x="199" y="0"/>
                  </a:lnTo>
                  <a:lnTo>
                    <a:pt x="207" y="0"/>
                  </a:lnTo>
                  <a:lnTo>
                    <a:pt x="9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8" name="Freeform 34">
              <a:extLst>
                <a:ext uri="{FF2B5EF4-FFF2-40B4-BE49-F238E27FC236}">
                  <a16:creationId xmlns:a16="http://schemas.microsoft.com/office/drawing/2014/main" id="{35FFEC27-7330-45EB-A5E8-D33023A2D819}"/>
                </a:ext>
              </a:extLst>
            </p:cNvPr>
            <p:cNvSpPr>
              <a:spLocks/>
            </p:cNvSpPr>
            <p:nvPr/>
          </p:nvSpPr>
          <p:spPr bwMode="auto">
            <a:xfrm>
              <a:off x="1774" y="4136"/>
              <a:ext cx="254" cy="188"/>
            </a:xfrm>
            <a:custGeom>
              <a:avLst/>
              <a:gdLst>
                <a:gd name="T0" fmla="*/ 0 w 1269"/>
                <a:gd name="T1" fmla="*/ 0 h 941"/>
                <a:gd name="T2" fmla="*/ 0 w 1269"/>
                <a:gd name="T3" fmla="*/ 0 h 941"/>
                <a:gd name="T4" fmla="*/ 0 w 1269"/>
                <a:gd name="T5" fmla="*/ 0 h 941"/>
                <a:gd name="T6" fmla="*/ 0 w 1269"/>
                <a:gd name="T7" fmla="*/ 0 h 941"/>
                <a:gd name="T8" fmla="*/ 0 w 1269"/>
                <a:gd name="T9" fmla="*/ 0 h 941"/>
                <a:gd name="T10" fmla="*/ 0 w 1269"/>
                <a:gd name="T11" fmla="*/ 0 h 941"/>
                <a:gd name="T12" fmla="*/ 0 w 1269"/>
                <a:gd name="T13" fmla="*/ 0 h 941"/>
                <a:gd name="T14" fmla="*/ 0 w 1269"/>
                <a:gd name="T15" fmla="*/ 0 h 941"/>
                <a:gd name="T16" fmla="*/ 0 w 1269"/>
                <a:gd name="T17" fmla="*/ 0 h 941"/>
                <a:gd name="T18" fmla="*/ 0 w 1269"/>
                <a:gd name="T19" fmla="*/ 0 h 941"/>
                <a:gd name="T20" fmla="*/ 0 w 1269"/>
                <a:gd name="T21" fmla="*/ 0 h 941"/>
                <a:gd name="T22" fmla="*/ 0 w 1269"/>
                <a:gd name="T23" fmla="*/ 0 h 941"/>
                <a:gd name="T24" fmla="*/ 0 w 1269"/>
                <a:gd name="T25" fmla="*/ 0 h 941"/>
                <a:gd name="T26" fmla="*/ 0 w 1269"/>
                <a:gd name="T27" fmla="*/ 0 h 941"/>
                <a:gd name="T28" fmla="*/ 0 w 1269"/>
                <a:gd name="T29" fmla="*/ 0 h 941"/>
                <a:gd name="T30" fmla="*/ 0 w 1269"/>
                <a:gd name="T31" fmla="*/ 0 h 941"/>
                <a:gd name="T32" fmla="*/ 0 w 1269"/>
                <a:gd name="T33" fmla="*/ 0 h 941"/>
                <a:gd name="T34" fmla="*/ 0 w 1269"/>
                <a:gd name="T35" fmla="*/ 0 h 941"/>
                <a:gd name="T36" fmla="*/ 0 w 1269"/>
                <a:gd name="T37" fmla="*/ 0 h 941"/>
                <a:gd name="T38" fmla="*/ 0 w 1269"/>
                <a:gd name="T39" fmla="*/ 0 h 941"/>
                <a:gd name="T40" fmla="*/ 0 w 1269"/>
                <a:gd name="T41" fmla="*/ 0 h 941"/>
                <a:gd name="T42" fmla="*/ 0 w 1269"/>
                <a:gd name="T43" fmla="*/ 0 h 941"/>
                <a:gd name="T44" fmla="*/ 0 w 1269"/>
                <a:gd name="T45" fmla="*/ 0 h 941"/>
                <a:gd name="T46" fmla="*/ 0 w 1269"/>
                <a:gd name="T47" fmla="*/ 0 h 941"/>
                <a:gd name="T48" fmla="*/ 0 w 1269"/>
                <a:gd name="T49" fmla="*/ 0 h 941"/>
                <a:gd name="T50" fmla="*/ 0 w 1269"/>
                <a:gd name="T51" fmla="*/ 0 h 941"/>
                <a:gd name="T52" fmla="*/ 0 w 1269"/>
                <a:gd name="T53" fmla="*/ 0 h 941"/>
                <a:gd name="T54" fmla="*/ 0 w 1269"/>
                <a:gd name="T55" fmla="*/ 0 h 941"/>
                <a:gd name="T56" fmla="*/ 0 w 1269"/>
                <a:gd name="T57" fmla="*/ 0 h 941"/>
                <a:gd name="T58" fmla="*/ 0 w 1269"/>
                <a:gd name="T59" fmla="*/ 0 h 941"/>
                <a:gd name="T60" fmla="*/ 0 w 1269"/>
                <a:gd name="T61" fmla="*/ 0 h 941"/>
                <a:gd name="T62" fmla="*/ 0 w 1269"/>
                <a:gd name="T63" fmla="*/ 0 h 941"/>
                <a:gd name="T64" fmla="*/ 0 w 1269"/>
                <a:gd name="T65" fmla="*/ 0 h 941"/>
                <a:gd name="T66" fmla="*/ 0 w 1269"/>
                <a:gd name="T67" fmla="*/ 0 h 941"/>
                <a:gd name="T68" fmla="*/ 0 w 1269"/>
                <a:gd name="T69" fmla="*/ 0 h 941"/>
                <a:gd name="T70" fmla="*/ 0 w 1269"/>
                <a:gd name="T71" fmla="*/ 0 h 941"/>
                <a:gd name="T72" fmla="*/ 0 w 1269"/>
                <a:gd name="T73" fmla="*/ 0 h 941"/>
                <a:gd name="T74" fmla="*/ 0 w 1269"/>
                <a:gd name="T75" fmla="*/ 0 h 941"/>
                <a:gd name="T76" fmla="*/ 0 w 1269"/>
                <a:gd name="T77" fmla="*/ 0 h 941"/>
                <a:gd name="T78" fmla="*/ 0 w 1269"/>
                <a:gd name="T79" fmla="*/ 0 h 941"/>
                <a:gd name="T80" fmla="*/ 0 w 1269"/>
                <a:gd name="T81" fmla="*/ 0 h 941"/>
                <a:gd name="T82" fmla="*/ 0 w 1269"/>
                <a:gd name="T83" fmla="*/ 0 h 941"/>
                <a:gd name="T84" fmla="*/ 0 w 1269"/>
                <a:gd name="T85" fmla="*/ 0 h 941"/>
                <a:gd name="T86" fmla="*/ 0 w 1269"/>
                <a:gd name="T87" fmla="*/ 0 h 941"/>
                <a:gd name="T88" fmla="*/ 0 w 1269"/>
                <a:gd name="T89" fmla="*/ 0 h 941"/>
                <a:gd name="T90" fmla="*/ 0 w 1269"/>
                <a:gd name="T91" fmla="*/ 0 h 941"/>
                <a:gd name="T92" fmla="*/ 0 w 1269"/>
                <a:gd name="T93" fmla="*/ 0 h 941"/>
                <a:gd name="T94" fmla="*/ 0 w 1269"/>
                <a:gd name="T95" fmla="*/ 0 h 941"/>
                <a:gd name="T96" fmla="*/ 0 w 1269"/>
                <a:gd name="T97" fmla="*/ 0 h 941"/>
                <a:gd name="T98" fmla="*/ 0 w 1269"/>
                <a:gd name="T99" fmla="*/ 0 h 941"/>
                <a:gd name="T100" fmla="*/ 0 w 1269"/>
                <a:gd name="T101" fmla="*/ 0 h 941"/>
                <a:gd name="T102" fmla="*/ 0 w 1269"/>
                <a:gd name="T103" fmla="*/ 0 h 94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69" h="941">
                  <a:moveTo>
                    <a:pt x="1052" y="0"/>
                  </a:moveTo>
                  <a:lnTo>
                    <a:pt x="1059" y="0"/>
                  </a:lnTo>
                  <a:lnTo>
                    <a:pt x="1066" y="1"/>
                  </a:lnTo>
                  <a:lnTo>
                    <a:pt x="1074" y="2"/>
                  </a:lnTo>
                  <a:lnTo>
                    <a:pt x="1082" y="3"/>
                  </a:lnTo>
                  <a:lnTo>
                    <a:pt x="1089" y="7"/>
                  </a:lnTo>
                  <a:lnTo>
                    <a:pt x="1097" y="9"/>
                  </a:lnTo>
                  <a:lnTo>
                    <a:pt x="1104" y="14"/>
                  </a:lnTo>
                  <a:lnTo>
                    <a:pt x="1111" y="18"/>
                  </a:lnTo>
                  <a:lnTo>
                    <a:pt x="1119" y="22"/>
                  </a:lnTo>
                  <a:lnTo>
                    <a:pt x="1126" y="28"/>
                  </a:lnTo>
                  <a:lnTo>
                    <a:pt x="1133" y="34"/>
                  </a:lnTo>
                  <a:lnTo>
                    <a:pt x="1140" y="40"/>
                  </a:lnTo>
                  <a:lnTo>
                    <a:pt x="1147" y="46"/>
                  </a:lnTo>
                  <a:lnTo>
                    <a:pt x="1154" y="55"/>
                  </a:lnTo>
                  <a:lnTo>
                    <a:pt x="1161" y="62"/>
                  </a:lnTo>
                  <a:lnTo>
                    <a:pt x="1166" y="71"/>
                  </a:lnTo>
                  <a:lnTo>
                    <a:pt x="1173" y="79"/>
                  </a:lnTo>
                  <a:lnTo>
                    <a:pt x="1179" y="89"/>
                  </a:lnTo>
                  <a:lnTo>
                    <a:pt x="1186" y="99"/>
                  </a:lnTo>
                  <a:lnTo>
                    <a:pt x="1192" y="109"/>
                  </a:lnTo>
                  <a:lnTo>
                    <a:pt x="1197" y="120"/>
                  </a:lnTo>
                  <a:lnTo>
                    <a:pt x="1203" y="132"/>
                  </a:lnTo>
                  <a:lnTo>
                    <a:pt x="1208" y="143"/>
                  </a:lnTo>
                  <a:lnTo>
                    <a:pt x="1214" y="155"/>
                  </a:lnTo>
                  <a:lnTo>
                    <a:pt x="1219" y="168"/>
                  </a:lnTo>
                  <a:lnTo>
                    <a:pt x="1224" y="182"/>
                  </a:lnTo>
                  <a:lnTo>
                    <a:pt x="1228" y="194"/>
                  </a:lnTo>
                  <a:lnTo>
                    <a:pt x="1234" y="208"/>
                  </a:lnTo>
                  <a:lnTo>
                    <a:pt x="1237" y="224"/>
                  </a:lnTo>
                  <a:lnTo>
                    <a:pt x="1242" y="238"/>
                  </a:lnTo>
                  <a:lnTo>
                    <a:pt x="1245" y="255"/>
                  </a:lnTo>
                  <a:lnTo>
                    <a:pt x="1249" y="268"/>
                  </a:lnTo>
                  <a:lnTo>
                    <a:pt x="1252" y="286"/>
                  </a:lnTo>
                  <a:lnTo>
                    <a:pt x="1256" y="301"/>
                  </a:lnTo>
                  <a:lnTo>
                    <a:pt x="1258" y="317"/>
                  </a:lnTo>
                  <a:lnTo>
                    <a:pt x="1260" y="333"/>
                  </a:lnTo>
                  <a:lnTo>
                    <a:pt x="1263" y="350"/>
                  </a:lnTo>
                  <a:lnTo>
                    <a:pt x="1265" y="366"/>
                  </a:lnTo>
                  <a:lnTo>
                    <a:pt x="1266" y="383"/>
                  </a:lnTo>
                  <a:lnTo>
                    <a:pt x="1267" y="400"/>
                  </a:lnTo>
                  <a:lnTo>
                    <a:pt x="1268" y="418"/>
                  </a:lnTo>
                  <a:lnTo>
                    <a:pt x="1269" y="435"/>
                  </a:lnTo>
                  <a:lnTo>
                    <a:pt x="1269" y="453"/>
                  </a:lnTo>
                  <a:lnTo>
                    <a:pt x="1269" y="469"/>
                  </a:lnTo>
                  <a:lnTo>
                    <a:pt x="1269" y="471"/>
                  </a:lnTo>
                  <a:lnTo>
                    <a:pt x="1269" y="488"/>
                  </a:lnTo>
                  <a:lnTo>
                    <a:pt x="1269" y="503"/>
                  </a:lnTo>
                  <a:lnTo>
                    <a:pt x="1268" y="519"/>
                  </a:lnTo>
                  <a:lnTo>
                    <a:pt x="1267" y="536"/>
                  </a:lnTo>
                  <a:lnTo>
                    <a:pt x="1266" y="552"/>
                  </a:lnTo>
                  <a:lnTo>
                    <a:pt x="1265" y="569"/>
                  </a:lnTo>
                  <a:lnTo>
                    <a:pt x="1263" y="584"/>
                  </a:lnTo>
                  <a:lnTo>
                    <a:pt x="1261" y="600"/>
                  </a:lnTo>
                  <a:lnTo>
                    <a:pt x="1259" y="616"/>
                  </a:lnTo>
                  <a:lnTo>
                    <a:pt x="1256" y="632"/>
                  </a:lnTo>
                  <a:lnTo>
                    <a:pt x="1253" y="647"/>
                  </a:lnTo>
                  <a:lnTo>
                    <a:pt x="1251" y="661"/>
                  </a:lnTo>
                  <a:lnTo>
                    <a:pt x="1247" y="677"/>
                  </a:lnTo>
                  <a:lnTo>
                    <a:pt x="1244" y="691"/>
                  </a:lnTo>
                  <a:lnTo>
                    <a:pt x="1241" y="705"/>
                  </a:lnTo>
                  <a:lnTo>
                    <a:pt x="1237" y="720"/>
                  </a:lnTo>
                  <a:lnTo>
                    <a:pt x="1232" y="734"/>
                  </a:lnTo>
                  <a:lnTo>
                    <a:pt x="1228" y="747"/>
                  </a:lnTo>
                  <a:lnTo>
                    <a:pt x="1223" y="760"/>
                  </a:lnTo>
                  <a:lnTo>
                    <a:pt x="1219" y="772"/>
                  </a:lnTo>
                  <a:lnTo>
                    <a:pt x="1214" y="786"/>
                  </a:lnTo>
                  <a:lnTo>
                    <a:pt x="1208" y="797"/>
                  </a:lnTo>
                  <a:lnTo>
                    <a:pt x="1203" y="808"/>
                  </a:lnTo>
                  <a:lnTo>
                    <a:pt x="1197" y="819"/>
                  </a:lnTo>
                  <a:lnTo>
                    <a:pt x="1192" y="831"/>
                  </a:lnTo>
                  <a:lnTo>
                    <a:pt x="1185" y="843"/>
                  </a:lnTo>
                  <a:lnTo>
                    <a:pt x="1179" y="853"/>
                  </a:lnTo>
                  <a:lnTo>
                    <a:pt x="1172" y="862"/>
                  </a:lnTo>
                  <a:lnTo>
                    <a:pt x="1165" y="870"/>
                  </a:lnTo>
                  <a:lnTo>
                    <a:pt x="1158" y="880"/>
                  </a:lnTo>
                  <a:lnTo>
                    <a:pt x="1151" y="888"/>
                  </a:lnTo>
                  <a:lnTo>
                    <a:pt x="1144" y="897"/>
                  </a:lnTo>
                  <a:lnTo>
                    <a:pt x="1136" y="904"/>
                  </a:lnTo>
                  <a:lnTo>
                    <a:pt x="1129" y="910"/>
                  </a:lnTo>
                  <a:lnTo>
                    <a:pt x="1121" y="914"/>
                  </a:lnTo>
                  <a:lnTo>
                    <a:pt x="1113" y="920"/>
                  </a:lnTo>
                  <a:lnTo>
                    <a:pt x="1106" y="925"/>
                  </a:lnTo>
                  <a:lnTo>
                    <a:pt x="1099" y="929"/>
                  </a:lnTo>
                  <a:lnTo>
                    <a:pt x="1091" y="932"/>
                  </a:lnTo>
                  <a:lnTo>
                    <a:pt x="1082" y="935"/>
                  </a:lnTo>
                  <a:lnTo>
                    <a:pt x="1075" y="938"/>
                  </a:lnTo>
                  <a:lnTo>
                    <a:pt x="1067" y="939"/>
                  </a:lnTo>
                  <a:lnTo>
                    <a:pt x="1059" y="941"/>
                  </a:lnTo>
                  <a:lnTo>
                    <a:pt x="1052" y="941"/>
                  </a:lnTo>
                  <a:lnTo>
                    <a:pt x="218" y="941"/>
                  </a:lnTo>
                  <a:lnTo>
                    <a:pt x="210" y="941"/>
                  </a:lnTo>
                  <a:lnTo>
                    <a:pt x="203" y="939"/>
                  </a:lnTo>
                  <a:lnTo>
                    <a:pt x="195" y="938"/>
                  </a:lnTo>
                  <a:lnTo>
                    <a:pt x="188" y="936"/>
                  </a:lnTo>
                  <a:lnTo>
                    <a:pt x="181" y="933"/>
                  </a:lnTo>
                  <a:lnTo>
                    <a:pt x="173" y="931"/>
                  </a:lnTo>
                  <a:lnTo>
                    <a:pt x="165" y="926"/>
                  </a:lnTo>
                  <a:lnTo>
                    <a:pt x="158" y="922"/>
                  </a:lnTo>
                  <a:lnTo>
                    <a:pt x="151" y="918"/>
                  </a:lnTo>
                  <a:lnTo>
                    <a:pt x="143" y="912"/>
                  </a:lnTo>
                  <a:lnTo>
                    <a:pt x="136" y="906"/>
                  </a:lnTo>
                  <a:lnTo>
                    <a:pt x="129" y="899"/>
                  </a:lnTo>
                  <a:lnTo>
                    <a:pt x="122" y="894"/>
                  </a:lnTo>
                  <a:lnTo>
                    <a:pt x="115" y="885"/>
                  </a:lnTo>
                  <a:lnTo>
                    <a:pt x="109" y="877"/>
                  </a:lnTo>
                  <a:lnTo>
                    <a:pt x="102" y="869"/>
                  </a:lnTo>
                  <a:lnTo>
                    <a:pt x="95" y="861"/>
                  </a:lnTo>
                  <a:lnTo>
                    <a:pt x="90" y="851"/>
                  </a:lnTo>
                  <a:lnTo>
                    <a:pt x="84" y="841"/>
                  </a:lnTo>
                  <a:lnTo>
                    <a:pt x="78" y="831"/>
                  </a:lnTo>
                  <a:lnTo>
                    <a:pt x="72" y="819"/>
                  </a:lnTo>
                  <a:lnTo>
                    <a:pt x="66" y="808"/>
                  </a:lnTo>
                  <a:lnTo>
                    <a:pt x="62" y="797"/>
                  </a:lnTo>
                  <a:lnTo>
                    <a:pt x="56" y="786"/>
                  </a:lnTo>
                  <a:lnTo>
                    <a:pt x="50" y="772"/>
                  </a:lnTo>
                  <a:lnTo>
                    <a:pt x="46" y="758"/>
                  </a:lnTo>
                  <a:lnTo>
                    <a:pt x="41" y="745"/>
                  </a:lnTo>
                  <a:lnTo>
                    <a:pt x="36" y="731"/>
                  </a:lnTo>
                  <a:lnTo>
                    <a:pt x="32" y="715"/>
                  </a:lnTo>
                  <a:lnTo>
                    <a:pt x="28" y="701"/>
                  </a:lnTo>
                  <a:lnTo>
                    <a:pt x="25" y="685"/>
                  </a:lnTo>
                  <a:lnTo>
                    <a:pt x="20" y="671"/>
                  </a:lnTo>
                  <a:lnTo>
                    <a:pt x="17" y="655"/>
                  </a:lnTo>
                  <a:lnTo>
                    <a:pt x="14" y="639"/>
                  </a:lnTo>
                  <a:lnTo>
                    <a:pt x="11" y="623"/>
                  </a:lnTo>
                  <a:lnTo>
                    <a:pt x="9" y="605"/>
                  </a:lnTo>
                  <a:lnTo>
                    <a:pt x="7" y="590"/>
                  </a:lnTo>
                  <a:lnTo>
                    <a:pt x="5" y="573"/>
                  </a:lnTo>
                  <a:lnTo>
                    <a:pt x="4" y="556"/>
                  </a:lnTo>
                  <a:lnTo>
                    <a:pt x="3" y="538"/>
                  </a:lnTo>
                  <a:lnTo>
                    <a:pt x="0" y="522"/>
                  </a:lnTo>
                  <a:lnTo>
                    <a:pt x="0" y="505"/>
                  </a:lnTo>
                  <a:lnTo>
                    <a:pt x="0" y="488"/>
                  </a:lnTo>
                  <a:lnTo>
                    <a:pt x="0" y="471"/>
                  </a:lnTo>
                  <a:lnTo>
                    <a:pt x="0" y="469"/>
                  </a:lnTo>
                  <a:lnTo>
                    <a:pt x="0" y="453"/>
                  </a:lnTo>
                  <a:lnTo>
                    <a:pt x="0" y="436"/>
                  </a:lnTo>
                  <a:lnTo>
                    <a:pt x="0" y="421"/>
                  </a:lnTo>
                  <a:lnTo>
                    <a:pt x="2" y="404"/>
                  </a:lnTo>
                  <a:lnTo>
                    <a:pt x="3" y="389"/>
                  </a:lnTo>
                  <a:lnTo>
                    <a:pt x="4" y="372"/>
                  </a:lnTo>
                  <a:lnTo>
                    <a:pt x="6" y="355"/>
                  </a:lnTo>
                  <a:lnTo>
                    <a:pt x="9" y="339"/>
                  </a:lnTo>
                  <a:lnTo>
                    <a:pt x="11" y="324"/>
                  </a:lnTo>
                  <a:lnTo>
                    <a:pt x="13" y="308"/>
                  </a:lnTo>
                  <a:lnTo>
                    <a:pt x="15" y="293"/>
                  </a:lnTo>
                  <a:lnTo>
                    <a:pt x="19" y="278"/>
                  </a:lnTo>
                  <a:lnTo>
                    <a:pt x="21" y="263"/>
                  </a:lnTo>
                  <a:lnTo>
                    <a:pt x="25" y="249"/>
                  </a:lnTo>
                  <a:lnTo>
                    <a:pt x="28" y="234"/>
                  </a:lnTo>
                  <a:lnTo>
                    <a:pt x="33" y="220"/>
                  </a:lnTo>
                  <a:lnTo>
                    <a:pt x="36" y="206"/>
                  </a:lnTo>
                  <a:lnTo>
                    <a:pt x="488" y="222"/>
                  </a:lnTo>
                  <a:lnTo>
                    <a:pt x="628" y="0"/>
                  </a:lnTo>
                  <a:lnTo>
                    <a:pt x="10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9" name="Freeform 35">
              <a:extLst>
                <a:ext uri="{FF2B5EF4-FFF2-40B4-BE49-F238E27FC236}">
                  <a16:creationId xmlns:a16="http://schemas.microsoft.com/office/drawing/2014/main" id="{28C32ED0-F0FA-4005-8900-1F4145A2C4CF}"/>
                </a:ext>
              </a:extLst>
            </p:cNvPr>
            <p:cNvSpPr>
              <a:spLocks/>
            </p:cNvSpPr>
            <p:nvPr/>
          </p:nvSpPr>
          <p:spPr bwMode="auto">
            <a:xfrm>
              <a:off x="1728" y="4161"/>
              <a:ext cx="92" cy="151"/>
            </a:xfrm>
            <a:custGeom>
              <a:avLst/>
              <a:gdLst>
                <a:gd name="T0" fmla="*/ 0 w 461"/>
                <a:gd name="T1" fmla="*/ 0 h 755"/>
                <a:gd name="T2" fmla="*/ 0 w 461"/>
                <a:gd name="T3" fmla="*/ 0 h 755"/>
                <a:gd name="T4" fmla="*/ 0 w 461"/>
                <a:gd name="T5" fmla="*/ 0 h 755"/>
                <a:gd name="T6" fmla="*/ 0 w 461"/>
                <a:gd name="T7" fmla="*/ 0 h 755"/>
                <a:gd name="T8" fmla="*/ 0 w 461"/>
                <a:gd name="T9" fmla="*/ 0 h 755"/>
                <a:gd name="T10" fmla="*/ 0 w 461"/>
                <a:gd name="T11" fmla="*/ 0 h 755"/>
                <a:gd name="T12" fmla="*/ 0 w 461"/>
                <a:gd name="T13" fmla="*/ 0 h 755"/>
                <a:gd name="T14" fmla="*/ 0 w 461"/>
                <a:gd name="T15" fmla="*/ 0 h 755"/>
                <a:gd name="T16" fmla="*/ 0 w 461"/>
                <a:gd name="T17" fmla="*/ 0 h 755"/>
                <a:gd name="T18" fmla="*/ 0 w 461"/>
                <a:gd name="T19" fmla="*/ 0 h 755"/>
                <a:gd name="T20" fmla="*/ 0 w 461"/>
                <a:gd name="T21" fmla="*/ 0 h 755"/>
                <a:gd name="T22" fmla="*/ 0 w 461"/>
                <a:gd name="T23" fmla="*/ 0 h 755"/>
                <a:gd name="T24" fmla="*/ 0 w 461"/>
                <a:gd name="T25" fmla="*/ 0 h 755"/>
                <a:gd name="T26" fmla="*/ 0 w 461"/>
                <a:gd name="T27" fmla="*/ 0 h 755"/>
                <a:gd name="T28" fmla="*/ 0 w 461"/>
                <a:gd name="T29" fmla="*/ 0 h 755"/>
                <a:gd name="T30" fmla="*/ 0 w 461"/>
                <a:gd name="T31" fmla="*/ 0 h 755"/>
                <a:gd name="T32" fmla="*/ 0 w 461"/>
                <a:gd name="T33" fmla="*/ 0 h 755"/>
                <a:gd name="T34" fmla="*/ 0 w 461"/>
                <a:gd name="T35" fmla="*/ 0 h 755"/>
                <a:gd name="T36" fmla="*/ 0 w 461"/>
                <a:gd name="T37" fmla="*/ 0 h 755"/>
                <a:gd name="T38" fmla="*/ 0 w 461"/>
                <a:gd name="T39" fmla="*/ 0 h 755"/>
                <a:gd name="T40" fmla="*/ 0 w 461"/>
                <a:gd name="T41" fmla="*/ 0 h 755"/>
                <a:gd name="T42" fmla="*/ 0 w 461"/>
                <a:gd name="T43" fmla="*/ 0 h 755"/>
                <a:gd name="T44" fmla="*/ 0 w 461"/>
                <a:gd name="T45" fmla="*/ 0 h 755"/>
                <a:gd name="T46" fmla="*/ 0 w 461"/>
                <a:gd name="T47" fmla="*/ 0 h 755"/>
                <a:gd name="T48" fmla="*/ 0 w 461"/>
                <a:gd name="T49" fmla="*/ 0 h 755"/>
                <a:gd name="T50" fmla="*/ 0 w 461"/>
                <a:gd name="T51" fmla="*/ 0 h 755"/>
                <a:gd name="T52" fmla="*/ 0 w 461"/>
                <a:gd name="T53" fmla="*/ 0 h 755"/>
                <a:gd name="T54" fmla="*/ 0 w 461"/>
                <a:gd name="T55" fmla="*/ 0 h 755"/>
                <a:gd name="T56" fmla="*/ 0 w 461"/>
                <a:gd name="T57" fmla="*/ 0 h 755"/>
                <a:gd name="T58" fmla="*/ 0 w 461"/>
                <a:gd name="T59" fmla="*/ 0 h 755"/>
                <a:gd name="T60" fmla="*/ 0 w 461"/>
                <a:gd name="T61" fmla="*/ 0 h 755"/>
                <a:gd name="T62" fmla="*/ 0 w 461"/>
                <a:gd name="T63" fmla="*/ 0 h 755"/>
                <a:gd name="T64" fmla="*/ 0 w 461"/>
                <a:gd name="T65" fmla="*/ 0 h 755"/>
                <a:gd name="T66" fmla="*/ 0 w 461"/>
                <a:gd name="T67" fmla="*/ 0 h 755"/>
                <a:gd name="T68" fmla="*/ 0 w 461"/>
                <a:gd name="T69" fmla="*/ 0 h 755"/>
                <a:gd name="T70" fmla="*/ 0 w 461"/>
                <a:gd name="T71" fmla="*/ 0 h 755"/>
                <a:gd name="T72" fmla="*/ 0 w 461"/>
                <a:gd name="T73" fmla="*/ 0 h 755"/>
                <a:gd name="T74" fmla="*/ 0 w 461"/>
                <a:gd name="T75" fmla="*/ 0 h 755"/>
                <a:gd name="T76" fmla="*/ 0 w 461"/>
                <a:gd name="T77" fmla="*/ 0 h 755"/>
                <a:gd name="T78" fmla="*/ 0 w 461"/>
                <a:gd name="T79" fmla="*/ 0 h 755"/>
                <a:gd name="T80" fmla="*/ 0 w 461"/>
                <a:gd name="T81" fmla="*/ 0 h 755"/>
                <a:gd name="T82" fmla="*/ 0 w 461"/>
                <a:gd name="T83" fmla="*/ 0 h 755"/>
                <a:gd name="T84" fmla="*/ 0 w 461"/>
                <a:gd name="T85" fmla="*/ 0 h 755"/>
                <a:gd name="T86" fmla="*/ 0 w 461"/>
                <a:gd name="T87" fmla="*/ 0 h 755"/>
                <a:gd name="T88" fmla="*/ 0 w 461"/>
                <a:gd name="T89" fmla="*/ 0 h 755"/>
                <a:gd name="T90" fmla="*/ 0 w 461"/>
                <a:gd name="T91" fmla="*/ 0 h 755"/>
                <a:gd name="T92" fmla="*/ 0 w 461"/>
                <a:gd name="T93" fmla="*/ 0 h 755"/>
                <a:gd name="T94" fmla="*/ 0 w 461"/>
                <a:gd name="T95" fmla="*/ 0 h 755"/>
                <a:gd name="T96" fmla="*/ 0 w 461"/>
                <a:gd name="T97" fmla="*/ 0 h 755"/>
                <a:gd name="T98" fmla="*/ 0 w 461"/>
                <a:gd name="T99" fmla="*/ 0 h 755"/>
                <a:gd name="T100" fmla="*/ 0 w 461"/>
                <a:gd name="T101" fmla="*/ 0 h 755"/>
                <a:gd name="T102" fmla="*/ 0 w 461"/>
                <a:gd name="T103" fmla="*/ 0 h 755"/>
                <a:gd name="T104" fmla="*/ 0 w 461"/>
                <a:gd name="T105" fmla="*/ 0 h 755"/>
                <a:gd name="T106" fmla="*/ 0 w 461"/>
                <a:gd name="T107" fmla="*/ 0 h 755"/>
                <a:gd name="T108" fmla="*/ 0 w 461"/>
                <a:gd name="T109" fmla="*/ 0 h 755"/>
                <a:gd name="T110" fmla="*/ 0 w 461"/>
                <a:gd name="T111" fmla="*/ 0 h 755"/>
                <a:gd name="T112" fmla="*/ 0 w 461"/>
                <a:gd name="T113" fmla="*/ 0 h 755"/>
                <a:gd name="T114" fmla="*/ 0 w 461"/>
                <a:gd name="T115" fmla="*/ 0 h 755"/>
                <a:gd name="T116" fmla="*/ 0 w 461"/>
                <a:gd name="T117" fmla="*/ 0 h 755"/>
                <a:gd name="T118" fmla="*/ 0 w 461"/>
                <a:gd name="T119" fmla="*/ 0 h 7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61" h="755">
                  <a:moveTo>
                    <a:pt x="358" y="0"/>
                  </a:moveTo>
                  <a:lnTo>
                    <a:pt x="361" y="0"/>
                  </a:lnTo>
                  <a:lnTo>
                    <a:pt x="365" y="0"/>
                  </a:lnTo>
                  <a:lnTo>
                    <a:pt x="369" y="1"/>
                  </a:lnTo>
                  <a:lnTo>
                    <a:pt x="373" y="3"/>
                  </a:lnTo>
                  <a:lnTo>
                    <a:pt x="376" y="4"/>
                  </a:lnTo>
                  <a:lnTo>
                    <a:pt x="380" y="4"/>
                  </a:lnTo>
                  <a:lnTo>
                    <a:pt x="383" y="5"/>
                  </a:lnTo>
                  <a:lnTo>
                    <a:pt x="387" y="6"/>
                  </a:lnTo>
                  <a:lnTo>
                    <a:pt x="390" y="8"/>
                  </a:lnTo>
                  <a:lnTo>
                    <a:pt x="394" y="10"/>
                  </a:lnTo>
                  <a:lnTo>
                    <a:pt x="397" y="12"/>
                  </a:lnTo>
                  <a:lnTo>
                    <a:pt x="401" y="14"/>
                  </a:lnTo>
                  <a:lnTo>
                    <a:pt x="403" y="16"/>
                  </a:lnTo>
                  <a:lnTo>
                    <a:pt x="406" y="19"/>
                  </a:lnTo>
                  <a:lnTo>
                    <a:pt x="410" y="21"/>
                  </a:lnTo>
                  <a:lnTo>
                    <a:pt x="412" y="23"/>
                  </a:lnTo>
                  <a:lnTo>
                    <a:pt x="416" y="28"/>
                  </a:lnTo>
                  <a:lnTo>
                    <a:pt x="419" y="30"/>
                  </a:lnTo>
                  <a:lnTo>
                    <a:pt x="421" y="34"/>
                  </a:lnTo>
                  <a:lnTo>
                    <a:pt x="424" y="36"/>
                  </a:lnTo>
                  <a:lnTo>
                    <a:pt x="427" y="41"/>
                  </a:lnTo>
                  <a:lnTo>
                    <a:pt x="430" y="44"/>
                  </a:lnTo>
                  <a:lnTo>
                    <a:pt x="433" y="48"/>
                  </a:lnTo>
                  <a:lnTo>
                    <a:pt x="434" y="52"/>
                  </a:lnTo>
                  <a:lnTo>
                    <a:pt x="437" y="56"/>
                  </a:lnTo>
                  <a:lnTo>
                    <a:pt x="440" y="60"/>
                  </a:lnTo>
                  <a:lnTo>
                    <a:pt x="441" y="66"/>
                  </a:lnTo>
                  <a:lnTo>
                    <a:pt x="443" y="70"/>
                  </a:lnTo>
                  <a:lnTo>
                    <a:pt x="447" y="74"/>
                  </a:lnTo>
                  <a:lnTo>
                    <a:pt x="448" y="80"/>
                  </a:lnTo>
                  <a:lnTo>
                    <a:pt x="450" y="85"/>
                  </a:lnTo>
                  <a:lnTo>
                    <a:pt x="452" y="89"/>
                  </a:lnTo>
                  <a:lnTo>
                    <a:pt x="454" y="95"/>
                  </a:lnTo>
                  <a:lnTo>
                    <a:pt x="454" y="101"/>
                  </a:lnTo>
                  <a:lnTo>
                    <a:pt x="455" y="106"/>
                  </a:lnTo>
                  <a:lnTo>
                    <a:pt x="457" y="111"/>
                  </a:lnTo>
                  <a:lnTo>
                    <a:pt x="457" y="117"/>
                  </a:lnTo>
                  <a:lnTo>
                    <a:pt x="459" y="123"/>
                  </a:lnTo>
                  <a:lnTo>
                    <a:pt x="460" y="128"/>
                  </a:lnTo>
                  <a:lnTo>
                    <a:pt x="460" y="133"/>
                  </a:lnTo>
                  <a:lnTo>
                    <a:pt x="461" y="139"/>
                  </a:lnTo>
                  <a:lnTo>
                    <a:pt x="461" y="145"/>
                  </a:lnTo>
                  <a:lnTo>
                    <a:pt x="461" y="151"/>
                  </a:lnTo>
                  <a:lnTo>
                    <a:pt x="461" y="157"/>
                  </a:lnTo>
                  <a:lnTo>
                    <a:pt x="461" y="599"/>
                  </a:lnTo>
                  <a:lnTo>
                    <a:pt x="461" y="604"/>
                  </a:lnTo>
                  <a:lnTo>
                    <a:pt x="461" y="609"/>
                  </a:lnTo>
                  <a:lnTo>
                    <a:pt x="461" y="616"/>
                  </a:lnTo>
                  <a:lnTo>
                    <a:pt x="460" y="621"/>
                  </a:lnTo>
                  <a:lnTo>
                    <a:pt x="460" y="626"/>
                  </a:lnTo>
                  <a:lnTo>
                    <a:pt x="459" y="631"/>
                  </a:lnTo>
                  <a:lnTo>
                    <a:pt x="457" y="637"/>
                  </a:lnTo>
                  <a:lnTo>
                    <a:pt x="457" y="643"/>
                  </a:lnTo>
                  <a:lnTo>
                    <a:pt x="456" y="647"/>
                  </a:lnTo>
                  <a:lnTo>
                    <a:pt x="455" y="653"/>
                  </a:lnTo>
                  <a:lnTo>
                    <a:pt x="454" y="658"/>
                  </a:lnTo>
                  <a:lnTo>
                    <a:pt x="453" y="662"/>
                  </a:lnTo>
                  <a:lnTo>
                    <a:pt x="450" y="667"/>
                  </a:lnTo>
                  <a:lnTo>
                    <a:pt x="449" y="673"/>
                  </a:lnTo>
                  <a:lnTo>
                    <a:pt x="447" y="679"/>
                  </a:lnTo>
                  <a:lnTo>
                    <a:pt x="446" y="682"/>
                  </a:lnTo>
                  <a:lnTo>
                    <a:pt x="443" y="687"/>
                  </a:lnTo>
                  <a:lnTo>
                    <a:pt x="441" y="691"/>
                  </a:lnTo>
                  <a:lnTo>
                    <a:pt x="440" y="695"/>
                  </a:lnTo>
                  <a:lnTo>
                    <a:pt x="437" y="699"/>
                  </a:lnTo>
                  <a:lnTo>
                    <a:pt x="434" y="704"/>
                  </a:lnTo>
                  <a:lnTo>
                    <a:pt x="433" y="708"/>
                  </a:lnTo>
                  <a:lnTo>
                    <a:pt x="430" y="712"/>
                  </a:lnTo>
                  <a:lnTo>
                    <a:pt x="427" y="714"/>
                  </a:lnTo>
                  <a:lnTo>
                    <a:pt x="424" y="719"/>
                  </a:lnTo>
                  <a:lnTo>
                    <a:pt x="421" y="723"/>
                  </a:lnTo>
                  <a:lnTo>
                    <a:pt x="418" y="726"/>
                  </a:lnTo>
                  <a:lnTo>
                    <a:pt x="416" y="728"/>
                  </a:lnTo>
                  <a:lnTo>
                    <a:pt x="412" y="733"/>
                  </a:lnTo>
                  <a:lnTo>
                    <a:pt x="409" y="735"/>
                  </a:lnTo>
                  <a:lnTo>
                    <a:pt x="405" y="738"/>
                  </a:lnTo>
                  <a:lnTo>
                    <a:pt x="402" y="740"/>
                  </a:lnTo>
                  <a:lnTo>
                    <a:pt x="398" y="743"/>
                  </a:lnTo>
                  <a:lnTo>
                    <a:pt x="395" y="746"/>
                  </a:lnTo>
                  <a:lnTo>
                    <a:pt x="391" y="747"/>
                  </a:lnTo>
                  <a:lnTo>
                    <a:pt x="388" y="748"/>
                  </a:lnTo>
                  <a:lnTo>
                    <a:pt x="384" y="750"/>
                  </a:lnTo>
                  <a:lnTo>
                    <a:pt x="381" y="751"/>
                  </a:lnTo>
                  <a:lnTo>
                    <a:pt x="377" y="753"/>
                  </a:lnTo>
                  <a:lnTo>
                    <a:pt x="373" y="754"/>
                  </a:lnTo>
                  <a:lnTo>
                    <a:pt x="369" y="754"/>
                  </a:lnTo>
                  <a:lnTo>
                    <a:pt x="366" y="755"/>
                  </a:lnTo>
                  <a:lnTo>
                    <a:pt x="362" y="755"/>
                  </a:lnTo>
                  <a:lnTo>
                    <a:pt x="358" y="755"/>
                  </a:lnTo>
                  <a:lnTo>
                    <a:pt x="102" y="755"/>
                  </a:lnTo>
                  <a:lnTo>
                    <a:pt x="98" y="755"/>
                  </a:lnTo>
                  <a:lnTo>
                    <a:pt x="95" y="755"/>
                  </a:lnTo>
                  <a:lnTo>
                    <a:pt x="91" y="754"/>
                  </a:lnTo>
                  <a:lnTo>
                    <a:pt x="88" y="754"/>
                  </a:lnTo>
                  <a:lnTo>
                    <a:pt x="85" y="753"/>
                  </a:lnTo>
                  <a:lnTo>
                    <a:pt x="81" y="751"/>
                  </a:lnTo>
                  <a:lnTo>
                    <a:pt x="78" y="750"/>
                  </a:lnTo>
                  <a:lnTo>
                    <a:pt x="74" y="749"/>
                  </a:lnTo>
                  <a:lnTo>
                    <a:pt x="71" y="748"/>
                  </a:lnTo>
                  <a:lnTo>
                    <a:pt x="67" y="746"/>
                  </a:lnTo>
                  <a:lnTo>
                    <a:pt x="64" y="745"/>
                  </a:lnTo>
                  <a:lnTo>
                    <a:pt x="60" y="742"/>
                  </a:lnTo>
                  <a:lnTo>
                    <a:pt x="58" y="740"/>
                  </a:lnTo>
                  <a:lnTo>
                    <a:pt x="54" y="736"/>
                  </a:lnTo>
                  <a:lnTo>
                    <a:pt x="51" y="734"/>
                  </a:lnTo>
                  <a:lnTo>
                    <a:pt x="47" y="732"/>
                  </a:lnTo>
                  <a:lnTo>
                    <a:pt x="45" y="728"/>
                  </a:lnTo>
                  <a:lnTo>
                    <a:pt x="42" y="726"/>
                  </a:lnTo>
                  <a:lnTo>
                    <a:pt x="38" y="723"/>
                  </a:lnTo>
                  <a:lnTo>
                    <a:pt x="36" y="719"/>
                  </a:lnTo>
                  <a:lnTo>
                    <a:pt x="34" y="714"/>
                  </a:lnTo>
                  <a:lnTo>
                    <a:pt x="31" y="712"/>
                  </a:lnTo>
                  <a:lnTo>
                    <a:pt x="28" y="708"/>
                  </a:lnTo>
                  <a:lnTo>
                    <a:pt x="25" y="704"/>
                  </a:lnTo>
                  <a:lnTo>
                    <a:pt x="24" y="699"/>
                  </a:lnTo>
                  <a:lnTo>
                    <a:pt x="21" y="695"/>
                  </a:lnTo>
                  <a:lnTo>
                    <a:pt x="19" y="690"/>
                  </a:lnTo>
                  <a:lnTo>
                    <a:pt x="17" y="686"/>
                  </a:lnTo>
                  <a:lnTo>
                    <a:pt x="14" y="681"/>
                  </a:lnTo>
                  <a:lnTo>
                    <a:pt x="13" y="676"/>
                  </a:lnTo>
                  <a:lnTo>
                    <a:pt x="10" y="670"/>
                  </a:lnTo>
                  <a:lnTo>
                    <a:pt x="9" y="666"/>
                  </a:lnTo>
                  <a:lnTo>
                    <a:pt x="7" y="660"/>
                  </a:lnTo>
                  <a:lnTo>
                    <a:pt x="7" y="655"/>
                  </a:lnTo>
                  <a:lnTo>
                    <a:pt x="5" y="650"/>
                  </a:lnTo>
                  <a:lnTo>
                    <a:pt x="3" y="645"/>
                  </a:lnTo>
                  <a:lnTo>
                    <a:pt x="3" y="639"/>
                  </a:lnTo>
                  <a:lnTo>
                    <a:pt x="1" y="633"/>
                  </a:lnTo>
                  <a:lnTo>
                    <a:pt x="1" y="629"/>
                  </a:lnTo>
                  <a:lnTo>
                    <a:pt x="0" y="622"/>
                  </a:lnTo>
                  <a:lnTo>
                    <a:pt x="0" y="617"/>
                  </a:lnTo>
                  <a:lnTo>
                    <a:pt x="0" y="610"/>
                  </a:lnTo>
                  <a:lnTo>
                    <a:pt x="0" y="606"/>
                  </a:lnTo>
                  <a:lnTo>
                    <a:pt x="0" y="599"/>
                  </a:lnTo>
                  <a:lnTo>
                    <a:pt x="0" y="157"/>
                  </a:lnTo>
                  <a:lnTo>
                    <a:pt x="0" y="151"/>
                  </a:lnTo>
                  <a:lnTo>
                    <a:pt x="0" y="146"/>
                  </a:lnTo>
                  <a:lnTo>
                    <a:pt x="0" y="139"/>
                  </a:lnTo>
                  <a:lnTo>
                    <a:pt x="0" y="135"/>
                  </a:lnTo>
                  <a:lnTo>
                    <a:pt x="1" y="129"/>
                  </a:lnTo>
                  <a:lnTo>
                    <a:pt x="1" y="124"/>
                  </a:lnTo>
                  <a:lnTo>
                    <a:pt x="2" y="119"/>
                  </a:lnTo>
                  <a:lnTo>
                    <a:pt x="3" y="114"/>
                  </a:lnTo>
                  <a:lnTo>
                    <a:pt x="5" y="109"/>
                  </a:lnTo>
                  <a:lnTo>
                    <a:pt x="6" y="103"/>
                  </a:lnTo>
                  <a:lnTo>
                    <a:pt x="7" y="97"/>
                  </a:lnTo>
                  <a:lnTo>
                    <a:pt x="8" y="93"/>
                  </a:lnTo>
                  <a:lnTo>
                    <a:pt x="10" y="88"/>
                  </a:lnTo>
                  <a:lnTo>
                    <a:pt x="12" y="84"/>
                  </a:lnTo>
                  <a:lnTo>
                    <a:pt x="14" y="78"/>
                  </a:lnTo>
                  <a:lnTo>
                    <a:pt x="15" y="73"/>
                  </a:lnTo>
                  <a:lnTo>
                    <a:pt x="17" y="70"/>
                  </a:lnTo>
                  <a:lnTo>
                    <a:pt x="19" y="65"/>
                  </a:lnTo>
                  <a:lnTo>
                    <a:pt x="21" y="60"/>
                  </a:lnTo>
                  <a:lnTo>
                    <a:pt x="24" y="56"/>
                  </a:lnTo>
                  <a:lnTo>
                    <a:pt x="25" y="52"/>
                  </a:lnTo>
                  <a:lnTo>
                    <a:pt x="28" y="48"/>
                  </a:lnTo>
                  <a:lnTo>
                    <a:pt x="31" y="44"/>
                  </a:lnTo>
                  <a:lnTo>
                    <a:pt x="34" y="41"/>
                  </a:lnTo>
                  <a:lnTo>
                    <a:pt x="36" y="36"/>
                  </a:lnTo>
                  <a:lnTo>
                    <a:pt x="38" y="34"/>
                  </a:lnTo>
                  <a:lnTo>
                    <a:pt x="42" y="30"/>
                  </a:lnTo>
                  <a:lnTo>
                    <a:pt x="45" y="27"/>
                  </a:lnTo>
                  <a:lnTo>
                    <a:pt x="49" y="22"/>
                  </a:lnTo>
                  <a:lnTo>
                    <a:pt x="52" y="20"/>
                  </a:lnTo>
                  <a:lnTo>
                    <a:pt x="56" y="18"/>
                  </a:lnTo>
                  <a:lnTo>
                    <a:pt x="59" y="15"/>
                  </a:lnTo>
                  <a:lnTo>
                    <a:pt x="63" y="13"/>
                  </a:lnTo>
                  <a:lnTo>
                    <a:pt x="66" y="11"/>
                  </a:lnTo>
                  <a:lnTo>
                    <a:pt x="69" y="8"/>
                  </a:lnTo>
                  <a:lnTo>
                    <a:pt x="73" y="7"/>
                  </a:lnTo>
                  <a:lnTo>
                    <a:pt x="76" y="6"/>
                  </a:lnTo>
                  <a:lnTo>
                    <a:pt x="80" y="4"/>
                  </a:lnTo>
                  <a:lnTo>
                    <a:pt x="83" y="4"/>
                  </a:lnTo>
                  <a:lnTo>
                    <a:pt x="87" y="3"/>
                  </a:lnTo>
                  <a:lnTo>
                    <a:pt x="90" y="1"/>
                  </a:lnTo>
                  <a:lnTo>
                    <a:pt x="95" y="0"/>
                  </a:lnTo>
                  <a:lnTo>
                    <a:pt x="98" y="0"/>
                  </a:lnTo>
                  <a:lnTo>
                    <a:pt x="102" y="0"/>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0" name="Freeform 36">
              <a:extLst>
                <a:ext uri="{FF2B5EF4-FFF2-40B4-BE49-F238E27FC236}">
                  <a16:creationId xmlns:a16="http://schemas.microsoft.com/office/drawing/2014/main" id="{9F55F6AF-8A4A-4CD3-9CC2-C5501F70D7CC}"/>
                </a:ext>
              </a:extLst>
            </p:cNvPr>
            <p:cNvSpPr>
              <a:spLocks/>
            </p:cNvSpPr>
            <p:nvPr/>
          </p:nvSpPr>
          <p:spPr bwMode="auto">
            <a:xfrm>
              <a:off x="1762" y="4069"/>
              <a:ext cx="255" cy="138"/>
            </a:xfrm>
            <a:custGeom>
              <a:avLst/>
              <a:gdLst>
                <a:gd name="T0" fmla="*/ 0 w 1278"/>
                <a:gd name="T1" fmla="*/ 0 h 691"/>
                <a:gd name="T2" fmla="*/ 0 w 1278"/>
                <a:gd name="T3" fmla="*/ 0 h 691"/>
                <a:gd name="T4" fmla="*/ 0 w 1278"/>
                <a:gd name="T5" fmla="*/ 0 h 691"/>
                <a:gd name="T6" fmla="*/ 0 w 1278"/>
                <a:gd name="T7" fmla="*/ 0 h 691"/>
                <a:gd name="T8" fmla="*/ 0 w 1278"/>
                <a:gd name="T9" fmla="*/ 0 h 691"/>
                <a:gd name="T10" fmla="*/ 0 w 1278"/>
                <a:gd name="T11" fmla="*/ 0 h 691"/>
                <a:gd name="T12" fmla="*/ 0 w 1278"/>
                <a:gd name="T13" fmla="*/ 0 h 691"/>
                <a:gd name="T14" fmla="*/ 0 w 1278"/>
                <a:gd name="T15" fmla="*/ 0 h 691"/>
                <a:gd name="T16" fmla="*/ 0 w 1278"/>
                <a:gd name="T17" fmla="*/ 0 h 691"/>
                <a:gd name="T18" fmla="*/ 0 w 1278"/>
                <a:gd name="T19" fmla="*/ 0 h 691"/>
                <a:gd name="T20" fmla="*/ 0 w 1278"/>
                <a:gd name="T21" fmla="*/ 0 h 691"/>
                <a:gd name="T22" fmla="*/ 0 w 1278"/>
                <a:gd name="T23" fmla="*/ 0 h 691"/>
                <a:gd name="T24" fmla="*/ 0 w 1278"/>
                <a:gd name="T25" fmla="*/ 0 h 691"/>
                <a:gd name="T26" fmla="*/ 0 w 1278"/>
                <a:gd name="T27" fmla="*/ 0 h 691"/>
                <a:gd name="T28" fmla="*/ 0 w 1278"/>
                <a:gd name="T29" fmla="*/ 0 h 691"/>
                <a:gd name="T30" fmla="*/ 0 w 1278"/>
                <a:gd name="T31" fmla="*/ 0 h 691"/>
                <a:gd name="T32" fmla="*/ 0 w 1278"/>
                <a:gd name="T33" fmla="*/ 0 h 691"/>
                <a:gd name="T34" fmla="*/ 0 w 1278"/>
                <a:gd name="T35" fmla="*/ 0 h 691"/>
                <a:gd name="T36" fmla="*/ 0 w 1278"/>
                <a:gd name="T37" fmla="*/ 0 h 691"/>
                <a:gd name="T38" fmla="*/ 0 w 1278"/>
                <a:gd name="T39" fmla="*/ 0 h 691"/>
                <a:gd name="T40" fmla="*/ 0 w 1278"/>
                <a:gd name="T41" fmla="*/ 0 h 691"/>
                <a:gd name="T42" fmla="*/ 0 w 1278"/>
                <a:gd name="T43" fmla="*/ 0 h 691"/>
                <a:gd name="T44" fmla="*/ 0 w 1278"/>
                <a:gd name="T45" fmla="*/ 0 h 691"/>
                <a:gd name="T46" fmla="*/ 0 w 1278"/>
                <a:gd name="T47" fmla="*/ 0 h 691"/>
                <a:gd name="T48" fmla="*/ 0 w 1278"/>
                <a:gd name="T49" fmla="*/ 0 h 691"/>
                <a:gd name="T50" fmla="*/ 0 w 1278"/>
                <a:gd name="T51" fmla="*/ 0 h 691"/>
                <a:gd name="T52" fmla="*/ 0 w 1278"/>
                <a:gd name="T53" fmla="*/ 0 h 691"/>
                <a:gd name="T54" fmla="*/ 0 w 1278"/>
                <a:gd name="T55" fmla="*/ 0 h 691"/>
                <a:gd name="T56" fmla="*/ 0 w 1278"/>
                <a:gd name="T57" fmla="*/ 0 h 691"/>
                <a:gd name="T58" fmla="*/ 0 w 1278"/>
                <a:gd name="T59" fmla="*/ 0 h 691"/>
                <a:gd name="T60" fmla="*/ 0 w 1278"/>
                <a:gd name="T61" fmla="*/ 0 h 691"/>
                <a:gd name="T62" fmla="*/ 0 w 1278"/>
                <a:gd name="T63" fmla="*/ 0 h 691"/>
                <a:gd name="T64" fmla="*/ 0 w 1278"/>
                <a:gd name="T65" fmla="*/ 0 h 691"/>
                <a:gd name="T66" fmla="*/ 0 w 1278"/>
                <a:gd name="T67" fmla="*/ 0 h 691"/>
                <a:gd name="T68" fmla="*/ 0 w 1278"/>
                <a:gd name="T69" fmla="*/ 0 h 691"/>
                <a:gd name="T70" fmla="*/ 0 w 1278"/>
                <a:gd name="T71" fmla="*/ 0 h 691"/>
                <a:gd name="T72" fmla="*/ 0 w 1278"/>
                <a:gd name="T73" fmla="*/ 0 h 691"/>
                <a:gd name="T74" fmla="*/ 0 w 1278"/>
                <a:gd name="T75" fmla="*/ 0 h 6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78" h="691">
                  <a:moveTo>
                    <a:pt x="1182" y="0"/>
                  </a:moveTo>
                  <a:lnTo>
                    <a:pt x="1209" y="4"/>
                  </a:lnTo>
                  <a:lnTo>
                    <a:pt x="1231" y="12"/>
                  </a:lnTo>
                  <a:lnTo>
                    <a:pt x="1248" y="25"/>
                  </a:lnTo>
                  <a:lnTo>
                    <a:pt x="1261" y="41"/>
                  </a:lnTo>
                  <a:lnTo>
                    <a:pt x="1271" y="60"/>
                  </a:lnTo>
                  <a:lnTo>
                    <a:pt x="1277" y="81"/>
                  </a:lnTo>
                  <a:lnTo>
                    <a:pt x="1278" y="104"/>
                  </a:lnTo>
                  <a:lnTo>
                    <a:pt x="1277" y="128"/>
                  </a:lnTo>
                  <a:lnTo>
                    <a:pt x="1271" y="152"/>
                  </a:lnTo>
                  <a:lnTo>
                    <a:pt x="1263" y="176"/>
                  </a:lnTo>
                  <a:lnTo>
                    <a:pt x="1251" y="198"/>
                  </a:lnTo>
                  <a:lnTo>
                    <a:pt x="1236" y="219"/>
                  </a:lnTo>
                  <a:lnTo>
                    <a:pt x="1218" y="236"/>
                  </a:lnTo>
                  <a:lnTo>
                    <a:pt x="1196" y="251"/>
                  </a:lnTo>
                  <a:lnTo>
                    <a:pt x="1173" y="263"/>
                  </a:lnTo>
                  <a:lnTo>
                    <a:pt x="1146" y="270"/>
                  </a:lnTo>
                  <a:lnTo>
                    <a:pt x="1141" y="270"/>
                  </a:lnTo>
                  <a:lnTo>
                    <a:pt x="741" y="338"/>
                  </a:lnTo>
                  <a:lnTo>
                    <a:pt x="730" y="353"/>
                  </a:lnTo>
                  <a:lnTo>
                    <a:pt x="721" y="389"/>
                  </a:lnTo>
                  <a:lnTo>
                    <a:pt x="714" y="441"/>
                  </a:lnTo>
                  <a:lnTo>
                    <a:pt x="708" y="500"/>
                  </a:lnTo>
                  <a:lnTo>
                    <a:pt x="697" y="560"/>
                  </a:lnTo>
                  <a:lnTo>
                    <a:pt x="683" y="616"/>
                  </a:lnTo>
                  <a:lnTo>
                    <a:pt x="662" y="659"/>
                  </a:lnTo>
                  <a:lnTo>
                    <a:pt x="632" y="682"/>
                  </a:lnTo>
                  <a:lnTo>
                    <a:pt x="600" y="689"/>
                  </a:lnTo>
                  <a:lnTo>
                    <a:pt x="563" y="691"/>
                  </a:lnTo>
                  <a:lnTo>
                    <a:pt x="521" y="688"/>
                  </a:lnTo>
                  <a:lnTo>
                    <a:pt x="476" y="682"/>
                  </a:lnTo>
                  <a:lnTo>
                    <a:pt x="428" y="672"/>
                  </a:lnTo>
                  <a:lnTo>
                    <a:pt x="379" y="660"/>
                  </a:lnTo>
                  <a:lnTo>
                    <a:pt x="329" y="645"/>
                  </a:lnTo>
                  <a:lnTo>
                    <a:pt x="279" y="630"/>
                  </a:lnTo>
                  <a:lnTo>
                    <a:pt x="230" y="614"/>
                  </a:lnTo>
                  <a:lnTo>
                    <a:pt x="184" y="598"/>
                  </a:lnTo>
                  <a:lnTo>
                    <a:pt x="140" y="582"/>
                  </a:lnTo>
                  <a:lnTo>
                    <a:pt x="101" y="569"/>
                  </a:lnTo>
                  <a:lnTo>
                    <a:pt x="66" y="557"/>
                  </a:lnTo>
                  <a:lnTo>
                    <a:pt x="37" y="548"/>
                  </a:lnTo>
                  <a:lnTo>
                    <a:pt x="15" y="542"/>
                  </a:lnTo>
                  <a:lnTo>
                    <a:pt x="0" y="540"/>
                  </a:lnTo>
                  <a:lnTo>
                    <a:pt x="240" y="335"/>
                  </a:lnTo>
                  <a:lnTo>
                    <a:pt x="284" y="358"/>
                  </a:lnTo>
                  <a:lnTo>
                    <a:pt x="331" y="375"/>
                  </a:lnTo>
                  <a:lnTo>
                    <a:pt x="382" y="387"/>
                  </a:lnTo>
                  <a:lnTo>
                    <a:pt x="434" y="393"/>
                  </a:lnTo>
                  <a:lnTo>
                    <a:pt x="488" y="391"/>
                  </a:lnTo>
                  <a:lnTo>
                    <a:pt x="541" y="386"/>
                  </a:lnTo>
                  <a:lnTo>
                    <a:pt x="592" y="375"/>
                  </a:lnTo>
                  <a:lnTo>
                    <a:pt x="640" y="359"/>
                  </a:lnTo>
                  <a:lnTo>
                    <a:pt x="686" y="337"/>
                  </a:lnTo>
                  <a:lnTo>
                    <a:pt x="726" y="312"/>
                  </a:lnTo>
                  <a:lnTo>
                    <a:pt x="760" y="280"/>
                  </a:lnTo>
                  <a:lnTo>
                    <a:pt x="787" y="244"/>
                  </a:lnTo>
                  <a:lnTo>
                    <a:pt x="806" y="205"/>
                  </a:lnTo>
                  <a:lnTo>
                    <a:pt x="815" y="160"/>
                  </a:lnTo>
                  <a:lnTo>
                    <a:pt x="814" y="111"/>
                  </a:lnTo>
                  <a:lnTo>
                    <a:pt x="801" y="59"/>
                  </a:lnTo>
                  <a:lnTo>
                    <a:pt x="858" y="49"/>
                  </a:lnTo>
                  <a:lnTo>
                    <a:pt x="875" y="50"/>
                  </a:lnTo>
                  <a:lnTo>
                    <a:pt x="893" y="52"/>
                  </a:lnTo>
                  <a:lnTo>
                    <a:pt x="910" y="55"/>
                  </a:lnTo>
                  <a:lnTo>
                    <a:pt x="929" y="56"/>
                  </a:lnTo>
                  <a:lnTo>
                    <a:pt x="947" y="57"/>
                  </a:lnTo>
                  <a:lnTo>
                    <a:pt x="967" y="58"/>
                  </a:lnTo>
                  <a:lnTo>
                    <a:pt x="987" y="58"/>
                  </a:lnTo>
                  <a:lnTo>
                    <a:pt x="1006" y="58"/>
                  </a:lnTo>
                  <a:lnTo>
                    <a:pt x="1027" y="56"/>
                  </a:lnTo>
                  <a:lnTo>
                    <a:pt x="1048" y="54"/>
                  </a:lnTo>
                  <a:lnTo>
                    <a:pt x="1069" y="49"/>
                  </a:lnTo>
                  <a:lnTo>
                    <a:pt x="1091" y="43"/>
                  </a:lnTo>
                  <a:lnTo>
                    <a:pt x="1113" y="35"/>
                  </a:lnTo>
                  <a:lnTo>
                    <a:pt x="1136" y="26"/>
                  </a:lnTo>
                  <a:lnTo>
                    <a:pt x="1159" y="14"/>
                  </a:lnTo>
                  <a:lnTo>
                    <a:pt x="11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1" name="Freeform 37">
              <a:extLst>
                <a:ext uri="{FF2B5EF4-FFF2-40B4-BE49-F238E27FC236}">
                  <a16:creationId xmlns:a16="http://schemas.microsoft.com/office/drawing/2014/main" id="{063EA1BB-50AD-4855-839C-50EE32BF692B}"/>
                </a:ext>
              </a:extLst>
            </p:cNvPr>
            <p:cNvSpPr>
              <a:spLocks/>
            </p:cNvSpPr>
            <p:nvPr/>
          </p:nvSpPr>
          <p:spPr bwMode="auto">
            <a:xfrm>
              <a:off x="1804" y="4031"/>
              <a:ext cx="47" cy="109"/>
            </a:xfrm>
            <a:custGeom>
              <a:avLst/>
              <a:gdLst>
                <a:gd name="T0" fmla="*/ 0 w 235"/>
                <a:gd name="T1" fmla="*/ 0 h 543"/>
                <a:gd name="T2" fmla="*/ 0 w 235"/>
                <a:gd name="T3" fmla="*/ 0 h 543"/>
                <a:gd name="T4" fmla="*/ 0 w 235"/>
                <a:gd name="T5" fmla="*/ 0 h 543"/>
                <a:gd name="T6" fmla="*/ 0 w 235"/>
                <a:gd name="T7" fmla="*/ 0 h 543"/>
                <a:gd name="T8" fmla="*/ 0 w 235"/>
                <a:gd name="T9" fmla="*/ 0 h 543"/>
                <a:gd name="T10" fmla="*/ 0 w 235"/>
                <a:gd name="T11" fmla="*/ 0 h 543"/>
                <a:gd name="T12" fmla="*/ 0 w 235"/>
                <a:gd name="T13" fmla="*/ 0 h 543"/>
                <a:gd name="T14" fmla="*/ 0 w 235"/>
                <a:gd name="T15" fmla="*/ 0 h 543"/>
                <a:gd name="T16" fmla="*/ 0 w 235"/>
                <a:gd name="T17" fmla="*/ 0 h 543"/>
                <a:gd name="T18" fmla="*/ 0 w 235"/>
                <a:gd name="T19" fmla="*/ 0 h 543"/>
                <a:gd name="T20" fmla="*/ 0 w 235"/>
                <a:gd name="T21" fmla="*/ 0 h 543"/>
                <a:gd name="T22" fmla="*/ 0 w 235"/>
                <a:gd name="T23" fmla="*/ 0 h 543"/>
                <a:gd name="T24" fmla="*/ 0 w 235"/>
                <a:gd name="T25" fmla="*/ 0 h 543"/>
                <a:gd name="T26" fmla="*/ 0 w 235"/>
                <a:gd name="T27" fmla="*/ 0 h 543"/>
                <a:gd name="T28" fmla="*/ 0 w 235"/>
                <a:gd name="T29" fmla="*/ 0 h 543"/>
                <a:gd name="T30" fmla="*/ 0 w 235"/>
                <a:gd name="T31" fmla="*/ 0 h 543"/>
                <a:gd name="T32" fmla="*/ 0 w 235"/>
                <a:gd name="T33" fmla="*/ 0 h 543"/>
                <a:gd name="T34" fmla="*/ 0 w 235"/>
                <a:gd name="T35" fmla="*/ 0 h 543"/>
                <a:gd name="T36" fmla="*/ 0 w 235"/>
                <a:gd name="T37" fmla="*/ 0 h 543"/>
                <a:gd name="T38" fmla="*/ 0 w 235"/>
                <a:gd name="T39" fmla="*/ 0 h 543"/>
                <a:gd name="T40" fmla="*/ 0 w 235"/>
                <a:gd name="T41" fmla="*/ 0 h 543"/>
                <a:gd name="T42" fmla="*/ 0 w 235"/>
                <a:gd name="T43" fmla="*/ 0 h 543"/>
                <a:gd name="T44" fmla="*/ 0 w 235"/>
                <a:gd name="T45" fmla="*/ 0 h 543"/>
                <a:gd name="T46" fmla="*/ 0 w 235"/>
                <a:gd name="T47" fmla="*/ 0 h 543"/>
                <a:gd name="T48" fmla="*/ 0 w 235"/>
                <a:gd name="T49" fmla="*/ 0 h 543"/>
                <a:gd name="T50" fmla="*/ 0 w 235"/>
                <a:gd name="T51" fmla="*/ 0 h 543"/>
                <a:gd name="T52" fmla="*/ 0 w 235"/>
                <a:gd name="T53" fmla="*/ 0 h 543"/>
                <a:gd name="T54" fmla="*/ 0 w 235"/>
                <a:gd name="T55" fmla="*/ 0 h 543"/>
                <a:gd name="T56" fmla="*/ 0 w 235"/>
                <a:gd name="T57" fmla="*/ 0 h 543"/>
                <a:gd name="T58" fmla="*/ 0 w 235"/>
                <a:gd name="T59" fmla="*/ 0 h 543"/>
                <a:gd name="T60" fmla="*/ 0 w 235"/>
                <a:gd name="T61" fmla="*/ 0 h 543"/>
                <a:gd name="T62" fmla="*/ 0 w 235"/>
                <a:gd name="T63" fmla="*/ 0 h 543"/>
                <a:gd name="T64" fmla="*/ 0 w 235"/>
                <a:gd name="T65" fmla="*/ 0 h 543"/>
                <a:gd name="T66" fmla="*/ 0 w 235"/>
                <a:gd name="T67" fmla="*/ 0 h 543"/>
                <a:gd name="T68" fmla="*/ 0 w 235"/>
                <a:gd name="T69" fmla="*/ 0 h 5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35" h="543">
                  <a:moveTo>
                    <a:pt x="0" y="7"/>
                  </a:moveTo>
                  <a:lnTo>
                    <a:pt x="32" y="39"/>
                  </a:lnTo>
                  <a:lnTo>
                    <a:pt x="57" y="73"/>
                  </a:lnTo>
                  <a:lnTo>
                    <a:pt x="73" y="106"/>
                  </a:lnTo>
                  <a:lnTo>
                    <a:pt x="84" y="141"/>
                  </a:lnTo>
                  <a:lnTo>
                    <a:pt x="92" y="176"/>
                  </a:lnTo>
                  <a:lnTo>
                    <a:pt x="97" y="212"/>
                  </a:lnTo>
                  <a:lnTo>
                    <a:pt x="99" y="246"/>
                  </a:lnTo>
                  <a:lnTo>
                    <a:pt x="101" y="282"/>
                  </a:lnTo>
                  <a:lnTo>
                    <a:pt x="103" y="317"/>
                  </a:lnTo>
                  <a:lnTo>
                    <a:pt x="106" y="352"/>
                  </a:lnTo>
                  <a:lnTo>
                    <a:pt x="113" y="385"/>
                  </a:lnTo>
                  <a:lnTo>
                    <a:pt x="124" y="420"/>
                  </a:lnTo>
                  <a:lnTo>
                    <a:pt x="140" y="452"/>
                  </a:lnTo>
                  <a:lnTo>
                    <a:pt x="162" y="484"/>
                  </a:lnTo>
                  <a:lnTo>
                    <a:pt x="191" y="515"/>
                  </a:lnTo>
                  <a:lnTo>
                    <a:pt x="230" y="543"/>
                  </a:lnTo>
                  <a:lnTo>
                    <a:pt x="235" y="536"/>
                  </a:lnTo>
                  <a:lnTo>
                    <a:pt x="198" y="508"/>
                  </a:lnTo>
                  <a:lnTo>
                    <a:pt x="169" y="479"/>
                  </a:lnTo>
                  <a:lnTo>
                    <a:pt x="147" y="448"/>
                  </a:lnTo>
                  <a:lnTo>
                    <a:pt x="133" y="418"/>
                  </a:lnTo>
                  <a:lnTo>
                    <a:pt x="123" y="385"/>
                  </a:lnTo>
                  <a:lnTo>
                    <a:pt x="116" y="352"/>
                  </a:lnTo>
                  <a:lnTo>
                    <a:pt x="112" y="317"/>
                  </a:lnTo>
                  <a:lnTo>
                    <a:pt x="110" y="282"/>
                  </a:lnTo>
                  <a:lnTo>
                    <a:pt x="109" y="246"/>
                  </a:lnTo>
                  <a:lnTo>
                    <a:pt x="106" y="212"/>
                  </a:lnTo>
                  <a:lnTo>
                    <a:pt x="102" y="176"/>
                  </a:lnTo>
                  <a:lnTo>
                    <a:pt x="94" y="139"/>
                  </a:lnTo>
                  <a:lnTo>
                    <a:pt x="82" y="104"/>
                  </a:lnTo>
                  <a:lnTo>
                    <a:pt x="63" y="68"/>
                  </a:lnTo>
                  <a:lnTo>
                    <a:pt x="39" y="35"/>
                  </a:lnTo>
                  <a:lnTo>
                    <a:pt x="7"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2" name="Freeform 38">
              <a:extLst>
                <a:ext uri="{FF2B5EF4-FFF2-40B4-BE49-F238E27FC236}">
                  <a16:creationId xmlns:a16="http://schemas.microsoft.com/office/drawing/2014/main" id="{AE8598AC-4C54-4865-BFE2-756DCF2B5005}"/>
                </a:ext>
              </a:extLst>
            </p:cNvPr>
            <p:cNvSpPr>
              <a:spLocks/>
            </p:cNvSpPr>
            <p:nvPr/>
          </p:nvSpPr>
          <p:spPr bwMode="auto">
            <a:xfrm>
              <a:off x="1795" y="4063"/>
              <a:ext cx="34" cy="76"/>
            </a:xfrm>
            <a:custGeom>
              <a:avLst/>
              <a:gdLst>
                <a:gd name="T0" fmla="*/ 0 w 174"/>
                <a:gd name="T1" fmla="*/ 0 h 377"/>
                <a:gd name="T2" fmla="*/ 0 w 174"/>
                <a:gd name="T3" fmla="*/ 0 h 377"/>
                <a:gd name="T4" fmla="*/ 0 w 174"/>
                <a:gd name="T5" fmla="*/ 0 h 377"/>
                <a:gd name="T6" fmla="*/ 0 w 174"/>
                <a:gd name="T7" fmla="*/ 0 h 377"/>
                <a:gd name="T8" fmla="*/ 0 w 174"/>
                <a:gd name="T9" fmla="*/ 0 h 377"/>
                <a:gd name="T10" fmla="*/ 0 w 174"/>
                <a:gd name="T11" fmla="*/ 0 h 377"/>
                <a:gd name="T12" fmla="*/ 0 w 174"/>
                <a:gd name="T13" fmla="*/ 0 h 377"/>
                <a:gd name="T14" fmla="*/ 0 w 174"/>
                <a:gd name="T15" fmla="*/ 0 h 377"/>
                <a:gd name="T16" fmla="*/ 0 w 174"/>
                <a:gd name="T17" fmla="*/ 0 h 377"/>
                <a:gd name="T18" fmla="*/ 0 w 174"/>
                <a:gd name="T19" fmla="*/ 0 h 377"/>
                <a:gd name="T20" fmla="*/ 0 w 174"/>
                <a:gd name="T21" fmla="*/ 0 h 377"/>
                <a:gd name="T22" fmla="*/ 0 w 174"/>
                <a:gd name="T23" fmla="*/ 0 h 377"/>
                <a:gd name="T24" fmla="*/ 0 w 174"/>
                <a:gd name="T25" fmla="*/ 0 h 377"/>
                <a:gd name="T26" fmla="*/ 0 w 174"/>
                <a:gd name="T27" fmla="*/ 0 h 377"/>
                <a:gd name="T28" fmla="*/ 0 w 174"/>
                <a:gd name="T29" fmla="*/ 0 h 377"/>
                <a:gd name="T30" fmla="*/ 0 w 174"/>
                <a:gd name="T31" fmla="*/ 0 h 377"/>
                <a:gd name="T32" fmla="*/ 0 w 174"/>
                <a:gd name="T33" fmla="*/ 0 h 377"/>
                <a:gd name="T34" fmla="*/ 0 w 174"/>
                <a:gd name="T35" fmla="*/ 0 h 377"/>
                <a:gd name="T36" fmla="*/ 0 w 174"/>
                <a:gd name="T37" fmla="*/ 0 h 3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4" h="377">
                  <a:moveTo>
                    <a:pt x="0" y="7"/>
                  </a:moveTo>
                  <a:lnTo>
                    <a:pt x="36" y="41"/>
                  </a:lnTo>
                  <a:lnTo>
                    <a:pt x="56" y="82"/>
                  </a:lnTo>
                  <a:lnTo>
                    <a:pt x="65" y="126"/>
                  </a:lnTo>
                  <a:lnTo>
                    <a:pt x="71" y="176"/>
                  </a:lnTo>
                  <a:lnTo>
                    <a:pt x="77" y="227"/>
                  </a:lnTo>
                  <a:lnTo>
                    <a:pt x="92" y="279"/>
                  </a:lnTo>
                  <a:lnTo>
                    <a:pt x="121" y="328"/>
                  </a:lnTo>
                  <a:lnTo>
                    <a:pt x="170" y="377"/>
                  </a:lnTo>
                  <a:lnTo>
                    <a:pt x="174" y="370"/>
                  </a:lnTo>
                  <a:lnTo>
                    <a:pt x="128" y="324"/>
                  </a:lnTo>
                  <a:lnTo>
                    <a:pt x="101" y="276"/>
                  </a:lnTo>
                  <a:lnTo>
                    <a:pt x="86" y="227"/>
                  </a:lnTo>
                  <a:lnTo>
                    <a:pt x="80" y="176"/>
                  </a:lnTo>
                  <a:lnTo>
                    <a:pt x="75" y="126"/>
                  </a:lnTo>
                  <a:lnTo>
                    <a:pt x="65" y="80"/>
                  </a:lnTo>
                  <a:lnTo>
                    <a:pt x="43" y="37"/>
                  </a:lnTo>
                  <a:lnTo>
                    <a:pt x="5"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3" name="Freeform 39">
              <a:extLst>
                <a:ext uri="{FF2B5EF4-FFF2-40B4-BE49-F238E27FC236}">
                  <a16:creationId xmlns:a16="http://schemas.microsoft.com/office/drawing/2014/main" id="{83088C61-B3A3-412C-B74A-67F6025BB70E}"/>
                </a:ext>
              </a:extLst>
            </p:cNvPr>
            <p:cNvSpPr>
              <a:spLocks/>
            </p:cNvSpPr>
            <p:nvPr/>
          </p:nvSpPr>
          <p:spPr bwMode="auto">
            <a:xfrm>
              <a:off x="1907" y="4025"/>
              <a:ext cx="9" cy="92"/>
            </a:xfrm>
            <a:custGeom>
              <a:avLst/>
              <a:gdLst>
                <a:gd name="T0" fmla="*/ 0 w 45"/>
                <a:gd name="T1" fmla="*/ 0 h 456"/>
                <a:gd name="T2" fmla="*/ 0 w 45"/>
                <a:gd name="T3" fmla="*/ 0 h 456"/>
                <a:gd name="T4" fmla="*/ 0 w 45"/>
                <a:gd name="T5" fmla="*/ 0 h 456"/>
                <a:gd name="T6" fmla="*/ 0 w 45"/>
                <a:gd name="T7" fmla="*/ 0 h 456"/>
                <a:gd name="T8" fmla="*/ 0 w 45"/>
                <a:gd name="T9" fmla="*/ 0 h 456"/>
                <a:gd name="T10" fmla="*/ 0 w 45"/>
                <a:gd name="T11" fmla="*/ 0 h 456"/>
                <a:gd name="T12" fmla="*/ 0 w 45"/>
                <a:gd name="T13" fmla="*/ 0 h 456"/>
                <a:gd name="T14" fmla="*/ 0 w 45"/>
                <a:gd name="T15" fmla="*/ 0 h 456"/>
                <a:gd name="T16" fmla="*/ 0 w 45"/>
                <a:gd name="T17" fmla="*/ 0 h 456"/>
                <a:gd name="T18" fmla="*/ 0 w 45"/>
                <a:gd name="T19" fmla="*/ 0 h 456"/>
                <a:gd name="T20" fmla="*/ 0 w 45"/>
                <a:gd name="T21" fmla="*/ 0 h 456"/>
                <a:gd name="T22" fmla="*/ 0 w 45"/>
                <a:gd name="T23" fmla="*/ 0 h 456"/>
                <a:gd name="T24" fmla="*/ 0 w 45"/>
                <a:gd name="T25" fmla="*/ 0 h 456"/>
                <a:gd name="T26" fmla="*/ 0 w 45"/>
                <a:gd name="T27" fmla="*/ 0 h 456"/>
                <a:gd name="T28" fmla="*/ 0 w 45"/>
                <a:gd name="T29" fmla="*/ 0 h 456"/>
                <a:gd name="T30" fmla="*/ 0 w 45"/>
                <a:gd name="T31" fmla="*/ 0 h 456"/>
                <a:gd name="T32" fmla="*/ 0 w 45"/>
                <a:gd name="T33" fmla="*/ 0 h 456"/>
                <a:gd name="T34" fmla="*/ 0 w 45"/>
                <a:gd name="T35" fmla="*/ 0 h 456"/>
                <a:gd name="T36" fmla="*/ 0 w 45"/>
                <a:gd name="T37" fmla="*/ 0 h 4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456">
                  <a:moveTo>
                    <a:pt x="38" y="0"/>
                  </a:moveTo>
                  <a:lnTo>
                    <a:pt x="10" y="61"/>
                  </a:lnTo>
                  <a:lnTo>
                    <a:pt x="0" y="116"/>
                  </a:lnTo>
                  <a:lnTo>
                    <a:pt x="0" y="164"/>
                  </a:lnTo>
                  <a:lnTo>
                    <a:pt x="7" y="213"/>
                  </a:lnTo>
                  <a:lnTo>
                    <a:pt x="17" y="263"/>
                  </a:lnTo>
                  <a:lnTo>
                    <a:pt x="26" y="317"/>
                  </a:lnTo>
                  <a:lnTo>
                    <a:pt x="28" y="381"/>
                  </a:lnTo>
                  <a:lnTo>
                    <a:pt x="19" y="456"/>
                  </a:lnTo>
                  <a:lnTo>
                    <a:pt x="28" y="456"/>
                  </a:lnTo>
                  <a:lnTo>
                    <a:pt x="37" y="381"/>
                  </a:lnTo>
                  <a:lnTo>
                    <a:pt x="35" y="317"/>
                  </a:lnTo>
                  <a:lnTo>
                    <a:pt x="27" y="263"/>
                  </a:lnTo>
                  <a:lnTo>
                    <a:pt x="16" y="213"/>
                  </a:lnTo>
                  <a:lnTo>
                    <a:pt x="9" y="164"/>
                  </a:lnTo>
                  <a:lnTo>
                    <a:pt x="9" y="116"/>
                  </a:lnTo>
                  <a:lnTo>
                    <a:pt x="20" y="63"/>
                  </a:lnTo>
                  <a:lnTo>
                    <a:pt x="45" y="2"/>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4" name="Freeform 40">
              <a:extLst>
                <a:ext uri="{FF2B5EF4-FFF2-40B4-BE49-F238E27FC236}">
                  <a16:creationId xmlns:a16="http://schemas.microsoft.com/office/drawing/2014/main" id="{1A6EB8BE-4FF4-4867-8237-6B23CA6F8E88}"/>
                </a:ext>
              </a:extLst>
            </p:cNvPr>
            <p:cNvSpPr>
              <a:spLocks/>
            </p:cNvSpPr>
            <p:nvPr/>
          </p:nvSpPr>
          <p:spPr bwMode="auto">
            <a:xfrm>
              <a:off x="1889" y="4006"/>
              <a:ext cx="12" cy="124"/>
            </a:xfrm>
            <a:custGeom>
              <a:avLst/>
              <a:gdLst>
                <a:gd name="T0" fmla="*/ 0 w 60"/>
                <a:gd name="T1" fmla="*/ 0 h 618"/>
                <a:gd name="T2" fmla="*/ 0 w 60"/>
                <a:gd name="T3" fmla="*/ 0 h 618"/>
                <a:gd name="T4" fmla="*/ 0 w 60"/>
                <a:gd name="T5" fmla="*/ 0 h 618"/>
                <a:gd name="T6" fmla="*/ 0 w 60"/>
                <a:gd name="T7" fmla="*/ 0 h 618"/>
                <a:gd name="T8" fmla="*/ 0 w 60"/>
                <a:gd name="T9" fmla="*/ 0 h 618"/>
                <a:gd name="T10" fmla="*/ 0 w 60"/>
                <a:gd name="T11" fmla="*/ 0 h 618"/>
                <a:gd name="T12" fmla="*/ 0 w 60"/>
                <a:gd name="T13" fmla="*/ 0 h 618"/>
                <a:gd name="T14" fmla="*/ 0 w 60"/>
                <a:gd name="T15" fmla="*/ 0 h 618"/>
                <a:gd name="T16" fmla="*/ 0 w 60"/>
                <a:gd name="T17" fmla="*/ 0 h 618"/>
                <a:gd name="T18" fmla="*/ 0 w 60"/>
                <a:gd name="T19" fmla="*/ 0 h 618"/>
                <a:gd name="T20" fmla="*/ 0 w 60"/>
                <a:gd name="T21" fmla="*/ 0 h 618"/>
                <a:gd name="T22" fmla="*/ 0 w 60"/>
                <a:gd name="T23" fmla="*/ 0 h 618"/>
                <a:gd name="T24" fmla="*/ 0 w 60"/>
                <a:gd name="T25" fmla="*/ 0 h 618"/>
                <a:gd name="T26" fmla="*/ 0 w 60"/>
                <a:gd name="T27" fmla="*/ 0 h 618"/>
                <a:gd name="T28" fmla="*/ 0 w 60"/>
                <a:gd name="T29" fmla="*/ 0 h 618"/>
                <a:gd name="T30" fmla="*/ 0 w 60"/>
                <a:gd name="T31" fmla="*/ 0 h 618"/>
                <a:gd name="T32" fmla="*/ 0 w 60"/>
                <a:gd name="T33" fmla="*/ 0 h 618"/>
                <a:gd name="T34" fmla="*/ 0 w 60"/>
                <a:gd name="T35" fmla="*/ 0 h 618"/>
                <a:gd name="T36" fmla="*/ 0 w 60"/>
                <a:gd name="T37" fmla="*/ 0 h 618"/>
                <a:gd name="T38" fmla="*/ 0 w 60"/>
                <a:gd name="T39" fmla="*/ 0 h 618"/>
                <a:gd name="T40" fmla="*/ 0 w 60"/>
                <a:gd name="T41" fmla="*/ 0 h 618"/>
                <a:gd name="T42" fmla="*/ 0 w 60"/>
                <a:gd name="T43" fmla="*/ 0 h 618"/>
                <a:gd name="T44" fmla="*/ 0 w 60"/>
                <a:gd name="T45" fmla="*/ 0 h 618"/>
                <a:gd name="T46" fmla="*/ 0 w 60"/>
                <a:gd name="T47" fmla="*/ 0 h 618"/>
                <a:gd name="T48" fmla="*/ 0 w 60"/>
                <a:gd name="T49" fmla="*/ 0 h 618"/>
                <a:gd name="T50" fmla="*/ 0 w 60"/>
                <a:gd name="T51" fmla="*/ 0 h 618"/>
                <a:gd name="T52" fmla="*/ 0 w 60"/>
                <a:gd name="T53" fmla="*/ 0 h 618"/>
                <a:gd name="T54" fmla="*/ 0 w 60"/>
                <a:gd name="T55" fmla="*/ 0 h 618"/>
                <a:gd name="T56" fmla="*/ 0 w 60"/>
                <a:gd name="T57" fmla="*/ 0 h 618"/>
                <a:gd name="T58" fmla="*/ 0 w 60"/>
                <a:gd name="T59" fmla="*/ 0 h 618"/>
                <a:gd name="T60" fmla="*/ 0 w 60"/>
                <a:gd name="T61" fmla="*/ 0 h 618"/>
                <a:gd name="T62" fmla="*/ 0 w 60"/>
                <a:gd name="T63" fmla="*/ 0 h 618"/>
                <a:gd name="T64" fmla="*/ 0 w 60"/>
                <a:gd name="T65" fmla="*/ 0 h 618"/>
                <a:gd name="T66" fmla="*/ 0 w 60"/>
                <a:gd name="T67" fmla="*/ 0 h 618"/>
                <a:gd name="T68" fmla="*/ 0 w 60"/>
                <a:gd name="T69" fmla="*/ 0 h 6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618">
                  <a:moveTo>
                    <a:pt x="46" y="0"/>
                  </a:moveTo>
                  <a:lnTo>
                    <a:pt x="23" y="46"/>
                  </a:lnTo>
                  <a:lnTo>
                    <a:pt x="9" y="88"/>
                  </a:lnTo>
                  <a:lnTo>
                    <a:pt x="1" y="130"/>
                  </a:lnTo>
                  <a:lnTo>
                    <a:pt x="0" y="168"/>
                  </a:lnTo>
                  <a:lnTo>
                    <a:pt x="2" y="205"/>
                  </a:lnTo>
                  <a:lnTo>
                    <a:pt x="9" y="241"/>
                  </a:lnTo>
                  <a:lnTo>
                    <a:pt x="17" y="277"/>
                  </a:lnTo>
                  <a:lnTo>
                    <a:pt x="27" y="312"/>
                  </a:lnTo>
                  <a:lnTo>
                    <a:pt x="36" y="346"/>
                  </a:lnTo>
                  <a:lnTo>
                    <a:pt x="43" y="381"/>
                  </a:lnTo>
                  <a:lnTo>
                    <a:pt x="49" y="417"/>
                  </a:lnTo>
                  <a:lnTo>
                    <a:pt x="51" y="452"/>
                  </a:lnTo>
                  <a:lnTo>
                    <a:pt x="48" y="491"/>
                  </a:lnTo>
                  <a:lnTo>
                    <a:pt x="39" y="529"/>
                  </a:lnTo>
                  <a:lnTo>
                    <a:pt x="23" y="571"/>
                  </a:lnTo>
                  <a:lnTo>
                    <a:pt x="0" y="613"/>
                  </a:lnTo>
                  <a:lnTo>
                    <a:pt x="7" y="618"/>
                  </a:lnTo>
                  <a:lnTo>
                    <a:pt x="32" y="573"/>
                  </a:lnTo>
                  <a:lnTo>
                    <a:pt x="49" y="531"/>
                  </a:lnTo>
                  <a:lnTo>
                    <a:pt x="57" y="491"/>
                  </a:lnTo>
                  <a:lnTo>
                    <a:pt x="60" y="452"/>
                  </a:lnTo>
                  <a:lnTo>
                    <a:pt x="58" y="417"/>
                  </a:lnTo>
                  <a:lnTo>
                    <a:pt x="52" y="381"/>
                  </a:lnTo>
                  <a:lnTo>
                    <a:pt x="45" y="346"/>
                  </a:lnTo>
                  <a:lnTo>
                    <a:pt x="36" y="310"/>
                  </a:lnTo>
                  <a:lnTo>
                    <a:pt x="27" y="277"/>
                  </a:lnTo>
                  <a:lnTo>
                    <a:pt x="19" y="241"/>
                  </a:lnTo>
                  <a:lnTo>
                    <a:pt x="12" y="205"/>
                  </a:lnTo>
                  <a:lnTo>
                    <a:pt x="9" y="168"/>
                  </a:lnTo>
                  <a:lnTo>
                    <a:pt x="10" y="130"/>
                  </a:lnTo>
                  <a:lnTo>
                    <a:pt x="19" y="90"/>
                  </a:lnTo>
                  <a:lnTo>
                    <a:pt x="32" y="49"/>
                  </a:lnTo>
                  <a:lnTo>
                    <a:pt x="53" y="5"/>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0487" name="Text Box 42">
            <a:extLst>
              <a:ext uri="{FF2B5EF4-FFF2-40B4-BE49-F238E27FC236}">
                <a16:creationId xmlns:a16="http://schemas.microsoft.com/office/drawing/2014/main" id="{F0821AF5-BD55-4799-90EC-4ED4B4F69D99}"/>
              </a:ext>
            </a:extLst>
          </p:cNvPr>
          <p:cNvSpPr txBox="1">
            <a:spLocks noChangeArrowheads="1"/>
          </p:cNvSpPr>
          <p:nvPr/>
        </p:nvSpPr>
        <p:spPr bwMode="auto">
          <a:xfrm>
            <a:off x="504825" y="7591425"/>
            <a:ext cx="6223000" cy="523220"/>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2171700" algn="l"/>
                <a:tab pos="2463800" algn="l"/>
                <a:tab pos="4343400" algn="l"/>
                <a:tab pos="4686300" algn="l"/>
              </a:tabLst>
              <a:defRPr sz="1400" b="1">
                <a:solidFill>
                  <a:schemeClr val="tx1"/>
                </a:solidFill>
                <a:latin typeface="Times New Roman" panose="02020603050405020304" pitchFamily="18" charset="0"/>
              </a:defRPr>
            </a:lvl1pPr>
            <a:lvl2pPr marL="742950" indent="-285750">
              <a:tabLst>
                <a:tab pos="2171700" algn="l"/>
                <a:tab pos="2463800" algn="l"/>
                <a:tab pos="4343400" algn="l"/>
                <a:tab pos="4686300" algn="l"/>
              </a:tabLst>
              <a:defRPr sz="1400" b="1">
                <a:solidFill>
                  <a:schemeClr val="tx1"/>
                </a:solidFill>
                <a:latin typeface="Times New Roman" panose="02020603050405020304" pitchFamily="18" charset="0"/>
              </a:defRPr>
            </a:lvl2pPr>
            <a:lvl3pPr marL="1143000" indent="-228600">
              <a:tabLst>
                <a:tab pos="2171700" algn="l"/>
                <a:tab pos="2463800" algn="l"/>
                <a:tab pos="4343400" algn="l"/>
                <a:tab pos="4686300" algn="l"/>
              </a:tabLst>
              <a:defRPr sz="1400" b="1">
                <a:solidFill>
                  <a:schemeClr val="tx1"/>
                </a:solidFill>
                <a:latin typeface="Times New Roman" panose="02020603050405020304" pitchFamily="18" charset="0"/>
              </a:defRPr>
            </a:lvl3pPr>
            <a:lvl4pPr marL="1600200" indent="-228600">
              <a:tabLst>
                <a:tab pos="2171700" algn="l"/>
                <a:tab pos="2463800" algn="l"/>
                <a:tab pos="4343400" algn="l"/>
                <a:tab pos="4686300" algn="l"/>
              </a:tabLst>
              <a:defRPr sz="1400" b="1">
                <a:solidFill>
                  <a:schemeClr val="tx1"/>
                </a:solidFill>
                <a:latin typeface="Times New Roman" panose="02020603050405020304" pitchFamily="18" charset="0"/>
              </a:defRPr>
            </a:lvl4pPr>
            <a:lvl5pPr marL="2057400" indent="-228600">
              <a:tabLst>
                <a:tab pos="2171700" algn="l"/>
                <a:tab pos="2463800" algn="l"/>
                <a:tab pos="4343400" algn="l"/>
                <a:tab pos="4686300" algn="l"/>
              </a:tabLst>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171700" algn="l"/>
                <a:tab pos="2463800" algn="l"/>
                <a:tab pos="4343400" algn="l"/>
                <a:tab pos="4686300" algn="l"/>
              </a:tabLs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171700" algn="l"/>
                <a:tab pos="2463800" algn="l"/>
                <a:tab pos="4343400" algn="l"/>
                <a:tab pos="4686300" algn="l"/>
              </a:tabLs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171700" algn="l"/>
                <a:tab pos="2463800" algn="l"/>
                <a:tab pos="4343400" algn="l"/>
                <a:tab pos="4686300" algn="l"/>
              </a:tabLs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171700" algn="l"/>
                <a:tab pos="2463800" algn="l"/>
                <a:tab pos="4343400" algn="l"/>
                <a:tab pos="4686300" algn="l"/>
              </a:tabLst>
              <a:defRPr sz="1400" b="1">
                <a:solidFill>
                  <a:schemeClr val="tx1"/>
                </a:solidFill>
                <a:latin typeface="Times New Roman" panose="02020603050405020304" pitchFamily="18" charset="0"/>
              </a:defRPr>
            </a:lvl9pPr>
          </a:lstStyle>
          <a:p>
            <a:r>
              <a:rPr lang="en-US" altLang="en-US"/>
              <a:t>Hidraúlica			Pneumática	 </a:t>
            </a:r>
          </a:p>
          <a:p>
            <a:r>
              <a:rPr lang="en-US" altLang="en-US"/>
              <a:t>(Presión de agua o aceite)	 		(Presión de aire o gas) </a:t>
            </a:r>
          </a:p>
        </p:txBody>
      </p:sp>
      <p:grpSp>
        <p:nvGrpSpPr>
          <p:cNvPr id="20488" name="Group 159">
            <a:extLst>
              <a:ext uri="{FF2B5EF4-FFF2-40B4-BE49-F238E27FC236}">
                <a16:creationId xmlns:a16="http://schemas.microsoft.com/office/drawing/2014/main" id="{65C65648-08D9-47CC-B6ED-6A3C385BB544}"/>
              </a:ext>
            </a:extLst>
          </p:cNvPr>
          <p:cNvGrpSpPr>
            <a:grpSpLocks/>
          </p:cNvGrpSpPr>
          <p:nvPr/>
        </p:nvGrpSpPr>
        <p:grpSpPr bwMode="auto">
          <a:xfrm>
            <a:off x="914400" y="6934200"/>
            <a:ext cx="1619250" cy="806450"/>
            <a:chOff x="792" y="2475"/>
            <a:chExt cx="2808" cy="1361"/>
          </a:xfrm>
        </p:grpSpPr>
        <p:grpSp>
          <p:nvGrpSpPr>
            <p:cNvPr id="20571" name="Group 160">
              <a:extLst>
                <a:ext uri="{FF2B5EF4-FFF2-40B4-BE49-F238E27FC236}">
                  <a16:creationId xmlns:a16="http://schemas.microsoft.com/office/drawing/2014/main" id="{311F095A-68BA-44FF-A550-8C841B3DCCD2}"/>
                </a:ext>
              </a:extLst>
            </p:cNvPr>
            <p:cNvGrpSpPr>
              <a:grpSpLocks/>
            </p:cNvGrpSpPr>
            <p:nvPr/>
          </p:nvGrpSpPr>
          <p:grpSpPr bwMode="auto">
            <a:xfrm rot="-5389807">
              <a:off x="1716" y="1551"/>
              <a:ext cx="809" cy="2658"/>
              <a:chOff x="1716" y="1551"/>
              <a:chExt cx="809" cy="2658"/>
            </a:xfrm>
          </p:grpSpPr>
          <p:sp>
            <p:nvSpPr>
              <p:cNvPr id="20594" name="Rectangle 161">
                <a:extLst>
                  <a:ext uri="{FF2B5EF4-FFF2-40B4-BE49-F238E27FC236}">
                    <a16:creationId xmlns:a16="http://schemas.microsoft.com/office/drawing/2014/main" id="{53E2506C-8586-4F77-BC75-DA811C4C9A16}"/>
                  </a:ext>
                </a:extLst>
              </p:cNvPr>
              <p:cNvSpPr>
                <a:spLocks noChangeArrowheads="1"/>
              </p:cNvSpPr>
              <p:nvPr/>
            </p:nvSpPr>
            <p:spPr bwMode="auto">
              <a:xfrm>
                <a:off x="1948" y="1555"/>
                <a:ext cx="345" cy="265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0595" name="Freeform 162">
                <a:extLst>
                  <a:ext uri="{FF2B5EF4-FFF2-40B4-BE49-F238E27FC236}">
                    <a16:creationId xmlns:a16="http://schemas.microsoft.com/office/drawing/2014/main" id="{FBBD5216-0F5C-42BE-8DFB-6F991EC4825F}"/>
                  </a:ext>
                </a:extLst>
              </p:cNvPr>
              <p:cNvSpPr>
                <a:spLocks/>
              </p:cNvSpPr>
              <p:nvPr/>
            </p:nvSpPr>
            <p:spPr bwMode="auto">
              <a:xfrm>
                <a:off x="1951" y="1555"/>
                <a:ext cx="332" cy="2650"/>
              </a:xfrm>
              <a:custGeom>
                <a:avLst/>
                <a:gdLst>
                  <a:gd name="T0" fmla="*/ 11 w 664"/>
                  <a:gd name="T1" fmla="*/ 0 h 5300"/>
                  <a:gd name="T2" fmla="*/ 10 w 664"/>
                  <a:gd name="T3" fmla="*/ 0 h 5300"/>
                  <a:gd name="T4" fmla="*/ 10 w 664"/>
                  <a:gd name="T5" fmla="*/ 0 h 5300"/>
                  <a:gd name="T6" fmla="*/ 9 w 664"/>
                  <a:gd name="T7" fmla="*/ 0 h 5300"/>
                  <a:gd name="T8" fmla="*/ 9 w 664"/>
                  <a:gd name="T9" fmla="*/ 0 h 5300"/>
                  <a:gd name="T10" fmla="*/ 9 w 664"/>
                  <a:gd name="T11" fmla="*/ 0 h 5300"/>
                  <a:gd name="T12" fmla="*/ 8 w 664"/>
                  <a:gd name="T13" fmla="*/ 0 h 5300"/>
                  <a:gd name="T14" fmla="*/ 8 w 664"/>
                  <a:gd name="T15" fmla="*/ 0 h 5300"/>
                  <a:gd name="T16" fmla="*/ 7 w 664"/>
                  <a:gd name="T17" fmla="*/ 0 h 5300"/>
                  <a:gd name="T18" fmla="*/ 7 w 664"/>
                  <a:gd name="T19" fmla="*/ 0 h 5300"/>
                  <a:gd name="T20" fmla="*/ 6 w 664"/>
                  <a:gd name="T21" fmla="*/ 0 h 5300"/>
                  <a:gd name="T22" fmla="*/ 6 w 664"/>
                  <a:gd name="T23" fmla="*/ 0 h 5300"/>
                  <a:gd name="T24" fmla="*/ 5 w 664"/>
                  <a:gd name="T25" fmla="*/ 0 h 5300"/>
                  <a:gd name="T26" fmla="*/ 4 w 664"/>
                  <a:gd name="T27" fmla="*/ 0 h 5300"/>
                  <a:gd name="T28" fmla="*/ 3 w 664"/>
                  <a:gd name="T29" fmla="*/ 0 h 5300"/>
                  <a:gd name="T30" fmla="*/ 2 w 664"/>
                  <a:gd name="T31" fmla="*/ 0 h 5300"/>
                  <a:gd name="T32" fmla="*/ 0 w 664"/>
                  <a:gd name="T33" fmla="*/ 0 h 5300"/>
                  <a:gd name="T34" fmla="*/ 0 w 664"/>
                  <a:gd name="T35" fmla="*/ 16 h 5300"/>
                  <a:gd name="T36" fmla="*/ 0 w 664"/>
                  <a:gd name="T37" fmla="*/ 28 h 5300"/>
                  <a:gd name="T38" fmla="*/ 0 w 664"/>
                  <a:gd name="T39" fmla="*/ 47 h 5300"/>
                  <a:gd name="T40" fmla="*/ 0 w 664"/>
                  <a:gd name="T41" fmla="*/ 83 h 5300"/>
                  <a:gd name="T42" fmla="*/ 1 w 664"/>
                  <a:gd name="T43" fmla="*/ 83 h 5300"/>
                  <a:gd name="T44" fmla="*/ 2 w 664"/>
                  <a:gd name="T45" fmla="*/ 83 h 5300"/>
                  <a:gd name="T46" fmla="*/ 2 w 664"/>
                  <a:gd name="T47" fmla="*/ 83 h 5300"/>
                  <a:gd name="T48" fmla="*/ 2 w 664"/>
                  <a:gd name="T49" fmla="*/ 83 h 5300"/>
                  <a:gd name="T50" fmla="*/ 3 w 664"/>
                  <a:gd name="T51" fmla="*/ 83 h 5300"/>
                  <a:gd name="T52" fmla="*/ 3 w 664"/>
                  <a:gd name="T53" fmla="*/ 83 h 5300"/>
                  <a:gd name="T54" fmla="*/ 4 w 664"/>
                  <a:gd name="T55" fmla="*/ 83 h 5300"/>
                  <a:gd name="T56" fmla="*/ 4 w 664"/>
                  <a:gd name="T57" fmla="*/ 83 h 5300"/>
                  <a:gd name="T58" fmla="*/ 4 w 664"/>
                  <a:gd name="T59" fmla="*/ 83 h 5300"/>
                  <a:gd name="T60" fmla="*/ 5 w 664"/>
                  <a:gd name="T61" fmla="*/ 83 h 5300"/>
                  <a:gd name="T62" fmla="*/ 6 w 664"/>
                  <a:gd name="T63" fmla="*/ 83 h 5300"/>
                  <a:gd name="T64" fmla="*/ 6 w 664"/>
                  <a:gd name="T65" fmla="*/ 83 h 5300"/>
                  <a:gd name="T66" fmla="*/ 7 w 664"/>
                  <a:gd name="T67" fmla="*/ 83 h 5300"/>
                  <a:gd name="T68" fmla="*/ 8 w 664"/>
                  <a:gd name="T69" fmla="*/ 83 h 5300"/>
                  <a:gd name="T70" fmla="*/ 9 w 664"/>
                  <a:gd name="T71" fmla="*/ 83 h 5300"/>
                  <a:gd name="T72" fmla="*/ 11 w 664"/>
                  <a:gd name="T73" fmla="*/ 83 h 5300"/>
                  <a:gd name="T74" fmla="*/ 11 w 664"/>
                  <a:gd name="T75" fmla="*/ 68 h 5300"/>
                  <a:gd name="T76" fmla="*/ 11 w 664"/>
                  <a:gd name="T77" fmla="*/ 56 h 5300"/>
                  <a:gd name="T78" fmla="*/ 11 w 664"/>
                  <a:gd name="T79" fmla="*/ 37 h 5300"/>
                  <a:gd name="T80" fmla="*/ 11 w 66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4" h="5300">
                    <a:moveTo>
                      <a:pt x="664" y="0"/>
                    </a:moveTo>
                    <a:lnTo>
                      <a:pt x="626" y="0"/>
                    </a:lnTo>
                    <a:lnTo>
                      <a:pt x="594" y="0"/>
                    </a:lnTo>
                    <a:lnTo>
                      <a:pt x="565" y="0"/>
                    </a:lnTo>
                    <a:lnTo>
                      <a:pt x="540" y="0"/>
                    </a:lnTo>
                    <a:lnTo>
                      <a:pt x="516" y="0"/>
                    </a:lnTo>
                    <a:lnTo>
                      <a:pt x="493" y="0"/>
                    </a:lnTo>
                    <a:lnTo>
                      <a:pt x="469" y="0"/>
                    </a:lnTo>
                    <a:lnTo>
                      <a:pt x="443" y="0"/>
                    </a:lnTo>
                    <a:lnTo>
                      <a:pt x="414" y="0"/>
                    </a:lnTo>
                    <a:lnTo>
                      <a:pt x="379" y="0"/>
                    </a:lnTo>
                    <a:lnTo>
                      <a:pt x="339" y="0"/>
                    </a:lnTo>
                    <a:lnTo>
                      <a:pt x="291" y="0"/>
                    </a:lnTo>
                    <a:lnTo>
                      <a:pt x="234" y="0"/>
                    </a:lnTo>
                    <a:lnTo>
                      <a:pt x="169" y="0"/>
                    </a:lnTo>
                    <a:lnTo>
                      <a:pt x="90" y="0"/>
                    </a:lnTo>
                    <a:lnTo>
                      <a:pt x="0" y="0"/>
                    </a:lnTo>
                    <a:lnTo>
                      <a:pt x="0" y="993"/>
                    </a:lnTo>
                    <a:lnTo>
                      <a:pt x="0" y="1765"/>
                    </a:lnTo>
                    <a:lnTo>
                      <a:pt x="0" y="2980"/>
                    </a:lnTo>
                    <a:lnTo>
                      <a:pt x="0" y="5300"/>
                    </a:lnTo>
                    <a:lnTo>
                      <a:pt x="38" y="5300"/>
                    </a:lnTo>
                    <a:lnTo>
                      <a:pt x="72" y="5300"/>
                    </a:lnTo>
                    <a:lnTo>
                      <a:pt x="100" y="5299"/>
                    </a:lnTo>
                    <a:lnTo>
                      <a:pt x="125" y="5299"/>
                    </a:lnTo>
                    <a:lnTo>
                      <a:pt x="148" y="5299"/>
                    </a:lnTo>
                    <a:lnTo>
                      <a:pt x="172" y="5299"/>
                    </a:lnTo>
                    <a:lnTo>
                      <a:pt x="195" y="5299"/>
                    </a:lnTo>
                    <a:lnTo>
                      <a:pt x="222" y="5299"/>
                    </a:lnTo>
                    <a:lnTo>
                      <a:pt x="252" y="5299"/>
                    </a:lnTo>
                    <a:lnTo>
                      <a:pt x="286" y="5299"/>
                    </a:lnTo>
                    <a:lnTo>
                      <a:pt x="326" y="5299"/>
                    </a:lnTo>
                    <a:lnTo>
                      <a:pt x="374" y="5299"/>
                    </a:lnTo>
                    <a:lnTo>
                      <a:pt x="430" y="5299"/>
                    </a:lnTo>
                    <a:lnTo>
                      <a:pt x="497" y="5299"/>
                    </a:lnTo>
                    <a:lnTo>
                      <a:pt x="574" y="5300"/>
                    </a:lnTo>
                    <a:lnTo>
                      <a:pt x="664" y="5300"/>
                    </a:lnTo>
                    <a:lnTo>
                      <a:pt x="664" y="4306"/>
                    </a:lnTo>
                    <a:lnTo>
                      <a:pt x="664" y="3533"/>
                    </a:lnTo>
                    <a:lnTo>
                      <a:pt x="664" y="2318"/>
                    </a:lnTo>
                    <a:lnTo>
                      <a:pt x="664"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96" name="Freeform 163">
                <a:extLst>
                  <a:ext uri="{FF2B5EF4-FFF2-40B4-BE49-F238E27FC236}">
                    <a16:creationId xmlns:a16="http://schemas.microsoft.com/office/drawing/2014/main" id="{6E8FB119-D66E-41A3-A9CB-D4F85198115D}"/>
                  </a:ext>
                </a:extLst>
              </p:cNvPr>
              <p:cNvSpPr>
                <a:spLocks/>
              </p:cNvSpPr>
              <p:nvPr/>
            </p:nvSpPr>
            <p:spPr bwMode="auto">
              <a:xfrm>
                <a:off x="1955" y="1555"/>
                <a:ext cx="318" cy="2650"/>
              </a:xfrm>
              <a:custGeom>
                <a:avLst/>
                <a:gdLst>
                  <a:gd name="T0" fmla="*/ 9 w 637"/>
                  <a:gd name="T1" fmla="*/ 0 h 5300"/>
                  <a:gd name="T2" fmla="*/ 9 w 637"/>
                  <a:gd name="T3" fmla="*/ 0 h 5300"/>
                  <a:gd name="T4" fmla="*/ 8 w 637"/>
                  <a:gd name="T5" fmla="*/ 0 h 5300"/>
                  <a:gd name="T6" fmla="*/ 8 w 637"/>
                  <a:gd name="T7" fmla="*/ 0 h 5300"/>
                  <a:gd name="T8" fmla="*/ 8 w 637"/>
                  <a:gd name="T9" fmla="*/ 0 h 5300"/>
                  <a:gd name="T10" fmla="*/ 7 w 637"/>
                  <a:gd name="T11" fmla="*/ 0 h 5300"/>
                  <a:gd name="T12" fmla="*/ 7 w 637"/>
                  <a:gd name="T13" fmla="*/ 0 h 5300"/>
                  <a:gd name="T14" fmla="*/ 7 w 637"/>
                  <a:gd name="T15" fmla="*/ 0 h 5300"/>
                  <a:gd name="T16" fmla="*/ 6 w 637"/>
                  <a:gd name="T17" fmla="*/ 0 h 5300"/>
                  <a:gd name="T18" fmla="*/ 6 w 637"/>
                  <a:gd name="T19" fmla="*/ 0 h 5300"/>
                  <a:gd name="T20" fmla="*/ 5 w 637"/>
                  <a:gd name="T21" fmla="*/ 0 h 5300"/>
                  <a:gd name="T22" fmla="*/ 5 w 637"/>
                  <a:gd name="T23" fmla="*/ 0 h 5300"/>
                  <a:gd name="T24" fmla="*/ 4 w 637"/>
                  <a:gd name="T25" fmla="*/ 0 h 5300"/>
                  <a:gd name="T26" fmla="*/ 3 w 637"/>
                  <a:gd name="T27" fmla="*/ 0 h 5300"/>
                  <a:gd name="T28" fmla="*/ 2 w 637"/>
                  <a:gd name="T29" fmla="*/ 0 h 5300"/>
                  <a:gd name="T30" fmla="*/ 1 w 637"/>
                  <a:gd name="T31" fmla="*/ 0 h 5300"/>
                  <a:gd name="T32" fmla="*/ 0 w 637"/>
                  <a:gd name="T33" fmla="*/ 0 h 5300"/>
                  <a:gd name="T34" fmla="*/ 0 w 637"/>
                  <a:gd name="T35" fmla="*/ 16 h 5300"/>
                  <a:gd name="T36" fmla="*/ 0 w 637"/>
                  <a:gd name="T37" fmla="*/ 28 h 5300"/>
                  <a:gd name="T38" fmla="*/ 0 w 637"/>
                  <a:gd name="T39" fmla="*/ 47 h 5300"/>
                  <a:gd name="T40" fmla="*/ 0 w 637"/>
                  <a:gd name="T41" fmla="*/ 83 h 5300"/>
                  <a:gd name="T42" fmla="*/ 0 w 637"/>
                  <a:gd name="T43" fmla="*/ 83 h 5300"/>
                  <a:gd name="T44" fmla="*/ 1 w 637"/>
                  <a:gd name="T45" fmla="*/ 83 h 5300"/>
                  <a:gd name="T46" fmla="*/ 1 w 637"/>
                  <a:gd name="T47" fmla="*/ 83 h 5300"/>
                  <a:gd name="T48" fmla="*/ 1 w 637"/>
                  <a:gd name="T49" fmla="*/ 83 h 5300"/>
                  <a:gd name="T50" fmla="*/ 2 w 637"/>
                  <a:gd name="T51" fmla="*/ 83 h 5300"/>
                  <a:gd name="T52" fmla="*/ 2 w 637"/>
                  <a:gd name="T53" fmla="*/ 83 h 5300"/>
                  <a:gd name="T54" fmla="*/ 2 w 637"/>
                  <a:gd name="T55" fmla="*/ 83 h 5300"/>
                  <a:gd name="T56" fmla="*/ 3 w 637"/>
                  <a:gd name="T57" fmla="*/ 83 h 5300"/>
                  <a:gd name="T58" fmla="*/ 3 w 637"/>
                  <a:gd name="T59" fmla="*/ 83 h 5300"/>
                  <a:gd name="T60" fmla="*/ 4 w 637"/>
                  <a:gd name="T61" fmla="*/ 83 h 5300"/>
                  <a:gd name="T62" fmla="*/ 4 w 637"/>
                  <a:gd name="T63" fmla="*/ 83 h 5300"/>
                  <a:gd name="T64" fmla="*/ 5 w 637"/>
                  <a:gd name="T65" fmla="*/ 83 h 5300"/>
                  <a:gd name="T66" fmla="*/ 6 w 637"/>
                  <a:gd name="T67" fmla="*/ 83 h 5300"/>
                  <a:gd name="T68" fmla="*/ 7 w 637"/>
                  <a:gd name="T69" fmla="*/ 83 h 5300"/>
                  <a:gd name="T70" fmla="*/ 8 w 637"/>
                  <a:gd name="T71" fmla="*/ 83 h 5300"/>
                  <a:gd name="T72" fmla="*/ 9 w 637"/>
                  <a:gd name="T73" fmla="*/ 83 h 5300"/>
                  <a:gd name="T74" fmla="*/ 9 w 637"/>
                  <a:gd name="T75" fmla="*/ 68 h 5300"/>
                  <a:gd name="T76" fmla="*/ 9 w 637"/>
                  <a:gd name="T77" fmla="*/ 56 h 5300"/>
                  <a:gd name="T78" fmla="*/ 9 w 637"/>
                  <a:gd name="T79" fmla="*/ 37 h 5300"/>
                  <a:gd name="T80" fmla="*/ 9 w 63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37" h="5300">
                    <a:moveTo>
                      <a:pt x="637" y="0"/>
                    </a:moveTo>
                    <a:lnTo>
                      <a:pt x="600" y="0"/>
                    </a:lnTo>
                    <a:lnTo>
                      <a:pt x="569" y="0"/>
                    </a:lnTo>
                    <a:lnTo>
                      <a:pt x="542" y="0"/>
                    </a:lnTo>
                    <a:lnTo>
                      <a:pt x="518" y="0"/>
                    </a:lnTo>
                    <a:lnTo>
                      <a:pt x="496" y="0"/>
                    </a:lnTo>
                    <a:lnTo>
                      <a:pt x="474" y="0"/>
                    </a:lnTo>
                    <a:lnTo>
                      <a:pt x="451" y="0"/>
                    </a:lnTo>
                    <a:lnTo>
                      <a:pt x="425" y="0"/>
                    </a:lnTo>
                    <a:lnTo>
                      <a:pt x="397" y="0"/>
                    </a:lnTo>
                    <a:lnTo>
                      <a:pt x="363" y="0"/>
                    </a:lnTo>
                    <a:lnTo>
                      <a:pt x="325" y="0"/>
                    </a:lnTo>
                    <a:lnTo>
                      <a:pt x="279" y="0"/>
                    </a:lnTo>
                    <a:lnTo>
                      <a:pt x="225" y="0"/>
                    </a:lnTo>
                    <a:lnTo>
                      <a:pt x="162" y="0"/>
                    </a:lnTo>
                    <a:lnTo>
                      <a:pt x="87" y="0"/>
                    </a:lnTo>
                    <a:lnTo>
                      <a:pt x="0" y="0"/>
                    </a:lnTo>
                    <a:lnTo>
                      <a:pt x="0" y="993"/>
                    </a:lnTo>
                    <a:lnTo>
                      <a:pt x="0" y="1765"/>
                    </a:lnTo>
                    <a:lnTo>
                      <a:pt x="0" y="2980"/>
                    </a:lnTo>
                    <a:lnTo>
                      <a:pt x="0" y="5300"/>
                    </a:lnTo>
                    <a:lnTo>
                      <a:pt x="37" y="5300"/>
                    </a:lnTo>
                    <a:lnTo>
                      <a:pt x="68" y="5300"/>
                    </a:lnTo>
                    <a:lnTo>
                      <a:pt x="96" y="5299"/>
                    </a:lnTo>
                    <a:lnTo>
                      <a:pt x="120" y="5299"/>
                    </a:lnTo>
                    <a:lnTo>
                      <a:pt x="142" y="5299"/>
                    </a:lnTo>
                    <a:lnTo>
                      <a:pt x="164" y="5299"/>
                    </a:lnTo>
                    <a:lnTo>
                      <a:pt x="187" y="5299"/>
                    </a:lnTo>
                    <a:lnTo>
                      <a:pt x="212" y="5299"/>
                    </a:lnTo>
                    <a:lnTo>
                      <a:pt x="241" y="5299"/>
                    </a:lnTo>
                    <a:lnTo>
                      <a:pt x="275" y="5299"/>
                    </a:lnTo>
                    <a:lnTo>
                      <a:pt x="313" y="5299"/>
                    </a:lnTo>
                    <a:lnTo>
                      <a:pt x="359" y="5299"/>
                    </a:lnTo>
                    <a:lnTo>
                      <a:pt x="413" y="5299"/>
                    </a:lnTo>
                    <a:lnTo>
                      <a:pt x="476" y="5299"/>
                    </a:lnTo>
                    <a:lnTo>
                      <a:pt x="551" y="5300"/>
                    </a:lnTo>
                    <a:lnTo>
                      <a:pt x="637" y="5300"/>
                    </a:lnTo>
                    <a:lnTo>
                      <a:pt x="637" y="4306"/>
                    </a:lnTo>
                    <a:lnTo>
                      <a:pt x="637" y="3533"/>
                    </a:lnTo>
                    <a:lnTo>
                      <a:pt x="637" y="2318"/>
                    </a:lnTo>
                    <a:lnTo>
                      <a:pt x="637"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97" name="Freeform 164">
                <a:extLst>
                  <a:ext uri="{FF2B5EF4-FFF2-40B4-BE49-F238E27FC236}">
                    <a16:creationId xmlns:a16="http://schemas.microsoft.com/office/drawing/2014/main" id="{6F551D7B-B851-416D-85B6-8CB449EB798F}"/>
                  </a:ext>
                </a:extLst>
              </p:cNvPr>
              <p:cNvSpPr>
                <a:spLocks/>
              </p:cNvSpPr>
              <p:nvPr/>
            </p:nvSpPr>
            <p:spPr bwMode="auto">
              <a:xfrm>
                <a:off x="1959" y="1555"/>
                <a:ext cx="304" cy="2650"/>
              </a:xfrm>
              <a:custGeom>
                <a:avLst/>
                <a:gdLst>
                  <a:gd name="T0" fmla="*/ 9 w 609"/>
                  <a:gd name="T1" fmla="*/ 0 h 5300"/>
                  <a:gd name="T2" fmla="*/ 8 w 609"/>
                  <a:gd name="T3" fmla="*/ 0 h 5300"/>
                  <a:gd name="T4" fmla="*/ 8 w 609"/>
                  <a:gd name="T5" fmla="*/ 0 h 5300"/>
                  <a:gd name="T6" fmla="*/ 8 w 609"/>
                  <a:gd name="T7" fmla="*/ 0 h 5300"/>
                  <a:gd name="T8" fmla="*/ 7 w 609"/>
                  <a:gd name="T9" fmla="*/ 0 h 5300"/>
                  <a:gd name="T10" fmla="*/ 7 w 609"/>
                  <a:gd name="T11" fmla="*/ 0 h 5300"/>
                  <a:gd name="T12" fmla="*/ 7 w 609"/>
                  <a:gd name="T13" fmla="*/ 0 h 5300"/>
                  <a:gd name="T14" fmla="*/ 6 w 609"/>
                  <a:gd name="T15" fmla="*/ 0 h 5300"/>
                  <a:gd name="T16" fmla="*/ 6 w 609"/>
                  <a:gd name="T17" fmla="*/ 0 h 5300"/>
                  <a:gd name="T18" fmla="*/ 5 w 609"/>
                  <a:gd name="T19" fmla="*/ 0 h 5300"/>
                  <a:gd name="T20" fmla="*/ 5 w 609"/>
                  <a:gd name="T21" fmla="*/ 0 h 5300"/>
                  <a:gd name="T22" fmla="*/ 4 w 609"/>
                  <a:gd name="T23" fmla="*/ 0 h 5300"/>
                  <a:gd name="T24" fmla="*/ 4 w 609"/>
                  <a:gd name="T25" fmla="*/ 0 h 5300"/>
                  <a:gd name="T26" fmla="*/ 3 w 609"/>
                  <a:gd name="T27" fmla="*/ 0 h 5300"/>
                  <a:gd name="T28" fmla="*/ 2 w 609"/>
                  <a:gd name="T29" fmla="*/ 0 h 5300"/>
                  <a:gd name="T30" fmla="*/ 1 w 609"/>
                  <a:gd name="T31" fmla="*/ 0 h 5300"/>
                  <a:gd name="T32" fmla="*/ 0 w 609"/>
                  <a:gd name="T33" fmla="*/ 0 h 5300"/>
                  <a:gd name="T34" fmla="*/ 0 w 609"/>
                  <a:gd name="T35" fmla="*/ 16 h 5300"/>
                  <a:gd name="T36" fmla="*/ 0 w 609"/>
                  <a:gd name="T37" fmla="*/ 28 h 5300"/>
                  <a:gd name="T38" fmla="*/ 0 w 609"/>
                  <a:gd name="T39" fmla="*/ 47 h 5300"/>
                  <a:gd name="T40" fmla="*/ 0 w 609"/>
                  <a:gd name="T41" fmla="*/ 83 h 5300"/>
                  <a:gd name="T42" fmla="*/ 0 w 609"/>
                  <a:gd name="T43" fmla="*/ 83 h 5300"/>
                  <a:gd name="T44" fmla="*/ 1 w 609"/>
                  <a:gd name="T45" fmla="*/ 83 h 5300"/>
                  <a:gd name="T46" fmla="*/ 1 w 609"/>
                  <a:gd name="T47" fmla="*/ 83 h 5300"/>
                  <a:gd name="T48" fmla="*/ 1 w 609"/>
                  <a:gd name="T49" fmla="*/ 83 h 5300"/>
                  <a:gd name="T50" fmla="*/ 2 w 609"/>
                  <a:gd name="T51" fmla="*/ 83 h 5300"/>
                  <a:gd name="T52" fmla="*/ 2 w 609"/>
                  <a:gd name="T53" fmla="*/ 83 h 5300"/>
                  <a:gd name="T54" fmla="*/ 2 w 609"/>
                  <a:gd name="T55" fmla="*/ 83 h 5300"/>
                  <a:gd name="T56" fmla="*/ 3 w 609"/>
                  <a:gd name="T57" fmla="*/ 83 h 5300"/>
                  <a:gd name="T58" fmla="*/ 3 w 609"/>
                  <a:gd name="T59" fmla="*/ 83 h 5300"/>
                  <a:gd name="T60" fmla="*/ 4 w 609"/>
                  <a:gd name="T61" fmla="*/ 83 h 5300"/>
                  <a:gd name="T62" fmla="*/ 4 w 609"/>
                  <a:gd name="T63" fmla="*/ 83 h 5300"/>
                  <a:gd name="T64" fmla="*/ 5 w 609"/>
                  <a:gd name="T65" fmla="*/ 83 h 5300"/>
                  <a:gd name="T66" fmla="*/ 6 w 609"/>
                  <a:gd name="T67" fmla="*/ 83 h 5300"/>
                  <a:gd name="T68" fmla="*/ 7 w 609"/>
                  <a:gd name="T69" fmla="*/ 83 h 5300"/>
                  <a:gd name="T70" fmla="*/ 8 w 609"/>
                  <a:gd name="T71" fmla="*/ 83 h 5300"/>
                  <a:gd name="T72" fmla="*/ 9 w 609"/>
                  <a:gd name="T73" fmla="*/ 83 h 5300"/>
                  <a:gd name="T74" fmla="*/ 9 w 609"/>
                  <a:gd name="T75" fmla="*/ 68 h 5300"/>
                  <a:gd name="T76" fmla="*/ 9 w 609"/>
                  <a:gd name="T77" fmla="*/ 56 h 5300"/>
                  <a:gd name="T78" fmla="*/ 9 w 609"/>
                  <a:gd name="T79" fmla="*/ 37 h 5300"/>
                  <a:gd name="T80" fmla="*/ 9 w 60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300">
                    <a:moveTo>
                      <a:pt x="609" y="0"/>
                    </a:moveTo>
                    <a:lnTo>
                      <a:pt x="574" y="0"/>
                    </a:lnTo>
                    <a:lnTo>
                      <a:pt x="544" y="0"/>
                    </a:lnTo>
                    <a:lnTo>
                      <a:pt x="518" y="0"/>
                    </a:lnTo>
                    <a:lnTo>
                      <a:pt x="495" y="0"/>
                    </a:lnTo>
                    <a:lnTo>
                      <a:pt x="473" y="0"/>
                    </a:lnTo>
                    <a:lnTo>
                      <a:pt x="452" y="0"/>
                    </a:lnTo>
                    <a:lnTo>
                      <a:pt x="430" y="0"/>
                    </a:lnTo>
                    <a:lnTo>
                      <a:pt x="406" y="0"/>
                    </a:lnTo>
                    <a:lnTo>
                      <a:pt x="379" y="0"/>
                    </a:lnTo>
                    <a:lnTo>
                      <a:pt x="347" y="0"/>
                    </a:lnTo>
                    <a:lnTo>
                      <a:pt x="310" y="0"/>
                    </a:lnTo>
                    <a:lnTo>
                      <a:pt x="267" y="0"/>
                    </a:lnTo>
                    <a:lnTo>
                      <a:pt x="215" y="0"/>
                    </a:lnTo>
                    <a:lnTo>
                      <a:pt x="154" y="0"/>
                    </a:lnTo>
                    <a:lnTo>
                      <a:pt x="83" y="0"/>
                    </a:lnTo>
                    <a:lnTo>
                      <a:pt x="0" y="0"/>
                    </a:lnTo>
                    <a:lnTo>
                      <a:pt x="0" y="993"/>
                    </a:lnTo>
                    <a:lnTo>
                      <a:pt x="0" y="1765"/>
                    </a:lnTo>
                    <a:lnTo>
                      <a:pt x="0" y="2980"/>
                    </a:lnTo>
                    <a:lnTo>
                      <a:pt x="0" y="5300"/>
                    </a:lnTo>
                    <a:lnTo>
                      <a:pt x="35" y="5300"/>
                    </a:lnTo>
                    <a:lnTo>
                      <a:pt x="65" y="5300"/>
                    </a:lnTo>
                    <a:lnTo>
                      <a:pt x="91" y="5299"/>
                    </a:lnTo>
                    <a:lnTo>
                      <a:pt x="114" y="5299"/>
                    </a:lnTo>
                    <a:lnTo>
                      <a:pt x="136" y="5299"/>
                    </a:lnTo>
                    <a:lnTo>
                      <a:pt x="157" y="5299"/>
                    </a:lnTo>
                    <a:lnTo>
                      <a:pt x="179" y="5299"/>
                    </a:lnTo>
                    <a:lnTo>
                      <a:pt x="203" y="5299"/>
                    </a:lnTo>
                    <a:lnTo>
                      <a:pt x="230" y="5299"/>
                    </a:lnTo>
                    <a:lnTo>
                      <a:pt x="262" y="5299"/>
                    </a:lnTo>
                    <a:lnTo>
                      <a:pt x="299" y="5299"/>
                    </a:lnTo>
                    <a:lnTo>
                      <a:pt x="343" y="5299"/>
                    </a:lnTo>
                    <a:lnTo>
                      <a:pt x="394" y="5299"/>
                    </a:lnTo>
                    <a:lnTo>
                      <a:pt x="455" y="5299"/>
                    </a:lnTo>
                    <a:lnTo>
                      <a:pt x="526" y="5300"/>
                    </a:lnTo>
                    <a:lnTo>
                      <a:pt x="609" y="5300"/>
                    </a:lnTo>
                    <a:lnTo>
                      <a:pt x="609" y="4306"/>
                    </a:lnTo>
                    <a:lnTo>
                      <a:pt x="609" y="3533"/>
                    </a:lnTo>
                    <a:lnTo>
                      <a:pt x="609" y="2318"/>
                    </a:lnTo>
                    <a:lnTo>
                      <a:pt x="609"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98" name="Freeform 165">
                <a:extLst>
                  <a:ext uri="{FF2B5EF4-FFF2-40B4-BE49-F238E27FC236}">
                    <a16:creationId xmlns:a16="http://schemas.microsoft.com/office/drawing/2014/main" id="{A2B02550-79AE-4510-BE4A-CC3BD387449C}"/>
                  </a:ext>
                </a:extLst>
              </p:cNvPr>
              <p:cNvSpPr>
                <a:spLocks/>
              </p:cNvSpPr>
              <p:nvPr/>
            </p:nvSpPr>
            <p:spPr bwMode="auto">
              <a:xfrm>
                <a:off x="1962" y="1555"/>
                <a:ext cx="291" cy="2650"/>
              </a:xfrm>
              <a:custGeom>
                <a:avLst/>
                <a:gdLst>
                  <a:gd name="T0" fmla="*/ 10 w 582"/>
                  <a:gd name="T1" fmla="*/ 0 h 5300"/>
                  <a:gd name="T2" fmla="*/ 9 w 582"/>
                  <a:gd name="T3" fmla="*/ 0 h 5300"/>
                  <a:gd name="T4" fmla="*/ 9 w 582"/>
                  <a:gd name="T5" fmla="*/ 0 h 5300"/>
                  <a:gd name="T6" fmla="*/ 8 w 582"/>
                  <a:gd name="T7" fmla="*/ 0 h 5300"/>
                  <a:gd name="T8" fmla="*/ 8 w 582"/>
                  <a:gd name="T9" fmla="*/ 0 h 5300"/>
                  <a:gd name="T10" fmla="*/ 8 w 582"/>
                  <a:gd name="T11" fmla="*/ 0 h 5300"/>
                  <a:gd name="T12" fmla="*/ 7 w 582"/>
                  <a:gd name="T13" fmla="*/ 0 h 5300"/>
                  <a:gd name="T14" fmla="*/ 7 w 582"/>
                  <a:gd name="T15" fmla="*/ 0 h 5300"/>
                  <a:gd name="T16" fmla="*/ 7 w 582"/>
                  <a:gd name="T17" fmla="*/ 0 h 5300"/>
                  <a:gd name="T18" fmla="*/ 6 w 582"/>
                  <a:gd name="T19" fmla="*/ 0 h 5300"/>
                  <a:gd name="T20" fmla="*/ 6 w 582"/>
                  <a:gd name="T21" fmla="*/ 0 h 5300"/>
                  <a:gd name="T22" fmla="*/ 5 w 582"/>
                  <a:gd name="T23" fmla="*/ 0 h 5300"/>
                  <a:gd name="T24" fmla="*/ 4 w 582"/>
                  <a:gd name="T25" fmla="*/ 0 h 5300"/>
                  <a:gd name="T26" fmla="*/ 4 w 582"/>
                  <a:gd name="T27" fmla="*/ 0 h 5300"/>
                  <a:gd name="T28" fmla="*/ 3 w 582"/>
                  <a:gd name="T29" fmla="*/ 0 h 5300"/>
                  <a:gd name="T30" fmla="*/ 2 w 582"/>
                  <a:gd name="T31" fmla="*/ 0 h 5300"/>
                  <a:gd name="T32" fmla="*/ 0 w 582"/>
                  <a:gd name="T33" fmla="*/ 0 h 5300"/>
                  <a:gd name="T34" fmla="*/ 0 w 582"/>
                  <a:gd name="T35" fmla="*/ 16 h 5300"/>
                  <a:gd name="T36" fmla="*/ 0 w 582"/>
                  <a:gd name="T37" fmla="*/ 28 h 5300"/>
                  <a:gd name="T38" fmla="*/ 0 w 582"/>
                  <a:gd name="T39" fmla="*/ 47 h 5300"/>
                  <a:gd name="T40" fmla="*/ 0 w 582"/>
                  <a:gd name="T41" fmla="*/ 83 h 5300"/>
                  <a:gd name="T42" fmla="*/ 1 w 582"/>
                  <a:gd name="T43" fmla="*/ 83 h 5300"/>
                  <a:gd name="T44" fmla="*/ 1 w 582"/>
                  <a:gd name="T45" fmla="*/ 83 h 5300"/>
                  <a:gd name="T46" fmla="*/ 2 w 582"/>
                  <a:gd name="T47" fmla="*/ 83 h 5300"/>
                  <a:gd name="T48" fmla="*/ 2 w 582"/>
                  <a:gd name="T49" fmla="*/ 83 h 5300"/>
                  <a:gd name="T50" fmla="*/ 3 w 582"/>
                  <a:gd name="T51" fmla="*/ 83 h 5300"/>
                  <a:gd name="T52" fmla="*/ 3 w 582"/>
                  <a:gd name="T53" fmla="*/ 83 h 5300"/>
                  <a:gd name="T54" fmla="*/ 3 w 582"/>
                  <a:gd name="T55" fmla="*/ 83 h 5300"/>
                  <a:gd name="T56" fmla="*/ 4 w 582"/>
                  <a:gd name="T57" fmla="*/ 83 h 5300"/>
                  <a:gd name="T58" fmla="*/ 4 w 582"/>
                  <a:gd name="T59" fmla="*/ 83 h 5300"/>
                  <a:gd name="T60" fmla="*/ 4 w 582"/>
                  <a:gd name="T61" fmla="*/ 83 h 5300"/>
                  <a:gd name="T62" fmla="*/ 5 w 582"/>
                  <a:gd name="T63" fmla="*/ 83 h 5300"/>
                  <a:gd name="T64" fmla="*/ 6 w 582"/>
                  <a:gd name="T65" fmla="*/ 83 h 5300"/>
                  <a:gd name="T66" fmla="*/ 6 w 582"/>
                  <a:gd name="T67" fmla="*/ 83 h 5300"/>
                  <a:gd name="T68" fmla="*/ 7 w 582"/>
                  <a:gd name="T69" fmla="*/ 83 h 5300"/>
                  <a:gd name="T70" fmla="*/ 8 w 582"/>
                  <a:gd name="T71" fmla="*/ 83 h 5300"/>
                  <a:gd name="T72" fmla="*/ 10 w 582"/>
                  <a:gd name="T73" fmla="*/ 83 h 5300"/>
                  <a:gd name="T74" fmla="*/ 10 w 582"/>
                  <a:gd name="T75" fmla="*/ 68 h 5300"/>
                  <a:gd name="T76" fmla="*/ 10 w 582"/>
                  <a:gd name="T77" fmla="*/ 56 h 5300"/>
                  <a:gd name="T78" fmla="*/ 10 w 582"/>
                  <a:gd name="T79" fmla="*/ 37 h 5300"/>
                  <a:gd name="T80" fmla="*/ 10 w 58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2" h="5300">
                    <a:moveTo>
                      <a:pt x="582" y="0"/>
                    </a:moveTo>
                    <a:lnTo>
                      <a:pt x="549" y="0"/>
                    </a:lnTo>
                    <a:lnTo>
                      <a:pt x="520" y="0"/>
                    </a:lnTo>
                    <a:lnTo>
                      <a:pt x="494" y="0"/>
                    </a:lnTo>
                    <a:lnTo>
                      <a:pt x="473" y="0"/>
                    </a:lnTo>
                    <a:lnTo>
                      <a:pt x="452" y="0"/>
                    </a:lnTo>
                    <a:lnTo>
                      <a:pt x="432" y="0"/>
                    </a:lnTo>
                    <a:lnTo>
                      <a:pt x="410" y="0"/>
                    </a:lnTo>
                    <a:lnTo>
                      <a:pt x="389" y="0"/>
                    </a:lnTo>
                    <a:lnTo>
                      <a:pt x="362" y="0"/>
                    </a:lnTo>
                    <a:lnTo>
                      <a:pt x="332" y="0"/>
                    </a:lnTo>
                    <a:lnTo>
                      <a:pt x="296" y="0"/>
                    </a:lnTo>
                    <a:lnTo>
                      <a:pt x="255" y="0"/>
                    </a:lnTo>
                    <a:lnTo>
                      <a:pt x="205" y="0"/>
                    </a:lnTo>
                    <a:lnTo>
                      <a:pt x="148" y="0"/>
                    </a:lnTo>
                    <a:lnTo>
                      <a:pt x="80" y="0"/>
                    </a:lnTo>
                    <a:lnTo>
                      <a:pt x="0" y="0"/>
                    </a:lnTo>
                    <a:lnTo>
                      <a:pt x="0" y="993"/>
                    </a:lnTo>
                    <a:lnTo>
                      <a:pt x="0" y="1765"/>
                    </a:lnTo>
                    <a:lnTo>
                      <a:pt x="0" y="2980"/>
                    </a:lnTo>
                    <a:lnTo>
                      <a:pt x="0" y="5300"/>
                    </a:lnTo>
                    <a:lnTo>
                      <a:pt x="34" y="5300"/>
                    </a:lnTo>
                    <a:lnTo>
                      <a:pt x="63" y="5300"/>
                    </a:lnTo>
                    <a:lnTo>
                      <a:pt x="87" y="5299"/>
                    </a:lnTo>
                    <a:lnTo>
                      <a:pt x="110" y="5299"/>
                    </a:lnTo>
                    <a:lnTo>
                      <a:pt x="129" y="5299"/>
                    </a:lnTo>
                    <a:lnTo>
                      <a:pt x="150" y="5299"/>
                    </a:lnTo>
                    <a:lnTo>
                      <a:pt x="171" y="5299"/>
                    </a:lnTo>
                    <a:lnTo>
                      <a:pt x="194" y="5299"/>
                    </a:lnTo>
                    <a:lnTo>
                      <a:pt x="220" y="5299"/>
                    </a:lnTo>
                    <a:lnTo>
                      <a:pt x="250" y="5299"/>
                    </a:lnTo>
                    <a:lnTo>
                      <a:pt x="286" y="5299"/>
                    </a:lnTo>
                    <a:lnTo>
                      <a:pt x="327" y="5299"/>
                    </a:lnTo>
                    <a:lnTo>
                      <a:pt x="377" y="5299"/>
                    </a:lnTo>
                    <a:lnTo>
                      <a:pt x="435" y="5299"/>
                    </a:lnTo>
                    <a:lnTo>
                      <a:pt x="503" y="5300"/>
                    </a:lnTo>
                    <a:lnTo>
                      <a:pt x="582" y="5300"/>
                    </a:lnTo>
                    <a:lnTo>
                      <a:pt x="582" y="4306"/>
                    </a:lnTo>
                    <a:lnTo>
                      <a:pt x="582" y="3533"/>
                    </a:lnTo>
                    <a:lnTo>
                      <a:pt x="582" y="2318"/>
                    </a:lnTo>
                    <a:lnTo>
                      <a:pt x="582"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99" name="Freeform 166">
                <a:extLst>
                  <a:ext uri="{FF2B5EF4-FFF2-40B4-BE49-F238E27FC236}">
                    <a16:creationId xmlns:a16="http://schemas.microsoft.com/office/drawing/2014/main" id="{9334A826-21D1-465B-91B1-7E2680A2E6D8}"/>
                  </a:ext>
                </a:extLst>
              </p:cNvPr>
              <p:cNvSpPr>
                <a:spLocks/>
              </p:cNvSpPr>
              <p:nvPr/>
            </p:nvSpPr>
            <p:spPr bwMode="auto">
              <a:xfrm>
                <a:off x="1966" y="1555"/>
                <a:ext cx="277" cy="2650"/>
              </a:xfrm>
              <a:custGeom>
                <a:avLst/>
                <a:gdLst>
                  <a:gd name="T0" fmla="*/ 9 w 554"/>
                  <a:gd name="T1" fmla="*/ 0 h 5300"/>
                  <a:gd name="T2" fmla="*/ 9 w 554"/>
                  <a:gd name="T3" fmla="*/ 0 h 5300"/>
                  <a:gd name="T4" fmla="*/ 8 w 554"/>
                  <a:gd name="T5" fmla="*/ 0 h 5300"/>
                  <a:gd name="T6" fmla="*/ 8 w 554"/>
                  <a:gd name="T7" fmla="*/ 0 h 5300"/>
                  <a:gd name="T8" fmla="*/ 8 w 554"/>
                  <a:gd name="T9" fmla="*/ 0 h 5300"/>
                  <a:gd name="T10" fmla="*/ 7 w 554"/>
                  <a:gd name="T11" fmla="*/ 0 h 5300"/>
                  <a:gd name="T12" fmla="*/ 7 w 554"/>
                  <a:gd name="T13" fmla="*/ 0 h 5300"/>
                  <a:gd name="T14" fmla="*/ 7 w 554"/>
                  <a:gd name="T15" fmla="*/ 0 h 5300"/>
                  <a:gd name="T16" fmla="*/ 6 w 554"/>
                  <a:gd name="T17" fmla="*/ 0 h 5300"/>
                  <a:gd name="T18" fmla="*/ 6 w 554"/>
                  <a:gd name="T19" fmla="*/ 0 h 5300"/>
                  <a:gd name="T20" fmla="*/ 5 w 554"/>
                  <a:gd name="T21" fmla="*/ 0 h 5300"/>
                  <a:gd name="T22" fmla="*/ 5 w 554"/>
                  <a:gd name="T23" fmla="*/ 0 h 5300"/>
                  <a:gd name="T24" fmla="*/ 4 w 554"/>
                  <a:gd name="T25" fmla="*/ 0 h 5300"/>
                  <a:gd name="T26" fmla="*/ 4 w 554"/>
                  <a:gd name="T27" fmla="*/ 0 h 5300"/>
                  <a:gd name="T28" fmla="*/ 3 w 554"/>
                  <a:gd name="T29" fmla="*/ 0 h 5300"/>
                  <a:gd name="T30" fmla="*/ 2 w 554"/>
                  <a:gd name="T31" fmla="*/ 0 h 5300"/>
                  <a:gd name="T32" fmla="*/ 0 w 554"/>
                  <a:gd name="T33" fmla="*/ 0 h 5300"/>
                  <a:gd name="T34" fmla="*/ 0 w 554"/>
                  <a:gd name="T35" fmla="*/ 16 h 5300"/>
                  <a:gd name="T36" fmla="*/ 0 w 554"/>
                  <a:gd name="T37" fmla="*/ 28 h 5300"/>
                  <a:gd name="T38" fmla="*/ 0 w 554"/>
                  <a:gd name="T39" fmla="*/ 47 h 5300"/>
                  <a:gd name="T40" fmla="*/ 0 w 554"/>
                  <a:gd name="T41" fmla="*/ 83 h 5300"/>
                  <a:gd name="T42" fmla="*/ 1 w 554"/>
                  <a:gd name="T43" fmla="*/ 83 h 5300"/>
                  <a:gd name="T44" fmla="*/ 1 w 554"/>
                  <a:gd name="T45" fmla="*/ 83 h 5300"/>
                  <a:gd name="T46" fmla="*/ 2 w 554"/>
                  <a:gd name="T47" fmla="*/ 83 h 5300"/>
                  <a:gd name="T48" fmla="*/ 2 w 554"/>
                  <a:gd name="T49" fmla="*/ 83 h 5300"/>
                  <a:gd name="T50" fmla="*/ 2 w 554"/>
                  <a:gd name="T51" fmla="*/ 83 h 5300"/>
                  <a:gd name="T52" fmla="*/ 3 w 554"/>
                  <a:gd name="T53" fmla="*/ 83 h 5300"/>
                  <a:gd name="T54" fmla="*/ 3 w 554"/>
                  <a:gd name="T55" fmla="*/ 83 h 5300"/>
                  <a:gd name="T56" fmla="*/ 3 w 554"/>
                  <a:gd name="T57" fmla="*/ 83 h 5300"/>
                  <a:gd name="T58" fmla="*/ 4 w 554"/>
                  <a:gd name="T59" fmla="*/ 83 h 5300"/>
                  <a:gd name="T60" fmla="*/ 4 w 554"/>
                  <a:gd name="T61" fmla="*/ 83 h 5300"/>
                  <a:gd name="T62" fmla="*/ 5 w 554"/>
                  <a:gd name="T63" fmla="*/ 83 h 5300"/>
                  <a:gd name="T64" fmla="*/ 5 w 554"/>
                  <a:gd name="T65" fmla="*/ 83 h 5300"/>
                  <a:gd name="T66" fmla="*/ 6 w 554"/>
                  <a:gd name="T67" fmla="*/ 83 h 5300"/>
                  <a:gd name="T68" fmla="*/ 7 w 554"/>
                  <a:gd name="T69" fmla="*/ 83 h 5300"/>
                  <a:gd name="T70" fmla="*/ 8 w 554"/>
                  <a:gd name="T71" fmla="*/ 83 h 5300"/>
                  <a:gd name="T72" fmla="*/ 9 w 554"/>
                  <a:gd name="T73" fmla="*/ 83 h 5300"/>
                  <a:gd name="T74" fmla="*/ 9 w 554"/>
                  <a:gd name="T75" fmla="*/ 68 h 5300"/>
                  <a:gd name="T76" fmla="*/ 9 w 554"/>
                  <a:gd name="T77" fmla="*/ 56 h 5300"/>
                  <a:gd name="T78" fmla="*/ 9 w 554"/>
                  <a:gd name="T79" fmla="*/ 37 h 5300"/>
                  <a:gd name="T80" fmla="*/ 9 w 55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4" h="5300">
                    <a:moveTo>
                      <a:pt x="554" y="0"/>
                    </a:moveTo>
                    <a:lnTo>
                      <a:pt x="522" y="0"/>
                    </a:lnTo>
                    <a:lnTo>
                      <a:pt x="496" y="0"/>
                    </a:lnTo>
                    <a:lnTo>
                      <a:pt x="471" y="0"/>
                    </a:lnTo>
                    <a:lnTo>
                      <a:pt x="451" y="0"/>
                    </a:lnTo>
                    <a:lnTo>
                      <a:pt x="431" y="0"/>
                    </a:lnTo>
                    <a:lnTo>
                      <a:pt x="411" y="0"/>
                    </a:lnTo>
                    <a:lnTo>
                      <a:pt x="392" y="0"/>
                    </a:lnTo>
                    <a:lnTo>
                      <a:pt x="370" y="0"/>
                    </a:lnTo>
                    <a:lnTo>
                      <a:pt x="345" y="0"/>
                    </a:lnTo>
                    <a:lnTo>
                      <a:pt x="316" y="0"/>
                    </a:lnTo>
                    <a:lnTo>
                      <a:pt x="282" y="0"/>
                    </a:lnTo>
                    <a:lnTo>
                      <a:pt x="242" y="0"/>
                    </a:lnTo>
                    <a:lnTo>
                      <a:pt x="196" y="0"/>
                    </a:lnTo>
                    <a:lnTo>
                      <a:pt x="140" y="0"/>
                    </a:lnTo>
                    <a:lnTo>
                      <a:pt x="75" y="0"/>
                    </a:lnTo>
                    <a:lnTo>
                      <a:pt x="0" y="0"/>
                    </a:lnTo>
                    <a:lnTo>
                      <a:pt x="0" y="993"/>
                    </a:lnTo>
                    <a:lnTo>
                      <a:pt x="0" y="1765"/>
                    </a:lnTo>
                    <a:lnTo>
                      <a:pt x="0" y="2980"/>
                    </a:lnTo>
                    <a:lnTo>
                      <a:pt x="0" y="5300"/>
                    </a:lnTo>
                    <a:lnTo>
                      <a:pt x="33" y="5300"/>
                    </a:lnTo>
                    <a:lnTo>
                      <a:pt x="59" y="5300"/>
                    </a:lnTo>
                    <a:lnTo>
                      <a:pt x="83" y="5299"/>
                    </a:lnTo>
                    <a:lnTo>
                      <a:pt x="104" y="5299"/>
                    </a:lnTo>
                    <a:lnTo>
                      <a:pt x="123" y="5299"/>
                    </a:lnTo>
                    <a:lnTo>
                      <a:pt x="143" y="5299"/>
                    </a:lnTo>
                    <a:lnTo>
                      <a:pt x="163" y="5299"/>
                    </a:lnTo>
                    <a:lnTo>
                      <a:pt x="185" y="5299"/>
                    </a:lnTo>
                    <a:lnTo>
                      <a:pt x="210" y="5299"/>
                    </a:lnTo>
                    <a:lnTo>
                      <a:pt x="239" y="5299"/>
                    </a:lnTo>
                    <a:lnTo>
                      <a:pt x="272" y="5299"/>
                    </a:lnTo>
                    <a:lnTo>
                      <a:pt x="312" y="5299"/>
                    </a:lnTo>
                    <a:lnTo>
                      <a:pt x="358" y="5299"/>
                    </a:lnTo>
                    <a:lnTo>
                      <a:pt x="415" y="5299"/>
                    </a:lnTo>
                    <a:lnTo>
                      <a:pt x="479" y="5300"/>
                    </a:lnTo>
                    <a:lnTo>
                      <a:pt x="554" y="5300"/>
                    </a:lnTo>
                    <a:lnTo>
                      <a:pt x="554" y="4306"/>
                    </a:lnTo>
                    <a:lnTo>
                      <a:pt x="554" y="3533"/>
                    </a:lnTo>
                    <a:lnTo>
                      <a:pt x="554" y="2318"/>
                    </a:lnTo>
                    <a:lnTo>
                      <a:pt x="554"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00" name="Freeform 167">
                <a:extLst>
                  <a:ext uri="{FF2B5EF4-FFF2-40B4-BE49-F238E27FC236}">
                    <a16:creationId xmlns:a16="http://schemas.microsoft.com/office/drawing/2014/main" id="{8B5844B4-3277-4E00-BD56-2953D5E8E869}"/>
                  </a:ext>
                </a:extLst>
              </p:cNvPr>
              <p:cNvSpPr>
                <a:spLocks/>
              </p:cNvSpPr>
              <p:nvPr/>
            </p:nvSpPr>
            <p:spPr bwMode="auto">
              <a:xfrm>
                <a:off x="1969" y="1555"/>
                <a:ext cx="263" cy="2650"/>
              </a:xfrm>
              <a:custGeom>
                <a:avLst/>
                <a:gdLst>
                  <a:gd name="T0" fmla="*/ 8 w 527"/>
                  <a:gd name="T1" fmla="*/ 0 h 5300"/>
                  <a:gd name="T2" fmla="*/ 7 w 527"/>
                  <a:gd name="T3" fmla="*/ 0 h 5300"/>
                  <a:gd name="T4" fmla="*/ 7 w 527"/>
                  <a:gd name="T5" fmla="*/ 0 h 5300"/>
                  <a:gd name="T6" fmla="*/ 7 w 527"/>
                  <a:gd name="T7" fmla="*/ 0 h 5300"/>
                  <a:gd name="T8" fmla="*/ 6 w 527"/>
                  <a:gd name="T9" fmla="*/ 0 h 5300"/>
                  <a:gd name="T10" fmla="*/ 6 w 527"/>
                  <a:gd name="T11" fmla="*/ 0 h 5300"/>
                  <a:gd name="T12" fmla="*/ 6 w 527"/>
                  <a:gd name="T13" fmla="*/ 0 h 5300"/>
                  <a:gd name="T14" fmla="*/ 5 w 527"/>
                  <a:gd name="T15" fmla="*/ 0 h 5300"/>
                  <a:gd name="T16" fmla="*/ 5 w 527"/>
                  <a:gd name="T17" fmla="*/ 0 h 5300"/>
                  <a:gd name="T18" fmla="*/ 5 w 527"/>
                  <a:gd name="T19" fmla="*/ 0 h 5300"/>
                  <a:gd name="T20" fmla="*/ 4 w 527"/>
                  <a:gd name="T21" fmla="*/ 0 h 5300"/>
                  <a:gd name="T22" fmla="*/ 4 w 527"/>
                  <a:gd name="T23" fmla="*/ 0 h 5300"/>
                  <a:gd name="T24" fmla="*/ 3 w 527"/>
                  <a:gd name="T25" fmla="*/ 0 h 5300"/>
                  <a:gd name="T26" fmla="*/ 2 w 527"/>
                  <a:gd name="T27" fmla="*/ 0 h 5300"/>
                  <a:gd name="T28" fmla="*/ 2 w 527"/>
                  <a:gd name="T29" fmla="*/ 0 h 5300"/>
                  <a:gd name="T30" fmla="*/ 1 w 527"/>
                  <a:gd name="T31" fmla="*/ 0 h 5300"/>
                  <a:gd name="T32" fmla="*/ 0 w 527"/>
                  <a:gd name="T33" fmla="*/ 0 h 5300"/>
                  <a:gd name="T34" fmla="*/ 0 w 527"/>
                  <a:gd name="T35" fmla="*/ 16 h 5300"/>
                  <a:gd name="T36" fmla="*/ 0 w 527"/>
                  <a:gd name="T37" fmla="*/ 28 h 5300"/>
                  <a:gd name="T38" fmla="*/ 0 w 527"/>
                  <a:gd name="T39" fmla="*/ 47 h 5300"/>
                  <a:gd name="T40" fmla="*/ 0 w 527"/>
                  <a:gd name="T41" fmla="*/ 83 h 5300"/>
                  <a:gd name="T42" fmla="*/ 0 w 527"/>
                  <a:gd name="T43" fmla="*/ 83 h 5300"/>
                  <a:gd name="T44" fmla="*/ 0 w 527"/>
                  <a:gd name="T45" fmla="*/ 83 h 5300"/>
                  <a:gd name="T46" fmla="*/ 1 w 527"/>
                  <a:gd name="T47" fmla="*/ 83 h 5300"/>
                  <a:gd name="T48" fmla="*/ 1 w 527"/>
                  <a:gd name="T49" fmla="*/ 83 h 5300"/>
                  <a:gd name="T50" fmla="*/ 1 w 527"/>
                  <a:gd name="T51" fmla="*/ 83 h 5300"/>
                  <a:gd name="T52" fmla="*/ 2 w 527"/>
                  <a:gd name="T53" fmla="*/ 83 h 5300"/>
                  <a:gd name="T54" fmla="*/ 2 w 527"/>
                  <a:gd name="T55" fmla="*/ 83 h 5300"/>
                  <a:gd name="T56" fmla="*/ 2 w 527"/>
                  <a:gd name="T57" fmla="*/ 83 h 5300"/>
                  <a:gd name="T58" fmla="*/ 3 w 527"/>
                  <a:gd name="T59" fmla="*/ 83 h 5300"/>
                  <a:gd name="T60" fmla="*/ 3 w 527"/>
                  <a:gd name="T61" fmla="*/ 83 h 5300"/>
                  <a:gd name="T62" fmla="*/ 4 w 527"/>
                  <a:gd name="T63" fmla="*/ 83 h 5300"/>
                  <a:gd name="T64" fmla="*/ 4 w 527"/>
                  <a:gd name="T65" fmla="*/ 83 h 5300"/>
                  <a:gd name="T66" fmla="*/ 5 w 527"/>
                  <a:gd name="T67" fmla="*/ 83 h 5300"/>
                  <a:gd name="T68" fmla="*/ 6 w 527"/>
                  <a:gd name="T69" fmla="*/ 83 h 5300"/>
                  <a:gd name="T70" fmla="*/ 7 w 527"/>
                  <a:gd name="T71" fmla="*/ 83 h 5300"/>
                  <a:gd name="T72" fmla="*/ 8 w 527"/>
                  <a:gd name="T73" fmla="*/ 83 h 5300"/>
                  <a:gd name="T74" fmla="*/ 8 w 527"/>
                  <a:gd name="T75" fmla="*/ 68 h 5300"/>
                  <a:gd name="T76" fmla="*/ 8 w 527"/>
                  <a:gd name="T77" fmla="*/ 56 h 5300"/>
                  <a:gd name="T78" fmla="*/ 8 w 527"/>
                  <a:gd name="T79" fmla="*/ 37 h 5300"/>
                  <a:gd name="T80" fmla="*/ 8 w 52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7" h="5300">
                    <a:moveTo>
                      <a:pt x="527" y="0"/>
                    </a:moveTo>
                    <a:lnTo>
                      <a:pt x="497" y="0"/>
                    </a:lnTo>
                    <a:lnTo>
                      <a:pt x="470" y="0"/>
                    </a:lnTo>
                    <a:lnTo>
                      <a:pt x="448" y="0"/>
                    </a:lnTo>
                    <a:lnTo>
                      <a:pt x="429" y="0"/>
                    </a:lnTo>
                    <a:lnTo>
                      <a:pt x="409" y="0"/>
                    </a:lnTo>
                    <a:lnTo>
                      <a:pt x="391" y="0"/>
                    </a:lnTo>
                    <a:lnTo>
                      <a:pt x="372" y="0"/>
                    </a:lnTo>
                    <a:lnTo>
                      <a:pt x="351" y="0"/>
                    </a:lnTo>
                    <a:lnTo>
                      <a:pt x="328" y="0"/>
                    </a:lnTo>
                    <a:lnTo>
                      <a:pt x="301" y="0"/>
                    </a:lnTo>
                    <a:lnTo>
                      <a:pt x="269" y="0"/>
                    </a:lnTo>
                    <a:lnTo>
                      <a:pt x="231" y="0"/>
                    </a:lnTo>
                    <a:lnTo>
                      <a:pt x="186" y="0"/>
                    </a:lnTo>
                    <a:lnTo>
                      <a:pt x="134" y="0"/>
                    </a:lnTo>
                    <a:lnTo>
                      <a:pt x="72" y="0"/>
                    </a:lnTo>
                    <a:lnTo>
                      <a:pt x="0" y="0"/>
                    </a:lnTo>
                    <a:lnTo>
                      <a:pt x="0" y="993"/>
                    </a:lnTo>
                    <a:lnTo>
                      <a:pt x="0" y="1765"/>
                    </a:lnTo>
                    <a:lnTo>
                      <a:pt x="0" y="2980"/>
                    </a:lnTo>
                    <a:lnTo>
                      <a:pt x="0" y="5300"/>
                    </a:lnTo>
                    <a:lnTo>
                      <a:pt x="30" y="5300"/>
                    </a:lnTo>
                    <a:lnTo>
                      <a:pt x="57" y="5300"/>
                    </a:lnTo>
                    <a:lnTo>
                      <a:pt x="78" y="5299"/>
                    </a:lnTo>
                    <a:lnTo>
                      <a:pt x="98" y="5299"/>
                    </a:lnTo>
                    <a:lnTo>
                      <a:pt x="118" y="5299"/>
                    </a:lnTo>
                    <a:lnTo>
                      <a:pt x="136" y="5299"/>
                    </a:lnTo>
                    <a:lnTo>
                      <a:pt x="155" y="5299"/>
                    </a:lnTo>
                    <a:lnTo>
                      <a:pt x="175" y="5299"/>
                    </a:lnTo>
                    <a:lnTo>
                      <a:pt x="198" y="5299"/>
                    </a:lnTo>
                    <a:lnTo>
                      <a:pt x="226" y="5299"/>
                    </a:lnTo>
                    <a:lnTo>
                      <a:pt x="258" y="5299"/>
                    </a:lnTo>
                    <a:lnTo>
                      <a:pt x="296" y="5299"/>
                    </a:lnTo>
                    <a:lnTo>
                      <a:pt x="341" y="5299"/>
                    </a:lnTo>
                    <a:lnTo>
                      <a:pt x="393" y="5299"/>
                    </a:lnTo>
                    <a:lnTo>
                      <a:pt x="455" y="5300"/>
                    </a:lnTo>
                    <a:lnTo>
                      <a:pt x="527" y="5300"/>
                    </a:lnTo>
                    <a:lnTo>
                      <a:pt x="527" y="4306"/>
                    </a:lnTo>
                    <a:lnTo>
                      <a:pt x="527" y="3533"/>
                    </a:lnTo>
                    <a:lnTo>
                      <a:pt x="527" y="2318"/>
                    </a:lnTo>
                    <a:lnTo>
                      <a:pt x="527"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01" name="Freeform 168">
                <a:extLst>
                  <a:ext uri="{FF2B5EF4-FFF2-40B4-BE49-F238E27FC236}">
                    <a16:creationId xmlns:a16="http://schemas.microsoft.com/office/drawing/2014/main" id="{6B0BCF62-D089-4E0A-9973-A25D67A08F69}"/>
                  </a:ext>
                </a:extLst>
              </p:cNvPr>
              <p:cNvSpPr>
                <a:spLocks/>
              </p:cNvSpPr>
              <p:nvPr/>
            </p:nvSpPr>
            <p:spPr bwMode="auto">
              <a:xfrm>
                <a:off x="1973" y="1555"/>
                <a:ext cx="249" cy="2650"/>
              </a:xfrm>
              <a:custGeom>
                <a:avLst/>
                <a:gdLst>
                  <a:gd name="T0" fmla="*/ 7 w 500"/>
                  <a:gd name="T1" fmla="*/ 0 h 5300"/>
                  <a:gd name="T2" fmla="*/ 7 w 500"/>
                  <a:gd name="T3" fmla="*/ 0 h 5300"/>
                  <a:gd name="T4" fmla="*/ 6 w 500"/>
                  <a:gd name="T5" fmla="*/ 0 h 5300"/>
                  <a:gd name="T6" fmla="*/ 6 w 500"/>
                  <a:gd name="T7" fmla="*/ 0 h 5300"/>
                  <a:gd name="T8" fmla="*/ 6 w 500"/>
                  <a:gd name="T9" fmla="*/ 0 h 5300"/>
                  <a:gd name="T10" fmla="*/ 6 w 500"/>
                  <a:gd name="T11" fmla="*/ 0 h 5300"/>
                  <a:gd name="T12" fmla="*/ 5 w 500"/>
                  <a:gd name="T13" fmla="*/ 0 h 5300"/>
                  <a:gd name="T14" fmla="*/ 5 w 500"/>
                  <a:gd name="T15" fmla="*/ 0 h 5300"/>
                  <a:gd name="T16" fmla="*/ 5 w 500"/>
                  <a:gd name="T17" fmla="*/ 0 h 5300"/>
                  <a:gd name="T18" fmla="*/ 4 w 500"/>
                  <a:gd name="T19" fmla="*/ 0 h 5300"/>
                  <a:gd name="T20" fmla="*/ 4 w 500"/>
                  <a:gd name="T21" fmla="*/ 0 h 5300"/>
                  <a:gd name="T22" fmla="*/ 3 w 500"/>
                  <a:gd name="T23" fmla="*/ 0 h 5300"/>
                  <a:gd name="T24" fmla="*/ 3 w 500"/>
                  <a:gd name="T25" fmla="*/ 0 h 5300"/>
                  <a:gd name="T26" fmla="*/ 2 w 500"/>
                  <a:gd name="T27" fmla="*/ 0 h 5300"/>
                  <a:gd name="T28" fmla="*/ 1 w 500"/>
                  <a:gd name="T29" fmla="*/ 0 h 5300"/>
                  <a:gd name="T30" fmla="*/ 1 w 500"/>
                  <a:gd name="T31" fmla="*/ 0 h 5300"/>
                  <a:gd name="T32" fmla="*/ 0 w 500"/>
                  <a:gd name="T33" fmla="*/ 0 h 5300"/>
                  <a:gd name="T34" fmla="*/ 0 w 500"/>
                  <a:gd name="T35" fmla="*/ 16 h 5300"/>
                  <a:gd name="T36" fmla="*/ 0 w 500"/>
                  <a:gd name="T37" fmla="*/ 28 h 5300"/>
                  <a:gd name="T38" fmla="*/ 0 w 500"/>
                  <a:gd name="T39" fmla="*/ 47 h 5300"/>
                  <a:gd name="T40" fmla="*/ 0 w 500"/>
                  <a:gd name="T41" fmla="*/ 83 h 5300"/>
                  <a:gd name="T42" fmla="*/ 0 w 500"/>
                  <a:gd name="T43" fmla="*/ 83 h 5300"/>
                  <a:gd name="T44" fmla="*/ 0 w 500"/>
                  <a:gd name="T45" fmla="*/ 83 h 5300"/>
                  <a:gd name="T46" fmla="*/ 1 w 500"/>
                  <a:gd name="T47" fmla="*/ 83 h 5300"/>
                  <a:gd name="T48" fmla="*/ 1 w 500"/>
                  <a:gd name="T49" fmla="*/ 83 h 5300"/>
                  <a:gd name="T50" fmla="*/ 1 w 500"/>
                  <a:gd name="T51" fmla="*/ 83 h 5300"/>
                  <a:gd name="T52" fmla="*/ 2 w 500"/>
                  <a:gd name="T53" fmla="*/ 83 h 5300"/>
                  <a:gd name="T54" fmla="*/ 2 w 500"/>
                  <a:gd name="T55" fmla="*/ 83 h 5300"/>
                  <a:gd name="T56" fmla="*/ 2 w 500"/>
                  <a:gd name="T57" fmla="*/ 83 h 5300"/>
                  <a:gd name="T58" fmla="*/ 2 w 500"/>
                  <a:gd name="T59" fmla="*/ 83 h 5300"/>
                  <a:gd name="T60" fmla="*/ 3 w 500"/>
                  <a:gd name="T61" fmla="*/ 83 h 5300"/>
                  <a:gd name="T62" fmla="*/ 3 w 500"/>
                  <a:gd name="T63" fmla="*/ 83 h 5300"/>
                  <a:gd name="T64" fmla="*/ 4 w 500"/>
                  <a:gd name="T65" fmla="*/ 83 h 5300"/>
                  <a:gd name="T66" fmla="*/ 5 w 500"/>
                  <a:gd name="T67" fmla="*/ 83 h 5300"/>
                  <a:gd name="T68" fmla="*/ 5 w 500"/>
                  <a:gd name="T69" fmla="*/ 83 h 5300"/>
                  <a:gd name="T70" fmla="*/ 6 w 500"/>
                  <a:gd name="T71" fmla="*/ 83 h 5300"/>
                  <a:gd name="T72" fmla="*/ 7 w 500"/>
                  <a:gd name="T73" fmla="*/ 83 h 5300"/>
                  <a:gd name="T74" fmla="*/ 7 w 500"/>
                  <a:gd name="T75" fmla="*/ 68 h 5300"/>
                  <a:gd name="T76" fmla="*/ 7 w 500"/>
                  <a:gd name="T77" fmla="*/ 56 h 5300"/>
                  <a:gd name="T78" fmla="*/ 7 w 500"/>
                  <a:gd name="T79" fmla="*/ 37 h 5300"/>
                  <a:gd name="T80" fmla="*/ 7 w 50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00" h="5300">
                    <a:moveTo>
                      <a:pt x="500" y="0"/>
                    </a:moveTo>
                    <a:lnTo>
                      <a:pt x="471" y="0"/>
                    </a:lnTo>
                    <a:lnTo>
                      <a:pt x="447" y="0"/>
                    </a:lnTo>
                    <a:lnTo>
                      <a:pt x="425" y="0"/>
                    </a:lnTo>
                    <a:lnTo>
                      <a:pt x="407" y="0"/>
                    </a:lnTo>
                    <a:lnTo>
                      <a:pt x="388" y="0"/>
                    </a:lnTo>
                    <a:lnTo>
                      <a:pt x="371" y="0"/>
                    </a:lnTo>
                    <a:lnTo>
                      <a:pt x="353" y="0"/>
                    </a:lnTo>
                    <a:lnTo>
                      <a:pt x="333" y="0"/>
                    </a:lnTo>
                    <a:lnTo>
                      <a:pt x="311" y="0"/>
                    </a:lnTo>
                    <a:lnTo>
                      <a:pt x="286" y="0"/>
                    </a:lnTo>
                    <a:lnTo>
                      <a:pt x="255" y="0"/>
                    </a:lnTo>
                    <a:lnTo>
                      <a:pt x="219" y="0"/>
                    </a:lnTo>
                    <a:lnTo>
                      <a:pt x="176" y="0"/>
                    </a:lnTo>
                    <a:lnTo>
                      <a:pt x="127" y="0"/>
                    </a:lnTo>
                    <a:lnTo>
                      <a:pt x="68" y="0"/>
                    </a:lnTo>
                    <a:lnTo>
                      <a:pt x="0" y="0"/>
                    </a:lnTo>
                    <a:lnTo>
                      <a:pt x="0" y="993"/>
                    </a:lnTo>
                    <a:lnTo>
                      <a:pt x="0" y="1765"/>
                    </a:lnTo>
                    <a:lnTo>
                      <a:pt x="0" y="2980"/>
                    </a:lnTo>
                    <a:lnTo>
                      <a:pt x="0" y="5300"/>
                    </a:lnTo>
                    <a:lnTo>
                      <a:pt x="29" y="5300"/>
                    </a:lnTo>
                    <a:lnTo>
                      <a:pt x="53" y="5300"/>
                    </a:lnTo>
                    <a:lnTo>
                      <a:pt x="75" y="5299"/>
                    </a:lnTo>
                    <a:lnTo>
                      <a:pt x="93" y="5299"/>
                    </a:lnTo>
                    <a:lnTo>
                      <a:pt x="112" y="5299"/>
                    </a:lnTo>
                    <a:lnTo>
                      <a:pt x="129" y="5299"/>
                    </a:lnTo>
                    <a:lnTo>
                      <a:pt x="148" y="5299"/>
                    </a:lnTo>
                    <a:lnTo>
                      <a:pt x="167" y="5299"/>
                    </a:lnTo>
                    <a:lnTo>
                      <a:pt x="189" y="5299"/>
                    </a:lnTo>
                    <a:lnTo>
                      <a:pt x="214" y="5299"/>
                    </a:lnTo>
                    <a:lnTo>
                      <a:pt x="245" y="5299"/>
                    </a:lnTo>
                    <a:lnTo>
                      <a:pt x="281" y="5299"/>
                    </a:lnTo>
                    <a:lnTo>
                      <a:pt x="324" y="5299"/>
                    </a:lnTo>
                    <a:lnTo>
                      <a:pt x="373" y="5299"/>
                    </a:lnTo>
                    <a:lnTo>
                      <a:pt x="432" y="5300"/>
                    </a:lnTo>
                    <a:lnTo>
                      <a:pt x="500" y="5300"/>
                    </a:lnTo>
                    <a:lnTo>
                      <a:pt x="500" y="4306"/>
                    </a:lnTo>
                    <a:lnTo>
                      <a:pt x="500" y="3533"/>
                    </a:lnTo>
                    <a:lnTo>
                      <a:pt x="500" y="2318"/>
                    </a:lnTo>
                    <a:lnTo>
                      <a:pt x="500"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02" name="Freeform 169">
                <a:extLst>
                  <a:ext uri="{FF2B5EF4-FFF2-40B4-BE49-F238E27FC236}">
                    <a16:creationId xmlns:a16="http://schemas.microsoft.com/office/drawing/2014/main" id="{83437025-0EB0-43AC-AB0A-D291C02F6B94}"/>
                  </a:ext>
                </a:extLst>
              </p:cNvPr>
              <p:cNvSpPr>
                <a:spLocks/>
              </p:cNvSpPr>
              <p:nvPr/>
            </p:nvSpPr>
            <p:spPr bwMode="auto">
              <a:xfrm>
                <a:off x="1977" y="1555"/>
                <a:ext cx="235" cy="2650"/>
              </a:xfrm>
              <a:custGeom>
                <a:avLst/>
                <a:gdLst>
                  <a:gd name="T0" fmla="*/ 7 w 471"/>
                  <a:gd name="T1" fmla="*/ 0 h 5300"/>
                  <a:gd name="T2" fmla="*/ 6 w 471"/>
                  <a:gd name="T3" fmla="*/ 0 h 5300"/>
                  <a:gd name="T4" fmla="*/ 6 w 471"/>
                  <a:gd name="T5" fmla="*/ 0 h 5300"/>
                  <a:gd name="T6" fmla="*/ 6 w 471"/>
                  <a:gd name="T7" fmla="*/ 0 h 5300"/>
                  <a:gd name="T8" fmla="*/ 5 w 471"/>
                  <a:gd name="T9" fmla="*/ 0 h 5300"/>
                  <a:gd name="T10" fmla="*/ 5 w 471"/>
                  <a:gd name="T11" fmla="*/ 0 h 5300"/>
                  <a:gd name="T12" fmla="*/ 5 w 471"/>
                  <a:gd name="T13" fmla="*/ 0 h 5300"/>
                  <a:gd name="T14" fmla="*/ 5 w 471"/>
                  <a:gd name="T15" fmla="*/ 0 h 5300"/>
                  <a:gd name="T16" fmla="*/ 4 w 471"/>
                  <a:gd name="T17" fmla="*/ 0 h 5300"/>
                  <a:gd name="T18" fmla="*/ 4 w 471"/>
                  <a:gd name="T19" fmla="*/ 0 h 5300"/>
                  <a:gd name="T20" fmla="*/ 4 w 471"/>
                  <a:gd name="T21" fmla="*/ 0 h 5300"/>
                  <a:gd name="T22" fmla="*/ 3 w 471"/>
                  <a:gd name="T23" fmla="*/ 0 h 5300"/>
                  <a:gd name="T24" fmla="*/ 3 w 471"/>
                  <a:gd name="T25" fmla="*/ 0 h 5300"/>
                  <a:gd name="T26" fmla="*/ 2 w 471"/>
                  <a:gd name="T27" fmla="*/ 0 h 5300"/>
                  <a:gd name="T28" fmla="*/ 1 w 471"/>
                  <a:gd name="T29" fmla="*/ 0 h 5300"/>
                  <a:gd name="T30" fmla="*/ 1 w 471"/>
                  <a:gd name="T31" fmla="*/ 0 h 5300"/>
                  <a:gd name="T32" fmla="*/ 0 w 471"/>
                  <a:gd name="T33" fmla="*/ 0 h 5300"/>
                  <a:gd name="T34" fmla="*/ 0 w 471"/>
                  <a:gd name="T35" fmla="*/ 16 h 5300"/>
                  <a:gd name="T36" fmla="*/ 0 w 471"/>
                  <a:gd name="T37" fmla="*/ 28 h 5300"/>
                  <a:gd name="T38" fmla="*/ 0 w 471"/>
                  <a:gd name="T39" fmla="*/ 47 h 5300"/>
                  <a:gd name="T40" fmla="*/ 0 w 471"/>
                  <a:gd name="T41" fmla="*/ 83 h 5300"/>
                  <a:gd name="T42" fmla="*/ 0 w 471"/>
                  <a:gd name="T43" fmla="*/ 83 h 5300"/>
                  <a:gd name="T44" fmla="*/ 0 w 471"/>
                  <a:gd name="T45" fmla="*/ 83 h 5300"/>
                  <a:gd name="T46" fmla="*/ 1 w 471"/>
                  <a:gd name="T47" fmla="*/ 83 h 5300"/>
                  <a:gd name="T48" fmla="*/ 1 w 471"/>
                  <a:gd name="T49" fmla="*/ 83 h 5300"/>
                  <a:gd name="T50" fmla="*/ 1 w 471"/>
                  <a:gd name="T51" fmla="*/ 83 h 5300"/>
                  <a:gd name="T52" fmla="*/ 1 w 471"/>
                  <a:gd name="T53" fmla="*/ 83 h 5300"/>
                  <a:gd name="T54" fmla="*/ 2 w 471"/>
                  <a:gd name="T55" fmla="*/ 83 h 5300"/>
                  <a:gd name="T56" fmla="*/ 2 w 471"/>
                  <a:gd name="T57" fmla="*/ 83 h 5300"/>
                  <a:gd name="T58" fmla="*/ 2 w 471"/>
                  <a:gd name="T59" fmla="*/ 83 h 5300"/>
                  <a:gd name="T60" fmla="*/ 3 w 471"/>
                  <a:gd name="T61" fmla="*/ 83 h 5300"/>
                  <a:gd name="T62" fmla="*/ 3 w 471"/>
                  <a:gd name="T63" fmla="*/ 83 h 5300"/>
                  <a:gd name="T64" fmla="*/ 4 w 471"/>
                  <a:gd name="T65" fmla="*/ 83 h 5300"/>
                  <a:gd name="T66" fmla="*/ 4 w 471"/>
                  <a:gd name="T67" fmla="*/ 83 h 5300"/>
                  <a:gd name="T68" fmla="*/ 5 w 471"/>
                  <a:gd name="T69" fmla="*/ 83 h 5300"/>
                  <a:gd name="T70" fmla="*/ 6 w 471"/>
                  <a:gd name="T71" fmla="*/ 83 h 5300"/>
                  <a:gd name="T72" fmla="*/ 7 w 471"/>
                  <a:gd name="T73" fmla="*/ 83 h 5300"/>
                  <a:gd name="T74" fmla="*/ 7 w 471"/>
                  <a:gd name="T75" fmla="*/ 68 h 5300"/>
                  <a:gd name="T76" fmla="*/ 7 w 471"/>
                  <a:gd name="T77" fmla="*/ 56 h 5300"/>
                  <a:gd name="T78" fmla="*/ 7 w 471"/>
                  <a:gd name="T79" fmla="*/ 37 h 5300"/>
                  <a:gd name="T80" fmla="*/ 7 w 471"/>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71" h="5300">
                    <a:moveTo>
                      <a:pt x="471" y="0"/>
                    </a:moveTo>
                    <a:lnTo>
                      <a:pt x="444" y="0"/>
                    </a:lnTo>
                    <a:lnTo>
                      <a:pt x="421" y="0"/>
                    </a:lnTo>
                    <a:lnTo>
                      <a:pt x="401" y="0"/>
                    </a:lnTo>
                    <a:lnTo>
                      <a:pt x="383" y="0"/>
                    </a:lnTo>
                    <a:lnTo>
                      <a:pt x="366" y="0"/>
                    </a:lnTo>
                    <a:lnTo>
                      <a:pt x="350" y="0"/>
                    </a:lnTo>
                    <a:lnTo>
                      <a:pt x="333" y="0"/>
                    </a:lnTo>
                    <a:lnTo>
                      <a:pt x="315" y="0"/>
                    </a:lnTo>
                    <a:lnTo>
                      <a:pt x="293" y="0"/>
                    </a:lnTo>
                    <a:lnTo>
                      <a:pt x="269" y="0"/>
                    </a:lnTo>
                    <a:lnTo>
                      <a:pt x="240" y="0"/>
                    </a:lnTo>
                    <a:lnTo>
                      <a:pt x="206" y="0"/>
                    </a:lnTo>
                    <a:lnTo>
                      <a:pt x="166" y="0"/>
                    </a:lnTo>
                    <a:lnTo>
                      <a:pt x="119" y="0"/>
                    </a:lnTo>
                    <a:lnTo>
                      <a:pt x="65" y="0"/>
                    </a:lnTo>
                    <a:lnTo>
                      <a:pt x="0" y="0"/>
                    </a:lnTo>
                    <a:lnTo>
                      <a:pt x="0" y="993"/>
                    </a:lnTo>
                    <a:lnTo>
                      <a:pt x="0" y="1765"/>
                    </a:lnTo>
                    <a:lnTo>
                      <a:pt x="0" y="2980"/>
                    </a:lnTo>
                    <a:lnTo>
                      <a:pt x="0" y="5300"/>
                    </a:lnTo>
                    <a:lnTo>
                      <a:pt x="28" y="5300"/>
                    </a:lnTo>
                    <a:lnTo>
                      <a:pt x="51" y="5300"/>
                    </a:lnTo>
                    <a:lnTo>
                      <a:pt x="70" y="5299"/>
                    </a:lnTo>
                    <a:lnTo>
                      <a:pt x="88" y="5299"/>
                    </a:lnTo>
                    <a:lnTo>
                      <a:pt x="105" y="5299"/>
                    </a:lnTo>
                    <a:lnTo>
                      <a:pt x="121" y="5299"/>
                    </a:lnTo>
                    <a:lnTo>
                      <a:pt x="138" y="5299"/>
                    </a:lnTo>
                    <a:lnTo>
                      <a:pt x="157" y="5299"/>
                    </a:lnTo>
                    <a:lnTo>
                      <a:pt x="178" y="5299"/>
                    </a:lnTo>
                    <a:lnTo>
                      <a:pt x="202" y="5299"/>
                    </a:lnTo>
                    <a:lnTo>
                      <a:pt x="231" y="5299"/>
                    </a:lnTo>
                    <a:lnTo>
                      <a:pt x="265" y="5299"/>
                    </a:lnTo>
                    <a:lnTo>
                      <a:pt x="304" y="5299"/>
                    </a:lnTo>
                    <a:lnTo>
                      <a:pt x="351" y="5299"/>
                    </a:lnTo>
                    <a:lnTo>
                      <a:pt x="407" y="5300"/>
                    </a:lnTo>
                    <a:lnTo>
                      <a:pt x="471" y="5300"/>
                    </a:lnTo>
                    <a:lnTo>
                      <a:pt x="471" y="4306"/>
                    </a:lnTo>
                    <a:lnTo>
                      <a:pt x="471" y="3533"/>
                    </a:lnTo>
                    <a:lnTo>
                      <a:pt x="471" y="2318"/>
                    </a:lnTo>
                    <a:lnTo>
                      <a:pt x="471"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03" name="Freeform 170">
                <a:extLst>
                  <a:ext uri="{FF2B5EF4-FFF2-40B4-BE49-F238E27FC236}">
                    <a16:creationId xmlns:a16="http://schemas.microsoft.com/office/drawing/2014/main" id="{E5E58765-C402-47D5-8A38-484C98D0F2FA}"/>
                  </a:ext>
                </a:extLst>
              </p:cNvPr>
              <p:cNvSpPr>
                <a:spLocks/>
              </p:cNvSpPr>
              <p:nvPr/>
            </p:nvSpPr>
            <p:spPr bwMode="auto">
              <a:xfrm>
                <a:off x="1980" y="1555"/>
                <a:ext cx="222" cy="2650"/>
              </a:xfrm>
              <a:custGeom>
                <a:avLst/>
                <a:gdLst>
                  <a:gd name="T0" fmla="*/ 7 w 444"/>
                  <a:gd name="T1" fmla="*/ 0 h 5300"/>
                  <a:gd name="T2" fmla="*/ 7 w 444"/>
                  <a:gd name="T3" fmla="*/ 0 h 5300"/>
                  <a:gd name="T4" fmla="*/ 7 w 444"/>
                  <a:gd name="T5" fmla="*/ 0 h 5300"/>
                  <a:gd name="T6" fmla="*/ 6 w 444"/>
                  <a:gd name="T7" fmla="*/ 0 h 5300"/>
                  <a:gd name="T8" fmla="*/ 6 w 444"/>
                  <a:gd name="T9" fmla="*/ 0 h 5300"/>
                  <a:gd name="T10" fmla="*/ 6 w 444"/>
                  <a:gd name="T11" fmla="*/ 0 h 5300"/>
                  <a:gd name="T12" fmla="*/ 6 w 444"/>
                  <a:gd name="T13" fmla="*/ 0 h 5300"/>
                  <a:gd name="T14" fmla="*/ 5 w 444"/>
                  <a:gd name="T15" fmla="*/ 0 h 5300"/>
                  <a:gd name="T16" fmla="*/ 5 w 444"/>
                  <a:gd name="T17" fmla="*/ 0 h 5300"/>
                  <a:gd name="T18" fmla="*/ 5 w 444"/>
                  <a:gd name="T19" fmla="*/ 0 h 5300"/>
                  <a:gd name="T20" fmla="*/ 4 w 444"/>
                  <a:gd name="T21" fmla="*/ 0 h 5300"/>
                  <a:gd name="T22" fmla="*/ 4 w 444"/>
                  <a:gd name="T23" fmla="*/ 0 h 5300"/>
                  <a:gd name="T24" fmla="*/ 4 w 444"/>
                  <a:gd name="T25" fmla="*/ 0 h 5300"/>
                  <a:gd name="T26" fmla="*/ 3 w 444"/>
                  <a:gd name="T27" fmla="*/ 0 h 5300"/>
                  <a:gd name="T28" fmla="*/ 2 w 444"/>
                  <a:gd name="T29" fmla="*/ 0 h 5300"/>
                  <a:gd name="T30" fmla="*/ 1 w 444"/>
                  <a:gd name="T31" fmla="*/ 0 h 5300"/>
                  <a:gd name="T32" fmla="*/ 0 w 444"/>
                  <a:gd name="T33" fmla="*/ 0 h 5300"/>
                  <a:gd name="T34" fmla="*/ 0 w 444"/>
                  <a:gd name="T35" fmla="*/ 16 h 5300"/>
                  <a:gd name="T36" fmla="*/ 0 w 444"/>
                  <a:gd name="T37" fmla="*/ 28 h 5300"/>
                  <a:gd name="T38" fmla="*/ 0 w 444"/>
                  <a:gd name="T39" fmla="*/ 47 h 5300"/>
                  <a:gd name="T40" fmla="*/ 0 w 444"/>
                  <a:gd name="T41" fmla="*/ 83 h 5300"/>
                  <a:gd name="T42" fmla="*/ 1 w 444"/>
                  <a:gd name="T43" fmla="*/ 83 h 5300"/>
                  <a:gd name="T44" fmla="*/ 1 w 444"/>
                  <a:gd name="T45" fmla="*/ 83 h 5300"/>
                  <a:gd name="T46" fmla="*/ 2 w 444"/>
                  <a:gd name="T47" fmla="*/ 83 h 5300"/>
                  <a:gd name="T48" fmla="*/ 2 w 444"/>
                  <a:gd name="T49" fmla="*/ 83 h 5300"/>
                  <a:gd name="T50" fmla="*/ 2 w 444"/>
                  <a:gd name="T51" fmla="*/ 83 h 5300"/>
                  <a:gd name="T52" fmla="*/ 2 w 444"/>
                  <a:gd name="T53" fmla="*/ 83 h 5300"/>
                  <a:gd name="T54" fmla="*/ 3 w 444"/>
                  <a:gd name="T55" fmla="*/ 83 h 5300"/>
                  <a:gd name="T56" fmla="*/ 3 w 444"/>
                  <a:gd name="T57" fmla="*/ 83 h 5300"/>
                  <a:gd name="T58" fmla="*/ 3 w 444"/>
                  <a:gd name="T59" fmla="*/ 83 h 5300"/>
                  <a:gd name="T60" fmla="*/ 3 w 444"/>
                  <a:gd name="T61" fmla="*/ 83 h 5300"/>
                  <a:gd name="T62" fmla="*/ 4 w 444"/>
                  <a:gd name="T63" fmla="*/ 83 h 5300"/>
                  <a:gd name="T64" fmla="*/ 4 w 444"/>
                  <a:gd name="T65" fmla="*/ 83 h 5300"/>
                  <a:gd name="T66" fmla="*/ 5 w 444"/>
                  <a:gd name="T67" fmla="*/ 83 h 5300"/>
                  <a:gd name="T68" fmla="*/ 6 w 444"/>
                  <a:gd name="T69" fmla="*/ 83 h 5300"/>
                  <a:gd name="T70" fmla="*/ 6 w 444"/>
                  <a:gd name="T71" fmla="*/ 83 h 5300"/>
                  <a:gd name="T72" fmla="*/ 7 w 444"/>
                  <a:gd name="T73" fmla="*/ 83 h 5300"/>
                  <a:gd name="T74" fmla="*/ 7 w 444"/>
                  <a:gd name="T75" fmla="*/ 68 h 5300"/>
                  <a:gd name="T76" fmla="*/ 7 w 444"/>
                  <a:gd name="T77" fmla="*/ 56 h 5300"/>
                  <a:gd name="T78" fmla="*/ 7 w 444"/>
                  <a:gd name="T79" fmla="*/ 37 h 5300"/>
                  <a:gd name="T80" fmla="*/ 7 w 44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4" h="5300">
                    <a:moveTo>
                      <a:pt x="444" y="0"/>
                    </a:moveTo>
                    <a:lnTo>
                      <a:pt x="418" y="0"/>
                    </a:lnTo>
                    <a:lnTo>
                      <a:pt x="396" y="0"/>
                    </a:lnTo>
                    <a:lnTo>
                      <a:pt x="378" y="0"/>
                    </a:lnTo>
                    <a:lnTo>
                      <a:pt x="361" y="0"/>
                    </a:lnTo>
                    <a:lnTo>
                      <a:pt x="344" y="0"/>
                    </a:lnTo>
                    <a:lnTo>
                      <a:pt x="329" y="0"/>
                    </a:lnTo>
                    <a:lnTo>
                      <a:pt x="313" y="0"/>
                    </a:lnTo>
                    <a:lnTo>
                      <a:pt x="296" y="0"/>
                    </a:lnTo>
                    <a:lnTo>
                      <a:pt x="276" y="0"/>
                    </a:lnTo>
                    <a:lnTo>
                      <a:pt x="253" y="0"/>
                    </a:lnTo>
                    <a:lnTo>
                      <a:pt x="226" y="0"/>
                    </a:lnTo>
                    <a:lnTo>
                      <a:pt x="195" y="0"/>
                    </a:lnTo>
                    <a:lnTo>
                      <a:pt x="157" y="0"/>
                    </a:lnTo>
                    <a:lnTo>
                      <a:pt x="112" y="0"/>
                    </a:lnTo>
                    <a:lnTo>
                      <a:pt x="60" y="0"/>
                    </a:lnTo>
                    <a:lnTo>
                      <a:pt x="0" y="0"/>
                    </a:lnTo>
                    <a:lnTo>
                      <a:pt x="0" y="993"/>
                    </a:lnTo>
                    <a:lnTo>
                      <a:pt x="0" y="1765"/>
                    </a:lnTo>
                    <a:lnTo>
                      <a:pt x="0" y="2980"/>
                    </a:lnTo>
                    <a:lnTo>
                      <a:pt x="0" y="5300"/>
                    </a:lnTo>
                    <a:lnTo>
                      <a:pt x="25" y="5300"/>
                    </a:lnTo>
                    <a:lnTo>
                      <a:pt x="47" y="5300"/>
                    </a:lnTo>
                    <a:lnTo>
                      <a:pt x="66" y="5299"/>
                    </a:lnTo>
                    <a:lnTo>
                      <a:pt x="83" y="5299"/>
                    </a:lnTo>
                    <a:lnTo>
                      <a:pt x="99" y="5299"/>
                    </a:lnTo>
                    <a:lnTo>
                      <a:pt x="114" y="5299"/>
                    </a:lnTo>
                    <a:lnTo>
                      <a:pt x="130" y="5299"/>
                    </a:lnTo>
                    <a:lnTo>
                      <a:pt x="147" y="5299"/>
                    </a:lnTo>
                    <a:lnTo>
                      <a:pt x="167" y="5299"/>
                    </a:lnTo>
                    <a:lnTo>
                      <a:pt x="190" y="5299"/>
                    </a:lnTo>
                    <a:lnTo>
                      <a:pt x="218" y="5299"/>
                    </a:lnTo>
                    <a:lnTo>
                      <a:pt x="249" y="5299"/>
                    </a:lnTo>
                    <a:lnTo>
                      <a:pt x="287" y="5299"/>
                    </a:lnTo>
                    <a:lnTo>
                      <a:pt x="332" y="5299"/>
                    </a:lnTo>
                    <a:lnTo>
                      <a:pt x="384" y="5300"/>
                    </a:lnTo>
                    <a:lnTo>
                      <a:pt x="444" y="5300"/>
                    </a:lnTo>
                    <a:lnTo>
                      <a:pt x="444" y="4306"/>
                    </a:lnTo>
                    <a:lnTo>
                      <a:pt x="444" y="3533"/>
                    </a:lnTo>
                    <a:lnTo>
                      <a:pt x="444" y="2318"/>
                    </a:lnTo>
                    <a:lnTo>
                      <a:pt x="444"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04" name="Freeform 171">
                <a:extLst>
                  <a:ext uri="{FF2B5EF4-FFF2-40B4-BE49-F238E27FC236}">
                    <a16:creationId xmlns:a16="http://schemas.microsoft.com/office/drawing/2014/main" id="{623135B9-CF6F-4595-9DFE-FBF9A7767CCF}"/>
                  </a:ext>
                </a:extLst>
              </p:cNvPr>
              <p:cNvSpPr>
                <a:spLocks/>
              </p:cNvSpPr>
              <p:nvPr/>
            </p:nvSpPr>
            <p:spPr bwMode="auto">
              <a:xfrm>
                <a:off x="1983" y="1555"/>
                <a:ext cx="209" cy="2650"/>
              </a:xfrm>
              <a:custGeom>
                <a:avLst/>
                <a:gdLst>
                  <a:gd name="T0" fmla="*/ 7 w 417"/>
                  <a:gd name="T1" fmla="*/ 0 h 5300"/>
                  <a:gd name="T2" fmla="*/ 7 w 417"/>
                  <a:gd name="T3" fmla="*/ 0 h 5300"/>
                  <a:gd name="T4" fmla="*/ 6 w 417"/>
                  <a:gd name="T5" fmla="*/ 0 h 5300"/>
                  <a:gd name="T6" fmla="*/ 6 w 417"/>
                  <a:gd name="T7" fmla="*/ 0 h 5300"/>
                  <a:gd name="T8" fmla="*/ 6 w 417"/>
                  <a:gd name="T9" fmla="*/ 0 h 5300"/>
                  <a:gd name="T10" fmla="*/ 6 w 417"/>
                  <a:gd name="T11" fmla="*/ 0 h 5300"/>
                  <a:gd name="T12" fmla="*/ 5 w 417"/>
                  <a:gd name="T13" fmla="*/ 0 h 5300"/>
                  <a:gd name="T14" fmla="*/ 5 w 417"/>
                  <a:gd name="T15" fmla="*/ 0 h 5300"/>
                  <a:gd name="T16" fmla="*/ 5 w 417"/>
                  <a:gd name="T17" fmla="*/ 0 h 5300"/>
                  <a:gd name="T18" fmla="*/ 5 w 417"/>
                  <a:gd name="T19" fmla="*/ 0 h 5300"/>
                  <a:gd name="T20" fmla="*/ 4 w 417"/>
                  <a:gd name="T21" fmla="*/ 0 h 5300"/>
                  <a:gd name="T22" fmla="*/ 4 w 417"/>
                  <a:gd name="T23" fmla="*/ 0 h 5300"/>
                  <a:gd name="T24" fmla="*/ 3 w 417"/>
                  <a:gd name="T25" fmla="*/ 0 h 5300"/>
                  <a:gd name="T26" fmla="*/ 3 w 417"/>
                  <a:gd name="T27" fmla="*/ 0 h 5300"/>
                  <a:gd name="T28" fmla="*/ 2 w 417"/>
                  <a:gd name="T29" fmla="*/ 0 h 5300"/>
                  <a:gd name="T30" fmla="*/ 1 w 417"/>
                  <a:gd name="T31" fmla="*/ 0 h 5300"/>
                  <a:gd name="T32" fmla="*/ 0 w 417"/>
                  <a:gd name="T33" fmla="*/ 0 h 5300"/>
                  <a:gd name="T34" fmla="*/ 0 w 417"/>
                  <a:gd name="T35" fmla="*/ 16 h 5300"/>
                  <a:gd name="T36" fmla="*/ 0 w 417"/>
                  <a:gd name="T37" fmla="*/ 28 h 5300"/>
                  <a:gd name="T38" fmla="*/ 0 w 417"/>
                  <a:gd name="T39" fmla="*/ 47 h 5300"/>
                  <a:gd name="T40" fmla="*/ 0 w 417"/>
                  <a:gd name="T41" fmla="*/ 83 h 5300"/>
                  <a:gd name="T42" fmla="*/ 1 w 417"/>
                  <a:gd name="T43" fmla="*/ 83 h 5300"/>
                  <a:gd name="T44" fmla="*/ 1 w 417"/>
                  <a:gd name="T45" fmla="*/ 83 h 5300"/>
                  <a:gd name="T46" fmla="*/ 1 w 417"/>
                  <a:gd name="T47" fmla="*/ 83 h 5300"/>
                  <a:gd name="T48" fmla="*/ 2 w 417"/>
                  <a:gd name="T49" fmla="*/ 83 h 5300"/>
                  <a:gd name="T50" fmla="*/ 2 w 417"/>
                  <a:gd name="T51" fmla="*/ 83 h 5300"/>
                  <a:gd name="T52" fmla="*/ 2 w 417"/>
                  <a:gd name="T53" fmla="*/ 83 h 5300"/>
                  <a:gd name="T54" fmla="*/ 2 w 417"/>
                  <a:gd name="T55" fmla="*/ 83 h 5300"/>
                  <a:gd name="T56" fmla="*/ 3 w 417"/>
                  <a:gd name="T57" fmla="*/ 83 h 5300"/>
                  <a:gd name="T58" fmla="*/ 3 w 417"/>
                  <a:gd name="T59" fmla="*/ 83 h 5300"/>
                  <a:gd name="T60" fmla="*/ 3 w 417"/>
                  <a:gd name="T61" fmla="*/ 83 h 5300"/>
                  <a:gd name="T62" fmla="*/ 4 w 417"/>
                  <a:gd name="T63" fmla="*/ 83 h 5300"/>
                  <a:gd name="T64" fmla="*/ 4 w 417"/>
                  <a:gd name="T65" fmla="*/ 83 h 5300"/>
                  <a:gd name="T66" fmla="*/ 5 w 417"/>
                  <a:gd name="T67" fmla="*/ 83 h 5300"/>
                  <a:gd name="T68" fmla="*/ 5 w 417"/>
                  <a:gd name="T69" fmla="*/ 83 h 5300"/>
                  <a:gd name="T70" fmla="*/ 6 w 417"/>
                  <a:gd name="T71" fmla="*/ 83 h 5300"/>
                  <a:gd name="T72" fmla="*/ 7 w 417"/>
                  <a:gd name="T73" fmla="*/ 83 h 5300"/>
                  <a:gd name="T74" fmla="*/ 7 w 417"/>
                  <a:gd name="T75" fmla="*/ 68 h 5300"/>
                  <a:gd name="T76" fmla="*/ 7 w 417"/>
                  <a:gd name="T77" fmla="*/ 56 h 5300"/>
                  <a:gd name="T78" fmla="*/ 7 w 417"/>
                  <a:gd name="T79" fmla="*/ 37 h 5300"/>
                  <a:gd name="T80" fmla="*/ 7 w 41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7" h="5300">
                    <a:moveTo>
                      <a:pt x="417" y="0"/>
                    </a:moveTo>
                    <a:lnTo>
                      <a:pt x="393" y="0"/>
                    </a:lnTo>
                    <a:lnTo>
                      <a:pt x="372" y="0"/>
                    </a:lnTo>
                    <a:lnTo>
                      <a:pt x="355" y="0"/>
                    </a:lnTo>
                    <a:lnTo>
                      <a:pt x="339" y="0"/>
                    </a:lnTo>
                    <a:lnTo>
                      <a:pt x="324" y="0"/>
                    </a:lnTo>
                    <a:lnTo>
                      <a:pt x="310" y="0"/>
                    </a:lnTo>
                    <a:lnTo>
                      <a:pt x="295" y="0"/>
                    </a:lnTo>
                    <a:lnTo>
                      <a:pt x="278" y="0"/>
                    </a:lnTo>
                    <a:lnTo>
                      <a:pt x="259" y="0"/>
                    </a:lnTo>
                    <a:lnTo>
                      <a:pt x="238" y="0"/>
                    </a:lnTo>
                    <a:lnTo>
                      <a:pt x="213" y="0"/>
                    </a:lnTo>
                    <a:lnTo>
                      <a:pt x="183" y="0"/>
                    </a:lnTo>
                    <a:lnTo>
                      <a:pt x="147" y="0"/>
                    </a:lnTo>
                    <a:lnTo>
                      <a:pt x="106" y="0"/>
                    </a:lnTo>
                    <a:lnTo>
                      <a:pt x="56" y="0"/>
                    </a:lnTo>
                    <a:lnTo>
                      <a:pt x="0" y="0"/>
                    </a:lnTo>
                    <a:lnTo>
                      <a:pt x="0" y="993"/>
                    </a:lnTo>
                    <a:lnTo>
                      <a:pt x="0" y="1765"/>
                    </a:lnTo>
                    <a:lnTo>
                      <a:pt x="0" y="2980"/>
                    </a:lnTo>
                    <a:lnTo>
                      <a:pt x="0" y="5300"/>
                    </a:lnTo>
                    <a:lnTo>
                      <a:pt x="24" y="5300"/>
                    </a:lnTo>
                    <a:lnTo>
                      <a:pt x="44" y="5300"/>
                    </a:lnTo>
                    <a:lnTo>
                      <a:pt x="62" y="5299"/>
                    </a:lnTo>
                    <a:lnTo>
                      <a:pt x="78" y="5299"/>
                    </a:lnTo>
                    <a:lnTo>
                      <a:pt x="92" y="5299"/>
                    </a:lnTo>
                    <a:lnTo>
                      <a:pt x="107" y="5299"/>
                    </a:lnTo>
                    <a:lnTo>
                      <a:pt x="122" y="5299"/>
                    </a:lnTo>
                    <a:lnTo>
                      <a:pt x="138" y="5299"/>
                    </a:lnTo>
                    <a:lnTo>
                      <a:pt x="157" y="5299"/>
                    </a:lnTo>
                    <a:lnTo>
                      <a:pt x="178" y="5299"/>
                    </a:lnTo>
                    <a:lnTo>
                      <a:pt x="204" y="5299"/>
                    </a:lnTo>
                    <a:lnTo>
                      <a:pt x="234" y="5299"/>
                    </a:lnTo>
                    <a:lnTo>
                      <a:pt x="269" y="5299"/>
                    </a:lnTo>
                    <a:lnTo>
                      <a:pt x="311" y="5299"/>
                    </a:lnTo>
                    <a:lnTo>
                      <a:pt x="360" y="5300"/>
                    </a:lnTo>
                    <a:lnTo>
                      <a:pt x="417" y="5300"/>
                    </a:lnTo>
                    <a:lnTo>
                      <a:pt x="417" y="4306"/>
                    </a:lnTo>
                    <a:lnTo>
                      <a:pt x="417" y="3533"/>
                    </a:lnTo>
                    <a:lnTo>
                      <a:pt x="417" y="2318"/>
                    </a:lnTo>
                    <a:lnTo>
                      <a:pt x="417"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05" name="Freeform 172">
                <a:extLst>
                  <a:ext uri="{FF2B5EF4-FFF2-40B4-BE49-F238E27FC236}">
                    <a16:creationId xmlns:a16="http://schemas.microsoft.com/office/drawing/2014/main" id="{131AAD43-2D44-4957-A85E-E40CFAA8F2BE}"/>
                  </a:ext>
                </a:extLst>
              </p:cNvPr>
              <p:cNvSpPr>
                <a:spLocks/>
              </p:cNvSpPr>
              <p:nvPr/>
            </p:nvSpPr>
            <p:spPr bwMode="auto">
              <a:xfrm>
                <a:off x="1987" y="1555"/>
                <a:ext cx="195" cy="2650"/>
              </a:xfrm>
              <a:custGeom>
                <a:avLst/>
                <a:gdLst>
                  <a:gd name="T0" fmla="*/ 7 w 389"/>
                  <a:gd name="T1" fmla="*/ 0 h 5300"/>
                  <a:gd name="T2" fmla="*/ 6 w 389"/>
                  <a:gd name="T3" fmla="*/ 0 h 5300"/>
                  <a:gd name="T4" fmla="*/ 6 w 389"/>
                  <a:gd name="T5" fmla="*/ 0 h 5300"/>
                  <a:gd name="T6" fmla="*/ 6 w 389"/>
                  <a:gd name="T7" fmla="*/ 0 h 5300"/>
                  <a:gd name="T8" fmla="*/ 5 w 389"/>
                  <a:gd name="T9" fmla="*/ 0 h 5300"/>
                  <a:gd name="T10" fmla="*/ 5 w 389"/>
                  <a:gd name="T11" fmla="*/ 0 h 5300"/>
                  <a:gd name="T12" fmla="*/ 5 w 389"/>
                  <a:gd name="T13" fmla="*/ 0 h 5300"/>
                  <a:gd name="T14" fmla="*/ 5 w 389"/>
                  <a:gd name="T15" fmla="*/ 0 h 5300"/>
                  <a:gd name="T16" fmla="*/ 5 w 389"/>
                  <a:gd name="T17" fmla="*/ 0 h 5300"/>
                  <a:gd name="T18" fmla="*/ 4 w 389"/>
                  <a:gd name="T19" fmla="*/ 0 h 5300"/>
                  <a:gd name="T20" fmla="*/ 4 w 389"/>
                  <a:gd name="T21" fmla="*/ 0 h 5300"/>
                  <a:gd name="T22" fmla="*/ 4 w 389"/>
                  <a:gd name="T23" fmla="*/ 0 h 5300"/>
                  <a:gd name="T24" fmla="*/ 3 w 389"/>
                  <a:gd name="T25" fmla="*/ 0 h 5300"/>
                  <a:gd name="T26" fmla="*/ 3 w 389"/>
                  <a:gd name="T27" fmla="*/ 0 h 5300"/>
                  <a:gd name="T28" fmla="*/ 2 w 389"/>
                  <a:gd name="T29" fmla="*/ 0 h 5300"/>
                  <a:gd name="T30" fmla="*/ 1 w 389"/>
                  <a:gd name="T31" fmla="*/ 0 h 5300"/>
                  <a:gd name="T32" fmla="*/ 0 w 389"/>
                  <a:gd name="T33" fmla="*/ 0 h 5300"/>
                  <a:gd name="T34" fmla="*/ 0 w 389"/>
                  <a:gd name="T35" fmla="*/ 16 h 5300"/>
                  <a:gd name="T36" fmla="*/ 0 w 389"/>
                  <a:gd name="T37" fmla="*/ 28 h 5300"/>
                  <a:gd name="T38" fmla="*/ 0 w 389"/>
                  <a:gd name="T39" fmla="*/ 47 h 5300"/>
                  <a:gd name="T40" fmla="*/ 0 w 389"/>
                  <a:gd name="T41" fmla="*/ 83 h 5300"/>
                  <a:gd name="T42" fmla="*/ 1 w 389"/>
                  <a:gd name="T43" fmla="*/ 83 h 5300"/>
                  <a:gd name="T44" fmla="*/ 1 w 389"/>
                  <a:gd name="T45" fmla="*/ 83 h 5300"/>
                  <a:gd name="T46" fmla="*/ 1 w 389"/>
                  <a:gd name="T47" fmla="*/ 83 h 5300"/>
                  <a:gd name="T48" fmla="*/ 2 w 389"/>
                  <a:gd name="T49" fmla="*/ 83 h 5300"/>
                  <a:gd name="T50" fmla="*/ 2 w 389"/>
                  <a:gd name="T51" fmla="*/ 83 h 5300"/>
                  <a:gd name="T52" fmla="*/ 2 w 389"/>
                  <a:gd name="T53" fmla="*/ 83 h 5300"/>
                  <a:gd name="T54" fmla="*/ 2 w 389"/>
                  <a:gd name="T55" fmla="*/ 83 h 5300"/>
                  <a:gd name="T56" fmla="*/ 3 w 389"/>
                  <a:gd name="T57" fmla="*/ 83 h 5300"/>
                  <a:gd name="T58" fmla="*/ 3 w 389"/>
                  <a:gd name="T59" fmla="*/ 83 h 5300"/>
                  <a:gd name="T60" fmla="*/ 3 w 389"/>
                  <a:gd name="T61" fmla="*/ 83 h 5300"/>
                  <a:gd name="T62" fmla="*/ 3 w 389"/>
                  <a:gd name="T63" fmla="*/ 83 h 5300"/>
                  <a:gd name="T64" fmla="*/ 4 w 389"/>
                  <a:gd name="T65" fmla="*/ 83 h 5300"/>
                  <a:gd name="T66" fmla="*/ 4 w 389"/>
                  <a:gd name="T67" fmla="*/ 83 h 5300"/>
                  <a:gd name="T68" fmla="*/ 5 w 389"/>
                  <a:gd name="T69" fmla="*/ 83 h 5300"/>
                  <a:gd name="T70" fmla="*/ 6 w 389"/>
                  <a:gd name="T71" fmla="*/ 83 h 5300"/>
                  <a:gd name="T72" fmla="*/ 7 w 389"/>
                  <a:gd name="T73" fmla="*/ 83 h 5300"/>
                  <a:gd name="T74" fmla="*/ 7 w 389"/>
                  <a:gd name="T75" fmla="*/ 68 h 5300"/>
                  <a:gd name="T76" fmla="*/ 7 w 389"/>
                  <a:gd name="T77" fmla="*/ 56 h 5300"/>
                  <a:gd name="T78" fmla="*/ 7 w 389"/>
                  <a:gd name="T79" fmla="*/ 37 h 5300"/>
                  <a:gd name="T80" fmla="*/ 7 w 38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9" h="5300">
                    <a:moveTo>
                      <a:pt x="389" y="0"/>
                    </a:moveTo>
                    <a:lnTo>
                      <a:pt x="367" y="0"/>
                    </a:lnTo>
                    <a:lnTo>
                      <a:pt x="348" y="0"/>
                    </a:lnTo>
                    <a:lnTo>
                      <a:pt x="332" y="0"/>
                    </a:lnTo>
                    <a:lnTo>
                      <a:pt x="317" y="0"/>
                    </a:lnTo>
                    <a:lnTo>
                      <a:pt x="303" y="0"/>
                    </a:lnTo>
                    <a:lnTo>
                      <a:pt x="289" y="0"/>
                    </a:lnTo>
                    <a:lnTo>
                      <a:pt x="275" y="0"/>
                    </a:lnTo>
                    <a:lnTo>
                      <a:pt x="260" y="0"/>
                    </a:lnTo>
                    <a:lnTo>
                      <a:pt x="243" y="0"/>
                    </a:lnTo>
                    <a:lnTo>
                      <a:pt x="222" y="0"/>
                    </a:lnTo>
                    <a:lnTo>
                      <a:pt x="198" y="0"/>
                    </a:lnTo>
                    <a:lnTo>
                      <a:pt x="170" y="0"/>
                    </a:lnTo>
                    <a:lnTo>
                      <a:pt x="137" y="0"/>
                    </a:lnTo>
                    <a:lnTo>
                      <a:pt x="98" y="0"/>
                    </a:lnTo>
                    <a:lnTo>
                      <a:pt x="53" y="0"/>
                    </a:lnTo>
                    <a:lnTo>
                      <a:pt x="0" y="0"/>
                    </a:lnTo>
                    <a:lnTo>
                      <a:pt x="0" y="993"/>
                    </a:lnTo>
                    <a:lnTo>
                      <a:pt x="0" y="1765"/>
                    </a:lnTo>
                    <a:lnTo>
                      <a:pt x="0" y="2980"/>
                    </a:lnTo>
                    <a:lnTo>
                      <a:pt x="0" y="5300"/>
                    </a:lnTo>
                    <a:lnTo>
                      <a:pt x="23" y="5300"/>
                    </a:lnTo>
                    <a:lnTo>
                      <a:pt x="41" y="5300"/>
                    </a:lnTo>
                    <a:lnTo>
                      <a:pt x="59" y="5299"/>
                    </a:lnTo>
                    <a:lnTo>
                      <a:pt x="74" y="5299"/>
                    </a:lnTo>
                    <a:lnTo>
                      <a:pt x="86" y="5299"/>
                    </a:lnTo>
                    <a:lnTo>
                      <a:pt x="100" y="5299"/>
                    </a:lnTo>
                    <a:lnTo>
                      <a:pt x="114" y="5299"/>
                    </a:lnTo>
                    <a:lnTo>
                      <a:pt x="130" y="5299"/>
                    </a:lnTo>
                    <a:lnTo>
                      <a:pt x="147" y="5299"/>
                    </a:lnTo>
                    <a:lnTo>
                      <a:pt x="167" y="5299"/>
                    </a:lnTo>
                    <a:lnTo>
                      <a:pt x="191" y="5299"/>
                    </a:lnTo>
                    <a:lnTo>
                      <a:pt x="219" y="5299"/>
                    </a:lnTo>
                    <a:lnTo>
                      <a:pt x="252" y="5299"/>
                    </a:lnTo>
                    <a:lnTo>
                      <a:pt x="291" y="5299"/>
                    </a:lnTo>
                    <a:lnTo>
                      <a:pt x="336" y="5300"/>
                    </a:lnTo>
                    <a:lnTo>
                      <a:pt x="389" y="5300"/>
                    </a:lnTo>
                    <a:lnTo>
                      <a:pt x="389" y="4306"/>
                    </a:lnTo>
                    <a:lnTo>
                      <a:pt x="389" y="3533"/>
                    </a:lnTo>
                    <a:lnTo>
                      <a:pt x="389" y="2318"/>
                    </a:lnTo>
                    <a:lnTo>
                      <a:pt x="389"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06" name="Freeform 173">
                <a:extLst>
                  <a:ext uri="{FF2B5EF4-FFF2-40B4-BE49-F238E27FC236}">
                    <a16:creationId xmlns:a16="http://schemas.microsoft.com/office/drawing/2014/main" id="{3724D6FD-FEB7-4AF6-BB76-D3FA4A1B658B}"/>
                  </a:ext>
                </a:extLst>
              </p:cNvPr>
              <p:cNvSpPr>
                <a:spLocks/>
              </p:cNvSpPr>
              <p:nvPr/>
            </p:nvSpPr>
            <p:spPr bwMode="auto">
              <a:xfrm>
                <a:off x="1990" y="1555"/>
                <a:ext cx="182" cy="2650"/>
              </a:xfrm>
              <a:custGeom>
                <a:avLst/>
                <a:gdLst>
                  <a:gd name="T0" fmla="*/ 6 w 363"/>
                  <a:gd name="T1" fmla="*/ 0 h 5300"/>
                  <a:gd name="T2" fmla="*/ 6 w 363"/>
                  <a:gd name="T3" fmla="*/ 0 h 5300"/>
                  <a:gd name="T4" fmla="*/ 6 w 363"/>
                  <a:gd name="T5" fmla="*/ 0 h 5300"/>
                  <a:gd name="T6" fmla="*/ 5 w 363"/>
                  <a:gd name="T7" fmla="*/ 0 h 5300"/>
                  <a:gd name="T8" fmla="*/ 5 w 363"/>
                  <a:gd name="T9" fmla="*/ 0 h 5300"/>
                  <a:gd name="T10" fmla="*/ 5 w 363"/>
                  <a:gd name="T11" fmla="*/ 0 h 5300"/>
                  <a:gd name="T12" fmla="*/ 5 w 363"/>
                  <a:gd name="T13" fmla="*/ 0 h 5300"/>
                  <a:gd name="T14" fmla="*/ 4 w 363"/>
                  <a:gd name="T15" fmla="*/ 0 h 5300"/>
                  <a:gd name="T16" fmla="*/ 4 w 363"/>
                  <a:gd name="T17" fmla="*/ 0 h 5300"/>
                  <a:gd name="T18" fmla="*/ 4 w 363"/>
                  <a:gd name="T19" fmla="*/ 0 h 5300"/>
                  <a:gd name="T20" fmla="*/ 4 w 363"/>
                  <a:gd name="T21" fmla="*/ 0 h 5300"/>
                  <a:gd name="T22" fmla="*/ 3 w 363"/>
                  <a:gd name="T23" fmla="*/ 0 h 5300"/>
                  <a:gd name="T24" fmla="*/ 3 w 363"/>
                  <a:gd name="T25" fmla="*/ 0 h 5300"/>
                  <a:gd name="T26" fmla="*/ 2 w 363"/>
                  <a:gd name="T27" fmla="*/ 0 h 5300"/>
                  <a:gd name="T28" fmla="*/ 2 w 363"/>
                  <a:gd name="T29" fmla="*/ 0 h 5300"/>
                  <a:gd name="T30" fmla="*/ 1 w 363"/>
                  <a:gd name="T31" fmla="*/ 0 h 5300"/>
                  <a:gd name="T32" fmla="*/ 0 w 363"/>
                  <a:gd name="T33" fmla="*/ 0 h 5300"/>
                  <a:gd name="T34" fmla="*/ 0 w 363"/>
                  <a:gd name="T35" fmla="*/ 16 h 5300"/>
                  <a:gd name="T36" fmla="*/ 0 w 363"/>
                  <a:gd name="T37" fmla="*/ 28 h 5300"/>
                  <a:gd name="T38" fmla="*/ 0 w 363"/>
                  <a:gd name="T39" fmla="*/ 47 h 5300"/>
                  <a:gd name="T40" fmla="*/ 0 w 363"/>
                  <a:gd name="T41" fmla="*/ 83 h 5300"/>
                  <a:gd name="T42" fmla="*/ 1 w 363"/>
                  <a:gd name="T43" fmla="*/ 83 h 5300"/>
                  <a:gd name="T44" fmla="*/ 1 w 363"/>
                  <a:gd name="T45" fmla="*/ 83 h 5300"/>
                  <a:gd name="T46" fmla="*/ 1 w 363"/>
                  <a:gd name="T47" fmla="*/ 83 h 5300"/>
                  <a:gd name="T48" fmla="*/ 2 w 363"/>
                  <a:gd name="T49" fmla="*/ 83 h 5300"/>
                  <a:gd name="T50" fmla="*/ 2 w 363"/>
                  <a:gd name="T51" fmla="*/ 83 h 5300"/>
                  <a:gd name="T52" fmla="*/ 2 w 363"/>
                  <a:gd name="T53" fmla="*/ 83 h 5300"/>
                  <a:gd name="T54" fmla="*/ 2 w 363"/>
                  <a:gd name="T55" fmla="*/ 83 h 5300"/>
                  <a:gd name="T56" fmla="*/ 2 w 363"/>
                  <a:gd name="T57" fmla="*/ 83 h 5300"/>
                  <a:gd name="T58" fmla="*/ 3 w 363"/>
                  <a:gd name="T59" fmla="*/ 83 h 5300"/>
                  <a:gd name="T60" fmla="*/ 3 w 363"/>
                  <a:gd name="T61" fmla="*/ 83 h 5300"/>
                  <a:gd name="T62" fmla="*/ 3 w 363"/>
                  <a:gd name="T63" fmla="*/ 83 h 5300"/>
                  <a:gd name="T64" fmla="*/ 4 w 363"/>
                  <a:gd name="T65" fmla="*/ 83 h 5300"/>
                  <a:gd name="T66" fmla="*/ 4 w 363"/>
                  <a:gd name="T67" fmla="*/ 83 h 5300"/>
                  <a:gd name="T68" fmla="*/ 5 w 363"/>
                  <a:gd name="T69" fmla="*/ 83 h 5300"/>
                  <a:gd name="T70" fmla="*/ 5 w 363"/>
                  <a:gd name="T71" fmla="*/ 83 h 5300"/>
                  <a:gd name="T72" fmla="*/ 6 w 363"/>
                  <a:gd name="T73" fmla="*/ 83 h 5300"/>
                  <a:gd name="T74" fmla="*/ 6 w 363"/>
                  <a:gd name="T75" fmla="*/ 68 h 5300"/>
                  <a:gd name="T76" fmla="*/ 6 w 363"/>
                  <a:gd name="T77" fmla="*/ 56 h 5300"/>
                  <a:gd name="T78" fmla="*/ 6 w 363"/>
                  <a:gd name="T79" fmla="*/ 37 h 5300"/>
                  <a:gd name="T80" fmla="*/ 6 w 363"/>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3" h="5300">
                    <a:moveTo>
                      <a:pt x="363" y="0"/>
                    </a:moveTo>
                    <a:lnTo>
                      <a:pt x="342" y="0"/>
                    </a:lnTo>
                    <a:lnTo>
                      <a:pt x="323" y="0"/>
                    </a:lnTo>
                    <a:lnTo>
                      <a:pt x="308" y="0"/>
                    </a:lnTo>
                    <a:lnTo>
                      <a:pt x="295" y="0"/>
                    </a:lnTo>
                    <a:lnTo>
                      <a:pt x="282" y="0"/>
                    </a:lnTo>
                    <a:lnTo>
                      <a:pt x="269" y="0"/>
                    </a:lnTo>
                    <a:lnTo>
                      <a:pt x="255" y="0"/>
                    </a:lnTo>
                    <a:lnTo>
                      <a:pt x="242" y="0"/>
                    </a:lnTo>
                    <a:lnTo>
                      <a:pt x="226" y="0"/>
                    </a:lnTo>
                    <a:lnTo>
                      <a:pt x="207" y="0"/>
                    </a:lnTo>
                    <a:lnTo>
                      <a:pt x="184" y="0"/>
                    </a:lnTo>
                    <a:lnTo>
                      <a:pt x="159" y="0"/>
                    </a:lnTo>
                    <a:lnTo>
                      <a:pt x="128" y="0"/>
                    </a:lnTo>
                    <a:lnTo>
                      <a:pt x="92" y="0"/>
                    </a:lnTo>
                    <a:lnTo>
                      <a:pt x="49" y="0"/>
                    </a:lnTo>
                    <a:lnTo>
                      <a:pt x="0" y="0"/>
                    </a:lnTo>
                    <a:lnTo>
                      <a:pt x="0" y="993"/>
                    </a:lnTo>
                    <a:lnTo>
                      <a:pt x="0" y="1765"/>
                    </a:lnTo>
                    <a:lnTo>
                      <a:pt x="0" y="2980"/>
                    </a:lnTo>
                    <a:lnTo>
                      <a:pt x="0" y="5300"/>
                    </a:lnTo>
                    <a:lnTo>
                      <a:pt x="21" y="5300"/>
                    </a:lnTo>
                    <a:lnTo>
                      <a:pt x="39" y="5300"/>
                    </a:lnTo>
                    <a:lnTo>
                      <a:pt x="54" y="5299"/>
                    </a:lnTo>
                    <a:lnTo>
                      <a:pt x="68" y="5299"/>
                    </a:lnTo>
                    <a:lnTo>
                      <a:pt x="80" y="5299"/>
                    </a:lnTo>
                    <a:lnTo>
                      <a:pt x="93" y="5299"/>
                    </a:lnTo>
                    <a:lnTo>
                      <a:pt x="107" y="5299"/>
                    </a:lnTo>
                    <a:lnTo>
                      <a:pt x="121" y="5299"/>
                    </a:lnTo>
                    <a:lnTo>
                      <a:pt x="137" y="5299"/>
                    </a:lnTo>
                    <a:lnTo>
                      <a:pt x="155" y="5299"/>
                    </a:lnTo>
                    <a:lnTo>
                      <a:pt x="178" y="5299"/>
                    </a:lnTo>
                    <a:lnTo>
                      <a:pt x="204" y="5299"/>
                    </a:lnTo>
                    <a:lnTo>
                      <a:pt x="235" y="5299"/>
                    </a:lnTo>
                    <a:lnTo>
                      <a:pt x="270" y="5299"/>
                    </a:lnTo>
                    <a:lnTo>
                      <a:pt x="313" y="5300"/>
                    </a:lnTo>
                    <a:lnTo>
                      <a:pt x="363" y="5300"/>
                    </a:lnTo>
                    <a:lnTo>
                      <a:pt x="363" y="4306"/>
                    </a:lnTo>
                    <a:lnTo>
                      <a:pt x="363" y="3533"/>
                    </a:lnTo>
                    <a:lnTo>
                      <a:pt x="363" y="2318"/>
                    </a:lnTo>
                    <a:lnTo>
                      <a:pt x="363"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07" name="Freeform 174">
                <a:extLst>
                  <a:ext uri="{FF2B5EF4-FFF2-40B4-BE49-F238E27FC236}">
                    <a16:creationId xmlns:a16="http://schemas.microsoft.com/office/drawing/2014/main" id="{395561BC-A732-45F5-B1E1-D93212EFA16B}"/>
                  </a:ext>
                </a:extLst>
              </p:cNvPr>
              <p:cNvSpPr>
                <a:spLocks/>
              </p:cNvSpPr>
              <p:nvPr/>
            </p:nvSpPr>
            <p:spPr bwMode="auto">
              <a:xfrm>
                <a:off x="1994" y="1555"/>
                <a:ext cx="167" cy="2650"/>
              </a:xfrm>
              <a:custGeom>
                <a:avLst/>
                <a:gdLst>
                  <a:gd name="T0" fmla="*/ 5 w 335"/>
                  <a:gd name="T1" fmla="*/ 0 h 5300"/>
                  <a:gd name="T2" fmla="*/ 4 w 335"/>
                  <a:gd name="T3" fmla="*/ 0 h 5300"/>
                  <a:gd name="T4" fmla="*/ 4 w 335"/>
                  <a:gd name="T5" fmla="*/ 0 h 5300"/>
                  <a:gd name="T6" fmla="*/ 4 w 335"/>
                  <a:gd name="T7" fmla="*/ 0 h 5300"/>
                  <a:gd name="T8" fmla="*/ 4 w 335"/>
                  <a:gd name="T9" fmla="*/ 0 h 5300"/>
                  <a:gd name="T10" fmla="*/ 4 w 335"/>
                  <a:gd name="T11" fmla="*/ 0 h 5300"/>
                  <a:gd name="T12" fmla="*/ 3 w 335"/>
                  <a:gd name="T13" fmla="*/ 0 h 5300"/>
                  <a:gd name="T14" fmla="*/ 3 w 335"/>
                  <a:gd name="T15" fmla="*/ 0 h 5300"/>
                  <a:gd name="T16" fmla="*/ 3 w 335"/>
                  <a:gd name="T17" fmla="*/ 0 h 5300"/>
                  <a:gd name="T18" fmla="*/ 3 w 335"/>
                  <a:gd name="T19" fmla="*/ 0 h 5300"/>
                  <a:gd name="T20" fmla="*/ 2 w 335"/>
                  <a:gd name="T21" fmla="*/ 0 h 5300"/>
                  <a:gd name="T22" fmla="*/ 2 w 335"/>
                  <a:gd name="T23" fmla="*/ 0 h 5300"/>
                  <a:gd name="T24" fmla="*/ 2 w 335"/>
                  <a:gd name="T25" fmla="*/ 0 h 5300"/>
                  <a:gd name="T26" fmla="*/ 1 w 335"/>
                  <a:gd name="T27" fmla="*/ 0 h 5300"/>
                  <a:gd name="T28" fmla="*/ 1 w 335"/>
                  <a:gd name="T29" fmla="*/ 0 h 5300"/>
                  <a:gd name="T30" fmla="*/ 0 w 335"/>
                  <a:gd name="T31" fmla="*/ 0 h 5300"/>
                  <a:gd name="T32" fmla="*/ 0 w 335"/>
                  <a:gd name="T33" fmla="*/ 0 h 5300"/>
                  <a:gd name="T34" fmla="*/ 0 w 335"/>
                  <a:gd name="T35" fmla="*/ 16 h 5300"/>
                  <a:gd name="T36" fmla="*/ 0 w 335"/>
                  <a:gd name="T37" fmla="*/ 28 h 5300"/>
                  <a:gd name="T38" fmla="*/ 0 w 335"/>
                  <a:gd name="T39" fmla="*/ 47 h 5300"/>
                  <a:gd name="T40" fmla="*/ 0 w 335"/>
                  <a:gd name="T41" fmla="*/ 83 h 5300"/>
                  <a:gd name="T42" fmla="*/ 0 w 335"/>
                  <a:gd name="T43" fmla="*/ 83 h 5300"/>
                  <a:gd name="T44" fmla="*/ 0 w 335"/>
                  <a:gd name="T45" fmla="*/ 83 h 5300"/>
                  <a:gd name="T46" fmla="*/ 0 w 335"/>
                  <a:gd name="T47" fmla="*/ 83 h 5300"/>
                  <a:gd name="T48" fmla="*/ 0 w 335"/>
                  <a:gd name="T49" fmla="*/ 83 h 5300"/>
                  <a:gd name="T50" fmla="*/ 1 w 335"/>
                  <a:gd name="T51" fmla="*/ 83 h 5300"/>
                  <a:gd name="T52" fmla="*/ 1 w 335"/>
                  <a:gd name="T53" fmla="*/ 83 h 5300"/>
                  <a:gd name="T54" fmla="*/ 1 w 335"/>
                  <a:gd name="T55" fmla="*/ 83 h 5300"/>
                  <a:gd name="T56" fmla="*/ 1 w 335"/>
                  <a:gd name="T57" fmla="*/ 83 h 5300"/>
                  <a:gd name="T58" fmla="*/ 1 w 335"/>
                  <a:gd name="T59" fmla="*/ 83 h 5300"/>
                  <a:gd name="T60" fmla="*/ 2 w 335"/>
                  <a:gd name="T61" fmla="*/ 83 h 5300"/>
                  <a:gd name="T62" fmla="*/ 2 w 335"/>
                  <a:gd name="T63" fmla="*/ 83 h 5300"/>
                  <a:gd name="T64" fmla="*/ 2 w 335"/>
                  <a:gd name="T65" fmla="*/ 83 h 5300"/>
                  <a:gd name="T66" fmla="*/ 3 w 335"/>
                  <a:gd name="T67" fmla="*/ 83 h 5300"/>
                  <a:gd name="T68" fmla="*/ 3 w 335"/>
                  <a:gd name="T69" fmla="*/ 83 h 5300"/>
                  <a:gd name="T70" fmla="*/ 4 w 335"/>
                  <a:gd name="T71" fmla="*/ 83 h 5300"/>
                  <a:gd name="T72" fmla="*/ 5 w 335"/>
                  <a:gd name="T73" fmla="*/ 83 h 5300"/>
                  <a:gd name="T74" fmla="*/ 5 w 335"/>
                  <a:gd name="T75" fmla="*/ 68 h 5300"/>
                  <a:gd name="T76" fmla="*/ 5 w 335"/>
                  <a:gd name="T77" fmla="*/ 56 h 5300"/>
                  <a:gd name="T78" fmla="*/ 5 w 335"/>
                  <a:gd name="T79" fmla="*/ 37 h 5300"/>
                  <a:gd name="T80" fmla="*/ 5 w 33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5" h="5300">
                    <a:moveTo>
                      <a:pt x="335" y="0"/>
                    </a:moveTo>
                    <a:lnTo>
                      <a:pt x="315" y="0"/>
                    </a:lnTo>
                    <a:lnTo>
                      <a:pt x="299" y="0"/>
                    </a:lnTo>
                    <a:lnTo>
                      <a:pt x="285" y="0"/>
                    </a:lnTo>
                    <a:lnTo>
                      <a:pt x="273" y="0"/>
                    </a:lnTo>
                    <a:lnTo>
                      <a:pt x="260" y="0"/>
                    </a:lnTo>
                    <a:lnTo>
                      <a:pt x="248" y="0"/>
                    </a:lnTo>
                    <a:lnTo>
                      <a:pt x="237" y="0"/>
                    </a:lnTo>
                    <a:lnTo>
                      <a:pt x="223" y="0"/>
                    </a:lnTo>
                    <a:lnTo>
                      <a:pt x="208" y="0"/>
                    </a:lnTo>
                    <a:lnTo>
                      <a:pt x="191" y="0"/>
                    </a:lnTo>
                    <a:lnTo>
                      <a:pt x="171" y="0"/>
                    </a:lnTo>
                    <a:lnTo>
                      <a:pt x="147" y="0"/>
                    </a:lnTo>
                    <a:lnTo>
                      <a:pt x="118" y="0"/>
                    </a:lnTo>
                    <a:lnTo>
                      <a:pt x="85" y="0"/>
                    </a:lnTo>
                    <a:lnTo>
                      <a:pt x="46" y="0"/>
                    </a:lnTo>
                    <a:lnTo>
                      <a:pt x="0" y="0"/>
                    </a:lnTo>
                    <a:lnTo>
                      <a:pt x="0" y="993"/>
                    </a:lnTo>
                    <a:lnTo>
                      <a:pt x="0" y="1765"/>
                    </a:lnTo>
                    <a:lnTo>
                      <a:pt x="0" y="2980"/>
                    </a:lnTo>
                    <a:lnTo>
                      <a:pt x="0" y="5300"/>
                    </a:lnTo>
                    <a:lnTo>
                      <a:pt x="19" y="5300"/>
                    </a:lnTo>
                    <a:lnTo>
                      <a:pt x="35" y="5300"/>
                    </a:lnTo>
                    <a:lnTo>
                      <a:pt x="50" y="5299"/>
                    </a:lnTo>
                    <a:lnTo>
                      <a:pt x="63" y="5299"/>
                    </a:lnTo>
                    <a:lnTo>
                      <a:pt x="75" y="5299"/>
                    </a:lnTo>
                    <a:lnTo>
                      <a:pt x="86" y="5299"/>
                    </a:lnTo>
                    <a:lnTo>
                      <a:pt x="99" y="5299"/>
                    </a:lnTo>
                    <a:lnTo>
                      <a:pt x="111" y="5299"/>
                    </a:lnTo>
                    <a:lnTo>
                      <a:pt x="126" y="5299"/>
                    </a:lnTo>
                    <a:lnTo>
                      <a:pt x="144" y="5299"/>
                    </a:lnTo>
                    <a:lnTo>
                      <a:pt x="164" y="5299"/>
                    </a:lnTo>
                    <a:lnTo>
                      <a:pt x="189" y="5299"/>
                    </a:lnTo>
                    <a:lnTo>
                      <a:pt x="217" y="5299"/>
                    </a:lnTo>
                    <a:lnTo>
                      <a:pt x="251" y="5299"/>
                    </a:lnTo>
                    <a:lnTo>
                      <a:pt x="290" y="5300"/>
                    </a:lnTo>
                    <a:lnTo>
                      <a:pt x="335" y="5300"/>
                    </a:lnTo>
                    <a:lnTo>
                      <a:pt x="335" y="4306"/>
                    </a:lnTo>
                    <a:lnTo>
                      <a:pt x="335" y="3533"/>
                    </a:lnTo>
                    <a:lnTo>
                      <a:pt x="335" y="2318"/>
                    </a:lnTo>
                    <a:lnTo>
                      <a:pt x="335"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08" name="Freeform 175">
                <a:extLst>
                  <a:ext uri="{FF2B5EF4-FFF2-40B4-BE49-F238E27FC236}">
                    <a16:creationId xmlns:a16="http://schemas.microsoft.com/office/drawing/2014/main" id="{B64874D8-EBA3-4C48-BCEF-5EBE11EF4A00}"/>
                  </a:ext>
                </a:extLst>
              </p:cNvPr>
              <p:cNvSpPr>
                <a:spLocks/>
              </p:cNvSpPr>
              <p:nvPr/>
            </p:nvSpPr>
            <p:spPr bwMode="auto">
              <a:xfrm>
                <a:off x="1998" y="1555"/>
                <a:ext cx="153" cy="2650"/>
              </a:xfrm>
              <a:custGeom>
                <a:avLst/>
                <a:gdLst>
                  <a:gd name="T0" fmla="*/ 5 w 306"/>
                  <a:gd name="T1" fmla="*/ 0 h 5300"/>
                  <a:gd name="T2" fmla="*/ 5 w 306"/>
                  <a:gd name="T3" fmla="*/ 0 h 5300"/>
                  <a:gd name="T4" fmla="*/ 5 w 306"/>
                  <a:gd name="T5" fmla="*/ 0 h 5300"/>
                  <a:gd name="T6" fmla="*/ 5 w 306"/>
                  <a:gd name="T7" fmla="*/ 0 h 5300"/>
                  <a:gd name="T8" fmla="*/ 4 w 306"/>
                  <a:gd name="T9" fmla="*/ 0 h 5300"/>
                  <a:gd name="T10" fmla="*/ 4 w 306"/>
                  <a:gd name="T11" fmla="*/ 0 h 5300"/>
                  <a:gd name="T12" fmla="*/ 4 w 306"/>
                  <a:gd name="T13" fmla="*/ 0 h 5300"/>
                  <a:gd name="T14" fmla="*/ 4 w 306"/>
                  <a:gd name="T15" fmla="*/ 0 h 5300"/>
                  <a:gd name="T16" fmla="*/ 4 w 306"/>
                  <a:gd name="T17" fmla="*/ 0 h 5300"/>
                  <a:gd name="T18" fmla="*/ 3 w 306"/>
                  <a:gd name="T19" fmla="*/ 0 h 5300"/>
                  <a:gd name="T20" fmla="*/ 3 w 306"/>
                  <a:gd name="T21" fmla="*/ 0 h 5300"/>
                  <a:gd name="T22" fmla="*/ 3 w 306"/>
                  <a:gd name="T23" fmla="*/ 0 h 5300"/>
                  <a:gd name="T24" fmla="*/ 3 w 306"/>
                  <a:gd name="T25" fmla="*/ 0 h 5300"/>
                  <a:gd name="T26" fmla="*/ 2 w 306"/>
                  <a:gd name="T27" fmla="*/ 0 h 5300"/>
                  <a:gd name="T28" fmla="*/ 2 w 306"/>
                  <a:gd name="T29" fmla="*/ 0 h 5300"/>
                  <a:gd name="T30" fmla="*/ 1 w 306"/>
                  <a:gd name="T31" fmla="*/ 0 h 5300"/>
                  <a:gd name="T32" fmla="*/ 0 w 306"/>
                  <a:gd name="T33" fmla="*/ 0 h 5300"/>
                  <a:gd name="T34" fmla="*/ 0 w 306"/>
                  <a:gd name="T35" fmla="*/ 16 h 5300"/>
                  <a:gd name="T36" fmla="*/ 0 w 306"/>
                  <a:gd name="T37" fmla="*/ 28 h 5300"/>
                  <a:gd name="T38" fmla="*/ 0 w 306"/>
                  <a:gd name="T39" fmla="*/ 47 h 5300"/>
                  <a:gd name="T40" fmla="*/ 0 w 306"/>
                  <a:gd name="T41" fmla="*/ 83 h 5300"/>
                  <a:gd name="T42" fmla="*/ 1 w 306"/>
                  <a:gd name="T43" fmla="*/ 83 h 5300"/>
                  <a:gd name="T44" fmla="*/ 1 w 306"/>
                  <a:gd name="T45" fmla="*/ 83 h 5300"/>
                  <a:gd name="T46" fmla="*/ 1 w 306"/>
                  <a:gd name="T47" fmla="*/ 83 h 5300"/>
                  <a:gd name="T48" fmla="*/ 1 w 306"/>
                  <a:gd name="T49" fmla="*/ 83 h 5300"/>
                  <a:gd name="T50" fmla="*/ 2 w 306"/>
                  <a:gd name="T51" fmla="*/ 83 h 5300"/>
                  <a:gd name="T52" fmla="*/ 2 w 306"/>
                  <a:gd name="T53" fmla="*/ 83 h 5300"/>
                  <a:gd name="T54" fmla="*/ 2 w 306"/>
                  <a:gd name="T55" fmla="*/ 83 h 5300"/>
                  <a:gd name="T56" fmla="*/ 2 w 306"/>
                  <a:gd name="T57" fmla="*/ 83 h 5300"/>
                  <a:gd name="T58" fmla="*/ 2 w 306"/>
                  <a:gd name="T59" fmla="*/ 83 h 5300"/>
                  <a:gd name="T60" fmla="*/ 3 w 306"/>
                  <a:gd name="T61" fmla="*/ 83 h 5300"/>
                  <a:gd name="T62" fmla="*/ 3 w 306"/>
                  <a:gd name="T63" fmla="*/ 83 h 5300"/>
                  <a:gd name="T64" fmla="*/ 3 w 306"/>
                  <a:gd name="T65" fmla="*/ 83 h 5300"/>
                  <a:gd name="T66" fmla="*/ 4 w 306"/>
                  <a:gd name="T67" fmla="*/ 83 h 5300"/>
                  <a:gd name="T68" fmla="*/ 4 w 306"/>
                  <a:gd name="T69" fmla="*/ 83 h 5300"/>
                  <a:gd name="T70" fmla="*/ 5 w 306"/>
                  <a:gd name="T71" fmla="*/ 83 h 5300"/>
                  <a:gd name="T72" fmla="*/ 5 w 306"/>
                  <a:gd name="T73" fmla="*/ 83 h 5300"/>
                  <a:gd name="T74" fmla="*/ 5 w 306"/>
                  <a:gd name="T75" fmla="*/ 68 h 5300"/>
                  <a:gd name="T76" fmla="*/ 5 w 306"/>
                  <a:gd name="T77" fmla="*/ 56 h 5300"/>
                  <a:gd name="T78" fmla="*/ 5 w 306"/>
                  <a:gd name="T79" fmla="*/ 37 h 5300"/>
                  <a:gd name="T80" fmla="*/ 5 w 306"/>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06" h="5300">
                    <a:moveTo>
                      <a:pt x="306" y="0"/>
                    </a:moveTo>
                    <a:lnTo>
                      <a:pt x="289" y="0"/>
                    </a:lnTo>
                    <a:lnTo>
                      <a:pt x="274" y="0"/>
                    </a:lnTo>
                    <a:lnTo>
                      <a:pt x="261" y="0"/>
                    </a:lnTo>
                    <a:lnTo>
                      <a:pt x="249" y="0"/>
                    </a:lnTo>
                    <a:lnTo>
                      <a:pt x="238" y="0"/>
                    </a:lnTo>
                    <a:lnTo>
                      <a:pt x="228" y="0"/>
                    </a:lnTo>
                    <a:lnTo>
                      <a:pt x="216" y="0"/>
                    </a:lnTo>
                    <a:lnTo>
                      <a:pt x="205" y="0"/>
                    </a:lnTo>
                    <a:lnTo>
                      <a:pt x="191" y="0"/>
                    </a:lnTo>
                    <a:lnTo>
                      <a:pt x="175" y="0"/>
                    </a:lnTo>
                    <a:lnTo>
                      <a:pt x="156" y="0"/>
                    </a:lnTo>
                    <a:lnTo>
                      <a:pt x="135" y="0"/>
                    </a:lnTo>
                    <a:lnTo>
                      <a:pt x="108" y="0"/>
                    </a:lnTo>
                    <a:lnTo>
                      <a:pt x="77" y="0"/>
                    </a:lnTo>
                    <a:lnTo>
                      <a:pt x="41" y="0"/>
                    </a:lnTo>
                    <a:lnTo>
                      <a:pt x="0" y="0"/>
                    </a:lnTo>
                    <a:lnTo>
                      <a:pt x="0" y="993"/>
                    </a:lnTo>
                    <a:lnTo>
                      <a:pt x="0" y="1765"/>
                    </a:lnTo>
                    <a:lnTo>
                      <a:pt x="0" y="2980"/>
                    </a:lnTo>
                    <a:lnTo>
                      <a:pt x="0" y="5300"/>
                    </a:lnTo>
                    <a:lnTo>
                      <a:pt x="17" y="5300"/>
                    </a:lnTo>
                    <a:lnTo>
                      <a:pt x="32" y="5300"/>
                    </a:lnTo>
                    <a:lnTo>
                      <a:pt x="45" y="5299"/>
                    </a:lnTo>
                    <a:lnTo>
                      <a:pt x="57" y="5299"/>
                    </a:lnTo>
                    <a:lnTo>
                      <a:pt x="68" y="5299"/>
                    </a:lnTo>
                    <a:lnTo>
                      <a:pt x="78" y="5299"/>
                    </a:lnTo>
                    <a:lnTo>
                      <a:pt x="90" y="5299"/>
                    </a:lnTo>
                    <a:lnTo>
                      <a:pt x="101" y="5299"/>
                    </a:lnTo>
                    <a:lnTo>
                      <a:pt x="115" y="5299"/>
                    </a:lnTo>
                    <a:lnTo>
                      <a:pt x="131" y="5299"/>
                    </a:lnTo>
                    <a:lnTo>
                      <a:pt x="149" y="5299"/>
                    </a:lnTo>
                    <a:lnTo>
                      <a:pt x="171" y="5299"/>
                    </a:lnTo>
                    <a:lnTo>
                      <a:pt x="198" y="5299"/>
                    </a:lnTo>
                    <a:lnTo>
                      <a:pt x="229" y="5299"/>
                    </a:lnTo>
                    <a:lnTo>
                      <a:pt x="265" y="5300"/>
                    </a:lnTo>
                    <a:lnTo>
                      <a:pt x="306" y="5300"/>
                    </a:lnTo>
                    <a:lnTo>
                      <a:pt x="306" y="4306"/>
                    </a:lnTo>
                    <a:lnTo>
                      <a:pt x="306" y="3533"/>
                    </a:lnTo>
                    <a:lnTo>
                      <a:pt x="306" y="2318"/>
                    </a:lnTo>
                    <a:lnTo>
                      <a:pt x="306"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09" name="Freeform 176">
                <a:extLst>
                  <a:ext uri="{FF2B5EF4-FFF2-40B4-BE49-F238E27FC236}">
                    <a16:creationId xmlns:a16="http://schemas.microsoft.com/office/drawing/2014/main" id="{60B0CA14-11E1-4FF4-BA2C-62AAFCAACC2C}"/>
                  </a:ext>
                </a:extLst>
              </p:cNvPr>
              <p:cNvSpPr>
                <a:spLocks/>
              </p:cNvSpPr>
              <p:nvPr/>
            </p:nvSpPr>
            <p:spPr bwMode="auto">
              <a:xfrm>
                <a:off x="2001" y="1555"/>
                <a:ext cx="140" cy="2650"/>
              </a:xfrm>
              <a:custGeom>
                <a:avLst/>
                <a:gdLst>
                  <a:gd name="T0" fmla="*/ 5 w 280"/>
                  <a:gd name="T1" fmla="*/ 0 h 5300"/>
                  <a:gd name="T2" fmla="*/ 5 w 280"/>
                  <a:gd name="T3" fmla="*/ 0 h 5300"/>
                  <a:gd name="T4" fmla="*/ 4 w 280"/>
                  <a:gd name="T5" fmla="*/ 0 h 5300"/>
                  <a:gd name="T6" fmla="*/ 4 w 280"/>
                  <a:gd name="T7" fmla="*/ 0 h 5300"/>
                  <a:gd name="T8" fmla="*/ 4 w 280"/>
                  <a:gd name="T9" fmla="*/ 0 h 5300"/>
                  <a:gd name="T10" fmla="*/ 4 w 280"/>
                  <a:gd name="T11" fmla="*/ 0 h 5300"/>
                  <a:gd name="T12" fmla="*/ 4 w 280"/>
                  <a:gd name="T13" fmla="*/ 0 h 5300"/>
                  <a:gd name="T14" fmla="*/ 4 w 280"/>
                  <a:gd name="T15" fmla="*/ 0 h 5300"/>
                  <a:gd name="T16" fmla="*/ 3 w 280"/>
                  <a:gd name="T17" fmla="*/ 0 h 5300"/>
                  <a:gd name="T18" fmla="*/ 3 w 280"/>
                  <a:gd name="T19" fmla="*/ 0 h 5300"/>
                  <a:gd name="T20" fmla="*/ 3 w 280"/>
                  <a:gd name="T21" fmla="*/ 0 h 5300"/>
                  <a:gd name="T22" fmla="*/ 3 w 280"/>
                  <a:gd name="T23" fmla="*/ 0 h 5300"/>
                  <a:gd name="T24" fmla="*/ 2 w 280"/>
                  <a:gd name="T25" fmla="*/ 0 h 5300"/>
                  <a:gd name="T26" fmla="*/ 2 w 280"/>
                  <a:gd name="T27" fmla="*/ 0 h 5300"/>
                  <a:gd name="T28" fmla="*/ 2 w 280"/>
                  <a:gd name="T29" fmla="*/ 0 h 5300"/>
                  <a:gd name="T30" fmla="*/ 1 w 280"/>
                  <a:gd name="T31" fmla="*/ 0 h 5300"/>
                  <a:gd name="T32" fmla="*/ 0 w 280"/>
                  <a:gd name="T33" fmla="*/ 0 h 5300"/>
                  <a:gd name="T34" fmla="*/ 0 w 280"/>
                  <a:gd name="T35" fmla="*/ 16 h 5300"/>
                  <a:gd name="T36" fmla="*/ 0 w 280"/>
                  <a:gd name="T37" fmla="*/ 28 h 5300"/>
                  <a:gd name="T38" fmla="*/ 0 w 280"/>
                  <a:gd name="T39" fmla="*/ 47 h 5300"/>
                  <a:gd name="T40" fmla="*/ 0 w 280"/>
                  <a:gd name="T41" fmla="*/ 83 h 5300"/>
                  <a:gd name="T42" fmla="*/ 1 w 280"/>
                  <a:gd name="T43" fmla="*/ 83 h 5300"/>
                  <a:gd name="T44" fmla="*/ 1 w 280"/>
                  <a:gd name="T45" fmla="*/ 83 h 5300"/>
                  <a:gd name="T46" fmla="*/ 1 w 280"/>
                  <a:gd name="T47" fmla="*/ 83 h 5300"/>
                  <a:gd name="T48" fmla="*/ 1 w 280"/>
                  <a:gd name="T49" fmla="*/ 83 h 5300"/>
                  <a:gd name="T50" fmla="*/ 1 w 280"/>
                  <a:gd name="T51" fmla="*/ 83 h 5300"/>
                  <a:gd name="T52" fmla="*/ 2 w 280"/>
                  <a:gd name="T53" fmla="*/ 83 h 5300"/>
                  <a:gd name="T54" fmla="*/ 2 w 280"/>
                  <a:gd name="T55" fmla="*/ 83 h 5300"/>
                  <a:gd name="T56" fmla="*/ 2 w 280"/>
                  <a:gd name="T57" fmla="*/ 83 h 5300"/>
                  <a:gd name="T58" fmla="*/ 2 w 280"/>
                  <a:gd name="T59" fmla="*/ 83 h 5300"/>
                  <a:gd name="T60" fmla="*/ 2 w 280"/>
                  <a:gd name="T61" fmla="*/ 83 h 5300"/>
                  <a:gd name="T62" fmla="*/ 3 w 280"/>
                  <a:gd name="T63" fmla="*/ 83 h 5300"/>
                  <a:gd name="T64" fmla="*/ 3 w 280"/>
                  <a:gd name="T65" fmla="*/ 83 h 5300"/>
                  <a:gd name="T66" fmla="*/ 3 w 280"/>
                  <a:gd name="T67" fmla="*/ 83 h 5300"/>
                  <a:gd name="T68" fmla="*/ 4 w 280"/>
                  <a:gd name="T69" fmla="*/ 83 h 5300"/>
                  <a:gd name="T70" fmla="*/ 4 w 280"/>
                  <a:gd name="T71" fmla="*/ 83 h 5300"/>
                  <a:gd name="T72" fmla="*/ 5 w 280"/>
                  <a:gd name="T73" fmla="*/ 83 h 5300"/>
                  <a:gd name="T74" fmla="*/ 5 w 280"/>
                  <a:gd name="T75" fmla="*/ 68 h 5300"/>
                  <a:gd name="T76" fmla="*/ 5 w 280"/>
                  <a:gd name="T77" fmla="*/ 56 h 5300"/>
                  <a:gd name="T78" fmla="*/ 5 w 280"/>
                  <a:gd name="T79" fmla="*/ 37 h 5300"/>
                  <a:gd name="T80" fmla="*/ 5 w 28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5300">
                    <a:moveTo>
                      <a:pt x="280" y="0"/>
                    </a:moveTo>
                    <a:lnTo>
                      <a:pt x="263" y="0"/>
                    </a:lnTo>
                    <a:lnTo>
                      <a:pt x="250" y="0"/>
                    </a:lnTo>
                    <a:lnTo>
                      <a:pt x="238" y="0"/>
                    </a:lnTo>
                    <a:lnTo>
                      <a:pt x="227" y="0"/>
                    </a:lnTo>
                    <a:lnTo>
                      <a:pt x="217" y="0"/>
                    </a:lnTo>
                    <a:lnTo>
                      <a:pt x="207" y="0"/>
                    </a:lnTo>
                    <a:lnTo>
                      <a:pt x="198" y="0"/>
                    </a:lnTo>
                    <a:lnTo>
                      <a:pt x="186" y="0"/>
                    </a:lnTo>
                    <a:lnTo>
                      <a:pt x="174" y="0"/>
                    </a:lnTo>
                    <a:lnTo>
                      <a:pt x="160" y="0"/>
                    </a:lnTo>
                    <a:lnTo>
                      <a:pt x="142" y="0"/>
                    </a:lnTo>
                    <a:lnTo>
                      <a:pt x="122" y="0"/>
                    </a:lnTo>
                    <a:lnTo>
                      <a:pt x="99" y="0"/>
                    </a:lnTo>
                    <a:lnTo>
                      <a:pt x="70" y="0"/>
                    </a:lnTo>
                    <a:lnTo>
                      <a:pt x="38" y="0"/>
                    </a:lnTo>
                    <a:lnTo>
                      <a:pt x="0" y="0"/>
                    </a:lnTo>
                    <a:lnTo>
                      <a:pt x="0" y="993"/>
                    </a:lnTo>
                    <a:lnTo>
                      <a:pt x="0" y="1765"/>
                    </a:lnTo>
                    <a:lnTo>
                      <a:pt x="0" y="2980"/>
                    </a:lnTo>
                    <a:lnTo>
                      <a:pt x="0" y="5300"/>
                    </a:lnTo>
                    <a:lnTo>
                      <a:pt x="16" y="5300"/>
                    </a:lnTo>
                    <a:lnTo>
                      <a:pt x="30" y="5300"/>
                    </a:lnTo>
                    <a:lnTo>
                      <a:pt x="41" y="5299"/>
                    </a:lnTo>
                    <a:lnTo>
                      <a:pt x="53" y="5299"/>
                    </a:lnTo>
                    <a:lnTo>
                      <a:pt x="62" y="5299"/>
                    </a:lnTo>
                    <a:lnTo>
                      <a:pt x="72" y="5299"/>
                    </a:lnTo>
                    <a:lnTo>
                      <a:pt x="81" y="5299"/>
                    </a:lnTo>
                    <a:lnTo>
                      <a:pt x="93" y="5299"/>
                    </a:lnTo>
                    <a:lnTo>
                      <a:pt x="106" y="5299"/>
                    </a:lnTo>
                    <a:lnTo>
                      <a:pt x="119" y="5299"/>
                    </a:lnTo>
                    <a:lnTo>
                      <a:pt x="137" y="5299"/>
                    </a:lnTo>
                    <a:lnTo>
                      <a:pt x="157" y="5299"/>
                    </a:lnTo>
                    <a:lnTo>
                      <a:pt x="181" y="5299"/>
                    </a:lnTo>
                    <a:lnTo>
                      <a:pt x="209" y="5299"/>
                    </a:lnTo>
                    <a:lnTo>
                      <a:pt x="242" y="5300"/>
                    </a:lnTo>
                    <a:lnTo>
                      <a:pt x="280" y="5300"/>
                    </a:lnTo>
                    <a:lnTo>
                      <a:pt x="280" y="4306"/>
                    </a:lnTo>
                    <a:lnTo>
                      <a:pt x="280" y="3533"/>
                    </a:lnTo>
                    <a:lnTo>
                      <a:pt x="280" y="2318"/>
                    </a:lnTo>
                    <a:lnTo>
                      <a:pt x="280"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10" name="Freeform 177">
                <a:extLst>
                  <a:ext uri="{FF2B5EF4-FFF2-40B4-BE49-F238E27FC236}">
                    <a16:creationId xmlns:a16="http://schemas.microsoft.com/office/drawing/2014/main" id="{A4851C66-80ED-4C8E-8B82-22A26DC1F76F}"/>
                  </a:ext>
                </a:extLst>
              </p:cNvPr>
              <p:cNvSpPr>
                <a:spLocks/>
              </p:cNvSpPr>
              <p:nvPr/>
            </p:nvSpPr>
            <p:spPr bwMode="auto">
              <a:xfrm>
                <a:off x="2005" y="1555"/>
                <a:ext cx="126" cy="2650"/>
              </a:xfrm>
              <a:custGeom>
                <a:avLst/>
                <a:gdLst>
                  <a:gd name="T0" fmla="*/ 4 w 252"/>
                  <a:gd name="T1" fmla="*/ 0 h 5300"/>
                  <a:gd name="T2" fmla="*/ 4 w 252"/>
                  <a:gd name="T3" fmla="*/ 0 h 5300"/>
                  <a:gd name="T4" fmla="*/ 4 w 252"/>
                  <a:gd name="T5" fmla="*/ 0 h 5300"/>
                  <a:gd name="T6" fmla="*/ 4 w 252"/>
                  <a:gd name="T7" fmla="*/ 0 h 5300"/>
                  <a:gd name="T8" fmla="*/ 4 w 252"/>
                  <a:gd name="T9" fmla="*/ 0 h 5300"/>
                  <a:gd name="T10" fmla="*/ 4 w 252"/>
                  <a:gd name="T11" fmla="*/ 0 h 5300"/>
                  <a:gd name="T12" fmla="*/ 3 w 252"/>
                  <a:gd name="T13" fmla="*/ 0 h 5300"/>
                  <a:gd name="T14" fmla="*/ 3 w 252"/>
                  <a:gd name="T15" fmla="*/ 0 h 5300"/>
                  <a:gd name="T16" fmla="*/ 3 w 252"/>
                  <a:gd name="T17" fmla="*/ 0 h 5300"/>
                  <a:gd name="T18" fmla="*/ 3 w 252"/>
                  <a:gd name="T19" fmla="*/ 0 h 5300"/>
                  <a:gd name="T20" fmla="*/ 3 w 252"/>
                  <a:gd name="T21" fmla="*/ 0 h 5300"/>
                  <a:gd name="T22" fmla="*/ 3 w 252"/>
                  <a:gd name="T23" fmla="*/ 0 h 5300"/>
                  <a:gd name="T24" fmla="*/ 2 w 252"/>
                  <a:gd name="T25" fmla="*/ 0 h 5300"/>
                  <a:gd name="T26" fmla="*/ 2 w 252"/>
                  <a:gd name="T27" fmla="*/ 0 h 5300"/>
                  <a:gd name="T28" fmla="*/ 1 w 252"/>
                  <a:gd name="T29" fmla="*/ 0 h 5300"/>
                  <a:gd name="T30" fmla="*/ 1 w 252"/>
                  <a:gd name="T31" fmla="*/ 0 h 5300"/>
                  <a:gd name="T32" fmla="*/ 0 w 252"/>
                  <a:gd name="T33" fmla="*/ 0 h 5300"/>
                  <a:gd name="T34" fmla="*/ 0 w 252"/>
                  <a:gd name="T35" fmla="*/ 16 h 5300"/>
                  <a:gd name="T36" fmla="*/ 0 w 252"/>
                  <a:gd name="T37" fmla="*/ 28 h 5300"/>
                  <a:gd name="T38" fmla="*/ 0 w 252"/>
                  <a:gd name="T39" fmla="*/ 47 h 5300"/>
                  <a:gd name="T40" fmla="*/ 0 w 252"/>
                  <a:gd name="T41" fmla="*/ 83 h 5300"/>
                  <a:gd name="T42" fmla="*/ 1 w 252"/>
                  <a:gd name="T43" fmla="*/ 83 h 5300"/>
                  <a:gd name="T44" fmla="*/ 1 w 252"/>
                  <a:gd name="T45" fmla="*/ 83 h 5300"/>
                  <a:gd name="T46" fmla="*/ 1 w 252"/>
                  <a:gd name="T47" fmla="*/ 83 h 5300"/>
                  <a:gd name="T48" fmla="*/ 1 w 252"/>
                  <a:gd name="T49" fmla="*/ 83 h 5300"/>
                  <a:gd name="T50" fmla="*/ 1 w 252"/>
                  <a:gd name="T51" fmla="*/ 83 h 5300"/>
                  <a:gd name="T52" fmla="*/ 1 w 252"/>
                  <a:gd name="T53" fmla="*/ 83 h 5300"/>
                  <a:gd name="T54" fmla="*/ 2 w 252"/>
                  <a:gd name="T55" fmla="*/ 83 h 5300"/>
                  <a:gd name="T56" fmla="*/ 2 w 252"/>
                  <a:gd name="T57" fmla="*/ 83 h 5300"/>
                  <a:gd name="T58" fmla="*/ 2 w 252"/>
                  <a:gd name="T59" fmla="*/ 83 h 5300"/>
                  <a:gd name="T60" fmla="*/ 2 w 252"/>
                  <a:gd name="T61" fmla="*/ 83 h 5300"/>
                  <a:gd name="T62" fmla="*/ 2 w 252"/>
                  <a:gd name="T63" fmla="*/ 83 h 5300"/>
                  <a:gd name="T64" fmla="*/ 3 w 252"/>
                  <a:gd name="T65" fmla="*/ 83 h 5300"/>
                  <a:gd name="T66" fmla="*/ 3 w 252"/>
                  <a:gd name="T67" fmla="*/ 83 h 5300"/>
                  <a:gd name="T68" fmla="*/ 3 w 252"/>
                  <a:gd name="T69" fmla="*/ 83 h 5300"/>
                  <a:gd name="T70" fmla="*/ 4 w 252"/>
                  <a:gd name="T71" fmla="*/ 83 h 5300"/>
                  <a:gd name="T72" fmla="*/ 4 w 252"/>
                  <a:gd name="T73" fmla="*/ 83 h 5300"/>
                  <a:gd name="T74" fmla="*/ 4 w 252"/>
                  <a:gd name="T75" fmla="*/ 68 h 5300"/>
                  <a:gd name="T76" fmla="*/ 4 w 252"/>
                  <a:gd name="T77" fmla="*/ 56 h 5300"/>
                  <a:gd name="T78" fmla="*/ 4 w 252"/>
                  <a:gd name="T79" fmla="*/ 37 h 5300"/>
                  <a:gd name="T80" fmla="*/ 4 w 25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2" h="5300">
                    <a:moveTo>
                      <a:pt x="252" y="0"/>
                    </a:moveTo>
                    <a:lnTo>
                      <a:pt x="237" y="0"/>
                    </a:lnTo>
                    <a:lnTo>
                      <a:pt x="225" y="0"/>
                    </a:lnTo>
                    <a:lnTo>
                      <a:pt x="214" y="0"/>
                    </a:lnTo>
                    <a:lnTo>
                      <a:pt x="205" y="0"/>
                    </a:lnTo>
                    <a:lnTo>
                      <a:pt x="195" y="0"/>
                    </a:lnTo>
                    <a:lnTo>
                      <a:pt x="187" y="0"/>
                    </a:lnTo>
                    <a:lnTo>
                      <a:pt x="178" y="0"/>
                    </a:lnTo>
                    <a:lnTo>
                      <a:pt x="168" y="0"/>
                    </a:lnTo>
                    <a:lnTo>
                      <a:pt x="157" y="0"/>
                    </a:lnTo>
                    <a:lnTo>
                      <a:pt x="144" y="0"/>
                    </a:lnTo>
                    <a:lnTo>
                      <a:pt x="129" y="0"/>
                    </a:lnTo>
                    <a:lnTo>
                      <a:pt x="110" y="0"/>
                    </a:lnTo>
                    <a:lnTo>
                      <a:pt x="88" y="0"/>
                    </a:lnTo>
                    <a:lnTo>
                      <a:pt x="64" y="0"/>
                    </a:lnTo>
                    <a:lnTo>
                      <a:pt x="34" y="0"/>
                    </a:lnTo>
                    <a:lnTo>
                      <a:pt x="0" y="0"/>
                    </a:lnTo>
                    <a:lnTo>
                      <a:pt x="0" y="993"/>
                    </a:lnTo>
                    <a:lnTo>
                      <a:pt x="0" y="1765"/>
                    </a:lnTo>
                    <a:lnTo>
                      <a:pt x="0" y="2980"/>
                    </a:lnTo>
                    <a:lnTo>
                      <a:pt x="0" y="5300"/>
                    </a:lnTo>
                    <a:lnTo>
                      <a:pt x="15" y="5300"/>
                    </a:lnTo>
                    <a:lnTo>
                      <a:pt x="26" y="5300"/>
                    </a:lnTo>
                    <a:lnTo>
                      <a:pt x="38" y="5299"/>
                    </a:lnTo>
                    <a:lnTo>
                      <a:pt x="47" y="5299"/>
                    </a:lnTo>
                    <a:lnTo>
                      <a:pt x="56" y="5299"/>
                    </a:lnTo>
                    <a:lnTo>
                      <a:pt x="64" y="5299"/>
                    </a:lnTo>
                    <a:lnTo>
                      <a:pt x="73" y="5299"/>
                    </a:lnTo>
                    <a:lnTo>
                      <a:pt x="84" y="5299"/>
                    </a:lnTo>
                    <a:lnTo>
                      <a:pt x="94" y="5299"/>
                    </a:lnTo>
                    <a:lnTo>
                      <a:pt x="108" y="5299"/>
                    </a:lnTo>
                    <a:lnTo>
                      <a:pt x="123" y="5299"/>
                    </a:lnTo>
                    <a:lnTo>
                      <a:pt x="141" y="5299"/>
                    </a:lnTo>
                    <a:lnTo>
                      <a:pt x="163" y="5299"/>
                    </a:lnTo>
                    <a:lnTo>
                      <a:pt x="187" y="5299"/>
                    </a:lnTo>
                    <a:lnTo>
                      <a:pt x="217" y="5300"/>
                    </a:lnTo>
                    <a:lnTo>
                      <a:pt x="252" y="5300"/>
                    </a:lnTo>
                    <a:lnTo>
                      <a:pt x="252" y="4306"/>
                    </a:lnTo>
                    <a:lnTo>
                      <a:pt x="252" y="3533"/>
                    </a:lnTo>
                    <a:lnTo>
                      <a:pt x="252" y="2318"/>
                    </a:lnTo>
                    <a:lnTo>
                      <a:pt x="25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11" name="Freeform 178">
                <a:extLst>
                  <a:ext uri="{FF2B5EF4-FFF2-40B4-BE49-F238E27FC236}">
                    <a16:creationId xmlns:a16="http://schemas.microsoft.com/office/drawing/2014/main" id="{88EA4EC7-D730-4823-AA07-4546D3B07983}"/>
                  </a:ext>
                </a:extLst>
              </p:cNvPr>
              <p:cNvSpPr>
                <a:spLocks/>
              </p:cNvSpPr>
              <p:nvPr/>
            </p:nvSpPr>
            <p:spPr bwMode="auto">
              <a:xfrm>
                <a:off x="2008" y="1555"/>
                <a:ext cx="113" cy="2650"/>
              </a:xfrm>
              <a:custGeom>
                <a:avLst/>
                <a:gdLst>
                  <a:gd name="T0" fmla="*/ 4 w 225"/>
                  <a:gd name="T1" fmla="*/ 0 h 5300"/>
                  <a:gd name="T2" fmla="*/ 4 w 225"/>
                  <a:gd name="T3" fmla="*/ 0 h 5300"/>
                  <a:gd name="T4" fmla="*/ 4 w 225"/>
                  <a:gd name="T5" fmla="*/ 0 h 5300"/>
                  <a:gd name="T6" fmla="*/ 3 w 225"/>
                  <a:gd name="T7" fmla="*/ 0 h 5300"/>
                  <a:gd name="T8" fmla="*/ 3 w 225"/>
                  <a:gd name="T9" fmla="*/ 0 h 5300"/>
                  <a:gd name="T10" fmla="*/ 3 w 225"/>
                  <a:gd name="T11" fmla="*/ 0 h 5300"/>
                  <a:gd name="T12" fmla="*/ 3 w 225"/>
                  <a:gd name="T13" fmla="*/ 0 h 5300"/>
                  <a:gd name="T14" fmla="*/ 3 w 225"/>
                  <a:gd name="T15" fmla="*/ 0 h 5300"/>
                  <a:gd name="T16" fmla="*/ 3 w 225"/>
                  <a:gd name="T17" fmla="*/ 0 h 5300"/>
                  <a:gd name="T18" fmla="*/ 3 w 225"/>
                  <a:gd name="T19" fmla="*/ 0 h 5300"/>
                  <a:gd name="T20" fmla="*/ 3 w 225"/>
                  <a:gd name="T21" fmla="*/ 0 h 5300"/>
                  <a:gd name="T22" fmla="*/ 2 w 225"/>
                  <a:gd name="T23" fmla="*/ 0 h 5300"/>
                  <a:gd name="T24" fmla="*/ 2 w 225"/>
                  <a:gd name="T25" fmla="*/ 0 h 5300"/>
                  <a:gd name="T26" fmla="*/ 2 w 225"/>
                  <a:gd name="T27" fmla="*/ 0 h 5300"/>
                  <a:gd name="T28" fmla="*/ 1 w 225"/>
                  <a:gd name="T29" fmla="*/ 0 h 5300"/>
                  <a:gd name="T30" fmla="*/ 1 w 225"/>
                  <a:gd name="T31" fmla="*/ 0 h 5300"/>
                  <a:gd name="T32" fmla="*/ 0 w 225"/>
                  <a:gd name="T33" fmla="*/ 0 h 5300"/>
                  <a:gd name="T34" fmla="*/ 0 w 225"/>
                  <a:gd name="T35" fmla="*/ 16 h 5300"/>
                  <a:gd name="T36" fmla="*/ 0 w 225"/>
                  <a:gd name="T37" fmla="*/ 28 h 5300"/>
                  <a:gd name="T38" fmla="*/ 0 w 225"/>
                  <a:gd name="T39" fmla="*/ 47 h 5300"/>
                  <a:gd name="T40" fmla="*/ 0 w 225"/>
                  <a:gd name="T41" fmla="*/ 83 h 5300"/>
                  <a:gd name="T42" fmla="*/ 1 w 225"/>
                  <a:gd name="T43" fmla="*/ 83 h 5300"/>
                  <a:gd name="T44" fmla="*/ 1 w 225"/>
                  <a:gd name="T45" fmla="*/ 83 h 5300"/>
                  <a:gd name="T46" fmla="*/ 1 w 225"/>
                  <a:gd name="T47" fmla="*/ 83 h 5300"/>
                  <a:gd name="T48" fmla="*/ 1 w 225"/>
                  <a:gd name="T49" fmla="*/ 83 h 5300"/>
                  <a:gd name="T50" fmla="*/ 1 w 225"/>
                  <a:gd name="T51" fmla="*/ 83 h 5300"/>
                  <a:gd name="T52" fmla="*/ 1 w 225"/>
                  <a:gd name="T53" fmla="*/ 83 h 5300"/>
                  <a:gd name="T54" fmla="*/ 2 w 225"/>
                  <a:gd name="T55" fmla="*/ 83 h 5300"/>
                  <a:gd name="T56" fmla="*/ 2 w 225"/>
                  <a:gd name="T57" fmla="*/ 83 h 5300"/>
                  <a:gd name="T58" fmla="*/ 2 w 225"/>
                  <a:gd name="T59" fmla="*/ 83 h 5300"/>
                  <a:gd name="T60" fmla="*/ 2 w 225"/>
                  <a:gd name="T61" fmla="*/ 83 h 5300"/>
                  <a:gd name="T62" fmla="*/ 2 w 225"/>
                  <a:gd name="T63" fmla="*/ 83 h 5300"/>
                  <a:gd name="T64" fmla="*/ 2 w 225"/>
                  <a:gd name="T65" fmla="*/ 83 h 5300"/>
                  <a:gd name="T66" fmla="*/ 3 w 225"/>
                  <a:gd name="T67" fmla="*/ 83 h 5300"/>
                  <a:gd name="T68" fmla="*/ 3 w 225"/>
                  <a:gd name="T69" fmla="*/ 83 h 5300"/>
                  <a:gd name="T70" fmla="*/ 4 w 225"/>
                  <a:gd name="T71" fmla="*/ 83 h 5300"/>
                  <a:gd name="T72" fmla="*/ 4 w 225"/>
                  <a:gd name="T73" fmla="*/ 83 h 5300"/>
                  <a:gd name="T74" fmla="*/ 4 w 225"/>
                  <a:gd name="T75" fmla="*/ 68 h 5300"/>
                  <a:gd name="T76" fmla="*/ 4 w 225"/>
                  <a:gd name="T77" fmla="*/ 56 h 5300"/>
                  <a:gd name="T78" fmla="*/ 4 w 225"/>
                  <a:gd name="T79" fmla="*/ 37 h 5300"/>
                  <a:gd name="T80" fmla="*/ 4 w 22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5" h="5300">
                    <a:moveTo>
                      <a:pt x="225" y="0"/>
                    </a:moveTo>
                    <a:lnTo>
                      <a:pt x="212" y="0"/>
                    </a:lnTo>
                    <a:lnTo>
                      <a:pt x="201" y="0"/>
                    </a:lnTo>
                    <a:lnTo>
                      <a:pt x="192" y="0"/>
                    </a:lnTo>
                    <a:lnTo>
                      <a:pt x="184" y="0"/>
                    </a:lnTo>
                    <a:lnTo>
                      <a:pt x="176" y="0"/>
                    </a:lnTo>
                    <a:lnTo>
                      <a:pt x="168" y="0"/>
                    </a:lnTo>
                    <a:lnTo>
                      <a:pt x="159" y="0"/>
                    </a:lnTo>
                    <a:lnTo>
                      <a:pt x="151" y="0"/>
                    </a:lnTo>
                    <a:lnTo>
                      <a:pt x="141" y="0"/>
                    </a:lnTo>
                    <a:lnTo>
                      <a:pt x="129" y="0"/>
                    </a:lnTo>
                    <a:lnTo>
                      <a:pt x="116" y="0"/>
                    </a:lnTo>
                    <a:lnTo>
                      <a:pt x="100" y="0"/>
                    </a:lnTo>
                    <a:lnTo>
                      <a:pt x="80" y="0"/>
                    </a:lnTo>
                    <a:lnTo>
                      <a:pt x="57" y="0"/>
                    </a:lnTo>
                    <a:lnTo>
                      <a:pt x="32" y="0"/>
                    </a:lnTo>
                    <a:lnTo>
                      <a:pt x="0" y="0"/>
                    </a:lnTo>
                    <a:lnTo>
                      <a:pt x="0" y="993"/>
                    </a:lnTo>
                    <a:lnTo>
                      <a:pt x="0" y="1765"/>
                    </a:lnTo>
                    <a:lnTo>
                      <a:pt x="0" y="2980"/>
                    </a:lnTo>
                    <a:lnTo>
                      <a:pt x="0" y="5300"/>
                    </a:lnTo>
                    <a:lnTo>
                      <a:pt x="13" y="5300"/>
                    </a:lnTo>
                    <a:lnTo>
                      <a:pt x="25" y="5300"/>
                    </a:lnTo>
                    <a:lnTo>
                      <a:pt x="34" y="5299"/>
                    </a:lnTo>
                    <a:lnTo>
                      <a:pt x="43" y="5299"/>
                    </a:lnTo>
                    <a:lnTo>
                      <a:pt x="50" y="5299"/>
                    </a:lnTo>
                    <a:lnTo>
                      <a:pt x="58" y="5299"/>
                    </a:lnTo>
                    <a:lnTo>
                      <a:pt x="66" y="5299"/>
                    </a:lnTo>
                    <a:lnTo>
                      <a:pt x="75" y="5299"/>
                    </a:lnTo>
                    <a:lnTo>
                      <a:pt x="86" y="5299"/>
                    </a:lnTo>
                    <a:lnTo>
                      <a:pt x="97" y="5299"/>
                    </a:lnTo>
                    <a:lnTo>
                      <a:pt x="111" y="5299"/>
                    </a:lnTo>
                    <a:lnTo>
                      <a:pt x="127" y="5299"/>
                    </a:lnTo>
                    <a:lnTo>
                      <a:pt x="146" y="5299"/>
                    </a:lnTo>
                    <a:lnTo>
                      <a:pt x="169" y="5299"/>
                    </a:lnTo>
                    <a:lnTo>
                      <a:pt x="194" y="5300"/>
                    </a:lnTo>
                    <a:lnTo>
                      <a:pt x="225" y="5300"/>
                    </a:lnTo>
                    <a:lnTo>
                      <a:pt x="225" y="4306"/>
                    </a:lnTo>
                    <a:lnTo>
                      <a:pt x="225" y="3533"/>
                    </a:lnTo>
                    <a:lnTo>
                      <a:pt x="225" y="2318"/>
                    </a:lnTo>
                    <a:lnTo>
                      <a:pt x="2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12" name="Freeform 179">
                <a:extLst>
                  <a:ext uri="{FF2B5EF4-FFF2-40B4-BE49-F238E27FC236}">
                    <a16:creationId xmlns:a16="http://schemas.microsoft.com/office/drawing/2014/main" id="{568DB02A-CE32-48FA-84C6-2B90B948B8C0}"/>
                  </a:ext>
                </a:extLst>
              </p:cNvPr>
              <p:cNvSpPr>
                <a:spLocks/>
              </p:cNvSpPr>
              <p:nvPr/>
            </p:nvSpPr>
            <p:spPr bwMode="auto">
              <a:xfrm>
                <a:off x="2012" y="1555"/>
                <a:ext cx="99" cy="2650"/>
              </a:xfrm>
              <a:custGeom>
                <a:avLst/>
                <a:gdLst>
                  <a:gd name="T0" fmla="*/ 3 w 199"/>
                  <a:gd name="T1" fmla="*/ 0 h 5300"/>
                  <a:gd name="T2" fmla="*/ 2 w 199"/>
                  <a:gd name="T3" fmla="*/ 0 h 5300"/>
                  <a:gd name="T4" fmla="*/ 2 w 199"/>
                  <a:gd name="T5" fmla="*/ 0 h 5300"/>
                  <a:gd name="T6" fmla="*/ 2 w 199"/>
                  <a:gd name="T7" fmla="*/ 0 h 5300"/>
                  <a:gd name="T8" fmla="*/ 2 w 199"/>
                  <a:gd name="T9" fmla="*/ 0 h 5300"/>
                  <a:gd name="T10" fmla="*/ 2 w 199"/>
                  <a:gd name="T11" fmla="*/ 0 h 5300"/>
                  <a:gd name="T12" fmla="*/ 2 w 199"/>
                  <a:gd name="T13" fmla="*/ 0 h 5300"/>
                  <a:gd name="T14" fmla="*/ 2 w 199"/>
                  <a:gd name="T15" fmla="*/ 0 h 5300"/>
                  <a:gd name="T16" fmla="*/ 2 w 199"/>
                  <a:gd name="T17" fmla="*/ 0 h 5300"/>
                  <a:gd name="T18" fmla="*/ 1 w 199"/>
                  <a:gd name="T19" fmla="*/ 0 h 5300"/>
                  <a:gd name="T20" fmla="*/ 1 w 199"/>
                  <a:gd name="T21" fmla="*/ 0 h 5300"/>
                  <a:gd name="T22" fmla="*/ 1 w 199"/>
                  <a:gd name="T23" fmla="*/ 0 h 5300"/>
                  <a:gd name="T24" fmla="*/ 1 w 199"/>
                  <a:gd name="T25" fmla="*/ 0 h 5300"/>
                  <a:gd name="T26" fmla="*/ 1 w 199"/>
                  <a:gd name="T27" fmla="*/ 0 h 5300"/>
                  <a:gd name="T28" fmla="*/ 0 w 199"/>
                  <a:gd name="T29" fmla="*/ 0 h 5300"/>
                  <a:gd name="T30" fmla="*/ 0 w 199"/>
                  <a:gd name="T31" fmla="*/ 0 h 5300"/>
                  <a:gd name="T32" fmla="*/ 0 w 199"/>
                  <a:gd name="T33" fmla="*/ 0 h 5300"/>
                  <a:gd name="T34" fmla="*/ 0 w 199"/>
                  <a:gd name="T35" fmla="*/ 16 h 5300"/>
                  <a:gd name="T36" fmla="*/ 0 w 199"/>
                  <a:gd name="T37" fmla="*/ 28 h 5300"/>
                  <a:gd name="T38" fmla="*/ 0 w 199"/>
                  <a:gd name="T39" fmla="*/ 47 h 5300"/>
                  <a:gd name="T40" fmla="*/ 0 w 199"/>
                  <a:gd name="T41" fmla="*/ 83 h 5300"/>
                  <a:gd name="T42" fmla="*/ 0 w 199"/>
                  <a:gd name="T43" fmla="*/ 83 h 5300"/>
                  <a:gd name="T44" fmla="*/ 0 w 199"/>
                  <a:gd name="T45" fmla="*/ 83 h 5300"/>
                  <a:gd name="T46" fmla="*/ 0 w 199"/>
                  <a:gd name="T47" fmla="*/ 83 h 5300"/>
                  <a:gd name="T48" fmla="*/ 0 w 199"/>
                  <a:gd name="T49" fmla="*/ 83 h 5300"/>
                  <a:gd name="T50" fmla="*/ 0 w 199"/>
                  <a:gd name="T51" fmla="*/ 83 h 5300"/>
                  <a:gd name="T52" fmla="*/ 0 w 199"/>
                  <a:gd name="T53" fmla="*/ 83 h 5300"/>
                  <a:gd name="T54" fmla="*/ 0 w 199"/>
                  <a:gd name="T55" fmla="*/ 83 h 5300"/>
                  <a:gd name="T56" fmla="*/ 1 w 199"/>
                  <a:gd name="T57" fmla="*/ 83 h 5300"/>
                  <a:gd name="T58" fmla="*/ 1 w 199"/>
                  <a:gd name="T59" fmla="*/ 83 h 5300"/>
                  <a:gd name="T60" fmla="*/ 1 w 199"/>
                  <a:gd name="T61" fmla="*/ 83 h 5300"/>
                  <a:gd name="T62" fmla="*/ 1 w 199"/>
                  <a:gd name="T63" fmla="*/ 83 h 5300"/>
                  <a:gd name="T64" fmla="*/ 1 w 199"/>
                  <a:gd name="T65" fmla="*/ 83 h 5300"/>
                  <a:gd name="T66" fmla="*/ 2 w 199"/>
                  <a:gd name="T67" fmla="*/ 83 h 5300"/>
                  <a:gd name="T68" fmla="*/ 2 w 199"/>
                  <a:gd name="T69" fmla="*/ 83 h 5300"/>
                  <a:gd name="T70" fmla="*/ 2 w 199"/>
                  <a:gd name="T71" fmla="*/ 83 h 5300"/>
                  <a:gd name="T72" fmla="*/ 3 w 199"/>
                  <a:gd name="T73" fmla="*/ 83 h 5300"/>
                  <a:gd name="T74" fmla="*/ 3 w 199"/>
                  <a:gd name="T75" fmla="*/ 68 h 5300"/>
                  <a:gd name="T76" fmla="*/ 3 w 199"/>
                  <a:gd name="T77" fmla="*/ 56 h 5300"/>
                  <a:gd name="T78" fmla="*/ 3 w 199"/>
                  <a:gd name="T79" fmla="*/ 37 h 5300"/>
                  <a:gd name="T80" fmla="*/ 3 w 19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9" h="5300">
                    <a:moveTo>
                      <a:pt x="199" y="0"/>
                    </a:moveTo>
                    <a:lnTo>
                      <a:pt x="187" y="0"/>
                    </a:lnTo>
                    <a:lnTo>
                      <a:pt x="178" y="0"/>
                    </a:lnTo>
                    <a:lnTo>
                      <a:pt x="169" y="0"/>
                    </a:lnTo>
                    <a:lnTo>
                      <a:pt x="162" y="0"/>
                    </a:lnTo>
                    <a:lnTo>
                      <a:pt x="155" y="0"/>
                    </a:lnTo>
                    <a:lnTo>
                      <a:pt x="148" y="0"/>
                    </a:lnTo>
                    <a:lnTo>
                      <a:pt x="141" y="0"/>
                    </a:lnTo>
                    <a:lnTo>
                      <a:pt x="133" y="0"/>
                    </a:lnTo>
                    <a:lnTo>
                      <a:pt x="124" y="0"/>
                    </a:lnTo>
                    <a:lnTo>
                      <a:pt x="113" y="0"/>
                    </a:lnTo>
                    <a:lnTo>
                      <a:pt x="102" y="0"/>
                    </a:lnTo>
                    <a:lnTo>
                      <a:pt x="87" y="0"/>
                    </a:lnTo>
                    <a:lnTo>
                      <a:pt x="71" y="0"/>
                    </a:lnTo>
                    <a:lnTo>
                      <a:pt x="51" y="0"/>
                    </a:lnTo>
                    <a:lnTo>
                      <a:pt x="27" y="0"/>
                    </a:lnTo>
                    <a:lnTo>
                      <a:pt x="0" y="0"/>
                    </a:lnTo>
                    <a:lnTo>
                      <a:pt x="0" y="993"/>
                    </a:lnTo>
                    <a:lnTo>
                      <a:pt x="0" y="1765"/>
                    </a:lnTo>
                    <a:lnTo>
                      <a:pt x="0" y="2980"/>
                    </a:lnTo>
                    <a:lnTo>
                      <a:pt x="0" y="5300"/>
                    </a:lnTo>
                    <a:lnTo>
                      <a:pt x="12" y="5300"/>
                    </a:lnTo>
                    <a:lnTo>
                      <a:pt x="21" y="5300"/>
                    </a:lnTo>
                    <a:lnTo>
                      <a:pt x="30" y="5299"/>
                    </a:lnTo>
                    <a:lnTo>
                      <a:pt x="37" y="5299"/>
                    </a:lnTo>
                    <a:lnTo>
                      <a:pt x="44" y="5299"/>
                    </a:lnTo>
                    <a:lnTo>
                      <a:pt x="51" y="5299"/>
                    </a:lnTo>
                    <a:lnTo>
                      <a:pt x="58" y="5299"/>
                    </a:lnTo>
                    <a:lnTo>
                      <a:pt x="66" y="5299"/>
                    </a:lnTo>
                    <a:lnTo>
                      <a:pt x="75" y="5299"/>
                    </a:lnTo>
                    <a:lnTo>
                      <a:pt x="86" y="5299"/>
                    </a:lnTo>
                    <a:lnTo>
                      <a:pt x="97" y="5299"/>
                    </a:lnTo>
                    <a:lnTo>
                      <a:pt x="112" y="5299"/>
                    </a:lnTo>
                    <a:lnTo>
                      <a:pt x="128" y="5299"/>
                    </a:lnTo>
                    <a:lnTo>
                      <a:pt x="148" y="5299"/>
                    </a:lnTo>
                    <a:lnTo>
                      <a:pt x="172" y="5300"/>
                    </a:lnTo>
                    <a:lnTo>
                      <a:pt x="199" y="5300"/>
                    </a:lnTo>
                    <a:lnTo>
                      <a:pt x="199" y="4306"/>
                    </a:lnTo>
                    <a:lnTo>
                      <a:pt x="199" y="3533"/>
                    </a:lnTo>
                    <a:lnTo>
                      <a:pt x="199" y="2318"/>
                    </a:lnTo>
                    <a:lnTo>
                      <a:pt x="19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13" name="Freeform 180">
                <a:extLst>
                  <a:ext uri="{FF2B5EF4-FFF2-40B4-BE49-F238E27FC236}">
                    <a16:creationId xmlns:a16="http://schemas.microsoft.com/office/drawing/2014/main" id="{8ED5B225-2B1D-4967-B8D4-C73086B7B734}"/>
                  </a:ext>
                </a:extLst>
              </p:cNvPr>
              <p:cNvSpPr>
                <a:spLocks/>
              </p:cNvSpPr>
              <p:nvPr/>
            </p:nvSpPr>
            <p:spPr bwMode="auto">
              <a:xfrm>
                <a:off x="2016" y="1555"/>
                <a:ext cx="84" cy="2650"/>
              </a:xfrm>
              <a:custGeom>
                <a:avLst/>
                <a:gdLst>
                  <a:gd name="T0" fmla="*/ 2 w 170"/>
                  <a:gd name="T1" fmla="*/ 0 h 5300"/>
                  <a:gd name="T2" fmla="*/ 2 w 170"/>
                  <a:gd name="T3" fmla="*/ 0 h 5300"/>
                  <a:gd name="T4" fmla="*/ 2 w 170"/>
                  <a:gd name="T5" fmla="*/ 0 h 5300"/>
                  <a:gd name="T6" fmla="*/ 1 w 170"/>
                  <a:gd name="T7" fmla="*/ 0 h 5300"/>
                  <a:gd name="T8" fmla="*/ 1 w 170"/>
                  <a:gd name="T9" fmla="*/ 0 h 5300"/>
                  <a:gd name="T10" fmla="*/ 1 w 170"/>
                  <a:gd name="T11" fmla="*/ 0 h 5300"/>
                  <a:gd name="T12" fmla="*/ 1 w 170"/>
                  <a:gd name="T13" fmla="*/ 0 h 5300"/>
                  <a:gd name="T14" fmla="*/ 0 w 170"/>
                  <a:gd name="T15" fmla="*/ 0 h 5300"/>
                  <a:gd name="T16" fmla="*/ 0 w 170"/>
                  <a:gd name="T17" fmla="*/ 0 h 5300"/>
                  <a:gd name="T18" fmla="*/ 0 w 170"/>
                  <a:gd name="T19" fmla="*/ 16 h 5300"/>
                  <a:gd name="T20" fmla="*/ 0 w 170"/>
                  <a:gd name="T21" fmla="*/ 28 h 5300"/>
                  <a:gd name="T22" fmla="*/ 0 w 170"/>
                  <a:gd name="T23" fmla="*/ 47 h 5300"/>
                  <a:gd name="T24" fmla="*/ 0 w 170"/>
                  <a:gd name="T25" fmla="*/ 83 h 5300"/>
                  <a:gd name="T26" fmla="*/ 0 w 170"/>
                  <a:gd name="T27" fmla="*/ 83 h 5300"/>
                  <a:gd name="T28" fmla="*/ 0 w 170"/>
                  <a:gd name="T29" fmla="*/ 83 h 5300"/>
                  <a:gd name="T30" fmla="*/ 0 w 170"/>
                  <a:gd name="T31" fmla="*/ 83 h 5300"/>
                  <a:gd name="T32" fmla="*/ 0 w 170"/>
                  <a:gd name="T33" fmla="*/ 83 h 5300"/>
                  <a:gd name="T34" fmla="*/ 1 w 170"/>
                  <a:gd name="T35" fmla="*/ 83 h 5300"/>
                  <a:gd name="T36" fmla="*/ 1 w 170"/>
                  <a:gd name="T37" fmla="*/ 83 h 5300"/>
                  <a:gd name="T38" fmla="*/ 1 w 170"/>
                  <a:gd name="T39" fmla="*/ 83 h 5300"/>
                  <a:gd name="T40" fmla="*/ 2 w 170"/>
                  <a:gd name="T41" fmla="*/ 83 h 5300"/>
                  <a:gd name="T42" fmla="*/ 2 w 170"/>
                  <a:gd name="T43" fmla="*/ 68 h 5300"/>
                  <a:gd name="T44" fmla="*/ 2 w 170"/>
                  <a:gd name="T45" fmla="*/ 56 h 5300"/>
                  <a:gd name="T46" fmla="*/ 2 w 170"/>
                  <a:gd name="T47" fmla="*/ 37 h 5300"/>
                  <a:gd name="T48" fmla="*/ 2 w 170"/>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0" h="5300">
                    <a:moveTo>
                      <a:pt x="170" y="0"/>
                    </a:moveTo>
                    <a:lnTo>
                      <a:pt x="151" y="0"/>
                    </a:lnTo>
                    <a:lnTo>
                      <a:pt x="139" y="0"/>
                    </a:lnTo>
                    <a:lnTo>
                      <a:pt x="126" y="0"/>
                    </a:lnTo>
                    <a:lnTo>
                      <a:pt x="113" y="0"/>
                    </a:lnTo>
                    <a:lnTo>
                      <a:pt x="97" y="0"/>
                    </a:lnTo>
                    <a:lnTo>
                      <a:pt x="75" y="0"/>
                    </a:lnTo>
                    <a:lnTo>
                      <a:pt x="43" y="0"/>
                    </a:lnTo>
                    <a:lnTo>
                      <a:pt x="0" y="0"/>
                    </a:lnTo>
                    <a:lnTo>
                      <a:pt x="0" y="993"/>
                    </a:lnTo>
                    <a:lnTo>
                      <a:pt x="0" y="1765"/>
                    </a:lnTo>
                    <a:lnTo>
                      <a:pt x="0" y="2980"/>
                    </a:lnTo>
                    <a:lnTo>
                      <a:pt x="0" y="5300"/>
                    </a:lnTo>
                    <a:lnTo>
                      <a:pt x="19" y="5300"/>
                    </a:lnTo>
                    <a:lnTo>
                      <a:pt x="32" y="5299"/>
                    </a:lnTo>
                    <a:lnTo>
                      <a:pt x="44" y="5299"/>
                    </a:lnTo>
                    <a:lnTo>
                      <a:pt x="57" y="5299"/>
                    </a:lnTo>
                    <a:lnTo>
                      <a:pt x="73" y="5299"/>
                    </a:lnTo>
                    <a:lnTo>
                      <a:pt x="95" y="5299"/>
                    </a:lnTo>
                    <a:lnTo>
                      <a:pt x="127" y="5299"/>
                    </a:lnTo>
                    <a:lnTo>
                      <a:pt x="170" y="5300"/>
                    </a:lnTo>
                    <a:lnTo>
                      <a:pt x="170" y="4306"/>
                    </a:lnTo>
                    <a:lnTo>
                      <a:pt x="170" y="3533"/>
                    </a:lnTo>
                    <a:lnTo>
                      <a:pt x="170" y="2318"/>
                    </a:lnTo>
                    <a:lnTo>
                      <a:pt x="17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14" name="Freeform 181">
                <a:extLst>
                  <a:ext uri="{FF2B5EF4-FFF2-40B4-BE49-F238E27FC236}">
                    <a16:creationId xmlns:a16="http://schemas.microsoft.com/office/drawing/2014/main" id="{A642C100-EFB6-4F3E-838C-F21976EB1BE7}"/>
                  </a:ext>
                </a:extLst>
              </p:cNvPr>
              <p:cNvSpPr>
                <a:spLocks/>
              </p:cNvSpPr>
              <p:nvPr/>
            </p:nvSpPr>
            <p:spPr bwMode="auto">
              <a:xfrm>
                <a:off x="2019" y="1555"/>
                <a:ext cx="72" cy="2650"/>
              </a:xfrm>
              <a:custGeom>
                <a:avLst/>
                <a:gdLst>
                  <a:gd name="T0" fmla="*/ 3 w 143"/>
                  <a:gd name="T1" fmla="*/ 0 h 5300"/>
                  <a:gd name="T2" fmla="*/ 2 w 143"/>
                  <a:gd name="T3" fmla="*/ 0 h 5300"/>
                  <a:gd name="T4" fmla="*/ 2 w 143"/>
                  <a:gd name="T5" fmla="*/ 0 h 5300"/>
                  <a:gd name="T6" fmla="*/ 2 w 143"/>
                  <a:gd name="T7" fmla="*/ 0 h 5300"/>
                  <a:gd name="T8" fmla="*/ 2 w 143"/>
                  <a:gd name="T9" fmla="*/ 0 h 5300"/>
                  <a:gd name="T10" fmla="*/ 2 w 143"/>
                  <a:gd name="T11" fmla="*/ 0 h 5300"/>
                  <a:gd name="T12" fmla="*/ 1 w 143"/>
                  <a:gd name="T13" fmla="*/ 0 h 5300"/>
                  <a:gd name="T14" fmla="*/ 1 w 143"/>
                  <a:gd name="T15" fmla="*/ 0 h 5300"/>
                  <a:gd name="T16" fmla="*/ 0 w 143"/>
                  <a:gd name="T17" fmla="*/ 0 h 5300"/>
                  <a:gd name="T18" fmla="*/ 0 w 143"/>
                  <a:gd name="T19" fmla="*/ 16 h 5300"/>
                  <a:gd name="T20" fmla="*/ 0 w 143"/>
                  <a:gd name="T21" fmla="*/ 28 h 5300"/>
                  <a:gd name="T22" fmla="*/ 0 w 143"/>
                  <a:gd name="T23" fmla="*/ 47 h 5300"/>
                  <a:gd name="T24" fmla="*/ 0 w 143"/>
                  <a:gd name="T25" fmla="*/ 83 h 5300"/>
                  <a:gd name="T26" fmla="*/ 1 w 143"/>
                  <a:gd name="T27" fmla="*/ 83 h 5300"/>
                  <a:gd name="T28" fmla="*/ 1 w 143"/>
                  <a:gd name="T29" fmla="*/ 83 h 5300"/>
                  <a:gd name="T30" fmla="*/ 1 w 143"/>
                  <a:gd name="T31" fmla="*/ 83 h 5300"/>
                  <a:gd name="T32" fmla="*/ 1 w 143"/>
                  <a:gd name="T33" fmla="*/ 83 h 5300"/>
                  <a:gd name="T34" fmla="*/ 1 w 143"/>
                  <a:gd name="T35" fmla="*/ 83 h 5300"/>
                  <a:gd name="T36" fmla="*/ 2 w 143"/>
                  <a:gd name="T37" fmla="*/ 83 h 5300"/>
                  <a:gd name="T38" fmla="*/ 2 w 143"/>
                  <a:gd name="T39" fmla="*/ 83 h 5300"/>
                  <a:gd name="T40" fmla="*/ 3 w 143"/>
                  <a:gd name="T41" fmla="*/ 83 h 5300"/>
                  <a:gd name="T42" fmla="*/ 3 w 143"/>
                  <a:gd name="T43" fmla="*/ 68 h 5300"/>
                  <a:gd name="T44" fmla="*/ 3 w 143"/>
                  <a:gd name="T45" fmla="*/ 56 h 5300"/>
                  <a:gd name="T46" fmla="*/ 3 w 143"/>
                  <a:gd name="T47" fmla="*/ 37 h 5300"/>
                  <a:gd name="T48" fmla="*/ 3 w 143"/>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3" h="5300">
                    <a:moveTo>
                      <a:pt x="143" y="0"/>
                    </a:moveTo>
                    <a:lnTo>
                      <a:pt x="128" y="0"/>
                    </a:lnTo>
                    <a:lnTo>
                      <a:pt x="117" y="0"/>
                    </a:lnTo>
                    <a:lnTo>
                      <a:pt x="106" y="0"/>
                    </a:lnTo>
                    <a:lnTo>
                      <a:pt x="96" y="0"/>
                    </a:lnTo>
                    <a:lnTo>
                      <a:pt x="82" y="0"/>
                    </a:lnTo>
                    <a:lnTo>
                      <a:pt x="63" y="0"/>
                    </a:lnTo>
                    <a:lnTo>
                      <a:pt x="36" y="0"/>
                    </a:lnTo>
                    <a:lnTo>
                      <a:pt x="0" y="0"/>
                    </a:lnTo>
                    <a:lnTo>
                      <a:pt x="0" y="993"/>
                    </a:lnTo>
                    <a:lnTo>
                      <a:pt x="0" y="1765"/>
                    </a:lnTo>
                    <a:lnTo>
                      <a:pt x="0" y="2980"/>
                    </a:lnTo>
                    <a:lnTo>
                      <a:pt x="0" y="5300"/>
                    </a:lnTo>
                    <a:lnTo>
                      <a:pt x="15" y="5300"/>
                    </a:lnTo>
                    <a:lnTo>
                      <a:pt x="27" y="5299"/>
                    </a:lnTo>
                    <a:lnTo>
                      <a:pt x="37" y="5299"/>
                    </a:lnTo>
                    <a:lnTo>
                      <a:pt x="48" y="5299"/>
                    </a:lnTo>
                    <a:lnTo>
                      <a:pt x="61" y="5299"/>
                    </a:lnTo>
                    <a:lnTo>
                      <a:pt x="80" y="5299"/>
                    </a:lnTo>
                    <a:lnTo>
                      <a:pt x="107" y="5299"/>
                    </a:lnTo>
                    <a:lnTo>
                      <a:pt x="143" y="5300"/>
                    </a:lnTo>
                    <a:lnTo>
                      <a:pt x="143" y="4306"/>
                    </a:lnTo>
                    <a:lnTo>
                      <a:pt x="143" y="3533"/>
                    </a:lnTo>
                    <a:lnTo>
                      <a:pt x="143" y="2318"/>
                    </a:lnTo>
                    <a:lnTo>
                      <a:pt x="143"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15" name="Rectangle 182">
                <a:extLst>
                  <a:ext uri="{FF2B5EF4-FFF2-40B4-BE49-F238E27FC236}">
                    <a16:creationId xmlns:a16="http://schemas.microsoft.com/office/drawing/2014/main" id="{F5497BF6-096C-4686-97AB-72D1E61979E9}"/>
                  </a:ext>
                </a:extLst>
              </p:cNvPr>
              <p:cNvSpPr>
                <a:spLocks noChangeArrowheads="1"/>
              </p:cNvSpPr>
              <p:nvPr/>
            </p:nvSpPr>
            <p:spPr bwMode="auto">
              <a:xfrm>
                <a:off x="2023" y="1555"/>
                <a:ext cx="57" cy="26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0616" name="Freeform 183">
                <a:extLst>
                  <a:ext uri="{FF2B5EF4-FFF2-40B4-BE49-F238E27FC236}">
                    <a16:creationId xmlns:a16="http://schemas.microsoft.com/office/drawing/2014/main" id="{FE8D38DB-2E1F-4DCB-A6BB-A7687A5D6071}"/>
                  </a:ext>
                </a:extLst>
              </p:cNvPr>
              <p:cNvSpPr>
                <a:spLocks/>
              </p:cNvSpPr>
              <p:nvPr/>
            </p:nvSpPr>
            <p:spPr bwMode="auto">
              <a:xfrm>
                <a:off x="1944" y="1551"/>
                <a:ext cx="349" cy="8"/>
              </a:xfrm>
              <a:custGeom>
                <a:avLst/>
                <a:gdLst>
                  <a:gd name="T0" fmla="*/ 0 w 700"/>
                  <a:gd name="T1" fmla="*/ 1 h 16"/>
                  <a:gd name="T2" fmla="*/ 0 w 700"/>
                  <a:gd name="T3" fmla="*/ 1 h 16"/>
                  <a:gd name="T4" fmla="*/ 10 w 700"/>
                  <a:gd name="T5" fmla="*/ 1 h 16"/>
                  <a:gd name="T6" fmla="*/ 10 w 700"/>
                  <a:gd name="T7" fmla="*/ 0 h 16"/>
                  <a:gd name="T8" fmla="*/ 0 w 700"/>
                  <a:gd name="T9" fmla="*/ 0 h 16"/>
                  <a:gd name="T10" fmla="*/ 0 w 700"/>
                  <a:gd name="T11" fmla="*/ 1 h 16"/>
                  <a:gd name="T12" fmla="*/ 0 w 700"/>
                  <a:gd name="T13" fmla="*/ 0 h 16"/>
                  <a:gd name="T14" fmla="*/ 0 w 700"/>
                  <a:gd name="T15" fmla="*/ 1 h 16"/>
                  <a:gd name="T16" fmla="*/ 0 w 700"/>
                  <a:gd name="T17" fmla="*/ 1 h 16"/>
                  <a:gd name="T18" fmla="*/ 0 w 700"/>
                  <a:gd name="T19" fmla="*/ 1 h 16"/>
                  <a:gd name="T20" fmla="*/ 0 w 700"/>
                  <a:gd name="T21" fmla="*/ 1 h 16"/>
                  <a:gd name="T22" fmla="*/ 0 w 700"/>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00" h="16">
                    <a:moveTo>
                      <a:pt x="17" y="8"/>
                    </a:moveTo>
                    <a:lnTo>
                      <a:pt x="9" y="16"/>
                    </a:lnTo>
                    <a:lnTo>
                      <a:pt x="700" y="16"/>
                    </a:lnTo>
                    <a:lnTo>
                      <a:pt x="700" y="0"/>
                    </a:lnTo>
                    <a:lnTo>
                      <a:pt x="9" y="0"/>
                    </a:lnTo>
                    <a:lnTo>
                      <a:pt x="0" y="8"/>
                    </a:lnTo>
                    <a:lnTo>
                      <a:pt x="9" y="0"/>
                    </a:lnTo>
                    <a:lnTo>
                      <a:pt x="3" y="2"/>
                    </a:lnTo>
                    <a:lnTo>
                      <a:pt x="0" y="8"/>
                    </a:lnTo>
                    <a:lnTo>
                      <a:pt x="3" y="14"/>
                    </a:lnTo>
                    <a:lnTo>
                      <a:pt x="9" y="16"/>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17" name="Freeform 184">
                <a:extLst>
                  <a:ext uri="{FF2B5EF4-FFF2-40B4-BE49-F238E27FC236}">
                    <a16:creationId xmlns:a16="http://schemas.microsoft.com/office/drawing/2014/main" id="{CC664F86-9E1D-4579-ABCE-4A4CEEFF01F6}"/>
                  </a:ext>
                </a:extLst>
              </p:cNvPr>
              <p:cNvSpPr>
                <a:spLocks/>
              </p:cNvSpPr>
              <p:nvPr/>
            </p:nvSpPr>
            <p:spPr bwMode="auto">
              <a:xfrm>
                <a:off x="1944" y="1555"/>
                <a:ext cx="8" cy="2654"/>
              </a:xfrm>
              <a:custGeom>
                <a:avLst/>
                <a:gdLst>
                  <a:gd name="T0" fmla="*/ 0 w 17"/>
                  <a:gd name="T1" fmla="*/ 83 h 5308"/>
                  <a:gd name="T2" fmla="*/ 0 w 17"/>
                  <a:gd name="T3" fmla="*/ 83 h 5308"/>
                  <a:gd name="T4" fmla="*/ 0 w 17"/>
                  <a:gd name="T5" fmla="*/ 0 h 5308"/>
                  <a:gd name="T6" fmla="*/ 0 w 17"/>
                  <a:gd name="T7" fmla="*/ 0 h 5308"/>
                  <a:gd name="T8" fmla="*/ 0 w 17"/>
                  <a:gd name="T9" fmla="*/ 83 h 5308"/>
                  <a:gd name="T10" fmla="*/ 0 w 17"/>
                  <a:gd name="T11" fmla="*/ 83 h 5308"/>
                  <a:gd name="T12" fmla="*/ 0 w 17"/>
                  <a:gd name="T13" fmla="*/ 83 h 5308"/>
                  <a:gd name="T14" fmla="*/ 0 w 17"/>
                  <a:gd name="T15" fmla="*/ 83 h 5308"/>
                  <a:gd name="T16" fmla="*/ 0 w 17"/>
                  <a:gd name="T17" fmla="*/ 83 h 5308"/>
                  <a:gd name="T18" fmla="*/ 0 w 17"/>
                  <a:gd name="T19" fmla="*/ 83 h 5308"/>
                  <a:gd name="T20" fmla="*/ 0 w 17"/>
                  <a:gd name="T21" fmla="*/ 83 h 5308"/>
                  <a:gd name="T22" fmla="*/ 0 w 17"/>
                  <a:gd name="T23" fmla="*/ 83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5308">
                    <a:moveTo>
                      <a:pt x="9" y="5292"/>
                    </a:moveTo>
                    <a:lnTo>
                      <a:pt x="17" y="5300"/>
                    </a:lnTo>
                    <a:lnTo>
                      <a:pt x="17" y="0"/>
                    </a:lnTo>
                    <a:lnTo>
                      <a:pt x="0" y="0"/>
                    </a:lnTo>
                    <a:lnTo>
                      <a:pt x="0" y="5300"/>
                    </a:lnTo>
                    <a:lnTo>
                      <a:pt x="9" y="5308"/>
                    </a:lnTo>
                    <a:lnTo>
                      <a:pt x="0" y="5300"/>
                    </a:lnTo>
                    <a:lnTo>
                      <a:pt x="3" y="5306"/>
                    </a:lnTo>
                    <a:lnTo>
                      <a:pt x="9" y="5308"/>
                    </a:lnTo>
                    <a:lnTo>
                      <a:pt x="14" y="5306"/>
                    </a:lnTo>
                    <a:lnTo>
                      <a:pt x="17" y="5300"/>
                    </a:lnTo>
                    <a:lnTo>
                      <a:pt x="9" y="5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18" name="Freeform 185">
                <a:extLst>
                  <a:ext uri="{FF2B5EF4-FFF2-40B4-BE49-F238E27FC236}">
                    <a16:creationId xmlns:a16="http://schemas.microsoft.com/office/drawing/2014/main" id="{FD971701-D8D8-4088-A4A0-1EADC3DFFF16}"/>
                  </a:ext>
                </a:extLst>
              </p:cNvPr>
              <p:cNvSpPr>
                <a:spLocks/>
              </p:cNvSpPr>
              <p:nvPr/>
            </p:nvSpPr>
            <p:spPr bwMode="auto">
              <a:xfrm>
                <a:off x="1948" y="4201"/>
                <a:ext cx="349" cy="8"/>
              </a:xfrm>
              <a:custGeom>
                <a:avLst/>
                <a:gdLst>
                  <a:gd name="T0" fmla="*/ 10 w 699"/>
                  <a:gd name="T1" fmla="*/ 1 h 16"/>
                  <a:gd name="T2" fmla="*/ 10 w 699"/>
                  <a:gd name="T3" fmla="*/ 0 h 16"/>
                  <a:gd name="T4" fmla="*/ 0 w 699"/>
                  <a:gd name="T5" fmla="*/ 0 h 16"/>
                  <a:gd name="T6" fmla="*/ 0 w 699"/>
                  <a:gd name="T7" fmla="*/ 1 h 16"/>
                  <a:gd name="T8" fmla="*/ 10 w 699"/>
                  <a:gd name="T9" fmla="*/ 1 h 16"/>
                  <a:gd name="T10" fmla="*/ 10 w 699"/>
                  <a:gd name="T11" fmla="*/ 1 h 16"/>
                  <a:gd name="T12" fmla="*/ 10 w 699"/>
                  <a:gd name="T13" fmla="*/ 1 h 16"/>
                  <a:gd name="T14" fmla="*/ 10 w 699"/>
                  <a:gd name="T15" fmla="*/ 1 h 16"/>
                  <a:gd name="T16" fmla="*/ 10 w 699"/>
                  <a:gd name="T17" fmla="*/ 1 h 16"/>
                  <a:gd name="T18" fmla="*/ 10 w 699"/>
                  <a:gd name="T19" fmla="*/ 1 h 16"/>
                  <a:gd name="T20" fmla="*/ 10 w 699"/>
                  <a:gd name="T21" fmla="*/ 0 h 16"/>
                  <a:gd name="T22" fmla="*/ 10 w 69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9" h="16">
                    <a:moveTo>
                      <a:pt x="683" y="8"/>
                    </a:moveTo>
                    <a:lnTo>
                      <a:pt x="691" y="0"/>
                    </a:lnTo>
                    <a:lnTo>
                      <a:pt x="0" y="0"/>
                    </a:lnTo>
                    <a:lnTo>
                      <a:pt x="0" y="16"/>
                    </a:lnTo>
                    <a:lnTo>
                      <a:pt x="691" y="16"/>
                    </a:lnTo>
                    <a:lnTo>
                      <a:pt x="699" y="8"/>
                    </a:lnTo>
                    <a:lnTo>
                      <a:pt x="691" y="16"/>
                    </a:lnTo>
                    <a:lnTo>
                      <a:pt x="696" y="14"/>
                    </a:lnTo>
                    <a:lnTo>
                      <a:pt x="699" y="8"/>
                    </a:lnTo>
                    <a:lnTo>
                      <a:pt x="696" y="2"/>
                    </a:lnTo>
                    <a:lnTo>
                      <a:pt x="691" y="0"/>
                    </a:lnTo>
                    <a:lnTo>
                      <a:pt x="68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19" name="Freeform 186">
                <a:extLst>
                  <a:ext uri="{FF2B5EF4-FFF2-40B4-BE49-F238E27FC236}">
                    <a16:creationId xmlns:a16="http://schemas.microsoft.com/office/drawing/2014/main" id="{664297C1-48C9-4FD5-B3FB-6642359CB00B}"/>
                  </a:ext>
                </a:extLst>
              </p:cNvPr>
              <p:cNvSpPr>
                <a:spLocks/>
              </p:cNvSpPr>
              <p:nvPr/>
            </p:nvSpPr>
            <p:spPr bwMode="auto">
              <a:xfrm>
                <a:off x="2289" y="1551"/>
                <a:ext cx="8" cy="2654"/>
              </a:xfrm>
              <a:custGeom>
                <a:avLst/>
                <a:gdLst>
                  <a:gd name="T0" fmla="*/ 1 w 16"/>
                  <a:gd name="T1" fmla="*/ 1 h 5308"/>
                  <a:gd name="T2" fmla="*/ 0 w 16"/>
                  <a:gd name="T3" fmla="*/ 1 h 5308"/>
                  <a:gd name="T4" fmla="*/ 0 w 16"/>
                  <a:gd name="T5" fmla="*/ 83 h 5308"/>
                  <a:gd name="T6" fmla="*/ 1 w 16"/>
                  <a:gd name="T7" fmla="*/ 83 h 5308"/>
                  <a:gd name="T8" fmla="*/ 1 w 16"/>
                  <a:gd name="T9" fmla="*/ 1 h 5308"/>
                  <a:gd name="T10" fmla="*/ 1 w 16"/>
                  <a:gd name="T11" fmla="*/ 0 h 5308"/>
                  <a:gd name="T12" fmla="*/ 1 w 16"/>
                  <a:gd name="T13" fmla="*/ 1 h 5308"/>
                  <a:gd name="T14" fmla="*/ 1 w 16"/>
                  <a:gd name="T15" fmla="*/ 1 h 5308"/>
                  <a:gd name="T16" fmla="*/ 1 w 16"/>
                  <a:gd name="T17" fmla="*/ 0 h 5308"/>
                  <a:gd name="T18" fmla="*/ 1 w 16"/>
                  <a:gd name="T19" fmla="*/ 1 h 5308"/>
                  <a:gd name="T20" fmla="*/ 0 w 16"/>
                  <a:gd name="T21" fmla="*/ 1 h 5308"/>
                  <a:gd name="T22" fmla="*/ 1 w 16"/>
                  <a:gd name="T23" fmla="*/ 1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5308">
                    <a:moveTo>
                      <a:pt x="8" y="16"/>
                    </a:moveTo>
                    <a:lnTo>
                      <a:pt x="0" y="8"/>
                    </a:lnTo>
                    <a:lnTo>
                      <a:pt x="0" y="5308"/>
                    </a:lnTo>
                    <a:lnTo>
                      <a:pt x="16" y="530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20" name="Rectangle 187">
                <a:extLst>
                  <a:ext uri="{FF2B5EF4-FFF2-40B4-BE49-F238E27FC236}">
                    <a16:creationId xmlns:a16="http://schemas.microsoft.com/office/drawing/2014/main" id="{42AD9E9C-54B9-4475-A9CB-A82FD136E972}"/>
                  </a:ext>
                </a:extLst>
              </p:cNvPr>
              <p:cNvSpPr>
                <a:spLocks noChangeArrowheads="1"/>
              </p:cNvSpPr>
              <p:nvPr/>
            </p:nvSpPr>
            <p:spPr bwMode="auto">
              <a:xfrm>
                <a:off x="1890" y="2593"/>
                <a:ext cx="460" cy="57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0621" name="Freeform 188">
                <a:extLst>
                  <a:ext uri="{FF2B5EF4-FFF2-40B4-BE49-F238E27FC236}">
                    <a16:creationId xmlns:a16="http://schemas.microsoft.com/office/drawing/2014/main" id="{9F94AE55-0A07-42AA-850D-6012E93E4717}"/>
                  </a:ext>
                </a:extLst>
              </p:cNvPr>
              <p:cNvSpPr>
                <a:spLocks/>
              </p:cNvSpPr>
              <p:nvPr/>
            </p:nvSpPr>
            <p:spPr bwMode="auto">
              <a:xfrm>
                <a:off x="1895" y="2593"/>
                <a:ext cx="442" cy="574"/>
              </a:xfrm>
              <a:custGeom>
                <a:avLst/>
                <a:gdLst>
                  <a:gd name="T0" fmla="*/ 14 w 883"/>
                  <a:gd name="T1" fmla="*/ 0 h 1149"/>
                  <a:gd name="T2" fmla="*/ 13 w 883"/>
                  <a:gd name="T3" fmla="*/ 0 h 1149"/>
                  <a:gd name="T4" fmla="*/ 13 w 883"/>
                  <a:gd name="T5" fmla="*/ 0 h 1149"/>
                  <a:gd name="T6" fmla="*/ 12 w 883"/>
                  <a:gd name="T7" fmla="*/ 0 h 1149"/>
                  <a:gd name="T8" fmla="*/ 11 w 883"/>
                  <a:gd name="T9" fmla="*/ 0 h 1149"/>
                  <a:gd name="T10" fmla="*/ 11 w 883"/>
                  <a:gd name="T11" fmla="*/ 0 h 1149"/>
                  <a:gd name="T12" fmla="*/ 10 w 883"/>
                  <a:gd name="T13" fmla="*/ 0 h 1149"/>
                  <a:gd name="T14" fmla="*/ 10 w 883"/>
                  <a:gd name="T15" fmla="*/ 0 h 1149"/>
                  <a:gd name="T16" fmla="*/ 9 w 883"/>
                  <a:gd name="T17" fmla="*/ 0 h 1149"/>
                  <a:gd name="T18" fmla="*/ 9 w 883"/>
                  <a:gd name="T19" fmla="*/ 0 h 1149"/>
                  <a:gd name="T20" fmla="*/ 8 w 883"/>
                  <a:gd name="T21" fmla="*/ 0 h 1149"/>
                  <a:gd name="T22" fmla="*/ 7 w 883"/>
                  <a:gd name="T23" fmla="*/ 0 h 1149"/>
                  <a:gd name="T24" fmla="*/ 6 w 883"/>
                  <a:gd name="T25" fmla="*/ 0 h 1149"/>
                  <a:gd name="T26" fmla="*/ 5 w 883"/>
                  <a:gd name="T27" fmla="*/ 0 h 1149"/>
                  <a:gd name="T28" fmla="*/ 3 w 883"/>
                  <a:gd name="T29" fmla="*/ 0 h 1149"/>
                  <a:gd name="T30" fmla="*/ 1 w 883"/>
                  <a:gd name="T31" fmla="*/ 0 h 1149"/>
                  <a:gd name="T32" fmla="*/ 0 w 883"/>
                  <a:gd name="T33" fmla="*/ 3 h 1149"/>
                  <a:gd name="T34" fmla="*/ 0 w 883"/>
                  <a:gd name="T35" fmla="*/ 10 h 1149"/>
                  <a:gd name="T36" fmla="*/ 1 w 883"/>
                  <a:gd name="T37" fmla="*/ 17 h 1149"/>
                  <a:gd name="T38" fmla="*/ 2 w 883"/>
                  <a:gd name="T39" fmla="*/ 17 h 1149"/>
                  <a:gd name="T40" fmla="*/ 2 w 883"/>
                  <a:gd name="T41" fmla="*/ 17 h 1149"/>
                  <a:gd name="T42" fmla="*/ 3 w 883"/>
                  <a:gd name="T43" fmla="*/ 17 h 1149"/>
                  <a:gd name="T44" fmla="*/ 3 w 883"/>
                  <a:gd name="T45" fmla="*/ 17 h 1149"/>
                  <a:gd name="T46" fmla="*/ 4 w 883"/>
                  <a:gd name="T47" fmla="*/ 17 h 1149"/>
                  <a:gd name="T48" fmla="*/ 4 w 883"/>
                  <a:gd name="T49" fmla="*/ 17 h 1149"/>
                  <a:gd name="T50" fmla="*/ 5 w 883"/>
                  <a:gd name="T51" fmla="*/ 17 h 1149"/>
                  <a:gd name="T52" fmla="*/ 5 w 883"/>
                  <a:gd name="T53" fmla="*/ 17 h 1149"/>
                  <a:gd name="T54" fmla="*/ 6 w 883"/>
                  <a:gd name="T55" fmla="*/ 17 h 1149"/>
                  <a:gd name="T56" fmla="*/ 7 w 883"/>
                  <a:gd name="T57" fmla="*/ 17 h 1149"/>
                  <a:gd name="T58" fmla="*/ 8 w 883"/>
                  <a:gd name="T59" fmla="*/ 17 h 1149"/>
                  <a:gd name="T60" fmla="*/ 9 w 883"/>
                  <a:gd name="T61" fmla="*/ 17 h 1149"/>
                  <a:gd name="T62" fmla="*/ 10 w 883"/>
                  <a:gd name="T63" fmla="*/ 17 h 1149"/>
                  <a:gd name="T64" fmla="*/ 12 w 883"/>
                  <a:gd name="T65" fmla="*/ 17 h 1149"/>
                  <a:gd name="T66" fmla="*/ 13 w 883"/>
                  <a:gd name="T67" fmla="*/ 17 h 1149"/>
                  <a:gd name="T68" fmla="*/ 14 w 883"/>
                  <a:gd name="T69" fmla="*/ 14 h 1149"/>
                  <a:gd name="T70" fmla="*/ 14 w 883"/>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3" h="1149">
                    <a:moveTo>
                      <a:pt x="883" y="0"/>
                    </a:moveTo>
                    <a:lnTo>
                      <a:pt x="857" y="0"/>
                    </a:lnTo>
                    <a:lnTo>
                      <a:pt x="832" y="0"/>
                    </a:lnTo>
                    <a:lnTo>
                      <a:pt x="809" y="0"/>
                    </a:lnTo>
                    <a:lnTo>
                      <a:pt x="789" y="0"/>
                    </a:lnTo>
                    <a:lnTo>
                      <a:pt x="770" y="0"/>
                    </a:lnTo>
                    <a:lnTo>
                      <a:pt x="752" y="0"/>
                    </a:lnTo>
                    <a:lnTo>
                      <a:pt x="734" y="0"/>
                    </a:lnTo>
                    <a:lnTo>
                      <a:pt x="718" y="0"/>
                    </a:lnTo>
                    <a:lnTo>
                      <a:pt x="702" y="0"/>
                    </a:lnTo>
                    <a:lnTo>
                      <a:pt x="687" y="0"/>
                    </a:lnTo>
                    <a:lnTo>
                      <a:pt x="671" y="0"/>
                    </a:lnTo>
                    <a:lnTo>
                      <a:pt x="656" y="0"/>
                    </a:lnTo>
                    <a:lnTo>
                      <a:pt x="640" y="0"/>
                    </a:lnTo>
                    <a:lnTo>
                      <a:pt x="624" y="0"/>
                    </a:lnTo>
                    <a:lnTo>
                      <a:pt x="608" y="0"/>
                    </a:lnTo>
                    <a:lnTo>
                      <a:pt x="589" y="0"/>
                    </a:lnTo>
                    <a:lnTo>
                      <a:pt x="571" y="0"/>
                    </a:lnTo>
                    <a:lnTo>
                      <a:pt x="550" y="0"/>
                    </a:lnTo>
                    <a:lnTo>
                      <a:pt x="528" y="0"/>
                    </a:lnTo>
                    <a:lnTo>
                      <a:pt x="504" y="0"/>
                    </a:lnTo>
                    <a:lnTo>
                      <a:pt x="479" y="0"/>
                    </a:lnTo>
                    <a:lnTo>
                      <a:pt x="451" y="0"/>
                    </a:lnTo>
                    <a:lnTo>
                      <a:pt x="420" y="0"/>
                    </a:lnTo>
                    <a:lnTo>
                      <a:pt x="387" y="0"/>
                    </a:lnTo>
                    <a:lnTo>
                      <a:pt x="351" y="0"/>
                    </a:lnTo>
                    <a:lnTo>
                      <a:pt x="312" y="0"/>
                    </a:lnTo>
                    <a:lnTo>
                      <a:pt x="269" y="0"/>
                    </a:lnTo>
                    <a:lnTo>
                      <a:pt x="223" y="0"/>
                    </a:lnTo>
                    <a:lnTo>
                      <a:pt x="174" y="0"/>
                    </a:lnTo>
                    <a:lnTo>
                      <a:pt x="119" y="0"/>
                    </a:lnTo>
                    <a:lnTo>
                      <a:pt x="62" y="0"/>
                    </a:lnTo>
                    <a:lnTo>
                      <a:pt x="0" y="0"/>
                    </a:lnTo>
                    <a:lnTo>
                      <a:pt x="0" y="215"/>
                    </a:lnTo>
                    <a:lnTo>
                      <a:pt x="0" y="382"/>
                    </a:lnTo>
                    <a:lnTo>
                      <a:pt x="0" y="645"/>
                    </a:lnTo>
                    <a:lnTo>
                      <a:pt x="0" y="1149"/>
                    </a:lnTo>
                    <a:lnTo>
                      <a:pt x="26" y="1149"/>
                    </a:lnTo>
                    <a:lnTo>
                      <a:pt x="50" y="1149"/>
                    </a:lnTo>
                    <a:lnTo>
                      <a:pt x="73" y="1149"/>
                    </a:lnTo>
                    <a:lnTo>
                      <a:pt x="94" y="1149"/>
                    </a:lnTo>
                    <a:lnTo>
                      <a:pt x="114" y="1149"/>
                    </a:lnTo>
                    <a:lnTo>
                      <a:pt x="132" y="1149"/>
                    </a:lnTo>
                    <a:lnTo>
                      <a:pt x="149" y="1149"/>
                    </a:lnTo>
                    <a:lnTo>
                      <a:pt x="165" y="1149"/>
                    </a:lnTo>
                    <a:lnTo>
                      <a:pt x="182" y="1149"/>
                    </a:lnTo>
                    <a:lnTo>
                      <a:pt x="197" y="1149"/>
                    </a:lnTo>
                    <a:lnTo>
                      <a:pt x="212" y="1149"/>
                    </a:lnTo>
                    <a:lnTo>
                      <a:pt x="228" y="1149"/>
                    </a:lnTo>
                    <a:lnTo>
                      <a:pt x="243" y="1149"/>
                    </a:lnTo>
                    <a:lnTo>
                      <a:pt x="259" y="1149"/>
                    </a:lnTo>
                    <a:lnTo>
                      <a:pt x="276" y="1149"/>
                    </a:lnTo>
                    <a:lnTo>
                      <a:pt x="294" y="1149"/>
                    </a:lnTo>
                    <a:lnTo>
                      <a:pt x="313" y="1149"/>
                    </a:lnTo>
                    <a:lnTo>
                      <a:pt x="334" y="1149"/>
                    </a:lnTo>
                    <a:lnTo>
                      <a:pt x="355" y="1149"/>
                    </a:lnTo>
                    <a:lnTo>
                      <a:pt x="379" y="1149"/>
                    </a:lnTo>
                    <a:lnTo>
                      <a:pt x="405" y="1149"/>
                    </a:lnTo>
                    <a:lnTo>
                      <a:pt x="433" y="1149"/>
                    </a:lnTo>
                    <a:lnTo>
                      <a:pt x="464" y="1149"/>
                    </a:lnTo>
                    <a:lnTo>
                      <a:pt x="496" y="1149"/>
                    </a:lnTo>
                    <a:lnTo>
                      <a:pt x="533" y="1149"/>
                    </a:lnTo>
                    <a:lnTo>
                      <a:pt x="571" y="1149"/>
                    </a:lnTo>
                    <a:lnTo>
                      <a:pt x="614" y="1149"/>
                    </a:lnTo>
                    <a:lnTo>
                      <a:pt x="660" y="1149"/>
                    </a:lnTo>
                    <a:lnTo>
                      <a:pt x="709" y="1149"/>
                    </a:lnTo>
                    <a:lnTo>
                      <a:pt x="763" y="1149"/>
                    </a:lnTo>
                    <a:lnTo>
                      <a:pt x="821" y="1149"/>
                    </a:lnTo>
                    <a:lnTo>
                      <a:pt x="883" y="1149"/>
                    </a:lnTo>
                    <a:lnTo>
                      <a:pt x="883" y="933"/>
                    </a:lnTo>
                    <a:lnTo>
                      <a:pt x="883" y="765"/>
                    </a:lnTo>
                    <a:lnTo>
                      <a:pt x="883" y="503"/>
                    </a:lnTo>
                    <a:lnTo>
                      <a:pt x="883"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22" name="Freeform 189">
                <a:extLst>
                  <a:ext uri="{FF2B5EF4-FFF2-40B4-BE49-F238E27FC236}">
                    <a16:creationId xmlns:a16="http://schemas.microsoft.com/office/drawing/2014/main" id="{7A0279FA-7119-459D-8445-20F227574977}"/>
                  </a:ext>
                </a:extLst>
              </p:cNvPr>
              <p:cNvSpPr>
                <a:spLocks/>
              </p:cNvSpPr>
              <p:nvPr/>
            </p:nvSpPr>
            <p:spPr bwMode="auto">
              <a:xfrm>
                <a:off x="1899" y="2593"/>
                <a:ext cx="425" cy="574"/>
              </a:xfrm>
              <a:custGeom>
                <a:avLst/>
                <a:gdLst>
                  <a:gd name="T0" fmla="*/ 13 w 849"/>
                  <a:gd name="T1" fmla="*/ 0 h 1149"/>
                  <a:gd name="T2" fmla="*/ 13 w 849"/>
                  <a:gd name="T3" fmla="*/ 0 h 1149"/>
                  <a:gd name="T4" fmla="*/ 12 w 849"/>
                  <a:gd name="T5" fmla="*/ 0 h 1149"/>
                  <a:gd name="T6" fmla="*/ 12 w 849"/>
                  <a:gd name="T7" fmla="*/ 0 h 1149"/>
                  <a:gd name="T8" fmla="*/ 11 w 849"/>
                  <a:gd name="T9" fmla="*/ 0 h 1149"/>
                  <a:gd name="T10" fmla="*/ 11 w 849"/>
                  <a:gd name="T11" fmla="*/ 0 h 1149"/>
                  <a:gd name="T12" fmla="*/ 10 w 849"/>
                  <a:gd name="T13" fmla="*/ 0 h 1149"/>
                  <a:gd name="T14" fmla="*/ 10 w 849"/>
                  <a:gd name="T15" fmla="*/ 0 h 1149"/>
                  <a:gd name="T16" fmla="*/ 9 w 849"/>
                  <a:gd name="T17" fmla="*/ 0 h 1149"/>
                  <a:gd name="T18" fmla="*/ 8 w 849"/>
                  <a:gd name="T19" fmla="*/ 0 h 1149"/>
                  <a:gd name="T20" fmla="*/ 8 w 849"/>
                  <a:gd name="T21" fmla="*/ 0 h 1149"/>
                  <a:gd name="T22" fmla="*/ 7 w 849"/>
                  <a:gd name="T23" fmla="*/ 0 h 1149"/>
                  <a:gd name="T24" fmla="*/ 6 w 849"/>
                  <a:gd name="T25" fmla="*/ 0 h 1149"/>
                  <a:gd name="T26" fmla="*/ 5 w 849"/>
                  <a:gd name="T27" fmla="*/ 0 h 1149"/>
                  <a:gd name="T28" fmla="*/ 3 w 849"/>
                  <a:gd name="T29" fmla="*/ 0 h 1149"/>
                  <a:gd name="T30" fmla="*/ 1 w 849"/>
                  <a:gd name="T31" fmla="*/ 0 h 1149"/>
                  <a:gd name="T32" fmla="*/ 0 w 849"/>
                  <a:gd name="T33" fmla="*/ 3 h 1149"/>
                  <a:gd name="T34" fmla="*/ 0 w 849"/>
                  <a:gd name="T35" fmla="*/ 10 h 1149"/>
                  <a:gd name="T36" fmla="*/ 1 w 849"/>
                  <a:gd name="T37" fmla="*/ 17 h 1149"/>
                  <a:gd name="T38" fmla="*/ 2 w 849"/>
                  <a:gd name="T39" fmla="*/ 17 h 1149"/>
                  <a:gd name="T40" fmla="*/ 2 w 849"/>
                  <a:gd name="T41" fmla="*/ 17 h 1149"/>
                  <a:gd name="T42" fmla="*/ 3 w 849"/>
                  <a:gd name="T43" fmla="*/ 17 h 1149"/>
                  <a:gd name="T44" fmla="*/ 3 w 849"/>
                  <a:gd name="T45" fmla="*/ 17 h 1149"/>
                  <a:gd name="T46" fmla="*/ 4 w 849"/>
                  <a:gd name="T47" fmla="*/ 17 h 1149"/>
                  <a:gd name="T48" fmla="*/ 4 w 849"/>
                  <a:gd name="T49" fmla="*/ 17 h 1149"/>
                  <a:gd name="T50" fmla="*/ 5 w 849"/>
                  <a:gd name="T51" fmla="*/ 17 h 1149"/>
                  <a:gd name="T52" fmla="*/ 5 w 849"/>
                  <a:gd name="T53" fmla="*/ 17 h 1149"/>
                  <a:gd name="T54" fmla="*/ 6 w 849"/>
                  <a:gd name="T55" fmla="*/ 17 h 1149"/>
                  <a:gd name="T56" fmla="*/ 7 w 849"/>
                  <a:gd name="T57" fmla="*/ 17 h 1149"/>
                  <a:gd name="T58" fmla="*/ 7 w 849"/>
                  <a:gd name="T59" fmla="*/ 17 h 1149"/>
                  <a:gd name="T60" fmla="*/ 8 w 849"/>
                  <a:gd name="T61" fmla="*/ 17 h 1149"/>
                  <a:gd name="T62" fmla="*/ 10 w 849"/>
                  <a:gd name="T63" fmla="*/ 17 h 1149"/>
                  <a:gd name="T64" fmla="*/ 11 w 849"/>
                  <a:gd name="T65" fmla="*/ 17 h 1149"/>
                  <a:gd name="T66" fmla="*/ 13 w 849"/>
                  <a:gd name="T67" fmla="*/ 17 h 1149"/>
                  <a:gd name="T68" fmla="*/ 14 w 849"/>
                  <a:gd name="T69" fmla="*/ 14 h 1149"/>
                  <a:gd name="T70" fmla="*/ 14 w 849"/>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9" h="1149">
                    <a:moveTo>
                      <a:pt x="849" y="0"/>
                    </a:moveTo>
                    <a:lnTo>
                      <a:pt x="823" y="0"/>
                    </a:lnTo>
                    <a:lnTo>
                      <a:pt x="800" y="0"/>
                    </a:lnTo>
                    <a:lnTo>
                      <a:pt x="778" y="0"/>
                    </a:lnTo>
                    <a:lnTo>
                      <a:pt x="758" y="0"/>
                    </a:lnTo>
                    <a:lnTo>
                      <a:pt x="739" y="0"/>
                    </a:lnTo>
                    <a:lnTo>
                      <a:pt x="722" y="0"/>
                    </a:lnTo>
                    <a:lnTo>
                      <a:pt x="706" y="0"/>
                    </a:lnTo>
                    <a:lnTo>
                      <a:pt x="690" y="0"/>
                    </a:lnTo>
                    <a:lnTo>
                      <a:pt x="675" y="0"/>
                    </a:lnTo>
                    <a:lnTo>
                      <a:pt x="660" y="0"/>
                    </a:lnTo>
                    <a:lnTo>
                      <a:pt x="645" y="0"/>
                    </a:lnTo>
                    <a:lnTo>
                      <a:pt x="630" y="0"/>
                    </a:lnTo>
                    <a:lnTo>
                      <a:pt x="615" y="0"/>
                    </a:lnTo>
                    <a:lnTo>
                      <a:pt x="600" y="0"/>
                    </a:lnTo>
                    <a:lnTo>
                      <a:pt x="583" y="0"/>
                    </a:lnTo>
                    <a:lnTo>
                      <a:pt x="566" y="0"/>
                    </a:lnTo>
                    <a:lnTo>
                      <a:pt x="548" y="0"/>
                    </a:lnTo>
                    <a:lnTo>
                      <a:pt x="528" y="0"/>
                    </a:lnTo>
                    <a:lnTo>
                      <a:pt x="507" y="0"/>
                    </a:lnTo>
                    <a:lnTo>
                      <a:pt x="484" y="0"/>
                    </a:lnTo>
                    <a:lnTo>
                      <a:pt x="459" y="0"/>
                    </a:lnTo>
                    <a:lnTo>
                      <a:pt x="432" y="0"/>
                    </a:lnTo>
                    <a:lnTo>
                      <a:pt x="403" y="0"/>
                    </a:lnTo>
                    <a:lnTo>
                      <a:pt x="371" y="0"/>
                    </a:lnTo>
                    <a:lnTo>
                      <a:pt x="336" y="0"/>
                    </a:lnTo>
                    <a:lnTo>
                      <a:pt x="299" y="0"/>
                    </a:lnTo>
                    <a:lnTo>
                      <a:pt x="258" y="0"/>
                    </a:lnTo>
                    <a:lnTo>
                      <a:pt x="214" y="0"/>
                    </a:lnTo>
                    <a:lnTo>
                      <a:pt x="167" y="0"/>
                    </a:lnTo>
                    <a:lnTo>
                      <a:pt x="115" y="0"/>
                    </a:lnTo>
                    <a:lnTo>
                      <a:pt x="60" y="0"/>
                    </a:lnTo>
                    <a:lnTo>
                      <a:pt x="0" y="0"/>
                    </a:lnTo>
                    <a:lnTo>
                      <a:pt x="0" y="215"/>
                    </a:lnTo>
                    <a:lnTo>
                      <a:pt x="0" y="382"/>
                    </a:lnTo>
                    <a:lnTo>
                      <a:pt x="0" y="645"/>
                    </a:lnTo>
                    <a:lnTo>
                      <a:pt x="0" y="1149"/>
                    </a:lnTo>
                    <a:lnTo>
                      <a:pt x="25" y="1149"/>
                    </a:lnTo>
                    <a:lnTo>
                      <a:pt x="48" y="1149"/>
                    </a:lnTo>
                    <a:lnTo>
                      <a:pt x="70" y="1149"/>
                    </a:lnTo>
                    <a:lnTo>
                      <a:pt x="91" y="1149"/>
                    </a:lnTo>
                    <a:lnTo>
                      <a:pt x="109" y="1149"/>
                    </a:lnTo>
                    <a:lnTo>
                      <a:pt x="126" y="1149"/>
                    </a:lnTo>
                    <a:lnTo>
                      <a:pt x="143" y="1149"/>
                    </a:lnTo>
                    <a:lnTo>
                      <a:pt x="159" y="1149"/>
                    </a:lnTo>
                    <a:lnTo>
                      <a:pt x="174" y="1149"/>
                    </a:lnTo>
                    <a:lnTo>
                      <a:pt x="189" y="1149"/>
                    </a:lnTo>
                    <a:lnTo>
                      <a:pt x="204" y="1149"/>
                    </a:lnTo>
                    <a:lnTo>
                      <a:pt x="219" y="1149"/>
                    </a:lnTo>
                    <a:lnTo>
                      <a:pt x="234" y="1149"/>
                    </a:lnTo>
                    <a:lnTo>
                      <a:pt x="249" y="1149"/>
                    </a:lnTo>
                    <a:lnTo>
                      <a:pt x="266" y="1149"/>
                    </a:lnTo>
                    <a:lnTo>
                      <a:pt x="283" y="1149"/>
                    </a:lnTo>
                    <a:lnTo>
                      <a:pt x="300" y="1149"/>
                    </a:lnTo>
                    <a:lnTo>
                      <a:pt x="320" y="1149"/>
                    </a:lnTo>
                    <a:lnTo>
                      <a:pt x="342" y="1149"/>
                    </a:lnTo>
                    <a:lnTo>
                      <a:pt x="365" y="1149"/>
                    </a:lnTo>
                    <a:lnTo>
                      <a:pt x="389" y="1149"/>
                    </a:lnTo>
                    <a:lnTo>
                      <a:pt x="417" y="1149"/>
                    </a:lnTo>
                    <a:lnTo>
                      <a:pt x="446" y="1149"/>
                    </a:lnTo>
                    <a:lnTo>
                      <a:pt x="478" y="1149"/>
                    </a:lnTo>
                    <a:lnTo>
                      <a:pt x="512" y="1149"/>
                    </a:lnTo>
                    <a:lnTo>
                      <a:pt x="549" y="1149"/>
                    </a:lnTo>
                    <a:lnTo>
                      <a:pt x="591" y="1149"/>
                    </a:lnTo>
                    <a:lnTo>
                      <a:pt x="634" y="1149"/>
                    </a:lnTo>
                    <a:lnTo>
                      <a:pt x="682" y="1149"/>
                    </a:lnTo>
                    <a:lnTo>
                      <a:pt x="734" y="1149"/>
                    </a:lnTo>
                    <a:lnTo>
                      <a:pt x="789" y="1149"/>
                    </a:lnTo>
                    <a:lnTo>
                      <a:pt x="849" y="1149"/>
                    </a:lnTo>
                    <a:lnTo>
                      <a:pt x="849" y="933"/>
                    </a:lnTo>
                    <a:lnTo>
                      <a:pt x="849" y="765"/>
                    </a:lnTo>
                    <a:lnTo>
                      <a:pt x="849" y="503"/>
                    </a:lnTo>
                    <a:lnTo>
                      <a:pt x="849"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23" name="Freeform 190">
                <a:extLst>
                  <a:ext uri="{FF2B5EF4-FFF2-40B4-BE49-F238E27FC236}">
                    <a16:creationId xmlns:a16="http://schemas.microsoft.com/office/drawing/2014/main" id="{CEB81669-78DD-4A86-86C9-3FF32061D75D}"/>
                  </a:ext>
                </a:extLst>
              </p:cNvPr>
              <p:cNvSpPr>
                <a:spLocks/>
              </p:cNvSpPr>
              <p:nvPr/>
            </p:nvSpPr>
            <p:spPr bwMode="auto">
              <a:xfrm>
                <a:off x="1905" y="2593"/>
                <a:ext cx="405" cy="574"/>
              </a:xfrm>
              <a:custGeom>
                <a:avLst/>
                <a:gdLst>
                  <a:gd name="T0" fmla="*/ 12 w 811"/>
                  <a:gd name="T1" fmla="*/ 0 h 1149"/>
                  <a:gd name="T2" fmla="*/ 11 w 811"/>
                  <a:gd name="T3" fmla="*/ 0 h 1149"/>
                  <a:gd name="T4" fmla="*/ 11 w 811"/>
                  <a:gd name="T5" fmla="*/ 0 h 1149"/>
                  <a:gd name="T6" fmla="*/ 10 w 811"/>
                  <a:gd name="T7" fmla="*/ 0 h 1149"/>
                  <a:gd name="T8" fmla="*/ 10 w 811"/>
                  <a:gd name="T9" fmla="*/ 0 h 1149"/>
                  <a:gd name="T10" fmla="*/ 9 w 811"/>
                  <a:gd name="T11" fmla="*/ 0 h 1149"/>
                  <a:gd name="T12" fmla="*/ 9 w 811"/>
                  <a:gd name="T13" fmla="*/ 0 h 1149"/>
                  <a:gd name="T14" fmla="*/ 8 w 811"/>
                  <a:gd name="T15" fmla="*/ 0 h 1149"/>
                  <a:gd name="T16" fmla="*/ 8 w 811"/>
                  <a:gd name="T17" fmla="*/ 0 h 1149"/>
                  <a:gd name="T18" fmla="*/ 7 w 811"/>
                  <a:gd name="T19" fmla="*/ 0 h 1149"/>
                  <a:gd name="T20" fmla="*/ 6 w 811"/>
                  <a:gd name="T21" fmla="*/ 0 h 1149"/>
                  <a:gd name="T22" fmla="*/ 6 w 811"/>
                  <a:gd name="T23" fmla="*/ 0 h 1149"/>
                  <a:gd name="T24" fmla="*/ 5 w 811"/>
                  <a:gd name="T25" fmla="*/ 0 h 1149"/>
                  <a:gd name="T26" fmla="*/ 3 w 811"/>
                  <a:gd name="T27" fmla="*/ 0 h 1149"/>
                  <a:gd name="T28" fmla="*/ 2 w 811"/>
                  <a:gd name="T29" fmla="*/ 0 h 1149"/>
                  <a:gd name="T30" fmla="*/ 0 w 811"/>
                  <a:gd name="T31" fmla="*/ 0 h 1149"/>
                  <a:gd name="T32" fmla="*/ 0 w 811"/>
                  <a:gd name="T33" fmla="*/ 3 h 1149"/>
                  <a:gd name="T34" fmla="*/ 0 w 811"/>
                  <a:gd name="T35" fmla="*/ 10 h 1149"/>
                  <a:gd name="T36" fmla="*/ 0 w 811"/>
                  <a:gd name="T37" fmla="*/ 17 h 1149"/>
                  <a:gd name="T38" fmla="*/ 1 w 811"/>
                  <a:gd name="T39" fmla="*/ 17 h 1149"/>
                  <a:gd name="T40" fmla="*/ 1 w 811"/>
                  <a:gd name="T41" fmla="*/ 17 h 1149"/>
                  <a:gd name="T42" fmla="*/ 2 w 811"/>
                  <a:gd name="T43" fmla="*/ 17 h 1149"/>
                  <a:gd name="T44" fmla="*/ 2 w 811"/>
                  <a:gd name="T45" fmla="*/ 17 h 1149"/>
                  <a:gd name="T46" fmla="*/ 3 w 811"/>
                  <a:gd name="T47" fmla="*/ 17 h 1149"/>
                  <a:gd name="T48" fmla="*/ 3 w 811"/>
                  <a:gd name="T49" fmla="*/ 17 h 1149"/>
                  <a:gd name="T50" fmla="*/ 3 w 811"/>
                  <a:gd name="T51" fmla="*/ 17 h 1149"/>
                  <a:gd name="T52" fmla="*/ 4 w 811"/>
                  <a:gd name="T53" fmla="*/ 17 h 1149"/>
                  <a:gd name="T54" fmla="*/ 5 w 811"/>
                  <a:gd name="T55" fmla="*/ 17 h 1149"/>
                  <a:gd name="T56" fmla="*/ 5 w 811"/>
                  <a:gd name="T57" fmla="*/ 17 h 1149"/>
                  <a:gd name="T58" fmla="*/ 6 w 811"/>
                  <a:gd name="T59" fmla="*/ 17 h 1149"/>
                  <a:gd name="T60" fmla="*/ 7 w 811"/>
                  <a:gd name="T61" fmla="*/ 17 h 1149"/>
                  <a:gd name="T62" fmla="*/ 8 w 811"/>
                  <a:gd name="T63" fmla="*/ 17 h 1149"/>
                  <a:gd name="T64" fmla="*/ 10 w 811"/>
                  <a:gd name="T65" fmla="*/ 17 h 1149"/>
                  <a:gd name="T66" fmla="*/ 11 w 811"/>
                  <a:gd name="T67" fmla="*/ 17 h 1149"/>
                  <a:gd name="T68" fmla="*/ 12 w 811"/>
                  <a:gd name="T69" fmla="*/ 14 h 1149"/>
                  <a:gd name="T70" fmla="*/ 12 w 811"/>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1" h="1149">
                    <a:moveTo>
                      <a:pt x="811" y="0"/>
                    </a:moveTo>
                    <a:lnTo>
                      <a:pt x="787" y="0"/>
                    </a:lnTo>
                    <a:lnTo>
                      <a:pt x="764" y="0"/>
                    </a:lnTo>
                    <a:lnTo>
                      <a:pt x="743" y="0"/>
                    </a:lnTo>
                    <a:lnTo>
                      <a:pt x="725" y="0"/>
                    </a:lnTo>
                    <a:lnTo>
                      <a:pt x="706" y="0"/>
                    </a:lnTo>
                    <a:lnTo>
                      <a:pt x="690" y="0"/>
                    </a:lnTo>
                    <a:lnTo>
                      <a:pt x="674" y="0"/>
                    </a:lnTo>
                    <a:lnTo>
                      <a:pt x="659" y="0"/>
                    </a:lnTo>
                    <a:lnTo>
                      <a:pt x="644" y="0"/>
                    </a:lnTo>
                    <a:lnTo>
                      <a:pt x="630" y="0"/>
                    </a:lnTo>
                    <a:lnTo>
                      <a:pt x="616" y="0"/>
                    </a:lnTo>
                    <a:lnTo>
                      <a:pt x="601" y="0"/>
                    </a:lnTo>
                    <a:lnTo>
                      <a:pt x="588" y="0"/>
                    </a:lnTo>
                    <a:lnTo>
                      <a:pt x="573" y="0"/>
                    </a:lnTo>
                    <a:lnTo>
                      <a:pt x="558" y="0"/>
                    </a:lnTo>
                    <a:lnTo>
                      <a:pt x="540" y="0"/>
                    </a:lnTo>
                    <a:lnTo>
                      <a:pt x="523" y="0"/>
                    </a:lnTo>
                    <a:lnTo>
                      <a:pt x="505" y="0"/>
                    </a:lnTo>
                    <a:lnTo>
                      <a:pt x="485" y="0"/>
                    </a:lnTo>
                    <a:lnTo>
                      <a:pt x="463" y="0"/>
                    </a:lnTo>
                    <a:lnTo>
                      <a:pt x="439" y="0"/>
                    </a:lnTo>
                    <a:lnTo>
                      <a:pt x="414" y="0"/>
                    </a:lnTo>
                    <a:lnTo>
                      <a:pt x="386" y="0"/>
                    </a:lnTo>
                    <a:lnTo>
                      <a:pt x="355" y="0"/>
                    </a:lnTo>
                    <a:lnTo>
                      <a:pt x="322" y="0"/>
                    </a:lnTo>
                    <a:lnTo>
                      <a:pt x="286" y="0"/>
                    </a:lnTo>
                    <a:lnTo>
                      <a:pt x="248" y="0"/>
                    </a:lnTo>
                    <a:lnTo>
                      <a:pt x="205" y="0"/>
                    </a:lnTo>
                    <a:lnTo>
                      <a:pt x="159" y="0"/>
                    </a:lnTo>
                    <a:lnTo>
                      <a:pt x="111" y="0"/>
                    </a:lnTo>
                    <a:lnTo>
                      <a:pt x="58" y="0"/>
                    </a:lnTo>
                    <a:lnTo>
                      <a:pt x="0" y="0"/>
                    </a:lnTo>
                    <a:lnTo>
                      <a:pt x="0" y="215"/>
                    </a:lnTo>
                    <a:lnTo>
                      <a:pt x="0" y="382"/>
                    </a:lnTo>
                    <a:lnTo>
                      <a:pt x="0" y="645"/>
                    </a:lnTo>
                    <a:lnTo>
                      <a:pt x="0" y="1149"/>
                    </a:lnTo>
                    <a:lnTo>
                      <a:pt x="24" y="1149"/>
                    </a:lnTo>
                    <a:lnTo>
                      <a:pt x="47" y="1149"/>
                    </a:lnTo>
                    <a:lnTo>
                      <a:pt x="68" y="1149"/>
                    </a:lnTo>
                    <a:lnTo>
                      <a:pt x="87" y="1149"/>
                    </a:lnTo>
                    <a:lnTo>
                      <a:pt x="105" y="1149"/>
                    </a:lnTo>
                    <a:lnTo>
                      <a:pt x="121" y="1149"/>
                    </a:lnTo>
                    <a:lnTo>
                      <a:pt x="137" y="1149"/>
                    </a:lnTo>
                    <a:lnTo>
                      <a:pt x="152" y="1149"/>
                    </a:lnTo>
                    <a:lnTo>
                      <a:pt x="167" y="1149"/>
                    </a:lnTo>
                    <a:lnTo>
                      <a:pt x="181" y="1149"/>
                    </a:lnTo>
                    <a:lnTo>
                      <a:pt x="195" y="1149"/>
                    </a:lnTo>
                    <a:lnTo>
                      <a:pt x="210" y="1149"/>
                    </a:lnTo>
                    <a:lnTo>
                      <a:pt x="224" y="1149"/>
                    </a:lnTo>
                    <a:lnTo>
                      <a:pt x="239" y="1149"/>
                    </a:lnTo>
                    <a:lnTo>
                      <a:pt x="254" y="1149"/>
                    </a:lnTo>
                    <a:lnTo>
                      <a:pt x="271" y="1149"/>
                    </a:lnTo>
                    <a:lnTo>
                      <a:pt x="288" y="1149"/>
                    </a:lnTo>
                    <a:lnTo>
                      <a:pt x="307" y="1149"/>
                    </a:lnTo>
                    <a:lnTo>
                      <a:pt x="326" y="1149"/>
                    </a:lnTo>
                    <a:lnTo>
                      <a:pt x="348" y="1149"/>
                    </a:lnTo>
                    <a:lnTo>
                      <a:pt x="372" y="1149"/>
                    </a:lnTo>
                    <a:lnTo>
                      <a:pt x="398" y="1149"/>
                    </a:lnTo>
                    <a:lnTo>
                      <a:pt x="425" y="1149"/>
                    </a:lnTo>
                    <a:lnTo>
                      <a:pt x="456" y="1149"/>
                    </a:lnTo>
                    <a:lnTo>
                      <a:pt x="490" y="1149"/>
                    </a:lnTo>
                    <a:lnTo>
                      <a:pt x="525" y="1149"/>
                    </a:lnTo>
                    <a:lnTo>
                      <a:pt x="563" y="1149"/>
                    </a:lnTo>
                    <a:lnTo>
                      <a:pt x="606" y="1149"/>
                    </a:lnTo>
                    <a:lnTo>
                      <a:pt x="652" y="1149"/>
                    </a:lnTo>
                    <a:lnTo>
                      <a:pt x="700" y="1149"/>
                    </a:lnTo>
                    <a:lnTo>
                      <a:pt x="753" y="1149"/>
                    </a:lnTo>
                    <a:lnTo>
                      <a:pt x="811" y="1149"/>
                    </a:lnTo>
                    <a:lnTo>
                      <a:pt x="811" y="933"/>
                    </a:lnTo>
                    <a:lnTo>
                      <a:pt x="811" y="765"/>
                    </a:lnTo>
                    <a:lnTo>
                      <a:pt x="811" y="503"/>
                    </a:lnTo>
                    <a:lnTo>
                      <a:pt x="811"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24" name="Freeform 191">
                <a:extLst>
                  <a:ext uri="{FF2B5EF4-FFF2-40B4-BE49-F238E27FC236}">
                    <a16:creationId xmlns:a16="http://schemas.microsoft.com/office/drawing/2014/main" id="{F274F5DE-A9AC-4072-A252-14EB205A4483}"/>
                  </a:ext>
                </a:extLst>
              </p:cNvPr>
              <p:cNvSpPr>
                <a:spLocks/>
              </p:cNvSpPr>
              <p:nvPr/>
            </p:nvSpPr>
            <p:spPr bwMode="auto">
              <a:xfrm>
                <a:off x="1909" y="2593"/>
                <a:ext cx="388" cy="574"/>
              </a:xfrm>
              <a:custGeom>
                <a:avLst/>
                <a:gdLst>
                  <a:gd name="T0" fmla="*/ 12 w 776"/>
                  <a:gd name="T1" fmla="*/ 0 h 1149"/>
                  <a:gd name="T2" fmla="*/ 12 w 776"/>
                  <a:gd name="T3" fmla="*/ 0 h 1149"/>
                  <a:gd name="T4" fmla="*/ 11 w 776"/>
                  <a:gd name="T5" fmla="*/ 0 h 1149"/>
                  <a:gd name="T6" fmla="*/ 11 w 776"/>
                  <a:gd name="T7" fmla="*/ 0 h 1149"/>
                  <a:gd name="T8" fmla="*/ 10 w 776"/>
                  <a:gd name="T9" fmla="*/ 0 h 1149"/>
                  <a:gd name="T10" fmla="*/ 10 w 776"/>
                  <a:gd name="T11" fmla="*/ 0 h 1149"/>
                  <a:gd name="T12" fmla="*/ 9 w 776"/>
                  <a:gd name="T13" fmla="*/ 0 h 1149"/>
                  <a:gd name="T14" fmla="*/ 9 w 776"/>
                  <a:gd name="T15" fmla="*/ 0 h 1149"/>
                  <a:gd name="T16" fmla="*/ 8 w 776"/>
                  <a:gd name="T17" fmla="*/ 0 h 1149"/>
                  <a:gd name="T18" fmla="*/ 8 w 776"/>
                  <a:gd name="T19" fmla="*/ 0 h 1149"/>
                  <a:gd name="T20" fmla="*/ 7 w 776"/>
                  <a:gd name="T21" fmla="*/ 0 h 1149"/>
                  <a:gd name="T22" fmla="*/ 6 w 776"/>
                  <a:gd name="T23" fmla="*/ 0 h 1149"/>
                  <a:gd name="T24" fmla="*/ 5 w 776"/>
                  <a:gd name="T25" fmla="*/ 0 h 1149"/>
                  <a:gd name="T26" fmla="*/ 4 w 776"/>
                  <a:gd name="T27" fmla="*/ 0 h 1149"/>
                  <a:gd name="T28" fmla="*/ 3 w 776"/>
                  <a:gd name="T29" fmla="*/ 0 h 1149"/>
                  <a:gd name="T30" fmla="*/ 1 w 776"/>
                  <a:gd name="T31" fmla="*/ 0 h 1149"/>
                  <a:gd name="T32" fmla="*/ 0 w 776"/>
                  <a:gd name="T33" fmla="*/ 3 h 1149"/>
                  <a:gd name="T34" fmla="*/ 0 w 776"/>
                  <a:gd name="T35" fmla="*/ 10 h 1149"/>
                  <a:gd name="T36" fmla="*/ 1 w 776"/>
                  <a:gd name="T37" fmla="*/ 17 h 1149"/>
                  <a:gd name="T38" fmla="*/ 2 w 776"/>
                  <a:gd name="T39" fmla="*/ 17 h 1149"/>
                  <a:gd name="T40" fmla="*/ 2 w 776"/>
                  <a:gd name="T41" fmla="*/ 17 h 1149"/>
                  <a:gd name="T42" fmla="*/ 3 w 776"/>
                  <a:gd name="T43" fmla="*/ 17 h 1149"/>
                  <a:gd name="T44" fmla="*/ 3 w 776"/>
                  <a:gd name="T45" fmla="*/ 17 h 1149"/>
                  <a:gd name="T46" fmla="*/ 3 w 776"/>
                  <a:gd name="T47" fmla="*/ 17 h 1149"/>
                  <a:gd name="T48" fmla="*/ 4 w 776"/>
                  <a:gd name="T49" fmla="*/ 17 h 1149"/>
                  <a:gd name="T50" fmla="*/ 4 w 776"/>
                  <a:gd name="T51" fmla="*/ 17 h 1149"/>
                  <a:gd name="T52" fmla="*/ 5 w 776"/>
                  <a:gd name="T53" fmla="*/ 17 h 1149"/>
                  <a:gd name="T54" fmla="*/ 5 w 776"/>
                  <a:gd name="T55" fmla="*/ 17 h 1149"/>
                  <a:gd name="T56" fmla="*/ 6 w 776"/>
                  <a:gd name="T57" fmla="*/ 17 h 1149"/>
                  <a:gd name="T58" fmla="*/ 7 w 776"/>
                  <a:gd name="T59" fmla="*/ 17 h 1149"/>
                  <a:gd name="T60" fmla="*/ 8 w 776"/>
                  <a:gd name="T61" fmla="*/ 17 h 1149"/>
                  <a:gd name="T62" fmla="*/ 9 w 776"/>
                  <a:gd name="T63" fmla="*/ 17 h 1149"/>
                  <a:gd name="T64" fmla="*/ 10 w 776"/>
                  <a:gd name="T65" fmla="*/ 17 h 1149"/>
                  <a:gd name="T66" fmla="*/ 12 w 776"/>
                  <a:gd name="T67" fmla="*/ 17 h 1149"/>
                  <a:gd name="T68" fmla="*/ 13 w 776"/>
                  <a:gd name="T69" fmla="*/ 14 h 1149"/>
                  <a:gd name="T70" fmla="*/ 13 w 776"/>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6" h="1149">
                    <a:moveTo>
                      <a:pt x="776" y="0"/>
                    </a:moveTo>
                    <a:lnTo>
                      <a:pt x="753" y="0"/>
                    </a:lnTo>
                    <a:lnTo>
                      <a:pt x="731" y="0"/>
                    </a:lnTo>
                    <a:lnTo>
                      <a:pt x="711" y="0"/>
                    </a:lnTo>
                    <a:lnTo>
                      <a:pt x="693" y="0"/>
                    </a:lnTo>
                    <a:lnTo>
                      <a:pt x="675" y="0"/>
                    </a:lnTo>
                    <a:lnTo>
                      <a:pt x="659" y="0"/>
                    </a:lnTo>
                    <a:lnTo>
                      <a:pt x="644" y="0"/>
                    </a:lnTo>
                    <a:lnTo>
                      <a:pt x="630" y="0"/>
                    </a:lnTo>
                    <a:lnTo>
                      <a:pt x="617" y="0"/>
                    </a:lnTo>
                    <a:lnTo>
                      <a:pt x="603" y="0"/>
                    </a:lnTo>
                    <a:lnTo>
                      <a:pt x="589" y="0"/>
                    </a:lnTo>
                    <a:lnTo>
                      <a:pt x="575" y="0"/>
                    </a:lnTo>
                    <a:lnTo>
                      <a:pt x="561" y="0"/>
                    </a:lnTo>
                    <a:lnTo>
                      <a:pt x="547" y="0"/>
                    </a:lnTo>
                    <a:lnTo>
                      <a:pt x="533" y="0"/>
                    </a:lnTo>
                    <a:lnTo>
                      <a:pt x="518" y="0"/>
                    </a:lnTo>
                    <a:lnTo>
                      <a:pt x="500" y="0"/>
                    </a:lnTo>
                    <a:lnTo>
                      <a:pt x="483" y="0"/>
                    </a:lnTo>
                    <a:lnTo>
                      <a:pt x="463" y="0"/>
                    </a:lnTo>
                    <a:lnTo>
                      <a:pt x="443" y="0"/>
                    </a:lnTo>
                    <a:lnTo>
                      <a:pt x="420" y="0"/>
                    </a:lnTo>
                    <a:lnTo>
                      <a:pt x="395" y="0"/>
                    </a:lnTo>
                    <a:lnTo>
                      <a:pt x="369" y="0"/>
                    </a:lnTo>
                    <a:lnTo>
                      <a:pt x="340" y="0"/>
                    </a:lnTo>
                    <a:lnTo>
                      <a:pt x="308" y="0"/>
                    </a:lnTo>
                    <a:lnTo>
                      <a:pt x="273" y="0"/>
                    </a:lnTo>
                    <a:lnTo>
                      <a:pt x="236" y="0"/>
                    </a:lnTo>
                    <a:lnTo>
                      <a:pt x="196" y="0"/>
                    </a:lnTo>
                    <a:lnTo>
                      <a:pt x="152" y="0"/>
                    </a:lnTo>
                    <a:lnTo>
                      <a:pt x="105" y="0"/>
                    </a:lnTo>
                    <a:lnTo>
                      <a:pt x="55" y="0"/>
                    </a:lnTo>
                    <a:lnTo>
                      <a:pt x="0" y="0"/>
                    </a:lnTo>
                    <a:lnTo>
                      <a:pt x="0" y="215"/>
                    </a:lnTo>
                    <a:lnTo>
                      <a:pt x="0" y="382"/>
                    </a:lnTo>
                    <a:lnTo>
                      <a:pt x="0" y="645"/>
                    </a:lnTo>
                    <a:lnTo>
                      <a:pt x="0" y="1149"/>
                    </a:lnTo>
                    <a:lnTo>
                      <a:pt x="23" y="1149"/>
                    </a:lnTo>
                    <a:lnTo>
                      <a:pt x="45" y="1149"/>
                    </a:lnTo>
                    <a:lnTo>
                      <a:pt x="65" y="1149"/>
                    </a:lnTo>
                    <a:lnTo>
                      <a:pt x="83" y="1149"/>
                    </a:lnTo>
                    <a:lnTo>
                      <a:pt x="101" y="1149"/>
                    </a:lnTo>
                    <a:lnTo>
                      <a:pt x="116" y="1149"/>
                    </a:lnTo>
                    <a:lnTo>
                      <a:pt x="131" y="1149"/>
                    </a:lnTo>
                    <a:lnTo>
                      <a:pt x="146" y="1149"/>
                    </a:lnTo>
                    <a:lnTo>
                      <a:pt x="159" y="1149"/>
                    </a:lnTo>
                    <a:lnTo>
                      <a:pt x="173" y="1149"/>
                    </a:lnTo>
                    <a:lnTo>
                      <a:pt x="186" y="1149"/>
                    </a:lnTo>
                    <a:lnTo>
                      <a:pt x="200" y="1149"/>
                    </a:lnTo>
                    <a:lnTo>
                      <a:pt x="213" y="1149"/>
                    </a:lnTo>
                    <a:lnTo>
                      <a:pt x="228" y="1149"/>
                    </a:lnTo>
                    <a:lnTo>
                      <a:pt x="242" y="1149"/>
                    </a:lnTo>
                    <a:lnTo>
                      <a:pt x="258" y="1149"/>
                    </a:lnTo>
                    <a:lnTo>
                      <a:pt x="275" y="1149"/>
                    </a:lnTo>
                    <a:lnTo>
                      <a:pt x="293" y="1149"/>
                    </a:lnTo>
                    <a:lnTo>
                      <a:pt x="313" y="1149"/>
                    </a:lnTo>
                    <a:lnTo>
                      <a:pt x="333" y="1149"/>
                    </a:lnTo>
                    <a:lnTo>
                      <a:pt x="355" y="1149"/>
                    </a:lnTo>
                    <a:lnTo>
                      <a:pt x="380" y="1149"/>
                    </a:lnTo>
                    <a:lnTo>
                      <a:pt x="407" y="1149"/>
                    </a:lnTo>
                    <a:lnTo>
                      <a:pt x="436" y="1149"/>
                    </a:lnTo>
                    <a:lnTo>
                      <a:pt x="468" y="1149"/>
                    </a:lnTo>
                    <a:lnTo>
                      <a:pt x="503" y="1149"/>
                    </a:lnTo>
                    <a:lnTo>
                      <a:pt x="539" y="1149"/>
                    </a:lnTo>
                    <a:lnTo>
                      <a:pt x="580" y="1149"/>
                    </a:lnTo>
                    <a:lnTo>
                      <a:pt x="624" y="1149"/>
                    </a:lnTo>
                    <a:lnTo>
                      <a:pt x="671" y="1149"/>
                    </a:lnTo>
                    <a:lnTo>
                      <a:pt x="721" y="1149"/>
                    </a:lnTo>
                    <a:lnTo>
                      <a:pt x="776" y="1149"/>
                    </a:lnTo>
                    <a:lnTo>
                      <a:pt x="776" y="933"/>
                    </a:lnTo>
                    <a:lnTo>
                      <a:pt x="776" y="765"/>
                    </a:lnTo>
                    <a:lnTo>
                      <a:pt x="776" y="503"/>
                    </a:lnTo>
                    <a:lnTo>
                      <a:pt x="776"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25" name="Freeform 192">
                <a:extLst>
                  <a:ext uri="{FF2B5EF4-FFF2-40B4-BE49-F238E27FC236}">
                    <a16:creationId xmlns:a16="http://schemas.microsoft.com/office/drawing/2014/main" id="{173BD998-FB89-41FA-BD5F-408372FFABC9}"/>
                  </a:ext>
                </a:extLst>
              </p:cNvPr>
              <p:cNvSpPr>
                <a:spLocks/>
              </p:cNvSpPr>
              <p:nvPr/>
            </p:nvSpPr>
            <p:spPr bwMode="auto">
              <a:xfrm>
                <a:off x="1914" y="2593"/>
                <a:ext cx="369" cy="574"/>
              </a:xfrm>
              <a:custGeom>
                <a:avLst/>
                <a:gdLst>
                  <a:gd name="T0" fmla="*/ 12 w 738"/>
                  <a:gd name="T1" fmla="*/ 0 h 1149"/>
                  <a:gd name="T2" fmla="*/ 11 w 738"/>
                  <a:gd name="T3" fmla="*/ 0 h 1149"/>
                  <a:gd name="T4" fmla="*/ 11 w 738"/>
                  <a:gd name="T5" fmla="*/ 0 h 1149"/>
                  <a:gd name="T6" fmla="*/ 10 w 738"/>
                  <a:gd name="T7" fmla="*/ 0 h 1149"/>
                  <a:gd name="T8" fmla="*/ 10 w 738"/>
                  <a:gd name="T9" fmla="*/ 0 h 1149"/>
                  <a:gd name="T10" fmla="*/ 9 w 738"/>
                  <a:gd name="T11" fmla="*/ 0 h 1149"/>
                  <a:gd name="T12" fmla="*/ 9 w 738"/>
                  <a:gd name="T13" fmla="*/ 0 h 1149"/>
                  <a:gd name="T14" fmla="*/ 9 w 738"/>
                  <a:gd name="T15" fmla="*/ 0 h 1149"/>
                  <a:gd name="T16" fmla="*/ 8 w 738"/>
                  <a:gd name="T17" fmla="*/ 0 h 1149"/>
                  <a:gd name="T18" fmla="*/ 8 w 738"/>
                  <a:gd name="T19" fmla="*/ 0 h 1149"/>
                  <a:gd name="T20" fmla="*/ 7 w 738"/>
                  <a:gd name="T21" fmla="*/ 0 h 1149"/>
                  <a:gd name="T22" fmla="*/ 6 w 738"/>
                  <a:gd name="T23" fmla="*/ 0 h 1149"/>
                  <a:gd name="T24" fmla="*/ 6 w 738"/>
                  <a:gd name="T25" fmla="*/ 0 h 1149"/>
                  <a:gd name="T26" fmla="*/ 5 w 738"/>
                  <a:gd name="T27" fmla="*/ 0 h 1149"/>
                  <a:gd name="T28" fmla="*/ 3 w 738"/>
                  <a:gd name="T29" fmla="*/ 0 h 1149"/>
                  <a:gd name="T30" fmla="*/ 2 w 738"/>
                  <a:gd name="T31" fmla="*/ 0 h 1149"/>
                  <a:gd name="T32" fmla="*/ 0 w 738"/>
                  <a:gd name="T33" fmla="*/ 0 h 1149"/>
                  <a:gd name="T34" fmla="*/ 0 w 738"/>
                  <a:gd name="T35" fmla="*/ 3 h 1149"/>
                  <a:gd name="T36" fmla="*/ 0 w 738"/>
                  <a:gd name="T37" fmla="*/ 5 h 1149"/>
                  <a:gd name="T38" fmla="*/ 0 w 738"/>
                  <a:gd name="T39" fmla="*/ 10 h 1149"/>
                  <a:gd name="T40" fmla="*/ 0 w 738"/>
                  <a:gd name="T41" fmla="*/ 17 h 1149"/>
                  <a:gd name="T42" fmla="*/ 1 w 738"/>
                  <a:gd name="T43" fmla="*/ 17 h 1149"/>
                  <a:gd name="T44" fmla="*/ 2 w 738"/>
                  <a:gd name="T45" fmla="*/ 17 h 1149"/>
                  <a:gd name="T46" fmla="*/ 2 w 738"/>
                  <a:gd name="T47" fmla="*/ 17 h 1149"/>
                  <a:gd name="T48" fmla="*/ 3 w 738"/>
                  <a:gd name="T49" fmla="*/ 17 h 1149"/>
                  <a:gd name="T50" fmla="*/ 3 w 738"/>
                  <a:gd name="T51" fmla="*/ 17 h 1149"/>
                  <a:gd name="T52" fmla="*/ 3 w 738"/>
                  <a:gd name="T53" fmla="*/ 17 h 1149"/>
                  <a:gd name="T54" fmla="*/ 4 w 738"/>
                  <a:gd name="T55" fmla="*/ 17 h 1149"/>
                  <a:gd name="T56" fmla="*/ 4 w 738"/>
                  <a:gd name="T57" fmla="*/ 17 h 1149"/>
                  <a:gd name="T58" fmla="*/ 5 w 738"/>
                  <a:gd name="T59" fmla="*/ 17 h 1149"/>
                  <a:gd name="T60" fmla="*/ 5 w 738"/>
                  <a:gd name="T61" fmla="*/ 17 h 1149"/>
                  <a:gd name="T62" fmla="*/ 6 w 738"/>
                  <a:gd name="T63" fmla="*/ 17 h 1149"/>
                  <a:gd name="T64" fmla="*/ 7 w 738"/>
                  <a:gd name="T65" fmla="*/ 17 h 1149"/>
                  <a:gd name="T66" fmla="*/ 8 w 738"/>
                  <a:gd name="T67" fmla="*/ 17 h 1149"/>
                  <a:gd name="T68" fmla="*/ 9 w 738"/>
                  <a:gd name="T69" fmla="*/ 17 h 1149"/>
                  <a:gd name="T70" fmla="*/ 10 w 738"/>
                  <a:gd name="T71" fmla="*/ 17 h 1149"/>
                  <a:gd name="T72" fmla="*/ 12 w 738"/>
                  <a:gd name="T73" fmla="*/ 17 h 1149"/>
                  <a:gd name="T74" fmla="*/ 12 w 738"/>
                  <a:gd name="T75" fmla="*/ 14 h 1149"/>
                  <a:gd name="T76" fmla="*/ 12 w 738"/>
                  <a:gd name="T77" fmla="*/ 11 h 1149"/>
                  <a:gd name="T78" fmla="*/ 12 w 738"/>
                  <a:gd name="T79" fmla="*/ 7 h 1149"/>
                  <a:gd name="T80" fmla="*/ 12 w 73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8" h="1149">
                    <a:moveTo>
                      <a:pt x="738" y="0"/>
                    </a:moveTo>
                    <a:lnTo>
                      <a:pt x="695" y="0"/>
                    </a:lnTo>
                    <a:lnTo>
                      <a:pt x="660" y="0"/>
                    </a:lnTo>
                    <a:lnTo>
                      <a:pt x="628" y="0"/>
                    </a:lnTo>
                    <a:lnTo>
                      <a:pt x="600" y="0"/>
                    </a:lnTo>
                    <a:lnTo>
                      <a:pt x="573" y="0"/>
                    </a:lnTo>
                    <a:lnTo>
                      <a:pt x="548" y="0"/>
                    </a:lnTo>
                    <a:lnTo>
                      <a:pt x="521" y="0"/>
                    </a:lnTo>
                    <a:lnTo>
                      <a:pt x="493" y="0"/>
                    </a:lnTo>
                    <a:lnTo>
                      <a:pt x="459" y="0"/>
                    </a:lnTo>
                    <a:lnTo>
                      <a:pt x="421" y="0"/>
                    </a:lnTo>
                    <a:lnTo>
                      <a:pt x="376" y="0"/>
                    </a:lnTo>
                    <a:lnTo>
                      <a:pt x="323" y="0"/>
                    </a:lnTo>
                    <a:lnTo>
                      <a:pt x="260" y="0"/>
                    </a:lnTo>
                    <a:lnTo>
                      <a:pt x="186" y="0"/>
                    </a:lnTo>
                    <a:lnTo>
                      <a:pt x="100" y="0"/>
                    </a:lnTo>
                    <a:lnTo>
                      <a:pt x="0" y="0"/>
                    </a:lnTo>
                    <a:lnTo>
                      <a:pt x="0" y="215"/>
                    </a:lnTo>
                    <a:lnTo>
                      <a:pt x="0" y="382"/>
                    </a:lnTo>
                    <a:lnTo>
                      <a:pt x="0" y="645"/>
                    </a:lnTo>
                    <a:lnTo>
                      <a:pt x="0" y="1149"/>
                    </a:lnTo>
                    <a:lnTo>
                      <a:pt x="42" y="1149"/>
                    </a:lnTo>
                    <a:lnTo>
                      <a:pt x="78" y="1149"/>
                    </a:lnTo>
                    <a:lnTo>
                      <a:pt x="110" y="1149"/>
                    </a:lnTo>
                    <a:lnTo>
                      <a:pt x="138" y="1149"/>
                    </a:lnTo>
                    <a:lnTo>
                      <a:pt x="164" y="1149"/>
                    </a:lnTo>
                    <a:lnTo>
                      <a:pt x="190" y="1149"/>
                    </a:lnTo>
                    <a:lnTo>
                      <a:pt x="216" y="1149"/>
                    </a:lnTo>
                    <a:lnTo>
                      <a:pt x="246" y="1149"/>
                    </a:lnTo>
                    <a:lnTo>
                      <a:pt x="278" y="1149"/>
                    </a:lnTo>
                    <a:lnTo>
                      <a:pt x="316" y="1149"/>
                    </a:lnTo>
                    <a:lnTo>
                      <a:pt x="362" y="1149"/>
                    </a:lnTo>
                    <a:lnTo>
                      <a:pt x="415" y="1149"/>
                    </a:lnTo>
                    <a:lnTo>
                      <a:pt x="478" y="1149"/>
                    </a:lnTo>
                    <a:lnTo>
                      <a:pt x="551" y="1149"/>
                    </a:lnTo>
                    <a:lnTo>
                      <a:pt x="638" y="1149"/>
                    </a:lnTo>
                    <a:lnTo>
                      <a:pt x="738" y="1149"/>
                    </a:lnTo>
                    <a:lnTo>
                      <a:pt x="738" y="933"/>
                    </a:lnTo>
                    <a:lnTo>
                      <a:pt x="738" y="765"/>
                    </a:lnTo>
                    <a:lnTo>
                      <a:pt x="738" y="503"/>
                    </a:lnTo>
                    <a:lnTo>
                      <a:pt x="738"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26" name="Freeform 193">
                <a:extLst>
                  <a:ext uri="{FF2B5EF4-FFF2-40B4-BE49-F238E27FC236}">
                    <a16:creationId xmlns:a16="http://schemas.microsoft.com/office/drawing/2014/main" id="{81BDED60-EA51-405E-8C14-AB4B0818BCB3}"/>
                  </a:ext>
                </a:extLst>
              </p:cNvPr>
              <p:cNvSpPr>
                <a:spLocks/>
              </p:cNvSpPr>
              <p:nvPr/>
            </p:nvSpPr>
            <p:spPr bwMode="auto">
              <a:xfrm>
                <a:off x="1918" y="2593"/>
                <a:ext cx="351" cy="574"/>
              </a:xfrm>
              <a:custGeom>
                <a:avLst/>
                <a:gdLst>
                  <a:gd name="T0" fmla="*/ 11 w 701"/>
                  <a:gd name="T1" fmla="*/ 0 h 1149"/>
                  <a:gd name="T2" fmla="*/ 11 w 701"/>
                  <a:gd name="T3" fmla="*/ 0 h 1149"/>
                  <a:gd name="T4" fmla="*/ 10 w 701"/>
                  <a:gd name="T5" fmla="*/ 0 h 1149"/>
                  <a:gd name="T6" fmla="*/ 10 w 701"/>
                  <a:gd name="T7" fmla="*/ 0 h 1149"/>
                  <a:gd name="T8" fmla="*/ 9 w 701"/>
                  <a:gd name="T9" fmla="*/ 0 h 1149"/>
                  <a:gd name="T10" fmla="*/ 9 w 701"/>
                  <a:gd name="T11" fmla="*/ 0 h 1149"/>
                  <a:gd name="T12" fmla="*/ 9 w 701"/>
                  <a:gd name="T13" fmla="*/ 0 h 1149"/>
                  <a:gd name="T14" fmla="*/ 8 w 701"/>
                  <a:gd name="T15" fmla="*/ 0 h 1149"/>
                  <a:gd name="T16" fmla="*/ 8 w 701"/>
                  <a:gd name="T17" fmla="*/ 0 h 1149"/>
                  <a:gd name="T18" fmla="*/ 7 w 701"/>
                  <a:gd name="T19" fmla="*/ 0 h 1149"/>
                  <a:gd name="T20" fmla="*/ 7 w 701"/>
                  <a:gd name="T21" fmla="*/ 0 h 1149"/>
                  <a:gd name="T22" fmla="*/ 6 w 701"/>
                  <a:gd name="T23" fmla="*/ 0 h 1149"/>
                  <a:gd name="T24" fmla="*/ 5 w 701"/>
                  <a:gd name="T25" fmla="*/ 0 h 1149"/>
                  <a:gd name="T26" fmla="*/ 4 w 701"/>
                  <a:gd name="T27" fmla="*/ 0 h 1149"/>
                  <a:gd name="T28" fmla="*/ 3 w 701"/>
                  <a:gd name="T29" fmla="*/ 0 h 1149"/>
                  <a:gd name="T30" fmla="*/ 2 w 701"/>
                  <a:gd name="T31" fmla="*/ 0 h 1149"/>
                  <a:gd name="T32" fmla="*/ 0 w 701"/>
                  <a:gd name="T33" fmla="*/ 0 h 1149"/>
                  <a:gd name="T34" fmla="*/ 0 w 701"/>
                  <a:gd name="T35" fmla="*/ 3 h 1149"/>
                  <a:gd name="T36" fmla="*/ 0 w 701"/>
                  <a:gd name="T37" fmla="*/ 5 h 1149"/>
                  <a:gd name="T38" fmla="*/ 0 w 701"/>
                  <a:gd name="T39" fmla="*/ 10 h 1149"/>
                  <a:gd name="T40" fmla="*/ 0 w 701"/>
                  <a:gd name="T41" fmla="*/ 17 h 1149"/>
                  <a:gd name="T42" fmla="*/ 1 w 701"/>
                  <a:gd name="T43" fmla="*/ 17 h 1149"/>
                  <a:gd name="T44" fmla="*/ 2 w 701"/>
                  <a:gd name="T45" fmla="*/ 17 h 1149"/>
                  <a:gd name="T46" fmla="*/ 2 w 701"/>
                  <a:gd name="T47" fmla="*/ 17 h 1149"/>
                  <a:gd name="T48" fmla="*/ 3 w 701"/>
                  <a:gd name="T49" fmla="*/ 17 h 1149"/>
                  <a:gd name="T50" fmla="*/ 3 w 701"/>
                  <a:gd name="T51" fmla="*/ 17 h 1149"/>
                  <a:gd name="T52" fmla="*/ 3 w 701"/>
                  <a:gd name="T53" fmla="*/ 17 h 1149"/>
                  <a:gd name="T54" fmla="*/ 4 w 701"/>
                  <a:gd name="T55" fmla="*/ 17 h 1149"/>
                  <a:gd name="T56" fmla="*/ 4 w 701"/>
                  <a:gd name="T57" fmla="*/ 17 h 1149"/>
                  <a:gd name="T58" fmla="*/ 5 w 701"/>
                  <a:gd name="T59" fmla="*/ 17 h 1149"/>
                  <a:gd name="T60" fmla="*/ 5 w 701"/>
                  <a:gd name="T61" fmla="*/ 17 h 1149"/>
                  <a:gd name="T62" fmla="*/ 6 w 701"/>
                  <a:gd name="T63" fmla="*/ 17 h 1149"/>
                  <a:gd name="T64" fmla="*/ 7 w 701"/>
                  <a:gd name="T65" fmla="*/ 17 h 1149"/>
                  <a:gd name="T66" fmla="*/ 8 w 701"/>
                  <a:gd name="T67" fmla="*/ 17 h 1149"/>
                  <a:gd name="T68" fmla="*/ 9 w 701"/>
                  <a:gd name="T69" fmla="*/ 17 h 1149"/>
                  <a:gd name="T70" fmla="*/ 10 w 701"/>
                  <a:gd name="T71" fmla="*/ 17 h 1149"/>
                  <a:gd name="T72" fmla="*/ 11 w 701"/>
                  <a:gd name="T73" fmla="*/ 17 h 1149"/>
                  <a:gd name="T74" fmla="*/ 11 w 701"/>
                  <a:gd name="T75" fmla="*/ 14 h 1149"/>
                  <a:gd name="T76" fmla="*/ 11 w 701"/>
                  <a:gd name="T77" fmla="*/ 11 h 1149"/>
                  <a:gd name="T78" fmla="*/ 11 w 701"/>
                  <a:gd name="T79" fmla="*/ 7 h 1149"/>
                  <a:gd name="T80" fmla="*/ 11 w 701"/>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01" h="1149">
                    <a:moveTo>
                      <a:pt x="701" y="0"/>
                    </a:moveTo>
                    <a:lnTo>
                      <a:pt x="661" y="0"/>
                    </a:lnTo>
                    <a:lnTo>
                      <a:pt x="626" y="0"/>
                    </a:lnTo>
                    <a:lnTo>
                      <a:pt x="596" y="0"/>
                    </a:lnTo>
                    <a:lnTo>
                      <a:pt x="570" y="0"/>
                    </a:lnTo>
                    <a:lnTo>
                      <a:pt x="546" y="0"/>
                    </a:lnTo>
                    <a:lnTo>
                      <a:pt x="522" y="0"/>
                    </a:lnTo>
                    <a:lnTo>
                      <a:pt x="496" y="0"/>
                    </a:lnTo>
                    <a:lnTo>
                      <a:pt x="469" y="0"/>
                    </a:lnTo>
                    <a:lnTo>
                      <a:pt x="438" y="0"/>
                    </a:lnTo>
                    <a:lnTo>
                      <a:pt x="401" y="0"/>
                    </a:lnTo>
                    <a:lnTo>
                      <a:pt x="358" y="0"/>
                    </a:lnTo>
                    <a:lnTo>
                      <a:pt x="307" y="0"/>
                    </a:lnTo>
                    <a:lnTo>
                      <a:pt x="247" y="0"/>
                    </a:lnTo>
                    <a:lnTo>
                      <a:pt x="177" y="0"/>
                    </a:lnTo>
                    <a:lnTo>
                      <a:pt x="95" y="0"/>
                    </a:lnTo>
                    <a:lnTo>
                      <a:pt x="0" y="0"/>
                    </a:lnTo>
                    <a:lnTo>
                      <a:pt x="0" y="215"/>
                    </a:lnTo>
                    <a:lnTo>
                      <a:pt x="0" y="382"/>
                    </a:lnTo>
                    <a:lnTo>
                      <a:pt x="0" y="645"/>
                    </a:lnTo>
                    <a:lnTo>
                      <a:pt x="0" y="1149"/>
                    </a:lnTo>
                    <a:lnTo>
                      <a:pt x="40" y="1149"/>
                    </a:lnTo>
                    <a:lnTo>
                      <a:pt x="75" y="1149"/>
                    </a:lnTo>
                    <a:lnTo>
                      <a:pt x="105" y="1149"/>
                    </a:lnTo>
                    <a:lnTo>
                      <a:pt x="131" y="1149"/>
                    </a:lnTo>
                    <a:lnTo>
                      <a:pt x="156" y="1149"/>
                    </a:lnTo>
                    <a:lnTo>
                      <a:pt x="181" y="1149"/>
                    </a:lnTo>
                    <a:lnTo>
                      <a:pt x="206" y="1149"/>
                    </a:lnTo>
                    <a:lnTo>
                      <a:pt x="234" y="1149"/>
                    </a:lnTo>
                    <a:lnTo>
                      <a:pt x="265" y="1149"/>
                    </a:lnTo>
                    <a:lnTo>
                      <a:pt x="302" y="1149"/>
                    </a:lnTo>
                    <a:lnTo>
                      <a:pt x="344" y="1149"/>
                    </a:lnTo>
                    <a:lnTo>
                      <a:pt x="394" y="1149"/>
                    </a:lnTo>
                    <a:lnTo>
                      <a:pt x="454" y="1149"/>
                    </a:lnTo>
                    <a:lnTo>
                      <a:pt x="524" y="1149"/>
                    </a:lnTo>
                    <a:lnTo>
                      <a:pt x="606" y="1149"/>
                    </a:lnTo>
                    <a:lnTo>
                      <a:pt x="701" y="1149"/>
                    </a:lnTo>
                    <a:lnTo>
                      <a:pt x="701" y="933"/>
                    </a:lnTo>
                    <a:lnTo>
                      <a:pt x="701" y="765"/>
                    </a:lnTo>
                    <a:lnTo>
                      <a:pt x="701" y="503"/>
                    </a:lnTo>
                    <a:lnTo>
                      <a:pt x="701"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27" name="Freeform 194">
                <a:extLst>
                  <a:ext uri="{FF2B5EF4-FFF2-40B4-BE49-F238E27FC236}">
                    <a16:creationId xmlns:a16="http://schemas.microsoft.com/office/drawing/2014/main" id="{A615870F-FAC6-4501-B2CE-3FBDBE728897}"/>
                  </a:ext>
                </a:extLst>
              </p:cNvPr>
              <p:cNvSpPr>
                <a:spLocks/>
              </p:cNvSpPr>
              <p:nvPr/>
            </p:nvSpPr>
            <p:spPr bwMode="auto">
              <a:xfrm>
                <a:off x="1923" y="2593"/>
                <a:ext cx="333" cy="574"/>
              </a:xfrm>
              <a:custGeom>
                <a:avLst/>
                <a:gdLst>
                  <a:gd name="T0" fmla="*/ 11 w 666"/>
                  <a:gd name="T1" fmla="*/ 0 h 1149"/>
                  <a:gd name="T2" fmla="*/ 10 w 666"/>
                  <a:gd name="T3" fmla="*/ 0 h 1149"/>
                  <a:gd name="T4" fmla="*/ 10 w 666"/>
                  <a:gd name="T5" fmla="*/ 0 h 1149"/>
                  <a:gd name="T6" fmla="*/ 9 w 666"/>
                  <a:gd name="T7" fmla="*/ 0 h 1149"/>
                  <a:gd name="T8" fmla="*/ 9 w 666"/>
                  <a:gd name="T9" fmla="*/ 0 h 1149"/>
                  <a:gd name="T10" fmla="*/ 9 w 666"/>
                  <a:gd name="T11" fmla="*/ 0 h 1149"/>
                  <a:gd name="T12" fmla="*/ 8 w 666"/>
                  <a:gd name="T13" fmla="*/ 0 h 1149"/>
                  <a:gd name="T14" fmla="*/ 8 w 666"/>
                  <a:gd name="T15" fmla="*/ 0 h 1149"/>
                  <a:gd name="T16" fmla="*/ 7 w 666"/>
                  <a:gd name="T17" fmla="*/ 0 h 1149"/>
                  <a:gd name="T18" fmla="*/ 7 w 666"/>
                  <a:gd name="T19" fmla="*/ 0 h 1149"/>
                  <a:gd name="T20" fmla="*/ 6 w 666"/>
                  <a:gd name="T21" fmla="*/ 0 h 1149"/>
                  <a:gd name="T22" fmla="*/ 6 w 666"/>
                  <a:gd name="T23" fmla="*/ 0 h 1149"/>
                  <a:gd name="T24" fmla="*/ 5 w 666"/>
                  <a:gd name="T25" fmla="*/ 0 h 1149"/>
                  <a:gd name="T26" fmla="*/ 4 w 666"/>
                  <a:gd name="T27" fmla="*/ 0 h 1149"/>
                  <a:gd name="T28" fmla="*/ 3 w 666"/>
                  <a:gd name="T29" fmla="*/ 0 h 1149"/>
                  <a:gd name="T30" fmla="*/ 2 w 666"/>
                  <a:gd name="T31" fmla="*/ 0 h 1149"/>
                  <a:gd name="T32" fmla="*/ 0 w 666"/>
                  <a:gd name="T33" fmla="*/ 0 h 1149"/>
                  <a:gd name="T34" fmla="*/ 0 w 666"/>
                  <a:gd name="T35" fmla="*/ 3 h 1149"/>
                  <a:gd name="T36" fmla="*/ 0 w 666"/>
                  <a:gd name="T37" fmla="*/ 5 h 1149"/>
                  <a:gd name="T38" fmla="*/ 0 w 666"/>
                  <a:gd name="T39" fmla="*/ 10 h 1149"/>
                  <a:gd name="T40" fmla="*/ 0 w 666"/>
                  <a:gd name="T41" fmla="*/ 17 h 1149"/>
                  <a:gd name="T42" fmla="*/ 1 w 666"/>
                  <a:gd name="T43" fmla="*/ 17 h 1149"/>
                  <a:gd name="T44" fmla="*/ 2 w 666"/>
                  <a:gd name="T45" fmla="*/ 17 h 1149"/>
                  <a:gd name="T46" fmla="*/ 2 w 666"/>
                  <a:gd name="T47" fmla="*/ 17 h 1149"/>
                  <a:gd name="T48" fmla="*/ 2 w 666"/>
                  <a:gd name="T49" fmla="*/ 17 h 1149"/>
                  <a:gd name="T50" fmla="*/ 3 w 666"/>
                  <a:gd name="T51" fmla="*/ 17 h 1149"/>
                  <a:gd name="T52" fmla="*/ 3 w 666"/>
                  <a:gd name="T53" fmla="*/ 17 h 1149"/>
                  <a:gd name="T54" fmla="*/ 4 w 666"/>
                  <a:gd name="T55" fmla="*/ 17 h 1149"/>
                  <a:gd name="T56" fmla="*/ 4 w 666"/>
                  <a:gd name="T57" fmla="*/ 17 h 1149"/>
                  <a:gd name="T58" fmla="*/ 4 w 666"/>
                  <a:gd name="T59" fmla="*/ 17 h 1149"/>
                  <a:gd name="T60" fmla="*/ 5 w 666"/>
                  <a:gd name="T61" fmla="*/ 17 h 1149"/>
                  <a:gd name="T62" fmla="*/ 6 w 666"/>
                  <a:gd name="T63" fmla="*/ 17 h 1149"/>
                  <a:gd name="T64" fmla="*/ 6 w 666"/>
                  <a:gd name="T65" fmla="*/ 17 h 1149"/>
                  <a:gd name="T66" fmla="*/ 7 w 666"/>
                  <a:gd name="T67" fmla="*/ 17 h 1149"/>
                  <a:gd name="T68" fmla="*/ 8 w 666"/>
                  <a:gd name="T69" fmla="*/ 17 h 1149"/>
                  <a:gd name="T70" fmla="*/ 9 w 666"/>
                  <a:gd name="T71" fmla="*/ 17 h 1149"/>
                  <a:gd name="T72" fmla="*/ 11 w 666"/>
                  <a:gd name="T73" fmla="*/ 17 h 1149"/>
                  <a:gd name="T74" fmla="*/ 11 w 666"/>
                  <a:gd name="T75" fmla="*/ 14 h 1149"/>
                  <a:gd name="T76" fmla="*/ 11 w 666"/>
                  <a:gd name="T77" fmla="*/ 11 h 1149"/>
                  <a:gd name="T78" fmla="*/ 11 w 666"/>
                  <a:gd name="T79" fmla="*/ 7 h 1149"/>
                  <a:gd name="T80" fmla="*/ 11 w 66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6" h="1149">
                    <a:moveTo>
                      <a:pt x="666" y="0"/>
                    </a:moveTo>
                    <a:lnTo>
                      <a:pt x="628" y="0"/>
                    </a:lnTo>
                    <a:lnTo>
                      <a:pt x="594" y="0"/>
                    </a:lnTo>
                    <a:lnTo>
                      <a:pt x="567" y="0"/>
                    </a:lnTo>
                    <a:lnTo>
                      <a:pt x="541" y="0"/>
                    </a:lnTo>
                    <a:lnTo>
                      <a:pt x="517" y="0"/>
                    </a:lnTo>
                    <a:lnTo>
                      <a:pt x="494" y="0"/>
                    </a:lnTo>
                    <a:lnTo>
                      <a:pt x="470" y="0"/>
                    </a:lnTo>
                    <a:lnTo>
                      <a:pt x="445" y="0"/>
                    </a:lnTo>
                    <a:lnTo>
                      <a:pt x="415" y="0"/>
                    </a:lnTo>
                    <a:lnTo>
                      <a:pt x="380" y="0"/>
                    </a:lnTo>
                    <a:lnTo>
                      <a:pt x="340" y="0"/>
                    </a:lnTo>
                    <a:lnTo>
                      <a:pt x="291" y="0"/>
                    </a:lnTo>
                    <a:lnTo>
                      <a:pt x="235" y="0"/>
                    </a:lnTo>
                    <a:lnTo>
                      <a:pt x="168" y="0"/>
                    </a:lnTo>
                    <a:lnTo>
                      <a:pt x="91" y="0"/>
                    </a:lnTo>
                    <a:lnTo>
                      <a:pt x="0" y="0"/>
                    </a:lnTo>
                    <a:lnTo>
                      <a:pt x="0" y="215"/>
                    </a:lnTo>
                    <a:lnTo>
                      <a:pt x="0" y="382"/>
                    </a:lnTo>
                    <a:lnTo>
                      <a:pt x="0" y="645"/>
                    </a:lnTo>
                    <a:lnTo>
                      <a:pt x="0" y="1149"/>
                    </a:lnTo>
                    <a:lnTo>
                      <a:pt x="38" y="1149"/>
                    </a:lnTo>
                    <a:lnTo>
                      <a:pt x="71" y="1149"/>
                    </a:lnTo>
                    <a:lnTo>
                      <a:pt x="99" y="1149"/>
                    </a:lnTo>
                    <a:lnTo>
                      <a:pt x="124" y="1149"/>
                    </a:lnTo>
                    <a:lnTo>
                      <a:pt x="149" y="1149"/>
                    </a:lnTo>
                    <a:lnTo>
                      <a:pt x="172" y="1149"/>
                    </a:lnTo>
                    <a:lnTo>
                      <a:pt x="196" y="1149"/>
                    </a:lnTo>
                    <a:lnTo>
                      <a:pt x="222" y="1149"/>
                    </a:lnTo>
                    <a:lnTo>
                      <a:pt x="251" y="1149"/>
                    </a:lnTo>
                    <a:lnTo>
                      <a:pt x="286" y="1149"/>
                    </a:lnTo>
                    <a:lnTo>
                      <a:pt x="326" y="1149"/>
                    </a:lnTo>
                    <a:lnTo>
                      <a:pt x="374" y="1149"/>
                    </a:lnTo>
                    <a:lnTo>
                      <a:pt x="431" y="1149"/>
                    </a:lnTo>
                    <a:lnTo>
                      <a:pt x="498" y="1149"/>
                    </a:lnTo>
                    <a:lnTo>
                      <a:pt x="575" y="1149"/>
                    </a:lnTo>
                    <a:lnTo>
                      <a:pt x="666" y="1149"/>
                    </a:lnTo>
                    <a:lnTo>
                      <a:pt x="666" y="933"/>
                    </a:lnTo>
                    <a:lnTo>
                      <a:pt x="666" y="765"/>
                    </a:lnTo>
                    <a:lnTo>
                      <a:pt x="666" y="503"/>
                    </a:lnTo>
                    <a:lnTo>
                      <a:pt x="666"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28" name="Freeform 195">
                <a:extLst>
                  <a:ext uri="{FF2B5EF4-FFF2-40B4-BE49-F238E27FC236}">
                    <a16:creationId xmlns:a16="http://schemas.microsoft.com/office/drawing/2014/main" id="{72182715-CDDF-44F7-8899-34CCFD22B8D2}"/>
                  </a:ext>
                </a:extLst>
              </p:cNvPr>
              <p:cNvSpPr>
                <a:spLocks/>
              </p:cNvSpPr>
              <p:nvPr/>
            </p:nvSpPr>
            <p:spPr bwMode="auto">
              <a:xfrm>
                <a:off x="1928" y="2593"/>
                <a:ext cx="315" cy="574"/>
              </a:xfrm>
              <a:custGeom>
                <a:avLst/>
                <a:gdLst>
                  <a:gd name="T0" fmla="*/ 10 w 629"/>
                  <a:gd name="T1" fmla="*/ 0 h 1149"/>
                  <a:gd name="T2" fmla="*/ 10 w 629"/>
                  <a:gd name="T3" fmla="*/ 0 h 1149"/>
                  <a:gd name="T4" fmla="*/ 9 w 629"/>
                  <a:gd name="T5" fmla="*/ 0 h 1149"/>
                  <a:gd name="T6" fmla="*/ 9 w 629"/>
                  <a:gd name="T7" fmla="*/ 0 h 1149"/>
                  <a:gd name="T8" fmla="*/ 8 w 629"/>
                  <a:gd name="T9" fmla="*/ 0 h 1149"/>
                  <a:gd name="T10" fmla="*/ 8 w 629"/>
                  <a:gd name="T11" fmla="*/ 0 h 1149"/>
                  <a:gd name="T12" fmla="*/ 8 w 629"/>
                  <a:gd name="T13" fmla="*/ 0 h 1149"/>
                  <a:gd name="T14" fmla="*/ 7 w 629"/>
                  <a:gd name="T15" fmla="*/ 0 h 1149"/>
                  <a:gd name="T16" fmla="*/ 7 w 629"/>
                  <a:gd name="T17" fmla="*/ 0 h 1149"/>
                  <a:gd name="T18" fmla="*/ 7 w 629"/>
                  <a:gd name="T19" fmla="*/ 0 h 1149"/>
                  <a:gd name="T20" fmla="*/ 6 w 629"/>
                  <a:gd name="T21" fmla="*/ 0 h 1149"/>
                  <a:gd name="T22" fmla="*/ 6 w 629"/>
                  <a:gd name="T23" fmla="*/ 0 h 1149"/>
                  <a:gd name="T24" fmla="*/ 5 w 629"/>
                  <a:gd name="T25" fmla="*/ 0 h 1149"/>
                  <a:gd name="T26" fmla="*/ 4 w 629"/>
                  <a:gd name="T27" fmla="*/ 0 h 1149"/>
                  <a:gd name="T28" fmla="*/ 3 w 629"/>
                  <a:gd name="T29" fmla="*/ 0 h 1149"/>
                  <a:gd name="T30" fmla="*/ 2 w 629"/>
                  <a:gd name="T31" fmla="*/ 0 h 1149"/>
                  <a:gd name="T32" fmla="*/ 0 w 629"/>
                  <a:gd name="T33" fmla="*/ 0 h 1149"/>
                  <a:gd name="T34" fmla="*/ 0 w 629"/>
                  <a:gd name="T35" fmla="*/ 3 h 1149"/>
                  <a:gd name="T36" fmla="*/ 0 w 629"/>
                  <a:gd name="T37" fmla="*/ 5 h 1149"/>
                  <a:gd name="T38" fmla="*/ 0 w 629"/>
                  <a:gd name="T39" fmla="*/ 10 h 1149"/>
                  <a:gd name="T40" fmla="*/ 0 w 629"/>
                  <a:gd name="T41" fmla="*/ 17 h 1149"/>
                  <a:gd name="T42" fmla="*/ 1 w 629"/>
                  <a:gd name="T43" fmla="*/ 17 h 1149"/>
                  <a:gd name="T44" fmla="*/ 2 w 629"/>
                  <a:gd name="T45" fmla="*/ 17 h 1149"/>
                  <a:gd name="T46" fmla="*/ 2 w 629"/>
                  <a:gd name="T47" fmla="*/ 17 h 1149"/>
                  <a:gd name="T48" fmla="*/ 2 w 629"/>
                  <a:gd name="T49" fmla="*/ 17 h 1149"/>
                  <a:gd name="T50" fmla="*/ 3 w 629"/>
                  <a:gd name="T51" fmla="*/ 17 h 1149"/>
                  <a:gd name="T52" fmla="*/ 3 w 629"/>
                  <a:gd name="T53" fmla="*/ 17 h 1149"/>
                  <a:gd name="T54" fmla="*/ 3 w 629"/>
                  <a:gd name="T55" fmla="*/ 17 h 1149"/>
                  <a:gd name="T56" fmla="*/ 4 w 629"/>
                  <a:gd name="T57" fmla="*/ 17 h 1149"/>
                  <a:gd name="T58" fmla="*/ 4 w 629"/>
                  <a:gd name="T59" fmla="*/ 17 h 1149"/>
                  <a:gd name="T60" fmla="*/ 5 w 629"/>
                  <a:gd name="T61" fmla="*/ 17 h 1149"/>
                  <a:gd name="T62" fmla="*/ 5 w 629"/>
                  <a:gd name="T63" fmla="*/ 17 h 1149"/>
                  <a:gd name="T64" fmla="*/ 6 w 629"/>
                  <a:gd name="T65" fmla="*/ 17 h 1149"/>
                  <a:gd name="T66" fmla="*/ 7 w 629"/>
                  <a:gd name="T67" fmla="*/ 17 h 1149"/>
                  <a:gd name="T68" fmla="*/ 8 w 629"/>
                  <a:gd name="T69" fmla="*/ 17 h 1149"/>
                  <a:gd name="T70" fmla="*/ 9 w 629"/>
                  <a:gd name="T71" fmla="*/ 17 h 1149"/>
                  <a:gd name="T72" fmla="*/ 10 w 629"/>
                  <a:gd name="T73" fmla="*/ 17 h 1149"/>
                  <a:gd name="T74" fmla="*/ 10 w 629"/>
                  <a:gd name="T75" fmla="*/ 14 h 1149"/>
                  <a:gd name="T76" fmla="*/ 10 w 629"/>
                  <a:gd name="T77" fmla="*/ 11 h 1149"/>
                  <a:gd name="T78" fmla="*/ 10 w 629"/>
                  <a:gd name="T79" fmla="*/ 7 h 1149"/>
                  <a:gd name="T80" fmla="*/ 10 w 62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29" h="1149">
                    <a:moveTo>
                      <a:pt x="629" y="0"/>
                    </a:moveTo>
                    <a:lnTo>
                      <a:pt x="594" y="0"/>
                    </a:lnTo>
                    <a:lnTo>
                      <a:pt x="562" y="0"/>
                    </a:lnTo>
                    <a:lnTo>
                      <a:pt x="535" y="0"/>
                    </a:lnTo>
                    <a:lnTo>
                      <a:pt x="512" y="0"/>
                    </a:lnTo>
                    <a:lnTo>
                      <a:pt x="489" y="0"/>
                    </a:lnTo>
                    <a:lnTo>
                      <a:pt x="467" y="0"/>
                    </a:lnTo>
                    <a:lnTo>
                      <a:pt x="444" y="0"/>
                    </a:lnTo>
                    <a:lnTo>
                      <a:pt x="420" y="0"/>
                    </a:lnTo>
                    <a:lnTo>
                      <a:pt x="391" y="0"/>
                    </a:lnTo>
                    <a:lnTo>
                      <a:pt x="359" y="0"/>
                    </a:lnTo>
                    <a:lnTo>
                      <a:pt x="321" y="0"/>
                    </a:lnTo>
                    <a:lnTo>
                      <a:pt x="276" y="0"/>
                    </a:lnTo>
                    <a:lnTo>
                      <a:pt x="222" y="0"/>
                    </a:lnTo>
                    <a:lnTo>
                      <a:pt x="159" y="0"/>
                    </a:lnTo>
                    <a:lnTo>
                      <a:pt x="86" y="0"/>
                    </a:lnTo>
                    <a:lnTo>
                      <a:pt x="0" y="0"/>
                    </a:lnTo>
                    <a:lnTo>
                      <a:pt x="0" y="215"/>
                    </a:lnTo>
                    <a:lnTo>
                      <a:pt x="0" y="382"/>
                    </a:lnTo>
                    <a:lnTo>
                      <a:pt x="0" y="645"/>
                    </a:lnTo>
                    <a:lnTo>
                      <a:pt x="0" y="1149"/>
                    </a:lnTo>
                    <a:lnTo>
                      <a:pt x="36" y="1149"/>
                    </a:lnTo>
                    <a:lnTo>
                      <a:pt x="67" y="1149"/>
                    </a:lnTo>
                    <a:lnTo>
                      <a:pt x="94" y="1149"/>
                    </a:lnTo>
                    <a:lnTo>
                      <a:pt x="118" y="1149"/>
                    </a:lnTo>
                    <a:lnTo>
                      <a:pt x="140" y="1149"/>
                    </a:lnTo>
                    <a:lnTo>
                      <a:pt x="162" y="1149"/>
                    </a:lnTo>
                    <a:lnTo>
                      <a:pt x="185" y="1149"/>
                    </a:lnTo>
                    <a:lnTo>
                      <a:pt x="210" y="1149"/>
                    </a:lnTo>
                    <a:lnTo>
                      <a:pt x="238" y="1149"/>
                    </a:lnTo>
                    <a:lnTo>
                      <a:pt x="270" y="1149"/>
                    </a:lnTo>
                    <a:lnTo>
                      <a:pt x="308" y="1149"/>
                    </a:lnTo>
                    <a:lnTo>
                      <a:pt x="354" y="1149"/>
                    </a:lnTo>
                    <a:lnTo>
                      <a:pt x="407" y="1149"/>
                    </a:lnTo>
                    <a:lnTo>
                      <a:pt x="470" y="1149"/>
                    </a:lnTo>
                    <a:lnTo>
                      <a:pt x="544" y="1149"/>
                    </a:lnTo>
                    <a:lnTo>
                      <a:pt x="629" y="1149"/>
                    </a:lnTo>
                    <a:lnTo>
                      <a:pt x="629" y="933"/>
                    </a:lnTo>
                    <a:lnTo>
                      <a:pt x="629" y="765"/>
                    </a:lnTo>
                    <a:lnTo>
                      <a:pt x="629" y="503"/>
                    </a:lnTo>
                    <a:lnTo>
                      <a:pt x="629"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29" name="Freeform 196">
                <a:extLst>
                  <a:ext uri="{FF2B5EF4-FFF2-40B4-BE49-F238E27FC236}">
                    <a16:creationId xmlns:a16="http://schemas.microsoft.com/office/drawing/2014/main" id="{ACF27D21-41AE-4EDA-A9E7-B2B7F369107A}"/>
                  </a:ext>
                </a:extLst>
              </p:cNvPr>
              <p:cNvSpPr>
                <a:spLocks/>
              </p:cNvSpPr>
              <p:nvPr/>
            </p:nvSpPr>
            <p:spPr bwMode="auto">
              <a:xfrm>
                <a:off x="1933" y="2593"/>
                <a:ext cx="296" cy="574"/>
              </a:xfrm>
              <a:custGeom>
                <a:avLst/>
                <a:gdLst>
                  <a:gd name="T0" fmla="*/ 10 w 592"/>
                  <a:gd name="T1" fmla="*/ 0 h 1149"/>
                  <a:gd name="T2" fmla="*/ 9 w 592"/>
                  <a:gd name="T3" fmla="*/ 0 h 1149"/>
                  <a:gd name="T4" fmla="*/ 9 w 592"/>
                  <a:gd name="T5" fmla="*/ 0 h 1149"/>
                  <a:gd name="T6" fmla="*/ 8 w 592"/>
                  <a:gd name="T7" fmla="*/ 0 h 1149"/>
                  <a:gd name="T8" fmla="*/ 8 w 592"/>
                  <a:gd name="T9" fmla="*/ 0 h 1149"/>
                  <a:gd name="T10" fmla="*/ 8 w 592"/>
                  <a:gd name="T11" fmla="*/ 0 h 1149"/>
                  <a:gd name="T12" fmla="*/ 7 w 592"/>
                  <a:gd name="T13" fmla="*/ 0 h 1149"/>
                  <a:gd name="T14" fmla="*/ 7 w 592"/>
                  <a:gd name="T15" fmla="*/ 0 h 1149"/>
                  <a:gd name="T16" fmla="*/ 7 w 592"/>
                  <a:gd name="T17" fmla="*/ 0 h 1149"/>
                  <a:gd name="T18" fmla="*/ 6 w 592"/>
                  <a:gd name="T19" fmla="*/ 0 h 1149"/>
                  <a:gd name="T20" fmla="*/ 6 w 592"/>
                  <a:gd name="T21" fmla="*/ 0 h 1149"/>
                  <a:gd name="T22" fmla="*/ 5 w 592"/>
                  <a:gd name="T23" fmla="*/ 0 h 1149"/>
                  <a:gd name="T24" fmla="*/ 5 w 592"/>
                  <a:gd name="T25" fmla="*/ 0 h 1149"/>
                  <a:gd name="T26" fmla="*/ 4 w 592"/>
                  <a:gd name="T27" fmla="*/ 0 h 1149"/>
                  <a:gd name="T28" fmla="*/ 3 w 592"/>
                  <a:gd name="T29" fmla="*/ 0 h 1149"/>
                  <a:gd name="T30" fmla="*/ 2 w 592"/>
                  <a:gd name="T31" fmla="*/ 0 h 1149"/>
                  <a:gd name="T32" fmla="*/ 0 w 592"/>
                  <a:gd name="T33" fmla="*/ 0 h 1149"/>
                  <a:gd name="T34" fmla="*/ 0 w 592"/>
                  <a:gd name="T35" fmla="*/ 3 h 1149"/>
                  <a:gd name="T36" fmla="*/ 0 w 592"/>
                  <a:gd name="T37" fmla="*/ 5 h 1149"/>
                  <a:gd name="T38" fmla="*/ 0 w 592"/>
                  <a:gd name="T39" fmla="*/ 10 h 1149"/>
                  <a:gd name="T40" fmla="*/ 0 w 592"/>
                  <a:gd name="T41" fmla="*/ 17 h 1149"/>
                  <a:gd name="T42" fmla="*/ 1 w 592"/>
                  <a:gd name="T43" fmla="*/ 17 h 1149"/>
                  <a:gd name="T44" fmla="*/ 1 w 592"/>
                  <a:gd name="T45" fmla="*/ 17 h 1149"/>
                  <a:gd name="T46" fmla="*/ 2 w 592"/>
                  <a:gd name="T47" fmla="*/ 17 h 1149"/>
                  <a:gd name="T48" fmla="*/ 2 w 592"/>
                  <a:gd name="T49" fmla="*/ 17 h 1149"/>
                  <a:gd name="T50" fmla="*/ 3 w 592"/>
                  <a:gd name="T51" fmla="*/ 17 h 1149"/>
                  <a:gd name="T52" fmla="*/ 3 w 592"/>
                  <a:gd name="T53" fmla="*/ 17 h 1149"/>
                  <a:gd name="T54" fmla="*/ 3 w 592"/>
                  <a:gd name="T55" fmla="*/ 17 h 1149"/>
                  <a:gd name="T56" fmla="*/ 4 w 592"/>
                  <a:gd name="T57" fmla="*/ 17 h 1149"/>
                  <a:gd name="T58" fmla="*/ 4 w 592"/>
                  <a:gd name="T59" fmla="*/ 17 h 1149"/>
                  <a:gd name="T60" fmla="*/ 4 w 592"/>
                  <a:gd name="T61" fmla="*/ 17 h 1149"/>
                  <a:gd name="T62" fmla="*/ 5 w 592"/>
                  <a:gd name="T63" fmla="*/ 17 h 1149"/>
                  <a:gd name="T64" fmla="*/ 6 w 592"/>
                  <a:gd name="T65" fmla="*/ 17 h 1149"/>
                  <a:gd name="T66" fmla="*/ 6 w 592"/>
                  <a:gd name="T67" fmla="*/ 17 h 1149"/>
                  <a:gd name="T68" fmla="*/ 7 w 592"/>
                  <a:gd name="T69" fmla="*/ 17 h 1149"/>
                  <a:gd name="T70" fmla="*/ 8 w 592"/>
                  <a:gd name="T71" fmla="*/ 17 h 1149"/>
                  <a:gd name="T72" fmla="*/ 10 w 592"/>
                  <a:gd name="T73" fmla="*/ 17 h 1149"/>
                  <a:gd name="T74" fmla="*/ 10 w 592"/>
                  <a:gd name="T75" fmla="*/ 14 h 1149"/>
                  <a:gd name="T76" fmla="*/ 10 w 592"/>
                  <a:gd name="T77" fmla="*/ 11 h 1149"/>
                  <a:gd name="T78" fmla="*/ 10 w 592"/>
                  <a:gd name="T79" fmla="*/ 7 h 1149"/>
                  <a:gd name="T80" fmla="*/ 10 w 592"/>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2" h="1149">
                    <a:moveTo>
                      <a:pt x="592" y="0"/>
                    </a:moveTo>
                    <a:lnTo>
                      <a:pt x="557" y="0"/>
                    </a:lnTo>
                    <a:lnTo>
                      <a:pt x="528" y="0"/>
                    </a:lnTo>
                    <a:lnTo>
                      <a:pt x="503" y="0"/>
                    </a:lnTo>
                    <a:lnTo>
                      <a:pt x="481" y="0"/>
                    </a:lnTo>
                    <a:lnTo>
                      <a:pt x="460" y="0"/>
                    </a:lnTo>
                    <a:lnTo>
                      <a:pt x="440" y="0"/>
                    </a:lnTo>
                    <a:lnTo>
                      <a:pt x="418" y="0"/>
                    </a:lnTo>
                    <a:lnTo>
                      <a:pt x="395" y="0"/>
                    </a:lnTo>
                    <a:lnTo>
                      <a:pt x="368" y="0"/>
                    </a:lnTo>
                    <a:lnTo>
                      <a:pt x="337" y="0"/>
                    </a:lnTo>
                    <a:lnTo>
                      <a:pt x="301" y="0"/>
                    </a:lnTo>
                    <a:lnTo>
                      <a:pt x="259" y="0"/>
                    </a:lnTo>
                    <a:lnTo>
                      <a:pt x="208" y="0"/>
                    </a:lnTo>
                    <a:lnTo>
                      <a:pt x="149" y="0"/>
                    </a:lnTo>
                    <a:lnTo>
                      <a:pt x="80" y="0"/>
                    </a:lnTo>
                    <a:lnTo>
                      <a:pt x="0" y="0"/>
                    </a:lnTo>
                    <a:lnTo>
                      <a:pt x="0" y="215"/>
                    </a:lnTo>
                    <a:lnTo>
                      <a:pt x="0" y="382"/>
                    </a:lnTo>
                    <a:lnTo>
                      <a:pt x="0" y="645"/>
                    </a:lnTo>
                    <a:lnTo>
                      <a:pt x="0" y="1149"/>
                    </a:lnTo>
                    <a:lnTo>
                      <a:pt x="34" y="1149"/>
                    </a:lnTo>
                    <a:lnTo>
                      <a:pt x="63" y="1149"/>
                    </a:lnTo>
                    <a:lnTo>
                      <a:pt x="88" y="1149"/>
                    </a:lnTo>
                    <a:lnTo>
                      <a:pt x="110" y="1149"/>
                    </a:lnTo>
                    <a:lnTo>
                      <a:pt x="131" y="1149"/>
                    </a:lnTo>
                    <a:lnTo>
                      <a:pt x="152" y="1149"/>
                    </a:lnTo>
                    <a:lnTo>
                      <a:pt x="174" y="1149"/>
                    </a:lnTo>
                    <a:lnTo>
                      <a:pt x="197" y="1149"/>
                    </a:lnTo>
                    <a:lnTo>
                      <a:pt x="223" y="1149"/>
                    </a:lnTo>
                    <a:lnTo>
                      <a:pt x="254" y="1149"/>
                    </a:lnTo>
                    <a:lnTo>
                      <a:pt x="290" y="1149"/>
                    </a:lnTo>
                    <a:lnTo>
                      <a:pt x="332" y="1149"/>
                    </a:lnTo>
                    <a:lnTo>
                      <a:pt x="383" y="1149"/>
                    </a:lnTo>
                    <a:lnTo>
                      <a:pt x="442" y="1149"/>
                    </a:lnTo>
                    <a:lnTo>
                      <a:pt x="511" y="1149"/>
                    </a:lnTo>
                    <a:lnTo>
                      <a:pt x="592" y="1149"/>
                    </a:lnTo>
                    <a:lnTo>
                      <a:pt x="592" y="933"/>
                    </a:lnTo>
                    <a:lnTo>
                      <a:pt x="592" y="765"/>
                    </a:lnTo>
                    <a:lnTo>
                      <a:pt x="592" y="503"/>
                    </a:lnTo>
                    <a:lnTo>
                      <a:pt x="59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30" name="Freeform 197">
                <a:extLst>
                  <a:ext uri="{FF2B5EF4-FFF2-40B4-BE49-F238E27FC236}">
                    <a16:creationId xmlns:a16="http://schemas.microsoft.com/office/drawing/2014/main" id="{2C30CDF4-0C35-42D0-8CFE-6FD7C3FFB9DC}"/>
                  </a:ext>
                </a:extLst>
              </p:cNvPr>
              <p:cNvSpPr>
                <a:spLocks/>
              </p:cNvSpPr>
              <p:nvPr/>
            </p:nvSpPr>
            <p:spPr bwMode="auto">
              <a:xfrm>
                <a:off x="1937" y="2593"/>
                <a:ext cx="279" cy="574"/>
              </a:xfrm>
              <a:custGeom>
                <a:avLst/>
                <a:gdLst>
                  <a:gd name="T0" fmla="*/ 9 w 556"/>
                  <a:gd name="T1" fmla="*/ 0 h 1149"/>
                  <a:gd name="T2" fmla="*/ 9 w 556"/>
                  <a:gd name="T3" fmla="*/ 0 h 1149"/>
                  <a:gd name="T4" fmla="*/ 8 w 556"/>
                  <a:gd name="T5" fmla="*/ 0 h 1149"/>
                  <a:gd name="T6" fmla="*/ 8 w 556"/>
                  <a:gd name="T7" fmla="*/ 0 h 1149"/>
                  <a:gd name="T8" fmla="*/ 8 w 556"/>
                  <a:gd name="T9" fmla="*/ 0 h 1149"/>
                  <a:gd name="T10" fmla="*/ 7 w 556"/>
                  <a:gd name="T11" fmla="*/ 0 h 1149"/>
                  <a:gd name="T12" fmla="*/ 7 w 556"/>
                  <a:gd name="T13" fmla="*/ 0 h 1149"/>
                  <a:gd name="T14" fmla="*/ 7 w 556"/>
                  <a:gd name="T15" fmla="*/ 0 h 1149"/>
                  <a:gd name="T16" fmla="*/ 6 w 556"/>
                  <a:gd name="T17" fmla="*/ 0 h 1149"/>
                  <a:gd name="T18" fmla="*/ 6 w 556"/>
                  <a:gd name="T19" fmla="*/ 0 h 1149"/>
                  <a:gd name="T20" fmla="*/ 5 w 556"/>
                  <a:gd name="T21" fmla="*/ 0 h 1149"/>
                  <a:gd name="T22" fmla="*/ 5 w 556"/>
                  <a:gd name="T23" fmla="*/ 0 h 1149"/>
                  <a:gd name="T24" fmla="*/ 4 w 556"/>
                  <a:gd name="T25" fmla="*/ 0 h 1149"/>
                  <a:gd name="T26" fmla="*/ 4 w 556"/>
                  <a:gd name="T27" fmla="*/ 0 h 1149"/>
                  <a:gd name="T28" fmla="*/ 3 w 556"/>
                  <a:gd name="T29" fmla="*/ 0 h 1149"/>
                  <a:gd name="T30" fmla="*/ 2 w 556"/>
                  <a:gd name="T31" fmla="*/ 0 h 1149"/>
                  <a:gd name="T32" fmla="*/ 0 w 556"/>
                  <a:gd name="T33" fmla="*/ 0 h 1149"/>
                  <a:gd name="T34" fmla="*/ 0 w 556"/>
                  <a:gd name="T35" fmla="*/ 3 h 1149"/>
                  <a:gd name="T36" fmla="*/ 0 w 556"/>
                  <a:gd name="T37" fmla="*/ 5 h 1149"/>
                  <a:gd name="T38" fmla="*/ 0 w 556"/>
                  <a:gd name="T39" fmla="*/ 10 h 1149"/>
                  <a:gd name="T40" fmla="*/ 0 w 556"/>
                  <a:gd name="T41" fmla="*/ 17 h 1149"/>
                  <a:gd name="T42" fmla="*/ 1 w 556"/>
                  <a:gd name="T43" fmla="*/ 17 h 1149"/>
                  <a:gd name="T44" fmla="*/ 1 w 556"/>
                  <a:gd name="T45" fmla="*/ 17 h 1149"/>
                  <a:gd name="T46" fmla="*/ 2 w 556"/>
                  <a:gd name="T47" fmla="*/ 17 h 1149"/>
                  <a:gd name="T48" fmla="*/ 2 w 556"/>
                  <a:gd name="T49" fmla="*/ 17 h 1149"/>
                  <a:gd name="T50" fmla="*/ 2 w 556"/>
                  <a:gd name="T51" fmla="*/ 17 h 1149"/>
                  <a:gd name="T52" fmla="*/ 3 w 556"/>
                  <a:gd name="T53" fmla="*/ 17 h 1149"/>
                  <a:gd name="T54" fmla="*/ 3 w 556"/>
                  <a:gd name="T55" fmla="*/ 17 h 1149"/>
                  <a:gd name="T56" fmla="*/ 3 w 556"/>
                  <a:gd name="T57" fmla="*/ 17 h 1149"/>
                  <a:gd name="T58" fmla="*/ 4 w 556"/>
                  <a:gd name="T59" fmla="*/ 17 h 1149"/>
                  <a:gd name="T60" fmla="*/ 4 w 556"/>
                  <a:gd name="T61" fmla="*/ 17 h 1149"/>
                  <a:gd name="T62" fmla="*/ 5 w 556"/>
                  <a:gd name="T63" fmla="*/ 17 h 1149"/>
                  <a:gd name="T64" fmla="*/ 5 w 556"/>
                  <a:gd name="T65" fmla="*/ 17 h 1149"/>
                  <a:gd name="T66" fmla="*/ 6 w 556"/>
                  <a:gd name="T67" fmla="*/ 17 h 1149"/>
                  <a:gd name="T68" fmla="*/ 7 w 556"/>
                  <a:gd name="T69" fmla="*/ 17 h 1149"/>
                  <a:gd name="T70" fmla="*/ 8 w 556"/>
                  <a:gd name="T71" fmla="*/ 17 h 1149"/>
                  <a:gd name="T72" fmla="*/ 9 w 556"/>
                  <a:gd name="T73" fmla="*/ 17 h 1149"/>
                  <a:gd name="T74" fmla="*/ 9 w 556"/>
                  <a:gd name="T75" fmla="*/ 14 h 1149"/>
                  <a:gd name="T76" fmla="*/ 9 w 556"/>
                  <a:gd name="T77" fmla="*/ 11 h 1149"/>
                  <a:gd name="T78" fmla="*/ 9 w 556"/>
                  <a:gd name="T79" fmla="*/ 7 h 1149"/>
                  <a:gd name="T80" fmla="*/ 9 w 55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6" h="1149">
                    <a:moveTo>
                      <a:pt x="556" y="0"/>
                    </a:moveTo>
                    <a:lnTo>
                      <a:pt x="524" y="0"/>
                    </a:lnTo>
                    <a:lnTo>
                      <a:pt x="496" y="0"/>
                    </a:lnTo>
                    <a:lnTo>
                      <a:pt x="473" y="0"/>
                    </a:lnTo>
                    <a:lnTo>
                      <a:pt x="451" y="0"/>
                    </a:lnTo>
                    <a:lnTo>
                      <a:pt x="432" y="0"/>
                    </a:lnTo>
                    <a:lnTo>
                      <a:pt x="413" y="0"/>
                    </a:lnTo>
                    <a:lnTo>
                      <a:pt x="393" y="0"/>
                    </a:lnTo>
                    <a:lnTo>
                      <a:pt x="371" y="0"/>
                    </a:lnTo>
                    <a:lnTo>
                      <a:pt x="347" y="0"/>
                    </a:lnTo>
                    <a:lnTo>
                      <a:pt x="318" y="0"/>
                    </a:lnTo>
                    <a:lnTo>
                      <a:pt x="283" y="0"/>
                    </a:lnTo>
                    <a:lnTo>
                      <a:pt x="243" y="0"/>
                    </a:lnTo>
                    <a:lnTo>
                      <a:pt x="196" y="0"/>
                    </a:lnTo>
                    <a:lnTo>
                      <a:pt x="140" y="0"/>
                    </a:lnTo>
                    <a:lnTo>
                      <a:pt x="76" y="0"/>
                    </a:lnTo>
                    <a:lnTo>
                      <a:pt x="0" y="0"/>
                    </a:lnTo>
                    <a:lnTo>
                      <a:pt x="0" y="215"/>
                    </a:lnTo>
                    <a:lnTo>
                      <a:pt x="0" y="382"/>
                    </a:lnTo>
                    <a:lnTo>
                      <a:pt x="0" y="645"/>
                    </a:lnTo>
                    <a:lnTo>
                      <a:pt x="0" y="1149"/>
                    </a:lnTo>
                    <a:lnTo>
                      <a:pt x="32" y="1149"/>
                    </a:lnTo>
                    <a:lnTo>
                      <a:pt x="59" y="1149"/>
                    </a:lnTo>
                    <a:lnTo>
                      <a:pt x="83" y="1149"/>
                    </a:lnTo>
                    <a:lnTo>
                      <a:pt x="103" y="1149"/>
                    </a:lnTo>
                    <a:lnTo>
                      <a:pt x="123" y="1149"/>
                    </a:lnTo>
                    <a:lnTo>
                      <a:pt x="143" y="1149"/>
                    </a:lnTo>
                    <a:lnTo>
                      <a:pt x="162" y="1149"/>
                    </a:lnTo>
                    <a:lnTo>
                      <a:pt x="185" y="1149"/>
                    </a:lnTo>
                    <a:lnTo>
                      <a:pt x="209" y="1149"/>
                    </a:lnTo>
                    <a:lnTo>
                      <a:pt x="238" y="1149"/>
                    </a:lnTo>
                    <a:lnTo>
                      <a:pt x="273" y="1149"/>
                    </a:lnTo>
                    <a:lnTo>
                      <a:pt x="312" y="1149"/>
                    </a:lnTo>
                    <a:lnTo>
                      <a:pt x="360" y="1149"/>
                    </a:lnTo>
                    <a:lnTo>
                      <a:pt x="416" y="1149"/>
                    </a:lnTo>
                    <a:lnTo>
                      <a:pt x="480" y="1149"/>
                    </a:lnTo>
                    <a:lnTo>
                      <a:pt x="556" y="1149"/>
                    </a:lnTo>
                    <a:lnTo>
                      <a:pt x="556" y="933"/>
                    </a:lnTo>
                    <a:lnTo>
                      <a:pt x="556" y="765"/>
                    </a:lnTo>
                    <a:lnTo>
                      <a:pt x="556" y="503"/>
                    </a:lnTo>
                    <a:lnTo>
                      <a:pt x="556"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31" name="Freeform 198">
                <a:extLst>
                  <a:ext uri="{FF2B5EF4-FFF2-40B4-BE49-F238E27FC236}">
                    <a16:creationId xmlns:a16="http://schemas.microsoft.com/office/drawing/2014/main" id="{18A0F387-9FEC-460B-921B-5ABE7D8EEB21}"/>
                  </a:ext>
                </a:extLst>
              </p:cNvPr>
              <p:cNvSpPr>
                <a:spLocks/>
              </p:cNvSpPr>
              <p:nvPr/>
            </p:nvSpPr>
            <p:spPr bwMode="auto">
              <a:xfrm>
                <a:off x="1942" y="2593"/>
                <a:ext cx="260" cy="574"/>
              </a:xfrm>
              <a:custGeom>
                <a:avLst/>
                <a:gdLst>
                  <a:gd name="T0" fmla="*/ 9 w 520"/>
                  <a:gd name="T1" fmla="*/ 0 h 1149"/>
                  <a:gd name="T2" fmla="*/ 8 w 520"/>
                  <a:gd name="T3" fmla="*/ 0 h 1149"/>
                  <a:gd name="T4" fmla="*/ 8 w 520"/>
                  <a:gd name="T5" fmla="*/ 0 h 1149"/>
                  <a:gd name="T6" fmla="*/ 7 w 520"/>
                  <a:gd name="T7" fmla="*/ 0 h 1149"/>
                  <a:gd name="T8" fmla="*/ 7 w 520"/>
                  <a:gd name="T9" fmla="*/ 0 h 1149"/>
                  <a:gd name="T10" fmla="*/ 7 w 520"/>
                  <a:gd name="T11" fmla="*/ 0 h 1149"/>
                  <a:gd name="T12" fmla="*/ 7 w 520"/>
                  <a:gd name="T13" fmla="*/ 0 h 1149"/>
                  <a:gd name="T14" fmla="*/ 6 w 520"/>
                  <a:gd name="T15" fmla="*/ 0 h 1149"/>
                  <a:gd name="T16" fmla="*/ 6 w 520"/>
                  <a:gd name="T17" fmla="*/ 0 h 1149"/>
                  <a:gd name="T18" fmla="*/ 6 w 520"/>
                  <a:gd name="T19" fmla="*/ 0 h 1149"/>
                  <a:gd name="T20" fmla="*/ 5 w 520"/>
                  <a:gd name="T21" fmla="*/ 0 h 1149"/>
                  <a:gd name="T22" fmla="*/ 5 w 520"/>
                  <a:gd name="T23" fmla="*/ 0 h 1149"/>
                  <a:gd name="T24" fmla="*/ 4 w 520"/>
                  <a:gd name="T25" fmla="*/ 0 h 1149"/>
                  <a:gd name="T26" fmla="*/ 3 w 520"/>
                  <a:gd name="T27" fmla="*/ 0 h 1149"/>
                  <a:gd name="T28" fmla="*/ 3 w 520"/>
                  <a:gd name="T29" fmla="*/ 0 h 1149"/>
                  <a:gd name="T30" fmla="*/ 2 w 520"/>
                  <a:gd name="T31" fmla="*/ 0 h 1149"/>
                  <a:gd name="T32" fmla="*/ 0 w 520"/>
                  <a:gd name="T33" fmla="*/ 0 h 1149"/>
                  <a:gd name="T34" fmla="*/ 0 w 520"/>
                  <a:gd name="T35" fmla="*/ 3 h 1149"/>
                  <a:gd name="T36" fmla="*/ 0 w 520"/>
                  <a:gd name="T37" fmla="*/ 5 h 1149"/>
                  <a:gd name="T38" fmla="*/ 0 w 520"/>
                  <a:gd name="T39" fmla="*/ 10 h 1149"/>
                  <a:gd name="T40" fmla="*/ 0 w 520"/>
                  <a:gd name="T41" fmla="*/ 17 h 1149"/>
                  <a:gd name="T42" fmla="*/ 1 w 520"/>
                  <a:gd name="T43" fmla="*/ 17 h 1149"/>
                  <a:gd name="T44" fmla="*/ 1 w 520"/>
                  <a:gd name="T45" fmla="*/ 17 h 1149"/>
                  <a:gd name="T46" fmla="*/ 2 w 520"/>
                  <a:gd name="T47" fmla="*/ 17 h 1149"/>
                  <a:gd name="T48" fmla="*/ 2 w 520"/>
                  <a:gd name="T49" fmla="*/ 17 h 1149"/>
                  <a:gd name="T50" fmla="*/ 2 w 520"/>
                  <a:gd name="T51" fmla="*/ 17 h 1149"/>
                  <a:gd name="T52" fmla="*/ 3 w 520"/>
                  <a:gd name="T53" fmla="*/ 17 h 1149"/>
                  <a:gd name="T54" fmla="*/ 3 w 520"/>
                  <a:gd name="T55" fmla="*/ 17 h 1149"/>
                  <a:gd name="T56" fmla="*/ 3 w 520"/>
                  <a:gd name="T57" fmla="*/ 17 h 1149"/>
                  <a:gd name="T58" fmla="*/ 4 w 520"/>
                  <a:gd name="T59" fmla="*/ 17 h 1149"/>
                  <a:gd name="T60" fmla="*/ 4 w 520"/>
                  <a:gd name="T61" fmla="*/ 17 h 1149"/>
                  <a:gd name="T62" fmla="*/ 4 w 520"/>
                  <a:gd name="T63" fmla="*/ 17 h 1149"/>
                  <a:gd name="T64" fmla="*/ 5 w 520"/>
                  <a:gd name="T65" fmla="*/ 17 h 1149"/>
                  <a:gd name="T66" fmla="*/ 6 w 520"/>
                  <a:gd name="T67" fmla="*/ 17 h 1149"/>
                  <a:gd name="T68" fmla="*/ 7 w 520"/>
                  <a:gd name="T69" fmla="*/ 17 h 1149"/>
                  <a:gd name="T70" fmla="*/ 8 w 520"/>
                  <a:gd name="T71" fmla="*/ 17 h 1149"/>
                  <a:gd name="T72" fmla="*/ 9 w 520"/>
                  <a:gd name="T73" fmla="*/ 17 h 1149"/>
                  <a:gd name="T74" fmla="*/ 9 w 520"/>
                  <a:gd name="T75" fmla="*/ 14 h 1149"/>
                  <a:gd name="T76" fmla="*/ 9 w 520"/>
                  <a:gd name="T77" fmla="*/ 11 h 1149"/>
                  <a:gd name="T78" fmla="*/ 9 w 520"/>
                  <a:gd name="T79" fmla="*/ 7 h 1149"/>
                  <a:gd name="T80" fmla="*/ 9 w 52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0" h="1149">
                    <a:moveTo>
                      <a:pt x="520" y="0"/>
                    </a:moveTo>
                    <a:lnTo>
                      <a:pt x="490" y="0"/>
                    </a:lnTo>
                    <a:lnTo>
                      <a:pt x="464" y="0"/>
                    </a:lnTo>
                    <a:lnTo>
                      <a:pt x="442" y="0"/>
                    </a:lnTo>
                    <a:lnTo>
                      <a:pt x="423" y="0"/>
                    </a:lnTo>
                    <a:lnTo>
                      <a:pt x="404" y="0"/>
                    </a:lnTo>
                    <a:lnTo>
                      <a:pt x="386" y="0"/>
                    </a:lnTo>
                    <a:lnTo>
                      <a:pt x="367" y="0"/>
                    </a:lnTo>
                    <a:lnTo>
                      <a:pt x="347" y="0"/>
                    </a:lnTo>
                    <a:lnTo>
                      <a:pt x="324" y="0"/>
                    </a:lnTo>
                    <a:lnTo>
                      <a:pt x="297" y="0"/>
                    </a:lnTo>
                    <a:lnTo>
                      <a:pt x="265" y="0"/>
                    </a:lnTo>
                    <a:lnTo>
                      <a:pt x="228" y="0"/>
                    </a:lnTo>
                    <a:lnTo>
                      <a:pt x="183" y="0"/>
                    </a:lnTo>
                    <a:lnTo>
                      <a:pt x="131" y="0"/>
                    </a:lnTo>
                    <a:lnTo>
                      <a:pt x="70" y="0"/>
                    </a:lnTo>
                    <a:lnTo>
                      <a:pt x="0" y="0"/>
                    </a:lnTo>
                    <a:lnTo>
                      <a:pt x="0" y="215"/>
                    </a:lnTo>
                    <a:lnTo>
                      <a:pt x="0" y="382"/>
                    </a:lnTo>
                    <a:lnTo>
                      <a:pt x="0" y="645"/>
                    </a:lnTo>
                    <a:lnTo>
                      <a:pt x="0" y="1149"/>
                    </a:lnTo>
                    <a:lnTo>
                      <a:pt x="30" y="1149"/>
                    </a:lnTo>
                    <a:lnTo>
                      <a:pt x="55" y="1149"/>
                    </a:lnTo>
                    <a:lnTo>
                      <a:pt x="78" y="1149"/>
                    </a:lnTo>
                    <a:lnTo>
                      <a:pt x="98" y="1149"/>
                    </a:lnTo>
                    <a:lnTo>
                      <a:pt x="116" y="1149"/>
                    </a:lnTo>
                    <a:lnTo>
                      <a:pt x="135" y="1149"/>
                    </a:lnTo>
                    <a:lnTo>
                      <a:pt x="153" y="1149"/>
                    </a:lnTo>
                    <a:lnTo>
                      <a:pt x="174" y="1149"/>
                    </a:lnTo>
                    <a:lnTo>
                      <a:pt x="197" y="1149"/>
                    </a:lnTo>
                    <a:lnTo>
                      <a:pt x="223" y="1149"/>
                    </a:lnTo>
                    <a:lnTo>
                      <a:pt x="255" y="1149"/>
                    </a:lnTo>
                    <a:lnTo>
                      <a:pt x="293" y="1149"/>
                    </a:lnTo>
                    <a:lnTo>
                      <a:pt x="336" y="1149"/>
                    </a:lnTo>
                    <a:lnTo>
                      <a:pt x="388" y="1149"/>
                    </a:lnTo>
                    <a:lnTo>
                      <a:pt x="449" y="1149"/>
                    </a:lnTo>
                    <a:lnTo>
                      <a:pt x="520" y="1149"/>
                    </a:lnTo>
                    <a:lnTo>
                      <a:pt x="520" y="933"/>
                    </a:lnTo>
                    <a:lnTo>
                      <a:pt x="520" y="765"/>
                    </a:lnTo>
                    <a:lnTo>
                      <a:pt x="520" y="503"/>
                    </a:lnTo>
                    <a:lnTo>
                      <a:pt x="520"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32" name="Freeform 199">
                <a:extLst>
                  <a:ext uri="{FF2B5EF4-FFF2-40B4-BE49-F238E27FC236}">
                    <a16:creationId xmlns:a16="http://schemas.microsoft.com/office/drawing/2014/main" id="{5EDB1582-551E-4E35-BCBD-117FCFCFDBDF}"/>
                  </a:ext>
                </a:extLst>
              </p:cNvPr>
              <p:cNvSpPr>
                <a:spLocks/>
              </p:cNvSpPr>
              <p:nvPr/>
            </p:nvSpPr>
            <p:spPr bwMode="auto">
              <a:xfrm>
                <a:off x="1947" y="2593"/>
                <a:ext cx="242" cy="574"/>
              </a:xfrm>
              <a:custGeom>
                <a:avLst/>
                <a:gdLst>
                  <a:gd name="T0" fmla="*/ 8 w 484"/>
                  <a:gd name="T1" fmla="*/ 0 h 1149"/>
                  <a:gd name="T2" fmla="*/ 8 w 484"/>
                  <a:gd name="T3" fmla="*/ 0 h 1149"/>
                  <a:gd name="T4" fmla="*/ 7 w 484"/>
                  <a:gd name="T5" fmla="*/ 0 h 1149"/>
                  <a:gd name="T6" fmla="*/ 7 w 484"/>
                  <a:gd name="T7" fmla="*/ 0 h 1149"/>
                  <a:gd name="T8" fmla="*/ 7 w 484"/>
                  <a:gd name="T9" fmla="*/ 0 h 1149"/>
                  <a:gd name="T10" fmla="*/ 6 w 484"/>
                  <a:gd name="T11" fmla="*/ 0 h 1149"/>
                  <a:gd name="T12" fmla="*/ 6 w 484"/>
                  <a:gd name="T13" fmla="*/ 0 h 1149"/>
                  <a:gd name="T14" fmla="*/ 6 w 484"/>
                  <a:gd name="T15" fmla="*/ 0 h 1149"/>
                  <a:gd name="T16" fmla="*/ 6 w 484"/>
                  <a:gd name="T17" fmla="*/ 0 h 1149"/>
                  <a:gd name="T18" fmla="*/ 5 w 484"/>
                  <a:gd name="T19" fmla="*/ 0 h 1149"/>
                  <a:gd name="T20" fmla="*/ 5 w 484"/>
                  <a:gd name="T21" fmla="*/ 0 h 1149"/>
                  <a:gd name="T22" fmla="*/ 4 w 484"/>
                  <a:gd name="T23" fmla="*/ 0 h 1149"/>
                  <a:gd name="T24" fmla="*/ 4 w 484"/>
                  <a:gd name="T25" fmla="*/ 0 h 1149"/>
                  <a:gd name="T26" fmla="*/ 3 w 484"/>
                  <a:gd name="T27" fmla="*/ 0 h 1149"/>
                  <a:gd name="T28" fmla="*/ 2 w 484"/>
                  <a:gd name="T29" fmla="*/ 0 h 1149"/>
                  <a:gd name="T30" fmla="*/ 2 w 484"/>
                  <a:gd name="T31" fmla="*/ 0 h 1149"/>
                  <a:gd name="T32" fmla="*/ 0 w 484"/>
                  <a:gd name="T33" fmla="*/ 0 h 1149"/>
                  <a:gd name="T34" fmla="*/ 0 w 484"/>
                  <a:gd name="T35" fmla="*/ 3 h 1149"/>
                  <a:gd name="T36" fmla="*/ 0 w 484"/>
                  <a:gd name="T37" fmla="*/ 5 h 1149"/>
                  <a:gd name="T38" fmla="*/ 0 w 484"/>
                  <a:gd name="T39" fmla="*/ 10 h 1149"/>
                  <a:gd name="T40" fmla="*/ 0 w 484"/>
                  <a:gd name="T41" fmla="*/ 17 h 1149"/>
                  <a:gd name="T42" fmla="*/ 1 w 484"/>
                  <a:gd name="T43" fmla="*/ 17 h 1149"/>
                  <a:gd name="T44" fmla="*/ 1 w 484"/>
                  <a:gd name="T45" fmla="*/ 17 h 1149"/>
                  <a:gd name="T46" fmla="*/ 2 w 484"/>
                  <a:gd name="T47" fmla="*/ 17 h 1149"/>
                  <a:gd name="T48" fmla="*/ 2 w 484"/>
                  <a:gd name="T49" fmla="*/ 17 h 1149"/>
                  <a:gd name="T50" fmla="*/ 2 w 484"/>
                  <a:gd name="T51" fmla="*/ 17 h 1149"/>
                  <a:gd name="T52" fmla="*/ 2 w 484"/>
                  <a:gd name="T53" fmla="*/ 17 h 1149"/>
                  <a:gd name="T54" fmla="*/ 3 w 484"/>
                  <a:gd name="T55" fmla="*/ 17 h 1149"/>
                  <a:gd name="T56" fmla="*/ 3 w 484"/>
                  <a:gd name="T57" fmla="*/ 17 h 1149"/>
                  <a:gd name="T58" fmla="*/ 3 w 484"/>
                  <a:gd name="T59" fmla="*/ 17 h 1149"/>
                  <a:gd name="T60" fmla="*/ 4 w 484"/>
                  <a:gd name="T61" fmla="*/ 17 h 1149"/>
                  <a:gd name="T62" fmla="*/ 4 w 484"/>
                  <a:gd name="T63" fmla="*/ 17 h 1149"/>
                  <a:gd name="T64" fmla="*/ 5 w 484"/>
                  <a:gd name="T65" fmla="*/ 17 h 1149"/>
                  <a:gd name="T66" fmla="*/ 5 w 484"/>
                  <a:gd name="T67" fmla="*/ 17 h 1149"/>
                  <a:gd name="T68" fmla="*/ 6 w 484"/>
                  <a:gd name="T69" fmla="*/ 17 h 1149"/>
                  <a:gd name="T70" fmla="*/ 7 w 484"/>
                  <a:gd name="T71" fmla="*/ 17 h 1149"/>
                  <a:gd name="T72" fmla="*/ 8 w 484"/>
                  <a:gd name="T73" fmla="*/ 17 h 1149"/>
                  <a:gd name="T74" fmla="*/ 8 w 484"/>
                  <a:gd name="T75" fmla="*/ 14 h 1149"/>
                  <a:gd name="T76" fmla="*/ 8 w 484"/>
                  <a:gd name="T77" fmla="*/ 11 h 1149"/>
                  <a:gd name="T78" fmla="*/ 8 w 484"/>
                  <a:gd name="T79" fmla="*/ 7 h 1149"/>
                  <a:gd name="T80" fmla="*/ 8 w 48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84" h="1149">
                    <a:moveTo>
                      <a:pt x="484" y="0"/>
                    </a:moveTo>
                    <a:lnTo>
                      <a:pt x="456" y="0"/>
                    </a:lnTo>
                    <a:lnTo>
                      <a:pt x="432" y="0"/>
                    </a:lnTo>
                    <a:lnTo>
                      <a:pt x="411" y="0"/>
                    </a:lnTo>
                    <a:lnTo>
                      <a:pt x="393" y="0"/>
                    </a:lnTo>
                    <a:lnTo>
                      <a:pt x="376" y="0"/>
                    </a:lnTo>
                    <a:lnTo>
                      <a:pt x="360" y="0"/>
                    </a:lnTo>
                    <a:lnTo>
                      <a:pt x="342" y="0"/>
                    </a:lnTo>
                    <a:lnTo>
                      <a:pt x="323" y="0"/>
                    </a:lnTo>
                    <a:lnTo>
                      <a:pt x="301" y="0"/>
                    </a:lnTo>
                    <a:lnTo>
                      <a:pt x="277" y="0"/>
                    </a:lnTo>
                    <a:lnTo>
                      <a:pt x="247" y="0"/>
                    </a:lnTo>
                    <a:lnTo>
                      <a:pt x="212" y="0"/>
                    </a:lnTo>
                    <a:lnTo>
                      <a:pt x="171" y="0"/>
                    </a:lnTo>
                    <a:lnTo>
                      <a:pt x="122" y="0"/>
                    </a:lnTo>
                    <a:lnTo>
                      <a:pt x="66" y="0"/>
                    </a:lnTo>
                    <a:lnTo>
                      <a:pt x="0" y="0"/>
                    </a:lnTo>
                    <a:lnTo>
                      <a:pt x="0" y="215"/>
                    </a:lnTo>
                    <a:lnTo>
                      <a:pt x="0" y="382"/>
                    </a:lnTo>
                    <a:lnTo>
                      <a:pt x="0" y="645"/>
                    </a:lnTo>
                    <a:lnTo>
                      <a:pt x="0" y="1149"/>
                    </a:lnTo>
                    <a:lnTo>
                      <a:pt x="28" y="1149"/>
                    </a:lnTo>
                    <a:lnTo>
                      <a:pt x="52" y="1149"/>
                    </a:lnTo>
                    <a:lnTo>
                      <a:pt x="73" y="1149"/>
                    </a:lnTo>
                    <a:lnTo>
                      <a:pt x="91" y="1149"/>
                    </a:lnTo>
                    <a:lnTo>
                      <a:pt x="109" y="1149"/>
                    </a:lnTo>
                    <a:lnTo>
                      <a:pt x="125" y="1149"/>
                    </a:lnTo>
                    <a:lnTo>
                      <a:pt x="143" y="1149"/>
                    </a:lnTo>
                    <a:lnTo>
                      <a:pt x="161" y="1149"/>
                    </a:lnTo>
                    <a:lnTo>
                      <a:pt x="183" y="1149"/>
                    </a:lnTo>
                    <a:lnTo>
                      <a:pt x="209" y="1149"/>
                    </a:lnTo>
                    <a:lnTo>
                      <a:pt x="238" y="1149"/>
                    </a:lnTo>
                    <a:lnTo>
                      <a:pt x="273" y="1149"/>
                    </a:lnTo>
                    <a:lnTo>
                      <a:pt x="314" y="1149"/>
                    </a:lnTo>
                    <a:lnTo>
                      <a:pt x="362" y="1149"/>
                    </a:lnTo>
                    <a:lnTo>
                      <a:pt x="418" y="1149"/>
                    </a:lnTo>
                    <a:lnTo>
                      <a:pt x="484" y="1149"/>
                    </a:lnTo>
                    <a:lnTo>
                      <a:pt x="484" y="933"/>
                    </a:lnTo>
                    <a:lnTo>
                      <a:pt x="484" y="765"/>
                    </a:lnTo>
                    <a:lnTo>
                      <a:pt x="484" y="503"/>
                    </a:lnTo>
                    <a:lnTo>
                      <a:pt x="484"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33" name="Freeform 200">
                <a:extLst>
                  <a:ext uri="{FF2B5EF4-FFF2-40B4-BE49-F238E27FC236}">
                    <a16:creationId xmlns:a16="http://schemas.microsoft.com/office/drawing/2014/main" id="{91BF64D3-969C-465E-9725-8F17057BA887}"/>
                  </a:ext>
                </a:extLst>
              </p:cNvPr>
              <p:cNvSpPr>
                <a:spLocks/>
              </p:cNvSpPr>
              <p:nvPr/>
            </p:nvSpPr>
            <p:spPr bwMode="auto">
              <a:xfrm>
                <a:off x="1951" y="2593"/>
                <a:ext cx="224" cy="574"/>
              </a:xfrm>
              <a:custGeom>
                <a:avLst/>
                <a:gdLst>
                  <a:gd name="T0" fmla="*/ 7 w 447"/>
                  <a:gd name="T1" fmla="*/ 0 h 1149"/>
                  <a:gd name="T2" fmla="*/ 7 w 447"/>
                  <a:gd name="T3" fmla="*/ 0 h 1149"/>
                  <a:gd name="T4" fmla="*/ 7 w 447"/>
                  <a:gd name="T5" fmla="*/ 0 h 1149"/>
                  <a:gd name="T6" fmla="*/ 6 w 447"/>
                  <a:gd name="T7" fmla="*/ 0 h 1149"/>
                  <a:gd name="T8" fmla="*/ 6 w 447"/>
                  <a:gd name="T9" fmla="*/ 0 h 1149"/>
                  <a:gd name="T10" fmla="*/ 6 w 447"/>
                  <a:gd name="T11" fmla="*/ 0 h 1149"/>
                  <a:gd name="T12" fmla="*/ 6 w 447"/>
                  <a:gd name="T13" fmla="*/ 0 h 1149"/>
                  <a:gd name="T14" fmla="*/ 5 w 447"/>
                  <a:gd name="T15" fmla="*/ 0 h 1149"/>
                  <a:gd name="T16" fmla="*/ 5 w 447"/>
                  <a:gd name="T17" fmla="*/ 0 h 1149"/>
                  <a:gd name="T18" fmla="*/ 5 w 447"/>
                  <a:gd name="T19" fmla="*/ 0 h 1149"/>
                  <a:gd name="T20" fmla="*/ 4 w 447"/>
                  <a:gd name="T21" fmla="*/ 0 h 1149"/>
                  <a:gd name="T22" fmla="*/ 4 w 447"/>
                  <a:gd name="T23" fmla="*/ 0 h 1149"/>
                  <a:gd name="T24" fmla="*/ 4 w 447"/>
                  <a:gd name="T25" fmla="*/ 0 h 1149"/>
                  <a:gd name="T26" fmla="*/ 3 w 447"/>
                  <a:gd name="T27" fmla="*/ 0 h 1149"/>
                  <a:gd name="T28" fmla="*/ 2 w 447"/>
                  <a:gd name="T29" fmla="*/ 0 h 1149"/>
                  <a:gd name="T30" fmla="*/ 1 w 447"/>
                  <a:gd name="T31" fmla="*/ 0 h 1149"/>
                  <a:gd name="T32" fmla="*/ 0 w 447"/>
                  <a:gd name="T33" fmla="*/ 0 h 1149"/>
                  <a:gd name="T34" fmla="*/ 0 w 447"/>
                  <a:gd name="T35" fmla="*/ 3 h 1149"/>
                  <a:gd name="T36" fmla="*/ 0 w 447"/>
                  <a:gd name="T37" fmla="*/ 5 h 1149"/>
                  <a:gd name="T38" fmla="*/ 0 w 447"/>
                  <a:gd name="T39" fmla="*/ 10 h 1149"/>
                  <a:gd name="T40" fmla="*/ 0 w 447"/>
                  <a:gd name="T41" fmla="*/ 17 h 1149"/>
                  <a:gd name="T42" fmla="*/ 1 w 447"/>
                  <a:gd name="T43" fmla="*/ 17 h 1149"/>
                  <a:gd name="T44" fmla="*/ 1 w 447"/>
                  <a:gd name="T45" fmla="*/ 17 h 1149"/>
                  <a:gd name="T46" fmla="*/ 2 w 447"/>
                  <a:gd name="T47" fmla="*/ 17 h 1149"/>
                  <a:gd name="T48" fmla="*/ 2 w 447"/>
                  <a:gd name="T49" fmla="*/ 17 h 1149"/>
                  <a:gd name="T50" fmla="*/ 2 w 447"/>
                  <a:gd name="T51" fmla="*/ 17 h 1149"/>
                  <a:gd name="T52" fmla="*/ 2 w 447"/>
                  <a:gd name="T53" fmla="*/ 17 h 1149"/>
                  <a:gd name="T54" fmla="*/ 3 w 447"/>
                  <a:gd name="T55" fmla="*/ 17 h 1149"/>
                  <a:gd name="T56" fmla="*/ 3 w 447"/>
                  <a:gd name="T57" fmla="*/ 17 h 1149"/>
                  <a:gd name="T58" fmla="*/ 3 w 447"/>
                  <a:gd name="T59" fmla="*/ 17 h 1149"/>
                  <a:gd name="T60" fmla="*/ 4 w 447"/>
                  <a:gd name="T61" fmla="*/ 17 h 1149"/>
                  <a:gd name="T62" fmla="*/ 4 w 447"/>
                  <a:gd name="T63" fmla="*/ 17 h 1149"/>
                  <a:gd name="T64" fmla="*/ 4 w 447"/>
                  <a:gd name="T65" fmla="*/ 17 h 1149"/>
                  <a:gd name="T66" fmla="*/ 5 w 447"/>
                  <a:gd name="T67" fmla="*/ 17 h 1149"/>
                  <a:gd name="T68" fmla="*/ 6 w 447"/>
                  <a:gd name="T69" fmla="*/ 17 h 1149"/>
                  <a:gd name="T70" fmla="*/ 7 w 447"/>
                  <a:gd name="T71" fmla="*/ 17 h 1149"/>
                  <a:gd name="T72" fmla="*/ 7 w 447"/>
                  <a:gd name="T73" fmla="*/ 17 h 1149"/>
                  <a:gd name="T74" fmla="*/ 7 w 447"/>
                  <a:gd name="T75" fmla="*/ 14 h 1149"/>
                  <a:gd name="T76" fmla="*/ 7 w 447"/>
                  <a:gd name="T77" fmla="*/ 11 h 1149"/>
                  <a:gd name="T78" fmla="*/ 7 w 447"/>
                  <a:gd name="T79" fmla="*/ 7 h 1149"/>
                  <a:gd name="T80" fmla="*/ 7 w 44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7" h="1149">
                    <a:moveTo>
                      <a:pt x="447" y="0"/>
                    </a:moveTo>
                    <a:lnTo>
                      <a:pt x="422" y="0"/>
                    </a:lnTo>
                    <a:lnTo>
                      <a:pt x="400" y="0"/>
                    </a:lnTo>
                    <a:lnTo>
                      <a:pt x="381" y="0"/>
                    </a:lnTo>
                    <a:lnTo>
                      <a:pt x="364" y="0"/>
                    </a:lnTo>
                    <a:lnTo>
                      <a:pt x="348" y="0"/>
                    </a:lnTo>
                    <a:lnTo>
                      <a:pt x="332" y="0"/>
                    </a:lnTo>
                    <a:lnTo>
                      <a:pt x="316" y="0"/>
                    </a:lnTo>
                    <a:lnTo>
                      <a:pt x="299" y="0"/>
                    </a:lnTo>
                    <a:lnTo>
                      <a:pt x="279" y="0"/>
                    </a:lnTo>
                    <a:lnTo>
                      <a:pt x="256" y="0"/>
                    </a:lnTo>
                    <a:lnTo>
                      <a:pt x="229" y="0"/>
                    </a:lnTo>
                    <a:lnTo>
                      <a:pt x="196" y="0"/>
                    </a:lnTo>
                    <a:lnTo>
                      <a:pt x="158" y="0"/>
                    </a:lnTo>
                    <a:lnTo>
                      <a:pt x="113" y="0"/>
                    </a:lnTo>
                    <a:lnTo>
                      <a:pt x="62" y="0"/>
                    </a:lnTo>
                    <a:lnTo>
                      <a:pt x="0" y="0"/>
                    </a:lnTo>
                    <a:lnTo>
                      <a:pt x="0" y="215"/>
                    </a:lnTo>
                    <a:lnTo>
                      <a:pt x="0" y="382"/>
                    </a:lnTo>
                    <a:lnTo>
                      <a:pt x="0" y="645"/>
                    </a:lnTo>
                    <a:lnTo>
                      <a:pt x="0" y="1149"/>
                    </a:lnTo>
                    <a:lnTo>
                      <a:pt x="26" y="1149"/>
                    </a:lnTo>
                    <a:lnTo>
                      <a:pt x="49" y="1149"/>
                    </a:lnTo>
                    <a:lnTo>
                      <a:pt x="67" y="1149"/>
                    </a:lnTo>
                    <a:lnTo>
                      <a:pt x="85" y="1149"/>
                    </a:lnTo>
                    <a:lnTo>
                      <a:pt x="101" y="1149"/>
                    </a:lnTo>
                    <a:lnTo>
                      <a:pt x="117" y="1149"/>
                    </a:lnTo>
                    <a:lnTo>
                      <a:pt x="133" y="1149"/>
                    </a:lnTo>
                    <a:lnTo>
                      <a:pt x="150" y="1149"/>
                    </a:lnTo>
                    <a:lnTo>
                      <a:pt x="170" y="1149"/>
                    </a:lnTo>
                    <a:lnTo>
                      <a:pt x="193" y="1149"/>
                    </a:lnTo>
                    <a:lnTo>
                      <a:pt x="220" y="1149"/>
                    </a:lnTo>
                    <a:lnTo>
                      <a:pt x="253" y="1149"/>
                    </a:lnTo>
                    <a:lnTo>
                      <a:pt x="291" y="1149"/>
                    </a:lnTo>
                    <a:lnTo>
                      <a:pt x="334" y="1149"/>
                    </a:lnTo>
                    <a:lnTo>
                      <a:pt x="386" y="1149"/>
                    </a:lnTo>
                    <a:lnTo>
                      <a:pt x="447" y="1149"/>
                    </a:lnTo>
                    <a:lnTo>
                      <a:pt x="447" y="933"/>
                    </a:lnTo>
                    <a:lnTo>
                      <a:pt x="447" y="765"/>
                    </a:lnTo>
                    <a:lnTo>
                      <a:pt x="447" y="503"/>
                    </a:lnTo>
                    <a:lnTo>
                      <a:pt x="44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34" name="Freeform 201">
                <a:extLst>
                  <a:ext uri="{FF2B5EF4-FFF2-40B4-BE49-F238E27FC236}">
                    <a16:creationId xmlns:a16="http://schemas.microsoft.com/office/drawing/2014/main" id="{3D54A337-AFAA-4E12-B8D7-3B382AF778FB}"/>
                  </a:ext>
                </a:extLst>
              </p:cNvPr>
              <p:cNvSpPr>
                <a:spLocks/>
              </p:cNvSpPr>
              <p:nvPr/>
            </p:nvSpPr>
            <p:spPr bwMode="auto">
              <a:xfrm>
                <a:off x="1957" y="2593"/>
                <a:ext cx="204" cy="574"/>
              </a:xfrm>
              <a:custGeom>
                <a:avLst/>
                <a:gdLst>
                  <a:gd name="T0" fmla="*/ 7 w 408"/>
                  <a:gd name="T1" fmla="*/ 0 h 1149"/>
                  <a:gd name="T2" fmla="*/ 7 w 408"/>
                  <a:gd name="T3" fmla="*/ 0 h 1149"/>
                  <a:gd name="T4" fmla="*/ 6 w 408"/>
                  <a:gd name="T5" fmla="*/ 0 h 1149"/>
                  <a:gd name="T6" fmla="*/ 6 w 408"/>
                  <a:gd name="T7" fmla="*/ 0 h 1149"/>
                  <a:gd name="T8" fmla="*/ 6 w 408"/>
                  <a:gd name="T9" fmla="*/ 0 h 1149"/>
                  <a:gd name="T10" fmla="*/ 5 w 408"/>
                  <a:gd name="T11" fmla="*/ 0 h 1149"/>
                  <a:gd name="T12" fmla="*/ 5 w 408"/>
                  <a:gd name="T13" fmla="*/ 0 h 1149"/>
                  <a:gd name="T14" fmla="*/ 5 w 408"/>
                  <a:gd name="T15" fmla="*/ 0 h 1149"/>
                  <a:gd name="T16" fmla="*/ 5 w 408"/>
                  <a:gd name="T17" fmla="*/ 0 h 1149"/>
                  <a:gd name="T18" fmla="*/ 4 w 408"/>
                  <a:gd name="T19" fmla="*/ 0 h 1149"/>
                  <a:gd name="T20" fmla="*/ 4 w 408"/>
                  <a:gd name="T21" fmla="*/ 0 h 1149"/>
                  <a:gd name="T22" fmla="*/ 4 w 408"/>
                  <a:gd name="T23" fmla="*/ 0 h 1149"/>
                  <a:gd name="T24" fmla="*/ 3 w 408"/>
                  <a:gd name="T25" fmla="*/ 0 h 1149"/>
                  <a:gd name="T26" fmla="*/ 3 w 408"/>
                  <a:gd name="T27" fmla="*/ 0 h 1149"/>
                  <a:gd name="T28" fmla="*/ 2 w 408"/>
                  <a:gd name="T29" fmla="*/ 0 h 1149"/>
                  <a:gd name="T30" fmla="*/ 1 w 408"/>
                  <a:gd name="T31" fmla="*/ 0 h 1149"/>
                  <a:gd name="T32" fmla="*/ 0 w 408"/>
                  <a:gd name="T33" fmla="*/ 0 h 1149"/>
                  <a:gd name="T34" fmla="*/ 0 w 408"/>
                  <a:gd name="T35" fmla="*/ 3 h 1149"/>
                  <a:gd name="T36" fmla="*/ 0 w 408"/>
                  <a:gd name="T37" fmla="*/ 5 h 1149"/>
                  <a:gd name="T38" fmla="*/ 0 w 408"/>
                  <a:gd name="T39" fmla="*/ 10 h 1149"/>
                  <a:gd name="T40" fmla="*/ 0 w 408"/>
                  <a:gd name="T41" fmla="*/ 17 h 1149"/>
                  <a:gd name="T42" fmla="*/ 1 w 408"/>
                  <a:gd name="T43" fmla="*/ 17 h 1149"/>
                  <a:gd name="T44" fmla="*/ 1 w 408"/>
                  <a:gd name="T45" fmla="*/ 17 h 1149"/>
                  <a:gd name="T46" fmla="*/ 1 w 408"/>
                  <a:gd name="T47" fmla="*/ 17 h 1149"/>
                  <a:gd name="T48" fmla="*/ 2 w 408"/>
                  <a:gd name="T49" fmla="*/ 17 h 1149"/>
                  <a:gd name="T50" fmla="*/ 2 w 408"/>
                  <a:gd name="T51" fmla="*/ 17 h 1149"/>
                  <a:gd name="T52" fmla="*/ 2 w 408"/>
                  <a:gd name="T53" fmla="*/ 17 h 1149"/>
                  <a:gd name="T54" fmla="*/ 2 w 408"/>
                  <a:gd name="T55" fmla="*/ 17 h 1149"/>
                  <a:gd name="T56" fmla="*/ 3 w 408"/>
                  <a:gd name="T57" fmla="*/ 17 h 1149"/>
                  <a:gd name="T58" fmla="*/ 3 w 408"/>
                  <a:gd name="T59" fmla="*/ 17 h 1149"/>
                  <a:gd name="T60" fmla="*/ 3 w 408"/>
                  <a:gd name="T61" fmla="*/ 17 h 1149"/>
                  <a:gd name="T62" fmla="*/ 4 w 408"/>
                  <a:gd name="T63" fmla="*/ 17 h 1149"/>
                  <a:gd name="T64" fmla="*/ 4 w 408"/>
                  <a:gd name="T65" fmla="*/ 17 h 1149"/>
                  <a:gd name="T66" fmla="*/ 5 w 408"/>
                  <a:gd name="T67" fmla="*/ 17 h 1149"/>
                  <a:gd name="T68" fmla="*/ 5 w 408"/>
                  <a:gd name="T69" fmla="*/ 17 h 1149"/>
                  <a:gd name="T70" fmla="*/ 6 w 408"/>
                  <a:gd name="T71" fmla="*/ 17 h 1149"/>
                  <a:gd name="T72" fmla="*/ 7 w 408"/>
                  <a:gd name="T73" fmla="*/ 17 h 1149"/>
                  <a:gd name="T74" fmla="*/ 7 w 408"/>
                  <a:gd name="T75" fmla="*/ 14 h 1149"/>
                  <a:gd name="T76" fmla="*/ 7 w 408"/>
                  <a:gd name="T77" fmla="*/ 11 h 1149"/>
                  <a:gd name="T78" fmla="*/ 7 w 408"/>
                  <a:gd name="T79" fmla="*/ 7 h 1149"/>
                  <a:gd name="T80" fmla="*/ 7 w 40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8" h="1149">
                    <a:moveTo>
                      <a:pt x="408" y="0"/>
                    </a:moveTo>
                    <a:lnTo>
                      <a:pt x="385" y="0"/>
                    </a:lnTo>
                    <a:lnTo>
                      <a:pt x="365" y="0"/>
                    </a:lnTo>
                    <a:lnTo>
                      <a:pt x="348" y="0"/>
                    </a:lnTo>
                    <a:lnTo>
                      <a:pt x="332" y="0"/>
                    </a:lnTo>
                    <a:lnTo>
                      <a:pt x="318" y="0"/>
                    </a:lnTo>
                    <a:lnTo>
                      <a:pt x="303" y="0"/>
                    </a:lnTo>
                    <a:lnTo>
                      <a:pt x="289" y="0"/>
                    </a:lnTo>
                    <a:lnTo>
                      <a:pt x="273" y="0"/>
                    </a:lnTo>
                    <a:lnTo>
                      <a:pt x="255" y="0"/>
                    </a:lnTo>
                    <a:lnTo>
                      <a:pt x="233" y="0"/>
                    </a:lnTo>
                    <a:lnTo>
                      <a:pt x="208" y="0"/>
                    </a:lnTo>
                    <a:lnTo>
                      <a:pt x="179" y="0"/>
                    </a:lnTo>
                    <a:lnTo>
                      <a:pt x="144" y="0"/>
                    </a:lnTo>
                    <a:lnTo>
                      <a:pt x="104" y="0"/>
                    </a:lnTo>
                    <a:lnTo>
                      <a:pt x="55" y="0"/>
                    </a:lnTo>
                    <a:lnTo>
                      <a:pt x="0" y="0"/>
                    </a:lnTo>
                    <a:lnTo>
                      <a:pt x="0" y="215"/>
                    </a:lnTo>
                    <a:lnTo>
                      <a:pt x="0" y="382"/>
                    </a:lnTo>
                    <a:lnTo>
                      <a:pt x="0" y="645"/>
                    </a:lnTo>
                    <a:lnTo>
                      <a:pt x="0" y="1149"/>
                    </a:lnTo>
                    <a:lnTo>
                      <a:pt x="23" y="1149"/>
                    </a:lnTo>
                    <a:lnTo>
                      <a:pt x="43" y="1149"/>
                    </a:lnTo>
                    <a:lnTo>
                      <a:pt x="60" y="1149"/>
                    </a:lnTo>
                    <a:lnTo>
                      <a:pt x="76" y="1149"/>
                    </a:lnTo>
                    <a:lnTo>
                      <a:pt x="90" y="1149"/>
                    </a:lnTo>
                    <a:lnTo>
                      <a:pt x="105" y="1149"/>
                    </a:lnTo>
                    <a:lnTo>
                      <a:pt x="119" y="1149"/>
                    </a:lnTo>
                    <a:lnTo>
                      <a:pt x="135" y="1149"/>
                    </a:lnTo>
                    <a:lnTo>
                      <a:pt x="153" y="1149"/>
                    </a:lnTo>
                    <a:lnTo>
                      <a:pt x="175" y="1149"/>
                    </a:lnTo>
                    <a:lnTo>
                      <a:pt x="199" y="1149"/>
                    </a:lnTo>
                    <a:lnTo>
                      <a:pt x="229" y="1149"/>
                    </a:lnTo>
                    <a:lnTo>
                      <a:pt x="264" y="1149"/>
                    </a:lnTo>
                    <a:lnTo>
                      <a:pt x="304" y="1149"/>
                    </a:lnTo>
                    <a:lnTo>
                      <a:pt x="352" y="1149"/>
                    </a:lnTo>
                    <a:lnTo>
                      <a:pt x="408" y="1149"/>
                    </a:lnTo>
                    <a:lnTo>
                      <a:pt x="408" y="933"/>
                    </a:lnTo>
                    <a:lnTo>
                      <a:pt x="408" y="765"/>
                    </a:lnTo>
                    <a:lnTo>
                      <a:pt x="408" y="503"/>
                    </a:lnTo>
                    <a:lnTo>
                      <a:pt x="408"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35" name="Freeform 202">
                <a:extLst>
                  <a:ext uri="{FF2B5EF4-FFF2-40B4-BE49-F238E27FC236}">
                    <a16:creationId xmlns:a16="http://schemas.microsoft.com/office/drawing/2014/main" id="{B2EB21D9-42B2-453F-AF69-E3F5AEBB834D}"/>
                  </a:ext>
                </a:extLst>
              </p:cNvPr>
              <p:cNvSpPr>
                <a:spLocks/>
              </p:cNvSpPr>
              <p:nvPr/>
            </p:nvSpPr>
            <p:spPr bwMode="auto">
              <a:xfrm>
                <a:off x="1962" y="2593"/>
                <a:ext cx="186" cy="574"/>
              </a:xfrm>
              <a:custGeom>
                <a:avLst/>
                <a:gdLst>
                  <a:gd name="T0" fmla="*/ 5 w 373"/>
                  <a:gd name="T1" fmla="*/ 0 h 1149"/>
                  <a:gd name="T2" fmla="*/ 5 w 373"/>
                  <a:gd name="T3" fmla="*/ 0 h 1149"/>
                  <a:gd name="T4" fmla="*/ 5 w 373"/>
                  <a:gd name="T5" fmla="*/ 0 h 1149"/>
                  <a:gd name="T6" fmla="*/ 4 w 373"/>
                  <a:gd name="T7" fmla="*/ 0 h 1149"/>
                  <a:gd name="T8" fmla="*/ 4 w 373"/>
                  <a:gd name="T9" fmla="*/ 0 h 1149"/>
                  <a:gd name="T10" fmla="*/ 4 w 373"/>
                  <a:gd name="T11" fmla="*/ 0 h 1149"/>
                  <a:gd name="T12" fmla="*/ 4 w 373"/>
                  <a:gd name="T13" fmla="*/ 0 h 1149"/>
                  <a:gd name="T14" fmla="*/ 4 w 373"/>
                  <a:gd name="T15" fmla="*/ 0 h 1149"/>
                  <a:gd name="T16" fmla="*/ 3 w 373"/>
                  <a:gd name="T17" fmla="*/ 0 h 1149"/>
                  <a:gd name="T18" fmla="*/ 3 w 373"/>
                  <a:gd name="T19" fmla="*/ 0 h 1149"/>
                  <a:gd name="T20" fmla="*/ 3 w 373"/>
                  <a:gd name="T21" fmla="*/ 0 h 1149"/>
                  <a:gd name="T22" fmla="*/ 2 w 373"/>
                  <a:gd name="T23" fmla="*/ 0 h 1149"/>
                  <a:gd name="T24" fmla="*/ 2 w 373"/>
                  <a:gd name="T25" fmla="*/ 0 h 1149"/>
                  <a:gd name="T26" fmla="*/ 2 w 373"/>
                  <a:gd name="T27" fmla="*/ 0 h 1149"/>
                  <a:gd name="T28" fmla="*/ 1 w 373"/>
                  <a:gd name="T29" fmla="*/ 0 h 1149"/>
                  <a:gd name="T30" fmla="*/ 0 w 373"/>
                  <a:gd name="T31" fmla="*/ 0 h 1149"/>
                  <a:gd name="T32" fmla="*/ 0 w 373"/>
                  <a:gd name="T33" fmla="*/ 0 h 1149"/>
                  <a:gd name="T34" fmla="*/ 0 w 373"/>
                  <a:gd name="T35" fmla="*/ 3 h 1149"/>
                  <a:gd name="T36" fmla="*/ 0 w 373"/>
                  <a:gd name="T37" fmla="*/ 5 h 1149"/>
                  <a:gd name="T38" fmla="*/ 0 w 373"/>
                  <a:gd name="T39" fmla="*/ 10 h 1149"/>
                  <a:gd name="T40" fmla="*/ 0 w 373"/>
                  <a:gd name="T41" fmla="*/ 17 h 1149"/>
                  <a:gd name="T42" fmla="*/ 0 w 373"/>
                  <a:gd name="T43" fmla="*/ 17 h 1149"/>
                  <a:gd name="T44" fmla="*/ 0 w 373"/>
                  <a:gd name="T45" fmla="*/ 17 h 1149"/>
                  <a:gd name="T46" fmla="*/ 0 w 373"/>
                  <a:gd name="T47" fmla="*/ 17 h 1149"/>
                  <a:gd name="T48" fmla="*/ 1 w 373"/>
                  <a:gd name="T49" fmla="*/ 17 h 1149"/>
                  <a:gd name="T50" fmla="*/ 1 w 373"/>
                  <a:gd name="T51" fmla="*/ 17 h 1149"/>
                  <a:gd name="T52" fmla="*/ 1 w 373"/>
                  <a:gd name="T53" fmla="*/ 17 h 1149"/>
                  <a:gd name="T54" fmla="*/ 1 w 373"/>
                  <a:gd name="T55" fmla="*/ 17 h 1149"/>
                  <a:gd name="T56" fmla="*/ 1 w 373"/>
                  <a:gd name="T57" fmla="*/ 17 h 1149"/>
                  <a:gd name="T58" fmla="*/ 2 w 373"/>
                  <a:gd name="T59" fmla="*/ 17 h 1149"/>
                  <a:gd name="T60" fmla="*/ 2 w 373"/>
                  <a:gd name="T61" fmla="*/ 17 h 1149"/>
                  <a:gd name="T62" fmla="*/ 2 w 373"/>
                  <a:gd name="T63" fmla="*/ 17 h 1149"/>
                  <a:gd name="T64" fmla="*/ 3 w 373"/>
                  <a:gd name="T65" fmla="*/ 17 h 1149"/>
                  <a:gd name="T66" fmla="*/ 3 w 373"/>
                  <a:gd name="T67" fmla="*/ 17 h 1149"/>
                  <a:gd name="T68" fmla="*/ 4 w 373"/>
                  <a:gd name="T69" fmla="*/ 17 h 1149"/>
                  <a:gd name="T70" fmla="*/ 5 w 373"/>
                  <a:gd name="T71" fmla="*/ 17 h 1149"/>
                  <a:gd name="T72" fmla="*/ 5 w 373"/>
                  <a:gd name="T73" fmla="*/ 17 h 1149"/>
                  <a:gd name="T74" fmla="*/ 5 w 373"/>
                  <a:gd name="T75" fmla="*/ 14 h 1149"/>
                  <a:gd name="T76" fmla="*/ 5 w 373"/>
                  <a:gd name="T77" fmla="*/ 11 h 1149"/>
                  <a:gd name="T78" fmla="*/ 5 w 373"/>
                  <a:gd name="T79" fmla="*/ 7 h 1149"/>
                  <a:gd name="T80" fmla="*/ 5 w 373"/>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3" h="1149">
                    <a:moveTo>
                      <a:pt x="373" y="0"/>
                    </a:moveTo>
                    <a:lnTo>
                      <a:pt x="352" y="0"/>
                    </a:lnTo>
                    <a:lnTo>
                      <a:pt x="333" y="0"/>
                    </a:lnTo>
                    <a:lnTo>
                      <a:pt x="318" y="0"/>
                    </a:lnTo>
                    <a:lnTo>
                      <a:pt x="303" y="0"/>
                    </a:lnTo>
                    <a:lnTo>
                      <a:pt x="290" y="0"/>
                    </a:lnTo>
                    <a:lnTo>
                      <a:pt x="277" y="0"/>
                    </a:lnTo>
                    <a:lnTo>
                      <a:pt x="264" y="0"/>
                    </a:lnTo>
                    <a:lnTo>
                      <a:pt x="249" y="0"/>
                    </a:lnTo>
                    <a:lnTo>
                      <a:pt x="233" y="0"/>
                    </a:lnTo>
                    <a:lnTo>
                      <a:pt x="213" y="0"/>
                    </a:lnTo>
                    <a:lnTo>
                      <a:pt x="190" y="0"/>
                    </a:lnTo>
                    <a:lnTo>
                      <a:pt x="164" y="0"/>
                    </a:lnTo>
                    <a:lnTo>
                      <a:pt x="131" y="0"/>
                    </a:lnTo>
                    <a:lnTo>
                      <a:pt x="95" y="0"/>
                    </a:lnTo>
                    <a:lnTo>
                      <a:pt x="51" y="0"/>
                    </a:lnTo>
                    <a:lnTo>
                      <a:pt x="0" y="0"/>
                    </a:lnTo>
                    <a:lnTo>
                      <a:pt x="0" y="215"/>
                    </a:lnTo>
                    <a:lnTo>
                      <a:pt x="0" y="382"/>
                    </a:lnTo>
                    <a:lnTo>
                      <a:pt x="0" y="645"/>
                    </a:lnTo>
                    <a:lnTo>
                      <a:pt x="0" y="1149"/>
                    </a:lnTo>
                    <a:lnTo>
                      <a:pt x="22" y="1149"/>
                    </a:lnTo>
                    <a:lnTo>
                      <a:pt x="41" y="1149"/>
                    </a:lnTo>
                    <a:lnTo>
                      <a:pt x="55" y="1149"/>
                    </a:lnTo>
                    <a:lnTo>
                      <a:pt x="70" y="1149"/>
                    </a:lnTo>
                    <a:lnTo>
                      <a:pt x="83" y="1149"/>
                    </a:lnTo>
                    <a:lnTo>
                      <a:pt x="97" y="1149"/>
                    </a:lnTo>
                    <a:lnTo>
                      <a:pt x="110" y="1149"/>
                    </a:lnTo>
                    <a:lnTo>
                      <a:pt x="125" y="1149"/>
                    </a:lnTo>
                    <a:lnTo>
                      <a:pt x="141" y="1149"/>
                    </a:lnTo>
                    <a:lnTo>
                      <a:pt x="160" y="1149"/>
                    </a:lnTo>
                    <a:lnTo>
                      <a:pt x="183" y="1149"/>
                    </a:lnTo>
                    <a:lnTo>
                      <a:pt x="210" y="1149"/>
                    </a:lnTo>
                    <a:lnTo>
                      <a:pt x="242" y="1149"/>
                    </a:lnTo>
                    <a:lnTo>
                      <a:pt x="279" y="1149"/>
                    </a:lnTo>
                    <a:lnTo>
                      <a:pt x="323" y="1149"/>
                    </a:lnTo>
                    <a:lnTo>
                      <a:pt x="373" y="1149"/>
                    </a:lnTo>
                    <a:lnTo>
                      <a:pt x="373" y="933"/>
                    </a:lnTo>
                    <a:lnTo>
                      <a:pt x="373" y="765"/>
                    </a:lnTo>
                    <a:lnTo>
                      <a:pt x="373" y="503"/>
                    </a:lnTo>
                    <a:lnTo>
                      <a:pt x="373"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36" name="Freeform 203">
                <a:extLst>
                  <a:ext uri="{FF2B5EF4-FFF2-40B4-BE49-F238E27FC236}">
                    <a16:creationId xmlns:a16="http://schemas.microsoft.com/office/drawing/2014/main" id="{3DA14660-9B3C-4582-8BDC-79316C1C75A0}"/>
                  </a:ext>
                </a:extLst>
              </p:cNvPr>
              <p:cNvSpPr>
                <a:spLocks/>
              </p:cNvSpPr>
              <p:nvPr/>
            </p:nvSpPr>
            <p:spPr bwMode="auto">
              <a:xfrm>
                <a:off x="1966" y="2593"/>
                <a:ext cx="168" cy="574"/>
              </a:xfrm>
              <a:custGeom>
                <a:avLst/>
                <a:gdLst>
                  <a:gd name="T0" fmla="*/ 5 w 337"/>
                  <a:gd name="T1" fmla="*/ 0 h 1149"/>
                  <a:gd name="T2" fmla="*/ 4 w 337"/>
                  <a:gd name="T3" fmla="*/ 0 h 1149"/>
                  <a:gd name="T4" fmla="*/ 4 w 337"/>
                  <a:gd name="T5" fmla="*/ 0 h 1149"/>
                  <a:gd name="T6" fmla="*/ 4 w 337"/>
                  <a:gd name="T7" fmla="*/ 0 h 1149"/>
                  <a:gd name="T8" fmla="*/ 4 w 337"/>
                  <a:gd name="T9" fmla="*/ 0 h 1149"/>
                  <a:gd name="T10" fmla="*/ 4 w 337"/>
                  <a:gd name="T11" fmla="*/ 0 h 1149"/>
                  <a:gd name="T12" fmla="*/ 3 w 337"/>
                  <a:gd name="T13" fmla="*/ 0 h 1149"/>
                  <a:gd name="T14" fmla="*/ 3 w 337"/>
                  <a:gd name="T15" fmla="*/ 0 h 1149"/>
                  <a:gd name="T16" fmla="*/ 3 w 337"/>
                  <a:gd name="T17" fmla="*/ 0 h 1149"/>
                  <a:gd name="T18" fmla="*/ 3 w 337"/>
                  <a:gd name="T19" fmla="*/ 0 h 1149"/>
                  <a:gd name="T20" fmla="*/ 3 w 337"/>
                  <a:gd name="T21" fmla="*/ 0 h 1149"/>
                  <a:gd name="T22" fmla="*/ 2 w 337"/>
                  <a:gd name="T23" fmla="*/ 0 h 1149"/>
                  <a:gd name="T24" fmla="*/ 2 w 337"/>
                  <a:gd name="T25" fmla="*/ 0 h 1149"/>
                  <a:gd name="T26" fmla="*/ 1 w 337"/>
                  <a:gd name="T27" fmla="*/ 0 h 1149"/>
                  <a:gd name="T28" fmla="*/ 1 w 337"/>
                  <a:gd name="T29" fmla="*/ 0 h 1149"/>
                  <a:gd name="T30" fmla="*/ 0 w 337"/>
                  <a:gd name="T31" fmla="*/ 0 h 1149"/>
                  <a:gd name="T32" fmla="*/ 0 w 337"/>
                  <a:gd name="T33" fmla="*/ 0 h 1149"/>
                  <a:gd name="T34" fmla="*/ 0 w 337"/>
                  <a:gd name="T35" fmla="*/ 3 h 1149"/>
                  <a:gd name="T36" fmla="*/ 0 w 337"/>
                  <a:gd name="T37" fmla="*/ 5 h 1149"/>
                  <a:gd name="T38" fmla="*/ 0 w 337"/>
                  <a:gd name="T39" fmla="*/ 10 h 1149"/>
                  <a:gd name="T40" fmla="*/ 0 w 337"/>
                  <a:gd name="T41" fmla="*/ 17 h 1149"/>
                  <a:gd name="T42" fmla="*/ 0 w 337"/>
                  <a:gd name="T43" fmla="*/ 17 h 1149"/>
                  <a:gd name="T44" fmla="*/ 0 w 337"/>
                  <a:gd name="T45" fmla="*/ 17 h 1149"/>
                  <a:gd name="T46" fmla="*/ 0 w 337"/>
                  <a:gd name="T47" fmla="*/ 17 h 1149"/>
                  <a:gd name="T48" fmla="*/ 0 w 337"/>
                  <a:gd name="T49" fmla="*/ 17 h 1149"/>
                  <a:gd name="T50" fmla="*/ 1 w 337"/>
                  <a:gd name="T51" fmla="*/ 17 h 1149"/>
                  <a:gd name="T52" fmla="*/ 1 w 337"/>
                  <a:gd name="T53" fmla="*/ 17 h 1149"/>
                  <a:gd name="T54" fmla="*/ 1 w 337"/>
                  <a:gd name="T55" fmla="*/ 17 h 1149"/>
                  <a:gd name="T56" fmla="*/ 1 w 337"/>
                  <a:gd name="T57" fmla="*/ 17 h 1149"/>
                  <a:gd name="T58" fmla="*/ 1 w 337"/>
                  <a:gd name="T59" fmla="*/ 17 h 1149"/>
                  <a:gd name="T60" fmla="*/ 2 w 337"/>
                  <a:gd name="T61" fmla="*/ 17 h 1149"/>
                  <a:gd name="T62" fmla="*/ 2 w 337"/>
                  <a:gd name="T63" fmla="*/ 17 h 1149"/>
                  <a:gd name="T64" fmla="*/ 2 w 337"/>
                  <a:gd name="T65" fmla="*/ 17 h 1149"/>
                  <a:gd name="T66" fmla="*/ 3 w 337"/>
                  <a:gd name="T67" fmla="*/ 17 h 1149"/>
                  <a:gd name="T68" fmla="*/ 3 w 337"/>
                  <a:gd name="T69" fmla="*/ 17 h 1149"/>
                  <a:gd name="T70" fmla="*/ 4 w 337"/>
                  <a:gd name="T71" fmla="*/ 17 h 1149"/>
                  <a:gd name="T72" fmla="*/ 5 w 337"/>
                  <a:gd name="T73" fmla="*/ 17 h 1149"/>
                  <a:gd name="T74" fmla="*/ 5 w 337"/>
                  <a:gd name="T75" fmla="*/ 14 h 1149"/>
                  <a:gd name="T76" fmla="*/ 5 w 337"/>
                  <a:gd name="T77" fmla="*/ 11 h 1149"/>
                  <a:gd name="T78" fmla="*/ 5 w 337"/>
                  <a:gd name="T79" fmla="*/ 7 h 1149"/>
                  <a:gd name="T80" fmla="*/ 5 w 33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7" h="1149">
                    <a:moveTo>
                      <a:pt x="337" y="0"/>
                    </a:moveTo>
                    <a:lnTo>
                      <a:pt x="317" y="0"/>
                    </a:lnTo>
                    <a:lnTo>
                      <a:pt x="301" y="0"/>
                    </a:lnTo>
                    <a:lnTo>
                      <a:pt x="286" y="0"/>
                    </a:lnTo>
                    <a:lnTo>
                      <a:pt x="273" y="0"/>
                    </a:lnTo>
                    <a:lnTo>
                      <a:pt x="262" y="0"/>
                    </a:lnTo>
                    <a:lnTo>
                      <a:pt x="250" y="0"/>
                    </a:lnTo>
                    <a:lnTo>
                      <a:pt x="238" y="0"/>
                    </a:lnTo>
                    <a:lnTo>
                      <a:pt x="225" y="0"/>
                    </a:lnTo>
                    <a:lnTo>
                      <a:pt x="210" y="0"/>
                    </a:lnTo>
                    <a:lnTo>
                      <a:pt x="193" y="0"/>
                    </a:lnTo>
                    <a:lnTo>
                      <a:pt x="172" y="0"/>
                    </a:lnTo>
                    <a:lnTo>
                      <a:pt x="148" y="0"/>
                    </a:lnTo>
                    <a:lnTo>
                      <a:pt x="119" y="0"/>
                    </a:lnTo>
                    <a:lnTo>
                      <a:pt x="86" y="0"/>
                    </a:lnTo>
                    <a:lnTo>
                      <a:pt x="46" y="0"/>
                    </a:lnTo>
                    <a:lnTo>
                      <a:pt x="0" y="0"/>
                    </a:lnTo>
                    <a:lnTo>
                      <a:pt x="0" y="215"/>
                    </a:lnTo>
                    <a:lnTo>
                      <a:pt x="0" y="382"/>
                    </a:lnTo>
                    <a:lnTo>
                      <a:pt x="0" y="645"/>
                    </a:lnTo>
                    <a:lnTo>
                      <a:pt x="0" y="1149"/>
                    </a:lnTo>
                    <a:lnTo>
                      <a:pt x="20" y="1149"/>
                    </a:lnTo>
                    <a:lnTo>
                      <a:pt x="36" y="1149"/>
                    </a:lnTo>
                    <a:lnTo>
                      <a:pt x="50" y="1149"/>
                    </a:lnTo>
                    <a:lnTo>
                      <a:pt x="63" y="1149"/>
                    </a:lnTo>
                    <a:lnTo>
                      <a:pt x="75" y="1149"/>
                    </a:lnTo>
                    <a:lnTo>
                      <a:pt x="87" y="1149"/>
                    </a:lnTo>
                    <a:lnTo>
                      <a:pt x="98" y="1149"/>
                    </a:lnTo>
                    <a:lnTo>
                      <a:pt x="112" y="1149"/>
                    </a:lnTo>
                    <a:lnTo>
                      <a:pt x="127" y="1149"/>
                    </a:lnTo>
                    <a:lnTo>
                      <a:pt x="144" y="1149"/>
                    </a:lnTo>
                    <a:lnTo>
                      <a:pt x="165" y="1149"/>
                    </a:lnTo>
                    <a:lnTo>
                      <a:pt x="189" y="1149"/>
                    </a:lnTo>
                    <a:lnTo>
                      <a:pt x="218" y="1149"/>
                    </a:lnTo>
                    <a:lnTo>
                      <a:pt x="252" y="1149"/>
                    </a:lnTo>
                    <a:lnTo>
                      <a:pt x="291" y="1149"/>
                    </a:lnTo>
                    <a:lnTo>
                      <a:pt x="337" y="1149"/>
                    </a:lnTo>
                    <a:lnTo>
                      <a:pt x="337" y="933"/>
                    </a:lnTo>
                    <a:lnTo>
                      <a:pt x="337" y="765"/>
                    </a:lnTo>
                    <a:lnTo>
                      <a:pt x="337" y="503"/>
                    </a:lnTo>
                    <a:lnTo>
                      <a:pt x="337"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37" name="Freeform 204">
                <a:extLst>
                  <a:ext uri="{FF2B5EF4-FFF2-40B4-BE49-F238E27FC236}">
                    <a16:creationId xmlns:a16="http://schemas.microsoft.com/office/drawing/2014/main" id="{8C8FCD65-275B-4D48-9734-9035435F7D98}"/>
                  </a:ext>
                </a:extLst>
              </p:cNvPr>
              <p:cNvSpPr>
                <a:spLocks/>
              </p:cNvSpPr>
              <p:nvPr/>
            </p:nvSpPr>
            <p:spPr bwMode="auto">
              <a:xfrm>
                <a:off x="1971" y="2593"/>
                <a:ext cx="150" cy="574"/>
              </a:xfrm>
              <a:custGeom>
                <a:avLst/>
                <a:gdLst>
                  <a:gd name="T0" fmla="*/ 5 w 299"/>
                  <a:gd name="T1" fmla="*/ 0 h 1149"/>
                  <a:gd name="T2" fmla="*/ 5 w 299"/>
                  <a:gd name="T3" fmla="*/ 0 h 1149"/>
                  <a:gd name="T4" fmla="*/ 5 w 299"/>
                  <a:gd name="T5" fmla="*/ 0 h 1149"/>
                  <a:gd name="T6" fmla="*/ 4 w 299"/>
                  <a:gd name="T7" fmla="*/ 0 h 1149"/>
                  <a:gd name="T8" fmla="*/ 4 w 299"/>
                  <a:gd name="T9" fmla="*/ 0 h 1149"/>
                  <a:gd name="T10" fmla="*/ 4 w 299"/>
                  <a:gd name="T11" fmla="*/ 0 h 1149"/>
                  <a:gd name="T12" fmla="*/ 4 w 299"/>
                  <a:gd name="T13" fmla="*/ 0 h 1149"/>
                  <a:gd name="T14" fmla="*/ 4 w 299"/>
                  <a:gd name="T15" fmla="*/ 0 h 1149"/>
                  <a:gd name="T16" fmla="*/ 4 w 299"/>
                  <a:gd name="T17" fmla="*/ 0 h 1149"/>
                  <a:gd name="T18" fmla="*/ 3 w 299"/>
                  <a:gd name="T19" fmla="*/ 0 h 1149"/>
                  <a:gd name="T20" fmla="*/ 3 w 299"/>
                  <a:gd name="T21" fmla="*/ 0 h 1149"/>
                  <a:gd name="T22" fmla="*/ 3 w 299"/>
                  <a:gd name="T23" fmla="*/ 0 h 1149"/>
                  <a:gd name="T24" fmla="*/ 3 w 299"/>
                  <a:gd name="T25" fmla="*/ 0 h 1149"/>
                  <a:gd name="T26" fmla="*/ 2 w 299"/>
                  <a:gd name="T27" fmla="*/ 0 h 1149"/>
                  <a:gd name="T28" fmla="*/ 2 w 299"/>
                  <a:gd name="T29" fmla="*/ 0 h 1149"/>
                  <a:gd name="T30" fmla="*/ 1 w 299"/>
                  <a:gd name="T31" fmla="*/ 0 h 1149"/>
                  <a:gd name="T32" fmla="*/ 0 w 299"/>
                  <a:gd name="T33" fmla="*/ 0 h 1149"/>
                  <a:gd name="T34" fmla="*/ 0 w 299"/>
                  <a:gd name="T35" fmla="*/ 3 h 1149"/>
                  <a:gd name="T36" fmla="*/ 0 w 299"/>
                  <a:gd name="T37" fmla="*/ 5 h 1149"/>
                  <a:gd name="T38" fmla="*/ 0 w 299"/>
                  <a:gd name="T39" fmla="*/ 10 h 1149"/>
                  <a:gd name="T40" fmla="*/ 0 w 299"/>
                  <a:gd name="T41" fmla="*/ 17 h 1149"/>
                  <a:gd name="T42" fmla="*/ 1 w 299"/>
                  <a:gd name="T43" fmla="*/ 17 h 1149"/>
                  <a:gd name="T44" fmla="*/ 1 w 299"/>
                  <a:gd name="T45" fmla="*/ 17 h 1149"/>
                  <a:gd name="T46" fmla="*/ 1 w 299"/>
                  <a:gd name="T47" fmla="*/ 17 h 1149"/>
                  <a:gd name="T48" fmla="*/ 1 w 299"/>
                  <a:gd name="T49" fmla="*/ 17 h 1149"/>
                  <a:gd name="T50" fmla="*/ 2 w 299"/>
                  <a:gd name="T51" fmla="*/ 17 h 1149"/>
                  <a:gd name="T52" fmla="*/ 2 w 299"/>
                  <a:gd name="T53" fmla="*/ 17 h 1149"/>
                  <a:gd name="T54" fmla="*/ 2 w 299"/>
                  <a:gd name="T55" fmla="*/ 17 h 1149"/>
                  <a:gd name="T56" fmla="*/ 2 w 299"/>
                  <a:gd name="T57" fmla="*/ 17 h 1149"/>
                  <a:gd name="T58" fmla="*/ 2 w 299"/>
                  <a:gd name="T59" fmla="*/ 17 h 1149"/>
                  <a:gd name="T60" fmla="*/ 2 w 299"/>
                  <a:gd name="T61" fmla="*/ 17 h 1149"/>
                  <a:gd name="T62" fmla="*/ 3 w 299"/>
                  <a:gd name="T63" fmla="*/ 17 h 1149"/>
                  <a:gd name="T64" fmla="*/ 3 w 299"/>
                  <a:gd name="T65" fmla="*/ 17 h 1149"/>
                  <a:gd name="T66" fmla="*/ 4 w 299"/>
                  <a:gd name="T67" fmla="*/ 17 h 1149"/>
                  <a:gd name="T68" fmla="*/ 4 w 299"/>
                  <a:gd name="T69" fmla="*/ 17 h 1149"/>
                  <a:gd name="T70" fmla="*/ 5 w 299"/>
                  <a:gd name="T71" fmla="*/ 17 h 1149"/>
                  <a:gd name="T72" fmla="*/ 5 w 299"/>
                  <a:gd name="T73" fmla="*/ 17 h 1149"/>
                  <a:gd name="T74" fmla="*/ 5 w 299"/>
                  <a:gd name="T75" fmla="*/ 14 h 1149"/>
                  <a:gd name="T76" fmla="*/ 5 w 299"/>
                  <a:gd name="T77" fmla="*/ 11 h 1149"/>
                  <a:gd name="T78" fmla="*/ 5 w 299"/>
                  <a:gd name="T79" fmla="*/ 7 h 1149"/>
                  <a:gd name="T80" fmla="*/ 5 w 29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9" h="1149">
                    <a:moveTo>
                      <a:pt x="299" y="0"/>
                    </a:moveTo>
                    <a:lnTo>
                      <a:pt x="282" y="0"/>
                    </a:lnTo>
                    <a:lnTo>
                      <a:pt x="267" y="0"/>
                    </a:lnTo>
                    <a:lnTo>
                      <a:pt x="254" y="0"/>
                    </a:lnTo>
                    <a:lnTo>
                      <a:pt x="244" y="0"/>
                    </a:lnTo>
                    <a:lnTo>
                      <a:pt x="232" y="0"/>
                    </a:lnTo>
                    <a:lnTo>
                      <a:pt x="222" y="0"/>
                    </a:lnTo>
                    <a:lnTo>
                      <a:pt x="212" y="0"/>
                    </a:lnTo>
                    <a:lnTo>
                      <a:pt x="200" y="0"/>
                    </a:lnTo>
                    <a:lnTo>
                      <a:pt x="186" y="0"/>
                    </a:lnTo>
                    <a:lnTo>
                      <a:pt x="170" y="0"/>
                    </a:lnTo>
                    <a:lnTo>
                      <a:pt x="152" y="0"/>
                    </a:lnTo>
                    <a:lnTo>
                      <a:pt x="131" y="0"/>
                    </a:lnTo>
                    <a:lnTo>
                      <a:pt x="106" y="0"/>
                    </a:lnTo>
                    <a:lnTo>
                      <a:pt x="76" y="0"/>
                    </a:lnTo>
                    <a:lnTo>
                      <a:pt x="40" y="0"/>
                    </a:lnTo>
                    <a:lnTo>
                      <a:pt x="0" y="0"/>
                    </a:lnTo>
                    <a:lnTo>
                      <a:pt x="0" y="215"/>
                    </a:lnTo>
                    <a:lnTo>
                      <a:pt x="0" y="382"/>
                    </a:lnTo>
                    <a:lnTo>
                      <a:pt x="0" y="645"/>
                    </a:lnTo>
                    <a:lnTo>
                      <a:pt x="0" y="1149"/>
                    </a:lnTo>
                    <a:lnTo>
                      <a:pt x="17" y="1149"/>
                    </a:lnTo>
                    <a:lnTo>
                      <a:pt x="32" y="1149"/>
                    </a:lnTo>
                    <a:lnTo>
                      <a:pt x="45" y="1149"/>
                    </a:lnTo>
                    <a:lnTo>
                      <a:pt x="55" y="1149"/>
                    </a:lnTo>
                    <a:lnTo>
                      <a:pt x="66" y="1149"/>
                    </a:lnTo>
                    <a:lnTo>
                      <a:pt x="77" y="1149"/>
                    </a:lnTo>
                    <a:lnTo>
                      <a:pt x="87" y="1149"/>
                    </a:lnTo>
                    <a:lnTo>
                      <a:pt x="99" y="1149"/>
                    </a:lnTo>
                    <a:lnTo>
                      <a:pt x="112" y="1149"/>
                    </a:lnTo>
                    <a:lnTo>
                      <a:pt x="127" y="1149"/>
                    </a:lnTo>
                    <a:lnTo>
                      <a:pt x="146" y="1149"/>
                    </a:lnTo>
                    <a:lnTo>
                      <a:pt x="168" y="1149"/>
                    </a:lnTo>
                    <a:lnTo>
                      <a:pt x="193" y="1149"/>
                    </a:lnTo>
                    <a:lnTo>
                      <a:pt x="223" y="1149"/>
                    </a:lnTo>
                    <a:lnTo>
                      <a:pt x="259" y="1149"/>
                    </a:lnTo>
                    <a:lnTo>
                      <a:pt x="299" y="1149"/>
                    </a:lnTo>
                    <a:lnTo>
                      <a:pt x="299" y="933"/>
                    </a:lnTo>
                    <a:lnTo>
                      <a:pt x="299" y="765"/>
                    </a:lnTo>
                    <a:lnTo>
                      <a:pt x="299" y="503"/>
                    </a:lnTo>
                    <a:lnTo>
                      <a:pt x="29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38" name="Freeform 205">
                <a:extLst>
                  <a:ext uri="{FF2B5EF4-FFF2-40B4-BE49-F238E27FC236}">
                    <a16:creationId xmlns:a16="http://schemas.microsoft.com/office/drawing/2014/main" id="{2A343D7C-26EF-4386-AFC4-C181FFA67779}"/>
                  </a:ext>
                </a:extLst>
              </p:cNvPr>
              <p:cNvSpPr>
                <a:spLocks/>
              </p:cNvSpPr>
              <p:nvPr/>
            </p:nvSpPr>
            <p:spPr bwMode="auto">
              <a:xfrm>
                <a:off x="1975" y="2593"/>
                <a:ext cx="132" cy="574"/>
              </a:xfrm>
              <a:custGeom>
                <a:avLst/>
                <a:gdLst>
                  <a:gd name="T0" fmla="*/ 5 w 264"/>
                  <a:gd name="T1" fmla="*/ 0 h 1149"/>
                  <a:gd name="T2" fmla="*/ 4 w 264"/>
                  <a:gd name="T3" fmla="*/ 0 h 1149"/>
                  <a:gd name="T4" fmla="*/ 4 w 264"/>
                  <a:gd name="T5" fmla="*/ 0 h 1149"/>
                  <a:gd name="T6" fmla="*/ 4 w 264"/>
                  <a:gd name="T7" fmla="*/ 0 h 1149"/>
                  <a:gd name="T8" fmla="*/ 4 w 264"/>
                  <a:gd name="T9" fmla="*/ 0 h 1149"/>
                  <a:gd name="T10" fmla="*/ 4 w 264"/>
                  <a:gd name="T11" fmla="*/ 0 h 1149"/>
                  <a:gd name="T12" fmla="*/ 4 w 264"/>
                  <a:gd name="T13" fmla="*/ 0 h 1149"/>
                  <a:gd name="T14" fmla="*/ 3 w 264"/>
                  <a:gd name="T15" fmla="*/ 0 h 1149"/>
                  <a:gd name="T16" fmla="*/ 3 w 264"/>
                  <a:gd name="T17" fmla="*/ 0 h 1149"/>
                  <a:gd name="T18" fmla="*/ 3 w 264"/>
                  <a:gd name="T19" fmla="*/ 0 h 1149"/>
                  <a:gd name="T20" fmla="*/ 3 w 264"/>
                  <a:gd name="T21" fmla="*/ 0 h 1149"/>
                  <a:gd name="T22" fmla="*/ 3 w 264"/>
                  <a:gd name="T23" fmla="*/ 0 h 1149"/>
                  <a:gd name="T24" fmla="*/ 2 w 264"/>
                  <a:gd name="T25" fmla="*/ 0 h 1149"/>
                  <a:gd name="T26" fmla="*/ 2 w 264"/>
                  <a:gd name="T27" fmla="*/ 0 h 1149"/>
                  <a:gd name="T28" fmla="*/ 2 w 264"/>
                  <a:gd name="T29" fmla="*/ 0 h 1149"/>
                  <a:gd name="T30" fmla="*/ 1 w 264"/>
                  <a:gd name="T31" fmla="*/ 0 h 1149"/>
                  <a:gd name="T32" fmla="*/ 0 w 264"/>
                  <a:gd name="T33" fmla="*/ 0 h 1149"/>
                  <a:gd name="T34" fmla="*/ 0 w 264"/>
                  <a:gd name="T35" fmla="*/ 3 h 1149"/>
                  <a:gd name="T36" fmla="*/ 0 w 264"/>
                  <a:gd name="T37" fmla="*/ 5 h 1149"/>
                  <a:gd name="T38" fmla="*/ 0 w 264"/>
                  <a:gd name="T39" fmla="*/ 10 h 1149"/>
                  <a:gd name="T40" fmla="*/ 0 w 264"/>
                  <a:gd name="T41" fmla="*/ 17 h 1149"/>
                  <a:gd name="T42" fmla="*/ 1 w 264"/>
                  <a:gd name="T43" fmla="*/ 17 h 1149"/>
                  <a:gd name="T44" fmla="*/ 1 w 264"/>
                  <a:gd name="T45" fmla="*/ 17 h 1149"/>
                  <a:gd name="T46" fmla="*/ 1 w 264"/>
                  <a:gd name="T47" fmla="*/ 17 h 1149"/>
                  <a:gd name="T48" fmla="*/ 1 w 264"/>
                  <a:gd name="T49" fmla="*/ 17 h 1149"/>
                  <a:gd name="T50" fmla="*/ 1 w 264"/>
                  <a:gd name="T51" fmla="*/ 17 h 1149"/>
                  <a:gd name="T52" fmla="*/ 2 w 264"/>
                  <a:gd name="T53" fmla="*/ 17 h 1149"/>
                  <a:gd name="T54" fmla="*/ 2 w 264"/>
                  <a:gd name="T55" fmla="*/ 17 h 1149"/>
                  <a:gd name="T56" fmla="*/ 2 w 264"/>
                  <a:gd name="T57" fmla="*/ 17 h 1149"/>
                  <a:gd name="T58" fmla="*/ 2 w 264"/>
                  <a:gd name="T59" fmla="*/ 17 h 1149"/>
                  <a:gd name="T60" fmla="*/ 2 w 264"/>
                  <a:gd name="T61" fmla="*/ 17 h 1149"/>
                  <a:gd name="T62" fmla="*/ 3 w 264"/>
                  <a:gd name="T63" fmla="*/ 17 h 1149"/>
                  <a:gd name="T64" fmla="*/ 3 w 264"/>
                  <a:gd name="T65" fmla="*/ 17 h 1149"/>
                  <a:gd name="T66" fmla="*/ 3 w 264"/>
                  <a:gd name="T67" fmla="*/ 17 h 1149"/>
                  <a:gd name="T68" fmla="*/ 4 w 264"/>
                  <a:gd name="T69" fmla="*/ 17 h 1149"/>
                  <a:gd name="T70" fmla="*/ 4 w 264"/>
                  <a:gd name="T71" fmla="*/ 17 h 1149"/>
                  <a:gd name="T72" fmla="*/ 5 w 264"/>
                  <a:gd name="T73" fmla="*/ 17 h 1149"/>
                  <a:gd name="T74" fmla="*/ 5 w 264"/>
                  <a:gd name="T75" fmla="*/ 14 h 1149"/>
                  <a:gd name="T76" fmla="*/ 5 w 264"/>
                  <a:gd name="T77" fmla="*/ 11 h 1149"/>
                  <a:gd name="T78" fmla="*/ 5 w 264"/>
                  <a:gd name="T79" fmla="*/ 7 h 1149"/>
                  <a:gd name="T80" fmla="*/ 5 w 26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4" h="1149">
                    <a:moveTo>
                      <a:pt x="264" y="0"/>
                    </a:moveTo>
                    <a:lnTo>
                      <a:pt x="249" y="0"/>
                    </a:lnTo>
                    <a:lnTo>
                      <a:pt x="236" y="0"/>
                    </a:lnTo>
                    <a:lnTo>
                      <a:pt x="224" y="0"/>
                    </a:lnTo>
                    <a:lnTo>
                      <a:pt x="214" y="0"/>
                    </a:lnTo>
                    <a:lnTo>
                      <a:pt x="205" y="0"/>
                    </a:lnTo>
                    <a:lnTo>
                      <a:pt x="196" y="0"/>
                    </a:lnTo>
                    <a:lnTo>
                      <a:pt x="186" y="0"/>
                    </a:lnTo>
                    <a:lnTo>
                      <a:pt x="176" y="0"/>
                    </a:lnTo>
                    <a:lnTo>
                      <a:pt x="165" y="0"/>
                    </a:lnTo>
                    <a:lnTo>
                      <a:pt x="151" y="0"/>
                    </a:lnTo>
                    <a:lnTo>
                      <a:pt x="135" y="0"/>
                    </a:lnTo>
                    <a:lnTo>
                      <a:pt x="115" y="0"/>
                    </a:lnTo>
                    <a:lnTo>
                      <a:pt x="93" y="0"/>
                    </a:lnTo>
                    <a:lnTo>
                      <a:pt x="67" y="0"/>
                    </a:lnTo>
                    <a:lnTo>
                      <a:pt x="36" y="0"/>
                    </a:lnTo>
                    <a:lnTo>
                      <a:pt x="0" y="0"/>
                    </a:lnTo>
                    <a:lnTo>
                      <a:pt x="0" y="215"/>
                    </a:lnTo>
                    <a:lnTo>
                      <a:pt x="0" y="382"/>
                    </a:lnTo>
                    <a:lnTo>
                      <a:pt x="0" y="645"/>
                    </a:lnTo>
                    <a:lnTo>
                      <a:pt x="0" y="1149"/>
                    </a:lnTo>
                    <a:lnTo>
                      <a:pt x="15" y="1149"/>
                    </a:lnTo>
                    <a:lnTo>
                      <a:pt x="27" y="1149"/>
                    </a:lnTo>
                    <a:lnTo>
                      <a:pt x="39" y="1149"/>
                    </a:lnTo>
                    <a:lnTo>
                      <a:pt x="49" y="1149"/>
                    </a:lnTo>
                    <a:lnTo>
                      <a:pt x="59" y="1149"/>
                    </a:lnTo>
                    <a:lnTo>
                      <a:pt x="68" y="1149"/>
                    </a:lnTo>
                    <a:lnTo>
                      <a:pt x="77" y="1149"/>
                    </a:lnTo>
                    <a:lnTo>
                      <a:pt x="87" y="1149"/>
                    </a:lnTo>
                    <a:lnTo>
                      <a:pt x="99" y="1149"/>
                    </a:lnTo>
                    <a:lnTo>
                      <a:pt x="113" y="1149"/>
                    </a:lnTo>
                    <a:lnTo>
                      <a:pt x="129" y="1149"/>
                    </a:lnTo>
                    <a:lnTo>
                      <a:pt x="147" y="1149"/>
                    </a:lnTo>
                    <a:lnTo>
                      <a:pt x="170" y="1149"/>
                    </a:lnTo>
                    <a:lnTo>
                      <a:pt x="197" y="1149"/>
                    </a:lnTo>
                    <a:lnTo>
                      <a:pt x="228" y="1149"/>
                    </a:lnTo>
                    <a:lnTo>
                      <a:pt x="264" y="1149"/>
                    </a:lnTo>
                    <a:lnTo>
                      <a:pt x="264" y="933"/>
                    </a:lnTo>
                    <a:lnTo>
                      <a:pt x="264" y="765"/>
                    </a:lnTo>
                    <a:lnTo>
                      <a:pt x="264" y="503"/>
                    </a:lnTo>
                    <a:lnTo>
                      <a:pt x="264"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39" name="Freeform 206">
                <a:extLst>
                  <a:ext uri="{FF2B5EF4-FFF2-40B4-BE49-F238E27FC236}">
                    <a16:creationId xmlns:a16="http://schemas.microsoft.com/office/drawing/2014/main" id="{34CA6FE7-BE35-4102-96C2-7E82FAE304CD}"/>
                  </a:ext>
                </a:extLst>
              </p:cNvPr>
              <p:cNvSpPr>
                <a:spLocks/>
              </p:cNvSpPr>
              <p:nvPr/>
            </p:nvSpPr>
            <p:spPr bwMode="auto">
              <a:xfrm>
                <a:off x="1981" y="2593"/>
                <a:ext cx="112" cy="574"/>
              </a:xfrm>
              <a:custGeom>
                <a:avLst/>
                <a:gdLst>
                  <a:gd name="T0" fmla="*/ 3 w 226"/>
                  <a:gd name="T1" fmla="*/ 0 h 1149"/>
                  <a:gd name="T2" fmla="*/ 3 w 226"/>
                  <a:gd name="T3" fmla="*/ 0 h 1149"/>
                  <a:gd name="T4" fmla="*/ 3 w 226"/>
                  <a:gd name="T5" fmla="*/ 0 h 1149"/>
                  <a:gd name="T6" fmla="*/ 3 w 226"/>
                  <a:gd name="T7" fmla="*/ 0 h 1149"/>
                  <a:gd name="T8" fmla="*/ 2 w 226"/>
                  <a:gd name="T9" fmla="*/ 0 h 1149"/>
                  <a:gd name="T10" fmla="*/ 2 w 226"/>
                  <a:gd name="T11" fmla="*/ 0 h 1149"/>
                  <a:gd name="T12" fmla="*/ 2 w 226"/>
                  <a:gd name="T13" fmla="*/ 0 h 1149"/>
                  <a:gd name="T14" fmla="*/ 2 w 226"/>
                  <a:gd name="T15" fmla="*/ 0 h 1149"/>
                  <a:gd name="T16" fmla="*/ 2 w 226"/>
                  <a:gd name="T17" fmla="*/ 0 h 1149"/>
                  <a:gd name="T18" fmla="*/ 2 w 226"/>
                  <a:gd name="T19" fmla="*/ 0 h 1149"/>
                  <a:gd name="T20" fmla="*/ 2 w 226"/>
                  <a:gd name="T21" fmla="*/ 0 h 1149"/>
                  <a:gd name="T22" fmla="*/ 1 w 226"/>
                  <a:gd name="T23" fmla="*/ 0 h 1149"/>
                  <a:gd name="T24" fmla="*/ 1 w 226"/>
                  <a:gd name="T25" fmla="*/ 0 h 1149"/>
                  <a:gd name="T26" fmla="*/ 1 w 226"/>
                  <a:gd name="T27" fmla="*/ 0 h 1149"/>
                  <a:gd name="T28" fmla="*/ 0 w 226"/>
                  <a:gd name="T29" fmla="*/ 0 h 1149"/>
                  <a:gd name="T30" fmla="*/ 0 w 226"/>
                  <a:gd name="T31" fmla="*/ 0 h 1149"/>
                  <a:gd name="T32" fmla="*/ 0 w 226"/>
                  <a:gd name="T33" fmla="*/ 0 h 1149"/>
                  <a:gd name="T34" fmla="*/ 0 w 226"/>
                  <a:gd name="T35" fmla="*/ 3 h 1149"/>
                  <a:gd name="T36" fmla="*/ 0 w 226"/>
                  <a:gd name="T37" fmla="*/ 5 h 1149"/>
                  <a:gd name="T38" fmla="*/ 0 w 226"/>
                  <a:gd name="T39" fmla="*/ 10 h 1149"/>
                  <a:gd name="T40" fmla="*/ 0 w 226"/>
                  <a:gd name="T41" fmla="*/ 17 h 1149"/>
                  <a:gd name="T42" fmla="*/ 0 w 226"/>
                  <a:gd name="T43" fmla="*/ 17 h 1149"/>
                  <a:gd name="T44" fmla="*/ 0 w 226"/>
                  <a:gd name="T45" fmla="*/ 17 h 1149"/>
                  <a:gd name="T46" fmla="*/ 0 w 226"/>
                  <a:gd name="T47" fmla="*/ 17 h 1149"/>
                  <a:gd name="T48" fmla="*/ 0 w 226"/>
                  <a:gd name="T49" fmla="*/ 17 h 1149"/>
                  <a:gd name="T50" fmla="*/ 0 w 226"/>
                  <a:gd name="T51" fmla="*/ 17 h 1149"/>
                  <a:gd name="T52" fmla="*/ 0 w 226"/>
                  <a:gd name="T53" fmla="*/ 17 h 1149"/>
                  <a:gd name="T54" fmla="*/ 1 w 226"/>
                  <a:gd name="T55" fmla="*/ 17 h 1149"/>
                  <a:gd name="T56" fmla="*/ 1 w 226"/>
                  <a:gd name="T57" fmla="*/ 17 h 1149"/>
                  <a:gd name="T58" fmla="*/ 1 w 226"/>
                  <a:gd name="T59" fmla="*/ 17 h 1149"/>
                  <a:gd name="T60" fmla="*/ 1 w 226"/>
                  <a:gd name="T61" fmla="*/ 17 h 1149"/>
                  <a:gd name="T62" fmla="*/ 1 w 226"/>
                  <a:gd name="T63" fmla="*/ 17 h 1149"/>
                  <a:gd name="T64" fmla="*/ 1 w 226"/>
                  <a:gd name="T65" fmla="*/ 17 h 1149"/>
                  <a:gd name="T66" fmla="*/ 2 w 226"/>
                  <a:gd name="T67" fmla="*/ 17 h 1149"/>
                  <a:gd name="T68" fmla="*/ 2 w 226"/>
                  <a:gd name="T69" fmla="*/ 17 h 1149"/>
                  <a:gd name="T70" fmla="*/ 3 w 226"/>
                  <a:gd name="T71" fmla="*/ 17 h 1149"/>
                  <a:gd name="T72" fmla="*/ 3 w 226"/>
                  <a:gd name="T73" fmla="*/ 17 h 1149"/>
                  <a:gd name="T74" fmla="*/ 3 w 226"/>
                  <a:gd name="T75" fmla="*/ 14 h 1149"/>
                  <a:gd name="T76" fmla="*/ 3 w 226"/>
                  <a:gd name="T77" fmla="*/ 11 h 1149"/>
                  <a:gd name="T78" fmla="*/ 3 w 226"/>
                  <a:gd name="T79" fmla="*/ 7 h 1149"/>
                  <a:gd name="T80" fmla="*/ 3 w 22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6" h="1149">
                    <a:moveTo>
                      <a:pt x="226" y="0"/>
                    </a:moveTo>
                    <a:lnTo>
                      <a:pt x="213" y="0"/>
                    </a:lnTo>
                    <a:lnTo>
                      <a:pt x="202" y="0"/>
                    </a:lnTo>
                    <a:lnTo>
                      <a:pt x="193" y="0"/>
                    </a:lnTo>
                    <a:lnTo>
                      <a:pt x="183" y="0"/>
                    </a:lnTo>
                    <a:lnTo>
                      <a:pt x="176" y="0"/>
                    </a:lnTo>
                    <a:lnTo>
                      <a:pt x="168" y="0"/>
                    </a:lnTo>
                    <a:lnTo>
                      <a:pt x="160" y="0"/>
                    </a:lnTo>
                    <a:lnTo>
                      <a:pt x="151" y="0"/>
                    </a:lnTo>
                    <a:lnTo>
                      <a:pt x="141" y="0"/>
                    </a:lnTo>
                    <a:lnTo>
                      <a:pt x="129" y="0"/>
                    </a:lnTo>
                    <a:lnTo>
                      <a:pt x="115" y="0"/>
                    </a:lnTo>
                    <a:lnTo>
                      <a:pt x="99" y="0"/>
                    </a:lnTo>
                    <a:lnTo>
                      <a:pt x="80" y="0"/>
                    </a:lnTo>
                    <a:lnTo>
                      <a:pt x="58" y="0"/>
                    </a:lnTo>
                    <a:lnTo>
                      <a:pt x="31" y="0"/>
                    </a:lnTo>
                    <a:lnTo>
                      <a:pt x="0" y="0"/>
                    </a:lnTo>
                    <a:lnTo>
                      <a:pt x="0" y="215"/>
                    </a:lnTo>
                    <a:lnTo>
                      <a:pt x="0" y="382"/>
                    </a:lnTo>
                    <a:lnTo>
                      <a:pt x="0" y="645"/>
                    </a:lnTo>
                    <a:lnTo>
                      <a:pt x="0" y="1149"/>
                    </a:lnTo>
                    <a:lnTo>
                      <a:pt x="13" y="1149"/>
                    </a:lnTo>
                    <a:lnTo>
                      <a:pt x="24" y="1149"/>
                    </a:lnTo>
                    <a:lnTo>
                      <a:pt x="34" y="1149"/>
                    </a:lnTo>
                    <a:lnTo>
                      <a:pt x="43" y="1149"/>
                    </a:lnTo>
                    <a:lnTo>
                      <a:pt x="50" y="1149"/>
                    </a:lnTo>
                    <a:lnTo>
                      <a:pt x="58" y="1149"/>
                    </a:lnTo>
                    <a:lnTo>
                      <a:pt x="66" y="1149"/>
                    </a:lnTo>
                    <a:lnTo>
                      <a:pt x="75" y="1149"/>
                    </a:lnTo>
                    <a:lnTo>
                      <a:pt x="85" y="1149"/>
                    </a:lnTo>
                    <a:lnTo>
                      <a:pt x="97" y="1149"/>
                    </a:lnTo>
                    <a:lnTo>
                      <a:pt x="111" y="1149"/>
                    </a:lnTo>
                    <a:lnTo>
                      <a:pt x="127" y="1149"/>
                    </a:lnTo>
                    <a:lnTo>
                      <a:pt x="146" y="1149"/>
                    </a:lnTo>
                    <a:lnTo>
                      <a:pt x="168" y="1149"/>
                    </a:lnTo>
                    <a:lnTo>
                      <a:pt x="195" y="1149"/>
                    </a:lnTo>
                    <a:lnTo>
                      <a:pt x="226" y="1149"/>
                    </a:lnTo>
                    <a:lnTo>
                      <a:pt x="226" y="933"/>
                    </a:lnTo>
                    <a:lnTo>
                      <a:pt x="226" y="765"/>
                    </a:lnTo>
                    <a:lnTo>
                      <a:pt x="226" y="503"/>
                    </a:lnTo>
                    <a:lnTo>
                      <a:pt x="226"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40" name="Freeform 207">
                <a:extLst>
                  <a:ext uri="{FF2B5EF4-FFF2-40B4-BE49-F238E27FC236}">
                    <a16:creationId xmlns:a16="http://schemas.microsoft.com/office/drawing/2014/main" id="{4FE69B76-3921-4D26-A086-45617EE31B00}"/>
                  </a:ext>
                </a:extLst>
              </p:cNvPr>
              <p:cNvSpPr>
                <a:spLocks/>
              </p:cNvSpPr>
              <p:nvPr/>
            </p:nvSpPr>
            <p:spPr bwMode="auto">
              <a:xfrm>
                <a:off x="1985" y="2593"/>
                <a:ext cx="95" cy="574"/>
              </a:xfrm>
              <a:custGeom>
                <a:avLst/>
                <a:gdLst>
                  <a:gd name="T0" fmla="*/ 3 w 190"/>
                  <a:gd name="T1" fmla="*/ 0 h 1149"/>
                  <a:gd name="T2" fmla="*/ 3 w 190"/>
                  <a:gd name="T3" fmla="*/ 0 h 1149"/>
                  <a:gd name="T4" fmla="*/ 3 w 190"/>
                  <a:gd name="T5" fmla="*/ 0 h 1149"/>
                  <a:gd name="T6" fmla="*/ 3 w 190"/>
                  <a:gd name="T7" fmla="*/ 0 h 1149"/>
                  <a:gd name="T8" fmla="*/ 3 w 190"/>
                  <a:gd name="T9" fmla="*/ 0 h 1149"/>
                  <a:gd name="T10" fmla="*/ 3 w 190"/>
                  <a:gd name="T11" fmla="*/ 0 h 1149"/>
                  <a:gd name="T12" fmla="*/ 3 w 190"/>
                  <a:gd name="T13" fmla="*/ 0 h 1149"/>
                  <a:gd name="T14" fmla="*/ 3 w 190"/>
                  <a:gd name="T15" fmla="*/ 0 h 1149"/>
                  <a:gd name="T16" fmla="*/ 2 w 190"/>
                  <a:gd name="T17" fmla="*/ 0 h 1149"/>
                  <a:gd name="T18" fmla="*/ 2 w 190"/>
                  <a:gd name="T19" fmla="*/ 0 h 1149"/>
                  <a:gd name="T20" fmla="*/ 2 w 190"/>
                  <a:gd name="T21" fmla="*/ 0 h 1149"/>
                  <a:gd name="T22" fmla="*/ 2 w 190"/>
                  <a:gd name="T23" fmla="*/ 0 h 1149"/>
                  <a:gd name="T24" fmla="*/ 2 w 190"/>
                  <a:gd name="T25" fmla="*/ 0 h 1149"/>
                  <a:gd name="T26" fmla="*/ 2 w 190"/>
                  <a:gd name="T27" fmla="*/ 0 h 1149"/>
                  <a:gd name="T28" fmla="*/ 1 w 190"/>
                  <a:gd name="T29" fmla="*/ 0 h 1149"/>
                  <a:gd name="T30" fmla="*/ 1 w 190"/>
                  <a:gd name="T31" fmla="*/ 0 h 1149"/>
                  <a:gd name="T32" fmla="*/ 0 w 190"/>
                  <a:gd name="T33" fmla="*/ 0 h 1149"/>
                  <a:gd name="T34" fmla="*/ 0 w 190"/>
                  <a:gd name="T35" fmla="*/ 3 h 1149"/>
                  <a:gd name="T36" fmla="*/ 0 w 190"/>
                  <a:gd name="T37" fmla="*/ 5 h 1149"/>
                  <a:gd name="T38" fmla="*/ 0 w 190"/>
                  <a:gd name="T39" fmla="*/ 10 h 1149"/>
                  <a:gd name="T40" fmla="*/ 0 w 190"/>
                  <a:gd name="T41" fmla="*/ 17 h 1149"/>
                  <a:gd name="T42" fmla="*/ 1 w 190"/>
                  <a:gd name="T43" fmla="*/ 17 h 1149"/>
                  <a:gd name="T44" fmla="*/ 1 w 190"/>
                  <a:gd name="T45" fmla="*/ 17 h 1149"/>
                  <a:gd name="T46" fmla="*/ 1 w 190"/>
                  <a:gd name="T47" fmla="*/ 17 h 1149"/>
                  <a:gd name="T48" fmla="*/ 1 w 190"/>
                  <a:gd name="T49" fmla="*/ 17 h 1149"/>
                  <a:gd name="T50" fmla="*/ 1 w 190"/>
                  <a:gd name="T51" fmla="*/ 17 h 1149"/>
                  <a:gd name="T52" fmla="*/ 1 w 190"/>
                  <a:gd name="T53" fmla="*/ 17 h 1149"/>
                  <a:gd name="T54" fmla="*/ 1 w 190"/>
                  <a:gd name="T55" fmla="*/ 17 h 1149"/>
                  <a:gd name="T56" fmla="*/ 1 w 190"/>
                  <a:gd name="T57" fmla="*/ 17 h 1149"/>
                  <a:gd name="T58" fmla="*/ 2 w 190"/>
                  <a:gd name="T59" fmla="*/ 17 h 1149"/>
                  <a:gd name="T60" fmla="*/ 2 w 190"/>
                  <a:gd name="T61" fmla="*/ 17 h 1149"/>
                  <a:gd name="T62" fmla="*/ 2 w 190"/>
                  <a:gd name="T63" fmla="*/ 17 h 1149"/>
                  <a:gd name="T64" fmla="*/ 2 w 190"/>
                  <a:gd name="T65" fmla="*/ 17 h 1149"/>
                  <a:gd name="T66" fmla="*/ 2 w 190"/>
                  <a:gd name="T67" fmla="*/ 17 h 1149"/>
                  <a:gd name="T68" fmla="*/ 3 w 190"/>
                  <a:gd name="T69" fmla="*/ 17 h 1149"/>
                  <a:gd name="T70" fmla="*/ 3 w 190"/>
                  <a:gd name="T71" fmla="*/ 17 h 1149"/>
                  <a:gd name="T72" fmla="*/ 3 w 190"/>
                  <a:gd name="T73" fmla="*/ 17 h 1149"/>
                  <a:gd name="T74" fmla="*/ 3 w 190"/>
                  <a:gd name="T75" fmla="*/ 14 h 1149"/>
                  <a:gd name="T76" fmla="*/ 3 w 190"/>
                  <a:gd name="T77" fmla="*/ 11 h 1149"/>
                  <a:gd name="T78" fmla="*/ 3 w 190"/>
                  <a:gd name="T79" fmla="*/ 7 h 1149"/>
                  <a:gd name="T80" fmla="*/ 3 w 19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0" h="1149">
                    <a:moveTo>
                      <a:pt x="190" y="0"/>
                    </a:moveTo>
                    <a:lnTo>
                      <a:pt x="180" y="0"/>
                    </a:lnTo>
                    <a:lnTo>
                      <a:pt x="171" y="0"/>
                    </a:lnTo>
                    <a:lnTo>
                      <a:pt x="163" y="0"/>
                    </a:lnTo>
                    <a:lnTo>
                      <a:pt x="155" y="0"/>
                    </a:lnTo>
                    <a:lnTo>
                      <a:pt x="149" y="0"/>
                    </a:lnTo>
                    <a:lnTo>
                      <a:pt x="142" y="0"/>
                    </a:lnTo>
                    <a:lnTo>
                      <a:pt x="135" y="0"/>
                    </a:lnTo>
                    <a:lnTo>
                      <a:pt x="127" y="0"/>
                    </a:lnTo>
                    <a:lnTo>
                      <a:pt x="119" y="0"/>
                    </a:lnTo>
                    <a:lnTo>
                      <a:pt x="109" y="0"/>
                    </a:lnTo>
                    <a:lnTo>
                      <a:pt x="97" y="0"/>
                    </a:lnTo>
                    <a:lnTo>
                      <a:pt x="83" y="0"/>
                    </a:lnTo>
                    <a:lnTo>
                      <a:pt x="67" y="0"/>
                    </a:lnTo>
                    <a:lnTo>
                      <a:pt x="49" y="0"/>
                    </a:lnTo>
                    <a:lnTo>
                      <a:pt x="26" y="0"/>
                    </a:lnTo>
                    <a:lnTo>
                      <a:pt x="0" y="0"/>
                    </a:lnTo>
                    <a:lnTo>
                      <a:pt x="0" y="215"/>
                    </a:lnTo>
                    <a:lnTo>
                      <a:pt x="0" y="382"/>
                    </a:lnTo>
                    <a:lnTo>
                      <a:pt x="0" y="645"/>
                    </a:lnTo>
                    <a:lnTo>
                      <a:pt x="0" y="1149"/>
                    </a:lnTo>
                    <a:lnTo>
                      <a:pt x="11" y="1149"/>
                    </a:lnTo>
                    <a:lnTo>
                      <a:pt x="21" y="1149"/>
                    </a:lnTo>
                    <a:lnTo>
                      <a:pt x="29" y="1149"/>
                    </a:lnTo>
                    <a:lnTo>
                      <a:pt x="36" y="1149"/>
                    </a:lnTo>
                    <a:lnTo>
                      <a:pt x="43" y="1149"/>
                    </a:lnTo>
                    <a:lnTo>
                      <a:pt x="49" y="1149"/>
                    </a:lnTo>
                    <a:lnTo>
                      <a:pt x="56" y="1149"/>
                    </a:lnTo>
                    <a:lnTo>
                      <a:pt x="64" y="1149"/>
                    </a:lnTo>
                    <a:lnTo>
                      <a:pt x="72" y="1149"/>
                    </a:lnTo>
                    <a:lnTo>
                      <a:pt x="82" y="1149"/>
                    </a:lnTo>
                    <a:lnTo>
                      <a:pt x="94" y="1149"/>
                    </a:lnTo>
                    <a:lnTo>
                      <a:pt x="108" y="1149"/>
                    </a:lnTo>
                    <a:lnTo>
                      <a:pt x="124" y="1149"/>
                    </a:lnTo>
                    <a:lnTo>
                      <a:pt x="142" y="1149"/>
                    </a:lnTo>
                    <a:lnTo>
                      <a:pt x="164" y="1149"/>
                    </a:lnTo>
                    <a:lnTo>
                      <a:pt x="190" y="1149"/>
                    </a:lnTo>
                    <a:lnTo>
                      <a:pt x="190" y="933"/>
                    </a:lnTo>
                    <a:lnTo>
                      <a:pt x="190" y="765"/>
                    </a:lnTo>
                    <a:lnTo>
                      <a:pt x="190" y="503"/>
                    </a:lnTo>
                    <a:lnTo>
                      <a:pt x="19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41" name="Rectangle 208">
                <a:extLst>
                  <a:ext uri="{FF2B5EF4-FFF2-40B4-BE49-F238E27FC236}">
                    <a16:creationId xmlns:a16="http://schemas.microsoft.com/office/drawing/2014/main" id="{35764F00-CF35-4819-911F-E1AB70A9EB6A}"/>
                  </a:ext>
                </a:extLst>
              </p:cNvPr>
              <p:cNvSpPr>
                <a:spLocks noChangeArrowheads="1"/>
              </p:cNvSpPr>
              <p:nvPr/>
            </p:nvSpPr>
            <p:spPr bwMode="auto">
              <a:xfrm>
                <a:off x="1990" y="2593"/>
                <a:ext cx="7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0642" name="Freeform 209">
                <a:extLst>
                  <a:ext uri="{FF2B5EF4-FFF2-40B4-BE49-F238E27FC236}">
                    <a16:creationId xmlns:a16="http://schemas.microsoft.com/office/drawing/2014/main" id="{3BC08C2F-E44D-43B7-A06A-3857C1A4C7D2}"/>
                  </a:ext>
                </a:extLst>
              </p:cNvPr>
              <p:cNvSpPr>
                <a:spLocks/>
              </p:cNvSpPr>
              <p:nvPr/>
            </p:nvSpPr>
            <p:spPr bwMode="auto">
              <a:xfrm>
                <a:off x="1886" y="2589"/>
                <a:ext cx="464" cy="8"/>
              </a:xfrm>
              <a:custGeom>
                <a:avLst/>
                <a:gdLst>
                  <a:gd name="T0" fmla="*/ 0 w 929"/>
                  <a:gd name="T1" fmla="*/ 1 h 16"/>
                  <a:gd name="T2" fmla="*/ 0 w 929"/>
                  <a:gd name="T3" fmla="*/ 1 h 16"/>
                  <a:gd name="T4" fmla="*/ 14 w 929"/>
                  <a:gd name="T5" fmla="*/ 1 h 16"/>
                  <a:gd name="T6" fmla="*/ 14 w 929"/>
                  <a:gd name="T7" fmla="*/ 0 h 16"/>
                  <a:gd name="T8" fmla="*/ 0 w 929"/>
                  <a:gd name="T9" fmla="*/ 0 h 16"/>
                  <a:gd name="T10" fmla="*/ 0 w 929"/>
                  <a:gd name="T11" fmla="*/ 1 h 16"/>
                  <a:gd name="T12" fmla="*/ 0 w 929"/>
                  <a:gd name="T13" fmla="*/ 0 h 16"/>
                  <a:gd name="T14" fmla="*/ 0 w 929"/>
                  <a:gd name="T15" fmla="*/ 1 h 16"/>
                  <a:gd name="T16" fmla="*/ 0 w 929"/>
                  <a:gd name="T17" fmla="*/ 1 h 16"/>
                  <a:gd name="T18" fmla="*/ 0 w 929"/>
                  <a:gd name="T19" fmla="*/ 1 h 16"/>
                  <a:gd name="T20" fmla="*/ 0 w 929"/>
                  <a:gd name="T21" fmla="*/ 1 h 16"/>
                  <a:gd name="T22" fmla="*/ 0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16" y="8"/>
                    </a:moveTo>
                    <a:lnTo>
                      <a:pt x="8" y="16"/>
                    </a:lnTo>
                    <a:lnTo>
                      <a:pt x="929" y="16"/>
                    </a:lnTo>
                    <a:lnTo>
                      <a:pt x="929" y="0"/>
                    </a:lnTo>
                    <a:lnTo>
                      <a:pt x="8" y="0"/>
                    </a:lnTo>
                    <a:lnTo>
                      <a:pt x="0" y="8"/>
                    </a:lnTo>
                    <a:lnTo>
                      <a:pt x="8" y="0"/>
                    </a:lnTo>
                    <a:lnTo>
                      <a:pt x="3" y="2"/>
                    </a:lnTo>
                    <a:lnTo>
                      <a:pt x="0" y="8"/>
                    </a:lnTo>
                    <a:lnTo>
                      <a:pt x="3" y="14"/>
                    </a:lnTo>
                    <a:lnTo>
                      <a:pt x="8" y="16"/>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43" name="Freeform 210">
                <a:extLst>
                  <a:ext uri="{FF2B5EF4-FFF2-40B4-BE49-F238E27FC236}">
                    <a16:creationId xmlns:a16="http://schemas.microsoft.com/office/drawing/2014/main" id="{73BF4064-B881-49BA-AAA9-5C5AA1ABDD8F}"/>
                  </a:ext>
                </a:extLst>
              </p:cNvPr>
              <p:cNvSpPr>
                <a:spLocks/>
              </p:cNvSpPr>
              <p:nvPr/>
            </p:nvSpPr>
            <p:spPr bwMode="auto">
              <a:xfrm>
                <a:off x="1886" y="2593"/>
                <a:ext cx="8" cy="579"/>
              </a:xfrm>
              <a:custGeom>
                <a:avLst/>
                <a:gdLst>
                  <a:gd name="T0" fmla="*/ 1 w 16"/>
                  <a:gd name="T1" fmla="*/ 18 h 1158"/>
                  <a:gd name="T2" fmla="*/ 1 w 16"/>
                  <a:gd name="T3" fmla="*/ 18 h 1158"/>
                  <a:gd name="T4" fmla="*/ 1 w 16"/>
                  <a:gd name="T5" fmla="*/ 0 h 1158"/>
                  <a:gd name="T6" fmla="*/ 0 w 16"/>
                  <a:gd name="T7" fmla="*/ 0 h 1158"/>
                  <a:gd name="T8" fmla="*/ 0 w 16"/>
                  <a:gd name="T9" fmla="*/ 18 h 1158"/>
                  <a:gd name="T10" fmla="*/ 1 w 16"/>
                  <a:gd name="T11" fmla="*/ 19 h 1158"/>
                  <a:gd name="T12" fmla="*/ 0 w 16"/>
                  <a:gd name="T13" fmla="*/ 18 h 1158"/>
                  <a:gd name="T14" fmla="*/ 1 w 16"/>
                  <a:gd name="T15" fmla="*/ 19 h 1158"/>
                  <a:gd name="T16" fmla="*/ 1 w 16"/>
                  <a:gd name="T17" fmla="*/ 19 h 1158"/>
                  <a:gd name="T18" fmla="*/ 1 w 16"/>
                  <a:gd name="T19" fmla="*/ 19 h 1158"/>
                  <a:gd name="T20" fmla="*/ 1 w 16"/>
                  <a:gd name="T21" fmla="*/ 18 h 1158"/>
                  <a:gd name="T22" fmla="*/ 1 w 16"/>
                  <a:gd name="T23" fmla="*/ 18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142"/>
                    </a:moveTo>
                    <a:lnTo>
                      <a:pt x="16" y="1150"/>
                    </a:lnTo>
                    <a:lnTo>
                      <a:pt x="16" y="0"/>
                    </a:lnTo>
                    <a:lnTo>
                      <a:pt x="0" y="0"/>
                    </a:lnTo>
                    <a:lnTo>
                      <a:pt x="0" y="1150"/>
                    </a:lnTo>
                    <a:lnTo>
                      <a:pt x="8" y="1158"/>
                    </a:lnTo>
                    <a:lnTo>
                      <a:pt x="0" y="1150"/>
                    </a:lnTo>
                    <a:lnTo>
                      <a:pt x="3" y="1156"/>
                    </a:lnTo>
                    <a:lnTo>
                      <a:pt x="8" y="1158"/>
                    </a:lnTo>
                    <a:lnTo>
                      <a:pt x="14" y="1156"/>
                    </a:lnTo>
                    <a:lnTo>
                      <a:pt x="16" y="1150"/>
                    </a:lnTo>
                    <a:lnTo>
                      <a:pt x="8" y="1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44" name="Freeform 211">
                <a:extLst>
                  <a:ext uri="{FF2B5EF4-FFF2-40B4-BE49-F238E27FC236}">
                    <a16:creationId xmlns:a16="http://schemas.microsoft.com/office/drawing/2014/main" id="{E1BC1929-5171-4CFF-A6CF-F9616FABB780}"/>
                  </a:ext>
                </a:extLst>
              </p:cNvPr>
              <p:cNvSpPr>
                <a:spLocks/>
              </p:cNvSpPr>
              <p:nvPr/>
            </p:nvSpPr>
            <p:spPr bwMode="auto">
              <a:xfrm>
                <a:off x="1890" y="3163"/>
                <a:ext cx="464" cy="9"/>
              </a:xfrm>
              <a:custGeom>
                <a:avLst/>
                <a:gdLst>
                  <a:gd name="T0" fmla="*/ 14 w 929"/>
                  <a:gd name="T1" fmla="*/ 1 h 16"/>
                  <a:gd name="T2" fmla="*/ 14 w 929"/>
                  <a:gd name="T3" fmla="*/ 0 h 16"/>
                  <a:gd name="T4" fmla="*/ 0 w 929"/>
                  <a:gd name="T5" fmla="*/ 0 h 16"/>
                  <a:gd name="T6" fmla="*/ 0 w 929"/>
                  <a:gd name="T7" fmla="*/ 1 h 16"/>
                  <a:gd name="T8" fmla="*/ 14 w 929"/>
                  <a:gd name="T9" fmla="*/ 1 h 16"/>
                  <a:gd name="T10" fmla="*/ 14 w 929"/>
                  <a:gd name="T11" fmla="*/ 1 h 16"/>
                  <a:gd name="T12" fmla="*/ 14 w 929"/>
                  <a:gd name="T13" fmla="*/ 1 h 16"/>
                  <a:gd name="T14" fmla="*/ 14 w 929"/>
                  <a:gd name="T15" fmla="*/ 1 h 16"/>
                  <a:gd name="T16" fmla="*/ 14 w 929"/>
                  <a:gd name="T17" fmla="*/ 1 h 16"/>
                  <a:gd name="T18" fmla="*/ 14 w 929"/>
                  <a:gd name="T19" fmla="*/ 1 h 16"/>
                  <a:gd name="T20" fmla="*/ 14 w 929"/>
                  <a:gd name="T21" fmla="*/ 0 h 16"/>
                  <a:gd name="T22" fmla="*/ 14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913" y="8"/>
                    </a:moveTo>
                    <a:lnTo>
                      <a:pt x="921" y="0"/>
                    </a:lnTo>
                    <a:lnTo>
                      <a:pt x="0" y="0"/>
                    </a:lnTo>
                    <a:lnTo>
                      <a:pt x="0" y="16"/>
                    </a:lnTo>
                    <a:lnTo>
                      <a:pt x="921" y="16"/>
                    </a:lnTo>
                    <a:lnTo>
                      <a:pt x="929" y="8"/>
                    </a:lnTo>
                    <a:lnTo>
                      <a:pt x="921" y="16"/>
                    </a:lnTo>
                    <a:lnTo>
                      <a:pt x="926" y="14"/>
                    </a:lnTo>
                    <a:lnTo>
                      <a:pt x="929" y="8"/>
                    </a:lnTo>
                    <a:lnTo>
                      <a:pt x="926" y="2"/>
                    </a:lnTo>
                    <a:lnTo>
                      <a:pt x="921" y="0"/>
                    </a:lnTo>
                    <a:lnTo>
                      <a:pt x="91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45" name="Freeform 212">
                <a:extLst>
                  <a:ext uri="{FF2B5EF4-FFF2-40B4-BE49-F238E27FC236}">
                    <a16:creationId xmlns:a16="http://schemas.microsoft.com/office/drawing/2014/main" id="{A1D5C712-ABF7-43CA-A64A-255BC2D10347}"/>
                  </a:ext>
                </a:extLst>
              </p:cNvPr>
              <p:cNvSpPr>
                <a:spLocks/>
              </p:cNvSpPr>
              <p:nvPr/>
            </p:nvSpPr>
            <p:spPr bwMode="auto">
              <a:xfrm>
                <a:off x="2346" y="2589"/>
                <a:ext cx="8" cy="578"/>
              </a:xfrm>
              <a:custGeom>
                <a:avLst/>
                <a:gdLst>
                  <a:gd name="T0" fmla="*/ 1 w 16"/>
                  <a:gd name="T1" fmla="*/ 0 h 1158"/>
                  <a:gd name="T2" fmla="*/ 0 w 16"/>
                  <a:gd name="T3" fmla="*/ 0 h 1158"/>
                  <a:gd name="T4" fmla="*/ 0 w 16"/>
                  <a:gd name="T5" fmla="*/ 18 h 1158"/>
                  <a:gd name="T6" fmla="*/ 1 w 16"/>
                  <a:gd name="T7" fmla="*/ 18 h 1158"/>
                  <a:gd name="T8" fmla="*/ 1 w 16"/>
                  <a:gd name="T9" fmla="*/ 0 h 1158"/>
                  <a:gd name="T10" fmla="*/ 1 w 16"/>
                  <a:gd name="T11" fmla="*/ 0 h 1158"/>
                  <a:gd name="T12" fmla="*/ 1 w 16"/>
                  <a:gd name="T13" fmla="*/ 0 h 1158"/>
                  <a:gd name="T14" fmla="*/ 1 w 16"/>
                  <a:gd name="T15" fmla="*/ 0 h 1158"/>
                  <a:gd name="T16" fmla="*/ 1 w 16"/>
                  <a:gd name="T17" fmla="*/ 0 h 1158"/>
                  <a:gd name="T18" fmla="*/ 1 w 16"/>
                  <a:gd name="T19" fmla="*/ 0 h 1158"/>
                  <a:gd name="T20" fmla="*/ 0 w 16"/>
                  <a:gd name="T21" fmla="*/ 0 h 1158"/>
                  <a:gd name="T22" fmla="*/ 1 w 16"/>
                  <a:gd name="T23" fmla="*/ 0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6"/>
                    </a:moveTo>
                    <a:lnTo>
                      <a:pt x="0" y="8"/>
                    </a:lnTo>
                    <a:lnTo>
                      <a:pt x="0" y="1158"/>
                    </a:lnTo>
                    <a:lnTo>
                      <a:pt x="16" y="115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46" name="Freeform 213">
                <a:extLst>
                  <a:ext uri="{FF2B5EF4-FFF2-40B4-BE49-F238E27FC236}">
                    <a16:creationId xmlns:a16="http://schemas.microsoft.com/office/drawing/2014/main" id="{AB9D88D7-25B0-4EC4-B4D4-1308308D221B}"/>
                  </a:ext>
                </a:extLst>
              </p:cNvPr>
              <p:cNvSpPr>
                <a:spLocks/>
              </p:cNvSpPr>
              <p:nvPr/>
            </p:nvSpPr>
            <p:spPr bwMode="auto">
              <a:xfrm>
                <a:off x="1834" y="2591"/>
                <a:ext cx="575" cy="574"/>
              </a:xfrm>
              <a:custGeom>
                <a:avLst/>
                <a:gdLst>
                  <a:gd name="T0" fmla="*/ 0 w 1148"/>
                  <a:gd name="T1" fmla="*/ 3 h 1147"/>
                  <a:gd name="T2" fmla="*/ 3 w 1148"/>
                  <a:gd name="T3" fmla="*/ 0 h 1147"/>
                  <a:gd name="T4" fmla="*/ 18 w 1148"/>
                  <a:gd name="T5" fmla="*/ 15 h 1147"/>
                  <a:gd name="T6" fmla="*/ 15 w 1148"/>
                  <a:gd name="T7" fmla="*/ 18 h 1147"/>
                  <a:gd name="T8" fmla="*/ 0 w 1148"/>
                  <a:gd name="T9" fmla="*/ 3 h 1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8" h="1147">
                    <a:moveTo>
                      <a:pt x="0" y="190"/>
                    </a:moveTo>
                    <a:lnTo>
                      <a:pt x="190" y="0"/>
                    </a:lnTo>
                    <a:lnTo>
                      <a:pt x="1148" y="957"/>
                    </a:lnTo>
                    <a:lnTo>
                      <a:pt x="958" y="1147"/>
                    </a:lnTo>
                    <a:lnTo>
                      <a:pt x="0" y="19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47" name="Freeform 214">
                <a:extLst>
                  <a:ext uri="{FF2B5EF4-FFF2-40B4-BE49-F238E27FC236}">
                    <a16:creationId xmlns:a16="http://schemas.microsoft.com/office/drawing/2014/main" id="{2A63C720-E419-41FD-B09E-1333918286D0}"/>
                  </a:ext>
                </a:extLst>
              </p:cNvPr>
              <p:cNvSpPr>
                <a:spLocks/>
              </p:cNvSpPr>
              <p:nvPr/>
            </p:nvSpPr>
            <p:spPr bwMode="auto">
              <a:xfrm>
                <a:off x="1832" y="2587"/>
                <a:ext cx="101" cy="101"/>
              </a:xfrm>
              <a:custGeom>
                <a:avLst/>
                <a:gdLst>
                  <a:gd name="T0" fmla="*/ 4 w 202"/>
                  <a:gd name="T1" fmla="*/ 1 h 201"/>
                  <a:gd name="T2" fmla="*/ 3 w 202"/>
                  <a:gd name="T3" fmla="*/ 1 h 201"/>
                  <a:gd name="T4" fmla="*/ 0 w 202"/>
                  <a:gd name="T5" fmla="*/ 3 h 201"/>
                  <a:gd name="T6" fmla="*/ 1 w 202"/>
                  <a:gd name="T7" fmla="*/ 4 h 201"/>
                  <a:gd name="T8" fmla="*/ 4 w 202"/>
                  <a:gd name="T9" fmla="*/ 1 h 201"/>
                  <a:gd name="T10" fmla="*/ 3 w 202"/>
                  <a:gd name="T11" fmla="*/ 1 h 201"/>
                  <a:gd name="T12" fmla="*/ 4 w 202"/>
                  <a:gd name="T13" fmla="*/ 1 h 201"/>
                  <a:gd name="T14" fmla="*/ 4 w 202"/>
                  <a:gd name="T15" fmla="*/ 1 h 201"/>
                  <a:gd name="T16" fmla="*/ 4 w 202"/>
                  <a:gd name="T17" fmla="*/ 1 h 201"/>
                  <a:gd name="T18" fmla="*/ 4 w 202"/>
                  <a:gd name="T19" fmla="*/ 0 h 201"/>
                  <a:gd name="T20" fmla="*/ 3 w 202"/>
                  <a:gd name="T21" fmla="*/ 1 h 201"/>
                  <a:gd name="T22" fmla="*/ 4 w 202"/>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1">
                    <a:moveTo>
                      <a:pt x="199" y="2"/>
                    </a:moveTo>
                    <a:lnTo>
                      <a:pt x="190" y="2"/>
                    </a:lnTo>
                    <a:lnTo>
                      <a:pt x="0" y="192"/>
                    </a:lnTo>
                    <a:lnTo>
                      <a:pt x="9" y="201"/>
                    </a:lnTo>
                    <a:lnTo>
                      <a:pt x="199" y="11"/>
                    </a:lnTo>
                    <a:lnTo>
                      <a:pt x="190" y="11"/>
                    </a:lnTo>
                    <a:lnTo>
                      <a:pt x="199" y="11"/>
                    </a:lnTo>
                    <a:lnTo>
                      <a:pt x="202" y="7"/>
                    </a:lnTo>
                    <a:lnTo>
                      <a:pt x="199" y="2"/>
                    </a:lnTo>
                    <a:lnTo>
                      <a:pt x="195" y="0"/>
                    </a:lnTo>
                    <a:lnTo>
                      <a:pt x="190" y="2"/>
                    </a:lnTo>
                    <a:lnTo>
                      <a:pt x="1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48" name="Freeform 215">
                <a:extLst>
                  <a:ext uri="{FF2B5EF4-FFF2-40B4-BE49-F238E27FC236}">
                    <a16:creationId xmlns:a16="http://schemas.microsoft.com/office/drawing/2014/main" id="{AE242A34-D889-43F3-BCAA-9EAA897AF79A}"/>
                  </a:ext>
                </a:extLst>
              </p:cNvPr>
              <p:cNvSpPr>
                <a:spLocks/>
              </p:cNvSpPr>
              <p:nvPr/>
            </p:nvSpPr>
            <p:spPr bwMode="auto">
              <a:xfrm>
                <a:off x="1927" y="2589"/>
                <a:ext cx="485" cy="484"/>
              </a:xfrm>
              <a:custGeom>
                <a:avLst/>
                <a:gdLst>
                  <a:gd name="T0" fmla="*/ 16 w 970"/>
                  <a:gd name="T1" fmla="*/ 15 h 969"/>
                  <a:gd name="T2" fmla="*/ 16 w 970"/>
                  <a:gd name="T3" fmla="*/ 14 h 969"/>
                  <a:gd name="T4" fmla="*/ 1 w 970"/>
                  <a:gd name="T5" fmla="*/ 0 h 969"/>
                  <a:gd name="T6" fmla="*/ 0 w 970"/>
                  <a:gd name="T7" fmla="*/ 0 h 969"/>
                  <a:gd name="T8" fmla="*/ 15 w 970"/>
                  <a:gd name="T9" fmla="*/ 15 h 969"/>
                  <a:gd name="T10" fmla="*/ 15 w 970"/>
                  <a:gd name="T11" fmla="*/ 14 h 969"/>
                  <a:gd name="T12" fmla="*/ 15 w 970"/>
                  <a:gd name="T13" fmla="*/ 15 h 969"/>
                  <a:gd name="T14" fmla="*/ 16 w 970"/>
                  <a:gd name="T15" fmla="*/ 15 h 969"/>
                  <a:gd name="T16" fmla="*/ 16 w 970"/>
                  <a:gd name="T17" fmla="*/ 15 h 969"/>
                  <a:gd name="T18" fmla="*/ 16 w 970"/>
                  <a:gd name="T19" fmla="*/ 15 h 969"/>
                  <a:gd name="T20" fmla="*/ 16 w 970"/>
                  <a:gd name="T21" fmla="*/ 14 h 969"/>
                  <a:gd name="T22" fmla="*/ 16 w 970"/>
                  <a:gd name="T23" fmla="*/ 15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968" y="967"/>
                    </a:moveTo>
                    <a:lnTo>
                      <a:pt x="968" y="957"/>
                    </a:lnTo>
                    <a:lnTo>
                      <a:pt x="9" y="0"/>
                    </a:lnTo>
                    <a:lnTo>
                      <a:pt x="0" y="9"/>
                    </a:lnTo>
                    <a:lnTo>
                      <a:pt x="958" y="967"/>
                    </a:lnTo>
                    <a:lnTo>
                      <a:pt x="958" y="957"/>
                    </a:lnTo>
                    <a:lnTo>
                      <a:pt x="958" y="967"/>
                    </a:lnTo>
                    <a:lnTo>
                      <a:pt x="963" y="969"/>
                    </a:lnTo>
                    <a:lnTo>
                      <a:pt x="968" y="967"/>
                    </a:lnTo>
                    <a:lnTo>
                      <a:pt x="970" y="962"/>
                    </a:lnTo>
                    <a:lnTo>
                      <a:pt x="968" y="957"/>
                    </a:lnTo>
                    <a:lnTo>
                      <a:pt x="968" y="9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49" name="Freeform 216">
                <a:extLst>
                  <a:ext uri="{FF2B5EF4-FFF2-40B4-BE49-F238E27FC236}">
                    <a16:creationId xmlns:a16="http://schemas.microsoft.com/office/drawing/2014/main" id="{7F7C2977-6092-450B-BC79-A9B50FBB2C21}"/>
                  </a:ext>
                </a:extLst>
              </p:cNvPr>
              <p:cNvSpPr>
                <a:spLocks/>
              </p:cNvSpPr>
              <p:nvPr/>
            </p:nvSpPr>
            <p:spPr bwMode="auto">
              <a:xfrm>
                <a:off x="2310" y="3067"/>
                <a:ext cx="101" cy="101"/>
              </a:xfrm>
              <a:custGeom>
                <a:avLst/>
                <a:gdLst>
                  <a:gd name="T0" fmla="*/ 1 w 202"/>
                  <a:gd name="T1" fmla="*/ 4 h 202"/>
                  <a:gd name="T2" fmla="*/ 1 w 202"/>
                  <a:gd name="T3" fmla="*/ 4 h 202"/>
                  <a:gd name="T4" fmla="*/ 4 w 202"/>
                  <a:gd name="T5" fmla="*/ 1 h 202"/>
                  <a:gd name="T6" fmla="*/ 3 w 202"/>
                  <a:gd name="T7" fmla="*/ 0 h 202"/>
                  <a:gd name="T8" fmla="*/ 1 w 202"/>
                  <a:gd name="T9" fmla="*/ 3 h 202"/>
                  <a:gd name="T10" fmla="*/ 1 w 202"/>
                  <a:gd name="T11" fmla="*/ 3 h 202"/>
                  <a:gd name="T12" fmla="*/ 1 w 202"/>
                  <a:gd name="T13" fmla="*/ 3 h 202"/>
                  <a:gd name="T14" fmla="*/ 0 w 202"/>
                  <a:gd name="T15" fmla="*/ 4 h 202"/>
                  <a:gd name="T16" fmla="*/ 1 w 202"/>
                  <a:gd name="T17" fmla="*/ 4 h 202"/>
                  <a:gd name="T18" fmla="*/ 1 w 202"/>
                  <a:gd name="T19" fmla="*/ 4 h 202"/>
                  <a:gd name="T20" fmla="*/ 1 w 202"/>
                  <a:gd name="T21" fmla="*/ 4 h 202"/>
                  <a:gd name="T22" fmla="*/ 1 w 202"/>
                  <a:gd name="T23" fmla="*/ 4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2">
                    <a:moveTo>
                      <a:pt x="2" y="200"/>
                    </a:moveTo>
                    <a:lnTo>
                      <a:pt x="12" y="200"/>
                    </a:lnTo>
                    <a:lnTo>
                      <a:pt x="202" y="10"/>
                    </a:lnTo>
                    <a:lnTo>
                      <a:pt x="192" y="0"/>
                    </a:lnTo>
                    <a:lnTo>
                      <a:pt x="2" y="191"/>
                    </a:lnTo>
                    <a:lnTo>
                      <a:pt x="12" y="191"/>
                    </a:lnTo>
                    <a:lnTo>
                      <a:pt x="2" y="191"/>
                    </a:lnTo>
                    <a:lnTo>
                      <a:pt x="0" y="195"/>
                    </a:lnTo>
                    <a:lnTo>
                      <a:pt x="2" y="200"/>
                    </a:lnTo>
                    <a:lnTo>
                      <a:pt x="7" y="202"/>
                    </a:lnTo>
                    <a:lnTo>
                      <a:pt x="12" y="200"/>
                    </a:lnTo>
                    <a:lnTo>
                      <a:pt x="2"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50" name="Freeform 217">
                <a:extLst>
                  <a:ext uri="{FF2B5EF4-FFF2-40B4-BE49-F238E27FC236}">
                    <a16:creationId xmlns:a16="http://schemas.microsoft.com/office/drawing/2014/main" id="{350493D4-E21D-4FEE-82FB-3ADCF4170F44}"/>
                  </a:ext>
                </a:extLst>
              </p:cNvPr>
              <p:cNvSpPr>
                <a:spLocks/>
              </p:cNvSpPr>
              <p:nvPr/>
            </p:nvSpPr>
            <p:spPr bwMode="auto">
              <a:xfrm>
                <a:off x="1831" y="2682"/>
                <a:ext cx="485" cy="485"/>
              </a:xfrm>
              <a:custGeom>
                <a:avLst/>
                <a:gdLst>
                  <a:gd name="T0" fmla="*/ 1 w 970"/>
                  <a:gd name="T1" fmla="*/ 1 h 969"/>
                  <a:gd name="T2" fmla="*/ 1 w 970"/>
                  <a:gd name="T3" fmla="*/ 1 h 969"/>
                  <a:gd name="T4" fmla="*/ 15 w 970"/>
                  <a:gd name="T5" fmla="*/ 16 h 969"/>
                  <a:gd name="T6" fmla="*/ 16 w 970"/>
                  <a:gd name="T7" fmla="*/ 15 h 969"/>
                  <a:gd name="T8" fmla="*/ 1 w 970"/>
                  <a:gd name="T9" fmla="*/ 1 h 969"/>
                  <a:gd name="T10" fmla="*/ 1 w 970"/>
                  <a:gd name="T11" fmla="*/ 1 h 969"/>
                  <a:gd name="T12" fmla="*/ 1 w 970"/>
                  <a:gd name="T13" fmla="*/ 1 h 969"/>
                  <a:gd name="T14" fmla="*/ 1 w 970"/>
                  <a:gd name="T15" fmla="*/ 0 h 969"/>
                  <a:gd name="T16" fmla="*/ 1 w 970"/>
                  <a:gd name="T17" fmla="*/ 1 h 969"/>
                  <a:gd name="T18" fmla="*/ 0 w 970"/>
                  <a:gd name="T19" fmla="*/ 1 h 969"/>
                  <a:gd name="T20" fmla="*/ 1 w 970"/>
                  <a:gd name="T21" fmla="*/ 1 h 969"/>
                  <a:gd name="T22" fmla="*/ 1 w 970"/>
                  <a:gd name="T23" fmla="*/ 1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2" y="2"/>
                    </a:moveTo>
                    <a:lnTo>
                      <a:pt x="2" y="11"/>
                    </a:lnTo>
                    <a:lnTo>
                      <a:pt x="960" y="969"/>
                    </a:lnTo>
                    <a:lnTo>
                      <a:pt x="970" y="960"/>
                    </a:lnTo>
                    <a:lnTo>
                      <a:pt x="11" y="2"/>
                    </a:lnTo>
                    <a:lnTo>
                      <a:pt x="11" y="11"/>
                    </a:lnTo>
                    <a:lnTo>
                      <a:pt x="11"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51" name="Freeform 218">
                <a:extLst>
                  <a:ext uri="{FF2B5EF4-FFF2-40B4-BE49-F238E27FC236}">
                    <a16:creationId xmlns:a16="http://schemas.microsoft.com/office/drawing/2014/main" id="{363C21EE-BBFF-4DB5-8120-B90A04BCF612}"/>
                  </a:ext>
                </a:extLst>
              </p:cNvPr>
              <p:cNvSpPr>
                <a:spLocks/>
              </p:cNvSpPr>
              <p:nvPr/>
            </p:nvSpPr>
            <p:spPr bwMode="auto">
              <a:xfrm>
                <a:off x="1825" y="2582"/>
                <a:ext cx="592" cy="592"/>
              </a:xfrm>
              <a:custGeom>
                <a:avLst/>
                <a:gdLst>
                  <a:gd name="T0" fmla="*/ 0 w 1185"/>
                  <a:gd name="T1" fmla="*/ 15 h 1185"/>
                  <a:gd name="T2" fmla="*/ 15 w 1185"/>
                  <a:gd name="T3" fmla="*/ 0 h 1185"/>
                  <a:gd name="T4" fmla="*/ 18 w 1185"/>
                  <a:gd name="T5" fmla="*/ 2 h 1185"/>
                  <a:gd name="T6" fmla="*/ 2 w 1185"/>
                  <a:gd name="T7" fmla="*/ 18 h 1185"/>
                  <a:gd name="T8" fmla="*/ 0 w 1185"/>
                  <a:gd name="T9" fmla="*/ 15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85" h="1185">
                    <a:moveTo>
                      <a:pt x="0" y="995"/>
                    </a:moveTo>
                    <a:lnTo>
                      <a:pt x="994" y="0"/>
                    </a:lnTo>
                    <a:lnTo>
                      <a:pt x="1185" y="190"/>
                    </a:lnTo>
                    <a:lnTo>
                      <a:pt x="191" y="1185"/>
                    </a:lnTo>
                    <a:lnTo>
                      <a:pt x="0" y="99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52" name="Freeform 219">
                <a:extLst>
                  <a:ext uri="{FF2B5EF4-FFF2-40B4-BE49-F238E27FC236}">
                    <a16:creationId xmlns:a16="http://schemas.microsoft.com/office/drawing/2014/main" id="{D184B287-4175-4421-83EA-66A86BF410A8}"/>
                  </a:ext>
                </a:extLst>
              </p:cNvPr>
              <p:cNvSpPr>
                <a:spLocks/>
              </p:cNvSpPr>
              <p:nvPr/>
            </p:nvSpPr>
            <p:spPr bwMode="auto">
              <a:xfrm>
                <a:off x="1822" y="2578"/>
                <a:ext cx="503" cy="503"/>
              </a:xfrm>
              <a:custGeom>
                <a:avLst/>
                <a:gdLst>
                  <a:gd name="T0" fmla="*/ 16 w 1006"/>
                  <a:gd name="T1" fmla="*/ 1 h 1006"/>
                  <a:gd name="T2" fmla="*/ 16 w 1006"/>
                  <a:gd name="T3" fmla="*/ 1 h 1006"/>
                  <a:gd name="T4" fmla="*/ 0 w 1006"/>
                  <a:gd name="T5" fmla="*/ 16 h 1006"/>
                  <a:gd name="T6" fmla="*/ 1 w 1006"/>
                  <a:gd name="T7" fmla="*/ 16 h 1006"/>
                  <a:gd name="T8" fmla="*/ 16 w 1006"/>
                  <a:gd name="T9" fmla="*/ 1 h 1006"/>
                  <a:gd name="T10" fmla="*/ 16 w 1006"/>
                  <a:gd name="T11" fmla="*/ 1 h 1006"/>
                  <a:gd name="T12" fmla="*/ 16 w 1006"/>
                  <a:gd name="T13" fmla="*/ 1 h 1006"/>
                  <a:gd name="T14" fmla="*/ 16 w 1006"/>
                  <a:gd name="T15" fmla="*/ 1 h 1006"/>
                  <a:gd name="T16" fmla="*/ 16 w 1006"/>
                  <a:gd name="T17" fmla="*/ 1 h 1006"/>
                  <a:gd name="T18" fmla="*/ 16 w 1006"/>
                  <a:gd name="T19" fmla="*/ 0 h 1006"/>
                  <a:gd name="T20" fmla="*/ 16 w 1006"/>
                  <a:gd name="T21" fmla="*/ 1 h 1006"/>
                  <a:gd name="T22" fmla="*/ 16 w 1006"/>
                  <a:gd name="T23" fmla="*/ 1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1004" y="3"/>
                    </a:moveTo>
                    <a:lnTo>
                      <a:pt x="994" y="3"/>
                    </a:lnTo>
                    <a:lnTo>
                      <a:pt x="0" y="997"/>
                    </a:lnTo>
                    <a:lnTo>
                      <a:pt x="10" y="1006"/>
                    </a:lnTo>
                    <a:lnTo>
                      <a:pt x="1004" y="12"/>
                    </a:lnTo>
                    <a:lnTo>
                      <a:pt x="994" y="12"/>
                    </a:lnTo>
                    <a:lnTo>
                      <a:pt x="1004" y="12"/>
                    </a:lnTo>
                    <a:lnTo>
                      <a:pt x="1006" y="7"/>
                    </a:lnTo>
                    <a:lnTo>
                      <a:pt x="1004" y="3"/>
                    </a:lnTo>
                    <a:lnTo>
                      <a:pt x="999" y="0"/>
                    </a:lnTo>
                    <a:lnTo>
                      <a:pt x="994" y="3"/>
                    </a:lnTo>
                    <a:lnTo>
                      <a:pt x="100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53" name="Freeform 220">
                <a:extLst>
                  <a:ext uri="{FF2B5EF4-FFF2-40B4-BE49-F238E27FC236}">
                    <a16:creationId xmlns:a16="http://schemas.microsoft.com/office/drawing/2014/main" id="{5789813A-4636-44F8-AFEE-DE44A665C8F0}"/>
                  </a:ext>
                </a:extLst>
              </p:cNvPr>
              <p:cNvSpPr>
                <a:spLocks/>
              </p:cNvSpPr>
              <p:nvPr/>
            </p:nvSpPr>
            <p:spPr bwMode="auto">
              <a:xfrm>
                <a:off x="2319" y="2579"/>
                <a:ext cx="102" cy="101"/>
              </a:xfrm>
              <a:custGeom>
                <a:avLst/>
                <a:gdLst>
                  <a:gd name="T0" fmla="*/ 4 w 203"/>
                  <a:gd name="T1" fmla="*/ 4 h 201"/>
                  <a:gd name="T2" fmla="*/ 4 w 203"/>
                  <a:gd name="T3" fmla="*/ 3 h 201"/>
                  <a:gd name="T4" fmla="*/ 1 w 203"/>
                  <a:gd name="T5" fmla="*/ 0 h 201"/>
                  <a:gd name="T6" fmla="*/ 0 w 203"/>
                  <a:gd name="T7" fmla="*/ 1 h 201"/>
                  <a:gd name="T8" fmla="*/ 3 w 203"/>
                  <a:gd name="T9" fmla="*/ 4 h 201"/>
                  <a:gd name="T10" fmla="*/ 3 w 203"/>
                  <a:gd name="T11" fmla="*/ 3 h 201"/>
                  <a:gd name="T12" fmla="*/ 3 w 203"/>
                  <a:gd name="T13" fmla="*/ 4 h 201"/>
                  <a:gd name="T14" fmla="*/ 4 w 203"/>
                  <a:gd name="T15" fmla="*/ 4 h 201"/>
                  <a:gd name="T16" fmla="*/ 4 w 203"/>
                  <a:gd name="T17" fmla="*/ 4 h 201"/>
                  <a:gd name="T18" fmla="*/ 4 w 203"/>
                  <a:gd name="T19" fmla="*/ 4 h 201"/>
                  <a:gd name="T20" fmla="*/ 4 w 203"/>
                  <a:gd name="T21" fmla="*/ 3 h 201"/>
                  <a:gd name="T22" fmla="*/ 4 w 203"/>
                  <a:gd name="T23" fmla="*/ 4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01" y="199"/>
                    </a:moveTo>
                    <a:lnTo>
                      <a:pt x="201" y="190"/>
                    </a:lnTo>
                    <a:lnTo>
                      <a:pt x="10" y="0"/>
                    </a:lnTo>
                    <a:lnTo>
                      <a:pt x="0" y="9"/>
                    </a:lnTo>
                    <a:lnTo>
                      <a:pt x="192" y="199"/>
                    </a:lnTo>
                    <a:lnTo>
                      <a:pt x="192" y="190"/>
                    </a:lnTo>
                    <a:lnTo>
                      <a:pt x="192" y="199"/>
                    </a:lnTo>
                    <a:lnTo>
                      <a:pt x="196" y="201"/>
                    </a:lnTo>
                    <a:lnTo>
                      <a:pt x="201" y="199"/>
                    </a:lnTo>
                    <a:lnTo>
                      <a:pt x="203" y="194"/>
                    </a:lnTo>
                    <a:lnTo>
                      <a:pt x="201" y="190"/>
                    </a:lnTo>
                    <a:lnTo>
                      <a:pt x="20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54" name="Freeform 221">
                <a:extLst>
                  <a:ext uri="{FF2B5EF4-FFF2-40B4-BE49-F238E27FC236}">
                    <a16:creationId xmlns:a16="http://schemas.microsoft.com/office/drawing/2014/main" id="{FFCDF419-1D8C-467D-8274-F3CAC352947E}"/>
                  </a:ext>
                </a:extLst>
              </p:cNvPr>
              <p:cNvSpPr>
                <a:spLocks/>
              </p:cNvSpPr>
              <p:nvPr/>
            </p:nvSpPr>
            <p:spPr bwMode="auto">
              <a:xfrm>
                <a:off x="1917" y="2674"/>
                <a:ext cx="502" cy="503"/>
              </a:xfrm>
              <a:custGeom>
                <a:avLst/>
                <a:gdLst>
                  <a:gd name="T0" fmla="*/ 0 w 1006"/>
                  <a:gd name="T1" fmla="*/ 16 h 1006"/>
                  <a:gd name="T2" fmla="*/ 0 w 1006"/>
                  <a:gd name="T3" fmla="*/ 16 h 1006"/>
                  <a:gd name="T4" fmla="*/ 15 w 1006"/>
                  <a:gd name="T5" fmla="*/ 1 h 1006"/>
                  <a:gd name="T6" fmla="*/ 15 w 1006"/>
                  <a:gd name="T7" fmla="*/ 0 h 1006"/>
                  <a:gd name="T8" fmla="*/ 0 w 1006"/>
                  <a:gd name="T9" fmla="*/ 16 h 1006"/>
                  <a:gd name="T10" fmla="*/ 0 w 1006"/>
                  <a:gd name="T11" fmla="*/ 16 h 1006"/>
                  <a:gd name="T12" fmla="*/ 0 w 1006"/>
                  <a:gd name="T13" fmla="*/ 16 h 1006"/>
                  <a:gd name="T14" fmla="*/ 0 w 1006"/>
                  <a:gd name="T15" fmla="*/ 16 h 1006"/>
                  <a:gd name="T16" fmla="*/ 0 w 1006"/>
                  <a:gd name="T17" fmla="*/ 16 h 1006"/>
                  <a:gd name="T18" fmla="*/ 0 w 1006"/>
                  <a:gd name="T19" fmla="*/ 16 h 1006"/>
                  <a:gd name="T20" fmla="*/ 0 w 1006"/>
                  <a:gd name="T21" fmla="*/ 16 h 1006"/>
                  <a:gd name="T22" fmla="*/ 0 w 1006"/>
                  <a:gd name="T23" fmla="*/ 16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3" y="1003"/>
                    </a:moveTo>
                    <a:lnTo>
                      <a:pt x="12" y="1003"/>
                    </a:lnTo>
                    <a:lnTo>
                      <a:pt x="1006" y="9"/>
                    </a:lnTo>
                    <a:lnTo>
                      <a:pt x="997" y="0"/>
                    </a:lnTo>
                    <a:lnTo>
                      <a:pt x="3" y="994"/>
                    </a:lnTo>
                    <a:lnTo>
                      <a:pt x="12" y="994"/>
                    </a:lnTo>
                    <a:lnTo>
                      <a:pt x="3" y="994"/>
                    </a:lnTo>
                    <a:lnTo>
                      <a:pt x="0" y="999"/>
                    </a:lnTo>
                    <a:lnTo>
                      <a:pt x="3" y="1003"/>
                    </a:lnTo>
                    <a:lnTo>
                      <a:pt x="7" y="1006"/>
                    </a:lnTo>
                    <a:lnTo>
                      <a:pt x="12" y="1003"/>
                    </a:lnTo>
                    <a:lnTo>
                      <a:pt x="3" y="10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55" name="Freeform 222">
                <a:extLst>
                  <a:ext uri="{FF2B5EF4-FFF2-40B4-BE49-F238E27FC236}">
                    <a16:creationId xmlns:a16="http://schemas.microsoft.com/office/drawing/2014/main" id="{E449ED6E-75B3-4E05-BBC0-78152178350A}"/>
                  </a:ext>
                </a:extLst>
              </p:cNvPr>
              <p:cNvSpPr>
                <a:spLocks/>
              </p:cNvSpPr>
              <p:nvPr/>
            </p:nvSpPr>
            <p:spPr bwMode="auto">
              <a:xfrm>
                <a:off x="1821" y="3075"/>
                <a:ext cx="101" cy="101"/>
              </a:xfrm>
              <a:custGeom>
                <a:avLst/>
                <a:gdLst>
                  <a:gd name="T0" fmla="*/ 0 w 203"/>
                  <a:gd name="T1" fmla="*/ 1 h 201"/>
                  <a:gd name="T2" fmla="*/ 0 w 203"/>
                  <a:gd name="T3" fmla="*/ 1 h 201"/>
                  <a:gd name="T4" fmla="*/ 3 w 203"/>
                  <a:gd name="T5" fmla="*/ 4 h 201"/>
                  <a:gd name="T6" fmla="*/ 3 w 203"/>
                  <a:gd name="T7" fmla="*/ 3 h 201"/>
                  <a:gd name="T8" fmla="*/ 0 w 203"/>
                  <a:gd name="T9" fmla="*/ 1 h 201"/>
                  <a:gd name="T10" fmla="*/ 0 w 203"/>
                  <a:gd name="T11" fmla="*/ 1 h 201"/>
                  <a:gd name="T12" fmla="*/ 0 w 203"/>
                  <a:gd name="T13" fmla="*/ 1 h 201"/>
                  <a:gd name="T14" fmla="*/ 0 w 203"/>
                  <a:gd name="T15" fmla="*/ 0 h 201"/>
                  <a:gd name="T16" fmla="*/ 0 w 203"/>
                  <a:gd name="T17" fmla="*/ 1 h 201"/>
                  <a:gd name="T18" fmla="*/ 0 w 203"/>
                  <a:gd name="T19" fmla="*/ 1 h 201"/>
                  <a:gd name="T20" fmla="*/ 0 w 203"/>
                  <a:gd name="T21" fmla="*/ 1 h 201"/>
                  <a:gd name="T22" fmla="*/ 0 w 203"/>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 y="2"/>
                    </a:moveTo>
                    <a:lnTo>
                      <a:pt x="2" y="11"/>
                    </a:lnTo>
                    <a:lnTo>
                      <a:pt x="194" y="201"/>
                    </a:lnTo>
                    <a:lnTo>
                      <a:pt x="203" y="192"/>
                    </a:lnTo>
                    <a:lnTo>
                      <a:pt x="12" y="2"/>
                    </a:lnTo>
                    <a:lnTo>
                      <a:pt x="12" y="11"/>
                    </a:lnTo>
                    <a:lnTo>
                      <a:pt x="12"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56" name="Freeform 223">
                <a:extLst>
                  <a:ext uri="{FF2B5EF4-FFF2-40B4-BE49-F238E27FC236}">
                    <a16:creationId xmlns:a16="http://schemas.microsoft.com/office/drawing/2014/main" id="{95BD4A6F-23DD-44C3-B1FF-5D09D6A1C3A3}"/>
                  </a:ext>
                </a:extLst>
              </p:cNvPr>
              <p:cNvSpPr>
                <a:spLocks/>
              </p:cNvSpPr>
              <p:nvPr/>
            </p:nvSpPr>
            <p:spPr bwMode="auto">
              <a:xfrm>
                <a:off x="2034" y="2792"/>
                <a:ext cx="174" cy="173"/>
              </a:xfrm>
              <a:custGeom>
                <a:avLst/>
                <a:gdLst>
                  <a:gd name="T0" fmla="*/ 1 w 347"/>
                  <a:gd name="T1" fmla="*/ 1 h 345"/>
                  <a:gd name="T2" fmla="*/ 1 w 347"/>
                  <a:gd name="T3" fmla="*/ 1 h 345"/>
                  <a:gd name="T4" fmla="*/ 2 w 347"/>
                  <a:gd name="T5" fmla="*/ 1 h 345"/>
                  <a:gd name="T6" fmla="*/ 2 w 347"/>
                  <a:gd name="T7" fmla="*/ 1 h 345"/>
                  <a:gd name="T8" fmla="*/ 2 w 347"/>
                  <a:gd name="T9" fmla="*/ 1 h 345"/>
                  <a:gd name="T10" fmla="*/ 2 w 347"/>
                  <a:gd name="T11" fmla="*/ 1 h 345"/>
                  <a:gd name="T12" fmla="*/ 3 w 347"/>
                  <a:gd name="T13" fmla="*/ 1 h 345"/>
                  <a:gd name="T14" fmla="*/ 3 w 347"/>
                  <a:gd name="T15" fmla="*/ 1 h 345"/>
                  <a:gd name="T16" fmla="*/ 3 w 347"/>
                  <a:gd name="T17" fmla="*/ 0 h 345"/>
                  <a:gd name="T18" fmla="*/ 3 w 347"/>
                  <a:gd name="T19" fmla="*/ 0 h 345"/>
                  <a:gd name="T20" fmla="*/ 4 w 347"/>
                  <a:gd name="T21" fmla="*/ 1 h 345"/>
                  <a:gd name="T22" fmla="*/ 4 w 347"/>
                  <a:gd name="T23" fmla="*/ 1 h 345"/>
                  <a:gd name="T24" fmla="*/ 4 w 347"/>
                  <a:gd name="T25" fmla="*/ 1 h 345"/>
                  <a:gd name="T26" fmla="*/ 4 w 347"/>
                  <a:gd name="T27" fmla="*/ 1 h 345"/>
                  <a:gd name="T28" fmla="*/ 5 w 347"/>
                  <a:gd name="T29" fmla="*/ 1 h 345"/>
                  <a:gd name="T30" fmla="*/ 5 w 347"/>
                  <a:gd name="T31" fmla="*/ 1 h 345"/>
                  <a:gd name="T32" fmla="*/ 5 w 347"/>
                  <a:gd name="T33" fmla="*/ 1 h 345"/>
                  <a:gd name="T34" fmla="*/ 5 w 347"/>
                  <a:gd name="T35" fmla="*/ 2 h 345"/>
                  <a:gd name="T36" fmla="*/ 6 w 347"/>
                  <a:gd name="T37" fmla="*/ 2 h 345"/>
                  <a:gd name="T38" fmla="*/ 6 w 347"/>
                  <a:gd name="T39" fmla="*/ 3 h 345"/>
                  <a:gd name="T40" fmla="*/ 6 w 347"/>
                  <a:gd name="T41" fmla="*/ 3 h 345"/>
                  <a:gd name="T42" fmla="*/ 6 w 347"/>
                  <a:gd name="T43" fmla="*/ 4 h 345"/>
                  <a:gd name="T44" fmla="*/ 6 w 347"/>
                  <a:gd name="T45" fmla="*/ 4 h 345"/>
                  <a:gd name="T46" fmla="*/ 5 w 347"/>
                  <a:gd name="T47" fmla="*/ 5 h 345"/>
                  <a:gd name="T48" fmla="*/ 5 w 347"/>
                  <a:gd name="T49" fmla="*/ 5 h 345"/>
                  <a:gd name="T50" fmla="*/ 5 w 347"/>
                  <a:gd name="T51" fmla="*/ 5 h 345"/>
                  <a:gd name="T52" fmla="*/ 5 w 347"/>
                  <a:gd name="T53" fmla="*/ 5 h 345"/>
                  <a:gd name="T54" fmla="*/ 4 w 347"/>
                  <a:gd name="T55" fmla="*/ 6 h 345"/>
                  <a:gd name="T56" fmla="*/ 4 w 347"/>
                  <a:gd name="T57" fmla="*/ 6 h 345"/>
                  <a:gd name="T58" fmla="*/ 4 w 347"/>
                  <a:gd name="T59" fmla="*/ 6 h 345"/>
                  <a:gd name="T60" fmla="*/ 4 w 347"/>
                  <a:gd name="T61" fmla="*/ 6 h 345"/>
                  <a:gd name="T62" fmla="*/ 3 w 347"/>
                  <a:gd name="T63" fmla="*/ 6 h 345"/>
                  <a:gd name="T64" fmla="*/ 3 w 347"/>
                  <a:gd name="T65" fmla="*/ 6 h 345"/>
                  <a:gd name="T66" fmla="*/ 3 w 347"/>
                  <a:gd name="T67" fmla="*/ 6 h 345"/>
                  <a:gd name="T68" fmla="*/ 3 w 347"/>
                  <a:gd name="T69" fmla="*/ 6 h 345"/>
                  <a:gd name="T70" fmla="*/ 2 w 347"/>
                  <a:gd name="T71" fmla="*/ 6 h 345"/>
                  <a:gd name="T72" fmla="*/ 2 w 347"/>
                  <a:gd name="T73" fmla="*/ 6 h 345"/>
                  <a:gd name="T74" fmla="*/ 2 w 347"/>
                  <a:gd name="T75" fmla="*/ 6 h 345"/>
                  <a:gd name="T76" fmla="*/ 2 w 347"/>
                  <a:gd name="T77" fmla="*/ 5 h 345"/>
                  <a:gd name="T78" fmla="*/ 2 w 347"/>
                  <a:gd name="T79" fmla="*/ 5 h 345"/>
                  <a:gd name="T80" fmla="*/ 1 w 347"/>
                  <a:gd name="T81" fmla="*/ 5 h 345"/>
                  <a:gd name="T82" fmla="*/ 1 w 347"/>
                  <a:gd name="T83" fmla="*/ 5 h 345"/>
                  <a:gd name="T84" fmla="*/ 1 w 347"/>
                  <a:gd name="T85" fmla="*/ 4 h 345"/>
                  <a:gd name="T86" fmla="*/ 1 w 347"/>
                  <a:gd name="T87" fmla="*/ 4 h 345"/>
                  <a:gd name="T88" fmla="*/ 0 w 347"/>
                  <a:gd name="T89" fmla="*/ 3 h 345"/>
                  <a:gd name="T90" fmla="*/ 1 w 347"/>
                  <a:gd name="T91" fmla="*/ 3 h 345"/>
                  <a:gd name="T92" fmla="*/ 1 w 347"/>
                  <a:gd name="T93" fmla="*/ 2 h 345"/>
                  <a:gd name="T94" fmla="*/ 1 w 347"/>
                  <a:gd name="T95" fmla="*/ 2 h 345"/>
                  <a:gd name="T96" fmla="*/ 1 w 347"/>
                  <a:gd name="T97" fmla="*/ 1 h 3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7" h="345">
                    <a:moveTo>
                      <a:pt x="51" y="50"/>
                    </a:moveTo>
                    <a:lnTo>
                      <a:pt x="64" y="39"/>
                    </a:lnTo>
                    <a:lnTo>
                      <a:pt x="77" y="29"/>
                    </a:lnTo>
                    <a:lnTo>
                      <a:pt x="92" y="19"/>
                    </a:lnTo>
                    <a:lnTo>
                      <a:pt x="107" y="12"/>
                    </a:lnTo>
                    <a:lnTo>
                      <a:pt x="124" y="7"/>
                    </a:lnTo>
                    <a:lnTo>
                      <a:pt x="140" y="3"/>
                    </a:lnTo>
                    <a:lnTo>
                      <a:pt x="156" y="1"/>
                    </a:lnTo>
                    <a:lnTo>
                      <a:pt x="173" y="0"/>
                    </a:lnTo>
                    <a:lnTo>
                      <a:pt x="189" y="0"/>
                    </a:lnTo>
                    <a:lnTo>
                      <a:pt x="207" y="2"/>
                    </a:lnTo>
                    <a:lnTo>
                      <a:pt x="223" y="7"/>
                    </a:lnTo>
                    <a:lnTo>
                      <a:pt x="239" y="12"/>
                    </a:lnTo>
                    <a:lnTo>
                      <a:pt x="254" y="19"/>
                    </a:lnTo>
                    <a:lnTo>
                      <a:pt x="269" y="27"/>
                    </a:lnTo>
                    <a:lnTo>
                      <a:pt x="283" y="38"/>
                    </a:lnTo>
                    <a:lnTo>
                      <a:pt x="296" y="50"/>
                    </a:lnTo>
                    <a:lnTo>
                      <a:pt x="318" y="78"/>
                    </a:lnTo>
                    <a:lnTo>
                      <a:pt x="334" y="108"/>
                    </a:lnTo>
                    <a:lnTo>
                      <a:pt x="344" y="140"/>
                    </a:lnTo>
                    <a:lnTo>
                      <a:pt x="347" y="173"/>
                    </a:lnTo>
                    <a:lnTo>
                      <a:pt x="344" y="206"/>
                    </a:lnTo>
                    <a:lnTo>
                      <a:pt x="334" y="238"/>
                    </a:lnTo>
                    <a:lnTo>
                      <a:pt x="318" y="268"/>
                    </a:lnTo>
                    <a:lnTo>
                      <a:pt x="296" y="295"/>
                    </a:lnTo>
                    <a:lnTo>
                      <a:pt x="284" y="306"/>
                    </a:lnTo>
                    <a:lnTo>
                      <a:pt x="269" y="317"/>
                    </a:lnTo>
                    <a:lnTo>
                      <a:pt x="255" y="326"/>
                    </a:lnTo>
                    <a:lnTo>
                      <a:pt x="239" y="333"/>
                    </a:lnTo>
                    <a:lnTo>
                      <a:pt x="224" y="338"/>
                    </a:lnTo>
                    <a:lnTo>
                      <a:pt x="208" y="342"/>
                    </a:lnTo>
                    <a:lnTo>
                      <a:pt x="190" y="345"/>
                    </a:lnTo>
                    <a:lnTo>
                      <a:pt x="174" y="345"/>
                    </a:lnTo>
                    <a:lnTo>
                      <a:pt x="158" y="345"/>
                    </a:lnTo>
                    <a:lnTo>
                      <a:pt x="141" y="342"/>
                    </a:lnTo>
                    <a:lnTo>
                      <a:pt x="125" y="338"/>
                    </a:lnTo>
                    <a:lnTo>
                      <a:pt x="110" y="333"/>
                    </a:lnTo>
                    <a:lnTo>
                      <a:pt x="94" y="326"/>
                    </a:lnTo>
                    <a:lnTo>
                      <a:pt x="80" y="317"/>
                    </a:lnTo>
                    <a:lnTo>
                      <a:pt x="65" y="306"/>
                    </a:lnTo>
                    <a:lnTo>
                      <a:pt x="52" y="295"/>
                    </a:lnTo>
                    <a:lnTo>
                      <a:pt x="29" y="267"/>
                    </a:lnTo>
                    <a:lnTo>
                      <a:pt x="13" y="237"/>
                    </a:lnTo>
                    <a:lnTo>
                      <a:pt x="4" y="205"/>
                    </a:lnTo>
                    <a:lnTo>
                      <a:pt x="0" y="173"/>
                    </a:lnTo>
                    <a:lnTo>
                      <a:pt x="4" y="139"/>
                    </a:lnTo>
                    <a:lnTo>
                      <a:pt x="13" y="108"/>
                    </a:lnTo>
                    <a:lnTo>
                      <a:pt x="29" y="78"/>
                    </a:lnTo>
                    <a:lnTo>
                      <a:pt x="51" y="5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57" name="Freeform 224">
                <a:extLst>
                  <a:ext uri="{FF2B5EF4-FFF2-40B4-BE49-F238E27FC236}">
                    <a16:creationId xmlns:a16="http://schemas.microsoft.com/office/drawing/2014/main" id="{E766C1B1-1E42-4649-A8D0-9B639CDAD0F1}"/>
                  </a:ext>
                </a:extLst>
              </p:cNvPr>
              <p:cNvSpPr>
                <a:spLocks/>
              </p:cNvSpPr>
              <p:nvPr/>
            </p:nvSpPr>
            <p:spPr bwMode="auto">
              <a:xfrm>
                <a:off x="2057" y="2788"/>
                <a:ext cx="127" cy="32"/>
              </a:xfrm>
              <a:custGeom>
                <a:avLst/>
                <a:gdLst>
                  <a:gd name="T0" fmla="*/ 3 w 255"/>
                  <a:gd name="T1" fmla="*/ 1 h 63"/>
                  <a:gd name="T2" fmla="*/ 3 w 255"/>
                  <a:gd name="T3" fmla="*/ 1 h 63"/>
                  <a:gd name="T4" fmla="*/ 3 w 255"/>
                  <a:gd name="T5" fmla="*/ 1 h 63"/>
                  <a:gd name="T6" fmla="*/ 3 w 255"/>
                  <a:gd name="T7" fmla="*/ 1 h 63"/>
                  <a:gd name="T8" fmla="*/ 3 w 255"/>
                  <a:gd name="T9" fmla="*/ 1 h 63"/>
                  <a:gd name="T10" fmla="*/ 3 w 255"/>
                  <a:gd name="T11" fmla="*/ 1 h 63"/>
                  <a:gd name="T12" fmla="*/ 2 w 255"/>
                  <a:gd name="T13" fmla="*/ 1 h 63"/>
                  <a:gd name="T14" fmla="*/ 2 w 255"/>
                  <a:gd name="T15" fmla="*/ 1 h 63"/>
                  <a:gd name="T16" fmla="*/ 2 w 255"/>
                  <a:gd name="T17" fmla="*/ 1 h 63"/>
                  <a:gd name="T18" fmla="*/ 1 w 255"/>
                  <a:gd name="T19" fmla="*/ 0 h 63"/>
                  <a:gd name="T20" fmla="*/ 1 w 255"/>
                  <a:gd name="T21" fmla="*/ 1 h 63"/>
                  <a:gd name="T22" fmla="*/ 1 w 255"/>
                  <a:gd name="T23" fmla="*/ 1 h 63"/>
                  <a:gd name="T24" fmla="*/ 1 w 255"/>
                  <a:gd name="T25" fmla="*/ 1 h 63"/>
                  <a:gd name="T26" fmla="*/ 0 w 255"/>
                  <a:gd name="T27" fmla="*/ 1 h 63"/>
                  <a:gd name="T28" fmla="*/ 0 w 255"/>
                  <a:gd name="T29" fmla="*/ 1 h 63"/>
                  <a:gd name="T30" fmla="*/ 0 w 255"/>
                  <a:gd name="T31" fmla="*/ 1 h 63"/>
                  <a:gd name="T32" fmla="*/ 0 w 255"/>
                  <a:gd name="T33" fmla="*/ 1 h 63"/>
                  <a:gd name="T34" fmla="*/ 0 w 255"/>
                  <a:gd name="T35" fmla="*/ 1 h 63"/>
                  <a:gd name="T36" fmla="*/ 0 w 255"/>
                  <a:gd name="T37" fmla="*/ 1 h 63"/>
                  <a:gd name="T38" fmla="*/ 0 w 255"/>
                  <a:gd name="T39" fmla="*/ 1 h 63"/>
                  <a:gd name="T40" fmla="*/ 0 w 255"/>
                  <a:gd name="T41" fmla="*/ 1 h 63"/>
                  <a:gd name="T42" fmla="*/ 0 w 255"/>
                  <a:gd name="T43" fmla="*/ 1 h 63"/>
                  <a:gd name="T44" fmla="*/ 1 w 255"/>
                  <a:gd name="T45" fmla="*/ 1 h 63"/>
                  <a:gd name="T46" fmla="*/ 1 w 255"/>
                  <a:gd name="T47" fmla="*/ 1 h 63"/>
                  <a:gd name="T48" fmla="*/ 1 w 255"/>
                  <a:gd name="T49" fmla="*/ 1 h 63"/>
                  <a:gd name="T50" fmla="*/ 1 w 255"/>
                  <a:gd name="T51" fmla="*/ 1 h 63"/>
                  <a:gd name="T52" fmla="*/ 1 w 255"/>
                  <a:gd name="T53" fmla="*/ 1 h 63"/>
                  <a:gd name="T54" fmla="*/ 2 w 255"/>
                  <a:gd name="T55" fmla="*/ 1 h 63"/>
                  <a:gd name="T56" fmla="*/ 2 w 255"/>
                  <a:gd name="T57" fmla="*/ 1 h 63"/>
                  <a:gd name="T58" fmla="*/ 2 w 255"/>
                  <a:gd name="T59" fmla="*/ 1 h 63"/>
                  <a:gd name="T60" fmla="*/ 2 w 255"/>
                  <a:gd name="T61" fmla="*/ 1 h 63"/>
                  <a:gd name="T62" fmla="*/ 3 w 255"/>
                  <a:gd name="T63" fmla="*/ 1 h 63"/>
                  <a:gd name="T64" fmla="*/ 3 w 255"/>
                  <a:gd name="T65" fmla="*/ 1 h 63"/>
                  <a:gd name="T66" fmla="*/ 3 w 255"/>
                  <a:gd name="T67" fmla="*/ 1 h 63"/>
                  <a:gd name="T68" fmla="*/ 3 w 255"/>
                  <a:gd name="T69" fmla="*/ 1 h 63"/>
                  <a:gd name="T70" fmla="*/ 3 w 255"/>
                  <a:gd name="T71" fmla="*/ 1 h 63"/>
                  <a:gd name="T72" fmla="*/ 3 w 255"/>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5" h="63">
                    <a:moveTo>
                      <a:pt x="255" y="54"/>
                    </a:moveTo>
                    <a:lnTo>
                      <a:pt x="255" y="54"/>
                    </a:lnTo>
                    <a:lnTo>
                      <a:pt x="241" y="40"/>
                    </a:lnTo>
                    <a:lnTo>
                      <a:pt x="226" y="30"/>
                    </a:lnTo>
                    <a:lnTo>
                      <a:pt x="211" y="20"/>
                    </a:lnTo>
                    <a:lnTo>
                      <a:pt x="195" y="13"/>
                    </a:lnTo>
                    <a:lnTo>
                      <a:pt x="179" y="8"/>
                    </a:lnTo>
                    <a:lnTo>
                      <a:pt x="162" y="3"/>
                    </a:lnTo>
                    <a:lnTo>
                      <a:pt x="143" y="1"/>
                    </a:lnTo>
                    <a:lnTo>
                      <a:pt x="127" y="0"/>
                    </a:lnTo>
                    <a:lnTo>
                      <a:pt x="110" y="2"/>
                    </a:lnTo>
                    <a:lnTo>
                      <a:pt x="93" y="4"/>
                    </a:lnTo>
                    <a:lnTo>
                      <a:pt x="76" y="8"/>
                    </a:lnTo>
                    <a:lnTo>
                      <a:pt x="59" y="13"/>
                    </a:lnTo>
                    <a:lnTo>
                      <a:pt x="43" y="20"/>
                    </a:lnTo>
                    <a:lnTo>
                      <a:pt x="28" y="31"/>
                    </a:lnTo>
                    <a:lnTo>
                      <a:pt x="13" y="41"/>
                    </a:lnTo>
                    <a:lnTo>
                      <a:pt x="0" y="54"/>
                    </a:lnTo>
                    <a:lnTo>
                      <a:pt x="10" y="63"/>
                    </a:lnTo>
                    <a:lnTo>
                      <a:pt x="22" y="53"/>
                    </a:lnTo>
                    <a:lnTo>
                      <a:pt x="35" y="42"/>
                    </a:lnTo>
                    <a:lnTo>
                      <a:pt x="50" y="34"/>
                    </a:lnTo>
                    <a:lnTo>
                      <a:pt x="64" y="27"/>
                    </a:lnTo>
                    <a:lnTo>
                      <a:pt x="79" y="22"/>
                    </a:lnTo>
                    <a:lnTo>
                      <a:pt x="95" y="18"/>
                    </a:lnTo>
                    <a:lnTo>
                      <a:pt x="110" y="16"/>
                    </a:lnTo>
                    <a:lnTo>
                      <a:pt x="127" y="16"/>
                    </a:lnTo>
                    <a:lnTo>
                      <a:pt x="143" y="15"/>
                    </a:lnTo>
                    <a:lnTo>
                      <a:pt x="159" y="17"/>
                    </a:lnTo>
                    <a:lnTo>
                      <a:pt x="174" y="22"/>
                    </a:lnTo>
                    <a:lnTo>
                      <a:pt x="190" y="27"/>
                    </a:lnTo>
                    <a:lnTo>
                      <a:pt x="204" y="34"/>
                    </a:lnTo>
                    <a:lnTo>
                      <a:pt x="219" y="41"/>
                    </a:lnTo>
                    <a:lnTo>
                      <a:pt x="232" y="52"/>
                    </a:lnTo>
                    <a:lnTo>
                      <a:pt x="246" y="63"/>
                    </a:lnTo>
                    <a:lnTo>
                      <a:pt x="255"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58" name="Freeform 225">
                <a:extLst>
                  <a:ext uri="{FF2B5EF4-FFF2-40B4-BE49-F238E27FC236}">
                    <a16:creationId xmlns:a16="http://schemas.microsoft.com/office/drawing/2014/main" id="{15B90799-2172-4647-9022-73E38891DCC5}"/>
                  </a:ext>
                </a:extLst>
              </p:cNvPr>
              <p:cNvSpPr>
                <a:spLocks/>
              </p:cNvSpPr>
              <p:nvPr/>
            </p:nvSpPr>
            <p:spPr bwMode="auto">
              <a:xfrm>
                <a:off x="2180" y="2815"/>
                <a:ext cx="32" cy="127"/>
              </a:xfrm>
              <a:custGeom>
                <a:avLst/>
                <a:gdLst>
                  <a:gd name="T0" fmla="*/ 1 w 63"/>
                  <a:gd name="T1" fmla="*/ 4 h 253"/>
                  <a:gd name="T2" fmla="*/ 1 w 63"/>
                  <a:gd name="T3" fmla="*/ 4 h 253"/>
                  <a:gd name="T4" fmla="*/ 1 w 63"/>
                  <a:gd name="T5" fmla="*/ 4 h 253"/>
                  <a:gd name="T6" fmla="*/ 1 w 63"/>
                  <a:gd name="T7" fmla="*/ 4 h 253"/>
                  <a:gd name="T8" fmla="*/ 1 w 63"/>
                  <a:gd name="T9" fmla="*/ 3 h 253"/>
                  <a:gd name="T10" fmla="*/ 1 w 63"/>
                  <a:gd name="T11" fmla="*/ 2 h 253"/>
                  <a:gd name="T12" fmla="*/ 1 w 63"/>
                  <a:gd name="T13" fmla="*/ 2 h 253"/>
                  <a:gd name="T14" fmla="*/ 1 w 63"/>
                  <a:gd name="T15" fmla="*/ 1 h 253"/>
                  <a:gd name="T16" fmla="*/ 1 w 63"/>
                  <a:gd name="T17" fmla="*/ 1 h 253"/>
                  <a:gd name="T18" fmla="*/ 1 w 63"/>
                  <a:gd name="T19" fmla="*/ 0 h 253"/>
                  <a:gd name="T20" fmla="*/ 0 w 63"/>
                  <a:gd name="T21" fmla="*/ 1 h 253"/>
                  <a:gd name="T22" fmla="*/ 1 w 63"/>
                  <a:gd name="T23" fmla="*/ 1 h 253"/>
                  <a:gd name="T24" fmla="*/ 1 w 63"/>
                  <a:gd name="T25" fmla="*/ 1 h 253"/>
                  <a:gd name="T26" fmla="*/ 1 w 63"/>
                  <a:gd name="T27" fmla="*/ 2 h 253"/>
                  <a:gd name="T28" fmla="*/ 1 w 63"/>
                  <a:gd name="T29" fmla="*/ 2 h 253"/>
                  <a:gd name="T30" fmla="*/ 1 w 63"/>
                  <a:gd name="T31" fmla="*/ 3 h 253"/>
                  <a:gd name="T32" fmla="*/ 1 w 63"/>
                  <a:gd name="T33" fmla="*/ 3 h 253"/>
                  <a:gd name="T34" fmla="*/ 1 w 63"/>
                  <a:gd name="T35" fmla="*/ 4 h 253"/>
                  <a:gd name="T36" fmla="*/ 0 w 63"/>
                  <a:gd name="T37" fmla="*/ 4 h 253"/>
                  <a:gd name="T38" fmla="*/ 0 w 63"/>
                  <a:gd name="T39" fmla="*/ 4 h 253"/>
                  <a:gd name="T40" fmla="*/ 1 w 63"/>
                  <a:gd name="T41" fmla="*/ 4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53">
                    <a:moveTo>
                      <a:pt x="9" y="253"/>
                    </a:moveTo>
                    <a:lnTo>
                      <a:pt x="9" y="253"/>
                    </a:lnTo>
                    <a:lnTo>
                      <a:pt x="32" y="226"/>
                    </a:lnTo>
                    <a:lnTo>
                      <a:pt x="49" y="195"/>
                    </a:lnTo>
                    <a:lnTo>
                      <a:pt x="58" y="161"/>
                    </a:lnTo>
                    <a:lnTo>
                      <a:pt x="63" y="127"/>
                    </a:lnTo>
                    <a:lnTo>
                      <a:pt x="58" y="93"/>
                    </a:lnTo>
                    <a:lnTo>
                      <a:pt x="49" y="60"/>
                    </a:lnTo>
                    <a:lnTo>
                      <a:pt x="32" y="29"/>
                    </a:lnTo>
                    <a:lnTo>
                      <a:pt x="9" y="0"/>
                    </a:lnTo>
                    <a:lnTo>
                      <a:pt x="0" y="9"/>
                    </a:lnTo>
                    <a:lnTo>
                      <a:pt x="20" y="36"/>
                    </a:lnTo>
                    <a:lnTo>
                      <a:pt x="35" y="64"/>
                    </a:lnTo>
                    <a:lnTo>
                      <a:pt x="45" y="95"/>
                    </a:lnTo>
                    <a:lnTo>
                      <a:pt x="47" y="127"/>
                    </a:lnTo>
                    <a:lnTo>
                      <a:pt x="45" y="159"/>
                    </a:lnTo>
                    <a:lnTo>
                      <a:pt x="35" y="190"/>
                    </a:lnTo>
                    <a:lnTo>
                      <a:pt x="20" y="219"/>
                    </a:lnTo>
                    <a:lnTo>
                      <a:pt x="0" y="244"/>
                    </a:lnTo>
                    <a:lnTo>
                      <a:pt x="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59" name="Freeform 226">
                <a:extLst>
                  <a:ext uri="{FF2B5EF4-FFF2-40B4-BE49-F238E27FC236}">
                    <a16:creationId xmlns:a16="http://schemas.microsoft.com/office/drawing/2014/main" id="{6D4B5C66-175B-49E0-9BB9-00482B6DAABE}"/>
                  </a:ext>
                </a:extLst>
              </p:cNvPr>
              <p:cNvSpPr>
                <a:spLocks/>
              </p:cNvSpPr>
              <p:nvPr/>
            </p:nvSpPr>
            <p:spPr bwMode="auto">
              <a:xfrm>
                <a:off x="2058" y="2937"/>
                <a:ext cx="126" cy="32"/>
              </a:xfrm>
              <a:custGeom>
                <a:avLst/>
                <a:gdLst>
                  <a:gd name="T0" fmla="*/ 0 w 253"/>
                  <a:gd name="T1" fmla="*/ 1 h 63"/>
                  <a:gd name="T2" fmla="*/ 0 w 253"/>
                  <a:gd name="T3" fmla="*/ 1 h 63"/>
                  <a:gd name="T4" fmla="*/ 0 w 253"/>
                  <a:gd name="T5" fmla="*/ 1 h 63"/>
                  <a:gd name="T6" fmla="*/ 0 w 253"/>
                  <a:gd name="T7" fmla="*/ 1 h 63"/>
                  <a:gd name="T8" fmla="*/ 0 w 253"/>
                  <a:gd name="T9" fmla="*/ 1 h 63"/>
                  <a:gd name="T10" fmla="*/ 0 w 253"/>
                  <a:gd name="T11" fmla="*/ 1 h 63"/>
                  <a:gd name="T12" fmla="*/ 1 w 253"/>
                  <a:gd name="T13" fmla="*/ 1 h 63"/>
                  <a:gd name="T14" fmla="*/ 1 w 253"/>
                  <a:gd name="T15" fmla="*/ 1 h 63"/>
                  <a:gd name="T16" fmla="*/ 1 w 253"/>
                  <a:gd name="T17" fmla="*/ 1 h 63"/>
                  <a:gd name="T18" fmla="*/ 1 w 253"/>
                  <a:gd name="T19" fmla="*/ 1 h 63"/>
                  <a:gd name="T20" fmla="*/ 2 w 253"/>
                  <a:gd name="T21" fmla="*/ 1 h 63"/>
                  <a:gd name="T22" fmla="*/ 2 w 253"/>
                  <a:gd name="T23" fmla="*/ 1 h 63"/>
                  <a:gd name="T24" fmla="*/ 2 w 253"/>
                  <a:gd name="T25" fmla="*/ 1 h 63"/>
                  <a:gd name="T26" fmla="*/ 3 w 253"/>
                  <a:gd name="T27" fmla="*/ 1 h 63"/>
                  <a:gd name="T28" fmla="*/ 3 w 253"/>
                  <a:gd name="T29" fmla="*/ 1 h 63"/>
                  <a:gd name="T30" fmla="*/ 3 w 253"/>
                  <a:gd name="T31" fmla="*/ 1 h 63"/>
                  <a:gd name="T32" fmla="*/ 3 w 253"/>
                  <a:gd name="T33" fmla="*/ 1 h 63"/>
                  <a:gd name="T34" fmla="*/ 3 w 253"/>
                  <a:gd name="T35" fmla="*/ 1 h 63"/>
                  <a:gd name="T36" fmla="*/ 3 w 253"/>
                  <a:gd name="T37" fmla="*/ 0 h 63"/>
                  <a:gd name="T38" fmla="*/ 3 w 253"/>
                  <a:gd name="T39" fmla="*/ 1 h 63"/>
                  <a:gd name="T40" fmla="*/ 3 w 253"/>
                  <a:gd name="T41" fmla="*/ 1 h 63"/>
                  <a:gd name="T42" fmla="*/ 3 w 253"/>
                  <a:gd name="T43" fmla="*/ 1 h 63"/>
                  <a:gd name="T44" fmla="*/ 2 w 253"/>
                  <a:gd name="T45" fmla="*/ 1 h 63"/>
                  <a:gd name="T46" fmla="*/ 2 w 253"/>
                  <a:gd name="T47" fmla="*/ 1 h 63"/>
                  <a:gd name="T48" fmla="*/ 2 w 253"/>
                  <a:gd name="T49" fmla="*/ 1 h 63"/>
                  <a:gd name="T50" fmla="*/ 2 w 253"/>
                  <a:gd name="T51" fmla="*/ 1 h 63"/>
                  <a:gd name="T52" fmla="*/ 1 w 253"/>
                  <a:gd name="T53" fmla="*/ 1 h 63"/>
                  <a:gd name="T54" fmla="*/ 1 w 253"/>
                  <a:gd name="T55" fmla="*/ 1 h 63"/>
                  <a:gd name="T56" fmla="*/ 1 w 253"/>
                  <a:gd name="T57" fmla="*/ 1 h 63"/>
                  <a:gd name="T58" fmla="*/ 1 w 253"/>
                  <a:gd name="T59" fmla="*/ 1 h 63"/>
                  <a:gd name="T60" fmla="*/ 1 w 253"/>
                  <a:gd name="T61" fmla="*/ 1 h 63"/>
                  <a:gd name="T62" fmla="*/ 0 w 253"/>
                  <a:gd name="T63" fmla="*/ 1 h 63"/>
                  <a:gd name="T64" fmla="*/ 0 w 253"/>
                  <a:gd name="T65" fmla="*/ 1 h 63"/>
                  <a:gd name="T66" fmla="*/ 0 w 253"/>
                  <a:gd name="T67" fmla="*/ 1 h 63"/>
                  <a:gd name="T68" fmla="*/ 0 w 253"/>
                  <a:gd name="T69" fmla="*/ 0 h 63"/>
                  <a:gd name="T70" fmla="*/ 0 w 253"/>
                  <a:gd name="T71" fmla="*/ 0 h 63"/>
                  <a:gd name="T72" fmla="*/ 0 w 253"/>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3" h="63">
                    <a:moveTo>
                      <a:pt x="0" y="9"/>
                    </a:moveTo>
                    <a:lnTo>
                      <a:pt x="0" y="9"/>
                    </a:lnTo>
                    <a:lnTo>
                      <a:pt x="12" y="22"/>
                    </a:lnTo>
                    <a:lnTo>
                      <a:pt x="28" y="32"/>
                    </a:lnTo>
                    <a:lnTo>
                      <a:pt x="42" y="43"/>
                    </a:lnTo>
                    <a:lnTo>
                      <a:pt x="59" y="50"/>
                    </a:lnTo>
                    <a:lnTo>
                      <a:pt x="76" y="55"/>
                    </a:lnTo>
                    <a:lnTo>
                      <a:pt x="92" y="59"/>
                    </a:lnTo>
                    <a:lnTo>
                      <a:pt x="110" y="62"/>
                    </a:lnTo>
                    <a:lnTo>
                      <a:pt x="126" y="63"/>
                    </a:lnTo>
                    <a:lnTo>
                      <a:pt x="142" y="62"/>
                    </a:lnTo>
                    <a:lnTo>
                      <a:pt x="161" y="59"/>
                    </a:lnTo>
                    <a:lnTo>
                      <a:pt x="177" y="55"/>
                    </a:lnTo>
                    <a:lnTo>
                      <a:pt x="193" y="50"/>
                    </a:lnTo>
                    <a:lnTo>
                      <a:pt x="210" y="43"/>
                    </a:lnTo>
                    <a:lnTo>
                      <a:pt x="224" y="32"/>
                    </a:lnTo>
                    <a:lnTo>
                      <a:pt x="240" y="22"/>
                    </a:lnTo>
                    <a:lnTo>
                      <a:pt x="253" y="9"/>
                    </a:lnTo>
                    <a:lnTo>
                      <a:pt x="244" y="0"/>
                    </a:lnTo>
                    <a:lnTo>
                      <a:pt x="231" y="10"/>
                    </a:lnTo>
                    <a:lnTo>
                      <a:pt x="217" y="21"/>
                    </a:lnTo>
                    <a:lnTo>
                      <a:pt x="203" y="29"/>
                    </a:lnTo>
                    <a:lnTo>
                      <a:pt x="188" y="36"/>
                    </a:lnTo>
                    <a:lnTo>
                      <a:pt x="175" y="42"/>
                    </a:lnTo>
                    <a:lnTo>
                      <a:pt x="159" y="45"/>
                    </a:lnTo>
                    <a:lnTo>
                      <a:pt x="142" y="48"/>
                    </a:lnTo>
                    <a:lnTo>
                      <a:pt x="126" y="47"/>
                    </a:lnTo>
                    <a:lnTo>
                      <a:pt x="110" y="48"/>
                    </a:lnTo>
                    <a:lnTo>
                      <a:pt x="94" y="45"/>
                    </a:lnTo>
                    <a:lnTo>
                      <a:pt x="78" y="42"/>
                    </a:lnTo>
                    <a:lnTo>
                      <a:pt x="64" y="36"/>
                    </a:lnTo>
                    <a:lnTo>
                      <a:pt x="49" y="29"/>
                    </a:lnTo>
                    <a:lnTo>
                      <a:pt x="35" y="21"/>
                    </a:lnTo>
                    <a:lnTo>
                      <a:pt x="21" y="10"/>
                    </a:lnTo>
                    <a:lnTo>
                      <a:pt x="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60" name="Freeform 227">
                <a:extLst>
                  <a:ext uri="{FF2B5EF4-FFF2-40B4-BE49-F238E27FC236}">
                    <a16:creationId xmlns:a16="http://schemas.microsoft.com/office/drawing/2014/main" id="{B06780AD-7543-478B-8A83-8DEB7F798E49}"/>
                  </a:ext>
                </a:extLst>
              </p:cNvPr>
              <p:cNvSpPr>
                <a:spLocks/>
              </p:cNvSpPr>
              <p:nvPr/>
            </p:nvSpPr>
            <p:spPr bwMode="auto">
              <a:xfrm>
                <a:off x="2030" y="2815"/>
                <a:ext cx="32" cy="127"/>
              </a:xfrm>
              <a:custGeom>
                <a:avLst/>
                <a:gdLst>
                  <a:gd name="T0" fmla="*/ 0 w 65"/>
                  <a:gd name="T1" fmla="*/ 0 h 253"/>
                  <a:gd name="T2" fmla="*/ 0 w 65"/>
                  <a:gd name="T3" fmla="*/ 0 h 253"/>
                  <a:gd name="T4" fmla="*/ 0 w 65"/>
                  <a:gd name="T5" fmla="*/ 1 h 253"/>
                  <a:gd name="T6" fmla="*/ 0 w 65"/>
                  <a:gd name="T7" fmla="*/ 1 h 253"/>
                  <a:gd name="T8" fmla="*/ 0 w 65"/>
                  <a:gd name="T9" fmla="*/ 2 h 253"/>
                  <a:gd name="T10" fmla="*/ 0 w 65"/>
                  <a:gd name="T11" fmla="*/ 2 h 253"/>
                  <a:gd name="T12" fmla="*/ 0 w 65"/>
                  <a:gd name="T13" fmla="*/ 3 h 253"/>
                  <a:gd name="T14" fmla="*/ 0 w 65"/>
                  <a:gd name="T15" fmla="*/ 4 h 253"/>
                  <a:gd name="T16" fmla="*/ 0 w 65"/>
                  <a:gd name="T17" fmla="*/ 4 h 253"/>
                  <a:gd name="T18" fmla="*/ 0 w 65"/>
                  <a:gd name="T19" fmla="*/ 4 h 253"/>
                  <a:gd name="T20" fmla="*/ 1 w 65"/>
                  <a:gd name="T21" fmla="*/ 4 h 253"/>
                  <a:gd name="T22" fmla="*/ 0 w 65"/>
                  <a:gd name="T23" fmla="*/ 4 h 253"/>
                  <a:gd name="T24" fmla="*/ 0 w 65"/>
                  <a:gd name="T25" fmla="*/ 3 h 253"/>
                  <a:gd name="T26" fmla="*/ 0 w 65"/>
                  <a:gd name="T27" fmla="*/ 3 h 253"/>
                  <a:gd name="T28" fmla="*/ 0 w 65"/>
                  <a:gd name="T29" fmla="*/ 2 h 253"/>
                  <a:gd name="T30" fmla="*/ 0 w 65"/>
                  <a:gd name="T31" fmla="*/ 2 h 253"/>
                  <a:gd name="T32" fmla="*/ 0 w 65"/>
                  <a:gd name="T33" fmla="*/ 1 h 253"/>
                  <a:gd name="T34" fmla="*/ 0 w 65"/>
                  <a:gd name="T35" fmla="*/ 1 h 253"/>
                  <a:gd name="T36" fmla="*/ 1 w 65"/>
                  <a:gd name="T37" fmla="*/ 1 h 253"/>
                  <a:gd name="T38" fmla="*/ 1 w 65"/>
                  <a:gd name="T39" fmla="*/ 1 h 253"/>
                  <a:gd name="T40" fmla="*/ 0 w 65"/>
                  <a:gd name="T41" fmla="*/ 0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53">
                    <a:moveTo>
                      <a:pt x="54" y="0"/>
                    </a:moveTo>
                    <a:lnTo>
                      <a:pt x="54" y="0"/>
                    </a:lnTo>
                    <a:lnTo>
                      <a:pt x="31" y="29"/>
                    </a:lnTo>
                    <a:lnTo>
                      <a:pt x="14" y="60"/>
                    </a:lnTo>
                    <a:lnTo>
                      <a:pt x="5" y="92"/>
                    </a:lnTo>
                    <a:lnTo>
                      <a:pt x="0" y="127"/>
                    </a:lnTo>
                    <a:lnTo>
                      <a:pt x="5" y="160"/>
                    </a:lnTo>
                    <a:lnTo>
                      <a:pt x="14" y="193"/>
                    </a:lnTo>
                    <a:lnTo>
                      <a:pt x="31" y="224"/>
                    </a:lnTo>
                    <a:lnTo>
                      <a:pt x="56" y="253"/>
                    </a:lnTo>
                    <a:lnTo>
                      <a:pt x="65" y="244"/>
                    </a:lnTo>
                    <a:lnTo>
                      <a:pt x="43" y="218"/>
                    </a:lnTo>
                    <a:lnTo>
                      <a:pt x="28" y="189"/>
                    </a:lnTo>
                    <a:lnTo>
                      <a:pt x="19" y="158"/>
                    </a:lnTo>
                    <a:lnTo>
                      <a:pt x="16" y="127"/>
                    </a:lnTo>
                    <a:lnTo>
                      <a:pt x="19" y="94"/>
                    </a:lnTo>
                    <a:lnTo>
                      <a:pt x="28" y="64"/>
                    </a:lnTo>
                    <a:lnTo>
                      <a:pt x="43" y="36"/>
                    </a:lnTo>
                    <a:lnTo>
                      <a:pt x="64" y="9"/>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61" name="Freeform 228">
                <a:extLst>
                  <a:ext uri="{FF2B5EF4-FFF2-40B4-BE49-F238E27FC236}">
                    <a16:creationId xmlns:a16="http://schemas.microsoft.com/office/drawing/2014/main" id="{4A38D421-3748-4AEC-983F-CC36022E6EB6}"/>
                  </a:ext>
                </a:extLst>
              </p:cNvPr>
              <p:cNvSpPr>
                <a:spLocks noEditPoints="1"/>
              </p:cNvSpPr>
              <p:nvPr/>
            </p:nvSpPr>
            <p:spPr bwMode="auto">
              <a:xfrm>
                <a:off x="1716" y="2474"/>
                <a:ext cx="809" cy="808"/>
              </a:xfrm>
              <a:custGeom>
                <a:avLst/>
                <a:gdLst>
                  <a:gd name="T0" fmla="*/ 1 w 1617"/>
                  <a:gd name="T1" fmla="*/ 11 h 1616"/>
                  <a:gd name="T2" fmla="*/ 1 w 1617"/>
                  <a:gd name="T3" fmla="*/ 9 h 1616"/>
                  <a:gd name="T4" fmla="*/ 2 w 1617"/>
                  <a:gd name="T5" fmla="*/ 7 h 1616"/>
                  <a:gd name="T6" fmla="*/ 4 w 1617"/>
                  <a:gd name="T7" fmla="*/ 5 h 1616"/>
                  <a:gd name="T8" fmla="*/ 6 w 1617"/>
                  <a:gd name="T9" fmla="*/ 3 h 1616"/>
                  <a:gd name="T10" fmla="*/ 8 w 1617"/>
                  <a:gd name="T11" fmla="*/ 2 h 1616"/>
                  <a:gd name="T12" fmla="*/ 10 w 1617"/>
                  <a:gd name="T13" fmla="*/ 1 h 1616"/>
                  <a:gd name="T14" fmla="*/ 12 w 1617"/>
                  <a:gd name="T15" fmla="*/ 1 h 1616"/>
                  <a:gd name="T16" fmla="*/ 15 w 1617"/>
                  <a:gd name="T17" fmla="*/ 1 h 1616"/>
                  <a:gd name="T18" fmla="*/ 17 w 1617"/>
                  <a:gd name="T19" fmla="*/ 1 h 1616"/>
                  <a:gd name="T20" fmla="*/ 20 w 1617"/>
                  <a:gd name="T21" fmla="*/ 2 h 1616"/>
                  <a:gd name="T22" fmla="*/ 22 w 1617"/>
                  <a:gd name="T23" fmla="*/ 4 h 1616"/>
                  <a:gd name="T24" fmla="*/ 23 w 1617"/>
                  <a:gd name="T25" fmla="*/ 6 h 1616"/>
                  <a:gd name="T26" fmla="*/ 25 w 1617"/>
                  <a:gd name="T27" fmla="*/ 8 h 1616"/>
                  <a:gd name="T28" fmla="*/ 25 w 1617"/>
                  <a:gd name="T29" fmla="*/ 10 h 1616"/>
                  <a:gd name="T30" fmla="*/ 26 w 1617"/>
                  <a:gd name="T31" fmla="*/ 12 h 1616"/>
                  <a:gd name="T32" fmla="*/ 26 w 1617"/>
                  <a:gd name="T33" fmla="*/ 15 h 1616"/>
                  <a:gd name="T34" fmla="*/ 25 w 1617"/>
                  <a:gd name="T35" fmla="*/ 17 h 1616"/>
                  <a:gd name="T36" fmla="*/ 24 w 1617"/>
                  <a:gd name="T37" fmla="*/ 20 h 1616"/>
                  <a:gd name="T38" fmla="*/ 22 w 1617"/>
                  <a:gd name="T39" fmla="*/ 22 h 1616"/>
                  <a:gd name="T40" fmla="*/ 21 w 1617"/>
                  <a:gd name="T41" fmla="*/ 23 h 1616"/>
                  <a:gd name="T42" fmla="*/ 19 w 1617"/>
                  <a:gd name="T43" fmla="*/ 25 h 1616"/>
                  <a:gd name="T44" fmla="*/ 16 w 1617"/>
                  <a:gd name="T45" fmla="*/ 25 h 1616"/>
                  <a:gd name="T46" fmla="*/ 14 w 1617"/>
                  <a:gd name="T47" fmla="*/ 26 h 1616"/>
                  <a:gd name="T48" fmla="*/ 11 w 1617"/>
                  <a:gd name="T49" fmla="*/ 26 h 1616"/>
                  <a:gd name="T50" fmla="*/ 9 w 1617"/>
                  <a:gd name="T51" fmla="*/ 25 h 1616"/>
                  <a:gd name="T52" fmla="*/ 7 w 1617"/>
                  <a:gd name="T53" fmla="*/ 24 h 1616"/>
                  <a:gd name="T54" fmla="*/ 5 w 1617"/>
                  <a:gd name="T55" fmla="*/ 22 h 1616"/>
                  <a:gd name="T56" fmla="*/ 3 w 1617"/>
                  <a:gd name="T57" fmla="*/ 21 h 1616"/>
                  <a:gd name="T58" fmla="*/ 2 w 1617"/>
                  <a:gd name="T59" fmla="*/ 19 h 1616"/>
                  <a:gd name="T60" fmla="*/ 1 w 1617"/>
                  <a:gd name="T61" fmla="*/ 16 h 1616"/>
                  <a:gd name="T62" fmla="*/ 1 w 1617"/>
                  <a:gd name="T63" fmla="*/ 14 h 1616"/>
                  <a:gd name="T64" fmla="*/ 4 w 1617"/>
                  <a:gd name="T65" fmla="*/ 11 h 1616"/>
                  <a:gd name="T66" fmla="*/ 5 w 1617"/>
                  <a:gd name="T67" fmla="*/ 8 h 1616"/>
                  <a:gd name="T68" fmla="*/ 8 w 1617"/>
                  <a:gd name="T69" fmla="*/ 5 h 1616"/>
                  <a:gd name="T70" fmla="*/ 11 w 1617"/>
                  <a:gd name="T71" fmla="*/ 4 h 1616"/>
                  <a:gd name="T72" fmla="*/ 15 w 1617"/>
                  <a:gd name="T73" fmla="*/ 4 h 1616"/>
                  <a:gd name="T74" fmla="*/ 19 w 1617"/>
                  <a:gd name="T75" fmla="*/ 5 h 1616"/>
                  <a:gd name="T76" fmla="*/ 21 w 1617"/>
                  <a:gd name="T77" fmla="*/ 8 h 1616"/>
                  <a:gd name="T78" fmla="*/ 23 w 1617"/>
                  <a:gd name="T79" fmla="*/ 11 h 1616"/>
                  <a:gd name="T80" fmla="*/ 23 w 1617"/>
                  <a:gd name="T81" fmla="*/ 15 h 1616"/>
                  <a:gd name="T82" fmla="*/ 21 w 1617"/>
                  <a:gd name="T83" fmla="*/ 19 h 1616"/>
                  <a:gd name="T84" fmla="*/ 19 w 1617"/>
                  <a:gd name="T85" fmla="*/ 21 h 1616"/>
                  <a:gd name="T86" fmla="*/ 15 w 1617"/>
                  <a:gd name="T87" fmla="*/ 23 h 1616"/>
                  <a:gd name="T88" fmla="*/ 11 w 1617"/>
                  <a:gd name="T89" fmla="*/ 23 h 1616"/>
                  <a:gd name="T90" fmla="*/ 8 w 1617"/>
                  <a:gd name="T91" fmla="*/ 21 h 1616"/>
                  <a:gd name="T92" fmla="*/ 5 w 1617"/>
                  <a:gd name="T93" fmla="*/ 19 h 1616"/>
                  <a:gd name="T94" fmla="*/ 4 w 1617"/>
                  <a:gd name="T95" fmla="*/ 15 h 16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17" h="1616">
                    <a:moveTo>
                      <a:pt x="0" y="810"/>
                    </a:moveTo>
                    <a:lnTo>
                      <a:pt x="1" y="768"/>
                    </a:lnTo>
                    <a:lnTo>
                      <a:pt x="3" y="727"/>
                    </a:lnTo>
                    <a:lnTo>
                      <a:pt x="9" y="686"/>
                    </a:lnTo>
                    <a:lnTo>
                      <a:pt x="16" y="647"/>
                    </a:lnTo>
                    <a:lnTo>
                      <a:pt x="25" y="608"/>
                    </a:lnTo>
                    <a:lnTo>
                      <a:pt x="35" y="570"/>
                    </a:lnTo>
                    <a:lnTo>
                      <a:pt x="48" y="532"/>
                    </a:lnTo>
                    <a:lnTo>
                      <a:pt x="63" y="495"/>
                    </a:lnTo>
                    <a:lnTo>
                      <a:pt x="79" y="459"/>
                    </a:lnTo>
                    <a:lnTo>
                      <a:pt x="96" y="425"/>
                    </a:lnTo>
                    <a:lnTo>
                      <a:pt x="116" y="390"/>
                    </a:lnTo>
                    <a:lnTo>
                      <a:pt x="137" y="358"/>
                    </a:lnTo>
                    <a:lnTo>
                      <a:pt x="160" y="326"/>
                    </a:lnTo>
                    <a:lnTo>
                      <a:pt x="183" y="295"/>
                    </a:lnTo>
                    <a:lnTo>
                      <a:pt x="208" y="266"/>
                    </a:lnTo>
                    <a:lnTo>
                      <a:pt x="236" y="237"/>
                    </a:lnTo>
                    <a:lnTo>
                      <a:pt x="263" y="211"/>
                    </a:lnTo>
                    <a:lnTo>
                      <a:pt x="292" y="185"/>
                    </a:lnTo>
                    <a:lnTo>
                      <a:pt x="323" y="161"/>
                    </a:lnTo>
                    <a:lnTo>
                      <a:pt x="354" y="138"/>
                    </a:lnTo>
                    <a:lnTo>
                      <a:pt x="388" y="117"/>
                    </a:lnTo>
                    <a:lnTo>
                      <a:pt x="421" y="98"/>
                    </a:lnTo>
                    <a:lnTo>
                      <a:pt x="456" y="79"/>
                    </a:lnTo>
                    <a:lnTo>
                      <a:pt x="491" y="63"/>
                    </a:lnTo>
                    <a:lnTo>
                      <a:pt x="528" y="49"/>
                    </a:lnTo>
                    <a:lnTo>
                      <a:pt x="566" y="35"/>
                    </a:lnTo>
                    <a:lnTo>
                      <a:pt x="604" y="25"/>
                    </a:lnTo>
                    <a:lnTo>
                      <a:pt x="643" y="16"/>
                    </a:lnTo>
                    <a:lnTo>
                      <a:pt x="683" y="9"/>
                    </a:lnTo>
                    <a:lnTo>
                      <a:pt x="723" y="3"/>
                    </a:lnTo>
                    <a:lnTo>
                      <a:pt x="764" y="1"/>
                    </a:lnTo>
                    <a:lnTo>
                      <a:pt x="806" y="0"/>
                    </a:lnTo>
                    <a:lnTo>
                      <a:pt x="847" y="1"/>
                    </a:lnTo>
                    <a:lnTo>
                      <a:pt x="889" y="3"/>
                    </a:lnTo>
                    <a:lnTo>
                      <a:pt x="930" y="9"/>
                    </a:lnTo>
                    <a:lnTo>
                      <a:pt x="971" y="16"/>
                    </a:lnTo>
                    <a:lnTo>
                      <a:pt x="1010" y="25"/>
                    </a:lnTo>
                    <a:lnTo>
                      <a:pt x="1048" y="35"/>
                    </a:lnTo>
                    <a:lnTo>
                      <a:pt x="1086" y="48"/>
                    </a:lnTo>
                    <a:lnTo>
                      <a:pt x="1123" y="63"/>
                    </a:lnTo>
                    <a:lnTo>
                      <a:pt x="1158" y="79"/>
                    </a:lnTo>
                    <a:lnTo>
                      <a:pt x="1194" y="98"/>
                    </a:lnTo>
                    <a:lnTo>
                      <a:pt x="1227" y="117"/>
                    </a:lnTo>
                    <a:lnTo>
                      <a:pt x="1261" y="138"/>
                    </a:lnTo>
                    <a:lnTo>
                      <a:pt x="1292" y="161"/>
                    </a:lnTo>
                    <a:lnTo>
                      <a:pt x="1323" y="184"/>
                    </a:lnTo>
                    <a:lnTo>
                      <a:pt x="1352" y="211"/>
                    </a:lnTo>
                    <a:lnTo>
                      <a:pt x="1381" y="237"/>
                    </a:lnTo>
                    <a:lnTo>
                      <a:pt x="1407" y="265"/>
                    </a:lnTo>
                    <a:lnTo>
                      <a:pt x="1432" y="295"/>
                    </a:lnTo>
                    <a:lnTo>
                      <a:pt x="1457" y="325"/>
                    </a:lnTo>
                    <a:lnTo>
                      <a:pt x="1478" y="357"/>
                    </a:lnTo>
                    <a:lnTo>
                      <a:pt x="1500" y="390"/>
                    </a:lnTo>
                    <a:lnTo>
                      <a:pt x="1519" y="424"/>
                    </a:lnTo>
                    <a:lnTo>
                      <a:pt x="1537" y="458"/>
                    </a:lnTo>
                    <a:lnTo>
                      <a:pt x="1553" y="494"/>
                    </a:lnTo>
                    <a:lnTo>
                      <a:pt x="1568" y="531"/>
                    </a:lnTo>
                    <a:lnTo>
                      <a:pt x="1581" y="569"/>
                    </a:lnTo>
                    <a:lnTo>
                      <a:pt x="1591" y="607"/>
                    </a:lnTo>
                    <a:lnTo>
                      <a:pt x="1601" y="646"/>
                    </a:lnTo>
                    <a:lnTo>
                      <a:pt x="1607" y="685"/>
                    </a:lnTo>
                    <a:lnTo>
                      <a:pt x="1612" y="726"/>
                    </a:lnTo>
                    <a:lnTo>
                      <a:pt x="1616" y="767"/>
                    </a:lnTo>
                    <a:lnTo>
                      <a:pt x="1617" y="809"/>
                    </a:lnTo>
                    <a:lnTo>
                      <a:pt x="1616" y="850"/>
                    </a:lnTo>
                    <a:lnTo>
                      <a:pt x="1612" y="890"/>
                    </a:lnTo>
                    <a:lnTo>
                      <a:pt x="1607" y="931"/>
                    </a:lnTo>
                    <a:lnTo>
                      <a:pt x="1601" y="971"/>
                    </a:lnTo>
                    <a:lnTo>
                      <a:pt x="1591" y="1010"/>
                    </a:lnTo>
                    <a:lnTo>
                      <a:pt x="1581" y="1048"/>
                    </a:lnTo>
                    <a:lnTo>
                      <a:pt x="1568" y="1086"/>
                    </a:lnTo>
                    <a:lnTo>
                      <a:pt x="1553" y="1122"/>
                    </a:lnTo>
                    <a:lnTo>
                      <a:pt x="1537" y="1158"/>
                    </a:lnTo>
                    <a:lnTo>
                      <a:pt x="1520" y="1193"/>
                    </a:lnTo>
                    <a:lnTo>
                      <a:pt x="1500" y="1227"/>
                    </a:lnTo>
                    <a:lnTo>
                      <a:pt x="1478" y="1259"/>
                    </a:lnTo>
                    <a:lnTo>
                      <a:pt x="1457" y="1291"/>
                    </a:lnTo>
                    <a:lnTo>
                      <a:pt x="1432" y="1321"/>
                    </a:lnTo>
                    <a:lnTo>
                      <a:pt x="1407" y="1351"/>
                    </a:lnTo>
                    <a:lnTo>
                      <a:pt x="1381" y="1379"/>
                    </a:lnTo>
                    <a:lnTo>
                      <a:pt x="1352" y="1405"/>
                    </a:lnTo>
                    <a:lnTo>
                      <a:pt x="1323" y="1432"/>
                    </a:lnTo>
                    <a:lnTo>
                      <a:pt x="1292" y="1455"/>
                    </a:lnTo>
                    <a:lnTo>
                      <a:pt x="1261" y="1478"/>
                    </a:lnTo>
                    <a:lnTo>
                      <a:pt x="1227" y="1499"/>
                    </a:lnTo>
                    <a:lnTo>
                      <a:pt x="1194" y="1518"/>
                    </a:lnTo>
                    <a:lnTo>
                      <a:pt x="1159" y="1537"/>
                    </a:lnTo>
                    <a:lnTo>
                      <a:pt x="1123" y="1553"/>
                    </a:lnTo>
                    <a:lnTo>
                      <a:pt x="1086" y="1567"/>
                    </a:lnTo>
                    <a:lnTo>
                      <a:pt x="1049" y="1579"/>
                    </a:lnTo>
                    <a:lnTo>
                      <a:pt x="1010" y="1591"/>
                    </a:lnTo>
                    <a:lnTo>
                      <a:pt x="971" y="1600"/>
                    </a:lnTo>
                    <a:lnTo>
                      <a:pt x="930" y="1607"/>
                    </a:lnTo>
                    <a:lnTo>
                      <a:pt x="890" y="1612"/>
                    </a:lnTo>
                    <a:lnTo>
                      <a:pt x="848" y="1615"/>
                    </a:lnTo>
                    <a:lnTo>
                      <a:pt x="807" y="1616"/>
                    </a:lnTo>
                    <a:lnTo>
                      <a:pt x="765" y="1615"/>
                    </a:lnTo>
                    <a:lnTo>
                      <a:pt x="724" y="1612"/>
                    </a:lnTo>
                    <a:lnTo>
                      <a:pt x="684" y="1607"/>
                    </a:lnTo>
                    <a:lnTo>
                      <a:pt x="645" y="1599"/>
                    </a:lnTo>
                    <a:lnTo>
                      <a:pt x="605" y="1591"/>
                    </a:lnTo>
                    <a:lnTo>
                      <a:pt x="567" y="1579"/>
                    </a:lnTo>
                    <a:lnTo>
                      <a:pt x="529" y="1567"/>
                    </a:lnTo>
                    <a:lnTo>
                      <a:pt x="492" y="1552"/>
                    </a:lnTo>
                    <a:lnTo>
                      <a:pt x="457" y="1536"/>
                    </a:lnTo>
                    <a:lnTo>
                      <a:pt x="422" y="1518"/>
                    </a:lnTo>
                    <a:lnTo>
                      <a:pt x="389" y="1499"/>
                    </a:lnTo>
                    <a:lnTo>
                      <a:pt x="355" y="1478"/>
                    </a:lnTo>
                    <a:lnTo>
                      <a:pt x="324" y="1455"/>
                    </a:lnTo>
                    <a:lnTo>
                      <a:pt x="293" y="1432"/>
                    </a:lnTo>
                    <a:lnTo>
                      <a:pt x="264" y="1407"/>
                    </a:lnTo>
                    <a:lnTo>
                      <a:pt x="237" y="1379"/>
                    </a:lnTo>
                    <a:lnTo>
                      <a:pt x="210" y="1351"/>
                    </a:lnTo>
                    <a:lnTo>
                      <a:pt x="185" y="1322"/>
                    </a:lnTo>
                    <a:lnTo>
                      <a:pt x="161" y="1291"/>
                    </a:lnTo>
                    <a:lnTo>
                      <a:pt x="138" y="1260"/>
                    </a:lnTo>
                    <a:lnTo>
                      <a:pt x="117" y="1227"/>
                    </a:lnTo>
                    <a:lnTo>
                      <a:pt x="97" y="1193"/>
                    </a:lnTo>
                    <a:lnTo>
                      <a:pt x="80" y="1159"/>
                    </a:lnTo>
                    <a:lnTo>
                      <a:pt x="64" y="1123"/>
                    </a:lnTo>
                    <a:lnTo>
                      <a:pt x="49" y="1086"/>
                    </a:lnTo>
                    <a:lnTo>
                      <a:pt x="36" y="1049"/>
                    </a:lnTo>
                    <a:lnTo>
                      <a:pt x="25" y="1011"/>
                    </a:lnTo>
                    <a:lnTo>
                      <a:pt x="17" y="972"/>
                    </a:lnTo>
                    <a:lnTo>
                      <a:pt x="9" y="932"/>
                    </a:lnTo>
                    <a:lnTo>
                      <a:pt x="4" y="892"/>
                    </a:lnTo>
                    <a:lnTo>
                      <a:pt x="1" y="851"/>
                    </a:lnTo>
                    <a:lnTo>
                      <a:pt x="0" y="810"/>
                    </a:lnTo>
                    <a:close/>
                    <a:moveTo>
                      <a:pt x="185" y="807"/>
                    </a:moveTo>
                    <a:lnTo>
                      <a:pt x="188" y="744"/>
                    </a:lnTo>
                    <a:lnTo>
                      <a:pt x="198" y="683"/>
                    </a:lnTo>
                    <a:lnTo>
                      <a:pt x="213" y="624"/>
                    </a:lnTo>
                    <a:lnTo>
                      <a:pt x="233" y="567"/>
                    </a:lnTo>
                    <a:lnTo>
                      <a:pt x="260" y="512"/>
                    </a:lnTo>
                    <a:lnTo>
                      <a:pt x="291" y="461"/>
                    </a:lnTo>
                    <a:lnTo>
                      <a:pt x="327" y="413"/>
                    </a:lnTo>
                    <a:lnTo>
                      <a:pt x="367" y="368"/>
                    </a:lnTo>
                    <a:lnTo>
                      <a:pt x="411" y="328"/>
                    </a:lnTo>
                    <a:lnTo>
                      <a:pt x="459" y="292"/>
                    </a:lnTo>
                    <a:lnTo>
                      <a:pt x="511" y="261"/>
                    </a:lnTo>
                    <a:lnTo>
                      <a:pt x="565" y="234"/>
                    </a:lnTo>
                    <a:lnTo>
                      <a:pt x="623" y="213"/>
                    </a:lnTo>
                    <a:lnTo>
                      <a:pt x="683" y="197"/>
                    </a:lnTo>
                    <a:lnTo>
                      <a:pt x="745" y="188"/>
                    </a:lnTo>
                    <a:lnTo>
                      <a:pt x="808" y="184"/>
                    </a:lnTo>
                    <a:lnTo>
                      <a:pt x="873" y="188"/>
                    </a:lnTo>
                    <a:lnTo>
                      <a:pt x="934" y="197"/>
                    </a:lnTo>
                    <a:lnTo>
                      <a:pt x="994" y="212"/>
                    </a:lnTo>
                    <a:lnTo>
                      <a:pt x="1051" y="234"/>
                    </a:lnTo>
                    <a:lnTo>
                      <a:pt x="1106" y="260"/>
                    </a:lnTo>
                    <a:lnTo>
                      <a:pt x="1157" y="291"/>
                    </a:lnTo>
                    <a:lnTo>
                      <a:pt x="1205" y="327"/>
                    </a:lnTo>
                    <a:lnTo>
                      <a:pt x="1249" y="367"/>
                    </a:lnTo>
                    <a:lnTo>
                      <a:pt x="1290" y="412"/>
                    </a:lnTo>
                    <a:lnTo>
                      <a:pt x="1325" y="459"/>
                    </a:lnTo>
                    <a:lnTo>
                      <a:pt x="1356" y="511"/>
                    </a:lnTo>
                    <a:lnTo>
                      <a:pt x="1383" y="565"/>
                    </a:lnTo>
                    <a:lnTo>
                      <a:pt x="1404" y="623"/>
                    </a:lnTo>
                    <a:lnTo>
                      <a:pt x="1419" y="682"/>
                    </a:lnTo>
                    <a:lnTo>
                      <a:pt x="1428" y="744"/>
                    </a:lnTo>
                    <a:lnTo>
                      <a:pt x="1431" y="807"/>
                    </a:lnTo>
                    <a:lnTo>
                      <a:pt x="1428" y="871"/>
                    </a:lnTo>
                    <a:lnTo>
                      <a:pt x="1419" y="933"/>
                    </a:lnTo>
                    <a:lnTo>
                      <a:pt x="1404" y="992"/>
                    </a:lnTo>
                    <a:lnTo>
                      <a:pt x="1383" y="1049"/>
                    </a:lnTo>
                    <a:lnTo>
                      <a:pt x="1356" y="1104"/>
                    </a:lnTo>
                    <a:lnTo>
                      <a:pt x="1325" y="1155"/>
                    </a:lnTo>
                    <a:lnTo>
                      <a:pt x="1290" y="1203"/>
                    </a:lnTo>
                    <a:lnTo>
                      <a:pt x="1250" y="1248"/>
                    </a:lnTo>
                    <a:lnTo>
                      <a:pt x="1205" y="1288"/>
                    </a:lnTo>
                    <a:lnTo>
                      <a:pt x="1158" y="1324"/>
                    </a:lnTo>
                    <a:lnTo>
                      <a:pt x="1106" y="1355"/>
                    </a:lnTo>
                    <a:lnTo>
                      <a:pt x="1052" y="1381"/>
                    </a:lnTo>
                    <a:lnTo>
                      <a:pt x="995" y="1402"/>
                    </a:lnTo>
                    <a:lnTo>
                      <a:pt x="935" y="1417"/>
                    </a:lnTo>
                    <a:lnTo>
                      <a:pt x="873" y="1426"/>
                    </a:lnTo>
                    <a:lnTo>
                      <a:pt x="809" y="1430"/>
                    </a:lnTo>
                    <a:lnTo>
                      <a:pt x="746" y="1426"/>
                    </a:lnTo>
                    <a:lnTo>
                      <a:pt x="684" y="1417"/>
                    </a:lnTo>
                    <a:lnTo>
                      <a:pt x="624" y="1402"/>
                    </a:lnTo>
                    <a:lnTo>
                      <a:pt x="567" y="1381"/>
                    </a:lnTo>
                    <a:lnTo>
                      <a:pt x="513" y="1355"/>
                    </a:lnTo>
                    <a:lnTo>
                      <a:pt x="461" y="1324"/>
                    </a:lnTo>
                    <a:lnTo>
                      <a:pt x="413" y="1288"/>
                    </a:lnTo>
                    <a:lnTo>
                      <a:pt x="369" y="1248"/>
                    </a:lnTo>
                    <a:lnTo>
                      <a:pt x="329" y="1203"/>
                    </a:lnTo>
                    <a:lnTo>
                      <a:pt x="293" y="1155"/>
                    </a:lnTo>
                    <a:lnTo>
                      <a:pt x="262" y="1104"/>
                    </a:lnTo>
                    <a:lnTo>
                      <a:pt x="236" y="1049"/>
                    </a:lnTo>
                    <a:lnTo>
                      <a:pt x="214" y="992"/>
                    </a:lnTo>
                    <a:lnTo>
                      <a:pt x="199" y="933"/>
                    </a:lnTo>
                    <a:lnTo>
                      <a:pt x="188" y="871"/>
                    </a:lnTo>
                    <a:lnTo>
                      <a:pt x="185" y="80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62" name="Freeform 229">
                <a:extLst>
                  <a:ext uri="{FF2B5EF4-FFF2-40B4-BE49-F238E27FC236}">
                    <a16:creationId xmlns:a16="http://schemas.microsoft.com/office/drawing/2014/main" id="{A29949DA-77B9-4981-A4E7-36EB8B4D9001}"/>
                  </a:ext>
                </a:extLst>
              </p:cNvPr>
              <p:cNvSpPr>
                <a:spLocks noEditPoints="1"/>
              </p:cNvSpPr>
              <p:nvPr/>
            </p:nvSpPr>
            <p:spPr bwMode="auto">
              <a:xfrm>
                <a:off x="1718" y="2476"/>
                <a:ext cx="804" cy="804"/>
              </a:xfrm>
              <a:custGeom>
                <a:avLst/>
                <a:gdLst>
                  <a:gd name="T0" fmla="*/ 22 w 1608"/>
                  <a:gd name="T1" fmla="*/ 15 h 1609"/>
                  <a:gd name="T2" fmla="*/ 21 w 1608"/>
                  <a:gd name="T3" fmla="*/ 18 h 1609"/>
                  <a:gd name="T4" fmla="*/ 18 w 1608"/>
                  <a:gd name="T5" fmla="*/ 21 h 1609"/>
                  <a:gd name="T6" fmla="*/ 14 w 1608"/>
                  <a:gd name="T7" fmla="*/ 22 h 1609"/>
                  <a:gd name="T8" fmla="*/ 10 w 1608"/>
                  <a:gd name="T9" fmla="*/ 21 h 1609"/>
                  <a:gd name="T10" fmla="*/ 7 w 1608"/>
                  <a:gd name="T11" fmla="*/ 20 h 1609"/>
                  <a:gd name="T12" fmla="*/ 4 w 1608"/>
                  <a:gd name="T13" fmla="*/ 17 h 1609"/>
                  <a:gd name="T14" fmla="*/ 3 w 1608"/>
                  <a:gd name="T15" fmla="*/ 13 h 1609"/>
                  <a:gd name="T16" fmla="*/ 4 w 1608"/>
                  <a:gd name="T17" fmla="*/ 9 h 1609"/>
                  <a:gd name="T18" fmla="*/ 5 w 1608"/>
                  <a:gd name="T19" fmla="*/ 6 h 1609"/>
                  <a:gd name="T20" fmla="*/ 8 w 1608"/>
                  <a:gd name="T21" fmla="*/ 3 h 1609"/>
                  <a:gd name="T22" fmla="*/ 12 w 1608"/>
                  <a:gd name="T23" fmla="*/ 2 h 1609"/>
                  <a:gd name="T24" fmla="*/ 16 w 1608"/>
                  <a:gd name="T25" fmla="*/ 3 h 1609"/>
                  <a:gd name="T26" fmla="*/ 19 w 1608"/>
                  <a:gd name="T27" fmla="*/ 5 h 1609"/>
                  <a:gd name="T28" fmla="*/ 22 w 1608"/>
                  <a:gd name="T29" fmla="*/ 7 h 1609"/>
                  <a:gd name="T30" fmla="*/ 23 w 1608"/>
                  <a:gd name="T31" fmla="*/ 11 h 1609"/>
                  <a:gd name="T32" fmla="*/ 1 w 1608"/>
                  <a:gd name="T33" fmla="*/ 11 h 1609"/>
                  <a:gd name="T34" fmla="*/ 1 w 1608"/>
                  <a:gd name="T35" fmla="*/ 8 h 1609"/>
                  <a:gd name="T36" fmla="*/ 2 w 1608"/>
                  <a:gd name="T37" fmla="*/ 6 h 1609"/>
                  <a:gd name="T38" fmla="*/ 3 w 1608"/>
                  <a:gd name="T39" fmla="*/ 4 h 1609"/>
                  <a:gd name="T40" fmla="*/ 5 w 1608"/>
                  <a:gd name="T41" fmla="*/ 2 h 1609"/>
                  <a:gd name="T42" fmla="*/ 7 w 1608"/>
                  <a:gd name="T43" fmla="*/ 1 h 1609"/>
                  <a:gd name="T44" fmla="*/ 9 w 1608"/>
                  <a:gd name="T45" fmla="*/ 0 h 1609"/>
                  <a:gd name="T46" fmla="*/ 12 w 1608"/>
                  <a:gd name="T47" fmla="*/ 0 h 1609"/>
                  <a:gd name="T48" fmla="*/ 14 w 1608"/>
                  <a:gd name="T49" fmla="*/ 0 h 1609"/>
                  <a:gd name="T50" fmla="*/ 17 w 1608"/>
                  <a:gd name="T51" fmla="*/ 0 h 1609"/>
                  <a:gd name="T52" fmla="*/ 19 w 1608"/>
                  <a:gd name="T53" fmla="*/ 1 h 1609"/>
                  <a:gd name="T54" fmla="*/ 21 w 1608"/>
                  <a:gd name="T55" fmla="*/ 2 h 1609"/>
                  <a:gd name="T56" fmla="*/ 23 w 1608"/>
                  <a:gd name="T57" fmla="*/ 4 h 1609"/>
                  <a:gd name="T58" fmla="*/ 24 w 1608"/>
                  <a:gd name="T59" fmla="*/ 6 h 1609"/>
                  <a:gd name="T60" fmla="*/ 25 w 1608"/>
                  <a:gd name="T61" fmla="*/ 8 h 1609"/>
                  <a:gd name="T62" fmla="*/ 26 w 1608"/>
                  <a:gd name="T63" fmla="*/ 11 h 1609"/>
                  <a:gd name="T64" fmla="*/ 26 w 1608"/>
                  <a:gd name="T65" fmla="*/ 13 h 1609"/>
                  <a:gd name="T66" fmla="*/ 25 w 1608"/>
                  <a:gd name="T67" fmla="*/ 16 h 1609"/>
                  <a:gd name="T68" fmla="*/ 24 w 1608"/>
                  <a:gd name="T69" fmla="*/ 18 h 1609"/>
                  <a:gd name="T70" fmla="*/ 23 w 1608"/>
                  <a:gd name="T71" fmla="*/ 20 h 1609"/>
                  <a:gd name="T72" fmla="*/ 21 w 1608"/>
                  <a:gd name="T73" fmla="*/ 22 h 1609"/>
                  <a:gd name="T74" fmla="*/ 19 w 1608"/>
                  <a:gd name="T75" fmla="*/ 23 h 1609"/>
                  <a:gd name="T76" fmla="*/ 17 w 1608"/>
                  <a:gd name="T77" fmla="*/ 24 h 1609"/>
                  <a:gd name="T78" fmla="*/ 14 w 1608"/>
                  <a:gd name="T79" fmla="*/ 25 h 1609"/>
                  <a:gd name="T80" fmla="*/ 12 w 1608"/>
                  <a:gd name="T81" fmla="*/ 25 h 1609"/>
                  <a:gd name="T82" fmla="*/ 9 w 1608"/>
                  <a:gd name="T83" fmla="*/ 24 h 1609"/>
                  <a:gd name="T84" fmla="*/ 7 w 1608"/>
                  <a:gd name="T85" fmla="*/ 23 h 1609"/>
                  <a:gd name="T86" fmla="*/ 5 w 1608"/>
                  <a:gd name="T87" fmla="*/ 22 h 1609"/>
                  <a:gd name="T88" fmla="*/ 3 w 1608"/>
                  <a:gd name="T89" fmla="*/ 20 h 1609"/>
                  <a:gd name="T90" fmla="*/ 2 w 1608"/>
                  <a:gd name="T91" fmla="*/ 18 h 1609"/>
                  <a:gd name="T92" fmla="*/ 1 w 1608"/>
                  <a:gd name="T93" fmla="*/ 16 h 1609"/>
                  <a:gd name="T94" fmla="*/ 1 w 1608"/>
                  <a:gd name="T95" fmla="*/ 13 h 16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8" h="1609">
                    <a:moveTo>
                      <a:pt x="1431" y="806"/>
                    </a:moveTo>
                    <a:lnTo>
                      <a:pt x="1427" y="869"/>
                    </a:lnTo>
                    <a:lnTo>
                      <a:pt x="1418" y="931"/>
                    </a:lnTo>
                    <a:lnTo>
                      <a:pt x="1403" y="991"/>
                    </a:lnTo>
                    <a:lnTo>
                      <a:pt x="1381" y="1049"/>
                    </a:lnTo>
                    <a:lnTo>
                      <a:pt x="1355" y="1103"/>
                    </a:lnTo>
                    <a:lnTo>
                      <a:pt x="1323" y="1155"/>
                    </a:lnTo>
                    <a:lnTo>
                      <a:pt x="1288" y="1203"/>
                    </a:lnTo>
                    <a:lnTo>
                      <a:pt x="1247" y="1248"/>
                    </a:lnTo>
                    <a:lnTo>
                      <a:pt x="1202" y="1288"/>
                    </a:lnTo>
                    <a:lnTo>
                      <a:pt x="1154" y="1325"/>
                    </a:lnTo>
                    <a:lnTo>
                      <a:pt x="1103" y="1356"/>
                    </a:lnTo>
                    <a:lnTo>
                      <a:pt x="1048" y="1383"/>
                    </a:lnTo>
                    <a:lnTo>
                      <a:pt x="991" y="1405"/>
                    </a:lnTo>
                    <a:lnTo>
                      <a:pt x="931" y="1420"/>
                    </a:lnTo>
                    <a:lnTo>
                      <a:pt x="868" y="1429"/>
                    </a:lnTo>
                    <a:lnTo>
                      <a:pt x="804" y="1432"/>
                    </a:lnTo>
                    <a:lnTo>
                      <a:pt x="739" y="1429"/>
                    </a:lnTo>
                    <a:lnTo>
                      <a:pt x="677" y="1420"/>
                    </a:lnTo>
                    <a:lnTo>
                      <a:pt x="617" y="1404"/>
                    </a:lnTo>
                    <a:lnTo>
                      <a:pt x="560" y="1383"/>
                    </a:lnTo>
                    <a:lnTo>
                      <a:pt x="504" y="1356"/>
                    </a:lnTo>
                    <a:lnTo>
                      <a:pt x="453" y="1324"/>
                    </a:lnTo>
                    <a:lnTo>
                      <a:pt x="404" y="1288"/>
                    </a:lnTo>
                    <a:lnTo>
                      <a:pt x="360" y="1248"/>
                    </a:lnTo>
                    <a:lnTo>
                      <a:pt x="319" y="1203"/>
                    </a:lnTo>
                    <a:lnTo>
                      <a:pt x="283" y="1155"/>
                    </a:lnTo>
                    <a:lnTo>
                      <a:pt x="251" y="1103"/>
                    </a:lnTo>
                    <a:lnTo>
                      <a:pt x="225" y="1049"/>
                    </a:lnTo>
                    <a:lnTo>
                      <a:pt x="204" y="991"/>
                    </a:lnTo>
                    <a:lnTo>
                      <a:pt x="188" y="931"/>
                    </a:lnTo>
                    <a:lnTo>
                      <a:pt x="178" y="869"/>
                    </a:lnTo>
                    <a:lnTo>
                      <a:pt x="175" y="806"/>
                    </a:lnTo>
                    <a:lnTo>
                      <a:pt x="178" y="742"/>
                    </a:lnTo>
                    <a:lnTo>
                      <a:pt x="188" y="680"/>
                    </a:lnTo>
                    <a:lnTo>
                      <a:pt x="204" y="620"/>
                    </a:lnTo>
                    <a:lnTo>
                      <a:pt x="225" y="562"/>
                    </a:lnTo>
                    <a:lnTo>
                      <a:pt x="251" y="508"/>
                    </a:lnTo>
                    <a:lnTo>
                      <a:pt x="282" y="456"/>
                    </a:lnTo>
                    <a:lnTo>
                      <a:pt x="319" y="408"/>
                    </a:lnTo>
                    <a:lnTo>
                      <a:pt x="359" y="363"/>
                    </a:lnTo>
                    <a:lnTo>
                      <a:pt x="404" y="323"/>
                    </a:lnTo>
                    <a:lnTo>
                      <a:pt x="453" y="287"/>
                    </a:lnTo>
                    <a:lnTo>
                      <a:pt x="504" y="255"/>
                    </a:lnTo>
                    <a:lnTo>
                      <a:pt x="559" y="228"/>
                    </a:lnTo>
                    <a:lnTo>
                      <a:pt x="616" y="208"/>
                    </a:lnTo>
                    <a:lnTo>
                      <a:pt x="676" y="191"/>
                    </a:lnTo>
                    <a:lnTo>
                      <a:pt x="738" y="181"/>
                    </a:lnTo>
                    <a:lnTo>
                      <a:pt x="803" y="178"/>
                    </a:lnTo>
                    <a:lnTo>
                      <a:pt x="867" y="181"/>
                    </a:lnTo>
                    <a:lnTo>
                      <a:pt x="929" y="190"/>
                    </a:lnTo>
                    <a:lnTo>
                      <a:pt x="989" y="206"/>
                    </a:lnTo>
                    <a:lnTo>
                      <a:pt x="1047" y="227"/>
                    </a:lnTo>
                    <a:lnTo>
                      <a:pt x="1102" y="254"/>
                    </a:lnTo>
                    <a:lnTo>
                      <a:pt x="1154" y="286"/>
                    </a:lnTo>
                    <a:lnTo>
                      <a:pt x="1202" y="322"/>
                    </a:lnTo>
                    <a:lnTo>
                      <a:pt x="1246" y="362"/>
                    </a:lnTo>
                    <a:lnTo>
                      <a:pt x="1288" y="407"/>
                    </a:lnTo>
                    <a:lnTo>
                      <a:pt x="1323" y="455"/>
                    </a:lnTo>
                    <a:lnTo>
                      <a:pt x="1355" y="507"/>
                    </a:lnTo>
                    <a:lnTo>
                      <a:pt x="1381" y="561"/>
                    </a:lnTo>
                    <a:lnTo>
                      <a:pt x="1402" y="619"/>
                    </a:lnTo>
                    <a:lnTo>
                      <a:pt x="1418" y="679"/>
                    </a:lnTo>
                    <a:lnTo>
                      <a:pt x="1427" y="741"/>
                    </a:lnTo>
                    <a:lnTo>
                      <a:pt x="1431" y="806"/>
                    </a:lnTo>
                    <a:close/>
                    <a:moveTo>
                      <a:pt x="0" y="808"/>
                    </a:moveTo>
                    <a:lnTo>
                      <a:pt x="1" y="766"/>
                    </a:lnTo>
                    <a:lnTo>
                      <a:pt x="5" y="726"/>
                    </a:lnTo>
                    <a:lnTo>
                      <a:pt x="9" y="686"/>
                    </a:lnTo>
                    <a:lnTo>
                      <a:pt x="16" y="647"/>
                    </a:lnTo>
                    <a:lnTo>
                      <a:pt x="25" y="607"/>
                    </a:lnTo>
                    <a:lnTo>
                      <a:pt x="36" y="569"/>
                    </a:lnTo>
                    <a:lnTo>
                      <a:pt x="48" y="531"/>
                    </a:lnTo>
                    <a:lnTo>
                      <a:pt x="63" y="496"/>
                    </a:lnTo>
                    <a:lnTo>
                      <a:pt x="79" y="460"/>
                    </a:lnTo>
                    <a:lnTo>
                      <a:pt x="97" y="424"/>
                    </a:lnTo>
                    <a:lnTo>
                      <a:pt x="116" y="391"/>
                    </a:lnTo>
                    <a:lnTo>
                      <a:pt x="137" y="359"/>
                    </a:lnTo>
                    <a:lnTo>
                      <a:pt x="159" y="326"/>
                    </a:lnTo>
                    <a:lnTo>
                      <a:pt x="183" y="296"/>
                    </a:lnTo>
                    <a:lnTo>
                      <a:pt x="208" y="266"/>
                    </a:lnTo>
                    <a:lnTo>
                      <a:pt x="235" y="239"/>
                    </a:lnTo>
                    <a:lnTo>
                      <a:pt x="263" y="212"/>
                    </a:lnTo>
                    <a:lnTo>
                      <a:pt x="293" y="187"/>
                    </a:lnTo>
                    <a:lnTo>
                      <a:pt x="322" y="163"/>
                    </a:lnTo>
                    <a:lnTo>
                      <a:pt x="354" y="140"/>
                    </a:lnTo>
                    <a:lnTo>
                      <a:pt x="387" y="119"/>
                    </a:lnTo>
                    <a:lnTo>
                      <a:pt x="420" y="99"/>
                    </a:lnTo>
                    <a:lnTo>
                      <a:pt x="455" y="81"/>
                    </a:lnTo>
                    <a:lnTo>
                      <a:pt x="491" y="65"/>
                    </a:lnTo>
                    <a:lnTo>
                      <a:pt x="526" y="50"/>
                    </a:lnTo>
                    <a:lnTo>
                      <a:pt x="564" y="37"/>
                    </a:lnTo>
                    <a:lnTo>
                      <a:pt x="602" y="27"/>
                    </a:lnTo>
                    <a:lnTo>
                      <a:pt x="642" y="17"/>
                    </a:lnTo>
                    <a:lnTo>
                      <a:pt x="681" y="9"/>
                    </a:lnTo>
                    <a:lnTo>
                      <a:pt x="721" y="5"/>
                    </a:lnTo>
                    <a:lnTo>
                      <a:pt x="761" y="1"/>
                    </a:lnTo>
                    <a:lnTo>
                      <a:pt x="803" y="0"/>
                    </a:lnTo>
                    <a:lnTo>
                      <a:pt x="844" y="1"/>
                    </a:lnTo>
                    <a:lnTo>
                      <a:pt x="886" y="5"/>
                    </a:lnTo>
                    <a:lnTo>
                      <a:pt x="926" y="9"/>
                    </a:lnTo>
                    <a:lnTo>
                      <a:pt x="965" y="17"/>
                    </a:lnTo>
                    <a:lnTo>
                      <a:pt x="1004" y="27"/>
                    </a:lnTo>
                    <a:lnTo>
                      <a:pt x="1042" y="37"/>
                    </a:lnTo>
                    <a:lnTo>
                      <a:pt x="1080" y="50"/>
                    </a:lnTo>
                    <a:lnTo>
                      <a:pt x="1116" y="65"/>
                    </a:lnTo>
                    <a:lnTo>
                      <a:pt x="1152" y="81"/>
                    </a:lnTo>
                    <a:lnTo>
                      <a:pt x="1186" y="98"/>
                    </a:lnTo>
                    <a:lnTo>
                      <a:pt x="1221" y="118"/>
                    </a:lnTo>
                    <a:lnTo>
                      <a:pt x="1253" y="140"/>
                    </a:lnTo>
                    <a:lnTo>
                      <a:pt x="1284" y="161"/>
                    </a:lnTo>
                    <a:lnTo>
                      <a:pt x="1315" y="186"/>
                    </a:lnTo>
                    <a:lnTo>
                      <a:pt x="1344" y="211"/>
                    </a:lnTo>
                    <a:lnTo>
                      <a:pt x="1372" y="238"/>
                    </a:lnTo>
                    <a:lnTo>
                      <a:pt x="1398" y="266"/>
                    </a:lnTo>
                    <a:lnTo>
                      <a:pt x="1424" y="295"/>
                    </a:lnTo>
                    <a:lnTo>
                      <a:pt x="1448" y="325"/>
                    </a:lnTo>
                    <a:lnTo>
                      <a:pt x="1470" y="357"/>
                    </a:lnTo>
                    <a:lnTo>
                      <a:pt x="1492" y="390"/>
                    </a:lnTo>
                    <a:lnTo>
                      <a:pt x="1510" y="423"/>
                    </a:lnTo>
                    <a:lnTo>
                      <a:pt x="1528" y="458"/>
                    </a:lnTo>
                    <a:lnTo>
                      <a:pt x="1545" y="493"/>
                    </a:lnTo>
                    <a:lnTo>
                      <a:pt x="1558" y="530"/>
                    </a:lnTo>
                    <a:lnTo>
                      <a:pt x="1571" y="567"/>
                    </a:lnTo>
                    <a:lnTo>
                      <a:pt x="1583" y="605"/>
                    </a:lnTo>
                    <a:lnTo>
                      <a:pt x="1592" y="644"/>
                    </a:lnTo>
                    <a:lnTo>
                      <a:pt x="1599" y="683"/>
                    </a:lnTo>
                    <a:lnTo>
                      <a:pt x="1603" y="724"/>
                    </a:lnTo>
                    <a:lnTo>
                      <a:pt x="1607" y="764"/>
                    </a:lnTo>
                    <a:lnTo>
                      <a:pt x="1608" y="806"/>
                    </a:lnTo>
                    <a:lnTo>
                      <a:pt x="1607" y="847"/>
                    </a:lnTo>
                    <a:lnTo>
                      <a:pt x="1603" y="887"/>
                    </a:lnTo>
                    <a:lnTo>
                      <a:pt x="1599" y="928"/>
                    </a:lnTo>
                    <a:lnTo>
                      <a:pt x="1592" y="967"/>
                    </a:lnTo>
                    <a:lnTo>
                      <a:pt x="1583" y="1006"/>
                    </a:lnTo>
                    <a:lnTo>
                      <a:pt x="1572" y="1044"/>
                    </a:lnTo>
                    <a:lnTo>
                      <a:pt x="1560" y="1081"/>
                    </a:lnTo>
                    <a:lnTo>
                      <a:pt x="1545" y="1118"/>
                    </a:lnTo>
                    <a:lnTo>
                      <a:pt x="1528" y="1154"/>
                    </a:lnTo>
                    <a:lnTo>
                      <a:pt x="1511" y="1188"/>
                    </a:lnTo>
                    <a:lnTo>
                      <a:pt x="1492" y="1221"/>
                    </a:lnTo>
                    <a:lnTo>
                      <a:pt x="1471" y="1254"/>
                    </a:lnTo>
                    <a:lnTo>
                      <a:pt x="1448" y="1286"/>
                    </a:lnTo>
                    <a:lnTo>
                      <a:pt x="1424" y="1316"/>
                    </a:lnTo>
                    <a:lnTo>
                      <a:pt x="1398" y="1345"/>
                    </a:lnTo>
                    <a:lnTo>
                      <a:pt x="1372" y="1372"/>
                    </a:lnTo>
                    <a:lnTo>
                      <a:pt x="1344" y="1400"/>
                    </a:lnTo>
                    <a:lnTo>
                      <a:pt x="1315" y="1425"/>
                    </a:lnTo>
                    <a:lnTo>
                      <a:pt x="1284" y="1448"/>
                    </a:lnTo>
                    <a:lnTo>
                      <a:pt x="1253" y="1472"/>
                    </a:lnTo>
                    <a:lnTo>
                      <a:pt x="1220" y="1492"/>
                    </a:lnTo>
                    <a:lnTo>
                      <a:pt x="1186" y="1512"/>
                    </a:lnTo>
                    <a:lnTo>
                      <a:pt x="1152" y="1529"/>
                    </a:lnTo>
                    <a:lnTo>
                      <a:pt x="1116" y="1545"/>
                    </a:lnTo>
                    <a:lnTo>
                      <a:pt x="1079" y="1560"/>
                    </a:lnTo>
                    <a:lnTo>
                      <a:pt x="1042" y="1573"/>
                    </a:lnTo>
                    <a:lnTo>
                      <a:pt x="1004" y="1583"/>
                    </a:lnTo>
                    <a:lnTo>
                      <a:pt x="965" y="1592"/>
                    </a:lnTo>
                    <a:lnTo>
                      <a:pt x="925" y="1599"/>
                    </a:lnTo>
                    <a:lnTo>
                      <a:pt x="885" y="1604"/>
                    </a:lnTo>
                    <a:lnTo>
                      <a:pt x="844" y="1607"/>
                    </a:lnTo>
                    <a:lnTo>
                      <a:pt x="803" y="1609"/>
                    </a:lnTo>
                    <a:lnTo>
                      <a:pt x="761" y="1607"/>
                    </a:lnTo>
                    <a:lnTo>
                      <a:pt x="721" y="1604"/>
                    </a:lnTo>
                    <a:lnTo>
                      <a:pt x="681" y="1599"/>
                    </a:lnTo>
                    <a:lnTo>
                      <a:pt x="642" y="1592"/>
                    </a:lnTo>
                    <a:lnTo>
                      <a:pt x="602" y="1583"/>
                    </a:lnTo>
                    <a:lnTo>
                      <a:pt x="564" y="1573"/>
                    </a:lnTo>
                    <a:lnTo>
                      <a:pt x="528" y="1560"/>
                    </a:lnTo>
                    <a:lnTo>
                      <a:pt x="491" y="1545"/>
                    </a:lnTo>
                    <a:lnTo>
                      <a:pt x="455" y="1529"/>
                    </a:lnTo>
                    <a:lnTo>
                      <a:pt x="420" y="1512"/>
                    </a:lnTo>
                    <a:lnTo>
                      <a:pt x="387" y="1492"/>
                    </a:lnTo>
                    <a:lnTo>
                      <a:pt x="355" y="1472"/>
                    </a:lnTo>
                    <a:lnTo>
                      <a:pt x="322" y="1448"/>
                    </a:lnTo>
                    <a:lnTo>
                      <a:pt x="293" y="1425"/>
                    </a:lnTo>
                    <a:lnTo>
                      <a:pt x="264" y="1400"/>
                    </a:lnTo>
                    <a:lnTo>
                      <a:pt x="236" y="1374"/>
                    </a:lnTo>
                    <a:lnTo>
                      <a:pt x="208" y="1346"/>
                    </a:lnTo>
                    <a:lnTo>
                      <a:pt x="183" y="1316"/>
                    </a:lnTo>
                    <a:lnTo>
                      <a:pt x="160" y="1286"/>
                    </a:lnTo>
                    <a:lnTo>
                      <a:pt x="137" y="1255"/>
                    </a:lnTo>
                    <a:lnTo>
                      <a:pt x="116" y="1223"/>
                    </a:lnTo>
                    <a:lnTo>
                      <a:pt x="97" y="1188"/>
                    </a:lnTo>
                    <a:lnTo>
                      <a:pt x="79" y="1155"/>
                    </a:lnTo>
                    <a:lnTo>
                      <a:pt x="63" y="1119"/>
                    </a:lnTo>
                    <a:lnTo>
                      <a:pt x="48" y="1082"/>
                    </a:lnTo>
                    <a:lnTo>
                      <a:pt x="36" y="1045"/>
                    </a:lnTo>
                    <a:lnTo>
                      <a:pt x="25" y="1007"/>
                    </a:lnTo>
                    <a:lnTo>
                      <a:pt x="16" y="969"/>
                    </a:lnTo>
                    <a:lnTo>
                      <a:pt x="9" y="929"/>
                    </a:lnTo>
                    <a:lnTo>
                      <a:pt x="5" y="890"/>
                    </a:lnTo>
                    <a:lnTo>
                      <a:pt x="1" y="849"/>
                    </a:lnTo>
                    <a:lnTo>
                      <a:pt x="0" y="808"/>
                    </a:lnTo>
                    <a:close/>
                  </a:path>
                </a:pathLst>
              </a:custGeom>
              <a:solidFill>
                <a:srgbClr val="0C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63" name="Freeform 230">
                <a:extLst>
                  <a:ext uri="{FF2B5EF4-FFF2-40B4-BE49-F238E27FC236}">
                    <a16:creationId xmlns:a16="http://schemas.microsoft.com/office/drawing/2014/main" id="{CACBAA8A-4A9B-42B5-9FFC-6939C263DFE8}"/>
                  </a:ext>
                </a:extLst>
              </p:cNvPr>
              <p:cNvSpPr>
                <a:spLocks noEditPoints="1"/>
              </p:cNvSpPr>
              <p:nvPr/>
            </p:nvSpPr>
            <p:spPr bwMode="auto">
              <a:xfrm>
                <a:off x="1720" y="2478"/>
                <a:ext cx="799" cy="800"/>
              </a:xfrm>
              <a:custGeom>
                <a:avLst/>
                <a:gdLst>
                  <a:gd name="T0" fmla="*/ 22 w 1598"/>
                  <a:gd name="T1" fmla="*/ 16 h 1598"/>
                  <a:gd name="T2" fmla="*/ 21 w 1598"/>
                  <a:gd name="T3" fmla="*/ 19 h 1598"/>
                  <a:gd name="T4" fmla="*/ 18 w 1598"/>
                  <a:gd name="T5" fmla="*/ 22 h 1598"/>
                  <a:gd name="T6" fmla="*/ 14 w 1598"/>
                  <a:gd name="T7" fmla="*/ 23 h 1598"/>
                  <a:gd name="T8" fmla="*/ 10 w 1598"/>
                  <a:gd name="T9" fmla="*/ 22 h 1598"/>
                  <a:gd name="T10" fmla="*/ 7 w 1598"/>
                  <a:gd name="T11" fmla="*/ 21 h 1598"/>
                  <a:gd name="T12" fmla="*/ 4 w 1598"/>
                  <a:gd name="T13" fmla="*/ 18 h 1598"/>
                  <a:gd name="T14" fmla="*/ 3 w 1598"/>
                  <a:gd name="T15" fmla="*/ 14 h 1598"/>
                  <a:gd name="T16" fmla="*/ 4 w 1598"/>
                  <a:gd name="T17" fmla="*/ 10 h 1598"/>
                  <a:gd name="T18" fmla="*/ 5 w 1598"/>
                  <a:gd name="T19" fmla="*/ 7 h 1598"/>
                  <a:gd name="T20" fmla="*/ 8 w 1598"/>
                  <a:gd name="T21" fmla="*/ 4 h 1598"/>
                  <a:gd name="T22" fmla="*/ 12 w 1598"/>
                  <a:gd name="T23" fmla="*/ 3 h 1598"/>
                  <a:gd name="T24" fmla="*/ 16 w 1598"/>
                  <a:gd name="T25" fmla="*/ 4 h 1598"/>
                  <a:gd name="T26" fmla="*/ 19 w 1598"/>
                  <a:gd name="T27" fmla="*/ 5 h 1598"/>
                  <a:gd name="T28" fmla="*/ 22 w 1598"/>
                  <a:gd name="T29" fmla="*/ 8 h 1598"/>
                  <a:gd name="T30" fmla="*/ 23 w 1598"/>
                  <a:gd name="T31" fmla="*/ 12 h 1598"/>
                  <a:gd name="T32" fmla="*/ 1 w 1598"/>
                  <a:gd name="T33" fmla="*/ 12 h 1598"/>
                  <a:gd name="T34" fmla="*/ 1 w 1598"/>
                  <a:gd name="T35" fmla="*/ 9 h 1598"/>
                  <a:gd name="T36" fmla="*/ 2 w 1598"/>
                  <a:gd name="T37" fmla="*/ 7 h 1598"/>
                  <a:gd name="T38" fmla="*/ 3 w 1598"/>
                  <a:gd name="T39" fmla="*/ 5 h 1598"/>
                  <a:gd name="T40" fmla="*/ 5 w 1598"/>
                  <a:gd name="T41" fmla="*/ 3 h 1598"/>
                  <a:gd name="T42" fmla="*/ 7 w 1598"/>
                  <a:gd name="T43" fmla="*/ 2 h 1598"/>
                  <a:gd name="T44" fmla="*/ 9 w 1598"/>
                  <a:gd name="T45" fmla="*/ 1 h 1598"/>
                  <a:gd name="T46" fmla="*/ 12 w 1598"/>
                  <a:gd name="T47" fmla="*/ 1 h 1598"/>
                  <a:gd name="T48" fmla="*/ 14 w 1598"/>
                  <a:gd name="T49" fmla="*/ 1 h 1598"/>
                  <a:gd name="T50" fmla="*/ 17 w 1598"/>
                  <a:gd name="T51" fmla="*/ 1 h 1598"/>
                  <a:gd name="T52" fmla="*/ 19 w 1598"/>
                  <a:gd name="T53" fmla="*/ 2 h 1598"/>
                  <a:gd name="T54" fmla="*/ 21 w 1598"/>
                  <a:gd name="T55" fmla="*/ 3 h 1598"/>
                  <a:gd name="T56" fmla="*/ 23 w 1598"/>
                  <a:gd name="T57" fmla="*/ 5 h 1598"/>
                  <a:gd name="T58" fmla="*/ 24 w 1598"/>
                  <a:gd name="T59" fmla="*/ 7 h 1598"/>
                  <a:gd name="T60" fmla="*/ 25 w 1598"/>
                  <a:gd name="T61" fmla="*/ 9 h 1598"/>
                  <a:gd name="T62" fmla="*/ 25 w 1598"/>
                  <a:gd name="T63" fmla="*/ 12 h 1598"/>
                  <a:gd name="T64" fmla="*/ 25 w 1598"/>
                  <a:gd name="T65" fmla="*/ 14 h 1598"/>
                  <a:gd name="T66" fmla="*/ 25 w 1598"/>
                  <a:gd name="T67" fmla="*/ 17 h 1598"/>
                  <a:gd name="T68" fmla="*/ 24 w 1598"/>
                  <a:gd name="T69" fmla="*/ 19 h 1598"/>
                  <a:gd name="T70" fmla="*/ 23 w 1598"/>
                  <a:gd name="T71" fmla="*/ 21 h 1598"/>
                  <a:gd name="T72" fmla="*/ 21 w 1598"/>
                  <a:gd name="T73" fmla="*/ 23 h 1598"/>
                  <a:gd name="T74" fmla="*/ 19 w 1598"/>
                  <a:gd name="T75" fmla="*/ 24 h 1598"/>
                  <a:gd name="T76" fmla="*/ 17 w 1598"/>
                  <a:gd name="T77" fmla="*/ 25 h 1598"/>
                  <a:gd name="T78" fmla="*/ 14 w 1598"/>
                  <a:gd name="T79" fmla="*/ 25 h 1598"/>
                  <a:gd name="T80" fmla="*/ 12 w 1598"/>
                  <a:gd name="T81" fmla="*/ 25 h 1598"/>
                  <a:gd name="T82" fmla="*/ 9 w 1598"/>
                  <a:gd name="T83" fmla="*/ 25 h 1598"/>
                  <a:gd name="T84" fmla="*/ 7 w 1598"/>
                  <a:gd name="T85" fmla="*/ 24 h 1598"/>
                  <a:gd name="T86" fmla="*/ 5 w 1598"/>
                  <a:gd name="T87" fmla="*/ 23 h 1598"/>
                  <a:gd name="T88" fmla="*/ 3 w 1598"/>
                  <a:gd name="T89" fmla="*/ 21 h 1598"/>
                  <a:gd name="T90" fmla="*/ 2 w 1598"/>
                  <a:gd name="T91" fmla="*/ 19 h 1598"/>
                  <a:gd name="T92" fmla="*/ 1 w 1598"/>
                  <a:gd name="T93" fmla="*/ 17 h 1598"/>
                  <a:gd name="T94" fmla="*/ 1 w 1598"/>
                  <a:gd name="T95" fmla="*/ 14 h 15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98" h="1598">
                    <a:moveTo>
                      <a:pt x="1428" y="800"/>
                    </a:moveTo>
                    <a:lnTo>
                      <a:pt x="1425" y="864"/>
                    </a:lnTo>
                    <a:lnTo>
                      <a:pt x="1415" y="926"/>
                    </a:lnTo>
                    <a:lnTo>
                      <a:pt x="1400" y="986"/>
                    </a:lnTo>
                    <a:lnTo>
                      <a:pt x="1379" y="1044"/>
                    </a:lnTo>
                    <a:lnTo>
                      <a:pt x="1353" y="1099"/>
                    </a:lnTo>
                    <a:lnTo>
                      <a:pt x="1322" y="1151"/>
                    </a:lnTo>
                    <a:lnTo>
                      <a:pt x="1285" y="1199"/>
                    </a:lnTo>
                    <a:lnTo>
                      <a:pt x="1244" y="1244"/>
                    </a:lnTo>
                    <a:lnTo>
                      <a:pt x="1199" y="1286"/>
                    </a:lnTo>
                    <a:lnTo>
                      <a:pt x="1151" y="1321"/>
                    </a:lnTo>
                    <a:lnTo>
                      <a:pt x="1099" y="1354"/>
                    </a:lnTo>
                    <a:lnTo>
                      <a:pt x="1044" y="1380"/>
                    </a:lnTo>
                    <a:lnTo>
                      <a:pt x="985" y="1402"/>
                    </a:lnTo>
                    <a:lnTo>
                      <a:pt x="925" y="1417"/>
                    </a:lnTo>
                    <a:lnTo>
                      <a:pt x="862" y="1426"/>
                    </a:lnTo>
                    <a:lnTo>
                      <a:pt x="797" y="1430"/>
                    </a:lnTo>
                    <a:lnTo>
                      <a:pt x="733" y="1426"/>
                    </a:lnTo>
                    <a:lnTo>
                      <a:pt x="671" y="1417"/>
                    </a:lnTo>
                    <a:lnTo>
                      <a:pt x="610" y="1401"/>
                    </a:lnTo>
                    <a:lnTo>
                      <a:pt x="552" y="1380"/>
                    </a:lnTo>
                    <a:lnTo>
                      <a:pt x="497" y="1354"/>
                    </a:lnTo>
                    <a:lnTo>
                      <a:pt x="445" y="1321"/>
                    </a:lnTo>
                    <a:lnTo>
                      <a:pt x="397" y="1286"/>
                    </a:lnTo>
                    <a:lnTo>
                      <a:pt x="353" y="1244"/>
                    </a:lnTo>
                    <a:lnTo>
                      <a:pt x="311" y="1201"/>
                    </a:lnTo>
                    <a:lnTo>
                      <a:pt x="276" y="1152"/>
                    </a:lnTo>
                    <a:lnTo>
                      <a:pt x="243" y="1100"/>
                    </a:lnTo>
                    <a:lnTo>
                      <a:pt x="217" y="1045"/>
                    </a:lnTo>
                    <a:lnTo>
                      <a:pt x="195" y="987"/>
                    </a:lnTo>
                    <a:lnTo>
                      <a:pt x="180" y="927"/>
                    </a:lnTo>
                    <a:lnTo>
                      <a:pt x="170" y="865"/>
                    </a:lnTo>
                    <a:lnTo>
                      <a:pt x="166" y="801"/>
                    </a:lnTo>
                    <a:lnTo>
                      <a:pt x="170" y="736"/>
                    </a:lnTo>
                    <a:lnTo>
                      <a:pt x="179" y="674"/>
                    </a:lnTo>
                    <a:lnTo>
                      <a:pt x="195" y="614"/>
                    </a:lnTo>
                    <a:lnTo>
                      <a:pt x="216" y="556"/>
                    </a:lnTo>
                    <a:lnTo>
                      <a:pt x="242" y="501"/>
                    </a:lnTo>
                    <a:lnTo>
                      <a:pt x="273" y="449"/>
                    </a:lnTo>
                    <a:lnTo>
                      <a:pt x="310" y="401"/>
                    </a:lnTo>
                    <a:lnTo>
                      <a:pt x="351" y="356"/>
                    </a:lnTo>
                    <a:lnTo>
                      <a:pt x="395" y="314"/>
                    </a:lnTo>
                    <a:lnTo>
                      <a:pt x="444" y="279"/>
                    </a:lnTo>
                    <a:lnTo>
                      <a:pt x="497" y="247"/>
                    </a:lnTo>
                    <a:lnTo>
                      <a:pt x="552" y="220"/>
                    </a:lnTo>
                    <a:lnTo>
                      <a:pt x="610" y="198"/>
                    </a:lnTo>
                    <a:lnTo>
                      <a:pt x="670" y="183"/>
                    </a:lnTo>
                    <a:lnTo>
                      <a:pt x="733" y="173"/>
                    </a:lnTo>
                    <a:lnTo>
                      <a:pt x="797" y="169"/>
                    </a:lnTo>
                    <a:lnTo>
                      <a:pt x="862" y="173"/>
                    </a:lnTo>
                    <a:lnTo>
                      <a:pt x="925" y="182"/>
                    </a:lnTo>
                    <a:lnTo>
                      <a:pt x="985" y="198"/>
                    </a:lnTo>
                    <a:lnTo>
                      <a:pt x="1044" y="219"/>
                    </a:lnTo>
                    <a:lnTo>
                      <a:pt x="1099" y="245"/>
                    </a:lnTo>
                    <a:lnTo>
                      <a:pt x="1151" y="278"/>
                    </a:lnTo>
                    <a:lnTo>
                      <a:pt x="1199" y="313"/>
                    </a:lnTo>
                    <a:lnTo>
                      <a:pt x="1244" y="355"/>
                    </a:lnTo>
                    <a:lnTo>
                      <a:pt x="1285" y="400"/>
                    </a:lnTo>
                    <a:lnTo>
                      <a:pt x="1322" y="448"/>
                    </a:lnTo>
                    <a:lnTo>
                      <a:pt x="1353" y="500"/>
                    </a:lnTo>
                    <a:lnTo>
                      <a:pt x="1379" y="555"/>
                    </a:lnTo>
                    <a:lnTo>
                      <a:pt x="1400" y="613"/>
                    </a:lnTo>
                    <a:lnTo>
                      <a:pt x="1415" y="673"/>
                    </a:lnTo>
                    <a:lnTo>
                      <a:pt x="1424" y="735"/>
                    </a:lnTo>
                    <a:lnTo>
                      <a:pt x="1428" y="800"/>
                    </a:lnTo>
                    <a:close/>
                    <a:moveTo>
                      <a:pt x="0" y="801"/>
                    </a:moveTo>
                    <a:lnTo>
                      <a:pt x="2" y="759"/>
                    </a:lnTo>
                    <a:lnTo>
                      <a:pt x="5" y="719"/>
                    </a:lnTo>
                    <a:lnTo>
                      <a:pt x="10" y="680"/>
                    </a:lnTo>
                    <a:lnTo>
                      <a:pt x="17" y="641"/>
                    </a:lnTo>
                    <a:lnTo>
                      <a:pt x="26" y="601"/>
                    </a:lnTo>
                    <a:lnTo>
                      <a:pt x="37" y="563"/>
                    </a:lnTo>
                    <a:lnTo>
                      <a:pt x="49" y="526"/>
                    </a:lnTo>
                    <a:lnTo>
                      <a:pt x="64" y="491"/>
                    </a:lnTo>
                    <a:lnTo>
                      <a:pt x="80" y="455"/>
                    </a:lnTo>
                    <a:lnTo>
                      <a:pt x="97" y="420"/>
                    </a:lnTo>
                    <a:lnTo>
                      <a:pt x="117" y="387"/>
                    </a:lnTo>
                    <a:lnTo>
                      <a:pt x="137" y="355"/>
                    </a:lnTo>
                    <a:lnTo>
                      <a:pt x="159" y="324"/>
                    </a:lnTo>
                    <a:lnTo>
                      <a:pt x="184" y="293"/>
                    </a:lnTo>
                    <a:lnTo>
                      <a:pt x="208" y="264"/>
                    </a:lnTo>
                    <a:lnTo>
                      <a:pt x="234" y="236"/>
                    </a:lnTo>
                    <a:lnTo>
                      <a:pt x="262" y="210"/>
                    </a:lnTo>
                    <a:lnTo>
                      <a:pt x="291" y="184"/>
                    </a:lnTo>
                    <a:lnTo>
                      <a:pt x="322" y="160"/>
                    </a:lnTo>
                    <a:lnTo>
                      <a:pt x="353" y="138"/>
                    </a:lnTo>
                    <a:lnTo>
                      <a:pt x="385" y="117"/>
                    </a:lnTo>
                    <a:lnTo>
                      <a:pt x="419" y="98"/>
                    </a:lnTo>
                    <a:lnTo>
                      <a:pt x="453" y="79"/>
                    </a:lnTo>
                    <a:lnTo>
                      <a:pt x="488" y="63"/>
                    </a:lnTo>
                    <a:lnTo>
                      <a:pt x="525" y="49"/>
                    </a:lnTo>
                    <a:lnTo>
                      <a:pt x="561" y="37"/>
                    </a:lnTo>
                    <a:lnTo>
                      <a:pt x="599" y="25"/>
                    </a:lnTo>
                    <a:lnTo>
                      <a:pt x="637" y="17"/>
                    </a:lnTo>
                    <a:lnTo>
                      <a:pt x="677" y="9"/>
                    </a:lnTo>
                    <a:lnTo>
                      <a:pt x="717" y="5"/>
                    </a:lnTo>
                    <a:lnTo>
                      <a:pt x="757" y="1"/>
                    </a:lnTo>
                    <a:lnTo>
                      <a:pt x="799" y="0"/>
                    </a:lnTo>
                    <a:lnTo>
                      <a:pt x="840" y="1"/>
                    </a:lnTo>
                    <a:lnTo>
                      <a:pt x="880" y="5"/>
                    </a:lnTo>
                    <a:lnTo>
                      <a:pt x="921" y="9"/>
                    </a:lnTo>
                    <a:lnTo>
                      <a:pt x="960" y="16"/>
                    </a:lnTo>
                    <a:lnTo>
                      <a:pt x="999" y="25"/>
                    </a:lnTo>
                    <a:lnTo>
                      <a:pt x="1037" y="36"/>
                    </a:lnTo>
                    <a:lnTo>
                      <a:pt x="1074" y="48"/>
                    </a:lnTo>
                    <a:lnTo>
                      <a:pt x="1110" y="63"/>
                    </a:lnTo>
                    <a:lnTo>
                      <a:pt x="1145" y="79"/>
                    </a:lnTo>
                    <a:lnTo>
                      <a:pt x="1180" y="97"/>
                    </a:lnTo>
                    <a:lnTo>
                      <a:pt x="1213" y="116"/>
                    </a:lnTo>
                    <a:lnTo>
                      <a:pt x="1246" y="137"/>
                    </a:lnTo>
                    <a:lnTo>
                      <a:pt x="1278" y="160"/>
                    </a:lnTo>
                    <a:lnTo>
                      <a:pt x="1308" y="184"/>
                    </a:lnTo>
                    <a:lnTo>
                      <a:pt x="1337" y="208"/>
                    </a:lnTo>
                    <a:lnTo>
                      <a:pt x="1364" y="235"/>
                    </a:lnTo>
                    <a:lnTo>
                      <a:pt x="1391" y="264"/>
                    </a:lnTo>
                    <a:lnTo>
                      <a:pt x="1416" y="293"/>
                    </a:lnTo>
                    <a:lnTo>
                      <a:pt x="1439" y="323"/>
                    </a:lnTo>
                    <a:lnTo>
                      <a:pt x="1462" y="354"/>
                    </a:lnTo>
                    <a:lnTo>
                      <a:pt x="1483" y="387"/>
                    </a:lnTo>
                    <a:lnTo>
                      <a:pt x="1501" y="420"/>
                    </a:lnTo>
                    <a:lnTo>
                      <a:pt x="1520" y="455"/>
                    </a:lnTo>
                    <a:lnTo>
                      <a:pt x="1536" y="490"/>
                    </a:lnTo>
                    <a:lnTo>
                      <a:pt x="1550" y="526"/>
                    </a:lnTo>
                    <a:lnTo>
                      <a:pt x="1562" y="563"/>
                    </a:lnTo>
                    <a:lnTo>
                      <a:pt x="1573" y="601"/>
                    </a:lnTo>
                    <a:lnTo>
                      <a:pt x="1582" y="639"/>
                    </a:lnTo>
                    <a:lnTo>
                      <a:pt x="1589" y="679"/>
                    </a:lnTo>
                    <a:lnTo>
                      <a:pt x="1593" y="719"/>
                    </a:lnTo>
                    <a:lnTo>
                      <a:pt x="1597" y="759"/>
                    </a:lnTo>
                    <a:lnTo>
                      <a:pt x="1598" y="800"/>
                    </a:lnTo>
                    <a:lnTo>
                      <a:pt x="1597" y="841"/>
                    </a:lnTo>
                    <a:lnTo>
                      <a:pt x="1593" y="881"/>
                    </a:lnTo>
                    <a:lnTo>
                      <a:pt x="1589" y="921"/>
                    </a:lnTo>
                    <a:lnTo>
                      <a:pt x="1582" y="960"/>
                    </a:lnTo>
                    <a:lnTo>
                      <a:pt x="1573" y="999"/>
                    </a:lnTo>
                    <a:lnTo>
                      <a:pt x="1562" y="1037"/>
                    </a:lnTo>
                    <a:lnTo>
                      <a:pt x="1550" y="1074"/>
                    </a:lnTo>
                    <a:lnTo>
                      <a:pt x="1536" y="1109"/>
                    </a:lnTo>
                    <a:lnTo>
                      <a:pt x="1520" y="1145"/>
                    </a:lnTo>
                    <a:lnTo>
                      <a:pt x="1501" y="1180"/>
                    </a:lnTo>
                    <a:lnTo>
                      <a:pt x="1483" y="1213"/>
                    </a:lnTo>
                    <a:lnTo>
                      <a:pt x="1462" y="1245"/>
                    </a:lnTo>
                    <a:lnTo>
                      <a:pt x="1439" y="1277"/>
                    </a:lnTo>
                    <a:lnTo>
                      <a:pt x="1416" y="1307"/>
                    </a:lnTo>
                    <a:lnTo>
                      <a:pt x="1391" y="1335"/>
                    </a:lnTo>
                    <a:lnTo>
                      <a:pt x="1364" y="1363"/>
                    </a:lnTo>
                    <a:lnTo>
                      <a:pt x="1337" y="1389"/>
                    </a:lnTo>
                    <a:lnTo>
                      <a:pt x="1308" y="1415"/>
                    </a:lnTo>
                    <a:lnTo>
                      <a:pt x="1277" y="1439"/>
                    </a:lnTo>
                    <a:lnTo>
                      <a:pt x="1246" y="1461"/>
                    </a:lnTo>
                    <a:lnTo>
                      <a:pt x="1213" y="1482"/>
                    </a:lnTo>
                    <a:lnTo>
                      <a:pt x="1180" y="1501"/>
                    </a:lnTo>
                    <a:lnTo>
                      <a:pt x="1145" y="1519"/>
                    </a:lnTo>
                    <a:lnTo>
                      <a:pt x="1110" y="1535"/>
                    </a:lnTo>
                    <a:lnTo>
                      <a:pt x="1073" y="1548"/>
                    </a:lnTo>
                    <a:lnTo>
                      <a:pt x="1036" y="1561"/>
                    </a:lnTo>
                    <a:lnTo>
                      <a:pt x="998" y="1573"/>
                    </a:lnTo>
                    <a:lnTo>
                      <a:pt x="959" y="1582"/>
                    </a:lnTo>
                    <a:lnTo>
                      <a:pt x="920" y="1589"/>
                    </a:lnTo>
                    <a:lnTo>
                      <a:pt x="879" y="1593"/>
                    </a:lnTo>
                    <a:lnTo>
                      <a:pt x="839" y="1597"/>
                    </a:lnTo>
                    <a:lnTo>
                      <a:pt x="797" y="1598"/>
                    </a:lnTo>
                    <a:lnTo>
                      <a:pt x="756" y="1597"/>
                    </a:lnTo>
                    <a:lnTo>
                      <a:pt x="716" y="1593"/>
                    </a:lnTo>
                    <a:lnTo>
                      <a:pt x="677" y="1589"/>
                    </a:lnTo>
                    <a:lnTo>
                      <a:pt x="637" y="1582"/>
                    </a:lnTo>
                    <a:lnTo>
                      <a:pt x="598" y="1573"/>
                    </a:lnTo>
                    <a:lnTo>
                      <a:pt x="560" y="1562"/>
                    </a:lnTo>
                    <a:lnTo>
                      <a:pt x="523" y="1550"/>
                    </a:lnTo>
                    <a:lnTo>
                      <a:pt x="488" y="1536"/>
                    </a:lnTo>
                    <a:lnTo>
                      <a:pt x="452" y="1520"/>
                    </a:lnTo>
                    <a:lnTo>
                      <a:pt x="417" y="1501"/>
                    </a:lnTo>
                    <a:lnTo>
                      <a:pt x="384" y="1483"/>
                    </a:lnTo>
                    <a:lnTo>
                      <a:pt x="352" y="1462"/>
                    </a:lnTo>
                    <a:lnTo>
                      <a:pt x="321" y="1439"/>
                    </a:lnTo>
                    <a:lnTo>
                      <a:pt x="291" y="1416"/>
                    </a:lnTo>
                    <a:lnTo>
                      <a:pt x="262" y="1391"/>
                    </a:lnTo>
                    <a:lnTo>
                      <a:pt x="234" y="1364"/>
                    </a:lnTo>
                    <a:lnTo>
                      <a:pt x="208" y="1336"/>
                    </a:lnTo>
                    <a:lnTo>
                      <a:pt x="182" y="1308"/>
                    </a:lnTo>
                    <a:lnTo>
                      <a:pt x="159" y="1278"/>
                    </a:lnTo>
                    <a:lnTo>
                      <a:pt x="136" y="1247"/>
                    </a:lnTo>
                    <a:lnTo>
                      <a:pt x="116" y="1214"/>
                    </a:lnTo>
                    <a:lnTo>
                      <a:pt x="97" y="1181"/>
                    </a:lnTo>
                    <a:lnTo>
                      <a:pt x="79" y="1146"/>
                    </a:lnTo>
                    <a:lnTo>
                      <a:pt x="63" y="1111"/>
                    </a:lnTo>
                    <a:lnTo>
                      <a:pt x="49" y="1075"/>
                    </a:lnTo>
                    <a:lnTo>
                      <a:pt x="36" y="1038"/>
                    </a:lnTo>
                    <a:lnTo>
                      <a:pt x="26" y="1000"/>
                    </a:lnTo>
                    <a:lnTo>
                      <a:pt x="17" y="961"/>
                    </a:lnTo>
                    <a:lnTo>
                      <a:pt x="10" y="922"/>
                    </a:lnTo>
                    <a:lnTo>
                      <a:pt x="5" y="883"/>
                    </a:lnTo>
                    <a:lnTo>
                      <a:pt x="2" y="842"/>
                    </a:lnTo>
                    <a:lnTo>
                      <a:pt x="0" y="801"/>
                    </a:lnTo>
                    <a:close/>
                  </a:path>
                </a:pathLst>
              </a:custGeom>
              <a:solidFill>
                <a:srgbClr val="1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64" name="Freeform 231">
                <a:extLst>
                  <a:ext uri="{FF2B5EF4-FFF2-40B4-BE49-F238E27FC236}">
                    <a16:creationId xmlns:a16="http://schemas.microsoft.com/office/drawing/2014/main" id="{84F9D3E9-58B1-48D0-A6DF-6C2076B208B7}"/>
                  </a:ext>
                </a:extLst>
              </p:cNvPr>
              <p:cNvSpPr>
                <a:spLocks noEditPoints="1"/>
              </p:cNvSpPr>
              <p:nvPr/>
            </p:nvSpPr>
            <p:spPr bwMode="auto">
              <a:xfrm>
                <a:off x="1721" y="2481"/>
                <a:ext cx="794" cy="794"/>
              </a:xfrm>
              <a:custGeom>
                <a:avLst/>
                <a:gdLst>
                  <a:gd name="T0" fmla="*/ 22 w 1587"/>
                  <a:gd name="T1" fmla="*/ 16 h 1587"/>
                  <a:gd name="T2" fmla="*/ 21 w 1587"/>
                  <a:gd name="T3" fmla="*/ 19 h 1587"/>
                  <a:gd name="T4" fmla="*/ 18 w 1587"/>
                  <a:gd name="T5" fmla="*/ 22 h 1587"/>
                  <a:gd name="T6" fmla="*/ 14 w 1587"/>
                  <a:gd name="T7" fmla="*/ 23 h 1587"/>
                  <a:gd name="T8" fmla="*/ 10 w 1587"/>
                  <a:gd name="T9" fmla="*/ 22 h 1587"/>
                  <a:gd name="T10" fmla="*/ 7 w 1587"/>
                  <a:gd name="T11" fmla="*/ 21 h 1587"/>
                  <a:gd name="T12" fmla="*/ 4 w 1587"/>
                  <a:gd name="T13" fmla="*/ 18 h 1587"/>
                  <a:gd name="T14" fmla="*/ 3 w 1587"/>
                  <a:gd name="T15" fmla="*/ 14 h 1587"/>
                  <a:gd name="T16" fmla="*/ 3 w 1587"/>
                  <a:gd name="T17" fmla="*/ 10 h 1587"/>
                  <a:gd name="T18" fmla="*/ 5 w 1587"/>
                  <a:gd name="T19" fmla="*/ 7 h 1587"/>
                  <a:gd name="T20" fmla="*/ 8 w 1587"/>
                  <a:gd name="T21" fmla="*/ 4 h 1587"/>
                  <a:gd name="T22" fmla="*/ 12 w 1587"/>
                  <a:gd name="T23" fmla="*/ 3 h 1587"/>
                  <a:gd name="T24" fmla="*/ 16 w 1587"/>
                  <a:gd name="T25" fmla="*/ 3 h 1587"/>
                  <a:gd name="T26" fmla="*/ 19 w 1587"/>
                  <a:gd name="T27" fmla="*/ 5 h 1587"/>
                  <a:gd name="T28" fmla="*/ 22 w 1587"/>
                  <a:gd name="T29" fmla="*/ 8 h 1587"/>
                  <a:gd name="T30" fmla="*/ 23 w 1587"/>
                  <a:gd name="T31" fmla="*/ 12 h 1587"/>
                  <a:gd name="T32" fmla="*/ 1 w 1587"/>
                  <a:gd name="T33" fmla="*/ 12 h 1587"/>
                  <a:gd name="T34" fmla="*/ 1 w 1587"/>
                  <a:gd name="T35" fmla="*/ 9 h 1587"/>
                  <a:gd name="T36" fmla="*/ 2 w 1587"/>
                  <a:gd name="T37" fmla="*/ 7 h 1587"/>
                  <a:gd name="T38" fmla="*/ 3 w 1587"/>
                  <a:gd name="T39" fmla="*/ 5 h 1587"/>
                  <a:gd name="T40" fmla="*/ 5 w 1587"/>
                  <a:gd name="T41" fmla="*/ 3 h 1587"/>
                  <a:gd name="T42" fmla="*/ 7 w 1587"/>
                  <a:gd name="T43" fmla="*/ 2 h 1587"/>
                  <a:gd name="T44" fmla="*/ 9 w 1587"/>
                  <a:gd name="T45" fmla="*/ 1 h 1587"/>
                  <a:gd name="T46" fmla="*/ 12 w 1587"/>
                  <a:gd name="T47" fmla="*/ 1 h 1587"/>
                  <a:gd name="T48" fmla="*/ 14 w 1587"/>
                  <a:gd name="T49" fmla="*/ 1 h 1587"/>
                  <a:gd name="T50" fmla="*/ 17 w 1587"/>
                  <a:gd name="T51" fmla="*/ 1 h 1587"/>
                  <a:gd name="T52" fmla="*/ 19 w 1587"/>
                  <a:gd name="T53" fmla="*/ 2 h 1587"/>
                  <a:gd name="T54" fmla="*/ 21 w 1587"/>
                  <a:gd name="T55" fmla="*/ 3 h 1587"/>
                  <a:gd name="T56" fmla="*/ 22 w 1587"/>
                  <a:gd name="T57" fmla="*/ 5 h 1587"/>
                  <a:gd name="T58" fmla="*/ 24 w 1587"/>
                  <a:gd name="T59" fmla="*/ 7 h 1587"/>
                  <a:gd name="T60" fmla="*/ 25 w 1587"/>
                  <a:gd name="T61" fmla="*/ 9 h 1587"/>
                  <a:gd name="T62" fmla="*/ 25 w 1587"/>
                  <a:gd name="T63" fmla="*/ 12 h 1587"/>
                  <a:gd name="T64" fmla="*/ 25 w 1587"/>
                  <a:gd name="T65" fmla="*/ 14 h 1587"/>
                  <a:gd name="T66" fmla="*/ 25 w 1587"/>
                  <a:gd name="T67" fmla="*/ 17 h 1587"/>
                  <a:gd name="T68" fmla="*/ 24 w 1587"/>
                  <a:gd name="T69" fmla="*/ 19 h 1587"/>
                  <a:gd name="T70" fmla="*/ 22 w 1587"/>
                  <a:gd name="T71" fmla="*/ 21 h 1587"/>
                  <a:gd name="T72" fmla="*/ 21 w 1587"/>
                  <a:gd name="T73" fmla="*/ 22 h 1587"/>
                  <a:gd name="T74" fmla="*/ 19 w 1587"/>
                  <a:gd name="T75" fmla="*/ 24 h 1587"/>
                  <a:gd name="T76" fmla="*/ 17 w 1587"/>
                  <a:gd name="T77" fmla="*/ 25 h 1587"/>
                  <a:gd name="T78" fmla="*/ 14 w 1587"/>
                  <a:gd name="T79" fmla="*/ 25 h 1587"/>
                  <a:gd name="T80" fmla="*/ 12 w 1587"/>
                  <a:gd name="T81" fmla="*/ 25 h 1587"/>
                  <a:gd name="T82" fmla="*/ 9 w 1587"/>
                  <a:gd name="T83" fmla="*/ 25 h 1587"/>
                  <a:gd name="T84" fmla="*/ 7 w 1587"/>
                  <a:gd name="T85" fmla="*/ 24 h 1587"/>
                  <a:gd name="T86" fmla="*/ 5 w 1587"/>
                  <a:gd name="T87" fmla="*/ 22 h 1587"/>
                  <a:gd name="T88" fmla="*/ 3 w 1587"/>
                  <a:gd name="T89" fmla="*/ 21 h 1587"/>
                  <a:gd name="T90" fmla="*/ 2 w 1587"/>
                  <a:gd name="T91" fmla="*/ 19 h 1587"/>
                  <a:gd name="T92" fmla="*/ 1 w 1587"/>
                  <a:gd name="T93" fmla="*/ 17 h 1587"/>
                  <a:gd name="T94" fmla="*/ 1 w 1587"/>
                  <a:gd name="T95" fmla="*/ 14 h 1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87" h="1587">
                    <a:moveTo>
                      <a:pt x="1426" y="794"/>
                    </a:moveTo>
                    <a:lnTo>
                      <a:pt x="1422" y="858"/>
                    </a:lnTo>
                    <a:lnTo>
                      <a:pt x="1413" y="920"/>
                    </a:lnTo>
                    <a:lnTo>
                      <a:pt x="1397" y="981"/>
                    </a:lnTo>
                    <a:lnTo>
                      <a:pt x="1376" y="1039"/>
                    </a:lnTo>
                    <a:lnTo>
                      <a:pt x="1349" y="1095"/>
                    </a:lnTo>
                    <a:lnTo>
                      <a:pt x="1318" y="1147"/>
                    </a:lnTo>
                    <a:lnTo>
                      <a:pt x="1281" y="1197"/>
                    </a:lnTo>
                    <a:lnTo>
                      <a:pt x="1240" y="1242"/>
                    </a:lnTo>
                    <a:lnTo>
                      <a:pt x="1194" y="1282"/>
                    </a:lnTo>
                    <a:lnTo>
                      <a:pt x="1146" y="1319"/>
                    </a:lnTo>
                    <a:lnTo>
                      <a:pt x="1094" y="1351"/>
                    </a:lnTo>
                    <a:lnTo>
                      <a:pt x="1038" y="1378"/>
                    </a:lnTo>
                    <a:lnTo>
                      <a:pt x="980" y="1400"/>
                    </a:lnTo>
                    <a:lnTo>
                      <a:pt x="919" y="1416"/>
                    </a:lnTo>
                    <a:lnTo>
                      <a:pt x="856" y="1425"/>
                    </a:lnTo>
                    <a:lnTo>
                      <a:pt x="791" y="1428"/>
                    </a:lnTo>
                    <a:lnTo>
                      <a:pt x="727" y="1425"/>
                    </a:lnTo>
                    <a:lnTo>
                      <a:pt x="663" y="1416"/>
                    </a:lnTo>
                    <a:lnTo>
                      <a:pt x="602" y="1400"/>
                    </a:lnTo>
                    <a:lnTo>
                      <a:pt x="545" y="1379"/>
                    </a:lnTo>
                    <a:lnTo>
                      <a:pt x="488" y="1351"/>
                    </a:lnTo>
                    <a:lnTo>
                      <a:pt x="436" y="1320"/>
                    </a:lnTo>
                    <a:lnTo>
                      <a:pt x="388" y="1283"/>
                    </a:lnTo>
                    <a:lnTo>
                      <a:pt x="343" y="1242"/>
                    </a:lnTo>
                    <a:lnTo>
                      <a:pt x="302" y="1197"/>
                    </a:lnTo>
                    <a:lnTo>
                      <a:pt x="265" y="1148"/>
                    </a:lnTo>
                    <a:lnTo>
                      <a:pt x="234" y="1097"/>
                    </a:lnTo>
                    <a:lnTo>
                      <a:pt x="206" y="1040"/>
                    </a:lnTo>
                    <a:lnTo>
                      <a:pt x="185" y="983"/>
                    </a:lnTo>
                    <a:lnTo>
                      <a:pt x="169" y="921"/>
                    </a:lnTo>
                    <a:lnTo>
                      <a:pt x="160" y="858"/>
                    </a:lnTo>
                    <a:lnTo>
                      <a:pt x="157" y="794"/>
                    </a:lnTo>
                    <a:lnTo>
                      <a:pt x="160" y="729"/>
                    </a:lnTo>
                    <a:lnTo>
                      <a:pt x="169" y="667"/>
                    </a:lnTo>
                    <a:lnTo>
                      <a:pt x="185" y="606"/>
                    </a:lnTo>
                    <a:lnTo>
                      <a:pt x="206" y="548"/>
                    </a:lnTo>
                    <a:lnTo>
                      <a:pt x="233" y="493"/>
                    </a:lnTo>
                    <a:lnTo>
                      <a:pt x="265" y="440"/>
                    </a:lnTo>
                    <a:lnTo>
                      <a:pt x="302" y="391"/>
                    </a:lnTo>
                    <a:lnTo>
                      <a:pt x="342" y="347"/>
                    </a:lnTo>
                    <a:lnTo>
                      <a:pt x="387" y="305"/>
                    </a:lnTo>
                    <a:lnTo>
                      <a:pt x="435" y="268"/>
                    </a:lnTo>
                    <a:lnTo>
                      <a:pt x="488" y="237"/>
                    </a:lnTo>
                    <a:lnTo>
                      <a:pt x="544" y="209"/>
                    </a:lnTo>
                    <a:lnTo>
                      <a:pt x="601" y="189"/>
                    </a:lnTo>
                    <a:lnTo>
                      <a:pt x="662" y="173"/>
                    </a:lnTo>
                    <a:lnTo>
                      <a:pt x="726" y="163"/>
                    </a:lnTo>
                    <a:lnTo>
                      <a:pt x="790" y="160"/>
                    </a:lnTo>
                    <a:lnTo>
                      <a:pt x="855" y="163"/>
                    </a:lnTo>
                    <a:lnTo>
                      <a:pt x="918" y="173"/>
                    </a:lnTo>
                    <a:lnTo>
                      <a:pt x="979" y="189"/>
                    </a:lnTo>
                    <a:lnTo>
                      <a:pt x="1038" y="211"/>
                    </a:lnTo>
                    <a:lnTo>
                      <a:pt x="1093" y="237"/>
                    </a:lnTo>
                    <a:lnTo>
                      <a:pt x="1145" y="269"/>
                    </a:lnTo>
                    <a:lnTo>
                      <a:pt x="1194" y="305"/>
                    </a:lnTo>
                    <a:lnTo>
                      <a:pt x="1239" y="347"/>
                    </a:lnTo>
                    <a:lnTo>
                      <a:pt x="1281" y="391"/>
                    </a:lnTo>
                    <a:lnTo>
                      <a:pt x="1316" y="440"/>
                    </a:lnTo>
                    <a:lnTo>
                      <a:pt x="1349" y="492"/>
                    </a:lnTo>
                    <a:lnTo>
                      <a:pt x="1375" y="547"/>
                    </a:lnTo>
                    <a:lnTo>
                      <a:pt x="1397" y="606"/>
                    </a:lnTo>
                    <a:lnTo>
                      <a:pt x="1413" y="666"/>
                    </a:lnTo>
                    <a:lnTo>
                      <a:pt x="1422" y="729"/>
                    </a:lnTo>
                    <a:lnTo>
                      <a:pt x="1426" y="794"/>
                    </a:lnTo>
                    <a:close/>
                    <a:moveTo>
                      <a:pt x="0" y="796"/>
                    </a:moveTo>
                    <a:lnTo>
                      <a:pt x="1" y="756"/>
                    </a:lnTo>
                    <a:lnTo>
                      <a:pt x="4" y="715"/>
                    </a:lnTo>
                    <a:lnTo>
                      <a:pt x="9" y="675"/>
                    </a:lnTo>
                    <a:lnTo>
                      <a:pt x="16" y="637"/>
                    </a:lnTo>
                    <a:lnTo>
                      <a:pt x="25" y="598"/>
                    </a:lnTo>
                    <a:lnTo>
                      <a:pt x="36" y="561"/>
                    </a:lnTo>
                    <a:lnTo>
                      <a:pt x="48" y="524"/>
                    </a:lnTo>
                    <a:lnTo>
                      <a:pt x="63" y="487"/>
                    </a:lnTo>
                    <a:lnTo>
                      <a:pt x="78" y="453"/>
                    </a:lnTo>
                    <a:lnTo>
                      <a:pt x="97" y="418"/>
                    </a:lnTo>
                    <a:lnTo>
                      <a:pt x="115" y="385"/>
                    </a:lnTo>
                    <a:lnTo>
                      <a:pt x="136" y="352"/>
                    </a:lnTo>
                    <a:lnTo>
                      <a:pt x="158" y="321"/>
                    </a:lnTo>
                    <a:lnTo>
                      <a:pt x="182" y="291"/>
                    </a:lnTo>
                    <a:lnTo>
                      <a:pt x="206" y="262"/>
                    </a:lnTo>
                    <a:lnTo>
                      <a:pt x="233" y="235"/>
                    </a:lnTo>
                    <a:lnTo>
                      <a:pt x="260" y="208"/>
                    </a:lnTo>
                    <a:lnTo>
                      <a:pt x="289" y="183"/>
                    </a:lnTo>
                    <a:lnTo>
                      <a:pt x="319" y="159"/>
                    </a:lnTo>
                    <a:lnTo>
                      <a:pt x="350" y="137"/>
                    </a:lnTo>
                    <a:lnTo>
                      <a:pt x="382" y="116"/>
                    </a:lnTo>
                    <a:lnTo>
                      <a:pt x="416" y="96"/>
                    </a:lnTo>
                    <a:lnTo>
                      <a:pt x="449" y="79"/>
                    </a:lnTo>
                    <a:lnTo>
                      <a:pt x="485" y="63"/>
                    </a:lnTo>
                    <a:lnTo>
                      <a:pt x="521" y="49"/>
                    </a:lnTo>
                    <a:lnTo>
                      <a:pt x="557" y="37"/>
                    </a:lnTo>
                    <a:lnTo>
                      <a:pt x="595" y="25"/>
                    </a:lnTo>
                    <a:lnTo>
                      <a:pt x="633" y="16"/>
                    </a:lnTo>
                    <a:lnTo>
                      <a:pt x="673" y="9"/>
                    </a:lnTo>
                    <a:lnTo>
                      <a:pt x="712" y="4"/>
                    </a:lnTo>
                    <a:lnTo>
                      <a:pt x="753" y="1"/>
                    </a:lnTo>
                    <a:lnTo>
                      <a:pt x="793" y="0"/>
                    </a:lnTo>
                    <a:lnTo>
                      <a:pt x="835" y="1"/>
                    </a:lnTo>
                    <a:lnTo>
                      <a:pt x="875" y="4"/>
                    </a:lnTo>
                    <a:lnTo>
                      <a:pt x="914" y="9"/>
                    </a:lnTo>
                    <a:lnTo>
                      <a:pt x="954" y="16"/>
                    </a:lnTo>
                    <a:lnTo>
                      <a:pt x="992" y="25"/>
                    </a:lnTo>
                    <a:lnTo>
                      <a:pt x="1030" y="35"/>
                    </a:lnTo>
                    <a:lnTo>
                      <a:pt x="1066" y="48"/>
                    </a:lnTo>
                    <a:lnTo>
                      <a:pt x="1103" y="63"/>
                    </a:lnTo>
                    <a:lnTo>
                      <a:pt x="1138" y="79"/>
                    </a:lnTo>
                    <a:lnTo>
                      <a:pt x="1172" y="96"/>
                    </a:lnTo>
                    <a:lnTo>
                      <a:pt x="1206" y="116"/>
                    </a:lnTo>
                    <a:lnTo>
                      <a:pt x="1238" y="137"/>
                    </a:lnTo>
                    <a:lnTo>
                      <a:pt x="1269" y="159"/>
                    </a:lnTo>
                    <a:lnTo>
                      <a:pt x="1299" y="182"/>
                    </a:lnTo>
                    <a:lnTo>
                      <a:pt x="1328" y="207"/>
                    </a:lnTo>
                    <a:lnTo>
                      <a:pt x="1356" y="234"/>
                    </a:lnTo>
                    <a:lnTo>
                      <a:pt x="1382" y="261"/>
                    </a:lnTo>
                    <a:lnTo>
                      <a:pt x="1406" y="290"/>
                    </a:lnTo>
                    <a:lnTo>
                      <a:pt x="1430" y="320"/>
                    </a:lnTo>
                    <a:lnTo>
                      <a:pt x="1452" y="351"/>
                    </a:lnTo>
                    <a:lnTo>
                      <a:pt x="1473" y="383"/>
                    </a:lnTo>
                    <a:lnTo>
                      <a:pt x="1492" y="416"/>
                    </a:lnTo>
                    <a:lnTo>
                      <a:pt x="1510" y="450"/>
                    </a:lnTo>
                    <a:lnTo>
                      <a:pt x="1525" y="486"/>
                    </a:lnTo>
                    <a:lnTo>
                      <a:pt x="1540" y="522"/>
                    </a:lnTo>
                    <a:lnTo>
                      <a:pt x="1551" y="559"/>
                    </a:lnTo>
                    <a:lnTo>
                      <a:pt x="1563" y="595"/>
                    </a:lnTo>
                    <a:lnTo>
                      <a:pt x="1571" y="635"/>
                    </a:lnTo>
                    <a:lnTo>
                      <a:pt x="1578" y="673"/>
                    </a:lnTo>
                    <a:lnTo>
                      <a:pt x="1584" y="713"/>
                    </a:lnTo>
                    <a:lnTo>
                      <a:pt x="1586" y="753"/>
                    </a:lnTo>
                    <a:lnTo>
                      <a:pt x="1587" y="794"/>
                    </a:lnTo>
                    <a:lnTo>
                      <a:pt x="1586" y="834"/>
                    </a:lnTo>
                    <a:lnTo>
                      <a:pt x="1584" y="874"/>
                    </a:lnTo>
                    <a:lnTo>
                      <a:pt x="1578" y="915"/>
                    </a:lnTo>
                    <a:lnTo>
                      <a:pt x="1571" y="953"/>
                    </a:lnTo>
                    <a:lnTo>
                      <a:pt x="1563" y="992"/>
                    </a:lnTo>
                    <a:lnTo>
                      <a:pt x="1553" y="1029"/>
                    </a:lnTo>
                    <a:lnTo>
                      <a:pt x="1540" y="1065"/>
                    </a:lnTo>
                    <a:lnTo>
                      <a:pt x="1525" y="1102"/>
                    </a:lnTo>
                    <a:lnTo>
                      <a:pt x="1510" y="1137"/>
                    </a:lnTo>
                    <a:lnTo>
                      <a:pt x="1493" y="1171"/>
                    </a:lnTo>
                    <a:lnTo>
                      <a:pt x="1473" y="1205"/>
                    </a:lnTo>
                    <a:lnTo>
                      <a:pt x="1452" y="1237"/>
                    </a:lnTo>
                    <a:lnTo>
                      <a:pt x="1430" y="1268"/>
                    </a:lnTo>
                    <a:lnTo>
                      <a:pt x="1407" y="1298"/>
                    </a:lnTo>
                    <a:lnTo>
                      <a:pt x="1382" y="1327"/>
                    </a:lnTo>
                    <a:lnTo>
                      <a:pt x="1356" y="1355"/>
                    </a:lnTo>
                    <a:lnTo>
                      <a:pt x="1328" y="1380"/>
                    </a:lnTo>
                    <a:lnTo>
                      <a:pt x="1299" y="1405"/>
                    </a:lnTo>
                    <a:lnTo>
                      <a:pt x="1269" y="1430"/>
                    </a:lnTo>
                    <a:lnTo>
                      <a:pt x="1238" y="1451"/>
                    </a:lnTo>
                    <a:lnTo>
                      <a:pt x="1206" y="1472"/>
                    </a:lnTo>
                    <a:lnTo>
                      <a:pt x="1172" y="1492"/>
                    </a:lnTo>
                    <a:lnTo>
                      <a:pt x="1139" y="1509"/>
                    </a:lnTo>
                    <a:lnTo>
                      <a:pt x="1103" y="1525"/>
                    </a:lnTo>
                    <a:lnTo>
                      <a:pt x="1068" y="1539"/>
                    </a:lnTo>
                    <a:lnTo>
                      <a:pt x="1031" y="1552"/>
                    </a:lnTo>
                    <a:lnTo>
                      <a:pt x="993" y="1562"/>
                    </a:lnTo>
                    <a:lnTo>
                      <a:pt x="954" y="1571"/>
                    </a:lnTo>
                    <a:lnTo>
                      <a:pt x="914" y="1578"/>
                    </a:lnTo>
                    <a:lnTo>
                      <a:pt x="875" y="1583"/>
                    </a:lnTo>
                    <a:lnTo>
                      <a:pt x="835" y="1586"/>
                    </a:lnTo>
                    <a:lnTo>
                      <a:pt x="793" y="1587"/>
                    </a:lnTo>
                    <a:lnTo>
                      <a:pt x="753" y="1586"/>
                    </a:lnTo>
                    <a:lnTo>
                      <a:pt x="712" y="1583"/>
                    </a:lnTo>
                    <a:lnTo>
                      <a:pt x="673" y="1578"/>
                    </a:lnTo>
                    <a:lnTo>
                      <a:pt x="633" y="1571"/>
                    </a:lnTo>
                    <a:lnTo>
                      <a:pt x="595" y="1562"/>
                    </a:lnTo>
                    <a:lnTo>
                      <a:pt x="557" y="1552"/>
                    </a:lnTo>
                    <a:lnTo>
                      <a:pt x="521" y="1539"/>
                    </a:lnTo>
                    <a:lnTo>
                      <a:pt x="485" y="1524"/>
                    </a:lnTo>
                    <a:lnTo>
                      <a:pt x="449" y="1509"/>
                    </a:lnTo>
                    <a:lnTo>
                      <a:pt x="415" y="1491"/>
                    </a:lnTo>
                    <a:lnTo>
                      <a:pt x="382" y="1472"/>
                    </a:lnTo>
                    <a:lnTo>
                      <a:pt x="350" y="1451"/>
                    </a:lnTo>
                    <a:lnTo>
                      <a:pt x="319" y="1430"/>
                    </a:lnTo>
                    <a:lnTo>
                      <a:pt x="289" y="1405"/>
                    </a:lnTo>
                    <a:lnTo>
                      <a:pt x="260" y="1381"/>
                    </a:lnTo>
                    <a:lnTo>
                      <a:pt x="233" y="1355"/>
                    </a:lnTo>
                    <a:lnTo>
                      <a:pt x="206" y="1327"/>
                    </a:lnTo>
                    <a:lnTo>
                      <a:pt x="181" y="1298"/>
                    </a:lnTo>
                    <a:lnTo>
                      <a:pt x="158" y="1268"/>
                    </a:lnTo>
                    <a:lnTo>
                      <a:pt x="136" y="1237"/>
                    </a:lnTo>
                    <a:lnTo>
                      <a:pt x="115" y="1205"/>
                    </a:lnTo>
                    <a:lnTo>
                      <a:pt x="95" y="1173"/>
                    </a:lnTo>
                    <a:lnTo>
                      <a:pt x="78" y="1138"/>
                    </a:lnTo>
                    <a:lnTo>
                      <a:pt x="62" y="1103"/>
                    </a:lnTo>
                    <a:lnTo>
                      <a:pt x="48" y="1068"/>
                    </a:lnTo>
                    <a:lnTo>
                      <a:pt x="36" y="1031"/>
                    </a:lnTo>
                    <a:lnTo>
                      <a:pt x="25" y="993"/>
                    </a:lnTo>
                    <a:lnTo>
                      <a:pt x="16" y="955"/>
                    </a:lnTo>
                    <a:lnTo>
                      <a:pt x="9" y="916"/>
                    </a:lnTo>
                    <a:lnTo>
                      <a:pt x="4" y="877"/>
                    </a:lnTo>
                    <a:lnTo>
                      <a:pt x="1" y="836"/>
                    </a:lnTo>
                    <a:lnTo>
                      <a:pt x="0" y="796"/>
                    </a:lnTo>
                    <a:close/>
                  </a:path>
                </a:pathLst>
              </a:custGeom>
              <a:solidFill>
                <a:srgbClr val="23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65" name="Freeform 232">
                <a:extLst>
                  <a:ext uri="{FF2B5EF4-FFF2-40B4-BE49-F238E27FC236}">
                    <a16:creationId xmlns:a16="http://schemas.microsoft.com/office/drawing/2014/main" id="{A8345411-A14F-4E04-9748-88B40F677831}"/>
                  </a:ext>
                </a:extLst>
              </p:cNvPr>
              <p:cNvSpPr>
                <a:spLocks noEditPoints="1"/>
              </p:cNvSpPr>
              <p:nvPr/>
            </p:nvSpPr>
            <p:spPr bwMode="auto">
              <a:xfrm>
                <a:off x="1723" y="2484"/>
                <a:ext cx="789" cy="789"/>
              </a:xfrm>
              <a:custGeom>
                <a:avLst/>
                <a:gdLst>
                  <a:gd name="T0" fmla="*/ 22 w 1577"/>
                  <a:gd name="T1" fmla="*/ 15 h 1579"/>
                  <a:gd name="T2" fmla="*/ 20 w 1577"/>
                  <a:gd name="T3" fmla="*/ 18 h 1579"/>
                  <a:gd name="T4" fmla="*/ 18 w 1577"/>
                  <a:gd name="T5" fmla="*/ 21 h 1579"/>
                  <a:gd name="T6" fmla="*/ 14 w 1577"/>
                  <a:gd name="T7" fmla="*/ 22 h 1579"/>
                  <a:gd name="T8" fmla="*/ 10 w 1577"/>
                  <a:gd name="T9" fmla="*/ 21 h 1579"/>
                  <a:gd name="T10" fmla="*/ 6 w 1577"/>
                  <a:gd name="T11" fmla="*/ 20 h 1579"/>
                  <a:gd name="T12" fmla="*/ 4 w 1577"/>
                  <a:gd name="T13" fmla="*/ 17 h 1579"/>
                  <a:gd name="T14" fmla="*/ 3 w 1577"/>
                  <a:gd name="T15" fmla="*/ 13 h 1579"/>
                  <a:gd name="T16" fmla="*/ 3 w 1577"/>
                  <a:gd name="T17" fmla="*/ 9 h 1579"/>
                  <a:gd name="T18" fmla="*/ 5 w 1577"/>
                  <a:gd name="T19" fmla="*/ 6 h 1579"/>
                  <a:gd name="T20" fmla="*/ 8 w 1577"/>
                  <a:gd name="T21" fmla="*/ 3 h 1579"/>
                  <a:gd name="T22" fmla="*/ 12 w 1577"/>
                  <a:gd name="T23" fmla="*/ 2 h 1579"/>
                  <a:gd name="T24" fmla="*/ 16 w 1577"/>
                  <a:gd name="T25" fmla="*/ 2 h 1579"/>
                  <a:gd name="T26" fmla="*/ 19 w 1577"/>
                  <a:gd name="T27" fmla="*/ 4 h 1579"/>
                  <a:gd name="T28" fmla="*/ 22 w 1577"/>
                  <a:gd name="T29" fmla="*/ 7 h 1579"/>
                  <a:gd name="T30" fmla="*/ 23 w 1577"/>
                  <a:gd name="T31" fmla="*/ 11 h 1579"/>
                  <a:gd name="T32" fmla="*/ 1 w 1577"/>
                  <a:gd name="T33" fmla="*/ 11 h 1579"/>
                  <a:gd name="T34" fmla="*/ 1 w 1577"/>
                  <a:gd name="T35" fmla="*/ 8 h 1579"/>
                  <a:gd name="T36" fmla="*/ 2 w 1577"/>
                  <a:gd name="T37" fmla="*/ 6 h 1579"/>
                  <a:gd name="T38" fmla="*/ 3 w 1577"/>
                  <a:gd name="T39" fmla="*/ 4 h 1579"/>
                  <a:gd name="T40" fmla="*/ 5 w 1577"/>
                  <a:gd name="T41" fmla="*/ 2 h 1579"/>
                  <a:gd name="T42" fmla="*/ 7 w 1577"/>
                  <a:gd name="T43" fmla="*/ 1 h 1579"/>
                  <a:gd name="T44" fmla="*/ 9 w 1577"/>
                  <a:gd name="T45" fmla="*/ 0 h 1579"/>
                  <a:gd name="T46" fmla="*/ 12 w 1577"/>
                  <a:gd name="T47" fmla="*/ 0 h 1579"/>
                  <a:gd name="T48" fmla="*/ 14 w 1577"/>
                  <a:gd name="T49" fmla="*/ 0 h 1579"/>
                  <a:gd name="T50" fmla="*/ 16 w 1577"/>
                  <a:gd name="T51" fmla="*/ 0 h 1579"/>
                  <a:gd name="T52" fmla="*/ 19 w 1577"/>
                  <a:gd name="T53" fmla="*/ 1 h 1579"/>
                  <a:gd name="T54" fmla="*/ 21 w 1577"/>
                  <a:gd name="T55" fmla="*/ 2 h 1579"/>
                  <a:gd name="T56" fmla="*/ 22 w 1577"/>
                  <a:gd name="T57" fmla="*/ 4 h 1579"/>
                  <a:gd name="T58" fmla="*/ 24 w 1577"/>
                  <a:gd name="T59" fmla="*/ 6 h 1579"/>
                  <a:gd name="T60" fmla="*/ 25 w 1577"/>
                  <a:gd name="T61" fmla="*/ 8 h 1579"/>
                  <a:gd name="T62" fmla="*/ 25 w 1577"/>
                  <a:gd name="T63" fmla="*/ 11 h 1579"/>
                  <a:gd name="T64" fmla="*/ 25 w 1577"/>
                  <a:gd name="T65" fmla="*/ 13 h 1579"/>
                  <a:gd name="T66" fmla="*/ 25 w 1577"/>
                  <a:gd name="T67" fmla="*/ 15 h 1579"/>
                  <a:gd name="T68" fmla="*/ 24 w 1577"/>
                  <a:gd name="T69" fmla="*/ 18 h 1579"/>
                  <a:gd name="T70" fmla="*/ 22 w 1577"/>
                  <a:gd name="T71" fmla="*/ 20 h 1579"/>
                  <a:gd name="T72" fmla="*/ 21 w 1577"/>
                  <a:gd name="T73" fmla="*/ 21 h 1579"/>
                  <a:gd name="T74" fmla="*/ 19 w 1577"/>
                  <a:gd name="T75" fmla="*/ 23 h 1579"/>
                  <a:gd name="T76" fmla="*/ 16 w 1577"/>
                  <a:gd name="T77" fmla="*/ 24 h 1579"/>
                  <a:gd name="T78" fmla="*/ 14 w 1577"/>
                  <a:gd name="T79" fmla="*/ 24 h 1579"/>
                  <a:gd name="T80" fmla="*/ 12 w 1577"/>
                  <a:gd name="T81" fmla="*/ 24 h 1579"/>
                  <a:gd name="T82" fmla="*/ 9 w 1577"/>
                  <a:gd name="T83" fmla="*/ 24 h 1579"/>
                  <a:gd name="T84" fmla="*/ 7 w 1577"/>
                  <a:gd name="T85" fmla="*/ 23 h 1579"/>
                  <a:gd name="T86" fmla="*/ 5 w 1577"/>
                  <a:gd name="T87" fmla="*/ 21 h 1579"/>
                  <a:gd name="T88" fmla="*/ 3 w 1577"/>
                  <a:gd name="T89" fmla="*/ 20 h 1579"/>
                  <a:gd name="T90" fmla="*/ 2 w 1577"/>
                  <a:gd name="T91" fmla="*/ 18 h 1579"/>
                  <a:gd name="T92" fmla="*/ 1 w 1577"/>
                  <a:gd name="T93" fmla="*/ 16 h 1579"/>
                  <a:gd name="T94" fmla="*/ 1 w 1577"/>
                  <a:gd name="T95" fmla="*/ 13 h 15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77" h="1579">
                    <a:moveTo>
                      <a:pt x="1423" y="790"/>
                    </a:moveTo>
                    <a:lnTo>
                      <a:pt x="1419" y="854"/>
                    </a:lnTo>
                    <a:lnTo>
                      <a:pt x="1410" y="917"/>
                    </a:lnTo>
                    <a:lnTo>
                      <a:pt x="1394" y="979"/>
                    </a:lnTo>
                    <a:lnTo>
                      <a:pt x="1372" y="1037"/>
                    </a:lnTo>
                    <a:lnTo>
                      <a:pt x="1346" y="1093"/>
                    </a:lnTo>
                    <a:lnTo>
                      <a:pt x="1313" y="1146"/>
                    </a:lnTo>
                    <a:lnTo>
                      <a:pt x="1278" y="1194"/>
                    </a:lnTo>
                    <a:lnTo>
                      <a:pt x="1236" y="1240"/>
                    </a:lnTo>
                    <a:lnTo>
                      <a:pt x="1191" y="1282"/>
                    </a:lnTo>
                    <a:lnTo>
                      <a:pt x="1142" y="1318"/>
                    </a:lnTo>
                    <a:lnTo>
                      <a:pt x="1089" y="1350"/>
                    </a:lnTo>
                    <a:lnTo>
                      <a:pt x="1034" y="1377"/>
                    </a:lnTo>
                    <a:lnTo>
                      <a:pt x="975" y="1398"/>
                    </a:lnTo>
                    <a:lnTo>
                      <a:pt x="914" y="1414"/>
                    </a:lnTo>
                    <a:lnTo>
                      <a:pt x="850" y="1423"/>
                    </a:lnTo>
                    <a:lnTo>
                      <a:pt x="786" y="1427"/>
                    </a:lnTo>
                    <a:lnTo>
                      <a:pt x="720" y="1423"/>
                    </a:lnTo>
                    <a:lnTo>
                      <a:pt x="657" y="1414"/>
                    </a:lnTo>
                    <a:lnTo>
                      <a:pt x="596" y="1398"/>
                    </a:lnTo>
                    <a:lnTo>
                      <a:pt x="537" y="1376"/>
                    </a:lnTo>
                    <a:lnTo>
                      <a:pt x="482" y="1350"/>
                    </a:lnTo>
                    <a:lnTo>
                      <a:pt x="429" y="1317"/>
                    </a:lnTo>
                    <a:lnTo>
                      <a:pt x="380" y="1282"/>
                    </a:lnTo>
                    <a:lnTo>
                      <a:pt x="334" y="1240"/>
                    </a:lnTo>
                    <a:lnTo>
                      <a:pt x="293" y="1195"/>
                    </a:lnTo>
                    <a:lnTo>
                      <a:pt x="256" y="1146"/>
                    </a:lnTo>
                    <a:lnTo>
                      <a:pt x="225" y="1093"/>
                    </a:lnTo>
                    <a:lnTo>
                      <a:pt x="197" y="1037"/>
                    </a:lnTo>
                    <a:lnTo>
                      <a:pt x="175" y="979"/>
                    </a:lnTo>
                    <a:lnTo>
                      <a:pt x="160" y="917"/>
                    </a:lnTo>
                    <a:lnTo>
                      <a:pt x="150" y="854"/>
                    </a:lnTo>
                    <a:lnTo>
                      <a:pt x="147" y="790"/>
                    </a:lnTo>
                    <a:lnTo>
                      <a:pt x="150" y="725"/>
                    </a:lnTo>
                    <a:lnTo>
                      <a:pt x="159" y="662"/>
                    </a:lnTo>
                    <a:lnTo>
                      <a:pt x="175" y="601"/>
                    </a:lnTo>
                    <a:lnTo>
                      <a:pt x="197" y="542"/>
                    </a:lnTo>
                    <a:lnTo>
                      <a:pt x="224" y="487"/>
                    </a:lnTo>
                    <a:lnTo>
                      <a:pt x="256" y="434"/>
                    </a:lnTo>
                    <a:lnTo>
                      <a:pt x="293" y="385"/>
                    </a:lnTo>
                    <a:lnTo>
                      <a:pt x="333" y="339"/>
                    </a:lnTo>
                    <a:lnTo>
                      <a:pt x="379" y="298"/>
                    </a:lnTo>
                    <a:lnTo>
                      <a:pt x="428" y="261"/>
                    </a:lnTo>
                    <a:lnTo>
                      <a:pt x="481" y="230"/>
                    </a:lnTo>
                    <a:lnTo>
                      <a:pt x="537" y="202"/>
                    </a:lnTo>
                    <a:lnTo>
                      <a:pt x="596" y="181"/>
                    </a:lnTo>
                    <a:lnTo>
                      <a:pt x="657" y="165"/>
                    </a:lnTo>
                    <a:lnTo>
                      <a:pt x="720" y="156"/>
                    </a:lnTo>
                    <a:lnTo>
                      <a:pt x="786" y="152"/>
                    </a:lnTo>
                    <a:lnTo>
                      <a:pt x="852" y="156"/>
                    </a:lnTo>
                    <a:lnTo>
                      <a:pt x="915" y="165"/>
                    </a:lnTo>
                    <a:lnTo>
                      <a:pt x="976" y="181"/>
                    </a:lnTo>
                    <a:lnTo>
                      <a:pt x="1035" y="203"/>
                    </a:lnTo>
                    <a:lnTo>
                      <a:pt x="1090" y="230"/>
                    </a:lnTo>
                    <a:lnTo>
                      <a:pt x="1142" y="262"/>
                    </a:lnTo>
                    <a:lnTo>
                      <a:pt x="1191" y="299"/>
                    </a:lnTo>
                    <a:lnTo>
                      <a:pt x="1236" y="339"/>
                    </a:lnTo>
                    <a:lnTo>
                      <a:pt x="1278" y="385"/>
                    </a:lnTo>
                    <a:lnTo>
                      <a:pt x="1315" y="434"/>
                    </a:lnTo>
                    <a:lnTo>
                      <a:pt x="1346" y="487"/>
                    </a:lnTo>
                    <a:lnTo>
                      <a:pt x="1373" y="542"/>
                    </a:lnTo>
                    <a:lnTo>
                      <a:pt x="1394" y="601"/>
                    </a:lnTo>
                    <a:lnTo>
                      <a:pt x="1410" y="662"/>
                    </a:lnTo>
                    <a:lnTo>
                      <a:pt x="1419" y="725"/>
                    </a:lnTo>
                    <a:lnTo>
                      <a:pt x="1423" y="790"/>
                    </a:lnTo>
                    <a:close/>
                    <a:moveTo>
                      <a:pt x="0" y="793"/>
                    </a:moveTo>
                    <a:lnTo>
                      <a:pt x="1" y="753"/>
                    </a:lnTo>
                    <a:lnTo>
                      <a:pt x="5" y="712"/>
                    </a:lnTo>
                    <a:lnTo>
                      <a:pt x="10" y="673"/>
                    </a:lnTo>
                    <a:lnTo>
                      <a:pt x="16" y="634"/>
                    </a:lnTo>
                    <a:lnTo>
                      <a:pt x="26" y="596"/>
                    </a:lnTo>
                    <a:lnTo>
                      <a:pt x="36" y="558"/>
                    </a:lnTo>
                    <a:lnTo>
                      <a:pt x="49" y="521"/>
                    </a:lnTo>
                    <a:lnTo>
                      <a:pt x="63" y="485"/>
                    </a:lnTo>
                    <a:lnTo>
                      <a:pt x="79" y="451"/>
                    </a:lnTo>
                    <a:lnTo>
                      <a:pt x="96" y="416"/>
                    </a:lnTo>
                    <a:lnTo>
                      <a:pt x="114" y="383"/>
                    </a:lnTo>
                    <a:lnTo>
                      <a:pt x="135" y="351"/>
                    </a:lnTo>
                    <a:lnTo>
                      <a:pt x="157" y="319"/>
                    </a:lnTo>
                    <a:lnTo>
                      <a:pt x="180" y="291"/>
                    </a:lnTo>
                    <a:lnTo>
                      <a:pt x="205" y="262"/>
                    </a:lnTo>
                    <a:lnTo>
                      <a:pt x="232" y="234"/>
                    </a:lnTo>
                    <a:lnTo>
                      <a:pt x="258" y="208"/>
                    </a:lnTo>
                    <a:lnTo>
                      <a:pt x="287" y="182"/>
                    </a:lnTo>
                    <a:lnTo>
                      <a:pt x="317" y="159"/>
                    </a:lnTo>
                    <a:lnTo>
                      <a:pt x="348" y="136"/>
                    </a:lnTo>
                    <a:lnTo>
                      <a:pt x="380" y="117"/>
                    </a:lnTo>
                    <a:lnTo>
                      <a:pt x="413" y="97"/>
                    </a:lnTo>
                    <a:lnTo>
                      <a:pt x="447" y="80"/>
                    </a:lnTo>
                    <a:lnTo>
                      <a:pt x="482" y="64"/>
                    </a:lnTo>
                    <a:lnTo>
                      <a:pt x="518" y="49"/>
                    </a:lnTo>
                    <a:lnTo>
                      <a:pt x="554" y="36"/>
                    </a:lnTo>
                    <a:lnTo>
                      <a:pt x="591" y="26"/>
                    </a:lnTo>
                    <a:lnTo>
                      <a:pt x="629" y="16"/>
                    </a:lnTo>
                    <a:lnTo>
                      <a:pt x="668" y="10"/>
                    </a:lnTo>
                    <a:lnTo>
                      <a:pt x="708" y="5"/>
                    </a:lnTo>
                    <a:lnTo>
                      <a:pt x="748" y="1"/>
                    </a:lnTo>
                    <a:lnTo>
                      <a:pt x="788" y="0"/>
                    </a:lnTo>
                    <a:lnTo>
                      <a:pt x="829" y="1"/>
                    </a:lnTo>
                    <a:lnTo>
                      <a:pt x="869" y="5"/>
                    </a:lnTo>
                    <a:lnTo>
                      <a:pt x="908" y="10"/>
                    </a:lnTo>
                    <a:lnTo>
                      <a:pt x="947" y="16"/>
                    </a:lnTo>
                    <a:lnTo>
                      <a:pt x="985" y="26"/>
                    </a:lnTo>
                    <a:lnTo>
                      <a:pt x="1023" y="36"/>
                    </a:lnTo>
                    <a:lnTo>
                      <a:pt x="1060" y="49"/>
                    </a:lnTo>
                    <a:lnTo>
                      <a:pt x="1096" y="64"/>
                    </a:lnTo>
                    <a:lnTo>
                      <a:pt x="1130" y="79"/>
                    </a:lnTo>
                    <a:lnTo>
                      <a:pt x="1165" y="97"/>
                    </a:lnTo>
                    <a:lnTo>
                      <a:pt x="1198" y="116"/>
                    </a:lnTo>
                    <a:lnTo>
                      <a:pt x="1229" y="136"/>
                    </a:lnTo>
                    <a:lnTo>
                      <a:pt x="1260" y="158"/>
                    </a:lnTo>
                    <a:lnTo>
                      <a:pt x="1290" y="182"/>
                    </a:lnTo>
                    <a:lnTo>
                      <a:pt x="1319" y="207"/>
                    </a:lnTo>
                    <a:lnTo>
                      <a:pt x="1347" y="233"/>
                    </a:lnTo>
                    <a:lnTo>
                      <a:pt x="1372" y="261"/>
                    </a:lnTo>
                    <a:lnTo>
                      <a:pt x="1398" y="290"/>
                    </a:lnTo>
                    <a:lnTo>
                      <a:pt x="1421" y="318"/>
                    </a:lnTo>
                    <a:lnTo>
                      <a:pt x="1442" y="349"/>
                    </a:lnTo>
                    <a:lnTo>
                      <a:pt x="1463" y="382"/>
                    </a:lnTo>
                    <a:lnTo>
                      <a:pt x="1482" y="415"/>
                    </a:lnTo>
                    <a:lnTo>
                      <a:pt x="1500" y="449"/>
                    </a:lnTo>
                    <a:lnTo>
                      <a:pt x="1515" y="483"/>
                    </a:lnTo>
                    <a:lnTo>
                      <a:pt x="1530" y="520"/>
                    </a:lnTo>
                    <a:lnTo>
                      <a:pt x="1541" y="556"/>
                    </a:lnTo>
                    <a:lnTo>
                      <a:pt x="1552" y="594"/>
                    </a:lnTo>
                    <a:lnTo>
                      <a:pt x="1561" y="632"/>
                    </a:lnTo>
                    <a:lnTo>
                      <a:pt x="1568" y="670"/>
                    </a:lnTo>
                    <a:lnTo>
                      <a:pt x="1573" y="709"/>
                    </a:lnTo>
                    <a:lnTo>
                      <a:pt x="1576" y="749"/>
                    </a:lnTo>
                    <a:lnTo>
                      <a:pt x="1577" y="790"/>
                    </a:lnTo>
                    <a:lnTo>
                      <a:pt x="1576" y="830"/>
                    </a:lnTo>
                    <a:lnTo>
                      <a:pt x="1574" y="870"/>
                    </a:lnTo>
                    <a:lnTo>
                      <a:pt x="1568" y="909"/>
                    </a:lnTo>
                    <a:lnTo>
                      <a:pt x="1561" y="949"/>
                    </a:lnTo>
                    <a:lnTo>
                      <a:pt x="1553" y="987"/>
                    </a:lnTo>
                    <a:lnTo>
                      <a:pt x="1543" y="1023"/>
                    </a:lnTo>
                    <a:lnTo>
                      <a:pt x="1530" y="1060"/>
                    </a:lnTo>
                    <a:lnTo>
                      <a:pt x="1516" y="1096"/>
                    </a:lnTo>
                    <a:lnTo>
                      <a:pt x="1500" y="1131"/>
                    </a:lnTo>
                    <a:lnTo>
                      <a:pt x="1483" y="1165"/>
                    </a:lnTo>
                    <a:lnTo>
                      <a:pt x="1463" y="1197"/>
                    </a:lnTo>
                    <a:lnTo>
                      <a:pt x="1444" y="1230"/>
                    </a:lnTo>
                    <a:lnTo>
                      <a:pt x="1422" y="1261"/>
                    </a:lnTo>
                    <a:lnTo>
                      <a:pt x="1398" y="1291"/>
                    </a:lnTo>
                    <a:lnTo>
                      <a:pt x="1373" y="1320"/>
                    </a:lnTo>
                    <a:lnTo>
                      <a:pt x="1347" y="1346"/>
                    </a:lnTo>
                    <a:lnTo>
                      <a:pt x="1319" y="1373"/>
                    </a:lnTo>
                    <a:lnTo>
                      <a:pt x="1290" y="1398"/>
                    </a:lnTo>
                    <a:lnTo>
                      <a:pt x="1260" y="1421"/>
                    </a:lnTo>
                    <a:lnTo>
                      <a:pt x="1230" y="1443"/>
                    </a:lnTo>
                    <a:lnTo>
                      <a:pt x="1198" y="1464"/>
                    </a:lnTo>
                    <a:lnTo>
                      <a:pt x="1165" y="1483"/>
                    </a:lnTo>
                    <a:lnTo>
                      <a:pt x="1130" y="1500"/>
                    </a:lnTo>
                    <a:lnTo>
                      <a:pt x="1096" y="1517"/>
                    </a:lnTo>
                    <a:lnTo>
                      <a:pt x="1060" y="1530"/>
                    </a:lnTo>
                    <a:lnTo>
                      <a:pt x="1023" y="1543"/>
                    </a:lnTo>
                    <a:lnTo>
                      <a:pt x="985" y="1553"/>
                    </a:lnTo>
                    <a:lnTo>
                      <a:pt x="947" y="1563"/>
                    </a:lnTo>
                    <a:lnTo>
                      <a:pt x="909" y="1570"/>
                    </a:lnTo>
                    <a:lnTo>
                      <a:pt x="869" y="1574"/>
                    </a:lnTo>
                    <a:lnTo>
                      <a:pt x="829" y="1578"/>
                    </a:lnTo>
                    <a:lnTo>
                      <a:pt x="788" y="1579"/>
                    </a:lnTo>
                    <a:lnTo>
                      <a:pt x="748" y="1578"/>
                    </a:lnTo>
                    <a:lnTo>
                      <a:pt x="708" y="1574"/>
                    </a:lnTo>
                    <a:lnTo>
                      <a:pt x="668" y="1570"/>
                    </a:lnTo>
                    <a:lnTo>
                      <a:pt x="629" y="1563"/>
                    </a:lnTo>
                    <a:lnTo>
                      <a:pt x="591" y="1553"/>
                    </a:lnTo>
                    <a:lnTo>
                      <a:pt x="553" y="1543"/>
                    </a:lnTo>
                    <a:lnTo>
                      <a:pt x="516" y="1530"/>
                    </a:lnTo>
                    <a:lnTo>
                      <a:pt x="481" y="1517"/>
                    </a:lnTo>
                    <a:lnTo>
                      <a:pt x="446" y="1500"/>
                    </a:lnTo>
                    <a:lnTo>
                      <a:pt x="412" y="1483"/>
                    </a:lnTo>
                    <a:lnTo>
                      <a:pt x="379" y="1465"/>
                    </a:lnTo>
                    <a:lnTo>
                      <a:pt x="347" y="1444"/>
                    </a:lnTo>
                    <a:lnTo>
                      <a:pt x="316" y="1422"/>
                    </a:lnTo>
                    <a:lnTo>
                      <a:pt x="286" y="1399"/>
                    </a:lnTo>
                    <a:lnTo>
                      <a:pt x="258" y="1374"/>
                    </a:lnTo>
                    <a:lnTo>
                      <a:pt x="231" y="1348"/>
                    </a:lnTo>
                    <a:lnTo>
                      <a:pt x="204" y="1321"/>
                    </a:lnTo>
                    <a:lnTo>
                      <a:pt x="180" y="1292"/>
                    </a:lnTo>
                    <a:lnTo>
                      <a:pt x="157" y="1262"/>
                    </a:lnTo>
                    <a:lnTo>
                      <a:pt x="134" y="1232"/>
                    </a:lnTo>
                    <a:lnTo>
                      <a:pt x="114" y="1200"/>
                    </a:lnTo>
                    <a:lnTo>
                      <a:pt x="95" y="1167"/>
                    </a:lnTo>
                    <a:lnTo>
                      <a:pt x="77" y="1133"/>
                    </a:lnTo>
                    <a:lnTo>
                      <a:pt x="63" y="1098"/>
                    </a:lnTo>
                    <a:lnTo>
                      <a:pt x="48" y="1063"/>
                    </a:lnTo>
                    <a:lnTo>
                      <a:pt x="36" y="1026"/>
                    </a:lnTo>
                    <a:lnTo>
                      <a:pt x="25" y="989"/>
                    </a:lnTo>
                    <a:lnTo>
                      <a:pt x="16" y="951"/>
                    </a:lnTo>
                    <a:lnTo>
                      <a:pt x="10" y="913"/>
                    </a:lnTo>
                    <a:lnTo>
                      <a:pt x="5" y="874"/>
                    </a:lnTo>
                    <a:lnTo>
                      <a:pt x="1" y="833"/>
                    </a:lnTo>
                    <a:lnTo>
                      <a:pt x="0" y="793"/>
                    </a:lnTo>
                    <a:close/>
                  </a:path>
                </a:pathLst>
              </a:custGeom>
              <a:solidFill>
                <a:srgbClr val="303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66" name="Freeform 233">
                <a:extLst>
                  <a:ext uri="{FF2B5EF4-FFF2-40B4-BE49-F238E27FC236}">
                    <a16:creationId xmlns:a16="http://schemas.microsoft.com/office/drawing/2014/main" id="{36F0C715-1705-4EDB-AFE9-7C29332424E1}"/>
                  </a:ext>
                </a:extLst>
              </p:cNvPr>
              <p:cNvSpPr>
                <a:spLocks noEditPoints="1"/>
              </p:cNvSpPr>
              <p:nvPr/>
            </p:nvSpPr>
            <p:spPr bwMode="auto">
              <a:xfrm>
                <a:off x="1725" y="2487"/>
                <a:ext cx="784" cy="783"/>
              </a:xfrm>
              <a:custGeom>
                <a:avLst/>
                <a:gdLst>
                  <a:gd name="T0" fmla="*/ 21 w 1569"/>
                  <a:gd name="T1" fmla="*/ 15 h 1567"/>
                  <a:gd name="T2" fmla="*/ 19 w 1569"/>
                  <a:gd name="T3" fmla="*/ 18 h 1567"/>
                  <a:gd name="T4" fmla="*/ 16 w 1569"/>
                  <a:gd name="T5" fmla="*/ 21 h 1567"/>
                  <a:gd name="T6" fmla="*/ 13 w 1569"/>
                  <a:gd name="T7" fmla="*/ 22 h 1567"/>
                  <a:gd name="T8" fmla="*/ 9 w 1569"/>
                  <a:gd name="T9" fmla="*/ 21 h 1567"/>
                  <a:gd name="T10" fmla="*/ 5 w 1569"/>
                  <a:gd name="T11" fmla="*/ 19 h 1567"/>
                  <a:gd name="T12" fmla="*/ 3 w 1569"/>
                  <a:gd name="T13" fmla="*/ 17 h 1567"/>
                  <a:gd name="T14" fmla="*/ 2 w 1569"/>
                  <a:gd name="T15" fmla="*/ 13 h 1567"/>
                  <a:gd name="T16" fmla="*/ 2 w 1569"/>
                  <a:gd name="T17" fmla="*/ 9 h 1567"/>
                  <a:gd name="T18" fmla="*/ 4 w 1569"/>
                  <a:gd name="T19" fmla="*/ 5 h 1567"/>
                  <a:gd name="T20" fmla="*/ 7 w 1569"/>
                  <a:gd name="T21" fmla="*/ 3 h 1567"/>
                  <a:gd name="T22" fmla="*/ 11 w 1569"/>
                  <a:gd name="T23" fmla="*/ 2 h 1567"/>
                  <a:gd name="T24" fmla="*/ 15 w 1569"/>
                  <a:gd name="T25" fmla="*/ 2 h 1567"/>
                  <a:gd name="T26" fmla="*/ 18 w 1569"/>
                  <a:gd name="T27" fmla="*/ 4 h 1567"/>
                  <a:gd name="T28" fmla="*/ 20 w 1569"/>
                  <a:gd name="T29" fmla="*/ 7 h 1567"/>
                  <a:gd name="T30" fmla="*/ 22 w 1569"/>
                  <a:gd name="T31" fmla="*/ 11 h 1567"/>
                  <a:gd name="T32" fmla="*/ 0 w 1569"/>
                  <a:gd name="T33" fmla="*/ 11 h 1567"/>
                  <a:gd name="T34" fmla="*/ 0 w 1569"/>
                  <a:gd name="T35" fmla="*/ 8 h 1567"/>
                  <a:gd name="T36" fmla="*/ 1 w 1569"/>
                  <a:gd name="T37" fmla="*/ 6 h 1567"/>
                  <a:gd name="T38" fmla="*/ 2 w 1569"/>
                  <a:gd name="T39" fmla="*/ 4 h 1567"/>
                  <a:gd name="T40" fmla="*/ 4 w 1569"/>
                  <a:gd name="T41" fmla="*/ 2 h 1567"/>
                  <a:gd name="T42" fmla="*/ 6 w 1569"/>
                  <a:gd name="T43" fmla="*/ 1 h 1567"/>
                  <a:gd name="T44" fmla="*/ 8 w 1569"/>
                  <a:gd name="T45" fmla="*/ 0 h 1567"/>
                  <a:gd name="T46" fmla="*/ 10 w 1569"/>
                  <a:gd name="T47" fmla="*/ 0 h 1567"/>
                  <a:gd name="T48" fmla="*/ 13 w 1569"/>
                  <a:gd name="T49" fmla="*/ 0 h 1567"/>
                  <a:gd name="T50" fmla="*/ 15 w 1569"/>
                  <a:gd name="T51" fmla="*/ 0 h 1567"/>
                  <a:gd name="T52" fmla="*/ 18 w 1569"/>
                  <a:gd name="T53" fmla="*/ 1 h 1567"/>
                  <a:gd name="T54" fmla="*/ 20 w 1569"/>
                  <a:gd name="T55" fmla="*/ 2 h 1567"/>
                  <a:gd name="T56" fmla="*/ 21 w 1569"/>
                  <a:gd name="T57" fmla="*/ 4 h 1567"/>
                  <a:gd name="T58" fmla="*/ 23 w 1569"/>
                  <a:gd name="T59" fmla="*/ 6 h 1567"/>
                  <a:gd name="T60" fmla="*/ 23 w 1569"/>
                  <a:gd name="T61" fmla="*/ 8 h 1567"/>
                  <a:gd name="T62" fmla="*/ 24 w 1569"/>
                  <a:gd name="T63" fmla="*/ 11 h 1567"/>
                  <a:gd name="T64" fmla="*/ 24 w 1569"/>
                  <a:gd name="T65" fmla="*/ 13 h 1567"/>
                  <a:gd name="T66" fmla="*/ 23 w 1569"/>
                  <a:gd name="T67" fmla="*/ 15 h 1567"/>
                  <a:gd name="T68" fmla="*/ 23 w 1569"/>
                  <a:gd name="T69" fmla="*/ 18 h 1567"/>
                  <a:gd name="T70" fmla="*/ 21 w 1569"/>
                  <a:gd name="T71" fmla="*/ 20 h 1567"/>
                  <a:gd name="T72" fmla="*/ 20 w 1569"/>
                  <a:gd name="T73" fmla="*/ 21 h 1567"/>
                  <a:gd name="T74" fmla="*/ 18 w 1569"/>
                  <a:gd name="T75" fmla="*/ 23 h 1567"/>
                  <a:gd name="T76" fmla="*/ 15 w 1569"/>
                  <a:gd name="T77" fmla="*/ 23 h 1567"/>
                  <a:gd name="T78" fmla="*/ 13 w 1569"/>
                  <a:gd name="T79" fmla="*/ 24 h 1567"/>
                  <a:gd name="T80" fmla="*/ 10 w 1569"/>
                  <a:gd name="T81" fmla="*/ 24 h 1567"/>
                  <a:gd name="T82" fmla="*/ 8 w 1569"/>
                  <a:gd name="T83" fmla="*/ 23 h 1567"/>
                  <a:gd name="T84" fmla="*/ 6 w 1569"/>
                  <a:gd name="T85" fmla="*/ 23 h 1567"/>
                  <a:gd name="T86" fmla="*/ 4 w 1569"/>
                  <a:gd name="T87" fmla="*/ 21 h 1567"/>
                  <a:gd name="T88" fmla="*/ 2 w 1569"/>
                  <a:gd name="T89" fmla="*/ 20 h 1567"/>
                  <a:gd name="T90" fmla="*/ 1 w 1569"/>
                  <a:gd name="T91" fmla="*/ 18 h 1567"/>
                  <a:gd name="T92" fmla="*/ 0 w 1569"/>
                  <a:gd name="T93" fmla="*/ 15 h 1567"/>
                  <a:gd name="T94" fmla="*/ 0 w 1569"/>
                  <a:gd name="T95" fmla="*/ 13 h 15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69" h="1567">
                    <a:moveTo>
                      <a:pt x="1420" y="782"/>
                    </a:moveTo>
                    <a:lnTo>
                      <a:pt x="1417" y="848"/>
                    </a:lnTo>
                    <a:lnTo>
                      <a:pt x="1406" y="911"/>
                    </a:lnTo>
                    <a:lnTo>
                      <a:pt x="1391" y="973"/>
                    </a:lnTo>
                    <a:lnTo>
                      <a:pt x="1369" y="1032"/>
                    </a:lnTo>
                    <a:lnTo>
                      <a:pt x="1342" y="1088"/>
                    </a:lnTo>
                    <a:lnTo>
                      <a:pt x="1311" y="1141"/>
                    </a:lnTo>
                    <a:lnTo>
                      <a:pt x="1274" y="1190"/>
                    </a:lnTo>
                    <a:lnTo>
                      <a:pt x="1232" y="1236"/>
                    </a:lnTo>
                    <a:lnTo>
                      <a:pt x="1186" y="1278"/>
                    </a:lnTo>
                    <a:lnTo>
                      <a:pt x="1137" y="1315"/>
                    </a:lnTo>
                    <a:lnTo>
                      <a:pt x="1084" y="1347"/>
                    </a:lnTo>
                    <a:lnTo>
                      <a:pt x="1028" y="1373"/>
                    </a:lnTo>
                    <a:lnTo>
                      <a:pt x="970" y="1395"/>
                    </a:lnTo>
                    <a:lnTo>
                      <a:pt x="907" y="1411"/>
                    </a:lnTo>
                    <a:lnTo>
                      <a:pt x="844" y="1421"/>
                    </a:lnTo>
                    <a:lnTo>
                      <a:pt x="778" y="1424"/>
                    </a:lnTo>
                    <a:lnTo>
                      <a:pt x="713" y="1421"/>
                    </a:lnTo>
                    <a:lnTo>
                      <a:pt x="649" y="1411"/>
                    </a:lnTo>
                    <a:lnTo>
                      <a:pt x="587" y="1395"/>
                    </a:lnTo>
                    <a:lnTo>
                      <a:pt x="528" y="1373"/>
                    </a:lnTo>
                    <a:lnTo>
                      <a:pt x="472" y="1347"/>
                    </a:lnTo>
                    <a:lnTo>
                      <a:pt x="419" y="1315"/>
                    </a:lnTo>
                    <a:lnTo>
                      <a:pt x="370" y="1278"/>
                    </a:lnTo>
                    <a:lnTo>
                      <a:pt x="325" y="1236"/>
                    </a:lnTo>
                    <a:lnTo>
                      <a:pt x="283" y="1191"/>
                    </a:lnTo>
                    <a:lnTo>
                      <a:pt x="246" y="1142"/>
                    </a:lnTo>
                    <a:lnTo>
                      <a:pt x="214" y="1089"/>
                    </a:lnTo>
                    <a:lnTo>
                      <a:pt x="186" y="1032"/>
                    </a:lnTo>
                    <a:lnTo>
                      <a:pt x="164" y="974"/>
                    </a:lnTo>
                    <a:lnTo>
                      <a:pt x="150" y="913"/>
                    </a:lnTo>
                    <a:lnTo>
                      <a:pt x="139" y="849"/>
                    </a:lnTo>
                    <a:lnTo>
                      <a:pt x="136" y="784"/>
                    </a:lnTo>
                    <a:lnTo>
                      <a:pt x="139" y="718"/>
                    </a:lnTo>
                    <a:lnTo>
                      <a:pt x="148" y="655"/>
                    </a:lnTo>
                    <a:lnTo>
                      <a:pt x="164" y="593"/>
                    </a:lnTo>
                    <a:lnTo>
                      <a:pt x="186" y="535"/>
                    </a:lnTo>
                    <a:lnTo>
                      <a:pt x="213" y="478"/>
                    </a:lnTo>
                    <a:lnTo>
                      <a:pt x="245" y="426"/>
                    </a:lnTo>
                    <a:lnTo>
                      <a:pt x="282" y="377"/>
                    </a:lnTo>
                    <a:lnTo>
                      <a:pt x="325" y="331"/>
                    </a:lnTo>
                    <a:lnTo>
                      <a:pt x="370" y="289"/>
                    </a:lnTo>
                    <a:lnTo>
                      <a:pt x="419" y="252"/>
                    </a:lnTo>
                    <a:lnTo>
                      <a:pt x="472" y="220"/>
                    </a:lnTo>
                    <a:lnTo>
                      <a:pt x="528" y="194"/>
                    </a:lnTo>
                    <a:lnTo>
                      <a:pt x="587" y="172"/>
                    </a:lnTo>
                    <a:lnTo>
                      <a:pt x="649" y="156"/>
                    </a:lnTo>
                    <a:lnTo>
                      <a:pt x="713" y="146"/>
                    </a:lnTo>
                    <a:lnTo>
                      <a:pt x="778" y="143"/>
                    </a:lnTo>
                    <a:lnTo>
                      <a:pt x="844" y="146"/>
                    </a:lnTo>
                    <a:lnTo>
                      <a:pt x="907" y="156"/>
                    </a:lnTo>
                    <a:lnTo>
                      <a:pt x="970" y="172"/>
                    </a:lnTo>
                    <a:lnTo>
                      <a:pt x="1028" y="194"/>
                    </a:lnTo>
                    <a:lnTo>
                      <a:pt x="1085" y="220"/>
                    </a:lnTo>
                    <a:lnTo>
                      <a:pt x="1138" y="252"/>
                    </a:lnTo>
                    <a:lnTo>
                      <a:pt x="1187" y="289"/>
                    </a:lnTo>
                    <a:lnTo>
                      <a:pt x="1232" y="331"/>
                    </a:lnTo>
                    <a:lnTo>
                      <a:pt x="1274" y="377"/>
                    </a:lnTo>
                    <a:lnTo>
                      <a:pt x="1311" y="425"/>
                    </a:lnTo>
                    <a:lnTo>
                      <a:pt x="1343" y="478"/>
                    </a:lnTo>
                    <a:lnTo>
                      <a:pt x="1370" y="535"/>
                    </a:lnTo>
                    <a:lnTo>
                      <a:pt x="1391" y="593"/>
                    </a:lnTo>
                    <a:lnTo>
                      <a:pt x="1407" y="655"/>
                    </a:lnTo>
                    <a:lnTo>
                      <a:pt x="1417" y="718"/>
                    </a:lnTo>
                    <a:lnTo>
                      <a:pt x="1420" y="782"/>
                    </a:lnTo>
                    <a:close/>
                    <a:moveTo>
                      <a:pt x="0" y="786"/>
                    </a:moveTo>
                    <a:lnTo>
                      <a:pt x="1" y="746"/>
                    </a:lnTo>
                    <a:lnTo>
                      <a:pt x="4" y="706"/>
                    </a:lnTo>
                    <a:lnTo>
                      <a:pt x="9" y="667"/>
                    </a:lnTo>
                    <a:lnTo>
                      <a:pt x="16" y="628"/>
                    </a:lnTo>
                    <a:lnTo>
                      <a:pt x="24" y="590"/>
                    </a:lnTo>
                    <a:lnTo>
                      <a:pt x="35" y="553"/>
                    </a:lnTo>
                    <a:lnTo>
                      <a:pt x="47" y="517"/>
                    </a:lnTo>
                    <a:lnTo>
                      <a:pt x="61" y="482"/>
                    </a:lnTo>
                    <a:lnTo>
                      <a:pt x="77" y="446"/>
                    </a:lnTo>
                    <a:lnTo>
                      <a:pt x="94" y="413"/>
                    </a:lnTo>
                    <a:lnTo>
                      <a:pt x="113" y="380"/>
                    </a:lnTo>
                    <a:lnTo>
                      <a:pt x="133" y="348"/>
                    </a:lnTo>
                    <a:lnTo>
                      <a:pt x="155" y="317"/>
                    </a:lnTo>
                    <a:lnTo>
                      <a:pt x="178" y="287"/>
                    </a:lnTo>
                    <a:lnTo>
                      <a:pt x="203" y="258"/>
                    </a:lnTo>
                    <a:lnTo>
                      <a:pt x="229" y="232"/>
                    </a:lnTo>
                    <a:lnTo>
                      <a:pt x="257" y="205"/>
                    </a:lnTo>
                    <a:lnTo>
                      <a:pt x="284" y="181"/>
                    </a:lnTo>
                    <a:lnTo>
                      <a:pt x="314" y="157"/>
                    </a:lnTo>
                    <a:lnTo>
                      <a:pt x="345" y="135"/>
                    </a:lnTo>
                    <a:lnTo>
                      <a:pt x="376" y="114"/>
                    </a:lnTo>
                    <a:lnTo>
                      <a:pt x="410" y="96"/>
                    </a:lnTo>
                    <a:lnTo>
                      <a:pt x="443" y="78"/>
                    </a:lnTo>
                    <a:lnTo>
                      <a:pt x="478" y="62"/>
                    </a:lnTo>
                    <a:lnTo>
                      <a:pt x="514" y="48"/>
                    </a:lnTo>
                    <a:lnTo>
                      <a:pt x="550" y="36"/>
                    </a:lnTo>
                    <a:lnTo>
                      <a:pt x="587" y="25"/>
                    </a:lnTo>
                    <a:lnTo>
                      <a:pt x="625" y="16"/>
                    </a:lnTo>
                    <a:lnTo>
                      <a:pt x="663" y="9"/>
                    </a:lnTo>
                    <a:lnTo>
                      <a:pt x="702" y="5"/>
                    </a:lnTo>
                    <a:lnTo>
                      <a:pt x="743" y="1"/>
                    </a:lnTo>
                    <a:lnTo>
                      <a:pt x="783" y="0"/>
                    </a:lnTo>
                    <a:lnTo>
                      <a:pt x="823" y="1"/>
                    </a:lnTo>
                    <a:lnTo>
                      <a:pt x="864" y="5"/>
                    </a:lnTo>
                    <a:lnTo>
                      <a:pt x="903" y="9"/>
                    </a:lnTo>
                    <a:lnTo>
                      <a:pt x="942" y="16"/>
                    </a:lnTo>
                    <a:lnTo>
                      <a:pt x="979" y="25"/>
                    </a:lnTo>
                    <a:lnTo>
                      <a:pt x="1017" y="36"/>
                    </a:lnTo>
                    <a:lnTo>
                      <a:pt x="1054" y="48"/>
                    </a:lnTo>
                    <a:lnTo>
                      <a:pt x="1088" y="62"/>
                    </a:lnTo>
                    <a:lnTo>
                      <a:pt x="1124" y="78"/>
                    </a:lnTo>
                    <a:lnTo>
                      <a:pt x="1157" y="96"/>
                    </a:lnTo>
                    <a:lnTo>
                      <a:pt x="1191" y="114"/>
                    </a:lnTo>
                    <a:lnTo>
                      <a:pt x="1222" y="135"/>
                    </a:lnTo>
                    <a:lnTo>
                      <a:pt x="1253" y="157"/>
                    </a:lnTo>
                    <a:lnTo>
                      <a:pt x="1283" y="181"/>
                    </a:lnTo>
                    <a:lnTo>
                      <a:pt x="1311" y="205"/>
                    </a:lnTo>
                    <a:lnTo>
                      <a:pt x="1338" y="231"/>
                    </a:lnTo>
                    <a:lnTo>
                      <a:pt x="1365" y="258"/>
                    </a:lnTo>
                    <a:lnTo>
                      <a:pt x="1389" y="287"/>
                    </a:lnTo>
                    <a:lnTo>
                      <a:pt x="1412" y="317"/>
                    </a:lnTo>
                    <a:lnTo>
                      <a:pt x="1434" y="347"/>
                    </a:lnTo>
                    <a:lnTo>
                      <a:pt x="1455" y="379"/>
                    </a:lnTo>
                    <a:lnTo>
                      <a:pt x="1473" y="411"/>
                    </a:lnTo>
                    <a:lnTo>
                      <a:pt x="1490" y="445"/>
                    </a:lnTo>
                    <a:lnTo>
                      <a:pt x="1506" y="481"/>
                    </a:lnTo>
                    <a:lnTo>
                      <a:pt x="1520" y="515"/>
                    </a:lnTo>
                    <a:lnTo>
                      <a:pt x="1533" y="552"/>
                    </a:lnTo>
                    <a:lnTo>
                      <a:pt x="1543" y="589"/>
                    </a:lnTo>
                    <a:lnTo>
                      <a:pt x="1552" y="627"/>
                    </a:lnTo>
                    <a:lnTo>
                      <a:pt x="1559" y="665"/>
                    </a:lnTo>
                    <a:lnTo>
                      <a:pt x="1564" y="704"/>
                    </a:lnTo>
                    <a:lnTo>
                      <a:pt x="1567" y="743"/>
                    </a:lnTo>
                    <a:lnTo>
                      <a:pt x="1569" y="784"/>
                    </a:lnTo>
                    <a:lnTo>
                      <a:pt x="1567" y="824"/>
                    </a:lnTo>
                    <a:lnTo>
                      <a:pt x="1564" y="863"/>
                    </a:lnTo>
                    <a:lnTo>
                      <a:pt x="1559" y="902"/>
                    </a:lnTo>
                    <a:lnTo>
                      <a:pt x="1552" y="941"/>
                    </a:lnTo>
                    <a:lnTo>
                      <a:pt x="1543" y="979"/>
                    </a:lnTo>
                    <a:lnTo>
                      <a:pt x="1533" y="1016"/>
                    </a:lnTo>
                    <a:lnTo>
                      <a:pt x="1520" y="1053"/>
                    </a:lnTo>
                    <a:lnTo>
                      <a:pt x="1506" y="1088"/>
                    </a:lnTo>
                    <a:lnTo>
                      <a:pt x="1490" y="1123"/>
                    </a:lnTo>
                    <a:lnTo>
                      <a:pt x="1473" y="1157"/>
                    </a:lnTo>
                    <a:lnTo>
                      <a:pt x="1455" y="1189"/>
                    </a:lnTo>
                    <a:lnTo>
                      <a:pt x="1434" y="1221"/>
                    </a:lnTo>
                    <a:lnTo>
                      <a:pt x="1412" y="1252"/>
                    </a:lnTo>
                    <a:lnTo>
                      <a:pt x="1389" y="1281"/>
                    </a:lnTo>
                    <a:lnTo>
                      <a:pt x="1364" y="1310"/>
                    </a:lnTo>
                    <a:lnTo>
                      <a:pt x="1338" y="1338"/>
                    </a:lnTo>
                    <a:lnTo>
                      <a:pt x="1311" y="1363"/>
                    </a:lnTo>
                    <a:lnTo>
                      <a:pt x="1282" y="1388"/>
                    </a:lnTo>
                    <a:lnTo>
                      <a:pt x="1252" y="1411"/>
                    </a:lnTo>
                    <a:lnTo>
                      <a:pt x="1222" y="1433"/>
                    </a:lnTo>
                    <a:lnTo>
                      <a:pt x="1190" y="1453"/>
                    </a:lnTo>
                    <a:lnTo>
                      <a:pt x="1157" y="1473"/>
                    </a:lnTo>
                    <a:lnTo>
                      <a:pt x="1123" y="1490"/>
                    </a:lnTo>
                    <a:lnTo>
                      <a:pt x="1088" y="1505"/>
                    </a:lnTo>
                    <a:lnTo>
                      <a:pt x="1053" y="1520"/>
                    </a:lnTo>
                    <a:lnTo>
                      <a:pt x="1016" y="1531"/>
                    </a:lnTo>
                    <a:lnTo>
                      <a:pt x="979" y="1543"/>
                    </a:lnTo>
                    <a:lnTo>
                      <a:pt x="941" y="1551"/>
                    </a:lnTo>
                    <a:lnTo>
                      <a:pt x="903" y="1558"/>
                    </a:lnTo>
                    <a:lnTo>
                      <a:pt x="864" y="1562"/>
                    </a:lnTo>
                    <a:lnTo>
                      <a:pt x="823" y="1566"/>
                    </a:lnTo>
                    <a:lnTo>
                      <a:pt x="783" y="1567"/>
                    </a:lnTo>
                    <a:lnTo>
                      <a:pt x="743" y="1566"/>
                    </a:lnTo>
                    <a:lnTo>
                      <a:pt x="702" y="1562"/>
                    </a:lnTo>
                    <a:lnTo>
                      <a:pt x="663" y="1558"/>
                    </a:lnTo>
                    <a:lnTo>
                      <a:pt x="625" y="1551"/>
                    </a:lnTo>
                    <a:lnTo>
                      <a:pt x="587" y="1543"/>
                    </a:lnTo>
                    <a:lnTo>
                      <a:pt x="550" y="1531"/>
                    </a:lnTo>
                    <a:lnTo>
                      <a:pt x="514" y="1520"/>
                    </a:lnTo>
                    <a:lnTo>
                      <a:pt x="478" y="1506"/>
                    </a:lnTo>
                    <a:lnTo>
                      <a:pt x="443" y="1490"/>
                    </a:lnTo>
                    <a:lnTo>
                      <a:pt x="410" y="1473"/>
                    </a:lnTo>
                    <a:lnTo>
                      <a:pt x="376" y="1454"/>
                    </a:lnTo>
                    <a:lnTo>
                      <a:pt x="345" y="1433"/>
                    </a:lnTo>
                    <a:lnTo>
                      <a:pt x="314" y="1411"/>
                    </a:lnTo>
                    <a:lnTo>
                      <a:pt x="284" y="1388"/>
                    </a:lnTo>
                    <a:lnTo>
                      <a:pt x="257" y="1364"/>
                    </a:lnTo>
                    <a:lnTo>
                      <a:pt x="229" y="1338"/>
                    </a:lnTo>
                    <a:lnTo>
                      <a:pt x="203" y="1311"/>
                    </a:lnTo>
                    <a:lnTo>
                      <a:pt x="178" y="1282"/>
                    </a:lnTo>
                    <a:lnTo>
                      <a:pt x="155" y="1252"/>
                    </a:lnTo>
                    <a:lnTo>
                      <a:pt x="133" y="1223"/>
                    </a:lnTo>
                    <a:lnTo>
                      <a:pt x="113" y="1190"/>
                    </a:lnTo>
                    <a:lnTo>
                      <a:pt x="94" y="1158"/>
                    </a:lnTo>
                    <a:lnTo>
                      <a:pt x="77" y="1125"/>
                    </a:lnTo>
                    <a:lnTo>
                      <a:pt x="61" y="1090"/>
                    </a:lnTo>
                    <a:lnTo>
                      <a:pt x="47" y="1054"/>
                    </a:lnTo>
                    <a:lnTo>
                      <a:pt x="35" y="1017"/>
                    </a:lnTo>
                    <a:lnTo>
                      <a:pt x="24" y="981"/>
                    </a:lnTo>
                    <a:lnTo>
                      <a:pt x="16" y="944"/>
                    </a:lnTo>
                    <a:lnTo>
                      <a:pt x="9" y="905"/>
                    </a:lnTo>
                    <a:lnTo>
                      <a:pt x="4" y="865"/>
                    </a:lnTo>
                    <a:lnTo>
                      <a:pt x="1" y="826"/>
                    </a:lnTo>
                    <a:lnTo>
                      <a:pt x="0" y="786"/>
                    </a:lnTo>
                    <a:close/>
                  </a:path>
                </a:pathLst>
              </a:custGeom>
              <a:solidFill>
                <a:srgbClr val="3D3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67" name="Freeform 234">
                <a:extLst>
                  <a:ext uri="{FF2B5EF4-FFF2-40B4-BE49-F238E27FC236}">
                    <a16:creationId xmlns:a16="http://schemas.microsoft.com/office/drawing/2014/main" id="{D257B7E5-6234-4936-90CA-40BEC60A5562}"/>
                  </a:ext>
                </a:extLst>
              </p:cNvPr>
              <p:cNvSpPr>
                <a:spLocks noEditPoints="1"/>
              </p:cNvSpPr>
              <p:nvPr/>
            </p:nvSpPr>
            <p:spPr bwMode="auto">
              <a:xfrm>
                <a:off x="1727" y="2489"/>
                <a:ext cx="779" cy="778"/>
              </a:xfrm>
              <a:custGeom>
                <a:avLst/>
                <a:gdLst>
                  <a:gd name="T0" fmla="*/ 21 w 1559"/>
                  <a:gd name="T1" fmla="*/ 16 h 1555"/>
                  <a:gd name="T2" fmla="*/ 19 w 1559"/>
                  <a:gd name="T3" fmla="*/ 19 h 1555"/>
                  <a:gd name="T4" fmla="*/ 16 w 1559"/>
                  <a:gd name="T5" fmla="*/ 21 h 1555"/>
                  <a:gd name="T6" fmla="*/ 13 w 1559"/>
                  <a:gd name="T7" fmla="*/ 23 h 1555"/>
                  <a:gd name="T8" fmla="*/ 9 w 1559"/>
                  <a:gd name="T9" fmla="*/ 22 h 1555"/>
                  <a:gd name="T10" fmla="*/ 5 w 1559"/>
                  <a:gd name="T11" fmla="*/ 20 h 1555"/>
                  <a:gd name="T12" fmla="*/ 3 w 1559"/>
                  <a:gd name="T13" fmla="*/ 17 h 1555"/>
                  <a:gd name="T14" fmla="*/ 2 w 1559"/>
                  <a:gd name="T15" fmla="*/ 14 h 1555"/>
                  <a:gd name="T16" fmla="*/ 2 w 1559"/>
                  <a:gd name="T17" fmla="*/ 10 h 1555"/>
                  <a:gd name="T18" fmla="*/ 4 w 1559"/>
                  <a:gd name="T19" fmla="*/ 6 h 1555"/>
                  <a:gd name="T20" fmla="*/ 7 w 1559"/>
                  <a:gd name="T21" fmla="*/ 4 h 1555"/>
                  <a:gd name="T22" fmla="*/ 11 w 1559"/>
                  <a:gd name="T23" fmla="*/ 3 h 1555"/>
                  <a:gd name="T24" fmla="*/ 15 w 1559"/>
                  <a:gd name="T25" fmla="*/ 3 h 1555"/>
                  <a:gd name="T26" fmla="*/ 18 w 1559"/>
                  <a:gd name="T27" fmla="*/ 5 h 1555"/>
                  <a:gd name="T28" fmla="*/ 20 w 1559"/>
                  <a:gd name="T29" fmla="*/ 8 h 1555"/>
                  <a:gd name="T30" fmla="*/ 22 w 1559"/>
                  <a:gd name="T31" fmla="*/ 12 h 1555"/>
                  <a:gd name="T32" fmla="*/ 0 w 1559"/>
                  <a:gd name="T33" fmla="*/ 11 h 1555"/>
                  <a:gd name="T34" fmla="*/ 0 w 1559"/>
                  <a:gd name="T35" fmla="*/ 9 h 1555"/>
                  <a:gd name="T36" fmla="*/ 1 w 1559"/>
                  <a:gd name="T37" fmla="*/ 7 h 1555"/>
                  <a:gd name="T38" fmla="*/ 2 w 1559"/>
                  <a:gd name="T39" fmla="*/ 5 h 1555"/>
                  <a:gd name="T40" fmla="*/ 4 w 1559"/>
                  <a:gd name="T41" fmla="*/ 3 h 1555"/>
                  <a:gd name="T42" fmla="*/ 6 w 1559"/>
                  <a:gd name="T43" fmla="*/ 2 h 1555"/>
                  <a:gd name="T44" fmla="*/ 8 w 1559"/>
                  <a:gd name="T45" fmla="*/ 1 h 1555"/>
                  <a:gd name="T46" fmla="*/ 10 w 1559"/>
                  <a:gd name="T47" fmla="*/ 1 h 1555"/>
                  <a:gd name="T48" fmla="*/ 13 w 1559"/>
                  <a:gd name="T49" fmla="*/ 1 h 1555"/>
                  <a:gd name="T50" fmla="*/ 15 w 1559"/>
                  <a:gd name="T51" fmla="*/ 1 h 1555"/>
                  <a:gd name="T52" fmla="*/ 17 w 1559"/>
                  <a:gd name="T53" fmla="*/ 2 h 1555"/>
                  <a:gd name="T54" fmla="*/ 19 w 1559"/>
                  <a:gd name="T55" fmla="*/ 3 h 1555"/>
                  <a:gd name="T56" fmla="*/ 21 w 1559"/>
                  <a:gd name="T57" fmla="*/ 5 h 1555"/>
                  <a:gd name="T58" fmla="*/ 22 w 1559"/>
                  <a:gd name="T59" fmla="*/ 7 h 1555"/>
                  <a:gd name="T60" fmla="*/ 23 w 1559"/>
                  <a:gd name="T61" fmla="*/ 9 h 1555"/>
                  <a:gd name="T62" fmla="*/ 24 w 1559"/>
                  <a:gd name="T63" fmla="*/ 11 h 1555"/>
                  <a:gd name="T64" fmla="*/ 24 w 1559"/>
                  <a:gd name="T65" fmla="*/ 14 h 1555"/>
                  <a:gd name="T66" fmla="*/ 23 w 1559"/>
                  <a:gd name="T67" fmla="*/ 16 h 1555"/>
                  <a:gd name="T68" fmla="*/ 22 w 1559"/>
                  <a:gd name="T69" fmla="*/ 18 h 1555"/>
                  <a:gd name="T70" fmla="*/ 21 w 1559"/>
                  <a:gd name="T71" fmla="*/ 20 h 1555"/>
                  <a:gd name="T72" fmla="*/ 19 w 1559"/>
                  <a:gd name="T73" fmla="*/ 22 h 1555"/>
                  <a:gd name="T74" fmla="*/ 17 w 1559"/>
                  <a:gd name="T75" fmla="*/ 23 h 1555"/>
                  <a:gd name="T76" fmla="*/ 15 w 1559"/>
                  <a:gd name="T77" fmla="*/ 24 h 1555"/>
                  <a:gd name="T78" fmla="*/ 13 w 1559"/>
                  <a:gd name="T79" fmla="*/ 25 h 1555"/>
                  <a:gd name="T80" fmla="*/ 10 w 1559"/>
                  <a:gd name="T81" fmla="*/ 25 h 1555"/>
                  <a:gd name="T82" fmla="*/ 8 w 1559"/>
                  <a:gd name="T83" fmla="*/ 24 h 1555"/>
                  <a:gd name="T84" fmla="*/ 6 w 1559"/>
                  <a:gd name="T85" fmla="*/ 23 h 1555"/>
                  <a:gd name="T86" fmla="*/ 4 w 1559"/>
                  <a:gd name="T87" fmla="*/ 22 h 1555"/>
                  <a:gd name="T88" fmla="*/ 2 w 1559"/>
                  <a:gd name="T89" fmla="*/ 20 h 1555"/>
                  <a:gd name="T90" fmla="*/ 1 w 1559"/>
                  <a:gd name="T91" fmla="*/ 18 h 1555"/>
                  <a:gd name="T92" fmla="*/ 0 w 1559"/>
                  <a:gd name="T93" fmla="*/ 16 h 1555"/>
                  <a:gd name="T94" fmla="*/ 0 w 1559"/>
                  <a:gd name="T95" fmla="*/ 14 h 15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59" h="1555">
                    <a:moveTo>
                      <a:pt x="1418" y="778"/>
                    </a:moveTo>
                    <a:lnTo>
                      <a:pt x="1415" y="843"/>
                    </a:lnTo>
                    <a:lnTo>
                      <a:pt x="1404" y="907"/>
                    </a:lnTo>
                    <a:lnTo>
                      <a:pt x="1389" y="969"/>
                    </a:lnTo>
                    <a:lnTo>
                      <a:pt x="1367" y="1028"/>
                    </a:lnTo>
                    <a:lnTo>
                      <a:pt x="1340" y="1084"/>
                    </a:lnTo>
                    <a:lnTo>
                      <a:pt x="1308" y="1137"/>
                    </a:lnTo>
                    <a:lnTo>
                      <a:pt x="1271" y="1187"/>
                    </a:lnTo>
                    <a:lnTo>
                      <a:pt x="1229" y="1233"/>
                    </a:lnTo>
                    <a:lnTo>
                      <a:pt x="1183" y="1274"/>
                    </a:lnTo>
                    <a:lnTo>
                      <a:pt x="1134" y="1312"/>
                    </a:lnTo>
                    <a:lnTo>
                      <a:pt x="1081" y="1344"/>
                    </a:lnTo>
                    <a:lnTo>
                      <a:pt x="1024" y="1371"/>
                    </a:lnTo>
                    <a:lnTo>
                      <a:pt x="964" y="1393"/>
                    </a:lnTo>
                    <a:lnTo>
                      <a:pt x="902" y="1409"/>
                    </a:lnTo>
                    <a:lnTo>
                      <a:pt x="839" y="1418"/>
                    </a:lnTo>
                    <a:lnTo>
                      <a:pt x="772" y="1422"/>
                    </a:lnTo>
                    <a:lnTo>
                      <a:pt x="706" y="1418"/>
                    </a:lnTo>
                    <a:lnTo>
                      <a:pt x="642" y="1409"/>
                    </a:lnTo>
                    <a:lnTo>
                      <a:pt x="580" y="1393"/>
                    </a:lnTo>
                    <a:lnTo>
                      <a:pt x="521" y="1371"/>
                    </a:lnTo>
                    <a:lnTo>
                      <a:pt x="464" y="1343"/>
                    </a:lnTo>
                    <a:lnTo>
                      <a:pt x="411" y="1311"/>
                    </a:lnTo>
                    <a:lnTo>
                      <a:pt x="362" y="1274"/>
                    </a:lnTo>
                    <a:lnTo>
                      <a:pt x="316" y="1233"/>
                    </a:lnTo>
                    <a:lnTo>
                      <a:pt x="274" y="1187"/>
                    </a:lnTo>
                    <a:lnTo>
                      <a:pt x="238" y="1137"/>
                    </a:lnTo>
                    <a:lnTo>
                      <a:pt x="205" y="1084"/>
                    </a:lnTo>
                    <a:lnTo>
                      <a:pt x="178" y="1029"/>
                    </a:lnTo>
                    <a:lnTo>
                      <a:pt x="156" y="969"/>
                    </a:lnTo>
                    <a:lnTo>
                      <a:pt x="141" y="908"/>
                    </a:lnTo>
                    <a:lnTo>
                      <a:pt x="130" y="844"/>
                    </a:lnTo>
                    <a:lnTo>
                      <a:pt x="127" y="779"/>
                    </a:lnTo>
                    <a:lnTo>
                      <a:pt x="130" y="713"/>
                    </a:lnTo>
                    <a:lnTo>
                      <a:pt x="140" y="650"/>
                    </a:lnTo>
                    <a:lnTo>
                      <a:pt x="156" y="587"/>
                    </a:lnTo>
                    <a:lnTo>
                      <a:pt x="178" y="529"/>
                    </a:lnTo>
                    <a:lnTo>
                      <a:pt x="204" y="472"/>
                    </a:lnTo>
                    <a:lnTo>
                      <a:pt x="238" y="418"/>
                    </a:lnTo>
                    <a:lnTo>
                      <a:pt x="274" y="369"/>
                    </a:lnTo>
                    <a:lnTo>
                      <a:pt x="316" y="322"/>
                    </a:lnTo>
                    <a:lnTo>
                      <a:pt x="362" y="281"/>
                    </a:lnTo>
                    <a:lnTo>
                      <a:pt x="411" y="244"/>
                    </a:lnTo>
                    <a:lnTo>
                      <a:pt x="464" y="212"/>
                    </a:lnTo>
                    <a:lnTo>
                      <a:pt x="521" y="184"/>
                    </a:lnTo>
                    <a:lnTo>
                      <a:pt x="581" y="162"/>
                    </a:lnTo>
                    <a:lnTo>
                      <a:pt x="643" y="146"/>
                    </a:lnTo>
                    <a:lnTo>
                      <a:pt x="706" y="136"/>
                    </a:lnTo>
                    <a:lnTo>
                      <a:pt x="773" y="132"/>
                    </a:lnTo>
                    <a:lnTo>
                      <a:pt x="839" y="136"/>
                    </a:lnTo>
                    <a:lnTo>
                      <a:pt x="903" y="145"/>
                    </a:lnTo>
                    <a:lnTo>
                      <a:pt x="965" y="161"/>
                    </a:lnTo>
                    <a:lnTo>
                      <a:pt x="1024" y="183"/>
                    </a:lnTo>
                    <a:lnTo>
                      <a:pt x="1081" y="211"/>
                    </a:lnTo>
                    <a:lnTo>
                      <a:pt x="1134" y="243"/>
                    </a:lnTo>
                    <a:lnTo>
                      <a:pt x="1184" y="280"/>
                    </a:lnTo>
                    <a:lnTo>
                      <a:pt x="1229" y="321"/>
                    </a:lnTo>
                    <a:lnTo>
                      <a:pt x="1271" y="367"/>
                    </a:lnTo>
                    <a:lnTo>
                      <a:pt x="1309" y="417"/>
                    </a:lnTo>
                    <a:lnTo>
                      <a:pt x="1341" y="471"/>
                    </a:lnTo>
                    <a:lnTo>
                      <a:pt x="1367" y="528"/>
                    </a:lnTo>
                    <a:lnTo>
                      <a:pt x="1389" y="586"/>
                    </a:lnTo>
                    <a:lnTo>
                      <a:pt x="1405" y="649"/>
                    </a:lnTo>
                    <a:lnTo>
                      <a:pt x="1415" y="712"/>
                    </a:lnTo>
                    <a:lnTo>
                      <a:pt x="1418" y="778"/>
                    </a:lnTo>
                    <a:close/>
                    <a:moveTo>
                      <a:pt x="0" y="781"/>
                    </a:moveTo>
                    <a:lnTo>
                      <a:pt x="1" y="741"/>
                    </a:lnTo>
                    <a:lnTo>
                      <a:pt x="4" y="702"/>
                    </a:lnTo>
                    <a:lnTo>
                      <a:pt x="9" y="662"/>
                    </a:lnTo>
                    <a:lnTo>
                      <a:pt x="16" y="624"/>
                    </a:lnTo>
                    <a:lnTo>
                      <a:pt x="24" y="586"/>
                    </a:lnTo>
                    <a:lnTo>
                      <a:pt x="35" y="549"/>
                    </a:lnTo>
                    <a:lnTo>
                      <a:pt x="47" y="514"/>
                    </a:lnTo>
                    <a:lnTo>
                      <a:pt x="61" y="478"/>
                    </a:lnTo>
                    <a:lnTo>
                      <a:pt x="76" y="443"/>
                    </a:lnTo>
                    <a:lnTo>
                      <a:pt x="94" y="410"/>
                    </a:lnTo>
                    <a:lnTo>
                      <a:pt x="112" y="377"/>
                    </a:lnTo>
                    <a:lnTo>
                      <a:pt x="133" y="345"/>
                    </a:lnTo>
                    <a:lnTo>
                      <a:pt x="155" y="314"/>
                    </a:lnTo>
                    <a:lnTo>
                      <a:pt x="178" y="284"/>
                    </a:lnTo>
                    <a:lnTo>
                      <a:pt x="202" y="257"/>
                    </a:lnTo>
                    <a:lnTo>
                      <a:pt x="227" y="229"/>
                    </a:lnTo>
                    <a:lnTo>
                      <a:pt x="255" y="204"/>
                    </a:lnTo>
                    <a:lnTo>
                      <a:pt x="282" y="178"/>
                    </a:lnTo>
                    <a:lnTo>
                      <a:pt x="312" y="155"/>
                    </a:lnTo>
                    <a:lnTo>
                      <a:pt x="342" y="133"/>
                    </a:lnTo>
                    <a:lnTo>
                      <a:pt x="375" y="113"/>
                    </a:lnTo>
                    <a:lnTo>
                      <a:pt x="407" y="94"/>
                    </a:lnTo>
                    <a:lnTo>
                      <a:pt x="440" y="77"/>
                    </a:lnTo>
                    <a:lnTo>
                      <a:pt x="475" y="61"/>
                    </a:lnTo>
                    <a:lnTo>
                      <a:pt x="511" y="47"/>
                    </a:lnTo>
                    <a:lnTo>
                      <a:pt x="546" y="34"/>
                    </a:lnTo>
                    <a:lnTo>
                      <a:pt x="584" y="24"/>
                    </a:lnTo>
                    <a:lnTo>
                      <a:pt x="621" y="16"/>
                    </a:lnTo>
                    <a:lnTo>
                      <a:pt x="660" y="9"/>
                    </a:lnTo>
                    <a:lnTo>
                      <a:pt x="699" y="3"/>
                    </a:lnTo>
                    <a:lnTo>
                      <a:pt x="739" y="1"/>
                    </a:lnTo>
                    <a:lnTo>
                      <a:pt x="779" y="0"/>
                    </a:lnTo>
                    <a:lnTo>
                      <a:pt x="819" y="1"/>
                    </a:lnTo>
                    <a:lnTo>
                      <a:pt x="858" y="4"/>
                    </a:lnTo>
                    <a:lnTo>
                      <a:pt x="898" y="9"/>
                    </a:lnTo>
                    <a:lnTo>
                      <a:pt x="936" y="16"/>
                    </a:lnTo>
                    <a:lnTo>
                      <a:pt x="974" y="24"/>
                    </a:lnTo>
                    <a:lnTo>
                      <a:pt x="1010" y="36"/>
                    </a:lnTo>
                    <a:lnTo>
                      <a:pt x="1047" y="47"/>
                    </a:lnTo>
                    <a:lnTo>
                      <a:pt x="1083" y="61"/>
                    </a:lnTo>
                    <a:lnTo>
                      <a:pt x="1118" y="77"/>
                    </a:lnTo>
                    <a:lnTo>
                      <a:pt x="1151" y="94"/>
                    </a:lnTo>
                    <a:lnTo>
                      <a:pt x="1183" y="113"/>
                    </a:lnTo>
                    <a:lnTo>
                      <a:pt x="1215" y="133"/>
                    </a:lnTo>
                    <a:lnTo>
                      <a:pt x="1245" y="155"/>
                    </a:lnTo>
                    <a:lnTo>
                      <a:pt x="1275" y="178"/>
                    </a:lnTo>
                    <a:lnTo>
                      <a:pt x="1303" y="203"/>
                    </a:lnTo>
                    <a:lnTo>
                      <a:pt x="1331" y="229"/>
                    </a:lnTo>
                    <a:lnTo>
                      <a:pt x="1356" y="256"/>
                    </a:lnTo>
                    <a:lnTo>
                      <a:pt x="1380" y="284"/>
                    </a:lnTo>
                    <a:lnTo>
                      <a:pt x="1404" y="313"/>
                    </a:lnTo>
                    <a:lnTo>
                      <a:pt x="1425" y="344"/>
                    </a:lnTo>
                    <a:lnTo>
                      <a:pt x="1446" y="375"/>
                    </a:lnTo>
                    <a:lnTo>
                      <a:pt x="1464" y="408"/>
                    </a:lnTo>
                    <a:lnTo>
                      <a:pt x="1482" y="442"/>
                    </a:lnTo>
                    <a:lnTo>
                      <a:pt x="1498" y="476"/>
                    </a:lnTo>
                    <a:lnTo>
                      <a:pt x="1511" y="511"/>
                    </a:lnTo>
                    <a:lnTo>
                      <a:pt x="1524" y="547"/>
                    </a:lnTo>
                    <a:lnTo>
                      <a:pt x="1534" y="584"/>
                    </a:lnTo>
                    <a:lnTo>
                      <a:pt x="1543" y="622"/>
                    </a:lnTo>
                    <a:lnTo>
                      <a:pt x="1549" y="660"/>
                    </a:lnTo>
                    <a:lnTo>
                      <a:pt x="1555" y="698"/>
                    </a:lnTo>
                    <a:lnTo>
                      <a:pt x="1558" y="738"/>
                    </a:lnTo>
                    <a:lnTo>
                      <a:pt x="1559" y="778"/>
                    </a:lnTo>
                    <a:lnTo>
                      <a:pt x="1558" y="818"/>
                    </a:lnTo>
                    <a:lnTo>
                      <a:pt x="1554" y="857"/>
                    </a:lnTo>
                    <a:lnTo>
                      <a:pt x="1549" y="896"/>
                    </a:lnTo>
                    <a:lnTo>
                      <a:pt x="1543" y="934"/>
                    </a:lnTo>
                    <a:lnTo>
                      <a:pt x="1534" y="971"/>
                    </a:lnTo>
                    <a:lnTo>
                      <a:pt x="1523" y="1009"/>
                    </a:lnTo>
                    <a:lnTo>
                      <a:pt x="1511" y="1045"/>
                    </a:lnTo>
                    <a:lnTo>
                      <a:pt x="1498" y="1081"/>
                    </a:lnTo>
                    <a:lnTo>
                      <a:pt x="1482" y="1114"/>
                    </a:lnTo>
                    <a:lnTo>
                      <a:pt x="1464" y="1149"/>
                    </a:lnTo>
                    <a:lnTo>
                      <a:pt x="1446" y="1181"/>
                    </a:lnTo>
                    <a:lnTo>
                      <a:pt x="1425" y="1212"/>
                    </a:lnTo>
                    <a:lnTo>
                      <a:pt x="1403" y="1243"/>
                    </a:lnTo>
                    <a:lnTo>
                      <a:pt x="1380" y="1272"/>
                    </a:lnTo>
                    <a:lnTo>
                      <a:pt x="1356" y="1301"/>
                    </a:lnTo>
                    <a:lnTo>
                      <a:pt x="1329" y="1327"/>
                    </a:lnTo>
                    <a:lnTo>
                      <a:pt x="1303" y="1354"/>
                    </a:lnTo>
                    <a:lnTo>
                      <a:pt x="1274" y="1378"/>
                    </a:lnTo>
                    <a:lnTo>
                      <a:pt x="1245" y="1401"/>
                    </a:lnTo>
                    <a:lnTo>
                      <a:pt x="1214" y="1423"/>
                    </a:lnTo>
                    <a:lnTo>
                      <a:pt x="1183" y="1444"/>
                    </a:lnTo>
                    <a:lnTo>
                      <a:pt x="1150" y="1462"/>
                    </a:lnTo>
                    <a:lnTo>
                      <a:pt x="1116" y="1479"/>
                    </a:lnTo>
                    <a:lnTo>
                      <a:pt x="1082" y="1494"/>
                    </a:lnTo>
                    <a:lnTo>
                      <a:pt x="1046" y="1508"/>
                    </a:lnTo>
                    <a:lnTo>
                      <a:pt x="1010" y="1521"/>
                    </a:lnTo>
                    <a:lnTo>
                      <a:pt x="974" y="1531"/>
                    </a:lnTo>
                    <a:lnTo>
                      <a:pt x="936" y="1540"/>
                    </a:lnTo>
                    <a:lnTo>
                      <a:pt x="898" y="1546"/>
                    </a:lnTo>
                    <a:lnTo>
                      <a:pt x="858" y="1552"/>
                    </a:lnTo>
                    <a:lnTo>
                      <a:pt x="819" y="1554"/>
                    </a:lnTo>
                    <a:lnTo>
                      <a:pt x="779" y="1555"/>
                    </a:lnTo>
                    <a:lnTo>
                      <a:pt x="739" y="1554"/>
                    </a:lnTo>
                    <a:lnTo>
                      <a:pt x="699" y="1552"/>
                    </a:lnTo>
                    <a:lnTo>
                      <a:pt x="660" y="1546"/>
                    </a:lnTo>
                    <a:lnTo>
                      <a:pt x="621" y="1540"/>
                    </a:lnTo>
                    <a:lnTo>
                      <a:pt x="584" y="1531"/>
                    </a:lnTo>
                    <a:lnTo>
                      <a:pt x="546" y="1521"/>
                    </a:lnTo>
                    <a:lnTo>
                      <a:pt x="511" y="1509"/>
                    </a:lnTo>
                    <a:lnTo>
                      <a:pt x="475" y="1495"/>
                    </a:lnTo>
                    <a:lnTo>
                      <a:pt x="440" y="1479"/>
                    </a:lnTo>
                    <a:lnTo>
                      <a:pt x="407" y="1462"/>
                    </a:lnTo>
                    <a:lnTo>
                      <a:pt x="375" y="1444"/>
                    </a:lnTo>
                    <a:lnTo>
                      <a:pt x="343" y="1424"/>
                    </a:lnTo>
                    <a:lnTo>
                      <a:pt x="312" y="1402"/>
                    </a:lnTo>
                    <a:lnTo>
                      <a:pt x="284" y="1379"/>
                    </a:lnTo>
                    <a:lnTo>
                      <a:pt x="255" y="1355"/>
                    </a:lnTo>
                    <a:lnTo>
                      <a:pt x="228" y="1328"/>
                    </a:lnTo>
                    <a:lnTo>
                      <a:pt x="202" y="1302"/>
                    </a:lnTo>
                    <a:lnTo>
                      <a:pt x="178" y="1274"/>
                    </a:lnTo>
                    <a:lnTo>
                      <a:pt x="155" y="1244"/>
                    </a:lnTo>
                    <a:lnTo>
                      <a:pt x="133" y="1214"/>
                    </a:lnTo>
                    <a:lnTo>
                      <a:pt x="113" y="1183"/>
                    </a:lnTo>
                    <a:lnTo>
                      <a:pt x="95" y="1150"/>
                    </a:lnTo>
                    <a:lnTo>
                      <a:pt x="77" y="1116"/>
                    </a:lnTo>
                    <a:lnTo>
                      <a:pt x="61" y="1083"/>
                    </a:lnTo>
                    <a:lnTo>
                      <a:pt x="47" y="1047"/>
                    </a:lnTo>
                    <a:lnTo>
                      <a:pt x="36" y="1011"/>
                    </a:lnTo>
                    <a:lnTo>
                      <a:pt x="26" y="975"/>
                    </a:lnTo>
                    <a:lnTo>
                      <a:pt x="16" y="937"/>
                    </a:lnTo>
                    <a:lnTo>
                      <a:pt x="9" y="899"/>
                    </a:lnTo>
                    <a:lnTo>
                      <a:pt x="5" y="861"/>
                    </a:lnTo>
                    <a:lnTo>
                      <a:pt x="1" y="821"/>
                    </a:lnTo>
                    <a:lnTo>
                      <a:pt x="0" y="781"/>
                    </a:lnTo>
                    <a:close/>
                  </a:path>
                </a:pathLst>
              </a:custGeom>
              <a:solidFill>
                <a:srgbClr val="494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68" name="Freeform 235">
                <a:extLst>
                  <a:ext uri="{FF2B5EF4-FFF2-40B4-BE49-F238E27FC236}">
                    <a16:creationId xmlns:a16="http://schemas.microsoft.com/office/drawing/2014/main" id="{2FFA99FF-CDA1-43FE-9971-F25A0619CA73}"/>
                  </a:ext>
                </a:extLst>
              </p:cNvPr>
              <p:cNvSpPr>
                <a:spLocks noEditPoints="1"/>
              </p:cNvSpPr>
              <p:nvPr/>
            </p:nvSpPr>
            <p:spPr bwMode="auto">
              <a:xfrm>
                <a:off x="1728" y="2492"/>
                <a:ext cx="774" cy="773"/>
              </a:xfrm>
              <a:custGeom>
                <a:avLst/>
                <a:gdLst>
                  <a:gd name="T0" fmla="*/ 22 w 1548"/>
                  <a:gd name="T1" fmla="*/ 15 h 1547"/>
                  <a:gd name="T2" fmla="*/ 20 w 1548"/>
                  <a:gd name="T3" fmla="*/ 18 h 1547"/>
                  <a:gd name="T4" fmla="*/ 17 w 1548"/>
                  <a:gd name="T5" fmla="*/ 21 h 1547"/>
                  <a:gd name="T6" fmla="*/ 13 w 1548"/>
                  <a:gd name="T7" fmla="*/ 22 h 1547"/>
                  <a:gd name="T8" fmla="*/ 9 w 1548"/>
                  <a:gd name="T9" fmla="*/ 21 h 1547"/>
                  <a:gd name="T10" fmla="*/ 6 w 1548"/>
                  <a:gd name="T11" fmla="*/ 19 h 1547"/>
                  <a:gd name="T12" fmla="*/ 4 w 1548"/>
                  <a:gd name="T13" fmla="*/ 16 h 1547"/>
                  <a:gd name="T14" fmla="*/ 2 w 1548"/>
                  <a:gd name="T15" fmla="*/ 13 h 1547"/>
                  <a:gd name="T16" fmla="*/ 3 w 1548"/>
                  <a:gd name="T17" fmla="*/ 9 h 1547"/>
                  <a:gd name="T18" fmla="*/ 5 w 1548"/>
                  <a:gd name="T19" fmla="*/ 5 h 1547"/>
                  <a:gd name="T20" fmla="*/ 8 w 1548"/>
                  <a:gd name="T21" fmla="*/ 3 h 1547"/>
                  <a:gd name="T22" fmla="*/ 11 w 1548"/>
                  <a:gd name="T23" fmla="*/ 2 h 1547"/>
                  <a:gd name="T24" fmla="*/ 15 w 1548"/>
                  <a:gd name="T25" fmla="*/ 2 h 1547"/>
                  <a:gd name="T26" fmla="*/ 19 w 1548"/>
                  <a:gd name="T27" fmla="*/ 4 h 1547"/>
                  <a:gd name="T28" fmla="*/ 21 w 1548"/>
                  <a:gd name="T29" fmla="*/ 7 h 1547"/>
                  <a:gd name="T30" fmla="*/ 23 w 1548"/>
                  <a:gd name="T31" fmla="*/ 11 h 1547"/>
                  <a:gd name="T32" fmla="*/ 1 w 1548"/>
                  <a:gd name="T33" fmla="*/ 10 h 1547"/>
                  <a:gd name="T34" fmla="*/ 1 w 1548"/>
                  <a:gd name="T35" fmla="*/ 8 h 1547"/>
                  <a:gd name="T36" fmla="*/ 2 w 1548"/>
                  <a:gd name="T37" fmla="*/ 6 h 1547"/>
                  <a:gd name="T38" fmla="*/ 3 w 1548"/>
                  <a:gd name="T39" fmla="*/ 4 h 1547"/>
                  <a:gd name="T40" fmla="*/ 5 w 1548"/>
                  <a:gd name="T41" fmla="*/ 2 h 1547"/>
                  <a:gd name="T42" fmla="*/ 7 w 1548"/>
                  <a:gd name="T43" fmla="*/ 1 h 1547"/>
                  <a:gd name="T44" fmla="*/ 9 w 1548"/>
                  <a:gd name="T45" fmla="*/ 0 h 1547"/>
                  <a:gd name="T46" fmla="*/ 11 w 1548"/>
                  <a:gd name="T47" fmla="*/ 0 h 1547"/>
                  <a:gd name="T48" fmla="*/ 14 w 1548"/>
                  <a:gd name="T49" fmla="*/ 0 h 1547"/>
                  <a:gd name="T50" fmla="*/ 16 w 1548"/>
                  <a:gd name="T51" fmla="*/ 0 h 1547"/>
                  <a:gd name="T52" fmla="*/ 18 w 1548"/>
                  <a:gd name="T53" fmla="*/ 1 h 1547"/>
                  <a:gd name="T54" fmla="*/ 20 w 1548"/>
                  <a:gd name="T55" fmla="*/ 2 h 1547"/>
                  <a:gd name="T56" fmla="*/ 22 w 1548"/>
                  <a:gd name="T57" fmla="*/ 4 h 1547"/>
                  <a:gd name="T58" fmla="*/ 23 w 1548"/>
                  <a:gd name="T59" fmla="*/ 6 h 1547"/>
                  <a:gd name="T60" fmla="*/ 24 w 1548"/>
                  <a:gd name="T61" fmla="*/ 8 h 1547"/>
                  <a:gd name="T62" fmla="*/ 25 w 1548"/>
                  <a:gd name="T63" fmla="*/ 10 h 1547"/>
                  <a:gd name="T64" fmla="*/ 25 w 1548"/>
                  <a:gd name="T65" fmla="*/ 13 h 1547"/>
                  <a:gd name="T66" fmla="*/ 24 w 1548"/>
                  <a:gd name="T67" fmla="*/ 15 h 1547"/>
                  <a:gd name="T68" fmla="*/ 23 w 1548"/>
                  <a:gd name="T69" fmla="*/ 17 h 1547"/>
                  <a:gd name="T70" fmla="*/ 22 w 1548"/>
                  <a:gd name="T71" fmla="*/ 19 h 1547"/>
                  <a:gd name="T72" fmla="*/ 20 w 1548"/>
                  <a:gd name="T73" fmla="*/ 21 h 1547"/>
                  <a:gd name="T74" fmla="*/ 18 w 1548"/>
                  <a:gd name="T75" fmla="*/ 22 h 1547"/>
                  <a:gd name="T76" fmla="*/ 16 w 1548"/>
                  <a:gd name="T77" fmla="*/ 23 h 1547"/>
                  <a:gd name="T78" fmla="*/ 14 w 1548"/>
                  <a:gd name="T79" fmla="*/ 24 h 1547"/>
                  <a:gd name="T80" fmla="*/ 11 w 1548"/>
                  <a:gd name="T81" fmla="*/ 24 h 1547"/>
                  <a:gd name="T82" fmla="*/ 9 w 1548"/>
                  <a:gd name="T83" fmla="*/ 23 h 1547"/>
                  <a:gd name="T84" fmla="*/ 7 w 1548"/>
                  <a:gd name="T85" fmla="*/ 22 h 1547"/>
                  <a:gd name="T86" fmla="*/ 5 w 1548"/>
                  <a:gd name="T87" fmla="*/ 21 h 1547"/>
                  <a:gd name="T88" fmla="*/ 3 w 1548"/>
                  <a:gd name="T89" fmla="*/ 19 h 1547"/>
                  <a:gd name="T90" fmla="*/ 2 w 1548"/>
                  <a:gd name="T91" fmla="*/ 17 h 1547"/>
                  <a:gd name="T92" fmla="*/ 1 w 1548"/>
                  <a:gd name="T93" fmla="*/ 15 h 1547"/>
                  <a:gd name="T94" fmla="*/ 1 w 1548"/>
                  <a:gd name="T95" fmla="*/ 13 h 15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48" h="1547">
                    <a:moveTo>
                      <a:pt x="1415" y="772"/>
                    </a:moveTo>
                    <a:lnTo>
                      <a:pt x="1412" y="838"/>
                    </a:lnTo>
                    <a:lnTo>
                      <a:pt x="1403" y="903"/>
                    </a:lnTo>
                    <a:lnTo>
                      <a:pt x="1387" y="965"/>
                    </a:lnTo>
                    <a:lnTo>
                      <a:pt x="1365" y="1025"/>
                    </a:lnTo>
                    <a:lnTo>
                      <a:pt x="1337" y="1081"/>
                    </a:lnTo>
                    <a:lnTo>
                      <a:pt x="1305" y="1135"/>
                    </a:lnTo>
                    <a:lnTo>
                      <a:pt x="1267" y="1185"/>
                    </a:lnTo>
                    <a:lnTo>
                      <a:pt x="1225" y="1231"/>
                    </a:lnTo>
                    <a:lnTo>
                      <a:pt x="1179" y="1274"/>
                    </a:lnTo>
                    <a:lnTo>
                      <a:pt x="1130" y="1310"/>
                    </a:lnTo>
                    <a:lnTo>
                      <a:pt x="1076" y="1344"/>
                    </a:lnTo>
                    <a:lnTo>
                      <a:pt x="1019" y="1370"/>
                    </a:lnTo>
                    <a:lnTo>
                      <a:pt x="959" y="1393"/>
                    </a:lnTo>
                    <a:lnTo>
                      <a:pt x="897" y="1408"/>
                    </a:lnTo>
                    <a:lnTo>
                      <a:pt x="832" y="1419"/>
                    </a:lnTo>
                    <a:lnTo>
                      <a:pt x="766" y="1422"/>
                    </a:lnTo>
                    <a:lnTo>
                      <a:pt x="699" y="1419"/>
                    </a:lnTo>
                    <a:lnTo>
                      <a:pt x="634" y="1410"/>
                    </a:lnTo>
                    <a:lnTo>
                      <a:pt x="572" y="1393"/>
                    </a:lnTo>
                    <a:lnTo>
                      <a:pt x="512" y="1372"/>
                    </a:lnTo>
                    <a:lnTo>
                      <a:pt x="456" y="1344"/>
                    </a:lnTo>
                    <a:lnTo>
                      <a:pt x="402" y="1312"/>
                    </a:lnTo>
                    <a:lnTo>
                      <a:pt x="352" y="1275"/>
                    </a:lnTo>
                    <a:lnTo>
                      <a:pt x="306" y="1232"/>
                    </a:lnTo>
                    <a:lnTo>
                      <a:pt x="265" y="1186"/>
                    </a:lnTo>
                    <a:lnTo>
                      <a:pt x="227" y="1136"/>
                    </a:lnTo>
                    <a:lnTo>
                      <a:pt x="194" y="1083"/>
                    </a:lnTo>
                    <a:lnTo>
                      <a:pt x="167" y="1027"/>
                    </a:lnTo>
                    <a:lnTo>
                      <a:pt x="145" y="967"/>
                    </a:lnTo>
                    <a:lnTo>
                      <a:pt x="129" y="905"/>
                    </a:lnTo>
                    <a:lnTo>
                      <a:pt x="119" y="840"/>
                    </a:lnTo>
                    <a:lnTo>
                      <a:pt x="116" y="775"/>
                    </a:lnTo>
                    <a:lnTo>
                      <a:pt x="119" y="709"/>
                    </a:lnTo>
                    <a:lnTo>
                      <a:pt x="129" y="645"/>
                    </a:lnTo>
                    <a:lnTo>
                      <a:pt x="145" y="582"/>
                    </a:lnTo>
                    <a:lnTo>
                      <a:pt x="167" y="522"/>
                    </a:lnTo>
                    <a:lnTo>
                      <a:pt x="194" y="466"/>
                    </a:lnTo>
                    <a:lnTo>
                      <a:pt x="227" y="413"/>
                    </a:lnTo>
                    <a:lnTo>
                      <a:pt x="265" y="362"/>
                    </a:lnTo>
                    <a:lnTo>
                      <a:pt x="306" y="316"/>
                    </a:lnTo>
                    <a:lnTo>
                      <a:pt x="352" y="275"/>
                    </a:lnTo>
                    <a:lnTo>
                      <a:pt x="403" y="237"/>
                    </a:lnTo>
                    <a:lnTo>
                      <a:pt x="456" y="204"/>
                    </a:lnTo>
                    <a:lnTo>
                      <a:pt x="513" y="177"/>
                    </a:lnTo>
                    <a:lnTo>
                      <a:pt x="572" y="155"/>
                    </a:lnTo>
                    <a:lnTo>
                      <a:pt x="634" y="139"/>
                    </a:lnTo>
                    <a:lnTo>
                      <a:pt x="699" y="128"/>
                    </a:lnTo>
                    <a:lnTo>
                      <a:pt x="766" y="125"/>
                    </a:lnTo>
                    <a:lnTo>
                      <a:pt x="832" y="128"/>
                    </a:lnTo>
                    <a:lnTo>
                      <a:pt x="897" y="139"/>
                    </a:lnTo>
                    <a:lnTo>
                      <a:pt x="959" y="155"/>
                    </a:lnTo>
                    <a:lnTo>
                      <a:pt x="1018" y="177"/>
                    </a:lnTo>
                    <a:lnTo>
                      <a:pt x="1076" y="204"/>
                    </a:lnTo>
                    <a:lnTo>
                      <a:pt x="1129" y="237"/>
                    </a:lnTo>
                    <a:lnTo>
                      <a:pt x="1179" y="275"/>
                    </a:lnTo>
                    <a:lnTo>
                      <a:pt x="1225" y="316"/>
                    </a:lnTo>
                    <a:lnTo>
                      <a:pt x="1267" y="362"/>
                    </a:lnTo>
                    <a:lnTo>
                      <a:pt x="1305" y="412"/>
                    </a:lnTo>
                    <a:lnTo>
                      <a:pt x="1337" y="465"/>
                    </a:lnTo>
                    <a:lnTo>
                      <a:pt x="1365" y="521"/>
                    </a:lnTo>
                    <a:lnTo>
                      <a:pt x="1387" y="581"/>
                    </a:lnTo>
                    <a:lnTo>
                      <a:pt x="1403" y="642"/>
                    </a:lnTo>
                    <a:lnTo>
                      <a:pt x="1412" y="707"/>
                    </a:lnTo>
                    <a:lnTo>
                      <a:pt x="1415" y="772"/>
                    </a:lnTo>
                    <a:close/>
                    <a:moveTo>
                      <a:pt x="0" y="776"/>
                    </a:moveTo>
                    <a:lnTo>
                      <a:pt x="1" y="737"/>
                    </a:lnTo>
                    <a:lnTo>
                      <a:pt x="3" y="698"/>
                    </a:lnTo>
                    <a:lnTo>
                      <a:pt x="8" y="658"/>
                    </a:lnTo>
                    <a:lnTo>
                      <a:pt x="15" y="620"/>
                    </a:lnTo>
                    <a:lnTo>
                      <a:pt x="24" y="583"/>
                    </a:lnTo>
                    <a:lnTo>
                      <a:pt x="34" y="547"/>
                    </a:lnTo>
                    <a:lnTo>
                      <a:pt x="46" y="511"/>
                    </a:lnTo>
                    <a:lnTo>
                      <a:pt x="60" y="475"/>
                    </a:lnTo>
                    <a:lnTo>
                      <a:pt x="75" y="441"/>
                    </a:lnTo>
                    <a:lnTo>
                      <a:pt x="92" y="407"/>
                    </a:lnTo>
                    <a:lnTo>
                      <a:pt x="110" y="375"/>
                    </a:lnTo>
                    <a:lnTo>
                      <a:pt x="131" y="344"/>
                    </a:lnTo>
                    <a:lnTo>
                      <a:pt x="152" y="313"/>
                    </a:lnTo>
                    <a:lnTo>
                      <a:pt x="175" y="284"/>
                    </a:lnTo>
                    <a:lnTo>
                      <a:pt x="199" y="256"/>
                    </a:lnTo>
                    <a:lnTo>
                      <a:pt x="225" y="229"/>
                    </a:lnTo>
                    <a:lnTo>
                      <a:pt x="252" y="203"/>
                    </a:lnTo>
                    <a:lnTo>
                      <a:pt x="280" y="179"/>
                    </a:lnTo>
                    <a:lnTo>
                      <a:pt x="310" y="155"/>
                    </a:lnTo>
                    <a:lnTo>
                      <a:pt x="339" y="134"/>
                    </a:lnTo>
                    <a:lnTo>
                      <a:pt x="371" y="113"/>
                    </a:lnTo>
                    <a:lnTo>
                      <a:pt x="403" y="95"/>
                    </a:lnTo>
                    <a:lnTo>
                      <a:pt x="436" y="78"/>
                    </a:lnTo>
                    <a:lnTo>
                      <a:pt x="471" y="62"/>
                    </a:lnTo>
                    <a:lnTo>
                      <a:pt x="507" y="48"/>
                    </a:lnTo>
                    <a:lnTo>
                      <a:pt x="542" y="35"/>
                    </a:lnTo>
                    <a:lnTo>
                      <a:pt x="579" y="25"/>
                    </a:lnTo>
                    <a:lnTo>
                      <a:pt x="616" y="17"/>
                    </a:lnTo>
                    <a:lnTo>
                      <a:pt x="654" y="10"/>
                    </a:lnTo>
                    <a:lnTo>
                      <a:pt x="693" y="5"/>
                    </a:lnTo>
                    <a:lnTo>
                      <a:pt x="732" y="2"/>
                    </a:lnTo>
                    <a:lnTo>
                      <a:pt x="773" y="0"/>
                    </a:lnTo>
                    <a:lnTo>
                      <a:pt x="813" y="2"/>
                    </a:lnTo>
                    <a:lnTo>
                      <a:pt x="852" y="4"/>
                    </a:lnTo>
                    <a:lnTo>
                      <a:pt x="891" y="10"/>
                    </a:lnTo>
                    <a:lnTo>
                      <a:pt x="929" y="17"/>
                    </a:lnTo>
                    <a:lnTo>
                      <a:pt x="966" y="25"/>
                    </a:lnTo>
                    <a:lnTo>
                      <a:pt x="1003" y="35"/>
                    </a:lnTo>
                    <a:lnTo>
                      <a:pt x="1039" y="48"/>
                    </a:lnTo>
                    <a:lnTo>
                      <a:pt x="1074" y="62"/>
                    </a:lnTo>
                    <a:lnTo>
                      <a:pt x="1109" y="76"/>
                    </a:lnTo>
                    <a:lnTo>
                      <a:pt x="1142" y="94"/>
                    </a:lnTo>
                    <a:lnTo>
                      <a:pt x="1175" y="113"/>
                    </a:lnTo>
                    <a:lnTo>
                      <a:pt x="1206" y="133"/>
                    </a:lnTo>
                    <a:lnTo>
                      <a:pt x="1237" y="155"/>
                    </a:lnTo>
                    <a:lnTo>
                      <a:pt x="1266" y="178"/>
                    </a:lnTo>
                    <a:lnTo>
                      <a:pt x="1293" y="202"/>
                    </a:lnTo>
                    <a:lnTo>
                      <a:pt x="1321" y="227"/>
                    </a:lnTo>
                    <a:lnTo>
                      <a:pt x="1346" y="254"/>
                    </a:lnTo>
                    <a:lnTo>
                      <a:pt x="1370" y="283"/>
                    </a:lnTo>
                    <a:lnTo>
                      <a:pt x="1393" y="312"/>
                    </a:lnTo>
                    <a:lnTo>
                      <a:pt x="1415" y="343"/>
                    </a:lnTo>
                    <a:lnTo>
                      <a:pt x="1435" y="374"/>
                    </a:lnTo>
                    <a:lnTo>
                      <a:pt x="1453" y="406"/>
                    </a:lnTo>
                    <a:lnTo>
                      <a:pt x="1471" y="439"/>
                    </a:lnTo>
                    <a:lnTo>
                      <a:pt x="1487" y="473"/>
                    </a:lnTo>
                    <a:lnTo>
                      <a:pt x="1501" y="509"/>
                    </a:lnTo>
                    <a:lnTo>
                      <a:pt x="1512" y="544"/>
                    </a:lnTo>
                    <a:lnTo>
                      <a:pt x="1522" y="581"/>
                    </a:lnTo>
                    <a:lnTo>
                      <a:pt x="1532" y="618"/>
                    </a:lnTo>
                    <a:lnTo>
                      <a:pt x="1539" y="656"/>
                    </a:lnTo>
                    <a:lnTo>
                      <a:pt x="1543" y="695"/>
                    </a:lnTo>
                    <a:lnTo>
                      <a:pt x="1547" y="734"/>
                    </a:lnTo>
                    <a:lnTo>
                      <a:pt x="1548" y="774"/>
                    </a:lnTo>
                    <a:lnTo>
                      <a:pt x="1547" y="813"/>
                    </a:lnTo>
                    <a:lnTo>
                      <a:pt x="1544" y="853"/>
                    </a:lnTo>
                    <a:lnTo>
                      <a:pt x="1539" y="891"/>
                    </a:lnTo>
                    <a:lnTo>
                      <a:pt x="1532" y="929"/>
                    </a:lnTo>
                    <a:lnTo>
                      <a:pt x="1524" y="967"/>
                    </a:lnTo>
                    <a:lnTo>
                      <a:pt x="1513" y="1003"/>
                    </a:lnTo>
                    <a:lnTo>
                      <a:pt x="1501" y="1040"/>
                    </a:lnTo>
                    <a:lnTo>
                      <a:pt x="1487" y="1074"/>
                    </a:lnTo>
                    <a:lnTo>
                      <a:pt x="1472" y="1109"/>
                    </a:lnTo>
                    <a:lnTo>
                      <a:pt x="1454" y="1142"/>
                    </a:lnTo>
                    <a:lnTo>
                      <a:pt x="1435" y="1175"/>
                    </a:lnTo>
                    <a:lnTo>
                      <a:pt x="1415" y="1206"/>
                    </a:lnTo>
                    <a:lnTo>
                      <a:pt x="1393" y="1237"/>
                    </a:lnTo>
                    <a:lnTo>
                      <a:pt x="1370" y="1266"/>
                    </a:lnTo>
                    <a:lnTo>
                      <a:pt x="1346" y="1293"/>
                    </a:lnTo>
                    <a:lnTo>
                      <a:pt x="1321" y="1321"/>
                    </a:lnTo>
                    <a:lnTo>
                      <a:pt x="1293" y="1346"/>
                    </a:lnTo>
                    <a:lnTo>
                      <a:pt x="1266" y="1370"/>
                    </a:lnTo>
                    <a:lnTo>
                      <a:pt x="1236" y="1393"/>
                    </a:lnTo>
                    <a:lnTo>
                      <a:pt x="1206" y="1415"/>
                    </a:lnTo>
                    <a:lnTo>
                      <a:pt x="1175" y="1435"/>
                    </a:lnTo>
                    <a:lnTo>
                      <a:pt x="1141" y="1453"/>
                    </a:lnTo>
                    <a:lnTo>
                      <a:pt x="1108" y="1471"/>
                    </a:lnTo>
                    <a:lnTo>
                      <a:pt x="1074" y="1487"/>
                    </a:lnTo>
                    <a:lnTo>
                      <a:pt x="1039" y="1501"/>
                    </a:lnTo>
                    <a:lnTo>
                      <a:pt x="1003" y="1512"/>
                    </a:lnTo>
                    <a:lnTo>
                      <a:pt x="966" y="1522"/>
                    </a:lnTo>
                    <a:lnTo>
                      <a:pt x="928" y="1532"/>
                    </a:lnTo>
                    <a:lnTo>
                      <a:pt x="890" y="1537"/>
                    </a:lnTo>
                    <a:lnTo>
                      <a:pt x="852" y="1543"/>
                    </a:lnTo>
                    <a:lnTo>
                      <a:pt x="813" y="1546"/>
                    </a:lnTo>
                    <a:lnTo>
                      <a:pt x="773" y="1547"/>
                    </a:lnTo>
                    <a:lnTo>
                      <a:pt x="732" y="1546"/>
                    </a:lnTo>
                    <a:lnTo>
                      <a:pt x="693" y="1543"/>
                    </a:lnTo>
                    <a:lnTo>
                      <a:pt x="654" y="1537"/>
                    </a:lnTo>
                    <a:lnTo>
                      <a:pt x="616" y="1531"/>
                    </a:lnTo>
                    <a:lnTo>
                      <a:pt x="579" y="1522"/>
                    </a:lnTo>
                    <a:lnTo>
                      <a:pt x="542" y="1512"/>
                    </a:lnTo>
                    <a:lnTo>
                      <a:pt x="507" y="1499"/>
                    </a:lnTo>
                    <a:lnTo>
                      <a:pt x="471" y="1486"/>
                    </a:lnTo>
                    <a:lnTo>
                      <a:pt x="436" y="1471"/>
                    </a:lnTo>
                    <a:lnTo>
                      <a:pt x="404" y="1453"/>
                    </a:lnTo>
                    <a:lnTo>
                      <a:pt x="371" y="1435"/>
                    </a:lnTo>
                    <a:lnTo>
                      <a:pt x="339" y="1415"/>
                    </a:lnTo>
                    <a:lnTo>
                      <a:pt x="310" y="1393"/>
                    </a:lnTo>
                    <a:lnTo>
                      <a:pt x="281" y="1370"/>
                    </a:lnTo>
                    <a:lnTo>
                      <a:pt x="252" y="1346"/>
                    </a:lnTo>
                    <a:lnTo>
                      <a:pt x="225" y="1321"/>
                    </a:lnTo>
                    <a:lnTo>
                      <a:pt x="200" y="1294"/>
                    </a:lnTo>
                    <a:lnTo>
                      <a:pt x="176" y="1267"/>
                    </a:lnTo>
                    <a:lnTo>
                      <a:pt x="153" y="1237"/>
                    </a:lnTo>
                    <a:lnTo>
                      <a:pt x="131" y="1207"/>
                    </a:lnTo>
                    <a:lnTo>
                      <a:pt x="111" y="1176"/>
                    </a:lnTo>
                    <a:lnTo>
                      <a:pt x="93" y="1143"/>
                    </a:lnTo>
                    <a:lnTo>
                      <a:pt x="76" y="1110"/>
                    </a:lnTo>
                    <a:lnTo>
                      <a:pt x="61" y="1077"/>
                    </a:lnTo>
                    <a:lnTo>
                      <a:pt x="47" y="1041"/>
                    </a:lnTo>
                    <a:lnTo>
                      <a:pt x="34" y="1005"/>
                    </a:lnTo>
                    <a:lnTo>
                      <a:pt x="24" y="968"/>
                    </a:lnTo>
                    <a:lnTo>
                      <a:pt x="16" y="931"/>
                    </a:lnTo>
                    <a:lnTo>
                      <a:pt x="9" y="893"/>
                    </a:lnTo>
                    <a:lnTo>
                      <a:pt x="3" y="854"/>
                    </a:lnTo>
                    <a:lnTo>
                      <a:pt x="1" y="815"/>
                    </a:lnTo>
                    <a:lnTo>
                      <a:pt x="0" y="776"/>
                    </a:lnTo>
                    <a:close/>
                  </a:path>
                </a:pathLst>
              </a:custGeom>
              <a:solidFill>
                <a:srgbClr val="545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69" name="Freeform 236">
                <a:extLst>
                  <a:ext uri="{FF2B5EF4-FFF2-40B4-BE49-F238E27FC236}">
                    <a16:creationId xmlns:a16="http://schemas.microsoft.com/office/drawing/2014/main" id="{FAE470DC-04C6-4D4A-AC4E-2EBE4DAF9045}"/>
                  </a:ext>
                </a:extLst>
              </p:cNvPr>
              <p:cNvSpPr>
                <a:spLocks noEditPoints="1"/>
              </p:cNvSpPr>
              <p:nvPr/>
            </p:nvSpPr>
            <p:spPr bwMode="auto">
              <a:xfrm>
                <a:off x="1729" y="2495"/>
                <a:ext cx="770" cy="767"/>
              </a:xfrm>
              <a:custGeom>
                <a:avLst/>
                <a:gdLst>
                  <a:gd name="T0" fmla="*/ 22 w 1539"/>
                  <a:gd name="T1" fmla="*/ 15 h 1535"/>
                  <a:gd name="T2" fmla="*/ 20 w 1539"/>
                  <a:gd name="T3" fmla="*/ 18 h 1535"/>
                  <a:gd name="T4" fmla="*/ 17 w 1539"/>
                  <a:gd name="T5" fmla="*/ 20 h 1535"/>
                  <a:gd name="T6" fmla="*/ 13 w 1539"/>
                  <a:gd name="T7" fmla="*/ 22 h 1535"/>
                  <a:gd name="T8" fmla="*/ 9 w 1539"/>
                  <a:gd name="T9" fmla="*/ 21 h 1535"/>
                  <a:gd name="T10" fmla="*/ 6 w 1539"/>
                  <a:gd name="T11" fmla="*/ 19 h 1535"/>
                  <a:gd name="T12" fmla="*/ 3 w 1539"/>
                  <a:gd name="T13" fmla="*/ 16 h 1535"/>
                  <a:gd name="T14" fmla="*/ 2 w 1539"/>
                  <a:gd name="T15" fmla="*/ 13 h 1535"/>
                  <a:gd name="T16" fmla="*/ 3 w 1539"/>
                  <a:gd name="T17" fmla="*/ 8 h 1535"/>
                  <a:gd name="T18" fmla="*/ 5 w 1539"/>
                  <a:gd name="T19" fmla="*/ 5 h 1535"/>
                  <a:gd name="T20" fmla="*/ 8 w 1539"/>
                  <a:gd name="T21" fmla="*/ 3 h 1535"/>
                  <a:gd name="T22" fmla="*/ 11 w 1539"/>
                  <a:gd name="T23" fmla="*/ 1 h 1535"/>
                  <a:gd name="T24" fmla="*/ 15 w 1539"/>
                  <a:gd name="T25" fmla="*/ 2 h 1535"/>
                  <a:gd name="T26" fmla="*/ 19 w 1539"/>
                  <a:gd name="T27" fmla="*/ 4 h 1535"/>
                  <a:gd name="T28" fmla="*/ 21 w 1539"/>
                  <a:gd name="T29" fmla="*/ 7 h 1535"/>
                  <a:gd name="T30" fmla="*/ 23 w 1539"/>
                  <a:gd name="T31" fmla="*/ 10 h 1535"/>
                  <a:gd name="T32" fmla="*/ 1 w 1539"/>
                  <a:gd name="T33" fmla="*/ 10 h 1535"/>
                  <a:gd name="T34" fmla="*/ 1 w 1539"/>
                  <a:gd name="T35" fmla="*/ 8 h 1535"/>
                  <a:gd name="T36" fmla="*/ 2 w 1539"/>
                  <a:gd name="T37" fmla="*/ 6 h 1535"/>
                  <a:gd name="T38" fmla="*/ 3 w 1539"/>
                  <a:gd name="T39" fmla="*/ 4 h 1535"/>
                  <a:gd name="T40" fmla="*/ 5 w 1539"/>
                  <a:gd name="T41" fmla="*/ 2 h 1535"/>
                  <a:gd name="T42" fmla="*/ 7 w 1539"/>
                  <a:gd name="T43" fmla="*/ 1 h 1535"/>
                  <a:gd name="T44" fmla="*/ 9 w 1539"/>
                  <a:gd name="T45" fmla="*/ 0 h 1535"/>
                  <a:gd name="T46" fmla="*/ 11 w 1539"/>
                  <a:gd name="T47" fmla="*/ 0 h 1535"/>
                  <a:gd name="T48" fmla="*/ 14 w 1539"/>
                  <a:gd name="T49" fmla="*/ 0 h 1535"/>
                  <a:gd name="T50" fmla="*/ 16 w 1539"/>
                  <a:gd name="T51" fmla="*/ 0 h 1535"/>
                  <a:gd name="T52" fmla="*/ 18 w 1539"/>
                  <a:gd name="T53" fmla="*/ 1 h 1535"/>
                  <a:gd name="T54" fmla="*/ 20 w 1539"/>
                  <a:gd name="T55" fmla="*/ 2 h 1535"/>
                  <a:gd name="T56" fmla="*/ 22 w 1539"/>
                  <a:gd name="T57" fmla="*/ 4 h 1535"/>
                  <a:gd name="T58" fmla="*/ 23 w 1539"/>
                  <a:gd name="T59" fmla="*/ 6 h 1535"/>
                  <a:gd name="T60" fmla="*/ 24 w 1539"/>
                  <a:gd name="T61" fmla="*/ 8 h 1535"/>
                  <a:gd name="T62" fmla="*/ 24 w 1539"/>
                  <a:gd name="T63" fmla="*/ 10 h 1535"/>
                  <a:gd name="T64" fmla="*/ 24 w 1539"/>
                  <a:gd name="T65" fmla="*/ 13 h 1535"/>
                  <a:gd name="T66" fmla="*/ 24 w 1539"/>
                  <a:gd name="T67" fmla="*/ 15 h 1535"/>
                  <a:gd name="T68" fmla="*/ 23 w 1539"/>
                  <a:gd name="T69" fmla="*/ 17 h 1535"/>
                  <a:gd name="T70" fmla="*/ 22 w 1539"/>
                  <a:gd name="T71" fmla="*/ 19 h 1535"/>
                  <a:gd name="T72" fmla="*/ 20 w 1539"/>
                  <a:gd name="T73" fmla="*/ 21 h 1535"/>
                  <a:gd name="T74" fmla="*/ 18 w 1539"/>
                  <a:gd name="T75" fmla="*/ 22 h 1535"/>
                  <a:gd name="T76" fmla="*/ 16 w 1539"/>
                  <a:gd name="T77" fmla="*/ 23 h 1535"/>
                  <a:gd name="T78" fmla="*/ 14 w 1539"/>
                  <a:gd name="T79" fmla="*/ 23 h 1535"/>
                  <a:gd name="T80" fmla="*/ 11 w 1539"/>
                  <a:gd name="T81" fmla="*/ 23 h 1535"/>
                  <a:gd name="T82" fmla="*/ 9 w 1539"/>
                  <a:gd name="T83" fmla="*/ 23 h 1535"/>
                  <a:gd name="T84" fmla="*/ 7 w 1539"/>
                  <a:gd name="T85" fmla="*/ 22 h 1535"/>
                  <a:gd name="T86" fmla="*/ 5 w 1539"/>
                  <a:gd name="T87" fmla="*/ 21 h 1535"/>
                  <a:gd name="T88" fmla="*/ 3 w 1539"/>
                  <a:gd name="T89" fmla="*/ 19 h 1535"/>
                  <a:gd name="T90" fmla="*/ 2 w 1539"/>
                  <a:gd name="T91" fmla="*/ 17 h 1535"/>
                  <a:gd name="T92" fmla="*/ 1 w 1539"/>
                  <a:gd name="T93" fmla="*/ 15 h 1535"/>
                  <a:gd name="T94" fmla="*/ 1 w 1539"/>
                  <a:gd name="T95" fmla="*/ 13 h 15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39" h="1535">
                    <a:moveTo>
                      <a:pt x="1414" y="768"/>
                    </a:moveTo>
                    <a:lnTo>
                      <a:pt x="1411" y="834"/>
                    </a:lnTo>
                    <a:lnTo>
                      <a:pt x="1401" y="899"/>
                    </a:lnTo>
                    <a:lnTo>
                      <a:pt x="1385" y="961"/>
                    </a:lnTo>
                    <a:lnTo>
                      <a:pt x="1363" y="1021"/>
                    </a:lnTo>
                    <a:lnTo>
                      <a:pt x="1335" y="1077"/>
                    </a:lnTo>
                    <a:lnTo>
                      <a:pt x="1303" y="1132"/>
                    </a:lnTo>
                    <a:lnTo>
                      <a:pt x="1265" y="1181"/>
                    </a:lnTo>
                    <a:lnTo>
                      <a:pt x="1223" y="1228"/>
                    </a:lnTo>
                    <a:lnTo>
                      <a:pt x="1176" y="1270"/>
                    </a:lnTo>
                    <a:lnTo>
                      <a:pt x="1127" y="1308"/>
                    </a:lnTo>
                    <a:lnTo>
                      <a:pt x="1072" y="1341"/>
                    </a:lnTo>
                    <a:lnTo>
                      <a:pt x="1016" y="1369"/>
                    </a:lnTo>
                    <a:lnTo>
                      <a:pt x="955" y="1391"/>
                    </a:lnTo>
                    <a:lnTo>
                      <a:pt x="893" y="1407"/>
                    </a:lnTo>
                    <a:lnTo>
                      <a:pt x="828" y="1417"/>
                    </a:lnTo>
                    <a:lnTo>
                      <a:pt x="761" y="1421"/>
                    </a:lnTo>
                    <a:lnTo>
                      <a:pt x="695" y="1417"/>
                    </a:lnTo>
                    <a:lnTo>
                      <a:pt x="630" y="1407"/>
                    </a:lnTo>
                    <a:lnTo>
                      <a:pt x="567" y="1391"/>
                    </a:lnTo>
                    <a:lnTo>
                      <a:pt x="507" y="1369"/>
                    </a:lnTo>
                    <a:lnTo>
                      <a:pt x="450" y="1341"/>
                    </a:lnTo>
                    <a:lnTo>
                      <a:pt x="396" y="1308"/>
                    </a:lnTo>
                    <a:lnTo>
                      <a:pt x="346" y="1271"/>
                    </a:lnTo>
                    <a:lnTo>
                      <a:pt x="299" y="1228"/>
                    </a:lnTo>
                    <a:lnTo>
                      <a:pt x="257" y="1182"/>
                    </a:lnTo>
                    <a:lnTo>
                      <a:pt x="220" y="1132"/>
                    </a:lnTo>
                    <a:lnTo>
                      <a:pt x="187" y="1079"/>
                    </a:lnTo>
                    <a:lnTo>
                      <a:pt x="159" y="1021"/>
                    </a:lnTo>
                    <a:lnTo>
                      <a:pt x="137" y="962"/>
                    </a:lnTo>
                    <a:lnTo>
                      <a:pt x="121" y="900"/>
                    </a:lnTo>
                    <a:lnTo>
                      <a:pt x="111" y="836"/>
                    </a:lnTo>
                    <a:lnTo>
                      <a:pt x="107" y="769"/>
                    </a:lnTo>
                    <a:lnTo>
                      <a:pt x="111" y="702"/>
                    </a:lnTo>
                    <a:lnTo>
                      <a:pt x="121" y="637"/>
                    </a:lnTo>
                    <a:lnTo>
                      <a:pt x="137" y="575"/>
                    </a:lnTo>
                    <a:lnTo>
                      <a:pt x="159" y="515"/>
                    </a:lnTo>
                    <a:lnTo>
                      <a:pt x="187" y="458"/>
                    </a:lnTo>
                    <a:lnTo>
                      <a:pt x="219" y="405"/>
                    </a:lnTo>
                    <a:lnTo>
                      <a:pt x="257" y="354"/>
                    </a:lnTo>
                    <a:lnTo>
                      <a:pt x="299" y="307"/>
                    </a:lnTo>
                    <a:lnTo>
                      <a:pt x="346" y="265"/>
                    </a:lnTo>
                    <a:lnTo>
                      <a:pt x="396" y="227"/>
                    </a:lnTo>
                    <a:lnTo>
                      <a:pt x="449" y="194"/>
                    </a:lnTo>
                    <a:lnTo>
                      <a:pt x="507" y="166"/>
                    </a:lnTo>
                    <a:lnTo>
                      <a:pt x="567" y="144"/>
                    </a:lnTo>
                    <a:lnTo>
                      <a:pt x="629" y="128"/>
                    </a:lnTo>
                    <a:lnTo>
                      <a:pt x="695" y="118"/>
                    </a:lnTo>
                    <a:lnTo>
                      <a:pt x="761" y="114"/>
                    </a:lnTo>
                    <a:lnTo>
                      <a:pt x="828" y="118"/>
                    </a:lnTo>
                    <a:lnTo>
                      <a:pt x="893" y="128"/>
                    </a:lnTo>
                    <a:lnTo>
                      <a:pt x="955" y="144"/>
                    </a:lnTo>
                    <a:lnTo>
                      <a:pt x="1016" y="166"/>
                    </a:lnTo>
                    <a:lnTo>
                      <a:pt x="1072" y="194"/>
                    </a:lnTo>
                    <a:lnTo>
                      <a:pt x="1127" y="227"/>
                    </a:lnTo>
                    <a:lnTo>
                      <a:pt x="1176" y="265"/>
                    </a:lnTo>
                    <a:lnTo>
                      <a:pt x="1223" y="307"/>
                    </a:lnTo>
                    <a:lnTo>
                      <a:pt x="1265" y="354"/>
                    </a:lnTo>
                    <a:lnTo>
                      <a:pt x="1303" y="403"/>
                    </a:lnTo>
                    <a:lnTo>
                      <a:pt x="1335" y="458"/>
                    </a:lnTo>
                    <a:lnTo>
                      <a:pt x="1363" y="514"/>
                    </a:lnTo>
                    <a:lnTo>
                      <a:pt x="1385" y="574"/>
                    </a:lnTo>
                    <a:lnTo>
                      <a:pt x="1401" y="636"/>
                    </a:lnTo>
                    <a:lnTo>
                      <a:pt x="1411" y="701"/>
                    </a:lnTo>
                    <a:lnTo>
                      <a:pt x="1414" y="768"/>
                    </a:lnTo>
                    <a:close/>
                    <a:moveTo>
                      <a:pt x="0" y="770"/>
                    </a:moveTo>
                    <a:lnTo>
                      <a:pt x="1" y="731"/>
                    </a:lnTo>
                    <a:lnTo>
                      <a:pt x="5" y="692"/>
                    </a:lnTo>
                    <a:lnTo>
                      <a:pt x="9" y="653"/>
                    </a:lnTo>
                    <a:lnTo>
                      <a:pt x="16" y="615"/>
                    </a:lnTo>
                    <a:lnTo>
                      <a:pt x="24" y="579"/>
                    </a:lnTo>
                    <a:lnTo>
                      <a:pt x="35" y="542"/>
                    </a:lnTo>
                    <a:lnTo>
                      <a:pt x="47" y="506"/>
                    </a:lnTo>
                    <a:lnTo>
                      <a:pt x="61" y="471"/>
                    </a:lnTo>
                    <a:lnTo>
                      <a:pt x="76" y="437"/>
                    </a:lnTo>
                    <a:lnTo>
                      <a:pt x="93" y="403"/>
                    </a:lnTo>
                    <a:lnTo>
                      <a:pt x="112" y="371"/>
                    </a:lnTo>
                    <a:lnTo>
                      <a:pt x="131" y="340"/>
                    </a:lnTo>
                    <a:lnTo>
                      <a:pt x="153" y="310"/>
                    </a:lnTo>
                    <a:lnTo>
                      <a:pt x="176" y="281"/>
                    </a:lnTo>
                    <a:lnTo>
                      <a:pt x="200" y="254"/>
                    </a:lnTo>
                    <a:lnTo>
                      <a:pt x="226" y="226"/>
                    </a:lnTo>
                    <a:lnTo>
                      <a:pt x="252" y="201"/>
                    </a:lnTo>
                    <a:lnTo>
                      <a:pt x="280" y="176"/>
                    </a:lnTo>
                    <a:lnTo>
                      <a:pt x="309" y="153"/>
                    </a:lnTo>
                    <a:lnTo>
                      <a:pt x="339" y="133"/>
                    </a:lnTo>
                    <a:lnTo>
                      <a:pt x="370" y="112"/>
                    </a:lnTo>
                    <a:lnTo>
                      <a:pt x="402" y="94"/>
                    </a:lnTo>
                    <a:lnTo>
                      <a:pt x="435" y="76"/>
                    </a:lnTo>
                    <a:lnTo>
                      <a:pt x="470" y="61"/>
                    </a:lnTo>
                    <a:lnTo>
                      <a:pt x="505" y="47"/>
                    </a:lnTo>
                    <a:lnTo>
                      <a:pt x="540" y="35"/>
                    </a:lnTo>
                    <a:lnTo>
                      <a:pt x="577" y="24"/>
                    </a:lnTo>
                    <a:lnTo>
                      <a:pt x="614" y="16"/>
                    </a:lnTo>
                    <a:lnTo>
                      <a:pt x="652" y="9"/>
                    </a:lnTo>
                    <a:lnTo>
                      <a:pt x="691" y="4"/>
                    </a:lnTo>
                    <a:lnTo>
                      <a:pt x="730" y="1"/>
                    </a:lnTo>
                    <a:lnTo>
                      <a:pt x="769" y="0"/>
                    </a:lnTo>
                    <a:lnTo>
                      <a:pt x="809" y="1"/>
                    </a:lnTo>
                    <a:lnTo>
                      <a:pt x="848" y="4"/>
                    </a:lnTo>
                    <a:lnTo>
                      <a:pt x="887" y="8"/>
                    </a:lnTo>
                    <a:lnTo>
                      <a:pt x="925" y="15"/>
                    </a:lnTo>
                    <a:lnTo>
                      <a:pt x="962" y="24"/>
                    </a:lnTo>
                    <a:lnTo>
                      <a:pt x="999" y="35"/>
                    </a:lnTo>
                    <a:lnTo>
                      <a:pt x="1034" y="46"/>
                    </a:lnTo>
                    <a:lnTo>
                      <a:pt x="1069" y="60"/>
                    </a:lnTo>
                    <a:lnTo>
                      <a:pt x="1103" y="76"/>
                    </a:lnTo>
                    <a:lnTo>
                      <a:pt x="1136" y="92"/>
                    </a:lnTo>
                    <a:lnTo>
                      <a:pt x="1168" y="111"/>
                    </a:lnTo>
                    <a:lnTo>
                      <a:pt x="1200" y="132"/>
                    </a:lnTo>
                    <a:lnTo>
                      <a:pt x="1230" y="152"/>
                    </a:lnTo>
                    <a:lnTo>
                      <a:pt x="1259" y="175"/>
                    </a:lnTo>
                    <a:lnTo>
                      <a:pt x="1287" y="200"/>
                    </a:lnTo>
                    <a:lnTo>
                      <a:pt x="1313" y="225"/>
                    </a:lnTo>
                    <a:lnTo>
                      <a:pt x="1338" y="253"/>
                    </a:lnTo>
                    <a:lnTo>
                      <a:pt x="1363" y="280"/>
                    </a:lnTo>
                    <a:lnTo>
                      <a:pt x="1386" y="309"/>
                    </a:lnTo>
                    <a:lnTo>
                      <a:pt x="1408" y="339"/>
                    </a:lnTo>
                    <a:lnTo>
                      <a:pt x="1427" y="370"/>
                    </a:lnTo>
                    <a:lnTo>
                      <a:pt x="1446" y="402"/>
                    </a:lnTo>
                    <a:lnTo>
                      <a:pt x="1463" y="436"/>
                    </a:lnTo>
                    <a:lnTo>
                      <a:pt x="1479" y="469"/>
                    </a:lnTo>
                    <a:lnTo>
                      <a:pt x="1492" y="505"/>
                    </a:lnTo>
                    <a:lnTo>
                      <a:pt x="1504" y="541"/>
                    </a:lnTo>
                    <a:lnTo>
                      <a:pt x="1515" y="576"/>
                    </a:lnTo>
                    <a:lnTo>
                      <a:pt x="1523" y="613"/>
                    </a:lnTo>
                    <a:lnTo>
                      <a:pt x="1530" y="651"/>
                    </a:lnTo>
                    <a:lnTo>
                      <a:pt x="1535" y="689"/>
                    </a:lnTo>
                    <a:lnTo>
                      <a:pt x="1538" y="728"/>
                    </a:lnTo>
                    <a:lnTo>
                      <a:pt x="1539" y="768"/>
                    </a:lnTo>
                    <a:lnTo>
                      <a:pt x="1538" y="807"/>
                    </a:lnTo>
                    <a:lnTo>
                      <a:pt x="1535" y="846"/>
                    </a:lnTo>
                    <a:lnTo>
                      <a:pt x="1530" y="884"/>
                    </a:lnTo>
                    <a:lnTo>
                      <a:pt x="1523" y="922"/>
                    </a:lnTo>
                    <a:lnTo>
                      <a:pt x="1515" y="960"/>
                    </a:lnTo>
                    <a:lnTo>
                      <a:pt x="1504" y="996"/>
                    </a:lnTo>
                    <a:lnTo>
                      <a:pt x="1492" y="1031"/>
                    </a:lnTo>
                    <a:lnTo>
                      <a:pt x="1479" y="1066"/>
                    </a:lnTo>
                    <a:lnTo>
                      <a:pt x="1463" y="1101"/>
                    </a:lnTo>
                    <a:lnTo>
                      <a:pt x="1446" y="1134"/>
                    </a:lnTo>
                    <a:lnTo>
                      <a:pt x="1427" y="1166"/>
                    </a:lnTo>
                    <a:lnTo>
                      <a:pt x="1408" y="1197"/>
                    </a:lnTo>
                    <a:lnTo>
                      <a:pt x="1386" y="1227"/>
                    </a:lnTo>
                    <a:lnTo>
                      <a:pt x="1363" y="1256"/>
                    </a:lnTo>
                    <a:lnTo>
                      <a:pt x="1338" y="1284"/>
                    </a:lnTo>
                    <a:lnTo>
                      <a:pt x="1313" y="1310"/>
                    </a:lnTo>
                    <a:lnTo>
                      <a:pt x="1287" y="1336"/>
                    </a:lnTo>
                    <a:lnTo>
                      <a:pt x="1259" y="1360"/>
                    </a:lnTo>
                    <a:lnTo>
                      <a:pt x="1230" y="1383"/>
                    </a:lnTo>
                    <a:lnTo>
                      <a:pt x="1200" y="1405"/>
                    </a:lnTo>
                    <a:lnTo>
                      <a:pt x="1168" y="1424"/>
                    </a:lnTo>
                    <a:lnTo>
                      <a:pt x="1136" y="1443"/>
                    </a:lnTo>
                    <a:lnTo>
                      <a:pt x="1103" y="1460"/>
                    </a:lnTo>
                    <a:lnTo>
                      <a:pt x="1069" y="1475"/>
                    </a:lnTo>
                    <a:lnTo>
                      <a:pt x="1034" y="1489"/>
                    </a:lnTo>
                    <a:lnTo>
                      <a:pt x="999" y="1500"/>
                    </a:lnTo>
                    <a:lnTo>
                      <a:pt x="962" y="1511"/>
                    </a:lnTo>
                    <a:lnTo>
                      <a:pt x="925" y="1520"/>
                    </a:lnTo>
                    <a:lnTo>
                      <a:pt x="887" y="1527"/>
                    </a:lnTo>
                    <a:lnTo>
                      <a:pt x="848" y="1531"/>
                    </a:lnTo>
                    <a:lnTo>
                      <a:pt x="809" y="1534"/>
                    </a:lnTo>
                    <a:lnTo>
                      <a:pt x="769" y="1535"/>
                    </a:lnTo>
                    <a:lnTo>
                      <a:pt x="730" y="1534"/>
                    </a:lnTo>
                    <a:lnTo>
                      <a:pt x="691" y="1531"/>
                    </a:lnTo>
                    <a:lnTo>
                      <a:pt x="652" y="1527"/>
                    </a:lnTo>
                    <a:lnTo>
                      <a:pt x="614" y="1520"/>
                    </a:lnTo>
                    <a:lnTo>
                      <a:pt x="577" y="1511"/>
                    </a:lnTo>
                    <a:lnTo>
                      <a:pt x="540" y="1501"/>
                    </a:lnTo>
                    <a:lnTo>
                      <a:pt x="505" y="1489"/>
                    </a:lnTo>
                    <a:lnTo>
                      <a:pt x="470" y="1475"/>
                    </a:lnTo>
                    <a:lnTo>
                      <a:pt x="437" y="1460"/>
                    </a:lnTo>
                    <a:lnTo>
                      <a:pt x="403" y="1443"/>
                    </a:lnTo>
                    <a:lnTo>
                      <a:pt x="371" y="1424"/>
                    </a:lnTo>
                    <a:lnTo>
                      <a:pt x="340" y="1405"/>
                    </a:lnTo>
                    <a:lnTo>
                      <a:pt x="310" y="1384"/>
                    </a:lnTo>
                    <a:lnTo>
                      <a:pt x="280" y="1361"/>
                    </a:lnTo>
                    <a:lnTo>
                      <a:pt x="252" y="1337"/>
                    </a:lnTo>
                    <a:lnTo>
                      <a:pt x="226" y="1311"/>
                    </a:lnTo>
                    <a:lnTo>
                      <a:pt x="200" y="1285"/>
                    </a:lnTo>
                    <a:lnTo>
                      <a:pt x="176" y="1257"/>
                    </a:lnTo>
                    <a:lnTo>
                      <a:pt x="153" y="1228"/>
                    </a:lnTo>
                    <a:lnTo>
                      <a:pt x="132" y="1198"/>
                    </a:lnTo>
                    <a:lnTo>
                      <a:pt x="112" y="1167"/>
                    </a:lnTo>
                    <a:lnTo>
                      <a:pt x="93" y="1135"/>
                    </a:lnTo>
                    <a:lnTo>
                      <a:pt x="76" y="1102"/>
                    </a:lnTo>
                    <a:lnTo>
                      <a:pt x="61" y="1068"/>
                    </a:lnTo>
                    <a:lnTo>
                      <a:pt x="47" y="1034"/>
                    </a:lnTo>
                    <a:lnTo>
                      <a:pt x="35" y="998"/>
                    </a:lnTo>
                    <a:lnTo>
                      <a:pt x="24" y="961"/>
                    </a:lnTo>
                    <a:lnTo>
                      <a:pt x="16" y="924"/>
                    </a:lnTo>
                    <a:lnTo>
                      <a:pt x="9" y="886"/>
                    </a:lnTo>
                    <a:lnTo>
                      <a:pt x="5" y="848"/>
                    </a:lnTo>
                    <a:lnTo>
                      <a:pt x="1" y="809"/>
                    </a:lnTo>
                    <a:lnTo>
                      <a:pt x="0" y="770"/>
                    </a:lnTo>
                    <a:close/>
                  </a:path>
                </a:pathLst>
              </a:custGeom>
              <a:solidFill>
                <a:srgbClr val="606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0" name="Freeform 237">
                <a:extLst>
                  <a:ext uri="{FF2B5EF4-FFF2-40B4-BE49-F238E27FC236}">
                    <a16:creationId xmlns:a16="http://schemas.microsoft.com/office/drawing/2014/main" id="{47E3B39C-F776-4774-9673-2FB4B0423370}"/>
                  </a:ext>
                </a:extLst>
              </p:cNvPr>
              <p:cNvSpPr>
                <a:spLocks noEditPoints="1"/>
              </p:cNvSpPr>
              <p:nvPr/>
            </p:nvSpPr>
            <p:spPr bwMode="auto">
              <a:xfrm>
                <a:off x="1732" y="2497"/>
                <a:ext cx="763" cy="763"/>
              </a:xfrm>
              <a:custGeom>
                <a:avLst/>
                <a:gdLst>
                  <a:gd name="T0" fmla="*/ 21 w 1527"/>
                  <a:gd name="T1" fmla="*/ 15 h 1525"/>
                  <a:gd name="T2" fmla="*/ 19 w 1527"/>
                  <a:gd name="T3" fmla="*/ 19 h 1525"/>
                  <a:gd name="T4" fmla="*/ 16 w 1527"/>
                  <a:gd name="T5" fmla="*/ 21 h 1525"/>
                  <a:gd name="T6" fmla="*/ 12 w 1527"/>
                  <a:gd name="T7" fmla="*/ 23 h 1525"/>
                  <a:gd name="T8" fmla="*/ 8 w 1527"/>
                  <a:gd name="T9" fmla="*/ 22 h 1525"/>
                  <a:gd name="T10" fmla="*/ 5 w 1527"/>
                  <a:gd name="T11" fmla="*/ 20 h 1525"/>
                  <a:gd name="T12" fmla="*/ 2 w 1527"/>
                  <a:gd name="T13" fmla="*/ 17 h 1525"/>
                  <a:gd name="T14" fmla="*/ 1 w 1527"/>
                  <a:gd name="T15" fmla="*/ 13 h 1525"/>
                  <a:gd name="T16" fmla="*/ 1 w 1527"/>
                  <a:gd name="T17" fmla="*/ 9 h 1525"/>
                  <a:gd name="T18" fmla="*/ 3 w 1527"/>
                  <a:gd name="T19" fmla="*/ 6 h 1525"/>
                  <a:gd name="T20" fmla="*/ 6 w 1527"/>
                  <a:gd name="T21" fmla="*/ 3 h 1525"/>
                  <a:gd name="T22" fmla="*/ 10 w 1527"/>
                  <a:gd name="T23" fmla="*/ 2 h 1525"/>
                  <a:gd name="T24" fmla="*/ 14 w 1527"/>
                  <a:gd name="T25" fmla="*/ 3 h 1525"/>
                  <a:gd name="T26" fmla="*/ 18 w 1527"/>
                  <a:gd name="T27" fmla="*/ 4 h 1525"/>
                  <a:gd name="T28" fmla="*/ 20 w 1527"/>
                  <a:gd name="T29" fmla="*/ 8 h 1525"/>
                  <a:gd name="T30" fmla="*/ 21 w 1527"/>
                  <a:gd name="T31" fmla="*/ 11 h 1525"/>
                  <a:gd name="T32" fmla="*/ 0 w 1527"/>
                  <a:gd name="T33" fmla="*/ 11 h 1525"/>
                  <a:gd name="T34" fmla="*/ 0 w 1527"/>
                  <a:gd name="T35" fmla="*/ 9 h 1525"/>
                  <a:gd name="T36" fmla="*/ 1 w 1527"/>
                  <a:gd name="T37" fmla="*/ 7 h 1525"/>
                  <a:gd name="T38" fmla="*/ 2 w 1527"/>
                  <a:gd name="T39" fmla="*/ 5 h 1525"/>
                  <a:gd name="T40" fmla="*/ 4 w 1527"/>
                  <a:gd name="T41" fmla="*/ 3 h 1525"/>
                  <a:gd name="T42" fmla="*/ 6 w 1527"/>
                  <a:gd name="T43" fmla="*/ 2 h 1525"/>
                  <a:gd name="T44" fmla="*/ 8 w 1527"/>
                  <a:gd name="T45" fmla="*/ 1 h 1525"/>
                  <a:gd name="T46" fmla="*/ 10 w 1527"/>
                  <a:gd name="T47" fmla="*/ 1 h 1525"/>
                  <a:gd name="T48" fmla="*/ 13 w 1527"/>
                  <a:gd name="T49" fmla="*/ 1 h 1525"/>
                  <a:gd name="T50" fmla="*/ 15 w 1527"/>
                  <a:gd name="T51" fmla="*/ 1 h 1525"/>
                  <a:gd name="T52" fmla="*/ 17 w 1527"/>
                  <a:gd name="T53" fmla="*/ 2 h 1525"/>
                  <a:gd name="T54" fmla="*/ 19 w 1527"/>
                  <a:gd name="T55" fmla="*/ 3 h 1525"/>
                  <a:gd name="T56" fmla="*/ 21 w 1527"/>
                  <a:gd name="T57" fmla="*/ 5 h 1525"/>
                  <a:gd name="T58" fmla="*/ 22 w 1527"/>
                  <a:gd name="T59" fmla="*/ 7 h 1525"/>
                  <a:gd name="T60" fmla="*/ 23 w 1527"/>
                  <a:gd name="T61" fmla="*/ 9 h 1525"/>
                  <a:gd name="T62" fmla="*/ 23 w 1527"/>
                  <a:gd name="T63" fmla="*/ 11 h 1525"/>
                  <a:gd name="T64" fmla="*/ 23 w 1527"/>
                  <a:gd name="T65" fmla="*/ 14 h 1525"/>
                  <a:gd name="T66" fmla="*/ 23 w 1527"/>
                  <a:gd name="T67" fmla="*/ 16 h 1525"/>
                  <a:gd name="T68" fmla="*/ 22 w 1527"/>
                  <a:gd name="T69" fmla="*/ 18 h 1525"/>
                  <a:gd name="T70" fmla="*/ 21 w 1527"/>
                  <a:gd name="T71" fmla="*/ 20 h 1525"/>
                  <a:gd name="T72" fmla="*/ 19 w 1527"/>
                  <a:gd name="T73" fmla="*/ 22 h 1525"/>
                  <a:gd name="T74" fmla="*/ 17 w 1527"/>
                  <a:gd name="T75" fmla="*/ 23 h 1525"/>
                  <a:gd name="T76" fmla="*/ 15 w 1527"/>
                  <a:gd name="T77" fmla="*/ 24 h 1525"/>
                  <a:gd name="T78" fmla="*/ 13 w 1527"/>
                  <a:gd name="T79" fmla="*/ 24 h 1525"/>
                  <a:gd name="T80" fmla="*/ 10 w 1527"/>
                  <a:gd name="T81" fmla="*/ 24 h 1525"/>
                  <a:gd name="T82" fmla="*/ 8 w 1527"/>
                  <a:gd name="T83" fmla="*/ 24 h 1525"/>
                  <a:gd name="T84" fmla="*/ 6 w 1527"/>
                  <a:gd name="T85" fmla="*/ 23 h 1525"/>
                  <a:gd name="T86" fmla="*/ 4 w 1527"/>
                  <a:gd name="T87" fmla="*/ 22 h 1525"/>
                  <a:gd name="T88" fmla="*/ 2 w 1527"/>
                  <a:gd name="T89" fmla="*/ 20 h 1525"/>
                  <a:gd name="T90" fmla="*/ 1 w 1527"/>
                  <a:gd name="T91" fmla="*/ 18 h 1525"/>
                  <a:gd name="T92" fmla="*/ 0 w 1527"/>
                  <a:gd name="T93" fmla="*/ 16 h 1525"/>
                  <a:gd name="T94" fmla="*/ 0 w 1527"/>
                  <a:gd name="T95" fmla="*/ 14 h 15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27" h="1525">
                    <a:moveTo>
                      <a:pt x="1409" y="762"/>
                    </a:moveTo>
                    <a:lnTo>
                      <a:pt x="1406" y="828"/>
                    </a:lnTo>
                    <a:lnTo>
                      <a:pt x="1397" y="893"/>
                    </a:lnTo>
                    <a:lnTo>
                      <a:pt x="1381" y="956"/>
                    </a:lnTo>
                    <a:lnTo>
                      <a:pt x="1359" y="1016"/>
                    </a:lnTo>
                    <a:lnTo>
                      <a:pt x="1331" y="1074"/>
                    </a:lnTo>
                    <a:lnTo>
                      <a:pt x="1298" y="1128"/>
                    </a:lnTo>
                    <a:lnTo>
                      <a:pt x="1260" y="1179"/>
                    </a:lnTo>
                    <a:lnTo>
                      <a:pt x="1218" y="1225"/>
                    </a:lnTo>
                    <a:lnTo>
                      <a:pt x="1171" y="1267"/>
                    </a:lnTo>
                    <a:lnTo>
                      <a:pt x="1120" y="1305"/>
                    </a:lnTo>
                    <a:lnTo>
                      <a:pt x="1066" y="1338"/>
                    </a:lnTo>
                    <a:lnTo>
                      <a:pt x="1009" y="1366"/>
                    </a:lnTo>
                    <a:lnTo>
                      <a:pt x="949" y="1388"/>
                    </a:lnTo>
                    <a:lnTo>
                      <a:pt x="885" y="1404"/>
                    </a:lnTo>
                    <a:lnTo>
                      <a:pt x="820" y="1415"/>
                    </a:lnTo>
                    <a:lnTo>
                      <a:pt x="753" y="1418"/>
                    </a:lnTo>
                    <a:lnTo>
                      <a:pt x="686" y="1415"/>
                    </a:lnTo>
                    <a:lnTo>
                      <a:pt x="620" y="1404"/>
                    </a:lnTo>
                    <a:lnTo>
                      <a:pt x="557" y="1388"/>
                    </a:lnTo>
                    <a:lnTo>
                      <a:pt x="497" y="1366"/>
                    </a:lnTo>
                    <a:lnTo>
                      <a:pt x="440" y="1339"/>
                    </a:lnTo>
                    <a:lnTo>
                      <a:pt x="385" y="1305"/>
                    </a:lnTo>
                    <a:lnTo>
                      <a:pt x="335" y="1267"/>
                    </a:lnTo>
                    <a:lnTo>
                      <a:pt x="289" y="1225"/>
                    </a:lnTo>
                    <a:lnTo>
                      <a:pt x="246" y="1179"/>
                    </a:lnTo>
                    <a:lnTo>
                      <a:pt x="209" y="1128"/>
                    </a:lnTo>
                    <a:lnTo>
                      <a:pt x="176" y="1074"/>
                    </a:lnTo>
                    <a:lnTo>
                      <a:pt x="148" y="1017"/>
                    </a:lnTo>
                    <a:lnTo>
                      <a:pt x="126" y="957"/>
                    </a:lnTo>
                    <a:lnTo>
                      <a:pt x="110" y="894"/>
                    </a:lnTo>
                    <a:lnTo>
                      <a:pt x="101" y="830"/>
                    </a:lnTo>
                    <a:lnTo>
                      <a:pt x="98" y="763"/>
                    </a:lnTo>
                    <a:lnTo>
                      <a:pt x="101" y="696"/>
                    </a:lnTo>
                    <a:lnTo>
                      <a:pt x="110" y="631"/>
                    </a:lnTo>
                    <a:lnTo>
                      <a:pt x="126" y="568"/>
                    </a:lnTo>
                    <a:lnTo>
                      <a:pt x="148" y="508"/>
                    </a:lnTo>
                    <a:lnTo>
                      <a:pt x="176" y="450"/>
                    </a:lnTo>
                    <a:lnTo>
                      <a:pt x="209" y="396"/>
                    </a:lnTo>
                    <a:lnTo>
                      <a:pt x="246" y="346"/>
                    </a:lnTo>
                    <a:lnTo>
                      <a:pt x="289" y="300"/>
                    </a:lnTo>
                    <a:lnTo>
                      <a:pt x="336" y="257"/>
                    </a:lnTo>
                    <a:lnTo>
                      <a:pt x="387" y="219"/>
                    </a:lnTo>
                    <a:lnTo>
                      <a:pt x="441" y="185"/>
                    </a:lnTo>
                    <a:lnTo>
                      <a:pt x="497" y="158"/>
                    </a:lnTo>
                    <a:lnTo>
                      <a:pt x="558" y="136"/>
                    </a:lnTo>
                    <a:lnTo>
                      <a:pt x="622" y="120"/>
                    </a:lnTo>
                    <a:lnTo>
                      <a:pt x="687" y="109"/>
                    </a:lnTo>
                    <a:lnTo>
                      <a:pt x="754" y="106"/>
                    </a:lnTo>
                    <a:lnTo>
                      <a:pt x="821" y="109"/>
                    </a:lnTo>
                    <a:lnTo>
                      <a:pt x="887" y="120"/>
                    </a:lnTo>
                    <a:lnTo>
                      <a:pt x="949" y="136"/>
                    </a:lnTo>
                    <a:lnTo>
                      <a:pt x="1009" y="158"/>
                    </a:lnTo>
                    <a:lnTo>
                      <a:pt x="1066" y="185"/>
                    </a:lnTo>
                    <a:lnTo>
                      <a:pt x="1120" y="218"/>
                    </a:lnTo>
                    <a:lnTo>
                      <a:pt x="1171" y="256"/>
                    </a:lnTo>
                    <a:lnTo>
                      <a:pt x="1217" y="298"/>
                    </a:lnTo>
                    <a:lnTo>
                      <a:pt x="1260" y="344"/>
                    </a:lnTo>
                    <a:lnTo>
                      <a:pt x="1298" y="395"/>
                    </a:lnTo>
                    <a:lnTo>
                      <a:pt x="1330" y="449"/>
                    </a:lnTo>
                    <a:lnTo>
                      <a:pt x="1358" y="507"/>
                    </a:lnTo>
                    <a:lnTo>
                      <a:pt x="1380" y="567"/>
                    </a:lnTo>
                    <a:lnTo>
                      <a:pt x="1396" y="629"/>
                    </a:lnTo>
                    <a:lnTo>
                      <a:pt x="1406" y="695"/>
                    </a:lnTo>
                    <a:lnTo>
                      <a:pt x="1409" y="762"/>
                    </a:lnTo>
                    <a:close/>
                    <a:moveTo>
                      <a:pt x="0" y="764"/>
                    </a:moveTo>
                    <a:lnTo>
                      <a:pt x="1" y="725"/>
                    </a:lnTo>
                    <a:lnTo>
                      <a:pt x="3" y="687"/>
                    </a:lnTo>
                    <a:lnTo>
                      <a:pt x="9" y="649"/>
                    </a:lnTo>
                    <a:lnTo>
                      <a:pt x="15" y="611"/>
                    </a:lnTo>
                    <a:lnTo>
                      <a:pt x="24" y="574"/>
                    </a:lnTo>
                    <a:lnTo>
                      <a:pt x="34" y="538"/>
                    </a:lnTo>
                    <a:lnTo>
                      <a:pt x="46" y="502"/>
                    </a:lnTo>
                    <a:lnTo>
                      <a:pt x="59" y="468"/>
                    </a:lnTo>
                    <a:lnTo>
                      <a:pt x="74" y="433"/>
                    </a:lnTo>
                    <a:lnTo>
                      <a:pt x="92" y="401"/>
                    </a:lnTo>
                    <a:lnTo>
                      <a:pt x="110" y="369"/>
                    </a:lnTo>
                    <a:lnTo>
                      <a:pt x="130" y="338"/>
                    </a:lnTo>
                    <a:lnTo>
                      <a:pt x="150" y="308"/>
                    </a:lnTo>
                    <a:lnTo>
                      <a:pt x="174" y="279"/>
                    </a:lnTo>
                    <a:lnTo>
                      <a:pt x="198" y="251"/>
                    </a:lnTo>
                    <a:lnTo>
                      <a:pt x="223" y="225"/>
                    </a:lnTo>
                    <a:lnTo>
                      <a:pt x="250" y="199"/>
                    </a:lnTo>
                    <a:lnTo>
                      <a:pt x="277" y="175"/>
                    </a:lnTo>
                    <a:lnTo>
                      <a:pt x="306" y="152"/>
                    </a:lnTo>
                    <a:lnTo>
                      <a:pt x="336" y="130"/>
                    </a:lnTo>
                    <a:lnTo>
                      <a:pt x="367" y="111"/>
                    </a:lnTo>
                    <a:lnTo>
                      <a:pt x="399" y="92"/>
                    </a:lnTo>
                    <a:lnTo>
                      <a:pt x="432" y="75"/>
                    </a:lnTo>
                    <a:lnTo>
                      <a:pt x="466" y="60"/>
                    </a:lnTo>
                    <a:lnTo>
                      <a:pt x="501" y="46"/>
                    </a:lnTo>
                    <a:lnTo>
                      <a:pt x="536" y="35"/>
                    </a:lnTo>
                    <a:lnTo>
                      <a:pt x="572" y="24"/>
                    </a:lnTo>
                    <a:lnTo>
                      <a:pt x="609" y="15"/>
                    </a:lnTo>
                    <a:lnTo>
                      <a:pt x="647" y="8"/>
                    </a:lnTo>
                    <a:lnTo>
                      <a:pt x="685" y="3"/>
                    </a:lnTo>
                    <a:lnTo>
                      <a:pt x="724" y="1"/>
                    </a:lnTo>
                    <a:lnTo>
                      <a:pt x="763" y="0"/>
                    </a:lnTo>
                    <a:lnTo>
                      <a:pt x="802" y="1"/>
                    </a:lnTo>
                    <a:lnTo>
                      <a:pt x="842" y="3"/>
                    </a:lnTo>
                    <a:lnTo>
                      <a:pt x="880" y="8"/>
                    </a:lnTo>
                    <a:lnTo>
                      <a:pt x="918" y="15"/>
                    </a:lnTo>
                    <a:lnTo>
                      <a:pt x="954" y="24"/>
                    </a:lnTo>
                    <a:lnTo>
                      <a:pt x="991" y="35"/>
                    </a:lnTo>
                    <a:lnTo>
                      <a:pt x="1026" y="46"/>
                    </a:lnTo>
                    <a:lnTo>
                      <a:pt x="1062" y="60"/>
                    </a:lnTo>
                    <a:lnTo>
                      <a:pt x="1095" y="75"/>
                    </a:lnTo>
                    <a:lnTo>
                      <a:pt x="1128" y="92"/>
                    </a:lnTo>
                    <a:lnTo>
                      <a:pt x="1160" y="111"/>
                    </a:lnTo>
                    <a:lnTo>
                      <a:pt x="1191" y="130"/>
                    </a:lnTo>
                    <a:lnTo>
                      <a:pt x="1221" y="151"/>
                    </a:lnTo>
                    <a:lnTo>
                      <a:pt x="1249" y="174"/>
                    </a:lnTo>
                    <a:lnTo>
                      <a:pt x="1277" y="198"/>
                    </a:lnTo>
                    <a:lnTo>
                      <a:pt x="1305" y="223"/>
                    </a:lnTo>
                    <a:lnTo>
                      <a:pt x="1329" y="250"/>
                    </a:lnTo>
                    <a:lnTo>
                      <a:pt x="1353" y="278"/>
                    </a:lnTo>
                    <a:lnTo>
                      <a:pt x="1376" y="306"/>
                    </a:lnTo>
                    <a:lnTo>
                      <a:pt x="1397" y="336"/>
                    </a:lnTo>
                    <a:lnTo>
                      <a:pt x="1418" y="368"/>
                    </a:lnTo>
                    <a:lnTo>
                      <a:pt x="1436" y="400"/>
                    </a:lnTo>
                    <a:lnTo>
                      <a:pt x="1452" y="432"/>
                    </a:lnTo>
                    <a:lnTo>
                      <a:pt x="1467" y="465"/>
                    </a:lnTo>
                    <a:lnTo>
                      <a:pt x="1481" y="500"/>
                    </a:lnTo>
                    <a:lnTo>
                      <a:pt x="1494" y="536"/>
                    </a:lnTo>
                    <a:lnTo>
                      <a:pt x="1504" y="571"/>
                    </a:lnTo>
                    <a:lnTo>
                      <a:pt x="1512" y="608"/>
                    </a:lnTo>
                    <a:lnTo>
                      <a:pt x="1519" y="646"/>
                    </a:lnTo>
                    <a:lnTo>
                      <a:pt x="1523" y="684"/>
                    </a:lnTo>
                    <a:lnTo>
                      <a:pt x="1526" y="722"/>
                    </a:lnTo>
                    <a:lnTo>
                      <a:pt x="1527" y="762"/>
                    </a:lnTo>
                    <a:lnTo>
                      <a:pt x="1526" y="801"/>
                    </a:lnTo>
                    <a:lnTo>
                      <a:pt x="1523" y="840"/>
                    </a:lnTo>
                    <a:lnTo>
                      <a:pt x="1519" y="878"/>
                    </a:lnTo>
                    <a:lnTo>
                      <a:pt x="1512" y="915"/>
                    </a:lnTo>
                    <a:lnTo>
                      <a:pt x="1503" y="952"/>
                    </a:lnTo>
                    <a:lnTo>
                      <a:pt x="1494" y="989"/>
                    </a:lnTo>
                    <a:lnTo>
                      <a:pt x="1481" y="1023"/>
                    </a:lnTo>
                    <a:lnTo>
                      <a:pt x="1467" y="1059"/>
                    </a:lnTo>
                    <a:lnTo>
                      <a:pt x="1452" y="1092"/>
                    </a:lnTo>
                    <a:lnTo>
                      <a:pt x="1435" y="1126"/>
                    </a:lnTo>
                    <a:lnTo>
                      <a:pt x="1416" y="1157"/>
                    </a:lnTo>
                    <a:lnTo>
                      <a:pt x="1397" y="1188"/>
                    </a:lnTo>
                    <a:lnTo>
                      <a:pt x="1376" y="1218"/>
                    </a:lnTo>
                    <a:lnTo>
                      <a:pt x="1353" y="1247"/>
                    </a:lnTo>
                    <a:lnTo>
                      <a:pt x="1329" y="1274"/>
                    </a:lnTo>
                    <a:lnTo>
                      <a:pt x="1303" y="1301"/>
                    </a:lnTo>
                    <a:lnTo>
                      <a:pt x="1277" y="1326"/>
                    </a:lnTo>
                    <a:lnTo>
                      <a:pt x="1249" y="1350"/>
                    </a:lnTo>
                    <a:lnTo>
                      <a:pt x="1221" y="1373"/>
                    </a:lnTo>
                    <a:lnTo>
                      <a:pt x="1191" y="1394"/>
                    </a:lnTo>
                    <a:lnTo>
                      <a:pt x="1160" y="1415"/>
                    </a:lnTo>
                    <a:lnTo>
                      <a:pt x="1127" y="1433"/>
                    </a:lnTo>
                    <a:lnTo>
                      <a:pt x="1095" y="1449"/>
                    </a:lnTo>
                    <a:lnTo>
                      <a:pt x="1060" y="1466"/>
                    </a:lnTo>
                    <a:lnTo>
                      <a:pt x="1026" y="1479"/>
                    </a:lnTo>
                    <a:lnTo>
                      <a:pt x="990" y="1491"/>
                    </a:lnTo>
                    <a:lnTo>
                      <a:pt x="954" y="1501"/>
                    </a:lnTo>
                    <a:lnTo>
                      <a:pt x="918" y="1509"/>
                    </a:lnTo>
                    <a:lnTo>
                      <a:pt x="880" y="1516"/>
                    </a:lnTo>
                    <a:lnTo>
                      <a:pt x="842" y="1522"/>
                    </a:lnTo>
                    <a:lnTo>
                      <a:pt x="802" y="1524"/>
                    </a:lnTo>
                    <a:lnTo>
                      <a:pt x="763" y="1525"/>
                    </a:lnTo>
                    <a:lnTo>
                      <a:pt x="724" y="1524"/>
                    </a:lnTo>
                    <a:lnTo>
                      <a:pt x="685" y="1522"/>
                    </a:lnTo>
                    <a:lnTo>
                      <a:pt x="647" y="1516"/>
                    </a:lnTo>
                    <a:lnTo>
                      <a:pt x="609" y="1510"/>
                    </a:lnTo>
                    <a:lnTo>
                      <a:pt x="572" y="1501"/>
                    </a:lnTo>
                    <a:lnTo>
                      <a:pt x="535" y="1491"/>
                    </a:lnTo>
                    <a:lnTo>
                      <a:pt x="500" y="1479"/>
                    </a:lnTo>
                    <a:lnTo>
                      <a:pt x="465" y="1466"/>
                    </a:lnTo>
                    <a:lnTo>
                      <a:pt x="432" y="1451"/>
                    </a:lnTo>
                    <a:lnTo>
                      <a:pt x="398" y="1433"/>
                    </a:lnTo>
                    <a:lnTo>
                      <a:pt x="366" y="1415"/>
                    </a:lnTo>
                    <a:lnTo>
                      <a:pt x="336" y="1395"/>
                    </a:lnTo>
                    <a:lnTo>
                      <a:pt x="306" y="1373"/>
                    </a:lnTo>
                    <a:lnTo>
                      <a:pt x="277" y="1351"/>
                    </a:lnTo>
                    <a:lnTo>
                      <a:pt x="248" y="1327"/>
                    </a:lnTo>
                    <a:lnTo>
                      <a:pt x="223" y="1302"/>
                    </a:lnTo>
                    <a:lnTo>
                      <a:pt x="198" y="1275"/>
                    </a:lnTo>
                    <a:lnTo>
                      <a:pt x="174" y="1248"/>
                    </a:lnTo>
                    <a:lnTo>
                      <a:pt x="150" y="1219"/>
                    </a:lnTo>
                    <a:lnTo>
                      <a:pt x="130" y="1189"/>
                    </a:lnTo>
                    <a:lnTo>
                      <a:pt x="110" y="1158"/>
                    </a:lnTo>
                    <a:lnTo>
                      <a:pt x="92" y="1127"/>
                    </a:lnTo>
                    <a:lnTo>
                      <a:pt x="74" y="1093"/>
                    </a:lnTo>
                    <a:lnTo>
                      <a:pt x="59" y="1060"/>
                    </a:lnTo>
                    <a:lnTo>
                      <a:pt x="46" y="1025"/>
                    </a:lnTo>
                    <a:lnTo>
                      <a:pt x="34" y="990"/>
                    </a:lnTo>
                    <a:lnTo>
                      <a:pt x="24" y="954"/>
                    </a:lnTo>
                    <a:lnTo>
                      <a:pt x="15" y="917"/>
                    </a:lnTo>
                    <a:lnTo>
                      <a:pt x="9" y="879"/>
                    </a:lnTo>
                    <a:lnTo>
                      <a:pt x="3" y="841"/>
                    </a:lnTo>
                    <a:lnTo>
                      <a:pt x="1" y="803"/>
                    </a:lnTo>
                    <a:lnTo>
                      <a:pt x="0" y="764"/>
                    </a:lnTo>
                    <a:close/>
                  </a:path>
                </a:pathLst>
              </a:custGeom>
              <a:solidFill>
                <a:srgbClr val="6D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1" name="Freeform 238">
                <a:extLst>
                  <a:ext uri="{FF2B5EF4-FFF2-40B4-BE49-F238E27FC236}">
                    <a16:creationId xmlns:a16="http://schemas.microsoft.com/office/drawing/2014/main" id="{AED23686-CD9F-46A9-9668-4387CF0A077D}"/>
                  </a:ext>
                </a:extLst>
              </p:cNvPr>
              <p:cNvSpPr>
                <a:spLocks noEditPoints="1"/>
              </p:cNvSpPr>
              <p:nvPr/>
            </p:nvSpPr>
            <p:spPr bwMode="auto">
              <a:xfrm>
                <a:off x="1733" y="2499"/>
                <a:ext cx="760" cy="759"/>
              </a:xfrm>
              <a:custGeom>
                <a:avLst/>
                <a:gdLst>
                  <a:gd name="T0" fmla="*/ 22 w 1519"/>
                  <a:gd name="T1" fmla="*/ 15 h 1518"/>
                  <a:gd name="T2" fmla="*/ 20 w 1519"/>
                  <a:gd name="T3" fmla="*/ 19 h 1518"/>
                  <a:gd name="T4" fmla="*/ 17 w 1519"/>
                  <a:gd name="T5" fmla="*/ 21 h 1518"/>
                  <a:gd name="T6" fmla="*/ 13 w 1519"/>
                  <a:gd name="T7" fmla="*/ 23 h 1518"/>
                  <a:gd name="T8" fmla="*/ 9 w 1519"/>
                  <a:gd name="T9" fmla="*/ 22 h 1518"/>
                  <a:gd name="T10" fmla="*/ 6 w 1519"/>
                  <a:gd name="T11" fmla="*/ 20 h 1518"/>
                  <a:gd name="T12" fmla="*/ 3 w 1519"/>
                  <a:gd name="T13" fmla="*/ 17 h 1518"/>
                  <a:gd name="T14" fmla="*/ 2 w 1519"/>
                  <a:gd name="T15" fmla="*/ 13 h 1518"/>
                  <a:gd name="T16" fmla="*/ 2 w 1519"/>
                  <a:gd name="T17" fmla="*/ 9 h 1518"/>
                  <a:gd name="T18" fmla="*/ 4 w 1519"/>
                  <a:gd name="T19" fmla="*/ 6 h 1518"/>
                  <a:gd name="T20" fmla="*/ 7 w 1519"/>
                  <a:gd name="T21" fmla="*/ 3 h 1518"/>
                  <a:gd name="T22" fmla="*/ 11 w 1519"/>
                  <a:gd name="T23" fmla="*/ 2 h 1518"/>
                  <a:gd name="T24" fmla="*/ 15 w 1519"/>
                  <a:gd name="T25" fmla="*/ 3 h 1518"/>
                  <a:gd name="T26" fmla="*/ 19 w 1519"/>
                  <a:gd name="T27" fmla="*/ 4 h 1518"/>
                  <a:gd name="T28" fmla="*/ 21 w 1519"/>
                  <a:gd name="T29" fmla="*/ 7 h 1518"/>
                  <a:gd name="T30" fmla="*/ 22 w 1519"/>
                  <a:gd name="T31" fmla="*/ 11 h 1518"/>
                  <a:gd name="T32" fmla="*/ 1 w 1519"/>
                  <a:gd name="T33" fmla="*/ 11 h 1518"/>
                  <a:gd name="T34" fmla="*/ 1 w 1519"/>
                  <a:gd name="T35" fmla="*/ 9 h 1518"/>
                  <a:gd name="T36" fmla="*/ 2 w 1519"/>
                  <a:gd name="T37" fmla="*/ 7 h 1518"/>
                  <a:gd name="T38" fmla="*/ 3 w 1519"/>
                  <a:gd name="T39" fmla="*/ 5 h 1518"/>
                  <a:gd name="T40" fmla="*/ 5 w 1519"/>
                  <a:gd name="T41" fmla="*/ 3 h 1518"/>
                  <a:gd name="T42" fmla="*/ 7 w 1519"/>
                  <a:gd name="T43" fmla="*/ 2 h 1518"/>
                  <a:gd name="T44" fmla="*/ 9 w 1519"/>
                  <a:gd name="T45" fmla="*/ 1 h 1518"/>
                  <a:gd name="T46" fmla="*/ 11 w 1519"/>
                  <a:gd name="T47" fmla="*/ 1 h 1518"/>
                  <a:gd name="T48" fmla="*/ 14 w 1519"/>
                  <a:gd name="T49" fmla="*/ 1 h 1518"/>
                  <a:gd name="T50" fmla="*/ 16 w 1519"/>
                  <a:gd name="T51" fmla="*/ 1 h 1518"/>
                  <a:gd name="T52" fmla="*/ 18 w 1519"/>
                  <a:gd name="T53" fmla="*/ 2 h 1518"/>
                  <a:gd name="T54" fmla="*/ 20 w 1519"/>
                  <a:gd name="T55" fmla="*/ 3 h 1518"/>
                  <a:gd name="T56" fmla="*/ 22 w 1519"/>
                  <a:gd name="T57" fmla="*/ 5 h 1518"/>
                  <a:gd name="T58" fmla="*/ 23 w 1519"/>
                  <a:gd name="T59" fmla="*/ 7 h 1518"/>
                  <a:gd name="T60" fmla="*/ 24 w 1519"/>
                  <a:gd name="T61" fmla="*/ 9 h 1518"/>
                  <a:gd name="T62" fmla="*/ 24 w 1519"/>
                  <a:gd name="T63" fmla="*/ 11 h 1518"/>
                  <a:gd name="T64" fmla="*/ 24 w 1519"/>
                  <a:gd name="T65" fmla="*/ 14 h 1518"/>
                  <a:gd name="T66" fmla="*/ 24 w 1519"/>
                  <a:gd name="T67" fmla="*/ 16 h 1518"/>
                  <a:gd name="T68" fmla="*/ 23 w 1519"/>
                  <a:gd name="T69" fmla="*/ 18 h 1518"/>
                  <a:gd name="T70" fmla="*/ 22 w 1519"/>
                  <a:gd name="T71" fmla="*/ 20 h 1518"/>
                  <a:gd name="T72" fmla="*/ 20 w 1519"/>
                  <a:gd name="T73" fmla="*/ 21 h 1518"/>
                  <a:gd name="T74" fmla="*/ 18 w 1519"/>
                  <a:gd name="T75" fmla="*/ 23 h 1518"/>
                  <a:gd name="T76" fmla="*/ 16 w 1519"/>
                  <a:gd name="T77" fmla="*/ 24 h 1518"/>
                  <a:gd name="T78" fmla="*/ 14 w 1519"/>
                  <a:gd name="T79" fmla="*/ 24 h 1518"/>
                  <a:gd name="T80" fmla="*/ 11 w 1519"/>
                  <a:gd name="T81" fmla="*/ 24 h 1518"/>
                  <a:gd name="T82" fmla="*/ 9 w 1519"/>
                  <a:gd name="T83" fmla="*/ 24 h 1518"/>
                  <a:gd name="T84" fmla="*/ 7 w 1519"/>
                  <a:gd name="T85" fmla="*/ 23 h 1518"/>
                  <a:gd name="T86" fmla="*/ 5 w 1519"/>
                  <a:gd name="T87" fmla="*/ 21 h 1518"/>
                  <a:gd name="T88" fmla="*/ 3 w 1519"/>
                  <a:gd name="T89" fmla="*/ 20 h 1518"/>
                  <a:gd name="T90" fmla="*/ 2 w 1519"/>
                  <a:gd name="T91" fmla="*/ 18 h 1518"/>
                  <a:gd name="T92" fmla="*/ 1 w 1519"/>
                  <a:gd name="T93" fmla="*/ 16 h 1518"/>
                  <a:gd name="T94" fmla="*/ 1 w 1519"/>
                  <a:gd name="T95" fmla="*/ 14 h 1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19" h="1518">
                    <a:moveTo>
                      <a:pt x="1407" y="759"/>
                    </a:moveTo>
                    <a:lnTo>
                      <a:pt x="1404" y="825"/>
                    </a:lnTo>
                    <a:lnTo>
                      <a:pt x="1395" y="891"/>
                    </a:lnTo>
                    <a:lnTo>
                      <a:pt x="1379" y="954"/>
                    </a:lnTo>
                    <a:lnTo>
                      <a:pt x="1357" y="1014"/>
                    </a:lnTo>
                    <a:lnTo>
                      <a:pt x="1329" y="1072"/>
                    </a:lnTo>
                    <a:lnTo>
                      <a:pt x="1296" y="1127"/>
                    </a:lnTo>
                    <a:lnTo>
                      <a:pt x="1258" y="1178"/>
                    </a:lnTo>
                    <a:lnTo>
                      <a:pt x="1215" y="1224"/>
                    </a:lnTo>
                    <a:lnTo>
                      <a:pt x="1169" y="1268"/>
                    </a:lnTo>
                    <a:lnTo>
                      <a:pt x="1118" y="1306"/>
                    </a:lnTo>
                    <a:lnTo>
                      <a:pt x="1063" y="1338"/>
                    </a:lnTo>
                    <a:lnTo>
                      <a:pt x="1005" y="1366"/>
                    </a:lnTo>
                    <a:lnTo>
                      <a:pt x="946" y="1389"/>
                    </a:lnTo>
                    <a:lnTo>
                      <a:pt x="882" y="1405"/>
                    </a:lnTo>
                    <a:lnTo>
                      <a:pt x="817" y="1414"/>
                    </a:lnTo>
                    <a:lnTo>
                      <a:pt x="749" y="1418"/>
                    </a:lnTo>
                    <a:lnTo>
                      <a:pt x="681" y="1414"/>
                    </a:lnTo>
                    <a:lnTo>
                      <a:pt x="615" y="1404"/>
                    </a:lnTo>
                    <a:lnTo>
                      <a:pt x="552" y="1388"/>
                    </a:lnTo>
                    <a:lnTo>
                      <a:pt x="491" y="1366"/>
                    </a:lnTo>
                    <a:lnTo>
                      <a:pt x="433" y="1338"/>
                    </a:lnTo>
                    <a:lnTo>
                      <a:pt x="379" y="1305"/>
                    </a:lnTo>
                    <a:lnTo>
                      <a:pt x="328" y="1267"/>
                    </a:lnTo>
                    <a:lnTo>
                      <a:pt x="281" y="1224"/>
                    </a:lnTo>
                    <a:lnTo>
                      <a:pt x="238" y="1178"/>
                    </a:lnTo>
                    <a:lnTo>
                      <a:pt x="200" y="1127"/>
                    </a:lnTo>
                    <a:lnTo>
                      <a:pt x="168" y="1073"/>
                    </a:lnTo>
                    <a:lnTo>
                      <a:pt x="140" y="1015"/>
                    </a:lnTo>
                    <a:lnTo>
                      <a:pt x="119" y="954"/>
                    </a:lnTo>
                    <a:lnTo>
                      <a:pt x="102" y="892"/>
                    </a:lnTo>
                    <a:lnTo>
                      <a:pt x="92" y="827"/>
                    </a:lnTo>
                    <a:lnTo>
                      <a:pt x="89" y="760"/>
                    </a:lnTo>
                    <a:lnTo>
                      <a:pt x="92" y="693"/>
                    </a:lnTo>
                    <a:lnTo>
                      <a:pt x="102" y="627"/>
                    </a:lnTo>
                    <a:lnTo>
                      <a:pt x="119" y="565"/>
                    </a:lnTo>
                    <a:lnTo>
                      <a:pt x="140" y="504"/>
                    </a:lnTo>
                    <a:lnTo>
                      <a:pt x="168" y="446"/>
                    </a:lnTo>
                    <a:lnTo>
                      <a:pt x="200" y="392"/>
                    </a:lnTo>
                    <a:lnTo>
                      <a:pt x="238" y="341"/>
                    </a:lnTo>
                    <a:lnTo>
                      <a:pt x="281" y="294"/>
                    </a:lnTo>
                    <a:lnTo>
                      <a:pt x="328" y="252"/>
                    </a:lnTo>
                    <a:lnTo>
                      <a:pt x="379" y="214"/>
                    </a:lnTo>
                    <a:lnTo>
                      <a:pt x="433" y="180"/>
                    </a:lnTo>
                    <a:lnTo>
                      <a:pt x="491" y="151"/>
                    </a:lnTo>
                    <a:lnTo>
                      <a:pt x="552" y="129"/>
                    </a:lnTo>
                    <a:lnTo>
                      <a:pt x="615" y="113"/>
                    </a:lnTo>
                    <a:lnTo>
                      <a:pt x="681" y="103"/>
                    </a:lnTo>
                    <a:lnTo>
                      <a:pt x="749" y="100"/>
                    </a:lnTo>
                    <a:lnTo>
                      <a:pt x="817" y="103"/>
                    </a:lnTo>
                    <a:lnTo>
                      <a:pt x="882" y="113"/>
                    </a:lnTo>
                    <a:lnTo>
                      <a:pt x="946" y="129"/>
                    </a:lnTo>
                    <a:lnTo>
                      <a:pt x="1007" y="151"/>
                    </a:lnTo>
                    <a:lnTo>
                      <a:pt x="1064" y="179"/>
                    </a:lnTo>
                    <a:lnTo>
                      <a:pt x="1118" y="212"/>
                    </a:lnTo>
                    <a:lnTo>
                      <a:pt x="1169" y="250"/>
                    </a:lnTo>
                    <a:lnTo>
                      <a:pt x="1216" y="293"/>
                    </a:lnTo>
                    <a:lnTo>
                      <a:pt x="1258" y="340"/>
                    </a:lnTo>
                    <a:lnTo>
                      <a:pt x="1296" y="391"/>
                    </a:lnTo>
                    <a:lnTo>
                      <a:pt x="1329" y="445"/>
                    </a:lnTo>
                    <a:lnTo>
                      <a:pt x="1357" y="503"/>
                    </a:lnTo>
                    <a:lnTo>
                      <a:pt x="1379" y="563"/>
                    </a:lnTo>
                    <a:lnTo>
                      <a:pt x="1395" y="626"/>
                    </a:lnTo>
                    <a:lnTo>
                      <a:pt x="1404" y="692"/>
                    </a:lnTo>
                    <a:lnTo>
                      <a:pt x="1407" y="759"/>
                    </a:lnTo>
                    <a:close/>
                    <a:moveTo>
                      <a:pt x="0" y="761"/>
                    </a:moveTo>
                    <a:lnTo>
                      <a:pt x="1" y="722"/>
                    </a:lnTo>
                    <a:lnTo>
                      <a:pt x="5" y="684"/>
                    </a:lnTo>
                    <a:lnTo>
                      <a:pt x="9" y="646"/>
                    </a:lnTo>
                    <a:lnTo>
                      <a:pt x="16" y="609"/>
                    </a:lnTo>
                    <a:lnTo>
                      <a:pt x="24" y="572"/>
                    </a:lnTo>
                    <a:lnTo>
                      <a:pt x="34" y="536"/>
                    </a:lnTo>
                    <a:lnTo>
                      <a:pt x="46" y="502"/>
                    </a:lnTo>
                    <a:lnTo>
                      <a:pt x="60" y="467"/>
                    </a:lnTo>
                    <a:lnTo>
                      <a:pt x="75" y="434"/>
                    </a:lnTo>
                    <a:lnTo>
                      <a:pt x="92" y="400"/>
                    </a:lnTo>
                    <a:lnTo>
                      <a:pt x="110" y="369"/>
                    </a:lnTo>
                    <a:lnTo>
                      <a:pt x="130" y="338"/>
                    </a:lnTo>
                    <a:lnTo>
                      <a:pt x="151" y="308"/>
                    </a:lnTo>
                    <a:lnTo>
                      <a:pt x="174" y="279"/>
                    </a:lnTo>
                    <a:lnTo>
                      <a:pt x="198" y="252"/>
                    </a:lnTo>
                    <a:lnTo>
                      <a:pt x="223" y="225"/>
                    </a:lnTo>
                    <a:lnTo>
                      <a:pt x="249" y="200"/>
                    </a:lnTo>
                    <a:lnTo>
                      <a:pt x="276" y="176"/>
                    </a:lnTo>
                    <a:lnTo>
                      <a:pt x="305" y="154"/>
                    </a:lnTo>
                    <a:lnTo>
                      <a:pt x="335" y="132"/>
                    </a:lnTo>
                    <a:lnTo>
                      <a:pt x="366" y="112"/>
                    </a:lnTo>
                    <a:lnTo>
                      <a:pt x="397" y="94"/>
                    </a:lnTo>
                    <a:lnTo>
                      <a:pt x="431" y="76"/>
                    </a:lnTo>
                    <a:lnTo>
                      <a:pt x="464" y="61"/>
                    </a:lnTo>
                    <a:lnTo>
                      <a:pt x="499" y="48"/>
                    </a:lnTo>
                    <a:lnTo>
                      <a:pt x="534" y="35"/>
                    </a:lnTo>
                    <a:lnTo>
                      <a:pt x="570" y="25"/>
                    </a:lnTo>
                    <a:lnTo>
                      <a:pt x="607" y="17"/>
                    </a:lnTo>
                    <a:lnTo>
                      <a:pt x="644" y="10"/>
                    </a:lnTo>
                    <a:lnTo>
                      <a:pt x="682" y="5"/>
                    </a:lnTo>
                    <a:lnTo>
                      <a:pt x="721" y="2"/>
                    </a:lnTo>
                    <a:lnTo>
                      <a:pt x="760" y="0"/>
                    </a:lnTo>
                    <a:lnTo>
                      <a:pt x="799" y="2"/>
                    </a:lnTo>
                    <a:lnTo>
                      <a:pt x="837" y="5"/>
                    </a:lnTo>
                    <a:lnTo>
                      <a:pt x="875" y="10"/>
                    </a:lnTo>
                    <a:lnTo>
                      <a:pt x="913" y="17"/>
                    </a:lnTo>
                    <a:lnTo>
                      <a:pt x="949" y="25"/>
                    </a:lnTo>
                    <a:lnTo>
                      <a:pt x="986" y="35"/>
                    </a:lnTo>
                    <a:lnTo>
                      <a:pt x="1020" y="48"/>
                    </a:lnTo>
                    <a:lnTo>
                      <a:pt x="1055" y="60"/>
                    </a:lnTo>
                    <a:lnTo>
                      <a:pt x="1088" y="76"/>
                    </a:lnTo>
                    <a:lnTo>
                      <a:pt x="1122" y="93"/>
                    </a:lnTo>
                    <a:lnTo>
                      <a:pt x="1153" y="111"/>
                    </a:lnTo>
                    <a:lnTo>
                      <a:pt x="1184" y="132"/>
                    </a:lnTo>
                    <a:lnTo>
                      <a:pt x="1214" y="153"/>
                    </a:lnTo>
                    <a:lnTo>
                      <a:pt x="1243" y="176"/>
                    </a:lnTo>
                    <a:lnTo>
                      <a:pt x="1270" y="199"/>
                    </a:lnTo>
                    <a:lnTo>
                      <a:pt x="1297" y="224"/>
                    </a:lnTo>
                    <a:lnTo>
                      <a:pt x="1321" y="250"/>
                    </a:lnTo>
                    <a:lnTo>
                      <a:pt x="1345" y="278"/>
                    </a:lnTo>
                    <a:lnTo>
                      <a:pt x="1368" y="307"/>
                    </a:lnTo>
                    <a:lnTo>
                      <a:pt x="1389" y="337"/>
                    </a:lnTo>
                    <a:lnTo>
                      <a:pt x="1409" y="367"/>
                    </a:lnTo>
                    <a:lnTo>
                      <a:pt x="1427" y="399"/>
                    </a:lnTo>
                    <a:lnTo>
                      <a:pt x="1444" y="431"/>
                    </a:lnTo>
                    <a:lnTo>
                      <a:pt x="1459" y="465"/>
                    </a:lnTo>
                    <a:lnTo>
                      <a:pt x="1473" y="499"/>
                    </a:lnTo>
                    <a:lnTo>
                      <a:pt x="1485" y="535"/>
                    </a:lnTo>
                    <a:lnTo>
                      <a:pt x="1495" y="571"/>
                    </a:lnTo>
                    <a:lnTo>
                      <a:pt x="1504" y="608"/>
                    </a:lnTo>
                    <a:lnTo>
                      <a:pt x="1510" y="644"/>
                    </a:lnTo>
                    <a:lnTo>
                      <a:pt x="1516" y="683"/>
                    </a:lnTo>
                    <a:lnTo>
                      <a:pt x="1518" y="721"/>
                    </a:lnTo>
                    <a:lnTo>
                      <a:pt x="1519" y="760"/>
                    </a:lnTo>
                    <a:lnTo>
                      <a:pt x="1518" y="799"/>
                    </a:lnTo>
                    <a:lnTo>
                      <a:pt x="1516" y="837"/>
                    </a:lnTo>
                    <a:lnTo>
                      <a:pt x="1510" y="875"/>
                    </a:lnTo>
                    <a:lnTo>
                      <a:pt x="1504" y="912"/>
                    </a:lnTo>
                    <a:lnTo>
                      <a:pt x="1495" y="949"/>
                    </a:lnTo>
                    <a:lnTo>
                      <a:pt x="1485" y="984"/>
                    </a:lnTo>
                    <a:lnTo>
                      <a:pt x="1473" y="1020"/>
                    </a:lnTo>
                    <a:lnTo>
                      <a:pt x="1459" y="1055"/>
                    </a:lnTo>
                    <a:lnTo>
                      <a:pt x="1444" y="1088"/>
                    </a:lnTo>
                    <a:lnTo>
                      <a:pt x="1427" y="1120"/>
                    </a:lnTo>
                    <a:lnTo>
                      <a:pt x="1409" y="1153"/>
                    </a:lnTo>
                    <a:lnTo>
                      <a:pt x="1389" y="1183"/>
                    </a:lnTo>
                    <a:lnTo>
                      <a:pt x="1368" y="1213"/>
                    </a:lnTo>
                    <a:lnTo>
                      <a:pt x="1345" y="1241"/>
                    </a:lnTo>
                    <a:lnTo>
                      <a:pt x="1321" y="1269"/>
                    </a:lnTo>
                    <a:lnTo>
                      <a:pt x="1297" y="1295"/>
                    </a:lnTo>
                    <a:lnTo>
                      <a:pt x="1270" y="1321"/>
                    </a:lnTo>
                    <a:lnTo>
                      <a:pt x="1243" y="1344"/>
                    </a:lnTo>
                    <a:lnTo>
                      <a:pt x="1214" y="1367"/>
                    </a:lnTo>
                    <a:lnTo>
                      <a:pt x="1184" y="1388"/>
                    </a:lnTo>
                    <a:lnTo>
                      <a:pt x="1153" y="1407"/>
                    </a:lnTo>
                    <a:lnTo>
                      <a:pt x="1121" y="1426"/>
                    </a:lnTo>
                    <a:lnTo>
                      <a:pt x="1088" y="1443"/>
                    </a:lnTo>
                    <a:lnTo>
                      <a:pt x="1055" y="1458"/>
                    </a:lnTo>
                    <a:lnTo>
                      <a:pt x="1020" y="1472"/>
                    </a:lnTo>
                    <a:lnTo>
                      <a:pt x="985" y="1483"/>
                    </a:lnTo>
                    <a:lnTo>
                      <a:pt x="949" y="1494"/>
                    </a:lnTo>
                    <a:lnTo>
                      <a:pt x="912" y="1503"/>
                    </a:lnTo>
                    <a:lnTo>
                      <a:pt x="874" y="1509"/>
                    </a:lnTo>
                    <a:lnTo>
                      <a:pt x="836" y="1514"/>
                    </a:lnTo>
                    <a:lnTo>
                      <a:pt x="798" y="1517"/>
                    </a:lnTo>
                    <a:lnTo>
                      <a:pt x="759" y="1518"/>
                    </a:lnTo>
                    <a:lnTo>
                      <a:pt x="720" y="1517"/>
                    </a:lnTo>
                    <a:lnTo>
                      <a:pt x="681" y="1513"/>
                    </a:lnTo>
                    <a:lnTo>
                      <a:pt x="643" y="1509"/>
                    </a:lnTo>
                    <a:lnTo>
                      <a:pt x="606" y="1502"/>
                    </a:lnTo>
                    <a:lnTo>
                      <a:pt x="569" y="1494"/>
                    </a:lnTo>
                    <a:lnTo>
                      <a:pt x="533" y="1483"/>
                    </a:lnTo>
                    <a:lnTo>
                      <a:pt x="498" y="1472"/>
                    </a:lnTo>
                    <a:lnTo>
                      <a:pt x="463" y="1458"/>
                    </a:lnTo>
                    <a:lnTo>
                      <a:pt x="430" y="1443"/>
                    </a:lnTo>
                    <a:lnTo>
                      <a:pt x="397" y="1426"/>
                    </a:lnTo>
                    <a:lnTo>
                      <a:pt x="365" y="1407"/>
                    </a:lnTo>
                    <a:lnTo>
                      <a:pt x="335" y="1388"/>
                    </a:lnTo>
                    <a:lnTo>
                      <a:pt x="305" y="1367"/>
                    </a:lnTo>
                    <a:lnTo>
                      <a:pt x="276" y="1344"/>
                    </a:lnTo>
                    <a:lnTo>
                      <a:pt x="249" y="1321"/>
                    </a:lnTo>
                    <a:lnTo>
                      <a:pt x="222" y="1295"/>
                    </a:lnTo>
                    <a:lnTo>
                      <a:pt x="198" y="1269"/>
                    </a:lnTo>
                    <a:lnTo>
                      <a:pt x="174" y="1241"/>
                    </a:lnTo>
                    <a:lnTo>
                      <a:pt x="151" y="1213"/>
                    </a:lnTo>
                    <a:lnTo>
                      <a:pt x="130" y="1184"/>
                    </a:lnTo>
                    <a:lnTo>
                      <a:pt x="110" y="1153"/>
                    </a:lnTo>
                    <a:lnTo>
                      <a:pt x="92" y="1121"/>
                    </a:lnTo>
                    <a:lnTo>
                      <a:pt x="76" y="1088"/>
                    </a:lnTo>
                    <a:lnTo>
                      <a:pt x="60" y="1055"/>
                    </a:lnTo>
                    <a:lnTo>
                      <a:pt x="47" y="1020"/>
                    </a:lnTo>
                    <a:lnTo>
                      <a:pt x="34" y="986"/>
                    </a:lnTo>
                    <a:lnTo>
                      <a:pt x="24" y="950"/>
                    </a:lnTo>
                    <a:lnTo>
                      <a:pt x="16" y="913"/>
                    </a:lnTo>
                    <a:lnTo>
                      <a:pt x="9" y="876"/>
                    </a:lnTo>
                    <a:lnTo>
                      <a:pt x="5" y="838"/>
                    </a:lnTo>
                    <a:lnTo>
                      <a:pt x="1" y="800"/>
                    </a:lnTo>
                    <a:lnTo>
                      <a:pt x="0" y="761"/>
                    </a:lnTo>
                    <a:close/>
                  </a:path>
                </a:pathLst>
              </a:custGeom>
              <a:solidFill>
                <a:srgbClr val="7A7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2" name="Freeform 239">
                <a:extLst>
                  <a:ext uri="{FF2B5EF4-FFF2-40B4-BE49-F238E27FC236}">
                    <a16:creationId xmlns:a16="http://schemas.microsoft.com/office/drawing/2014/main" id="{9F0EC1E4-CF3B-44C5-BEC6-341C6916B263}"/>
                  </a:ext>
                </a:extLst>
              </p:cNvPr>
              <p:cNvSpPr>
                <a:spLocks noEditPoints="1"/>
              </p:cNvSpPr>
              <p:nvPr/>
            </p:nvSpPr>
            <p:spPr bwMode="auto">
              <a:xfrm>
                <a:off x="1735" y="2503"/>
                <a:ext cx="754" cy="753"/>
              </a:xfrm>
              <a:custGeom>
                <a:avLst/>
                <a:gdLst>
                  <a:gd name="T0" fmla="*/ 22 w 1507"/>
                  <a:gd name="T1" fmla="*/ 15 h 1506"/>
                  <a:gd name="T2" fmla="*/ 20 w 1507"/>
                  <a:gd name="T3" fmla="*/ 19 h 1506"/>
                  <a:gd name="T4" fmla="*/ 17 w 1507"/>
                  <a:gd name="T5" fmla="*/ 21 h 1506"/>
                  <a:gd name="T6" fmla="*/ 13 w 1507"/>
                  <a:gd name="T7" fmla="*/ 23 h 1506"/>
                  <a:gd name="T8" fmla="*/ 9 w 1507"/>
                  <a:gd name="T9" fmla="*/ 22 h 1506"/>
                  <a:gd name="T10" fmla="*/ 5 w 1507"/>
                  <a:gd name="T11" fmla="*/ 20 h 1506"/>
                  <a:gd name="T12" fmla="*/ 3 w 1507"/>
                  <a:gd name="T13" fmla="*/ 17 h 1506"/>
                  <a:gd name="T14" fmla="*/ 2 w 1507"/>
                  <a:gd name="T15" fmla="*/ 13 h 1506"/>
                  <a:gd name="T16" fmla="*/ 2 w 1507"/>
                  <a:gd name="T17" fmla="*/ 9 h 1506"/>
                  <a:gd name="T18" fmla="*/ 4 w 1507"/>
                  <a:gd name="T19" fmla="*/ 6 h 1506"/>
                  <a:gd name="T20" fmla="*/ 7 w 1507"/>
                  <a:gd name="T21" fmla="*/ 3 h 1506"/>
                  <a:gd name="T22" fmla="*/ 11 w 1507"/>
                  <a:gd name="T23" fmla="*/ 2 h 1506"/>
                  <a:gd name="T24" fmla="*/ 15 w 1507"/>
                  <a:gd name="T25" fmla="*/ 2 h 1506"/>
                  <a:gd name="T26" fmla="*/ 19 w 1507"/>
                  <a:gd name="T27" fmla="*/ 4 h 1506"/>
                  <a:gd name="T28" fmla="*/ 21 w 1507"/>
                  <a:gd name="T29" fmla="*/ 7 h 1506"/>
                  <a:gd name="T30" fmla="*/ 22 w 1507"/>
                  <a:gd name="T31" fmla="*/ 11 h 1506"/>
                  <a:gd name="T32" fmla="*/ 1 w 1507"/>
                  <a:gd name="T33" fmla="*/ 11 h 1506"/>
                  <a:gd name="T34" fmla="*/ 1 w 1507"/>
                  <a:gd name="T35" fmla="*/ 9 h 1506"/>
                  <a:gd name="T36" fmla="*/ 2 w 1507"/>
                  <a:gd name="T37" fmla="*/ 7 h 1506"/>
                  <a:gd name="T38" fmla="*/ 3 w 1507"/>
                  <a:gd name="T39" fmla="*/ 5 h 1506"/>
                  <a:gd name="T40" fmla="*/ 5 w 1507"/>
                  <a:gd name="T41" fmla="*/ 3 h 1506"/>
                  <a:gd name="T42" fmla="*/ 7 w 1507"/>
                  <a:gd name="T43" fmla="*/ 2 h 1506"/>
                  <a:gd name="T44" fmla="*/ 9 w 1507"/>
                  <a:gd name="T45" fmla="*/ 1 h 1506"/>
                  <a:gd name="T46" fmla="*/ 11 w 1507"/>
                  <a:gd name="T47" fmla="*/ 1 h 1506"/>
                  <a:gd name="T48" fmla="*/ 13 w 1507"/>
                  <a:gd name="T49" fmla="*/ 1 h 1506"/>
                  <a:gd name="T50" fmla="*/ 16 w 1507"/>
                  <a:gd name="T51" fmla="*/ 1 h 1506"/>
                  <a:gd name="T52" fmla="*/ 18 w 1507"/>
                  <a:gd name="T53" fmla="*/ 2 h 1506"/>
                  <a:gd name="T54" fmla="*/ 20 w 1507"/>
                  <a:gd name="T55" fmla="*/ 3 h 1506"/>
                  <a:gd name="T56" fmla="*/ 21 w 1507"/>
                  <a:gd name="T57" fmla="*/ 5 h 1506"/>
                  <a:gd name="T58" fmla="*/ 23 w 1507"/>
                  <a:gd name="T59" fmla="*/ 7 h 1506"/>
                  <a:gd name="T60" fmla="*/ 24 w 1507"/>
                  <a:gd name="T61" fmla="*/ 9 h 1506"/>
                  <a:gd name="T62" fmla="*/ 24 w 1507"/>
                  <a:gd name="T63" fmla="*/ 11 h 1506"/>
                  <a:gd name="T64" fmla="*/ 24 w 1507"/>
                  <a:gd name="T65" fmla="*/ 13 h 1506"/>
                  <a:gd name="T66" fmla="*/ 24 w 1507"/>
                  <a:gd name="T67" fmla="*/ 16 h 1506"/>
                  <a:gd name="T68" fmla="*/ 23 w 1507"/>
                  <a:gd name="T69" fmla="*/ 18 h 1506"/>
                  <a:gd name="T70" fmla="*/ 21 w 1507"/>
                  <a:gd name="T71" fmla="*/ 20 h 1506"/>
                  <a:gd name="T72" fmla="*/ 20 w 1507"/>
                  <a:gd name="T73" fmla="*/ 21 h 1506"/>
                  <a:gd name="T74" fmla="*/ 18 w 1507"/>
                  <a:gd name="T75" fmla="*/ 23 h 1506"/>
                  <a:gd name="T76" fmla="*/ 16 w 1507"/>
                  <a:gd name="T77" fmla="*/ 23 h 1506"/>
                  <a:gd name="T78" fmla="*/ 13 w 1507"/>
                  <a:gd name="T79" fmla="*/ 24 h 1506"/>
                  <a:gd name="T80" fmla="*/ 11 w 1507"/>
                  <a:gd name="T81" fmla="*/ 24 h 1506"/>
                  <a:gd name="T82" fmla="*/ 9 w 1507"/>
                  <a:gd name="T83" fmla="*/ 23 h 1506"/>
                  <a:gd name="T84" fmla="*/ 7 w 1507"/>
                  <a:gd name="T85" fmla="*/ 23 h 1506"/>
                  <a:gd name="T86" fmla="*/ 5 w 1507"/>
                  <a:gd name="T87" fmla="*/ 21 h 1506"/>
                  <a:gd name="T88" fmla="*/ 3 w 1507"/>
                  <a:gd name="T89" fmla="*/ 20 h 1506"/>
                  <a:gd name="T90" fmla="*/ 2 w 1507"/>
                  <a:gd name="T91" fmla="*/ 18 h 1506"/>
                  <a:gd name="T92" fmla="*/ 1 w 1507"/>
                  <a:gd name="T93" fmla="*/ 16 h 1506"/>
                  <a:gd name="T94" fmla="*/ 1 w 1507"/>
                  <a:gd name="T95" fmla="*/ 13 h 15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07" h="1506">
                    <a:moveTo>
                      <a:pt x="1405" y="752"/>
                    </a:moveTo>
                    <a:lnTo>
                      <a:pt x="1401" y="820"/>
                    </a:lnTo>
                    <a:lnTo>
                      <a:pt x="1391" y="884"/>
                    </a:lnTo>
                    <a:lnTo>
                      <a:pt x="1375" y="947"/>
                    </a:lnTo>
                    <a:lnTo>
                      <a:pt x="1353" y="1008"/>
                    </a:lnTo>
                    <a:lnTo>
                      <a:pt x="1325" y="1066"/>
                    </a:lnTo>
                    <a:lnTo>
                      <a:pt x="1292" y="1121"/>
                    </a:lnTo>
                    <a:lnTo>
                      <a:pt x="1254" y="1172"/>
                    </a:lnTo>
                    <a:lnTo>
                      <a:pt x="1211" y="1219"/>
                    </a:lnTo>
                    <a:lnTo>
                      <a:pt x="1164" y="1262"/>
                    </a:lnTo>
                    <a:lnTo>
                      <a:pt x="1112" y="1300"/>
                    </a:lnTo>
                    <a:lnTo>
                      <a:pt x="1058" y="1333"/>
                    </a:lnTo>
                    <a:lnTo>
                      <a:pt x="999" y="1362"/>
                    </a:lnTo>
                    <a:lnTo>
                      <a:pt x="938" y="1384"/>
                    </a:lnTo>
                    <a:lnTo>
                      <a:pt x="875" y="1400"/>
                    </a:lnTo>
                    <a:lnTo>
                      <a:pt x="808" y="1411"/>
                    </a:lnTo>
                    <a:lnTo>
                      <a:pt x="740" y="1414"/>
                    </a:lnTo>
                    <a:lnTo>
                      <a:pt x="672" y="1411"/>
                    </a:lnTo>
                    <a:lnTo>
                      <a:pt x="607" y="1400"/>
                    </a:lnTo>
                    <a:lnTo>
                      <a:pt x="543" y="1384"/>
                    </a:lnTo>
                    <a:lnTo>
                      <a:pt x="482" y="1362"/>
                    </a:lnTo>
                    <a:lnTo>
                      <a:pt x="423" y="1335"/>
                    </a:lnTo>
                    <a:lnTo>
                      <a:pt x="369" y="1301"/>
                    </a:lnTo>
                    <a:lnTo>
                      <a:pt x="319" y="1263"/>
                    </a:lnTo>
                    <a:lnTo>
                      <a:pt x="271" y="1219"/>
                    </a:lnTo>
                    <a:lnTo>
                      <a:pt x="229" y="1173"/>
                    </a:lnTo>
                    <a:lnTo>
                      <a:pt x="190" y="1121"/>
                    </a:lnTo>
                    <a:lnTo>
                      <a:pt x="157" y="1067"/>
                    </a:lnTo>
                    <a:lnTo>
                      <a:pt x="129" y="1010"/>
                    </a:lnTo>
                    <a:lnTo>
                      <a:pt x="107" y="949"/>
                    </a:lnTo>
                    <a:lnTo>
                      <a:pt x="91" y="885"/>
                    </a:lnTo>
                    <a:lnTo>
                      <a:pt x="80" y="821"/>
                    </a:lnTo>
                    <a:lnTo>
                      <a:pt x="77" y="753"/>
                    </a:lnTo>
                    <a:lnTo>
                      <a:pt x="80" y="685"/>
                    </a:lnTo>
                    <a:lnTo>
                      <a:pt x="89" y="619"/>
                    </a:lnTo>
                    <a:lnTo>
                      <a:pt x="105" y="556"/>
                    </a:lnTo>
                    <a:lnTo>
                      <a:pt x="129" y="495"/>
                    </a:lnTo>
                    <a:lnTo>
                      <a:pt x="156" y="437"/>
                    </a:lnTo>
                    <a:lnTo>
                      <a:pt x="190" y="383"/>
                    </a:lnTo>
                    <a:lnTo>
                      <a:pt x="228" y="331"/>
                    </a:lnTo>
                    <a:lnTo>
                      <a:pt x="270" y="285"/>
                    </a:lnTo>
                    <a:lnTo>
                      <a:pt x="317" y="241"/>
                    </a:lnTo>
                    <a:lnTo>
                      <a:pt x="369" y="203"/>
                    </a:lnTo>
                    <a:lnTo>
                      <a:pt x="423" y="171"/>
                    </a:lnTo>
                    <a:lnTo>
                      <a:pt x="482" y="142"/>
                    </a:lnTo>
                    <a:lnTo>
                      <a:pt x="543" y="120"/>
                    </a:lnTo>
                    <a:lnTo>
                      <a:pt x="607" y="104"/>
                    </a:lnTo>
                    <a:lnTo>
                      <a:pt x="673" y="94"/>
                    </a:lnTo>
                    <a:lnTo>
                      <a:pt x="741" y="90"/>
                    </a:lnTo>
                    <a:lnTo>
                      <a:pt x="809" y="94"/>
                    </a:lnTo>
                    <a:lnTo>
                      <a:pt x="875" y="104"/>
                    </a:lnTo>
                    <a:lnTo>
                      <a:pt x="938" y="120"/>
                    </a:lnTo>
                    <a:lnTo>
                      <a:pt x="999" y="142"/>
                    </a:lnTo>
                    <a:lnTo>
                      <a:pt x="1058" y="170"/>
                    </a:lnTo>
                    <a:lnTo>
                      <a:pt x="1112" y="203"/>
                    </a:lnTo>
                    <a:lnTo>
                      <a:pt x="1163" y="241"/>
                    </a:lnTo>
                    <a:lnTo>
                      <a:pt x="1210" y="284"/>
                    </a:lnTo>
                    <a:lnTo>
                      <a:pt x="1253" y="331"/>
                    </a:lnTo>
                    <a:lnTo>
                      <a:pt x="1292" y="383"/>
                    </a:lnTo>
                    <a:lnTo>
                      <a:pt x="1324" y="437"/>
                    </a:lnTo>
                    <a:lnTo>
                      <a:pt x="1353" y="495"/>
                    </a:lnTo>
                    <a:lnTo>
                      <a:pt x="1375" y="556"/>
                    </a:lnTo>
                    <a:lnTo>
                      <a:pt x="1391" y="619"/>
                    </a:lnTo>
                    <a:lnTo>
                      <a:pt x="1401" y="684"/>
                    </a:lnTo>
                    <a:lnTo>
                      <a:pt x="1405" y="752"/>
                    </a:lnTo>
                    <a:close/>
                    <a:moveTo>
                      <a:pt x="0" y="754"/>
                    </a:moveTo>
                    <a:lnTo>
                      <a:pt x="1" y="715"/>
                    </a:lnTo>
                    <a:lnTo>
                      <a:pt x="3" y="677"/>
                    </a:lnTo>
                    <a:lnTo>
                      <a:pt x="9" y="640"/>
                    </a:lnTo>
                    <a:lnTo>
                      <a:pt x="14" y="603"/>
                    </a:lnTo>
                    <a:lnTo>
                      <a:pt x="24" y="566"/>
                    </a:lnTo>
                    <a:lnTo>
                      <a:pt x="33" y="530"/>
                    </a:lnTo>
                    <a:lnTo>
                      <a:pt x="46" y="496"/>
                    </a:lnTo>
                    <a:lnTo>
                      <a:pt x="58" y="461"/>
                    </a:lnTo>
                    <a:lnTo>
                      <a:pt x="73" y="428"/>
                    </a:lnTo>
                    <a:lnTo>
                      <a:pt x="91" y="396"/>
                    </a:lnTo>
                    <a:lnTo>
                      <a:pt x="108" y="363"/>
                    </a:lnTo>
                    <a:lnTo>
                      <a:pt x="127" y="333"/>
                    </a:lnTo>
                    <a:lnTo>
                      <a:pt x="149" y="303"/>
                    </a:lnTo>
                    <a:lnTo>
                      <a:pt x="171" y="275"/>
                    </a:lnTo>
                    <a:lnTo>
                      <a:pt x="195" y="248"/>
                    </a:lnTo>
                    <a:lnTo>
                      <a:pt x="220" y="222"/>
                    </a:lnTo>
                    <a:lnTo>
                      <a:pt x="246" y="196"/>
                    </a:lnTo>
                    <a:lnTo>
                      <a:pt x="274" y="173"/>
                    </a:lnTo>
                    <a:lnTo>
                      <a:pt x="301" y="150"/>
                    </a:lnTo>
                    <a:lnTo>
                      <a:pt x="331" y="129"/>
                    </a:lnTo>
                    <a:lnTo>
                      <a:pt x="362" y="110"/>
                    </a:lnTo>
                    <a:lnTo>
                      <a:pt x="393" y="91"/>
                    </a:lnTo>
                    <a:lnTo>
                      <a:pt x="426" y="75"/>
                    </a:lnTo>
                    <a:lnTo>
                      <a:pt x="459" y="60"/>
                    </a:lnTo>
                    <a:lnTo>
                      <a:pt x="494" y="46"/>
                    </a:lnTo>
                    <a:lnTo>
                      <a:pt x="528" y="35"/>
                    </a:lnTo>
                    <a:lnTo>
                      <a:pt x="564" y="25"/>
                    </a:lnTo>
                    <a:lnTo>
                      <a:pt x="601" y="15"/>
                    </a:lnTo>
                    <a:lnTo>
                      <a:pt x="638" y="10"/>
                    </a:lnTo>
                    <a:lnTo>
                      <a:pt x="676" y="4"/>
                    </a:lnTo>
                    <a:lnTo>
                      <a:pt x="714" y="1"/>
                    </a:lnTo>
                    <a:lnTo>
                      <a:pt x="753" y="0"/>
                    </a:lnTo>
                    <a:lnTo>
                      <a:pt x="792" y="1"/>
                    </a:lnTo>
                    <a:lnTo>
                      <a:pt x="830" y="4"/>
                    </a:lnTo>
                    <a:lnTo>
                      <a:pt x="868" y="10"/>
                    </a:lnTo>
                    <a:lnTo>
                      <a:pt x="905" y="15"/>
                    </a:lnTo>
                    <a:lnTo>
                      <a:pt x="942" y="25"/>
                    </a:lnTo>
                    <a:lnTo>
                      <a:pt x="977" y="34"/>
                    </a:lnTo>
                    <a:lnTo>
                      <a:pt x="1012" y="46"/>
                    </a:lnTo>
                    <a:lnTo>
                      <a:pt x="1047" y="60"/>
                    </a:lnTo>
                    <a:lnTo>
                      <a:pt x="1080" y="75"/>
                    </a:lnTo>
                    <a:lnTo>
                      <a:pt x="1112" y="91"/>
                    </a:lnTo>
                    <a:lnTo>
                      <a:pt x="1144" y="110"/>
                    </a:lnTo>
                    <a:lnTo>
                      <a:pt x="1174" y="129"/>
                    </a:lnTo>
                    <a:lnTo>
                      <a:pt x="1204" y="150"/>
                    </a:lnTo>
                    <a:lnTo>
                      <a:pt x="1232" y="173"/>
                    </a:lnTo>
                    <a:lnTo>
                      <a:pt x="1260" y="196"/>
                    </a:lnTo>
                    <a:lnTo>
                      <a:pt x="1286" y="222"/>
                    </a:lnTo>
                    <a:lnTo>
                      <a:pt x="1311" y="248"/>
                    </a:lnTo>
                    <a:lnTo>
                      <a:pt x="1335" y="275"/>
                    </a:lnTo>
                    <a:lnTo>
                      <a:pt x="1358" y="303"/>
                    </a:lnTo>
                    <a:lnTo>
                      <a:pt x="1378" y="333"/>
                    </a:lnTo>
                    <a:lnTo>
                      <a:pt x="1398" y="363"/>
                    </a:lnTo>
                    <a:lnTo>
                      <a:pt x="1416" y="394"/>
                    </a:lnTo>
                    <a:lnTo>
                      <a:pt x="1432" y="428"/>
                    </a:lnTo>
                    <a:lnTo>
                      <a:pt x="1447" y="461"/>
                    </a:lnTo>
                    <a:lnTo>
                      <a:pt x="1461" y="495"/>
                    </a:lnTo>
                    <a:lnTo>
                      <a:pt x="1473" y="529"/>
                    </a:lnTo>
                    <a:lnTo>
                      <a:pt x="1483" y="565"/>
                    </a:lnTo>
                    <a:lnTo>
                      <a:pt x="1491" y="602"/>
                    </a:lnTo>
                    <a:lnTo>
                      <a:pt x="1498" y="639"/>
                    </a:lnTo>
                    <a:lnTo>
                      <a:pt x="1503" y="677"/>
                    </a:lnTo>
                    <a:lnTo>
                      <a:pt x="1506" y="715"/>
                    </a:lnTo>
                    <a:lnTo>
                      <a:pt x="1507" y="753"/>
                    </a:lnTo>
                    <a:lnTo>
                      <a:pt x="1506" y="792"/>
                    </a:lnTo>
                    <a:lnTo>
                      <a:pt x="1504" y="830"/>
                    </a:lnTo>
                    <a:lnTo>
                      <a:pt x="1498" y="867"/>
                    </a:lnTo>
                    <a:lnTo>
                      <a:pt x="1492" y="904"/>
                    </a:lnTo>
                    <a:lnTo>
                      <a:pt x="1483" y="941"/>
                    </a:lnTo>
                    <a:lnTo>
                      <a:pt x="1474" y="976"/>
                    </a:lnTo>
                    <a:lnTo>
                      <a:pt x="1461" y="1011"/>
                    </a:lnTo>
                    <a:lnTo>
                      <a:pt x="1449" y="1045"/>
                    </a:lnTo>
                    <a:lnTo>
                      <a:pt x="1432" y="1079"/>
                    </a:lnTo>
                    <a:lnTo>
                      <a:pt x="1416" y="1111"/>
                    </a:lnTo>
                    <a:lnTo>
                      <a:pt x="1398" y="1142"/>
                    </a:lnTo>
                    <a:lnTo>
                      <a:pt x="1378" y="1173"/>
                    </a:lnTo>
                    <a:lnTo>
                      <a:pt x="1358" y="1202"/>
                    </a:lnTo>
                    <a:lnTo>
                      <a:pt x="1336" y="1231"/>
                    </a:lnTo>
                    <a:lnTo>
                      <a:pt x="1311" y="1259"/>
                    </a:lnTo>
                    <a:lnTo>
                      <a:pt x="1286" y="1285"/>
                    </a:lnTo>
                    <a:lnTo>
                      <a:pt x="1261" y="1309"/>
                    </a:lnTo>
                    <a:lnTo>
                      <a:pt x="1233" y="1333"/>
                    </a:lnTo>
                    <a:lnTo>
                      <a:pt x="1204" y="1355"/>
                    </a:lnTo>
                    <a:lnTo>
                      <a:pt x="1176" y="1377"/>
                    </a:lnTo>
                    <a:lnTo>
                      <a:pt x="1144" y="1397"/>
                    </a:lnTo>
                    <a:lnTo>
                      <a:pt x="1113" y="1414"/>
                    </a:lnTo>
                    <a:lnTo>
                      <a:pt x="1080" y="1431"/>
                    </a:lnTo>
                    <a:lnTo>
                      <a:pt x="1047" y="1446"/>
                    </a:lnTo>
                    <a:lnTo>
                      <a:pt x="1013" y="1460"/>
                    </a:lnTo>
                    <a:lnTo>
                      <a:pt x="977" y="1472"/>
                    </a:lnTo>
                    <a:lnTo>
                      <a:pt x="942" y="1482"/>
                    </a:lnTo>
                    <a:lnTo>
                      <a:pt x="906" y="1490"/>
                    </a:lnTo>
                    <a:lnTo>
                      <a:pt x="869" y="1497"/>
                    </a:lnTo>
                    <a:lnTo>
                      <a:pt x="831" y="1502"/>
                    </a:lnTo>
                    <a:lnTo>
                      <a:pt x="793" y="1505"/>
                    </a:lnTo>
                    <a:lnTo>
                      <a:pt x="754" y="1506"/>
                    </a:lnTo>
                    <a:lnTo>
                      <a:pt x="715" y="1505"/>
                    </a:lnTo>
                    <a:lnTo>
                      <a:pt x="677" y="1502"/>
                    </a:lnTo>
                    <a:lnTo>
                      <a:pt x="639" y="1497"/>
                    </a:lnTo>
                    <a:lnTo>
                      <a:pt x="602" y="1490"/>
                    </a:lnTo>
                    <a:lnTo>
                      <a:pt x="565" y="1482"/>
                    </a:lnTo>
                    <a:lnTo>
                      <a:pt x="529" y="1472"/>
                    </a:lnTo>
                    <a:lnTo>
                      <a:pt x="494" y="1460"/>
                    </a:lnTo>
                    <a:lnTo>
                      <a:pt x="460" y="1446"/>
                    </a:lnTo>
                    <a:lnTo>
                      <a:pt x="426" y="1431"/>
                    </a:lnTo>
                    <a:lnTo>
                      <a:pt x="393" y="1415"/>
                    </a:lnTo>
                    <a:lnTo>
                      <a:pt x="362" y="1397"/>
                    </a:lnTo>
                    <a:lnTo>
                      <a:pt x="331" y="1377"/>
                    </a:lnTo>
                    <a:lnTo>
                      <a:pt x="302" y="1356"/>
                    </a:lnTo>
                    <a:lnTo>
                      <a:pt x="274" y="1333"/>
                    </a:lnTo>
                    <a:lnTo>
                      <a:pt x="246" y="1310"/>
                    </a:lnTo>
                    <a:lnTo>
                      <a:pt x="220" y="1285"/>
                    </a:lnTo>
                    <a:lnTo>
                      <a:pt x="195" y="1259"/>
                    </a:lnTo>
                    <a:lnTo>
                      <a:pt x="171" y="1232"/>
                    </a:lnTo>
                    <a:lnTo>
                      <a:pt x="149" y="1203"/>
                    </a:lnTo>
                    <a:lnTo>
                      <a:pt x="129" y="1174"/>
                    </a:lnTo>
                    <a:lnTo>
                      <a:pt x="109" y="1143"/>
                    </a:lnTo>
                    <a:lnTo>
                      <a:pt x="91" y="1112"/>
                    </a:lnTo>
                    <a:lnTo>
                      <a:pt x="73" y="1080"/>
                    </a:lnTo>
                    <a:lnTo>
                      <a:pt x="58" y="1047"/>
                    </a:lnTo>
                    <a:lnTo>
                      <a:pt x="46" y="1012"/>
                    </a:lnTo>
                    <a:lnTo>
                      <a:pt x="33" y="977"/>
                    </a:lnTo>
                    <a:lnTo>
                      <a:pt x="24" y="942"/>
                    </a:lnTo>
                    <a:lnTo>
                      <a:pt x="14" y="905"/>
                    </a:lnTo>
                    <a:lnTo>
                      <a:pt x="9" y="868"/>
                    </a:lnTo>
                    <a:lnTo>
                      <a:pt x="3" y="831"/>
                    </a:lnTo>
                    <a:lnTo>
                      <a:pt x="1" y="793"/>
                    </a:lnTo>
                    <a:lnTo>
                      <a:pt x="0" y="754"/>
                    </a:lnTo>
                    <a:close/>
                  </a:path>
                </a:pathLst>
              </a:custGeom>
              <a:solidFill>
                <a:srgbClr val="848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3" name="Freeform 240">
                <a:extLst>
                  <a:ext uri="{FF2B5EF4-FFF2-40B4-BE49-F238E27FC236}">
                    <a16:creationId xmlns:a16="http://schemas.microsoft.com/office/drawing/2014/main" id="{23CF9211-D639-444A-A599-11E226D3B13C}"/>
                  </a:ext>
                </a:extLst>
              </p:cNvPr>
              <p:cNvSpPr>
                <a:spLocks noEditPoints="1"/>
              </p:cNvSpPr>
              <p:nvPr/>
            </p:nvSpPr>
            <p:spPr bwMode="auto">
              <a:xfrm>
                <a:off x="1737" y="2505"/>
                <a:ext cx="749" cy="748"/>
              </a:xfrm>
              <a:custGeom>
                <a:avLst/>
                <a:gdLst>
                  <a:gd name="T0" fmla="*/ 21 w 1499"/>
                  <a:gd name="T1" fmla="*/ 13 h 1497"/>
                  <a:gd name="T2" fmla="*/ 20 w 1499"/>
                  <a:gd name="T3" fmla="*/ 16 h 1497"/>
                  <a:gd name="T4" fmla="*/ 18 w 1499"/>
                  <a:gd name="T5" fmla="*/ 19 h 1497"/>
                  <a:gd name="T6" fmla="*/ 16 w 1499"/>
                  <a:gd name="T7" fmla="*/ 20 h 1497"/>
                  <a:gd name="T8" fmla="*/ 13 w 1499"/>
                  <a:gd name="T9" fmla="*/ 21 h 1497"/>
                  <a:gd name="T10" fmla="*/ 10 w 1499"/>
                  <a:gd name="T11" fmla="*/ 22 h 1497"/>
                  <a:gd name="T12" fmla="*/ 7 w 1499"/>
                  <a:gd name="T13" fmla="*/ 21 h 1497"/>
                  <a:gd name="T14" fmla="*/ 4 w 1499"/>
                  <a:gd name="T15" fmla="*/ 19 h 1497"/>
                  <a:gd name="T16" fmla="*/ 2 w 1499"/>
                  <a:gd name="T17" fmla="*/ 17 h 1497"/>
                  <a:gd name="T18" fmla="*/ 1 w 1499"/>
                  <a:gd name="T19" fmla="*/ 14 h 1497"/>
                  <a:gd name="T20" fmla="*/ 1 w 1499"/>
                  <a:gd name="T21" fmla="*/ 11 h 1497"/>
                  <a:gd name="T22" fmla="*/ 1 w 1499"/>
                  <a:gd name="T23" fmla="*/ 8 h 1497"/>
                  <a:gd name="T24" fmla="*/ 2 w 1499"/>
                  <a:gd name="T25" fmla="*/ 5 h 1497"/>
                  <a:gd name="T26" fmla="*/ 4 w 1499"/>
                  <a:gd name="T27" fmla="*/ 3 h 1497"/>
                  <a:gd name="T28" fmla="*/ 7 w 1499"/>
                  <a:gd name="T29" fmla="*/ 2 h 1497"/>
                  <a:gd name="T30" fmla="*/ 10 w 1499"/>
                  <a:gd name="T31" fmla="*/ 1 h 1497"/>
                  <a:gd name="T32" fmla="*/ 13 w 1499"/>
                  <a:gd name="T33" fmla="*/ 1 h 1497"/>
                  <a:gd name="T34" fmla="*/ 16 w 1499"/>
                  <a:gd name="T35" fmla="*/ 2 h 1497"/>
                  <a:gd name="T36" fmla="*/ 18 w 1499"/>
                  <a:gd name="T37" fmla="*/ 4 h 1497"/>
                  <a:gd name="T38" fmla="*/ 20 w 1499"/>
                  <a:gd name="T39" fmla="*/ 6 h 1497"/>
                  <a:gd name="T40" fmla="*/ 21 w 1499"/>
                  <a:gd name="T41" fmla="*/ 9 h 1497"/>
                  <a:gd name="T42" fmla="*/ 0 w 1499"/>
                  <a:gd name="T43" fmla="*/ 11 h 1497"/>
                  <a:gd name="T44" fmla="*/ 0 w 1499"/>
                  <a:gd name="T45" fmla="*/ 8 h 1497"/>
                  <a:gd name="T46" fmla="*/ 1 w 1499"/>
                  <a:gd name="T47" fmla="*/ 5 h 1497"/>
                  <a:gd name="T48" fmla="*/ 4 w 1499"/>
                  <a:gd name="T49" fmla="*/ 2 h 1497"/>
                  <a:gd name="T50" fmla="*/ 7 w 1499"/>
                  <a:gd name="T51" fmla="*/ 0 h 1497"/>
                  <a:gd name="T52" fmla="*/ 10 w 1499"/>
                  <a:gd name="T53" fmla="*/ 0 h 1497"/>
                  <a:gd name="T54" fmla="*/ 12 w 1499"/>
                  <a:gd name="T55" fmla="*/ 0 h 1497"/>
                  <a:gd name="T56" fmla="*/ 14 w 1499"/>
                  <a:gd name="T57" fmla="*/ 0 h 1497"/>
                  <a:gd name="T58" fmla="*/ 16 w 1499"/>
                  <a:gd name="T59" fmla="*/ 0 h 1497"/>
                  <a:gd name="T60" fmla="*/ 17 w 1499"/>
                  <a:gd name="T61" fmla="*/ 1 h 1497"/>
                  <a:gd name="T62" fmla="*/ 19 w 1499"/>
                  <a:gd name="T63" fmla="*/ 2 h 1497"/>
                  <a:gd name="T64" fmla="*/ 20 w 1499"/>
                  <a:gd name="T65" fmla="*/ 3 h 1497"/>
                  <a:gd name="T66" fmla="*/ 21 w 1499"/>
                  <a:gd name="T67" fmla="*/ 5 h 1497"/>
                  <a:gd name="T68" fmla="*/ 22 w 1499"/>
                  <a:gd name="T69" fmla="*/ 6 h 1497"/>
                  <a:gd name="T70" fmla="*/ 22 w 1499"/>
                  <a:gd name="T71" fmla="*/ 8 h 1497"/>
                  <a:gd name="T72" fmla="*/ 23 w 1499"/>
                  <a:gd name="T73" fmla="*/ 9 h 1497"/>
                  <a:gd name="T74" fmla="*/ 23 w 1499"/>
                  <a:gd name="T75" fmla="*/ 11 h 1497"/>
                  <a:gd name="T76" fmla="*/ 23 w 1499"/>
                  <a:gd name="T77" fmla="*/ 13 h 1497"/>
                  <a:gd name="T78" fmla="*/ 22 w 1499"/>
                  <a:gd name="T79" fmla="*/ 15 h 1497"/>
                  <a:gd name="T80" fmla="*/ 22 w 1499"/>
                  <a:gd name="T81" fmla="*/ 16 h 1497"/>
                  <a:gd name="T82" fmla="*/ 21 w 1499"/>
                  <a:gd name="T83" fmla="*/ 18 h 1497"/>
                  <a:gd name="T84" fmla="*/ 20 w 1499"/>
                  <a:gd name="T85" fmla="*/ 19 h 1497"/>
                  <a:gd name="T86" fmla="*/ 19 w 1499"/>
                  <a:gd name="T87" fmla="*/ 20 h 1497"/>
                  <a:gd name="T88" fmla="*/ 17 w 1499"/>
                  <a:gd name="T89" fmla="*/ 21 h 1497"/>
                  <a:gd name="T90" fmla="*/ 16 w 1499"/>
                  <a:gd name="T91" fmla="*/ 22 h 1497"/>
                  <a:gd name="T92" fmla="*/ 14 w 1499"/>
                  <a:gd name="T93" fmla="*/ 23 h 1497"/>
                  <a:gd name="T94" fmla="*/ 12 w 1499"/>
                  <a:gd name="T95" fmla="*/ 23 h 1497"/>
                  <a:gd name="T96" fmla="*/ 11 w 1499"/>
                  <a:gd name="T97" fmla="*/ 23 h 1497"/>
                  <a:gd name="T98" fmla="*/ 9 w 1499"/>
                  <a:gd name="T99" fmla="*/ 23 h 1497"/>
                  <a:gd name="T100" fmla="*/ 7 w 1499"/>
                  <a:gd name="T101" fmla="*/ 22 h 1497"/>
                  <a:gd name="T102" fmla="*/ 6 w 1499"/>
                  <a:gd name="T103" fmla="*/ 21 h 1497"/>
                  <a:gd name="T104" fmla="*/ 4 w 1499"/>
                  <a:gd name="T105" fmla="*/ 21 h 1497"/>
                  <a:gd name="T106" fmla="*/ 3 w 1499"/>
                  <a:gd name="T107" fmla="*/ 19 h 1497"/>
                  <a:gd name="T108" fmla="*/ 2 w 1499"/>
                  <a:gd name="T109" fmla="*/ 18 h 1497"/>
                  <a:gd name="T110" fmla="*/ 1 w 1499"/>
                  <a:gd name="T111" fmla="*/ 17 h 1497"/>
                  <a:gd name="T112" fmla="*/ 0 w 1499"/>
                  <a:gd name="T113" fmla="*/ 15 h 1497"/>
                  <a:gd name="T114" fmla="*/ 0 w 1499"/>
                  <a:gd name="T115" fmla="*/ 14 h 1497"/>
                  <a:gd name="T116" fmla="*/ 0 w 1499"/>
                  <a:gd name="T117" fmla="*/ 12 h 14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99" h="1497">
                    <a:moveTo>
                      <a:pt x="1402" y="747"/>
                    </a:moveTo>
                    <a:lnTo>
                      <a:pt x="1398" y="815"/>
                    </a:lnTo>
                    <a:lnTo>
                      <a:pt x="1388" y="880"/>
                    </a:lnTo>
                    <a:lnTo>
                      <a:pt x="1372" y="945"/>
                    </a:lnTo>
                    <a:lnTo>
                      <a:pt x="1350" y="1006"/>
                    </a:lnTo>
                    <a:lnTo>
                      <a:pt x="1321" y="1063"/>
                    </a:lnTo>
                    <a:lnTo>
                      <a:pt x="1288" y="1119"/>
                    </a:lnTo>
                    <a:lnTo>
                      <a:pt x="1250" y="1171"/>
                    </a:lnTo>
                    <a:lnTo>
                      <a:pt x="1207" y="1218"/>
                    </a:lnTo>
                    <a:lnTo>
                      <a:pt x="1160" y="1260"/>
                    </a:lnTo>
                    <a:lnTo>
                      <a:pt x="1109" y="1300"/>
                    </a:lnTo>
                    <a:lnTo>
                      <a:pt x="1054" y="1333"/>
                    </a:lnTo>
                    <a:lnTo>
                      <a:pt x="995" y="1361"/>
                    </a:lnTo>
                    <a:lnTo>
                      <a:pt x="934" y="1384"/>
                    </a:lnTo>
                    <a:lnTo>
                      <a:pt x="871" y="1400"/>
                    </a:lnTo>
                    <a:lnTo>
                      <a:pt x="804" y="1409"/>
                    </a:lnTo>
                    <a:lnTo>
                      <a:pt x="736" y="1413"/>
                    </a:lnTo>
                    <a:lnTo>
                      <a:pt x="668" y="1409"/>
                    </a:lnTo>
                    <a:lnTo>
                      <a:pt x="601" y="1400"/>
                    </a:lnTo>
                    <a:lnTo>
                      <a:pt x="537" y="1383"/>
                    </a:lnTo>
                    <a:lnTo>
                      <a:pt x="476" y="1361"/>
                    </a:lnTo>
                    <a:lnTo>
                      <a:pt x="417" y="1333"/>
                    </a:lnTo>
                    <a:lnTo>
                      <a:pt x="362" y="1300"/>
                    </a:lnTo>
                    <a:lnTo>
                      <a:pt x="310" y="1260"/>
                    </a:lnTo>
                    <a:lnTo>
                      <a:pt x="263" y="1218"/>
                    </a:lnTo>
                    <a:lnTo>
                      <a:pt x="220" y="1171"/>
                    </a:lnTo>
                    <a:lnTo>
                      <a:pt x="181" y="1120"/>
                    </a:lnTo>
                    <a:lnTo>
                      <a:pt x="147" y="1065"/>
                    </a:lnTo>
                    <a:lnTo>
                      <a:pt x="120" y="1006"/>
                    </a:lnTo>
                    <a:lnTo>
                      <a:pt x="97" y="945"/>
                    </a:lnTo>
                    <a:lnTo>
                      <a:pt x="81" y="881"/>
                    </a:lnTo>
                    <a:lnTo>
                      <a:pt x="70" y="816"/>
                    </a:lnTo>
                    <a:lnTo>
                      <a:pt x="67" y="748"/>
                    </a:lnTo>
                    <a:lnTo>
                      <a:pt x="70" y="680"/>
                    </a:lnTo>
                    <a:lnTo>
                      <a:pt x="81" y="614"/>
                    </a:lnTo>
                    <a:lnTo>
                      <a:pt x="97" y="550"/>
                    </a:lnTo>
                    <a:lnTo>
                      <a:pt x="120" y="488"/>
                    </a:lnTo>
                    <a:lnTo>
                      <a:pt x="147" y="431"/>
                    </a:lnTo>
                    <a:lnTo>
                      <a:pt x="181" y="376"/>
                    </a:lnTo>
                    <a:lnTo>
                      <a:pt x="219" y="324"/>
                    </a:lnTo>
                    <a:lnTo>
                      <a:pt x="263" y="276"/>
                    </a:lnTo>
                    <a:lnTo>
                      <a:pt x="310" y="234"/>
                    </a:lnTo>
                    <a:lnTo>
                      <a:pt x="362" y="195"/>
                    </a:lnTo>
                    <a:lnTo>
                      <a:pt x="417" y="161"/>
                    </a:lnTo>
                    <a:lnTo>
                      <a:pt x="475" y="134"/>
                    </a:lnTo>
                    <a:lnTo>
                      <a:pt x="537" y="111"/>
                    </a:lnTo>
                    <a:lnTo>
                      <a:pt x="601" y="94"/>
                    </a:lnTo>
                    <a:lnTo>
                      <a:pt x="667" y="84"/>
                    </a:lnTo>
                    <a:lnTo>
                      <a:pt x="736" y="81"/>
                    </a:lnTo>
                    <a:lnTo>
                      <a:pt x="804" y="84"/>
                    </a:lnTo>
                    <a:lnTo>
                      <a:pt x="871" y="94"/>
                    </a:lnTo>
                    <a:lnTo>
                      <a:pt x="934" y="111"/>
                    </a:lnTo>
                    <a:lnTo>
                      <a:pt x="995" y="134"/>
                    </a:lnTo>
                    <a:lnTo>
                      <a:pt x="1054" y="161"/>
                    </a:lnTo>
                    <a:lnTo>
                      <a:pt x="1109" y="195"/>
                    </a:lnTo>
                    <a:lnTo>
                      <a:pt x="1160" y="234"/>
                    </a:lnTo>
                    <a:lnTo>
                      <a:pt x="1207" y="276"/>
                    </a:lnTo>
                    <a:lnTo>
                      <a:pt x="1251" y="324"/>
                    </a:lnTo>
                    <a:lnTo>
                      <a:pt x="1289" y="376"/>
                    </a:lnTo>
                    <a:lnTo>
                      <a:pt x="1322" y="430"/>
                    </a:lnTo>
                    <a:lnTo>
                      <a:pt x="1350" y="488"/>
                    </a:lnTo>
                    <a:lnTo>
                      <a:pt x="1372" y="550"/>
                    </a:lnTo>
                    <a:lnTo>
                      <a:pt x="1389" y="613"/>
                    </a:lnTo>
                    <a:lnTo>
                      <a:pt x="1398" y="679"/>
                    </a:lnTo>
                    <a:lnTo>
                      <a:pt x="1402" y="747"/>
                    </a:lnTo>
                    <a:close/>
                    <a:moveTo>
                      <a:pt x="0" y="750"/>
                    </a:moveTo>
                    <a:lnTo>
                      <a:pt x="3" y="674"/>
                    </a:lnTo>
                    <a:lnTo>
                      <a:pt x="15" y="599"/>
                    </a:lnTo>
                    <a:lnTo>
                      <a:pt x="33" y="528"/>
                    </a:lnTo>
                    <a:lnTo>
                      <a:pt x="59" y="459"/>
                    </a:lnTo>
                    <a:lnTo>
                      <a:pt x="90" y="393"/>
                    </a:lnTo>
                    <a:lnTo>
                      <a:pt x="127" y="332"/>
                    </a:lnTo>
                    <a:lnTo>
                      <a:pt x="170" y="274"/>
                    </a:lnTo>
                    <a:lnTo>
                      <a:pt x="219" y="220"/>
                    </a:lnTo>
                    <a:lnTo>
                      <a:pt x="272" y="172"/>
                    </a:lnTo>
                    <a:lnTo>
                      <a:pt x="328" y="129"/>
                    </a:lnTo>
                    <a:lnTo>
                      <a:pt x="390" y="91"/>
                    </a:lnTo>
                    <a:lnTo>
                      <a:pt x="456" y="59"/>
                    </a:lnTo>
                    <a:lnTo>
                      <a:pt x="524" y="33"/>
                    </a:lnTo>
                    <a:lnTo>
                      <a:pt x="597" y="15"/>
                    </a:lnTo>
                    <a:lnTo>
                      <a:pt x="670" y="3"/>
                    </a:lnTo>
                    <a:lnTo>
                      <a:pt x="748" y="0"/>
                    </a:lnTo>
                    <a:lnTo>
                      <a:pt x="787" y="1"/>
                    </a:lnTo>
                    <a:lnTo>
                      <a:pt x="825" y="3"/>
                    </a:lnTo>
                    <a:lnTo>
                      <a:pt x="862" y="9"/>
                    </a:lnTo>
                    <a:lnTo>
                      <a:pt x="898" y="15"/>
                    </a:lnTo>
                    <a:lnTo>
                      <a:pt x="935" y="24"/>
                    </a:lnTo>
                    <a:lnTo>
                      <a:pt x="971" y="33"/>
                    </a:lnTo>
                    <a:lnTo>
                      <a:pt x="1006" y="46"/>
                    </a:lnTo>
                    <a:lnTo>
                      <a:pt x="1040" y="59"/>
                    </a:lnTo>
                    <a:lnTo>
                      <a:pt x="1072" y="74"/>
                    </a:lnTo>
                    <a:lnTo>
                      <a:pt x="1106" y="91"/>
                    </a:lnTo>
                    <a:lnTo>
                      <a:pt x="1137" y="109"/>
                    </a:lnTo>
                    <a:lnTo>
                      <a:pt x="1167" y="129"/>
                    </a:lnTo>
                    <a:lnTo>
                      <a:pt x="1197" y="150"/>
                    </a:lnTo>
                    <a:lnTo>
                      <a:pt x="1224" y="172"/>
                    </a:lnTo>
                    <a:lnTo>
                      <a:pt x="1252" y="196"/>
                    </a:lnTo>
                    <a:lnTo>
                      <a:pt x="1279" y="220"/>
                    </a:lnTo>
                    <a:lnTo>
                      <a:pt x="1303" y="247"/>
                    </a:lnTo>
                    <a:lnTo>
                      <a:pt x="1327" y="273"/>
                    </a:lnTo>
                    <a:lnTo>
                      <a:pt x="1349" y="302"/>
                    </a:lnTo>
                    <a:lnTo>
                      <a:pt x="1370" y="331"/>
                    </a:lnTo>
                    <a:lnTo>
                      <a:pt x="1389" y="362"/>
                    </a:lnTo>
                    <a:lnTo>
                      <a:pt x="1408" y="393"/>
                    </a:lnTo>
                    <a:lnTo>
                      <a:pt x="1424" y="425"/>
                    </a:lnTo>
                    <a:lnTo>
                      <a:pt x="1439" y="459"/>
                    </a:lnTo>
                    <a:lnTo>
                      <a:pt x="1452" y="492"/>
                    </a:lnTo>
                    <a:lnTo>
                      <a:pt x="1464" y="526"/>
                    </a:lnTo>
                    <a:lnTo>
                      <a:pt x="1474" y="562"/>
                    </a:lnTo>
                    <a:lnTo>
                      <a:pt x="1482" y="599"/>
                    </a:lnTo>
                    <a:lnTo>
                      <a:pt x="1489" y="635"/>
                    </a:lnTo>
                    <a:lnTo>
                      <a:pt x="1494" y="673"/>
                    </a:lnTo>
                    <a:lnTo>
                      <a:pt x="1497" y="711"/>
                    </a:lnTo>
                    <a:lnTo>
                      <a:pt x="1499" y="749"/>
                    </a:lnTo>
                    <a:lnTo>
                      <a:pt x="1497" y="787"/>
                    </a:lnTo>
                    <a:lnTo>
                      <a:pt x="1494" y="825"/>
                    </a:lnTo>
                    <a:lnTo>
                      <a:pt x="1489" y="862"/>
                    </a:lnTo>
                    <a:lnTo>
                      <a:pt x="1482" y="899"/>
                    </a:lnTo>
                    <a:lnTo>
                      <a:pt x="1474" y="936"/>
                    </a:lnTo>
                    <a:lnTo>
                      <a:pt x="1464" y="970"/>
                    </a:lnTo>
                    <a:lnTo>
                      <a:pt x="1452" y="1005"/>
                    </a:lnTo>
                    <a:lnTo>
                      <a:pt x="1439" y="1039"/>
                    </a:lnTo>
                    <a:lnTo>
                      <a:pt x="1424" y="1073"/>
                    </a:lnTo>
                    <a:lnTo>
                      <a:pt x="1408" y="1105"/>
                    </a:lnTo>
                    <a:lnTo>
                      <a:pt x="1389" y="1136"/>
                    </a:lnTo>
                    <a:lnTo>
                      <a:pt x="1370" y="1166"/>
                    </a:lnTo>
                    <a:lnTo>
                      <a:pt x="1349" y="1195"/>
                    </a:lnTo>
                    <a:lnTo>
                      <a:pt x="1327" y="1224"/>
                    </a:lnTo>
                    <a:lnTo>
                      <a:pt x="1303" y="1250"/>
                    </a:lnTo>
                    <a:lnTo>
                      <a:pt x="1279" y="1277"/>
                    </a:lnTo>
                    <a:lnTo>
                      <a:pt x="1252" y="1302"/>
                    </a:lnTo>
                    <a:lnTo>
                      <a:pt x="1226" y="1325"/>
                    </a:lnTo>
                    <a:lnTo>
                      <a:pt x="1197" y="1347"/>
                    </a:lnTo>
                    <a:lnTo>
                      <a:pt x="1167" y="1368"/>
                    </a:lnTo>
                    <a:lnTo>
                      <a:pt x="1137" y="1387"/>
                    </a:lnTo>
                    <a:lnTo>
                      <a:pt x="1106" y="1406"/>
                    </a:lnTo>
                    <a:lnTo>
                      <a:pt x="1073" y="1422"/>
                    </a:lnTo>
                    <a:lnTo>
                      <a:pt x="1040" y="1437"/>
                    </a:lnTo>
                    <a:lnTo>
                      <a:pt x="1007" y="1451"/>
                    </a:lnTo>
                    <a:lnTo>
                      <a:pt x="971" y="1462"/>
                    </a:lnTo>
                    <a:lnTo>
                      <a:pt x="935" y="1472"/>
                    </a:lnTo>
                    <a:lnTo>
                      <a:pt x="900" y="1480"/>
                    </a:lnTo>
                    <a:lnTo>
                      <a:pt x="863" y="1487"/>
                    </a:lnTo>
                    <a:lnTo>
                      <a:pt x="825" y="1492"/>
                    </a:lnTo>
                    <a:lnTo>
                      <a:pt x="787" y="1495"/>
                    </a:lnTo>
                    <a:lnTo>
                      <a:pt x="749" y="1497"/>
                    </a:lnTo>
                    <a:lnTo>
                      <a:pt x="710" y="1495"/>
                    </a:lnTo>
                    <a:lnTo>
                      <a:pt x="671" y="1492"/>
                    </a:lnTo>
                    <a:lnTo>
                      <a:pt x="635" y="1487"/>
                    </a:lnTo>
                    <a:lnTo>
                      <a:pt x="598" y="1480"/>
                    </a:lnTo>
                    <a:lnTo>
                      <a:pt x="561" y="1472"/>
                    </a:lnTo>
                    <a:lnTo>
                      <a:pt x="525" y="1462"/>
                    </a:lnTo>
                    <a:lnTo>
                      <a:pt x="491" y="1451"/>
                    </a:lnTo>
                    <a:lnTo>
                      <a:pt x="457" y="1437"/>
                    </a:lnTo>
                    <a:lnTo>
                      <a:pt x="424" y="1422"/>
                    </a:lnTo>
                    <a:lnTo>
                      <a:pt x="392" y="1406"/>
                    </a:lnTo>
                    <a:lnTo>
                      <a:pt x="360" y="1387"/>
                    </a:lnTo>
                    <a:lnTo>
                      <a:pt x="329" y="1368"/>
                    </a:lnTo>
                    <a:lnTo>
                      <a:pt x="301" y="1347"/>
                    </a:lnTo>
                    <a:lnTo>
                      <a:pt x="272" y="1325"/>
                    </a:lnTo>
                    <a:lnTo>
                      <a:pt x="245" y="1302"/>
                    </a:lnTo>
                    <a:lnTo>
                      <a:pt x="219" y="1277"/>
                    </a:lnTo>
                    <a:lnTo>
                      <a:pt x="195" y="1251"/>
                    </a:lnTo>
                    <a:lnTo>
                      <a:pt x="172" y="1224"/>
                    </a:lnTo>
                    <a:lnTo>
                      <a:pt x="149" y="1196"/>
                    </a:lnTo>
                    <a:lnTo>
                      <a:pt x="128" y="1166"/>
                    </a:lnTo>
                    <a:lnTo>
                      <a:pt x="108" y="1136"/>
                    </a:lnTo>
                    <a:lnTo>
                      <a:pt x="91" y="1105"/>
                    </a:lnTo>
                    <a:lnTo>
                      <a:pt x="74" y="1073"/>
                    </a:lnTo>
                    <a:lnTo>
                      <a:pt x="59" y="1040"/>
                    </a:lnTo>
                    <a:lnTo>
                      <a:pt x="46" y="1006"/>
                    </a:lnTo>
                    <a:lnTo>
                      <a:pt x="35" y="971"/>
                    </a:lnTo>
                    <a:lnTo>
                      <a:pt x="24" y="937"/>
                    </a:lnTo>
                    <a:lnTo>
                      <a:pt x="15" y="900"/>
                    </a:lnTo>
                    <a:lnTo>
                      <a:pt x="9" y="863"/>
                    </a:lnTo>
                    <a:lnTo>
                      <a:pt x="5" y="826"/>
                    </a:lnTo>
                    <a:lnTo>
                      <a:pt x="1" y="788"/>
                    </a:lnTo>
                    <a:lnTo>
                      <a:pt x="0" y="750"/>
                    </a:lnTo>
                    <a:close/>
                  </a:path>
                </a:pathLst>
              </a:custGeom>
              <a:solidFill>
                <a:srgbClr val="919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4" name="Freeform 241">
                <a:extLst>
                  <a:ext uri="{FF2B5EF4-FFF2-40B4-BE49-F238E27FC236}">
                    <a16:creationId xmlns:a16="http://schemas.microsoft.com/office/drawing/2014/main" id="{BD1FE814-4AE4-470E-9143-D6876866C15F}"/>
                  </a:ext>
                </a:extLst>
              </p:cNvPr>
              <p:cNvSpPr>
                <a:spLocks noEditPoints="1"/>
              </p:cNvSpPr>
              <p:nvPr/>
            </p:nvSpPr>
            <p:spPr bwMode="auto">
              <a:xfrm>
                <a:off x="1739" y="2508"/>
                <a:ext cx="744" cy="742"/>
              </a:xfrm>
              <a:custGeom>
                <a:avLst/>
                <a:gdLst>
                  <a:gd name="T0" fmla="*/ 21 w 1489"/>
                  <a:gd name="T1" fmla="*/ 13 h 1485"/>
                  <a:gd name="T2" fmla="*/ 20 w 1489"/>
                  <a:gd name="T3" fmla="*/ 16 h 1485"/>
                  <a:gd name="T4" fmla="*/ 18 w 1489"/>
                  <a:gd name="T5" fmla="*/ 18 h 1485"/>
                  <a:gd name="T6" fmla="*/ 16 w 1489"/>
                  <a:gd name="T7" fmla="*/ 20 h 1485"/>
                  <a:gd name="T8" fmla="*/ 13 w 1489"/>
                  <a:gd name="T9" fmla="*/ 21 h 1485"/>
                  <a:gd name="T10" fmla="*/ 10 w 1489"/>
                  <a:gd name="T11" fmla="*/ 21 h 1485"/>
                  <a:gd name="T12" fmla="*/ 7 w 1489"/>
                  <a:gd name="T13" fmla="*/ 21 h 1485"/>
                  <a:gd name="T14" fmla="*/ 4 w 1489"/>
                  <a:gd name="T15" fmla="*/ 19 h 1485"/>
                  <a:gd name="T16" fmla="*/ 2 w 1489"/>
                  <a:gd name="T17" fmla="*/ 17 h 1485"/>
                  <a:gd name="T18" fmla="*/ 1 w 1489"/>
                  <a:gd name="T19" fmla="*/ 14 h 1485"/>
                  <a:gd name="T20" fmla="*/ 0 w 1489"/>
                  <a:gd name="T21" fmla="*/ 11 h 1485"/>
                  <a:gd name="T22" fmla="*/ 1 w 1489"/>
                  <a:gd name="T23" fmla="*/ 8 h 1485"/>
                  <a:gd name="T24" fmla="*/ 2 w 1489"/>
                  <a:gd name="T25" fmla="*/ 5 h 1485"/>
                  <a:gd name="T26" fmla="*/ 4 w 1489"/>
                  <a:gd name="T27" fmla="*/ 3 h 1485"/>
                  <a:gd name="T28" fmla="*/ 7 w 1489"/>
                  <a:gd name="T29" fmla="*/ 1 h 1485"/>
                  <a:gd name="T30" fmla="*/ 10 w 1489"/>
                  <a:gd name="T31" fmla="*/ 1 h 1485"/>
                  <a:gd name="T32" fmla="*/ 13 w 1489"/>
                  <a:gd name="T33" fmla="*/ 1 h 1485"/>
                  <a:gd name="T34" fmla="*/ 16 w 1489"/>
                  <a:gd name="T35" fmla="*/ 2 h 1485"/>
                  <a:gd name="T36" fmla="*/ 18 w 1489"/>
                  <a:gd name="T37" fmla="*/ 4 h 1485"/>
                  <a:gd name="T38" fmla="*/ 20 w 1489"/>
                  <a:gd name="T39" fmla="*/ 6 h 1485"/>
                  <a:gd name="T40" fmla="*/ 21 w 1489"/>
                  <a:gd name="T41" fmla="*/ 9 h 1485"/>
                  <a:gd name="T42" fmla="*/ 0 w 1489"/>
                  <a:gd name="T43" fmla="*/ 11 h 1485"/>
                  <a:gd name="T44" fmla="*/ 0 w 1489"/>
                  <a:gd name="T45" fmla="*/ 8 h 1485"/>
                  <a:gd name="T46" fmla="*/ 1 w 1489"/>
                  <a:gd name="T47" fmla="*/ 5 h 1485"/>
                  <a:gd name="T48" fmla="*/ 4 w 1489"/>
                  <a:gd name="T49" fmla="*/ 2 h 1485"/>
                  <a:gd name="T50" fmla="*/ 7 w 1489"/>
                  <a:gd name="T51" fmla="*/ 0 h 1485"/>
                  <a:gd name="T52" fmla="*/ 10 w 1489"/>
                  <a:gd name="T53" fmla="*/ 0 h 1485"/>
                  <a:gd name="T54" fmla="*/ 13 w 1489"/>
                  <a:gd name="T55" fmla="*/ 0 h 1485"/>
                  <a:gd name="T56" fmla="*/ 17 w 1489"/>
                  <a:gd name="T57" fmla="*/ 1 h 1485"/>
                  <a:gd name="T58" fmla="*/ 19 w 1489"/>
                  <a:gd name="T59" fmla="*/ 3 h 1485"/>
                  <a:gd name="T60" fmla="*/ 21 w 1489"/>
                  <a:gd name="T61" fmla="*/ 6 h 1485"/>
                  <a:gd name="T62" fmla="*/ 23 w 1489"/>
                  <a:gd name="T63" fmla="*/ 9 h 1485"/>
                  <a:gd name="T64" fmla="*/ 23 w 1489"/>
                  <a:gd name="T65" fmla="*/ 12 h 1485"/>
                  <a:gd name="T66" fmla="*/ 22 w 1489"/>
                  <a:gd name="T67" fmla="*/ 16 h 1485"/>
                  <a:gd name="T68" fmla="*/ 20 w 1489"/>
                  <a:gd name="T69" fmla="*/ 18 h 1485"/>
                  <a:gd name="T70" fmla="*/ 18 w 1489"/>
                  <a:gd name="T71" fmla="*/ 21 h 1485"/>
                  <a:gd name="T72" fmla="*/ 15 w 1489"/>
                  <a:gd name="T73" fmla="*/ 22 h 1485"/>
                  <a:gd name="T74" fmla="*/ 11 w 1489"/>
                  <a:gd name="T75" fmla="*/ 23 h 1485"/>
                  <a:gd name="T76" fmla="*/ 8 w 1489"/>
                  <a:gd name="T77" fmla="*/ 22 h 1485"/>
                  <a:gd name="T78" fmla="*/ 5 w 1489"/>
                  <a:gd name="T79" fmla="*/ 21 h 1485"/>
                  <a:gd name="T80" fmla="*/ 2 w 1489"/>
                  <a:gd name="T81" fmla="*/ 18 h 1485"/>
                  <a:gd name="T82" fmla="*/ 0 w 1489"/>
                  <a:gd name="T83" fmla="*/ 16 h 1485"/>
                  <a:gd name="T84" fmla="*/ 0 w 1489"/>
                  <a:gd name="T85" fmla="*/ 12 h 14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9" h="1485">
                    <a:moveTo>
                      <a:pt x="1401" y="741"/>
                    </a:moveTo>
                    <a:lnTo>
                      <a:pt x="1398" y="809"/>
                    </a:lnTo>
                    <a:lnTo>
                      <a:pt x="1387" y="875"/>
                    </a:lnTo>
                    <a:lnTo>
                      <a:pt x="1371" y="940"/>
                    </a:lnTo>
                    <a:lnTo>
                      <a:pt x="1348" y="1001"/>
                    </a:lnTo>
                    <a:lnTo>
                      <a:pt x="1320" y="1060"/>
                    </a:lnTo>
                    <a:lnTo>
                      <a:pt x="1286" y="1115"/>
                    </a:lnTo>
                    <a:lnTo>
                      <a:pt x="1248" y="1167"/>
                    </a:lnTo>
                    <a:lnTo>
                      <a:pt x="1204" y="1214"/>
                    </a:lnTo>
                    <a:lnTo>
                      <a:pt x="1157" y="1258"/>
                    </a:lnTo>
                    <a:lnTo>
                      <a:pt x="1105" y="1296"/>
                    </a:lnTo>
                    <a:lnTo>
                      <a:pt x="1050" y="1330"/>
                    </a:lnTo>
                    <a:lnTo>
                      <a:pt x="991" y="1358"/>
                    </a:lnTo>
                    <a:lnTo>
                      <a:pt x="929" y="1381"/>
                    </a:lnTo>
                    <a:lnTo>
                      <a:pt x="865" y="1397"/>
                    </a:lnTo>
                    <a:lnTo>
                      <a:pt x="799" y="1407"/>
                    </a:lnTo>
                    <a:lnTo>
                      <a:pt x="730" y="1410"/>
                    </a:lnTo>
                    <a:lnTo>
                      <a:pt x="660" y="1407"/>
                    </a:lnTo>
                    <a:lnTo>
                      <a:pt x="594" y="1396"/>
                    </a:lnTo>
                    <a:lnTo>
                      <a:pt x="529" y="1380"/>
                    </a:lnTo>
                    <a:lnTo>
                      <a:pt x="468" y="1358"/>
                    </a:lnTo>
                    <a:lnTo>
                      <a:pt x="409" y="1329"/>
                    </a:lnTo>
                    <a:lnTo>
                      <a:pt x="354" y="1296"/>
                    </a:lnTo>
                    <a:lnTo>
                      <a:pt x="302" y="1258"/>
                    </a:lnTo>
                    <a:lnTo>
                      <a:pt x="255" y="1214"/>
                    </a:lnTo>
                    <a:lnTo>
                      <a:pt x="211" y="1167"/>
                    </a:lnTo>
                    <a:lnTo>
                      <a:pt x="172" y="1115"/>
                    </a:lnTo>
                    <a:lnTo>
                      <a:pt x="139" y="1061"/>
                    </a:lnTo>
                    <a:lnTo>
                      <a:pt x="111" y="1002"/>
                    </a:lnTo>
                    <a:lnTo>
                      <a:pt x="88" y="940"/>
                    </a:lnTo>
                    <a:lnTo>
                      <a:pt x="71" y="877"/>
                    </a:lnTo>
                    <a:lnTo>
                      <a:pt x="60" y="810"/>
                    </a:lnTo>
                    <a:lnTo>
                      <a:pt x="57" y="742"/>
                    </a:lnTo>
                    <a:lnTo>
                      <a:pt x="60" y="674"/>
                    </a:lnTo>
                    <a:lnTo>
                      <a:pt x="71" y="607"/>
                    </a:lnTo>
                    <a:lnTo>
                      <a:pt x="87" y="544"/>
                    </a:lnTo>
                    <a:lnTo>
                      <a:pt x="110" y="481"/>
                    </a:lnTo>
                    <a:lnTo>
                      <a:pt x="137" y="423"/>
                    </a:lnTo>
                    <a:lnTo>
                      <a:pt x="172" y="367"/>
                    </a:lnTo>
                    <a:lnTo>
                      <a:pt x="210" y="317"/>
                    </a:lnTo>
                    <a:lnTo>
                      <a:pt x="254" y="268"/>
                    </a:lnTo>
                    <a:lnTo>
                      <a:pt x="301" y="226"/>
                    </a:lnTo>
                    <a:lnTo>
                      <a:pt x="353" y="186"/>
                    </a:lnTo>
                    <a:lnTo>
                      <a:pt x="408" y="153"/>
                    </a:lnTo>
                    <a:lnTo>
                      <a:pt x="467" y="124"/>
                    </a:lnTo>
                    <a:lnTo>
                      <a:pt x="529" y="102"/>
                    </a:lnTo>
                    <a:lnTo>
                      <a:pt x="594" y="85"/>
                    </a:lnTo>
                    <a:lnTo>
                      <a:pt x="660" y="75"/>
                    </a:lnTo>
                    <a:lnTo>
                      <a:pt x="730" y="71"/>
                    </a:lnTo>
                    <a:lnTo>
                      <a:pt x="799" y="75"/>
                    </a:lnTo>
                    <a:lnTo>
                      <a:pt x="864" y="85"/>
                    </a:lnTo>
                    <a:lnTo>
                      <a:pt x="929" y="101"/>
                    </a:lnTo>
                    <a:lnTo>
                      <a:pt x="991" y="124"/>
                    </a:lnTo>
                    <a:lnTo>
                      <a:pt x="1050" y="153"/>
                    </a:lnTo>
                    <a:lnTo>
                      <a:pt x="1105" y="186"/>
                    </a:lnTo>
                    <a:lnTo>
                      <a:pt x="1157" y="224"/>
                    </a:lnTo>
                    <a:lnTo>
                      <a:pt x="1204" y="268"/>
                    </a:lnTo>
                    <a:lnTo>
                      <a:pt x="1247" y="315"/>
                    </a:lnTo>
                    <a:lnTo>
                      <a:pt x="1286" y="367"/>
                    </a:lnTo>
                    <a:lnTo>
                      <a:pt x="1319" y="423"/>
                    </a:lnTo>
                    <a:lnTo>
                      <a:pt x="1348" y="481"/>
                    </a:lnTo>
                    <a:lnTo>
                      <a:pt x="1370" y="542"/>
                    </a:lnTo>
                    <a:lnTo>
                      <a:pt x="1387" y="606"/>
                    </a:lnTo>
                    <a:lnTo>
                      <a:pt x="1398" y="673"/>
                    </a:lnTo>
                    <a:lnTo>
                      <a:pt x="1401" y="741"/>
                    </a:lnTo>
                    <a:close/>
                    <a:moveTo>
                      <a:pt x="0" y="743"/>
                    </a:moveTo>
                    <a:lnTo>
                      <a:pt x="4" y="667"/>
                    </a:lnTo>
                    <a:lnTo>
                      <a:pt x="15" y="594"/>
                    </a:lnTo>
                    <a:lnTo>
                      <a:pt x="34" y="523"/>
                    </a:lnTo>
                    <a:lnTo>
                      <a:pt x="59" y="455"/>
                    </a:lnTo>
                    <a:lnTo>
                      <a:pt x="90" y="389"/>
                    </a:lnTo>
                    <a:lnTo>
                      <a:pt x="127" y="328"/>
                    </a:lnTo>
                    <a:lnTo>
                      <a:pt x="170" y="270"/>
                    </a:lnTo>
                    <a:lnTo>
                      <a:pt x="218" y="217"/>
                    </a:lnTo>
                    <a:lnTo>
                      <a:pt x="270" y="170"/>
                    </a:lnTo>
                    <a:lnTo>
                      <a:pt x="328" y="126"/>
                    </a:lnTo>
                    <a:lnTo>
                      <a:pt x="389" y="90"/>
                    </a:lnTo>
                    <a:lnTo>
                      <a:pt x="454" y="58"/>
                    </a:lnTo>
                    <a:lnTo>
                      <a:pt x="522" y="33"/>
                    </a:lnTo>
                    <a:lnTo>
                      <a:pt x="594" y="15"/>
                    </a:lnTo>
                    <a:lnTo>
                      <a:pt x="667" y="3"/>
                    </a:lnTo>
                    <a:lnTo>
                      <a:pt x="743" y="0"/>
                    </a:lnTo>
                    <a:lnTo>
                      <a:pt x="819" y="3"/>
                    </a:lnTo>
                    <a:lnTo>
                      <a:pt x="893" y="15"/>
                    </a:lnTo>
                    <a:lnTo>
                      <a:pt x="965" y="33"/>
                    </a:lnTo>
                    <a:lnTo>
                      <a:pt x="1034" y="57"/>
                    </a:lnTo>
                    <a:lnTo>
                      <a:pt x="1098" y="90"/>
                    </a:lnTo>
                    <a:lnTo>
                      <a:pt x="1159" y="126"/>
                    </a:lnTo>
                    <a:lnTo>
                      <a:pt x="1217" y="169"/>
                    </a:lnTo>
                    <a:lnTo>
                      <a:pt x="1270" y="217"/>
                    </a:lnTo>
                    <a:lnTo>
                      <a:pt x="1318" y="270"/>
                    </a:lnTo>
                    <a:lnTo>
                      <a:pt x="1361" y="328"/>
                    </a:lnTo>
                    <a:lnTo>
                      <a:pt x="1398" y="389"/>
                    </a:lnTo>
                    <a:lnTo>
                      <a:pt x="1430" y="454"/>
                    </a:lnTo>
                    <a:lnTo>
                      <a:pt x="1455" y="523"/>
                    </a:lnTo>
                    <a:lnTo>
                      <a:pt x="1474" y="593"/>
                    </a:lnTo>
                    <a:lnTo>
                      <a:pt x="1484" y="667"/>
                    </a:lnTo>
                    <a:lnTo>
                      <a:pt x="1489" y="743"/>
                    </a:lnTo>
                    <a:lnTo>
                      <a:pt x="1485" y="819"/>
                    </a:lnTo>
                    <a:lnTo>
                      <a:pt x="1474" y="891"/>
                    </a:lnTo>
                    <a:lnTo>
                      <a:pt x="1455" y="963"/>
                    </a:lnTo>
                    <a:lnTo>
                      <a:pt x="1430" y="1031"/>
                    </a:lnTo>
                    <a:lnTo>
                      <a:pt x="1399" y="1095"/>
                    </a:lnTo>
                    <a:lnTo>
                      <a:pt x="1361" y="1156"/>
                    </a:lnTo>
                    <a:lnTo>
                      <a:pt x="1318" y="1214"/>
                    </a:lnTo>
                    <a:lnTo>
                      <a:pt x="1271" y="1267"/>
                    </a:lnTo>
                    <a:lnTo>
                      <a:pt x="1218" y="1314"/>
                    </a:lnTo>
                    <a:lnTo>
                      <a:pt x="1160" y="1358"/>
                    </a:lnTo>
                    <a:lnTo>
                      <a:pt x="1099" y="1395"/>
                    </a:lnTo>
                    <a:lnTo>
                      <a:pt x="1034" y="1426"/>
                    </a:lnTo>
                    <a:lnTo>
                      <a:pt x="966" y="1451"/>
                    </a:lnTo>
                    <a:lnTo>
                      <a:pt x="894" y="1470"/>
                    </a:lnTo>
                    <a:lnTo>
                      <a:pt x="821" y="1481"/>
                    </a:lnTo>
                    <a:lnTo>
                      <a:pt x="745" y="1485"/>
                    </a:lnTo>
                    <a:lnTo>
                      <a:pt x="668" y="1481"/>
                    </a:lnTo>
                    <a:lnTo>
                      <a:pt x="594" y="1470"/>
                    </a:lnTo>
                    <a:lnTo>
                      <a:pt x="522" y="1451"/>
                    </a:lnTo>
                    <a:lnTo>
                      <a:pt x="454" y="1426"/>
                    </a:lnTo>
                    <a:lnTo>
                      <a:pt x="389" y="1395"/>
                    </a:lnTo>
                    <a:lnTo>
                      <a:pt x="328" y="1358"/>
                    </a:lnTo>
                    <a:lnTo>
                      <a:pt x="270" y="1315"/>
                    </a:lnTo>
                    <a:lnTo>
                      <a:pt x="217" y="1267"/>
                    </a:lnTo>
                    <a:lnTo>
                      <a:pt x="170" y="1214"/>
                    </a:lnTo>
                    <a:lnTo>
                      <a:pt x="127" y="1158"/>
                    </a:lnTo>
                    <a:lnTo>
                      <a:pt x="90" y="1097"/>
                    </a:lnTo>
                    <a:lnTo>
                      <a:pt x="58" y="1032"/>
                    </a:lnTo>
                    <a:lnTo>
                      <a:pt x="34" y="964"/>
                    </a:lnTo>
                    <a:lnTo>
                      <a:pt x="15" y="893"/>
                    </a:lnTo>
                    <a:lnTo>
                      <a:pt x="4" y="819"/>
                    </a:lnTo>
                    <a:lnTo>
                      <a:pt x="0" y="743"/>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5" name="Freeform 242">
                <a:extLst>
                  <a:ext uri="{FF2B5EF4-FFF2-40B4-BE49-F238E27FC236}">
                    <a16:creationId xmlns:a16="http://schemas.microsoft.com/office/drawing/2014/main" id="{374CAA5C-F617-43A9-A2D9-E7CAC0D5A468}"/>
                  </a:ext>
                </a:extLst>
              </p:cNvPr>
              <p:cNvSpPr>
                <a:spLocks noEditPoints="1"/>
              </p:cNvSpPr>
              <p:nvPr/>
            </p:nvSpPr>
            <p:spPr bwMode="auto">
              <a:xfrm>
                <a:off x="1740" y="2510"/>
                <a:ext cx="739" cy="738"/>
              </a:xfrm>
              <a:custGeom>
                <a:avLst/>
                <a:gdLst>
                  <a:gd name="T0" fmla="*/ 22 w 1478"/>
                  <a:gd name="T1" fmla="*/ 14 h 1476"/>
                  <a:gd name="T2" fmla="*/ 21 w 1478"/>
                  <a:gd name="T3" fmla="*/ 17 h 1476"/>
                  <a:gd name="T4" fmla="*/ 19 w 1478"/>
                  <a:gd name="T5" fmla="*/ 19 h 1476"/>
                  <a:gd name="T6" fmla="*/ 17 w 1478"/>
                  <a:gd name="T7" fmla="*/ 21 h 1476"/>
                  <a:gd name="T8" fmla="*/ 14 w 1478"/>
                  <a:gd name="T9" fmla="*/ 22 h 1476"/>
                  <a:gd name="T10" fmla="*/ 11 w 1478"/>
                  <a:gd name="T11" fmla="*/ 22 h 1476"/>
                  <a:gd name="T12" fmla="*/ 8 w 1478"/>
                  <a:gd name="T13" fmla="*/ 22 h 1476"/>
                  <a:gd name="T14" fmla="*/ 5 w 1478"/>
                  <a:gd name="T15" fmla="*/ 20 h 1476"/>
                  <a:gd name="T16" fmla="*/ 3 w 1478"/>
                  <a:gd name="T17" fmla="*/ 18 h 1476"/>
                  <a:gd name="T18" fmla="*/ 2 w 1478"/>
                  <a:gd name="T19" fmla="*/ 15 h 1476"/>
                  <a:gd name="T20" fmla="*/ 1 w 1478"/>
                  <a:gd name="T21" fmla="*/ 12 h 1476"/>
                  <a:gd name="T22" fmla="*/ 2 w 1478"/>
                  <a:gd name="T23" fmla="*/ 9 h 1476"/>
                  <a:gd name="T24" fmla="*/ 3 w 1478"/>
                  <a:gd name="T25" fmla="*/ 6 h 1476"/>
                  <a:gd name="T26" fmla="*/ 5 w 1478"/>
                  <a:gd name="T27" fmla="*/ 4 h 1476"/>
                  <a:gd name="T28" fmla="*/ 8 w 1478"/>
                  <a:gd name="T29" fmla="*/ 2 h 1476"/>
                  <a:gd name="T30" fmla="*/ 11 w 1478"/>
                  <a:gd name="T31" fmla="*/ 2 h 1476"/>
                  <a:gd name="T32" fmla="*/ 14 w 1478"/>
                  <a:gd name="T33" fmla="*/ 2 h 1476"/>
                  <a:gd name="T34" fmla="*/ 17 w 1478"/>
                  <a:gd name="T35" fmla="*/ 3 h 1476"/>
                  <a:gd name="T36" fmla="*/ 19 w 1478"/>
                  <a:gd name="T37" fmla="*/ 5 h 1476"/>
                  <a:gd name="T38" fmla="*/ 21 w 1478"/>
                  <a:gd name="T39" fmla="*/ 7 h 1476"/>
                  <a:gd name="T40" fmla="*/ 22 w 1478"/>
                  <a:gd name="T41" fmla="*/ 10 h 1476"/>
                  <a:gd name="T42" fmla="*/ 0 w 1478"/>
                  <a:gd name="T43" fmla="*/ 12 h 1476"/>
                  <a:gd name="T44" fmla="*/ 1 w 1478"/>
                  <a:gd name="T45" fmla="*/ 9 h 1476"/>
                  <a:gd name="T46" fmla="*/ 2 w 1478"/>
                  <a:gd name="T47" fmla="*/ 6 h 1476"/>
                  <a:gd name="T48" fmla="*/ 5 w 1478"/>
                  <a:gd name="T49" fmla="*/ 3 h 1476"/>
                  <a:gd name="T50" fmla="*/ 8 w 1478"/>
                  <a:gd name="T51" fmla="*/ 1 h 1476"/>
                  <a:gd name="T52" fmla="*/ 11 w 1478"/>
                  <a:gd name="T53" fmla="*/ 1 h 1476"/>
                  <a:gd name="T54" fmla="*/ 14 w 1478"/>
                  <a:gd name="T55" fmla="*/ 1 h 1476"/>
                  <a:gd name="T56" fmla="*/ 18 w 1478"/>
                  <a:gd name="T57" fmla="*/ 2 h 1476"/>
                  <a:gd name="T58" fmla="*/ 20 w 1478"/>
                  <a:gd name="T59" fmla="*/ 4 h 1476"/>
                  <a:gd name="T60" fmla="*/ 22 w 1478"/>
                  <a:gd name="T61" fmla="*/ 7 h 1476"/>
                  <a:gd name="T62" fmla="*/ 23 w 1478"/>
                  <a:gd name="T63" fmla="*/ 10 h 1476"/>
                  <a:gd name="T64" fmla="*/ 24 w 1478"/>
                  <a:gd name="T65" fmla="*/ 13 h 1476"/>
                  <a:gd name="T66" fmla="*/ 23 w 1478"/>
                  <a:gd name="T67" fmla="*/ 17 h 1476"/>
                  <a:gd name="T68" fmla="*/ 21 w 1478"/>
                  <a:gd name="T69" fmla="*/ 19 h 1476"/>
                  <a:gd name="T70" fmla="*/ 18 w 1478"/>
                  <a:gd name="T71" fmla="*/ 22 h 1476"/>
                  <a:gd name="T72" fmla="*/ 15 w 1478"/>
                  <a:gd name="T73" fmla="*/ 23 h 1476"/>
                  <a:gd name="T74" fmla="*/ 12 w 1478"/>
                  <a:gd name="T75" fmla="*/ 24 h 1476"/>
                  <a:gd name="T76" fmla="*/ 9 w 1478"/>
                  <a:gd name="T77" fmla="*/ 23 h 1476"/>
                  <a:gd name="T78" fmla="*/ 6 w 1478"/>
                  <a:gd name="T79" fmla="*/ 22 h 1476"/>
                  <a:gd name="T80" fmla="*/ 3 w 1478"/>
                  <a:gd name="T81" fmla="*/ 19 h 1476"/>
                  <a:gd name="T82" fmla="*/ 1 w 1478"/>
                  <a:gd name="T83" fmla="*/ 17 h 1476"/>
                  <a:gd name="T84" fmla="*/ 1 w 1478"/>
                  <a:gd name="T85" fmla="*/ 13 h 1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78" h="1476">
                    <a:moveTo>
                      <a:pt x="1398" y="738"/>
                    </a:moveTo>
                    <a:lnTo>
                      <a:pt x="1395" y="806"/>
                    </a:lnTo>
                    <a:lnTo>
                      <a:pt x="1384" y="873"/>
                    </a:lnTo>
                    <a:lnTo>
                      <a:pt x="1367" y="937"/>
                    </a:lnTo>
                    <a:lnTo>
                      <a:pt x="1345" y="999"/>
                    </a:lnTo>
                    <a:lnTo>
                      <a:pt x="1316" y="1058"/>
                    </a:lnTo>
                    <a:lnTo>
                      <a:pt x="1283" y="1113"/>
                    </a:lnTo>
                    <a:lnTo>
                      <a:pt x="1244" y="1165"/>
                    </a:lnTo>
                    <a:lnTo>
                      <a:pt x="1200" y="1212"/>
                    </a:lnTo>
                    <a:lnTo>
                      <a:pt x="1153" y="1256"/>
                    </a:lnTo>
                    <a:lnTo>
                      <a:pt x="1101" y="1295"/>
                    </a:lnTo>
                    <a:lnTo>
                      <a:pt x="1045" y="1329"/>
                    </a:lnTo>
                    <a:lnTo>
                      <a:pt x="986" y="1358"/>
                    </a:lnTo>
                    <a:lnTo>
                      <a:pt x="924" y="1381"/>
                    </a:lnTo>
                    <a:lnTo>
                      <a:pt x="859" y="1397"/>
                    </a:lnTo>
                    <a:lnTo>
                      <a:pt x="792" y="1407"/>
                    </a:lnTo>
                    <a:lnTo>
                      <a:pt x="723" y="1411"/>
                    </a:lnTo>
                    <a:lnTo>
                      <a:pt x="654" y="1407"/>
                    </a:lnTo>
                    <a:lnTo>
                      <a:pt x="586" y="1397"/>
                    </a:lnTo>
                    <a:lnTo>
                      <a:pt x="522" y="1381"/>
                    </a:lnTo>
                    <a:lnTo>
                      <a:pt x="459" y="1358"/>
                    </a:lnTo>
                    <a:lnTo>
                      <a:pt x="401" y="1329"/>
                    </a:lnTo>
                    <a:lnTo>
                      <a:pt x="344" y="1295"/>
                    </a:lnTo>
                    <a:lnTo>
                      <a:pt x="292" y="1256"/>
                    </a:lnTo>
                    <a:lnTo>
                      <a:pt x="245" y="1214"/>
                    </a:lnTo>
                    <a:lnTo>
                      <a:pt x="201" y="1165"/>
                    </a:lnTo>
                    <a:lnTo>
                      <a:pt x="162" y="1113"/>
                    </a:lnTo>
                    <a:lnTo>
                      <a:pt x="129" y="1058"/>
                    </a:lnTo>
                    <a:lnTo>
                      <a:pt x="100" y="999"/>
                    </a:lnTo>
                    <a:lnTo>
                      <a:pt x="78" y="937"/>
                    </a:lnTo>
                    <a:lnTo>
                      <a:pt x="61" y="873"/>
                    </a:lnTo>
                    <a:lnTo>
                      <a:pt x="51" y="806"/>
                    </a:lnTo>
                    <a:lnTo>
                      <a:pt x="47" y="737"/>
                    </a:lnTo>
                    <a:lnTo>
                      <a:pt x="51" y="669"/>
                    </a:lnTo>
                    <a:lnTo>
                      <a:pt x="61" y="602"/>
                    </a:lnTo>
                    <a:lnTo>
                      <a:pt x="77" y="537"/>
                    </a:lnTo>
                    <a:lnTo>
                      <a:pt x="100" y="476"/>
                    </a:lnTo>
                    <a:lnTo>
                      <a:pt x="128" y="417"/>
                    </a:lnTo>
                    <a:lnTo>
                      <a:pt x="162" y="361"/>
                    </a:lnTo>
                    <a:lnTo>
                      <a:pt x="200" y="309"/>
                    </a:lnTo>
                    <a:lnTo>
                      <a:pt x="244" y="261"/>
                    </a:lnTo>
                    <a:lnTo>
                      <a:pt x="292" y="218"/>
                    </a:lnTo>
                    <a:lnTo>
                      <a:pt x="344" y="179"/>
                    </a:lnTo>
                    <a:lnTo>
                      <a:pt x="400" y="144"/>
                    </a:lnTo>
                    <a:lnTo>
                      <a:pt x="459" y="116"/>
                    </a:lnTo>
                    <a:lnTo>
                      <a:pt x="522" y="94"/>
                    </a:lnTo>
                    <a:lnTo>
                      <a:pt x="586" y="76"/>
                    </a:lnTo>
                    <a:lnTo>
                      <a:pt x="654" y="66"/>
                    </a:lnTo>
                    <a:lnTo>
                      <a:pt x="723" y="63"/>
                    </a:lnTo>
                    <a:lnTo>
                      <a:pt x="792" y="66"/>
                    </a:lnTo>
                    <a:lnTo>
                      <a:pt x="859" y="76"/>
                    </a:lnTo>
                    <a:lnTo>
                      <a:pt x="924" y="92"/>
                    </a:lnTo>
                    <a:lnTo>
                      <a:pt x="986" y="116"/>
                    </a:lnTo>
                    <a:lnTo>
                      <a:pt x="1045" y="144"/>
                    </a:lnTo>
                    <a:lnTo>
                      <a:pt x="1101" y="178"/>
                    </a:lnTo>
                    <a:lnTo>
                      <a:pt x="1153" y="217"/>
                    </a:lnTo>
                    <a:lnTo>
                      <a:pt x="1200" y="261"/>
                    </a:lnTo>
                    <a:lnTo>
                      <a:pt x="1244" y="309"/>
                    </a:lnTo>
                    <a:lnTo>
                      <a:pt x="1283" y="361"/>
                    </a:lnTo>
                    <a:lnTo>
                      <a:pt x="1316" y="416"/>
                    </a:lnTo>
                    <a:lnTo>
                      <a:pt x="1345" y="475"/>
                    </a:lnTo>
                    <a:lnTo>
                      <a:pt x="1367" y="537"/>
                    </a:lnTo>
                    <a:lnTo>
                      <a:pt x="1384" y="602"/>
                    </a:lnTo>
                    <a:lnTo>
                      <a:pt x="1395" y="669"/>
                    </a:lnTo>
                    <a:lnTo>
                      <a:pt x="1398" y="738"/>
                    </a:lnTo>
                    <a:close/>
                    <a:moveTo>
                      <a:pt x="0" y="740"/>
                    </a:moveTo>
                    <a:lnTo>
                      <a:pt x="3" y="665"/>
                    </a:lnTo>
                    <a:lnTo>
                      <a:pt x="15" y="591"/>
                    </a:lnTo>
                    <a:lnTo>
                      <a:pt x="33" y="521"/>
                    </a:lnTo>
                    <a:lnTo>
                      <a:pt x="57" y="453"/>
                    </a:lnTo>
                    <a:lnTo>
                      <a:pt x="89" y="389"/>
                    </a:lnTo>
                    <a:lnTo>
                      <a:pt x="125" y="328"/>
                    </a:lnTo>
                    <a:lnTo>
                      <a:pt x="168" y="271"/>
                    </a:lnTo>
                    <a:lnTo>
                      <a:pt x="215" y="218"/>
                    </a:lnTo>
                    <a:lnTo>
                      <a:pt x="268" y="171"/>
                    </a:lnTo>
                    <a:lnTo>
                      <a:pt x="325" y="128"/>
                    </a:lnTo>
                    <a:lnTo>
                      <a:pt x="386" y="90"/>
                    </a:lnTo>
                    <a:lnTo>
                      <a:pt x="450" y="59"/>
                    </a:lnTo>
                    <a:lnTo>
                      <a:pt x="518" y="34"/>
                    </a:lnTo>
                    <a:lnTo>
                      <a:pt x="590" y="15"/>
                    </a:lnTo>
                    <a:lnTo>
                      <a:pt x="663" y="5"/>
                    </a:lnTo>
                    <a:lnTo>
                      <a:pt x="739" y="0"/>
                    </a:lnTo>
                    <a:lnTo>
                      <a:pt x="814" y="4"/>
                    </a:lnTo>
                    <a:lnTo>
                      <a:pt x="888" y="15"/>
                    </a:lnTo>
                    <a:lnTo>
                      <a:pt x="958" y="34"/>
                    </a:lnTo>
                    <a:lnTo>
                      <a:pt x="1026" y="59"/>
                    </a:lnTo>
                    <a:lnTo>
                      <a:pt x="1091" y="90"/>
                    </a:lnTo>
                    <a:lnTo>
                      <a:pt x="1152" y="127"/>
                    </a:lnTo>
                    <a:lnTo>
                      <a:pt x="1208" y="170"/>
                    </a:lnTo>
                    <a:lnTo>
                      <a:pt x="1261" y="217"/>
                    </a:lnTo>
                    <a:lnTo>
                      <a:pt x="1308" y="270"/>
                    </a:lnTo>
                    <a:lnTo>
                      <a:pt x="1351" y="326"/>
                    </a:lnTo>
                    <a:lnTo>
                      <a:pt x="1388" y="387"/>
                    </a:lnTo>
                    <a:lnTo>
                      <a:pt x="1419" y="452"/>
                    </a:lnTo>
                    <a:lnTo>
                      <a:pt x="1444" y="520"/>
                    </a:lnTo>
                    <a:lnTo>
                      <a:pt x="1463" y="590"/>
                    </a:lnTo>
                    <a:lnTo>
                      <a:pt x="1474" y="664"/>
                    </a:lnTo>
                    <a:lnTo>
                      <a:pt x="1478" y="739"/>
                    </a:lnTo>
                    <a:lnTo>
                      <a:pt x="1474" y="814"/>
                    </a:lnTo>
                    <a:lnTo>
                      <a:pt x="1463" y="887"/>
                    </a:lnTo>
                    <a:lnTo>
                      <a:pt x="1444" y="958"/>
                    </a:lnTo>
                    <a:lnTo>
                      <a:pt x="1419" y="1025"/>
                    </a:lnTo>
                    <a:lnTo>
                      <a:pt x="1388" y="1089"/>
                    </a:lnTo>
                    <a:lnTo>
                      <a:pt x="1351" y="1150"/>
                    </a:lnTo>
                    <a:lnTo>
                      <a:pt x="1308" y="1207"/>
                    </a:lnTo>
                    <a:lnTo>
                      <a:pt x="1260" y="1260"/>
                    </a:lnTo>
                    <a:lnTo>
                      <a:pt x="1208" y="1307"/>
                    </a:lnTo>
                    <a:lnTo>
                      <a:pt x="1151" y="1350"/>
                    </a:lnTo>
                    <a:lnTo>
                      <a:pt x="1090" y="1386"/>
                    </a:lnTo>
                    <a:lnTo>
                      <a:pt x="1025" y="1417"/>
                    </a:lnTo>
                    <a:lnTo>
                      <a:pt x="957" y="1443"/>
                    </a:lnTo>
                    <a:lnTo>
                      <a:pt x="887" y="1461"/>
                    </a:lnTo>
                    <a:lnTo>
                      <a:pt x="813" y="1473"/>
                    </a:lnTo>
                    <a:lnTo>
                      <a:pt x="738" y="1476"/>
                    </a:lnTo>
                    <a:lnTo>
                      <a:pt x="662" y="1473"/>
                    </a:lnTo>
                    <a:lnTo>
                      <a:pt x="590" y="1461"/>
                    </a:lnTo>
                    <a:lnTo>
                      <a:pt x="518" y="1443"/>
                    </a:lnTo>
                    <a:lnTo>
                      <a:pt x="450" y="1417"/>
                    </a:lnTo>
                    <a:lnTo>
                      <a:pt x="386" y="1386"/>
                    </a:lnTo>
                    <a:lnTo>
                      <a:pt x="325" y="1350"/>
                    </a:lnTo>
                    <a:lnTo>
                      <a:pt x="268" y="1307"/>
                    </a:lnTo>
                    <a:lnTo>
                      <a:pt x="215" y="1260"/>
                    </a:lnTo>
                    <a:lnTo>
                      <a:pt x="168" y="1208"/>
                    </a:lnTo>
                    <a:lnTo>
                      <a:pt x="125" y="1151"/>
                    </a:lnTo>
                    <a:lnTo>
                      <a:pt x="89" y="1090"/>
                    </a:lnTo>
                    <a:lnTo>
                      <a:pt x="57" y="1026"/>
                    </a:lnTo>
                    <a:lnTo>
                      <a:pt x="33" y="959"/>
                    </a:lnTo>
                    <a:lnTo>
                      <a:pt x="15" y="887"/>
                    </a:lnTo>
                    <a:lnTo>
                      <a:pt x="3" y="815"/>
                    </a:lnTo>
                    <a:lnTo>
                      <a:pt x="0" y="740"/>
                    </a:lnTo>
                    <a:close/>
                  </a:path>
                </a:pathLst>
              </a:custGeom>
              <a:solidFill>
                <a:srgbClr val="AAA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6" name="Freeform 243">
                <a:extLst>
                  <a:ext uri="{FF2B5EF4-FFF2-40B4-BE49-F238E27FC236}">
                    <a16:creationId xmlns:a16="http://schemas.microsoft.com/office/drawing/2014/main" id="{4B75307C-0249-43DA-932A-8F706BE5060B}"/>
                  </a:ext>
                </a:extLst>
              </p:cNvPr>
              <p:cNvSpPr>
                <a:spLocks noEditPoints="1"/>
              </p:cNvSpPr>
              <p:nvPr/>
            </p:nvSpPr>
            <p:spPr bwMode="auto">
              <a:xfrm>
                <a:off x="1742" y="2512"/>
                <a:ext cx="734" cy="734"/>
              </a:xfrm>
              <a:custGeom>
                <a:avLst/>
                <a:gdLst>
                  <a:gd name="T0" fmla="*/ 21 w 1469"/>
                  <a:gd name="T1" fmla="*/ 14 h 1467"/>
                  <a:gd name="T2" fmla="*/ 20 w 1469"/>
                  <a:gd name="T3" fmla="*/ 17 h 1467"/>
                  <a:gd name="T4" fmla="*/ 18 w 1469"/>
                  <a:gd name="T5" fmla="*/ 19 h 1467"/>
                  <a:gd name="T6" fmla="*/ 16 w 1469"/>
                  <a:gd name="T7" fmla="*/ 21 h 1467"/>
                  <a:gd name="T8" fmla="*/ 13 w 1469"/>
                  <a:gd name="T9" fmla="*/ 22 h 1467"/>
                  <a:gd name="T10" fmla="*/ 10 w 1469"/>
                  <a:gd name="T11" fmla="*/ 22 h 1467"/>
                  <a:gd name="T12" fmla="*/ 7 w 1469"/>
                  <a:gd name="T13" fmla="*/ 22 h 1467"/>
                  <a:gd name="T14" fmla="*/ 4 w 1469"/>
                  <a:gd name="T15" fmla="*/ 20 h 1467"/>
                  <a:gd name="T16" fmla="*/ 2 w 1469"/>
                  <a:gd name="T17" fmla="*/ 18 h 1467"/>
                  <a:gd name="T18" fmla="*/ 1 w 1469"/>
                  <a:gd name="T19" fmla="*/ 15 h 1467"/>
                  <a:gd name="T20" fmla="*/ 0 w 1469"/>
                  <a:gd name="T21" fmla="*/ 12 h 1467"/>
                  <a:gd name="T22" fmla="*/ 1 w 1469"/>
                  <a:gd name="T23" fmla="*/ 9 h 1467"/>
                  <a:gd name="T24" fmla="*/ 2 w 1469"/>
                  <a:gd name="T25" fmla="*/ 6 h 1467"/>
                  <a:gd name="T26" fmla="*/ 4 w 1469"/>
                  <a:gd name="T27" fmla="*/ 4 h 1467"/>
                  <a:gd name="T28" fmla="*/ 7 w 1469"/>
                  <a:gd name="T29" fmla="*/ 2 h 1467"/>
                  <a:gd name="T30" fmla="*/ 10 w 1469"/>
                  <a:gd name="T31" fmla="*/ 1 h 1467"/>
                  <a:gd name="T32" fmla="*/ 13 w 1469"/>
                  <a:gd name="T33" fmla="*/ 2 h 1467"/>
                  <a:gd name="T34" fmla="*/ 16 w 1469"/>
                  <a:gd name="T35" fmla="*/ 3 h 1467"/>
                  <a:gd name="T36" fmla="*/ 18 w 1469"/>
                  <a:gd name="T37" fmla="*/ 4 h 1467"/>
                  <a:gd name="T38" fmla="*/ 20 w 1469"/>
                  <a:gd name="T39" fmla="*/ 7 h 1467"/>
                  <a:gd name="T40" fmla="*/ 21 w 1469"/>
                  <a:gd name="T41" fmla="*/ 10 h 1467"/>
                  <a:gd name="T42" fmla="*/ 0 w 1469"/>
                  <a:gd name="T43" fmla="*/ 12 h 1467"/>
                  <a:gd name="T44" fmla="*/ 0 w 1469"/>
                  <a:gd name="T45" fmla="*/ 9 h 1467"/>
                  <a:gd name="T46" fmla="*/ 1 w 1469"/>
                  <a:gd name="T47" fmla="*/ 6 h 1467"/>
                  <a:gd name="T48" fmla="*/ 4 w 1469"/>
                  <a:gd name="T49" fmla="*/ 3 h 1467"/>
                  <a:gd name="T50" fmla="*/ 6 w 1469"/>
                  <a:gd name="T51" fmla="*/ 1 h 1467"/>
                  <a:gd name="T52" fmla="*/ 10 w 1469"/>
                  <a:gd name="T53" fmla="*/ 1 h 1467"/>
                  <a:gd name="T54" fmla="*/ 13 w 1469"/>
                  <a:gd name="T55" fmla="*/ 1 h 1467"/>
                  <a:gd name="T56" fmla="*/ 16 w 1469"/>
                  <a:gd name="T57" fmla="*/ 2 h 1467"/>
                  <a:gd name="T58" fmla="*/ 19 w 1469"/>
                  <a:gd name="T59" fmla="*/ 4 h 1467"/>
                  <a:gd name="T60" fmla="*/ 21 w 1469"/>
                  <a:gd name="T61" fmla="*/ 7 h 1467"/>
                  <a:gd name="T62" fmla="*/ 22 w 1469"/>
                  <a:gd name="T63" fmla="*/ 10 h 1467"/>
                  <a:gd name="T64" fmla="*/ 22 w 1469"/>
                  <a:gd name="T65" fmla="*/ 13 h 1467"/>
                  <a:gd name="T66" fmla="*/ 22 w 1469"/>
                  <a:gd name="T67" fmla="*/ 16 h 1467"/>
                  <a:gd name="T68" fmla="*/ 20 w 1469"/>
                  <a:gd name="T69" fmla="*/ 19 h 1467"/>
                  <a:gd name="T70" fmla="*/ 17 w 1469"/>
                  <a:gd name="T71" fmla="*/ 21 h 1467"/>
                  <a:gd name="T72" fmla="*/ 14 w 1469"/>
                  <a:gd name="T73" fmla="*/ 23 h 1467"/>
                  <a:gd name="T74" fmla="*/ 11 w 1469"/>
                  <a:gd name="T75" fmla="*/ 23 h 1467"/>
                  <a:gd name="T76" fmla="*/ 8 w 1469"/>
                  <a:gd name="T77" fmla="*/ 23 h 1467"/>
                  <a:gd name="T78" fmla="*/ 5 w 1469"/>
                  <a:gd name="T79" fmla="*/ 21 h 1467"/>
                  <a:gd name="T80" fmla="*/ 2 w 1469"/>
                  <a:gd name="T81" fmla="*/ 19 h 1467"/>
                  <a:gd name="T82" fmla="*/ 0 w 1469"/>
                  <a:gd name="T83" fmla="*/ 16 h 1467"/>
                  <a:gd name="T84" fmla="*/ 0 w 1469"/>
                  <a:gd name="T85" fmla="*/ 13 h 1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69" h="1467">
                    <a:moveTo>
                      <a:pt x="1395" y="733"/>
                    </a:moveTo>
                    <a:lnTo>
                      <a:pt x="1392" y="802"/>
                    </a:lnTo>
                    <a:lnTo>
                      <a:pt x="1381" y="869"/>
                    </a:lnTo>
                    <a:lnTo>
                      <a:pt x="1364" y="933"/>
                    </a:lnTo>
                    <a:lnTo>
                      <a:pt x="1341" y="995"/>
                    </a:lnTo>
                    <a:lnTo>
                      <a:pt x="1313" y="1054"/>
                    </a:lnTo>
                    <a:lnTo>
                      <a:pt x="1279" y="1111"/>
                    </a:lnTo>
                    <a:lnTo>
                      <a:pt x="1240" y="1162"/>
                    </a:lnTo>
                    <a:lnTo>
                      <a:pt x="1197" y="1211"/>
                    </a:lnTo>
                    <a:lnTo>
                      <a:pt x="1149" y="1255"/>
                    </a:lnTo>
                    <a:lnTo>
                      <a:pt x="1097" y="1294"/>
                    </a:lnTo>
                    <a:lnTo>
                      <a:pt x="1040" y="1327"/>
                    </a:lnTo>
                    <a:lnTo>
                      <a:pt x="982" y="1356"/>
                    </a:lnTo>
                    <a:lnTo>
                      <a:pt x="920" y="1379"/>
                    </a:lnTo>
                    <a:lnTo>
                      <a:pt x="855" y="1396"/>
                    </a:lnTo>
                    <a:lnTo>
                      <a:pt x="787" y="1407"/>
                    </a:lnTo>
                    <a:lnTo>
                      <a:pt x="718" y="1410"/>
                    </a:lnTo>
                    <a:lnTo>
                      <a:pt x="648" y="1407"/>
                    </a:lnTo>
                    <a:lnTo>
                      <a:pt x="581" y="1396"/>
                    </a:lnTo>
                    <a:lnTo>
                      <a:pt x="515" y="1379"/>
                    </a:lnTo>
                    <a:lnTo>
                      <a:pt x="453" y="1356"/>
                    </a:lnTo>
                    <a:lnTo>
                      <a:pt x="393" y="1327"/>
                    </a:lnTo>
                    <a:lnTo>
                      <a:pt x="337" y="1294"/>
                    </a:lnTo>
                    <a:lnTo>
                      <a:pt x="285" y="1255"/>
                    </a:lnTo>
                    <a:lnTo>
                      <a:pt x="236" y="1211"/>
                    </a:lnTo>
                    <a:lnTo>
                      <a:pt x="193" y="1162"/>
                    </a:lnTo>
                    <a:lnTo>
                      <a:pt x="154" y="1111"/>
                    </a:lnTo>
                    <a:lnTo>
                      <a:pt x="120" y="1054"/>
                    </a:lnTo>
                    <a:lnTo>
                      <a:pt x="91" y="995"/>
                    </a:lnTo>
                    <a:lnTo>
                      <a:pt x="68" y="933"/>
                    </a:lnTo>
                    <a:lnTo>
                      <a:pt x="52" y="869"/>
                    </a:lnTo>
                    <a:lnTo>
                      <a:pt x="42" y="802"/>
                    </a:lnTo>
                    <a:lnTo>
                      <a:pt x="38" y="733"/>
                    </a:lnTo>
                    <a:lnTo>
                      <a:pt x="42" y="664"/>
                    </a:lnTo>
                    <a:lnTo>
                      <a:pt x="52" y="597"/>
                    </a:lnTo>
                    <a:lnTo>
                      <a:pt x="68" y="531"/>
                    </a:lnTo>
                    <a:lnTo>
                      <a:pt x="91" y="469"/>
                    </a:lnTo>
                    <a:lnTo>
                      <a:pt x="120" y="410"/>
                    </a:lnTo>
                    <a:lnTo>
                      <a:pt x="154" y="355"/>
                    </a:lnTo>
                    <a:lnTo>
                      <a:pt x="193" y="302"/>
                    </a:lnTo>
                    <a:lnTo>
                      <a:pt x="236" y="253"/>
                    </a:lnTo>
                    <a:lnTo>
                      <a:pt x="285" y="210"/>
                    </a:lnTo>
                    <a:lnTo>
                      <a:pt x="337" y="170"/>
                    </a:lnTo>
                    <a:lnTo>
                      <a:pt x="392" y="137"/>
                    </a:lnTo>
                    <a:lnTo>
                      <a:pt x="452" y="108"/>
                    </a:lnTo>
                    <a:lnTo>
                      <a:pt x="514" y="85"/>
                    </a:lnTo>
                    <a:lnTo>
                      <a:pt x="580" y="68"/>
                    </a:lnTo>
                    <a:lnTo>
                      <a:pt x="647" y="58"/>
                    </a:lnTo>
                    <a:lnTo>
                      <a:pt x="717" y="54"/>
                    </a:lnTo>
                    <a:lnTo>
                      <a:pt x="786" y="58"/>
                    </a:lnTo>
                    <a:lnTo>
                      <a:pt x="854" y="69"/>
                    </a:lnTo>
                    <a:lnTo>
                      <a:pt x="918" y="85"/>
                    </a:lnTo>
                    <a:lnTo>
                      <a:pt x="982" y="108"/>
                    </a:lnTo>
                    <a:lnTo>
                      <a:pt x="1040" y="137"/>
                    </a:lnTo>
                    <a:lnTo>
                      <a:pt x="1097" y="172"/>
                    </a:lnTo>
                    <a:lnTo>
                      <a:pt x="1149" y="211"/>
                    </a:lnTo>
                    <a:lnTo>
                      <a:pt x="1197" y="255"/>
                    </a:lnTo>
                    <a:lnTo>
                      <a:pt x="1241" y="303"/>
                    </a:lnTo>
                    <a:lnTo>
                      <a:pt x="1280" y="355"/>
                    </a:lnTo>
                    <a:lnTo>
                      <a:pt x="1313" y="410"/>
                    </a:lnTo>
                    <a:lnTo>
                      <a:pt x="1342" y="470"/>
                    </a:lnTo>
                    <a:lnTo>
                      <a:pt x="1365" y="532"/>
                    </a:lnTo>
                    <a:lnTo>
                      <a:pt x="1381" y="597"/>
                    </a:lnTo>
                    <a:lnTo>
                      <a:pt x="1392" y="664"/>
                    </a:lnTo>
                    <a:lnTo>
                      <a:pt x="1395" y="733"/>
                    </a:lnTo>
                    <a:close/>
                    <a:moveTo>
                      <a:pt x="0" y="734"/>
                    </a:moveTo>
                    <a:lnTo>
                      <a:pt x="4" y="659"/>
                    </a:lnTo>
                    <a:lnTo>
                      <a:pt x="15" y="588"/>
                    </a:lnTo>
                    <a:lnTo>
                      <a:pt x="33" y="517"/>
                    </a:lnTo>
                    <a:lnTo>
                      <a:pt x="57" y="450"/>
                    </a:lnTo>
                    <a:lnTo>
                      <a:pt x="88" y="386"/>
                    </a:lnTo>
                    <a:lnTo>
                      <a:pt x="125" y="326"/>
                    </a:lnTo>
                    <a:lnTo>
                      <a:pt x="166" y="270"/>
                    </a:lnTo>
                    <a:lnTo>
                      <a:pt x="213" y="217"/>
                    </a:lnTo>
                    <a:lnTo>
                      <a:pt x="266" y="169"/>
                    </a:lnTo>
                    <a:lnTo>
                      <a:pt x="323" y="127"/>
                    </a:lnTo>
                    <a:lnTo>
                      <a:pt x="383" y="90"/>
                    </a:lnTo>
                    <a:lnTo>
                      <a:pt x="447" y="59"/>
                    </a:lnTo>
                    <a:lnTo>
                      <a:pt x="515" y="34"/>
                    </a:lnTo>
                    <a:lnTo>
                      <a:pt x="585" y="16"/>
                    </a:lnTo>
                    <a:lnTo>
                      <a:pt x="658" y="5"/>
                    </a:lnTo>
                    <a:lnTo>
                      <a:pt x="734" y="0"/>
                    </a:lnTo>
                    <a:lnTo>
                      <a:pt x="809" y="3"/>
                    </a:lnTo>
                    <a:lnTo>
                      <a:pt x="881" y="15"/>
                    </a:lnTo>
                    <a:lnTo>
                      <a:pt x="952" y="33"/>
                    </a:lnTo>
                    <a:lnTo>
                      <a:pt x="1020" y="59"/>
                    </a:lnTo>
                    <a:lnTo>
                      <a:pt x="1083" y="90"/>
                    </a:lnTo>
                    <a:lnTo>
                      <a:pt x="1144" y="127"/>
                    </a:lnTo>
                    <a:lnTo>
                      <a:pt x="1201" y="168"/>
                    </a:lnTo>
                    <a:lnTo>
                      <a:pt x="1252" y="215"/>
                    </a:lnTo>
                    <a:lnTo>
                      <a:pt x="1300" y="268"/>
                    </a:lnTo>
                    <a:lnTo>
                      <a:pt x="1342" y="325"/>
                    </a:lnTo>
                    <a:lnTo>
                      <a:pt x="1379" y="385"/>
                    </a:lnTo>
                    <a:lnTo>
                      <a:pt x="1410" y="449"/>
                    </a:lnTo>
                    <a:lnTo>
                      <a:pt x="1436" y="516"/>
                    </a:lnTo>
                    <a:lnTo>
                      <a:pt x="1454" y="586"/>
                    </a:lnTo>
                    <a:lnTo>
                      <a:pt x="1465" y="658"/>
                    </a:lnTo>
                    <a:lnTo>
                      <a:pt x="1469" y="733"/>
                    </a:lnTo>
                    <a:lnTo>
                      <a:pt x="1465" y="808"/>
                    </a:lnTo>
                    <a:lnTo>
                      <a:pt x="1454" y="880"/>
                    </a:lnTo>
                    <a:lnTo>
                      <a:pt x="1436" y="950"/>
                    </a:lnTo>
                    <a:lnTo>
                      <a:pt x="1410" y="1018"/>
                    </a:lnTo>
                    <a:lnTo>
                      <a:pt x="1379" y="1082"/>
                    </a:lnTo>
                    <a:lnTo>
                      <a:pt x="1342" y="1143"/>
                    </a:lnTo>
                    <a:lnTo>
                      <a:pt x="1300" y="1199"/>
                    </a:lnTo>
                    <a:lnTo>
                      <a:pt x="1252" y="1251"/>
                    </a:lnTo>
                    <a:lnTo>
                      <a:pt x="1201" y="1298"/>
                    </a:lnTo>
                    <a:lnTo>
                      <a:pt x="1144" y="1341"/>
                    </a:lnTo>
                    <a:lnTo>
                      <a:pt x="1083" y="1378"/>
                    </a:lnTo>
                    <a:lnTo>
                      <a:pt x="1019" y="1409"/>
                    </a:lnTo>
                    <a:lnTo>
                      <a:pt x="952" y="1433"/>
                    </a:lnTo>
                    <a:lnTo>
                      <a:pt x="880" y="1452"/>
                    </a:lnTo>
                    <a:lnTo>
                      <a:pt x="808" y="1463"/>
                    </a:lnTo>
                    <a:lnTo>
                      <a:pt x="733" y="1467"/>
                    </a:lnTo>
                    <a:lnTo>
                      <a:pt x="658" y="1463"/>
                    </a:lnTo>
                    <a:lnTo>
                      <a:pt x="584" y="1452"/>
                    </a:lnTo>
                    <a:lnTo>
                      <a:pt x="514" y="1433"/>
                    </a:lnTo>
                    <a:lnTo>
                      <a:pt x="447" y="1409"/>
                    </a:lnTo>
                    <a:lnTo>
                      <a:pt x="383" y="1378"/>
                    </a:lnTo>
                    <a:lnTo>
                      <a:pt x="322" y="1341"/>
                    </a:lnTo>
                    <a:lnTo>
                      <a:pt x="265" y="1298"/>
                    </a:lnTo>
                    <a:lnTo>
                      <a:pt x="213" y="1251"/>
                    </a:lnTo>
                    <a:lnTo>
                      <a:pt x="166" y="1199"/>
                    </a:lnTo>
                    <a:lnTo>
                      <a:pt x="125" y="1143"/>
                    </a:lnTo>
                    <a:lnTo>
                      <a:pt x="88" y="1083"/>
                    </a:lnTo>
                    <a:lnTo>
                      <a:pt x="57" y="1018"/>
                    </a:lnTo>
                    <a:lnTo>
                      <a:pt x="33" y="952"/>
                    </a:lnTo>
                    <a:lnTo>
                      <a:pt x="15" y="881"/>
                    </a:lnTo>
                    <a:lnTo>
                      <a:pt x="4" y="809"/>
                    </a:lnTo>
                    <a:lnTo>
                      <a:pt x="0" y="734"/>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7" name="Freeform 244">
                <a:extLst>
                  <a:ext uri="{FF2B5EF4-FFF2-40B4-BE49-F238E27FC236}">
                    <a16:creationId xmlns:a16="http://schemas.microsoft.com/office/drawing/2014/main" id="{CCB04DB9-9D96-48D1-932C-8664D30D7412}"/>
                  </a:ext>
                </a:extLst>
              </p:cNvPr>
              <p:cNvSpPr>
                <a:spLocks noEditPoints="1"/>
              </p:cNvSpPr>
              <p:nvPr/>
            </p:nvSpPr>
            <p:spPr bwMode="auto">
              <a:xfrm>
                <a:off x="1743" y="2515"/>
                <a:ext cx="730" cy="728"/>
              </a:xfrm>
              <a:custGeom>
                <a:avLst/>
                <a:gdLst>
                  <a:gd name="T0" fmla="*/ 22 w 1459"/>
                  <a:gd name="T1" fmla="*/ 14 h 1455"/>
                  <a:gd name="T2" fmla="*/ 21 w 1459"/>
                  <a:gd name="T3" fmla="*/ 17 h 1455"/>
                  <a:gd name="T4" fmla="*/ 19 w 1459"/>
                  <a:gd name="T5" fmla="*/ 19 h 1455"/>
                  <a:gd name="T6" fmla="*/ 17 w 1459"/>
                  <a:gd name="T7" fmla="*/ 21 h 1455"/>
                  <a:gd name="T8" fmla="*/ 14 w 1459"/>
                  <a:gd name="T9" fmla="*/ 22 h 1455"/>
                  <a:gd name="T10" fmla="*/ 11 w 1459"/>
                  <a:gd name="T11" fmla="*/ 22 h 1455"/>
                  <a:gd name="T12" fmla="*/ 7 w 1459"/>
                  <a:gd name="T13" fmla="*/ 22 h 1455"/>
                  <a:gd name="T14" fmla="*/ 5 w 1459"/>
                  <a:gd name="T15" fmla="*/ 20 h 1455"/>
                  <a:gd name="T16" fmla="*/ 3 w 1459"/>
                  <a:gd name="T17" fmla="*/ 18 h 1455"/>
                  <a:gd name="T18" fmla="*/ 1 w 1459"/>
                  <a:gd name="T19" fmla="*/ 15 h 1455"/>
                  <a:gd name="T20" fmla="*/ 1 w 1459"/>
                  <a:gd name="T21" fmla="*/ 12 h 1455"/>
                  <a:gd name="T22" fmla="*/ 1 w 1459"/>
                  <a:gd name="T23" fmla="*/ 9 h 1455"/>
                  <a:gd name="T24" fmla="*/ 3 w 1459"/>
                  <a:gd name="T25" fmla="*/ 6 h 1455"/>
                  <a:gd name="T26" fmla="*/ 5 w 1459"/>
                  <a:gd name="T27" fmla="*/ 4 h 1455"/>
                  <a:gd name="T28" fmla="*/ 7 w 1459"/>
                  <a:gd name="T29" fmla="*/ 2 h 1455"/>
                  <a:gd name="T30" fmla="*/ 10 w 1459"/>
                  <a:gd name="T31" fmla="*/ 1 h 1455"/>
                  <a:gd name="T32" fmla="*/ 14 w 1459"/>
                  <a:gd name="T33" fmla="*/ 1 h 1455"/>
                  <a:gd name="T34" fmla="*/ 17 w 1459"/>
                  <a:gd name="T35" fmla="*/ 2 h 1455"/>
                  <a:gd name="T36" fmla="*/ 19 w 1459"/>
                  <a:gd name="T37" fmla="*/ 4 h 1455"/>
                  <a:gd name="T38" fmla="*/ 21 w 1459"/>
                  <a:gd name="T39" fmla="*/ 7 h 1455"/>
                  <a:gd name="T40" fmla="*/ 22 w 1459"/>
                  <a:gd name="T41" fmla="*/ 10 h 1455"/>
                  <a:gd name="T42" fmla="*/ 0 w 1459"/>
                  <a:gd name="T43" fmla="*/ 12 h 1455"/>
                  <a:gd name="T44" fmla="*/ 1 w 1459"/>
                  <a:gd name="T45" fmla="*/ 8 h 1455"/>
                  <a:gd name="T46" fmla="*/ 2 w 1459"/>
                  <a:gd name="T47" fmla="*/ 6 h 1455"/>
                  <a:gd name="T48" fmla="*/ 5 w 1459"/>
                  <a:gd name="T49" fmla="*/ 3 h 1455"/>
                  <a:gd name="T50" fmla="*/ 7 w 1459"/>
                  <a:gd name="T51" fmla="*/ 1 h 1455"/>
                  <a:gd name="T52" fmla="*/ 11 w 1459"/>
                  <a:gd name="T53" fmla="*/ 1 h 1455"/>
                  <a:gd name="T54" fmla="*/ 14 w 1459"/>
                  <a:gd name="T55" fmla="*/ 1 h 1455"/>
                  <a:gd name="T56" fmla="*/ 17 w 1459"/>
                  <a:gd name="T57" fmla="*/ 2 h 1455"/>
                  <a:gd name="T58" fmla="*/ 20 w 1459"/>
                  <a:gd name="T59" fmla="*/ 4 h 1455"/>
                  <a:gd name="T60" fmla="*/ 22 w 1459"/>
                  <a:gd name="T61" fmla="*/ 6 h 1455"/>
                  <a:gd name="T62" fmla="*/ 23 w 1459"/>
                  <a:gd name="T63" fmla="*/ 10 h 1455"/>
                  <a:gd name="T64" fmla="*/ 23 w 1459"/>
                  <a:gd name="T65" fmla="*/ 13 h 1455"/>
                  <a:gd name="T66" fmla="*/ 22 w 1459"/>
                  <a:gd name="T67" fmla="*/ 16 h 1455"/>
                  <a:gd name="T68" fmla="*/ 21 w 1459"/>
                  <a:gd name="T69" fmla="*/ 19 h 1455"/>
                  <a:gd name="T70" fmla="*/ 18 w 1459"/>
                  <a:gd name="T71" fmla="*/ 21 h 1455"/>
                  <a:gd name="T72" fmla="*/ 15 w 1459"/>
                  <a:gd name="T73" fmla="*/ 23 h 1455"/>
                  <a:gd name="T74" fmla="*/ 12 w 1459"/>
                  <a:gd name="T75" fmla="*/ 23 h 1455"/>
                  <a:gd name="T76" fmla="*/ 8 w 1459"/>
                  <a:gd name="T77" fmla="*/ 23 h 1455"/>
                  <a:gd name="T78" fmla="*/ 6 w 1459"/>
                  <a:gd name="T79" fmla="*/ 21 h 1455"/>
                  <a:gd name="T80" fmla="*/ 3 w 1459"/>
                  <a:gd name="T81" fmla="*/ 19 h 1455"/>
                  <a:gd name="T82" fmla="*/ 1 w 1459"/>
                  <a:gd name="T83" fmla="*/ 16 h 1455"/>
                  <a:gd name="T84" fmla="*/ 1 w 1459"/>
                  <a:gd name="T85" fmla="*/ 13 h 14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59" h="1455">
                    <a:moveTo>
                      <a:pt x="1392" y="727"/>
                    </a:moveTo>
                    <a:lnTo>
                      <a:pt x="1389" y="796"/>
                    </a:lnTo>
                    <a:lnTo>
                      <a:pt x="1378" y="864"/>
                    </a:lnTo>
                    <a:lnTo>
                      <a:pt x="1362" y="928"/>
                    </a:lnTo>
                    <a:lnTo>
                      <a:pt x="1339" y="991"/>
                    </a:lnTo>
                    <a:lnTo>
                      <a:pt x="1310" y="1050"/>
                    </a:lnTo>
                    <a:lnTo>
                      <a:pt x="1277" y="1107"/>
                    </a:lnTo>
                    <a:lnTo>
                      <a:pt x="1238" y="1159"/>
                    </a:lnTo>
                    <a:lnTo>
                      <a:pt x="1194" y="1207"/>
                    </a:lnTo>
                    <a:lnTo>
                      <a:pt x="1146" y="1252"/>
                    </a:lnTo>
                    <a:lnTo>
                      <a:pt x="1093" y="1291"/>
                    </a:lnTo>
                    <a:lnTo>
                      <a:pt x="1037" y="1325"/>
                    </a:lnTo>
                    <a:lnTo>
                      <a:pt x="978" y="1353"/>
                    </a:lnTo>
                    <a:lnTo>
                      <a:pt x="914" y="1377"/>
                    </a:lnTo>
                    <a:lnTo>
                      <a:pt x="850" y="1394"/>
                    </a:lnTo>
                    <a:lnTo>
                      <a:pt x="782" y="1404"/>
                    </a:lnTo>
                    <a:lnTo>
                      <a:pt x="711" y="1408"/>
                    </a:lnTo>
                    <a:lnTo>
                      <a:pt x="641" y="1404"/>
                    </a:lnTo>
                    <a:lnTo>
                      <a:pt x="573" y="1394"/>
                    </a:lnTo>
                    <a:lnTo>
                      <a:pt x="508" y="1377"/>
                    </a:lnTo>
                    <a:lnTo>
                      <a:pt x="445" y="1353"/>
                    </a:lnTo>
                    <a:lnTo>
                      <a:pt x="386" y="1326"/>
                    </a:lnTo>
                    <a:lnTo>
                      <a:pt x="329" y="1291"/>
                    </a:lnTo>
                    <a:lnTo>
                      <a:pt x="277" y="1252"/>
                    </a:lnTo>
                    <a:lnTo>
                      <a:pt x="229" y="1208"/>
                    </a:lnTo>
                    <a:lnTo>
                      <a:pt x="184" y="1160"/>
                    </a:lnTo>
                    <a:lnTo>
                      <a:pt x="145" y="1107"/>
                    </a:lnTo>
                    <a:lnTo>
                      <a:pt x="110" y="1052"/>
                    </a:lnTo>
                    <a:lnTo>
                      <a:pt x="83" y="992"/>
                    </a:lnTo>
                    <a:lnTo>
                      <a:pt x="60" y="929"/>
                    </a:lnTo>
                    <a:lnTo>
                      <a:pt x="42" y="864"/>
                    </a:lnTo>
                    <a:lnTo>
                      <a:pt x="32" y="796"/>
                    </a:lnTo>
                    <a:lnTo>
                      <a:pt x="28" y="727"/>
                    </a:lnTo>
                    <a:lnTo>
                      <a:pt x="32" y="658"/>
                    </a:lnTo>
                    <a:lnTo>
                      <a:pt x="42" y="591"/>
                    </a:lnTo>
                    <a:lnTo>
                      <a:pt x="60" y="525"/>
                    </a:lnTo>
                    <a:lnTo>
                      <a:pt x="81" y="463"/>
                    </a:lnTo>
                    <a:lnTo>
                      <a:pt x="110" y="403"/>
                    </a:lnTo>
                    <a:lnTo>
                      <a:pt x="145" y="346"/>
                    </a:lnTo>
                    <a:lnTo>
                      <a:pt x="184" y="295"/>
                    </a:lnTo>
                    <a:lnTo>
                      <a:pt x="228" y="245"/>
                    </a:lnTo>
                    <a:lnTo>
                      <a:pt x="276" y="201"/>
                    </a:lnTo>
                    <a:lnTo>
                      <a:pt x="329" y="162"/>
                    </a:lnTo>
                    <a:lnTo>
                      <a:pt x="384" y="128"/>
                    </a:lnTo>
                    <a:lnTo>
                      <a:pt x="444" y="99"/>
                    </a:lnTo>
                    <a:lnTo>
                      <a:pt x="508" y="76"/>
                    </a:lnTo>
                    <a:lnTo>
                      <a:pt x="572" y="58"/>
                    </a:lnTo>
                    <a:lnTo>
                      <a:pt x="640" y="48"/>
                    </a:lnTo>
                    <a:lnTo>
                      <a:pt x="710" y="45"/>
                    </a:lnTo>
                    <a:lnTo>
                      <a:pt x="781" y="48"/>
                    </a:lnTo>
                    <a:lnTo>
                      <a:pt x="849" y="58"/>
                    </a:lnTo>
                    <a:lnTo>
                      <a:pt x="914" y="76"/>
                    </a:lnTo>
                    <a:lnTo>
                      <a:pt x="976" y="99"/>
                    </a:lnTo>
                    <a:lnTo>
                      <a:pt x="1036" y="128"/>
                    </a:lnTo>
                    <a:lnTo>
                      <a:pt x="1093" y="162"/>
                    </a:lnTo>
                    <a:lnTo>
                      <a:pt x="1145" y="201"/>
                    </a:lnTo>
                    <a:lnTo>
                      <a:pt x="1193" y="245"/>
                    </a:lnTo>
                    <a:lnTo>
                      <a:pt x="1238" y="293"/>
                    </a:lnTo>
                    <a:lnTo>
                      <a:pt x="1277" y="346"/>
                    </a:lnTo>
                    <a:lnTo>
                      <a:pt x="1310" y="403"/>
                    </a:lnTo>
                    <a:lnTo>
                      <a:pt x="1339" y="462"/>
                    </a:lnTo>
                    <a:lnTo>
                      <a:pt x="1362" y="525"/>
                    </a:lnTo>
                    <a:lnTo>
                      <a:pt x="1378" y="590"/>
                    </a:lnTo>
                    <a:lnTo>
                      <a:pt x="1389" y="658"/>
                    </a:lnTo>
                    <a:lnTo>
                      <a:pt x="1392" y="727"/>
                    </a:lnTo>
                    <a:close/>
                    <a:moveTo>
                      <a:pt x="0" y="728"/>
                    </a:moveTo>
                    <a:lnTo>
                      <a:pt x="3" y="654"/>
                    </a:lnTo>
                    <a:lnTo>
                      <a:pt x="15" y="583"/>
                    </a:lnTo>
                    <a:lnTo>
                      <a:pt x="32" y="512"/>
                    </a:lnTo>
                    <a:lnTo>
                      <a:pt x="57" y="446"/>
                    </a:lnTo>
                    <a:lnTo>
                      <a:pt x="87" y="382"/>
                    </a:lnTo>
                    <a:lnTo>
                      <a:pt x="124" y="322"/>
                    </a:lnTo>
                    <a:lnTo>
                      <a:pt x="166" y="266"/>
                    </a:lnTo>
                    <a:lnTo>
                      <a:pt x="213" y="214"/>
                    </a:lnTo>
                    <a:lnTo>
                      <a:pt x="265" y="167"/>
                    </a:lnTo>
                    <a:lnTo>
                      <a:pt x="321" y="125"/>
                    </a:lnTo>
                    <a:lnTo>
                      <a:pt x="381" y="88"/>
                    </a:lnTo>
                    <a:lnTo>
                      <a:pt x="444" y="57"/>
                    </a:lnTo>
                    <a:lnTo>
                      <a:pt x="512" y="33"/>
                    </a:lnTo>
                    <a:lnTo>
                      <a:pt x="582" y="15"/>
                    </a:lnTo>
                    <a:lnTo>
                      <a:pt x="655" y="3"/>
                    </a:lnTo>
                    <a:lnTo>
                      <a:pt x="730" y="0"/>
                    </a:lnTo>
                    <a:lnTo>
                      <a:pt x="805" y="3"/>
                    </a:lnTo>
                    <a:lnTo>
                      <a:pt x="876" y="15"/>
                    </a:lnTo>
                    <a:lnTo>
                      <a:pt x="946" y="32"/>
                    </a:lnTo>
                    <a:lnTo>
                      <a:pt x="1013" y="56"/>
                    </a:lnTo>
                    <a:lnTo>
                      <a:pt x="1077" y="87"/>
                    </a:lnTo>
                    <a:lnTo>
                      <a:pt x="1137" y="124"/>
                    </a:lnTo>
                    <a:lnTo>
                      <a:pt x="1193" y="166"/>
                    </a:lnTo>
                    <a:lnTo>
                      <a:pt x="1245" y="213"/>
                    </a:lnTo>
                    <a:lnTo>
                      <a:pt x="1292" y="265"/>
                    </a:lnTo>
                    <a:lnTo>
                      <a:pt x="1333" y="321"/>
                    </a:lnTo>
                    <a:lnTo>
                      <a:pt x="1370" y="381"/>
                    </a:lnTo>
                    <a:lnTo>
                      <a:pt x="1401" y="444"/>
                    </a:lnTo>
                    <a:lnTo>
                      <a:pt x="1426" y="511"/>
                    </a:lnTo>
                    <a:lnTo>
                      <a:pt x="1444" y="580"/>
                    </a:lnTo>
                    <a:lnTo>
                      <a:pt x="1456" y="653"/>
                    </a:lnTo>
                    <a:lnTo>
                      <a:pt x="1459" y="727"/>
                    </a:lnTo>
                    <a:lnTo>
                      <a:pt x="1456" y="800"/>
                    </a:lnTo>
                    <a:lnTo>
                      <a:pt x="1444" y="873"/>
                    </a:lnTo>
                    <a:lnTo>
                      <a:pt x="1426" y="942"/>
                    </a:lnTo>
                    <a:lnTo>
                      <a:pt x="1400" y="1009"/>
                    </a:lnTo>
                    <a:lnTo>
                      <a:pt x="1370" y="1072"/>
                    </a:lnTo>
                    <a:lnTo>
                      <a:pt x="1333" y="1132"/>
                    </a:lnTo>
                    <a:lnTo>
                      <a:pt x="1291" y="1189"/>
                    </a:lnTo>
                    <a:lnTo>
                      <a:pt x="1244" y="1241"/>
                    </a:lnTo>
                    <a:lnTo>
                      <a:pt x="1192" y="1288"/>
                    </a:lnTo>
                    <a:lnTo>
                      <a:pt x="1137" y="1330"/>
                    </a:lnTo>
                    <a:lnTo>
                      <a:pt x="1077" y="1366"/>
                    </a:lnTo>
                    <a:lnTo>
                      <a:pt x="1013" y="1397"/>
                    </a:lnTo>
                    <a:lnTo>
                      <a:pt x="946" y="1421"/>
                    </a:lnTo>
                    <a:lnTo>
                      <a:pt x="876" y="1440"/>
                    </a:lnTo>
                    <a:lnTo>
                      <a:pt x="805" y="1451"/>
                    </a:lnTo>
                    <a:lnTo>
                      <a:pt x="731" y="1455"/>
                    </a:lnTo>
                    <a:lnTo>
                      <a:pt x="656" y="1451"/>
                    </a:lnTo>
                    <a:lnTo>
                      <a:pt x="582" y="1440"/>
                    </a:lnTo>
                    <a:lnTo>
                      <a:pt x="512" y="1423"/>
                    </a:lnTo>
                    <a:lnTo>
                      <a:pt x="445" y="1397"/>
                    </a:lnTo>
                    <a:lnTo>
                      <a:pt x="381" y="1367"/>
                    </a:lnTo>
                    <a:lnTo>
                      <a:pt x="321" y="1330"/>
                    </a:lnTo>
                    <a:lnTo>
                      <a:pt x="265" y="1289"/>
                    </a:lnTo>
                    <a:lnTo>
                      <a:pt x="213" y="1242"/>
                    </a:lnTo>
                    <a:lnTo>
                      <a:pt x="166" y="1191"/>
                    </a:lnTo>
                    <a:lnTo>
                      <a:pt x="124" y="1135"/>
                    </a:lnTo>
                    <a:lnTo>
                      <a:pt x="87" y="1075"/>
                    </a:lnTo>
                    <a:lnTo>
                      <a:pt x="57" y="1011"/>
                    </a:lnTo>
                    <a:lnTo>
                      <a:pt x="33" y="944"/>
                    </a:lnTo>
                    <a:lnTo>
                      <a:pt x="15" y="874"/>
                    </a:lnTo>
                    <a:lnTo>
                      <a:pt x="3" y="803"/>
                    </a:lnTo>
                    <a:lnTo>
                      <a:pt x="0" y="728"/>
                    </a:lnTo>
                    <a:close/>
                  </a:path>
                </a:pathLst>
              </a:custGeom>
              <a:solidFill>
                <a:srgbClr val="C1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8" name="Freeform 245">
                <a:extLst>
                  <a:ext uri="{FF2B5EF4-FFF2-40B4-BE49-F238E27FC236}">
                    <a16:creationId xmlns:a16="http://schemas.microsoft.com/office/drawing/2014/main" id="{7AA40DC3-0083-47AD-AB13-543C4592077E}"/>
                  </a:ext>
                </a:extLst>
              </p:cNvPr>
              <p:cNvSpPr>
                <a:spLocks noEditPoints="1"/>
              </p:cNvSpPr>
              <p:nvPr/>
            </p:nvSpPr>
            <p:spPr bwMode="auto">
              <a:xfrm>
                <a:off x="1746" y="2518"/>
                <a:ext cx="724" cy="723"/>
              </a:xfrm>
              <a:custGeom>
                <a:avLst/>
                <a:gdLst>
                  <a:gd name="T0" fmla="*/ 22 w 1448"/>
                  <a:gd name="T1" fmla="*/ 14 h 1445"/>
                  <a:gd name="T2" fmla="*/ 21 w 1448"/>
                  <a:gd name="T3" fmla="*/ 17 h 1445"/>
                  <a:gd name="T4" fmla="*/ 19 w 1448"/>
                  <a:gd name="T5" fmla="*/ 19 h 1445"/>
                  <a:gd name="T6" fmla="*/ 17 w 1448"/>
                  <a:gd name="T7" fmla="*/ 21 h 1445"/>
                  <a:gd name="T8" fmla="*/ 14 w 1448"/>
                  <a:gd name="T9" fmla="*/ 22 h 1445"/>
                  <a:gd name="T10" fmla="*/ 10 w 1448"/>
                  <a:gd name="T11" fmla="*/ 22 h 1445"/>
                  <a:gd name="T12" fmla="*/ 7 w 1448"/>
                  <a:gd name="T13" fmla="*/ 22 h 1445"/>
                  <a:gd name="T14" fmla="*/ 5 w 1448"/>
                  <a:gd name="T15" fmla="*/ 20 h 1445"/>
                  <a:gd name="T16" fmla="*/ 3 w 1448"/>
                  <a:gd name="T17" fmla="*/ 18 h 1445"/>
                  <a:gd name="T18" fmla="*/ 1 w 1448"/>
                  <a:gd name="T19" fmla="*/ 15 h 1445"/>
                  <a:gd name="T20" fmla="*/ 1 w 1448"/>
                  <a:gd name="T21" fmla="*/ 12 h 1445"/>
                  <a:gd name="T22" fmla="*/ 1 w 1448"/>
                  <a:gd name="T23" fmla="*/ 9 h 1445"/>
                  <a:gd name="T24" fmla="*/ 3 w 1448"/>
                  <a:gd name="T25" fmla="*/ 6 h 1445"/>
                  <a:gd name="T26" fmla="*/ 5 w 1448"/>
                  <a:gd name="T27" fmla="*/ 4 h 1445"/>
                  <a:gd name="T28" fmla="*/ 7 w 1448"/>
                  <a:gd name="T29" fmla="*/ 2 h 1445"/>
                  <a:gd name="T30" fmla="*/ 10 w 1448"/>
                  <a:gd name="T31" fmla="*/ 1 h 1445"/>
                  <a:gd name="T32" fmla="*/ 14 w 1448"/>
                  <a:gd name="T33" fmla="*/ 1 h 1445"/>
                  <a:gd name="T34" fmla="*/ 17 w 1448"/>
                  <a:gd name="T35" fmla="*/ 2 h 1445"/>
                  <a:gd name="T36" fmla="*/ 19 w 1448"/>
                  <a:gd name="T37" fmla="*/ 4 h 1445"/>
                  <a:gd name="T38" fmla="*/ 21 w 1448"/>
                  <a:gd name="T39" fmla="*/ 7 h 1445"/>
                  <a:gd name="T40" fmla="*/ 22 w 1448"/>
                  <a:gd name="T41" fmla="*/ 10 h 1445"/>
                  <a:gd name="T42" fmla="*/ 0 w 1448"/>
                  <a:gd name="T43" fmla="*/ 12 h 1445"/>
                  <a:gd name="T44" fmla="*/ 1 w 1448"/>
                  <a:gd name="T45" fmla="*/ 8 h 1445"/>
                  <a:gd name="T46" fmla="*/ 2 w 1448"/>
                  <a:gd name="T47" fmla="*/ 5 h 1445"/>
                  <a:gd name="T48" fmla="*/ 5 w 1448"/>
                  <a:gd name="T49" fmla="*/ 3 h 1445"/>
                  <a:gd name="T50" fmla="*/ 7 w 1448"/>
                  <a:gd name="T51" fmla="*/ 1 h 1445"/>
                  <a:gd name="T52" fmla="*/ 11 w 1448"/>
                  <a:gd name="T53" fmla="*/ 1 h 1445"/>
                  <a:gd name="T54" fmla="*/ 14 w 1448"/>
                  <a:gd name="T55" fmla="*/ 1 h 1445"/>
                  <a:gd name="T56" fmla="*/ 17 w 1448"/>
                  <a:gd name="T57" fmla="*/ 2 h 1445"/>
                  <a:gd name="T58" fmla="*/ 20 w 1448"/>
                  <a:gd name="T59" fmla="*/ 4 h 1445"/>
                  <a:gd name="T60" fmla="*/ 22 w 1448"/>
                  <a:gd name="T61" fmla="*/ 6 h 1445"/>
                  <a:gd name="T62" fmla="*/ 23 w 1448"/>
                  <a:gd name="T63" fmla="*/ 10 h 1445"/>
                  <a:gd name="T64" fmla="*/ 23 w 1448"/>
                  <a:gd name="T65" fmla="*/ 13 h 1445"/>
                  <a:gd name="T66" fmla="*/ 22 w 1448"/>
                  <a:gd name="T67" fmla="*/ 16 h 1445"/>
                  <a:gd name="T68" fmla="*/ 21 w 1448"/>
                  <a:gd name="T69" fmla="*/ 19 h 1445"/>
                  <a:gd name="T70" fmla="*/ 18 w 1448"/>
                  <a:gd name="T71" fmla="*/ 21 h 1445"/>
                  <a:gd name="T72" fmla="*/ 15 w 1448"/>
                  <a:gd name="T73" fmla="*/ 23 h 1445"/>
                  <a:gd name="T74" fmla="*/ 12 w 1448"/>
                  <a:gd name="T75" fmla="*/ 23 h 1445"/>
                  <a:gd name="T76" fmla="*/ 8 w 1448"/>
                  <a:gd name="T77" fmla="*/ 23 h 1445"/>
                  <a:gd name="T78" fmla="*/ 5 w 1448"/>
                  <a:gd name="T79" fmla="*/ 21 h 1445"/>
                  <a:gd name="T80" fmla="*/ 3 w 1448"/>
                  <a:gd name="T81" fmla="*/ 19 h 1445"/>
                  <a:gd name="T82" fmla="*/ 1 w 1448"/>
                  <a:gd name="T83" fmla="*/ 16 h 1445"/>
                  <a:gd name="T84" fmla="*/ 1 w 1448"/>
                  <a:gd name="T85" fmla="*/ 13 h 14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48" h="1445">
                    <a:moveTo>
                      <a:pt x="1391" y="722"/>
                    </a:moveTo>
                    <a:lnTo>
                      <a:pt x="1387" y="791"/>
                    </a:lnTo>
                    <a:lnTo>
                      <a:pt x="1377" y="859"/>
                    </a:lnTo>
                    <a:lnTo>
                      <a:pt x="1359" y="924"/>
                    </a:lnTo>
                    <a:lnTo>
                      <a:pt x="1336" y="987"/>
                    </a:lnTo>
                    <a:lnTo>
                      <a:pt x="1308" y="1047"/>
                    </a:lnTo>
                    <a:lnTo>
                      <a:pt x="1273" y="1103"/>
                    </a:lnTo>
                    <a:lnTo>
                      <a:pt x="1234" y="1156"/>
                    </a:lnTo>
                    <a:lnTo>
                      <a:pt x="1190" y="1204"/>
                    </a:lnTo>
                    <a:lnTo>
                      <a:pt x="1141" y="1249"/>
                    </a:lnTo>
                    <a:lnTo>
                      <a:pt x="1089" y="1289"/>
                    </a:lnTo>
                    <a:lnTo>
                      <a:pt x="1031" y="1323"/>
                    </a:lnTo>
                    <a:lnTo>
                      <a:pt x="971" y="1352"/>
                    </a:lnTo>
                    <a:lnTo>
                      <a:pt x="909" y="1375"/>
                    </a:lnTo>
                    <a:lnTo>
                      <a:pt x="842" y="1392"/>
                    </a:lnTo>
                    <a:lnTo>
                      <a:pt x="774" y="1403"/>
                    </a:lnTo>
                    <a:lnTo>
                      <a:pt x="704" y="1406"/>
                    </a:lnTo>
                    <a:lnTo>
                      <a:pt x="634" y="1403"/>
                    </a:lnTo>
                    <a:lnTo>
                      <a:pt x="566" y="1392"/>
                    </a:lnTo>
                    <a:lnTo>
                      <a:pt x="500" y="1375"/>
                    </a:lnTo>
                    <a:lnTo>
                      <a:pt x="437" y="1352"/>
                    </a:lnTo>
                    <a:lnTo>
                      <a:pt x="377" y="1323"/>
                    </a:lnTo>
                    <a:lnTo>
                      <a:pt x="320" y="1289"/>
                    </a:lnTo>
                    <a:lnTo>
                      <a:pt x="267" y="1249"/>
                    </a:lnTo>
                    <a:lnTo>
                      <a:pt x="219" y="1206"/>
                    </a:lnTo>
                    <a:lnTo>
                      <a:pt x="174" y="1157"/>
                    </a:lnTo>
                    <a:lnTo>
                      <a:pt x="135" y="1104"/>
                    </a:lnTo>
                    <a:lnTo>
                      <a:pt x="102" y="1048"/>
                    </a:lnTo>
                    <a:lnTo>
                      <a:pt x="73" y="988"/>
                    </a:lnTo>
                    <a:lnTo>
                      <a:pt x="50" y="926"/>
                    </a:lnTo>
                    <a:lnTo>
                      <a:pt x="32" y="860"/>
                    </a:lnTo>
                    <a:lnTo>
                      <a:pt x="22" y="792"/>
                    </a:lnTo>
                    <a:lnTo>
                      <a:pt x="19" y="723"/>
                    </a:lnTo>
                    <a:lnTo>
                      <a:pt x="22" y="653"/>
                    </a:lnTo>
                    <a:lnTo>
                      <a:pt x="32" y="586"/>
                    </a:lnTo>
                    <a:lnTo>
                      <a:pt x="49" y="520"/>
                    </a:lnTo>
                    <a:lnTo>
                      <a:pt x="72" y="457"/>
                    </a:lnTo>
                    <a:lnTo>
                      <a:pt x="100" y="397"/>
                    </a:lnTo>
                    <a:lnTo>
                      <a:pt x="135" y="340"/>
                    </a:lnTo>
                    <a:lnTo>
                      <a:pt x="174" y="287"/>
                    </a:lnTo>
                    <a:lnTo>
                      <a:pt x="218" y="239"/>
                    </a:lnTo>
                    <a:lnTo>
                      <a:pt x="267" y="194"/>
                    </a:lnTo>
                    <a:lnTo>
                      <a:pt x="319" y="155"/>
                    </a:lnTo>
                    <a:lnTo>
                      <a:pt x="377" y="120"/>
                    </a:lnTo>
                    <a:lnTo>
                      <a:pt x="437" y="91"/>
                    </a:lnTo>
                    <a:lnTo>
                      <a:pt x="499" y="68"/>
                    </a:lnTo>
                    <a:lnTo>
                      <a:pt x="566" y="51"/>
                    </a:lnTo>
                    <a:lnTo>
                      <a:pt x="634" y="41"/>
                    </a:lnTo>
                    <a:lnTo>
                      <a:pt x="704" y="37"/>
                    </a:lnTo>
                    <a:lnTo>
                      <a:pt x="774" y="41"/>
                    </a:lnTo>
                    <a:lnTo>
                      <a:pt x="842" y="51"/>
                    </a:lnTo>
                    <a:lnTo>
                      <a:pt x="908" y="67"/>
                    </a:lnTo>
                    <a:lnTo>
                      <a:pt x="971" y="90"/>
                    </a:lnTo>
                    <a:lnTo>
                      <a:pt x="1031" y="119"/>
                    </a:lnTo>
                    <a:lnTo>
                      <a:pt x="1088" y="154"/>
                    </a:lnTo>
                    <a:lnTo>
                      <a:pt x="1141" y="194"/>
                    </a:lnTo>
                    <a:lnTo>
                      <a:pt x="1189" y="238"/>
                    </a:lnTo>
                    <a:lnTo>
                      <a:pt x="1233" y="286"/>
                    </a:lnTo>
                    <a:lnTo>
                      <a:pt x="1273" y="339"/>
                    </a:lnTo>
                    <a:lnTo>
                      <a:pt x="1308" y="396"/>
                    </a:lnTo>
                    <a:lnTo>
                      <a:pt x="1336" y="456"/>
                    </a:lnTo>
                    <a:lnTo>
                      <a:pt x="1359" y="519"/>
                    </a:lnTo>
                    <a:lnTo>
                      <a:pt x="1377" y="585"/>
                    </a:lnTo>
                    <a:lnTo>
                      <a:pt x="1387" y="651"/>
                    </a:lnTo>
                    <a:lnTo>
                      <a:pt x="1391" y="722"/>
                    </a:lnTo>
                    <a:close/>
                    <a:moveTo>
                      <a:pt x="0" y="723"/>
                    </a:moveTo>
                    <a:lnTo>
                      <a:pt x="4" y="649"/>
                    </a:lnTo>
                    <a:lnTo>
                      <a:pt x="15" y="578"/>
                    </a:lnTo>
                    <a:lnTo>
                      <a:pt x="32" y="509"/>
                    </a:lnTo>
                    <a:lnTo>
                      <a:pt x="57" y="443"/>
                    </a:lnTo>
                    <a:lnTo>
                      <a:pt x="87" y="380"/>
                    </a:lnTo>
                    <a:lnTo>
                      <a:pt x="123" y="320"/>
                    </a:lnTo>
                    <a:lnTo>
                      <a:pt x="165" y="264"/>
                    </a:lnTo>
                    <a:lnTo>
                      <a:pt x="211" y="212"/>
                    </a:lnTo>
                    <a:lnTo>
                      <a:pt x="263" y="166"/>
                    </a:lnTo>
                    <a:lnTo>
                      <a:pt x="318" y="125"/>
                    </a:lnTo>
                    <a:lnTo>
                      <a:pt x="378" y="88"/>
                    </a:lnTo>
                    <a:lnTo>
                      <a:pt x="441" y="58"/>
                    </a:lnTo>
                    <a:lnTo>
                      <a:pt x="508" y="33"/>
                    </a:lnTo>
                    <a:lnTo>
                      <a:pt x="577" y="15"/>
                    </a:lnTo>
                    <a:lnTo>
                      <a:pt x="650" y="4"/>
                    </a:lnTo>
                    <a:lnTo>
                      <a:pt x="725" y="0"/>
                    </a:lnTo>
                    <a:lnTo>
                      <a:pt x="798" y="4"/>
                    </a:lnTo>
                    <a:lnTo>
                      <a:pt x="870" y="15"/>
                    </a:lnTo>
                    <a:lnTo>
                      <a:pt x="939" y="33"/>
                    </a:lnTo>
                    <a:lnTo>
                      <a:pt x="1006" y="57"/>
                    </a:lnTo>
                    <a:lnTo>
                      <a:pt x="1069" y="88"/>
                    </a:lnTo>
                    <a:lnTo>
                      <a:pt x="1129" y="124"/>
                    </a:lnTo>
                    <a:lnTo>
                      <a:pt x="1184" y="166"/>
                    </a:lnTo>
                    <a:lnTo>
                      <a:pt x="1236" y="212"/>
                    </a:lnTo>
                    <a:lnTo>
                      <a:pt x="1282" y="264"/>
                    </a:lnTo>
                    <a:lnTo>
                      <a:pt x="1325" y="320"/>
                    </a:lnTo>
                    <a:lnTo>
                      <a:pt x="1361" y="378"/>
                    </a:lnTo>
                    <a:lnTo>
                      <a:pt x="1392" y="442"/>
                    </a:lnTo>
                    <a:lnTo>
                      <a:pt x="1416" y="507"/>
                    </a:lnTo>
                    <a:lnTo>
                      <a:pt x="1433" y="577"/>
                    </a:lnTo>
                    <a:lnTo>
                      <a:pt x="1445" y="648"/>
                    </a:lnTo>
                    <a:lnTo>
                      <a:pt x="1448" y="722"/>
                    </a:lnTo>
                    <a:lnTo>
                      <a:pt x="1445" y="795"/>
                    </a:lnTo>
                    <a:lnTo>
                      <a:pt x="1433" y="867"/>
                    </a:lnTo>
                    <a:lnTo>
                      <a:pt x="1416" y="936"/>
                    </a:lnTo>
                    <a:lnTo>
                      <a:pt x="1391" y="1003"/>
                    </a:lnTo>
                    <a:lnTo>
                      <a:pt x="1361" y="1066"/>
                    </a:lnTo>
                    <a:lnTo>
                      <a:pt x="1324" y="1125"/>
                    </a:lnTo>
                    <a:lnTo>
                      <a:pt x="1282" y="1181"/>
                    </a:lnTo>
                    <a:lnTo>
                      <a:pt x="1235" y="1232"/>
                    </a:lnTo>
                    <a:lnTo>
                      <a:pt x="1184" y="1279"/>
                    </a:lnTo>
                    <a:lnTo>
                      <a:pt x="1128" y="1321"/>
                    </a:lnTo>
                    <a:lnTo>
                      <a:pt x="1069" y="1358"/>
                    </a:lnTo>
                    <a:lnTo>
                      <a:pt x="1006" y="1388"/>
                    </a:lnTo>
                    <a:lnTo>
                      <a:pt x="939" y="1412"/>
                    </a:lnTo>
                    <a:lnTo>
                      <a:pt x="870" y="1430"/>
                    </a:lnTo>
                    <a:lnTo>
                      <a:pt x="798" y="1442"/>
                    </a:lnTo>
                    <a:lnTo>
                      <a:pt x="725" y="1445"/>
                    </a:lnTo>
                    <a:lnTo>
                      <a:pt x="650" y="1442"/>
                    </a:lnTo>
                    <a:lnTo>
                      <a:pt x="577" y="1430"/>
                    </a:lnTo>
                    <a:lnTo>
                      <a:pt x="508" y="1413"/>
                    </a:lnTo>
                    <a:lnTo>
                      <a:pt x="441" y="1389"/>
                    </a:lnTo>
                    <a:lnTo>
                      <a:pt x="378" y="1358"/>
                    </a:lnTo>
                    <a:lnTo>
                      <a:pt x="318" y="1322"/>
                    </a:lnTo>
                    <a:lnTo>
                      <a:pt x="263" y="1281"/>
                    </a:lnTo>
                    <a:lnTo>
                      <a:pt x="211" y="1233"/>
                    </a:lnTo>
                    <a:lnTo>
                      <a:pt x="165" y="1183"/>
                    </a:lnTo>
                    <a:lnTo>
                      <a:pt x="123" y="1126"/>
                    </a:lnTo>
                    <a:lnTo>
                      <a:pt x="87" y="1067"/>
                    </a:lnTo>
                    <a:lnTo>
                      <a:pt x="57" y="1004"/>
                    </a:lnTo>
                    <a:lnTo>
                      <a:pt x="32" y="937"/>
                    </a:lnTo>
                    <a:lnTo>
                      <a:pt x="15" y="868"/>
                    </a:lnTo>
                    <a:lnTo>
                      <a:pt x="4" y="797"/>
                    </a:lnTo>
                    <a:lnTo>
                      <a:pt x="0" y="723"/>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9" name="Freeform 246">
                <a:extLst>
                  <a:ext uri="{FF2B5EF4-FFF2-40B4-BE49-F238E27FC236}">
                    <a16:creationId xmlns:a16="http://schemas.microsoft.com/office/drawing/2014/main" id="{87BA1088-5C23-476F-9B34-44DA8ED73F21}"/>
                  </a:ext>
                </a:extLst>
              </p:cNvPr>
              <p:cNvSpPr>
                <a:spLocks noEditPoints="1"/>
              </p:cNvSpPr>
              <p:nvPr/>
            </p:nvSpPr>
            <p:spPr bwMode="auto">
              <a:xfrm>
                <a:off x="1747" y="2521"/>
                <a:ext cx="720" cy="717"/>
              </a:xfrm>
              <a:custGeom>
                <a:avLst/>
                <a:gdLst>
                  <a:gd name="T0" fmla="*/ 22 w 1438"/>
                  <a:gd name="T1" fmla="*/ 13 h 1436"/>
                  <a:gd name="T2" fmla="*/ 21 w 1438"/>
                  <a:gd name="T3" fmla="*/ 16 h 1436"/>
                  <a:gd name="T4" fmla="*/ 19 w 1438"/>
                  <a:gd name="T5" fmla="*/ 18 h 1436"/>
                  <a:gd name="T6" fmla="*/ 17 w 1438"/>
                  <a:gd name="T7" fmla="*/ 20 h 1436"/>
                  <a:gd name="T8" fmla="*/ 14 w 1438"/>
                  <a:gd name="T9" fmla="*/ 21 h 1436"/>
                  <a:gd name="T10" fmla="*/ 10 w 1438"/>
                  <a:gd name="T11" fmla="*/ 21 h 1436"/>
                  <a:gd name="T12" fmla="*/ 7 w 1438"/>
                  <a:gd name="T13" fmla="*/ 21 h 1436"/>
                  <a:gd name="T14" fmla="*/ 5 w 1438"/>
                  <a:gd name="T15" fmla="*/ 19 h 1436"/>
                  <a:gd name="T16" fmla="*/ 2 w 1438"/>
                  <a:gd name="T17" fmla="*/ 17 h 1436"/>
                  <a:gd name="T18" fmla="*/ 1 w 1438"/>
                  <a:gd name="T19" fmla="*/ 14 h 1436"/>
                  <a:gd name="T20" fmla="*/ 1 w 1438"/>
                  <a:gd name="T21" fmla="*/ 11 h 1436"/>
                  <a:gd name="T22" fmla="*/ 1 w 1438"/>
                  <a:gd name="T23" fmla="*/ 8 h 1436"/>
                  <a:gd name="T24" fmla="*/ 2 w 1438"/>
                  <a:gd name="T25" fmla="*/ 5 h 1436"/>
                  <a:gd name="T26" fmla="*/ 5 w 1438"/>
                  <a:gd name="T27" fmla="*/ 2 h 1436"/>
                  <a:gd name="T28" fmla="*/ 7 w 1438"/>
                  <a:gd name="T29" fmla="*/ 1 h 1436"/>
                  <a:gd name="T30" fmla="*/ 10 w 1438"/>
                  <a:gd name="T31" fmla="*/ 0 h 1436"/>
                  <a:gd name="T32" fmla="*/ 14 w 1438"/>
                  <a:gd name="T33" fmla="*/ 0 h 1436"/>
                  <a:gd name="T34" fmla="*/ 17 w 1438"/>
                  <a:gd name="T35" fmla="*/ 1 h 1436"/>
                  <a:gd name="T36" fmla="*/ 19 w 1438"/>
                  <a:gd name="T37" fmla="*/ 3 h 1436"/>
                  <a:gd name="T38" fmla="*/ 21 w 1438"/>
                  <a:gd name="T39" fmla="*/ 6 h 1436"/>
                  <a:gd name="T40" fmla="*/ 22 w 1438"/>
                  <a:gd name="T41" fmla="*/ 9 h 1436"/>
                  <a:gd name="T42" fmla="*/ 0 w 1438"/>
                  <a:gd name="T43" fmla="*/ 11 h 1436"/>
                  <a:gd name="T44" fmla="*/ 1 w 1438"/>
                  <a:gd name="T45" fmla="*/ 7 h 1436"/>
                  <a:gd name="T46" fmla="*/ 2 w 1438"/>
                  <a:gd name="T47" fmla="*/ 4 h 1436"/>
                  <a:gd name="T48" fmla="*/ 5 w 1438"/>
                  <a:gd name="T49" fmla="*/ 2 h 1436"/>
                  <a:gd name="T50" fmla="*/ 7 w 1438"/>
                  <a:gd name="T51" fmla="*/ 0 h 1436"/>
                  <a:gd name="T52" fmla="*/ 11 w 1438"/>
                  <a:gd name="T53" fmla="*/ 0 h 1436"/>
                  <a:gd name="T54" fmla="*/ 14 w 1438"/>
                  <a:gd name="T55" fmla="*/ 0 h 1436"/>
                  <a:gd name="T56" fmla="*/ 17 w 1438"/>
                  <a:gd name="T57" fmla="*/ 1 h 1436"/>
                  <a:gd name="T58" fmla="*/ 20 w 1438"/>
                  <a:gd name="T59" fmla="*/ 3 h 1436"/>
                  <a:gd name="T60" fmla="*/ 22 w 1438"/>
                  <a:gd name="T61" fmla="*/ 5 h 1436"/>
                  <a:gd name="T62" fmla="*/ 23 w 1438"/>
                  <a:gd name="T63" fmla="*/ 8 h 1436"/>
                  <a:gd name="T64" fmla="*/ 23 w 1438"/>
                  <a:gd name="T65" fmla="*/ 12 h 1436"/>
                  <a:gd name="T66" fmla="*/ 22 w 1438"/>
                  <a:gd name="T67" fmla="*/ 15 h 1436"/>
                  <a:gd name="T68" fmla="*/ 20 w 1438"/>
                  <a:gd name="T69" fmla="*/ 18 h 1436"/>
                  <a:gd name="T70" fmla="*/ 18 w 1438"/>
                  <a:gd name="T71" fmla="*/ 20 h 1436"/>
                  <a:gd name="T72" fmla="*/ 15 w 1438"/>
                  <a:gd name="T73" fmla="*/ 21 h 1436"/>
                  <a:gd name="T74" fmla="*/ 12 w 1438"/>
                  <a:gd name="T75" fmla="*/ 22 h 1436"/>
                  <a:gd name="T76" fmla="*/ 8 w 1438"/>
                  <a:gd name="T77" fmla="*/ 21 h 1436"/>
                  <a:gd name="T78" fmla="*/ 5 w 1438"/>
                  <a:gd name="T79" fmla="*/ 20 h 1436"/>
                  <a:gd name="T80" fmla="*/ 3 w 1438"/>
                  <a:gd name="T81" fmla="*/ 18 h 1436"/>
                  <a:gd name="T82" fmla="*/ 1 w 1438"/>
                  <a:gd name="T83" fmla="*/ 15 h 1436"/>
                  <a:gd name="T84" fmla="*/ 1 w 1438"/>
                  <a:gd name="T85" fmla="*/ 12 h 14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8" h="1436">
                    <a:moveTo>
                      <a:pt x="1387" y="717"/>
                    </a:moveTo>
                    <a:lnTo>
                      <a:pt x="1383" y="787"/>
                    </a:lnTo>
                    <a:lnTo>
                      <a:pt x="1373" y="855"/>
                    </a:lnTo>
                    <a:lnTo>
                      <a:pt x="1355" y="921"/>
                    </a:lnTo>
                    <a:lnTo>
                      <a:pt x="1332" y="984"/>
                    </a:lnTo>
                    <a:lnTo>
                      <a:pt x="1304" y="1044"/>
                    </a:lnTo>
                    <a:lnTo>
                      <a:pt x="1269" y="1100"/>
                    </a:lnTo>
                    <a:lnTo>
                      <a:pt x="1230" y="1153"/>
                    </a:lnTo>
                    <a:lnTo>
                      <a:pt x="1185" y="1202"/>
                    </a:lnTo>
                    <a:lnTo>
                      <a:pt x="1137" y="1247"/>
                    </a:lnTo>
                    <a:lnTo>
                      <a:pt x="1084" y="1286"/>
                    </a:lnTo>
                    <a:lnTo>
                      <a:pt x="1026" y="1320"/>
                    </a:lnTo>
                    <a:lnTo>
                      <a:pt x="966" y="1349"/>
                    </a:lnTo>
                    <a:lnTo>
                      <a:pt x="903" y="1372"/>
                    </a:lnTo>
                    <a:lnTo>
                      <a:pt x="837" y="1390"/>
                    </a:lnTo>
                    <a:lnTo>
                      <a:pt x="768" y="1400"/>
                    </a:lnTo>
                    <a:lnTo>
                      <a:pt x="698" y="1403"/>
                    </a:lnTo>
                    <a:lnTo>
                      <a:pt x="626" y="1400"/>
                    </a:lnTo>
                    <a:lnTo>
                      <a:pt x="558" y="1390"/>
                    </a:lnTo>
                    <a:lnTo>
                      <a:pt x="492" y="1373"/>
                    </a:lnTo>
                    <a:lnTo>
                      <a:pt x="428" y="1350"/>
                    </a:lnTo>
                    <a:lnTo>
                      <a:pt x="368" y="1322"/>
                    </a:lnTo>
                    <a:lnTo>
                      <a:pt x="311" y="1287"/>
                    </a:lnTo>
                    <a:lnTo>
                      <a:pt x="258" y="1247"/>
                    </a:lnTo>
                    <a:lnTo>
                      <a:pt x="209" y="1203"/>
                    </a:lnTo>
                    <a:lnTo>
                      <a:pt x="164" y="1155"/>
                    </a:lnTo>
                    <a:lnTo>
                      <a:pt x="125" y="1102"/>
                    </a:lnTo>
                    <a:lnTo>
                      <a:pt x="91" y="1045"/>
                    </a:lnTo>
                    <a:lnTo>
                      <a:pt x="62" y="984"/>
                    </a:lnTo>
                    <a:lnTo>
                      <a:pt x="39" y="922"/>
                    </a:lnTo>
                    <a:lnTo>
                      <a:pt x="22" y="856"/>
                    </a:lnTo>
                    <a:lnTo>
                      <a:pt x="11" y="788"/>
                    </a:lnTo>
                    <a:lnTo>
                      <a:pt x="8" y="718"/>
                    </a:lnTo>
                    <a:lnTo>
                      <a:pt x="11" y="648"/>
                    </a:lnTo>
                    <a:lnTo>
                      <a:pt x="22" y="580"/>
                    </a:lnTo>
                    <a:lnTo>
                      <a:pt x="38" y="514"/>
                    </a:lnTo>
                    <a:lnTo>
                      <a:pt x="61" y="451"/>
                    </a:lnTo>
                    <a:lnTo>
                      <a:pt x="90" y="389"/>
                    </a:lnTo>
                    <a:lnTo>
                      <a:pt x="124" y="333"/>
                    </a:lnTo>
                    <a:lnTo>
                      <a:pt x="164" y="280"/>
                    </a:lnTo>
                    <a:lnTo>
                      <a:pt x="208" y="230"/>
                    </a:lnTo>
                    <a:lnTo>
                      <a:pt x="258" y="187"/>
                    </a:lnTo>
                    <a:lnTo>
                      <a:pt x="311" y="146"/>
                    </a:lnTo>
                    <a:lnTo>
                      <a:pt x="367" y="112"/>
                    </a:lnTo>
                    <a:lnTo>
                      <a:pt x="428" y="83"/>
                    </a:lnTo>
                    <a:lnTo>
                      <a:pt x="492" y="59"/>
                    </a:lnTo>
                    <a:lnTo>
                      <a:pt x="558" y="43"/>
                    </a:lnTo>
                    <a:lnTo>
                      <a:pt x="626" y="31"/>
                    </a:lnTo>
                    <a:lnTo>
                      <a:pt x="698" y="28"/>
                    </a:lnTo>
                    <a:lnTo>
                      <a:pt x="768" y="31"/>
                    </a:lnTo>
                    <a:lnTo>
                      <a:pt x="837" y="42"/>
                    </a:lnTo>
                    <a:lnTo>
                      <a:pt x="904" y="59"/>
                    </a:lnTo>
                    <a:lnTo>
                      <a:pt x="967" y="82"/>
                    </a:lnTo>
                    <a:lnTo>
                      <a:pt x="1027" y="111"/>
                    </a:lnTo>
                    <a:lnTo>
                      <a:pt x="1084" y="145"/>
                    </a:lnTo>
                    <a:lnTo>
                      <a:pt x="1137" y="186"/>
                    </a:lnTo>
                    <a:lnTo>
                      <a:pt x="1186" y="230"/>
                    </a:lnTo>
                    <a:lnTo>
                      <a:pt x="1230" y="279"/>
                    </a:lnTo>
                    <a:lnTo>
                      <a:pt x="1270" y="332"/>
                    </a:lnTo>
                    <a:lnTo>
                      <a:pt x="1305" y="389"/>
                    </a:lnTo>
                    <a:lnTo>
                      <a:pt x="1334" y="449"/>
                    </a:lnTo>
                    <a:lnTo>
                      <a:pt x="1357" y="513"/>
                    </a:lnTo>
                    <a:lnTo>
                      <a:pt x="1373" y="578"/>
                    </a:lnTo>
                    <a:lnTo>
                      <a:pt x="1383" y="646"/>
                    </a:lnTo>
                    <a:lnTo>
                      <a:pt x="1387" y="717"/>
                    </a:lnTo>
                    <a:close/>
                    <a:moveTo>
                      <a:pt x="0" y="719"/>
                    </a:moveTo>
                    <a:lnTo>
                      <a:pt x="3" y="645"/>
                    </a:lnTo>
                    <a:lnTo>
                      <a:pt x="14" y="575"/>
                    </a:lnTo>
                    <a:lnTo>
                      <a:pt x="31" y="506"/>
                    </a:lnTo>
                    <a:lnTo>
                      <a:pt x="55" y="440"/>
                    </a:lnTo>
                    <a:lnTo>
                      <a:pt x="85" y="377"/>
                    </a:lnTo>
                    <a:lnTo>
                      <a:pt x="122" y="318"/>
                    </a:lnTo>
                    <a:lnTo>
                      <a:pt x="162" y="263"/>
                    </a:lnTo>
                    <a:lnTo>
                      <a:pt x="209" y="212"/>
                    </a:lnTo>
                    <a:lnTo>
                      <a:pt x="260" y="165"/>
                    </a:lnTo>
                    <a:lnTo>
                      <a:pt x="315" y="123"/>
                    </a:lnTo>
                    <a:lnTo>
                      <a:pt x="374" y="88"/>
                    </a:lnTo>
                    <a:lnTo>
                      <a:pt x="437" y="58"/>
                    </a:lnTo>
                    <a:lnTo>
                      <a:pt x="503" y="33"/>
                    </a:lnTo>
                    <a:lnTo>
                      <a:pt x="573" y="15"/>
                    </a:lnTo>
                    <a:lnTo>
                      <a:pt x="645" y="4"/>
                    </a:lnTo>
                    <a:lnTo>
                      <a:pt x="718" y="0"/>
                    </a:lnTo>
                    <a:lnTo>
                      <a:pt x="792" y="4"/>
                    </a:lnTo>
                    <a:lnTo>
                      <a:pt x="864" y="15"/>
                    </a:lnTo>
                    <a:lnTo>
                      <a:pt x="932" y="32"/>
                    </a:lnTo>
                    <a:lnTo>
                      <a:pt x="998" y="57"/>
                    </a:lnTo>
                    <a:lnTo>
                      <a:pt x="1061" y="88"/>
                    </a:lnTo>
                    <a:lnTo>
                      <a:pt x="1119" y="123"/>
                    </a:lnTo>
                    <a:lnTo>
                      <a:pt x="1175" y="165"/>
                    </a:lnTo>
                    <a:lnTo>
                      <a:pt x="1226" y="211"/>
                    </a:lnTo>
                    <a:lnTo>
                      <a:pt x="1272" y="263"/>
                    </a:lnTo>
                    <a:lnTo>
                      <a:pt x="1314" y="318"/>
                    </a:lnTo>
                    <a:lnTo>
                      <a:pt x="1350" y="377"/>
                    </a:lnTo>
                    <a:lnTo>
                      <a:pt x="1381" y="439"/>
                    </a:lnTo>
                    <a:lnTo>
                      <a:pt x="1405" y="506"/>
                    </a:lnTo>
                    <a:lnTo>
                      <a:pt x="1423" y="574"/>
                    </a:lnTo>
                    <a:lnTo>
                      <a:pt x="1434" y="645"/>
                    </a:lnTo>
                    <a:lnTo>
                      <a:pt x="1438" y="718"/>
                    </a:lnTo>
                    <a:lnTo>
                      <a:pt x="1435" y="792"/>
                    </a:lnTo>
                    <a:lnTo>
                      <a:pt x="1423" y="862"/>
                    </a:lnTo>
                    <a:lnTo>
                      <a:pt x="1405" y="931"/>
                    </a:lnTo>
                    <a:lnTo>
                      <a:pt x="1381" y="997"/>
                    </a:lnTo>
                    <a:lnTo>
                      <a:pt x="1351" y="1059"/>
                    </a:lnTo>
                    <a:lnTo>
                      <a:pt x="1314" y="1119"/>
                    </a:lnTo>
                    <a:lnTo>
                      <a:pt x="1272" y="1174"/>
                    </a:lnTo>
                    <a:lnTo>
                      <a:pt x="1226" y="1225"/>
                    </a:lnTo>
                    <a:lnTo>
                      <a:pt x="1175" y="1271"/>
                    </a:lnTo>
                    <a:lnTo>
                      <a:pt x="1119" y="1312"/>
                    </a:lnTo>
                    <a:lnTo>
                      <a:pt x="1061" y="1348"/>
                    </a:lnTo>
                    <a:lnTo>
                      <a:pt x="997" y="1378"/>
                    </a:lnTo>
                    <a:lnTo>
                      <a:pt x="932" y="1403"/>
                    </a:lnTo>
                    <a:lnTo>
                      <a:pt x="862" y="1421"/>
                    </a:lnTo>
                    <a:lnTo>
                      <a:pt x="792" y="1432"/>
                    </a:lnTo>
                    <a:lnTo>
                      <a:pt x="718" y="1436"/>
                    </a:lnTo>
                    <a:lnTo>
                      <a:pt x="645" y="1432"/>
                    </a:lnTo>
                    <a:lnTo>
                      <a:pt x="573" y="1421"/>
                    </a:lnTo>
                    <a:lnTo>
                      <a:pt x="504" y="1403"/>
                    </a:lnTo>
                    <a:lnTo>
                      <a:pt x="437" y="1379"/>
                    </a:lnTo>
                    <a:lnTo>
                      <a:pt x="375" y="1348"/>
                    </a:lnTo>
                    <a:lnTo>
                      <a:pt x="315" y="1312"/>
                    </a:lnTo>
                    <a:lnTo>
                      <a:pt x="260" y="1271"/>
                    </a:lnTo>
                    <a:lnTo>
                      <a:pt x="209" y="1225"/>
                    </a:lnTo>
                    <a:lnTo>
                      <a:pt x="163" y="1174"/>
                    </a:lnTo>
                    <a:lnTo>
                      <a:pt x="122" y="1119"/>
                    </a:lnTo>
                    <a:lnTo>
                      <a:pt x="86" y="1060"/>
                    </a:lnTo>
                    <a:lnTo>
                      <a:pt x="56" y="998"/>
                    </a:lnTo>
                    <a:lnTo>
                      <a:pt x="32" y="932"/>
                    </a:lnTo>
                    <a:lnTo>
                      <a:pt x="15" y="863"/>
                    </a:lnTo>
                    <a:lnTo>
                      <a:pt x="3" y="792"/>
                    </a:lnTo>
                    <a:lnTo>
                      <a:pt x="0" y="719"/>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0" name="Freeform 247">
                <a:extLst>
                  <a:ext uri="{FF2B5EF4-FFF2-40B4-BE49-F238E27FC236}">
                    <a16:creationId xmlns:a16="http://schemas.microsoft.com/office/drawing/2014/main" id="{55454BE6-11C0-44A9-8ECE-9CC04BF0A120}"/>
                  </a:ext>
                </a:extLst>
              </p:cNvPr>
              <p:cNvSpPr>
                <a:spLocks noEditPoints="1"/>
              </p:cNvSpPr>
              <p:nvPr/>
            </p:nvSpPr>
            <p:spPr bwMode="auto">
              <a:xfrm>
                <a:off x="1748" y="2523"/>
                <a:ext cx="715" cy="712"/>
              </a:xfrm>
              <a:custGeom>
                <a:avLst/>
                <a:gdLst>
                  <a:gd name="T0" fmla="*/ 22 w 1430"/>
                  <a:gd name="T1" fmla="*/ 13 h 1425"/>
                  <a:gd name="T2" fmla="*/ 21 w 1430"/>
                  <a:gd name="T3" fmla="*/ 16 h 1425"/>
                  <a:gd name="T4" fmla="*/ 19 w 1430"/>
                  <a:gd name="T5" fmla="*/ 18 h 1425"/>
                  <a:gd name="T6" fmla="*/ 16 w 1430"/>
                  <a:gd name="T7" fmla="*/ 20 h 1425"/>
                  <a:gd name="T8" fmla="*/ 14 w 1430"/>
                  <a:gd name="T9" fmla="*/ 21 h 1425"/>
                  <a:gd name="T10" fmla="*/ 10 w 1430"/>
                  <a:gd name="T11" fmla="*/ 21 h 1425"/>
                  <a:gd name="T12" fmla="*/ 7 w 1430"/>
                  <a:gd name="T13" fmla="*/ 21 h 1425"/>
                  <a:gd name="T14" fmla="*/ 4 w 1430"/>
                  <a:gd name="T15" fmla="*/ 19 h 1425"/>
                  <a:gd name="T16" fmla="*/ 2 w 1430"/>
                  <a:gd name="T17" fmla="*/ 17 h 1425"/>
                  <a:gd name="T18" fmla="*/ 1 w 1430"/>
                  <a:gd name="T19" fmla="*/ 14 h 1425"/>
                  <a:gd name="T20" fmla="*/ 0 w 1430"/>
                  <a:gd name="T21" fmla="*/ 11 h 1425"/>
                  <a:gd name="T22" fmla="*/ 1 w 1430"/>
                  <a:gd name="T23" fmla="*/ 7 h 1425"/>
                  <a:gd name="T24" fmla="*/ 2 w 1430"/>
                  <a:gd name="T25" fmla="*/ 5 h 1425"/>
                  <a:gd name="T26" fmla="*/ 4 w 1430"/>
                  <a:gd name="T27" fmla="*/ 2 h 1425"/>
                  <a:gd name="T28" fmla="*/ 7 w 1430"/>
                  <a:gd name="T29" fmla="*/ 1 h 1425"/>
                  <a:gd name="T30" fmla="*/ 10 w 1430"/>
                  <a:gd name="T31" fmla="*/ 0 h 1425"/>
                  <a:gd name="T32" fmla="*/ 14 w 1430"/>
                  <a:gd name="T33" fmla="*/ 0 h 1425"/>
                  <a:gd name="T34" fmla="*/ 17 w 1430"/>
                  <a:gd name="T35" fmla="*/ 1 h 1425"/>
                  <a:gd name="T36" fmla="*/ 19 w 1430"/>
                  <a:gd name="T37" fmla="*/ 3 h 1425"/>
                  <a:gd name="T38" fmla="*/ 21 w 1430"/>
                  <a:gd name="T39" fmla="*/ 5 h 1425"/>
                  <a:gd name="T40" fmla="*/ 22 w 1430"/>
                  <a:gd name="T41" fmla="*/ 8 h 1425"/>
                  <a:gd name="T42" fmla="*/ 1 w 1430"/>
                  <a:gd name="T43" fmla="*/ 11 h 1425"/>
                  <a:gd name="T44" fmla="*/ 1 w 1430"/>
                  <a:gd name="T45" fmla="*/ 7 h 1425"/>
                  <a:gd name="T46" fmla="*/ 2 w 1430"/>
                  <a:gd name="T47" fmla="*/ 4 h 1425"/>
                  <a:gd name="T48" fmla="*/ 5 w 1430"/>
                  <a:gd name="T49" fmla="*/ 2 h 1425"/>
                  <a:gd name="T50" fmla="*/ 7 w 1430"/>
                  <a:gd name="T51" fmla="*/ 0 h 1425"/>
                  <a:gd name="T52" fmla="*/ 11 w 1430"/>
                  <a:gd name="T53" fmla="*/ 0 h 1425"/>
                  <a:gd name="T54" fmla="*/ 14 w 1430"/>
                  <a:gd name="T55" fmla="*/ 0 h 1425"/>
                  <a:gd name="T56" fmla="*/ 17 w 1430"/>
                  <a:gd name="T57" fmla="*/ 1 h 1425"/>
                  <a:gd name="T58" fmla="*/ 20 w 1430"/>
                  <a:gd name="T59" fmla="*/ 3 h 1425"/>
                  <a:gd name="T60" fmla="*/ 21 w 1430"/>
                  <a:gd name="T61" fmla="*/ 5 h 1425"/>
                  <a:gd name="T62" fmla="*/ 23 w 1430"/>
                  <a:gd name="T63" fmla="*/ 8 h 1425"/>
                  <a:gd name="T64" fmla="*/ 23 w 1430"/>
                  <a:gd name="T65" fmla="*/ 12 h 1425"/>
                  <a:gd name="T66" fmla="*/ 22 w 1430"/>
                  <a:gd name="T67" fmla="*/ 15 h 1425"/>
                  <a:gd name="T68" fmla="*/ 20 w 1430"/>
                  <a:gd name="T69" fmla="*/ 18 h 1425"/>
                  <a:gd name="T70" fmla="*/ 18 w 1430"/>
                  <a:gd name="T71" fmla="*/ 20 h 1425"/>
                  <a:gd name="T72" fmla="*/ 15 w 1430"/>
                  <a:gd name="T73" fmla="*/ 21 h 1425"/>
                  <a:gd name="T74" fmla="*/ 12 w 1430"/>
                  <a:gd name="T75" fmla="*/ 22 h 1425"/>
                  <a:gd name="T76" fmla="*/ 8 w 1430"/>
                  <a:gd name="T77" fmla="*/ 21 h 1425"/>
                  <a:gd name="T78" fmla="*/ 5 w 1430"/>
                  <a:gd name="T79" fmla="*/ 20 h 1425"/>
                  <a:gd name="T80" fmla="*/ 3 w 1430"/>
                  <a:gd name="T81" fmla="*/ 18 h 1425"/>
                  <a:gd name="T82" fmla="*/ 1 w 1430"/>
                  <a:gd name="T83" fmla="*/ 15 h 1425"/>
                  <a:gd name="T84" fmla="*/ 1 w 1430"/>
                  <a:gd name="T85" fmla="*/ 12 h 14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25">
                    <a:moveTo>
                      <a:pt x="1388" y="712"/>
                    </a:moveTo>
                    <a:lnTo>
                      <a:pt x="1384" y="782"/>
                    </a:lnTo>
                    <a:lnTo>
                      <a:pt x="1373" y="851"/>
                    </a:lnTo>
                    <a:lnTo>
                      <a:pt x="1356" y="917"/>
                    </a:lnTo>
                    <a:lnTo>
                      <a:pt x="1333" y="980"/>
                    </a:lnTo>
                    <a:lnTo>
                      <a:pt x="1303" y="1040"/>
                    </a:lnTo>
                    <a:lnTo>
                      <a:pt x="1268" y="1098"/>
                    </a:lnTo>
                    <a:lnTo>
                      <a:pt x="1229" y="1151"/>
                    </a:lnTo>
                    <a:lnTo>
                      <a:pt x="1184" y="1200"/>
                    </a:lnTo>
                    <a:lnTo>
                      <a:pt x="1134" y="1245"/>
                    </a:lnTo>
                    <a:lnTo>
                      <a:pt x="1081" y="1284"/>
                    </a:lnTo>
                    <a:lnTo>
                      <a:pt x="1024" y="1319"/>
                    </a:lnTo>
                    <a:lnTo>
                      <a:pt x="964" y="1349"/>
                    </a:lnTo>
                    <a:lnTo>
                      <a:pt x="901" y="1372"/>
                    </a:lnTo>
                    <a:lnTo>
                      <a:pt x="834" y="1389"/>
                    </a:lnTo>
                    <a:lnTo>
                      <a:pt x="765" y="1400"/>
                    </a:lnTo>
                    <a:lnTo>
                      <a:pt x="694" y="1403"/>
                    </a:lnTo>
                    <a:lnTo>
                      <a:pt x="623" y="1400"/>
                    </a:lnTo>
                    <a:lnTo>
                      <a:pt x="554" y="1389"/>
                    </a:lnTo>
                    <a:lnTo>
                      <a:pt x="487" y="1372"/>
                    </a:lnTo>
                    <a:lnTo>
                      <a:pt x="424" y="1349"/>
                    </a:lnTo>
                    <a:lnTo>
                      <a:pt x="363" y="1320"/>
                    </a:lnTo>
                    <a:lnTo>
                      <a:pt x="305" y="1284"/>
                    </a:lnTo>
                    <a:lnTo>
                      <a:pt x="252" y="1245"/>
                    </a:lnTo>
                    <a:lnTo>
                      <a:pt x="203" y="1200"/>
                    </a:lnTo>
                    <a:lnTo>
                      <a:pt x="158" y="1152"/>
                    </a:lnTo>
                    <a:lnTo>
                      <a:pt x="118" y="1099"/>
                    </a:lnTo>
                    <a:lnTo>
                      <a:pt x="84" y="1041"/>
                    </a:lnTo>
                    <a:lnTo>
                      <a:pt x="54" y="981"/>
                    </a:lnTo>
                    <a:lnTo>
                      <a:pt x="31" y="918"/>
                    </a:lnTo>
                    <a:lnTo>
                      <a:pt x="14" y="851"/>
                    </a:lnTo>
                    <a:lnTo>
                      <a:pt x="3" y="783"/>
                    </a:lnTo>
                    <a:lnTo>
                      <a:pt x="0" y="713"/>
                    </a:lnTo>
                    <a:lnTo>
                      <a:pt x="3" y="643"/>
                    </a:lnTo>
                    <a:lnTo>
                      <a:pt x="14" y="573"/>
                    </a:lnTo>
                    <a:lnTo>
                      <a:pt x="31" y="507"/>
                    </a:lnTo>
                    <a:lnTo>
                      <a:pt x="54" y="443"/>
                    </a:lnTo>
                    <a:lnTo>
                      <a:pt x="83" y="382"/>
                    </a:lnTo>
                    <a:lnTo>
                      <a:pt x="117" y="326"/>
                    </a:lnTo>
                    <a:lnTo>
                      <a:pt x="158" y="272"/>
                    </a:lnTo>
                    <a:lnTo>
                      <a:pt x="203" y="223"/>
                    </a:lnTo>
                    <a:lnTo>
                      <a:pt x="252" y="178"/>
                    </a:lnTo>
                    <a:lnTo>
                      <a:pt x="305" y="138"/>
                    </a:lnTo>
                    <a:lnTo>
                      <a:pt x="363" y="103"/>
                    </a:lnTo>
                    <a:lnTo>
                      <a:pt x="423" y="75"/>
                    </a:lnTo>
                    <a:lnTo>
                      <a:pt x="487" y="52"/>
                    </a:lnTo>
                    <a:lnTo>
                      <a:pt x="554" y="34"/>
                    </a:lnTo>
                    <a:lnTo>
                      <a:pt x="623" y="24"/>
                    </a:lnTo>
                    <a:lnTo>
                      <a:pt x="694" y="20"/>
                    </a:lnTo>
                    <a:lnTo>
                      <a:pt x="765" y="24"/>
                    </a:lnTo>
                    <a:lnTo>
                      <a:pt x="834" y="34"/>
                    </a:lnTo>
                    <a:lnTo>
                      <a:pt x="901" y="52"/>
                    </a:lnTo>
                    <a:lnTo>
                      <a:pt x="964" y="75"/>
                    </a:lnTo>
                    <a:lnTo>
                      <a:pt x="1025" y="103"/>
                    </a:lnTo>
                    <a:lnTo>
                      <a:pt x="1081" y="139"/>
                    </a:lnTo>
                    <a:lnTo>
                      <a:pt x="1134" y="178"/>
                    </a:lnTo>
                    <a:lnTo>
                      <a:pt x="1184" y="223"/>
                    </a:lnTo>
                    <a:lnTo>
                      <a:pt x="1229" y="272"/>
                    </a:lnTo>
                    <a:lnTo>
                      <a:pt x="1269" y="326"/>
                    </a:lnTo>
                    <a:lnTo>
                      <a:pt x="1304" y="382"/>
                    </a:lnTo>
                    <a:lnTo>
                      <a:pt x="1333" y="443"/>
                    </a:lnTo>
                    <a:lnTo>
                      <a:pt x="1357" y="507"/>
                    </a:lnTo>
                    <a:lnTo>
                      <a:pt x="1373" y="572"/>
                    </a:lnTo>
                    <a:lnTo>
                      <a:pt x="1384" y="641"/>
                    </a:lnTo>
                    <a:lnTo>
                      <a:pt x="1388" y="712"/>
                    </a:lnTo>
                    <a:close/>
                    <a:moveTo>
                      <a:pt x="1" y="714"/>
                    </a:moveTo>
                    <a:lnTo>
                      <a:pt x="4" y="641"/>
                    </a:lnTo>
                    <a:lnTo>
                      <a:pt x="16" y="571"/>
                    </a:lnTo>
                    <a:lnTo>
                      <a:pt x="33" y="503"/>
                    </a:lnTo>
                    <a:lnTo>
                      <a:pt x="57" y="437"/>
                    </a:lnTo>
                    <a:lnTo>
                      <a:pt x="87" y="375"/>
                    </a:lnTo>
                    <a:lnTo>
                      <a:pt x="122" y="317"/>
                    </a:lnTo>
                    <a:lnTo>
                      <a:pt x="163" y="261"/>
                    </a:lnTo>
                    <a:lnTo>
                      <a:pt x="209" y="211"/>
                    </a:lnTo>
                    <a:lnTo>
                      <a:pt x="260" y="164"/>
                    </a:lnTo>
                    <a:lnTo>
                      <a:pt x="315" y="123"/>
                    </a:lnTo>
                    <a:lnTo>
                      <a:pt x="374" y="87"/>
                    </a:lnTo>
                    <a:lnTo>
                      <a:pt x="436" y="57"/>
                    </a:lnTo>
                    <a:lnTo>
                      <a:pt x="502" y="33"/>
                    </a:lnTo>
                    <a:lnTo>
                      <a:pt x="571" y="15"/>
                    </a:lnTo>
                    <a:lnTo>
                      <a:pt x="641" y="4"/>
                    </a:lnTo>
                    <a:lnTo>
                      <a:pt x="715" y="0"/>
                    </a:lnTo>
                    <a:lnTo>
                      <a:pt x="788" y="3"/>
                    </a:lnTo>
                    <a:lnTo>
                      <a:pt x="859" y="15"/>
                    </a:lnTo>
                    <a:lnTo>
                      <a:pt x="927" y="32"/>
                    </a:lnTo>
                    <a:lnTo>
                      <a:pt x="993" y="56"/>
                    </a:lnTo>
                    <a:lnTo>
                      <a:pt x="1055" y="86"/>
                    </a:lnTo>
                    <a:lnTo>
                      <a:pt x="1115" y="122"/>
                    </a:lnTo>
                    <a:lnTo>
                      <a:pt x="1169" y="163"/>
                    </a:lnTo>
                    <a:lnTo>
                      <a:pt x="1220" y="209"/>
                    </a:lnTo>
                    <a:lnTo>
                      <a:pt x="1266" y="260"/>
                    </a:lnTo>
                    <a:lnTo>
                      <a:pt x="1307" y="314"/>
                    </a:lnTo>
                    <a:lnTo>
                      <a:pt x="1343" y="373"/>
                    </a:lnTo>
                    <a:lnTo>
                      <a:pt x="1374" y="435"/>
                    </a:lnTo>
                    <a:lnTo>
                      <a:pt x="1398" y="501"/>
                    </a:lnTo>
                    <a:lnTo>
                      <a:pt x="1415" y="569"/>
                    </a:lnTo>
                    <a:lnTo>
                      <a:pt x="1427" y="640"/>
                    </a:lnTo>
                    <a:lnTo>
                      <a:pt x="1430" y="713"/>
                    </a:lnTo>
                    <a:lnTo>
                      <a:pt x="1427" y="785"/>
                    </a:lnTo>
                    <a:lnTo>
                      <a:pt x="1415" y="856"/>
                    </a:lnTo>
                    <a:lnTo>
                      <a:pt x="1398" y="924"/>
                    </a:lnTo>
                    <a:lnTo>
                      <a:pt x="1374" y="989"/>
                    </a:lnTo>
                    <a:lnTo>
                      <a:pt x="1343" y="1052"/>
                    </a:lnTo>
                    <a:lnTo>
                      <a:pt x="1307" y="1110"/>
                    </a:lnTo>
                    <a:lnTo>
                      <a:pt x="1266" y="1165"/>
                    </a:lnTo>
                    <a:lnTo>
                      <a:pt x="1220" y="1215"/>
                    </a:lnTo>
                    <a:lnTo>
                      <a:pt x="1169" y="1261"/>
                    </a:lnTo>
                    <a:lnTo>
                      <a:pt x="1114" y="1303"/>
                    </a:lnTo>
                    <a:lnTo>
                      <a:pt x="1055" y="1338"/>
                    </a:lnTo>
                    <a:lnTo>
                      <a:pt x="993" y="1368"/>
                    </a:lnTo>
                    <a:lnTo>
                      <a:pt x="927" y="1393"/>
                    </a:lnTo>
                    <a:lnTo>
                      <a:pt x="859" y="1410"/>
                    </a:lnTo>
                    <a:lnTo>
                      <a:pt x="789" y="1421"/>
                    </a:lnTo>
                    <a:lnTo>
                      <a:pt x="716" y="1425"/>
                    </a:lnTo>
                    <a:lnTo>
                      <a:pt x="643" y="1421"/>
                    </a:lnTo>
                    <a:lnTo>
                      <a:pt x="572" y="1410"/>
                    </a:lnTo>
                    <a:lnTo>
                      <a:pt x="503" y="1393"/>
                    </a:lnTo>
                    <a:lnTo>
                      <a:pt x="438" y="1370"/>
                    </a:lnTo>
                    <a:lnTo>
                      <a:pt x="375" y="1340"/>
                    </a:lnTo>
                    <a:lnTo>
                      <a:pt x="317" y="1304"/>
                    </a:lnTo>
                    <a:lnTo>
                      <a:pt x="261" y="1262"/>
                    </a:lnTo>
                    <a:lnTo>
                      <a:pt x="211" y="1216"/>
                    </a:lnTo>
                    <a:lnTo>
                      <a:pt x="165" y="1167"/>
                    </a:lnTo>
                    <a:lnTo>
                      <a:pt x="123" y="1112"/>
                    </a:lnTo>
                    <a:lnTo>
                      <a:pt x="87" y="1053"/>
                    </a:lnTo>
                    <a:lnTo>
                      <a:pt x="57" y="991"/>
                    </a:lnTo>
                    <a:lnTo>
                      <a:pt x="33" y="926"/>
                    </a:lnTo>
                    <a:lnTo>
                      <a:pt x="16" y="857"/>
                    </a:lnTo>
                    <a:lnTo>
                      <a:pt x="4" y="787"/>
                    </a:lnTo>
                    <a:lnTo>
                      <a:pt x="1" y="714"/>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1" name="Freeform 248">
                <a:extLst>
                  <a:ext uri="{FF2B5EF4-FFF2-40B4-BE49-F238E27FC236}">
                    <a16:creationId xmlns:a16="http://schemas.microsoft.com/office/drawing/2014/main" id="{71C323A6-75BD-4B9D-AB72-421A9585AF80}"/>
                  </a:ext>
                </a:extLst>
              </p:cNvPr>
              <p:cNvSpPr>
                <a:spLocks noEditPoints="1"/>
              </p:cNvSpPr>
              <p:nvPr/>
            </p:nvSpPr>
            <p:spPr bwMode="auto">
              <a:xfrm>
                <a:off x="1745" y="2526"/>
                <a:ext cx="715" cy="707"/>
              </a:xfrm>
              <a:custGeom>
                <a:avLst/>
                <a:gdLst>
                  <a:gd name="T0" fmla="*/ 22 w 1430"/>
                  <a:gd name="T1" fmla="*/ 13 h 1415"/>
                  <a:gd name="T2" fmla="*/ 21 w 1430"/>
                  <a:gd name="T3" fmla="*/ 16 h 1415"/>
                  <a:gd name="T4" fmla="*/ 19 w 1430"/>
                  <a:gd name="T5" fmla="*/ 18 h 1415"/>
                  <a:gd name="T6" fmla="*/ 17 w 1430"/>
                  <a:gd name="T7" fmla="*/ 20 h 1415"/>
                  <a:gd name="T8" fmla="*/ 14 w 1430"/>
                  <a:gd name="T9" fmla="*/ 21 h 1415"/>
                  <a:gd name="T10" fmla="*/ 10 w 1430"/>
                  <a:gd name="T11" fmla="*/ 21 h 1415"/>
                  <a:gd name="T12" fmla="*/ 7 w 1430"/>
                  <a:gd name="T13" fmla="*/ 21 h 1415"/>
                  <a:gd name="T14" fmla="*/ 4 w 1430"/>
                  <a:gd name="T15" fmla="*/ 19 h 1415"/>
                  <a:gd name="T16" fmla="*/ 2 w 1430"/>
                  <a:gd name="T17" fmla="*/ 17 h 1415"/>
                  <a:gd name="T18" fmla="*/ 1 w 1430"/>
                  <a:gd name="T19" fmla="*/ 14 h 1415"/>
                  <a:gd name="T20" fmla="*/ 0 w 1430"/>
                  <a:gd name="T21" fmla="*/ 11 h 1415"/>
                  <a:gd name="T22" fmla="*/ 1 w 1430"/>
                  <a:gd name="T23" fmla="*/ 7 h 1415"/>
                  <a:gd name="T24" fmla="*/ 2 w 1430"/>
                  <a:gd name="T25" fmla="*/ 4 h 1415"/>
                  <a:gd name="T26" fmla="*/ 4 w 1430"/>
                  <a:gd name="T27" fmla="*/ 2 h 1415"/>
                  <a:gd name="T28" fmla="*/ 7 w 1430"/>
                  <a:gd name="T29" fmla="*/ 1 h 1415"/>
                  <a:gd name="T30" fmla="*/ 10 w 1430"/>
                  <a:gd name="T31" fmla="*/ 0 h 1415"/>
                  <a:gd name="T32" fmla="*/ 14 w 1430"/>
                  <a:gd name="T33" fmla="*/ 0 h 1415"/>
                  <a:gd name="T34" fmla="*/ 17 w 1430"/>
                  <a:gd name="T35" fmla="*/ 1 h 1415"/>
                  <a:gd name="T36" fmla="*/ 19 w 1430"/>
                  <a:gd name="T37" fmla="*/ 3 h 1415"/>
                  <a:gd name="T38" fmla="*/ 21 w 1430"/>
                  <a:gd name="T39" fmla="*/ 5 h 1415"/>
                  <a:gd name="T40" fmla="*/ 22 w 1430"/>
                  <a:gd name="T41" fmla="*/ 8 h 1415"/>
                  <a:gd name="T42" fmla="*/ 1 w 1430"/>
                  <a:gd name="T43" fmla="*/ 11 h 1415"/>
                  <a:gd name="T44" fmla="*/ 1 w 1430"/>
                  <a:gd name="T45" fmla="*/ 7 h 1415"/>
                  <a:gd name="T46" fmla="*/ 3 w 1430"/>
                  <a:gd name="T47" fmla="*/ 4 h 1415"/>
                  <a:gd name="T48" fmla="*/ 5 w 1430"/>
                  <a:gd name="T49" fmla="*/ 2 h 1415"/>
                  <a:gd name="T50" fmla="*/ 7 w 1430"/>
                  <a:gd name="T51" fmla="*/ 0 h 1415"/>
                  <a:gd name="T52" fmla="*/ 11 w 1430"/>
                  <a:gd name="T53" fmla="*/ 0 h 1415"/>
                  <a:gd name="T54" fmla="*/ 14 w 1430"/>
                  <a:gd name="T55" fmla="*/ 0 h 1415"/>
                  <a:gd name="T56" fmla="*/ 17 w 1430"/>
                  <a:gd name="T57" fmla="*/ 1 h 1415"/>
                  <a:gd name="T58" fmla="*/ 20 w 1430"/>
                  <a:gd name="T59" fmla="*/ 3 h 1415"/>
                  <a:gd name="T60" fmla="*/ 21 w 1430"/>
                  <a:gd name="T61" fmla="*/ 5 h 1415"/>
                  <a:gd name="T62" fmla="*/ 23 w 1430"/>
                  <a:gd name="T63" fmla="*/ 8 h 1415"/>
                  <a:gd name="T64" fmla="*/ 23 w 1430"/>
                  <a:gd name="T65" fmla="*/ 12 h 1415"/>
                  <a:gd name="T66" fmla="*/ 22 w 1430"/>
                  <a:gd name="T67" fmla="*/ 15 h 1415"/>
                  <a:gd name="T68" fmla="*/ 20 w 1430"/>
                  <a:gd name="T69" fmla="*/ 18 h 1415"/>
                  <a:gd name="T70" fmla="*/ 18 w 1430"/>
                  <a:gd name="T71" fmla="*/ 20 h 1415"/>
                  <a:gd name="T72" fmla="*/ 15 w 1430"/>
                  <a:gd name="T73" fmla="*/ 21 h 1415"/>
                  <a:gd name="T74" fmla="*/ 12 w 1430"/>
                  <a:gd name="T75" fmla="*/ 22 h 1415"/>
                  <a:gd name="T76" fmla="*/ 8 w 1430"/>
                  <a:gd name="T77" fmla="*/ 21 h 1415"/>
                  <a:gd name="T78" fmla="*/ 6 w 1430"/>
                  <a:gd name="T79" fmla="*/ 20 h 1415"/>
                  <a:gd name="T80" fmla="*/ 3 w 1430"/>
                  <a:gd name="T81" fmla="*/ 18 h 1415"/>
                  <a:gd name="T82" fmla="*/ 2 w 1430"/>
                  <a:gd name="T83" fmla="*/ 15 h 1415"/>
                  <a:gd name="T84" fmla="*/ 1 w 1430"/>
                  <a:gd name="T85" fmla="*/ 12 h 14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15">
                    <a:moveTo>
                      <a:pt x="1394" y="707"/>
                    </a:moveTo>
                    <a:lnTo>
                      <a:pt x="1390" y="777"/>
                    </a:lnTo>
                    <a:lnTo>
                      <a:pt x="1380" y="846"/>
                    </a:lnTo>
                    <a:lnTo>
                      <a:pt x="1363" y="913"/>
                    </a:lnTo>
                    <a:lnTo>
                      <a:pt x="1340" y="976"/>
                    </a:lnTo>
                    <a:lnTo>
                      <a:pt x="1310" y="1037"/>
                    </a:lnTo>
                    <a:lnTo>
                      <a:pt x="1275" y="1095"/>
                    </a:lnTo>
                    <a:lnTo>
                      <a:pt x="1235" y="1148"/>
                    </a:lnTo>
                    <a:lnTo>
                      <a:pt x="1191" y="1198"/>
                    </a:lnTo>
                    <a:lnTo>
                      <a:pt x="1142" y="1242"/>
                    </a:lnTo>
                    <a:lnTo>
                      <a:pt x="1087" y="1283"/>
                    </a:lnTo>
                    <a:lnTo>
                      <a:pt x="1030" y="1317"/>
                    </a:lnTo>
                    <a:lnTo>
                      <a:pt x="969" y="1346"/>
                    </a:lnTo>
                    <a:lnTo>
                      <a:pt x="905" y="1370"/>
                    </a:lnTo>
                    <a:lnTo>
                      <a:pt x="837" y="1388"/>
                    </a:lnTo>
                    <a:lnTo>
                      <a:pt x="768" y="1398"/>
                    </a:lnTo>
                    <a:lnTo>
                      <a:pt x="697" y="1401"/>
                    </a:lnTo>
                    <a:lnTo>
                      <a:pt x="626" y="1398"/>
                    </a:lnTo>
                    <a:lnTo>
                      <a:pt x="555" y="1388"/>
                    </a:lnTo>
                    <a:lnTo>
                      <a:pt x="488" y="1370"/>
                    </a:lnTo>
                    <a:lnTo>
                      <a:pt x="425" y="1347"/>
                    </a:lnTo>
                    <a:lnTo>
                      <a:pt x="364" y="1317"/>
                    </a:lnTo>
                    <a:lnTo>
                      <a:pt x="306" y="1283"/>
                    </a:lnTo>
                    <a:lnTo>
                      <a:pt x="252" y="1242"/>
                    </a:lnTo>
                    <a:lnTo>
                      <a:pt x="203" y="1198"/>
                    </a:lnTo>
                    <a:lnTo>
                      <a:pt x="158" y="1149"/>
                    </a:lnTo>
                    <a:lnTo>
                      <a:pt x="118" y="1095"/>
                    </a:lnTo>
                    <a:lnTo>
                      <a:pt x="83" y="1037"/>
                    </a:lnTo>
                    <a:lnTo>
                      <a:pt x="54" y="977"/>
                    </a:lnTo>
                    <a:lnTo>
                      <a:pt x="31" y="913"/>
                    </a:lnTo>
                    <a:lnTo>
                      <a:pt x="14" y="847"/>
                    </a:lnTo>
                    <a:lnTo>
                      <a:pt x="4" y="778"/>
                    </a:lnTo>
                    <a:lnTo>
                      <a:pt x="0" y="707"/>
                    </a:lnTo>
                    <a:lnTo>
                      <a:pt x="4" y="636"/>
                    </a:lnTo>
                    <a:lnTo>
                      <a:pt x="14" y="567"/>
                    </a:lnTo>
                    <a:lnTo>
                      <a:pt x="31" y="500"/>
                    </a:lnTo>
                    <a:lnTo>
                      <a:pt x="54" y="437"/>
                    </a:lnTo>
                    <a:lnTo>
                      <a:pt x="84" y="376"/>
                    </a:lnTo>
                    <a:lnTo>
                      <a:pt x="119" y="318"/>
                    </a:lnTo>
                    <a:lnTo>
                      <a:pt x="159" y="264"/>
                    </a:lnTo>
                    <a:lnTo>
                      <a:pt x="204" y="215"/>
                    </a:lnTo>
                    <a:lnTo>
                      <a:pt x="254" y="170"/>
                    </a:lnTo>
                    <a:lnTo>
                      <a:pt x="308" y="131"/>
                    </a:lnTo>
                    <a:lnTo>
                      <a:pt x="365" y="95"/>
                    </a:lnTo>
                    <a:lnTo>
                      <a:pt x="426" y="66"/>
                    </a:lnTo>
                    <a:lnTo>
                      <a:pt x="490" y="42"/>
                    </a:lnTo>
                    <a:lnTo>
                      <a:pt x="556" y="25"/>
                    </a:lnTo>
                    <a:lnTo>
                      <a:pt x="627" y="14"/>
                    </a:lnTo>
                    <a:lnTo>
                      <a:pt x="698" y="11"/>
                    </a:lnTo>
                    <a:lnTo>
                      <a:pt x="770" y="14"/>
                    </a:lnTo>
                    <a:lnTo>
                      <a:pt x="839" y="25"/>
                    </a:lnTo>
                    <a:lnTo>
                      <a:pt x="905" y="42"/>
                    </a:lnTo>
                    <a:lnTo>
                      <a:pt x="969" y="66"/>
                    </a:lnTo>
                    <a:lnTo>
                      <a:pt x="1030" y="95"/>
                    </a:lnTo>
                    <a:lnTo>
                      <a:pt x="1087" y="131"/>
                    </a:lnTo>
                    <a:lnTo>
                      <a:pt x="1140" y="170"/>
                    </a:lnTo>
                    <a:lnTo>
                      <a:pt x="1190" y="215"/>
                    </a:lnTo>
                    <a:lnTo>
                      <a:pt x="1235" y="264"/>
                    </a:lnTo>
                    <a:lnTo>
                      <a:pt x="1275" y="318"/>
                    </a:lnTo>
                    <a:lnTo>
                      <a:pt x="1310" y="376"/>
                    </a:lnTo>
                    <a:lnTo>
                      <a:pt x="1340" y="437"/>
                    </a:lnTo>
                    <a:lnTo>
                      <a:pt x="1363" y="500"/>
                    </a:lnTo>
                    <a:lnTo>
                      <a:pt x="1380" y="567"/>
                    </a:lnTo>
                    <a:lnTo>
                      <a:pt x="1390" y="636"/>
                    </a:lnTo>
                    <a:lnTo>
                      <a:pt x="1394" y="707"/>
                    </a:lnTo>
                    <a:close/>
                    <a:moveTo>
                      <a:pt x="12" y="709"/>
                    </a:moveTo>
                    <a:lnTo>
                      <a:pt x="15" y="636"/>
                    </a:lnTo>
                    <a:lnTo>
                      <a:pt x="25" y="567"/>
                    </a:lnTo>
                    <a:lnTo>
                      <a:pt x="43" y="499"/>
                    </a:lnTo>
                    <a:lnTo>
                      <a:pt x="67" y="434"/>
                    </a:lnTo>
                    <a:lnTo>
                      <a:pt x="97" y="373"/>
                    </a:lnTo>
                    <a:lnTo>
                      <a:pt x="131" y="314"/>
                    </a:lnTo>
                    <a:lnTo>
                      <a:pt x="173" y="259"/>
                    </a:lnTo>
                    <a:lnTo>
                      <a:pt x="218" y="209"/>
                    </a:lnTo>
                    <a:lnTo>
                      <a:pt x="268" y="163"/>
                    </a:lnTo>
                    <a:lnTo>
                      <a:pt x="323" y="121"/>
                    </a:lnTo>
                    <a:lnTo>
                      <a:pt x="381" y="87"/>
                    </a:lnTo>
                    <a:lnTo>
                      <a:pt x="444" y="57"/>
                    </a:lnTo>
                    <a:lnTo>
                      <a:pt x="508" y="33"/>
                    </a:lnTo>
                    <a:lnTo>
                      <a:pt x="576" y="15"/>
                    </a:lnTo>
                    <a:lnTo>
                      <a:pt x="647" y="4"/>
                    </a:lnTo>
                    <a:lnTo>
                      <a:pt x="720" y="0"/>
                    </a:lnTo>
                    <a:lnTo>
                      <a:pt x="793" y="4"/>
                    </a:lnTo>
                    <a:lnTo>
                      <a:pt x="863" y="14"/>
                    </a:lnTo>
                    <a:lnTo>
                      <a:pt x="931" y="32"/>
                    </a:lnTo>
                    <a:lnTo>
                      <a:pt x="995" y="56"/>
                    </a:lnTo>
                    <a:lnTo>
                      <a:pt x="1057" y="86"/>
                    </a:lnTo>
                    <a:lnTo>
                      <a:pt x="1116" y="121"/>
                    </a:lnTo>
                    <a:lnTo>
                      <a:pt x="1170" y="162"/>
                    </a:lnTo>
                    <a:lnTo>
                      <a:pt x="1221" y="208"/>
                    </a:lnTo>
                    <a:lnTo>
                      <a:pt x="1267" y="259"/>
                    </a:lnTo>
                    <a:lnTo>
                      <a:pt x="1307" y="313"/>
                    </a:lnTo>
                    <a:lnTo>
                      <a:pt x="1343" y="371"/>
                    </a:lnTo>
                    <a:lnTo>
                      <a:pt x="1373" y="432"/>
                    </a:lnTo>
                    <a:lnTo>
                      <a:pt x="1397" y="498"/>
                    </a:lnTo>
                    <a:lnTo>
                      <a:pt x="1415" y="566"/>
                    </a:lnTo>
                    <a:lnTo>
                      <a:pt x="1426" y="635"/>
                    </a:lnTo>
                    <a:lnTo>
                      <a:pt x="1430" y="708"/>
                    </a:lnTo>
                    <a:lnTo>
                      <a:pt x="1426" y="780"/>
                    </a:lnTo>
                    <a:lnTo>
                      <a:pt x="1415" y="850"/>
                    </a:lnTo>
                    <a:lnTo>
                      <a:pt x="1397" y="918"/>
                    </a:lnTo>
                    <a:lnTo>
                      <a:pt x="1373" y="982"/>
                    </a:lnTo>
                    <a:lnTo>
                      <a:pt x="1343" y="1044"/>
                    </a:lnTo>
                    <a:lnTo>
                      <a:pt x="1307" y="1103"/>
                    </a:lnTo>
                    <a:lnTo>
                      <a:pt x="1267" y="1157"/>
                    </a:lnTo>
                    <a:lnTo>
                      <a:pt x="1221" y="1207"/>
                    </a:lnTo>
                    <a:lnTo>
                      <a:pt x="1170" y="1253"/>
                    </a:lnTo>
                    <a:lnTo>
                      <a:pt x="1116" y="1293"/>
                    </a:lnTo>
                    <a:lnTo>
                      <a:pt x="1057" y="1329"/>
                    </a:lnTo>
                    <a:lnTo>
                      <a:pt x="995" y="1359"/>
                    </a:lnTo>
                    <a:lnTo>
                      <a:pt x="931" y="1383"/>
                    </a:lnTo>
                    <a:lnTo>
                      <a:pt x="863" y="1400"/>
                    </a:lnTo>
                    <a:lnTo>
                      <a:pt x="793" y="1412"/>
                    </a:lnTo>
                    <a:lnTo>
                      <a:pt x="720" y="1415"/>
                    </a:lnTo>
                    <a:lnTo>
                      <a:pt x="647" y="1412"/>
                    </a:lnTo>
                    <a:lnTo>
                      <a:pt x="576" y="1400"/>
                    </a:lnTo>
                    <a:lnTo>
                      <a:pt x="508" y="1383"/>
                    </a:lnTo>
                    <a:lnTo>
                      <a:pt x="442" y="1359"/>
                    </a:lnTo>
                    <a:lnTo>
                      <a:pt x="380" y="1329"/>
                    </a:lnTo>
                    <a:lnTo>
                      <a:pt x="323" y="1294"/>
                    </a:lnTo>
                    <a:lnTo>
                      <a:pt x="267" y="1253"/>
                    </a:lnTo>
                    <a:lnTo>
                      <a:pt x="218" y="1208"/>
                    </a:lnTo>
                    <a:lnTo>
                      <a:pt x="172" y="1157"/>
                    </a:lnTo>
                    <a:lnTo>
                      <a:pt x="131" y="1103"/>
                    </a:lnTo>
                    <a:lnTo>
                      <a:pt x="97" y="1045"/>
                    </a:lnTo>
                    <a:lnTo>
                      <a:pt x="67" y="983"/>
                    </a:lnTo>
                    <a:lnTo>
                      <a:pt x="43" y="919"/>
                    </a:lnTo>
                    <a:lnTo>
                      <a:pt x="25" y="851"/>
                    </a:lnTo>
                    <a:lnTo>
                      <a:pt x="15" y="782"/>
                    </a:lnTo>
                    <a:lnTo>
                      <a:pt x="12" y="709"/>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2" name="Freeform 249">
                <a:extLst>
                  <a:ext uri="{FF2B5EF4-FFF2-40B4-BE49-F238E27FC236}">
                    <a16:creationId xmlns:a16="http://schemas.microsoft.com/office/drawing/2014/main" id="{98911442-F8D8-40DC-80FF-412E1B9619C6}"/>
                  </a:ext>
                </a:extLst>
              </p:cNvPr>
              <p:cNvSpPr>
                <a:spLocks noEditPoints="1"/>
              </p:cNvSpPr>
              <p:nvPr/>
            </p:nvSpPr>
            <p:spPr bwMode="auto">
              <a:xfrm>
                <a:off x="1742" y="2528"/>
                <a:ext cx="714" cy="702"/>
              </a:xfrm>
              <a:custGeom>
                <a:avLst/>
                <a:gdLst>
                  <a:gd name="T0" fmla="*/ 0 w 1430"/>
                  <a:gd name="T1" fmla="*/ 8 h 1405"/>
                  <a:gd name="T2" fmla="*/ 1 w 1430"/>
                  <a:gd name="T3" fmla="*/ 5 h 1405"/>
                  <a:gd name="T4" fmla="*/ 3 w 1430"/>
                  <a:gd name="T5" fmla="*/ 3 h 1405"/>
                  <a:gd name="T6" fmla="*/ 6 w 1430"/>
                  <a:gd name="T7" fmla="*/ 1 h 1405"/>
                  <a:gd name="T8" fmla="*/ 9 w 1430"/>
                  <a:gd name="T9" fmla="*/ 0 h 1405"/>
                  <a:gd name="T10" fmla="*/ 12 w 1430"/>
                  <a:gd name="T11" fmla="*/ 0 h 1405"/>
                  <a:gd name="T12" fmla="*/ 15 w 1430"/>
                  <a:gd name="T13" fmla="*/ 0 h 1405"/>
                  <a:gd name="T14" fmla="*/ 18 w 1430"/>
                  <a:gd name="T15" fmla="*/ 2 h 1405"/>
                  <a:gd name="T16" fmla="*/ 20 w 1430"/>
                  <a:gd name="T17" fmla="*/ 4 h 1405"/>
                  <a:gd name="T18" fmla="*/ 21 w 1430"/>
                  <a:gd name="T19" fmla="*/ 7 h 1405"/>
                  <a:gd name="T20" fmla="*/ 22 w 1430"/>
                  <a:gd name="T21" fmla="*/ 10 h 1405"/>
                  <a:gd name="T22" fmla="*/ 21 w 1430"/>
                  <a:gd name="T23" fmla="*/ 14 h 1405"/>
                  <a:gd name="T24" fmla="*/ 20 w 1430"/>
                  <a:gd name="T25" fmla="*/ 17 h 1405"/>
                  <a:gd name="T26" fmla="*/ 18 w 1430"/>
                  <a:gd name="T27" fmla="*/ 19 h 1405"/>
                  <a:gd name="T28" fmla="*/ 15 w 1430"/>
                  <a:gd name="T29" fmla="*/ 21 h 1405"/>
                  <a:gd name="T30" fmla="*/ 12 w 1430"/>
                  <a:gd name="T31" fmla="*/ 21 h 1405"/>
                  <a:gd name="T32" fmla="*/ 9 w 1430"/>
                  <a:gd name="T33" fmla="*/ 21 h 1405"/>
                  <a:gd name="T34" fmla="*/ 6 w 1430"/>
                  <a:gd name="T35" fmla="*/ 20 h 1405"/>
                  <a:gd name="T36" fmla="*/ 3 w 1430"/>
                  <a:gd name="T37" fmla="*/ 18 h 1405"/>
                  <a:gd name="T38" fmla="*/ 1 w 1430"/>
                  <a:gd name="T39" fmla="*/ 16 h 1405"/>
                  <a:gd name="T40" fmla="*/ 0 w 1430"/>
                  <a:gd name="T41" fmla="*/ 13 h 1405"/>
                  <a:gd name="T42" fmla="*/ 0 w 1430"/>
                  <a:gd name="T43" fmla="*/ 10 h 1405"/>
                  <a:gd name="T44" fmla="*/ 0 w 1430"/>
                  <a:gd name="T45" fmla="*/ 7 h 1405"/>
                  <a:gd name="T46" fmla="*/ 1 w 1430"/>
                  <a:gd name="T47" fmla="*/ 4 h 1405"/>
                  <a:gd name="T48" fmla="*/ 3 w 1430"/>
                  <a:gd name="T49" fmla="*/ 2 h 1405"/>
                  <a:gd name="T50" fmla="*/ 6 w 1430"/>
                  <a:gd name="T51" fmla="*/ 0 h 1405"/>
                  <a:gd name="T52" fmla="*/ 9 w 1430"/>
                  <a:gd name="T53" fmla="*/ 0 h 1405"/>
                  <a:gd name="T54" fmla="*/ 13 w 1430"/>
                  <a:gd name="T55" fmla="*/ 0 h 1405"/>
                  <a:gd name="T56" fmla="*/ 16 w 1430"/>
                  <a:gd name="T57" fmla="*/ 1 h 1405"/>
                  <a:gd name="T58" fmla="*/ 18 w 1430"/>
                  <a:gd name="T59" fmla="*/ 3 h 1405"/>
                  <a:gd name="T60" fmla="*/ 20 w 1430"/>
                  <a:gd name="T61" fmla="*/ 5 h 1405"/>
                  <a:gd name="T62" fmla="*/ 21 w 1430"/>
                  <a:gd name="T63" fmla="*/ 8 h 1405"/>
                  <a:gd name="T64" fmla="*/ 21 w 1430"/>
                  <a:gd name="T65" fmla="*/ 12 h 1405"/>
                  <a:gd name="T66" fmla="*/ 21 w 1430"/>
                  <a:gd name="T67" fmla="*/ 15 h 1405"/>
                  <a:gd name="T68" fmla="*/ 19 w 1430"/>
                  <a:gd name="T69" fmla="*/ 17 h 1405"/>
                  <a:gd name="T70" fmla="*/ 17 w 1430"/>
                  <a:gd name="T71" fmla="*/ 19 h 1405"/>
                  <a:gd name="T72" fmla="*/ 14 w 1430"/>
                  <a:gd name="T73" fmla="*/ 21 h 1405"/>
                  <a:gd name="T74" fmla="*/ 10 w 1430"/>
                  <a:gd name="T75" fmla="*/ 21 h 1405"/>
                  <a:gd name="T76" fmla="*/ 7 w 1430"/>
                  <a:gd name="T77" fmla="*/ 21 h 1405"/>
                  <a:gd name="T78" fmla="*/ 4 w 1430"/>
                  <a:gd name="T79" fmla="*/ 19 h 1405"/>
                  <a:gd name="T80" fmla="*/ 2 w 1430"/>
                  <a:gd name="T81" fmla="*/ 17 h 1405"/>
                  <a:gd name="T82" fmla="*/ 0 w 1430"/>
                  <a:gd name="T83" fmla="*/ 15 h 1405"/>
                  <a:gd name="T84" fmla="*/ 0 w 1430"/>
                  <a:gd name="T85" fmla="*/ 12 h 14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05">
                    <a:moveTo>
                      <a:pt x="21" y="703"/>
                    </a:moveTo>
                    <a:lnTo>
                      <a:pt x="24" y="631"/>
                    </a:lnTo>
                    <a:lnTo>
                      <a:pt x="35" y="562"/>
                    </a:lnTo>
                    <a:lnTo>
                      <a:pt x="52" y="495"/>
                    </a:lnTo>
                    <a:lnTo>
                      <a:pt x="75" y="431"/>
                    </a:lnTo>
                    <a:lnTo>
                      <a:pt x="105" y="370"/>
                    </a:lnTo>
                    <a:lnTo>
                      <a:pt x="140" y="312"/>
                    </a:lnTo>
                    <a:lnTo>
                      <a:pt x="180" y="258"/>
                    </a:lnTo>
                    <a:lnTo>
                      <a:pt x="226" y="207"/>
                    </a:lnTo>
                    <a:lnTo>
                      <a:pt x="275" y="162"/>
                    </a:lnTo>
                    <a:lnTo>
                      <a:pt x="330" y="122"/>
                    </a:lnTo>
                    <a:lnTo>
                      <a:pt x="387" y="86"/>
                    </a:lnTo>
                    <a:lnTo>
                      <a:pt x="449" y="56"/>
                    </a:lnTo>
                    <a:lnTo>
                      <a:pt x="514" y="32"/>
                    </a:lnTo>
                    <a:lnTo>
                      <a:pt x="582" y="15"/>
                    </a:lnTo>
                    <a:lnTo>
                      <a:pt x="652" y="5"/>
                    </a:lnTo>
                    <a:lnTo>
                      <a:pt x="725" y="0"/>
                    </a:lnTo>
                    <a:lnTo>
                      <a:pt x="796" y="3"/>
                    </a:lnTo>
                    <a:lnTo>
                      <a:pt x="866" y="14"/>
                    </a:lnTo>
                    <a:lnTo>
                      <a:pt x="934" y="31"/>
                    </a:lnTo>
                    <a:lnTo>
                      <a:pt x="999" y="55"/>
                    </a:lnTo>
                    <a:lnTo>
                      <a:pt x="1060" y="84"/>
                    </a:lnTo>
                    <a:lnTo>
                      <a:pt x="1119" y="120"/>
                    </a:lnTo>
                    <a:lnTo>
                      <a:pt x="1173" y="160"/>
                    </a:lnTo>
                    <a:lnTo>
                      <a:pt x="1222" y="205"/>
                    </a:lnTo>
                    <a:lnTo>
                      <a:pt x="1268" y="256"/>
                    </a:lnTo>
                    <a:lnTo>
                      <a:pt x="1309" y="310"/>
                    </a:lnTo>
                    <a:lnTo>
                      <a:pt x="1344" y="368"/>
                    </a:lnTo>
                    <a:lnTo>
                      <a:pt x="1374" y="429"/>
                    </a:lnTo>
                    <a:lnTo>
                      <a:pt x="1397" y="493"/>
                    </a:lnTo>
                    <a:lnTo>
                      <a:pt x="1416" y="560"/>
                    </a:lnTo>
                    <a:lnTo>
                      <a:pt x="1426" y="629"/>
                    </a:lnTo>
                    <a:lnTo>
                      <a:pt x="1430" y="701"/>
                    </a:lnTo>
                    <a:lnTo>
                      <a:pt x="1426" y="772"/>
                    </a:lnTo>
                    <a:lnTo>
                      <a:pt x="1415" y="842"/>
                    </a:lnTo>
                    <a:lnTo>
                      <a:pt x="1397" y="909"/>
                    </a:lnTo>
                    <a:lnTo>
                      <a:pt x="1374" y="974"/>
                    </a:lnTo>
                    <a:lnTo>
                      <a:pt x="1344" y="1035"/>
                    </a:lnTo>
                    <a:lnTo>
                      <a:pt x="1309" y="1093"/>
                    </a:lnTo>
                    <a:lnTo>
                      <a:pt x="1268" y="1148"/>
                    </a:lnTo>
                    <a:lnTo>
                      <a:pt x="1222" y="1197"/>
                    </a:lnTo>
                    <a:lnTo>
                      <a:pt x="1173" y="1243"/>
                    </a:lnTo>
                    <a:lnTo>
                      <a:pt x="1119" y="1284"/>
                    </a:lnTo>
                    <a:lnTo>
                      <a:pt x="1060" y="1319"/>
                    </a:lnTo>
                    <a:lnTo>
                      <a:pt x="999" y="1348"/>
                    </a:lnTo>
                    <a:lnTo>
                      <a:pt x="934" y="1372"/>
                    </a:lnTo>
                    <a:lnTo>
                      <a:pt x="866" y="1390"/>
                    </a:lnTo>
                    <a:lnTo>
                      <a:pt x="797" y="1401"/>
                    </a:lnTo>
                    <a:lnTo>
                      <a:pt x="726" y="1405"/>
                    </a:lnTo>
                    <a:lnTo>
                      <a:pt x="653" y="1401"/>
                    </a:lnTo>
                    <a:lnTo>
                      <a:pt x="583" y="1390"/>
                    </a:lnTo>
                    <a:lnTo>
                      <a:pt x="515" y="1372"/>
                    </a:lnTo>
                    <a:lnTo>
                      <a:pt x="451" y="1348"/>
                    </a:lnTo>
                    <a:lnTo>
                      <a:pt x="390" y="1318"/>
                    </a:lnTo>
                    <a:lnTo>
                      <a:pt x="331" y="1284"/>
                    </a:lnTo>
                    <a:lnTo>
                      <a:pt x="278" y="1243"/>
                    </a:lnTo>
                    <a:lnTo>
                      <a:pt x="227" y="1197"/>
                    </a:lnTo>
                    <a:lnTo>
                      <a:pt x="182" y="1148"/>
                    </a:lnTo>
                    <a:lnTo>
                      <a:pt x="142" y="1093"/>
                    </a:lnTo>
                    <a:lnTo>
                      <a:pt x="106" y="1036"/>
                    </a:lnTo>
                    <a:lnTo>
                      <a:pt x="77" y="975"/>
                    </a:lnTo>
                    <a:lnTo>
                      <a:pt x="53" y="910"/>
                    </a:lnTo>
                    <a:lnTo>
                      <a:pt x="36" y="843"/>
                    </a:lnTo>
                    <a:lnTo>
                      <a:pt x="24" y="774"/>
                    </a:lnTo>
                    <a:lnTo>
                      <a:pt x="21" y="703"/>
                    </a:lnTo>
                    <a:close/>
                    <a:moveTo>
                      <a:pt x="0" y="702"/>
                    </a:moveTo>
                    <a:lnTo>
                      <a:pt x="4" y="630"/>
                    </a:lnTo>
                    <a:lnTo>
                      <a:pt x="14" y="561"/>
                    </a:lnTo>
                    <a:lnTo>
                      <a:pt x="31" y="494"/>
                    </a:lnTo>
                    <a:lnTo>
                      <a:pt x="54" y="431"/>
                    </a:lnTo>
                    <a:lnTo>
                      <a:pt x="83" y="370"/>
                    </a:lnTo>
                    <a:lnTo>
                      <a:pt x="118" y="312"/>
                    </a:lnTo>
                    <a:lnTo>
                      <a:pt x="158" y="258"/>
                    </a:lnTo>
                    <a:lnTo>
                      <a:pt x="203" y="209"/>
                    </a:lnTo>
                    <a:lnTo>
                      <a:pt x="252" y="162"/>
                    </a:lnTo>
                    <a:lnTo>
                      <a:pt x="307" y="122"/>
                    </a:lnTo>
                    <a:lnTo>
                      <a:pt x="364" y="88"/>
                    </a:lnTo>
                    <a:lnTo>
                      <a:pt x="425" y="58"/>
                    </a:lnTo>
                    <a:lnTo>
                      <a:pt x="490" y="33"/>
                    </a:lnTo>
                    <a:lnTo>
                      <a:pt x="558" y="16"/>
                    </a:lnTo>
                    <a:lnTo>
                      <a:pt x="627" y="6"/>
                    </a:lnTo>
                    <a:lnTo>
                      <a:pt x="699" y="2"/>
                    </a:lnTo>
                    <a:lnTo>
                      <a:pt x="772" y="6"/>
                    </a:lnTo>
                    <a:lnTo>
                      <a:pt x="841" y="16"/>
                    </a:lnTo>
                    <a:lnTo>
                      <a:pt x="909" y="33"/>
                    </a:lnTo>
                    <a:lnTo>
                      <a:pt x="973" y="58"/>
                    </a:lnTo>
                    <a:lnTo>
                      <a:pt x="1035" y="86"/>
                    </a:lnTo>
                    <a:lnTo>
                      <a:pt x="1093" y="122"/>
                    </a:lnTo>
                    <a:lnTo>
                      <a:pt x="1146" y="162"/>
                    </a:lnTo>
                    <a:lnTo>
                      <a:pt x="1197" y="207"/>
                    </a:lnTo>
                    <a:lnTo>
                      <a:pt x="1242" y="257"/>
                    </a:lnTo>
                    <a:lnTo>
                      <a:pt x="1282" y="310"/>
                    </a:lnTo>
                    <a:lnTo>
                      <a:pt x="1318" y="368"/>
                    </a:lnTo>
                    <a:lnTo>
                      <a:pt x="1347" y="429"/>
                    </a:lnTo>
                    <a:lnTo>
                      <a:pt x="1371" y="493"/>
                    </a:lnTo>
                    <a:lnTo>
                      <a:pt x="1388" y="560"/>
                    </a:lnTo>
                    <a:lnTo>
                      <a:pt x="1399" y="629"/>
                    </a:lnTo>
                    <a:lnTo>
                      <a:pt x="1402" y="701"/>
                    </a:lnTo>
                    <a:lnTo>
                      <a:pt x="1399" y="772"/>
                    </a:lnTo>
                    <a:lnTo>
                      <a:pt x="1388" y="841"/>
                    </a:lnTo>
                    <a:lnTo>
                      <a:pt x="1371" y="908"/>
                    </a:lnTo>
                    <a:lnTo>
                      <a:pt x="1347" y="972"/>
                    </a:lnTo>
                    <a:lnTo>
                      <a:pt x="1318" y="1034"/>
                    </a:lnTo>
                    <a:lnTo>
                      <a:pt x="1282" y="1091"/>
                    </a:lnTo>
                    <a:lnTo>
                      <a:pt x="1242" y="1144"/>
                    </a:lnTo>
                    <a:lnTo>
                      <a:pt x="1197" y="1194"/>
                    </a:lnTo>
                    <a:lnTo>
                      <a:pt x="1147" y="1239"/>
                    </a:lnTo>
                    <a:lnTo>
                      <a:pt x="1093" y="1279"/>
                    </a:lnTo>
                    <a:lnTo>
                      <a:pt x="1036" y="1315"/>
                    </a:lnTo>
                    <a:lnTo>
                      <a:pt x="975" y="1343"/>
                    </a:lnTo>
                    <a:lnTo>
                      <a:pt x="910" y="1368"/>
                    </a:lnTo>
                    <a:lnTo>
                      <a:pt x="843" y="1385"/>
                    </a:lnTo>
                    <a:lnTo>
                      <a:pt x="773" y="1395"/>
                    </a:lnTo>
                    <a:lnTo>
                      <a:pt x="702" y="1399"/>
                    </a:lnTo>
                    <a:lnTo>
                      <a:pt x="629" y="1395"/>
                    </a:lnTo>
                    <a:lnTo>
                      <a:pt x="560" y="1385"/>
                    </a:lnTo>
                    <a:lnTo>
                      <a:pt x="492" y="1368"/>
                    </a:lnTo>
                    <a:lnTo>
                      <a:pt x="428" y="1343"/>
                    </a:lnTo>
                    <a:lnTo>
                      <a:pt x="366" y="1315"/>
                    </a:lnTo>
                    <a:lnTo>
                      <a:pt x="309" y="1279"/>
                    </a:lnTo>
                    <a:lnTo>
                      <a:pt x="255" y="1239"/>
                    </a:lnTo>
                    <a:lnTo>
                      <a:pt x="205" y="1194"/>
                    </a:lnTo>
                    <a:lnTo>
                      <a:pt x="160" y="1144"/>
                    </a:lnTo>
                    <a:lnTo>
                      <a:pt x="120" y="1090"/>
                    </a:lnTo>
                    <a:lnTo>
                      <a:pt x="84" y="1032"/>
                    </a:lnTo>
                    <a:lnTo>
                      <a:pt x="55" y="972"/>
                    </a:lnTo>
                    <a:lnTo>
                      <a:pt x="31" y="908"/>
                    </a:lnTo>
                    <a:lnTo>
                      <a:pt x="14" y="841"/>
                    </a:lnTo>
                    <a:lnTo>
                      <a:pt x="4" y="773"/>
                    </a:lnTo>
                    <a:lnTo>
                      <a:pt x="0" y="7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0572" name="Group 250">
              <a:extLst>
                <a:ext uri="{FF2B5EF4-FFF2-40B4-BE49-F238E27FC236}">
                  <a16:creationId xmlns:a16="http://schemas.microsoft.com/office/drawing/2014/main" id="{8800E57C-EDFC-457B-B7D4-FE3972862556}"/>
                </a:ext>
              </a:extLst>
            </p:cNvPr>
            <p:cNvGrpSpPr>
              <a:grpSpLocks/>
            </p:cNvGrpSpPr>
            <p:nvPr/>
          </p:nvGrpSpPr>
          <p:grpSpPr bwMode="auto">
            <a:xfrm>
              <a:off x="3380" y="3045"/>
              <a:ext cx="220" cy="791"/>
              <a:chOff x="1559" y="2617"/>
              <a:chExt cx="149" cy="537"/>
            </a:xfrm>
          </p:grpSpPr>
          <p:grpSp>
            <p:nvGrpSpPr>
              <p:cNvPr id="20573" name="Group 251">
                <a:extLst>
                  <a:ext uri="{FF2B5EF4-FFF2-40B4-BE49-F238E27FC236}">
                    <a16:creationId xmlns:a16="http://schemas.microsoft.com/office/drawing/2014/main" id="{BF4A47BC-74ED-45E1-88C0-5DD9436B7C3B}"/>
                  </a:ext>
                </a:extLst>
              </p:cNvPr>
              <p:cNvGrpSpPr>
                <a:grpSpLocks/>
              </p:cNvGrpSpPr>
              <p:nvPr/>
            </p:nvGrpSpPr>
            <p:grpSpPr bwMode="auto">
              <a:xfrm>
                <a:off x="1575" y="2617"/>
                <a:ext cx="72" cy="257"/>
                <a:chOff x="1575" y="2617"/>
                <a:chExt cx="72" cy="257"/>
              </a:xfrm>
            </p:grpSpPr>
            <p:sp>
              <p:nvSpPr>
                <p:cNvPr id="20588" name="Freeform 252">
                  <a:extLst>
                    <a:ext uri="{FF2B5EF4-FFF2-40B4-BE49-F238E27FC236}">
                      <a16:creationId xmlns:a16="http://schemas.microsoft.com/office/drawing/2014/main" id="{83789352-0A3B-40DB-9D94-E450BA2B7E5A}"/>
                    </a:ext>
                  </a:extLst>
                </p:cNvPr>
                <p:cNvSpPr>
                  <a:spLocks/>
                </p:cNvSpPr>
                <p:nvPr/>
              </p:nvSpPr>
              <p:spPr bwMode="auto">
                <a:xfrm>
                  <a:off x="1575" y="2617"/>
                  <a:ext cx="60" cy="113"/>
                </a:xfrm>
                <a:custGeom>
                  <a:avLst/>
                  <a:gdLst>
                    <a:gd name="T0" fmla="*/ 0 w 121"/>
                    <a:gd name="T1" fmla="*/ 3 h 227"/>
                    <a:gd name="T2" fmla="*/ 1 w 121"/>
                    <a:gd name="T3" fmla="*/ 3 h 227"/>
                    <a:gd name="T4" fmla="*/ 1 w 121"/>
                    <a:gd name="T5" fmla="*/ 3 h 227"/>
                    <a:gd name="T6" fmla="*/ 1 w 121"/>
                    <a:gd name="T7" fmla="*/ 3 h 227"/>
                    <a:gd name="T8" fmla="*/ 1 w 121"/>
                    <a:gd name="T9" fmla="*/ 3 h 227"/>
                    <a:gd name="T10" fmla="*/ 1 w 121"/>
                    <a:gd name="T11" fmla="*/ 3 h 227"/>
                    <a:gd name="T12" fmla="*/ 1 w 121"/>
                    <a:gd name="T13" fmla="*/ 2 h 227"/>
                    <a:gd name="T14" fmla="*/ 1 w 121"/>
                    <a:gd name="T15" fmla="*/ 2 h 227"/>
                    <a:gd name="T16" fmla="*/ 1 w 121"/>
                    <a:gd name="T17" fmla="*/ 2 h 227"/>
                    <a:gd name="T18" fmla="*/ 1 w 121"/>
                    <a:gd name="T19" fmla="*/ 2 h 227"/>
                    <a:gd name="T20" fmla="*/ 1 w 121"/>
                    <a:gd name="T21" fmla="*/ 1 h 227"/>
                    <a:gd name="T22" fmla="*/ 1 w 121"/>
                    <a:gd name="T23" fmla="*/ 1 h 227"/>
                    <a:gd name="T24" fmla="*/ 1 w 121"/>
                    <a:gd name="T25" fmla="*/ 1 h 227"/>
                    <a:gd name="T26" fmla="*/ 1 w 121"/>
                    <a:gd name="T27" fmla="*/ 0 h 227"/>
                    <a:gd name="T28" fmla="*/ 1 w 121"/>
                    <a:gd name="T29" fmla="*/ 0 h 227"/>
                    <a:gd name="T30" fmla="*/ 1 w 121"/>
                    <a:gd name="T31" fmla="*/ 0 h 227"/>
                    <a:gd name="T32" fmla="*/ 0 w 121"/>
                    <a:gd name="T33" fmla="*/ 0 h 227"/>
                    <a:gd name="T34" fmla="*/ 0 w 121"/>
                    <a:gd name="T35" fmla="*/ 0 h 227"/>
                    <a:gd name="T36" fmla="*/ 0 w 121"/>
                    <a:gd name="T37" fmla="*/ 0 h 227"/>
                    <a:gd name="T38" fmla="*/ 0 w 121"/>
                    <a:gd name="T39" fmla="*/ 0 h 227"/>
                    <a:gd name="T40" fmla="*/ 0 w 121"/>
                    <a:gd name="T41" fmla="*/ 1 h 227"/>
                    <a:gd name="T42" fmla="*/ 0 w 121"/>
                    <a:gd name="T43" fmla="*/ 1 h 227"/>
                    <a:gd name="T44" fmla="*/ 0 w 121"/>
                    <a:gd name="T45" fmla="*/ 1 h 227"/>
                    <a:gd name="T46" fmla="*/ 0 w 121"/>
                    <a:gd name="T47" fmla="*/ 2 h 227"/>
                    <a:gd name="T48" fmla="*/ 0 w 121"/>
                    <a:gd name="T49" fmla="*/ 2 h 227"/>
                    <a:gd name="T50" fmla="*/ 0 w 121"/>
                    <a:gd name="T51" fmla="*/ 2 h 227"/>
                    <a:gd name="T52" fmla="*/ 0 w 121"/>
                    <a:gd name="T53" fmla="*/ 2 h 227"/>
                    <a:gd name="T54" fmla="*/ 0 w 121"/>
                    <a:gd name="T55" fmla="*/ 3 h 227"/>
                    <a:gd name="T56" fmla="*/ 0 w 121"/>
                    <a:gd name="T57" fmla="*/ 3 h 227"/>
                    <a:gd name="T58" fmla="*/ 0 w 121"/>
                    <a:gd name="T59" fmla="*/ 3 h 227"/>
                    <a:gd name="T60" fmla="*/ 0 w 121"/>
                    <a:gd name="T61" fmla="*/ 3 h 227"/>
                    <a:gd name="T62" fmla="*/ 0 w 121"/>
                    <a:gd name="T63" fmla="*/ 3 h 227"/>
                    <a:gd name="T64" fmla="*/ 0 w 121"/>
                    <a:gd name="T65" fmla="*/ 3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1" h="227">
                      <a:moveTo>
                        <a:pt x="61" y="227"/>
                      </a:moveTo>
                      <a:lnTo>
                        <a:pt x="74" y="226"/>
                      </a:lnTo>
                      <a:lnTo>
                        <a:pt x="84" y="223"/>
                      </a:lnTo>
                      <a:lnTo>
                        <a:pt x="94" y="219"/>
                      </a:lnTo>
                      <a:lnTo>
                        <a:pt x="103" y="212"/>
                      </a:lnTo>
                      <a:lnTo>
                        <a:pt x="110" y="203"/>
                      </a:lnTo>
                      <a:lnTo>
                        <a:pt x="116" y="189"/>
                      </a:lnTo>
                      <a:lnTo>
                        <a:pt x="120" y="172"/>
                      </a:lnTo>
                      <a:lnTo>
                        <a:pt x="121" y="151"/>
                      </a:lnTo>
                      <a:lnTo>
                        <a:pt x="120" y="129"/>
                      </a:lnTo>
                      <a:lnTo>
                        <a:pt x="116" y="108"/>
                      </a:lnTo>
                      <a:lnTo>
                        <a:pt x="109" y="89"/>
                      </a:lnTo>
                      <a:lnTo>
                        <a:pt x="102" y="70"/>
                      </a:lnTo>
                      <a:lnTo>
                        <a:pt x="93" y="52"/>
                      </a:lnTo>
                      <a:lnTo>
                        <a:pt x="83" y="34"/>
                      </a:lnTo>
                      <a:lnTo>
                        <a:pt x="72" y="17"/>
                      </a:lnTo>
                      <a:lnTo>
                        <a:pt x="61" y="0"/>
                      </a:lnTo>
                      <a:lnTo>
                        <a:pt x="49" y="17"/>
                      </a:lnTo>
                      <a:lnTo>
                        <a:pt x="39" y="34"/>
                      </a:lnTo>
                      <a:lnTo>
                        <a:pt x="29" y="52"/>
                      </a:lnTo>
                      <a:lnTo>
                        <a:pt x="19" y="70"/>
                      </a:lnTo>
                      <a:lnTo>
                        <a:pt x="11" y="89"/>
                      </a:lnTo>
                      <a:lnTo>
                        <a:pt x="6" y="108"/>
                      </a:lnTo>
                      <a:lnTo>
                        <a:pt x="1" y="129"/>
                      </a:lnTo>
                      <a:lnTo>
                        <a:pt x="0" y="151"/>
                      </a:lnTo>
                      <a:lnTo>
                        <a:pt x="1" y="172"/>
                      </a:lnTo>
                      <a:lnTo>
                        <a:pt x="4" y="189"/>
                      </a:lnTo>
                      <a:lnTo>
                        <a:pt x="10" y="203"/>
                      </a:lnTo>
                      <a:lnTo>
                        <a:pt x="18" y="212"/>
                      </a:lnTo>
                      <a:lnTo>
                        <a:pt x="26" y="219"/>
                      </a:lnTo>
                      <a:lnTo>
                        <a:pt x="37" y="223"/>
                      </a:lnTo>
                      <a:lnTo>
                        <a:pt x="48" y="226"/>
                      </a:lnTo>
                      <a:lnTo>
                        <a:pt x="61" y="227"/>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20589" name="Freeform 253">
                  <a:extLst>
                    <a:ext uri="{FF2B5EF4-FFF2-40B4-BE49-F238E27FC236}">
                      <a16:creationId xmlns:a16="http://schemas.microsoft.com/office/drawing/2014/main" id="{C52E370E-22F7-47DA-AB1B-EDCEA1C94890}"/>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0 h 125"/>
                    <a:gd name="T12" fmla="*/ 0 w 36"/>
                    <a:gd name="T13" fmla="*/ 0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1 h 125"/>
                    <a:gd name="T26" fmla="*/ 0 w 36"/>
                    <a:gd name="T27" fmla="*/ 1 h 125"/>
                    <a:gd name="T28" fmla="*/ 0 w 36"/>
                    <a:gd name="T29" fmla="*/ 1 h 125"/>
                    <a:gd name="T30" fmla="*/ 0 w 36"/>
                    <a:gd name="T31" fmla="*/ 1 h 125"/>
                    <a:gd name="T32" fmla="*/ 0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20590" name="Freeform 254">
                  <a:extLst>
                    <a:ext uri="{FF2B5EF4-FFF2-40B4-BE49-F238E27FC236}">
                      <a16:creationId xmlns:a16="http://schemas.microsoft.com/office/drawing/2014/main" id="{7BE1B222-04B8-48FD-A968-DC2CA61D9A69}"/>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1 h 125"/>
                    <a:gd name="T12" fmla="*/ 0 w 36"/>
                    <a:gd name="T13" fmla="*/ 1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0 h 125"/>
                    <a:gd name="T26" fmla="*/ 0 w 36"/>
                    <a:gd name="T27" fmla="*/ 0 h 125"/>
                    <a:gd name="T28" fmla="*/ 0 w 36"/>
                    <a:gd name="T29" fmla="*/ 0 h 125"/>
                    <a:gd name="T30" fmla="*/ 0 w 36"/>
                    <a:gd name="T31" fmla="*/ 1 h 125"/>
                    <a:gd name="T32" fmla="*/ 0 w 36"/>
                    <a:gd name="T33" fmla="*/ 1 h 125"/>
                    <a:gd name="T34" fmla="*/ 0 w 36"/>
                    <a:gd name="T35" fmla="*/ 1 h 125"/>
                    <a:gd name="T36" fmla="*/ 0 w 36"/>
                    <a:gd name="T37" fmla="*/ 1 h 125"/>
                    <a:gd name="T38" fmla="*/ 0 w 36"/>
                    <a:gd name="T39" fmla="*/ 1 h 125"/>
                    <a:gd name="T40" fmla="*/ 0 w 36"/>
                    <a:gd name="T41" fmla="*/ 1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125">
                      <a:moveTo>
                        <a:pt x="17" y="125"/>
                      </a:moveTo>
                      <a:lnTo>
                        <a:pt x="17" y="125"/>
                      </a:ln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20591" name="Freeform 255">
                  <a:extLst>
                    <a:ext uri="{FF2B5EF4-FFF2-40B4-BE49-F238E27FC236}">
                      <a16:creationId xmlns:a16="http://schemas.microsoft.com/office/drawing/2014/main" id="{3030E8E2-91BD-4630-B185-C703DC2D2DC6}"/>
                    </a:ext>
                  </a:extLst>
                </p:cNvPr>
                <p:cNvSpPr>
                  <a:spLocks/>
                </p:cNvSpPr>
                <p:nvPr/>
              </p:nvSpPr>
              <p:spPr bwMode="auto">
                <a:xfrm>
                  <a:off x="1587" y="2762"/>
                  <a:ext cx="60" cy="112"/>
                </a:xfrm>
                <a:custGeom>
                  <a:avLst/>
                  <a:gdLst>
                    <a:gd name="T0" fmla="*/ 1 w 120"/>
                    <a:gd name="T1" fmla="*/ 3 h 225"/>
                    <a:gd name="T2" fmla="*/ 2 w 120"/>
                    <a:gd name="T3" fmla="*/ 3 h 225"/>
                    <a:gd name="T4" fmla="*/ 2 w 120"/>
                    <a:gd name="T5" fmla="*/ 3 h 225"/>
                    <a:gd name="T6" fmla="*/ 2 w 120"/>
                    <a:gd name="T7" fmla="*/ 3 h 225"/>
                    <a:gd name="T8" fmla="*/ 2 w 120"/>
                    <a:gd name="T9" fmla="*/ 3 h 225"/>
                    <a:gd name="T10" fmla="*/ 2 w 120"/>
                    <a:gd name="T11" fmla="*/ 3 h 225"/>
                    <a:gd name="T12" fmla="*/ 2 w 120"/>
                    <a:gd name="T13" fmla="*/ 2 h 225"/>
                    <a:gd name="T14" fmla="*/ 2 w 120"/>
                    <a:gd name="T15" fmla="*/ 2 h 225"/>
                    <a:gd name="T16" fmla="*/ 2 w 120"/>
                    <a:gd name="T17" fmla="*/ 2 h 225"/>
                    <a:gd name="T18" fmla="*/ 2 w 120"/>
                    <a:gd name="T19" fmla="*/ 2 h 225"/>
                    <a:gd name="T20" fmla="*/ 2 w 120"/>
                    <a:gd name="T21" fmla="*/ 1 h 225"/>
                    <a:gd name="T22" fmla="*/ 2 w 120"/>
                    <a:gd name="T23" fmla="*/ 1 h 225"/>
                    <a:gd name="T24" fmla="*/ 2 w 120"/>
                    <a:gd name="T25" fmla="*/ 1 h 225"/>
                    <a:gd name="T26" fmla="*/ 2 w 120"/>
                    <a:gd name="T27" fmla="*/ 0 h 225"/>
                    <a:gd name="T28" fmla="*/ 2 w 120"/>
                    <a:gd name="T29" fmla="*/ 0 h 225"/>
                    <a:gd name="T30" fmla="*/ 2 w 120"/>
                    <a:gd name="T31" fmla="*/ 0 h 225"/>
                    <a:gd name="T32" fmla="*/ 1 w 120"/>
                    <a:gd name="T33" fmla="*/ 0 h 225"/>
                    <a:gd name="T34" fmla="*/ 1 w 120"/>
                    <a:gd name="T35" fmla="*/ 0 h 225"/>
                    <a:gd name="T36" fmla="*/ 1 w 120"/>
                    <a:gd name="T37" fmla="*/ 0 h 225"/>
                    <a:gd name="T38" fmla="*/ 1 w 120"/>
                    <a:gd name="T39" fmla="*/ 0 h 225"/>
                    <a:gd name="T40" fmla="*/ 1 w 120"/>
                    <a:gd name="T41" fmla="*/ 1 h 225"/>
                    <a:gd name="T42" fmla="*/ 1 w 120"/>
                    <a:gd name="T43" fmla="*/ 1 h 225"/>
                    <a:gd name="T44" fmla="*/ 1 w 120"/>
                    <a:gd name="T45" fmla="*/ 1 h 225"/>
                    <a:gd name="T46" fmla="*/ 1 w 120"/>
                    <a:gd name="T47" fmla="*/ 2 h 225"/>
                    <a:gd name="T48" fmla="*/ 0 w 120"/>
                    <a:gd name="T49" fmla="*/ 2 h 225"/>
                    <a:gd name="T50" fmla="*/ 1 w 120"/>
                    <a:gd name="T51" fmla="*/ 2 h 225"/>
                    <a:gd name="T52" fmla="*/ 1 w 120"/>
                    <a:gd name="T53" fmla="*/ 2 h 225"/>
                    <a:gd name="T54" fmla="*/ 1 w 120"/>
                    <a:gd name="T55" fmla="*/ 3 h 225"/>
                    <a:gd name="T56" fmla="*/ 1 w 120"/>
                    <a:gd name="T57" fmla="*/ 3 h 225"/>
                    <a:gd name="T58" fmla="*/ 1 w 120"/>
                    <a:gd name="T59" fmla="*/ 3 h 225"/>
                    <a:gd name="T60" fmla="*/ 1 w 120"/>
                    <a:gd name="T61" fmla="*/ 3 h 225"/>
                    <a:gd name="T62" fmla="*/ 1 w 120"/>
                    <a:gd name="T63" fmla="*/ 3 h 225"/>
                    <a:gd name="T64" fmla="*/ 1 w 120"/>
                    <a:gd name="T65" fmla="*/ 3 h 2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0" h="225">
                      <a:moveTo>
                        <a:pt x="60" y="225"/>
                      </a:move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20592" name="Freeform 256">
                  <a:extLst>
                    <a:ext uri="{FF2B5EF4-FFF2-40B4-BE49-F238E27FC236}">
                      <a16:creationId xmlns:a16="http://schemas.microsoft.com/office/drawing/2014/main" id="{E40AAC9C-6D53-4972-BC18-1AB003B28AFF}"/>
                    </a:ext>
                  </a:extLst>
                </p:cNvPr>
                <p:cNvSpPr>
                  <a:spLocks/>
                </p:cNvSpPr>
                <p:nvPr/>
              </p:nvSpPr>
              <p:spPr bwMode="auto">
                <a:xfrm>
                  <a:off x="1587" y="2762"/>
                  <a:ext cx="60" cy="112"/>
                </a:xfrm>
                <a:custGeom>
                  <a:avLst/>
                  <a:gdLst>
                    <a:gd name="T0" fmla="*/ 1 w 120"/>
                    <a:gd name="T1" fmla="*/ 3 h 225"/>
                    <a:gd name="T2" fmla="*/ 1 w 120"/>
                    <a:gd name="T3" fmla="*/ 3 h 225"/>
                    <a:gd name="T4" fmla="*/ 2 w 120"/>
                    <a:gd name="T5" fmla="*/ 3 h 225"/>
                    <a:gd name="T6" fmla="*/ 2 w 120"/>
                    <a:gd name="T7" fmla="*/ 3 h 225"/>
                    <a:gd name="T8" fmla="*/ 2 w 120"/>
                    <a:gd name="T9" fmla="*/ 3 h 225"/>
                    <a:gd name="T10" fmla="*/ 2 w 120"/>
                    <a:gd name="T11" fmla="*/ 3 h 225"/>
                    <a:gd name="T12" fmla="*/ 2 w 120"/>
                    <a:gd name="T13" fmla="*/ 3 h 225"/>
                    <a:gd name="T14" fmla="*/ 2 w 120"/>
                    <a:gd name="T15" fmla="*/ 2 h 225"/>
                    <a:gd name="T16" fmla="*/ 2 w 120"/>
                    <a:gd name="T17" fmla="*/ 2 h 225"/>
                    <a:gd name="T18" fmla="*/ 2 w 120"/>
                    <a:gd name="T19" fmla="*/ 2 h 225"/>
                    <a:gd name="T20" fmla="*/ 2 w 120"/>
                    <a:gd name="T21" fmla="*/ 2 h 225"/>
                    <a:gd name="T22" fmla="*/ 2 w 120"/>
                    <a:gd name="T23" fmla="*/ 2 h 225"/>
                    <a:gd name="T24" fmla="*/ 2 w 120"/>
                    <a:gd name="T25" fmla="*/ 1 h 225"/>
                    <a:gd name="T26" fmla="*/ 2 w 120"/>
                    <a:gd name="T27" fmla="*/ 1 h 225"/>
                    <a:gd name="T28" fmla="*/ 2 w 120"/>
                    <a:gd name="T29" fmla="*/ 1 h 225"/>
                    <a:gd name="T30" fmla="*/ 2 w 120"/>
                    <a:gd name="T31" fmla="*/ 0 h 225"/>
                    <a:gd name="T32" fmla="*/ 2 w 120"/>
                    <a:gd name="T33" fmla="*/ 0 h 225"/>
                    <a:gd name="T34" fmla="*/ 2 w 120"/>
                    <a:gd name="T35" fmla="*/ 0 h 225"/>
                    <a:gd name="T36" fmla="*/ 1 w 120"/>
                    <a:gd name="T37" fmla="*/ 0 h 225"/>
                    <a:gd name="T38" fmla="*/ 1 w 120"/>
                    <a:gd name="T39" fmla="*/ 0 h 225"/>
                    <a:gd name="T40" fmla="*/ 1 w 120"/>
                    <a:gd name="T41" fmla="*/ 0 h 225"/>
                    <a:gd name="T42" fmla="*/ 1 w 120"/>
                    <a:gd name="T43" fmla="*/ 0 h 225"/>
                    <a:gd name="T44" fmla="*/ 1 w 120"/>
                    <a:gd name="T45" fmla="*/ 0 h 225"/>
                    <a:gd name="T46" fmla="*/ 1 w 120"/>
                    <a:gd name="T47" fmla="*/ 1 h 225"/>
                    <a:gd name="T48" fmla="*/ 1 w 120"/>
                    <a:gd name="T49" fmla="*/ 1 h 225"/>
                    <a:gd name="T50" fmla="*/ 1 w 120"/>
                    <a:gd name="T51" fmla="*/ 1 h 225"/>
                    <a:gd name="T52" fmla="*/ 1 w 120"/>
                    <a:gd name="T53" fmla="*/ 2 h 225"/>
                    <a:gd name="T54" fmla="*/ 0 w 120"/>
                    <a:gd name="T55" fmla="*/ 2 h 225"/>
                    <a:gd name="T56" fmla="*/ 0 w 120"/>
                    <a:gd name="T57" fmla="*/ 2 h 225"/>
                    <a:gd name="T58" fmla="*/ 1 w 120"/>
                    <a:gd name="T59" fmla="*/ 2 h 225"/>
                    <a:gd name="T60" fmla="*/ 1 w 120"/>
                    <a:gd name="T61" fmla="*/ 2 h 225"/>
                    <a:gd name="T62" fmla="*/ 1 w 120"/>
                    <a:gd name="T63" fmla="*/ 3 h 225"/>
                    <a:gd name="T64" fmla="*/ 1 w 120"/>
                    <a:gd name="T65" fmla="*/ 3 h 225"/>
                    <a:gd name="T66" fmla="*/ 1 w 120"/>
                    <a:gd name="T67" fmla="*/ 3 h 225"/>
                    <a:gd name="T68" fmla="*/ 1 w 120"/>
                    <a:gd name="T69" fmla="*/ 3 h 225"/>
                    <a:gd name="T70" fmla="*/ 1 w 120"/>
                    <a:gd name="T71" fmla="*/ 3 h 225"/>
                    <a:gd name="T72" fmla="*/ 1 w 120"/>
                    <a:gd name="T73" fmla="*/ 3 h 2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0" h="225">
                      <a:moveTo>
                        <a:pt x="60" y="225"/>
                      </a:moveTo>
                      <a:lnTo>
                        <a:pt x="60" y="225"/>
                      </a:ln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20593" name="Freeform 257">
                  <a:extLst>
                    <a:ext uri="{FF2B5EF4-FFF2-40B4-BE49-F238E27FC236}">
                      <a16:creationId xmlns:a16="http://schemas.microsoft.com/office/drawing/2014/main" id="{FF13761C-2FAC-4DF5-814A-66B42361ED38}"/>
                    </a:ext>
                  </a:extLst>
                </p:cNvPr>
                <p:cNvSpPr>
                  <a:spLocks/>
                </p:cNvSpPr>
                <p:nvPr/>
              </p:nvSpPr>
              <p:spPr bwMode="auto">
                <a:xfrm>
                  <a:off x="1595" y="2793"/>
                  <a:ext cx="18" cy="62"/>
                </a:xfrm>
                <a:custGeom>
                  <a:avLst/>
                  <a:gdLst>
                    <a:gd name="T0" fmla="*/ 1 w 36"/>
                    <a:gd name="T1" fmla="*/ 1 h 125"/>
                    <a:gd name="T2" fmla="*/ 1 w 36"/>
                    <a:gd name="T3" fmla="*/ 1 h 125"/>
                    <a:gd name="T4" fmla="*/ 1 w 36"/>
                    <a:gd name="T5" fmla="*/ 1 h 125"/>
                    <a:gd name="T6" fmla="*/ 1 w 36"/>
                    <a:gd name="T7" fmla="*/ 1 h 125"/>
                    <a:gd name="T8" fmla="*/ 1 w 36"/>
                    <a:gd name="T9" fmla="*/ 1 h 125"/>
                    <a:gd name="T10" fmla="*/ 1 w 36"/>
                    <a:gd name="T11" fmla="*/ 0 h 125"/>
                    <a:gd name="T12" fmla="*/ 1 w 36"/>
                    <a:gd name="T13" fmla="*/ 0 h 125"/>
                    <a:gd name="T14" fmla="*/ 1 w 36"/>
                    <a:gd name="T15" fmla="*/ 0 h 125"/>
                    <a:gd name="T16" fmla="*/ 1 w 36"/>
                    <a:gd name="T17" fmla="*/ 0 h 125"/>
                    <a:gd name="T18" fmla="*/ 1 w 36"/>
                    <a:gd name="T19" fmla="*/ 0 h 125"/>
                    <a:gd name="T20" fmla="*/ 1 w 36"/>
                    <a:gd name="T21" fmla="*/ 0 h 125"/>
                    <a:gd name="T22" fmla="*/ 1 w 36"/>
                    <a:gd name="T23" fmla="*/ 0 h 125"/>
                    <a:gd name="T24" fmla="*/ 0 w 36"/>
                    <a:gd name="T25" fmla="*/ 1 h 125"/>
                    <a:gd name="T26" fmla="*/ 1 w 36"/>
                    <a:gd name="T27" fmla="*/ 1 h 125"/>
                    <a:gd name="T28" fmla="*/ 1 w 36"/>
                    <a:gd name="T29" fmla="*/ 1 h 125"/>
                    <a:gd name="T30" fmla="*/ 1 w 36"/>
                    <a:gd name="T31" fmla="*/ 1 h 125"/>
                    <a:gd name="T32" fmla="*/ 1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4" y="122"/>
                      </a:lnTo>
                      <a:lnTo>
                        <a:pt x="30" y="116"/>
                      </a:lnTo>
                      <a:lnTo>
                        <a:pt x="35" y="103"/>
                      </a:lnTo>
                      <a:lnTo>
                        <a:pt x="36" y="82"/>
                      </a:lnTo>
                      <a:lnTo>
                        <a:pt x="34" y="58"/>
                      </a:lnTo>
                      <a:lnTo>
                        <a:pt x="30" y="37"/>
                      </a:lnTo>
                      <a:lnTo>
                        <a:pt x="27" y="18"/>
                      </a:lnTo>
                      <a:lnTo>
                        <a:pt x="28" y="0"/>
                      </a:lnTo>
                      <a:lnTo>
                        <a:pt x="16" y="19"/>
                      </a:lnTo>
                      <a:lnTo>
                        <a:pt x="8" y="38"/>
                      </a:lnTo>
                      <a:lnTo>
                        <a:pt x="2" y="60"/>
                      </a:lnTo>
                      <a:lnTo>
                        <a:pt x="0" y="83"/>
                      </a:lnTo>
                      <a:lnTo>
                        <a:pt x="1" y="104"/>
                      </a:lnTo>
                      <a:lnTo>
                        <a:pt x="6" y="117"/>
                      </a:lnTo>
                      <a:lnTo>
                        <a:pt x="12" y="124"/>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grpSp>
          <p:grpSp>
            <p:nvGrpSpPr>
              <p:cNvPr id="20574" name="Group 258">
                <a:extLst>
                  <a:ext uri="{FF2B5EF4-FFF2-40B4-BE49-F238E27FC236}">
                    <a16:creationId xmlns:a16="http://schemas.microsoft.com/office/drawing/2014/main" id="{D39B74B2-A425-45B4-93BE-6138C380D892}"/>
                  </a:ext>
                </a:extLst>
              </p:cNvPr>
              <p:cNvGrpSpPr>
                <a:grpSpLocks/>
              </p:cNvGrpSpPr>
              <p:nvPr/>
            </p:nvGrpSpPr>
            <p:grpSpPr bwMode="auto">
              <a:xfrm>
                <a:off x="1636" y="2684"/>
                <a:ext cx="72" cy="257"/>
                <a:chOff x="1575" y="2617"/>
                <a:chExt cx="72" cy="257"/>
              </a:xfrm>
            </p:grpSpPr>
            <p:sp>
              <p:nvSpPr>
                <p:cNvPr id="20582" name="Freeform 259">
                  <a:extLst>
                    <a:ext uri="{FF2B5EF4-FFF2-40B4-BE49-F238E27FC236}">
                      <a16:creationId xmlns:a16="http://schemas.microsoft.com/office/drawing/2014/main" id="{6FC5CBC1-D00F-49BD-B50E-5973979EA81E}"/>
                    </a:ext>
                  </a:extLst>
                </p:cNvPr>
                <p:cNvSpPr>
                  <a:spLocks/>
                </p:cNvSpPr>
                <p:nvPr/>
              </p:nvSpPr>
              <p:spPr bwMode="auto">
                <a:xfrm>
                  <a:off x="1575" y="2617"/>
                  <a:ext cx="60" cy="113"/>
                </a:xfrm>
                <a:custGeom>
                  <a:avLst/>
                  <a:gdLst>
                    <a:gd name="T0" fmla="*/ 0 w 121"/>
                    <a:gd name="T1" fmla="*/ 3 h 227"/>
                    <a:gd name="T2" fmla="*/ 1 w 121"/>
                    <a:gd name="T3" fmla="*/ 3 h 227"/>
                    <a:gd name="T4" fmla="*/ 1 w 121"/>
                    <a:gd name="T5" fmla="*/ 3 h 227"/>
                    <a:gd name="T6" fmla="*/ 1 w 121"/>
                    <a:gd name="T7" fmla="*/ 3 h 227"/>
                    <a:gd name="T8" fmla="*/ 1 w 121"/>
                    <a:gd name="T9" fmla="*/ 3 h 227"/>
                    <a:gd name="T10" fmla="*/ 1 w 121"/>
                    <a:gd name="T11" fmla="*/ 3 h 227"/>
                    <a:gd name="T12" fmla="*/ 1 w 121"/>
                    <a:gd name="T13" fmla="*/ 2 h 227"/>
                    <a:gd name="T14" fmla="*/ 1 w 121"/>
                    <a:gd name="T15" fmla="*/ 2 h 227"/>
                    <a:gd name="T16" fmla="*/ 1 w 121"/>
                    <a:gd name="T17" fmla="*/ 2 h 227"/>
                    <a:gd name="T18" fmla="*/ 1 w 121"/>
                    <a:gd name="T19" fmla="*/ 2 h 227"/>
                    <a:gd name="T20" fmla="*/ 1 w 121"/>
                    <a:gd name="T21" fmla="*/ 1 h 227"/>
                    <a:gd name="T22" fmla="*/ 1 w 121"/>
                    <a:gd name="T23" fmla="*/ 1 h 227"/>
                    <a:gd name="T24" fmla="*/ 1 w 121"/>
                    <a:gd name="T25" fmla="*/ 1 h 227"/>
                    <a:gd name="T26" fmla="*/ 1 w 121"/>
                    <a:gd name="T27" fmla="*/ 0 h 227"/>
                    <a:gd name="T28" fmla="*/ 1 w 121"/>
                    <a:gd name="T29" fmla="*/ 0 h 227"/>
                    <a:gd name="T30" fmla="*/ 1 w 121"/>
                    <a:gd name="T31" fmla="*/ 0 h 227"/>
                    <a:gd name="T32" fmla="*/ 0 w 121"/>
                    <a:gd name="T33" fmla="*/ 0 h 227"/>
                    <a:gd name="T34" fmla="*/ 0 w 121"/>
                    <a:gd name="T35" fmla="*/ 0 h 227"/>
                    <a:gd name="T36" fmla="*/ 0 w 121"/>
                    <a:gd name="T37" fmla="*/ 0 h 227"/>
                    <a:gd name="T38" fmla="*/ 0 w 121"/>
                    <a:gd name="T39" fmla="*/ 0 h 227"/>
                    <a:gd name="T40" fmla="*/ 0 w 121"/>
                    <a:gd name="T41" fmla="*/ 1 h 227"/>
                    <a:gd name="T42" fmla="*/ 0 w 121"/>
                    <a:gd name="T43" fmla="*/ 1 h 227"/>
                    <a:gd name="T44" fmla="*/ 0 w 121"/>
                    <a:gd name="T45" fmla="*/ 1 h 227"/>
                    <a:gd name="T46" fmla="*/ 0 w 121"/>
                    <a:gd name="T47" fmla="*/ 2 h 227"/>
                    <a:gd name="T48" fmla="*/ 0 w 121"/>
                    <a:gd name="T49" fmla="*/ 2 h 227"/>
                    <a:gd name="T50" fmla="*/ 0 w 121"/>
                    <a:gd name="T51" fmla="*/ 2 h 227"/>
                    <a:gd name="T52" fmla="*/ 0 w 121"/>
                    <a:gd name="T53" fmla="*/ 2 h 227"/>
                    <a:gd name="T54" fmla="*/ 0 w 121"/>
                    <a:gd name="T55" fmla="*/ 3 h 227"/>
                    <a:gd name="T56" fmla="*/ 0 w 121"/>
                    <a:gd name="T57" fmla="*/ 3 h 227"/>
                    <a:gd name="T58" fmla="*/ 0 w 121"/>
                    <a:gd name="T59" fmla="*/ 3 h 227"/>
                    <a:gd name="T60" fmla="*/ 0 w 121"/>
                    <a:gd name="T61" fmla="*/ 3 h 227"/>
                    <a:gd name="T62" fmla="*/ 0 w 121"/>
                    <a:gd name="T63" fmla="*/ 3 h 227"/>
                    <a:gd name="T64" fmla="*/ 0 w 121"/>
                    <a:gd name="T65" fmla="*/ 3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1" h="227">
                      <a:moveTo>
                        <a:pt x="61" y="227"/>
                      </a:moveTo>
                      <a:lnTo>
                        <a:pt x="74" y="226"/>
                      </a:lnTo>
                      <a:lnTo>
                        <a:pt x="84" y="223"/>
                      </a:lnTo>
                      <a:lnTo>
                        <a:pt x="94" y="219"/>
                      </a:lnTo>
                      <a:lnTo>
                        <a:pt x="103" y="212"/>
                      </a:lnTo>
                      <a:lnTo>
                        <a:pt x="110" y="203"/>
                      </a:lnTo>
                      <a:lnTo>
                        <a:pt x="116" y="189"/>
                      </a:lnTo>
                      <a:lnTo>
                        <a:pt x="120" y="172"/>
                      </a:lnTo>
                      <a:lnTo>
                        <a:pt x="121" y="151"/>
                      </a:lnTo>
                      <a:lnTo>
                        <a:pt x="120" y="129"/>
                      </a:lnTo>
                      <a:lnTo>
                        <a:pt x="116" y="108"/>
                      </a:lnTo>
                      <a:lnTo>
                        <a:pt x="109" y="89"/>
                      </a:lnTo>
                      <a:lnTo>
                        <a:pt x="102" y="70"/>
                      </a:lnTo>
                      <a:lnTo>
                        <a:pt x="93" y="52"/>
                      </a:lnTo>
                      <a:lnTo>
                        <a:pt x="83" y="34"/>
                      </a:lnTo>
                      <a:lnTo>
                        <a:pt x="72" y="17"/>
                      </a:lnTo>
                      <a:lnTo>
                        <a:pt x="61" y="0"/>
                      </a:lnTo>
                      <a:lnTo>
                        <a:pt x="49" y="17"/>
                      </a:lnTo>
                      <a:lnTo>
                        <a:pt x="39" y="34"/>
                      </a:lnTo>
                      <a:lnTo>
                        <a:pt x="29" y="52"/>
                      </a:lnTo>
                      <a:lnTo>
                        <a:pt x="19" y="70"/>
                      </a:lnTo>
                      <a:lnTo>
                        <a:pt x="11" y="89"/>
                      </a:lnTo>
                      <a:lnTo>
                        <a:pt x="6" y="108"/>
                      </a:lnTo>
                      <a:lnTo>
                        <a:pt x="1" y="129"/>
                      </a:lnTo>
                      <a:lnTo>
                        <a:pt x="0" y="151"/>
                      </a:lnTo>
                      <a:lnTo>
                        <a:pt x="1" y="172"/>
                      </a:lnTo>
                      <a:lnTo>
                        <a:pt x="4" y="189"/>
                      </a:lnTo>
                      <a:lnTo>
                        <a:pt x="10" y="203"/>
                      </a:lnTo>
                      <a:lnTo>
                        <a:pt x="18" y="212"/>
                      </a:lnTo>
                      <a:lnTo>
                        <a:pt x="26" y="219"/>
                      </a:lnTo>
                      <a:lnTo>
                        <a:pt x="37" y="223"/>
                      </a:lnTo>
                      <a:lnTo>
                        <a:pt x="48" y="226"/>
                      </a:lnTo>
                      <a:lnTo>
                        <a:pt x="61" y="227"/>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20583" name="Freeform 260">
                  <a:extLst>
                    <a:ext uri="{FF2B5EF4-FFF2-40B4-BE49-F238E27FC236}">
                      <a16:creationId xmlns:a16="http://schemas.microsoft.com/office/drawing/2014/main" id="{D3662C01-A6E5-41E2-A497-B83E770BD2AE}"/>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0 h 125"/>
                    <a:gd name="T12" fmla="*/ 0 w 36"/>
                    <a:gd name="T13" fmla="*/ 0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1 h 125"/>
                    <a:gd name="T26" fmla="*/ 0 w 36"/>
                    <a:gd name="T27" fmla="*/ 1 h 125"/>
                    <a:gd name="T28" fmla="*/ 0 w 36"/>
                    <a:gd name="T29" fmla="*/ 1 h 125"/>
                    <a:gd name="T30" fmla="*/ 0 w 36"/>
                    <a:gd name="T31" fmla="*/ 1 h 125"/>
                    <a:gd name="T32" fmla="*/ 0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20584" name="Freeform 261">
                  <a:extLst>
                    <a:ext uri="{FF2B5EF4-FFF2-40B4-BE49-F238E27FC236}">
                      <a16:creationId xmlns:a16="http://schemas.microsoft.com/office/drawing/2014/main" id="{AABE7446-7E29-421E-9BFC-6DE2310E3487}"/>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1 h 125"/>
                    <a:gd name="T12" fmla="*/ 0 w 36"/>
                    <a:gd name="T13" fmla="*/ 1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0 h 125"/>
                    <a:gd name="T26" fmla="*/ 0 w 36"/>
                    <a:gd name="T27" fmla="*/ 0 h 125"/>
                    <a:gd name="T28" fmla="*/ 0 w 36"/>
                    <a:gd name="T29" fmla="*/ 0 h 125"/>
                    <a:gd name="T30" fmla="*/ 0 w 36"/>
                    <a:gd name="T31" fmla="*/ 1 h 125"/>
                    <a:gd name="T32" fmla="*/ 0 w 36"/>
                    <a:gd name="T33" fmla="*/ 1 h 125"/>
                    <a:gd name="T34" fmla="*/ 0 w 36"/>
                    <a:gd name="T35" fmla="*/ 1 h 125"/>
                    <a:gd name="T36" fmla="*/ 0 w 36"/>
                    <a:gd name="T37" fmla="*/ 1 h 125"/>
                    <a:gd name="T38" fmla="*/ 0 w 36"/>
                    <a:gd name="T39" fmla="*/ 1 h 125"/>
                    <a:gd name="T40" fmla="*/ 0 w 36"/>
                    <a:gd name="T41" fmla="*/ 1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125">
                      <a:moveTo>
                        <a:pt x="17" y="125"/>
                      </a:moveTo>
                      <a:lnTo>
                        <a:pt x="17" y="125"/>
                      </a:ln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20585" name="Freeform 262">
                  <a:extLst>
                    <a:ext uri="{FF2B5EF4-FFF2-40B4-BE49-F238E27FC236}">
                      <a16:creationId xmlns:a16="http://schemas.microsoft.com/office/drawing/2014/main" id="{EF4CF94C-A3B9-424B-A796-7D2BC20FE3FD}"/>
                    </a:ext>
                  </a:extLst>
                </p:cNvPr>
                <p:cNvSpPr>
                  <a:spLocks/>
                </p:cNvSpPr>
                <p:nvPr/>
              </p:nvSpPr>
              <p:spPr bwMode="auto">
                <a:xfrm>
                  <a:off x="1587" y="2762"/>
                  <a:ext cx="60" cy="112"/>
                </a:xfrm>
                <a:custGeom>
                  <a:avLst/>
                  <a:gdLst>
                    <a:gd name="T0" fmla="*/ 1 w 120"/>
                    <a:gd name="T1" fmla="*/ 3 h 225"/>
                    <a:gd name="T2" fmla="*/ 2 w 120"/>
                    <a:gd name="T3" fmla="*/ 3 h 225"/>
                    <a:gd name="T4" fmla="*/ 2 w 120"/>
                    <a:gd name="T5" fmla="*/ 3 h 225"/>
                    <a:gd name="T6" fmla="*/ 2 w 120"/>
                    <a:gd name="T7" fmla="*/ 3 h 225"/>
                    <a:gd name="T8" fmla="*/ 2 w 120"/>
                    <a:gd name="T9" fmla="*/ 3 h 225"/>
                    <a:gd name="T10" fmla="*/ 2 w 120"/>
                    <a:gd name="T11" fmla="*/ 3 h 225"/>
                    <a:gd name="T12" fmla="*/ 2 w 120"/>
                    <a:gd name="T13" fmla="*/ 2 h 225"/>
                    <a:gd name="T14" fmla="*/ 2 w 120"/>
                    <a:gd name="T15" fmla="*/ 2 h 225"/>
                    <a:gd name="T16" fmla="*/ 2 w 120"/>
                    <a:gd name="T17" fmla="*/ 2 h 225"/>
                    <a:gd name="T18" fmla="*/ 2 w 120"/>
                    <a:gd name="T19" fmla="*/ 2 h 225"/>
                    <a:gd name="T20" fmla="*/ 2 w 120"/>
                    <a:gd name="T21" fmla="*/ 1 h 225"/>
                    <a:gd name="T22" fmla="*/ 2 w 120"/>
                    <a:gd name="T23" fmla="*/ 1 h 225"/>
                    <a:gd name="T24" fmla="*/ 2 w 120"/>
                    <a:gd name="T25" fmla="*/ 1 h 225"/>
                    <a:gd name="T26" fmla="*/ 2 w 120"/>
                    <a:gd name="T27" fmla="*/ 0 h 225"/>
                    <a:gd name="T28" fmla="*/ 2 w 120"/>
                    <a:gd name="T29" fmla="*/ 0 h 225"/>
                    <a:gd name="T30" fmla="*/ 2 w 120"/>
                    <a:gd name="T31" fmla="*/ 0 h 225"/>
                    <a:gd name="T32" fmla="*/ 1 w 120"/>
                    <a:gd name="T33" fmla="*/ 0 h 225"/>
                    <a:gd name="T34" fmla="*/ 1 w 120"/>
                    <a:gd name="T35" fmla="*/ 0 h 225"/>
                    <a:gd name="T36" fmla="*/ 1 w 120"/>
                    <a:gd name="T37" fmla="*/ 0 h 225"/>
                    <a:gd name="T38" fmla="*/ 1 w 120"/>
                    <a:gd name="T39" fmla="*/ 0 h 225"/>
                    <a:gd name="T40" fmla="*/ 1 w 120"/>
                    <a:gd name="T41" fmla="*/ 1 h 225"/>
                    <a:gd name="T42" fmla="*/ 1 w 120"/>
                    <a:gd name="T43" fmla="*/ 1 h 225"/>
                    <a:gd name="T44" fmla="*/ 1 w 120"/>
                    <a:gd name="T45" fmla="*/ 1 h 225"/>
                    <a:gd name="T46" fmla="*/ 1 w 120"/>
                    <a:gd name="T47" fmla="*/ 2 h 225"/>
                    <a:gd name="T48" fmla="*/ 0 w 120"/>
                    <a:gd name="T49" fmla="*/ 2 h 225"/>
                    <a:gd name="T50" fmla="*/ 1 w 120"/>
                    <a:gd name="T51" fmla="*/ 2 h 225"/>
                    <a:gd name="T52" fmla="*/ 1 w 120"/>
                    <a:gd name="T53" fmla="*/ 2 h 225"/>
                    <a:gd name="T54" fmla="*/ 1 w 120"/>
                    <a:gd name="T55" fmla="*/ 3 h 225"/>
                    <a:gd name="T56" fmla="*/ 1 w 120"/>
                    <a:gd name="T57" fmla="*/ 3 h 225"/>
                    <a:gd name="T58" fmla="*/ 1 w 120"/>
                    <a:gd name="T59" fmla="*/ 3 h 225"/>
                    <a:gd name="T60" fmla="*/ 1 w 120"/>
                    <a:gd name="T61" fmla="*/ 3 h 225"/>
                    <a:gd name="T62" fmla="*/ 1 w 120"/>
                    <a:gd name="T63" fmla="*/ 3 h 225"/>
                    <a:gd name="T64" fmla="*/ 1 w 120"/>
                    <a:gd name="T65" fmla="*/ 3 h 2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0" h="225">
                      <a:moveTo>
                        <a:pt x="60" y="225"/>
                      </a:move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20586" name="Freeform 263">
                  <a:extLst>
                    <a:ext uri="{FF2B5EF4-FFF2-40B4-BE49-F238E27FC236}">
                      <a16:creationId xmlns:a16="http://schemas.microsoft.com/office/drawing/2014/main" id="{E1CFE863-3140-46D9-B84F-EDC3CCA37813}"/>
                    </a:ext>
                  </a:extLst>
                </p:cNvPr>
                <p:cNvSpPr>
                  <a:spLocks/>
                </p:cNvSpPr>
                <p:nvPr/>
              </p:nvSpPr>
              <p:spPr bwMode="auto">
                <a:xfrm>
                  <a:off x="1587" y="2762"/>
                  <a:ext cx="60" cy="112"/>
                </a:xfrm>
                <a:custGeom>
                  <a:avLst/>
                  <a:gdLst>
                    <a:gd name="T0" fmla="*/ 1 w 120"/>
                    <a:gd name="T1" fmla="*/ 3 h 225"/>
                    <a:gd name="T2" fmla="*/ 1 w 120"/>
                    <a:gd name="T3" fmla="*/ 3 h 225"/>
                    <a:gd name="T4" fmla="*/ 2 w 120"/>
                    <a:gd name="T5" fmla="*/ 3 h 225"/>
                    <a:gd name="T6" fmla="*/ 2 w 120"/>
                    <a:gd name="T7" fmla="*/ 3 h 225"/>
                    <a:gd name="T8" fmla="*/ 2 w 120"/>
                    <a:gd name="T9" fmla="*/ 3 h 225"/>
                    <a:gd name="T10" fmla="*/ 2 w 120"/>
                    <a:gd name="T11" fmla="*/ 3 h 225"/>
                    <a:gd name="T12" fmla="*/ 2 w 120"/>
                    <a:gd name="T13" fmla="*/ 3 h 225"/>
                    <a:gd name="T14" fmla="*/ 2 w 120"/>
                    <a:gd name="T15" fmla="*/ 2 h 225"/>
                    <a:gd name="T16" fmla="*/ 2 w 120"/>
                    <a:gd name="T17" fmla="*/ 2 h 225"/>
                    <a:gd name="T18" fmla="*/ 2 w 120"/>
                    <a:gd name="T19" fmla="*/ 2 h 225"/>
                    <a:gd name="T20" fmla="*/ 2 w 120"/>
                    <a:gd name="T21" fmla="*/ 2 h 225"/>
                    <a:gd name="T22" fmla="*/ 2 w 120"/>
                    <a:gd name="T23" fmla="*/ 2 h 225"/>
                    <a:gd name="T24" fmla="*/ 2 w 120"/>
                    <a:gd name="T25" fmla="*/ 1 h 225"/>
                    <a:gd name="T26" fmla="*/ 2 w 120"/>
                    <a:gd name="T27" fmla="*/ 1 h 225"/>
                    <a:gd name="T28" fmla="*/ 2 w 120"/>
                    <a:gd name="T29" fmla="*/ 1 h 225"/>
                    <a:gd name="T30" fmla="*/ 2 w 120"/>
                    <a:gd name="T31" fmla="*/ 0 h 225"/>
                    <a:gd name="T32" fmla="*/ 2 w 120"/>
                    <a:gd name="T33" fmla="*/ 0 h 225"/>
                    <a:gd name="T34" fmla="*/ 2 w 120"/>
                    <a:gd name="T35" fmla="*/ 0 h 225"/>
                    <a:gd name="T36" fmla="*/ 1 w 120"/>
                    <a:gd name="T37" fmla="*/ 0 h 225"/>
                    <a:gd name="T38" fmla="*/ 1 w 120"/>
                    <a:gd name="T39" fmla="*/ 0 h 225"/>
                    <a:gd name="T40" fmla="*/ 1 w 120"/>
                    <a:gd name="T41" fmla="*/ 0 h 225"/>
                    <a:gd name="T42" fmla="*/ 1 w 120"/>
                    <a:gd name="T43" fmla="*/ 0 h 225"/>
                    <a:gd name="T44" fmla="*/ 1 w 120"/>
                    <a:gd name="T45" fmla="*/ 0 h 225"/>
                    <a:gd name="T46" fmla="*/ 1 w 120"/>
                    <a:gd name="T47" fmla="*/ 1 h 225"/>
                    <a:gd name="T48" fmla="*/ 1 w 120"/>
                    <a:gd name="T49" fmla="*/ 1 h 225"/>
                    <a:gd name="T50" fmla="*/ 1 w 120"/>
                    <a:gd name="T51" fmla="*/ 1 h 225"/>
                    <a:gd name="T52" fmla="*/ 1 w 120"/>
                    <a:gd name="T53" fmla="*/ 2 h 225"/>
                    <a:gd name="T54" fmla="*/ 0 w 120"/>
                    <a:gd name="T55" fmla="*/ 2 h 225"/>
                    <a:gd name="T56" fmla="*/ 0 w 120"/>
                    <a:gd name="T57" fmla="*/ 2 h 225"/>
                    <a:gd name="T58" fmla="*/ 1 w 120"/>
                    <a:gd name="T59" fmla="*/ 2 h 225"/>
                    <a:gd name="T60" fmla="*/ 1 w 120"/>
                    <a:gd name="T61" fmla="*/ 2 h 225"/>
                    <a:gd name="T62" fmla="*/ 1 w 120"/>
                    <a:gd name="T63" fmla="*/ 3 h 225"/>
                    <a:gd name="T64" fmla="*/ 1 w 120"/>
                    <a:gd name="T65" fmla="*/ 3 h 225"/>
                    <a:gd name="T66" fmla="*/ 1 w 120"/>
                    <a:gd name="T67" fmla="*/ 3 h 225"/>
                    <a:gd name="T68" fmla="*/ 1 w 120"/>
                    <a:gd name="T69" fmla="*/ 3 h 225"/>
                    <a:gd name="T70" fmla="*/ 1 w 120"/>
                    <a:gd name="T71" fmla="*/ 3 h 225"/>
                    <a:gd name="T72" fmla="*/ 1 w 120"/>
                    <a:gd name="T73" fmla="*/ 3 h 2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0" h="225">
                      <a:moveTo>
                        <a:pt x="60" y="225"/>
                      </a:moveTo>
                      <a:lnTo>
                        <a:pt x="60" y="225"/>
                      </a:ln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20587" name="Freeform 264">
                  <a:extLst>
                    <a:ext uri="{FF2B5EF4-FFF2-40B4-BE49-F238E27FC236}">
                      <a16:creationId xmlns:a16="http://schemas.microsoft.com/office/drawing/2014/main" id="{26F652C5-28CF-488F-8EF1-1963FE4EAFC2}"/>
                    </a:ext>
                  </a:extLst>
                </p:cNvPr>
                <p:cNvSpPr>
                  <a:spLocks/>
                </p:cNvSpPr>
                <p:nvPr/>
              </p:nvSpPr>
              <p:spPr bwMode="auto">
                <a:xfrm>
                  <a:off x="1595" y="2793"/>
                  <a:ext cx="18" cy="62"/>
                </a:xfrm>
                <a:custGeom>
                  <a:avLst/>
                  <a:gdLst>
                    <a:gd name="T0" fmla="*/ 1 w 36"/>
                    <a:gd name="T1" fmla="*/ 1 h 125"/>
                    <a:gd name="T2" fmla="*/ 1 w 36"/>
                    <a:gd name="T3" fmla="*/ 1 h 125"/>
                    <a:gd name="T4" fmla="*/ 1 w 36"/>
                    <a:gd name="T5" fmla="*/ 1 h 125"/>
                    <a:gd name="T6" fmla="*/ 1 w 36"/>
                    <a:gd name="T7" fmla="*/ 1 h 125"/>
                    <a:gd name="T8" fmla="*/ 1 w 36"/>
                    <a:gd name="T9" fmla="*/ 1 h 125"/>
                    <a:gd name="T10" fmla="*/ 1 w 36"/>
                    <a:gd name="T11" fmla="*/ 0 h 125"/>
                    <a:gd name="T12" fmla="*/ 1 w 36"/>
                    <a:gd name="T13" fmla="*/ 0 h 125"/>
                    <a:gd name="T14" fmla="*/ 1 w 36"/>
                    <a:gd name="T15" fmla="*/ 0 h 125"/>
                    <a:gd name="T16" fmla="*/ 1 w 36"/>
                    <a:gd name="T17" fmla="*/ 0 h 125"/>
                    <a:gd name="T18" fmla="*/ 1 w 36"/>
                    <a:gd name="T19" fmla="*/ 0 h 125"/>
                    <a:gd name="T20" fmla="*/ 1 w 36"/>
                    <a:gd name="T21" fmla="*/ 0 h 125"/>
                    <a:gd name="T22" fmla="*/ 1 w 36"/>
                    <a:gd name="T23" fmla="*/ 0 h 125"/>
                    <a:gd name="T24" fmla="*/ 0 w 36"/>
                    <a:gd name="T25" fmla="*/ 1 h 125"/>
                    <a:gd name="T26" fmla="*/ 1 w 36"/>
                    <a:gd name="T27" fmla="*/ 1 h 125"/>
                    <a:gd name="T28" fmla="*/ 1 w 36"/>
                    <a:gd name="T29" fmla="*/ 1 h 125"/>
                    <a:gd name="T30" fmla="*/ 1 w 36"/>
                    <a:gd name="T31" fmla="*/ 1 h 125"/>
                    <a:gd name="T32" fmla="*/ 1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4" y="122"/>
                      </a:lnTo>
                      <a:lnTo>
                        <a:pt x="30" y="116"/>
                      </a:lnTo>
                      <a:lnTo>
                        <a:pt x="35" y="103"/>
                      </a:lnTo>
                      <a:lnTo>
                        <a:pt x="36" y="82"/>
                      </a:lnTo>
                      <a:lnTo>
                        <a:pt x="34" y="58"/>
                      </a:lnTo>
                      <a:lnTo>
                        <a:pt x="30" y="37"/>
                      </a:lnTo>
                      <a:lnTo>
                        <a:pt x="27" y="18"/>
                      </a:lnTo>
                      <a:lnTo>
                        <a:pt x="28" y="0"/>
                      </a:lnTo>
                      <a:lnTo>
                        <a:pt x="16" y="19"/>
                      </a:lnTo>
                      <a:lnTo>
                        <a:pt x="8" y="38"/>
                      </a:lnTo>
                      <a:lnTo>
                        <a:pt x="2" y="60"/>
                      </a:lnTo>
                      <a:lnTo>
                        <a:pt x="0" y="83"/>
                      </a:lnTo>
                      <a:lnTo>
                        <a:pt x="1" y="104"/>
                      </a:lnTo>
                      <a:lnTo>
                        <a:pt x="6" y="117"/>
                      </a:lnTo>
                      <a:lnTo>
                        <a:pt x="12" y="124"/>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grpSp>
          <p:grpSp>
            <p:nvGrpSpPr>
              <p:cNvPr id="20575" name="Group 265">
                <a:extLst>
                  <a:ext uri="{FF2B5EF4-FFF2-40B4-BE49-F238E27FC236}">
                    <a16:creationId xmlns:a16="http://schemas.microsoft.com/office/drawing/2014/main" id="{93D3E76B-A76A-44CC-AD0C-9B3F74498392}"/>
                  </a:ext>
                </a:extLst>
              </p:cNvPr>
              <p:cNvGrpSpPr>
                <a:grpSpLocks/>
              </p:cNvGrpSpPr>
              <p:nvPr/>
            </p:nvGrpSpPr>
            <p:grpSpPr bwMode="auto">
              <a:xfrm>
                <a:off x="1559" y="2897"/>
                <a:ext cx="72" cy="257"/>
                <a:chOff x="1575" y="2617"/>
                <a:chExt cx="72" cy="257"/>
              </a:xfrm>
            </p:grpSpPr>
            <p:sp>
              <p:nvSpPr>
                <p:cNvPr id="20576" name="Freeform 266">
                  <a:extLst>
                    <a:ext uri="{FF2B5EF4-FFF2-40B4-BE49-F238E27FC236}">
                      <a16:creationId xmlns:a16="http://schemas.microsoft.com/office/drawing/2014/main" id="{35E97EDE-1CFB-45B4-AFA1-EA7D57A56A4B}"/>
                    </a:ext>
                  </a:extLst>
                </p:cNvPr>
                <p:cNvSpPr>
                  <a:spLocks/>
                </p:cNvSpPr>
                <p:nvPr/>
              </p:nvSpPr>
              <p:spPr bwMode="auto">
                <a:xfrm>
                  <a:off x="1575" y="2617"/>
                  <a:ext cx="60" cy="113"/>
                </a:xfrm>
                <a:custGeom>
                  <a:avLst/>
                  <a:gdLst>
                    <a:gd name="T0" fmla="*/ 0 w 121"/>
                    <a:gd name="T1" fmla="*/ 3 h 227"/>
                    <a:gd name="T2" fmla="*/ 1 w 121"/>
                    <a:gd name="T3" fmla="*/ 3 h 227"/>
                    <a:gd name="T4" fmla="*/ 1 w 121"/>
                    <a:gd name="T5" fmla="*/ 3 h 227"/>
                    <a:gd name="T6" fmla="*/ 1 w 121"/>
                    <a:gd name="T7" fmla="*/ 3 h 227"/>
                    <a:gd name="T8" fmla="*/ 1 w 121"/>
                    <a:gd name="T9" fmla="*/ 3 h 227"/>
                    <a:gd name="T10" fmla="*/ 1 w 121"/>
                    <a:gd name="T11" fmla="*/ 3 h 227"/>
                    <a:gd name="T12" fmla="*/ 1 w 121"/>
                    <a:gd name="T13" fmla="*/ 2 h 227"/>
                    <a:gd name="T14" fmla="*/ 1 w 121"/>
                    <a:gd name="T15" fmla="*/ 2 h 227"/>
                    <a:gd name="T16" fmla="*/ 1 w 121"/>
                    <a:gd name="T17" fmla="*/ 2 h 227"/>
                    <a:gd name="T18" fmla="*/ 1 w 121"/>
                    <a:gd name="T19" fmla="*/ 2 h 227"/>
                    <a:gd name="T20" fmla="*/ 1 w 121"/>
                    <a:gd name="T21" fmla="*/ 1 h 227"/>
                    <a:gd name="T22" fmla="*/ 1 w 121"/>
                    <a:gd name="T23" fmla="*/ 1 h 227"/>
                    <a:gd name="T24" fmla="*/ 1 w 121"/>
                    <a:gd name="T25" fmla="*/ 1 h 227"/>
                    <a:gd name="T26" fmla="*/ 1 w 121"/>
                    <a:gd name="T27" fmla="*/ 0 h 227"/>
                    <a:gd name="T28" fmla="*/ 1 w 121"/>
                    <a:gd name="T29" fmla="*/ 0 h 227"/>
                    <a:gd name="T30" fmla="*/ 1 w 121"/>
                    <a:gd name="T31" fmla="*/ 0 h 227"/>
                    <a:gd name="T32" fmla="*/ 0 w 121"/>
                    <a:gd name="T33" fmla="*/ 0 h 227"/>
                    <a:gd name="T34" fmla="*/ 0 w 121"/>
                    <a:gd name="T35" fmla="*/ 0 h 227"/>
                    <a:gd name="T36" fmla="*/ 0 w 121"/>
                    <a:gd name="T37" fmla="*/ 0 h 227"/>
                    <a:gd name="T38" fmla="*/ 0 w 121"/>
                    <a:gd name="T39" fmla="*/ 0 h 227"/>
                    <a:gd name="T40" fmla="*/ 0 w 121"/>
                    <a:gd name="T41" fmla="*/ 1 h 227"/>
                    <a:gd name="T42" fmla="*/ 0 w 121"/>
                    <a:gd name="T43" fmla="*/ 1 h 227"/>
                    <a:gd name="T44" fmla="*/ 0 w 121"/>
                    <a:gd name="T45" fmla="*/ 1 h 227"/>
                    <a:gd name="T46" fmla="*/ 0 w 121"/>
                    <a:gd name="T47" fmla="*/ 2 h 227"/>
                    <a:gd name="T48" fmla="*/ 0 w 121"/>
                    <a:gd name="T49" fmla="*/ 2 h 227"/>
                    <a:gd name="T50" fmla="*/ 0 w 121"/>
                    <a:gd name="T51" fmla="*/ 2 h 227"/>
                    <a:gd name="T52" fmla="*/ 0 w 121"/>
                    <a:gd name="T53" fmla="*/ 2 h 227"/>
                    <a:gd name="T54" fmla="*/ 0 w 121"/>
                    <a:gd name="T55" fmla="*/ 3 h 227"/>
                    <a:gd name="T56" fmla="*/ 0 w 121"/>
                    <a:gd name="T57" fmla="*/ 3 h 227"/>
                    <a:gd name="T58" fmla="*/ 0 w 121"/>
                    <a:gd name="T59" fmla="*/ 3 h 227"/>
                    <a:gd name="T60" fmla="*/ 0 w 121"/>
                    <a:gd name="T61" fmla="*/ 3 h 227"/>
                    <a:gd name="T62" fmla="*/ 0 w 121"/>
                    <a:gd name="T63" fmla="*/ 3 h 227"/>
                    <a:gd name="T64" fmla="*/ 0 w 121"/>
                    <a:gd name="T65" fmla="*/ 3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1" h="227">
                      <a:moveTo>
                        <a:pt x="61" y="227"/>
                      </a:moveTo>
                      <a:lnTo>
                        <a:pt x="74" y="226"/>
                      </a:lnTo>
                      <a:lnTo>
                        <a:pt x="84" y="223"/>
                      </a:lnTo>
                      <a:lnTo>
                        <a:pt x="94" y="219"/>
                      </a:lnTo>
                      <a:lnTo>
                        <a:pt x="103" y="212"/>
                      </a:lnTo>
                      <a:lnTo>
                        <a:pt x="110" y="203"/>
                      </a:lnTo>
                      <a:lnTo>
                        <a:pt x="116" y="189"/>
                      </a:lnTo>
                      <a:lnTo>
                        <a:pt x="120" y="172"/>
                      </a:lnTo>
                      <a:lnTo>
                        <a:pt x="121" y="151"/>
                      </a:lnTo>
                      <a:lnTo>
                        <a:pt x="120" y="129"/>
                      </a:lnTo>
                      <a:lnTo>
                        <a:pt x="116" y="108"/>
                      </a:lnTo>
                      <a:lnTo>
                        <a:pt x="109" y="89"/>
                      </a:lnTo>
                      <a:lnTo>
                        <a:pt x="102" y="70"/>
                      </a:lnTo>
                      <a:lnTo>
                        <a:pt x="93" y="52"/>
                      </a:lnTo>
                      <a:lnTo>
                        <a:pt x="83" y="34"/>
                      </a:lnTo>
                      <a:lnTo>
                        <a:pt x="72" y="17"/>
                      </a:lnTo>
                      <a:lnTo>
                        <a:pt x="61" y="0"/>
                      </a:lnTo>
                      <a:lnTo>
                        <a:pt x="49" y="17"/>
                      </a:lnTo>
                      <a:lnTo>
                        <a:pt x="39" y="34"/>
                      </a:lnTo>
                      <a:lnTo>
                        <a:pt x="29" y="52"/>
                      </a:lnTo>
                      <a:lnTo>
                        <a:pt x="19" y="70"/>
                      </a:lnTo>
                      <a:lnTo>
                        <a:pt x="11" y="89"/>
                      </a:lnTo>
                      <a:lnTo>
                        <a:pt x="6" y="108"/>
                      </a:lnTo>
                      <a:lnTo>
                        <a:pt x="1" y="129"/>
                      </a:lnTo>
                      <a:lnTo>
                        <a:pt x="0" y="151"/>
                      </a:lnTo>
                      <a:lnTo>
                        <a:pt x="1" y="172"/>
                      </a:lnTo>
                      <a:lnTo>
                        <a:pt x="4" y="189"/>
                      </a:lnTo>
                      <a:lnTo>
                        <a:pt x="10" y="203"/>
                      </a:lnTo>
                      <a:lnTo>
                        <a:pt x="18" y="212"/>
                      </a:lnTo>
                      <a:lnTo>
                        <a:pt x="26" y="219"/>
                      </a:lnTo>
                      <a:lnTo>
                        <a:pt x="37" y="223"/>
                      </a:lnTo>
                      <a:lnTo>
                        <a:pt x="48" y="226"/>
                      </a:lnTo>
                      <a:lnTo>
                        <a:pt x="61" y="227"/>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20577" name="Freeform 267">
                  <a:extLst>
                    <a:ext uri="{FF2B5EF4-FFF2-40B4-BE49-F238E27FC236}">
                      <a16:creationId xmlns:a16="http://schemas.microsoft.com/office/drawing/2014/main" id="{7F468F3A-F426-41EF-A3C4-D1EEE00225F9}"/>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0 h 125"/>
                    <a:gd name="T12" fmla="*/ 0 w 36"/>
                    <a:gd name="T13" fmla="*/ 0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1 h 125"/>
                    <a:gd name="T26" fmla="*/ 0 w 36"/>
                    <a:gd name="T27" fmla="*/ 1 h 125"/>
                    <a:gd name="T28" fmla="*/ 0 w 36"/>
                    <a:gd name="T29" fmla="*/ 1 h 125"/>
                    <a:gd name="T30" fmla="*/ 0 w 36"/>
                    <a:gd name="T31" fmla="*/ 1 h 125"/>
                    <a:gd name="T32" fmla="*/ 0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20578" name="Freeform 268">
                  <a:extLst>
                    <a:ext uri="{FF2B5EF4-FFF2-40B4-BE49-F238E27FC236}">
                      <a16:creationId xmlns:a16="http://schemas.microsoft.com/office/drawing/2014/main" id="{41452005-302C-42EB-97E2-86EFDDA69D8F}"/>
                    </a:ext>
                  </a:extLst>
                </p:cNvPr>
                <p:cNvSpPr>
                  <a:spLocks/>
                </p:cNvSpPr>
                <p:nvPr/>
              </p:nvSpPr>
              <p:spPr bwMode="auto">
                <a:xfrm>
                  <a:off x="1584" y="2649"/>
                  <a:ext cx="17" cy="62"/>
                </a:xfrm>
                <a:custGeom>
                  <a:avLst/>
                  <a:gdLst>
                    <a:gd name="T0" fmla="*/ 0 w 36"/>
                    <a:gd name="T1" fmla="*/ 1 h 125"/>
                    <a:gd name="T2" fmla="*/ 0 w 36"/>
                    <a:gd name="T3" fmla="*/ 1 h 125"/>
                    <a:gd name="T4" fmla="*/ 0 w 36"/>
                    <a:gd name="T5" fmla="*/ 1 h 125"/>
                    <a:gd name="T6" fmla="*/ 0 w 36"/>
                    <a:gd name="T7" fmla="*/ 1 h 125"/>
                    <a:gd name="T8" fmla="*/ 0 w 36"/>
                    <a:gd name="T9" fmla="*/ 1 h 125"/>
                    <a:gd name="T10" fmla="*/ 0 w 36"/>
                    <a:gd name="T11" fmla="*/ 1 h 125"/>
                    <a:gd name="T12" fmla="*/ 0 w 36"/>
                    <a:gd name="T13" fmla="*/ 1 h 125"/>
                    <a:gd name="T14" fmla="*/ 0 w 36"/>
                    <a:gd name="T15" fmla="*/ 0 h 125"/>
                    <a:gd name="T16" fmla="*/ 0 w 36"/>
                    <a:gd name="T17" fmla="*/ 0 h 125"/>
                    <a:gd name="T18" fmla="*/ 0 w 36"/>
                    <a:gd name="T19" fmla="*/ 0 h 125"/>
                    <a:gd name="T20" fmla="*/ 0 w 36"/>
                    <a:gd name="T21" fmla="*/ 0 h 125"/>
                    <a:gd name="T22" fmla="*/ 0 w 36"/>
                    <a:gd name="T23" fmla="*/ 0 h 125"/>
                    <a:gd name="T24" fmla="*/ 0 w 36"/>
                    <a:gd name="T25" fmla="*/ 0 h 125"/>
                    <a:gd name="T26" fmla="*/ 0 w 36"/>
                    <a:gd name="T27" fmla="*/ 0 h 125"/>
                    <a:gd name="T28" fmla="*/ 0 w 36"/>
                    <a:gd name="T29" fmla="*/ 0 h 125"/>
                    <a:gd name="T30" fmla="*/ 0 w 36"/>
                    <a:gd name="T31" fmla="*/ 1 h 125"/>
                    <a:gd name="T32" fmla="*/ 0 w 36"/>
                    <a:gd name="T33" fmla="*/ 1 h 125"/>
                    <a:gd name="T34" fmla="*/ 0 w 36"/>
                    <a:gd name="T35" fmla="*/ 1 h 125"/>
                    <a:gd name="T36" fmla="*/ 0 w 36"/>
                    <a:gd name="T37" fmla="*/ 1 h 125"/>
                    <a:gd name="T38" fmla="*/ 0 w 36"/>
                    <a:gd name="T39" fmla="*/ 1 h 125"/>
                    <a:gd name="T40" fmla="*/ 0 w 36"/>
                    <a:gd name="T41" fmla="*/ 1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125">
                      <a:moveTo>
                        <a:pt x="17" y="125"/>
                      </a:moveTo>
                      <a:lnTo>
                        <a:pt x="17" y="125"/>
                      </a:lnTo>
                      <a:lnTo>
                        <a:pt x="23" y="122"/>
                      </a:lnTo>
                      <a:lnTo>
                        <a:pt x="30" y="116"/>
                      </a:lnTo>
                      <a:lnTo>
                        <a:pt x="33" y="103"/>
                      </a:lnTo>
                      <a:lnTo>
                        <a:pt x="36" y="81"/>
                      </a:lnTo>
                      <a:lnTo>
                        <a:pt x="33" y="58"/>
                      </a:lnTo>
                      <a:lnTo>
                        <a:pt x="30" y="37"/>
                      </a:lnTo>
                      <a:lnTo>
                        <a:pt x="27" y="18"/>
                      </a:lnTo>
                      <a:lnTo>
                        <a:pt x="28" y="0"/>
                      </a:lnTo>
                      <a:lnTo>
                        <a:pt x="16" y="19"/>
                      </a:lnTo>
                      <a:lnTo>
                        <a:pt x="8" y="38"/>
                      </a:lnTo>
                      <a:lnTo>
                        <a:pt x="2" y="59"/>
                      </a:lnTo>
                      <a:lnTo>
                        <a:pt x="0" y="83"/>
                      </a:lnTo>
                      <a:lnTo>
                        <a:pt x="1" y="104"/>
                      </a:lnTo>
                      <a:lnTo>
                        <a:pt x="6" y="117"/>
                      </a:lnTo>
                      <a:lnTo>
                        <a:pt x="12" y="122"/>
                      </a:lnTo>
                      <a:lnTo>
                        <a:pt x="17" y="1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20579" name="Freeform 269">
                  <a:extLst>
                    <a:ext uri="{FF2B5EF4-FFF2-40B4-BE49-F238E27FC236}">
                      <a16:creationId xmlns:a16="http://schemas.microsoft.com/office/drawing/2014/main" id="{57E57AA6-94DB-48AD-8B57-FB7162A95553}"/>
                    </a:ext>
                  </a:extLst>
                </p:cNvPr>
                <p:cNvSpPr>
                  <a:spLocks/>
                </p:cNvSpPr>
                <p:nvPr/>
              </p:nvSpPr>
              <p:spPr bwMode="auto">
                <a:xfrm>
                  <a:off x="1587" y="2762"/>
                  <a:ext cx="60" cy="112"/>
                </a:xfrm>
                <a:custGeom>
                  <a:avLst/>
                  <a:gdLst>
                    <a:gd name="T0" fmla="*/ 1 w 120"/>
                    <a:gd name="T1" fmla="*/ 3 h 225"/>
                    <a:gd name="T2" fmla="*/ 2 w 120"/>
                    <a:gd name="T3" fmla="*/ 3 h 225"/>
                    <a:gd name="T4" fmla="*/ 2 w 120"/>
                    <a:gd name="T5" fmla="*/ 3 h 225"/>
                    <a:gd name="T6" fmla="*/ 2 w 120"/>
                    <a:gd name="T7" fmla="*/ 3 h 225"/>
                    <a:gd name="T8" fmla="*/ 2 w 120"/>
                    <a:gd name="T9" fmla="*/ 3 h 225"/>
                    <a:gd name="T10" fmla="*/ 2 w 120"/>
                    <a:gd name="T11" fmla="*/ 3 h 225"/>
                    <a:gd name="T12" fmla="*/ 2 w 120"/>
                    <a:gd name="T13" fmla="*/ 2 h 225"/>
                    <a:gd name="T14" fmla="*/ 2 w 120"/>
                    <a:gd name="T15" fmla="*/ 2 h 225"/>
                    <a:gd name="T16" fmla="*/ 2 w 120"/>
                    <a:gd name="T17" fmla="*/ 2 h 225"/>
                    <a:gd name="T18" fmla="*/ 2 w 120"/>
                    <a:gd name="T19" fmla="*/ 2 h 225"/>
                    <a:gd name="T20" fmla="*/ 2 w 120"/>
                    <a:gd name="T21" fmla="*/ 1 h 225"/>
                    <a:gd name="T22" fmla="*/ 2 w 120"/>
                    <a:gd name="T23" fmla="*/ 1 h 225"/>
                    <a:gd name="T24" fmla="*/ 2 w 120"/>
                    <a:gd name="T25" fmla="*/ 1 h 225"/>
                    <a:gd name="T26" fmla="*/ 2 w 120"/>
                    <a:gd name="T27" fmla="*/ 0 h 225"/>
                    <a:gd name="T28" fmla="*/ 2 w 120"/>
                    <a:gd name="T29" fmla="*/ 0 h 225"/>
                    <a:gd name="T30" fmla="*/ 2 w 120"/>
                    <a:gd name="T31" fmla="*/ 0 h 225"/>
                    <a:gd name="T32" fmla="*/ 1 w 120"/>
                    <a:gd name="T33" fmla="*/ 0 h 225"/>
                    <a:gd name="T34" fmla="*/ 1 w 120"/>
                    <a:gd name="T35" fmla="*/ 0 h 225"/>
                    <a:gd name="T36" fmla="*/ 1 w 120"/>
                    <a:gd name="T37" fmla="*/ 0 h 225"/>
                    <a:gd name="T38" fmla="*/ 1 w 120"/>
                    <a:gd name="T39" fmla="*/ 0 h 225"/>
                    <a:gd name="T40" fmla="*/ 1 w 120"/>
                    <a:gd name="T41" fmla="*/ 1 h 225"/>
                    <a:gd name="T42" fmla="*/ 1 w 120"/>
                    <a:gd name="T43" fmla="*/ 1 h 225"/>
                    <a:gd name="T44" fmla="*/ 1 w 120"/>
                    <a:gd name="T45" fmla="*/ 1 h 225"/>
                    <a:gd name="T46" fmla="*/ 1 w 120"/>
                    <a:gd name="T47" fmla="*/ 2 h 225"/>
                    <a:gd name="T48" fmla="*/ 0 w 120"/>
                    <a:gd name="T49" fmla="*/ 2 h 225"/>
                    <a:gd name="T50" fmla="*/ 1 w 120"/>
                    <a:gd name="T51" fmla="*/ 2 h 225"/>
                    <a:gd name="T52" fmla="*/ 1 w 120"/>
                    <a:gd name="T53" fmla="*/ 2 h 225"/>
                    <a:gd name="T54" fmla="*/ 1 w 120"/>
                    <a:gd name="T55" fmla="*/ 3 h 225"/>
                    <a:gd name="T56" fmla="*/ 1 w 120"/>
                    <a:gd name="T57" fmla="*/ 3 h 225"/>
                    <a:gd name="T58" fmla="*/ 1 w 120"/>
                    <a:gd name="T59" fmla="*/ 3 h 225"/>
                    <a:gd name="T60" fmla="*/ 1 w 120"/>
                    <a:gd name="T61" fmla="*/ 3 h 225"/>
                    <a:gd name="T62" fmla="*/ 1 w 120"/>
                    <a:gd name="T63" fmla="*/ 3 h 225"/>
                    <a:gd name="T64" fmla="*/ 1 w 120"/>
                    <a:gd name="T65" fmla="*/ 3 h 2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0" h="225">
                      <a:moveTo>
                        <a:pt x="60" y="225"/>
                      </a:move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close/>
                    </a:path>
                  </a:pathLst>
                </a:custGeom>
                <a:solidFill>
                  <a:srgbClr val="000000"/>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sp>
              <p:nvSpPr>
                <p:cNvPr id="20580" name="Freeform 270">
                  <a:extLst>
                    <a:ext uri="{FF2B5EF4-FFF2-40B4-BE49-F238E27FC236}">
                      <a16:creationId xmlns:a16="http://schemas.microsoft.com/office/drawing/2014/main" id="{DA1D7325-4CF8-435F-A203-8B8748F3EA2B}"/>
                    </a:ext>
                  </a:extLst>
                </p:cNvPr>
                <p:cNvSpPr>
                  <a:spLocks/>
                </p:cNvSpPr>
                <p:nvPr/>
              </p:nvSpPr>
              <p:spPr bwMode="auto">
                <a:xfrm>
                  <a:off x="1587" y="2762"/>
                  <a:ext cx="60" cy="112"/>
                </a:xfrm>
                <a:custGeom>
                  <a:avLst/>
                  <a:gdLst>
                    <a:gd name="T0" fmla="*/ 1 w 120"/>
                    <a:gd name="T1" fmla="*/ 3 h 225"/>
                    <a:gd name="T2" fmla="*/ 1 w 120"/>
                    <a:gd name="T3" fmla="*/ 3 h 225"/>
                    <a:gd name="T4" fmla="*/ 2 w 120"/>
                    <a:gd name="T5" fmla="*/ 3 h 225"/>
                    <a:gd name="T6" fmla="*/ 2 w 120"/>
                    <a:gd name="T7" fmla="*/ 3 h 225"/>
                    <a:gd name="T8" fmla="*/ 2 w 120"/>
                    <a:gd name="T9" fmla="*/ 3 h 225"/>
                    <a:gd name="T10" fmla="*/ 2 w 120"/>
                    <a:gd name="T11" fmla="*/ 3 h 225"/>
                    <a:gd name="T12" fmla="*/ 2 w 120"/>
                    <a:gd name="T13" fmla="*/ 3 h 225"/>
                    <a:gd name="T14" fmla="*/ 2 w 120"/>
                    <a:gd name="T15" fmla="*/ 2 h 225"/>
                    <a:gd name="T16" fmla="*/ 2 w 120"/>
                    <a:gd name="T17" fmla="*/ 2 h 225"/>
                    <a:gd name="T18" fmla="*/ 2 w 120"/>
                    <a:gd name="T19" fmla="*/ 2 h 225"/>
                    <a:gd name="T20" fmla="*/ 2 w 120"/>
                    <a:gd name="T21" fmla="*/ 2 h 225"/>
                    <a:gd name="T22" fmla="*/ 2 w 120"/>
                    <a:gd name="T23" fmla="*/ 2 h 225"/>
                    <a:gd name="T24" fmla="*/ 2 w 120"/>
                    <a:gd name="T25" fmla="*/ 1 h 225"/>
                    <a:gd name="T26" fmla="*/ 2 w 120"/>
                    <a:gd name="T27" fmla="*/ 1 h 225"/>
                    <a:gd name="T28" fmla="*/ 2 w 120"/>
                    <a:gd name="T29" fmla="*/ 1 h 225"/>
                    <a:gd name="T30" fmla="*/ 2 w 120"/>
                    <a:gd name="T31" fmla="*/ 0 h 225"/>
                    <a:gd name="T32" fmla="*/ 2 w 120"/>
                    <a:gd name="T33" fmla="*/ 0 h 225"/>
                    <a:gd name="T34" fmla="*/ 2 w 120"/>
                    <a:gd name="T35" fmla="*/ 0 h 225"/>
                    <a:gd name="T36" fmla="*/ 1 w 120"/>
                    <a:gd name="T37" fmla="*/ 0 h 225"/>
                    <a:gd name="T38" fmla="*/ 1 w 120"/>
                    <a:gd name="T39" fmla="*/ 0 h 225"/>
                    <a:gd name="T40" fmla="*/ 1 w 120"/>
                    <a:gd name="T41" fmla="*/ 0 h 225"/>
                    <a:gd name="T42" fmla="*/ 1 w 120"/>
                    <a:gd name="T43" fmla="*/ 0 h 225"/>
                    <a:gd name="T44" fmla="*/ 1 w 120"/>
                    <a:gd name="T45" fmla="*/ 0 h 225"/>
                    <a:gd name="T46" fmla="*/ 1 w 120"/>
                    <a:gd name="T47" fmla="*/ 1 h 225"/>
                    <a:gd name="T48" fmla="*/ 1 w 120"/>
                    <a:gd name="T49" fmla="*/ 1 h 225"/>
                    <a:gd name="T50" fmla="*/ 1 w 120"/>
                    <a:gd name="T51" fmla="*/ 1 h 225"/>
                    <a:gd name="T52" fmla="*/ 1 w 120"/>
                    <a:gd name="T53" fmla="*/ 2 h 225"/>
                    <a:gd name="T54" fmla="*/ 0 w 120"/>
                    <a:gd name="T55" fmla="*/ 2 h 225"/>
                    <a:gd name="T56" fmla="*/ 0 w 120"/>
                    <a:gd name="T57" fmla="*/ 2 h 225"/>
                    <a:gd name="T58" fmla="*/ 1 w 120"/>
                    <a:gd name="T59" fmla="*/ 2 h 225"/>
                    <a:gd name="T60" fmla="*/ 1 w 120"/>
                    <a:gd name="T61" fmla="*/ 2 h 225"/>
                    <a:gd name="T62" fmla="*/ 1 w 120"/>
                    <a:gd name="T63" fmla="*/ 3 h 225"/>
                    <a:gd name="T64" fmla="*/ 1 w 120"/>
                    <a:gd name="T65" fmla="*/ 3 h 225"/>
                    <a:gd name="T66" fmla="*/ 1 w 120"/>
                    <a:gd name="T67" fmla="*/ 3 h 225"/>
                    <a:gd name="T68" fmla="*/ 1 w 120"/>
                    <a:gd name="T69" fmla="*/ 3 h 225"/>
                    <a:gd name="T70" fmla="*/ 1 w 120"/>
                    <a:gd name="T71" fmla="*/ 3 h 225"/>
                    <a:gd name="T72" fmla="*/ 1 w 120"/>
                    <a:gd name="T73" fmla="*/ 3 h 2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0" h="225">
                      <a:moveTo>
                        <a:pt x="60" y="225"/>
                      </a:moveTo>
                      <a:lnTo>
                        <a:pt x="60" y="225"/>
                      </a:lnTo>
                      <a:lnTo>
                        <a:pt x="71" y="224"/>
                      </a:lnTo>
                      <a:lnTo>
                        <a:pt x="83" y="221"/>
                      </a:lnTo>
                      <a:lnTo>
                        <a:pt x="93" y="218"/>
                      </a:lnTo>
                      <a:lnTo>
                        <a:pt x="103" y="211"/>
                      </a:lnTo>
                      <a:lnTo>
                        <a:pt x="109" y="201"/>
                      </a:lnTo>
                      <a:lnTo>
                        <a:pt x="115" y="188"/>
                      </a:lnTo>
                      <a:lnTo>
                        <a:pt x="119" y="171"/>
                      </a:lnTo>
                      <a:lnTo>
                        <a:pt x="120" y="150"/>
                      </a:lnTo>
                      <a:lnTo>
                        <a:pt x="119" y="128"/>
                      </a:lnTo>
                      <a:lnTo>
                        <a:pt x="115" y="106"/>
                      </a:lnTo>
                      <a:lnTo>
                        <a:pt x="108" y="87"/>
                      </a:lnTo>
                      <a:lnTo>
                        <a:pt x="101" y="68"/>
                      </a:lnTo>
                      <a:lnTo>
                        <a:pt x="92" y="51"/>
                      </a:lnTo>
                      <a:lnTo>
                        <a:pt x="82" y="34"/>
                      </a:lnTo>
                      <a:lnTo>
                        <a:pt x="71" y="17"/>
                      </a:lnTo>
                      <a:lnTo>
                        <a:pt x="60" y="0"/>
                      </a:lnTo>
                      <a:lnTo>
                        <a:pt x="48" y="17"/>
                      </a:lnTo>
                      <a:lnTo>
                        <a:pt x="38" y="34"/>
                      </a:lnTo>
                      <a:lnTo>
                        <a:pt x="28" y="51"/>
                      </a:lnTo>
                      <a:lnTo>
                        <a:pt x="18" y="68"/>
                      </a:lnTo>
                      <a:lnTo>
                        <a:pt x="12" y="87"/>
                      </a:lnTo>
                      <a:lnTo>
                        <a:pt x="5" y="106"/>
                      </a:lnTo>
                      <a:lnTo>
                        <a:pt x="1" y="128"/>
                      </a:lnTo>
                      <a:lnTo>
                        <a:pt x="0" y="150"/>
                      </a:lnTo>
                      <a:lnTo>
                        <a:pt x="1" y="171"/>
                      </a:lnTo>
                      <a:lnTo>
                        <a:pt x="5" y="188"/>
                      </a:lnTo>
                      <a:lnTo>
                        <a:pt x="10" y="201"/>
                      </a:lnTo>
                      <a:lnTo>
                        <a:pt x="17" y="211"/>
                      </a:lnTo>
                      <a:lnTo>
                        <a:pt x="26" y="218"/>
                      </a:lnTo>
                      <a:lnTo>
                        <a:pt x="37" y="221"/>
                      </a:lnTo>
                      <a:lnTo>
                        <a:pt x="47" y="224"/>
                      </a:lnTo>
                      <a:lnTo>
                        <a:pt x="60" y="2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cmpd="sng">
                      <a:solidFill>
                        <a:srgbClr val="000000"/>
                      </a:solidFill>
                      <a:prstDash val="solid"/>
                      <a:round/>
                      <a:headEnd/>
                      <a:tailEnd/>
                    </a14:hiddenLine>
                  </a:ext>
                </a:extLst>
              </p:spPr>
              <p:txBody>
                <a:bodyPr/>
                <a:lstStyle/>
                <a:p>
                  <a:endParaRPr lang="en-US"/>
                </a:p>
              </p:txBody>
            </p:sp>
            <p:sp>
              <p:nvSpPr>
                <p:cNvPr id="20581" name="Freeform 271">
                  <a:extLst>
                    <a:ext uri="{FF2B5EF4-FFF2-40B4-BE49-F238E27FC236}">
                      <a16:creationId xmlns:a16="http://schemas.microsoft.com/office/drawing/2014/main" id="{214C5649-F38D-4EF5-B5FD-E8C76E583100}"/>
                    </a:ext>
                  </a:extLst>
                </p:cNvPr>
                <p:cNvSpPr>
                  <a:spLocks/>
                </p:cNvSpPr>
                <p:nvPr/>
              </p:nvSpPr>
              <p:spPr bwMode="auto">
                <a:xfrm>
                  <a:off x="1595" y="2793"/>
                  <a:ext cx="18" cy="62"/>
                </a:xfrm>
                <a:custGeom>
                  <a:avLst/>
                  <a:gdLst>
                    <a:gd name="T0" fmla="*/ 1 w 36"/>
                    <a:gd name="T1" fmla="*/ 1 h 125"/>
                    <a:gd name="T2" fmla="*/ 1 w 36"/>
                    <a:gd name="T3" fmla="*/ 1 h 125"/>
                    <a:gd name="T4" fmla="*/ 1 w 36"/>
                    <a:gd name="T5" fmla="*/ 1 h 125"/>
                    <a:gd name="T6" fmla="*/ 1 w 36"/>
                    <a:gd name="T7" fmla="*/ 1 h 125"/>
                    <a:gd name="T8" fmla="*/ 1 w 36"/>
                    <a:gd name="T9" fmla="*/ 1 h 125"/>
                    <a:gd name="T10" fmla="*/ 1 w 36"/>
                    <a:gd name="T11" fmla="*/ 0 h 125"/>
                    <a:gd name="T12" fmla="*/ 1 w 36"/>
                    <a:gd name="T13" fmla="*/ 0 h 125"/>
                    <a:gd name="T14" fmla="*/ 1 w 36"/>
                    <a:gd name="T15" fmla="*/ 0 h 125"/>
                    <a:gd name="T16" fmla="*/ 1 w 36"/>
                    <a:gd name="T17" fmla="*/ 0 h 125"/>
                    <a:gd name="T18" fmla="*/ 1 w 36"/>
                    <a:gd name="T19" fmla="*/ 0 h 125"/>
                    <a:gd name="T20" fmla="*/ 1 w 36"/>
                    <a:gd name="T21" fmla="*/ 0 h 125"/>
                    <a:gd name="T22" fmla="*/ 1 w 36"/>
                    <a:gd name="T23" fmla="*/ 0 h 125"/>
                    <a:gd name="T24" fmla="*/ 0 w 36"/>
                    <a:gd name="T25" fmla="*/ 1 h 125"/>
                    <a:gd name="T26" fmla="*/ 1 w 36"/>
                    <a:gd name="T27" fmla="*/ 1 h 125"/>
                    <a:gd name="T28" fmla="*/ 1 w 36"/>
                    <a:gd name="T29" fmla="*/ 1 h 125"/>
                    <a:gd name="T30" fmla="*/ 1 w 36"/>
                    <a:gd name="T31" fmla="*/ 1 h 125"/>
                    <a:gd name="T32" fmla="*/ 1 w 36"/>
                    <a:gd name="T33" fmla="*/ 1 h 1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5">
                      <a:moveTo>
                        <a:pt x="17" y="125"/>
                      </a:moveTo>
                      <a:lnTo>
                        <a:pt x="24" y="122"/>
                      </a:lnTo>
                      <a:lnTo>
                        <a:pt x="30" y="116"/>
                      </a:lnTo>
                      <a:lnTo>
                        <a:pt x="35" y="103"/>
                      </a:lnTo>
                      <a:lnTo>
                        <a:pt x="36" y="82"/>
                      </a:lnTo>
                      <a:lnTo>
                        <a:pt x="34" y="58"/>
                      </a:lnTo>
                      <a:lnTo>
                        <a:pt x="30" y="37"/>
                      </a:lnTo>
                      <a:lnTo>
                        <a:pt x="27" y="18"/>
                      </a:lnTo>
                      <a:lnTo>
                        <a:pt x="28" y="0"/>
                      </a:lnTo>
                      <a:lnTo>
                        <a:pt x="16" y="19"/>
                      </a:lnTo>
                      <a:lnTo>
                        <a:pt x="8" y="38"/>
                      </a:lnTo>
                      <a:lnTo>
                        <a:pt x="2" y="60"/>
                      </a:lnTo>
                      <a:lnTo>
                        <a:pt x="0" y="83"/>
                      </a:lnTo>
                      <a:lnTo>
                        <a:pt x="1" y="104"/>
                      </a:lnTo>
                      <a:lnTo>
                        <a:pt x="6" y="117"/>
                      </a:lnTo>
                      <a:lnTo>
                        <a:pt x="12" y="124"/>
                      </a:lnTo>
                      <a:lnTo>
                        <a:pt x="17" y="125"/>
                      </a:lnTo>
                      <a:close/>
                    </a:path>
                  </a:pathLst>
                </a:custGeom>
                <a:solidFill>
                  <a:srgbClr val="FFFFFF"/>
                </a:solidFill>
                <a:ln>
                  <a:noFill/>
                </a:ln>
                <a:extLst>
                  <a:ext uri="{91240B29-F687-4F45-9708-019B960494DF}">
                    <a14:hiddenLine xmlns:a14="http://schemas.microsoft.com/office/drawing/2010/main" w="76200" cmpd="sng">
                      <a:solidFill>
                        <a:srgbClr val="000000"/>
                      </a:solidFill>
                      <a:round/>
                      <a:headEnd/>
                      <a:tailEnd/>
                    </a14:hiddenLine>
                  </a:ext>
                </a:extLst>
              </p:spPr>
              <p:txBody>
                <a:bodyPr/>
                <a:lstStyle/>
                <a:p>
                  <a:endParaRPr lang="en-US"/>
                </a:p>
              </p:txBody>
            </p:sp>
          </p:grpSp>
        </p:grpSp>
      </p:grpSp>
      <p:grpSp>
        <p:nvGrpSpPr>
          <p:cNvPr id="20489" name="Group 272">
            <a:extLst>
              <a:ext uri="{FF2B5EF4-FFF2-40B4-BE49-F238E27FC236}">
                <a16:creationId xmlns:a16="http://schemas.microsoft.com/office/drawing/2014/main" id="{C91912BF-5334-4507-B1EC-2E53769CCD95}"/>
              </a:ext>
            </a:extLst>
          </p:cNvPr>
          <p:cNvGrpSpPr>
            <a:grpSpLocks/>
          </p:cNvGrpSpPr>
          <p:nvPr/>
        </p:nvGrpSpPr>
        <p:grpSpPr bwMode="auto">
          <a:xfrm>
            <a:off x="4829175" y="6457950"/>
            <a:ext cx="914400" cy="1108075"/>
            <a:chOff x="2474" y="2120"/>
            <a:chExt cx="428" cy="498"/>
          </a:xfrm>
        </p:grpSpPr>
        <p:sp>
          <p:nvSpPr>
            <p:cNvPr id="20492" name="Freeform 273">
              <a:extLst>
                <a:ext uri="{FF2B5EF4-FFF2-40B4-BE49-F238E27FC236}">
                  <a16:creationId xmlns:a16="http://schemas.microsoft.com/office/drawing/2014/main" id="{BBAF471A-25F3-4907-A2A1-DAD45203A2F6}"/>
                </a:ext>
              </a:extLst>
            </p:cNvPr>
            <p:cNvSpPr>
              <a:spLocks/>
            </p:cNvSpPr>
            <p:nvPr/>
          </p:nvSpPr>
          <p:spPr bwMode="auto">
            <a:xfrm>
              <a:off x="2763" y="2566"/>
              <a:ext cx="3" cy="17"/>
            </a:xfrm>
            <a:custGeom>
              <a:avLst/>
              <a:gdLst>
                <a:gd name="T0" fmla="*/ 0 w 13"/>
                <a:gd name="T1" fmla="*/ 0 h 69"/>
                <a:gd name="T2" fmla="*/ 0 w 13"/>
                <a:gd name="T3" fmla="*/ 0 h 69"/>
                <a:gd name="T4" fmla="*/ 0 w 13"/>
                <a:gd name="T5" fmla="*/ 0 h 69"/>
                <a:gd name="T6" fmla="*/ 0 w 13"/>
                <a:gd name="T7" fmla="*/ 0 h 69"/>
                <a:gd name="T8" fmla="*/ 0 w 13"/>
                <a:gd name="T9" fmla="*/ 0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69">
                  <a:moveTo>
                    <a:pt x="0" y="0"/>
                  </a:moveTo>
                  <a:lnTo>
                    <a:pt x="0" y="68"/>
                  </a:lnTo>
                  <a:lnTo>
                    <a:pt x="11" y="69"/>
                  </a:lnTo>
                  <a:lnTo>
                    <a:pt x="13" y="8"/>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3" name="Freeform 274">
              <a:extLst>
                <a:ext uri="{FF2B5EF4-FFF2-40B4-BE49-F238E27FC236}">
                  <a16:creationId xmlns:a16="http://schemas.microsoft.com/office/drawing/2014/main" id="{FC8D82D8-65A5-4F4C-AD71-2F16F10F320B}"/>
                </a:ext>
              </a:extLst>
            </p:cNvPr>
            <p:cNvSpPr>
              <a:spLocks/>
            </p:cNvSpPr>
            <p:nvPr/>
          </p:nvSpPr>
          <p:spPr bwMode="auto">
            <a:xfrm>
              <a:off x="2763" y="2429"/>
              <a:ext cx="1" cy="34"/>
            </a:xfrm>
            <a:custGeom>
              <a:avLst/>
              <a:gdLst>
                <a:gd name="T0" fmla="*/ 0 w 3"/>
                <a:gd name="T1" fmla="*/ 0 h 132"/>
                <a:gd name="T2" fmla="*/ 0 w 3"/>
                <a:gd name="T3" fmla="*/ 0 h 132"/>
                <a:gd name="T4" fmla="*/ 0 w 3"/>
                <a:gd name="T5" fmla="*/ 0 h 132"/>
                <a:gd name="T6" fmla="*/ 0 w 3"/>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32">
                  <a:moveTo>
                    <a:pt x="0" y="0"/>
                  </a:moveTo>
                  <a:lnTo>
                    <a:pt x="0" y="132"/>
                  </a:lnTo>
                  <a:lnTo>
                    <a:pt x="3" y="103"/>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4" name="Freeform 275">
              <a:extLst>
                <a:ext uri="{FF2B5EF4-FFF2-40B4-BE49-F238E27FC236}">
                  <a16:creationId xmlns:a16="http://schemas.microsoft.com/office/drawing/2014/main" id="{1DBFD072-0F58-4CE1-AC01-B1CFD6A9CDF9}"/>
                </a:ext>
              </a:extLst>
            </p:cNvPr>
            <p:cNvSpPr>
              <a:spLocks/>
            </p:cNvSpPr>
            <p:nvPr/>
          </p:nvSpPr>
          <p:spPr bwMode="auto">
            <a:xfrm>
              <a:off x="2802" y="2122"/>
              <a:ext cx="100" cy="306"/>
            </a:xfrm>
            <a:custGeom>
              <a:avLst/>
              <a:gdLst>
                <a:gd name="T0" fmla="*/ 0 w 400"/>
                <a:gd name="T1" fmla="*/ 0 h 1226"/>
                <a:gd name="T2" fmla="*/ 0 w 400"/>
                <a:gd name="T3" fmla="*/ 0 h 1226"/>
                <a:gd name="T4" fmla="*/ 0 w 400"/>
                <a:gd name="T5" fmla="*/ 0 h 1226"/>
                <a:gd name="T6" fmla="*/ 0 w 400"/>
                <a:gd name="T7" fmla="*/ 0 h 1226"/>
                <a:gd name="T8" fmla="*/ 0 w 400"/>
                <a:gd name="T9" fmla="*/ 0 h 1226"/>
                <a:gd name="T10" fmla="*/ 0 w 400"/>
                <a:gd name="T11" fmla="*/ 0 h 1226"/>
                <a:gd name="T12" fmla="*/ 0 w 400"/>
                <a:gd name="T13" fmla="*/ 0 h 1226"/>
                <a:gd name="T14" fmla="*/ 0 w 400"/>
                <a:gd name="T15" fmla="*/ 0 h 1226"/>
                <a:gd name="T16" fmla="*/ 0 w 400"/>
                <a:gd name="T17" fmla="*/ 0 h 1226"/>
                <a:gd name="T18" fmla="*/ 0 w 400"/>
                <a:gd name="T19" fmla="*/ 0 h 1226"/>
                <a:gd name="T20" fmla="*/ 0 w 400"/>
                <a:gd name="T21" fmla="*/ 0 h 1226"/>
                <a:gd name="T22" fmla="*/ 0 w 400"/>
                <a:gd name="T23" fmla="*/ 0 h 1226"/>
                <a:gd name="T24" fmla="*/ 0 w 400"/>
                <a:gd name="T25" fmla="*/ 0 h 1226"/>
                <a:gd name="T26" fmla="*/ 0 w 400"/>
                <a:gd name="T27" fmla="*/ 0 h 1226"/>
                <a:gd name="T28" fmla="*/ 0 w 400"/>
                <a:gd name="T29" fmla="*/ 0 h 1226"/>
                <a:gd name="T30" fmla="*/ 0 w 400"/>
                <a:gd name="T31" fmla="*/ 0 h 1226"/>
                <a:gd name="T32" fmla="*/ 0 w 400"/>
                <a:gd name="T33" fmla="*/ 0 h 1226"/>
                <a:gd name="T34" fmla="*/ 0 w 400"/>
                <a:gd name="T35" fmla="*/ 0 h 1226"/>
                <a:gd name="T36" fmla="*/ 0 w 400"/>
                <a:gd name="T37" fmla="*/ 0 h 1226"/>
                <a:gd name="T38" fmla="*/ 0 w 400"/>
                <a:gd name="T39" fmla="*/ 0 h 1226"/>
                <a:gd name="T40" fmla="*/ 0 w 400"/>
                <a:gd name="T41" fmla="*/ 0 h 1226"/>
                <a:gd name="T42" fmla="*/ 0 w 400"/>
                <a:gd name="T43" fmla="*/ 0 h 1226"/>
                <a:gd name="T44" fmla="*/ 0 w 400"/>
                <a:gd name="T45" fmla="*/ 0 h 1226"/>
                <a:gd name="T46" fmla="*/ 0 w 400"/>
                <a:gd name="T47" fmla="*/ 0 h 1226"/>
                <a:gd name="T48" fmla="*/ 0 w 400"/>
                <a:gd name="T49" fmla="*/ 0 h 1226"/>
                <a:gd name="T50" fmla="*/ 0 w 400"/>
                <a:gd name="T51" fmla="*/ 0 h 1226"/>
                <a:gd name="T52" fmla="*/ 0 w 400"/>
                <a:gd name="T53" fmla="*/ 0 h 1226"/>
                <a:gd name="T54" fmla="*/ 0 w 400"/>
                <a:gd name="T55" fmla="*/ 0 h 1226"/>
                <a:gd name="T56" fmla="*/ 0 w 400"/>
                <a:gd name="T57" fmla="*/ 0 h 1226"/>
                <a:gd name="T58" fmla="*/ 0 w 400"/>
                <a:gd name="T59" fmla="*/ 0 h 1226"/>
                <a:gd name="T60" fmla="*/ 0 w 400"/>
                <a:gd name="T61" fmla="*/ 0 h 1226"/>
                <a:gd name="T62" fmla="*/ 0 w 400"/>
                <a:gd name="T63" fmla="*/ 0 h 1226"/>
                <a:gd name="T64" fmla="*/ 0 w 400"/>
                <a:gd name="T65" fmla="*/ 0 h 1226"/>
                <a:gd name="T66" fmla="*/ 0 w 400"/>
                <a:gd name="T67" fmla="*/ 0 h 1226"/>
                <a:gd name="T68" fmla="*/ 0 w 400"/>
                <a:gd name="T69" fmla="*/ 0 h 1226"/>
                <a:gd name="T70" fmla="*/ 0 w 400"/>
                <a:gd name="T71" fmla="*/ 0 h 1226"/>
                <a:gd name="T72" fmla="*/ 0 w 400"/>
                <a:gd name="T73" fmla="*/ 0 h 1226"/>
                <a:gd name="T74" fmla="*/ 0 w 400"/>
                <a:gd name="T75" fmla="*/ 0 h 12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00" h="1226">
                  <a:moveTo>
                    <a:pt x="400" y="509"/>
                  </a:moveTo>
                  <a:lnTo>
                    <a:pt x="400" y="458"/>
                  </a:lnTo>
                  <a:lnTo>
                    <a:pt x="398" y="425"/>
                  </a:lnTo>
                  <a:lnTo>
                    <a:pt x="395" y="394"/>
                  </a:lnTo>
                  <a:lnTo>
                    <a:pt x="391" y="364"/>
                  </a:lnTo>
                  <a:lnTo>
                    <a:pt x="385" y="334"/>
                  </a:lnTo>
                  <a:lnTo>
                    <a:pt x="377" y="306"/>
                  </a:lnTo>
                  <a:lnTo>
                    <a:pt x="367" y="278"/>
                  </a:lnTo>
                  <a:lnTo>
                    <a:pt x="355" y="251"/>
                  </a:lnTo>
                  <a:lnTo>
                    <a:pt x="342" y="225"/>
                  </a:lnTo>
                  <a:lnTo>
                    <a:pt x="326" y="200"/>
                  </a:lnTo>
                  <a:lnTo>
                    <a:pt x="308" y="175"/>
                  </a:lnTo>
                  <a:lnTo>
                    <a:pt x="287" y="152"/>
                  </a:lnTo>
                  <a:lnTo>
                    <a:pt x="265" y="129"/>
                  </a:lnTo>
                  <a:lnTo>
                    <a:pt x="239" y="107"/>
                  </a:lnTo>
                  <a:lnTo>
                    <a:pt x="211" y="86"/>
                  </a:lnTo>
                  <a:lnTo>
                    <a:pt x="179" y="65"/>
                  </a:lnTo>
                  <a:lnTo>
                    <a:pt x="146" y="46"/>
                  </a:lnTo>
                  <a:lnTo>
                    <a:pt x="0" y="0"/>
                  </a:lnTo>
                  <a:lnTo>
                    <a:pt x="0" y="102"/>
                  </a:lnTo>
                  <a:lnTo>
                    <a:pt x="73" y="113"/>
                  </a:lnTo>
                  <a:lnTo>
                    <a:pt x="163" y="155"/>
                  </a:lnTo>
                  <a:lnTo>
                    <a:pt x="207" y="201"/>
                  </a:lnTo>
                  <a:lnTo>
                    <a:pt x="241" y="240"/>
                  </a:lnTo>
                  <a:lnTo>
                    <a:pt x="267" y="276"/>
                  </a:lnTo>
                  <a:lnTo>
                    <a:pt x="285" y="313"/>
                  </a:lnTo>
                  <a:lnTo>
                    <a:pt x="298" y="353"/>
                  </a:lnTo>
                  <a:lnTo>
                    <a:pt x="306" y="396"/>
                  </a:lnTo>
                  <a:lnTo>
                    <a:pt x="313" y="449"/>
                  </a:lnTo>
                  <a:lnTo>
                    <a:pt x="318" y="513"/>
                  </a:lnTo>
                  <a:lnTo>
                    <a:pt x="308" y="558"/>
                  </a:lnTo>
                  <a:lnTo>
                    <a:pt x="298" y="600"/>
                  </a:lnTo>
                  <a:lnTo>
                    <a:pt x="287" y="639"/>
                  </a:lnTo>
                  <a:lnTo>
                    <a:pt x="275" y="675"/>
                  </a:lnTo>
                  <a:lnTo>
                    <a:pt x="262" y="708"/>
                  </a:lnTo>
                  <a:lnTo>
                    <a:pt x="247" y="739"/>
                  </a:lnTo>
                  <a:lnTo>
                    <a:pt x="231" y="768"/>
                  </a:lnTo>
                  <a:lnTo>
                    <a:pt x="214" y="797"/>
                  </a:lnTo>
                  <a:lnTo>
                    <a:pt x="195" y="824"/>
                  </a:lnTo>
                  <a:lnTo>
                    <a:pt x="176" y="851"/>
                  </a:lnTo>
                  <a:lnTo>
                    <a:pt x="156" y="878"/>
                  </a:lnTo>
                  <a:lnTo>
                    <a:pt x="133" y="906"/>
                  </a:lnTo>
                  <a:lnTo>
                    <a:pt x="110" y="935"/>
                  </a:lnTo>
                  <a:lnTo>
                    <a:pt x="86" y="965"/>
                  </a:lnTo>
                  <a:lnTo>
                    <a:pt x="60" y="998"/>
                  </a:lnTo>
                  <a:lnTo>
                    <a:pt x="33" y="1032"/>
                  </a:lnTo>
                  <a:lnTo>
                    <a:pt x="0" y="1045"/>
                  </a:lnTo>
                  <a:lnTo>
                    <a:pt x="0" y="1226"/>
                  </a:lnTo>
                  <a:lnTo>
                    <a:pt x="37" y="1215"/>
                  </a:lnTo>
                  <a:lnTo>
                    <a:pt x="63" y="1203"/>
                  </a:lnTo>
                  <a:lnTo>
                    <a:pt x="82" y="1191"/>
                  </a:lnTo>
                  <a:lnTo>
                    <a:pt x="93" y="1177"/>
                  </a:lnTo>
                  <a:lnTo>
                    <a:pt x="98" y="1163"/>
                  </a:lnTo>
                  <a:lnTo>
                    <a:pt x="99" y="1145"/>
                  </a:lnTo>
                  <a:lnTo>
                    <a:pt x="97" y="1127"/>
                  </a:lnTo>
                  <a:lnTo>
                    <a:pt x="94" y="1107"/>
                  </a:lnTo>
                  <a:lnTo>
                    <a:pt x="115" y="1078"/>
                  </a:lnTo>
                  <a:lnTo>
                    <a:pt x="136" y="1050"/>
                  </a:lnTo>
                  <a:lnTo>
                    <a:pt x="157" y="1021"/>
                  </a:lnTo>
                  <a:lnTo>
                    <a:pt x="177" y="992"/>
                  </a:lnTo>
                  <a:lnTo>
                    <a:pt x="197" y="965"/>
                  </a:lnTo>
                  <a:lnTo>
                    <a:pt x="216" y="936"/>
                  </a:lnTo>
                  <a:lnTo>
                    <a:pt x="235" y="908"/>
                  </a:lnTo>
                  <a:lnTo>
                    <a:pt x="254" y="880"/>
                  </a:lnTo>
                  <a:lnTo>
                    <a:pt x="272" y="852"/>
                  </a:lnTo>
                  <a:lnTo>
                    <a:pt x="290" y="822"/>
                  </a:lnTo>
                  <a:lnTo>
                    <a:pt x="307" y="794"/>
                  </a:lnTo>
                  <a:lnTo>
                    <a:pt x="325" y="763"/>
                  </a:lnTo>
                  <a:lnTo>
                    <a:pt x="341" y="734"/>
                  </a:lnTo>
                  <a:lnTo>
                    <a:pt x="357" y="703"/>
                  </a:lnTo>
                  <a:lnTo>
                    <a:pt x="374" y="672"/>
                  </a:lnTo>
                  <a:lnTo>
                    <a:pt x="390" y="639"/>
                  </a:lnTo>
                  <a:lnTo>
                    <a:pt x="394" y="605"/>
                  </a:lnTo>
                  <a:lnTo>
                    <a:pt x="397" y="573"/>
                  </a:lnTo>
                  <a:lnTo>
                    <a:pt x="399" y="541"/>
                  </a:lnTo>
                  <a:lnTo>
                    <a:pt x="400" y="509"/>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5" name="Freeform 276">
              <a:extLst>
                <a:ext uri="{FF2B5EF4-FFF2-40B4-BE49-F238E27FC236}">
                  <a16:creationId xmlns:a16="http://schemas.microsoft.com/office/drawing/2014/main" id="{51AF0D19-864D-4A05-83AF-C6189AAD6214}"/>
                </a:ext>
              </a:extLst>
            </p:cNvPr>
            <p:cNvSpPr>
              <a:spLocks/>
            </p:cNvSpPr>
            <p:nvPr/>
          </p:nvSpPr>
          <p:spPr bwMode="auto">
            <a:xfrm>
              <a:off x="2802" y="2440"/>
              <a:ext cx="1" cy="31"/>
            </a:xfrm>
            <a:custGeom>
              <a:avLst/>
              <a:gdLst>
                <a:gd name="T0" fmla="*/ 0 w 4"/>
                <a:gd name="T1" fmla="*/ 0 h 122"/>
                <a:gd name="T2" fmla="*/ 0 w 4"/>
                <a:gd name="T3" fmla="*/ 0 h 122"/>
                <a:gd name="T4" fmla="*/ 0 w 4"/>
                <a:gd name="T5" fmla="*/ 0 h 122"/>
                <a:gd name="T6" fmla="*/ 0 w 4"/>
                <a:gd name="T7" fmla="*/ 0 h 122"/>
                <a:gd name="T8" fmla="*/ 0 w 4"/>
                <a:gd name="T9" fmla="*/ 0 h 122"/>
                <a:gd name="T10" fmla="*/ 0 w 4"/>
                <a:gd name="T11" fmla="*/ 0 h 122"/>
                <a:gd name="T12" fmla="*/ 0 w 4"/>
                <a:gd name="T13" fmla="*/ 0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22">
                  <a:moveTo>
                    <a:pt x="0" y="0"/>
                  </a:moveTo>
                  <a:lnTo>
                    <a:pt x="0" y="122"/>
                  </a:lnTo>
                  <a:lnTo>
                    <a:pt x="1" y="117"/>
                  </a:lnTo>
                  <a:lnTo>
                    <a:pt x="2" y="112"/>
                  </a:lnTo>
                  <a:lnTo>
                    <a:pt x="3" y="108"/>
                  </a:lnTo>
                  <a:lnTo>
                    <a:pt x="4" y="103"/>
                  </a:lnTo>
                  <a:lnTo>
                    <a:pt x="0"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6" name="Freeform 277">
              <a:extLst>
                <a:ext uri="{FF2B5EF4-FFF2-40B4-BE49-F238E27FC236}">
                  <a16:creationId xmlns:a16="http://schemas.microsoft.com/office/drawing/2014/main" id="{FC64094F-A74F-4108-95B4-8DC6646F2902}"/>
                </a:ext>
              </a:extLst>
            </p:cNvPr>
            <p:cNvSpPr>
              <a:spLocks/>
            </p:cNvSpPr>
            <p:nvPr/>
          </p:nvSpPr>
          <p:spPr bwMode="auto">
            <a:xfrm>
              <a:off x="2688" y="2120"/>
              <a:ext cx="114" cy="463"/>
            </a:xfrm>
            <a:custGeom>
              <a:avLst/>
              <a:gdLst>
                <a:gd name="T0" fmla="*/ 0 w 453"/>
                <a:gd name="T1" fmla="*/ 0 h 1850"/>
                <a:gd name="T2" fmla="*/ 0 w 453"/>
                <a:gd name="T3" fmla="*/ 0 h 1850"/>
                <a:gd name="T4" fmla="*/ 0 w 453"/>
                <a:gd name="T5" fmla="*/ 0 h 1850"/>
                <a:gd name="T6" fmla="*/ 0 w 453"/>
                <a:gd name="T7" fmla="*/ 0 h 1850"/>
                <a:gd name="T8" fmla="*/ 0 w 453"/>
                <a:gd name="T9" fmla="*/ 0 h 1850"/>
                <a:gd name="T10" fmla="*/ 0 w 453"/>
                <a:gd name="T11" fmla="*/ 0 h 1850"/>
                <a:gd name="T12" fmla="*/ 0 w 453"/>
                <a:gd name="T13" fmla="*/ 0 h 1850"/>
                <a:gd name="T14" fmla="*/ 0 w 453"/>
                <a:gd name="T15" fmla="*/ 0 h 1850"/>
                <a:gd name="T16" fmla="*/ 0 w 453"/>
                <a:gd name="T17" fmla="*/ 0 h 1850"/>
                <a:gd name="T18" fmla="*/ 0 w 453"/>
                <a:gd name="T19" fmla="*/ 0 h 1850"/>
                <a:gd name="T20" fmla="*/ 0 w 453"/>
                <a:gd name="T21" fmla="*/ 0 h 1850"/>
                <a:gd name="T22" fmla="*/ 0 w 453"/>
                <a:gd name="T23" fmla="*/ 0 h 1850"/>
                <a:gd name="T24" fmla="*/ 0 w 453"/>
                <a:gd name="T25" fmla="*/ 0 h 1850"/>
                <a:gd name="T26" fmla="*/ 0 w 453"/>
                <a:gd name="T27" fmla="*/ 0 h 1850"/>
                <a:gd name="T28" fmla="*/ 0 w 453"/>
                <a:gd name="T29" fmla="*/ 0 h 1850"/>
                <a:gd name="T30" fmla="*/ 0 w 453"/>
                <a:gd name="T31" fmla="*/ 1 h 1850"/>
                <a:gd name="T32" fmla="*/ 0 w 453"/>
                <a:gd name="T33" fmla="*/ 1 h 1850"/>
                <a:gd name="T34" fmla="*/ 0 w 453"/>
                <a:gd name="T35" fmla="*/ 1 h 1850"/>
                <a:gd name="T36" fmla="*/ 0 w 453"/>
                <a:gd name="T37" fmla="*/ 1 h 1850"/>
                <a:gd name="T38" fmla="*/ 0 w 453"/>
                <a:gd name="T39" fmla="*/ 1 h 1850"/>
                <a:gd name="T40" fmla="*/ 0 w 453"/>
                <a:gd name="T41" fmla="*/ 1 h 1850"/>
                <a:gd name="T42" fmla="*/ 0 w 453"/>
                <a:gd name="T43" fmla="*/ 1 h 1850"/>
                <a:gd name="T44" fmla="*/ 0 w 453"/>
                <a:gd name="T45" fmla="*/ 1 h 1850"/>
                <a:gd name="T46" fmla="*/ 0 w 453"/>
                <a:gd name="T47" fmla="*/ 0 h 1850"/>
                <a:gd name="T48" fmla="*/ 0 w 453"/>
                <a:gd name="T49" fmla="*/ 0 h 1850"/>
                <a:gd name="T50" fmla="*/ 0 w 453"/>
                <a:gd name="T51" fmla="*/ 0 h 1850"/>
                <a:gd name="T52" fmla="*/ 0 w 453"/>
                <a:gd name="T53" fmla="*/ 0 h 1850"/>
                <a:gd name="T54" fmla="*/ 0 w 453"/>
                <a:gd name="T55" fmla="*/ 0 h 1850"/>
                <a:gd name="T56" fmla="*/ 0 w 453"/>
                <a:gd name="T57" fmla="*/ 0 h 1850"/>
                <a:gd name="T58" fmla="*/ 0 w 453"/>
                <a:gd name="T59" fmla="*/ 0 h 1850"/>
                <a:gd name="T60" fmla="*/ 0 w 453"/>
                <a:gd name="T61" fmla="*/ 0 h 1850"/>
                <a:gd name="T62" fmla="*/ 0 w 453"/>
                <a:gd name="T63" fmla="*/ 0 h 1850"/>
                <a:gd name="T64" fmla="*/ 0 w 453"/>
                <a:gd name="T65" fmla="*/ 0 h 1850"/>
                <a:gd name="T66" fmla="*/ 0 w 453"/>
                <a:gd name="T67" fmla="*/ 0 h 1850"/>
                <a:gd name="T68" fmla="*/ 0 w 453"/>
                <a:gd name="T69" fmla="*/ 0 h 1850"/>
                <a:gd name="T70" fmla="*/ 0 w 453"/>
                <a:gd name="T71" fmla="*/ 0 h 1850"/>
                <a:gd name="T72" fmla="*/ 0 w 453"/>
                <a:gd name="T73" fmla="*/ 0 h 1850"/>
                <a:gd name="T74" fmla="*/ 0 w 453"/>
                <a:gd name="T75" fmla="*/ 0 h 1850"/>
                <a:gd name="T76" fmla="*/ 0 w 453"/>
                <a:gd name="T77" fmla="*/ 0 h 1850"/>
                <a:gd name="T78" fmla="*/ 0 w 453"/>
                <a:gd name="T79" fmla="*/ 0 h 1850"/>
                <a:gd name="T80" fmla="*/ 0 w 453"/>
                <a:gd name="T81" fmla="*/ 0 h 1850"/>
                <a:gd name="T82" fmla="*/ 0 w 453"/>
                <a:gd name="T83" fmla="*/ 0 h 1850"/>
                <a:gd name="T84" fmla="*/ 0 w 453"/>
                <a:gd name="T85" fmla="*/ 0 h 1850"/>
                <a:gd name="T86" fmla="*/ 0 w 453"/>
                <a:gd name="T87" fmla="*/ 0 h 1850"/>
                <a:gd name="T88" fmla="*/ 0 w 453"/>
                <a:gd name="T89" fmla="*/ 0 h 1850"/>
                <a:gd name="T90" fmla="*/ 0 w 453"/>
                <a:gd name="T91" fmla="*/ 0 h 1850"/>
                <a:gd name="T92" fmla="*/ 0 w 453"/>
                <a:gd name="T93" fmla="*/ 0 h 1850"/>
                <a:gd name="T94" fmla="*/ 0 w 453"/>
                <a:gd name="T95" fmla="*/ 0 h 1850"/>
                <a:gd name="T96" fmla="*/ 0 w 453"/>
                <a:gd name="T97" fmla="*/ 0 h 1850"/>
                <a:gd name="T98" fmla="*/ 0 w 453"/>
                <a:gd name="T99" fmla="*/ 0 h 1850"/>
                <a:gd name="T100" fmla="*/ 0 w 453"/>
                <a:gd name="T101" fmla="*/ 0 h 18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53" h="1850">
                  <a:moveTo>
                    <a:pt x="453" y="110"/>
                  </a:moveTo>
                  <a:lnTo>
                    <a:pt x="453" y="8"/>
                  </a:lnTo>
                  <a:lnTo>
                    <a:pt x="426" y="0"/>
                  </a:lnTo>
                  <a:lnTo>
                    <a:pt x="295" y="4"/>
                  </a:lnTo>
                  <a:lnTo>
                    <a:pt x="259" y="5"/>
                  </a:lnTo>
                  <a:lnTo>
                    <a:pt x="235" y="12"/>
                  </a:lnTo>
                  <a:lnTo>
                    <a:pt x="217" y="22"/>
                  </a:lnTo>
                  <a:lnTo>
                    <a:pt x="202" y="34"/>
                  </a:lnTo>
                  <a:lnTo>
                    <a:pt x="191" y="50"/>
                  </a:lnTo>
                  <a:lnTo>
                    <a:pt x="182" y="68"/>
                  </a:lnTo>
                  <a:lnTo>
                    <a:pt x="176" y="91"/>
                  </a:lnTo>
                  <a:lnTo>
                    <a:pt x="174" y="117"/>
                  </a:lnTo>
                  <a:lnTo>
                    <a:pt x="174" y="148"/>
                  </a:lnTo>
                  <a:lnTo>
                    <a:pt x="150" y="154"/>
                  </a:lnTo>
                  <a:lnTo>
                    <a:pt x="151" y="192"/>
                  </a:lnTo>
                  <a:lnTo>
                    <a:pt x="151" y="208"/>
                  </a:lnTo>
                  <a:lnTo>
                    <a:pt x="167" y="207"/>
                  </a:lnTo>
                  <a:lnTo>
                    <a:pt x="167" y="225"/>
                  </a:lnTo>
                  <a:lnTo>
                    <a:pt x="96" y="225"/>
                  </a:lnTo>
                  <a:lnTo>
                    <a:pt x="95" y="198"/>
                  </a:lnTo>
                  <a:lnTo>
                    <a:pt x="61" y="199"/>
                  </a:lnTo>
                  <a:lnTo>
                    <a:pt x="62" y="250"/>
                  </a:lnTo>
                  <a:lnTo>
                    <a:pt x="15" y="253"/>
                  </a:lnTo>
                  <a:lnTo>
                    <a:pt x="14" y="230"/>
                  </a:lnTo>
                  <a:lnTo>
                    <a:pt x="0" y="231"/>
                  </a:lnTo>
                  <a:lnTo>
                    <a:pt x="0" y="737"/>
                  </a:lnTo>
                  <a:lnTo>
                    <a:pt x="57" y="735"/>
                  </a:lnTo>
                  <a:lnTo>
                    <a:pt x="58" y="760"/>
                  </a:lnTo>
                  <a:lnTo>
                    <a:pt x="49" y="793"/>
                  </a:lnTo>
                  <a:lnTo>
                    <a:pt x="0" y="783"/>
                  </a:lnTo>
                  <a:lnTo>
                    <a:pt x="0" y="1776"/>
                  </a:lnTo>
                  <a:lnTo>
                    <a:pt x="5" y="1775"/>
                  </a:lnTo>
                  <a:lnTo>
                    <a:pt x="329" y="1850"/>
                  </a:lnTo>
                  <a:lnTo>
                    <a:pt x="417" y="1826"/>
                  </a:lnTo>
                  <a:lnTo>
                    <a:pt x="416" y="1797"/>
                  </a:lnTo>
                  <a:lnTo>
                    <a:pt x="359" y="1780"/>
                  </a:lnTo>
                  <a:lnTo>
                    <a:pt x="325" y="1736"/>
                  </a:lnTo>
                  <a:lnTo>
                    <a:pt x="324" y="1666"/>
                  </a:lnTo>
                  <a:lnTo>
                    <a:pt x="358" y="1630"/>
                  </a:lnTo>
                  <a:lnTo>
                    <a:pt x="370" y="1618"/>
                  </a:lnTo>
                  <a:lnTo>
                    <a:pt x="383" y="1603"/>
                  </a:lnTo>
                  <a:lnTo>
                    <a:pt x="395" y="1584"/>
                  </a:lnTo>
                  <a:lnTo>
                    <a:pt x="408" y="1561"/>
                  </a:lnTo>
                  <a:lnTo>
                    <a:pt x="422" y="1532"/>
                  </a:lnTo>
                  <a:lnTo>
                    <a:pt x="433" y="1497"/>
                  </a:lnTo>
                  <a:lnTo>
                    <a:pt x="444" y="1455"/>
                  </a:lnTo>
                  <a:lnTo>
                    <a:pt x="453" y="1404"/>
                  </a:lnTo>
                  <a:lnTo>
                    <a:pt x="453" y="1282"/>
                  </a:lnTo>
                  <a:lnTo>
                    <a:pt x="452" y="1235"/>
                  </a:lnTo>
                  <a:lnTo>
                    <a:pt x="453" y="1234"/>
                  </a:lnTo>
                  <a:lnTo>
                    <a:pt x="453" y="1053"/>
                  </a:lnTo>
                  <a:lnTo>
                    <a:pt x="447" y="1057"/>
                  </a:lnTo>
                  <a:lnTo>
                    <a:pt x="418" y="1089"/>
                  </a:lnTo>
                  <a:lnTo>
                    <a:pt x="409" y="1071"/>
                  </a:lnTo>
                  <a:lnTo>
                    <a:pt x="400" y="1052"/>
                  </a:lnTo>
                  <a:lnTo>
                    <a:pt x="391" y="1036"/>
                  </a:lnTo>
                  <a:lnTo>
                    <a:pt x="382" y="1021"/>
                  </a:lnTo>
                  <a:lnTo>
                    <a:pt x="373" y="1007"/>
                  </a:lnTo>
                  <a:lnTo>
                    <a:pt x="363" y="993"/>
                  </a:lnTo>
                  <a:lnTo>
                    <a:pt x="351" y="981"/>
                  </a:lnTo>
                  <a:lnTo>
                    <a:pt x="340" y="969"/>
                  </a:lnTo>
                  <a:lnTo>
                    <a:pt x="329" y="957"/>
                  </a:lnTo>
                  <a:lnTo>
                    <a:pt x="317" y="945"/>
                  </a:lnTo>
                  <a:lnTo>
                    <a:pt x="303" y="934"/>
                  </a:lnTo>
                  <a:lnTo>
                    <a:pt x="289" y="923"/>
                  </a:lnTo>
                  <a:lnTo>
                    <a:pt x="275" y="912"/>
                  </a:lnTo>
                  <a:lnTo>
                    <a:pt x="260" y="900"/>
                  </a:lnTo>
                  <a:lnTo>
                    <a:pt x="243" y="888"/>
                  </a:lnTo>
                  <a:lnTo>
                    <a:pt x="226" y="876"/>
                  </a:lnTo>
                  <a:lnTo>
                    <a:pt x="181" y="856"/>
                  </a:lnTo>
                  <a:lnTo>
                    <a:pt x="142" y="858"/>
                  </a:lnTo>
                  <a:lnTo>
                    <a:pt x="139" y="753"/>
                  </a:lnTo>
                  <a:lnTo>
                    <a:pt x="198" y="752"/>
                  </a:lnTo>
                  <a:lnTo>
                    <a:pt x="198" y="738"/>
                  </a:lnTo>
                  <a:lnTo>
                    <a:pt x="298" y="734"/>
                  </a:lnTo>
                  <a:lnTo>
                    <a:pt x="297" y="704"/>
                  </a:lnTo>
                  <a:lnTo>
                    <a:pt x="382" y="701"/>
                  </a:lnTo>
                  <a:lnTo>
                    <a:pt x="410" y="670"/>
                  </a:lnTo>
                  <a:lnTo>
                    <a:pt x="408" y="611"/>
                  </a:lnTo>
                  <a:lnTo>
                    <a:pt x="442" y="575"/>
                  </a:lnTo>
                  <a:lnTo>
                    <a:pt x="434" y="294"/>
                  </a:lnTo>
                  <a:lnTo>
                    <a:pt x="386" y="208"/>
                  </a:lnTo>
                  <a:lnTo>
                    <a:pt x="336" y="209"/>
                  </a:lnTo>
                  <a:lnTo>
                    <a:pt x="335" y="170"/>
                  </a:lnTo>
                  <a:lnTo>
                    <a:pt x="293" y="173"/>
                  </a:lnTo>
                  <a:lnTo>
                    <a:pt x="295" y="215"/>
                  </a:lnTo>
                  <a:lnTo>
                    <a:pt x="246" y="216"/>
                  </a:lnTo>
                  <a:lnTo>
                    <a:pt x="246" y="205"/>
                  </a:lnTo>
                  <a:lnTo>
                    <a:pt x="262" y="202"/>
                  </a:lnTo>
                  <a:lnTo>
                    <a:pt x="260" y="147"/>
                  </a:lnTo>
                  <a:lnTo>
                    <a:pt x="244" y="147"/>
                  </a:lnTo>
                  <a:lnTo>
                    <a:pt x="245" y="119"/>
                  </a:lnTo>
                  <a:lnTo>
                    <a:pt x="248" y="101"/>
                  </a:lnTo>
                  <a:lnTo>
                    <a:pt x="254" y="92"/>
                  </a:lnTo>
                  <a:lnTo>
                    <a:pt x="269" y="87"/>
                  </a:lnTo>
                  <a:lnTo>
                    <a:pt x="309" y="87"/>
                  </a:lnTo>
                  <a:lnTo>
                    <a:pt x="310" y="136"/>
                  </a:lnTo>
                  <a:lnTo>
                    <a:pt x="384" y="135"/>
                  </a:lnTo>
                  <a:lnTo>
                    <a:pt x="383" y="101"/>
                  </a:lnTo>
                  <a:lnTo>
                    <a:pt x="453" y="11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7" name="Freeform 278">
              <a:extLst>
                <a:ext uri="{FF2B5EF4-FFF2-40B4-BE49-F238E27FC236}">
                  <a16:creationId xmlns:a16="http://schemas.microsoft.com/office/drawing/2014/main" id="{5C30EF28-F60C-4D3D-9AFA-5C9BAE38FB93}"/>
                </a:ext>
              </a:extLst>
            </p:cNvPr>
            <p:cNvSpPr>
              <a:spLocks/>
            </p:cNvSpPr>
            <p:nvPr/>
          </p:nvSpPr>
          <p:spPr bwMode="auto">
            <a:xfrm>
              <a:off x="2474" y="2178"/>
              <a:ext cx="214" cy="439"/>
            </a:xfrm>
            <a:custGeom>
              <a:avLst/>
              <a:gdLst>
                <a:gd name="T0" fmla="*/ 0 w 857"/>
                <a:gd name="T1" fmla="*/ 0 h 1758"/>
                <a:gd name="T2" fmla="*/ 0 w 857"/>
                <a:gd name="T3" fmla="*/ 0 h 1758"/>
                <a:gd name="T4" fmla="*/ 0 w 857"/>
                <a:gd name="T5" fmla="*/ 0 h 1758"/>
                <a:gd name="T6" fmla="*/ 0 w 857"/>
                <a:gd name="T7" fmla="*/ 0 h 1758"/>
                <a:gd name="T8" fmla="*/ 0 w 857"/>
                <a:gd name="T9" fmla="*/ 0 h 1758"/>
                <a:gd name="T10" fmla="*/ 0 w 857"/>
                <a:gd name="T11" fmla="*/ 0 h 1758"/>
                <a:gd name="T12" fmla="*/ 0 w 857"/>
                <a:gd name="T13" fmla="*/ 0 h 1758"/>
                <a:gd name="T14" fmla="*/ 0 w 857"/>
                <a:gd name="T15" fmla="*/ 0 h 1758"/>
                <a:gd name="T16" fmla="*/ 0 w 857"/>
                <a:gd name="T17" fmla="*/ 0 h 1758"/>
                <a:gd name="T18" fmla="*/ 0 w 857"/>
                <a:gd name="T19" fmla="*/ 0 h 1758"/>
                <a:gd name="T20" fmla="*/ 0 w 857"/>
                <a:gd name="T21" fmla="*/ 0 h 1758"/>
                <a:gd name="T22" fmla="*/ 0 w 857"/>
                <a:gd name="T23" fmla="*/ 0 h 1758"/>
                <a:gd name="T24" fmla="*/ 0 w 857"/>
                <a:gd name="T25" fmla="*/ 0 h 1758"/>
                <a:gd name="T26" fmla="*/ 0 w 857"/>
                <a:gd name="T27" fmla="*/ 0 h 1758"/>
                <a:gd name="T28" fmla="*/ 0 w 857"/>
                <a:gd name="T29" fmla="*/ 0 h 1758"/>
                <a:gd name="T30" fmla="*/ 0 w 857"/>
                <a:gd name="T31" fmla="*/ 0 h 1758"/>
                <a:gd name="T32" fmla="*/ 0 w 857"/>
                <a:gd name="T33" fmla="*/ 0 h 1758"/>
                <a:gd name="T34" fmla="*/ 0 w 857"/>
                <a:gd name="T35" fmla="*/ 0 h 1758"/>
                <a:gd name="T36" fmla="*/ 0 w 857"/>
                <a:gd name="T37" fmla="*/ 0 h 1758"/>
                <a:gd name="T38" fmla="*/ 0 w 857"/>
                <a:gd name="T39" fmla="*/ 0 h 1758"/>
                <a:gd name="T40" fmla="*/ 0 w 857"/>
                <a:gd name="T41" fmla="*/ 0 h 1758"/>
                <a:gd name="T42" fmla="*/ 0 w 857"/>
                <a:gd name="T43" fmla="*/ 0 h 1758"/>
                <a:gd name="T44" fmla="*/ 0 w 857"/>
                <a:gd name="T45" fmla="*/ 0 h 1758"/>
                <a:gd name="T46" fmla="*/ 0 w 857"/>
                <a:gd name="T47" fmla="*/ 0 h 1758"/>
                <a:gd name="T48" fmla="*/ 0 w 857"/>
                <a:gd name="T49" fmla="*/ 0 h 1758"/>
                <a:gd name="T50" fmla="*/ 0 w 857"/>
                <a:gd name="T51" fmla="*/ 0 h 1758"/>
                <a:gd name="T52" fmla="*/ 0 w 857"/>
                <a:gd name="T53" fmla="*/ 0 h 1758"/>
                <a:gd name="T54" fmla="*/ 0 w 857"/>
                <a:gd name="T55" fmla="*/ 0 h 1758"/>
                <a:gd name="T56" fmla="*/ 0 w 857"/>
                <a:gd name="T57" fmla="*/ 0 h 1758"/>
                <a:gd name="T58" fmla="*/ 0 w 857"/>
                <a:gd name="T59" fmla="*/ 0 h 1758"/>
                <a:gd name="T60" fmla="*/ 0 w 857"/>
                <a:gd name="T61" fmla="*/ 0 h 1758"/>
                <a:gd name="T62" fmla="*/ 0 w 857"/>
                <a:gd name="T63" fmla="*/ 0 h 1758"/>
                <a:gd name="T64" fmla="*/ 0 w 857"/>
                <a:gd name="T65" fmla="*/ 0 h 1758"/>
                <a:gd name="T66" fmla="*/ 0 w 857"/>
                <a:gd name="T67" fmla="*/ 0 h 1758"/>
                <a:gd name="T68" fmla="*/ 0 w 857"/>
                <a:gd name="T69" fmla="*/ 0 h 1758"/>
                <a:gd name="T70" fmla="*/ 0 w 857"/>
                <a:gd name="T71" fmla="*/ 0 h 1758"/>
                <a:gd name="T72" fmla="*/ 0 w 857"/>
                <a:gd name="T73" fmla="*/ 0 h 1758"/>
                <a:gd name="T74" fmla="*/ 0 w 857"/>
                <a:gd name="T75" fmla="*/ 0 h 1758"/>
                <a:gd name="T76" fmla="*/ 0 w 857"/>
                <a:gd name="T77" fmla="*/ 0 h 1758"/>
                <a:gd name="T78" fmla="*/ 0 w 857"/>
                <a:gd name="T79" fmla="*/ 0 h 1758"/>
                <a:gd name="T80" fmla="*/ 0 w 857"/>
                <a:gd name="T81" fmla="*/ 0 h 1758"/>
                <a:gd name="T82" fmla="*/ 0 w 857"/>
                <a:gd name="T83" fmla="*/ 0 h 1758"/>
                <a:gd name="T84" fmla="*/ 0 w 857"/>
                <a:gd name="T85" fmla="*/ 0 h 1758"/>
                <a:gd name="T86" fmla="*/ 0 w 857"/>
                <a:gd name="T87" fmla="*/ 0 h 1758"/>
                <a:gd name="T88" fmla="*/ 0 w 857"/>
                <a:gd name="T89" fmla="*/ 0 h 1758"/>
                <a:gd name="T90" fmla="*/ 0 w 857"/>
                <a:gd name="T91" fmla="*/ 0 h 1758"/>
                <a:gd name="T92" fmla="*/ 0 w 857"/>
                <a:gd name="T93" fmla="*/ 0 h 1758"/>
                <a:gd name="T94" fmla="*/ 0 w 857"/>
                <a:gd name="T95" fmla="*/ 0 h 1758"/>
                <a:gd name="T96" fmla="*/ 0 w 857"/>
                <a:gd name="T97" fmla="*/ 0 h 1758"/>
                <a:gd name="T98" fmla="*/ 0 w 857"/>
                <a:gd name="T99" fmla="*/ 0 h 1758"/>
                <a:gd name="T100" fmla="*/ 0 w 857"/>
                <a:gd name="T101" fmla="*/ 0 h 1758"/>
                <a:gd name="T102" fmla="*/ 0 w 857"/>
                <a:gd name="T103" fmla="*/ 0 h 1758"/>
                <a:gd name="T104" fmla="*/ 0 w 857"/>
                <a:gd name="T105" fmla="*/ 0 h 1758"/>
                <a:gd name="T106" fmla="*/ 0 w 857"/>
                <a:gd name="T107" fmla="*/ 0 h 1758"/>
                <a:gd name="T108" fmla="*/ 0 w 857"/>
                <a:gd name="T109" fmla="*/ 0 h 17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57" h="1758">
                  <a:moveTo>
                    <a:pt x="857" y="506"/>
                  </a:moveTo>
                  <a:lnTo>
                    <a:pt x="857" y="0"/>
                  </a:lnTo>
                  <a:lnTo>
                    <a:pt x="728" y="3"/>
                  </a:lnTo>
                  <a:lnTo>
                    <a:pt x="728" y="24"/>
                  </a:lnTo>
                  <a:lnTo>
                    <a:pt x="693" y="25"/>
                  </a:lnTo>
                  <a:lnTo>
                    <a:pt x="693" y="61"/>
                  </a:lnTo>
                  <a:lnTo>
                    <a:pt x="556" y="65"/>
                  </a:lnTo>
                  <a:lnTo>
                    <a:pt x="556" y="80"/>
                  </a:lnTo>
                  <a:lnTo>
                    <a:pt x="246" y="89"/>
                  </a:lnTo>
                  <a:lnTo>
                    <a:pt x="189" y="91"/>
                  </a:lnTo>
                  <a:lnTo>
                    <a:pt x="190" y="123"/>
                  </a:lnTo>
                  <a:lnTo>
                    <a:pt x="157" y="129"/>
                  </a:lnTo>
                  <a:lnTo>
                    <a:pt x="152" y="140"/>
                  </a:lnTo>
                  <a:lnTo>
                    <a:pt x="146" y="156"/>
                  </a:lnTo>
                  <a:lnTo>
                    <a:pt x="141" y="176"/>
                  </a:lnTo>
                  <a:lnTo>
                    <a:pt x="136" y="200"/>
                  </a:lnTo>
                  <a:lnTo>
                    <a:pt x="132" y="227"/>
                  </a:lnTo>
                  <a:lnTo>
                    <a:pt x="129" y="256"/>
                  </a:lnTo>
                  <a:lnTo>
                    <a:pt x="127" y="287"/>
                  </a:lnTo>
                  <a:lnTo>
                    <a:pt x="127" y="319"/>
                  </a:lnTo>
                  <a:lnTo>
                    <a:pt x="131" y="353"/>
                  </a:lnTo>
                  <a:lnTo>
                    <a:pt x="137" y="385"/>
                  </a:lnTo>
                  <a:lnTo>
                    <a:pt x="145" y="417"/>
                  </a:lnTo>
                  <a:lnTo>
                    <a:pt x="157" y="446"/>
                  </a:lnTo>
                  <a:lnTo>
                    <a:pt x="173" y="475"/>
                  </a:lnTo>
                  <a:lnTo>
                    <a:pt x="194" y="500"/>
                  </a:lnTo>
                  <a:lnTo>
                    <a:pt x="218" y="523"/>
                  </a:lnTo>
                  <a:lnTo>
                    <a:pt x="248" y="541"/>
                  </a:lnTo>
                  <a:lnTo>
                    <a:pt x="362" y="550"/>
                  </a:lnTo>
                  <a:lnTo>
                    <a:pt x="355" y="607"/>
                  </a:lnTo>
                  <a:lnTo>
                    <a:pt x="266" y="611"/>
                  </a:lnTo>
                  <a:lnTo>
                    <a:pt x="269" y="722"/>
                  </a:lnTo>
                  <a:lnTo>
                    <a:pt x="160" y="753"/>
                  </a:lnTo>
                  <a:lnTo>
                    <a:pt x="68" y="835"/>
                  </a:lnTo>
                  <a:lnTo>
                    <a:pt x="39" y="904"/>
                  </a:lnTo>
                  <a:lnTo>
                    <a:pt x="18" y="974"/>
                  </a:lnTo>
                  <a:lnTo>
                    <a:pt x="4" y="1045"/>
                  </a:lnTo>
                  <a:lnTo>
                    <a:pt x="0" y="1118"/>
                  </a:lnTo>
                  <a:lnTo>
                    <a:pt x="5" y="1194"/>
                  </a:lnTo>
                  <a:lnTo>
                    <a:pt x="21" y="1275"/>
                  </a:lnTo>
                  <a:lnTo>
                    <a:pt x="48" y="1358"/>
                  </a:lnTo>
                  <a:lnTo>
                    <a:pt x="88" y="1448"/>
                  </a:lnTo>
                  <a:lnTo>
                    <a:pt x="131" y="1513"/>
                  </a:lnTo>
                  <a:lnTo>
                    <a:pt x="74" y="1514"/>
                  </a:lnTo>
                  <a:lnTo>
                    <a:pt x="75" y="1548"/>
                  </a:lnTo>
                  <a:lnTo>
                    <a:pt x="567" y="1758"/>
                  </a:lnTo>
                  <a:lnTo>
                    <a:pt x="657" y="1740"/>
                  </a:lnTo>
                  <a:lnTo>
                    <a:pt x="656" y="1710"/>
                  </a:lnTo>
                  <a:lnTo>
                    <a:pt x="597" y="1655"/>
                  </a:lnTo>
                  <a:lnTo>
                    <a:pt x="586" y="1611"/>
                  </a:lnTo>
                  <a:lnTo>
                    <a:pt x="857" y="1545"/>
                  </a:lnTo>
                  <a:lnTo>
                    <a:pt x="857" y="552"/>
                  </a:lnTo>
                  <a:lnTo>
                    <a:pt x="800" y="542"/>
                  </a:lnTo>
                  <a:lnTo>
                    <a:pt x="800" y="508"/>
                  </a:lnTo>
                  <a:lnTo>
                    <a:pt x="857" y="506"/>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8" name="Freeform 279">
              <a:extLst>
                <a:ext uri="{FF2B5EF4-FFF2-40B4-BE49-F238E27FC236}">
                  <a16:creationId xmlns:a16="http://schemas.microsoft.com/office/drawing/2014/main" id="{ACB0B0F6-A0EC-4703-9FE0-25E538866716}"/>
                </a:ext>
              </a:extLst>
            </p:cNvPr>
            <p:cNvSpPr>
              <a:spLocks/>
            </p:cNvSpPr>
            <p:nvPr/>
          </p:nvSpPr>
          <p:spPr bwMode="auto">
            <a:xfrm>
              <a:off x="2549" y="2189"/>
              <a:ext cx="166" cy="101"/>
            </a:xfrm>
            <a:custGeom>
              <a:avLst/>
              <a:gdLst>
                <a:gd name="T0" fmla="*/ 0 w 664"/>
                <a:gd name="T1" fmla="*/ 0 h 402"/>
                <a:gd name="T2" fmla="*/ 0 w 664"/>
                <a:gd name="T3" fmla="*/ 0 h 402"/>
                <a:gd name="T4" fmla="*/ 0 w 664"/>
                <a:gd name="T5" fmla="*/ 0 h 402"/>
                <a:gd name="T6" fmla="*/ 0 w 664"/>
                <a:gd name="T7" fmla="*/ 0 h 402"/>
                <a:gd name="T8" fmla="*/ 0 w 664"/>
                <a:gd name="T9" fmla="*/ 0 h 402"/>
                <a:gd name="T10" fmla="*/ 0 w 664"/>
                <a:gd name="T11" fmla="*/ 0 h 402"/>
                <a:gd name="T12" fmla="*/ 0 w 664"/>
                <a:gd name="T13" fmla="*/ 0 h 402"/>
                <a:gd name="T14" fmla="*/ 0 w 664"/>
                <a:gd name="T15" fmla="*/ 0 h 402"/>
                <a:gd name="T16" fmla="*/ 0 w 664"/>
                <a:gd name="T17" fmla="*/ 0 h 402"/>
                <a:gd name="T18" fmla="*/ 0 w 664"/>
                <a:gd name="T19" fmla="*/ 0 h 402"/>
                <a:gd name="T20" fmla="*/ 0 w 664"/>
                <a:gd name="T21" fmla="*/ 0 h 402"/>
                <a:gd name="T22" fmla="*/ 0 w 664"/>
                <a:gd name="T23" fmla="*/ 0 h 402"/>
                <a:gd name="T24" fmla="*/ 0 w 664"/>
                <a:gd name="T25" fmla="*/ 0 h 402"/>
                <a:gd name="T26" fmla="*/ 0 w 664"/>
                <a:gd name="T27" fmla="*/ 0 h 402"/>
                <a:gd name="T28" fmla="*/ 0 w 664"/>
                <a:gd name="T29" fmla="*/ 0 h 402"/>
                <a:gd name="T30" fmla="*/ 0 w 664"/>
                <a:gd name="T31" fmla="*/ 0 h 402"/>
                <a:gd name="T32" fmla="*/ 0 w 664"/>
                <a:gd name="T33" fmla="*/ 0 h 402"/>
                <a:gd name="T34" fmla="*/ 0 w 664"/>
                <a:gd name="T35" fmla="*/ 0 h 402"/>
                <a:gd name="T36" fmla="*/ 0 w 664"/>
                <a:gd name="T37" fmla="*/ 0 h 402"/>
                <a:gd name="T38" fmla="*/ 0 w 664"/>
                <a:gd name="T39" fmla="*/ 0 h 402"/>
                <a:gd name="T40" fmla="*/ 0 w 664"/>
                <a:gd name="T41" fmla="*/ 0 h 402"/>
                <a:gd name="T42" fmla="*/ 0 w 664"/>
                <a:gd name="T43" fmla="*/ 0 h 402"/>
                <a:gd name="T44" fmla="*/ 0 w 664"/>
                <a:gd name="T45" fmla="*/ 0 h 402"/>
                <a:gd name="T46" fmla="*/ 0 w 664"/>
                <a:gd name="T47" fmla="*/ 0 h 402"/>
                <a:gd name="T48" fmla="*/ 0 w 664"/>
                <a:gd name="T49" fmla="*/ 0 h 402"/>
                <a:gd name="T50" fmla="*/ 0 w 664"/>
                <a:gd name="T51" fmla="*/ 0 h 402"/>
                <a:gd name="T52" fmla="*/ 0 w 664"/>
                <a:gd name="T53" fmla="*/ 0 h 402"/>
                <a:gd name="T54" fmla="*/ 0 w 664"/>
                <a:gd name="T55" fmla="*/ 0 h 402"/>
                <a:gd name="T56" fmla="*/ 0 w 664"/>
                <a:gd name="T57" fmla="*/ 0 h 402"/>
                <a:gd name="T58" fmla="*/ 0 w 664"/>
                <a:gd name="T59" fmla="*/ 0 h 402"/>
                <a:gd name="T60" fmla="*/ 0 w 664"/>
                <a:gd name="T61" fmla="*/ 0 h 402"/>
                <a:gd name="T62" fmla="*/ 0 w 664"/>
                <a:gd name="T63" fmla="*/ 0 h 402"/>
                <a:gd name="T64" fmla="*/ 0 w 664"/>
                <a:gd name="T65" fmla="*/ 0 h 402"/>
                <a:gd name="T66" fmla="*/ 0 w 664"/>
                <a:gd name="T67" fmla="*/ 0 h 402"/>
                <a:gd name="T68" fmla="*/ 0 w 664"/>
                <a:gd name="T69" fmla="*/ 0 h 402"/>
                <a:gd name="T70" fmla="*/ 0 w 664"/>
                <a:gd name="T71" fmla="*/ 0 h 402"/>
                <a:gd name="T72" fmla="*/ 0 w 664"/>
                <a:gd name="T73" fmla="*/ 0 h 402"/>
                <a:gd name="T74" fmla="*/ 0 w 664"/>
                <a:gd name="T75" fmla="*/ 0 h 402"/>
                <a:gd name="T76" fmla="*/ 0 w 664"/>
                <a:gd name="T77" fmla="*/ 0 h 402"/>
                <a:gd name="T78" fmla="*/ 0 w 664"/>
                <a:gd name="T79" fmla="*/ 0 h 402"/>
                <a:gd name="T80" fmla="*/ 0 w 664"/>
                <a:gd name="T81" fmla="*/ 0 h 402"/>
                <a:gd name="T82" fmla="*/ 0 w 664"/>
                <a:gd name="T83" fmla="*/ 0 h 402"/>
                <a:gd name="T84" fmla="*/ 0 w 664"/>
                <a:gd name="T85" fmla="*/ 0 h 402"/>
                <a:gd name="T86" fmla="*/ 0 w 664"/>
                <a:gd name="T87" fmla="*/ 0 h 402"/>
                <a:gd name="T88" fmla="*/ 0 w 664"/>
                <a:gd name="T89" fmla="*/ 0 h 40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64" h="402">
                  <a:moveTo>
                    <a:pt x="0" y="53"/>
                  </a:moveTo>
                  <a:lnTo>
                    <a:pt x="18" y="63"/>
                  </a:lnTo>
                  <a:lnTo>
                    <a:pt x="31" y="71"/>
                  </a:lnTo>
                  <a:lnTo>
                    <a:pt x="41" y="78"/>
                  </a:lnTo>
                  <a:lnTo>
                    <a:pt x="48" y="86"/>
                  </a:lnTo>
                  <a:lnTo>
                    <a:pt x="54" y="94"/>
                  </a:lnTo>
                  <a:lnTo>
                    <a:pt x="61" y="104"/>
                  </a:lnTo>
                  <a:lnTo>
                    <a:pt x="67" y="118"/>
                  </a:lnTo>
                  <a:lnTo>
                    <a:pt x="74" y="137"/>
                  </a:lnTo>
                  <a:lnTo>
                    <a:pt x="279" y="125"/>
                  </a:lnTo>
                  <a:lnTo>
                    <a:pt x="342" y="160"/>
                  </a:lnTo>
                  <a:lnTo>
                    <a:pt x="349" y="339"/>
                  </a:lnTo>
                  <a:lnTo>
                    <a:pt x="333" y="402"/>
                  </a:lnTo>
                  <a:lnTo>
                    <a:pt x="635" y="365"/>
                  </a:lnTo>
                  <a:lnTo>
                    <a:pt x="648" y="324"/>
                  </a:lnTo>
                  <a:lnTo>
                    <a:pt x="658" y="281"/>
                  </a:lnTo>
                  <a:lnTo>
                    <a:pt x="664" y="236"/>
                  </a:lnTo>
                  <a:lnTo>
                    <a:pt x="664" y="193"/>
                  </a:lnTo>
                  <a:lnTo>
                    <a:pt x="659" y="151"/>
                  </a:lnTo>
                  <a:lnTo>
                    <a:pt x="647" y="112"/>
                  </a:lnTo>
                  <a:lnTo>
                    <a:pt x="627" y="79"/>
                  </a:lnTo>
                  <a:lnTo>
                    <a:pt x="600" y="53"/>
                  </a:lnTo>
                  <a:lnTo>
                    <a:pt x="590" y="46"/>
                  </a:lnTo>
                  <a:lnTo>
                    <a:pt x="579" y="40"/>
                  </a:lnTo>
                  <a:lnTo>
                    <a:pt x="568" y="34"/>
                  </a:lnTo>
                  <a:lnTo>
                    <a:pt x="556" y="29"/>
                  </a:lnTo>
                  <a:lnTo>
                    <a:pt x="545" y="23"/>
                  </a:lnTo>
                  <a:lnTo>
                    <a:pt x="534" y="18"/>
                  </a:lnTo>
                  <a:lnTo>
                    <a:pt x="522" y="14"/>
                  </a:lnTo>
                  <a:lnTo>
                    <a:pt x="509" y="11"/>
                  </a:lnTo>
                  <a:lnTo>
                    <a:pt x="497" y="8"/>
                  </a:lnTo>
                  <a:lnTo>
                    <a:pt x="485" y="5"/>
                  </a:lnTo>
                  <a:lnTo>
                    <a:pt x="473" y="3"/>
                  </a:lnTo>
                  <a:lnTo>
                    <a:pt x="460" y="1"/>
                  </a:lnTo>
                  <a:lnTo>
                    <a:pt x="449" y="0"/>
                  </a:lnTo>
                  <a:lnTo>
                    <a:pt x="437" y="0"/>
                  </a:lnTo>
                  <a:lnTo>
                    <a:pt x="425" y="0"/>
                  </a:lnTo>
                  <a:lnTo>
                    <a:pt x="414" y="0"/>
                  </a:lnTo>
                  <a:lnTo>
                    <a:pt x="415" y="22"/>
                  </a:lnTo>
                  <a:lnTo>
                    <a:pt x="294" y="26"/>
                  </a:lnTo>
                  <a:lnTo>
                    <a:pt x="343" y="47"/>
                  </a:lnTo>
                  <a:lnTo>
                    <a:pt x="345" y="84"/>
                  </a:lnTo>
                  <a:lnTo>
                    <a:pt x="314" y="85"/>
                  </a:lnTo>
                  <a:lnTo>
                    <a:pt x="285" y="40"/>
                  </a:lnTo>
                  <a:lnTo>
                    <a:pt x="0" y="53"/>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9" name="Freeform 280">
              <a:extLst>
                <a:ext uri="{FF2B5EF4-FFF2-40B4-BE49-F238E27FC236}">
                  <a16:creationId xmlns:a16="http://schemas.microsoft.com/office/drawing/2014/main" id="{81EEA419-9719-4532-B95A-7B898351E6AE}"/>
                </a:ext>
              </a:extLst>
            </p:cNvPr>
            <p:cNvSpPr>
              <a:spLocks/>
            </p:cNvSpPr>
            <p:nvPr/>
          </p:nvSpPr>
          <p:spPr bwMode="auto">
            <a:xfrm>
              <a:off x="2563" y="2205"/>
              <a:ext cx="151" cy="57"/>
            </a:xfrm>
            <a:custGeom>
              <a:avLst/>
              <a:gdLst>
                <a:gd name="T0" fmla="*/ 0 w 602"/>
                <a:gd name="T1" fmla="*/ 0 h 225"/>
                <a:gd name="T2" fmla="*/ 0 w 602"/>
                <a:gd name="T3" fmla="*/ 0 h 225"/>
                <a:gd name="T4" fmla="*/ 0 w 602"/>
                <a:gd name="T5" fmla="*/ 0 h 225"/>
                <a:gd name="T6" fmla="*/ 0 w 602"/>
                <a:gd name="T7" fmla="*/ 0 h 225"/>
                <a:gd name="T8" fmla="*/ 0 w 602"/>
                <a:gd name="T9" fmla="*/ 0 h 225"/>
                <a:gd name="T10" fmla="*/ 0 w 602"/>
                <a:gd name="T11" fmla="*/ 0 h 225"/>
                <a:gd name="T12" fmla="*/ 0 w 602"/>
                <a:gd name="T13" fmla="*/ 0 h 225"/>
                <a:gd name="T14" fmla="*/ 0 w 602"/>
                <a:gd name="T15" fmla="*/ 0 h 225"/>
                <a:gd name="T16" fmla="*/ 0 w 602"/>
                <a:gd name="T17" fmla="*/ 0 h 225"/>
                <a:gd name="T18" fmla="*/ 0 w 602"/>
                <a:gd name="T19" fmla="*/ 0 h 225"/>
                <a:gd name="T20" fmla="*/ 0 w 602"/>
                <a:gd name="T21" fmla="*/ 0 h 225"/>
                <a:gd name="T22" fmla="*/ 0 w 602"/>
                <a:gd name="T23" fmla="*/ 0 h 225"/>
                <a:gd name="T24" fmla="*/ 0 w 602"/>
                <a:gd name="T25" fmla="*/ 0 h 225"/>
                <a:gd name="T26" fmla="*/ 0 w 602"/>
                <a:gd name="T27" fmla="*/ 0 h 225"/>
                <a:gd name="T28" fmla="*/ 0 w 602"/>
                <a:gd name="T29" fmla="*/ 0 h 2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02" h="225">
                  <a:moveTo>
                    <a:pt x="548" y="0"/>
                  </a:moveTo>
                  <a:lnTo>
                    <a:pt x="564" y="14"/>
                  </a:lnTo>
                  <a:lnTo>
                    <a:pt x="577" y="29"/>
                  </a:lnTo>
                  <a:lnTo>
                    <a:pt x="586" y="46"/>
                  </a:lnTo>
                  <a:lnTo>
                    <a:pt x="592" y="64"/>
                  </a:lnTo>
                  <a:lnTo>
                    <a:pt x="596" y="88"/>
                  </a:lnTo>
                  <a:lnTo>
                    <a:pt x="598" y="114"/>
                  </a:lnTo>
                  <a:lnTo>
                    <a:pt x="600" y="146"/>
                  </a:lnTo>
                  <a:lnTo>
                    <a:pt x="602" y="184"/>
                  </a:lnTo>
                  <a:lnTo>
                    <a:pt x="292" y="225"/>
                  </a:lnTo>
                  <a:lnTo>
                    <a:pt x="288" y="108"/>
                  </a:lnTo>
                  <a:lnTo>
                    <a:pt x="238" y="64"/>
                  </a:lnTo>
                  <a:lnTo>
                    <a:pt x="18" y="62"/>
                  </a:lnTo>
                  <a:lnTo>
                    <a:pt x="0" y="28"/>
                  </a:lnTo>
                  <a:lnTo>
                    <a:pt x="548"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0" name="Freeform 281">
              <a:extLst>
                <a:ext uri="{FF2B5EF4-FFF2-40B4-BE49-F238E27FC236}">
                  <a16:creationId xmlns:a16="http://schemas.microsoft.com/office/drawing/2014/main" id="{AA8E56D1-F26F-45F6-BEDF-9A089A7E5245}"/>
                </a:ext>
              </a:extLst>
            </p:cNvPr>
            <p:cNvSpPr>
              <a:spLocks/>
            </p:cNvSpPr>
            <p:nvPr/>
          </p:nvSpPr>
          <p:spPr bwMode="auto">
            <a:xfrm>
              <a:off x="2623" y="2214"/>
              <a:ext cx="90" cy="37"/>
            </a:xfrm>
            <a:custGeom>
              <a:avLst/>
              <a:gdLst>
                <a:gd name="T0" fmla="*/ 0 w 363"/>
                <a:gd name="T1" fmla="*/ 0 h 151"/>
                <a:gd name="T2" fmla="*/ 0 w 363"/>
                <a:gd name="T3" fmla="*/ 0 h 151"/>
                <a:gd name="T4" fmla="*/ 0 w 363"/>
                <a:gd name="T5" fmla="*/ 0 h 151"/>
                <a:gd name="T6" fmla="*/ 0 w 363"/>
                <a:gd name="T7" fmla="*/ 0 h 151"/>
                <a:gd name="T8" fmla="*/ 0 w 363"/>
                <a:gd name="T9" fmla="*/ 0 h 151"/>
                <a:gd name="T10" fmla="*/ 0 w 363"/>
                <a:gd name="T11" fmla="*/ 0 h 151"/>
                <a:gd name="T12" fmla="*/ 0 w 363"/>
                <a:gd name="T13" fmla="*/ 0 h 151"/>
                <a:gd name="T14" fmla="*/ 0 w 363"/>
                <a:gd name="T15" fmla="*/ 0 h 151"/>
                <a:gd name="T16" fmla="*/ 0 w 363"/>
                <a:gd name="T17" fmla="*/ 0 h 1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3" h="151">
                  <a:moveTo>
                    <a:pt x="0" y="30"/>
                  </a:moveTo>
                  <a:lnTo>
                    <a:pt x="344" y="0"/>
                  </a:lnTo>
                  <a:lnTo>
                    <a:pt x="352" y="17"/>
                  </a:lnTo>
                  <a:lnTo>
                    <a:pt x="359" y="46"/>
                  </a:lnTo>
                  <a:lnTo>
                    <a:pt x="363" y="80"/>
                  </a:lnTo>
                  <a:lnTo>
                    <a:pt x="363" y="113"/>
                  </a:lnTo>
                  <a:lnTo>
                    <a:pt x="54" y="151"/>
                  </a:lnTo>
                  <a:lnTo>
                    <a:pt x="51" y="78"/>
                  </a:lnTo>
                  <a:lnTo>
                    <a:pt x="0" y="30"/>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1" name="Freeform 282">
              <a:extLst>
                <a:ext uri="{FF2B5EF4-FFF2-40B4-BE49-F238E27FC236}">
                  <a16:creationId xmlns:a16="http://schemas.microsoft.com/office/drawing/2014/main" id="{24F8DA0A-D44B-4205-AEE6-A88FB8F6088D}"/>
                </a:ext>
              </a:extLst>
            </p:cNvPr>
            <p:cNvSpPr>
              <a:spLocks/>
            </p:cNvSpPr>
            <p:nvPr/>
          </p:nvSpPr>
          <p:spPr bwMode="auto">
            <a:xfrm>
              <a:off x="2633" y="2223"/>
              <a:ext cx="79" cy="18"/>
            </a:xfrm>
            <a:custGeom>
              <a:avLst/>
              <a:gdLst>
                <a:gd name="T0" fmla="*/ 0 w 318"/>
                <a:gd name="T1" fmla="*/ 0 h 73"/>
                <a:gd name="T2" fmla="*/ 0 w 318"/>
                <a:gd name="T3" fmla="*/ 0 h 73"/>
                <a:gd name="T4" fmla="*/ 0 w 318"/>
                <a:gd name="T5" fmla="*/ 0 h 73"/>
                <a:gd name="T6" fmla="*/ 0 w 318"/>
                <a:gd name="T7" fmla="*/ 0 h 73"/>
                <a:gd name="T8" fmla="*/ 0 w 318"/>
                <a:gd name="T9" fmla="*/ 0 h 73"/>
                <a:gd name="T10" fmla="*/ 0 w 318"/>
                <a:gd name="T11" fmla="*/ 0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8" h="73">
                  <a:moveTo>
                    <a:pt x="312" y="0"/>
                  </a:moveTo>
                  <a:lnTo>
                    <a:pt x="318" y="39"/>
                  </a:lnTo>
                  <a:lnTo>
                    <a:pt x="11" y="73"/>
                  </a:lnTo>
                  <a:lnTo>
                    <a:pt x="11" y="64"/>
                  </a:lnTo>
                  <a:lnTo>
                    <a:pt x="0" y="28"/>
                  </a:lnTo>
                  <a:lnTo>
                    <a:pt x="312"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2" name="Freeform 283">
              <a:extLst>
                <a:ext uri="{FF2B5EF4-FFF2-40B4-BE49-F238E27FC236}">
                  <a16:creationId xmlns:a16="http://schemas.microsoft.com/office/drawing/2014/main" id="{2FFE43DE-8B80-48AE-A75C-FCF2F4AE4007}"/>
                </a:ext>
              </a:extLst>
            </p:cNvPr>
            <p:cNvSpPr>
              <a:spLocks/>
            </p:cNvSpPr>
            <p:nvPr/>
          </p:nvSpPr>
          <p:spPr bwMode="auto">
            <a:xfrm>
              <a:off x="2716" y="2201"/>
              <a:ext cx="11" cy="105"/>
            </a:xfrm>
            <a:custGeom>
              <a:avLst/>
              <a:gdLst>
                <a:gd name="T0" fmla="*/ 0 w 44"/>
                <a:gd name="T1" fmla="*/ 0 h 419"/>
                <a:gd name="T2" fmla="*/ 0 w 44"/>
                <a:gd name="T3" fmla="*/ 0 h 419"/>
                <a:gd name="T4" fmla="*/ 0 w 44"/>
                <a:gd name="T5" fmla="*/ 0 h 419"/>
                <a:gd name="T6" fmla="*/ 0 w 44"/>
                <a:gd name="T7" fmla="*/ 0 h 419"/>
                <a:gd name="T8" fmla="*/ 0 w 44"/>
                <a:gd name="T9" fmla="*/ 0 h 4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419">
                  <a:moveTo>
                    <a:pt x="0" y="1"/>
                  </a:moveTo>
                  <a:lnTo>
                    <a:pt x="29" y="0"/>
                  </a:lnTo>
                  <a:lnTo>
                    <a:pt x="44" y="418"/>
                  </a:lnTo>
                  <a:lnTo>
                    <a:pt x="12" y="419"/>
                  </a:lnTo>
                  <a:lnTo>
                    <a:pt x="0" y="1"/>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3" name="Freeform 284">
              <a:extLst>
                <a:ext uri="{FF2B5EF4-FFF2-40B4-BE49-F238E27FC236}">
                  <a16:creationId xmlns:a16="http://schemas.microsoft.com/office/drawing/2014/main" id="{C43CD992-9C75-4E96-B6F2-0C924E5AE0BA}"/>
                </a:ext>
              </a:extLst>
            </p:cNvPr>
            <p:cNvSpPr>
              <a:spLocks/>
            </p:cNvSpPr>
            <p:nvPr/>
          </p:nvSpPr>
          <p:spPr bwMode="auto">
            <a:xfrm>
              <a:off x="2729" y="2200"/>
              <a:ext cx="14" cy="102"/>
            </a:xfrm>
            <a:custGeom>
              <a:avLst/>
              <a:gdLst>
                <a:gd name="T0" fmla="*/ 0 w 54"/>
                <a:gd name="T1" fmla="*/ 0 h 410"/>
                <a:gd name="T2" fmla="*/ 0 w 54"/>
                <a:gd name="T3" fmla="*/ 0 h 410"/>
                <a:gd name="T4" fmla="*/ 0 w 54"/>
                <a:gd name="T5" fmla="*/ 0 h 410"/>
                <a:gd name="T6" fmla="*/ 0 w 54"/>
                <a:gd name="T7" fmla="*/ 0 h 410"/>
                <a:gd name="T8" fmla="*/ 0 w 54"/>
                <a:gd name="T9" fmla="*/ 0 h 4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10">
                  <a:moveTo>
                    <a:pt x="0" y="2"/>
                  </a:moveTo>
                  <a:lnTo>
                    <a:pt x="40" y="0"/>
                  </a:lnTo>
                  <a:lnTo>
                    <a:pt x="54" y="409"/>
                  </a:lnTo>
                  <a:lnTo>
                    <a:pt x="13" y="410"/>
                  </a:lnTo>
                  <a:lnTo>
                    <a:pt x="0" y="2"/>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4" name="Freeform 285">
              <a:extLst>
                <a:ext uri="{FF2B5EF4-FFF2-40B4-BE49-F238E27FC236}">
                  <a16:creationId xmlns:a16="http://schemas.microsoft.com/office/drawing/2014/main" id="{332A5B52-569E-45D6-BD5C-15C3DB659B7C}"/>
                </a:ext>
              </a:extLst>
            </p:cNvPr>
            <p:cNvSpPr>
              <a:spLocks/>
            </p:cNvSpPr>
            <p:nvPr/>
          </p:nvSpPr>
          <p:spPr bwMode="auto">
            <a:xfrm>
              <a:off x="2600" y="2235"/>
              <a:ext cx="34" cy="67"/>
            </a:xfrm>
            <a:custGeom>
              <a:avLst/>
              <a:gdLst>
                <a:gd name="T0" fmla="*/ 0 w 137"/>
                <a:gd name="T1" fmla="*/ 0 h 268"/>
                <a:gd name="T2" fmla="*/ 0 w 137"/>
                <a:gd name="T3" fmla="*/ 0 h 268"/>
                <a:gd name="T4" fmla="*/ 0 w 137"/>
                <a:gd name="T5" fmla="*/ 0 h 268"/>
                <a:gd name="T6" fmla="*/ 0 w 137"/>
                <a:gd name="T7" fmla="*/ 0 h 268"/>
                <a:gd name="T8" fmla="*/ 0 w 137"/>
                <a:gd name="T9" fmla="*/ 0 h 268"/>
                <a:gd name="T10" fmla="*/ 0 w 137"/>
                <a:gd name="T11" fmla="*/ 0 h 2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 h="268">
                  <a:moveTo>
                    <a:pt x="0" y="4"/>
                  </a:moveTo>
                  <a:lnTo>
                    <a:pt x="133" y="0"/>
                  </a:lnTo>
                  <a:lnTo>
                    <a:pt x="137" y="148"/>
                  </a:lnTo>
                  <a:lnTo>
                    <a:pt x="106" y="253"/>
                  </a:lnTo>
                  <a:lnTo>
                    <a:pt x="6" y="268"/>
                  </a:lnTo>
                  <a:lnTo>
                    <a:pt x="0" y="4"/>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5" name="Freeform 286">
              <a:extLst>
                <a:ext uri="{FF2B5EF4-FFF2-40B4-BE49-F238E27FC236}">
                  <a16:creationId xmlns:a16="http://schemas.microsoft.com/office/drawing/2014/main" id="{19086928-A15D-43D5-A194-755C0D6AF3D9}"/>
                </a:ext>
              </a:extLst>
            </p:cNvPr>
            <p:cNvSpPr>
              <a:spLocks/>
            </p:cNvSpPr>
            <p:nvPr/>
          </p:nvSpPr>
          <p:spPr bwMode="auto">
            <a:xfrm>
              <a:off x="2585" y="2220"/>
              <a:ext cx="47" cy="15"/>
            </a:xfrm>
            <a:custGeom>
              <a:avLst/>
              <a:gdLst>
                <a:gd name="T0" fmla="*/ 0 w 188"/>
                <a:gd name="T1" fmla="*/ 0 h 57"/>
                <a:gd name="T2" fmla="*/ 0 w 188"/>
                <a:gd name="T3" fmla="*/ 0 h 57"/>
                <a:gd name="T4" fmla="*/ 0 w 188"/>
                <a:gd name="T5" fmla="*/ 0 h 57"/>
                <a:gd name="T6" fmla="*/ 0 w 188"/>
                <a:gd name="T7" fmla="*/ 0 h 57"/>
                <a:gd name="T8" fmla="*/ 0 w 188"/>
                <a:gd name="T9" fmla="*/ 0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57">
                  <a:moveTo>
                    <a:pt x="0" y="9"/>
                  </a:moveTo>
                  <a:lnTo>
                    <a:pt x="133" y="0"/>
                  </a:lnTo>
                  <a:lnTo>
                    <a:pt x="188" y="48"/>
                  </a:lnTo>
                  <a:lnTo>
                    <a:pt x="57" y="57"/>
                  </a:lnTo>
                  <a:lnTo>
                    <a:pt x="0" y="9"/>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6" name="Freeform 287">
              <a:extLst>
                <a:ext uri="{FF2B5EF4-FFF2-40B4-BE49-F238E27FC236}">
                  <a16:creationId xmlns:a16="http://schemas.microsoft.com/office/drawing/2014/main" id="{F6B101D2-EA45-4B38-A4CB-92F5381D936F}"/>
                </a:ext>
              </a:extLst>
            </p:cNvPr>
            <p:cNvSpPr>
              <a:spLocks/>
            </p:cNvSpPr>
            <p:nvPr/>
          </p:nvSpPr>
          <p:spPr bwMode="auto">
            <a:xfrm>
              <a:off x="2627" y="2288"/>
              <a:ext cx="92" cy="66"/>
            </a:xfrm>
            <a:custGeom>
              <a:avLst/>
              <a:gdLst>
                <a:gd name="T0" fmla="*/ 0 w 370"/>
                <a:gd name="T1" fmla="*/ 0 h 262"/>
                <a:gd name="T2" fmla="*/ 0 w 370"/>
                <a:gd name="T3" fmla="*/ 0 h 262"/>
                <a:gd name="T4" fmla="*/ 0 w 370"/>
                <a:gd name="T5" fmla="*/ 0 h 262"/>
                <a:gd name="T6" fmla="*/ 0 w 370"/>
                <a:gd name="T7" fmla="*/ 0 h 262"/>
                <a:gd name="T8" fmla="*/ 0 w 370"/>
                <a:gd name="T9" fmla="*/ 0 h 262"/>
                <a:gd name="T10" fmla="*/ 0 w 370"/>
                <a:gd name="T11" fmla="*/ 0 h 262"/>
                <a:gd name="T12" fmla="*/ 0 w 370"/>
                <a:gd name="T13" fmla="*/ 0 h 262"/>
                <a:gd name="T14" fmla="*/ 0 w 370"/>
                <a:gd name="T15" fmla="*/ 0 h 262"/>
                <a:gd name="T16" fmla="*/ 0 w 370"/>
                <a:gd name="T17" fmla="*/ 0 h 262"/>
                <a:gd name="T18" fmla="*/ 0 w 370"/>
                <a:gd name="T19" fmla="*/ 0 h 262"/>
                <a:gd name="T20" fmla="*/ 0 w 370"/>
                <a:gd name="T21" fmla="*/ 0 h 262"/>
                <a:gd name="T22" fmla="*/ 0 w 370"/>
                <a:gd name="T23" fmla="*/ 0 h 262"/>
                <a:gd name="T24" fmla="*/ 0 w 370"/>
                <a:gd name="T25" fmla="*/ 0 h 262"/>
                <a:gd name="T26" fmla="*/ 0 w 370"/>
                <a:gd name="T27" fmla="*/ 0 h 262"/>
                <a:gd name="T28" fmla="*/ 0 w 370"/>
                <a:gd name="T29" fmla="*/ 0 h 2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70" h="262">
                  <a:moveTo>
                    <a:pt x="0" y="75"/>
                  </a:moveTo>
                  <a:lnTo>
                    <a:pt x="41" y="74"/>
                  </a:lnTo>
                  <a:lnTo>
                    <a:pt x="77" y="136"/>
                  </a:lnTo>
                  <a:lnTo>
                    <a:pt x="80" y="230"/>
                  </a:lnTo>
                  <a:lnTo>
                    <a:pt x="124" y="219"/>
                  </a:lnTo>
                  <a:lnTo>
                    <a:pt x="123" y="179"/>
                  </a:lnTo>
                  <a:lnTo>
                    <a:pt x="155" y="179"/>
                  </a:lnTo>
                  <a:lnTo>
                    <a:pt x="156" y="218"/>
                  </a:lnTo>
                  <a:lnTo>
                    <a:pt x="347" y="195"/>
                  </a:lnTo>
                  <a:lnTo>
                    <a:pt x="341" y="1"/>
                  </a:lnTo>
                  <a:lnTo>
                    <a:pt x="363" y="0"/>
                  </a:lnTo>
                  <a:lnTo>
                    <a:pt x="370" y="216"/>
                  </a:lnTo>
                  <a:lnTo>
                    <a:pt x="50" y="262"/>
                  </a:lnTo>
                  <a:lnTo>
                    <a:pt x="47" y="145"/>
                  </a:lnTo>
                  <a:lnTo>
                    <a:pt x="0" y="75"/>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7" name="Freeform 288">
              <a:extLst>
                <a:ext uri="{FF2B5EF4-FFF2-40B4-BE49-F238E27FC236}">
                  <a16:creationId xmlns:a16="http://schemas.microsoft.com/office/drawing/2014/main" id="{924DC358-4E35-4F32-B831-6C6ADF9963D6}"/>
                </a:ext>
              </a:extLst>
            </p:cNvPr>
            <p:cNvSpPr>
              <a:spLocks/>
            </p:cNvSpPr>
            <p:nvPr/>
          </p:nvSpPr>
          <p:spPr bwMode="auto">
            <a:xfrm>
              <a:off x="2634" y="2347"/>
              <a:ext cx="110" cy="52"/>
            </a:xfrm>
            <a:custGeom>
              <a:avLst/>
              <a:gdLst>
                <a:gd name="T0" fmla="*/ 0 w 439"/>
                <a:gd name="T1" fmla="*/ 0 h 206"/>
                <a:gd name="T2" fmla="*/ 0 w 439"/>
                <a:gd name="T3" fmla="*/ 0 h 206"/>
                <a:gd name="T4" fmla="*/ 0 w 439"/>
                <a:gd name="T5" fmla="*/ 0 h 206"/>
                <a:gd name="T6" fmla="*/ 0 w 439"/>
                <a:gd name="T7" fmla="*/ 0 h 206"/>
                <a:gd name="T8" fmla="*/ 0 w 439"/>
                <a:gd name="T9" fmla="*/ 0 h 206"/>
                <a:gd name="T10" fmla="*/ 0 w 439"/>
                <a:gd name="T11" fmla="*/ 0 h 206"/>
                <a:gd name="T12" fmla="*/ 0 w 439"/>
                <a:gd name="T13" fmla="*/ 0 h 206"/>
                <a:gd name="T14" fmla="*/ 0 w 439"/>
                <a:gd name="T15" fmla="*/ 0 h 206"/>
                <a:gd name="T16" fmla="*/ 0 w 439"/>
                <a:gd name="T17" fmla="*/ 0 h 2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9" h="206">
                  <a:moveTo>
                    <a:pt x="0" y="75"/>
                  </a:moveTo>
                  <a:lnTo>
                    <a:pt x="422" y="0"/>
                  </a:lnTo>
                  <a:lnTo>
                    <a:pt x="439" y="120"/>
                  </a:lnTo>
                  <a:lnTo>
                    <a:pt x="417" y="121"/>
                  </a:lnTo>
                  <a:lnTo>
                    <a:pt x="415" y="31"/>
                  </a:lnTo>
                  <a:lnTo>
                    <a:pt x="33" y="102"/>
                  </a:lnTo>
                  <a:lnTo>
                    <a:pt x="35" y="205"/>
                  </a:lnTo>
                  <a:lnTo>
                    <a:pt x="5" y="206"/>
                  </a:lnTo>
                  <a:lnTo>
                    <a:pt x="0" y="75"/>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8" name="Freeform 289">
              <a:extLst>
                <a:ext uri="{FF2B5EF4-FFF2-40B4-BE49-F238E27FC236}">
                  <a16:creationId xmlns:a16="http://schemas.microsoft.com/office/drawing/2014/main" id="{A8119637-AFE1-4737-9185-6058916ACDF2}"/>
                </a:ext>
              </a:extLst>
            </p:cNvPr>
            <p:cNvSpPr>
              <a:spLocks/>
            </p:cNvSpPr>
            <p:nvPr/>
          </p:nvSpPr>
          <p:spPr bwMode="auto">
            <a:xfrm>
              <a:off x="2743" y="2204"/>
              <a:ext cx="21" cy="89"/>
            </a:xfrm>
            <a:custGeom>
              <a:avLst/>
              <a:gdLst>
                <a:gd name="T0" fmla="*/ 0 w 84"/>
                <a:gd name="T1" fmla="*/ 0 h 359"/>
                <a:gd name="T2" fmla="*/ 0 w 84"/>
                <a:gd name="T3" fmla="*/ 0 h 359"/>
                <a:gd name="T4" fmla="*/ 0 w 84"/>
                <a:gd name="T5" fmla="*/ 0 h 359"/>
                <a:gd name="T6" fmla="*/ 0 w 84"/>
                <a:gd name="T7" fmla="*/ 0 h 359"/>
                <a:gd name="T8" fmla="*/ 0 w 84"/>
                <a:gd name="T9" fmla="*/ 0 h 359"/>
                <a:gd name="T10" fmla="*/ 0 w 84"/>
                <a:gd name="T11" fmla="*/ 0 h 359"/>
                <a:gd name="T12" fmla="*/ 0 w 84"/>
                <a:gd name="T13" fmla="*/ 0 h 359"/>
                <a:gd name="T14" fmla="*/ 0 w 84"/>
                <a:gd name="T15" fmla="*/ 0 h 359"/>
                <a:gd name="T16" fmla="*/ 0 w 84"/>
                <a:gd name="T17" fmla="*/ 0 h 359"/>
                <a:gd name="T18" fmla="*/ 0 w 84"/>
                <a:gd name="T19" fmla="*/ 0 h 359"/>
                <a:gd name="T20" fmla="*/ 0 w 84"/>
                <a:gd name="T21" fmla="*/ 0 h 359"/>
                <a:gd name="T22" fmla="*/ 0 w 84"/>
                <a:gd name="T23" fmla="*/ 0 h 359"/>
                <a:gd name="T24" fmla="*/ 0 w 84"/>
                <a:gd name="T25" fmla="*/ 0 h 359"/>
                <a:gd name="T26" fmla="*/ 0 w 84"/>
                <a:gd name="T27" fmla="*/ 0 h 359"/>
                <a:gd name="T28" fmla="*/ 0 w 84"/>
                <a:gd name="T29" fmla="*/ 0 h 359"/>
                <a:gd name="T30" fmla="*/ 0 w 84"/>
                <a:gd name="T31" fmla="*/ 0 h 359"/>
                <a:gd name="T32" fmla="*/ 0 w 84"/>
                <a:gd name="T33" fmla="*/ 0 h 359"/>
                <a:gd name="T34" fmla="*/ 0 w 84"/>
                <a:gd name="T35" fmla="*/ 0 h 359"/>
                <a:gd name="T36" fmla="*/ 0 w 84"/>
                <a:gd name="T37" fmla="*/ 0 h 3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4" h="359">
                  <a:moveTo>
                    <a:pt x="0" y="2"/>
                  </a:moveTo>
                  <a:lnTo>
                    <a:pt x="58" y="0"/>
                  </a:lnTo>
                  <a:lnTo>
                    <a:pt x="66" y="27"/>
                  </a:lnTo>
                  <a:lnTo>
                    <a:pt x="73" y="61"/>
                  </a:lnTo>
                  <a:lnTo>
                    <a:pt x="78" y="103"/>
                  </a:lnTo>
                  <a:lnTo>
                    <a:pt x="82" y="151"/>
                  </a:lnTo>
                  <a:lnTo>
                    <a:pt x="84" y="202"/>
                  </a:lnTo>
                  <a:lnTo>
                    <a:pt x="83" y="254"/>
                  </a:lnTo>
                  <a:lnTo>
                    <a:pt x="79" y="307"/>
                  </a:lnTo>
                  <a:lnTo>
                    <a:pt x="72" y="357"/>
                  </a:lnTo>
                  <a:lnTo>
                    <a:pt x="16" y="359"/>
                  </a:lnTo>
                  <a:lnTo>
                    <a:pt x="22" y="314"/>
                  </a:lnTo>
                  <a:lnTo>
                    <a:pt x="26" y="268"/>
                  </a:lnTo>
                  <a:lnTo>
                    <a:pt x="28" y="222"/>
                  </a:lnTo>
                  <a:lnTo>
                    <a:pt x="30" y="177"/>
                  </a:lnTo>
                  <a:lnTo>
                    <a:pt x="26" y="132"/>
                  </a:lnTo>
                  <a:lnTo>
                    <a:pt x="21" y="88"/>
                  </a:lnTo>
                  <a:lnTo>
                    <a:pt x="13" y="44"/>
                  </a:lnTo>
                  <a:lnTo>
                    <a:pt x="0" y="2"/>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9" name="Freeform 290">
              <a:extLst>
                <a:ext uri="{FF2B5EF4-FFF2-40B4-BE49-F238E27FC236}">
                  <a16:creationId xmlns:a16="http://schemas.microsoft.com/office/drawing/2014/main" id="{C7200B5A-5173-4AD6-B9D6-FB88F67EFE4A}"/>
                </a:ext>
              </a:extLst>
            </p:cNvPr>
            <p:cNvSpPr>
              <a:spLocks/>
            </p:cNvSpPr>
            <p:nvPr/>
          </p:nvSpPr>
          <p:spPr bwMode="auto">
            <a:xfrm>
              <a:off x="2747" y="2218"/>
              <a:ext cx="17" cy="56"/>
            </a:xfrm>
            <a:custGeom>
              <a:avLst/>
              <a:gdLst>
                <a:gd name="T0" fmla="*/ 0 w 69"/>
                <a:gd name="T1" fmla="*/ 0 h 223"/>
                <a:gd name="T2" fmla="*/ 0 w 69"/>
                <a:gd name="T3" fmla="*/ 0 h 223"/>
                <a:gd name="T4" fmla="*/ 0 w 69"/>
                <a:gd name="T5" fmla="*/ 0 h 223"/>
                <a:gd name="T6" fmla="*/ 0 w 69"/>
                <a:gd name="T7" fmla="*/ 0 h 223"/>
                <a:gd name="T8" fmla="*/ 0 w 69"/>
                <a:gd name="T9" fmla="*/ 0 h 223"/>
                <a:gd name="T10" fmla="*/ 0 w 69"/>
                <a:gd name="T11" fmla="*/ 0 h 223"/>
                <a:gd name="T12" fmla="*/ 0 w 69"/>
                <a:gd name="T13" fmla="*/ 0 h 223"/>
                <a:gd name="T14" fmla="*/ 0 w 69"/>
                <a:gd name="T15" fmla="*/ 0 h 223"/>
                <a:gd name="T16" fmla="*/ 0 w 69"/>
                <a:gd name="T17" fmla="*/ 0 h 223"/>
                <a:gd name="T18" fmla="*/ 0 w 69"/>
                <a:gd name="T19" fmla="*/ 0 h 223"/>
                <a:gd name="T20" fmla="*/ 0 w 69"/>
                <a:gd name="T21" fmla="*/ 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223">
                  <a:moveTo>
                    <a:pt x="57" y="0"/>
                  </a:moveTo>
                  <a:lnTo>
                    <a:pt x="64" y="57"/>
                  </a:lnTo>
                  <a:lnTo>
                    <a:pt x="69" y="111"/>
                  </a:lnTo>
                  <a:lnTo>
                    <a:pt x="69" y="165"/>
                  </a:lnTo>
                  <a:lnTo>
                    <a:pt x="63" y="222"/>
                  </a:lnTo>
                  <a:lnTo>
                    <a:pt x="10" y="223"/>
                  </a:lnTo>
                  <a:lnTo>
                    <a:pt x="12" y="168"/>
                  </a:lnTo>
                  <a:lnTo>
                    <a:pt x="12" y="111"/>
                  </a:lnTo>
                  <a:lnTo>
                    <a:pt x="8" y="55"/>
                  </a:lnTo>
                  <a:lnTo>
                    <a:pt x="0" y="2"/>
                  </a:lnTo>
                  <a:lnTo>
                    <a:pt x="57"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0" name="Freeform 291">
              <a:extLst>
                <a:ext uri="{FF2B5EF4-FFF2-40B4-BE49-F238E27FC236}">
                  <a16:creationId xmlns:a16="http://schemas.microsoft.com/office/drawing/2014/main" id="{BCAA0933-03FD-4CF6-9861-70348F5B94D5}"/>
                </a:ext>
              </a:extLst>
            </p:cNvPr>
            <p:cNvSpPr>
              <a:spLocks/>
            </p:cNvSpPr>
            <p:nvPr/>
          </p:nvSpPr>
          <p:spPr bwMode="auto">
            <a:xfrm>
              <a:off x="2749" y="2225"/>
              <a:ext cx="15" cy="38"/>
            </a:xfrm>
            <a:custGeom>
              <a:avLst/>
              <a:gdLst>
                <a:gd name="T0" fmla="*/ 0 w 58"/>
                <a:gd name="T1" fmla="*/ 0 h 148"/>
                <a:gd name="T2" fmla="*/ 0 w 58"/>
                <a:gd name="T3" fmla="*/ 0 h 148"/>
                <a:gd name="T4" fmla="*/ 0 w 58"/>
                <a:gd name="T5" fmla="*/ 0 h 148"/>
                <a:gd name="T6" fmla="*/ 0 w 58"/>
                <a:gd name="T7" fmla="*/ 0 h 148"/>
                <a:gd name="T8" fmla="*/ 0 w 58"/>
                <a:gd name="T9" fmla="*/ 0 h 148"/>
                <a:gd name="T10" fmla="*/ 0 w 58"/>
                <a:gd name="T11" fmla="*/ 0 h 148"/>
                <a:gd name="T12" fmla="*/ 0 w 58"/>
                <a:gd name="T13" fmla="*/ 0 h 148"/>
                <a:gd name="T14" fmla="*/ 0 w 58"/>
                <a:gd name="T15" fmla="*/ 0 h 148"/>
                <a:gd name="T16" fmla="*/ 0 w 58"/>
                <a:gd name="T17" fmla="*/ 0 h 148"/>
                <a:gd name="T18" fmla="*/ 0 w 58"/>
                <a:gd name="T19" fmla="*/ 0 h 148"/>
                <a:gd name="T20" fmla="*/ 0 w 58"/>
                <a:gd name="T21" fmla="*/ 0 h 1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148">
                  <a:moveTo>
                    <a:pt x="0" y="2"/>
                  </a:moveTo>
                  <a:lnTo>
                    <a:pt x="51" y="0"/>
                  </a:lnTo>
                  <a:lnTo>
                    <a:pt x="56" y="31"/>
                  </a:lnTo>
                  <a:lnTo>
                    <a:pt x="58" y="61"/>
                  </a:lnTo>
                  <a:lnTo>
                    <a:pt x="58" y="96"/>
                  </a:lnTo>
                  <a:lnTo>
                    <a:pt x="55" y="148"/>
                  </a:lnTo>
                  <a:lnTo>
                    <a:pt x="5" y="147"/>
                  </a:lnTo>
                  <a:lnTo>
                    <a:pt x="8" y="111"/>
                  </a:lnTo>
                  <a:lnTo>
                    <a:pt x="9" y="74"/>
                  </a:lnTo>
                  <a:lnTo>
                    <a:pt x="7" y="37"/>
                  </a:lnTo>
                  <a:lnTo>
                    <a:pt x="0" y="2"/>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1" name="Freeform 292">
              <a:extLst>
                <a:ext uri="{FF2B5EF4-FFF2-40B4-BE49-F238E27FC236}">
                  <a16:creationId xmlns:a16="http://schemas.microsoft.com/office/drawing/2014/main" id="{BDE41ED4-A405-4C36-A4D9-4DF637C0567A}"/>
                </a:ext>
              </a:extLst>
            </p:cNvPr>
            <p:cNvSpPr>
              <a:spLocks/>
            </p:cNvSpPr>
            <p:nvPr/>
          </p:nvSpPr>
          <p:spPr bwMode="auto">
            <a:xfrm>
              <a:off x="2752" y="2233"/>
              <a:ext cx="12" cy="15"/>
            </a:xfrm>
            <a:custGeom>
              <a:avLst/>
              <a:gdLst>
                <a:gd name="T0" fmla="*/ 0 w 46"/>
                <a:gd name="T1" fmla="*/ 0 h 60"/>
                <a:gd name="T2" fmla="*/ 0 w 46"/>
                <a:gd name="T3" fmla="*/ 0 h 60"/>
                <a:gd name="T4" fmla="*/ 0 w 46"/>
                <a:gd name="T5" fmla="*/ 0 h 60"/>
                <a:gd name="T6" fmla="*/ 0 w 46"/>
                <a:gd name="T7" fmla="*/ 0 h 60"/>
                <a:gd name="T8" fmla="*/ 0 w 46"/>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60">
                  <a:moveTo>
                    <a:pt x="0" y="7"/>
                  </a:moveTo>
                  <a:lnTo>
                    <a:pt x="43" y="0"/>
                  </a:lnTo>
                  <a:lnTo>
                    <a:pt x="46" y="58"/>
                  </a:lnTo>
                  <a:lnTo>
                    <a:pt x="1" y="60"/>
                  </a:lnTo>
                  <a:lnTo>
                    <a:pt x="0" y="7"/>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2" name="Freeform 293">
              <a:extLst>
                <a:ext uri="{FF2B5EF4-FFF2-40B4-BE49-F238E27FC236}">
                  <a16:creationId xmlns:a16="http://schemas.microsoft.com/office/drawing/2014/main" id="{7F964797-6926-42FF-AA4B-08E32C18878C}"/>
                </a:ext>
              </a:extLst>
            </p:cNvPr>
            <p:cNvSpPr>
              <a:spLocks/>
            </p:cNvSpPr>
            <p:nvPr/>
          </p:nvSpPr>
          <p:spPr bwMode="auto">
            <a:xfrm>
              <a:off x="2691" y="2167"/>
              <a:ext cx="105" cy="29"/>
            </a:xfrm>
            <a:custGeom>
              <a:avLst/>
              <a:gdLst>
                <a:gd name="T0" fmla="*/ 0 w 422"/>
                <a:gd name="T1" fmla="*/ 0 h 117"/>
                <a:gd name="T2" fmla="*/ 0 w 422"/>
                <a:gd name="T3" fmla="*/ 0 h 117"/>
                <a:gd name="T4" fmla="*/ 0 w 422"/>
                <a:gd name="T5" fmla="*/ 0 h 117"/>
                <a:gd name="T6" fmla="*/ 0 w 422"/>
                <a:gd name="T7" fmla="*/ 0 h 117"/>
                <a:gd name="T8" fmla="*/ 0 w 422"/>
                <a:gd name="T9" fmla="*/ 0 h 117"/>
                <a:gd name="T10" fmla="*/ 0 w 422"/>
                <a:gd name="T11" fmla="*/ 0 h 117"/>
                <a:gd name="T12" fmla="*/ 0 w 422"/>
                <a:gd name="T13" fmla="*/ 0 h 117"/>
                <a:gd name="T14" fmla="*/ 0 w 422"/>
                <a:gd name="T15" fmla="*/ 0 h 117"/>
                <a:gd name="T16" fmla="*/ 0 w 422"/>
                <a:gd name="T17" fmla="*/ 0 h 117"/>
                <a:gd name="T18" fmla="*/ 0 w 422"/>
                <a:gd name="T19" fmla="*/ 0 h 117"/>
                <a:gd name="T20" fmla="*/ 0 w 422"/>
                <a:gd name="T21" fmla="*/ 0 h 117"/>
                <a:gd name="T22" fmla="*/ 0 w 422"/>
                <a:gd name="T23" fmla="*/ 0 h 117"/>
                <a:gd name="T24" fmla="*/ 0 w 422"/>
                <a:gd name="T25" fmla="*/ 0 h 117"/>
                <a:gd name="T26" fmla="*/ 0 w 422"/>
                <a:gd name="T27" fmla="*/ 0 h 117"/>
                <a:gd name="T28" fmla="*/ 0 w 422"/>
                <a:gd name="T29" fmla="*/ 0 h 117"/>
                <a:gd name="T30" fmla="*/ 0 w 422"/>
                <a:gd name="T31" fmla="*/ 0 h 117"/>
                <a:gd name="T32" fmla="*/ 0 w 422"/>
                <a:gd name="T33" fmla="*/ 0 h 117"/>
                <a:gd name="T34" fmla="*/ 0 w 422"/>
                <a:gd name="T35" fmla="*/ 0 h 117"/>
                <a:gd name="T36" fmla="*/ 0 w 422"/>
                <a:gd name="T37" fmla="*/ 0 h 117"/>
                <a:gd name="T38" fmla="*/ 0 w 422"/>
                <a:gd name="T39" fmla="*/ 0 h 117"/>
                <a:gd name="T40" fmla="*/ 0 w 422"/>
                <a:gd name="T41" fmla="*/ 0 h 117"/>
                <a:gd name="T42" fmla="*/ 0 w 422"/>
                <a:gd name="T43" fmla="*/ 0 h 117"/>
                <a:gd name="T44" fmla="*/ 0 w 422"/>
                <a:gd name="T45" fmla="*/ 0 h 117"/>
                <a:gd name="T46" fmla="*/ 0 w 422"/>
                <a:gd name="T47" fmla="*/ 0 h 117"/>
                <a:gd name="T48" fmla="*/ 0 w 422"/>
                <a:gd name="T49" fmla="*/ 0 h 117"/>
                <a:gd name="T50" fmla="*/ 0 w 422"/>
                <a:gd name="T51" fmla="*/ 0 h 117"/>
                <a:gd name="T52" fmla="*/ 0 w 422"/>
                <a:gd name="T53" fmla="*/ 0 h 117"/>
                <a:gd name="T54" fmla="*/ 0 w 422"/>
                <a:gd name="T55" fmla="*/ 0 h 117"/>
                <a:gd name="T56" fmla="*/ 0 w 422"/>
                <a:gd name="T57" fmla="*/ 0 h 117"/>
                <a:gd name="T58" fmla="*/ 0 w 422"/>
                <a:gd name="T59" fmla="*/ 0 h 117"/>
                <a:gd name="T60" fmla="*/ 0 w 422"/>
                <a:gd name="T61" fmla="*/ 0 h 117"/>
                <a:gd name="T62" fmla="*/ 0 w 422"/>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2" h="117">
                  <a:moveTo>
                    <a:pt x="0" y="63"/>
                  </a:moveTo>
                  <a:lnTo>
                    <a:pt x="300" y="50"/>
                  </a:lnTo>
                  <a:lnTo>
                    <a:pt x="299" y="1"/>
                  </a:lnTo>
                  <a:lnTo>
                    <a:pt x="327" y="0"/>
                  </a:lnTo>
                  <a:lnTo>
                    <a:pt x="329" y="47"/>
                  </a:lnTo>
                  <a:lnTo>
                    <a:pt x="387" y="45"/>
                  </a:lnTo>
                  <a:lnTo>
                    <a:pt x="422" y="114"/>
                  </a:lnTo>
                  <a:lnTo>
                    <a:pt x="331" y="117"/>
                  </a:lnTo>
                  <a:lnTo>
                    <a:pt x="320" y="109"/>
                  </a:lnTo>
                  <a:lnTo>
                    <a:pt x="309" y="103"/>
                  </a:lnTo>
                  <a:lnTo>
                    <a:pt x="298" y="97"/>
                  </a:lnTo>
                  <a:lnTo>
                    <a:pt x="287" y="93"/>
                  </a:lnTo>
                  <a:lnTo>
                    <a:pt x="276" y="90"/>
                  </a:lnTo>
                  <a:lnTo>
                    <a:pt x="265" y="88"/>
                  </a:lnTo>
                  <a:lnTo>
                    <a:pt x="254" y="87"/>
                  </a:lnTo>
                  <a:lnTo>
                    <a:pt x="243" y="87"/>
                  </a:lnTo>
                  <a:lnTo>
                    <a:pt x="230" y="88"/>
                  </a:lnTo>
                  <a:lnTo>
                    <a:pt x="219" y="90"/>
                  </a:lnTo>
                  <a:lnTo>
                    <a:pt x="208" y="92"/>
                  </a:lnTo>
                  <a:lnTo>
                    <a:pt x="196" y="95"/>
                  </a:lnTo>
                  <a:lnTo>
                    <a:pt x="184" y="98"/>
                  </a:lnTo>
                  <a:lnTo>
                    <a:pt x="171" y="102"/>
                  </a:lnTo>
                  <a:lnTo>
                    <a:pt x="159" y="106"/>
                  </a:lnTo>
                  <a:lnTo>
                    <a:pt x="147" y="111"/>
                  </a:lnTo>
                  <a:lnTo>
                    <a:pt x="129" y="102"/>
                  </a:lnTo>
                  <a:lnTo>
                    <a:pt x="111" y="95"/>
                  </a:lnTo>
                  <a:lnTo>
                    <a:pt x="93" y="89"/>
                  </a:lnTo>
                  <a:lnTo>
                    <a:pt x="76" y="84"/>
                  </a:lnTo>
                  <a:lnTo>
                    <a:pt x="57" y="79"/>
                  </a:lnTo>
                  <a:lnTo>
                    <a:pt x="38" y="74"/>
                  </a:lnTo>
                  <a:lnTo>
                    <a:pt x="20" y="69"/>
                  </a:lnTo>
                  <a:lnTo>
                    <a:pt x="0" y="63"/>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3" name="Freeform 294">
              <a:extLst>
                <a:ext uri="{FF2B5EF4-FFF2-40B4-BE49-F238E27FC236}">
                  <a16:creationId xmlns:a16="http://schemas.microsoft.com/office/drawing/2014/main" id="{162A2E4A-2046-4A86-B371-729112F35096}"/>
                </a:ext>
              </a:extLst>
            </p:cNvPr>
            <p:cNvSpPr>
              <a:spLocks/>
            </p:cNvSpPr>
            <p:nvPr/>
          </p:nvSpPr>
          <p:spPr bwMode="auto">
            <a:xfrm>
              <a:off x="2765" y="2196"/>
              <a:ext cx="34" cy="72"/>
            </a:xfrm>
            <a:custGeom>
              <a:avLst/>
              <a:gdLst>
                <a:gd name="T0" fmla="*/ 0 w 136"/>
                <a:gd name="T1" fmla="*/ 0 h 289"/>
                <a:gd name="T2" fmla="*/ 0 w 136"/>
                <a:gd name="T3" fmla="*/ 0 h 289"/>
                <a:gd name="T4" fmla="*/ 0 w 136"/>
                <a:gd name="T5" fmla="*/ 0 h 289"/>
                <a:gd name="T6" fmla="*/ 0 w 136"/>
                <a:gd name="T7" fmla="*/ 0 h 289"/>
                <a:gd name="T8" fmla="*/ 0 w 136"/>
                <a:gd name="T9" fmla="*/ 0 h 289"/>
                <a:gd name="T10" fmla="*/ 0 w 136"/>
                <a:gd name="T11" fmla="*/ 0 h 289"/>
                <a:gd name="T12" fmla="*/ 0 w 136"/>
                <a:gd name="T13" fmla="*/ 0 h 289"/>
                <a:gd name="T14" fmla="*/ 0 w 136"/>
                <a:gd name="T15" fmla="*/ 0 h 2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6" h="289">
                  <a:moveTo>
                    <a:pt x="35" y="4"/>
                  </a:moveTo>
                  <a:lnTo>
                    <a:pt x="40" y="150"/>
                  </a:lnTo>
                  <a:lnTo>
                    <a:pt x="0" y="175"/>
                  </a:lnTo>
                  <a:lnTo>
                    <a:pt x="4" y="289"/>
                  </a:lnTo>
                  <a:lnTo>
                    <a:pt x="114" y="283"/>
                  </a:lnTo>
                  <a:lnTo>
                    <a:pt x="136" y="247"/>
                  </a:lnTo>
                  <a:lnTo>
                    <a:pt x="128" y="0"/>
                  </a:lnTo>
                  <a:lnTo>
                    <a:pt x="35" y="4"/>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4" name="Freeform 295">
              <a:extLst>
                <a:ext uri="{FF2B5EF4-FFF2-40B4-BE49-F238E27FC236}">
                  <a16:creationId xmlns:a16="http://schemas.microsoft.com/office/drawing/2014/main" id="{FBD52F92-26E7-4EAE-B793-98A9F8D8F5D9}"/>
                </a:ext>
              </a:extLst>
            </p:cNvPr>
            <p:cNvSpPr>
              <a:spLocks/>
            </p:cNvSpPr>
            <p:nvPr/>
          </p:nvSpPr>
          <p:spPr bwMode="auto">
            <a:xfrm>
              <a:off x="2560" y="2306"/>
              <a:ext cx="81" cy="49"/>
            </a:xfrm>
            <a:custGeom>
              <a:avLst/>
              <a:gdLst>
                <a:gd name="T0" fmla="*/ 0 w 325"/>
                <a:gd name="T1" fmla="*/ 0 h 197"/>
                <a:gd name="T2" fmla="*/ 0 w 325"/>
                <a:gd name="T3" fmla="*/ 0 h 197"/>
                <a:gd name="T4" fmla="*/ 0 w 325"/>
                <a:gd name="T5" fmla="*/ 0 h 197"/>
                <a:gd name="T6" fmla="*/ 0 w 325"/>
                <a:gd name="T7" fmla="*/ 0 h 197"/>
                <a:gd name="T8" fmla="*/ 0 w 325"/>
                <a:gd name="T9" fmla="*/ 0 h 197"/>
                <a:gd name="T10" fmla="*/ 0 w 325"/>
                <a:gd name="T11" fmla="*/ 0 h 197"/>
                <a:gd name="T12" fmla="*/ 0 w 325"/>
                <a:gd name="T13" fmla="*/ 0 h 197"/>
                <a:gd name="T14" fmla="*/ 0 w 325"/>
                <a:gd name="T15" fmla="*/ 0 h 197"/>
                <a:gd name="T16" fmla="*/ 0 w 325"/>
                <a:gd name="T17" fmla="*/ 0 h 197"/>
                <a:gd name="T18" fmla="*/ 0 w 325"/>
                <a:gd name="T19" fmla="*/ 0 h 197"/>
                <a:gd name="T20" fmla="*/ 0 w 325"/>
                <a:gd name="T21" fmla="*/ 0 h 197"/>
                <a:gd name="T22" fmla="*/ 0 w 325"/>
                <a:gd name="T23" fmla="*/ 0 h 197"/>
                <a:gd name="T24" fmla="*/ 0 w 325"/>
                <a:gd name="T25" fmla="*/ 0 h 197"/>
                <a:gd name="T26" fmla="*/ 0 w 325"/>
                <a:gd name="T27" fmla="*/ 0 h 197"/>
                <a:gd name="T28" fmla="*/ 0 w 325"/>
                <a:gd name="T29" fmla="*/ 0 h 197"/>
                <a:gd name="T30" fmla="*/ 0 w 325"/>
                <a:gd name="T31" fmla="*/ 0 h 197"/>
                <a:gd name="T32" fmla="*/ 0 w 325"/>
                <a:gd name="T33" fmla="*/ 0 h 1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5" h="197">
                  <a:moveTo>
                    <a:pt x="0" y="49"/>
                  </a:moveTo>
                  <a:lnTo>
                    <a:pt x="2" y="100"/>
                  </a:lnTo>
                  <a:lnTo>
                    <a:pt x="325" y="197"/>
                  </a:lnTo>
                  <a:lnTo>
                    <a:pt x="321" y="79"/>
                  </a:lnTo>
                  <a:lnTo>
                    <a:pt x="275" y="6"/>
                  </a:lnTo>
                  <a:lnTo>
                    <a:pt x="249" y="0"/>
                  </a:lnTo>
                  <a:lnTo>
                    <a:pt x="252" y="84"/>
                  </a:lnTo>
                  <a:lnTo>
                    <a:pt x="145" y="66"/>
                  </a:lnTo>
                  <a:lnTo>
                    <a:pt x="143" y="29"/>
                  </a:lnTo>
                  <a:lnTo>
                    <a:pt x="137" y="30"/>
                  </a:lnTo>
                  <a:lnTo>
                    <a:pt x="120" y="34"/>
                  </a:lnTo>
                  <a:lnTo>
                    <a:pt x="97" y="39"/>
                  </a:lnTo>
                  <a:lnTo>
                    <a:pt x="70" y="45"/>
                  </a:lnTo>
                  <a:lnTo>
                    <a:pt x="44" y="49"/>
                  </a:lnTo>
                  <a:lnTo>
                    <a:pt x="22" y="52"/>
                  </a:lnTo>
                  <a:lnTo>
                    <a:pt x="5" y="52"/>
                  </a:lnTo>
                  <a:lnTo>
                    <a:pt x="0" y="49"/>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5" name="Freeform 296">
              <a:extLst>
                <a:ext uri="{FF2B5EF4-FFF2-40B4-BE49-F238E27FC236}">
                  <a16:creationId xmlns:a16="http://schemas.microsoft.com/office/drawing/2014/main" id="{327F4947-C993-4F9A-8503-027B81EDCB8C}"/>
                </a:ext>
              </a:extLst>
            </p:cNvPr>
            <p:cNvSpPr>
              <a:spLocks/>
            </p:cNvSpPr>
            <p:nvPr/>
          </p:nvSpPr>
          <p:spPr bwMode="auto">
            <a:xfrm>
              <a:off x="2536" y="2341"/>
              <a:ext cx="267" cy="218"/>
            </a:xfrm>
            <a:custGeom>
              <a:avLst/>
              <a:gdLst>
                <a:gd name="T0" fmla="*/ 0 w 1065"/>
                <a:gd name="T1" fmla="*/ 0 h 871"/>
                <a:gd name="T2" fmla="*/ 0 w 1065"/>
                <a:gd name="T3" fmla="*/ 0 h 871"/>
                <a:gd name="T4" fmla="*/ 0 w 1065"/>
                <a:gd name="T5" fmla="*/ 0 h 871"/>
                <a:gd name="T6" fmla="*/ 0 w 1065"/>
                <a:gd name="T7" fmla="*/ 0 h 871"/>
                <a:gd name="T8" fmla="*/ 0 w 1065"/>
                <a:gd name="T9" fmla="*/ 0 h 871"/>
                <a:gd name="T10" fmla="*/ 0 w 1065"/>
                <a:gd name="T11" fmla="*/ 0 h 871"/>
                <a:gd name="T12" fmla="*/ 0 w 1065"/>
                <a:gd name="T13" fmla="*/ 0 h 871"/>
                <a:gd name="T14" fmla="*/ 0 w 1065"/>
                <a:gd name="T15" fmla="*/ 0 h 871"/>
                <a:gd name="T16" fmla="*/ 0 w 1065"/>
                <a:gd name="T17" fmla="*/ 0 h 871"/>
                <a:gd name="T18" fmla="*/ 0 w 1065"/>
                <a:gd name="T19" fmla="*/ 0 h 871"/>
                <a:gd name="T20" fmla="*/ 0 w 1065"/>
                <a:gd name="T21" fmla="*/ 0 h 871"/>
                <a:gd name="T22" fmla="*/ 0 w 1065"/>
                <a:gd name="T23" fmla="*/ 0 h 871"/>
                <a:gd name="T24" fmla="*/ 0 w 1065"/>
                <a:gd name="T25" fmla="*/ 0 h 871"/>
                <a:gd name="T26" fmla="*/ 0 w 1065"/>
                <a:gd name="T27" fmla="*/ 0 h 871"/>
                <a:gd name="T28" fmla="*/ 0 w 1065"/>
                <a:gd name="T29" fmla="*/ 0 h 871"/>
                <a:gd name="T30" fmla="*/ 0 w 1065"/>
                <a:gd name="T31" fmla="*/ 0 h 871"/>
                <a:gd name="T32" fmla="*/ 0 w 1065"/>
                <a:gd name="T33" fmla="*/ 0 h 871"/>
                <a:gd name="T34" fmla="*/ 0 w 1065"/>
                <a:gd name="T35" fmla="*/ 0 h 871"/>
                <a:gd name="T36" fmla="*/ 0 w 1065"/>
                <a:gd name="T37" fmla="*/ 0 h 871"/>
                <a:gd name="T38" fmla="*/ 0 w 1065"/>
                <a:gd name="T39" fmla="*/ 0 h 871"/>
                <a:gd name="T40" fmla="*/ 0 w 1065"/>
                <a:gd name="T41" fmla="*/ 0 h 871"/>
                <a:gd name="T42" fmla="*/ 0 w 1065"/>
                <a:gd name="T43" fmla="*/ 0 h 871"/>
                <a:gd name="T44" fmla="*/ 0 w 1065"/>
                <a:gd name="T45" fmla="*/ 0 h 871"/>
                <a:gd name="T46" fmla="*/ 0 w 1065"/>
                <a:gd name="T47" fmla="*/ 0 h 871"/>
                <a:gd name="T48" fmla="*/ 0 w 1065"/>
                <a:gd name="T49" fmla="*/ 0 h 871"/>
                <a:gd name="T50" fmla="*/ 0 w 1065"/>
                <a:gd name="T51" fmla="*/ 0 h 871"/>
                <a:gd name="T52" fmla="*/ 0 w 1065"/>
                <a:gd name="T53" fmla="*/ 0 h 871"/>
                <a:gd name="T54" fmla="*/ 0 w 1065"/>
                <a:gd name="T55" fmla="*/ 0 h 871"/>
                <a:gd name="T56" fmla="*/ 0 w 1065"/>
                <a:gd name="T57" fmla="*/ 0 h 871"/>
                <a:gd name="T58" fmla="*/ 0 w 1065"/>
                <a:gd name="T59" fmla="*/ 0 h 871"/>
                <a:gd name="T60" fmla="*/ 0 w 1065"/>
                <a:gd name="T61" fmla="*/ 0 h 871"/>
                <a:gd name="T62" fmla="*/ 0 w 1065"/>
                <a:gd name="T63" fmla="*/ 0 h 871"/>
                <a:gd name="T64" fmla="*/ 0 w 1065"/>
                <a:gd name="T65" fmla="*/ 0 h 8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65" h="871">
                  <a:moveTo>
                    <a:pt x="0" y="119"/>
                  </a:moveTo>
                  <a:lnTo>
                    <a:pt x="94" y="87"/>
                  </a:lnTo>
                  <a:lnTo>
                    <a:pt x="121" y="89"/>
                  </a:lnTo>
                  <a:lnTo>
                    <a:pt x="144" y="91"/>
                  </a:lnTo>
                  <a:lnTo>
                    <a:pt x="165" y="93"/>
                  </a:lnTo>
                  <a:lnTo>
                    <a:pt x="186" y="96"/>
                  </a:lnTo>
                  <a:lnTo>
                    <a:pt x="203" y="98"/>
                  </a:lnTo>
                  <a:lnTo>
                    <a:pt x="219" y="102"/>
                  </a:lnTo>
                  <a:lnTo>
                    <a:pt x="235" y="106"/>
                  </a:lnTo>
                  <a:lnTo>
                    <a:pt x="249" y="111"/>
                  </a:lnTo>
                  <a:lnTo>
                    <a:pt x="262" y="119"/>
                  </a:lnTo>
                  <a:lnTo>
                    <a:pt x="274" y="127"/>
                  </a:lnTo>
                  <a:lnTo>
                    <a:pt x="286" y="138"/>
                  </a:lnTo>
                  <a:lnTo>
                    <a:pt x="297" y="150"/>
                  </a:lnTo>
                  <a:lnTo>
                    <a:pt x="308" y="164"/>
                  </a:lnTo>
                  <a:lnTo>
                    <a:pt x="319" y="182"/>
                  </a:lnTo>
                  <a:lnTo>
                    <a:pt x="330" y="202"/>
                  </a:lnTo>
                  <a:lnTo>
                    <a:pt x="343" y="225"/>
                  </a:lnTo>
                  <a:lnTo>
                    <a:pt x="398" y="238"/>
                  </a:lnTo>
                  <a:lnTo>
                    <a:pt x="440" y="233"/>
                  </a:lnTo>
                  <a:lnTo>
                    <a:pt x="437" y="139"/>
                  </a:lnTo>
                  <a:lnTo>
                    <a:pt x="686" y="90"/>
                  </a:lnTo>
                  <a:lnTo>
                    <a:pt x="739" y="120"/>
                  </a:lnTo>
                  <a:lnTo>
                    <a:pt x="785" y="145"/>
                  </a:lnTo>
                  <a:lnTo>
                    <a:pt x="830" y="140"/>
                  </a:lnTo>
                  <a:lnTo>
                    <a:pt x="822" y="23"/>
                  </a:lnTo>
                  <a:lnTo>
                    <a:pt x="746" y="3"/>
                  </a:lnTo>
                  <a:lnTo>
                    <a:pt x="843" y="0"/>
                  </a:lnTo>
                  <a:lnTo>
                    <a:pt x="919" y="51"/>
                  </a:lnTo>
                  <a:lnTo>
                    <a:pt x="979" y="122"/>
                  </a:lnTo>
                  <a:lnTo>
                    <a:pt x="1012" y="184"/>
                  </a:lnTo>
                  <a:lnTo>
                    <a:pt x="1032" y="233"/>
                  </a:lnTo>
                  <a:lnTo>
                    <a:pt x="1046" y="280"/>
                  </a:lnTo>
                  <a:lnTo>
                    <a:pt x="1056" y="325"/>
                  </a:lnTo>
                  <a:lnTo>
                    <a:pt x="1062" y="370"/>
                  </a:lnTo>
                  <a:lnTo>
                    <a:pt x="1064" y="416"/>
                  </a:lnTo>
                  <a:lnTo>
                    <a:pt x="1065" y="463"/>
                  </a:lnTo>
                  <a:lnTo>
                    <a:pt x="1064" y="513"/>
                  </a:lnTo>
                  <a:lnTo>
                    <a:pt x="1063" y="565"/>
                  </a:lnTo>
                  <a:lnTo>
                    <a:pt x="1057" y="580"/>
                  </a:lnTo>
                  <a:lnTo>
                    <a:pt x="1052" y="593"/>
                  </a:lnTo>
                  <a:lnTo>
                    <a:pt x="1048" y="606"/>
                  </a:lnTo>
                  <a:lnTo>
                    <a:pt x="1044" y="618"/>
                  </a:lnTo>
                  <a:lnTo>
                    <a:pt x="1039" y="631"/>
                  </a:lnTo>
                  <a:lnTo>
                    <a:pt x="1031" y="646"/>
                  </a:lnTo>
                  <a:lnTo>
                    <a:pt x="1019" y="665"/>
                  </a:lnTo>
                  <a:lnTo>
                    <a:pt x="1004" y="688"/>
                  </a:lnTo>
                  <a:lnTo>
                    <a:pt x="195" y="871"/>
                  </a:lnTo>
                  <a:lnTo>
                    <a:pt x="230" y="725"/>
                  </a:lnTo>
                  <a:lnTo>
                    <a:pt x="242" y="523"/>
                  </a:lnTo>
                  <a:lnTo>
                    <a:pt x="238" y="484"/>
                  </a:lnTo>
                  <a:lnTo>
                    <a:pt x="234" y="449"/>
                  </a:lnTo>
                  <a:lnTo>
                    <a:pt x="230" y="416"/>
                  </a:lnTo>
                  <a:lnTo>
                    <a:pt x="224" y="386"/>
                  </a:lnTo>
                  <a:lnTo>
                    <a:pt x="216" y="356"/>
                  </a:lnTo>
                  <a:lnTo>
                    <a:pt x="208" y="329"/>
                  </a:lnTo>
                  <a:lnTo>
                    <a:pt x="199" y="305"/>
                  </a:lnTo>
                  <a:lnTo>
                    <a:pt x="187" y="281"/>
                  </a:lnTo>
                  <a:lnTo>
                    <a:pt x="174" y="259"/>
                  </a:lnTo>
                  <a:lnTo>
                    <a:pt x="157" y="238"/>
                  </a:lnTo>
                  <a:lnTo>
                    <a:pt x="139" y="217"/>
                  </a:lnTo>
                  <a:lnTo>
                    <a:pt x="118" y="197"/>
                  </a:lnTo>
                  <a:lnTo>
                    <a:pt x="93" y="178"/>
                  </a:lnTo>
                  <a:lnTo>
                    <a:pt x="66" y="158"/>
                  </a:lnTo>
                  <a:lnTo>
                    <a:pt x="34" y="138"/>
                  </a:lnTo>
                  <a:lnTo>
                    <a:pt x="0" y="119"/>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6" name="Freeform 297">
              <a:extLst>
                <a:ext uri="{FF2B5EF4-FFF2-40B4-BE49-F238E27FC236}">
                  <a16:creationId xmlns:a16="http://schemas.microsoft.com/office/drawing/2014/main" id="{29687BB1-17C0-4975-A8A2-970AD5A1CCD7}"/>
                </a:ext>
              </a:extLst>
            </p:cNvPr>
            <p:cNvSpPr>
              <a:spLocks/>
            </p:cNvSpPr>
            <p:nvPr/>
          </p:nvSpPr>
          <p:spPr bwMode="auto">
            <a:xfrm>
              <a:off x="2595" y="2379"/>
              <a:ext cx="206" cy="139"/>
            </a:xfrm>
            <a:custGeom>
              <a:avLst/>
              <a:gdLst>
                <a:gd name="T0" fmla="*/ 0 w 824"/>
                <a:gd name="T1" fmla="*/ 0 h 556"/>
                <a:gd name="T2" fmla="*/ 0 w 824"/>
                <a:gd name="T3" fmla="*/ 0 h 556"/>
                <a:gd name="T4" fmla="*/ 0 w 824"/>
                <a:gd name="T5" fmla="*/ 0 h 556"/>
                <a:gd name="T6" fmla="*/ 0 w 824"/>
                <a:gd name="T7" fmla="*/ 0 h 556"/>
                <a:gd name="T8" fmla="*/ 0 w 824"/>
                <a:gd name="T9" fmla="*/ 0 h 556"/>
                <a:gd name="T10" fmla="*/ 0 w 824"/>
                <a:gd name="T11" fmla="*/ 0 h 556"/>
                <a:gd name="T12" fmla="*/ 0 w 824"/>
                <a:gd name="T13" fmla="*/ 0 h 556"/>
                <a:gd name="T14" fmla="*/ 0 w 824"/>
                <a:gd name="T15" fmla="*/ 0 h 556"/>
                <a:gd name="T16" fmla="*/ 0 w 824"/>
                <a:gd name="T17" fmla="*/ 0 h 556"/>
                <a:gd name="T18" fmla="*/ 0 w 824"/>
                <a:gd name="T19" fmla="*/ 0 h 5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24" h="556">
                  <a:moveTo>
                    <a:pt x="0" y="163"/>
                  </a:moveTo>
                  <a:lnTo>
                    <a:pt x="767" y="0"/>
                  </a:lnTo>
                  <a:lnTo>
                    <a:pt x="806" y="68"/>
                  </a:lnTo>
                  <a:lnTo>
                    <a:pt x="824" y="177"/>
                  </a:lnTo>
                  <a:lnTo>
                    <a:pt x="823" y="297"/>
                  </a:lnTo>
                  <a:lnTo>
                    <a:pt x="814" y="415"/>
                  </a:lnTo>
                  <a:lnTo>
                    <a:pt x="2" y="556"/>
                  </a:lnTo>
                  <a:lnTo>
                    <a:pt x="18" y="421"/>
                  </a:lnTo>
                  <a:lnTo>
                    <a:pt x="12" y="269"/>
                  </a:lnTo>
                  <a:lnTo>
                    <a:pt x="0" y="163"/>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7" name="Freeform 298">
              <a:extLst>
                <a:ext uri="{FF2B5EF4-FFF2-40B4-BE49-F238E27FC236}">
                  <a16:creationId xmlns:a16="http://schemas.microsoft.com/office/drawing/2014/main" id="{9D7B2E1D-B73F-4435-BDF4-3662BDFE7675}"/>
                </a:ext>
              </a:extLst>
            </p:cNvPr>
            <p:cNvSpPr>
              <a:spLocks/>
            </p:cNvSpPr>
            <p:nvPr/>
          </p:nvSpPr>
          <p:spPr bwMode="auto">
            <a:xfrm>
              <a:off x="2595" y="2382"/>
              <a:ext cx="206" cy="133"/>
            </a:xfrm>
            <a:custGeom>
              <a:avLst/>
              <a:gdLst>
                <a:gd name="T0" fmla="*/ 0 w 823"/>
                <a:gd name="T1" fmla="*/ 0 h 533"/>
                <a:gd name="T2" fmla="*/ 0 w 823"/>
                <a:gd name="T3" fmla="*/ 0 h 533"/>
                <a:gd name="T4" fmla="*/ 0 w 823"/>
                <a:gd name="T5" fmla="*/ 0 h 533"/>
                <a:gd name="T6" fmla="*/ 0 w 823"/>
                <a:gd name="T7" fmla="*/ 0 h 533"/>
                <a:gd name="T8" fmla="*/ 0 w 823"/>
                <a:gd name="T9" fmla="*/ 0 h 533"/>
                <a:gd name="T10" fmla="*/ 0 w 823"/>
                <a:gd name="T11" fmla="*/ 0 h 533"/>
                <a:gd name="T12" fmla="*/ 0 w 823"/>
                <a:gd name="T13" fmla="*/ 0 h 533"/>
                <a:gd name="T14" fmla="*/ 0 w 823"/>
                <a:gd name="T15" fmla="*/ 0 h 533"/>
                <a:gd name="T16" fmla="*/ 0 w 823"/>
                <a:gd name="T17" fmla="*/ 0 h 533"/>
                <a:gd name="T18" fmla="*/ 0 w 823"/>
                <a:gd name="T19" fmla="*/ 0 h 533"/>
                <a:gd name="T20" fmla="*/ 0 w 823"/>
                <a:gd name="T21" fmla="*/ 0 h 533"/>
                <a:gd name="T22" fmla="*/ 0 w 823"/>
                <a:gd name="T23" fmla="*/ 0 h 533"/>
                <a:gd name="T24" fmla="*/ 0 w 823"/>
                <a:gd name="T25" fmla="*/ 0 h 533"/>
                <a:gd name="T26" fmla="*/ 0 w 823"/>
                <a:gd name="T27" fmla="*/ 0 h 533"/>
                <a:gd name="T28" fmla="*/ 0 w 823"/>
                <a:gd name="T29" fmla="*/ 0 h 533"/>
                <a:gd name="T30" fmla="*/ 0 w 823"/>
                <a:gd name="T31" fmla="*/ 0 h 533"/>
                <a:gd name="T32" fmla="*/ 0 w 823"/>
                <a:gd name="T33" fmla="*/ 0 h 533"/>
                <a:gd name="T34" fmla="*/ 0 w 823"/>
                <a:gd name="T35" fmla="*/ 0 h 533"/>
                <a:gd name="T36" fmla="*/ 0 w 823"/>
                <a:gd name="T37" fmla="*/ 0 h 533"/>
                <a:gd name="T38" fmla="*/ 0 w 823"/>
                <a:gd name="T39" fmla="*/ 0 h 533"/>
                <a:gd name="T40" fmla="*/ 0 w 823"/>
                <a:gd name="T41" fmla="*/ 0 h 533"/>
                <a:gd name="T42" fmla="*/ 0 w 823"/>
                <a:gd name="T43" fmla="*/ 0 h 533"/>
                <a:gd name="T44" fmla="*/ 0 w 823"/>
                <a:gd name="T45" fmla="*/ 0 h 533"/>
                <a:gd name="T46" fmla="*/ 0 w 823"/>
                <a:gd name="T47" fmla="*/ 0 h 533"/>
                <a:gd name="T48" fmla="*/ 0 w 823"/>
                <a:gd name="T49" fmla="*/ 0 h 533"/>
                <a:gd name="T50" fmla="*/ 0 w 823"/>
                <a:gd name="T51" fmla="*/ 0 h 533"/>
                <a:gd name="T52" fmla="*/ 0 w 823"/>
                <a:gd name="T53" fmla="*/ 0 h 533"/>
                <a:gd name="T54" fmla="*/ 0 w 823"/>
                <a:gd name="T55" fmla="*/ 0 h 533"/>
                <a:gd name="T56" fmla="*/ 0 w 823"/>
                <a:gd name="T57" fmla="*/ 0 h 533"/>
                <a:gd name="T58" fmla="*/ 0 w 823"/>
                <a:gd name="T59" fmla="*/ 0 h 533"/>
                <a:gd name="T60" fmla="*/ 0 w 823"/>
                <a:gd name="T61" fmla="*/ 0 h 533"/>
                <a:gd name="T62" fmla="*/ 0 w 823"/>
                <a:gd name="T63" fmla="*/ 0 h 533"/>
                <a:gd name="T64" fmla="*/ 0 w 823"/>
                <a:gd name="T65" fmla="*/ 0 h 533"/>
                <a:gd name="T66" fmla="*/ 0 w 823"/>
                <a:gd name="T67" fmla="*/ 0 h 533"/>
                <a:gd name="T68" fmla="*/ 0 w 823"/>
                <a:gd name="T69" fmla="*/ 0 h 533"/>
                <a:gd name="T70" fmla="*/ 0 w 823"/>
                <a:gd name="T71" fmla="*/ 0 h 533"/>
                <a:gd name="T72" fmla="*/ 0 w 823"/>
                <a:gd name="T73" fmla="*/ 0 h 533"/>
                <a:gd name="T74" fmla="*/ 0 w 823"/>
                <a:gd name="T75" fmla="*/ 0 h 533"/>
                <a:gd name="T76" fmla="*/ 0 w 823"/>
                <a:gd name="T77" fmla="*/ 0 h 533"/>
                <a:gd name="T78" fmla="*/ 0 w 823"/>
                <a:gd name="T79" fmla="*/ 0 h 533"/>
                <a:gd name="T80" fmla="*/ 0 w 823"/>
                <a:gd name="T81" fmla="*/ 0 h 533"/>
                <a:gd name="T82" fmla="*/ 0 w 823"/>
                <a:gd name="T83" fmla="*/ 0 h 533"/>
                <a:gd name="T84" fmla="*/ 0 w 823"/>
                <a:gd name="T85" fmla="*/ 0 h 533"/>
                <a:gd name="T86" fmla="*/ 0 w 823"/>
                <a:gd name="T87" fmla="*/ 0 h 533"/>
                <a:gd name="T88" fmla="*/ 0 w 823"/>
                <a:gd name="T89" fmla="*/ 0 h 533"/>
                <a:gd name="T90" fmla="*/ 0 w 823"/>
                <a:gd name="T91" fmla="*/ 0 h 533"/>
                <a:gd name="T92" fmla="*/ 0 w 823"/>
                <a:gd name="T93" fmla="*/ 0 h 533"/>
                <a:gd name="T94" fmla="*/ 0 w 823"/>
                <a:gd name="T95" fmla="*/ 0 h 5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23" h="533">
                  <a:moveTo>
                    <a:pt x="0" y="163"/>
                  </a:moveTo>
                  <a:lnTo>
                    <a:pt x="24" y="158"/>
                  </a:lnTo>
                  <a:lnTo>
                    <a:pt x="48" y="153"/>
                  </a:lnTo>
                  <a:lnTo>
                    <a:pt x="72" y="148"/>
                  </a:lnTo>
                  <a:lnTo>
                    <a:pt x="96" y="143"/>
                  </a:lnTo>
                  <a:lnTo>
                    <a:pt x="121" y="138"/>
                  </a:lnTo>
                  <a:lnTo>
                    <a:pt x="144" y="133"/>
                  </a:lnTo>
                  <a:lnTo>
                    <a:pt x="169" y="128"/>
                  </a:lnTo>
                  <a:lnTo>
                    <a:pt x="193" y="123"/>
                  </a:lnTo>
                  <a:lnTo>
                    <a:pt x="216" y="118"/>
                  </a:lnTo>
                  <a:lnTo>
                    <a:pt x="241" y="112"/>
                  </a:lnTo>
                  <a:lnTo>
                    <a:pt x="265" y="107"/>
                  </a:lnTo>
                  <a:lnTo>
                    <a:pt x="290" y="102"/>
                  </a:lnTo>
                  <a:lnTo>
                    <a:pt x="313" y="97"/>
                  </a:lnTo>
                  <a:lnTo>
                    <a:pt x="338" y="92"/>
                  </a:lnTo>
                  <a:lnTo>
                    <a:pt x="362" y="87"/>
                  </a:lnTo>
                  <a:lnTo>
                    <a:pt x="385" y="82"/>
                  </a:lnTo>
                  <a:lnTo>
                    <a:pt x="410" y="77"/>
                  </a:lnTo>
                  <a:lnTo>
                    <a:pt x="434" y="72"/>
                  </a:lnTo>
                  <a:lnTo>
                    <a:pt x="458" y="67"/>
                  </a:lnTo>
                  <a:lnTo>
                    <a:pt x="482" y="61"/>
                  </a:lnTo>
                  <a:lnTo>
                    <a:pt x="507" y="56"/>
                  </a:lnTo>
                  <a:lnTo>
                    <a:pt x="530" y="51"/>
                  </a:lnTo>
                  <a:lnTo>
                    <a:pt x="554" y="46"/>
                  </a:lnTo>
                  <a:lnTo>
                    <a:pt x="578" y="41"/>
                  </a:lnTo>
                  <a:lnTo>
                    <a:pt x="602" y="36"/>
                  </a:lnTo>
                  <a:lnTo>
                    <a:pt x="627" y="31"/>
                  </a:lnTo>
                  <a:lnTo>
                    <a:pt x="650" y="26"/>
                  </a:lnTo>
                  <a:lnTo>
                    <a:pt x="674" y="21"/>
                  </a:lnTo>
                  <a:lnTo>
                    <a:pt x="698" y="16"/>
                  </a:lnTo>
                  <a:lnTo>
                    <a:pt x="722" y="11"/>
                  </a:lnTo>
                  <a:lnTo>
                    <a:pt x="746" y="5"/>
                  </a:lnTo>
                  <a:lnTo>
                    <a:pt x="770" y="0"/>
                  </a:lnTo>
                  <a:lnTo>
                    <a:pt x="775" y="9"/>
                  </a:lnTo>
                  <a:lnTo>
                    <a:pt x="779" y="17"/>
                  </a:lnTo>
                  <a:lnTo>
                    <a:pt x="784" y="25"/>
                  </a:lnTo>
                  <a:lnTo>
                    <a:pt x="788" y="32"/>
                  </a:lnTo>
                  <a:lnTo>
                    <a:pt x="794" y="40"/>
                  </a:lnTo>
                  <a:lnTo>
                    <a:pt x="798" y="48"/>
                  </a:lnTo>
                  <a:lnTo>
                    <a:pt x="803" y="55"/>
                  </a:lnTo>
                  <a:lnTo>
                    <a:pt x="807" y="64"/>
                  </a:lnTo>
                  <a:lnTo>
                    <a:pt x="811" y="90"/>
                  </a:lnTo>
                  <a:lnTo>
                    <a:pt x="815" y="117"/>
                  </a:lnTo>
                  <a:lnTo>
                    <a:pt x="819" y="143"/>
                  </a:lnTo>
                  <a:lnTo>
                    <a:pt x="823" y="170"/>
                  </a:lnTo>
                  <a:lnTo>
                    <a:pt x="823" y="197"/>
                  </a:lnTo>
                  <a:lnTo>
                    <a:pt x="823" y="225"/>
                  </a:lnTo>
                  <a:lnTo>
                    <a:pt x="823" y="252"/>
                  </a:lnTo>
                  <a:lnTo>
                    <a:pt x="823" y="280"/>
                  </a:lnTo>
                  <a:lnTo>
                    <a:pt x="821" y="307"/>
                  </a:lnTo>
                  <a:lnTo>
                    <a:pt x="818" y="335"/>
                  </a:lnTo>
                  <a:lnTo>
                    <a:pt x="815" y="362"/>
                  </a:lnTo>
                  <a:lnTo>
                    <a:pt x="813" y="390"/>
                  </a:lnTo>
                  <a:lnTo>
                    <a:pt x="787" y="394"/>
                  </a:lnTo>
                  <a:lnTo>
                    <a:pt x="762" y="399"/>
                  </a:lnTo>
                  <a:lnTo>
                    <a:pt x="738" y="403"/>
                  </a:lnTo>
                  <a:lnTo>
                    <a:pt x="712" y="408"/>
                  </a:lnTo>
                  <a:lnTo>
                    <a:pt x="687" y="412"/>
                  </a:lnTo>
                  <a:lnTo>
                    <a:pt x="661" y="416"/>
                  </a:lnTo>
                  <a:lnTo>
                    <a:pt x="636" y="421"/>
                  </a:lnTo>
                  <a:lnTo>
                    <a:pt x="611" y="425"/>
                  </a:lnTo>
                  <a:lnTo>
                    <a:pt x="586" y="430"/>
                  </a:lnTo>
                  <a:lnTo>
                    <a:pt x="560" y="434"/>
                  </a:lnTo>
                  <a:lnTo>
                    <a:pt x="535" y="439"/>
                  </a:lnTo>
                  <a:lnTo>
                    <a:pt x="510" y="444"/>
                  </a:lnTo>
                  <a:lnTo>
                    <a:pt x="484" y="448"/>
                  </a:lnTo>
                  <a:lnTo>
                    <a:pt x="459" y="453"/>
                  </a:lnTo>
                  <a:lnTo>
                    <a:pt x="434" y="457"/>
                  </a:lnTo>
                  <a:lnTo>
                    <a:pt x="409" y="461"/>
                  </a:lnTo>
                  <a:lnTo>
                    <a:pt x="383" y="466"/>
                  </a:lnTo>
                  <a:lnTo>
                    <a:pt x="358" y="470"/>
                  </a:lnTo>
                  <a:lnTo>
                    <a:pt x="333" y="475"/>
                  </a:lnTo>
                  <a:lnTo>
                    <a:pt x="307" y="479"/>
                  </a:lnTo>
                  <a:lnTo>
                    <a:pt x="282" y="484"/>
                  </a:lnTo>
                  <a:lnTo>
                    <a:pt x="256" y="488"/>
                  </a:lnTo>
                  <a:lnTo>
                    <a:pt x="231" y="493"/>
                  </a:lnTo>
                  <a:lnTo>
                    <a:pt x="205" y="498"/>
                  </a:lnTo>
                  <a:lnTo>
                    <a:pt x="180" y="502"/>
                  </a:lnTo>
                  <a:lnTo>
                    <a:pt x="154" y="507"/>
                  </a:lnTo>
                  <a:lnTo>
                    <a:pt x="129" y="511"/>
                  </a:lnTo>
                  <a:lnTo>
                    <a:pt x="104" y="515"/>
                  </a:lnTo>
                  <a:lnTo>
                    <a:pt x="78" y="520"/>
                  </a:lnTo>
                  <a:lnTo>
                    <a:pt x="53" y="524"/>
                  </a:lnTo>
                  <a:lnTo>
                    <a:pt x="27" y="529"/>
                  </a:lnTo>
                  <a:lnTo>
                    <a:pt x="2" y="533"/>
                  </a:lnTo>
                  <a:lnTo>
                    <a:pt x="6" y="501"/>
                  </a:lnTo>
                  <a:lnTo>
                    <a:pt x="10" y="469"/>
                  </a:lnTo>
                  <a:lnTo>
                    <a:pt x="14" y="436"/>
                  </a:lnTo>
                  <a:lnTo>
                    <a:pt x="18" y="405"/>
                  </a:lnTo>
                  <a:lnTo>
                    <a:pt x="16" y="369"/>
                  </a:lnTo>
                  <a:lnTo>
                    <a:pt x="15" y="334"/>
                  </a:lnTo>
                  <a:lnTo>
                    <a:pt x="13" y="299"/>
                  </a:lnTo>
                  <a:lnTo>
                    <a:pt x="12" y="263"/>
                  </a:lnTo>
                  <a:lnTo>
                    <a:pt x="9" y="238"/>
                  </a:lnTo>
                  <a:lnTo>
                    <a:pt x="6" y="213"/>
                  </a:lnTo>
                  <a:lnTo>
                    <a:pt x="3" y="189"/>
                  </a:lnTo>
                  <a:lnTo>
                    <a:pt x="0" y="163"/>
                  </a:lnTo>
                  <a:close/>
                </a:path>
              </a:pathLst>
            </a:custGeom>
            <a:solidFill>
              <a:srgbClr val="914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8" name="Freeform 299">
              <a:extLst>
                <a:ext uri="{FF2B5EF4-FFF2-40B4-BE49-F238E27FC236}">
                  <a16:creationId xmlns:a16="http://schemas.microsoft.com/office/drawing/2014/main" id="{E898AAD9-889E-4BBC-A46F-E99C93C555F5}"/>
                </a:ext>
              </a:extLst>
            </p:cNvPr>
            <p:cNvSpPr>
              <a:spLocks/>
            </p:cNvSpPr>
            <p:nvPr/>
          </p:nvSpPr>
          <p:spPr bwMode="auto">
            <a:xfrm>
              <a:off x="2595" y="2385"/>
              <a:ext cx="206" cy="127"/>
            </a:xfrm>
            <a:custGeom>
              <a:avLst/>
              <a:gdLst>
                <a:gd name="T0" fmla="*/ 0 w 823"/>
                <a:gd name="T1" fmla="*/ 0 h 509"/>
                <a:gd name="T2" fmla="*/ 0 w 823"/>
                <a:gd name="T3" fmla="*/ 0 h 509"/>
                <a:gd name="T4" fmla="*/ 0 w 823"/>
                <a:gd name="T5" fmla="*/ 0 h 509"/>
                <a:gd name="T6" fmla="*/ 0 w 823"/>
                <a:gd name="T7" fmla="*/ 0 h 509"/>
                <a:gd name="T8" fmla="*/ 0 w 823"/>
                <a:gd name="T9" fmla="*/ 0 h 509"/>
                <a:gd name="T10" fmla="*/ 0 w 823"/>
                <a:gd name="T11" fmla="*/ 0 h 509"/>
                <a:gd name="T12" fmla="*/ 0 w 823"/>
                <a:gd name="T13" fmla="*/ 0 h 509"/>
                <a:gd name="T14" fmla="*/ 0 w 823"/>
                <a:gd name="T15" fmla="*/ 0 h 509"/>
                <a:gd name="T16" fmla="*/ 0 w 823"/>
                <a:gd name="T17" fmla="*/ 0 h 509"/>
                <a:gd name="T18" fmla="*/ 0 w 823"/>
                <a:gd name="T19" fmla="*/ 0 h 509"/>
                <a:gd name="T20" fmla="*/ 0 w 823"/>
                <a:gd name="T21" fmla="*/ 0 h 509"/>
                <a:gd name="T22" fmla="*/ 0 w 823"/>
                <a:gd name="T23" fmla="*/ 0 h 509"/>
                <a:gd name="T24" fmla="*/ 0 w 823"/>
                <a:gd name="T25" fmla="*/ 0 h 509"/>
                <a:gd name="T26" fmla="*/ 0 w 823"/>
                <a:gd name="T27" fmla="*/ 0 h 509"/>
                <a:gd name="T28" fmla="*/ 0 w 823"/>
                <a:gd name="T29" fmla="*/ 0 h 509"/>
                <a:gd name="T30" fmla="*/ 0 w 823"/>
                <a:gd name="T31" fmla="*/ 0 h 509"/>
                <a:gd name="T32" fmla="*/ 0 w 823"/>
                <a:gd name="T33" fmla="*/ 0 h 509"/>
                <a:gd name="T34" fmla="*/ 0 w 823"/>
                <a:gd name="T35" fmla="*/ 0 h 509"/>
                <a:gd name="T36" fmla="*/ 0 w 823"/>
                <a:gd name="T37" fmla="*/ 0 h 509"/>
                <a:gd name="T38" fmla="*/ 0 w 823"/>
                <a:gd name="T39" fmla="*/ 0 h 509"/>
                <a:gd name="T40" fmla="*/ 0 w 823"/>
                <a:gd name="T41" fmla="*/ 0 h 509"/>
                <a:gd name="T42" fmla="*/ 0 w 823"/>
                <a:gd name="T43" fmla="*/ 0 h 509"/>
                <a:gd name="T44" fmla="*/ 0 w 823"/>
                <a:gd name="T45" fmla="*/ 0 h 509"/>
                <a:gd name="T46" fmla="*/ 0 w 823"/>
                <a:gd name="T47" fmla="*/ 0 h 509"/>
                <a:gd name="T48" fmla="*/ 0 w 823"/>
                <a:gd name="T49" fmla="*/ 0 h 509"/>
                <a:gd name="T50" fmla="*/ 0 w 823"/>
                <a:gd name="T51" fmla="*/ 0 h 509"/>
                <a:gd name="T52" fmla="*/ 0 w 823"/>
                <a:gd name="T53" fmla="*/ 0 h 509"/>
                <a:gd name="T54" fmla="*/ 0 w 823"/>
                <a:gd name="T55" fmla="*/ 0 h 509"/>
                <a:gd name="T56" fmla="*/ 0 w 823"/>
                <a:gd name="T57" fmla="*/ 0 h 509"/>
                <a:gd name="T58" fmla="*/ 0 w 823"/>
                <a:gd name="T59" fmla="*/ 0 h 509"/>
                <a:gd name="T60" fmla="*/ 0 w 823"/>
                <a:gd name="T61" fmla="*/ 0 h 509"/>
                <a:gd name="T62" fmla="*/ 0 w 823"/>
                <a:gd name="T63" fmla="*/ 0 h 509"/>
                <a:gd name="T64" fmla="*/ 0 w 823"/>
                <a:gd name="T65" fmla="*/ 0 h 509"/>
                <a:gd name="T66" fmla="*/ 0 w 823"/>
                <a:gd name="T67" fmla="*/ 0 h 509"/>
                <a:gd name="T68" fmla="*/ 0 w 823"/>
                <a:gd name="T69" fmla="*/ 0 h 509"/>
                <a:gd name="T70" fmla="*/ 0 w 823"/>
                <a:gd name="T71" fmla="*/ 0 h 509"/>
                <a:gd name="T72" fmla="*/ 0 w 823"/>
                <a:gd name="T73" fmla="*/ 0 h 509"/>
                <a:gd name="T74" fmla="*/ 0 w 823"/>
                <a:gd name="T75" fmla="*/ 0 h 509"/>
                <a:gd name="T76" fmla="*/ 0 w 823"/>
                <a:gd name="T77" fmla="*/ 0 h 509"/>
                <a:gd name="T78" fmla="*/ 0 w 823"/>
                <a:gd name="T79" fmla="*/ 0 h 509"/>
                <a:gd name="T80" fmla="*/ 0 w 823"/>
                <a:gd name="T81" fmla="*/ 0 h 509"/>
                <a:gd name="T82" fmla="*/ 0 w 823"/>
                <a:gd name="T83" fmla="*/ 0 h 509"/>
                <a:gd name="T84" fmla="*/ 0 w 823"/>
                <a:gd name="T85" fmla="*/ 0 h 509"/>
                <a:gd name="T86" fmla="*/ 0 w 823"/>
                <a:gd name="T87" fmla="*/ 0 h 509"/>
                <a:gd name="T88" fmla="*/ 0 w 823"/>
                <a:gd name="T89" fmla="*/ 0 h 509"/>
                <a:gd name="T90" fmla="*/ 0 w 823"/>
                <a:gd name="T91" fmla="*/ 0 h 509"/>
                <a:gd name="T92" fmla="*/ 0 w 823"/>
                <a:gd name="T93" fmla="*/ 0 h 509"/>
                <a:gd name="T94" fmla="*/ 0 w 823"/>
                <a:gd name="T95" fmla="*/ 0 h 5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23" h="509">
                  <a:moveTo>
                    <a:pt x="0" y="163"/>
                  </a:moveTo>
                  <a:lnTo>
                    <a:pt x="24" y="158"/>
                  </a:lnTo>
                  <a:lnTo>
                    <a:pt x="49" y="152"/>
                  </a:lnTo>
                  <a:lnTo>
                    <a:pt x="72" y="147"/>
                  </a:lnTo>
                  <a:lnTo>
                    <a:pt x="96" y="142"/>
                  </a:lnTo>
                  <a:lnTo>
                    <a:pt x="121" y="137"/>
                  </a:lnTo>
                  <a:lnTo>
                    <a:pt x="145" y="132"/>
                  </a:lnTo>
                  <a:lnTo>
                    <a:pt x="170" y="127"/>
                  </a:lnTo>
                  <a:lnTo>
                    <a:pt x="193" y="122"/>
                  </a:lnTo>
                  <a:lnTo>
                    <a:pt x="218" y="117"/>
                  </a:lnTo>
                  <a:lnTo>
                    <a:pt x="242" y="112"/>
                  </a:lnTo>
                  <a:lnTo>
                    <a:pt x="266" y="107"/>
                  </a:lnTo>
                  <a:lnTo>
                    <a:pt x="291" y="101"/>
                  </a:lnTo>
                  <a:lnTo>
                    <a:pt x="314" y="96"/>
                  </a:lnTo>
                  <a:lnTo>
                    <a:pt x="339" y="91"/>
                  </a:lnTo>
                  <a:lnTo>
                    <a:pt x="363" y="86"/>
                  </a:lnTo>
                  <a:lnTo>
                    <a:pt x="387" y="81"/>
                  </a:lnTo>
                  <a:lnTo>
                    <a:pt x="412" y="76"/>
                  </a:lnTo>
                  <a:lnTo>
                    <a:pt x="435" y="71"/>
                  </a:lnTo>
                  <a:lnTo>
                    <a:pt x="460" y="66"/>
                  </a:lnTo>
                  <a:lnTo>
                    <a:pt x="484" y="61"/>
                  </a:lnTo>
                  <a:lnTo>
                    <a:pt x="508" y="56"/>
                  </a:lnTo>
                  <a:lnTo>
                    <a:pt x="532" y="51"/>
                  </a:lnTo>
                  <a:lnTo>
                    <a:pt x="556" y="45"/>
                  </a:lnTo>
                  <a:lnTo>
                    <a:pt x="581" y="40"/>
                  </a:lnTo>
                  <a:lnTo>
                    <a:pt x="604" y="35"/>
                  </a:lnTo>
                  <a:lnTo>
                    <a:pt x="629" y="30"/>
                  </a:lnTo>
                  <a:lnTo>
                    <a:pt x="653" y="25"/>
                  </a:lnTo>
                  <a:lnTo>
                    <a:pt x="677" y="20"/>
                  </a:lnTo>
                  <a:lnTo>
                    <a:pt x="701" y="15"/>
                  </a:lnTo>
                  <a:lnTo>
                    <a:pt x="725" y="10"/>
                  </a:lnTo>
                  <a:lnTo>
                    <a:pt x="749" y="5"/>
                  </a:lnTo>
                  <a:lnTo>
                    <a:pt x="773" y="0"/>
                  </a:lnTo>
                  <a:lnTo>
                    <a:pt x="777" y="7"/>
                  </a:lnTo>
                  <a:lnTo>
                    <a:pt x="781" y="14"/>
                  </a:lnTo>
                  <a:lnTo>
                    <a:pt x="785" y="21"/>
                  </a:lnTo>
                  <a:lnTo>
                    <a:pt x="790" y="28"/>
                  </a:lnTo>
                  <a:lnTo>
                    <a:pt x="795" y="36"/>
                  </a:lnTo>
                  <a:lnTo>
                    <a:pt x="799" y="43"/>
                  </a:lnTo>
                  <a:lnTo>
                    <a:pt x="803" y="51"/>
                  </a:lnTo>
                  <a:lnTo>
                    <a:pt x="807" y="58"/>
                  </a:lnTo>
                  <a:lnTo>
                    <a:pt x="811" y="83"/>
                  </a:lnTo>
                  <a:lnTo>
                    <a:pt x="815" y="109"/>
                  </a:lnTo>
                  <a:lnTo>
                    <a:pt x="818" y="135"/>
                  </a:lnTo>
                  <a:lnTo>
                    <a:pt x="822" y="161"/>
                  </a:lnTo>
                  <a:lnTo>
                    <a:pt x="823" y="186"/>
                  </a:lnTo>
                  <a:lnTo>
                    <a:pt x="823" y="211"/>
                  </a:lnTo>
                  <a:lnTo>
                    <a:pt x="823" y="236"/>
                  </a:lnTo>
                  <a:lnTo>
                    <a:pt x="823" y="261"/>
                  </a:lnTo>
                  <a:lnTo>
                    <a:pt x="820" y="287"/>
                  </a:lnTo>
                  <a:lnTo>
                    <a:pt x="818" y="313"/>
                  </a:lnTo>
                  <a:lnTo>
                    <a:pt x="815" y="339"/>
                  </a:lnTo>
                  <a:lnTo>
                    <a:pt x="812" y="363"/>
                  </a:lnTo>
                  <a:lnTo>
                    <a:pt x="786" y="367"/>
                  </a:lnTo>
                  <a:lnTo>
                    <a:pt x="761" y="373"/>
                  </a:lnTo>
                  <a:lnTo>
                    <a:pt x="737" y="377"/>
                  </a:lnTo>
                  <a:lnTo>
                    <a:pt x="711" y="382"/>
                  </a:lnTo>
                  <a:lnTo>
                    <a:pt x="686" y="386"/>
                  </a:lnTo>
                  <a:lnTo>
                    <a:pt x="660" y="391"/>
                  </a:lnTo>
                  <a:lnTo>
                    <a:pt x="636" y="395"/>
                  </a:lnTo>
                  <a:lnTo>
                    <a:pt x="610" y="399"/>
                  </a:lnTo>
                  <a:lnTo>
                    <a:pt x="585" y="404"/>
                  </a:lnTo>
                  <a:lnTo>
                    <a:pt x="559" y="408"/>
                  </a:lnTo>
                  <a:lnTo>
                    <a:pt x="534" y="413"/>
                  </a:lnTo>
                  <a:lnTo>
                    <a:pt x="510" y="417"/>
                  </a:lnTo>
                  <a:lnTo>
                    <a:pt x="484" y="422"/>
                  </a:lnTo>
                  <a:lnTo>
                    <a:pt x="459" y="427"/>
                  </a:lnTo>
                  <a:lnTo>
                    <a:pt x="433" y="432"/>
                  </a:lnTo>
                  <a:lnTo>
                    <a:pt x="408" y="436"/>
                  </a:lnTo>
                  <a:lnTo>
                    <a:pt x="382" y="441"/>
                  </a:lnTo>
                  <a:lnTo>
                    <a:pt x="357" y="445"/>
                  </a:lnTo>
                  <a:lnTo>
                    <a:pt x="331" y="450"/>
                  </a:lnTo>
                  <a:lnTo>
                    <a:pt x="307" y="454"/>
                  </a:lnTo>
                  <a:lnTo>
                    <a:pt x="282" y="459"/>
                  </a:lnTo>
                  <a:lnTo>
                    <a:pt x="256" y="463"/>
                  </a:lnTo>
                  <a:lnTo>
                    <a:pt x="231" y="468"/>
                  </a:lnTo>
                  <a:lnTo>
                    <a:pt x="205" y="472"/>
                  </a:lnTo>
                  <a:lnTo>
                    <a:pt x="180" y="477"/>
                  </a:lnTo>
                  <a:lnTo>
                    <a:pt x="154" y="482"/>
                  </a:lnTo>
                  <a:lnTo>
                    <a:pt x="129" y="487"/>
                  </a:lnTo>
                  <a:lnTo>
                    <a:pt x="104" y="491"/>
                  </a:lnTo>
                  <a:lnTo>
                    <a:pt x="78" y="496"/>
                  </a:lnTo>
                  <a:lnTo>
                    <a:pt x="53" y="500"/>
                  </a:lnTo>
                  <a:lnTo>
                    <a:pt x="27" y="505"/>
                  </a:lnTo>
                  <a:lnTo>
                    <a:pt x="2" y="509"/>
                  </a:lnTo>
                  <a:lnTo>
                    <a:pt x="6" y="479"/>
                  </a:lnTo>
                  <a:lnTo>
                    <a:pt x="10" y="448"/>
                  </a:lnTo>
                  <a:lnTo>
                    <a:pt x="14" y="418"/>
                  </a:lnTo>
                  <a:lnTo>
                    <a:pt x="18" y="388"/>
                  </a:lnTo>
                  <a:lnTo>
                    <a:pt x="16" y="354"/>
                  </a:lnTo>
                  <a:lnTo>
                    <a:pt x="15" y="322"/>
                  </a:lnTo>
                  <a:lnTo>
                    <a:pt x="14" y="289"/>
                  </a:lnTo>
                  <a:lnTo>
                    <a:pt x="13" y="255"/>
                  </a:lnTo>
                  <a:lnTo>
                    <a:pt x="9" y="232"/>
                  </a:lnTo>
                  <a:lnTo>
                    <a:pt x="6" y="208"/>
                  </a:lnTo>
                  <a:lnTo>
                    <a:pt x="3" y="186"/>
                  </a:lnTo>
                  <a:lnTo>
                    <a:pt x="0" y="163"/>
                  </a:lnTo>
                  <a:close/>
                </a:path>
              </a:pathLst>
            </a:custGeom>
            <a:solidFill>
              <a:srgbClr val="93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9" name="Freeform 300">
              <a:extLst>
                <a:ext uri="{FF2B5EF4-FFF2-40B4-BE49-F238E27FC236}">
                  <a16:creationId xmlns:a16="http://schemas.microsoft.com/office/drawing/2014/main" id="{F4C1DB73-E764-443A-B207-CA1B74233727}"/>
                </a:ext>
              </a:extLst>
            </p:cNvPr>
            <p:cNvSpPr>
              <a:spLocks/>
            </p:cNvSpPr>
            <p:nvPr/>
          </p:nvSpPr>
          <p:spPr bwMode="auto">
            <a:xfrm>
              <a:off x="2595" y="2387"/>
              <a:ext cx="206" cy="122"/>
            </a:xfrm>
            <a:custGeom>
              <a:avLst/>
              <a:gdLst>
                <a:gd name="T0" fmla="*/ 0 w 822"/>
                <a:gd name="T1" fmla="*/ 0 h 487"/>
                <a:gd name="T2" fmla="*/ 0 w 822"/>
                <a:gd name="T3" fmla="*/ 0 h 487"/>
                <a:gd name="T4" fmla="*/ 0 w 822"/>
                <a:gd name="T5" fmla="*/ 0 h 487"/>
                <a:gd name="T6" fmla="*/ 0 w 822"/>
                <a:gd name="T7" fmla="*/ 0 h 487"/>
                <a:gd name="T8" fmla="*/ 0 w 822"/>
                <a:gd name="T9" fmla="*/ 0 h 487"/>
                <a:gd name="T10" fmla="*/ 0 w 822"/>
                <a:gd name="T11" fmla="*/ 0 h 487"/>
                <a:gd name="T12" fmla="*/ 0 w 822"/>
                <a:gd name="T13" fmla="*/ 0 h 487"/>
                <a:gd name="T14" fmla="*/ 0 w 822"/>
                <a:gd name="T15" fmla="*/ 0 h 487"/>
                <a:gd name="T16" fmla="*/ 0 w 822"/>
                <a:gd name="T17" fmla="*/ 0 h 487"/>
                <a:gd name="T18" fmla="*/ 0 w 822"/>
                <a:gd name="T19" fmla="*/ 0 h 487"/>
                <a:gd name="T20" fmla="*/ 0 w 822"/>
                <a:gd name="T21" fmla="*/ 0 h 487"/>
                <a:gd name="T22" fmla="*/ 0 w 822"/>
                <a:gd name="T23" fmla="*/ 0 h 487"/>
                <a:gd name="T24" fmla="*/ 0 w 822"/>
                <a:gd name="T25" fmla="*/ 0 h 487"/>
                <a:gd name="T26" fmla="*/ 0 w 822"/>
                <a:gd name="T27" fmla="*/ 0 h 487"/>
                <a:gd name="T28" fmla="*/ 0 w 822"/>
                <a:gd name="T29" fmla="*/ 0 h 487"/>
                <a:gd name="T30" fmla="*/ 0 w 822"/>
                <a:gd name="T31" fmla="*/ 0 h 487"/>
                <a:gd name="T32" fmla="*/ 0 w 822"/>
                <a:gd name="T33" fmla="*/ 0 h 487"/>
                <a:gd name="T34" fmla="*/ 0 w 822"/>
                <a:gd name="T35" fmla="*/ 0 h 487"/>
                <a:gd name="T36" fmla="*/ 0 w 822"/>
                <a:gd name="T37" fmla="*/ 0 h 487"/>
                <a:gd name="T38" fmla="*/ 0 w 822"/>
                <a:gd name="T39" fmla="*/ 0 h 487"/>
                <a:gd name="T40" fmla="*/ 0 w 822"/>
                <a:gd name="T41" fmla="*/ 0 h 487"/>
                <a:gd name="T42" fmla="*/ 0 w 822"/>
                <a:gd name="T43" fmla="*/ 0 h 487"/>
                <a:gd name="T44" fmla="*/ 0 w 822"/>
                <a:gd name="T45" fmla="*/ 0 h 487"/>
                <a:gd name="T46" fmla="*/ 0 w 822"/>
                <a:gd name="T47" fmla="*/ 0 h 487"/>
                <a:gd name="T48" fmla="*/ 0 w 822"/>
                <a:gd name="T49" fmla="*/ 0 h 487"/>
                <a:gd name="T50" fmla="*/ 0 w 822"/>
                <a:gd name="T51" fmla="*/ 0 h 487"/>
                <a:gd name="T52" fmla="*/ 0 w 822"/>
                <a:gd name="T53" fmla="*/ 0 h 487"/>
                <a:gd name="T54" fmla="*/ 0 w 822"/>
                <a:gd name="T55" fmla="*/ 0 h 487"/>
                <a:gd name="T56" fmla="*/ 0 w 822"/>
                <a:gd name="T57" fmla="*/ 0 h 487"/>
                <a:gd name="T58" fmla="*/ 0 w 822"/>
                <a:gd name="T59" fmla="*/ 0 h 487"/>
                <a:gd name="T60" fmla="*/ 0 w 822"/>
                <a:gd name="T61" fmla="*/ 0 h 487"/>
                <a:gd name="T62" fmla="*/ 0 w 822"/>
                <a:gd name="T63" fmla="*/ 0 h 487"/>
                <a:gd name="T64" fmla="*/ 0 w 822"/>
                <a:gd name="T65" fmla="*/ 0 h 487"/>
                <a:gd name="T66" fmla="*/ 0 w 822"/>
                <a:gd name="T67" fmla="*/ 0 h 487"/>
                <a:gd name="T68" fmla="*/ 0 w 822"/>
                <a:gd name="T69" fmla="*/ 0 h 487"/>
                <a:gd name="T70" fmla="*/ 0 w 822"/>
                <a:gd name="T71" fmla="*/ 0 h 487"/>
                <a:gd name="T72" fmla="*/ 0 w 822"/>
                <a:gd name="T73" fmla="*/ 0 h 487"/>
                <a:gd name="T74" fmla="*/ 0 w 822"/>
                <a:gd name="T75" fmla="*/ 0 h 487"/>
                <a:gd name="T76" fmla="*/ 0 w 822"/>
                <a:gd name="T77" fmla="*/ 0 h 487"/>
                <a:gd name="T78" fmla="*/ 0 w 822"/>
                <a:gd name="T79" fmla="*/ 0 h 487"/>
                <a:gd name="T80" fmla="*/ 0 w 822"/>
                <a:gd name="T81" fmla="*/ 0 h 487"/>
                <a:gd name="T82" fmla="*/ 0 w 822"/>
                <a:gd name="T83" fmla="*/ 0 h 487"/>
                <a:gd name="T84" fmla="*/ 0 w 822"/>
                <a:gd name="T85" fmla="*/ 0 h 487"/>
                <a:gd name="T86" fmla="*/ 0 w 822"/>
                <a:gd name="T87" fmla="*/ 0 h 487"/>
                <a:gd name="T88" fmla="*/ 0 w 822"/>
                <a:gd name="T89" fmla="*/ 0 h 487"/>
                <a:gd name="T90" fmla="*/ 0 w 822"/>
                <a:gd name="T91" fmla="*/ 0 h 487"/>
                <a:gd name="T92" fmla="*/ 0 w 822"/>
                <a:gd name="T93" fmla="*/ 0 h 487"/>
                <a:gd name="T94" fmla="*/ 0 w 822"/>
                <a:gd name="T95" fmla="*/ 0 h 4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22" h="487">
                  <a:moveTo>
                    <a:pt x="0" y="163"/>
                  </a:moveTo>
                  <a:lnTo>
                    <a:pt x="24" y="158"/>
                  </a:lnTo>
                  <a:lnTo>
                    <a:pt x="49" y="153"/>
                  </a:lnTo>
                  <a:lnTo>
                    <a:pt x="72" y="148"/>
                  </a:lnTo>
                  <a:lnTo>
                    <a:pt x="96" y="142"/>
                  </a:lnTo>
                  <a:lnTo>
                    <a:pt x="121" y="137"/>
                  </a:lnTo>
                  <a:lnTo>
                    <a:pt x="145" y="132"/>
                  </a:lnTo>
                  <a:lnTo>
                    <a:pt x="170" y="127"/>
                  </a:lnTo>
                  <a:lnTo>
                    <a:pt x="194" y="122"/>
                  </a:lnTo>
                  <a:lnTo>
                    <a:pt x="218" y="117"/>
                  </a:lnTo>
                  <a:lnTo>
                    <a:pt x="242" y="112"/>
                  </a:lnTo>
                  <a:lnTo>
                    <a:pt x="266" y="107"/>
                  </a:lnTo>
                  <a:lnTo>
                    <a:pt x="291" y="102"/>
                  </a:lnTo>
                  <a:lnTo>
                    <a:pt x="315" y="97"/>
                  </a:lnTo>
                  <a:lnTo>
                    <a:pt x="340" y="91"/>
                  </a:lnTo>
                  <a:lnTo>
                    <a:pt x="363" y="86"/>
                  </a:lnTo>
                  <a:lnTo>
                    <a:pt x="387" y="81"/>
                  </a:lnTo>
                  <a:lnTo>
                    <a:pt x="412" y="76"/>
                  </a:lnTo>
                  <a:lnTo>
                    <a:pt x="436" y="71"/>
                  </a:lnTo>
                  <a:lnTo>
                    <a:pt x="461" y="66"/>
                  </a:lnTo>
                  <a:lnTo>
                    <a:pt x="484" y="61"/>
                  </a:lnTo>
                  <a:lnTo>
                    <a:pt x="509" y="56"/>
                  </a:lnTo>
                  <a:lnTo>
                    <a:pt x="533" y="51"/>
                  </a:lnTo>
                  <a:lnTo>
                    <a:pt x="557" y="46"/>
                  </a:lnTo>
                  <a:lnTo>
                    <a:pt x="582" y="41"/>
                  </a:lnTo>
                  <a:lnTo>
                    <a:pt x="605" y="35"/>
                  </a:lnTo>
                  <a:lnTo>
                    <a:pt x="630" y="30"/>
                  </a:lnTo>
                  <a:lnTo>
                    <a:pt x="654" y="25"/>
                  </a:lnTo>
                  <a:lnTo>
                    <a:pt x="678" y="20"/>
                  </a:lnTo>
                  <a:lnTo>
                    <a:pt x="702" y="15"/>
                  </a:lnTo>
                  <a:lnTo>
                    <a:pt x="726" y="10"/>
                  </a:lnTo>
                  <a:lnTo>
                    <a:pt x="750" y="5"/>
                  </a:lnTo>
                  <a:lnTo>
                    <a:pt x="774" y="0"/>
                  </a:lnTo>
                  <a:lnTo>
                    <a:pt x="778" y="7"/>
                  </a:lnTo>
                  <a:lnTo>
                    <a:pt x="782" y="13"/>
                  </a:lnTo>
                  <a:lnTo>
                    <a:pt x="786" y="20"/>
                  </a:lnTo>
                  <a:lnTo>
                    <a:pt x="791" y="26"/>
                  </a:lnTo>
                  <a:lnTo>
                    <a:pt x="795" y="33"/>
                  </a:lnTo>
                  <a:lnTo>
                    <a:pt x="798" y="40"/>
                  </a:lnTo>
                  <a:lnTo>
                    <a:pt x="802" y="47"/>
                  </a:lnTo>
                  <a:lnTo>
                    <a:pt x="806" y="53"/>
                  </a:lnTo>
                  <a:lnTo>
                    <a:pt x="809" y="78"/>
                  </a:lnTo>
                  <a:lnTo>
                    <a:pt x="813" y="103"/>
                  </a:lnTo>
                  <a:lnTo>
                    <a:pt x="816" y="127"/>
                  </a:lnTo>
                  <a:lnTo>
                    <a:pt x="819" y="153"/>
                  </a:lnTo>
                  <a:lnTo>
                    <a:pt x="820" y="175"/>
                  </a:lnTo>
                  <a:lnTo>
                    <a:pt x="821" y="198"/>
                  </a:lnTo>
                  <a:lnTo>
                    <a:pt x="822" y="221"/>
                  </a:lnTo>
                  <a:lnTo>
                    <a:pt x="822" y="244"/>
                  </a:lnTo>
                  <a:lnTo>
                    <a:pt x="819" y="268"/>
                  </a:lnTo>
                  <a:lnTo>
                    <a:pt x="816" y="292"/>
                  </a:lnTo>
                  <a:lnTo>
                    <a:pt x="813" y="316"/>
                  </a:lnTo>
                  <a:lnTo>
                    <a:pt x="810" y="338"/>
                  </a:lnTo>
                  <a:lnTo>
                    <a:pt x="784" y="343"/>
                  </a:lnTo>
                  <a:lnTo>
                    <a:pt x="759" y="347"/>
                  </a:lnTo>
                  <a:lnTo>
                    <a:pt x="735" y="352"/>
                  </a:lnTo>
                  <a:lnTo>
                    <a:pt x="709" y="356"/>
                  </a:lnTo>
                  <a:lnTo>
                    <a:pt x="684" y="362"/>
                  </a:lnTo>
                  <a:lnTo>
                    <a:pt x="658" y="366"/>
                  </a:lnTo>
                  <a:lnTo>
                    <a:pt x="634" y="371"/>
                  </a:lnTo>
                  <a:lnTo>
                    <a:pt x="608" y="375"/>
                  </a:lnTo>
                  <a:lnTo>
                    <a:pt x="583" y="380"/>
                  </a:lnTo>
                  <a:lnTo>
                    <a:pt x="557" y="384"/>
                  </a:lnTo>
                  <a:lnTo>
                    <a:pt x="532" y="389"/>
                  </a:lnTo>
                  <a:lnTo>
                    <a:pt x="508" y="393"/>
                  </a:lnTo>
                  <a:lnTo>
                    <a:pt x="482" y="398"/>
                  </a:lnTo>
                  <a:lnTo>
                    <a:pt x="457" y="402"/>
                  </a:lnTo>
                  <a:lnTo>
                    <a:pt x="431" y="407"/>
                  </a:lnTo>
                  <a:lnTo>
                    <a:pt x="406" y="412"/>
                  </a:lnTo>
                  <a:lnTo>
                    <a:pt x="380" y="417"/>
                  </a:lnTo>
                  <a:lnTo>
                    <a:pt x="355" y="422"/>
                  </a:lnTo>
                  <a:lnTo>
                    <a:pt x="329" y="426"/>
                  </a:lnTo>
                  <a:lnTo>
                    <a:pt x="305" y="431"/>
                  </a:lnTo>
                  <a:lnTo>
                    <a:pt x="280" y="436"/>
                  </a:lnTo>
                  <a:lnTo>
                    <a:pt x="254" y="440"/>
                  </a:lnTo>
                  <a:lnTo>
                    <a:pt x="229" y="445"/>
                  </a:lnTo>
                  <a:lnTo>
                    <a:pt x="203" y="449"/>
                  </a:lnTo>
                  <a:lnTo>
                    <a:pt x="178" y="454"/>
                  </a:lnTo>
                  <a:lnTo>
                    <a:pt x="152" y="458"/>
                  </a:lnTo>
                  <a:lnTo>
                    <a:pt x="127" y="463"/>
                  </a:lnTo>
                  <a:lnTo>
                    <a:pt x="102" y="469"/>
                  </a:lnTo>
                  <a:lnTo>
                    <a:pt x="76" y="473"/>
                  </a:lnTo>
                  <a:lnTo>
                    <a:pt x="51" y="478"/>
                  </a:lnTo>
                  <a:lnTo>
                    <a:pt x="25" y="482"/>
                  </a:lnTo>
                  <a:lnTo>
                    <a:pt x="0" y="487"/>
                  </a:lnTo>
                  <a:lnTo>
                    <a:pt x="4" y="458"/>
                  </a:lnTo>
                  <a:lnTo>
                    <a:pt x="8" y="430"/>
                  </a:lnTo>
                  <a:lnTo>
                    <a:pt x="12" y="401"/>
                  </a:lnTo>
                  <a:lnTo>
                    <a:pt x="17" y="373"/>
                  </a:lnTo>
                  <a:lnTo>
                    <a:pt x="15" y="342"/>
                  </a:lnTo>
                  <a:lnTo>
                    <a:pt x="14" y="311"/>
                  </a:lnTo>
                  <a:lnTo>
                    <a:pt x="13" y="280"/>
                  </a:lnTo>
                  <a:lnTo>
                    <a:pt x="12" y="249"/>
                  </a:lnTo>
                  <a:lnTo>
                    <a:pt x="9" y="228"/>
                  </a:lnTo>
                  <a:lnTo>
                    <a:pt x="6" y="206"/>
                  </a:lnTo>
                  <a:lnTo>
                    <a:pt x="3" y="184"/>
                  </a:lnTo>
                  <a:lnTo>
                    <a:pt x="0" y="163"/>
                  </a:lnTo>
                  <a:close/>
                </a:path>
              </a:pathLst>
            </a:custGeom>
            <a:solidFill>
              <a:srgbClr val="994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0" name="Freeform 301">
              <a:extLst>
                <a:ext uri="{FF2B5EF4-FFF2-40B4-BE49-F238E27FC236}">
                  <a16:creationId xmlns:a16="http://schemas.microsoft.com/office/drawing/2014/main" id="{FFDB73F3-9732-4469-B99C-39DEE007790A}"/>
                </a:ext>
              </a:extLst>
            </p:cNvPr>
            <p:cNvSpPr>
              <a:spLocks/>
            </p:cNvSpPr>
            <p:nvPr/>
          </p:nvSpPr>
          <p:spPr bwMode="auto">
            <a:xfrm>
              <a:off x="2595" y="2391"/>
              <a:ext cx="206" cy="115"/>
            </a:xfrm>
            <a:custGeom>
              <a:avLst/>
              <a:gdLst>
                <a:gd name="T0" fmla="*/ 0 w 822"/>
                <a:gd name="T1" fmla="*/ 0 h 464"/>
                <a:gd name="T2" fmla="*/ 0 w 822"/>
                <a:gd name="T3" fmla="*/ 0 h 464"/>
                <a:gd name="T4" fmla="*/ 0 w 822"/>
                <a:gd name="T5" fmla="*/ 0 h 464"/>
                <a:gd name="T6" fmla="*/ 0 w 822"/>
                <a:gd name="T7" fmla="*/ 0 h 464"/>
                <a:gd name="T8" fmla="*/ 0 w 822"/>
                <a:gd name="T9" fmla="*/ 0 h 464"/>
                <a:gd name="T10" fmla="*/ 0 w 822"/>
                <a:gd name="T11" fmla="*/ 0 h 464"/>
                <a:gd name="T12" fmla="*/ 0 w 822"/>
                <a:gd name="T13" fmla="*/ 0 h 464"/>
                <a:gd name="T14" fmla="*/ 0 w 822"/>
                <a:gd name="T15" fmla="*/ 0 h 464"/>
                <a:gd name="T16" fmla="*/ 0 w 822"/>
                <a:gd name="T17" fmla="*/ 0 h 464"/>
                <a:gd name="T18" fmla="*/ 0 w 822"/>
                <a:gd name="T19" fmla="*/ 0 h 464"/>
                <a:gd name="T20" fmla="*/ 0 w 822"/>
                <a:gd name="T21" fmla="*/ 0 h 464"/>
                <a:gd name="T22" fmla="*/ 0 w 822"/>
                <a:gd name="T23" fmla="*/ 0 h 464"/>
                <a:gd name="T24" fmla="*/ 0 w 822"/>
                <a:gd name="T25" fmla="*/ 0 h 464"/>
                <a:gd name="T26" fmla="*/ 0 w 822"/>
                <a:gd name="T27" fmla="*/ 0 h 464"/>
                <a:gd name="T28" fmla="*/ 0 w 822"/>
                <a:gd name="T29" fmla="*/ 0 h 464"/>
                <a:gd name="T30" fmla="*/ 0 w 822"/>
                <a:gd name="T31" fmla="*/ 0 h 464"/>
                <a:gd name="T32" fmla="*/ 0 w 822"/>
                <a:gd name="T33" fmla="*/ 0 h 464"/>
                <a:gd name="T34" fmla="*/ 0 w 822"/>
                <a:gd name="T35" fmla="*/ 0 h 464"/>
                <a:gd name="T36" fmla="*/ 0 w 822"/>
                <a:gd name="T37" fmla="*/ 0 h 464"/>
                <a:gd name="T38" fmla="*/ 0 w 822"/>
                <a:gd name="T39" fmla="*/ 0 h 464"/>
                <a:gd name="T40" fmla="*/ 0 w 822"/>
                <a:gd name="T41" fmla="*/ 0 h 464"/>
                <a:gd name="T42" fmla="*/ 0 w 822"/>
                <a:gd name="T43" fmla="*/ 0 h 464"/>
                <a:gd name="T44" fmla="*/ 0 w 822"/>
                <a:gd name="T45" fmla="*/ 0 h 464"/>
                <a:gd name="T46" fmla="*/ 0 w 822"/>
                <a:gd name="T47" fmla="*/ 0 h 464"/>
                <a:gd name="T48" fmla="*/ 0 w 822"/>
                <a:gd name="T49" fmla="*/ 0 h 464"/>
                <a:gd name="T50" fmla="*/ 0 w 822"/>
                <a:gd name="T51" fmla="*/ 0 h 464"/>
                <a:gd name="T52" fmla="*/ 0 w 822"/>
                <a:gd name="T53" fmla="*/ 0 h 464"/>
                <a:gd name="T54" fmla="*/ 0 w 822"/>
                <a:gd name="T55" fmla="*/ 0 h 464"/>
                <a:gd name="T56" fmla="*/ 0 w 822"/>
                <a:gd name="T57" fmla="*/ 0 h 464"/>
                <a:gd name="T58" fmla="*/ 0 w 822"/>
                <a:gd name="T59" fmla="*/ 0 h 464"/>
                <a:gd name="T60" fmla="*/ 0 w 822"/>
                <a:gd name="T61" fmla="*/ 0 h 464"/>
                <a:gd name="T62" fmla="*/ 0 w 822"/>
                <a:gd name="T63" fmla="*/ 0 h 464"/>
                <a:gd name="T64" fmla="*/ 0 w 822"/>
                <a:gd name="T65" fmla="*/ 0 h 464"/>
                <a:gd name="T66" fmla="*/ 0 w 822"/>
                <a:gd name="T67" fmla="*/ 0 h 464"/>
                <a:gd name="T68" fmla="*/ 0 w 822"/>
                <a:gd name="T69" fmla="*/ 0 h 464"/>
                <a:gd name="T70" fmla="*/ 0 w 822"/>
                <a:gd name="T71" fmla="*/ 0 h 464"/>
                <a:gd name="T72" fmla="*/ 0 w 822"/>
                <a:gd name="T73" fmla="*/ 0 h 464"/>
                <a:gd name="T74" fmla="*/ 0 w 822"/>
                <a:gd name="T75" fmla="*/ 0 h 464"/>
                <a:gd name="T76" fmla="*/ 0 w 822"/>
                <a:gd name="T77" fmla="*/ 0 h 464"/>
                <a:gd name="T78" fmla="*/ 0 w 822"/>
                <a:gd name="T79" fmla="*/ 0 h 464"/>
                <a:gd name="T80" fmla="*/ 0 w 822"/>
                <a:gd name="T81" fmla="*/ 0 h 464"/>
                <a:gd name="T82" fmla="*/ 0 w 822"/>
                <a:gd name="T83" fmla="*/ 0 h 464"/>
                <a:gd name="T84" fmla="*/ 0 w 822"/>
                <a:gd name="T85" fmla="*/ 0 h 464"/>
                <a:gd name="T86" fmla="*/ 0 w 822"/>
                <a:gd name="T87" fmla="*/ 0 h 464"/>
                <a:gd name="T88" fmla="*/ 0 w 822"/>
                <a:gd name="T89" fmla="*/ 0 h 464"/>
                <a:gd name="T90" fmla="*/ 0 w 822"/>
                <a:gd name="T91" fmla="*/ 0 h 46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2" h="464">
                  <a:moveTo>
                    <a:pt x="0" y="162"/>
                  </a:moveTo>
                  <a:lnTo>
                    <a:pt x="24" y="157"/>
                  </a:lnTo>
                  <a:lnTo>
                    <a:pt x="49" y="152"/>
                  </a:lnTo>
                  <a:lnTo>
                    <a:pt x="73" y="147"/>
                  </a:lnTo>
                  <a:lnTo>
                    <a:pt x="97" y="142"/>
                  </a:lnTo>
                  <a:lnTo>
                    <a:pt x="122" y="137"/>
                  </a:lnTo>
                  <a:lnTo>
                    <a:pt x="146" y="131"/>
                  </a:lnTo>
                  <a:lnTo>
                    <a:pt x="170" y="126"/>
                  </a:lnTo>
                  <a:lnTo>
                    <a:pt x="194" y="121"/>
                  </a:lnTo>
                  <a:lnTo>
                    <a:pt x="219" y="116"/>
                  </a:lnTo>
                  <a:lnTo>
                    <a:pt x="243" y="111"/>
                  </a:lnTo>
                  <a:lnTo>
                    <a:pt x="267" y="106"/>
                  </a:lnTo>
                  <a:lnTo>
                    <a:pt x="292" y="101"/>
                  </a:lnTo>
                  <a:lnTo>
                    <a:pt x="316" y="96"/>
                  </a:lnTo>
                  <a:lnTo>
                    <a:pt x="341" y="91"/>
                  </a:lnTo>
                  <a:lnTo>
                    <a:pt x="365" y="86"/>
                  </a:lnTo>
                  <a:lnTo>
                    <a:pt x="390" y="81"/>
                  </a:lnTo>
                  <a:lnTo>
                    <a:pt x="414" y="76"/>
                  </a:lnTo>
                  <a:lnTo>
                    <a:pt x="438" y="71"/>
                  </a:lnTo>
                  <a:lnTo>
                    <a:pt x="462" y="66"/>
                  </a:lnTo>
                  <a:lnTo>
                    <a:pt x="486" y="61"/>
                  </a:lnTo>
                  <a:lnTo>
                    <a:pt x="511" y="56"/>
                  </a:lnTo>
                  <a:lnTo>
                    <a:pt x="535" y="51"/>
                  </a:lnTo>
                  <a:lnTo>
                    <a:pt x="559" y="46"/>
                  </a:lnTo>
                  <a:lnTo>
                    <a:pt x="584" y="41"/>
                  </a:lnTo>
                  <a:lnTo>
                    <a:pt x="608" y="36"/>
                  </a:lnTo>
                  <a:lnTo>
                    <a:pt x="632" y="31"/>
                  </a:lnTo>
                  <a:lnTo>
                    <a:pt x="656" y="25"/>
                  </a:lnTo>
                  <a:lnTo>
                    <a:pt x="681" y="20"/>
                  </a:lnTo>
                  <a:lnTo>
                    <a:pt x="705" y="15"/>
                  </a:lnTo>
                  <a:lnTo>
                    <a:pt x="729" y="10"/>
                  </a:lnTo>
                  <a:lnTo>
                    <a:pt x="753" y="5"/>
                  </a:lnTo>
                  <a:lnTo>
                    <a:pt x="777" y="0"/>
                  </a:lnTo>
                  <a:lnTo>
                    <a:pt x="784" y="11"/>
                  </a:lnTo>
                  <a:lnTo>
                    <a:pt x="792" y="23"/>
                  </a:lnTo>
                  <a:lnTo>
                    <a:pt x="799" y="36"/>
                  </a:lnTo>
                  <a:lnTo>
                    <a:pt x="806" y="47"/>
                  </a:lnTo>
                  <a:lnTo>
                    <a:pt x="809" y="71"/>
                  </a:lnTo>
                  <a:lnTo>
                    <a:pt x="812" y="96"/>
                  </a:lnTo>
                  <a:lnTo>
                    <a:pt x="815" y="120"/>
                  </a:lnTo>
                  <a:lnTo>
                    <a:pt x="818" y="144"/>
                  </a:lnTo>
                  <a:lnTo>
                    <a:pt x="819" y="164"/>
                  </a:lnTo>
                  <a:lnTo>
                    <a:pt x="820" y="184"/>
                  </a:lnTo>
                  <a:lnTo>
                    <a:pt x="821" y="206"/>
                  </a:lnTo>
                  <a:lnTo>
                    <a:pt x="822" y="226"/>
                  </a:lnTo>
                  <a:lnTo>
                    <a:pt x="818" y="249"/>
                  </a:lnTo>
                  <a:lnTo>
                    <a:pt x="815" y="270"/>
                  </a:lnTo>
                  <a:lnTo>
                    <a:pt x="812" y="291"/>
                  </a:lnTo>
                  <a:lnTo>
                    <a:pt x="809" y="312"/>
                  </a:lnTo>
                  <a:lnTo>
                    <a:pt x="783" y="317"/>
                  </a:lnTo>
                  <a:lnTo>
                    <a:pt x="758" y="321"/>
                  </a:lnTo>
                  <a:lnTo>
                    <a:pt x="734" y="326"/>
                  </a:lnTo>
                  <a:lnTo>
                    <a:pt x="708" y="331"/>
                  </a:lnTo>
                  <a:lnTo>
                    <a:pt x="683" y="335"/>
                  </a:lnTo>
                  <a:lnTo>
                    <a:pt x="657" y="340"/>
                  </a:lnTo>
                  <a:lnTo>
                    <a:pt x="633" y="345"/>
                  </a:lnTo>
                  <a:lnTo>
                    <a:pt x="607" y="350"/>
                  </a:lnTo>
                  <a:lnTo>
                    <a:pt x="582" y="355"/>
                  </a:lnTo>
                  <a:lnTo>
                    <a:pt x="556" y="360"/>
                  </a:lnTo>
                  <a:lnTo>
                    <a:pt x="532" y="364"/>
                  </a:lnTo>
                  <a:lnTo>
                    <a:pt x="507" y="369"/>
                  </a:lnTo>
                  <a:lnTo>
                    <a:pt x="481" y="374"/>
                  </a:lnTo>
                  <a:lnTo>
                    <a:pt x="456" y="378"/>
                  </a:lnTo>
                  <a:lnTo>
                    <a:pt x="430" y="383"/>
                  </a:lnTo>
                  <a:lnTo>
                    <a:pt x="406" y="387"/>
                  </a:lnTo>
                  <a:lnTo>
                    <a:pt x="380" y="392"/>
                  </a:lnTo>
                  <a:lnTo>
                    <a:pt x="355" y="397"/>
                  </a:lnTo>
                  <a:lnTo>
                    <a:pt x="329" y="402"/>
                  </a:lnTo>
                  <a:lnTo>
                    <a:pt x="304" y="407"/>
                  </a:lnTo>
                  <a:lnTo>
                    <a:pt x="279" y="412"/>
                  </a:lnTo>
                  <a:lnTo>
                    <a:pt x="254" y="416"/>
                  </a:lnTo>
                  <a:lnTo>
                    <a:pt x="229" y="421"/>
                  </a:lnTo>
                  <a:lnTo>
                    <a:pt x="203" y="426"/>
                  </a:lnTo>
                  <a:lnTo>
                    <a:pt x="178" y="430"/>
                  </a:lnTo>
                  <a:lnTo>
                    <a:pt x="152" y="435"/>
                  </a:lnTo>
                  <a:lnTo>
                    <a:pt x="127" y="440"/>
                  </a:lnTo>
                  <a:lnTo>
                    <a:pt x="102" y="444"/>
                  </a:lnTo>
                  <a:lnTo>
                    <a:pt x="76" y="449"/>
                  </a:lnTo>
                  <a:lnTo>
                    <a:pt x="51" y="454"/>
                  </a:lnTo>
                  <a:lnTo>
                    <a:pt x="25" y="459"/>
                  </a:lnTo>
                  <a:lnTo>
                    <a:pt x="0" y="464"/>
                  </a:lnTo>
                  <a:lnTo>
                    <a:pt x="4" y="437"/>
                  </a:lnTo>
                  <a:lnTo>
                    <a:pt x="8" y="410"/>
                  </a:lnTo>
                  <a:lnTo>
                    <a:pt x="11" y="382"/>
                  </a:lnTo>
                  <a:lnTo>
                    <a:pt x="15" y="356"/>
                  </a:lnTo>
                  <a:lnTo>
                    <a:pt x="14" y="327"/>
                  </a:lnTo>
                  <a:lnTo>
                    <a:pt x="14" y="300"/>
                  </a:lnTo>
                  <a:lnTo>
                    <a:pt x="13" y="271"/>
                  </a:lnTo>
                  <a:lnTo>
                    <a:pt x="12" y="243"/>
                  </a:lnTo>
                  <a:lnTo>
                    <a:pt x="9" y="222"/>
                  </a:lnTo>
                  <a:lnTo>
                    <a:pt x="6" y="202"/>
                  </a:lnTo>
                  <a:lnTo>
                    <a:pt x="3" y="182"/>
                  </a:lnTo>
                  <a:lnTo>
                    <a:pt x="0" y="162"/>
                  </a:lnTo>
                  <a:close/>
                </a:path>
              </a:pathLst>
            </a:custGeom>
            <a:solidFill>
              <a:srgbClr val="9B5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1" name="Freeform 302">
              <a:extLst>
                <a:ext uri="{FF2B5EF4-FFF2-40B4-BE49-F238E27FC236}">
                  <a16:creationId xmlns:a16="http://schemas.microsoft.com/office/drawing/2014/main" id="{46399843-805A-4900-9604-C4079B9CE2B8}"/>
                </a:ext>
              </a:extLst>
            </p:cNvPr>
            <p:cNvSpPr>
              <a:spLocks/>
            </p:cNvSpPr>
            <p:nvPr/>
          </p:nvSpPr>
          <p:spPr bwMode="auto">
            <a:xfrm>
              <a:off x="2595" y="2393"/>
              <a:ext cx="206" cy="110"/>
            </a:xfrm>
            <a:custGeom>
              <a:avLst/>
              <a:gdLst>
                <a:gd name="T0" fmla="*/ 0 w 822"/>
                <a:gd name="T1" fmla="*/ 0 h 440"/>
                <a:gd name="T2" fmla="*/ 0 w 822"/>
                <a:gd name="T3" fmla="*/ 0 h 440"/>
                <a:gd name="T4" fmla="*/ 0 w 822"/>
                <a:gd name="T5" fmla="*/ 0 h 440"/>
                <a:gd name="T6" fmla="*/ 0 w 822"/>
                <a:gd name="T7" fmla="*/ 0 h 440"/>
                <a:gd name="T8" fmla="*/ 0 w 822"/>
                <a:gd name="T9" fmla="*/ 0 h 440"/>
                <a:gd name="T10" fmla="*/ 0 w 822"/>
                <a:gd name="T11" fmla="*/ 0 h 440"/>
                <a:gd name="T12" fmla="*/ 0 w 822"/>
                <a:gd name="T13" fmla="*/ 0 h 440"/>
                <a:gd name="T14" fmla="*/ 0 w 822"/>
                <a:gd name="T15" fmla="*/ 0 h 440"/>
                <a:gd name="T16" fmla="*/ 0 w 822"/>
                <a:gd name="T17" fmla="*/ 0 h 440"/>
                <a:gd name="T18" fmla="*/ 0 w 822"/>
                <a:gd name="T19" fmla="*/ 0 h 440"/>
                <a:gd name="T20" fmla="*/ 0 w 822"/>
                <a:gd name="T21" fmla="*/ 0 h 440"/>
                <a:gd name="T22" fmla="*/ 0 w 822"/>
                <a:gd name="T23" fmla="*/ 0 h 440"/>
                <a:gd name="T24" fmla="*/ 0 w 822"/>
                <a:gd name="T25" fmla="*/ 0 h 440"/>
                <a:gd name="T26" fmla="*/ 0 w 822"/>
                <a:gd name="T27" fmla="*/ 0 h 440"/>
                <a:gd name="T28" fmla="*/ 0 w 822"/>
                <a:gd name="T29" fmla="*/ 0 h 440"/>
                <a:gd name="T30" fmla="*/ 0 w 822"/>
                <a:gd name="T31" fmla="*/ 0 h 440"/>
                <a:gd name="T32" fmla="*/ 0 w 822"/>
                <a:gd name="T33" fmla="*/ 0 h 440"/>
                <a:gd name="T34" fmla="*/ 0 w 822"/>
                <a:gd name="T35" fmla="*/ 0 h 440"/>
                <a:gd name="T36" fmla="*/ 0 w 822"/>
                <a:gd name="T37" fmla="*/ 0 h 440"/>
                <a:gd name="T38" fmla="*/ 0 w 822"/>
                <a:gd name="T39" fmla="*/ 0 h 440"/>
                <a:gd name="T40" fmla="*/ 0 w 822"/>
                <a:gd name="T41" fmla="*/ 0 h 440"/>
                <a:gd name="T42" fmla="*/ 0 w 822"/>
                <a:gd name="T43" fmla="*/ 0 h 440"/>
                <a:gd name="T44" fmla="*/ 0 w 822"/>
                <a:gd name="T45" fmla="*/ 0 h 440"/>
                <a:gd name="T46" fmla="*/ 0 w 822"/>
                <a:gd name="T47" fmla="*/ 0 h 440"/>
                <a:gd name="T48" fmla="*/ 0 w 822"/>
                <a:gd name="T49" fmla="*/ 0 h 440"/>
                <a:gd name="T50" fmla="*/ 0 w 822"/>
                <a:gd name="T51" fmla="*/ 0 h 440"/>
                <a:gd name="T52" fmla="*/ 0 w 822"/>
                <a:gd name="T53" fmla="*/ 0 h 440"/>
                <a:gd name="T54" fmla="*/ 0 w 822"/>
                <a:gd name="T55" fmla="*/ 0 h 440"/>
                <a:gd name="T56" fmla="*/ 0 w 822"/>
                <a:gd name="T57" fmla="*/ 0 h 440"/>
                <a:gd name="T58" fmla="*/ 0 w 822"/>
                <a:gd name="T59" fmla="*/ 0 h 440"/>
                <a:gd name="T60" fmla="*/ 0 w 822"/>
                <a:gd name="T61" fmla="*/ 0 h 440"/>
                <a:gd name="T62" fmla="*/ 0 w 822"/>
                <a:gd name="T63" fmla="*/ 0 h 440"/>
                <a:gd name="T64" fmla="*/ 0 w 822"/>
                <a:gd name="T65" fmla="*/ 0 h 440"/>
                <a:gd name="T66" fmla="*/ 0 w 822"/>
                <a:gd name="T67" fmla="*/ 0 h 440"/>
                <a:gd name="T68" fmla="*/ 0 w 822"/>
                <a:gd name="T69" fmla="*/ 0 h 440"/>
                <a:gd name="T70" fmla="*/ 0 w 822"/>
                <a:gd name="T71" fmla="*/ 0 h 440"/>
                <a:gd name="T72" fmla="*/ 0 w 822"/>
                <a:gd name="T73" fmla="*/ 0 h 440"/>
                <a:gd name="T74" fmla="*/ 0 w 822"/>
                <a:gd name="T75" fmla="*/ 0 h 440"/>
                <a:gd name="T76" fmla="*/ 0 w 822"/>
                <a:gd name="T77" fmla="*/ 0 h 440"/>
                <a:gd name="T78" fmla="*/ 0 w 822"/>
                <a:gd name="T79" fmla="*/ 0 h 440"/>
                <a:gd name="T80" fmla="*/ 0 w 822"/>
                <a:gd name="T81" fmla="*/ 0 h 440"/>
                <a:gd name="T82" fmla="*/ 0 w 822"/>
                <a:gd name="T83" fmla="*/ 0 h 440"/>
                <a:gd name="T84" fmla="*/ 0 w 822"/>
                <a:gd name="T85" fmla="*/ 0 h 440"/>
                <a:gd name="T86" fmla="*/ 0 w 822"/>
                <a:gd name="T87" fmla="*/ 0 h 440"/>
                <a:gd name="T88" fmla="*/ 0 w 822"/>
                <a:gd name="T89" fmla="*/ 0 h 440"/>
                <a:gd name="T90" fmla="*/ 0 w 822"/>
                <a:gd name="T91" fmla="*/ 0 h 4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2" h="440">
                  <a:moveTo>
                    <a:pt x="0" y="162"/>
                  </a:moveTo>
                  <a:lnTo>
                    <a:pt x="24" y="157"/>
                  </a:lnTo>
                  <a:lnTo>
                    <a:pt x="49" y="152"/>
                  </a:lnTo>
                  <a:lnTo>
                    <a:pt x="73" y="147"/>
                  </a:lnTo>
                  <a:lnTo>
                    <a:pt x="97" y="142"/>
                  </a:lnTo>
                  <a:lnTo>
                    <a:pt x="122" y="137"/>
                  </a:lnTo>
                  <a:lnTo>
                    <a:pt x="146" y="132"/>
                  </a:lnTo>
                  <a:lnTo>
                    <a:pt x="172" y="127"/>
                  </a:lnTo>
                  <a:lnTo>
                    <a:pt x="196" y="121"/>
                  </a:lnTo>
                  <a:lnTo>
                    <a:pt x="221" y="116"/>
                  </a:lnTo>
                  <a:lnTo>
                    <a:pt x="245" y="111"/>
                  </a:lnTo>
                  <a:lnTo>
                    <a:pt x="269" y="106"/>
                  </a:lnTo>
                  <a:lnTo>
                    <a:pt x="294" y="101"/>
                  </a:lnTo>
                  <a:lnTo>
                    <a:pt x="318" y="96"/>
                  </a:lnTo>
                  <a:lnTo>
                    <a:pt x="343" y="91"/>
                  </a:lnTo>
                  <a:lnTo>
                    <a:pt x="367" y="86"/>
                  </a:lnTo>
                  <a:lnTo>
                    <a:pt x="392" y="81"/>
                  </a:lnTo>
                  <a:lnTo>
                    <a:pt x="416" y="77"/>
                  </a:lnTo>
                  <a:lnTo>
                    <a:pt x="440" y="72"/>
                  </a:lnTo>
                  <a:lnTo>
                    <a:pt x="465" y="66"/>
                  </a:lnTo>
                  <a:lnTo>
                    <a:pt x="488" y="61"/>
                  </a:lnTo>
                  <a:lnTo>
                    <a:pt x="513" y="56"/>
                  </a:lnTo>
                  <a:lnTo>
                    <a:pt x="537" y="51"/>
                  </a:lnTo>
                  <a:lnTo>
                    <a:pt x="562" y="46"/>
                  </a:lnTo>
                  <a:lnTo>
                    <a:pt x="586" y="41"/>
                  </a:lnTo>
                  <a:lnTo>
                    <a:pt x="610" y="36"/>
                  </a:lnTo>
                  <a:lnTo>
                    <a:pt x="635" y="31"/>
                  </a:lnTo>
                  <a:lnTo>
                    <a:pt x="659" y="26"/>
                  </a:lnTo>
                  <a:lnTo>
                    <a:pt x="684" y="21"/>
                  </a:lnTo>
                  <a:lnTo>
                    <a:pt x="708" y="16"/>
                  </a:lnTo>
                  <a:lnTo>
                    <a:pt x="731" y="10"/>
                  </a:lnTo>
                  <a:lnTo>
                    <a:pt x="756" y="5"/>
                  </a:lnTo>
                  <a:lnTo>
                    <a:pt x="780" y="0"/>
                  </a:lnTo>
                  <a:lnTo>
                    <a:pt x="786" y="10"/>
                  </a:lnTo>
                  <a:lnTo>
                    <a:pt x="794" y="22"/>
                  </a:lnTo>
                  <a:lnTo>
                    <a:pt x="800" y="32"/>
                  </a:lnTo>
                  <a:lnTo>
                    <a:pt x="806" y="42"/>
                  </a:lnTo>
                  <a:lnTo>
                    <a:pt x="809" y="65"/>
                  </a:lnTo>
                  <a:lnTo>
                    <a:pt x="812" y="89"/>
                  </a:lnTo>
                  <a:lnTo>
                    <a:pt x="814" y="113"/>
                  </a:lnTo>
                  <a:lnTo>
                    <a:pt x="817" y="137"/>
                  </a:lnTo>
                  <a:lnTo>
                    <a:pt x="818" y="155"/>
                  </a:lnTo>
                  <a:lnTo>
                    <a:pt x="820" y="173"/>
                  </a:lnTo>
                  <a:lnTo>
                    <a:pt x="821" y="192"/>
                  </a:lnTo>
                  <a:lnTo>
                    <a:pt x="822" y="210"/>
                  </a:lnTo>
                  <a:lnTo>
                    <a:pt x="818" y="230"/>
                  </a:lnTo>
                  <a:lnTo>
                    <a:pt x="815" y="250"/>
                  </a:lnTo>
                  <a:lnTo>
                    <a:pt x="811" y="269"/>
                  </a:lnTo>
                  <a:lnTo>
                    <a:pt x="808" y="289"/>
                  </a:lnTo>
                  <a:lnTo>
                    <a:pt x="782" y="294"/>
                  </a:lnTo>
                  <a:lnTo>
                    <a:pt x="758" y="298"/>
                  </a:lnTo>
                  <a:lnTo>
                    <a:pt x="732" y="303"/>
                  </a:lnTo>
                  <a:lnTo>
                    <a:pt x="707" y="307"/>
                  </a:lnTo>
                  <a:lnTo>
                    <a:pt x="683" y="312"/>
                  </a:lnTo>
                  <a:lnTo>
                    <a:pt x="657" y="317"/>
                  </a:lnTo>
                  <a:lnTo>
                    <a:pt x="632" y="321"/>
                  </a:lnTo>
                  <a:lnTo>
                    <a:pt x="606" y="326"/>
                  </a:lnTo>
                  <a:lnTo>
                    <a:pt x="581" y="331"/>
                  </a:lnTo>
                  <a:lnTo>
                    <a:pt x="556" y="335"/>
                  </a:lnTo>
                  <a:lnTo>
                    <a:pt x="531" y="341"/>
                  </a:lnTo>
                  <a:lnTo>
                    <a:pt x="506" y="345"/>
                  </a:lnTo>
                  <a:lnTo>
                    <a:pt x="480" y="350"/>
                  </a:lnTo>
                  <a:lnTo>
                    <a:pt x="455" y="355"/>
                  </a:lnTo>
                  <a:lnTo>
                    <a:pt x="430" y="359"/>
                  </a:lnTo>
                  <a:lnTo>
                    <a:pt x="405" y="364"/>
                  </a:lnTo>
                  <a:lnTo>
                    <a:pt x="379" y="369"/>
                  </a:lnTo>
                  <a:lnTo>
                    <a:pt x="354" y="373"/>
                  </a:lnTo>
                  <a:lnTo>
                    <a:pt x="328" y="378"/>
                  </a:lnTo>
                  <a:lnTo>
                    <a:pt x="303" y="383"/>
                  </a:lnTo>
                  <a:lnTo>
                    <a:pt x="278" y="387"/>
                  </a:lnTo>
                  <a:lnTo>
                    <a:pt x="253" y="393"/>
                  </a:lnTo>
                  <a:lnTo>
                    <a:pt x="228" y="398"/>
                  </a:lnTo>
                  <a:lnTo>
                    <a:pt x="202" y="403"/>
                  </a:lnTo>
                  <a:lnTo>
                    <a:pt x="177" y="407"/>
                  </a:lnTo>
                  <a:lnTo>
                    <a:pt x="151" y="412"/>
                  </a:lnTo>
                  <a:lnTo>
                    <a:pt x="126" y="417"/>
                  </a:lnTo>
                  <a:lnTo>
                    <a:pt x="100" y="421"/>
                  </a:lnTo>
                  <a:lnTo>
                    <a:pt x="76" y="426"/>
                  </a:lnTo>
                  <a:lnTo>
                    <a:pt x="51" y="431"/>
                  </a:lnTo>
                  <a:lnTo>
                    <a:pt x="25" y="435"/>
                  </a:lnTo>
                  <a:lnTo>
                    <a:pt x="0" y="440"/>
                  </a:lnTo>
                  <a:lnTo>
                    <a:pt x="4" y="416"/>
                  </a:lnTo>
                  <a:lnTo>
                    <a:pt x="8" y="391"/>
                  </a:lnTo>
                  <a:lnTo>
                    <a:pt x="11" y="366"/>
                  </a:lnTo>
                  <a:lnTo>
                    <a:pt x="15" y="341"/>
                  </a:lnTo>
                  <a:lnTo>
                    <a:pt x="14" y="315"/>
                  </a:lnTo>
                  <a:lnTo>
                    <a:pt x="14" y="289"/>
                  </a:lnTo>
                  <a:lnTo>
                    <a:pt x="13" y="263"/>
                  </a:lnTo>
                  <a:lnTo>
                    <a:pt x="12" y="237"/>
                  </a:lnTo>
                  <a:lnTo>
                    <a:pt x="9" y="218"/>
                  </a:lnTo>
                  <a:lnTo>
                    <a:pt x="6" y="199"/>
                  </a:lnTo>
                  <a:lnTo>
                    <a:pt x="3" y="181"/>
                  </a:lnTo>
                  <a:lnTo>
                    <a:pt x="0" y="162"/>
                  </a:lnTo>
                  <a:close/>
                </a:path>
              </a:pathLst>
            </a:custGeom>
            <a:solidFill>
              <a:srgbClr val="A05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2" name="Freeform 303">
              <a:extLst>
                <a:ext uri="{FF2B5EF4-FFF2-40B4-BE49-F238E27FC236}">
                  <a16:creationId xmlns:a16="http://schemas.microsoft.com/office/drawing/2014/main" id="{A88B1AC7-5EF5-44F6-BF92-8A8C187DABA4}"/>
                </a:ext>
              </a:extLst>
            </p:cNvPr>
            <p:cNvSpPr>
              <a:spLocks/>
            </p:cNvSpPr>
            <p:nvPr/>
          </p:nvSpPr>
          <p:spPr bwMode="auto">
            <a:xfrm>
              <a:off x="2595" y="2396"/>
              <a:ext cx="206" cy="105"/>
            </a:xfrm>
            <a:custGeom>
              <a:avLst/>
              <a:gdLst>
                <a:gd name="T0" fmla="*/ 0 w 823"/>
                <a:gd name="T1" fmla="*/ 0 h 417"/>
                <a:gd name="T2" fmla="*/ 0 w 823"/>
                <a:gd name="T3" fmla="*/ 0 h 417"/>
                <a:gd name="T4" fmla="*/ 0 w 823"/>
                <a:gd name="T5" fmla="*/ 0 h 417"/>
                <a:gd name="T6" fmla="*/ 0 w 823"/>
                <a:gd name="T7" fmla="*/ 0 h 417"/>
                <a:gd name="T8" fmla="*/ 0 w 823"/>
                <a:gd name="T9" fmla="*/ 0 h 417"/>
                <a:gd name="T10" fmla="*/ 0 w 823"/>
                <a:gd name="T11" fmla="*/ 0 h 417"/>
                <a:gd name="T12" fmla="*/ 0 w 823"/>
                <a:gd name="T13" fmla="*/ 0 h 417"/>
                <a:gd name="T14" fmla="*/ 0 w 823"/>
                <a:gd name="T15" fmla="*/ 0 h 417"/>
                <a:gd name="T16" fmla="*/ 0 w 823"/>
                <a:gd name="T17" fmla="*/ 0 h 417"/>
                <a:gd name="T18" fmla="*/ 0 w 823"/>
                <a:gd name="T19" fmla="*/ 0 h 417"/>
                <a:gd name="T20" fmla="*/ 0 w 823"/>
                <a:gd name="T21" fmla="*/ 0 h 417"/>
                <a:gd name="T22" fmla="*/ 0 w 823"/>
                <a:gd name="T23" fmla="*/ 0 h 417"/>
                <a:gd name="T24" fmla="*/ 0 w 823"/>
                <a:gd name="T25" fmla="*/ 0 h 417"/>
                <a:gd name="T26" fmla="*/ 0 w 823"/>
                <a:gd name="T27" fmla="*/ 0 h 417"/>
                <a:gd name="T28" fmla="*/ 0 w 823"/>
                <a:gd name="T29" fmla="*/ 0 h 417"/>
                <a:gd name="T30" fmla="*/ 0 w 823"/>
                <a:gd name="T31" fmla="*/ 0 h 417"/>
                <a:gd name="T32" fmla="*/ 0 w 823"/>
                <a:gd name="T33" fmla="*/ 0 h 417"/>
                <a:gd name="T34" fmla="*/ 0 w 823"/>
                <a:gd name="T35" fmla="*/ 0 h 417"/>
                <a:gd name="T36" fmla="*/ 0 w 823"/>
                <a:gd name="T37" fmla="*/ 0 h 417"/>
                <a:gd name="T38" fmla="*/ 0 w 823"/>
                <a:gd name="T39" fmla="*/ 0 h 417"/>
                <a:gd name="T40" fmla="*/ 0 w 823"/>
                <a:gd name="T41" fmla="*/ 0 h 417"/>
                <a:gd name="T42" fmla="*/ 0 w 823"/>
                <a:gd name="T43" fmla="*/ 0 h 417"/>
                <a:gd name="T44" fmla="*/ 0 w 823"/>
                <a:gd name="T45" fmla="*/ 0 h 417"/>
                <a:gd name="T46" fmla="*/ 0 w 823"/>
                <a:gd name="T47" fmla="*/ 0 h 417"/>
                <a:gd name="T48" fmla="*/ 0 w 823"/>
                <a:gd name="T49" fmla="*/ 0 h 417"/>
                <a:gd name="T50" fmla="*/ 0 w 823"/>
                <a:gd name="T51" fmla="*/ 0 h 417"/>
                <a:gd name="T52" fmla="*/ 0 w 823"/>
                <a:gd name="T53" fmla="*/ 0 h 417"/>
                <a:gd name="T54" fmla="*/ 0 w 823"/>
                <a:gd name="T55" fmla="*/ 0 h 417"/>
                <a:gd name="T56" fmla="*/ 0 w 823"/>
                <a:gd name="T57" fmla="*/ 0 h 417"/>
                <a:gd name="T58" fmla="*/ 0 w 823"/>
                <a:gd name="T59" fmla="*/ 0 h 417"/>
                <a:gd name="T60" fmla="*/ 0 w 823"/>
                <a:gd name="T61" fmla="*/ 0 h 417"/>
                <a:gd name="T62" fmla="*/ 0 w 823"/>
                <a:gd name="T63" fmla="*/ 0 h 417"/>
                <a:gd name="T64" fmla="*/ 0 w 823"/>
                <a:gd name="T65" fmla="*/ 0 h 417"/>
                <a:gd name="T66" fmla="*/ 0 w 823"/>
                <a:gd name="T67" fmla="*/ 0 h 417"/>
                <a:gd name="T68" fmla="*/ 0 w 823"/>
                <a:gd name="T69" fmla="*/ 0 h 417"/>
                <a:gd name="T70" fmla="*/ 0 w 823"/>
                <a:gd name="T71" fmla="*/ 0 h 417"/>
                <a:gd name="T72" fmla="*/ 0 w 823"/>
                <a:gd name="T73" fmla="*/ 0 h 417"/>
                <a:gd name="T74" fmla="*/ 0 w 823"/>
                <a:gd name="T75" fmla="*/ 0 h 417"/>
                <a:gd name="T76" fmla="*/ 0 w 823"/>
                <a:gd name="T77" fmla="*/ 0 h 417"/>
                <a:gd name="T78" fmla="*/ 0 w 823"/>
                <a:gd name="T79" fmla="*/ 0 h 417"/>
                <a:gd name="T80" fmla="*/ 0 w 823"/>
                <a:gd name="T81" fmla="*/ 0 h 417"/>
                <a:gd name="T82" fmla="*/ 0 w 823"/>
                <a:gd name="T83" fmla="*/ 0 h 417"/>
                <a:gd name="T84" fmla="*/ 0 w 823"/>
                <a:gd name="T85" fmla="*/ 0 h 417"/>
                <a:gd name="T86" fmla="*/ 0 w 823"/>
                <a:gd name="T87" fmla="*/ 0 h 417"/>
                <a:gd name="T88" fmla="*/ 0 w 823"/>
                <a:gd name="T89" fmla="*/ 0 h 417"/>
                <a:gd name="T90" fmla="*/ 0 w 823"/>
                <a:gd name="T91" fmla="*/ 0 h 4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3" h="417">
                  <a:moveTo>
                    <a:pt x="2" y="161"/>
                  </a:moveTo>
                  <a:lnTo>
                    <a:pt x="26" y="156"/>
                  </a:lnTo>
                  <a:lnTo>
                    <a:pt x="51" y="151"/>
                  </a:lnTo>
                  <a:lnTo>
                    <a:pt x="75" y="146"/>
                  </a:lnTo>
                  <a:lnTo>
                    <a:pt x="99" y="141"/>
                  </a:lnTo>
                  <a:lnTo>
                    <a:pt x="124" y="136"/>
                  </a:lnTo>
                  <a:lnTo>
                    <a:pt x="149" y="131"/>
                  </a:lnTo>
                  <a:lnTo>
                    <a:pt x="174" y="126"/>
                  </a:lnTo>
                  <a:lnTo>
                    <a:pt x="198" y="121"/>
                  </a:lnTo>
                  <a:lnTo>
                    <a:pt x="223" y="116"/>
                  </a:lnTo>
                  <a:lnTo>
                    <a:pt x="247" y="112"/>
                  </a:lnTo>
                  <a:lnTo>
                    <a:pt x="271" y="106"/>
                  </a:lnTo>
                  <a:lnTo>
                    <a:pt x="296" y="101"/>
                  </a:lnTo>
                  <a:lnTo>
                    <a:pt x="320" y="96"/>
                  </a:lnTo>
                  <a:lnTo>
                    <a:pt x="345" y="91"/>
                  </a:lnTo>
                  <a:lnTo>
                    <a:pt x="369" y="86"/>
                  </a:lnTo>
                  <a:lnTo>
                    <a:pt x="394" y="81"/>
                  </a:lnTo>
                  <a:lnTo>
                    <a:pt x="418" y="76"/>
                  </a:lnTo>
                  <a:lnTo>
                    <a:pt x="442" y="71"/>
                  </a:lnTo>
                  <a:lnTo>
                    <a:pt x="467" y="66"/>
                  </a:lnTo>
                  <a:lnTo>
                    <a:pt x="491" y="61"/>
                  </a:lnTo>
                  <a:lnTo>
                    <a:pt x="516" y="55"/>
                  </a:lnTo>
                  <a:lnTo>
                    <a:pt x="540" y="50"/>
                  </a:lnTo>
                  <a:lnTo>
                    <a:pt x="565" y="46"/>
                  </a:lnTo>
                  <a:lnTo>
                    <a:pt x="589" y="41"/>
                  </a:lnTo>
                  <a:lnTo>
                    <a:pt x="613" y="36"/>
                  </a:lnTo>
                  <a:lnTo>
                    <a:pt x="638" y="31"/>
                  </a:lnTo>
                  <a:lnTo>
                    <a:pt x="662" y="26"/>
                  </a:lnTo>
                  <a:lnTo>
                    <a:pt x="687" y="21"/>
                  </a:lnTo>
                  <a:lnTo>
                    <a:pt x="711" y="16"/>
                  </a:lnTo>
                  <a:lnTo>
                    <a:pt x="736" y="11"/>
                  </a:lnTo>
                  <a:lnTo>
                    <a:pt x="760" y="6"/>
                  </a:lnTo>
                  <a:lnTo>
                    <a:pt x="784" y="0"/>
                  </a:lnTo>
                  <a:lnTo>
                    <a:pt x="789" y="10"/>
                  </a:lnTo>
                  <a:lnTo>
                    <a:pt x="796" y="19"/>
                  </a:lnTo>
                  <a:lnTo>
                    <a:pt x="802" y="28"/>
                  </a:lnTo>
                  <a:lnTo>
                    <a:pt x="808" y="36"/>
                  </a:lnTo>
                  <a:lnTo>
                    <a:pt x="810" y="59"/>
                  </a:lnTo>
                  <a:lnTo>
                    <a:pt x="813" y="82"/>
                  </a:lnTo>
                  <a:lnTo>
                    <a:pt x="815" y="104"/>
                  </a:lnTo>
                  <a:lnTo>
                    <a:pt x="817" y="128"/>
                  </a:lnTo>
                  <a:lnTo>
                    <a:pt x="818" y="144"/>
                  </a:lnTo>
                  <a:lnTo>
                    <a:pt x="819" y="159"/>
                  </a:lnTo>
                  <a:lnTo>
                    <a:pt x="821" y="176"/>
                  </a:lnTo>
                  <a:lnTo>
                    <a:pt x="823" y="192"/>
                  </a:lnTo>
                  <a:lnTo>
                    <a:pt x="819" y="209"/>
                  </a:lnTo>
                  <a:lnTo>
                    <a:pt x="815" y="228"/>
                  </a:lnTo>
                  <a:lnTo>
                    <a:pt x="812" y="246"/>
                  </a:lnTo>
                  <a:lnTo>
                    <a:pt x="808" y="263"/>
                  </a:lnTo>
                  <a:lnTo>
                    <a:pt x="782" y="268"/>
                  </a:lnTo>
                  <a:lnTo>
                    <a:pt x="758" y="273"/>
                  </a:lnTo>
                  <a:lnTo>
                    <a:pt x="732" y="278"/>
                  </a:lnTo>
                  <a:lnTo>
                    <a:pt x="707" y="282"/>
                  </a:lnTo>
                  <a:lnTo>
                    <a:pt x="683" y="287"/>
                  </a:lnTo>
                  <a:lnTo>
                    <a:pt x="657" y="292"/>
                  </a:lnTo>
                  <a:lnTo>
                    <a:pt x="632" y="296"/>
                  </a:lnTo>
                  <a:lnTo>
                    <a:pt x="606" y="301"/>
                  </a:lnTo>
                  <a:lnTo>
                    <a:pt x="582" y="306"/>
                  </a:lnTo>
                  <a:lnTo>
                    <a:pt x="556" y="310"/>
                  </a:lnTo>
                  <a:lnTo>
                    <a:pt x="531" y="315"/>
                  </a:lnTo>
                  <a:lnTo>
                    <a:pt x="506" y="320"/>
                  </a:lnTo>
                  <a:lnTo>
                    <a:pt x="481" y="326"/>
                  </a:lnTo>
                  <a:lnTo>
                    <a:pt x="456" y="330"/>
                  </a:lnTo>
                  <a:lnTo>
                    <a:pt x="430" y="335"/>
                  </a:lnTo>
                  <a:lnTo>
                    <a:pt x="405" y="340"/>
                  </a:lnTo>
                  <a:lnTo>
                    <a:pt x="379" y="344"/>
                  </a:lnTo>
                  <a:lnTo>
                    <a:pt x="354" y="349"/>
                  </a:lnTo>
                  <a:lnTo>
                    <a:pt x="329" y="354"/>
                  </a:lnTo>
                  <a:lnTo>
                    <a:pt x="304" y="359"/>
                  </a:lnTo>
                  <a:lnTo>
                    <a:pt x="279" y="363"/>
                  </a:lnTo>
                  <a:lnTo>
                    <a:pt x="253" y="368"/>
                  </a:lnTo>
                  <a:lnTo>
                    <a:pt x="228" y="373"/>
                  </a:lnTo>
                  <a:lnTo>
                    <a:pt x="202" y="379"/>
                  </a:lnTo>
                  <a:lnTo>
                    <a:pt x="177" y="384"/>
                  </a:lnTo>
                  <a:lnTo>
                    <a:pt x="152" y="388"/>
                  </a:lnTo>
                  <a:lnTo>
                    <a:pt x="127" y="393"/>
                  </a:lnTo>
                  <a:lnTo>
                    <a:pt x="101" y="398"/>
                  </a:lnTo>
                  <a:lnTo>
                    <a:pt x="76" y="403"/>
                  </a:lnTo>
                  <a:lnTo>
                    <a:pt x="51" y="407"/>
                  </a:lnTo>
                  <a:lnTo>
                    <a:pt x="25" y="412"/>
                  </a:lnTo>
                  <a:lnTo>
                    <a:pt x="0" y="417"/>
                  </a:lnTo>
                  <a:lnTo>
                    <a:pt x="4" y="394"/>
                  </a:lnTo>
                  <a:lnTo>
                    <a:pt x="8" y="370"/>
                  </a:lnTo>
                  <a:lnTo>
                    <a:pt x="12" y="348"/>
                  </a:lnTo>
                  <a:lnTo>
                    <a:pt x="16" y="325"/>
                  </a:lnTo>
                  <a:lnTo>
                    <a:pt x="15" y="300"/>
                  </a:lnTo>
                  <a:lnTo>
                    <a:pt x="15" y="278"/>
                  </a:lnTo>
                  <a:lnTo>
                    <a:pt x="14" y="254"/>
                  </a:lnTo>
                  <a:lnTo>
                    <a:pt x="13" y="231"/>
                  </a:lnTo>
                  <a:lnTo>
                    <a:pt x="10" y="213"/>
                  </a:lnTo>
                  <a:lnTo>
                    <a:pt x="8" y="196"/>
                  </a:lnTo>
                  <a:lnTo>
                    <a:pt x="5" y="179"/>
                  </a:lnTo>
                  <a:lnTo>
                    <a:pt x="2" y="161"/>
                  </a:lnTo>
                  <a:close/>
                </a:path>
              </a:pathLst>
            </a:custGeom>
            <a:solidFill>
              <a:srgbClr val="A3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3" name="Freeform 304">
              <a:extLst>
                <a:ext uri="{FF2B5EF4-FFF2-40B4-BE49-F238E27FC236}">
                  <a16:creationId xmlns:a16="http://schemas.microsoft.com/office/drawing/2014/main" id="{D602AB3A-1BEF-4D77-A2C4-037D0BC61EB3}"/>
                </a:ext>
              </a:extLst>
            </p:cNvPr>
            <p:cNvSpPr>
              <a:spLocks/>
            </p:cNvSpPr>
            <p:nvPr/>
          </p:nvSpPr>
          <p:spPr bwMode="auto">
            <a:xfrm>
              <a:off x="2595" y="2399"/>
              <a:ext cx="206" cy="99"/>
            </a:xfrm>
            <a:custGeom>
              <a:avLst/>
              <a:gdLst>
                <a:gd name="T0" fmla="*/ 0 w 823"/>
                <a:gd name="T1" fmla="*/ 0 h 394"/>
                <a:gd name="T2" fmla="*/ 0 w 823"/>
                <a:gd name="T3" fmla="*/ 0 h 394"/>
                <a:gd name="T4" fmla="*/ 0 w 823"/>
                <a:gd name="T5" fmla="*/ 0 h 394"/>
                <a:gd name="T6" fmla="*/ 0 w 823"/>
                <a:gd name="T7" fmla="*/ 0 h 394"/>
                <a:gd name="T8" fmla="*/ 0 w 823"/>
                <a:gd name="T9" fmla="*/ 0 h 394"/>
                <a:gd name="T10" fmla="*/ 0 w 823"/>
                <a:gd name="T11" fmla="*/ 0 h 394"/>
                <a:gd name="T12" fmla="*/ 0 w 823"/>
                <a:gd name="T13" fmla="*/ 0 h 394"/>
                <a:gd name="T14" fmla="*/ 0 w 823"/>
                <a:gd name="T15" fmla="*/ 0 h 394"/>
                <a:gd name="T16" fmla="*/ 0 w 823"/>
                <a:gd name="T17" fmla="*/ 0 h 394"/>
                <a:gd name="T18" fmla="*/ 0 w 823"/>
                <a:gd name="T19" fmla="*/ 0 h 394"/>
                <a:gd name="T20" fmla="*/ 0 w 823"/>
                <a:gd name="T21" fmla="*/ 0 h 394"/>
                <a:gd name="T22" fmla="*/ 0 w 823"/>
                <a:gd name="T23" fmla="*/ 0 h 394"/>
                <a:gd name="T24" fmla="*/ 0 w 823"/>
                <a:gd name="T25" fmla="*/ 0 h 394"/>
                <a:gd name="T26" fmla="*/ 0 w 823"/>
                <a:gd name="T27" fmla="*/ 0 h 394"/>
                <a:gd name="T28" fmla="*/ 0 w 823"/>
                <a:gd name="T29" fmla="*/ 0 h 394"/>
                <a:gd name="T30" fmla="*/ 0 w 823"/>
                <a:gd name="T31" fmla="*/ 0 h 394"/>
                <a:gd name="T32" fmla="*/ 0 w 823"/>
                <a:gd name="T33" fmla="*/ 0 h 394"/>
                <a:gd name="T34" fmla="*/ 0 w 823"/>
                <a:gd name="T35" fmla="*/ 0 h 394"/>
                <a:gd name="T36" fmla="*/ 0 w 823"/>
                <a:gd name="T37" fmla="*/ 0 h 394"/>
                <a:gd name="T38" fmla="*/ 0 w 823"/>
                <a:gd name="T39" fmla="*/ 0 h 394"/>
                <a:gd name="T40" fmla="*/ 0 w 823"/>
                <a:gd name="T41" fmla="*/ 0 h 394"/>
                <a:gd name="T42" fmla="*/ 0 w 823"/>
                <a:gd name="T43" fmla="*/ 0 h 394"/>
                <a:gd name="T44" fmla="*/ 0 w 823"/>
                <a:gd name="T45" fmla="*/ 0 h 394"/>
                <a:gd name="T46" fmla="*/ 0 w 823"/>
                <a:gd name="T47" fmla="*/ 0 h 394"/>
                <a:gd name="T48" fmla="*/ 0 w 823"/>
                <a:gd name="T49" fmla="*/ 0 h 394"/>
                <a:gd name="T50" fmla="*/ 0 w 823"/>
                <a:gd name="T51" fmla="*/ 0 h 394"/>
                <a:gd name="T52" fmla="*/ 0 w 823"/>
                <a:gd name="T53" fmla="*/ 0 h 394"/>
                <a:gd name="T54" fmla="*/ 0 w 823"/>
                <a:gd name="T55" fmla="*/ 0 h 394"/>
                <a:gd name="T56" fmla="*/ 0 w 823"/>
                <a:gd name="T57" fmla="*/ 0 h 394"/>
                <a:gd name="T58" fmla="*/ 0 w 823"/>
                <a:gd name="T59" fmla="*/ 0 h 394"/>
                <a:gd name="T60" fmla="*/ 0 w 823"/>
                <a:gd name="T61" fmla="*/ 0 h 394"/>
                <a:gd name="T62" fmla="*/ 0 w 823"/>
                <a:gd name="T63" fmla="*/ 0 h 394"/>
                <a:gd name="T64" fmla="*/ 0 w 823"/>
                <a:gd name="T65" fmla="*/ 0 h 394"/>
                <a:gd name="T66" fmla="*/ 0 w 823"/>
                <a:gd name="T67" fmla="*/ 0 h 394"/>
                <a:gd name="T68" fmla="*/ 0 w 823"/>
                <a:gd name="T69" fmla="*/ 0 h 394"/>
                <a:gd name="T70" fmla="*/ 0 w 823"/>
                <a:gd name="T71" fmla="*/ 0 h 394"/>
                <a:gd name="T72" fmla="*/ 0 w 823"/>
                <a:gd name="T73" fmla="*/ 0 h 394"/>
                <a:gd name="T74" fmla="*/ 0 w 823"/>
                <a:gd name="T75" fmla="*/ 0 h 394"/>
                <a:gd name="T76" fmla="*/ 0 w 823"/>
                <a:gd name="T77" fmla="*/ 0 h 394"/>
                <a:gd name="T78" fmla="*/ 0 w 823"/>
                <a:gd name="T79" fmla="*/ 0 h 394"/>
                <a:gd name="T80" fmla="*/ 0 w 823"/>
                <a:gd name="T81" fmla="*/ 0 h 394"/>
                <a:gd name="T82" fmla="*/ 0 w 823"/>
                <a:gd name="T83" fmla="*/ 0 h 394"/>
                <a:gd name="T84" fmla="*/ 0 w 823"/>
                <a:gd name="T85" fmla="*/ 0 h 394"/>
                <a:gd name="T86" fmla="*/ 0 w 823"/>
                <a:gd name="T87" fmla="*/ 0 h 394"/>
                <a:gd name="T88" fmla="*/ 0 w 823"/>
                <a:gd name="T89" fmla="*/ 0 h 394"/>
                <a:gd name="T90" fmla="*/ 0 w 823"/>
                <a:gd name="T91" fmla="*/ 0 h 3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3" h="394">
                  <a:moveTo>
                    <a:pt x="2" y="161"/>
                  </a:moveTo>
                  <a:lnTo>
                    <a:pt x="26" y="156"/>
                  </a:lnTo>
                  <a:lnTo>
                    <a:pt x="51" y="150"/>
                  </a:lnTo>
                  <a:lnTo>
                    <a:pt x="76" y="145"/>
                  </a:lnTo>
                  <a:lnTo>
                    <a:pt x="100" y="140"/>
                  </a:lnTo>
                  <a:lnTo>
                    <a:pt x="125" y="136"/>
                  </a:lnTo>
                  <a:lnTo>
                    <a:pt x="149" y="131"/>
                  </a:lnTo>
                  <a:lnTo>
                    <a:pt x="174" y="126"/>
                  </a:lnTo>
                  <a:lnTo>
                    <a:pt x="198" y="121"/>
                  </a:lnTo>
                  <a:lnTo>
                    <a:pt x="224" y="116"/>
                  </a:lnTo>
                  <a:lnTo>
                    <a:pt x="248" y="111"/>
                  </a:lnTo>
                  <a:lnTo>
                    <a:pt x="272" y="106"/>
                  </a:lnTo>
                  <a:lnTo>
                    <a:pt x="297" y="101"/>
                  </a:lnTo>
                  <a:lnTo>
                    <a:pt x="321" y="95"/>
                  </a:lnTo>
                  <a:lnTo>
                    <a:pt x="346" y="90"/>
                  </a:lnTo>
                  <a:lnTo>
                    <a:pt x="371" y="85"/>
                  </a:lnTo>
                  <a:lnTo>
                    <a:pt x="396" y="80"/>
                  </a:lnTo>
                  <a:lnTo>
                    <a:pt x="420" y="75"/>
                  </a:lnTo>
                  <a:lnTo>
                    <a:pt x="444" y="70"/>
                  </a:lnTo>
                  <a:lnTo>
                    <a:pt x="469" y="66"/>
                  </a:lnTo>
                  <a:lnTo>
                    <a:pt x="493" y="61"/>
                  </a:lnTo>
                  <a:lnTo>
                    <a:pt x="518" y="56"/>
                  </a:lnTo>
                  <a:lnTo>
                    <a:pt x="542" y="51"/>
                  </a:lnTo>
                  <a:lnTo>
                    <a:pt x="568" y="46"/>
                  </a:lnTo>
                  <a:lnTo>
                    <a:pt x="592" y="40"/>
                  </a:lnTo>
                  <a:lnTo>
                    <a:pt x="616" y="35"/>
                  </a:lnTo>
                  <a:lnTo>
                    <a:pt x="641" y="30"/>
                  </a:lnTo>
                  <a:lnTo>
                    <a:pt x="665" y="25"/>
                  </a:lnTo>
                  <a:lnTo>
                    <a:pt x="690" y="20"/>
                  </a:lnTo>
                  <a:lnTo>
                    <a:pt x="714" y="15"/>
                  </a:lnTo>
                  <a:lnTo>
                    <a:pt x="739" y="10"/>
                  </a:lnTo>
                  <a:lnTo>
                    <a:pt x="763" y="5"/>
                  </a:lnTo>
                  <a:lnTo>
                    <a:pt x="787" y="0"/>
                  </a:lnTo>
                  <a:lnTo>
                    <a:pt x="793" y="8"/>
                  </a:lnTo>
                  <a:lnTo>
                    <a:pt x="798" y="15"/>
                  </a:lnTo>
                  <a:lnTo>
                    <a:pt x="803" y="23"/>
                  </a:lnTo>
                  <a:lnTo>
                    <a:pt x="808" y="31"/>
                  </a:lnTo>
                  <a:lnTo>
                    <a:pt x="810" y="54"/>
                  </a:lnTo>
                  <a:lnTo>
                    <a:pt x="812" y="75"/>
                  </a:lnTo>
                  <a:lnTo>
                    <a:pt x="814" y="96"/>
                  </a:lnTo>
                  <a:lnTo>
                    <a:pt x="816" y="119"/>
                  </a:lnTo>
                  <a:lnTo>
                    <a:pt x="818" y="133"/>
                  </a:lnTo>
                  <a:lnTo>
                    <a:pt x="819" y="147"/>
                  </a:lnTo>
                  <a:lnTo>
                    <a:pt x="821" y="161"/>
                  </a:lnTo>
                  <a:lnTo>
                    <a:pt x="823" y="175"/>
                  </a:lnTo>
                  <a:lnTo>
                    <a:pt x="819" y="190"/>
                  </a:lnTo>
                  <a:lnTo>
                    <a:pt x="815" y="206"/>
                  </a:lnTo>
                  <a:lnTo>
                    <a:pt x="811" y="222"/>
                  </a:lnTo>
                  <a:lnTo>
                    <a:pt x="807" y="237"/>
                  </a:lnTo>
                  <a:lnTo>
                    <a:pt x="781" y="242"/>
                  </a:lnTo>
                  <a:lnTo>
                    <a:pt x="757" y="246"/>
                  </a:lnTo>
                  <a:lnTo>
                    <a:pt x="731" y="251"/>
                  </a:lnTo>
                  <a:lnTo>
                    <a:pt x="706" y="256"/>
                  </a:lnTo>
                  <a:lnTo>
                    <a:pt x="682" y="262"/>
                  </a:lnTo>
                  <a:lnTo>
                    <a:pt x="656" y="266"/>
                  </a:lnTo>
                  <a:lnTo>
                    <a:pt x="631" y="271"/>
                  </a:lnTo>
                  <a:lnTo>
                    <a:pt x="605" y="276"/>
                  </a:lnTo>
                  <a:lnTo>
                    <a:pt x="581" y="281"/>
                  </a:lnTo>
                  <a:lnTo>
                    <a:pt x="555" y="285"/>
                  </a:lnTo>
                  <a:lnTo>
                    <a:pt x="530" y="290"/>
                  </a:lnTo>
                  <a:lnTo>
                    <a:pt x="505" y="295"/>
                  </a:lnTo>
                  <a:lnTo>
                    <a:pt x="480" y="300"/>
                  </a:lnTo>
                  <a:lnTo>
                    <a:pt x="455" y="305"/>
                  </a:lnTo>
                  <a:lnTo>
                    <a:pt x="429" y="309"/>
                  </a:lnTo>
                  <a:lnTo>
                    <a:pt x="404" y="315"/>
                  </a:lnTo>
                  <a:lnTo>
                    <a:pt x="378" y="320"/>
                  </a:lnTo>
                  <a:lnTo>
                    <a:pt x="354" y="325"/>
                  </a:lnTo>
                  <a:lnTo>
                    <a:pt x="328" y="330"/>
                  </a:lnTo>
                  <a:lnTo>
                    <a:pt x="303" y="335"/>
                  </a:lnTo>
                  <a:lnTo>
                    <a:pt x="278" y="339"/>
                  </a:lnTo>
                  <a:lnTo>
                    <a:pt x="252" y="344"/>
                  </a:lnTo>
                  <a:lnTo>
                    <a:pt x="228" y="349"/>
                  </a:lnTo>
                  <a:lnTo>
                    <a:pt x="202" y="354"/>
                  </a:lnTo>
                  <a:lnTo>
                    <a:pt x="177" y="359"/>
                  </a:lnTo>
                  <a:lnTo>
                    <a:pt x="151" y="364"/>
                  </a:lnTo>
                  <a:lnTo>
                    <a:pt x="126" y="370"/>
                  </a:lnTo>
                  <a:lnTo>
                    <a:pt x="100" y="375"/>
                  </a:lnTo>
                  <a:lnTo>
                    <a:pt x="76" y="379"/>
                  </a:lnTo>
                  <a:lnTo>
                    <a:pt x="51" y="384"/>
                  </a:lnTo>
                  <a:lnTo>
                    <a:pt x="25" y="389"/>
                  </a:lnTo>
                  <a:lnTo>
                    <a:pt x="0" y="394"/>
                  </a:lnTo>
                  <a:lnTo>
                    <a:pt x="4" y="373"/>
                  </a:lnTo>
                  <a:lnTo>
                    <a:pt x="8" y="351"/>
                  </a:lnTo>
                  <a:lnTo>
                    <a:pt x="12" y="330"/>
                  </a:lnTo>
                  <a:lnTo>
                    <a:pt x="16" y="308"/>
                  </a:lnTo>
                  <a:lnTo>
                    <a:pt x="15" y="287"/>
                  </a:lnTo>
                  <a:lnTo>
                    <a:pt x="15" y="266"/>
                  </a:lnTo>
                  <a:lnTo>
                    <a:pt x="14" y="245"/>
                  </a:lnTo>
                  <a:lnTo>
                    <a:pt x="13" y="224"/>
                  </a:lnTo>
                  <a:lnTo>
                    <a:pt x="11" y="208"/>
                  </a:lnTo>
                  <a:lnTo>
                    <a:pt x="8" y="192"/>
                  </a:lnTo>
                  <a:lnTo>
                    <a:pt x="5" y="177"/>
                  </a:lnTo>
                  <a:lnTo>
                    <a:pt x="2" y="161"/>
                  </a:lnTo>
                  <a:close/>
                </a:path>
              </a:pathLst>
            </a:custGeom>
            <a:solidFill>
              <a:srgbClr val="A85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4" name="Freeform 305">
              <a:extLst>
                <a:ext uri="{FF2B5EF4-FFF2-40B4-BE49-F238E27FC236}">
                  <a16:creationId xmlns:a16="http://schemas.microsoft.com/office/drawing/2014/main" id="{B942F1C1-1C04-46A7-99A9-46F3B7960DB9}"/>
                </a:ext>
              </a:extLst>
            </p:cNvPr>
            <p:cNvSpPr>
              <a:spLocks/>
            </p:cNvSpPr>
            <p:nvPr/>
          </p:nvSpPr>
          <p:spPr bwMode="auto">
            <a:xfrm>
              <a:off x="2595" y="2402"/>
              <a:ext cx="206" cy="93"/>
            </a:xfrm>
            <a:custGeom>
              <a:avLst/>
              <a:gdLst>
                <a:gd name="T0" fmla="*/ 0 w 822"/>
                <a:gd name="T1" fmla="*/ 0 h 371"/>
                <a:gd name="T2" fmla="*/ 0 w 822"/>
                <a:gd name="T3" fmla="*/ 0 h 371"/>
                <a:gd name="T4" fmla="*/ 0 w 822"/>
                <a:gd name="T5" fmla="*/ 0 h 371"/>
                <a:gd name="T6" fmla="*/ 0 w 822"/>
                <a:gd name="T7" fmla="*/ 0 h 371"/>
                <a:gd name="T8" fmla="*/ 0 w 822"/>
                <a:gd name="T9" fmla="*/ 0 h 371"/>
                <a:gd name="T10" fmla="*/ 0 w 822"/>
                <a:gd name="T11" fmla="*/ 0 h 371"/>
                <a:gd name="T12" fmla="*/ 0 w 822"/>
                <a:gd name="T13" fmla="*/ 0 h 371"/>
                <a:gd name="T14" fmla="*/ 0 w 822"/>
                <a:gd name="T15" fmla="*/ 0 h 371"/>
                <a:gd name="T16" fmla="*/ 0 w 822"/>
                <a:gd name="T17" fmla="*/ 0 h 371"/>
                <a:gd name="T18" fmla="*/ 0 w 822"/>
                <a:gd name="T19" fmla="*/ 0 h 371"/>
                <a:gd name="T20" fmla="*/ 0 w 822"/>
                <a:gd name="T21" fmla="*/ 0 h 371"/>
                <a:gd name="T22" fmla="*/ 0 w 822"/>
                <a:gd name="T23" fmla="*/ 0 h 371"/>
                <a:gd name="T24" fmla="*/ 0 w 822"/>
                <a:gd name="T25" fmla="*/ 0 h 371"/>
                <a:gd name="T26" fmla="*/ 0 w 822"/>
                <a:gd name="T27" fmla="*/ 0 h 371"/>
                <a:gd name="T28" fmla="*/ 0 w 822"/>
                <a:gd name="T29" fmla="*/ 0 h 371"/>
                <a:gd name="T30" fmla="*/ 0 w 822"/>
                <a:gd name="T31" fmla="*/ 0 h 371"/>
                <a:gd name="T32" fmla="*/ 0 w 822"/>
                <a:gd name="T33" fmla="*/ 0 h 371"/>
                <a:gd name="T34" fmla="*/ 0 w 822"/>
                <a:gd name="T35" fmla="*/ 0 h 371"/>
                <a:gd name="T36" fmla="*/ 0 w 822"/>
                <a:gd name="T37" fmla="*/ 0 h 371"/>
                <a:gd name="T38" fmla="*/ 0 w 822"/>
                <a:gd name="T39" fmla="*/ 0 h 371"/>
                <a:gd name="T40" fmla="*/ 0 w 822"/>
                <a:gd name="T41" fmla="*/ 0 h 371"/>
                <a:gd name="T42" fmla="*/ 0 w 822"/>
                <a:gd name="T43" fmla="*/ 0 h 371"/>
                <a:gd name="T44" fmla="*/ 0 w 822"/>
                <a:gd name="T45" fmla="*/ 0 h 371"/>
                <a:gd name="T46" fmla="*/ 0 w 822"/>
                <a:gd name="T47" fmla="*/ 0 h 371"/>
                <a:gd name="T48" fmla="*/ 0 w 822"/>
                <a:gd name="T49" fmla="*/ 0 h 371"/>
                <a:gd name="T50" fmla="*/ 0 w 822"/>
                <a:gd name="T51" fmla="*/ 0 h 371"/>
                <a:gd name="T52" fmla="*/ 0 w 822"/>
                <a:gd name="T53" fmla="*/ 0 h 371"/>
                <a:gd name="T54" fmla="*/ 0 w 822"/>
                <a:gd name="T55" fmla="*/ 0 h 371"/>
                <a:gd name="T56" fmla="*/ 0 w 822"/>
                <a:gd name="T57" fmla="*/ 0 h 371"/>
                <a:gd name="T58" fmla="*/ 0 w 822"/>
                <a:gd name="T59" fmla="*/ 0 h 371"/>
                <a:gd name="T60" fmla="*/ 0 w 822"/>
                <a:gd name="T61" fmla="*/ 0 h 371"/>
                <a:gd name="T62" fmla="*/ 0 w 822"/>
                <a:gd name="T63" fmla="*/ 0 h 371"/>
                <a:gd name="T64" fmla="*/ 0 w 822"/>
                <a:gd name="T65" fmla="*/ 0 h 371"/>
                <a:gd name="T66" fmla="*/ 0 w 822"/>
                <a:gd name="T67" fmla="*/ 0 h 371"/>
                <a:gd name="T68" fmla="*/ 0 w 822"/>
                <a:gd name="T69" fmla="*/ 0 h 371"/>
                <a:gd name="T70" fmla="*/ 0 w 822"/>
                <a:gd name="T71" fmla="*/ 0 h 371"/>
                <a:gd name="T72" fmla="*/ 0 w 822"/>
                <a:gd name="T73" fmla="*/ 0 h 371"/>
                <a:gd name="T74" fmla="*/ 0 w 822"/>
                <a:gd name="T75" fmla="*/ 0 h 371"/>
                <a:gd name="T76" fmla="*/ 0 w 822"/>
                <a:gd name="T77" fmla="*/ 0 h 371"/>
                <a:gd name="T78" fmla="*/ 0 w 822"/>
                <a:gd name="T79" fmla="*/ 0 h 371"/>
                <a:gd name="T80" fmla="*/ 0 w 822"/>
                <a:gd name="T81" fmla="*/ 0 h 371"/>
                <a:gd name="T82" fmla="*/ 0 w 822"/>
                <a:gd name="T83" fmla="*/ 0 h 371"/>
                <a:gd name="T84" fmla="*/ 0 w 822"/>
                <a:gd name="T85" fmla="*/ 0 h 371"/>
                <a:gd name="T86" fmla="*/ 0 w 822"/>
                <a:gd name="T87" fmla="*/ 0 h 371"/>
                <a:gd name="T88" fmla="*/ 0 w 822"/>
                <a:gd name="T89" fmla="*/ 0 h 371"/>
                <a:gd name="T90" fmla="*/ 0 w 822"/>
                <a:gd name="T91" fmla="*/ 0 h 3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2" h="371">
                  <a:moveTo>
                    <a:pt x="2" y="160"/>
                  </a:moveTo>
                  <a:lnTo>
                    <a:pt x="26" y="155"/>
                  </a:lnTo>
                  <a:lnTo>
                    <a:pt x="52" y="150"/>
                  </a:lnTo>
                  <a:lnTo>
                    <a:pt x="76" y="145"/>
                  </a:lnTo>
                  <a:lnTo>
                    <a:pt x="100" y="139"/>
                  </a:lnTo>
                  <a:lnTo>
                    <a:pt x="125" y="135"/>
                  </a:lnTo>
                  <a:lnTo>
                    <a:pt x="150" y="130"/>
                  </a:lnTo>
                  <a:lnTo>
                    <a:pt x="175" y="125"/>
                  </a:lnTo>
                  <a:lnTo>
                    <a:pt x="199" y="120"/>
                  </a:lnTo>
                  <a:lnTo>
                    <a:pt x="224" y="115"/>
                  </a:lnTo>
                  <a:lnTo>
                    <a:pt x="249" y="110"/>
                  </a:lnTo>
                  <a:lnTo>
                    <a:pt x="273" y="105"/>
                  </a:lnTo>
                  <a:lnTo>
                    <a:pt x="298" y="100"/>
                  </a:lnTo>
                  <a:lnTo>
                    <a:pt x="322" y="95"/>
                  </a:lnTo>
                  <a:lnTo>
                    <a:pt x="348" y="90"/>
                  </a:lnTo>
                  <a:lnTo>
                    <a:pt x="372" y="84"/>
                  </a:lnTo>
                  <a:lnTo>
                    <a:pt x="397" y="79"/>
                  </a:lnTo>
                  <a:lnTo>
                    <a:pt x="421" y="75"/>
                  </a:lnTo>
                  <a:lnTo>
                    <a:pt x="446" y="70"/>
                  </a:lnTo>
                  <a:lnTo>
                    <a:pt x="471" y="65"/>
                  </a:lnTo>
                  <a:lnTo>
                    <a:pt x="495" y="60"/>
                  </a:lnTo>
                  <a:lnTo>
                    <a:pt x="520" y="55"/>
                  </a:lnTo>
                  <a:lnTo>
                    <a:pt x="544" y="50"/>
                  </a:lnTo>
                  <a:lnTo>
                    <a:pt x="569" y="45"/>
                  </a:lnTo>
                  <a:lnTo>
                    <a:pt x="593" y="40"/>
                  </a:lnTo>
                  <a:lnTo>
                    <a:pt x="618" y="35"/>
                  </a:lnTo>
                  <a:lnTo>
                    <a:pt x="643" y="29"/>
                  </a:lnTo>
                  <a:lnTo>
                    <a:pt x="667" y="24"/>
                  </a:lnTo>
                  <a:lnTo>
                    <a:pt x="692" y="20"/>
                  </a:lnTo>
                  <a:lnTo>
                    <a:pt x="716" y="15"/>
                  </a:lnTo>
                  <a:lnTo>
                    <a:pt x="741" y="10"/>
                  </a:lnTo>
                  <a:lnTo>
                    <a:pt x="765" y="5"/>
                  </a:lnTo>
                  <a:lnTo>
                    <a:pt x="789" y="0"/>
                  </a:lnTo>
                  <a:lnTo>
                    <a:pt x="795" y="6"/>
                  </a:lnTo>
                  <a:lnTo>
                    <a:pt x="799" y="12"/>
                  </a:lnTo>
                  <a:lnTo>
                    <a:pt x="804" y="18"/>
                  </a:lnTo>
                  <a:lnTo>
                    <a:pt x="808" y="25"/>
                  </a:lnTo>
                  <a:lnTo>
                    <a:pt x="810" y="47"/>
                  </a:lnTo>
                  <a:lnTo>
                    <a:pt x="811" y="68"/>
                  </a:lnTo>
                  <a:lnTo>
                    <a:pt x="813" y="90"/>
                  </a:lnTo>
                  <a:lnTo>
                    <a:pt x="814" y="111"/>
                  </a:lnTo>
                  <a:lnTo>
                    <a:pt x="816" y="122"/>
                  </a:lnTo>
                  <a:lnTo>
                    <a:pt x="818" y="133"/>
                  </a:lnTo>
                  <a:lnTo>
                    <a:pt x="820" y="146"/>
                  </a:lnTo>
                  <a:lnTo>
                    <a:pt x="822" y="157"/>
                  </a:lnTo>
                  <a:lnTo>
                    <a:pt x="818" y="170"/>
                  </a:lnTo>
                  <a:lnTo>
                    <a:pt x="814" y="184"/>
                  </a:lnTo>
                  <a:lnTo>
                    <a:pt x="810" y="198"/>
                  </a:lnTo>
                  <a:lnTo>
                    <a:pt x="806" y="211"/>
                  </a:lnTo>
                  <a:lnTo>
                    <a:pt x="780" y="216"/>
                  </a:lnTo>
                  <a:lnTo>
                    <a:pt x="756" y="221"/>
                  </a:lnTo>
                  <a:lnTo>
                    <a:pt x="730" y="225"/>
                  </a:lnTo>
                  <a:lnTo>
                    <a:pt x="705" y="230"/>
                  </a:lnTo>
                  <a:lnTo>
                    <a:pt x="681" y="235"/>
                  </a:lnTo>
                  <a:lnTo>
                    <a:pt x="655" y="240"/>
                  </a:lnTo>
                  <a:lnTo>
                    <a:pt x="630" y="245"/>
                  </a:lnTo>
                  <a:lnTo>
                    <a:pt x="604" y="251"/>
                  </a:lnTo>
                  <a:lnTo>
                    <a:pt x="580" y="255"/>
                  </a:lnTo>
                  <a:lnTo>
                    <a:pt x="554" y="260"/>
                  </a:lnTo>
                  <a:lnTo>
                    <a:pt x="529" y="265"/>
                  </a:lnTo>
                  <a:lnTo>
                    <a:pt x="503" y="270"/>
                  </a:lnTo>
                  <a:lnTo>
                    <a:pt x="479" y="275"/>
                  </a:lnTo>
                  <a:lnTo>
                    <a:pt x="454" y="280"/>
                  </a:lnTo>
                  <a:lnTo>
                    <a:pt x="428" y="285"/>
                  </a:lnTo>
                  <a:lnTo>
                    <a:pt x="403" y="290"/>
                  </a:lnTo>
                  <a:lnTo>
                    <a:pt x="378" y="295"/>
                  </a:lnTo>
                  <a:lnTo>
                    <a:pt x="353" y="301"/>
                  </a:lnTo>
                  <a:lnTo>
                    <a:pt x="327" y="306"/>
                  </a:lnTo>
                  <a:lnTo>
                    <a:pt x="302" y="310"/>
                  </a:lnTo>
                  <a:lnTo>
                    <a:pt x="277" y="315"/>
                  </a:lnTo>
                  <a:lnTo>
                    <a:pt x="252" y="320"/>
                  </a:lnTo>
                  <a:lnTo>
                    <a:pt x="227" y="325"/>
                  </a:lnTo>
                  <a:lnTo>
                    <a:pt x="201" y="330"/>
                  </a:lnTo>
                  <a:lnTo>
                    <a:pt x="176" y="335"/>
                  </a:lnTo>
                  <a:lnTo>
                    <a:pt x="151" y="340"/>
                  </a:lnTo>
                  <a:lnTo>
                    <a:pt x="126" y="345"/>
                  </a:lnTo>
                  <a:lnTo>
                    <a:pt x="100" y="350"/>
                  </a:lnTo>
                  <a:lnTo>
                    <a:pt x="75" y="356"/>
                  </a:lnTo>
                  <a:lnTo>
                    <a:pt x="51" y="361"/>
                  </a:lnTo>
                  <a:lnTo>
                    <a:pt x="25" y="366"/>
                  </a:lnTo>
                  <a:lnTo>
                    <a:pt x="0" y="371"/>
                  </a:lnTo>
                  <a:lnTo>
                    <a:pt x="4" y="350"/>
                  </a:lnTo>
                  <a:lnTo>
                    <a:pt x="8" y="331"/>
                  </a:lnTo>
                  <a:lnTo>
                    <a:pt x="12" y="311"/>
                  </a:lnTo>
                  <a:lnTo>
                    <a:pt x="16" y="291"/>
                  </a:lnTo>
                  <a:lnTo>
                    <a:pt x="15" y="273"/>
                  </a:lnTo>
                  <a:lnTo>
                    <a:pt x="15" y="254"/>
                  </a:lnTo>
                  <a:lnTo>
                    <a:pt x="14" y="235"/>
                  </a:lnTo>
                  <a:lnTo>
                    <a:pt x="14" y="217"/>
                  </a:lnTo>
                  <a:lnTo>
                    <a:pt x="11" y="203"/>
                  </a:lnTo>
                  <a:lnTo>
                    <a:pt x="8" y="188"/>
                  </a:lnTo>
                  <a:lnTo>
                    <a:pt x="5" y="174"/>
                  </a:lnTo>
                  <a:lnTo>
                    <a:pt x="2" y="160"/>
                  </a:lnTo>
                  <a:close/>
                </a:path>
              </a:pathLst>
            </a:custGeom>
            <a:solidFill>
              <a:srgbClr val="AA6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5" name="Freeform 306">
              <a:extLst>
                <a:ext uri="{FF2B5EF4-FFF2-40B4-BE49-F238E27FC236}">
                  <a16:creationId xmlns:a16="http://schemas.microsoft.com/office/drawing/2014/main" id="{D21E910F-C60A-45B5-89E5-579FBCE13AB2}"/>
                </a:ext>
              </a:extLst>
            </p:cNvPr>
            <p:cNvSpPr>
              <a:spLocks/>
            </p:cNvSpPr>
            <p:nvPr/>
          </p:nvSpPr>
          <p:spPr bwMode="auto">
            <a:xfrm>
              <a:off x="2595" y="2405"/>
              <a:ext cx="206" cy="87"/>
            </a:xfrm>
            <a:custGeom>
              <a:avLst/>
              <a:gdLst>
                <a:gd name="T0" fmla="*/ 0 w 823"/>
                <a:gd name="T1" fmla="*/ 0 h 349"/>
                <a:gd name="T2" fmla="*/ 0 w 823"/>
                <a:gd name="T3" fmla="*/ 0 h 349"/>
                <a:gd name="T4" fmla="*/ 0 w 823"/>
                <a:gd name="T5" fmla="*/ 0 h 349"/>
                <a:gd name="T6" fmla="*/ 0 w 823"/>
                <a:gd name="T7" fmla="*/ 0 h 349"/>
                <a:gd name="T8" fmla="*/ 0 w 823"/>
                <a:gd name="T9" fmla="*/ 0 h 349"/>
                <a:gd name="T10" fmla="*/ 0 w 823"/>
                <a:gd name="T11" fmla="*/ 0 h 349"/>
                <a:gd name="T12" fmla="*/ 0 w 823"/>
                <a:gd name="T13" fmla="*/ 0 h 349"/>
                <a:gd name="T14" fmla="*/ 0 w 823"/>
                <a:gd name="T15" fmla="*/ 0 h 349"/>
                <a:gd name="T16" fmla="*/ 0 w 823"/>
                <a:gd name="T17" fmla="*/ 0 h 349"/>
                <a:gd name="T18" fmla="*/ 0 w 823"/>
                <a:gd name="T19" fmla="*/ 0 h 349"/>
                <a:gd name="T20" fmla="*/ 0 w 823"/>
                <a:gd name="T21" fmla="*/ 0 h 349"/>
                <a:gd name="T22" fmla="*/ 0 w 823"/>
                <a:gd name="T23" fmla="*/ 0 h 349"/>
                <a:gd name="T24" fmla="*/ 0 w 823"/>
                <a:gd name="T25" fmla="*/ 0 h 349"/>
                <a:gd name="T26" fmla="*/ 0 w 823"/>
                <a:gd name="T27" fmla="*/ 0 h 349"/>
                <a:gd name="T28" fmla="*/ 0 w 823"/>
                <a:gd name="T29" fmla="*/ 0 h 349"/>
                <a:gd name="T30" fmla="*/ 0 w 823"/>
                <a:gd name="T31" fmla="*/ 0 h 349"/>
                <a:gd name="T32" fmla="*/ 0 w 823"/>
                <a:gd name="T33" fmla="*/ 0 h 349"/>
                <a:gd name="T34" fmla="*/ 0 w 823"/>
                <a:gd name="T35" fmla="*/ 0 h 349"/>
                <a:gd name="T36" fmla="*/ 0 w 823"/>
                <a:gd name="T37" fmla="*/ 0 h 349"/>
                <a:gd name="T38" fmla="*/ 0 w 823"/>
                <a:gd name="T39" fmla="*/ 0 h 349"/>
                <a:gd name="T40" fmla="*/ 0 w 823"/>
                <a:gd name="T41" fmla="*/ 0 h 349"/>
                <a:gd name="T42" fmla="*/ 0 w 823"/>
                <a:gd name="T43" fmla="*/ 0 h 349"/>
                <a:gd name="T44" fmla="*/ 0 w 823"/>
                <a:gd name="T45" fmla="*/ 0 h 349"/>
                <a:gd name="T46" fmla="*/ 0 w 823"/>
                <a:gd name="T47" fmla="*/ 0 h 349"/>
                <a:gd name="T48" fmla="*/ 0 w 823"/>
                <a:gd name="T49" fmla="*/ 0 h 349"/>
                <a:gd name="T50" fmla="*/ 0 w 823"/>
                <a:gd name="T51" fmla="*/ 0 h 349"/>
                <a:gd name="T52" fmla="*/ 0 w 823"/>
                <a:gd name="T53" fmla="*/ 0 h 349"/>
                <a:gd name="T54" fmla="*/ 0 w 823"/>
                <a:gd name="T55" fmla="*/ 0 h 349"/>
                <a:gd name="T56" fmla="*/ 0 w 823"/>
                <a:gd name="T57" fmla="*/ 0 h 349"/>
                <a:gd name="T58" fmla="*/ 0 w 823"/>
                <a:gd name="T59" fmla="*/ 0 h 349"/>
                <a:gd name="T60" fmla="*/ 0 w 823"/>
                <a:gd name="T61" fmla="*/ 0 h 349"/>
                <a:gd name="T62" fmla="*/ 0 w 823"/>
                <a:gd name="T63" fmla="*/ 0 h 349"/>
                <a:gd name="T64" fmla="*/ 0 w 823"/>
                <a:gd name="T65" fmla="*/ 0 h 349"/>
                <a:gd name="T66" fmla="*/ 0 w 823"/>
                <a:gd name="T67" fmla="*/ 0 h 349"/>
                <a:gd name="T68" fmla="*/ 0 w 823"/>
                <a:gd name="T69" fmla="*/ 0 h 349"/>
                <a:gd name="T70" fmla="*/ 0 w 823"/>
                <a:gd name="T71" fmla="*/ 0 h 349"/>
                <a:gd name="T72" fmla="*/ 0 w 823"/>
                <a:gd name="T73" fmla="*/ 0 h 349"/>
                <a:gd name="T74" fmla="*/ 0 w 823"/>
                <a:gd name="T75" fmla="*/ 0 h 349"/>
                <a:gd name="T76" fmla="*/ 0 w 823"/>
                <a:gd name="T77" fmla="*/ 0 h 349"/>
                <a:gd name="T78" fmla="*/ 0 w 823"/>
                <a:gd name="T79" fmla="*/ 0 h 349"/>
                <a:gd name="T80" fmla="*/ 0 w 823"/>
                <a:gd name="T81" fmla="*/ 0 h 349"/>
                <a:gd name="T82" fmla="*/ 0 w 823"/>
                <a:gd name="T83" fmla="*/ 0 h 349"/>
                <a:gd name="T84" fmla="*/ 0 w 823"/>
                <a:gd name="T85" fmla="*/ 0 h 349"/>
                <a:gd name="T86" fmla="*/ 0 w 823"/>
                <a:gd name="T87" fmla="*/ 0 h 349"/>
                <a:gd name="T88" fmla="*/ 0 w 823"/>
                <a:gd name="T89" fmla="*/ 0 h 349"/>
                <a:gd name="T90" fmla="*/ 0 w 823"/>
                <a:gd name="T91" fmla="*/ 0 h 3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3" h="349">
                  <a:moveTo>
                    <a:pt x="4" y="161"/>
                  </a:moveTo>
                  <a:lnTo>
                    <a:pt x="28" y="156"/>
                  </a:lnTo>
                  <a:lnTo>
                    <a:pt x="54" y="151"/>
                  </a:lnTo>
                  <a:lnTo>
                    <a:pt x="78" y="146"/>
                  </a:lnTo>
                  <a:lnTo>
                    <a:pt x="102" y="141"/>
                  </a:lnTo>
                  <a:lnTo>
                    <a:pt x="127" y="136"/>
                  </a:lnTo>
                  <a:lnTo>
                    <a:pt x="152" y="131"/>
                  </a:lnTo>
                  <a:lnTo>
                    <a:pt x="177" y="125"/>
                  </a:lnTo>
                  <a:lnTo>
                    <a:pt x="201" y="120"/>
                  </a:lnTo>
                  <a:lnTo>
                    <a:pt x="227" y="115"/>
                  </a:lnTo>
                  <a:lnTo>
                    <a:pt x="251" y="111"/>
                  </a:lnTo>
                  <a:lnTo>
                    <a:pt x="276" y="106"/>
                  </a:lnTo>
                  <a:lnTo>
                    <a:pt x="301" y="101"/>
                  </a:lnTo>
                  <a:lnTo>
                    <a:pt x="325" y="96"/>
                  </a:lnTo>
                  <a:lnTo>
                    <a:pt x="350" y="91"/>
                  </a:lnTo>
                  <a:lnTo>
                    <a:pt x="374" y="86"/>
                  </a:lnTo>
                  <a:lnTo>
                    <a:pt x="400" y="81"/>
                  </a:lnTo>
                  <a:lnTo>
                    <a:pt x="424" y="76"/>
                  </a:lnTo>
                  <a:lnTo>
                    <a:pt x="449" y="70"/>
                  </a:lnTo>
                  <a:lnTo>
                    <a:pt x="474" y="65"/>
                  </a:lnTo>
                  <a:lnTo>
                    <a:pt x="498" y="60"/>
                  </a:lnTo>
                  <a:lnTo>
                    <a:pt x="523" y="55"/>
                  </a:lnTo>
                  <a:lnTo>
                    <a:pt x="547" y="50"/>
                  </a:lnTo>
                  <a:lnTo>
                    <a:pt x="573" y="46"/>
                  </a:lnTo>
                  <a:lnTo>
                    <a:pt x="597" y="41"/>
                  </a:lnTo>
                  <a:lnTo>
                    <a:pt x="622" y="36"/>
                  </a:lnTo>
                  <a:lnTo>
                    <a:pt x="646" y="31"/>
                  </a:lnTo>
                  <a:lnTo>
                    <a:pt x="670" y="26"/>
                  </a:lnTo>
                  <a:lnTo>
                    <a:pt x="695" y="20"/>
                  </a:lnTo>
                  <a:lnTo>
                    <a:pt x="720" y="15"/>
                  </a:lnTo>
                  <a:lnTo>
                    <a:pt x="745" y="10"/>
                  </a:lnTo>
                  <a:lnTo>
                    <a:pt x="769" y="5"/>
                  </a:lnTo>
                  <a:lnTo>
                    <a:pt x="794" y="0"/>
                  </a:lnTo>
                  <a:lnTo>
                    <a:pt x="798" y="5"/>
                  </a:lnTo>
                  <a:lnTo>
                    <a:pt x="802" y="10"/>
                  </a:lnTo>
                  <a:lnTo>
                    <a:pt x="805" y="15"/>
                  </a:lnTo>
                  <a:lnTo>
                    <a:pt x="809" y="20"/>
                  </a:lnTo>
                  <a:lnTo>
                    <a:pt x="810" y="41"/>
                  </a:lnTo>
                  <a:lnTo>
                    <a:pt x="812" y="61"/>
                  </a:lnTo>
                  <a:lnTo>
                    <a:pt x="813" y="83"/>
                  </a:lnTo>
                  <a:lnTo>
                    <a:pt x="814" y="103"/>
                  </a:lnTo>
                  <a:lnTo>
                    <a:pt x="816" y="112"/>
                  </a:lnTo>
                  <a:lnTo>
                    <a:pt x="819" y="121"/>
                  </a:lnTo>
                  <a:lnTo>
                    <a:pt x="821" y="131"/>
                  </a:lnTo>
                  <a:lnTo>
                    <a:pt x="823" y="141"/>
                  </a:lnTo>
                  <a:lnTo>
                    <a:pt x="819" y="152"/>
                  </a:lnTo>
                  <a:lnTo>
                    <a:pt x="814" y="163"/>
                  </a:lnTo>
                  <a:lnTo>
                    <a:pt x="810" y="175"/>
                  </a:lnTo>
                  <a:lnTo>
                    <a:pt x="806" y="187"/>
                  </a:lnTo>
                  <a:lnTo>
                    <a:pt x="780" y="192"/>
                  </a:lnTo>
                  <a:lnTo>
                    <a:pt x="756" y="197"/>
                  </a:lnTo>
                  <a:lnTo>
                    <a:pt x="730" y="202"/>
                  </a:lnTo>
                  <a:lnTo>
                    <a:pt x="705" y="207"/>
                  </a:lnTo>
                  <a:lnTo>
                    <a:pt x="681" y="212"/>
                  </a:lnTo>
                  <a:lnTo>
                    <a:pt x="655" y="217"/>
                  </a:lnTo>
                  <a:lnTo>
                    <a:pt x="630" y="222"/>
                  </a:lnTo>
                  <a:lnTo>
                    <a:pt x="605" y="227"/>
                  </a:lnTo>
                  <a:lnTo>
                    <a:pt x="580" y="232"/>
                  </a:lnTo>
                  <a:lnTo>
                    <a:pt x="554" y="237"/>
                  </a:lnTo>
                  <a:lnTo>
                    <a:pt x="529" y="242"/>
                  </a:lnTo>
                  <a:lnTo>
                    <a:pt x="504" y="247"/>
                  </a:lnTo>
                  <a:lnTo>
                    <a:pt x="479" y="252"/>
                  </a:lnTo>
                  <a:lnTo>
                    <a:pt x="454" y="257"/>
                  </a:lnTo>
                  <a:lnTo>
                    <a:pt x="428" y="262"/>
                  </a:lnTo>
                  <a:lnTo>
                    <a:pt x="404" y="267"/>
                  </a:lnTo>
                  <a:lnTo>
                    <a:pt x="378" y="272"/>
                  </a:lnTo>
                  <a:lnTo>
                    <a:pt x="353" y="277"/>
                  </a:lnTo>
                  <a:lnTo>
                    <a:pt x="327" y="282"/>
                  </a:lnTo>
                  <a:lnTo>
                    <a:pt x="303" y="287"/>
                  </a:lnTo>
                  <a:lnTo>
                    <a:pt x="278" y="293"/>
                  </a:lnTo>
                  <a:lnTo>
                    <a:pt x="252" y="298"/>
                  </a:lnTo>
                  <a:lnTo>
                    <a:pt x="227" y="303"/>
                  </a:lnTo>
                  <a:lnTo>
                    <a:pt x="202" y="308"/>
                  </a:lnTo>
                  <a:lnTo>
                    <a:pt x="177" y="313"/>
                  </a:lnTo>
                  <a:lnTo>
                    <a:pt x="151" y="318"/>
                  </a:lnTo>
                  <a:lnTo>
                    <a:pt x="126" y="323"/>
                  </a:lnTo>
                  <a:lnTo>
                    <a:pt x="100" y="328"/>
                  </a:lnTo>
                  <a:lnTo>
                    <a:pt x="76" y="333"/>
                  </a:lnTo>
                  <a:lnTo>
                    <a:pt x="51" y="338"/>
                  </a:lnTo>
                  <a:lnTo>
                    <a:pt x="25" y="344"/>
                  </a:lnTo>
                  <a:lnTo>
                    <a:pt x="0" y="349"/>
                  </a:lnTo>
                  <a:lnTo>
                    <a:pt x="4" y="330"/>
                  </a:lnTo>
                  <a:lnTo>
                    <a:pt x="9" y="312"/>
                  </a:lnTo>
                  <a:lnTo>
                    <a:pt x="13" y="295"/>
                  </a:lnTo>
                  <a:lnTo>
                    <a:pt x="17" y="276"/>
                  </a:lnTo>
                  <a:lnTo>
                    <a:pt x="16" y="260"/>
                  </a:lnTo>
                  <a:lnTo>
                    <a:pt x="16" y="244"/>
                  </a:lnTo>
                  <a:lnTo>
                    <a:pt x="15" y="227"/>
                  </a:lnTo>
                  <a:lnTo>
                    <a:pt x="15" y="211"/>
                  </a:lnTo>
                  <a:lnTo>
                    <a:pt x="12" y="199"/>
                  </a:lnTo>
                  <a:lnTo>
                    <a:pt x="9" y="186"/>
                  </a:lnTo>
                  <a:lnTo>
                    <a:pt x="6" y="173"/>
                  </a:lnTo>
                  <a:lnTo>
                    <a:pt x="4" y="161"/>
                  </a:lnTo>
                  <a:close/>
                </a:path>
              </a:pathLst>
            </a:custGeom>
            <a:solidFill>
              <a:srgbClr val="AF6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6" name="Freeform 307">
              <a:extLst>
                <a:ext uri="{FF2B5EF4-FFF2-40B4-BE49-F238E27FC236}">
                  <a16:creationId xmlns:a16="http://schemas.microsoft.com/office/drawing/2014/main" id="{882B74E8-54BF-41FE-8E20-ADC8D37FBBAD}"/>
                </a:ext>
              </a:extLst>
            </p:cNvPr>
            <p:cNvSpPr>
              <a:spLocks/>
            </p:cNvSpPr>
            <p:nvPr/>
          </p:nvSpPr>
          <p:spPr bwMode="auto">
            <a:xfrm>
              <a:off x="2595" y="2408"/>
              <a:ext cx="206" cy="81"/>
            </a:xfrm>
            <a:custGeom>
              <a:avLst/>
              <a:gdLst>
                <a:gd name="T0" fmla="*/ 0 w 823"/>
                <a:gd name="T1" fmla="*/ 0 h 325"/>
                <a:gd name="T2" fmla="*/ 0 w 823"/>
                <a:gd name="T3" fmla="*/ 0 h 325"/>
                <a:gd name="T4" fmla="*/ 0 w 823"/>
                <a:gd name="T5" fmla="*/ 0 h 325"/>
                <a:gd name="T6" fmla="*/ 0 w 823"/>
                <a:gd name="T7" fmla="*/ 0 h 325"/>
                <a:gd name="T8" fmla="*/ 0 w 823"/>
                <a:gd name="T9" fmla="*/ 0 h 325"/>
                <a:gd name="T10" fmla="*/ 0 w 823"/>
                <a:gd name="T11" fmla="*/ 0 h 325"/>
                <a:gd name="T12" fmla="*/ 0 w 823"/>
                <a:gd name="T13" fmla="*/ 0 h 325"/>
                <a:gd name="T14" fmla="*/ 0 w 823"/>
                <a:gd name="T15" fmla="*/ 0 h 325"/>
                <a:gd name="T16" fmla="*/ 0 w 823"/>
                <a:gd name="T17" fmla="*/ 0 h 325"/>
                <a:gd name="T18" fmla="*/ 0 w 823"/>
                <a:gd name="T19" fmla="*/ 0 h 325"/>
                <a:gd name="T20" fmla="*/ 0 w 823"/>
                <a:gd name="T21" fmla="*/ 0 h 325"/>
                <a:gd name="T22" fmla="*/ 0 w 823"/>
                <a:gd name="T23" fmla="*/ 0 h 325"/>
                <a:gd name="T24" fmla="*/ 0 w 823"/>
                <a:gd name="T25" fmla="*/ 0 h 325"/>
                <a:gd name="T26" fmla="*/ 0 w 823"/>
                <a:gd name="T27" fmla="*/ 0 h 325"/>
                <a:gd name="T28" fmla="*/ 0 w 823"/>
                <a:gd name="T29" fmla="*/ 0 h 325"/>
                <a:gd name="T30" fmla="*/ 0 w 823"/>
                <a:gd name="T31" fmla="*/ 0 h 325"/>
                <a:gd name="T32" fmla="*/ 0 w 823"/>
                <a:gd name="T33" fmla="*/ 0 h 325"/>
                <a:gd name="T34" fmla="*/ 0 w 823"/>
                <a:gd name="T35" fmla="*/ 0 h 325"/>
                <a:gd name="T36" fmla="*/ 0 w 823"/>
                <a:gd name="T37" fmla="*/ 0 h 325"/>
                <a:gd name="T38" fmla="*/ 0 w 823"/>
                <a:gd name="T39" fmla="*/ 0 h 325"/>
                <a:gd name="T40" fmla="*/ 0 w 823"/>
                <a:gd name="T41" fmla="*/ 0 h 325"/>
                <a:gd name="T42" fmla="*/ 0 w 823"/>
                <a:gd name="T43" fmla="*/ 0 h 325"/>
                <a:gd name="T44" fmla="*/ 0 w 823"/>
                <a:gd name="T45" fmla="*/ 0 h 325"/>
                <a:gd name="T46" fmla="*/ 0 w 823"/>
                <a:gd name="T47" fmla="*/ 0 h 325"/>
                <a:gd name="T48" fmla="*/ 0 w 823"/>
                <a:gd name="T49" fmla="*/ 0 h 325"/>
                <a:gd name="T50" fmla="*/ 0 w 823"/>
                <a:gd name="T51" fmla="*/ 0 h 325"/>
                <a:gd name="T52" fmla="*/ 0 w 823"/>
                <a:gd name="T53" fmla="*/ 0 h 325"/>
                <a:gd name="T54" fmla="*/ 0 w 823"/>
                <a:gd name="T55" fmla="*/ 0 h 325"/>
                <a:gd name="T56" fmla="*/ 0 w 823"/>
                <a:gd name="T57" fmla="*/ 0 h 325"/>
                <a:gd name="T58" fmla="*/ 0 w 823"/>
                <a:gd name="T59" fmla="*/ 0 h 325"/>
                <a:gd name="T60" fmla="*/ 0 w 823"/>
                <a:gd name="T61" fmla="*/ 0 h 325"/>
                <a:gd name="T62" fmla="*/ 0 w 823"/>
                <a:gd name="T63" fmla="*/ 0 h 325"/>
                <a:gd name="T64" fmla="*/ 0 w 823"/>
                <a:gd name="T65" fmla="*/ 0 h 325"/>
                <a:gd name="T66" fmla="*/ 0 w 823"/>
                <a:gd name="T67" fmla="*/ 0 h 325"/>
                <a:gd name="T68" fmla="*/ 0 w 823"/>
                <a:gd name="T69" fmla="*/ 0 h 325"/>
                <a:gd name="T70" fmla="*/ 0 w 823"/>
                <a:gd name="T71" fmla="*/ 0 h 325"/>
                <a:gd name="T72" fmla="*/ 0 w 823"/>
                <a:gd name="T73" fmla="*/ 0 h 325"/>
                <a:gd name="T74" fmla="*/ 0 w 823"/>
                <a:gd name="T75" fmla="*/ 0 h 325"/>
                <a:gd name="T76" fmla="*/ 0 w 823"/>
                <a:gd name="T77" fmla="*/ 0 h 325"/>
                <a:gd name="T78" fmla="*/ 0 w 823"/>
                <a:gd name="T79" fmla="*/ 0 h 325"/>
                <a:gd name="T80" fmla="*/ 0 w 823"/>
                <a:gd name="T81" fmla="*/ 0 h 325"/>
                <a:gd name="T82" fmla="*/ 0 w 823"/>
                <a:gd name="T83" fmla="*/ 0 h 325"/>
                <a:gd name="T84" fmla="*/ 0 w 823"/>
                <a:gd name="T85" fmla="*/ 0 h 325"/>
                <a:gd name="T86" fmla="*/ 0 w 823"/>
                <a:gd name="T87" fmla="*/ 0 h 325"/>
                <a:gd name="T88" fmla="*/ 0 w 823"/>
                <a:gd name="T89" fmla="*/ 0 h 325"/>
                <a:gd name="T90" fmla="*/ 0 w 823"/>
                <a:gd name="T91" fmla="*/ 0 h 3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23" h="325">
                  <a:moveTo>
                    <a:pt x="4" y="160"/>
                  </a:moveTo>
                  <a:lnTo>
                    <a:pt x="28" y="155"/>
                  </a:lnTo>
                  <a:lnTo>
                    <a:pt x="54" y="150"/>
                  </a:lnTo>
                  <a:lnTo>
                    <a:pt x="78" y="145"/>
                  </a:lnTo>
                  <a:lnTo>
                    <a:pt x="104" y="140"/>
                  </a:lnTo>
                  <a:lnTo>
                    <a:pt x="128" y="135"/>
                  </a:lnTo>
                  <a:lnTo>
                    <a:pt x="152" y="130"/>
                  </a:lnTo>
                  <a:lnTo>
                    <a:pt x="178" y="125"/>
                  </a:lnTo>
                  <a:lnTo>
                    <a:pt x="202" y="120"/>
                  </a:lnTo>
                  <a:lnTo>
                    <a:pt x="228" y="114"/>
                  </a:lnTo>
                  <a:lnTo>
                    <a:pt x="252" y="110"/>
                  </a:lnTo>
                  <a:lnTo>
                    <a:pt x="277" y="105"/>
                  </a:lnTo>
                  <a:lnTo>
                    <a:pt x="302" y="100"/>
                  </a:lnTo>
                  <a:lnTo>
                    <a:pt x="326" y="95"/>
                  </a:lnTo>
                  <a:lnTo>
                    <a:pt x="351" y="90"/>
                  </a:lnTo>
                  <a:lnTo>
                    <a:pt x="376" y="85"/>
                  </a:lnTo>
                  <a:lnTo>
                    <a:pt x="401" y="80"/>
                  </a:lnTo>
                  <a:lnTo>
                    <a:pt x="426" y="75"/>
                  </a:lnTo>
                  <a:lnTo>
                    <a:pt x="451" y="70"/>
                  </a:lnTo>
                  <a:lnTo>
                    <a:pt x="475" y="65"/>
                  </a:lnTo>
                  <a:lnTo>
                    <a:pt x="500" y="60"/>
                  </a:lnTo>
                  <a:lnTo>
                    <a:pt x="525" y="55"/>
                  </a:lnTo>
                  <a:lnTo>
                    <a:pt x="549" y="50"/>
                  </a:lnTo>
                  <a:lnTo>
                    <a:pt x="575" y="45"/>
                  </a:lnTo>
                  <a:lnTo>
                    <a:pt x="599" y="40"/>
                  </a:lnTo>
                  <a:lnTo>
                    <a:pt x="624" y="35"/>
                  </a:lnTo>
                  <a:lnTo>
                    <a:pt x="649" y="30"/>
                  </a:lnTo>
                  <a:lnTo>
                    <a:pt x="673" y="25"/>
                  </a:lnTo>
                  <a:lnTo>
                    <a:pt x="698" y="21"/>
                  </a:lnTo>
                  <a:lnTo>
                    <a:pt x="722" y="16"/>
                  </a:lnTo>
                  <a:lnTo>
                    <a:pt x="748" y="11"/>
                  </a:lnTo>
                  <a:lnTo>
                    <a:pt x="772" y="5"/>
                  </a:lnTo>
                  <a:lnTo>
                    <a:pt x="797" y="0"/>
                  </a:lnTo>
                  <a:lnTo>
                    <a:pt x="800" y="4"/>
                  </a:lnTo>
                  <a:lnTo>
                    <a:pt x="803" y="7"/>
                  </a:lnTo>
                  <a:lnTo>
                    <a:pt x="806" y="11"/>
                  </a:lnTo>
                  <a:lnTo>
                    <a:pt x="809" y="15"/>
                  </a:lnTo>
                  <a:lnTo>
                    <a:pt x="810" y="34"/>
                  </a:lnTo>
                  <a:lnTo>
                    <a:pt x="811" y="54"/>
                  </a:lnTo>
                  <a:lnTo>
                    <a:pt x="812" y="74"/>
                  </a:lnTo>
                  <a:lnTo>
                    <a:pt x="813" y="94"/>
                  </a:lnTo>
                  <a:lnTo>
                    <a:pt x="815" y="101"/>
                  </a:lnTo>
                  <a:lnTo>
                    <a:pt x="818" y="108"/>
                  </a:lnTo>
                  <a:lnTo>
                    <a:pt x="820" y="115"/>
                  </a:lnTo>
                  <a:lnTo>
                    <a:pt x="823" y="123"/>
                  </a:lnTo>
                  <a:lnTo>
                    <a:pt x="818" y="132"/>
                  </a:lnTo>
                  <a:lnTo>
                    <a:pt x="814" y="141"/>
                  </a:lnTo>
                  <a:lnTo>
                    <a:pt x="809" y="151"/>
                  </a:lnTo>
                  <a:lnTo>
                    <a:pt x="805" y="160"/>
                  </a:lnTo>
                  <a:lnTo>
                    <a:pt x="779" y="165"/>
                  </a:lnTo>
                  <a:lnTo>
                    <a:pt x="755" y="171"/>
                  </a:lnTo>
                  <a:lnTo>
                    <a:pt x="729" y="176"/>
                  </a:lnTo>
                  <a:lnTo>
                    <a:pt x="705" y="181"/>
                  </a:lnTo>
                  <a:lnTo>
                    <a:pt x="680" y="187"/>
                  </a:lnTo>
                  <a:lnTo>
                    <a:pt x="654" y="192"/>
                  </a:lnTo>
                  <a:lnTo>
                    <a:pt x="630" y="197"/>
                  </a:lnTo>
                  <a:lnTo>
                    <a:pt x="604" y="202"/>
                  </a:lnTo>
                  <a:lnTo>
                    <a:pt x="579" y="207"/>
                  </a:lnTo>
                  <a:lnTo>
                    <a:pt x="554" y="212"/>
                  </a:lnTo>
                  <a:lnTo>
                    <a:pt x="529" y="217"/>
                  </a:lnTo>
                  <a:lnTo>
                    <a:pt x="503" y="222"/>
                  </a:lnTo>
                  <a:lnTo>
                    <a:pt x="478" y="228"/>
                  </a:lnTo>
                  <a:lnTo>
                    <a:pt x="454" y="233"/>
                  </a:lnTo>
                  <a:lnTo>
                    <a:pt x="428" y="238"/>
                  </a:lnTo>
                  <a:lnTo>
                    <a:pt x="403" y="243"/>
                  </a:lnTo>
                  <a:lnTo>
                    <a:pt x="377" y="248"/>
                  </a:lnTo>
                  <a:lnTo>
                    <a:pt x="353" y="253"/>
                  </a:lnTo>
                  <a:lnTo>
                    <a:pt x="327" y="258"/>
                  </a:lnTo>
                  <a:lnTo>
                    <a:pt x="302" y="263"/>
                  </a:lnTo>
                  <a:lnTo>
                    <a:pt x="277" y="268"/>
                  </a:lnTo>
                  <a:lnTo>
                    <a:pt x="252" y="273"/>
                  </a:lnTo>
                  <a:lnTo>
                    <a:pt x="227" y="279"/>
                  </a:lnTo>
                  <a:lnTo>
                    <a:pt x="201" y="284"/>
                  </a:lnTo>
                  <a:lnTo>
                    <a:pt x="176" y="289"/>
                  </a:lnTo>
                  <a:lnTo>
                    <a:pt x="151" y="294"/>
                  </a:lnTo>
                  <a:lnTo>
                    <a:pt x="126" y="299"/>
                  </a:lnTo>
                  <a:lnTo>
                    <a:pt x="100" y="305"/>
                  </a:lnTo>
                  <a:lnTo>
                    <a:pt x="75" y="310"/>
                  </a:lnTo>
                  <a:lnTo>
                    <a:pt x="51" y="315"/>
                  </a:lnTo>
                  <a:lnTo>
                    <a:pt x="25" y="320"/>
                  </a:lnTo>
                  <a:lnTo>
                    <a:pt x="0" y="325"/>
                  </a:lnTo>
                  <a:lnTo>
                    <a:pt x="4" y="309"/>
                  </a:lnTo>
                  <a:lnTo>
                    <a:pt x="8" y="293"/>
                  </a:lnTo>
                  <a:lnTo>
                    <a:pt x="13" y="276"/>
                  </a:lnTo>
                  <a:lnTo>
                    <a:pt x="17" y="260"/>
                  </a:lnTo>
                  <a:lnTo>
                    <a:pt x="16" y="246"/>
                  </a:lnTo>
                  <a:lnTo>
                    <a:pt x="16" y="232"/>
                  </a:lnTo>
                  <a:lnTo>
                    <a:pt x="15" y="218"/>
                  </a:lnTo>
                  <a:lnTo>
                    <a:pt x="15" y="204"/>
                  </a:lnTo>
                  <a:lnTo>
                    <a:pt x="12" y="193"/>
                  </a:lnTo>
                  <a:lnTo>
                    <a:pt x="10" y="182"/>
                  </a:lnTo>
                  <a:lnTo>
                    <a:pt x="7" y="172"/>
                  </a:lnTo>
                  <a:lnTo>
                    <a:pt x="4" y="160"/>
                  </a:lnTo>
                  <a:close/>
                </a:path>
              </a:pathLst>
            </a:custGeom>
            <a:solidFill>
              <a:srgbClr val="B2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7" name="Freeform 308">
              <a:extLst>
                <a:ext uri="{FF2B5EF4-FFF2-40B4-BE49-F238E27FC236}">
                  <a16:creationId xmlns:a16="http://schemas.microsoft.com/office/drawing/2014/main" id="{F1B4AEB6-A6EF-40D1-9D50-CCEAB5D52AD2}"/>
                </a:ext>
              </a:extLst>
            </p:cNvPr>
            <p:cNvSpPr>
              <a:spLocks/>
            </p:cNvSpPr>
            <p:nvPr/>
          </p:nvSpPr>
          <p:spPr bwMode="auto">
            <a:xfrm>
              <a:off x="2595" y="2411"/>
              <a:ext cx="206" cy="76"/>
            </a:xfrm>
            <a:custGeom>
              <a:avLst/>
              <a:gdLst>
                <a:gd name="T0" fmla="*/ 0 w 823"/>
                <a:gd name="T1" fmla="*/ 0 h 302"/>
                <a:gd name="T2" fmla="*/ 0 w 823"/>
                <a:gd name="T3" fmla="*/ 0 h 302"/>
                <a:gd name="T4" fmla="*/ 0 w 823"/>
                <a:gd name="T5" fmla="*/ 0 h 302"/>
                <a:gd name="T6" fmla="*/ 0 w 823"/>
                <a:gd name="T7" fmla="*/ 0 h 302"/>
                <a:gd name="T8" fmla="*/ 0 w 823"/>
                <a:gd name="T9" fmla="*/ 0 h 302"/>
                <a:gd name="T10" fmla="*/ 0 w 823"/>
                <a:gd name="T11" fmla="*/ 0 h 302"/>
                <a:gd name="T12" fmla="*/ 0 w 823"/>
                <a:gd name="T13" fmla="*/ 0 h 302"/>
                <a:gd name="T14" fmla="*/ 0 w 823"/>
                <a:gd name="T15" fmla="*/ 0 h 302"/>
                <a:gd name="T16" fmla="*/ 0 w 823"/>
                <a:gd name="T17" fmla="*/ 0 h 302"/>
                <a:gd name="T18" fmla="*/ 0 w 823"/>
                <a:gd name="T19" fmla="*/ 0 h 3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23" h="302">
                  <a:moveTo>
                    <a:pt x="4" y="160"/>
                  </a:moveTo>
                  <a:lnTo>
                    <a:pt x="800" y="0"/>
                  </a:lnTo>
                  <a:lnTo>
                    <a:pt x="810" y="9"/>
                  </a:lnTo>
                  <a:lnTo>
                    <a:pt x="812" y="86"/>
                  </a:lnTo>
                  <a:lnTo>
                    <a:pt x="823" y="104"/>
                  </a:lnTo>
                  <a:lnTo>
                    <a:pt x="804" y="134"/>
                  </a:lnTo>
                  <a:lnTo>
                    <a:pt x="0" y="302"/>
                  </a:lnTo>
                  <a:lnTo>
                    <a:pt x="16" y="243"/>
                  </a:lnTo>
                  <a:lnTo>
                    <a:pt x="15" y="197"/>
                  </a:lnTo>
                  <a:lnTo>
                    <a:pt x="4" y="16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8" name="Freeform 309">
              <a:extLst>
                <a:ext uri="{FF2B5EF4-FFF2-40B4-BE49-F238E27FC236}">
                  <a16:creationId xmlns:a16="http://schemas.microsoft.com/office/drawing/2014/main" id="{2F7AF630-529B-4602-9610-93EAF066D235}"/>
                </a:ext>
              </a:extLst>
            </p:cNvPr>
            <p:cNvSpPr>
              <a:spLocks/>
            </p:cNvSpPr>
            <p:nvPr/>
          </p:nvSpPr>
          <p:spPr bwMode="auto">
            <a:xfrm>
              <a:off x="2602" y="2419"/>
              <a:ext cx="197" cy="49"/>
            </a:xfrm>
            <a:custGeom>
              <a:avLst/>
              <a:gdLst>
                <a:gd name="T0" fmla="*/ 0 w 790"/>
                <a:gd name="T1" fmla="*/ 0 h 198"/>
                <a:gd name="T2" fmla="*/ 0 w 790"/>
                <a:gd name="T3" fmla="*/ 0 h 198"/>
                <a:gd name="T4" fmla="*/ 0 w 790"/>
                <a:gd name="T5" fmla="*/ 0 h 198"/>
                <a:gd name="T6" fmla="*/ 0 w 790"/>
                <a:gd name="T7" fmla="*/ 0 h 198"/>
                <a:gd name="T8" fmla="*/ 0 w 790"/>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0" h="198">
                  <a:moveTo>
                    <a:pt x="0" y="170"/>
                  </a:moveTo>
                  <a:lnTo>
                    <a:pt x="790" y="0"/>
                  </a:lnTo>
                  <a:lnTo>
                    <a:pt x="788" y="34"/>
                  </a:lnTo>
                  <a:lnTo>
                    <a:pt x="4" y="198"/>
                  </a:lnTo>
                  <a:lnTo>
                    <a:pt x="0" y="170"/>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9" name="Freeform 310">
              <a:extLst>
                <a:ext uri="{FF2B5EF4-FFF2-40B4-BE49-F238E27FC236}">
                  <a16:creationId xmlns:a16="http://schemas.microsoft.com/office/drawing/2014/main" id="{D35E26D1-D476-4305-92A9-E4E8DB8AFC3C}"/>
                </a:ext>
              </a:extLst>
            </p:cNvPr>
            <p:cNvSpPr>
              <a:spLocks/>
            </p:cNvSpPr>
            <p:nvPr/>
          </p:nvSpPr>
          <p:spPr bwMode="auto">
            <a:xfrm>
              <a:off x="2480" y="2369"/>
              <a:ext cx="124" cy="207"/>
            </a:xfrm>
            <a:custGeom>
              <a:avLst/>
              <a:gdLst>
                <a:gd name="T0" fmla="*/ 0 w 493"/>
                <a:gd name="T1" fmla="*/ 0 h 831"/>
                <a:gd name="T2" fmla="*/ 0 w 493"/>
                <a:gd name="T3" fmla="*/ 0 h 831"/>
                <a:gd name="T4" fmla="*/ 0 w 493"/>
                <a:gd name="T5" fmla="*/ 0 h 831"/>
                <a:gd name="T6" fmla="*/ 0 w 493"/>
                <a:gd name="T7" fmla="*/ 0 h 831"/>
                <a:gd name="T8" fmla="*/ 0 w 493"/>
                <a:gd name="T9" fmla="*/ 0 h 831"/>
                <a:gd name="T10" fmla="*/ 0 w 493"/>
                <a:gd name="T11" fmla="*/ 0 h 831"/>
                <a:gd name="T12" fmla="*/ 0 w 493"/>
                <a:gd name="T13" fmla="*/ 0 h 831"/>
                <a:gd name="T14" fmla="*/ 0 w 493"/>
                <a:gd name="T15" fmla="*/ 0 h 831"/>
                <a:gd name="T16" fmla="*/ 0 w 493"/>
                <a:gd name="T17" fmla="*/ 0 h 831"/>
                <a:gd name="T18" fmla="*/ 0 w 493"/>
                <a:gd name="T19" fmla="*/ 0 h 831"/>
                <a:gd name="T20" fmla="*/ 0 w 493"/>
                <a:gd name="T21" fmla="*/ 0 h 831"/>
                <a:gd name="T22" fmla="*/ 0 w 493"/>
                <a:gd name="T23" fmla="*/ 0 h 831"/>
                <a:gd name="T24" fmla="*/ 0 w 493"/>
                <a:gd name="T25" fmla="*/ 0 h 831"/>
                <a:gd name="T26" fmla="*/ 0 w 493"/>
                <a:gd name="T27" fmla="*/ 0 h 831"/>
                <a:gd name="T28" fmla="*/ 0 w 493"/>
                <a:gd name="T29" fmla="*/ 0 h 831"/>
                <a:gd name="T30" fmla="*/ 0 w 493"/>
                <a:gd name="T31" fmla="*/ 0 h 831"/>
                <a:gd name="T32" fmla="*/ 0 w 493"/>
                <a:gd name="T33" fmla="*/ 0 h 831"/>
                <a:gd name="T34" fmla="*/ 0 w 493"/>
                <a:gd name="T35" fmla="*/ 0 h 831"/>
                <a:gd name="T36" fmla="*/ 0 w 493"/>
                <a:gd name="T37" fmla="*/ 0 h 831"/>
                <a:gd name="T38" fmla="*/ 0 w 493"/>
                <a:gd name="T39" fmla="*/ 0 h 831"/>
                <a:gd name="T40" fmla="*/ 0 w 493"/>
                <a:gd name="T41" fmla="*/ 0 h 831"/>
                <a:gd name="T42" fmla="*/ 0 w 493"/>
                <a:gd name="T43" fmla="*/ 0 h 831"/>
                <a:gd name="T44" fmla="*/ 0 w 493"/>
                <a:gd name="T45" fmla="*/ 0 h 831"/>
                <a:gd name="T46" fmla="*/ 0 w 493"/>
                <a:gd name="T47" fmla="*/ 0 h 831"/>
                <a:gd name="T48" fmla="*/ 0 w 493"/>
                <a:gd name="T49" fmla="*/ 0 h 831"/>
                <a:gd name="T50" fmla="*/ 0 w 493"/>
                <a:gd name="T51" fmla="*/ 0 h 831"/>
                <a:gd name="T52" fmla="*/ 0 w 493"/>
                <a:gd name="T53" fmla="*/ 0 h 831"/>
                <a:gd name="T54" fmla="*/ 0 w 493"/>
                <a:gd name="T55" fmla="*/ 0 h 831"/>
                <a:gd name="T56" fmla="*/ 0 w 493"/>
                <a:gd name="T57" fmla="*/ 0 h 831"/>
                <a:gd name="T58" fmla="*/ 0 w 493"/>
                <a:gd name="T59" fmla="*/ 0 h 831"/>
                <a:gd name="T60" fmla="*/ 0 w 493"/>
                <a:gd name="T61" fmla="*/ 0 h 831"/>
                <a:gd name="T62" fmla="*/ 0 w 493"/>
                <a:gd name="T63" fmla="*/ 0 h 831"/>
                <a:gd name="T64" fmla="*/ 0 w 493"/>
                <a:gd name="T65" fmla="*/ 0 h 831"/>
                <a:gd name="T66" fmla="*/ 0 w 493"/>
                <a:gd name="T67" fmla="*/ 0 h 831"/>
                <a:gd name="T68" fmla="*/ 0 w 493"/>
                <a:gd name="T69" fmla="*/ 0 h 8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93" h="831">
                  <a:moveTo>
                    <a:pt x="263" y="18"/>
                  </a:moveTo>
                  <a:lnTo>
                    <a:pt x="293" y="34"/>
                  </a:lnTo>
                  <a:lnTo>
                    <a:pt x="320" y="52"/>
                  </a:lnTo>
                  <a:lnTo>
                    <a:pt x="346" y="73"/>
                  </a:lnTo>
                  <a:lnTo>
                    <a:pt x="369" y="95"/>
                  </a:lnTo>
                  <a:lnTo>
                    <a:pt x="392" y="119"/>
                  </a:lnTo>
                  <a:lnTo>
                    <a:pt x="411" y="144"/>
                  </a:lnTo>
                  <a:lnTo>
                    <a:pt x="429" y="173"/>
                  </a:lnTo>
                  <a:lnTo>
                    <a:pt x="445" y="201"/>
                  </a:lnTo>
                  <a:lnTo>
                    <a:pt x="459" y="233"/>
                  </a:lnTo>
                  <a:lnTo>
                    <a:pt x="471" y="266"/>
                  </a:lnTo>
                  <a:lnTo>
                    <a:pt x="480" y="301"/>
                  </a:lnTo>
                  <a:lnTo>
                    <a:pt x="487" y="338"/>
                  </a:lnTo>
                  <a:lnTo>
                    <a:pt x="491" y="376"/>
                  </a:lnTo>
                  <a:lnTo>
                    <a:pt x="493" y="416"/>
                  </a:lnTo>
                  <a:lnTo>
                    <a:pt x="493" y="458"/>
                  </a:lnTo>
                  <a:lnTo>
                    <a:pt x="490" y="502"/>
                  </a:lnTo>
                  <a:lnTo>
                    <a:pt x="483" y="552"/>
                  </a:lnTo>
                  <a:lnTo>
                    <a:pt x="476" y="603"/>
                  </a:lnTo>
                  <a:lnTo>
                    <a:pt x="469" y="654"/>
                  </a:lnTo>
                  <a:lnTo>
                    <a:pt x="462" y="704"/>
                  </a:lnTo>
                  <a:lnTo>
                    <a:pt x="453" y="722"/>
                  </a:lnTo>
                  <a:lnTo>
                    <a:pt x="442" y="737"/>
                  </a:lnTo>
                  <a:lnTo>
                    <a:pt x="432" y="750"/>
                  </a:lnTo>
                  <a:lnTo>
                    <a:pt x="422" y="763"/>
                  </a:lnTo>
                  <a:lnTo>
                    <a:pt x="412" y="772"/>
                  </a:lnTo>
                  <a:lnTo>
                    <a:pt x="402" y="780"/>
                  </a:lnTo>
                  <a:lnTo>
                    <a:pt x="392" y="786"/>
                  </a:lnTo>
                  <a:lnTo>
                    <a:pt x="381" y="791"/>
                  </a:lnTo>
                  <a:lnTo>
                    <a:pt x="363" y="798"/>
                  </a:lnTo>
                  <a:lnTo>
                    <a:pt x="345" y="805"/>
                  </a:lnTo>
                  <a:lnTo>
                    <a:pt x="327" y="812"/>
                  </a:lnTo>
                  <a:lnTo>
                    <a:pt x="311" y="818"/>
                  </a:lnTo>
                  <a:lnTo>
                    <a:pt x="294" y="823"/>
                  </a:lnTo>
                  <a:lnTo>
                    <a:pt x="279" y="827"/>
                  </a:lnTo>
                  <a:lnTo>
                    <a:pt x="264" y="830"/>
                  </a:lnTo>
                  <a:lnTo>
                    <a:pt x="250" y="831"/>
                  </a:lnTo>
                  <a:lnTo>
                    <a:pt x="238" y="830"/>
                  </a:lnTo>
                  <a:lnTo>
                    <a:pt x="226" y="828"/>
                  </a:lnTo>
                  <a:lnTo>
                    <a:pt x="215" y="822"/>
                  </a:lnTo>
                  <a:lnTo>
                    <a:pt x="207" y="814"/>
                  </a:lnTo>
                  <a:lnTo>
                    <a:pt x="200" y="803"/>
                  </a:lnTo>
                  <a:lnTo>
                    <a:pt x="194" y="789"/>
                  </a:lnTo>
                  <a:lnTo>
                    <a:pt x="191" y="771"/>
                  </a:lnTo>
                  <a:lnTo>
                    <a:pt x="189" y="749"/>
                  </a:lnTo>
                  <a:lnTo>
                    <a:pt x="195" y="708"/>
                  </a:lnTo>
                  <a:lnTo>
                    <a:pt x="198" y="659"/>
                  </a:lnTo>
                  <a:lnTo>
                    <a:pt x="196" y="606"/>
                  </a:lnTo>
                  <a:lnTo>
                    <a:pt x="190" y="549"/>
                  </a:lnTo>
                  <a:lnTo>
                    <a:pt x="178" y="487"/>
                  </a:lnTo>
                  <a:lnTo>
                    <a:pt x="161" y="424"/>
                  </a:lnTo>
                  <a:lnTo>
                    <a:pt x="137" y="359"/>
                  </a:lnTo>
                  <a:lnTo>
                    <a:pt x="108" y="293"/>
                  </a:lnTo>
                  <a:lnTo>
                    <a:pt x="0" y="209"/>
                  </a:lnTo>
                  <a:lnTo>
                    <a:pt x="14" y="179"/>
                  </a:lnTo>
                  <a:lnTo>
                    <a:pt x="26" y="150"/>
                  </a:lnTo>
                  <a:lnTo>
                    <a:pt x="37" y="124"/>
                  </a:lnTo>
                  <a:lnTo>
                    <a:pt x="48" y="99"/>
                  </a:lnTo>
                  <a:lnTo>
                    <a:pt x="58" y="78"/>
                  </a:lnTo>
                  <a:lnTo>
                    <a:pt x="68" y="59"/>
                  </a:lnTo>
                  <a:lnTo>
                    <a:pt x="79" y="42"/>
                  </a:lnTo>
                  <a:lnTo>
                    <a:pt x="90" y="29"/>
                  </a:lnTo>
                  <a:lnTo>
                    <a:pt x="104" y="18"/>
                  </a:lnTo>
                  <a:lnTo>
                    <a:pt x="118" y="9"/>
                  </a:lnTo>
                  <a:lnTo>
                    <a:pt x="135" y="3"/>
                  </a:lnTo>
                  <a:lnTo>
                    <a:pt x="154" y="0"/>
                  </a:lnTo>
                  <a:lnTo>
                    <a:pt x="176" y="0"/>
                  </a:lnTo>
                  <a:lnTo>
                    <a:pt x="201" y="2"/>
                  </a:lnTo>
                  <a:lnTo>
                    <a:pt x="231" y="9"/>
                  </a:lnTo>
                  <a:lnTo>
                    <a:pt x="263" y="18"/>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0" name="Freeform 311">
              <a:extLst>
                <a:ext uri="{FF2B5EF4-FFF2-40B4-BE49-F238E27FC236}">
                  <a16:creationId xmlns:a16="http://schemas.microsoft.com/office/drawing/2014/main" id="{9E78668C-F168-48F6-9DC3-586A0641FB07}"/>
                </a:ext>
              </a:extLst>
            </p:cNvPr>
            <p:cNvSpPr>
              <a:spLocks/>
            </p:cNvSpPr>
            <p:nvPr/>
          </p:nvSpPr>
          <p:spPr bwMode="auto">
            <a:xfrm>
              <a:off x="2480" y="2370"/>
              <a:ext cx="123" cy="205"/>
            </a:xfrm>
            <a:custGeom>
              <a:avLst/>
              <a:gdLst>
                <a:gd name="T0" fmla="*/ 0 w 491"/>
                <a:gd name="T1" fmla="*/ 0 h 823"/>
                <a:gd name="T2" fmla="*/ 0 w 491"/>
                <a:gd name="T3" fmla="*/ 0 h 823"/>
                <a:gd name="T4" fmla="*/ 0 w 491"/>
                <a:gd name="T5" fmla="*/ 0 h 823"/>
                <a:gd name="T6" fmla="*/ 0 w 491"/>
                <a:gd name="T7" fmla="*/ 0 h 823"/>
                <a:gd name="T8" fmla="*/ 0 w 491"/>
                <a:gd name="T9" fmla="*/ 0 h 823"/>
                <a:gd name="T10" fmla="*/ 0 w 491"/>
                <a:gd name="T11" fmla="*/ 0 h 823"/>
                <a:gd name="T12" fmla="*/ 0 w 491"/>
                <a:gd name="T13" fmla="*/ 0 h 823"/>
                <a:gd name="T14" fmla="*/ 0 w 491"/>
                <a:gd name="T15" fmla="*/ 0 h 823"/>
                <a:gd name="T16" fmla="*/ 0 w 491"/>
                <a:gd name="T17" fmla="*/ 0 h 823"/>
                <a:gd name="T18" fmla="*/ 0 w 491"/>
                <a:gd name="T19" fmla="*/ 0 h 823"/>
                <a:gd name="T20" fmla="*/ 0 w 491"/>
                <a:gd name="T21" fmla="*/ 0 h 823"/>
                <a:gd name="T22" fmla="*/ 0 w 491"/>
                <a:gd name="T23" fmla="*/ 0 h 823"/>
                <a:gd name="T24" fmla="*/ 0 w 491"/>
                <a:gd name="T25" fmla="*/ 0 h 823"/>
                <a:gd name="T26" fmla="*/ 0 w 491"/>
                <a:gd name="T27" fmla="*/ 0 h 823"/>
                <a:gd name="T28" fmla="*/ 0 w 491"/>
                <a:gd name="T29" fmla="*/ 0 h 823"/>
                <a:gd name="T30" fmla="*/ 0 w 491"/>
                <a:gd name="T31" fmla="*/ 0 h 823"/>
                <a:gd name="T32" fmla="*/ 0 w 491"/>
                <a:gd name="T33" fmla="*/ 0 h 823"/>
                <a:gd name="T34" fmla="*/ 0 w 491"/>
                <a:gd name="T35" fmla="*/ 0 h 823"/>
                <a:gd name="T36" fmla="*/ 0 w 491"/>
                <a:gd name="T37" fmla="*/ 0 h 823"/>
                <a:gd name="T38" fmla="*/ 0 w 491"/>
                <a:gd name="T39" fmla="*/ 0 h 823"/>
                <a:gd name="T40" fmla="*/ 0 w 491"/>
                <a:gd name="T41" fmla="*/ 0 h 823"/>
                <a:gd name="T42" fmla="*/ 0 w 491"/>
                <a:gd name="T43" fmla="*/ 0 h 823"/>
                <a:gd name="T44" fmla="*/ 0 w 491"/>
                <a:gd name="T45" fmla="*/ 0 h 823"/>
                <a:gd name="T46" fmla="*/ 0 w 491"/>
                <a:gd name="T47" fmla="*/ 0 h 823"/>
                <a:gd name="T48" fmla="*/ 0 w 491"/>
                <a:gd name="T49" fmla="*/ 0 h 823"/>
                <a:gd name="T50" fmla="*/ 0 w 491"/>
                <a:gd name="T51" fmla="*/ 0 h 823"/>
                <a:gd name="T52" fmla="*/ 0 w 491"/>
                <a:gd name="T53" fmla="*/ 0 h 823"/>
                <a:gd name="T54" fmla="*/ 0 w 491"/>
                <a:gd name="T55" fmla="*/ 0 h 823"/>
                <a:gd name="T56" fmla="*/ 0 w 491"/>
                <a:gd name="T57" fmla="*/ 0 h 823"/>
                <a:gd name="T58" fmla="*/ 0 w 491"/>
                <a:gd name="T59" fmla="*/ 0 h 823"/>
                <a:gd name="T60" fmla="*/ 0 w 491"/>
                <a:gd name="T61" fmla="*/ 0 h 823"/>
                <a:gd name="T62" fmla="*/ 0 w 491"/>
                <a:gd name="T63" fmla="*/ 0 h 823"/>
                <a:gd name="T64" fmla="*/ 0 w 491"/>
                <a:gd name="T65" fmla="*/ 0 h 823"/>
                <a:gd name="T66" fmla="*/ 0 w 491"/>
                <a:gd name="T67" fmla="*/ 0 h 823"/>
                <a:gd name="T68" fmla="*/ 0 w 491"/>
                <a:gd name="T69" fmla="*/ 0 h 823"/>
                <a:gd name="T70" fmla="*/ 0 w 491"/>
                <a:gd name="T71" fmla="*/ 0 h 823"/>
                <a:gd name="T72" fmla="*/ 0 w 491"/>
                <a:gd name="T73" fmla="*/ 0 h 823"/>
                <a:gd name="T74" fmla="*/ 0 w 491"/>
                <a:gd name="T75" fmla="*/ 0 h 823"/>
                <a:gd name="T76" fmla="*/ 0 w 491"/>
                <a:gd name="T77" fmla="*/ 0 h 823"/>
                <a:gd name="T78" fmla="*/ 0 w 491"/>
                <a:gd name="T79" fmla="*/ 0 h 8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91" h="823">
                  <a:moveTo>
                    <a:pt x="266" y="20"/>
                  </a:moveTo>
                  <a:lnTo>
                    <a:pt x="296" y="37"/>
                  </a:lnTo>
                  <a:lnTo>
                    <a:pt x="322" y="55"/>
                  </a:lnTo>
                  <a:lnTo>
                    <a:pt x="348" y="76"/>
                  </a:lnTo>
                  <a:lnTo>
                    <a:pt x="371" y="98"/>
                  </a:lnTo>
                  <a:lnTo>
                    <a:pt x="393" y="122"/>
                  </a:lnTo>
                  <a:lnTo>
                    <a:pt x="412" y="146"/>
                  </a:lnTo>
                  <a:lnTo>
                    <a:pt x="429" y="174"/>
                  </a:lnTo>
                  <a:lnTo>
                    <a:pt x="445" y="202"/>
                  </a:lnTo>
                  <a:lnTo>
                    <a:pt x="459" y="232"/>
                  </a:lnTo>
                  <a:lnTo>
                    <a:pt x="469" y="264"/>
                  </a:lnTo>
                  <a:lnTo>
                    <a:pt x="478" y="298"/>
                  </a:lnTo>
                  <a:lnTo>
                    <a:pt x="485" y="334"/>
                  </a:lnTo>
                  <a:lnTo>
                    <a:pt x="489" y="371"/>
                  </a:lnTo>
                  <a:lnTo>
                    <a:pt x="491" y="410"/>
                  </a:lnTo>
                  <a:lnTo>
                    <a:pt x="491" y="452"/>
                  </a:lnTo>
                  <a:lnTo>
                    <a:pt x="489" y="495"/>
                  </a:lnTo>
                  <a:lnTo>
                    <a:pt x="485" y="520"/>
                  </a:lnTo>
                  <a:lnTo>
                    <a:pt x="482" y="546"/>
                  </a:lnTo>
                  <a:lnTo>
                    <a:pt x="478" y="571"/>
                  </a:lnTo>
                  <a:lnTo>
                    <a:pt x="474" y="597"/>
                  </a:lnTo>
                  <a:lnTo>
                    <a:pt x="470" y="622"/>
                  </a:lnTo>
                  <a:lnTo>
                    <a:pt x="467" y="647"/>
                  </a:lnTo>
                  <a:lnTo>
                    <a:pt x="463" y="671"/>
                  </a:lnTo>
                  <a:lnTo>
                    <a:pt x="459" y="694"/>
                  </a:lnTo>
                  <a:lnTo>
                    <a:pt x="450" y="712"/>
                  </a:lnTo>
                  <a:lnTo>
                    <a:pt x="439" y="727"/>
                  </a:lnTo>
                  <a:lnTo>
                    <a:pt x="430" y="741"/>
                  </a:lnTo>
                  <a:lnTo>
                    <a:pt x="420" y="752"/>
                  </a:lnTo>
                  <a:lnTo>
                    <a:pt x="411" y="763"/>
                  </a:lnTo>
                  <a:lnTo>
                    <a:pt x="401" y="771"/>
                  </a:lnTo>
                  <a:lnTo>
                    <a:pt x="392" y="778"/>
                  </a:lnTo>
                  <a:lnTo>
                    <a:pt x="381" y="783"/>
                  </a:lnTo>
                  <a:lnTo>
                    <a:pt x="363" y="790"/>
                  </a:lnTo>
                  <a:lnTo>
                    <a:pt x="346" y="797"/>
                  </a:lnTo>
                  <a:lnTo>
                    <a:pt x="328" y="803"/>
                  </a:lnTo>
                  <a:lnTo>
                    <a:pt x="312" y="810"/>
                  </a:lnTo>
                  <a:lnTo>
                    <a:pt x="296" y="815"/>
                  </a:lnTo>
                  <a:lnTo>
                    <a:pt x="281" y="819"/>
                  </a:lnTo>
                  <a:lnTo>
                    <a:pt x="266" y="822"/>
                  </a:lnTo>
                  <a:lnTo>
                    <a:pt x="254" y="823"/>
                  </a:lnTo>
                  <a:lnTo>
                    <a:pt x="242" y="822"/>
                  </a:lnTo>
                  <a:lnTo>
                    <a:pt x="231" y="819"/>
                  </a:lnTo>
                  <a:lnTo>
                    <a:pt x="222" y="814"/>
                  </a:lnTo>
                  <a:lnTo>
                    <a:pt x="213" y="805"/>
                  </a:lnTo>
                  <a:lnTo>
                    <a:pt x="206" y="794"/>
                  </a:lnTo>
                  <a:lnTo>
                    <a:pt x="201" y="780"/>
                  </a:lnTo>
                  <a:lnTo>
                    <a:pt x="198" y="763"/>
                  </a:lnTo>
                  <a:lnTo>
                    <a:pt x="196" y="741"/>
                  </a:lnTo>
                  <a:lnTo>
                    <a:pt x="204" y="696"/>
                  </a:lnTo>
                  <a:lnTo>
                    <a:pt x="208" y="644"/>
                  </a:lnTo>
                  <a:lnTo>
                    <a:pt x="208" y="588"/>
                  </a:lnTo>
                  <a:lnTo>
                    <a:pt x="203" y="527"/>
                  </a:lnTo>
                  <a:lnTo>
                    <a:pt x="192" y="465"/>
                  </a:lnTo>
                  <a:lnTo>
                    <a:pt x="174" y="401"/>
                  </a:lnTo>
                  <a:lnTo>
                    <a:pt x="149" y="337"/>
                  </a:lnTo>
                  <a:lnTo>
                    <a:pt x="116" y="275"/>
                  </a:lnTo>
                  <a:lnTo>
                    <a:pt x="101" y="266"/>
                  </a:lnTo>
                  <a:lnTo>
                    <a:pt x="87" y="257"/>
                  </a:lnTo>
                  <a:lnTo>
                    <a:pt x="72" y="249"/>
                  </a:lnTo>
                  <a:lnTo>
                    <a:pt x="58" y="240"/>
                  </a:lnTo>
                  <a:lnTo>
                    <a:pt x="43" y="232"/>
                  </a:lnTo>
                  <a:lnTo>
                    <a:pt x="29" y="223"/>
                  </a:lnTo>
                  <a:lnTo>
                    <a:pt x="14" y="214"/>
                  </a:lnTo>
                  <a:lnTo>
                    <a:pt x="0" y="205"/>
                  </a:lnTo>
                  <a:lnTo>
                    <a:pt x="14" y="175"/>
                  </a:lnTo>
                  <a:lnTo>
                    <a:pt x="26" y="146"/>
                  </a:lnTo>
                  <a:lnTo>
                    <a:pt x="37" y="120"/>
                  </a:lnTo>
                  <a:lnTo>
                    <a:pt x="48" y="96"/>
                  </a:lnTo>
                  <a:lnTo>
                    <a:pt x="59" y="76"/>
                  </a:lnTo>
                  <a:lnTo>
                    <a:pt x="69" y="57"/>
                  </a:lnTo>
                  <a:lnTo>
                    <a:pt x="80" y="41"/>
                  </a:lnTo>
                  <a:lnTo>
                    <a:pt x="92" y="27"/>
                  </a:lnTo>
                  <a:lnTo>
                    <a:pt x="105" y="17"/>
                  </a:lnTo>
                  <a:lnTo>
                    <a:pt x="120" y="9"/>
                  </a:lnTo>
                  <a:lnTo>
                    <a:pt x="137" y="4"/>
                  </a:lnTo>
                  <a:lnTo>
                    <a:pt x="156" y="0"/>
                  </a:lnTo>
                  <a:lnTo>
                    <a:pt x="179" y="1"/>
                  </a:lnTo>
                  <a:lnTo>
                    <a:pt x="204" y="5"/>
                  </a:lnTo>
                  <a:lnTo>
                    <a:pt x="233" y="11"/>
                  </a:lnTo>
                  <a:lnTo>
                    <a:pt x="266" y="20"/>
                  </a:lnTo>
                  <a:close/>
                </a:path>
              </a:pathLst>
            </a:custGeom>
            <a:solidFill>
              <a:srgbClr val="0033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1" name="Freeform 312">
              <a:extLst>
                <a:ext uri="{FF2B5EF4-FFF2-40B4-BE49-F238E27FC236}">
                  <a16:creationId xmlns:a16="http://schemas.microsoft.com/office/drawing/2014/main" id="{7C10F25E-CA43-4EB7-8FBE-3D8F32BA4097}"/>
                </a:ext>
              </a:extLst>
            </p:cNvPr>
            <p:cNvSpPr>
              <a:spLocks/>
            </p:cNvSpPr>
            <p:nvPr/>
          </p:nvSpPr>
          <p:spPr bwMode="auto">
            <a:xfrm>
              <a:off x="2480" y="2371"/>
              <a:ext cx="123" cy="203"/>
            </a:xfrm>
            <a:custGeom>
              <a:avLst/>
              <a:gdLst>
                <a:gd name="T0" fmla="*/ 0 w 490"/>
                <a:gd name="T1" fmla="*/ 0 h 812"/>
                <a:gd name="T2" fmla="*/ 0 w 490"/>
                <a:gd name="T3" fmla="*/ 0 h 812"/>
                <a:gd name="T4" fmla="*/ 0 w 490"/>
                <a:gd name="T5" fmla="*/ 0 h 812"/>
                <a:gd name="T6" fmla="*/ 0 w 490"/>
                <a:gd name="T7" fmla="*/ 0 h 812"/>
                <a:gd name="T8" fmla="*/ 0 w 490"/>
                <a:gd name="T9" fmla="*/ 0 h 812"/>
                <a:gd name="T10" fmla="*/ 0 w 490"/>
                <a:gd name="T11" fmla="*/ 0 h 812"/>
                <a:gd name="T12" fmla="*/ 0 w 490"/>
                <a:gd name="T13" fmla="*/ 0 h 812"/>
                <a:gd name="T14" fmla="*/ 0 w 490"/>
                <a:gd name="T15" fmla="*/ 0 h 812"/>
                <a:gd name="T16" fmla="*/ 0 w 490"/>
                <a:gd name="T17" fmla="*/ 0 h 812"/>
                <a:gd name="T18" fmla="*/ 0 w 490"/>
                <a:gd name="T19" fmla="*/ 0 h 812"/>
                <a:gd name="T20" fmla="*/ 0 w 490"/>
                <a:gd name="T21" fmla="*/ 0 h 812"/>
                <a:gd name="T22" fmla="*/ 0 w 490"/>
                <a:gd name="T23" fmla="*/ 0 h 812"/>
                <a:gd name="T24" fmla="*/ 0 w 490"/>
                <a:gd name="T25" fmla="*/ 0 h 812"/>
                <a:gd name="T26" fmla="*/ 0 w 490"/>
                <a:gd name="T27" fmla="*/ 0 h 812"/>
                <a:gd name="T28" fmla="*/ 0 w 490"/>
                <a:gd name="T29" fmla="*/ 0 h 812"/>
                <a:gd name="T30" fmla="*/ 0 w 490"/>
                <a:gd name="T31" fmla="*/ 0 h 812"/>
                <a:gd name="T32" fmla="*/ 0 w 490"/>
                <a:gd name="T33" fmla="*/ 0 h 812"/>
                <a:gd name="T34" fmla="*/ 0 w 490"/>
                <a:gd name="T35" fmla="*/ 0 h 812"/>
                <a:gd name="T36" fmla="*/ 0 w 490"/>
                <a:gd name="T37" fmla="*/ 0 h 812"/>
                <a:gd name="T38" fmla="*/ 0 w 490"/>
                <a:gd name="T39" fmla="*/ 0 h 812"/>
                <a:gd name="T40" fmla="*/ 0 w 490"/>
                <a:gd name="T41" fmla="*/ 0 h 812"/>
                <a:gd name="T42" fmla="*/ 0 w 490"/>
                <a:gd name="T43" fmla="*/ 0 h 812"/>
                <a:gd name="T44" fmla="*/ 0 w 490"/>
                <a:gd name="T45" fmla="*/ 0 h 812"/>
                <a:gd name="T46" fmla="*/ 0 w 490"/>
                <a:gd name="T47" fmla="*/ 0 h 812"/>
                <a:gd name="T48" fmla="*/ 0 w 490"/>
                <a:gd name="T49" fmla="*/ 0 h 812"/>
                <a:gd name="T50" fmla="*/ 0 w 490"/>
                <a:gd name="T51" fmla="*/ 0 h 812"/>
                <a:gd name="T52" fmla="*/ 0 w 490"/>
                <a:gd name="T53" fmla="*/ 0 h 812"/>
                <a:gd name="T54" fmla="*/ 0 w 490"/>
                <a:gd name="T55" fmla="*/ 0 h 812"/>
                <a:gd name="T56" fmla="*/ 0 w 490"/>
                <a:gd name="T57" fmla="*/ 0 h 812"/>
                <a:gd name="T58" fmla="*/ 0 w 490"/>
                <a:gd name="T59" fmla="*/ 0 h 812"/>
                <a:gd name="T60" fmla="*/ 0 w 490"/>
                <a:gd name="T61" fmla="*/ 0 h 812"/>
                <a:gd name="T62" fmla="*/ 0 w 490"/>
                <a:gd name="T63" fmla="*/ 0 h 812"/>
                <a:gd name="T64" fmla="*/ 0 w 490"/>
                <a:gd name="T65" fmla="*/ 0 h 812"/>
                <a:gd name="T66" fmla="*/ 0 w 490"/>
                <a:gd name="T67" fmla="*/ 0 h 812"/>
                <a:gd name="T68" fmla="*/ 0 w 490"/>
                <a:gd name="T69" fmla="*/ 0 h 812"/>
                <a:gd name="T70" fmla="*/ 0 w 490"/>
                <a:gd name="T71" fmla="*/ 0 h 812"/>
                <a:gd name="T72" fmla="*/ 0 w 490"/>
                <a:gd name="T73" fmla="*/ 0 h 812"/>
                <a:gd name="T74" fmla="*/ 0 w 490"/>
                <a:gd name="T75" fmla="*/ 0 h 812"/>
                <a:gd name="T76" fmla="*/ 0 w 490"/>
                <a:gd name="T77" fmla="*/ 0 h 812"/>
                <a:gd name="T78" fmla="*/ 0 w 490"/>
                <a:gd name="T79" fmla="*/ 0 h 8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90" h="812">
                  <a:moveTo>
                    <a:pt x="268" y="19"/>
                  </a:moveTo>
                  <a:lnTo>
                    <a:pt x="297" y="37"/>
                  </a:lnTo>
                  <a:lnTo>
                    <a:pt x="324" y="57"/>
                  </a:lnTo>
                  <a:lnTo>
                    <a:pt x="350" y="77"/>
                  </a:lnTo>
                  <a:lnTo>
                    <a:pt x="372" y="99"/>
                  </a:lnTo>
                  <a:lnTo>
                    <a:pt x="394" y="122"/>
                  </a:lnTo>
                  <a:lnTo>
                    <a:pt x="413" y="146"/>
                  </a:lnTo>
                  <a:lnTo>
                    <a:pt x="429" y="173"/>
                  </a:lnTo>
                  <a:lnTo>
                    <a:pt x="444" y="200"/>
                  </a:lnTo>
                  <a:lnTo>
                    <a:pt x="457" y="230"/>
                  </a:lnTo>
                  <a:lnTo>
                    <a:pt x="468" y="260"/>
                  </a:lnTo>
                  <a:lnTo>
                    <a:pt x="477" y="293"/>
                  </a:lnTo>
                  <a:lnTo>
                    <a:pt x="483" y="328"/>
                  </a:lnTo>
                  <a:lnTo>
                    <a:pt x="487" y="364"/>
                  </a:lnTo>
                  <a:lnTo>
                    <a:pt x="490" y="403"/>
                  </a:lnTo>
                  <a:lnTo>
                    <a:pt x="490" y="444"/>
                  </a:lnTo>
                  <a:lnTo>
                    <a:pt x="488" y="487"/>
                  </a:lnTo>
                  <a:lnTo>
                    <a:pt x="484" y="512"/>
                  </a:lnTo>
                  <a:lnTo>
                    <a:pt x="480" y="539"/>
                  </a:lnTo>
                  <a:lnTo>
                    <a:pt x="476" y="564"/>
                  </a:lnTo>
                  <a:lnTo>
                    <a:pt x="473" y="589"/>
                  </a:lnTo>
                  <a:lnTo>
                    <a:pt x="469" y="613"/>
                  </a:lnTo>
                  <a:lnTo>
                    <a:pt x="465" y="637"/>
                  </a:lnTo>
                  <a:lnTo>
                    <a:pt x="461" y="661"/>
                  </a:lnTo>
                  <a:lnTo>
                    <a:pt x="458" y="683"/>
                  </a:lnTo>
                  <a:lnTo>
                    <a:pt x="448" y="701"/>
                  </a:lnTo>
                  <a:lnTo>
                    <a:pt x="438" y="715"/>
                  </a:lnTo>
                  <a:lnTo>
                    <a:pt x="428" y="729"/>
                  </a:lnTo>
                  <a:lnTo>
                    <a:pt x="419" y="740"/>
                  </a:lnTo>
                  <a:lnTo>
                    <a:pt x="410" y="751"/>
                  </a:lnTo>
                  <a:lnTo>
                    <a:pt x="401" y="760"/>
                  </a:lnTo>
                  <a:lnTo>
                    <a:pt x="391" y="767"/>
                  </a:lnTo>
                  <a:lnTo>
                    <a:pt x="381" y="773"/>
                  </a:lnTo>
                  <a:lnTo>
                    <a:pt x="363" y="780"/>
                  </a:lnTo>
                  <a:lnTo>
                    <a:pt x="346" y="786"/>
                  </a:lnTo>
                  <a:lnTo>
                    <a:pt x="329" y="793"/>
                  </a:lnTo>
                  <a:lnTo>
                    <a:pt x="313" y="798"/>
                  </a:lnTo>
                  <a:lnTo>
                    <a:pt x="298" y="805"/>
                  </a:lnTo>
                  <a:lnTo>
                    <a:pt x="284" y="809"/>
                  </a:lnTo>
                  <a:lnTo>
                    <a:pt x="270" y="811"/>
                  </a:lnTo>
                  <a:lnTo>
                    <a:pt x="258" y="812"/>
                  </a:lnTo>
                  <a:lnTo>
                    <a:pt x="246" y="811"/>
                  </a:lnTo>
                  <a:lnTo>
                    <a:pt x="237" y="809"/>
                  </a:lnTo>
                  <a:lnTo>
                    <a:pt x="228" y="803"/>
                  </a:lnTo>
                  <a:lnTo>
                    <a:pt x="220" y="794"/>
                  </a:lnTo>
                  <a:lnTo>
                    <a:pt x="213" y="784"/>
                  </a:lnTo>
                  <a:lnTo>
                    <a:pt x="209" y="770"/>
                  </a:lnTo>
                  <a:lnTo>
                    <a:pt x="206" y="752"/>
                  </a:lnTo>
                  <a:lnTo>
                    <a:pt x="204" y="730"/>
                  </a:lnTo>
                  <a:lnTo>
                    <a:pt x="213" y="683"/>
                  </a:lnTo>
                  <a:lnTo>
                    <a:pt x="220" y="628"/>
                  </a:lnTo>
                  <a:lnTo>
                    <a:pt x="221" y="569"/>
                  </a:lnTo>
                  <a:lnTo>
                    <a:pt x="216" y="505"/>
                  </a:lnTo>
                  <a:lnTo>
                    <a:pt x="206" y="441"/>
                  </a:lnTo>
                  <a:lnTo>
                    <a:pt x="187" y="376"/>
                  </a:lnTo>
                  <a:lnTo>
                    <a:pt x="161" y="313"/>
                  </a:lnTo>
                  <a:lnTo>
                    <a:pt x="124" y="255"/>
                  </a:lnTo>
                  <a:lnTo>
                    <a:pt x="109" y="248"/>
                  </a:lnTo>
                  <a:lnTo>
                    <a:pt x="93" y="241"/>
                  </a:lnTo>
                  <a:lnTo>
                    <a:pt x="78" y="234"/>
                  </a:lnTo>
                  <a:lnTo>
                    <a:pt x="62" y="227"/>
                  </a:lnTo>
                  <a:lnTo>
                    <a:pt x="47" y="221"/>
                  </a:lnTo>
                  <a:lnTo>
                    <a:pt x="31" y="214"/>
                  </a:lnTo>
                  <a:lnTo>
                    <a:pt x="15" y="206"/>
                  </a:lnTo>
                  <a:lnTo>
                    <a:pt x="0" y="199"/>
                  </a:lnTo>
                  <a:lnTo>
                    <a:pt x="14" y="169"/>
                  </a:lnTo>
                  <a:lnTo>
                    <a:pt x="26" y="140"/>
                  </a:lnTo>
                  <a:lnTo>
                    <a:pt x="37" y="115"/>
                  </a:lnTo>
                  <a:lnTo>
                    <a:pt x="49" y="91"/>
                  </a:lnTo>
                  <a:lnTo>
                    <a:pt x="59" y="71"/>
                  </a:lnTo>
                  <a:lnTo>
                    <a:pt x="70" y="53"/>
                  </a:lnTo>
                  <a:lnTo>
                    <a:pt x="81" y="37"/>
                  </a:lnTo>
                  <a:lnTo>
                    <a:pt x="93" y="24"/>
                  </a:lnTo>
                  <a:lnTo>
                    <a:pt x="107" y="14"/>
                  </a:lnTo>
                  <a:lnTo>
                    <a:pt x="122" y="6"/>
                  </a:lnTo>
                  <a:lnTo>
                    <a:pt x="139" y="2"/>
                  </a:lnTo>
                  <a:lnTo>
                    <a:pt x="158" y="0"/>
                  </a:lnTo>
                  <a:lnTo>
                    <a:pt x="181" y="0"/>
                  </a:lnTo>
                  <a:lnTo>
                    <a:pt x="206" y="4"/>
                  </a:lnTo>
                  <a:lnTo>
                    <a:pt x="236" y="10"/>
                  </a:lnTo>
                  <a:lnTo>
                    <a:pt x="268" y="19"/>
                  </a:lnTo>
                  <a:close/>
                </a:path>
              </a:pathLst>
            </a:custGeom>
            <a:solidFill>
              <a:srgbClr val="0035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2" name="Freeform 313">
              <a:extLst>
                <a:ext uri="{FF2B5EF4-FFF2-40B4-BE49-F238E27FC236}">
                  <a16:creationId xmlns:a16="http://schemas.microsoft.com/office/drawing/2014/main" id="{D3F257E1-2EFD-4534-830A-17C687A6AEA4}"/>
                </a:ext>
              </a:extLst>
            </p:cNvPr>
            <p:cNvSpPr>
              <a:spLocks/>
            </p:cNvSpPr>
            <p:nvPr/>
          </p:nvSpPr>
          <p:spPr bwMode="auto">
            <a:xfrm>
              <a:off x="2480" y="2372"/>
              <a:ext cx="123" cy="201"/>
            </a:xfrm>
            <a:custGeom>
              <a:avLst/>
              <a:gdLst>
                <a:gd name="T0" fmla="*/ 0 w 488"/>
                <a:gd name="T1" fmla="*/ 0 h 804"/>
                <a:gd name="T2" fmla="*/ 0 w 488"/>
                <a:gd name="T3" fmla="*/ 0 h 804"/>
                <a:gd name="T4" fmla="*/ 0 w 488"/>
                <a:gd name="T5" fmla="*/ 0 h 804"/>
                <a:gd name="T6" fmla="*/ 0 w 488"/>
                <a:gd name="T7" fmla="*/ 0 h 804"/>
                <a:gd name="T8" fmla="*/ 0 w 488"/>
                <a:gd name="T9" fmla="*/ 0 h 804"/>
                <a:gd name="T10" fmla="*/ 0 w 488"/>
                <a:gd name="T11" fmla="*/ 0 h 804"/>
                <a:gd name="T12" fmla="*/ 0 w 488"/>
                <a:gd name="T13" fmla="*/ 0 h 804"/>
                <a:gd name="T14" fmla="*/ 0 w 488"/>
                <a:gd name="T15" fmla="*/ 0 h 804"/>
                <a:gd name="T16" fmla="*/ 0 w 488"/>
                <a:gd name="T17" fmla="*/ 0 h 804"/>
                <a:gd name="T18" fmla="*/ 0 w 488"/>
                <a:gd name="T19" fmla="*/ 0 h 804"/>
                <a:gd name="T20" fmla="*/ 0 w 488"/>
                <a:gd name="T21" fmla="*/ 0 h 804"/>
                <a:gd name="T22" fmla="*/ 0 w 488"/>
                <a:gd name="T23" fmla="*/ 0 h 804"/>
                <a:gd name="T24" fmla="*/ 0 w 488"/>
                <a:gd name="T25" fmla="*/ 0 h 804"/>
                <a:gd name="T26" fmla="*/ 0 w 488"/>
                <a:gd name="T27" fmla="*/ 0 h 804"/>
                <a:gd name="T28" fmla="*/ 0 w 488"/>
                <a:gd name="T29" fmla="*/ 0 h 804"/>
                <a:gd name="T30" fmla="*/ 0 w 488"/>
                <a:gd name="T31" fmla="*/ 0 h 804"/>
                <a:gd name="T32" fmla="*/ 0 w 488"/>
                <a:gd name="T33" fmla="*/ 0 h 804"/>
                <a:gd name="T34" fmla="*/ 0 w 488"/>
                <a:gd name="T35" fmla="*/ 0 h 804"/>
                <a:gd name="T36" fmla="*/ 0 w 488"/>
                <a:gd name="T37" fmla="*/ 0 h 804"/>
                <a:gd name="T38" fmla="*/ 0 w 488"/>
                <a:gd name="T39" fmla="*/ 0 h 804"/>
                <a:gd name="T40" fmla="*/ 0 w 488"/>
                <a:gd name="T41" fmla="*/ 0 h 804"/>
                <a:gd name="T42" fmla="*/ 0 w 488"/>
                <a:gd name="T43" fmla="*/ 0 h 804"/>
                <a:gd name="T44" fmla="*/ 0 w 488"/>
                <a:gd name="T45" fmla="*/ 0 h 804"/>
                <a:gd name="T46" fmla="*/ 0 w 488"/>
                <a:gd name="T47" fmla="*/ 0 h 804"/>
                <a:gd name="T48" fmla="*/ 0 w 488"/>
                <a:gd name="T49" fmla="*/ 0 h 804"/>
                <a:gd name="T50" fmla="*/ 0 w 488"/>
                <a:gd name="T51" fmla="*/ 0 h 804"/>
                <a:gd name="T52" fmla="*/ 0 w 488"/>
                <a:gd name="T53" fmla="*/ 0 h 804"/>
                <a:gd name="T54" fmla="*/ 0 w 488"/>
                <a:gd name="T55" fmla="*/ 0 h 804"/>
                <a:gd name="T56" fmla="*/ 0 w 488"/>
                <a:gd name="T57" fmla="*/ 0 h 804"/>
                <a:gd name="T58" fmla="*/ 0 w 488"/>
                <a:gd name="T59" fmla="*/ 0 h 804"/>
                <a:gd name="T60" fmla="*/ 0 w 488"/>
                <a:gd name="T61" fmla="*/ 0 h 804"/>
                <a:gd name="T62" fmla="*/ 0 w 488"/>
                <a:gd name="T63" fmla="*/ 0 h 804"/>
                <a:gd name="T64" fmla="*/ 0 w 488"/>
                <a:gd name="T65" fmla="*/ 0 h 804"/>
                <a:gd name="T66" fmla="*/ 0 w 488"/>
                <a:gd name="T67" fmla="*/ 0 h 804"/>
                <a:gd name="T68" fmla="*/ 0 w 488"/>
                <a:gd name="T69" fmla="*/ 0 h 804"/>
                <a:gd name="T70" fmla="*/ 0 w 488"/>
                <a:gd name="T71" fmla="*/ 0 h 804"/>
                <a:gd name="T72" fmla="*/ 0 w 488"/>
                <a:gd name="T73" fmla="*/ 0 h 804"/>
                <a:gd name="T74" fmla="*/ 0 w 488"/>
                <a:gd name="T75" fmla="*/ 0 h 804"/>
                <a:gd name="T76" fmla="*/ 0 w 488"/>
                <a:gd name="T77" fmla="*/ 0 h 804"/>
                <a:gd name="T78" fmla="*/ 0 w 488"/>
                <a:gd name="T79" fmla="*/ 0 h 8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88" h="804">
                  <a:moveTo>
                    <a:pt x="271" y="20"/>
                  </a:moveTo>
                  <a:lnTo>
                    <a:pt x="300" y="39"/>
                  </a:lnTo>
                  <a:lnTo>
                    <a:pt x="327" y="59"/>
                  </a:lnTo>
                  <a:lnTo>
                    <a:pt x="352" y="80"/>
                  </a:lnTo>
                  <a:lnTo>
                    <a:pt x="374" y="102"/>
                  </a:lnTo>
                  <a:lnTo>
                    <a:pt x="395" y="125"/>
                  </a:lnTo>
                  <a:lnTo>
                    <a:pt x="413" y="148"/>
                  </a:lnTo>
                  <a:lnTo>
                    <a:pt x="430" y="174"/>
                  </a:lnTo>
                  <a:lnTo>
                    <a:pt x="444" y="200"/>
                  </a:lnTo>
                  <a:lnTo>
                    <a:pt x="457" y="229"/>
                  </a:lnTo>
                  <a:lnTo>
                    <a:pt x="467" y="258"/>
                  </a:lnTo>
                  <a:lnTo>
                    <a:pt x="475" y="290"/>
                  </a:lnTo>
                  <a:lnTo>
                    <a:pt x="481" y="324"/>
                  </a:lnTo>
                  <a:lnTo>
                    <a:pt x="485" y="359"/>
                  </a:lnTo>
                  <a:lnTo>
                    <a:pt x="487" y="397"/>
                  </a:lnTo>
                  <a:lnTo>
                    <a:pt x="488" y="437"/>
                  </a:lnTo>
                  <a:lnTo>
                    <a:pt x="486" y="480"/>
                  </a:lnTo>
                  <a:lnTo>
                    <a:pt x="482" y="506"/>
                  </a:lnTo>
                  <a:lnTo>
                    <a:pt x="479" y="533"/>
                  </a:lnTo>
                  <a:lnTo>
                    <a:pt x="475" y="558"/>
                  </a:lnTo>
                  <a:lnTo>
                    <a:pt x="471" y="584"/>
                  </a:lnTo>
                  <a:lnTo>
                    <a:pt x="467" y="607"/>
                  </a:lnTo>
                  <a:lnTo>
                    <a:pt x="462" y="630"/>
                  </a:lnTo>
                  <a:lnTo>
                    <a:pt x="458" y="654"/>
                  </a:lnTo>
                  <a:lnTo>
                    <a:pt x="454" y="675"/>
                  </a:lnTo>
                  <a:lnTo>
                    <a:pt x="444" y="692"/>
                  </a:lnTo>
                  <a:lnTo>
                    <a:pt x="436" y="706"/>
                  </a:lnTo>
                  <a:lnTo>
                    <a:pt x="427" y="719"/>
                  </a:lnTo>
                  <a:lnTo>
                    <a:pt x="418" y="730"/>
                  </a:lnTo>
                  <a:lnTo>
                    <a:pt x="409" y="741"/>
                  </a:lnTo>
                  <a:lnTo>
                    <a:pt x="400" y="750"/>
                  </a:lnTo>
                  <a:lnTo>
                    <a:pt x="390" y="758"/>
                  </a:lnTo>
                  <a:lnTo>
                    <a:pt x="380" y="765"/>
                  </a:lnTo>
                  <a:lnTo>
                    <a:pt x="363" y="772"/>
                  </a:lnTo>
                  <a:lnTo>
                    <a:pt x="346" y="778"/>
                  </a:lnTo>
                  <a:lnTo>
                    <a:pt x="329" y="785"/>
                  </a:lnTo>
                  <a:lnTo>
                    <a:pt x="314" y="790"/>
                  </a:lnTo>
                  <a:lnTo>
                    <a:pt x="299" y="795"/>
                  </a:lnTo>
                  <a:lnTo>
                    <a:pt x="286" y="800"/>
                  </a:lnTo>
                  <a:lnTo>
                    <a:pt x="272" y="803"/>
                  </a:lnTo>
                  <a:lnTo>
                    <a:pt x="261" y="804"/>
                  </a:lnTo>
                  <a:lnTo>
                    <a:pt x="250" y="803"/>
                  </a:lnTo>
                  <a:lnTo>
                    <a:pt x="241" y="800"/>
                  </a:lnTo>
                  <a:lnTo>
                    <a:pt x="233" y="794"/>
                  </a:lnTo>
                  <a:lnTo>
                    <a:pt x="226" y="786"/>
                  </a:lnTo>
                  <a:lnTo>
                    <a:pt x="221" y="775"/>
                  </a:lnTo>
                  <a:lnTo>
                    <a:pt x="215" y="761"/>
                  </a:lnTo>
                  <a:lnTo>
                    <a:pt x="212" y="744"/>
                  </a:lnTo>
                  <a:lnTo>
                    <a:pt x="211" y="722"/>
                  </a:lnTo>
                  <a:lnTo>
                    <a:pt x="223" y="672"/>
                  </a:lnTo>
                  <a:lnTo>
                    <a:pt x="230" y="615"/>
                  </a:lnTo>
                  <a:lnTo>
                    <a:pt x="233" y="552"/>
                  </a:lnTo>
                  <a:lnTo>
                    <a:pt x="230" y="486"/>
                  </a:lnTo>
                  <a:lnTo>
                    <a:pt x="220" y="418"/>
                  </a:lnTo>
                  <a:lnTo>
                    <a:pt x="200" y="353"/>
                  </a:lnTo>
                  <a:lnTo>
                    <a:pt x="172" y="292"/>
                  </a:lnTo>
                  <a:lnTo>
                    <a:pt x="132" y="238"/>
                  </a:lnTo>
                  <a:lnTo>
                    <a:pt x="116" y="233"/>
                  </a:lnTo>
                  <a:lnTo>
                    <a:pt x="99" y="227"/>
                  </a:lnTo>
                  <a:lnTo>
                    <a:pt x="83" y="222"/>
                  </a:lnTo>
                  <a:lnTo>
                    <a:pt x="66" y="217"/>
                  </a:lnTo>
                  <a:lnTo>
                    <a:pt x="50" y="212"/>
                  </a:lnTo>
                  <a:lnTo>
                    <a:pt x="33" y="205"/>
                  </a:lnTo>
                  <a:lnTo>
                    <a:pt x="16" y="200"/>
                  </a:lnTo>
                  <a:lnTo>
                    <a:pt x="0" y="195"/>
                  </a:lnTo>
                  <a:lnTo>
                    <a:pt x="14" y="165"/>
                  </a:lnTo>
                  <a:lnTo>
                    <a:pt x="26" y="136"/>
                  </a:lnTo>
                  <a:lnTo>
                    <a:pt x="37" y="111"/>
                  </a:lnTo>
                  <a:lnTo>
                    <a:pt x="49" y="88"/>
                  </a:lnTo>
                  <a:lnTo>
                    <a:pt x="60" y="68"/>
                  </a:lnTo>
                  <a:lnTo>
                    <a:pt x="71" y="50"/>
                  </a:lnTo>
                  <a:lnTo>
                    <a:pt x="82" y="35"/>
                  </a:lnTo>
                  <a:lnTo>
                    <a:pt x="94" y="22"/>
                  </a:lnTo>
                  <a:lnTo>
                    <a:pt x="108" y="13"/>
                  </a:lnTo>
                  <a:lnTo>
                    <a:pt x="124" y="6"/>
                  </a:lnTo>
                  <a:lnTo>
                    <a:pt x="141" y="1"/>
                  </a:lnTo>
                  <a:lnTo>
                    <a:pt x="161" y="0"/>
                  </a:lnTo>
                  <a:lnTo>
                    <a:pt x="183" y="1"/>
                  </a:lnTo>
                  <a:lnTo>
                    <a:pt x="209" y="4"/>
                  </a:lnTo>
                  <a:lnTo>
                    <a:pt x="238" y="11"/>
                  </a:lnTo>
                  <a:lnTo>
                    <a:pt x="271" y="20"/>
                  </a:lnTo>
                  <a:close/>
                </a:path>
              </a:pathLst>
            </a:custGeom>
            <a:solidFill>
              <a:srgbClr val="003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3" name="Freeform 314">
              <a:extLst>
                <a:ext uri="{FF2B5EF4-FFF2-40B4-BE49-F238E27FC236}">
                  <a16:creationId xmlns:a16="http://schemas.microsoft.com/office/drawing/2014/main" id="{212FE403-C84E-49BC-9237-F77F66FCC283}"/>
                </a:ext>
              </a:extLst>
            </p:cNvPr>
            <p:cNvSpPr>
              <a:spLocks/>
            </p:cNvSpPr>
            <p:nvPr/>
          </p:nvSpPr>
          <p:spPr bwMode="auto">
            <a:xfrm>
              <a:off x="2480" y="2373"/>
              <a:ext cx="122" cy="199"/>
            </a:xfrm>
            <a:custGeom>
              <a:avLst/>
              <a:gdLst>
                <a:gd name="T0" fmla="*/ 0 w 486"/>
                <a:gd name="T1" fmla="*/ 0 h 796"/>
                <a:gd name="T2" fmla="*/ 0 w 486"/>
                <a:gd name="T3" fmla="*/ 0 h 796"/>
                <a:gd name="T4" fmla="*/ 0 w 486"/>
                <a:gd name="T5" fmla="*/ 0 h 796"/>
                <a:gd name="T6" fmla="*/ 0 w 486"/>
                <a:gd name="T7" fmla="*/ 0 h 796"/>
                <a:gd name="T8" fmla="*/ 0 w 486"/>
                <a:gd name="T9" fmla="*/ 0 h 796"/>
                <a:gd name="T10" fmla="*/ 0 w 486"/>
                <a:gd name="T11" fmla="*/ 0 h 796"/>
                <a:gd name="T12" fmla="*/ 0 w 486"/>
                <a:gd name="T13" fmla="*/ 0 h 796"/>
                <a:gd name="T14" fmla="*/ 0 w 486"/>
                <a:gd name="T15" fmla="*/ 0 h 796"/>
                <a:gd name="T16" fmla="*/ 0 w 486"/>
                <a:gd name="T17" fmla="*/ 0 h 796"/>
                <a:gd name="T18" fmla="*/ 0 w 486"/>
                <a:gd name="T19" fmla="*/ 0 h 796"/>
                <a:gd name="T20" fmla="*/ 0 w 486"/>
                <a:gd name="T21" fmla="*/ 0 h 796"/>
                <a:gd name="T22" fmla="*/ 0 w 486"/>
                <a:gd name="T23" fmla="*/ 0 h 796"/>
                <a:gd name="T24" fmla="*/ 0 w 486"/>
                <a:gd name="T25" fmla="*/ 0 h 796"/>
                <a:gd name="T26" fmla="*/ 0 w 486"/>
                <a:gd name="T27" fmla="*/ 0 h 796"/>
                <a:gd name="T28" fmla="*/ 0 w 486"/>
                <a:gd name="T29" fmla="*/ 0 h 796"/>
                <a:gd name="T30" fmla="*/ 0 w 486"/>
                <a:gd name="T31" fmla="*/ 0 h 796"/>
                <a:gd name="T32" fmla="*/ 0 w 486"/>
                <a:gd name="T33" fmla="*/ 0 h 796"/>
                <a:gd name="T34" fmla="*/ 0 w 486"/>
                <a:gd name="T35" fmla="*/ 0 h 796"/>
                <a:gd name="T36" fmla="*/ 0 w 486"/>
                <a:gd name="T37" fmla="*/ 0 h 796"/>
                <a:gd name="T38" fmla="*/ 0 w 486"/>
                <a:gd name="T39" fmla="*/ 0 h 796"/>
                <a:gd name="T40" fmla="*/ 0 w 486"/>
                <a:gd name="T41" fmla="*/ 0 h 796"/>
                <a:gd name="T42" fmla="*/ 0 w 486"/>
                <a:gd name="T43" fmla="*/ 0 h 796"/>
                <a:gd name="T44" fmla="*/ 0 w 486"/>
                <a:gd name="T45" fmla="*/ 0 h 796"/>
                <a:gd name="T46" fmla="*/ 0 w 486"/>
                <a:gd name="T47" fmla="*/ 0 h 796"/>
                <a:gd name="T48" fmla="*/ 0 w 486"/>
                <a:gd name="T49" fmla="*/ 0 h 796"/>
                <a:gd name="T50" fmla="*/ 0 w 486"/>
                <a:gd name="T51" fmla="*/ 0 h 796"/>
                <a:gd name="T52" fmla="*/ 0 w 486"/>
                <a:gd name="T53" fmla="*/ 0 h 796"/>
                <a:gd name="T54" fmla="*/ 0 w 486"/>
                <a:gd name="T55" fmla="*/ 0 h 796"/>
                <a:gd name="T56" fmla="*/ 0 w 486"/>
                <a:gd name="T57" fmla="*/ 0 h 796"/>
                <a:gd name="T58" fmla="*/ 0 w 486"/>
                <a:gd name="T59" fmla="*/ 0 h 796"/>
                <a:gd name="T60" fmla="*/ 0 w 486"/>
                <a:gd name="T61" fmla="*/ 0 h 796"/>
                <a:gd name="T62" fmla="*/ 0 w 486"/>
                <a:gd name="T63" fmla="*/ 0 h 796"/>
                <a:gd name="T64" fmla="*/ 0 w 486"/>
                <a:gd name="T65" fmla="*/ 0 h 796"/>
                <a:gd name="T66" fmla="*/ 0 w 486"/>
                <a:gd name="T67" fmla="*/ 0 h 796"/>
                <a:gd name="T68" fmla="*/ 0 w 486"/>
                <a:gd name="T69" fmla="*/ 0 h 796"/>
                <a:gd name="T70" fmla="*/ 0 w 486"/>
                <a:gd name="T71" fmla="*/ 0 h 7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6" h="796">
                  <a:moveTo>
                    <a:pt x="273" y="21"/>
                  </a:moveTo>
                  <a:lnTo>
                    <a:pt x="302" y="41"/>
                  </a:lnTo>
                  <a:lnTo>
                    <a:pt x="329" y="62"/>
                  </a:lnTo>
                  <a:lnTo>
                    <a:pt x="354" y="83"/>
                  </a:lnTo>
                  <a:lnTo>
                    <a:pt x="376" y="105"/>
                  </a:lnTo>
                  <a:lnTo>
                    <a:pt x="396" y="127"/>
                  </a:lnTo>
                  <a:lnTo>
                    <a:pt x="414" y="151"/>
                  </a:lnTo>
                  <a:lnTo>
                    <a:pt x="430" y="175"/>
                  </a:lnTo>
                  <a:lnTo>
                    <a:pt x="443" y="200"/>
                  </a:lnTo>
                  <a:lnTo>
                    <a:pt x="456" y="228"/>
                  </a:lnTo>
                  <a:lnTo>
                    <a:pt x="466" y="256"/>
                  </a:lnTo>
                  <a:lnTo>
                    <a:pt x="473" y="287"/>
                  </a:lnTo>
                  <a:lnTo>
                    <a:pt x="479" y="320"/>
                  </a:lnTo>
                  <a:lnTo>
                    <a:pt x="483" y="354"/>
                  </a:lnTo>
                  <a:lnTo>
                    <a:pt x="486" y="391"/>
                  </a:lnTo>
                  <a:lnTo>
                    <a:pt x="486" y="431"/>
                  </a:lnTo>
                  <a:lnTo>
                    <a:pt x="485" y="473"/>
                  </a:lnTo>
                  <a:lnTo>
                    <a:pt x="481" y="500"/>
                  </a:lnTo>
                  <a:lnTo>
                    <a:pt x="477" y="527"/>
                  </a:lnTo>
                  <a:lnTo>
                    <a:pt x="473" y="553"/>
                  </a:lnTo>
                  <a:lnTo>
                    <a:pt x="469" y="577"/>
                  </a:lnTo>
                  <a:lnTo>
                    <a:pt x="464" y="601"/>
                  </a:lnTo>
                  <a:lnTo>
                    <a:pt x="460" y="623"/>
                  </a:lnTo>
                  <a:lnTo>
                    <a:pt x="456" y="646"/>
                  </a:lnTo>
                  <a:lnTo>
                    <a:pt x="452" y="666"/>
                  </a:lnTo>
                  <a:lnTo>
                    <a:pt x="442" y="681"/>
                  </a:lnTo>
                  <a:lnTo>
                    <a:pt x="434" y="696"/>
                  </a:lnTo>
                  <a:lnTo>
                    <a:pt x="425" y="709"/>
                  </a:lnTo>
                  <a:lnTo>
                    <a:pt x="416" y="720"/>
                  </a:lnTo>
                  <a:lnTo>
                    <a:pt x="408" y="731"/>
                  </a:lnTo>
                  <a:lnTo>
                    <a:pt x="399" y="741"/>
                  </a:lnTo>
                  <a:lnTo>
                    <a:pt x="390" y="749"/>
                  </a:lnTo>
                  <a:lnTo>
                    <a:pt x="380" y="756"/>
                  </a:lnTo>
                  <a:lnTo>
                    <a:pt x="346" y="770"/>
                  </a:lnTo>
                  <a:lnTo>
                    <a:pt x="314" y="782"/>
                  </a:lnTo>
                  <a:lnTo>
                    <a:pt x="288" y="791"/>
                  </a:lnTo>
                  <a:lnTo>
                    <a:pt x="265" y="796"/>
                  </a:lnTo>
                  <a:lnTo>
                    <a:pt x="246" y="791"/>
                  </a:lnTo>
                  <a:lnTo>
                    <a:pt x="233" y="778"/>
                  </a:lnTo>
                  <a:lnTo>
                    <a:pt x="224" y="753"/>
                  </a:lnTo>
                  <a:lnTo>
                    <a:pt x="220" y="713"/>
                  </a:lnTo>
                  <a:lnTo>
                    <a:pt x="232" y="661"/>
                  </a:lnTo>
                  <a:lnTo>
                    <a:pt x="241" y="601"/>
                  </a:lnTo>
                  <a:lnTo>
                    <a:pt x="245" y="534"/>
                  </a:lnTo>
                  <a:lnTo>
                    <a:pt x="243" y="465"/>
                  </a:lnTo>
                  <a:lnTo>
                    <a:pt x="234" y="396"/>
                  </a:lnTo>
                  <a:lnTo>
                    <a:pt x="214" y="331"/>
                  </a:lnTo>
                  <a:lnTo>
                    <a:pt x="184" y="271"/>
                  </a:lnTo>
                  <a:lnTo>
                    <a:pt x="141" y="221"/>
                  </a:lnTo>
                  <a:lnTo>
                    <a:pt x="123" y="217"/>
                  </a:lnTo>
                  <a:lnTo>
                    <a:pt x="106" y="214"/>
                  </a:lnTo>
                  <a:lnTo>
                    <a:pt x="87" y="210"/>
                  </a:lnTo>
                  <a:lnTo>
                    <a:pt x="70" y="206"/>
                  </a:lnTo>
                  <a:lnTo>
                    <a:pt x="53" y="202"/>
                  </a:lnTo>
                  <a:lnTo>
                    <a:pt x="35" y="198"/>
                  </a:lnTo>
                  <a:lnTo>
                    <a:pt x="17" y="195"/>
                  </a:lnTo>
                  <a:lnTo>
                    <a:pt x="0" y="191"/>
                  </a:lnTo>
                  <a:lnTo>
                    <a:pt x="14" y="161"/>
                  </a:lnTo>
                  <a:lnTo>
                    <a:pt x="26" y="133"/>
                  </a:lnTo>
                  <a:lnTo>
                    <a:pt x="38" y="108"/>
                  </a:lnTo>
                  <a:lnTo>
                    <a:pt x="50" y="85"/>
                  </a:lnTo>
                  <a:lnTo>
                    <a:pt x="60" y="65"/>
                  </a:lnTo>
                  <a:lnTo>
                    <a:pt x="71" y="48"/>
                  </a:lnTo>
                  <a:lnTo>
                    <a:pt x="83" y="33"/>
                  </a:lnTo>
                  <a:lnTo>
                    <a:pt x="95" y="21"/>
                  </a:lnTo>
                  <a:lnTo>
                    <a:pt x="110" y="12"/>
                  </a:lnTo>
                  <a:lnTo>
                    <a:pt x="125" y="5"/>
                  </a:lnTo>
                  <a:lnTo>
                    <a:pt x="143" y="1"/>
                  </a:lnTo>
                  <a:lnTo>
                    <a:pt x="163" y="0"/>
                  </a:lnTo>
                  <a:lnTo>
                    <a:pt x="185" y="1"/>
                  </a:lnTo>
                  <a:lnTo>
                    <a:pt x="211" y="5"/>
                  </a:lnTo>
                  <a:lnTo>
                    <a:pt x="241" y="12"/>
                  </a:lnTo>
                  <a:lnTo>
                    <a:pt x="273" y="21"/>
                  </a:lnTo>
                  <a:close/>
                </a:path>
              </a:pathLst>
            </a:custGeom>
            <a:solidFill>
              <a:srgbClr val="113A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4" name="Freeform 315">
              <a:extLst>
                <a:ext uri="{FF2B5EF4-FFF2-40B4-BE49-F238E27FC236}">
                  <a16:creationId xmlns:a16="http://schemas.microsoft.com/office/drawing/2014/main" id="{A62C8031-F0E4-44DC-AFBE-681F94B4EBF9}"/>
                </a:ext>
              </a:extLst>
            </p:cNvPr>
            <p:cNvSpPr>
              <a:spLocks/>
            </p:cNvSpPr>
            <p:nvPr/>
          </p:nvSpPr>
          <p:spPr bwMode="auto">
            <a:xfrm>
              <a:off x="2480" y="2374"/>
              <a:ext cx="122" cy="197"/>
            </a:xfrm>
            <a:custGeom>
              <a:avLst/>
              <a:gdLst>
                <a:gd name="T0" fmla="*/ 0 w 485"/>
                <a:gd name="T1" fmla="*/ 0 h 786"/>
                <a:gd name="T2" fmla="*/ 0 w 485"/>
                <a:gd name="T3" fmla="*/ 0 h 786"/>
                <a:gd name="T4" fmla="*/ 0 w 485"/>
                <a:gd name="T5" fmla="*/ 0 h 786"/>
                <a:gd name="T6" fmla="*/ 0 w 485"/>
                <a:gd name="T7" fmla="*/ 0 h 786"/>
                <a:gd name="T8" fmla="*/ 0 w 485"/>
                <a:gd name="T9" fmla="*/ 0 h 786"/>
                <a:gd name="T10" fmla="*/ 0 w 485"/>
                <a:gd name="T11" fmla="*/ 0 h 786"/>
                <a:gd name="T12" fmla="*/ 0 w 485"/>
                <a:gd name="T13" fmla="*/ 0 h 786"/>
                <a:gd name="T14" fmla="*/ 0 w 485"/>
                <a:gd name="T15" fmla="*/ 0 h 786"/>
                <a:gd name="T16" fmla="*/ 0 w 485"/>
                <a:gd name="T17" fmla="*/ 0 h 786"/>
                <a:gd name="T18" fmla="*/ 0 w 485"/>
                <a:gd name="T19" fmla="*/ 0 h 786"/>
                <a:gd name="T20" fmla="*/ 0 w 485"/>
                <a:gd name="T21" fmla="*/ 0 h 786"/>
                <a:gd name="T22" fmla="*/ 0 w 485"/>
                <a:gd name="T23" fmla="*/ 0 h 786"/>
                <a:gd name="T24" fmla="*/ 0 w 485"/>
                <a:gd name="T25" fmla="*/ 0 h 786"/>
                <a:gd name="T26" fmla="*/ 0 w 485"/>
                <a:gd name="T27" fmla="*/ 0 h 786"/>
                <a:gd name="T28" fmla="*/ 0 w 485"/>
                <a:gd name="T29" fmla="*/ 0 h 786"/>
                <a:gd name="T30" fmla="*/ 0 w 485"/>
                <a:gd name="T31" fmla="*/ 0 h 786"/>
                <a:gd name="T32" fmla="*/ 0 w 485"/>
                <a:gd name="T33" fmla="*/ 0 h 786"/>
                <a:gd name="T34" fmla="*/ 0 w 485"/>
                <a:gd name="T35" fmla="*/ 0 h 786"/>
                <a:gd name="T36" fmla="*/ 0 w 485"/>
                <a:gd name="T37" fmla="*/ 0 h 786"/>
                <a:gd name="T38" fmla="*/ 0 w 485"/>
                <a:gd name="T39" fmla="*/ 0 h 786"/>
                <a:gd name="T40" fmla="*/ 0 w 485"/>
                <a:gd name="T41" fmla="*/ 0 h 786"/>
                <a:gd name="T42" fmla="*/ 0 w 485"/>
                <a:gd name="T43" fmla="*/ 0 h 786"/>
                <a:gd name="T44" fmla="*/ 0 w 485"/>
                <a:gd name="T45" fmla="*/ 0 h 786"/>
                <a:gd name="T46" fmla="*/ 0 w 485"/>
                <a:gd name="T47" fmla="*/ 0 h 786"/>
                <a:gd name="T48" fmla="*/ 0 w 485"/>
                <a:gd name="T49" fmla="*/ 0 h 786"/>
                <a:gd name="T50" fmla="*/ 0 w 485"/>
                <a:gd name="T51" fmla="*/ 0 h 786"/>
                <a:gd name="T52" fmla="*/ 0 w 485"/>
                <a:gd name="T53" fmla="*/ 0 h 786"/>
                <a:gd name="T54" fmla="*/ 0 w 485"/>
                <a:gd name="T55" fmla="*/ 0 h 786"/>
                <a:gd name="T56" fmla="*/ 0 w 485"/>
                <a:gd name="T57" fmla="*/ 0 h 786"/>
                <a:gd name="T58" fmla="*/ 0 w 485"/>
                <a:gd name="T59" fmla="*/ 0 h 786"/>
                <a:gd name="T60" fmla="*/ 0 w 485"/>
                <a:gd name="T61" fmla="*/ 0 h 786"/>
                <a:gd name="T62" fmla="*/ 0 w 485"/>
                <a:gd name="T63" fmla="*/ 0 h 786"/>
                <a:gd name="T64" fmla="*/ 0 w 485"/>
                <a:gd name="T65" fmla="*/ 0 h 786"/>
                <a:gd name="T66" fmla="*/ 0 w 485"/>
                <a:gd name="T67" fmla="*/ 0 h 786"/>
                <a:gd name="T68" fmla="*/ 0 w 485"/>
                <a:gd name="T69" fmla="*/ 0 h 786"/>
                <a:gd name="T70" fmla="*/ 0 w 485"/>
                <a:gd name="T71" fmla="*/ 0 h 7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5" h="786">
                  <a:moveTo>
                    <a:pt x="277" y="22"/>
                  </a:moveTo>
                  <a:lnTo>
                    <a:pt x="305" y="44"/>
                  </a:lnTo>
                  <a:lnTo>
                    <a:pt x="332" y="65"/>
                  </a:lnTo>
                  <a:lnTo>
                    <a:pt x="356" y="86"/>
                  </a:lnTo>
                  <a:lnTo>
                    <a:pt x="378" y="108"/>
                  </a:lnTo>
                  <a:lnTo>
                    <a:pt x="398" y="129"/>
                  </a:lnTo>
                  <a:lnTo>
                    <a:pt x="415" y="153"/>
                  </a:lnTo>
                  <a:lnTo>
                    <a:pt x="430" y="176"/>
                  </a:lnTo>
                  <a:lnTo>
                    <a:pt x="444" y="202"/>
                  </a:lnTo>
                  <a:lnTo>
                    <a:pt x="456" y="227"/>
                  </a:lnTo>
                  <a:lnTo>
                    <a:pt x="465" y="256"/>
                  </a:lnTo>
                  <a:lnTo>
                    <a:pt x="472" y="285"/>
                  </a:lnTo>
                  <a:lnTo>
                    <a:pt x="478" y="317"/>
                  </a:lnTo>
                  <a:lnTo>
                    <a:pt x="482" y="350"/>
                  </a:lnTo>
                  <a:lnTo>
                    <a:pt x="484" y="386"/>
                  </a:lnTo>
                  <a:lnTo>
                    <a:pt x="485" y="425"/>
                  </a:lnTo>
                  <a:lnTo>
                    <a:pt x="484" y="466"/>
                  </a:lnTo>
                  <a:lnTo>
                    <a:pt x="480" y="495"/>
                  </a:lnTo>
                  <a:lnTo>
                    <a:pt x="476" y="522"/>
                  </a:lnTo>
                  <a:lnTo>
                    <a:pt x="471" y="547"/>
                  </a:lnTo>
                  <a:lnTo>
                    <a:pt x="467" y="571"/>
                  </a:lnTo>
                  <a:lnTo>
                    <a:pt x="462" y="595"/>
                  </a:lnTo>
                  <a:lnTo>
                    <a:pt x="458" y="616"/>
                  </a:lnTo>
                  <a:lnTo>
                    <a:pt x="453" y="638"/>
                  </a:lnTo>
                  <a:lnTo>
                    <a:pt x="449" y="657"/>
                  </a:lnTo>
                  <a:lnTo>
                    <a:pt x="440" y="672"/>
                  </a:lnTo>
                  <a:lnTo>
                    <a:pt x="431" y="687"/>
                  </a:lnTo>
                  <a:lnTo>
                    <a:pt x="423" y="699"/>
                  </a:lnTo>
                  <a:lnTo>
                    <a:pt x="415" y="711"/>
                  </a:lnTo>
                  <a:lnTo>
                    <a:pt x="407" y="721"/>
                  </a:lnTo>
                  <a:lnTo>
                    <a:pt x="398" y="731"/>
                  </a:lnTo>
                  <a:lnTo>
                    <a:pt x="390" y="740"/>
                  </a:lnTo>
                  <a:lnTo>
                    <a:pt x="380" y="748"/>
                  </a:lnTo>
                  <a:lnTo>
                    <a:pt x="346" y="761"/>
                  </a:lnTo>
                  <a:lnTo>
                    <a:pt x="315" y="773"/>
                  </a:lnTo>
                  <a:lnTo>
                    <a:pt x="290" y="782"/>
                  </a:lnTo>
                  <a:lnTo>
                    <a:pt x="268" y="786"/>
                  </a:lnTo>
                  <a:lnTo>
                    <a:pt x="251" y="782"/>
                  </a:lnTo>
                  <a:lnTo>
                    <a:pt x="239" y="769"/>
                  </a:lnTo>
                  <a:lnTo>
                    <a:pt x="231" y="744"/>
                  </a:lnTo>
                  <a:lnTo>
                    <a:pt x="228" y="705"/>
                  </a:lnTo>
                  <a:lnTo>
                    <a:pt x="242" y="650"/>
                  </a:lnTo>
                  <a:lnTo>
                    <a:pt x="252" y="586"/>
                  </a:lnTo>
                  <a:lnTo>
                    <a:pt x="257" y="516"/>
                  </a:lnTo>
                  <a:lnTo>
                    <a:pt x="256" y="444"/>
                  </a:lnTo>
                  <a:lnTo>
                    <a:pt x="247" y="374"/>
                  </a:lnTo>
                  <a:lnTo>
                    <a:pt x="227" y="308"/>
                  </a:lnTo>
                  <a:lnTo>
                    <a:pt x="195" y="249"/>
                  </a:lnTo>
                  <a:lnTo>
                    <a:pt x="149" y="204"/>
                  </a:lnTo>
                  <a:lnTo>
                    <a:pt x="131" y="202"/>
                  </a:lnTo>
                  <a:lnTo>
                    <a:pt x="112" y="200"/>
                  </a:lnTo>
                  <a:lnTo>
                    <a:pt x="93" y="197"/>
                  </a:lnTo>
                  <a:lnTo>
                    <a:pt x="75" y="195"/>
                  </a:lnTo>
                  <a:lnTo>
                    <a:pt x="56" y="193"/>
                  </a:lnTo>
                  <a:lnTo>
                    <a:pt x="37" y="191"/>
                  </a:lnTo>
                  <a:lnTo>
                    <a:pt x="18" y="189"/>
                  </a:lnTo>
                  <a:lnTo>
                    <a:pt x="0" y="187"/>
                  </a:lnTo>
                  <a:lnTo>
                    <a:pt x="14" y="157"/>
                  </a:lnTo>
                  <a:lnTo>
                    <a:pt x="26" y="129"/>
                  </a:lnTo>
                  <a:lnTo>
                    <a:pt x="38" y="104"/>
                  </a:lnTo>
                  <a:lnTo>
                    <a:pt x="50" y="81"/>
                  </a:lnTo>
                  <a:lnTo>
                    <a:pt x="61" y="62"/>
                  </a:lnTo>
                  <a:lnTo>
                    <a:pt x="72" y="46"/>
                  </a:lnTo>
                  <a:lnTo>
                    <a:pt x="84" y="31"/>
                  </a:lnTo>
                  <a:lnTo>
                    <a:pt x="97" y="19"/>
                  </a:lnTo>
                  <a:lnTo>
                    <a:pt x="111" y="11"/>
                  </a:lnTo>
                  <a:lnTo>
                    <a:pt x="127" y="5"/>
                  </a:lnTo>
                  <a:lnTo>
                    <a:pt x="144" y="1"/>
                  </a:lnTo>
                  <a:lnTo>
                    <a:pt x="165" y="0"/>
                  </a:lnTo>
                  <a:lnTo>
                    <a:pt x="188" y="2"/>
                  </a:lnTo>
                  <a:lnTo>
                    <a:pt x="213" y="6"/>
                  </a:lnTo>
                  <a:lnTo>
                    <a:pt x="243" y="13"/>
                  </a:lnTo>
                  <a:lnTo>
                    <a:pt x="277" y="22"/>
                  </a:lnTo>
                  <a:close/>
                </a:path>
              </a:pathLst>
            </a:custGeom>
            <a:solidFill>
              <a:srgbClr val="233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5" name="Freeform 316">
              <a:extLst>
                <a:ext uri="{FF2B5EF4-FFF2-40B4-BE49-F238E27FC236}">
                  <a16:creationId xmlns:a16="http://schemas.microsoft.com/office/drawing/2014/main" id="{6ABB7F01-C843-4643-8506-D1AF6542EA87}"/>
                </a:ext>
              </a:extLst>
            </p:cNvPr>
            <p:cNvSpPr>
              <a:spLocks/>
            </p:cNvSpPr>
            <p:nvPr/>
          </p:nvSpPr>
          <p:spPr bwMode="auto">
            <a:xfrm>
              <a:off x="2480" y="2375"/>
              <a:ext cx="121" cy="195"/>
            </a:xfrm>
            <a:custGeom>
              <a:avLst/>
              <a:gdLst>
                <a:gd name="T0" fmla="*/ 0 w 483"/>
                <a:gd name="T1" fmla="*/ 0 h 778"/>
                <a:gd name="T2" fmla="*/ 0 w 483"/>
                <a:gd name="T3" fmla="*/ 0 h 778"/>
                <a:gd name="T4" fmla="*/ 0 w 483"/>
                <a:gd name="T5" fmla="*/ 0 h 778"/>
                <a:gd name="T6" fmla="*/ 0 w 483"/>
                <a:gd name="T7" fmla="*/ 0 h 778"/>
                <a:gd name="T8" fmla="*/ 0 w 483"/>
                <a:gd name="T9" fmla="*/ 0 h 778"/>
                <a:gd name="T10" fmla="*/ 0 w 483"/>
                <a:gd name="T11" fmla="*/ 0 h 778"/>
                <a:gd name="T12" fmla="*/ 0 w 483"/>
                <a:gd name="T13" fmla="*/ 0 h 778"/>
                <a:gd name="T14" fmla="*/ 0 w 483"/>
                <a:gd name="T15" fmla="*/ 0 h 778"/>
                <a:gd name="T16" fmla="*/ 0 w 483"/>
                <a:gd name="T17" fmla="*/ 0 h 778"/>
                <a:gd name="T18" fmla="*/ 0 w 483"/>
                <a:gd name="T19" fmla="*/ 0 h 778"/>
                <a:gd name="T20" fmla="*/ 0 w 483"/>
                <a:gd name="T21" fmla="*/ 0 h 778"/>
                <a:gd name="T22" fmla="*/ 0 w 483"/>
                <a:gd name="T23" fmla="*/ 0 h 778"/>
                <a:gd name="T24" fmla="*/ 0 w 483"/>
                <a:gd name="T25" fmla="*/ 0 h 778"/>
                <a:gd name="T26" fmla="*/ 0 w 483"/>
                <a:gd name="T27" fmla="*/ 0 h 778"/>
                <a:gd name="T28" fmla="*/ 0 w 483"/>
                <a:gd name="T29" fmla="*/ 0 h 778"/>
                <a:gd name="T30" fmla="*/ 0 w 483"/>
                <a:gd name="T31" fmla="*/ 0 h 778"/>
                <a:gd name="T32" fmla="*/ 0 w 483"/>
                <a:gd name="T33" fmla="*/ 0 h 778"/>
                <a:gd name="T34" fmla="*/ 0 w 483"/>
                <a:gd name="T35" fmla="*/ 0 h 778"/>
                <a:gd name="T36" fmla="*/ 0 w 483"/>
                <a:gd name="T37" fmla="*/ 0 h 778"/>
                <a:gd name="T38" fmla="*/ 0 w 483"/>
                <a:gd name="T39" fmla="*/ 0 h 778"/>
                <a:gd name="T40" fmla="*/ 0 w 483"/>
                <a:gd name="T41" fmla="*/ 0 h 778"/>
                <a:gd name="T42" fmla="*/ 0 w 483"/>
                <a:gd name="T43" fmla="*/ 0 h 778"/>
                <a:gd name="T44" fmla="*/ 0 w 483"/>
                <a:gd name="T45" fmla="*/ 0 h 778"/>
                <a:gd name="T46" fmla="*/ 0 w 483"/>
                <a:gd name="T47" fmla="*/ 0 h 778"/>
                <a:gd name="T48" fmla="*/ 0 w 483"/>
                <a:gd name="T49" fmla="*/ 0 h 778"/>
                <a:gd name="T50" fmla="*/ 0 w 483"/>
                <a:gd name="T51" fmla="*/ 0 h 778"/>
                <a:gd name="T52" fmla="*/ 0 w 483"/>
                <a:gd name="T53" fmla="*/ 0 h 778"/>
                <a:gd name="T54" fmla="*/ 0 w 483"/>
                <a:gd name="T55" fmla="*/ 0 h 778"/>
                <a:gd name="T56" fmla="*/ 0 w 483"/>
                <a:gd name="T57" fmla="*/ 0 h 778"/>
                <a:gd name="T58" fmla="*/ 0 w 483"/>
                <a:gd name="T59" fmla="*/ 0 h 778"/>
                <a:gd name="T60" fmla="*/ 0 w 483"/>
                <a:gd name="T61" fmla="*/ 0 h 778"/>
                <a:gd name="T62" fmla="*/ 0 w 483"/>
                <a:gd name="T63" fmla="*/ 0 h 778"/>
                <a:gd name="T64" fmla="*/ 0 w 483"/>
                <a:gd name="T65" fmla="*/ 0 h 778"/>
                <a:gd name="T66" fmla="*/ 0 w 483"/>
                <a:gd name="T67" fmla="*/ 0 h 778"/>
                <a:gd name="T68" fmla="*/ 0 w 483"/>
                <a:gd name="T69" fmla="*/ 0 h 778"/>
                <a:gd name="T70" fmla="*/ 0 w 483"/>
                <a:gd name="T71" fmla="*/ 0 h 77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3" h="778">
                  <a:moveTo>
                    <a:pt x="279" y="23"/>
                  </a:moveTo>
                  <a:lnTo>
                    <a:pt x="307" y="46"/>
                  </a:lnTo>
                  <a:lnTo>
                    <a:pt x="334" y="67"/>
                  </a:lnTo>
                  <a:lnTo>
                    <a:pt x="358" y="89"/>
                  </a:lnTo>
                  <a:lnTo>
                    <a:pt x="379" y="110"/>
                  </a:lnTo>
                  <a:lnTo>
                    <a:pt x="399" y="132"/>
                  </a:lnTo>
                  <a:lnTo>
                    <a:pt x="416" y="154"/>
                  </a:lnTo>
                  <a:lnTo>
                    <a:pt x="430" y="177"/>
                  </a:lnTo>
                  <a:lnTo>
                    <a:pt x="443" y="202"/>
                  </a:lnTo>
                  <a:lnTo>
                    <a:pt x="455" y="226"/>
                  </a:lnTo>
                  <a:lnTo>
                    <a:pt x="464" y="254"/>
                  </a:lnTo>
                  <a:lnTo>
                    <a:pt x="471" y="282"/>
                  </a:lnTo>
                  <a:lnTo>
                    <a:pt x="476" y="313"/>
                  </a:lnTo>
                  <a:lnTo>
                    <a:pt x="480" y="345"/>
                  </a:lnTo>
                  <a:lnTo>
                    <a:pt x="483" y="380"/>
                  </a:lnTo>
                  <a:lnTo>
                    <a:pt x="483" y="419"/>
                  </a:lnTo>
                  <a:lnTo>
                    <a:pt x="483" y="459"/>
                  </a:lnTo>
                  <a:lnTo>
                    <a:pt x="479" y="489"/>
                  </a:lnTo>
                  <a:lnTo>
                    <a:pt x="474" y="516"/>
                  </a:lnTo>
                  <a:lnTo>
                    <a:pt x="470" y="542"/>
                  </a:lnTo>
                  <a:lnTo>
                    <a:pt x="465" y="566"/>
                  </a:lnTo>
                  <a:lnTo>
                    <a:pt x="461" y="589"/>
                  </a:lnTo>
                  <a:lnTo>
                    <a:pt x="456" y="610"/>
                  </a:lnTo>
                  <a:lnTo>
                    <a:pt x="452" y="630"/>
                  </a:lnTo>
                  <a:lnTo>
                    <a:pt x="447" y="649"/>
                  </a:lnTo>
                  <a:lnTo>
                    <a:pt x="438" y="663"/>
                  </a:lnTo>
                  <a:lnTo>
                    <a:pt x="430" y="676"/>
                  </a:lnTo>
                  <a:lnTo>
                    <a:pt x="422" y="689"/>
                  </a:lnTo>
                  <a:lnTo>
                    <a:pt x="414" y="701"/>
                  </a:lnTo>
                  <a:lnTo>
                    <a:pt x="405" y="711"/>
                  </a:lnTo>
                  <a:lnTo>
                    <a:pt x="397" y="721"/>
                  </a:lnTo>
                  <a:lnTo>
                    <a:pt x="388" y="730"/>
                  </a:lnTo>
                  <a:lnTo>
                    <a:pt x="380" y="740"/>
                  </a:lnTo>
                  <a:lnTo>
                    <a:pt x="346" y="753"/>
                  </a:lnTo>
                  <a:lnTo>
                    <a:pt x="317" y="765"/>
                  </a:lnTo>
                  <a:lnTo>
                    <a:pt x="293" y="774"/>
                  </a:lnTo>
                  <a:lnTo>
                    <a:pt x="272" y="778"/>
                  </a:lnTo>
                  <a:lnTo>
                    <a:pt x="257" y="774"/>
                  </a:lnTo>
                  <a:lnTo>
                    <a:pt x="246" y="761"/>
                  </a:lnTo>
                  <a:lnTo>
                    <a:pt x="238" y="736"/>
                  </a:lnTo>
                  <a:lnTo>
                    <a:pt x="235" y="696"/>
                  </a:lnTo>
                  <a:lnTo>
                    <a:pt x="250" y="639"/>
                  </a:lnTo>
                  <a:lnTo>
                    <a:pt x="262" y="572"/>
                  </a:lnTo>
                  <a:lnTo>
                    <a:pt x="269" y="499"/>
                  </a:lnTo>
                  <a:lnTo>
                    <a:pt x="269" y="424"/>
                  </a:lnTo>
                  <a:lnTo>
                    <a:pt x="260" y="351"/>
                  </a:lnTo>
                  <a:lnTo>
                    <a:pt x="240" y="284"/>
                  </a:lnTo>
                  <a:lnTo>
                    <a:pt x="206" y="228"/>
                  </a:lnTo>
                  <a:lnTo>
                    <a:pt x="157" y="186"/>
                  </a:lnTo>
                  <a:lnTo>
                    <a:pt x="138" y="186"/>
                  </a:lnTo>
                  <a:lnTo>
                    <a:pt x="118" y="185"/>
                  </a:lnTo>
                  <a:lnTo>
                    <a:pt x="98" y="185"/>
                  </a:lnTo>
                  <a:lnTo>
                    <a:pt x="79" y="184"/>
                  </a:lnTo>
                  <a:lnTo>
                    <a:pt x="59" y="184"/>
                  </a:lnTo>
                  <a:lnTo>
                    <a:pt x="39" y="184"/>
                  </a:lnTo>
                  <a:lnTo>
                    <a:pt x="19" y="183"/>
                  </a:lnTo>
                  <a:lnTo>
                    <a:pt x="0" y="183"/>
                  </a:lnTo>
                  <a:lnTo>
                    <a:pt x="14" y="153"/>
                  </a:lnTo>
                  <a:lnTo>
                    <a:pt x="26" y="125"/>
                  </a:lnTo>
                  <a:lnTo>
                    <a:pt x="38" y="101"/>
                  </a:lnTo>
                  <a:lnTo>
                    <a:pt x="50" y="78"/>
                  </a:lnTo>
                  <a:lnTo>
                    <a:pt x="62" y="59"/>
                  </a:lnTo>
                  <a:lnTo>
                    <a:pt x="73" y="43"/>
                  </a:lnTo>
                  <a:lnTo>
                    <a:pt x="85" y="29"/>
                  </a:lnTo>
                  <a:lnTo>
                    <a:pt x="98" y="18"/>
                  </a:lnTo>
                  <a:lnTo>
                    <a:pt x="113" y="10"/>
                  </a:lnTo>
                  <a:lnTo>
                    <a:pt x="129" y="4"/>
                  </a:lnTo>
                  <a:lnTo>
                    <a:pt x="146" y="1"/>
                  </a:lnTo>
                  <a:lnTo>
                    <a:pt x="167" y="0"/>
                  </a:lnTo>
                  <a:lnTo>
                    <a:pt x="190" y="2"/>
                  </a:lnTo>
                  <a:lnTo>
                    <a:pt x="216" y="7"/>
                  </a:lnTo>
                  <a:lnTo>
                    <a:pt x="245" y="14"/>
                  </a:lnTo>
                  <a:lnTo>
                    <a:pt x="279" y="23"/>
                  </a:lnTo>
                  <a:close/>
                </a:path>
              </a:pathLst>
            </a:custGeom>
            <a:solidFill>
              <a:srgbClr val="353D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6" name="Freeform 317">
              <a:extLst>
                <a:ext uri="{FF2B5EF4-FFF2-40B4-BE49-F238E27FC236}">
                  <a16:creationId xmlns:a16="http://schemas.microsoft.com/office/drawing/2014/main" id="{C5CEC433-7B5B-4CB6-8C4D-772677059735}"/>
                </a:ext>
              </a:extLst>
            </p:cNvPr>
            <p:cNvSpPr>
              <a:spLocks/>
            </p:cNvSpPr>
            <p:nvPr/>
          </p:nvSpPr>
          <p:spPr bwMode="auto">
            <a:xfrm>
              <a:off x="2480" y="2376"/>
              <a:ext cx="121" cy="192"/>
            </a:xfrm>
            <a:custGeom>
              <a:avLst/>
              <a:gdLst>
                <a:gd name="T0" fmla="*/ 0 w 481"/>
                <a:gd name="T1" fmla="*/ 0 h 768"/>
                <a:gd name="T2" fmla="*/ 0 w 481"/>
                <a:gd name="T3" fmla="*/ 0 h 768"/>
                <a:gd name="T4" fmla="*/ 0 w 481"/>
                <a:gd name="T5" fmla="*/ 0 h 768"/>
                <a:gd name="T6" fmla="*/ 0 w 481"/>
                <a:gd name="T7" fmla="*/ 0 h 768"/>
                <a:gd name="T8" fmla="*/ 0 w 481"/>
                <a:gd name="T9" fmla="*/ 0 h 768"/>
                <a:gd name="T10" fmla="*/ 0 w 481"/>
                <a:gd name="T11" fmla="*/ 0 h 768"/>
                <a:gd name="T12" fmla="*/ 0 w 481"/>
                <a:gd name="T13" fmla="*/ 0 h 768"/>
                <a:gd name="T14" fmla="*/ 0 w 481"/>
                <a:gd name="T15" fmla="*/ 0 h 768"/>
                <a:gd name="T16" fmla="*/ 0 w 481"/>
                <a:gd name="T17" fmla="*/ 0 h 768"/>
                <a:gd name="T18" fmla="*/ 0 w 481"/>
                <a:gd name="T19" fmla="*/ 0 h 768"/>
                <a:gd name="T20" fmla="*/ 0 w 481"/>
                <a:gd name="T21" fmla="*/ 0 h 768"/>
                <a:gd name="T22" fmla="*/ 0 w 481"/>
                <a:gd name="T23" fmla="*/ 0 h 768"/>
                <a:gd name="T24" fmla="*/ 0 w 481"/>
                <a:gd name="T25" fmla="*/ 0 h 768"/>
                <a:gd name="T26" fmla="*/ 0 w 481"/>
                <a:gd name="T27" fmla="*/ 0 h 768"/>
                <a:gd name="T28" fmla="*/ 0 w 481"/>
                <a:gd name="T29" fmla="*/ 0 h 768"/>
                <a:gd name="T30" fmla="*/ 0 w 481"/>
                <a:gd name="T31" fmla="*/ 0 h 768"/>
                <a:gd name="T32" fmla="*/ 0 w 481"/>
                <a:gd name="T33" fmla="*/ 0 h 768"/>
                <a:gd name="T34" fmla="*/ 0 w 481"/>
                <a:gd name="T35" fmla="*/ 0 h 768"/>
                <a:gd name="T36" fmla="*/ 0 w 481"/>
                <a:gd name="T37" fmla="*/ 0 h 768"/>
                <a:gd name="T38" fmla="*/ 0 w 481"/>
                <a:gd name="T39" fmla="*/ 0 h 768"/>
                <a:gd name="T40" fmla="*/ 0 w 481"/>
                <a:gd name="T41" fmla="*/ 0 h 768"/>
                <a:gd name="T42" fmla="*/ 0 w 481"/>
                <a:gd name="T43" fmla="*/ 0 h 768"/>
                <a:gd name="T44" fmla="*/ 0 w 481"/>
                <a:gd name="T45" fmla="*/ 0 h 768"/>
                <a:gd name="T46" fmla="*/ 0 w 481"/>
                <a:gd name="T47" fmla="*/ 0 h 768"/>
                <a:gd name="T48" fmla="*/ 0 w 481"/>
                <a:gd name="T49" fmla="*/ 0 h 768"/>
                <a:gd name="T50" fmla="*/ 0 w 481"/>
                <a:gd name="T51" fmla="*/ 0 h 768"/>
                <a:gd name="T52" fmla="*/ 0 w 481"/>
                <a:gd name="T53" fmla="*/ 0 h 768"/>
                <a:gd name="T54" fmla="*/ 0 w 481"/>
                <a:gd name="T55" fmla="*/ 0 h 768"/>
                <a:gd name="T56" fmla="*/ 0 w 481"/>
                <a:gd name="T57" fmla="*/ 0 h 768"/>
                <a:gd name="T58" fmla="*/ 0 w 481"/>
                <a:gd name="T59" fmla="*/ 0 h 768"/>
                <a:gd name="T60" fmla="*/ 0 w 481"/>
                <a:gd name="T61" fmla="*/ 0 h 768"/>
                <a:gd name="T62" fmla="*/ 0 w 481"/>
                <a:gd name="T63" fmla="*/ 0 h 768"/>
                <a:gd name="T64" fmla="*/ 0 w 481"/>
                <a:gd name="T65" fmla="*/ 0 h 768"/>
                <a:gd name="T66" fmla="*/ 0 w 481"/>
                <a:gd name="T67" fmla="*/ 0 h 768"/>
                <a:gd name="T68" fmla="*/ 0 w 481"/>
                <a:gd name="T69" fmla="*/ 0 h 768"/>
                <a:gd name="T70" fmla="*/ 0 w 481"/>
                <a:gd name="T71" fmla="*/ 0 h 768"/>
                <a:gd name="T72" fmla="*/ 0 w 481"/>
                <a:gd name="T73" fmla="*/ 0 h 768"/>
                <a:gd name="T74" fmla="*/ 0 w 481"/>
                <a:gd name="T75" fmla="*/ 0 h 768"/>
                <a:gd name="T76" fmla="*/ 0 w 481"/>
                <a:gd name="T77" fmla="*/ 0 h 768"/>
                <a:gd name="T78" fmla="*/ 0 w 481"/>
                <a:gd name="T79" fmla="*/ 0 h 768"/>
                <a:gd name="T80" fmla="*/ 0 w 481"/>
                <a:gd name="T81" fmla="*/ 0 h 768"/>
                <a:gd name="T82" fmla="*/ 0 w 481"/>
                <a:gd name="T83" fmla="*/ 0 h 768"/>
                <a:gd name="T84" fmla="*/ 0 w 481"/>
                <a:gd name="T85" fmla="*/ 0 h 768"/>
                <a:gd name="T86" fmla="*/ 0 w 481"/>
                <a:gd name="T87" fmla="*/ 0 h 7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81" h="768">
                  <a:moveTo>
                    <a:pt x="282" y="23"/>
                  </a:moveTo>
                  <a:lnTo>
                    <a:pt x="310" y="47"/>
                  </a:lnTo>
                  <a:lnTo>
                    <a:pt x="337" y="69"/>
                  </a:lnTo>
                  <a:lnTo>
                    <a:pt x="360" y="91"/>
                  </a:lnTo>
                  <a:lnTo>
                    <a:pt x="381" y="112"/>
                  </a:lnTo>
                  <a:lnTo>
                    <a:pt x="400" y="133"/>
                  </a:lnTo>
                  <a:lnTo>
                    <a:pt x="417" y="156"/>
                  </a:lnTo>
                  <a:lnTo>
                    <a:pt x="431" y="177"/>
                  </a:lnTo>
                  <a:lnTo>
                    <a:pt x="443" y="201"/>
                  </a:lnTo>
                  <a:lnTo>
                    <a:pt x="454" y="225"/>
                  </a:lnTo>
                  <a:lnTo>
                    <a:pt x="462" y="251"/>
                  </a:lnTo>
                  <a:lnTo>
                    <a:pt x="469" y="278"/>
                  </a:lnTo>
                  <a:lnTo>
                    <a:pt x="474" y="308"/>
                  </a:lnTo>
                  <a:lnTo>
                    <a:pt x="478" y="339"/>
                  </a:lnTo>
                  <a:lnTo>
                    <a:pt x="480" y="374"/>
                  </a:lnTo>
                  <a:lnTo>
                    <a:pt x="481" y="411"/>
                  </a:lnTo>
                  <a:lnTo>
                    <a:pt x="481" y="451"/>
                  </a:lnTo>
                  <a:lnTo>
                    <a:pt x="477" y="481"/>
                  </a:lnTo>
                  <a:lnTo>
                    <a:pt x="473" y="509"/>
                  </a:lnTo>
                  <a:lnTo>
                    <a:pt x="468" y="535"/>
                  </a:lnTo>
                  <a:lnTo>
                    <a:pt x="464" y="558"/>
                  </a:lnTo>
                  <a:lnTo>
                    <a:pt x="459" y="581"/>
                  </a:lnTo>
                  <a:lnTo>
                    <a:pt x="454" y="602"/>
                  </a:lnTo>
                  <a:lnTo>
                    <a:pt x="449" y="621"/>
                  </a:lnTo>
                  <a:lnTo>
                    <a:pt x="443" y="639"/>
                  </a:lnTo>
                  <a:lnTo>
                    <a:pt x="435" y="653"/>
                  </a:lnTo>
                  <a:lnTo>
                    <a:pt x="428" y="666"/>
                  </a:lnTo>
                  <a:lnTo>
                    <a:pt x="420" y="679"/>
                  </a:lnTo>
                  <a:lnTo>
                    <a:pt x="412" y="690"/>
                  </a:lnTo>
                  <a:lnTo>
                    <a:pt x="405" y="701"/>
                  </a:lnTo>
                  <a:lnTo>
                    <a:pt x="397" y="711"/>
                  </a:lnTo>
                  <a:lnTo>
                    <a:pt x="388" y="720"/>
                  </a:lnTo>
                  <a:lnTo>
                    <a:pt x="380" y="730"/>
                  </a:lnTo>
                  <a:lnTo>
                    <a:pt x="347" y="744"/>
                  </a:lnTo>
                  <a:lnTo>
                    <a:pt x="318" y="756"/>
                  </a:lnTo>
                  <a:lnTo>
                    <a:pt x="295" y="765"/>
                  </a:lnTo>
                  <a:lnTo>
                    <a:pt x="277" y="768"/>
                  </a:lnTo>
                  <a:lnTo>
                    <a:pt x="262" y="764"/>
                  </a:lnTo>
                  <a:lnTo>
                    <a:pt x="252" y="751"/>
                  </a:lnTo>
                  <a:lnTo>
                    <a:pt x="246" y="725"/>
                  </a:lnTo>
                  <a:lnTo>
                    <a:pt x="243" y="686"/>
                  </a:lnTo>
                  <a:lnTo>
                    <a:pt x="251" y="658"/>
                  </a:lnTo>
                  <a:lnTo>
                    <a:pt x="260" y="627"/>
                  </a:lnTo>
                  <a:lnTo>
                    <a:pt x="267" y="592"/>
                  </a:lnTo>
                  <a:lnTo>
                    <a:pt x="273" y="556"/>
                  </a:lnTo>
                  <a:lnTo>
                    <a:pt x="279" y="519"/>
                  </a:lnTo>
                  <a:lnTo>
                    <a:pt x="282" y="480"/>
                  </a:lnTo>
                  <a:lnTo>
                    <a:pt x="284" y="441"/>
                  </a:lnTo>
                  <a:lnTo>
                    <a:pt x="283" y="402"/>
                  </a:lnTo>
                  <a:lnTo>
                    <a:pt x="280" y="364"/>
                  </a:lnTo>
                  <a:lnTo>
                    <a:pt x="273" y="327"/>
                  </a:lnTo>
                  <a:lnTo>
                    <a:pt x="265" y="292"/>
                  </a:lnTo>
                  <a:lnTo>
                    <a:pt x="253" y="260"/>
                  </a:lnTo>
                  <a:lnTo>
                    <a:pt x="237" y="231"/>
                  </a:lnTo>
                  <a:lnTo>
                    <a:pt x="218" y="206"/>
                  </a:lnTo>
                  <a:lnTo>
                    <a:pt x="194" y="184"/>
                  </a:lnTo>
                  <a:lnTo>
                    <a:pt x="166" y="168"/>
                  </a:lnTo>
                  <a:lnTo>
                    <a:pt x="155" y="169"/>
                  </a:lnTo>
                  <a:lnTo>
                    <a:pt x="145" y="169"/>
                  </a:lnTo>
                  <a:lnTo>
                    <a:pt x="135" y="170"/>
                  </a:lnTo>
                  <a:lnTo>
                    <a:pt x="124" y="170"/>
                  </a:lnTo>
                  <a:lnTo>
                    <a:pt x="114" y="171"/>
                  </a:lnTo>
                  <a:lnTo>
                    <a:pt x="104" y="171"/>
                  </a:lnTo>
                  <a:lnTo>
                    <a:pt x="93" y="172"/>
                  </a:lnTo>
                  <a:lnTo>
                    <a:pt x="83" y="173"/>
                  </a:lnTo>
                  <a:lnTo>
                    <a:pt x="72" y="173"/>
                  </a:lnTo>
                  <a:lnTo>
                    <a:pt x="62" y="174"/>
                  </a:lnTo>
                  <a:lnTo>
                    <a:pt x="52" y="175"/>
                  </a:lnTo>
                  <a:lnTo>
                    <a:pt x="41" y="175"/>
                  </a:lnTo>
                  <a:lnTo>
                    <a:pt x="30" y="176"/>
                  </a:lnTo>
                  <a:lnTo>
                    <a:pt x="20" y="177"/>
                  </a:lnTo>
                  <a:lnTo>
                    <a:pt x="10" y="177"/>
                  </a:lnTo>
                  <a:lnTo>
                    <a:pt x="0" y="178"/>
                  </a:lnTo>
                  <a:lnTo>
                    <a:pt x="14" y="148"/>
                  </a:lnTo>
                  <a:lnTo>
                    <a:pt x="26" y="120"/>
                  </a:lnTo>
                  <a:lnTo>
                    <a:pt x="38" y="96"/>
                  </a:lnTo>
                  <a:lnTo>
                    <a:pt x="51" y="74"/>
                  </a:lnTo>
                  <a:lnTo>
                    <a:pt x="62" y="55"/>
                  </a:lnTo>
                  <a:lnTo>
                    <a:pt x="74" y="40"/>
                  </a:lnTo>
                  <a:lnTo>
                    <a:pt x="86" y="26"/>
                  </a:lnTo>
                  <a:lnTo>
                    <a:pt x="99" y="15"/>
                  </a:lnTo>
                  <a:lnTo>
                    <a:pt x="114" y="8"/>
                  </a:lnTo>
                  <a:lnTo>
                    <a:pt x="130" y="2"/>
                  </a:lnTo>
                  <a:lnTo>
                    <a:pt x="148" y="0"/>
                  </a:lnTo>
                  <a:lnTo>
                    <a:pt x="170" y="0"/>
                  </a:lnTo>
                  <a:lnTo>
                    <a:pt x="192" y="2"/>
                  </a:lnTo>
                  <a:lnTo>
                    <a:pt x="219" y="7"/>
                  </a:lnTo>
                  <a:lnTo>
                    <a:pt x="248" y="14"/>
                  </a:lnTo>
                  <a:lnTo>
                    <a:pt x="282" y="23"/>
                  </a:lnTo>
                  <a:close/>
                </a:path>
              </a:pathLst>
            </a:custGeom>
            <a:solidFill>
              <a:srgbClr val="473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7" name="Freeform 318">
              <a:extLst>
                <a:ext uri="{FF2B5EF4-FFF2-40B4-BE49-F238E27FC236}">
                  <a16:creationId xmlns:a16="http://schemas.microsoft.com/office/drawing/2014/main" id="{66327F3F-B6B4-441D-B977-20508930A6AD}"/>
                </a:ext>
              </a:extLst>
            </p:cNvPr>
            <p:cNvSpPr>
              <a:spLocks/>
            </p:cNvSpPr>
            <p:nvPr/>
          </p:nvSpPr>
          <p:spPr bwMode="auto">
            <a:xfrm>
              <a:off x="2480" y="2377"/>
              <a:ext cx="121" cy="190"/>
            </a:xfrm>
            <a:custGeom>
              <a:avLst/>
              <a:gdLst>
                <a:gd name="T0" fmla="*/ 0 w 480"/>
                <a:gd name="T1" fmla="*/ 0 h 760"/>
                <a:gd name="T2" fmla="*/ 0 w 480"/>
                <a:gd name="T3" fmla="*/ 0 h 760"/>
                <a:gd name="T4" fmla="*/ 0 w 480"/>
                <a:gd name="T5" fmla="*/ 0 h 760"/>
                <a:gd name="T6" fmla="*/ 0 w 480"/>
                <a:gd name="T7" fmla="*/ 0 h 760"/>
                <a:gd name="T8" fmla="*/ 0 w 480"/>
                <a:gd name="T9" fmla="*/ 0 h 760"/>
                <a:gd name="T10" fmla="*/ 0 w 480"/>
                <a:gd name="T11" fmla="*/ 0 h 760"/>
                <a:gd name="T12" fmla="*/ 0 w 480"/>
                <a:gd name="T13" fmla="*/ 0 h 760"/>
                <a:gd name="T14" fmla="*/ 0 w 480"/>
                <a:gd name="T15" fmla="*/ 0 h 760"/>
                <a:gd name="T16" fmla="*/ 0 w 480"/>
                <a:gd name="T17" fmla="*/ 0 h 760"/>
                <a:gd name="T18" fmla="*/ 0 w 480"/>
                <a:gd name="T19" fmla="*/ 0 h 760"/>
                <a:gd name="T20" fmla="*/ 0 w 480"/>
                <a:gd name="T21" fmla="*/ 0 h 760"/>
                <a:gd name="T22" fmla="*/ 0 w 480"/>
                <a:gd name="T23" fmla="*/ 0 h 760"/>
                <a:gd name="T24" fmla="*/ 0 w 480"/>
                <a:gd name="T25" fmla="*/ 0 h 760"/>
                <a:gd name="T26" fmla="*/ 0 w 480"/>
                <a:gd name="T27" fmla="*/ 0 h 760"/>
                <a:gd name="T28" fmla="*/ 0 w 480"/>
                <a:gd name="T29" fmla="*/ 0 h 760"/>
                <a:gd name="T30" fmla="*/ 0 w 480"/>
                <a:gd name="T31" fmla="*/ 0 h 760"/>
                <a:gd name="T32" fmla="*/ 0 w 480"/>
                <a:gd name="T33" fmla="*/ 0 h 760"/>
                <a:gd name="T34" fmla="*/ 0 w 480"/>
                <a:gd name="T35" fmla="*/ 0 h 760"/>
                <a:gd name="T36" fmla="*/ 0 w 480"/>
                <a:gd name="T37" fmla="*/ 0 h 760"/>
                <a:gd name="T38" fmla="*/ 0 w 480"/>
                <a:gd name="T39" fmla="*/ 0 h 760"/>
                <a:gd name="T40" fmla="*/ 0 w 480"/>
                <a:gd name="T41" fmla="*/ 0 h 760"/>
                <a:gd name="T42" fmla="*/ 0 w 480"/>
                <a:gd name="T43" fmla="*/ 0 h 760"/>
                <a:gd name="T44" fmla="*/ 0 w 480"/>
                <a:gd name="T45" fmla="*/ 0 h 760"/>
                <a:gd name="T46" fmla="*/ 0 w 480"/>
                <a:gd name="T47" fmla="*/ 0 h 760"/>
                <a:gd name="T48" fmla="*/ 0 w 480"/>
                <a:gd name="T49" fmla="*/ 0 h 760"/>
                <a:gd name="T50" fmla="*/ 0 w 480"/>
                <a:gd name="T51" fmla="*/ 0 h 760"/>
                <a:gd name="T52" fmla="*/ 0 w 480"/>
                <a:gd name="T53" fmla="*/ 0 h 760"/>
                <a:gd name="T54" fmla="*/ 0 w 480"/>
                <a:gd name="T55" fmla="*/ 0 h 760"/>
                <a:gd name="T56" fmla="*/ 0 w 480"/>
                <a:gd name="T57" fmla="*/ 0 h 760"/>
                <a:gd name="T58" fmla="*/ 0 w 480"/>
                <a:gd name="T59" fmla="*/ 0 h 760"/>
                <a:gd name="T60" fmla="*/ 0 w 480"/>
                <a:gd name="T61" fmla="*/ 0 h 760"/>
                <a:gd name="T62" fmla="*/ 0 w 480"/>
                <a:gd name="T63" fmla="*/ 0 h 760"/>
                <a:gd name="T64" fmla="*/ 0 w 480"/>
                <a:gd name="T65" fmla="*/ 0 h 760"/>
                <a:gd name="T66" fmla="*/ 0 w 480"/>
                <a:gd name="T67" fmla="*/ 0 h 760"/>
                <a:gd name="T68" fmla="*/ 0 w 480"/>
                <a:gd name="T69" fmla="*/ 0 h 760"/>
                <a:gd name="T70" fmla="*/ 0 w 480"/>
                <a:gd name="T71" fmla="*/ 0 h 760"/>
                <a:gd name="T72" fmla="*/ 0 w 480"/>
                <a:gd name="T73" fmla="*/ 0 h 760"/>
                <a:gd name="T74" fmla="*/ 0 w 480"/>
                <a:gd name="T75" fmla="*/ 0 h 760"/>
                <a:gd name="T76" fmla="*/ 0 w 480"/>
                <a:gd name="T77" fmla="*/ 0 h 760"/>
                <a:gd name="T78" fmla="*/ 0 w 480"/>
                <a:gd name="T79" fmla="*/ 0 h 760"/>
                <a:gd name="T80" fmla="*/ 0 w 480"/>
                <a:gd name="T81" fmla="*/ 0 h 760"/>
                <a:gd name="T82" fmla="*/ 0 w 480"/>
                <a:gd name="T83" fmla="*/ 0 h 760"/>
                <a:gd name="T84" fmla="*/ 0 w 480"/>
                <a:gd name="T85" fmla="*/ 0 h 760"/>
                <a:gd name="T86" fmla="*/ 0 w 480"/>
                <a:gd name="T87" fmla="*/ 0 h 7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80" h="760">
                  <a:moveTo>
                    <a:pt x="285" y="24"/>
                  </a:moveTo>
                  <a:lnTo>
                    <a:pt x="313" y="49"/>
                  </a:lnTo>
                  <a:lnTo>
                    <a:pt x="340" y="71"/>
                  </a:lnTo>
                  <a:lnTo>
                    <a:pt x="362" y="94"/>
                  </a:lnTo>
                  <a:lnTo>
                    <a:pt x="383" y="115"/>
                  </a:lnTo>
                  <a:lnTo>
                    <a:pt x="402" y="136"/>
                  </a:lnTo>
                  <a:lnTo>
                    <a:pt x="417" y="157"/>
                  </a:lnTo>
                  <a:lnTo>
                    <a:pt x="431" y="178"/>
                  </a:lnTo>
                  <a:lnTo>
                    <a:pt x="443" y="201"/>
                  </a:lnTo>
                  <a:lnTo>
                    <a:pt x="453" y="223"/>
                  </a:lnTo>
                  <a:lnTo>
                    <a:pt x="461" y="249"/>
                  </a:lnTo>
                  <a:lnTo>
                    <a:pt x="468" y="274"/>
                  </a:lnTo>
                  <a:lnTo>
                    <a:pt x="473" y="303"/>
                  </a:lnTo>
                  <a:lnTo>
                    <a:pt x="476" y="334"/>
                  </a:lnTo>
                  <a:lnTo>
                    <a:pt x="479" y="368"/>
                  </a:lnTo>
                  <a:lnTo>
                    <a:pt x="480" y="405"/>
                  </a:lnTo>
                  <a:lnTo>
                    <a:pt x="480" y="444"/>
                  </a:lnTo>
                  <a:lnTo>
                    <a:pt x="475" y="475"/>
                  </a:lnTo>
                  <a:lnTo>
                    <a:pt x="471" y="503"/>
                  </a:lnTo>
                  <a:lnTo>
                    <a:pt x="466" y="529"/>
                  </a:lnTo>
                  <a:lnTo>
                    <a:pt x="461" y="552"/>
                  </a:lnTo>
                  <a:lnTo>
                    <a:pt x="457" y="575"/>
                  </a:lnTo>
                  <a:lnTo>
                    <a:pt x="452" y="595"/>
                  </a:lnTo>
                  <a:lnTo>
                    <a:pt x="447" y="613"/>
                  </a:lnTo>
                  <a:lnTo>
                    <a:pt x="441" y="631"/>
                  </a:lnTo>
                  <a:lnTo>
                    <a:pt x="434" y="644"/>
                  </a:lnTo>
                  <a:lnTo>
                    <a:pt x="426" y="656"/>
                  </a:lnTo>
                  <a:lnTo>
                    <a:pt x="419" y="669"/>
                  </a:lnTo>
                  <a:lnTo>
                    <a:pt x="411" y="680"/>
                  </a:lnTo>
                  <a:lnTo>
                    <a:pt x="404" y="691"/>
                  </a:lnTo>
                  <a:lnTo>
                    <a:pt x="396" y="701"/>
                  </a:lnTo>
                  <a:lnTo>
                    <a:pt x="388" y="711"/>
                  </a:lnTo>
                  <a:lnTo>
                    <a:pt x="380" y="721"/>
                  </a:lnTo>
                  <a:lnTo>
                    <a:pt x="347" y="736"/>
                  </a:lnTo>
                  <a:lnTo>
                    <a:pt x="319" y="748"/>
                  </a:lnTo>
                  <a:lnTo>
                    <a:pt x="297" y="757"/>
                  </a:lnTo>
                  <a:lnTo>
                    <a:pt x="281" y="760"/>
                  </a:lnTo>
                  <a:lnTo>
                    <a:pt x="267" y="756"/>
                  </a:lnTo>
                  <a:lnTo>
                    <a:pt x="258" y="743"/>
                  </a:lnTo>
                  <a:lnTo>
                    <a:pt x="253" y="717"/>
                  </a:lnTo>
                  <a:lnTo>
                    <a:pt x="250" y="678"/>
                  </a:lnTo>
                  <a:lnTo>
                    <a:pt x="259" y="648"/>
                  </a:lnTo>
                  <a:lnTo>
                    <a:pt x="268" y="616"/>
                  </a:lnTo>
                  <a:lnTo>
                    <a:pt x="277" y="580"/>
                  </a:lnTo>
                  <a:lnTo>
                    <a:pt x="284" y="542"/>
                  </a:lnTo>
                  <a:lnTo>
                    <a:pt x="290" y="503"/>
                  </a:lnTo>
                  <a:lnTo>
                    <a:pt x="294" y="463"/>
                  </a:lnTo>
                  <a:lnTo>
                    <a:pt x="296" y="422"/>
                  </a:lnTo>
                  <a:lnTo>
                    <a:pt x="296" y="382"/>
                  </a:lnTo>
                  <a:lnTo>
                    <a:pt x="294" y="342"/>
                  </a:lnTo>
                  <a:lnTo>
                    <a:pt x="288" y="305"/>
                  </a:lnTo>
                  <a:lnTo>
                    <a:pt x="279" y="270"/>
                  </a:lnTo>
                  <a:lnTo>
                    <a:pt x="266" y="237"/>
                  </a:lnTo>
                  <a:lnTo>
                    <a:pt x="250" y="209"/>
                  </a:lnTo>
                  <a:lnTo>
                    <a:pt x="229" y="184"/>
                  </a:lnTo>
                  <a:lnTo>
                    <a:pt x="204" y="165"/>
                  </a:lnTo>
                  <a:lnTo>
                    <a:pt x="174" y="151"/>
                  </a:lnTo>
                  <a:lnTo>
                    <a:pt x="163" y="152"/>
                  </a:lnTo>
                  <a:lnTo>
                    <a:pt x="152" y="154"/>
                  </a:lnTo>
                  <a:lnTo>
                    <a:pt x="141" y="155"/>
                  </a:lnTo>
                  <a:lnTo>
                    <a:pt x="130" y="156"/>
                  </a:lnTo>
                  <a:lnTo>
                    <a:pt x="120" y="158"/>
                  </a:lnTo>
                  <a:lnTo>
                    <a:pt x="109" y="159"/>
                  </a:lnTo>
                  <a:lnTo>
                    <a:pt x="97" y="161"/>
                  </a:lnTo>
                  <a:lnTo>
                    <a:pt x="87" y="162"/>
                  </a:lnTo>
                  <a:lnTo>
                    <a:pt x="76" y="164"/>
                  </a:lnTo>
                  <a:lnTo>
                    <a:pt x="65" y="165"/>
                  </a:lnTo>
                  <a:lnTo>
                    <a:pt x="54" y="167"/>
                  </a:lnTo>
                  <a:lnTo>
                    <a:pt x="43" y="168"/>
                  </a:lnTo>
                  <a:lnTo>
                    <a:pt x="32" y="170"/>
                  </a:lnTo>
                  <a:lnTo>
                    <a:pt x="21" y="171"/>
                  </a:lnTo>
                  <a:lnTo>
                    <a:pt x="11" y="173"/>
                  </a:lnTo>
                  <a:lnTo>
                    <a:pt x="0" y="174"/>
                  </a:lnTo>
                  <a:lnTo>
                    <a:pt x="14" y="144"/>
                  </a:lnTo>
                  <a:lnTo>
                    <a:pt x="27" y="116"/>
                  </a:lnTo>
                  <a:lnTo>
                    <a:pt x="39" y="93"/>
                  </a:lnTo>
                  <a:lnTo>
                    <a:pt x="51" y="71"/>
                  </a:lnTo>
                  <a:lnTo>
                    <a:pt x="63" y="53"/>
                  </a:lnTo>
                  <a:lnTo>
                    <a:pt x="75" y="37"/>
                  </a:lnTo>
                  <a:lnTo>
                    <a:pt x="87" y="24"/>
                  </a:lnTo>
                  <a:lnTo>
                    <a:pt x="101" y="14"/>
                  </a:lnTo>
                  <a:lnTo>
                    <a:pt x="116" y="7"/>
                  </a:lnTo>
                  <a:lnTo>
                    <a:pt x="132" y="2"/>
                  </a:lnTo>
                  <a:lnTo>
                    <a:pt x="151" y="0"/>
                  </a:lnTo>
                  <a:lnTo>
                    <a:pt x="172" y="0"/>
                  </a:lnTo>
                  <a:lnTo>
                    <a:pt x="195" y="2"/>
                  </a:lnTo>
                  <a:lnTo>
                    <a:pt x="222" y="7"/>
                  </a:lnTo>
                  <a:lnTo>
                    <a:pt x="251" y="15"/>
                  </a:lnTo>
                  <a:lnTo>
                    <a:pt x="285" y="24"/>
                  </a:lnTo>
                  <a:close/>
                </a:path>
              </a:pathLst>
            </a:custGeom>
            <a:solidFill>
              <a:srgbClr val="593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8" name="Freeform 319">
              <a:extLst>
                <a:ext uri="{FF2B5EF4-FFF2-40B4-BE49-F238E27FC236}">
                  <a16:creationId xmlns:a16="http://schemas.microsoft.com/office/drawing/2014/main" id="{784D1025-EFC8-4199-B156-51B61B23876E}"/>
                </a:ext>
              </a:extLst>
            </p:cNvPr>
            <p:cNvSpPr>
              <a:spLocks/>
            </p:cNvSpPr>
            <p:nvPr/>
          </p:nvSpPr>
          <p:spPr bwMode="auto">
            <a:xfrm>
              <a:off x="2480" y="2378"/>
              <a:ext cx="120" cy="188"/>
            </a:xfrm>
            <a:custGeom>
              <a:avLst/>
              <a:gdLst>
                <a:gd name="T0" fmla="*/ 0 w 479"/>
                <a:gd name="T1" fmla="*/ 0 h 751"/>
                <a:gd name="T2" fmla="*/ 0 w 479"/>
                <a:gd name="T3" fmla="*/ 0 h 751"/>
                <a:gd name="T4" fmla="*/ 0 w 479"/>
                <a:gd name="T5" fmla="*/ 0 h 751"/>
                <a:gd name="T6" fmla="*/ 0 w 479"/>
                <a:gd name="T7" fmla="*/ 0 h 751"/>
                <a:gd name="T8" fmla="*/ 0 w 479"/>
                <a:gd name="T9" fmla="*/ 0 h 751"/>
                <a:gd name="T10" fmla="*/ 0 w 479"/>
                <a:gd name="T11" fmla="*/ 0 h 751"/>
                <a:gd name="T12" fmla="*/ 0 w 479"/>
                <a:gd name="T13" fmla="*/ 0 h 751"/>
                <a:gd name="T14" fmla="*/ 0 w 479"/>
                <a:gd name="T15" fmla="*/ 0 h 751"/>
                <a:gd name="T16" fmla="*/ 0 w 479"/>
                <a:gd name="T17" fmla="*/ 0 h 751"/>
                <a:gd name="T18" fmla="*/ 0 w 479"/>
                <a:gd name="T19" fmla="*/ 0 h 751"/>
                <a:gd name="T20" fmla="*/ 0 w 479"/>
                <a:gd name="T21" fmla="*/ 0 h 751"/>
                <a:gd name="T22" fmla="*/ 0 w 479"/>
                <a:gd name="T23" fmla="*/ 0 h 751"/>
                <a:gd name="T24" fmla="*/ 0 w 479"/>
                <a:gd name="T25" fmla="*/ 0 h 751"/>
                <a:gd name="T26" fmla="*/ 0 w 479"/>
                <a:gd name="T27" fmla="*/ 0 h 751"/>
                <a:gd name="T28" fmla="*/ 0 w 479"/>
                <a:gd name="T29" fmla="*/ 0 h 751"/>
                <a:gd name="T30" fmla="*/ 0 w 479"/>
                <a:gd name="T31" fmla="*/ 0 h 751"/>
                <a:gd name="T32" fmla="*/ 0 w 479"/>
                <a:gd name="T33" fmla="*/ 0 h 751"/>
                <a:gd name="T34" fmla="*/ 0 w 479"/>
                <a:gd name="T35" fmla="*/ 0 h 751"/>
                <a:gd name="T36" fmla="*/ 0 w 479"/>
                <a:gd name="T37" fmla="*/ 0 h 751"/>
                <a:gd name="T38" fmla="*/ 0 w 479"/>
                <a:gd name="T39" fmla="*/ 0 h 751"/>
                <a:gd name="T40" fmla="*/ 0 w 479"/>
                <a:gd name="T41" fmla="*/ 0 h 751"/>
                <a:gd name="T42" fmla="*/ 0 w 479"/>
                <a:gd name="T43" fmla="*/ 0 h 751"/>
                <a:gd name="T44" fmla="*/ 0 w 479"/>
                <a:gd name="T45" fmla="*/ 0 h 751"/>
                <a:gd name="T46" fmla="*/ 0 w 479"/>
                <a:gd name="T47" fmla="*/ 0 h 751"/>
                <a:gd name="T48" fmla="*/ 0 w 479"/>
                <a:gd name="T49" fmla="*/ 0 h 751"/>
                <a:gd name="T50" fmla="*/ 0 w 479"/>
                <a:gd name="T51" fmla="*/ 0 h 751"/>
                <a:gd name="T52" fmla="*/ 0 w 479"/>
                <a:gd name="T53" fmla="*/ 0 h 751"/>
                <a:gd name="T54" fmla="*/ 0 w 479"/>
                <a:gd name="T55" fmla="*/ 0 h 751"/>
                <a:gd name="T56" fmla="*/ 0 w 479"/>
                <a:gd name="T57" fmla="*/ 0 h 751"/>
                <a:gd name="T58" fmla="*/ 0 w 479"/>
                <a:gd name="T59" fmla="*/ 0 h 751"/>
                <a:gd name="T60" fmla="*/ 0 w 479"/>
                <a:gd name="T61" fmla="*/ 0 h 751"/>
                <a:gd name="T62" fmla="*/ 0 w 479"/>
                <a:gd name="T63" fmla="*/ 0 h 751"/>
                <a:gd name="T64" fmla="*/ 0 w 479"/>
                <a:gd name="T65" fmla="*/ 0 h 751"/>
                <a:gd name="T66" fmla="*/ 0 w 479"/>
                <a:gd name="T67" fmla="*/ 0 h 751"/>
                <a:gd name="T68" fmla="*/ 0 w 479"/>
                <a:gd name="T69" fmla="*/ 0 h 751"/>
                <a:gd name="T70" fmla="*/ 0 w 479"/>
                <a:gd name="T71" fmla="*/ 0 h 751"/>
                <a:gd name="T72" fmla="*/ 0 w 479"/>
                <a:gd name="T73" fmla="*/ 0 h 751"/>
                <a:gd name="T74" fmla="*/ 0 w 479"/>
                <a:gd name="T75" fmla="*/ 0 h 751"/>
                <a:gd name="T76" fmla="*/ 0 w 479"/>
                <a:gd name="T77" fmla="*/ 0 h 751"/>
                <a:gd name="T78" fmla="*/ 0 w 479"/>
                <a:gd name="T79" fmla="*/ 0 h 751"/>
                <a:gd name="T80" fmla="*/ 0 w 479"/>
                <a:gd name="T81" fmla="*/ 0 h 751"/>
                <a:gd name="T82" fmla="*/ 0 w 479"/>
                <a:gd name="T83" fmla="*/ 0 h 751"/>
                <a:gd name="T84" fmla="*/ 0 w 479"/>
                <a:gd name="T85" fmla="*/ 0 h 751"/>
                <a:gd name="T86" fmla="*/ 0 w 479"/>
                <a:gd name="T87" fmla="*/ 0 h 7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79" h="751">
                  <a:moveTo>
                    <a:pt x="287" y="26"/>
                  </a:moveTo>
                  <a:lnTo>
                    <a:pt x="315" y="51"/>
                  </a:lnTo>
                  <a:lnTo>
                    <a:pt x="342" y="74"/>
                  </a:lnTo>
                  <a:lnTo>
                    <a:pt x="364" y="97"/>
                  </a:lnTo>
                  <a:lnTo>
                    <a:pt x="384" y="118"/>
                  </a:lnTo>
                  <a:lnTo>
                    <a:pt x="403" y="139"/>
                  </a:lnTo>
                  <a:lnTo>
                    <a:pt x="418" y="159"/>
                  </a:lnTo>
                  <a:lnTo>
                    <a:pt x="432" y="179"/>
                  </a:lnTo>
                  <a:lnTo>
                    <a:pt x="443" y="201"/>
                  </a:lnTo>
                  <a:lnTo>
                    <a:pt x="453" y="223"/>
                  </a:lnTo>
                  <a:lnTo>
                    <a:pt x="461" y="247"/>
                  </a:lnTo>
                  <a:lnTo>
                    <a:pt x="467" y="272"/>
                  </a:lnTo>
                  <a:lnTo>
                    <a:pt x="471" y="300"/>
                  </a:lnTo>
                  <a:lnTo>
                    <a:pt x="475" y="329"/>
                  </a:lnTo>
                  <a:lnTo>
                    <a:pt x="477" y="362"/>
                  </a:lnTo>
                  <a:lnTo>
                    <a:pt x="478" y="399"/>
                  </a:lnTo>
                  <a:lnTo>
                    <a:pt x="479" y="438"/>
                  </a:lnTo>
                  <a:lnTo>
                    <a:pt x="474" y="470"/>
                  </a:lnTo>
                  <a:lnTo>
                    <a:pt x="469" y="498"/>
                  </a:lnTo>
                  <a:lnTo>
                    <a:pt x="464" y="524"/>
                  </a:lnTo>
                  <a:lnTo>
                    <a:pt x="459" y="547"/>
                  </a:lnTo>
                  <a:lnTo>
                    <a:pt x="454" y="569"/>
                  </a:lnTo>
                  <a:lnTo>
                    <a:pt x="449" y="588"/>
                  </a:lnTo>
                  <a:lnTo>
                    <a:pt x="443" y="605"/>
                  </a:lnTo>
                  <a:lnTo>
                    <a:pt x="438" y="622"/>
                  </a:lnTo>
                  <a:lnTo>
                    <a:pt x="431" y="635"/>
                  </a:lnTo>
                  <a:lnTo>
                    <a:pt x="424" y="647"/>
                  </a:lnTo>
                  <a:lnTo>
                    <a:pt x="417" y="658"/>
                  </a:lnTo>
                  <a:lnTo>
                    <a:pt x="410" y="671"/>
                  </a:lnTo>
                  <a:lnTo>
                    <a:pt x="402" y="682"/>
                  </a:lnTo>
                  <a:lnTo>
                    <a:pt x="395" y="692"/>
                  </a:lnTo>
                  <a:lnTo>
                    <a:pt x="387" y="703"/>
                  </a:lnTo>
                  <a:lnTo>
                    <a:pt x="380" y="713"/>
                  </a:lnTo>
                  <a:lnTo>
                    <a:pt x="347" y="727"/>
                  </a:lnTo>
                  <a:lnTo>
                    <a:pt x="320" y="739"/>
                  </a:lnTo>
                  <a:lnTo>
                    <a:pt x="300" y="748"/>
                  </a:lnTo>
                  <a:lnTo>
                    <a:pt x="285" y="751"/>
                  </a:lnTo>
                  <a:lnTo>
                    <a:pt x="272" y="747"/>
                  </a:lnTo>
                  <a:lnTo>
                    <a:pt x="265" y="734"/>
                  </a:lnTo>
                  <a:lnTo>
                    <a:pt x="260" y="708"/>
                  </a:lnTo>
                  <a:lnTo>
                    <a:pt x="258" y="669"/>
                  </a:lnTo>
                  <a:lnTo>
                    <a:pt x="268" y="638"/>
                  </a:lnTo>
                  <a:lnTo>
                    <a:pt x="278" y="604"/>
                  </a:lnTo>
                  <a:lnTo>
                    <a:pt x="287" y="567"/>
                  </a:lnTo>
                  <a:lnTo>
                    <a:pt x="295" y="528"/>
                  </a:lnTo>
                  <a:lnTo>
                    <a:pt x="302" y="486"/>
                  </a:lnTo>
                  <a:lnTo>
                    <a:pt x="307" y="444"/>
                  </a:lnTo>
                  <a:lnTo>
                    <a:pt x="309" y="403"/>
                  </a:lnTo>
                  <a:lnTo>
                    <a:pt x="310" y="361"/>
                  </a:lnTo>
                  <a:lnTo>
                    <a:pt x="307" y="320"/>
                  </a:lnTo>
                  <a:lnTo>
                    <a:pt x="302" y="281"/>
                  </a:lnTo>
                  <a:lnTo>
                    <a:pt x="293" y="246"/>
                  </a:lnTo>
                  <a:lnTo>
                    <a:pt x="280" y="213"/>
                  </a:lnTo>
                  <a:lnTo>
                    <a:pt x="262" y="186"/>
                  </a:lnTo>
                  <a:lnTo>
                    <a:pt x="241" y="162"/>
                  </a:lnTo>
                  <a:lnTo>
                    <a:pt x="213" y="144"/>
                  </a:lnTo>
                  <a:lnTo>
                    <a:pt x="182" y="133"/>
                  </a:lnTo>
                  <a:lnTo>
                    <a:pt x="171" y="135"/>
                  </a:lnTo>
                  <a:lnTo>
                    <a:pt x="160" y="138"/>
                  </a:lnTo>
                  <a:lnTo>
                    <a:pt x="148" y="140"/>
                  </a:lnTo>
                  <a:lnTo>
                    <a:pt x="137" y="143"/>
                  </a:lnTo>
                  <a:lnTo>
                    <a:pt x="125" y="145"/>
                  </a:lnTo>
                  <a:lnTo>
                    <a:pt x="114" y="147"/>
                  </a:lnTo>
                  <a:lnTo>
                    <a:pt x="103" y="150"/>
                  </a:lnTo>
                  <a:lnTo>
                    <a:pt x="91" y="152"/>
                  </a:lnTo>
                  <a:lnTo>
                    <a:pt x="80" y="154"/>
                  </a:lnTo>
                  <a:lnTo>
                    <a:pt x="68" y="156"/>
                  </a:lnTo>
                  <a:lnTo>
                    <a:pt x="57" y="159"/>
                  </a:lnTo>
                  <a:lnTo>
                    <a:pt x="46" y="161"/>
                  </a:lnTo>
                  <a:lnTo>
                    <a:pt x="34" y="163"/>
                  </a:lnTo>
                  <a:lnTo>
                    <a:pt x="22" y="165"/>
                  </a:lnTo>
                  <a:lnTo>
                    <a:pt x="11" y="168"/>
                  </a:lnTo>
                  <a:lnTo>
                    <a:pt x="0" y="170"/>
                  </a:lnTo>
                  <a:lnTo>
                    <a:pt x="14" y="140"/>
                  </a:lnTo>
                  <a:lnTo>
                    <a:pt x="27" y="113"/>
                  </a:lnTo>
                  <a:lnTo>
                    <a:pt x="39" y="89"/>
                  </a:lnTo>
                  <a:lnTo>
                    <a:pt x="52" y="68"/>
                  </a:lnTo>
                  <a:lnTo>
                    <a:pt x="63" y="50"/>
                  </a:lnTo>
                  <a:lnTo>
                    <a:pt x="75" y="35"/>
                  </a:lnTo>
                  <a:lnTo>
                    <a:pt x="88" y="23"/>
                  </a:lnTo>
                  <a:lnTo>
                    <a:pt x="103" y="13"/>
                  </a:lnTo>
                  <a:lnTo>
                    <a:pt x="117" y="6"/>
                  </a:lnTo>
                  <a:lnTo>
                    <a:pt x="134" y="2"/>
                  </a:lnTo>
                  <a:lnTo>
                    <a:pt x="152" y="0"/>
                  </a:lnTo>
                  <a:lnTo>
                    <a:pt x="174" y="0"/>
                  </a:lnTo>
                  <a:lnTo>
                    <a:pt x="197" y="3"/>
                  </a:lnTo>
                  <a:lnTo>
                    <a:pt x="224" y="8"/>
                  </a:lnTo>
                  <a:lnTo>
                    <a:pt x="253" y="16"/>
                  </a:lnTo>
                  <a:lnTo>
                    <a:pt x="287" y="26"/>
                  </a:lnTo>
                  <a:close/>
                </a:path>
              </a:pathLst>
            </a:custGeom>
            <a:solidFill>
              <a:srgbClr val="684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9" name="Freeform 320">
              <a:extLst>
                <a:ext uri="{FF2B5EF4-FFF2-40B4-BE49-F238E27FC236}">
                  <a16:creationId xmlns:a16="http://schemas.microsoft.com/office/drawing/2014/main" id="{0335696F-10F1-403A-9C31-064CA327757C}"/>
                </a:ext>
              </a:extLst>
            </p:cNvPr>
            <p:cNvSpPr>
              <a:spLocks/>
            </p:cNvSpPr>
            <p:nvPr/>
          </p:nvSpPr>
          <p:spPr bwMode="auto">
            <a:xfrm>
              <a:off x="2480" y="2379"/>
              <a:ext cx="120" cy="186"/>
            </a:xfrm>
            <a:custGeom>
              <a:avLst/>
              <a:gdLst>
                <a:gd name="T0" fmla="*/ 0 w 478"/>
                <a:gd name="T1" fmla="*/ 0 h 743"/>
                <a:gd name="T2" fmla="*/ 0 w 478"/>
                <a:gd name="T3" fmla="*/ 0 h 743"/>
                <a:gd name="T4" fmla="*/ 0 w 478"/>
                <a:gd name="T5" fmla="*/ 0 h 743"/>
                <a:gd name="T6" fmla="*/ 0 w 478"/>
                <a:gd name="T7" fmla="*/ 0 h 743"/>
                <a:gd name="T8" fmla="*/ 0 w 478"/>
                <a:gd name="T9" fmla="*/ 0 h 743"/>
                <a:gd name="T10" fmla="*/ 0 w 478"/>
                <a:gd name="T11" fmla="*/ 0 h 743"/>
                <a:gd name="T12" fmla="*/ 0 w 478"/>
                <a:gd name="T13" fmla="*/ 0 h 743"/>
                <a:gd name="T14" fmla="*/ 0 w 478"/>
                <a:gd name="T15" fmla="*/ 0 h 743"/>
                <a:gd name="T16" fmla="*/ 0 w 478"/>
                <a:gd name="T17" fmla="*/ 0 h 743"/>
                <a:gd name="T18" fmla="*/ 0 w 478"/>
                <a:gd name="T19" fmla="*/ 0 h 743"/>
                <a:gd name="T20" fmla="*/ 0 w 478"/>
                <a:gd name="T21" fmla="*/ 0 h 743"/>
                <a:gd name="T22" fmla="*/ 0 w 478"/>
                <a:gd name="T23" fmla="*/ 0 h 743"/>
                <a:gd name="T24" fmla="*/ 0 w 478"/>
                <a:gd name="T25" fmla="*/ 0 h 743"/>
                <a:gd name="T26" fmla="*/ 0 w 478"/>
                <a:gd name="T27" fmla="*/ 0 h 743"/>
                <a:gd name="T28" fmla="*/ 0 w 478"/>
                <a:gd name="T29" fmla="*/ 0 h 743"/>
                <a:gd name="T30" fmla="*/ 0 w 478"/>
                <a:gd name="T31" fmla="*/ 0 h 743"/>
                <a:gd name="T32" fmla="*/ 0 w 478"/>
                <a:gd name="T33" fmla="*/ 0 h 743"/>
                <a:gd name="T34" fmla="*/ 0 w 478"/>
                <a:gd name="T35" fmla="*/ 0 h 743"/>
                <a:gd name="T36" fmla="*/ 0 w 478"/>
                <a:gd name="T37" fmla="*/ 0 h 743"/>
                <a:gd name="T38" fmla="*/ 0 w 478"/>
                <a:gd name="T39" fmla="*/ 0 h 743"/>
                <a:gd name="T40" fmla="*/ 0 w 478"/>
                <a:gd name="T41" fmla="*/ 0 h 743"/>
                <a:gd name="T42" fmla="*/ 0 w 478"/>
                <a:gd name="T43" fmla="*/ 0 h 743"/>
                <a:gd name="T44" fmla="*/ 0 w 478"/>
                <a:gd name="T45" fmla="*/ 0 h 743"/>
                <a:gd name="T46" fmla="*/ 0 w 478"/>
                <a:gd name="T47" fmla="*/ 0 h 743"/>
                <a:gd name="T48" fmla="*/ 0 w 478"/>
                <a:gd name="T49" fmla="*/ 0 h 743"/>
                <a:gd name="T50" fmla="*/ 0 w 478"/>
                <a:gd name="T51" fmla="*/ 0 h 743"/>
                <a:gd name="T52" fmla="*/ 0 w 478"/>
                <a:gd name="T53" fmla="*/ 0 h 743"/>
                <a:gd name="T54" fmla="*/ 0 w 478"/>
                <a:gd name="T55" fmla="*/ 0 h 743"/>
                <a:gd name="T56" fmla="*/ 0 w 478"/>
                <a:gd name="T57" fmla="*/ 0 h 743"/>
                <a:gd name="T58" fmla="*/ 0 w 478"/>
                <a:gd name="T59" fmla="*/ 0 h 743"/>
                <a:gd name="T60" fmla="*/ 0 w 478"/>
                <a:gd name="T61" fmla="*/ 0 h 743"/>
                <a:gd name="T62" fmla="*/ 0 w 478"/>
                <a:gd name="T63" fmla="*/ 0 h 743"/>
                <a:gd name="T64" fmla="*/ 0 w 478"/>
                <a:gd name="T65" fmla="*/ 0 h 743"/>
                <a:gd name="T66" fmla="*/ 0 w 478"/>
                <a:gd name="T67" fmla="*/ 0 h 743"/>
                <a:gd name="T68" fmla="*/ 0 w 478"/>
                <a:gd name="T69" fmla="*/ 0 h 743"/>
                <a:gd name="T70" fmla="*/ 0 w 478"/>
                <a:gd name="T71" fmla="*/ 0 h 743"/>
                <a:gd name="T72" fmla="*/ 0 w 478"/>
                <a:gd name="T73" fmla="*/ 0 h 743"/>
                <a:gd name="T74" fmla="*/ 0 w 478"/>
                <a:gd name="T75" fmla="*/ 0 h 743"/>
                <a:gd name="T76" fmla="*/ 0 w 478"/>
                <a:gd name="T77" fmla="*/ 0 h 743"/>
                <a:gd name="T78" fmla="*/ 0 w 478"/>
                <a:gd name="T79" fmla="*/ 0 h 743"/>
                <a:gd name="T80" fmla="*/ 0 w 478"/>
                <a:gd name="T81" fmla="*/ 0 h 743"/>
                <a:gd name="T82" fmla="*/ 0 w 478"/>
                <a:gd name="T83" fmla="*/ 0 h 743"/>
                <a:gd name="T84" fmla="*/ 0 w 478"/>
                <a:gd name="T85" fmla="*/ 0 h 743"/>
                <a:gd name="T86" fmla="*/ 0 w 478"/>
                <a:gd name="T87" fmla="*/ 0 h 7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78" h="743">
                  <a:moveTo>
                    <a:pt x="290" y="27"/>
                  </a:moveTo>
                  <a:lnTo>
                    <a:pt x="318" y="53"/>
                  </a:lnTo>
                  <a:lnTo>
                    <a:pt x="344" y="78"/>
                  </a:lnTo>
                  <a:lnTo>
                    <a:pt x="366" y="100"/>
                  </a:lnTo>
                  <a:lnTo>
                    <a:pt x="386" y="120"/>
                  </a:lnTo>
                  <a:lnTo>
                    <a:pt x="404" y="141"/>
                  </a:lnTo>
                  <a:lnTo>
                    <a:pt x="419" y="161"/>
                  </a:lnTo>
                  <a:lnTo>
                    <a:pt x="431" y="181"/>
                  </a:lnTo>
                  <a:lnTo>
                    <a:pt x="442" y="201"/>
                  </a:lnTo>
                  <a:lnTo>
                    <a:pt x="452" y="222"/>
                  </a:lnTo>
                  <a:lnTo>
                    <a:pt x="459" y="245"/>
                  </a:lnTo>
                  <a:lnTo>
                    <a:pt x="465" y="269"/>
                  </a:lnTo>
                  <a:lnTo>
                    <a:pt x="469" y="296"/>
                  </a:lnTo>
                  <a:lnTo>
                    <a:pt x="473" y="324"/>
                  </a:lnTo>
                  <a:lnTo>
                    <a:pt x="475" y="357"/>
                  </a:lnTo>
                  <a:lnTo>
                    <a:pt x="477" y="391"/>
                  </a:lnTo>
                  <a:lnTo>
                    <a:pt x="478" y="431"/>
                  </a:lnTo>
                  <a:lnTo>
                    <a:pt x="473" y="464"/>
                  </a:lnTo>
                  <a:lnTo>
                    <a:pt x="468" y="492"/>
                  </a:lnTo>
                  <a:lnTo>
                    <a:pt x="463" y="518"/>
                  </a:lnTo>
                  <a:lnTo>
                    <a:pt x="458" y="541"/>
                  </a:lnTo>
                  <a:lnTo>
                    <a:pt x="453" y="562"/>
                  </a:lnTo>
                  <a:lnTo>
                    <a:pt x="447" y="581"/>
                  </a:lnTo>
                  <a:lnTo>
                    <a:pt x="441" y="597"/>
                  </a:lnTo>
                  <a:lnTo>
                    <a:pt x="436" y="613"/>
                  </a:lnTo>
                  <a:lnTo>
                    <a:pt x="429" y="625"/>
                  </a:lnTo>
                  <a:lnTo>
                    <a:pt x="422" y="637"/>
                  </a:lnTo>
                  <a:lnTo>
                    <a:pt x="415" y="648"/>
                  </a:lnTo>
                  <a:lnTo>
                    <a:pt x="408" y="661"/>
                  </a:lnTo>
                  <a:lnTo>
                    <a:pt x="401" y="672"/>
                  </a:lnTo>
                  <a:lnTo>
                    <a:pt x="394" y="683"/>
                  </a:lnTo>
                  <a:lnTo>
                    <a:pt x="386" y="694"/>
                  </a:lnTo>
                  <a:lnTo>
                    <a:pt x="379" y="705"/>
                  </a:lnTo>
                  <a:lnTo>
                    <a:pt x="347" y="719"/>
                  </a:lnTo>
                  <a:lnTo>
                    <a:pt x="321" y="731"/>
                  </a:lnTo>
                  <a:lnTo>
                    <a:pt x="302" y="740"/>
                  </a:lnTo>
                  <a:lnTo>
                    <a:pt x="288" y="743"/>
                  </a:lnTo>
                  <a:lnTo>
                    <a:pt x="278" y="739"/>
                  </a:lnTo>
                  <a:lnTo>
                    <a:pt x="271" y="726"/>
                  </a:lnTo>
                  <a:lnTo>
                    <a:pt x="267" y="700"/>
                  </a:lnTo>
                  <a:lnTo>
                    <a:pt x="265" y="661"/>
                  </a:lnTo>
                  <a:lnTo>
                    <a:pt x="277" y="629"/>
                  </a:lnTo>
                  <a:lnTo>
                    <a:pt x="287" y="593"/>
                  </a:lnTo>
                  <a:lnTo>
                    <a:pt x="297" y="555"/>
                  </a:lnTo>
                  <a:lnTo>
                    <a:pt x="305" y="514"/>
                  </a:lnTo>
                  <a:lnTo>
                    <a:pt x="313" y="471"/>
                  </a:lnTo>
                  <a:lnTo>
                    <a:pt x="318" y="427"/>
                  </a:lnTo>
                  <a:lnTo>
                    <a:pt x="322" y="383"/>
                  </a:lnTo>
                  <a:lnTo>
                    <a:pt x="322" y="341"/>
                  </a:lnTo>
                  <a:lnTo>
                    <a:pt x="320" y="299"/>
                  </a:lnTo>
                  <a:lnTo>
                    <a:pt x="315" y="259"/>
                  </a:lnTo>
                  <a:lnTo>
                    <a:pt x="306" y="222"/>
                  </a:lnTo>
                  <a:lnTo>
                    <a:pt x="293" y="191"/>
                  </a:lnTo>
                  <a:lnTo>
                    <a:pt x="275" y="162"/>
                  </a:lnTo>
                  <a:lnTo>
                    <a:pt x="252" y="141"/>
                  </a:lnTo>
                  <a:lnTo>
                    <a:pt x="224" y="124"/>
                  </a:lnTo>
                  <a:lnTo>
                    <a:pt x="190" y="115"/>
                  </a:lnTo>
                  <a:lnTo>
                    <a:pt x="178" y="118"/>
                  </a:lnTo>
                  <a:lnTo>
                    <a:pt x="167" y="121"/>
                  </a:lnTo>
                  <a:lnTo>
                    <a:pt x="154" y="124"/>
                  </a:lnTo>
                  <a:lnTo>
                    <a:pt x="142" y="129"/>
                  </a:lnTo>
                  <a:lnTo>
                    <a:pt x="131" y="132"/>
                  </a:lnTo>
                  <a:lnTo>
                    <a:pt x="119" y="135"/>
                  </a:lnTo>
                  <a:lnTo>
                    <a:pt x="108" y="138"/>
                  </a:lnTo>
                  <a:lnTo>
                    <a:pt x="95" y="141"/>
                  </a:lnTo>
                  <a:lnTo>
                    <a:pt x="83" y="144"/>
                  </a:lnTo>
                  <a:lnTo>
                    <a:pt x="72" y="147"/>
                  </a:lnTo>
                  <a:lnTo>
                    <a:pt x="60" y="150"/>
                  </a:lnTo>
                  <a:lnTo>
                    <a:pt x="48" y="153"/>
                  </a:lnTo>
                  <a:lnTo>
                    <a:pt x="35" y="157"/>
                  </a:lnTo>
                  <a:lnTo>
                    <a:pt x="24" y="160"/>
                  </a:lnTo>
                  <a:lnTo>
                    <a:pt x="12" y="163"/>
                  </a:lnTo>
                  <a:lnTo>
                    <a:pt x="0" y="166"/>
                  </a:lnTo>
                  <a:lnTo>
                    <a:pt x="14" y="136"/>
                  </a:lnTo>
                  <a:lnTo>
                    <a:pt x="27" y="109"/>
                  </a:lnTo>
                  <a:lnTo>
                    <a:pt x="39" y="86"/>
                  </a:lnTo>
                  <a:lnTo>
                    <a:pt x="52" y="64"/>
                  </a:lnTo>
                  <a:lnTo>
                    <a:pt x="64" y="47"/>
                  </a:lnTo>
                  <a:lnTo>
                    <a:pt x="76" y="33"/>
                  </a:lnTo>
                  <a:lnTo>
                    <a:pt x="89" y="21"/>
                  </a:lnTo>
                  <a:lnTo>
                    <a:pt x="104" y="11"/>
                  </a:lnTo>
                  <a:lnTo>
                    <a:pt x="119" y="5"/>
                  </a:lnTo>
                  <a:lnTo>
                    <a:pt x="136" y="1"/>
                  </a:lnTo>
                  <a:lnTo>
                    <a:pt x="154" y="0"/>
                  </a:lnTo>
                  <a:lnTo>
                    <a:pt x="176" y="1"/>
                  </a:lnTo>
                  <a:lnTo>
                    <a:pt x="200" y="4"/>
                  </a:lnTo>
                  <a:lnTo>
                    <a:pt x="227" y="9"/>
                  </a:lnTo>
                  <a:lnTo>
                    <a:pt x="256" y="18"/>
                  </a:lnTo>
                  <a:lnTo>
                    <a:pt x="290" y="27"/>
                  </a:lnTo>
                  <a:close/>
                </a:path>
              </a:pathLst>
            </a:custGeom>
            <a:solidFill>
              <a:srgbClr val="7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0" name="Freeform 321">
              <a:extLst>
                <a:ext uri="{FF2B5EF4-FFF2-40B4-BE49-F238E27FC236}">
                  <a16:creationId xmlns:a16="http://schemas.microsoft.com/office/drawing/2014/main" id="{428BC33B-A840-4D20-BC45-93DE681812CD}"/>
                </a:ext>
              </a:extLst>
            </p:cNvPr>
            <p:cNvSpPr>
              <a:spLocks/>
            </p:cNvSpPr>
            <p:nvPr/>
          </p:nvSpPr>
          <p:spPr bwMode="auto">
            <a:xfrm>
              <a:off x="2480" y="2380"/>
              <a:ext cx="120" cy="184"/>
            </a:xfrm>
            <a:custGeom>
              <a:avLst/>
              <a:gdLst>
                <a:gd name="T0" fmla="*/ 0 w 477"/>
                <a:gd name="T1" fmla="*/ 0 h 735"/>
                <a:gd name="T2" fmla="*/ 0 w 477"/>
                <a:gd name="T3" fmla="*/ 0 h 735"/>
                <a:gd name="T4" fmla="*/ 0 w 477"/>
                <a:gd name="T5" fmla="*/ 0 h 735"/>
                <a:gd name="T6" fmla="*/ 0 w 477"/>
                <a:gd name="T7" fmla="*/ 0 h 735"/>
                <a:gd name="T8" fmla="*/ 0 w 477"/>
                <a:gd name="T9" fmla="*/ 0 h 735"/>
                <a:gd name="T10" fmla="*/ 0 w 477"/>
                <a:gd name="T11" fmla="*/ 0 h 735"/>
                <a:gd name="T12" fmla="*/ 0 w 477"/>
                <a:gd name="T13" fmla="*/ 0 h 735"/>
                <a:gd name="T14" fmla="*/ 0 w 477"/>
                <a:gd name="T15" fmla="*/ 0 h 735"/>
                <a:gd name="T16" fmla="*/ 0 w 477"/>
                <a:gd name="T17" fmla="*/ 0 h 735"/>
                <a:gd name="T18" fmla="*/ 0 w 477"/>
                <a:gd name="T19" fmla="*/ 0 h 735"/>
                <a:gd name="T20" fmla="*/ 0 w 477"/>
                <a:gd name="T21" fmla="*/ 0 h 735"/>
                <a:gd name="T22" fmla="*/ 0 w 477"/>
                <a:gd name="T23" fmla="*/ 0 h 735"/>
                <a:gd name="T24" fmla="*/ 0 w 477"/>
                <a:gd name="T25" fmla="*/ 0 h 735"/>
                <a:gd name="T26" fmla="*/ 0 w 477"/>
                <a:gd name="T27" fmla="*/ 0 h 735"/>
                <a:gd name="T28" fmla="*/ 0 w 477"/>
                <a:gd name="T29" fmla="*/ 0 h 735"/>
                <a:gd name="T30" fmla="*/ 0 w 477"/>
                <a:gd name="T31" fmla="*/ 0 h 735"/>
                <a:gd name="T32" fmla="*/ 0 w 477"/>
                <a:gd name="T33" fmla="*/ 0 h 735"/>
                <a:gd name="T34" fmla="*/ 0 w 477"/>
                <a:gd name="T35" fmla="*/ 0 h 735"/>
                <a:gd name="T36" fmla="*/ 0 w 477"/>
                <a:gd name="T37" fmla="*/ 0 h 735"/>
                <a:gd name="T38" fmla="*/ 0 w 477"/>
                <a:gd name="T39" fmla="*/ 0 h 735"/>
                <a:gd name="T40" fmla="*/ 0 w 477"/>
                <a:gd name="T41" fmla="*/ 0 h 735"/>
                <a:gd name="T42" fmla="*/ 0 w 477"/>
                <a:gd name="T43" fmla="*/ 0 h 735"/>
                <a:gd name="T44" fmla="*/ 0 w 477"/>
                <a:gd name="T45" fmla="*/ 0 h 735"/>
                <a:gd name="T46" fmla="*/ 0 w 477"/>
                <a:gd name="T47" fmla="*/ 0 h 735"/>
                <a:gd name="T48" fmla="*/ 0 w 477"/>
                <a:gd name="T49" fmla="*/ 0 h 735"/>
                <a:gd name="T50" fmla="*/ 0 w 477"/>
                <a:gd name="T51" fmla="*/ 0 h 735"/>
                <a:gd name="T52" fmla="*/ 0 w 477"/>
                <a:gd name="T53" fmla="*/ 0 h 735"/>
                <a:gd name="T54" fmla="*/ 0 w 477"/>
                <a:gd name="T55" fmla="*/ 0 h 735"/>
                <a:gd name="T56" fmla="*/ 0 w 477"/>
                <a:gd name="T57" fmla="*/ 0 h 735"/>
                <a:gd name="T58" fmla="*/ 0 w 477"/>
                <a:gd name="T59" fmla="*/ 0 h 735"/>
                <a:gd name="T60" fmla="*/ 0 w 477"/>
                <a:gd name="T61" fmla="*/ 0 h 735"/>
                <a:gd name="T62" fmla="*/ 0 w 477"/>
                <a:gd name="T63" fmla="*/ 0 h 735"/>
                <a:gd name="T64" fmla="*/ 0 w 477"/>
                <a:gd name="T65" fmla="*/ 0 h 7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77" h="735">
                  <a:moveTo>
                    <a:pt x="292" y="28"/>
                  </a:moveTo>
                  <a:lnTo>
                    <a:pt x="320" y="55"/>
                  </a:lnTo>
                  <a:lnTo>
                    <a:pt x="346" y="80"/>
                  </a:lnTo>
                  <a:lnTo>
                    <a:pt x="368" y="102"/>
                  </a:lnTo>
                  <a:lnTo>
                    <a:pt x="387" y="124"/>
                  </a:lnTo>
                  <a:lnTo>
                    <a:pt x="405" y="143"/>
                  </a:lnTo>
                  <a:lnTo>
                    <a:pt x="419" y="162"/>
                  </a:lnTo>
                  <a:lnTo>
                    <a:pt x="431" y="182"/>
                  </a:lnTo>
                  <a:lnTo>
                    <a:pt x="442" y="201"/>
                  </a:lnTo>
                  <a:lnTo>
                    <a:pt x="451" y="221"/>
                  </a:lnTo>
                  <a:lnTo>
                    <a:pt x="458" y="243"/>
                  </a:lnTo>
                  <a:lnTo>
                    <a:pt x="463" y="266"/>
                  </a:lnTo>
                  <a:lnTo>
                    <a:pt x="468" y="292"/>
                  </a:lnTo>
                  <a:lnTo>
                    <a:pt x="471" y="319"/>
                  </a:lnTo>
                  <a:lnTo>
                    <a:pt x="473" y="351"/>
                  </a:lnTo>
                  <a:lnTo>
                    <a:pt x="475" y="385"/>
                  </a:lnTo>
                  <a:lnTo>
                    <a:pt x="477" y="424"/>
                  </a:lnTo>
                  <a:lnTo>
                    <a:pt x="472" y="458"/>
                  </a:lnTo>
                  <a:lnTo>
                    <a:pt x="466" y="486"/>
                  </a:lnTo>
                  <a:lnTo>
                    <a:pt x="461" y="513"/>
                  </a:lnTo>
                  <a:lnTo>
                    <a:pt x="456" y="535"/>
                  </a:lnTo>
                  <a:lnTo>
                    <a:pt x="451" y="556"/>
                  </a:lnTo>
                  <a:lnTo>
                    <a:pt x="444" y="574"/>
                  </a:lnTo>
                  <a:lnTo>
                    <a:pt x="439" y="590"/>
                  </a:lnTo>
                  <a:lnTo>
                    <a:pt x="433" y="605"/>
                  </a:lnTo>
                  <a:lnTo>
                    <a:pt x="379" y="696"/>
                  </a:lnTo>
                  <a:lnTo>
                    <a:pt x="347" y="709"/>
                  </a:lnTo>
                  <a:lnTo>
                    <a:pt x="322" y="723"/>
                  </a:lnTo>
                  <a:lnTo>
                    <a:pt x="304" y="731"/>
                  </a:lnTo>
                  <a:lnTo>
                    <a:pt x="292" y="735"/>
                  </a:lnTo>
                  <a:lnTo>
                    <a:pt x="283" y="730"/>
                  </a:lnTo>
                  <a:lnTo>
                    <a:pt x="278" y="717"/>
                  </a:lnTo>
                  <a:lnTo>
                    <a:pt x="276" y="691"/>
                  </a:lnTo>
                  <a:lnTo>
                    <a:pt x="273" y="651"/>
                  </a:lnTo>
                  <a:lnTo>
                    <a:pt x="285" y="619"/>
                  </a:lnTo>
                  <a:lnTo>
                    <a:pt x="296" y="582"/>
                  </a:lnTo>
                  <a:lnTo>
                    <a:pt x="307" y="542"/>
                  </a:lnTo>
                  <a:lnTo>
                    <a:pt x="316" y="500"/>
                  </a:lnTo>
                  <a:lnTo>
                    <a:pt x="324" y="455"/>
                  </a:lnTo>
                  <a:lnTo>
                    <a:pt x="330" y="409"/>
                  </a:lnTo>
                  <a:lnTo>
                    <a:pt x="335" y="364"/>
                  </a:lnTo>
                  <a:lnTo>
                    <a:pt x="337" y="319"/>
                  </a:lnTo>
                  <a:lnTo>
                    <a:pt x="335" y="276"/>
                  </a:lnTo>
                  <a:lnTo>
                    <a:pt x="328" y="237"/>
                  </a:lnTo>
                  <a:lnTo>
                    <a:pt x="319" y="200"/>
                  </a:lnTo>
                  <a:lnTo>
                    <a:pt x="306" y="167"/>
                  </a:lnTo>
                  <a:lnTo>
                    <a:pt x="287" y="140"/>
                  </a:lnTo>
                  <a:lnTo>
                    <a:pt x="263" y="118"/>
                  </a:lnTo>
                  <a:lnTo>
                    <a:pt x="234" y="104"/>
                  </a:lnTo>
                  <a:lnTo>
                    <a:pt x="198" y="98"/>
                  </a:lnTo>
                  <a:lnTo>
                    <a:pt x="0" y="162"/>
                  </a:lnTo>
                  <a:lnTo>
                    <a:pt x="14" y="132"/>
                  </a:lnTo>
                  <a:lnTo>
                    <a:pt x="27" y="105"/>
                  </a:lnTo>
                  <a:lnTo>
                    <a:pt x="39" y="82"/>
                  </a:lnTo>
                  <a:lnTo>
                    <a:pt x="52" y="61"/>
                  </a:lnTo>
                  <a:lnTo>
                    <a:pt x="64" y="44"/>
                  </a:lnTo>
                  <a:lnTo>
                    <a:pt x="77" y="30"/>
                  </a:lnTo>
                  <a:lnTo>
                    <a:pt x="90" y="19"/>
                  </a:lnTo>
                  <a:lnTo>
                    <a:pt x="105" y="10"/>
                  </a:lnTo>
                  <a:lnTo>
                    <a:pt x="120" y="4"/>
                  </a:lnTo>
                  <a:lnTo>
                    <a:pt x="137" y="1"/>
                  </a:lnTo>
                  <a:lnTo>
                    <a:pt x="156" y="0"/>
                  </a:lnTo>
                  <a:lnTo>
                    <a:pt x="178" y="1"/>
                  </a:lnTo>
                  <a:lnTo>
                    <a:pt x="201" y="4"/>
                  </a:lnTo>
                  <a:lnTo>
                    <a:pt x="229" y="10"/>
                  </a:lnTo>
                  <a:lnTo>
                    <a:pt x="258" y="19"/>
                  </a:lnTo>
                  <a:lnTo>
                    <a:pt x="292" y="28"/>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1" name="Freeform 322">
              <a:extLst>
                <a:ext uri="{FF2B5EF4-FFF2-40B4-BE49-F238E27FC236}">
                  <a16:creationId xmlns:a16="http://schemas.microsoft.com/office/drawing/2014/main" id="{F5060322-BDBA-4F62-8099-CDB3C74BC4D3}"/>
                </a:ext>
              </a:extLst>
            </p:cNvPr>
            <p:cNvSpPr>
              <a:spLocks/>
            </p:cNvSpPr>
            <p:nvPr/>
          </p:nvSpPr>
          <p:spPr bwMode="auto">
            <a:xfrm>
              <a:off x="2559" y="2228"/>
              <a:ext cx="10" cy="74"/>
            </a:xfrm>
            <a:custGeom>
              <a:avLst/>
              <a:gdLst>
                <a:gd name="T0" fmla="*/ 0 w 42"/>
                <a:gd name="T1" fmla="*/ 0 h 292"/>
                <a:gd name="T2" fmla="*/ 0 w 42"/>
                <a:gd name="T3" fmla="*/ 0 h 292"/>
                <a:gd name="T4" fmla="*/ 0 w 42"/>
                <a:gd name="T5" fmla="*/ 0 h 292"/>
                <a:gd name="T6" fmla="*/ 0 w 42"/>
                <a:gd name="T7" fmla="*/ 0 h 292"/>
                <a:gd name="T8" fmla="*/ 0 w 42"/>
                <a:gd name="T9" fmla="*/ 0 h 292"/>
                <a:gd name="T10" fmla="*/ 0 w 42"/>
                <a:gd name="T11" fmla="*/ 0 h 2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292">
                  <a:moveTo>
                    <a:pt x="0" y="0"/>
                  </a:moveTo>
                  <a:lnTo>
                    <a:pt x="35" y="10"/>
                  </a:lnTo>
                  <a:lnTo>
                    <a:pt x="37" y="71"/>
                  </a:lnTo>
                  <a:lnTo>
                    <a:pt x="42" y="291"/>
                  </a:lnTo>
                  <a:lnTo>
                    <a:pt x="12" y="292"/>
                  </a:lnTo>
                  <a:lnTo>
                    <a:pt x="0"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2" name="Freeform 323">
              <a:extLst>
                <a:ext uri="{FF2B5EF4-FFF2-40B4-BE49-F238E27FC236}">
                  <a16:creationId xmlns:a16="http://schemas.microsoft.com/office/drawing/2014/main" id="{FD81A16D-5E92-4D74-845B-A9444138798E}"/>
                </a:ext>
              </a:extLst>
            </p:cNvPr>
            <p:cNvSpPr>
              <a:spLocks/>
            </p:cNvSpPr>
            <p:nvPr/>
          </p:nvSpPr>
          <p:spPr bwMode="auto">
            <a:xfrm>
              <a:off x="2672" y="2199"/>
              <a:ext cx="16" cy="5"/>
            </a:xfrm>
            <a:custGeom>
              <a:avLst/>
              <a:gdLst>
                <a:gd name="T0" fmla="*/ 0 w 61"/>
                <a:gd name="T1" fmla="*/ 0 h 19"/>
                <a:gd name="T2" fmla="*/ 0 w 61"/>
                <a:gd name="T3" fmla="*/ 0 h 19"/>
                <a:gd name="T4" fmla="*/ 0 w 61"/>
                <a:gd name="T5" fmla="*/ 0 h 19"/>
                <a:gd name="T6" fmla="*/ 0 w 61"/>
                <a:gd name="T7" fmla="*/ 0 h 19"/>
                <a:gd name="T8" fmla="*/ 0 w 61"/>
                <a:gd name="T9" fmla="*/ 0 h 19"/>
                <a:gd name="T10" fmla="*/ 0 w 61"/>
                <a:gd name="T11" fmla="*/ 0 h 19"/>
                <a:gd name="T12" fmla="*/ 0 w 61"/>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19">
                  <a:moveTo>
                    <a:pt x="2" y="1"/>
                  </a:moveTo>
                  <a:lnTo>
                    <a:pt x="42" y="0"/>
                  </a:lnTo>
                  <a:lnTo>
                    <a:pt x="60" y="5"/>
                  </a:lnTo>
                  <a:lnTo>
                    <a:pt x="61" y="18"/>
                  </a:lnTo>
                  <a:lnTo>
                    <a:pt x="21" y="19"/>
                  </a:lnTo>
                  <a:lnTo>
                    <a:pt x="0" y="17"/>
                  </a:lnTo>
                  <a:lnTo>
                    <a:pt x="2"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3" name="Freeform 324">
              <a:extLst>
                <a:ext uri="{FF2B5EF4-FFF2-40B4-BE49-F238E27FC236}">
                  <a16:creationId xmlns:a16="http://schemas.microsoft.com/office/drawing/2014/main" id="{B4EE25AF-A787-45C4-A6C6-85867D548628}"/>
                </a:ext>
              </a:extLst>
            </p:cNvPr>
            <p:cNvSpPr>
              <a:spLocks/>
            </p:cNvSpPr>
            <p:nvPr/>
          </p:nvSpPr>
          <p:spPr bwMode="auto">
            <a:xfrm>
              <a:off x="2682" y="2208"/>
              <a:ext cx="16" cy="4"/>
            </a:xfrm>
            <a:custGeom>
              <a:avLst/>
              <a:gdLst>
                <a:gd name="T0" fmla="*/ 0 w 61"/>
                <a:gd name="T1" fmla="*/ 0 h 20"/>
                <a:gd name="T2" fmla="*/ 0 w 61"/>
                <a:gd name="T3" fmla="*/ 0 h 20"/>
                <a:gd name="T4" fmla="*/ 0 w 61"/>
                <a:gd name="T5" fmla="*/ 0 h 20"/>
                <a:gd name="T6" fmla="*/ 0 w 61"/>
                <a:gd name="T7" fmla="*/ 0 h 20"/>
                <a:gd name="T8" fmla="*/ 0 w 61"/>
                <a:gd name="T9" fmla="*/ 0 h 20"/>
                <a:gd name="T10" fmla="*/ 0 w 61"/>
                <a:gd name="T11" fmla="*/ 0 h 20"/>
                <a:gd name="T12" fmla="*/ 0 w 61"/>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20">
                  <a:moveTo>
                    <a:pt x="11" y="1"/>
                  </a:moveTo>
                  <a:lnTo>
                    <a:pt x="42" y="0"/>
                  </a:lnTo>
                  <a:lnTo>
                    <a:pt x="60" y="5"/>
                  </a:lnTo>
                  <a:lnTo>
                    <a:pt x="61" y="19"/>
                  </a:lnTo>
                  <a:lnTo>
                    <a:pt x="21" y="20"/>
                  </a:lnTo>
                  <a:lnTo>
                    <a:pt x="0" y="18"/>
                  </a:lnTo>
                  <a:lnTo>
                    <a:pt x="11"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4" name="Freeform 325">
              <a:extLst>
                <a:ext uri="{FF2B5EF4-FFF2-40B4-BE49-F238E27FC236}">
                  <a16:creationId xmlns:a16="http://schemas.microsoft.com/office/drawing/2014/main" id="{5BDE1AC5-4C21-4A68-8A37-09A40E96FB86}"/>
                </a:ext>
              </a:extLst>
            </p:cNvPr>
            <p:cNvSpPr>
              <a:spLocks/>
            </p:cNvSpPr>
            <p:nvPr/>
          </p:nvSpPr>
          <p:spPr bwMode="auto">
            <a:xfrm>
              <a:off x="2690" y="2215"/>
              <a:ext cx="15" cy="5"/>
            </a:xfrm>
            <a:custGeom>
              <a:avLst/>
              <a:gdLst>
                <a:gd name="T0" fmla="*/ 0 w 60"/>
                <a:gd name="T1" fmla="*/ 0 h 18"/>
                <a:gd name="T2" fmla="*/ 0 w 60"/>
                <a:gd name="T3" fmla="*/ 0 h 18"/>
                <a:gd name="T4" fmla="*/ 0 w 60"/>
                <a:gd name="T5" fmla="*/ 0 h 18"/>
                <a:gd name="T6" fmla="*/ 0 w 60"/>
                <a:gd name="T7" fmla="*/ 0 h 18"/>
                <a:gd name="T8" fmla="*/ 0 w 60"/>
                <a:gd name="T9" fmla="*/ 0 h 18"/>
                <a:gd name="T10" fmla="*/ 0 w 60"/>
                <a:gd name="T11" fmla="*/ 0 h 18"/>
                <a:gd name="T12" fmla="*/ 0 w 6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 h="18">
                  <a:moveTo>
                    <a:pt x="5" y="1"/>
                  </a:moveTo>
                  <a:lnTo>
                    <a:pt x="42" y="0"/>
                  </a:lnTo>
                  <a:lnTo>
                    <a:pt x="60" y="4"/>
                  </a:lnTo>
                  <a:lnTo>
                    <a:pt x="60" y="17"/>
                  </a:lnTo>
                  <a:lnTo>
                    <a:pt x="22" y="18"/>
                  </a:lnTo>
                  <a:lnTo>
                    <a:pt x="0" y="17"/>
                  </a:lnTo>
                  <a:lnTo>
                    <a:pt x="5"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5" name="Freeform 326">
              <a:extLst>
                <a:ext uri="{FF2B5EF4-FFF2-40B4-BE49-F238E27FC236}">
                  <a16:creationId xmlns:a16="http://schemas.microsoft.com/office/drawing/2014/main" id="{B75F12A6-1CF9-44EC-8938-94B457B65058}"/>
                </a:ext>
              </a:extLst>
            </p:cNvPr>
            <p:cNvSpPr>
              <a:spLocks/>
            </p:cNvSpPr>
            <p:nvPr/>
          </p:nvSpPr>
          <p:spPr bwMode="auto">
            <a:xfrm>
              <a:off x="2693" y="2225"/>
              <a:ext cx="15" cy="5"/>
            </a:xfrm>
            <a:custGeom>
              <a:avLst/>
              <a:gdLst>
                <a:gd name="T0" fmla="*/ 0 w 61"/>
                <a:gd name="T1" fmla="*/ 0 h 19"/>
                <a:gd name="T2" fmla="*/ 0 w 61"/>
                <a:gd name="T3" fmla="*/ 0 h 19"/>
                <a:gd name="T4" fmla="*/ 0 w 61"/>
                <a:gd name="T5" fmla="*/ 0 h 19"/>
                <a:gd name="T6" fmla="*/ 0 w 61"/>
                <a:gd name="T7" fmla="*/ 0 h 19"/>
                <a:gd name="T8" fmla="*/ 0 w 61"/>
                <a:gd name="T9" fmla="*/ 0 h 19"/>
                <a:gd name="T10" fmla="*/ 0 w 61"/>
                <a:gd name="T11" fmla="*/ 0 h 19"/>
                <a:gd name="T12" fmla="*/ 0 w 61"/>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19">
                  <a:moveTo>
                    <a:pt x="3" y="2"/>
                  </a:moveTo>
                  <a:lnTo>
                    <a:pt x="41" y="0"/>
                  </a:lnTo>
                  <a:lnTo>
                    <a:pt x="61" y="5"/>
                  </a:lnTo>
                  <a:lnTo>
                    <a:pt x="61" y="15"/>
                  </a:lnTo>
                  <a:lnTo>
                    <a:pt x="21" y="19"/>
                  </a:lnTo>
                  <a:lnTo>
                    <a:pt x="0" y="17"/>
                  </a:lnTo>
                  <a:lnTo>
                    <a:pt x="3" y="2"/>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6" name="Freeform 327">
              <a:extLst>
                <a:ext uri="{FF2B5EF4-FFF2-40B4-BE49-F238E27FC236}">
                  <a16:creationId xmlns:a16="http://schemas.microsoft.com/office/drawing/2014/main" id="{14A593CE-3200-43B2-83C9-553B8100459B}"/>
                </a:ext>
              </a:extLst>
            </p:cNvPr>
            <p:cNvSpPr>
              <a:spLocks/>
            </p:cNvSpPr>
            <p:nvPr/>
          </p:nvSpPr>
          <p:spPr bwMode="auto">
            <a:xfrm>
              <a:off x="2693" y="2235"/>
              <a:ext cx="15" cy="4"/>
            </a:xfrm>
            <a:custGeom>
              <a:avLst/>
              <a:gdLst>
                <a:gd name="T0" fmla="*/ 0 w 61"/>
                <a:gd name="T1" fmla="*/ 0 h 20"/>
                <a:gd name="T2" fmla="*/ 0 w 61"/>
                <a:gd name="T3" fmla="*/ 0 h 20"/>
                <a:gd name="T4" fmla="*/ 0 w 61"/>
                <a:gd name="T5" fmla="*/ 0 h 20"/>
                <a:gd name="T6" fmla="*/ 0 w 61"/>
                <a:gd name="T7" fmla="*/ 0 h 20"/>
                <a:gd name="T8" fmla="*/ 0 w 61"/>
                <a:gd name="T9" fmla="*/ 0 h 20"/>
                <a:gd name="T10" fmla="*/ 0 w 61"/>
                <a:gd name="T11" fmla="*/ 0 h 20"/>
                <a:gd name="T12" fmla="*/ 0 w 61"/>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20">
                  <a:moveTo>
                    <a:pt x="11" y="1"/>
                  </a:moveTo>
                  <a:lnTo>
                    <a:pt x="41" y="0"/>
                  </a:lnTo>
                  <a:lnTo>
                    <a:pt x="61" y="5"/>
                  </a:lnTo>
                  <a:lnTo>
                    <a:pt x="61" y="16"/>
                  </a:lnTo>
                  <a:lnTo>
                    <a:pt x="21" y="20"/>
                  </a:lnTo>
                  <a:lnTo>
                    <a:pt x="0" y="18"/>
                  </a:lnTo>
                  <a:lnTo>
                    <a:pt x="11"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7" name="Freeform 328">
              <a:extLst>
                <a:ext uri="{FF2B5EF4-FFF2-40B4-BE49-F238E27FC236}">
                  <a16:creationId xmlns:a16="http://schemas.microsoft.com/office/drawing/2014/main" id="{FE4AB27E-7574-4155-BA59-19052A885224}"/>
                </a:ext>
              </a:extLst>
            </p:cNvPr>
            <p:cNvSpPr>
              <a:spLocks/>
            </p:cNvSpPr>
            <p:nvPr/>
          </p:nvSpPr>
          <p:spPr bwMode="auto">
            <a:xfrm>
              <a:off x="2695" y="2244"/>
              <a:ext cx="15" cy="5"/>
            </a:xfrm>
            <a:custGeom>
              <a:avLst/>
              <a:gdLst>
                <a:gd name="T0" fmla="*/ 0 w 59"/>
                <a:gd name="T1" fmla="*/ 0 h 19"/>
                <a:gd name="T2" fmla="*/ 0 w 59"/>
                <a:gd name="T3" fmla="*/ 0 h 19"/>
                <a:gd name="T4" fmla="*/ 0 w 59"/>
                <a:gd name="T5" fmla="*/ 0 h 19"/>
                <a:gd name="T6" fmla="*/ 0 w 59"/>
                <a:gd name="T7" fmla="*/ 0 h 19"/>
                <a:gd name="T8" fmla="*/ 0 w 59"/>
                <a:gd name="T9" fmla="*/ 0 h 19"/>
                <a:gd name="T10" fmla="*/ 0 w 59"/>
                <a:gd name="T11" fmla="*/ 0 h 19"/>
                <a:gd name="T12" fmla="*/ 0 w 59"/>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19">
                  <a:moveTo>
                    <a:pt x="7" y="1"/>
                  </a:moveTo>
                  <a:lnTo>
                    <a:pt x="41" y="0"/>
                  </a:lnTo>
                  <a:lnTo>
                    <a:pt x="59" y="4"/>
                  </a:lnTo>
                  <a:lnTo>
                    <a:pt x="59" y="15"/>
                  </a:lnTo>
                  <a:lnTo>
                    <a:pt x="19" y="19"/>
                  </a:lnTo>
                  <a:lnTo>
                    <a:pt x="0" y="17"/>
                  </a:lnTo>
                  <a:lnTo>
                    <a:pt x="7"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8" name="Freeform 329">
              <a:extLst>
                <a:ext uri="{FF2B5EF4-FFF2-40B4-BE49-F238E27FC236}">
                  <a16:creationId xmlns:a16="http://schemas.microsoft.com/office/drawing/2014/main" id="{FA9E0C62-9801-4B21-AF71-68EA380EBDD0}"/>
                </a:ext>
              </a:extLst>
            </p:cNvPr>
            <p:cNvSpPr>
              <a:spLocks/>
            </p:cNvSpPr>
            <p:nvPr/>
          </p:nvSpPr>
          <p:spPr bwMode="auto">
            <a:xfrm>
              <a:off x="2694" y="2254"/>
              <a:ext cx="16" cy="4"/>
            </a:xfrm>
            <a:custGeom>
              <a:avLst/>
              <a:gdLst>
                <a:gd name="T0" fmla="*/ 0 w 61"/>
                <a:gd name="T1" fmla="*/ 0 h 16"/>
                <a:gd name="T2" fmla="*/ 0 w 61"/>
                <a:gd name="T3" fmla="*/ 0 h 16"/>
                <a:gd name="T4" fmla="*/ 0 w 61"/>
                <a:gd name="T5" fmla="*/ 0 h 16"/>
                <a:gd name="T6" fmla="*/ 0 w 61"/>
                <a:gd name="T7" fmla="*/ 0 h 16"/>
                <a:gd name="T8" fmla="*/ 0 w 61"/>
                <a:gd name="T9" fmla="*/ 0 h 16"/>
                <a:gd name="T10" fmla="*/ 0 w 61"/>
                <a:gd name="T11" fmla="*/ 0 h 16"/>
                <a:gd name="T12" fmla="*/ 0 w 61"/>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16">
                  <a:moveTo>
                    <a:pt x="6" y="1"/>
                  </a:moveTo>
                  <a:lnTo>
                    <a:pt x="41" y="0"/>
                  </a:lnTo>
                  <a:lnTo>
                    <a:pt x="61" y="4"/>
                  </a:lnTo>
                  <a:lnTo>
                    <a:pt x="61" y="16"/>
                  </a:lnTo>
                  <a:lnTo>
                    <a:pt x="21" y="16"/>
                  </a:lnTo>
                  <a:lnTo>
                    <a:pt x="0" y="14"/>
                  </a:lnTo>
                  <a:lnTo>
                    <a:pt x="6"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9" name="Freeform 330">
              <a:extLst>
                <a:ext uri="{FF2B5EF4-FFF2-40B4-BE49-F238E27FC236}">
                  <a16:creationId xmlns:a16="http://schemas.microsoft.com/office/drawing/2014/main" id="{8939E03C-58C1-4EF4-AFF0-B7E8C95555FB}"/>
                </a:ext>
              </a:extLst>
            </p:cNvPr>
            <p:cNvSpPr>
              <a:spLocks/>
            </p:cNvSpPr>
            <p:nvPr/>
          </p:nvSpPr>
          <p:spPr bwMode="auto">
            <a:xfrm>
              <a:off x="2690" y="2263"/>
              <a:ext cx="16" cy="4"/>
            </a:xfrm>
            <a:custGeom>
              <a:avLst/>
              <a:gdLst>
                <a:gd name="T0" fmla="*/ 0 w 64"/>
                <a:gd name="T1" fmla="*/ 0 h 18"/>
                <a:gd name="T2" fmla="*/ 0 w 64"/>
                <a:gd name="T3" fmla="*/ 0 h 18"/>
                <a:gd name="T4" fmla="*/ 0 w 64"/>
                <a:gd name="T5" fmla="*/ 0 h 18"/>
                <a:gd name="T6" fmla="*/ 0 w 64"/>
                <a:gd name="T7" fmla="*/ 0 h 18"/>
                <a:gd name="T8" fmla="*/ 0 w 64"/>
                <a:gd name="T9" fmla="*/ 0 h 18"/>
                <a:gd name="T10" fmla="*/ 0 w 64"/>
                <a:gd name="T11" fmla="*/ 0 h 18"/>
                <a:gd name="T12" fmla="*/ 0 w 64"/>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8">
                  <a:moveTo>
                    <a:pt x="0" y="4"/>
                  </a:moveTo>
                  <a:lnTo>
                    <a:pt x="45" y="0"/>
                  </a:lnTo>
                  <a:lnTo>
                    <a:pt x="63" y="5"/>
                  </a:lnTo>
                  <a:lnTo>
                    <a:pt x="64" y="16"/>
                  </a:lnTo>
                  <a:lnTo>
                    <a:pt x="25" y="18"/>
                  </a:lnTo>
                  <a:lnTo>
                    <a:pt x="3" y="17"/>
                  </a:lnTo>
                  <a:lnTo>
                    <a:pt x="0" y="4"/>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0" name="Freeform 331">
              <a:extLst>
                <a:ext uri="{FF2B5EF4-FFF2-40B4-BE49-F238E27FC236}">
                  <a16:creationId xmlns:a16="http://schemas.microsoft.com/office/drawing/2014/main" id="{0FFA4BE2-AA61-45F9-B17C-DC9470E5330E}"/>
                </a:ext>
              </a:extLst>
            </p:cNvPr>
            <p:cNvSpPr>
              <a:spLocks/>
            </p:cNvSpPr>
            <p:nvPr/>
          </p:nvSpPr>
          <p:spPr bwMode="auto">
            <a:xfrm>
              <a:off x="2520" y="2226"/>
              <a:ext cx="25" cy="69"/>
            </a:xfrm>
            <a:custGeom>
              <a:avLst/>
              <a:gdLst>
                <a:gd name="T0" fmla="*/ 0 w 101"/>
                <a:gd name="T1" fmla="*/ 0 h 276"/>
                <a:gd name="T2" fmla="*/ 0 w 101"/>
                <a:gd name="T3" fmla="*/ 0 h 276"/>
                <a:gd name="T4" fmla="*/ 0 w 101"/>
                <a:gd name="T5" fmla="*/ 0 h 276"/>
                <a:gd name="T6" fmla="*/ 0 w 101"/>
                <a:gd name="T7" fmla="*/ 0 h 276"/>
                <a:gd name="T8" fmla="*/ 0 w 101"/>
                <a:gd name="T9" fmla="*/ 0 h 276"/>
                <a:gd name="T10" fmla="*/ 0 w 101"/>
                <a:gd name="T11" fmla="*/ 0 h 276"/>
                <a:gd name="T12" fmla="*/ 0 w 101"/>
                <a:gd name="T13" fmla="*/ 0 h 276"/>
                <a:gd name="T14" fmla="*/ 0 w 101"/>
                <a:gd name="T15" fmla="*/ 0 h 276"/>
                <a:gd name="T16" fmla="*/ 0 w 101"/>
                <a:gd name="T17" fmla="*/ 0 h 276"/>
                <a:gd name="T18" fmla="*/ 0 w 101"/>
                <a:gd name="T19" fmla="*/ 0 h 276"/>
                <a:gd name="T20" fmla="*/ 0 w 101"/>
                <a:gd name="T21" fmla="*/ 0 h 276"/>
                <a:gd name="T22" fmla="*/ 0 w 101"/>
                <a:gd name="T23" fmla="*/ 0 h 276"/>
                <a:gd name="T24" fmla="*/ 0 w 101"/>
                <a:gd name="T25" fmla="*/ 0 h 276"/>
                <a:gd name="T26" fmla="*/ 0 w 101"/>
                <a:gd name="T27" fmla="*/ 0 h 276"/>
                <a:gd name="T28" fmla="*/ 0 w 101"/>
                <a:gd name="T29" fmla="*/ 0 h 276"/>
                <a:gd name="T30" fmla="*/ 0 w 101"/>
                <a:gd name="T31" fmla="*/ 0 h 276"/>
                <a:gd name="T32" fmla="*/ 0 w 101"/>
                <a:gd name="T33" fmla="*/ 0 h 276"/>
                <a:gd name="T34" fmla="*/ 0 w 101"/>
                <a:gd name="T35" fmla="*/ 0 h 276"/>
                <a:gd name="T36" fmla="*/ 0 w 101"/>
                <a:gd name="T37" fmla="*/ 0 h 276"/>
                <a:gd name="T38" fmla="*/ 0 w 101"/>
                <a:gd name="T39" fmla="*/ 0 h 276"/>
                <a:gd name="T40" fmla="*/ 0 w 101"/>
                <a:gd name="T41" fmla="*/ 0 h 276"/>
                <a:gd name="T42" fmla="*/ 0 w 101"/>
                <a:gd name="T43" fmla="*/ 0 h 276"/>
                <a:gd name="T44" fmla="*/ 0 w 101"/>
                <a:gd name="T45" fmla="*/ 0 h 276"/>
                <a:gd name="T46" fmla="*/ 0 w 101"/>
                <a:gd name="T47" fmla="*/ 0 h 276"/>
                <a:gd name="T48" fmla="*/ 0 w 101"/>
                <a:gd name="T49" fmla="*/ 0 h 276"/>
                <a:gd name="T50" fmla="*/ 0 w 101"/>
                <a:gd name="T51" fmla="*/ 0 h 276"/>
                <a:gd name="T52" fmla="*/ 0 w 101"/>
                <a:gd name="T53" fmla="*/ 0 h 276"/>
                <a:gd name="T54" fmla="*/ 0 w 101"/>
                <a:gd name="T55" fmla="*/ 0 h 276"/>
                <a:gd name="T56" fmla="*/ 0 w 101"/>
                <a:gd name="T57" fmla="*/ 0 h 276"/>
                <a:gd name="T58" fmla="*/ 0 w 101"/>
                <a:gd name="T59" fmla="*/ 0 h 276"/>
                <a:gd name="T60" fmla="*/ 0 w 101"/>
                <a:gd name="T61" fmla="*/ 0 h 276"/>
                <a:gd name="T62" fmla="*/ 0 w 101"/>
                <a:gd name="T63" fmla="*/ 0 h 276"/>
                <a:gd name="T64" fmla="*/ 0 w 101"/>
                <a:gd name="T65" fmla="*/ 0 h 276"/>
                <a:gd name="T66" fmla="*/ 0 w 101"/>
                <a:gd name="T67" fmla="*/ 0 h 2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1" h="276">
                  <a:moveTo>
                    <a:pt x="97" y="0"/>
                  </a:moveTo>
                  <a:lnTo>
                    <a:pt x="63" y="2"/>
                  </a:lnTo>
                  <a:lnTo>
                    <a:pt x="37" y="12"/>
                  </a:lnTo>
                  <a:lnTo>
                    <a:pt x="20" y="27"/>
                  </a:lnTo>
                  <a:lnTo>
                    <a:pt x="9" y="47"/>
                  </a:lnTo>
                  <a:lnTo>
                    <a:pt x="2" y="68"/>
                  </a:lnTo>
                  <a:lnTo>
                    <a:pt x="0" y="91"/>
                  </a:lnTo>
                  <a:lnTo>
                    <a:pt x="0" y="114"/>
                  </a:lnTo>
                  <a:lnTo>
                    <a:pt x="0" y="134"/>
                  </a:lnTo>
                  <a:lnTo>
                    <a:pt x="5" y="163"/>
                  </a:lnTo>
                  <a:lnTo>
                    <a:pt x="10" y="188"/>
                  </a:lnTo>
                  <a:lnTo>
                    <a:pt x="18" y="209"/>
                  </a:lnTo>
                  <a:lnTo>
                    <a:pt x="28" y="227"/>
                  </a:lnTo>
                  <a:lnTo>
                    <a:pt x="41" y="242"/>
                  </a:lnTo>
                  <a:lnTo>
                    <a:pt x="57" y="255"/>
                  </a:lnTo>
                  <a:lnTo>
                    <a:pt x="78" y="266"/>
                  </a:lnTo>
                  <a:lnTo>
                    <a:pt x="101" y="276"/>
                  </a:lnTo>
                  <a:lnTo>
                    <a:pt x="100" y="249"/>
                  </a:lnTo>
                  <a:lnTo>
                    <a:pt x="90" y="242"/>
                  </a:lnTo>
                  <a:lnTo>
                    <a:pt x="80" y="235"/>
                  </a:lnTo>
                  <a:lnTo>
                    <a:pt x="70" y="227"/>
                  </a:lnTo>
                  <a:lnTo>
                    <a:pt x="59" y="217"/>
                  </a:lnTo>
                  <a:lnTo>
                    <a:pt x="50" y="205"/>
                  </a:lnTo>
                  <a:lnTo>
                    <a:pt x="42" y="189"/>
                  </a:lnTo>
                  <a:lnTo>
                    <a:pt x="34" y="172"/>
                  </a:lnTo>
                  <a:lnTo>
                    <a:pt x="28" y="151"/>
                  </a:lnTo>
                  <a:lnTo>
                    <a:pt x="28" y="121"/>
                  </a:lnTo>
                  <a:lnTo>
                    <a:pt x="28" y="96"/>
                  </a:lnTo>
                  <a:lnTo>
                    <a:pt x="28" y="73"/>
                  </a:lnTo>
                  <a:lnTo>
                    <a:pt x="32" y="54"/>
                  </a:lnTo>
                  <a:lnTo>
                    <a:pt x="39" y="36"/>
                  </a:lnTo>
                  <a:lnTo>
                    <a:pt x="51" y="22"/>
                  </a:lnTo>
                  <a:lnTo>
                    <a:pt x="71" y="10"/>
                  </a:lnTo>
                  <a:lnTo>
                    <a:pt x="97"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1" name="Freeform 332">
              <a:extLst>
                <a:ext uri="{FF2B5EF4-FFF2-40B4-BE49-F238E27FC236}">
                  <a16:creationId xmlns:a16="http://schemas.microsoft.com/office/drawing/2014/main" id="{D7BD1375-4F14-4897-91B5-0A66698AF22D}"/>
                </a:ext>
              </a:extLst>
            </p:cNvPr>
            <p:cNvSpPr>
              <a:spLocks/>
            </p:cNvSpPr>
            <p:nvPr/>
          </p:nvSpPr>
          <p:spPr bwMode="auto">
            <a:xfrm>
              <a:off x="2504" y="2468"/>
              <a:ext cx="19" cy="16"/>
            </a:xfrm>
            <a:custGeom>
              <a:avLst/>
              <a:gdLst>
                <a:gd name="T0" fmla="*/ 0 w 78"/>
                <a:gd name="T1" fmla="*/ 0 h 66"/>
                <a:gd name="T2" fmla="*/ 0 w 78"/>
                <a:gd name="T3" fmla="*/ 0 h 66"/>
                <a:gd name="T4" fmla="*/ 0 w 78"/>
                <a:gd name="T5" fmla="*/ 0 h 66"/>
                <a:gd name="T6" fmla="*/ 0 w 78"/>
                <a:gd name="T7" fmla="*/ 0 h 66"/>
                <a:gd name="T8" fmla="*/ 0 w 78"/>
                <a:gd name="T9" fmla="*/ 0 h 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8" h="66">
                  <a:moveTo>
                    <a:pt x="0" y="19"/>
                  </a:moveTo>
                  <a:lnTo>
                    <a:pt x="77" y="0"/>
                  </a:lnTo>
                  <a:lnTo>
                    <a:pt x="78" y="55"/>
                  </a:lnTo>
                  <a:lnTo>
                    <a:pt x="21" y="66"/>
                  </a:lnTo>
                  <a:lnTo>
                    <a:pt x="0" y="19"/>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2" name="Freeform 333">
              <a:extLst>
                <a:ext uri="{FF2B5EF4-FFF2-40B4-BE49-F238E27FC236}">
                  <a16:creationId xmlns:a16="http://schemas.microsoft.com/office/drawing/2014/main" id="{2D3FD7B8-0CF4-4B86-A08A-BA5D95D4A5A3}"/>
                </a:ext>
              </a:extLst>
            </p:cNvPr>
            <p:cNvSpPr>
              <a:spLocks/>
            </p:cNvSpPr>
            <p:nvPr/>
          </p:nvSpPr>
          <p:spPr bwMode="auto">
            <a:xfrm>
              <a:off x="2734" y="2123"/>
              <a:ext cx="19" cy="34"/>
            </a:xfrm>
            <a:custGeom>
              <a:avLst/>
              <a:gdLst>
                <a:gd name="T0" fmla="*/ 0 w 78"/>
                <a:gd name="T1" fmla="*/ 0 h 138"/>
                <a:gd name="T2" fmla="*/ 0 w 78"/>
                <a:gd name="T3" fmla="*/ 0 h 138"/>
                <a:gd name="T4" fmla="*/ 0 w 78"/>
                <a:gd name="T5" fmla="*/ 0 h 138"/>
                <a:gd name="T6" fmla="*/ 0 w 78"/>
                <a:gd name="T7" fmla="*/ 0 h 138"/>
                <a:gd name="T8" fmla="*/ 0 w 78"/>
                <a:gd name="T9" fmla="*/ 0 h 138"/>
                <a:gd name="T10" fmla="*/ 0 w 78"/>
                <a:gd name="T11" fmla="*/ 0 h 138"/>
                <a:gd name="T12" fmla="*/ 0 w 78"/>
                <a:gd name="T13" fmla="*/ 0 h 138"/>
                <a:gd name="T14" fmla="*/ 0 w 78"/>
                <a:gd name="T15" fmla="*/ 0 h 138"/>
                <a:gd name="T16" fmla="*/ 0 w 78"/>
                <a:gd name="T17" fmla="*/ 0 h 138"/>
                <a:gd name="T18" fmla="*/ 0 w 78"/>
                <a:gd name="T19" fmla="*/ 0 h 138"/>
                <a:gd name="T20" fmla="*/ 0 w 78"/>
                <a:gd name="T21" fmla="*/ 0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8" h="138">
                  <a:moveTo>
                    <a:pt x="77" y="17"/>
                  </a:moveTo>
                  <a:lnTo>
                    <a:pt x="78" y="55"/>
                  </a:lnTo>
                  <a:lnTo>
                    <a:pt x="60" y="70"/>
                  </a:lnTo>
                  <a:lnTo>
                    <a:pt x="55" y="98"/>
                  </a:lnTo>
                  <a:lnTo>
                    <a:pt x="56" y="137"/>
                  </a:lnTo>
                  <a:lnTo>
                    <a:pt x="1" y="138"/>
                  </a:lnTo>
                  <a:lnTo>
                    <a:pt x="0" y="100"/>
                  </a:lnTo>
                  <a:lnTo>
                    <a:pt x="9" y="44"/>
                  </a:lnTo>
                  <a:lnTo>
                    <a:pt x="37" y="17"/>
                  </a:lnTo>
                  <a:lnTo>
                    <a:pt x="78" y="0"/>
                  </a:lnTo>
                  <a:lnTo>
                    <a:pt x="77" y="17"/>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3" name="Freeform 334">
              <a:extLst>
                <a:ext uri="{FF2B5EF4-FFF2-40B4-BE49-F238E27FC236}">
                  <a16:creationId xmlns:a16="http://schemas.microsoft.com/office/drawing/2014/main" id="{57A2A127-72EF-43DF-B3FC-41B0E5CE49C5}"/>
                </a:ext>
              </a:extLst>
            </p:cNvPr>
            <p:cNvSpPr>
              <a:spLocks/>
            </p:cNvSpPr>
            <p:nvPr/>
          </p:nvSpPr>
          <p:spPr bwMode="auto">
            <a:xfrm>
              <a:off x="2736" y="2125"/>
              <a:ext cx="17" cy="32"/>
            </a:xfrm>
            <a:custGeom>
              <a:avLst/>
              <a:gdLst>
                <a:gd name="T0" fmla="*/ 0 w 68"/>
                <a:gd name="T1" fmla="*/ 0 h 127"/>
                <a:gd name="T2" fmla="*/ 0 w 68"/>
                <a:gd name="T3" fmla="*/ 0 h 127"/>
                <a:gd name="T4" fmla="*/ 0 w 68"/>
                <a:gd name="T5" fmla="*/ 0 h 127"/>
                <a:gd name="T6" fmla="*/ 0 w 68"/>
                <a:gd name="T7" fmla="*/ 0 h 127"/>
                <a:gd name="T8" fmla="*/ 0 w 68"/>
                <a:gd name="T9" fmla="*/ 0 h 127"/>
                <a:gd name="T10" fmla="*/ 0 w 68"/>
                <a:gd name="T11" fmla="*/ 0 h 127"/>
                <a:gd name="T12" fmla="*/ 0 w 68"/>
                <a:gd name="T13" fmla="*/ 0 h 127"/>
                <a:gd name="T14" fmla="*/ 0 w 68"/>
                <a:gd name="T15" fmla="*/ 0 h 127"/>
                <a:gd name="T16" fmla="*/ 0 w 68"/>
                <a:gd name="T17" fmla="*/ 0 h 127"/>
                <a:gd name="T18" fmla="*/ 0 w 68"/>
                <a:gd name="T19" fmla="*/ 0 h 127"/>
                <a:gd name="T20" fmla="*/ 0 w 68"/>
                <a:gd name="T21" fmla="*/ 0 h 127"/>
                <a:gd name="T22" fmla="*/ 0 w 68"/>
                <a:gd name="T23" fmla="*/ 0 h 127"/>
                <a:gd name="T24" fmla="*/ 0 w 68"/>
                <a:gd name="T25" fmla="*/ 0 h 127"/>
                <a:gd name="T26" fmla="*/ 0 w 68"/>
                <a:gd name="T27" fmla="*/ 0 h 127"/>
                <a:gd name="T28" fmla="*/ 0 w 68"/>
                <a:gd name="T29" fmla="*/ 0 h 127"/>
                <a:gd name="T30" fmla="*/ 0 w 68"/>
                <a:gd name="T31" fmla="*/ 0 h 127"/>
                <a:gd name="T32" fmla="*/ 0 w 68"/>
                <a:gd name="T33" fmla="*/ 0 h 127"/>
                <a:gd name="T34" fmla="*/ 0 w 68"/>
                <a:gd name="T35" fmla="*/ 0 h 127"/>
                <a:gd name="T36" fmla="*/ 0 w 68"/>
                <a:gd name="T37" fmla="*/ 0 h 1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8" h="127">
                  <a:moveTo>
                    <a:pt x="1" y="127"/>
                  </a:moveTo>
                  <a:lnTo>
                    <a:pt x="1" y="101"/>
                  </a:lnTo>
                  <a:lnTo>
                    <a:pt x="0" y="79"/>
                  </a:lnTo>
                  <a:lnTo>
                    <a:pt x="2" y="61"/>
                  </a:lnTo>
                  <a:lnTo>
                    <a:pt x="6" y="46"/>
                  </a:lnTo>
                  <a:lnTo>
                    <a:pt x="13" y="33"/>
                  </a:lnTo>
                  <a:lnTo>
                    <a:pt x="25" y="22"/>
                  </a:lnTo>
                  <a:lnTo>
                    <a:pt x="43" y="10"/>
                  </a:lnTo>
                  <a:lnTo>
                    <a:pt x="68" y="0"/>
                  </a:lnTo>
                  <a:lnTo>
                    <a:pt x="68" y="43"/>
                  </a:lnTo>
                  <a:lnTo>
                    <a:pt x="54" y="51"/>
                  </a:lnTo>
                  <a:lnTo>
                    <a:pt x="46" y="59"/>
                  </a:lnTo>
                  <a:lnTo>
                    <a:pt x="40" y="67"/>
                  </a:lnTo>
                  <a:lnTo>
                    <a:pt x="38" y="76"/>
                  </a:lnTo>
                  <a:lnTo>
                    <a:pt x="37" y="86"/>
                  </a:lnTo>
                  <a:lnTo>
                    <a:pt x="38" y="97"/>
                  </a:lnTo>
                  <a:lnTo>
                    <a:pt x="39" y="110"/>
                  </a:lnTo>
                  <a:lnTo>
                    <a:pt x="40" y="126"/>
                  </a:lnTo>
                  <a:lnTo>
                    <a:pt x="1" y="127"/>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4" name="Freeform 335">
              <a:extLst>
                <a:ext uri="{FF2B5EF4-FFF2-40B4-BE49-F238E27FC236}">
                  <a16:creationId xmlns:a16="http://schemas.microsoft.com/office/drawing/2014/main" id="{18983978-7921-48C4-917D-BD818D3C1513}"/>
                </a:ext>
              </a:extLst>
            </p:cNvPr>
            <p:cNvSpPr>
              <a:spLocks/>
            </p:cNvSpPr>
            <p:nvPr/>
          </p:nvSpPr>
          <p:spPr bwMode="auto">
            <a:xfrm>
              <a:off x="2738" y="2127"/>
              <a:ext cx="15" cy="30"/>
            </a:xfrm>
            <a:custGeom>
              <a:avLst/>
              <a:gdLst>
                <a:gd name="T0" fmla="*/ 0 w 60"/>
                <a:gd name="T1" fmla="*/ 0 h 121"/>
                <a:gd name="T2" fmla="*/ 0 w 60"/>
                <a:gd name="T3" fmla="*/ 0 h 121"/>
                <a:gd name="T4" fmla="*/ 0 w 60"/>
                <a:gd name="T5" fmla="*/ 0 h 121"/>
                <a:gd name="T6" fmla="*/ 0 w 60"/>
                <a:gd name="T7" fmla="*/ 0 h 121"/>
                <a:gd name="T8" fmla="*/ 0 w 60"/>
                <a:gd name="T9" fmla="*/ 0 h 121"/>
                <a:gd name="T10" fmla="*/ 0 w 60"/>
                <a:gd name="T11" fmla="*/ 0 h 121"/>
                <a:gd name="T12" fmla="*/ 0 w 60"/>
                <a:gd name="T13" fmla="*/ 0 h 121"/>
                <a:gd name="T14" fmla="*/ 0 w 60"/>
                <a:gd name="T15" fmla="*/ 0 h 121"/>
                <a:gd name="T16" fmla="*/ 0 w 60"/>
                <a:gd name="T17" fmla="*/ 0 h 121"/>
                <a:gd name="T18" fmla="*/ 0 w 60"/>
                <a:gd name="T19" fmla="*/ 0 h 121"/>
                <a:gd name="T20" fmla="*/ 0 w 60"/>
                <a:gd name="T21" fmla="*/ 0 h 121"/>
                <a:gd name="T22" fmla="*/ 0 w 60"/>
                <a:gd name="T23" fmla="*/ 0 h 121"/>
                <a:gd name="T24" fmla="*/ 0 w 60"/>
                <a:gd name="T25" fmla="*/ 0 h 121"/>
                <a:gd name="T26" fmla="*/ 0 w 60"/>
                <a:gd name="T27" fmla="*/ 0 h 121"/>
                <a:gd name="T28" fmla="*/ 0 w 60"/>
                <a:gd name="T29" fmla="*/ 0 h 121"/>
                <a:gd name="T30" fmla="*/ 0 w 60"/>
                <a:gd name="T31" fmla="*/ 0 h 121"/>
                <a:gd name="T32" fmla="*/ 0 w 60"/>
                <a:gd name="T33" fmla="*/ 0 h 121"/>
                <a:gd name="T34" fmla="*/ 0 w 60"/>
                <a:gd name="T35" fmla="*/ 0 h 121"/>
                <a:gd name="T36" fmla="*/ 0 w 60"/>
                <a:gd name="T37" fmla="*/ 0 h 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 h="121">
                  <a:moveTo>
                    <a:pt x="0" y="121"/>
                  </a:moveTo>
                  <a:lnTo>
                    <a:pt x="2" y="96"/>
                  </a:lnTo>
                  <a:lnTo>
                    <a:pt x="3" y="76"/>
                  </a:lnTo>
                  <a:lnTo>
                    <a:pt x="5" y="59"/>
                  </a:lnTo>
                  <a:lnTo>
                    <a:pt x="8" y="45"/>
                  </a:lnTo>
                  <a:lnTo>
                    <a:pt x="14" y="33"/>
                  </a:lnTo>
                  <a:lnTo>
                    <a:pt x="24" y="22"/>
                  </a:lnTo>
                  <a:lnTo>
                    <a:pt x="39" y="12"/>
                  </a:lnTo>
                  <a:lnTo>
                    <a:pt x="60" y="0"/>
                  </a:lnTo>
                  <a:lnTo>
                    <a:pt x="60" y="25"/>
                  </a:lnTo>
                  <a:lnTo>
                    <a:pt x="43" y="35"/>
                  </a:lnTo>
                  <a:lnTo>
                    <a:pt x="32" y="45"/>
                  </a:lnTo>
                  <a:lnTo>
                    <a:pt x="25" y="55"/>
                  </a:lnTo>
                  <a:lnTo>
                    <a:pt x="22" y="67"/>
                  </a:lnTo>
                  <a:lnTo>
                    <a:pt x="20" y="79"/>
                  </a:lnTo>
                  <a:lnTo>
                    <a:pt x="20" y="91"/>
                  </a:lnTo>
                  <a:lnTo>
                    <a:pt x="21" y="105"/>
                  </a:lnTo>
                  <a:lnTo>
                    <a:pt x="22" y="120"/>
                  </a:lnTo>
                  <a:lnTo>
                    <a:pt x="0" y="121"/>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5" name="Freeform 336">
              <a:extLst>
                <a:ext uri="{FF2B5EF4-FFF2-40B4-BE49-F238E27FC236}">
                  <a16:creationId xmlns:a16="http://schemas.microsoft.com/office/drawing/2014/main" id="{08E8CF32-8651-425A-8C9E-69CA370225D0}"/>
                </a:ext>
              </a:extLst>
            </p:cNvPr>
            <p:cNvSpPr>
              <a:spLocks/>
            </p:cNvSpPr>
            <p:nvPr/>
          </p:nvSpPr>
          <p:spPr bwMode="auto">
            <a:xfrm>
              <a:off x="2739" y="2129"/>
              <a:ext cx="14" cy="27"/>
            </a:xfrm>
            <a:custGeom>
              <a:avLst/>
              <a:gdLst>
                <a:gd name="T0" fmla="*/ 0 w 53"/>
                <a:gd name="T1" fmla="*/ 0 h 108"/>
                <a:gd name="T2" fmla="*/ 0 w 53"/>
                <a:gd name="T3" fmla="*/ 0 h 108"/>
                <a:gd name="T4" fmla="*/ 0 w 53"/>
                <a:gd name="T5" fmla="*/ 0 h 108"/>
                <a:gd name="T6" fmla="*/ 0 w 53"/>
                <a:gd name="T7" fmla="*/ 0 h 108"/>
                <a:gd name="T8" fmla="*/ 0 w 53"/>
                <a:gd name="T9" fmla="*/ 0 h 108"/>
                <a:gd name="T10" fmla="*/ 0 w 53"/>
                <a:gd name="T11" fmla="*/ 0 h 108"/>
                <a:gd name="T12" fmla="*/ 0 w 53"/>
                <a:gd name="T13" fmla="*/ 0 h 108"/>
                <a:gd name="T14" fmla="*/ 0 w 53"/>
                <a:gd name="T15" fmla="*/ 0 h 108"/>
                <a:gd name="T16" fmla="*/ 0 w 53"/>
                <a:gd name="T17" fmla="*/ 0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3" h="108">
                  <a:moveTo>
                    <a:pt x="50" y="0"/>
                  </a:moveTo>
                  <a:lnTo>
                    <a:pt x="19" y="21"/>
                  </a:lnTo>
                  <a:lnTo>
                    <a:pt x="4" y="41"/>
                  </a:lnTo>
                  <a:lnTo>
                    <a:pt x="0" y="108"/>
                  </a:lnTo>
                  <a:lnTo>
                    <a:pt x="10" y="107"/>
                  </a:lnTo>
                  <a:lnTo>
                    <a:pt x="10" y="61"/>
                  </a:lnTo>
                  <a:lnTo>
                    <a:pt x="19" y="33"/>
                  </a:lnTo>
                  <a:lnTo>
                    <a:pt x="53" y="12"/>
                  </a:lnTo>
                  <a:lnTo>
                    <a:pt x="50"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6" name="Freeform 337">
              <a:extLst>
                <a:ext uri="{FF2B5EF4-FFF2-40B4-BE49-F238E27FC236}">
                  <a16:creationId xmlns:a16="http://schemas.microsoft.com/office/drawing/2014/main" id="{214BC360-6A82-45A1-A075-32BAC45DC271}"/>
                </a:ext>
              </a:extLst>
            </p:cNvPr>
            <p:cNvSpPr>
              <a:spLocks/>
            </p:cNvSpPr>
            <p:nvPr/>
          </p:nvSpPr>
          <p:spPr bwMode="auto">
            <a:xfrm>
              <a:off x="2775" y="2120"/>
              <a:ext cx="7" cy="33"/>
            </a:xfrm>
            <a:custGeom>
              <a:avLst/>
              <a:gdLst>
                <a:gd name="T0" fmla="*/ 0 w 30"/>
                <a:gd name="T1" fmla="*/ 0 h 128"/>
                <a:gd name="T2" fmla="*/ 0 w 30"/>
                <a:gd name="T3" fmla="*/ 0 h 128"/>
                <a:gd name="T4" fmla="*/ 0 w 30"/>
                <a:gd name="T5" fmla="*/ 0 h 128"/>
                <a:gd name="T6" fmla="*/ 0 w 30"/>
                <a:gd name="T7" fmla="*/ 0 h 128"/>
                <a:gd name="T8" fmla="*/ 0 w 30"/>
                <a:gd name="T9" fmla="*/ 0 h 128"/>
                <a:gd name="T10" fmla="*/ 0 w 30"/>
                <a:gd name="T11" fmla="*/ 0 h 128"/>
                <a:gd name="T12" fmla="*/ 0 w 30"/>
                <a:gd name="T13" fmla="*/ 0 h 128"/>
                <a:gd name="T14" fmla="*/ 0 w 30"/>
                <a:gd name="T15" fmla="*/ 0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128">
                  <a:moveTo>
                    <a:pt x="0" y="1"/>
                  </a:moveTo>
                  <a:lnTo>
                    <a:pt x="24" y="0"/>
                  </a:lnTo>
                  <a:lnTo>
                    <a:pt x="30" y="126"/>
                  </a:lnTo>
                  <a:lnTo>
                    <a:pt x="4" y="128"/>
                  </a:lnTo>
                  <a:lnTo>
                    <a:pt x="3" y="109"/>
                  </a:lnTo>
                  <a:lnTo>
                    <a:pt x="2" y="65"/>
                  </a:lnTo>
                  <a:lnTo>
                    <a:pt x="1" y="21"/>
                  </a:lnTo>
                  <a:lnTo>
                    <a:pt x="0" y="1"/>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7" name="Freeform 338">
              <a:extLst>
                <a:ext uri="{FF2B5EF4-FFF2-40B4-BE49-F238E27FC236}">
                  <a16:creationId xmlns:a16="http://schemas.microsoft.com/office/drawing/2014/main" id="{6E1FF5EC-6319-4307-AEB7-F6CC7E67371E}"/>
                </a:ext>
              </a:extLst>
            </p:cNvPr>
            <p:cNvSpPr>
              <a:spLocks/>
            </p:cNvSpPr>
            <p:nvPr/>
          </p:nvSpPr>
          <p:spPr bwMode="auto">
            <a:xfrm>
              <a:off x="2766" y="2121"/>
              <a:ext cx="5" cy="33"/>
            </a:xfrm>
            <a:custGeom>
              <a:avLst/>
              <a:gdLst>
                <a:gd name="T0" fmla="*/ 0 w 19"/>
                <a:gd name="T1" fmla="*/ 0 h 131"/>
                <a:gd name="T2" fmla="*/ 0 w 19"/>
                <a:gd name="T3" fmla="*/ 0 h 131"/>
                <a:gd name="T4" fmla="*/ 0 w 19"/>
                <a:gd name="T5" fmla="*/ 0 h 131"/>
                <a:gd name="T6" fmla="*/ 0 w 19"/>
                <a:gd name="T7" fmla="*/ 0 h 131"/>
                <a:gd name="T8" fmla="*/ 0 w 19"/>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31">
                  <a:moveTo>
                    <a:pt x="0" y="0"/>
                  </a:moveTo>
                  <a:lnTo>
                    <a:pt x="4" y="131"/>
                  </a:lnTo>
                  <a:lnTo>
                    <a:pt x="19" y="129"/>
                  </a:lnTo>
                  <a:lnTo>
                    <a:pt x="16" y="0"/>
                  </a:lnTo>
                  <a:lnTo>
                    <a:pt x="0"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8" name="Freeform 339">
              <a:extLst>
                <a:ext uri="{FF2B5EF4-FFF2-40B4-BE49-F238E27FC236}">
                  <a16:creationId xmlns:a16="http://schemas.microsoft.com/office/drawing/2014/main" id="{3E203ED0-F8C2-4E5C-A819-90C7BAC20C2C}"/>
                </a:ext>
              </a:extLst>
            </p:cNvPr>
            <p:cNvSpPr>
              <a:spLocks/>
            </p:cNvSpPr>
            <p:nvPr/>
          </p:nvSpPr>
          <p:spPr bwMode="auto">
            <a:xfrm>
              <a:off x="2731" y="2157"/>
              <a:ext cx="22" cy="14"/>
            </a:xfrm>
            <a:custGeom>
              <a:avLst/>
              <a:gdLst>
                <a:gd name="T0" fmla="*/ 0 w 90"/>
                <a:gd name="T1" fmla="*/ 0 h 53"/>
                <a:gd name="T2" fmla="*/ 0 w 90"/>
                <a:gd name="T3" fmla="*/ 0 h 53"/>
                <a:gd name="T4" fmla="*/ 0 w 90"/>
                <a:gd name="T5" fmla="*/ 0 h 53"/>
                <a:gd name="T6" fmla="*/ 0 w 90"/>
                <a:gd name="T7" fmla="*/ 0 h 53"/>
                <a:gd name="T8" fmla="*/ 0 w 90"/>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 h="53">
                  <a:moveTo>
                    <a:pt x="0" y="3"/>
                  </a:moveTo>
                  <a:lnTo>
                    <a:pt x="90" y="0"/>
                  </a:lnTo>
                  <a:lnTo>
                    <a:pt x="90" y="50"/>
                  </a:lnTo>
                  <a:lnTo>
                    <a:pt x="2" y="53"/>
                  </a:lnTo>
                  <a:lnTo>
                    <a:pt x="0" y="3"/>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9" name="Freeform 340">
              <a:extLst>
                <a:ext uri="{FF2B5EF4-FFF2-40B4-BE49-F238E27FC236}">
                  <a16:creationId xmlns:a16="http://schemas.microsoft.com/office/drawing/2014/main" id="{E08A09C9-4000-4ABC-A056-AE74334D7EDA}"/>
                </a:ext>
              </a:extLst>
            </p:cNvPr>
            <p:cNvSpPr>
              <a:spLocks/>
            </p:cNvSpPr>
            <p:nvPr/>
          </p:nvSpPr>
          <p:spPr bwMode="auto">
            <a:xfrm>
              <a:off x="2734" y="2157"/>
              <a:ext cx="17" cy="13"/>
            </a:xfrm>
            <a:custGeom>
              <a:avLst/>
              <a:gdLst>
                <a:gd name="T0" fmla="*/ 0 w 70"/>
                <a:gd name="T1" fmla="*/ 0 h 52"/>
                <a:gd name="T2" fmla="*/ 0 w 70"/>
                <a:gd name="T3" fmla="*/ 0 h 52"/>
                <a:gd name="T4" fmla="*/ 0 w 70"/>
                <a:gd name="T5" fmla="*/ 0 h 52"/>
                <a:gd name="T6" fmla="*/ 0 w 70"/>
                <a:gd name="T7" fmla="*/ 0 h 52"/>
                <a:gd name="T8" fmla="*/ 0 w 70"/>
                <a:gd name="T9" fmla="*/ 0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52">
                  <a:moveTo>
                    <a:pt x="0" y="2"/>
                  </a:moveTo>
                  <a:lnTo>
                    <a:pt x="68" y="0"/>
                  </a:lnTo>
                  <a:lnTo>
                    <a:pt x="70" y="50"/>
                  </a:lnTo>
                  <a:lnTo>
                    <a:pt x="1" y="52"/>
                  </a:lnTo>
                  <a:lnTo>
                    <a:pt x="0" y="2"/>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60" name="Freeform 341">
              <a:extLst>
                <a:ext uri="{FF2B5EF4-FFF2-40B4-BE49-F238E27FC236}">
                  <a16:creationId xmlns:a16="http://schemas.microsoft.com/office/drawing/2014/main" id="{F1CD72B8-5923-4359-8678-B3A635ABC786}"/>
                </a:ext>
              </a:extLst>
            </p:cNvPr>
            <p:cNvSpPr>
              <a:spLocks/>
            </p:cNvSpPr>
            <p:nvPr/>
          </p:nvSpPr>
          <p:spPr bwMode="auto">
            <a:xfrm>
              <a:off x="2737" y="2157"/>
              <a:ext cx="13" cy="13"/>
            </a:xfrm>
            <a:custGeom>
              <a:avLst/>
              <a:gdLst>
                <a:gd name="T0" fmla="*/ 0 w 55"/>
                <a:gd name="T1" fmla="*/ 0 h 50"/>
                <a:gd name="T2" fmla="*/ 0 w 55"/>
                <a:gd name="T3" fmla="*/ 0 h 50"/>
                <a:gd name="T4" fmla="*/ 0 w 55"/>
                <a:gd name="T5" fmla="*/ 0 h 50"/>
                <a:gd name="T6" fmla="*/ 0 w 55"/>
                <a:gd name="T7" fmla="*/ 0 h 50"/>
                <a:gd name="T8" fmla="*/ 0 w 55"/>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50">
                  <a:moveTo>
                    <a:pt x="0" y="2"/>
                  </a:moveTo>
                  <a:lnTo>
                    <a:pt x="52" y="0"/>
                  </a:lnTo>
                  <a:lnTo>
                    <a:pt x="55" y="48"/>
                  </a:lnTo>
                  <a:lnTo>
                    <a:pt x="1" y="50"/>
                  </a:lnTo>
                  <a:lnTo>
                    <a:pt x="0" y="2"/>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61" name="Freeform 342">
              <a:extLst>
                <a:ext uri="{FF2B5EF4-FFF2-40B4-BE49-F238E27FC236}">
                  <a16:creationId xmlns:a16="http://schemas.microsoft.com/office/drawing/2014/main" id="{A5BA687B-435C-4105-9511-AD6B968A81AC}"/>
                </a:ext>
              </a:extLst>
            </p:cNvPr>
            <p:cNvSpPr>
              <a:spLocks/>
            </p:cNvSpPr>
            <p:nvPr/>
          </p:nvSpPr>
          <p:spPr bwMode="auto">
            <a:xfrm>
              <a:off x="2740" y="2158"/>
              <a:ext cx="5" cy="12"/>
            </a:xfrm>
            <a:custGeom>
              <a:avLst/>
              <a:gdLst>
                <a:gd name="T0" fmla="*/ 0 w 21"/>
                <a:gd name="T1" fmla="*/ 0 h 48"/>
                <a:gd name="T2" fmla="*/ 0 w 21"/>
                <a:gd name="T3" fmla="*/ 0 h 48"/>
                <a:gd name="T4" fmla="*/ 0 w 21"/>
                <a:gd name="T5" fmla="*/ 0 h 48"/>
                <a:gd name="T6" fmla="*/ 0 w 21"/>
                <a:gd name="T7" fmla="*/ 0 h 48"/>
                <a:gd name="T8" fmla="*/ 0 w 21"/>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48">
                  <a:moveTo>
                    <a:pt x="0" y="0"/>
                  </a:moveTo>
                  <a:lnTo>
                    <a:pt x="20" y="0"/>
                  </a:lnTo>
                  <a:lnTo>
                    <a:pt x="21" y="48"/>
                  </a:lnTo>
                  <a:lnTo>
                    <a:pt x="2" y="48"/>
                  </a:lnTo>
                  <a:lnTo>
                    <a:pt x="0"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62" name="Freeform 343">
              <a:extLst>
                <a:ext uri="{FF2B5EF4-FFF2-40B4-BE49-F238E27FC236}">
                  <a16:creationId xmlns:a16="http://schemas.microsoft.com/office/drawing/2014/main" id="{8891AE67-9D36-408A-8D49-BAF0F24EBB33}"/>
                </a:ext>
              </a:extLst>
            </p:cNvPr>
            <p:cNvSpPr>
              <a:spLocks/>
            </p:cNvSpPr>
            <p:nvPr/>
          </p:nvSpPr>
          <p:spPr bwMode="auto">
            <a:xfrm>
              <a:off x="2787" y="2120"/>
              <a:ext cx="113" cy="281"/>
            </a:xfrm>
            <a:custGeom>
              <a:avLst/>
              <a:gdLst>
                <a:gd name="T0" fmla="*/ 0 w 453"/>
                <a:gd name="T1" fmla="*/ 0 h 1123"/>
                <a:gd name="T2" fmla="*/ 0 w 453"/>
                <a:gd name="T3" fmla="*/ 0 h 1123"/>
                <a:gd name="T4" fmla="*/ 0 w 453"/>
                <a:gd name="T5" fmla="*/ 0 h 1123"/>
                <a:gd name="T6" fmla="*/ 0 w 453"/>
                <a:gd name="T7" fmla="*/ 0 h 1123"/>
                <a:gd name="T8" fmla="*/ 0 w 453"/>
                <a:gd name="T9" fmla="*/ 0 h 1123"/>
                <a:gd name="T10" fmla="*/ 0 w 453"/>
                <a:gd name="T11" fmla="*/ 0 h 1123"/>
                <a:gd name="T12" fmla="*/ 0 w 453"/>
                <a:gd name="T13" fmla="*/ 0 h 1123"/>
                <a:gd name="T14" fmla="*/ 0 w 453"/>
                <a:gd name="T15" fmla="*/ 0 h 1123"/>
                <a:gd name="T16" fmla="*/ 0 w 453"/>
                <a:gd name="T17" fmla="*/ 0 h 1123"/>
                <a:gd name="T18" fmla="*/ 0 w 453"/>
                <a:gd name="T19" fmla="*/ 0 h 1123"/>
                <a:gd name="T20" fmla="*/ 0 w 453"/>
                <a:gd name="T21" fmla="*/ 0 h 1123"/>
                <a:gd name="T22" fmla="*/ 0 w 453"/>
                <a:gd name="T23" fmla="*/ 0 h 1123"/>
                <a:gd name="T24" fmla="*/ 0 w 453"/>
                <a:gd name="T25" fmla="*/ 0 h 1123"/>
                <a:gd name="T26" fmla="*/ 0 w 453"/>
                <a:gd name="T27" fmla="*/ 0 h 1123"/>
                <a:gd name="T28" fmla="*/ 0 w 453"/>
                <a:gd name="T29" fmla="*/ 0 h 1123"/>
                <a:gd name="T30" fmla="*/ 0 w 453"/>
                <a:gd name="T31" fmla="*/ 0 h 1123"/>
                <a:gd name="T32" fmla="*/ 0 w 453"/>
                <a:gd name="T33" fmla="*/ 0 h 1123"/>
                <a:gd name="T34" fmla="*/ 0 w 453"/>
                <a:gd name="T35" fmla="*/ 0 h 1123"/>
                <a:gd name="T36" fmla="*/ 0 w 453"/>
                <a:gd name="T37" fmla="*/ 0 h 1123"/>
                <a:gd name="T38" fmla="*/ 0 w 453"/>
                <a:gd name="T39" fmla="*/ 0 h 1123"/>
                <a:gd name="T40" fmla="*/ 0 w 453"/>
                <a:gd name="T41" fmla="*/ 0 h 1123"/>
                <a:gd name="T42" fmla="*/ 0 w 453"/>
                <a:gd name="T43" fmla="*/ 0 h 1123"/>
                <a:gd name="T44" fmla="*/ 0 w 453"/>
                <a:gd name="T45" fmla="*/ 0 h 1123"/>
                <a:gd name="T46" fmla="*/ 0 w 453"/>
                <a:gd name="T47" fmla="*/ 0 h 1123"/>
                <a:gd name="T48" fmla="*/ 0 w 453"/>
                <a:gd name="T49" fmla="*/ 0 h 1123"/>
                <a:gd name="T50" fmla="*/ 0 w 453"/>
                <a:gd name="T51" fmla="*/ 0 h 1123"/>
                <a:gd name="T52" fmla="*/ 0 w 453"/>
                <a:gd name="T53" fmla="*/ 0 h 1123"/>
                <a:gd name="T54" fmla="*/ 0 w 453"/>
                <a:gd name="T55" fmla="*/ 0 h 1123"/>
                <a:gd name="T56" fmla="*/ 0 w 453"/>
                <a:gd name="T57" fmla="*/ 0 h 1123"/>
                <a:gd name="T58" fmla="*/ 0 w 453"/>
                <a:gd name="T59" fmla="*/ 0 h 1123"/>
                <a:gd name="T60" fmla="*/ 0 w 453"/>
                <a:gd name="T61" fmla="*/ 0 h 1123"/>
                <a:gd name="T62" fmla="*/ 0 w 453"/>
                <a:gd name="T63" fmla="*/ 0 h 1123"/>
                <a:gd name="T64" fmla="*/ 0 w 453"/>
                <a:gd name="T65" fmla="*/ 0 h 1123"/>
                <a:gd name="T66" fmla="*/ 0 w 453"/>
                <a:gd name="T67" fmla="*/ 0 h 1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53" h="1123">
                  <a:moveTo>
                    <a:pt x="4" y="0"/>
                  </a:moveTo>
                  <a:lnTo>
                    <a:pt x="67" y="11"/>
                  </a:lnTo>
                  <a:lnTo>
                    <a:pt x="125" y="26"/>
                  </a:lnTo>
                  <a:lnTo>
                    <a:pt x="178" y="46"/>
                  </a:lnTo>
                  <a:lnTo>
                    <a:pt x="226" y="68"/>
                  </a:lnTo>
                  <a:lnTo>
                    <a:pt x="270" y="95"/>
                  </a:lnTo>
                  <a:lnTo>
                    <a:pt x="308" y="124"/>
                  </a:lnTo>
                  <a:lnTo>
                    <a:pt x="342" y="158"/>
                  </a:lnTo>
                  <a:lnTo>
                    <a:pt x="372" y="194"/>
                  </a:lnTo>
                  <a:lnTo>
                    <a:pt x="396" y="235"/>
                  </a:lnTo>
                  <a:lnTo>
                    <a:pt x="416" y="280"/>
                  </a:lnTo>
                  <a:lnTo>
                    <a:pt x="432" y="327"/>
                  </a:lnTo>
                  <a:lnTo>
                    <a:pt x="443" y="379"/>
                  </a:lnTo>
                  <a:lnTo>
                    <a:pt x="450" y="433"/>
                  </a:lnTo>
                  <a:lnTo>
                    <a:pt x="453" y="492"/>
                  </a:lnTo>
                  <a:lnTo>
                    <a:pt x="451" y="553"/>
                  </a:lnTo>
                  <a:lnTo>
                    <a:pt x="445" y="618"/>
                  </a:lnTo>
                  <a:lnTo>
                    <a:pt x="438" y="647"/>
                  </a:lnTo>
                  <a:lnTo>
                    <a:pt x="430" y="673"/>
                  </a:lnTo>
                  <a:lnTo>
                    <a:pt x="421" y="700"/>
                  </a:lnTo>
                  <a:lnTo>
                    <a:pt x="411" y="724"/>
                  </a:lnTo>
                  <a:lnTo>
                    <a:pt x="401" y="748"/>
                  </a:lnTo>
                  <a:lnTo>
                    <a:pt x="391" y="771"/>
                  </a:lnTo>
                  <a:lnTo>
                    <a:pt x="379" y="793"/>
                  </a:lnTo>
                  <a:lnTo>
                    <a:pt x="366" y="814"/>
                  </a:lnTo>
                  <a:lnTo>
                    <a:pt x="354" y="835"/>
                  </a:lnTo>
                  <a:lnTo>
                    <a:pt x="341" y="856"/>
                  </a:lnTo>
                  <a:lnTo>
                    <a:pt x="327" y="876"/>
                  </a:lnTo>
                  <a:lnTo>
                    <a:pt x="312" y="896"/>
                  </a:lnTo>
                  <a:lnTo>
                    <a:pt x="296" y="916"/>
                  </a:lnTo>
                  <a:lnTo>
                    <a:pt x="281" y="935"/>
                  </a:lnTo>
                  <a:lnTo>
                    <a:pt x="265" y="956"/>
                  </a:lnTo>
                  <a:lnTo>
                    <a:pt x="248" y="976"/>
                  </a:lnTo>
                  <a:lnTo>
                    <a:pt x="130" y="1123"/>
                  </a:lnTo>
                  <a:lnTo>
                    <a:pt x="91" y="1118"/>
                  </a:lnTo>
                  <a:lnTo>
                    <a:pt x="90" y="1079"/>
                  </a:lnTo>
                  <a:lnTo>
                    <a:pt x="124" y="1033"/>
                  </a:lnTo>
                  <a:lnTo>
                    <a:pt x="158" y="991"/>
                  </a:lnTo>
                  <a:lnTo>
                    <a:pt x="188" y="954"/>
                  </a:lnTo>
                  <a:lnTo>
                    <a:pt x="218" y="917"/>
                  </a:lnTo>
                  <a:lnTo>
                    <a:pt x="244" y="883"/>
                  </a:lnTo>
                  <a:lnTo>
                    <a:pt x="270" y="850"/>
                  </a:lnTo>
                  <a:lnTo>
                    <a:pt x="292" y="818"/>
                  </a:lnTo>
                  <a:lnTo>
                    <a:pt x="313" y="786"/>
                  </a:lnTo>
                  <a:lnTo>
                    <a:pt x="331" y="752"/>
                  </a:lnTo>
                  <a:lnTo>
                    <a:pt x="347" y="717"/>
                  </a:lnTo>
                  <a:lnTo>
                    <a:pt x="361" y="681"/>
                  </a:lnTo>
                  <a:lnTo>
                    <a:pt x="374" y="642"/>
                  </a:lnTo>
                  <a:lnTo>
                    <a:pt x="384" y="599"/>
                  </a:lnTo>
                  <a:lnTo>
                    <a:pt x="391" y="552"/>
                  </a:lnTo>
                  <a:lnTo>
                    <a:pt x="397" y="501"/>
                  </a:lnTo>
                  <a:lnTo>
                    <a:pt x="400" y="444"/>
                  </a:lnTo>
                  <a:lnTo>
                    <a:pt x="388" y="401"/>
                  </a:lnTo>
                  <a:lnTo>
                    <a:pt x="376" y="362"/>
                  </a:lnTo>
                  <a:lnTo>
                    <a:pt x="362" y="324"/>
                  </a:lnTo>
                  <a:lnTo>
                    <a:pt x="348" y="289"/>
                  </a:lnTo>
                  <a:lnTo>
                    <a:pt x="333" y="257"/>
                  </a:lnTo>
                  <a:lnTo>
                    <a:pt x="316" y="227"/>
                  </a:lnTo>
                  <a:lnTo>
                    <a:pt x="296" y="201"/>
                  </a:lnTo>
                  <a:lnTo>
                    <a:pt x="276" y="176"/>
                  </a:lnTo>
                  <a:lnTo>
                    <a:pt x="252" y="155"/>
                  </a:lnTo>
                  <a:lnTo>
                    <a:pt x="226" y="134"/>
                  </a:lnTo>
                  <a:lnTo>
                    <a:pt x="198" y="118"/>
                  </a:lnTo>
                  <a:lnTo>
                    <a:pt x="166" y="103"/>
                  </a:lnTo>
                  <a:lnTo>
                    <a:pt x="130" y="90"/>
                  </a:lnTo>
                  <a:lnTo>
                    <a:pt x="91" y="79"/>
                  </a:lnTo>
                  <a:lnTo>
                    <a:pt x="48" y="71"/>
                  </a:lnTo>
                  <a:lnTo>
                    <a:pt x="0" y="65"/>
                  </a:lnTo>
                  <a:lnTo>
                    <a:pt x="4"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63" name="Freeform 344">
              <a:extLst>
                <a:ext uri="{FF2B5EF4-FFF2-40B4-BE49-F238E27FC236}">
                  <a16:creationId xmlns:a16="http://schemas.microsoft.com/office/drawing/2014/main" id="{17610045-B771-46D6-B5EF-946591A623CF}"/>
                </a:ext>
              </a:extLst>
            </p:cNvPr>
            <p:cNvSpPr>
              <a:spLocks/>
            </p:cNvSpPr>
            <p:nvPr/>
          </p:nvSpPr>
          <p:spPr bwMode="auto">
            <a:xfrm>
              <a:off x="2798" y="2122"/>
              <a:ext cx="103" cy="206"/>
            </a:xfrm>
            <a:custGeom>
              <a:avLst/>
              <a:gdLst>
                <a:gd name="T0" fmla="*/ 0 w 412"/>
                <a:gd name="T1" fmla="*/ 0 h 824"/>
                <a:gd name="T2" fmla="*/ 0 w 412"/>
                <a:gd name="T3" fmla="*/ 0 h 824"/>
                <a:gd name="T4" fmla="*/ 0 w 412"/>
                <a:gd name="T5" fmla="*/ 0 h 824"/>
                <a:gd name="T6" fmla="*/ 0 w 412"/>
                <a:gd name="T7" fmla="*/ 0 h 824"/>
                <a:gd name="T8" fmla="*/ 0 w 412"/>
                <a:gd name="T9" fmla="*/ 0 h 824"/>
                <a:gd name="T10" fmla="*/ 0 w 412"/>
                <a:gd name="T11" fmla="*/ 0 h 824"/>
                <a:gd name="T12" fmla="*/ 0 w 412"/>
                <a:gd name="T13" fmla="*/ 0 h 824"/>
                <a:gd name="T14" fmla="*/ 0 w 412"/>
                <a:gd name="T15" fmla="*/ 0 h 824"/>
                <a:gd name="T16" fmla="*/ 0 w 412"/>
                <a:gd name="T17" fmla="*/ 0 h 824"/>
                <a:gd name="T18" fmla="*/ 0 w 412"/>
                <a:gd name="T19" fmla="*/ 0 h 824"/>
                <a:gd name="T20" fmla="*/ 0 w 412"/>
                <a:gd name="T21" fmla="*/ 0 h 824"/>
                <a:gd name="T22" fmla="*/ 0 w 412"/>
                <a:gd name="T23" fmla="*/ 0 h 824"/>
                <a:gd name="T24" fmla="*/ 0 w 412"/>
                <a:gd name="T25" fmla="*/ 0 h 824"/>
                <a:gd name="T26" fmla="*/ 0 w 412"/>
                <a:gd name="T27" fmla="*/ 0 h 824"/>
                <a:gd name="T28" fmla="*/ 0 w 412"/>
                <a:gd name="T29" fmla="*/ 0 h 824"/>
                <a:gd name="T30" fmla="*/ 0 w 412"/>
                <a:gd name="T31" fmla="*/ 0 h 824"/>
                <a:gd name="T32" fmla="*/ 0 w 412"/>
                <a:gd name="T33" fmla="*/ 0 h 824"/>
                <a:gd name="T34" fmla="*/ 0 w 412"/>
                <a:gd name="T35" fmla="*/ 0 h 824"/>
                <a:gd name="T36" fmla="*/ 0 w 412"/>
                <a:gd name="T37" fmla="*/ 0 h 824"/>
                <a:gd name="T38" fmla="*/ 0 w 412"/>
                <a:gd name="T39" fmla="*/ 0 h 824"/>
                <a:gd name="T40" fmla="*/ 0 w 412"/>
                <a:gd name="T41" fmla="*/ 0 h 824"/>
                <a:gd name="T42" fmla="*/ 0 w 412"/>
                <a:gd name="T43" fmla="*/ 0 h 824"/>
                <a:gd name="T44" fmla="*/ 0 w 412"/>
                <a:gd name="T45" fmla="*/ 0 h 824"/>
                <a:gd name="T46" fmla="*/ 0 w 412"/>
                <a:gd name="T47" fmla="*/ 0 h 824"/>
                <a:gd name="T48" fmla="*/ 0 w 412"/>
                <a:gd name="T49" fmla="*/ 0 h 824"/>
                <a:gd name="T50" fmla="*/ 0 w 412"/>
                <a:gd name="T51" fmla="*/ 0 h 824"/>
                <a:gd name="T52" fmla="*/ 0 w 412"/>
                <a:gd name="T53" fmla="*/ 0 h 824"/>
                <a:gd name="T54" fmla="*/ 0 w 412"/>
                <a:gd name="T55" fmla="*/ 0 h 824"/>
                <a:gd name="T56" fmla="*/ 0 w 412"/>
                <a:gd name="T57" fmla="*/ 0 h 824"/>
                <a:gd name="T58" fmla="*/ 0 w 412"/>
                <a:gd name="T59" fmla="*/ 0 h 824"/>
                <a:gd name="T60" fmla="*/ 0 w 412"/>
                <a:gd name="T61" fmla="*/ 0 h 824"/>
                <a:gd name="T62" fmla="*/ 0 w 412"/>
                <a:gd name="T63" fmla="*/ 0 h 824"/>
                <a:gd name="T64" fmla="*/ 0 w 412"/>
                <a:gd name="T65" fmla="*/ 0 h 824"/>
                <a:gd name="T66" fmla="*/ 0 w 412"/>
                <a:gd name="T67" fmla="*/ 0 h 824"/>
                <a:gd name="T68" fmla="*/ 0 w 412"/>
                <a:gd name="T69" fmla="*/ 0 h 824"/>
                <a:gd name="T70" fmla="*/ 0 w 412"/>
                <a:gd name="T71" fmla="*/ 0 h 824"/>
                <a:gd name="T72" fmla="*/ 0 w 412"/>
                <a:gd name="T73" fmla="*/ 0 h 8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2" h="824">
                  <a:moveTo>
                    <a:pt x="0" y="0"/>
                  </a:moveTo>
                  <a:lnTo>
                    <a:pt x="73" y="28"/>
                  </a:lnTo>
                  <a:lnTo>
                    <a:pt x="139" y="58"/>
                  </a:lnTo>
                  <a:lnTo>
                    <a:pt x="196" y="91"/>
                  </a:lnTo>
                  <a:lnTo>
                    <a:pt x="246" y="124"/>
                  </a:lnTo>
                  <a:lnTo>
                    <a:pt x="289" y="160"/>
                  </a:lnTo>
                  <a:lnTo>
                    <a:pt x="326" y="198"/>
                  </a:lnTo>
                  <a:lnTo>
                    <a:pt x="354" y="238"/>
                  </a:lnTo>
                  <a:lnTo>
                    <a:pt x="377" y="280"/>
                  </a:lnTo>
                  <a:lnTo>
                    <a:pt x="394" y="325"/>
                  </a:lnTo>
                  <a:lnTo>
                    <a:pt x="405" y="372"/>
                  </a:lnTo>
                  <a:lnTo>
                    <a:pt x="411" y="421"/>
                  </a:lnTo>
                  <a:lnTo>
                    <a:pt x="412" y="473"/>
                  </a:lnTo>
                  <a:lnTo>
                    <a:pt x="408" y="527"/>
                  </a:lnTo>
                  <a:lnTo>
                    <a:pt x="400" y="584"/>
                  </a:lnTo>
                  <a:lnTo>
                    <a:pt x="388" y="643"/>
                  </a:lnTo>
                  <a:lnTo>
                    <a:pt x="371" y="705"/>
                  </a:lnTo>
                  <a:lnTo>
                    <a:pt x="310" y="824"/>
                  </a:lnTo>
                  <a:lnTo>
                    <a:pt x="295" y="766"/>
                  </a:lnTo>
                  <a:lnTo>
                    <a:pt x="362" y="621"/>
                  </a:lnTo>
                  <a:lnTo>
                    <a:pt x="369" y="567"/>
                  </a:lnTo>
                  <a:lnTo>
                    <a:pt x="374" y="515"/>
                  </a:lnTo>
                  <a:lnTo>
                    <a:pt x="376" y="467"/>
                  </a:lnTo>
                  <a:lnTo>
                    <a:pt x="376" y="421"/>
                  </a:lnTo>
                  <a:lnTo>
                    <a:pt x="372" y="379"/>
                  </a:lnTo>
                  <a:lnTo>
                    <a:pt x="365" y="338"/>
                  </a:lnTo>
                  <a:lnTo>
                    <a:pt x="354" y="301"/>
                  </a:lnTo>
                  <a:lnTo>
                    <a:pt x="338" y="265"/>
                  </a:lnTo>
                  <a:lnTo>
                    <a:pt x="317" y="231"/>
                  </a:lnTo>
                  <a:lnTo>
                    <a:pt x="292" y="199"/>
                  </a:lnTo>
                  <a:lnTo>
                    <a:pt x="260" y="169"/>
                  </a:lnTo>
                  <a:lnTo>
                    <a:pt x="224" y="141"/>
                  </a:lnTo>
                  <a:lnTo>
                    <a:pt x="180" y="113"/>
                  </a:lnTo>
                  <a:lnTo>
                    <a:pt x="129" y="88"/>
                  </a:lnTo>
                  <a:lnTo>
                    <a:pt x="72" y="62"/>
                  </a:lnTo>
                  <a:lnTo>
                    <a:pt x="7" y="39"/>
                  </a:lnTo>
                  <a:lnTo>
                    <a:pt x="0"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64" name="Freeform 345">
              <a:extLst>
                <a:ext uri="{FF2B5EF4-FFF2-40B4-BE49-F238E27FC236}">
                  <a16:creationId xmlns:a16="http://schemas.microsoft.com/office/drawing/2014/main" id="{BED71411-6504-4E3D-B371-B553FEF4C030}"/>
                </a:ext>
              </a:extLst>
            </p:cNvPr>
            <p:cNvSpPr>
              <a:spLocks/>
            </p:cNvSpPr>
            <p:nvPr/>
          </p:nvSpPr>
          <p:spPr bwMode="auto">
            <a:xfrm>
              <a:off x="2801" y="2394"/>
              <a:ext cx="24" cy="23"/>
            </a:xfrm>
            <a:custGeom>
              <a:avLst/>
              <a:gdLst>
                <a:gd name="T0" fmla="*/ 0 w 97"/>
                <a:gd name="T1" fmla="*/ 0 h 94"/>
                <a:gd name="T2" fmla="*/ 0 w 97"/>
                <a:gd name="T3" fmla="*/ 0 h 94"/>
                <a:gd name="T4" fmla="*/ 0 w 97"/>
                <a:gd name="T5" fmla="*/ 0 h 94"/>
                <a:gd name="T6" fmla="*/ 0 w 97"/>
                <a:gd name="T7" fmla="*/ 0 h 94"/>
                <a:gd name="T8" fmla="*/ 0 w 97"/>
                <a:gd name="T9" fmla="*/ 0 h 94"/>
                <a:gd name="T10" fmla="*/ 0 w 97"/>
                <a:gd name="T11" fmla="*/ 0 h 94"/>
                <a:gd name="T12" fmla="*/ 0 w 97"/>
                <a:gd name="T13" fmla="*/ 0 h 94"/>
                <a:gd name="T14" fmla="*/ 0 w 97"/>
                <a:gd name="T15" fmla="*/ 0 h 94"/>
                <a:gd name="T16" fmla="*/ 0 w 97"/>
                <a:gd name="T17" fmla="*/ 0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 h="94">
                  <a:moveTo>
                    <a:pt x="1" y="0"/>
                  </a:moveTo>
                  <a:lnTo>
                    <a:pt x="15" y="34"/>
                  </a:lnTo>
                  <a:lnTo>
                    <a:pt x="51" y="48"/>
                  </a:lnTo>
                  <a:lnTo>
                    <a:pt x="97" y="46"/>
                  </a:lnTo>
                  <a:lnTo>
                    <a:pt x="88" y="93"/>
                  </a:lnTo>
                  <a:lnTo>
                    <a:pt x="57" y="94"/>
                  </a:lnTo>
                  <a:lnTo>
                    <a:pt x="23" y="91"/>
                  </a:lnTo>
                  <a:lnTo>
                    <a:pt x="0" y="60"/>
                  </a:lnTo>
                  <a:lnTo>
                    <a:pt x="1"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65" name="Freeform 346">
              <a:extLst>
                <a:ext uri="{FF2B5EF4-FFF2-40B4-BE49-F238E27FC236}">
                  <a16:creationId xmlns:a16="http://schemas.microsoft.com/office/drawing/2014/main" id="{7E2705AC-205F-42F1-9540-CCA1F4276C3C}"/>
                </a:ext>
              </a:extLst>
            </p:cNvPr>
            <p:cNvSpPr>
              <a:spLocks/>
            </p:cNvSpPr>
            <p:nvPr/>
          </p:nvSpPr>
          <p:spPr bwMode="auto">
            <a:xfrm>
              <a:off x="2803" y="2403"/>
              <a:ext cx="17" cy="13"/>
            </a:xfrm>
            <a:custGeom>
              <a:avLst/>
              <a:gdLst>
                <a:gd name="T0" fmla="*/ 0 w 67"/>
                <a:gd name="T1" fmla="*/ 0 h 52"/>
                <a:gd name="T2" fmla="*/ 0 w 67"/>
                <a:gd name="T3" fmla="*/ 0 h 52"/>
                <a:gd name="T4" fmla="*/ 0 w 67"/>
                <a:gd name="T5" fmla="*/ 0 h 52"/>
                <a:gd name="T6" fmla="*/ 0 w 67"/>
                <a:gd name="T7" fmla="*/ 0 h 52"/>
                <a:gd name="T8" fmla="*/ 0 w 67"/>
                <a:gd name="T9" fmla="*/ 0 h 52"/>
                <a:gd name="T10" fmla="*/ 0 w 67"/>
                <a:gd name="T11" fmla="*/ 0 h 52"/>
                <a:gd name="T12" fmla="*/ 0 w 67"/>
                <a:gd name="T13" fmla="*/ 0 h 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52">
                  <a:moveTo>
                    <a:pt x="16" y="0"/>
                  </a:moveTo>
                  <a:lnTo>
                    <a:pt x="37" y="12"/>
                  </a:lnTo>
                  <a:lnTo>
                    <a:pt x="67" y="13"/>
                  </a:lnTo>
                  <a:lnTo>
                    <a:pt x="51" y="52"/>
                  </a:lnTo>
                  <a:lnTo>
                    <a:pt x="27" y="52"/>
                  </a:lnTo>
                  <a:lnTo>
                    <a:pt x="0" y="36"/>
                  </a:lnTo>
                  <a:lnTo>
                    <a:pt x="16"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66" name="Freeform 347">
              <a:extLst>
                <a:ext uri="{FF2B5EF4-FFF2-40B4-BE49-F238E27FC236}">
                  <a16:creationId xmlns:a16="http://schemas.microsoft.com/office/drawing/2014/main" id="{A01B7C25-85E8-44E7-ACDD-71F3DF5C0E66}"/>
                </a:ext>
              </a:extLst>
            </p:cNvPr>
            <p:cNvSpPr>
              <a:spLocks/>
            </p:cNvSpPr>
            <p:nvPr/>
          </p:nvSpPr>
          <p:spPr bwMode="auto">
            <a:xfrm>
              <a:off x="2806" y="2405"/>
              <a:ext cx="9" cy="11"/>
            </a:xfrm>
            <a:custGeom>
              <a:avLst/>
              <a:gdLst>
                <a:gd name="T0" fmla="*/ 0 w 35"/>
                <a:gd name="T1" fmla="*/ 0 h 44"/>
                <a:gd name="T2" fmla="*/ 0 w 35"/>
                <a:gd name="T3" fmla="*/ 0 h 44"/>
                <a:gd name="T4" fmla="*/ 0 w 35"/>
                <a:gd name="T5" fmla="*/ 0 h 44"/>
                <a:gd name="T6" fmla="*/ 0 w 35"/>
                <a:gd name="T7" fmla="*/ 0 h 44"/>
                <a:gd name="T8" fmla="*/ 0 w 35"/>
                <a:gd name="T9" fmla="*/ 0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44">
                  <a:moveTo>
                    <a:pt x="15" y="0"/>
                  </a:moveTo>
                  <a:lnTo>
                    <a:pt x="0" y="38"/>
                  </a:lnTo>
                  <a:lnTo>
                    <a:pt x="23" y="44"/>
                  </a:lnTo>
                  <a:lnTo>
                    <a:pt x="35" y="6"/>
                  </a:lnTo>
                  <a:lnTo>
                    <a:pt x="15" y="0"/>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67" name="Freeform 348">
              <a:extLst>
                <a:ext uri="{FF2B5EF4-FFF2-40B4-BE49-F238E27FC236}">
                  <a16:creationId xmlns:a16="http://schemas.microsoft.com/office/drawing/2014/main" id="{A1D5888C-4463-4735-95D7-DEAB97C8427D}"/>
                </a:ext>
              </a:extLst>
            </p:cNvPr>
            <p:cNvSpPr>
              <a:spLocks/>
            </p:cNvSpPr>
            <p:nvPr/>
          </p:nvSpPr>
          <p:spPr bwMode="auto">
            <a:xfrm>
              <a:off x="2746" y="2530"/>
              <a:ext cx="23" cy="32"/>
            </a:xfrm>
            <a:custGeom>
              <a:avLst/>
              <a:gdLst>
                <a:gd name="T0" fmla="*/ 0 w 93"/>
                <a:gd name="T1" fmla="*/ 0 h 130"/>
                <a:gd name="T2" fmla="*/ 0 w 93"/>
                <a:gd name="T3" fmla="*/ 0 h 130"/>
                <a:gd name="T4" fmla="*/ 0 w 93"/>
                <a:gd name="T5" fmla="*/ 0 h 130"/>
                <a:gd name="T6" fmla="*/ 0 w 93"/>
                <a:gd name="T7" fmla="*/ 0 h 130"/>
                <a:gd name="T8" fmla="*/ 0 w 93"/>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3" h="130">
                  <a:moveTo>
                    <a:pt x="0" y="14"/>
                  </a:moveTo>
                  <a:lnTo>
                    <a:pt x="65" y="0"/>
                  </a:lnTo>
                  <a:lnTo>
                    <a:pt x="93" y="115"/>
                  </a:lnTo>
                  <a:lnTo>
                    <a:pt x="27" y="130"/>
                  </a:lnTo>
                  <a:lnTo>
                    <a:pt x="0" y="14"/>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68" name="Freeform 349">
              <a:extLst>
                <a:ext uri="{FF2B5EF4-FFF2-40B4-BE49-F238E27FC236}">
                  <a16:creationId xmlns:a16="http://schemas.microsoft.com/office/drawing/2014/main" id="{28FDE3E0-198A-466A-80D9-AB8F3653267A}"/>
                </a:ext>
              </a:extLst>
            </p:cNvPr>
            <p:cNvSpPr>
              <a:spLocks/>
            </p:cNvSpPr>
            <p:nvPr/>
          </p:nvSpPr>
          <p:spPr bwMode="auto">
            <a:xfrm>
              <a:off x="2600" y="2561"/>
              <a:ext cx="21" cy="33"/>
            </a:xfrm>
            <a:custGeom>
              <a:avLst/>
              <a:gdLst>
                <a:gd name="T0" fmla="*/ 0 w 87"/>
                <a:gd name="T1" fmla="*/ 0 h 129"/>
                <a:gd name="T2" fmla="*/ 0 w 87"/>
                <a:gd name="T3" fmla="*/ 0 h 129"/>
                <a:gd name="T4" fmla="*/ 0 w 87"/>
                <a:gd name="T5" fmla="*/ 0 h 129"/>
                <a:gd name="T6" fmla="*/ 0 w 87"/>
                <a:gd name="T7" fmla="*/ 0 h 129"/>
                <a:gd name="T8" fmla="*/ 0 w 87"/>
                <a:gd name="T9" fmla="*/ 0 h 1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129">
                  <a:moveTo>
                    <a:pt x="58" y="0"/>
                  </a:moveTo>
                  <a:lnTo>
                    <a:pt x="87" y="113"/>
                  </a:lnTo>
                  <a:lnTo>
                    <a:pt x="22" y="129"/>
                  </a:lnTo>
                  <a:lnTo>
                    <a:pt x="0" y="16"/>
                  </a:lnTo>
                  <a:lnTo>
                    <a:pt x="58"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69" name="Freeform 350">
              <a:extLst>
                <a:ext uri="{FF2B5EF4-FFF2-40B4-BE49-F238E27FC236}">
                  <a16:creationId xmlns:a16="http://schemas.microsoft.com/office/drawing/2014/main" id="{57BACDC8-DAD2-4E64-891B-50601783776C}"/>
                </a:ext>
              </a:extLst>
            </p:cNvPr>
            <p:cNvSpPr>
              <a:spLocks/>
            </p:cNvSpPr>
            <p:nvPr/>
          </p:nvSpPr>
          <p:spPr bwMode="auto">
            <a:xfrm>
              <a:off x="2613" y="2605"/>
              <a:ext cx="25" cy="13"/>
            </a:xfrm>
            <a:custGeom>
              <a:avLst/>
              <a:gdLst>
                <a:gd name="T0" fmla="*/ 0 w 98"/>
                <a:gd name="T1" fmla="*/ 0 h 52"/>
                <a:gd name="T2" fmla="*/ 0 w 98"/>
                <a:gd name="T3" fmla="*/ 0 h 52"/>
                <a:gd name="T4" fmla="*/ 0 w 98"/>
                <a:gd name="T5" fmla="*/ 0 h 52"/>
                <a:gd name="T6" fmla="*/ 0 w 98"/>
                <a:gd name="T7" fmla="*/ 0 h 52"/>
                <a:gd name="T8" fmla="*/ 0 w 98"/>
                <a:gd name="T9" fmla="*/ 0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52">
                  <a:moveTo>
                    <a:pt x="0" y="22"/>
                  </a:moveTo>
                  <a:lnTo>
                    <a:pt x="88" y="0"/>
                  </a:lnTo>
                  <a:lnTo>
                    <a:pt x="98" y="30"/>
                  </a:lnTo>
                  <a:lnTo>
                    <a:pt x="11" y="52"/>
                  </a:lnTo>
                  <a:lnTo>
                    <a:pt x="0" y="22"/>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70" name="Freeform 351">
              <a:extLst>
                <a:ext uri="{FF2B5EF4-FFF2-40B4-BE49-F238E27FC236}">
                  <a16:creationId xmlns:a16="http://schemas.microsoft.com/office/drawing/2014/main" id="{25F2EA0A-B678-4B53-9765-C9994A452ED2}"/>
                </a:ext>
              </a:extLst>
            </p:cNvPr>
            <p:cNvSpPr>
              <a:spLocks/>
            </p:cNvSpPr>
            <p:nvPr/>
          </p:nvSpPr>
          <p:spPr bwMode="auto">
            <a:xfrm>
              <a:off x="2769" y="2571"/>
              <a:ext cx="21" cy="13"/>
            </a:xfrm>
            <a:custGeom>
              <a:avLst/>
              <a:gdLst>
                <a:gd name="T0" fmla="*/ 0 w 83"/>
                <a:gd name="T1" fmla="*/ 0 h 52"/>
                <a:gd name="T2" fmla="*/ 0 w 83"/>
                <a:gd name="T3" fmla="*/ 0 h 52"/>
                <a:gd name="T4" fmla="*/ 0 w 83"/>
                <a:gd name="T5" fmla="*/ 0 h 52"/>
                <a:gd name="T6" fmla="*/ 0 w 83"/>
                <a:gd name="T7" fmla="*/ 0 h 52"/>
                <a:gd name="T8" fmla="*/ 0 w 83"/>
                <a:gd name="T9" fmla="*/ 0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52">
                  <a:moveTo>
                    <a:pt x="0" y="23"/>
                  </a:moveTo>
                  <a:lnTo>
                    <a:pt x="83" y="0"/>
                  </a:lnTo>
                  <a:lnTo>
                    <a:pt x="83" y="25"/>
                  </a:lnTo>
                  <a:lnTo>
                    <a:pt x="11" y="52"/>
                  </a:lnTo>
                  <a:lnTo>
                    <a:pt x="0" y="23"/>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aphicFrame>
        <p:nvGraphicFramePr>
          <p:cNvPr id="20490" name="Object 352">
            <a:extLst>
              <a:ext uri="{FF2B5EF4-FFF2-40B4-BE49-F238E27FC236}">
                <a16:creationId xmlns:a16="http://schemas.microsoft.com/office/drawing/2014/main" id="{63CE250B-83AC-46E4-A41F-FEEA091638DD}"/>
              </a:ext>
            </a:extLst>
          </p:cNvPr>
          <p:cNvGraphicFramePr>
            <a:graphicFrameLocks noChangeAspect="1"/>
          </p:cNvGraphicFramePr>
          <p:nvPr/>
        </p:nvGraphicFramePr>
        <p:xfrm>
          <a:off x="5105400" y="3962400"/>
          <a:ext cx="714375" cy="1176338"/>
        </p:xfrm>
        <a:graphic>
          <a:graphicData uri="http://schemas.openxmlformats.org/presentationml/2006/ole">
            <mc:AlternateContent xmlns:mc="http://schemas.openxmlformats.org/markup-compatibility/2006">
              <mc:Choice xmlns:v="urn:schemas-microsoft-com:vml" Requires="v">
                <p:oleObj spid="_x0000_s20854" name="Clip" r:id="rId10" imgW="1100023" imgH="1811426" progId="MS_ClipArt_Gallery.2">
                  <p:embed/>
                </p:oleObj>
              </mc:Choice>
              <mc:Fallback>
                <p:oleObj name="Clip" r:id="rId10" imgW="1100023" imgH="1811426" progId="MS_ClipArt_Gallery.2">
                  <p:embed/>
                  <p:pic>
                    <p:nvPicPr>
                      <p:cNvPr id="0" name="Object 352"/>
                      <p:cNvPicPr>
                        <a:picLocks noChangeAspect="1" noChangeArrowheads="1"/>
                      </p:cNvPicPr>
                      <p:nvPr/>
                    </p:nvPicPr>
                    <p:blipFill>
                      <a:blip r:embed="rId11">
                        <a:lum bright="20000"/>
                        <a:extLst>
                          <a:ext uri="{28A0092B-C50C-407E-A947-70E740481C1C}">
                            <a14:useLocalDpi xmlns:a14="http://schemas.microsoft.com/office/drawing/2010/main" val="0"/>
                          </a:ext>
                        </a:extLst>
                      </a:blip>
                      <a:srcRect/>
                      <a:stretch>
                        <a:fillRect/>
                      </a:stretch>
                    </p:blipFill>
                    <p:spPr bwMode="auto">
                      <a:xfrm>
                        <a:off x="5105400" y="3962400"/>
                        <a:ext cx="714375" cy="1176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491" name="Object 354">
            <a:extLst>
              <a:ext uri="{FF2B5EF4-FFF2-40B4-BE49-F238E27FC236}">
                <a16:creationId xmlns:a16="http://schemas.microsoft.com/office/drawing/2014/main" id="{F1C5DAD7-45E6-417A-B452-E9C01D67CCAA}"/>
              </a:ext>
            </a:extLst>
          </p:cNvPr>
          <p:cNvGraphicFramePr>
            <a:graphicFrameLocks noChangeAspect="1"/>
          </p:cNvGraphicFramePr>
          <p:nvPr/>
        </p:nvGraphicFramePr>
        <p:xfrm>
          <a:off x="417513" y="4349750"/>
          <a:ext cx="1143000" cy="811213"/>
        </p:xfrm>
        <a:graphic>
          <a:graphicData uri="http://schemas.openxmlformats.org/presentationml/2006/ole">
            <mc:AlternateContent xmlns:mc="http://schemas.openxmlformats.org/markup-compatibility/2006">
              <mc:Choice xmlns:v="urn:schemas-microsoft-com:vml" Requires="v">
                <p:oleObj spid="_x0000_s20855" name="Clip" r:id="rId12" imgW="790476" imgH="561905" progId="MS_ClipArt_Gallery.2">
                  <p:embed/>
                </p:oleObj>
              </mc:Choice>
              <mc:Fallback>
                <p:oleObj name="Clip" r:id="rId12" imgW="790476" imgH="561905" progId="MS_ClipArt_Gallery.2">
                  <p:embed/>
                  <p:pic>
                    <p:nvPicPr>
                      <p:cNvPr id="0" name="Object 354"/>
                      <p:cNvPicPr>
                        <a:picLocks noChangeAspect="1" noChangeArrowheads="1"/>
                      </p:cNvPicPr>
                      <p:nvPr/>
                    </p:nvPicPr>
                    <p:blipFill>
                      <a:blip r:embed="rId13">
                        <a:lum bright="20000"/>
                        <a:extLst>
                          <a:ext uri="{28A0092B-C50C-407E-A947-70E740481C1C}">
                            <a14:useLocalDpi xmlns:a14="http://schemas.microsoft.com/office/drawing/2010/main" val="0"/>
                          </a:ext>
                        </a:extLst>
                      </a:blip>
                      <a:srcRect/>
                      <a:stretch>
                        <a:fillRect/>
                      </a:stretch>
                    </p:blipFill>
                    <p:spPr bwMode="auto">
                      <a:xfrm>
                        <a:off x="417513" y="4349750"/>
                        <a:ext cx="1143000" cy="811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2" name="AutoShape 16">
            <a:extLst>
              <a:ext uri="{FF2B5EF4-FFF2-40B4-BE49-F238E27FC236}">
                <a16:creationId xmlns:a16="http://schemas.microsoft.com/office/drawing/2014/main" id="{EBC52C33-5B63-4653-9010-F5D6549FA6EB}"/>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7" name="Picture 3">
            <a:extLst>
              <a:ext uri="{FF2B5EF4-FFF2-40B4-BE49-F238E27FC236}">
                <a16:creationId xmlns:a16="http://schemas.microsoft.com/office/drawing/2014/main" id="{900E4980-F147-4DDC-8B63-045EF1E0DCC6}"/>
              </a:ext>
            </a:extLst>
          </p:cNvPr>
          <p:cNvPicPr>
            <a:picLocks noChangeAspect="1" noChangeArrowheads="1"/>
          </p:cNvPicPr>
          <p:nvPr/>
        </p:nvPicPr>
        <p:blipFill>
          <a:blip r:embed="rId2">
            <a:lum bright="20000"/>
            <a:extLst>
              <a:ext uri="{28A0092B-C50C-407E-A947-70E740481C1C}">
                <a14:useLocalDpi xmlns:a14="http://schemas.microsoft.com/office/drawing/2010/main" val="0"/>
              </a:ext>
            </a:extLst>
          </a:blip>
          <a:srcRect/>
          <a:stretch>
            <a:fillRect/>
          </a:stretch>
        </p:blipFill>
        <p:spPr bwMode="auto">
          <a:xfrm>
            <a:off x="317500" y="5467350"/>
            <a:ext cx="4089400" cy="3084513"/>
          </a:xfrm>
          <a:prstGeom prst="rect">
            <a:avLst/>
          </a:prstGeom>
          <a:noFill/>
          <a:ln w="3175">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508" name="Text Box 4">
            <a:extLst>
              <a:ext uri="{FF2B5EF4-FFF2-40B4-BE49-F238E27FC236}">
                <a16:creationId xmlns:a16="http://schemas.microsoft.com/office/drawing/2014/main" id="{2E5B00E4-2B31-42D3-85BF-5CB440D773CA}"/>
              </a:ext>
            </a:extLst>
          </p:cNvPr>
          <p:cNvSpPr txBox="1">
            <a:spLocks noChangeArrowheads="1"/>
          </p:cNvSpPr>
          <p:nvPr/>
        </p:nvSpPr>
        <p:spPr bwMode="auto">
          <a:xfrm>
            <a:off x="209550" y="523875"/>
            <a:ext cx="5124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Zero Energy State</a:t>
            </a:r>
          </a:p>
        </p:txBody>
      </p:sp>
      <p:sp>
        <p:nvSpPr>
          <p:cNvPr id="21509" name="Rectangle 5">
            <a:extLst>
              <a:ext uri="{FF2B5EF4-FFF2-40B4-BE49-F238E27FC236}">
                <a16:creationId xmlns:a16="http://schemas.microsoft.com/office/drawing/2014/main" id="{165299FF-0A37-4CC8-B659-606D0A47E62C}"/>
              </a:ext>
            </a:extLst>
          </p:cNvPr>
          <p:cNvSpPr>
            <a:spLocks noChangeArrowheads="1"/>
          </p:cNvSpPr>
          <p:nvPr/>
        </p:nvSpPr>
        <p:spPr bwMode="auto">
          <a:xfrm>
            <a:off x="457200" y="1257300"/>
            <a:ext cx="5838825" cy="33307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dirty="0"/>
              <a:t>Before starting maintenance work on equipment, verify that all energy sources are:</a:t>
            </a:r>
          </a:p>
          <a:p>
            <a:endParaRPr lang="en-US" altLang="en-US" dirty="0"/>
          </a:p>
          <a:p>
            <a:pPr algn="ctr">
              <a:lnSpc>
                <a:spcPct val="120000"/>
              </a:lnSpc>
            </a:pPr>
            <a:r>
              <a:rPr lang="en-US" altLang="en-US" dirty="0"/>
              <a:t>Turned off</a:t>
            </a:r>
          </a:p>
          <a:p>
            <a:pPr algn="ctr">
              <a:lnSpc>
                <a:spcPct val="120000"/>
              </a:lnSpc>
            </a:pPr>
            <a:r>
              <a:rPr lang="en-US" altLang="en-US" dirty="0"/>
              <a:t>Isolated</a:t>
            </a:r>
          </a:p>
          <a:p>
            <a:pPr algn="ctr">
              <a:lnSpc>
                <a:spcPct val="120000"/>
              </a:lnSpc>
            </a:pPr>
            <a:r>
              <a:rPr lang="en-US" altLang="en-US" dirty="0"/>
              <a:t>Disconnected</a:t>
            </a:r>
          </a:p>
          <a:p>
            <a:pPr algn="ctr">
              <a:lnSpc>
                <a:spcPct val="120000"/>
              </a:lnSpc>
            </a:pPr>
            <a:r>
              <a:rPr lang="en-US" altLang="en-US" dirty="0"/>
              <a:t>Purged</a:t>
            </a:r>
          </a:p>
          <a:p>
            <a:pPr algn="ctr">
              <a:lnSpc>
                <a:spcPct val="120000"/>
              </a:lnSpc>
            </a:pPr>
            <a:r>
              <a:rPr lang="en-US" altLang="en-US" dirty="0"/>
              <a:t>Enclosed</a:t>
            </a:r>
          </a:p>
          <a:p>
            <a:pPr algn="ctr">
              <a:lnSpc>
                <a:spcPct val="120000"/>
              </a:lnSpc>
            </a:pPr>
            <a:r>
              <a:rPr lang="en-US" altLang="en-US" dirty="0"/>
              <a:t>Immobilized</a:t>
            </a:r>
          </a:p>
          <a:p>
            <a:pPr algn="ctr">
              <a:lnSpc>
                <a:spcPct val="120000"/>
              </a:lnSpc>
            </a:pPr>
            <a:r>
              <a:rPr lang="en-US" altLang="en-US" dirty="0"/>
              <a:t>Blocked</a:t>
            </a:r>
          </a:p>
          <a:p>
            <a:pPr algn="ctr">
              <a:lnSpc>
                <a:spcPct val="120000"/>
              </a:lnSpc>
            </a:pPr>
            <a:r>
              <a:rPr lang="en-US" altLang="en-US" dirty="0"/>
              <a:t>Obstruct</a:t>
            </a:r>
          </a:p>
          <a:p>
            <a:pPr algn="ctr"/>
            <a:endParaRPr lang="en-US" altLang="en-US" dirty="0"/>
          </a:p>
          <a:p>
            <a:pPr algn="ctr"/>
            <a:r>
              <a:rPr lang="en-US" altLang="en-US" dirty="0"/>
              <a:t>In other words, reach </a:t>
            </a:r>
            <a:r>
              <a:rPr lang="en-US" altLang="en-US" sz="2000" dirty="0"/>
              <a:t>Z</a:t>
            </a:r>
            <a:r>
              <a:rPr lang="en-US" altLang="en-US" dirty="0"/>
              <a:t>ero </a:t>
            </a:r>
            <a:r>
              <a:rPr lang="en-US" altLang="en-US" sz="2000" dirty="0"/>
              <a:t>E</a:t>
            </a:r>
            <a:r>
              <a:rPr lang="en-US" altLang="en-US" dirty="0"/>
              <a:t>nergy.</a:t>
            </a:r>
          </a:p>
        </p:txBody>
      </p:sp>
      <p:sp>
        <p:nvSpPr>
          <p:cNvPr id="21510" name="Line 6">
            <a:extLst>
              <a:ext uri="{FF2B5EF4-FFF2-40B4-BE49-F238E27FC236}">
                <a16:creationId xmlns:a16="http://schemas.microsoft.com/office/drawing/2014/main" id="{EF7931E6-FB8C-4723-8A38-BAB387F76376}"/>
              </a:ext>
            </a:extLst>
          </p:cNvPr>
          <p:cNvSpPr>
            <a:spLocks noChangeShapeType="1"/>
          </p:cNvSpPr>
          <p:nvPr/>
        </p:nvSpPr>
        <p:spPr bwMode="auto">
          <a:xfrm>
            <a:off x="304800" y="5029200"/>
            <a:ext cx="63246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sp>
        <p:nvSpPr>
          <p:cNvPr id="21511" name="Rectangle 7">
            <a:extLst>
              <a:ext uri="{FF2B5EF4-FFF2-40B4-BE49-F238E27FC236}">
                <a16:creationId xmlns:a16="http://schemas.microsoft.com/office/drawing/2014/main" id="{79C5B1F7-A864-49BE-A865-7F2601890E57}"/>
              </a:ext>
            </a:extLst>
          </p:cNvPr>
          <p:cNvSpPr>
            <a:spLocks noChangeArrowheads="1"/>
          </p:cNvSpPr>
          <p:nvPr/>
        </p:nvSpPr>
        <p:spPr bwMode="auto">
          <a:xfrm>
            <a:off x="4673600" y="6692900"/>
            <a:ext cx="1752600" cy="893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dirty="0"/>
              <a:t>Which energy source is not at</a:t>
            </a:r>
          </a:p>
          <a:p>
            <a:pPr algn="ctr"/>
            <a:r>
              <a:rPr lang="en-US" altLang="en-US" dirty="0"/>
              <a:t>zero?</a:t>
            </a:r>
          </a:p>
          <a:p>
            <a:pPr algn="ctr"/>
            <a:r>
              <a:rPr lang="en-US" altLang="en-US" sz="1000" dirty="0"/>
              <a:t>(see the </a:t>
            </a:r>
            <a:r>
              <a:rPr lang="en-US" altLang="en-US" sz="1000" dirty="0" err="1"/>
              <a:t>previoust</a:t>
            </a:r>
            <a:r>
              <a:rPr lang="en-US" altLang="en-US" sz="1000" dirty="0"/>
              <a:t> page)</a:t>
            </a:r>
            <a:endParaRPr lang="en-US" altLang="en-US" dirty="0"/>
          </a:p>
        </p:txBody>
      </p:sp>
      <p:sp>
        <p:nvSpPr>
          <p:cNvPr id="9" name="AutoShape 16">
            <a:extLst>
              <a:ext uri="{FF2B5EF4-FFF2-40B4-BE49-F238E27FC236}">
                <a16:creationId xmlns:a16="http://schemas.microsoft.com/office/drawing/2014/main" id="{3DCC1842-B01B-489D-AD5D-FF07E5B8C598}"/>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1" name="Picture 21">
            <a:extLst>
              <a:ext uri="{FF2B5EF4-FFF2-40B4-BE49-F238E27FC236}">
                <a16:creationId xmlns:a16="http://schemas.microsoft.com/office/drawing/2014/main" id="{3FBBA4D4-23ED-4B0C-97EE-EECC9064F655}"/>
              </a:ext>
            </a:extLst>
          </p:cNvPr>
          <p:cNvPicPr>
            <a:picLocks noChangeAspect="1" noChangeArrowheads="1"/>
          </p:cNvPicPr>
          <p:nvPr/>
        </p:nvPicPr>
        <p:blipFill>
          <a:blip r:embed="rId2">
            <a:lum bright="20000"/>
            <a:extLst>
              <a:ext uri="{28A0092B-C50C-407E-A947-70E740481C1C}">
                <a14:useLocalDpi xmlns:a14="http://schemas.microsoft.com/office/drawing/2010/main" val="0"/>
              </a:ext>
            </a:extLst>
          </a:blip>
          <a:srcRect/>
          <a:stretch>
            <a:fillRect/>
          </a:stretch>
        </p:blipFill>
        <p:spPr bwMode="auto">
          <a:xfrm>
            <a:off x="317500" y="5467350"/>
            <a:ext cx="4089400" cy="3084513"/>
          </a:xfrm>
          <a:prstGeom prst="rect">
            <a:avLst/>
          </a:prstGeom>
          <a:noFill/>
          <a:ln w="3175">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532" name="Text Box 16">
            <a:extLst>
              <a:ext uri="{FF2B5EF4-FFF2-40B4-BE49-F238E27FC236}">
                <a16:creationId xmlns:a16="http://schemas.microsoft.com/office/drawing/2014/main" id="{98693926-F959-40DB-822A-C8EBBDD63ABD}"/>
              </a:ext>
            </a:extLst>
          </p:cNvPr>
          <p:cNvSpPr txBox="1">
            <a:spLocks noChangeArrowheads="1"/>
          </p:cNvSpPr>
          <p:nvPr/>
        </p:nvSpPr>
        <p:spPr bwMode="auto">
          <a:xfrm>
            <a:off x="209550" y="523875"/>
            <a:ext cx="5124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s-ES" altLang="en-US" sz="2800"/>
              <a:t>Energía En Zero</a:t>
            </a:r>
          </a:p>
        </p:txBody>
      </p:sp>
      <p:sp>
        <p:nvSpPr>
          <p:cNvPr id="22533" name="Rectangle 19">
            <a:extLst>
              <a:ext uri="{FF2B5EF4-FFF2-40B4-BE49-F238E27FC236}">
                <a16:creationId xmlns:a16="http://schemas.microsoft.com/office/drawing/2014/main" id="{2BD14CAF-A286-408F-A3A1-8035C4740CDD}"/>
              </a:ext>
            </a:extLst>
          </p:cNvPr>
          <p:cNvSpPr>
            <a:spLocks noChangeArrowheads="1"/>
          </p:cNvSpPr>
          <p:nvPr/>
        </p:nvSpPr>
        <p:spPr bwMode="auto">
          <a:xfrm>
            <a:off x="457200" y="1257300"/>
            <a:ext cx="5838825" cy="33307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s-ES" altLang="en-US"/>
              <a:t>Antes de darle servicio o mantenimiento a un equipo, verifique que todas las fuentes de energía esten:</a:t>
            </a:r>
          </a:p>
          <a:p>
            <a:endParaRPr lang="es-ES" altLang="en-US"/>
          </a:p>
          <a:p>
            <a:pPr algn="ctr">
              <a:lnSpc>
                <a:spcPct val="120000"/>
              </a:lnSpc>
            </a:pPr>
            <a:r>
              <a:rPr lang="es-ES" altLang="en-US"/>
              <a:t>Apagadas</a:t>
            </a:r>
          </a:p>
          <a:p>
            <a:pPr algn="ctr">
              <a:lnSpc>
                <a:spcPct val="120000"/>
              </a:lnSpc>
            </a:pPr>
            <a:r>
              <a:rPr lang="es-ES" altLang="en-US"/>
              <a:t>Aisladas</a:t>
            </a:r>
          </a:p>
          <a:p>
            <a:pPr algn="ctr">
              <a:lnSpc>
                <a:spcPct val="120000"/>
              </a:lnSpc>
            </a:pPr>
            <a:r>
              <a:rPr lang="es-ES" altLang="en-US"/>
              <a:t>Desconectadas</a:t>
            </a:r>
          </a:p>
          <a:p>
            <a:pPr algn="ctr">
              <a:lnSpc>
                <a:spcPct val="120000"/>
              </a:lnSpc>
            </a:pPr>
            <a:r>
              <a:rPr lang="es-ES" altLang="en-US"/>
              <a:t>Purgadas</a:t>
            </a:r>
          </a:p>
          <a:p>
            <a:pPr algn="ctr">
              <a:lnSpc>
                <a:spcPct val="120000"/>
              </a:lnSpc>
            </a:pPr>
            <a:r>
              <a:rPr lang="es-ES" altLang="en-US"/>
              <a:t>Encerradas</a:t>
            </a:r>
          </a:p>
          <a:p>
            <a:pPr algn="ctr">
              <a:lnSpc>
                <a:spcPct val="120000"/>
              </a:lnSpc>
            </a:pPr>
            <a:r>
              <a:rPr lang="es-ES" altLang="en-US"/>
              <a:t>Inmovilizadas</a:t>
            </a:r>
          </a:p>
          <a:p>
            <a:pPr algn="ctr">
              <a:lnSpc>
                <a:spcPct val="120000"/>
              </a:lnSpc>
            </a:pPr>
            <a:r>
              <a:rPr lang="es-ES" altLang="en-US"/>
              <a:t>Bloqueadas </a:t>
            </a:r>
          </a:p>
          <a:p>
            <a:pPr algn="ctr">
              <a:lnSpc>
                <a:spcPct val="120000"/>
              </a:lnSpc>
            </a:pPr>
            <a:r>
              <a:rPr lang="es-ES" altLang="en-US"/>
              <a:t>Obstruidas</a:t>
            </a:r>
          </a:p>
          <a:p>
            <a:pPr algn="ctr"/>
            <a:endParaRPr lang="es-ES" altLang="en-US"/>
          </a:p>
          <a:p>
            <a:pPr algn="ctr"/>
            <a:r>
              <a:rPr lang="es-ES" altLang="en-US"/>
              <a:t>O sea, logre </a:t>
            </a:r>
            <a:r>
              <a:rPr lang="es-ES" altLang="en-US" sz="2000"/>
              <a:t>E</a:t>
            </a:r>
            <a:r>
              <a:rPr lang="es-ES" altLang="en-US"/>
              <a:t>nergía en </a:t>
            </a:r>
            <a:r>
              <a:rPr lang="es-ES" altLang="en-US" sz="2000"/>
              <a:t>C</a:t>
            </a:r>
            <a:r>
              <a:rPr lang="es-ES" altLang="en-US"/>
              <a:t>ero.</a:t>
            </a:r>
          </a:p>
        </p:txBody>
      </p:sp>
      <p:sp>
        <p:nvSpPr>
          <p:cNvPr id="22534" name="Line 22">
            <a:extLst>
              <a:ext uri="{FF2B5EF4-FFF2-40B4-BE49-F238E27FC236}">
                <a16:creationId xmlns:a16="http://schemas.microsoft.com/office/drawing/2014/main" id="{12A3B0EA-9C44-4A58-BA50-297209590D36}"/>
              </a:ext>
            </a:extLst>
          </p:cNvPr>
          <p:cNvSpPr>
            <a:spLocks noChangeShapeType="1"/>
          </p:cNvSpPr>
          <p:nvPr/>
        </p:nvSpPr>
        <p:spPr bwMode="auto">
          <a:xfrm>
            <a:off x="304800" y="5029200"/>
            <a:ext cx="63246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s-ES"/>
          </a:p>
        </p:txBody>
      </p:sp>
      <p:sp>
        <p:nvSpPr>
          <p:cNvPr id="22535" name="Rectangle 23">
            <a:extLst>
              <a:ext uri="{FF2B5EF4-FFF2-40B4-BE49-F238E27FC236}">
                <a16:creationId xmlns:a16="http://schemas.microsoft.com/office/drawing/2014/main" id="{31DEFA19-34A3-4BD8-AE40-5092E6E0191F}"/>
              </a:ext>
            </a:extLst>
          </p:cNvPr>
          <p:cNvSpPr>
            <a:spLocks noChangeArrowheads="1"/>
          </p:cNvSpPr>
          <p:nvPr/>
        </p:nvSpPr>
        <p:spPr bwMode="auto">
          <a:xfrm>
            <a:off x="4673600" y="6692900"/>
            <a:ext cx="1752600" cy="893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s-ES" altLang="en-US"/>
              <a:t>¿Cual fuente de energía no esta en cero?</a:t>
            </a:r>
          </a:p>
          <a:p>
            <a:pPr algn="ctr"/>
            <a:r>
              <a:rPr lang="es-ES" altLang="en-US" sz="1000"/>
              <a:t>(vea la página anterior)</a:t>
            </a:r>
          </a:p>
        </p:txBody>
      </p:sp>
      <p:sp>
        <p:nvSpPr>
          <p:cNvPr id="19" name="AutoShape 16">
            <a:extLst>
              <a:ext uri="{FF2B5EF4-FFF2-40B4-BE49-F238E27FC236}">
                <a16:creationId xmlns:a16="http://schemas.microsoft.com/office/drawing/2014/main" id="{7724D156-0C01-4D1E-BC39-E6B56F5B4C91}"/>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s-ES" altLang="en-US"/>
          </a:p>
        </p:txBody>
      </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1026">
            <a:extLst>
              <a:ext uri="{FF2B5EF4-FFF2-40B4-BE49-F238E27FC236}">
                <a16:creationId xmlns:a16="http://schemas.microsoft.com/office/drawing/2014/main" id="{163503A7-08B6-48B4-89F7-3BE07520770F}"/>
              </a:ext>
            </a:extLst>
          </p:cNvPr>
          <p:cNvSpPr txBox="1">
            <a:spLocks noChangeArrowheads="1"/>
          </p:cNvSpPr>
          <p:nvPr/>
        </p:nvSpPr>
        <p:spPr bwMode="auto">
          <a:xfrm>
            <a:off x="344488" y="180975"/>
            <a:ext cx="6153150" cy="1077913"/>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rgbClr val="00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indent="-22860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buFont typeface="Wingdings" panose="05000000000000000000" pitchFamily="2" charset="2"/>
              <a:buNone/>
            </a:pPr>
            <a:r>
              <a:rPr lang="en-US" altLang="en-US" sz="1400" b="1"/>
              <a:t>TO USE THIS TRAINING MODULE:</a:t>
            </a:r>
          </a:p>
          <a:p>
            <a:pPr>
              <a:buFont typeface="Wingdings" panose="05000000000000000000" pitchFamily="2" charset="2"/>
              <a:buNone/>
            </a:pPr>
            <a:endParaRPr lang="en-US" altLang="en-US" sz="1400" b="1"/>
          </a:p>
          <a:p>
            <a:pPr>
              <a:buFont typeface="Wingdings" panose="05000000000000000000" pitchFamily="2" charset="2"/>
              <a:buNone/>
            </a:pPr>
            <a:r>
              <a:rPr lang="en-US" altLang="en-US" sz="1200" b="1"/>
              <a:t>This Oregon OSHA training module is designed so that both English and Spanish-speaking people can use it.  The left-sided pages are in English and the right-sided pages are in Spanish.</a:t>
            </a:r>
          </a:p>
        </p:txBody>
      </p:sp>
      <p:sp>
        <p:nvSpPr>
          <p:cNvPr id="6147" name="Text Box 1027">
            <a:extLst>
              <a:ext uri="{FF2B5EF4-FFF2-40B4-BE49-F238E27FC236}">
                <a16:creationId xmlns:a16="http://schemas.microsoft.com/office/drawing/2014/main" id="{9D4326C7-DD04-43B4-A87D-D892584B6CDD}"/>
              </a:ext>
            </a:extLst>
          </p:cNvPr>
          <p:cNvSpPr txBox="1">
            <a:spLocks noChangeArrowheads="1"/>
          </p:cNvSpPr>
          <p:nvPr/>
        </p:nvSpPr>
        <p:spPr bwMode="auto">
          <a:xfrm>
            <a:off x="141288" y="1485900"/>
            <a:ext cx="1466850" cy="5883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2000" b="1"/>
              <a:t>STEP 1</a:t>
            </a:r>
          </a:p>
          <a:p>
            <a:pPr>
              <a:spcBef>
                <a:spcPct val="50000"/>
              </a:spcBef>
            </a:pPr>
            <a:endParaRPr lang="en-US" altLang="en-US" sz="2000" b="1"/>
          </a:p>
          <a:p>
            <a:pPr>
              <a:spcBef>
                <a:spcPct val="50000"/>
              </a:spcBef>
            </a:pPr>
            <a:endParaRPr lang="en-US" altLang="en-US" sz="2000" b="1"/>
          </a:p>
          <a:p>
            <a:pPr>
              <a:spcBef>
                <a:spcPct val="50000"/>
              </a:spcBef>
            </a:pPr>
            <a:endParaRPr lang="en-US" altLang="en-US" sz="2000" b="1"/>
          </a:p>
          <a:p>
            <a:pPr>
              <a:spcBef>
                <a:spcPct val="50000"/>
              </a:spcBef>
            </a:pPr>
            <a:r>
              <a:rPr lang="en-US" altLang="en-US" sz="2000" b="1"/>
              <a:t>STEP 2</a:t>
            </a:r>
          </a:p>
          <a:p>
            <a:pPr>
              <a:spcBef>
                <a:spcPct val="50000"/>
              </a:spcBef>
            </a:pPr>
            <a:endParaRPr lang="en-US" altLang="en-US" sz="2000" b="1"/>
          </a:p>
          <a:p>
            <a:pPr>
              <a:spcBef>
                <a:spcPct val="50000"/>
              </a:spcBef>
            </a:pPr>
            <a:endParaRPr lang="en-US" altLang="en-US" sz="2000" b="1"/>
          </a:p>
          <a:p>
            <a:pPr>
              <a:spcBef>
                <a:spcPct val="50000"/>
              </a:spcBef>
            </a:pPr>
            <a:endParaRPr lang="en-US" altLang="en-US" sz="2000" b="1"/>
          </a:p>
          <a:p>
            <a:pPr>
              <a:spcBef>
                <a:spcPct val="50000"/>
              </a:spcBef>
            </a:pPr>
            <a:r>
              <a:rPr lang="en-US" altLang="en-US" sz="2000" b="1"/>
              <a:t>STEP 3</a:t>
            </a:r>
          </a:p>
          <a:p>
            <a:pPr>
              <a:spcBef>
                <a:spcPct val="50000"/>
              </a:spcBef>
            </a:pPr>
            <a:endParaRPr lang="en-US" altLang="en-US" sz="2000" b="1"/>
          </a:p>
          <a:p>
            <a:pPr>
              <a:spcBef>
                <a:spcPct val="50000"/>
              </a:spcBef>
            </a:pPr>
            <a:endParaRPr lang="en-US" altLang="en-US" sz="2000" b="1"/>
          </a:p>
          <a:p>
            <a:pPr>
              <a:spcBef>
                <a:spcPct val="50000"/>
              </a:spcBef>
            </a:pPr>
            <a:endParaRPr lang="en-US" altLang="en-US" sz="2000" b="1"/>
          </a:p>
          <a:p>
            <a:pPr>
              <a:spcBef>
                <a:spcPct val="50000"/>
              </a:spcBef>
            </a:pPr>
            <a:r>
              <a:rPr lang="en-US" altLang="en-US" sz="2000" b="1"/>
              <a:t>STEP 4</a:t>
            </a:r>
          </a:p>
        </p:txBody>
      </p:sp>
      <p:graphicFrame>
        <p:nvGraphicFramePr>
          <p:cNvPr id="6148" name="Object 1028">
            <a:extLst>
              <a:ext uri="{FF2B5EF4-FFF2-40B4-BE49-F238E27FC236}">
                <a16:creationId xmlns:a16="http://schemas.microsoft.com/office/drawing/2014/main" id="{03B147BE-CE47-4E38-B8A2-2133B8C38312}"/>
              </a:ext>
            </a:extLst>
          </p:cNvPr>
          <p:cNvGraphicFramePr>
            <a:graphicFrameLocks noChangeAspect="1"/>
          </p:cNvGraphicFramePr>
          <p:nvPr/>
        </p:nvGraphicFramePr>
        <p:xfrm>
          <a:off x="4772025" y="1087438"/>
          <a:ext cx="1628775" cy="1374775"/>
        </p:xfrm>
        <a:graphic>
          <a:graphicData uri="http://schemas.openxmlformats.org/presentationml/2006/ole">
            <mc:AlternateContent xmlns:mc="http://schemas.openxmlformats.org/markup-compatibility/2006">
              <mc:Choice xmlns:v="urn:schemas-microsoft-com:vml" Requires="v">
                <p:oleObj spid="_x0000_s115732" name="Clip" r:id="rId4" imgW="1821485" imgH="1537106" progId="MS_ClipArt_Gallery.2">
                  <p:embed/>
                </p:oleObj>
              </mc:Choice>
              <mc:Fallback>
                <p:oleObj name="Clip" r:id="rId4" imgW="1821485" imgH="1537106" progId="MS_ClipArt_Gallery.2">
                  <p:embed/>
                  <p:pic>
                    <p:nvPicPr>
                      <p:cNvPr id="6148" name="Object 1028">
                        <a:extLst>
                          <a:ext uri="{FF2B5EF4-FFF2-40B4-BE49-F238E27FC236}">
                            <a16:creationId xmlns:a16="http://schemas.microsoft.com/office/drawing/2014/main" id="{03B147BE-CE47-4E38-B8A2-2133B8C3831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72025" y="1087438"/>
                        <a:ext cx="1628775" cy="137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149" name="Group 1029">
            <a:extLst>
              <a:ext uri="{FF2B5EF4-FFF2-40B4-BE49-F238E27FC236}">
                <a16:creationId xmlns:a16="http://schemas.microsoft.com/office/drawing/2014/main" id="{4730EF38-A479-4077-BDE2-305368CD2599}"/>
              </a:ext>
            </a:extLst>
          </p:cNvPr>
          <p:cNvGrpSpPr>
            <a:grpSpLocks/>
          </p:cNvGrpSpPr>
          <p:nvPr/>
        </p:nvGrpSpPr>
        <p:grpSpPr bwMode="auto">
          <a:xfrm>
            <a:off x="4735513" y="2646363"/>
            <a:ext cx="1303337" cy="1539875"/>
            <a:chOff x="1718" y="1040"/>
            <a:chExt cx="821" cy="970"/>
          </a:xfrm>
        </p:grpSpPr>
        <p:sp>
          <p:nvSpPr>
            <p:cNvPr id="6320" name="Freeform 1030">
              <a:extLst>
                <a:ext uri="{FF2B5EF4-FFF2-40B4-BE49-F238E27FC236}">
                  <a16:creationId xmlns:a16="http://schemas.microsoft.com/office/drawing/2014/main" id="{7B96028B-EC9E-40C4-A0F1-26D2AE1E90AC}"/>
                </a:ext>
              </a:extLst>
            </p:cNvPr>
            <p:cNvSpPr>
              <a:spLocks/>
            </p:cNvSpPr>
            <p:nvPr/>
          </p:nvSpPr>
          <p:spPr bwMode="auto">
            <a:xfrm>
              <a:off x="2156" y="1444"/>
              <a:ext cx="373" cy="552"/>
            </a:xfrm>
            <a:custGeom>
              <a:avLst/>
              <a:gdLst>
                <a:gd name="T0" fmla="*/ 1 w 745"/>
                <a:gd name="T1" fmla="*/ 0 h 1103"/>
                <a:gd name="T2" fmla="*/ 1 w 745"/>
                <a:gd name="T3" fmla="*/ 1 h 1103"/>
                <a:gd name="T4" fmla="*/ 1 w 745"/>
                <a:gd name="T5" fmla="*/ 1 h 1103"/>
                <a:gd name="T6" fmla="*/ 0 w 745"/>
                <a:gd name="T7" fmla="*/ 1 h 1103"/>
                <a:gd name="T8" fmla="*/ 0 w 745"/>
                <a:gd name="T9" fmla="*/ 1 h 1103"/>
                <a:gd name="T10" fmla="*/ 1 w 745"/>
                <a:gd name="T11" fmla="*/ 0 h 1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45" h="1103">
                  <a:moveTo>
                    <a:pt x="738" y="0"/>
                  </a:moveTo>
                  <a:lnTo>
                    <a:pt x="745" y="669"/>
                  </a:lnTo>
                  <a:lnTo>
                    <a:pt x="33" y="1103"/>
                  </a:lnTo>
                  <a:lnTo>
                    <a:pt x="0" y="1096"/>
                  </a:lnTo>
                  <a:lnTo>
                    <a:pt x="0" y="398"/>
                  </a:lnTo>
                  <a:lnTo>
                    <a:pt x="738" y="0"/>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1" name="Freeform 1031">
              <a:extLst>
                <a:ext uri="{FF2B5EF4-FFF2-40B4-BE49-F238E27FC236}">
                  <a16:creationId xmlns:a16="http://schemas.microsoft.com/office/drawing/2014/main" id="{C7CF8FCE-14D5-4703-9CAE-94C1D345C466}"/>
                </a:ext>
              </a:extLst>
            </p:cNvPr>
            <p:cNvSpPr>
              <a:spLocks/>
            </p:cNvSpPr>
            <p:nvPr/>
          </p:nvSpPr>
          <p:spPr bwMode="auto">
            <a:xfrm>
              <a:off x="2061" y="1373"/>
              <a:ext cx="464" cy="278"/>
            </a:xfrm>
            <a:custGeom>
              <a:avLst/>
              <a:gdLst>
                <a:gd name="T0" fmla="*/ 0 w 928"/>
                <a:gd name="T1" fmla="*/ 1 h 555"/>
                <a:gd name="T2" fmla="*/ 1 w 928"/>
                <a:gd name="T3" fmla="*/ 1 h 555"/>
                <a:gd name="T4" fmla="*/ 1 w 928"/>
                <a:gd name="T5" fmla="*/ 1 h 555"/>
                <a:gd name="T6" fmla="*/ 1 w 928"/>
                <a:gd name="T7" fmla="*/ 1 h 555"/>
                <a:gd name="T8" fmla="*/ 1 w 928"/>
                <a:gd name="T9" fmla="*/ 0 h 555"/>
                <a:gd name="T10" fmla="*/ 0 w 928"/>
                <a:gd name="T11" fmla="*/ 1 h 5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555">
                  <a:moveTo>
                    <a:pt x="0" y="338"/>
                  </a:moveTo>
                  <a:lnTo>
                    <a:pt x="230" y="555"/>
                  </a:lnTo>
                  <a:lnTo>
                    <a:pt x="928" y="157"/>
                  </a:lnTo>
                  <a:lnTo>
                    <a:pt x="799" y="21"/>
                  </a:lnTo>
                  <a:lnTo>
                    <a:pt x="698" y="0"/>
                  </a:lnTo>
                  <a:lnTo>
                    <a:pt x="0" y="338"/>
                  </a:lnTo>
                  <a:close/>
                </a:path>
              </a:pathLst>
            </a:custGeom>
            <a:solidFill>
              <a:srgbClr val="FFF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2" name="Freeform 1032">
              <a:extLst>
                <a:ext uri="{FF2B5EF4-FFF2-40B4-BE49-F238E27FC236}">
                  <a16:creationId xmlns:a16="http://schemas.microsoft.com/office/drawing/2014/main" id="{C6F86225-1346-40CA-BC96-31F573CA37C2}"/>
                </a:ext>
              </a:extLst>
            </p:cNvPr>
            <p:cNvSpPr>
              <a:spLocks/>
            </p:cNvSpPr>
            <p:nvPr/>
          </p:nvSpPr>
          <p:spPr bwMode="auto">
            <a:xfrm>
              <a:off x="2203" y="1465"/>
              <a:ext cx="163" cy="107"/>
            </a:xfrm>
            <a:custGeom>
              <a:avLst/>
              <a:gdLst>
                <a:gd name="T0" fmla="*/ 0 w 326"/>
                <a:gd name="T1" fmla="*/ 0 h 216"/>
                <a:gd name="T2" fmla="*/ 1 w 326"/>
                <a:gd name="T3" fmla="*/ 0 h 216"/>
                <a:gd name="T4" fmla="*/ 1 w 326"/>
                <a:gd name="T5" fmla="*/ 0 h 216"/>
                <a:gd name="T6" fmla="*/ 1 w 326"/>
                <a:gd name="T7" fmla="*/ 0 h 216"/>
                <a:gd name="T8" fmla="*/ 0 w 326"/>
                <a:gd name="T9" fmla="*/ 0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6" h="216">
                  <a:moveTo>
                    <a:pt x="0" y="142"/>
                  </a:moveTo>
                  <a:lnTo>
                    <a:pt x="54" y="216"/>
                  </a:lnTo>
                  <a:lnTo>
                    <a:pt x="326" y="75"/>
                  </a:lnTo>
                  <a:lnTo>
                    <a:pt x="278" y="0"/>
                  </a:lnTo>
                  <a:lnTo>
                    <a:pt x="0" y="142"/>
                  </a:lnTo>
                  <a:close/>
                </a:path>
              </a:pathLst>
            </a:custGeom>
            <a:solidFill>
              <a:srgbClr val="E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3" name="Freeform 1033">
              <a:extLst>
                <a:ext uri="{FF2B5EF4-FFF2-40B4-BE49-F238E27FC236}">
                  <a16:creationId xmlns:a16="http://schemas.microsoft.com/office/drawing/2014/main" id="{A8C4E34F-5608-46D1-BFA5-0903C5EA9386}"/>
                </a:ext>
              </a:extLst>
            </p:cNvPr>
            <p:cNvSpPr>
              <a:spLocks/>
            </p:cNvSpPr>
            <p:nvPr/>
          </p:nvSpPr>
          <p:spPr bwMode="auto">
            <a:xfrm>
              <a:off x="1797" y="1309"/>
              <a:ext cx="620" cy="240"/>
            </a:xfrm>
            <a:custGeom>
              <a:avLst/>
              <a:gdLst>
                <a:gd name="T0" fmla="*/ 0 w 1240"/>
                <a:gd name="T1" fmla="*/ 1 h 480"/>
                <a:gd name="T2" fmla="*/ 1 w 1240"/>
                <a:gd name="T3" fmla="*/ 1 h 480"/>
                <a:gd name="T4" fmla="*/ 1 w 1240"/>
                <a:gd name="T5" fmla="*/ 1 h 480"/>
                <a:gd name="T6" fmla="*/ 1 w 1240"/>
                <a:gd name="T7" fmla="*/ 0 h 480"/>
                <a:gd name="T8" fmla="*/ 0 w 1240"/>
                <a:gd name="T9" fmla="*/ 1 h 4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0" h="480">
                  <a:moveTo>
                    <a:pt x="0" y="292"/>
                  </a:moveTo>
                  <a:lnTo>
                    <a:pt x="507" y="480"/>
                  </a:lnTo>
                  <a:lnTo>
                    <a:pt x="1240" y="129"/>
                  </a:lnTo>
                  <a:lnTo>
                    <a:pt x="826" y="0"/>
                  </a:lnTo>
                  <a:lnTo>
                    <a:pt x="0" y="292"/>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4" name="Freeform 1034">
              <a:extLst>
                <a:ext uri="{FF2B5EF4-FFF2-40B4-BE49-F238E27FC236}">
                  <a16:creationId xmlns:a16="http://schemas.microsoft.com/office/drawing/2014/main" id="{C7E4AD20-2A83-4850-8106-50647868963C}"/>
                </a:ext>
              </a:extLst>
            </p:cNvPr>
            <p:cNvSpPr>
              <a:spLocks/>
            </p:cNvSpPr>
            <p:nvPr/>
          </p:nvSpPr>
          <p:spPr bwMode="auto">
            <a:xfrm>
              <a:off x="1743" y="1545"/>
              <a:ext cx="254" cy="99"/>
            </a:xfrm>
            <a:custGeom>
              <a:avLst/>
              <a:gdLst>
                <a:gd name="T0" fmla="*/ 1 w 508"/>
                <a:gd name="T1" fmla="*/ 1 h 196"/>
                <a:gd name="T2" fmla="*/ 1 w 508"/>
                <a:gd name="T3" fmla="*/ 1 h 196"/>
                <a:gd name="T4" fmla="*/ 1 w 508"/>
                <a:gd name="T5" fmla="*/ 1 h 196"/>
                <a:gd name="T6" fmla="*/ 0 w 508"/>
                <a:gd name="T7" fmla="*/ 1 h 196"/>
                <a:gd name="T8" fmla="*/ 1 w 508"/>
                <a:gd name="T9" fmla="*/ 1 h 196"/>
                <a:gd name="T10" fmla="*/ 1 w 508"/>
                <a:gd name="T11" fmla="*/ 0 h 196"/>
                <a:gd name="T12" fmla="*/ 1 w 508"/>
                <a:gd name="T13" fmla="*/ 1 h 1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8" h="196">
                  <a:moveTo>
                    <a:pt x="508" y="129"/>
                  </a:moveTo>
                  <a:lnTo>
                    <a:pt x="501" y="196"/>
                  </a:lnTo>
                  <a:lnTo>
                    <a:pt x="332" y="190"/>
                  </a:lnTo>
                  <a:lnTo>
                    <a:pt x="0" y="54"/>
                  </a:lnTo>
                  <a:lnTo>
                    <a:pt x="115" y="34"/>
                  </a:lnTo>
                  <a:lnTo>
                    <a:pt x="115" y="0"/>
                  </a:lnTo>
                  <a:lnTo>
                    <a:pt x="508" y="129"/>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5" name="Freeform 1035">
              <a:extLst>
                <a:ext uri="{FF2B5EF4-FFF2-40B4-BE49-F238E27FC236}">
                  <a16:creationId xmlns:a16="http://schemas.microsoft.com/office/drawing/2014/main" id="{BBC2D17E-F078-4E78-99E1-ADCF0F1C5E59}"/>
                </a:ext>
              </a:extLst>
            </p:cNvPr>
            <p:cNvSpPr>
              <a:spLocks/>
            </p:cNvSpPr>
            <p:nvPr/>
          </p:nvSpPr>
          <p:spPr bwMode="auto">
            <a:xfrm>
              <a:off x="1729" y="1660"/>
              <a:ext cx="268" cy="99"/>
            </a:xfrm>
            <a:custGeom>
              <a:avLst/>
              <a:gdLst>
                <a:gd name="T0" fmla="*/ 1 w 536"/>
                <a:gd name="T1" fmla="*/ 1 h 197"/>
                <a:gd name="T2" fmla="*/ 1 w 536"/>
                <a:gd name="T3" fmla="*/ 1 h 197"/>
                <a:gd name="T4" fmla="*/ 1 w 536"/>
                <a:gd name="T5" fmla="*/ 1 h 197"/>
                <a:gd name="T6" fmla="*/ 0 w 536"/>
                <a:gd name="T7" fmla="*/ 1 h 197"/>
                <a:gd name="T8" fmla="*/ 1 w 536"/>
                <a:gd name="T9" fmla="*/ 1 h 197"/>
                <a:gd name="T10" fmla="*/ 1 w 536"/>
                <a:gd name="T11" fmla="*/ 0 h 197"/>
                <a:gd name="T12" fmla="*/ 1 w 536"/>
                <a:gd name="T13" fmla="*/ 1 h 1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6" h="197">
                  <a:moveTo>
                    <a:pt x="536" y="129"/>
                  </a:moveTo>
                  <a:lnTo>
                    <a:pt x="529" y="197"/>
                  </a:lnTo>
                  <a:lnTo>
                    <a:pt x="360" y="190"/>
                  </a:lnTo>
                  <a:lnTo>
                    <a:pt x="0" y="36"/>
                  </a:lnTo>
                  <a:lnTo>
                    <a:pt x="143" y="34"/>
                  </a:lnTo>
                  <a:lnTo>
                    <a:pt x="143" y="0"/>
                  </a:lnTo>
                  <a:lnTo>
                    <a:pt x="536" y="129"/>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6" name="Freeform 1036">
              <a:extLst>
                <a:ext uri="{FF2B5EF4-FFF2-40B4-BE49-F238E27FC236}">
                  <a16:creationId xmlns:a16="http://schemas.microsoft.com/office/drawing/2014/main" id="{3B25E33E-954E-4FAD-BE6B-0126DC605461}"/>
                </a:ext>
              </a:extLst>
            </p:cNvPr>
            <p:cNvSpPr>
              <a:spLocks/>
            </p:cNvSpPr>
            <p:nvPr/>
          </p:nvSpPr>
          <p:spPr bwMode="auto">
            <a:xfrm>
              <a:off x="1795" y="1443"/>
              <a:ext cx="374" cy="550"/>
            </a:xfrm>
            <a:custGeom>
              <a:avLst/>
              <a:gdLst>
                <a:gd name="T0" fmla="*/ 1 w 747"/>
                <a:gd name="T1" fmla="*/ 1 h 1099"/>
                <a:gd name="T2" fmla="*/ 1 w 747"/>
                <a:gd name="T3" fmla="*/ 1 h 1099"/>
                <a:gd name="T4" fmla="*/ 1 w 747"/>
                <a:gd name="T5" fmla="*/ 1 h 1099"/>
                <a:gd name="T6" fmla="*/ 1 w 747"/>
                <a:gd name="T7" fmla="*/ 1 h 1099"/>
                <a:gd name="T8" fmla="*/ 1 w 747"/>
                <a:gd name="T9" fmla="*/ 1 h 1099"/>
                <a:gd name="T10" fmla="*/ 1 w 747"/>
                <a:gd name="T11" fmla="*/ 1 h 1099"/>
                <a:gd name="T12" fmla="*/ 1 w 747"/>
                <a:gd name="T13" fmla="*/ 1 h 1099"/>
                <a:gd name="T14" fmla="*/ 1 w 747"/>
                <a:gd name="T15" fmla="*/ 1 h 1099"/>
                <a:gd name="T16" fmla="*/ 1 w 747"/>
                <a:gd name="T17" fmla="*/ 1 h 1099"/>
                <a:gd name="T18" fmla="*/ 1 w 747"/>
                <a:gd name="T19" fmla="*/ 1 h 1099"/>
                <a:gd name="T20" fmla="*/ 1 w 747"/>
                <a:gd name="T21" fmla="*/ 1 h 1099"/>
                <a:gd name="T22" fmla="*/ 1 w 747"/>
                <a:gd name="T23" fmla="*/ 1 h 1099"/>
                <a:gd name="T24" fmla="*/ 1 w 747"/>
                <a:gd name="T25" fmla="*/ 1 h 1099"/>
                <a:gd name="T26" fmla="*/ 1 w 747"/>
                <a:gd name="T27" fmla="*/ 1 h 1099"/>
                <a:gd name="T28" fmla="*/ 0 w 747"/>
                <a:gd name="T29" fmla="*/ 0 h 1099"/>
                <a:gd name="T30" fmla="*/ 1 w 747"/>
                <a:gd name="T31" fmla="*/ 1 h 10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47" h="1099">
                  <a:moveTo>
                    <a:pt x="17" y="218"/>
                  </a:moveTo>
                  <a:lnTo>
                    <a:pt x="396" y="340"/>
                  </a:lnTo>
                  <a:lnTo>
                    <a:pt x="396" y="415"/>
                  </a:lnTo>
                  <a:lnTo>
                    <a:pt x="214" y="395"/>
                  </a:lnTo>
                  <a:lnTo>
                    <a:pt x="17" y="320"/>
                  </a:lnTo>
                  <a:lnTo>
                    <a:pt x="17" y="449"/>
                  </a:lnTo>
                  <a:lnTo>
                    <a:pt x="390" y="571"/>
                  </a:lnTo>
                  <a:lnTo>
                    <a:pt x="383" y="646"/>
                  </a:lnTo>
                  <a:lnTo>
                    <a:pt x="233" y="625"/>
                  </a:lnTo>
                  <a:lnTo>
                    <a:pt x="3" y="528"/>
                  </a:lnTo>
                  <a:lnTo>
                    <a:pt x="10" y="700"/>
                  </a:lnTo>
                  <a:lnTo>
                    <a:pt x="747" y="1099"/>
                  </a:lnTo>
                  <a:lnTo>
                    <a:pt x="747" y="415"/>
                  </a:lnTo>
                  <a:lnTo>
                    <a:pt x="470" y="178"/>
                  </a:lnTo>
                  <a:lnTo>
                    <a:pt x="0" y="0"/>
                  </a:lnTo>
                  <a:lnTo>
                    <a:pt x="17" y="218"/>
                  </a:lnTo>
                  <a:close/>
                </a:path>
              </a:pathLst>
            </a:custGeom>
            <a:solidFill>
              <a:srgbClr val="E0A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7" name="Freeform 1037">
              <a:extLst>
                <a:ext uri="{FF2B5EF4-FFF2-40B4-BE49-F238E27FC236}">
                  <a16:creationId xmlns:a16="http://schemas.microsoft.com/office/drawing/2014/main" id="{A07C7AA9-FA55-445C-A0D1-20DA8C32AE3B}"/>
                </a:ext>
              </a:extLst>
            </p:cNvPr>
            <p:cNvSpPr>
              <a:spLocks/>
            </p:cNvSpPr>
            <p:nvPr/>
          </p:nvSpPr>
          <p:spPr bwMode="auto">
            <a:xfrm>
              <a:off x="1831" y="1119"/>
              <a:ext cx="92" cy="319"/>
            </a:xfrm>
            <a:custGeom>
              <a:avLst/>
              <a:gdLst>
                <a:gd name="T0" fmla="*/ 1 w 183"/>
                <a:gd name="T1" fmla="*/ 1 h 637"/>
                <a:gd name="T2" fmla="*/ 1 w 183"/>
                <a:gd name="T3" fmla="*/ 1 h 637"/>
                <a:gd name="T4" fmla="*/ 0 w 183"/>
                <a:gd name="T5" fmla="*/ 1 h 637"/>
                <a:gd name="T6" fmla="*/ 1 w 183"/>
                <a:gd name="T7" fmla="*/ 0 h 637"/>
                <a:gd name="T8" fmla="*/ 1 w 183"/>
                <a:gd name="T9" fmla="*/ 1 h 6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3" h="637">
                  <a:moveTo>
                    <a:pt x="183" y="54"/>
                  </a:moveTo>
                  <a:lnTo>
                    <a:pt x="108" y="604"/>
                  </a:lnTo>
                  <a:lnTo>
                    <a:pt x="0" y="637"/>
                  </a:lnTo>
                  <a:lnTo>
                    <a:pt x="108" y="0"/>
                  </a:lnTo>
                  <a:lnTo>
                    <a:pt x="183" y="54"/>
                  </a:lnTo>
                  <a:close/>
                </a:path>
              </a:pathLst>
            </a:custGeom>
            <a:solidFill>
              <a:srgbClr val="E0A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8" name="Freeform 1038">
              <a:extLst>
                <a:ext uri="{FF2B5EF4-FFF2-40B4-BE49-F238E27FC236}">
                  <a16:creationId xmlns:a16="http://schemas.microsoft.com/office/drawing/2014/main" id="{14ED6E1B-A9AA-4B78-A542-874056E56174}"/>
                </a:ext>
              </a:extLst>
            </p:cNvPr>
            <p:cNvSpPr>
              <a:spLocks/>
            </p:cNvSpPr>
            <p:nvPr/>
          </p:nvSpPr>
          <p:spPr bwMode="auto">
            <a:xfrm>
              <a:off x="1882" y="1051"/>
              <a:ext cx="406" cy="106"/>
            </a:xfrm>
            <a:custGeom>
              <a:avLst/>
              <a:gdLst>
                <a:gd name="T0" fmla="*/ 0 w 813"/>
                <a:gd name="T1" fmla="*/ 1 h 211"/>
                <a:gd name="T2" fmla="*/ 0 w 813"/>
                <a:gd name="T3" fmla="*/ 1 h 211"/>
                <a:gd name="T4" fmla="*/ 0 w 813"/>
                <a:gd name="T5" fmla="*/ 0 h 211"/>
                <a:gd name="T6" fmla="*/ 0 w 813"/>
                <a:gd name="T7" fmla="*/ 1 h 211"/>
                <a:gd name="T8" fmla="*/ 0 w 813"/>
                <a:gd name="T9" fmla="*/ 1 h 211"/>
                <a:gd name="T10" fmla="*/ 0 w 813"/>
                <a:gd name="T11" fmla="*/ 1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3" h="211">
                  <a:moveTo>
                    <a:pt x="813" y="61"/>
                  </a:moveTo>
                  <a:lnTo>
                    <a:pt x="813" y="35"/>
                  </a:lnTo>
                  <a:lnTo>
                    <a:pt x="745" y="0"/>
                  </a:lnTo>
                  <a:lnTo>
                    <a:pt x="0" y="150"/>
                  </a:lnTo>
                  <a:lnTo>
                    <a:pt x="75" y="211"/>
                  </a:lnTo>
                  <a:lnTo>
                    <a:pt x="813" y="61"/>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9" name="Freeform 1039">
              <a:extLst>
                <a:ext uri="{FF2B5EF4-FFF2-40B4-BE49-F238E27FC236}">
                  <a16:creationId xmlns:a16="http://schemas.microsoft.com/office/drawing/2014/main" id="{8B59B7D2-F3E8-4AEC-99B5-D71FF88992A9}"/>
                </a:ext>
              </a:extLst>
            </p:cNvPr>
            <p:cNvSpPr>
              <a:spLocks/>
            </p:cNvSpPr>
            <p:nvPr/>
          </p:nvSpPr>
          <p:spPr bwMode="auto">
            <a:xfrm>
              <a:off x="1885" y="1078"/>
              <a:ext cx="390" cy="336"/>
            </a:xfrm>
            <a:custGeom>
              <a:avLst/>
              <a:gdLst>
                <a:gd name="T0" fmla="*/ 1 w 779"/>
                <a:gd name="T1" fmla="*/ 1 h 672"/>
                <a:gd name="T2" fmla="*/ 1 w 779"/>
                <a:gd name="T3" fmla="*/ 0 h 672"/>
                <a:gd name="T4" fmla="*/ 1 w 779"/>
                <a:gd name="T5" fmla="*/ 1 h 672"/>
                <a:gd name="T6" fmla="*/ 0 w 779"/>
                <a:gd name="T7" fmla="*/ 1 h 672"/>
                <a:gd name="T8" fmla="*/ 1 w 779"/>
                <a:gd name="T9" fmla="*/ 1 h 6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9" h="672">
                  <a:moveTo>
                    <a:pt x="650" y="461"/>
                  </a:moveTo>
                  <a:lnTo>
                    <a:pt x="779" y="0"/>
                  </a:lnTo>
                  <a:lnTo>
                    <a:pt x="75" y="171"/>
                  </a:lnTo>
                  <a:lnTo>
                    <a:pt x="0" y="672"/>
                  </a:lnTo>
                  <a:lnTo>
                    <a:pt x="650" y="461"/>
                  </a:lnTo>
                  <a:close/>
                </a:path>
              </a:pathLst>
            </a:custGeom>
            <a:solidFill>
              <a:srgbClr val="FFF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0" name="Freeform 1040">
              <a:extLst>
                <a:ext uri="{FF2B5EF4-FFF2-40B4-BE49-F238E27FC236}">
                  <a16:creationId xmlns:a16="http://schemas.microsoft.com/office/drawing/2014/main" id="{B5A7F9B9-67E0-4DC9-B81A-F7C7A5127ED2}"/>
                </a:ext>
              </a:extLst>
            </p:cNvPr>
            <p:cNvSpPr>
              <a:spLocks/>
            </p:cNvSpPr>
            <p:nvPr/>
          </p:nvSpPr>
          <p:spPr bwMode="auto">
            <a:xfrm>
              <a:off x="1950" y="1349"/>
              <a:ext cx="406" cy="150"/>
            </a:xfrm>
            <a:custGeom>
              <a:avLst/>
              <a:gdLst>
                <a:gd name="T0" fmla="*/ 0 w 813"/>
                <a:gd name="T1" fmla="*/ 1 h 298"/>
                <a:gd name="T2" fmla="*/ 0 w 813"/>
                <a:gd name="T3" fmla="*/ 1 h 298"/>
                <a:gd name="T4" fmla="*/ 0 w 813"/>
                <a:gd name="T5" fmla="*/ 1 h 298"/>
                <a:gd name="T6" fmla="*/ 0 w 813"/>
                <a:gd name="T7" fmla="*/ 0 h 298"/>
                <a:gd name="T8" fmla="*/ 0 w 813"/>
                <a:gd name="T9" fmla="*/ 1 h 2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3" h="298">
                  <a:moveTo>
                    <a:pt x="0" y="169"/>
                  </a:moveTo>
                  <a:lnTo>
                    <a:pt x="372" y="298"/>
                  </a:lnTo>
                  <a:lnTo>
                    <a:pt x="813" y="94"/>
                  </a:lnTo>
                  <a:lnTo>
                    <a:pt x="493" y="0"/>
                  </a:lnTo>
                  <a:lnTo>
                    <a:pt x="0" y="169"/>
                  </a:lnTo>
                  <a:close/>
                </a:path>
              </a:pathLst>
            </a:custGeom>
            <a:solidFill>
              <a:srgbClr val="B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1" name="Freeform 1041">
              <a:extLst>
                <a:ext uri="{FF2B5EF4-FFF2-40B4-BE49-F238E27FC236}">
                  <a16:creationId xmlns:a16="http://schemas.microsoft.com/office/drawing/2014/main" id="{0F601472-AC12-4A5D-AC89-087B49860C8F}"/>
                </a:ext>
              </a:extLst>
            </p:cNvPr>
            <p:cNvSpPr>
              <a:spLocks/>
            </p:cNvSpPr>
            <p:nvPr/>
          </p:nvSpPr>
          <p:spPr bwMode="auto">
            <a:xfrm>
              <a:off x="2083" y="1362"/>
              <a:ext cx="174" cy="62"/>
            </a:xfrm>
            <a:custGeom>
              <a:avLst/>
              <a:gdLst>
                <a:gd name="T0" fmla="*/ 0 w 350"/>
                <a:gd name="T1" fmla="*/ 0 h 125"/>
                <a:gd name="T2" fmla="*/ 0 w 350"/>
                <a:gd name="T3" fmla="*/ 0 h 125"/>
                <a:gd name="T4" fmla="*/ 0 w 350"/>
                <a:gd name="T5" fmla="*/ 0 h 125"/>
                <a:gd name="T6" fmla="*/ 0 w 350"/>
                <a:gd name="T7" fmla="*/ 0 h 125"/>
                <a:gd name="T8" fmla="*/ 0 w 350"/>
                <a:gd name="T9" fmla="*/ 0 h 1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0" h="125">
                  <a:moveTo>
                    <a:pt x="0" y="38"/>
                  </a:moveTo>
                  <a:lnTo>
                    <a:pt x="100" y="0"/>
                  </a:lnTo>
                  <a:lnTo>
                    <a:pt x="350" y="84"/>
                  </a:lnTo>
                  <a:lnTo>
                    <a:pt x="282" y="125"/>
                  </a:lnTo>
                  <a:lnTo>
                    <a:pt x="0" y="38"/>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2" name="Freeform 1042">
              <a:extLst>
                <a:ext uri="{FF2B5EF4-FFF2-40B4-BE49-F238E27FC236}">
                  <a16:creationId xmlns:a16="http://schemas.microsoft.com/office/drawing/2014/main" id="{3C888C8B-2BC6-4FA6-A105-19DD6E69E451}"/>
                </a:ext>
              </a:extLst>
            </p:cNvPr>
            <p:cNvSpPr>
              <a:spLocks/>
            </p:cNvSpPr>
            <p:nvPr/>
          </p:nvSpPr>
          <p:spPr bwMode="auto">
            <a:xfrm>
              <a:off x="1718" y="1040"/>
              <a:ext cx="818" cy="970"/>
            </a:xfrm>
            <a:custGeom>
              <a:avLst/>
              <a:gdLst>
                <a:gd name="T0" fmla="*/ 1 w 1635"/>
                <a:gd name="T1" fmla="*/ 0 h 1941"/>
                <a:gd name="T2" fmla="*/ 1 w 1635"/>
                <a:gd name="T3" fmla="*/ 0 h 1941"/>
                <a:gd name="T4" fmla="*/ 1 w 1635"/>
                <a:gd name="T5" fmla="*/ 0 h 1941"/>
                <a:gd name="T6" fmla="*/ 1 w 1635"/>
                <a:gd name="T7" fmla="*/ 0 h 1941"/>
                <a:gd name="T8" fmla="*/ 1 w 1635"/>
                <a:gd name="T9" fmla="*/ 0 h 1941"/>
                <a:gd name="T10" fmla="*/ 1 w 1635"/>
                <a:gd name="T11" fmla="*/ 0 h 1941"/>
                <a:gd name="T12" fmla="*/ 1 w 1635"/>
                <a:gd name="T13" fmla="*/ 0 h 1941"/>
                <a:gd name="T14" fmla="*/ 1 w 1635"/>
                <a:gd name="T15" fmla="*/ 0 h 1941"/>
                <a:gd name="T16" fmla="*/ 1 w 1635"/>
                <a:gd name="T17" fmla="*/ 0 h 1941"/>
                <a:gd name="T18" fmla="*/ 1 w 1635"/>
                <a:gd name="T19" fmla="*/ 0 h 1941"/>
                <a:gd name="T20" fmla="*/ 1 w 1635"/>
                <a:gd name="T21" fmla="*/ 0 h 1941"/>
                <a:gd name="T22" fmla="*/ 1 w 1635"/>
                <a:gd name="T23" fmla="*/ 0 h 1941"/>
                <a:gd name="T24" fmla="*/ 1 w 1635"/>
                <a:gd name="T25" fmla="*/ 0 h 1941"/>
                <a:gd name="T26" fmla="*/ 1 w 1635"/>
                <a:gd name="T27" fmla="*/ 0 h 1941"/>
                <a:gd name="T28" fmla="*/ 1 w 1635"/>
                <a:gd name="T29" fmla="*/ 0 h 1941"/>
                <a:gd name="T30" fmla="*/ 1 w 1635"/>
                <a:gd name="T31" fmla="*/ 0 h 1941"/>
                <a:gd name="T32" fmla="*/ 1 w 1635"/>
                <a:gd name="T33" fmla="*/ 0 h 1941"/>
                <a:gd name="T34" fmla="*/ 1 w 1635"/>
                <a:gd name="T35" fmla="*/ 0 h 1941"/>
                <a:gd name="T36" fmla="*/ 1 w 1635"/>
                <a:gd name="T37" fmla="*/ 0 h 1941"/>
                <a:gd name="T38" fmla="*/ 1 w 1635"/>
                <a:gd name="T39" fmla="*/ 0 h 1941"/>
                <a:gd name="T40" fmla="*/ 1 w 1635"/>
                <a:gd name="T41" fmla="*/ 0 h 1941"/>
                <a:gd name="T42" fmla="*/ 1 w 1635"/>
                <a:gd name="T43" fmla="*/ 0 h 1941"/>
                <a:gd name="T44" fmla="*/ 1 w 1635"/>
                <a:gd name="T45" fmla="*/ 0 h 1941"/>
                <a:gd name="T46" fmla="*/ 1 w 1635"/>
                <a:gd name="T47" fmla="*/ 0 h 1941"/>
                <a:gd name="T48" fmla="*/ 1 w 1635"/>
                <a:gd name="T49" fmla="*/ 0 h 1941"/>
                <a:gd name="T50" fmla="*/ 1 w 1635"/>
                <a:gd name="T51" fmla="*/ 0 h 1941"/>
                <a:gd name="T52" fmla="*/ 1 w 1635"/>
                <a:gd name="T53" fmla="*/ 0 h 1941"/>
                <a:gd name="T54" fmla="*/ 1 w 1635"/>
                <a:gd name="T55" fmla="*/ 0 h 1941"/>
                <a:gd name="T56" fmla="*/ 1 w 1635"/>
                <a:gd name="T57" fmla="*/ 0 h 1941"/>
                <a:gd name="T58" fmla="*/ 1 w 1635"/>
                <a:gd name="T59" fmla="*/ 0 h 1941"/>
                <a:gd name="T60" fmla="*/ 1 w 1635"/>
                <a:gd name="T61" fmla="*/ 0 h 1941"/>
                <a:gd name="T62" fmla="*/ 1 w 1635"/>
                <a:gd name="T63" fmla="*/ 0 h 1941"/>
                <a:gd name="T64" fmla="*/ 1 w 1635"/>
                <a:gd name="T65" fmla="*/ 0 h 1941"/>
                <a:gd name="T66" fmla="*/ 1 w 1635"/>
                <a:gd name="T67" fmla="*/ 0 h 1941"/>
                <a:gd name="T68" fmla="*/ 1 w 1635"/>
                <a:gd name="T69" fmla="*/ 0 h 1941"/>
                <a:gd name="T70" fmla="*/ 1 w 1635"/>
                <a:gd name="T71" fmla="*/ 0 h 1941"/>
                <a:gd name="T72" fmla="*/ 1 w 1635"/>
                <a:gd name="T73" fmla="*/ 0 h 1941"/>
                <a:gd name="T74" fmla="*/ 1 w 1635"/>
                <a:gd name="T75" fmla="*/ 0 h 1941"/>
                <a:gd name="T76" fmla="*/ 1 w 1635"/>
                <a:gd name="T77" fmla="*/ 0 h 1941"/>
                <a:gd name="T78" fmla="*/ 1 w 1635"/>
                <a:gd name="T79" fmla="*/ 0 h 1941"/>
                <a:gd name="T80" fmla="*/ 1 w 1635"/>
                <a:gd name="T81" fmla="*/ 0 h 1941"/>
                <a:gd name="T82" fmla="*/ 1 w 1635"/>
                <a:gd name="T83" fmla="*/ 0 h 1941"/>
                <a:gd name="T84" fmla="*/ 1 w 1635"/>
                <a:gd name="T85" fmla="*/ 0 h 1941"/>
                <a:gd name="T86" fmla="*/ 1 w 1635"/>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35" h="1941">
                  <a:moveTo>
                    <a:pt x="1543" y="713"/>
                  </a:moveTo>
                  <a:lnTo>
                    <a:pt x="1233" y="868"/>
                  </a:lnTo>
                  <a:lnTo>
                    <a:pt x="1278" y="919"/>
                  </a:lnTo>
                  <a:lnTo>
                    <a:pt x="1215" y="948"/>
                  </a:lnTo>
                  <a:lnTo>
                    <a:pt x="1274" y="1038"/>
                  </a:lnTo>
                  <a:lnTo>
                    <a:pt x="1522" y="901"/>
                  </a:lnTo>
                  <a:lnTo>
                    <a:pt x="1522" y="1084"/>
                  </a:lnTo>
                  <a:lnTo>
                    <a:pt x="956" y="1419"/>
                  </a:lnTo>
                  <a:lnTo>
                    <a:pt x="956" y="1722"/>
                  </a:lnTo>
                  <a:lnTo>
                    <a:pt x="1541" y="1373"/>
                  </a:lnTo>
                  <a:lnTo>
                    <a:pt x="1523" y="1343"/>
                  </a:lnTo>
                  <a:lnTo>
                    <a:pt x="991" y="1662"/>
                  </a:lnTo>
                  <a:lnTo>
                    <a:pt x="991" y="1439"/>
                  </a:lnTo>
                  <a:lnTo>
                    <a:pt x="1556" y="1104"/>
                  </a:lnTo>
                  <a:lnTo>
                    <a:pt x="1556" y="843"/>
                  </a:lnTo>
                  <a:lnTo>
                    <a:pt x="1285" y="993"/>
                  </a:lnTo>
                  <a:lnTo>
                    <a:pt x="1265" y="962"/>
                  </a:lnTo>
                  <a:lnTo>
                    <a:pt x="1334" y="932"/>
                  </a:lnTo>
                  <a:lnTo>
                    <a:pt x="1287" y="878"/>
                  </a:lnTo>
                  <a:lnTo>
                    <a:pt x="1534" y="756"/>
                  </a:lnTo>
                  <a:lnTo>
                    <a:pt x="1602" y="826"/>
                  </a:lnTo>
                  <a:lnTo>
                    <a:pt x="1602" y="1475"/>
                  </a:lnTo>
                  <a:lnTo>
                    <a:pt x="910" y="1903"/>
                  </a:lnTo>
                  <a:lnTo>
                    <a:pt x="744" y="1817"/>
                  </a:lnTo>
                  <a:lnTo>
                    <a:pt x="744" y="1632"/>
                  </a:lnTo>
                  <a:lnTo>
                    <a:pt x="905" y="1709"/>
                  </a:lnTo>
                  <a:lnTo>
                    <a:pt x="905" y="1290"/>
                  </a:lnTo>
                  <a:lnTo>
                    <a:pt x="651" y="1044"/>
                  </a:lnTo>
                  <a:lnTo>
                    <a:pt x="651" y="1760"/>
                  </a:lnTo>
                  <a:lnTo>
                    <a:pt x="178" y="1493"/>
                  </a:lnTo>
                  <a:lnTo>
                    <a:pt x="178" y="1334"/>
                  </a:lnTo>
                  <a:lnTo>
                    <a:pt x="88" y="1282"/>
                  </a:lnTo>
                  <a:lnTo>
                    <a:pt x="181" y="1278"/>
                  </a:lnTo>
                  <a:lnTo>
                    <a:pt x="181" y="1112"/>
                  </a:lnTo>
                  <a:lnTo>
                    <a:pt x="85" y="1063"/>
                  </a:lnTo>
                  <a:lnTo>
                    <a:pt x="181" y="1063"/>
                  </a:lnTo>
                  <a:lnTo>
                    <a:pt x="181" y="810"/>
                  </a:lnTo>
                  <a:lnTo>
                    <a:pt x="912" y="580"/>
                  </a:lnTo>
                  <a:lnTo>
                    <a:pt x="1065" y="84"/>
                  </a:lnTo>
                  <a:lnTo>
                    <a:pt x="392" y="231"/>
                  </a:lnTo>
                  <a:lnTo>
                    <a:pt x="324" y="654"/>
                  </a:lnTo>
                  <a:lnTo>
                    <a:pt x="265" y="674"/>
                  </a:lnTo>
                  <a:lnTo>
                    <a:pt x="346" y="177"/>
                  </a:lnTo>
                  <a:lnTo>
                    <a:pt x="1074" y="35"/>
                  </a:lnTo>
                  <a:lnTo>
                    <a:pt x="1120" y="60"/>
                  </a:lnTo>
                  <a:lnTo>
                    <a:pt x="969" y="555"/>
                  </a:lnTo>
                  <a:lnTo>
                    <a:pt x="1447" y="692"/>
                  </a:lnTo>
                  <a:lnTo>
                    <a:pt x="1132" y="848"/>
                  </a:lnTo>
                  <a:lnTo>
                    <a:pt x="1145" y="883"/>
                  </a:lnTo>
                  <a:lnTo>
                    <a:pt x="928" y="995"/>
                  </a:lnTo>
                  <a:lnTo>
                    <a:pt x="1028" y="1089"/>
                  </a:lnTo>
                  <a:lnTo>
                    <a:pt x="1171" y="1014"/>
                  </a:lnTo>
                  <a:lnTo>
                    <a:pt x="1191" y="1045"/>
                  </a:lnTo>
                  <a:lnTo>
                    <a:pt x="910" y="1207"/>
                  </a:lnTo>
                  <a:lnTo>
                    <a:pt x="713" y="1013"/>
                  </a:lnTo>
                  <a:lnTo>
                    <a:pt x="1322" y="712"/>
                  </a:lnTo>
                  <a:lnTo>
                    <a:pt x="951" y="599"/>
                  </a:lnTo>
                  <a:lnTo>
                    <a:pt x="787" y="651"/>
                  </a:lnTo>
                  <a:lnTo>
                    <a:pt x="1053" y="736"/>
                  </a:lnTo>
                  <a:lnTo>
                    <a:pt x="1018" y="754"/>
                  </a:lnTo>
                  <a:lnTo>
                    <a:pt x="747" y="669"/>
                  </a:lnTo>
                  <a:lnTo>
                    <a:pt x="388" y="790"/>
                  </a:lnTo>
                  <a:lnTo>
                    <a:pt x="733" y="901"/>
                  </a:lnTo>
                  <a:lnTo>
                    <a:pt x="604" y="963"/>
                  </a:lnTo>
                  <a:lnTo>
                    <a:pt x="261" y="835"/>
                  </a:lnTo>
                  <a:lnTo>
                    <a:pt x="261" y="1060"/>
                  </a:lnTo>
                  <a:lnTo>
                    <a:pt x="539" y="1159"/>
                  </a:lnTo>
                  <a:lnTo>
                    <a:pt x="539" y="1198"/>
                  </a:lnTo>
                  <a:lnTo>
                    <a:pt x="414" y="1191"/>
                  </a:lnTo>
                  <a:lnTo>
                    <a:pt x="248" y="1138"/>
                  </a:lnTo>
                  <a:lnTo>
                    <a:pt x="248" y="1288"/>
                  </a:lnTo>
                  <a:lnTo>
                    <a:pt x="519" y="1393"/>
                  </a:lnTo>
                  <a:lnTo>
                    <a:pt x="519" y="1431"/>
                  </a:lnTo>
                  <a:lnTo>
                    <a:pt x="388" y="1412"/>
                  </a:lnTo>
                  <a:lnTo>
                    <a:pt x="231" y="1349"/>
                  </a:lnTo>
                  <a:lnTo>
                    <a:pt x="218" y="1380"/>
                  </a:lnTo>
                  <a:lnTo>
                    <a:pt x="380" y="1446"/>
                  </a:lnTo>
                  <a:lnTo>
                    <a:pt x="553" y="1469"/>
                  </a:lnTo>
                  <a:lnTo>
                    <a:pt x="553" y="1370"/>
                  </a:lnTo>
                  <a:lnTo>
                    <a:pt x="281" y="1265"/>
                  </a:lnTo>
                  <a:lnTo>
                    <a:pt x="281" y="1185"/>
                  </a:lnTo>
                  <a:lnTo>
                    <a:pt x="407" y="1225"/>
                  </a:lnTo>
                  <a:lnTo>
                    <a:pt x="573" y="1234"/>
                  </a:lnTo>
                  <a:lnTo>
                    <a:pt x="573" y="1136"/>
                  </a:lnTo>
                  <a:lnTo>
                    <a:pt x="294" y="1037"/>
                  </a:lnTo>
                  <a:lnTo>
                    <a:pt x="294" y="885"/>
                  </a:lnTo>
                  <a:lnTo>
                    <a:pt x="606" y="999"/>
                  </a:lnTo>
                  <a:lnTo>
                    <a:pt x="823" y="895"/>
                  </a:lnTo>
                  <a:lnTo>
                    <a:pt x="490" y="788"/>
                  </a:lnTo>
                  <a:lnTo>
                    <a:pt x="748" y="705"/>
                  </a:lnTo>
                  <a:lnTo>
                    <a:pt x="1021" y="790"/>
                  </a:lnTo>
                  <a:lnTo>
                    <a:pt x="1143" y="729"/>
                  </a:lnTo>
                  <a:lnTo>
                    <a:pt x="899" y="651"/>
                  </a:lnTo>
                  <a:lnTo>
                    <a:pt x="951" y="635"/>
                  </a:lnTo>
                  <a:lnTo>
                    <a:pt x="1231" y="719"/>
                  </a:lnTo>
                  <a:lnTo>
                    <a:pt x="656" y="1003"/>
                  </a:lnTo>
                  <a:lnTo>
                    <a:pt x="905" y="1250"/>
                  </a:lnTo>
                  <a:lnTo>
                    <a:pt x="1241" y="1056"/>
                  </a:lnTo>
                  <a:lnTo>
                    <a:pt x="1182" y="970"/>
                  </a:lnTo>
                  <a:lnTo>
                    <a:pt x="1034" y="1048"/>
                  </a:lnTo>
                  <a:lnTo>
                    <a:pt x="985" y="1003"/>
                  </a:lnTo>
                  <a:lnTo>
                    <a:pt x="1188" y="899"/>
                  </a:lnTo>
                  <a:lnTo>
                    <a:pt x="1174" y="864"/>
                  </a:lnTo>
                  <a:lnTo>
                    <a:pt x="1537" y="684"/>
                  </a:lnTo>
                  <a:lnTo>
                    <a:pt x="1012" y="532"/>
                  </a:lnTo>
                  <a:lnTo>
                    <a:pt x="1160" y="44"/>
                  </a:lnTo>
                  <a:lnTo>
                    <a:pt x="1080" y="0"/>
                  </a:lnTo>
                  <a:lnTo>
                    <a:pt x="316" y="147"/>
                  </a:lnTo>
                  <a:lnTo>
                    <a:pt x="224" y="724"/>
                  </a:lnTo>
                  <a:lnTo>
                    <a:pt x="354" y="680"/>
                  </a:lnTo>
                  <a:lnTo>
                    <a:pt x="422" y="259"/>
                  </a:lnTo>
                  <a:lnTo>
                    <a:pt x="1016" y="126"/>
                  </a:lnTo>
                  <a:lnTo>
                    <a:pt x="884" y="553"/>
                  </a:lnTo>
                  <a:lnTo>
                    <a:pt x="148" y="786"/>
                  </a:lnTo>
                  <a:lnTo>
                    <a:pt x="148" y="1029"/>
                  </a:lnTo>
                  <a:lnTo>
                    <a:pt x="8" y="1029"/>
                  </a:lnTo>
                  <a:lnTo>
                    <a:pt x="7" y="1061"/>
                  </a:lnTo>
                  <a:lnTo>
                    <a:pt x="148" y="1132"/>
                  </a:lnTo>
                  <a:lnTo>
                    <a:pt x="148" y="1243"/>
                  </a:lnTo>
                  <a:lnTo>
                    <a:pt x="2" y="1249"/>
                  </a:lnTo>
                  <a:lnTo>
                    <a:pt x="0" y="1288"/>
                  </a:lnTo>
                  <a:lnTo>
                    <a:pt x="144" y="1363"/>
                  </a:lnTo>
                  <a:lnTo>
                    <a:pt x="144" y="1513"/>
                  </a:lnTo>
                  <a:lnTo>
                    <a:pt x="686" y="1818"/>
                  </a:lnTo>
                  <a:lnTo>
                    <a:pt x="686" y="1124"/>
                  </a:lnTo>
                  <a:lnTo>
                    <a:pt x="870" y="1304"/>
                  </a:lnTo>
                  <a:lnTo>
                    <a:pt x="870" y="1655"/>
                  </a:lnTo>
                  <a:lnTo>
                    <a:pt x="711" y="1579"/>
                  </a:lnTo>
                  <a:lnTo>
                    <a:pt x="711" y="1837"/>
                  </a:lnTo>
                  <a:lnTo>
                    <a:pt x="912" y="1941"/>
                  </a:lnTo>
                  <a:lnTo>
                    <a:pt x="1635" y="1493"/>
                  </a:lnTo>
                  <a:lnTo>
                    <a:pt x="1635" y="815"/>
                  </a:lnTo>
                  <a:lnTo>
                    <a:pt x="1543" y="7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3" name="Freeform 1043">
              <a:extLst>
                <a:ext uri="{FF2B5EF4-FFF2-40B4-BE49-F238E27FC236}">
                  <a16:creationId xmlns:a16="http://schemas.microsoft.com/office/drawing/2014/main" id="{03DE5C4F-ADFA-4429-84EA-F8DCF4E28E81}"/>
                </a:ext>
              </a:extLst>
            </p:cNvPr>
            <p:cNvSpPr>
              <a:spLocks/>
            </p:cNvSpPr>
            <p:nvPr/>
          </p:nvSpPr>
          <p:spPr bwMode="auto">
            <a:xfrm>
              <a:off x="1858" y="1542"/>
              <a:ext cx="122" cy="61"/>
            </a:xfrm>
            <a:custGeom>
              <a:avLst/>
              <a:gdLst>
                <a:gd name="T0" fmla="*/ 1 w 244"/>
                <a:gd name="T1" fmla="*/ 1 h 122"/>
                <a:gd name="T2" fmla="*/ 1 w 244"/>
                <a:gd name="T3" fmla="*/ 1 h 122"/>
                <a:gd name="T4" fmla="*/ 0 w 244"/>
                <a:gd name="T5" fmla="*/ 0 h 122"/>
                <a:gd name="T6" fmla="*/ 0 w 244"/>
                <a:gd name="T7" fmla="*/ 1 h 122"/>
                <a:gd name="T8" fmla="*/ 1 w 244"/>
                <a:gd name="T9" fmla="*/ 1 h 1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 h="122">
                  <a:moveTo>
                    <a:pt x="244" y="122"/>
                  </a:moveTo>
                  <a:lnTo>
                    <a:pt x="244" y="81"/>
                  </a:lnTo>
                  <a:lnTo>
                    <a:pt x="0" y="0"/>
                  </a:lnTo>
                  <a:lnTo>
                    <a:pt x="0" y="34"/>
                  </a:lnTo>
                  <a:lnTo>
                    <a:pt x="244"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4" name="Freeform 1044">
              <a:extLst>
                <a:ext uri="{FF2B5EF4-FFF2-40B4-BE49-F238E27FC236}">
                  <a16:creationId xmlns:a16="http://schemas.microsoft.com/office/drawing/2014/main" id="{2CE98214-3A50-4E70-B0D6-44D7E0159CB5}"/>
                </a:ext>
              </a:extLst>
            </p:cNvPr>
            <p:cNvSpPr>
              <a:spLocks/>
            </p:cNvSpPr>
            <p:nvPr/>
          </p:nvSpPr>
          <p:spPr bwMode="auto">
            <a:xfrm>
              <a:off x="1858" y="1657"/>
              <a:ext cx="122" cy="61"/>
            </a:xfrm>
            <a:custGeom>
              <a:avLst/>
              <a:gdLst>
                <a:gd name="T0" fmla="*/ 1 w 244"/>
                <a:gd name="T1" fmla="*/ 1 h 122"/>
                <a:gd name="T2" fmla="*/ 1 w 244"/>
                <a:gd name="T3" fmla="*/ 1 h 122"/>
                <a:gd name="T4" fmla="*/ 0 w 244"/>
                <a:gd name="T5" fmla="*/ 0 h 122"/>
                <a:gd name="T6" fmla="*/ 0 w 244"/>
                <a:gd name="T7" fmla="*/ 1 h 122"/>
                <a:gd name="T8" fmla="*/ 1 w 244"/>
                <a:gd name="T9" fmla="*/ 1 h 1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 h="122">
                  <a:moveTo>
                    <a:pt x="244" y="122"/>
                  </a:moveTo>
                  <a:lnTo>
                    <a:pt x="244" y="82"/>
                  </a:lnTo>
                  <a:lnTo>
                    <a:pt x="0" y="0"/>
                  </a:lnTo>
                  <a:lnTo>
                    <a:pt x="0" y="35"/>
                  </a:lnTo>
                  <a:lnTo>
                    <a:pt x="244"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5" name="Freeform 1045">
              <a:extLst>
                <a:ext uri="{FF2B5EF4-FFF2-40B4-BE49-F238E27FC236}">
                  <a16:creationId xmlns:a16="http://schemas.microsoft.com/office/drawing/2014/main" id="{BF94005B-D53D-4FD6-B29C-EA5D5FFB8A8F}"/>
                </a:ext>
              </a:extLst>
            </p:cNvPr>
            <p:cNvSpPr>
              <a:spLocks/>
            </p:cNvSpPr>
            <p:nvPr/>
          </p:nvSpPr>
          <p:spPr bwMode="auto">
            <a:xfrm>
              <a:off x="2300" y="1092"/>
              <a:ext cx="107" cy="149"/>
            </a:xfrm>
            <a:custGeom>
              <a:avLst/>
              <a:gdLst>
                <a:gd name="T0" fmla="*/ 1 w 213"/>
                <a:gd name="T1" fmla="*/ 1 h 298"/>
                <a:gd name="T2" fmla="*/ 1 w 213"/>
                <a:gd name="T3" fmla="*/ 1 h 298"/>
                <a:gd name="T4" fmla="*/ 1 w 213"/>
                <a:gd name="T5" fmla="*/ 0 h 298"/>
                <a:gd name="T6" fmla="*/ 0 w 213"/>
                <a:gd name="T7" fmla="*/ 1 h 298"/>
                <a:gd name="T8" fmla="*/ 1 w 213"/>
                <a:gd name="T9" fmla="*/ 1 h 2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3" h="298">
                  <a:moveTo>
                    <a:pt x="35" y="298"/>
                  </a:moveTo>
                  <a:lnTo>
                    <a:pt x="213" y="22"/>
                  </a:lnTo>
                  <a:lnTo>
                    <a:pt x="180" y="0"/>
                  </a:lnTo>
                  <a:lnTo>
                    <a:pt x="0" y="275"/>
                  </a:lnTo>
                  <a:lnTo>
                    <a:pt x="35" y="298"/>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6" name="Freeform 1046">
              <a:extLst>
                <a:ext uri="{FF2B5EF4-FFF2-40B4-BE49-F238E27FC236}">
                  <a16:creationId xmlns:a16="http://schemas.microsoft.com/office/drawing/2014/main" id="{B3E8C38A-D62A-4294-BC52-0E9CDA613AEC}"/>
                </a:ext>
              </a:extLst>
            </p:cNvPr>
            <p:cNvSpPr>
              <a:spLocks/>
            </p:cNvSpPr>
            <p:nvPr/>
          </p:nvSpPr>
          <p:spPr bwMode="auto">
            <a:xfrm>
              <a:off x="2355" y="1153"/>
              <a:ext cx="178" cy="115"/>
            </a:xfrm>
            <a:custGeom>
              <a:avLst/>
              <a:gdLst>
                <a:gd name="T0" fmla="*/ 1 w 356"/>
                <a:gd name="T1" fmla="*/ 0 h 232"/>
                <a:gd name="T2" fmla="*/ 1 w 356"/>
                <a:gd name="T3" fmla="*/ 0 h 232"/>
                <a:gd name="T4" fmla="*/ 1 w 356"/>
                <a:gd name="T5" fmla="*/ 0 h 232"/>
                <a:gd name="T6" fmla="*/ 0 w 356"/>
                <a:gd name="T7" fmla="*/ 0 h 232"/>
                <a:gd name="T8" fmla="*/ 1 w 356"/>
                <a:gd name="T9" fmla="*/ 0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232">
                  <a:moveTo>
                    <a:pt x="18" y="232"/>
                  </a:moveTo>
                  <a:lnTo>
                    <a:pt x="356" y="37"/>
                  </a:lnTo>
                  <a:lnTo>
                    <a:pt x="339" y="0"/>
                  </a:lnTo>
                  <a:lnTo>
                    <a:pt x="0" y="195"/>
                  </a:lnTo>
                  <a:lnTo>
                    <a:pt x="18" y="232"/>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7" name="Freeform 1047">
              <a:extLst>
                <a:ext uri="{FF2B5EF4-FFF2-40B4-BE49-F238E27FC236}">
                  <a16:creationId xmlns:a16="http://schemas.microsoft.com/office/drawing/2014/main" id="{D24C50CA-9AB9-4DB7-9445-E97CD41BCD7B}"/>
                </a:ext>
              </a:extLst>
            </p:cNvPr>
            <p:cNvSpPr>
              <a:spLocks/>
            </p:cNvSpPr>
            <p:nvPr/>
          </p:nvSpPr>
          <p:spPr bwMode="auto">
            <a:xfrm>
              <a:off x="2383" y="1271"/>
              <a:ext cx="156" cy="45"/>
            </a:xfrm>
            <a:custGeom>
              <a:avLst/>
              <a:gdLst>
                <a:gd name="T0" fmla="*/ 1 w 312"/>
                <a:gd name="T1" fmla="*/ 0 h 91"/>
                <a:gd name="T2" fmla="*/ 1 w 312"/>
                <a:gd name="T3" fmla="*/ 0 h 91"/>
                <a:gd name="T4" fmla="*/ 1 w 312"/>
                <a:gd name="T5" fmla="*/ 0 h 91"/>
                <a:gd name="T6" fmla="*/ 0 w 312"/>
                <a:gd name="T7" fmla="*/ 0 h 91"/>
                <a:gd name="T8" fmla="*/ 1 w 312"/>
                <a:gd name="T9" fmla="*/ 0 h 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2" h="91">
                  <a:moveTo>
                    <a:pt x="6" y="91"/>
                  </a:moveTo>
                  <a:lnTo>
                    <a:pt x="312" y="40"/>
                  </a:lnTo>
                  <a:lnTo>
                    <a:pt x="305" y="0"/>
                  </a:lnTo>
                  <a:lnTo>
                    <a:pt x="0" y="51"/>
                  </a:lnTo>
                  <a:lnTo>
                    <a:pt x="6" y="91"/>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50" name="Group 1048">
            <a:extLst>
              <a:ext uri="{FF2B5EF4-FFF2-40B4-BE49-F238E27FC236}">
                <a16:creationId xmlns:a16="http://schemas.microsoft.com/office/drawing/2014/main" id="{2FF56B42-14EE-4114-B8AB-AAC9CB51F999}"/>
              </a:ext>
            </a:extLst>
          </p:cNvPr>
          <p:cNvGrpSpPr>
            <a:grpSpLocks/>
          </p:cNvGrpSpPr>
          <p:nvPr/>
        </p:nvGrpSpPr>
        <p:grpSpPr bwMode="auto">
          <a:xfrm>
            <a:off x="4572000" y="6553200"/>
            <a:ext cx="1763713" cy="1531938"/>
            <a:chOff x="912" y="2928"/>
            <a:chExt cx="1440" cy="1139"/>
          </a:xfrm>
        </p:grpSpPr>
        <p:grpSp>
          <p:nvGrpSpPr>
            <p:cNvPr id="6185" name="Group 1049">
              <a:extLst>
                <a:ext uri="{FF2B5EF4-FFF2-40B4-BE49-F238E27FC236}">
                  <a16:creationId xmlns:a16="http://schemas.microsoft.com/office/drawing/2014/main" id="{1284E98F-9162-489F-9604-91F61D008C27}"/>
                </a:ext>
              </a:extLst>
            </p:cNvPr>
            <p:cNvGrpSpPr>
              <a:grpSpLocks/>
            </p:cNvGrpSpPr>
            <p:nvPr/>
          </p:nvGrpSpPr>
          <p:grpSpPr bwMode="auto">
            <a:xfrm>
              <a:off x="912" y="2928"/>
              <a:ext cx="912" cy="1139"/>
              <a:chOff x="912" y="2160"/>
              <a:chExt cx="1308" cy="1907"/>
            </a:xfrm>
          </p:grpSpPr>
          <p:grpSp>
            <p:nvGrpSpPr>
              <p:cNvPr id="6206" name="Group 1050">
                <a:extLst>
                  <a:ext uri="{FF2B5EF4-FFF2-40B4-BE49-F238E27FC236}">
                    <a16:creationId xmlns:a16="http://schemas.microsoft.com/office/drawing/2014/main" id="{4D8A920E-3605-4D69-AEBD-5503636AC842}"/>
                  </a:ext>
                </a:extLst>
              </p:cNvPr>
              <p:cNvGrpSpPr>
                <a:grpSpLocks/>
              </p:cNvGrpSpPr>
              <p:nvPr/>
            </p:nvGrpSpPr>
            <p:grpSpPr bwMode="auto">
              <a:xfrm>
                <a:off x="1536" y="2784"/>
                <a:ext cx="684" cy="947"/>
                <a:chOff x="1609" y="2407"/>
                <a:chExt cx="684" cy="947"/>
              </a:xfrm>
            </p:grpSpPr>
            <p:sp>
              <p:nvSpPr>
                <p:cNvPr id="6283" name="Freeform 1051">
                  <a:extLst>
                    <a:ext uri="{FF2B5EF4-FFF2-40B4-BE49-F238E27FC236}">
                      <a16:creationId xmlns:a16="http://schemas.microsoft.com/office/drawing/2014/main" id="{746237B9-BA50-4868-9266-A7A611B37DC8}"/>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4" name="Freeform 1052">
                  <a:extLst>
                    <a:ext uri="{FF2B5EF4-FFF2-40B4-BE49-F238E27FC236}">
                      <a16:creationId xmlns:a16="http://schemas.microsoft.com/office/drawing/2014/main" id="{4D0920D4-D4FB-4AFC-8FFB-BDFAE4E7672D}"/>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5" name="Freeform 1053">
                  <a:extLst>
                    <a:ext uri="{FF2B5EF4-FFF2-40B4-BE49-F238E27FC236}">
                      <a16:creationId xmlns:a16="http://schemas.microsoft.com/office/drawing/2014/main" id="{F19654C6-8C6D-417E-A5D5-C69E07211971}"/>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6" name="Freeform 1054">
                  <a:extLst>
                    <a:ext uri="{FF2B5EF4-FFF2-40B4-BE49-F238E27FC236}">
                      <a16:creationId xmlns:a16="http://schemas.microsoft.com/office/drawing/2014/main" id="{6C71FFF9-60BD-4F18-8BAF-7D66FA28179F}"/>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7" name="Freeform 1055">
                  <a:extLst>
                    <a:ext uri="{FF2B5EF4-FFF2-40B4-BE49-F238E27FC236}">
                      <a16:creationId xmlns:a16="http://schemas.microsoft.com/office/drawing/2014/main" id="{33D74354-88DD-48FD-9F63-630DD757C586}"/>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8" name="Freeform 1056">
                  <a:extLst>
                    <a:ext uri="{FF2B5EF4-FFF2-40B4-BE49-F238E27FC236}">
                      <a16:creationId xmlns:a16="http://schemas.microsoft.com/office/drawing/2014/main" id="{AA6EEE1E-4229-40ED-B996-0F14B4063407}"/>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9" name="Freeform 1057">
                  <a:extLst>
                    <a:ext uri="{FF2B5EF4-FFF2-40B4-BE49-F238E27FC236}">
                      <a16:creationId xmlns:a16="http://schemas.microsoft.com/office/drawing/2014/main" id="{3E8BC1FD-A26C-44B0-B537-4B3827042C67}"/>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0" name="Freeform 1058">
                  <a:extLst>
                    <a:ext uri="{FF2B5EF4-FFF2-40B4-BE49-F238E27FC236}">
                      <a16:creationId xmlns:a16="http://schemas.microsoft.com/office/drawing/2014/main" id="{A92D8E9A-81A8-4358-AAD2-896D96F258F9}"/>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1" name="Freeform 1059">
                  <a:extLst>
                    <a:ext uri="{FF2B5EF4-FFF2-40B4-BE49-F238E27FC236}">
                      <a16:creationId xmlns:a16="http://schemas.microsoft.com/office/drawing/2014/main" id="{0FB4B8D5-6FC6-4183-B72B-F2C2073C7A7B}"/>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2" name="Freeform 1060">
                  <a:extLst>
                    <a:ext uri="{FF2B5EF4-FFF2-40B4-BE49-F238E27FC236}">
                      <a16:creationId xmlns:a16="http://schemas.microsoft.com/office/drawing/2014/main" id="{FEC5BBC4-E6E5-4D7C-A9DA-FC6661D04FF6}"/>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3" name="Freeform 1061">
                  <a:extLst>
                    <a:ext uri="{FF2B5EF4-FFF2-40B4-BE49-F238E27FC236}">
                      <a16:creationId xmlns:a16="http://schemas.microsoft.com/office/drawing/2014/main" id="{042F7C0D-4810-4216-ABF8-3865DD76E08C}"/>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4" name="Freeform 1062">
                  <a:extLst>
                    <a:ext uri="{FF2B5EF4-FFF2-40B4-BE49-F238E27FC236}">
                      <a16:creationId xmlns:a16="http://schemas.microsoft.com/office/drawing/2014/main" id="{9B96F0C0-D130-44E1-86A3-CA1683E01AE8}"/>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5" name="Freeform 1063">
                  <a:extLst>
                    <a:ext uri="{FF2B5EF4-FFF2-40B4-BE49-F238E27FC236}">
                      <a16:creationId xmlns:a16="http://schemas.microsoft.com/office/drawing/2014/main" id="{07C59ED8-4143-47DE-9194-5C004365D681}"/>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6" name="Freeform 1064">
                  <a:extLst>
                    <a:ext uri="{FF2B5EF4-FFF2-40B4-BE49-F238E27FC236}">
                      <a16:creationId xmlns:a16="http://schemas.microsoft.com/office/drawing/2014/main" id="{5D1D6ED7-E176-448F-A65D-38A19DA08A98}"/>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7" name="Freeform 1065">
                  <a:extLst>
                    <a:ext uri="{FF2B5EF4-FFF2-40B4-BE49-F238E27FC236}">
                      <a16:creationId xmlns:a16="http://schemas.microsoft.com/office/drawing/2014/main" id="{720BDED8-64D7-45B9-A652-C72B290C6967}"/>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8" name="Freeform 1066">
                  <a:extLst>
                    <a:ext uri="{FF2B5EF4-FFF2-40B4-BE49-F238E27FC236}">
                      <a16:creationId xmlns:a16="http://schemas.microsoft.com/office/drawing/2014/main" id="{FAA68EEA-AB19-48FE-B7EA-4D4CD994397A}"/>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9" name="Freeform 1067">
                  <a:extLst>
                    <a:ext uri="{FF2B5EF4-FFF2-40B4-BE49-F238E27FC236}">
                      <a16:creationId xmlns:a16="http://schemas.microsoft.com/office/drawing/2014/main" id="{DA3777BD-5AD6-4770-8191-888D36B38082}"/>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0" name="Freeform 1068">
                  <a:extLst>
                    <a:ext uri="{FF2B5EF4-FFF2-40B4-BE49-F238E27FC236}">
                      <a16:creationId xmlns:a16="http://schemas.microsoft.com/office/drawing/2014/main" id="{A4EF4D4C-39A0-4421-B75B-93A3AE9B4E29}"/>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1" name="Freeform 1069">
                  <a:extLst>
                    <a:ext uri="{FF2B5EF4-FFF2-40B4-BE49-F238E27FC236}">
                      <a16:creationId xmlns:a16="http://schemas.microsoft.com/office/drawing/2014/main" id="{BD9F01D4-01AC-4360-9C00-FB3D87E57D15}"/>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2" name="Freeform 1070">
                  <a:extLst>
                    <a:ext uri="{FF2B5EF4-FFF2-40B4-BE49-F238E27FC236}">
                      <a16:creationId xmlns:a16="http://schemas.microsoft.com/office/drawing/2014/main" id="{E1F1CBB7-9A43-4C09-9B8E-C0449B193530}"/>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3" name="Freeform 1071">
                  <a:extLst>
                    <a:ext uri="{FF2B5EF4-FFF2-40B4-BE49-F238E27FC236}">
                      <a16:creationId xmlns:a16="http://schemas.microsoft.com/office/drawing/2014/main" id="{D87D7308-DF09-44FA-9072-79ECC2022804}"/>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4" name="Freeform 1072">
                  <a:extLst>
                    <a:ext uri="{FF2B5EF4-FFF2-40B4-BE49-F238E27FC236}">
                      <a16:creationId xmlns:a16="http://schemas.microsoft.com/office/drawing/2014/main" id="{35D1B2B9-B2A3-4988-877D-AC042C692DC7}"/>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5" name="Freeform 1073">
                  <a:extLst>
                    <a:ext uri="{FF2B5EF4-FFF2-40B4-BE49-F238E27FC236}">
                      <a16:creationId xmlns:a16="http://schemas.microsoft.com/office/drawing/2014/main" id="{B1E83D70-01E7-47B7-878A-0AABA7B01788}"/>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6" name="Freeform 1074">
                  <a:extLst>
                    <a:ext uri="{FF2B5EF4-FFF2-40B4-BE49-F238E27FC236}">
                      <a16:creationId xmlns:a16="http://schemas.microsoft.com/office/drawing/2014/main" id="{0547E0B4-B6A5-434B-9065-11B347735559}"/>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7" name="Freeform 1075">
                  <a:extLst>
                    <a:ext uri="{FF2B5EF4-FFF2-40B4-BE49-F238E27FC236}">
                      <a16:creationId xmlns:a16="http://schemas.microsoft.com/office/drawing/2014/main" id="{5A66D1FE-2583-4B74-A20B-3E54F21E73E5}"/>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8" name="Freeform 1076">
                  <a:extLst>
                    <a:ext uri="{FF2B5EF4-FFF2-40B4-BE49-F238E27FC236}">
                      <a16:creationId xmlns:a16="http://schemas.microsoft.com/office/drawing/2014/main" id="{8BC4A8AB-2A79-414B-8B0A-1AFFCA1B4ACB}"/>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9" name="Freeform 1077">
                  <a:extLst>
                    <a:ext uri="{FF2B5EF4-FFF2-40B4-BE49-F238E27FC236}">
                      <a16:creationId xmlns:a16="http://schemas.microsoft.com/office/drawing/2014/main" id="{3AF8F12A-9DE2-4FE1-8EAE-91A747FA9FFB}"/>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0" name="Freeform 1078">
                  <a:extLst>
                    <a:ext uri="{FF2B5EF4-FFF2-40B4-BE49-F238E27FC236}">
                      <a16:creationId xmlns:a16="http://schemas.microsoft.com/office/drawing/2014/main" id="{B8BF07EB-0563-492A-B0C1-4AAA66FE47A0}"/>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1" name="Freeform 1079">
                  <a:extLst>
                    <a:ext uri="{FF2B5EF4-FFF2-40B4-BE49-F238E27FC236}">
                      <a16:creationId xmlns:a16="http://schemas.microsoft.com/office/drawing/2014/main" id="{C6D984D4-FCA6-4AAB-91EE-3511E5F36895}"/>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2" name="Freeform 1080">
                  <a:extLst>
                    <a:ext uri="{FF2B5EF4-FFF2-40B4-BE49-F238E27FC236}">
                      <a16:creationId xmlns:a16="http://schemas.microsoft.com/office/drawing/2014/main" id="{BDDF4679-3C83-437E-A0CA-1E2705D7C168}"/>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3" name="Freeform 1081">
                  <a:extLst>
                    <a:ext uri="{FF2B5EF4-FFF2-40B4-BE49-F238E27FC236}">
                      <a16:creationId xmlns:a16="http://schemas.microsoft.com/office/drawing/2014/main" id="{AEA0F9E0-0534-473F-BD71-C969A6612273}"/>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4" name="Freeform 1082">
                  <a:extLst>
                    <a:ext uri="{FF2B5EF4-FFF2-40B4-BE49-F238E27FC236}">
                      <a16:creationId xmlns:a16="http://schemas.microsoft.com/office/drawing/2014/main" id="{D4E2FE4B-DF5C-487A-9FF9-EADA361BD7E8}"/>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5" name="Freeform 1083">
                  <a:extLst>
                    <a:ext uri="{FF2B5EF4-FFF2-40B4-BE49-F238E27FC236}">
                      <a16:creationId xmlns:a16="http://schemas.microsoft.com/office/drawing/2014/main" id="{4B646DA3-0893-4322-9F97-3E98C72B0A16}"/>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6" name="Freeform 1084">
                  <a:extLst>
                    <a:ext uri="{FF2B5EF4-FFF2-40B4-BE49-F238E27FC236}">
                      <a16:creationId xmlns:a16="http://schemas.microsoft.com/office/drawing/2014/main" id="{B8BB13F2-539B-41F0-BE85-9E915380B128}"/>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7" name="Freeform 1085">
                  <a:extLst>
                    <a:ext uri="{FF2B5EF4-FFF2-40B4-BE49-F238E27FC236}">
                      <a16:creationId xmlns:a16="http://schemas.microsoft.com/office/drawing/2014/main" id="{BB6170AE-CF26-447D-863F-E3A7B036552E}"/>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8" name="Freeform 1086">
                  <a:extLst>
                    <a:ext uri="{FF2B5EF4-FFF2-40B4-BE49-F238E27FC236}">
                      <a16:creationId xmlns:a16="http://schemas.microsoft.com/office/drawing/2014/main" id="{766B167F-7400-4B34-BFFF-29859687CC9E}"/>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9" name="Freeform 1087">
                  <a:extLst>
                    <a:ext uri="{FF2B5EF4-FFF2-40B4-BE49-F238E27FC236}">
                      <a16:creationId xmlns:a16="http://schemas.microsoft.com/office/drawing/2014/main" id="{A4A7F6B8-E11C-48F6-828E-871FA93D9EE2}"/>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207" name="Group 1088">
                <a:extLst>
                  <a:ext uri="{FF2B5EF4-FFF2-40B4-BE49-F238E27FC236}">
                    <a16:creationId xmlns:a16="http://schemas.microsoft.com/office/drawing/2014/main" id="{5C6BF0B0-AAFA-4F16-A45A-351F890514DC}"/>
                  </a:ext>
                </a:extLst>
              </p:cNvPr>
              <p:cNvGrpSpPr>
                <a:grpSpLocks/>
              </p:cNvGrpSpPr>
              <p:nvPr/>
            </p:nvGrpSpPr>
            <p:grpSpPr bwMode="auto">
              <a:xfrm>
                <a:off x="912" y="3120"/>
                <a:ext cx="684" cy="947"/>
                <a:chOff x="1609" y="2407"/>
                <a:chExt cx="684" cy="947"/>
              </a:xfrm>
            </p:grpSpPr>
            <p:sp>
              <p:nvSpPr>
                <p:cNvPr id="6246" name="Freeform 1089">
                  <a:extLst>
                    <a:ext uri="{FF2B5EF4-FFF2-40B4-BE49-F238E27FC236}">
                      <a16:creationId xmlns:a16="http://schemas.microsoft.com/office/drawing/2014/main" id="{1E6B5886-ADFD-4C1F-AD72-D29E3FCFEE5C}"/>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7" name="Freeform 1090">
                  <a:extLst>
                    <a:ext uri="{FF2B5EF4-FFF2-40B4-BE49-F238E27FC236}">
                      <a16:creationId xmlns:a16="http://schemas.microsoft.com/office/drawing/2014/main" id="{F3779AD4-A5F0-4BCA-B103-2FBF3EA2E17D}"/>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8" name="Freeform 1091">
                  <a:extLst>
                    <a:ext uri="{FF2B5EF4-FFF2-40B4-BE49-F238E27FC236}">
                      <a16:creationId xmlns:a16="http://schemas.microsoft.com/office/drawing/2014/main" id="{03C7B21C-0F94-4FBE-B701-69BAE7E0401C}"/>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9" name="Freeform 1092">
                  <a:extLst>
                    <a:ext uri="{FF2B5EF4-FFF2-40B4-BE49-F238E27FC236}">
                      <a16:creationId xmlns:a16="http://schemas.microsoft.com/office/drawing/2014/main" id="{9BEFBE32-3861-4423-87A1-A0E3A3B7D43F}"/>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0" name="Freeform 1093">
                  <a:extLst>
                    <a:ext uri="{FF2B5EF4-FFF2-40B4-BE49-F238E27FC236}">
                      <a16:creationId xmlns:a16="http://schemas.microsoft.com/office/drawing/2014/main" id="{6FBC2EA7-7CF7-420C-943C-C01EE7CA093C}"/>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1" name="Freeform 1094">
                  <a:extLst>
                    <a:ext uri="{FF2B5EF4-FFF2-40B4-BE49-F238E27FC236}">
                      <a16:creationId xmlns:a16="http://schemas.microsoft.com/office/drawing/2014/main" id="{FF9E46BC-265A-47F8-8CE0-688D236E4565}"/>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2" name="Freeform 1095">
                  <a:extLst>
                    <a:ext uri="{FF2B5EF4-FFF2-40B4-BE49-F238E27FC236}">
                      <a16:creationId xmlns:a16="http://schemas.microsoft.com/office/drawing/2014/main" id="{30FC69D3-BD24-4B1F-BB6D-9E01922E48FA}"/>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3" name="Freeform 1096">
                  <a:extLst>
                    <a:ext uri="{FF2B5EF4-FFF2-40B4-BE49-F238E27FC236}">
                      <a16:creationId xmlns:a16="http://schemas.microsoft.com/office/drawing/2014/main" id="{263AF3DE-BE1F-4FF1-80C9-EB91B5217333}"/>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4" name="Freeform 1097">
                  <a:extLst>
                    <a:ext uri="{FF2B5EF4-FFF2-40B4-BE49-F238E27FC236}">
                      <a16:creationId xmlns:a16="http://schemas.microsoft.com/office/drawing/2014/main" id="{490785C1-2997-41E7-A4A1-3A2DD716C18C}"/>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5" name="Freeform 1098">
                  <a:extLst>
                    <a:ext uri="{FF2B5EF4-FFF2-40B4-BE49-F238E27FC236}">
                      <a16:creationId xmlns:a16="http://schemas.microsoft.com/office/drawing/2014/main" id="{372ED55C-C40D-4D47-8530-3EF94C62AC48}"/>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6" name="Freeform 1099">
                  <a:extLst>
                    <a:ext uri="{FF2B5EF4-FFF2-40B4-BE49-F238E27FC236}">
                      <a16:creationId xmlns:a16="http://schemas.microsoft.com/office/drawing/2014/main" id="{FE77B3E4-7405-4A07-A33D-FF6D6EE5359F}"/>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7" name="Freeform 1100">
                  <a:extLst>
                    <a:ext uri="{FF2B5EF4-FFF2-40B4-BE49-F238E27FC236}">
                      <a16:creationId xmlns:a16="http://schemas.microsoft.com/office/drawing/2014/main" id="{F2D13E48-5F1D-42D1-869B-7DD5BA71629A}"/>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8" name="Freeform 1101">
                  <a:extLst>
                    <a:ext uri="{FF2B5EF4-FFF2-40B4-BE49-F238E27FC236}">
                      <a16:creationId xmlns:a16="http://schemas.microsoft.com/office/drawing/2014/main" id="{9364EDC8-6D0B-40B9-9F68-D57FE3B41834}"/>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9" name="Freeform 1102">
                  <a:extLst>
                    <a:ext uri="{FF2B5EF4-FFF2-40B4-BE49-F238E27FC236}">
                      <a16:creationId xmlns:a16="http://schemas.microsoft.com/office/drawing/2014/main" id="{710399D4-FD58-49D0-9FB5-F43CCAB75904}"/>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0" name="Freeform 1103">
                  <a:extLst>
                    <a:ext uri="{FF2B5EF4-FFF2-40B4-BE49-F238E27FC236}">
                      <a16:creationId xmlns:a16="http://schemas.microsoft.com/office/drawing/2014/main" id="{3FFAD1D6-F312-4E79-A98A-A8AF6EB6B601}"/>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1" name="Freeform 1104">
                  <a:extLst>
                    <a:ext uri="{FF2B5EF4-FFF2-40B4-BE49-F238E27FC236}">
                      <a16:creationId xmlns:a16="http://schemas.microsoft.com/office/drawing/2014/main" id="{538298E7-6A32-45CD-AE96-045C8D55D5E6}"/>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2" name="Freeform 1105">
                  <a:extLst>
                    <a:ext uri="{FF2B5EF4-FFF2-40B4-BE49-F238E27FC236}">
                      <a16:creationId xmlns:a16="http://schemas.microsoft.com/office/drawing/2014/main" id="{74F5A58E-2AB5-4CEC-BC37-83E4814F622A}"/>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3" name="Freeform 1106">
                  <a:extLst>
                    <a:ext uri="{FF2B5EF4-FFF2-40B4-BE49-F238E27FC236}">
                      <a16:creationId xmlns:a16="http://schemas.microsoft.com/office/drawing/2014/main" id="{2E4099F4-E2A8-4F27-873E-D33E8C6807AD}"/>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4" name="Freeform 1107">
                  <a:extLst>
                    <a:ext uri="{FF2B5EF4-FFF2-40B4-BE49-F238E27FC236}">
                      <a16:creationId xmlns:a16="http://schemas.microsoft.com/office/drawing/2014/main" id="{9EE02E04-7F46-476A-AEE9-513C7D3A8DDC}"/>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5" name="Freeform 1108">
                  <a:extLst>
                    <a:ext uri="{FF2B5EF4-FFF2-40B4-BE49-F238E27FC236}">
                      <a16:creationId xmlns:a16="http://schemas.microsoft.com/office/drawing/2014/main" id="{6FEA02DA-4099-4B1F-8F3A-729D1133CC5A}"/>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6" name="Freeform 1109">
                  <a:extLst>
                    <a:ext uri="{FF2B5EF4-FFF2-40B4-BE49-F238E27FC236}">
                      <a16:creationId xmlns:a16="http://schemas.microsoft.com/office/drawing/2014/main" id="{9F496C32-8B2F-457A-B6C8-A0151C9179D1}"/>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7" name="Freeform 1110">
                  <a:extLst>
                    <a:ext uri="{FF2B5EF4-FFF2-40B4-BE49-F238E27FC236}">
                      <a16:creationId xmlns:a16="http://schemas.microsoft.com/office/drawing/2014/main" id="{B3ED7CE5-E27D-483D-B63C-E6A591589198}"/>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8" name="Freeform 1111">
                  <a:extLst>
                    <a:ext uri="{FF2B5EF4-FFF2-40B4-BE49-F238E27FC236}">
                      <a16:creationId xmlns:a16="http://schemas.microsoft.com/office/drawing/2014/main" id="{CE33A1D8-6613-4D21-BB59-9DEDFD787E5A}"/>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9" name="Freeform 1112">
                  <a:extLst>
                    <a:ext uri="{FF2B5EF4-FFF2-40B4-BE49-F238E27FC236}">
                      <a16:creationId xmlns:a16="http://schemas.microsoft.com/office/drawing/2014/main" id="{1FD9D4DF-6EA3-48E7-B0B8-A86E4C8847A2}"/>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0" name="Freeform 1113">
                  <a:extLst>
                    <a:ext uri="{FF2B5EF4-FFF2-40B4-BE49-F238E27FC236}">
                      <a16:creationId xmlns:a16="http://schemas.microsoft.com/office/drawing/2014/main" id="{C9E50519-7604-4A92-B697-2F2995FAD097}"/>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1" name="Freeform 1114">
                  <a:extLst>
                    <a:ext uri="{FF2B5EF4-FFF2-40B4-BE49-F238E27FC236}">
                      <a16:creationId xmlns:a16="http://schemas.microsoft.com/office/drawing/2014/main" id="{C288154F-0405-4D60-AFE1-53E6ED2135E2}"/>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2" name="Freeform 1115">
                  <a:extLst>
                    <a:ext uri="{FF2B5EF4-FFF2-40B4-BE49-F238E27FC236}">
                      <a16:creationId xmlns:a16="http://schemas.microsoft.com/office/drawing/2014/main" id="{6E9A30A2-2428-4C4B-A8FD-B2D6B56353D5}"/>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3" name="Freeform 1116">
                  <a:extLst>
                    <a:ext uri="{FF2B5EF4-FFF2-40B4-BE49-F238E27FC236}">
                      <a16:creationId xmlns:a16="http://schemas.microsoft.com/office/drawing/2014/main" id="{731CC478-17A8-4058-A837-8B42F8082B44}"/>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4" name="Freeform 1117">
                  <a:extLst>
                    <a:ext uri="{FF2B5EF4-FFF2-40B4-BE49-F238E27FC236}">
                      <a16:creationId xmlns:a16="http://schemas.microsoft.com/office/drawing/2014/main" id="{FF1193CE-E716-4B8F-AF91-7F9EE27B2338}"/>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5" name="Freeform 1118">
                  <a:extLst>
                    <a:ext uri="{FF2B5EF4-FFF2-40B4-BE49-F238E27FC236}">
                      <a16:creationId xmlns:a16="http://schemas.microsoft.com/office/drawing/2014/main" id="{0E081617-2F88-4F35-AC34-EAF2A6329FFF}"/>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6" name="Freeform 1119">
                  <a:extLst>
                    <a:ext uri="{FF2B5EF4-FFF2-40B4-BE49-F238E27FC236}">
                      <a16:creationId xmlns:a16="http://schemas.microsoft.com/office/drawing/2014/main" id="{92F8BE83-1BBB-4E36-80DA-553098D00E3A}"/>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7" name="Freeform 1120">
                  <a:extLst>
                    <a:ext uri="{FF2B5EF4-FFF2-40B4-BE49-F238E27FC236}">
                      <a16:creationId xmlns:a16="http://schemas.microsoft.com/office/drawing/2014/main" id="{ECE889D4-3993-44B4-9485-FC4FDA46B9FD}"/>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8" name="Freeform 1121">
                  <a:extLst>
                    <a:ext uri="{FF2B5EF4-FFF2-40B4-BE49-F238E27FC236}">
                      <a16:creationId xmlns:a16="http://schemas.microsoft.com/office/drawing/2014/main" id="{C064544B-FDD5-40B6-9F93-6F4BC69763FE}"/>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9" name="Freeform 1122">
                  <a:extLst>
                    <a:ext uri="{FF2B5EF4-FFF2-40B4-BE49-F238E27FC236}">
                      <a16:creationId xmlns:a16="http://schemas.microsoft.com/office/drawing/2014/main" id="{ED1AAA9A-F4A6-4CE7-961E-8A86910D939B}"/>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0" name="Freeform 1123">
                  <a:extLst>
                    <a:ext uri="{FF2B5EF4-FFF2-40B4-BE49-F238E27FC236}">
                      <a16:creationId xmlns:a16="http://schemas.microsoft.com/office/drawing/2014/main" id="{D710A037-7D6E-4CAF-AEF1-CB41B8B8B97A}"/>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1" name="Freeform 1124">
                  <a:extLst>
                    <a:ext uri="{FF2B5EF4-FFF2-40B4-BE49-F238E27FC236}">
                      <a16:creationId xmlns:a16="http://schemas.microsoft.com/office/drawing/2014/main" id="{B97B4C4E-848E-47C0-805B-511EA30586C3}"/>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2" name="Freeform 1125">
                  <a:extLst>
                    <a:ext uri="{FF2B5EF4-FFF2-40B4-BE49-F238E27FC236}">
                      <a16:creationId xmlns:a16="http://schemas.microsoft.com/office/drawing/2014/main" id="{7901D13F-5452-4FF9-B4EC-3567D1D1BB17}"/>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208" name="Group 1126">
                <a:extLst>
                  <a:ext uri="{FF2B5EF4-FFF2-40B4-BE49-F238E27FC236}">
                    <a16:creationId xmlns:a16="http://schemas.microsoft.com/office/drawing/2014/main" id="{8CD328DE-8746-468B-824D-85994C9A4D42}"/>
                  </a:ext>
                </a:extLst>
              </p:cNvPr>
              <p:cNvGrpSpPr>
                <a:grpSpLocks/>
              </p:cNvGrpSpPr>
              <p:nvPr/>
            </p:nvGrpSpPr>
            <p:grpSpPr bwMode="auto">
              <a:xfrm>
                <a:off x="1440" y="2160"/>
                <a:ext cx="684" cy="947"/>
                <a:chOff x="1609" y="2407"/>
                <a:chExt cx="684" cy="947"/>
              </a:xfrm>
            </p:grpSpPr>
            <p:sp>
              <p:nvSpPr>
                <p:cNvPr id="6209" name="Freeform 1127">
                  <a:extLst>
                    <a:ext uri="{FF2B5EF4-FFF2-40B4-BE49-F238E27FC236}">
                      <a16:creationId xmlns:a16="http://schemas.microsoft.com/office/drawing/2014/main" id="{314F0BE2-9CFD-45C0-9409-9BFDA90B1C23}"/>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0" name="Freeform 1128">
                  <a:extLst>
                    <a:ext uri="{FF2B5EF4-FFF2-40B4-BE49-F238E27FC236}">
                      <a16:creationId xmlns:a16="http://schemas.microsoft.com/office/drawing/2014/main" id="{81A04E62-88F2-4B33-873A-AC18057740F0}"/>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1" name="Freeform 1129">
                  <a:extLst>
                    <a:ext uri="{FF2B5EF4-FFF2-40B4-BE49-F238E27FC236}">
                      <a16:creationId xmlns:a16="http://schemas.microsoft.com/office/drawing/2014/main" id="{D623C0C3-C424-466C-8451-6DF6EA70624A}"/>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2" name="Freeform 1130">
                  <a:extLst>
                    <a:ext uri="{FF2B5EF4-FFF2-40B4-BE49-F238E27FC236}">
                      <a16:creationId xmlns:a16="http://schemas.microsoft.com/office/drawing/2014/main" id="{59E7CEC9-0046-4B48-A351-A59B35A0D319}"/>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3" name="Freeform 1131">
                  <a:extLst>
                    <a:ext uri="{FF2B5EF4-FFF2-40B4-BE49-F238E27FC236}">
                      <a16:creationId xmlns:a16="http://schemas.microsoft.com/office/drawing/2014/main" id="{029FA342-6263-4140-84D3-DBF77EAB85C7}"/>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4" name="Freeform 1132">
                  <a:extLst>
                    <a:ext uri="{FF2B5EF4-FFF2-40B4-BE49-F238E27FC236}">
                      <a16:creationId xmlns:a16="http://schemas.microsoft.com/office/drawing/2014/main" id="{FE71F880-CAD8-4D1F-B120-B9EE3BEBF897}"/>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5" name="Freeform 1133">
                  <a:extLst>
                    <a:ext uri="{FF2B5EF4-FFF2-40B4-BE49-F238E27FC236}">
                      <a16:creationId xmlns:a16="http://schemas.microsoft.com/office/drawing/2014/main" id="{E02566E8-4A34-41FA-A222-B18FADCB50D8}"/>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6" name="Freeform 1134">
                  <a:extLst>
                    <a:ext uri="{FF2B5EF4-FFF2-40B4-BE49-F238E27FC236}">
                      <a16:creationId xmlns:a16="http://schemas.microsoft.com/office/drawing/2014/main" id="{CA8D42D1-4813-4A7C-B1A3-645662017B11}"/>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7" name="Freeform 1135">
                  <a:extLst>
                    <a:ext uri="{FF2B5EF4-FFF2-40B4-BE49-F238E27FC236}">
                      <a16:creationId xmlns:a16="http://schemas.microsoft.com/office/drawing/2014/main" id="{436B05E6-A52A-4C02-9F10-13E93E51EF8C}"/>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8" name="Freeform 1136">
                  <a:extLst>
                    <a:ext uri="{FF2B5EF4-FFF2-40B4-BE49-F238E27FC236}">
                      <a16:creationId xmlns:a16="http://schemas.microsoft.com/office/drawing/2014/main" id="{DB126DF7-9443-4DB1-8DA5-752880E45EB5}"/>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9" name="Freeform 1137">
                  <a:extLst>
                    <a:ext uri="{FF2B5EF4-FFF2-40B4-BE49-F238E27FC236}">
                      <a16:creationId xmlns:a16="http://schemas.microsoft.com/office/drawing/2014/main" id="{B3233080-EF2F-4BC7-9FEE-77E110C49DB6}"/>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0" name="Freeform 1138">
                  <a:extLst>
                    <a:ext uri="{FF2B5EF4-FFF2-40B4-BE49-F238E27FC236}">
                      <a16:creationId xmlns:a16="http://schemas.microsoft.com/office/drawing/2014/main" id="{404A05CE-1BEA-4C02-9A80-58724F4E870C}"/>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1" name="Freeform 1139">
                  <a:extLst>
                    <a:ext uri="{FF2B5EF4-FFF2-40B4-BE49-F238E27FC236}">
                      <a16:creationId xmlns:a16="http://schemas.microsoft.com/office/drawing/2014/main" id="{3D16F64C-400F-46AD-A7E0-A8F9424E022D}"/>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2" name="Freeform 1140">
                  <a:extLst>
                    <a:ext uri="{FF2B5EF4-FFF2-40B4-BE49-F238E27FC236}">
                      <a16:creationId xmlns:a16="http://schemas.microsoft.com/office/drawing/2014/main" id="{FF80EBC9-77E2-4E7E-99D5-D375F799D70C}"/>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3" name="Freeform 1141">
                  <a:extLst>
                    <a:ext uri="{FF2B5EF4-FFF2-40B4-BE49-F238E27FC236}">
                      <a16:creationId xmlns:a16="http://schemas.microsoft.com/office/drawing/2014/main" id="{3CAFA474-82DC-428D-A42B-047E91404B8A}"/>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4" name="Freeform 1142">
                  <a:extLst>
                    <a:ext uri="{FF2B5EF4-FFF2-40B4-BE49-F238E27FC236}">
                      <a16:creationId xmlns:a16="http://schemas.microsoft.com/office/drawing/2014/main" id="{69B63B2F-3788-4203-9E75-8D349061C857}"/>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5" name="Freeform 1143">
                  <a:extLst>
                    <a:ext uri="{FF2B5EF4-FFF2-40B4-BE49-F238E27FC236}">
                      <a16:creationId xmlns:a16="http://schemas.microsoft.com/office/drawing/2014/main" id="{AE873737-8497-42BB-A740-A987E772DBB1}"/>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6" name="Freeform 1144">
                  <a:extLst>
                    <a:ext uri="{FF2B5EF4-FFF2-40B4-BE49-F238E27FC236}">
                      <a16:creationId xmlns:a16="http://schemas.microsoft.com/office/drawing/2014/main" id="{43BCA3D2-ACA3-4EE6-8245-34CCCE119520}"/>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7" name="Freeform 1145">
                  <a:extLst>
                    <a:ext uri="{FF2B5EF4-FFF2-40B4-BE49-F238E27FC236}">
                      <a16:creationId xmlns:a16="http://schemas.microsoft.com/office/drawing/2014/main" id="{E944B519-2ADC-4FA9-893E-C4F3B168FE5E}"/>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8" name="Freeform 1146">
                  <a:extLst>
                    <a:ext uri="{FF2B5EF4-FFF2-40B4-BE49-F238E27FC236}">
                      <a16:creationId xmlns:a16="http://schemas.microsoft.com/office/drawing/2014/main" id="{24E0FED5-D2FF-47CB-94F5-B7F4FE325B2A}"/>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9" name="Freeform 1147">
                  <a:extLst>
                    <a:ext uri="{FF2B5EF4-FFF2-40B4-BE49-F238E27FC236}">
                      <a16:creationId xmlns:a16="http://schemas.microsoft.com/office/drawing/2014/main" id="{A528D1BD-C9E7-41D0-B291-744A3C17215B}"/>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0" name="Freeform 1148">
                  <a:extLst>
                    <a:ext uri="{FF2B5EF4-FFF2-40B4-BE49-F238E27FC236}">
                      <a16:creationId xmlns:a16="http://schemas.microsoft.com/office/drawing/2014/main" id="{D66268DD-A0BB-4924-B170-2DBEC70842BD}"/>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1" name="Freeform 1149">
                  <a:extLst>
                    <a:ext uri="{FF2B5EF4-FFF2-40B4-BE49-F238E27FC236}">
                      <a16:creationId xmlns:a16="http://schemas.microsoft.com/office/drawing/2014/main" id="{D02C5A18-D2FE-4A67-ABC3-4E8374C3F680}"/>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2" name="Freeform 1150">
                  <a:extLst>
                    <a:ext uri="{FF2B5EF4-FFF2-40B4-BE49-F238E27FC236}">
                      <a16:creationId xmlns:a16="http://schemas.microsoft.com/office/drawing/2014/main" id="{A4CA1B5C-7580-42A5-9DCF-135964463D1B}"/>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3" name="Freeform 1151">
                  <a:extLst>
                    <a:ext uri="{FF2B5EF4-FFF2-40B4-BE49-F238E27FC236}">
                      <a16:creationId xmlns:a16="http://schemas.microsoft.com/office/drawing/2014/main" id="{61550DD2-FC8C-4C77-9FA6-FC2C63C6B820}"/>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4" name="Freeform 1152">
                  <a:extLst>
                    <a:ext uri="{FF2B5EF4-FFF2-40B4-BE49-F238E27FC236}">
                      <a16:creationId xmlns:a16="http://schemas.microsoft.com/office/drawing/2014/main" id="{D92FAB9E-572C-4993-9E5C-611193AE341C}"/>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5" name="Freeform 1153">
                  <a:extLst>
                    <a:ext uri="{FF2B5EF4-FFF2-40B4-BE49-F238E27FC236}">
                      <a16:creationId xmlns:a16="http://schemas.microsoft.com/office/drawing/2014/main" id="{1C1A99F2-4A05-4DB0-BC82-6C929F8F62A0}"/>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6" name="Freeform 1154">
                  <a:extLst>
                    <a:ext uri="{FF2B5EF4-FFF2-40B4-BE49-F238E27FC236}">
                      <a16:creationId xmlns:a16="http://schemas.microsoft.com/office/drawing/2014/main" id="{73F7C562-E710-4292-987C-40536FC7FCE0}"/>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7" name="Freeform 1155">
                  <a:extLst>
                    <a:ext uri="{FF2B5EF4-FFF2-40B4-BE49-F238E27FC236}">
                      <a16:creationId xmlns:a16="http://schemas.microsoft.com/office/drawing/2014/main" id="{8EF295A8-2566-48C7-B4C8-6B72D0F6ABEA}"/>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8" name="Freeform 1156">
                  <a:extLst>
                    <a:ext uri="{FF2B5EF4-FFF2-40B4-BE49-F238E27FC236}">
                      <a16:creationId xmlns:a16="http://schemas.microsoft.com/office/drawing/2014/main" id="{16884E2E-F758-4015-B0BE-7B0AA2F57F33}"/>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9" name="Freeform 1157">
                  <a:extLst>
                    <a:ext uri="{FF2B5EF4-FFF2-40B4-BE49-F238E27FC236}">
                      <a16:creationId xmlns:a16="http://schemas.microsoft.com/office/drawing/2014/main" id="{BD67FE50-6233-4A48-9A26-6C468EEF6056}"/>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0" name="Freeform 1158">
                  <a:extLst>
                    <a:ext uri="{FF2B5EF4-FFF2-40B4-BE49-F238E27FC236}">
                      <a16:creationId xmlns:a16="http://schemas.microsoft.com/office/drawing/2014/main" id="{BB5FCD19-7DBB-488B-A1F0-0984BCD7E024}"/>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1" name="Freeform 1159">
                  <a:extLst>
                    <a:ext uri="{FF2B5EF4-FFF2-40B4-BE49-F238E27FC236}">
                      <a16:creationId xmlns:a16="http://schemas.microsoft.com/office/drawing/2014/main" id="{B516AA5F-3859-4A1B-A432-7576D4C77F05}"/>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2" name="Freeform 1160">
                  <a:extLst>
                    <a:ext uri="{FF2B5EF4-FFF2-40B4-BE49-F238E27FC236}">
                      <a16:creationId xmlns:a16="http://schemas.microsoft.com/office/drawing/2014/main" id="{9EC8938D-B402-4167-8CA3-B9F9D0D6317B}"/>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3" name="Freeform 1161">
                  <a:extLst>
                    <a:ext uri="{FF2B5EF4-FFF2-40B4-BE49-F238E27FC236}">
                      <a16:creationId xmlns:a16="http://schemas.microsoft.com/office/drawing/2014/main" id="{032DE146-AB2D-4F1A-88C0-0E77B5BFE74A}"/>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4" name="Freeform 1162">
                  <a:extLst>
                    <a:ext uri="{FF2B5EF4-FFF2-40B4-BE49-F238E27FC236}">
                      <a16:creationId xmlns:a16="http://schemas.microsoft.com/office/drawing/2014/main" id="{BD35E96E-A0C5-4B02-B301-6345AECC6E59}"/>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5" name="Freeform 1163">
                  <a:extLst>
                    <a:ext uri="{FF2B5EF4-FFF2-40B4-BE49-F238E27FC236}">
                      <a16:creationId xmlns:a16="http://schemas.microsoft.com/office/drawing/2014/main" id="{F9F79EAB-4E14-4A52-8A92-C4CE2E7FAFBE}"/>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6186" name="Group 1164">
              <a:extLst>
                <a:ext uri="{FF2B5EF4-FFF2-40B4-BE49-F238E27FC236}">
                  <a16:creationId xmlns:a16="http://schemas.microsoft.com/office/drawing/2014/main" id="{DAFB191A-8B5B-44BD-8B1C-8231A969F5A0}"/>
                </a:ext>
              </a:extLst>
            </p:cNvPr>
            <p:cNvGrpSpPr>
              <a:grpSpLocks/>
            </p:cNvGrpSpPr>
            <p:nvPr/>
          </p:nvGrpSpPr>
          <p:grpSpPr bwMode="auto">
            <a:xfrm>
              <a:off x="1824" y="3312"/>
              <a:ext cx="528" cy="440"/>
              <a:chOff x="3189" y="2788"/>
              <a:chExt cx="698" cy="632"/>
            </a:xfrm>
          </p:grpSpPr>
          <p:sp>
            <p:nvSpPr>
              <p:cNvPr id="6187" name="Freeform 1165">
                <a:extLst>
                  <a:ext uri="{FF2B5EF4-FFF2-40B4-BE49-F238E27FC236}">
                    <a16:creationId xmlns:a16="http://schemas.microsoft.com/office/drawing/2014/main" id="{0F8B6F20-25E7-4E5B-9767-2FEEEC64B8CE}"/>
                  </a:ext>
                </a:extLst>
              </p:cNvPr>
              <p:cNvSpPr>
                <a:spLocks/>
              </p:cNvSpPr>
              <p:nvPr/>
            </p:nvSpPr>
            <p:spPr bwMode="auto">
              <a:xfrm>
                <a:off x="3189" y="2788"/>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8" name="Freeform 1166">
                <a:extLst>
                  <a:ext uri="{FF2B5EF4-FFF2-40B4-BE49-F238E27FC236}">
                    <a16:creationId xmlns:a16="http://schemas.microsoft.com/office/drawing/2014/main" id="{2E989F1E-52B4-46ED-A84E-E89BA0033679}"/>
                  </a:ext>
                </a:extLst>
              </p:cNvPr>
              <p:cNvSpPr>
                <a:spLocks/>
              </p:cNvSpPr>
              <p:nvPr/>
            </p:nvSpPr>
            <p:spPr bwMode="auto">
              <a:xfrm>
                <a:off x="3570" y="2985"/>
                <a:ext cx="147" cy="188"/>
              </a:xfrm>
              <a:custGeom>
                <a:avLst/>
                <a:gdLst>
                  <a:gd name="T0" fmla="*/ 0 w 2206"/>
                  <a:gd name="T1" fmla="*/ 0 h 2831"/>
                  <a:gd name="T2" fmla="*/ 0 w 2206"/>
                  <a:gd name="T3" fmla="*/ 0 h 2831"/>
                  <a:gd name="T4" fmla="*/ 0 w 2206"/>
                  <a:gd name="T5" fmla="*/ 0 h 2831"/>
                  <a:gd name="T6" fmla="*/ 0 w 2206"/>
                  <a:gd name="T7" fmla="*/ 0 h 2831"/>
                  <a:gd name="T8" fmla="*/ 0 w 2206"/>
                  <a:gd name="T9" fmla="*/ 0 h 2831"/>
                  <a:gd name="T10" fmla="*/ 0 w 2206"/>
                  <a:gd name="T11" fmla="*/ 0 h 2831"/>
                  <a:gd name="T12" fmla="*/ 0 w 2206"/>
                  <a:gd name="T13" fmla="*/ 0 h 2831"/>
                  <a:gd name="T14" fmla="*/ 0 w 2206"/>
                  <a:gd name="T15" fmla="*/ 0 h 2831"/>
                  <a:gd name="T16" fmla="*/ 0 w 2206"/>
                  <a:gd name="T17" fmla="*/ 0 h 2831"/>
                  <a:gd name="T18" fmla="*/ 0 w 2206"/>
                  <a:gd name="T19" fmla="*/ 0 h 2831"/>
                  <a:gd name="T20" fmla="*/ 0 w 2206"/>
                  <a:gd name="T21" fmla="*/ 0 h 2831"/>
                  <a:gd name="T22" fmla="*/ 0 w 2206"/>
                  <a:gd name="T23" fmla="*/ 0 h 2831"/>
                  <a:gd name="T24" fmla="*/ 0 w 2206"/>
                  <a:gd name="T25" fmla="*/ 0 h 2831"/>
                  <a:gd name="T26" fmla="*/ 0 w 2206"/>
                  <a:gd name="T27" fmla="*/ 0 h 2831"/>
                  <a:gd name="T28" fmla="*/ 0 w 2206"/>
                  <a:gd name="T29" fmla="*/ 0 h 2831"/>
                  <a:gd name="T30" fmla="*/ 0 w 2206"/>
                  <a:gd name="T31" fmla="*/ 0 h 2831"/>
                  <a:gd name="T32" fmla="*/ 0 w 2206"/>
                  <a:gd name="T33" fmla="*/ 0 h 2831"/>
                  <a:gd name="T34" fmla="*/ 0 w 2206"/>
                  <a:gd name="T35" fmla="*/ 0 h 2831"/>
                  <a:gd name="T36" fmla="*/ 0 w 2206"/>
                  <a:gd name="T37" fmla="*/ 0 h 2831"/>
                  <a:gd name="T38" fmla="*/ 0 w 2206"/>
                  <a:gd name="T39" fmla="*/ 0 h 2831"/>
                  <a:gd name="T40" fmla="*/ 0 w 2206"/>
                  <a:gd name="T41" fmla="*/ 0 h 2831"/>
                  <a:gd name="T42" fmla="*/ 0 w 2206"/>
                  <a:gd name="T43" fmla="*/ 0 h 2831"/>
                  <a:gd name="T44" fmla="*/ 0 w 2206"/>
                  <a:gd name="T45" fmla="*/ 0 h 2831"/>
                  <a:gd name="T46" fmla="*/ 0 w 2206"/>
                  <a:gd name="T47" fmla="*/ 0 h 2831"/>
                  <a:gd name="T48" fmla="*/ 0 w 2206"/>
                  <a:gd name="T49" fmla="*/ 0 h 2831"/>
                  <a:gd name="T50" fmla="*/ 0 w 2206"/>
                  <a:gd name="T51" fmla="*/ 0 h 2831"/>
                  <a:gd name="T52" fmla="*/ 0 w 2206"/>
                  <a:gd name="T53" fmla="*/ 0 h 2831"/>
                  <a:gd name="T54" fmla="*/ 0 w 2206"/>
                  <a:gd name="T55" fmla="*/ 0 h 2831"/>
                  <a:gd name="T56" fmla="*/ 0 w 2206"/>
                  <a:gd name="T57" fmla="*/ 0 h 2831"/>
                  <a:gd name="T58" fmla="*/ 0 w 2206"/>
                  <a:gd name="T59" fmla="*/ 0 h 2831"/>
                  <a:gd name="T60" fmla="*/ 0 w 2206"/>
                  <a:gd name="T61" fmla="*/ 0 h 2831"/>
                  <a:gd name="T62" fmla="*/ 0 w 2206"/>
                  <a:gd name="T63" fmla="*/ 0 h 2831"/>
                  <a:gd name="T64" fmla="*/ 0 w 2206"/>
                  <a:gd name="T65" fmla="*/ 0 h 2831"/>
                  <a:gd name="T66" fmla="*/ 0 w 2206"/>
                  <a:gd name="T67" fmla="*/ 0 h 2831"/>
                  <a:gd name="T68" fmla="*/ 0 w 2206"/>
                  <a:gd name="T69" fmla="*/ 0 h 2831"/>
                  <a:gd name="T70" fmla="*/ 0 w 2206"/>
                  <a:gd name="T71" fmla="*/ 0 h 2831"/>
                  <a:gd name="T72" fmla="*/ 0 w 2206"/>
                  <a:gd name="T73" fmla="*/ 0 h 2831"/>
                  <a:gd name="T74" fmla="*/ 0 w 2206"/>
                  <a:gd name="T75" fmla="*/ 0 h 2831"/>
                  <a:gd name="T76" fmla="*/ 0 w 2206"/>
                  <a:gd name="T77" fmla="*/ 0 h 2831"/>
                  <a:gd name="T78" fmla="*/ 0 w 2206"/>
                  <a:gd name="T79" fmla="*/ 0 h 2831"/>
                  <a:gd name="T80" fmla="*/ 0 w 2206"/>
                  <a:gd name="T81" fmla="*/ 0 h 2831"/>
                  <a:gd name="T82" fmla="*/ 0 w 2206"/>
                  <a:gd name="T83" fmla="*/ 0 h 2831"/>
                  <a:gd name="T84" fmla="*/ 0 w 2206"/>
                  <a:gd name="T85" fmla="*/ 0 h 2831"/>
                  <a:gd name="T86" fmla="*/ 0 w 2206"/>
                  <a:gd name="T87" fmla="*/ 0 h 2831"/>
                  <a:gd name="T88" fmla="*/ 0 w 2206"/>
                  <a:gd name="T89" fmla="*/ 0 h 2831"/>
                  <a:gd name="T90" fmla="*/ 0 w 2206"/>
                  <a:gd name="T91" fmla="*/ 0 h 2831"/>
                  <a:gd name="T92" fmla="*/ 0 w 2206"/>
                  <a:gd name="T93" fmla="*/ 0 h 2831"/>
                  <a:gd name="T94" fmla="*/ 0 w 2206"/>
                  <a:gd name="T95" fmla="*/ 0 h 2831"/>
                  <a:gd name="T96" fmla="*/ 0 w 2206"/>
                  <a:gd name="T97" fmla="*/ 0 h 2831"/>
                  <a:gd name="T98" fmla="*/ 0 w 2206"/>
                  <a:gd name="T99" fmla="*/ 0 h 2831"/>
                  <a:gd name="T100" fmla="*/ 0 w 2206"/>
                  <a:gd name="T101" fmla="*/ 0 h 2831"/>
                  <a:gd name="T102" fmla="*/ 0 w 2206"/>
                  <a:gd name="T103" fmla="*/ 0 h 2831"/>
                  <a:gd name="T104" fmla="*/ 0 w 2206"/>
                  <a:gd name="T105" fmla="*/ 0 h 2831"/>
                  <a:gd name="T106" fmla="*/ 0 w 2206"/>
                  <a:gd name="T107" fmla="*/ 0 h 28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206" h="2831">
                    <a:moveTo>
                      <a:pt x="2093" y="2605"/>
                    </a:moveTo>
                    <a:lnTo>
                      <a:pt x="1018" y="2606"/>
                    </a:lnTo>
                    <a:lnTo>
                      <a:pt x="1007" y="2606"/>
                    </a:lnTo>
                    <a:lnTo>
                      <a:pt x="998" y="2604"/>
                    </a:lnTo>
                    <a:lnTo>
                      <a:pt x="990" y="2603"/>
                    </a:lnTo>
                    <a:lnTo>
                      <a:pt x="983" y="2600"/>
                    </a:lnTo>
                    <a:lnTo>
                      <a:pt x="977" y="2597"/>
                    </a:lnTo>
                    <a:lnTo>
                      <a:pt x="972" y="2594"/>
                    </a:lnTo>
                    <a:lnTo>
                      <a:pt x="967" y="2590"/>
                    </a:lnTo>
                    <a:lnTo>
                      <a:pt x="964" y="2586"/>
                    </a:lnTo>
                    <a:lnTo>
                      <a:pt x="958" y="2580"/>
                    </a:lnTo>
                    <a:lnTo>
                      <a:pt x="953" y="2573"/>
                    </a:lnTo>
                    <a:lnTo>
                      <a:pt x="948" y="2565"/>
                    </a:lnTo>
                    <a:lnTo>
                      <a:pt x="942" y="2555"/>
                    </a:lnTo>
                    <a:lnTo>
                      <a:pt x="937" y="2545"/>
                    </a:lnTo>
                    <a:lnTo>
                      <a:pt x="933" y="2534"/>
                    </a:lnTo>
                    <a:lnTo>
                      <a:pt x="929" y="2522"/>
                    </a:lnTo>
                    <a:lnTo>
                      <a:pt x="926" y="2510"/>
                    </a:lnTo>
                    <a:lnTo>
                      <a:pt x="920" y="2483"/>
                    </a:lnTo>
                    <a:lnTo>
                      <a:pt x="916" y="2454"/>
                    </a:lnTo>
                    <a:lnTo>
                      <a:pt x="912" y="2424"/>
                    </a:lnTo>
                    <a:lnTo>
                      <a:pt x="911" y="2391"/>
                    </a:lnTo>
                    <a:lnTo>
                      <a:pt x="910" y="2314"/>
                    </a:lnTo>
                    <a:lnTo>
                      <a:pt x="906" y="2192"/>
                    </a:lnTo>
                    <a:lnTo>
                      <a:pt x="900" y="2042"/>
                    </a:lnTo>
                    <a:lnTo>
                      <a:pt x="894" y="1879"/>
                    </a:lnTo>
                    <a:lnTo>
                      <a:pt x="887" y="1721"/>
                    </a:lnTo>
                    <a:lnTo>
                      <a:pt x="880" y="1583"/>
                    </a:lnTo>
                    <a:lnTo>
                      <a:pt x="876" y="1484"/>
                    </a:lnTo>
                    <a:lnTo>
                      <a:pt x="874" y="1439"/>
                    </a:lnTo>
                    <a:lnTo>
                      <a:pt x="873" y="1427"/>
                    </a:lnTo>
                    <a:lnTo>
                      <a:pt x="871" y="1416"/>
                    </a:lnTo>
                    <a:lnTo>
                      <a:pt x="868" y="1406"/>
                    </a:lnTo>
                    <a:lnTo>
                      <a:pt x="864" y="1396"/>
                    </a:lnTo>
                    <a:lnTo>
                      <a:pt x="859" y="1387"/>
                    </a:lnTo>
                    <a:lnTo>
                      <a:pt x="853" y="1378"/>
                    </a:lnTo>
                    <a:lnTo>
                      <a:pt x="847" y="1369"/>
                    </a:lnTo>
                    <a:lnTo>
                      <a:pt x="840" y="1362"/>
                    </a:lnTo>
                    <a:lnTo>
                      <a:pt x="832" y="1355"/>
                    </a:lnTo>
                    <a:lnTo>
                      <a:pt x="823" y="1349"/>
                    </a:lnTo>
                    <a:lnTo>
                      <a:pt x="814" y="1343"/>
                    </a:lnTo>
                    <a:lnTo>
                      <a:pt x="804" y="1339"/>
                    </a:lnTo>
                    <a:lnTo>
                      <a:pt x="795" y="1335"/>
                    </a:lnTo>
                    <a:lnTo>
                      <a:pt x="783" y="1333"/>
                    </a:lnTo>
                    <a:lnTo>
                      <a:pt x="773" y="1331"/>
                    </a:lnTo>
                    <a:lnTo>
                      <a:pt x="761" y="1330"/>
                    </a:lnTo>
                    <a:lnTo>
                      <a:pt x="712" y="1330"/>
                    </a:lnTo>
                    <a:lnTo>
                      <a:pt x="649" y="1330"/>
                    </a:lnTo>
                    <a:lnTo>
                      <a:pt x="577" y="1329"/>
                    </a:lnTo>
                    <a:lnTo>
                      <a:pt x="501" y="1327"/>
                    </a:lnTo>
                    <a:lnTo>
                      <a:pt x="425" y="1325"/>
                    </a:lnTo>
                    <a:lnTo>
                      <a:pt x="355" y="1323"/>
                    </a:lnTo>
                    <a:lnTo>
                      <a:pt x="295" y="1319"/>
                    </a:lnTo>
                    <a:lnTo>
                      <a:pt x="249" y="1314"/>
                    </a:lnTo>
                    <a:lnTo>
                      <a:pt x="245" y="1314"/>
                    </a:lnTo>
                    <a:lnTo>
                      <a:pt x="243" y="1312"/>
                    </a:lnTo>
                    <a:lnTo>
                      <a:pt x="240" y="1312"/>
                    </a:lnTo>
                    <a:lnTo>
                      <a:pt x="237" y="1311"/>
                    </a:lnTo>
                    <a:lnTo>
                      <a:pt x="235" y="1310"/>
                    </a:lnTo>
                    <a:lnTo>
                      <a:pt x="232" y="1309"/>
                    </a:lnTo>
                    <a:lnTo>
                      <a:pt x="231" y="1307"/>
                    </a:lnTo>
                    <a:lnTo>
                      <a:pt x="229" y="1305"/>
                    </a:lnTo>
                    <a:lnTo>
                      <a:pt x="228" y="1301"/>
                    </a:lnTo>
                    <a:lnTo>
                      <a:pt x="226" y="1294"/>
                    </a:lnTo>
                    <a:lnTo>
                      <a:pt x="226" y="1285"/>
                    </a:lnTo>
                    <a:lnTo>
                      <a:pt x="226" y="1274"/>
                    </a:lnTo>
                    <a:lnTo>
                      <a:pt x="228" y="1263"/>
                    </a:lnTo>
                    <a:lnTo>
                      <a:pt x="231" y="1250"/>
                    </a:lnTo>
                    <a:lnTo>
                      <a:pt x="236" y="1236"/>
                    </a:lnTo>
                    <a:lnTo>
                      <a:pt x="242" y="1221"/>
                    </a:lnTo>
                    <a:lnTo>
                      <a:pt x="788" y="165"/>
                    </a:lnTo>
                    <a:lnTo>
                      <a:pt x="792" y="154"/>
                    </a:lnTo>
                    <a:lnTo>
                      <a:pt x="797" y="144"/>
                    </a:lnTo>
                    <a:lnTo>
                      <a:pt x="799" y="133"/>
                    </a:lnTo>
                    <a:lnTo>
                      <a:pt x="801" y="122"/>
                    </a:lnTo>
                    <a:lnTo>
                      <a:pt x="801" y="111"/>
                    </a:lnTo>
                    <a:lnTo>
                      <a:pt x="800" y="101"/>
                    </a:lnTo>
                    <a:lnTo>
                      <a:pt x="798" y="89"/>
                    </a:lnTo>
                    <a:lnTo>
                      <a:pt x="796" y="79"/>
                    </a:lnTo>
                    <a:lnTo>
                      <a:pt x="791" y="69"/>
                    </a:lnTo>
                    <a:lnTo>
                      <a:pt x="787" y="59"/>
                    </a:lnTo>
                    <a:lnTo>
                      <a:pt x="781" y="50"/>
                    </a:lnTo>
                    <a:lnTo>
                      <a:pt x="775" y="41"/>
                    </a:lnTo>
                    <a:lnTo>
                      <a:pt x="767" y="32"/>
                    </a:lnTo>
                    <a:lnTo>
                      <a:pt x="758" y="25"/>
                    </a:lnTo>
                    <a:lnTo>
                      <a:pt x="750" y="19"/>
                    </a:lnTo>
                    <a:lnTo>
                      <a:pt x="740" y="13"/>
                    </a:lnTo>
                    <a:lnTo>
                      <a:pt x="729" y="8"/>
                    </a:lnTo>
                    <a:lnTo>
                      <a:pt x="718" y="5"/>
                    </a:lnTo>
                    <a:lnTo>
                      <a:pt x="708" y="2"/>
                    </a:lnTo>
                    <a:lnTo>
                      <a:pt x="696" y="0"/>
                    </a:lnTo>
                    <a:lnTo>
                      <a:pt x="686" y="0"/>
                    </a:lnTo>
                    <a:lnTo>
                      <a:pt x="675" y="1"/>
                    </a:lnTo>
                    <a:lnTo>
                      <a:pt x="664" y="2"/>
                    </a:lnTo>
                    <a:lnTo>
                      <a:pt x="654" y="6"/>
                    </a:lnTo>
                    <a:lnTo>
                      <a:pt x="644" y="10"/>
                    </a:lnTo>
                    <a:lnTo>
                      <a:pt x="633" y="14"/>
                    </a:lnTo>
                    <a:lnTo>
                      <a:pt x="624" y="20"/>
                    </a:lnTo>
                    <a:lnTo>
                      <a:pt x="616" y="26"/>
                    </a:lnTo>
                    <a:lnTo>
                      <a:pt x="607" y="34"/>
                    </a:lnTo>
                    <a:lnTo>
                      <a:pt x="600" y="42"/>
                    </a:lnTo>
                    <a:lnTo>
                      <a:pt x="593" y="51"/>
                    </a:lnTo>
                    <a:lnTo>
                      <a:pt x="588" y="61"/>
                    </a:lnTo>
                    <a:lnTo>
                      <a:pt x="41" y="1120"/>
                    </a:lnTo>
                    <a:lnTo>
                      <a:pt x="31" y="1139"/>
                    </a:lnTo>
                    <a:lnTo>
                      <a:pt x="24" y="1158"/>
                    </a:lnTo>
                    <a:lnTo>
                      <a:pt x="17" y="1177"/>
                    </a:lnTo>
                    <a:lnTo>
                      <a:pt x="12" y="1197"/>
                    </a:lnTo>
                    <a:lnTo>
                      <a:pt x="8" y="1215"/>
                    </a:lnTo>
                    <a:lnTo>
                      <a:pt x="3" y="1235"/>
                    </a:lnTo>
                    <a:lnTo>
                      <a:pt x="1" y="1254"/>
                    </a:lnTo>
                    <a:lnTo>
                      <a:pt x="0" y="1272"/>
                    </a:lnTo>
                    <a:lnTo>
                      <a:pt x="0" y="1291"/>
                    </a:lnTo>
                    <a:lnTo>
                      <a:pt x="0" y="1309"/>
                    </a:lnTo>
                    <a:lnTo>
                      <a:pt x="2" y="1327"/>
                    </a:lnTo>
                    <a:lnTo>
                      <a:pt x="6" y="1345"/>
                    </a:lnTo>
                    <a:lnTo>
                      <a:pt x="10" y="1362"/>
                    </a:lnTo>
                    <a:lnTo>
                      <a:pt x="16" y="1379"/>
                    </a:lnTo>
                    <a:lnTo>
                      <a:pt x="22" y="1395"/>
                    </a:lnTo>
                    <a:lnTo>
                      <a:pt x="29" y="1411"/>
                    </a:lnTo>
                    <a:lnTo>
                      <a:pt x="37" y="1423"/>
                    </a:lnTo>
                    <a:lnTo>
                      <a:pt x="45" y="1436"/>
                    </a:lnTo>
                    <a:lnTo>
                      <a:pt x="53" y="1447"/>
                    </a:lnTo>
                    <a:lnTo>
                      <a:pt x="62" y="1458"/>
                    </a:lnTo>
                    <a:lnTo>
                      <a:pt x="72" y="1469"/>
                    </a:lnTo>
                    <a:lnTo>
                      <a:pt x="82" y="1478"/>
                    </a:lnTo>
                    <a:lnTo>
                      <a:pt x="93" y="1487"/>
                    </a:lnTo>
                    <a:lnTo>
                      <a:pt x="105" y="1495"/>
                    </a:lnTo>
                    <a:lnTo>
                      <a:pt x="117" y="1504"/>
                    </a:lnTo>
                    <a:lnTo>
                      <a:pt x="131" y="1510"/>
                    </a:lnTo>
                    <a:lnTo>
                      <a:pt x="143" y="1517"/>
                    </a:lnTo>
                    <a:lnTo>
                      <a:pt x="158" y="1522"/>
                    </a:lnTo>
                    <a:lnTo>
                      <a:pt x="171" y="1528"/>
                    </a:lnTo>
                    <a:lnTo>
                      <a:pt x="187" y="1532"/>
                    </a:lnTo>
                    <a:lnTo>
                      <a:pt x="201" y="1535"/>
                    </a:lnTo>
                    <a:lnTo>
                      <a:pt x="218" y="1538"/>
                    </a:lnTo>
                    <a:lnTo>
                      <a:pt x="257" y="1542"/>
                    </a:lnTo>
                    <a:lnTo>
                      <a:pt x="306" y="1546"/>
                    </a:lnTo>
                    <a:lnTo>
                      <a:pt x="361" y="1549"/>
                    </a:lnTo>
                    <a:lnTo>
                      <a:pt x="421" y="1551"/>
                    </a:lnTo>
                    <a:lnTo>
                      <a:pt x="482" y="1553"/>
                    </a:lnTo>
                    <a:lnTo>
                      <a:pt x="543" y="1554"/>
                    </a:lnTo>
                    <a:lnTo>
                      <a:pt x="601" y="1555"/>
                    </a:lnTo>
                    <a:lnTo>
                      <a:pt x="654" y="1555"/>
                    </a:lnTo>
                    <a:lnTo>
                      <a:pt x="658" y="1653"/>
                    </a:lnTo>
                    <a:lnTo>
                      <a:pt x="663" y="1768"/>
                    </a:lnTo>
                    <a:lnTo>
                      <a:pt x="668" y="1895"/>
                    </a:lnTo>
                    <a:lnTo>
                      <a:pt x="674" y="2022"/>
                    </a:lnTo>
                    <a:lnTo>
                      <a:pt x="678" y="2144"/>
                    </a:lnTo>
                    <a:lnTo>
                      <a:pt x="682" y="2252"/>
                    </a:lnTo>
                    <a:lnTo>
                      <a:pt x="685" y="2337"/>
                    </a:lnTo>
                    <a:lnTo>
                      <a:pt x="686" y="2391"/>
                    </a:lnTo>
                    <a:lnTo>
                      <a:pt x="687" y="2428"/>
                    </a:lnTo>
                    <a:lnTo>
                      <a:pt x="690" y="2469"/>
                    </a:lnTo>
                    <a:lnTo>
                      <a:pt x="692" y="2492"/>
                    </a:lnTo>
                    <a:lnTo>
                      <a:pt x="696" y="2515"/>
                    </a:lnTo>
                    <a:lnTo>
                      <a:pt x="700" y="2540"/>
                    </a:lnTo>
                    <a:lnTo>
                      <a:pt x="707" y="2564"/>
                    </a:lnTo>
                    <a:lnTo>
                      <a:pt x="713" y="2588"/>
                    </a:lnTo>
                    <a:lnTo>
                      <a:pt x="721" y="2612"/>
                    </a:lnTo>
                    <a:lnTo>
                      <a:pt x="731" y="2636"/>
                    </a:lnTo>
                    <a:lnTo>
                      <a:pt x="742" y="2660"/>
                    </a:lnTo>
                    <a:lnTo>
                      <a:pt x="755" y="2683"/>
                    </a:lnTo>
                    <a:lnTo>
                      <a:pt x="770" y="2705"/>
                    </a:lnTo>
                    <a:lnTo>
                      <a:pt x="778" y="2717"/>
                    </a:lnTo>
                    <a:lnTo>
                      <a:pt x="786" y="2727"/>
                    </a:lnTo>
                    <a:lnTo>
                      <a:pt x="795" y="2736"/>
                    </a:lnTo>
                    <a:lnTo>
                      <a:pt x="804" y="2747"/>
                    </a:lnTo>
                    <a:lnTo>
                      <a:pt x="815" y="2757"/>
                    </a:lnTo>
                    <a:lnTo>
                      <a:pt x="826" y="2766"/>
                    </a:lnTo>
                    <a:lnTo>
                      <a:pt x="838" y="2775"/>
                    </a:lnTo>
                    <a:lnTo>
                      <a:pt x="849" y="2784"/>
                    </a:lnTo>
                    <a:lnTo>
                      <a:pt x="862" y="2791"/>
                    </a:lnTo>
                    <a:lnTo>
                      <a:pt x="874" y="2798"/>
                    </a:lnTo>
                    <a:lnTo>
                      <a:pt x="888" y="2804"/>
                    </a:lnTo>
                    <a:lnTo>
                      <a:pt x="901" y="2811"/>
                    </a:lnTo>
                    <a:lnTo>
                      <a:pt x="914" y="2815"/>
                    </a:lnTo>
                    <a:lnTo>
                      <a:pt x="928" y="2820"/>
                    </a:lnTo>
                    <a:lnTo>
                      <a:pt x="942" y="2823"/>
                    </a:lnTo>
                    <a:lnTo>
                      <a:pt x="957" y="2826"/>
                    </a:lnTo>
                    <a:lnTo>
                      <a:pt x="971" y="2829"/>
                    </a:lnTo>
                    <a:lnTo>
                      <a:pt x="987" y="2830"/>
                    </a:lnTo>
                    <a:lnTo>
                      <a:pt x="1002" y="2831"/>
                    </a:lnTo>
                    <a:lnTo>
                      <a:pt x="1018" y="2831"/>
                    </a:lnTo>
                    <a:lnTo>
                      <a:pt x="2093" y="2831"/>
                    </a:lnTo>
                    <a:lnTo>
                      <a:pt x="2105" y="2830"/>
                    </a:lnTo>
                    <a:lnTo>
                      <a:pt x="2116" y="2828"/>
                    </a:lnTo>
                    <a:lnTo>
                      <a:pt x="2126" y="2826"/>
                    </a:lnTo>
                    <a:lnTo>
                      <a:pt x="2137" y="2822"/>
                    </a:lnTo>
                    <a:lnTo>
                      <a:pt x="2147" y="2818"/>
                    </a:lnTo>
                    <a:lnTo>
                      <a:pt x="2156" y="2812"/>
                    </a:lnTo>
                    <a:lnTo>
                      <a:pt x="2165" y="2805"/>
                    </a:lnTo>
                    <a:lnTo>
                      <a:pt x="2173" y="2798"/>
                    </a:lnTo>
                    <a:lnTo>
                      <a:pt x="2180" y="2790"/>
                    </a:lnTo>
                    <a:lnTo>
                      <a:pt x="2186" y="2782"/>
                    </a:lnTo>
                    <a:lnTo>
                      <a:pt x="2193" y="2772"/>
                    </a:lnTo>
                    <a:lnTo>
                      <a:pt x="2197" y="2762"/>
                    </a:lnTo>
                    <a:lnTo>
                      <a:pt x="2201" y="2752"/>
                    </a:lnTo>
                    <a:lnTo>
                      <a:pt x="2204" y="2740"/>
                    </a:lnTo>
                    <a:lnTo>
                      <a:pt x="2205" y="2730"/>
                    </a:lnTo>
                    <a:lnTo>
                      <a:pt x="2206" y="2718"/>
                    </a:lnTo>
                    <a:lnTo>
                      <a:pt x="2205" y="2706"/>
                    </a:lnTo>
                    <a:lnTo>
                      <a:pt x="2204" y="2695"/>
                    </a:lnTo>
                    <a:lnTo>
                      <a:pt x="2201" y="2684"/>
                    </a:lnTo>
                    <a:lnTo>
                      <a:pt x="2197" y="2674"/>
                    </a:lnTo>
                    <a:lnTo>
                      <a:pt x="2193" y="2664"/>
                    </a:lnTo>
                    <a:lnTo>
                      <a:pt x="2186" y="2655"/>
                    </a:lnTo>
                    <a:lnTo>
                      <a:pt x="2180" y="2646"/>
                    </a:lnTo>
                    <a:lnTo>
                      <a:pt x="2173" y="2638"/>
                    </a:lnTo>
                    <a:lnTo>
                      <a:pt x="2165" y="2631"/>
                    </a:lnTo>
                    <a:lnTo>
                      <a:pt x="2156" y="2625"/>
                    </a:lnTo>
                    <a:lnTo>
                      <a:pt x="2147" y="2618"/>
                    </a:lnTo>
                    <a:lnTo>
                      <a:pt x="2137" y="2614"/>
                    </a:lnTo>
                    <a:lnTo>
                      <a:pt x="2126" y="2610"/>
                    </a:lnTo>
                    <a:lnTo>
                      <a:pt x="2116" y="2607"/>
                    </a:lnTo>
                    <a:lnTo>
                      <a:pt x="2105" y="2606"/>
                    </a:lnTo>
                    <a:lnTo>
                      <a:pt x="2093" y="26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9" name="Freeform 1167">
                <a:extLst>
                  <a:ext uri="{FF2B5EF4-FFF2-40B4-BE49-F238E27FC236}">
                    <a16:creationId xmlns:a16="http://schemas.microsoft.com/office/drawing/2014/main" id="{B68A4953-E3E2-4D6C-BE95-3F4681B965FC}"/>
                  </a:ext>
                </a:extLst>
              </p:cNvPr>
              <p:cNvSpPr>
                <a:spLocks/>
              </p:cNvSpPr>
              <p:nvPr/>
            </p:nvSpPr>
            <p:spPr bwMode="auto">
              <a:xfrm>
                <a:off x="3589" y="2811"/>
                <a:ext cx="298" cy="294"/>
              </a:xfrm>
              <a:custGeom>
                <a:avLst/>
                <a:gdLst>
                  <a:gd name="T0" fmla="*/ 0 w 4476"/>
                  <a:gd name="T1" fmla="*/ 0 h 4406"/>
                  <a:gd name="T2" fmla="*/ 0 w 4476"/>
                  <a:gd name="T3" fmla="*/ 0 h 4406"/>
                  <a:gd name="T4" fmla="*/ 0 w 4476"/>
                  <a:gd name="T5" fmla="*/ 0 h 4406"/>
                  <a:gd name="T6" fmla="*/ 0 w 4476"/>
                  <a:gd name="T7" fmla="*/ 0 h 4406"/>
                  <a:gd name="T8" fmla="*/ 0 w 4476"/>
                  <a:gd name="T9" fmla="*/ 0 h 4406"/>
                  <a:gd name="T10" fmla="*/ 0 w 4476"/>
                  <a:gd name="T11" fmla="*/ 0 h 4406"/>
                  <a:gd name="T12" fmla="*/ 0 w 4476"/>
                  <a:gd name="T13" fmla="*/ 0 h 4406"/>
                  <a:gd name="T14" fmla="*/ 0 w 4476"/>
                  <a:gd name="T15" fmla="*/ 0 h 4406"/>
                  <a:gd name="T16" fmla="*/ 0 w 4476"/>
                  <a:gd name="T17" fmla="*/ 0 h 4406"/>
                  <a:gd name="T18" fmla="*/ 0 w 4476"/>
                  <a:gd name="T19" fmla="*/ 0 h 4406"/>
                  <a:gd name="T20" fmla="*/ 0 w 4476"/>
                  <a:gd name="T21" fmla="*/ 0 h 4406"/>
                  <a:gd name="T22" fmla="*/ 0 w 4476"/>
                  <a:gd name="T23" fmla="*/ 0 h 4406"/>
                  <a:gd name="T24" fmla="*/ 0 w 4476"/>
                  <a:gd name="T25" fmla="*/ 0 h 4406"/>
                  <a:gd name="T26" fmla="*/ 0 w 4476"/>
                  <a:gd name="T27" fmla="*/ 0 h 4406"/>
                  <a:gd name="T28" fmla="*/ 0 w 4476"/>
                  <a:gd name="T29" fmla="*/ 0 h 4406"/>
                  <a:gd name="T30" fmla="*/ 0 w 4476"/>
                  <a:gd name="T31" fmla="*/ 0 h 4406"/>
                  <a:gd name="T32" fmla="*/ 0 w 4476"/>
                  <a:gd name="T33" fmla="*/ 0 h 4406"/>
                  <a:gd name="T34" fmla="*/ 0 w 4476"/>
                  <a:gd name="T35" fmla="*/ 0 h 4406"/>
                  <a:gd name="T36" fmla="*/ 0 w 4476"/>
                  <a:gd name="T37" fmla="*/ 0 h 4406"/>
                  <a:gd name="T38" fmla="*/ 0 w 4476"/>
                  <a:gd name="T39" fmla="*/ 0 h 4406"/>
                  <a:gd name="T40" fmla="*/ 0 w 4476"/>
                  <a:gd name="T41" fmla="*/ 0 h 4406"/>
                  <a:gd name="T42" fmla="*/ 0 w 4476"/>
                  <a:gd name="T43" fmla="*/ 0 h 4406"/>
                  <a:gd name="T44" fmla="*/ 0 w 4476"/>
                  <a:gd name="T45" fmla="*/ 0 h 4406"/>
                  <a:gd name="T46" fmla="*/ 0 w 4476"/>
                  <a:gd name="T47" fmla="*/ 0 h 4406"/>
                  <a:gd name="T48" fmla="*/ 0 w 4476"/>
                  <a:gd name="T49" fmla="*/ 0 h 4406"/>
                  <a:gd name="T50" fmla="*/ 0 w 4476"/>
                  <a:gd name="T51" fmla="*/ 0 h 4406"/>
                  <a:gd name="T52" fmla="*/ 0 w 4476"/>
                  <a:gd name="T53" fmla="*/ 0 h 4406"/>
                  <a:gd name="T54" fmla="*/ 0 w 4476"/>
                  <a:gd name="T55" fmla="*/ 0 h 4406"/>
                  <a:gd name="T56" fmla="*/ 0 w 4476"/>
                  <a:gd name="T57" fmla="*/ 0 h 4406"/>
                  <a:gd name="T58" fmla="*/ 0 w 4476"/>
                  <a:gd name="T59" fmla="*/ 0 h 4406"/>
                  <a:gd name="T60" fmla="*/ 0 w 4476"/>
                  <a:gd name="T61" fmla="*/ 0 h 4406"/>
                  <a:gd name="T62" fmla="*/ 0 w 4476"/>
                  <a:gd name="T63" fmla="*/ 0 h 4406"/>
                  <a:gd name="T64" fmla="*/ 0 w 4476"/>
                  <a:gd name="T65" fmla="*/ 0 h 4406"/>
                  <a:gd name="T66" fmla="*/ 0 w 4476"/>
                  <a:gd name="T67" fmla="*/ 0 h 4406"/>
                  <a:gd name="T68" fmla="*/ 0 w 4476"/>
                  <a:gd name="T69" fmla="*/ 0 h 4406"/>
                  <a:gd name="T70" fmla="*/ 0 w 4476"/>
                  <a:gd name="T71" fmla="*/ 0 h 4406"/>
                  <a:gd name="T72" fmla="*/ 0 w 4476"/>
                  <a:gd name="T73" fmla="*/ 0 h 4406"/>
                  <a:gd name="T74" fmla="*/ 0 w 4476"/>
                  <a:gd name="T75" fmla="*/ 0 h 4406"/>
                  <a:gd name="T76" fmla="*/ 0 w 4476"/>
                  <a:gd name="T77" fmla="*/ 0 h 4406"/>
                  <a:gd name="T78" fmla="*/ 0 w 4476"/>
                  <a:gd name="T79" fmla="*/ 0 h 4406"/>
                  <a:gd name="T80" fmla="*/ 0 w 4476"/>
                  <a:gd name="T81" fmla="*/ 0 h 4406"/>
                  <a:gd name="T82" fmla="*/ 0 w 4476"/>
                  <a:gd name="T83" fmla="*/ 0 h 4406"/>
                  <a:gd name="T84" fmla="*/ 0 w 4476"/>
                  <a:gd name="T85" fmla="*/ 0 h 4406"/>
                  <a:gd name="T86" fmla="*/ 0 w 4476"/>
                  <a:gd name="T87" fmla="*/ 0 h 4406"/>
                  <a:gd name="T88" fmla="*/ 0 w 4476"/>
                  <a:gd name="T89" fmla="*/ 0 h 4406"/>
                  <a:gd name="T90" fmla="*/ 0 w 4476"/>
                  <a:gd name="T91" fmla="*/ 0 h 4406"/>
                  <a:gd name="T92" fmla="*/ 0 w 4476"/>
                  <a:gd name="T93" fmla="*/ 0 h 4406"/>
                  <a:gd name="T94" fmla="*/ 0 w 4476"/>
                  <a:gd name="T95" fmla="*/ 0 h 4406"/>
                  <a:gd name="T96" fmla="*/ 0 w 4476"/>
                  <a:gd name="T97" fmla="*/ 0 h 4406"/>
                  <a:gd name="T98" fmla="*/ 0 w 4476"/>
                  <a:gd name="T99" fmla="*/ 0 h 4406"/>
                  <a:gd name="T100" fmla="*/ 0 w 4476"/>
                  <a:gd name="T101" fmla="*/ 0 h 4406"/>
                  <a:gd name="T102" fmla="*/ 0 w 4476"/>
                  <a:gd name="T103" fmla="*/ 0 h 4406"/>
                  <a:gd name="T104" fmla="*/ 0 w 4476"/>
                  <a:gd name="T105" fmla="*/ 0 h 4406"/>
                  <a:gd name="T106" fmla="*/ 0 w 4476"/>
                  <a:gd name="T107" fmla="*/ 0 h 4406"/>
                  <a:gd name="T108" fmla="*/ 0 w 4476"/>
                  <a:gd name="T109" fmla="*/ 0 h 4406"/>
                  <a:gd name="T110" fmla="*/ 0 w 4476"/>
                  <a:gd name="T111" fmla="*/ 0 h 4406"/>
                  <a:gd name="T112" fmla="*/ 0 w 4476"/>
                  <a:gd name="T113" fmla="*/ 0 h 4406"/>
                  <a:gd name="T114" fmla="*/ 0 w 4476"/>
                  <a:gd name="T115" fmla="*/ 0 h 4406"/>
                  <a:gd name="T116" fmla="*/ 0 w 4476"/>
                  <a:gd name="T117" fmla="*/ 0 h 4406"/>
                  <a:gd name="T118" fmla="*/ 0 w 4476"/>
                  <a:gd name="T119" fmla="*/ 0 h 4406"/>
                  <a:gd name="T120" fmla="*/ 0 w 4476"/>
                  <a:gd name="T121" fmla="*/ 0 h 4406"/>
                  <a:gd name="T122" fmla="*/ 0 w 4476"/>
                  <a:gd name="T123" fmla="*/ 0 h 4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476" h="4406">
                    <a:moveTo>
                      <a:pt x="4169" y="623"/>
                    </a:moveTo>
                    <a:lnTo>
                      <a:pt x="4149" y="605"/>
                    </a:lnTo>
                    <a:lnTo>
                      <a:pt x="4130" y="589"/>
                    </a:lnTo>
                    <a:lnTo>
                      <a:pt x="4109" y="573"/>
                    </a:lnTo>
                    <a:lnTo>
                      <a:pt x="4087" y="560"/>
                    </a:lnTo>
                    <a:lnTo>
                      <a:pt x="4064" y="547"/>
                    </a:lnTo>
                    <a:lnTo>
                      <a:pt x="4042" y="537"/>
                    </a:lnTo>
                    <a:lnTo>
                      <a:pt x="4018" y="526"/>
                    </a:lnTo>
                    <a:lnTo>
                      <a:pt x="3993" y="518"/>
                    </a:lnTo>
                    <a:lnTo>
                      <a:pt x="3968" y="511"/>
                    </a:lnTo>
                    <a:lnTo>
                      <a:pt x="3943" y="504"/>
                    </a:lnTo>
                    <a:lnTo>
                      <a:pt x="3918" y="499"/>
                    </a:lnTo>
                    <a:lnTo>
                      <a:pt x="3891" y="494"/>
                    </a:lnTo>
                    <a:lnTo>
                      <a:pt x="3865" y="490"/>
                    </a:lnTo>
                    <a:lnTo>
                      <a:pt x="3838" y="488"/>
                    </a:lnTo>
                    <a:lnTo>
                      <a:pt x="3810" y="486"/>
                    </a:lnTo>
                    <a:lnTo>
                      <a:pt x="3783" y="485"/>
                    </a:lnTo>
                    <a:lnTo>
                      <a:pt x="3755" y="485"/>
                    </a:lnTo>
                    <a:lnTo>
                      <a:pt x="3727" y="485"/>
                    </a:lnTo>
                    <a:lnTo>
                      <a:pt x="3700" y="486"/>
                    </a:lnTo>
                    <a:lnTo>
                      <a:pt x="3673" y="488"/>
                    </a:lnTo>
                    <a:lnTo>
                      <a:pt x="3617" y="492"/>
                    </a:lnTo>
                    <a:lnTo>
                      <a:pt x="3562" y="499"/>
                    </a:lnTo>
                    <a:lnTo>
                      <a:pt x="3507" y="506"/>
                    </a:lnTo>
                    <a:lnTo>
                      <a:pt x="3454" y="514"/>
                    </a:lnTo>
                    <a:lnTo>
                      <a:pt x="3403" y="523"/>
                    </a:lnTo>
                    <a:lnTo>
                      <a:pt x="3353" y="532"/>
                    </a:lnTo>
                    <a:lnTo>
                      <a:pt x="3330" y="536"/>
                    </a:lnTo>
                    <a:lnTo>
                      <a:pt x="3310" y="539"/>
                    </a:lnTo>
                    <a:lnTo>
                      <a:pt x="3289" y="543"/>
                    </a:lnTo>
                    <a:lnTo>
                      <a:pt x="3270" y="546"/>
                    </a:lnTo>
                    <a:lnTo>
                      <a:pt x="3252" y="548"/>
                    </a:lnTo>
                    <a:lnTo>
                      <a:pt x="3234" y="551"/>
                    </a:lnTo>
                    <a:lnTo>
                      <a:pt x="3219" y="553"/>
                    </a:lnTo>
                    <a:lnTo>
                      <a:pt x="3203" y="554"/>
                    </a:lnTo>
                    <a:lnTo>
                      <a:pt x="3169" y="558"/>
                    </a:lnTo>
                    <a:lnTo>
                      <a:pt x="3137" y="559"/>
                    </a:lnTo>
                    <a:lnTo>
                      <a:pt x="3107" y="559"/>
                    </a:lnTo>
                    <a:lnTo>
                      <a:pt x="3080" y="558"/>
                    </a:lnTo>
                    <a:lnTo>
                      <a:pt x="3055" y="554"/>
                    </a:lnTo>
                    <a:lnTo>
                      <a:pt x="3032" y="550"/>
                    </a:lnTo>
                    <a:lnTo>
                      <a:pt x="3012" y="546"/>
                    </a:lnTo>
                    <a:lnTo>
                      <a:pt x="2992" y="540"/>
                    </a:lnTo>
                    <a:lnTo>
                      <a:pt x="2976" y="533"/>
                    </a:lnTo>
                    <a:lnTo>
                      <a:pt x="2959" y="524"/>
                    </a:lnTo>
                    <a:lnTo>
                      <a:pt x="2945" y="515"/>
                    </a:lnTo>
                    <a:lnTo>
                      <a:pt x="2931" y="505"/>
                    </a:lnTo>
                    <a:lnTo>
                      <a:pt x="2919" y="494"/>
                    </a:lnTo>
                    <a:lnTo>
                      <a:pt x="2907" y="482"/>
                    </a:lnTo>
                    <a:lnTo>
                      <a:pt x="2897" y="470"/>
                    </a:lnTo>
                    <a:lnTo>
                      <a:pt x="2887" y="456"/>
                    </a:lnTo>
                    <a:lnTo>
                      <a:pt x="2855" y="411"/>
                    </a:lnTo>
                    <a:lnTo>
                      <a:pt x="2817" y="357"/>
                    </a:lnTo>
                    <a:lnTo>
                      <a:pt x="2775" y="299"/>
                    </a:lnTo>
                    <a:lnTo>
                      <a:pt x="2751" y="269"/>
                    </a:lnTo>
                    <a:lnTo>
                      <a:pt x="2726" y="240"/>
                    </a:lnTo>
                    <a:lnTo>
                      <a:pt x="2701" y="211"/>
                    </a:lnTo>
                    <a:lnTo>
                      <a:pt x="2673" y="182"/>
                    </a:lnTo>
                    <a:lnTo>
                      <a:pt x="2643" y="154"/>
                    </a:lnTo>
                    <a:lnTo>
                      <a:pt x="2612" y="127"/>
                    </a:lnTo>
                    <a:lnTo>
                      <a:pt x="2595" y="115"/>
                    </a:lnTo>
                    <a:lnTo>
                      <a:pt x="2578" y="103"/>
                    </a:lnTo>
                    <a:lnTo>
                      <a:pt x="2561" y="91"/>
                    </a:lnTo>
                    <a:lnTo>
                      <a:pt x="2543" y="80"/>
                    </a:lnTo>
                    <a:lnTo>
                      <a:pt x="2526" y="68"/>
                    </a:lnTo>
                    <a:lnTo>
                      <a:pt x="2507" y="58"/>
                    </a:lnTo>
                    <a:lnTo>
                      <a:pt x="2487" y="49"/>
                    </a:lnTo>
                    <a:lnTo>
                      <a:pt x="2468" y="40"/>
                    </a:lnTo>
                    <a:lnTo>
                      <a:pt x="2448" y="31"/>
                    </a:lnTo>
                    <a:lnTo>
                      <a:pt x="2428" y="24"/>
                    </a:lnTo>
                    <a:lnTo>
                      <a:pt x="2406" y="18"/>
                    </a:lnTo>
                    <a:lnTo>
                      <a:pt x="2384" y="12"/>
                    </a:lnTo>
                    <a:lnTo>
                      <a:pt x="2362" y="6"/>
                    </a:lnTo>
                    <a:lnTo>
                      <a:pt x="2341" y="3"/>
                    </a:lnTo>
                    <a:lnTo>
                      <a:pt x="2318" y="1"/>
                    </a:lnTo>
                    <a:lnTo>
                      <a:pt x="2296" y="0"/>
                    </a:lnTo>
                    <a:lnTo>
                      <a:pt x="2274" y="1"/>
                    </a:lnTo>
                    <a:lnTo>
                      <a:pt x="2252" y="2"/>
                    </a:lnTo>
                    <a:lnTo>
                      <a:pt x="2230" y="5"/>
                    </a:lnTo>
                    <a:lnTo>
                      <a:pt x="2207" y="8"/>
                    </a:lnTo>
                    <a:lnTo>
                      <a:pt x="2185" y="14"/>
                    </a:lnTo>
                    <a:lnTo>
                      <a:pt x="2163" y="19"/>
                    </a:lnTo>
                    <a:lnTo>
                      <a:pt x="2140" y="26"/>
                    </a:lnTo>
                    <a:lnTo>
                      <a:pt x="2118" y="33"/>
                    </a:lnTo>
                    <a:lnTo>
                      <a:pt x="2097" y="42"/>
                    </a:lnTo>
                    <a:lnTo>
                      <a:pt x="2074" y="50"/>
                    </a:lnTo>
                    <a:lnTo>
                      <a:pt x="2052" y="60"/>
                    </a:lnTo>
                    <a:lnTo>
                      <a:pt x="2030" y="69"/>
                    </a:lnTo>
                    <a:lnTo>
                      <a:pt x="1987" y="92"/>
                    </a:lnTo>
                    <a:lnTo>
                      <a:pt x="1945" y="116"/>
                    </a:lnTo>
                    <a:lnTo>
                      <a:pt x="1903" y="141"/>
                    </a:lnTo>
                    <a:lnTo>
                      <a:pt x="1863" y="167"/>
                    </a:lnTo>
                    <a:lnTo>
                      <a:pt x="1784" y="220"/>
                    </a:lnTo>
                    <a:lnTo>
                      <a:pt x="1712" y="272"/>
                    </a:lnTo>
                    <a:lnTo>
                      <a:pt x="1700" y="281"/>
                    </a:lnTo>
                    <a:lnTo>
                      <a:pt x="1687" y="291"/>
                    </a:lnTo>
                    <a:lnTo>
                      <a:pt x="1675" y="299"/>
                    </a:lnTo>
                    <a:lnTo>
                      <a:pt x="1663" y="307"/>
                    </a:lnTo>
                    <a:lnTo>
                      <a:pt x="1652" y="316"/>
                    </a:lnTo>
                    <a:lnTo>
                      <a:pt x="1641" y="323"/>
                    </a:lnTo>
                    <a:lnTo>
                      <a:pt x="1630" y="330"/>
                    </a:lnTo>
                    <a:lnTo>
                      <a:pt x="1620" y="337"/>
                    </a:lnTo>
                    <a:lnTo>
                      <a:pt x="1609" y="345"/>
                    </a:lnTo>
                    <a:lnTo>
                      <a:pt x="1596" y="351"/>
                    </a:lnTo>
                    <a:lnTo>
                      <a:pt x="1584" y="357"/>
                    </a:lnTo>
                    <a:lnTo>
                      <a:pt x="1570" y="362"/>
                    </a:lnTo>
                    <a:lnTo>
                      <a:pt x="1557" y="366"/>
                    </a:lnTo>
                    <a:lnTo>
                      <a:pt x="1542" y="370"/>
                    </a:lnTo>
                    <a:lnTo>
                      <a:pt x="1527" y="373"/>
                    </a:lnTo>
                    <a:lnTo>
                      <a:pt x="1512" y="377"/>
                    </a:lnTo>
                    <a:lnTo>
                      <a:pt x="1497" y="379"/>
                    </a:lnTo>
                    <a:lnTo>
                      <a:pt x="1480" y="381"/>
                    </a:lnTo>
                    <a:lnTo>
                      <a:pt x="1465" y="382"/>
                    </a:lnTo>
                    <a:lnTo>
                      <a:pt x="1448" y="383"/>
                    </a:lnTo>
                    <a:lnTo>
                      <a:pt x="1432" y="383"/>
                    </a:lnTo>
                    <a:lnTo>
                      <a:pt x="1415" y="382"/>
                    </a:lnTo>
                    <a:lnTo>
                      <a:pt x="1399" y="381"/>
                    </a:lnTo>
                    <a:lnTo>
                      <a:pt x="1383" y="379"/>
                    </a:lnTo>
                    <a:lnTo>
                      <a:pt x="1350" y="374"/>
                    </a:lnTo>
                    <a:lnTo>
                      <a:pt x="1318" y="367"/>
                    </a:lnTo>
                    <a:lnTo>
                      <a:pt x="1302" y="363"/>
                    </a:lnTo>
                    <a:lnTo>
                      <a:pt x="1288" y="358"/>
                    </a:lnTo>
                    <a:lnTo>
                      <a:pt x="1272" y="353"/>
                    </a:lnTo>
                    <a:lnTo>
                      <a:pt x="1259" y="348"/>
                    </a:lnTo>
                    <a:lnTo>
                      <a:pt x="1245" y="341"/>
                    </a:lnTo>
                    <a:lnTo>
                      <a:pt x="1231" y="334"/>
                    </a:lnTo>
                    <a:lnTo>
                      <a:pt x="1219" y="327"/>
                    </a:lnTo>
                    <a:lnTo>
                      <a:pt x="1206" y="320"/>
                    </a:lnTo>
                    <a:lnTo>
                      <a:pt x="1195" y="311"/>
                    </a:lnTo>
                    <a:lnTo>
                      <a:pt x="1185" y="303"/>
                    </a:lnTo>
                    <a:lnTo>
                      <a:pt x="1175" y="294"/>
                    </a:lnTo>
                    <a:lnTo>
                      <a:pt x="1166" y="285"/>
                    </a:lnTo>
                    <a:lnTo>
                      <a:pt x="1149" y="266"/>
                    </a:lnTo>
                    <a:lnTo>
                      <a:pt x="1131" y="248"/>
                    </a:lnTo>
                    <a:lnTo>
                      <a:pt x="1110" y="230"/>
                    </a:lnTo>
                    <a:lnTo>
                      <a:pt x="1087" y="211"/>
                    </a:lnTo>
                    <a:lnTo>
                      <a:pt x="1064" y="194"/>
                    </a:lnTo>
                    <a:lnTo>
                      <a:pt x="1039" y="176"/>
                    </a:lnTo>
                    <a:lnTo>
                      <a:pt x="1012" y="158"/>
                    </a:lnTo>
                    <a:lnTo>
                      <a:pt x="984" y="142"/>
                    </a:lnTo>
                    <a:lnTo>
                      <a:pt x="955" y="126"/>
                    </a:lnTo>
                    <a:lnTo>
                      <a:pt x="925" y="111"/>
                    </a:lnTo>
                    <a:lnTo>
                      <a:pt x="893" y="96"/>
                    </a:lnTo>
                    <a:lnTo>
                      <a:pt x="861" y="82"/>
                    </a:lnTo>
                    <a:lnTo>
                      <a:pt x="828" y="69"/>
                    </a:lnTo>
                    <a:lnTo>
                      <a:pt x="794" y="58"/>
                    </a:lnTo>
                    <a:lnTo>
                      <a:pt x="760" y="48"/>
                    </a:lnTo>
                    <a:lnTo>
                      <a:pt x="724" y="38"/>
                    </a:lnTo>
                    <a:lnTo>
                      <a:pt x="689" y="30"/>
                    </a:lnTo>
                    <a:lnTo>
                      <a:pt x="653" y="24"/>
                    </a:lnTo>
                    <a:lnTo>
                      <a:pt x="617" y="20"/>
                    </a:lnTo>
                    <a:lnTo>
                      <a:pt x="581" y="17"/>
                    </a:lnTo>
                    <a:lnTo>
                      <a:pt x="544" y="15"/>
                    </a:lnTo>
                    <a:lnTo>
                      <a:pt x="508" y="16"/>
                    </a:lnTo>
                    <a:lnTo>
                      <a:pt x="472" y="19"/>
                    </a:lnTo>
                    <a:lnTo>
                      <a:pt x="437" y="23"/>
                    </a:lnTo>
                    <a:lnTo>
                      <a:pt x="401" y="30"/>
                    </a:lnTo>
                    <a:lnTo>
                      <a:pt x="366" y="38"/>
                    </a:lnTo>
                    <a:lnTo>
                      <a:pt x="331" y="51"/>
                    </a:lnTo>
                    <a:lnTo>
                      <a:pt x="297" y="64"/>
                    </a:lnTo>
                    <a:lnTo>
                      <a:pt x="263" y="81"/>
                    </a:lnTo>
                    <a:lnTo>
                      <a:pt x="231" y="101"/>
                    </a:lnTo>
                    <a:lnTo>
                      <a:pt x="199" y="122"/>
                    </a:lnTo>
                    <a:lnTo>
                      <a:pt x="169" y="147"/>
                    </a:lnTo>
                    <a:lnTo>
                      <a:pt x="148" y="166"/>
                    </a:lnTo>
                    <a:lnTo>
                      <a:pt x="129" y="185"/>
                    </a:lnTo>
                    <a:lnTo>
                      <a:pt x="110" y="206"/>
                    </a:lnTo>
                    <a:lnTo>
                      <a:pt x="94" y="228"/>
                    </a:lnTo>
                    <a:lnTo>
                      <a:pt x="78" y="250"/>
                    </a:lnTo>
                    <a:lnTo>
                      <a:pt x="65" y="273"/>
                    </a:lnTo>
                    <a:lnTo>
                      <a:pt x="51" y="298"/>
                    </a:lnTo>
                    <a:lnTo>
                      <a:pt x="40" y="322"/>
                    </a:lnTo>
                    <a:lnTo>
                      <a:pt x="31" y="348"/>
                    </a:lnTo>
                    <a:lnTo>
                      <a:pt x="21" y="374"/>
                    </a:lnTo>
                    <a:lnTo>
                      <a:pt x="14" y="401"/>
                    </a:lnTo>
                    <a:lnTo>
                      <a:pt x="9" y="428"/>
                    </a:lnTo>
                    <a:lnTo>
                      <a:pt x="5" y="457"/>
                    </a:lnTo>
                    <a:lnTo>
                      <a:pt x="2" y="486"/>
                    </a:lnTo>
                    <a:lnTo>
                      <a:pt x="0" y="515"/>
                    </a:lnTo>
                    <a:lnTo>
                      <a:pt x="0" y="545"/>
                    </a:lnTo>
                    <a:lnTo>
                      <a:pt x="1" y="569"/>
                    </a:lnTo>
                    <a:lnTo>
                      <a:pt x="3" y="592"/>
                    </a:lnTo>
                    <a:lnTo>
                      <a:pt x="5" y="615"/>
                    </a:lnTo>
                    <a:lnTo>
                      <a:pt x="8" y="639"/>
                    </a:lnTo>
                    <a:lnTo>
                      <a:pt x="12" y="663"/>
                    </a:lnTo>
                    <a:lnTo>
                      <a:pt x="17" y="687"/>
                    </a:lnTo>
                    <a:lnTo>
                      <a:pt x="23" y="711"/>
                    </a:lnTo>
                    <a:lnTo>
                      <a:pt x="30" y="735"/>
                    </a:lnTo>
                    <a:lnTo>
                      <a:pt x="37" y="759"/>
                    </a:lnTo>
                    <a:lnTo>
                      <a:pt x="45" y="783"/>
                    </a:lnTo>
                    <a:lnTo>
                      <a:pt x="53" y="807"/>
                    </a:lnTo>
                    <a:lnTo>
                      <a:pt x="63" y="830"/>
                    </a:lnTo>
                    <a:lnTo>
                      <a:pt x="73" y="854"/>
                    </a:lnTo>
                    <a:lnTo>
                      <a:pt x="83" y="878"/>
                    </a:lnTo>
                    <a:lnTo>
                      <a:pt x="95" y="902"/>
                    </a:lnTo>
                    <a:lnTo>
                      <a:pt x="107" y="925"/>
                    </a:lnTo>
                    <a:lnTo>
                      <a:pt x="119" y="947"/>
                    </a:lnTo>
                    <a:lnTo>
                      <a:pt x="132" y="970"/>
                    </a:lnTo>
                    <a:lnTo>
                      <a:pt x="146" y="993"/>
                    </a:lnTo>
                    <a:lnTo>
                      <a:pt x="161" y="1016"/>
                    </a:lnTo>
                    <a:lnTo>
                      <a:pt x="175" y="1037"/>
                    </a:lnTo>
                    <a:lnTo>
                      <a:pt x="191" y="1059"/>
                    </a:lnTo>
                    <a:lnTo>
                      <a:pt x="207" y="1080"/>
                    </a:lnTo>
                    <a:lnTo>
                      <a:pt x="224" y="1100"/>
                    </a:lnTo>
                    <a:lnTo>
                      <a:pt x="240" y="1121"/>
                    </a:lnTo>
                    <a:lnTo>
                      <a:pt x="258" y="1141"/>
                    </a:lnTo>
                    <a:lnTo>
                      <a:pt x="277" y="1160"/>
                    </a:lnTo>
                    <a:lnTo>
                      <a:pt x="295" y="1179"/>
                    </a:lnTo>
                    <a:lnTo>
                      <a:pt x="314" y="1197"/>
                    </a:lnTo>
                    <a:lnTo>
                      <a:pt x="334" y="1215"/>
                    </a:lnTo>
                    <a:lnTo>
                      <a:pt x="353" y="1233"/>
                    </a:lnTo>
                    <a:lnTo>
                      <a:pt x="374" y="1249"/>
                    </a:lnTo>
                    <a:lnTo>
                      <a:pt x="383" y="1256"/>
                    </a:lnTo>
                    <a:lnTo>
                      <a:pt x="392" y="1262"/>
                    </a:lnTo>
                    <a:lnTo>
                      <a:pt x="403" y="1267"/>
                    </a:lnTo>
                    <a:lnTo>
                      <a:pt x="413" y="1270"/>
                    </a:lnTo>
                    <a:lnTo>
                      <a:pt x="424" y="1272"/>
                    </a:lnTo>
                    <a:lnTo>
                      <a:pt x="435" y="1274"/>
                    </a:lnTo>
                    <a:lnTo>
                      <a:pt x="445" y="1274"/>
                    </a:lnTo>
                    <a:lnTo>
                      <a:pt x="457" y="1273"/>
                    </a:lnTo>
                    <a:lnTo>
                      <a:pt x="467" y="1272"/>
                    </a:lnTo>
                    <a:lnTo>
                      <a:pt x="477" y="1269"/>
                    </a:lnTo>
                    <a:lnTo>
                      <a:pt x="488" y="1266"/>
                    </a:lnTo>
                    <a:lnTo>
                      <a:pt x="498" y="1261"/>
                    </a:lnTo>
                    <a:lnTo>
                      <a:pt x="507" y="1254"/>
                    </a:lnTo>
                    <a:lnTo>
                      <a:pt x="517" y="1248"/>
                    </a:lnTo>
                    <a:lnTo>
                      <a:pt x="525" y="1240"/>
                    </a:lnTo>
                    <a:lnTo>
                      <a:pt x="532" y="1232"/>
                    </a:lnTo>
                    <a:lnTo>
                      <a:pt x="539" y="1222"/>
                    </a:lnTo>
                    <a:lnTo>
                      <a:pt x="544" y="1212"/>
                    </a:lnTo>
                    <a:lnTo>
                      <a:pt x="549" y="1203"/>
                    </a:lnTo>
                    <a:lnTo>
                      <a:pt x="553" y="1191"/>
                    </a:lnTo>
                    <a:lnTo>
                      <a:pt x="555" y="1181"/>
                    </a:lnTo>
                    <a:lnTo>
                      <a:pt x="557" y="1171"/>
                    </a:lnTo>
                    <a:lnTo>
                      <a:pt x="557" y="1159"/>
                    </a:lnTo>
                    <a:lnTo>
                      <a:pt x="556" y="1149"/>
                    </a:lnTo>
                    <a:lnTo>
                      <a:pt x="555" y="1138"/>
                    </a:lnTo>
                    <a:lnTo>
                      <a:pt x="552" y="1127"/>
                    </a:lnTo>
                    <a:lnTo>
                      <a:pt x="548" y="1117"/>
                    </a:lnTo>
                    <a:lnTo>
                      <a:pt x="543" y="1108"/>
                    </a:lnTo>
                    <a:lnTo>
                      <a:pt x="537" y="1098"/>
                    </a:lnTo>
                    <a:lnTo>
                      <a:pt x="531" y="1089"/>
                    </a:lnTo>
                    <a:lnTo>
                      <a:pt x="523" y="1081"/>
                    </a:lnTo>
                    <a:lnTo>
                      <a:pt x="515" y="1072"/>
                    </a:lnTo>
                    <a:lnTo>
                      <a:pt x="499" y="1060"/>
                    </a:lnTo>
                    <a:lnTo>
                      <a:pt x="485" y="1048"/>
                    </a:lnTo>
                    <a:lnTo>
                      <a:pt x="469" y="1034"/>
                    </a:lnTo>
                    <a:lnTo>
                      <a:pt x="456" y="1020"/>
                    </a:lnTo>
                    <a:lnTo>
                      <a:pt x="428" y="991"/>
                    </a:lnTo>
                    <a:lnTo>
                      <a:pt x="401" y="960"/>
                    </a:lnTo>
                    <a:lnTo>
                      <a:pt x="376" y="928"/>
                    </a:lnTo>
                    <a:lnTo>
                      <a:pt x="352" y="894"/>
                    </a:lnTo>
                    <a:lnTo>
                      <a:pt x="330" y="859"/>
                    </a:lnTo>
                    <a:lnTo>
                      <a:pt x="310" y="824"/>
                    </a:lnTo>
                    <a:lnTo>
                      <a:pt x="292" y="789"/>
                    </a:lnTo>
                    <a:lnTo>
                      <a:pt x="276" y="753"/>
                    </a:lnTo>
                    <a:lnTo>
                      <a:pt x="261" y="717"/>
                    </a:lnTo>
                    <a:lnTo>
                      <a:pt x="250" y="681"/>
                    </a:lnTo>
                    <a:lnTo>
                      <a:pt x="244" y="663"/>
                    </a:lnTo>
                    <a:lnTo>
                      <a:pt x="239" y="644"/>
                    </a:lnTo>
                    <a:lnTo>
                      <a:pt x="235" y="627"/>
                    </a:lnTo>
                    <a:lnTo>
                      <a:pt x="232" y="609"/>
                    </a:lnTo>
                    <a:lnTo>
                      <a:pt x="230" y="592"/>
                    </a:lnTo>
                    <a:lnTo>
                      <a:pt x="228" y="574"/>
                    </a:lnTo>
                    <a:lnTo>
                      <a:pt x="226" y="558"/>
                    </a:lnTo>
                    <a:lnTo>
                      <a:pt x="226" y="541"/>
                    </a:lnTo>
                    <a:lnTo>
                      <a:pt x="226" y="523"/>
                    </a:lnTo>
                    <a:lnTo>
                      <a:pt x="226" y="506"/>
                    </a:lnTo>
                    <a:lnTo>
                      <a:pt x="228" y="489"/>
                    </a:lnTo>
                    <a:lnTo>
                      <a:pt x="230" y="474"/>
                    </a:lnTo>
                    <a:lnTo>
                      <a:pt x="233" y="458"/>
                    </a:lnTo>
                    <a:lnTo>
                      <a:pt x="237" y="443"/>
                    </a:lnTo>
                    <a:lnTo>
                      <a:pt x="242" y="428"/>
                    </a:lnTo>
                    <a:lnTo>
                      <a:pt x="247" y="414"/>
                    </a:lnTo>
                    <a:lnTo>
                      <a:pt x="253" y="400"/>
                    </a:lnTo>
                    <a:lnTo>
                      <a:pt x="260" y="387"/>
                    </a:lnTo>
                    <a:lnTo>
                      <a:pt x="267" y="374"/>
                    </a:lnTo>
                    <a:lnTo>
                      <a:pt x="276" y="362"/>
                    </a:lnTo>
                    <a:lnTo>
                      <a:pt x="285" y="350"/>
                    </a:lnTo>
                    <a:lnTo>
                      <a:pt x="295" y="338"/>
                    </a:lnTo>
                    <a:lnTo>
                      <a:pt x="306" y="328"/>
                    </a:lnTo>
                    <a:lnTo>
                      <a:pt x="317" y="318"/>
                    </a:lnTo>
                    <a:lnTo>
                      <a:pt x="338" y="301"/>
                    </a:lnTo>
                    <a:lnTo>
                      <a:pt x="358" y="287"/>
                    </a:lnTo>
                    <a:lnTo>
                      <a:pt x="381" y="274"/>
                    </a:lnTo>
                    <a:lnTo>
                      <a:pt x="404" y="265"/>
                    </a:lnTo>
                    <a:lnTo>
                      <a:pt x="428" y="257"/>
                    </a:lnTo>
                    <a:lnTo>
                      <a:pt x="451" y="249"/>
                    </a:lnTo>
                    <a:lnTo>
                      <a:pt x="476" y="245"/>
                    </a:lnTo>
                    <a:lnTo>
                      <a:pt x="501" y="242"/>
                    </a:lnTo>
                    <a:lnTo>
                      <a:pt x="526" y="241"/>
                    </a:lnTo>
                    <a:lnTo>
                      <a:pt x="552" y="241"/>
                    </a:lnTo>
                    <a:lnTo>
                      <a:pt x="577" y="242"/>
                    </a:lnTo>
                    <a:lnTo>
                      <a:pt x="602" y="245"/>
                    </a:lnTo>
                    <a:lnTo>
                      <a:pt x="628" y="248"/>
                    </a:lnTo>
                    <a:lnTo>
                      <a:pt x="653" y="254"/>
                    </a:lnTo>
                    <a:lnTo>
                      <a:pt x="679" y="260"/>
                    </a:lnTo>
                    <a:lnTo>
                      <a:pt x="704" y="267"/>
                    </a:lnTo>
                    <a:lnTo>
                      <a:pt x="728" y="274"/>
                    </a:lnTo>
                    <a:lnTo>
                      <a:pt x="752" y="284"/>
                    </a:lnTo>
                    <a:lnTo>
                      <a:pt x="775" y="292"/>
                    </a:lnTo>
                    <a:lnTo>
                      <a:pt x="798" y="302"/>
                    </a:lnTo>
                    <a:lnTo>
                      <a:pt x="821" y="312"/>
                    </a:lnTo>
                    <a:lnTo>
                      <a:pt x="842" y="323"/>
                    </a:lnTo>
                    <a:lnTo>
                      <a:pt x="863" y="334"/>
                    </a:lnTo>
                    <a:lnTo>
                      <a:pt x="883" y="346"/>
                    </a:lnTo>
                    <a:lnTo>
                      <a:pt x="901" y="357"/>
                    </a:lnTo>
                    <a:lnTo>
                      <a:pt x="919" y="368"/>
                    </a:lnTo>
                    <a:lnTo>
                      <a:pt x="934" y="380"/>
                    </a:lnTo>
                    <a:lnTo>
                      <a:pt x="950" y="391"/>
                    </a:lnTo>
                    <a:lnTo>
                      <a:pt x="963" y="402"/>
                    </a:lnTo>
                    <a:lnTo>
                      <a:pt x="976" y="413"/>
                    </a:lnTo>
                    <a:lnTo>
                      <a:pt x="987" y="423"/>
                    </a:lnTo>
                    <a:lnTo>
                      <a:pt x="996" y="433"/>
                    </a:lnTo>
                    <a:lnTo>
                      <a:pt x="1012" y="451"/>
                    </a:lnTo>
                    <a:lnTo>
                      <a:pt x="1029" y="467"/>
                    </a:lnTo>
                    <a:lnTo>
                      <a:pt x="1048" y="483"/>
                    </a:lnTo>
                    <a:lnTo>
                      <a:pt x="1067" y="498"/>
                    </a:lnTo>
                    <a:lnTo>
                      <a:pt x="1087" y="511"/>
                    </a:lnTo>
                    <a:lnTo>
                      <a:pt x="1108" y="524"/>
                    </a:lnTo>
                    <a:lnTo>
                      <a:pt x="1131" y="536"/>
                    </a:lnTo>
                    <a:lnTo>
                      <a:pt x="1154" y="547"/>
                    </a:lnTo>
                    <a:lnTo>
                      <a:pt x="1176" y="558"/>
                    </a:lnTo>
                    <a:lnTo>
                      <a:pt x="1200" y="567"/>
                    </a:lnTo>
                    <a:lnTo>
                      <a:pt x="1225" y="575"/>
                    </a:lnTo>
                    <a:lnTo>
                      <a:pt x="1250" y="582"/>
                    </a:lnTo>
                    <a:lnTo>
                      <a:pt x="1276" y="590"/>
                    </a:lnTo>
                    <a:lnTo>
                      <a:pt x="1300" y="595"/>
                    </a:lnTo>
                    <a:lnTo>
                      <a:pt x="1326" y="600"/>
                    </a:lnTo>
                    <a:lnTo>
                      <a:pt x="1353" y="603"/>
                    </a:lnTo>
                    <a:lnTo>
                      <a:pt x="1379" y="606"/>
                    </a:lnTo>
                    <a:lnTo>
                      <a:pt x="1406" y="608"/>
                    </a:lnTo>
                    <a:lnTo>
                      <a:pt x="1432" y="608"/>
                    </a:lnTo>
                    <a:lnTo>
                      <a:pt x="1459" y="608"/>
                    </a:lnTo>
                    <a:lnTo>
                      <a:pt x="1484" y="607"/>
                    </a:lnTo>
                    <a:lnTo>
                      <a:pt x="1510" y="605"/>
                    </a:lnTo>
                    <a:lnTo>
                      <a:pt x="1536" y="602"/>
                    </a:lnTo>
                    <a:lnTo>
                      <a:pt x="1562" y="598"/>
                    </a:lnTo>
                    <a:lnTo>
                      <a:pt x="1587" y="592"/>
                    </a:lnTo>
                    <a:lnTo>
                      <a:pt x="1612" y="585"/>
                    </a:lnTo>
                    <a:lnTo>
                      <a:pt x="1635" y="578"/>
                    </a:lnTo>
                    <a:lnTo>
                      <a:pt x="1659" y="570"/>
                    </a:lnTo>
                    <a:lnTo>
                      <a:pt x="1682" y="561"/>
                    </a:lnTo>
                    <a:lnTo>
                      <a:pt x="1704" y="549"/>
                    </a:lnTo>
                    <a:lnTo>
                      <a:pt x="1725" y="538"/>
                    </a:lnTo>
                    <a:lnTo>
                      <a:pt x="1745" y="525"/>
                    </a:lnTo>
                    <a:lnTo>
                      <a:pt x="1756" y="517"/>
                    </a:lnTo>
                    <a:lnTo>
                      <a:pt x="1769" y="510"/>
                    </a:lnTo>
                    <a:lnTo>
                      <a:pt x="1780" y="501"/>
                    </a:lnTo>
                    <a:lnTo>
                      <a:pt x="1793" y="492"/>
                    </a:lnTo>
                    <a:lnTo>
                      <a:pt x="1805" y="483"/>
                    </a:lnTo>
                    <a:lnTo>
                      <a:pt x="1818" y="475"/>
                    </a:lnTo>
                    <a:lnTo>
                      <a:pt x="1831" y="465"/>
                    </a:lnTo>
                    <a:lnTo>
                      <a:pt x="1844" y="455"/>
                    </a:lnTo>
                    <a:lnTo>
                      <a:pt x="1900" y="415"/>
                    </a:lnTo>
                    <a:lnTo>
                      <a:pt x="1961" y="372"/>
                    </a:lnTo>
                    <a:lnTo>
                      <a:pt x="1993" y="352"/>
                    </a:lnTo>
                    <a:lnTo>
                      <a:pt x="2025" y="331"/>
                    </a:lnTo>
                    <a:lnTo>
                      <a:pt x="2058" y="311"/>
                    </a:lnTo>
                    <a:lnTo>
                      <a:pt x="2091" y="293"/>
                    </a:lnTo>
                    <a:lnTo>
                      <a:pt x="2124" y="275"/>
                    </a:lnTo>
                    <a:lnTo>
                      <a:pt x="2156" y="261"/>
                    </a:lnTo>
                    <a:lnTo>
                      <a:pt x="2188" y="247"/>
                    </a:lnTo>
                    <a:lnTo>
                      <a:pt x="2219" y="238"/>
                    </a:lnTo>
                    <a:lnTo>
                      <a:pt x="2234" y="234"/>
                    </a:lnTo>
                    <a:lnTo>
                      <a:pt x="2249" y="231"/>
                    </a:lnTo>
                    <a:lnTo>
                      <a:pt x="2263" y="229"/>
                    </a:lnTo>
                    <a:lnTo>
                      <a:pt x="2278" y="227"/>
                    </a:lnTo>
                    <a:lnTo>
                      <a:pt x="2291" y="227"/>
                    </a:lnTo>
                    <a:lnTo>
                      <a:pt x="2304" y="227"/>
                    </a:lnTo>
                    <a:lnTo>
                      <a:pt x="2317" y="228"/>
                    </a:lnTo>
                    <a:lnTo>
                      <a:pt x="2329" y="231"/>
                    </a:lnTo>
                    <a:lnTo>
                      <a:pt x="2344" y="235"/>
                    </a:lnTo>
                    <a:lnTo>
                      <a:pt x="2357" y="239"/>
                    </a:lnTo>
                    <a:lnTo>
                      <a:pt x="2371" y="244"/>
                    </a:lnTo>
                    <a:lnTo>
                      <a:pt x="2384" y="249"/>
                    </a:lnTo>
                    <a:lnTo>
                      <a:pt x="2410" y="263"/>
                    </a:lnTo>
                    <a:lnTo>
                      <a:pt x="2435" y="277"/>
                    </a:lnTo>
                    <a:lnTo>
                      <a:pt x="2459" y="295"/>
                    </a:lnTo>
                    <a:lnTo>
                      <a:pt x="2481" y="313"/>
                    </a:lnTo>
                    <a:lnTo>
                      <a:pt x="2504" y="333"/>
                    </a:lnTo>
                    <a:lnTo>
                      <a:pt x="2525" y="354"/>
                    </a:lnTo>
                    <a:lnTo>
                      <a:pt x="2545" y="376"/>
                    </a:lnTo>
                    <a:lnTo>
                      <a:pt x="2565" y="398"/>
                    </a:lnTo>
                    <a:lnTo>
                      <a:pt x="2584" y="422"/>
                    </a:lnTo>
                    <a:lnTo>
                      <a:pt x="2602" y="445"/>
                    </a:lnTo>
                    <a:lnTo>
                      <a:pt x="2636" y="492"/>
                    </a:lnTo>
                    <a:lnTo>
                      <a:pt x="2668" y="539"/>
                    </a:lnTo>
                    <a:lnTo>
                      <a:pt x="2703" y="587"/>
                    </a:lnTo>
                    <a:lnTo>
                      <a:pt x="2716" y="605"/>
                    </a:lnTo>
                    <a:lnTo>
                      <a:pt x="2731" y="623"/>
                    </a:lnTo>
                    <a:lnTo>
                      <a:pt x="2745" y="638"/>
                    </a:lnTo>
                    <a:lnTo>
                      <a:pt x="2759" y="654"/>
                    </a:lnTo>
                    <a:lnTo>
                      <a:pt x="2774" y="667"/>
                    </a:lnTo>
                    <a:lnTo>
                      <a:pt x="2789" y="681"/>
                    </a:lnTo>
                    <a:lnTo>
                      <a:pt x="2805" y="693"/>
                    </a:lnTo>
                    <a:lnTo>
                      <a:pt x="2820" y="703"/>
                    </a:lnTo>
                    <a:lnTo>
                      <a:pt x="2837" y="714"/>
                    </a:lnTo>
                    <a:lnTo>
                      <a:pt x="2854" y="724"/>
                    </a:lnTo>
                    <a:lnTo>
                      <a:pt x="2869" y="732"/>
                    </a:lnTo>
                    <a:lnTo>
                      <a:pt x="2887" y="739"/>
                    </a:lnTo>
                    <a:lnTo>
                      <a:pt x="2903" y="747"/>
                    </a:lnTo>
                    <a:lnTo>
                      <a:pt x="2920" y="753"/>
                    </a:lnTo>
                    <a:lnTo>
                      <a:pt x="2937" y="759"/>
                    </a:lnTo>
                    <a:lnTo>
                      <a:pt x="2954" y="764"/>
                    </a:lnTo>
                    <a:lnTo>
                      <a:pt x="2971" y="768"/>
                    </a:lnTo>
                    <a:lnTo>
                      <a:pt x="2988" y="773"/>
                    </a:lnTo>
                    <a:lnTo>
                      <a:pt x="3006" y="776"/>
                    </a:lnTo>
                    <a:lnTo>
                      <a:pt x="3023" y="778"/>
                    </a:lnTo>
                    <a:lnTo>
                      <a:pt x="3057" y="782"/>
                    </a:lnTo>
                    <a:lnTo>
                      <a:pt x="3092" y="784"/>
                    </a:lnTo>
                    <a:lnTo>
                      <a:pt x="3126" y="785"/>
                    </a:lnTo>
                    <a:lnTo>
                      <a:pt x="3160" y="784"/>
                    </a:lnTo>
                    <a:lnTo>
                      <a:pt x="3193" y="782"/>
                    </a:lnTo>
                    <a:lnTo>
                      <a:pt x="3224" y="780"/>
                    </a:lnTo>
                    <a:lnTo>
                      <a:pt x="3242" y="778"/>
                    </a:lnTo>
                    <a:lnTo>
                      <a:pt x="3261" y="776"/>
                    </a:lnTo>
                    <a:lnTo>
                      <a:pt x="3281" y="773"/>
                    </a:lnTo>
                    <a:lnTo>
                      <a:pt x="3301" y="769"/>
                    </a:lnTo>
                    <a:lnTo>
                      <a:pt x="3323" y="766"/>
                    </a:lnTo>
                    <a:lnTo>
                      <a:pt x="3345" y="762"/>
                    </a:lnTo>
                    <a:lnTo>
                      <a:pt x="3367" y="758"/>
                    </a:lnTo>
                    <a:lnTo>
                      <a:pt x="3391" y="754"/>
                    </a:lnTo>
                    <a:lnTo>
                      <a:pt x="3471" y="741"/>
                    </a:lnTo>
                    <a:lnTo>
                      <a:pt x="3556" y="727"/>
                    </a:lnTo>
                    <a:lnTo>
                      <a:pt x="3599" y="722"/>
                    </a:lnTo>
                    <a:lnTo>
                      <a:pt x="3644" y="717"/>
                    </a:lnTo>
                    <a:lnTo>
                      <a:pt x="3688" y="714"/>
                    </a:lnTo>
                    <a:lnTo>
                      <a:pt x="3731" y="712"/>
                    </a:lnTo>
                    <a:lnTo>
                      <a:pt x="3774" y="712"/>
                    </a:lnTo>
                    <a:lnTo>
                      <a:pt x="3815" y="714"/>
                    </a:lnTo>
                    <a:lnTo>
                      <a:pt x="3835" y="715"/>
                    </a:lnTo>
                    <a:lnTo>
                      <a:pt x="3855" y="718"/>
                    </a:lnTo>
                    <a:lnTo>
                      <a:pt x="3873" y="721"/>
                    </a:lnTo>
                    <a:lnTo>
                      <a:pt x="3891" y="724"/>
                    </a:lnTo>
                    <a:lnTo>
                      <a:pt x="3908" y="729"/>
                    </a:lnTo>
                    <a:lnTo>
                      <a:pt x="3926" y="734"/>
                    </a:lnTo>
                    <a:lnTo>
                      <a:pt x="3941" y="739"/>
                    </a:lnTo>
                    <a:lnTo>
                      <a:pt x="3957" y="747"/>
                    </a:lnTo>
                    <a:lnTo>
                      <a:pt x="3971" y="754"/>
                    </a:lnTo>
                    <a:lnTo>
                      <a:pt x="3985" y="763"/>
                    </a:lnTo>
                    <a:lnTo>
                      <a:pt x="3997" y="773"/>
                    </a:lnTo>
                    <a:lnTo>
                      <a:pt x="4009" y="783"/>
                    </a:lnTo>
                    <a:lnTo>
                      <a:pt x="4024" y="798"/>
                    </a:lnTo>
                    <a:lnTo>
                      <a:pt x="4039" y="814"/>
                    </a:lnTo>
                    <a:lnTo>
                      <a:pt x="4052" y="830"/>
                    </a:lnTo>
                    <a:lnTo>
                      <a:pt x="4065" y="847"/>
                    </a:lnTo>
                    <a:lnTo>
                      <a:pt x="4079" y="864"/>
                    </a:lnTo>
                    <a:lnTo>
                      <a:pt x="4091" y="881"/>
                    </a:lnTo>
                    <a:lnTo>
                      <a:pt x="4103" y="899"/>
                    </a:lnTo>
                    <a:lnTo>
                      <a:pt x="4115" y="917"/>
                    </a:lnTo>
                    <a:lnTo>
                      <a:pt x="4125" y="936"/>
                    </a:lnTo>
                    <a:lnTo>
                      <a:pt x="4137" y="955"/>
                    </a:lnTo>
                    <a:lnTo>
                      <a:pt x="4146" y="974"/>
                    </a:lnTo>
                    <a:lnTo>
                      <a:pt x="4156" y="994"/>
                    </a:lnTo>
                    <a:lnTo>
                      <a:pt x="4166" y="1014"/>
                    </a:lnTo>
                    <a:lnTo>
                      <a:pt x="4174" y="1035"/>
                    </a:lnTo>
                    <a:lnTo>
                      <a:pt x="4182" y="1057"/>
                    </a:lnTo>
                    <a:lnTo>
                      <a:pt x="4190" y="1079"/>
                    </a:lnTo>
                    <a:lnTo>
                      <a:pt x="4204" y="1123"/>
                    </a:lnTo>
                    <a:lnTo>
                      <a:pt x="4216" y="1170"/>
                    </a:lnTo>
                    <a:lnTo>
                      <a:pt x="4227" y="1217"/>
                    </a:lnTo>
                    <a:lnTo>
                      <a:pt x="4235" y="1268"/>
                    </a:lnTo>
                    <a:lnTo>
                      <a:pt x="4241" y="1320"/>
                    </a:lnTo>
                    <a:lnTo>
                      <a:pt x="4246" y="1373"/>
                    </a:lnTo>
                    <a:lnTo>
                      <a:pt x="4249" y="1429"/>
                    </a:lnTo>
                    <a:lnTo>
                      <a:pt x="4250" y="1486"/>
                    </a:lnTo>
                    <a:lnTo>
                      <a:pt x="4249" y="1521"/>
                    </a:lnTo>
                    <a:lnTo>
                      <a:pt x="4246" y="1567"/>
                    </a:lnTo>
                    <a:lnTo>
                      <a:pt x="4243" y="1625"/>
                    </a:lnTo>
                    <a:lnTo>
                      <a:pt x="4238" y="1692"/>
                    </a:lnTo>
                    <a:lnTo>
                      <a:pt x="4225" y="1853"/>
                    </a:lnTo>
                    <a:lnTo>
                      <a:pt x="4207" y="2046"/>
                    </a:lnTo>
                    <a:lnTo>
                      <a:pt x="4186" y="2262"/>
                    </a:lnTo>
                    <a:lnTo>
                      <a:pt x="4163" y="2496"/>
                    </a:lnTo>
                    <a:lnTo>
                      <a:pt x="4138" y="2739"/>
                    </a:lnTo>
                    <a:lnTo>
                      <a:pt x="4112" y="2986"/>
                    </a:lnTo>
                    <a:lnTo>
                      <a:pt x="4061" y="3465"/>
                    </a:lnTo>
                    <a:lnTo>
                      <a:pt x="4017" y="3875"/>
                    </a:lnTo>
                    <a:lnTo>
                      <a:pt x="3985" y="4166"/>
                    </a:lnTo>
                    <a:lnTo>
                      <a:pt x="3972" y="4281"/>
                    </a:lnTo>
                    <a:lnTo>
                      <a:pt x="3971" y="4292"/>
                    </a:lnTo>
                    <a:lnTo>
                      <a:pt x="3971" y="4303"/>
                    </a:lnTo>
                    <a:lnTo>
                      <a:pt x="3973" y="4315"/>
                    </a:lnTo>
                    <a:lnTo>
                      <a:pt x="3976" y="4325"/>
                    </a:lnTo>
                    <a:lnTo>
                      <a:pt x="3980" y="4335"/>
                    </a:lnTo>
                    <a:lnTo>
                      <a:pt x="3984" y="4345"/>
                    </a:lnTo>
                    <a:lnTo>
                      <a:pt x="3990" y="4354"/>
                    </a:lnTo>
                    <a:lnTo>
                      <a:pt x="3996" y="4363"/>
                    </a:lnTo>
                    <a:lnTo>
                      <a:pt x="4003" y="4372"/>
                    </a:lnTo>
                    <a:lnTo>
                      <a:pt x="4011" y="4379"/>
                    </a:lnTo>
                    <a:lnTo>
                      <a:pt x="4020" y="4385"/>
                    </a:lnTo>
                    <a:lnTo>
                      <a:pt x="4029" y="4391"/>
                    </a:lnTo>
                    <a:lnTo>
                      <a:pt x="4039" y="4396"/>
                    </a:lnTo>
                    <a:lnTo>
                      <a:pt x="4049" y="4401"/>
                    </a:lnTo>
                    <a:lnTo>
                      <a:pt x="4060" y="4404"/>
                    </a:lnTo>
                    <a:lnTo>
                      <a:pt x="4072" y="4405"/>
                    </a:lnTo>
                    <a:lnTo>
                      <a:pt x="4083" y="4406"/>
                    </a:lnTo>
                    <a:lnTo>
                      <a:pt x="4094" y="4406"/>
                    </a:lnTo>
                    <a:lnTo>
                      <a:pt x="4106" y="4404"/>
                    </a:lnTo>
                    <a:lnTo>
                      <a:pt x="4116" y="4402"/>
                    </a:lnTo>
                    <a:lnTo>
                      <a:pt x="4126" y="4397"/>
                    </a:lnTo>
                    <a:lnTo>
                      <a:pt x="4137" y="4393"/>
                    </a:lnTo>
                    <a:lnTo>
                      <a:pt x="4146" y="4387"/>
                    </a:lnTo>
                    <a:lnTo>
                      <a:pt x="4154" y="4381"/>
                    </a:lnTo>
                    <a:lnTo>
                      <a:pt x="4163" y="4374"/>
                    </a:lnTo>
                    <a:lnTo>
                      <a:pt x="4170" y="4366"/>
                    </a:lnTo>
                    <a:lnTo>
                      <a:pt x="4177" y="4357"/>
                    </a:lnTo>
                    <a:lnTo>
                      <a:pt x="4182" y="4348"/>
                    </a:lnTo>
                    <a:lnTo>
                      <a:pt x="4187" y="4339"/>
                    </a:lnTo>
                    <a:lnTo>
                      <a:pt x="4192" y="4328"/>
                    </a:lnTo>
                    <a:lnTo>
                      <a:pt x="4195" y="4317"/>
                    </a:lnTo>
                    <a:lnTo>
                      <a:pt x="4197" y="4305"/>
                    </a:lnTo>
                    <a:lnTo>
                      <a:pt x="4211" y="4168"/>
                    </a:lnTo>
                    <a:lnTo>
                      <a:pt x="4245" y="3866"/>
                    </a:lnTo>
                    <a:lnTo>
                      <a:pt x="4290" y="3450"/>
                    </a:lnTo>
                    <a:lnTo>
                      <a:pt x="4341" y="2975"/>
                    </a:lnTo>
                    <a:lnTo>
                      <a:pt x="4366" y="2730"/>
                    </a:lnTo>
                    <a:lnTo>
                      <a:pt x="4390" y="2489"/>
                    </a:lnTo>
                    <a:lnTo>
                      <a:pt x="4413" y="2258"/>
                    </a:lnTo>
                    <a:lnTo>
                      <a:pt x="4434" y="2044"/>
                    </a:lnTo>
                    <a:lnTo>
                      <a:pt x="4451" y="1854"/>
                    </a:lnTo>
                    <a:lnTo>
                      <a:pt x="4465" y="1693"/>
                    </a:lnTo>
                    <a:lnTo>
                      <a:pt x="4469" y="1626"/>
                    </a:lnTo>
                    <a:lnTo>
                      <a:pt x="4473" y="1569"/>
                    </a:lnTo>
                    <a:lnTo>
                      <a:pt x="4475" y="1521"/>
                    </a:lnTo>
                    <a:lnTo>
                      <a:pt x="4476" y="1486"/>
                    </a:lnTo>
                    <a:lnTo>
                      <a:pt x="4475" y="1451"/>
                    </a:lnTo>
                    <a:lnTo>
                      <a:pt x="4475" y="1417"/>
                    </a:lnTo>
                    <a:lnTo>
                      <a:pt x="4473" y="1384"/>
                    </a:lnTo>
                    <a:lnTo>
                      <a:pt x="4471" y="1349"/>
                    </a:lnTo>
                    <a:lnTo>
                      <a:pt x="4468" y="1317"/>
                    </a:lnTo>
                    <a:lnTo>
                      <a:pt x="4465" y="1285"/>
                    </a:lnTo>
                    <a:lnTo>
                      <a:pt x="4462" y="1253"/>
                    </a:lnTo>
                    <a:lnTo>
                      <a:pt x="4456" y="1222"/>
                    </a:lnTo>
                    <a:lnTo>
                      <a:pt x="4451" y="1191"/>
                    </a:lnTo>
                    <a:lnTo>
                      <a:pt x="4446" y="1161"/>
                    </a:lnTo>
                    <a:lnTo>
                      <a:pt x="4440" y="1131"/>
                    </a:lnTo>
                    <a:lnTo>
                      <a:pt x="4433" y="1102"/>
                    </a:lnTo>
                    <a:lnTo>
                      <a:pt x="4425" y="1074"/>
                    </a:lnTo>
                    <a:lnTo>
                      <a:pt x="4417" y="1046"/>
                    </a:lnTo>
                    <a:lnTo>
                      <a:pt x="4409" y="1019"/>
                    </a:lnTo>
                    <a:lnTo>
                      <a:pt x="4399" y="991"/>
                    </a:lnTo>
                    <a:lnTo>
                      <a:pt x="4389" y="965"/>
                    </a:lnTo>
                    <a:lnTo>
                      <a:pt x="4379" y="939"/>
                    </a:lnTo>
                    <a:lnTo>
                      <a:pt x="4368" y="913"/>
                    </a:lnTo>
                    <a:lnTo>
                      <a:pt x="4356" y="887"/>
                    </a:lnTo>
                    <a:lnTo>
                      <a:pt x="4344" y="864"/>
                    </a:lnTo>
                    <a:lnTo>
                      <a:pt x="4331" y="839"/>
                    </a:lnTo>
                    <a:lnTo>
                      <a:pt x="4318" y="815"/>
                    </a:lnTo>
                    <a:lnTo>
                      <a:pt x="4303" y="792"/>
                    </a:lnTo>
                    <a:lnTo>
                      <a:pt x="4289" y="769"/>
                    </a:lnTo>
                    <a:lnTo>
                      <a:pt x="4273" y="747"/>
                    </a:lnTo>
                    <a:lnTo>
                      <a:pt x="4258" y="725"/>
                    </a:lnTo>
                    <a:lnTo>
                      <a:pt x="4241" y="703"/>
                    </a:lnTo>
                    <a:lnTo>
                      <a:pt x="4224" y="683"/>
                    </a:lnTo>
                    <a:lnTo>
                      <a:pt x="4206" y="662"/>
                    </a:lnTo>
                    <a:lnTo>
                      <a:pt x="4187" y="642"/>
                    </a:lnTo>
                    <a:lnTo>
                      <a:pt x="4169" y="62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0" name="Freeform 1168">
                <a:extLst>
                  <a:ext uri="{FF2B5EF4-FFF2-40B4-BE49-F238E27FC236}">
                    <a16:creationId xmlns:a16="http://schemas.microsoft.com/office/drawing/2014/main" id="{28A0847B-8617-4E6C-8158-E881F1E5FF71}"/>
                  </a:ext>
                </a:extLst>
              </p:cNvPr>
              <p:cNvSpPr>
                <a:spLocks/>
              </p:cNvSpPr>
              <p:nvPr/>
            </p:nvSpPr>
            <p:spPr bwMode="auto">
              <a:xfrm>
                <a:off x="3636" y="2938"/>
                <a:ext cx="76" cy="35"/>
              </a:xfrm>
              <a:custGeom>
                <a:avLst/>
                <a:gdLst>
                  <a:gd name="T0" fmla="*/ 0 w 1138"/>
                  <a:gd name="T1" fmla="*/ 0 h 518"/>
                  <a:gd name="T2" fmla="*/ 0 w 1138"/>
                  <a:gd name="T3" fmla="*/ 0 h 518"/>
                  <a:gd name="T4" fmla="*/ 0 w 1138"/>
                  <a:gd name="T5" fmla="*/ 0 h 518"/>
                  <a:gd name="T6" fmla="*/ 0 w 1138"/>
                  <a:gd name="T7" fmla="*/ 0 h 518"/>
                  <a:gd name="T8" fmla="*/ 0 w 1138"/>
                  <a:gd name="T9" fmla="*/ 0 h 518"/>
                  <a:gd name="T10" fmla="*/ 0 w 1138"/>
                  <a:gd name="T11" fmla="*/ 0 h 518"/>
                  <a:gd name="T12" fmla="*/ 0 w 1138"/>
                  <a:gd name="T13" fmla="*/ 0 h 518"/>
                  <a:gd name="T14" fmla="*/ 0 w 1138"/>
                  <a:gd name="T15" fmla="*/ 0 h 518"/>
                  <a:gd name="T16" fmla="*/ 0 w 1138"/>
                  <a:gd name="T17" fmla="*/ 0 h 518"/>
                  <a:gd name="T18" fmla="*/ 0 w 1138"/>
                  <a:gd name="T19" fmla="*/ 0 h 518"/>
                  <a:gd name="T20" fmla="*/ 0 w 1138"/>
                  <a:gd name="T21" fmla="*/ 0 h 518"/>
                  <a:gd name="T22" fmla="*/ 0 w 1138"/>
                  <a:gd name="T23" fmla="*/ 0 h 518"/>
                  <a:gd name="T24" fmla="*/ 0 w 1138"/>
                  <a:gd name="T25" fmla="*/ 0 h 518"/>
                  <a:gd name="T26" fmla="*/ 0 w 1138"/>
                  <a:gd name="T27" fmla="*/ 0 h 518"/>
                  <a:gd name="T28" fmla="*/ 0 w 1138"/>
                  <a:gd name="T29" fmla="*/ 0 h 518"/>
                  <a:gd name="T30" fmla="*/ 0 w 1138"/>
                  <a:gd name="T31" fmla="*/ 0 h 518"/>
                  <a:gd name="T32" fmla="*/ 0 w 1138"/>
                  <a:gd name="T33" fmla="*/ 0 h 518"/>
                  <a:gd name="T34" fmla="*/ 0 w 1138"/>
                  <a:gd name="T35" fmla="*/ 0 h 518"/>
                  <a:gd name="T36" fmla="*/ 0 w 1138"/>
                  <a:gd name="T37" fmla="*/ 0 h 518"/>
                  <a:gd name="T38" fmla="*/ 0 w 1138"/>
                  <a:gd name="T39" fmla="*/ 0 h 518"/>
                  <a:gd name="T40" fmla="*/ 0 w 1138"/>
                  <a:gd name="T41" fmla="*/ 0 h 518"/>
                  <a:gd name="T42" fmla="*/ 0 w 1138"/>
                  <a:gd name="T43" fmla="*/ 0 h 518"/>
                  <a:gd name="T44" fmla="*/ 0 w 1138"/>
                  <a:gd name="T45" fmla="*/ 0 h 518"/>
                  <a:gd name="T46" fmla="*/ 0 w 1138"/>
                  <a:gd name="T47" fmla="*/ 0 h 518"/>
                  <a:gd name="T48" fmla="*/ 0 w 1138"/>
                  <a:gd name="T49" fmla="*/ 0 h 518"/>
                  <a:gd name="T50" fmla="*/ 0 w 1138"/>
                  <a:gd name="T51" fmla="*/ 0 h 518"/>
                  <a:gd name="T52" fmla="*/ 0 w 1138"/>
                  <a:gd name="T53" fmla="*/ 0 h 518"/>
                  <a:gd name="T54" fmla="*/ 0 w 1138"/>
                  <a:gd name="T55" fmla="*/ 0 h 518"/>
                  <a:gd name="T56" fmla="*/ 0 w 1138"/>
                  <a:gd name="T57" fmla="*/ 0 h 518"/>
                  <a:gd name="T58" fmla="*/ 0 w 1138"/>
                  <a:gd name="T59" fmla="*/ 0 h 518"/>
                  <a:gd name="T60" fmla="*/ 0 w 1138"/>
                  <a:gd name="T61" fmla="*/ 0 h 518"/>
                  <a:gd name="T62" fmla="*/ 0 w 1138"/>
                  <a:gd name="T63" fmla="*/ 0 h 518"/>
                  <a:gd name="T64" fmla="*/ 0 w 1138"/>
                  <a:gd name="T65" fmla="*/ 0 h 518"/>
                  <a:gd name="T66" fmla="*/ 0 w 1138"/>
                  <a:gd name="T67" fmla="*/ 0 h 518"/>
                  <a:gd name="T68" fmla="*/ 0 w 1138"/>
                  <a:gd name="T69" fmla="*/ 0 h 518"/>
                  <a:gd name="T70" fmla="*/ 0 w 1138"/>
                  <a:gd name="T71" fmla="*/ 0 h 518"/>
                  <a:gd name="T72" fmla="*/ 0 w 1138"/>
                  <a:gd name="T73" fmla="*/ 0 h 518"/>
                  <a:gd name="T74" fmla="*/ 0 w 1138"/>
                  <a:gd name="T75" fmla="*/ 0 h 518"/>
                  <a:gd name="T76" fmla="*/ 0 w 1138"/>
                  <a:gd name="T77" fmla="*/ 0 h 518"/>
                  <a:gd name="T78" fmla="*/ 0 w 1138"/>
                  <a:gd name="T79" fmla="*/ 0 h 518"/>
                  <a:gd name="T80" fmla="*/ 0 w 1138"/>
                  <a:gd name="T81" fmla="*/ 0 h 518"/>
                  <a:gd name="T82" fmla="*/ 0 w 1138"/>
                  <a:gd name="T83" fmla="*/ 0 h 518"/>
                  <a:gd name="T84" fmla="*/ 0 w 1138"/>
                  <a:gd name="T85" fmla="*/ 0 h 518"/>
                  <a:gd name="T86" fmla="*/ 0 w 1138"/>
                  <a:gd name="T87" fmla="*/ 0 h 518"/>
                  <a:gd name="T88" fmla="*/ 0 w 1138"/>
                  <a:gd name="T89" fmla="*/ 0 h 518"/>
                  <a:gd name="T90" fmla="*/ 0 w 1138"/>
                  <a:gd name="T91" fmla="*/ 0 h 518"/>
                  <a:gd name="T92" fmla="*/ 0 w 1138"/>
                  <a:gd name="T93" fmla="*/ 0 h 518"/>
                  <a:gd name="T94" fmla="*/ 0 w 1138"/>
                  <a:gd name="T95" fmla="*/ 0 h 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8" h="518">
                    <a:moveTo>
                      <a:pt x="188" y="416"/>
                    </a:moveTo>
                    <a:lnTo>
                      <a:pt x="218" y="390"/>
                    </a:lnTo>
                    <a:lnTo>
                      <a:pt x="247" y="366"/>
                    </a:lnTo>
                    <a:lnTo>
                      <a:pt x="274" y="344"/>
                    </a:lnTo>
                    <a:lnTo>
                      <a:pt x="299" y="324"/>
                    </a:lnTo>
                    <a:lnTo>
                      <a:pt x="323" y="307"/>
                    </a:lnTo>
                    <a:lnTo>
                      <a:pt x="345" y="291"/>
                    </a:lnTo>
                    <a:lnTo>
                      <a:pt x="367" y="278"/>
                    </a:lnTo>
                    <a:lnTo>
                      <a:pt x="389" y="265"/>
                    </a:lnTo>
                    <a:lnTo>
                      <a:pt x="410" y="256"/>
                    </a:lnTo>
                    <a:lnTo>
                      <a:pt x="429" y="248"/>
                    </a:lnTo>
                    <a:lnTo>
                      <a:pt x="449" y="241"/>
                    </a:lnTo>
                    <a:lnTo>
                      <a:pt x="469" y="235"/>
                    </a:lnTo>
                    <a:lnTo>
                      <a:pt x="489" y="231"/>
                    </a:lnTo>
                    <a:lnTo>
                      <a:pt x="509" y="228"/>
                    </a:lnTo>
                    <a:lnTo>
                      <a:pt x="530" y="226"/>
                    </a:lnTo>
                    <a:lnTo>
                      <a:pt x="551" y="226"/>
                    </a:lnTo>
                    <a:lnTo>
                      <a:pt x="563" y="226"/>
                    </a:lnTo>
                    <a:lnTo>
                      <a:pt x="574" y="227"/>
                    </a:lnTo>
                    <a:lnTo>
                      <a:pt x="586" y="229"/>
                    </a:lnTo>
                    <a:lnTo>
                      <a:pt x="599" y="231"/>
                    </a:lnTo>
                    <a:lnTo>
                      <a:pt x="624" y="236"/>
                    </a:lnTo>
                    <a:lnTo>
                      <a:pt x="649" y="245"/>
                    </a:lnTo>
                    <a:lnTo>
                      <a:pt x="675" y="255"/>
                    </a:lnTo>
                    <a:lnTo>
                      <a:pt x="701" y="266"/>
                    </a:lnTo>
                    <a:lnTo>
                      <a:pt x="727" y="280"/>
                    </a:lnTo>
                    <a:lnTo>
                      <a:pt x="753" y="295"/>
                    </a:lnTo>
                    <a:lnTo>
                      <a:pt x="779" y="313"/>
                    </a:lnTo>
                    <a:lnTo>
                      <a:pt x="804" y="332"/>
                    </a:lnTo>
                    <a:lnTo>
                      <a:pt x="827" y="351"/>
                    </a:lnTo>
                    <a:lnTo>
                      <a:pt x="851" y="372"/>
                    </a:lnTo>
                    <a:lnTo>
                      <a:pt x="873" y="395"/>
                    </a:lnTo>
                    <a:lnTo>
                      <a:pt x="894" y="417"/>
                    </a:lnTo>
                    <a:lnTo>
                      <a:pt x="913" y="442"/>
                    </a:lnTo>
                    <a:lnTo>
                      <a:pt x="931" y="467"/>
                    </a:lnTo>
                    <a:lnTo>
                      <a:pt x="938" y="476"/>
                    </a:lnTo>
                    <a:lnTo>
                      <a:pt x="945" y="485"/>
                    </a:lnTo>
                    <a:lnTo>
                      <a:pt x="953" y="492"/>
                    </a:lnTo>
                    <a:lnTo>
                      <a:pt x="963" y="499"/>
                    </a:lnTo>
                    <a:lnTo>
                      <a:pt x="972" y="504"/>
                    </a:lnTo>
                    <a:lnTo>
                      <a:pt x="982" y="508"/>
                    </a:lnTo>
                    <a:lnTo>
                      <a:pt x="992" y="512"/>
                    </a:lnTo>
                    <a:lnTo>
                      <a:pt x="1003" y="515"/>
                    </a:lnTo>
                    <a:lnTo>
                      <a:pt x="1013" y="517"/>
                    </a:lnTo>
                    <a:lnTo>
                      <a:pt x="1024" y="518"/>
                    </a:lnTo>
                    <a:lnTo>
                      <a:pt x="1035" y="517"/>
                    </a:lnTo>
                    <a:lnTo>
                      <a:pt x="1047" y="516"/>
                    </a:lnTo>
                    <a:lnTo>
                      <a:pt x="1057" y="512"/>
                    </a:lnTo>
                    <a:lnTo>
                      <a:pt x="1067" y="509"/>
                    </a:lnTo>
                    <a:lnTo>
                      <a:pt x="1078" y="504"/>
                    </a:lnTo>
                    <a:lnTo>
                      <a:pt x="1088" y="498"/>
                    </a:lnTo>
                    <a:lnTo>
                      <a:pt x="1097" y="492"/>
                    </a:lnTo>
                    <a:lnTo>
                      <a:pt x="1105" y="484"/>
                    </a:lnTo>
                    <a:lnTo>
                      <a:pt x="1113" y="475"/>
                    </a:lnTo>
                    <a:lnTo>
                      <a:pt x="1119" y="466"/>
                    </a:lnTo>
                    <a:lnTo>
                      <a:pt x="1125" y="457"/>
                    </a:lnTo>
                    <a:lnTo>
                      <a:pt x="1129" y="447"/>
                    </a:lnTo>
                    <a:lnTo>
                      <a:pt x="1133" y="437"/>
                    </a:lnTo>
                    <a:lnTo>
                      <a:pt x="1135" y="427"/>
                    </a:lnTo>
                    <a:lnTo>
                      <a:pt x="1138" y="415"/>
                    </a:lnTo>
                    <a:lnTo>
                      <a:pt x="1138" y="405"/>
                    </a:lnTo>
                    <a:lnTo>
                      <a:pt x="1138" y="394"/>
                    </a:lnTo>
                    <a:lnTo>
                      <a:pt x="1135" y="383"/>
                    </a:lnTo>
                    <a:lnTo>
                      <a:pt x="1133" y="372"/>
                    </a:lnTo>
                    <a:lnTo>
                      <a:pt x="1129" y="362"/>
                    </a:lnTo>
                    <a:lnTo>
                      <a:pt x="1125" y="351"/>
                    </a:lnTo>
                    <a:lnTo>
                      <a:pt x="1119" y="342"/>
                    </a:lnTo>
                    <a:lnTo>
                      <a:pt x="1105" y="323"/>
                    </a:lnTo>
                    <a:lnTo>
                      <a:pt x="1092" y="305"/>
                    </a:lnTo>
                    <a:lnTo>
                      <a:pt x="1079" y="287"/>
                    </a:lnTo>
                    <a:lnTo>
                      <a:pt x="1064" y="270"/>
                    </a:lnTo>
                    <a:lnTo>
                      <a:pt x="1049" y="252"/>
                    </a:lnTo>
                    <a:lnTo>
                      <a:pt x="1033" y="235"/>
                    </a:lnTo>
                    <a:lnTo>
                      <a:pt x="1018" y="219"/>
                    </a:lnTo>
                    <a:lnTo>
                      <a:pt x="1001" y="203"/>
                    </a:lnTo>
                    <a:lnTo>
                      <a:pt x="985" y="188"/>
                    </a:lnTo>
                    <a:lnTo>
                      <a:pt x="968" y="173"/>
                    </a:lnTo>
                    <a:lnTo>
                      <a:pt x="950" y="159"/>
                    </a:lnTo>
                    <a:lnTo>
                      <a:pt x="933" y="145"/>
                    </a:lnTo>
                    <a:lnTo>
                      <a:pt x="897" y="120"/>
                    </a:lnTo>
                    <a:lnTo>
                      <a:pt x="859" y="96"/>
                    </a:lnTo>
                    <a:lnTo>
                      <a:pt x="841" y="84"/>
                    </a:lnTo>
                    <a:lnTo>
                      <a:pt x="821" y="74"/>
                    </a:lnTo>
                    <a:lnTo>
                      <a:pt x="803" y="64"/>
                    </a:lnTo>
                    <a:lnTo>
                      <a:pt x="783" y="55"/>
                    </a:lnTo>
                    <a:lnTo>
                      <a:pt x="763" y="46"/>
                    </a:lnTo>
                    <a:lnTo>
                      <a:pt x="744" y="39"/>
                    </a:lnTo>
                    <a:lnTo>
                      <a:pt x="725" y="32"/>
                    </a:lnTo>
                    <a:lnTo>
                      <a:pt x="705" y="26"/>
                    </a:lnTo>
                    <a:lnTo>
                      <a:pt x="686" y="19"/>
                    </a:lnTo>
                    <a:lnTo>
                      <a:pt x="666" y="14"/>
                    </a:lnTo>
                    <a:lnTo>
                      <a:pt x="646" y="10"/>
                    </a:lnTo>
                    <a:lnTo>
                      <a:pt x="627" y="7"/>
                    </a:lnTo>
                    <a:lnTo>
                      <a:pt x="608" y="4"/>
                    </a:lnTo>
                    <a:lnTo>
                      <a:pt x="588" y="2"/>
                    </a:lnTo>
                    <a:lnTo>
                      <a:pt x="570" y="1"/>
                    </a:lnTo>
                    <a:lnTo>
                      <a:pt x="550" y="0"/>
                    </a:lnTo>
                    <a:lnTo>
                      <a:pt x="514" y="1"/>
                    </a:lnTo>
                    <a:lnTo>
                      <a:pt x="479" y="4"/>
                    </a:lnTo>
                    <a:lnTo>
                      <a:pt x="446" y="9"/>
                    </a:lnTo>
                    <a:lnTo>
                      <a:pt x="413" y="16"/>
                    </a:lnTo>
                    <a:lnTo>
                      <a:pt x="382" y="24"/>
                    </a:lnTo>
                    <a:lnTo>
                      <a:pt x="350" y="35"/>
                    </a:lnTo>
                    <a:lnTo>
                      <a:pt x="320" y="48"/>
                    </a:lnTo>
                    <a:lnTo>
                      <a:pt x="290" y="63"/>
                    </a:lnTo>
                    <a:lnTo>
                      <a:pt x="260" y="79"/>
                    </a:lnTo>
                    <a:lnTo>
                      <a:pt x="230" y="97"/>
                    </a:lnTo>
                    <a:lnTo>
                      <a:pt x="199" y="118"/>
                    </a:lnTo>
                    <a:lnTo>
                      <a:pt x="169" y="140"/>
                    </a:lnTo>
                    <a:lnTo>
                      <a:pt x="137" y="164"/>
                    </a:lnTo>
                    <a:lnTo>
                      <a:pt x="106" y="190"/>
                    </a:lnTo>
                    <a:lnTo>
                      <a:pt x="72" y="218"/>
                    </a:lnTo>
                    <a:lnTo>
                      <a:pt x="38" y="248"/>
                    </a:lnTo>
                    <a:lnTo>
                      <a:pt x="30" y="256"/>
                    </a:lnTo>
                    <a:lnTo>
                      <a:pt x="23" y="264"/>
                    </a:lnTo>
                    <a:lnTo>
                      <a:pt x="17" y="274"/>
                    </a:lnTo>
                    <a:lnTo>
                      <a:pt x="11" y="284"/>
                    </a:lnTo>
                    <a:lnTo>
                      <a:pt x="7" y="293"/>
                    </a:lnTo>
                    <a:lnTo>
                      <a:pt x="4" y="304"/>
                    </a:lnTo>
                    <a:lnTo>
                      <a:pt x="2" y="315"/>
                    </a:lnTo>
                    <a:lnTo>
                      <a:pt x="1" y="325"/>
                    </a:lnTo>
                    <a:lnTo>
                      <a:pt x="0" y="337"/>
                    </a:lnTo>
                    <a:lnTo>
                      <a:pt x="1" y="347"/>
                    </a:lnTo>
                    <a:lnTo>
                      <a:pt x="3" y="358"/>
                    </a:lnTo>
                    <a:lnTo>
                      <a:pt x="6" y="369"/>
                    </a:lnTo>
                    <a:lnTo>
                      <a:pt x="10" y="379"/>
                    </a:lnTo>
                    <a:lnTo>
                      <a:pt x="16" y="388"/>
                    </a:lnTo>
                    <a:lnTo>
                      <a:pt x="22" y="398"/>
                    </a:lnTo>
                    <a:lnTo>
                      <a:pt x="29" y="407"/>
                    </a:lnTo>
                    <a:lnTo>
                      <a:pt x="37" y="415"/>
                    </a:lnTo>
                    <a:lnTo>
                      <a:pt x="46" y="423"/>
                    </a:lnTo>
                    <a:lnTo>
                      <a:pt x="55" y="429"/>
                    </a:lnTo>
                    <a:lnTo>
                      <a:pt x="65" y="434"/>
                    </a:lnTo>
                    <a:lnTo>
                      <a:pt x="75" y="438"/>
                    </a:lnTo>
                    <a:lnTo>
                      <a:pt x="86" y="441"/>
                    </a:lnTo>
                    <a:lnTo>
                      <a:pt x="96" y="443"/>
                    </a:lnTo>
                    <a:lnTo>
                      <a:pt x="107" y="445"/>
                    </a:lnTo>
                    <a:lnTo>
                      <a:pt x="118" y="445"/>
                    </a:lnTo>
                    <a:lnTo>
                      <a:pt x="128" y="444"/>
                    </a:lnTo>
                    <a:lnTo>
                      <a:pt x="140" y="442"/>
                    </a:lnTo>
                    <a:lnTo>
                      <a:pt x="150" y="439"/>
                    </a:lnTo>
                    <a:lnTo>
                      <a:pt x="160" y="435"/>
                    </a:lnTo>
                    <a:lnTo>
                      <a:pt x="170" y="430"/>
                    </a:lnTo>
                    <a:lnTo>
                      <a:pt x="180" y="424"/>
                    </a:lnTo>
                    <a:lnTo>
                      <a:pt x="188" y="41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1" name="Freeform 1169">
                <a:extLst>
                  <a:ext uri="{FF2B5EF4-FFF2-40B4-BE49-F238E27FC236}">
                    <a16:creationId xmlns:a16="http://schemas.microsoft.com/office/drawing/2014/main" id="{43281775-6AC7-4D38-A626-D3E824C3ED3A}"/>
                  </a:ext>
                </a:extLst>
              </p:cNvPr>
              <p:cNvSpPr>
                <a:spLocks/>
              </p:cNvSpPr>
              <p:nvPr/>
            </p:nvSpPr>
            <p:spPr bwMode="auto">
              <a:xfrm>
                <a:off x="3659" y="2975"/>
                <a:ext cx="15" cy="48"/>
              </a:xfrm>
              <a:custGeom>
                <a:avLst/>
                <a:gdLst>
                  <a:gd name="T0" fmla="*/ 0 w 225"/>
                  <a:gd name="T1" fmla="*/ 0 h 718"/>
                  <a:gd name="T2" fmla="*/ 0 w 225"/>
                  <a:gd name="T3" fmla="*/ 0 h 718"/>
                  <a:gd name="T4" fmla="*/ 0 w 225"/>
                  <a:gd name="T5" fmla="*/ 0 h 718"/>
                  <a:gd name="T6" fmla="*/ 0 w 225"/>
                  <a:gd name="T7" fmla="*/ 0 h 718"/>
                  <a:gd name="T8" fmla="*/ 0 w 225"/>
                  <a:gd name="T9" fmla="*/ 0 h 718"/>
                  <a:gd name="T10" fmla="*/ 0 w 225"/>
                  <a:gd name="T11" fmla="*/ 0 h 718"/>
                  <a:gd name="T12" fmla="*/ 0 w 225"/>
                  <a:gd name="T13" fmla="*/ 0 h 718"/>
                  <a:gd name="T14" fmla="*/ 0 w 225"/>
                  <a:gd name="T15" fmla="*/ 0 h 718"/>
                  <a:gd name="T16" fmla="*/ 0 w 225"/>
                  <a:gd name="T17" fmla="*/ 0 h 718"/>
                  <a:gd name="T18" fmla="*/ 0 w 225"/>
                  <a:gd name="T19" fmla="*/ 0 h 718"/>
                  <a:gd name="T20" fmla="*/ 0 w 225"/>
                  <a:gd name="T21" fmla="*/ 0 h 718"/>
                  <a:gd name="T22" fmla="*/ 0 w 225"/>
                  <a:gd name="T23" fmla="*/ 0 h 718"/>
                  <a:gd name="T24" fmla="*/ 0 w 225"/>
                  <a:gd name="T25" fmla="*/ 0 h 718"/>
                  <a:gd name="T26" fmla="*/ 0 w 225"/>
                  <a:gd name="T27" fmla="*/ 0 h 718"/>
                  <a:gd name="T28" fmla="*/ 0 w 225"/>
                  <a:gd name="T29" fmla="*/ 0 h 718"/>
                  <a:gd name="T30" fmla="*/ 0 w 225"/>
                  <a:gd name="T31" fmla="*/ 0 h 718"/>
                  <a:gd name="T32" fmla="*/ 0 w 225"/>
                  <a:gd name="T33" fmla="*/ 0 h 718"/>
                  <a:gd name="T34" fmla="*/ 0 w 225"/>
                  <a:gd name="T35" fmla="*/ 0 h 718"/>
                  <a:gd name="T36" fmla="*/ 0 w 225"/>
                  <a:gd name="T37" fmla="*/ 0 h 718"/>
                  <a:gd name="T38" fmla="*/ 0 w 225"/>
                  <a:gd name="T39" fmla="*/ 0 h 718"/>
                  <a:gd name="T40" fmla="*/ 0 w 225"/>
                  <a:gd name="T41" fmla="*/ 0 h 718"/>
                  <a:gd name="T42" fmla="*/ 0 w 225"/>
                  <a:gd name="T43" fmla="*/ 0 h 718"/>
                  <a:gd name="T44" fmla="*/ 0 w 225"/>
                  <a:gd name="T45" fmla="*/ 0 h 718"/>
                  <a:gd name="T46" fmla="*/ 0 w 225"/>
                  <a:gd name="T47" fmla="*/ 0 h 718"/>
                  <a:gd name="T48" fmla="*/ 0 w 225"/>
                  <a:gd name="T49" fmla="*/ 0 h 718"/>
                  <a:gd name="T50" fmla="*/ 0 w 225"/>
                  <a:gd name="T51" fmla="*/ 0 h 718"/>
                  <a:gd name="T52" fmla="*/ 0 w 225"/>
                  <a:gd name="T53" fmla="*/ 0 h 718"/>
                  <a:gd name="T54" fmla="*/ 0 w 225"/>
                  <a:gd name="T55" fmla="*/ 0 h 718"/>
                  <a:gd name="T56" fmla="*/ 0 w 225"/>
                  <a:gd name="T57" fmla="*/ 0 h 718"/>
                  <a:gd name="T58" fmla="*/ 0 w 225"/>
                  <a:gd name="T59" fmla="*/ 0 h 718"/>
                  <a:gd name="T60" fmla="*/ 0 w 225"/>
                  <a:gd name="T61" fmla="*/ 0 h 718"/>
                  <a:gd name="T62" fmla="*/ 0 w 225"/>
                  <a:gd name="T63" fmla="*/ 0 h 718"/>
                  <a:gd name="T64" fmla="*/ 0 w 225"/>
                  <a:gd name="T65" fmla="*/ 0 h 7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718">
                    <a:moveTo>
                      <a:pt x="0" y="113"/>
                    </a:moveTo>
                    <a:lnTo>
                      <a:pt x="0" y="604"/>
                    </a:lnTo>
                    <a:lnTo>
                      <a:pt x="0" y="617"/>
                    </a:lnTo>
                    <a:lnTo>
                      <a:pt x="2" y="627"/>
                    </a:lnTo>
                    <a:lnTo>
                      <a:pt x="5" y="639"/>
                    </a:lnTo>
                    <a:lnTo>
                      <a:pt x="9" y="649"/>
                    </a:lnTo>
                    <a:lnTo>
                      <a:pt x="13" y="659"/>
                    </a:lnTo>
                    <a:lnTo>
                      <a:pt x="19" y="669"/>
                    </a:lnTo>
                    <a:lnTo>
                      <a:pt x="25" y="677"/>
                    </a:lnTo>
                    <a:lnTo>
                      <a:pt x="33" y="685"/>
                    </a:lnTo>
                    <a:lnTo>
                      <a:pt x="41" y="692"/>
                    </a:lnTo>
                    <a:lnTo>
                      <a:pt x="49" y="699"/>
                    </a:lnTo>
                    <a:lnTo>
                      <a:pt x="58" y="705"/>
                    </a:lnTo>
                    <a:lnTo>
                      <a:pt x="69" y="709"/>
                    </a:lnTo>
                    <a:lnTo>
                      <a:pt x="79" y="713"/>
                    </a:lnTo>
                    <a:lnTo>
                      <a:pt x="89" y="715"/>
                    </a:lnTo>
                    <a:lnTo>
                      <a:pt x="101" y="717"/>
                    </a:lnTo>
                    <a:lnTo>
                      <a:pt x="112" y="718"/>
                    </a:lnTo>
                    <a:lnTo>
                      <a:pt x="124" y="717"/>
                    </a:lnTo>
                    <a:lnTo>
                      <a:pt x="135" y="715"/>
                    </a:lnTo>
                    <a:lnTo>
                      <a:pt x="146" y="713"/>
                    </a:lnTo>
                    <a:lnTo>
                      <a:pt x="157" y="709"/>
                    </a:lnTo>
                    <a:lnTo>
                      <a:pt x="166" y="704"/>
                    </a:lnTo>
                    <a:lnTo>
                      <a:pt x="175" y="699"/>
                    </a:lnTo>
                    <a:lnTo>
                      <a:pt x="185" y="692"/>
                    </a:lnTo>
                    <a:lnTo>
                      <a:pt x="192" y="685"/>
                    </a:lnTo>
                    <a:lnTo>
                      <a:pt x="199" y="677"/>
                    </a:lnTo>
                    <a:lnTo>
                      <a:pt x="206" y="668"/>
                    </a:lnTo>
                    <a:lnTo>
                      <a:pt x="212" y="658"/>
                    </a:lnTo>
                    <a:lnTo>
                      <a:pt x="217" y="649"/>
                    </a:lnTo>
                    <a:lnTo>
                      <a:pt x="220" y="639"/>
                    </a:lnTo>
                    <a:lnTo>
                      <a:pt x="223" y="627"/>
                    </a:lnTo>
                    <a:lnTo>
                      <a:pt x="225" y="616"/>
                    </a:lnTo>
                    <a:lnTo>
                      <a:pt x="225" y="604"/>
                    </a:lnTo>
                    <a:lnTo>
                      <a:pt x="225" y="112"/>
                    </a:lnTo>
                    <a:lnTo>
                      <a:pt x="224" y="101"/>
                    </a:lnTo>
                    <a:lnTo>
                      <a:pt x="223" y="90"/>
                    </a:lnTo>
                    <a:lnTo>
                      <a:pt x="220" y="79"/>
                    </a:lnTo>
                    <a:lnTo>
                      <a:pt x="216" y="69"/>
                    </a:lnTo>
                    <a:lnTo>
                      <a:pt x="212" y="59"/>
                    </a:lnTo>
                    <a:lnTo>
                      <a:pt x="205" y="49"/>
                    </a:lnTo>
                    <a:lnTo>
                      <a:pt x="199" y="41"/>
                    </a:lnTo>
                    <a:lnTo>
                      <a:pt x="192" y="33"/>
                    </a:lnTo>
                    <a:lnTo>
                      <a:pt x="184" y="25"/>
                    </a:lnTo>
                    <a:lnTo>
                      <a:pt x="175" y="19"/>
                    </a:lnTo>
                    <a:lnTo>
                      <a:pt x="166" y="13"/>
                    </a:lnTo>
                    <a:lnTo>
                      <a:pt x="156" y="9"/>
                    </a:lnTo>
                    <a:lnTo>
                      <a:pt x="145" y="5"/>
                    </a:lnTo>
                    <a:lnTo>
                      <a:pt x="135" y="2"/>
                    </a:lnTo>
                    <a:lnTo>
                      <a:pt x="124" y="1"/>
                    </a:lnTo>
                    <a:lnTo>
                      <a:pt x="112" y="0"/>
                    </a:lnTo>
                    <a:lnTo>
                      <a:pt x="100" y="1"/>
                    </a:lnTo>
                    <a:lnTo>
                      <a:pt x="89" y="3"/>
                    </a:lnTo>
                    <a:lnTo>
                      <a:pt x="78" y="5"/>
                    </a:lnTo>
                    <a:lnTo>
                      <a:pt x="68" y="9"/>
                    </a:lnTo>
                    <a:lnTo>
                      <a:pt x="58" y="14"/>
                    </a:lnTo>
                    <a:lnTo>
                      <a:pt x="49" y="19"/>
                    </a:lnTo>
                    <a:lnTo>
                      <a:pt x="40" y="25"/>
                    </a:lnTo>
                    <a:lnTo>
                      <a:pt x="32" y="33"/>
                    </a:lnTo>
                    <a:lnTo>
                      <a:pt x="24" y="41"/>
                    </a:lnTo>
                    <a:lnTo>
                      <a:pt x="18" y="49"/>
                    </a:lnTo>
                    <a:lnTo>
                      <a:pt x="13" y="60"/>
                    </a:lnTo>
                    <a:lnTo>
                      <a:pt x="8" y="69"/>
                    </a:lnTo>
                    <a:lnTo>
                      <a:pt x="4" y="79"/>
                    </a:lnTo>
                    <a:lnTo>
                      <a:pt x="2" y="91"/>
                    </a:lnTo>
                    <a:lnTo>
                      <a:pt x="0" y="101"/>
                    </a:lnTo>
                    <a:lnTo>
                      <a:pt x="0" y="11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2" name="Freeform 1170">
                <a:extLst>
                  <a:ext uri="{FF2B5EF4-FFF2-40B4-BE49-F238E27FC236}">
                    <a16:creationId xmlns:a16="http://schemas.microsoft.com/office/drawing/2014/main" id="{E3E87BBB-0179-4178-BCAB-43F5AE9D1C26}"/>
                  </a:ext>
                </a:extLst>
              </p:cNvPr>
              <p:cNvSpPr>
                <a:spLocks/>
              </p:cNvSpPr>
              <p:nvPr/>
            </p:nvSpPr>
            <p:spPr bwMode="auto">
              <a:xfrm>
                <a:off x="3495" y="3310"/>
                <a:ext cx="55" cy="54"/>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233" y="40"/>
                    </a:moveTo>
                    <a:lnTo>
                      <a:pt x="223" y="30"/>
                    </a:lnTo>
                    <a:lnTo>
                      <a:pt x="211" y="22"/>
                    </a:lnTo>
                    <a:lnTo>
                      <a:pt x="200" y="16"/>
                    </a:lnTo>
                    <a:lnTo>
                      <a:pt x="188" y="10"/>
                    </a:lnTo>
                    <a:lnTo>
                      <a:pt x="175" y="6"/>
                    </a:lnTo>
                    <a:lnTo>
                      <a:pt x="163" y="2"/>
                    </a:lnTo>
                    <a:lnTo>
                      <a:pt x="149" y="0"/>
                    </a:lnTo>
                    <a:lnTo>
                      <a:pt x="137" y="0"/>
                    </a:lnTo>
                    <a:lnTo>
                      <a:pt x="124" y="0"/>
                    </a:lnTo>
                    <a:lnTo>
                      <a:pt x="110" y="2"/>
                    </a:lnTo>
                    <a:lnTo>
                      <a:pt x="98" y="6"/>
                    </a:lnTo>
                    <a:lnTo>
                      <a:pt x="85" y="10"/>
                    </a:lnTo>
                    <a:lnTo>
                      <a:pt x="73" y="16"/>
                    </a:lnTo>
                    <a:lnTo>
                      <a:pt x="61" y="22"/>
                    </a:lnTo>
                    <a:lnTo>
                      <a:pt x="50" y="30"/>
                    </a:lnTo>
                    <a:lnTo>
                      <a:pt x="41" y="40"/>
                    </a:lnTo>
                    <a:lnTo>
                      <a:pt x="30" y="50"/>
                    </a:lnTo>
                    <a:lnTo>
                      <a:pt x="23" y="61"/>
                    </a:lnTo>
                    <a:lnTo>
                      <a:pt x="16" y="73"/>
                    </a:lnTo>
                    <a:lnTo>
                      <a:pt x="11" y="85"/>
                    </a:lnTo>
                    <a:lnTo>
                      <a:pt x="6" y="98"/>
                    </a:lnTo>
                    <a:lnTo>
                      <a:pt x="3" y="110"/>
                    </a:lnTo>
                    <a:lnTo>
                      <a:pt x="0" y="123"/>
                    </a:lnTo>
                    <a:lnTo>
                      <a:pt x="0" y="136"/>
                    </a:lnTo>
                    <a:lnTo>
                      <a:pt x="0" y="149"/>
                    </a:lnTo>
                    <a:lnTo>
                      <a:pt x="3" y="163"/>
                    </a:lnTo>
                    <a:lnTo>
                      <a:pt x="6" y="175"/>
                    </a:lnTo>
                    <a:lnTo>
                      <a:pt x="11" y="188"/>
                    </a:lnTo>
                    <a:lnTo>
                      <a:pt x="16" y="200"/>
                    </a:lnTo>
                    <a:lnTo>
                      <a:pt x="23" y="211"/>
                    </a:lnTo>
                    <a:lnTo>
                      <a:pt x="30" y="223"/>
                    </a:lnTo>
                    <a:lnTo>
                      <a:pt x="41" y="233"/>
                    </a:lnTo>
                    <a:lnTo>
                      <a:pt x="586" y="778"/>
                    </a:lnTo>
                    <a:lnTo>
                      <a:pt x="596" y="787"/>
                    </a:lnTo>
                    <a:lnTo>
                      <a:pt x="606" y="796"/>
                    </a:lnTo>
                    <a:lnTo>
                      <a:pt x="618" y="802"/>
                    </a:lnTo>
                    <a:lnTo>
                      <a:pt x="630" y="808"/>
                    </a:lnTo>
                    <a:lnTo>
                      <a:pt x="643" y="812"/>
                    </a:lnTo>
                    <a:lnTo>
                      <a:pt x="656" y="815"/>
                    </a:lnTo>
                    <a:lnTo>
                      <a:pt x="668" y="817"/>
                    </a:lnTo>
                    <a:lnTo>
                      <a:pt x="682" y="817"/>
                    </a:lnTo>
                    <a:lnTo>
                      <a:pt x="694" y="817"/>
                    </a:lnTo>
                    <a:lnTo>
                      <a:pt x="708" y="815"/>
                    </a:lnTo>
                    <a:lnTo>
                      <a:pt x="720" y="812"/>
                    </a:lnTo>
                    <a:lnTo>
                      <a:pt x="733" y="808"/>
                    </a:lnTo>
                    <a:lnTo>
                      <a:pt x="745" y="802"/>
                    </a:lnTo>
                    <a:lnTo>
                      <a:pt x="756" y="796"/>
                    </a:lnTo>
                    <a:lnTo>
                      <a:pt x="768" y="787"/>
                    </a:lnTo>
                    <a:lnTo>
                      <a:pt x="778" y="778"/>
                    </a:lnTo>
                    <a:lnTo>
                      <a:pt x="787" y="768"/>
                    </a:lnTo>
                    <a:lnTo>
                      <a:pt x="796" y="756"/>
                    </a:lnTo>
                    <a:lnTo>
                      <a:pt x="802" y="745"/>
                    </a:lnTo>
                    <a:lnTo>
                      <a:pt x="808" y="732"/>
                    </a:lnTo>
                    <a:lnTo>
                      <a:pt x="812" y="720"/>
                    </a:lnTo>
                    <a:lnTo>
                      <a:pt x="815" y="708"/>
                    </a:lnTo>
                    <a:lnTo>
                      <a:pt x="817" y="694"/>
                    </a:lnTo>
                    <a:lnTo>
                      <a:pt x="818" y="682"/>
                    </a:lnTo>
                    <a:lnTo>
                      <a:pt x="817" y="668"/>
                    </a:lnTo>
                    <a:lnTo>
                      <a:pt x="815" y="655"/>
                    </a:lnTo>
                    <a:lnTo>
                      <a:pt x="812" y="642"/>
                    </a:lnTo>
                    <a:lnTo>
                      <a:pt x="808" y="630"/>
                    </a:lnTo>
                    <a:lnTo>
                      <a:pt x="802" y="618"/>
                    </a:lnTo>
                    <a:lnTo>
                      <a:pt x="796" y="606"/>
                    </a:lnTo>
                    <a:lnTo>
                      <a:pt x="787" y="595"/>
                    </a:lnTo>
                    <a:lnTo>
                      <a:pt x="778" y="585"/>
                    </a:lnTo>
                    <a:lnTo>
                      <a:pt x="233" y="4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3" name="Freeform 1171">
                <a:extLst>
                  <a:ext uri="{FF2B5EF4-FFF2-40B4-BE49-F238E27FC236}">
                    <a16:creationId xmlns:a16="http://schemas.microsoft.com/office/drawing/2014/main" id="{48AB84D8-50EA-4AA2-9DAF-576942A6C8D7}"/>
                  </a:ext>
                </a:extLst>
              </p:cNvPr>
              <p:cNvSpPr>
                <a:spLocks/>
              </p:cNvSpPr>
              <p:nvPr/>
            </p:nvSpPr>
            <p:spPr bwMode="auto">
              <a:xfrm>
                <a:off x="3518" y="3287"/>
                <a:ext cx="55" cy="54"/>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40" y="39"/>
                    </a:moveTo>
                    <a:lnTo>
                      <a:pt x="31" y="50"/>
                    </a:lnTo>
                    <a:lnTo>
                      <a:pt x="22" y="61"/>
                    </a:lnTo>
                    <a:lnTo>
                      <a:pt x="15" y="72"/>
                    </a:lnTo>
                    <a:lnTo>
                      <a:pt x="10" y="85"/>
                    </a:lnTo>
                    <a:lnTo>
                      <a:pt x="5" y="97"/>
                    </a:lnTo>
                    <a:lnTo>
                      <a:pt x="2" y="110"/>
                    </a:lnTo>
                    <a:lnTo>
                      <a:pt x="1" y="123"/>
                    </a:lnTo>
                    <a:lnTo>
                      <a:pt x="0" y="137"/>
                    </a:lnTo>
                    <a:lnTo>
                      <a:pt x="1" y="149"/>
                    </a:lnTo>
                    <a:lnTo>
                      <a:pt x="2" y="162"/>
                    </a:lnTo>
                    <a:lnTo>
                      <a:pt x="5" y="175"/>
                    </a:lnTo>
                    <a:lnTo>
                      <a:pt x="10" y="187"/>
                    </a:lnTo>
                    <a:lnTo>
                      <a:pt x="15" y="200"/>
                    </a:lnTo>
                    <a:lnTo>
                      <a:pt x="22" y="211"/>
                    </a:lnTo>
                    <a:lnTo>
                      <a:pt x="31" y="222"/>
                    </a:lnTo>
                    <a:lnTo>
                      <a:pt x="40" y="233"/>
                    </a:lnTo>
                    <a:lnTo>
                      <a:pt x="585" y="778"/>
                    </a:lnTo>
                    <a:lnTo>
                      <a:pt x="595" y="787"/>
                    </a:lnTo>
                    <a:lnTo>
                      <a:pt x="606" y="795"/>
                    </a:lnTo>
                    <a:lnTo>
                      <a:pt x="617" y="801"/>
                    </a:lnTo>
                    <a:lnTo>
                      <a:pt x="629" y="808"/>
                    </a:lnTo>
                    <a:lnTo>
                      <a:pt x="642" y="812"/>
                    </a:lnTo>
                    <a:lnTo>
                      <a:pt x="655" y="815"/>
                    </a:lnTo>
                    <a:lnTo>
                      <a:pt x="668" y="817"/>
                    </a:lnTo>
                    <a:lnTo>
                      <a:pt x="681" y="817"/>
                    </a:lnTo>
                    <a:lnTo>
                      <a:pt x="694" y="817"/>
                    </a:lnTo>
                    <a:lnTo>
                      <a:pt x="707" y="815"/>
                    </a:lnTo>
                    <a:lnTo>
                      <a:pt x="719" y="812"/>
                    </a:lnTo>
                    <a:lnTo>
                      <a:pt x="732" y="808"/>
                    </a:lnTo>
                    <a:lnTo>
                      <a:pt x="744" y="801"/>
                    </a:lnTo>
                    <a:lnTo>
                      <a:pt x="756" y="795"/>
                    </a:lnTo>
                    <a:lnTo>
                      <a:pt x="767" y="787"/>
                    </a:lnTo>
                    <a:lnTo>
                      <a:pt x="777" y="778"/>
                    </a:lnTo>
                    <a:lnTo>
                      <a:pt x="787" y="767"/>
                    </a:lnTo>
                    <a:lnTo>
                      <a:pt x="795" y="756"/>
                    </a:lnTo>
                    <a:lnTo>
                      <a:pt x="802" y="744"/>
                    </a:lnTo>
                    <a:lnTo>
                      <a:pt x="807" y="732"/>
                    </a:lnTo>
                    <a:lnTo>
                      <a:pt x="811" y="720"/>
                    </a:lnTo>
                    <a:lnTo>
                      <a:pt x="815" y="707"/>
                    </a:lnTo>
                    <a:lnTo>
                      <a:pt x="817" y="694"/>
                    </a:lnTo>
                    <a:lnTo>
                      <a:pt x="818" y="681"/>
                    </a:lnTo>
                    <a:lnTo>
                      <a:pt x="817" y="668"/>
                    </a:lnTo>
                    <a:lnTo>
                      <a:pt x="815" y="655"/>
                    </a:lnTo>
                    <a:lnTo>
                      <a:pt x="811" y="642"/>
                    </a:lnTo>
                    <a:lnTo>
                      <a:pt x="807" y="630"/>
                    </a:lnTo>
                    <a:lnTo>
                      <a:pt x="802" y="617"/>
                    </a:lnTo>
                    <a:lnTo>
                      <a:pt x="795" y="606"/>
                    </a:lnTo>
                    <a:lnTo>
                      <a:pt x="787" y="595"/>
                    </a:lnTo>
                    <a:lnTo>
                      <a:pt x="777" y="584"/>
                    </a:lnTo>
                    <a:lnTo>
                      <a:pt x="232" y="39"/>
                    </a:lnTo>
                    <a:lnTo>
                      <a:pt x="222" y="30"/>
                    </a:lnTo>
                    <a:lnTo>
                      <a:pt x="211" y="22"/>
                    </a:lnTo>
                    <a:lnTo>
                      <a:pt x="199" y="16"/>
                    </a:lnTo>
                    <a:lnTo>
                      <a:pt x="187" y="9"/>
                    </a:lnTo>
                    <a:lnTo>
                      <a:pt x="174" y="5"/>
                    </a:lnTo>
                    <a:lnTo>
                      <a:pt x="162" y="2"/>
                    </a:lnTo>
                    <a:lnTo>
                      <a:pt x="149" y="0"/>
                    </a:lnTo>
                    <a:lnTo>
                      <a:pt x="136" y="0"/>
                    </a:lnTo>
                    <a:lnTo>
                      <a:pt x="123" y="0"/>
                    </a:lnTo>
                    <a:lnTo>
                      <a:pt x="110" y="2"/>
                    </a:lnTo>
                    <a:lnTo>
                      <a:pt x="97" y="5"/>
                    </a:lnTo>
                    <a:lnTo>
                      <a:pt x="85" y="9"/>
                    </a:lnTo>
                    <a:lnTo>
                      <a:pt x="72" y="16"/>
                    </a:lnTo>
                    <a:lnTo>
                      <a:pt x="61" y="22"/>
                    </a:lnTo>
                    <a:lnTo>
                      <a:pt x="50" y="30"/>
                    </a:lnTo>
                    <a:lnTo>
                      <a:pt x="40" y="3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4" name="Freeform 1172">
                <a:extLst>
                  <a:ext uri="{FF2B5EF4-FFF2-40B4-BE49-F238E27FC236}">
                    <a16:creationId xmlns:a16="http://schemas.microsoft.com/office/drawing/2014/main" id="{B781CE76-DD67-43F4-9A99-C42438B81445}"/>
                  </a:ext>
                </a:extLst>
              </p:cNvPr>
              <p:cNvSpPr>
                <a:spLocks/>
              </p:cNvSpPr>
              <p:nvPr/>
            </p:nvSpPr>
            <p:spPr bwMode="auto">
              <a:xfrm>
                <a:off x="3542" y="3263"/>
                <a:ext cx="55" cy="54"/>
              </a:xfrm>
              <a:custGeom>
                <a:avLst/>
                <a:gdLst>
                  <a:gd name="T0" fmla="*/ 0 w 816"/>
                  <a:gd name="T1" fmla="*/ 0 h 818"/>
                  <a:gd name="T2" fmla="*/ 0 w 816"/>
                  <a:gd name="T3" fmla="*/ 0 h 818"/>
                  <a:gd name="T4" fmla="*/ 0 w 816"/>
                  <a:gd name="T5" fmla="*/ 0 h 818"/>
                  <a:gd name="T6" fmla="*/ 0 w 816"/>
                  <a:gd name="T7" fmla="*/ 0 h 818"/>
                  <a:gd name="T8" fmla="*/ 0 w 816"/>
                  <a:gd name="T9" fmla="*/ 0 h 818"/>
                  <a:gd name="T10" fmla="*/ 0 w 816"/>
                  <a:gd name="T11" fmla="*/ 0 h 818"/>
                  <a:gd name="T12" fmla="*/ 0 w 816"/>
                  <a:gd name="T13" fmla="*/ 0 h 818"/>
                  <a:gd name="T14" fmla="*/ 0 w 816"/>
                  <a:gd name="T15" fmla="*/ 0 h 818"/>
                  <a:gd name="T16" fmla="*/ 0 w 816"/>
                  <a:gd name="T17" fmla="*/ 0 h 818"/>
                  <a:gd name="T18" fmla="*/ 0 w 816"/>
                  <a:gd name="T19" fmla="*/ 0 h 818"/>
                  <a:gd name="T20" fmla="*/ 0 w 816"/>
                  <a:gd name="T21" fmla="*/ 0 h 818"/>
                  <a:gd name="T22" fmla="*/ 0 w 816"/>
                  <a:gd name="T23" fmla="*/ 0 h 818"/>
                  <a:gd name="T24" fmla="*/ 0 w 816"/>
                  <a:gd name="T25" fmla="*/ 0 h 818"/>
                  <a:gd name="T26" fmla="*/ 0 w 816"/>
                  <a:gd name="T27" fmla="*/ 0 h 818"/>
                  <a:gd name="T28" fmla="*/ 0 w 816"/>
                  <a:gd name="T29" fmla="*/ 0 h 818"/>
                  <a:gd name="T30" fmla="*/ 0 w 816"/>
                  <a:gd name="T31" fmla="*/ 0 h 818"/>
                  <a:gd name="T32" fmla="*/ 0 w 816"/>
                  <a:gd name="T33" fmla="*/ 0 h 818"/>
                  <a:gd name="T34" fmla="*/ 0 w 816"/>
                  <a:gd name="T35" fmla="*/ 0 h 818"/>
                  <a:gd name="T36" fmla="*/ 0 w 816"/>
                  <a:gd name="T37" fmla="*/ 0 h 818"/>
                  <a:gd name="T38" fmla="*/ 0 w 816"/>
                  <a:gd name="T39" fmla="*/ 0 h 818"/>
                  <a:gd name="T40" fmla="*/ 0 w 816"/>
                  <a:gd name="T41" fmla="*/ 0 h 818"/>
                  <a:gd name="T42" fmla="*/ 0 w 816"/>
                  <a:gd name="T43" fmla="*/ 0 h 818"/>
                  <a:gd name="T44" fmla="*/ 0 w 816"/>
                  <a:gd name="T45" fmla="*/ 0 h 818"/>
                  <a:gd name="T46" fmla="*/ 0 w 816"/>
                  <a:gd name="T47" fmla="*/ 0 h 818"/>
                  <a:gd name="T48" fmla="*/ 0 w 816"/>
                  <a:gd name="T49" fmla="*/ 0 h 818"/>
                  <a:gd name="T50" fmla="*/ 0 w 816"/>
                  <a:gd name="T51" fmla="*/ 0 h 818"/>
                  <a:gd name="T52" fmla="*/ 0 w 816"/>
                  <a:gd name="T53" fmla="*/ 0 h 818"/>
                  <a:gd name="T54" fmla="*/ 0 w 816"/>
                  <a:gd name="T55" fmla="*/ 0 h 818"/>
                  <a:gd name="T56" fmla="*/ 0 w 816"/>
                  <a:gd name="T57" fmla="*/ 0 h 818"/>
                  <a:gd name="T58" fmla="*/ 0 w 816"/>
                  <a:gd name="T59" fmla="*/ 0 h 818"/>
                  <a:gd name="T60" fmla="*/ 0 w 816"/>
                  <a:gd name="T61" fmla="*/ 0 h 818"/>
                  <a:gd name="T62" fmla="*/ 0 w 816"/>
                  <a:gd name="T63" fmla="*/ 0 h 818"/>
                  <a:gd name="T64" fmla="*/ 0 w 816"/>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6" h="818">
                    <a:moveTo>
                      <a:pt x="232" y="41"/>
                    </a:moveTo>
                    <a:lnTo>
                      <a:pt x="222" y="31"/>
                    </a:lnTo>
                    <a:lnTo>
                      <a:pt x="211" y="23"/>
                    </a:lnTo>
                    <a:lnTo>
                      <a:pt x="199" y="16"/>
                    </a:lnTo>
                    <a:lnTo>
                      <a:pt x="187" y="11"/>
                    </a:lnTo>
                    <a:lnTo>
                      <a:pt x="174" y="6"/>
                    </a:lnTo>
                    <a:lnTo>
                      <a:pt x="161" y="3"/>
                    </a:lnTo>
                    <a:lnTo>
                      <a:pt x="148" y="1"/>
                    </a:lnTo>
                    <a:lnTo>
                      <a:pt x="135" y="0"/>
                    </a:lnTo>
                    <a:lnTo>
                      <a:pt x="123" y="1"/>
                    </a:lnTo>
                    <a:lnTo>
                      <a:pt x="109" y="3"/>
                    </a:lnTo>
                    <a:lnTo>
                      <a:pt x="97" y="6"/>
                    </a:lnTo>
                    <a:lnTo>
                      <a:pt x="84" y="11"/>
                    </a:lnTo>
                    <a:lnTo>
                      <a:pt x="72" y="16"/>
                    </a:lnTo>
                    <a:lnTo>
                      <a:pt x="61" y="23"/>
                    </a:lnTo>
                    <a:lnTo>
                      <a:pt x="49" y="31"/>
                    </a:lnTo>
                    <a:lnTo>
                      <a:pt x="39" y="41"/>
                    </a:lnTo>
                    <a:lnTo>
                      <a:pt x="30" y="51"/>
                    </a:lnTo>
                    <a:lnTo>
                      <a:pt x="21" y="61"/>
                    </a:lnTo>
                    <a:lnTo>
                      <a:pt x="15" y="74"/>
                    </a:lnTo>
                    <a:lnTo>
                      <a:pt x="9" y="85"/>
                    </a:lnTo>
                    <a:lnTo>
                      <a:pt x="5" y="98"/>
                    </a:lnTo>
                    <a:lnTo>
                      <a:pt x="2" y="111"/>
                    </a:lnTo>
                    <a:lnTo>
                      <a:pt x="0" y="123"/>
                    </a:lnTo>
                    <a:lnTo>
                      <a:pt x="0" y="137"/>
                    </a:lnTo>
                    <a:lnTo>
                      <a:pt x="0" y="150"/>
                    </a:lnTo>
                    <a:lnTo>
                      <a:pt x="2" y="163"/>
                    </a:lnTo>
                    <a:lnTo>
                      <a:pt x="5" y="176"/>
                    </a:lnTo>
                    <a:lnTo>
                      <a:pt x="9" y="188"/>
                    </a:lnTo>
                    <a:lnTo>
                      <a:pt x="15" y="200"/>
                    </a:lnTo>
                    <a:lnTo>
                      <a:pt x="21" y="212"/>
                    </a:lnTo>
                    <a:lnTo>
                      <a:pt x="30" y="223"/>
                    </a:lnTo>
                    <a:lnTo>
                      <a:pt x="39" y="233"/>
                    </a:lnTo>
                    <a:lnTo>
                      <a:pt x="584" y="778"/>
                    </a:lnTo>
                    <a:lnTo>
                      <a:pt x="594" y="787"/>
                    </a:lnTo>
                    <a:lnTo>
                      <a:pt x="606" y="795"/>
                    </a:lnTo>
                    <a:lnTo>
                      <a:pt x="617" y="803"/>
                    </a:lnTo>
                    <a:lnTo>
                      <a:pt x="629" y="808"/>
                    </a:lnTo>
                    <a:lnTo>
                      <a:pt x="642" y="812"/>
                    </a:lnTo>
                    <a:lnTo>
                      <a:pt x="654" y="815"/>
                    </a:lnTo>
                    <a:lnTo>
                      <a:pt x="668" y="817"/>
                    </a:lnTo>
                    <a:lnTo>
                      <a:pt x="680" y="818"/>
                    </a:lnTo>
                    <a:lnTo>
                      <a:pt x="693" y="817"/>
                    </a:lnTo>
                    <a:lnTo>
                      <a:pt x="707" y="815"/>
                    </a:lnTo>
                    <a:lnTo>
                      <a:pt x="719" y="812"/>
                    </a:lnTo>
                    <a:lnTo>
                      <a:pt x="732" y="808"/>
                    </a:lnTo>
                    <a:lnTo>
                      <a:pt x="744" y="803"/>
                    </a:lnTo>
                    <a:lnTo>
                      <a:pt x="755" y="795"/>
                    </a:lnTo>
                    <a:lnTo>
                      <a:pt x="767" y="787"/>
                    </a:lnTo>
                    <a:lnTo>
                      <a:pt x="777" y="778"/>
                    </a:lnTo>
                    <a:lnTo>
                      <a:pt x="787" y="767"/>
                    </a:lnTo>
                    <a:lnTo>
                      <a:pt x="795" y="757"/>
                    </a:lnTo>
                    <a:lnTo>
                      <a:pt x="801" y="745"/>
                    </a:lnTo>
                    <a:lnTo>
                      <a:pt x="807" y="733"/>
                    </a:lnTo>
                    <a:lnTo>
                      <a:pt x="811" y="721"/>
                    </a:lnTo>
                    <a:lnTo>
                      <a:pt x="814" y="707"/>
                    </a:lnTo>
                    <a:lnTo>
                      <a:pt x="816" y="695"/>
                    </a:lnTo>
                    <a:lnTo>
                      <a:pt x="816" y="682"/>
                    </a:lnTo>
                    <a:lnTo>
                      <a:pt x="816" y="668"/>
                    </a:lnTo>
                    <a:lnTo>
                      <a:pt x="814" y="656"/>
                    </a:lnTo>
                    <a:lnTo>
                      <a:pt x="811" y="643"/>
                    </a:lnTo>
                    <a:lnTo>
                      <a:pt x="807" y="630"/>
                    </a:lnTo>
                    <a:lnTo>
                      <a:pt x="801" y="619"/>
                    </a:lnTo>
                    <a:lnTo>
                      <a:pt x="795" y="607"/>
                    </a:lnTo>
                    <a:lnTo>
                      <a:pt x="787" y="596"/>
                    </a:lnTo>
                    <a:lnTo>
                      <a:pt x="777" y="585"/>
                    </a:lnTo>
                    <a:lnTo>
                      <a:pt x="232" y="4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5" name="Freeform 1173">
                <a:extLst>
                  <a:ext uri="{FF2B5EF4-FFF2-40B4-BE49-F238E27FC236}">
                    <a16:creationId xmlns:a16="http://schemas.microsoft.com/office/drawing/2014/main" id="{A57D9B68-B457-4673-B294-6F0BDE8569DE}"/>
                  </a:ext>
                </a:extLst>
              </p:cNvPr>
              <p:cNvSpPr>
                <a:spLocks/>
              </p:cNvSpPr>
              <p:nvPr/>
            </p:nvSpPr>
            <p:spPr bwMode="auto">
              <a:xfrm>
                <a:off x="3556" y="3362"/>
                <a:ext cx="75" cy="58"/>
              </a:xfrm>
              <a:custGeom>
                <a:avLst/>
                <a:gdLst>
                  <a:gd name="T0" fmla="*/ 0 w 1127"/>
                  <a:gd name="T1" fmla="*/ 0 h 869"/>
                  <a:gd name="T2" fmla="*/ 0 w 1127"/>
                  <a:gd name="T3" fmla="*/ 0 h 869"/>
                  <a:gd name="T4" fmla="*/ 0 w 1127"/>
                  <a:gd name="T5" fmla="*/ 0 h 869"/>
                  <a:gd name="T6" fmla="*/ 0 w 1127"/>
                  <a:gd name="T7" fmla="*/ 0 h 869"/>
                  <a:gd name="T8" fmla="*/ 0 w 1127"/>
                  <a:gd name="T9" fmla="*/ 0 h 869"/>
                  <a:gd name="T10" fmla="*/ 0 w 1127"/>
                  <a:gd name="T11" fmla="*/ 0 h 869"/>
                  <a:gd name="T12" fmla="*/ 0 w 1127"/>
                  <a:gd name="T13" fmla="*/ 0 h 869"/>
                  <a:gd name="T14" fmla="*/ 0 w 1127"/>
                  <a:gd name="T15" fmla="*/ 0 h 869"/>
                  <a:gd name="T16" fmla="*/ 0 w 1127"/>
                  <a:gd name="T17" fmla="*/ 0 h 869"/>
                  <a:gd name="T18" fmla="*/ 0 w 1127"/>
                  <a:gd name="T19" fmla="*/ 0 h 869"/>
                  <a:gd name="T20" fmla="*/ 0 w 1127"/>
                  <a:gd name="T21" fmla="*/ 0 h 869"/>
                  <a:gd name="T22" fmla="*/ 0 w 1127"/>
                  <a:gd name="T23" fmla="*/ 0 h 869"/>
                  <a:gd name="T24" fmla="*/ 0 w 1127"/>
                  <a:gd name="T25" fmla="*/ 0 h 869"/>
                  <a:gd name="T26" fmla="*/ 0 w 1127"/>
                  <a:gd name="T27" fmla="*/ 0 h 869"/>
                  <a:gd name="T28" fmla="*/ 0 w 1127"/>
                  <a:gd name="T29" fmla="*/ 0 h 869"/>
                  <a:gd name="T30" fmla="*/ 0 w 1127"/>
                  <a:gd name="T31" fmla="*/ 0 h 869"/>
                  <a:gd name="T32" fmla="*/ 0 w 1127"/>
                  <a:gd name="T33" fmla="*/ 0 h 869"/>
                  <a:gd name="T34" fmla="*/ 0 w 1127"/>
                  <a:gd name="T35" fmla="*/ 0 h 869"/>
                  <a:gd name="T36" fmla="*/ 0 w 1127"/>
                  <a:gd name="T37" fmla="*/ 0 h 869"/>
                  <a:gd name="T38" fmla="*/ 0 w 1127"/>
                  <a:gd name="T39" fmla="*/ 0 h 869"/>
                  <a:gd name="T40" fmla="*/ 0 w 1127"/>
                  <a:gd name="T41" fmla="*/ 0 h 869"/>
                  <a:gd name="T42" fmla="*/ 0 w 1127"/>
                  <a:gd name="T43" fmla="*/ 0 h 869"/>
                  <a:gd name="T44" fmla="*/ 0 w 1127"/>
                  <a:gd name="T45" fmla="*/ 0 h 869"/>
                  <a:gd name="T46" fmla="*/ 0 w 1127"/>
                  <a:gd name="T47" fmla="*/ 0 h 869"/>
                  <a:gd name="T48" fmla="*/ 0 w 1127"/>
                  <a:gd name="T49" fmla="*/ 0 h 869"/>
                  <a:gd name="T50" fmla="*/ 0 w 1127"/>
                  <a:gd name="T51" fmla="*/ 0 h 869"/>
                  <a:gd name="T52" fmla="*/ 0 w 1127"/>
                  <a:gd name="T53" fmla="*/ 0 h 869"/>
                  <a:gd name="T54" fmla="*/ 0 w 1127"/>
                  <a:gd name="T55" fmla="*/ 0 h 869"/>
                  <a:gd name="T56" fmla="*/ 0 w 1127"/>
                  <a:gd name="T57" fmla="*/ 0 h 869"/>
                  <a:gd name="T58" fmla="*/ 0 w 1127"/>
                  <a:gd name="T59" fmla="*/ 0 h 869"/>
                  <a:gd name="T60" fmla="*/ 0 w 1127"/>
                  <a:gd name="T61" fmla="*/ 0 h 869"/>
                  <a:gd name="T62" fmla="*/ 0 w 1127"/>
                  <a:gd name="T63" fmla="*/ 0 h 869"/>
                  <a:gd name="T64" fmla="*/ 0 w 1127"/>
                  <a:gd name="T65" fmla="*/ 0 h 869"/>
                  <a:gd name="T66" fmla="*/ 0 w 1127"/>
                  <a:gd name="T67" fmla="*/ 0 h 869"/>
                  <a:gd name="T68" fmla="*/ 0 w 1127"/>
                  <a:gd name="T69" fmla="*/ 0 h 869"/>
                  <a:gd name="T70" fmla="*/ 0 w 1127"/>
                  <a:gd name="T71" fmla="*/ 0 h 869"/>
                  <a:gd name="T72" fmla="*/ 0 w 1127"/>
                  <a:gd name="T73" fmla="*/ 0 h 869"/>
                  <a:gd name="T74" fmla="*/ 0 w 1127"/>
                  <a:gd name="T75" fmla="*/ 0 h 869"/>
                  <a:gd name="T76" fmla="*/ 0 w 1127"/>
                  <a:gd name="T77" fmla="*/ 0 h 869"/>
                  <a:gd name="T78" fmla="*/ 0 w 1127"/>
                  <a:gd name="T79" fmla="*/ 0 h 869"/>
                  <a:gd name="T80" fmla="*/ 0 w 1127"/>
                  <a:gd name="T81" fmla="*/ 0 h 869"/>
                  <a:gd name="T82" fmla="*/ 0 w 1127"/>
                  <a:gd name="T83" fmla="*/ 0 h 869"/>
                  <a:gd name="T84" fmla="*/ 0 w 1127"/>
                  <a:gd name="T85" fmla="*/ 0 h 869"/>
                  <a:gd name="T86" fmla="*/ 0 w 1127"/>
                  <a:gd name="T87" fmla="*/ 0 h 869"/>
                  <a:gd name="T88" fmla="*/ 0 w 1127"/>
                  <a:gd name="T89" fmla="*/ 0 h 869"/>
                  <a:gd name="T90" fmla="*/ 0 w 1127"/>
                  <a:gd name="T91" fmla="*/ 0 h 869"/>
                  <a:gd name="T92" fmla="*/ 0 w 1127"/>
                  <a:gd name="T93" fmla="*/ 0 h 869"/>
                  <a:gd name="T94" fmla="*/ 0 w 1127"/>
                  <a:gd name="T95" fmla="*/ 0 h 869"/>
                  <a:gd name="T96" fmla="*/ 0 w 1127"/>
                  <a:gd name="T97" fmla="*/ 0 h 869"/>
                  <a:gd name="T98" fmla="*/ 0 w 1127"/>
                  <a:gd name="T99" fmla="*/ 0 h 869"/>
                  <a:gd name="T100" fmla="*/ 0 w 1127"/>
                  <a:gd name="T101" fmla="*/ 0 h 869"/>
                  <a:gd name="T102" fmla="*/ 0 w 1127"/>
                  <a:gd name="T103" fmla="*/ 0 h 869"/>
                  <a:gd name="T104" fmla="*/ 0 w 1127"/>
                  <a:gd name="T105" fmla="*/ 0 h 869"/>
                  <a:gd name="T106" fmla="*/ 0 w 1127"/>
                  <a:gd name="T107" fmla="*/ 0 h 869"/>
                  <a:gd name="T108" fmla="*/ 0 w 1127"/>
                  <a:gd name="T109" fmla="*/ 0 h 869"/>
                  <a:gd name="T110" fmla="*/ 0 w 1127"/>
                  <a:gd name="T111" fmla="*/ 0 h 869"/>
                  <a:gd name="T112" fmla="*/ 0 w 1127"/>
                  <a:gd name="T113" fmla="*/ 0 h 869"/>
                  <a:gd name="T114" fmla="*/ 0 w 1127"/>
                  <a:gd name="T115" fmla="*/ 0 h 869"/>
                  <a:gd name="T116" fmla="*/ 0 w 1127"/>
                  <a:gd name="T117" fmla="*/ 0 h 8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27" h="869">
                    <a:moveTo>
                      <a:pt x="945" y="592"/>
                    </a:moveTo>
                    <a:lnTo>
                      <a:pt x="948" y="591"/>
                    </a:lnTo>
                    <a:lnTo>
                      <a:pt x="938" y="593"/>
                    </a:lnTo>
                    <a:lnTo>
                      <a:pt x="920" y="596"/>
                    </a:lnTo>
                    <a:lnTo>
                      <a:pt x="907" y="596"/>
                    </a:lnTo>
                    <a:lnTo>
                      <a:pt x="894" y="596"/>
                    </a:lnTo>
                    <a:lnTo>
                      <a:pt x="877" y="595"/>
                    </a:lnTo>
                    <a:lnTo>
                      <a:pt x="861" y="593"/>
                    </a:lnTo>
                    <a:lnTo>
                      <a:pt x="842" y="589"/>
                    </a:lnTo>
                    <a:lnTo>
                      <a:pt x="821" y="583"/>
                    </a:lnTo>
                    <a:lnTo>
                      <a:pt x="801" y="574"/>
                    </a:lnTo>
                    <a:lnTo>
                      <a:pt x="778" y="563"/>
                    </a:lnTo>
                    <a:lnTo>
                      <a:pt x="755" y="549"/>
                    </a:lnTo>
                    <a:lnTo>
                      <a:pt x="730" y="533"/>
                    </a:lnTo>
                    <a:lnTo>
                      <a:pt x="719" y="524"/>
                    </a:lnTo>
                    <a:lnTo>
                      <a:pt x="707" y="512"/>
                    </a:lnTo>
                    <a:lnTo>
                      <a:pt x="694" y="501"/>
                    </a:lnTo>
                    <a:lnTo>
                      <a:pt x="682" y="488"/>
                    </a:lnTo>
                    <a:lnTo>
                      <a:pt x="662" y="470"/>
                    </a:lnTo>
                    <a:lnTo>
                      <a:pt x="611" y="419"/>
                    </a:lnTo>
                    <a:lnTo>
                      <a:pt x="539" y="347"/>
                    </a:lnTo>
                    <a:lnTo>
                      <a:pt x="457" y="265"/>
                    </a:lnTo>
                    <a:lnTo>
                      <a:pt x="375" y="182"/>
                    </a:lnTo>
                    <a:lnTo>
                      <a:pt x="302" y="110"/>
                    </a:lnTo>
                    <a:lnTo>
                      <a:pt x="252" y="59"/>
                    </a:lnTo>
                    <a:lnTo>
                      <a:pt x="233" y="41"/>
                    </a:lnTo>
                    <a:lnTo>
                      <a:pt x="223" y="31"/>
                    </a:lnTo>
                    <a:lnTo>
                      <a:pt x="211" y="23"/>
                    </a:lnTo>
                    <a:lnTo>
                      <a:pt x="200" y="16"/>
                    </a:lnTo>
                    <a:lnTo>
                      <a:pt x="187" y="11"/>
                    </a:lnTo>
                    <a:lnTo>
                      <a:pt x="175" y="7"/>
                    </a:lnTo>
                    <a:lnTo>
                      <a:pt x="162" y="4"/>
                    </a:lnTo>
                    <a:lnTo>
                      <a:pt x="149" y="1"/>
                    </a:lnTo>
                    <a:lnTo>
                      <a:pt x="136" y="0"/>
                    </a:lnTo>
                    <a:lnTo>
                      <a:pt x="123" y="1"/>
                    </a:lnTo>
                    <a:lnTo>
                      <a:pt x="110" y="4"/>
                    </a:lnTo>
                    <a:lnTo>
                      <a:pt x="97" y="7"/>
                    </a:lnTo>
                    <a:lnTo>
                      <a:pt x="85" y="11"/>
                    </a:lnTo>
                    <a:lnTo>
                      <a:pt x="73" y="17"/>
                    </a:lnTo>
                    <a:lnTo>
                      <a:pt x="61" y="23"/>
                    </a:lnTo>
                    <a:lnTo>
                      <a:pt x="50" y="31"/>
                    </a:lnTo>
                    <a:lnTo>
                      <a:pt x="40" y="41"/>
                    </a:lnTo>
                    <a:lnTo>
                      <a:pt x="30" y="51"/>
                    </a:lnTo>
                    <a:lnTo>
                      <a:pt x="22" y="62"/>
                    </a:lnTo>
                    <a:lnTo>
                      <a:pt x="16" y="74"/>
                    </a:lnTo>
                    <a:lnTo>
                      <a:pt x="10" y="86"/>
                    </a:lnTo>
                    <a:lnTo>
                      <a:pt x="5" y="99"/>
                    </a:lnTo>
                    <a:lnTo>
                      <a:pt x="2" y="111"/>
                    </a:lnTo>
                    <a:lnTo>
                      <a:pt x="0" y="124"/>
                    </a:lnTo>
                    <a:lnTo>
                      <a:pt x="0" y="137"/>
                    </a:lnTo>
                    <a:lnTo>
                      <a:pt x="0" y="150"/>
                    </a:lnTo>
                    <a:lnTo>
                      <a:pt x="2" y="164"/>
                    </a:lnTo>
                    <a:lnTo>
                      <a:pt x="5" y="176"/>
                    </a:lnTo>
                    <a:lnTo>
                      <a:pt x="11" y="189"/>
                    </a:lnTo>
                    <a:lnTo>
                      <a:pt x="16" y="201"/>
                    </a:lnTo>
                    <a:lnTo>
                      <a:pt x="23" y="212"/>
                    </a:lnTo>
                    <a:lnTo>
                      <a:pt x="31" y="224"/>
                    </a:lnTo>
                    <a:lnTo>
                      <a:pt x="41" y="234"/>
                    </a:lnTo>
                    <a:lnTo>
                      <a:pt x="487" y="681"/>
                    </a:lnTo>
                    <a:lnTo>
                      <a:pt x="507" y="699"/>
                    </a:lnTo>
                    <a:lnTo>
                      <a:pt x="527" y="718"/>
                    </a:lnTo>
                    <a:lnTo>
                      <a:pt x="546" y="734"/>
                    </a:lnTo>
                    <a:lnTo>
                      <a:pt x="567" y="750"/>
                    </a:lnTo>
                    <a:lnTo>
                      <a:pt x="587" y="764"/>
                    </a:lnTo>
                    <a:lnTo>
                      <a:pt x="606" y="778"/>
                    </a:lnTo>
                    <a:lnTo>
                      <a:pt x="627" y="790"/>
                    </a:lnTo>
                    <a:lnTo>
                      <a:pt x="647" y="802"/>
                    </a:lnTo>
                    <a:lnTo>
                      <a:pt x="666" y="812"/>
                    </a:lnTo>
                    <a:lnTo>
                      <a:pt x="686" y="821"/>
                    </a:lnTo>
                    <a:lnTo>
                      <a:pt x="705" y="830"/>
                    </a:lnTo>
                    <a:lnTo>
                      <a:pt x="725" y="837"/>
                    </a:lnTo>
                    <a:lnTo>
                      <a:pt x="745" y="843"/>
                    </a:lnTo>
                    <a:lnTo>
                      <a:pt x="763" y="849"/>
                    </a:lnTo>
                    <a:lnTo>
                      <a:pt x="782" y="854"/>
                    </a:lnTo>
                    <a:lnTo>
                      <a:pt x="801" y="859"/>
                    </a:lnTo>
                    <a:lnTo>
                      <a:pt x="819" y="862"/>
                    </a:lnTo>
                    <a:lnTo>
                      <a:pt x="837" y="865"/>
                    </a:lnTo>
                    <a:lnTo>
                      <a:pt x="854" y="867"/>
                    </a:lnTo>
                    <a:lnTo>
                      <a:pt x="872" y="868"/>
                    </a:lnTo>
                    <a:lnTo>
                      <a:pt x="889" y="869"/>
                    </a:lnTo>
                    <a:lnTo>
                      <a:pt x="904" y="869"/>
                    </a:lnTo>
                    <a:lnTo>
                      <a:pt x="921" y="869"/>
                    </a:lnTo>
                    <a:lnTo>
                      <a:pt x="935" y="868"/>
                    </a:lnTo>
                    <a:lnTo>
                      <a:pt x="964" y="865"/>
                    </a:lnTo>
                    <a:lnTo>
                      <a:pt x="991" y="861"/>
                    </a:lnTo>
                    <a:lnTo>
                      <a:pt x="1015" y="855"/>
                    </a:lnTo>
                    <a:lnTo>
                      <a:pt x="1036" y="848"/>
                    </a:lnTo>
                    <a:lnTo>
                      <a:pt x="1049" y="843"/>
                    </a:lnTo>
                    <a:lnTo>
                      <a:pt x="1061" y="837"/>
                    </a:lnTo>
                    <a:lnTo>
                      <a:pt x="1073" y="830"/>
                    </a:lnTo>
                    <a:lnTo>
                      <a:pt x="1083" y="821"/>
                    </a:lnTo>
                    <a:lnTo>
                      <a:pt x="1092" y="812"/>
                    </a:lnTo>
                    <a:lnTo>
                      <a:pt x="1101" y="802"/>
                    </a:lnTo>
                    <a:lnTo>
                      <a:pt x="1108" y="790"/>
                    </a:lnTo>
                    <a:lnTo>
                      <a:pt x="1114" y="779"/>
                    </a:lnTo>
                    <a:lnTo>
                      <a:pt x="1119" y="767"/>
                    </a:lnTo>
                    <a:lnTo>
                      <a:pt x="1123" y="754"/>
                    </a:lnTo>
                    <a:lnTo>
                      <a:pt x="1125" y="742"/>
                    </a:lnTo>
                    <a:lnTo>
                      <a:pt x="1127" y="728"/>
                    </a:lnTo>
                    <a:lnTo>
                      <a:pt x="1127" y="715"/>
                    </a:lnTo>
                    <a:lnTo>
                      <a:pt x="1126" y="701"/>
                    </a:lnTo>
                    <a:lnTo>
                      <a:pt x="1123" y="688"/>
                    </a:lnTo>
                    <a:lnTo>
                      <a:pt x="1119" y="675"/>
                    </a:lnTo>
                    <a:lnTo>
                      <a:pt x="1114" y="662"/>
                    </a:lnTo>
                    <a:lnTo>
                      <a:pt x="1108" y="650"/>
                    </a:lnTo>
                    <a:lnTo>
                      <a:pt x="1101" y="638"/>
                    </a:lnTo>
                    <a:lnTo>
                      <a:pt x="1091" y="628"/>
                    </a:lnTo>
                    <a:lnTo>
                      <a:pt x="1082" y="619"/>
                    </a:lnTo>
                    <a:lnTo>
                      <a:pt x="1072" y="610"/>
                    </a:lnTo>
                    <a:lnTo>
                      <a:pt x="1061" y="603"/>
                    </a:lnTo>
                    <a:lnTo>
                      <a:pt x="1050" y="597"/>
                    </a:lnTo>
                    <a:lnTo>
                      <a:pt x="1037" y="592"/>
                    </a:lnTo>
                    <a:lnTo>
                      <a:pt x="1025" y="589"/>
                    </a:lnTo>
                    <a:lnTo>
                      <a:pt x="1012" y="586"/>
                    </a:lnTo>
                    <a:lnTo>
                      <a:pt x="999" y="585"/>
                    </a:lnTo>
                    <a:lnTo>
                      <a:pt x="986" y="584"/>
                    </a:lnTo>
                    <a:lnTo>
                      <a:pt x="972" y="586"/>
                    </a:lnTo>
                    <a:lnTo>
                      <a:pt x="959" y="588"/>
                    </a:lnTo>
                    <a:lnTo>
                      <a:pt x="945" y="59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6" name="Freeform 1174">
                <a:extLst>
                  <a:ext uri="{FF2B5EF4-FFF2-40B4-BE49-F238E27FC236}">
                    <a16:creationId xmlns:a16="http://schemas.microsoft.com/office/drawing/2014/main" id="{CF51E10D-1DA2-4B75-BFBB-A8A5915B1C39}"/>
                  </a:ext>
                </a:extLst>
              </p:cNvPr>
              <p:cNvSpPr>
                <a:spLocks/>
              </p:cNvSpPr>
              <p:nvPr/>
            </p:nvSpPr>
            <p:spPr bwMode="auto">
              <a:xfrm>
                <a:off x="3520" y="3188"/>
                <a:ext cx="166" cy="175"/>
              </a:xfrm>
              <a:custGeom>
                <a:avLst/>
                <a:gdLst>
                  <a:gd name="T0" fmla="*/ 0 w 2502"/>
                  <a:gd name="T1" fmla="*/ 0 h 2634"/>
                  <a:gd name="T2" fmla="*/ 0 w 2502"/>
                  <a:gd name="T3" fmla="*/ 0 h 2634"/>
                  <a:gd name="T4" fmla="*/ 0 w 2502"/>
                  <a:gd name="T5" fmla="*/ 0 h 2634"/>
                  <a:gd name="T6" fmla="*/ 0 w 2502"/>
                  <a:gd name="T7" fmla="*/ 0 h 2634"/>
                  <a:gd name="T8" fmla="*/ 0 w 2502"/>
                  <a:gd name="T9" fmla="*/ 0 h 2634"/>
                  <a:gd name="T10" fmla="*/ 0 w 2502"/>
                  <a:gd name="T11" fmla="*/ 0 h 2634"/>
                  <a:gd name="T12" fmla="*/ 0 w 2502"/>
                  <a:gd name="T13" fmla="*/ 0 h 2634"/>
                  <a:gd name="T14" fmla="*/ 0 w 2502"/>
                  <a:gd name="T15" fmla="*/ 0 h 2634"/>
                  <a:gd name="T16" fmla="*/ 0 w 2502"/>
                  <a:gd name="T17" fmla="*/ 0 h 2634"/>
                  <a:gd name="T18" fmla="*/ 0 w 2502"/>
                  <a:gd name="T19" fmla="*/ 0 h 2634"/>
                  <a:gd name="T20" fmla="*/ 0 w 2502"/>
                  <a:gd name="T21" fmla="*/ 0 h 2634"/>
                  <a:gd name="T22" fmla="*/ 0 w 2502"/>
                  <a:gd name="T23" fmla="*/ 0 h 2634"/>
                  <a:gd name="T24" fmla="*/ 0 w 2502"/>
                  <a:gd name="T25" fmla="*/ 0 h 2634"/>
                  <a:gd name="T26" fmla="*/ 0 w 2502"/>
                  <a:gd name="T27" fmla="*/ 0 h 2634"/>
                  <a:gd name="T28" fmla="*/ 0 w 2502"/>
                  <a:gd name="T29" fmla="*/ 0 h 2634"/>
                  <a:gd name="T30" fmla="*/ 0 w 2502"/>
                  <a:gd name="T31" fmla="*/ 0 h 2634"/>
                  <a:gd name="T32" fmla="*/ 0 w 2502"/>
                  <a:gd name="T33" fmla="*/ 0 h 2634"/>
                  <a:gd name="T34" fmla="*/ 0 w 2502"/>
                  <a:gd name="T35" fmla="*/ 0 h 2634"/>
                  <a:gd name="T36" fmla="*/ 0 w 2502"/>
                  <a:gd name="T37" fmla="*/ 0 h 2634"/>
                  <a:gd name="T38" fmla="*/ 0 w 2502"/>
                  <a:gd name="T39" fmla="*/ 0 h 2634"/>
                  <a:gd name="T40" fmla="*/ 0 w 2502"/>
                  <a:gd name="T41" fmla="*/ 0 h 2634"/>
                  <a:gd name="T42" fmla="*/ 0 w 2502"/>
                  <a:gd name="T43" fmla="*/ 0 h 2634"/>
                  <a:gd name="T44" fmla="*/ 0 w 2502"/>
                  <a:gd name="T45" fmla="*/ 0 h 2634"/>
                  <a:gd name="T46" fmla="*/ 0 w 2502"/>
                  <a:gd name="T47" fmla="*/ 0 h 2634"/>
                  <a:gd name="T48" fmla="*/ 0 w 2502"/>
                  <a:gd name="T49" fmla="*/ 0 h 2634"/>
                  <a:gd name="T50" fmla="*/ 0 w 2502"/>
                  <a:gd name="T51" fmla="*/ 0 h 2634"/>
                  <a:gd name="T52" fmla="*/ 0 w 2502"/>
                  <a:gd name="T53" fmla="*/ 0 h 2634"/>
                  <a:gd name="T54" fmla="*/ 0 w 2502"/>
                  <a:gd name="T55" fmla="*/ 0 h 2634"/>
                  <a:gd name="T56" fmla="*/ 0 w 2502"/>
                  <a:gd name="T57" fmla="*/ 0 h 2634"/>
                  <a:gd name="T58" fmla="*/ 0 w 2502"/>
                  <a:gd name="T59" fmla="*/ 0 h 2634"/>
                  <a:gd name="T60" fmla="*/ 0 w 2502"/>
                  <a:gd name="T61" fmla="*/ 0 h 2634"/>
                  <a:gd name="T62" fmla="*/ 0 w 2502"/>
                  <a:gd name="T63" fmla="*/ 0 h 2634"/>
                  <a:gd name="T64" fmla="*/ 0 w 2502"/>
                  <a:gd name="T65" fmla="*/ 0 h 2634"/>
                  <a:gd name="T66" fmla="*/ 0 w 2502"/>
                  <a:gd name="T67" fmla="*/ 0 h 2634"/>
                  <a:gd name="T68" fmla="*/ 0 w 2502"/>
                  <a:gd name="T69" fmla="*/ 0 h 2634"/>
                  <a:gd name="T70" fmla="*/ 0 w 2502"/>
                  <a:gd name="T71" fmla="*/ 0 h 2634"/>
                  <a:gd name="T72" fmla="*/ 0 w 2502"/>
                  <a:gd name="T73" fmla="*/ 0 h 2634"/>
                  <a:gd name="T74" fmla="*/ 0 w 2502"/>
                  <a:gd name="T75" fmla="*/ 0 h 2634"/>
                  <a:gd name="T76" fmla="*/ 0 w 2502"/>
                  <a:gd name="T77" fmla="*/ 0 h 2634"/>
                  <a:gd name="T78" fmla="*/ 0 w 2502"/>
                  <a:gd name="T79" fmla="*/ 0 h 2634"/>
                  <a:gd name="T80" fmla="*/ 0 w 2502"/>
                  <a:gd name="T81" fmla="*/ 0 h 2634"/>
                  <a:gd name="T82" fmla="*/ 0 w 2502"/>
                  <a:gd name="T83" fmla="*/ 0 h 2634"/>
                  <a:gd name="T84" fmla="*/ 0 w 2502"/>
                  <a:gd name="T85" fmla="*/ 0 h 2634"/>
                  <a:gd name="T86" fmla="*/ 0 w 2502"/>
                  <a:gd name="T87" fmla="*/ 0 h 2634"/>
                  <a:gd name="T88" fmla="*/ 0 w 2502"/>
                  <a:gd name="T89" fmla="*/ 0 h 2634"/>
                  <a:gd name="T90" fmla="*/ 0 w 2502"/>
                  <a:gd name="T91" fmla="*/ 0 h 2634"/>
                  <a:gd name="T92" fmla="*/ 0 w 2502"/>
                  <a:gd name="T93" fmla="*/ 0 h 2634"/>
                  <a:gd name="T94" fmla="*/ 0 w 2502"/>
                  <a:gd name="T95" fmla="*/ 0 h 2634"/>
                  <a:gd name="T96" fmla="*/ 0 w 2502"/>
                  <a:gd name="T97" fmla="*/ 0 h 26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02" h="2634">
                    <a:moveTo>
                      <a:pt x="2462" y="2401"/>
                    </a:moveTo>
                    <a:lnTo>
                      <a:pt x="2119" y="2058"/>
                    </a:lnTo>
                    <a:lnTo>
                      <a:pt x="2117" y="2018"/>
                    </a:lnTo>
                    <a:lnTo>
                      <a:pt x="2115" y="1969"/>
                    </a:lnTo>
                    <a:lnTo>
                      <a:pt x="2112" y="1913"/>
                    </a:lnTo>
                    <a:lnTo>
                      <a:pt x="2108" y="1850"/>
                    </a:lnTo>
                    <a:lnTo>
                      <a:pt x="2104" y="1784"/>
                    </a:lnTo>
                    <a:lnTo>
                      <a:pt x="2098" y="1714"/>
                    </a:lnTo>
                    <a:lnTo>
                      <a:pt x="2090" y="1641"/>
                    </a:lnTo>
                    <a:lnTo>
                      <a:pt x="2082" y="1568"/>
                    </a:lnTo>
                    <a:lnTo>
                      <a:pt x="2078" y="1538"/>
                    </a:lnTo>
                    <a:lnTo>
                      <a:pt x="2074" y="1509"/>
                    </a:lnTo>
                    <a:lnTo>
                      <a:pt x="2068" y="1481"/>
                    </a:lnTo>
                    <a:lnTo>
                      <a:pt x="2061" y="1454"/>
                    </a:lnTo>
                    <a:lnTo>
                      <a:pt x="2054" y="1429"/>
                    </a:lnTo>
                    <a:lnTo>
                      <a:pt x="2047" y="1406"/>
                    </a:lnTo>
                    <a:lnTo>
                      <a:pt x="2039" y="1383"/>
                    </a:lnTo>
                    <a:lnTo>
                      <a:pt x="2030" y="1361"/>
                    </a:lnTo>
                    <a:lnTo>
                      <a:pt x="2021" y="1340"/>
                    </a:lnTo>
                    <a:lnTo>
                      <a:pt x="2011" y="1321"/>
                    </a:lnTo>
                    <a:lnTo>
                      <a:pt x="2000" y="1302"/>
                    </a:lnTo>
                    <a:lnTo>
                      <a:pt x="1990" y="1285"/>
                    </a:lnTo>
                    <a:lnTo>
                      <a:pt x="1979" y="1267"/>
                    </a:lnTo>
                    <a:lnTo>
                      <a:pt x="1966" y="1252"/>
                    </a:lnTo>
                    <a:lnTo>
                      <a:pt x="1955" y="1236"/>
                    </a:lnTo>
                    <a:lnTo>
                      <a:pt x="1942" y="1223"/>
                    </a:lnTo>
                    <a:lnTo>
                      <a:pt x="1929" y="1209"/>
                    </a:lnTo>
                    <a:lnTo>
                      <a:pt x="1917" y="1196"/>
                    </a:lnTo>
                    <a:lnTo>
                      <a:pt x="1903" y="1184"/>
                    </a:lnTo>
                    <a:lnTo>
                      <a:pt x="1890" y="1173"/>
                    </a:lnTo>
                    <a:lnTo>
                      <a:pt x="1862" y="1152"/>
                    </a:lnTo>
                    <a:lnTo>
                      <a:pt x="1833" y="1133"/>
                    </a:lnTo>
                    <a:lnTo>
                      <a:pt x="1804" y="1116"/>
                    </a:lnTo>
                    <a:lnTo>
                      <a:pt x="1774" y="1102"/>
                    </a:lnTo>
                    <a:lnTo>
                      <a:pt x="1745" y="1087"/>
                    </a:lnTo>
                    <a:lnTo>
                      <a:pt x="1715" y="1075"/>
                    </a:lnTo>
                    <a:lnTo>
                      <a:pt x="1696" y="1067"/>
                    </a:lnTo>
                    <a:lnTo>
                      <a:pt x="1675" y="1061"/>
                    </a:lnTo>
                    <a:lnTo>
                      <a:pt x="1651" y="1057"/>
                    </a:lnTo>
                    <a:lnTo>
                      <a:pt x="1626" y="1053"/>
                    </a:lnTo>
                    <a:lnTo>
                      <a:pt x="1600" y="1049"/>
                    </a:lnTo>
                    <a:lnTo>
                      <a:pt x="1572" y="1047"/>
                    </a:lnTo>
                    <a:lnTo>
                      <a:pt x="1542" y="1046"/>
                    </a:lnTo>
                    <a:lnTo>
                      <a:pt x="1512" y="1045"/>
                    </a:lnTo>
                    <a:lnTo>
                      <a:pt x="1481" y="1045"/>
                    </a:lnTo>
                    <a:lnTo>
                      <a:pt x="1449" y="1045"/>
                    </a:lnTo>
                    <a:lnTo>
                      <a:pt x="1417" y="1046"/>
                    </a:lnTo>
                    <a:lnTo>
                      <a:pt x="1384" y="1048"/>
                    </a:lnTo>
                    <a:lnTo>
                      <a:pt x="1318" y="1052"/>
                    </a:lnTo>
                    <a:lnTo>
                      <a:pt x="1252" y="1058"/>
                    </a:lnTo>
                    <a:lnTo>
                      <a:pt x="233" y="40"/>
                    </a:lnTo>
                    <a:lnTo>
                      <a:pt x="223" y="30"/>
                    </a:lnTo>
                    <a:lnTo>
                      <a:pt x="212" y="22"/>
                    </a:lnTo>
                    <a:lnTo>
                      <a:pt x="200" y="16"/>
                    </a:lnTo>
                    <a:lnTo>
                      <a:pt x="189" y="10"/>
                    </a:lnTo>
                    <a:lnTo>
                      <a:pt x="176" y="6"/>
                    </a:lnTo>
                    <a:lnTo>
                      <a:pt x="163" y="3"/>
                    </a:lnTo>
                    <a:lnTo>
                      <a:pt x="150" y="0"/>
                    </a:lnTo>
                    <a:lnTo>
                      <a:pt x="137" y="0"/>
                    </a:lnTo>
                    <a:lnTo>
                      <a:pt x="124" y="0"/>
                    </a:lnTo>
                    <a:lnTo>
                      <a:pt x="111" y="3"/>
                    </a:lnTo>
                    <a:lnTo>
                      <a:pt x="99" y="6"/>
                    </a:lnTo>
                    <a:lnTo>
                      <a:pt x="86" y="10"/>
                    </a:lnTo>
                    <a:lnTo>
                      <a:pt x="74" y="16"/>
                    </a:lnTo>
                    <a:lnTo>
                      <a:pt x="62" y="22"/>
                    </a:lnTo>
                    <a:lnTo>
                      <a:pt x="51" y="30"/>
                    </a:lnTo>
                    <a:lnTo>
                      <a:pt x="41" y="40"/>
                    </a:lnTo>
                    <a:lnTo>
                      <a:pt x="31" y="50"/>
                    </a:lnTo>
                    <a:lnTo>
                      <a:pt x="23" y="61"/>
                    </a:lnTo>
                    <a:lnTo>
                      <a:pt x="16" y="73"/>
                    </a:lnTo>
                    <a:lnTo>
                      <a:pt x="11" y="85"/>
                    </a:lnTo>
                    <a:lnTo>
                      <a:pt x="7" y="98"/>
                    </a:lnTo>
                    <a:lnTo>
                      <a:pt x="4" y="110"/>
                    </a:lnTo>
                    <a:lnTo>
                      <a:pt x="1" y="124"/>
                    </a:lnTo>
                    <a:lnTo>
                      <a:pt x="0" y="136"/>
                    </a:lnTo>
                    <a:lnTo>
                      <a:pt x="1" y="149"/>
                    </a:lnTo>
                    <a:lnTo>
                      <a:pt x="4" y="163"/>
                    </a:lnTo>
                    <a:lnTo>
                      <a:pt x="7" y="175"/>
                    </a:lnTo>
                    <a:lnTo>
                      <a:pt x="11" y="188"/>
                    </a:lnTo>
                    <a:lnTo>
                      <a:pt x="16" y="200"/>
                    </a:lnTo>
                    <a:lnTo>
                      <a:pt x="23" y="211"/>
                    </a:lnTo>
                    <a:lnTo>
                      <a:pt x="31" y="223"/>
                    </a:lnTo>
                    <a:lnTo>
                      <a:pt x="41" y="233"/>
                    </a:lnTo>
                    <a:lnTo>
                      <a:pt x="922" y="1113"/>
                    </a:lnTo>
                    <a:lnTo>
                      <a:pt x="912" y="1119"/>
                    </a:lnTo>
                    <a:lnTo>
                      <a:pt x="904" y="1125"/>
                    </a:lnTo>
                    <a:lnTo>
                      <a:pt x="897" y="1132"/>
                    </a:lnTo>
                    <a:lnTo>
                      <a:pt x="890" y="1139"/>
                    </a:lnTo>
                    <a:lnTo>
                      <a:pt x="884" y="1146"/>
                    </a:lnTo>
                    <a:lnTo>
                      <a:pt x="877" y="1154"/>
                    </a:lnTo>
                    <a:lnTo>
                      <a:pt x="872" y="1164"/>
                    </a:lnTo>
                    <a:lnTo>
                      <a:pt x="867" y="1172"/>
                    </a:lnTo>
                    <a:lnTo>
                      <a:pt x="863" y="1181"/>
                    </a:lnTo>
                    <a:lnTo>
                      <a:pt x="860" y="1192"/>
                    </a:lnTo>
                    <a:lnTo>
                      <a:pt x="857" y="1201"/>
                    </a:lnTo>
                    <a:lnTo>
                      <a:pt x="856" y="1211"/>
                    </a:lnTo>
                    <a:lnTo>
                      <a:pt x="855" y="1222"/>
                    </a:lnTo>
                    <a:lnTo>
                      <a:pt x="854" y="1232"/>
                    </a:lnTo>
                    <a:lnTo>
                      <a:pt x="855" y="1242"/>
                    </a:lnTo>
                    <a:lnTo>
                      <a:pt x="856" y="1254"/>
                    </a:lnTo>
                    <a:lnTo>
                      <a:pt x="859" y="1267"/>
                    </a:lnTo>
                    <a:lnTo>
                      <a:pt x="863" y="1279"/>
                    </a:lnTo>
                    <a:lnTo>
                      <a:pt x="868" y="1292"/>
                    </a:lnTo>
                    <a:lnTo>
                      <a:pt x="875" y="1303"/>
                    </a:lnTo>
                    <a:lnTo>
                      <a:pt x="883" y="1315"/>
                    </a:lnTo>
                    <a:lnTo>
                      <a:pt x="891" y="1325"/>
                    </a:lnTo>
                    <a:lnTo>
                      <a:pt x="901" y="1333"/>
                    </a:lnTo>
                    <a:lnTo>
                      <a:pt x="911" y="1341"/>
                    </a:lnTo>
                    <a:lnTo>
                      <a:pt x="922" y="1349"/>
                    </a:lnTo>
                    <a:lnTo>
                      <a:pt x="933" y="1355"/>
                    </a:lnTo>
                    <a:lnTo>
                      <a:pt x="946" y="1360"/>
                    </a:lnTo>
                    <a:lnTo>
                      <a:pt x="959" y="1363"/>
                    </a:lnTo>
                    <a:lnTo>
                      <a:pt x="971" y="1365"/>
                    </a:lnTo>
                    <a:lnTo>
                      <a:pt x="985" y="1367"/>
                    </a:lnTo>
                    <a:lnTo>
                      <a:pt x="998" y="1366"/>
                    </a:lnTo>
                    <a:lnTo>
                      <a:pt x="1013" y="1365"/>
                    </a:lnTo>
                    <a:lnTo>
                      <a:pt x="1061" y="1357"/>
                    </a:lnTo>
                    <a:lnTo>
                      <a:pt x="1110" y="1350"/>
                    </a:lnTo>
                    <a:lnTo>
                      <a:pt x="1159" y="1344"/>
                    </a:lnTo>
                    <a:lnTo>
                      <a:pt x="1207" y="1337"/>
                    </a:lnTo>
                    <a:lnTo>
                      <a:pt x="1254" y="1332"/>
                    </a:lnTo>
                    <a:lnTo>
                      <a:pt x="1300" y="1328"/>
                    </a:lnTo>
                    <a:lnTo>
                      <a:pt x="1344" y="1324"/>
                    </a:lnTo>
                    <a:lnTo>
                      <a:pt x="1386" y="1321"/>
                    </a:lnTo>
                    <a:lnTo>
                      <a:pt x="1426" y="1319"/>
                    </a:lnTo>
                    <a:lnTo>
                      <a:pt x="1464" y="1318"/>
                    </a:lnTo>
                    <a:lnTo>
                      <a:pt x="1498" y="1317"/>
                    </a:lnTo>
                    <a:lnTo>
                      <a:pt x="1528" y="1317"/>
                    </a:lnTo>
                    <a:lnTo>
                      <a:pt x="1555" y="1318"/>
                    </a:lnTo>
                    <a:lnTo>
                      <a:pt x="1578" y="1320"/>
                    </a:lnTo>
                    <a:lnTo>
                      <a:pt x="1596" y="1323"/>
                    </a:lnTo>
                    <a:lnTo>
                      <a:pt x="1610" y="1326"/>
                    </a:lnTo>
                    <a:lnTo>
                      <a:pt x="1630" y="1335"/>
                    </a:lnTo>
                    <a:lnTo>
                      <a:pt x="1650" y="1344"/>
                    </a:lnTo>
                    <a:lnTo>
                      <a:pt x="1668" y="1353"/>
                    </a:lnTo>
                    <a:lnTo>
                      <a:pt x="1686" y="1362"/>
                    </a:lnTo>
                    <a:lnTo>
                      <a:pt x="1703" y="1373"/>
                    </a:lnTo>
                    <a:lnTo>
                      <a:pt x="1717" y="1384"/>
                    </a:lnTo>
                    <a:lnTo>
                      <a:pt x="1731" y="1396"/>
                    </a:lnTo>
                    <a:lnTo>
                      <a:pt x="1745" y="1410"/>
                    </a:lnTo>
                    <a:lnTo>
                      <a:pt x="1756" y="1425"/>
                    </a:lnTo>
                    <a:lnTo>
                      <a:pt x="1768" y="1443"/>
                    </a:lnTo>
                    <a:lnTo>
                      <a:pt x="1777" y="1462"/>
                    </a:lnTo>
                    <a:lnTo>
                      <a:pt x="1786" y="1484"/>
                    </a:lnTo>
                    <a:lnTo>
                      <a:pt x="1795" y="1509"/>
                    </a:lnTo>
                    <a:lnTo>
                      <a:pt x="1801" y="1536"/>
                    </a:lnTo>
                    <a:lnTo>
                      <a:pt x="1807" y="1567"/>
                    </a:lnTo>
                    <a:lnTo>
                      <a:pt x="1812" y="1601"/>
                    </a:lnTo>
                    <a:lnTo>
                      <a:pt x="1822" y="1694"/>
                    </a:lnTo>
                    <a:lnTo>
                      <a:pt x="1831" y="1786"/>
                    </a:lnTo>
                    <a:lnTo>
                      <a:pt x="1837" y="1873"/>
                    </a:lnTo>
                    <a:lnTo>
                      <a:pt x="1841" y="1952"/>
                    </a:lnTo>
                    <a:lnTo>
                      <a:pt x="1844" y="2020"/>
                    </a:lnTo>
                    <a:lnTo>
                      <a:pt x="1846" y="2071"/>
                    </a:lnTo>
                    <a:lnTo>
                      <a:pt x="1847" y="2107"/>
                    </a:lnTo>
                    <a:lnTo>
                      <a:pt x="1848" y="2119"/>
                    </a:lnTo>
                    <a:lnTo>
                      <a:pt x="1849" y="2174"/>
                    </a:lnTo>
                    <a:lnTo>
                      <a:pt x="1850" y="2176"/>
                    </a:lnTo>
                    <a:lnTo>
                      <a:pt x="1855" y="2180"/>
                    </a:lnTo>
                    <a:lnTo>
                      <a:pt x="1861" y="2186"/>
                    </a:lnTo>
                    <a:lnTo>
                      <a:pt x="1868" y="2193"/>
                    </a:lnTo>
                    <a:lnTo>
                      <a:pt x="1875" y="2201"/>
                    </a:lnTo>
                    <a:lnTo>
                      <a:pt x="1881" y="2207"/>
                    </a:lnTo>
                    <a:lnTo>
                      <a:pt x="1887" y="2211"/>
                    </a:lnTo>
                    <a:lnTo>
                      <a:pt x="1888" y="2213"/>
                    </a:lnTo>
                    <a:lnTo>
                      <a:pt x="2269" y="2594"/>
                    </a:lnTo>
                    <a:lnTo>
                      <a:pt x="2280" y="2603"/>
                    </a:lnTo>
                    <a:lnTo>
                      <a:pt x="2290" y="2611"/>
                    </a:lnTo>
                    <a:lnTo>
                      <a:pt x="2301" y="2618"/>
                    </a:lnTo>
                    <a:lnTo>
                      <a:pt x="2314" y="2624"/>
                    </a:lnTo>
                    <a:lnTo>
                      <a:pt x="2326" y="2628"/>
                    </a:lnTo>
                    <a:lnTo>
                      <a:pt x="2339" y="2631"/>
                    </a:lnTo>
                    <a:lnTo>
                      <a:pt x="2352" y="2633"/>
                    </a:lnTo>
                    <a:lnTo>
                      <a:pt x="2365" y="2634"/>
                    </a:lnTo>
                    <a:lnTo>
                      <a:pt x="2378" y="2633"/>
                    </a:lnTo>
                    <a:lnTo>
                      <a:pt x="2391" y="2631"/>
                    </a:lnTo>
                    <a:lnTo>
                      <a:pt x="2404" y="2628"/>
                    </a:lnTo>
                    <a:lnTo>
                      <a:pt x="2416" y="2624"/>
                    </a:lnTo>
                    <a:lnTo>
                      <a:pt x="2428" y="2618"/>
                    </a:lnTo>
                    <a:lnTo>
                      <a:pt x="2440" y="2611"/>
                    </a:lnTo>
                    <a:lnTo>
                      <a:pt x="2451" y="2603"/>
                    </a:lnTo>
                    <a:lnTo>
                      <a:pt x="2462" y="2594"/>
                    </a:lnTo>
                    <a:lnTo>
                      <a:pt x="2471" y="2583"/>
                    </a:lnTo>
                    <a:lnTo>
                      <a:pt x="2479" y="2573"/>
                    </a:lnTo>
                    <a:lnTo>
                      <a:pt x="2486" y="2560"/>
                    </a:lnTo>
                    <a:lnTo>
                      <a:pt x="2492" y="2549"/>
                    </a:lnTo>
                    <a:lnTo>
                      <a:pt x="2496" y="2537"/>
                    </a:lnTo>
                    <a:lnTo>
                      <a:pt x="2499" y="2523"/>
                    </a:lnTo>
                    <a:lnTo>
                      <a:pt x="2501" y="2511"/>
                    </a:lnTo>
                    <a:lnTo>
                      <a:pt x="2502" y="2497"/>
                    </a:lnTo>
                    <a:lnTo>
                      <a:pt x="2501" y="2484"/>
                    </a:lnTo>
                    <a:lnTo>
                      <a:pt x="2499" y="2472"/>
                    </a:lnTo>
                    <a:lnTo>
                      <a:pt x="2496" y="2459"/>
                    </a:lnTo>
                    <a:lnTo>
                      <a:pt x="2492" y="2446"/>
                    </a:lnTo>
                    <a:lnTo>
                      <a:pt x="2486" y="2434"/>
                    </a:lnTo>
                    <a:lnTo>
                      <a:pt x="2479" y="2423"/>
                    </a:lnTo>
                    <a:lnTo>
                      <a:pt x="2471" y="2412"/>
                    </a:lnTo>
                    <a:lnTo>
                      <a:pt x="2462" y="240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7" name="Freeform 1175">
                <a:extLst>
                  <a:ext uri="{FF2B5EF4-FFF2-40B4-BE49-F238E27FC236}">
                    <a16:creationId xmlns:a16="http://schemas.microsoft.com/office/drawing/2014/main" id="{E0F18919-D349-4C66-9718-54C706172335}"/>
                  </a:ext>
                </a:extLst>
              </p:cNvPr>
              <p:cNvSpPr>
                <a:spLocks/>
              </p:cNvSpPr>
              <p:nvPr/>
            </p:nvSpPr>
            <p:spPr bwMode="auto">
              <a:xfrm>
                <a:off x="3561" y="2972"/>
                <a:ext cx="147" cy="189"/>
              </a:xfrm>
              <a:custGeom>
                <a:avLst/>
                <a:gdLst>
                  <a:gd name="T0" fmla="*/ 0 w 2207"/>
                  <a:gd name="T1" fmla="*/ 0 h 2832"/>
                  <a:gd name="T2" fmla="*/ 0 w 2207"/>
                  <a:gd name="T3" fmla="*/ 0 h 2832"/>
                  <a:gd name="T4" fmla="*/ 0 w 2207"/>
                  <a:gd name="T5" fmla="*/ 0 h 2832"/>
                  <a:gd name="T6" fmla="*/ 0 w 2207"/>
                  <a:gd name="T7" fmla="*/ 0 h 2832"/>
                  <a:gd name="T8" fmla="*/ 0 w 2207"/>
                  <a:gd name="T9" fmla="*/ 0 h 2832"/>
                  <a:gd name="T10" fmla="*/ 0 w 2207"/>
                  <a:gd name="T11" fmla="*/ 0 h 2832"/>
                  <a:gd name="T12" fmla="*/ 0 w 2207"/>
                  <a:gd name="T13" fmla="*/ 0 h 2832"/>
                  <a:gd name="T14" fmla="*/ 0 w 2207"/>
                  <a:gd name="T15" fmla="*/ 0 h 2832"/>
                  <a:gd name="T16" fmla="*/ 0 w 2207"/>
                  <a:gd name="T17" fmla="*/ 0 h 2832"/>
                  <a:gd name="T18" fmla="*/ 0 w 2207"/>
                  <a:gd name="T19" fmla="*/ 0 h 2832"/>
                  <a:gd name="T20" fmla="*/ 0 w 2207"/>
                  <a:gd name="T21" fmla="*/ 0 h 2832"/>
                  <a:gd name="T22" fmla="*/ 0 w 2207"/>
                  <a:gd name="T23" fmla="*/ 0 h 2832"/>
                  <a:gd name="T24" fmla="*/ 0 w 2207"/>
                  <a:gd name="T25" fmla="*/ 0 h 2832"/>
                  <a:gd name="T26" fmla="*/ 0 w 2207"/>
                  <a:gd name="T27" fmla="*/ 0 h 2832"/>
                  <a:gd name="T28" fmla="*/ 0 w 2207"/>
                  <a:gd name="T29" fmla="*/ 0 h 2832"/>
                  <a:gd name="T30" fmla="*/ 0 w 2207"/>
                  <a:gd name="T31" fmla="*/ 0 h 2832"/>
                  <a:gd name="T32" fmla="*/ 0 w 2207"/>
                  <a:gd name="T33" fmla="*/ 0 h 2832"/>
                  <a:gd name="T34" fmla="*/ 0 w 2207"/>
                  <a:gd name="T35" fmla="*/ 0 h 2832"/>
                  <a:gd name="T36" fmla="*/ 0 w 2207"/>
                  <a:gd name="T37" fmla="*/ 0 h 2832"/>
                  <a:gd name="T38" fmla="*/ 0 w 2207"/>
                  <a:gd name="T39" fmla="*/ 0 h 2832"/>
                  <a:gd name="T40" fmla="*/ 0 w 2207"/>
                  <a:gd name="T41" fmla="*/ 0 h 2832"/>
                  <a:gd name="T42" fmla="*/ 0 w 2207"/>
                  <a:gd name="T43" fmla="*/ 0 h 2832"/>
                  <a:gd name="T44" fmla="*/ 0 w 2207"/>
                  <a:gd name="T45" fmla="*/ 0 h 2832"/>
                  <a:gd name="T46" fmla="*/ 0 w 2207"/>
                  <a:gd name="T47" fmla="*/ 0 h 2832"/>
                  <a:gd name="T48" fmla="*/ 0 w 2207"/>
                  <a:gd name="T49" fmla="*/ 0 h 2832"/>
                  <a:gd name="T50" fmla="*/ 0 w 2207"/>
                  <a:gd name="T51" fmla="*/ 0 h 2832"/>
                  <a:gd name="T52" fmla="*/ 0 w 2207"/>
                  <a:gd name="T53" fmla="*/ 0 h 2832"/>
                  <a:gd name="T54" fmla="*/ 0 w 2207"/>
                  <a:gd name="T55" fmla="*/ 0 h 2832"/>
                  <a:gd name="T56" fmla="*/ 0 w 2207"/>
                  <a:gd name="T57" fmla="*/ 0 h 2832"/>
                  <a:gd name="T58" fmla="*/ 0 w 2207"/>
                  <a:gd name="T59" fmla="*/ 0 h 2832"/>
                  <a:gd name="T60" fmla="*/ 0 w 2207"/>
                  <a:gd name="T61" fmla="*/ 0 h 2832"/>
                  <a:gd name="T62" fmla="*/ 0 w 2207"/>
                  <a:gd name="T63" fmla="*/ 0 h 2832"/>
                  <a:gd name="T64" fmla="*/ 0 w 2207"/>
                  <a:gd name="T65" fmla="*/ 0 h 2832"/>
                  <a:gd name="T66" fmla="*/ 0 w 2207"/>
                  <a:gd name="T67" fmla="*/ 0 h 2832"/>
                  <a:gd name="T68" fmla="*/ 0 w 2207"/>
                  <a:gd name="T69" fmla="*/ 0 h 2832"/>
                  <a:gd name="T70" fmla="*/ 0 w 2207"/>
                  <a:gd name="T71" fmla="*/ 0 h 2832"/>
                  <a:gd name="T72" fmla="*/ 0 w 2207"/>
                  <a:gd name="T73" fmla="*/ 0 h 2832"/>
                  <a:gd name="T74" fmla="*/ 0 w 2207"/>
                  <a:gd name="T75" fmla="*/ 0 h 2832"/>
                  <a:gd name="T76" fmla="*/ 0 w 2207"/>
                  <a:gd name="T77" fmla="*/ 0 h 2832"/>
                  <a:gd name="T78" fmla="*/ 0 w 2207"/>
                  <a:gd name="T79" fmla="*/ 0 h 2832"/>
                  <a:gd name="T80" fmla="*/ 0 w 2207"/>
                  <a:gd name="T81" fmla="*/ 0 h 2832"/>
                  <a:gd name="T82" fmla="*/ 0 w 2207"/>
                  <a:gd name="T83" fmla="*/ 0 h 2832"/>
                  <a:gd name="T84" fmla="*/ 0 w 2207"/>
                  <a:gd name="T85" fmla="*/ 0 h 2832"/>
                  <a:gd name="T86" fmla="*/ 0 w 2207"/>
                  <a:gd name="T87" fmla="*/ 0 h 2832"/>
                  <a:gd name="T88" fmla="*/ 0 w 2207"/>
                  <a:gd name="T89" fmla="*/ 0 h 2832"/>
                  <a:gd name="T90" fmla="*/ 0 w 2207"/>
                  <a:gd name="T91" fmla="*/ 0 h 2832"/>
                  <a:gd name="T92" fmla="*/ 0 w 2207"/>
                  <a:gd name="T93" fmla="*/ 0 h 2832"/>
                  <a:gd name="T94" fmla="*/ 0 w 2207"/>
                  <a:gd name="T95" fmla="*/ 0 h 2832"/>
                  <a:gd name="T96" fmla="*/ 0 w 2207"/>
                  <a:gd name="T97" fmla="*/ 0 h 2832"/>
                  <a:gd name="T98" fmla="*/ 0 w 2207"/>
                  <a:gd name="T99" fmla="*/ 0 h 2832"/>
                  <a:gd name="T100" fmla="*/ 0 w 2207"/>
                  <a:gd name="T101" fmla="*/ 0 h 2832"/>
                  <a:gd name="T102" fmla="*/ 0 w 2207"/>
                  <a:gd name="T103" fmla="*/ 0 h 2832"/>
                  <a:gd name="T104" fmla="*/ 0 w 2207"/>
                  <a:gd name="T105" fmla="*/ 0 h 2832"/>
                  <a:gd name="T106" fmla="*/ 0 w 2207"/>
                  <a:gd name="T107" fmla="*/ 0 h 28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207" h="2832">
                    <a:moveTo>
                      <a:pt x="2094" y="2606"/>
                    </a:moveTo>
                    <a:lnTo>
                      <a:pt x="1018" y="2606"/>
                    </a:lnTo>
                    <a:lnTo>
                      <a:pt x="1007" y="2606"/>
                    </a:lnTo>
                    <a:lnTo>
                      <a:pt x="998" y="2605"/>
                    </a:lnTo>
                    <a:lnTo>
                      <a:pt x="990" y="2603"/>
                    </a:lnTo>
                    <a:lnTo>
                      <a:pt x="983" y="2601"/>
                    </a:lnTo>
                    <a:lnTo>
                      <a:pt x="977" y="2598"/>
                    </a:lnTo>
                    <a:lnTo>
                      <a:pt x="972" y="2595"/>
                    </a:lnTo>
                    <a:lnTo>
                      <a:pt x="968" y="2590"/>
                    </a:lnTo>
                    <a:lnTo>
                      <a:pt x="965" y="2587"/>
                    </a:lnTo>
                    <a:lnTo>
                      <a:pt x="958" y="2580"/>
                    </a:lnTo>
                    <a:lnTo>
                      <a:pt x="952" y="2573"/>
                    </a:lnTo>
                    <a:lnTo>
                      <a:pt x="947" y="2565"/>
                    </a:lnTo>
                    <a:lnTo>
                      <a:pt x="943" y="2555"/>
                    </a:lnTo>
                    <a:lnTo>
                      <a:pt x="938" y="2545"/>
                    </a:lnTo>
                    <a:lnTo>
                      <a:pt x="934" y="2535"/>
                    </a:lnTo>
                    <a:lnTo>
                      <a:pt x="929" y="2523"/>
                    </a:lnTo>
                    <a:lnTo>
                      <a:pt x="926" y="2511"/>
                    </a:lnTo>
                    <a:lnTo>
                      <a:pt x="920" y="2484"/>
                    </a:lnTo>
                    <a:lnTo>
                      <a:pt x="916" y="2455"/>
                    </a:lnTo>
                    <a:lnTo>
                      <a:pt x="913" y="2424"/>
                    </a:lnTo>
                    <a:lnTo>
                      <a:pt x="912" y="2391"/>
                    </a:lnTo>
                    <a:lnTo>
                      <a:pt x="911" y="2315"/>
                    </a:lnTo>
                    <a:lnTo>
                      <a:pt x="907" y="2193"/>
                    </a:lnTo>
                    <a:lnTo>
                      <a:pt x="900" y="2042"/>
                    </a:lnTo>
                    <a:lnTo>
                      <a:pt x="894" y="1879"/>
                    </a:lnTo>
                    <a:lnTo>
                      <a:pt x="887" y="1721"/>
                    </a:lnTo>
                    <a:lnTo>
                      <a:pt x="881" y="1583"/>
                    </a:lnTo>
                    <a:lnTo>
                      <a:pt x="877" y="1484"/>
                    </a:lnTo>
                    <a:lnTo>
                      <a:pt x="875" y="1439"/>
                    </a:lnTo>
                    <a:lnTo>
                      <a:pt x="874" y="1427"/>
                    </a:lnTo>
                    <a:lnTo>
                      <a:pt x="872" y="1417"/>
                    </a:lnTo>
                    <a:lnTo>
                      <a:pt x="868" y="1407"/>
                    </a:lnTo>
                    <a:lnTo>
                      <a:pt x="864" y="1396"/>
                    </a:lnTo>
                    <a:lnTo>
                      <a:pt x="859" y="1387"/>
                    </a:lnTo>
                    <a:lnTo>
                      <a:pt x="854" y="1378"/>
                    </a:lnTo>
                    <a:lnTo>
                      <a:pt x="847" y="1369"/>
                    </a:lnTo>
                    <a:lnTo>
                      <a:pt x="839" y="1362"/>
                    </a:lnTo>
                    <a:lnTo>
                      <a:pt x="832" y="1355"/>
                    </a:lnTo>
                    <a:lnTo>
                      <a:pt x="823" y="1349"/>
                    </a:lnTo>
                    <a:lnTo>
                      <a:pt x="814" y="1344"/>
                    </a:lnTo>
                    <a:lnTo>
                      <a:pt x="804" y="1339"/>
                    </a:lnTo>
                    <a:lnTo>
                      <a:pt x="794" y="1335"/>
                    </a:lnTo>
                    <a:lnTo>
                      <a:pt x="784" y="1333"/>
                    </a:lnTo>
                    <a:lnTo>
                      <a:pt x="773" y="1331"/>
                    </a:lnTo>
                    <a:lnTo>
                      <a:pt x="762" y="1331"/>
                    </a:lnTo>
                    <a:lnTo>
                      <a:pt x="712" y="1331"/>
                    </a:lnTo>
                    <a:lnTo>
                      <a:pt x="649" y="1330"/>
                    </a:lnTo>
                    <a:lnTo>
                      <a:pt x="578" y="1329"/>
                    </a:lnTo>
                    <a:lnTo>
                      <a:pt x="501" y="1328"/>
                    </a:lnTo>
                    <a:lnTo>
                      <a:pt x="426" y="1326"/>
                    </a:lnTo>
                    <a:lnTo>
                      <a:pt x="356" y="1323"/>
                    </a:lnTo>
                    <a:lnTo>
                      <a:pt x="295" y="1319"/>
                    </a:lnTo>
                    <a:lnTo>
                      <a:pt x="249" y="1315"/>
                    </a:lnTo>
                    <a:lnTo>
                      <a:pt x="246" y="1314"/>
                    </a:lnTo>
                    <a:lnTo>
                      <a:pt x="243" y="1314"/>
                    </a:lnTo>
                    <a:lnTo>
                      <a:pt x="241" y="1313"/>
                    </a:lnTo>
                    <a:lnTo>
                      <a:pt x="238" y="1311"/>
                    </a:lnTo>
                    <a:lnTo>
                      <a:pt x="235" y="1310"/>
                    </a:lnTo>
                    <a:lnTo>
                      <a:pt x="232" y="1309"/>
                    </a:lnTo>
                    <a:lnTo>
                      <a:pt x="230" y="1308"/>
                    </a:lnTo>
                    <a:lnTo>
                      <a:pt x="229" y="1306"/>
                    </a:lnTo>
                    <a:lnTo>
                      <a:pt x="227" y="1301"/>
                    </a:lnTo>
                    <a:lnTo>
                      <a:pt x="226" y="1294"/>
                    </a:lnTo>
                    <a:lnTo>
                      <a:pt x="226" y="1286"/>
                    </a:lnTo>
                    <a:lnTo>
                      <a:pt x="226" y="1275"/>
                    </a:lnTo>
                    <a:lnTo>
                      <a:pt x="228" y="1264"/>
                    </a:lnTo>
                    <a:lnTo>
                      <a:pt x="231" y="1250"/>
                    </a:lnTo>
                    <a:lnTo>
                      <a:pt x="237" y="1236"/>
                    </a:lnTo>
                    <a:lnTo>
                      <a:pt x="243" y="1222"/>
                    </a:lnTo>
                    <a:lnTo>
                      <a:pt x="788" y="166"/>
                    </a:lnTo>
                    <a:lnTo>
                      <a:pt x="793" y="156"/>
                    </a:lnTo>
                    <a:lnTo>
                      <a:pt x="797" y="144"/>
                    </a:lnTo>
                    <a:lnTo>
                      <a:pt x="799" y="134"/>
                    </a:lnTo>
                    <a:lnTo>
                      <a:pt x="800" y="122"/>
                    </a:lnTo>
                    <a:lnTo>
                      <a:pt x="801" y="111"/>
                    </a:lnTo>
                    <a:lnTo>
                      <a:pt x="800" y="101"/>
                    </a:lnTo>
                    <a:lnTo>
                      <a:pt x="798" y="90"/>
                    </a:lnTo>
                    <a:lnTo>
                      <a:pt x="796" y="79"/>
                    </a:lnTo>
                    <a:lnTo>
                      <a:pt x="792" y="70"/>
                    </a:lnTo>
                    <a:lnTo>
                      <a:pt x="787" y="59"/>
                    </a:lnTo>
                    <a:lnTo>
                      <a:pt x="782" y="50"/>
                    </a:lnTo>
                    <a:lnTo>
                      <a:pt x="775" y="42"/>
                    </a:lnTo>
                    <a:lnTo>
                      <a:pt x="767" y="34"/>
                    </a:lnTo>
                    <a:lnTo>
                      <a:pt x="759" y="26"/>
                    </a:lnTo>
                    <a:lnTo>
                      <a:pt x="750" y="19"/>
                    </a:lnTo>
                    <a:lnTo>
                      <a:pt x="740" y="13"/>
                    </a:lnTo>
                    <a:lnTo>
                      <a:pt x="730" y="9"/>
                    </a:lnTo>
                    <a:lnTo>
                      <a:pt x="718" y="5"/>
                    </a:lnTo>
                    <a:lnTo>
                      <a:pt x="708" y="3"/>
                    </a:lnTo>
                    <a:lnTo>
                      <a:pt x="697" y="1"/>
                    </a:lnTo>
                    <a:lnTo>
                      <a:pt x="685" y="0"/>
                    </a:lnTo>
                    <a:lnTo>
                      <a:pt x="675" y="1"/>
                    </a:lnTo>
                    <a:lnTo>
                      <a:pt x="665" y="4"/>
                    </a:lnTo>
                    <a:lnTo>
                      <a:pt x="653" y="6"/>
                    </a:lnTo>
                    <a:lnTo>
                      <a:pt x="644" y="10"/>
                    </a:lnTo>
                    <a:lnTo>
                      <a:pt x="634" y="15"/>
                    </a:lnTo>
                    <a:lnTo>
                      <a:pt x="624" y="20"/>
                    </a:lnTo>
                    <a:lnTo>
                      <a:pt x="616" y="26"/>
                    </a:lnTo>
                    <a:lnTo>
                      <a:pt x="608" y="35"/>
                    </a:lnTo>
                    <a:lnTo>
                      <a:pt x="601" y="43"/>
                    </a:lnTo>
                    <a:lnTo>
                      <a:pt x="593" y="52"/>
                    </a:lnTo>
                    <a:lnTo>
                      <a:pt x="588" y="61"/>
                    </a:lnTo>
                    <a:lnTo>
                      <a:pt x="41" y="1120"/>
                    </a:lnTo>
                    <a:lnTo>
                      <a:pt x="32" y="1140"/>
                    </a:lnTo>
                    <a:lnTo>
                      <a:pt x="25" y="1158"/>
                    </a:lnTo>
                    <a:lnTo>
                      <a:pt x="17" y="1178"/>
                    </a:lnTo>
                    <a:lnTo>
                      <a:pt x="12" y="1197"/>
                    </a:lnTo>
                    <a:lnTo>
                      <a:pt x="7" y="1216"/>
                    </a:lnTo>
                    <a:lnTo>
                      <a:pt x="4" y="1235"/>
                    </a:lnTo>
                    <a:lnTo>
                      <a:pt x="2" y="1254"/>
                    </a:lnTo>
                    <a:lnTo>
                      <a:pt x="1" y="1273"/>
                    </a:lnTo>
                    <a:lnTo>
                      <a:pt x="0" y="1292"/>
                    </a:lnTo>
                    <a:lnTo>
                      <a:pt x="1" y="1309"/>
                    </a:lnTo>
                    <a:lnTo>
                      <a:pt x="3" y="1328"/>
                    </a:lnTo>
                    <a:lnTo>
                      <a:pt x="6" y="1346"/>
                    </a:lnTo>
                    <a:lnTo>
                      <a:pt x="10" y="1362"/>
                    </a:lnTo>
                    <a:lnTo>
                      <a:pt x="15" y="1380"/>
                    </a:lnTo>
                    <a:lnTo>
                      <a:pt x="23" y="1395"/>
                    </a:lnTo>
                    <a:lnTo>
                      <a:pt x="30" y="1411"/>
                    </a:lnTo>
                    <a:lnTo>
                      <a:pt x="37" y="1424"/>
                    </a:lnTo>
                    <a:lnTo>
                      <a:pt x="44" y="1437"/>
                    </a:lnTo>
                    <a:lnTo>
                      <a:pt x="54" y="1448"/>
                    </a:lnTo>
                    <a:lnTo>
                      <a:pt x="63" y="1458"/>
                    </a:lnTo>
                    <a:lnTo>
                      <a:pt x="72" y="1469"/>
                    </a:lnTo>
                    <a:lnTo>
                      <a:pt x="83" y="1479"/>
                    </a:lnTo>
                    <a:lnTo>
                      <a:pt x="94" y="1488"/>
                    </a:lnTo>
                    <a:lnTo>
                      <a:pt x="105" y="1497"/>
                    </a:lnTo>
                    <a:lnTo>
                      <a:pt x="118" y="1504"/>
                    </a:lnTo>
                    <a:lnTo>
                      <a:pt x="130" y="1511"/>
                    </a:lnTo>
                    <a:lnTo>
                      <a:pt x="144" y="1517"/>
                    </a:lnTo>
                    <a:lnTo>
                      <a:pt x="158" y="1522"/>
                    </a:lnTo>
                    <a:lnTo>
                      <a:pt x="171" y="1528"/>
                    </a:lnTo>
                    <a:lnTo>
                      <a:pt x="187" y="1532"/>
                    </a:lnTo>
                    <a:lnTo>
                      <a:pt x="201" y="1535"/>
                    </a:lnTo>
                    <a:lnTo>
                      <a:pt x="217" y="1538"/>
                    </a:lnTo>
                    <a:lnTo>
                      <a:pt x="257" y="1542"/>
                    </a:lnTo>
                    <a:lnTo>
                      <a:pt x="306" y="1546"/>
                    </a:lnTo>
                    <a:lnTo>
                      <a:pt x="362" y="1549"/>
                    </a:lnTo>
                    <a:lnTo>
                      <a:pt x="422" y="1551"/>
                    </a:lnTo>
                    <a:lnTo>
                      <a:pt x="483" y="1553"/>
                    </a:lnTo>
                    <a:lnTo>
                      <a:pt x="544" y="1554"/>
                    </a:lnTo>
                    <a:lnTo>
                      <a:pt x="602" y="1555"/>
                    </a:lnTo>
                    <a:lnTo>
                      <a:pt x="653" y="1557"/>
                    </a:lnTo>
                    <a:lnTo>
                      <a:pt x="659" y="1654"/>
                    </a:lnTo>
                    <a:lnTo>
                      <a:pt x="663" y="1768"/>
                    </a:lnTo>
                    <a:lnTo>
                      <a:pt x="669" y="1895"/>
                    </a:lnTo>
                    <a:lnTo>
                      <a:pt x="674" y="2023"/>
                    </a:lnTo>
                    <a:lnTo>
                      <a:pt x="678" y="2145"/>
                    </a:lnTo>
                    <a:lnTo>
                      <a:pt x="682" y="2252"/>
                    </a:lnTo>
                    <a:lnTo>
                      <a:pt x="685" y="2337"/>
                    </a:lnTo>
                    <a:lnTo>
                      <a:pt x="686" y="2392"/>
                    </a:lnTo>
                    <a:lnTo>
                      <a:pt x="687" y="2428"/>
                    </a:lnTo>
                    <a:lnTo>
                      <a:pt x="691" y="2470"/>
                    </a:lnTo>
                    <a:lnTo>
                      <a:pt x="693" y="2492"/>
                    </a:lnTo>
                    <a:lnTo>
                      <a:pt x="697" y="2516"/>
                    </a:lnTo>
                    <a:lnTo>
                      <a:pt x="701" y="2540"/>
                    </a:lnTo>
                    <a:lnTo>
                      <a:pt x="707" y="2564"/>
                    </a:lnTo>
                    <a:lnTo>
                      <a:pt x="713" y="2588"/>
                    </a:lnTo>
                    <a:lnTo>
                      <a:pt x="722" y="2613"/>
                    </a:lnTo>
                    <a:lnTo>
                      <a:pt x="731" y="2637"/>
                    </a:lnTo>
                    <a:lnTo>
                      <a:pt x="742" y="2661"/>
                    </a:lnTo>
                    <a:lnTo>
                      <a:pt x="756" y="2683"/>
                    </a:lnTo>
                    <a:lnTo>
                      <a:pt x="770" y="2706"/>
                    </a:lnTo>
                    <a:lnTo>
                      <a:pt x="777" y="2717"/>
                    </a:lnTo>
                    <a:lnTo>
                      <a:pt x="786" y="2727"/>
                    </a:lnTo>
                    <a:lnTo>
                      <a:pt x="795" y="2737"/>
                    </a:lnTo>
                    <a:lnTo>
                      <a:pt x="804" y="2747"/>
                    </a:lnTo>
                    <a:lnTo>
                      <a:pt x="816" y="2757"/>
                    </a:lnTo>
                    <a:lnTo>
                      <a:pt x="826" y="2766"/>
                    </a:lnTo>
                    <a:lnTo>
                      <a:pt x="837" y="2776"/>
                    </a:lnTo>
                    <a:lnTo>
                      <a:pt x="850" y="2784"/>
                    </a:lnTo>
                    <a:lnTo>
                      <a:pt x="862" y="2791"/>
                    </a:lnTo>
                    <a:lnTo>
                      <a:pt x="875" y="2798"/>
                    </a:lnTo>
                    <a:lnTo>
                      <a:pt x="888" y="2804"/>
                    </a:lnTo>
                    <a:lnTo>
                      <a:pt x="900" y="2811"/>
                    </a:lnTo>
                    <a:lnTo>
                      <a:pt x="915" y="2816"/>
                    </a:lnTo>
                    <a:lnTo>
                      <a:pt x="928" y="2820"/>
                    </a:lnTo>
                    <a:lnTo>
                      <a:pt x="943" y="2824"/>
                    </a:lnTo>
                    <a:lnTo>
                      <a:pt x="957" y="2827"/>
                    </a:lnTo>
                    <a:lnTo>
                      <a:pt x="972" y="2829"/>
                    </a:lnTo>
                    <a:lnTo>
                      <a:pt x="987" y="2831"/>
                    </a:lnTo>
                    <a:lnTo>
                      <a:pt x="1003" y="2832"/>
                    </a:lnTo>
                    <a:lnTo>
                      <a:pt x="1018" y="2832"/>
                    </a:lnTo>
                    <a:lnTo>
                      <a:pt x="2094" y="2831"/>
                    </a:lnTo>
                    <a:lnTo>
                      <a:pt x="2105" y="2831"/>
                    </a:lnTo>
                    <a:lnTo>
                      <a:pt x="2117" y="2829"/>
                    </a:lnTo>
                    <a:lnTo>
                      <a:pt x="2127" y="2826"/>
                    </a:lnTo>
                    <a:lnTo>
                      <a:pt x="2137" y="2823"/>
                    </a:lnTo>
                    <a:lnTo>
                      <a:pt x="2148" y="2818"/>
                    </a:lnTo>
                    <a:lnTo>
                      <a:pt x="2157" y="2812"/>
                    </a:lnTo>
                    <a:lnTo>
                      <a:pt x="2165" y="2805"/>
                    </a:lnTo>
                    <a:lnTo>
                      <a:pt x="2173" y="2798"/>
                    </a:lnTo>
                    <a:lnTo>
                      <a:pt x="2181" y="2790"/>
                    </a:lnTo>
                    <a:lnTo>
                      <a:pt x="2187" y="2782"/>
                    </a:lnTo>
                    <a:lnTo>
                      <a:pt x="2193" y="2772"/>
                    </a:lnTo>
                    <a:lnTo>
                      <a:pt x="2197" y="2762"/>
                    </a:lnTo>
                    <a:lnTo>
                      <a:pt x="2201" y="2752"/>
                    </a:lnTo>
                    <a:lnTo>
                      <a:pt x="2204" y="2741"/>
                    </a:lnTo>
                    <a:lnTo>
                      <a:pt x="2205" y="2730"/>
                    </a:lnTo>
                    <a:lnTo>
                      <a:pt x="2207" y="2719"/>
                    </a:lnTo>
                    <a:lnTo>
                      <a:pt x="2205" y="2707"/>
                    </a:lnTo>
                    <a:lnTo>
                      <a:pt x="2204" y="2696"/>
                    </a:lnTo>
                    <a:lnTo>
                      <a:pt x="2201" y="2685"/>
                    </a:lnTo>
                    <a:lnTo>
                      <a:pt x="2197" y="2674"/>
                    </a:lnTo>
                    <a:lnTo>
                      <a:pt x="2193" y="2665"/>
                    </a:lnTo>
                    <a:lnTo>
                      <a:pt x="2187" y="2656"/>
                    </a:lnTo>
                    <a:lnTo>
                      <a:pt x="2181" y="2646"/>
                    </a:lnTo>
                    <a:lnTo>
                      <a:pt x="2173" y="2639"/>
                    </a:lnTo>
                    <a:lnTo>
                      <a:pt x="2165" y="2632"/>
                    </a:lnTo>
                    <a:lnTo>
                      <a:pt x="2157" y="2625"/>
                    </a:lnTo>
                    <a:lnTo>
                      <a:pt x="2148" y="2619"/>
                    </a:lnTo>
                    <a:lnTo>
                      <a:pt x="2137" y="2614"/>
                    </a:lnTo>
                    <a:lnTo>
                      <a:pt x="2127" y="2611"/>
                    </a:lnTo>
                    <a:lnTo>
                      <a:pt x="2117" y="2608"/>
                    </a:lnTo>
                    <a:lnTo>
                      <a:pt x="2105" y="2606"/>
                    </a:lnTo>
                    <a:lnTo>
                      <a:pt x="2094" y="2606"/>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8" name="Freeform 1176">
                <a:extLst>
                  <a:ext uri="{FF2B5EF4-FFF2-40B4-BE49-F238E27FC236}">
                    <a16:creationId xmlns:a16="http://schemas.microsoft.com/office/drawing/2014/main" id="{5679D80A-3E91-4001-B887-DF50730B745B}"/>
                  </a:ext>
                </a:extLst>
              </p:cNvPr>
              <p:cNvSpPr>
                <a:spLocks/>
              </p:cNvSpPr>
              <p:nvPr/>
            </p:nvSpPr>
            <p:spPr bwMode="auto">
              <a:xfrm>
                <a:off x="3579" y="2799"/>
                <a:ext cx="299" cy="294"/>
              </a:xfrm>
              <a:custGeom>
                <a:avLst/>
                <a:gdLst>
                  <a:gd name="T0" fmla="*/ 0 w 4476"/>
                  <a:gd name="T1" fmla="*/ 0 h 4405"/>
                  <a:gd name="T2" fmla="*/ 0 w 4476"/>
                  <a:gd name="T3" fmla="*/ 0 h 4405"/>
                  <a:gd name="T4" fmla="*/ 0 w 4476"/>
                  <a:gd name="T5" fmla="*/ 0 h 4405"/>
                  <a:gd name="T6" fmla="*/ 0 w 4476"/>
                  <a:gd name="T7" fmla="*/ 0 h 4405"/>
                  <a:gd name="T8" fmla="*/ 0 w 4476"/>
                  <a:gd name="T9" fmla="*/ 0 h 4405"/>
                  <a:gd name="T10" fmla="*/ 0 w 4476"/>
                  <a:gd name="T11" fmla="*/ 0 h 4405"/>
                  <a:gd name="T12" fmla="*/ 0 w 4476"/>
                  <a:gd name="T13" fmla="*/ 0 h 4405"/>
                  <a:gd name="T14" fmla="*/ 0 w 4476"/>
                  <a:gd name="T15" fmla="*/ 0 h 4405"/>
                  <a:gd name="T16" fmla="*/ 0 w 4476"/>
                  <a:gd name="T17" fmla="*/ 0 h 4405"/>
                  <a:gd name="T18" fmla="*/ 0 w 4476"/>
                  <a:gd name="T19" fmla="*/ 0 h 4405"/>
                  <a:gd name="T20" fmla="*/ 0 w 4476"/>
                  <a:gd name="T21" fmla="*/ 0 h 4405"/>
                  <a:gd name="T22" fmla="*/ 0 w 4476"/>
                  <a:gd name="T23" fmla="*/ 0 h 4405"/>
                  <a:gd name="T24" fmla="*/ 0 w 4476"/>
                  <a:gd name="T25" fmla="*/ 0 h 4405"/>
                  <a:gd name="T26" fmla="*/ 0 w 4476"/>
                  <a:gd name="T27" fmla="*/ 0 h 4405"/>
                  <a:gd name="T28" fmla="*/ 0 w 4476"/>
                  <a:gd name="T29" fmla="*/ 0 h 4405"/>
                  <a:gd name="T30" fmla="*/ 0 w 4476"/>
                  <a:gd name="T31" fmla="*/ 0 h 4405"/>
                  <a:gd name="T32" fmla="*/ 0 w 4476"/>
                  <a:gd name="T33" fmla="*/ 0 h 4405"/>
                  <a:gd name="T34" fmla="*/ 0 w 4476"/>
                  <a:gd name="T35" fmla="*/ 0 h 4405"/>
                  <a:gd name="T36" fmla="*/ 0 w 4476"/>
                  <a:gd name="T37" fmla="*/ 0 h 4405"/>
                  <a:gd name="T38" fmla="*/ 0 w 4476"/>
                  <a:gd name="T39" fmla="*/ 0 h 4405"/>
                  <a:gd name="T40" fmla="*/ 0 w 4476"/>
                  <a:gd name="T41" fmla="*/ 0 h 4405"/>
                  <a:gd name="T42" fmla="*/ 0 w 4476"/>
                  <a:gd name="T43" fmla="*/ 0 h 4405"/>
                  <a:gd name="T44" fmla="*/ 0 w 4476"/>
                  <a:gd name="T45" fmla="*/ 0 h 4405"/>
                  <a:gd name="T46" fmla="*/ 0 w 4476"/>
                  <a:gd name="T47" fmla="*/ 0 h 4405"/>
                  <a:gd name="T48" fmla="*/ 0 w 4476"/>
                  <a:gd name="T49" fmla="*/ 0 h 4405"/>
                  <a:gd name="T50" fmla="*/ 0 w 4476"/>
                  <a:gd name="T51" fmla="*/ 0 h 4405"/>
                  <a:gd name="T52" fmla="*/ 0 w 4476"/>
                  <a:gd name="T53" fmla="*/ 0 h 4405"/>
                  <a:gd name="T54" fmla="*/ 0 w 4476"/>
                  <a:gd name="T55" fmla="*/ 0 h 4405"/>
                  <a:gd name="T56" fmla="*/ 0 w 4476"/>
                  <a:gd name="T57" fmla="*/ 0 h 4405"/>
                  <a:gd name="T58" fmla="*/ 0 w 4476"/>
                  <a:gd name="T59" fmla="*/ 0 h 4405"/>
                  <a:gd name="T60" fmla="*/ 0 w 4476"/>
                  <a:gd name="T61" fmla="*/ 0 h 4405"/>
                  <a:gd name="T62" fmla="*/ 0 w 4476"/>
                  <a:gd name="T63" fmla="*/ 0 h 4405"/>
                  <a:gd name="T64" fmla="*/ 0 w 4476"/>
                  <a:gd name="T65" fmla="*/ 0 h 4405"/>
                  <a:gd name="T66" fmla="*/ 0 w 4476"/>
                  <a:gd name="T67" fmla="*/ 0 h 4405"/>
                  <a:gd name="T68" fmla="*/ 0 w 4476"/>
                  <a:gd name="T69" fmla="*/ 0 h 4405"/>
                  <a:gd name="T70" fmla="*/ 0 w 4476"/>
                  <a:gd name="T71" fmla="*/ 0 h 4405"/>
                  <a:gd name="T72" fmla="*/ 0 w 4476"/>
                  <a:gd name="T73" fmla="*/ 0 h 4405"/>
                  <a:gd name="T74" fmla="*/ 0 w 4476"/>
                  <a:gd name="T75" fmla="*/ 0 h 4405"/>
                  <a:gd name="T76" fmla="*/ 0 w 4476"/>
                  <a:gd name="T77" fmla="*/ 0 h 4405"/>
                  <a:gd name="T78" fmla="*/ 0 w 4476"/>
                  <a:gd name="T79" fmla="*/ 0 h 4405"/>
                  <a:gd name="T80" fmla="*/ 0 w 4476"/>
                  <a:gd name="T81" fmla="*/ 0 h 4405"/>
                  <a:gd name="T82" fmla="*/ 0 w 4476"/>
                  <a:gd name="T83" fmla="*/ 0 h 4405"/>
                  <a:gd name="T84" fmla="*/ 0 w 4476"/>
                  <a:gd name="T85" fmla="*/ 0 h 4405"/>
                  <a:gd name="T86" fmla="*/ 0 w 4476"/>
                  <a:gd name="T87" fmla="*/ 0 h 4405"/>
                  <a:gd name="T88" fmla="*/ 0 w 4476"/>
                  <a:gd name="T89" fmla="*/ 0 h 4405"/>
                  <a:gd name="T90" fmla="*/ 0 w 4476"/>
                  <a:gd name="T91" fmla="*/ 0 h 4405"/>
                  <a:gd name="T92" fmla="*/ 0 w 4476"/>
                  <a:gd name="T93" fmla="*/ 0 h 4405"/>
                  <a:gd name="T94" fmla="*/ 0 w 4476"/>
                  <a:gd name="T95" fmla="*/ 0 h 4405"/>
                  <a:gd name="T96" fmla="*/ 0 w 4476"/>
                  <a:gd name="T97" fmla="*/ 0 h 4405"/>
                  <a:gd name="T98" fmla="*/ 0 w 4476"/>
                  <a:gd name="T99" fmla="*/ 0 h 4405"/>
                  <a:gd name="T100" fmla="*/ 0 w 4476"/>
                  <a:gd name="T101" fmla="*/ 0 h 4405"/>
                  <a:gd name="T102" fmla="*/ 0 w 4476"/>
                  <a:gd name="T103" fmla="*/ 0 h 4405"/>
                  <a:gd name="T104" fmla="*/ 0 w 4476"/>
                  <a:gd name="T105" fmla="*/ 0 h 4405"/>
                  <a:gd name="T106" fmla="*/ 0 w 4476"/>
                  <a:gd name="T107" fmla="*/ 0 h 4405"/>
                  <a:gd name="T108" fmla="*/ 0 w 4476"/>
                  <a:gd name="T109" fmla="*/ 0 h 4405"/>
                  <a:gd name="T110" fmla="*/ 0 w 4476"/>
                  <a:gd name="T111" fmla="*/ 0 h 4405"/>
                  <a:gd name="T112" fmla="*/ 0 w 4476"/>
                  <a:gd name="T113" fmla="*/ 0 h 4405"/>
                  <a:gd name="T114" fmla="*/ 0 w 4476"/>
                  <a:gd name="T115" fmla="*/ 0 h 4405"/>
                  <a:gd name="T116" fmla="*/ 0 w 4476"/>
                  <a:gd name="T117" fmla="*/ 0 h 4405"/>
                  <a:gd name="T118" fmla="*/ 0 w 4476"/>
                  <a:gd name="T119" fmla="*/ 0 h 4405"/>
                  <a:gd name="T120" fmla="*/ 0 w 4476"/>
                  <a:gd name="T121" fmla="*/ 0 h 44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476" h="4405">
                    <a:moveTo>
                      <a:pt x="4169" y="623"/>
                    </a:moveTo>
                    <a:lnTo>
                      <a:pt x="4150" y="604"/>
                    </a:lnTo>
                    <a:lnTo>
                      <a:pt x="4130" y="588"/>
                    </a:lnTo>
                    <a:lnTo>
                      <a:pt x="4108" y="573"/>
                    </a:lnTo>
                    <a:lnTo>
                      <a:pt x="4087" y="560"/>
                    </a:lnTo>
                    <a:lnTo>
                      <a:pt x="4065" y="547"/>
                    </a:lnTo>
                    <a:lnTo>
                      <a:pt x="4041" y="536"/>
                    </a:lnTo>
                    <a:lnTo>
                      <a:pt x="4017" y="527"/>
                    </a:lnTo>
                    <a:lnTo>
                      <a:pt x="3994" y="517"/>
                    </a:lnTo>
                    <a:lnTo>
                      <a:pt x="3969" y="510"/>
                    </a:lnTo>
                    <a:lnTo>
                      <a:pt x="3943" y="504"/>
                    </a:lnTo>
                    <a:lnTo>
                      <a:pt x="3917" y="499"/>
                    </a:lnTo>
                    <a:lnTo>
                      <a:pt x="3891" y="493"/>
                    </a:lnTo>
                    <a:lnTo>
                      <a:pt x="3864" y="490"/>
                    </a:lnTo>
                    <a:lnTo>
                      <a:pt x="3837" y="487"/>
                    </a:lnTo>
                    <a:lnTo>
                      <a:pt x="3811" y="486"/>
                    </a:lnTo>
                    <a:lnTo>
                      <a:pt x="3784" y="485"/>
                    </a:lnTo>
                    <a:lnTo>
                      <a:pt x="3756" y="484"/>
                    </a:lnTo>
                    <a:lnTo>
                      <a:pt x="3728" y="485"/>
                    </a:lnTo>
                    <a:lnTo>
                      <a:pt x="3700" y="486"/>
                    </a:lnTo>
                    <a:lnTo>
                      <a:pt x="3673" y="487"/>
                    </a:lnTo>
                    <a:lnTo>
                      <a:pt x="3617" y="491"/>
                    </a:lnTo>
                    <a:lnTo>
                      <a:pt x="3562" y="498"/>
                    </a:lnTo>
                    <a:lnTo>
                      <a:pt x="3508" y="506"/>
                    </a:lnTo>
                    <a:lnTo>
                      <a:pt x="3455" y="514"/>
                    </a:lnTo>
                    <a:lnTo>
                      <a:pt x="3403" y="522"/>
                    </a:lnTo>
                    <a:lnTo>
                      <a:pt x="3352" y="531"/>
                    </a:lnTo>
                    <a:lnTo>
                      <a:pt x="3331" y="535"/>
                    </a:lnTo>
                    <a:lnTo>
                      <a:pt x="3310" y="539"/>
                    </a:lnTo>
                    <a:lnTo>
                      <a:pt x="3289" y="542"/>
                    </a:lnTo>
                    <a:lnTo>
                      <a:pt x="3270" y="545"/>
                    </a:lnTo>
                    <a:lnTo>
                      <a:pt x="3252" y="548"/>
                    </a:lnTo>
                    <a:lnTo>
                      <a:pt x="3235" y="550"/>
                    </a:lnTo>
                    <a:lnTo>
                      <a:pt x="3219" y="552"/>
                    </a:lnTo>
                    <a:lnTo>
                      <a:pt x="3204" y="554"/>
                    </a:lnTo>
                    <a:lnTo>
                      <a:pt x="3169" y="557"/>
                    </a:lnTo>
                    <a:lnTo>
                      <a:pt x="3137" y="558"/>
                    </a:lnTo>
                    <a:lnTo>
                      <a:pt x="3107" y="558"/>
                    </a:lnTo>
                    <a:lnTo>
                      <a:pt x="3080" y="557"/>
                    </a:lnTo>
                    <a:lnTo>
                      <a:pt x="3056" y="553"/>
                    </a:lnTo>
                    <a:lnTo>
                      <a:pt x="3033" y="550"/>
                    </a:lnTo>
                    <a:lnTo>
                      <a:pt x="3012" y="545"/>
                    </a:lnTo>
                    <a:lnTo>
                      <a:pt x="2993" y="539"/>
                    </a:lnTo>
                    <a:lnTo>
                      <a:pt x="2975" y="532"/>
                    </a:lnTo>
                    <a:lnTo>
                      <a:pt x="2960" y="523"/>
                    </a:lnTo>
                    <a:lnTo>
                      <a:pt x="2945" y="514"/>
                    </a:lnTo>
                    <a:lnTo>
                      <a:pt x="2932" y="505"/>
                    </a:lnTo>
                    <a:lnTo>
                      <a:pt x="2919" y="493"/>
                    </a:lnTo>
                    <a:lnTo>
                      <a:pt x="2908" y="481"/>
                    </a:lnTo>
                    <a:lnTo>
                      <a:pt x="2896" y="469"/>
                    </a:lnTo>
                    <a:lnTo>
                      <a:pt x="2887" y="455"/>
                    </a:lnTo>
                    <a:lnTo>
                      <a:pt x="2855" y="410"/>
                    </a:lnTo>
                    <a:lnTo>
                      <a:pt x="2818" y="356"/>
                    </a:lnTo>
                    <a:lnTo>
                      <a:pt x="2774" y="298"/>
                    </a:lnTo>
                    <a:lnTo>
                      <a:pt x="2752" y="269"/>
                    </a:lnTo>
                    <a:lnTo>
                      <a:pt x="2727" y="239"/>
                    </a:lnTo>
                    <a:lnTo>
                      <a:pt x="2701" y="210"/>
                    </a:lnTo>
                    <a:lnTo>
                      <a:pt x="2673" y="181"/>
                    </a:lnTo>
                    <a:lnTo>
                      <a:pt x="2643" y="153"/>
                    </a:lnTo>
                    <a:lnTo>
                      <a:pt x="2612" y="127"/>
                    </a:lnTo>
                    <a:lnTo>
                      <a:pt x="2596" y="114"/>
                    </a:lnTo>
                    <a:lnTo>
                      <a:pt x="2579" y="102"/>
                    </a:lnTo>
                    <a:lnTo>
                      <a:pt x="2561" y="90"/>
                    </a:lnTo>
                    <a:lnTo>
                      <a:pt x="2544" y="79"/>
                    </a:lnTo>
                    <a:lnTo>
                      <a:pt x="2526" y="69"/>
                    </a:lnTo>
                    <a:lnTo>
                      <a:pt x="2507" y="58"/>
                    </a:lnTo>
                    <a:lnTo>
                      <a:pt x="2488" y="48"/>
                    </a:lnTo>
                    <a:lnTo>
                      <a:pt x="2468" y="40"/>
                    </a:lnTo>
                    <a:lnTo>
                      <a:pt x="2448" y="31"/>
                    </a:lnTo>
                    <a:lnTo>
                      <a:pt x="2427" y="23"/>
                    </a:lnTo>
                    <a:lnTo>
                      <a:pt x="2406" y="17"/>
                    </a:lnTo>
                    <a:lnTo>
                      <a:pt x="2385" y="11"/>
                    </a:lnTo>
                    <a:lnTo>
                      <a:pt x="2363" y="6"/>
                    </a:lnTo>
                    <a:lnTo>
                      <a:pt x="2341" y="2"/>
                    </a:lnTo>
                    <a:lnTo>
                      <a:pt x="2318" y="0"/>
                    </a:lnTo>
                    <a:lnTo>
                      <a:pt x="2297" y="0"/>
                    </a:lnTo>
                    <a:lnTo>
                      <a:pt x="2274" y="0"/>
                    </a:lnTo>
                    <a:lnTo>
                      <a:pt x="2252" y="2"/>
                    </a:lnTo>
                    <a:lnTo>
                      <a:pt x="2229" y="4"/>
                    </a:lnTo>
                    <a:lnTo>
                      <a:pt x="2208" y="9"/>
                    </a:lnTo>
                    <a:lnTo>
                      <a:pt x="2185" y="13"/>
                    </a:lnTo>
                    <a:lnTo>
                      <a:pt x="2163" y="19"/>
                    </a:lnTo>
                    <a:lnTo>
                      <a:pt x="2141" y="25"/>
                    </a:lnTo>
                    <a:lnTo>
                      <a:pt x="2119" y="32"/>
                    </a:lnTo>
                    <a:lnTo>
                      <a:pt x="2096" y="41"/>
                    </a:lnTo>
                    <a:lnTo>
                      <a:pt x="2074" y="50"/>
                    </a:lnTo>
                    <a:lnTo>
                      <a:pt x="2053" y="59"/>
                    </a:lnTo>
                    <a:lnTo>
                      <a:pt x="2031" y="70"/>
                    </a:lnTo>
                    <a:lnTo>
                      <a:pt x="1987" y="91"/>
                    </a:lnTo>
                    <a:lnTo>
                      <a:pt x="1945" y="115"/>
                    </a:lnTo>
                    <a:lnTo>
                      <a:pt x="1904" y="140"/>
                    </a:lnTo>
                    <a:lnTo>
                      <a:pt x="1862" y="167"/>
                    </a:lnTo>
                    <a:lnTo>
                      <a:pt x="1785" y="219"/>
                    </a:lnTo>
                    <a:lnTo>
                      <a:pt x="1712" y="272"/>
                    </a:lnTo>
                    <a:lnTo>
                      <a:pt x="1699" y="282"/>
                    </a:lnTo>
                    <a:lnTo>
                      <a:pt x="1688" y="290"/>
                    </a:lnTo>
                    <a:lnTo>
                      <a:pt x="1675" y="298"/>
                    </a:lnTo>
                    <a:lnTo>
                      <a:pt x="1664" y="307"/>
                    </a:lnTo>
                    <a:lnTo>
                      <a:pt x="1652" y="315"/>
                    </a:lnTo>
                    <a:lnTo>
                      <a:pt x="1641" y="323"/>
                    </a:lnTo>
                    <a:lnTo>
                      <a:pt x="1631" y="330"/>
                    </a:lnTo>
                    <a:lnTo>
                      <a:pt x="1620" y="336"/>
                    </a:lnTo>
                    <a:lnTo>
                      <a:pt x="1609" y="344"/>
                    </a:lnTo>
                    <a:lnTo>
                      <a:pt x="1597" y="351"/>
                    </a:lnTo>
                    <a:lnTo>
                      <a:pt x="1584" y="356"/>
                    </a:lnTo>
                    <a:lnTo>
                      <a:pt x="1571" y="361"/>
                    </a:lnTo>
                    <a:lnTo>
                      <a:pt x="1556" y="366"/>
                    </a:lnTo>
                    <a:lnTo>
                      <a:pt x="1543" y="370"/>
                    </a:lnTo>
                    <a:lnTo>
                      <a:pt x="1527" y="374"/>
                    </a:lnTo>
                    <a:lnTo>
                      <a:pt x="1513" y="377"/>
                    </a:lnTo>
                    <a:lnTo>
                      <a:pt x="1496" y="379"/>
                    </a:lnTo>
                    <a:lnTo>
                      <a:pt x="1481" y="380"/>
                    </a:lnTo>
                    <a:lnTo>
                      <a:pt x="1465" y="381"/>
                    </a:lnTo>
                    <a:lnTo>
                      <a:pt x="1449" y="382"/>
                    </a:lnTo>
                    <a:lnTo>
                      <a:pt x="1432" y="382"/>
                    </a:lnTo>
                    <a:lnTo>
                      <a:pt x="1416" y="381"/>
                    </a:lnTo>
                    <a:lnTo>
                      <a:pt x="1399" y="380"/>
                    </a:lnTo>
                    <a:lnTo>
                      <a:pt x="1383" y="379"/>
                    </a:lnTo>
                    <a:lnTo>
                      <a:pt x="1350" y="374"/>
                    </a:lnTo>
                    <a:lnTo>
                      <a:pt x="1318" y="366"/>
                    </a:lnTo>
                    <a:lnTo>
                      <a:pt x="1303" y="362"/>
                    </a:lnTo>
                    <a:lnTo>
                      <a:pt x="1287" y="358"/>
                    </a:lnTo>
                    <a:lnTo>
                      <a:pt x="1273" y="353"/>
                    </a:lnTo>
                    <a:lnTo>
                      <a:pt x="1258" y="347"/>
                    </a:lnTo>
                    <a:lnTo>
                      <a:pt x="1245" y="340"/>
                    </a:lnTo>
                    <a:lnTo>
                      <a:pt x="1232" y="333"/>
                    </a:lnTo>
                    <a:lnTo>
                      <a:pt x="1219" y="327"/>
                    </a:lnTo>
                    <a:lnTo>
                      <a:pt x="1207" y="319"/>
                    </a:lnTo>
                    <a:lnTo>
                      <a:pt x="1195" y="310"/>
                    </a:lnTo>
                    <a:lnTo>
                      <a:pt x="1185" y="302"/>
                    </a:lnTo>
                    <a:lnTo>
                      <a:pt x="1176" y="293"/>
                    </a:lnTo>
                    <a:lnTo>
                      <a:pt x="1166" y="284"/>
                    </a:lnTo>
                    <a:lnTo>
                      <a:pt x="1150" y="266"/>
                    </a:lnTo>
                    <a:lnTo>
                      <a:pt x="1131" y="247"/>
                    </a:lnTo>
                    <a:lnTo>
                      <a:pt x="1111" y="229"/>
                    </a:lnTo>
                    <a:lnTo>
                      <a:pt x="1088" y="211"/>
                    </a:lnTo>
                    <a:lnTo>
                      <a:pt x="1064" y="193"/>
                    </a:lnTo>
                    <a:lnTo>
                      <a:pt x="1039" y="175"/>
                    </a:lnTo>
                    <a:lnTo>
                      <a:pt x="1012" y="158"/>
                    </a:lnTo>
                    <a:lnTo>
                      <a:pt x="984" y="142"/>
                    </a:lnTo>
                    <a:lnTo>
                      <a:pt x="955" y="125"/>
                    </a:lnTo>
                    <a:lnTo>
                      <a:pt x="924" y="110"/>
                    </a:lnTo>
                    <a:lnTo>
                      <a:pt x="893" y="95"/>
                    </a:lnTo>
                    <a:lnTo>
                      <a:pt x="861" y="82"/>
                    </a:lnTo>
                    <a:lnTo>
                      <a:pt x="828" y="69"/>
                    </a:lnTo>
                    <a:lnTo>
                      <a:pt x="794" y="57"/>
                    </a:lnTo>
                    <a:lnTo>
                      <a:pt x="760" y="47"/>
                    </a:lnTo>
                    <a:lnTo>
                      <a:pt x="725" y="38"/>
                    </a:lnTo>
                    <a:lnTo>
                      <a:pt x="690" y="30"/>
                    </a:lnTo>
                    <a:lnTo>
                      <a:pt x="654" y="24"/>
                    </a:lnTo>
                    <a:lnTo>
                      <a:pt x="617" y="19"/>
                    </a:lnTo>
                    <a:lnTo>
                      <a:pt x="581" y="16"/>
                    </a:lnTo>
                    <a:lnTo>
                      <a:pt x="545" y="15"/>
                    </a:lnTo>
                    <a:lnTo>
                      <a:pt x="509" y="15"/>
                    </a:lnTo>
                    <a:lnTo>
                      <a:pt x="473" y="18"/>
                    </a:lnTo>
                    <a:lnTo>
                      <a:pt x="436" y="22"/>
                    </a:lnTo>
                    <a:lnTo>
                      <a:pt x="401" y="29"/>
                    </a:lnTo>
                    <a:lnTo>
                      <a:pt x="366" y="39"/>
                    </a:lnTo>
                    <a:lnTo>
                      <a:pt x="331" y="50"/>
                    </a:lnTo>
                    <a:lnTo>
                      <a:pt x="298" y="63"/>
                    </a:lnTo>
                    <a:lnTo>
                      <a:pt x="264" y="80"/>
                    </a:lnTo>
                    <a:lnTo>
                      <a:pt x="232" y="100"/>
                    </a:lnTo>
                    <a:lnTo>
                      <a:pt x="200" y="121"/>
                    </a:lnTo>
                    <a:lnTo>
                      <a:pt x="169" y="146"/>
                    </a:lnTo>
                    <a:lnTo>
                      <a:pt x="148" y="165"/>
                    </a:lnTo>
                    <a:lnTo>
                      <a:pt x="129" y="185"/>
                    </a:lnTo>
                    <a:lnTo>
                      <a:pt x="111" y="206"/>
                    </a:lnTo>
                    <a:lnTo>
                      <a:pt x="94" y="228"/>
                    </a:lnTo>
                    <a:lnTo>
                      <a:pt x="79" y="249"/>
                    </a:lnTo>
                    <a:lnTo>
                      <a:pt x="64" y="273"/>
                    </a:lnTo>
                    <a:lnTo>
                      <a:pt x="52" y="297"/>
                    </a:lnTo>
                    <a:lnTo>
                      <a:pt x="40" y="322"/>
                    </a:lnTo>
                    <a:lnTo>
                      <a:pt x="31" y="348"/>
                    </a:lnTo>
                    <a:lnTo>
                      <a:pt x="22" y="374"/>
                    </a:lnTo>
                    <a:lnTo>
                      <a:pt x="14" y="400"/>
                    </a:lnTo>
                    <a:lnTo>
                      <a:pt x="9" y="428"/>
                    </a:lnTo>
                    <a:lnTo>
                      <a:pt x="5" y="456"/>
                    </a:lnTo>
                    <a:lnTo>
                      <a:pt x="2" y="485"/>
                    </a:lnTo>
                    <a:lnTo>
                      <a:pt x="0" y="514"/>
                    </a:lnTo>
                    <a:lnTo>
                      <a:pt x="0" y="545"/>
                    </a:lnTo>
                    <a:lnTo>
                      <a:pt x="1" y="568"/>
                    </a:lnTo>
                    <a:lnTo>
                      <a:pt x="3" y="592"/>
                    </a:lnTo>
                    <a:lnTo>
                      <a:pt x="5" y="615"/>
                    </a:lnTo>
                    <a:lnTo>
                      <a:pt x="8" y="638"/>
                    </a:lnTo>
                    <a:lnTo>
                      <a:pt x="12" y="663"/>
                    </a:lnTo>
                    <a:lnTo>
                      <a:pt x="18" y="687"/>
                    </a:lnTo>
                    <a:lnTo>
                      <a:pt x="24" y="711"/>
                    </a:lnTo>
                    <a:lnTo>
                      <a:pt x="30" y="734"/>
                    </a:lnTo>
                    <a:lnTo>
                      <a:pt x="37" y="758"/>
                    </a:lnTo>
                    <a:lnTo>
                      <a:pt x="44" y="782"/>
                    </a:lnTo>
                    <a:lnTo>
                      <a:pt x="54" y="807"/>
                    </a:lnTo>
                    <a:lnTo>
                      <a:pt x="63" y="831"/>
                    </a:lnTo>
                    <a:lnTo>
                      <a:pt x="72" y="854"/>
                    </a:lnTo>
                    <a:lnTo>
                      <a:pt x="84" y="877"/>
                    </a:lnTo>
                    <a:lnTo>
                      <a:pt x="95" y="901"/>
                    </a:lnTo>
                    <a:lnTo>
                      <a:pt x="107" y="924"/>
                    </a:lnTo>
                    <a:lnTo>
                      <a:pt x="119" y="947"/>
                    </a:lnTo>
                    <a:lnTo>
                      <a:pt x="132" y="970"/>
                    </a:lnTo>
                    <a:lnTo>
                      <a:pt x="147" y="993"/>
                    </a:lnTo>
                    <a:lnTo>
                      <a:pt x="161" y="1015"/>
                    </a:lnTo>
                    <a:lnTo>
                      <a:pt x="176" y="1036"/>
                    </a:lnTo>
                    <a:lnTo>
                      <a:pt x="191" y="1058"/>
                    </a:lnTo>
                    <a:lnTo>
                      <a:pt x="207" y="1080"/>
                    </a:lnTo>
                    <a:lnTo>
                      <a:pt x="224" y="1100"/>
                    </a:lnTo>
                    <a:lnTo>
                      <a:pt x="241" y="1120"/>
                    </a:lnTo>
                    <a:lnTo>
                      <a:pt x="259" y="1141"/>
                    </a:lnTo>
                    <a:lnTo>
                      <a:pt x="276" y="1159"/>
                    </a:lnTo>
                    <a:lnTo>
                      <a:pt x="295" y="1179"/>
                    </a:lnTo>
                    <a:lnTo>
                      <a:pt x="314" y="1198"/>
                    </a:lnTo>
                    <a:lnTo>
                      <a:pt x="334" y="1215"/>
                    </a:lnTo>
                    <a:lnTo>
                      <a:pt x="354" y="1233"/>
                    </a:lnTo>
                    <a:lnTo>
                      <a:pt x="373" y="1249"/>
                    </a:lnTo>
                    <a:lnTo>
                      <a:pt x="383" y="1255"/>
                    </a:lnTo>
                    <a:lnTo>
                      <a:pt x="393" y="1262"/>
                    </a:lnTo>
                    <a:lnTo>
                      <a:pt x="403" y="1266"/>
                    </a:lnTo>
                    <a:lnTo>
                      <a:pt x="414" y="1269"/>
                    </a:lnTo>
                    <a:lnTo>
                      <a:pt x="424" y="1272"/>
                    </a:lnTo>
                    <a:lnTo>
                      <a:pt x="435" y="1273"/>
                    </a:lnTo>
                    <a:lnTo>
                      <a:pt x="446" y="1274"/>
                    </a:lnTo>
                    <a:lnTo>
                      <a:pt x="457" y="1273"/>
                    </a:lnTo>
                    <a:lnTo>
                      <a:pt x="467" y="1271"/>
                    </a:lnTo>
                    <a:lnTo>
                      <a:pt x="478" y="1269"/>
                    </a:lnTo>
                    <a:lnTo>
                      <a:pt x="488" y="1265"/>
                    </a:lnTo>
                    <a:lnTo>
                      <a:pt x="498" y="1260"/>
                    </a:lnTo>
                    <a:lnTo>
                      <a:pt x="508" y="1254"/>
                    </a:lnTo>
                    <a:lnTo>
                      <a:pt x="516" y="1247"/>
                    </a:lnTo>
                    <a:lnTo>
                      <a:pt x="524" y="1240"/>
                    </a:lnTo>
                    <a:lnTo>
                      <a:pt x="533" y="1231"/>
                    </a:lnTo>
                    <a:lnTo>
                      <a:pt x="539" y="1221"/>
                    </a:lnTo>
                    <a:lnTo>
                      <a:pt x="545" y="1212"/>
                    </a:lnTo>
                    <a:lnTo>
                      <a:pt x="549" y="1202"/>
                    </a:lnTo>
                    <a:lnTo>
                      <a:pt x="553" y="1191"/>
                    </a:lnTo>
                    <a:lnTo>
                      <a:pt x="555" y="1181"/>
                    </a:lnTo>
                    <a:lnTo>
                      <a:pt x="556" y="1170"/>
                    </a:lnTo>
                    <a:lnTo>
                      <a:pt x="557" y="1159"/>
                    </a:lnTo>
                    <a:lnTo>
                      <a:pt x="556" y="1148"/>
                    </a:lnTo>
                    <a:lnTo>
                      <a:pt x="554" y="1138"/>
                    </a:lnTo>
                    <a:lnTo>
                      <a:pt x="552" y="1127"/>
                    </a:lnTo>
                    <a:lnTo>
                      <a:pt x="548" y="1117"/>
                    </a:lnTo>
                    <a:lnTo>
                      <a:pt x="544" y="1107"/>
                    </a:lnTo>
                    <a:lnTo>
                      <a:pt x="538" y="1097"/>
                    </a:lnTo>
                    <a:lnTo>
                      <a:pt x="532" y="1088"/>
                    </a:lnTo>
                    <a:lnTo>
                      <a:pt x="523" y="1080"/>
                    </a:lnTo>
                    <a:lnTo>
                      <a:pt x="515" y="1072"/>
                    </a:lnTo>
                    <a:lnTo>
                      <a:pt x="499" y="1060"/>
                    </a:lnTo>
                    <a:lnTo>
                      <a:pt x="485" y="1047"/>
                    </a:lnTo>
                    <a:lnTo>
                      <a:pt x="469" y="1033"/>
                    </a:lnTo>
                    <a:lnTo>
                      <a:pt x="455" y="1020"/>
                    </a:lnTo>
                    <a:lnTo>
                      <a:pt x="427" y="990"/>
                    </a:lnTo>
                    <a:lnTo>
                      <a:pt x="401" y="959"/>
                    </a:lnTo>
                    <a:lnTo>
                      <a:pt x="376" y="927"/>
                    </a:lnTo>
                    <a:lnTo>
                      <a:pt x="353" y="894"/>
                    </a:lnTo>
                    <a:lnTo>
                      <a:pt x="331" y="859"/>
                    </a:lnTo>
                    <a:lnTo>
                      <a:pt x="310" y="824"/>
                    </a:lnTo>
                    <a:lnTo>
                      <a:pt x="292" y="788"/>
                    </a:lnTo>
                    <a:lnTo>
                      <a:pt x="276" y="752"/>
                    </a:lnTo>
                    <a:lnTo>
                      <a:pt x="262" y="716"/>
                    </a:lnTo>
                    <a:lnTo>
                      <a:pt x="249" y="680"/>
                    </a:lnTo>
                    <a:lnTo>
                      <a:pt x="240" y="644"/>
                    </a:lnTo>
                    <a:lnTo>
                      <a:pt x="233" y="608"/>
                    </a:lnTo>
                    <a:lnTo>
                      <a:pt x="230" y="592"/>
                    </a:lnTo>
                    <a:lnTo>
                      <a:pt x="229" y="574"/>
                    </a:lnTo>
                    <a:lnTo>
                      <a:pt x="226" y="557"/>
                    </a:lnTo>
                    <a:lnTo>
                      <a:pt x="226" y="540"/>
                    </a:lnTo>
                    <a:lnTo>
                      <a:pt x="226" y="522"/>
                    </a:lnTo>
                    <a:lnTo>
                      <a:pt x="226" y="506"/>
                    </a:lnTo>
                    <a:lnTo>
                      <a:pt x="229" y="489"/>
                    </a:lnTo>
                    <a:lnTo>
                      <a:pt x="231" y="473"/>
                    </a:lnTo>
                    <a:lnTo>
                      <a:pt x="234" y="457"/>
                    </a:lnTo>
                    <a:lnTo>
                      <a:pt x="238" y="443"/>
                    </a:lnTo>
                    <a:lnTo>
                      <a:pt x="242" y="427"/>
                    </a:lnTo>
                    <a:lnTo>
                      <a:pt x="247" y="414"/>
                    </a:lnTo>
                    <a:lnTo>
                      <a:pt x="253" y="399"/>
                    </a:lnTo>
                    <a:lnTo>
                      <a:pt x="261" y="386"/>
                    </a:lnTo>
                    <a:lnTo>
                      <a:pt x="268" y="374"/>
                    </a:lnTo>
                    <a:lnTo>
                      <a:pt x="276" y="361"/>
                    </a:lnTo>
                    <a:lnTo>
                      <a:pt x="285" y="350"/>
                    </a:lnTo>
                    <a:lnTo>
                      <a:pt x="295" y="338"/>
                    </a:lnTo>
                    <a:lnTo>
                      <a:pt x="306" y="327"/>
                    </a:lnTo>
                    <a:lnTo>
                      <a:pt x="317" y="317"/>
                    </a:lnTo>
                    <a:lnTo>
                      <a:pt x="338" y="300"/>
                    </a:lnTo>
                    <a:lnTo>
                      <a:pt x="359" y="286"/>
                    </a:lnTo>
                    <a:lnTo>
                      <a:pt x="382" y="274"/>
                    </a:lnTo>
                    <a:lnTo>
                      <a:pt x="404" y="264"/>
                    </a:lnTo>
                    <a:lnTo>
                      <a:pt x="428" y="256"/>
                    </a:lnTo>
                    <a:lnTo>
                      <a:pt x="452" y="249"/>
                    </a:lnTo>
                    <a:lnTo>
                      <a:pt x="477" y="244"/>
                    </a:lnTo>
                    <a:lnTo>
                      <a:pt x="502" y="241"/>
                    </a:lnTo>
                    <a:lnTo>
                      <a:pt x="526" y="240"/>
                    </a:lnTo>
                    <a:lnTo>
                      <a:pt x="552" y="240"/>
                    </a:lnTo>
                    <a:lnTo>
                      <a:pt x="577" y="241"/>
                    </a:lnTo>
                    <a:lnTo>
                      <a:pt x="603" y="244"/>
                    </a:lnTo>
                    <a:lnTo>
                      <a:pt x="629" y="248"/>
                    </a:lnTo>
                    <a:lnTo>
                      <a:pt x="654" y="253"/>
                    </a:lnTo>
                    <a:lnTo>
                      <a:pt x="678" y="259"/>
                    </a:lnTo>
                    <a:lnTo>
                      <a:pt x="703" y="266"/>
                    </a:lnTo>
                    <a:lnTo>
                      <a:pt x="728" y="274"/>
                    </a:lnTo>
                    <a:lnTo>
                      <a:pt x="752" y="283"/>
                    </a:lnTo>
                    <a:lnTo>
                      <a:pt x="776" y="292"/>
                    </a:lnTo>
                    <a:lnTo>
                      <a:pt x="798" y="301"/>
                    </a:lnTo>
                    <a:lnTo>
                      <a:pt x="821" y="311"/>
                    </a:lnTo>
                    <a:lnTo>
                      <a:pt x="842" y="323"/>
                    </a:lnTo>
                    <a:lnTo>
                      <a:pt x="862" y="333"/>
                    </a:lnTo>
                    <a:lnTo>
                      <a:pt x="882" y="345"/>
                    </a:lnTo>
                    <a:lnTo>
                      <a:pt x="901" y="356"/>
                    </a:lnTo>
                    <a:lnTo>
                      <a:pt x="918" y="367"/>
                    </a:lnTo>
                    <a:lnTo>
                      <a:pt x="935" y="380"/>
                    </a:lnTo>
                    <a:lnTo>
                      <a:pt x="950" y="390"/>
                    </a:lnTo>
                    <a:lnTo>
                      <a:pt x="964" y="401"/>
                    </a:lnTo>
                    <a:lnTo>
                      <a:pt x="976" y="413"/>
                    </a:lnTo>
                    <a:lnTo>
                      <a:pt x="988" y="423"/>
                    </a:lnTo>
                    <a:lnTo>
                      <a:pt x="997" y="432"/>
                    </a:lnTo>
                    <a:lnTo>
                      <a:pt x="1012" y="450"/>
                    </a:lnTo>
                    <a:lnTo>
                      <a:pt x="1030" y="467"/>
                    </a:lnTo>
                    <a:lnTo>
                      <a:pt x="1049" y="482"/>
                    </a:lnTo>
                    <a:lnTo>
                      <a:pt x="1067" y="497"/>
                    </a:lnTo>
                    <a:lnTo>
                      <a:pt x="1088" y="511"/>
                    </a:lnTo>
                    <a:lnTo>
                      <a:pt x="1109" y="523"/>
                    </a:lnTo>
                    <a:lnTo>
                      <a:pt x="1130" y="536"/>
                    </a:lnTo>
                    <a:lnTo>
                      <a:pt x="1153" y="546"/>
                    </a:lnTo>
                    <a:lnTo>
                      <a:pt x="1177" y="557"/>
                    </a:lnTo>
                    <a:lnTo>
                      <a:pt x="1201" y="566"/>
                    </a:lnTo>
                    <a:lnTo>
                      <a:pt x="1225" y="575"/>
                    </a:lnTo>
                    <a:lnTo>
                      <a:pt x="1250" y="582"/>
                    </a:lnTo>
                    <a:lnTo>
                      <a:pt x="1275" y="589"/>
                    </a:lnTo>
                    <a:lnTo>
                      <a:pt x="1301" y="595"/>
                    </a:lnTo>
                    <a:lnTo>
                      <a:pt x="1327" y="599"/>
                    </a:lnTo>
                    <a:lnTo>
                      <a:pt x="1354" y="603"/>
                    </a:lnTo>
                    <a:lnTo>
                      <a:pt x="1379" y="605"/>
                    </a:lnTo>
                    <a:lnTo>
                      <a:pt x="1406" y="607"/>
                    </a:lnTo>
                    <a:lnTo>
                      <a:pt x="1432" y="608"/>
                    </a:lnTo>
                    <a:lnTo>
                      <a:pt x="1459" y="608"/>
                    </a:lnTo>
                    <a:lnTo>
                      <a:pt x="1485" y="606"/>
                    </a:lnTo>
                    <a:lnTo>
                      <a:pt x="1511" y="604"/>
                    </a:lnTo>
                    <a:lnTo>
                      <a:pt x="1537" y="601"/>
                    </a:lnTo>
                    <a:lnTo>
                      <a:pt x="1562" y="597"/>
                    </a:lnTo>
                    <a:lnTo>
                      <a:pt x="1587" y="592"/>
                    </a:lnTo>
                    <a:lnTo>
                      <a:pt x="1612" y="585"/>
                    </a:lnTo>
                    <a:lnTo>
                      <a:pt x="1636" y="578"/>
                    </a:lnTo>
                    <a:lnTo>
                      <a:pt x="1660" y="569"/>
                    </a:lnTo>
                    <a:lnTo>
                      <a:pt x="1682" y="560"/>
                    </a:lnTo>
                    <a:lnTo>
                      <a:pt x="1704" y="549"/>
                    </a:lnTo>
                    <a:lnTo>
                      <a:pt x="1725" y="538"/>
                    </a:lnTo>
                    <a:lnTo>
                      <a:pt x="1746" y="524"/>
                    </a:lnTo>
                    <a:lnTo>
                      <a:pt x="1757" y="517"/>
                    </a:lnTo>
                    <a:lnTo>
                      <a:pt x="1769" y="509"/>
                    </a:lnTo>
                    <a:lnTo>
                      <a:pt x="1781" y="501"/>
                    </a:lnTo>
                    <a:lnTo>
                      <a:pt x="1793" y="491"/>
                    </a:lnTo>
                    <a:lnTo>
                      <a:pt x="1805" y="483"/>
                    </a:lnTo>
                    <a:lnTo>
                      <a:pt x="1818" y="474"/>
                    </a:lnTo>
                    <a:lnTo>
                      <a:pt x="1831" y="465"/>
                    </a:lnTo>
                    <a:lnTo>
                      <a:pt x="1845" y="455"/>
                    </a:lnTo>
                    <a:lnTo>
                      <a:pt x="1901" y="415"/>
                    </a:lnTo>
                    <a:lnTo>
                      <a:pt x="1962" y="372"/>
                    </a:lnTo>
                    <a:lnTo>
                      <a:pt x="1994" y="351"/>
                    </a:lnTo>
                    <a:lnTo>
                      <a:pt x="2026" y="330"/>
                    </a:lnTo>
                    <a:lnTo>
                      <a:pt x="2059" y="310"/>
                    </a:lnTo>
                    <a:lnTo>
                      <a:pt x="2092" y="292"/>
                    </a:lnTo>
                    <a:lnTo>
                      <a:pt x="2124" y="275"/>
                    </a:lnTo>
                    <a:lnTo>
                      <a:pt x="2156" y="260"/>
                    </a:lnTo>
                    <a:lnTo>
                      <a:pt x="2188" y="247"/>
                    </a:lnTo>
                    <a:lnTo>
                      <a:pt x="2219" y="237"/>
                    </a:lnTo>
                    <a:lnTo>
                      <a:pt x="2234" y="233"/>
                    </a:lnTo>
                    <a:lnTo>
                      <a:pt x="2249" y="230"/>
                    </a:lnTo>
                    <a:lnTo>
                      <a:pt x="2264" y="228"/>
                    </a:lnTo>
                    <a:lnTo>
                      <a:pt x="2277" y="227"/>
                    </a:lnTo>
                    <a:lnTo>
                      <a:pt x="2291" y="226"/>
                    </a:lnTo>
                    <a:lnTo>
                      <a:pt x="2305" y="226"/>
                    </a:lnTo>
                    <a:lnTo>
                      <a:pt x="2317" y="228"/>
                    </a:lnTo>
                    <a:lnTo>
                      <a:pt x="2330" y="230"/>
                    </a:lnTo>
                    <a:lnTo>
                      <a:pt x="2344" y="234"/>
                    </a:lnTo>
                    <a:lnTo>
                      <a:pt x="2358" y="238"/>
                    </a:lnTo>
                    <a:lnTo>
                      <a:pt x="2371" y="243"/>
                    </a:lnTo>
                    <a:lnTo>
                      <a:pt x="2385" y="249"/>
                    </a:lnTo>
                    <a:lnTo>
                      <a:pt x="2410" y="262"/>
                    </a:lnTo>
                    <a:lnTo>
                      <a:pt x="2435" y="277"/>
                    </a:lnTo>
                    <a:lnTo>
                      <a:pt x="2459" y="294"/>
                    </a:lnTo>
                    <a:lnTo>
                      <a:pt x="2482" y="313"/>
                    </a:lnTo>
                    <a:lnTo>
                      <a:pt x="2505" y="332"/>
                    </a:lnTo>
                    <a:lnTo>
                      <a:pt x="2525" y="353"/>
                    </a:lnTo>
                    <a:lnTo>
                      <a:pt x="2546" y="376"/>
                    </a:lnTo>
                    <a:lnTo>
                      <a:pt x="2566" y="398"/>
                    </a:lnTo>
                    <a:lnTo>
                      <a:pt x="2584" y="421"/>
                    </a:lnTo>
                    <a:lnTo>
                      <a:pt x="2603" y="445"/>
                    </a:lnTo>
                    <a:lnTo>
                      <a:pt x="2637" y="492"/>
                    </a:lnTo>
                    <a:lnTo>
                      <a:pt x="2669" y="538"/>
                    </a:lnTo>
                    <a:lnTo>
                      <a:pt x="2703" y="587"/>
                    </a:lnTo>
                    <a:lnTo>
                      <a:pt x="2716" y="605"/>
                    </a:lnTo>
                    <a:lnTo>
                      <a:pt x="2731" y="622"/>
                    </a:lnTo>
                    <a:lnTo>
                      <a:pt x="2744" y="638"/>
                    </a:lnTo>
                    <a:lnTo>
                      <a:pt x="2760" y="653"/>
                    </a:lnTo>
                    <a:lnTo>
                      <a:pt x="2774" y="667"/>
                    </a:lnTo>
                    <a:lnTo>
                      <a:pt x="2790" y="680"/>
                    </a:lnTo>
                    <a:lnTo>
                      <a:pt x="2805" y="692"/>
                    </a:lnTo>
                    <a:lnTo>
                      <a:pt x="2821" y="703"/>
                    </a:lnTo>
                    <a:lnTo>
                      <a:pt x="2837" y="714"/>
                    </a:lnTo>
                    <a:lnTo>
                      <a:pt x="2853" y="723"/>
                    </a:lnTo>
                    <a:lnTo>
                      <a:pt x="2870" y="731"/>
                    </a:lnTo>
                    <a:lnTo>
                      <a:pt x="2886" y="740"/>
                    </a:lnTo>
                    <a:lnTo>
                      <a:pt x="2904" y="747"/>
                    </a:lnTo>
                    <a:lnTo>
                      <a:pt x="2920" y="753"/>
                    </a:lnTo>
                    <a:lnTo>
                      <a:pt x="2937" y="758"/>
                    </a:lnTo>
                    <a:lnTo>
                      <a:pt x="2954" y="763"/>
                    </a:lnTo>
                    <a:lnTo>
                      <a:pt x="2972" y="767"/>
                    </a:lnTo>
                    <a:lnTo>
                      <a:pt x="2988" y="772"/>
                    </a:lnTo>
                    <a:lnTo>
                      <a:pt x="3006" y="775"/>
                    </a:lnTo>
                    <a:lnTo>
                      <a:pt x="3024" y="778"/>
                    </a:lnTo>
                    <a:lnTo>
                      <a:pt x="3058" y="782"/>
                    </a:lnTo>
                    <a:lnTo>
                      <a:pt x="3092" y="784"/>
                    </a:lnTo>
                    <a:lnTo>
                      <a:pt x="3126" y="784"/>
                    </a:lnTo>
                    <a:lnTo>
                      <a:pt x="3160" y="783"/>
                    </a:lnTo>
                    <a:lnTo>
                      <a:pt x="3192" y="782"/>
                    </a:lnTo>
                    <a:lnTo>
                      <a:pt x="3224" y="779"/>
                    </a:lnTo>
                    <a:lnTo>
                      <a:pt x="3243" y="777"/>
                    </a:lnTo>
                    <a:lnTo>
                      <a:pt x="3261" y="775"/>
                    </a:lnTo>
                    <a:lnTo>
                      <a:pt x="3281" y="772"/>
                    </a:lnTo>
                    <a:lnTo>
                      <a:pt x="3302" y="768"/>
                    </a:lnTo>
                    <a:lnTo>
                      <a:pt x="3322" y="765"/>
                    </a:lnTo>
                    <a:lnTo>
                      <a:pt x="3345" y="761"/>
                    </a:lnTo>
                    <a:lnTo>
                      <a:pt x="3368" y="758"/>
                    </a:lnTo>
                    <a:lnTo>
                      <a:pt x="3392" y="753"/>
                    </a:lnTo>
                    <a:lnTo>
                      <a:pt x="3471" y="740"/>
                    </a:lnTo>
                    <a:lnTo>
                      <a:pt x="3556" y="727"/>
                    </a:lnTo>
                    <a:lnTo>
                      <a:pt x="3600" y="721"/>
                    </a:lnTo>
                    <a:lnTo>
                      <a:pt x="3644" y="717"/>
                    </a:lnTo>
                    <a:lnTo>
                      <a:pt x="3689" y="713"/>
                    </a:lnTo>
                    <a:lnTo>
                      <a:pt x="3732" y="711"/>
                    </a:lnTo>
                    <a:lnTo>
                      <a:pt x="3774" y="711"/>
                    </a:lnTo>
                    <a:lnTo>
                      <a:pt x="3815" y="713"/>
                    </a:lnTo>
                    <a:lnTo>
                      <a:pt x="3835" y="715"/>
                    </a:lnTo>
                    <a:lnTo>
                      <a:pt x="3854" y="717"/>
                    </a:lnTo>
                    <a:lnTo>
                      <a:pt x="3874" y="720"/>
                    </a:lnTo>
                    <a:lnTo>
                      <a:pt x="3891" y="724"/>
                    </a:lnTo>
                    <a:lnTo>
                      <a:pt x="3909" y="728"/>
                    </a:lnTo>
                    <a:lnTo>
                      <a:pt x="3926" y="733"/>
                    </a:lnTo>
                    <a:lnTo>
                      <a:pt x="3942" y="740"/>
                    </a:lnTo>
                    <a:lnTo>
                      <a:pt x="3957" y="746"/>
                    </a:lnTo>
                    <a:lnTo>
                      <a:pt x="3972" y="754"/>
                    </a:lnTo>
                    <a:lnTo>
                      <a:pt x="3985" y="762"/>
                    </a:lnTo>
                    <a:lnTo>
                      <a:pt x="3998" y="772"/>
                    </a:lnTo>
                    <a:lnTo>
                      <a:pt x="4009" y="782"/>
                    </a:lnTo>
                    <a:lnTo>
                      <a:pt x="4025" y="797"/>
                    </a:lnTo>
                    <a:lnTo>
                      <a:pt x="4039" y="813"/>
                    </a:lnTo>
                    <a:lnTo>
                      <a:pt x="4053" y="829"/>
                    </a:lnTo>
                    <a:lnTo>
                      <a:pt x="4066" y="846"/>
                    </a:lnTo>
                    <a:lnTo>
                      <a:pt x="4079" y="863"/>
                    </a:lnTo>
                    <a:lnTo>
                      <a:pt x="4092" y="880"/>
                    </a:lnTo>
                    <a:lnTo>
                      <a:pt x="4103" y="899"/>
                    </a:lnTo>
                    <a:lnTo>
                      <a:pt x="4116" y="916"/>
                    </a:lnTo>
                    <a:lnTo>
                      <a:pt x="4126" y="935"/>
                    </a:lnTo>
                    <a:lnTo>
                      <a:pt x="4136" y="955"/>
                    </a:lnTo>
                    <a:lnTo>
                      <a:pt x="4147" y="974"/>
                    </a:lnTo>
                    <a:lnTo>
                      <a:pt x="4157" y="994"/>
                    </a:lnTo>
                    <a:lnTo>
                      <a:pt x="4165" y="1014"/>
                    </a:lnTo>
                    <a:lnTo>
                      <a:pt x="4175" y="1035"/>
                    </a:lnTo>
                    <a:lnTo>
                      <a:pt x="4183" y="1056"/>
                    </a:lnTo>
                    <a:lnTo>
                      <a:pt x="4190" y="1078"/>
                    </a:lnTo>
                    <a:lnTo>
                      <a:pt x="4205" y="1122"/>
                    </a:lnTo>
                    <a:lnTo>
                      <a:pt x="4217" y="1169"/>
                    </a:lnTo>
                    <a:lnTo>
                      <a:pt x="4226" y="1217"/>
                    </a:lnTo>
                    <a:lnTo>
                      <a:pt x="4236" y="1267"/>
                    </a:lnTo>
                    <a:lnTo>
                      <a:pt x="4242" y="1319"/>
                    </a:lnTo>
                    <a:lnTo>
                      <a:pt x="4246" y="1372"/>
                    </a:lnTo>
                    <a:lnTo>
                      <a:pt x="4249" y="1428"/>
                    </a:lnTo>
                    <a:lnTo>
                      <a:pt x="4250" y="1486"/>
                    </a:lnTo>
                    <a:lnTo>
                      <a:pt x="4249" y="1520"/>
                    </a:lnTo>
                    <a:lnTo>
                      <a:pt x="4247" y="1567"/>
                    </a:lnTo>
                    <a:lnTo>
                      <a:pt x="4243" y="1624"/>
                    </a:lnTo>
                    <a:lnTo>
                      <a:pt x="4239" y="1691"/>
                    </a:lnTo>
                    <a:lnTo>
                      <a:pt x="4225" y="1853"/>
                    </a:lnTo>
                    <a:lnTo>
                      <a:pt x="4208" y="2045"/>
                    </a:lnTo>
                    <a:lnTo>
                      <a:pt x="4186" y="2261"/>
                    </a:lnTo>
                    <a:lnTo>
                      <a:pt x="4163" y="2495"/>
                    </a:lnTo>
                    <a:lnTo>
                      <a:pt x="4138" y="2739"/>
                    </a:lnTo>
                    <a:lnTo>
                      <a:pt x="4112" y="2986"/>
                    </a:lnTo>
                    <a:lnTo>
                      <a:pt x="4062" y="3464"/>
                    </a:lnTo>
                    <a:lnTo>
                      <a:pt x="4017" y="3874"/>
                    </a:lnTo>
                    <a:lnTo>
                      <a:pt x="3985" y="4165"/>
                    </a:lnTo>
                    <a:lnTo>
                      <a:pt x="3972" y="4280"/>
                    </a:lnTo>
                    <a:lnTo>
                      <a:pt x="3972" y="4291"/>
                    </a:lnTo>
                    <a:lnTo>
                      <a:pt x="3972" y="4302"/>
                    </a:lnTo>
                    <a:lnTo>
                      <a:pt x="3974" y="4314"/>
                    </a:lnTo>
                    <a:lnTo>
                      <a:pt x="3976" y="4324"/>
                    </a:lnTo>
                    <a:lnTo>
                      <a:pt x="3980" y="4334"/>
                    </a:lnTo>
                    <a:lnTo>
                      <a:pt x="3984" y="4345"/>
                    </a:lnTo>
                    <a:lnTo>
                      <a:pt x="3989" y="4354"/>
                    </a:lnTo>
                    <a:lnTo>
                      <a:pt x="3997" y="4362"/>
                    </a:lnTo>
                    <a:lnTo>
                      <a:pt x="4003" y="4371"/>
                    </a:lnTo>
                    <a:lnTo>
                      <a:pt x="4011" y="4378"/>
                    </a:lnTo>
                    <a:lnTo>
                      <a:pt x="4019" y="4385"/>
                    </a:lnTo>
                    <a:lnTo>
                      <a:pt x="4030" y="4390"/>
                    </a:lnTo>
                    <a:lnTo>
                      <a:pt x="4039" y="4395"/>
                    </a:lnTo>
                    <a:lnTo>
                      <a:pt x="4049" y="4400"/>
                    </a:lnTo>
                    <a:lnTo>
                      <a:pt x="4061" y="4403"/>
                    </a:lnTo>
                    <a:lnTo>
                      <a:pt x="4072" y="4405"/>
                    </a:lnTo>
                    <a:lnTo>
                      <a:pt x="4084" y="4405"/>
                    </a:lnTo>
                    <a:lnTo>
                      <a:pt x="4095" y="4405"/>
                    </a:lnTo>
                    <a:lnTo>
                      <a:pt x="4106" y="4403"/>
                    </a:lnTo>
                    <a:lnTo>
                      <a:pt x="4117" y="4401"/>
                    </a:lnTo>
                    <a:lnTo>
                      <a:pt x="4127" y="4397"/>
                    </a:lnTo>
                    <a:lnTo>
                      <a:pt x="4137" y="4392"/>
                    </a:lnTo>
                    <a:lnTo>
                      <a:pt x="4147" y="4387"/>
                    </a:lnTo>
                    <a:lnTo>
                      <a:pt x="4155" y="4380"/>
                    </a:lnTo>
                    <a:lnTo>
                      <a:pt x="4163" y="4374"/>
                    </a:lnTo>
                    <a:lnTo>
                      <a:pt x="4170" y="4365"/>
                    </a:lnTo>
                    <a:lnTo>
                      <a:pt x="4178" y="4357"/>
                    </a:lnTo>
                    <a:lnTo>
                      <a:pt x="4183" y="4348"/>
                    </a:lnTo>
                    <a:lnTo>
                      <a:pt x="4188" y="4338"/>
                    </a:lnTo>
                    <a:lnTo>
                      <a:pt x="4192" y="4327"/>
                    </a:lnTo>
                    <a:lnTo>
                      <a:pt x="4195" y="4316"/>
                    </a:lnTo>
                    <a:lnTo>
                      <a:pt x="4197" y="4304"/>
                    </a:lnTo>
                    <a:lnTo>
                      <a:pt x="4212" y="4167"/>
                    </a:lnTo>
                    <a:lnTo>
                      <a:pt x="4245" y="3865"/>
                    </a:lnTo>
                    <a:lnTo>
                      <a:pt x="4290" y="3450"/>
                    </a:lnTo>
                    <a:lnTo>
                      <a:pt x="4341" y="2974"/>
                    </a:lnTo>
                    <a:lnTo>
                      <a:pt x="4366" y="2729"/>
                    </a:lnTo>
                    <a:lnTo>
                      <a:pt x="4391" y="2488"/>
                    </a:lnTo>
                    <a:lnTo>
                      <a:pt x="4413" y="2257"/>
                    </a:lnTo>
                    <a:lnTo>
                      <a:pt x="4434" y="2043"/>
                    </a:lnTo>
                    <a:lnTo>
                      <a:pt x="4452" y="1853"/>
                    </a:lnTo>
                    <a:lnTo>
                      <a:pt x="4464" y="1692"/>
                    </a:lnTo>
                    <a:lnTo>
                      <a:pt x="4469" y="1625"/>
                    </a:lnTo>
                    <a:lnTo>
                      <a:pt x="4473" y="1568"/>
                    </a:lnTo>
                    <a:lnTo>
                      <a:pt x="4475" y="1521"/>
                    </a:lnTo>
                    <a:lnTo>
                      <a:pt x="4476" y="1486"/>
                    </a:lnTo>
                    <a:lnTo>
                      <a:pt x="4475" y="1451"/>
                    </a:lnTo>
                    <a:lnTo>
                      <a:pt x="4474" y="1417"/>
                    </a:lnTo>
                    <a:lnTo>
                      <a:pt x="4473" y="1383"/>
                    </a:lnTo>
                    <a:lnTo>
                      <a:pt x="4471" y="1350"/>
                    </a:lnTo>
                    <a:lnTo>
                      <a:pt x="4468" y="1316"/>
                    </a:lnTo>
                    <a:lnTo>
                      <a:pt x="4465" y="1284"/>
                    </a:lnTo>
                    <a:lnTo>
                      <a:pt x="4461" y="1252"/>
                    </a:lnTo>
                    <a:lnTo>
                      <a:pt x="4457" y="1221"/>
                    </a:lnTo>
                    <a:lnTo>
                      <a:pt x="4452" y="1191"/>
                    </a:lnTo>
                    <a:lnTo>
                      <a:pt x="4446" y="1160"/>
                    </a:lnTo>
                    <a:lnTo>
                      <a:pt x="4440" y="1131"/>
                    </a:lnTo>
                    <a:lnTo>
                      <a:pt x="4433" y="1102"/>
                    </a:lnTo>
                    <a:lnTo>
                      <a:pt x="4426" y="1073"/>
                    </a:lnTo>
                    <a:lnTo>
                      <a:pt x="4418" y="1046"/>
                    </a:lnTo>
                    <a:lnTo>
                      <a:pt x="4409" y="1018"/>
                    </a:lnTo>
                    <a:lnTo>
                      <a:pt x="4400" y="991"/>
                    </a:lnTo>
                    <a:lnTo>
                      <a:pt x="4390" y="964"/>
                    </a:lnTo>
                    <a:lnTo>
                      <a:pt x="4379" y="938"/>
                    </a:lnTo>
                    <a:lnTo>
                      <a:pt x="4368" y="912"/>
                    </a:lnTo>
                    <a:lnTo>
                      <a:pt x="4357" y="887"/>
                    </a:lnTo>
                    <a:lnTo>
                      <a:pt x="4344" y="863"/>
                    </a:lnTo>
                    <a:lnTo>
                      <a:pt x="4332" y="839"/>
                    </a:lnTo>
                    <a:lnTo>
                      <a:pt x="4318" y="815"/>
                    </a:lnTo>
                    <a:lnTo>
                      <a:pt x="4304" y="791"/>
                    </a:lnTo>
                    <a:lnTo>
                      <a:pt x="4289" y="768"/>
                    </a:lnTo>
                    <a:lnTo>
                      <a:pt x="4274" y="747"/>
                    </a:lnTo>
                    <a:lnTo>
                      <a:pt x="4258" y="725"/>
                    </a:lnTo>
                    <a:lnTo>
                      <a:pt x="4242" y="703"/>
                    </a:lnTo>
                    <a:lnTo>
                      <a:pt x="4224" y="683"/>
                    </a:lnTo>
                    <a:lnTo>
                      <a:pt x="4207" y="662"/>
                    </a:lnTo>
                    <a:lnTo>
                      <a:pt x="4188" y="642"/>
                    </a:lnTo>
                    <a:lnTo>
                      <a:pt x="4169" y="623"/>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9" name="Freeform 1177">
                <a:extLst>
                  <a:ext uri="{FF2B5EF4-FFF2-40B4-BE49-F238E27FC236}">
                    <a16:creationId xmlns:a16="http://schemas.microsoft.com/office/drawing/2014/main" id="{D2A26F08-8F8D-4FF4-B553-140A5D9E3BF2}"/>
                  </a:ext>
                </a:extLst>
              </p:cNvPr>
              <p:cNvSpPr>
                <a:spLocks/>
              </p:cNvSpPr>
              <p:nvPr/>
            </p:nvSpPr>
            <p:spPr bwMode="auto">
              <a:xfrm>
                <a:off x="3627" y="2926"/>
                <a:ext cx="76" cy="35"/>
              </a:xfrm>
              <a:custGeom>
                <a:avLst/>
                <a:gdLst>
                  <a:gd name="T0" fmla="*/ 0 w 1137"/>
                  <a:gd name="T1" fmla="*/ 0 h 517"/>
                  <a:gd name="T2" fmla="*/ 0 w 1137"/>
                  <a:gd name="T3" fmla="*/ 0 h 517"/>
                  <a:gd name="T4" fmla="*/ 0 w 1137"/>
                  <a:gd name="T5" fmla="*/ 0 h 517"/>
                  <a:gd name="T6" fmla="*/ 0 w 1137"/>
                  <a:gd name="T7" fmla="*/ 0 h 517"/>
                  <a:gd name="T8" fmla="*/ 0 w 1137"/>
                  <a:gd name="T9" fmla="*/ 0 h 517"/>
                  <a:gd name="T10" fmla="*/ 0 w 1137"/>
                  <a:gd name="T11" fmla="*/ 0 h 517"/>
                  <a:gd name="T12" fmla="*/ 0 w 1137"/>
                  <a:gd name="T13" fmla="*/ 0 h 517"/>
                  <a:gd name="T14" fmla="*/ 0 w 1137"/>
                  <a:gd name="T15" fmla="*/ 0 h 517"/>
                  <a:gd name="T16" fmla="*/ 0 w 1137"/>
                  <a:gd name="T17" fmla="*/ 0 h 517"/>
                  <a:gd name="T18" fmla="*/ 0 w 1137"/>
                  <a:gd name="T19" fmla="*/ 0 h 517"/>
                  <a:gd name="T20" fmla="*/ 0 w 1137"/>
                  <a:gd name="T21" fmla="*/ 0 h 517"/>
                  <a:gd name="T22" fmla="*/ 0 w 1137"/>
                  <a:gd name="T23" fmla="*/ 0 h 517"/>
                  <a:gd name="T24" fmla="*/ 0 w 1137"/>
                  <a:gd name="T25" fmla="*/ 0 h 517"/>
                  <a:gd name="T26" fmla="*/ 0 w 1137"/>
                  <a:gd name="T27" fmla="*/ 0 h 517"/>
                  <a:gd name="T28" fmla="*/ 0 w 1137"/>
                  <a:gd name="T29" fmla="*/ 0 h 517"/>
                  <a:gd name="T30" fmla="*/ 0 w 1137"/>
                  <a:gd name="T31" fmla="*/ 0 h 517"/>
                  <a:gd name="T32" fmla="*/ 0 w 1137"/>
                  <a:gd name="T33" fmla="*/ 0 h 517"/>
                  <a:gd name="T34" fmla="*/ 0 w 1137"/>
                  <a:gd name="T35" fmla="*/ 0 h 517"/>
                  <a:gd name="T36" fmla="*/ 0 w 1137"/>
                  <a:gd name="T37" fmla="*/ 0 h 517"/>
                  <a:gd name="T38" fmla="*/ 0 w 1137"/>
                  <a:gd name="T39" fmla="*/ 0 h 517"/>
                  <a:gd name="T40" fmla="*/ 0 w 1137"/>
                  <a:gd name="T41" fmla="*/ 0 h 517"/>
                  <a:gd name="T42" fmla="*/ 0 w 1137"/>
                  <a:gd name="T43" fmla="*/ 0 h 517"/>
                  <a:gd name="T44" fmla="*/ 0 w 1137"/>
                  <a:gd name="T45" fmla="*/ 0 h 517"/>
                  <a:gd name="T46" fmla="*/ 0 w 1137"/>
                  <a:gd name="T47" fmla="*/ 0 h 517"/>
                  <a:gd name="T48" fmla="*/ 0 w 1137"/>
                  <a:gd name="T49" fmla="*/ 0 h 517"/>
                  <a:gd name="T50" fmla="*/ 0 w 1137"/>
                  <a:gd name="T51" fmla="*/ 0 h 517"/>
                  <a:gd name="T52" fmla="*/ 0 w 1137"/>
                  <a:gd name="T53" fmla="*/ 0 h 517"/>
                  <a:gd name="T54" fmla="*/ 0 w 1137"/>
                  <a:gd name="T55" fmla="*/ 0 h 517"/>
                  <a:gd name="T56" fmla="*/ 0 w 1137"/>
                  <a:gd name="T57" fmla="*/ 0 h 517"/>
                  <a:gd name="T58" fmla="*/ 0 w 1137"/>
                  <a:gd name="T59" fmla="*/ 0 h 517"/>
                  <a:gd name="T60" fmla="*/ 0 w 1137"/>
                  <a:gd name="T61" fmla="*/ 0 h 517"/>
                  <a:gd name="T62" fmla="*/ 0 w 1137"/>
                  <a:gd name="T63" fmla="*/ 0 h 517"/>
                  <a:gd name="T64" fmla="*/ 0 w 1137"/>
                  <a:gd name="T65" fmla="*/ 0 h 517"/>
                  <a:gd name="T66" fmla="*/ 0 w 1137"/>
                  <a:gd name="T67" fmla="*/ 0 h 517"/>
                  <a:gd name="T68" fmla="*/ 0 w 1137"/>
                  <a:gd name="T69" fmla="*/ 0 h 517"/>
                  <a:gd name="T70" fmla="*/ 0 w 1137"/>
                  <a:gd name="T71" fmla="*/ 0 h 517"/>
                  <a:gd name="T72" fmla="*/ 0 w 1137"/>
                  <a:gd name="T73" fmla="*/ 0 h 517"/>
                  <a:gd name="T74" fmla="*/ 0 w 1137"/>
                  <a:gd name="T75" fmla="*/ 0 h 517"/>
                  <a:gd name="T76" fmla="*/ 0 w 1137"/>
                  <a:gd name="T77" fmla="*/ 0 h 517"/>
                  <a:gd name="T78" fmla="*/ 0 w 1137"/>
                  <a:gd name="T79" fmla="*/ 0 h 517"/>
                  <a:gd name="T80" fmla="*/ 0 w 1137"/>
                  <a:gd name="T81" fmla="*/ 0 h 517"/>
                  <a:gd name="T82" fmla="*/ 0 w 1137"/>
                  <a:gd name="T83" fmla="*/ 0 h 517"/>
                  <a:gd name="T84" fmla="*/ 0 w 1137"/>
                  <a:gd name="T85" fmla="*/ 0 h 517"/>
                  <a:gd name="T86" fmla="*/ 0 w 1137"/>
                  <a:gd name="T87" fmla="*/ 0 h 517"/>
                  <a:gd name="T88" fmla="*/ 0 w 1137"/>
                  <a:gd name="T89" fmla="*/ 0 h 517"/>
                  <a:gd name="T90" fmla="*/ 0 w 1137"/>
                  <a:gd name="T91" fmla="*/ 0 h 517"/>
                  <a:gd name="T92" fmla="*/ 0 w 1137"/>
                  <a:gd name="T93" fmla="*/ 0 h 517"/>
                  <a:gd name="T94" fmla="*/ 0 w 1137"/>
                  <a:gd name="T95" fmla="*/ 0 h 5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7" h="517">
                    <a:moveTo>
                      <a:pt x="188" y="415"/>
                    </a:moveTo>
                    <a:lnTo>
                      <a:pt x="218" y="390"/>
                    </a:lnTo>
                    <a:lnTo>
                      <a:pt x="247" y="366"/>
                    </a:lnTo>
                    <a:lnTo>
                      <a:pt x="273" y="344"/>
                    </a:lnTo>
                    <a:lnTo>
                      <a:pt x="298" y="324"/>
                    </a:lnTo>
                    <a:lnTo>
                      <a:pt x="322" y="307"/>
                    </a:lnTo>
                    <a:lnTo>
                      <a:pt x="345" y="291"/>
                    </a:lnTo>
                    <a:lnTo>
                      <a:pt x="367" y="277"/>
                    </a:lnTo>
                    <a:lnTo>
                      <a:pt x="388" y="265"/>
                    </a:lnTo>
                    <a:lnTo>
                      <a:pt x="408" y="255"/>
                    </a:lnTo>
                    <a:lnTo>
                      <a:pt x="429" y="247"/>
                    </a:lnTo>
                    <a:lnTo>
                      <a:pt x="448" y="240"/>
                    </a:lnTo>
                    <a:lnTo>
                      <a:pt x="468" y="234"/>
                    </a:lnTo>
                    <a:lnTo>
                      <a:pt x="488" y="230"/>
                    </a:lnTo>
                    <a:lnTo>
                      <a:pt x="508" y="227"/>
                    </a:lnTo>
                    <a:lnTo>
                      <a:pt x="529" y="226"/>
                    </a:lnTo>
                    <a:lnTo>
                      <a:pt x="550" y="225"/>
                    </a:lnTo>
                    <a:lnTo>
                      <a:pt x="562" y="226"/>
                    </a:lnTo>
                    <a:lnTo>
                      <a:pt x="573" y="227"/>
                    </a:lnTo>
                    <a:lnTo>
                      <a:pt x="586" y="228"/>
                    </a:lnTo>
                    <a:lnTo>
                      <a:pt x="598" y="230"/>
                    </a:lnTo>
                    <a:lnTo>
                      <a:pt x="623" y="236"/>
                    </a:lnTo>
                    <a:lnTo>
                      <a:pt x="649" y="244"/>
                    </a:lnTo>
                    <a:lnTo>
                      <a:pt x="675" y="254"/>
                    </a:lnTo>
                    <a:lnTo>
                      <a:pt x="701" y="266"/>
                    </a:lnTo>
                    <a:lnTo>
                      <a:pt x="726" y="280"/>
                    </a:lnTo>
                    <a:lnTo>
                      <a:pt x="752" y="295"/>
                    </a:lnTo>
                    <a:lnTo>
                      <a:pt x="778" y="312"/>
                    </a:lnTo>
                    <a:lnTo>
                      <a:pt x="803" y="331"/>
                    </a:lnTo>
                    <a:lnTo>
                      <a:pt x="827" y="350"/>
                    </a:lnTo>
                    <a:lnTo>
                      <a:pt x="850" y="372"/>
                    </a:lnTo>
                    <a:lnTo>
                      <a:pt x="872" y="394"/>
                    </a:lnTo>
                    <a:lnTo>
                      <a:pt x="893" y="417"/>
                    </a:lnTo>
                    <a:lnTo>
                      <a:pt x="913" y="441"/>
                    </a:lnTo>
                    <a:lnTo>
                      <a:pt x="930" y="466"/>
                    </a:lnTo>
                    <a:lnTo>
                      <a:pt x="937" y="475"/>
                    </a:lnTo>
                    <a:lnTo>
                      <a:pt x="945" y="484"/>
                    </a:lnTo>
                    <a:lnTo>
                      <a:pt x="953" y="492"/>
                    </a:lnTo>
                    <a:lnTo>
                      <a:pt x="962" y="498"/>
                    </a:lnTo>
                    <a:lnTo>
                      <a:pt x="972" y="503"/>
                    </a:lnTo>
                    <a:lnTo>
                      <a:pt x="981" y="508"/>
                    </a:lnTo>
                    <a:lnTo>
                      <a:pt x="991" y="512"/>
                    </a:lnTo>
                    <a:lnTo>
                      <a:pt x="1002" y="515"/>
                    </a:lnTo>
                    <a:lnTo>
                      <a:pt x="1013" y="516"/>
                    </a:lnTo>
                    <a:lnTo>
                      <a:pt x="1023" y="517"/>
                    </a:lnTo>
                    <a:lnTo>
                      <a:pt x="1035" y="517"/>
                    </a:lnTo>
                    <a:lnTo>
                      <a:pt x="1045" y="515"/>
                    </a:lnTo>
                    <a:lnTo>
                      <a:pt x="1056" y="513"/>
                    </a:lnTo>
                    <a:lnTo>
                      <a:pt x="1067" y="508"/>
                    </a:lnTo>
                    <a:lnTo>
                      <a:pt x="1077" y="503"/>
                    </a:lnTo>
                    <a:lnTo>
                      <a:pt x="1087" y="498"/>
                    </a:lnTo>
                    <a:lnTo>
                      <a:pt x="1096" y="491"/>
                    </a:lnTo>
                    <a:lnTo>
                      <a:pt x="1105" y="484"/>
                    </a:lnTo>
                    <a:lnTo>
                      <a:pt x="1112" y="474"/>
                    </a:lnTo>
                    <a:lnTo>
                      <a:pt x="1118" y="466"/>
                    </a:lnTo>
                    <a:lnTo>
                      <a:pt x="1124" y="457"/>
                    </a:lnTo>
                    <a:lnTo>
                      <a:pt x="1129" y="446"/>
                    </a:lnTo>
                    <a:lnTo>
                      <a:pt x="1132" y="436"/>
                    </a:lnTo>
                    <a:lnTo>
                      <a:pt x="1135" y="426"/>
                    </a:lnTo>
                    <a:lnTo>
                      <a:pt x="1136" y="415"/>
                    </a:lnTo>
                    <a:lnTo>
                      <a:pt x="1137" y="404"/>
                    </a:lnTo>
                    <a:lnTo>
                      <a:pt x="1137" y="394"/>
                    </a:lnTo>
                    <a:lnTo>
                      <a:pt x="1135" y="382"/>
                    </a:lnTo>
                    <a:lnTo>
                      <a:pt x="1133" y="372"/>
                    </a:lnTo>
                    <a:lnTo>
                      <a:pt x="1129" y="362"/>
                    </a:lnTo>
                    <a:lnTo>
                      <a:pt x="1124" y="351"/>
                    </a:lnTo>
                    <a:lnTo>
                      <a:pt x="1118" y="341"/>
                    </a:lnTo>
                    <a:lnTo>
                      <a:pt x="1105" y="322"/>
                    </a:lnTo>
                    <a:lnTo>
                      <a:pt x="1092" y="304"/>
                    </a:lnTo>
                    <a:lnTo>
                      <a:pt x="1078" y="286"/>
                    </a:lnTo>
                    <a:lnTo>
                      <a:pt x="1064" y="269"/>
                    </a:lnTo>
                    <a:lnTo>
                      <a:pt x="1048" y="252"/>
                    </a:lnTo>
                    <a:lnTo>
                      <a:pt x="1033" y="234"/>
                    </a:lnTo>
                    <a:lnTo>
                      <a:pt x="1017" y="219"/>
                    </a:lnTo>
                    <a:lnTo>
                      <a:pt x="1001" y="202"/>
                    </a:lnTo>
                    <a:lnTo>
                      <a:pt x="984" y="188"/>
                    </a:lnTo>
                    <a:lnTo>
                      <a:pt x="967" y="172"/>
                    </a:lnTo>
                    <a:lnTo>
                      <a:pt x="950" y="158"/>
                    </a:lnTo>
                    <a:lnTo>
                      <a:pt x="932" y="144"/>
                    </a:lnTo>
                    <a:lnTo>
                      <a:pt x="896" y="119"/>
                    </a:lnTo>
                    <a:lnTo>
                      <a:pt x="859" y="95"/>
                    </a:lnTo>
                    <a:lnTo>
                      <a:pt x="840" y="83"/>
                    </a:lnTo>
                    <a:lnTo>
                      <a:pt x="821" y="73"/>
                    </a:lnTo>
                    <a:lnTo>
                      <a:pt x="802" y="64"/>
                    </a:lnTo>
                    <a:lnTo>
                      <a:pt x="782" y="55"/>
                    </a:lnTo>
                    <a:lnTo>
                      <a:pt x="763" y="46"/>
                    </a:lnTo>
                    <a:lnTo>
                      <a:pt x="743" y="38"/>
                    </a:lnTo>
                    <a:lnTo>
                      <a:pt x="723" y="31"/>
                    </a:lnTo>
                    <a:lnTo>
                      <a:pt x="704" y="25"/>
                    </a:lnTo>
                    <a:lnTo>
                      <a:pt x="685" y="18"/>
                    </a:lnTo>
                    <a:lnTo>
                      <a:pt x="665" y="14"/>
                    </a:lnTo>
                    <a:lnTo>
                      <a:pt x="646" y="9"/>
                    </a:lnTo>
                    <a:lnTo>
                      <a:pt x="626" y="6"/>
                    </a:lnTo>
                    <a:lnTo>
                      <a:pt x="607" y="3"/>
                    </a:lnTo>
                    <a:lnTo>
                      <a:pt x="588" y="1"/>
                    </a:lnTo>
                    <a:lnTo>
                      <a:pt x="568" y="0"/>
                    </a:lnTo>
                    <a:lnTo>
                      <a:pt x="550" y="0"/>
                    </a:lnTo>
                    <a:lnTo>
                      <a:pt x="513" y="1"/>
                    </a:lnTo>
                    <a:lnTo>
                      <a:pt x="478" y="4"/>
                    </a:lnTo>
                    <a:lnTo>
                      <a:pt x="445" y="8"/>
                    </a:lnTo>
                    <a:lnTo>
                      <a:pt x="412" y="15"/>
                    </a:lnTo>
                    <a:lnTo>
                      <a:pt x="380" y="25"/>
                    </a:lnTo>
                    <a:lnTo>
                      <a:pt x="349" y="35"/>
                    </a:lnTo>
                    <a:lnTo>
                      <a:pt x="319" y="47"/>
                    </a:lnTo>
                    <a:lnTo>
                      <a:pt x="289" y="62"/>
                    </a:lnTo>
                    <a:lnTo>
                      <a:pt x="258" y="78"/>
                    </a:lnTo>
                    <a:lnTo>
                      <a:pt x="228" y="97"/>
                    </a:lnTo>
                    <a:lnTo>
                      <a:pt x="198" y="118"/>
                    </a:lnTo>
                    <a:lnTo>
                      <a:pt x="168" y="139"/>
                    </a:lnTo>
                    <a:lnTo>
                      <a:pt x="136" y="163"/>
                    </a:lnTo>
                    <a:lnTo>
                      <a:pt x="104" y="189"/>
                    </a:lnTo>
                    <a:lnTo>
                      <a:pt x="72" y="217"/>
                    </a:lnTo>
                    <a:lnTo>
                      <a:pt x="38" y="247"/>
                    </a:lnTo>
                    <a:lnTo>
                      <a:pt x="30" y="255"/>
                    </a:lnTo>
                    <a:lnTo>
                      <a:pt x="22" y="264"/>
                    </a:lnTo>
                    <a:lnTo>
                      <a:pt x="16" y="274"/>
                    </a:lnTo>
                    <a:lnTo>
                      <a:pt x="11" y="283"/>
                    </a:lnTo>
                    <a:lnTo>
                      <a:pt x="7" y="293"/>
                    </a:lnTo>
                    <a:lnTo>
                      <a:pt x="4" y="304"/>
                    </a:lnTo>
                    <a:lnTo>
                      <a:pt x="2" y="314"/>
                    </a:lnTo>
                    <a:lnTo>
                      <a:pt x="0" y="325"/>
                    </a:lnTo>
                    <a:lnTo>
                      <a:pt x="0" y="336"/>
                    </a:lnTo>
                    <a:lnTo>
                      <a:pt x="1" y="347"/>
                    </a:lnTo>
                    <a:lnTo>
                      <a:pt x="3" y="357"/>
                    </a:lnTo>
                    <a:lnTo>
                      <a:pt x="6" y="368"/>
                    </a:lnTo>
                    <a:lnTo>
                      <a:pt x="10" y="378"/>
                    </a:lnTo>
                    <a:lnTo>
                      <a:pt x="15" y="388"/>
                    </a:lnTo>
                    <a:lnTo>
                      <a:pt x="21" y="398"/>
                    </a:lnTo>
                    <a:lnTo>
                      <a:pt x="29" y="407"/>
                    </a:lnTo>
                    <a:lnTo>
                      <a:pt x="37" y="415"/>
                    </a:lnTo>
                    <a:lnTo>
                      <a:pt x="45" y="423"/>
                    </a:lnTo>
                    <a:lnTo>
                      <a:pt x="54" y="429"/>
                    </a:lnTo>
                    <a:lnTo>
                      <a:pt x="65" y="434"/>
                    </a:lnTo>
                    <a:lnTo>
                      <a:pt x="74" y="438"/>
                    </a:lnTo>
                    <a:lnTo>
                      <a:pt x="84" y="441"/>
                    </a:lnTo>
                    <a:lnTo>
                      <a:pt x="96" y="443"/>
                    </a:lnTo>
                    <a:lnTo>
                      <a:pt x="106" y="444"/>
                    </a:lnTo>
                    <a:lnTo>
                      <a:pt x="117" y="444"/>
                    </a:lnTo>
                    <a:lnTo>
                      <a:pt x="128" y="443"/>
                    </a:lnTo>
                    <a:lnTo>
                      <a:pt x="138" y="441"/>
                    </a:lnTo>
                    <a:lnTo>
                      <a:pt x="149" y="438"/>
                    </a:lnTo>
                    <a:lnTo>
                      <a:pt x="160" y="434"/>
                    </a:lnTo>
                    <a:lnTo>
                      <a:pt x="169" y="430"/>
                    </a:lnTo>
                    <a:lnTo>
                      <a:pt x="178" y="424"/>
                    </a:lnTo>
                    <a:lnTo>
                      <a:pt x="188" y="415"/>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0" name="Freeform 1178">
                <a:extLst>
                  <a:ext uri="{FF2B5EF4-FFF2-40B4-BE49-F238E27FC236}">
                    <a16:creationId xmlns:a16="http://schemas.microsoft.com/office/drawing/2014/main" id="{9C18EF1A-89CB-4C81-9C95-CF8B286A32BE}"/>
                  </a:ext>
                </a:extLst>
              </p:cNvPr>
              <p:cNvSpPr>
                <a:spLocks/>
              </p:cNvSpPr>
              <p:nvPr/>
            </p:nvSpPr>
            <p:spPr bwMode="auto">
              <a:xfrm>
                <a:off x="3650" y="2963"/>
                <a:ext cx="15" cy="48"/>
              </a:xfrm>
              <a:custGeom>
                <a:avLst/>
                <a:gdLst>
                  <a:gd name="T0" fmla="*/ 0 w 226"/>
                  <a:gd name="T1" fmla="*/ 0 h 717"/>
                  <a:gd name="T2" fmla="*/ 0 w 226"/>
                  <a:gd name="T3" fmla="*/ 0 h 717"/>
                  <a:gd name="T4" fmla="*/ 0 w 226"/>
                  <a:gd name="T5" fmla="*/ 0 h 717"/>
                  <a:gd name="T6" fmla="*/ 0 w 226"/>
                  <a:gd name="T7" fmla="*/ 0 h 717"/>
                  <a:gd name="T8" fmla="*/ 0 w 226"/>
                  <a:gd name="T9" fmla="*/ 0 h 717"/>
                  <a:gd name="T10" fmla="*/ 0 w 226"/>
                  <a:gd name="T11" fmla="*/ 0 h 717"/>
                  <a:gd name="T12" fmla="*/ 0 w 226"/>
                  <a:gd name="T13" fmla="*/ 0 h 717"/>
                  <a:gd name="T14" fmla="*/ 0 w 226"/>
                  <a:gd name="T15" fmla="*/ 0 h 717"/>
                  <a:gd name="T16" fmla="*/ 0 w 226"/>
                  <a:gd name="T17" fmla="*/ 0 h 717"/>
                  <a:gd name="T18" fmla="*/ 0 w 226"/>
                  <a:gd name="T19" fmla="*/ 0 h 717"/>
                  <a:gd name="T20" fmla="*/ 0 w 226"/>
                  <a:gd name="T21" fmla="*/ 0 h 717"/>
                  <a:gd name="T22" fmla="*/ 0 w 226"/>
                  <a:gd name="T23" fmla="*/ 0 h 717"/>
                  <a:gd name="T24" fmla="*/ 0 w 226"/>
                  <a:gd name="T25" fmla="*/ 0 h 717"/>
                  <a:gd name="T26" fmla="*/ 0 w 226"/>
                  <a:gd name="T27" fmla="*/ 0 h 717"/>
                  <a:gd name="T28" fmla="*/ 0 w 226"/>
                  <a:gd name="T29" fmla="*/ 0 h 717"/>
                  <a:gd name="T30" fmla="*/ 0 w 226"/>
                  <a:gd name="T31" fmla="*/ 0 h 717"/>
                  <a:gd name="T32" fmla="*/ 0 w 226"/>
                  <a:gd name="T33" fmla="*/ 0 h 717"/>
                  <a:gd name="T34" fmla="*/ 0 w 226"/>
                  <a:gd name="T35" fmla="*/ 0 h 717"/>
                  <a:gd name="T36" fmla="*/ 0 w 226"/>
                  <a:gd name="T37" fmla="*/ 0 h 717"/>
                  <a:gd name="T38" fmla="*/ 0 w 226"/>
                  <a:gd name="T39" fmla="*/ 0 h 717"/>
                  <a:gd name="T40" fmla="*/ 0 w 226"/>
                  <a:gd name="T41" fmla="*/ 0 h 717"/>
                  <a:gd name="T42" fmla="*/ 0 w 226"/>
                  <a:gd name="T43" fmla="*/ 0 h 717"/>
                  <a:gd name="T44" fmla="*/ 0 w 226"/>
                  <a:gd name="T45" fmla="*/ 0 h 717"/>
                  <a:gd name="T46" fmla="*/ 0 w 226"/>
                  <a:gd name="T47" fmla="*/ 0 h 717"/>
                  <a:gd name="T48" fmla="*/ 0 w 226"/>
                  <a:gd name="T49" fmla="*/ 0 h 717"/>
                  <a:gd name="T50" fmla="*/ 0 w 226"/>
                  <a:gd name="T51" fmla="*/ 0 h 717"/>
                  <a:gd name="T52" fmla="*/ 0 w 226"/>
                  <a:gd name="T53" fmla="*/ 0 h 717"/>
                  <a:gd name="T54" fmla="*/ 0 w 226"/>
                  <a:gd name="T55" fmla="*/ 0 h 717"/>
                  <a:gd name="T56" fmla="*/ 0 w 226"/>
                  <a:gd name="T57" fmla="*/ 0 h 717"/>
                  <a:gd name="T58" fmla="*/ 0 w 226"/>
                  <a:gd name="T59" fmla="*/ 0 h 717"/>
                  <a:gd name="T60" fmla="*/ 0 w 226"/>
                  <a:gd name="T61" fmla="*/ 0 h 717"/>
                  <a:gd name="T62" fmla="*/ 0 w 226"/>
                  <a:gd name="T63" fmla="*/ 0 h 717"/>
                  <a:gd name="T64" fmla="*/ 0 w 226"/>
                  <a:gd name="T65" fmla="*/ 0 h 7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717">
                    <a:moveTo>
                      <a:pt x="0" y="112"/>
                    </a:moveTo>
                    <a:lnTo>
                      <a:pt x="1" y="605"/>
                    </a:lnTo>
                    <a:lnTo>
                      <a:pt x="1" y="616"/>
                    </a:lnTo>
                    <a:lnTo>
                      <a:pt x="3" y="627"/>
                    </a:lnTo>
                    <a:lnTo>
                      <a:pt x="6" y="638"/>
                    </a:lnTo>
                    <a:lnTo>
                      <a:pt x="9" y="648"/>
                    </a:lnTo>
                    <a:lnTo>
                      <a:pt x="14" y="658"/>
                    </a:lnTo>
                    <a:lnTo>
                      <a:pt x="20" y="668"/>
                    </a:lnTo>
                    <a:lnTo>
                      <a:pt x="27" y="676"/>
                    </a:lnTo>
                    <a:lnTo>
                      <a:pt x="34" y="684"/>
                    </a:lnTo>
                    <a:lnTo>
                      <a:pt x="42" y="691"/>
                    </a:lnTo>
                    <a:lnTo>
                      <a:pt x="51" y="698"/>
                    </a:lnTo>
                    <a:lnTo>
                      <a:pt x="60" y="704"/>
                    </a:lnTo>
                    <a:lnTo>
                      <a:pt x="70" y="708"/>
                    </a:lnTo>
                    <a:lnTo>
                      <a:pt x="81" y="712"/>
                    </a:lnTo>
                    <a:lnTo>
                      <a:pt x="91" y="715"/>
                    </a:lnTo>
                    <a:lnTo>
                      <a:pt x="102" y="717"/>
                    </a:lnTo>
                    <a:lnTo>
                      <a:pt x="114" y="717"/>
                    </a:lnTo>
                    <a:lnTo>
                      <a:pt x="125" y="716"/>
                    </a:lnTo>
                    <a:lnTo>
                      <a:pt x="136" y="715"/>
                    </a:lnTo>
                    <a:lnTo>
                      <a:pt x="148" y="712"/>
                    </a:lnTo>
                    <a:lnTo>
                      <a:pt x="158" y="708"/>
                    </a:lnTo>
                    <a:lnTo>
                      <a:pt x="167" y="704"/>
                    </a:lnTo>
                    <a:lnTo>
                      <a:pt x="177" y="698"/>
                    </a:lnTo>
                    <a:lnTo>
                      <a:pt x="185" y="691"/>
                    </a:lnTo>
                    <a:lnTo>
                      <a:pt x="193" y="684"/>
                    </a:lnTo>
                    <a:lnTo>
                      <a:pt x="201" y="676"/>
                    </a:lnTo>
                    <a:lnTo>
                      <a:pt x="208" y="668"/>
                    </a:lnTo>
                    <a:lnTo>
                      <a:pt x="213" y="658"/>
                    </a:lnTo>
                    <a:lnTo>
                      <a:pt x="218" y="648"/>
                    </a:lnTo>
                    <a:lnTo>
                      <a:pt x="221" y="638"/>
                    </a:lnTo>
                    <a:lnTo>
                      <a:pt x="224" y="627"/>
                    </a:lnTo>
                    <a:lnTo>
                      <a:pt x="226" y="616"/>
                    </a:lnTo>
                    <a:lnTo>
                      <a:pt x="226" y="605"/>
                    </a:lnTo>
                    <a:lnTo>
                      <a:pt x="226" y="112"/>
                    </a:lnTo>
                    <a:lnTo>
                      <a:pt x="225" y="101"/>
                    </a:lnTo>
                    <a:lnTo>
                      <a:pt x="224" y="90"/>
                    </a:lnTo>
                    <a:lnTo>
                      <a:pt x="221" y="78"/>
                    </a:lnTo>
                    <a:lnTo>
                      <a:pt x="217" y="68"/>
                    </a:lnTo>
                    <a:lnTo>
                      <a:pt x="213" y="59"/>
                    </a:lnTo>
                    <a:lnTo>
                      <a:pt x="207" y="49"/>
                    </a:lnTo>
                    <a:lnTo>
                      <a:pt x="201" y="40"/>
                    </a:lnTo>
                    <a:lnTo>
                      <a:pt x="193" y="33"/>
                    </a:lnTo>
                    <a:lnTo>
                      <a:pt x="185" y="26"/>
                    </a:lnTo>
                    <a:lnTo>
                      <a:pt x="177" y="18"/>
                    </a:lnTo>
                    <a:lnTo>
                      <a:pt x="167" y="13"/>
                    </a:lnTo>
                    <a:lnTo>
                      <a:pt x="157" y="8"/>
                    </a:lnTo>
                    <a:lnTo>
                      <a:pt x="147" y="5"/>
                    </a:lnTo>
                    <a:lnTo>
                      <a:pt x="136" y="2"/>
                    </a:lnTo>
                    <a:lnTo>
                      <a:pt x="125" y="0"/>
                    </a:lnTo>
                    <a:lnTo>
                      <a:pt x="114" y="0"/>
                    </a:lnTo>
                    <a:lnTo>
                      <a:pt x="101" y="0"/>
                    </a:lnTo>
                    <a:lnTo>
                      <a:pt x="90" y="2"/>
                    </a:lnTo>
                    <a:lnTo>
                      <a:pt x="80" y="5"/>
                    </a:lnTo>
                    <a:lnTo>
                      <a:pt x="69" y="8"/>
                    </a:lnTo>
                    <a:lnTo>
                      <a:pt x="59" y="13"/>
                    </a:lnTo>
                    <a:lnTo>
                      <a:pt x="50" y="18"/>
                    </a:lnTo>
                    <a:lnTo>
                      <a:pt x="41" y="26"/>
                    </a:lnTo>
                    <a:lnTo>
                      <a:pt x="33" y="33"/>
                    </a:lnTo>
                    <a:lnTo>
                      <a:pt x="26" y="41"/>
                    </a:lnTo>
                    <a:lnTo>
                      <a:pt x="20" y="49"/>
                    </a:lnTo>
                    <a:lnTo>
                      <a:pt x="13" y="59"/>
                    </a:lnTo>
                    <a:lnTo>
                      <a:pt x="9" y="68"/>
                    </a:lnTo>
                    <a:lnTo>
                      <a:pt x="5" y="79"/>
                    </a:lnTo>
                    <a:lnTo>
                      <a:pt x="3" y="90"/>
                    </a:lnTo>
                    <a:lnTo>
                      <a:pt x="1" y="101"/>
                    </a:lnTo>
                    <a:lnTo>
                      <a:pt x="0" y="112"/>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1" name="Freeform 1179">
                <a:extLst>
                  <a:ext uri="{FF2B5EF4-FFF2-40B4-BE49-F238E27FC236}">
                    <a16:creationId xmlns:a16="http://schemas.microsoft.com/office/drawing/2014/main" id="{3A25CFDA-A617-494A-8265-797345285606}"/>
                  </a:ext>
                </a:extLst>
              </p:cNvPr>
              <p:cNvSpPr>
                <a:spLocks/>
              </p:cNvSpPr>
              <p:nvPr/>
            </p:nvSpPr>
            <p:spPr bwMode="auto">
              <a:xfrm>
                <a:off x="3486" y="3298"/>
                <a:ext cx="55" cy="54"/>
              </a:xfrm>
              <a:custGeom>
                <a:avLst/>
                <a:gdLst>
                  <a:gd name="T0" fmla="*/ 0 w 817"/>
                  <a:gd name="T1" fmla="*/ 0 h 818"/>
                  <a:gd name="T2" fmla="*/ 0 w 817"/>
                  <a:gd name="T3" fmla="*/ 0 h 818"/>
                  <a:gd name="T4" fmla="*/ 0 w 817"/>
                  <a:gd name="T5" fmla="*/ 0 h 818"/>
                  <a:gd name="T6" fmla="*/ 0 w 817"/>
                  <a:gd name="T7" fmla="*/ 0 h 818"/>
                  <a:gd name="T8" fmla="*/ 0 w 817"/>
                  <a:gd name="T9" fmla="*/ 0 h 818"/>
                  <a:gd name="T10" fmla="*/ 0 w 817"/>
                  <a:gd name="T11" fmla="*/ 0 h 818"/>
                  <a:gd name="T12" fmla="*/ 0 w 817"/>
                  <a:gd name="T13" fmla="*/ 0 h 818"/>
                  <a:gd name="T14" fmla="*/ 0 w 817"/>
                  <a:gd name="T15" fmla="*/ 0 h 818"/>
                  <a:gd name="T16" fmla="*/ 0 w 817"/>
                  <a:gd name="T17" fmla="*/ 0 h 818"/>
                  <a:gd name="T18" fmla="*/ 0 w 817"/>
                  <a:gd name="T19" fmla="*/ 0 h 818"/>
                  <a:gd name="T20" fmla="*/ 0 w 817"/>
                  <a:gd name="T21" fmla="*/ 0 h 818"/>
                  <a:gd name="T22" fmla="*/ 0 w 817"/>
                  <a:gd name="T23" fmla="*/ 0 h 818"/>
                  <a:gd name="T24" fmla="*/ 0 w 817"/>
                  <a:gd name="T25" fmla="*/ 0 h 818"/>
                  <a:gd name="T26" fmla="*/ 0 w 817"/>
                  <a:gd name="T27" fmla="*/ 0 h 818"/>
                  <a:gd name="T28" fmla="*/ 0 w 817"/>
                  <a:gd name="T29" fmla="*/ 0 h 818"/>
                  <a:gd name="T30" fmla="*/ 0 w 817"/>
                  <a:gd name="T31" fmla="*/ 0 h 818"/>
                  <a:gd name="T32" fmla="*/ 0 w 817"/>
                  <a:gd name="T33" fmla="*/ 0 h 818"/>
                  <a:gd name="T34" fmla="*/ 0 w 817"/>
                  <a:gd name="T35" fmla="*/ 0 h 818"/>
                  <a:gd name="T36" fmla="*/ 0 w 817"/>
                  <a:gd name="T37" fmla="*/ 0 h 818"/>
                  <a:gd name="T38" fmla="*/ 0 w 817"/>
                  <a:gd name="T39" fmla="*/ 0 h 818"/>
                  <a:gd name="T40" fmla="*/ 0 w 817"/>
                  <a:gd name="T41" fmla="*/ 0 h 818"/>
                  <a:gd name="T42" fmla="*/ 0 w 817"/>
                  <a:gd name="T43" fmla="*/ 0 h 818"/>
                  <a:gd name="T44" fmla="*/ 0 w 817"/>
                  <a:gd name="T45" fmla="*/ 0 h 818"/>
                  <a:gd name="T46" fmla="*/ 0 w 817"/>
                  <a:gd name="T47" fmla="*/ 0 h 818"/>
                  <a:gd name="T48" fmla="*/ 0 w 817"/>
                  <a:gd name="T49" fmla="*/ 0 h 818"/>
                  <a:gd name="T50" fmla="*/ 0 w 817"/>
                  <a:gd name="T51" fmla="*/ 0 h 818"/>
                  <a:gd name="T52" fmla="*/ 0 w 817"/>
                  <a:gd name="T53" fmla="*/ 0 h 818"/>
                  <a:gd name="T54" fmla="*/ 0 w 817"/>
                  <a:gd name="T55" fmla="*/ 0 h 818"/>
                  <a:gd name="T56" fmla="*/ 0 w 817"/>
                  <a:gd name="T57" fmla="*/ 0 h 818"/>
                  <a:gd name="T58" fmla="*/ 0 w 817"/>
                  <a:gd name="T59" fmla="*/ 0 h 818"/>
                  <a:gd name="T60" fmla="*/ 0 w 817"/>
                  <a:gd name="T61" fmla="*/ 0 h 818"/>
                  <a:gd name="T62" fmla="*/ 0 w 817"/>
                  <a:gd name="T63" fmla="*/ 0 h 818"/>
                  <a:gd name="T64" fmla="*/ 0 w 817"/>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7" h="818">
                    <a:moveTo>
                      <a:pt x="233" y="41"/>
                    </a:moveTo>
                    <a:lnTo>
                      <a:pt x="222" y="31"/>
                    </a:lnTo>
                    <a:lnTo>
                      <a:pt x="211" y="23"/>
                    </a:lnTo>
                    <a:lnTo>
                      <a:pt x="200" y="16"/>
                    </a:lnTo>
                    <a:lnTo>
                      <a:pt x="187" y="11"/>
                    </a:lnTo>
                    <a:lnTo>
                      <a:pt x="175" y="7"/>
                    </a:lnTo>
                    <a:lnTo>
                      <a:pt x="162" y="3"/>
                    </a:lnTo>
                    <a:lnTo>
                      <a:pt x="149" y="1"/>
                    </a:lnTo>
                    <a:lnTo>
                      <a:pt x="136" y="0"/>
                    </a:lnTo>
                    <a:lnTo>
                      <a:pt x="123" y="1"/>
                    </a:lnTo>
                    <a:lnTo>
                      <a:pt x="110" y="3"/>
                    </a:lnTo>
                    <a:lnTo>
                      <a:pt x="97" y="7"/>
                    </a:lnTo>
                    <a:lnTo>
                      <a:pt x="85" y="11"/>
                    </a:lnTo>
                    <a:lnTo>
                      <a:pt x="72" y="16"/>
                    </a:lnTo>
                    <a:lnTo>
                      <a:pt x="61" y="23"/>
                    </a:lnTo>
                    <a:lnTo>
                      <a:pt x="50" y="31"/>
                    </a:lnTo>
                    <a:lnTo>
                      <a:pt x="39" y="41"/>
                    </a:lnTo>
                    <a:lnTo>
                      <a:pt x="30" y="51"/>
                    </a:lnTo>
                    <a:lnTo>
                      <a:pt x="22" y="61"/>
                    </a:lnTo>
                    <a:lnTo>
                      <a:pt x="15" y="74"/>
                    </a:lnTo>
                    <a:lnTo>
                      <a:pt x="9" y="85"/>
                    </a:lnTo>
                    <a:lnTo>
                      <a:pt x="5" y="98"/>
                    </a:lnTo>
                    <a:lnTo>
                      <a:pt x="2" y="111"/>
                    </a:lnTo>
                    <a:lnTo>
                      <a:pt x="0" y="123"/>
                    </a:lnTo>
                    <a:lnTo>
                      <a:pt x="0" y="137"/>
                    </a:lnTo>
                    <a:lnTo>
                      <a:pt x="0" y="150"/>
                    </a:lnTo>
                    <a:lnTo>
                      <a:pt x="2" y="163"/>
                    </a:lnTo>
                    <a:lnTo>
                      <a:pt x="5" y="175"/>
                    </a:lnTo>
                    <a:lnTo>
                      <a:pt x="9" y="188"/>
                    </a:lnTo>
                    <a:lnTo>
                      <a:pt x="15" y="200"/>
                    </a:lnTo>
                    <a:lnTo>
                      <a:pt x="22" y="211"/>
                    </a:lnTo>
                    <a:lnTo>
                      <a:pt x="30" y="223"/>
                    </a:lnTo>
                    <a:lnTo>
                      <a:pt x="39" y="233"/>
                    </a:lnTo>
                    <a:lnTo>
                      <a:pt x="584" y="778"/>
                    </a:lnTo>
                    <a:lnTo>
                      <a:pt x="595" y="787"/>
                    </a:lnTo>
                    <a:lnTo>
                      <a:pt x="606" y="796"/>
                    </a:lnTo>
                    <a:lnTo>
                      <a:pt x="617" y="803"/>
                    </a:lnTo>
                    <a:lnTo>
                      <a:pt x="630" y="808"/>
                    </a:lnTo>
                    <a:lnTo>
                      <a:pt x="642" y="812"/>
                    </a:lnTo>
                    <a:lnTo>
                      <a:pt x="654" y="815"/>
                    </a:lnTo>
                    <a:lnTo>
                      <a:pt x="668" y="817"/>
                    </a:lnTo>
                    <a:lnTo>
                      <a:pt x="681" y="818"/>
                    </a:lnTo>
                    <a:lnTo>
                      <a:pt x="694" y="817"/>
                    </a:lnTo>
                    <a:lnTo>
                      <a:pt x="707" y="815"/>
                    </a:lnTo>
                    <a:lnTo>
                      <a:pt x="720" y="812"/>
                    </a:lnTo>
                    <a:lnTo>
                      <a:pt x="732" y="808"/>
                    </a:lnTo>
                    <a:lnTo>
                      <a:pt x="744" y="803"/>
                    </a:lnTo>
                    <a:lnTo>
                      <a:pt x="756" y="796"/>
                    </a:lnTo>
                    <a:lnTo>
                      <a:pt x="767" y="787"/>
                    </a:lnTo>
                    <a:lnTo>
                      <a:pt x="778" y="778"/>
                    </a:lnTo>
                    <a:lnTo>
                      <a:pt x="787" y="768"/>
                    </a:lnTo>
                    <a:lnTo>
                      <a:pt x="795" y="756"/>
                    </a:lnTo>
                    <a:lnTo>
                      <a:pt x="801" y="745"/>
                    </a:lnTo>
                    <a:lnTo>
                      <a:pt x="808" y="734"/>
                    </a:lnTo>
                    <a:lnTo>
                      <a:pt x="812" y="721"/>
                    </a:lnTo>
                    <a:lnTo>
                      <a:pt x="815" y="708"/>
                    </a:lnTo>
                    <a:lnTo>
                      <a:pt x="817" y="695"/>
                    </a:lnTo>
                    <a:lnTo>
                      <a:pt x="817" y="682"/>
                    </a:lnTo>
                    <a:lnTo>
                      <a:pt x="817" y="668"/>
                    </a:lnTo>
                    <a:lnTo>
                      <a:pt x="815" y="656"/>
                    </a:lnTo>
                    <a:lnTo>
                      <a:pt x="812" y="643"/>
                    </a:lnTo>
                    <a:lnTo>
                      <a:pt x="808" y="630"/>
                    </a:lnTo>
                    <a:lnTo>
                      <a:pt x="801" y="619"/>
                    </a:lnTo>
                    <a:lnTo>
                      <a:pt x="795" y="606"/>
                    </a:lnTo>
                    <a:lnTo>
                      <a:pt x="787" y="596"/>
                    </a:lnTo>
                    <a:lnTo>
                      <a:pt x="778" y="586"/>
                    </a:lnTo>
                    <a:lnTo>
                      <a:pt x="233" y="41"/>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2" name="Freeform 1180">
                <a:extLst>
                  <a:ext uri="{FF2B5EF4-FFF2-40B4-BE49-F238E27FC236}">
                    <a16:creationId xmlns:a16="http://schemas.microsoft.com/office/drawing/2014/main" id="{52FD15A2-071C-43A7-A81A-FF00FCAD611D}"/>
                  </a:ext>
                </a:extLst>
              </p:cNvPr>
              <p:cNvSpPr>
                <a:spLocks/>
              </p:cNvSpPr>
              <p:nvPr/>
            </p:nvSpPr>
            <p:spPr bwMode="auto">
              <a:xfrm>
                <a:off x="3509" y="3274"/>
                <a:ext cx="54" cy="55"/>
              </a:xfrm>
              <a:custGeom>
                <a:avLst/>
                <a:gdLst>
                  <a:gd name="T0" fmla="*/ 0 w 817"/>
                  <a:gd name="T1" fmla="*/ 0 h 818"/>
                  <a:gd name="T2" fmla="*/ 0 w 817"/>
                  <a:gd name="T3" fmla="*/ 0 h 818"/>
                  <a:gd name="T4" fmla="*/ 0 w 817"/>
                  <a:gd name="T5" fmla="*/ 0 h 818"/>
                  <a:gd name="T6" fmla="*/ 0 w 817"/>
                  <a:gd name="T7" fmla="*/ 0 h 818"/>
                  <a:gd name="T8" fmla="*/ 0 w 817"/>
                  <a:gd name="T9" fmla="*/ 0 h 818"/>
                  <a:gd name="T10" fmla="*/ 0 w 817"/>
                  <a:gd name="T11" fmla="*/ 0 h 818"/>
                  <a:gd name="T12" fmla="*/ 0 w 817"/>
                  <a:gd name="T13" fmla="*/ 0 h 818"/>
                  <a:gd name="T14" fmla="*/ 0 w 817"/>
                  <a:gd name="T15" fmla="*/ 0 h 818"/>
                  <a:gd name="T16" fmla="*/ 0 w 817"/>
                  <a:gd name="T17" fmla="*/ 0 h 818"/>
                  <a:gd name="T18" fmla="*/ 0 w 817"/>
                  <a:gd name="T19" fmla="*/ 0 h 818"/>
                  <a:gd name="T20" fmla="*/ 0 w 817"/>
                  <a:gd name="T21" fmla="*/ 0 h 818"/>
                  <a:gd name="T22" fmla="*/ 0 w 817"/>
                  <a:gd name="T23" fmla="*/ 0 h 818"/>
                  <a:gd name="T24" fmla="*/ 0 w 817"/>
                  <a:gd name="T25" fmla="*/ 0 h 818"/>
                  <a:gd name="T26" fmla="*/ 0 w 817"/>
                  <a:gd name="T27" fmla="*/ 0 h 818"/>
                  <a:gd name="T28" fmla="*/ 0 w 817"/>
                  <a:gd name="T29" fmla="*/ 0 h 818"/>
                  <a:gd name="T30" fmla="*/ 0 w 817"/>
                  <a:gd name="T31" fmla="*/ 0 h 818"/>
                  <a:gd name="T32" fmla="*/ 0 w 817"/>
                  <a:gd name="T33" fmla="*/ 0 h 818"/>
                  <a:gd name="T34" fmla="*/ 0 w 817"/>
                  <a:gd name="T35" fmla="*/ 0 h 818"/>
                  <a:gd name="T36" fmla="*/ 0 w 817"/>
                  <a:gd name="T37" fmla="*/ 0 h 818"/>
                  <a:gd name="T38" fmla="*/ 0 w 817"/>
                  <a:gd name="T39" fmla="*/ 0 h 818"/>
                  <a:gd name="T40" fmla="*/ 0 w 817"/>
                  <a:gd name="T41" fmla="*/ 0 h 818"/>
                  <a:gd name="T42" fmla="*/ 0 w 817"/>
                  <a:gd name="T43" fmla="*/ 0 h 818"/>
                  <a:gd name="T44" fmla="*/ 0 w 817"/>
                  <a:gd name="T45" fmla="*/ 0 h 818"/>
                  <a:gd name="T46" fmla="*/ 0 w 817"/>
                  <a:gd name="T47" fmla="*/ 0 h 818"/>
                  <a:gd name="T48" fmla="*/ 0 w 817"/>
                  <a:gd name="T49" fmla="*/ 0 h 818"/>
                  <a:gd name="T50" fmla="*/ 0 w 817"/>
                  <a:gd name="T51" fmla="*/ 0 h 818"/>
                  <a:gd name="T52" fmla="*/ 0 w 817"/>
                  <a:gd name="T53" fmla="*/ 0 h 818"/>
                  <a:gd name="T54" fmla="*/ 0 w 817"/>
                  <a:gd name="T55" fmla="*/ 0 h 818"/>
                  <a:gd name="T56" fmla="*/ 0 w 817"/>
                  <a:gd name="T57" fmla="*/ 0 h 818"/>
                  <a:gd name="T58" fmla="*/ 0 w 817"/>
                  <a:gd name="T59" fmla="*/ 0 h 818"/>
                  <a:gd name="T60" fmla="*/ 0 w 817"/>
                  <a:gd name="T61" fmla="*/ 0 h 818"/>
                  <a:gd name="T62" fmla="*/ 0 w 817"/>
                  <a:gd name="T63" fmla="*/ 0 h 818"/>
                  <a:gd name="T64" fmla="*/ 0 w 817"/>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7" h="818">
                    <a:moveTo>
                      <a:pt x="39" y="40"/>
                    </a:moveTo>
                    <a:lnTo>
                      <a:pt x="30" y="51"/>
                    </a:lnTo>
                    <a:lnTo>
                      <a:pt x="23" y="61"/>
                    </a:lnTo>
                    <a:lnTo>
                      <a:pt x="16" y="73"/>
                    </a:lnTo>
                    <a:lnTo>
                      <a:pt x="10" y="85"/>
                    </a:lnTo>
                    <a:lnTo>
                      <a:pt x="5" y="97"/>
                    </a:lnTo>
                    <a:lnTo>
                      <a:pt x="2" y="111"/>
                    </a:lnTo>
                    <a:lnTo>
                      <a:pt x="0" y="123"/>
                    </a:lnTo>
                    <a:lnTo>
                      <a:pt x="0" y="137"/>
                    </a:lnTo>
                    <a:lnTo>
                      <a:pt x="0" y="150"/>
                    </a:lnTo>
                    <a:lnTo>
                      <a:pt x="2" y="162"/>
                    </a:lnTo>
                    <a:lnTo>
                      <a:pt x="5" y="176"/>
                    </a:lnTo>
                    <a:lnTo>
                      <a:pt x="10" y="188"/>
                    </a:lnTo>
                    <a:lnTo>
                      <a:pt x="16" y="200"/>
                    </a:lnTo>
                    <a:lnTo>
                      <a:pt x="23" y="212"/>
                    </a:lnTo>
                    <a:lnTo>
                      <a:pt x="30" y="222"/>
                    </a:lnTo>
                    <a:lnTo>
                      <a:pt x="39" y="233"/>
                    </a:lnTo>
                    <a:lnTo>
                      <a:pt x="584" y="778"/>
                    </a:lnTo>
                    <a:lnTo>
                      <a:pt x="595" y="787"/>
                    </a:lnTo>
                    <a:lnTo>
                      <a:pt x="606" y="795"/>
                    </a:lnTo>
                    <a:lnTo>
                      <a:pt x="618" y="802"/>
                    </a:lnTo>
                    <a:lnTo>
                      <a:pt x="630" y="808"/>
                    </a:lnTo>
                    <a:lnTo>
                      <a:pt x="642" y="812"/>
                    </a:lnTo>
                    <a:lnTo>
                      <a:pt x="655" y="815"/>
                    </a:lnTo>
                    <a:lnTo>
                      <a:pt x="668" y="817"/>
                    </a:lnTo>
                    <a:lnTo>
                      <a:pt x="682" y="818"/>
                    </a:lnTo>
                    <a:lnTo>
                      <a:pt x="694" y="817"/>
                    </a:lnTo>
                    <a:lnTo>
                      <a:pt x="708" y="815"/>
                    </a:lnTo>
                    <a:lnTo>
                      <a:pt x="720" y="812"/>
                    </a:lnTo>
                    <a:lnTo>
                      <a:pt x="732" y="808"/>
                    </a:lnTo>
                    <a:lnTo>
                      <a:pt x="745" y="802"/>
                    </a:lnTo>
                    <a:lnTo>
                      <a:pt x="756" y="795"/>
                    </a:lnTo>
                    <a:lnTo>
                      <a:pt x="767" y="787"/>
                    </a:lnTo>
                    <a:lnTo>
                      <a:pt x="778" y="778"/>
                    </a:lnTo>
                    <a:lnTo>
                      <a:pt x="787" y="767"/>
                    </a:lnTo>
                    <a:lnTo>
                      <a:pt x="795" y="757"/>
                    </a:lnTo>
                    <a:lnTo>
                      <a:pt x="802" y="744"/>
                    </a:lnTo>
                    <a:lnTo>
                      <a:pt x="808" y="733"/>
                    </a:lnTo>
                    <a:lnTo>
                      <a:pt x="812" y="721"/>
                    </a:lnTo>
                    <a:lnTo>
                      <a:pt x="815" y="707"/>
                    </a:lnTo>
                    <a:lnTo>
                      <a:pt x="817" y="695"/>
                    </a:lnTo>
                    <a:lnTo>
                      <a:pt x="817" y="681"/>
                    </a:lnTo>
                    <a:lnTo>
                      <a:pt x="817" y="668"/>
                    </a:lnTo>
                    <a:lnTo>
                      <a:pt x="815" y="656"/>
                    </a:lnTo>
                    <a:lnTo>
                      <a:pt x="812" y="643"/>
                    </a:lnTo>
                    <a:lnTo>
                      <a:pt x="808" y="630"/>
                    </a:lnTo>
                    <a:lnTo>
                      <a:pt x="802" y="618"/>
                    </a:lnTo>
                    <a:lnTo>
                      <a:pt x="795" y="606"/>
                    </a:lnTo>
                    <a:lnTo>
                      <a:pt x="787" y="596"/>
                    </a:lnTo>
                    <a:lnTo>
                      <a:pt x="778" y="585"/>
                    </a:lnTo>
                    <a:lnTo>
                      <a:pt x="233" y="40"/>
                    </a:lnTo>
                    <a:lnTo>
                      <a:pt x="223" y="31"/>
                    </a:lnTo>
                    <a:lnTo>
                      <a:pt x="211" y="23"/>
                    </a:lnTo>
                    <a:lnTo>
                      <a:pt x="200" y="16"/>
                    </a:lnTo>
                    <a:lnTo>
                      <a:pt x="187" y="10"/>
                    </a:lnTo>
                    <a:lnTo>
                      <a:pt x="175" y="6"/>
                    </a:lnTo>
                    <a:lnTo>
                      <a:pt x="163" y="3"/>
                    </a:lnTo>
                    <a:lnTo>
                      <a:pt x="149" y="1"/>
                    </a:lnTo>
                    <a:lnTo>
                      <a:pt x="137" y="0"/>
                    </a:lnTo>
                    <a:lnTo>
                      <a:pt x="123" y="1"/>
                    </a:lnTo>
                    <a:lnTo>
                      <a:pt x="110" y="3"/>
                    </a:lnTo>
                    <a:lnTo>
                      <a:pt x="97" y="6"/>
                    </a:lnTo>
                    <a:lnTo>
                      <a:pt x="85" y="10"/>
                    </a:lnTo>
                    <a:lnTo>
                      <a:pt x="73" y="16"/>
                    </a:lnTo>
                    <a:lnTo>
                      <a:pt x="61" y="23"/>
                    </a:lnTo>
                    <a:lnTo>
                      <a:pt x="50" y="31"/>
                    </a:lnTo>
                    <a:lnTo>
                      <a:pt x="39" y="4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3" name="Freeform 1181">
                <a:extLst>
                  <a:ext uri="{FF2B5EF4-FFF2-40B4-BE49-F238E27FC236}">
                    <a16:creationId xmlns:a16="http://schemas.microsoft.com/office/drawing/2014/main" id="{64274CC4-F004-4BD7-BB80-42453B6BB174}"/>
                  </a:ext>
                </a:extLst>
              </p:cNvPr>
              <p:cNvSpPr>
                <a:spLocks/>
              </p:cNvSpPr>
              <p:nvPr/>
            </p:nvSpPr>
            <p:spPr bwMode="auto">
              <a:xfrm>
                <a:off x="3533" y="3250"/>
                <a:ext cx="54" cy="55"/>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233" y="40"/>
                    </a:moveTo>
                    <a:lnTo>
                      <a:pt x="222" y="30"/>
                    </a:lnTo>
                    <a:lnTo>
                      <a:pt x="212" y="22"/>
                    </a:lnTo>
                    <a:lnTo>
                      <a:pt x="200" y="16"/>
                    </a:lnTo>
                    <a:lnTo>
                      <a:pt x="188" y="10"/>
                    </a:lnTo>
                    <a:lnTo>
                      <a:pt x="176" y="5"/>
                    </a:lnTo>
                    <a:lnTo>
                      <a:pt x="162" y="2"/>
                    </a:lnTo>
                    <a:lnTo>
                      <a:pt x="150" y="0"/>
                    </a:lnTo>
                    <a:lnTo>
                      <a:pt x="137" y="0"/>
                    </a:lnTo>
                    <a:lnTo>
                      <a:pt x="124" y="0"/>
                    </a:lnTo>
                    <a:lnTo>
                      <a:pt x="111" y="2"/>
                    </a:lnTo>
                    <a:lnTo>
                      <a:pt x="98" y="5"/>
                    </a:lnTo>
                    <a:lnTo>
                      <a:pt x="86" y="10"/>
                    </a:lnTo>
                    <a:lnTo>
                      <a:pt x="73" y="16"/>
                    </a:lnTo>
                    <a:lnTo>
                      <a:pt x="62" y="22"/>
                    </a:lnTo>
                    <a:lnTo>
                      <a:pt x="51" y="30"/>
                    </a:lnTo>
                    <a:lnTo>
                      <a:pt x="40" y="40"/>
                    </a:lnTo>
                    <a:lnTo>
                      <a:pt x="31" y="50"/>
                    </a:lnTo>
                    <a:lnTo>
                      <a:pt x="23" y="61"/>
                    </a:lnTo>
                    <a:lnTo>
                      <a:pt x="16" y="73"/>
                    </a:lnTo>
                    <a:lnTo>
                      <a:pt x="10" y="85"/>
                    </a:lnTo>
                    <a:lnTo>
                      <a:pt x="6" y="97"/>
                    </a:lnTo>
                    <a:lnTo>
                      <a:pt x="3" y="110"/>
                    </a:lnTo>
                    <a:lnTo>
                      <a:pt x="1" y="123"/>
                    </a:lnTo>
                    <a:lnTo>
                      <a:pt x="0" y="136"/>
                    </a:lnTo>
                    <a:lnTo>
                      <a:pt x="1" y="149"/>
                    </a:lnTo>
                    <a:lnTo>
                      <a:pt x="3" y="163"/>
                    </a:lnTo>
                    <a:lnTo>
                      <a:pt x="6" y="175"/>
                    </a:lnTo>
                    <a:lnTo>
                      <a:pt x="10" y="187"/>
                    </a:lnTo>
                    <a:lnTo>
                      <a:pt x="16" y="200"/>
                    </a:lnTo>
                    <a:lnTo>
                      <a:pt x="23" y="211"/>
                    </a:lnTo>
                    <a:lnTo>
                      <a:pt x="31" y="223"/>
                    </a:lnTo>
                    <a:lnTo>
                      <a:pt x="40" y="233"/>
                    </a:lnTo>
                    <a:lnTo>
                      <a:pt x="585" y="778"/>
                    </a:lnTo>
                    <a:lnTo>
                      <a:pt x="596" y="787"/>
                    </a:lnTo>
                    <a:lnTo>
                      <a:pt x="607" y="795"/>
                    </a:lnTo>
                    <a:lnTo>
                      <a:pt x="618" y="802"/>
                    </a:lnTo>
                    <a:lnTo>
                      <a:pt x="631" y="808"/>
                    </a:lnTo>
                    <a:lnTo>
                      <a:pt x="643" y="812"/>
                    </a:lnTo>
                    <a:lnTo>
                      <a:pt x="656" y="815"/>
                    </a:lnTo>
                    <a:lnTo>
                      <a:pt x="669" y="817"/>
                    </a:lnTo>
                    <a:lnTo>
                      <a:pt x="681" y="817"/>
                    </a:lnTo>
                    <a:lnTo>
                      <a:pt x="695" y="817"/>
                    </a:lnTo>
                    <a:lnTo>
                      <a:pt x="707" y="815"/>
                    </a:lnTo>
                    <a:lnTo>
                      <a:pt x="721" y="812"/>
                    </a:lnTo>
                    <a:lnTo>
                      <a:pt x="733" y="808"/>
                    </a:lnTo>
                    <a:lnTo>
                      <a:pt x="746" y="802"/>
                    </a:lnTo>
                    <a:lnTo>
                      <a:pt x="757" y="795"/>
                    </a:lnTo>
                    <a:lnTo>
                      <a:pt x="767" y="787"/>
                    </a:lnTo>
                    <a:lnTo>
                      <a:pt x="778" y="778"/>
                    </a:lnTo>
                    <a:lnTo>
                      <a:pt x="787" y="767"/>
                    </a:lnTo>
                    <a:lnTo>
                      <a:pt x="795" y="756"/>
                    </a:lnTo>
                    <a:lnTo>
                      <a:pt x="802" y="745"/>
                    </a:lnTo>
                    <a:lnTo>
                      <a:pt x="808" y="732"/>
                    </a:lnTo>
                    <a:lnTo>
                      <a:pt x="813" y="720"/>
                    </a:lnTo>
                    <a:lnTo>
                      <a:pt x="816" y="707"/>
                    </a:lnTo>
                    <a:lnTo>
                      <a:pt x="817" y="694"/>
                    </a:lnTo>
                    <a:lnTo>
                      <a:pt x="818" y="681"/>
                    </a:lnTo>
                    <a:lnTo>
                      <a:pt x="817" y="668"/>
                    </a:lnTo>
                    <a:lnTo>
                      <a:pt x="816" y="655"/>
                    </a:lnTo>
                    <a:lnTo>
                      <a:pt x="813" y="642"/>
                    </a:lnTo>
                    <a:lnTo>
                      <a:pt x="808" y="630"/>
                    </a:lnTo>
                    <a:lnTo>
                      <a:pt x="802" y="618"/>
                    </a:lnTo>
                    <a:lnTo>
                      <a:pt x="795" y="606"/>
                    </a:lnTo>
                    <a:lnTo>
                      <a:pt x="787" y="595"/>
                    </a:lnTo>
                    <a:lnTo>
                      <a:pt x="778" y="584"/>
                    </a:lnTo>
                    <a:lnTo>
                      <a:pt x="233" y="4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4" name="Freeform 1182">
                <a:extLst>
                  <a:ext uri="{FF2B5EF4-FFF2-40B4-BE49-F238E27FC236}">
                    <a16:creationId xmlns:a16="http://schemas.microsoft.com/office/drawing/2014/main" id="{95A8747A-DEF5-45AC-B468-A682A90A3E8F}"/>
                  </a:ext>
                </a:extLst>
              </p:cNvPr>
              <p:cNvSpPr>
                <a:spLocks/>
              </p:cNvSpPr>
              <p:nvPr/>
            </p:nvSpPr>
            <p:spPr bwMode="auto">
              <a:xfrm>
                <a:off x="3546" y="3350"/>
                <a:ext cx="76" cy="58"/>
              </a:xfrm>
              <a:custGeom>
                <a:avLst/>
                <a:gdLst>
                  <a:gd name="T0" fmla="*/ 0 w 1127"/>
                  <a:gd name="T1" fmla="*/ 0 h 868"/>
                  <a:gd name="T2" fmla="*/ 0 w 1127"/>
                  <a:gd name="T3" fmla="*/ 0 h 868"/>
                  <a:gd name="T4" fmla="*/ 0 w 1127"/>
                  <a:gd name="T5" fmla="*/ 0 h 868"/>
                  <a:gd name="T6" fmla="*/ 0 w 1127"/>
                  <a:gd name="T7" fmla="*/ 0 h 868"/>
                  <a:gd name="T8" fmla="*/ 0 w 1127"/>
                  <a:gd name="T9" fmla="*/ 0 h 868"/>
                  <a:gd name="T10" fmla="*/ 0 w 1127"/>
                  <a:gd name="T11" fmla="*/ 0 h 868"/>
                  <a:gd name="T12" fmla="*/ 0 w 1127"/>
                  <a:gd name="T13" fmla="*/ 0 h 868"/>
                  <a:gd name="T14" fmla="*/ 0 w 1127"/>
                  <a:gd name="T15" fmla="*/ 0 h 868"/>
                  <a:gd name="T16" fmla="*/ 0 w 1127"/>
                  <a:gd name="T17" fmla="*/ 0 h 868"/>
                  <a:gd name="T18" fmla="*/ 0 w 1127"/>
                  <a:gd name="T19" fmla="*/ 0 h 868"/>
                  <a:gd name="T20" fmla="*/ 0 w 1127"/>
                  <a:gd name="T21" fmla="*/ 0 h 868"/>
                  <a:gd name="T22" fmla="*/ 0 w 1127"/>
                  <a:gd name="T23" fmla="*/ 0 h 868"/>
                  <a:gd name="T24" fmla="*/ 0 w 1127"/>
                  <a:gd name="T25" fmla="*/ 0 h 868"/>
                  <a:gd name="T26" fmla="*/ 0 w 1127"/>
                  <a:gd name="T27" fmla="*/ 0 h 868"/>
                  <a:gd name="T28" fmla="*/ 0 w 1127"/>
                  <a:gd name="T29" fmla="*/ 0 h 868"/>
                  <a:gd name="T30" fmla="*/ 0 w 1127"/>
                  <a:gd name="T31" fmla="*/ 0 h 868"/>
                  <a:gd name="T32" fmla="*/ 0 w 1127"/>
                  <a:gd name="T33" fmla="*/ 0 h 868"/>
                  <a:gd name="T34" fmla="*/ 0 w 1127"/>
                  <a:gd name="T35" fmla="*/ 0 h 868"/>
                  <a:gd name="T36" fmla="*/ 0 w 1127"/>
                  <a:gd name="T37" fmla="*/ 0 h 868"/>
                  <a:gd name="T38" fmla="*/ 0 w 1127"/>
                  <a:gd name="T39" fmla="*/ 0 h 868"/>
                  <a:gd name="T40" fmla="*/ 0 w 1127"/>
                  <a:gd name="T41" fmla="*/ 0 h 868"/>
                  <a:gd name="T42" fmla="*/ 0 w 1127"/>
                  <a:gd name="T43" fmla="*/ 0 h 868"/>
                  <a:gd name="T44" fmla="*/ 0 w 1127"/>
                  <a:gd name="T45" fmla="*/ 0 h 868"/>
                  <a:gd name="T46" fmla="*/ 0 w 1127"/>
                  <a:gd name="T47" fmla="*/ 0 h 868"/>
                  <a:gd name="T48" fmla="*/ 0 w 1127"/>
                  <a:gd name="T49" fmla="*/ 0 h 868"/>
                  <a:gd name="T50" fmla="*/ 0 w 1127"/>
                  <a:gd name="T51" fmla="*/ 0 h 868"/>
                  <a:gd name="T52" fmla="*/ 0 w 1127"/>
                  <a:gd name="T53" fmla="*/ 0 h 868"/>
                  <a:gd name="T54" fmla="*/ 0 w 1127"/>
                  <a:gd name="T55" fmla="*/ 0 h 868"/>
                  <a:gd name="T56" fmla="*/ 0 w 1127"/>
                  <a:gd name="T57" fmla="*/ 0 h 868"/>
                  <a:gd name="T58" fmla="*/ 0 w 1127"/>
                  <a:gd name="T59" fmla="*/ 0 h 868"/>
                  <a:gd name="T60" fmla="*/ 0 w 1127"/>
                  <a:gd name="T61" fmla="*/ 0 h 868"/>
                  <a:gd name="T62" fmla="*/ 0 w 1127"/>
                  <a:gd name="T63" fmla="*/ 0 h 868"/>
                  <a:gd name="T64" fmla="*/ 0 w 1127"/>
                  <a:gd name="T65" fmla="*/ 0 h 868"/>
                  <a:gd name="T66" fmla="*/ 0 w 1127"/>
                  <a:gd name="T67" fmla="*/ 0 h 868"/>
                  <a:gd name="T68" fmla="*/ 0 w 1127"/>
                  <a:gd name="T69" fmla="*/ 0 h 868"/>
                  <a:gd name="T70" fmla="*/ 0 w 1127"/>
                  <a:gd name="T71" fmla="*/ 0 h 868"/>
                  <a:gd name="T72" fmla="*/ 0 w 1127"/>
                  <a:gd name="T73" fmla="*/ 0 h 868"/>
                  <a:gd name="T74" fmla="*/ 0 w 1127"/>
                  <a:gd name="T75" fmla="*/ 0 h 868"/>
                  <a:gd name="T76" fmla="*/ 0 w 1127"/>
                  <a:gd name="T77" fmla="*/ 0 h 868"/>
                  <a:gd name="T78" fmla="*/ 0 w 1127"/>
                  <a:gd name="T79" fmla="*/ 0 h 868"/>
                  <a:gd name="T80" fmla="*/ 0 w 1127"/>
                  <a:gd name="T81" fmla="*/ 0 h 868"/>
                  <a:gd name="T82" fmla="*/ 0 w 1127"/>
                  <a:gd name="T83" fmla="*/ 0 h 868"/>
                  <a:gd name="T84" fmla="*/ 0 w 1127"/>
                  <a:gd name="T85" fmla="*/ 0 h 868"/>
                  <a:gd name="T86" fmla="*/ 0 w 1127"/>
                  <a:gd name="T87" fmla="*/ 0 h 868"/>
                  <a:gd name="T88" fmla="*/ 0 w 1127"/>
                  <a:gd name="T89" fmla="*/ 0 h 868"/>
                  <a:gd name="T90" fmla="*/ 0 w 1127"/>
                  <a:gd name="T91" fmla="*/ 0 h 868"/>
                  <a:gd name="T92" fmla="*/ 0 w 1127"/>
                  <a:gd name="T93" fmla="*/ 0 h 868"/>
                  <a:gd name="T94" fmla="*/ 0 w 1127"/>
                  <a:gd name="T95" fmla="*/ 0 h 868"/>
                  <a:gd name="T96" fmla="*/ 0 w 1127"/>
                  <a:gd name="T97" fmla="*/ 0 h 868"/>
                  <a:gd name="T98" fmla="*/ 0 w 1127"/>
                  <a:gd name="T99" fmla="*/ 0 h 868"/>
                  <a:gd name="T100" fmla="*/ 0 w 1127"/>
                  <a:gd name="T101" fmla="*/ 0 h 868"/>
                  <a:gd name="T102" fmla="*/ 0 w 1127"/>
                  <a:gd name="T103" fmla="*/ 0 h 868"/>
                  <a:gd name="T104" fmla="*/ 0 w 1127"/>
                  <a:gd name="T105" fmla="*/ 0 h 868"/>
                  <a:gd name="T106" fmla="*/ 0 w 1127"/>
                  <a:gd name="T107" fmla="*/ 0 h 868"/>
                  <a:gd name="T108" fmla="*/ 0 w 1127"/>
                  <a:gd name="T109" fmla="*/ 0 h 868"/>
                  <a:gd name="T110" fmla="*/ 0 w 1127"/>
                  <a:gd name="T111" fmla="*/ 0 h 868"/>
                  <a:gd name="T112" fmla="*/ 0 w 1127"/>
                  <a:gd name="T113" fmla="*/ 0 h 868"/>
                  <a:gd name="T114" fmla="*/ 0 w 1127"/>
                  <a:gd name="T115" fmla="*/ 0 h 868"/>
                  <a:gd name="T116" fmla="*/ 0 w 1127"/>
                  <a:gd name="T117" fmla="*/ 0 h 86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27" h="868">
                    <a:moveTo>
                      <a:pt x="945" y="591"/>
                    </a:moveTo>
                    <a:lnTo>
                      <a:pt x="948" y="590"/>
                    </a:lnTo>
                    <a:lnTo>
                      <a:pt x="938" y="593"/>
                    </a:lnTo>
                    <a:lnTo>
                      <a:pt x="919" y="595"/>
                    </a:lnTo>
                    <a:lnTo>
                      <a:pt x="907" y="596"/>
                    </a:lnTo>
                    <a:lnTo>
                      <a:pt x="893" y="596"/>
                    </a:lnTo>
                    <a:lnTo>
                      <a:pt x="877" y="594"/>
                    </a:lnTo>
                    <a:lnTo>
                      <a:pt x="860" y="592"/>
                    </a:lnTo>
                    <a:lnTo>
                      <a:pt x="840" y="588"/>
                    </a:lnTo>
                    <a:lnTo>
                      <a:pt x="821" y="582"/>
                    </a:lnTo>
                    <a:lnTo>
                      <a:pt x="799" y="573"/>
                    </a:lnTo>
                    <a:lnTo>
                      <a:pt x="777" y="562"/>
                    </a:lnTo>
                    <a:lnTo>
                      <a:pt x="754" y="548"/>
                    </a:lnTo>
                    <a:lnTo>
                      <a:pt x="730" y="532"/>
                    </a:lnTo>
                    <a:lnTo>
                      <a:pt x="717" y="523"/>
                    </a:lnTo>
                    <a:lnTo>
                      <a:pt x="706" y="512"/>
                    </a:lnTo>
                    <a:lnTo>
                      <a:pt x="693" y="501"/>
                    </a:lnTo>
                    <a:lnTo>
                      <a:pt x="680" y="488"/>
                    </a:lnTo>
                    <a:lnTo>
                      <a:pt x="662" y="469"/>
                    </a:lnTo>
                    <a:lnTo>
                      <a:pt x="611" y="418"/>
                    </a:lnTo>
                    <a:lnTo>
                      <a:pt x="538" y="347"/>
                    </a:lnTo>
                    <a:lnTo>
                      <a:pt x="456" y="264"/>
                    </a:lnTo>
                    <a:lnTo>
                      <a:pt x="374" y="181"/>
                    </a:lnTo>
                    <a:lnTo>
                      <a:pt x="302" y="110"/>
                    </a:lnTo>
                    <a:lnTo>
                      <a:pt x="251" y="59"/>
                    </a:lnTo>
                    <a:lnTo>
                      <a:pt x="231" y="40"/>
                    </a:lnTo>
                    <a:lnTo>
                      <a:pt x="221" y="30"/>
                    </a:lnTo>
                    <a:lnTo>
                      <a:pt x="211" y="22"/>
                    </a:lnTo>
                    <a:lnTo>
                      <a:pt x="198" y="16"/>
                    </a:lnTo>
                    <a:lnTo>
                      <a:pt x="187" y="10"/>
                    </a:lnTo>
                    <a:lnTo>
                      <a:pt x="174" y="6"/>
                    </a:lnTo>
                    <a:lnTo>
                      <a:pt x="161" y="3"/>
                    </a:lnTo>
                    <a:lnTo>
                      <a:pt x="149" y="0"/>
                    </a:lnTo>
                    <a:lnTo>
                      <a:pt x="135" y="0"/>
                    </a:lnTo>
                    <a:lnTo>
                      <a:pt x="122" y="0"/>
                    </a:lnTo>
                    <a:lnTo>
                      <a:pt x="109" y="3"/>
                    </a:lnTo>
                    <a:lnTo>
                      <a:pt x="97" y="6"/>
                    </a:lnTo>
                    <a:lnTo>
                      <a:pt x="83" y="10"/>
                    </a:lnTo>
                    <a:lnTo>
                      <a:pt x="72" y="16"/>
                    </a:lnTo>
                    <a:lnTo>
                      <a:pt x="61" y="23"/>
                    </a:lnTo>
                    <a:lnTo>
                      <a:pt x="49" y="30"/>
                    </a:lnTo>
                    <a:lnTo>
                      <a:pt x="39" y="41"/>
                    </a:lnTo>
                    <a:lnTo>
                      <a:pt x="30" y="51"/>
                    </a:lnTo>
                    <a:lnTo>
                      <a:pt x="21" y="61"/>
                    </a:lnTo>
                    <a:lnTo>
                      <a:pt x="15" y="74"/>
                    </a:lnTo>
                    <a:lnTo>
                      <a:pt x="9" y="85"/>
                    </a:lnTo>
                    <a:lnTo>
                      <a:pt x="5" y="98"/>
                    </a:lnTo>
                    <a:lnTo>
                      <a:pt x="2" y="111"/>
                    </a:lnTo>
                    <a:lnTo>
                      <a:pt x="0" y="124"/>
                    </a:lnTo>
                    <a:lnTo>
                      <a:pt x="0" y="137"/>
                    </a:lnTo>
                    <a:lnTo>
                      <a:pt x="0" y="150"/>
                    </a:lnTo>
                    <a:lnTo>
                      <a:pt x="2" y="163"/>
                    </a:lnTo>
                    <a:lnTo>
                      <a:pt x="5" y="175"/>
                    </a:lnTo>
                    <a:lnTo>
                      <a:pt x="9" y="188"/>
                    </a:lnTo>
                    <a:lnTo>
                      <a:pt x="15" y="200"/>
                    </a:lnTo>
                    <a:lnTo>
                      <a:pt x="22" y="211"/>
                    </a:lnTo>
                    <a:lnTo>
                      <a:pt x="30" y="223"/>
                    </a:lnTo>
                    <a:lnTo>
                      <a:pt x="40" y="233"/>
                    </a:lnTo>
                    <a:lnTo>
                      <a:pt x="487" y="680"/>
                    </a:lnTo>
                    <a:lnTo>
                      <a:pt x="506" y="699"/>
                    </a:lnTo>
                    <a:lnTo>
                      <a:pt x="526" y="717"/>
                    </a:lnTo>
                    <a:lnTo>
                      <a:pt x="546" y="734"/>
                    </a:lnTo>
                    <a:lnTo>
                      <a:pt x="566" y="750"/>
                    </a:lnTo>
                    <a:lnTo>
                      <a:pt x="586" y="765"/>
                    </a:lnTo>
                    <a:lnTo>
                      <a:pt x="606" y="777"/>
                    </a:lnTo>
                    <a:lnTo>
                      <a:pt x="626" y="789"/>
                    </a:lnTo>
                    <a:lnTo>
                      <a:pt x="646" y="801"/>
                    </a:lnTo>
                    <a:lnTo>
                      <a:pt x="666" y="811"/>
                    </a:lnTo>
                    <a:lnTo>
                      <a:pt x="685" y="820"/>
                    </a:lnTo>
                    <a:lnTo>
                      <a:pt x="705" y="829"/>
                    </a:lnTo>
                    <a:lnTo>
                      <a:pt x="725" y="836"/>
                    </a:lnTo>
                    <a:lnTo>
                      <a:pt x="744" y="843"/>
                    </a:lnTo>
                    <a:lnTo>
                      <a:pt x="763" y="848"/>
                    </a:lnTo>
                    <a:lnTo>
                      <a:pt x="781" y="853"/>
                    </a:lnTo>
                    <a:lnTo>
                      <a:pt x="800" y="858"/>
                    </a:lnTo>
                    <a:lnTo>
                      <a:pt x="819" y="861"/>
                    </a:lnTo>
                    <a:lnTo>
                      <a:pt x="836" y="864"/>
                    </a:lnTo>
                    <a:lnTo>
                      <a:pt x="854" y="866"/>
                    </a:lnTo>
                    <a:lnTo>
                      <a:pt x="870" y="867"/>
                    </a:lnTo>
                    <a:lnTo>
                      <a:pt x="887" y="868"/>
                    </a:lnTo>
                    <a:lnTo>
                      <a:pt x="904" y="868"/>
                    </a:lnTo>
                    <a:lnTo>
                      <a:pt x="920" y="868"/>
                    </a:lnTo>
                    <a:lnTo>
                      <a:pt x="935" y="868"/>
                    </a:lnTo>
                    <a:lnTo>
                      <a:pt x="963" y="865"/>
                    </a:lnTo>
                    <a:lnTo>
                      <a:pt x="990" y="861"/>
                    </a:lnTo>
                    <a:lnTo>
                      <a:pt x="1014" y="854"/>
                    </a:lnTo>
                    <a:lnTo>
                      <a:pt x="1036" y="848"/>
                    </a:lnTo>
                    <a:lnTo>
                      <a:pt x="1048" y="843"/>
                    </a:lnTo>
                    <a:lnTo>
                      <a:pt x="1061" y="836"/>
                    </a:lnTo>
                    <a:lnTo>
                      <a:pt x="1072" y="829"/>
                    </a:lnTo>
                    <a:lnTo>
                      <a:pt x="1082" y="820"/>
                    </a:lnTo>
                    <a:lnTo>
                      <a:pt x="1092" y="811"/>
                    </a:lnTo>
                    <a:lnTo>
                      <a:pt x="1100" y="801"/>
                    </a:lnTo>
                    <a:lnTo>
                      <a:pt x="1107" y="790"/>
                    </a:lnTo>
                    <a:lnTo>
                      <a:pt x="1113" y="778"/>
                    </a:lnTo>
                    <a:lnTo>
                      <a:pt x="1119" y="767"/>
                    </a:lnTo>
                    <a:lnTo>
                      <a:pt x="1122" y="754"/>
                    </a:lnTo>
                    <a:lnTo>
                      <a:pt x="1125" y="741"/>
                    </a:lnTo>
                    <a:lnTo>
                      <a:pt x="1126" y="727"/>
                    </a:lnTo>
                    <a:lnTo>
                      <a:pt x="1127" y="715"/>
                    </a:lnTo>
                    <a:lnTo>
                      <a:pt x="1125" y="701"/>
                    </a:lnTo>
                    <a:lnTo>
                      <a:pt x="1123" y="688"/>
                    </a:lnTo>
                    <a:lnTo>
                      <a:pt x="1119" y="675"/>
                    </a:lnTo>
                    <a:lnTo>
                      <a:pt x="1113" y="661"/>
                    </a:lnTo>
                    <a:lnTo>
                      <a:pt x="1107" y="649"/>
                    </a:lnTo>
                    <a:lnTo>
                      <a:pt x="1099" y="638"/>
                    </a:lnTo>
                    <a:lnTo>
                      <a:pt x="1091" y="628"/>
                    </a:lnTo>
                    <a:lnTo>
                      <a:pt x="1081" y="619"/>
                    </a:lnTo>
                    <a:lnTo>
                      <a:pt x="1071" y="610"/>
                    </a:lnTo>
                    <a:lnTo>
                      <a:pt x="1061" y="603"/>
                    </a:lnTo>
                    <a:lnTo>
                      <a:pt x="1049" y="597"/>
                    </a:lnTo>
                    <a:lnTo>
                      <a:pt x="1037" y="592"/>
                    </a:lnTo>
                    <a:lnTo>
                      <a:pt x="1024" y="588"/>
                    </a:lnTo>
                    <a:lnTo>
                      <a:pt x="1011" y="585"/>
                    </a:lnTo>
                    <a:lnTo>
                      <a:pt x="999" y="584"/>
                    </a:lnTo>
                    <a:lnTo>
                      <a:pt x="985" y="584"/>
                    </a:lnTo>
                    <a:lnTo>
                      <a:pt x="972" y="585"/>
                    </a:lnTo>
                    <a:lnTo>
                      <a:pt x="958" y="588"/>
                    </a:lnTo>
                    <a:lnTo>
                      <a:pt x="945" y="591"/>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5" name="Freeform 1183">
                <a:extLst>
                  <a:ext uri="{FF2B5EF4-FFF2-40B4-BE49-F238E27FC236}">
                    <a16:creationId xmlns:a16="http://schemas.microsoft.com/office/drawing/2014/main" id="{746BB59B-ACE3-4983-9494-B54B0E53ACF7}"/>
                  </a:ext>
                </a:extLst>
              </p:cNvPr>
              <p:cNvSpPr>
                <a:spLocks/>
              </p:cNvSpPr>
              <p:nvPr/>
            </p:nvSpPr>
            <p:spPr bwMode="auto">
              <a:xfrm>
                <a:off x="3510" y="3176"/>
                <a:ext cx="167" cy="175"/>
              </a:xfrm>
              <a:custGeom>
                <a:avLst/>
                <a:gdLst>
                  <a:gd name="T0" fmla="*/ 0 w 2501"/>
                  <a:gd name="T1" fmla="*/ 0 h 2633"/>
                  <a:gd name="T2" fmla="*/ 0 w 2501"/>
                  <a:gd name="T3" fmla="*/ 0 h 2633"/>
                  <a:gd name="T4" fmla="*/ 0 w 2501"/>
                  <a:gd name="T5" fmla="*/ 0 h 2633"/>
                  <a:gd name="T6" fmla="*/ 0 w 2501"/>
                  <a:gd name="T7" fmla="*/ 0 h 2633"/>
                  <a:gd name="T8" fmla="*/ 0 w 2501"/>
                  <a:gd name="T9" fmla="*/ 0 h 2633"/>
                  <a:gd name="T10" fmla="*/ 0 w 2501"/>
                  <a:gd name="T11" fmla="*/ 0 h 2633"/>
                  <a:gd name="T12" fmla="*/ 0 w 2501"/>
                  <a:gd name="T13" fmla="*/ 0 h 2633"/>
                  <a:gd name="T14" fmla="*/ 0 w 2501"/>
                  <a:gd name="T15" fmla="*/ 0 h 2633"/>
                  <a:gd name="T16" fmla="*/ 0 w 2501"/>
                  <a:gd name="T17" fmla="*/ 0 h 2633"/>
                  <a:gd name="T18" fmla="*/ 0 w 2501"/>
                  <a:gd name="T19" fmla="*/ 0 h 2633"/>
                  <a:gd name="T20" fmla="*/ 0 w 2501"/>
                  <a:gd name="T21" fmla="*/ 0 h 2633"/>
                  <a:gd name="T22" fmla="*/ 0 w 2501"/>
                  <a:gd name="T23" fmla="*/ 0 h 2633"/>
                  <a:gd name="T24" fmla="*/ 0 w 2501"/>
                  <a:gd name="T25" fmla="*/ 0 h 2633"/>
                  <a:gd name="T26" fmla="*/ 0 w 2501"/>
                  <a:gd name="T27" fmla="*/ 0 h 2633"/>
                  <a:gd name="T28" fmla="*/ 0 w 2501"/>
                  <a:gd name="T29" fmla="*/ 0 h 2633"/>
                  <a:gd name="T30" fmla="*/ 0 w 2501"/>
                  <a:gd name="T31" fmla="*/ 0 h 2633"/>
                  <a:gd name="T32" fmla="*/ 0 w 2501"/>
                  <a:gd name="T33" fmla="*/ 0 h 2633"/>
                  <a:gd name="T34" fmla="*/ 0 w 2501"/>
                  <a:gd name="T35" fmla="*/ 0 h 2633"/>
                  <a:gd name="T36" fmla="*/ 0 w 2501"/>
                  <a:gd name="T37" fmla="*/ 0 h 2633"/>
                  <a:gd name="T38" fmla="*/ 0 w 2501"/>
                  <a:gd name="T39" fmla="*/ 0 h 2633"/>
                  <a:gd name="T40" fmla="*/ 0 w 2501"/>
                  <a:gd name="T41" fmla="*/ 0 h 2633"/>
                  <a:gd name="T42" fmla="*/ 0 w 2501"/>
                  <a:gd name="T43" fmla="*/ 0 h 2633"/>
                  <a:gd name="T44" fmla="*/ 0 w 2501"/>
                  <a:gd name="T45" fmla="*/ 0 h 2633"/>
                  <a:gd name="T46" fmla="*/ 0 w 2501"/>
                  <a:gd name="T47" fmla="*/ 0 h 2633"/>
                  <a:gd name="T48" fmla="*/ 0 w 2501"/>
                  <a:gd name="T49" fmla="*/ 0 h 2633"/>
                  <a:gd name="T50" fmla="*/ 0 w 2501"/>
                  <a:gd name="T51" fmla="*/ 0 h 2633"/>
                  <a:gd name="T52" fmla="*/ 0 w 2501"/>
                  <a:gd name="T53" fmla="*/ 0 h 2633"/>
                  <a:gd name="T54" fmla="*/ 0 w 2501"/>
                  <a:gd name="T55" fmla="*/ 0 h 2633"/>
                  <a:gd name="T56" fmla="*/ 0 w 2501"/>
                  <a:gd name="T57" fmla="*/ 0 h 2633"/>
                  <a:gd name="T58" fmla="*/ 0 w 2501"/>
                  <a:gd name="T59" fmla="*/ 0 h 2633"/>
                  <a:gd name="T60" fmla="*/ 0 w 2501"/>
                  <a:gd name="T61" fmla="*/ 0 h 2633"/>
                  <a:gd name="T62" fmla="*/ 0 w 2501"/>
                  <a:gd name="T63" fmla="*/ 0 h 2633"/>
                  <a:gd name="T64" fmla="*/ 0 w 2501"/>
                  <a:gd name="T65" fmla="*/ 0 h 2633"/>
                  <a:gd name="T66" fmla="*/ 0 w 2501"/>
                  <a:gd name="T67" fmla="*/ 0 h 2633"/>
                  <a:gd name="T68" fmla="*/ 0 w 2501"/>
                  <a:gd name="T69" fmla="*/ 0 h 2633"/>
                  <a:gd name="T70" fmla="*/ 0 w 2501"/>
                  <a:gd name="T71" fmla="*/ 0 h 2633"/>
                  <a:gd name="T72" fmla="*/ 0 w 2501"/>
                  <a:gd name="T73" fmla="*/ 0 h 2633"/>
                  <a:gd name="T74" fmla="*/ 0 w 2501"/>
                  <a:gd name="T75" fmla="*/ 0 h 2633"/>
                  <a:gd name="T76" fmla="*/ 0 w 2501"/>
                  <a:gd name="T77" fmla="*/ 0 h 2633"/>
                  <a:gd name="T78" fmla="*/ 0 w 2501"/>
                  <a:gd name="T79" fmla="*/ 0 h 2633"/>
                  <a:gd name="T80" fmla="*/ 0 w 2501"/>
                  <a:gd name="T81" fmla="*/ 0 h 2633"/>
                  <a:gd name="T82" fmla="*/ 0 w 2501"/>
                  <a:gd name="T83" fmla="*/ 0 h 2633"/>
                  <a:gd name="T84" fmla="*/ 0 w 2501"/>
                  <a:gd name="T85" fmla="*/ 0 h 2633"/>
                  <a:gd name="T86" fmla="*/ 0 w 2501"/>
                  <a:gd name="T87" fmla="*/ 0 h 2633"/>
                  <a:gd name="T88" fmla="*/ 0 w 2501"/>
                  <a:gd name="T89" fmla="*/ 0 h 2633"/>
                  <a:gd name="T90" fmla="*/ 0 w 2501"/>
                  <a:gd name="T91" fmla="*/ 0 h 2633"/>
                  <a:gd name="T92" fmla="*/ 0 w 2501"/>
                  <a:gd name="T93" fmla="*/ 0 h 2633"/>
                  <a:gd name="T94" fmla="*/ 0 w 2501"/>
                  <a:gd name="T95" fmla="*/ 0 h 2633"/>
                  <a:gd name="T96" fmla="*/ 0 w 2501"/>
                  <a:gd name="T97" fmla="*/ 0 h 26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01" h="2633">
                    <a:moveTo>
                      <a:pt x="2461" y="2400"/>
                    </a:moveTo>
                    <a:lnTo>
                      <a:pt x="2118" y="2058"/>
                    </a:lnTo>
                    <a:lnTo>
                      <a:pt x="2117" y="2018"/>
                    </a:lnTo>
                    <a:lnTo>
                      <a:pt x="2115" y="1969"/>
                    </a:lnTo>
                    <a:lnTo>
                      <a:pt x="2111" y="1912"/>
                    </a:lnTo>
                    <a:lnTo>
                      <a:pt x="2107" y="1850"/>
                    </a:lnTo>
                    <a:lnTo>
                      <a:pt x="2103" y="1783"/>
                    </a:lnTo>
                    <a:lnTo>
                      <a:pt x="2097" y="1713"/>
                    </a:lnTo>
                    <a:lnTo>
                      <a:pt x="2090" y="1640"/>
                    </a:lnTo>
                    <a:lnTo>
                      <a:pt x="2081" y="1567"/>
                    </a:lnTo>
                    <a:lnTo>
                      <a:pt x="2077" y="1537"/>
                    </a:lnTo>
                    <a:lnTo>
                      <a:pt x="2072" y="1508"/>
                    </a:lnTo>
                    <a:lnTo>
                      <a:pt x="2067" y="1480"/>
                    </a:lnTo>
                    <a:lnTo>
                      <a:pt x="2061" y="1454"/>
                    </a:lnTo>
                    <a:lnTo>
                      <a:pt x="2054" y="1428"/>
                    </a:lnTo>
                    <a:lnTo>
                      <a:pt x="2046" y="1405"/>
                    </a:lnTo>
                    <a:lnTo>
                      <a:pt x="2038" y="1382"/>
                    </a:lnTo>
                    <a:lnTo>
                      <a:pt x="2029" y="1360"/>
                    </a:lnTo>
                    <a:lnTo>
                      <a:pt x="2019" y="1339"/>
                    </a:lnTo>
                    <a:lnTo>
                      <a:pt x="2010" y="1320"/>
                    </a:lnTo>
                    <a:lnTo>
                      <a:pt x="2000" y="1301"/>
                    </a:lnTo>
                    <a:lnTo>
                      <a:pt x="1989" y="1284"/>
                    </a:lnTo>
                    <a:lnTo>
                      <a:pt x="1978" y="1267"/>
                    </a:lnTo>
                    <a:lnTo>
                      <a:pt x="1966" y="1251"/>
                    </a:lnTo>
                    <a:lnTo>
                      <a:pt x="1954" y="1236"/>
                    </a:lnTo>
                    <a:lnTo>
                      <a:pt x="1942" y="1222"/>
                    </a:lnTo>
                    <a:lnTo>
                      <a:pt x="1928" y="1208"/>
                    </a:lnTo>
                    <a:lnTo>
                      <a:pt x="1916" y="1196"/>
                    </a:lnTo>
                    <a:lnTo>
                      <a:pt x="1903" y="1183"/>
                    </a:lnTo>
                    <a:lnTo>
                      <a:pt x="1889" y="1172"/>
                    </a:lnTo>
                    <a:lnTo>
                      <a:pt x="1861" y="1151"/>
                    </a:lnTo>
                    <a:lnTo>
                      <a:pt x="1832" y="1133"/>
                    </a:lnTo>
                    <a:lnTo>
                      <a:pt x="1803" y="1116"/>
                    </a:lnTo>
                    <a:lnTo>
                      <a:pt x="1773" y="1101"/>
                    </a:lnTo>
                    <a:lnTo>
                      <a:pt x="1744" y="1087"/>
                    </a:lnTo>
                    <a:lnTo>
                      <a:pt x="1714" y="1074"/>
                    </a:lnTo>
                    <a:lnTo>
                      <a:pt x="1695" y="1068"/>
                    </a:lnTo>
                    <a:lnTo>
                      <a:pt x="1674" y="1061"/>
                    </a:lnTo>
                    <a:lnTo>
                      <a:pt x="1650" y="1056"/>
                    </a:lnTo>
                    <a:lnTo>
                      <a:pt x="1625" y="1052"/>
                    </a:lnTo>
                    <a:lnTo>
                      <a:pt x="1599" y="1049"/>
                    </a:lnTo>
                    <a:lnTo>
                      <a:pt x="1571" y="1047"/>
                    </a:lnTo>
                    <a:lnTo>
                      <a:pt x="1542" y="1045"/>
                    </a:lnTo>
                    <a:lnTo>
                      <a:pt x="1512" y="1044"/>
                    </a:lnTo>
                    <a:lnTo>
                      <a:pt x="1481" y="1044"/>
                    </a:lnTo>
                    <a:lnTo>
                      <a:pt x="1449" y="1044"/>
                    </a:lnTo>
                    <a:lnTo>
                      <a:pt x="1416" y="1045"/>
                    </a:lnTo>
                    <a:lnTo>
                      <a:pt x="1383" y="1047"/>
                    </a:lnTo>
                    <a:lnTo>
                      <a:pt x="1317" y="1051"/>
                    </a:lnTo>
                    <a:lnTo>
                      <a:pt x="1251" y="1057"/>
                    </a:lnTo>
                    <a:lnTo>
                      <a:pt x="233" y="40"/>
                    </a:lnTo>
                    <a:lnTo>
                      <a:pt x="222" y="31"/>
                    </a:lnTo>
                    <a:lnTo>
                      <a:pt x="211" y="22"/>
                    </a:lnTo>
                    <a:lnTo>
                      <a:pt x="199" y="15"/>
                    </a:lnTo>
                    <a:lnTo>
                      <a:pt x="188" y="10"/>
                    </a:lnTo>
                    <a:lnTo>
                      <a:pt x="175" y="5"/>
                    </a:lnTo>
                    <a:lnTo>
                      <a:pt x="162" y="2"/>
                    </a:lnTo>
                    <a:lnTo>
                      <a:pt x="150" y="1"/>
                    </a:lnTo>
                    <a:lnTo>
                      <a:pt x="136" y="0"/>
                    </a:lnTo>
                    <a:lnTo>
                      <a:pt x="123" y="1"/>
                    </a:lnTo>
                    <a:lnTo>
                      <a:pt x="111" y="2"/>
                    </a:lnTo>
                    <a:lnTo>
                      <a:pt x="97" y="5"/>
                    </a:lnTo>
                    <a:lnTo>
                      <a:pt x="85" y="10"/>
                    </a:lnTo>
                    <a:lnTo>
                      <a:pt x="73" y="15"/>
                    </a:lnTo>
                    <a:lnTo>
                      <a:pt x="61" y="22"/>
                    </a:lnTo>
                    <a:lnTo>
                      <a:pt x="51" y="31"/>
                    </a:lnTo>
                    <a:lnTo>
                      <a:pt x="40" y="40"/>
                    </a:lnTo>
                    <a:lnTo>
                      <a:pt x="31" y="50"/>
                    </a:lnTo>
                    <a:lnTo>
                      <a:pt x="23" y="61"/>
                    </a:lnTo>
                    <a:lnTo>
                      <a:pt x="15" y="73"/>
                    </a:lnTo>
                    <a:lnTo>
                      <a:pt x="10" y="84"/>
                    </a:lnTo>
                    <a:lnTo>
                      <a:pt x="6" y="97"/>
                    </a:lnTo>
                    <a:lnTo>
                      <a:pt x="3" y="110"/>
                    </a:lnTo>
                    <a:lnTo>
                      <a:pt x="1" y="123"/>
                    </a:lnTo>
                    <a:lnTo>
                      <a:pt x="0" y="136"/>
                    </a:lnTo>
                    <a:lnTo>
                      <a:pt x="1" y="149"/>
                    </a:lnTo>
                    <a:lnTo>
                      <a:pt x="3" y="162"/>
                    </a:lnTo>
                    <a:lnTo>
                      <a:pt x="6" y="174"/>
                    </a:lnTo>
                    <a:lnTo>
                      <a:pt x="10" y="187"/>
                    </a:lnTo>
                    <a:lnTo>
                      <a:pt x="15" y="199"/>
                    </a:lnTo>
                    <a:lnTo>
                      <a:pt x="23" y="210"/>
                    </a:lnTo>
                    <a:lnTo>
                      <a:pt x="31" y="222"/>
                    </a:lnTo>
                    <a:lnTo>
                      <a:pt x="40" y="232"/>
                    </a:lnTo>
                    <a:lnTo>
                      <a:pt x="920" y="1113"/>
                    </a:lnTo>
                    <a:lnTo>
                      <a:pt x="912" y="1118"/>
                    </a:lnTo>
                    <a:lnTo>
                      <a:pt x="904" y="1124"/>
                    </a:lnTo>
                    <a:lnTo>
                      <a:pt x="896" y="1132"/>
                    </a:lnTo>
                    <a:lnTo>
                      <a:pt x="889" y="1138"/>
                    </a:lnTo>
                    <a:lnTo>
                      <a:pt x="883" y="1146"/>
                    </a:lnTo>
                    <a:lnTo>
                      <a:pt x="877" y="1154"/>
                    </a:lnTo>
                    <a:lnTo>
                      <a:pt x="872" y="1163"/>
                    </a:lnTo>
                    <a:lnTo>
                      <a:pt x="866" y="1172"/>
                    </a:lnTo>
                    <a:lnTo>
                      <a:pt x="862" y="1181"/>
                    </a:lnTo>
                    <a:lnTo>
                      <a:pt x="859" y="1191"/>
                    </a:lnTo>
                    <a:lnTo>
                      <a:pt x="856" y="1200"/>
                    </a:lnTo>
                    <a:lnTo>
                      <a:pt x="855" y="1210"/>
                    </a:lnTo>
                    <a:lnTo>
                      <a:pt x="853" y="1221"/>
                    </a:lnTo>
                    <a:lnTo>
                      <a:pt x="853" y="1231"/>
                    </a:lnTo>
                    <a:lnTo>
                      <a:pt x="854" y="1242"/>
                    </a:lnTo>
                    <a:lnTo>
                      <a:pt x="855" y="1253"/>
                    </a:lnTo>
                    <a:lnTo>
                      <a:pt x="858" y="1266"/>
                    </a:lnTo>
                    <a:lnTo>
                      <a:pt x="862" y="1280"/>
                    </a:lnTo>
                    <a:lnTo>
                      <a:pt x="867" y="1292"/>
                    </a:lnTo>
                    <a:lnTo>
                      <a:pt x="875" y="1303"/>
                    </a:lnTo>
                    <a:lnTo>
                      <a:pt x="882" y="1314"/>
                    </a:lnTo>
                    <a:lnTo>
                      <a:pt x="890" y="1324"/>
                    </a:lnTo>
                    <a:lnTo>
                      <a:pt x="900" y="1333"/>
                    </a:lnTo>
                    <a:lnTo>
                      <a:pt x="910" y="1342"/>
                    </a:lnTo>
                    <a:lnTo>
                      <a:pt x="921" y="1348"/>
                    </a:lnTo>
                    <a:lnTo>
                      <a:pt x="933" y="1354"/>
                    </a:lnTo>
                    <a:lnTo>
                      <a:pt x="945" y="1359"/>
                    </a:lnTo>
                    <a:lnTo>
                      <a:pt x="957" y="1362"/>
                    </a:lnTo>
                    <a:lnTo>
                      <a:pt x="971" y="1365"/>
                    </a:lnTo>
                    <a:lnTo>
                      <a:pt x="984" y="1366"/>
                    </a:lnTo>
                    <a:lnTo>
                      <a:pt x="998" y="1366"/>
                    </a:lnTo>
                    <a:lnTo>
                      <a:pt x="1012" y="1364"/>
                    </a:lnTo>
                    <a:lnTo>
                      <a:pt x="1061" y="1357"/>
                    </a:lnTo>
                    <a:lnTo>
                      <a:pt x="1109" y="1350"/>
                    </a:lnTo>
                    <a:lnTo>
                      <a:pt x="1158" y="1343"/>
                    </a:lnTo>
                    <a:lnTo>
                      <a:pt x="1207" y="1337"/>
                    </a:lnTo>
                    <a:lnTo>
                      <a:pt x="1253" y="1332"/>
                    </a:lnTo>
                    <a:lnTo>
                      <a:pt x="1299" y="1327"/>
                    </a:lnTo>
                    <a:lnTo>
                      <a:pt x="1343" y="1324"/>
                    </a:lnTo>
                    <a:lnTo>
                      <a:pt x="1386" y="1321"/>
                    </a:lnTo>
                    <a:lnTo>
                      <a:pt x="1426" y="1318"/>
                    </a:lnTo>
                    <a:lnTo>
                      <a:pt x="1463" y="1317"/>
                    </a:lnTo>
                    <a:lnTo>
                      <a:pt x="1496" y="1316"/>
                    </a:lnTo>
                    <a:lnTo>
                      <a:pt x="1527" y="1316"/>
                    </a:lnTo>
                    <a:lnTo>
                      <a:pt x="1554" y="1317"/>
                    </a:lnTo>
                    <a:lnTo>
                      <a:pt x="1577" y="1319"/>
                    </a:lnTo>
                    <a:lnTo>
                      <a:pt x="1595" y="1322"/>
                    </a:lnTo>
                    <a:lnTo>
                      <a:pt x="1609" y="1326"/>
                    </a:lnTo>
                    <a:lnTo>
                      <a:pt x="1630" y="1334"/>
                    </a:lnTo>
                    <a:lnTo>
                      <a:pt x="1649" y="1344"/>
                    </a:lnTo>
                    <a:lnTo>
                      <a:pt x="1668" y="1352"/>
                    </a:lnTo>
                    <a:lnTo>
                      <a:pt x="1685" y="1362"/>
                    </a:lnTo>
                    <a:lnTo>
                      <a:pt x="1701" y="1372"/>
                    </a:lnTo>
                    <a:lnTo>
                      <a:pt x="1716" y="1383"/>
                    </a:lnTo>
                    <a:lnTo>
                      <a:pt x="1731" y="1395"/>
                    </a:lnTo>
                    <a:lnTo>
                      <a:pt x="1743" y="1409"/>
                    </a:lnTo>
                    <a:lnTo>
                      <a:pt x="1756" y="1424"/>
                    </a:lnTo>
                    <a:lnTo>
                      <a:pt x="1767" y="1442"/>
                    </a:lnTo>
                    <a:lnTo>
                      <a:pt x="1776" y="1461"/>
                    </a:lnTo>
                    <a:lnTo>
                      <a:pt x="1786" y="1483"/>
                    </a:lnTo>
                    <a:lnTo>
                      <a:pt x="1793" y="1508"/>
                    </a:lnTo>
                    <a:lnTo>
                      <a:pt x="1800" y="1536"/>
                    </a:lnTo>
                    <a:lnTo>
                      <a:pt x="1806" y="1566"/>
                    </a:lnTo>
                    <a:lnTo>
                      <a:pt x="1812" y="1600"/>
                    </a:lnTo>
                    <a:lnTo>
                      <a:pt x="1821" y="1693"/>
                    </a:lnTo>
                    <a:lnTo>
                      <a:pt x="1829" y="1785"/>
                    </a:lnTo>
                    <a:lnTo>
                      <a:pt x="1835" y="1872"/>
                    </a:lnTo>
                    <a:lnTo>
                      <a:pt x="1841" y="1952"/>
                    </a:lnTo>
                    <a:lnTo>
                      <a:pt x="1844" y="2019"/>
                    </a:lnTo>
                    <a:lnTo>
                      <a:pt x="1846" y="2071"/>
                    </a:lnTo>
                    <a:lnTo>
                      <a:pt x="1847" y="2106"/>
                    </a:lnTo>
                    <a:lnTo>
                      <a:pt x="1847" y="2119"/>
                    </a:lnTo>
                    <a:lnTo>
                      <a:pt x="1849" y="2174"/>
                    </a:lnTo>
                    <a:lnTo>
                      <a:pt x="1850" y="2175"/>
                    </a:lnTo>
                    <a:lnTo>
                      <a:pt x="1854" y="2180"/>
                    </a:lnTo>
                    <a:lnTo>
                      <a:pt x="1860" y="2186"/>
                    </a:lnTo>
                    <a:lnTo>
                      <a:pt x="1867" y="2192"/>
                    </a:lnTo>
                    <a:lnTo>
                      <a:pt x="1875" y="2200"/>
                    </a:lnTo>
                    <a:lnTo>
                      <a:pt x="1881" y="2206"/>
                    </a:lnTo>
                    <a:lnTo>
                      <a:pt x="1885" y="2211"/>
                    </a:lnTo>
                    <a:lnTo>
                      <a:pt x="1887" y="2212"/>
                    </a:lnTo>
                    <a:lnTo>
                      <a:pt x="2269" y="2594"/>
                    </a:lnTo>
                    <a:lnTo>
                      <a:pt x="2278" y="2603"/>
                    </a:lnTo>
                    <a:lnTo>
                      <a:pt x="2289" y="2611"/>
                    </a:lnTo>
                    <a:lnTo>
                      <a:pt x="2301" y="2617"/>
                    </a:lnTo>
                    <a:lnTo>
                      <a:pt x="2313" y="2624"/>
                    </a:lnTo>
                    <a:lnTo>
                      <a:pt x="2326" y="2628"/>
                    </a:lnTo>
                    <a:lnTo>
                      <a:pt x="2338" y="2631"/>
                    </a:lnTo>
                    <a:lnTo>
                      <a:pt x="2351" y="2633"/>
                    </a:lnTo>
                    <a:lnTo>
                      <a:pt x="2365" y="2633"/>
                    </a:lnTo>
                    <a:lnTo>
                      <a:pt x="2377" y="2633"/>
                    </a:lnTo>
                    <a:lnTo>
                      <a:pt x="2391" y="2631"/>
                    </a:lnTo>
                    <a:lnTo>
                      <a:pt x="2403" y="2628"/>
                    </a:lnTo>
                    <a:lnTo>
                      <a:pt x="2415" y="2624"/>
                    </a:lnTo>
                    <a:lnTo>
                      <a:pt x="2428" y="2617"/>
                    </a:lnTo>
                    <a:lnTo>
                      <a:pt x="2439" y="2611"/>
                    </a:lnTo>
                    <a:lnTo>
                      <a:pt x="2451" y="2603"/>
                    </a:lnTo>
                    <a:lnTo>
                      <a:pt x="2461" y="2594"/>
                    </a:lnTo>
                    <a:lnTo>
                      <a:pt x="2470" y="2583"/>
                    </a:lnTo>
                    <a:lnTo>
                      <a:pt x="2479" y="2572"/>
                    </a:lnTo>
                    <a:lnTo>
                      <a:pt x="2485" y="2561"/>
                    </a:lnTo>
                    <a:lnTo>
                      <a:pt x="2491" y="2548"/>
                    </a:lnTo>
                    <a:lnTo>
                      <a:pt x="2495" y="2536"/>
                    </a:lnTo>
                    <a:lnTo>
                      <a:pt x="2498" y="2523"/>
                    </a:lnTo>
                    <a:lnTo>
                      <a:pt x="2500" y="2510"/>
                    </a:lnTo>
                    <a:lnTo>
                      <a:pt x="2501" y="2496"/>
                    </a:lnTo>
                    <a:lnTo>
                      <a:pt x="2500" y="2484"/>
                    </a:lnTo>
                    <a:lnTo>
                      <a:pt x="2498" y="2471"/>
                    </a:lnTo>
                    <a:lnTo>
                      <a:pt x="2495" y="2458"/>
                    </a:lnTo>
                    <a:lnTo>
                      <a:pt x="2491" y="2446"/>
                    </a:lnTo>
                    <a:lnTo>
                      <a:pt x="2485" y="2433"/>
                    </a:lnTo>
                    <a:lnTo>
                      <a:pt x="2479" y="2422"/>
                    </a:lnTo>
                    <a:lnTo>
                      <a:pt x="2470" y="2411"/>
                    </a:lnTo>
                    <a:lnTo>
                      <a:pt x="2461" y="240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151" name="Text Box 1184">
            <a:extLst>
              <a:ext uri="{FF2B5EF4-FFF2-40B4-BE49-F238E27FC236}">
                <a16:creationId xmlns:a16="http://schemas.microsoft.com/office/drawing/2014/main" id="{5F778CD1-4103-4429-ADE4-56CD577B39D5}"/>
              </a:ext>
            </a:extLst>
          </p:cNvPr>
          <p:cNvSpPr txBox="1">
            <a:spLocks noChangeArrowheads="1"/>
          </p:cNvSpPr>
          <p:nvPr/>
        </p:nvSpPr>
        <p:spPr bwMode="auto">
          <a:xfrm>
            <a:off x="1377950" y="1504950"/>
            <a:ext cx="27051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1400"/>
              <a:t>Print all the module pages.</a:t>
            </a:r>
          </a:p>
        </p:txBody>
      </p:sp>
      <p:sp>
        <p:nvSpPr>
          <p:cNvPr id="6152" name="Line 1185">
            <a:extLst>
              <a:ext uri="{FF2B5EF4-FFF2-40B4-BE49-F238E27FC236}">
                <a16:creationId xmlns:a16="http://schemas.microsoft.com/office/drawing/2014/main" id="{2EAA208B-CCBB-4017-AAA8-26D4E3405BDA}"/>
              </a:ext>
            </a:extLst>
          </p:cNvPr>
          <p:cNvSpPr>
            <a:spLocks noChangeShapeType="1"/>
          </p:cNvSpPr>
          <p:nvPr/>
        </p:nvSpPr>
        <p:spPr bwMode="auto">
          <a:xfrm>
            <a:off x="152400" y="2514600"/>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3" name="Text Box 1186">
            <a:extLst>
              <a:ext uri="{FF2B5EF4-FFF2-40B4-BE49-F238E27FC236}">
                <a16:creationId xmlns:a16="http://schemas.microsoft.com/office/drawing/2014/main" id="{2B1B12DC-2D86-4FA4-A1DC-9E2685C45683}"/>
              </a:ext>
            </a:extLst>
          </p:cNvPr>
          <p:cNvSpPr txBox="1">
            <a:spLocks noChangeArrowheads="1"/>
          </p:cNvSpPr>
          <p:nvPr/>
        </p:nvSpPr>
        <p:spPr bwMode="auto">
          <a:xfrm>
            <a:off x="1352550" y="2914650"/>
            <a:ext cx="2965450" cy="1155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1400"/>
              <a:t>Photocopy the entire module copying on both sides of each page.  The even pages (2, 4, 6, etc.) must be in English.  The odd pages (3, 5, 7, etc.) must be in Spanish.</a:t>
            </a:r>
          </a:p>
        </p:txBody>
      </p:sp>
      <p:sp>
        <p:nvSpPr>
          <p:cNvPr id="6154" name="Text Box 1187">
            <a:extLst>
              <a:ext uri="{FF2B5EF4-FFF2-40B4-BE49-F238E27FC236}">
                <a16:creationId xmlns:a16="http://schemas.microsoft.com/office/drawing/2014/main" id="{DC7350A5-7B45-4275-8C7E-BD48626D9436}"/>
              </a:ext>
            </a:extLst>
          </p:cNvPr>
          <p:cNvSpPr txBox="1">
            <a:spLocks noChangeArrowheads="1"/>
          </p:cNvSpPr>
          <p:nvPr/>
        </p:nvSpPr>
        <p:spPr bwMode="auto">
          <a:xfrm>
            <a:off x="1416050" y="4879975"/>
            <a:ext cx="2749550" cy="942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1400"/>
              <a:t>Staple or bind each module.  Make sure that the pages in English are on the left and the pages in Spanish are on the right.</a:t>
            </a:r>
          </a:p>
        </p:txBody>
      </p:sp>
      <p:sp>
        <p:nvSpPr>
          <p:cNvPr id="6155" name="Text Box 1188">
            <a:extLst>
              <a:ext uri="{FF2B5EF4-FFF2-40B4-BE49-F238E27FC236}">
                <a16:creationId xmlns:a16="http://schemas.microsoft.com/office/drawing/2014/main" id="{212BB379-87C6-49BC-B891-BDC21A27903B}"/>
              </a:ext>
            </a:extLst>
          </p:cNvPr>
          <p:cNvSpPr txBox="1">
            <a:spLocks noChangeArrowheads="1"/>
          </p:cNvSpPr>
          <p:nvPr/>
        </p:nvSpPr>
        <p:spPr bwMode="auto">
          <a:xfrm>
            <a:off x="1333500" y="6972300"/>
            <a:ext cx="296545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1400"/>
              <a:t>Provide the training.  </a:t>
            </a:r>
          </a:p>
        </p:txBody>
      </p:sp>
      <p:sp>
        <p:nvSpPr>
          <p:cNvPr id="6156" name="Line 1189">
            <a:extLst>
              <a:ext uri="{FF2B5EF4-FFF2-40B4-BE49-F238E27FC236}">
                <a16:creationId xmlns:a16="http://schemas.microsoft.com/office/drawing/2014/main" id="{F5FE01A3-B11B-48ED-85BD-BA53757112D0}"/>
              </a:ext>
            </a:extLst>
          </p:cNvPr>
          <p:cNvSpPr>
            <a:spLocks noChangeShapeType="1"/>
          </p:cNvSpPr>
          <p:nvPr/>
        </p:nvSpPr>
        <p:spPr bwMode="auto">
          <a:xfrm>
            <a:off x="152400" y="4391025"/>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7" name="Line 1190">
            <a:extLst>
              <a:ext uri="{FF2B5EF4-FFF2-40B4-BE49-F238E27FC236}">
                <a16:creationId xmlns:a16="http://schemas.microsoft.com/office/drawing/2014/main" id="{432608A5-3B4B-4DDF-80DC-C77D1427E4BB}"/>
              </a:ext>
            </a:extLst>
          </p:cNvPr>
          <p:cNvSpPr>
            <a:spLocks noChangeShapeType="1"/>
          </p:cNvSpPr>
          <p:nvPr/>
        </p:nvSpPr>
        <p:spPr bwMode="auto">
          <a:xfrm>
            <a:off x="152400" y="6324600"/>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158" name="Group 1191">
            <a:extLst>
              <a:ext uri="{FF2B5EF4-FFF2-40B4-BE49-F238E27FC236}">
                <a16:creationId xmlns:a16="http://schemas.microsoft.com/office/drawing/2014/main" id="{BA9505FB-2A97-4F96-94BF-2043907C439A}"/>
              </a:ext>
            </a:extLst>
          </p:cNvPr>
          <p:cNvGrpSpPr>
            <a:grpSpLocks/>
          </p:cNvGrpSpPr>
          <p:nvPr/>
        </p:nvGrpSpPr>
        <p:grpSpPr bwMode="auto">
          <a:xfrm>
            <a:off x="4022725" y="4216400"/>
            <a:ext cx="2743200" cy="2209800"/>
            <a:chOff x="2526" y="2760"/>
            <a:chExt cx="1728" cy="1392"/>
          </a:xfrm>
        </p:grpSpPr>
        <p:sp>
          <p:nvSpPr>
            <p:cNvPr id="6161" name="Freeform 1192">
              <a:extLst>
                <a:ext uri="{FF2B5EF4-FFF2-40B4-BE49-F238E27FC236}">
                  <a16:creationId xmlns:a16="http://schemas.microsoft.com/office/drawing/2014/main" id="{214157FA-C3A5-4EFB-96AE-DF2E1AC593D7}"/>
                </a:ext>
              </a:extLst>
            </p:cNvPr>
            <p:cNvSpPr>
              <a:spLocks/>
            </p:cNvSpPr>
            <p:nvPr/>
          </p:nvSpPr>
          <p:spPr bwMode="auto">
            <a:xfrm>
              <a:off x="3214" y="2760"/>
              <a:ext cx="1040" cy="1055"/>
            </a:xfrm>
            <a:custGeom>
              <a:avLst/>
              <a:gdLst>
                <a:gd name="T0" fmla="*/ 87 w 1118"/>
                <a:gd name="T1" fmla="*/ 0 h 1355"/>
                <a:gd name="T2" fmla="*/ 0 w 1118"/>
                <a:gd name="T3" fmla="*/ 2 h 1355"/>
                <a:gd name="T4" fmla="*/ 60 w 1118"/>
                <a:gd name="T5" fmla="*/ 3 h 1355"/>
                <a:gd name="T6" fmla="*/ 197 w 1118"/>
                <a:gd name="T7" fmla="*/ 2 h 1355"/>
                <a:gd name="T8" fmla="*/ 87 w 1118"/>
                <a:gd name="T9" fmla="*/ 0 h 13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8" h="1355">
                  <a:moveTo>
                    <a:pt x="489" y="0"/>
                  </a:moveTo>
                  <a:lnTo>
                    <a:pt x="0" y="414"/>
                  </a:lnTo>
                  <a:lnTo>
                    <a:pt x="342" y="1355"/>
                  </a:lnTo>
                  <a:lnTo>
                    <a:pt x="1118" y="1057"/>
                  </a:lnTo>
                  <a:lnTo>
                    <a:pt x="489" y="0"/>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2" name="Freeform 1193">
              <a:extLst>
                <a:ext uri="{FF2B5EF4-FFF2-40B4-BE49-F238E27FC236}">
                  <a16:creationId xmlns:a16="http://schemas.microsoft.com/office/drawing/2014/main" id="{DE5A2A34-BE5F-4C51-A20C-D3E50D86378A}"/>
                </a:ext>
              </a:extLst>
            </p:cNvPr>
            <p:cNvSpPr>
              <a:spLocks/>
            </p:cNvSpPr>
            <p:nvPr/>
          </p:nvSpPr>
          <p:spPr bwMode="auto">
            <a:xfrm>
              <a:off x="3209" y="2784"/>
              <a:ext cx="974" cy="990"/>
            </a:xfrm>
            <a:custGeom>
              <a:avLst/>
              <a:gdLst>
                <a:gd name="T0" fmla="*/ 0 w 1049"/>
                <a:gd name="T1" fmla="*/ 2 h 1270"/>
                <a:gd name="T2" fmla="*/ 0 w 1049"/>
                <a:gd name="T3" fmla="*/ 2 h 1270"/>
                <a:gd name="T4" fmla="*/ 83 w 1049"/>
                <a:gd name="T5" fmla="*/ 0 h 1270"/>
                <a:gd name="T6" fmla="*/ 175 w 1049"/>
                <a:gd name="T7" fmla="*/ 2 h 1270"/>
                <a:gd name="T8" fmla="*/ 56 w 1049"/>
                <a:gd name="T9" fmla="*/ 3 h 1270"/>
                <a:gd name="T10" fmla="*/ 0 w 1049"/>
                <a:gd name="T11" fmla="*/ 2 h 12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49" h="1270">
                  <a:moveTo>
                    <a:pt x="0" y="436"/>
                  </a:moveTo>
                  <a:lnTo>
                    <a:pt x="0" y="436"/>
                  </a:lnTo>
                  <a:lnTo>
                    <a:pt x="488" y="0"/>
                  </a:lnTo>
                  <a:lnTo>
                    <a:pt x="1049" y="997"/>
                  </a:lnTo>
                  <a:lnTo>
                    <a:pt x="329" y="1270"/>
                  </a:lnTo>
                  <a:lnTo>
                    <a:pt x="0" y="436"/>
                  </a:lnTo>
                  <a:close/>
                </a:path>
              </a:pathLst>
            </a:custGeom>
            <a:solidFill>
              <a:srgbClr val="3F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3" name="Freeform 1194">
              <a:extLst>
                <a:ext uri="{FF2B5EF4-FFF2-40B4-BE49-F238E27FC236}">
                  <a16:creationId xmlns:a16="http://schemas.microsoft.com/office/drawing/2014/main" id="{EE263BEB-FE04-486F-98AF-9383C0527239}"/>
                </a:ext>
              </a:extLst>
            </p:cNvPr>
            <p:cNvSpPr>
              <a:spLocks/>
            </p:cNvSpPr>
            <p:nvPr/>
          </p:nvSpPr>
          <p:spPr bwMode="auto">
            <a:xfrm>
              <a:off x="3209" y="2811"/>
              <a:ext cx="929" cy="963"/>
            </a:xfrm>
            <a:custGeom>
              <a:avLst/>
              <a:gdLst>
                <a:gd name="T0" fmla="*/ 0 w 1000"/>
                <a:gd name="T1" fmla="*/ 2 h 1237"/>
                <a:gd name="T2" fmla="*/ 0 w 1000"/>
                <a:gd name="T3" fmla="*/ 2 h 1237"/>
                <a:gd name="T4" fmla="*/ 83 w 1000"/>
                <a:gd name="T5" fmla="*/ 0 h 1237"/>
                <a:gd name="T6" fmla="*/ 171 w 1000"/>
                <a:gd name="T7" fmla="*/ 2 h 1237"/>
                <a:gd name="T8" fmla="*/ 57 w 1000"/>
                <a:gd name="T9" fmla="*/ 3 h 1237"/>
                <a:gd name="T10" fmla="*/ 0 w 1000"/>
                <a:gd name="T11" fmla="*/ 2 h 1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237">
                  <a:moveTo>
                    <a:pt x="0" y="403"/>
                  </a:moveTo>
                  <a:lnTo>
                    <a:pt x="0" y="403"/>
                  </a:lnTo>
                  <a:lnTo>
                    <a:pt x="488" y="0"/>
                  </a:lnTo>
                  <a:lnTo>
                    <a:pt x="1000" y="931"/>
                  </a:lnTo>
                  <a:lnTo>
                    <a:pt x="329" y="1237"/>
                  </a:lnTo>
                  <a:lnTo>
                    <a:pt x="0" y="40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 name="Freeform 1195">
              <a:extLst>
                <a:ext uri="{FF2B5EF4-FFF2-40B4-BE49-F238E27FC236}">
                  <a16:creationId xmlns:a16="http://schemas.microsoft.com/office/drawing/2014/main" id="{9F9551FB-1586-4B56-97DD-315A08C74FA6}"/>
                </a:ext>
              </a:extLst>
            </p:cNvPr>
            <p:cNvSpPr>
              <a:spLocks/>
            </p:cNvSpPr>
            <p:nvPr/>
          </p:nvSpPr>
          <p:spPr bwMode="auto">
            <a:xfrm>
              <a:off x="2526" y="3080"/>
              <a:ext cx="1012" cy="1072"/>
            </a:xfrm>
            <a:custGeom>
              <a:avLst/>
              <a:gdLst>
                <a:gd name="T0" fmla="*/ 133 w 1088"/>
                <a:gd name="T1" fmla="*/ 0 h 1377"/>
                <a:gd name="T2" fmla="*/ 0 w 1088"/>
                <a:gd name="T3" fmla="*/ 2 h 1377"/>
                <a:gd name="T4" fmla="*/ 87 w 1088"/>
                <a:gd name="T5" fmla="*/ 3 h 1377"/>
                <a:gd name="T6" fmla="*/ 191 w 1088"/>
                <a:gd name="T7" fmla="*/ 2 h 1377"/>
                <a:gd name="T8" fmla="*/ 133 w 1088"/>
                <a:gd name="T9" fmla="*/ 0 h 1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8" h="1377">
                  <a:moveTo>
                    <a:pt x="754" y="0"/>
                  </a:moveTo>
                  <a:lnTo>
                    <a:pt x="0" y="105"/>
                  </a:lnTo>
                  <a:lnTo>
                    <a:pt x="493" y="1377"/>
                  </a:lnTo>
                  <a:lnTo>
                    <a:pt x="1088" y="938"/>
                  </a:lnTo>
                  <a:lnTo>
                    <a:pt x="754" y="0"/>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 name="Freeform 1196">
              <a:extLst>
                <a:ext uri="{FF2B5EF4-FFF2-40B4-BE49-F238E27FC236}">
                  <a16:creationId xmlns:a16="http://schemas.microsoft.com/office/drawing/2014/main" id="{8A4592BC-1274-40AE-9EB5-33CB7D854F54}"/>
                </a:ext>
              </a:extLst>
            </p:cNvPr>
            <p:cNvSpPr>
              <a:spLocks/>
            </p:cNvSpPr>
            <p:nvPr/>
          </p:nvSpPr>
          <p:spPr bwMode="auto">
            <a:xfrm>
              <a:off x="2584" y="3113"/>
              <a:ext cx="931" cy="968"/>
            </a:xfrm>
            <a:custGeom>
              <a:avLst/>
              <a:gdLst>
                <a:gd name="T0" fmla="*/ 116 w 1001"/>
                <a:gd name="T1" fmla="*/ 0 h 1242"/>
                <a:gd name="T2" fmla="*/ 0 w 1001"/>
                <a:gd name="T3" fmla="*/ 2 h 1242"/>
                <a:gd name="T4" fmla="*/ 80 w 1001"/>
                <a:gd name="T5" fmla="*/ 3 h 1242"/>
                <a:gd name="T6" fmla="*/ 177 w 1001"/>
                <a:gd name="T7" fmla="*/ 2 h 1242"/>
                <a:gd name="T8" fmla="*/ 116 w 1001"/>
                <a:gd name="T9" fmla="*/ 0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1" h="1242">
                  <a:moveTo>
                    <a:pt x="662" y="0"/>
                  </a:moveTo>
                  <a:lnTo>
                    <a:pt x="0" y="93"/>
                  </a:lnTo>
                  <a:lnTo>
                    <a:pt x="459" y="1242"/>
                  </a:lnTo>
                  <a:lnTo>
                    <a:pt x="1001" y="834"/>
                  </a:lnTo>
                  <a:lnTo>
                    <a:pt x="66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6" name="Freeform 1197">
              <a:extLst>
                <a:ext uri="{FF2B5EF4-FFF2-40B4-BE49-F238E27FC236}">
                  <a16:creationId xmlns:a16="http://schemas.microsoft.com/office/drawing/2014/main" id="{82720B84-D8DC-4561-95E2-06FA32662290}"/>
                </a:ext>
              </a:extLst>
            </p:cNvPr>
            <p:cNvSpPr>
              <a:spLocks/>
            </p:cNvSpPr>
            <p:nvPr/>
          </p:nvSpPr>
          <p:spPr bwMode="auto">
            <a:xfrm>
              <a:off x="3209" y="2841"/>
              <a:ext cx="887" cy="933"/>
            </a:xfrm>
            <a:custGeom>
              <a:avLst/>
              <a:gdLst>
                <a:gd name="T0" fmla="*/ 0 w 953"/>
                <a:gd name="T1" fmla="*/ 2 h 1199"/>
                <a:gd name="T2" fmla="*/ 0 w 953"/>
                <a:gd name="T3" fmla="*/ 2 h 1199"/>
                <a:gd name="T4" fmla="*/ 87 w 953"/>
                <a:gd name="T5" fmla="*/ 0 h 1199"/>
                <a:gd name="T6" fmla="*/ 169 w 953"/>
                <a:gd name="T7" fmla="*/ 2 h 1199"/>
                <a:gd name="T8" fmla="*/ 59 w 953"/>
                <a:gd name="T9" fmla="*/ 2 h 1199"/>
                <a:gd name="T10" fmla="*/ 0 w 953"/>
                <a:gd name="T11" fmla="*/ 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3" h="1199">
                  <a:moveTo>
                    <a:pt x="0" y="365"/>
                  </a:moveTo>
                  <a:lnTo>
                    <a:pt x="0" y="365"/>
                  </a:lnTo>
                  <a:lnTo>
                    <a:pt x="482" y="0"/>
                  </a:lnTo>
                  <a:lnTo>
                    <a:pt x="953" y="874"/>
                  </a:lnTo>
                  <a:lnTo>
                    <a:pt x="329" y="1199"/>
                  </a:lnTo>
                  <a:lnTo>
                    <a:pt x="0" y="3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7" name="Freeform 1198">
              <a:extLst>
                <a:ext uri="{FF2B5EF4-FFF2-40B4-BE49-F238E27FC236}">
                  <a16:creationId xmlns:a16="http://schemas.microsoft.com/office/drawing/2014/main" id="{B6E75138-80BF-4C76-91B6-D7A690822E34}"/>
                </a:ext>
              </a:extLst>
            </p:cNvPr>
            <p:cNvSpPr>
              <a:spLocks/>
            </p:cNvSpPr>
            <p:nvPr/>
          </p:nvSpPr>
          <p:spPr bwMode="auto">
            <a:xfrm>
              <a:off x="3192" y="3092"/>
              <a:ext cx="346" cy="699"/>
            </a:xfrm>
            <a:custGeom>
              <a:avLst/>
              <a:gdLst>
                <a:gd name="T0" fmla="*/ 0 w 373"/>
                <a:gd name="T1" fmla="*/ 2 h 899"/>
                <a:gd name="T2" fmla="*/ 6 w 373"/>
                <a:gd name="T3" fmla="*/ 0 h 899"/>
                <a:gd name="T4" fmla="*/ 61 w 373"/>
                <a:gd name="T5" fmla="*/ 2 h 899"/>
                <a:gd name="T6" fmla="*/ 58 w 373"/>
                <a:gd name="T7" fmla="*/ 2 h 899"/>
                <a:gd name="T8" fmla="*/ 0 w 373"/>
                <a:gd name="T9" fmla="*/ 2 h 8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3" h="899">
                  <a:moveTo>
                    <a:pt x="0" y="15"/>
                  </a:moveTo>
                  <a:lnTo>
                    <a:pt x="39" y="0"/>
                  </a:lnTo>
                  <a:lnTo>
                    <a:pt x="373" y="887"/>
                  </a:lnTo>
                  <a:lnTo>
                    <a:pt x="351" y="899"/>
                  </a:lnTo>
                  <a:lnTo>
                    <a:pt x="0" y="15"/>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168" name="Group 1199">
              <a:extLst>
                <a:ext uri="{FF2B5EF4-FFF2-40B4-BE49-F238E27FC236}">
                  <a16:creationId xmlns:a16="http://schemas.microsoft.com/office/drawing/2014/main" id="{FA5E7952-2792-422B-A246-E917F44FCDEB}"/>
                </a:ext>
              </a:extLst>
            </p:cNvPr>
            <p:cNvGrpSpPr>
              <a:grpSpLocks/>
            </p:cNvGrpSpPr>
            <p:nvPr/>
          </p:nvGrpSpPr>
          <p:grpSpPr bwMode="auto">
            <a:xfrm>
              <a:off x="3184" y="3140"/>
              <a:ext cx="401" cy="595"/>
              <a:chOff x="2056" y="1496"/>
              <a:chExt cx="468" cy="751"/>
            </a:xfrm>
          </p:grpSpPr>
          <p:grpSp>
            <p:nvGrpSpPr>
              <p:cNvPr id="6173" name="Group 1200">
                <a:extLst>
                  <a:ext uri="{FF2B5EF4-FFF2-40B4-BE49-F238E27FC236}">
                    <a16:creationId xmlns:a16="http://schemas.microsoft.com/office/drawing/2014/main" id="{721F457C-2981-448E-84D9-F8E52D1790DC}"/>
                  </a:ext>
                </a:extLst>
              </p:cNvPr>
              <p:cNvGrpSpPr>
                <a:grpSpLocks/>
              </p:cNvGrpSpPr>
              <p:nvPr/>
            </p:nvGrpSpPr>
            <p:grpSpPr bwMode="auto">
              <a:xfrm>
                <a:off x="2056" y="1496"/>
                <a:ext cx="206" cy="139"/>
                <a:chOff x="2056" y="1496"/>
                <a:chExt cx="206" cy="139"/>
              </a:xfrm>
            </p:grpSpPr>
            <p:sp>
              <p:nvSpPr>
                <p:cNvPr id="6182" name="Freeform 1201">
                  <a:extLst>
                    <a:ext uri="{FF2B5EF4-FFF2-40B4-BE49-F238E27FC236}">
                      <a16:creationId xmlns:a16="http://schemas.microsoft.com/office/drawing/2014/main" id="{6F6777BE-712B-492B-98F8-C81E5F944E91}"/>
                    </a:ext>
                  </a:extLst>
                </p:cNvPr>
                <p:cNvSpPr>
                  <a:spLocks/>
                </p:cNvSpPr>
                <p:nvPr/>
              </p:nvSpPr>
              <p:spPr bwMode="auto">
                <a:xfrm>
                  <a:off x="2056" y="1596"/>
                  <a:ext cx="45" cy="39"/>
                </a:xfrm>
                <a:custGeom>
                  <a:avLst/>
                  <a:gdLst>
                    <a:gd name="T0" fmla="*/ 181 w 41"/>
                    <a:gd name="T1" fmla="*/ 11 h 41"/>
                    <a:gd name="T2" fmla="*/ 261 w 41"/>
                    <a:gd name="T3" fmla="*/ 10 h 41"/>
                    <a:gd name="T4" fmla="*/ 316 w 41"/>
                    <a:gd name="T5" fmla="*/ 10 h 41"/>
                    <a:gd name="T6" fmla="*/ 374 w 41"/>
                    <a:gd name="T7" fmla="*/ 10 h 41"/>
                    <a:gd name="T8" fmla="*/ 379 w 41"/>
                    <a:gd name="T9" fmla="*/ 10 h 41"/>
                    <a:gd name="T10" fmla="*/ 374 w 41"/>
                    <a:gd name="T11" fmla="*/ 10 h 41"/>
                    <a:gd name="T12" fmla="*/ 316 w 41"/>
                    <a:gd name="T13" fmla="*/ 6 h 41"/>
                    <a:gd name="T14" fmla="*/ 261 w 41"/>
                    <a:gd name="T15" fmla="*/ 1 h 41"/>
                    <a:gd name="T16" fmla="*/ 181 w 41"/>
                    <a:gd name="T17" fmla="*/ 0 h 41"/>
                    <a:gd name="T18" fmla="*/ 104 w 41"/>
                    <a:gd name="T19" fmla="*/ 1 h 41"/>
                    <a:gd name="T20" fmla="*/ 5 w 41"/>
                    <a:gd name="T21" fmla="*/ 6 h 41"/>
                    <a:gd name="T22" fmla="*/ 1 w 41"/>
                    <a:gd name="T23" fmla="*/ 10 h 41"/>
                    <a:gd name="T24" fmla="*/ 0 w 41"/>
                    <a:gd name="T25" fmla="*/ 10 h 41"/>
                    <a:gd name="T26" fmla="*/ 1 w 41"/>
                    <a:gd name="T27" fmla="*/ 10 h 41"/>
                    <a:gd name="T28" fmla="*/ 5 w 41"/>
                    <a:gd name="T29" fmla="*/ 10 h 41"/>
                    <a:gd name="T30" fmla="*/ 104 w 41"/>
                    <a:gd name="T31" fmla="*/ 10 h 41"/>
                    <a:gd name="T32" fmla="*/ 181 w 41"/>
                    <a:gd name="T33" fmla="*/ 1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1">
                      <a:moveTo>
                        <a:pt x="20" y="41"/>
                      </a:moveTo>
                      <a:lnTo>
                        <a:pt x="28" y="39"/>
                      </a:lnTo>
                      <a:lnTo>
                        <a:pt x="35" y="35"/>
                      </a:lnTo>
                      <a:lnTo>
                        <a:pt x="40" y="28"/>
                      </a:lnTo>
                      <a:lnTo>
                        <a:pt x="41" y="21"/>
                      </a:lnTo>
                      <a:lnTo>
                        <a:pt x="40" y="13"/>
                      </a:lnTo>
                      <a:lnTo>
                        <a:pt x="35" y="6"/>
                      </a:lnTo>
                      <a:lnTo>
                        <a:pt x="28" y="1"/>
                      </a:lnTo>
                      <a:lnTo>
                        <a:pt x="20" y="0"/>
                      </a:lnTo>
                      <a:lnTo>
                        <a:pt x="12" y="1"/>
                      </a:lnTo>
                      <a:lnTo>
                        <a:pt x="5" y="6"/>
                      </a:lnTo>
                      <a:lnTo>
                        <a:pt x="1" y="13"/>
                      </a:lnTo>
                      <a:lnTo>
                        <a:pt x="0" y="21"/>
                      </a:lnTo>
                      <a:lnTo>
                        <a:pt x="1" y="28"/>
                      </a:lnTo>
                      <a:lnTo>
                        <a:pt x="5" y="35"/>
                      </a:lnTo>
                      <a:lnTo>
                        <a:pt x="12" y="39"/>
                      </a:lnTo>
                      <a:lnTo>
                        <a:pt x="20" y="4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3" name="Freeform 1202">
                  <a:extLst>
                    <a:ext uri="{FF2B5EF4-FFF2-40B4-BE49-F238E27FC236}">
                      <a16:creationId xmlns:a16="http://schemas.microsoft.com/office/drawing/2014/main" id="{7ED479C0-968D-4B18-86DA-513E1CEEBCBD}"/>
                    </a:ext>
                  </a:extLst>
                </p:cNvPr>
                <p:cNvSpPr>
                  <a:spLocks/>
                </p:cNvSpPr>
                <p:nvPr/>
              </p:nvSpPr>
              <p:spPr bwMode="auto">
                <a:xfrm>
                  <a:off x="2216" y="1533"/>
                  <a:ext cx="46" cy="41"/>
                </a:xfrm>
                <a:custGeom>
                  <a:avLst/>
                  <a:gdLst>
                    <a:gd name="T0" fmla="*/ 338 w 41"/>
                    <a:gd name="T1" fmla="*/ 67 h 40"/>
                    <a:gd name="T2" fmla="*/ 464 w 41"/>
                    <a:gd name="T3" fmla="*/ 65 h 40"/>
                    <a:gd name="T4" fmla="*/ 563 w 41"/>
                    <a:gd name="T5" fmla="*/ 59 h 40"/>
                    <a:gd name="T6" fmla="*/ 632 w 41"/>
                    <a:gd name="T7" fmla="*/ 52 h 40"/>
                    <a:gd name="T8" fmla="*/ 651 w 41"/>
                    <a:gd name="T9" fmla="*/ 44 h 40"/>
                    <a:gd name="T10" fmla="*/ 632 w 41"/>
                    <a:gd name="T11" fmla="*/ 13 h 40"/>
                    <a:gd name="T12" fmla="*/ 563 w 41"/>
                    <a:gd name="T13" fmla="*/ 6 h 40"/>
                    <a:gd name="T14" fmla="*/ 464 w 41"/>
                    <a:gd name="T15" fmla="*/ 1 h 40"/>
                    <a:gd name="T16" fmla="*/ 338 w 41"/>
                    <a:gd name="T17" fmla="*/ 0 h 40"/>
                    <a:gd name="T18" fmla="*/ 213 w 41"/>
                    <a:gd name="T19" fmla="*/ 1 h 40"/>
                    <a:gd name="T20" fmla="*/ 95 w 41"/>
                    <a:gd name="T21" fmla="*/ 6 h 40"/>
                    <a:gd name="T22" fmla="*/ 1 w 41"/>
                    <a:gd name="T23" fmla="*/ 13 h 40"/>
                    <a:gd name="T24" fmla="*/ 0 w 41"/>
                    <a:gd name="T25" fmla="*/ 44 h 40"/>
                    <a:gd name="T26" fmla="*/ 1 w 41"/>
                    <a:gd name="T27" fmla="*/ 52 h 40"/>
                    <a:gd name="T28" fmla="*/ 95 w 41"/>
                    <a:gd name="T29" fmla="*/ 59 h 40"/>
                    <a:gd name="T30" fmla="*/ 213 w 41"/>
                    <a:gd name="T31" fmla="*/ 65 h 40"/>
                    <a:gd name="T32" fmla="*/ 338 w 41"/>
                    <a:gd name="T33" fmla="*/ 6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0">
                      <a:moveTo>
                        <a:pt x="21" y="40"/>
                      </a:moveTo>
                      <a:lnTo>
                        <a:pt x="29" y="39"/>
                      </a:lnTo>
                      <a:lnTo>
                        <a:pt x="36" y="35"/>
                      </a:lnTo>
                      <a:lnTo>
                        <a:pt x="40" y="28"/>
                      </a:lnTo>
                      <a:lnTo>
                        <a:pt x="41" y="20"/>
                      </a:lnTo>
                      <a:lnTo>
                        <a:pt x="40" y="13"/>
                      </a:lnTo>
                      <a:lnTo>
                        <a:pt x="36" y="6"/>
                      </a:lnTo>
                      <a:lnTo>
                        <a:pt x="29" y="1"/>
                      </a:lnTo>
                      <a:lnTo>
                        <a:pt x="21" y="0"/>
                      </a:lnTo>
                      <a:lnTo>
                        <a:pt x="13" y="1"/>
                      </a:lnTo>
                      <a:lnTo>
                        <a:pt x="6" y="6"/>
                      </a:lnTo>
                      <a:lnTo>
                        <a:pt x="1" y="13"/>
                      </a:lnTo>
                      <a:lnTo>
                        <a:pt x="0" y="20"/>
                      </a:lnTo>
                      <a:lnTo>
                        <a:pt x="1" y="28"/>
                      </a:lnTo>
                      <a:lnTo>
                        <a:pt x="6" y="35"/>
                      </a:lnTo>
                      <a:lnTo>
                        <a:pt x="13" y="39"/>
                      </a:lnTo>
                      <a:lnTo>
                        <a:pt x="21"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4" name="Freeform 1203">
                  <a:extLst>
                    <a:ext uri="{FF2B5EF4-FFF2-40B4-BE49-F238E27FC236}">
                      <a16:creationId xmlns:a16="http://schemas.microsoft.com/office/drawing/2014/main" id="{8B243AE7-7FD2-4061-9872-14D47253BF94}"/>
                    </a:ext>
                  </a:extLst>
                </p:cNvPr>
                <p:cNvSpPr>
                  <a:spLocks/>
                </p:cNvSpPr>
                <p:nvPr/>
              </p:nvSpPr>
              <p:spPr bwMode="auto">
                <a:xfrm>
                  <a:off x="2060" y="1496"/>
                  <a:ext cx="195" cy="126"/>
                </a:xfrm>
                <a:custGeom>
                  <a:avLst/>
                  <a:gdLst>
                    <a:gd name="T0" fmla="*/ 919 w 181"/>
                    <a:gd name="T1" fmla="*/ 42 h 129"/>
                    <a:gd name="T2" fmla="*/ 1081 w 181"/>
                    <a:gd name="T3" fmla="*/ 33 h 129"/>
                    <a:gd name="T4" fmla="*/ 1070 w 181"/>
                    <a:gd name="T5" fmla="*/ 31 h 129"/>
                    <a:gd name="T6" fmla="*/ 1057 w 181"/>
                    <a:gd name="T7" fmla="*/ 27 h 129"/>
                    <a:gd name="T8" fmla="*/ 1033 w 181"/>
                    <a:gd name="T9" fmla="*/ 21 h 129"/>
                    <a:gd name="T10" fmla="*/ 1003 w 181"/>
                    <a:gd name="T11" fmla="*/ 21 h 129"/>
                    <a:gd name="T12" fmla="*/ 955 w 181"/>
                    <a:gd name="T13" fmla="*/ 21 h 129"/>
                    <a:gd name="T14" fmla="*/ 918 w 181"/>
                    <a:gd name="T15" fmla="*/ 19 h 129"/>
                    <a:gd name="T16" fmla="*/ 853 w 181"/>
                    <a:gd name="T17" fmla="*/ 11 h 129"/>
                    <a:gd name="T18" fmla="*/ 783 w 181"/>
                    <a:gd name="T19" fmla="*/ 6 h 129"/>
                    <a:gd name="T20" fmla="*/ 729 w 181"/>
                    <a:gd name="T21" fmla="*/ 2 h 129"/>
                    <a:gd name="T22" fmla="*/ 677 w 181"/>
                    <a:gd name="T23" fmla="*/ 1 h 129"/>
                    <a:gd name="T24" fmla="*/ 628 w 181"/>
                    <a:gd name="T25" fmla="*/ 0 h 129"/>
                    <a:gd name="T26" fmla="*/ 581 w 181"/>
                    <a:gd name="T27" fmla="*/ 0 h 129"/>
                    <a:gd name="T28" fmla="*/ 512 w 181"/>
                    <a:gd name="T29" fmla="*/ 1 h 129"/>
                    <a:gd name="T30" fmla="*/ 464 w 181"/>
                    <a:gd name="T31" fmla="*/ 3 h 129"/>
                    <a:gd name="T32" fmla="*/ 407 w 181"/>
                    <a:gd name="T33" fmla="*/ 7 h 129"/>
                    <a:gd name="T34" fmla="*/ 346 w 181"/>
                    <a:gd name="T35" fmla="*/ 10 h 129"/>
                    <a:gd name="T36" fmla="*/ 222 w 181"/>
                    <a:gd name="T37" fmla="*/ 21 h 129"/>
                    <a:gd name="T38" fmla="*/ 126 w 181"/>
                    <a:gd name="T39" fmla="*/ 21 h 129"/>
                    <a:gd name="T40" fmla="*/ 54 w 181"/>
                    <a:gd name="T41" fmla="*/ 30 h 129"/>
                    <a:gd name="T42" fmla="*/ 3 w 181"/>
                    <a:gd name="T43" fmla="*/ 43 h 129"/>
                    <a:gd name="T44" fmla="*/ 0 w 181"/>
                    <a:gd name="T45" fmla="*/ 51 h 129"/>
                    <a:gd name="T46" fmla="*/ 0 w 181"/>
                    <a:gd name="T47" fmla="*/ 59 h 129"/>
                    <a:gd name="T48" fmla="*/ 1 w 181"/>
                    <a:gd name="T49" fmla="*/ 65 h 129"/>
                    <a:gd name="T50" fmla="*/ 5 w 181"/>
                    <a:gd name="T51" fmla="*/ 73 h 129"/>
                    <a:gd name="T52" fmla="*/ 191 w 181"/>
                    <a:gd name="T53" fmla="*/ 67 h 129"/>
                    <a:gd name="T54" fmla="*/ 191 w 181"/>
                    <a:gd name="T55" fmla="*/ 67 h 129"/>
                    <a:gd name="T56" fmla="*/ 183 w 181"/>
                    <a:gd name="T57" fmla="*/ 64 h 129"/>
                    <a:gd name="T58" fmla="*/ 170 w 181"/>
                    <a:gd name="T59" fmla="*/ 61 h 129"/>
                    <a:gd name="T60" fmla="*/ 170 w 181"/>
                    <a:gd name="T61" fmla="*/ 57 h 129"/>
                    <a:gd name="T62" fmla="*/ 170 w 181"/>
                    <a:gd name="T63" fmla="*/ 50 h 129"/>
                    <a:gd name="T64" fmla="*/ 191 w 181"/>
                    <a:gd name="T65" fmla="*/ 44 h 129"/>
                    <a:gd name="T66" fmla="*/ 239 w 181"/>
                    <a:gd name="T67" fmla="*/ 36 h 129"/>
                    <a:gd name="T68" fmla="*/ 307 w 181"/>
                    <a:gd name="T69" fmla="*/ 23 h 129"/>
                    <a:gd name="T70" fmla="*/ 415 w 181"/>
                    <a:gd name="T71" fmla="*/ 21 h 129"/>
                    <a:gd name="T72" fmla="*/ 464 w 181"/>
                    <a:gd name="T73" fmla="*/ 21 h 129"/>
                    <a:gd name="T74" fmla="*/ 502 w 181"/>
                    <a:gd name="T75" fmla="*/ 21 h 129"/>
                    <a:gd name="T76" fmla="*/ 541 w 181"/>
                    <a:gd name="T77" fmla="*/ 21 h 129"/>
                    <a:gd name="T78" fmla="*/ 583 w 181"/>
                    <a:gd name="T79" fmla="*/ 21 h 129"/>
                    <a:gd name="T80" fmla="*/ 610 w 181"/>
                    <a:gd name="T81" fmla="*/ 21 h 129"/>
                    <a:gd name="T82" fmla="*/ 641 w 181"/>
                    <a:gd name="T83" fmla="*/ 21 h 129"/>
                    <a:gd name="T84" fmla="*/ 682 w 181"/>
                    <a:gd name="T85" fmla="*/ 21 h 129"/>
                    <a:gd name="T86" fmla="*/ 726 w 181"/>
                    <a:gd name="T87" fmla="*/ 21 h 129"/>
                    <a:gd name="T88" fmla="*/ 763 w 181"/>
                    <a:gd name="T89" fmla="*/ 21 h 129"/>
                    <a:gd name="T90" fmla="*/ 802 w 181"/>
                    <a:gd name="T91" fmla="*/ 21 h 129"/>
                    <a:gd name="T92" fmla="*/ 844 w 181"/>
                    <a:gd name="T93" fmla="*/ 23 h 129"/>
                    <a:gd name="T94" fmla="*/ 864 w 181"/>
                    <a:gd name="T95" fmla="*/ 29 h 129"/>
                    <a:gd name="T96" fmla="*/ 886 w 181"/>
                    <a:gd name="T97" fmla="*/ 35 h 129"/>
                    <a:gd name="T98" fmla="*/ 911 w 181"/>
                    <a:gd name="T99" fmla="*/ 39 h 129"/>
                    <a:gd name="T100" fmla="*/ 918 w 181"/>
                    <a:gd name="T101" fmla="*/ 41 h 129"/>
                    <a:gd name="T102" fmla="*/ 919 w 181"/>
                    <a:gd name="T103" fmla="*/ 42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129">
                      <a:moveTo>
                        <a:pt x="154" y="68"/>
                      </a:moveTo>
                      <a:lnTo>
                        <a:pt x="181" y="57"/>
                      </a:lnTo>
                      <a:lnTo>
                        <a:pt x="180" y="55"/>
                      </a:lnTo>
                      <a:lnTo>
                        <a:pt x="177" y="51"/>
                      </a:lnTo>
                      <a:lnTo>
                        <a:pt x="174" y="44"/>
                      </a:lnTo>
                      <a:lnTo>
                        <a:pt x="168" y="36"/>
                      </a:lnTo>
                      <a:lnTo>
                        <a:pt x="161" y="27"/>
                      </a:lnTo>
                      <a:lnTo>
                        <a:pt x="153" y="19"/>
                      </a:lnTo>
                      <a:lnTo>
                        <a:pt x="143" y="11"/>
                      </a:lnTo>
                      <a:lnTo>
                        <a:pt x="130" y="6"/>
                      </a:lnTo>
                      <a:lnTo>
                        <a:pt x="122" y="2"/>
                      </a:lnTo>
                      <a:lnTo>
                        <a:pt x="113" y="1"/>
                      </a:lnTo>
                      <a:lnTo>
                        <a:pt x="105" y="0"/>
                      </a:lnTo>
                      <a:lnTo>
                        <a:pt x="96" y="0"/>
                      </a:lnTo>
                      <a:lnTo>
                        <a:pt x="86" y="1"/>
                      </a:lnTo>
                      <a:lnTo>
                        <a:pt x="77" y="3"/>
                      </a:lnTo>
                      <a:lnTo>
                        <a:pt x="68" y="7"/>
                      </a:lnTo>
                      <a:lnTo>
                        <a:pt x="58" y="10"/>
                      </a:lnTo>
                      <a:lnTo>
                        <a:pt x="37" y="23"/>
                      </a:lnTo>
                      <a:lnTo>
                        <a:pt x="21" y="38"/>
                      </a:lnTo>
                      <a:lnTo>
                        <a:pt x="9" y="54"/>
                      </a:lnTo>
                      <a:lnTo>
                        <a:pt x="3" y="70"/>
                      </a:lnTo>
                      <a:lnTo>
                        <a:pt x="0" y="87"/>
                      </a:lnTo>
                      <a:lnTo>
                        <a:pt x="0" y="102"/>
                      </a:lnTo>
                      <a:lnTo>
                        <a:pt x="1" y="117"/>
                      </a:lnTo>
                      <a:lnTo>
                        <a:pt x="5" y="129"/>
                      </a:lnTo>
                      <a:lnTo>
                        <a:pt x="32" y="120"/>
                      </a:lnTo>
                      <a:lnTo>
                        <a:pt x="31" y="115"/>
                      </a:lnTo>
                      <a:lnTo>
                        <a:pt x="29" y="108"/>
                      </a:lnTo>
                      <a:lnTo>
                        <a:pt x="29" y="98"/>
                      </a:lnTo>
                      <a:lnTo>
                        <a:pt x="29" y="85"/>
                      </a:lnTo>
                      <a:lnTo>
                        <a:pt x="32" y="72"/>
                      </a:lnTo>
                      <a:lnTo>
                        <a:pt x="40" y="60"/>
                      </a:lnTo>
                      <a:lnTo>
                        <a:pt x="52" y="47"/>
                      </a:lnTo>
                      <a:lnTo>
                        <a:pt x="70" y="37"/>
                      </a:lnTo>
                      <a:lnTo>
                        <a:pt x="77" y="33"/>
                      </a:lnTo>
                      <a:lnTo>
                        <a:pt x="84" y="31"/>
                      </a:lnTo>
                      <a:lnTo>
                        <a:pt x="90" y="30"/>
                      </a:lnTo>
                      <a:lnTo>
                        <a:pt x="97" y="29"/>
                      </a:lnTo>
                      <a:lnTo>
                        <a:pt x="102" y="29"/>
                      </a:lnTo>
                      <a:lnTo>
                        <a:pt x="108" y="29"/>
                      </a:lnTo>
                      <a:lnTo>
                        <a:pt x="114" y="30"/>
                      </a:lnTo>
                      <a:lnTo>
                        <a:pt x="120" y="32"/>
                      </a:lnTo>
                      <a:lnTo>
                        <a:pt x="128" y="37"/>
                      </a:lnTo>
                      <a:lnTo>
                        <a:pt x="135" y="41"/>
                      </a:lnTo>
                      <a:lnTo>
                        <a:pt x="140" y="47"/>
                      </a:lnTo>
                      <a:lnTo>
                        <a:pt x="145" y="53"/>
                      </a:lnTo>
                      <a:lnTo>
                        <a:pt x="149" y="59"/>
                      </a:lnTo>
                      <a:lnTo>
                        <a:pt x="152" y="63"/>
                      </a:lnTo>
                      <a:lnTo>
                        <a:pt x="153" y="67"/>
                      </a:lnTo>
                      <a:lnTo>
                        <a:pt x="154" y="68"/>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74" name="Group 1204">
                <a:extLst>
                  <a:ext uri="{FF2B5EF4-FFF2-40B4-BE49-F238E27FC236}">
                    <a16:creationId xmlns:a16="http://schemas.microsoft.com/office/drawing/2014/main" id="{CB485609-8A89-409F-9A44-D4ED53E93381}"/>
                  </a:ext>
                </a:extLst>
              </p:cNvPr>
              <p:cNvGrpSpPr>
                <a:grpSpLocks/>
              </p:cNvGrpSpPr>
              <p:nvPr/>
            </p:nvGrpSpPr>
            <p:grpSpPr bwMode="auto">
              <a:xfrm>
                <a:off x="2188" y="1789"/>
                <a:ext cx="204" cy="139"/>
                <a:chOff x="2188" y="1789"/>
                <a:chExt cx="204" cy="139"/>
              </a:xfrm>
            </p:grpSpPr>
            <p:sp>
              <p:nvSpPr>
                <p:cNvPr id="6179" name="Freeform 1205">
                  <a:extLst>
                    <a:ext uri="{FF2B5EF4-FFF2-40B4-BE49-F238E27FC236}">
                      <a16:creationId xmlns:a16="http://schemas.microsoft.com/office/drawing/2014/main" id="{7DF3CFCB-0FCA-472C-B326-EB85C1E10705}"/>
                    </a:ext>
                  </a:extLst>
                </p:cNvPr>
                <p:cNvSpPr>
                  <a:spLocks/>
                </p:cNvSpPr>
                <p:nvPr/>
              </p:nvSpPr>
              <p:spPr bwMode="auto">
                <a:xfrm>
                  <a:off x="2188" y="1889"/>
                  <a:ext cx="43" cy="39"/>
                </a:xfrm>
                <a:custGeom>
                  <a:avLst/>
                  <a:gdLst>
                    <a:gd name="T0" fmla="*/ 45 w 42"/>
                    <a:gd name="T1" fmla="*/ 7 h 42"/>
                    <a:gd name="T2" fmla="*/ 53 w 42"/>
                    <a:gd name="T3" fmla="*/ 7 h 42"/>
                    <a:gd name="T4" fmla="*/ 60 w 42"/>
                    <a:gd name="T5" fmla="*/ 7 h 42"/>
                    <a:gd name="T6" fmla="*/ 67 w 42"/>
                    <a:gd name="T7" fmla="*/ 7 h 42"/>
                    <a:gd name="T8" fmla="*/ 69 w 42"/>
                    <a:gd name="T9" fmla="*/ 7 h 42"/>
                    <a:gd name="T10" fmla="*/ 67 w 42"/>
                    <a:gd name="T11" fmla="*/ 7 h 42"/>
                    <a:gd name="T12" fmla="*/ 60 w 42"/>
                    <a:gd name="T13" fmla="*/ 6 h 42"/>
                    <a:gd name="T14" fmla="*/ 53 w 42"/>
                    <a:gd name="T15" fmla="*/ 2 h 42"/>
                    <a:gd name="T16" fmla="*/ 45 w 42"/>
                    <a:gd name="T17" fmla="*/ 0 h 42"/>
                    <a:gd name="T18" fmla="*/ 13 w 42"/>
                    <a:gd name="T19" fmla="*/ 2 h 42"/>
                    <a:gd name="T20" fmla="*/ 6 w 42"/>
                    <a:gd name="T21" fmla="*/ 6 h 42"/>
                    <a:gd name="T22" fmla="*/ 2 w 42"/>
                    <a:gd name="T23" fmla="*/ 7 h 42"/>
                    <a:gd name="T24" fmla="*/ 0 w 42"/>
                    <a:gd name="T25" fmla="*/ 7 h 42"/>
                    <a:gd name="T26" fmla="*/ 2 w 42"/>
                    <a:gd name="T27" fmla="*/ 7 h 42"/>
                    <a:gd name="T28" fmla="*/ 6 w 42"/>
                    <a:gd name="T29" fmla="*/ 7 h 42"/>
                    <a:gd name="T30" fmla="*/ 13 w 42"/>
                    <a:gd name="T31" fmla="*/ 7 h 42"/>
                    <a:gd name="T32" fmla="*/ 45 w 42"/>
                    <a:gd name="T33" fmla="*/ 7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42">
                      <a:moveTo>
                        <a:pt x="21" y="42"/>
                      </a:moveTo>
                      <a:lnTo>
                        <a:pt x="29" y="41"/>
                      </a:lnTo>
                      <a:lnTo>
                        <a:pt x="36" y="36"/>
                      </a:lnTo>
                      <a:lnTo>
                        <a:pt x="41" y="29"/>
                      </a:lnTo>
                      <a:lnTo>
                        <a:pt x="42" y="21"/>
                      </a:lnTo>
                      <a:lnTo>
                        <a:pt x="41" y="13"/>
                      </a:lnTo>
                      <a:lnTo>
                        <a:pt x="36" y="6"/>
                      </a:lnTo>
                      <a:lnTo>
                        <a:pt x="29" y="2"/>
                      </a:lnTo>
                      <a:lnTo>
                        <a:pt x="21" y="0"/>
                      </a:lnTo>
                      <a:lnTo>
                        <a:pt x="13" y="2"/>
                      </a:lnTo>
                      <a:lnTo>
                        <a:pt x="6" y="6"/>
                      </a:lnTo>
                      <a:lnTo>
                        <a:pt x="2" y="13"/>
                      </a:lnTo>
                      <a:lnTo>
                        <a:pt x="0" y="21"/>
                      </a:lnTo>
                      <a:lnTo>
                        <a:pt x="2" y="29"/>
                      </a:lnTo>
                      <a:lnTo>
                        <a:pt x="6" y="36"/>
                      </a:lnTo>
                      <a:lnTo>
                        <a:pt x="13" y="41"/>
                      </a:lnTo>
                      <a:lnTo>
                        <a:pt x="21" y="42"/>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0" name="Freeform 1206">
                  <a:extLst>
                    <a:ext uri="{FF2B5EF4-FFF2-40B4-BE49-F238E27FC236}">
                      <a16:creationId xmlns:a16="http://schemas.microsoft.com/office/drawing/2014/main" id="{ED5EF416-1438-4F3B-B92F-9D6ACCE0096B}"/>
                    </a:ext>
                  </a:extLst>
                </p:cNvPr>
                <p:cNvSpPr>
                  <a:spLocks/>
                </p:cNvSpPr>
                <p:nvPr/>
              </p:nvSpPr>
              <p:spPr bwMode="auto">
                <a:xfrm>
                  <a:off x="2346" y="1826"/>
                  <a:ext cx="46" cy="41"/>
                </a:xfrm>
                <a:custGeom>
                  <a:avLst/>
                  <a:gdLst>
                    <a:gd name="T0" fmla="*/ 314 w 41"/>
                    <a:gd name="T1" fmla="*/ 41 h 41"/>
                    <a:gd name="T2" fmla="*/ 443 w 41"/>
                    <a:gd name="T3" fmla="*/ 40 h 41"/>
                    <a:gd name="T4" fmla="*/ 558 w 41"/>
                    <a:gd name="T5" fmla="*/ 36 h 41"/>
                    <a:gd name="T6" fmla="*/ 632 w 41"/>
                    <a:gd name="T7" fmla="*/ 29 h 41"/>
                    <a:gd name="T8" fmla="*/ 651 w 41"/>
                    <a:gd name="T9" fmla="*/ 21 h 41"/>
                    <a:gd name="T10" fmla="*/ 632 w 41"/>
                    <a:gd name="T11" fmla="*/ 13 h 41"/>
                    <a:gd name="T12" fmla="*/ 558 w 41"/>
                    <a:gd name="T13" fmla="*/ 6 h 41"/>
                    <a:gd name="T14" fmla="*/ 443 w 41"/>
                    <a:gd name="T15" fmla="*/ 1 h 41"/>
                    <a:gd name="T16" fmla="*/ 314 w 41"/>
                    <a:gd name="T17" fmla="*/ 0 h 41"/>
                    <a:gd name="T18" fmla="*/ 190 w 41"/>
                    <a:gd name="T19" fmla="*/ 1 h 41"/>
                    <a:gd name="T20" fmla="*/ 85 w 41"/>
                    <a:gd name="T21" fmla="*/ 6 h 41"/>
                    <a:gd name="T22" fmla="*/ 1 w 41"/>
                    <a:gd name="T23" fmla="*/ 13 h 41"/>
                    <a:gd name="T24" fmla="*/ 0 w 41"/>
                    <a:gd name="T25" fmla="*/ 21 h 41"/>
                    <a:gd name="T26" fmla="*/ 1 w 41"/>
                    <a:gd name="T27" fmla="*/ 29 h 41"/>
                    <a:gd name="T28" fmla="*/ 85 w 41"/>
                    <a:gd name="T29" fmla="*/ 36 h 41"/>
                    <a:gd name="T30" fmla="*/ 190 w 41"/>
                    <a:gd name="T31" fmla="*/ 40 h 41"/>
                    <a:gd name="T32" fmla="*/ 314 w 41"/>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1">
                      <a:moveTo>
                        <a:pt x="20" y="41"/>
                      </a:moveTo>
                      <a:lnTo>
                        <a:pt x="28" y="40"/>
                      </a:lnTo>
                      <a:lnTo>
                        <a:pt x="35" y="36"/>
                      </a:lnTo>
                      <a:lnTo>
                        <a:pt x="40" y="29"/>
                      </a:lnTo>
                      <a:lnTo>
                        <a:pt x="41" y="21"/>
                      </a:lnTo>
                      <a:lnTo>
                        <a:pt x="40" y="13"/>
                      </a:lnTo>
                      <a:lnTo>
                        <a:pt x="35" y="6"/>
                      </a:lnTo>
                      <a:lnTo>
                        <a:pt x="28" y="1"/>
                      </a:lnTo>
                      <a:lnTo>
                        <a:pt x="20" y="0"/>
                      </a:lnTo>
                      <a:lnTo>
                        <a:pt x="12" y="1"/>
                      </a:lnTo>
                      <a:lnTo>
                        <a:pt x="5" y="6"/>
                      </a:lnTo>
                      <a:lnTo>
                        <a:pt x="1" y="13"/>
                      </a:lnTo>
                      <a:lnTo>
                        <a:pt x="0" y="21"/>
                      </a:lnTo>
                      <a:lnTo>
                        <a:pt x="1" y="29"/>
                      </a:lnTo>
                      <a:lnTo>
                        <a:pt x="5" y="36"/>
                      </a:lnTo>
                      <a:lnTo>
                        <a:pt x="12" y="40"/>
                      </a:lnTo>
                      <a:lnTo>
                        <a:pt x="20" y="4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1" name="Freeform 1207">
                  <a:extLst>
                    <a:ext uri="{FF2B5EF4-FFF2-40B4-BE49-F238E27FC236}">
                      <a16:creationId xmlns:a16="http://schemas.microsoft.com/office/drawing/2014/main" id="{CE78BBCD-1161-452C-B219-5FE8B5557E9D}"/>
                    </a:ext>
                  </a:extLst>
                </p:cNvPr>
                <p:cNvSpPr>
                  <a:spLocks/>
                </p:cNvSpPr>
                <p:nvPr/>
              </p:nvSpPr>
              <p:spPr bwMode="auto">
                <a:xfrm>
                  <a:off x="2190" y="1789"/>
                  <a:ext cx="195" cy="127"/>
                </a:xfrm>
                <a:custGeom>
                  <a:avLst/>
                  <a:gdLst>
                    <a:gd name="T0" fmla="*/ 1196 w 179"/>
                    <a:gd name="T1" fmla="*/ 43 h 129"/>
                    <a:gd name="T2" fmla="*/ 1403 w 179"/>
                    <a:gd name="T3" fmla="*/ 32 h 129"/>
                    <a:gd name="T4" fmla="*/ 1386 w 179"/>
                    <a:gd name="T5" fmla="*/ 32 h 129"/>
                    <a:gd name="T6" fmla="*/ 1373 w 179"/>
                    <a:gd name="T7" fmla="*/ 32 h 129"/>
                    <a:gd name="T8" fmla="*/ 1345 w 179"/>
                    <a:gd name="T9" fmla="*/ 32 h 129"/>
                    <a:gd name="T10" fmla="*/ 1305 w 179"/>
                    <a:gd name="T11" fmla="*/ 32 h 129"/>
                    <a:gd name="T12" fmla="*/ 1258 w 179"/>
                    <a:gd name="T13" fmla="*/ 28 h 129"/>
                    <a:gd name="T14" fmla="*/ 1196 w 179"/>
                    <a:gd name="T15" fmla="*/ 18 h 129"/>
                    <a:gd name="T16" fmla="*/ 1117 w 179"/>
                    <a:gd name="T17" fmla="*/ 12 h 129"/>
                    <a:gd name="T18" fmla="*/ 1025 w 179"/>
                    <a:gd name="T19" fmla="*/ 5 h 129"/>
                    <a:gd name="T20" fmla="*/ 958 w 179"/>
                    <a:gd name="T21" fmla="*/ 2 h 129"/>
                    <a:gd name="T22" fmla="*/ 889 w 179"/>
                    <a:gd name="T23" fmla="*/ 0 h 129"/>
                    <a:gd name="T24" fmla="*/ 820 w 179"/>
                    <a:gd name="T25" fmla="*/ 0 h 129"/>
                    <a:gd name="T26" fmla="*/ 749 w 179"/>
                    <a:gd name="T27" fmla="*/ 0 h 129"/>
                    <a:gd name="T28" fmla="*/ 679 w 179"/>
                    <a:gd name="T29" fmla="*/ 1 h 129"/>
                    <a:gd name="T30" fmla="*/ 613 w 179"/>
                    <a:gd name="T31" fmla="*/ 4 h 129"/>
                    <a:gd name="T32" fmla="*/ 534 w 179"/>
                    <a:gd name="T33" fmla="*/ 6 h 129"/>
                    <a:gd name="T34" fmla="*/ 450 w 179"/>
                    <a:gd name="T35" fmla="*/ 10 h 129"/>
                    <a:gd name="T36" fmla="*/ 292 w 179"/>
                    <a:gd name="T37" fmla="*/ 23 h 129"/>
                    <a:gd name="T38" fmla="*/ 174 w 179"/>
                    <a:gd name="T39" fmla="*/ 32 h 129"/>
                    <a:gd name="T40" fmla="*/ 75 w 179"/>
                    <a:gd name="T41" fmla="*/ 32 h 129"/>
                    <a:gd name="T42" fmla="*/ 3 w 179"/>
                    <a:gd name="T43" fmla="*/ 46 h 129"/>
                    <a:gd name="T44" fmla="*/ 1 w 179"/>
                    <a:gd name="T45" fmla="*/ 64 h 129"/>
                    <a:gd name="T46" fmla="*/ 0 w 179"/>
                    <a:gd name="T47" fmla="*/ 75 h 129"/>
                    <a:gd name="T48" fmla="*/ 2 w 179"/>
                    <a:gd name="T49" fmla="*/ 82 h 129"/>
                    <a:gd name="T50" fmla="*/ 53 w 179"/>
                    <a:gd name="T51" fmla="*/ 88 h 129"/>
                    <a:gd name="T52" fmla="*/ 247 w 179"/>
                    <a:gd name="T53" fmla="*/ 83 h 129"/>
                    <a:gd name="T54" fmla="*/ 247 w 179"/>
                    <a:gd name="T55" fmla="*/ 83 h 129"/>
                    <a:gd name="T56" fmla="*/ 246 w 179"/>
                    <a:gd name="T57" fmla="*/ 81 h 129"/>
                    <a:gd name="T58" fmla="*/ 230 w 179"/>
                    <a:gd name="T59" fmla="*/ 77 h 129"/>
                    <a:gd name="T60" fmla="*/ 227 w 179"/>
                    <a:gd name="T61" fmla="*/ 72 h 129"/>
                    <a:gd name="T62" fmla="*/ 230 w 179"/>
                    <a:gd name="T63" fmla="*/ 61 h 129"/>
                    <a:gd name="T64" fmla="*/ 251 w 179"/>
                    <a:gd name="T65" fmla="*/ 49 h 129"/>
                    <a:gd name="T66" fmla="*/ 318 w 179"/>
                    <a:gd name="T67" fmla="*/ 35 h 129"/>
                    <a:gd name="T68" fmla="*/ 413 w 179"/>
                    <a:gd name="T69" fmla="*/ 32 h 129"/>
                    <a:gd name="T70" fmla="*/ 541 w 179"/>
                    <a:gd name="T71" fmla="*/ 32 h 129"/>
                    <a:gd name="T72" fmla="*/ 606 w 179"/>
                    <a:gd name="T73" fmla="*/ 32 h 129"/>
                    <a:gd name="T74" fmla="*/ 660 w 179"/>
                    <a:gd name="T75" fmla="*/ 31 h 129"/>
                    <a:gd name="T76" fmla="*/ 699 w 179"/>
                    <a:gd name="T77" fmla="*/ 30 h 129"/>
                    <a:gd name="T78" fmla="*/ 749 w 179"/>
                    <a:gd name="T79" fmla="*/ 29 h 129"/>
                    <a:gd name="T80" fmla="*/ 801 w 179"/>
                    <a:gd name="T81" fmla="*/ 29 h 129"/>
                    <a:gd name="T82" fmla="*/ 851 w 179"/>
                    <a:gd name="T83" fmla="*/ 29 h 129"/>
                    <a:gd name="T84" fmla="*/ 889 w 179"/>
                    <a:gd name="T85" fmla="*/ 30 h 129"/>
                    <a:gd name="T86" fmla="*/ 941 w 179"/>
                    <a:gd name="T87" fmla="*/ 32 h 129"/>
                    <a:gd name="T88" fmla="*/ 1044 w 179"/>
                    <a:gd name="T89" fmla="*/ 32 h 129"/>
                    <a:gd name="T90" fmla="*/ 1134 w 179"/>
                    <a:gd name="T91" fmla="*/ 32 h 129"/>
                    <a:gd name="T92" fmla="*/ 1182 w 179"/>
                    <a:gd name="T93" fmla="*/ 38 h 129"/>
                    <a:gd name="T94" fmla="*/ 1196 w 179"/>
                    <a:gd name="T95" fmla="*/ 43 h 1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79" h="129">
                      <a:moveTo>
                        <a:pt x="153" y="67"/>
                      </a:moveTo>
                      <a:lnTo>
                        <a:pt x="179" y="56"/>
                      </a:lnTo>
                      <a:lnTo>
                        <a:pt x="178" y="54"/>
                      </a:lnTo>
                      <a:lnTo>
                        <a:pt x="177" y="50"/>
                      </a:lnTo>
                      <a:lnTo>
                        <a:pt x="172" y="44"/>
                      </a:lnTo>
                      <a:lnTo>
                        <a:pt x="168" y="36"/>
                      </a:lnTo>
                      <a:lnTo>
                        <a:pt x="161" y="28"/>
                      </a:lnTo>
                      <a:lnTo>
                        <a:pt x="153" y="18"/>
                      </a:lnTo>
                      <a:lnTo>
                        <a:pt x="143" y="12"/>
                      </a:lnTo>
                      <a:lnTo>
                        <a:pt x="131" y="5"/>
                      </a:lnTo>
                      <a:lnTo>
                        <a:pt x="123" y="2"/>
                      </a:lnTo>
                      <a:lnTo>
                        <a:pt x="114" y="0"/>
                      </a:lnTo>
                      <a:lnTo>
                        <a:pt x="106" y="0"/>
                      </a:lnTo>
                      <a:lnTo>
                        <a:pt x="96" y="0"/>
                      </a:lnTo>
                      <a:lnTo>
                        <a:pt x="87" y="1"/>
                      </a:lnTo>
                      <a:lnTo>
                        <a:pt x="78" y="4"/>
                      </a:lnTo>
                      <a:lnTo>
                        <a:pt x="69" y="6"/>
                      </a:lnTo>
                      <a:lnTo>
                        <a:pt x="58" y="10"/>
                      </a:lnTo>
                      <a:lnTo>
                        <a:pt x="37" y="23"/>
                      </a:lnTo>
                      <a:lnTo>
                        <a:pt x="22" y="38"/>
                      </a:lnTo>
                      <a:lnTo>
                        <a:pt x="10" y="54"/>
                      </a:lnTo>
                      <a:lnTo>
                        <a:pt x="3" y="70"/>
                      </a:lnTo>
                      <a:lnTo>
                        <a:pt x="1" y="88"/>
                      </a:lnTo>
                      <a:lnTo>
                        <a:pt x="0" y="103"/>
                      </a:lnTo>
                      <a:lnTo>
                        <a:pt x="2" y="117"/>
                      </a:lnTo>
                      <a:lnTo>
                        <a:pt x="6" y="129"/>
                      </a:lnTo>
                      <a:lnTo>
                        <a:pt x="32" y="119"/>
                      </a:lnTo>
                      <a:lnTo>
                        <a:pt x="31" y="114"/>
                      </a:lnTo>
                      <a:lnTo>
                        <a:pt x="30" y="107"/>
                      </a:lnTo>
                      <a:lnTo>
                        <a:pt x="29" y="97"/>
                      </a:lnTo>
                      <a:lnTo>
                        <a:pt x="30" y="85"/>
                      </a:lnTo>
                      <a:lnTo>
                        <a:pt x="33" y="73"/>
                      </a:lnTo>
                      <a:lnTo>
                        <a:pt x="40" y="59"/>
                      </a:lnTo>
                      <a:lnTo>
                        <a:pt x="53" y="46"/>
                      </a:lnTo>
                      <a:lnTo>
                        <a:pt x="70" y="36"/>
                      </a:lnTo>
                      <a:lnTo>
                        <a:pt x="77" y="33"/>
                      </a:lnTo>
                      <a:lnTo>
                        <a:pt x="84" y="31"/>
                      </a:lnTo>
                      <a:lnTo>
                        <a:pt x="90" y="30"/>
                      </a:lnTo>
                      <a:lnTo>
                        <a:pt x="96" y="29"/>
                      </a:lnTo>
                      <a:lnTo>
                        <a:pt x="102" y="29"/>
                      </a:lnTo>
                      <a:lnTo>
                        <a:pt x="108" y="29"/>
                      </a:lnTo>
                      <a:lnTo>
                        <a:pt x="114" y="30"/>
                      </a:lnTo>
                      <a:lnTo>
                        <a:pt x="120" y="32"/>
                      </a:lnTo>
                      <a:lnTo>
                        <a:pt x="134" y="41"/>
                      </a:lnTo>
                      <a:lnTo>
                        <a:pt x="145" y="53"/>
                      </a:lnTo>
                      <a:lnTo>
                        <a:pt x="151" y="62"/>
                      </a:lnTo>
                      <a:lnTo>
                        <a:pt x="153" y="67"/>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75" name="Group 1208">
                <a:extLst>
                  <a:ext uri="{FF2B5EF4-FFF2-40B4-BE49-F238E27FC236}">
                    <a16:creationId xmlns:a16="http://schemas.microsoft.com/office/drawing/2014/main" id="{FAEA82A6-3F94-413E-AE44-0DB3D656323F}"/>
                  </a:ext>
                </a:extLst>
              </p:cNvPr>
              <p:cNvGrpSpPr>
                <a:grpSpLocks/>
              </p:cNvGrpSpPr>
              <p:nvPr/>
            </p:nvGrpSpPr>
            <p:grpSpPr bwMode="auto">
              <a:xfrm>
                <a:off x="2320" y="2107"/>
                <a:ext cx="204" cy="140"/>
                <a:chOff x="2320" y="2107"/>
                <a:chExt cx="204" cy="140"/>
              </a:xfrm>
            </p:grpSpPr>
            <p:sp>
              <p:nvSpPr>
                <p:cNvPr id="6176" name="Freeform 1209">
                  <a:extLst>
                    <a:ext uri="{FF2B5EF4-FFF2-40B4-BE49-F238E27FC236}">
                      <a16:creationId xmlns:a16="http://schemas.microsoft.com/office/drawing/2014/main" id="{2587FDC0-FE79-4C7B-B679-B558D47D8846}"/>
                    </a:ext>
                  </a:extLst>
                </p:cNvPr>
                <p:cNvSpPr>
                  <a:spLocks/>
                </p:cNvSpPr>
                <p:nvPr/>
              </p:nvSpPr>
              <p:spPr bwMode="auto">
                <a:xfrm>
                  <a:off x="2320" y="2208"/>
                  <a:ext cx="44" cy="39"/>
                </a:xfrm>
                <a:custGeom>
                  <a:avLst/>
                  <a:gdLst>
                    <a:gd name="T0" fmla="*/ 191 w 40"/>
                    <a:gd name="T1" fmla="*/ 20 h 40"/>
                    <a:gd name="T2" fmla="*/ 266 w 40"/>
                    <a:gd name="T3" fmla="*/ 20 h 40"/>
                    <a:gd name="T4" fmla="*/ 338 w 40"/>
                    <a:gd name="T5" fmla="*/ 20 h 40"/>
                    <a:gd name="T6" fmla="*/ 384 w 40"/>
                    <a:gd name="T7" fmla="*/ 20 h 40"/>
                    <a:gd name="T8" fmla="*/ 389 w 40"/>
                    <a:gd name="T9" fmla="*/ 20 h 40"/>
                    <a:gd name="T10" fmla="*/ 384 w 40"/>
                    <a:gd name="T11" fmla="*/ 13 h 40"/>
                    <a:gd name="T12" fmla="*/ 338 w 40"/>
                    <a:gd name="T13" fmla="*/ 6 h 40"/>
                    <a:gd name="T14" fmla="*/ 266 w 40"/>
                    <a:gd name="T15" fmla="*/ 1 h 40"/>
                    <a:gd name="T16" fmla="*/ 191 w 40"/>
                    <a:gd name="T17" fmla="*/ 0 h 40"/>
                    <a:gd name="T18" fmla="*/ 119 w 40"/>
                    <a:gd name="T19" fmla="*/ 1 h 40"/>
                    <a:gd name="T20" fmla="*/ 61 w 40"/>
                    <a:gd name="T21" fmla="*/ 6 h 40"/>
                    <a:gd name="T22" fmla="*/ 1 w 40"/>
                    <a:gd name="T23" fmla="*/ 13 h 40"/>
                    <a:gd name="T24" fmla="*/ 0 w 40"/>
                    <a:gd name="T25" fmla="*/ 20 h 40"/>
                    <a:gd name="T26" fmla="*/ 1 w 40"/>
                    <a:gd name="T27" fmla="*/ 20 h 40"/>
                    <a:gd name="T28" fmla="*/ 61 w 40"/>
                    <a:gd name="T29" fmla="*/ 20 h 40"/>
                    <a:gd name="T30" fmla="*/ 119 w 40"/>
                    <a:gd name="T31" fmla="*/ 20 h 40"/>
                    <a:gd name="T32" fmla="*/ 191 w 40"/>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0">
                      <a:moveTo>
                        <a:pt x="19" y="40"/>
                      </a:moveTo>
                      <a:lnTo>
                        <a:pt x="27" y="39"/>
                      </a:lnTo>
                      <a:lnTo>
                        <a:pt x="34" y="35"/>
                      </a:lnTo>
                      <a:lnTo>
                        <a:pt x="39" y="28"/>
                      </a:lnTo>
                      <a:lnTo>
                        <a:pt x="40" y="21"/>
                      </a:lnTo>
                      <a:lnTo>
                        <a:pt x="39" y="13"/>
                      </a:lnTo>
                      <a:lnTo>
                        <a:pt x="34" y="6"/>
                      </a:lnTo>
                      <a:lnTo>
                        <a:pt x="27" y="1"/>
                      </a:lnTo>
                      <a:lnTo>
                        <a:pt x="19" y="0"/>
                      </a:lnTo>
                      <a:lnTo>
                        <a:pt x="12" y="1"/>
                      </a:lnTo>
                      <a:lnTo>
                        <a:pt x="5" y="6"/>
                      </a:lnTo>
                      <a:lnTo>
                        <a:pt x="1" y="13"/>
                      </a:lnTo>
                      <a:lnTo>
                        <a:pt x="0" y="21"/>
                      </a:lnTo>
                      <a:lnTo>
                        <a:pt x="1" y="28"/>
                      </a:lnTo>
                      <a:lnTo>
                        <a:pt x="5" y="35"/>
                      </a:lnTo>
                      <a:lnTo>
                        <a:pt x="12" y="39"/>
                      </a:lnTo>
                      <a:lnTo>
                        <a:pt x="19"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 name="Freeform 1210">
                  <a:extLst>
                    <a:ext uri="{FF2B5EF4-FFF2-40B4-BE49-F238E27FC236}">
                      <a16:creationId xmlns:a16="http://schemas.microsoft.com/office/drawing/2014/main" id="{B16A7586-97C9-4330-8754-343535DF9A09}"/>
                    </a:ext>
                  </a:extLst>
                </p:cNvPr>
                <p:cNvSpPr>
                  <a:spLocks/>
                </p:cNvSpPr>
                <p:nvPr/>
              </p:nvSpPr>
              <p:spPr bwMode="auto">
                <a:xfrm>
                  <a:off x="2479" y="2145"/>
                  <a:ext cx="45" cy="41"/>
                </a:xfrm>
                <a:custGeom>
                  <a:avLst/>
                  <a:gdLst>
                    <a:gd name="T0" fmla="*/ 181 w 41"/>
                    <a:gd name="T1" fmla="*/ 67 h 40"/>
                    <a:gd name="T2" fmla="*/ 262 w 41"/>
                    <a:gd name="T3" fmla="*/ 65 h 40"/>
                    <a:gd name="T4" fmla="*/ 316 w 41"/>
                    <a:gd name="T5" fmla="*/ 58 h 40"/>
                    <a:gd name="T6" fmla="*/ 374 w 41"/>
                    <a:gd name="T7" fmla="*/ 51 h 40"/>
                    <a:gd name="T8" fmla="*/ 379 w 41"/>
                    <a:gd name="T9" fmla="*/ 19 h 40"/>
                    <a:gd name="T10" fmla="*/ 374 w 41"/>
                    <a:gd name="T11" fmla="*/ 12 h 40"/>
                    <a:gd name="T12" fmla="*/ 316 w 41"/>
                    <a:gd name="T13" fmla="*/ 5 h 40"/>
                    <a:gd name="T14" fmla="*/ 262 w 41"/>
                    <a:gd name="T15" fmla="*/ 1 h 40"/>
                    <a:gd name="T16" fmla="*/ 181 w 41"/>
                    <a:gd name="T17" fmla="*/ 0 h 40"/>
                    <a:gd name="T18" fmla="*/ 104 w 41"/>
                    <a:gd name="T19" fmla="*/ 1 h 40"/>
                    <a:gd name="T20" fmla="*/ 5 w 41"/>
                    <a:gd name="T21" fmla="*/ 5 h 40"/>
                    <a:gd name="T22" fmla="*/ 1 w 41"/>
                    <a:gd name="T23" fmla="*/ 12 h 40"/>
                    <a:gd name="T24" fmla="*/ 0 w 41"/>
                    <a:gd name="T25" fmla="*/ 19 h 40"/>
                    <a:gd name="T26" fmla="*/ 1 w 41"/>
                    <a:gd name="T27" fmla="*/ 51 h 40"/>
                    <a:gd name="T28" fmla="*/ 5 w 41"/>
                    <a:gd name="T29" fmla="*/ 58 h 40"/>
                    <a:gd name="T30" fmla="*/ 104 w 41"/>
                    <a:gd name="T31" fmla="*/ 65 h 40"/>
                    <a:gd name="T32" fmla="*/ 181 w 41"/>
                    <a:gd name="T33" fmla="*/ 6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0">
                      <a:moveTo>
                        <a:pt x="20" y="40"/>
                      </a:moveTo>
                      <a:lnTo>
                        <a:pt x="29" y="39"/>
                      </a:lnTo>
                      <a:lnTo>
                        <a:pt x="35" y="34"/>
                      </a:lnTo>
                      <a:lnTo>
                        <a:pt x="40" y="27"/>
                      </a:lnTo>
                      <a:lnTo>
                        <a:pt x="41" y="19"/>
                      </a:lnTo>
                      <a:lnTo>
                        <a:pt x="40" y="12"/>
                      </a:lnTo>
                      <a:lnTo>
                        <a:pt x="35" y="5"/>
                      </a:lnTo>
                      <a:lnTo>
                        <a:pt x="29" y="1"/>
                      </a:lnTo>
                      <a:lnTo>
                        <a:pt x="20" y="0"/>
                      </a:lnTo>
                      <a:lnTo>
                        <a:pt x="12" y="1"/>
                      </a:lnTo>
                      <a:lnTo>
                        <a:pt x="5" y="5"/>
                      </a:lnTo>
                      <a:lnTo>
                        <a:pt x="1" y="12"/>
                      </a:lnTo>
                      <a:lnTo>
                        <a:pt x="0" y="19"/>
                      </a:lnTo>
                      <a:lnTo>
                        <a:pt x="1" y="27"/>
                      </a:lnTo>
                      <a:lnTo>
                        <a:pt x="5" y="34"/>
                      </a:lnTo>
                      <a:lnTo>
                        <a:pt x="12" y="39"/>
                      </a:lnTo>
                      <a:lnTo>
                        <a:pt x="20"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8" name="Freeform 1211">
                  <a:extLst>
                    <a:ext uri="{FF2B5EF4-FFF2-40B4-BE49-F238E27FC236}">
                      <a16:creationId xmlns:a16="http://schemas.microsoft.com/office/drawing/2014/main" id="{8D752C7A-9DA9-436C-8668-3CE276C6F1B6}"/>
                    </a:ext>
                  </a:extLst>
                </p:cNvPr>
                <p:cNvSpPr>
                  <a:spLocks/>
                </p:cNvSpPr>
                <p:nvPr/>
              </p:nvSpPr>
              <p:spPr bwMode="auto">
                <a:xfrm>
                  <a:off x="2322" y="2107"/>
                  <a:ext cx="196" cy="126"/>
                </a:xfrm>
                <a:custGeom>
                  <a:avLst/>
                  <a:gdLst>
                    <a:gd name="T0" fmla="*/ 999 w 180"/>
                    <a:gd name="T1" fmla="*/ 5 h 129"/>
                    <a:gd name="T2" fmla="*/ 940 w 180"/>
                    <a:gd name="T3" fmla="*/ 2 h 129"/>
                    <a:gd name="T4" fmla="*/ 869 w 180"/>
                    <a:gd name="T5" fmla="*/ 1 h 129"/>
                    <a:gd name="T6" fmla="*/ 803 w 180"/>
                    <a:gd name="T7" fmla="*/ 0 h 129"/>
                    <a:gd name="T8" fmla="*/ 728 w 180"/>
                    <a:gd name="T9" fmla="*/ 0 h 129"/>
                    <a:gd name="T10" fmla="*/ 659 w 180"/>
                    <a:gd name="T11" fmla="*/ 1 h 129"/>
                    <a:gd name="T12" fmla="*/ 584 w 180"/>
                    <a:gd name="T13" fmla="*/ 3 h 129"/>
                    <a:gd name="T14" fmla="*/ 518 w 180"/>
                    <a:gd name="T15" fmla="*/ 6 h 129"/>
                    <a:gd name="T16" fmla="*/ 431 w 180"/>
                    <a:gd name="T17" fmla="*/ 10 h 129"/>
                    <a:gd name="T18" fmla="*/ 271 w 180"/>
                    <a:gd name="T19" fmla="*/ 21 h 129"/>
                    <a:gd name="T20" fmla="*/ 161 w 180"/>
                    <a:gd name="T21" fmla="*/ 21 h 129"/>
                    <a:gd name="T22" fmla="*/ 69 w 180"/>
                    <a:gd name="T23" fmla="*/ 30 h 129"/>
                    <a:gd name="T24" fmla="*/ 3 w 180"/>
                    <a:gd name="T25" fmla="*/ 43 h 129"/>
                    <a:gd name="T26" fmla="*/ 0 w 180"/>
                    <a:gd name="T27" fmla="*/ 51 h 129"/>
                    <a:gd name="T28" fmla="*/ 0 w 180"/>
                    <a:gd name="T29" fmla="*/ 59 h 129"/>
                    <a:gd name="T30" fmla="*/ 1 w 180"/>
                    <a:gd name="T31" fmla="*/ 65 h 129"/>
                    <a:gd name="T32" fmla="*/ 5 w 180"/>
                    <a:gd name="T33" fmla="*/ 73 h 129"/>
                    <a:gd name="T34" fmla="*/ 244 w 180"/>
                    <a:gd name="T35" fmla="*/ 67 h 129"/>
                    <a:gd name="T36" fmla="*/ 244 w 180"/>
                    <a:gd name="T37" fmla="*/ 67 h 129"/>
                    <a:gd name="T38" fmla="*/ 229 w 180"/>
                    <a:gd name="T39" fmla="*/ 64 h 129"/>
                    <a:gd name="T40" fmla="*/ 226 w 180"/>
                    <a:gd name="T41" fmla="*/ 61 h 129"/>
                    <a:gd name="T42" fmla="*/ 210 w 180"/>
                    <a:gd name="T43" fmla="*/ 56 h 129"/>
                    <a:gd name="T44" fmla="*/ 226 w 180"/>
                    <a:gd name="T45" fmla="*/ 50 h 129"/>
                    <a:gd name="T46" fmla="*/ 246 w 180"/>
                    <a:gd name="T47" fmla="*/ 44 h 129"/>
                    <a:gd name="T48" fmla="*/ 295 w 180"/>
                    <a:gd name="T49" fmla="*/ 35 h 129"/>
                    <a:gd name="T50" fmla="*/ 396 w 180"/>
                    <a:gd name="T51" fmla="*/ 23 h 129"/>
                    <a:gd name="T52" fmla="*/ 526 w 180"/>
                    <a:gd name="T53" fmla="*/ 21 h 129"/>
                    <a:gd name="T54" fmla="*/ 578 w 180"/>
                    <a:gd name="T55" fmla="*/ 21 h 129"/>
                    <a:gd name="T56" fmla="*/ 629 w 180"/>
                    <a:gd name="T57" fmla="*/ 21 h 129"/>
                    <a:gd name="T58" fmla="*/ 685 w 180"/>
                    <a:gd name="T59" fmla="*/ 21 h 129"/>
                    <a:gd name="T60" fmla="*/ 739 w 180"/>
                    <a:gd name="T61" fmla="*/ 21 h 129"/>
                    <a:gd name="T62" fmla="*/ 782 w 180"/>
                    <a:gd name="T63" fmla="*/ 21 h 129"/>
                    <a:gd name="T64" fmla="*/ 822 w 180"/>
                    <a:gd name="T65" fmla="*/ 21 h 129"/>
                    <a:gd name="T66" fmla="*/ 874 w 180"/>
                    <a:gd name="T67" fmla="*/ 21 h 129"/>
                    <a:gd name="T68" fmla="*/ 924 w 180"/>
                    <a:gd name="T69" fmla="*/ 21 h 129"/>
                    <a:gd name="T70" fmla="*/ 1037 w 180"/>
                    <a:gd name="T71" fmla="*/ 21 h 129"/>
                    <a:gd name="T72" fmla="*/ 1115 w 180"/>
                    <a:gd name="T73" fmla="*/ 29 h 129"/>
                    <a:gd name="T74" fmla="*/ 1156 w 180"/>
                    <a:gd name="T75" fmla="*/ 39 h 129"/>
                    <a:gd name="T76" fmla="*/ 1185 w 180"/>
                    <a:gd name="T77" fmla="*/ 42 h 129"/>
                    <a:gd name="T78" fmla="*/ 1385 w 180"/>
                    <a:gd name="T79" fmla="*/ 33 h 129"/>
                    <a:gd name="T80" fmla="*/ 1372 w 180"/>
                    <a:gd name="T81" fmla="*/ 31 h 129"/>
                    <a:gd name="T82" fmla="*/ 1362 w 180"/>
                    <a:gd name="T83" fmla="*/ 26 h 129"/>
                    <a:gd name="T84" fmla="*/ 1338 w 180"/>
                    <a:gd name="T85" fmla="*/ 21 h 129"/>
                    <a:gd name="T86" fmla="*/ 1291 w 180"/>
                    <a:gd name="T87" fmla="*/ 21 h 129"/>
                    <a:gd name="T88" fmla="*/ 1233 w 180"/>
                    <a:gd name="T89" fmla="*/ 21 h 129"/>
                    <a:gd name="T90" fmla="*/ 1160 w 180"/>
                    <a:gd name="T91" fmla="*/ 19 h 129"/>
                    <a:gd name="T92" fmla="*/ 1088 w 180"/>
                    <a:gd name="T93" fmla="*/ 11 h 129"/>
                    <a:gd name="T94" fmla="*/ 999 w 180"/>
                    <a:gd name="T95" fmla="*/ 5 h 1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0" h="129">
                      <a:moveTo>
                        <a:pt x="129" y="5"/>
                      </a:moveTo>
                      <a:lnTo>
                        <a:pt x="121" y="2"/>
                      </a:lnTo>
                      <a:lnTo>
                        <a:pt x="112" y="1"/>
                      </a:lnTo>
                      <a:lnTo>
                        <a:pt x="104" y="0"/>
                      </a:lnTo>
                      <a:lnTo>
                        <a:pt x="94" y="0"/>
                      </a:lnTo>
                      <a:lnTo>
                        <a:pt x="85" y="1"/>
                      </a:lnTo>
                      <a:lnTo>
                        <a:pt x="76" y="3"/>
                      </a:lnTo>
                      <a:lnTo>
                        <a:pt x="67" y="6"/>
                      </a:lnTo>
                      <a:lnTo>
                        <a:pt x="56" y="10"/>
                      </a:lnTo>
                      <a:lnTo>
                        <a:pt x="36" y="23"/>
                      </a:lnTo>
                      <a:lnTo>
                        <a:pt x="21" y="38"/>
                      </a:lnTo>
                      <a:lnTo>
                        <a:pt x="9" y="54"/>
                      </a:lnTo>
                      <a:lnTo>
                        <a:pt x="3" y="70"/>
                      </a:lnTo>
                      <a:lnTo>
                        <a:pt x="0" y="87"/>
                      </a:lnTo>
                      <a:lnTo>
                        <a:pt x="0" y="102"/>
                      </a:lnTo>
                      <a:lnTo>
                        <a:pt x="1" y="117"/>
                      </a:lnTo>
                      <a:lnTo>
                        <a:pt x="5" y="129"/>
                      </a:lnTo>
                      <a:lnTo>
                        <a:pt x="31" y="119"/>
                      </a:lnTo>
                      <a:lnTo>
                        <a:pt x="30" y="115"/>
                      </a:lnTo>
                      <a:lnTo>
                        <a:pt x="29" y="108"/>
                      </a:lnTo>
                      <a:lnTo>
                        <a:pt x="28" y="97"/>
                      </a:lnTo>
                      <a:lnTo>
                        <a:pt x="29" y="85"/>
                      </a:lnTo>
                      <a:lnTo>
                        <a:pt x="32" y="72"/>
                      </a:lnTo>
                      <a:lnTo>
                        <a:pt x="39" y="59"/>
                      </a:lnTo>
                      <a:lnTo>
                        <a:pt x="51" y="47"/>
                      </a:lnTo>
                      <a:lnTo>
                        <a:pt x="68" y="36"/>
                      </a:lnTo>
                      <a:lnTo>
                        <a:pt x="75" y="33"/>
                      </a:lnTo>
                      <a:lnTo>
                        <a:pt x="82" y="31"/>
                      </a:lnTo>
                      <a:lnTo>
                        <a:pt x="89" y="30"/>
                      </a:lnTo>
                      <a:lnTo>
                        <a:pt x="96" y="28"/>
                      </a:lnTo>
                      <a:lnTo>
                        <a:pt x="101" y="28"/>
                      </a:lnTo>
                      <a:lnTo>
                        <a:pt x="107" y="28"/>
                      </a:lnTo>
                      <a:lnTo>
                        <a:pt x="113" y="30"/>
                      </a:lnTo>
                      <a:lnTo>
                        <a:pt x="119" y="32"/>
                      </a:lnTo>
                      <a:lnTo>
                        <a:pt x="134" y="41"/>
                      </a:lnTo>
                      <a:lnTo>
                        <a:pt x="144" y="53"/>
                      </a:lnTo>
                      <a:lnTo>
                        <a:pt x="150" y="63"/>
                      </a:lnTo>
                      <a:lnTo>
                        <a:pt x="152" y="68"/>
                      </a:lnTo>
                      <a:lnTo>
                        <a:pt x="180" y="57"/>
                      </a:lnTo>
                      <a:lnTo>
                        <a:pt x="178" y="55"/>
                      </a:lnTo>
                      <a:lnTo>
                        <a:pt x="176" y="50"/>
                      </a:lnTo>
                      <a:lnTo>
                        <a:pt x="173" y="43"/>
                      </a:lnTo>
                      <a:lnTo>
                        <a:pt x="167" y="35"/>
                      </a:lnTo>
                      <a:lnTo>
                        <a:pt x="160" y="27"/>
                      </a:lnTo>
                      <a:lnTo>
                        <a:pt x="151" y="19"/>
                      </a:lnTo>
                      <a:lnTo>
                        <a:pt x="140" y="11"/>
                      </a:lnTo>
                      <a:lnTo>
                        <a:pt x="129" y="5"/>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169" name="Text Box 1212">
              <a:extLst>
                <a:ext uri="{FF2B5EF4-FFF2-40B4-BE49-F238E27FC236}">
                  <a16:creationId xmlns:a16="http://schemas.microsoft.com/office/drawing/2014/main" id="{9E375359-5376-42B3-820D-20156ACEDAD8}"/>
                </a:ext>
              </a:extLst>
            </p:cNvPr>
            <p:cNvSpPr txBox="1">
              <a:spLocks noChangeArrowheads="1"/>
            </p:cNvSpPr>
            <p:nvPr/>
          </p:nvSpPr>
          <p:spPr bwMode="auto">
            <a:xfrm rot="-724297">
              <a:off x="2706" y="3195"/>
              <a:ext cx="51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1200" b="1">
                  <a:latin typeface="Tahoma" panose="020B0604030504040204" pitchFamily="34" charset="0"/>
                </a:rPr>
                <a:t>English</a:t>
              </a:r>
              <a:endParaRPr lang="en-US" altLang="en-US" sz="1400">
                <a:latin typeface="Tahoma" panose="020B0604030504040204" pitchFamily="34" charset="0"/>
              </a:endParaRPr>
            </a:p>
          </p:txBody>
        </p:sp>
        <p:sp>
          <p:nvSpPr>
            <p:cNvPr id="6170" name="Text Box 1213">
              <a:extLst>
                <a:ext uri="{FF2B5EF4-FFF2-40B4-BE49-F238E27FC236}">
                  <a16:creationId xmlns:a16="http://schemas.microsoft.com/office/drawing/2014/main" id="{81BF37CC-67F8-467F-A7E5-2B48F408DAA8}"/>
                </a:ext>
              </a:extLst>
            </p:cNvPr>
            <p:cNvSpPr txBox="1">
              <a:spLocks noChangeArrowheads="1"/>
            </p:cNvSpPr>
            <p:nvPr/>
          </p:nvSpPr>
          <p:spPr bwMode="auto">
            <a:xfrm rot="-1872930">
              <a:off x="3300" y="2968"/>
              <a:ext cx="6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1200" b="1">
                  <a:latin typeface="Tahoma" panose="020B0604030504040204" pitchFamily="34" charset="0"/>
                </a:rPr>
                <a:t>Spanish</a:t>
              </a:r>
              <a:endParaRPr lang="en-US" altLang="en-US" sz="1200"/>
            </a:p>
          </p:txBody>
        </p:sp>
        <p:graphicFrame>
          <p:nvGraphicFramePr>
            <p:cNvPr id="6171" name="Object 1214">
              <a:extLst>
                <a:ext uri="{FF2B5EF4-FFF2-40B4-BE49-F238E27FC236}">
                  <a16:creationId xmlns:a16="http://schemas.microsoft.com/office/drawing/2014/main" id="{E69E0528-C42F-4CD8-A32B-9AAC083D1FE4}"/>
                </a:ext>
              </a:extLst>
            </p:cNvPr>
            <p:cNvGraphicFramePr>
              <a:graphicFrameLocks noChangeAspect="1"/>
            </p:cNvGraphicFramePr>
            <p:nvPr/>
          </p:nvGraphicFramePr>
          <p:xfrm>
            <a:off x="3522" y="3127"/>
            <a:ext cx="357" cy="514"/>
          </p:xfrm>
          <a:graphic>
            <a:graphicData uri="http://schemas.openxmlformats.org/presentationml/2006/ole">
              <mc:AlternateContent xmlns:mc="http://schemas.openxmlformats.org/markup-compatibility/2006">
                <mc:Choice xmlns:v="urn:schemas-microsoft-com:vml" Requires="v">
                  <p:oleObj spid="_x0000_s115733" name="Clip" r:id="rId6" imgW="1160352" imgH="1786550" progId="MS_ClipArt_Gallery.2">
                    <p:embed/>
                  </p:oleObj>
                </mc:Choice>
                <mc:Fallback>
                  <p:oleObj name="Clip" r:id="rId6" imgW="1160352" imgH="1786550" progId="MS_ClipArt_Gallery.2">
                    <p:embed/>
                    <p:pic>
                      <p:nvPicPr>
                        <p:cNvPr id="6171" name="Object 1214">
                          <a:extLst>
                            <a:ext uri="{FF2B5EF4-FFF2-40B4-BE49-F238E27FC236}">
                              <a16:creationId xmlns:a16="http://schemas.microsoft.com/office/drawing/2014/main" id="{E69E0528-C42F-4CD8-A32B-9AAC083D1FE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22" y="3127"/>
                          <a:ext cx="357" cy="5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172" name="Object 1215">
              <a:extLst>
                <a:ext uri="{FF2B5EF4-FFF2-40B4-BE49-F238E27FC236}">
                  <a16:creationId xmlns:a16="http://schemas.microsoft.com/office/drawing/2014/main" id="{F116289D-F781-429D-B527-86847A0F70DE}"/>
                </a:ext>
              </a:extLst>
            </p:cNvPr>
            <p:cNvGraphicFramePr>
              <a:graphicFrameLocks noChangeAspect="1"/>
            </p:cNvGraphicFramePr>
            <p:nvPr/>
          </p:nvGraphicFramePr>
          <p:xfrm>
            <a:off x="2910" y="3390"/>
            <a:ext cx="357" cy="514"/>
          </p:xfrm>
          <a:graphic>
            <a:graphicData uri="http://schemas.openxmlformats.org/presentationml/2006/ole">
              <mc:AlternateContent xmlns:mc="http://schemas.openxmlformats.org/markup-compatibility/2006">
                <mc:Choice xmlns:v="urn:schemas-microsoft-com:vml" Requires="v">
                  <p:oleObj spid="_x0000_s115734" name="Clip" r:id="rId8" imgW="1160352" imgH="1786550" progId="MS_ClipArt_Gallery.2">
                    <p:embed/>
                  </p:oleObj>
                </mc:Choice>
                <mc:Fallback>
                  <p:oleObj name="Clip" r:id="rId8" imgW="1160352" imgH="1786550" progId="MS_ClipArt_Gallery.2">
                    <p:embed/>
                    <p:pic>
                      <p:nvPicPr>
                        <p:cNvPr id="6172" name="Object 1215">
                          <a:extLst>
                            <a:ext uri="{FF2B5EF4-FFF2-40B4-BE49-F238E27FC236}">
                              <a16:creationId xmlns:a16="http://schemas.microsoft.com/office/drawing/2014/main" id="{F116289D-F781-429D-B527-86847A0F70D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10" y="3390"/>
                          <a:ext cx="357" cy="5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a:extLst>
              <a:ext uri="{FF2B5EF4-FFF2-40B4-BE49-F238E27FC236}">
                <a16:creationId xmlns:a16="http://schemas.microsoft.com/office/drawing/2014/main" id="{7AC2781B-7818-4D88-A649-E45D86E3FCD0}"/>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Two types of energy</a:t>
            </a:r>
          </a:p>
        </p:txBody>
      </p:sp>
      <p:sp>
        <p:nvSpPr>
          <p:cNvPr id="23556" name="Text Box 4">
            <a:extLst>
              <a:ext uri="{FF2B5EF4-FFF2-40B4-BE49-F238E27FC236}">
                <a16:creationId xmlns:a16="http://schemas.microsoft.com/office/drawing/2014/main" id="{039D78A5-AD74-41ED-A92A-014F56A14EE4}"/>
              </a:ext>
            </a:extLst>
          </p:cNvPr>
          <p:cNvSpPr txBox="1">
            <a:spLocks noChangeArrowheads="1"/>
          </p:cNvSpPr>
          <p:nvPr/>
        </p:nvSpPr>
        <p:spPr bwMode="auto">
          <a:xfrm>
            <a:off x="885825" y="4318000"/>
            <a:ext cx="4876800" cy="49244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a:t>Stored energy</a:t>
            </a:r>
          </a:p>
          <a:p>
            <a:pPr algn="ctr"/>
            <a:r>
              <a:rPr lang="en-US" altLang="en-US" sz="1200"/>
              <a:t>Also known as potential energy</a:t>
            </a:r>
            <a:endParaRPr lang="en-US" altLang="en-US" sz="1000"/>
          </a:p>
        </p:txBody>
      </p:sp>
      <p:sp>
        <p:nvSpPr>
          <p:cNvPr id="23557" name="Text Box 5">
            <a:extLst>
              <a:ext uri="{FF2B5EF4-FFF2-40B4-BE49-F238E27FC236}">
                <a16:creationId xmlns:a16="http://schemas.microsoft.com/office/drawing/2014/main" id="{FB90F142-070C-437C-89D2-552DF38BB6EE}"/>
              </a:ext>
            </a:extLst>
          </p:cNvPr>
          <p:cNvSpPr txBox="1">
            <a:spLocks noChangeArrowheads="1"/>
          </p:cNvSpPr>
          <p:nvPr/>
        </p:nvSpPr>
        <p:spPr bwMode="auto">
          <a:xfrm>
            <a:off x="923925" y="8153400"/>
            <a:ext cx="4876800" cy="49244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Moving energy</a:t>
            </a:r>
          </a:p>
          <a:p>
            <a:pPr algn="ctr"/>
            <a:r>
              <a:rPr lang="en-US" altLang="en-US" sz="1200"/>
              <a:t>Also known as kinetic energy</a:t>
            </a:r>
            <a:endParaRPr lang="en-US" altLang="en-US"/>
          </a:p>
        </p:txBody>
      </p:sp>
      <p:sp>
        <p:nvSpPr>
          <p:cNvPr id="23559" name="Freeform 46">
            <a:extLst>
              <a:ext uri="{FF2B5EF4-FFF2-40B4-BE49-F238E27FC236}">
                <a16:creationId xmlns:a16="http://schemas.microsoft.com/office/drawing/2014/main" id="{1467DCC9-EAE7-45AB-B5ED-895EBA55F96B}"/>
              </a:ext>
            </a:extLst>
          </p:cNvPr>
          <p:cNvSpPr>
            <a:spLocks/>
          </p:cNvSpPr>
          <p:nvPr/>
        </p:nvSpPr>
        <p:spPr bwMode="auto">
          <a:xfrm>
            <a:off x="1949450" y="5808663"/>
            <a:ext cx="3130550" cy="2335212"/>
          </a:xfrm>
          <a:custGeom>
            <a:avLst/>
            <a:gdLst>
              <a:gd name="T0" fmla="*/ 0 w 3848"/>
              <a:gd name="T1" fmla="*/ 2147483646 h 2872"/>
              <a:gd name="T2" fmla="*/ 2147483646 w 3848"/>
              <a:gd name="T3" fmla="*/ 2147483646 h 2872"/>
              <a:gd name="T4" fmla="*/ 2147483646 w 3848"/>
              <a:gd name="T5" fmla="*/ 2147483646 h 2872"/>
              <a:gd name="T6" fmla="*/ 2147483646 w 3848"/>
              <a:gd name="T7" fmla="*/ 2147483646 h 2872"/>
              <a:gd name="T8" fmla="*/ 2147483646 w 3848"/>
              <a:gd name="T9" fmla="*/ 2147483646 h 2872"/>
              <a:gd name="T10" fmla="*/ 2147483646 w 3848"/>
              <a:gd name="T11" fmla="*/ 2147483646 h 2872"/>
              <a:gd name="T12" fmla="*/ 2147483646 w 3848"/>
              <a:gd name="T13" fmla="*/ 2147483646 h 2872"/>
              <a:gd name="T14" fmla="*/ 2147483646 w 3848"/>
              <a:gd name="T15" fmla="*/ 2147483646 h 2872"/>
              <a:gd name="T16" fmla="*/ 2147483646 w 3848"/>
              <a:gd name="T17" fmla="*/ 2147483646 h 2872"/>
              <a:gd name="T18" fmla="*/ 2147483646 w 3848"/>
              <a:gd name="T19" fmla="*/ 2147483646 h 2872"/>
              <a:gd name="T20" fmla="*/ 2147483646 w 3848"/>
              <a:gd name="T21" fmla="*/ 2147483646 h 2872"/>
              <a:gd name="T22" fmla="*/ 2147483646 w 3848"/>
              <a:gd name="T23" fmla="*/ 2147483646 h 2872"/>
              <a:gd name="T24" fmla="*/ 2147483646 w 3848"/>
              <a:gd name="T25" fmla="*/ 2147483646 h 2872"/>
              <a:gd name="T26" fmla="*/ 2147483646 w 3848"/>
              <a:gd name="T27" fmla="*/ 2147483646 h 2872"/>
              <a:gd name="T28" fmla="*/ 2147483646 w 3848"/>
              <a:gd name="T29" fmla="*/ 2147483646 h 2872"/>
              <a:gd name="T30" fmla="*/ 2147483646 w 3848"/>
              <a:gd name="T31" fmla="*/ 2147483646 h 2872"/>
              <a:gd name="T32" fmla="*/ 2147483646 w 3848"/>
              <a:gd name="T33" fmla="*/ 2147483646 h 2872"/>
              <a:gd name="T34" fmla="*/ 2147483646 w 3848"/>
              <a:gd name="T35" fmla="*/ 2147483646 h 2872"/>
              <a:gd name="T36" fmla="*/ 2147483646 w 3848"/>
              <a:gd name="T37" fmla="*/ 2147483646 h 2872"/>
              <a:gd name="T38" fmla="*/ 2147483646 w 3848"/>
              <a:gd name="T39" fmla="*/ 2147483646 h 2872"/>
              <a:gd name="T40" fmla="*/ 2147483646 w 3848"/>
              <a:gd name="T41" fmla="*/ 2147483646 h 2872"/>
              <a:gd name="T42" fmla="*/ 2147483646 w 3848"/>
              <a:gd name="T43" fmla="*/ 2147483646 h 2872"/>
              <a:gd name="T44" fmla="*/ 2147483646 w 3848"/>
              <a:gd name="T45" fmla="*/ 0 h 2872"/>
              <a:gd name="T46" fmla="*/ 2147483646 w 3848"/>
              <a:gd name="T47" fmla="*/ 2147483646 h 2872"/>
              <a:gd name="T48" fmla="*/ 2147483646 w 3848"/>
              <a:gd name="T49" fmla="*/ 2147483646 h 2872"/>
              <a:gd name="T50" fmla="*/ 2147483646 w 3848"/>
              <a:gd name="T51" fmla="*/ 2147483646 h 2872"/>
              <a:gd name="T52" fmla="*/ 2147483646 w 3848"/>
              <a:gd name="T53" fmla="*/ 2147483646 h 2872"/>
              <a:gd name="T54" fmla="*/ 2147483646 w 3848"/>
              <a:gd name="T55" fmla="*/ 2147483646 h 2872"/>
              <a:gd name="T56" fmla="*/ 2147483646 w 3848"/>
              <a:gd name="T57" fmla="*/ 2147483646 h 2872"/>
              <a:gd name="T58" fmla="*/ 2147483646 w 3848"/>
              <a:gd name="T59" fmla="*/ 2147483646 h 2872"/>
              <a:gd name="T60" fmla="*/ 2147483646 w 3848"/>
              <a:gd name="T61" fmla="*/ 2147483646 h 2872"/>
              <a:gd name="T62" fmla="*/ 2147483646 w 3848"/>
              <a:gd name="T63" fmla="*/ 2147483646 h 2872"/>
              <a:gd name="T64" fmla="*/ 2147483646 w 3848"/>
              <a:gd name="T65" fmla="*/ 2147483646 h 2872"/>
              <a:gd name="T66" fmla="*/ 2147483646 w 3848"/>
              <a:gd name="T67" fmla="*/ 2147483646 h 2872"/>
              <a:gd name="T68" fmla="*/ 2147483646 w 3848"/>
              <a:gd name="T69" fmla="*/ 2147483646 h 2872"/>
              <a:gd name="T70" fmla="*/ 2147483646 w 3848"/>
              <a:gd name="T71" fmla="*/ 2147483646 h 2872"/>
              <a:gd name="T72" fmla="*/ 2147483646 w 3848"/>
              <a:gd name="T73" fmla="*/ 2147483646 h 2872"/>
              <a:gd name="T74" fmla="*/ 2147483646 w 3848"/>
              <a:gd name="T75" fmla="*/ 2147483646 h 2872"/>
              <a:gd name="T76" fmla="*/ 2147483646 w 3848"/>
              <a:gd name="T77" fmla="*/ 2147483646 h 2872"/>
              <a:gd name="T78" fmla="*/ 2147483646 w 3848"/>
              <a:gd name="T79" fmla="*/ 2147483646 h 2872"/>
              <a:gd name="T80" fmla="*/ 2147483646 w 3848"/>
              <a:gd name="T81" fmla="*/ 2147483646 h 2872"/>
              <a:gd name="T82" fmla="*/ 2147483646 w 3848"/>
              <a:gd name="T83" fmla="*/ 2147483646 h 2872"/>
              <a:gd name="T84" fmla="*/ 2147483646 w 3848"/>
              <a:gd name="T85" fmla="*/ 2147483646 h 2872"/>
              <a:gd name="T86" fmla="*/ 2147483646 w 3848"/>
              <a:gd name="T87" fmla="*/ 2147483646 h 2872"/>
              <a:gd name="T88" fmla="*/ 2147483646 w 3848"/>
              <a:gd name="T89" fmla="*/ 2147483646 h 2872"/>
              <a:gd name="T90" fmla="*/ 2147483646 w 3848"/>
              <a:gd name="T91" fmla="*/ 2147483646 h 2872"/>
              <a:gd name="T92" fmla="*/ 2147483646 w 3848"/>
              <a:gd name="T93" fmla="*/ 2147483646 h 2872"/>
              <a:gd name="T94" fmla="*/ 2147483646 w 3848"/>
              <a:gd name="T95" fmla="*/ 2147483646 h 2872"/>
              <a:gd name="T96" fmla="*/ 2147483646 w 3848"/>
              <a:gd name="T97" fmla="*/ 2147483646 h 2872"/>
              <a:gd name="T98" fmla="*/ 2147483646 w 3848"/>
              <a:gd name="T99" fmla="*/ 2147483646 h 2872"/>
              <a:gd name="T100" fmla="*/ 2147483646 w 3848"/>
              <a:gd name="T101" fmla="*/ 2147483646 h 2872"/>
              <a:gd name="T102" fmla="*/ 0 w 3848"/>
              <a:gd name="T103" fmla="*/ 2147483646 h 28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848" h="2872">
                <a:moveTo>
                  <a:pt x="0" y="2000"/>
                </a:moveTo>
                <a:cubicBezTo>
                  <a:pt x="18" y="1994"/>
                  <a:pt x="41" y="1996"/>
                  <a:pt x="54" y="1982"/>
                </a:cubicBezTo>
                <a:cubicBezTo>
                  <a:pt x="68" y="1968"/>
                  <a:pt x="67" y="1946"/>
                  <a:pt x="72" y="1927"/>
                </a:cubicBezTo>
                <a:cubicBezTo>
                  <a:pt x="92" y="1850"/>
                  <a:pt x="78" y="1764"/>
                  <a:pt x="109" y="1691"/>
                </a:cubicBezTo>
                <a:cubicBezTo>
                  <a:pt x="122" y="1659"/>
                  <a:pt x="182" y="1618"/>
                  <a:pt x="182" y="1618"/>
                </a:cubicBezTo>
                <a:cubicBezTo>
                  <a:pt x="225" y="1488"/>
                  <a:pt x="186" y="1530"/>
                  <a:pt x="272" y="1473"/>
                </a:cubicBezTo>
                <a:cubicBezTo>
                  <a:pt x="296" y="1437"/>
                  <a:pt x="331" y="1406"/>
                  <a:pt x="345" y="1364"/>
                </a:cubicBezTo>
                <a:cubicBezTo>
                  <a:pt x="392" y="1221"/>
                  <a:pt x="406" y="1149"/>
                  <a:pt x="436" y="1000"/>
                </a:cubicBezTo>
                <a:cubicBezTo>
                  <a:pt x="446" y="951"/>
                  <a:pt x="456" y="902"/>
                  <a:pt x="472" y="855"/>
                </a:cubicBezTo>
                <a:cubicBezTo>
                  <a:pt x="478" y="837"/>
                  <a:pt x="477" y="814"/>
                  <a:pt x="491" y="800"/>
                </a:cubicBezTo>
                <a:cubicBezTo>
                  <a:pt x="504" y="787"/>
                  <a:pt x="527" y="788"/>
                  <a:pt x="545" y="782"/>
                </a:cubicBezTo>
                <a:cubicBezTo>
                  <a:pt x="595" y="629"/>
                  <a:pt x="525" y="813"/>
                  <a:pt x="600" y="691"/>
                </a:cubicBezTo>
                <a:cubicBezTo>
                  <a:pt x="610" y="675"/>
                  <a:pt x="603" y="648"/>
                  <a:pt x="618" y="637"/>
                </a:cubicBezTo>
                <a:cubicBezTo>
                  <a:pt x="649" y="615"/>
                  <a:pt x="727" y="600"/>
                  <a:pt x="727" y="600"/>
                </a:cubicBezTo>
                <a:cubicBezTo>
                  <a:pt x="739" y="582"/>
                  <a:pt x="746" y="560"/>
                  <a:pt x="763" y="546"/>
                </a:cubicBezTo>
                <a:cubicBezTo>
                  <a:pt x="778" y="534"/>
                  <a:pt x="801" y="536"/>
                  <a:pt x="818" y="527"/>
                </a:cubicBezTo>
                <a:cubicBezTo>
                  <a:pt x="837" y="517"/>
                  <a:pt x="854" y="503"/>
                  <a:pt x="872" y="491"/>
                </a:cubicBezTo>
                <a:cubicBezTo>
                  <a:pt x="897" y="418"/>
                  <a:pt x="921" y="346"/>
                  <a:pt x="945" y="273"/>
                </a:cubicBezTo>
                <a:cubicBezTo>
                  <a:pt x="945" y="273"/>
                  <a:pt x="980" y="165"/>
                  <a:pt x="981" y="164"/>
                </a:cubicBezTo>
                <a:cubicBezTo>
                  <a:pt x="993" y="152"/>
                  <a:pt x="1006" y="140"/>
                  <a:pt x="1018" y="128"/>
                </a:cubicBezTo>
                <a:cubicBezTo>
                  <a:pt x="1024" y="110"/>
                  <a:pt x="1024" y="88"/>
                  <a:pt x="1036" y="73"/>
                </a:cubicBezTo>
                <a:cubicBezTo>
                  <a:pt x="1050" y="56"/>
                  <a:pt x="1074" y="51"/>
                  <a:pt x="1091" y="37"/>
                </a:cubicBezTo>
                <a:cubicBezTo>
                  <a:pt x="1104" y="26"/>
                  <a:pt x="1115" y="12"/>
                  <a:pt x="1127" y="0"/>
                </a:cubicBezTo>
                <a:cubicBezTo>
                  <a:pt x="1129" y="0"/>
                  <a:pt x="1325" y="4"/>
                  <a:pt x="1381" y="37"/>
                </a:cubicBezTo>
                <a:cubicBezTo>
                  <a:pt x="1414" y="57"/>
                  <a:pt x="1440" y="88"/>
                  <a:pt x="1472" y="109"/>
                </a:cubicBezTo>
                <a:cubicBezTo>
                  <a:pt x="1483" y="142"/>
                  <a:pt x="1505" y="205"/>
                  <a:pt x="1509" y="237"/>
                </a:cubicBezTo>
                <a:cubicBezTo>
                  <a:pt x="1531" y="396"/>
                  <a:pt x="1507" y="474"/>
                  <a:pt x="1618" y="582"/>
                </a:cubicBezTo>
                <a:cubicBezTo>
                  <a:pt x="1630" y="618"/>
                  <a:pt x="1633" y="659"/>
                  <a:pt x="1654" y="691"/>
                </a:cubicBezTo>
                <a:cubicBezTo>
                  <a:pt x="1666" y="709"/>
                  <a:pt x="1681" y="726"/>
                  <a:pt x="1690" y="746"/>
                </a:cubicBezTo>
                <a:cubicBezTo>
                  <a:pt x="1739" y="856"/>
                  <a:pt x="1703" y="834"/>
                  <a:pt x="1763" y="909"/>
                </a:cubicBezTo>
                <a:cubicBezTo>
                  <a:pt x="1774" y="923"/>
                  <a:pt x="1789" y="932"/>
                  <a:pt x="1800" y="946"/>
                </a:cubicBezTo>
                <a:cubicBezTo>
                  <a:pt x="1859" y="1020"/>
                  <a:pt x="1804" y="989"/>
                  <a:pt x="1890" y="1018"/>
                </a:cubicBezTo>
                <a:cubicBezTo>
                  <a:pt x="1936" y="1064"/>
                  <a:pt x="1974" y="1089"/>
                  <a:pt x="2036" y="1109"/>
                </a:cubicBezTo>
                <a:cubicBezTo>
                  <a:pt x="2048" y="1121"/>
                  <a:pt x="2057" y="1138"/>
                  <a:pt x="2072" y="1146"/>
                </a:cubicBezTo>
                <a:cubicBezTo>
                  <a:pt x="2106" y="1163"/>
                  <a:pt x="2181" y="1182"/>
                  <a:pt x="2181" y="1182"/>
                </a:cubicBezTo>
                <a:cubicBezTo>
                  <a:pt x="2272" y="1273"/>
                  <a:pt x="2221" y="1247"/>
                  <a:pt x="2327" y="1273"/>
                </a:cubicBezTo>
                <a:cubicBezTo>
                  <a:pt x="2417" y="1363"/>
                  <a:pt x="2414" y="1349"/>
                  <a:pt x="2545" y="1327"/>
                </a:cubicBezTo>
                <a:cubicBezTo>
                  <a:pt x="2563" y="1333"/>
                  <a:pt x="2588" y="1330"/>
                  <a:pt x="2599" y="1345"/>
                </a:cubicBezTo>
                <a:cubicBezTo>
                  <a:pt x="2599" y="1346"/>
                  <a:pt x="2645" y="1481"/>
                  <a:pt x="2654" y="1509"/>
                </a:cubicBezTo>
                <a:cubicBezTo>
                  <a:pt x="2660" y="1527"/>
                  <a:pt x="2658" y="1551"/>
                  <a:pt x="2672" y="1564"/>
                </a:cubicBezTo>
                <a:cubicBezTo>
                  <a:pt x="2725" y="1615"/>
                  <a:pt x="2699" y="1586"/>
                  <a:pt x="2745" y="1654"/>
                </a:cubicBezTo>
                <a:cubicBezTo>
                  <a:pt x="2757" y="1691"/>
                  <a:pt x="2772" y="1727"/>
                  <a:pt x="2781" y="1764"/>
                </a:cubicBezTo>
                <a:cubicBezTo>
                  <a:pt x="2787" y="1788"/>
                  <a:pt x="2792" y="1812"/>
                  <a:pt x="2799" y="1836"/>
                </a:cubicBezTo>
                <a:cubicBezTo>
                  <a:pt x="2810" y="1873"/>
                  <a:pt x="2836" y="1945"/>
                  <a:pt x="2836" y="1945"/>
                </a:cubicBezTo>
                <a:cubicBezTo>
                  <a:pt x="2856" y="2086"/>
                  <a:pt x="2901" y="2211"/>
                  <a:pt x="2945" y="2345"/>
                </a:cubicBezTo>
                <a:cubicBezTo>
                  <a:pt x="2970" y="2420"/>
                  <a:pt x="2979" y="2490"/>
                  <a:pt x="3036" y="2545"/>
                </a:cubicBezTo>
                <a:cubicBezTo>
                  <a:pt x="3113" y="2779"/>
                  <a:pt x="3315" y="2732"/>
                  <a:pt x="3527" y="2745"/>
                </a:cubicBezTo>
                <a:cubicBezTo>
                  <a:pt x="3606" y="2739"/>
                  <a:pt x="3684" y="2727"/>
                  <a:pt x="3763" y="2727"/>
                </a:cubicBezTo>
                <a:cubicBezTo>
                  <a:pt x="3788" y="2727"/>
                  <a:pt x="3829" y="2721"/>
                  <a:pt x="3836" y="2745"/>
                </a:cubicBezTo>
                <a:cubicBezTo>
                  <a:pt x="3848" y="2787"/>
                  <a:pt x="3799" y="2828"/>
                  <a:pt x="3799" y="2872"/>
                </a:cubicBezTo>
                <a:lnTo>
                  <a:pt x="26" y="2856"/>
                </a:lnTo>
                <a:lnTo>
                  <a:pt x="0" y="2000"/>
                </a:lnTo>
                <a:close/>
              </a:path>
            </a:pathLst>
          </a:cu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3560" name="Group 48">
            <a:extLst>
              <a:ext uri="{FF2B5EF4-FFF2-40B4-BE49-F238E27FC236}">
                <a16:creationId xmlns:a16="http://schemas.microsoft.com/office/drawing/2014/main" id="{A1A1FAE8-2E8D-4F39-BF86-32CA9AD047A3}"/>
              </a:ext>
            </a:extLst>
          </p:cNvPr>
          <p:cNvGrpSpPr>
            <a:grpSpLocks/>
          </p:cNvGrpSpPr>
          <p:nvPr/>
        </p:nvGrpSpPr>
        <p:grpSpPr bwMode="auto">
          <a:xfrm>
            <a:off x="3238500" y="5859468"/>
            <a:ext cx="546100" cy="668338"/>
            <a:chOff x="2712" y="4223"/>
            <a:chExt cx="344" cy="421"/>
          </a:xfrm>
        </p:grpSpPr>
        <p:grpSp>
          <p:nvGrpSpPr>
            <p:cNvPr id="23570" name="Group 49">
              <a:extLst>
                <a:ext uri="{FF2B5EF4-FFF2-40B4-BE49-F238E27FC236}">
                  <a16:creationId xmlns:a16="http://schemas.microsoft.com/office/drawing/2014/main" id="{9CB3DA22-AE82-4360-B18F-0FB58592A675}"/>
                </a:ext>
              </a:extLst>
            </p:cNvPr>
            <p:cNvGrpSpPr>
              <a:grpSpLocks/>
            </p:cNvGrpSpPr>
            <p:nvPr/>
          </p:nvGrpSpPr>
          <p:grpSpPr bwMode="auto">
            <a:xfrm rot="8645737">
              <a:off x="2739" y="4329"/>
              <a:ext cx="317" cy="315"/>
              <a:chOff x="2119" y="2016"/>
              <a:chExt cx="1521" cy="1526"/>
            </a:xfrm>
          </p:grpSpPr>
          <p:sp>
            <p:nvSpPr>
              <p:cNvPr id="23576" name="Oval 50">
                <a:extLst>
                  <a:ext uri="{FF2B5EF4-FFF2-40B4-BE49-F238E27FC236}">
                    <a16:creationId xmlns:a16="http://schemas.microsoft.com/office/drawing/2014/main" id="{238F429F-D796-4FBE-80C4-671D6EBB391E}"/>
                  </a:ext>
                </a:extLst>
              </p:cNvPr>
              <p:cNvSpPr>
                <a:spLocks noChangeArrowheads="1"/>
              </p:cNvSpPr>
              <p:nvPr/>
            </p:nvSpPr>
            <p:spPr bwMode="auto">
              <a:xfrm>
                <a:off x="2119" y="2016"/>
                <a:ext cx="1521" cy="1526"/>
              </a:xfrm>
              <a:prstGeom prst="ellipse">
                <a:avLst/>
              </a:prstGeom>
              <a:solidFill>
                <a:srgbClr val="000000"/>
              </a:solidFill>
              <a:ln w="12700">
                <a:solidFill>
                  <a:srgbClr val="000000"/>
                </a:solidFill>
                <a:round/>
                <a:headEnd/>
                <a:tailEnd/>
              </a:ln>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nvGrpSpPr>
              <p:cNvPr id="23577" name="Group 51">
                <a:extLst>
                  <a:ext uri="{FF2B5EF4-FFF2-40B4-BE49-F238E27FC236}">
                    <a16:creationId xmlns:a16="http://schemas.microsoft.com/office/drawing/2014/main" id="{A06E4498-9B5C-4EED-A292-42594EEF3754}"/>
                  </a:ext>
                </a:extLst>
              </p:cNvPr>
              <p:cNvGrpSpPr>
                <a:grpSpLocks/>
              </p:cNvGrpSpPr>
              <p:nvPr/>
            </p:nvGrpSpPr>
            <p:grpSpPr bwMode="auto">
              <a:xfrm>
                <a:off x="2252" y="2100"/>
                <a:ext cx="1288" cy="1291"/>
                <a:chOff x="2252" y="2100"/>
                <a:chExt cx="1288" cy="1291"/>
              </a:xfrm>
            </p:grpSpPr>
            <p:sp>
              <p:nvSpPr>
                <p:cNvPr id="23579" name="Oval 52">
                  <a:extLst>
                    <a:ext uri="{FF2B5EF4-FFF2-40B4-BE49-F238E27FC236}">
                      <a16:creationId xmlns:a16="http://schemas.microsoft.com/office/drawing/2014/main" id="{B47999F2-6386-4A0C-A816-F570535D30E5}"/>
                    </a:ext>
                  </a:extLst>
                </p:cNvPr>
                <p:cNvSpPr>
                  <a:spLocks noChangeArrowheads="1"/>
                </p:cNvSpPr>
                <p:nvPr/>
              </p:nvSpPr>
              <p:spPr bwMode="auto">
                <a:xfrm>
                  <a:off x="2252" y="2100"/>
                  <a:ext cx="1288" cy="1291"/>
                </a:xfrm>
                <a:prstGeom prst="ellipse">
                  <a:avLst/>
                </a:pr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3580" name="Oval 53">
                  <a:extLst>
                    <a:ext uri="{FF2B5EF4-FFF2-40B4-BE49-F238E27FC236}">
                      <a16:creationId xmlns:a16="http://schemas.microsoft.com/office/drawing/2014/main" id="{C1EBA5D8-5AB7-4E03-8610-1D6718477AA3}"/>
                    </a:ext>
                  </a:extLst>
                </p:cNvPr>
                <p:cNvSpPr>
                  <a:spLocks noChangeArrowheads="1"/>
                </p:cNvSpPr>
                <p:nvPr/>
              </p:nvSpPr>
              <p:spPr bwMode="auto">
                <a:xfrm>
                  <a:off x="2438" y="2163"/>
                  <a:ext cx="1008" cy="1010"/>
                </a:xfrm>
                <a:prstGeom prst="ellipse">
                  <a:avLst/>
                </a:pr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23578" name="Oval 54">
                <a:extLst>
                  <a:ext uri="{FF2B5EF4-FFF2-40B4-BE49-F238E27FC236}">
                    <a16:creationId xmlns:a16="http://schemas.microsoft.com/office/drawing/2014/main" id="{D372FE13-27FE-42D6-950A-299798CDFE47}"/>
                  </a:ext>
                </a:extLst>
              </p:cNvPr>
              <p:cNvSpPr>
                <a:spLocks noChangeArrowheads="1"/>
              </p:cNvSpPr>
              <p:nvPr/>
            </p:nvSpPr>
            <p:spPr bwMode="auto">
              <a:xfrm>
                <a:off x="3072" y="2302"/>
                <a:ext cx="182" cy="182"/>
              </a:xfrm>
              <a:prstGeom prst="ellipse">
                <a:avLst/>
              </a:pr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grpSp>
          <p:nvGrpSpPr>
            <p:cNvPr id="23571" name="Group 55">
              <a:extLst>
                <a:ext uri="{FF2B5EF4-FFF2-40B4-BE49-F238E27FC236}">
                  <a16:creationId xmlns:a16="http://schemas.microsoft.com/office/drawing/2014/main" id="{EA136BD3-1275-44FD-B309-2D956292279E}"/>
                </a:ext>
              </a:extLst>
            </p:cNvPr>
            <p:cNvGrpSpPr>
              <a:grpSpLocks/>
            </p:cNvGrpSpPr>
            <p:nvPr/>
          </p:nvGrpSpPr>
          <p:grpSpPr bwMode="auto">
            <a:xfrm>
              <a:off x="2712" y="4223"/>
              <a:ext cx="158" cy="230"/>
              <a:chOff x="2721" y="4217"/>
              <a:chExt cx="158" cy="230"/>
            </a:xfrm>
          </p:grpSpPr>
          <p:sp>
            <p:nvSpPr>
              <p:cNvPr id="23572" name="Arc 56">
                <a:extLst>
                  <a:ext uri="{FF2B5EF4-FFF2-40B4-BE49-F238E27FC236}">
                    <a16:creationId xmlns:a16="http://schemas.microsoft.com/office/drawing/2014/main" id="{03824231-2F3E-4AB5-8EB9-9FD82E4DF019}"/>
                  </a:ext>
                </a:extLst>
              </p:cNvPr>
              <p:cNvSpPr>
                <a:spLocks/>
              </p:cNvSpPr>
              <p:nvPr/>
            </p:nvSpPr>
            <p:spPr bwMode="auto">
              <a:xfrm flipH="1">
                <a:off x="2721" y="4217"/>
                <a:ext cx="116" cy="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grpSp>
            <p:nvGrpSpPr>
              <p:cNvPr id="23573" name="Group 57">
                <a:extLst>
                  <a:ext uri="{FF2B5EF4-FFF2-40B4-BE49-F238E27FC236}">
                    <a16:creationId xmlns:a16="http://schemas.microsoft.com/office/drawing/2014/main" id="{DBC0355C-6DCE-4170-8ABF-BA797C05C18E}"/>
                  </a:ext>
                </a:extLst>
              </p:cNvPr>
              <p:cNvGrpSpPr>
                <a:grpSpLocks/>
              </p:cNvGrpSpPr>
              <p:nvPr/>
            </p:nvGrpSpPr>
            <p:grpSpPr bwMode="auto">
              <a:xfrm>
                <a:off x="2745" y="4235"/>
                <a:ext cx="134" cy="212"/>
                <a:chOff x="2025" y="3554"/>
                <a:chExt cx="134" cy="212"/>
              </a:xfrm>
            </p:grpSpPr>
            <p:sp>
              <p:nvSpPr>
                <p:cNvPr id="23574" name="Arc 58">
                  <a:extLst>
                    <a:ext uri="{FF2B5EF4-FFF2-40B4-BE49-F238E27FC236}">
                      <a16:creationId xmlns:a16="http://schemas.microsoft.com/office/drawing/2014/main" id="{8F56ADA8-93DF-4926-B3CB-22E634BBE090}"/>
                    </a:ext>
                  </a:extLst>
                </p:cNvPr>
                <p:cNvSpPr>
                  <a:spLocks/>
                </p:cNvSpPr>
                <p:nvPr/>
              </p:nvSpPr>
              <p:spPr bwMode="auto">
                <a:xfrm flipH="1">
                  <a:off x="2025" y="3554"/>
                  <a:ext cx="116" cy="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23575" name="Arc 59">
                  <a:extLst>
                    <a:ext uri="{FF2B5EF4-FFF2-40B4-BE49-F238E27FC236}">
                      <a16:creationId xmlns:a16="http://schemas.microsoft.com/office/drawing/2014/main" id="{5226AD16-00B7-4A0D-BB2F-0EE265174059}"/>
                    </a:ext>
                  </a:extLst>
                </p:cNvPr>
                <p:cNvSpPr>
                  <a:spLocks/>
                </p:cNvSpPr>
                <p:nvPr/>
              </p:nvSpPr>
              <p:spPr bwMode="auto">
                <a:xfrm flipH="1">
                  <a:off x="2043" y="3572"/>
                  <a:ext cx="116" cy="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grpSp>
        </p:grpSp>
      </p:grpSp>
      <p:grpSp>
        <p:nvGrpSpPr>
          <p:cNvPr id="23561" name="Group 61">
            <a:extLst>
              <a:ext uri="{FF2B5EF4-FFF2-40B4-BE49-F238E27FC236}">
                <a16:creationId xmlns:a16="http://schemas.microsoft.com/office/drawing/2014/main" id="{6A862CA5-0062-4BEA-98B1-E3D19169F360}"/>
              </a:ext>
            </a:extLst>
          </p:cNvPr>
          <p:cNvGrpSpPr>
            <a:grpSpLocks/>
          </p:cNvGrpSpPr>
          <p:nvPr/>
        </p:nvGrpSpPr>
        <p:grpSpPr bwMode="auto">
          <a:xfrm>
            <a:off x="1979612" y="1525588"/>
            <a:ext cx="3070225" cy="2789238"/>
            <a:chOff x="1247" y="961"/>
            <a:chExt cx="1934" cy="1757"/>
          </a:xfrm>
        </p:grpSpPr>
        <p:grpSp>
          <p:nvGrpSpPr>
            <p:cNvPr id="23563" name="Group 63">
              <a:extLst>
                <a:ext uri="{FF2B5EF4-FFF2-40B4-BE49-F238E27FC236}">
                  <a16:creationId xmlns:a16="http://schemas.microsoft.com/office/drawing/2014/main" id="{7A269616-FBC7-401E-8D8A-0645333C566F}"/>
                </a:ext>
              </a:extLst>
            </p:cNvPr>
            <p:cNvGrpSpPr>
              <a:grpSpLocks/>
            </p:cNvGrpSpPr>
            <p:nvPr/>
          </p:nvGrpSpPr>
          <p:grpSpPr bwMode="auto">
            <a:xfrm rot="-6267531">
              <a:off x="1700" y="962"/>
              <a:ext cx="312" cy="309"/>
              <a:chOff x="2119" y="2016"/>
              <a:chExt cx="1521" cy="1526"/>
            </a:xfrm>
          </p:grpSpPr>
          <p:sp>
            <p:nvSpPr>
              <p:cNvPr id="23565" name="Oval 64">
                <a:extLst>
                  <a:ext uri="{FF2B5EF4-FFF2-40B4-BE49-F238E27FC236}">
                    <a16:creationId xmlns:a16="http://schemas.microsoft.com/office/drawing/2014/main" id="{735F29FA-F579-4BE5-959F-75D39CDE04F2}"/>
                  </a:ext>
                </a:extLst>
              </p:cNvPr>
              <p:cNvSpPr>
                <a:spLocks noChangeArrowheads="1"/>
              </p:cNvSpPr>
              <p:nvPr/>
            </p:nvSpPr>
            <p:spPr bwMode="auto">
              <a:xfrm>
                <a:off x="2119" y="2016"/>
                <a:ext cx="1521" cy="1526"/>
              </a:xfrm>
              <a:prstGeom prst="ellipse">
                <a:avLst/>
              </a:prstGeom>
              <a:solidFill>
                <a:srgbClr val="000000"/>
              </a:solidFill>
              <a:ln w="12700">
                <a:solidFill>
                  <a:srgbClr val="000000"/>
                </a:solidFill>
                <a:round/>
                <a:headEnd/>
                <a:tailEnd/>
              </a:ln>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nvGrpSpPr>
              <p:cNvPr id="23566" name="Group 65">
                <a:extLst>
                  <a:ext uri="{FF2B5EF4-FFF2-40B4-BE49-F238E27FC236}">
                    <a16:creationId xmlns:a16="http://schemas.microsoft.com/office/drawing/2014/main" id="{F0AFB6E8-BA39-440B-96C9-7E7979878B8E}"/>
                  </a:ext>
                </a:extLst>
              </p:cNvPr>
              <p:cNvGrpSpPr>
                <a:grpSpLocks/>
              </p:cNvGrpSpPr>
              <p:nvPr/>
            </p:nvGrpSpPr>
            <p:grpSpPr bwMode="auto">
              <a:xfrm>
                <a:off x="2252" y="2100"/>
                <a:ext cx="1288" cy="1291"/>
                <a:chOff x="2252" y="2100"/>
                <a:chExt cx="1288" cy="1291"/>
              </a:xfrm>
            </p:grpSpPr>
            <p:sp>
              <p:nvSpPr>
                <p:cNvPr id="23568" name="Oval 66">
                  <a:extLst>
                    <a:ext uri="{FF2B5EF4-FFF2-40B4-BE49-F238E27FC236}">
                      <a16:creationId xmlns:a16="http://schemas.microsoft.com/office/drawing/2014/main" id="{E8F7576A-B0F7-425A-90A5-0AD7FC96DAAC}"/>
                    </a:ext>
                  </a:extLst>
                </p:cNvPr>
                <p:cNvSpPr>
                  <a:spLocks noChangeArrowheads="1"/>
                </p:cNvSpPr>
                <p:nvPr/>
              </p:nvSpPr>
              <p:spPr bwMode="auto">
                <a:xfrm>
                  <a:off x="2252" y="2100"/>
                  <a:ext cx="1288" cy="1291"/>
                </a:xfrm>
                <a:prstGeom prst="ellipse">
                  <a:avLst/>
                </a:pr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3569" name="Oval 67">
                  <a:extLst>
                    <a:ext uri="{FF2B5EF4-FFF2-40B4-BE49-F238E27FC236}">
                      <a16:creationId xmlns:a16="http://schemas.microsoft.com/office/drawing/2014/main" id="{651DCCEC-1E46-46D5-9AB1-B4AF11F24D0E}"/>
                    </a:ext>
                  </a:extLst>
                </p:cNvPr>
                <p:cNvSpPr>
                  <a:spLocks noChangeArrowheads="1"/>
                </p:cNvSpPr>
                <p:nvPr/>
              </p:nvSpPr>
              <p:spPr bwMode="auto">
                <a:xfrm>
                  <a:off x="2438" y="2163"/>
                  <a:ext cx="1008" cy="1010"/>
                </a:xfrm>
                <a:prstGeom prst="ellipse">
                  <a:avLst/>
                </a:pr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23567" name="Oval 68">
                <a:extLst>
                  <a:ext uri="{FF2B5EF4-FFF2-40B4-BE49-F238E27FC236}">
                    <a16:creationId xmlns:a16="http://schemas.microsoft.com/office/drawing/2014/main" id="{3FF562FF-4AF0-47A3-AEC4-C404A1FC8B6E}"/>
                  </a:ext>
                </a:extLst>
              </p:cNvPr>
              <p:cNvSpPr>
                <a:spLocks noChangeArrowheads="1"/>
              </p:cNvSpPr>
              <p:nvPr/>
            </p:nvSpPr>
            <p:spPr bwMode="auto">
              <a:xfrm>
                <a:off x="3072" y="2302"/>
                <a:ext cx="182" cy="182"/>
              </a:xfrm>
              <a:prstGeom prst="ellipse">
                <a:avLst/>
              </a:pr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23564" name="Freeform 69">
              <a:extLst>
                <a:ext uri="{FF2B5EF4-FFF2-40B4-BE49-F238E27FC236}">
                  <a16:creationId xmlns:a16="http://schemas.microsoft.com/office/drawing/2014/main" id="{0ECB236A-30DD-46A0-A8ED-383C5A0E7215}"/>
                </a:ext>
              </a:extLst>
            </p:cNvPr>
            <p:cNvSpPr>
              <a:spLocks/>
            </p:cNvSpPr>
            <p:nvPr/>
          </p:nvSpPr>
          <p:spPr bwMode="auto">
            <a:xfrm>
              <a:off x="1247" y="1276"/>
              <a:ext cx="1934" cy="1442"/>
            </a:xfrm>
            <a:custGeom>
              <a:avLst/>
              <a:gdLst>
                <a:gd name="T0" fmla="*/ 0 w 3848"/>
                <a:gd name="T1" fmla="*/ 32 h 2872"/>
                <a:gd name="T2" fmla="*/ 1 w 3848"/>
                <a:gd name="T3" fmla="*/ 32 h 2872"/>
                <a:gd name="T4" fmla="*/ 2 w 3848"/>
                <a:gd name="T5" fmla="*/ 31 h 2872"/>
                <a:gd name="T6" fmla="*/ 2 w 3848"/>
                <a:gd name="T7" fmla="*/ 27 h 2872"/>
                <a:gd name="T8" fmla="*/ 3 w 3848"/>
                <a:gd name="T9" fmla="*/ 26 h 2872"/>
                <a:gd name="T10" fmla="*/ 5 w 3848"/>
                <a:gd name="T11" fmla="*/ 24 h 2872"/>
                <a:gd name="T12" fmla="*/ 6 w 3848"/>
                <a:gd name="T13" fmla="*/ 22 h 2872"/>
                <a:gd name="T14" fmla="*/ 7 w 3848"/>
                <a:gd name="T15" fmla="*/ 16 h 2872"/>
                <a:gd name="T16" fmla="*/ 8 w 3848"/>
                <a:gd name="T17" fmla="*/ 14 h 2872"/>
                <a:gd name="T18" fmla="*/ 8 w 3848"/>
                <a:gd name="T19" fmla="*/ 13 h 2872"/>
                <a:gd name="T20" fmla="*/ 9 w 3848"/>
                <a:gd name="T21" fmla="*/ 13 h 2872"/>
                <a:gd name="T22" fmla="*/ 10 w 3848"/>
                <a:gd name="T23" fmla="*/ 11 h 2872"/>
                <a:gd name="T24" fmla="*/ 10 w 3848"/>
                <a:gd name="T25" fmla="*/ 11 h 2872"/>
                <a:gd name="T26" fmla="*/ 12 w 3848"/>
                <a:gd name="T27" fmla="*/ 10 h 2872"/>
                <a:gd name="T28" fmla="*/ 12 w 3848"/>
                <a:gd name="T29" fmla="*/ 9 h 2872"/>
                <a:gd name="T30" fmla="*/ 13 w 3848"/>
                <a:gd name="T31" fmla="*/ 9 h 2872"/>
                <a:gd name="T32" fmla="*/ 14 w 3848"/>
                <a:gd name="T33" fmla="*/ 8 h 2872"/>
                <a:gd name="T34" fmla="*/ 15 w 3848"/>
                <a:gd name="T35" fmla="*/ 5 h 2872"/>
                <a:gd name="T36" fmla="*/ 16 w 3848"/>
                <a:gd name="T37" fmla="*/ 3 h 2872"/>
                <a:gd name="T38" fmla="*/ 17 w 3848"/>
                <a:gd name="T39" fmla="*/ 2 h 2872"/>
                <a:gd name="T40" fmla="*/ 17 w 3848"/>
                <a:gd name="T41" fmla="*/ 2 h 2872"/>
                <a:gd name="T42" fmla="*/ 18 w 3848"/>
                <a:gd name="T43" fmla="*/ 1 h 2872"/>
                <a:gd name="T44" fmla="*/ 18 w 3848"/>
                <a:gd name="T45" fmla="*/ 0 h 2872"/>
                <a:gd name="T46" fmla="*/ 22 w 3848"/>
                <a:gd name="T47" fmla="*/ 1 h 2872"/>
                <a:gd name="T48" fmla="*/ 24 w 3848"/>
                <a:gd name="T49" fmla="*/ 2 h 2872"/>
                <a:gd name="T50" fmla="*/ 24 w 3848"/>
                <a:gd name="T51" fmla="*/ 4 h 2872"/>
                <a:gd name="T52" fmla="*/ 26 w 3848"/>
                <a:gd name="T53" fmla="*/ 10 h 2872"/>
                <a:gd name="T54" fmla="*/ 27 w 3848"/>
                <a:gd name="T55" fmla="*/ 11 h 2872"/>
                <a:gd name="T56" fmla="*/ 27 w 3848"/>
                <a:gd name="T57" fmla="*/ 12 h 2872"/>
                <a:gd name="T58" fmla="*/ 29 w 3848"/>
                <a:gd name="T59" fmla="*/ 15 h 2872"/>
                <a:gd name="T60" fmla="*/ 29 w 3848"/>
                <a:gd name="T61" fmla="*/ 15 h 2872"/>
                <a:gd name="T62" fmla="*/ 31 w 3848"/>
                <a:gd name="T63" fmla="*/ 17 h 2872"/>
                <a:gd name="T64" fmla="*/ 33 w 3848"/>
                <a:gd name="T65" fmla="*/ 18 h 2872"/>
                <a:gd name="T66" fmla="*/ 33 w 3848"/>
                <a:gd name="T67" fmla="*/ 19 h 2872"/>
                <a:gd name="T68" fmla="*/ 35 w 3848"/>
                <a:gd name="T69" fmla="*/ 19 h 2872"/>
                <a:gd name="T70" fmla="*/ 38 w 3848"/>
                <a:gd name="T71" fmla="*/ 21 h 2872"/>
                <a:gd name="T72" fmla="*/ 41 w 3848"/>
                <a:gd name="T73" fmla="*/ 21 h 2872"/>
                <a:gd name="T74" fmla="*/ 42 w 3848"/>
                <a:gd name="T75" fmla="*/ 22 h 2872"/>
                <a:gd name="T76" fmla="*/ 43 w 3848"/>
                <a:gd name="T77" fmla="*/ 24 h 2872"/>
                <a:gd name="T78" fmla="*/ 43 w 3848"/>
                <a:gd name="T79" fmla="*/ 25 h 2872"/>
                <a:gd name="T80" fmla="*/ 44 w 3848"/>
                <a:gd name="T81" fmla="*/ 27 h 2872"/>
                <a:gd name="T82" fmla="*/ 45 w 3848"/>
                <a:gd name="T83" fmla="*/ 28 h 2872"/>
                <a:gd name="T84" fmla="*/ 45 w 3848"/>
                <a:gd name="T85" fmla="*/ 29 h 2872"/>
                <a:gd name="T86" fmla="*/ 46 w 3848"/>
                <a:gd name="T87" fmla="*/ 31 h 2872"/>
                <a:gd name="T88" fmla="*/ 47 w 3848"/>
                <a:gd name="T89" fmla="*/ 38 h 2872"/>
                <a:gd name="T90" fmla="*/ 49 w 3848"/>
                <a:gd name="T91" fmla="*/ 41 h 2872"/>
                <a:gd name="T92" fmla="*/ 57 w 3848"/>
                <a:gd name="T93" fmla="*/ 44 h 2872"/>
                <a:gd name="T94" fmla="*/ 61 w 3848"/>
                <a:gd name="T95" fmla="*/ 44 h 2872"/>
                <a:gd name="T96" fmla="*/ 62 w 3848"/>
                <a:gd name="T97" fmla="*/ 44 h 2872"/>
                <a:gd name="T98" fmla="*/ 61 w 3848"/>
                <a:gd name="T99" fmla="*/ 46 h 2872"/>
                <a:gd name="T100" fmla="*/ 1 w 3848"/>
                <a:gd name="T101" fmla="*/ 46 h 2872"/>
                <a:gd name="T102" fmla="*/ 0 w 3848"/>
                <a:gd name="T103" fmla="*/ 32 h 28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848" h="2872">
                  <a:moveTo>
                    <a:pt x="0" y="2000"/>
                  </a:moveTo>
                  <a:cubicBezTo>
                    <a:pt x="18" y="1994"/>
                    <a:pt x="41" y="1996"/>
                    <a:pt x="54" y="1982"/>
                  </a:cubicBezTo>
                  <a:cubicBezTo>
                    <a:pt x="68" y="1968"/>
                    <a:pt x="67" y="1946"/>
                    <a:pt x="72" y="1927"/>
                  </a:cubicBezTo>
                  <a:cubicBezTo>
                    <a:pt x="92" y="1850"/>
                    <a:pt x="78" y="1764"/>
                    <a:pt x="109" y="1691"/>
                  </a:cubicBezTo>
                  <a:cubicBezTo>
                    <a:pt x="122" y="1659"/>
                    <a:pt x="182" y="1618"/>
                    <a:pt x="182" y="1618"/>
                  </a:cubicBezTo>
                  <a:cubicBezTo>
                    <a:pt x="225" y="1488"/>
                    <a:pt x="186" y="1530"/>
                    <a:pt x="272" y="1473"/>
                  </a:cubicBezTo>
                  <a:cubicBezTo>
                    <a:pt x="296" y="1437"/>
                    <a:pt x="331" y="1406"/>
                    <a:pt x="345" y="1364"/>
                  </a:cubicBezTo>
                  <a:cubicBezTo>
                    <a:pt x="392" y="1221"/>
                    <a:pt x="406" y="1149"/>
                    <a:pt x="436" y="1000"/>
                  </a:cubicBezTo>
                  <a:cubicBezTo>
                    <a:pt x="446" y="951"/>
                    <a:pt x="456" y="902"/>
                    <a:pt x="472" y="855"/>
                  </a:cubicBezTo>
                  <a:cubicBezTo>
                    <a:pt x="478" y="837"/>
                    <a:pt x="477" y="814"/>
                    <a:pt x="491" y="800"/>
                  </a:cubicBezTo>
                  <a:cubicBezTo>
                    <a:pt x="504" y="787"/>
                    <a:pt x="527" y="788"/>
                    <a:pt x="545" y="782"/>
                  </a:cubicBezTo>
                  <a:cubicBezTo>
                    <a:pt x="595" y="629"/>
                    <a:pt x="525" y="813"/>
                    <a:pt x="600" y="691"/>
                  </a:cubicBezTo>
                  <a:cubicBezTo>
                    <a:pt x="610" y="675"/>
                    <a:pt x="603" y="648"/>
                    <a:pt x="618" y="637"/>
                  </a:cubicBezTo>
                  <a:cubicBezTo>
                    <a:pt x="649" y="615"/>
                    <a:pt x="727" y="600"/>
                    <a:pt x="727" y="600"/>
                  </a:cubicBezTo>
                  <a:cubicBezTo>
                    <a:pt x="739" y="582"/>
                    <a:pt x="746" y="560"/>
                    <a:pt x="763" y="546"/>
                  </a:cubicBezTo>
                  <a:cubicBezTo>
                    <a:pt x="778" y="534"/>
                    <a:pt x="801" y="536"/>
                    <a:pt x="818" y="527"/>
                  </a:cubicBezTo>
                  <a:cubicBezTo>
                    <a:pt x="837" y="517"/>
                    <a:pt x="854" y="503"/>
                    <a:pt x="872" y="491"/>
                  </a:cubicBezTo>
                  <a:cubicBezTo>
                    <a:pt x="897" y="418"/>
                    <a:pt x="921" y="346"/>
                    <a:pt x="945" y="273"/>
                  </a:cubicBezTo>
                  <a:cubicBezTo>
                    <a:pt x="945" y="273"/>
                    <a:pt x="980" y="165"/>
                    <a:pt x="981" y="164"/>
                  </a:cubicBezTo>
                  <a:cubicBezTo>
                    <a:pt x="993" y="152"/>
                    <a:pt x="1006" y="140"/>
                    <a:pt x="1018" y="128"/>
                  </a:cubicBezTo>
                  <a:cubicBezTo>
                    <a:pt x="1024" y="110"/>
                    <a:pt x="1024" y="88"/>
                    <a:pt x="1036" y="73"/>
                  </a:cubicBezTo>
                  <a:cubicBezTo>
                    <a:pt x="1050" y="56"/>
                    <a:pt x="1074" y="51"/>
                    <a:pt x="1091" y="37"/>
                  </a:cubicBezTo>
                  <a:cubicBezTo>
                    <a:pt x="1104" y="26"/>
                    <a:pt x="1115" y="12"/>
                    <a:pt x="1127" y="0"/>
                  </a:cubicBezTo>
                  <a:cubicBezTo>
                    <a:pt x="1129" y="0"/>
                    <a:pt x="1325" y="4"/>
                    <a:pt x="1381" y="37"/>
                  </a:cubicBezTo>
                  <a:cubicBezTo>
                    <a:pt x="1414" y="57"/>
                    <a:pt x="1440" y="88"/>
                    <a:pt x="1472" y="109"/>
                  </a:cubicBezTo>
                  <a:cubicBezTo>
                    <a:pt x="1483" y="142"/>
                    <a:pt x="1505" y="205"/>
                    <a:pt x="1509" y="237"/>
                  </a:cubicBezTo>
                  <a:cubicBezTo>
                    <a:pt x="1531" y="396"/>
                    <a:pt x="1507" y="474"/>
                    <a:pt x="1618" y="582"/>
                  </a:cubicBezTo>
                  <a:cubicBezTo>
                    <a:pt x="1630" y="618"/>
                    <a:pt x="1633" y="659"/>
                    <a:pt x="1654" y="691"/>
                  </a:cubicBezTo>
                  <a:cubicBezTo>
                    <a:pt x="1666" y="709"/>
                    <a:pt x="1681" y="726"/>
                    <a:pt x="1690" y="746"/>
                  </a:cubicBezTo>
                  <a:cubicBezTo>
                    <a:pt x="1739" y="856"/>
                    <a:pt x="1703" y="834"/>
                    <a:pt x="1763" y="909"/>
                  </a:cubicBezTo>
                  <a:cubicBezTo>
                    <a:pt x="1774" y="923"/>
                    <a:pt x="1789" y="932"/>
                    <a:pt x="1800" y="946"/>
                  </a:cubicBezTo>
                  <a:cubicBezTo>
                    <a:pt x="1859" y="1020"/>
                    <a:pt x="1804" y="989"/>
                    <a:pt x="1890" y="1018"/>
                  </a:cubicBezTo>
                  <a:cubicBezTo>
                    <a:pt x="1936" y="1064"/>
                    <a:pt x="1974" y="1089"/>
                    <a:pt x="2036" y="1109"/>
                  </a:cubicBezTo>
                  <a:cubicBezTo>
                    <a:pt x="2048" y="1121"/>
                    <a:pt x="2057" y="1138"/>
                    <a:pt x="2072" y="1146"/>
                  </a:cubicBezTo>
                  <a:cubicBezTo>
                    <a:pt x="2106" y="1163"/>
                    <a:pt x="2181" y="1182"/>
                    <a:pt x="2181" y="1182"/>
                  </a:cubicBezTo>
                  <a:cubicBezTo>
                    <a:pt x="2272" y="1273"/>
                    <a:pt x="2221" y="1247"/>
                    <a:pt x="2327" y="1273"/>
                  </a:cubicBezTo>
                  <a:cubicBezTo>
                    <a:pt x="2417" y="1363"/>
                    <a:pt x="2414" y="1349"/>
                    <a:pt x="2545" y="1327"/>
                  </a:cubicBezTo>
                  <a:cubicBezTo>
                    <a:pt x="2563" y="1333"/>
                    <a:pt x="2588" y="1330"/>
                    <a:pt x="2599" y="1345"/>
                  </a:cubicBezTo>
                  <a:cubicBezTo>
                    <a:pt x="2599" y="1346"/>
                    <a:pt x="2645" y="1481"/>
                    <a:pt x="2654" y="1509"/>
                  </a:cubicBezTo>
                  <a:cubicBezTo>
                    <a:pt x="2660" y="1527"/>
                    <a:pt x="2658" y="1551"/>
                    <a:pt x="2672" y="1564"/>
                  </a:cubicBezTo>
                  <a:cubicBezTo>
                    <a:pt x="2725" y="1615"/>
                    <a:pt x="2699" y="1586"/>
                    <a:pt x="2745" y="1654"/>
                  </a:cubicBezTo>
                  <a:cubicBezTo>
                    <a:pt x="2757" y="1691"/>
                    <a:pt x="2772" y="1727"/>
                    <a:pt x="2781" y="1764"/>
                  </a:cubicBezTo>
                  <a:cubicBezTo>
                    <a:pt x="2787" y="1788"/>
                    <a:pt x="2792" y="1812"/>
                    <a:pt x="2799" y="1836"/>
                  </a:cubicBezTo>
                  <a:cubicBezTo>
                    <a:pt x="2810" y="1873"/>
                    <a:pt x="2836" y="1945"/>
                    <a:pt x="2836" y="1945"/>
                  </a:cubicBezTo>
                  <a:cubicBezTo>
                    <a:pt x="2856" y="2086"/>
                    <a:pt x="2901" y="2211"/>
                    <a:pt x="2945" y="2345"/>
                  </a:cubicBezTo>
                  <a:cubicBezTo>
                    <a:pt x="2970" y="2420"/>
                    <a:pt x="2979" y="2490"/>
                    <a:pt x="3036" y="2545"/>
                  </a:cubicBezTo>
                  <a:cubicBezTo>
                    <a:pt x="3113" y="2779"/>
                    <a:pt x="3315" y="2732"/>
                    <a:pt x="3527" y="2745"/>
                  </a:cubicBezTo>
                  <a:cubicBezTo>
                    <a:pt x="3606" y="2739"/>
                    <a:pt x="3684" y="2727"/>
                    <a:pt x="3763" y="2727"/>
                  </a:cubicBezTo>
                  <a:cubicBezTo>
                    <a:pt x="3788" y="2727"/>
                    <a:pt x="3829" y="2721"/>
                    <a:pt x="3836" y="2745"/>
                  </a:cubicBezTo>
                  <a:cubicBezTo>
                    <a:pt x="3848" y="2787"/>
                    <a:pt x="3799" y="2828"/>
                    <a:pt x="3799" y="2872"/>
                  </a:cubicBezTo>
                  <a:lnTo>
                    <a:pt x="26" y="2856"/>
                  </a:lnTo>
                  <a:lnTo>
                    <a:pt x="0" y="2000"/>
                  </a:lnTo>
                  <a:close/>
                </a:path>
              </a:pathLst>
            </a:cu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30" name="AutoShape 16">
            <a:extLst>
              <a:ext uri="{FF2B5EF4-FFF2-40B4-BE49-F238E27FC236}">
                <a16:creationId xmlns:a16="http://schemas.microsoft.com/office/drawing/2014/main" id="{469FF3EA-B86D-4982-8424-A63B229CAABD}"/>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Text Box 3">
            <a:extLst>
              <a:ext uri="{FF2B5EF4-FFF2-40B4-BE49-F238E27FC236}">
                <a16:creationId xmlns:a16="http://schemas.microsoft.com/office/drawing/2014/main" id="{E5CAE1EC-ABB1-4EA2-8C0C-65E70C65DA3D}"/>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Dos </a:t>
            </a:r>
            <a:r>
              <a:rPr lang="en-US" altLang="en-US" sz="2800" dirty="0" err="1"/>
              <a:t>tipos</a:t>
            </a:r>
            <a:r>
              <a:rPr lang="en-US" altLang="en-US" sz="2800" dirty="0"/>
              <a:t> de </a:t>
            </a:r>
            <a:r>
              <a:rPr lang="en-US" altLang="en-US" sz="2800" dirty="0" err="1"/>
              <a:t>energía</a:t>
            </a:r>
            <a:endParaRPr lang="en-US" altLang="en-US" sz="2800" dirty="0"/>
          </a:p>
        </p:txBody>
      </p:sp>
      <p:sp>
        <p:nvSpPr>
          <p:cNvPr id="24580" name="Text Box 4">
            <a:extLst>
              <a:ext uri="{FF2B5EF4-FFF2-40B4-BE49-F238E27FC236}">
                <a16:creationId xmlns:a16="http://schemas.microsoft.com/office/drawing/2014/main" id="{768DD280-00E8-4B0B-86E2-530E99876984}"/>
              </a:ext>
            </a:extLst>
          </p:cNvPr>
          <p:cNvSpPr txBox="1">
            <a:spLocks noChangeArrowheads="1"/>
          </p:cNvSpPr>
          <p:nvPr/>
        </p:nvSpPr>
        <p:spPr bwMode="auto">
          <a:xfrm>
            <a:off x="885825" y="4318000"/>
            <a:ext cx="4876800" cy="49244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a:t>Energía almacenada</a:t>
            </a:r>
          </a:p>
          <a:p>
            <a:pPr algn="ctr"/>
            <a:r>
              <a:rPr lang="en-US" altLang="en-US" sz="1200"/>
              <a:t>Tambié</a:t>
            </a:r>
            <a:r>
              <a:rPr lang="es-ES_tradnl" altLang="en-US" sz="1200"/>
              <a:t>n se le dice energía potencial</a:t>
            </a:r>
            <a:endParaRPr lang="en-US" altLang="en-US" sz="1000"/>
          </a:p>
        </p:txBody>
      </p:sp>
      <p:sp>
        <p:nvSpPr>
          <p:cNvPr id="24581" name="Text Box 5">
            <a:extLst>
              <a:ext uri="{FF2B5EF4-FFF2-40B4-BE49-F238E27FC236}">
                <a16:creationId xmlns:a16="http://schemas.microsoft.com/office/drawing/2014/main" id="{8655346B-900C-44CA-B6CD-7F4C53D9F17D}"/>
              </a:ext>
            </a:extLst>
          </p:cNvPr>
          <p:cNvSpPr txBox="1">
            <a:spLocks noChangeArrowheads="1"/>
          </p:cNvSpPr>
          <p:nvPr/>
        </p:nvSpPr>
        <p:spPr bwMode="auto">
          <a:xfrm>
            <a:off x="923925" y="8153400"/>
            <a:ext cx="4876800" cy="49244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Energía en movimiento</a:t>
            </a:r>
          </a:p>
          <a:p>
            <a:pPr algn="ctr"/>
            <a:r>
              <a:rPr lang="en-US" altLang="en-US" sz="1200"/>
              <a:t>También se le dice energía cinética</a:t>
            </a:r>
            <a:endParaRPr lang="en-US" altLang="en-US"/>
          </a:p>
        </p:txBody>
      </p:sp>
      <p:sp>
        <p:nvSpPr>
          <p:cNvPr id="24583" name="Freeform 57">
            <a:extLst>
              <a:ext uri="{FF2B5EF4-FFF2-40B4-BE49-F238E27FC236}">
                <a16:creationId xmlns:a16="http://schemas.microsoft.com/office/drawing/2014/main" id="{1C6C2000-91B9-442E-AF71-44E3A26E84DB}"/>
              </a:ext>
            </a:extLst>
          </p:cNvPr>
          <p:cNvSpPr>
            <a:spLocks/>
          </p:cNvSpPr>
          <p:nvPr/>
        </p:nvSpPr>
        <p:spPr bwMode="auto">
          <a:xfrm>
            <a:off x="1949450" y="5808663"/>
            <a:ext cx="3130550" cy="2335212"/>
          </a:xfrm>
          <a:custGeom>
            <a:avLst/>
            <a:gdLst>
              <a:gd name="T0" fmla="*/ 0 w 3848"/>
              <a:gd name="T1" fmla="*/ 2147483646 h 2872"/>
              <a:gd name="T2" fmla="*/ 2147483646 w 3848"/>
              <a:gd name="T3" fmla="*/ 2147483646 h 2872"/>
              <a:gd name="T4" fmla="*/ 2147483646 w 3848"/>
              <a:gd name="T5" fmla="*/ 2147483646 h 2872"/>
              <a:gd name="T6" fmla="*/ 2147483646 w 3848"/>
              <a:gd name="T7" fmla="*/ 2147483646 h 2872"/>
              <a:gd name="T8" fmla="*/ 2147483646 w 3848"/>
              <a:gd name="T9" fmla="*/ 2147483646 h 2872"/>
              <a:gd name="T10" fmla="*/ 2147483646 w 3848"/>
              <a:gd name="T11" fmla="*/ 2147483646 h 2872"/>
              <a:gd name="T12" fmla="*/ 2147483646 w 3848"/>
              <a:gd name="T13" fmla="*/ 2147483646 h 2872"/>
              <a:gd name="T14" fmla="*/ 2147483646 w 3848"/>
              <a:gd name="T15" fmla="*/ 2147483646 h 2872"/>
              <a:gd name="T16" fmla="*/ 2147483646 w 3848"/>
              <a:gd name="T17" fmla="*/ 2147483646 h 2872"/>
              <a:gd name="T18" fmla="*/ 2147483646 w 3848"/>
              <a:gd name="T19" fmla="*/ 2147483646 h 2872"/>
              <a:gd name="T20" fmla="*/ 2147483646 w 3848"/>
              <a:gd name="T21" fmla="*/ 2147483646 h 2872"/>
              <a:gd name="T22" fmla="*/ 2147483646 w 3848"/>
              <a:gd name="T23" fmla="*/ 2147483646 h 2872"/>
              <a:gd name="T24" fmla="*/ 2147483646 w 3848"/>
              <a:gd name="T25" fmla="*/ 2147483646 h 2872"/>
              <a:gd name="T26" fmla="*/ 2147483646 w 3848"/>
              <a:gd name="T27" fmla="*/ 2147483646 h 2872"/>
              <a:gd name="T28" fmla="*/ 2147483646 w 3848"/>
              <a:gd name="T29" fmla="*/ 2147483646 h 2872"/>
              <a:gd name="T30" fmla="*/ 2147483646 w 3848"/>
              <a:gd name="T31" fmla="*/ 2147483646 h 2872"/>
              <a:gd name="T32" fmla="*/ 2147483646 w 3848"/>
              <a:gd name="T33" fmla="*/ 2147483646 h 2872"/>
              <a:gd name="T34" fmla="*/ 2147483646 w 3848"/>
              <a:gd name="T35" fmla="*/ 2147483646 h 2872"/>
              <a:gd name="T36" fmla="*/ 2147483646 w 3848"/>
              <a:gd name="T37" fmla="*/ 2147483646 h 2872"/>
              <a:gd name="T38" fmla="*/ 2147483646 w 3848"/>
              <a:gd name="T39" fmla="*/ 2147483646 h 2872"/>
              <a:gd name="T40" fmla="*/ 2147483646 w 3848"/>
              <a:gd name="T41" fmla="*/ 2147483646 h 2872"/>
              <a:gd name="T42" fmla="*/ 2147483646 w 3848"/>
              <a:gd name="T43" fmla="*/ 2147483646 h 2872"/>
              <a:gd name="T44" fmla="*/ 2147483646 w 3848"/>
              <a:gd name="T45" fmla="*/ 0 h 2872"/>
              <a:gd name="T46" fmla="*/ 2147483646 w 3848"/>
              <a:gd name="T47" fmla="*/ 2147483646 h 2872"/>
              <a:gd name="T48" fmla="*/ 2147483646 w 3848"/>
              <a:gd name="T49" fmla="*/ 2147483646 h 2872"/>
              <a:gd name="T50" fmla="*/ 2147483646 w 3848"/>
              <a:gd name="T51" fmla="*/ 2147483646 h 2872"/>
              <a:gd name="T52" fmla="*/ 2147483646 w 3848"/>
              <a:gd name="T53" fmla="*/ 2147483646 h 2872"/>
              <a:gd name="T54" fmla="*/ 2147483646 w 3848"/>
              <a:gd name="T55" fmla="*/ 2147483646 h 2872"/>
              <a:gd name="T56" fmla="*/ 2147483646 w 3848"/>
              <a:gd name="T57" fmla="*/ 2147483646 h 2872"/>
              <a:gd name="T58" fmla="*/ 2147483646 w 3848"/>
              <a:gd name="T59" fmla="*/ 2147483646 h 2872"/>
              <a:gd name="T60" fmla="*/ 2147483646 w 3848"/>
              <a:gd name="T61" fmla="*/ 2147483646 h 2872"/>
              <a:gd name="T62" fmla="*/ 2147483646 w 3848"/>
              <a:gd name="T63" fmla="*/ 2147483646 h 2872"/>
              <a:gd name="T64" fmla="*/ 2147483646 w 3848"/>
              <a:gd name="T65" fmla="*/ 2147483646 h 2872"/>
              <a:gd name="T66" fmla="*/ 2147483646 w 3848"/>
              <a:gd name="T67" fmla="*/ 2147483646 h 2872"/>
              <a:gd name="T68" fmla="*/ 2147483646 w 3848"/>
              <a:gd name="T69" fmla="*/ 2147483646 h 2872"/>
              <a:gd name="T70" fmla="*/ 2147483646 w 3848"/>
              <a:gd name="T71" fmla="*/ 2147483646 h 2872"/>
              <a:gd name="T72" fmla="*/ 2147483646 w 3848"/>
              <a:gd name="T73" fmla="*/ 2147483646 h 2872"/>
              <a:gd name="T74" fmla="*/ 2147483646 w 3848"/>
              <a:gd name="T75" fmla="*/ 2147483646 h 2872"/>
              <a:gd name="T76" fmla="*/ 2147483646 w 3848"/>
              <a:gd name="T77" fmla="*/ 2147483646 h 2872"/>
              <a:gd name="T78" fmla="*/ 2147483646 w 3848"/>
              <a:gd name="T79" fmla="*/ 2147483646 h 2872"/>
              <a:gd name="T80" fmla="*/ 2147483646 w 3848"/>
              <a:gd name="T81" fmla="*/ 2147483646 h 2872"/>
              <a:gd name="T82" fmla="*/ 2147483646 w 3848"/>
              <a:gd name="T83" fmla="*/ 2147483646 h 2872"/>
              <a:gd name="T84" fmla="*/ 2147483646 w 3848"/>
              <a:gd name="T85" fmla="*/ 2147483646 h 2872"/>
              <a:gd name="T86" fmla="*/ 2147483646 w 3848"/>
              <a:gd name="T87" fmla="*/ 2147483646 h 2872"/>
              <a:gd name="T88" fmla="*/ 2147483646 w 3848"/>
              <a:gd name="T89" fmla="*/ 2147483646 h 2872"/>
              <a:gd name="T90" fmla="*/ 2147483646 w 3848"/>
              <a:gd name="T91" fmla="*/ 2147483646 h 2872"/>
              <a:gd name="T92" fmla="*/ 2147483646 w 3848"/>
              <a:gd name="T93" fmla="*/ 2147483646 h 2872"/>
              <a:gd name="T94" fmla="*/ 2147483646 w 3848"/>
              <a:gd name="T95" fmla="*/ 2147483646 h 2872"/>
              <a:gd name="T96" fmla="*/ 2147483646 w 3848"/>
              <a:gd name="T97" fmla="*/ 2147483646 h 2872"/>
              <a:gd name="T98" fmla="*/ 2147483646 w 3848"/>
              <a:gd name="T99" fmla="*/ 2147483646 h 2872"/>
              <a:gd name="T100" fmla="*/ 2147483646 w 3848"/>
              <a:gd name="T101" fmla="*/ 2147483646 h 2872"/>
              <a:gd name="T102" fmla="*/ 0 w 3848"/>
              <a:gd name="T103" fmla="*/ 2147483646 h 28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848" h="2872">
                <a:moveTo>
                  <a:pt x="0" y="2000"/>
                </a:moveTo>
                <a:cubicBezTo>
                  <a:pt x="18" y="1994"/>
                  <a:pt x="41" y="1996"/>
                  <a:pt x="54" y="1982"/>
                </a:cubicBezTo>
                <a:cubicBezTo>
                  <a:pt x="68" y="1968"/>
                  <a:pt x="67" y="1946"/>
                  <a:pt x="72" y="1927"/>
                </a:cubicBezTo>
                <a:cubicBezTo>
                  <a:pt x="92" y="1850"/>
                  <a:pt x="78" y="1764"/>
                  <a:pt x="109" y="1691"/>
                </a:cubicBezTo>
                <a:cubicBezTo>
                  <a:pt x="122" y="1659"/>
                  <a:pt x="182" y="1618"/>
                  <a:pt x="182" y="1618"/>
                </a:cubicBezTo>
                <a:cubicBezTo>
                  <a:pt x="225" y="1488"/>
                  <a:pt x="186" y="1530"/>
                  <a:pt x="272" y="1473"/>
                </a:cubicBezTo>
                <a:cubicBezTo>
                  <a:pt x="296" y="1437"/>
                  <a:pt x="331" y="1406"/>
                  <a:pt x="345" y="1364"/>
                </a:cubicBezTo>
                <a:cubicBezTo>
                  <a:pt x="392" y="1221"/>
                  <a:pt x="406" y="1149"/>
                  <a:pt x="436" y="1000"/>
                </a:cubicBezTo>
                <a:cubicBezTo>
                  <a:pt x="446" y="951"/>
                  <a:pt x="456" y="902"/>
                  <a:pt x="472" y="855"/>
                </a:cubicBezTo>
                <a:cubicBezTo>
                  <a:pt x="478" y="837"/>
                  <a:pt x="477" y="814"/>
                  <a:pt x="491" y="800"/>
                </a:cubicBezTo>
                <a:cubicBezTo>
                  <a:pt x="504" y="787"/>
                  <a:pt x="527" y="788"/>
                  <a:pt x="545" y="782"/>
                </a:cubicBezTo>
                <a:cubicBezTo>
                  <a:pt x="595" y="629"/>
                  <a:pt x="525" y="813"/>
                  <a:pt x="600" y="691"/>
                </a:cubicBezTo>
                <a:cubicBezTo>
                  <a:pt x="610" y="675"/>
                  <a:pt x="603" y="648"/>
                  <a:pt x="618" y="637"/>
                </a:cubicBezTo>
                <a:cubicBezTo>
                  <a:pt x="649" y="615"/>
                  <a:pt x="727" y="600"/>
                  <a:pt x="727" y="600"/>
                </a:cubicBezTo>
                <a:cubicBezTo>
                  <a:pt x="739" y="582"/>
                  <a:pt x="746" y="560"/>
                  <a:pt x="763" y="546"/>
                </a:cubicBezTo>
                <a:cubicBezTo>
                  <a:pt x="778" y="534"/>
                  <a:pt x="801" y="536"/>
                  <a:pt x="818" y="527"/>
                </a:cubicBezTo>
                <a:cubicBezTo>
                  <a:pt x="837" y="517"/>
                  <a:pt x="854" y="503"/>
                  <a:pt x="872" y="491"/>
                </a:cubicBezTo>
                <a:cubicBezTo>
                  <a:pt x="897" y="418"/>
                  <a:pt x="921" y="346"/>
                  <a:pt x="945" y="273"/>
                </a:cubicBezTo>
                <a:cubicBezTo>
                  <a:pt x="945" y="273"/>
                  <a:pt x="980" y="165"/>
                  <a:pt x="981" y="164"/>
                </a:cubicBezTo>
                <a:cubicBezTo>
                  <a:pt x="993" y="152"/>
                  <a:pt x="1006" y="140"/>
                  <a:pt x="1018" y="128"/>
                </a:cubicBezTo>
                <a:cubicBezTo>
                  <a:pt x="1024" y="110"/>
                  <a:pt x="1024" y="88"/>
                  <a:pt x="1036" y="73"/>
                </a:cubicBezTo>
                <a:cubicBezTo>
                  <a:pt x="1050" y="56"/>
                  <a:pt x="1074" y="51"/>
                  <a:pt x="1091" y="37"/>
                </a:cubicBezTo>
                <a:cubicBezTo>
                  <a:pt x="1104" y="26"/>
                  <a:pt x="1115" y="12"/>
                  <a:pt x="1127" y="0"/>
                </a:cubicBezTo>
                <a:cubicBezTo>
                  <a:pt x="1129" y="0"/>
                  <a:pt x="1325" y="4"/>
                  <a:pt x="1381" y="37"/>
                </a:cubicBezTo>
                <a:cubicBezTo>
                  <a:pt x="1414" y="57"/>
                  <a:pt x="1440" y="88"/>
                  <a:pt x="1472" y="109"/>
                </a:cubicBezTo>
                <a:cubicBezTo>
                  <a:pt x="1483" y="142"/>
                  <a:pt x="1505" y="205"/>
                  <a:pt x="1509" y="237"/>
                </a:cubicBezTo>
                <a:cubicBezTo>
                  <a:pt x="1531" y="396"/>
                  <a:pt x="1507" y="474"/>
                  <a:pt x="1618" y="582"/>
                </a:cubicBezTo>
                <a:cubicBezTo>
                  <a:pt x="1630" y="618"/>
                  <a:pt x="1633" y="659"/>
                  <a:pt x="1654" y="691"/>
                </a:cubicBezTo>
                <a:cubicBezTo>
                  <a:pt x="1666" y="709"/>
                  <a:pt x="1681" y="726"/>
                  <a:pt x="1690" y="746"/>
                </a:cubicBezTo>
                <a:cubicBezTo>
                  <a:pt x="1739" y="856"/>
                  <a:pt x="1703" y="834"/>
                  <a:pt x="1763" y="909"/>
                </a:cubicBezTo>
                <a:cubicBezTo>
                  <a:pt x="1774" y="923"/>
                  <a:pt x="1789" y="932"/>
                  <a:pt x="1800" y="946"/>
                </a:cubicBezTo>
                <a:cubicBezTo>
                  <a:pt x="1859" y="1020"/>
                  <a:pt x="1804" y="989"/>
                  <a:pt x="1890" y="1018"/>
                </a:cubicBezTo>
                <a:cubicBezTo>
                  <a:pt x="1936" y="1064"/>
                  <a:pt x="1974" y="1089"/>
                  <a:pt x="2036" y="1109"/>
                </a:cubicBezTo>
                <a:cubicBezTo>
                  <a:pt x="2048" y="1121"/>
                  <a:pt x="2057" y="1138"/>
                  <a:pt x="2072" y="1146"/>
                </a:cubicBezTo>
                <a:cubicBezTo>
                  <a:pt x="2106" y="1163"/>
                  <a:pt x="2181" y="1182"/>
                  <a:pt x="2181" y="1182"/>
                </a:cubicBezTo>
                <a:cubicBezTo>
                  <a:pt x="2272" y="1273"/>
                  <a:pt x="2221" y="1247"/>
                  <a:pt x="2327" y="1273"/>
                </a:cubicBezTo>
                <a:cubicBezTo>
                  <a:pt x="2417" y="1363"/>
                  <a:pt x="2414" y="1349"/>
                  <a:pt x="2545" y="1327"/>
                </a:cubicBezTo>
                <a:cubicBezTo>
                  <a:pt x="2563" y="1333"/>
                  <a:pt x="2588" y="1330"/>
                  <a:pt x="2599" y="1345"/>
                </a:cubicBezTo>
                <a:cubicBezTo>
                  <a:pt x="2599" y="1346"/>
                  <a:pt x="2645" y="1481"/>
                  <a:pt x="2654" y="1509"/>
                </a:cubicBezTo>
                <a:cubicBezTo>
                  <a:pt x="2660" y="1527"/>
                  <a:pt x="2658" y="1551"/>
                  <a:pt x="2672" y="1564"/>
                </a:cubicBezTo>
                <a:cubicBezTo>
                  <a:pt x="2725" y="1615"/>
                  <a:pt x="2699" y="1586"/>
                  <a:pt x="2745" y="1654"/>
                </a:cubicBezTo>
                <a:cubicBezTo>
                  <a:pt x="2757" y="1691"/>
                  <a:pt x="2772" y="1727"/>
                  <a:pt x="2781" y="1764"/>
                </a:cubicBezTo>
                <a:cubicBezTo>
                  <a:pt x="2787" y="1788"/>
                  <a:pt x="2792" y="1812"/>
                  <a:pt x="2799" y="1836"/>
                </a:cubicBezTo>
                <a:cubicBezTo>
                  <a:pt x="2810" y="1873"/>
                  <a:pt x="2836" y="1945"/>
                  <a:pt x="2836" y="1945"/>
                </a:cubicBezTo>
                <a:cubicBezTo>
                  <a:pt x="2856" y="2086"/>
                  <a:pt x="2901" y="2211"/>
                  <a:pt x="2945" y="2345"/>
                </a:cubicBezTo>
                <a:cubicBezTo>
                  <a:pt x="2970" y="2420"/>
                  <a:pt x="2979" y="2490"/>
                  <a:pt x="3036" y="2545"/>
                </a:cubicBezTo>
                <a:cubicBezTo>
                  <a:pt x="3113" y="2779"/>
                  <a:pt x="3315" y="2732"/>
                  <a:pt x="3527" y="2745"/>
                </a:cubicBezTo>
                <a:cubicBezTo>
                  <a:pt x="3606" y="2739"/>
                  <a:pt x="3684" y="2727"/>
                  <a:pt x="3763" y="2727"/>
                </a:cubicBezTo>
                <a:cubicBezTo>
                  <a:pt x="3788" y="2727"/>
                  <a:pt x="3829" y="2721"/>
                  <a:pt x="3836" y="2745"/>
                </a:cubicBezTo>
                <a:cubicBezTo>
                  <a:pt x="3848" y="2787"/>
                  <a:pt x="3799" y="2828"/>
                  <a:pt x="3799" y="2872"/>
                </a:cubicBezTo>
                <a:lnTo>
                  <a:pt x="26" y="2856"/>
                </a:lnTo>
                <a:lnTo>
                  <a:pt x="0" y="2000"/>
                </a:lnTo>
                <a:close/>
              </a:path>
            </a:pathLst>
          </a:cu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4584" name="Group 59">
            <a:extLst>
              <a:ext uri="{FF2B5EF4-FFF2-40B4-BE49-F238E27FC236}">
                <a16:creationId xmlns:a16="http://schemas.microsoft.com/office/drawing/2014/main" id="{82DDAFA4-6AF2-4CDC-A6F5-2B4B68944327}"/>
              </a:ext>
            </a:extLst>
          </p:cNvPr>
          <p:cNvGrpSpPr>
            <a:grpSpLocks/>
          </p:cNvGrpSpPr>
          <p:nvPr/>
        </p:nvGrpSpPr>
        <p:grpSpPr bwMode="auto">
          <a:xfrm>
            <a:off x="3238500" y="5859468"/>
            <a:ext cx="546100" cy="668338"/>
            <a:chOff x="2712" y="4223"/>
            <a:chExt cx="344" cy="421"/>
          </a:xfrm>
        </p:grpSpPr>
        <p:grpSp>
          <p:nvGrpSpPr>
            <p:cNvPr id="24594" name="Group 60">
              <a:extLst>
                <a:ext uri="{FF2B5EF4-FFF2-40B4-BE49-F238E27FC236}">
                  <a16:creationId xmlns:a16="http://schemas.microsoft.com/office/drawing/2014/main" id="{4A640E5D-2368-4E09-B584-07521482A302}"/>
                </a:ext>
              </a:extLst>
            </p:cNvPr>
            <p:cNvGrpSpPr>
              <a:grpSpLocks/>
            </p:cNvGrpSpPr>
            <p:nvPr/>
          </p:nvGrpSpPr>
          <p:grpSpPr bwMode="auto">
            <a:xfrm rot="8645737">
              <a:off x="2739" y="4329"/>
              <a:ext cx="317" cy="315"/>
              <a:chOff x="2119" y="2016"/>
              <a:chExt cx="1521" cy="1526"/>
            </a:xfrm>
          </p:grpSpPr>
          <p:sp>
            <p:nvSpPr>
              <p:cNvPr id="24600" name="Oval 61">
                <a:extLst>
                  <a:ext uri="{FF2B5EF4-FFF2-40B4-BE49-F238E27FC236}">
                    <a16:creationId xmlns:a16="http://schemas.microsoft.com/office/drawing/2014/main" id="{C5302F45-31EE-4300-9C16-8B0C4590A3B6}"/>
                  </a:ext>
                </a:extLst>
              </p:cNvPr>
              <p:cNvSpPr>
                <a:spLocks noChangeArrowheads="1"/>
              </p:cNvSpPr>
              <p:nvPr/>
            </p:nvSpPr>
            <p:spPr bwMode="auto">
              <a:xfrm>
                <a:off x="2119" y="2016"/>
                <a:ext cx="1521" cy="1526"/>
              </a:xfrm>
              <a:prstGeom prst="ellipse">
                <a:avLst/>
              </a:prstGeom>
              <a:solidFill>
                <a:srgbClr val="000000"/>
              </a:solidFill>
              <a:ln w="12700">
                <a:solidFill>
                  <a:srgbClr val="000000"/>
                </a:solidFill>
                <a:round/>
                <a:headEnd/>
                <a:tailEnd/>
              </a:ln>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nvGrpSpPr>
              <p:cNvPr id="24601" name="Group 62">
                <a:extLst>
                  <a:ext uri="{FF2B5EF4-FFF2-40B4-BE49-F238E27FC236}">
                    <a16:creationId xmlns:a16="http://schemas.microsoft.com/office/drawing/2014/main" id="{2F127E1B-348C-4F43-BC16-397B2D50C8F1}"/>
                  </a:ext>
                </a:extLst>
              </p:cNvPr>
              <p:cNvGrpSpPr>
                <a:grpSpLocks/>
              </p:cNvGrpSpPr>
              <p:nvPr/>
            </p:nvGrpSpPr>
            <p:grpSpPr bwMode="auto">
              <a:xfrm>
                <a:off x="2252" y="2100"/>
                <a:ext cx="1288" cy="1291"/>
                <a:chOff x="2252" y="2100"/>
                <a:chExt cx="1288" cy="1291"/>
              </a:xfrm>
            </p:grpSpPr>
            <p:sp>
              <p:nvSpPr>
                <p:cNvPr id="24603" name="Oval 63">
                  <a:extLst>
                    <a:ext uri="{FF2B5EF4-FFF2-40B4-BE49-F238E27FC236}">
                      <a16:creationId xmlns:a16="http://schemas.microsoft.com/office/drawing/2014/main" id="{A0DE0609-D511-4880-B8E8-FB9B12893DF8}"/>
                    </a:ext>
                  </a:extLst>
                </p:cNvPr>
                <p:cNvSpPr>
                  <a:spLocks noChangeArrowheads="1"/>
                </p:cNvSpPr>
                <p:nvPr/>
              </p:nvSpPr>
              <p:spPr bwMode="auto">
                <a:xfrm>
                  <a:off x="2252" y="2100"/>
                  <a:ext cx="1288" cy="1291"/>
                </a:xfrm>
                <a:prstGeom prst="ellipse">
                  <a:avLst/>
                </a:pr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4604" name="Oval 64">
                  <a:extLst>
                    <a:ext uri="{FF2B5EF4-FFF2-40B4-BE49-F238E27FC236}">
                      <a16:creationId xmlns:a16="http://schemas.microsoft.com/office/drawing/2014/main" id="{46E938A1-6B28-414E-80CE-D61FE5581B47}"/>
                    </a:ext>
                  </a:extLst>
                </p:cNvPr>
                <p:cNvSpPr>
                  <a:spLocks noChangeArrowheads="1"/>
                </p:cNvSpPr>
                <p:nvPr/>
              </p:nvSpPr>
              <p:spPr bwMode="auto">
                <a:xfrm>
                  <a:off x="2438" y="2163"/>
                  <a:ext cx="1008" cy="1010"/>
                </a:xfrm>
                <a:prstGeom prst="ellipse">
                  <a:avLst/>
                </a:pr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24602" name="Oval 65">
                <a:extLst>
                  <a:ext uri="{FF2B5EF4-FFF2-40B4-BE49-F238E27FC236}">
                    <a16:creationId xmlns:a16="http://schemas.microsoft.com/office/drawing/2014/main" id="{11220E9A-8361-4EF5-950B-4BF92CDD02D6}"/>
                  </a:ext>
                </a:extLst>
              </p:cNvPr>
              <p:cNvSpPr>
                <a:spLocks noChangeArrowheads="1"/>
              </p:cNvSpPr>
              <p:nvPr/>
            </p:nvSpPr>
            <p:spPr bwMode="auto">
              <a:xfrm>
                <a:off x="3072" y="2302"/>
                <a:ext cx="182" cy="182"/>
              </a:xfrm>
              <a:prstGeom prst="ellipse">
                <a:avLst/>
              </a:pr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grpSp>
          <p:nvGrpSpPr>
            <p:cNvPr id="24595" name="Group 66">
              <a:extLst>
                <a:ext uri="{FF2B5EF4-FFF2-40B4-BE49-F238E27FC236}">
                  <a16:creationId xmlns:a16="http://schemas.microsoft.com/office/drawing/2014/main" id="{1FA613C2-55A4-40B6-98EA-7FD946D1F9CA}"/>
                </a:ext>
              </a:extLst>
            </p:cNvPr>
            <p:cNvGrpSpPr>
              <a:grpSpLocks/>
            </p:cNvGrpSpPr>
            <p:nvPr/>
          </p:nvGrpSpPr>
          <p:grpSpPr bwMode="auto">
            <a:xfrm>
              <a:off x="2712" y="4223"/>
              <a:ext cx="158" cy="230"/>
              <a:chOff x="2721" y="4217"/>
              <a:chExt cx="158" cy="230"/>
            </a:xfrm>
          </p:grpSpPr>
          <p:sp>
            <p:nvSpPr>
              <p:cNvPr id="24596" name="Arc 67">
                <a:extLst>
                  <a:ext uri="{FF2B5EF4-FFF2-40B4-BE49-F238E27FC236}">
                    <a16:creationId xmlns:a16="http://schemas.microsoft.com/office/drawing/2014/main" id="{BD5521C1-FE96-4B55-A1E4-63D68F7E40FE}"/>
                  </a:ext>
                </a:extLst>
              </p:cNvPr>
              <p:cNvSpPr>
                <a:spLocks/>
              </p:cNvSpPr>
              <p:nvPr/>
            </p:nvSpPr>
            <p:spPr bwMode="auto">
              <a:xfrm flipH="1">
                <a:off x="2721" y="4217"/>
                <a:ext cx="116" cy="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grpSp>
            <p:nvGrpSpPr>
              <p:cNvPr id="24597" name="Group 68">
                <a:extLst>
                  <a:ext uri="{FF2B5EF4-FFF2-40B4-BE49-F238E27FC236}">
                    <a16:creationId xmlns:a16="http://schemas.microsoft.com/office/drawing/2014/main" id="{8BA9A250-E18E-4ACA-BD79-6DDA6B789533}"/>
                  </a:ext>
                </a:extLst>
              </p:cNvPr>
              <p:cNvGrpSpPr>
                <a:grpSpLocks/>
              </p:cNvGrpSpPr>
              <p:nvPr/>
            </p:nvGrpSpPr>
            <p:grpSpPr bwMode="auto">
              <a:xfrm>
                <a:off x="2745" y="4235"/>
                <a:ext cx="134" cy="212"/>
                <a:chOff x="2025" y="3554"/>
                <a:chExt cx="134" cy="212"/>
              </a:xfrm>
            </p:grpSpPr>
            <p:sp>
              <p:nvSpPr>
                <p:cNvPr id="24598" name="Arc 69">
                  <a:extLst>
                    <a:ext uri="{FF2B5EF4-FFF2-40B4-BE49-F238E27FC236}">
                      <a16:creationId xmlns:a16="http://schemas.microsoft.com/office/drawing/2014/main" id="{0DB06258-ED5E-4379-84A2-B24F932FB5A3}"/>
                    </a:ext>
                  </a:extLst>
                </p:cNvPr>
                <p:cNvSpPr>
                  <a:spLocks/>
                </p:cNvSpPr>
                <p:nvPr/>
              </p:nvSpPr>
              <p:spPr bwMode="auto">
                <a:xfrm flipH="1">
                  <a:off x="2025" y="3554"/>
                  <a:ext cx="116" cy="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24599" name="Arc 70">
                  <a:extLst>
                    <a:ext uri="{FF2B5EF4-FFF2-40B4-BE49-F238E27FC236}">
                      <a16:creationId xmlns:a16="http://schemas.microsoft.com/office/drawing/2014/main" id="{E4E176FA-2168-43E2-9C86-89103B97B5BF}"/>
                    </a:ext>
                  </a:extLst>
                </p:cNvPr>
                <p:cNvSpPr>
                  <a:spLocks/>
                </p:cNvSpPr>
                <p:nvPr/>
              </p:nvSpPr>
              <p:spPr bwMode="auto">
                <a:xfrm flipH="1">
                  <a:off x="2043" y="3572"/>
                  <a:ext cx="116" cy="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grpSp>
        </p:grpSp>
      </p:grpSp>
      <p:grpSp>
        <p:nvGrpSpPr>
          <p:cNvPr id="24585" name="Group 72">
            <a:extLst>
              <a:ext uri="{FF2B5EF4-FFF2-40B4-BE49-F238E27FC236}">
                <a16:creationId xmlns:a16="http://schemas.microsoft.com/office/drawing/2014/main" id="{3D6A5170-24DA-4A1B-A8E5-08338C8EBA97}"/>
              </a:ext>
            </a:extLst>
          </p:cNvPr>
          <p:cNvGrpSpPr>
            <a:grpSpLocks/>
          </p:cNvGrpSpPr>
          <p:nvPr/>
        </p:nvGrpSpPr>
        <p:grpSpPr bwMode="auto">
          <a:xfrm>
            <a:off x="1979612" y="1525588"/>
            <a:ext cx="3070225" cy="2789238"/>
            <a:chOff x="1247" y="961"/>
            <a:chExt cx="1934" cy="1757"/>
          </a:xfrm>
        </p:grpSpPr>
        <p:grpSp>
          <p:nvGrpSpPr>
            <p:cNvPr id="24587" name="Group 74">
              <a:extLst>
                <a:ext uri="{FF2B5EF4-FFF2-40B4-BE49-F238E27FC236}">
                  <a16:creationId xmlns:a16="http://schemas.microsoft.com/office/drawing/2014/main" id="{DE3F99B9-23BA-4BDE-B867-38CD36FE68B6}"/>
                </a:ext>
              </a:extLst>
            </p:cNvPr>
            <p:cNvGrpSpPr>
              <a:grpSpLocks/>
            </p:cNvGrpSpPr>
            <p:nvPr/>
          </p:nvGrpSpPr>
          <p:grpSpPr bwMode="auto">
            <a:xfrm rot="-6267531">
              <a:off x="1700" y="962"/>
              <a:ext cx="312" cy="309"/>
              <a:chOff x="2119" y="2016"/>
              <a:chExt cx="1521" cy="1526"/>
            </a:xfrm>
          </p:grpSpPr>
          <p:sp>
            <p:nvSpPr>
              <p:cNvPr id="24589" name="Oval 75">
                <a:extLst>
                  <a:ext uri="{FF2B5EF4-FFF2-40B4-BE49-F238E27FC236}">
                    <a16:creationId xmlns:a16="http://schemas.microsoft.com/office/drawing/2014/main" id="{4E657EB2-7DE2-4489-9FC1-3FA417C1CBF6}"/>
                  </a:ext>
                </a:extLst>
              </p:cNvPr>
              <p:cNvSpPr>
                <a:spLocks noChangeArrowheads="1"/>
              </p:cNvSpPr>
              <p:nvPr/>
            </p:nvSpPr>
            <p:spPr bwMode="auto">
              <a:xfrm>
                <a:off x="2119" y="2016"/>
                <a:ext cx="1521" cy="1526"/>
              </a:xfrm>
              <a:prstGeom prst="ellipse">
                <a:avLst/>
              </a:prstGeom>
              <a:solidFill>
                <a:srgbClr val="000000"/>
              </a:solidFill>
              <a:ln w="12700">
                <a:solidFill>
                  <a:srgbClr val="000000"/>
                </a:solidFill>
                <a:round/>
                <a:headEnd/>
                <a:tailEnd/>
              </a:ln>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nvGrpSpPr>
              <p:cNvPr id="24590" name="Group 76">
                <a:extLst>
                  <a:ext uri="{FF2B5EF4-FFF2-40B4-BE49-F238E27FC236}">
                    <a16:creationId xmlns:a16="http://schemas.microsoft.com/office/drawing/2014/main" id="{7FA383E7-8FCD-4683-8727-C6146DFBADA8}"/>
                  </a:ext>
                </a:extLst>
              </p:cNvPr>
              <p:cNvGrpSpPr>
                <a:grpSpLocks/>
              </p:cNvGrpSpPr>
              <p:nvPr/>
            </p:nvGrpSpPr>
            <p:grpSpPr bwMode="auto">
              <a:xfrm>
                <a:off x="2252" y="2100"/>
                <a:ext cx="1288" cy="1291"/>
                <a:chOff x="2252" y="2100"/>
                <a:chExt cx="1288" cy="1291"/>
              </a:xfrm>
            </p:grpSpPr>
            <p:sp>
              <p:nvSpPr>
                <p:cNvPr id="24592" name="Oval 77">
                  <a:extLst>
                    <a:ext uri="{FF2B5EF4-FFF2-40B4-BE49-F238E27FC236}">
                      <a16:creationId xmlns:a16="http://schemas.microsoft.com/office/drawing/2014/main" id="{FF095C51-D32B-446D-A39A-77BB7E008DBA}"/>
                    </a:ext>
                  </a:extLst>
                </p:cNvPr>
                <p:cNvSpPr>
                  <a:spLocks noChangeArrowheads="1"/>
                </p:cNvSpPr>
                <p:nvPr/>
              </p:nvSpPr>
              <p:spPr bwMode="auto">
                <a:xfrm>
                  <a:off x="2252" y="2100"/>
                  <a:ext cx="1288" cy="1291"/>
                </a:xfrm>
                <a:prstGeom prst="ellipse">
                  <a:avLst/>
                </a:pr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4593" name="Oval 78">
                  <a:extLst>
                    <a:ext uri="{FF2B5EF4-FFF2-40B4-BE49-F238E27FC236}">
                      <a16:creationId xmlns:a16="http://schemas.microsoft.com/office/drawing/2014/main" id="{74289D69-4ED3-4C4F-959E-E559E144133F}"/>
                    </a:ext>
                  </a:extLst>
                </p:cNvPr>
                <p:cNvSpPr>
                  <a:spLocks noChangeArrowheads="1"/>
                </p:cNvSpPr>
                <p:nvPr/>
              </p:nvSpPr>
              <p:spPr bwMode="auto">
                <a:xfrm>
                  <a:off x="2438" y="2163"/>
                  <a:ext cx="1008" cy="1010"/>
                </a:xfrm>
                <a:prstGeom prst="ellipse">
                  <a:avLst/>
                </a:pr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24591" name="Oval 79">
                <a:extLst>
                  <a:ext uri="{FF2B5EF4-FFF2-40B4-BE49-F238E27FC236}">
                    <a16:creationId xmlns:a16="http://schemas.microsoft.com/office/drawing/2014/main" id="{8F911CC9-BB56-4BC9-B1C1-DD71ABB9EBD6}"/>
                  </a:ext>
                </a:extLst>
              </p:cNvPr>
              <p:cNvSpPr>
                <a:spLocks noChangeArrowheads="1"/>
              </p:cNvSpPr>
              <p:nvPr/>
            </p:nvSpPr>
            <p:spPr bwMode="auto">
              <a:xfrm>
                <a:off x="3072" y="2302"/>
                <a:ext cx="182" cy="182"/>
              </a:xfrm>
              <a:prstGeom prst="ellipse">
                <a:avLst/>
              </a:pr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24588" name="Freeform 80">
              <a:extLst>
                <a:ext uri="{FF2B5EF4-FFF2-40B4-BE49-F238E27FC236}">
                  <a16:creationId xmlns:a16="http://schemas.microsoft.com/office/drawing/2014/main" id="{C2125CC5-87CC-4082-9CE9-4147EAEA5486}"/>
                </a:ext>
              </a:extLst>
            </p:cNvPr>
            <p:cNvSpPr>
              <a:spLocks/>
            </p:cNvSpPr>
            <p:nvPr/>
          </p:nvSpPr>
          <p:spPr bwMode="auto">
            <a:xfrm>
              <a:off x="1247" y="1276"/>
              <a:ext cx="1934" cy="1442"/>
            </a:xfrm>
            <a:custGeom>
              <a:avLst/>
              <a:gdLst>
                <a:gd name="T0" fmla="*/ 0 w 3848"/>
                <a:gd name="T1" fmla="*/ 32 h 2872"/>
                <a:gd name="T2" fmla="*/ 1 w 3848"/>
                <a:gd name="T3" fmla="*/ 32 h 2872"/>
                <a:gd name="T4" fmla="*/ 2 w 3848"/>
                <a:gd name="T5" fmla="*/ 31 h 2872"/>
                <a:gd name="T6" fmla="*/ 2 w 3848"/>
                <a:gd name="T7" fmla="*/ 27 h 2872"/>
                <a:gd name="T8" fmla="*/ 3 w 3848"/>
                <a:gd name="T9" fmla="*/ 26 h 2872"/>
                <a:gd name="T10" fmla="*/ 5 w 3848"/>
                <a:gd name="T11" fmla="*/ 24 h 2872"/>
                <a:gd name="T12" fmla="*/ 6 w 3848"/>
                <a:gd name="T13" fmla="*/ 22 h 2872"/>
                <a:gd name="T14" fmla="*/ 7 w 3848"/>
                <a:gd name="T15" fmla="*/ 16 h 2872"/>
                <a:gd name="T16" fmla="*/ 8 w 3848"/>
                <a:gd name="T17" fmla="*/ 14 h 2872"/>
                <a:gd name="T18" fmla="*/ 8 w 3848"/>
                <a:gd name="T19" fmla="*/ 13 h 2872"/>
                <a:gd name="T20" fmla="*/ 9 w 3848"/>
                <a:gd name="T21" fmla="*/ 13 h 2872"/>
                <a:gd name="T22" fmla="*/ 10 w 3848"/>
                <a:gd name="T23" fmla="*/ 11 h 2872"/>
                <a:gd name="T24" fmla="*/ 10 w 3848"/>
                <a:gd name="T25" fmla="*/ 11 h 2872"/>
                <a:gd name="T26" fmla="*/ 12 w 3848"/>
                <a:gd name="T27" fmla="*/ 10 h 2872"/>
                <a:gd name="T28" fmla="*/ 12 w 3848"/>
                <a:gd name="T29" fmla="*/ 9 h 2872"/>
                <a:gd name="T30" fmla="*/ 13 w 3848"/>
                <a:gd name="T31" fmla="*/ 9 h 2872"/>
                <a:gd name="T32" fmla="*/ 14 w 3848"/>
                <a:gd name="T33" fmla="*/ 8 h 2872"/>
                <a:gd name="T34" fmla="*/ 15 w 3848"/>
                <a:gd name="T35" fmla="*/ 5 h 2872"/>
                <a:gd name="T36" fmla="*/ 16 w 3848"/>
                <a:gd name="T37" fmla="*/ 3 h 2872"/>
                <a:gd name="T38" fmla="*/ 17 w 3848"/>
                <a:gd name="T39" fmla="*/ 2 h 2872"/>
                <a:gd name="T40" fmla="*/ 17 w 3848"/>
                <a:gd name="T41" fmla="*/ 2 h 2872"/>
                <a:gd name="T42" fmla="*/ 18 w 3848"/>
                <a:gd name="T43" fmla="*/ 1 h 2872"/>
                <a:gd name="T44" fmla="*/ 18 w 3848"/>
                <a:gd name="T45" fmla="*/ 0 h 2872"/>
                <a:gd name="T46" fmla="*/ 22 w 3848"/>
                <a:gd name="T47" fmla="*/ 1 h 2872"/>
                <a:gd name="T48" fmla="*/ 24 w 3848"/>
                <a:gd name="T49" fmla="*/ 2 h 2872"/>
                <a:gd name="T50" fmla="*/ 24 w 3848"/>
                <a:gd name="T51" fmla="*/ 4 h 2872"/>
                <a:gd name="T52" fmla="*/ 26 w 3848"/>
                <a:gd name="T53" fmla="*/ 10 h 2872"/>
                <a:gd name="T54" fmla="*/ 27 w 3848"/>
                <a:gd name="T55" fmla="*/ 11 h 2872"/>
                <a:gd name="T56" fmla="*/ 27 w 3848"/>
                <a:gd name="T57" fmla="*/ 12 h 2872"/>
                <a:gd name="T58" fmla="*/ 29 w 3848"/>
                <a:gd name="T59" fmla="*/ 15 h 2872"/>
                <a:gd name="T60" fmla="*/ 29 w 3848"/>
                <a:gd name="T61" fmla="*/ 15 h 2872"/>
                <a:gd name="T62" fmla="*/ 31 w 3848"/>
                <a:gd name="T63" fmla="*/ 17 h 2872"/>
                <a:gd name="T64" fmla="*/ 33 w 3848"/>
                <a:gd name="T65" fmla="*/ 18 h 2872"/>
                <a:gd name="T66" fmla="*/ 33 w 3848"/>
                <a:gd name="T67" fmla="*/ 19 h 2872"/>
                <a:gd name="T68" fmla="*/ 35 w 3848"/>
                <a:gd name="T69" fmla="*/ 19 h 2872"/>
                <a:gd name="T70" fmla="*/ 38 w 3848"/>
                <a:gd name="T71" fmla="*/ 21 h 2872"/>
                <a:gd name="T72" fmla="*/ 41 w 3848"/>
                <a:gd name="T73" fmla="*/ 21 h 2872"/>
                <a:gd name="T74" fmla="*/ 42 w 3848"/>
                <a:gd name="T75" fmla="*/ 22 h 2872"/>
                <a:gd name="T76" fmla="*/ 43 w 3848"/>
                <a:gd name="T77" fmla="*/ 24 h 2872"/>
                <a:gd name="T78" fmla="*/ 43 w 3848"/>
                <a:gd name="T79" fmla="*/ 25 h 2872"/>
                <a:gd name="T80" fmla="*/ 44 w 3848"/>
                <a:gd name="T81" fmla="*/ 27 h 2872"/>
                <a:gd name="T82" fmla="*/ 45 w 3848"/>
                <a:gd name="T83" fmla="*/ 28 h 2872"/>
                <a:gd name="T84" fmla="*/ 45 w 3848"/>
                <a:gd name="T85" fmla="*/ 29 h 2872"/>
                <a:gd name="T86" fmla="*/ 46 w 3848"/>
                <a:gd name="T87" fmla="*/ 31 h 2872"/>
                <a:gd name="T88" fmla="*/ 47 w 3848"/>
                <a:gd name="T89" fmla="*/ 38 h 2872"/>
                <a:gd name="T90" fmla="*/ 49 w 3848"/>
                <a:gd name="T91" fmla="*/ 41 h 2872"/>
                <a:gd name="T92" fmla="*/ 57 w 3848"/>
                <a:gd name="T93" fmla="*/ 44 h 2872"/>
                <a:gd name="T94" fmla="*/ 61 w 3848"/>
                <a:gd name="T95" fmla="*/ 44 h 2872"/>
                <a:gd name="T96" fmla="*/ 62 w 3848"/>
                <a:gd name="T97" fmla="*/ 44 h 2872"/>
                <a:gd name="T98" fmla="*/ 61 w 3848"/>
                <a:gd name="T99" fmla="*/ 46 h 2872"/>
                <a:gd name="T100" fmla="*/ 1 w 3848"/>
                <a:gd name="T101" fmla="*/ 46 h 2872"/>
                <a:gd name="T102" fmla="*/ 0 w 3848"/>
                <a:gd name="T103" fmla="*/ 32 h 28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848" h="2872">
                  <a:moveTo>
                    <a:pt x="0" y="2000"/>
                  </a:moveTo>
                  <a:cubicBezTo>
                    <a:pt x="18" y="1994"/>
                    <a:pt x="41" y="1996"/>
                    <a:pt x="54" y="1982"/>
                  </a:cubicBezTo>
                  <a:cubicBezTo>
                    <a:pt x="68" y="1968"/>
                    <a:pt x="67" y="1946"/>
                    <a:pt x="72" y="1927"/>
                  </a:cubicBezTo>
                  <a:cubicBezTo>
                    <a:pt x="92" y="1850"/>
                    <a:pt x="78" y="1764"/>
                    <a:pt x="109" y="1691"/>
                  </a:cubicBezTo>
                  <a:cubicBezTo>
                    <a:pt x="122" y="1659"/>
                    <a:pt x="182" y="1618"/>
                    <a:pt x="182" y="1618"/>
                  </a:cubicBezTo>
                  <a:cubicBezTo>
                    <a:pt x="225" y="1488"/>
                    <a:pt x="186" y="1530"/>
                    <a:pt x="272" y="1473"/>
                  </a:cubicBezTo>
                  <a:cubicBezTo>
                    <a:pt x="296" y="1437"/>
                    <a:pt x="331" y="1406"/>
                    <a:pt x="345" y="1364"/>
                  </a:cubicBezTo>
                  <a:cubicBezTo>
                    <a:pt x="392" y="1221"/>
                    <a:pt x="406" y="1149"/>
                    <a:pt x="436" y="1000"/>
                  </a:cubicBezTo>
                  <a:cubicBezTo>
                    <a:pt x="446" y="951"/>
                    <a:pt x="456" y="902"/>
                    <a:pt x="472" y="855"/>
                  </a:cubicBezTo>
                  <a:cubicBezTo>
                    <a:pt x="478" y="837"/>
                    <a:pt x="477" y="814"/>
                    <a:pt x="491" y="800"/>
                  </a:cubicBezTo>
                  <a:cubicBezTo>
                    <a:pt x="504" y="787"/>
                    <a:pt x="527" y="788"/>
                    <a:pt x="545" y="782"/>
                  </a:cubicBezTo>
                  <a:cubicBezTo>
                    <a:pt x="595" y="629"/>
                    <a:pt x="525" y="813"/>
                    <a:pt x="600" y="691"/>
                  </a:cubicBezTo>
                  <a:cubicBezTo>
                    <a:pt x="610" y="675"/>
                    <a:pt x="603" y="648"/>
                    <a:pt x="618" y="637"/>
                  </a:cubicBezTo>
                  <a:cubicBezTo>
                    <a:pt x="649" y="615"/>
                    <a:pt x="727" y="600"/>
                    <a:pt x="727" y="600"/>
                  </a:cubicBezTo>
                  <a:cubicBezTo>
                    <a:pt x="739" y="582"/>
                    <a:pt x="746" y="560"/>
                    <a:pt x="763" y="546"/>
                  </a:cubicBezTo>
                  <a:cubicBezTo>
                    <a:pt x="778" y="534"/>
                    <a:pt x="801" y="536"/>
                    <a:pt x="818" y="527"/>
                  </a:cubicBezTo>
                  <a:cubicBezTo>
                    <a:pt x="837" y="517"/>
                    <a:pt x="854" y="503"/>
                    <a:pt x="872" y="491"/>
                  </a:cubicBezTo>
                  <a:cubicBezTo>
                    <a:pt x="897" y="418"/>
                    <a:pt x="921" y="346"/>
                    <a:pt x="945" y="273"/>
                  </a:cubicBezTo>
                  <a:cubicBezTo>
                    <a:pt x="945" y="273"/>
                    <a:pt x="980" y="165"/>
                    <a:pt x="981" y="164"/>
                  </a:cubicBezTo>
                  <a:cubicBezTo>
                    <a:pt x="993" y="152"/>
                    <a:pt x="1006" y="140"/>
                    <a:pt x="1018" y="128"/>
                  </a:cubicBezTo>
                  <a:cubicBezTo>
                    <a:pt x="1024" y="110"/>
                    <a:pt x="1024" y="88"/>
                    <a:pt x="1036" y="73"/>
                  </a:cubicBezTo>
                  <a:cubicBezTo>
                    <a:pt x="1050" y="56"/>
                    <a:pt x="1074" y="51"/>
                    <a:pt x="1091" y="37"/>
                  </a:cubicBezTo>
                  <a:cubicBezTo>
                    <a:pt x="1104" y="26"/>
                    <a:pt x="1115" y="12"/>
                    <a:pt x="1127" y="0"/>
                  </a:cubicBezTo>
                  <a:cubicBezTo>
                    <a:pt x="1129" y="0"/>
                    <a:pt x="1325" y="4"/>
                    <a:pt x="1381" y="37"/>
                  </a:cubicBezTo>
                  <a:cubicBezTo>
                    <a:pt x="1414" y="57"/>
                    <a:pt x="1440" y="88"/>
                    <a:pt x="1472" y="109"/>
                  </a:cubicBezTo>
                  <a:cubicBezTo>
                    <a:pt x="1483" y="142"/>
                    <a:pt x="1505" y="205"/>
                    <a:pt x="1509" y="237"/>
                  </a:cubicBezTo>
                  <a:cubicBezTo>
                    <a:pt x="1531" y="396"/>
                    <a:pt x="1507" y="474"/>
                    <a:pt x="1618" y="582"/>
                  </a:cubicBezTo>
                  <a:cubicBezTo>
                    <a:pt x="1630" y="618"/>
                    <a:pt x="1633" y="659"/>
                    <a:pt x="1654" y="691"/>
                  </a:cubicBezTo>
                  <a:cubicBezTo>
                    <a:pt x="1666" y="709"/>
                    <a:pt x="1681" y="726"/>
                    <a:pt x="1690" y="746"/>
                  </a:cubicBezTo>
                  <a:cubicBezTo>
                    <a:pt x="1739" y="856"/>
                    <a:pt x="1703" y="834"/>
                    <a:pt x="1763" y="909"/>
                  </a:cubicBezTo>
                  <a:cubicBezTo>
                    <a:pt x="1774" y="923"/>
                    <a:pt x="1789" y="932"/>
                    <a:pt x="1800" y="946"/>
                  </a:cubicBezTo>
                  <a:cubicBezTo>
                    <a:pt x="1859" y="1020"/>
                    <a:pt x="1804" y="989"/>
                    <a:pt x="1890" y="1018"/>
                  </a:cubicBezTo>
                  <a:cubicBezTo>
                    <a:pt x="1936" y="1064"/>
                    <a:pt x="1974" y="1089"/>
                    <a:pt x="2036" y="1109"/>
                  </a:cubicBezTo>
                  <a:cubicBezTo>
                    <a:pt x="2048" y="1121"/>
                    <a:pt x="2057" y="1138"/>
                    <a:pt x="2072" y="1146"/>
                  </a:cubicBezTo>
                  <a:cubicBezTo>
                    <a:pt x="2106" y="1163"/>
                    <a:pt x="2181" y="1182"/>
                    <a:pt x="2181" y="1182"/>
                  </a:cubicBezTo>
                  <a:cubicBezTo>
                    <a:pt x="2272" y="1273"/>
                    <a:pt x="2221" y="1247"/>
                    <a:pt x="2327" y="1273"/>
                  </a:cubicBezTo>
                  <a:cubicBezTo>
                    <a:pt x="2417" y="1363"/>
                    <a:pt x="2414" y="1349"/>
                    <a:pt x="2545" y="1327"/>
                  </a:cubicBezTo>
                  <a:cubicBezTo>
                    <a:pt x="2563" y="1333"/>
                    <a:pt x="2588" y="1330"/>
                    <a:pt x="2599" y="1345"/>
                  </a:cubicBezTo>
                  <a:cubicBezTo>
                    <a:pt x="2599" y="1346"/>
                    <a:pt x="2645" y="1481"/>
                    <a:pt x="2654" y="1509"/>
                  </a:cubicBezTo>
                  <a:cubicBezTo>
                    <a:pt x="2660" y="1527"/>
                    <a:pt x="2658" y="1551"/>
                    <a:pt x="2672" y="1564"/>
                  </a:cubicBezTo>
                  <a:cubicBezTo>
                    <a:pt x="2725" y="1615"/>
                    <a:pt x="2699" y="1586"/>
                    <a:pt x="2745" y="1654"/>
                  </a:cubicBezTo>
                  <a:cubicBezTo>
                    <a:pt x="2757" y="1691"/>
                    <a:pt x="2772" y="1727"/>
                    <a:pt x="2781" y="1764"/>
                  </a:cubicBezTo>
                  <a:cubicBezTo>
                    <a:pt x="2787" y="1788"/>
                    <a:pt x="2792" y="1812"/>
                    <a:pt x="2799" y="1836"/>
                  </a:cubicBezTo>
                  <a:cubicBezTo>
                    <a:pt x="2810" y="1873"/>
                    <a:pt x="2836" y="1945"/>
                    <a:pt x="2836" y="1945"/>
                  </a:cubicBezTo>
                  <a:cubicBezTo>
                    <a:pt x="2856" y="2086"/>
                    <a:pt x="2901" y="2211"/>
                    <a:pt x="2945" y="2345"/>
                  </a:cubicBezTo>
                  <a:cubicBezTo>
                    <a:pt x="2970" y="2420"/>
                    <a:pt x="2979" y="2490"/>
                    <a:pt x="3036" y="2545"/>
                  </a:cubicBezTo>
                  <a:cubicBezTo>
                    <a:pt x="3113" y="2779"/>
                    <a:pt x="3315" y="2732"/>
                    <a:pt x="3527" y="2745"/>
                  </a:cubicBezTo>
                  <a:cubicBezTo>
                    <a:pt x="3606" y="2739"/>
                    <a:pt x="3684" y="2727"/>
                    <a:pt x="3763" y="2727"/>
                  </a:cubicBezTo>
                  <a:cubicBezTo>
                    <a:pt x="3788" y="2727"/>
                    <a:pt x="3829" y="2721"/>
                    <a:pt x="3836" y="2745"/>
                  </a:cubicBezTo>
                  <a:cubicBezTo>
                    <a:pt x="3848" y="2787"/>
                    <a:pt x="3799" y="2828"/>
                    <a:pt x="3799" y="2872"/>
                  </a:cubicBezTo>
                  <a:lnTo>
                    <a:pt x="26" y="2856"/>
                  </a:lnTo>
                  <a:lnTo>
                    <a:pt x="0" y="2000"/>
                  </a:lnTo>
                  <a:close/>
                </a:path>
              </a:pathLst>
            </a:cu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30" name="AutoShape 16">
            <a:extLst>
              <a:ext uri="{FF2B5EF4-FFF2-40B4-BE49-F238E27FC236}">
                <a16:creationId xmlns:a16="http://schemas.microsoft.com/office/drawing/2014/main" id="{7AD12F60-0F29-4638-89E0-34140F51125C}"/>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3">
            <a:extLst>
              <a:ext uri="{FF2B5EF4-FFF2-40B4-BE49-F238E27FC236}">
                <a16:creationId xmlns:a16="http://schemas.microsoft.com/office/drawing/2014/main" id="{6A255ECA-1423-4734-8561-88C66AAE2B3B}"/>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Two types of energy</a:t>
            </a:r>
          </a:p>
        </p:txBody>
      </p:sp>
      <p:sp>
        <p:nvSpPr>
          <p:cNvPr id="25604" name="Text Box 4">
            <a:extLst>
              <a:ext uri="{FF2B5EF4-FFF2-40B4-BE49-F238E27FC236}">
                <a16:creationId xmlns:a16="http://schemas.microsoft.com/office/drawing/2014/main" id="{DC7F4AA9-369C-4D4D-879F-6DCD43978814}"/>
              </a:ext>
            </a:extLst>
          </p:cNvPr>
          <p:cNvSpPr txBox="1">
            <a:spLocks noChangeArrowheads="1"/>
          </p:cNvSpPr>
          <p:nvPr/>
        </p:nvSpPr>
        <p:spPr bwMode="auto">
          <a:xfrm>
            <a:off x="885825" y="4318000"/>
            <a:ext cx="4876800" cy="48736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a:t>Stored energy</a:t>
            </a:r>
          </a:p>
          <a:p>
            <a:pPr algn="ctr"/>
            <a:r>
              <a:rPr lang="en-US" altLang="en-US" sz="1200"/>
              <a:t>Also known as potential energy</a:t>
            </a:r>
            <a:endParaRPr lang="en-US" altLang="en-US" sz="1000"/>
          </a:p>
        </p:txBody>
      </p:sp>
      <p:sp>
        <p:nvSpPr>
          <p:cNvPr id="25605" name="Text Box 5">
            <a:extLst>
              <a:ext uri="{FF2B5EF4-FFF2-40B4-BE49-F238E27FC236}">
                <a16:creationId xmlns:a16="http://schemas.microsoft.com/office/drawing/2014/main" id="{4A3AB182-826B-403F-9ECC-8BBA38E9AB62}"/>
              </a:ext>
            </a:extLst>
          </p:cNvPr>
          <p:cNvSpPr txBox="1">
            <a:spLocks noChangeArrowheads="1"/>
          </p:cNvSpPr>
          <p:nvPr/>
        </p:nvSpPr>
        <p:spPr bwMode="auto">
          <a:xfrm>
            <a:off x="923925" y="8153400"/>
            <a:ext cx="4876800" cy="48736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Moving energy</a:t>
            </a:r>
          </a:p>
          <a:p>
            <a:pPr algn="ctr"/>
            <a:r>
              <a:rPr lang="en-US" altLang="en-US" sz="1200"/>
              <a:t>Also known as kinetic energy</a:t>
            </a:r>
            <a:endParaRPr lang="en-US" altLang="en-US"/>
          </a:p>
        </p:txBody>
      </p:sp>
      <p:grpSp>
        <p:nvGrpSpPr>
          <p:cNvPr id="25606" name="Group 53">
            <a:extLst>
              <a:ext uri="{FF2B5EF4-FFF2-40B4-BE49-F238E27FC236}">
                <a16:creationId xmlns:a16="http://schemas.microsoft.com/office/drawing/2014/main" id="{FFD1B219-8146-4364-B40E-8BD24B4944DC}"/>
              </a:ext>
            </a:extLst>
          </p:cNvPr>
          <p:cNvGrpSpPr>
            <a:grpSpLocks/>
          </p:cNvGrpSpPr>
          <p:nvPr/>
        </p:nvGrpSpPr>
        <p:grpSpPr bwMode="auto">
          <a:xfrm>
            <a:off x="836613" y="1355725"/>
            <a:ext cx="4987925" cy="2917826"/>
            <a:chOff x="528" y="1034"/>
            <a:chExt cx="3142" cy="1838"/>
          </a:xfrm>
        </p:grpSpPr>
        <p:grpSp>
          <p:nvGrpSpPr>
            <p:cNvPr id="25608" name="Group 54">
              <a:extLst>
                <a:ext uri="{FF2B5EF4-FFF2-40B4-BE49-F238E27FC236}">
                  <a16:creationId xmlns:a16="http://schemas.microsoft.com/office/drawing/2014/main" id="{67CAA26A-E3C4-40EF-A1A3-2991D5F00597}"/>
                </a:ext>
              </a:extLst>
            </p:cNvPr>
            <p:cNvGrpSpPr>
              <a:grpSpLocks/>
            </p:cNvGrpSpPr>
            <p:nvPr/>
          </p:nvGrpSpPr>
          <p:grpSpPr bwMode="auto">
            <a:xfrm>
              <a:off x="580" y="1034"/>
              <a:ext cx="3090" cy="1775"/>
              <a:chOff x="432" y="720"/>
              <a:chExt cx="3552" cy="2563"/>
            </a:xfrm>
          </p:grpSpPr>
          <p:pic>
            <p:nvPicPr>
              <p:cNvPr id="25610" name="Picture 55" descr="C:\My Documents\PotentialEnergy.jpg">
                <a:extLst>
                  <a:ext uri="{FF2B5EF4-FFF2-40B4-BE49-F238E27FC236}">
                    <a16:creationId xmlns:a16="http://schemas.microsoft.com/office/drawing/2014/main" id="{7C9343DD-FCFC-4AEA-934B-A4D7B24DCE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2" y="720"/>
                <a:ext cx="3552" cy="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pic>
          <p:sp>
            <p:nvSpPr>
              <p:cNvPr id="25611" name="Rectangle 56">
                <a:extLst>
                  <a:ext uri="{FF2B5EF4-FFF2-40B4-BE49-F238E27FC236}">
                    <a16:creationId xmlns:a16="http://schemas.microsoft.com/office/drawing/2014/main" id="{9FF561C7-3305-41D7-A10D-B65EC7AD736C}"/>
                  </a:ext>
                </a:extLst>
              </p:cNvPr>
              <p:cNvSpPr>
                <a:spLocks noChangeArrowheads="1"/>
              </p:cNvSpPr>
              <p:nvPr/>
            </p:nvSpPr>
            <p:spPr bwMode="auto">
              <a:xfrm>
                <a:off x="2265" y="1344"/>
                <a:ext cx="183" cy="204"/>
              </a:xfrm>
              <a:prstGeom prst="rect">
                <a:avLst/>
              </a:prstGeom>
              <a:solidFill>
                <a:schemeClr val="bg1"/>
              </a:solidFill>
              <a:ln>
                <a:noFill/>
              </a:ln>
              <a:effectLst/>
              <a:extLst>
                <a:ext uri="{91240B29-F687-4F45-9708-019B960494DF}">
                  <a14:hiddenLine xmlns:a14="http://schemas.microsoft.com/office/drawing/2010/main" w="571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25609" name="Rectangle 57">
              <a:extLst>
                <a:ext uri="{FF2B5EF4-FFF2-40B4-BE49-F238E27FC236}">
                  <a16:creationId xmlns:a16="http://schemas.microsoft.com/office/drawing/2014/main" id="{F128BB67-F541-4F1A-8BF1-F61FF45706BF}"/>
                </a:ext>
              </a:extLst>
            </p:cNvPr>
            <p:cNvSpPr>
              <a:spLocks noChangeArrowheads="1"/>
            </p:cNvSpPr>
            <p:nvPr/>
          </p:nvSpPr>
          <p:spPr bwMode="auto">
            <a:xfrm>
              <a:off x="528" y="1056"/>
              <a:ext cx="3123" cy="1816"/>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rgbClr val="99CC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pic>
        <p:nvPicPr>
          <p:cNvPr id="25607" name="Picture 58" descr="C:\My Documents\KineticEnergy.jpg">
            <a:extLst>
              <a:ext uri="{FF2B5EF4-FFF2-40B4-BE49-F238E27FC236}">
                <a16:creationId xmlns:a16="http://schemas.microsoft.com/office/drawing/2014/main" id="{4D4F121F-6289-4E3D-B005-1F77F345E0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5238750"/>
            <a:ext cx="4948238" cy="2884488"/>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3" name="AutoShape 16">
            <a:extLst>
              <a:ext uri="{FF2B5EF4-FFF2-40B4-BE49-F238E27FC236}">
                <a16:creationId xmlns:a16="http://schemas.microsoft.com/office/drawing/2014/main" id="{3593FBFC-A220-499D-B61E-EFFDA88E47AC}"/>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Text Box 3">
            <a:extLst>
              <a:ext uri="{FF2B5EF4-FFF2-40B4-BE49-F238E27FC236}">
                <a16:creationId xmlns:a16="http://schemas.microsoft.com/office/drawing/2014/main" id="{3E799425-648D-46F2-BB32-8B32F27F1611}"/>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s-ES" altLang="en-US" sz="2800"/>
              <a:t>Dos tipos de energía</a:t>
            </a:r>
          </a:p>
        </p:txBody>
      </p:sp>
      <p:sp>
        <p:nvSpPr>
          <p:cNvPr id="26628" name="Text Box 10">
            <a:extLst>
              <a:ext uri="{FF2B5EF4-FFF2-40B4-BE49-F238E27FC236}">
                <a16:creationId xmlns:a16="http://schemas.microsoft.com/office/drawing/2014/main" id="{23E3FE44-0523-4C9D-A7F1-B54FA630B300}"/>
              </a:ext>
            </a:extLst>
          </p:cNvPr>
          <p:cNvSpPr txBox="1">
            <a:spLocks noChangeArrowheads="1"/>
          </p:cNvSpPr>
          <p:nvPr/>
        </p:nvSpPr>
        <p:spPr bwMode="auto">
          <a:xfrm>
            <a:off x="885825" y="4318000"/>
            <a:ext cx="4876800" cy="49244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s-ES" altLang="en-US"/>
              <a:t>Energía almacenada</a:t>
            </a:r>
          </a:p>
          <a:p>
            <a:pPr algn="ctr"/>
            <a:r>
              <a:rPr lang="es-ES" altLang="en-US" sz="1200"/>
              <a:t>También se le dice energía potencial</a:t>
            </a:r>
            <a:endParaRPr lang="es-ES" altLang="en-US" sz="1000"/>
          </a:p>
        </p:txBody>
      </p:sp>
      <p:sp>
        <p:nvSpPr>
          <p:cNvPr id="26629" name="Text Box 13">
            <a:extLst>
              <a:ext uri="{FF2B5EF4-FFF2-40B4-BE49-F238E27FC236}">
                <a16:creationId xmlns:a16="http://schemas.microsoft.com/office/drawing/2014/main" id="{4BC093EF-2473-4D9C-89FB-B2EC17228B11}"/>
              </a:ext>
            </a:extLst>
          </p:cNvPr>
          <p:cNvSpPr txBox="1">
            <a:spLocks noChangeArrowheads="1"/>
          </p:cNvSpPr>
          <p:nvPr/>
        </p:nvSpPr>
        <p:spPr bwMode="auto">
          <a:xfrm>
            <a:off x="923925" y="8153400"/>
            <a:ext cx="4876800" cy="49244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s-ES" altLang="en-US"/>
              <a:t>Energía en movimiento</a:t>
            </a:r>
          </a:p>
          <a:p>
            <a:pPr algn="ctr"/>
            <a:r>
              <a:rPr lang="es-ES" altLang="en-US" sz="1200"/>
              <a:t>También se le dice energía cinética</a:t>
            </a:r>
            <a:endParaRPr lang="es-ES" altLang="en-US"/>
          </a:p>
        </p:txBody>
      </p:sp>
      <p:pic>
        <p:nvPicPr>
          <p:cNvPr id="26634" name="Picture 18" descr="C:\My Documents\PotentialEnergy.jpg">
            <a:extLst>
              <a:ext uri="{FF2B5EF4-FFF2-40B4-BE49-F238E27FC236}">
                <a16:creationId xmlns:a16="http://schemas.microsoft.com/office/drawing/2014/main" id="{06FB34A0-6D50-42A4-9E91-044CDAE6EAC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9163" y="1355725"/>
            <a:ext cx="4905375" cy="281781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6635" name="Rectangle 19">
            <a:extLst>
              <a:ext uri="{FF2B5EF4-FFF2-40B4-BE49-F238E27FC236}">
                <a16:creationId xmlns:a16="http://schemas.microsoft.com/office/drawing/2014/main" id="{95E1688C-AE8C-4B9C-BBB8-D453AFC7B3CE}"/>
              </a:ext>
            </a:extLst>
          </p:cNvPr>
          <p:cNvSpPr>
            <a:spLocks noChangeArrowheads="1"/>
          </p:cNvSpPr>
          <p:nvPr/>
        </p:nvSpPr>
        <p:spPr bwMode="auto">
          <a:xfrm>
            <a:off x="3450569" y="1999985"/>
            <a:ext cx="252726" cy="307838"/>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s-ES" altLang="en-US"/>
          </a:p>
        </p:txBody>
      </p:sp>
      <p:pic>
        <p:nvPicPr>
          <p:cNvPr id="26631" name="Picture 21" descr="C:\My Documents\KineticEnergy.jpg">
            <a:extLst>
              <a:ext uri="{FF2B5EF4-FFF2-40B4-BE49-F238E27FC236}">
                <a16:creationId xmlns:a16="http://schemas.microsoft.com/office/drawing/2014/main" id="{C18C4CE8-F7C4-4A6C-B3C0-93E69F56CA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5238750"/>
            <a:ext cx="4948238" cy="2884488"/>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3" name="AutoShape 16">
            <a:extLst>
              <a:ext uri="{FF2B5EF4-FFF2-40B4-BE49-F238E27FC236}">
                <a16:creationId xmlns:a16="http://schemas.microsoft.com/office/drawing/2014/main" id="{94C90464-1A5F-42FA-B140-842F184511F8}"/>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s-ES" altLang="en-US"/>
          </a:p>
        </p:txBody>
      </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Text Box 3">
            <a:extLst>
              <a:ext uri="{FF2B5EF4-FFF2-40B4-BE49-F238E27FC236}">
                <a16:creationId xmlns:a16="http://schemas.microsoft.com/office/drawing/2014/main" id="{FC48C0AA-E1E3-4E2B-B596-68C71B54A86B}"/>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Blocking stops dangerous energy</a:t>
            </a:r>
          </a:p>
        </p:txBody>
      </p:sp>
      <p:sp>
        <p:nvSpPr>
          <p:cNvPr id="27652" name="Text Box 37">
            <a:extLst>
              <a:ext uri="{FF2B5EF4-FFF2-40B4-BE49-F238E27FC236}">
                <a16:creationId xmlns:a16="http://schemas.microsoft.com/office/drawing/2014/main" id="{87B9E998-2B22-416D-8193-05938B599075}"/>
              </a:ext>
            </a:extLst>
          </p:cNvPr>
          <p:cNvSpPr txBox="1">
            <a:spLocks noChangeArrowheads="1"/>
          </p:cNvSpPr>
          <p:nvPr/>
        </p:nvSpPr>
        <p:spPr bwMode="auto">
          <a:xfrm>
            <a:off x="976313" y="4381500"/>
            <a:ext cx="5105400" cy="304800"/>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a:t>Without blocking</a:t>
            </a:r>
          </a:p>
        </p:txBody>
      </p:sp>
      <p:sp>
        <p:nvSpPr>
          <p:cNvPr id="27653" name="Text Box 95">
            <a:extLst>
              <a:ext uri="{FF2B5EF4-FFF2-40B4-BE49-F238E27FC236}">
                <a16:creationId xmlns:a16="http://schemas.microsoft.com/office/drawing/2014/main" id="{EF82B9D4-64CC-4422-A894-6CC6163A073D}"/>
              </a:ext>
            </a:extLst>
          </p:cNvPr>
          <p:cNvSpPr txBox="1">
            <a:spLocks noChangeArrowheads="1"/>
          </p:cNvSpPr>
          <p:nvPr/>
        </p:nvSpPr>
        <p:spPr bwMode="auto">
          <a:xfrm>
            <a:off x="914400" y="8391525"/>
            <a:ext cx="5181600" cy="304800"/>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31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a:t>Blocking with a barrier</a:t>
            </a:r>
          </a:p>
        </p:txBody>
      </p:sp>
      <p:sp>
        <p:nvSpPr>
          <p:cNvPr id="27654" name="Rectangle 98">
            <a:extLst>
              <a:ext uri="{FF2B5EF4-FFF2-40B4-BE49-F238E27FC236}">
                <a16:creationId xmlns:a16="http://schemas.microsoft.com/office/drawing/2014/main" id="{43C54921-BF53-4523-8E90-C9876172753F}"/>
              </a:ext>
            </a:extLst>
          </p:cNvPr>
          <p:cNvSpPr>
            <a:spLocks noChangeArrowheads="1"/>
          </p:cNvSpPr>
          <p:nvPr/>
        </p:nvSpPr>
        <p:spPr bwMode="auto">
          <a:xfrm>
            <a:off x="3586163" y="6189663"/>
            <a:ext cx="257175" cy="230187"/>
          </a:xfrm>
          <a:prstGeom prst="rect">
            <a:avLst/>
          </a:prstGeom>
          <a:solidFill>
            <a:schemeClr val="bg1"/>
          </a:solidFill>
          <a:ln>
            <a:noFill/>
          </a:ln>
          <a:effectLst/>
          <a:extLst>
            <a:ext uri="{91240B29-F687-4F45-9708-019B960494DF}">
              <a14:hiddenLine xmlns:a14="http://schemas.microsoft.com/office/drawing/2010/main" w="31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nvGrpSpPr>
          <p:cNvPr id="27655" name="Group 99">
            <a:extLst>
              <a:ext uri="{FF2B5EF4-FFF2-40B4-BE49-F238E27FC236}">
                <a16:creationId xmlns:a16="http://schemas.microsoft.com/office/drawing/2014/main" id="{1A2A0D31-1211-4311-BF56-851CCFCC7C2A}"/>
              </a:ext>
            </a:extLst>
          </p:cNvPr>
          <p:cNvGrpSpPr>
            <a:grpSpLocks/>
          </p:cNvGrpSpPr>
          <p:nvPr/>
        </p:nvGrpSpPr>
        <p:grpSpPr bwMode="auto">
          <a:xfrm>
            <a:off x="3043238" y="6702425"/>
            <a:ext cx="1093787" cy="1235075"/>
            <a:chOff x="1872" y="1632"/>
            <a:chExt cx="672" cy="720"/>
          </a:xfrm>
        </p:grpSpPr>
        <p:sp>
          <p:nvSpPr>
            <p:cNvPr id="27668" name="AutoShape 100">
              <a:extLst>
                <a:ext uri="{FF2B5EF4-FFF2-40B4-BE49-F238E27FC236}">
                  <a16:creationId xmlns:a16="http://schemas.microsoft.com/office/drawing/2014/main" id="{D7E7D888-0CE0-4D7D-BEF2-FA2B3AC4F7FB}"/>
                </a:ext>
              </a:extLst>
            </p:cNvPr>
            <p:cNvSpPr>
              <a:spLocks noChangeArrowheads="1"/>
            </p:cNvSpPr>
            <p:nvPr/>
          </p:nvSpPr>
          <p:spPr bwMode="auto">
            <a:xfrm>
              <a:off x="2304" y="1632"/>
              <a:ext cx="96" cy="720"/>
            </a:xfrm>
            <a:prstGeom prst="can">
              <a:avLst>
                <a:gd name="adj" fmla="val 9931"/>
              </a:avLst>
            </a:prstGeom>
            <a:solidFill>
              <a:srgbClr val="EAEAEA"/>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7669" name="AutoShape 101">
              <a:extLst>
                <a:ext uri="{FF2B5EF4-FFF2-40B4-BE49-F238E27FC236}">
                  <a16:creationId xmlns:a16="http://schemas.microsoft.com/office/drawing/2014/main" id="{B619E998-9BE1-4B39-8C31-46196499A1FC}"/>
                </a:ext>
              </a:extLst>
            </p:cNvPr>
            <p:cNvSpPr>
              <a:spLocks noChangeArrowheads="1"/>
            </p:cNvSpPr>
            <p:nvPr/>
          </p:nvSpPr>
          <p:spPr bwMode="auto">
            <a:xfrm>
              <a:off x="1968" y="1632"/>
              <a:ext cx="96" cy="720"/>
            </a:xfrm>
            <a:prstGeom prst="can">
              <a:avLst>
                <a:gd name="adj" fmla="val 9931"/>
              </a:avLst>
            </a:prstGeom>
            <a:solidFill>
              <a:srgbClr val="EAEAEA"/>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7670" name="AutoShape 102">
              <a:extLst>
                <a:ext uri="{FF2B5EF4-FFF2-40B4-BE49-F238E27FC236}">
                  <a16:creationId xmlns:a16="http://schemas.microsoft.com/office/drawing/2014/main" id="{AE2DD2ED-F7E6-4A1D-BA84-C1D768A0345C}"/>
                </a:ext>
              </a:extLst>
            </p:cNvPr>
            <p:cNvSpPr>
              <a:spLocks noChangeArrowheads="1"/>
            </p:cNvSpPr>
            <p:nvPr/>
          </p:nvSpPr>
          <p:spPr bwMode="auto">
            <a:xfrm>
              <a:off x="1872" y="1632"/>
              <a:ext cx="672" cy="48"/>
            </a:xfrm>
            <a:prstGeom prst="cube">
              <a:avLst>
                <a:gd name="adj" fmla="val 36694"/>
              </a:avLst>
            </a:prstGeom>
            <a:solidFill>
              <a:srgbClr val="EAEAEA"/>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grpSp>
        <p:nvGrpSpPr>
          <p:cNvPr id="27656" name="Group 111">
            <a:extLst>
              <a:ext uri="{FF2B5EF4-FFF2-40B4-BE49-F238E27FC236}">
                <a16:creationId xmlns:a16="http://schemas.microsoft.com/office/drawing/2014/main" id="{6EA29331-0513-4EF3-8A8F-7F8CA6ED9277}"/>
              </a:ext>
            </a:extLst>
          </p:cNvPr>
          <p:cNvGrpSpPr>
            <a:grpSpLocks/>
          </p:cNvGrpSpPr>
          <p:nvPr/>
        </p:nvGrpSpPr>
        <p:grpSpPr bwMode="auto">
          <a:xfrm>
            <a:off x="933450" y="5341938"/>
            <a:ext cx="5141913" cy="2967037"/>
            <a:chOff x="618" y="3292"/>
            <a:chExt cx="3239" cy="1869"/>
          </a:xfrm>
        </p:grpSpPr>
        <p:grpSp>
          <p:nvGrpSpPr>
            <p:cNvPr id="27658" name="Group 112">
              <a:extLst>
                <a:ext uri="{FF2B5EF4-FFF2-40B4-BE49-F238E27FC236}">
                  <a16:creationId xmlns:a16="http://schemas.microsoft.com/office/drawing/2014/main" id="{47C5A7B1-3F80-479A-B297-893BC41C1D67}"/>
                </a:ext>
              </a:extLst>
            </p:cNvPr>
            <p:cNvGrpSpPr>
              <a:grpSpLocks/>
            </p:cNvGrpSpPr>
            <p:nvPr/>
          </p:nvGrpSpPr>
          <p:grpSpPr bwMode="auto">
            <a:xfrm>
              <a:off x="701" y="3406"/>
              <a:ext cx="3123" cy="1702"/>
              <a:chOff x="528" y="3216"/>
              <a:chExt cx="3123" cy="1702"/>
            </a:xfrm>
          </p:grpSpPr>
          <p:pic>
            <p:nvPicPr>
              <p:cNvPr id="27660" name="Picture 113">
                <a:extLst>
                  <a:ext uri="{FF2B5EF4-FFF2-40B4-BE49-F238E27FC236}">
                    <a16:creationId xmlns:a16="http://schemas.microsoft.com/office/drawing/2014/main" id="{A66DC09F-1D02-4C0F-8483-2FC2C6AF5EE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3216"/>
                <a:ext cx="1813" cy="1702"/>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27661" name="Picture 114">
                <a:extLst>
                  <a:ext uri="{FF2B5EF4-FFF2-40B4-BE49-F238E27FC236}">
                    <a16:creationId xmlns:a16="http://schemas.microsoft.com/office/drawing/2014/main" id="{2E98C943-7F52-4754-A2D3-D166AF005D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02" y="3350"/>
                <a:ext cx="1549" cy="1543"/>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27662" name="Rectangle 115">
                <a:extLst>
                  <a:ext uri="{FF2B5EF4-FFF2-40B4-BE49-F238E27FC236}">
                    <a16:creationId xmlns:a16="http://schemas.microsoft.com/office/drawing/2014/main" id="{F9675199-DB45-4A6E-90C2-6DB0BA22E4CD}"/>
                  </a:ext>
                </a:extLst>
              </p:cNvPr>
              <p:cNvSpPr>
                <a:spLocks noChangeArrowheads="1"/>
              </p:cNvSpPr>
              <p:nvPr/>
            </p:nvSpPr>
            <p:spPr bwMode="auto">
              <a:xfrm>
                <a:off x="1454" y="4701"/>
                <a:ext cx="868" cy="192"/>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7663" name="AutoShape 116">
                <a:extLst>
                  <a:ext uri="{FF2B5EF4-FFF2-40B4-BE49-F238E27FC236}">
                    <a16:creationId xmlns:a16="http://schemas.microsoft.com/office/drawing/2014/main" id="{1F3FC58F-BB78-4ACD-8D3E-4E9502E03075}"/>
                  </a:ext>
                </a:extLst>
              </p:cNvPr>
              <p:cNvSpPr>
                <a:spLocks noChangeArrowheads="1"/>
              </p:cNvSpPr>
              <p:nvPr/>
            </p:nvSpPr>
            <p:spPr bwMode="auto">
              <a:xfrm>
                <a:off x="2180" y="3922"/>
                <a:ext cx="98" cy="778"/>
              </a:xfrm>
              <a:prstGeom prst="can">
                <a:avLst>
                  <a:gd name="adj" fmla="val 10512"/>
                </a:avLst>
              </a:prstGeom>
              <a:solidFill>
                <a:srgbClr val="EAEAEA"/>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7664" name="AutoShape 117">
                <a:extLst>
                  <a:ext uri="{FF2B5EF4-FFF2-40B4-BE49-F238E27FC236}">
                    <a16:creationId xmlns:a16="http://schemas.microsoft.com/office/drawing/2014/main" id="{3C663315-F578-4A7E-9004-45C2FE3C01F8}"/>
                  </a:ext>
                </a:extLst>
              </p:cNvPr>
              <p:cNvSpPr>
                <a:spLocks noChangeArrowheads="1"/>
              </p:cNvSpPr>
              <p:nvPr/>
            </p:nvSpPr>
            <p:spPr bwMode="auto">
              <a:xfrm>
                <a:off x="1835" y="3922"/>
                <a:ext cx="99" cy="778"/>
              </a:xfrm>
              <a:prstGeom prst="can">
                <a:avLst>
                  <a:gd name="adj" fmla="val 10405"/>
                </a:avLst>
              </a:prstGeom>
              <a:solidFill>
                <a:srgbClr val="EAEAEA"/>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7665" name="AutoShape 118">
                <a:extLst>
                  <a:ext uri="{FF2B5EF4-FFF2-40B4-BE49-F238E27FC236}">
                    <a16:creationId xmlns:a16="http://schemas.microsoft.com/office/drawing/2014/main" id="{F2CF5802-3E8B-45A2-B94A-BDD58EC9CB5A}"/>
                  </a:ext>
                </a:extLst>
              </p:cNvPr>
              <p:cNvSpPr>
                <a:spLocks noChangeArrowheads="1"/>
              </p:cNvSpPr>
              <p:nvPr/>
            </p:nvSpPr>
            <p:spPr bwMode="auto">
              <a:xfrm>
                <a:off x="1737" y="3922"/>
                <a:ext cx="689" cy="52"/>
              </a:xfrm>
              <a:prstGeom prst="cube">
                <a:avLst>
                  <a:gd name="adj" fmla="val 36694"/>
                </a:avLst>
              </a:prstGeom>
              <a:solidFill>
                <a:srgbClr val="EAEAEA"/>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7666" name="Line 119">
                <a:extLst>
                  <a:ext uri="{FF2B5EF4-FFF2-40B4-BE49-F238E27FC236}">
                    <a16:creationId xmlns:a16="http://schemas.microsoft.com/office/drawing/2014/main" id="{D7B82AB4-8F51-4551-BAC9-064B60C40C31}"/>
                  </a:ext>
                </a:extLst>
              </p:cNvPr>
              <p:cNvSpPr>
                <a:spLocks noChangeShapeType="1"/>
              </p:cNvSpPr>
              <p:nvPr/>
            </p:nvSpPr>
            <p:spPr bwMode="auto">
              <a:xfrm rot="-254994">
                <a:off x="1872" y="3724"/>
                <a:ext cx="432" cy="1"/>
              </a:xfrm>
              <a:prstGeom prst="line">
                <a:avLst/>
              </a:prstGeom>
              <a:noFill/>
              <a:ln w="2540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27667" name="AutoShape 120">
                <a:extLst>
                  <a:ext uri="{FF2B5EF4-FFF2-40B4-BE49-F238E27FC236}">
                    <a16:creationId xmlns:a16="http://schemas.microsoft.com/office/drawing/2014/main" id="{C428B4BD-6281-4B9F-913B-5EFF3EC2FB82}"/>
                  </a:ext>
                </a:extLst>
              </p:cNvPr>
              <p:cNvSpPr>
                <a:spLocks noChangeArrowheads="1"/>
              </p:cNvSpPr>
              <p:nvPr/>
            </p:nvSpPr>
            <p:spPr bwMode="auto">
              <a:xfrm>
                <a:off x="1857" y="3555"/>
                <a:ext cx="85" cy="80"/>
              </a:xfrm>
              <a:prstGeom prst="downArrow">
                <a:avLst>
                  <a:gd name="adj1" fmla="val 55000"/>
                  <a:gd name="adj2" fmla="val 32111"/>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27659" name="Rectangle 121">
              <a:extLst>
                <a:ext uri="{FF2B5EF4-FFF2-40B4-BE49-F238E27FC236}">
                  <a16:creationId xmlns:a16="http://schemas.microsoft.com/office/drawing/2014/main" id="{16F29508-BCBB-4736-8A1B-76FF3AB281F0}"/>
                </a:ext>
              </a:extLst>
            </p:cNvPr>
            <p:cNvSpPr>
              <a:spLocks noChangeArrowheads="1"/>
            </p:cNvSpPr>
            <p:nvPr/>
          </p:nvSpPr>
          <p:spPr bwMode="auto">
            <a:xfrm>
              <a:off x="618" y="3292"/>
              <a:ext cx="3239" cy="1869"/>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pic>
        <p:nvPicPr>
          <p:cNvPr id="27657" name="Picture 122" descr="C:\My Documents\KineticEnergy.jpg">
            <a:extLst>
              <a:ext uri="{FF2B5EF4-FFF2-40B4-BE49-F238E27FC236}">
                <a16:creationId xmlns:a16="http://schemas.microsoft.com/office/drawing/2014/main" id="{7D27B5C4-7C38-4C18-8633-0268C48D4D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4575" y="1371600"/>
            <a:ext cx="4948238" cy="2884488"/>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4" name="AutoShape 16">
            <a:extLst>
              <a:ext uri="{FF2B5EF4-FFF2-40B4-BE49-F238E27FC236}">
                <a16:creationId xmlns:a16="http://schemas.microsoft.com/office/drawing/2014/main" id="{B44EFACC-9698-469E-BB54-C0E5446FEA38}"/>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Text Box 3">
            <a:extLst>
              <a:ext uri="{FF2B5EF4-FFF2-40B4-BE49-F238E27FC236}">
                <a16:creationId xmlns:a16="http://schemas.microsoft.com/office/drawing/2014/main" id="{4C509FBB-A734-4D46-B83E-8C15169914D2}"/>
              </a:ext>
            </a:extLst>
          </p:cNvPr>
          <p:cNvSpPr txBox="1">
            <a:spLocks noChangeArrowheads="1"/>
          </p:cNvSpPr>
          <p:nvPr/>
        </p:nvSpPr>
        <p:spPr bwMode="auto">
          <a:xfrm>
            <a:off x="209550" y="523875"/>
            <a:ext cx="6648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s-ES" altLang="en-US" sz="2800" dirty="0"/>
              <a:t>Bloquear detener la energía peligrosa</a:t>
            </a:r>
          </a:p>
        </p:txBody>
      </p:sp>
      <p:sp>
        <p:nvSpPr>
          <p:cNvPr id="28676" name="Text Box 4">
            <a:extLst>
              <a:ext uri="{FF2B5EF4-FFF2-40B4-BE49-F238E27FC236}">
                <a16:creationId xmlns:a16="http://schemas.microsoft.com/office/drawing/2014/main" id="{9ECB5602-4FFA-4962-B7BB-E1E110094DCD}"/>
              </a:ext>
            </a:extLst>
          </p:cNvPr>
          <p:cNvSpPr txBox="1">
            <a:spLocks noChangeArrowheads="1"/>
          </p:cNvSpPr>
          <p:nvPr/>
        </p:nvSpPr>
        <p:spPr bwMode="auto">
          <a:xfrm>
            <a:off x="976313" y="4381500"/>
            <a:ext cx="5105400" cy="304800"/>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a:t>Sin bloquear</a:t>
            </a:r>
          </a:p>
        </p:txBody>
      </p:sp>
      <p:sp>
        <p:nvSpPr>
          <p:cNvPr id="28677" name="Text Box 5">
            <a:extLst>
              <a:ext uri="{FF2B5EF4-FFF2-40B4-BE49-F238E27FC236}">
                <a16:creationId xmlns:a16="http://schemas.microsoft.com/office/drawing/2014/main" id="{E088E03D-269A-49D9-A382-355A3D536A41}"/>
              </a:ext>
            </a:extLst>
          </p:cNvPr>
          <p:cNvSpPr txBox="1">
            <a:spLocks noChangeArrowheads="1"/>
          </p:cNvSpPr>
          <p:nvPr/>
        </p:nvSpPr>
        <p:spPr bwMode="auto">
          <a:xfrm>
            <a:off x="914400" y="8391525"/>
            <a:ext cx="5181600" cy="304800"/>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31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a:t>Bloqueando con una barrera</a:t>
            </a:r>
          </a:p>
        </p:txBody>
      </p:sp>
      <p:sp>
        <p:nvSpPr>
          <p:cNvPr id="28678" name="Rectangle 6">
            <a:extLst>
              <a:ext uri="{FF2B5EF4-FFF2-40B4-BE49-F238E27FC236}">
                <a16:creationId xmlns:a16="http://schemas.microsoft.com/office/drawing/2014/main" id="{3A108581-2515-440E-8F40-A0C8901A4399}"/>
              </a:ext>
            </a:extLst>
          </p:cNvPr>
          <p:cNvSpPr>
            <a:spLocks noChangeArrowheads="1"/>
          </p:cNvSpPr>
          <p:nvPr/>
        </p:nvSpPr>
        <p:spPr bwMode="auto">
          <a:xfrm>
            <a:off x="3586163" y="6189663"/>
            <a:ext cx="257175" cy="230187"/>
          </a:xfrm>
          <a:prstGeom prst="rect">
            <a:avLst/>
          </a:prstGeom>
          <a:solidFill>
            <a:schemeClr val="bg1"/>
          </a:solidFill>
          <a:ln>
            <a:noFill/>
          </a:ln>
          <a:effectLst/>
          <a:extLst>
            <a:ext uri="{91240B29-F687-4F45-9708-019B960494DF}">
              <a14:hiddenLine xmlns:a14="http://schemas.microsoft.com/office/drawing/2010/main" w="31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nvGrpSpPr>
          <p:cNvPr id="28679" name="Group 7">
            <a:extLst>
              <a:ext uri="{FF2B5EF4-FFF2-40B4-BE49-F238E27FC236}">
                <a16:creationId xmlns:a16="http://schemas.microsoft.com/office/drawing/2014/main" id="{456D7F06-4C6E-4182-8F28-F93D0F208540}"/>
              </a:ext>
            </a:extLst>
          </p:cNvPr>
          <p:cNvGrpSpPr>
            <a:grpSpLocks/>
          </p:cNvGrpSpPr>
          <p:nvPr/>
        </p:nvGrpSpPr>
        <p:grpSpPr bwMode="auto">
          <a:xfrm>
            <a:off x="3043238" y="6702425"/>
            <a:ext cx="1093787" cy="1235075"/>
            <a:chOff x="1872" y="1632"/>
            <a:chExt cx="672" cy="720"/>
          </a:xfrm>
        </p:grpSpPr>
        <p:sp>
          <p:nvSpPr>
            <p:cNvPr id="28692" name="AutoShape 8">
              <a:extLst>
                <a:ext uri="{FF2B5EF4-FFF2-40B4-BE49-F238E27FC236}">
                  <a16:creationId xmlns:a16="http://schemas.microsoft.com/office/drawing/2014/main" id="{96A550E4-38A0-4017-AF0F-334EDB9C89E0}"/>
                </a:ext>
              </a:extLst>
            </p:cNvPr>
            <p:cNvSpPr>
              <a:spLocks noChangeArrowheads="1"/>
            </p:cNvSpPr>
            <p:nvPr/>
          </p:nvSpPr>
          <p:spPr bwMode="auto">
            <a:xfrm>
              <a:off x="2304" y="1632"/>
              <a:ext cx="96" cy="720"/>
            </a:xfrm>
            <a:prstGeom prst="can">
              <a:avLst>
                <a:gd name="adj" fmla="val 9931"/>
              </a:avLst>
            </a:prstGeom>
            <a:solidFill>
              <a:srgbClr val="EAEAEA"/>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8693" name="AutoShape 9">
              <a:extLst>
                <a:ext uri="{FF2B5EF4-FFF2-40B4-BE49-F238E27FC236}">
                  <a16:creationId xmlns:a16="http://schemas.microsoft.com/office/drawing/2014/main" id="{A84499E0-F3D1-4033-B116-1F2C1F2E3A94}"/>
                </a:ext>
              </a:extLst>
            </p:cNvPr>
            <p:cNvSpPr>
              <a:spLocks noChangeArrowheads="1"/>
            </p:cNvSpPr>
            <p:nvPr/>
          </p:nvSpPr>
          <p:spPr bwMode="auto">
            <a:xfrm>
              <a:off x="1968" y="1632"/>
              <a:ext cx="96" cy="720"/>
            </a:xfrm>
            <a:prstGeom prst="can">
              <a:avLst>
                <a:gd name="adj" fmla="val 9931"/>
              </a:avLst>
            </a:prstGeom>
            <a:solidFill>
              <a:srgbClr val="EAEAEA"/>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8694" name="AutoShape 10">
              <a:extLst>
                <a:ext uri="{FF2B5EF4-FFF2-40B4-BE49-F238E27FC236}">
                  <a16:creationId xmlns:a16="http://schemas.microsoft.com/office/drawing/2014/main" id="{5C0D5709-7279-44A4-BCEF-1418911CA33B}"/>
                </a:ext>
              </a:extLst>
            </p:cNvPr>
            <p:cNvSpPr>
              <a:spLocks noChangeArrowheads="1"/>
            </p:cNvSpPr>
            <p:nvPr/>
          </p:nvSpPr>
          <p:spPr bwMode="auto">
            <a:xfrm>
              <a:off x="1872" y="1632"/>
              <a:ext cx="672" cy="48"/>
            </a:xfrm>
            <a:prstGeom prst="cube">
              <a:avLst>
                <a:gd name="adj" fmla="val 36694"/>
              </a:avLst>
            </a:prstGeom>
            <a:solidFill>
              <a:srgbClr val="EAEAEA"/>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grpSp>
        <p:nvGrpSpPr>
          <p:cNvPr id="28680" name="Group 11">
            <a:extLst>
              <a:ext uri="{FF2B5EF4-FFF2-40B4-BE49-F238E27FC236}">
                <a16:creationId xmlns:a16="http://schemas.microsoft.com/office/drawing/2014/main" id="{76E7F59D-73AB-4496-80B3-979571351754}"/>
              </a:ext>
            </a:extLst>
          </p:cNvPr>
          <p:cNvGrpSpPr>
            <a:grpSpLocks/>
          </p:cNvGrpSpPr>
          <p:nvPr/>
        </p:nvGrpSpPr>
        <p:grpSpPr bwMode="auto">
          <a:xfrm>
            <a:off x="933450" y="5341938"/>
            <a:ext cx="5141913" cy="2967037"/>
            <a:chOff x="618" y="3292"/>
            <a:chExt cx="3239" cy="1869"/>
          </a:xfrm>
        </p:grpSpPr>
        <p:grpSp>
          <p:nvGrpSpPr>
            <p:cNvPr id="28682" name="Group 12">
              <a:extLst>
                <a:ext uri="{FF2B5EF4-FFF2-40B4-BE49-F238E27FC236}">
                  <a16:creationId xmlns:a16="http://schemas.microsoft.com/office/drawing/2014/main" id="{7E9A506F-2A44-48E6-8229-B4A070E61AD0}"/>
                </a:ext>
              </a:extLst>
            </p:cNvPr>
            <p:cNvGrpSpPr>
              <a:grpSpLocks/>
            </p:cNvGrpSpPr>
            <p:nvPr/>
          </p:nvGrpSpPr>
          <p:grpSpPr bwMode="auto">
            <a:xfrm>
              <a:off x="701" y="3406"/>
              <a:ext cx="3123" cy="1702"/>
              <a:chOff x="528" y="3216"/>
              <a:chExt cx="3123" cy="1702"/>
            </a:xfrm>
          </p:grpSpPr>
          <p:pic>
            <p:nvPicPr>
              <p:cNvPr id="28684" name="Picture 13">
                <a:extLst>
                  <a:ext uri="{FF2B5EF4-FFF2-40B4-BE49-F238E27FC236}">
                    <a16:creationId xmlns:a16="http://schemas.microsoft.com/office/drawing/2014/main" id="{4903F3C1-92C6-4CD1-8834-4A240AA494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3216"/>
                <a:ext cx="1813" cy="1702"/>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28685" name="Picture 14">
                <a:extLst>
                  <a:ext uri="{FF2B5EF4-FFF2-40B4-BE49-F238E27FC236}">
                    <a16:creationId xmlns:a16="http://schemas.microsoft.com/office/drawing/2014/main" id="{1617FF40-CF65-440E-895F-ED70EAE6DC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02" y="3350"/>
                <a:ext cx="1549" cy="1543"/>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28686" name="Rectangle 15">
                <a:extLst>
                  <a:ext uri="{FF2B5EF4-FFF2-40B4-BE49-F238E27FC236}">
                    <a16:creationId xmlns:a16="http://schemas.microsoft.com/office/drawing/2014/main" id="{2D702A90-15F3-440D-91C1-DA729693B09B}"/>
                  </a:ext>
                </a:extLst>
              </p:cNvPr>
              <p:cNvSpPr>
                <a:spLocks noChangeArrowheads="1"/>
              </p:cNvSpPr>
              <p:nvPr/>
            </p:nvSpPr>
            <p:spPr bwMode="auto">
              <a:xfrm>
                <a:off x="1454" y="4701"/>
                <a:ext cx="868" cy="192"/>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8687" name="AutoShape 16">
                <a:extLst>
                  <a:ext uri="{FF2B5EF4-FFF2-40B4-BE49-F238E27FC236}">
                    <a16:creationId xmlns:a16="http://schemas.microsoft.com/office/drawing/2014/main" id="{B76A5060-5988-4861-8AE9-58E49F9FBC5F}"/>
                  </a:ext>
                </a:extLst>
              </p:cNvPr>
              <p:cNvSpPr>
                <a:spLocks noChangeArrowheads="1"/>
              </p:cNvSpPr>
              <p:nvPr/>
            </p:nvSpPr>
            <p:spPr bwMode="auto">
              <a:xfrm>
                <a:off x="2180" y="3922"/>
                <a:ext cx="98" cy="778"/>
              </a:xfrm>
              <a:prstGeom prst="can">
                <a:avLst>
                  <a:gd name="adj" fmla="val 10512"/>
                </a:avLst>
              </a:prstGeom>
              <a:solidFill>
                <a:srgbClr val="EAEAEA"/>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8688" name="AutoShape 17">
                <a:extLst>
                  <a:ext uri="{FF2B5EF4-FFF2-40B4-BE49-F238E27FC236}">
                    <a16:creationId xmlns:a16="http://schemas.microsoft.com/office/drawing/2014/main" id="{7701662E-C4A9-40BC-9065-4C4842EDAB2D}"/>
                  </a:ext>
                </a:extLst>
              </p:cNvPr>
              <p:cNvSpPr>
                <a:spLocks noChangeArrowheads="1"/>
              </p:cNvSpPr>
              <p:nvPr/>
            </p:nvSpPr>
            <p:spPr bwMode="auto">
              <a:xfrm>
                <a:off x="1835" y="3922"/>
                <a:ext cx="99" cy="778"/>
              </a:xfrm>
              <a:prstGeom prst="can">
                <a:avLst>
                  <a:gd name="adj" fmla="val 10405"/>
                </a:avLst>
              </a:prstGeom>
              <a:solidFill>
                <a:srgbClr val="EAEAEA"/>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8689" name="AutoShape 18">
                <a:extLst>
                  <a:ext uri="{FF2B5EF4-FFF2-40B4-BE49-F238E27FC236}">
                    <a16:creationId xmlns:a16="http://schemas.microsoft.com/office/drawing/2014/main" id="{7357F9E7-23CC-4D11-B69E-70D8059EEE6E}"/>
                  </a:ext>
                </a:extLst>
              </p:cNvPr>
              <p:cNvSpPr>
                <a:spLocks noChangeArrowheads="1"/>
              </p:cNvSpPr>
              <p:nvPr/>
            </p:nvSpPr>
            <p:spPr bwMode="auto">
              <a:xfrm>
                <a:off x="1737" y="3922"/>
                <a:ext cx="689" cy="52"/>
              </a:xfrm>
              <a:prstGeom prst="cube">
                <a:avLst>
                  <a:gd name="adj" fmla="val 36694"/>
                </a:avLst>
              </a:prstGeom>
              <a:solidFill>
                <a:srgbClr val="EAEAEA"/>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8690" name="Line 19">
                <a:extLst>
                  <a:ext uri="{FF2B5EF4-FFF2-40B4-BE49-F238E27FC236}">
                    <a16:creationId xmlns:a16="http://schemas.microsoft.com/office/drawing/2014/main" id="{FDD13AF9-D6E8-41B5-870B-9A27A0D59712}"/>
                  </a:ext>
                </a:extLst>
              </p:cNvPr>
              <p:cNvSpPr>
                <a:spLocks noChangeShapeType="1"/>
              </p:cNvSpPr>
              <p:nvPr/>
            </p:nvSpPr>
            <p:spPr bwMode="auto">
              <a:xfrm rot="-254994">
                <a:off x="1872" y="3724"/>
                <a:ext cx="432" cy="1"/>
              </a:xfrm>
              <a:prstGeom prst="line">
                <a:avLst/>
              </a:prstGeom>
              <a:noFill/>
              <a:ln w="2540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28691" name="AutoShape 20">
                <a:extLst>
                  <a:ext uri="{FF2B5EF4-FFF2-40B4-BE49-F238E27FC236}">
                    <a16:creationId xmlns:a16="http://schemas.microsoft.com/office/drawing/2014/main" id="{07DFDA4B-2EB9-448D-A38B-AC3463748C8B}"/>
                  </a:ext>
                </a:extLst>
              </p:cNvPr>
              <p:cNvSpPr>
                <a:spLocks noChangeArrowheads="1"/>
              </p:cNvSpPr>
              <p:nvPr/>
            </p:nvSpPr>
            <p:spPr bwMode="auto">
              <a:xfrm>
                <a:off x="1857" y="3555"/>
                <a:ext cx="85" cy="80"/>
              </a:xfrm>
              <a:prstGeom prst="downArrow">
                <a:avLst>
                  <a:gd name="adj1" fmla="val 55000"/>
                  <a:gd name="adj2" fmla="val 32111"/>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28683" name="Rectangle 21">
              <a:extLst>
                <a:ext uri="{FF2B5EF4-FFF2-40B4-BE49-F238E27FC236}">
                  <a16:creationId xmlns:a16="http://schemas.microsoft.com/office/drawing/2014/main" id="{33DA89CA-FC27-4F66-8E0B-4EC0806A840B}"/>
                </a:ext>
              </a:extLst>
            </p:cNvPr>
            <p:cNvSpPr>
              <a:spLocks noChangeArrowheads="1"/>
            </p:cNvSpPr>
            <p:nvPr/>
          </p:nvSpPr>
          <p:spPr bwMode="auto">
            <a:xfrm>
              <a:off x="618" y="3292"/>
              <a:ext cx="3239" cy="1869"/>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pic>
        <p:nvPicPr>
          <p:cNvPr id="28681" name="Picture 22" descr="C:\My Documents\KineticEnergy.jpg">
            <a:extLst>
              <a:ext uri="{FF2B5EF4-FFF2-40B4-BE49-F238E27FC236}">
                <a16:creationId xmlns:a16="http://schemas.microsoft.com/office/drawing/2014/main" id="{8BBA50C0-E9A4-4CD4-B228-26EC1AFFA6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4575" y="1371600"/>
            <a:ext cx="4948238" cy="2884488"/>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4" name="AutoShape 16">
            <a:extLst>
              <a:ext uri="{FF2B5EF4-FFF2-40B4-BE49-F238E27FC236}">
                <a16:creationId xmlns:a16="http://schemas.microsoft.com/office/drawing/2014/main" id="{9BF520DF-2D7E-4D68-9FB6-1FB25199CE1D}"/>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482">
            <a:extLst>
              <a:ext uri="{FF2B5EF4-FFF2-40B4-BE49-F238E27FC236}">
                <a16:creationId xmlns:a16="http://schemas.microsoft.com/office/drawing/2014/main" id="{91709696-3872-436B-9C32-0142ADEA8932}"/>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s-ES_tradnl" altLang="en-US" sz="2800" dirty="0" err="1"/>
              <a:t>Turn</a:t>
            </a:r>
            <a:r>
              <a:rPr lang="es-ES_tradnl" altLang="en-US" sz="2800" dirty="0"/>
              <a:t> off </a:t>
            </a:r>
            <a:r>
              <a:rPr lang="es-ES_tradnl" altLang="en-US" sz="2800" dirty="0" err="1"/>
              <a:t>or</a:t>
            </a:r>
            <a:r>
              <a:rPr lang="es-ES_tradnl" altLang="en-US" sz="2800" dirty="0"/>
              <a:t> </a:t>
            </a:r>
            <a:r>
              <a:rPr lang="es-ES_tradnl" altLang="en-US" sz="2800" dirty="0" err="1"/>
              <a:t>isolate</a:t>
            </a:r>
            <a:r>
              <a:rPr lang="en-US" altLang="en-US" sz="2800" dirty="0"/>
              <a:t>?</a:t>
            </a:r>
          </a:p>
        </p:txBody>
      </p:sp>
      <p:grpSp>
        <p:nvGrpSpPr>
          <p:cNvPr id="29700" name="Group 904">
            <a:extLst>
              <a:ext uri="{FF2B5EF4-FFF2-40B4-BE49-F238E27FC236}">
                <a16:creationId xmlns:a16="http://schemas.microsoft.com/office/drawing/2014/main" id="{D4585004-9EB2-4B4F-9E5A-5CE5D60A2A7B}"/>
              </a:ext>
            </a:extLst>
          </p:cNvPr>
          <p:cNvGrpSpPr>
            <a:grpSpLocks/>
          </p:cNvGrpSpPr>
          <p:nvPr/>
        </p:nvGrpSpPr>
        <p:grpSpPr bwMode="auto">
          <a:xfrm>
            <a:off x="604838" y="1366837"/>
            <a:ext cx="5445125" cy="3052763"/>
            <a:chOff x="480" y="1008"/>
            <a:chExt cx="3430" cy="1923"/>
          </a:xfrm>
        </p:grpSpPr>
        <p:sp>
          <p:nvSpPr>
            <p:cNvPr id="29865" name="AutoShape 371">
              <a:extLst>
                <a:ext uri="{FF2B5EF4-FFF2-40B4-BE49-F238E27FC236}">
                  <a16:creationId xmlns:a16="http://schemas.microsoft.com/office/drawing/2014/main" id="{553F150D-0F51-4133-B903-6DF268285677}"/>
                </a:ext>
              </a:extLst>
            </p:cNvPr>
            <p:cNvSpPr>
              <a:spLocks noChangeArrowheads="1"/>
            </p:cNvSpPr>
            <p:nvPr/>
          </p:nvSpPr>
          <p:spPr bwMode="auto">
            <a:xfrm>
              <a:off x="1743" y="1752"/>
              <a:ext cx="420" cy="372"/>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94 w 21600"/>
                <a:gd name="T13" fmla="*/ 5400 h 21600"/>
                <a:gd name="T14" fmla="*/ 18926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noFill/>
            <a:ln w="6350">
              <a:solidFill>
                <a:schemeClr val="tx1"/>
              </a:solidFill>
              <a:miter lim="800000"/>
              <a:headEnd/>
              <a:tailEnd/>
            </a:ln>
            <a:effectLst/>
            <a:extLst>
              <a:ext uri="{909E8E84-426E-40DD-AFC4-6F175D3DCCD1}">
                <a14:hiddenFill xmlns:a14="http://schemas.microsoft.com/office/drawing/2010/main">
                  <a:solidFill>
                    <a:srgbClr val="99CC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nvGrpSpPr>
            <p:cNvPr id="29866" name="Group 375">
              <a:extLst>
                <a:ext uri="{FF2B5EF4-FFF2-40B4-BE49-F238E27FC236}">
                  <a16:creationId xmlns:a16="http://schemas.microsoft.com/office/drawing/2014/main" id="{51FEF719-91E3-42D8-B19A-7C18AA32F400}"/>
                </a:ext>
              </a:extLst>
            </p:cNvPr>
            <p:cNvGrpSpPr>
              <a:grpSpLocks/>
            </p:cNvGrpSpPr>
            <p:nvPr/>
          </p:nvGrpSpPr>
          <p:grpSpPr bwMode="auto">
            <a:xfrm rot="633269">
              <a:off x="2678" y="1526"/>
              <a:ext cx="1232" cy="1405"/>
              <a:chOff x="1254" y="1355"/>
              <a:chExt cx="1490" cy="1341"/>
            </a:xfrm>
          </p:grpSpPr>
          <p:sp>
            <p:nvSpPr>
              <p:cNvPr id="29870" name="Freeform 376">
                <a:extLst>
                  <a:ext uri="{FF2B5EF4-FFF2-40B4-BE49-F238E27FC236}">
                    <a16:creationId xmlns:a16="http://schemas.microsoft.com/office/drawing/2014/main" id="{DDC1F84E-AC5E-4C98-8116-FB05FE1A30C3}"/>
                  </a:ext>
                </a:extLst>
              </p:cNvPr>
              <p:cNvSpPr>
                <a:spLocks/>
              </p:cNvSpPr>
              <p:nvPr/>
            </p:nvSpPr>
            <p:spPr bwMode="auto">
              <a:xfrm>
                <a:off x="1254" y="1355"/>
                <a:ext cx="903" cy="705"/>
              </a:xfrm>
              <a:custGeom>
                <a:avLst/>
                <a:gdLst>
                  <a:gd name="T0" fmla="*/ 0 w 1807"/>
                  <a:gd name="T1" fmla="*/ 8 h 1411"/>
                  <a:gd name="T2" fmla="*/ 3 w 1807"/>
                  <a:gd name="T3" fmla="*/ 0 h 1411"/>
                  <a:gd name="T4" fmla="*/ 10 w 1807"/>
                  <a:gd name="T5" fmla="*/ 2 h 1411"/>
                  <a:gd name="T6" fmla="*/ 10 w 1807"/>
                  <a:gd name="T7" fmla="*/ 0 h 1411"/>
                  <a:gd name="T8" fmla="*/ 18 w 1807"/>
                  <a:gd name="T9" fmla="*/ 4 h 1411"/>
                  <a:gd name="T10" fmla="*/ 19 w 1807"/>
                  <a:gd name="T11" fmla="*/ 2 h 1411"/>
                  <a:gd name="T12" fmla="*/ 28 w 1807"/>
                  <a:gd name="T13" fmla="*/ 9 h 1411"/>
                  <a:gd name="T14" fmla="*/ 20 w 1807"/>
                  <a:gd name="T15" fmla="*/ 5 h 1411"/>
                  <a:gd name="T16" fmla="*/ 21 w 1807"/>
                  <a:gd name="T17" fmla="*/ 8 h 1411"/>
                  <a:gd name="T18" fmla="*/ 13 w 1807"/>
                  <a:gd name="T19" fmla="*/ 3 h 1411"/>
                  <a:gd name="T20" fmla="*/ 13 w 1807"/>
                  <a:gd name="T21" fmla="*/ 5 h 1411"/>
                  <a:gd name="T22" fmla="*/ 5 w 1807"/>
                  <a:gd name="T23" fmla="*/ 3 h 1411"/>
                  <a:gd name="T24" fmla="*/ 11 w 1807"/>
                  <a:gd name="T25" fmla="*/ 9 h 1411"/>
                  <a:gd name="T26" fmla="*/ 11 w 1807"/>
                  <a:gd name="T27" fmla="*/ 7 h 1411"/>
                  <a:gd name="T28" fmla="*/ 19 w 1807"/>
                  <a:gd name="T29" fmla="*/ 12 h 1411"/>
                  <a:gd name="T30" fmla="*/ 13 w 1807"/>
                  <a:gd name="T31" fmla="*/ 10 h 1411"/>
                  <a:gd name="T32" fmla="*/ 12 w 1807"/>
                  <a:gd name="T33" fmla="*/ 12 h 1411"/>
                  <a:gd name="T34" fmla="*/ 3 w 1807"/>
                  <a:gd name="T35" fmla="*/ 7 h 1411"/>
                  <a:gd name="T36" fmla="*/ 7 w 1807"/>
                  <a:gd name="T37" fmla="*/ 13 h 1411"/>
                  <a:gd name="T38" fmla="*/ 7 w 1807"/>
                  <a:gd name="T39" fmla="*/ 12 h 1411"/>
                  <a:gd name="T40" fmla="*/ 10 w 1807"/>
                  <a:gd name="T41" fmla="*/ 17 h 1411"/>
                  <a:gd name="T42" fmla="*/ 11 w 1807"/>
                  <a:gd name="T43" fmla="*/ 15 h 1411"/>
                  <a:gd name="T44" fmla="*/ 14 w 1807"/>
                  <a:gd name="T45" fmla="*/ 22 h 1411"/>
                  <a:gd name="T46" fmla="*/ 11 w 1807"/>
                  <a:gd name="T47" fmla="*/ 19 h 1411"/>
                  <a:gd name="T48" fmla="*/ 11 w 1807"/>
                  <a:gd name="T49" fmla="*/ 21 h 1411"/>
                  <a:gd name="T50" fmla="*/ 8 w 1807"/>
                  <a:gd name="T51" fmla="*/ 15 h 1411"/>
                  <a:gd name="T52" fmla="*/ 7 w 1807"/>
                  <a:gd name="T53" fmla="*/ 18 h 1411"/>
                  <a:gd name="T54" fmla="*/ 3 w 1807"/>
                  <a:gd name="T55" fmla="*/ 10 h 1411"/>
                  <a:gd name="T56" fmla="*/ 2 w 1807"/>
                  <a:gd name="T57" fmla="*/ 12 h 1411"/>
                  <a:gd name="T58" fmla="*/ 0 w 1807"/>
                  <a:gd name="T59" fmla="*/ 8 h 141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807" h="1411">
                    <a:moveTo>
                      <a:pt x="0" y="575"/>
                    </a:moveTo>
                    <a:lnTo>
                      <a:pt x="226" y="32"/>
                    </a:lnTo>
                    <a:lnTo>
                      <a:pt x="671" y="152"/>
                    </a:lnTo>
                    <a:lnTo>
                      <a:pt x="647" y="0"/>
                    </a:lnTo>
                    <a:lnTo>
                      <a:pt x="1214" y="278"/>
                    </a:lnTo>
                    <a:lnTo>
                      <a:pt x="1216" y="148"/>
                    </a:lnTo>
                    <a:lnTo>
                      <a:pt x="1807" y="593"/>
                    </a:lnTo>
                    <a:lnTo>
                      <a:pt x="1332" y="327"/>
                    </a:lnTo>
                    <a:lnTo>
                      <a:pt x="1362" y="512"/>
                    </a:lnTo>
                    <a:lnTo>
                      <a:pt x="860" y="238"/>
                    </a:lnTo>
                    <a:lnTo>
                      <a:pt x="872" y="354"/>
                    </a:lnTo>
                    <a:lnTo>
                      <a:pt x="352" y="219"/>
                    </a:lnTo>
                    <a:lnTo>
                      <a:pt x="712" y="581"/>
                    </a:lnTo>
                    <a:lnTo>
                      <a:pt x="722" y="449"/>
                    </a:lnTo>
                    <a:lnTo>
                      <a:pt x="1252" y="799"/>
                    </a:lnTo>
                    <a:lnTo>
                      <a:pt x="876" y="669"/>
                    </a:lnTo>
                    <a:lnTo>
                      <a:pt x="811" y="778"/>
                    </a:lnTo>
                    <a:lnTo>
                      <a:pt x="215" y="461"/>
                    </a:lnTo>
                    <a:lnTo>
                      <a:pt x="472" y="890"/>
                    </a:lnTo>
                    <a:lnTo>
                      <a:pt x="496" y="768"/>
                    </a:lnTo>
                    <a:lnTo>
                      <a:pt x="679" y="1126"/>
                    </a:lnTo>
                    <a:lnTo>
                      <a:pt x="744" y="984"/>
                    </a:lnTo>
                    <a:lnTo>
                      <a:pt x="903" y="1411"/>
                    </a:lnTo>
                    <a:lnTo>
                      <a:pt x="764" y="1218"/>
                    </a:lnTo>
                    <a:lnTo>
                      <a:pt x="716" y="1348"/>
                    </a:lnTo>
                    <a:lnTo>
                      <a:pt x="531" y="1018"/>
                    </a:lnTo>
                    <a:lnTo>
                      <a:pt x="472" y="1195"/>
                    </a:lnTo>
                    <a:lnTo>
                      <a:pt x="209" y="691"/>
                    </a:lnTo>
                    <a:lnTo>
                      <a:pt x="179" y="823"/>
                    </a:lnTo>
                    <a:lnTo>
                      <a:pt x="0" y="5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71" name="Freeform 377">
                <a:extLst>
                  <a:ext uri="{FF2B5EF4-FFF2-40B4-BE49-F238E27FC236}">
                    <a16:creationId xmlns:a16="http://schemas.microsoft.com/office/drawing/2014/main" id="{C1C374B6-96F0-404B-8ADC-E0EC8A33F9F6}"/>
                  </a:ext>
                </a:extLst>
              </p:cNvPr>
              <p:cNvSpPr>
                <a:spLocks/>
              </p:cNvSpPr>
              <p:nvPr/>
            </p:nvSpPr>
            <p:spPr bwMode="auto">
              <a:xfrm>
                <a:off x="1561" y="1446"/>
                <a:ext cx="1183" cy="1250"/>
              </a:xfrm>
              <a:custGeom>
                <a:avLst/>
                <a:gdLst>
                  <a:gd name="T0" fmla="*/ 31 w 2366"/>
                  <a:gd name="T1" fmla="*/ 8 h 2500"/>
                  <a:gd name="T2" fmla="*/ 30 w 2366"/>
                  <a:gd name="T3" fmla="*/ 6 h 2500"/>
                  <a:gd name="T4" fmla="*/ 31 w 2366"/>
                  <a:gd name="T5" fmla="*/ 6 h 2500"/>
                  <a:gd name="T6" fmla="*/ 32 w 2366"/>
                  <a:gd name="T7" fmla="*/ 5 h 2500"/>
                  <a:gd name="T8" fmla="*/ 32 w 2366"/>
                  <a:gd name="T9" fmla="*/ 4 h 2500"/>
                  <a:gd name="T10" fmla="*/ 32 w 2366"/>
                  <a:gd name="T11" fmla="*/ 3 h 2500"/>
                  <a:gd name="T12" fmla="*/ 32 w 2366"/>
                  <a:gd name="T13" fmla="*/ 1 h 2500"/>
                  <a:gd name="T14" fmla="*/ 31 w 2366"/>
                  <a:gd name="T15" fmla="*/ 1 h 2500"/>
                  <a:gd name="T16" fmla="*/ 30 w 2366"/>
                  <a:gd name="T17" fmla="*/ 1 h 2500"/>
                  <a:gd name="T18" fmla="*/ 30 w 2366"/>
                  <a:gd name="T19" fmla="*/ 1 h 2500"/>
                  <a:gd name="T20" fmla="*/ 29 w 2366"/>
                  <a:gd name="T21" fmla="*/ 1 h 2500"/>
                  <a:gd name="T22" fmla="*/ 28 w 2366"/>
                  <a:gd name="T23" fmla="*/ 1 h 2500"/>
                  <a:gd name="T24" fmla="*/ 24 w 2366"/>
                  <a:gd name="T25" fmla="*/ 3 h 2500"/>
                  <a:gd name="T26" fmla="*/ 16 w 2366"/>
                  <a:gd name="T27" fmla="*/ 10 h 2500"/>
                  <a:gd name="T28" fmla="*/ 7 w 2366"/>
                  <a:gd name="T29" fmla="*/ 13 h 2500"/>
                  <a:gd name="T30" fmla="*/ 6 w 2366"/>
                  <a:gd name="T31" fmla="*/ 14 h 2500"/>
                  <a:gd name="T32" fmla="*/ 5 w 2366"/>
                  <a:gd name="T33" fmla="*/ 16 h 2500"/>
                  <a:gd name="T34" fmla="*/ 6 w 2366"/>
                  <a:gd name="T35" fmla="*/ 17 h 2500"/>
                  <a:gd name="T36" fmla="*/ 6 w 2366"/>
                  <a:gd name="T37" fmla="*/ 17 h 2500"/>
                  <a:gd name="T38" fmla="*/ 6 w 2366"/>
                  <a:gd name="T39" fmla="*/ 16 h 2500"/>
                  <a:gd name="T40" fmla="*/ 6 w 2366"/>
                  <a:gd name="T41" fmla="*/ 16 h 2500"/>
                  <a:gd name="T42" fmla="*/ 7 w 2366"/>
                  <a:gd name="T43" fmla="*/ 16 h 2500"/>
                  <a:gd name="T44" fmla="*/ 8 w 2366"/>
                  <a:gd name="T45" fmla="*/ 15 h 2500"/>
                  <a:gd name="T46" fmla="*/ 9 w 2366"/>
                  <a:gd name="T47" fmla="*/ 14 h 2500"/>
                  <a:gd name="T48" fmla="*/ 17 w 2366"/>
                  <a:gd name="T49" fmla="*/ 13 h 2500"/>
                  <a:gd name="T50" fmla="*/ 7 w 2366"/>
                  <a:gd name="T51" fmla="*/ 22 h 2500"/>
                  <a:gd name="T52" fmla="*/ 6 w 2366"/>
                  <a:gd name="T53" fmla="*/ 23 h 2500"/>
                  <a:gd name="T54" fmla="*/ 1 w 2366"/>
                  <a:gd name="T55" fmla="*/ 34 h 2500"/>
                  <a:gd name="T56" fmla="*/ 1 w 2366"/>
                  <a:gd name="T57" fmla="*/ 35 h 2500"/>
                  <a:gd name="T58" fmla="*/ 2 w 2366"/>
                  <a:gd name="T59" fmla="*/ 36 h 2500"/>
                  <a:gd name="T60" fmla="*/ 3 w 2366"/>
                  <a:gd name="T61" fmla="*/ 37 h 2500"/>
                  <a:gd name="T62" fmla="*/ 5 w 2366"/>
                  <a:gd name="T63" fmla="*/ 38 h 2500"/>
                  <a:gd name="T64" fmla="*/ 13 w 2366"/>
                  <a:gd name="T65" fmla="*/ 23 h 2500"/>
                  <a:gd name="T66" fmla="*/ 12 w 2366"/>
                  <a:gd name="T67" fmla="*/ 28 h 2500"/>
                  <a:gd name="T68" fmla="*/ 13 w 2366"/>
                  <a:gd name="T69" fmla="*/ 31 h 2500"/>
                  <a:gd name="T70" fmla="*/ 15 w 2366"/>
                  <a:gd name="T71" fmla="*/ 37 h 2500"/>
                  <a:gd name="T72" fmla="*/ 14 w 2366"/>
                  <a:gd name="T73" fmla="*/ 37 h 2500"/>
                  <a:gd name="T74" fmla="*/ 13 w 2366"/>
                  <a:gd name="T75" fmla="*/ 39 h 2500"/>
                  <a:gd name="T76" fmla="*/ 13 w 2366"/>
                  <a:gd name="T77" fmla="*/ 40 h 2500"/>
                  <a:gd name="T78" fmla="*/ 14 w 2366"/>
                  <a:gd name="T79" fmla="*/ 39 h 2500"/>
                  <a:gd name="T80" fmla="*/ 15 w 2366"/>
                  <a:gd name="T81" fmla="*/ 39 h 2500"/>
                  <a:gd name="T82" fmla="*/ 17 w 2366"/>
                  <a:gd name="T83" fmla="*/ 38 h 2500"/>
                  <a:gd name="T84" fmla="*/ 18 w 2366"/>
                  <a:gd name="T85" fmla="*/ 37 h 2500"/>
                  <a:gd name="T86" fmla="*/ 19 w 2366"/>
                  <a:gd name="T87" fmla="*/ 37 h 2500"/>
                  <a:gd name="T88" fmla="*/ 17 w 2366"/>
                  <a:gd name="T89" fmla="*/ 24 h 2500"/>
                  <a:gd name="T90" fmla="*/ 18 w 2366"/>
                  <a:gd name="T91" fmla="*/ 23 h 2500"/>
                  <a:gd name="T92" fmla="*/ 20 w 2366"/>
                  <a:gd name="T93" fmla="*/ 21 h 2500"/>
                  <a:gd name="T94" fmla="*/ 22 w 2366"/>
                  <a:gd name="T95" fmla="*/ 18 h 2500"/>
                  <a:gd name="T96" fmla="*/ 23 w 2366"/>
                  <a:gd name="T97" fmla="*/ 18 h 2500"/>
                  <a:gd name="T98" fmla="*/ 24 w 2366"/>
                  <a:gd name="T99" fmla="*/ 17 h 2500"/>
                  <a:gd name="T100" fmla="*/ 25 w 2366"/>
                  <a:gd name="T101" fmla="*/ 16 h 2500"/>
                  <a:gd name="T102" fmla="*/ 26 w 2366"/>
                  <a:gd name="T103" fmla="*/ 15 h 2500"/>
                  <a:gd name="T104" fmla="*/ 27 w 2366"/>
                  <a:gd name="T105" fmla="*/ 13 h 2500"/>
                  <a:gd name="T106" fmla="*/ 28 w 2366"/>
                  <a:gd name="T107" fmla="*/ 12 h 2500"/>
                  <a:gd name="T108" fmla="*/ 29 w 2366"/>
                  <a:gd name="T109" fmla="*/ 11 h 2500"/>
                  <a:gd name="T110" fmla="*/ 35 w 2366"/>
                  <a:gd name="T111" fmla="*/ 19 h 2500"/>
                  <a:gd name="T112" fmla="*/ 35 w 2366"/>
                  <a:gd name="T113" fmla="*/ 20 h 2500"/>
                  <a:gd name="T114" fmla="*/ 34 w 2366"/>
                  <a:gd name="T115" fmla="*/ 21 h 2500"/>
                  <a:gd name="T116" fmla="*/ 34 w 2366"/>
                  <a:gd name="T117" fmla="*/ 21 h 2500"/>
                  <a:gd name="T118" fmla="*/ 35 w 2366"/>
                  <a:gd name="T119" fmla="*/ 21 h 2500"/>
                  <a:gd name="T120" fmla="*/ 37 w 2366"/>
                  <a:gd name="T121" fmla="*/ 21 h 2500"/>
                  <a:gd name="T122" fmla="*/ 37 w 2366"/>
                  <a:gd name="T123" fmla="*/ 20 h 2500"/>
                  <a:gd name="T124" fmla="*/ 37 w 2366"/>
                  <a:gd name="T125" fmla="*/ 18 h 25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366" h="2500">
                    <a:moveTo>
                      <a:pt x="2338" y="1092"/>
                    </a:moveTo>
                    <a:lnTo>
                      <a:pt x="2356" y="953"/>
                    </a:lnTo>
                    <a:lnTo>
                      <a:pt x="2307" y="770"/>
                    </a:lnTo>
                    <a:lnTo>
                      <a:pt x="2181" y="624"/>
                    </a:lnTo>
                    <a:lnTo>
                      <a:pt x="1976" y="504"/>
                    </a:lnTo>
                    <a:lnTo>
                      <a:pt x="1897" y="431"/>
                    </a:lnTo>
                    <a:lnTo>
                      <a:pt x="1807" y="402"/>
                    </a:lnTo>
                    <a:lnTo>
                      <a:pt x="1872" y="368"/>
                    </a:lnTo>
                    <a:lnTo>
                      <a:pt x="1879" y="368"/>
                    </a:lnTo>
                    <a:lnTo>
                      <a:pt x="1889" y="368"/>
                    </a:lnTo>
                    <a:lnTo>
                      <a:pt x="1901" y="366"/>
                    </a:lnTo>
                    <a:lnTo>
                      <a:pt x="1911" y="366"/>
                    </a:lnTo>
                    <a:lnTo>
                      <a:pt x="1923" y="364"/>
                    </a:lnTo>
                    <a:lnTo>
                      <a:pt x="1933" y="362"/>
                    </a:lnTo>
                    <a:lnTo>
                      <a:pt x="1942" y="358"/>
                    </a:lnTo>
                    <a:lnTo>
                      <a:pt x="1952" y="352"/>
                    </a:lnTo>
                    <a:lnTo>
                      <a:pt x="1968" y="341"/>
                    </a:lnTo>
                    <a:lnTo>
                      <a:pt x="1980" y="323"/>
                    </a:lnTo>
                    <a:lnTo>
                      <a:pt x="1990" y="303"/>
                    </a:lnTo>
                    <a:lnTo>
                      <a:pt x="2000" y="284"/>
                    </a:lnTo>
                    <a:lnTo>
                      <a:pt x="2005" y="270"/>
                    </a:lnTo>
                    <a:lnTo>
                      <a:pt x="2009" y="254"/>
                    </a:lnTo>
                    <a:lnTo>
                      <a:pt x="2009" y="236"/>
                    </a:lnTo>
                    <a:lnTo>
                      <a:pt x="2011" y="219"/>
                    </a:lnTo>
                    <a:lnTo>
                      <a:pt x="2017" y="211"/>
                    </a:lnTo>
                    <a:lnTo>
                      <a:pt x="2023" y="201"/>
                    </a:lnTo>
                    <a:lnTo>
                      <a:pt x="2027" y="191"/>
                    </a:lnTo>
                    <a:lnTo>
                      <a:pt x="2027" y="181"/>
                    </a:lnTo>
                    <a:lnTo>
                      <a:pt x="2033" y="160"/>
                    </a:lnTo>
                    <a:lnTo>
                      <a:pt x="2039" y="140"/>
                    </a:lnTo>
                    <a:lnTo>
                      <a:pt x="2041" y="118"/>
                    </a:lnTo>
                    <a:lnTo>
                      <a:pt x="2035" y="99"/>
                    </a:lnTo>
                    <a:lnTo>
                      <a:pt x="2025" y="79"/>
                    </a:lnTo>
                    <a:lnTo>
                      <a:pt x="2013" y="57"/>
                    </a:lnTo>
                    <a:lnTo>
                      <a:pt x="2000" y="36"/>
                    </a:lnTo>
                    <a:lnTo>
                      <a:pt x="1984" y="16"/>
                    </a:lnTo>
                    <a:lnTo>
                      <a:pt x="1978" y="10"/>
                    </a:lnTo>
                    <a:lnTo>
                      <a:pt x="1970" y="6"/>
                    </a:lnTo>
                    <a:lnTo>
                      <a:pt x="1962" y="4"/>
                    </a:lnTo>
                    <a:lnTo>
                      <a:pt x="1952" y="2"/>
                    </a:lnTo>
                    <a:lnTo>
                      <a:pt x="1944" y="0"/>
                    </a:lnTo>
                    <a:lnTo>
                      <a:pt x="1937" y="2"/>
                    </a:lnTo>
                    <a:lnTo>
                      <a:pt x="1929" y="2"/>
                    </a:lnTo>
                    <a:lnTo>
                      <a:pt x="1921" y="4"/>
                    </a:lnTo>
                    <a:lnTo>
                      <a:pt x="1915" y="6"/>
                    </a:lnTo>
                    <a:lnTo>
                      <a:pt x="1911" y="14"/>
                    </a:lnTo>
                    <a:lnTo>
                      <a:pt x="1907" y="24"/>
                    </a:lnTo>
                    <a:lnTo>
                      <a:pt x="1901" y="34"/>
                    </a:lnTo>
                    <a:lnTo>
                      <a:pt x="1893" y="36"/>
                    </a:lnTo>
                    <a:lnTo>
                      <a:pt x="1883" y="40"/>
                    </a:lnTo>
                    <a:lnTo>
                      <a:pt x="1872" y="42"/>
                    </a:lnTo>
                    <a:lnTo>
                      <a:pt x="1860" y="43"/>
                    </a:lnTo>
                    <a:lnTo>
                      <a:pt x="1848" y="45"/>
                    </a:lnTo>
                    <a:lnTo>
                      <a:pt x="1836" y="47"/>
                    </a:lnTo>
                    <a:lnTo>
                      <a:pt x="1826" y="49"/>
                    </a:lnTo>
                    <a:lnTo>
                      <a:pt x="1816" y="49"/>
                    </a:lnTo>
                    <a:lnTo>
                      <a:pt x="1803" y="49"/>
                    </a:lnTo>
                    <a:lnTo>
                      <a:pt x="1789" y="42"/>
                    </a:lnTo>
                    <a:lnTo>
                      <a:pt x="1775" y="34"/>
                    </a:lnTo>
                    <a:lnTo>
                      <a:pt x="1761" y="28"/>
                    </a:lnTo>
                    <a:lnTo>
                      <a:pt x="1675" y="18"/>
                    </a:lnTo>
                    <a:lnTo>
                      <a:pt x="1685" y="55"/>
                    </a:lnTo>
                    <a:lnTo>
                      <a:pt x="1645" y="73"/>
                    </a:lnTo>
                    <a:lnTo>
                      <a:pt x="1580" y="81"/>
                    </a:lnTo>
                    <a:lnTo>
                      <a:pt x="1508" y="134"/>
                    </a:lnTo>
                    <a:lnTo>
                      <a:pt x="1529" y="225"/>
                    </a:lnTo>
                    <a:lnTo>
                      <a:pt x="1466" y="270"/>
                    </a:lnTo>
                    <a:lnTo>
                      <a:pt x="1358" y="297"/>
                    </a:lnTo>
                    <a:lnTo>
                      <a:pt x="1246" y="364"/>
                    </a:lnTo>
                    <a:lnTo>
                      <a:pt x="1008" y="602"/>
                    </a:lnTo>
                    <a:lnTo>
                      <a:pt x="923" y="659"/>
                    </a:lnTo>
                    <a:lnTo>
                      <a:pt x="531" y="756"/>
                    </a:lnTo>
                    <a:lnTo>
                      <a:pt x="461" y="791"/>
                    </a:lnTo>
                    <a:lnTo>
                      <a:pt x="445" y="799"/>
                    </a:lnTo>
                    <a:lnTo>
                      <a:pt x="427" y="809"/>
                    </a:lnTo>
                    <a:lnTo>
                      <a:pt x="409" y="819"/>
                    </a:lnTo>
                    <a:lnTo>
                      <a:pt x="394" y="831"/>
                    </a:lnTo>
                    <a:lnTo>
                      <a:pt x="378" y="842"/>
                    </a:lnTo>
                    <a:lnTo>
                      <a:pt x="364" y="854"/>
                    </a:lnTo>
                    <a:lnTo>
                      <a:pt x="350" y="868"/>
                    </a:lnTo>
                    <a:lnTo>
                      <a:pt x="340" y="882"/>
                    </a:lnTo>
                    <a:lnTo>
                      <a:pt x="321" y="909"/>
                    </a:lnTo>
                    <a:lnTo>
                      <a:pt x="309" y="941"/>
                    </a:lnTo>
                    <a:lnTo>
                      <a:pt x="301" y="974"/>
                    </a:lnTo>
                    <a:lnTo>
                      <a:pt x="301" y="1006"/>
                    </a:lnTo>
                    <a:lnTo>
                      <a:pt x="305" y="1024"/>
                    </a:lnTo>
                    <a:lnTo>
                      <a:pt x="315" y="1035"/>
                    </a:lnTo>
                    <a:lnTo>
                      <a:pt x="325" y="1049"/>
                    </a:lnTo>
                    <a:lnTo>
                      <a:pt x="333" y="1061"/>
                    </a:lnTo>
                    <a:lnTo>
                      <a:pt x="340" y="1061"/>
                    </a:lnTo>
                    <a:lnTo>
                      <a:pt x="350" y="1061"/>
                    </a:lnTo>
                    <a:lnTo>
                      <a:pt x="358" y="1063"/>
                    </a:lnTo>
                    <a:lnTo>
                      <a:pt x="368" y="1063"/>
                    </a:lnTo>
                    <a:lnTo>
                      <a:pt x="376" y="1061"/>
                    </a:lnTo>
                    <a:lnTo>
                      <a:pt x="382" y="1061"/>
                    </a:lnTo>
                    <a:lnTo>
                      <a:pt x="388" y="1057"/>
                    </a:lnTo>
                    <a:lnTo>
                      <a:pt x="392" y="1053"/>
                    </a:lnTo>
                    <a:lnTo>
                      <a:pt x="388" y="1043"/>
                    </a:lnTo>
                    <a:lnTo>
                      <a:pt x="374" y="1031"/>
                    </a:lnTo>
                    <a:lnTo>
                      <a:pt x="360" y="1020"/>
                    </a:lnTo>
                    <a:lnTo>
                      <a:pt x="356" y="1008"/>
                    </a:lnTo>
                    <a:lnTo>
                      <a:pt x="360" y="998"/>
                    </a:lnTo>
                    <a:lnTo>
                      <a:pt x="366" y="986"/>
                    </a:lnTo>
                    <a:lnTo>
                      <a:pt x="374" y="976"/>
                    </a:lnTo>
                    <a:lnTo>
                      <a:pt x="382" y="966"/>
                    </a:lnTo>
                    <a:lnTo>
                      <a:pt x="390" y="959"/>
                    </a:lnTo>
                    <a:lnTo>
                      <a:pt x="401" y="953"/>
                    </a:lnTo>
                    <a:lnTo>
                      <a:pt x="411" y="949"/>
                    </a:lnTo>
                    <a:lnTo>
                      <a:pt x="421" y="949"/>
                    </a:lnTo>
                    <a:lnTo>
                      <a:pt x="427" y="963"/>
                    </a:lnTo>
                    <a:lnTo>
                      <a:pt x="425" y="986"/>
                    </a:lnTo>
                    <a:lnTo>
                      <a:pt x="425" y="1010"/>
                    </a:lnTo>
                    <a:lnTo>
                      <a:pt x="439" y="1018"/>
                    </a:lnTo>
                    <a:lnTo>
                      <a:pt x="462" y="970"/>
                    </a:lnTo>
                    <a:lnTo>
                      <a:pt x="466" y="951"/>
                    </a:lnTo>
                    <a:lnTo>
                      <a:pt x="468" y="933"/>
                    </a:lnTo>
                    <a:lnTo>
                      <a:pt x="470" y="917"/>
                    </a:lnTo>
                    <a:lnTo>
                      <a:pt x="474" y="902"/>
                    </a:lnTo>
                    <a:lnTo>
                      <a:pt x="522" y="864"/>
                    </a:lnTo>
                    <a:lnTo>
                      <a:pt x="539" y="886"/>
                    </a:lnTo>
                    <a:lnTo>
                      <a:pt x="884" y="858"/>
                    </a:lnTo>
                    <a:lnTo>
                      <a:pt x="1006" y="795"/>
                    </a:lnTo>
                    <a:lnTo>
                      <a:pt x="1017" y="795"/>
                    </a:lnTo>
                    <a:lnTo>
                      <a:pt x="1029" y="809"/>
                    </a:lnTo>
                    <a:lnTo>
                      <a:pt x="1039" y="825"/>
                    </a:lnTo>
                    <a:lnTo>
                      <a:pt x="1039" y="837"/>
                    </a:lnTo>
                    <a:lnTo>
                      <a:pt x="921" y="1037"/>
                    </a:lnTo>
                    <a:lnTo>
                      <a:pt x="421" y="1352"/>
                    </a:lnTo>
                    <a:lnTo>
                      <a:pt x="407" y="1362"/>
                    </a:lnTo>
                    <a:lnTo>
                      <a:pt x="396" y="1374"/>
                    </a:lnTo>
                    <a:lnTo>
                      <a:pt x="384" y="1388"/>
                    </a:lnTo>
                    <a:lnTo>
                      <a:pt x="374" y="1401"/>
                    </a:lnTo>
                    <a:lnTo>
                      <a:pt x="366" y="1417"/>
                    </a:lnTo>
                    <a:lnTo>
                      <a:pt x="360" y="1433"/>
                    </a:lnTo>
                    <a:lnTo>
                      <a:pt x="358" y="1449"/>
                    </a:lnTo>
                    <a:lnTo>
                      <a:pt x="356" y="1462"/>
                    </a:lnTo>
                    <a:lnTo>
                      <a:pt x="191" y="2128"/>
                    </a:lnTo>
                    <a:lnTo>
                      <a:pt x="41" y="2102"/>
                    </a:lnTo>
                    <a:lnTo>
                      <a:pt x="30" y="2104"/>
                    </a:lnTo>
                    <a:lnTo>
                      <a:pt x="18" y="2118"/>
                    </a:lnTo>
                    <a:lnTo>
                      <a:pt x="8" y="2137"/>
                    </a:lnTo>
                    <a:lnTo>
                      <a:pt x="0" y="2155"/>
                    </a:lnTo>
                    <a:lnTo>
                      <a:pt x="6" y="2177"/>
                    </a:lnTo>
                    <a:lnTo>
                      <a:pt x="14" y="2196"/>
                    </a:lnTo>
                    <a:lnTo>
                      <a:pt x="24" y="2218"/>
                    </a:lnTo>
                    <a:lnTo>
                      <a:pt x="37" y="2238"/>
                    </a:lnTo>
                    <a:lnTo>
                      <a:pt x="53" y="2256"/>
                    </a:lnTo>
                    <a:lnTo>
                      <a:pt x="69" y="2271"/>
                    </a:lnTo>
                    <a:lnTo>
                      <a:pt x="87" y="2285"/>
                    </a:lnTo>
                    <a:lnTo>
                      <a:pt x="104" y="2293"/>
                    </a:lnTo>
                    <a:lnTo>
                      <a:pt x="118" y="2297"/>
                    </a:lnTo>
                    <a:lnTo>
                      <a:pt x="132" y="2303"/>
                    </a:lnTo>
                    <a:lnTo>
                      <a:pt x="144" y="2307"/>
                    </a:lnTo>
                    <a:lnTo>
                      <a:pt x="157" y="2311"/>
                    </a:lnTo>
                    <a:lnTo>
                      <a:pt x="169" y="2315"/>
                    </a:lnTo>
                    <a:lnTo>
                      <a:pt x="181" y="2320"/>
                    </a:lnTo>
                    <a:lnTo>
                      <a:pt x="193" y="2324"/>
                    </a:lnTo>
                    <a:lnTo>
                      <a:pt x="205" y="2330"/>
                    </a:lnTo>
                    <a:lnTo>
                      <a:pt x="209" y="2372"/>
                    </a:lnTo>
                    <a:lnTo>
                      <a:pt x="295" y="2381"/>
                    </a:lnTo>
                    <a:lnTo>
                      <a:pt x="348" y="2350"/>
                    </a:lnTo>
                    <a:lnTo>
                      <a:pt x="372" y="2254"/>
                    </a:lnTo>
                    <a:lnTo>
                      <a:pt x="401" y="2256"/>
                    </a:lnTo>
                    <a:lnTo>
                      <a:pt x="620" y="1551"/>
                    </a:lnTo>
                    <a:lnTo>
                      <a:pt x="793" y="1423"/>
                    </a:lnTo>
                    <a:lnTo>
                      <a:pt x="705" y="1661"/>
                    </a:lnTo>
                    <a:lnTo>
                      <a:pt x="699" y="1689"/>
                    </a:lnTo>
                    <a:lnTo>
                      <a:pt x="701" y="1718"/>
                    </a:lnTo>
                    <a:lnTo>
                      <a:pt x="708" y="1748"/>
                    </a:lnTo>
                    <a:lnTo>
                      <a:pt x="716" y="1779"/>
                    </a:lnTo>
                    <a:lnTo>
                      <a:pt x="730" y="1811"/>
                    </a:lnTo>
                    <a:lnTo>
                      <a:pt x="744" y="1842"/>
                    </a:lnTo>
                    <a:lnTo>
                      <a:pt x="760" y="1876"/>
                    </a:lnTo>
                    <a:lnTo>
                      <a:pt x="775" y="1909"/>
                    </a:lnTo>
                    <a:lnTo>
                      <a:pt x="791" y="1943"/>
                    </a:lnTo>
                    <a:lnTo>
                      <a:pt x="807" y="1976"/>
                    </a:lnTo>
                    <a:lnTo>
                      <a:pt x="823" y="2011"/>
                    </a:lnTo>
                    <a:lnTo>
                      <a:pt x="836" y="2047"/>
                    </a:lnTo>
                    <a:lnTo>
                      <a:pt x="943" y="2311"/>
                    </a:lnTo>
                    <a:lnTo>
                      <a:pt x="935" y="2318"/>
                    </a:lnTo>
                    <a:lnTo>
                      <a:pt x="925" y="2324"/>
                    </a:lnTo>
                    <a:lnTo>
                      <a:pt x="917" y="2332"/>
                    </a:lnTo>
                    <a:lnTo>
                      <a:pt x="907" y="2340"/>
                    </a:lnTo>
                    <a:lnTo>
                      <a:pt x="899" y="2348"/>
                    </a:lnTo>
                    <a:lnTo>
                      <a:pt x="890" y="2354"/>
                    </a:lnTo>
                    <a:lnTo>
                      <a:pt x="880" y="2362"/>
                    </a:lnTo>
                    <a:lnTo>
                      <a:pt x="870" y="2368"/>
                    </a:lnTo>
                    <a:lnTo>
                      <a:pt x="842" y="2395"/>
                    </a:lnTo>
                    <a:lnTo>
                      <a:pt x="823" y="2419"/>
                    </a:lnTo>
                    <a:lnTo>
                      <a:pt x="809" y="2439"/>
                    </a:lnTo>
                    <a:lnTo>
                      <a:pt x="801" y="2454"/>
                    </a:lnTo>
                    <a:lnTo>
                      <a:pt x="799" y="2468"/>
                    </a:lnTo>
                    <a:lnTo>
                      <a:pt x="799" y="2480"/>
                    </a:lnTo>
                    <a:lnTo>
                      <a:pt x="801" y="2490"/>
                    </a:lnTo>
                    <a:lnTo>
                      <a:pt x="803" y="2498"/>
                    </a:lnTo>
                    <a:lnTo>
                      <a:pt x="815" y="2500"/>
                    </a:lnTo>
                    <a:lnTo>
                      <a:pt x="825" y="2500"/>
                    </a:lnTo>
                    <a:lnTo>
                      <a:pt x="834" y="2498"/>
                    </a:lnTo>
                    <a:lnTo>
                      <a:pt x="842" y="2496"/>
                    </a:lnTo>
                    <a:lnTo>
                      <a:pt x="850" y="2494"/>
                    </a:lnTo>
                    <a:lnTo>
                      <a:pt x="858" y="2492"/>
                    </a:lnTo>
                    <a:lnTo>
                      <a:pt x="866" y="2490"/>
                    </a:lnTo>
                    <a:lnTo>
                      <a:pt x="874" y="2488"/>
                    </a:lnTo>
                    <a:lnTo>
                      <a:pt x="897" y="2480"/>
                    </a:lnTo>
                    <a:lnTo>
                      <a:pt x="923" y="2470"/>
                    </a:lnTo>
                    <a:lnTo>
                      <a:pt x="949" y="2462"/>
                    </a:lnTo>
                    <a:lnTo>
                      <a:pt x="972" y="2452"/>
                    </a:lnTo>
                    <a:lnTo>
                      <a:pt x="996" y="2442"/>
                    </a:lnTo>
                    <a:lnTo>
                      <a:pt x="1019" y="2431"/>
                    </a:lnTo>
                    <a:lnTo>
                      <a:pt x="1041" y="2419"/>
                    </a:lnTo>
                    <a:lnTo>
                      <a:pt x="1063" y="2407"/>
                    </a:lnTo>
                    <a:lnTo>
                      <a:pt x="1075" y="2397"/>
                    </a:lnTo>
                    <a:lnTo>
                      <a:pt x="1086" y="2387"/>
                    </a:lnTo>
                    <a:lnTo>
                      <a:pt x="1094" y="2376"/>
                    </a:lnTo>
                    <a:lnTo>
                      <a:pt x="1104" y="2364"/>
                    </a:lnTo>
                    <a:lnTo>
                      <a:pt x="1112" y="2352"/>
                    </a:lnTo>
                    <a:lnTo>
                      <a:pt x="1120" y="2340"/>
                    </a:lnTo>
                    <a:lnTo>
                      <a:pt x="1130" y="2328"/>
                    </a:lnTo>
                    <a:lnTo>
                      <a:pt x="1139" y="2317"/>
                    </a:lnTo>
                    <a:lnTo>
                      <a:pt x="1157" y="2340"/>
                    </a:lnTo>
                    <a:lnTo>
                      <a:pt x="1258" y="2291"/>
                    </a:lnTo>
                    <a:lnTo>
                      <a:pt x="1224" y="2236"/>
                    </a:lnTo>
                    <a:lnTo>
                      <a:pt x="1246" y="2218"/>
                    </a:lnTo>
                    <a:lnTo>
                      <a:pt x="951" y="1655"/>
                    </a:lnTo>
                    <a:lnTo>
                      <a:pt x="1027" y="1516"/>
                    </a:lnTo>
                    <a:lnTo>
                      <a:pt x="1047" y="1500"/>
                    </a:lnTo>
                    <a:lnTo>
                      <a:pt x="1069" y="1484"/>
                    </a:lnTo>
                    <a:lnTo>
                      <a:pt x="1090" y="1470"/>
                    </a:lnTo>
                    <a:lnTo>
                      <a:pt x="1112" y="1455"/>
                    </a:lnTo>
                    <a:lnTo>
                      <a:pt x="1134" y="1441"/>
                    </a:lnTo>
                    <a:lnTo>
                      <a:pt x="1153" y="1425"/>
                    </a:lnTo>
                    <a:lnTo>
                      <a:pt x="1173" y="1409"/>
                    </a:lnTo>
                    <a:lnTo>
                      <a:pt x="1191" y="1390"/>
                    </a:lnTo>
                    <a:lnTo>
                      <a:pt x="1218" y="1358"/>
                    </a:lnTo>
                    <a:lnTo>
                      <a:pt x="1242" y="1325"/>
                    </a:lnTo>
                    <a:lnTo>
                      <a:pt x="1263" y="1289"/>
                    </a:lnTo>
                    <a:lnTo>
                      <a:pt x="1285" y="1252"/>
                    </a:lnTo>
                    <a:lnTo>
                      <a:pt x="1305" y="1214"/>
                    </a:lnTo>
                    <a:lnTo>
                      <a:pt x="1326" y="1179"/>
                    </a:lnTo>
                    <a:lnTo>
                      <a:pt x="1348" y="1144"/>
                    </a:lnTo>
                    <a:lnTo>
                      <a:pt x="1372" y="1110"/>
                    </a:lnTo>
                    <a:lnTo>
                      <a:pt x="1382" y="1104"/>
                    </a:lnTo>
                    <a:lnTo>
                      <a:pt x="1391" y="1098"/>
                    </a:lnTo>
                    <a:lnTo>
                      <a:pt x="1403" y="1094"/>
                    </a:lnTo>
                    <a:lnTo>
                      <a:pt x="1413" y="1090"/>
                    </a:lnTo>
                    <a:lnTo>
                      <a:pt x="1425" y="1087"/>
                    </a:lnTo>
                    <a:lnTo>
                      <a:pt x="1437" y="1083"/>
                    </a:lnTo>
                    <a:lnTo>
                      <a:pt x="1448" y="1077"/>
                    </a:lnTo>
                    <a:lnTo>
                      <a:pt x="1458" y="1073"/>
                    </a:lnTo>
                    <a:lnTo>
                      <a:pt x="1474" y="1061"/>
                    </a:lnTo>
                    <a:lnTo>
                      <a:pt x="1490" y="1051"/>
                    </a:lnTo>
                    <a:lnTo>
                      <a:pt x="1508" y="1039"/>
                    </a:lnTo>
                    <a:lnTo>
                      <a:pt x="1525" y="1029"/>
                    </a:lnTo>
                    <a:lnTo>
                      <a:pt x="1541" y="1018"/>
                    </a:lnTo>
                    <a:lnTo>
                      <a:pt x="1559" y="1008"/>
                    </a:lnTo>
                    <a:lnTo>
                      <a:pt x="1574" y="996"/>
                    </a:lnTo>
                    <a:lnTo>
                      <a:pt x="1590" y="984"/>
                    </a:lnTo>
                    <a:lnTo>
                      <a:pt x="1606" y="966"/>
                    </a:lnTo>
                    <a:lnTo>
                      <a:pt x="1620" y="947"/>
                    </a:lnTo>
                    <a:lnTo>
                      <a:pt x="1633" y="925"/>
                    </a:lnTo>
                    <a:lnTo>
                      <a:pt x="1647" y="902"/>
                    </a:lnTo>
                    <a:lnTo>
                      <a:pt x="1659" y="880"/>
                    </a:lnTo>
                    <a:lnTo>
                      <a:pt x="1671" y="856"/>
                    </a:lnTo>
                    <a:lnTo>
                      <a:pt x="1685" y="833"/>
                    </a:lnTo>
                    <a:lnTo>
                      <a:pt x="1696" y="809"/>
                    </a:lnTo>
                    <a:lnTo>
                      <a:pt x="1704" y="787"/>
                    </a:lnTo>
                    <a:lnTo>
                      <a:pt x="1708" y="766"/>
                    </a:lnTo>
                    <a:lnTo>
                      <a:pt x="1712" y="744"/>
                    </a:lnTo>
                    <a:lnTo>
                      <a:pt x="1724" y="724"/>
                    </a:lnTo>
                    <a:lnTo>
                      <a:pt x="1738" y="713"/>
                    </a:lnTo>
                    <a:lnTo>
                      <a:pt x="1752" y="699"/>
                    </a:lnTo>
                    <a:lnTo>
                      <a:pt x="1767" y="685"/>
                    </a:lnTo>
                    <a:lnTo>
                      <a:pt x="1785" y="671"/>
                    </a:lnTo>
                    <a:lnTo>
                      <a:pt x="1803" y="661"/>
                    </a:lnTo>
                    <a:lnTo>
                      <a:pt x="1820" y="656"/>
                    </a:lnTo>
                    <a:lnTo>
                      <a:pt x="1838" y="654"/>
                    </a:lnTo>
                    <a:lnTo>
                      <a:pt x="1854" y="659"/>
                    </a:lnTo>
                    <a:lnTo>
                      <a:pt x="2100" y="817"/>
                    </a:lnTo>
                    <a:lnTo>
                      <a:pt x="2236" y="1090"/>
                    </a:lnTo>
                    <a:lnTo>
                      <a:pt x="2196" y="1167"/>
                    </a:lnTo>
                    <a:lnTo>
                      <a:pt x="2210" y="1187"/>
                    </a:lnTo>
                    <a:lnTo>
                      <a:pt x="2226" y="1205"/>
                    </a:lnTo>
                    <a:lnTo>
                      <a:pt x="2238" y="1220"/>
                    </a:lnTo>
                    <a:lnTo>
                      <a:pt x="2240" y="1236"/>
                    </a:lnTo>
                    <a:lnTo>
                      <a:pt x="2232" y="1250"/>
                    </a:lnTo>
                    <a:lnTo>
                      <a:pt x="2218" y="1262"/>
                    </a:lnTo>
                    <a:lnTo>
                      <a:pt x="2202" y="1272"/>
                    </a:lnTo>
                    <a:lnTo>
                      <a:pt x="2184" y="1281"/>
                    </a:lnTo>
                    <a:lnTo>
                      <a:pt x="2169" y="1289"/>
                    </a:lnTo>
                    <a:lnTo>
                      <a:pt x="2155" y="1299"/>
                    </a:lnTo>
                    <a:lnTo>
                      <a:pt x="2145" y="1311"/>
                    </a:lnTo>
                    <a:lnTo>
                      <a:pt x="2141" y="1323"/>
                    </a:lnTo>
                    <a:lnTo>
                      <a:pt x="2149" y="1325"/>
                    </a:lnTo>
                    <a:lnTo>
                      <a:pt x="2159" y="1329"/>
                    </a:lnTo>
                    <a:lnTo>
                      <a:pt x="2167" y="1331"/>
                    </a:lnTo>
                    <a:lnTo>
                      <a:pt x="2175" y="1329"/>
                    </a:lnTo>
                    <a:lnTo>
                      <a:pt x="2188" y="1327"/>
                    </a:lnTo>
                    <a:lnTo>
                      <a:pt x="2204" y="1327"/>
                    </a:lnTo>
                    <a:lnTo>
                      <a:pt x="2220" y="1325"/>
                    </a:lnTo>
                    <a:lnTo>
                      <a:pt x="2236" y="1323"/>
                    </a:lnTo>
                    <a:lnTo>
                      <a:pt x="2251" y="1319"/>
                    </a:lnTo>
                    <a:lnTo>
                      <a:pt x="2265" y="1315"/>
                    </a:lnTo>
                    <a:lnTo>
                      <a:pt x="2281" y="1309"/>
                    </a:lnTo>
                    <a:lnTo>
                      <a:pt x="2293" y="1301"/>
                    </a:lnTo>
                    <a:lnTo>
                      <a:pt x="2305" y="1291"/>
                    </a:lnTo>
                    <a:lnTo>
                      <a:pt x="2316" y="1279"/>
                    </a:lnTo>
                    <a:lnTo>
                      <a:pt x="2328" y="1266"/>
                    </a:lnTo>
                    <a:lnTo>
                      <a:pt x="2338" y="1252"/>
                    </a:lnTo>
                    <a:lnTo>
                      <a:pt x="2348" y="1236"/>
                    </a:lnTo>
                    <a:lnTo>
                      <a:pt x="2356" y="1220"/>
                    </a:lnTo>
                    <a:lnTo>
                      <a:pt x="2362" y="1207"/>
                    </a:lnTo>
                    <a:lnTo>
                      <a:pt x="2366" y="1191"/>
                    </a:lnTo>
                    <a:lnTo>
                      <a:pt x="2362" y="1169"/>
                    </a:lnTo>
                    <a:lnTo>
                      <a:pt x="2352" y="1144"/>
                    </a:lnTo>
                    <a:lnTo>
                      <a:pt x="2344" y="1116"/>
                    </a:lnTo>
                    <a:lnTo>
                      <a:pt x="2338" y="10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867" name="Group 582">
              <a:extLst>
                <a:ext uri="{FF2B5EF4-FFF2-40B4-BE49-F238E27FC236}">
                  <a16:creationId xmlns:a16="http://schemas.microsoft.com/office/drawing/2014/main" id="{C05C7459-D759-4777-A00E-D9200C487B6B}"/>
                </a:ext>
              </a:extLst>
            </p:cNvPr>
            <p:cNvGrpSpPr>
              <a:grpSpLocks/>
            </p:cNvGrpSpPr>
            <p:nvPr/>
          </p:nvGrpSpPr>
          <p:grpSpPr bwMode="auto">
            <a:xfrm>
              <a:off x="480" y="1008"/>
              <a:ext cx="674" cy="1698"/>
              <a:chOff x="192" y="576"/>
              <a:chExt cx="896" cy="2256"/>
            </a:xfrm>
          </p:grpSpPr>
          <p:graphicFrame>
            <p:nvGraphicFramePr>
              <p:cNvPr id="29868" name="Object 583">
                <a:extLst>
                  <a:ext uri="{FF2B5EF4-FFF2-40B4-BE49-F238E27FC236}">
                    <a16:creationId xmlns:a16="http://schemas.microsoft.com/office/drawing/2014/main" id="{DE2F6A43-A758-4F53-94B3-19141BB9A2DE}"/>
                  </a:ext>
                </a:extLst>
              </p:cNvPr>
              <p:cNvGraphicFramePr>
                <a:graphicFrameLocks noChangeAspect="1"/>
              </p:cNvGraphicFramePr>
              <p:nvPr/>
            </p:nvGraphicFramePr>
            <p:xfrm>
              <a:off x="199" y="1104"/>
              <a:ext cx="889" cy="1077"/>
            </p:xfrm>
            <a:graphic>
              <a:graphicData uri="http://schemas.openxmlformats.org/presentationml/2006/ole">
                <mc:AlternateContent xmlns:mc="http://schemas.openxmlformats.org/markup-compatibility/2006">
                  <mc:Choice xmlns:v="urn:schemas-microsoft-com:vml" Requires="v">
                    <p:oleObj spid="_x0000_s29932" name="Clip" r:id="rId3" imgW="1571854" imgH="1904695" progId="MS_ClipArt_Gallery.2">
                      <p:embed/>
                    </p:oleObj>
                  </mc:Choice>
                  <mc:Fallback>
                    <p:oleObj name="Clip" r:id="rId3" imgW="1571854" imgH="1904695" progId="MS_ClipArt_Gallery.2">
                      <p:embed/>
                      <p:pic>
                        <p:nvPicPr>
                          <p:cNvPr id="0" name="Object 58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9" y="1104"/>
                            <a:ext cx="889" cy="10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869" name="Line 584">
                <a:extLst>
                  <a:ext uri="{FF2B5EF4-FFF2-40B4-BE49-F238E27FC236}">
                    <a16:creationId xmlns:a16="http://schemas.microsoft.com/office/drawing/2014/main" id="{22DA9220-2BD1-4BEF-AEED-AD8708381903}"/>
                  </a:ext>
                </a:extLst>
              </p:cNvPr>
              <p:cNvSpPr>
                <a:spLocks noChangeShapeType="1"/>
              </p:cNvSpPr>
              <p:nvPr/>
            </p:nvSpPr>
            <p:spPr bwMode="auto">
              <a:xfrm>
                <a:off x="192" y="576"/>
                <a:ext cx="0" cy="2256"/>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grpSp>
      <p:sp>
        <p:nvSpPr>
          <p:cNvPr id="29701" name="Text Box 905">
            <a:extLst>
              <a:ext uri="{FF2B5EF4-FFF2-40B4-BE49-F238E27FC236}">
                <a16:creationId xmlns:a16="http://schemas.microsoft.com/office/drawing/2014/main" id="{B39BC2F6-A22B-482A-A5F3-C821845135D2}"/>
              </a:ext>
            </a:extLst>
          </p:cNvPr>
          <p:cNvSpPr txBox="1">
            <a:spLocks noChangeArrowheads="1"/>
          </p:cNvSpPr>
          <p:nvPr/>
        </p:nvSpPr>
        <p:spPr bwMode="auto">
          <a:xfrm>
            <a:off x="609600" y="8201025"/>
            <a:ext cx="5562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sz="2800" dirty="0"/>
              <a:t>Always isolate energy sources</a:t>
            </a:r>
          </a:p>
        </p:txBody>
      </p:sp>
      <p:sp>
        <p:nvSpPr>
          <p:cNvPr id="29702" name="Rectangle 906">
            <a:extLst>
              <a:ext uri="{FF2B5EF4-FFF2-40B4-BE49-F238E27FC236}">
                <a16:creationId xmlns:a16="http://schemas.microsoft.com/office/drawing/2014/main" id="{A70393A4-1344-4B66-ACC4-C0A0B6AAB399}"/>
              </a:ext>
            </a:extLst>
          </p:cNvPr>
          <p:cNvSpPr>
            <a:spLocks noChangeArrowheads="1"/>
          </p:cNvSpPr>
          <p:nvPr/>
        </p:nvSpPr>
        <p:spPr bwMode="auto">
          <a:xfrm>
            <a:off x="414338" y="1295400"/>
            <a:ext cx="5900737" cy="3116262"/>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9703" name="Rectangle 907">
            <a:extLst>
              <a:ext uri="{FF2B5EF4-FFF2-40B4-BE49-F238E27FC236}">
                <a16:creationId xmlns:a16="http://schemas.microsoft.com/office/drawing/2014/main" id="{E566FF7E-74DD-49D9-AE36-8CA2DD599CAF}"/>
              </a:ext>
            </a:extLst>
          </p:cNvPr>
          <p:cNvSpPr>
            <a:spLocks noChangeArrowheads="1"/>
          </p:cNvSpPr>
          <p:nvPr/>
        </p:nvSpPr>
        <p:spPr bwMode="auto">
          <a:xfrm>
            <a:off x="461963" y="5068888"/>
            <a:ext cx="5943600" cy="3062287"/>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9704" name="Text Box 908">
            <a:extLst>
              <a:ext uri="{FF2B5EF4-FFF2-40B4-BE49-F238E27FC236}">
                <a16:creationId xmlns:a16="http://schemas.microsoft.com/office/drawing/2014/main" id="{60B5DB22-BF36-43AE-B6F7-2DB98D49CF7D}"/>
              </a:ext>
            </a:extLst>
          </p:cNvPr>
          <p:cNvSpPr txBox="1">
            <a:spLocks noChangeArrowheads="1"/>
          </p:cNvSpPr>
          <p:nvPr/>
        </p:nvSpPr>
        <p:spPr bwMode="auto">
          <a:xfrm>
            <a:off x="457200" y="4343400"/>
            <a:ext cx="586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s-ES_tradnl" altLang="en-US" sz="2400" dirty="0" err="1"/>
              <a:t>Using</a:t>
            </a:r>
            <a:r>
              <a:rPr lang="es-ES_tradnl" altLang="en-US" sz="2400" dirty="0"/>
              <a:t> s</a:t>
            </a:r>
            <a:r>
              <a:rPr lang="en-US" altLang="en-US" sz="2400" dirty="0"/>
              <a:t>witch only, energy can still kill</a:t>
            </a:r>
            <a:endParaRPr lang="en-US" altLang="en-US" sz="2800" dirty="0"/>
          </a:p>
        </p:txBody>
      </p:sp>
      <p:grpSp>
        <p:nvGrpSpPr>
          <p:cNvPr id="29705" name="Group 910">
            <a:extLst>
              <a:ext uri="{FF2B5EF4-FFF2-40B4-BE49-F238E27FC236}">
                <a16:creationId xmlns:a16="http://schemas.microsoft.com/office/drawing/2014/main" id="{5B488D1A-5F6F-46FE-9F59-6FC0FA65400B}"/>
              </a:ext>
            </a:extLst>
          </p:cNvPr>
          <p:cNvGrpSpPr>
            <a:grpSpLocks/>
          </p:cNvGrpSpPr>
          <p:nvPr/>
        </p:nvGrpSpPr>
        <p:grpSpPr bwMode="auto">
          <a:xfrm>
            <a:off x="681038" y="5194300"/>
            <a:ext cx="5446712" cy="2846388"/>
            <a:chOff x="429" y="3272"/>
            <a:chExt cx="3431" cy="1793"/>
          </a:xfrm>
        </p:grpSpPr>
        <p:grpSp>
          <p:nvGrpSpPr>
            <p:cNvPr id="29706" name="Group 911">
              <a:extLst>
                <a:ext uri="{FF2B5EF4-FFF2-40B4-BE49-F238E27FC236}">
                  <a16:creationId xmlns:a16="http://schemas.microsoft.com/office/drawing/2014/main" id="{08BFA562-5CB9-4978-AD99-8E3396677D88}"/>
                </a:ext>
              </a:extLst>
            </p:cNvPr>
            <p:cNvGrpSpPr>
              <a:grpSpLocks/>
            </p:cNvGrpSpPr>
            <p:nvPr/>
          </p:nvGrpSpPr>
          <p:grpSpPr bwMode="auto">
            <a:xfrm>
              <a:off x="429" y="3272"/>
              <a:ext cx="1207" cy="1698"/>
              <a:chOff x="684" y="3632"/>
              <a:chExt cx="1207" cy="1698"/>
            </a:xfrm>
          </p:grpSpPr>
          <p:grpSp>
            <p:nvGrpSpPr>
              <p:cNvPr id="29807" name="Group 912">
                <a:extLst>
                  <a:ext uri="{FF2B5EF4-FFF2-40B4-BE49-F238E27FC236}">
                    <a16:creationId xmlns:a16="http://schemas.microsoft.com/office/drawing/2014/main" id="{9DCD392A-1869-4575-B0A6-764541434286}"/>
                  </a:ext>
                </a:extLst>
              </p:cNvPr>
              <p:cNvGrpSpPr>
                <a:grpSpLocks/>
              </p:cNvGrpSpPr>
              <p:nvPr/>
            </p:nvGrpSpPr>
            <p:grpSpPr bwMode="auto">
              <a:xfrm>
                <a:off x="684" y="3800"/>
                <a:ext cx="1207" cy="1344"/>
                <a:chOff x="444" y="2484"/>
                <a:chExt cx="2106" cy="2179"/>
              </a:xfrm>
            </p:grpSpPr>
            <p:sp>
              <p:nvSpPr>
                <p:cNvPr id="29809" name="AutoShape 913">
                  <a:extLst>
                    <a:ext uri="{FF2B5EF4-FFF2-40B4-BE49-F238E27FC236}">
                      <a16:creationId xmlns:a16="http://schemas.microsoft.com/office/drawing/2014/main" id="{6D59077B-C8E5-49F6-8357-89E8813D9C68}"/>
                    </a:ext>
                  </a:extLst>
                </p:cNvPr>
                <p:cNvSpPr>
                  <a:spLocks noChangeArrowheads="1"/>
                </p:cNvSpPr>
                <p:nvPr/>
              </p:nvSpPr>
              <p:spPr bwMode="auto">
                <a:xfrm flipV="1">
                  <a:off x="1069" y="4439"/>
                  <a:ext cx="260" cy="105"/>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9810" name="Oval 914">
                  <a:extLst>
                    <a:ext uri="{FF2B5EF4-FFF2-40B4-BE49-F238E27FC236}">
                      <a16:creationId xmlns:a16="http://schemas.microsoft.com/office/drawing/2014/main" id="{2295D735-E575-429A-9724-292CAD480648}"/>
                    </a:ext>
                  </a:extLst>
                </p:cNvPr>
                <p:cNvSpPr>
                  <a:spLocks noChangeArrowheads="1"/>
                </p:cNvSpPr>
                <p:nvPr/>
              </p:nvSpPr>
              <p:spPr bwMode="auto">
                <a:xfrm rot="3773165">
                  <a:off x="1218" y="4440"/>
                  <a:ext cx="94" cy="105"/>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9811" name="Freeform 915">
                  <a:extLst>
                    <a:ext uri="{FF2B5EF4-FFF2-40B4-BE49-F238E27FC236}">
                      <a16:creationId xmlns:a16="http://schemas.microsoft.com/office/drawing/2014/main" id="{CAFE5575-0697-4E0A-B64A-6AEC5355EAFF}"/>
                    </a:ext>
                  </a:extLst>
                </p:cNvPr>
                <p:cNvSpPr>
                  <a:spLocks/>
                </p:cNvSpPr>
                <p:nvPr/>
              </p:nvSpPr>
              <p:spPr bwMode="auto">
                <a:xfrm>
                  <a:off x="793" y="3247"/>
                  <a:ext cx="572" cy="440"/>
                </a:xfrm>
                <a:custGeom>
                  <a:avLst/>
                  <a:gdLst>
                    <a:gd name="T0" fmla="*/ 123 w 775"/>
                    <a:gd name="T1" fmla="*/ 0 h 662"/>
                    <a:gd name="T2" fmla="*/ 123 w 775"/>
                    <a:gd name="T3" fmla="*/ 0 h 662"/>
                    <a:gd name="T4" fmla="*/ 115 w 775"/>
                    <a:gd name="T5" fmla="*/ 3 h 662"/>
                    <a:gd name="T6" fmla="*/ 108 w 775"/>
                    <a:gd name="T7" fmla="*/ 7 h 662"/>
                    <a:gd name="T8" fmla="*/ 101 w 775"/>
                    <a:gd name="T9" fmla="*/ 11 h 662"/>
                    <a:gd name="T10" fmla="*/ 92 w 775"/>
                    <a:gd name="T11" fmla="*/ 15 h 662"/>
                    <a:gd name="T12" fmla="*/ 86 w 775"/>
                    <a:gd name="T13" fmla="*/ 18 h 662"/>
                    <a:gd name="T14" fmla="*/ 77 w 775"/>
                    <a:gd name="T15" fmla="*/ 21 h 662"/>
                    <a:gd name="T16" fmla="*/ 69 w 775"/>
                    <a:gd name="T17" fmla="*/ 25 h 662"/>
                    <a:gd name="T18" fmla="*/ 61 w 775"/>
                    <a:gd name="T19" fmla="*/ 27 h 662"/>
                    <a:gd name="T20" fmla="*/ 54 w 775"/>
                    <a:gd name="T21" fmla="*/ 31 h 662"/>
                    <a:gd name="T22" fmla="*/ 46 w 775"/>
                    <a:gd name="T23" fmla="*/ 35 h 662"/>
                    <a:gd name="T24" fmla="*/ 38 w 775"/>
                    <a:gd name="T25" fmla="*/ 37 h 662"/>
                    <a:gd name="T26" fmla="*/ 30 w 775"/>
                    <a:gd name="T27" fmla="*/ 41 h 662"/>
                    <a:gd name="T28" fmla="*/ 22 w 775"/>
                    <a:gd name="T29" fmla="*/ 45 h 662"/>
                    <a:gd name="T30" fmla="*/ 15 w 775"/>
                    <a:gd name="T31" fmla="*/ 48 h 662"/>
                    <a:gd name="T32" fmla="*/ 7 w 775"/>
                    <a:gd name="T33" fmla="*/ 52 h 662"/>
                    <a:gd name="T34" fmla="*/ 0 w 775"/>
                    <a:gd name="T35" fmla="*/ 56 h 662"/>
                    <a:gd name="T36" fmla="*/ 3 w 775"/>
                    <a:gd name="T37" fmla="*/ 57 h 662"/>
                    <a:gd name="T38" fmla="*/ 10 w 775"/>
                    <a:gd name="T39" fmla="*/ 54 h 662"/>
                    <a:gd name="T40" fmla="*/ 18 w 775"/>
                    <a:gd name="T41" fmla="*/ 50 h 662"/>
                    <a:gd name="T42" fmla="*/ 24 w 775"/>
                    <a:gd name="T43" fmla="*/ 47 h 662"/>
                    <a:gd name="T44" fmla="*/ 32 w 775"/>
                    <a:gd name="T45" fmla="*/ 43 h 662"/>
                    <a:gd name="T46" fmla="*/ 41 w 775"/>
                    <a:gd name="T47" fmla="*/ 39 h 662"/>
                    <a:gd name="T48" fmla="*/ 49 w 775"/>
                    <a:gd name="T49" fmla="*/ 37 h 662"/>
                    <a:gd name="T50" fmla="*/ 56 w 775"/>
                    <a:gd name="T51" fmla="*/ 33 h 662"/>
                    <a:gd name="T52" fmla="*/ 63 w 775"/>
                    <a:gd name="T53" fmla="*/ 29 h 662"/>
                    <a:gd name="T54" fmla="*/ 72 w 775"/>
                    <a:gd name="T55" fmla="*/ 26 h 662"/>
                    <a:gd name="T56" fmla="*/ 80 w 775"/>
                    <a:gd name="T57" fmla="*/ 23 h 662"/>
                    <a:gd name="T58" fmla="*/ 89 w 775"/>
                    <a:gd name="T59" fmla="*/ 19 h 662"/>
                    <a:gd name="T60" fmla="*/ 96 w 775"/>
                    <a:gd name="T61" fmla="*/ 17 h 662"/>
                    <a:gd name="T62" fmla="*/ 103 w 775"/>
                    <a:gd name="T63" fmla="*/ 13 h 662"/>
                    <a:gd name="T64" fmla="*/ 111 w 775"/>
                    <a:gd name="T65" fmla="*/ 9 h 662"/>
                    <a:gd name="T66" fmla="*/ 118 w 775"/>
                    <a:gd name="T67" fmla="*/ 5 h 662"/>
                    <a:gd name="T68" fmla="*/ 125 w 775"/>
                    <a:gd name="T69" fmla="*/ 1 h 662"/>
                    <a:gd name="T70" fmla="*/ 125 w 775"/>
                    <a:gd name="T71" fmla="*/ 1 h 662"/>
                    <a:gd name="T72" fmla="*/ 123 w 775"/>
                    <a:gd name="T73" fmla="*/ 0 h 6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5" h="662">
                      <a:moveTo>
                        <a:pt x="759" y="0"/>
                      </a:moveTo>
                      <a:lnTo>
                        <a:pt x="759" y="0"/>
                      </a:lnTo>
                      <a:lnTo>
                        <a:pt x="714" y="41"/>
                      </a:lnTo>
                      <a:lnTo>
                        <a:pt x="669" y="83"/>
                      </a:lnTo>
                      <a:lnTo>
                        <a:pt x="622" y="124"/>
                      </a:lnTo>
                      <a:lnTo>
                        <a:pt x="575" y="165"/>
                      </a:lnTo>
                      <a:lnTo>
                        <a:pt x="528" y="204"/>
                      </a:lnTo>
                      <a:lnTo>
                        <a:pt x="479" y="244"/>
                      </a:lnTo>
                      <a:lnTo>
                        <a:pt x="430" y="283"/>
                      </a:lnTo>
                      <a:lnTo>
                        <a:pt x="381" y="320"/>
                      </a:lnTo>
                      <a:lnTo>
                        <a:pt x="332" y="360"/>
                      </a:lnTo>
                      <a:lnTo>
                        <a:pt x="282" y="399"/>
                      </a:lnTo>
                      <a:lnTo>
                        <a:pt x="233" y="438"/>
                      </a:lnTo>
                      <a:lnTo>
                        <a:pt x="186" y="477"/>
                      </a:lnTo>
                      <a:lnTo>
                        <a:pt x="137" y="519"/>
                      </a:lnTo>
                      <a:lnTo>
                        <a:pt x="90" y="560"/>
                      </a:lnTo>
                      <a:lnTo>
                        <a:pt x="45" y="601"/>
                      </a:lnTo>
                      <a:lnTo>
                        <a:pt x="0" y="646"/>
                      </a:lnTo>
                      <a:lnTo>
                        <a:pt x="16" y="662"/>
                      </a:lnTo>
                      <a:lnTo>
                        <a:pt x="61" y="621"/>
                      </a:lnTo>
                      <a:lnTo>
                        <a:pt x="106" y="579"/>
                      </a:lnTo>
                      <a:lnTo>
                        <a:pt x="153" y="538"/>
                      </a:lnTo>
                      <a:lnTo>
                        <a:pt x="202" y="497"/>
                      </a:lnTo>
                      <a:lnTo>
                        <a:pt x="249" y="458"/>
                      </a:lnTo>
                      <a:lnTo>
                        <a:pt x="298" y="418"/>
                      </a:lnTo>
                      <a:lnTo>
                        <a:pt x="347" y="379"/>
                      </a:lnTo>
                      <a:lnTo>
                        <a:pt x="396" y="340"/>
                      </a:lnTo>
                      <a:lnTo>
                        <a:pt x="445" y="303"/>
                      </a:lnTo>
                      <a:lnTo>
                        <a:pt x="494" y="263"/>
                      </a:lnTo>
                      <a:lnTo>
                        <a:pt x="544" y="224"/>
                      </a:lnTo>
                      <a:lnTo>
                        <a:pt x="591" y="185"/>
                      </a:lnTo>
                      <a:lnTo>
                        <a:pt x="638" y="144"/>
                      </a:lnTo>
                      <a:lnTo>
                        <a:pt x="685" y="102"/>
                      </a:lnTo>
                      <a:lnTo>
                        <a:pt x="730" y="61"/>
                      </a:lnTo>
                      <a:lnTo>
                        <a:pt x="775" y="16"/>
                      </a:lnTo>
                      <a:lnTo>
                        <a:pt x="7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2" name="Freeform 916">
                  <a:extLst>
                    <a:ext uri="{FF2B5EF4-FFF2-40B4-BE49-F238E27FC236}">
                      <a16:creationId xmlns:a16="http://schemas.microsoft.com/office/drawing/2014/main" id="{DAF23085-27EF-42A3-A37E-DD160EB19F12}"/>
                    </a:ext>
                  </a:extLst>
                </p:cNvPr>
                <p:cNvSpPr>
                  <a:spLocks/>
                </p:cNvSpPr>
                <p:nvPr/>
              </p:nvSpPr>
              <p:spPr bwMode="auto">
                <a:xfrm>
                  <a:off x="1353" y="2749"/>
                  <a:ext cx="481" cy="508"/>
                </a:xfrm>
                <a:custGeom>
                  <a:avLst/>
                  <a:gdLst>
                    <a:gd name="T0" fmla="*/ 103 w 652"/>
                    <a:gd name="T1" fmla="*/ 0 h 764"/>
                    <a:gd name="T2" fmla="*/ 103 w 652"/>
                    <a:gd name="T3" fmla="*/ 0 h 764"/>
                    <a:gd name="T4" fmla="*/ 96 w 652"/>
                    <a:gd name="T5" fmla="*/ 5 h 764"/>
                    <a:gd name="T6" fmla="*/ 90 w 652"/>
                    <a:gd name="T7" fmla="*/ 9 h 764"/>
                    <a:gd name="T8" fmla="*/ 84 w 652"/>
                    <a:gd name="T9" fmla="*/ 13 h 764"/>
                    <a:gd name="T10" fmla="*/ 77 w 652"/>
                    <a:gd name="T11" fmla="*/ 17 h 764"/>
                    <a:gd name="T12" fmla="*/ 72 w 652"/>
                    <a:gd name="T13" fmla="*/ 21 h 764"/>
                    <a:gd name="T14" fmla="*/ 66 w 652"/>
                    <a:gd name="T15" fmla="*/ 25 h 764"/>
                    <a:gd name="T16" fmla="*/ 59 w 652"/>
                    <a:gd name="T17" fmla="*/ 29 h 764"/>
                    <a:gd name="T18" fmla="*/ 53 w 652"/>
                    <a:gd name="T19" fmla="*/ 34 h 764"/>
                    <a:gd name="T20" fmla="*/ 46 w 652"/>
                    <a:gd name="T21" fmla="*/ 38 h 764"/>
                    <a:gd name="T22" fmla="*/ 41 w 652"/>
                    <a:gd name="T23" fmla="*/ 41 h 764"/>
                    <a:gd name="T24" fmla="*/ 33 w 652"/>
                    <a:gd name="T25" fmla="*/ 45 h 764"/>
                    <a:gd name="T26" fmla="*/ 27 w 652"/>
                    <a:gd name="T27" fmla="*/ 49 h 764"/>
                    <a:gd name="T28" fmla="*/ 20 w 652"/>
                    <a:gd name="T29" fmla="*/ 53 h 764"/>
                    <a:gd name="T30" fmla="*/ 13 w 652"/>
                    <a:gd name="T31" fmla="*/ 57 h 764"/>
                    <a:gd name="T32" fmla="*/ 7 w 652"/>
                    <a:gd name="T33" fmla="*/ 61 h 764"/>
                    <a:gd name="T34" fmla="*/ 0 w 652"/>
                    <a:gd name="T35" fmla="*/ 64 h 764"/>
                    <a:gd name="T36" fmla="*/ 3 w 652"/>
                    <a:gd name="T37" fmla="*/ 66 h 764"/>
                    <a:gd name="T38" fmla="*/ 10 w 652"/>
                    <a:gd name="T39" fmla="*/ 62 h 764"/>
                    <a:gd name="T40" fmla="*/ 16 w 652"/>
                    <a:gd name="T41" fmla="*/ 59 h 764"/>
                    <a:gd name="T42" fmla="*/ 24 w 652"/>
                    <a:gd name="T43" fmla="*/ 55 h 764"/>
                    <a:gd name="T44" fmla="*/ 30 w 652"/>
                    <a:gd name="T45" fmla="*/ 51 h 764"/>
                    <a:gd name="T46" fmla="*/ 36 w 652"/>
                    <a:gd name="T47" fmla="*/ 47 h 764"/>
                    <a:gd name="T48" fmla="*/ 43 w 652"/>
                    <a:gd name="T49" fmla="*/ 43 h 764"/>
                    <a:gd name="T50" fmla="*/ 49 w 652"/>
                    <a:gd name="T51" fmla="*/ 39 h 764"/>
                    <a:gd name="T52" fmla="*/ 56 w 652"/>
                    <a:gd name="T53" fmla="*/ 35 h 764"/>
                    <a:gd name="T54" fmla="*/ 63 w 652"/>
                    <a:gd name="T55" fmla="*/ 31 h 764"/>
                    <a:gd name="T56" fmla="*/ 69 w 652"/>
                    <a:gd name="T57" fmla="*/ 27 h 764"/>
                    <a:gd name="T58" fmla="*/ 75 w 652"/>
                    <a:gd name="T59" fmla="*/ 23 h 764"/>
                    <a:gd name="T60" fmla="*/ 81 w 652"/>
                    <a:gd name="T61" fmla="*/ 19 h 764"/>
                    <a:gd name="T62" fmla="*/ 87 w 652"/>
                    <a:gd name="T63" fmla="*/ 14 h 764"/>
                    <a:gd name="T64" fmla="*/ 93 w 652"/>
                    <a:gd name="T65" fmla="*/ 10 h 764"/>
                    <a:gd name="T66" fmla="*/ 99 w 652"/>
                    <a:gd name="T67" fmla="*/ 6 h 764"/>
                    <a:gd name="T68" fmla="*/ 105 w 652"/>
                    <a:gd name="T69" fmla="*/ 1 h 764"/>
                    <a:gd name="T70" fmla="*/ 105 w 652"/>
                    <a:gd name="T71" fmla="*/ 1 h 764"/>
                    <a:gd name="T72" fmla="*/ 103 w 65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2" h="764">
                      <a:moveTo>
                        <a:pt x="633" y="0"/>
                      </a:moveTo>
                      <a:lnTo>
                        <a:pt x="633" y="0"/>
                      </a:lnTo>
                      <a:lnTo>
                        <a:pt x="595" y="49"/>
                      </a:lnTo>
                      <a:lnTo>
                        <a:pt x="558" y="98"/>
                      </a:lnTo>
                      <a:lnTo>
                        <a:pt x="521" y="147"/>
                      </a:lnTo>
                      <a:lnTo>
                        <a:pt x="483" y="197"/>
                      </a:lnTo>
                      <a:lnTo>
                        <a:pt x="446" y="244"/>
                      </a:lnTo>
                      <a:lnTo>
                        <a:pt x="407" y="293"/>
                      </a:lnTo>
                      <a:lnTo>
                        <a:pt x="368" y="340"/>
                      </a:lnTo>
                      <a:lnTo>
                        <a:pt x="328" y="387"/>
                      </a:lnTo>
                      <a:lnTo>
                        <a:pt x="289" y="434"/>
                      </a:lnTo>
                      <a:lnTo>
                        <a:pt x="248" y="479"/>
                      </a:lnTo>
                      <a:lnTo>
                        <a:pt x="207" y="526"/>
                      </a:lnTo>
                      <a:lnTo>
                        <a:pt x="165" y="572"/>
                      </a:lnTo>
                      <a:lnTo>
                        <a:pt x="124" y="617"/>
                      </a:lnTo>
                      <a:lnTo>
                        <a:pt x="83" y="662"/>
                      </a:lnTo>
                      <a:lnTo>
                        <a:pt x="42" y="705"/>
                      </a:lnTo>
                      <a:lnTo>
                        <a:pt x="0" y="748"/>
                      </a:lnTo>
                      <a:lnTo>
                        <a:pt x="16" y="764"/>
                      </a:lnTo>
                      <a:lnTo>
                        <a:pt x="61" y="721"/>
                      </a:lnTo>
                      <a:lnTo>
                        <a:pt x="103" y="678"/>
                      </a:lnTo>
                      <a:lnTo>
                        <a:pt x="144" y="632"/>
                      </a:lnTo>
                      <a:lnTo>
                        <a:pt x="185" y="587"/>
                      </a:lnTo>
                      <a:lnTo>
                        <a:pt x="226" y="542"/>
                      </a:lnTo>
                      <a:lnTo>
                        <a:pt x="267" y="495"/>
                      </a:lnTo>
                      <a:lnTo>
                        <a:pt x="309" y="450"/>
                      </a:lnTo>
                      <a:lnTo>
                        <a:pt x="348" y="403"/>
                      </a:lnTo>
                      <a:lnTo>
                        <a:pt x="387" y="356"/>
                      </a:lnTo>
                      <a:lnTo>
                        <a:pt x="426" y="308"/>
                      </a:lnTo>
                      <a:lnTo>
                        <a:pt x="466" y="259"/>
                      </a:lnTo>
                      <a:lnTo>
                        <a:pt x="503" y="212"/>
                      </a:lnTo>
                      <a:lnTo>
                        <a:pt x="540" y="163"/>
                      </a:lnTo>
                      <a:lnTo>
                        <a:pt x="578" y="114"/>
                      </a:lnTo>
                      <a:lnTo>
                        <a:pt x="615" y="65"/>
                      </a:lnTo>
                      <a:lnTo>
                        <a:pt x="652" y="16"/>
                      </a:lnTo>
                      <a:lnTo>
                        <a:pt x="6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3" name="Freeform 917">
                  <a:extLst>
                    <a:ext uri="{FF2B5EF4-FFF2-40B4-BE49-F238E27FC236}">
                      <a16:creationId xmlns:a16="http://schemas.microsoft.com/office/drawing/2014/main" id="{BDB26205-E85B-4A6E-A743-1E84E73A8F93}"/>
                    </a:ext>
                  </a:extLst>
                </p:cNvPr>
                <p:cNvSpPr>
                  <a:spLocks/>
                </p:cNvSpPr>
                <p:nvPr/>
              </p:nvSpPr>
              <p:spPr bwMode="auto">
                <a:xfrm>
                  <a:off x="1819" y="2729"/>
                  <a:ext cx="99" cy="31"/>
                </a:xfrm>
                <a:custGeom>
                  <a:avLst/>
                  <a:gdLst>
                    <a:gd name="T0" fmla="*/ 23 w 133"/>
                    <a:gd name="T1" fmla="*/ 2 h 47"/>
                    <a:gd name="T2" fmla="*/ 23 w 133"/>
                    <a:gd name="T3" fmla="*/ 2 h 47"/>
                    <a:gd name="T4" fmla="*/ 20 w 133"/>
                    <a:gd name="T5" fmla="*/ 1 h 47"/>
                    <a:gd name="T6" fmla="*/ 17 w 133"/>
                    <a:gd name="T7" fmla="*/ 1 h 47"/>
                    <a:gd name="T8" fmla="*/ 14 w 133"/>
                    <a:gd name="T9" fmla="*/ 1 h 47"/>
                    <a:gd name="T10" fmla="*/ 11 w 133"/>
                    <a:gd name="T11" fmla="*/ 0 h 47"/>
                    <a:gd name="T12" fmla="*/ 9 w 133"/>
                    <a:gd name="T13" fmla="*/ 0 h 47"/>
                    <a:gd name="T14" fmla="*/ 5 w 133"/>
                    <a:gd name="T15" fmla="*/ 1 h 47"/>
                    <a:gd name="T16" fmla="*/ 2 w 133"/>
                    <a:gd name="T17" fmla="*/ 1 h 47"/>
                    <a:gd name="T18" fmla="*/ 0 w 133"/>
                    <a:gd name="T19" fmla="*/ 3 h 47"/>
                    <a:gd name="T20" fmla="*/ 3 w 133"/>
                    <a:gd name="T21" fmla="*/ 4 h 47"/>
                    <a:gd name="T22" fmla="*/ 5 w 133"/>
                    <a:gd name="T23" fmla="*/ 3 h 47"/>
                    <a:gd name="T24" fmla="*/ 7 w 133"/>
                    <a:gd name="T25" fmla="*/ 2 h 47"/>
                    <a:gd name="T26" fmla="*/ 9 w 133"/>
                    <a:gd name="T27" fmla="*/ 2 h 47"/>
                    <a:gd name="T28" fmla="*/ 11 w 133"/>
                    <a:gd name="T29" fmla="*/ 2 h 47"/>
                    <a:gd name="T30" fmla="*/ 14 w 133"/>
                    <a:gd name="T31" fmla="*/ 2 h 47"/>
                    <a:gd name="T32" fmla="*/ 16 w 133"/>
                    <a:gd name="T33" fmla="*/ 3 h 47"/>
                    <a:gd name="T34" fmla="*/ 19 w 133"/>
                    <a:gd name="T35" fmla="*/ 3 h 47"/>
                    <a:gd name="T36" fmla="*/ 20 w 133"/>
                    <a:gd name="T37" fmla="*/ 4 h 47"/>
                    <a:gd name="T38" fmla="*/ 20 w 133"/>
                    <a:gd name="T39" fmla="*/ 4 h 47"/>
                    <a:gd name="T40" fmla="*/ 23 w 133"/>
                    <a:gd name="T41" fmla="*/ 2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7">
                      <a:moveTo>
                        <a:pt x="133" y="27"/>
                      </a:moveTo>
                      <a:lnTo>
                        <a:pt x="133" y="27"/>
                      </a:lnTo>
                      <a:lnTo>
                        <a:pt x="117" y="17"/>
                      </a:lnTo>
                      <a:lnTo>
                        <a:pt x="100" y="8"/>
                      </a:lnTo>
                      <a:lnTo>
                        <a:pt x="84" y="2"/>
                      </a:lnTo>
                      <a:lnTo>
                        <a:pt x="66" y="0"/>
                      </a:lnTo>
                      <a:lnTo>
                        <a:pt x="51" y="0"/>
                      </a:lnTo>
                      <a:lnTo>
                        <a:pt x="31" y="4"/>
                      </a:lnTo>
                      <a:lnTo>
                        <a:pt x="13" y="15"/>
                      </a:lnTo>
                      <a:lnTo>
                        <a:pt x="0" y="29"/>
                      </a:lnTo>
                      <a:lnTo>
                        <a:pt x="19" y="45"/>
                      </a:lnTo>
                      <a:lnTo>
                        <a:pt x="29" y="35"/>
                      </a:lnTo>
                      <a:lnTo>
                        <a:pt x="39" y="27"/>
                      </a:lnTo>
                      <a:lnTo>
                        <a:pt x="51" y="23"/>
                      </a:lnTo>
                      <a:lnTo>
                        <a:pt x="66" y="23"/>
                      </a:lnTo>
                      <a:lnTo>
                        <a:pt x="80" y="25"/>
                      </a:lnTo>
                      <a:lnTo>
                        <a:pt x="92" y="31"/>
                      </a:lnTo>
                      <a:lnTo>
                        <a:pt x="106" y="37"/>
                      </a:lnTo>
                      <a:lnTo>
                        <a:pt x="117" y="47"/>
                      </a:lnTo>
                      <a:lnTo>
                        <a:pt x="13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4" name="Freeform 918">
                  <a:extLst>
                    <a:ext uri="{FF2B5EF4-FFF2-40B4-BE49-F238E27FC236}">
                      <a16:creationId xmlns:a16="http://schemas.microsoft.com/office/drawing/2014/main" id="{F68F2AB2-9437-407C-BF8E-9964C52DD49F}"/>
                    </a:ext>
                  </a:extLst>
                </p:cNvPr>
                <p:cNvSpPr>
                  <a:spLocks/>
                </p:cNvSpPr>
                <p:nvPr/>
              </p:nvSpPr>
              <p:spPr bwMode="auto">
                <a:xfrm>
                  <a:off x="1906" y="2748"/>
                  <a:ext cx="43" cy="86"/>
                </a:xfrm>
                <a:custGeom>
                  <a:avLst/>
                  <a:gdLst>
                    <a:gd name="T0" fmla="*/ 8 w 57"/>
                    <a:gd name="T1" fmla="*/ 10 h 132"/>
                    <a:gd name="T2" fmla="*/ 8 w 57"/>
                    <a:gd name="T3" fmla="*/ 10 h 132"/>
                    <a:gd name="T4" fmla="*/ 11 w 57"/>
                    <a:gd name="T5" fmla="*/ 8 h 132"/>
                    <a:gd name="T6" fmla="*/ 11 w 57"/>
                    <a:gd name="T7" fmla="*/ 5 h 132"/>
                    <a:gd name="T8" fmla="*/ 8 w 57"/>
                    <a:gd name="T9" fmla="*/ 2 h 132"/>
                    <a:gd name="T10" fmla="*/ 3 w 57"/>
                    <a:gd name="T11" fmla="*/ 0 h 132"/>
                    <a:gd name="T12" fmla="*/ 0 w 57"/>
                    <a:gd name="T13" fmla="*/ 1 h 132"/>
                    <a:gd name="T14" fmla="*/ 5 w 57"/>
                    <a:gd name="T15" fmla="*/ 3 h 132"/>
                    <a:gd name="T16" fmla="*/ 6 w 57"/>
                    <a:gd name="T17" fmla="*/ 5 h 132"/>
                    <a:gd name="T18" fmla="*/ 6 w 57"/>
                    <a:gd name="T19" fmla="*/ 7 h 132"/>
                    <a:gd name="T20" fmla="*/ 4 w 57"/>
                    <a:gd name="T21" fmla="*/ 9 h 132"/>
                    <a:gd name="T22" fmla="*/ 4 w 57"/>
                    <a:gd name="T23" fmla="*/ 9 h 132"/>
                    <a:gd name="T24" fmla="*/ 8 w 57"/>
                    <a:gd name="T25" fmla="*/ 1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32">
                      <a:moveTo>
                        <a:pt x="40" y="132"/>
                      </a:moveTo>
                      <a:lnTo>
                        <a:pt x="40" y="132"/>
                      </a:lnTo>
                      <a:lnTo>
                        <a:pt x="57" y="98"/>
                      </a:lnTo>
                      <a:lnTo>
                        <a:pt x="57" y="63"/>
                      </a:lnTo>
                      <a:lnTo>
                        <a:pt x="43" y="30"/>
                      </a:lnTo>
                      <a:lnTo>
                        <a:pt x="16" y="0"/>
                      </a:lnTo>
                      <a:lnTo>
                        <a:pt x="0" y="20"/>
                      </a:lnTo>
                      <a:lnTo>
                        <a:pt x="24" y="41"/>
                      </a:lnTo>
                      <a:lnTo>
                        <a:pt x="34" y="67"/>
                      </a:lnTo>
                      <a:lnTo>
                        <a:pt x="34" y="94"/>
                      </a:lnTo>
                      <a:lnTo>
                        <a:pt x="20" y="116"/>
                      </a:lnTo>
                      <a:lnTo>
                        <a:pt x="4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5" name="Freeform 919">
                  <a:extLst>
                    <a:ext uri="{FF2B5EF4-FFF2-40B4-BE49-F238E27FC236}">
                      <a16:creationId xmlns:a16="http://schemas.microsoft.com/office/drawing/2014/main" id="{ED935D67-0F09-42B4-A100-760A2CCE3C09}"/>
                    </a:ext>
                  </a:extLst>
                </p:cNvPr>
                <p:cNvSpPr>
                  <a:spLocks/>
                </p:cNvSpPr>
                <p:nvPr/>
              </p:nvSpPr>
              <p:spPr bwMode="auto">
                <a:xfrm>
                  <a:off x="1462" y="2825"/>
                  <a:ext cx="473" cy="516"/>
                </a:xfrm>
                <a:custGeom>
                  <a:avLst/>
                  <a:gdLst>
                    <a:gd name="T0" fmla="*/ 3 w 642"/>
                    <a:gd name="T1" fmla="*/ 66 h 776"/>
                    <a:gd name="T2" fmla="*/ 3 w 642"/>
                    <a:gd name="T3" fmla="*/ 67 h 776"/>
                    <a:gd name="T4" fmla="*/ 9 w 642"/>
                    <a:gd name="T5" fmla="*/ 63 h 776"/>
                    <a:gd name="T6" fmla="*/ 15 w 642"/>
                    <a:gd name="T7" fmla="*/ 59 h 776"/>
                    <a:gd name="T8" fmla="*/ 21 w 642"/>
                    <a:gd name="T9" fmla="*/ 54 h 776"/>
                    <a:gd name="T10" fmla="*/ 27 w 642"/>
                    <a:gd name="T11" fmla="*/ 50 h 776"/>
                    <a:gd name="T12" fmla="*/ 32 w 642"/>
                    <a:gd name="T13" fmla="*/ 46 h 776"/>
                    <a:gd name="T14" fmla="*/ 38 w 642"/>
                    <a:gd name="T15" fmla="*/ 42 h 776"/>
                    <a:gd name="T16" fmla="*/ 44 w 642"/>
                    <a:gd name="T17" fmla="*/ 38 h 776"/>
                    <a:gd name="T18" fmla="*/ 51 w 642"/>
                    <a:gd name="T19" fmla="*/ 33 h 776"/>
                    <a:gd name="T20" fmla="*/ 57 w 642"/>
                    <a:gd name="T21" fmla="*/ 29 h 776"/>
                    <a:gd name="T22" fmla="*/ 63 w 642"/>
                    <a:gd name="T23" fmla="*/ 25 h 776"/>
                    <a:gd name="T24" fmla="*/ 69 w 642"/>
                    <a:gd name="T25" fmla="*/ 21 h 776"/>
                    <a:gd name="T26" fmla="*/ 77 w 642"/>
                    <a:gd name="T27" fmla="*/ 17 h 776"/>
                    <a:gd name="T28" fmla="*/ 83 w 642"/>
                    <a:gd name="T29" fmla="*/ 13 h 776"/>
                    <a:gd name="T30" fmla="*/ 90 w 642"/>
                    <a:gd name="T31" fmla="*/ 9 h 776"/>
                    <a:gd name="T32" fmla="*/ 96 w 642"/>
                    <a:gd name="T33" fmla="*/ 5 h 776"/>
                    <a:gd name="T34" fmla="*/ 102 w 642"/>
                    <a:gd name="T35" fmla="*/ 1 h 776"/>
                    <a:gd name="T36" fmla="*/ 99 w 642"/>
                    <a:gd name="T37" fmla="*/ 0 h 776"/>
                    <a:gd name="T38" fmla="*/ 93 w 642"/>
                    <a:gd name="T39" fmla="*/ 4 h 776"/>
                    <a:gd name="T40" fmla="*/ 85 w 642"/>
                    <a:gd name="T41" fmla="*/ 8 h 776"/>
                    <a:gd name="T42" fmla="*/ 80 w 642"/>
                    <a:gd name="T43" fmla="*/ 12 h 776"/>
                    <a:gd name="T44" fmla="*/ 73 w 642"/>
                    <a:gd name="T45" fmla="*/ 16 h 776"/>
                    <a:gd name="T46" fmla="*/ 66 w 642"/>
                    <a:gd name="T47" fmla="*/ 20 h 776"/>
                    <a:gd name="T48" fmla="*/ 60 w 642"/>
                    <a:gd name="T49" fmla="*/ 24 h 776"/>
                    <a:gd name="T50" fmla="*/ 54 w 642"/>
                    <a:gd name="T51" fmla="*/ 28 h 776"/>
                    <a:gd name="T52" fmla="*/ 48 w 642"/>
                    <a:gd name="T53" fmla="*/ 32 h 776"/>
                    <a:gd name="T54" fmla="*/ 42 w 642"/>
                    <a:gd name="T55" fmla="*/ 37 h 776"/>
                    <a:gd name="T56" fmla="*/ 35 w 642"/>
                    <a:gd name="T57" fmla="*/ 40 h 776"/>
                    <a:gd name="T58" fmla="*/ 29 w 642"/>
                    <a:gd name="T59" fmla="*/ 44 h 776"/>
                    <a:gd name="T60" fmla="*/ 24 w 642"/>
                    <a:gd name="T61" fmla="*/ 49 h 776"/>
                    <a:gd name="T62" fmla="*/ 18 w 642"/>
                    <a:gd name="T63" fmla="*/ 53 h 776"/>
                    <a:gd name="T64" fmla="*/ 11 w 642"/>
                    <a:gd name="T65" fmla="*/ 57 h 776"/>
                    <a:gd name="T66" fmla="*/ 5 w 642"/>
                    <a:gd name="T67" fmla="*/ 61 h 776"/>
                    <a:gd name="T68" fmla="*/ 0 w 642"/>
                    <a:gd name="T69" fmla="*/ 65 h 776"/>
                    <a:gd name="T70" fmla="*/ 0 w 642"/>
                    <a:gd name="T71" fmla="*/ 66 h 776"/>
                    <a:gd name="T72" fmla="*/ 3 w 642"/>
                    <a:gd name="T73" fmla="*/ 66 h 7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42" h="776">
                      <a:moveTo>
                        <a:pt x="19" y="774"/>
                      </a:moveTo>
                      <a:lnTo>
                        <a:pt x="19" y="776"/>
                      </a:lnTo>
                      <a:lnTo>
                        <a:pt x="55" y="727"/>
                      </a:lnTo>
                      <a:lnTo>
                        <a:pt x="92" y="675"/>
                      </a:lnTo>
                      <a:lnTo>
                        <a:pt x="127" y="626"/>
                      </a:lnTo>
                      <a:lnTo>
                        <a:pt x="165" y="577"/>
                      </a:lnTo>
                      <a:lnTo>
                        <a:pt x="202" y="530"/>
                      </a:lnTo>
                      <a:lnTo>
                        <a:pt x="239" y="481"/>
                      </a:lnTo>
                      <a:lnTo>
                        <a:pt x="278" y="434"/>
                      </a:lnTo>
                      <a:lnTo>
                        <a:pt x="318" y="385"/>
                      </a:lnTo>
                      <a:lnTo>
                        <a:pt x="357" y="338"/>
                      </a:lnTo>
                      <a:lnTo>
                        <a:pt x="396" y="291"/>
                      </a:lnTo>
                      <a:lnTo>
                        <a:pt x="435" y="244"/>
                      </a:lnTo>
                      <a:lnTo>
                        <a:pt x="477" y="198"/>
                      </a:lnTo>
                      <a:lnTo>
                        <a:pt x="518" y="151"/>
                      </a:lnTo>
                      <a:lnTo>
                        <a:pt x="559" y="106"/>
                      </a:lnTo>
                      <a:lnTo>
                        <a:pt x="600" y="61"/>
                      </a:lnTo>
                      <a:lnTo>
                        <a:pt x="642" y="16"/>
                      </a:lnTo>
                      <a:lnTo>
                        <a:pt x="622" y="0"/>
                      </a:lnTo>
                      <a:lnTo>
                        <a:pt x="581" y="45"/>
                      </a:lnTo>
                      <a:lnTo>
                        <a:pt x="539" y="90"/>
                      </a:lnTo>
                      <a:lnTo>
                        <a:pt x="498" y="136"/>
                      </a:lnTo>
                      <a:lnTo>
                        <a:pt x="457" y="183"/>
                      </a:lnTo>
                      <a:lnTo>
                        <a:pt x="416" y="228"/>
                      </a:lnTo>
                      <a:lnTo>
                        <a:pt x="377" y="275"/>
                      </a:lnTo>
                      <a:lnTo>
                        <a:pt x="337" y="322"/>
                      </a:lnTo>
                      <a:lnTo>
                        <a:pt x="298" y="369"/>
                      </a:lnTo>
                      <a:lnTo>
                        <a:pt x="259" y="418"/>
                      </a:lnTo>
                      <a:lnTo>
                        <a:pt x="220" y="465"/>
                      </a:lnTo>
                      <a:lnTo>
                        <a:pt x="182" y="514"/>
                      </a:lnTo>
                      <a:lnTo>
                        <a:pt x="145" y="562"/>
                      </a:lnTo>
                      <a:lnTo>
                        <a:pt x="108" y="611"/>
                      </a:lnTo>
                      <a:lnTo>
                        <a:pt x="72" y="660"/>
                      </a:lnTo>
                      <a:lnTo>
                        <a:pt x="35" y="711"/>
                      </a:lnTo>
                      <a:lnTo>
                        <a:pt x="0" y="760"/>
                      </a:lnTo>
                      <a:lnTo>
                        <a:pt x="0" y="762"/>
                      </a:lnTo>
                      <a:lnTo>
                        <a:pt x="19" y="7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6" name="Freeform 920">
                  <a:extLst>
                    <a:ext uri="{FF2B5EF4-FFF2-40B4-BE49-F238E27FC236}">
                      <a16:creationId xmlns:a16="http://schemas.microsoft.com/office/drawing/2014/main" id="{214F5CDB-1179-491E-BB70-E597A2F33099}"/>
                    </a:ext>
                  </a:extLst>
                </p:cNvPr>
                <p:cNvSpPr>
                  <a:spLocks/>
                </p:cNvSpPr>
                <p:nvPr/>
              </p:nvSpPr>
              <p:spPr bwMode="auto">
                <a:xfrm>
                  <a:off x="1095" y="3331"/>
                  <a:ext cx="382" cy="582"/>
                </a:xfrm>
                <a:custGeom>
                  <a:avLst/>
                  <a:gdLst>
                    <a:gd name="T0" fmla="*/ 3 w 518"/>
                    <a:gd name="T1" fmla="*/ 77 h 874"/>
                    <a:gd name="T2" fmla="*/ 3 w 518"/>
                    <a:gd name="T3" fmla="*/ 77 h 874"/>
                    <a:gd name="T4" fmla="*/ 9 w 518"/>
                    <a:gd name="T5" fmla="*/ 71 h 874"/>
                    <a:gd name="T6" fmla="*/ 14 w 518"/>
                    <a:gd name="T7" fmla="*/ 67 h 874"/>
                    <a:gd name="T8" fmla="*/ 20 w 518"/>
                    <a:gd name="T9" fmla="*/ 63 h 874"/>
                    <a:gd name="T10" fmla="*/ 24 w 518"/>
                    <a:gd name="T11" fmla="*/ 58 h 874"/>
                    <a:gd name="T12" fmla="*/ 30 w 518"/>
                    <a:gd name="T13" fmla="*/ 53 h 874"/>
                    <a:gd name="T14" fmla="*/ 34 w 518"/>
                    <a:gd name="T15" fmla="*/ 49 h 874"/>
                    <a:gd name="T16" fmla="*/ 39 w 518"/>
                    <a:gd name="T17" fmla="*/ 43 h 874"/>
                    <a:gd name="T18" fmla="*/ 44 w 518"/>
                    <a:gd name="T19" fmla="*/ 39 h 874"/>
                    <a:gd name="T20" fmla="*/ 49 w 518"/>
                    <a:gd name="T21" fmla="*/ 34 h 874"/>
                    <a:gd name="T22" fmla="*/ 53 w 518"/>
                    <a:gd name="T23" fmla="*/ 29 h 874"/>
                    <a:gd name="T24" fmla="*/ 58 w 518"/>
                    <a:gd name="T25" fmla="*/ 25 h 874"/>
                    <a:gd name="T26" fmla="*/ 63 w 518"/>
                    <a:gd name="T27" fmla="*/ 19 h 874"/>
                    <a:gd name="T28" fmla="*/ 68 w 518"/>
                    <a:gd name="T29" fmla="*/ 15 h 874"/>
                    <a:gd name="T30" fmla="*/ 72 w 518"/>
                    <a:gd name="T31" fmla="*/ 10 h 874"/>
                    <a:gd name="T32" fmla="*/ 78 w 518"/>
                    <a:gd name="T33" fmla="*/ 6 h 874"/>
                    <a:gd name="T34" fmla="*/ 83 w 518"/>
                    <a:gd name="T35" fmla="*/ 1 h 874"/>
                    <a:gd name="T36" fmla="*/ 80 w 518"/>
                    <a:gd name="T37" fmla="*/ 0 h 874"/>
                    <a:gd name="T38" fmla="*/ 75 w 518"/>
                    <a:gd name="T39" fmla="*/ 5 h 874"/>
                    <a:gd name="T40" fmla="*/ 69 w 518"/>
                    <a:gd name="T41" fmla="*/ 9 h 874"/>
                    <a:gd name="T42" fmla="*/ 64 w 518"/>
                    <a:gd name="T43" fmla="*/ 14 h 874"/>
                    <a:gd name="T44" fmla="*/ 59 w 518"/>
                    <a:gd name="T45" fmla="*/ 18 h 874"/>
                    <a:gd name="T46" fmla="*/ 55 w 518"/>
                    <a:gd name="T47" fmla="*/ 23 h 874"/>
                    <a:gd name="T48" fmla="*/ 49 w 518"/>
                    <a:gd name="T49" fmla="*/ 28 h 874"/>
                    <a:gd name="T50" fmla="*/ 45 w 518"/>
                    <a:gd name="T51" fmla="*/ 33 h 874"/>
                    <a:gd name="T52" fmla="*/ 41 w 518"/>
                    <a:gd name="T53" fmla="*/ 38 h 874"/>
                    <a:gd name="T54" fmla="*/ 35 w 518"/>
                    <a:gd name="T55" fmla="*/ 42 h 874"/>
                    <a:gd name="T56" fmla="*/ 31 w 518"/>
                    <a:gd name="T57" fmla="*/ 47 h 874"/>
                    <a:gd name="T58" fmla="*/ 26 w 518"/>
                    <a:gd name="T59" fmla="*/ 52 h 874"/>
                    <a:gd name="T60" fmla="*/ 21 w 518"/>
                    <a:gd name="T61" fmla="*/ 57 h 874"/>
                    <a:gd name="T62" fmla="*/ 15 w 518"/>
                    <a:gd name="T63" fmla="*/ 62 h 874"/>
                    <a:gd name="T64" fmla="*/ 11 w 518"/>
                    <a:gd name="T65" fmla="*/ 66 h 874"/>
                    <a:gd name="T66" fmla="*/ 5 w 518"/>
                    <a:gd name="T67" fmla="*/ 71 h 874"/>
                    <a:gd name="T68" fmla="*/ 0 w 518"/>
                    <a:gd name="T69" fmla="*/ 75 h 874"/>
                    <a:gd name="T70" fmla="*/ 0 w 518"/>
                    <a:gd name="T71" fmla="*/ 75 h 874"/>
                    <a:gd name="T72" fmla="*/ 3 w 518"/>
                    <a:gd name="T73" fmla="*/ 77 h 8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18" h="874">
                      <a:moveTo>
                        <a:pt x="20" y="874"/>
                      </a:moveTo>
                      <a:lnTo>
                        <a:pt x="20" y="874"/>
                      </a:lnTo>
                      <a:lnTo>
                        <a:pt x="55" y="822"/>
                      </a:lnTo>
                      <a:lnTo>
                        <a:pt x="88" y="769"/>
                      </a:lnTo>
                      <a:lnTo>
                        <a:pt x="122" y="716"/>
                      </a:lnTo>
                      <a:lnTo>
                        <a:pt x="153" y="661"/>
                      </a:lnTo>
                      <a:lnTo>
                        <a:pt x="185" y="607"/>
                      </a:lnTo>
                      <a:lnTo>
                        <a:pt x="214" y="552"/>
                      </a:lnTo>
                      <a:lnTo>
                        <a:pt x="244" y="497"/>
                      </a:lnTo>
                      <a:lnTo>
                        <a:pt x="273" y="442"/>
                      </a:lnTo>
                      <a:lnTo>
                        <a:pt x="302" y="387"/>
                      </a:lnTo>
                      <a:lnTo>
                        <a:pt x="330" y="330"/>
                      </a:lnTo>
                      <a:lnTo>
                        <a:pt x="361" y="277"/>
                      </a:lnTo>
                      <a:lnTo>
                        <a:pt x="391" y="222"/>
                      </a:lnTo>
                      <a:lnTo>
                        <a:pt x="422" y="167"/>
                      </a:lnTo>
                      <a:lnTo>
                        <a:pt x="452" y="114"/>
                      </a:lnTo>
                      <a:lnTo>
                        <a:pt x="485" y="63"/>
                      </a:lnTo>
                      <a:lnTo>
                        <a:pt x="518" y="12"/>
                      </a:lnTo>
                      <a:lnTo>
                        <a:pt x="499" y="0"/>
                      </a:lnTo>
                      <a:lnTo>
                        <a:pt x="465" y="51"/>
                      </a:lnTo>
                      <a:lnTo>
                        <a:pt x="432" y="102"/>
                      </a:lnTo>
                      <a:lnTo>
                        <a:pt x="399" y="155"/>
                      </a:lnTo>
                      <a:lnTo>
                        <a:pt x="367" y="210"/>
                      </a:lnTo>
                      <a:lnTo>
                        <a:pt x="338" y="265"/>
                      </a:lnTo>
                      <a:lnTo>
                        <a:pt x="306" y="318"/>
                      </a:lnTo>
                      <a:lnTo>
                        <a:pt x="279" y="375"/>
                      </a:lnTo>
                      <a:lnTo>
                        <a:pt x="249" y="430"/>
                      </a:lnTo>
                      <a:lnTo>
                        <a:pt x="220" y="485"/>
                      </a:lnTo>
                      <a:lnTo>
                        <a:pt x="191" y="540"/>
                      </a:lnTo>
                      <a:lnTo>
                        <a:pt x="161" y="595"/>
                      </a:lnTo>
                      <a:lnTo>
                        <a:pt x="130" y="650"/>
                      </a:lnTo>
                      <a:lnTo>
                        <a:pt x="98" y="705"/>
                      </a:lnTo>
                      <a:lnTo>
                        <a:pt x="69" y="758"/>
                      </a:lnTo>
                      <a:lnTo>
                        <a:pt x="35" y="811"/>
                      </a:lnTo>
                      <a:lnTo>
                        <a:pt x="0" y="862"/>
                      </a:lnTo>
                      <a:lnTo>
                        <a:pt x="20" y="8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7" name="Freeform 921">
                  <a:extLst>
                    <a:ext uri="{FF2B5EF4-FFF2-40B4-BE49-F238E27FC236}">
                      <a16:creationId xmlns:a16="http://schemas.microsoft.com/office/drawing/2014/main" id="{231FFCFA-F6DB-43D3-B218-1C6A4B8B86BE}"/>
                    </a:ext>
                  </a:extLst>
                </p:cNvPr>
                <p:cNvSpPr>
                  <a:spLocks/>
                </p:cNvSpPr>
                <p:nvPr/>
              </p:nvSpPr>
              <p:spPr bwMode="auto">
                <a:xfrm>
                  <a:off x="749" y="3678"/>
                  <a:ext cx="360" cy="291"/>
                </a:xfrm>
                <a:custGeom>
                  <a:avLst/>
                  <a:gdLst>
                    <a:gd name="T0" fmla="*/ 10 w 489"/>
                    <a:gd name="T1" fmla="*/ 0 h 440"/>
                    <a:gd name="T2" fmla="*/ 10 w 489"/>
                    <a:gd name="T3" fmla="*/ 0 h 440"/>
                    <a:gd name="T4" fmla="*/ 4 w 489"/>
                    <a:gd name="T5" fmla="*/ 4 h 440"/>
                    <a:gd name="T6" fmla="*/ 1 w 489"/>
                    <a:gd name="T7" fmla="*/ 7 h 440"/>
                    <a:gd name="T8" fmla="*/ 0 w 489"/>
                    <a:gd name="T9" fmla="*/ 11 h 440"/>
                    <a:gd name="T10" fmla="*/ 1 w 489"/>
                    <a:gd name="T11" fmla="*/ 16 h 440"/>
                    <a:gd name="T12" fmla="*/ 4 w 489"/>
                    <a:gd name="T13" fmla="*/ 20 h 440"/>
                    <a:gd name="T14" fmla="*/ 8 w 489"/>
                    <a:gd name="T15" fmla="*/ 24 h 440"/>
                    <a:gd name="T16" fmla="*/ 13 w 489"/>
                    <a:gd name="T17" fmla="*/ 27 h 440"/>
                    <a:gd name="T18" fmla="*/ 20 w 489"/>
                    <a:gd name="T19" fmla="*/ 30 h 440"/>
                    <a:gd name="T20" fmla="*/ 27 w 489"/>
                    <a:gd name="T21" fmla="*/ 32 h 440"/>
                    <a:gd name="T22" fmla="*/ 34 w 489"/>
                    <a:gd name="T23" fmla="*/ 34 h 440"/>
                    <a:gd name="T24" fmla="*/ 42 w 489"/>
                    <a:gd name="T25" fmla="*/ 36 h 440"/>
                    <a:gd name="T26" fmla="*/ 50 w 489"/>
                    <a:gd name="T27" fmla="*/ 37 h 440"/>
                    <a:gd name="T28" fmla="*/ 58 w 489"/>
                    <a:gd name="T29" fmla="*/ 37 h 440"/>
                    <a:gd name="T30" fmla="*/ 65 w 489"/>
                    <a:gd name="T31" fmla="*/ 36 h 440"/>
                    <a:gd name="T32" fmla="*/ 72 w 489"/>
                    <a:gd name="T33" fmla="*/ 34 h 440"/>
                    <a:gd name="T34" fmla="*/ 78 w 489"/>
                    <a:gd name="T35" fmla="*/ 30 h 440"/>
                    <a:gd name="T36" fmla="*/ 75 w 489"/>
                    <a:gd name="T37" fmla="*/ 29 h 440"/>
                    <a:gd name="T38" fmla="*/ 69 w 489"/>
                    <a:gd name="T39" fmla="*/ 32 h 440"/>
                    <a:gd name="T40" fmla="*/ 63 w 489"/>
                    <a:gd name="T41" fmla="*/ 34 h 440"/>
                    <a:gd name="T42" fmla="*/ 57 w 489"/>
                    <a:gd name="T43" fmla="*/ 34 h 440"/>
                    <a:gd name="T44" fmla="*/ 50 w 489"/>
                    <a:gd name="T45" fmla="*/ 34 h 440"/>
                    <a:gd name="T46" fmla="*/ 43 w 489"/>
                    <a:gd name="T47" fmla="*/ 34 h 440"/>
                    <a:gd name="T48" fmla="*/ 36 w 489"/>
                    <a:gd name="T49" fmla="*/ 33 h 440"/>
                    <a:gd name="T50" fmla="*/ 28 w 489"/>
                    <a:gd name="T51" fmla="*/ 30 h 440"/>
                    <a:gd name="T52" fmla="*/ 21 w 489"/>
                    <a:gd name="T53" fmla="*/ 28 h 440"/>
                    <a:gd name="T54" fmla="*/ 15 w 489"/>
                    <a:gd name="T55" fmla="*/ 25 h 440"/>
                    <a:gd name="T56" fmla="*/ 11 w 489"/>
                    <a:gd name="T57" fmla="*/ 22 h 440"/>
                    <a:gd name="T58" fmla="*/ 7 w 489"/>
                    <a:gd name="T59" fmla="*/ 19 h 440"/>
                    <a:gd name="T60" fmla="*/ 5 w 489"/>
                    <a:gd name="T61" fmla="*/ 15 h 440"/>
                    <a:gd name="T62" fmla="*/ 4 w 489"/>
                    <a:gd name="T63" fmla="*/ 11 h 440"/>
                    <a:gd name="T64" fmla="*/ 4 w 489"/>
                    <a:gd name="T65" fmla="*/ 8 h 440"/>
                    <a:gd name="T66" fmla="*/ 7 w 489"/>
                    <a:gd name="T67" fmla="*/ 5 h 440"/>
                    <a:gd name="T68" fmla="*/ 13 w 489"/>
                    <a:gd name="T69" fmla="*/ 1 h 440"/>
                    <a:gd name="T70" fmla="*/ 13 w 489"/>
                    <a:gd name="T71" fmla="*/ 1 h 440"/>
                    <a:gd name="T72" fmla="*/ 10 w 489"/>
                    <a:gd name="T73" fmla="*/ 0 h 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89" h="440">
                      <a:moveTo>
                        <a:pt x="61" y="0"/>
                      </a:moveTo>
                      <a:lnTo>
                        <a:pt x="61" y="0"/>
                      </a:lnTo>
                      <a:lnTo>
                        <a:pt x="27" y="43"/>
                      </a:lnTo>
                      <a:lnTo>
                        <a:pt x="6" y="90"/>
                      </a:lnTo>
                      <a:lnTo>
                        <a:pt x="0" y="138"/>
                      </a:lnTo>
                      <a:lnTo>
                        <a:pt x="8" y="187"/>
                      </a:lnTo>
                      <a:lnTo>
                        <a:pt x="24" y="234"/>
                      </a:lnTo>
                      <a:lnTo>
                        <a:pt x="51" y="279"/>
                      </a:lnTo>
                      <a:lnTo>
                        <a:pt x="82" y="320"/>
                      </a:lnTo>
                      <a:lnTo>
                        <a:pt x="124" y="359"/>
                      </a:lnTo>
                      <a:lnTo>
                        <a:pt x="167" y="389"/>
                      </a:lnTo>
                      <a:lnTo>
                        <a:pt x="216" y="416"/>
                      </a:lnTo>
                      <a:lnTo>
                        <a:pt x="265" y="432"/>
                      </a:lnTo>
                      <a:lnTo>
                        <a:pt x="314" y="440"/>
                      </a:lnTo>
                      <a:lnTo>
                        <a:pt x="363" y="438"/>
                      </a:lnTo>
                      <a:lnTo>
                        <a:pt x="408" y="426"/>
                      </a:lnTo>
                      <a:lnTo>
                        <a:pt x="451" y="399"/>
                      </a:lnTo>
                      <a:lnTo>
                        <a:pt x="489" y="356"/>
                      </a:lnTo>
                      <a:lnTo>
                        <a:pt x="469" y="344"/>
                      </a:lnTo>
                      <a:lnTo>
                        <a:pt x="436" y="379"/>
                      </a:lnTo>
                      <a:lnTo>
                        <a:pt x="400" y="403"/>
                      </a:lnTo>
                      <a:lnTo>
                        <a:pt x="359" y="414"/>
                      </a:lnTo>
                      <a:lnTo>
                        <a:pt x="314" y="416"/>
                      </a:lnTo>
                      <a:lnTo>
                        <a:pt x="269" y="409"/>
                      </a:lnTo>
                      <a:lnTo>
                        <a:pt x="224" y="393"/>
                      </a:lnTo>
                      <a:lnTo>
                        <a:pt x="179" y="369"/>
                      </a:lnTo>
                      <a:lnTo>
                        <a:pt x="139" y="340"/>
                      </a:lnTo>
                      <a:lnTo>
                        <a:pt x="102" y="304"/>
                      </a:lnTo>
                      <a:lnTo>
                        <a:pt x="71" y="267"/>
                      </a:lnTo>
                      <a:lnTo>
                        <a:pt x="47" y="226"/>
                      </a:lnTo>
                      <a:lnTo>
                        <a:pt x="31" y="183"/>
                      </a:lnTo>
                      <a:lnTo>
                        <a:pt x="27" y="138"/>
                      </a:lnTo>
                      <a:lnTo>
                        <a:pt x="29" y="94"/>
                      </a:lnTo>
                      <a:lnTo>
                        <a:pt x="47" y="55"/>
                      </a:lnTo>
                      <a:lnTo>
                        <a:pt x="77" y="16"/>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8" name="Freeform 922">
                  <a:extLst>
                    <a:ext uri="{FF2B5EF4-FFF2-40B4-BE49-F238E27FC236}">
                      <a16:creationId xmlns:a16="http://schemas.microsoft.com/office/drawing/2014/main" id="{4012EB05-6C2E-4557-B247-A68303DE7DF4}"/>
                    </a:ext>
                  </a:extLst>
                </p:cNvPr>
                <p:cNvSpPr>
                  <a:spLocks/>
                </p:cNvSpPr>
                <p:nvPr/>
              </p:nvSpPr>
              <p:spPr bwMode="auto">
                <a:xfrm>
                  <a:off x="1993" y="3307"/>
                  <a:ext cx="411" cy="395"/>
                </a:xfrm>
                <a:custGeom>
                  <a:avLst/>
                  <a:gdLst>
                    <a:gd name="T0" fmla="*/ 85 w 558"/>
                    <a:gd name="T1" fmla="*/ 51 h 592"/>
                    <a:gd name="T2" fmla="*/ 89 w 558"/>
                    <a:gd name="T3" fmla="*/ 50 h 592"/>
                    <a:gd name="T4" fmla="*/ 3 w 558"/>
                    <a:gd name="T5" fmla="*/ 0 h 592"/>
                    <a:gd name="T6" fmla="*/ 0 w 558"/>
                    <a:gd name="T7" fmla="*/ 1 h 592"/>
                    <a:gd name="T8" fmla="*/ 85 w 558"/>
                    <a:gd name="T9" fmla="*/ 52 h 592"/>
                    <a:gd name="T10" fmla="*/ 89 w 558"/>
                    <a:gd name="T11" fmla="*/ 51 h 592"/>
                    <a:gd name="T12" fmla="*/ 85 w 558"/>
                    <a:gd name="T13" fmla="*/ 52 h 592"/>
                    <a:gd name="T14" fmla="*/ 87 w 558"/>
                    <a:gd name="T15" fmla="*/ 52 h 592"/>
                    <a:gd name="T16" fmla="*/ 89 w 558"/>
                    <a:gd name="T17" fmla="*/ 52 h 592"/>
                    <a:gd name="T18" fmla="*/ 89 w 558"/>
                    <a:gd name="T19" fmla="*/ 51 h 592"/>
                    <a:gd name="T20" fmla="*/ 89 w 558"/>
                    <a:gd name="T21" fmla="*/ 50 h 592"/>
                    <a:gd name="T22" fmla="*/ 85 w 558"/>
                    <a:gd name="T23" fmla="*/ 51 h 5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8" h="592">
                      <a:moveTo>
                        <a:pt x="534" y="577"/>
                      </a:moveTo>
                      <a:lnTo>
                        <a:pt x="556" y="573"/>
                      </a:lnTo>
                      <a:lnTo>
                        <a:pt x="20" y="0"/>
                      </a:lnTo>
                      <a:lnTo>
                        <a:pt x="0" y="15"/>
                      </a:lnTo>
                      <a:lnTo>
                        <a:pt x="536" y="589"/>
                      </a:lnTo>
                      <a:lnTo>
                        <a:pt x="558" y="585"/>
                      </a:lnTo>
                      <a:lnTo>
                        <a:pt x="536" y="589"/>
                      </a:lnTo>
                      <a:lnTo>
                        <a:pt x="544" y="592"/>
                      </a:lnTo>
                      <a:lnTo>
                        <a:pt x="554" y="589"/>
                      </a:lnTo>
                      <a:lnTo>
                        <a:pt x="558" y="583"/>
                      </a:lnTo>
                      <a:lnTo>
                        <a:pt x="556" y="573"/>
                      </a:lnTo>
                      <a:lnTo>
                        <a:pt x="534" y="5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9" name="Freeform 923">
                  <a:extLst>
                    <a:ext uri="{FF2B5EF4-FFF2-40B4-BE49-F238E27FC236}">
                      <a16:creationId xmlns:a16="http://schemas.microsoft.com/office/drawing/2014/main" id="{828ECCA6-63EA-4888-8932-F5F0987DC91E}"/>
                    </a:ext>
                  </a:extLst>
                </p:cNvPr>
                <p:cNvSpPr>
                  <a:spLocks/>
                </p:cNvSpPr>
                <p:nvPr/>
              </p:nvSpPr>
              <p:spPr bwMode="auto">
                <a:xfrm>
                  <a:off x="2386" y="3550"/>
                  <a:ext cx="73" cy="146"/>
                </a:xfrm>
                <a:custGeom>
                  <a:avLst/>
                  <a:gdLst>
                    <a:gd name="T0" fmla="*/ 16 w 98"/>
                    <a:gd name="T1" fmla="*/ 1 h 220"/>
                    <a:gd name="T2" fmla="*/ 13 w 98"/>
                    <a:gd name="T3" fmla="*/ 1 h 220"/>
                    <a:gd name="T4" fmla="*/ 0 w 98"/>
                    <a:gd name="T5" fmla="*/ 18 h 220"/>
                    <a:gd name="T6" fmla="*/ 4 w 98"/>
                    <a:gd name="T7" fmla="*/ 19 h 220"/>
                    <a:gd name="T8" fmla="*/ 16 w 98"/>
                    <a:gd name="T9" fmla="*/ 1 h 220"/>
                    <a:gd name="T10" fmla="*/ 13 w 98"/>
                    <a:gd name="T11" fmla="*/ 1 h 220"/>
                    <a:gd name="T12" fmla="*/ 16 w 98"/>
                    <a:gd name="T13" fmla="*/ 1 h 220"/>
                    <a:gd name="T14" fmla="*/ 16 w 98"/>
                    <a:gd name="T15" fmla="*/ 1 h 220"/>
                    <a:gd name="T16" fmla="*/ 16 w 98"/>
                    <a:gd name="T17" fmla="*/ 0 h 220"/>
                    <a:gd name="T18" fmla="*/ 14 w 98"/>
                    <a:gd name="T19" fmla="*/ 0 h 220"/>
                    <a:gd name="T20" fmla="*/ 13 w 98"/>
                    <a:gd name="T21" fmla="*/ 1 h 220"/>
                    <a:gd name="T22" fmla="*/ 16 w 98"/>
                    <a:gd name="T23" fmla="*/ 1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220">
                      <a:moveTo>
                        <a:pt x="98" y="10"/>
                      </a:moveTo>
                      <a:lnTo>
                        <a:pt x="75" y="8"/>
                      </a:lnTo>
                      <a:lnTo>
                        <a:pt x="0" y="212"/>
                      </a:lnTo>
                      <a:lnTo>
                        <a:pt x="24" y="220"/>
                      </a:lnTo>
                      <a:lnTo>
                        <a:pt x="98" y="15"/>
                      </a:lnTo>
                      <a:lnTo>
                        <a:pt x="75" y="13"/>
                      </a:lnTo>
                      <a:lnTo>
                        <a:pt x="98" y="15"/>
                      </a:lnTo>
                      <a:lnTo>
                        <a:pt x="96" y="6"/>
                      </a:lnTo>
                      <a:lnTo>
                        <a:pt x="90" y="0"/>
                      </a:lnTo>
                      <a:lnTo>
                        <a:pt x="80" y="0"/>
                      </a:lnTo>
                      <a:lnTo>
                        <a:pt x="75" y="8"/>
                      </a:lnTo>
                      <a:lnTo>
                        <a:pt x="9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0" name="Freeform 924">
                  <a:extLst>
                    <a:ext uri="{FF2B5EF4-FFF2-40B4-BE49-F238E27FC236}">
                      <a16:creationId xmlns:a16="http://schemas.microsoft.com/office/drawing/2014/main" id="{9FDADAFE-A72B-4810-B1CE-BD49520056B6}"/>
                    </a:ext>
                  </a:extLst>
                </p:cNvPr>
                <p:cNvSpPr>
                  <a:spLocks/>
                </p:cNvSpPr>
                <p:nvPr/>
              </p:nvSpPr>
              <p:spPr bwMode="auto">
                <a:xfrm>
                  <a:off x="2441" y="3556"/>
                  <a:ext cx="109" cy="381"/>
                </a:xfrm>
                <a:custGeom>
                  <a:avLst/>
                  <a:gdLst>
                    <a:gd name="T0" fmla="*/ 22 w 147"/>
                    <a:gd name="T1" fmla="*/ 50 h 571"/>
                    <a:gd name="T2" fmla="*/ 24 w 147"/>
                    <a:gd name="T3" fmla="*/ 49 h 571"/>
                    <a:gd name="T4" fmla="*/ 4 w 147"/>
                    <a:gd name="T5" fmla="*/ 0 h 571"/>
                    <a:gd name="T6" fmla="*/ 0 w 147"/>
                    <a:gd name="T7" fmla="*/ 1 h 571"/>
                    <a:gd name="T8" fmla="*/ 20 w 147"/>
                    <a:gd name="T9" fmla="*/ 49 h 571"/>
                    <a:gd name="T10" fmla="*/ 23 w 147"/>
                    <a:gd name="T11" fmla="*/ 49 h 571"/>
                    <a:gd name="T12" fmla="*/ 20 w 147"/>
                    <a:gd name="T13" fmla="*/ 49 h 571"/>
                    <a:gd name="T14" fmla="*/ 22 w 147"/>
                    <a:gd name="T15" fmla="*/ 50 h 571"/>
                    <a:gd name="T16" fmla="*/ 23 w 147"/>
                    <a:gd name="T17" fmla="*/ 50 h 571"/>
                    <a:gd name="T18" fmla="*/ 24 w 147"/>
                    <a:gd name="T19" fmla="*/ 50 h 571"/>
                    <a:gd name="T20" fmla="*/ 24 w 147"/>
                    <a:gd name="T21" fmla="*/ 49 h 571"/>
                    <a:gd name="T22" fmla="*/ 22 w 147"/>
                    <a:gd name="T23" fmla="*/ 50 h 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571">
                      <a:moveTo>
                        <a:pt x="133" y="571"/>
                      </a:moveTo>
                      <a:lnTo>
                        <a:pt x="147" y="557"/>
                      </a:lnTo>
                      <a:lnTo>
                        <a:pt x="23" y="0"/>
                      </a:lnTo>
                      <a:lnTo>
                        <a:pt x="0" y="3"/>
                      </a:lnTo>
                      <a:lnTo>
                        <a:pt x="123" y="561"/>
                      </a:lnTo>
                      <a:lnTo>
                        <a:pt x="137" y="547"/>
                      </a:lnTo>
                      <a:lnTo>
                        <a:pt x="123" y="561"/>
                      </a:lnTo>
                      <a:lnTo>
                        <a:pt x="127" y="569"/>
                      </a:lnTo>
                      <a:lnTo>
                        <a:pt x="137" y="571"/>
                      </a:lnTo>
                      <a:lnTo>
                        <a:pt x="145" y="567"/>
                      </a:lnTo>
                      <a:lnTo>
                        <a:pt x="147" y="557"/>
                      </a:lnTo>
                      <a:lnTo>
                        <a:pt x="133" y="5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1" name="Freeform 925">
                  <a:extLst>
                    <a:ext uri="{FF2B5EF4-FFF2-40B4-BE49-F238E27FC236}">
                      <a16:creationId xmlns:a16="http://schemas.microsoft.com/office/drawing/2014/main" id="{A2CF475B-8623-4BD4-B263-11350D139438}"/>
                    </a:ext>
                  </a:extLst>
                </p:cNvPr>
                <p:cNvSpPr>
                  <a:spLocks/>
                </p:cNvSpPr>
                <p:nvPr/>
              </p:nvSpPr>
              <p:spPr bwMode="auto">
                <a:xfrm>
                  <a:off x="2127" y="3817"/>
                  <a:ext cx="416" cy="120"/>
                </a:xfrm>
                <a:custGeom>
                  <a:avLst/>
                  <a:gdLst>
                    <a:gd name="T0" fmla="*/ 1 w 563"/>
                    <a:gd name="T1" fmla="*/ 0 h 181"/>
                    <a:gd name="T2" fmla="*/ 1 w 563"/>
                    <a:gd name="T3" fmla="*/ 2 h 181"/>
                    <a:gd name="T4" fmla="*/ 91 w 563"/>
                    <a:gd name="T5" fmla="*/ 15 h 181"/>
                    <a:gd name="T6" fmla="*/ 92 w 563"/>
                    <a:gd name="T7" fmla="*/ 13 h 181"/>
                    <a:gd name="T8" fmla="*/ 2 w 563"/>
                    <a:gd name="T9" fmla="*/ 0 h 181"/>
                    <a:gd name="T10" fmla="*/ 2 w 563"/>
                    <a:gd name="T11" fmla="*/ 2 h 181"/>
                    <a:gd name="T12" fmla="*/ 2 w 563"/>
                    <a:gd name="T13" fmla="*/ 0 h 181"/>
                    <a:gd name="T14" fmla="*/ 1 w 563"/>
                    <a:gd name="T15" fmla="*/ 1 h 181"/>
                    <a:gd name="T16" fmla="*/ 0 w 563"/>
                    <a:gd name="T17" fmla="*/ 1 h 181"/>
                    <a:gd name="T18" fmla="*/ 1 w 563"/>
                    <a:gd name="T19" fmla="*/ 2 h 181"/>
                    <a:gd name="T20" fmla="*/ 1 w 563"/>
                    <a:gd name="T21" fmla="*/ 2 h 181"/>
                    <a:gd name="T22" fmla="*/ 1 w 563"/>
                    <a:gd name="T23" fmla="*/ 0 h 1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3" h="181">
                      <a:moveTo>
                        <a:pt x="9" y="0"/>
                      </a:moveTo>
                      <a:lnTo>
                        <a:pt x="9" y="24"/>
                      </a:lnTo>
                      <a:lnTo>
                        <a:pt x="559" y="181"/>
                      </a:lnTo>
                      <a:lnTo>
                        <a:pt x="563" y="157"/>
                      </a:lnTo>
                      <a:lnTo>
                        <a:pt x="13" y="0"/>
                      </a:lnTo>
                      <a:lnTo>
                        <a:pt x="13" y="24"/>
                      </a:lnTo>
                      <a:lnTo>
                        <a:pt x="13" y="0"/>
                      </a:lnTo>
                      <a:lnTo>
                        <a:pt x="4" y="2"/>
                      </a:lnTo>
                      <a:lnTo>
                        <a:pt x="0" y="10"/>
                      </a:lnTo>
                      <a:lnTo>
                        <a:pt x="2" y="20"/>
                      </a:lnTo>
                      <a:lnTo>
                        <a:pt x="9" y="2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2" name="Freeform 926">
                  <a:extLst>
                    <a:ext uri="{FF2B5EF4-FFF2-40B4-BE49-F238E27FC236}">
                      <a16:creationId xmlns:a16="http://schemas.microsoft.com/office/drawing/2014/main" id="{A693E112-CFFD-4BFF-843D-CBFB3131BAA7}"/>
                    </a:ext>
                  </a:extLst>
                </p:cNvPr>
                <p:cNvSpPr>
                  <a:spLocks/>
                </p:cNvSpPr>
                <p:nvPr/>
              </p:nvSpPr>
              <p:spPr bwMode="auto">
                <a:xfrm>
                  <a:off x="2134" y="3775"/>
                  <a:ext cx="165" cy="57"/>
                </a:xfrm>
                <a:custGeom>
                  <a:avLst/>
                  <a:gdLst>
                    <a:gd name="T0" fmla="*/ 32 w 224"/>
                    <a:gd name="T1" fmla="*/ 2 h 87"/>
                    <a:gd name="T2" fmla="*/ 34 w 224"/>
                    <a:gd name="T3" fmla="*/ 0 h 87"/>
                    <a:gd name="T4" fmla="*/ 0 w 224"/>
                    <a:gd name="T5" fmla="*/ 5 h 87"/>
                    <a:gd name="T6" fmla="*/ 1 w 224"/>
                    <a:gd name="T7" fmla="*/ 7 h 87"/>
                    <a:gd name="T8" fmla="*/ 34 w 224"/>
                    <a:gd name="T9" fmla="*/ 2 h 87"/>
                    <a:gd name="T10" fmla="*/ 36 w 224"/>
                    <a:gd name="T11" fmla="*/ 1 h 87"/>
                    <a:gd name="T12" fmla="*/ 34 w 224"/>
                    <a:gd name="T13" fmla="*/ 2 h 87"/>
                    <a:gd name="T14" fmla="*/ 36 w 224"/>
                    <a:gd name="T15" fmla="*/ 2 h 87"/>
                    <a:gd name="T16" fmla="*/ 36 w 224"/>
                    <a:gd name="T17" fmla="*/ 1 h 87"/>
                    <a:gd name="T18" fmla="*/ 35 w 224"/>
                    <a:gd name="T19" fmla="*/ 1 h 87"/>
                    <a:gd name="T20" fmla="*/ 34 w 224"/>
                    <a:gd name="T21" fmla="*/ 0 h 87"/>
                    <a:gd name="T22" fmla="*/ 32 w 224"/>
                    <a:gd name="T23" fmla="*/ 2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4" h="87">
                      <a:moveTo>
                        <a:pt x="203" y="20"/>
                      </a:moveTo>
                      <a:lnTo>
                        <a:pt x="210" y="0"/>
                      </a:lnTo>
                      <a:lnTo>
                        <a:pt x="0" y="63"/>
                      </a:lnTo>
                      <a:lnTo>
                        <a:pt x="4" y="87"/>
                      </a:lnTo>
                      <a:lnTo>
                        <a:pt x="214" y="24"/>
                      </a:lnTo>
                      <a:lnTo>
                        <a:pt x="222" y="4"/>
                      </a:lnTo>
                      <a:lnTo>
                        <a:pt x="214" y="24"/>
                      </a:lnTo>
                      <a:lnTo>
                        <a:pt x="222" y="20"/>
                      </a:lnTo>
                      <a:lnTo>
                        <a:pt x="224" y="10"/>
                      </a:lnTo>
                      <a:lnTo>
                        <a:pt x="220" y="2"/>
                      </a:lnTo>
                      <a:lnTo>
                        <a:pt x="210" y="0"/>
                      </a:lnTo>
                      <a:lnTo>
                        <a:pt x="20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3" name="Freeform 927">
                  <a:extLst>
                    <a:ext uri="{FF2B5EF4-FFF2-40B4-BE49-F238E27FC236}">
                      <a16:creationId xmlns:a16="http://schemas.microsoft.com/office/drawing/2014/main" id="{139FC73F-6C4B-42A1-AFA0-7A09D9A8BFE9}"/>
                    </a:ext>
                  </a:extLst>
                </p:cNvPr>
                <p:cNvSpPr>
                  <a:spLocks/>
                </p:cNvSpPr>
                <p:nvPr/>
              </p:nvSpPr>
              <p:spPr bwMode="auto">
                <a:xfrm>
                  <a:off x="1887" y="3394"/>
                  <a:ext cx="411" cy="394"/>
                </a:xfrm>
                <a:custGeom>
                  <a:avLst/>
                  <a:gdLst>
                    <a:gd name="T0" fmla="*/ 1 w 557"/>
                    <a:gd name="T1" fmla="*/ 1 h 593"/>
                    <a:gd name="T2" fmla="*/ 1 w 557"/>
                    <a:gd name="T3" fmla="*/ 2 h 593"/>
                    <a:gd name="T4" fmla="*/ 86 w 557"/>
                    <a:gd name="T5" fmla="*/ 51 h 593"/>
                    <a:gd name="T6" fmla="*/ 90 w 557"/>
                    <a:gd name="T7" fmla="*/ 49 h 593"/>
                    <a:gd name="T8" fmla="*/ 3 w 557"/>
                    <a:gd name="T9" fmla="*/ 1 h 593"/>
                    <a:gd name="T10" fmla="*/ 3 w 557"/>
                    <a:gd name="T11" fmla="*/ 2 h 593"/>
                    <a:gd name="T12" fmla="*/ 3 w 557"/>
                    <a:gd name="T13" fmla="*/ 1 h 593"/>
                    <a:gd name="T14" fmla="*/ 2 w 557"/>
                    <a:gd name="T15" fmla="*/ 0 h 593"/>
                    <a:gd name="T16" fmla="*/ 1 w 557"/>
                    <a:gd name="T17" fmla="*/ 1 h 593"/>
                    <a:gd name="T18" fmla="*/ 0 w 557"/>
                    <a:gd name="T19" fmla="*/ 1 h 593"/>
                    <a:gd name="T20" fmla="*/ 1 w 557"/>
                    <a:gd name="T21" fmla="*/ 2 h 593"/>
                    <a:gd name="T22" fmla="*/ 1 w 557"/>
                    <a:gd name="T23" fmla="*/ 1 h 5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7" h="593">
                      <a:moveTo>
                        <a:pt x="4" y="2"/>
                      </a:moveTo>
                      <a:lnTo>
                        <a:pt x="2" y="20"/>
                      </a:lnTo>
                      <a:lnTo>
                        <a:pt x="538" y="593"/>
                      </a:lnTo>
                      <a:lnTo>
                        <a:pt x="557" y="577"/>
                      </a:lnTo>
                      <a:lnTo>
                        <a:pt x="21" y="4"/>
                      </a:lnTo>
                      <a:lnTo>
                        <a:pt x="19" y="22"/>
                      </a:lnTo>
                      <a:lnTo>
                        <a:pt x="21" y="4"/>
                      </a:lnTo>
                      <a:lnTo>
                        <a:pt x="14" y="0"/>
                      </a:lnTo>
                      <a:lnTo>
                        <a:pt x="4" y="2"/>
                      </a:lnTo>
                      <a:lnTo>
                        <a:pt x="0" y="10"/>
                      </a:lnTo>
                      <a:lnTo>
                        <a:pt x="2" y="2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4" name="Freeform 928">
                  <a:extLst>
                    <a:ext uri="{FF2B5EF4-FFF2-40B4-BE49-F238E27FC236}">
                      <a16:creationId xmlns:a16="http://schemas.microsoft.com/office/drawing/2014/main" id="{27F30077-8504-4230-AE49-A24BCC21842E}"/>
                    </a:ext>
                  </a:extLst>
                </p:cNvPr>
                <p:cNvSpPr>
                  <a:spLocks/>
                </p:cNvSpPr>
                <p:nvPr/>
              </p:nvSpPr>
              <p:spPr bwMode="auto">
                <a:xfrm>
                  <a:off x="1890" y="3305"/>
                  <a:ext cx="119" cy="102"/>
                </a:xfrm>
                <a:custGeom>
                  <a:avLst/>
                  <a:gdLst>
                    <a:gd name="T0" fmla="*/ 26 w 161"/>
                    <a:gd name="T1" fmla="*/ 1 h 155"/>
                    <a:gd name="T2" fmla="*/ 23 w 161"/>
                    <a:gd name="T3" fmla="*/ 1 h 155"/>
                    <a:gd name="T4" fmla="*/ 0 w 161"/>
                    <a:gd name="T5" fmla="*/ 11 h 155"/>
                    <a:gd name="T6" fmla="*/ 2 w 161"/>
                    <a:gd name="T7" fmla="*/ 13 h 155"/>
                    <a:gd name="T8" fmla="*/ 26 w 161"/>
                    <a:gd name="T9" fmla="*/ 2 h 155"/>
                    <a:gd name="T10" fmla="*/ 22 w 161"/>
                    <a:gd name="T11" fmla="*/ 2 h 155"/>
                    <a:gd name="T12" fmla="*/ 26 w 161"/>
                    <a:gd name="T13" fmla="*/ 2 h 155"/>
                    <a:gd name="T14" fmla="*/ 26 w 161"/>
                    <a:gd name="T15" fmla="*/ 1 h 155"/>
                    <a:gd name="T16" fmla="*/ 26 w 161"/>
                    <a:gd name="T17" fmla="*/ 1 h 155"/>
                    <a:gd name="T18" fmla="*/ 24 w 161"/>
                    <a:gd name="T19" fmla="*/ 0 h 155"/>
                    <a:gd name="T20" fmla="*/ 23 w 161"/>
                    <a:gd name="T21" fmla="*/ 1 h 155"/>
                    <a:gd name="T22" fmla="*/ 26 w 161"/>
                    <a:gd name="T23" fmla="*/ 1 h 1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 h="155">
                      <a:moveTo>
                        <a:pt x="159" y="4"/>
                      </a:moveTo>
                      <a:lnTo>
                        <a:pt x="141" y="2"/>
                      </a:lnTo>
                      <a:lnTo>
                        <a:pt x="0" y="135"/>
                      </a:lnTo>
                      <a:lnTo>
                        <a:pt x="15" y="155"/>
                      </a:lnTo>
                      <a:lnTo>
                        <a:pt x="157" y="21"/>
                      </a:lnTo>
                      <a:lnTo>
                        <a:pt x="139" y="19"/>
                      </a:lnTo>
                      <a:lnTo>
                        <a:pt x="157" y="21"/>
                      </a:lnTo>
                      <a:lnTo>
                        <a:pt x="161" y="13"/>
                      </a:lnTo>
                      <a:lnTo>
                        <a:pt x="159" y="4"/>
                      </a:lnTo>
                      <a:lnTo>
                        <a:pt x="151" y="0"/>
                      </a:lnTo>
                      <a:lnTo>
                        <a:pt x="141" y="2"/>
                      </a:lnTo>
                      <a:lnTo>
                        <a:pt x="15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5" name="Freeform 929">
                  <a:extLst>
                    <a:ext uri="{FF2B5EF4-FFF2-40B4-BE49-F238E27FC236}">
                      <a16:creationId xmlns:a16="http://schemas.microsoft.com/office/drawing/2014/main" id="{2BF720DC-F0B7-4D4A-AF73-1DFCD2E02A36}"/>
                    </a:ext>
                  </a:extLst>
                </p:cNvPr>
                <p:cNvSpPr>
                  <a:spLocks/>
                </p:cNvSpPr>
                <p:nvPr/>
              </p:nvSpPr>
              <p:spPr bwMode="auto">
                <a:xfrm>
                  <a:off x="1244" y="2729"/>
                  <a:ext cx="588" cy="505"/>
                </a:xfrm>
                <a:custGeom>
                  <a:avLst/>
                  <a:gdLst>
                    <a:gd name="T0" fmla="*/ 25 w 799"/>
                    <a:gd name="T1" fmla="*/ 65 h 758"/>
                    <a:gd name="T2" fmla="*/ 31 w 799"/>
                    <a:gd name="T3" fmla="*/ 66 h 758"/>
                    <a:gd name="T4" fmla="*/ 36 w 799"/>
                    <a:gd name="T5" fmla="*/ 66 h 758"/>
                    <a:gd name="T6" fmla="*/ 42 w 799"/>
                    <a:gd name="T7" fmla="*/ 65 h 758"/>
                    <a:gd name="T8" fmla="*/ 48 w 799"/>
                    <a:gd name="T9" fmla="*/ 62 h 758"/>
                    <a:gd name="T10" fmla="*/ 49 w 799"/>
                    <a:gd name="T11" fmla="*/ 55 h 758"/>
                    <a:gd name="T12" fmla="*/ 52 w 799"/>
                    <a:gd name="T13" fmla="*/ 56 h 758"/>
                    <a:gd name="T14" fmla="*/ 57 w 799"/>
                    <a:gd name="T15" fmla="*/ 58 h 758"/>
                    <a:gd name="T16" fmla="*/ 63 w 799"/>
                    <a:gd name="T17" fmla="*/ 59 h 758"/>
                    <a:gd name="T18" fmla="*/ 68 w 799"/>
                    <a:gd name="T19" fmla="*/ 58 h 758"/>
                    <a:gd name="T20" fmla="*/ 74 w 799"/>
                    <a:gd name="T21" fmla="*/ 57 h 758"/>
                    <a:gd name="T22" fmla="*/ 79 w 799"/>
                    <a:gd name="T23" fmla="*/ 51 h 758"/>
                    <a:gd name="T24" fmla="*/ 76 w 799"/>
                    <a:gd name="T25" fmla="*/ 45 h 758"/>
                    <a:gd name="T26" fmla="*/ 81 w 799"/>
                    <a:gd name="T27" fmla="*/ 47 h 758"/>
                    <a:gd name="T28" fmla="*/ 86 w 799"/>
                    <a:gd name="T29" fmla="*/ 47 h 758"/>
                    <a:gd name="T30" fmla="*/ 93 w 799"/>
                    <a:gd name="T31" fmla="*/ 47 h 758"/>
                    <a:gd name="T32" fmla="*/ 98 w 799"/>
                    <a:gd name="T33" fmla="*/ 46 h 758"/>
                    <a:gd name="T34" fmla="*/ 103 w 799"/>
                    <a:gd name="T35" fmla="*/ 39 h 758"/>
                    <a:gd name="T36" fmla="*/ 99 w 799"/>
                    <a:gd name="T37" fmla="*/ 33 h 758"/>
                    <a:gd name="T38" fmla="*/ 105 w 799"/>
                    <a:gd name="T39" fmla="*/ 35 h 758"/>
                    <a:gd name="T40" fmla="*/ 110 w 799"/>
                    <a:gd name="T41" fmla="*/ 37 h 758"/>
                    <a:gd name="T42" fmla="*/ 116 w 799"/>
                    <a:gd name="T43" fmla="*/ 36 h 758"/>
                    <a:gd name="T44" fmla="*/ 121 w 799"/>
                    <a:gd name="T45" fmla="*/ 35 h 758"/>
                    <a:gd name="T46" fmla="*/ 127 w 799"/>
                    <a:gd name="T47" fmla="*/ 29 h 758"/>
                    <a:gd name="T48" fmla="*/ 124 w 799"/>
                    <a:gd name="T49" fmla="*/ 22 h 758"/>
                    <a:gd name="T50" fmla="*/ 91 w 799"/>
                    <a:gd name="T51" fmla="*/ 1 h 758"/>
                    <a:gd name="T52" fmla="*/ 86 w 799"/>
                    <a:gd name="T53" fmla="*/ 1 h 758"/>
                    <a:gd name="T54" fmla="*/ 79 w 799"/>
                    <a:gd name="T55" fmla="*/ 0 h 758"/>
                    <a:gd name="T56" fmla="*/ 74 w 799"/>
                    <a:gd name="T57" fmla="*/ 1 h 758"/>
                    <a:gd name="T58" fmla="*/ 68 w 799"/>
                    <a:gd name="T59" fmla="*/ 4 h 758"/>
                    <a:gd name="T60" fmla="*/ 67 w 799"/>
                    <a:gd name="T61" fmla="*/ 11 h 758"/>
                    <a:gd name="T62" fmla="*/ 67 w 799"/>
                    <a:gd name="T63" fmla="*/ 13 h 758"/>
                    <a:gd name="T64" fmla="*/ 63 w 799"/>
                    <a:gd name="T65" fmla="*/ 11 h 758"/>
                    <a:gd name="T66" fmla="*/ 57 w 799"/>
                    <a:gd name="T67" fmla="*/ 11 h 758"/>
                    <a:gd name="T68" fmla="*/ 50 w 799"/>
                    <a:gd name="T69" fmla="*/ 12 h 758"/>
                    <a:gd name="T70" fmla="*/ 44 w 799"/>
                    <a:gd name="T71" fmla="*/ 15 h 758"/>
                    <a:gd name="T72" fmla="*/ 43 w 799"/>
                    <a:gd name="T73" fmla="*/ 22 h 758"/>
                    <a:gd name="T74" fmla="*/ 43 w 799"/>
                    <a:gd name="T75" fmla="*/ 24 h 758"/>
                    <a:gd name="T76" fmla="*/ 38 w 799"/>
                    <a:gd name="T77" fmla="*/ 22 h 758"/>
                    <a:gd name="T78" fmla="*/ 32 w 799"/>
                    <a:gd name="T79" fmla="*/ 22 h 758"/>
                    <a:gd name="T80" fmla="*/ 26 w 799"/>
                    <a:gd name="T81" fmla="*/ 23 h 758"/>
                    <a:gd name="T82" fmla="*/ 21 w 799"/>
                    <a:gd name="T83" fmla="*/ 27 h 758"/>
                    <a:gd name="T84" fmla="*/ 19 w 799"/>
                    <a:gd name="T85" fmla="*/ 33 h 758"/>
                    <a:gd name="T86" fmla="*/ 26 w 799"/>
                    <a:gd name="T87" fmla="*/ 39 h 758"/>
                    <a:gd name="T88" fmla="*/ 22 w 799"/>
                    <a:gd name="T89" fmla="*/ 38 h 758"/>
                    <a:gd name="T90" fmla="*/ 15 w 799"/>
                    <a:gd name="T91" fmla="*/ 37 h 758"/>
                    <a:gd name="T92" fmla="*/ 10 w 799"/>
                    <a:gd name="T93" fmla="*/ 37 h 758"/>
                    <a:gd name="T94" fmla="*/ 5 w 799"/>
                    <a:gd name="T95" fmla="*/ 39 h 758"/>
                    <a:gd name="T96" fmla="*/ 0 w 799"/>
                    <a:gd name="T97" fmla="*/ 45 h 758"/>
                    <a:gd name="T98" fmla="*/ 3 w 799"/>
                    <a:gd name="T99" fmla="*/ 50 h 7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99" h="758">
                      <a:moveTo>
                        <a:pt x="144" y="726"/>
                      </a:moveTo>
                      <a:lnTo>
                        <a:pt x="157" y="738"/>
                      </a:lnTo>
                      <a:lnTo>
                        <a:pt x="173" y="748"/>
                      </a:lnTo>
                      <a:lnTo>
                        <a:pt x="191" y="754"/>
                      </a:lnTo>
                      <a:lnTo>
                        <a:pt x="210" y="758"/>
                      </a:lnTo>
                      <a:lnTo>
                        <a:pt x="230" y="758"/>
                      </a:lnTo>
                      <a:lnTo>
                        <a:pt x="250" y="754"/>
                      </a:lnTo>
                      <a:lnTo>
                        <a:pt x="267" y="748"/>
                      </a:lnTo>
                      <a:lnTo>
                        <a:pt x="283" y="738"/>
                      </a:lnTo>
                      <a:lnTo>
                        <a:pt x="305" y="709"/>
                      </a:lnTo>
                      <a:lnTo>
                        <a:pt x="314" y="671"/>
                      </a:lnTo>
                      <a:lnTo>
                        <a:pt x="310" y="634"/>
                      </a:lnTo>
                      <a:lnTo>
                        <a:pt x="295" y="601"/>
                      </a:lnTo>
                      <a:lnTo>
                        <a:pt x="326" y="638"/>
                      </a:lnTo>
                      <a:lnTo>
                        <a:pt x="340" y="650"/>
                      </a:lnTo>
                      <a:lnTo>
                        <a:pt x="356" y="659"/>
                      </a:lnTo>
                      <a:lnTo>
                        <a:pt x="373" y="665"/>
                      </a:lnTo>
                      <a:lnTo>
                        <a:pt x="393" y="669"/>
                      </a:lnTo>
                      <a:lnTo>
                        <a:pt x="412" y="667"/>
                      </a:lnTo>
                      <a:lnTo>
                        <a:pt x="432" y="665"/>
                      </a:lnTo>
                      <a:lnTo>
                        <a:pt x="450" y="657"/>
                      </a:lnTo>
                      <a:lnTo>
                        <a:pt x="465" y="648"/>
                      </a:lnTo>
                      <a:lnTo>
                        <a:pt x="487" y="618"/>
                      </a:lnTo>
                      <a:lnTo>
                        <a:pt x="497" y="581"/>
                      </a:lnTo>
                      <a:lnTo>
                        <a:pt x="493" y="542"/>
                      </a:lnTo>
                      <a:lnTo>
                        <a:pt x="477" y="508"/>
                      </a:lnTo>
                      <a:lnTo>
                        <a:pt x="491" y="520"/>
                      </a:lnTo>
                      <a:lnTo>
                        <a:pt x="507" y="530"/>
                      </a:lnTo>
                      <a:lnTo>
                        <a:pt x="524" y="538"/>
                      </a:lnTo>
                      <a:lnTo>
                        <a:pt x="544" y="542"/>
                      </a:lnTo>
                      <a:lnTo>
                        <a:pt x="564" y="542"/>
                      </a:lnTo>
                      <a:lnTo>
                        <a:pt x="583" y="538"/>
                      </a:lnTo>
                      <a:lnTo>
                        <a:pt x="601" y="532"/>
                      </a:lnTo>
                      <a:lnTo>
                        <a:pt x="617" y="522"/>
                      </a:lnTo>
                      <a:lnTo>
                        <a:pt x="638" y="493"/>
                      </a:lnTo>
                      <a:lnTo>
                        <a:pt x="648" y="453"/>
                      </a:lnTo>
                      <a:lnTo>
                        <a:pt x="644" y="414"/>
                      </a:lnTo>
                      <a:lnTo>
                        <a:pt x="628" y="381"/>
                      </a:lnTo>
                      <a:lnTo>
                        <a:pt x="642" y="392"/>
                      </a:lnTo>
                      <a:lnTo>
                        <a:pt x="658" y="402"/>
                      </a:lnTo>
                      <a:lnTo>
                        <a:pt x="676" y="410"/>
                      </a:lnTo>
                      <a:lnTo>
                        <a:pt x="695" y="414"/>
                      </a:lnTo>
                      <a:lnTo>
                        <a:pt x="715" y="414"/>
                      </a:lnTo>
                      <a:lnTo>
                        <a:pt x="732" y="410"/>
                      </a:lnTo>
                      <a:lnTo>
                        <a:pt x="750" y="404"/>
                      </a:lnTo>
                      <a:lnTo>
                        <a:pt x="766" y="394"/>
                      </a:lnTo>
                      <a:lnTo>
                        <a:pt x="787" y="365"/>
                      </a:lnTo>
                      <a:lnTo>
                        <a:pt x="799" y="328"/>
                      </a:lnTo>
                      <a:lnTo>
                        <a:pt x="795" y="288"/>
                      </a:lnTo>
                      <a:lnTo>
                        <a:pt x="780" y="255"/>
                      </a:lnTo>
                      <a:lnTo>
                        <a:pt x="589" y="29"/>
                      </a:lnTo>
                      <a:lnTo>
                        <a:pt x="577" y="17"/>
                      </a:lnTo>
                      <a:lnTo>
                        <a:pt x="560" y="10"/>
                      </a:lnTo>
                      <a:lnTo>
                        <a:pt x="542" y="4"/>
                      </a:lnTo>
                      <a:lnTo>
                        <a:pt x="522" y="0"/>
                      </a:lnTo>
                      <a:lnTo>
                        <a:pt x="501" y="0"/>
                      </a:lnTo>
                      <a:lnTo>
                        <a:pt x="481" y="4"/>
                      </a:lnTo>
                      <a:lnTo>
                        <a:pt x="464" y="10"/>
                      </a:lnTo>
                      <a:lnTo>
                        <a:pt x="450" y="17"/>
                      </a:lnTo>
                      <a:lnTo>
                        <a:pt x="430" y="47"/>
                      </a:lnTo>
                      <a:lnTo>
                        <a:pt x="420" y="82"/>
                      </a:lnTo>
                      <a:lnTo>
                        <a:pt x="422" y="121"/>
                      </a:lnTo>
                      <a:lnTo>
                        <a:pt x="438" y="155"/>
                      </a:lnTo>
                      <a:lnTo>
                        <a:pt x="424" y="143"/>
                      </a:lnTo>
                      <a:lnTo>
                        <a:pt x="409" y="133"/>
                      </a:lnTo>
                      <a:lnTo>
                        <a:pt x="391" y="127"/>
                      </a:lnTo>
                      <a:lnTo>
                        <a:pt x="371" y="123"/>
                      </a:lnTo>
                      <a:lnTo>
                        <a:pt x="352" y="125"/>
                      </a:lnTo>
                      <a:lnTo>
                        <a:pt x="334" y="127"/>
                      </a:lnTo>
                      <a:lnTo>
                        <a:pt x="316" y="135"/>
                      </a:lnTo>
                      <a:lnTo>
                        <a:pt x="301" y="145"/>
                      </a:lnTo>
                      <a:lnTo>
                        <a:pt x="277" y="174"/>
                      </a:lnTo>
                      <a:lnTo>
                        <a:pt x="267" y="212"/>
                      </a:lnTo>
                      <a:lnTo>
                        <a:pt x="271" y="249"/>
                      </a:lnTo>
                      <a:lnTo>
                        <a:pt x="287" y="282"/>
                      </a:lnTo>
                      <a:lnTo>
                        <a:pt x="273" y="271"/>
                      </a:lnTo>
                      <a:lnTo>
                        <a:pt x="257" y="261"/>
                      </a:lnTo>
                      <a:lnTo>
                        <a:pt x="240" y="255"/>
                      </a:lnTo>
                      <a:lnTo>
                        <a:pt x="220" y="251"/>
                      </a:lnTo>
                      <a:lnTo>
                        <a:pt x="201" y="253"/>
                      </a:lnTo>
                      <a:lnTo>
                        <a:pt x="183" y="257"/>
                      </a:lnTo>
                      <a:lnTo>
                        <a:pt x="165" y="265"/>
                      </a:lnTo>
                      <a:lnTo>
                        <a:pt x="149" y="275"/>
                      </a:lnTo>
                      <a:lnTo>
                        <a:pt x="128" y="304"/>
                      </a:lnTo>
                      <a:lnTo>
                        <a:pt x="118" y="341"/>
                      </a:lnTo>
                      <a:lnTo>
                        <a:pt x="122" y="379"/>
                      </a:lnTo>
                      <a:lnTo>
                        <a:pt x="138" y="412"/>
                      </a:lnTo>
                      <a:lnTo>
                        <a:pt x="169" y="449"/>
                      </a:lnTo>
                      <a:lnTo>
                        <a:pt x="155" y="438"/>
                      </a:lnTo>
                      <a:lnTo>
                        <a:pt x="140" y="428"/>
                      </a:lnTo>
                      <a:lnTo>
                        <a:pt x="120" y="422"/>
                      </a:lnTo>
                      <a:lnTo>
                        <a:pt x="100" y="420"/>
                      </a:lnTo>
                      <a:lnTo>
                        <a:pt x="81" y="420"/>
                      </a:lnTo>
                      <a:lnTo>
                        <a:pt x="61" y="422"/>
                      </a:lnTo>
                      <a:lnTo>
                        <a:pt x="45" y="428"/>
                      </a:lnTo>
                      <a:lnTo>
                        <a:pt x="32" y="438"/>
                      </a:lnTo>
                      <a:lnTo>
                        <a:pt x="10" y="467"/>
                      </a:lnTo>
                      <a:lnTo>
                        <a:pt x="0" y="506"/>
                      </a:lnTo>
                      <a:lnTo>
                        <a:pt x="2" y="544"/>
                      </a:lnTo>
                      <a:lnTo>
                        <a:pt x="18" y="575"/>
                      </a:lnTo>
                      <a:lnTo>
                        <a:pt x="144" y="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6" name="Freeform 930">
                  <a:extLst>
                    <a:ext uri="{FF2B5EF4-FFF2-40B4-BE49-F238E27FC236}">
                      <a16:creationId xmlns:a16="http://schemas.microsoft.com/office/drawing/2014/main" id="{03DCA198-38B3-447F-8015-322E65363E5F}"/>
                    </a:ext>
                  </a:extLst>
                </p:cNvPr>
                <p:cNvSpPr>
                  <a:spLocks/>
                </p:cNvSpPr>
                <p:nvPr/>
              </p:nvSpPr>
              <p:spPr bwMode="auto">
                <a:xfrm>
                  <a:off x="1342" y="3207"/>
                  <a:ext cx="119" cy="35"/>
                </a:xfrm>
                <a:custGeom>
                  <a:avLst/>
                  <a:gdLst>
                    <a:gd name="T0" fmla="*/ 23 w 161"/>
                    <a:gd name="T1" fmla="*/ 1 h 51"/>
                    <a:gd name="T2" fmla="*/ 23 w 161"/>
                    <a:gd name="T3" fmla="*/ 1 h 51"/>
                    <a:gd name="T4" fmla="*/ 21 w 161"/>
                    <a:gd name="T5" fmla="*/ 1 h 51"/>
                    <a:gd name="T6" fmla="*/ 18 w 161"/>
                    <a:gd name="T7" fmla="*/ 2 h 51"/>
                    <a:gd name="T8" fmla="*/ 16 w 161"/>
                    <a:gd name="T9" fmla="*/ 3 h 51"/>
                    <a:gd name="T10" fmla="*/ 12 w 161"/>
                    <a:gd name="T11" fmla="*/ 3 h 51"/>
                    <a:gd name="T12" fmla="*/ 10 w 161"/>
                    <a:gd name="T13" fmla="*/ 2 h 51"/>
                    <a:gd name="T14" fmla="*/ 7 w 161"/>
                    <a:gd name="T15" fmla="*/ 1 h 51"/>
                    <a:gd name="T16" fmla="*/ 5 w 161"/>
                    <a:gd name="T17" fmla="*/ 1 h 51"/>
                    <a:gd name="T18" fmla="*/ 3 w 161"/>
                    <a:gd name="T19" fmla="*/ 0 h 51"/>
                    <a:gd name="T20" fmla="*/ 0 w 161"/>
                    <a:gd name="T21" fmla="*/ 1 h 51"/>
                    <a:gd name="T22" fmla="*/ 2 w 161"/>
                    <a:gd name="T23" fmla="*/ 3 h 51"/>
                    <a:gd name="T24" fmla="*/ 5 w 161"/>
                    <a:gd name="T25" fmla="*/ 5 h 51"/>
                    <a:gd name="T26" fmla="*/ 9 w 161"/>
                    <a:gd name="T27" fmla="*/ 5 h 51"/>
                    <a:gd name="T28" fmla="*/ 12 w 161"/>
                    <a:gd name="T29" fmla="*/ 5 h 51"/>
                    <a:gd name="T30" fmla="*/ 16 w 161"/>
                    <a:gd name="T31" fmla="*/ 5 h 51"/>
                    <a:gd name="T32" fmla="*/ 19 w 161"/>
                    <a:gd name="T33" fmla="*/ 5 h 51"/>
                    <a:gd name="T34" fmla="*/ 22 w 161"/>
                    <a:gd name="T35" fmla="*/ 5 h 51"/>
                    <a:gd name="T36" fmla="*/ 26 w 161"/>
                    <a:gd name="T37" fmla="*/ 3 h 51"/>
                    <a:gd name="T38" fmla="*/ 26 w 161"/>
                    <a:gd name="T39" fmla="*/ 3 h 51"/>
                    <a:gd name="T40" fmla="*/ 26 w 161"/>
                    <a:gd name="T41" fmla="*/ 3 h 51"/>
                    <a:gd name="T42" fmla="*/ 26 w 161"/>
                    <a:gd name="T43" fmla="*/ 2 h 51"/>
                    <a:gd name="T44" fmla="*/ 26 w 161"/>
                    <a:gd name="T45" fmla="*/ 1 h 51"/>
                    <a:gd name="T46" fmla="*/ 24 w 161"/>
                    <a:gd name="T47" fmla="*/ 1 h 51"/>
                    <a:gd name="T48" fmla="*/ 23 w 161"/>
                    <a:gd name="T49" fmla="*/ 1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1">
                      <a:moveTo>
                        <a:pt x="141" y="10"/>
                      </a:moveTo>
                      <a:lnTo>
                        <a:pt x="141" y="10"/>
                      </a:lnTo>
                      <a:lnTo>
                        <a:pt x="129" y="18"/>
                      </a:lnTo>
                      <a:lnTo>
                        <a:pt x="114" y="24"/>
                      </a:lnTo>
                      <a:lnTo>
                        <a:pt x="96" y="28"/>
                      </a:lnTo>
                      <a:lnTo>
                        <a:pt x="76" y="28"/>
                      </a:lnTo>
                      <a:lnTo>
                        <a:pt x="59" y="24"/>
                      </a:lnTo>
                      <a:lnTo>
                        <a:pt x="43" y="18"/>
                      </a:lnTo>
                      <a:lnTo>
                        <a:pt x="31" y="10"/>
                      </a:lnTo>
                      <a:lnTo>
                        <a:pt x="19" y="0"/>
                      </a:lnTo>
                      <a:lnTo>
                        <a:pt x="0" y="16"/>
                      </a:lnTo>
                      <a:lnTo>
                        <a:pt x="15" y="30"/>
                      </a:lnTo>
                      <a:lnTo>
                        <a:pt x="35" y="42"/>
                      </a:lnTo>
                      <a:lnTo>
                        <a:pt x="55" y="47"/>
                      </a:lnTo>
                      <a:lnTo>
                        <a:pt x="76" y="51"/>
                      </a:lnTo>
                      <a:lnTo>
                        <a:pt x="96" y="51"/>
                      </a:lnTo>
                      <a:lnTo>
                        <a:pt x="118" y="47"/>
                      </a:lnTo>
                      <a:lnTo>
                        <a:pt x="137" y="42"/>
                      </a:lnTo>
                      <a:lnTo>
                        <a:pt x="157" y="30"/>
                      </a:lnTo>
                      <a:lnTo>
                        <a:pt x="161" y="22"/>
                      </a:lnTo>
                      <a:lnTo>
                        <a:pt x="159" y="12"/>
                      </a:lnTo>
                      <a:lnTo>
                        <a:pt x="151" y="8"/>
                      </a:lnTo>
                      <a:lnTo>
                        <a:pt x="1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7" name="Freeform 931">
                  <a:extLst>
                    <a:ext uri="{FF2B5EF4-FFF2-40B4-BE49-F238E27FC236}">
                      <a16:creationId xmlns:a16="http://schemas.microsoft.com/office/drawing/2014/main" id="{0FA7A910-4544-4D9A-949F-F0E588BFAE28}"/>
                    </a:ext>
                  </a:extLst>
                </p:cNvPr>
                <p:cNvSpPr>
                  <a:spLocks/>
                </p:cNvSpPr>
                <p:nvPr/>
              </p:nvSpPr>
              <p:spPr bwMode="auto">
                <a:xfrm>
                  <a:off x="1446" y="3121"/>
                  <a:ext cx="38" cy="106"/>
                </a:xfrm>
                <a:custGeom>
                  <a:avLst/>
                  <a:gdLst>
                    <a:gd name="T0" fmla="*/ 5 w 51"/>
                    <a:gd name="T1" fmla="*/ 1 h 159"/>
                    <a:gd name="T2" fmla="*/ 1 w 51"/>
                    <a:gd name="T3" fmla="*/ 2 h 159"/>
                    <a:gd name="T4" fmla="*/ 4 w 51"/>
                    <a:gd name="T5" fmla="*/ 4 h 159"/>
                    <a:gd name="T6" fmla="*/ 5 w 51"/>
                    <a:gd name="T7" fmla="*/ 7 h 159"/>
                    <a:gd name="T8" fmla="*/ 3 w 51"/>
                    <a:gd name="T9" fmla="*/ 10 h 159"/>
                    <a:gd name="T10" fmla="*/ 0 w 51"/>
                    <a:gd name="T11" fmla="*/ 12 h 159"/>
                    <a:gd name="T12" fmla="*/ 3 w 51"/>
                    <a:gd name="T13" fmla="*/ 14 h 159"/>
                    <a:gd name="T14" fmla="*/ 7 w 51"/>
                    <a:gd name="T15" fmla="*/ 11 h 159"/>
                    <a:gd name="T16" fmla="*/ 9 w 51"/>
                    <a:gd name="T17" fmla="*/ 7 h 159"/>
                    <a:gd name="T18" fmla="*/ 7 w 51"/>
                    <a:gd name="T19" fmla="*/ 4 h 159"/>
                    <a:gd name="T20" fmla="*/ 5 w 51"/>
                    <a:gd name="T21" fmla="*/ 1 h 159"/>
                    <a:gd name="T22" fmla="*/ 1 w 51"/>
                    <a:gd name="T23" fmla="*/ 2 h 159"/>
                    <a:gd name="T24" fmla="*/ 5 w 51"/>
                    <a:gd name="T25" fmla="*/ 1 h 159"/>
                    <a:gd name="T26" fmla="*/ 4 w 51"/>
                    <a:gd name="T27" fmla="*/ 0 h 159"/>
                    <a:gd name="T28" fmla="*/ 2 w 51"/>
                    <a:gd name="T29" fmla="*/ 1 h 159"/>
                    <a:gd name="T30" fmla="*/ 1 w 51"/>
                    <a:gd name="T31" fmla="*/ 1 h 159"/>
                    <a:gd name="T32" fmla="*/ 1 w 51"/>
                    <a:gd name="T33" fmla="*/ 2 h 159"/>
                    <a:gd name="T34" fmla="*/ 5 w 51"/>
                    <a:gd name="T35" fmla="*/ 1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59">
                      <a:moveTo>
                        <a:pt x="30" y="4"/>
                      </a:moveTo>
                      <a:lnTo>
                        <a:pt x="10" y="19"/>
                      </a:lnTo>
                      <a:lnTo>
                        <a:pt x="24" y="47"/>
                      </a:lnTo>
                      <a:lnTo>
                        <a:pt x="28" y="82"/>
                      </a:lnTo>
                      <a:lnTo>
                        <a:pt x="18" y="116"/>
                      </a:lnTo>
                      <a:lnTo>
                        <a:pt x="0" y="139"/>
                      </a:lnTo>
                      <a:lnTo>
                        <a:pt x="16" y="159"/>
                      </a:lnTo>
                      <a:lnTo>
                        <a:pt x="41" y="123"/>
                      </a:lnTo>
                      <a:lnTo>
                        <a:pt x="51" y="82"/>
                      </a:lnTo>
                      <a:lnTo>
                        <a:pt x="47" y="43"/>
                      </a:lnTo>
                      <a:lnTo>
                        <a:pt x="30" y="4"/>
                      </a:lnTo>
                      <a:lnTo>
                        <a:pt x="10" y="19"/>
                      </a:lnTo>
                      <a:lnTo>
                        <a:pt x="30" y="4"/>
                      </a:lnTo>
                      <a:lnTo>
                        <a:pt x="22" y="0"/>
                      </a:lnTo>
                      <a:lnTo>
                        <a:pt x="12" y="2"/>
                      </a:lnTo>
                      <a:lnTo>
                        <a:pt x="8" y="10"/>
                      </a:lnTo>
                      <a:lnTo>
                        <a:pt x="10" y="19"/>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8" name="Freeform 932">
                  <a:extLst>
                    <a:ext uri="{FF2B5EF4-FFF2-40B4-BE49-F238E27FC236}">
                      <a16:creationId xmlns:a16="http://schemas.microsoft.com/office/drawing/2014/main" id="{1D8CC90D-0B18-4D64-849B-AF45B63A5AD5}"/>
                    </a:ext>
                  </a:extLst>
                </p:cNvPr>
                <p:cNvSpPr>
                  <a:spLocks/>
                </p:cNvSpPr>
                <p:nvPr/>
              </p:nvSpPr>
              <p:spPr bwMode="auto">
                <a:xfrm>
                  <a:off x="1454" y="3123"/>
                  <a:ext cx="38" cy="39"/>
                </a:xfrm>
                <a:custGeom>
                  <a:avLst/>
                  <a:gdLst>
                    <a:gd name="T0" fmla="*/ 7 w 53"/>
                    <a:gd name="T1" fmla="*/ 3 h 57"/>
                    <a:gd name="T2" fmla="*/ 7 w 53"/>
                    <a:gd name="T3" fmla="*/ 3 h 57"/>
                    <a:gd name="T4" fmla="*/ 3 w 53"/>
                    <a:gd name="T5" fmla="*/ 0 h 57"/>
                    <a:gd name="T6" fmla="*/ 0 w 53"/>
                    <a:gd name="T7" fmla="*/ 1 h 57"/>
                    <a:gd name="T8" fmla="*/ 4 w 53"/>
                    <a:gd name="T9" fmla="*/ 5 h 57"/>
                    <a:gd name="T10" fmla="*/ 4 w 53"/>
                    <a:gd name="T11" fmla="*/ 5 h 57"/>
                    <a:gd name="T12" fmla="*/ 4 w 53"/>
                    <a:gd name="T13" fmla="*/ 5 h 57"/>
                    <a:gd name="T14" fmla="*/ 5 w 53"/>
                    <a:gd name="T15" fmla="*/ 5 h 57"/>
                    <a:gd name="T16" fmla="*/ 6 w 53"/>
                    <a:gd name="T17" fmla="*/ 5 h 57"/>
                    <a:gd name="T18" fmla="*/ 7 w 53"/>
                    <a:gd name="T19" fmla="*/ 5 h 57"/>
                    <a:gd name="T20" fmla="*/ 7 w 53"/>
                    <a:gd name="T21" fmla="*/ 3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57">
                      <a:moveTo>
                        <a:pt x="51" y="37"/>
                      </a:moveTo>
                      <a:lnTo>
                        <a:pt x="51" y="37"/>
                      </a:lnTo>
                      <a:lnTo>
                        <a:pt x="20" y="0"/>
                      </a:lnTo>
                      <a:lnTo>
                        <a:pt x="0" y="15"/>
                      </a:lnTo>
                      <a:lnTo>
                        <a:pt x="31" y="53"/>
                      </a:lnTo>
                      <a:lnTo>
                        <a:pt x="39" y="57"/>
                      </a:lnTo>
                      <a:lnTo>
                        <a:pt x="49" y="53"/>
                      </a:lnTo>
                      <a:lnTo>
                        <a:pt x="53" y="47"/>
                      </a:lnTo>
                      <a:lnTo>
                        <a:pt x="5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9" name="Freeform 933">
                  <a:extLst>
                    <a:ext uri="{FF2B5EF4-FFF2-40B4-BE49-F238E27FC236}">
                      <a16:creationId xmlns:a16="http://schemas.microsoft.com/office/drawing/2014/main" id="{CBB50E83-7418-4D9A-99F4-C9DF95104779}"/>
                    </a:ext>
                  </a:extLst>
                </p:cNvPr>
                <p:cNvSpPr>
                  <a:spLocks/>
                </p:cNvSpPr>
                <p:nvPr/>
              </p:nvSpPr>
              <p:spPr bwMode="auto">
                <a:xfrm>
                  <a:off x="1477" y="3149"/>
                  <a:ext cx="118" cy="34"/>
                </a:xfrm>
                <a:custGeom>
                  <a:avLst/>
                  <a:gdLst>
                    <a:gd name="T0" fmla="*/ 22 w 161"/>
                    <a:gd name="T1" fmla="*/ 1 h 53"/>
                    <a:gd name="T2" fmla="*/ 22 w 161"/>
                    <a:gd name="T3" fmla="*/ 1 h 53"/>
                    <a:gd name="T4" fmla="*/ 20 w 161"/>
                    <a:gd name="T5" fmla="*/ 1 h 53"/>
                    <a:gd name="T6" fmla="*/ 18 w 161"/>
                    <a:gd name="T7" fmla="*/ 2 h 53"/>
                    <a:gd name="T8" fmla="*/ 15 w 161"/>
                    <a:gd name="T9" fmla="*/ 2 h 53"/>
                    <a:gd name="T10" fmla="*/ 12 w 161"/>
                    <a:gd name="T11" fmla="*/ 2 h 53"/>
                    <a:gd name="T12" fmla="*/ 9 w 161"/>
                    <a:gd name="T13" fmla="*/ 2 h 53"/>
                    <a:gd name="T14" fmla="*/ 7 w 161"/>
                    <a:gd name="T15" fmla="*/ 1 h 53"/>
                    <a:gd name="T16" fmla="*/ 5 w 161"/>
                    <a:gd name="T17" fmla="*/ 1 h 53"/>
                    <a:gd name="T18" fmla="*/ 3 w 161"/>
                    <a:gd name="T19" fmla="*/ 0 h 53"/>
                    <a:gd name="T20" fmla="*/ 0 w 161"/>
                    <a:gd name="T21" fmla="*/ 1 h 53"/>
                    <a:gd name="T22" fmla="*/ 3 w 161"/>
                    <a:gd name="T23" fmla="*/ 2 h 53"/>
                    <a:gd name="T24" fmla="*/ 5 w 161"/>
                    <a:gd name="T25" fmla="*/ 3 h 53"/>
                    <a:gd name="T26" fmla="*/ 8 w 161"/>
                    <a:gd name="T27" fmla="*/ 3 h 53"/>
                    <a:gd name="T28" fmla="*/ 12 w 161"/>
                    <a:gd name="T29" fmla="*/ 4 h 53"/>
                    <a:gd name="T30" fmla="*/ 15 w 161"/>
                    <a:gd name="T31" fmla="*/ 3 h 53"/>
                    <a:gd name="T32" fmla="*/ 18 w 161"/>
                    <a:gd name="T33" fmla="*/ 3 h 53"/>
                    <a:gd name="T34" fmla="*/ 21 w 161"/>
                    <a:gd name="T35" fmla="*/ 3 h 53"/>
                    <a:gd name="T36" fmla="*/ 24 w 161"/>
                    <a:gd name="T37" fmla="*/ 2 h 53"/>
                    <a:gd name="T38" fmla="*/ 24 w 161"/>
                    <a:gd name="T39" fmla="*/ 2 h 53"/>
                    <a:gd name="T40" fmla="*/ 24 w 161"/>
                    <a:gd name="T41" fmla="*/ 2 h 53"/>
                    <a:gd name="T42" fmla="*/ 25 w 161"/>
                    <a:gd name="T43" fmla="*/ 1 h 53"/>
                    <a:gd name="T44" fmla="*/ 25 w 161"/>
                    <a:gd name="T45" fmla="*/ 1 h 53"/>
                    <a:gd name="T46" fmla="*/ 23 w 161"/>
                    <a:gd name="T47" fmla="*/ 1 h 53"/>
                    <a:gd name="T48" fmla="*/ 22 w 161"/>
                    <a:gd name="T49" fmla="*/ 1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8"/>
                      </a:moveTo>
                      <a:lnTo>
                        <a:pt x="142" y="8"/>
                      </a:lnTo>
                      <a:lnTo>
                        <a:pt x="128" y="16"/>
                      </a:lnTo>
                      <a:lnTo>
                        <a:pt x="114" y="24"/>
                      </a:lnTo>
                      <a:lnTo>
                        <a:pt x="96" y="26"/>
                      </a:lnTo>
                      <a:lnTo>
                        <a:pt x="77" y="26"/>
                      </a:lnTo>
                      <a:lnTo>
                        <a:pt x="59" y="24"/>
                      </a:lnTo>
                      <a:lnTo>
                        <a:pt x="44" y="18"/>
                      </a:lnTo>
                      <a:lnTo>
                        <a:pt x="32" y="10"/>
                      </a:lnTo>
                      <a:lnTo>
                        <a:pt x="20" y="0"/>
                      </a:lnTo>
                      <a:lnTo>
                        <a:pt x="0" y="16"/>
                      </a:lnTo>
                      <a:lnTo>
                        <a:pt x="16" y="29"/>
                      </a:lnTo>
                      <a:lnTo>
                        <a:pt x="36" y="41"/>
                      </a:lnTo>
                      <a:lnTo>
                        <a:pt x="55" y="47"/>
                      </a:lnTo>
                      <a:lnTo>
                        <a:pt x="77" y="53"/>
                      </a:lnTo>
                      <a:lnTo>
                        <a:pt x="96" y="49"/>
                      </a:lnTo>
                      <a:lnTo>
                        <a:pt x="118" y="47"/>
                      </a:lnTo>
                      <a:lnTo>
                        <a:pt x="140" y="39"/>
                      </a:lnTo>
                      <a:lnTo>
                        <a:pt x="157" y="27"/>
                      </a:lnTo>
                      <a:lnTo>
                        <a:pt x="161" y="20"/>
                      </a:lnTo>
                      <a:lnTo>
                        <a:pt x="159" y="10"/>
                      </a:lnTo>
                      <a:lnTo>
                        <a:pt x="151" y="6"/>
                      </a:lnTo>
                      <a:lnTo>
                        <a:pt x="1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0" name="Freeform 934">
                  <a:extLst>
                    <a:ext uri="{FF2B5EF4-FFF2-40B4-BE49-F238E27FC236}">
                      <a16:creationId xmlns:a16="http://schemas.microsoft.com/office/drawing/2014/main" id="{14C53506-68B2-46D5-AE11-133242758369}"/>
                    </a:ext>
                  </a:extLst>
                </p:cNvPr>
                <p:cNvSpPr>
                  <a:spLocks/>
                </p:cNvSpPr>
                <p:nvPr/>
              </p:nvSpPr>
              <p:spPr bwMode="auto">
                <a:xfrm>
                  <a:off x="1580" y="3059"/>
                  <a:ext cx="39" cy="108"/>
                </a:xfrm>
                <a:custGeom>
                  <a:avLst/>
                  <a:gdLst>
                    <a:gd name="T0" fmla="*/ 6 w 51"/>
                    <a:gd name="T1" fmla="*/ 1 h 161"/>
                    <a:gd name="T2" fmla="*/ 2 w 51"/>
                    <a:gd name="T3" fmla="*/ 2 h 161"/>
                    <a:gd name="T4" fmla="*/ 5 w 51"/>
                    <a:gd name="T5" fmla="*/ 4 h 161"/>
                    <a:gd name="T6" fmla="*/ 5 w 51"/>
                    <a:gd name="T7" fmla="*/ 7 h 161"/>
                    <a:gd name="T8" fmla="*/ 4 w 51"/>
                    <a:gd name="T9" fmla="*/ 11 h 161"/>
                    <a:gd name="T10" fmla="*/ 0 w 51"/>
                    <a:gd name="T11" fmla="*/ 13 h 161"/>
                    <a:gd name="T12" fmla="*/ 3 w 51"/>
                    <a:gd name="T13" fmla="*/ 14 h 161"/>
                    <a:gd name="T14" fmla="*/ 8 w 51"/>
                    <a:gd name="T15" fmla="*/ 11 h 161"/>
                    <a:gd name="T16" fmla="*/ 11 w 51"/>
                    <a:gd name="T17" fmla="*/ 7 h 161"/>
                    <a:gd name="T18" fmla="*/ 9 w 51"/>
                    <a:gd name="T19" fmla="*/ 4 h 161"/>
                    <a:gd name="T20" fmla="*/ 6 w 51"/>
                    <a:gd name="T21" fmla="*/ 1 h 161"/>
                    <a:gd name="T22" fmla="*/ 2 w 51"/>
                    <a:gd name="T23" fmla="*/ 2 h 161"/>
                    <a:gd name="T24" fmla="*/ 6 w 51"/>
                    <a:gd name="T25" fmla="*/ 1 h 161"/>
                    <a:gd name="T26" fmla="*/ 4 w 51"/>
                    <a:gd name="T27" fmla="*/ 0 h 161"/>
                    <a:gd name="T28" fmla="*/ 2 w 51"/>
                    <a:gd name="T29" fmla="*/ 1 h 161"/>
                    <a:gd name="T30" fmla="*/ 2 w 51"/>
                    <a:gd name="T31" fmla="*/ 1 h 161"/>
                    <a:gd name="T32" fmla="*/ 2 w 51"/>
                    <a:gd name="T33" fmla="*/ 2 h 161"/>
                    <a:gd name="T34" fmla="*/ 6 w 51"/>
                    <a:gd name="T35" fmla="*/ 1 h 1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1">
                      <a:moveTo>
                        <a:pt x="29" y="4"/>
                      </a:moveTo>
                      <a:lnTo>
                        <a:pt x="9" y="20"/>
                      </a:lnTo>
                      <a:lnTo>
                        <a:pt x="23" y="48"/>
                      </a:lnTo>
                      <a:lnTo>
                        <a:pt x="27" y="85"/>
                      </a:lnTo>
                      <a:lnTo>
                        <a:pt x="17" y="118"/>
                      </a:lnTo>
                      <a:lnTo>
                        <a:pt x="0" y="142"/>
                      </a:lnTo>
                      <a:lnTo>
                        <a:pt x="15" y="161"/>
                      </a:lnTo>
                      <a:lnTo>
                        <a:pt x="41" y="126"/>
                      </a:lnTo>
                      <a:lnTo>
                        <a:pt x="51" y="85"/>
                      </a:lnTo>
                      <a:lnTo>
                        <a:pt x="47" y="44"/>
                      </a:lnTo>
                      <a:lnTo>
                        <a:pt x="29" y="4"/>
                      </a:lnTo>
                      <a:lnTo>
                        <a:pt x="9" y="20"/>
                      </a:lnTo>
                      <a:lnTo>
                        <a:pt x="29" y="4"/>
                      </a:lnTo>
                      <a:lnTo>
                        <a:pt x="21" y="0"/>
                      </a:lnTo>
                      <a:lnTo>
                        <a:pt x="11" y="2"/>
                      </a:lnTo>
                      <a:lnTo>
                        <a:pt x="7" y="10"/>
                      </a:lnTo>
                      <a:lnTo>
                        <a:pt x="9" y="20"/>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1" name="Freeform 935">
                  <a:extLst>
                    <a:ext uri="{FF2B5EF4-FFF2-40B4-BE49-F238E27FC236}">
                      <a16:creationId xmlns:a16="http://schemas.microsoft.com/office/drawing/2014/main" id="{E07CCB91-48A3-4168-A80A-04F8DC8C38CC}"/>
                    </a:ext>
                  </a:extLst>
                </p:cNvPr>
                <p:cNvSpPr>
                  <a:spLocks/>
                </p:cNvSpPr>
                <p:nvPr/>
              </p:nvSpPr>
              <p:spPr bwMode="auto">
                <a:xfrm>
                  <a:off x="1588" y="3062"/>
                  <a:ext cx="119" cy="36"/>
                </a:xfrm>
                <a:custGeom>
                  <a:avLst/>
                  <a:gdLst>
                    <a:gd name="T0" fmla="*/ 24 w 161"/>
                    <a:gd name="T1" fmla="*/ 1 h 53"/>
                    <a:gd name="T2" fmla="*/ 24 w 161"/>
                    <a:gd name="T3" fmla="*/ 1 h 53"/>
                    <a:gd name="T4" fmla="*/ 21 w 161"/>
                    <a:gd name="T5" fmla="*/ 2 h 53"/>
                    <a:gd name="T6" fmla="*/ 18 w 161"/>
                    <a:gd name="T7" fmla="*/ 2 h 53"/>
                    <a:gd name="T8" fmla="*/ 16 w 161"/>
                    <a:gd name="T9" fmla="*/ 3 h 53"/>
                    <a:gd name="T10" fmla="*/ 13 w 161"/>
                    <a:gd name="T11" fmla="*/ 3 h 53"/>
                    <a:gd name="T12" fmla="*/ 10 w 161"/>
                    <a:gd name="T13" fmla="*/ 2 h 53"/>
                    <a:gd name="T14" fmla="*/ 7 w 161"/>
                    <a:gd name="T15" fmla="*/ 1 h 53"/>
                    <a:gd name="T16" fmla="*/ 5 w 161"/>
                    <a:gd name="T17" fmla="*/ 1 h 53"/>
                    <a:gd name="T18" fmla="*/ 3 w 161"/>
                    <a:gd name="T19" fmla="*/ 0 h 53"/>
                    <a:gd name="T20" fmla="*/ 0 w 161"/>
                    <a:gd name="T21" fmla="*/ 1 h 53"/>
                    <a:gd name="T22" fmla="*/ 3 w 161"/>
                    <a:gd name="T23" fmla="*/ 3 h 53"/>
                    <a:gd name="T24" fmla="*/ 5 w 161"/>
                    <a:gd name="T25" fmla="*/ 5 h 53"/>
                    <a:gd name="T26" fmla="*/ 9 w 161"/>
                    <a:gd name="T27" fmla="*/ 5 h 53"/>
                    <a:gd name="T28" fmla="*/ 13 w 161"/>
                    <a:gd name="T29" fmla="*/ 5 h 53"/>
                    <a:gd name="T30" fmla="*/ 16 w 161"/>
                    <a:gd name="T31" fmla="*/ 5 h 53"/>
                    <a:gd name="T32" fmla="*/ 19 w 161"/>
                    <a:gd name="T33" fmla="*/ 5 h 53"/>
                    <a:gd name="T34" fmla="*/ 22 w 161"/>
                    <a:gd name="T35" fmla="*/ 5 h 53"/>
                    <a:gd name="T36" fmla="*/ 26 w 161"/>
                    <a:gd name="T37" fmla="*/ 3 h 53"/>
                    <a:gd name="T38" fmla="*/ 26 w 161"/>
                    <a:gd name="T39" fmla="*/ 3 h 53"/>
                    <a:gd name="T40" fmla="*/ 26 w 161"/>
                    <a:gd name="T41" fmla="*/ 3 h 53"/>
                    <a:gd name="T42" fmla="*/ 26 w 161"/>
                    <a:gd name="T43" fmla="*/ 2 h 53"/>
                    <a:gd name="T44" fmla="*/ 26 w 161"/>
                    <a:gd name="T45" fmla="*/ 1 h 53"/>
                    <a:gd name="T46" fmla="*/ 24 w 161"/>
                    <a:gd name="T47" fmla="*/ 1 h 53"/>
                    <a:gd name="T48" fmla="*/ 24 w 161"/>
                    <a:gd name="T49" fmla="*/ 1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12"/>
                      </a:moveTo>
                      <a:lnTo>
                        <a:pt x="142" y="12"/>
                      </a:lnTo>
                      <a:lnTo>
                        <a:pt x="130" y="20"/>
                      </a:lnTo>
                      <a:lnTo>
                        <a:pt x="114" y="26"/>
                      </a:lnTo>
                      <a:lnTo>
                        <a:pt x="97" y="30"/>
                      </a:lnTo>
                      <a:lnTo>
                        <a:pt x="77" y="30"/>
                      </a:lnTo>
                      <a:lnTo>
                        <a:pt x="61" y="26"/>
                      </a:lnTo>
                      <a:lnTo>
                        <a:pt x="46" y="18"/>
                      </a:lnTo>
                      <a:lnTo>
                        <a:pt x="32" y="10"/>
                      </a:lnTo>
                      <a:lnTo>
                        <a:pt x="20" y="0"/>
                      </a:lnTo>
                      <a:lnTo>
                        <a:pt x="0" y="16"/>
                      </a:lnTo>
                      <a:lnTo>
                        <a:pt x="16" y="30"/>
                      </a:lnTo>
                      <a:lnTo>
                        <a:pt x="34" y="42"/>
                      </a:lnTo>
                      <a:lnTo>
                        <a:pt x="53" y="49"/>
                      </a:lnTo>
                      <a:lnTo>
                        <a:pt x="77" y="53"/>
                      </a:lnTo>
                      <a:lnTo>
                        <a:pt x="97" y="53"/>
                      </a:lnTo>
                      <a:lnTo>
                        <a:pt x="118" y="49"/>
                      </a:lnTo>
                      <a:lnTo>
                        <a:pt x="138" y="44"/>
                      </a:lnTo>
                      <a:lnTo>
                        <a:pt x="157" y="32"/>
                      </a:lnTo>
                      <a:lnTo>
                        <a:pt x="161" y="24"/>
                      </a:lnTo>
                      <a:lnTo>
                        <a:pt x="159" y="14"/>
                      </a:lnTo>
                      <a:lnTo>
                        <a:pt x="152" y="10"/>
                      </a:lnTo>
                      <a:lnTo>
                        <a:pt x="14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2" name="Freeform 936">
                  <a:extLst>
                    <a:ext uri="{FF2B5EF4-FFF2-40B4-BE49-F238E27FC236}">
                      <a16:creationId xmlns:a16="http://schemas.microsoft.com/office/drawing/2014/main" id="{0BADC3FE-AC2A-432C-AFF1-D31E70539CB3}"/>
                    </a:ext>
                  </a:extLst>
                </p:cNvPr>
                <p:cNvSpPr>
                  <a:spLocks/>
                </p:cNvSpPr>
                <p:nvPr/>
              </p:nvSpPr>
              <p:spPr bwMode="auto">
                <a:xfrm>
                  <a:off x="1692" y="2974"/>
                  <a:ext cx="37" cy="109"/>
                </a:xfrm>
                <a:custGeom>
                  <a:avLst/>
                  <a:gdLst>
                    <a:gd name="T0" fmla="*/ 4 w 51"/>
                    <a:gd name="T1" fmla="*/ 1 h 163"/>
                    <a:gd name="T2" fmla="*/ 1 w 51"/>
                    <a:gd name="T3" fmla="*/ 2 h 163"/>
                    <a:gd name="T4" fmla="*/ 4 w 51"/>
                    <a:gd name="T5" fmla="*/ 4 h 163"/>
                    <a:gd name="T6" fmla="*/ 4 w 51"/>
                    <a:gd name="T7" fmla="*/ 7 h 163"/>
                    <a:gd name="T8" fmla="*/ 3 w 51"/>
                    <a:gd name="T9" fmla="*/ 10 h 163"/>
                    <a:gd name="T10" fmla="*/ 0 w 51"/>
                    <a:gd name="T11" fmla="*/ 13 h 163"/>
                    <a:gd name="T12" fmla="*/ 2 w 51"/>
                    <a:gd name="T13" fmla="*/ 15 h 163"/>
                    <a:gd name="T14" fmla="*/ 7 w 51"/>
                    <a:gd name="T15" fmla="*/ 11 h 163"/>
                    <a:gd name="T16" fmla="*/ 8 w 51"/>
                    <a:gd name="T17" fmla="*/ 7 h 163"/>
                    <a:gd name="T18" fmla="*/ 7 w 51"/>
                    <a:gd name="T19" fmla="*/ 4 h 163"/>
                    <a:gd name="T20" fmla="*/ 4 w 51"/>
                    <a:gd name="T21" fmla="*/ 1 h 163"/>
                    <a:gd name="T22" fmla="*/ 1 w 51"/>
                    <a:gd name="T23" fmla="*/ 2 h 163"/>
                    <a:gd name="T24" fmla="*/ 4 w 51"/>
                    <a:gd name="T25" fmla="*/ 1 h 163"/>
                    <a:gd name="T26" fmla="*/ 3 w 51"/>
                    <a:gd name="T27" fmla="*/ 0 h 163"/>
                    <a:gd name="T28" fmla="*/ 2 w 51"/>
                    <a:gd name="T29" fmla="*/ 1 h 163"/>
                    <a:gd name="T30" fmla="*/ 1 w 51"/>
                    <a:gd name="T31" fmla="*/ 1 h 163"/>
                    <a:gd name="T32" fmla="*/ 1 w 51"/>
                    <a:gd name="T33" fmla="*/ 2 h 163"/>
                    <a:gd name="T34" fmla="*/ 4 w 51"/>
                    <a:gd name="T35" fmla="*/ 1 h 1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3">
                      <a:moveTo>
                        <a:pt x="29" y="4"/>
                      </a:moveTo>
                      <a:lnTo>
                        <a:pt x="10" y="19"/>
                      </a:lnTo>
                      <a:lnTo>
                        <a:pt x="23" y="47"/>
                      </a:lnTo>
                      <a:lnTo>
                        <a:pt x="27" y="84"/>
                      </a:lnTo>
                      <a:lnTo>
                        <a:pt x="17" y="120"/>
                      </a:lnTo>
                      <a:lnTo>
                        <a:pt x="0" y="143"/>
                      </a:lnTo>
                      <a:lnTo>
                        <a:pt x="15" y="163"/>
                      </a:lnTo>
                      <a:lnTo>
                        <a:pt x="41" y="127"/>
                      </a:lnTo>
                      <a:lnTo>
                        <a:pt x="51" y="84"/>
                      </a:lnTo>
                      <a:lnTo>
                        <a:pt x="47" y="43"/>
                      </a:lnTo>
                      <a:lnTo>
                        <a:pt x="29" y="4"/>
                      </a:lnTo>
                      <a:lnTo>
                        <a:pt x="10" y="19"/>
                      </a:lnTo>
                      <a:lnTo>
                        <a:pt x="29" y="4"/>
                      </a:lnTo>
                      <a:lnTo>
                        <a:pt x="21" y="0"/>
                      </a:lnTo>
                      <a:lnTo>
                        <a:pt x="12" y="2"/>
                      </a:lnTo>
                      <a:lnTo>
                        <a:pt x="8" y="10"/>
                      </a:lnTo>
                      <a:lnTo>
                        <a:pt x="10" y="19"/>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3" name="Freeform 937">
                  <a:extLst>
                    <a:ext uri="{FF2B5EF4-FFF2-40B4-BE49-F238E27FC236}">
                      <a16:creationId xmlns:a16="http://schemas.microsoft.com/office/drawing/2014/main" id="{9C5088A0-F4FC-4FF1-895D-7FB52CB568F8}"/>
                    </a:ext>
                  </a:extLst>
                </p:cNvPr>
                <p:cNvSpPr>
                  <a:spLocks/>
                </p:cNvSpPr>
                <p:nvPr/>
              </p:nvSpPr>
              <p:spPr bwMode="auto">
                <a:xfrm>
                  <a:off x="1700" y="2977"/>
                  <a:ext cx="116" cy="36"/>
                </a:xfrm>
                <a:custGeom>
                  <a:avLst/>
                  <a:gdLst>
                    <a:gd name="T0" fmla="*/ 20 w 159"/>
                    <a:gd name="T1" fmla="*/ 1 h 53"/>
                    <a:gd name="T2" fmla="*/ 20 w 159"/>
                    <a:gd name="T3" fmla="*/ 1 h 53"/>
                    <a:gd name="T4" fmla="*/ 19 w 159"/>
                    <a:gd name="T5" fmla="*/ 2 h 53"/>
                    <a:gd name="T6" fmla="*/ 17 w 159"/>
                    <a:gd name="T7" fmla="*/ 2 h 53"/>
                    <a:gd name="T8" fmla="*/ 15 w 159"/>
                    <a:gd name="T9" fmla="*/ 3 h 53"/>
                    <a:gd name="T10" fmla="*/ 11 w 159"/>
                    <a:gd name="T11" fmla="*/ 3 h 53"/>
                    <a:gd name="T12" fmla="*/ 9 w 159"/>
                    <a:gd name="T13" fmla="*/ 2 h 53"/>
                    <a:gd name="T14" fmla="*/ 7 w 159"/>
                    <a:gd name="T15" fmla="*/ 1 h 53"/>
                    <a:gd name="T16" fmla="*/ 5 w 159"/>
                    <a:gd name="T17" fmla="*/ 1 h 53"/>
                    <a:gd name="T18" fmla="*/ 3 w 159"/>
                    <a:gd name="T19" fmla="*/ 0 h 53"/>
                    <a:gd name="T20" fmla="*/ 0 w 159"/>
                    <a:gd name="T21" fmla="*/ 1 h 53"/>
                    <a:gd name="T22" fmla="*/ 2 w 159"/>
                    <a:gd name="T23" fmla="*/ 3 h 53"/>
                    <a:gd name="T24" fmla="*/ 5 w 159"/>
                    <a:gd name="T25" fmla="*/ 4 h 53"/>
                    <a:gd name="T26" fmla="*/ 8 w 159"/>
                    <a:gd name="T27" fmla="*/ 5 h 53"/>
                    <a:gd name="T28" fmla="*/ 11 w 159"/>
                    <a:gd name="T29" fmla="*/ 5 h 53"/>
                    <a:gd name="T30" fmla="*/ 15 w 159"/>
                    <a:gd name="T31" fmla="*/ 5 h 53"/>
                    <a:gd name="T32" fmla="*/ 18 w 159"/>
                    <a:gd name="T33" fmla="*/ 5 h 53"/>
                    <a:gd name="T34" fmla="*/ 20 w 159"/>
                    <a:gd name="T35" fmla="*/ 5 h 53"/>
                    <a:gd name="T36" fmla="*/ 23 w 159"/>
                    <a:gd name="T37" fmla="*/ 3 h 53"/>
                    <a:gd name="T38" fmla="*/ 23 w 159"/>
                    <a:gd name="T39" fmla="*/ 3 h 53"/>
                    <a:gd name="T40" fmla="*/ 23 w 159"/>
                    <a:gd name="T41" fmla="*/ 3 h 53"/>
                    <a:gd name="T42" fmla="*/ 24 w 159"/>
                    <a:gd name="T43" fmla="*/ 2 h 53"/>
                    <a:gd name="T44" fmla="*/ 24 w 159"/>
                    <a:gd name="T45" fmla="*/ 1 h 53"/>
                    <a:gd name="T46" fmla="*/ 23 w 159"/>
                    <a:gd name="T47" fmla="*/ 1 h 53"/>
                    <a:gd name="T48" fmla="*/ 20 w 159"/>
                    <a:gd name="T49" fmla="*/ 1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9" h="53">
                      <a:moveTo>
                        <a:pt x="139" y="12"/>
                      </a:moveTo>
                      <a:lnTo>
                        <a:pt x="139" y="12"/>
                      </a:lnTo>
                      <a:lnTo>
                        <a:pt x="127" y="19"/>
                      </a:lnTo>
                      <a:lnTo>
                        <a:pt x="111" y="25"/>
                      </a:lnTo>
                      <a:lnTo>
                        <a:pt x="96" y="29"/>
                      </a:lnTo>
                      <a:lnTo>
                        <a:pt x="76" y="29"/>
                      </a:lnTo>
                      <a:lnTo>
                        <a:pt x="60" y="25"/>
                      </a:lnTo>
                      <a:lnTo>
                        <a:pt x="45" y="17"/>
                      </a:lnTo>
                      <a:lnTo>
                        <a:pt x="31" y="10"/>
                      </a:lnTo>
                      <a:lnTo>
                        <a:pt x="19" y="0"/>
                      </a:lnTo>
                      <a:lnTo>
                        <a:pt x="0" y="15"/>
                      </a:lnTo>
                      <a:lnTo>
                        <a:pt x="15" y="29"/>
                      </a:lnTo>
                      <a:lnTo>
                        <a:pt x="33" y="41"/>
                      </a:lnTo>
                      <a:lnTo>
                        <a:pt x="53" y="49"/>
                      </a:lnTo>
                      <a:lnTo>
                        <a:pt x="76" y="53"/>
                      </a:lnTo>
                      <a:lnTo>
                        <a:pt x="96" y="53"/>
                      </a:lnTo>
                      <a:lnTo>
                        <a:pt x="115" y="49"/>
                      </a:lnTo>
                      <a:lnTo>
                        <a:pt x="135" y="43"/>
                      </a:lnTo>
                      <a:lnTo>
                        <a:pt x="155" y="31"/>
                      </a:lnTo>
                      <a:lnTo>
                        <a:pt x="159" y="23"/>
                      </a:lnTo>
                      <a:lnTo>
                        <a:pt x="157" y="14"/>
                      </a:lnTo>
                      <a:lnTo>
                        <a:pt x="149" y="10"/>
                      </a:lnTo>
                      <a:lnTo>
                        <a:pt x="13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4" name="Freeform 938">
                  <a:extLst>
                    <a:ext uri="{FF2B5EF4-FFF2-40B4-BE49-F238E27FC236}">
                      <a16:creationId xmlns:a16="http://schemas.microsoft.com/office/drawing/2014/main" id="{26897ABF-1541-4A7C-B194-5FEBCCF854BF}"/>
                    </a:ext>
                  </a:extLst>
                </p:cNvPr>
                <p:cNvSpPr>
                  <a:spLocks/>
                </p:cNvSpPr>
                <p:nvPr/>
              </p:nvSpPr>
              <p:spPr bwMode="auto">
                <a:xfrm>
                  <a:off x="1801" y="2892"/>
                  <a:ext cx="40" cy="106"/>
                </a:xfrm>
                <a:custGeom>
                  <a:avLst/>
                  <a:gdLst>
                    <a:gd name="T0" fmla="*/ 2 w 53"/>
                    <a:gd name="T1" fmla="*/ 2 h 161"/>
                    <a:gd name="T2" fmla="*/ 2 w 53"/>
                    <a:gd name="T3" fmla="*/ 2 h 161"/>
                    <a:gd name="T4" fmla="*/ 5 w 53"/>
                    <a:gd name="T5" fmla="*/ 4 h 161"/>
                    <a:gd name="T6" fmla="*/ 6 w 53"/>
                    <a:gd name="T7" fmla="*/ 7 h 161"/>
                    <a:gd name="T8" fmla="*/ 4 w 53"/>
                    <a:gd name="T9" fmla="*/ 9 h 161"/>
                    <a:gd name="T10" fmla="*/ 0 w 53"/>
                    <a:gd name="T11" fmla="*/ 11 h 161"/>
                    <a:gd name="T12" fmla="*/ 3 w 53"/>
                    <a:gd name="T13" fmla="*/ 13 h 161"/>
                    <a:gd name="T14" fmla="*/ 8 w 53"/>
                    <a:gd name="T15" fmla="*/ 11 h 161"/>
                    <a:gd name="T16" fmla="*/ 10 w 53"/>
                    <a:gd name="T17" fmla="*/ 7 h 161"/>
                    <a:gd name="T18" fmla="*/ 9 w 53"/>
                    <a:gd name="T19" fmla="*/ 3 h 161"/>
                    <a:gd name="T20" fmla="*/ 6 w 53"/>
                    <a:gd name="T21" fmla="*/ 1 h 161"/>
                    <a:gd name="T22" fmla="*/ 6 w 53"/>
                    <a:gd name="T23" fmla="*/ 1 h 161"/>
                    <a:gd name="T24" fmla="*/ 6 w 53"/>
                    <a:gd name="T25" fmla="*/ 1 h 161"/>
                    <a:gd name="T26" fmla="*/ 5 w 53"/>
                    <a:gd name="T27" fmla="*/ 0 h 161"/>
                    <a:gd name="T28" fmla="*/ 3 w 53"/>
                    <a:gd name="T29" fmla="*/ 1 h 161"/>
                    <a:gd name="T30" fmla="*/ 2 w 53"/>
                    <a:gd name="T31" fmla="*/ 1 h 161"/>
                    <a:gd name="T32" fmla="*/ 2 w 53"/>
                    <a:gd name="T33" fmla="*/ 2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61">
                      <a:moveTo>
                        <a:pt x="12" y="20"/>
                      </a:moveTo>
                      <a:lnTo>
                        <a:pt x="12" y="20"/>
                      </a:lnTo>
                      <a:lnTo>
                        <a:pt x="25" y="47"/>
                      </a:lnTo>
                      <a:lnTo>
                        <a:pt x="29" y="85"/>
                      </a:lnTo>
                      <a:lnTo>
                        <a:pt x="18" y="116"/>
                      </a:lnTo>
                      <a:lnTo>
                        <a:pt x="0" y="142"/>
                      </a:lnTo>
                      <a:lnTo>
                        <a:pt x="16" y="161"/>
                      </a:lnTo>
                      <a:lnTo>
                        <a:pt x="41" y="128"/>
                      </a:lnTo>
                      <a:lnTo>
                        <a:pt x="53" y="85"/>
                      </a:lnTo>
                      <a:lnTo>
                        <a:pt x="49" y="43"/>
                      </a:lnTo>
                      <a:lnTo>
                        <a:pt x="31" y="4"/>
                      </a:lnTo>
                      <a:lnTo>
                        <a:pt x="24" y="0"/>
                      </a:lnTo>
                      <a:lnTo>
                        <a:pt x="14" y="2"/>
                      </a:lnTo>
                      <a:lnTo>
                        <a:pt x="10" y="10"/>
                      </a:lnTo>
                      <a:lnTo>
                        <a:pt x="1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5" name="Freeform 939">
                  <a:extLst>
                    <a:ext uri="{FF2B5EF4-FFF2-40B4-BE49-F238E27FC236}">
                      <a16:creationId xmlns:a16="http://schemas.microsoft.com/office/drawing/2014/main" id="{7C2EE71D-6A31-46EB-BFDC-32411011B15B}"/>
                    </a:ext>
                  </a:extLst>
                </p:cNvPr>
                <p:cNvSpPr>
                  <a:spLocks/>
                </p:cNvSpPr>
                <p:nvPr/>
              </p:nvSpPr>
              <p:spPr bwMode="auto">
                <a:xfrm>
                  <a:off x="1670" y="2744"/>
                  <a:ext cx="155" cy="160"/>
                </a:xfrm>
                <a:custGeom>
                  <a:avLst/>
                  <a:gdLst>
                    <a:gd name="T0" fmla="*/ 0 w 210"/>
                    <a:gd name="T1" fmla="*/ 1 h 242"/>
                    <a:gd name="T2" fmla="*/ 0 w 210"/>
                    <a:gd name="T3" fmla="*/ 1 h 242"/>
                    <a:gd name="T4" fmla="*/ 31 w 210"/>
                    <a:gd name="T5" fmla="*/ 20 h 242"/>
                    <a:gd name="T6" fmla="*/ 34 w 210"/>
                    <a:gd name="T7" fmla="*/ 19 h 242"/>
                    <a:gd name="T8" fmla="*/ 3 w 210"/>
                    <a:gd name="T9" fmla="*/ 0 h 242"/>
                    <a:gd name="T10" fmla="*/ 3 w 210"/>
                    <a:gd name="T11" fmla="*/ 0 h 242"/>
                    <a:gd name="T12" fmla="*/ 0 w 210"/>
                    <a:gd name="T13" fmla="*/ 1 h 2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242">
                      <a:moveTo>
                        <a:pt x="0" y="16"/>
                      </a:moveTo>
                      <a:lnTo>
                        <a:pt x="0" y="16"/>
                      </a:lnTo>
                      <a:lnTo>
                        <a:pt x="191" y="242"/>
                      </a:lnTo>
                      <a:lnTo>
                        <a:pt x="210" y="226"/>
                      </a:lnTo>
                      <a:lnTo>
                        <a:pt x="2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6" name="Freeform 940">
                  <a:extLst>
                    <a:ext uri="{FF2B5EF4-FFF2-40B4-BE49-F238E27FC236}">
                      <a16:creationId xmlns:a16="http://schemas.microsoft.com/office/drawing/2014/main" id="{331DE917-5F6E-41A7-BA79-93DE8A97FAA2}"/>
                    </a:ext>
                  </a:extLst>
                </p:cNvPr>
                <p:cNvSpPr>
                  <a:spLocks/>
                </p:cNvSpPr>
                <p:nvPr/>
              </p:nvSpPr>
              <p:spPr bwMode="auto">
                <a:xfrm>
                  <a:off x="1568" y="2721"/>
                  <a:ext cx="117" cy="33"/>
                </a:xfrm>
                <a:custGeom>
                  <a:avLst/>
                  <a:gdLst>
                    <a:gd name="T0" fmla="*/ 3 w 157"/>
                    <a:gd name="T1" fmla="*/ 3 h 49"/>
                    <a:gd name="T2" fmla="*/ 3 w 157"/>
                    <a:gd name="T3" fmla="*/ 3 h 49"/>
                    <a:gd name="T4" fmla="*/ 4 w 157"/>
                    <a:gd name="T5" fmla="*/ 3 h 49"/>
                    <a:gd name="T6" fmla="*/ 7 w 157"/>
                    <a:gd name="T7" fmla="*/ 2 h 49"/>
                    <a:gd name="T8" fmla="*/ 10 w 157"/>
                    <a:gd name="T9" fmla="*/ 2 h 49"/>
                    <a:gd name="T10" fmla="*/ 14 w 157"/>
                    <a:gd name="T11" fmla="*/ 2 h 49"/>
                    <a:gd name="T12" fmla="*/ 16 w 157"/>
                    <a:gd name="T13" fmla="*/ 2 h 49"/>
                    <a:gd name="T14" fmla="*/ 19 w 157"/>
                    <a:gd name="T15" fmla="*/ 3 h 49"/>
                    <a:gd name="T16" fmla="*/ 22 w 157"/>
                    <a:gd name="T17" fmla="*/ 3 h 49"/>
                    <a:gd name="T18" fmla="*/ 23 w 157"/>
                    <a:gd name="T19" fmla="*/ 5 h 49"/>
                    <a:gd name="T20" fmla="*/ 27 w 157"/>
                    <a:gd name="T21" fmla="*/ 3 h 49"/>
                    <a:gd name="T22" fmla="*/ 24 w 157"/>
                    <a:gd name="T23" fmla="*/ 2 h 49"/>
                    <a:gd name="T24" fmla="*/ 21 w 157"/>
                    <a:gd name="T25" fmla="*/ 1 h 49"/>
                    <a:gd name="T26" fmla="*/ 17 w 157"/>
                    <a:gd name="T27" fmla="*/ 1 h 49"/>
                    <a:gd name="T28" fmla="*/ 14 w 157"/>
                    <a:gd name="T29" fmla="*/ 0 h 49"/>
                    <a:gd name="T30" fmla="*/ 10 w 157"/>
                    <a:gd name="T31" fmla="*/ 0 h 49"/>
                    <a:gd name="T32" fmla="*/ 7 w 157"/>
                    <a:gd name="T33" fmla="*/ 1 h 49"/>
                    <a:gd name="T34" fmla="*/ 3 w 157"/>
                    <a:gd name="T35" fmla="*/ 1 h 49"/>
                    <a:gd name="T36" fmla="*/ 0 w 157"/>
                    <a:gd name="T37" fmla="*/ 2 h 49"/>
                    <a:gd name="T38" fmla="*/ 0 w 157"/>
                    <a:gd name="T39" fmla="*/ 2 h 49"/>
                    <a:gd name="T40" fmla="*/ 3 w 157"/>
                    <a:gd name="T41" fmla="*/ 3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7" h="49">
                      <a:moveTo>
                        <a:pt x="16" y="39"/>
                      </a:moveTo>
                      <a:lnTo>
                        <a:pt x="16" y="39"/>
                      </a:lnTo>
                      <a:lnTo>
                        <a:pt x="25" y="33"/>
                      </a:lnTo>
                      <a:lnTo>
                        <a:pt x="41" y="27"/>
                      </a:lnTo>
                      <a:lnTo>
                        <a:pt x="59" y="24"/>
                      </a:lnTo>
                      <a:lnTo>
                        <a:pt x="80" y="24"/>
                      </a:lnTo>
                      <a:lnTo>
                        <a:pt x="98" y="27"/>
                      </a:lnTo>
                      <a:lnTo>
                        <a:pt x="114" y="33"/>
                      </a:lnTo>
                      <a:lnTo>
                        <a:pt x="129" y="39"/>
                      </a:lnTo>
                      <a:lnTo>
                        <a:pt x="137" y="49"/>
                      </a:lnTo>
                      <a:lnTo>
                        <a:pt x="157" y="33"/>
                      </a:lnTo>
                      <a:lnTo>
                        <a:pt x="141" y="20"/>
                      </a:lnTo>
                      <a:lnTo>
                        <a:pt x="122" y="10"/>
                      </a:lnTo>
                      <a:lnTo>
                        <a:pt x="102" y="4"/>
                      </a:lnTo>
                      <a:lnTo>
                        <a:pt x="80" y="0"/>
                      </a:lnTo>
                      <a:lnTo>
                        <a:pt x="59" y="0"/>
                      </a:lnTo>
                      <a:lnTo>
                        <a:pt x="37" y="4"/>
                      </a:lnTo>
                      <a:lnTo>
                        <a:pt x="18" y="10"/>
                      </a:lnTo>
                      <a:lnTo>
                        <a:pt x="0" y="20"/>
                      </a:lnTo>
                      <a:lnTo>
                        <a:pt x="16"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7" name="Freeform 941">
                  <a:extLst>
                    <a:ext uri="{FF2B5EF4-FFF2-40B4-BE49-F238E27FC236}">
                      <a16:creationId xmlns:a16="http://schemas.microsoft.com/office/drawing/2014/main" id="{20731BC3-9BB6-4B95-A56F-03C22DC7464A}"/>
                    </a:ext>
                  </a:extLst>
                </p:cNvPr>
                <p:cNvSpPr>
                  <a:spLocks/>
                </p:cNvSpPr>
                <p:nvPr/>
              </p:nvSpPr>
              <p:spPr bwMode="auto">
                <a:xfrm>
                  <a:off x="1545" y="2734"/>
                  <a:ext cx="35" cy="106"/>
                </a:xfrm>
                <a:custGeom>
                  <a:avLst/>
                  <a:gdLst>
                    <a:gd name="T0" fmla="*/ 3 w 49"/>
                    <a:gd name="T1" fmla="*/ 14 h 159"/>
                    <a:gd name="T2" fmla="*/ 5 w 49"/>
                    <a:gd name="T3" fmla="*/ 12 h 159"/>
                    <a:gd name="T4" fmla="*/ 3 w 49"/>
                    <a:gd name="T5" fmla="*/ 10 h 159"/>
                    <a:gd name="T6" fmla="*/ 3 w 49"/>
                    <a:gd name="T7" fmla="*/ 7 h 159"/>
                    <a:gd name="T8" fmla="*/ 4 w 49"/>
                    <a:gd name="T9" fmla="*/ 4 h 159"/>
                    <a:gd name="T10" fmla="*/ 6 w 49"/>
                    <a:gd name="T11" fmla="*/ 2 h 159"/>
                    <a:gd name="T12" fmla="*/ 4 w 49"/>
                    <a:gd name="T13" fmla="*/ 0 h 159"/>
                    <a:gd name="T14" fmla="*/ 1 w 49"/>
                    <a:gd name="T15" fmla="*/ 3 h 159"/>
                    <a:gd name="T16" fmla="*/ 0 w 49"/>
                    <a:gd name="T17" fmla="*/ 7 h 159"/>
                    <a:gd name="T18" fmla="*/ 1 w 49"/>
                    <a:gd name="T19" fmla="*/ 10 h 159"/>
                    <a:gd name="T20" fmla="*/ 3 w 49"/>
                    <a:gd name="T21" fmla="*/ 14 h 159"/>
                    <a:gd name="T22" fmla="*/ 5 w 49"/>
                    <a:gd name="T23" fmla="*/ 12 h 159"/>
                    <a:gd name="T24" fmla="*/ 3 w 49"/>
                    <a:gd name="T25" fmla="*/ 14 h 159"/>
                    <a:gd name="T26" fmla="*/ 4 w 49"/>
                    <a:gd name="T27" fmla="*/ 14 h 159"/>
                    <a:gd name="T28" fmla="*/ 5 w 49"/>
                    <a:gd name="T29" fmla="*/ 14 h 159"/>
                    <a:gd name="T30" fmla="*/ 6 w 49"/>
                    <a:gd name="T31" fmla="*/ 13 h 159"/>
                    <a:gd name="T32" fmla="*/ 5 w 49"/>
                    <a:gd name="T33" fmla="*/ 12 h 159"/>
                    <a:gd name="T34" fmla="*/ 3 w 49"/>
                    <a:gd name="T35" fmla="*/ 14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159">
                      <a:moveTo>
                        <a:pt x="19" y="155"/>
                      </a:moveTo>
                      <a:lnTo>
                        <a:pt x="39" y="139"/>
                      </a:lnTo>
                      <a:lnTo>
                        <a:pt x="25" y="112"/>
                      </a:lnTo>
                      <a:lnTo>
                        <a:pt x="23" y="74"/>
                      </a:lnTo>
                      <a:lnTo>
                        <a:pt x="33" y="43"/>
                      </a:lnTo>
                      <a:lnTo>
                        <a:pt x="49" y="19"/>
                      </a:lnTo>
                      <a:lnTo>
                        <a:pt x="33" y="0"/>
                      </a:lnTo>
                      <a:lnTo>
                        <a:pt x="9" y="35"/>
                      </a:lnTo>
                      <a:lnTo>
                        <a:pt x="0" y="74"/>
                      </a:lnTo>
                      <a:lnTo>
                        <a:pt x="2" y="115"/>
                      </a:lnTo>
                      <a:lnTo>
                        <a:pt x="19" y="155"/>
                      </a:lnTo>
                      <a:lnTo>
                        <a:pt x="39" y="139"/>
                      </a:lnTo>
                      <a:lnTo>
                        <a:pt x="19" y="155"/>
                      </a:lnTo>
                      <a:lnTo>
                        <a:pt x="27" y="159"/>
                      </a:lnTo>
                      <a:lnTo>
                        <a:pt x="37" y="155"/>
                      </a:lnTo>
                      <a:lnTo>
                        <a:pt x="41" y="149"/>
                      </a:lnTo>
                      <a:lnTo>
                        <a:pt x="39" y="139"/>
                      </a:lnTo>
                      <a:lnTo>
                        <a:pt x="19"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8" name="Freeform 942">
                  <a:extLst>
                    <a:ext uri="{FF2B5EF4-FFF2-40B4-BE49-F238E27FC236}">
                      <a16:creationId xmlns:a16="http://schemas.microsoft.com/office/drawing/2014/main" id="{8D64699D-C436-42CC-A728-87CF30F39654}"/>
                    </a:ext>
                  </a:extLst>
                </p:cNvPr>
                <p:cNvSpPr>
                  <a:spLocks/>
                </p:cNvSpPr>
                <p:nvPr/>
              </p:nvSpPr>
              <p:spPr bwMode="auto">
                <a:xfrm>
                  <a:off x="1459" y="2802"/>
                  <a:ext cx="114" cy="35"/>
                </a:xfrm>
                <a:custGeom>
                  <a:avLst/>
                  <a:gdLst>
                    <a:gd name="T0" fmla="*/ 2 w 155"/>
                    <a:gd name="T1" fmla="*/ 4 h 53"/>
                    <a:gd name="T2" fmla="*/ 2 w 155"/>
                    <a:gd name="T3" fmla="*/ 4 h 53"/>
                    <a:gd name="T4" fmla="*/ 4 w 155"/>
                    <a:gd name="T5" fmla="*/ 3 h 53"/>
                    <a:gd name="T6" fmla="*/ 7 w 155"/>
                    <a:gd name="T7" fmla="*/ 3 h 53"/>
                    <a:gd name="T8" fmla="*/ 10 w 155"/>
                    <a:gd name="T9" fmla="*/ 2 h 53"/>
                    <a:gd name="T10" fmla="*/ 13 w 155"/>
                    <a:gd name="T11" fmla="*/ 2 h 53"/>
                    <a:gd name="T12" fmla="*/ 15 w 155"/>
                    <a:gd name="T13" fmla="*/ 3 h 53"/>
                    <a:gd name="T14" fmla="*/ 18 w 155"/>
                    <a:gd name="T15" fmla="*/ 3 h 53"/>
                    <a:gd name="T16" fmla="*/ 19 w 155"/>
                    <a:gd name="T17" fmla="*/ 3 h 53"/>
                    <a:gd name="T18" fmla="*/ 21 w 155"/>
                    <a:gd name="T19" fmla="*/ 5 h 53"/>
                    <a:gd name="T20" fmla="*/ 25 w 155"/>
                    <a:gd name="T21" fmla="*/ 3 h 53"/>
                    <a:gd name="T22" fmla="*/ 21 w 155"/>
                    <a:gd name="T23" fmla="*/ 2 h 53"/>
                    <a:gd name="T24" fmla="*/ 19 w 155"/>
                    <a:gd name="T25" fmla="*/ 1 h 53"/>
                    <a:gd name="T26" fmla="*/ 15 w 155"/>
                    <a:gd name="T27" fmla="*/ 1 h 53"/>
                    <a:gd name="T28" fmla="*/ 13 w 155"/>
                    <a:gd name="T29" fmla="*/ 0 h 53"/>
                    <a:gd name="T30" fmla="*/ 10 w 155"/>
                    <a:gd name="T31" fmla="*/ 1 h 53"/>
                    <a:gd name="T32" fmla="*/ 6 w 155"/>
                    <a:gd name="T33" fmla="*/ 1 h 53"/>
                    <a:gd name="T34" fmla="*/ 3 w 155"/>
                    <a:gd name="T35" fmla="*/ 1 h 53"/>
                    <a:gd name="T36" fmla="*/ 0 w 155"/>
                    <a:gd name="T37" fmla="*/ 2 h 53"/>
                    <a:gd name="T38" fmla="*/ 0 w 155"/>
                    <a:gd name="T39" fmla="*/ 2 h 53"/>
                    <a:gd name="T40" fmla="*/ 2 w 155"/>
                    <a:gd name="T41" fmla="*/ 4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5"/>
                      </a:moveTo>
                      <a:lnTo>
                        <a:pt x="15" y="45"/>
                      </a:lnTo>
                      <a:lnTo>
                        <a:pt x="29" y="37"/>
                      </a:lnTo>
                      <a:lnTo>
                        <a:pt x="43" y="29"/>
                      </a:lnTo>
                      <a:lnTo>
                        <a:pt x="59" y="27"/>
                      </a:lnTo>
                      <a:lnTo>
                        <a:pt x="78" y="27"/>
                      </a:lnTo>
                      <a:lnTo>
                        <a:pt x="96" y="29"/>
                      </a:lnTo>
                      <a:lnTo>
                        <a:pt x="112" y="35"/>
                      </a:lnTo>
                      <a:lnTo>
                        <a:pt x="123" y="43"/>
                      </a:lnTo>
                      <a:lnTo>
                        <a:pt x="135" y="53"/>
                      </a:lnTo>
                      <a:lnTo>
                        <a:pt x="155" y="37"/>
                      </a:lnTo>
                      <a:lnTo>
                        <a:pt x="139" y="23"/>
                      </a:lnTo>
                      <a:lnTo>
                        <a:pt x="119" y="11"/>
                      </a:lnTo>
                      <a:lnTo>
                        <a:pt x="100" y="6"/>
                      </a:lnTo>
                      <a:lnTo>
                        <a:pt x="78" y="0"/>
                      </a:lnTo>
                      <a:lnTo>
                        <a:pt x="59" y="4"/>
                      </a:lnTo>
                      <a:lnTo>
                        <a:pt x="39" y="6"/>
                      </a:lnTo>
                      <a:lnTo>
                        <a:pt x="17" y="13"/>
                      </a:lnTo>
                      <a:lnTo>
                        <a:pt x="0" y="25"/>
                      </a:lnTo>
                      <a:lnTo>
                        <a:pt x="1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9" name="Freeform 943">
                  <a:extLst>
                    <a:ext uri="{FF2B5EF4-FFF2-40B4-BE49-F238E27FC236}">
                      <a16:creationId xmlns:a16="http://schemas.microsoft.com/office/drawing/2014/main" id="{CEB45E80-934F-4868-8486-BF1EB53DF3C6}"/>
                    </a:ext>
                  </a:extLst>
                </p:cNvPr>
                <p:cNvSpPr>
                  <a:spLocks/>
                </p:cNvSpPr>
                <p:nvPr/>
              </p:nvSpPr>
              <p:spPr bwMode="auto">
                <a:xfrm>
                  <a:off x="1431" y="2820"/>
                  <a:ext cx="40" cy="105"/>
                </a:xfrm>
                <a:custGeom>
                  <a:avLst/>
                  <a:gdLst>
                    <a:gd name="T0" fmla="*/ 5 w 53"/>
                    <a:gd name="T1" fmla="*/ 13 h 159"/>
                    <a:gd name="T2" fmla="*/ 8 w 53"/>
                    <a:gd name="T3" fmla="*/ 11 h 159"/>
                    <a:gd name="T4" fmla="*/ 5 w 53"/>
                    <a:gd name="T5" fmla="*/ 9 h 159"/>
                    <a:gd name="T6" fmla="*/ 5 w 53"/>
                    <a:gd name="T7" fmla="*/ 7 h 159"/>
                    <a:gd name="T8" fmla="*/ 6 w 53"/>
                    <a:gd name="T9" fmla="*/ 4 h 159"/>
                    <a:gd name="T10" fmla="*/ 10 w 53"/>
                    <a:gd name="T11" fmla="*/ 2 h 159"/>
                    <a:gd name="T12" fmla="*/ 8 w 53"/>
                    <a:gd name="T13" fmla="*/ 0 h 159"/>
                    <a:gd name="T14" fmla="*/ 2 w 53"/>
                    <a:gd name="T15" fmla="*/ 3 h 159"/>
                    <a:gd name="T16" fmla="*/ 0 w 53"/>
                    <a:gd name="T17" fmla="*/ 7 h 159"/>
                    <a:gd name="T18" fmla="*/ 2 w 53"/>
                    <a:gd name="T19" fmla="*/ 10 h 159"/>
                    <a:gd name="T20" fmla="*/ 5 w 53"/>
                    <a:gd name="T21" fmla="*/ 13 h 159"/>
                    <a:gd name="T22" fmla="*/ 8 w 53"/>
                    <a:gd name="T23" fmla="*/ 11 h 159"/>
                    <a:gd name="T24" fmla="*/ 5 w 53"/>
                    <a:gd name="T25" fmla="*/ 13 h 159"/>
                    <a:gd name="T26" fmla="*/ 6 w 53"/>
                    <a:gd name="T27" fmla="*/ 13 h 159"/>
                    <a:gd name="T28" fmla="*/ 8 w 53"/>
                    <a:gd name="T29" fmla="*/ 13 h 159"/>
                    <a:gd name="T30" fmla="*/ 8 w 53"/>
                    <a:gd name="T31" fmla="*/ 12 h 159"/>
                    <a:gd name="T32" fmla="*/ 8 w 53"/>
                    <a:gd name="T33" fmla="*/ 11 h 159"/>
                    <a:gd name="T34" fmla="*/ 5 w 53"/>
                    <a:gd name="T35" fmla="*/ 13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159">
                      <a:moveTo>
                        <a:pt x="22" y="155"/>
                      </a:moveTo>
                      <a:lnTo>
                        <a:pt x="42" y="140"/>
                      </a:lnTo>
                      <a:lnTo>
                        <a:pt x="28" y="112"/>
                      </a:lnTo>
                      <a:lnTo>
                        <a:pt x="24" y="77"/>
                      </a:lnTo>
                      <a:lnTo>
                        <a:pt x="34" y="45"/>
                      </a:lnTo>
                      <a:lnTo>
                        <a:pt x="53" y="20"/>
                      </a:lnTo>
                      <a:lnTo>
                        <a:pt x="38" y="0"/>
                      </a:lnTo>
                      <a:lnTo>
                        <a:pt x="10" y="34"/>
                      </a:lnTo>
                      <a:lnTo>
                        <a:pt x="0" y="77"/>
                      </a:lnTo>
                      <a:lnTo>
                        <a:pt x="4" y="116"/>
                      </a:lnTo>
                      <a:lnTo>
                        <a:pt x="22" y="155"/>
                      </a:lnTo>
                      <a:lnTo>
                        <a:pt x="42" y="140"/>
                      </a:lnTo>
                      <a:lnTo>
                        <a:pt x="22" y="155"/>
                      </a:lnTo>
                      <a:lnTo>
                        <a:pt x="30" y="159"/>
                      </a:lnTo>
                      <a:lnTo>
                        <a:pt x="40" y="155"/>
                      </a:lnTo>
                      <a:lnTo>
                        <a:pt x="44" y="149"/>
                      </a:lnTo>
                      <a:lnTo>
                        <a:pt x="42" y="140"/>
                      </a:lnTo>
                      <a:lnTo>
                        <a:pt x="22"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0" name="Freeform 944">
                  <a:extLst>
                    <a:ext uri="{FF2B5EF4-FFF2-40B4-BE49-F238E27FC236}">
                      <a16:creationId xmlns:a16="http://schemas.microsoft.com/office/drawing/2014/main" id="{F20009F3-CBE0-4708-811E-1344451392F4}"/>
                    </a:ext>
                  </a:extLst>
                </p:cNvPr>
                <p:cNvSpPr>
                  <a:spLocks/>
                </p:cNvSpPr>
                <p:nvPr/>
              </p:nvSpPr>
              <p:spPr bwMode="auto">
                <a:xfrm>
                  <a:off x="1347" y="2888"/>
                  <a:ext cx="115" cy="34"/>
                </a:xfrm>
                <a:custGeom>
                  <a:avLst/>
                  <a:gdLst>
                    <a:gd name="T0" fmla="*/ 2 w 155"/>
                    <a:gd name="T1" fmla="*/ 3 h 53"/>
                    <a:gd name="T2" fmla="*/ 2 w 155"/>
                    <a:gd name="T3" fmla="*/ 3 h 53"/>
                    <a:gd name="T4" fmla="*/ 5 w 155"/>
                    <a:gd name="T5" fmla="*/ 3 h 53"/>
                    <a:gd name="T6" fmla="*/ 7 w 155"/>
                    <a:gd name="T7" fmla="*/ 2 h 53"/>
                    <a:gd name="T8" fmla="*/ 10 w 155"/>
                    <a:gd name="T9" fmla="*/ 2 h 53"/>
                    <a:gd name="T10" fmla="*/ 13 w 155"/>
                    <a:gd name="T11" fmla="*/ 2 h 53"/>
                    <a:gd name="T12" fmla="*/ 16 w 155"/>
                    <a:gd name="T13" fmla="*/ 2 h 53"/>
                    <a:gd name="T14" fmla="*/ 19 w 155"/>
                    <a:gd name="T15" fmla="*/ 3 h 53"/>
                    <a:gd name="T16" fmla="*/ 20 w 155"/>
                    <a:gd name="T17" fmla="*/ 3 h 53"/>
                    <a:gd name="T18" fmla="*/ 22 w 155"/>
                    <a:gd name="T19" fmla="*/ 4 h 53"/>
                    <a:gd name="T20" fmla="*/ 26 w 155"/>
                    <a:gd name="T21" fmla="*/ 3 h 53"/>
                    <a:gd name="T22" fmla="*/ 23 w 155"/>
                    <a:gd name="T23" fmla="*/ 2 h 53"/>
                    <a:gd name="T24" fmla="*/ 20 w 155"/>
                    <a:gd name="T25" fmla="*/ 1 h 53"/>
                    <a:gd name="T26" fmla="*/ 16 w 155"/>
                    <a:gd name="T27" fmla="*/ 1 h 53"/>
                    <a:gd name="T28" fmla="*/ 13 w 155"/>
                    <a:gd name="T29" fmla="*/ 0 h 53"/>
                    <a:gd name="T30" fmla="*/ 10 w 155"/>
                    <a:gd name="T31" fmla="*/ 1 h 53"/>
                    <a:gd name="T32" fmla="*/ 6 w 155"/>
                    <a:gd name="T33" fmla="*/ 1 h 53"/>
                    <a:gd name="T34" fmla="*/ 3 w 155"/>
                    <a:gd name="T35" fmla="*/ 1 h 53"/>
                    <a:gd name="T36" fmla="*/ 0 w 155"/>
                    <a:gd name="T37" fmla="*/ 2 h 53"/>
                    <a:gd name="T38" fmla="*/ 0 w 155"/>
                    <a:gd name="T39" fmla="*/ 2 h 53"/>
                    <a:gd name="T40" fmla="*/ 2 w 155"/>
                    <a:gd name="T41" fmla="*/ 3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7"/>
                      </a:moveTo>
                      <a:lnTo>
                        <a:pt x="15" y="47"/>
                      </a:lnTo>
                      <a:lnTo>
                        <a:pt x="29" y="40"/>
                      </a:lnTo>
                      <a:lnTo>
                        <a:pt x="45" y="32"/>
                      </a:lnTo>
                      <a:lnTo>
                        <a:pt x="60" y="28"/>
                      </a:lnTo>
                      <a:lnTo>
                        <a:pt x="78" y="28"/>
                      </a:lnTo>
                      <a:lnTo>
                        <a:pt x="96" y="30"/>
                      </a:lnTo>
                      <a:lnTo>
                        <a:pt x="112" y="36"/>
                      </a:lnTo>
                      <a:lnTo>
                        <a:pt x="123" y="44"/>
                      </a:lnTo>
                      <a:lnTo>
                        <a:pt x="135" y="53"/>
                      </a:lnTo>
                      <a:lnTo>
                        <a:pt x="155" y="38"/>
                      </a:lnTo>
                      <a:lnTo>
                        <a:pt x="139" y="24"/>
                      </a:lnTo>
                      <a:lnTo>
                        <a:pt x="119" y="12"/>
                      </a:lnTo>
                      <a:lnTo>
                        <a:pt x="100" y="6"/>
                      </a:lnTo>
                      <a:lnTo>
                        <a:pt x="78" y="0"/>
                      </a:lnTo>
                      <a:lnTo>
                        <a:pt x="57" y="4"/>
                      </a:lnTo>
                      <a:lnTo>
                        <a:pt x="37" y="8"/>
                      </a:lnTo>
                      <a:lnTo>
                        <a:pt x="17" y="16"/>
                      </a:lnTo>
                      <a:lnTo>
                        <a:pt x="0" y="28"/>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1" name="Freeform 945">
                  <a:extLst>
                    <a:ext uri="{FF2B5EF4-FFF2-40B4-BE49-F238E27FC236}">
                      <a16:creationId xmlns:a16="http://schemas.microsoft.com/office/drawing/2014/main" id="{B083BD65-7B78-4F18-AD9E-7403220CFDB9}"/>
                    </a:ext>
                  </a:extLst>
                </p:cNvPr>
                <p:cNvSpPr>
                  <a:spLocks/>
                </p:cNvSpPr>
                <p:nvPr/>
              </p:nvSpPr>
              <p:spPr bwMode="auto">
                <a:xfrm>
                  <a:off x="1322" y="2905"/>
                  <a:ext cx="37" cy="104"/>
                </a:xfrm>
                <a:custGeom>
                  <a:avLst/>
                  <a:gdLst>
                    <a:gd name="T0" fmla="*/ 7 w 51"/>
                    <a:gd name="T1" fmla="*/ 13 h 155"/>
                    <a:gd name="T2" fmla="*/ 7 w 51"/>
                    <a:gd name="T3" fmla="*/ 13 h 155"/>
                    <a:gd name="T4" fmla="*/ 4 w 51"/>
                    <a:gd name="T5" fmla="*/ 10 h 155"/>
                    <a:gd name="T6" fmla="*/ 4 w 51"/>
                    <a:gd name="T7" fmla="*/ 7 h 155"/>
                    <a:gd name="T8" fmla="*/ 5 w 51"/>
                    <a:gd name="T9" fmla="*/ 4 h 155"/>
                    <a:gd name="T10" fmla="*/ 8 w 51"/>
                    <a:gd name="T11" fmla="*/ 2 h 155"/>
                    <a:gd name="T12" fmla="*/ 5 w 51"/>
                    <a:gd name="T13" fmla="*/ 0 h 155"/>
                    <a:gd name="T14" fmla="*/ 1 w 51"/>
                    <a:gd name="T15" fmla="*/ 3 h 155"/>
                    <a:gd name="T16" fmla="*/ 0 w 51"/>
                    <a:gd name="T17" fmla="*/ 7 h 155"/>
                    <a:gd name="T18" fmla="*/ 1 w 51"/>
                    <a:gd name="T19" fmla="*/ 10 h 155"/>
                    <a:gd name="T20" fmla="*/ 4 w 51"/>
                    <a:gd name="T21" fmla="*/ 14 h 155"/>
                    <a:gd name="T22" fmla="*/ 4 w 51"/>
                    <a:gd name="T23" fmla="*/ 14 h 155"/>
                    <a:gd name="T24" fmla="*/ 7 w 51"/>
                    <a:gd name="T25" fmla="*/ 13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42" y="139"/>
                      </a:moveTo>
                      <a:lnTo>
                        <a:pt x="42" y="139"/>
                      </a:lnTo>
                      <a:lnTo>
                        <a:pt x="28" y="112"/>
                      </a:lnTo>
                      <a:lnTo>
                        <a:pt x="24" y="76"/>
                      </a:lnTo>
                      <a:lnTo>
                        <a:pt x="34" y="43"/>
                      </a:lnTo>
                      <a:lnTo>
                        <a:pt x="51" y="19"/>
                      </a:lnTo>
                      <a:lnTo>
                        <a:pt x="36" y="0"/>
                      </a:lnTo>
                      <a:lnTo>
                        <a:pt x="10" y="35"/>
                      </a:lnTo>
                      <a:lnTo>
                        <a:pt x="0" y="76"/>
                      </a:lnTo>
                      <a:lnTo>
                        <a:pt x="4" y="116"/>
                      </a:lnTo>
                      <a:lnTo>
                        <a:pt x="22" y="155"/>
                      </a:lnTo>
                      <a:lnTo>
                        <a:pt x="42"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2" name="Freeform 946">
                  <a:extLst>
                    <a:ext uri="{FF2B5EF4-FFF2-40B4-BE49-F238E27FC236}">
                      <a16:creationId xmlns:a16="http://schemas.microsoft.com/office/drawing/2014/main" id="{94033D4C-F93A-4D57-99C9-4112C2296D09}"/>
                    </a:ext>
                  </a:extLst>
                </p:cNvPr>
                <p:cNvSpPr>
                  <a:spLocks/>
                </p:cNvSpPr>
                <p:nvPr/>
              </p:nvSpPr>
              <p:spPr bwMode="auto">
                <a:xfrm>
                  <a:off x="1337" y="2998"/>
                  <a:ext cx="40" cy="39"/>
                </a:xfrm>
                <a:custGeom>
                  <a:avLst/>
                  <a:gdLst>
                    <a:gd name="T0" fmla="*/ 6 w 53"/>
                    <a:gd name="T1" fmla="*/ 5 h 57"/>
                    <a:gd name="T2" fmla="*/ 10 w 53"/>
                    <a:gd name="T3" fmla="*/ 3 h 57"/>
                    <a:gd name="T4" fmla="*/ 4 w 53"/>
                    <a:gd name="T5" fmla="*/ 0 h 57"/>
                    <a:gd name="T6" fmla="*/ 0 w 53"/>
                    <a:gd name="T7" fmla="*/ 1 h 57"/>
                    <a:gd name="T8" fmla="*/ 6 w 53"/>
                    <a:gd name="T9" fmla="*/ 5 h 57"/>
                    <a:gd name="T10" fmla="*/ 10 w 53"/>
                    <a:gd name="T11" fmla="*/ 3 h 57"/>
                    <a:gd name="T12" fmla="*/ 6 w 53"/>
                    <a:gd name="T13" fmla="*/ 5 h 57"/>
                    <a:gd name="T14" fmla="*/ 8 w 53"/>
                    <a:gd name="T15" fmla="*/ 5 h 57"/>
                    <a:gd name="T16" fmla="*/ 9 w 53"/>
                    <a:gd name="T17" fmla="*/ 5 h 57"/>
                    <a:gd name="T18" fmla="*/ 10 w 53"/>
                    <a:gd name="T19" fmla="*/ 5 h 57"/>
                    <a:gd name="T20" fmla="*/ 10 w 53"/>
                    <a:gd name="T21" fmla="*/ 3 h 57"/>
                    <a:gd name="T22" fmla="*/ 6 w 53"/>
                    <a:gd name="T23" fmla="*/ 5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 h="57">
                      <a:moveTo>
                        <a:pt x="31" y="53"/>
                      </a:moveTo>
                      <a:lnTo>
                        <a:pt x="51" y="38"/>
                      </a:lnTo>
                      <a:lnTo>
                        <a:pt x="20" y="0"/>
                      </a:lnTo>
                      <a:lnTo>
                        <a:pt x="0" y="16"/>
                      </a:lnTo>
                      <a:lnTo>
                        <a:pt x="31" y="53"/>
                      </a:lnTo>
                      <a:lnTo>
                        <a:pt x="51" y="38"/>
                      </a:lnTo>
                      <a:lnTo>
                        <a:pt x="31" y="53"/>
                      </a:lnTo>
                      <a:lnTo>
                        <a:pt x="39" y="57"/>
                      </a:lnTo>
                      <a:lnTo>
                        <a:pt x="49" y="53"/>
                      </a:lnTo>
                      <a:lnTo>
                        <a:pt x="53" y="47"/>
                      </a:lnTo>
                      <a:lnTo>
                        <a:pt x="51" y="38"/>
                      </a:lnTo>
                      <a:lnTo>
                        <a:pt x="3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3" name="Freeform 947">
                  <a:extLst>
                    <a:ext uri="{FF2B5EF4-FFF2-40B4-BE49-F238E27FC236}">
                      <a16:creationId xmlns:a16="http://schemas.microsoft.com/office/drawing/2014/main" id="{9F14EF3B-831A-4023-946E-B322ED4C291E}"/>
                    </a:ext>
                  </a:extLst>
                </p:cNvPr>
                <p:cNvSpPr>
                  <a:spLocks/>
                </p:cNvSpPr>
                <p:nvPr/>
              </p:nvSpPr>
              <p:spPr bwMode="auto">
                <a:xfrm>
                  <a:off x="1260" y="3000"/>
                  <a:ext cx="115" cy="34"/>
                </a:xfrm>
                <a:custGeom>
                  <a:avLst/>
                  <a:gdLst>
                    <a:gd name="T0" fmla="*/ 3 w 155"/>
                    <a:gd name="T1" fmla="*/ 3 h 51"/>
                    <a:gd name="T2" fmla="*/ 3 w 155"/>
                    <a:gd name="T3" fmla="*/ 3 h 51"/>
                    <a:gd name="T4" fmla="*/ 4 w 155"/>
                    <a:gd name="T5" fmla="*/ 3 h 51"/>
                    <a:gd name="T6" fmla="*/ 7 w 155"/>
                    <a:gd name="T7" fmla="*/ 3 h 51"/>
                    <a:gd name="T8" fmla="*/ 10 w 155"/>
                    <a:gd name="T9" fmla="*/ 3 h 51"/>
                    <a:gd name="T10" fmla="*/ 13 w 155"/>
                    <a:gd name="T11" fmla="*/ 3 h 51"/>
                    <a:gd name="T12" fmla="*/ 16 w 155"/>
                    <a:gd name="T13" fmla="*/ 3 h 51"/>
                    <a:gd name="T14" fmla="*/ 19 w 155"/>
                    <a:gd name="T15" fmla="*/ 3 h 51"/>
                    <a:gd name="T16" fmla="*/ 20 w 155"/>
                    <a:gd name="T17" fmla="*/ 3 h 51"/>
                    <a:gd name="T18" fmla="*/ 22 w 155"/>
                    <a:gd name="T19" fmla="*/ 5 h 51"/>
                    <a:gd name="T20" fmla="*/ 26 w 155"/>
                    <a:gd name="T21" fmla="*/ 3 h 51"/>
                    <a:gd name="T22" fmla="*/ 23 w 155"/>
                    <a:gd name="T23" fmla="*/ 2 h 51"/>
                    <a:gd name="T24" fmla="*/ 20 w 155"/>
                    <a:gd name="T25" fmla="*/ 1 h 51"/>
                    <a:gd name="T26" fmla="*/ 16 w 155"/>
                    <a:gd name="T27" fmla="*/ 1 h 51"/>
                    <a:gd name="T28" fmla="*/ 13 w 155"/>
                    <a:gd name="T29" fmla="*/ 0 h 51"/>
                    <a:gd name="T30" fmla="*/ 10 w 155"/>
                    <a:gd name="T31" fmla="*/ 0 h 51"/>
                    <a:gd name="T32" fmla="*/ 5 w 155"/>
                    <a:gd name="T33" fmla="*/ 1 h 51"/>
                    <a:gd name="T34" fmla="*/ 3 w 155"/>
                    <a:gd name="T35" fmla="*/ 1 h 51"/>
                    <a:gd name="T36" fmla="*/ 0 w 155"/>
                    <a:gd name="T37" fmla="*/ 2 h 51"/>
                    <a:gd name="T38" fmla="*/ 0 w 155"/>
                    <a:gd name="T39" fmla="*/ 2 h 51"/>
                    <a:gd name="T40" fmla="*/ 3 w 155"/>
                    <a:gd name="T41" fmla="*/ 3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1">
                      <a:moveTo>
                        <a:pt x="16" y="41"/>
                      </a:moveTo>
                      <a:lnTo>
                        <a:pt x="16" y="41"/>
                      </a:lnTo>
                      <a:lnTo>
                        <a:pt x="27" y="34"/>
                      </a:lnTo>
                      <a:lnTo>
                        <a:pt x="39" y="28"/>
                      </a:lnTo>
                      <a:lnTo>
                        <a:pt x="57" y="28"/>
                      </a:lnTo>
                      <a:lnTo>
                        <a:pt x="76" y="28"/>
                      </a:lnTo>
                      <a:lnTo>
                        <a:pt x="94" y="28"/>
                      </a:lnTo>
                      <a:lnTo>
                        <a:pt x="112" y="34"/>
                      </a:lnTo>
                      <a:lnTo>
                        <a:pt x="124" y="41"/>
                      </a:lnTo>
                      <a:lnTo>
                        <a:pt x="135" y="51"/>
                      </a:lnTo>
                      <a:lnTo>
                        <a:pt x="155" y="36"/>
                      </a:lnTo>
                      <a:lnTo>
                        <a:pt x="139" y="22"/>
                      </a:lnTo>
                      <a:lnTo>
                        <a:pt x="120" y="10"/>
                      </a:lnTo>
                      <a:lnTo>
                        <a:pt x="98" y="4"/>
                      </a:lnTo>
                      <a:lnTo>
                        <a:pt x="76" y="0"/>
                      </a:lnTo>
                      <a:lnTo>
                        <a:pt x="57" y="0"/>
                      </a:lnTo>
                      <a:lnTo>
                        <a:pt x="35" y="4"/>
                      </a:lnTo>
                      <a:lnTo>
                        <a:pt x="16" y="10"/>
                      </a:lnTo>
                      <a:lnTo>
                        <a:pt x="0" y="22"/>
                      </a:lnTo>
                      <a:lnTo>
                        <a:pt x="16"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4" name="Freeform 948">
                  <a:extLst>
                    <a:ext uri="{FF2B5EF4-FFF2-40B4-BE49-F238E27FC236}">
                      <a16:creationId xmlns:a16="http://schemas.microsoft.com/office/drawing/2014/main" id="{06B0AB43-AE4F-451E-8171-E0A3947E213C}"/>
                    </a:ext>
                  </a:extLst>
                </p:cNvPr>
                <p:cNvSpPr>
                  <a:spLocks/>
                </p:cNvSpPr>
                <p:nvPr/>
              </p:nvSpPr>
              <p:spPr bwMode="auto">
                <a:xfrm>
                  <a:off x="1235" y="3014"/>
                  <a:ext cx="37" cy="103"/>
                </a:xfrm>
                <a:custGeom>
                  <a:avLst/>
                  <a:gdLst>
                    <a:gd name="T0" fmla="*/ 6 w 51"/>
                    <a:gd name="T1" fmla="*/ 12 h 155"/>
                    <a:gd name="T2" fmla="*/ 6 w 51"/>
                    <a:gd name="T3" fmla="*/ 12 h 155"/>
                    <a:gd name="T4" fmla="*/ 4 w 51"/>
                    <a:gd name="T5" fmla="*/ 10 h 155"/>
                    <a:gd name="T6" fmla="*/ 4 w 51"/>
                    <a:gd name="T7" fmla="*/ 7 h 155"/>
                    <a:gd name="T8" fmla="*/ 5 w 51"/>
                    <a:gd name="T9" fmla="*/ 4 h 155"/>
                    <a:gd name="T10" fmla="*/ 8 w 51"/>
                    <a:gd name="T11" fmla="*/ 2 h 155"/>
                    <a:gd name="T12" fmla="*/ 5 w 51"/>
                    <a:gd name="T13" fmla="*/ 0 h 155"/>
                    <a:gd name="T14" fmla="*/ 1 w 51"/>
                    <a:gd name="T15" fmla="*/ 3 h 155"/>
                    <a:gd name="T16" fmla="*/ 0 w 51"/>
                    <a:gd name="T17" fmla="*/ 7 h 155"/>
                    <a:gd name="T18" fmla="*/ 1 w 51"/>
                    <a:gd name="T19" fmla="*/ 10 h 155"/>
                    <a:gd name="T20" fmla="*/ 3 w 51"/>
                    <a:gd name="T21" fmla="*/ 13 h 155"/>
                    <a:gd name="T22" fmla="*/ 3 w 51"/>
                    <a:gd name="T23" fmla="*/ 13 h 155"/>
                    <a:gd name="T24" fmla="*/ 6 w 51"/>
                    <a:gd name="T25" fmla="*/ 12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39" y="139"/>
                      </a:moveTo>
                      <a:lnTo>
                        <a:pt x="39" y="139"/>
                      </a:lnTo>
                      <a:lnTo>
                        <a:pt x="25" y="114"/>
                      </a:lnTo>
                      <a:lnTo>
                        <a:pt x="23" y="78"/>
                      </a:lnTo>
                      <a:lnTo>
                        <a:pt x="33" y="43"/>
                      </a:lnTo>
                      <a:lnTo>
                        <a:pt x="51" y="19"/>
                      </a:lnTo>
                      <a:lnTo>
                        <a:pt x="35" y="0"/>
                      </a:lnTo>
                      <a:lnTo>
                        <a:pt x="9" y="35"/>
                      </a:lnTo>
                      <a:lnTo>
                        <a:pt x="0" y="78"/>
                      </a:lnTo>
                      <a:lnTo>
                        <a:pt x="1" y="118"/>
                      </a:lnTo>
                      <a:lnTo>
                        <a:pt x="19" y="155"/>
                      </a:lnTo>
                      <a:lnTo>
                        <a:pt x="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5" name="Freeform 949">
                  <a:extLst>
                    <a:ext uri="{FF2B5EF4-FFF2-40B4-BE49-F238E27FC236}">
                      <a16:creationId xmlns:a16="http://schemas.microsoft.com/office/drawing/2014/main" id="{67791104-A35F-4608-ABA1-286F97EE462C}"/>
                    </a:ext>
                  </a:extLst>
                </p:cNvPr>
                <p:cNvSpPr>
                  <a:spLocks/>
                </p:cNvSpPr>
                <p:nvPr/>
              </p:nvSpPr>
              <p:spPr bwMode="auto">
                <a:xfrm>
                  <a:off x="1250" y="3107"/>
                  <a:ext cx="108" cy="114"/>
                </a:xfrm>
                <a:custGeom>
                  <a:avLst/>
                  <a:gdLst>
                    <a:gd name="T0" fmla="*/ 24 w 147"/>
                    <a:gd name="T1" fmla="*/ 13 h 171"/>
                    <a:gd name="T2" fmla="*/ 24 w 147"/>
                    <a:gd name="T3" fmla="*/ 13 h 171"/>
                    <a:gd name="T4" fmla="*/ 3 w 147"/>
                    <a:gd name="T5" fmla="*/ 0 h 171"/>
                    <a:gd name="T6" fmla="*/ 0 w 147"/>
                    <a:gd name="T7" fmla="*/ 1 h 171"/>
                    <a:gd name="T8" fmla="*/ 20 w 147"/>
                    <a:gd name="T9" fmla="*/ 15 h 171"/>
                    <a:gd name="T10" fmla="*/ 20 w 147"/>
                    <a:gd name="T11" fmla="*/ 15 h 171"/>
                    <a:gd name="T12" fmla="*/ 20 w 147"/>
                    <a:gd name="T13" fmla="*/ 15 h 171"/>
                    <a:gd name="T14" fmla="*/ 21 w 147"/>
                    <a:gd name="T15" fmla="*/ 15 h 171"/>
                    <a:gd name="T16" fmla="*/ 23 w 147"/>
                    <a:gd name="T17" fmla="*/ 15 h 171"/>
                    <a:gd name="T18" fmla="*/ 24 w 147"/>
                    <a:gd name="T19" fmla="*/ 14 h 171"/>
                    <a:gd name="T20" fmla="*/ 24 w 147"/>
                    <a:gd name="T21" fmla="*/ 13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7" h="171">
                      <a:moveTo>
                        <a:pt x="145" y="151"/>
                      </a:moveTo>
                      <a:lnTo>
                        <a:pt x="145" y="151"/>
                      </a:lnTo>
                      <a:lnTo>
                        <a:pt x="20" y="0"/>
                      </a:lnTo>
                      <a:lnTo>
                        <a:pt x="0" y="16"/>
                      </a:lnTo>
                      <a:lnTo>
                        <a:pt x="126" y="167"/>
                      </a:lnTo>
                      <a:lnTo>
                        <a:pt x="134" y="171"/>
                      </a:lnTo>
                      <a:lnTo>
                        <a:pt x="143" y="167"/>
                      </a:lnTo>
                      <a:lnTo>
                        <a:pt x="147" y="161"/>
                      </a:lnTo>
                      <a:lnTo>
                        <a:pt x="145"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6" name="AutoShape 950">
                  <a:extLst>
                    <a:ext uri="{FF2B5EF4-FFF2-40B4-BE49-F238E27FC236}">
                      <a16:creationId xmlns:a16="http://schemas.microsoft.com/office/drawing/2014/main" id="{97C53330-5866-4834-A29A-A21E8EC2BE31}"/>
                    </a:ext>
                  </a:extLst>
                </p:cNvPr>
                <p:cNvSpPr>
                  <a:spLocks noChangeArrowheads="1"/>
                </p:cNvSpPr>
                <p:nvPr/>
              </p:nvSpPr>
              <p:spPr bwMode="auto">
                <a:xfrm>
                  <a:off x="510" y="2516"/>
                  <a:ext cx="637" cy="2111"/>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9847" name="Rectangle 951">
                  <a:extLst>
                    <a:ext uri="{FF2B5EF4-FFF2-40B4-BE49-F238E27FC236}">
                      <a16:creationId xmlns:a16="http://schemas.microsoft.com/office/drawing/2014/main" id="{4F2AE436-60F4-46D3-9776-F7693E2526EB}"/>
                    </a:ext>
                  </a:extLst>
                </p:cNvPr>
                <p:cNvSpPr>
                  <a:spLocks noChangeArrowheads="1"/>
                </p:cNvSpPr>
                <p:nvPr/>
              </p:nvSpPr>
              <p:spPr bwMode="auto">
                <a:xfrm>
                  <a:off x="444" y="2484"/>
                  <a:ext cx="181" cy="2179"/>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9848" name="Line 952">
                  <a:extLst>
                    <a:ext uri="{FF2B5EF4-FFF2-40B4-BE49-F238E27FC236}">
                      <a16:creationId xmlns:a16="http://schemas.microsoft.com/office/drawing/2014/main" id="{5D75F37E-9AE1-4D57-877B-704E1E2699E1}"/>
                    </a:ext>
                  </a:extLst>
                </p:cNvPr>
                <p:cNvSpPr>
                  <a:spLocks noChangeShapeType="1"/>
                </p:cNvSpPr>
                <p:nvPr/>
              </p:nvSpPr>
              <p:spPr bwMode="auto">
                <a:xfrm>
                  <a:off x="625" y="2515"/>
                  <a:ext cx="0" cy="2115"/>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29849" name="Freeform 953">
                  <a:extLst>
                    <a:ext uri="{FF2B5EF4-FFF2-40B4-BE49-F238E27FC236}">
                      <a16:creationId xmlns:a16="http://schemas.microsoft.com/office/drawing/2014/main" id="{052FF1E9-8300-49D3-B85F-2091BD737EE5}"/>
                    </a:ext>
                  </a:extLst>
                </p:cNvPr>
                <p:cNvSpPr>
                  <a:spLocks/>
                </p:cNvSpPr>
                <p:nvPr/>
              </p:nvSpPr>
              <p:spPr bwMode="auto">
                <a:xfrm>
                  <a:off x="759" y="2737"/>
                  <a:ext cx="1181" cy="1226"/>
                </a:xfrm>
                <a:custGeom>
                  <a:avLst/>
                  <a:gdLst>
                    <a:gd name="T0" fmla="*/ 16 w 1601"/>
                    <a:gd name="T1" fmla="*/ 121 h 1839"/>
                    <a:gd name="T2" fmla="*/ 31 w 1601"/>
                    <a:gd name="T3" fmla="*/ 113 h 1839"/>
                    <a:gd name="T4" fmla="*/ 46 w 1601"/>
                    <a:gd name="T5" fmla="*/ 106 h 1839"/>
                    <a:gd name="T6" fmla="*/ 62 w 1601"/>
                    <a:gd name="T7" fmla="*/ 99 h 1839"/>
                    <a:gd name="T8" fmla="*/ 78 w 1601"/>
                    <a:gd name="T9" fmla="*/ 93 h 1839"/>
                    <a:gd name="T10" fmla="*/ 94 w 1601"/>
                    <a:gd name="T11" fmla="*/ 86 h 1839"/>
                    <a:gd name="T12" fmla="*/ 109 w 1601"/>
                    <a:gd name="T13" fmla="*/ 79 h 1839"/>
                    <a:gd name="T14" fmla="*/ 123 w 1601"/>
                    <a:gd name="T15" fmla="*/ 71 h 1839"/>
                    <a:gd name="T16" fmla="*/ 138 w 1601"/>
                    <a:gd name="T17" fmla="*/ 65 h 1839"/>
                    <a:gd name="T18" fmla="*/ 151 w 1601"/>
                    <a:gd name="T19" fmla="*/ 57 h 1839"/>
                    <a:gd name="T20" fmla="*/ 164 w 1601"/>
                    <a:gd name="T21" fmla="*/ 49 h 1839"/>
                    <a:gd name="T22" fmla="*/ 178 w 1601"/>
                    <a:gd name="T23" fmla="*/ 41 h 1839"/>
                    <a:gd name="T24" fmla="*/ 190 w 1601"/>
                    <a:gd name="T25" fmla="*/ 32 h 1839"/>
                    <a:gd name="T26" fmla="*/ 204 w 1601"/>
                    <a:gd name="T27" fmla="*/ 23 h 1839"/>
                    <a:gd name="T28" fmla="*/ 215 w 1601"/>
                    <a:gd name="T29" fmla="*/ 15 h 1839"/>
                    <a:gd name="T30" fmla="*/ 227 w 1601"/>
                    <a:gd name="T31" fmla="*/ 7 h 1839"/>
                    <a:gd name="T32" fmla="*/ 235 w 1601"/>
                    <a:gd name="T33" fmla="*/ 1 h 1839"/>
                    <a:gd name="T34" fmla="*/ 240 w 1601"/>
                    <a:gd name="T35" fmla="*/ 0 h 1839"/>
                    <a:gd name="T36" fmla="*/ 246 w 1601"/>
                    <a:gd name="T37" fmla="*/ 1 h 1839"/>
                    <a:gd name="T38" fmla="*/ 250 w 1601"/>
                    <a:gd name="T39" fmla="*/ 1 h 1839"/>
                    <a:gd name="T40" fmla="*/ 256 w 1601"/>
                    <a:gd name="T41" fmla="*/ 5 h 1839"/>
                    <a:gd name="T42" fmla="*/ 258 w 1601"/>
                    <a:gd name="T43" fmla="*/ 10 h 1839"/>
                    <a:gd name="T44" fmla="*/ 249 w 1601"/>
                    <a:gd name="T45" fmla="*/ 17 h 1839"/>
                    <a:gd name="T46" fmla="*/ 235 w 1601"/>
                    <a:gd name="T47" fmla="*/ 24 h 1839"/>
                    <a:gd name="T48" fmla="*/ 223 w 1601"/>
                    <a:gd name="T49" fmla="*/ 33 h 1839"/>
                    <a:gd name="T50" fmla="*/ 209 w 1601"/>
                    <a:gd name="T51" fmla="*/ 41 h 1839"/>
                    <a:gd name="T52" fmla="*/ 197 w 1601"/>
                    <a:gd name="T53" fmla="*/ 49 h 1839"/>
                    <a:gd name="T54" fmla="*/ 184 w 1601"/>
                    <a:gd name="T55" fmla="*/ 57 h 1839"/>
                    <a:gd name="T56" fmla="*/ 173 w 1601"/>
                    <a:gd name="T57" fmla="*/ 66 h 1839"/>
                    <a:gd name="T58" fmla="*/ 161 w 1601"/>
                    <a:gd name="T59" fmla="*/ 75 h 1839"/>
                    <a:gd name="T60" fmla="*/ 150 w 1601"/>
                    <a:gd name="T61" fmla="*/ 83 h 1839"/>
                    <a:gd name="T62" fmla="*/ 139 w 1601"/>
                    <a:gd name="T63" fmla="*/ 93 h 1839"/>
                    <a:gd name="T64" fmla="*/ 130 w 1601"/>
                    <a:gd name="T65" fmla="*/ 102 h 1839"/>
                    <a:gd name="T66" fmla="*/ 120 w 1601"/>
                    <a:gd name="T67" fmla="*/ 111 h 1839"/>
                    <a:gd name="T68" fmla="*/ 111 w 1601"/>
                    <a:gd name="T69" fmla="*/ 121 h 1839"/>
                    <a:gd name="T70" fmla="*/ 101 w 1601"/>
                    <a:gd name="T71" fmla="*/ 131 h 1839"/>
                    <a:gd name="T72" fmla="*/ 91 w 1601"/>
                    <a:gd name="T73" fmla="*/ 141 h 1839"/>
                    <a:gd name="T74" fmla="*/ 80 w 1601"/>
                    <a:gd name="T75" fmla="*/ 150 h 1839"/>
                    <a:gd name="T76" fmla="*/ 69 w 1601"/>
                    <a:gd name="T77" fmla="*/ 158 h 1839"/>
                    <a:gd name="T78" fmla="*/ 56 w 1601"/>
                    <a:gd name="T79" fmla="*/ 161 h 1839"/>
                    <a:gd name="T80" fmla="*/ 41 w 1601"/>
                    <a:gd name="T81" fmla="*/ 161 h 1839"/>
                    <a:gd name="T82" fmla="*/ 25 w 1601"/>
                    <a:gd name="T83" fmla="*/ 157 h 1839"/>
                    <a:gd name="T84" fmla="*/ 13 w 1601"/>
                    <a:gd name="T85" fmla="*/ 151 h 1839"/>
                    <a:gd name="T86" fmla="*/ 3 w 1601"/>
                    <a:gd name="T87" fmla="*/ 144 h 1839"/>
                    <a:gd name="T88" fmla="*/ 0 w 1601"/>
                    <a:gd name="T89" fmla="*/ 136 h 1839"/>
                    <a:gd name="T90" fmla="*/ 4 w 1601"/>
                    <a:gd name="T91" fmla="*/ 129 h 18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1" h="1839">
                      <a:moveTo>
                        <a:pt x="55" y="1419"/>
                      </a:moveTo>
                      <a:lnTo>
                        <a:pt x="100" y="1376"/>
                      </a:lnTo>
                      <a:lnTo>
                        <a:pt x="145" y="1335"/>
                      </a:lnTo>
                      <a:lnTo>
                        <a:pt x="192" y="1293"/>
                      </a:lnTo>
                      <a:lnTo>
                        <a:pt x="241" y="1252"/>
                      </a:lnTo>
                      <a:lnTo>
                        <a:pt x="288" y="1213"/>
                      </a:lnTo>
                      <a:lnTo>
                        <a:pt x="337" y="1174"/>
                      </a:lnTo>
                      <a:lnTo>
                        <a:pt x="386" y="1134"/>
                      </a:lnTo>
                      <a:lnTo>
                        <a:pt x="435" y="1095"/>
                      </a:lnTo>
                      <a:lnTo>
                        <a:pt x="485" y="1058"/>
                      </a:lnTo>
                      <a:lnTo>
                        <a:pt x="534" y="1019"/>
                      </a:lnTo>
                      <a:lnTo>
                        <a:pt x="583" y="979"/>
                      </a:lnTo>
                      <a:lnTo>
                        <a:pt x="630" y="940"/>
                      </a:lnTo>
                      <a:lnTo>
                        <a:pt x="677" y="899"/>
                      </a:lnTo>
                      <a:lnTo>
                        <a:pt x="724" y="858"/>
                      </a:lnTo>
                      <a:lnTo>
                        <a:pt x="769" y="816"/>
                      </a:lnTo>
                      <a:lnTo>
                        <a:pt x="814" y="773"/>
                      </a:lnTo>
                      <a:lnTo>
                        <a:pt x="858" y="730"/>
                      </a:lnTo>
                      <a:lnTo>
                        <a:pt x="899" y="687"/>
                      </a:lnTo>
                      <a:lnTo>
                        <a:pt x="940" y="642"/>
                      </a:lnTo>
                      <a:lnTo>
                        <a:pt x="981" y="596"/>
                      </a:lnTo>
                      <a:lnTo>
                        <a:pt x="1022" y="551"/>
                      </a:lnTo>
                      <a:lnTo>
                        <a:pt x="1064" y="504"/>
                      </a:lnTo>
                      <a:lnTo>
                        <a:pt x="1105" y="459"/>
                      </a:lnTo>
                      <a:lnTo>
                        <a:pt x="1144" y="412"/>
                      </a:lnTo>
                      <a:lnTo>
                        <a:pt x="1183" y="365"/>
                      </a:lnTo>
                      <a:lnTo>
                        <a:pt x="1223" y="318"/>
                      </a:lnTo>
                      <a:lnTo>
                        <a:pt x="1262" y="269"/>
                      </a:lnTo>
                      <a:lnTo>
                        <a:pt x="1299" y="221"/>
                      </a:lnTo>
                      <a:lnTo>
                        <a:pt x="1336" y="172"/>
                      </a:lnTo>
                      <a:lnTo>
                        <a:pt x="1374" y="123"/>
                      </a:lnTo>
                      <a:lnTo>
                        <a:pt x="1411" y="74"/>
                      </a:lnTo>
                      <a:lnTo>
                        <a:pt x="1448" y="25"/>
                      </a:lnTo>
                      <a:lnTo>
                        <a:pt x="1460" y="13"/>
                      </a:lnTo>
                      <a:lnTo>
                        <a:pt x="1474" y="3"/>
                      </a:lnTo>
                      <a:lnTo>
                        <a:pt x="1490" y="0"/>
                      </a:lnTo>
                      <a:lnTo>
                        <a:pt x="1505" y="0"/>
                      </a:lnTo>
                      <a:lnTo>
                        <a:pt x="1521" y="1"/>
                      </a:lnTo>
                      <a:lnTo>
                        <a:pt x="1535" y="7"/>
                      </a:lnTo>
                      <a:lnTo>
                        <a:pt x="1550" y="15"/>
                      </a:lnTo>
                      <a:lnTo>
                        <a:pt x="1564" y="25"/>
                      </a:lnTo>
                      <a:lnTo>
                        <a:pt x="1590" y="51"/>
                      </a:lnTo>
                      <a:lnTo>
                        <a:pt x="1601" y="80"/>
                      </a:lnTo>
                      <a:lnTo>
                        <a:pt x="1601" y="111"/>
                      </a:lnTo>
                      <a:lnTo>
                        <a:pt x="1586" y="139"/>
                      </a:lnTo>
                      <a:lnTo>
                        <a:pt x="1545" y="184"/>
                      </a:lnTo>
                      <a:lnTo>
                        <a:pt x="1503" y="229"/>
                      </a:lnTo>
                      <a:lnTo>
                        <a:pt x="1462" y="274"/>
                      </a:lnTo>
                      <a:lnTo>
                        <a:pt x="1421" y="322"/>
                      </a:lnTo>
                      <a:lnTo>
                        <a:pt x="1380" y="367"/>
                      </a:lnTo>
                      <a:lnTo>
                        <a:pt x="1340" y="414"/>
                      </a:lnTo>
                      <a:lnTo>
                        <a:pt x="1301" y="461"/>
                      </a:lnTo>
                      <a:lnTo>
                        <a:pt x="1262" y="508"/>
                      </a:lnTo>
                      <a:lnTo>
                        <a:pt x="1223" y="557"/>
                      </a:lnTo>
                      <a:lnTo>
                        <a:pt x="1183" y="604"/>
                      </a:lnTo>
                      <a:lnTo>
                        <a:pt x="1146" y="653"/>
                      </a:lnTo>
                      <a:lnTo>
                        <a:pt x="1109" y="700"/>
                      </a:lnTo>
                      <a:lnTo>
                        <a:pt x="1071" y="750"/>
                      </a:lnTo>
                      <a:lnTo>
                        <a:pt x="1036" y="799"/>
                      </a:lnTo>
                      <a:lnTo>
                        <a:pt x="999" y="850"/>
                      </a:lnTo>
                      <a:lnTo>
                        <a:pt x="964" y="899"/>
                      </a:lnTo>
                      <a:lnTo>
                        <a:pt x="930" y="950"/>
                      </a:lnTo>
                      <a:lnTo>
                        <a:pt x="897" y="1001"/>
                      </a:lnTo>
                      <a:lnTo>
                        <a:pt x="865" y="1054"/>
                      </a:lnTo>
                      <a:lnTo>
                        <a:pt x="834" y="1109"/>
                      </a:lnTo>
                      <a:lnTo>
                        <a:pt x="805" y="1164"/>
                      </a:lnTo>
                      <a:lnTo>
                        <a:pt x="773" y="1217"/>
                      </a:lnTo>
                      <a:lnTo>
                        <a:pt x="746" y="1274"/>
                      </a:lnTo>
                      <a:lnTo>
                        <a:pt x="716" y="1329"/>
                      </a:lnTo>
                      <a:lnTo>
                        <a:pt x="687" y="1384"/>
                      </a:lnTo>
                      <a:lnTo>
                        <a:pt x="657" y="1439"/>
                      </a:lnTo>
                      <a:lnTo>
                        <a:pt x="628" y="1494"/>
                      </a:lnTo>
                      <a:lnTo>
                        <a:pt x="596" y="1549"/>
                      </a:lnTo>
                      <a:lnTo>
                        <a:pt x="565" y="1604"/>
                      </a:lnTo>
                      <a:lnTo>
                        <a:pt x="534" y="1657"/>
                      </a:lnTo>
                      <a:lnTo>
                        <a:pt x="500" y="1710"/>
                      </a:lnTo>
                      <a:lnTo>
                        <a:pt x="465" y="1761"/>
                      </a:lnTo>
                      <a:lnTo>
                        <a:pt x="430" y="1800"/>
                      </a:lnTo>
                      <a:lnTo>
                        <a:pt x="390" y="1825"/>
                      </a:lnTo>
                      <a:lnTo>
                        <a:pt x="347" y="1837"/>
                      </a:lnTo>
                      <a:lnTo>
                        <a:pt x="300" y="1839"/>
                      </a:lnTo>
                      <a:lnTo>
                        <a:pt x="253" y="1831"/>
                      </a:lnTo>
                      <a:lnTo>
                        <a:pt x="206" y="1816"/>
                      </a:lnTo>
                      <a:lnTo>
                        <a:pt x="159" y="1790"/>
                      </a:lnTo>
                      <a:lnTo>
                        <a:pt x="118" y="1761"/>
                      </a:lnTo>
                      <a:lnTo>
                        <a:pt x="78" y="1723"/>
                      </a:lnTo>
                      <a:lnTo>
                        <a:pt x="47" y="1684"/>
                      </a:lnTo>
                      <a:lnTo>
                        <a:pt x="21" y="1641"/>
                      </a:lnTo>
                      <a:lnTo>
                        <a:pt x="6" y="1596"/>
                      </a:lnTo>
                      <a:lnTo>
                        <a:pt x="0" y="1549"/>
                      </a:lnTo>
                      <a:lnTo>
                        <a:pt x="4" y="1503"/>
                      </a:lnTo>
                      <a:lnTo>
                        <a:pt x="23" y="1460"/>
                      </a:lnTo>
                      <a:lnTo>
                        <a:pt x="55" y="14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0" name="Freeform 954">
                  <a:extLst>
                    <a:ext uri="{FF2B5EF4-FFF2-40B4-BE49-F238E27FC236}">
                      <a16:creationId xmlns:a16="http://schemas.microsoft.com/office/drawing/2014/main" id="{BA923865-A883-47C2-A68F-C2A0145882C0}"/>
                    </a:ext>
                  </a:extLst>
                </p:cNvPr>
                <p:cNvSpPr>
                  <a:spLocks/>
                </p:cNvSpPr>
                <p:nvPr/>
              </p:nvSpPr>
              <p:spPr bwMode="auto">
                <a:xfrm>
                  <a:off x="1896" y="3313"/>
                  <a:ext cx="645" cy="616"/>
                </a:xfrm>
                <a:custGeom>
                  <a:avLst/>
                  <a:gdLst>
                    <a:gd name="T0" fmla="*/ 23 w 875"/>
                    <a:gd name="T1" fmla="*/ 0 h 927"/>
                    <a:gd name="T2" fmla="*/ 108 w 875"/>
                    <a:gd name="T3" fmla="*/ 49 h 927"/>
                    <a:gd name="T4" fmla="*/ 121 w 875"/>
                    <a:gd name="T5" fmla="*/ 32 h 927"/>
                    <a:gd name="T6" fmla="*/ 140 w 875"/>
                    <a:gd name="T7" fmla="*/ 80 h 927"/>
                    <a:gd name="T8" fmla="*/ 52 w 875"/>
                    <a:gd name="T9" fmla="*/ 66 h 927"/>
                    <a:gd name="T10" fmla="*/ 86 w 875"/>
                    <a:gd name="T11" fmla="*/ 61 h 927"/>
                    <a:gd name="T12" fmla="*/ 0 w 875"/>
                    <a:gd name="T13" fmla="*/ 11 h 927"/>
                    <a:gd name="T14" fmla="*/ 23 w 875"/>
                    <a:gd name="T15" fmla="*/ 0 h 92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5" h="927">
                      <a:moveTo>
                        <a:pt x="141" y="0"/>
                      </a:moveTo>
                      <a:lnTo>
                        <a:pt x="677" y="574"/>
                      </a:lnTo>
                      <a:lnTo>
                        <a:pt x="751" y="370"/>
                      </a:lnTo>
                      <a:lnTo>
                        <a:pt x="875" y="927"/>
                      </a:lnTo>
                      <a:lnTo>
                        <a:pt x="325" y="770"/>
                      </a:lnTo>
                      <a:lnTo>
                        <a:pt x="535" y="707"/>
                      </a:lnTo>
                      <a:lnTo>
                        <a:pt x="0" y="134"/>
                      </a:lnTo>
                      <a:lnTo>
                        <a:pt x="14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1" name="Freeform 955">
                  <a:extLst>
                    <a:ext uri="{FF2B5EF4-FFF2-40B4-BE49-F238E27FC236}">
                      <a16:creationId xmlns:a16="http://schemas.microsoft.com/office/drawing/2014/main" id="{D32B2314-625F-443B-B518-0BCB80B3EF44}"/>
                    </a:ext>
                  </a:extLst>
                </p:cNvPr>
                <p:cNvSpPr>
                  <a:spLocks/>
                </p:cNvSpPr>
                <p:nvPr/>
              </p:nvSpPr>
              <p:spPr bwMode="auto">
                <a:xfrm>
                  <a:off x="1467" y="2828"/>
                  <a:ext cx="555" cy="619"/>
                </a:xfrm>
                <a:custGeom>
                  <a:avLst/>
                  <a:gdLst>
                    <a:gd name="T0" fmla="*/ 63 w 753"/>
                    <a:gd name="T1" fmla="*/ 23 h 931"/>
                    <a:gd name="T2" fmla="*/ 61 w 753"/>
                    <a:gd name="T3" fmla="*/ 19 h 931"/>
                    <a:gd name="T4" fmla="*/ 51 w 753"/>
                    <a:gd name="T5" fmla="*/ 18 h 931"/>
                    <a:gd name="T6" fmla="*/ 36 w 753"/>
                    <a:gd name="T7" fmla="*/ 17 h 931"/>
                    <a:gd name="T8" fmla="*/ 27 w 753"/>
                    <a:gd name="T9" fmla="*/ 17 h 931"/>
                    <a:gd name="T10" fmla="*/ 23 w 753"/>
                    <a:gd name="T11" fmla="*/ 15 h 931"/>
                    <a:gd name="T12" fmla="*/ 20 w 753"/>
                    <a:gd name="T13" fmla="*/ 13 h 931"/>
                    <a:gd name="T14" fmla="*/ 18 w 753"/>
                    <a:gd name="T15" fmla="*/ 11 h 931"/>
                    <a:gd name="T16" fmla="*/ 18 w 753"/>
                    <a:gd name="T17" fmla="*/ 9 h 931"/>
                    <a:gd name="T18" fmla="*/ 21 w 753"/>
                    <a:gd name="T19" fmla="*/ 7 h 931"/>
                    <a:gd name="T20" fmla="*/ 24 w 753"/>
                    <a:gd name="T21" fmla="*/ 6 h 931"/>
                    <a:gd name="T22" fmla="*/ 28 w 753"/>
                    <a:gd name="T23" fmla="*/ 5 h 931"/>
                    <a:gd name="T24" fmla="*/ 34 w 753"/>
                    <a:gd name="T25" fmla="*/ 3 h 931"/>
                    <a:gd name="T26" fmla="*/ 42 w 753"/>
                    <a:gd name="T27" fmla="*/ 2 h 931"/>
                    <a:gd name="T28" fmla="*/ 51 w 753"/>
                    <a:gd name="T29" fmla="*/ 1 h 931"/>
                    <a:gd name="T30" fmla="*/ 60 w 753"/>
                    <a:gd name="T31" fmla="*/ 0 h 931"/>
                    <a:gd name="T32" fmla="*/ 68 w 753"/>
                    <a:gd name="T33" fmla="*/ 1 h 931"/>
                    <a:gd name="T34" fmla="*/ 77 w 753"/>
                    <a:gd name="T35" fmla="*/ 3 h 931"/>
                    <a:gd name="T36" fmla="*/ 85 w 753"/>
                    <a:gd name="T37" fmla="*/ 6 h 931"/>
                    <a:gd name="T38" fmla="*/ 95 w 753"/>
                    <a:gd name="T39" fmla="*/ 9 h 931"/>
                    <a:gd name="T40" fmla="*/ 100 w 753"/>
                    <a:gd name="T41" fmla="*/ 11 h 931"/>
                    <a:gd name="T42" fmla="*/ 103 w 753"/>
                    <a:gd name="T43" fmla="*/ 13 h 931"/>
                    <a:gd name="T44" fmla="*/ 106 w 753"/>
                    <a:gd name="T45" fmla="*/ 15 h 931"/>
                    <a:gd name="T46" fmla="*/ 108 w 753"/>
                    <a:gd name="T47" fmla="*/ 17 h 931"/>
                    <a:gd name="T48" fmla="*/ 108 w 753"/>
                    <a:gd name="T49" fmla="*/ 23 h 931"/>
                    <a:gd name="T50" fmla="*/ 103 w 753"/>
                    <a:gd name="T51" fmla="*/ 32 h 931"/>
                    <a:gd name="T52" fmla="*/ 121 w 753"/>
                    <a:gd name="T53" fmla="*/ 45 h 931"/>
                    <a:gd name="T54" fmla="*/ 22 w 753"/>
                    <a:gd name="T55" fmla="*/ 67 h 931"/>
                    <a:gd name="T56" fmla="*/ 4 w 753"/>
                    <a:gd name="T57" fmla="*/ 63 h 931"/>
                    <a:gd name="T58" fmla="*/ 11 w 753"/>
                    <a:gd name="T59" fmla="*/ 57 h 931"/>
                    <a:gd name="T60" fmla="*/ 19 w 753"/>
                    <a:gd name="T61" fmla="*/ 52 h 931"/>
                    <a:gd name="T62" fmla="*/ 27 w 753"/>
                    <a:gd name="T63" fmla="*/ 47 h 931"/>
                    <a:gd name="T64" fmla="*/ 34 w 753"/>
                    <a:gd name="T65" fmla="*/ 41 h 931"/>
                    <a:gd name="T66" fmla="*/ 42 w 753"/>
                    <a:gd name="T67" fmla="*/ 37 h 931"/>
                    <a:gd name="T68" fmla="*/ 49 w 753"/>
                    <a:gd name="T69" fmla="*/ 32 h 931"/>
                    <a:gd name="T70" fmla="*/ 57 w 753"/>
                    <a:gd name="T71" fmla="*/ 27 h 9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53" h="931">
                      <a:moveTo>
                        <a:pt x="376" y="279"/>
                      </a:moveTo>
                      <a:lnTo>
                        <a:pt x="394" y="257"/>
                      </a:lnTo>
                      <a:lnTo>
                        <a:pt x="396" y="240"/>
                      </a:lnTo>
                      <a:lnTo>
                        <a:pt x="382" y="226"/>
                      </a:lnTo>
                      <a:lnTo>
                        <a:pt x="355" y="214"/>
                      </a:lnTo>
                      <a:lnTo>
                        <a:pt x="320" y="206"/>
                      </a:lnTo>
                      <a:lnTo>
                        <a:pt x="274" y="200"/>
                      </a:lnTo>
                      <a:lnTo>
                        <a:pt x="225" y="194"/>
                      </a:lnTo>
                      <a:lnTo>
                        <a:pt x="174" y="190"/>
                      </a:lnTo>
                      <a:lnTo>
                        <a:pt x="164" y="188"/>
                      </a:lnTo>
                      <a:lnTo>
                        <a:pt x="153" y="183"/>
                      </a:lnTo>
                      <a:lnTo>
                        <a:pt x="143" y="173"/>
                      </a:lnTo>
                      <a:lnTo>
                        <a:pt x="131" y="163"/>
                      </a:lnTo>
                      <a:lnTo>
                        <a:pt x="123" y="151"/>
                      </a:lnTo>
                      <a:lnTo>
                        <a:pt x="115" y="139"/>
                      </a:lnTo>
                      <a:lnTo>
                        <a:pt x="111" y="128"/>
                      </a:lnTo>
                      <a:lnTo>
                        <a:pt x="111" y="116"/>
                      </a:lnTo>
                      <a:lnTo>
                        <a:pt x="115" y="104"/>
                      </a:lnTo>
                      <a:lnTo>
                        <a:pt x="121" y="94"/>
                      </a:lnTo>
                      <a:lnTo>
                        <a:pt x="131" y="84"/>
                      </a:lnTo>
                      <a:lnTo>
                        <a:pt x="141" y="77"/>
                      </a:lnTo>
                      <a:lnTo>
                        <a:pt x="153" y="69"/>
                      </a:lnTo>
                      <a:lnTo>
                        <a:pt x="164" y="63"/>
                      </a:lnTo>
                      <a:lnTo>
                        <a:pt x="176" y="57"/>
                      </a:lnTo>
                      <a:lnTo>
                        <a:pt x="188" y="53"/>
                      </a:lnTo>
                      <a:lnTo>
                        <a:pt x="212" y="41"/>
                      </a:lnTo>
                      <a:lnTo>
                        <a:pt x="237" y="31"/>
                      </a:lnTo>
                      <a:lnTo>
                        <a:pt x="263" y="22"/>
                      </a:lnTo>
                      <a:lnTo>
                        <a:pt x="290" y="12"/>
                      </a:lnTo>
                      <a:lnTo>
                        <a:pt x="318" y="6"/>
                      </a:lnTo>
                      <a:lnTo>
                        <a:pt x="345" y="2"/>
                      </a:lnTo>
                      <a:lnTo>
                        <a:pt x="373" y="0"/>
                      </a:lnTo>
                      <a:lnTo>
                        <a:pt x="400" y="0"/>
                      </a:lnTo>
                      <a:lnTo>
                        <a:pt x="426" y="6"/>
                      </a:lnTo>
                      <a:lnTo>
                        <a:pt x="453" y="16"/>
                      </a:lnTo>
                      <a:lnTo>
                        <a:pt x="480" y="31"/>
                      </a:lnTo>
                      <a:lnTo>
                        <a:pt x="508" y="49"/>
                      </a:lnTo>
                      <a:lnTo>
                        <a:pt x="537" y="71"/>
                      </a:lnTo>
                      <a:lnTo>
                        <a:pt x="565" y="90"/>
                      </a:lnTo>
                      <a:lnTo>
                        <a:pt x="590" y="108"/>
                      </a:lnTo>
                      <a:lnTo>
                        <a:pt x="614" y="124"/>
                      </a:lnTo>
                      <a:lnTo>
                        <a:pt x="624" y="130"/>
                      </a:lnTo>
                      <a:lnTo>
                        <a:pt x="636" y="137"/>
                      </a:lnTo>
                      <a:lnTo>
                        <a:pt x="645" y="147"/>
                      </a:lnTo>
                      <a:lnTo>
                        <a:pt x="655" y="157"/>
                      </a:lnTo>
                      <a:lnTo>
                        <a:pt x="665" y="169"/>
                      </a:lnTo>
                      <a:lnTo>
                        <a:pt x="671" y="179"/>
                      </a:lnTo>
                      <a:lnTo>
                        <a:pt x="675" y="190"/>
                      </a:lnTo>
                      <a:lnTo>
                        <a:pt x="677" y="200"/>
                      </a:lnTo>
                      <a:lnTo>
                        <a:pt x="667" y="257"/>
                      </a:lnTo>
                      <a:lnTo>
                        <a:pt x="651" y="318"/>
                      </a:lnTo>
                      <a:lnTo>
                        <a:pt x="645" y="371"/>
                      </a:lnTo>
                      <a:lnTo>
                        <a:pt x="659" y="406"/>
                      </a:lnTo>
                      <a:lnTo>
                        <a:pt x="753" y="520"/>
                      </a:lnTo>
                      <a:lnTo>
                        <a:pt x="265" y="931"/>
                      </a:lnTo>
                      <a:lnTo>
                        <a:pt x="139" y="779"/>
                      </a:lnTo>
                      <a:lnTo>
                        <a:pt x="0" y="768"/>
                      </a:lnTo>
                      <a:lnTo>
                        <a:pt x="23" y="732"/>
                      </a:lnTo>
                      <a:lnTo>
                        <a:pt x="49" y="697"/>
                      </a:lnTo>
                      <a:lnTo>
                        <a:pt x="72" y="664"/>
                      </a:lnTo>
                      <a:lnTo>
                        <a:pt x="96" y="632"/>
                      </a:lnTo>
                      <a:lnTo>
                        <a:pt x="119" y="601"/>
                      </a:lnTo>
                      <a:lnTo>
                        <a:pt x="143" y="569"/>
                      </a:lnTo>
                      <a:lnTo>
                        <a:pt x="166" y="540"/>
                      </a:lnTo>
                      <a:lnTo>
                        <a:pt x="190" y="510"/>
                      </a:lnTo>
                      <a:lnTo>
                        <a:pt x="214" y="481"/>
                      </a:lnTo>
                      <a:lnTo>
                        <a:pt x="237" y="454"/>
                      </a:lnTo>
                      <a:lnTo>
                        <a:pt x="259" y="424"/>
                      </a:lnTo>
                      <a:lnTo>
                        <a:pt x="282" y="397"/>
                      </a:lnTo>
                      <a:lnTo>
                        <a:pt x="306" y="367"/>
                      </a:lnTo>
                      <a:lnTo>
                        <a:pt x="329" y="338"/>
                      </a:lnTo>
                      <a:lnTo>
                        <a:pt x="353" y="308"/>
                      </a:lnTo>
                      <a:lnTo>
                        <a:pt x="376" y="2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2" name="Freeform 956">
                  <a:extLst>
                    <a:ext uri="{FF2B5EF4-FFF2-40B4-BE49-F238E27FC236}">
                      <a16:creationId xmlns:a16="http://schemas.microsoft.com/office/drawing/2014/main" id="{39376F0C-8936-4400-BCDC-070B962E456D}"/>
                    </a:ext>
                  </a:extLst>
                </p:cNvPr>
                <p:cNvSpPr>
                  <a:spLocks/>
                </p:cNvSpPr>
                <p:nvPr/>
              </p:nvSpPr>
              <p:spPr bwMode="auto">
                <a:xfrm>
                  <a:off x="1595" y="2946"/>
                  <a:ext cx="172" cy="74"/>
                </a:xfrm>
                <a:custGeom>
                  <a:avLst/>
                  <a:gdLst>
                    <a:gd name="T0" fmla="*/ 0 w 234"/>
                    <a:gd name="T1" fmla="*/ 2 h 110"/>
                    <a:gd name="T2" fmla="*/ 0 w 234"/>
                    <a:gd name="T3" fmla="*/ 2 h 110"/>
                    <a:gd name="T4" fmla="*/ 8 w 234"/>
                    <a:gd name="T5" fmla="*/ 2 h 110"/>
                    <a:gd name="T6" fmla="*/ 15 w 234"/>
                    <a:gd name="T7" fmla="*/ 3 h 110"/>
                    <a:gd name="T8" fmla="*/ 23 w 234"/>
                    <a:gd name="T9" fmla="*/ 3 h 110"/>
                    <a:gd name="T10" fmla="*/ 28 w 234"/>
                    <a:gd name="T11" fmla="*/ 5 h 110"/>
                    <a:gd name="T12" fmla="*/ 32 w 234"/>
                    <a:gd name="T13" fmla="*/ 5 h 110"/>
                    <a:gd name="T14" fmla="*/ 33 w 234"/>
                    <a:gd name="T15" fmla="*/ 6 h 110"/>
                    <a:gd name="T16" fmla="*/ 32 w 234"/>
                    <a:gd name="T17" fmla="*/ 7 h 110"/>
                    <a:gd name="T18" fmla="*/ 31 w 234"/>
                    <a:gd name="T19" fmla="*/ 9 h 110"/>
                    <a:gd name="T20" fmla="*/ 33 w 234"/>
                    <a:gd name="T21" fmla="*/ 10 h 110"/>
                    <a:gd name="T22" fmla="*/ 37 w 234"/>
                    <a:gd name="T23" fmla="*/ 7 h 110"/>
                    <a:gd name="T24" fmla="*/ 37 w 234"/>
                    <a:gd name="T25" fmla="*/ 5 h 110"/>
                    <a:gd name="T26" fmla="*/ 34 w 234"/>
                    <a:gd name="T27" fmla="*/ 3 h 110"/>
                    <a:gd name="T28" fmla="*/ 29 w 234"/>
                    <a:gd name="T29" fmla="*/ 2 h 110"/>
                    <a:gd name="T30" fmla="*/ 24 w 234"/>
                    <a:gd name="T31" fmla="*/ 1 h 110"/>
                    <a:gd name="T32" fmla="*/ 15 w 234"/>
                    <a:gd name="T33" fmla="*/ 1 h 110"/>
                    <a:gd name="T34" fmla="*/ 8 w 234"/>
                    <a:gd name="T35" fmla="*/ 1 h 110"/>
                    <a:gd name="T36" fmla="*/ 0 w 234"/>
                    <a:gd name="T37" fmla="*/ 0 h 110"/>
                    <a:gd name="T38" fmla="*/ 0 w 234"/>
                    <a:gd name="T39" fmla="*/ 0 h 110"/>
                    <a:gd name="T40" fmla="*/ 0 w 234"/>
                    <a:gd name="T41" fmla="*/ 2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110">
                      <a:moveTo>
                        <a:pt x="0" y="23"/>
                      </a:moveTo>
                      <a:lnTo>
                        <a:pt x="0" y="23"/>
                      </a:lnTo>
                      <a:lnTo>
                        <a:pt x="51" y="27"/>
                      </a:lnTo>
                      <a:lnTo>
                        <a:pt x="100" y="33"/>
                      </a:lnTo>
                      <a:lnTo>
                        <a:pt x="144" y="39"/>
                      </a:lnTo>
                      <a:lnTo>
                        <a:pt x="177" y="47"/>
                      </a:lnTo>
                      <a:lnTo>
                        <a:pt x="202" y="57"/>
                      </a:lnTo>
                      <a:lnTo>
                        <a:pt x="210" y="64"/>
                      </a:lnTo>
                      <a:lnTo>
                        <a:pt x="208" y="72"/>
                      </a:lnTo>
                      <a:lnTo>
                        <a:pt x="195" y="90"/>
                      </a:lnTo>
                      <a:lnTo>
                        <a:pt x="210" y="110"/>
                      </a:lnTo>
                      <a:lnTo>
                        <a:pt x="232" y="84"/>
                      </a:lnTo>
                      <a:lnTo>
                        <a:pt x="234" y="57"/>
                      </a:lnTo>
                      <a:lnTo>
                        <a:pt x="214" y="37"/>
                      </a:lnTo>
                      <a:lnTo>
                        <a:pt x="185" y="23"/>
                      </a:lnTo>
                      <a:lnTo>
                        <a:pt x="147" y="15"/>
                      </a:lnTo>
                      <a:lnTo>
                        <a:pt x="100" y="9"/>
                      </a:lnTo>
                      <a:lnTo>
                        <a:pt x="51" y="4"/>
                      </a:lnTo>
                      <a:lnTo>
                        <a:pt x="0"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3" name="Freeform 957">
                  <a:extLst>
                    <a:ext uri="{FF2B5EF4-FFF2-40B4-BE49-F238E27FC236}">
                      <a16:creationId xmlns:a16="http://schemas.microsoft.com/office/drawing/2014/main" id="{40355288-3F75-4350-BA7A-0D210AE588B5}"/>
                    </a:ext>
                  </a:extLst>
                </p:cNvPr>
                <p:cNvSpPr>
                  <a:spLocks/>
                </p:cNvSpPr>
                <p:nvPr/>
              </p:nvSpPr>
              <p:spPr bwMode="auto">
                <a:xfrm>
                  <a:off x="1540" y="2904"/>
                  <a:ext cx="55" cy="58"/>
                </a:xfrm>
                <a:custGeom>
                  <a:avLst/>
                  <a:gdLst>
                    <a:gd name="T0" fmla="*/ 0 w 74"/>
                    <a:gd name="T1" fmla="*/ 0 h 86"/>
                    <a:gd name="T2" fmla="*/ 0 w 74"/>
                    <a:gd name="T3" fmla="*/ 0 h 86"/>
                    <a:gd name="T4" fmla="*/ 0 w 74"/>
                    <a:gd name="T5" fmla="*/ 1 h 86"/>
                    <a:gd name="T6" fmla="*/ 1 w 74"/>
                    <a:gd name="T7" fmla="*/ 3 h 86"/>
                    <a:gd name="T8" fmla="*/ 2 w 74"/>
                    <a:gd name="T9" fmla="*/ 4 h 86"/>
                    <a:gd name="T10" fmla="*/ 4 w 74"/>
                    <a:gd name="T11" fmla="*/ 5 h 86"/>
                    <a:gd name="T12" fmla="*/ 5 w 74"/>
                    <a:gd name="T13" fmla="*/ 6 h 86"/>
                    <a:gd name="T14" fmla="*/ 7 w 74"/>
                    <a:gd name="T15" fmla="*/ 7 h 86"/>
                    <a:gd name="T16" fmla="*/ 10 w 74"/>
                    <a:gd name="T17" fmla="*/ 8 h 86"/>
                    <a:gd name="T18" fmla="*/ 12 w 74"/>
                    <a:gd name="T19" fmla="*/ 8 h 86"/>
                    <a:gd name="T20" fmla="*/ 12 w 74"/>
                    <a:gd name="T21" fmla="*/ 6 h 86"/>
                    <a:gd name="T22" fmla="*/ 12 w 74"/>
                    <a:gd name="T23" fmla="*/ 6 h 86"/>
                    <a:gd name="T24" fmla="*/ 10 w 74"/>
                    <a:gd name="T25" fmla="*/ 5 h 86"/>
                    <a:gd name="T26" fmla="*/ 9 w 74"/>
                    <a:gd name="T27" fmla="*/ 5 h 86"/>
                    <a:gd name="T28" fmla="*/ 7 w 74"/>
                    <a:gd name="T29" fmla="*/ 3 h 86"/>
                    <a:gd name="T30" fmla="*/ 5 w 74"/>
                    <a:gd name="T31" fmla="*/ 3 h 86"/>
                    <a:gd name="T32" fmla="*/ 4 w 74"/>
                    <a:gd name="T33" fmla="*/ 1 h 86"/>
                    <a:gd name="T34" fmla="*/ 4 w 74"/>
                    <a:gd name="T35" fmla="*/ 1 h 86"/>
                    <a:gd name="T36" fmla="*/ 4 w 74"/>
                    <a:gd name="T37" fmla="*/ 0 h 86"/>
                    <a:gd name="T38" fmla="*/ 4 w 74"/>
                    <a:gd name="T39" fmla="*/ 0 h 86"/>
                    <a:gd name="T40" fmla="*/ 0 w 74"/>
                    <a:gd name="T41" fmla="*/ 0 h 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86">
                      <a:moveTo>
                        <a:pt x="0" y="0"/>
                      </a:moveTo>
                      <a:lnTo>
                        <a:pt x="0" y="0"/>
                      </a:lnTo>
                      <a:lnTo>
                        <a:pt x="0" y="14"/>
                      </a:lnTo>
                      <a:lnTo>
                        <a:pt x="4" y="29"/>
                      </a:lnTo>
                      <a:lnTo>
                        <a:pt x="13" y="41"/>
                      </a:lnTo>
                      <a:lnTo>
                        <a:pt x="21" y="55"/>
                      </a:lnTo>
                      <a:lnTo>
                        <a:pt x="35" y="67"/>
                      </a:lnTo>
                      <a:lnTo>
                        <a:pt x="45" y="76"/>
                      </a:lnTo>
                      <a:lnTo>
                        <a:pt x="61" y="84"/>
                      </a:lnTo>
                      <a:lnTo>
                        <a:pt x="74" y="86"/>
                      </a:lnTo>
                      <a:lnTo>
                        <a:pt x="74" y="63"/>
                      </a:lnTo>
                      <a:lnTo>
                        <a:pt x="68" y="61"/>
                      </a:lnTo>
                      <a:lnTo>
                        <a:pt x="61" y="57"/>
                      </a:lnTo>
                      <a:lnTo>
                        <a:pt x="51" y="47"/>
                      </a:lnTo>
                      <a:lnTo>
                        <a:pt x="41" y="39"/>
                      </a:lnTo>
                      <a:lnTo>
                        <a:pt x="33" y="29"/>
                      </a:lnTo>
                      <a:lnTo>
                        <a:pt x="27" y="18"/>
                      </a:lnTo>
                      <a:lnTo>
                        <a:pt x="23" y="10"/>
                      </a:lnTo>
                      <a:lnTo>
                        <a:pt x="2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4" name="Freeform 958">
                  <a:extLst>
                    <a:ext uri="{FF2B5EF4-FFF2-40B4-BE49-F238E27FC236}">
                      <a16:creationId xmlns:a16="http://schemas.microsoft.com/office/drawing/2014/main" id="{7F130F40-A203-4CC7-9939-E59CAC42D73F}"/>
                    </a:ext>
                  </a:extLst>
                </p:cNvPr>
                <p:cNvSpPr>
                  <a:spLocks/>
                </p:cNvSpPr>
                <p:nvPr/>
              </p:nvSpPr>
              <p:spPr bwMode="auto">
                <a:xfrm>
                  <a:off x="1540" y="2854"/>
                  <a:ext cx="70" cy="50"/>
                </a:xfrm>
                <a:custGeom>
                  <a:avLst/>
                  <a:gdLst>
                    <a:gd name="T0" fmla="*/ 14 w 94"/>
                    <a:gd name="T1" fmla="*/ 0 h 75"/>
                    <a:gd name="T2" fmla="*/ 14 w 94"/>
                    <a:gd name="T3" fmla="*/ 0 h 75"/>
                    <a:gd name="T4" fmla="*/ 12 w 94"/>
                    <a:gd name="T5" fmla="*/ 1 h 75"/>
                    <a:gd name="T6" fmla="*/ 10 w 94"/>
                    <a:gd name="T7" fmla="*/ 1 h 75"/>
                    <a:gd name="T8" fmla="*/ 7 w 94"/>
                    <a:gd name="T9" fmla="*/ 1 h 75"/>
                    <a:gd name="T10" fmla="*/ 5 w 94"/>
                    <a:gd name="T11" fmla="*/ 2 h 75"/>
                    <a:gd name="T12" fmla="*/ 4 w 94"/>
                    <a:gd name="T13" fmla="*/ 3 h 75"/>
                    <a:gd name="T14" fmla="*/ 1 w 94"/>
                    <a:gd name="T15" fmla="*/ 4 h 75"/>
                    <a:gd name="T16" fmla="*/ 1 w 94"/>
                    <a:gd name="T17" fmla="*/ 5 h 75"/>
                    <a:gd name="T18" fmla="*/ 0 w 94"/>
                    <a:gd name="T19" fmla="*/ 7 h 75"/>
                    <a:gd name="T20" fmla="*/ 4 w 94"/>
                    <a:gd name="T21" fmla="*/ 7 h 75"/>
                    <a:gd name="T22" fmla="*/ 4 w 94"/>
                    <a:gd name="T23" fmla="*/ 6 h 75"/>
                    <a:gd name="T24" fmla="*/ 5 w 94"/>
                    <a:gd name="T25" fmla="*/ 5 h 75"/>
                    <a:gd name="T26" fmla="*/ 7 w 94"/>
                    <a:gd name="T27" fmla="*/ 5 h 75"/>
                    <a:gd name="T28" fmla="*/ 8 w 94"/>
                    <a:gd name="T29" fmla="*/ 4 h 75"/>
                    <a:gd name="T30" fmla="*/ 10 w 94"/>
                    <a:gd name="T31" fmla="*/ 3 h 75"/>
                    <a:gd name="T32" fmla="*/ 12 w 94"/>
                    <a:gd name="T33" fmla="*/ 3 h 75"/>
                    <a:gd name="T34" fmla="*/ 14 w 94"/>
                    <a:gd name="T35" fmla="*/ 3 h 75"/>
                    <a:gd name="T36" fmla="*/ 16 w 94"/>
                    <a:gd name="T37" fmla="*/ 2 h 75"/>
                    <a:gd name="T38" fmla="*/ 16 w 94"/>
                    <a:gd name="T39" fmla="*/ 2 h 75"/>
                    <a:gd name="T40" fmla="*/ 14 w 94"/>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75">
                      <a:moveTo>
                        <a:pt x="82" y="0"/>
                      </a:moveTo>
                      <a:lnTo>
                        <a:pt x="84" y="0"/>
                      </a:lnTo>
                      <a:lnTo>
                        <a:pt x="72" y="4"/>
                      </a:lnTo>
                      <a:lnTo>
                        <a:pt x="59" y="10"/>
                      </a:lnTo>
                      <a:lnTo>
                        <a:pt x="47" y="16"/>
                      </a:lnTo>
                      <a:lnTo>
                        <a:pt x="33" y="26"/>
                      </a:lnTo>
                      <a:lnTo>
                        <a:pt x="23" y="34"/>
                      </a:lnTo>
                      <a:lnTo>
                        <a:pt x="11" y="45"/>
                      </a:lnTo>
                      <a:lnTo>
                        <a:pt x="4" y="59"/>
                      </a:lnTo>
                      <a:lnTo>
                        <a:pt x="0" y="75"/>
                      </a:lnTo>
                      <a:lnTo>
                        <a:pt x="23" y="75"/>
                      </a:lnTo>
                      <a:lnTo>
                        <a:pt x="27" y="67"/>
                      </a:lnTo>
                      <a:lnTo>
                        <a:pt x="31" y="61"/>
                      </a:lnTo>
                      <a:lnTo>
                        <a:pt x="39" y="53"/>
                      </a:lnTo>
                      <a:lnTo>
                        <a:pt x="49" y="45"/>
                      </a:lnTo>
                      <a:lnTo>
                        <a:pt x="59" y="40"/>
                      </a:lnTo>
                      <a:lnTo>
                        <a:pt x="70" y="34"/>
                      </a:lnTo>
                      <a:lnTo>
                        <a:pt x="80" y="28"/>
                      </a:lnTo>
                      <a:lnTo>
                        <a:pt x="92" y="24"/>
                      </a:lnTo>
                      <a:lnTo>
                        <a:pt x="94" y="24"/>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5" name="Freeform 959">
                  <a:extLst>
                    <a:ext uri="{FF2B5EF4-FFF2-40B4-BE49-F238E27FC236}">
                      <a16:creationId xmlns:a16="http://schemas.microsoft.com/office/drawing/2014/main" id="{F0242EA0-C4A2-4D5A-8786-AD84CFA48213}"/>
                    </a:ext>
                  </a:extLst>
                </p:cNvPr>
                <p:cNvSpPr>
                  <a:spLocks/>
                </p:cNvSpPr>
                <p:nvPr/>
              </p:nvSpPr>
              <p:spPr bwMode="auto">
                <a:xfrm>
                  <a:off x="1601" y="2818"/>
                  <a:ext cx="161" cy="52"/>
                </a:xfrm>
                <a:custGeom>
                  <a:avLst/>
                  <a:gdLst>
                    <a:gd name="T0" fmla="*/ 35 w 218"/>
                    <a:gd name="T1" fmla="*/ 1 h 79"/>
                    <a:gd name="T2" fmla="*/ 35 w 218"/>
                    <a:gd name="T3" fmla="*/ 1 h 79"/>
                    <a:gd name="T4" fmla="*/ 31 w 218"/>
                    <a:gd name="T5" fmla="*/ 0 h 79"/>
                    <a:gd name="T6" fmla="*/ 27 w 218"/>
                    <a:gd name="T7" fmla="*/ 1 h 79"/>
                    <a:gd name="T8" fmla="*/ 22 w 218"/>
                    <a:gd name="T9" fmla="*/ 1 h 79"/>
                    <a:gd name="T10" fmla="*/ 18 w 218"/>
                    <a:gd name="T11" fmla="*/ 1 h 79"/>
                    <a:gd name="T12" fmla="*/ 13 w 218"/>
                    <a:gd name="T13" fmla="*/ 2 h 79"/>
                    <a:gd name="T14" fmla="*/ 9 w 218"/>
                    <a:gd name="T15" fmla="*/ 3 h 79"/>
                    <a:gd name="T16" fmla="*/ 4 w 218"/>
                    <a:gd name="T17" fmla="*/ 3 h 79"/>
                    <a:gd name="T18" fmla="*/ 0 w 218"/>
                    <a:gd name="T19" fmla="*/ 5 h 79"/>
                    <a:gd name="T20" fmla="*/ 2 w 218"/>
                    <a:gd name="T21" fmla="*/ 6 h 79"/>
                    <a:gd name="T22" fmla="*/ 5 w 218"/>
                    <a:gd name="T23" fmla="*/ 6 h 79"/>
                    <a:gd name="T24" fmla="*/ 10 w 218"/>
                    <a:gd name="T25" fmla="*/ 5 h 79"/>
                    <a:gd name="T26" fmla="*/ 14 w 218"/>
                    <a:gd name="T27" fmla="*/ 4 h 79"/>
                    <a:gd name="T28" fmla="*/ 18 w 218"/>
                    <a:gd name="T29" fmla="*/ 3 h 79"/>
                    <a:gd name="T30" fmla="*/ 22 w 218"/>
                    <a:gd name="T31" fmla="*/ 3 h 79"/>
                    <a:gd name="T32" fmla="*/ 27 w 218"/>
                    <a:gd name="T33" fmla="*/ 2 h 79"/>
                    <a:gd name="T34" fmla="*/ 31 w 218"/>
                    <a:gd name="T35" fmla="*/ 2 h 79"/>
                    <a:gd name="T36" fmla="*/ 35 w 218"/>
                    <a:gd name="T37" fmla="*/ 2 h 79"/>
                    <a:gd name="T38" fmla="*/ 35 w 218"/>
                    <a:gd name="T39" fmla="*/ 2 h 79"/>
                    <a:gd name="T40" fmla="*/ 35 w 218"/>
                    <a:gd name="T41" fmla="*/ 1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8" h="79">
                      <a:moveTo>
                        <a:pt x="218" y="2"/>
                      </a:moveTo>
                      <a:lnTo>
                        <a:pt x="218" y="2"/>
                      </a:lnTo>
                      <a:lnTo>
                        <a:pt x="191" y="0"/>
                      </a:lnTo>
                      <a:lnTo>
                        <a:pt x="163" y="4"/>
                      </a:lnTo>
                      <a:lnTo>
                        <a:pt x="134" y="8"/>
                      </a:lnTo>
                      <a:lnTo>
                        <a:pt x="106" y="14"/>
                      </a:lnTo>
                      <a:lnTo>
                        <a:pt x="77" y="24"/>
                      </a:lnTo>
                      <a:lnTo>
                        <a:pt x="51" y="34"/>
                      </a:lnTo>
                      <a:lnTo>
                        <a:pt x="26" y="43"/>
                      </a:lnTo>
                      <a:lnTo>
                        <a:pt x="0" y="55"/>
                      </a:lnTo>
                      <a:lnTo>
                        <a:pt x="12" y="79"/>
                      </a:lnTo>
                      <a:lnTo>
                        <a:pt x="33" y="67"/>
                      </a:lnTo>
                      <a:lnTo>
                        <a:pt x="59" y="57"/>
                      </a:lnTo>
                      <a:lnTo>
                        <a:pt x="85" y="47"/>
                      </a:lnTo>
                      <a:lnTo>
                        <a:pt x="110" y="38"/>
                      </a:lnTo>
                      <a:lnTo>
                        <a:pt x="138" y="32"/>
                      </a:lnTo>
                      <a:lnTo>
                        <a:pt x="163" y="28"/>
                      </a:lnTo>
                      <a:lnTo>
                        <a:pt x="191" y="28"/>
                      </a:lnTo>
                      <a:lnTo>
                        <a:pt x="218" y="26"/>
                      </a:lnTo>
                      <a:lnTo>
                        <a:pt x="2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6" name="Freeform 960">
                  <a:extLst>
                    <a:ext uri="{FF2B5EF4-FFF2-40B4-BE49-F238E27FC236}">
                      <a16:creationId xmlns:a16="http://schemas.microsoft.com/office/drawing/2014/main" id="{20B346C2-6E9C-4498-A7D7-711CB4656CEB}"/>
                    </a:ext>
                  </a:extLst>
                </p:cNvPr>
                <p:cNvSpPr>
                  <a:spLocks/>
                </p:cNvSpPr>
                <p:nvPr/>
              </p:nvSpPr>
              <p:spPr bwMode="auto">
                <a:xfrm>
                  <a:off x="1915" y="2901"/>
                  <a:ext cx="59" cy="60"/>
                </a:xfrm>
                <a:custGeom>
                  <a:avLst/>
                  <a:gdLst>
                    <a:gd name="T0" fmla="*/ 12 w 81"/>
                    <a:gd name="T1" fmla="*/ 9 h 88"/>
                    <a:gd name="T2" fmla="*/ 12 w 81"/>
                    <a:gd name="T3" fmla="*/ 9 h 88"/>
                    <a:gd name="T4" fmla="*/ 12 w 81"/>
                    <a:gd name="T5" fmla="*/ 7 h 88"/>
                    <a:gd name="T6" fmla="*/ 11 w 81"/>
                    <a:gd name="T7" fmla="*/ 7 h 88"/>
                    <a:gd name="T8" fmla="*/ 10 w 81"/>
                    <a:gd name="T9" fmla="*/ 5 h 88"/>
                    <a:gd name="T10" fmla="*/ 9 w 81"/>
                    <a:gd name="T11" fmla="*/ 3 h 88"/>
                    <a:gd name="T12" fmla="*/ 7 w 81"/>
                    <a:gd name="T13" fmla="*/ 2 h 88"/>
                    <a:gd name="T14" fmla="*/ 5 w 81"/>
                    <a:gd name="T15" fmla="*/ 1 h 88"/>
                    <a:gd name="T16" fmla="*/ 4 w 81"/>
                    <a:gd name="T17" fmla="*/ 1 h 88"/>
                    <a:gd name="T18" fmla="*/ 2 w 81"/>
                    <a:gd name="T19" fmla="*/ 0 h 88"/>
                    <a:gd name="T20" fmla="*/ 0 w 81"/>
                    <a:gd name="T21" fmla="*/ 2 h 88"/>
                    <a:gd name="T22" fmla="*/ 1 w 81"/>
                    <a:gd name="T23" fmla="*/ 2 h 88"/>
                    <a:gd name="T24" fmla="*/ 3 w 81"/>
                    <a:gd name="T25" fmla="*/ 3 h 88"/>
                    <a:gd name="T26" fmla="*/ 5 w 81"/>
                    <a:gd name="T27" fmla="*/ 5 h 88"/>
                    <a:gd name="T28" fmla="*/ 6 w 81"/>
                    <a:gd name="T29" fmla="*/ 5 h 88"/>
                    <a:gd name="T30" fmla="*/ 7 w 81"/>
                    <a:gd name="T31" fmla="*/ 7 h 88"/>
                    <a:gd name="T32" fmla="*/ 8 w 81"/>
                    <a:gd name="T33" fmla="*/ 7 h 88"/>
                    <a:gd name="T34" fmla="*/ 8 w 81"/>
                    <a:gd name="T35" fmla="*/ 8 h 88"/>
                    <a:gd name="T36" fmla="*/ 9 w 81"/>
                    <a:gd name="T37" fmla="*/ 9 h 88"/>
                    <a:gd name="T38" fmla="*/ 9 w 81"/>
                    <a:gd name="T39" fmla="*/ 9 h 88"/>
                    <a:gd name="T40" fmla="*/ 12 w 81"/>
                    <a:gd name="T41" fmla="*/ 9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88">
                      <a:moveTo>
                        <a:pt x="81" y="88"/>
                      </a:moveTo>
                      <a:lnTo>
                        <a:pt x="81" y="88"/>
                      </a:lnTo>
                      <a:lnTo>
                        <a:pt x="79" y="76"/>
                      </a:lnTo>
                      <a:lnTo>
                        <a:pt x="75" y="63"/>
                      </a:lnTo>
                      <a:lnTo>
                        <a:pt x="67" y="49"/>
                      </a:lnTo>
                      <a:lnTo>
                        <a:pt x="57" y="37"/>
                      </a:lnTo>
                      <a:lnTo>
                        <a:pt x="45" y="27"/>
                      </a:lnTo>
                      <a:lnTo>
                        <a:pt x="35" y="16"/>
                      </a:lnTo>
                      <a:lnTo>
                        <a:pt x="22" y="8"/>
                      </a:lnTo>
                      <a:lnTo>
                        <a:pt x="12" y="0"/>
                      </a:lnTo>
                      <a:lnTo>
                        <a:pt x="0" y="23"/>
                      </a:lnTo>
                      <a:lnTo>
                        <a:pt x="10" y="27"/>
                      </a:lnTo>
                      <a:lnTo>
                        <a:pt x="20" y="35"/>
                      </a:lnTo>
                      <a:lnTo>
                        <a:pt x="30" y="43"/>
                      </a:lnTo>
                      <a:lnTo>
                        <a:pt x="37" y="53"/>
                      </a:lnTo>
                      <a:lnTo>
                        <a:pt x="47" y="65"/>
                      </a:lnTo>
                      <a:lnTo>
                        <a:pt x="51" y="71"/>
                      </a:lnTo>
                      <a:lnTo>
                        <a:pt x="55" y="80"/>
                      </a:lnTo>
                      <a:lnTo>
                        <a:pt x="57" y="88"/>
                      </a:lnTo>
                      <a:lnTo>
                        <a:pt x="81"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7" name="Freeform 961">
                  <a:extLst>
                    <a:ext uri="{FF2B5EF4-FFF2-40B4-BE49-F238E27FC236}">
                      <a16:creationId xmlns:a16="http://schemas.microsoft.com/office/drawing/2014/main" id="{8EF309BC-322D-4C69-ABB1-5C85854D77F3}"/>
                    </a:ext>
                  </a:extLst>
                </p:cNvPr>
                <p:cNvSpPr>
                  <a:spLocks/>
                </p:cNvSpPr>
                <p:nvPr/>
              </p:nvSpPr>
              <p:spPr bwMode="auto">
                <a:xfrm>
                  <a:off x="1934" y="2961"/>
                  <a:ext cx="40" cy="145"/>
                </a:xfrm>
                <a:custGeom>
                  <a:avLst/>
                  <a:gdLst>
                    <a:gd name="T0" fmla="*/ 5 w 55"/>
                    <a:gd name="T1" fmla="*/ 17 h 218"/>
                    <a:gd name="T2" fmla="*/ 5 w 55"/>
                    <a:gd name="T3" fmla="*/ 17 h 218"/>
                    <a:gd name="T4" fmla="*/ 4 w 55"/>
                    <a:gd name="T5" fmla="*/ 15 h 218"/>
                    <a:gd name="T6" fmla="*/ 4 w 55"/>
                    <a:gd name="T7" fmla="*/ 10 h 218"/>
                    <a:gd name="T8" fmla="*/ 7 w 55"/>
                    <a:gd name="T9" fmla="*/ 5 h 218"/>
                    <a:gd name="T10" fmla="*/ 8 w 55"/>
                    <a:gd name="T11" fmla="*/ 0 h 218"/>
                    <a:gd name="T12" fmla="*/ 5 w 55"/>
                    <a:gd name="T13" fmla="*/ 0 h 218"/>
                    <a:gd name="T14" fmla="*/ 3 w 55"/>
                    <a:gd name="T15" fmla="*/ 5 h 218"/>
                    <a:gd name="T16" fmla="*/ 1 w 55"/>
                    <a:gd name="T17" fmla="*/ 10 h 218"/>
                    <a:gd name="T18" fmla="*/ 0 w 55"/>
                    <a:gd name="T19" fmla="*/ 15 h 218"/>
                    <a:gd name="T20" fmla="*/ 3 w 55"/>
                    <a:gd name="T21" fmla="*/ 19 h 218"/>
                    <a:gd name="T22" fmla="*/ 2 w 55"/>
                    <a:gd name="T23" fmla="*/ 19 h 218"/>
                    <a:gd name="T24" fmla="*/ 3 w 55"/>
                    <a:gd name="T25" fmla="*/ 19 h 218"/>
                    <a:gd name="T26" fmla="*/ 4 w 55"/>
                    <a:gd name="T27" fmla="*/ 19 h 218"/>
                    <a:gd name="T28" fmla="*/ 5 w 55"/>
                    <a:gd name="T29" fmla="*/ 19 h 218"/>
                    <a:gd name="T30" fmla="*/ 6 w 55"/>
                    <a:gd name="T31" fmla="*/ 18 h 218"/>
                    <a:gd name="T32" fmla="*/ 5 w 55"/>
                    <a:gd name="T33" fmla="*/ 17 h 218"/>
                    <a:gd name="T34" fmla="*/ 5 w 55"/>
                    <a:gd name="T35" fmla="*/ 17 h 2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218">
                      <a:moveTo>
                        <a:pt x="35" y="199"/>
                      </a:moveTo>
                      <a:lnTo>
                        <a:pt x="33" y="197"/>
                      </a:lnTo>
                      <a:lnTo>
                        <a:pt x="23" y="171"/>
                      </a:lnTo>
                      <a:lnTo>
                        <a:pt x="29" y="120"/>
                      </a:lnTo>
                      <a:lnTo>
                        <a:pt x="45" y="59"/>
                      </a:lnTo>
                      <a:lnTo>
                        <a:pt x="55" y="0"/>
                      </a:lnTo>
                      <a:lnTo>
                        <a:pt x="31" y="0"/>
                      </a:lnTo>
                      <a:lnTo>
                        <a:pt x="21" y="55"/>
                      </a:lnTo>
                      <a:lnTo>
                        <a:pt x="5" y="116"/>
                      </a:lnTo>
                      <a:lnTo>
                        <a:pt x="0" y="171"/>
                      </a:lnTo>
                      <a:lnTo>
                        <a:pt x="17" y="216"/>
                      </a:lnTo>
                      <a:lnTo>
                        <a:pt x="15" y="214"/>
                      </a:lnTo>
                      <a:lnTo>
                        <a:pt x="17" y="216"/>
                      </a:lnTo>
                      <a:lnTo>
                        <a:pt x="27" y="218"/>
                      </a:lnTo>
                      <a:lnTo>
                        <a:pt x="35" y="214"/>
                      </a:lnTo>
                      <a:lnTo>
                        <a:pt x="37" y="204"/>
                      </a:lnTo>
                      <a:lnTo>
                        <a:pt x="33" y="197"/>
                      </a:lnTo>
                      <a:lnTo>
                        <a:pt x="35"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8" name="Freeform 962">
                  <a:extLst>
                    <a:ext uri="{FF2B5EF4-FFF2-40B4-BE49-F238E27FC236}">
                      <a16:creationId xmlns:a16="http://schemas.microsoft.com/office/drawing/2014/main" id="{DFF9D50B-B27B-4864-87DF-6FC0FACC45DB}"/>
                    </a:ext>
                  </a:extLst>
                </p:cNvPr>
                <p:cNvSpPr>
                  <a:spLocks/>
                </p:cNvSpPr>
                <p:nvPr/>
              </p:nvSpPr>
              <p:spPr bwMode="auto">
                <a:xfrm>
                  <a:off x="1946" y="3093"/>
                  <a:ext cx="85" cy="89"/>
                </a:xfrm>
                <a:custGeom>
                  <a:avLst/>
                  <a:gdLst>
                    <a:gd name="T0" fmla="*/ 17 w 116"/>
                    <a:gd name="T1" fmla="*/ 11 h 133"/>
                    <a:gd name="T2" fmla="*/ 18 w 116"/>
                    <a:gd name="T3" fmla="*/ 10 h 133"/>
                    <a:gd name="T4" fmla="*/ 3 w 116"/>
                    <a:gd name="T5" fmla="*/ 0 h 133"/>
                    <a:gd name="T6" fmla="*/ 0 w 116"/>
                    <a:gd name="T7" fmla="*/ 1 h 133"/>
                    <a:gd name="T8" fmla="*/ 15 w 116"/>
                    <a:gd name="T9" fmla="*/ 11 h 133"/>
                    <a:gd name="T10" fmla="*/ 15 w 116"/>
                    <a:gd name="T11" fmla="*/ 10 h 133"/>
                    <a:gd name="T12" fmla="*/ 15 w 116"/>
                    <a:gd name="T13" fmla="*/ 11 h 133"/>
                    <a:gd name="T14" fmla="*/ 15 w 116"/>
                    <a:gd name="T15" fmla="*/ 12 h 133"/>
                    <a:gd name="T16" fmla="*/ 17 w 116"/>
                    <a:gd name="T17" fmla="*/ 11 h 133"/>
                    <a:gd name="T18" fmla="*/ 18 w 116"/>
                    <a:gd name="T19" fmla="*/ 11 h 133"/>
                    <a:gd name="T20" fmla="*/ 18 w 116"/>
                    <a:gd name="T21" fmla="*/ 10 h 133"/>
                    <a:gd name="T22" fmla="*/ 17 w 116"/>
                    <a:gd name="T23" fmla="*/ 11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6" h="133">
                      <a:moveTo>
                        <a:pt x="112" y="131"/>
                      </a:moveTo>
                      <a:lnTo>
                        <a:pt x="114" y="113"/>
                      </a:lnTo>
                      <a:lnTo>
                        <a:pt x="20" y="0"/>
                      </a:lnTo>
                      <a:lnTo>
                        <a:pt x="0" y="15"/>
                      </a:lnTo>
                      <a:lnTo>
                        <a:pt x="95" y="129"/>
                      </a:lnTo>
                      <a:lnTo>
                        <a:pt x="96" y="111"/>
                      </a:lnTo>
                      <a:lnTo>
                        <a:pt x="95" y="129"/>
                      </a:lnTo>
                      <a:lnTo>
                        <a:pt x="102" y="133"/>
                      </a:lnTo>
                      <a:lnTo>
                        <a:pt x="112" y="129"/>
                      </a:lnTo>
                      <a:lnTo>
                        <a:pt x="116" y="123"/>
                      </a:lnTo>
                      <a:lnTo>
                        <a:pt x="114" y="113"/>
                      </a:lnTo>
                      <a:lnTo>
                        <a:pt x="112"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9" name="Freeform 963">
                  <a:extLst>
                    <a:ext uri="{FF2B5EF4-FFF2-40B4-BE49-F238E27FC236}">
                      <a16:creationId xmlns:a16="http://schemas.microsoft.com/office/drawing/2014/main" id="{CAFB8B01-EB7E-457A-BCC7-50218E590826}"/>
                    </a:ext>
                  </a:extLst>
                </p:cNvPr>
                <p:cNvSpPr>
                  <a:spLocks/>
                </p:cNvSpPr>
                <p:nvPr/>
              </p:nvSpPr>
              <p:spPr bwMode="auto">
                <a:xfrm>
                  <a:off x="1652" y="3167"/>
                  <a:ext cx="376" cy="288"/>
                </a:xfrm>
                <a:custGeom>
                  <a:avLst/>
                  <a:gdLst>
                    <a:gd name="T0" fmla="*/ 1 w 508"/>
                    <a:gd name="T1" fmla="*/ 38 h 432"/>
                    <a:gd name="T2" fmla="*/ 3 w 508"/>
                    <a:gd name="T3" fmla="*/ 38 h 432"/>
                    <a:gd name="T4" fmla="*/ 84 w 508"/>
                    <a:gd name="T5" fmla="*/ 2 h 432"/>
                    <a:gd name="T6" fmla="*/ 81 w 508"/>
                    <a:gd name="T7" fmla="*/ 0 h 432"/>
                    <a:gd name="T8" fmla="*/ 1 w 508"/>
                    <a:gd name="T9" fmla="*/ 36 h 432"/>
                    <a:gd name="T10" fmla="*/ 4 w 508"/>
                    <a:gd name="T11" fmla="*/ 36 h 432"/>
                    <a:gd name="T12" fmla="*/ 1 w 508"/>
                    <a:gd name="T13" fmla="*/ 36 h 432"/>
                    <a:gd name="T14" fmla="*/ 0 w 508"/>
                    <a:gd name="T15" fmla="*/ 37 h 432"/>
                    <a:gd name="T16" fmla="*/ 1 w 508"/>
                    <a:gd name="T17" fmla="*/ 38 h 432"/>
                    <a:gd name="T18" fmla="*/ 1 w 508"/>
                    <a:gd name="T19" fmla="*/ 38 h 432"/>
                    <a:gd name="T20" fmla="*/ 3 w 508"/>
                    <a:gd name="T21" fmla="*/ 38 h 432"/>
                    <a:gd name="T22" fmla="*/ 1 w 508"/>
                    <a:gd name="T23" fmla="*/ 38 h 4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8" h="432">
                      <a:moveTo>
                        <a:pt x="2" y="428"/>
                      </a:moveTo>
                      <a:lnTo>
                        <a:pt x="19" y="430"/>
                      </a:lnTo>
                      <a:lnTo>
                        <a:pt x="508" y="20"/>
                      </a:lnTo>
                      <a:lnTo>
                        <a:pt x="492" y="0"/>
                      </a:lnTo>
                      <a:lnTo>
                        <a:pt x="4" y="411"/>
                      </a:lnTo>
                      <a:lnTo>
                        <a:pt x="21" y="413"/>
                      </a:lnTo>
                      <a:lnTo>
                        <a:pt x="4" y="411"/>
                      </a:lnTo>
                      <a:lnTo>
                        <a:pt x="0" y="419"/>
                      </a:lnTo>
                      <a:lnTo>
                        <a:pt x="4" y="428"/>
                      </a:lnTo>
                      <a:lnTo>
                        <a:pt x="10" y="432"/>
                      </a:lnTo>
                      <a:lnTo>
                        <a:pt x="19" y="430"/>
                      </a:lnTo>
                      <a:lnTo>
                        <a:pt x="2" y="4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0" name="Freeform 964">
                  <a:extLst>
                    <a:ext uri="{FF2B5EF4-FFF2-40B4-BE49-F238E27FC236}">
                      <a16:creationId xmlns:a16="http://schemas.microsoft.com/office/drawing/2014/main" id="{8AB43643-BC50-49D0-80D4-0974F34C5A72}"/>
                    </a:ext>
                  </a:extLst>
                </p:cNvPr>
                <p:cNvSpPr>
                  <a:spLocks/>
                </p:cNvSpPr>
                <p:nvPr/>
              </p:nvSpPr>
              <p:spPr bwMode="auto">
                <a:xfrm>
                  <a:off x="1561" y="3338"/>
                  <a:ext cx="108" cy="114"/>
                </a:xfrm>
                <a:custGeom>
                  <a:avLst/>
                  <a:gdLst>
                    <a:gd name="T0" fmla="*/ 2 w 147"/>
                    <a:gd name="T1" fmla="*/ 2 h 170"/>
                    <a:gd name="T2" fmla="*/ 1 w 147"/>
                    <a:gd name="T3" fmla="*/ 2 h 170"/>
                    <a:gd name="T4" fmla="*/ 20 w 147"/>
                    <a:gd name="T5" fmla="*/ 15 h 170"/>
                    <a:gd name="T6" fmla="*/ 24 w 147"/>
                    <a:gd name="T7" fmla="*/ 14 h 170"/>
                    <a:gd name="T8" fmla="*/ 4 w 147"/>
                    <a:gd name="T9" fmla="*/ 1 h 170"/>
                    <a:gd name="T10" fmla="*/ 2 w 147"/>
                    <a:gd name="T11" fmla="*/ 0 h 170"/>
                    <a:gd name="T12" fmla="*/ 4 w 147"/>
                    <a:gd name="T13" fmla="*/ 1 h 170"/>
                    <a:gd name="T14" fmla="*/ 2 w 147"/>
                    <a:gd name="T15" fmla="*/ 0 h 170"/>
                    <a:gd name="T16" fmla="*/ 1 w 147"/>
                    <a:gd name="T17" fmla="*/ 1 h 170"/>
                    <a:gd name="T18" fmla="*/ 0 w 147"/>
                    <a:gd name="T19" fmla="*/ 1 h 170"/>
                    <a:gd name="T20" fmla="*/ 1 w 147"/>
                    <a:gd name="T21" fmla="*/ 2 h 170"/>
                    <a:gd name="T22" fmla="*/ 2 w 147"/>
                    <a:gd name="T23" fmla="*/ 2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170">
                      <a:moveTo>
                        <a:pt x="12" y="23"/>
                      </a:moveTo>
                      <a:lnTo>
                        <a:pt x="2" y="19"/>
                      </a:lnTo>
                      <a:lnTo>
                        <a:pt x="128" y="170"/>
                      </a:lnTo>
                      <a:lnTo>
                        <a:pt x="147" y="155"/>
                      </a:lnTo>
                      <a:lnTo>
                        <a:pt x="22" y="4"/>
                      </a:lnTo>
                      <a:lnTo>
                        <a:pt x="12" y="0"/>
                      </a:lnTo>
                      <a:lnTo>
                        <a:pt x="22" y="4"/>
                      </a:lnTo>
                      <a:lnTo>
                        <a:pt x="14" y="0"/>
                      </a:lnTo>
                      <a:lnTo>
                        <a:pt x="4" y="2"/>
                      </a:lnTo>
                      <a:lnTo>
                        <a:pt x="0" y="9"/>
                      </a:lnTo>
                      <a:lnTo>
                        <a:pt x="2" y="19"/>
                      </a:lnTo>
                      <a:lnTo>
                        <a:pt x="1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1" name="Freeform 965">
                  <a:extLst>
                    <a:ext uri="{FF2B5EF4-FFF2-40B4-BE49-F238E27FC236}">
                      <a16:creationId xmlns:a16="http://schemas.microsoft.com/office/drawing/2014/main" id="{367127F1-6CE5-492B-8937-CE44A9808B13}"/>
                    </a:ext>
                  </a:extLst>
                </p:cNvPr>
                <p:cNvSpPr>
                  <a:spLocks/>
                </p:cNvSpPr>
                <p:nvPr/>
              </p:nvSpPr>
              <p:spPr bwMode="auto">
                <a:xfrm>
                  <a:off x="1458" y="3330"/>
                  <a:ext cx="110" cy="24"/>
                </a:xfrm>
                <a:custGeom>
                  <a:avLst/>
                  <a:gdLst>
                    <a:gd name="T0" fmla="*/ 1 w 151"/>
                    <a:gd name="T1" fmla="*/ 1 h 35"/>
                    <a:gd name="T2" fmla="*/ 2 w 151"/>
                    <a:gd name="T3" fmla="*/ 2 h 35"/>
                    <a:gd name="T4" fmla="*/ 23 w 151"/>
                    <a:gd name="T5" fmla="*/ 3 h 35"/>
                    <a:gd name="T6" fmla="*/ 23 w 151"/>
                    <a:gd name="T7" fmla="*/ 1 h 35"/>
                    <a:gd name="T8" fmla="*/ 2 w 151"/>
                    <a:gd name="T9" fmla="*/ 0 h 35"/>
                    <a:gd name="T10" fmla="*/ 3 w 151"/>
                    <a:gd name="T11" fmla="*/ 1 h 35"/>
                    <a:gd name="T12" fmla="*/ 2 w 151"/>
                    <a:gd name="T13" fmla="*/ 0 h 35"/>
                    <a:gd name="T14" fmla="*/ 1 w 151"/>
                    <a:gd name="T15" fmla="*/ 1 h 35"/>
                    <a:gd name="T16" fmla="*/ 0 w 151"/>
                    <a:gd name="T17" fmla="*/ 1 h 35"/>
                    <a:gd name="T18" fmla="*/ 1 w 151"/>
                    <a:gd name="T19" fmla="*/ 2 h 35"/>
                    <a:gd name="T20" fmla="*/ 2 w 151"/>
                    <a:gd name="T21" fmla="*/ 2 h 35"/>
                    <a:gd name="T22" fmla="*/ 1 w 151"/>
                    <a:gd name="T23" fmla="*/ 1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35">
                      <a:moveTo>
                        <a:pt x="2" y="6"/>
                      </a:moveTo>
                      <a:lnTo>
                        <a:pt x="12" y="23"/>
                      </a:lnTo>
                      <a:lnTo>
                        <a:pt x="151" y="35"/>
                      </a:lnTo>
                      <a:lnTo>
                        <a:pt x="151" y="12"/>
                      </a:lnTo>
                      <a:lnTo>
                        <a:pt x="12" y="0"/>
                      </a:lnTo>
                      <a:lnTo>
                        <a:pt x="21" y="18"/>
                      </a:lnTo>
                      <a:lnTo>
                        <a:pt x="12" y="0"/>
                      </a:lnTo>
                      <a:lnTo>
                        <a:pt x="4" y="4"/>
                      </a:lnTo>
                      <a:lnTo>
                        <a:pt x="0" y="12"/>
                      </a:lnTo>
                      <a:lnTo>
                        <a:pt x="4" y="20"/>
                      </a:lnTo>
                      <a:lnTo>
                        <a:pt x="12" y="23"/>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2" name="Freeform 966">
                  <a:extLst>
                    <a:ext uri="{FF2B5EF4-FFF2-40B4-BE49-F238E27FC236}">
                      <a16:creationId xmlns:a16="http://schemas.microsoft.com/office/drawing/2014/main" id="{9896CE78-14FE-4667-AA33-DFE58405F249}"/>
                    </a:ext>
                  </a:extLst>
                </p:cNvPr>
                <p:cNvSpPr>
                  <a:spLocks/>
                </p:cNvSpPr>
                <p:nvPr/>
              </p:nvSpPr>
              <p:spPr bwMode="auto">
                <a:xfrm>
                  <a:off x="1459" y="3005"/>
                  <a:ext cx="294" cy="337"/>
                </a:xfrm>
                <a:custGeom>
                  <a:avLst/>
                  <a:gdLst>
                    <a:gd name="T0" fmla="*/ 61 w 398"/>
                    <a:gd name="T1" fmla="*/ 1 h 507"/>
                    <a:gd name="T2" fmla="*/ 61 w 398"/>
                    <a:gd name="T3" fmla="*/ 1 h 507"/>
                    <a:gd name="T4" fmla="*/ 58 w 398"/>
                    <a:gd name="T5" fmla="*/ 3 h 507"/>
                    <a:gd name="T6" fmla="*/ 53 w 398"/>
                    <a:gd name="T7" fmla="*/ 6 h 507"/>
                    <a:gd name="T8" fmla="*/ 49 w 398"/>
                    <a:gd name="T9" fmla="*/ 8 h 507"/>
                    <a:gd name="T10" fmla="*/ 46 w 398"/>
                    <a:gd name="T11" fmla="*/ 11 h 507"/>
                    <a:gd name="T12" fmla="*/ 42 w 398"/>
                    <a:gd name="T13" fmla="*/ 13 h 507"/>
                    <a:gd name="T14" fmla="*/ 38 w 398"/>
                    <a:gd name="T15" fmla="*/ 15 h 507"/>
                    <a:gd name="T16" fmla="*/ 35 w 398"/>
                    <a:gd name="T17" fmla="*/ 18 h 507"/>
                    <a:gd name="T18" fmla="*/ 30 w 398"/>
                    <a:gd name="T19" fmla="*/ 21 h 507"/>
                    <a:gd name="T20" fmla="*/ 27 w 398"/>
                    <a:gd name="T21" fmla="*/ 23 h 507"/>
                    <a:gd name="T22" fmla="*/ 24 w 398"/>
                    <a:gd name="T23" fmla="*/ 25 h 507"/>
                    <a:gd name="T24" fmla="*/ 19 w 398"/>
                    <a:gd name="T25" fmla="*/ 29 h 507"/>
                    <a:gd name="T26" fmla="*/ 16 w 398"/>
                    <a:gd name="T27" fmla="*/ 31 h 507"/>
                    <a:gd name="T28" fmla="*/ 12 w 398"/>
                    <a:gd name="T29" fmla="*/ 34 h 507"/>
                    <a:gd name="T30" fmla="*/ 8 w 398"/>
                    <a:gd name="T31" fmla="*/ 37 h 507"/>
                    <a:gd name="T32" fmla="*/ 4 w 398"/>
                    <a:gd name="T33" fmla="*/ 40 h 507"/>
                    <a:gd name="T34" fmla="*/ 0 w 398"/>
                    <a:gd name="T35" fmla="*/ 43 h 507"/>
                    <a:gd name="T36" fmla="*/ 3 w 398"/>
                    <a:gd name="T37" fmla="*/ 44 h 507"/>
                    <a:gd name="T38" fmla="*/ 7 w 398"/>
                    <a:gd name="T39" fmla="*/ 41 h 507"/>
                    <a:gd name="T40" fmla="*/ 11 w 398"/>
                    <a:gd name="T41" fmla="*/ 37 h 507"/>
                    <a:gd name="T42" fmla="*/ 15 w 398"/>
                    <a:gd name="T43" fmla="*/ 35 h 507"/>
                    <a:gd name="T44" fmla="*/ 19 w 398"/>
                    <a:gd name="T45" fmla="*/ 33 h 507"/>
                    <a:gd name="T46" fmla="*/ 22 w 398"/>
                    <a:gd name="T47" fmla="*/ 29 h 507"/>
                    <a:gd name="T48" fmla="*/ 27 w 398"/>
                    <a:gd name="T49" fmla="*/ 27 h 507"/>
                    <a:gd name="T50" fmla="*/ 30 w 398"/>
                    <a:gd name="T51" fmla="*/ 25 h 507"/>
                    <a:gd name="T52" fmla="*/ 34 w 398"/>
                    <a:gd name="T53" fmla="*/ 22 h 507"/>
                    <a:gd name="T54" fmla="*/ 38 w 398"/>
                    <a:gd name="T55" fmla="*/ 19 h 507"/>
                    <a:gd name="T56" fmla="*/ 41 w 398"/>
                    <a:gd name="T57" fmla="*/ 17 h 507"/>
                    <a:gd name="T58" fmla="*/ 45 w 398"/>
                    <a:gd name="T59" fmla="*/ 15 h 507"/>
                    <a:gd name="T60" fmla="*/ 49 w 398"/>
                    <a:gd name="T61" fmla="*/ 12 h 507"/>
                    <a:gd name="T62" fmla="*/ 53 w 398"/>
                    <a:gd name="T63" fmla="*/ 9 h 507"/>
                    <a:gd name="T64" fmla="*/ 57 w 398"/>
                    <a:gd name="T65" fmla="*/ 7 h 507"/>
                    <a:gd name="T66" fmla="*/ 61 w 398"/>
                    <a:gd name="T67" fmla="*/ 5 h 507"/>
                    <a:gd name="T68" fmla="*/ 64 w 398"/>
                    <a:gd name="T69" fmla="*/ 2 h 507"/>
                    <a:gd name="T70" fmla="*/ 64 w 398"/>
                    <a:gd name="T71" fmla="*/ 2 h 507"/>
                    <a:gd name="T72" fmla="*/ 64 w 398"/>
                    <a:gd name="T73" fmla="*/ 2 h 507"/>
                    <a:gd name="T74" fmla="*/ 64 w 398"/>
                    <a:gd name="T75" fmla="*/ 1 h 507"/>
                    <a:gd name="T76" fmla="*/ 64 w 398"/>
                    <a:gd name="T77" fmla="*/ 1 h 507"/>
                    <a:gd name="T78" fmla="*/ 62 w 398"/>
                    <a:gd name="T79" fmla="*/ 0 h 507"/>
                    <a:gd name="T80" fmla="*/ 61 w 398"/>
                    <a:gd name="T81" fmla="*/ 1 h 507"/>
                    <a:gd name="T82" fmla="*/ 61 w 398"/>
                    <a:gd name="T83" fmla="*/ 1 h 5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8" h="507">
                      <a:moveTo>
                        <a:pt x="379" y="2"/>
                      </a:moveTo>
                      <a:lnTo>
                        <a:pt x="377" y="4"/>
                      </a:lnTo>
                      <a:lnTo>
                        <a:pt x="353" y="33"/>
                      </a:lnTo>
                      <a:lnTo>
                        <a:pt x="330" y="63"/>
                      </a:lnTo>
                      <a:lnTo>
                        <a:pt x="306" y="92"/>
                      </a:lnTo>
                      <a:lnTo>
                        <a:pt x="282" y="122"/>
                      </a:lnTo>
                      <a:lnTo>
                        <a:pt x="259" y="149"/>
                      </a:lnTo>
                      <a:lnTo>
                        <a:pt x="237" y="179"/>
                      </a:lnTo>
                      <a:lnTo>
                        <a:pt x="214" y="206"/>
                      </a:lnTo>
                      <a:lnTo>
                        <a:pt x="190" y="236"/>
                      </a:lnTo>
                      <a:lnTo>
                        <a:pt x="167" y="265"/>
                      </a:lnTo>
                      <a:lnTo>
                        <a:pt x="143" y="295"/>
                      </a:lnTo>
                      <a:lnTo>
                        <a:pt x="119" y="326"/>
                      </a:lnTo>
                      <a:lnTo>
                        <a:pt x="96" y="357"/>
                      </a:lnTo>
                      <a:lnTo>
                        <a:pt x="72" y="389"/>
                      </a:lnTo>
                      <a:lnTo>
                        <a:pt x="49" y="422"/>
                      </a:lnTo>
                      <a:lnTo>
                        <a:pt x="23" y="459"/>
                      </a:lnTo>
                      <a:lnTo>
                        <a:pt x="0" y="495"/>
                      </a:lnTo>
                      <a:lnTo>
                        <a:pt x="19" y="507"/>
                      </a:lnTo>
                      <a:lnTo>
                        <a:pt x="43" y="471"/>
                      </a:lnTo>
                      <a:lnTo>
                        <a:pt x="68" y="438"/>
                      </a:lnTo>
                      <a:lnTo>
                        <a:pt x="92" y="404"/>
                      </a:lnTo>
                      <a:lnTo>
                        <a:pt x="116" y="373"/>
                      </a:lnTo>
                      <a:lnTo>
                        <a:pt x="139" y="342"/>
                      </a:lnTo>
                      <a:lnTo>
                        <a:pt x="163" y="310"/>
                      </a:lnTo>
                      <a:lnTo>
                        <a:pt x="186" y="281"/>
                      </a:lnTo>
                      <a:lnTo>
                        <a:pt x="210" y="251"/>
                      </a:lnTo>
                      <a:lnTo>
                        <a:pt x="233" y="222"/>
                      </a:lnTo>
                      <a:lnTo>
                        <a:pt x="257" y="194"/>
                      </a:lnTo>
                      <a:lnTo>
                        <a:pt x="278" y="165"/>
                      </a:lnTo>
                      <a:lnTo>
                        <a:pt x="302" y="137"/>
                      </a:lnTo>
                      <a:lnTo>
                        <a:pt x="326" y="108"/>
                      </a:lnTo>
                      <a:lnTo>
                        <a:pt x="349" y="79"/>
                      </a:lnTo>
                      <a:lnTo>
                        <a:pt x="373" y="49"/>
                      </a:lnTo>
                      <a:lnTo>
                        <a:pt x="396" y="20"/>
                      </a:lnTo>
                      <a:lnTo>
                        <a:pt x="394" y="22"/>
                      </a:lnTo>
                      <a:lnTo>
                        <a:pt x="396" y="20"/>
                      </a:lnTo>
                      <a:lnTo>
                        <a:pt x="398" y="10"/>
                      </a:lnTo>
                      <a:lnTo>
                        <a:pt x="394" y="2"/>
                      </a:lnTo>
                      <a:lnTo>
                        <a:pt x="384" y="0"/>
                      </a:lnTo>
                      <a:lnTo>
                        <a:pt x="377" y="4"/>
                      </a:lnTo>
                      <a:lnTo>
                        <a:pt x="37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3" name="Oval 967">
                  <a:extLst>
                    <a:ext uri="{FF2B5EF4-FFF2-40B4-BE49-F238E27FC236}">
                      <a16:creationId xmlns:a16="http://schemas.microsoft.com/office/drawing/2014/main" id="{46402B15-A0C4-4765-ADD5-121DE545A1CF}"/>
                    </a:ext>
                  </a:extLst>
                </p:cNvPr>
                <p:cNvSpPr>
                  <a:spLocks noChangeArrowheads="1"/>
                </p:cNvSpPr>
                <p:nvPr/>
              </p:nvSpPr>
              <p:spPr bwMode="auto">
                <a:xfrm>
                  <a:off x="1774" y="2803"/>
                  <a:ext cx="96" cy="96"/>
                </a:xfrm>
                <a:prstGeom prst="ellipse">
                  <a:avLst/>
                </a:prstGeom>
                <a:solidFill>
                  <a:schemeClr val="bg1"/>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9864" name="Freeform 968">
                  <a:extLst>
                    <a:ext uri="{FF2B5EF4-FFF2-40B4-BE49-F238E27FC236}">
                      <a16:creationId xmlns:a16="http://schemas.microsoft.com/office/drawing/2014/main" id="{A473D51D-D4EA-49CA-98B6-FF07E8A9356E}"/>
                    </a:ext>
                  </a:extLst>
                </p:cNvPr>
                <p:cNvSpPr>
                  <a:spLocks/>
                </p:cNvSpPr>
                <p:nvPr/>
              </p:nvSpPr>
              <p:spPr bwMode="auto">
                <a:xfrm>
                  <a:off x="1762" y="2820"/>
                  <a:ext cx="162" cy="97"/>
                </a:xfrm>
                <a:custGeom>
                  <a:avLst/>
                  <a:gdLst>
                    <a:gd name="T0" fmla="*/ 35 w 220"/>
                    <a:gd name="T1" fmla="*/ 11 h 147"/>
                    <a:gd name="T2" fmla="*/ 35 w 220"/>
                    <a:gd name="T3" fmla="*/ 11 h 147"/>
                    <a:gd name="T4" fmla="*/ 31 w 220"/>
                    <a:gd name="T5" fmla="*/ 9 h 147"/>
                    <a:gd name="T6" fmla="*/ 28 w 220"/>
                    <a:gd name="T7" fmla="*/ 7 h 147"/>
                    <a:gd name="T8" fmla="*/ 24 w 220"/>
                    <a:gd name="T9" fmla="*/ 6 h 147"/>
                    <a:gd name="T10" fmla="*/ 18 w 220"/>
                    <a:gd name="T11" fmla="*/ 5 h 147"/>
                    <a:gd name="T12" fmla="*/ 13 w 220"/>
                    <a:gd name="T13" fmla="*/ 3 h 147"/>
                    <a:gd name="T14" fmla="*/ 10 w 220"/>
                    <a:gd name="T15" fmla="*/ 1 h 147"/>
                    <a:gd name="T16" fmla="*/ 4 w 220"/>
                    <a:gd name="T17" fmla="*/ 1 h 147"/>
                    <a:gd name="T18" fmla="*/ 0 w 220"/>
                    <a:gd name="T19" fmla="*/ 0 h 147"/>
                    <a:gd name="T20" fmla="*/ 0 w 220"/>
                    <a:gd name="T21" fmla="*/ 2 h 147"/>
                    <a:gd name="T22" fmla="*/ 4 w 220"/>
                    <a:gd name="T23" fmla="*/ 3 h 147"/>
                    <a:gd name="T24" fmla="*/ 8 w 220"/>
                    <a:gd name="T25" fmla="*/ 3 h 147"/>
                    <a:gd name="T26" fmla="*/ 12 w 220"/>
                    <a:gd name="T27" fmla="*/ 5 h 147"/>
                    <a:gd name="T28" fmla="*/ 16 w 220"/>
                    <a:gd name="T29" fmla="*/ 6 h 147"/>
                    <a:gd name="T30" fmla="*/ 21 w 220"/>
                    <a:gd name="T31" fmla="*/ 7 h 147"/>
                    <a:gd name="T32" fmla="*/ 25 w 220"/>
                    <a:gd name="T33" fmla="*/ 9 h 147"/>
                    <a:gd name="T34" fmla="*/ 29 w 220"/>
                    <a:gd name="T35" fmla="*/ 11 h 147"/>
                    <a:gd name="T36" fmla="*/ 33 w 220"/>
                    <a:gd name="T37" fmla="*/ 12 h 147"/>
                    <a:gd name="T38" fmla="*/ 33 w 220"/>
                    <a:gd name="T39" fmla="*/ 12 h 147"/>
                    <a:gd name="T40" fmla="*/ 35 w 220"/>
                    <a:gd name="T41" fmla="*/ 11 h 1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0" h="147">
                      <a:moveTo>
                        <a:pt x="220" y="124"/>
                      </a:moveTo>
                      <a:lnTo>
                        <a:pt x="220" y="126"/>
                      </a:lnTo>
                      <a:lnTo>
                        <a:pt x="196" y="110"/>
                      </a:lnTo>
                      <a:lnTo>
                        <a:pt x="173" y="93"/>
                      </a:lnTo>
                      <a:lnTo>
                        <a:pt x="145" y="73"/>
                      </a:lnTo>
                      <a:lnTo>
                        <a:pt x="114" y="51"/>
                      </a:lnTo>
                      <a:lnTo>
                        <a:pt x="86" y="34"/>
                      </a:lnTo>
                      <a:lnTo>
                        <a:pt x="57" y="16"/>
                      </a:lnTo>
                      <a:lnTo>
                        <a:pt x="27" y="6"/>
                      </a:lnTo>
                      <a:lnTo>
                        <a:pt x="0" y="0"/>
                      </a:lnTo>
                      <a:lnTo>
                        <a:pt x="0" y="24"/>
                      </a:lnTo>
                      <a:lnTo>
                        <a:pt x="24" y="30"/>
                      </a:lnTo>
                      <a:lnTo>
                        <a:pt x="49" y="39"/>
                      </a:lnTo>
                      <a:lnTo>
                        <a:pt x="75" y="53"/>
                      </a:lnTo>
                      <a:lnTo>
                        <a:pt x="102" y="71"/>
                      </a:lnTo>
                      <a:lnTo>
                        <a:pt x="130" y="93"/>
                      </a:lnTo>
                      <a:lnTo>
                        <a:pt x="157" y="112"/>
                      </a:lnTo>
                      <a:lnTo>
                        <a:pt x="185" y="130"/>
                      </a:lnTo>
                      <a:lnTo>
                        <a:pt x="208" y="146"/>
                      </a:lnTo>
                      <a:lnTo>
                        <a:pt x="208" y="147"/>
                      </a:lnTo>
                      <a:lnTo>
                        <a:pt x="22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808" name="Line 969">
                <a:extLst>
                  <a:ext uri="{FF2B5EF4-FFF2-40B4-BE49-F238E27FC236}">
                    <a16:creationId xmlns:a16="http://schemas.microsoft.com/office/drawing/2014/main" id="{8C78F2F5-2A96-4E6D-8522-5C7A45F590C3}"/>
                  </a:ext>
                </a:extLst>
              </p:cNvPr>
              <p:cNvSpPr>
                <a:spLocks noChangeShapeType="1"/>
              </p:cNvSpPr>
              <p:nvPr/>
            </p:nvSpPr>
            <p:spPr bwMode="auto">
              <a:xfrm>
                <a:off x="786" y="3632"/>
                <a:ext cx="0" cy="1698"/>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grpSp>
          <p:nvGrpSpPr>
            <p:cNvPr id="29707" name="Group 970">
              <a:extLst>
                <a:ext uri="{FF2B5EF4-FFF2-40B4-BE49-F238E27FC236}">
                  <a16:creationId xmlns:a16="http://schemas.microsoft.com/office/drawing/2014/main" id="{5A223A3A-D9D2-46B9-B062-49B9AA9BB1AB}"/>
                </a:ext>
              </a:extLst>
            </p:cNvPr>
            <p:cNvGrpSpPr>
              <a:grpSpLocks/>
            </p:cNvGrpSpPr>
            <p:nvPr/>
          </p:nvGrpSpPr>
          <p:grpSpPr bwMode="auto">
            <a:xfrm>
              <a:off x="2910" y="3272"/>
              <a:ext cx="950" cy="1793"/>
              <a:chOff x="2910" y="3272"/>
              <a:chExt cx="950" cy="1793"/>
            </a:xfrm>
          </p:grpSpPr>
          <p:grpSp>
            <p:nvGrpSpPr>
              <p:cNvPr id="29708" name="Group 971">
                <a:extLst>
                  <a:ext uri="{FF2B5EF4-FFF2-40B4-BE49-F238E27FC236}">
                    <a16:creationId xmlns:a16="http://schemas.microsoft.com/office/drawing/2014/main" id="{0C28CFE3-01DC-426F-B737-EE20E0E8B476}"/>
                  </a:ext>
                </a:extLst>
              </p:cNvPr>
              <p:cNvGrpSpPr>
                <a:grpSpLocks/>
              </p:cNvGrpSpPr>
              <p:nvPr/>
            </p:nvGrpSpPr>
            <p:grpSpPr bwMode="auto">
              <a:xfrm>
                <a:off x="2910" y="3272"/>
                <a:ext cx="950" cy="1793"/>
                <a:chOff x="2910" y="3272"/>
                <a:chExt cx="950" cy="1793"/>
              </a:xfrm>
            </p:grpSpPr>
            <p:grpSp>
              <p:nvGrpSpPr>
                <p:cNvPr id="29723" name="Group 972">
                  <a:extLst>
                    <a:ext uri="{FF2B5EF4-FFF2-40B4-BE49-F238E27FC236}">
                      <a16:creationId xmlns:a16="http://schemas.microsoft.com/office/drawing/2014/main" id="{AD199655-85ED-4FF5-9D52-D25F96E074BC}"/>
                    </a:ext>
                  </a:extLst>
                </p:cNvPr>
                <p:cNvGrpSpPr>
                  <a:grpSpLocks/>
                </p:cNvGrpSpPr>
                <p:nvPr/>
              </p:nvGrpSpPr>
              <p:grpSpPr bwMode="auto">
                <a:xfrm rot="-3575789">
                  <a:off x="3436" y="4543"/>
                  <a:ext cx="302" cy="547"/>
                  <a:chOff x="3308" y="3068"/>
                  <a:chExt cx="922" cy="1590"/>
                </a:xfrm>
              </p:grpSpPr>
              <p:sp>
                <p:nvSpPr>
                  <p:cNvPr id="29734" name="Freeform 973">
                    <a:extLst>
                      <a:ext uri="{FF2B5EF4-FFF2-40B4-BE49-F238E27FC236}">
                        <a16:creationId xmlns:a16="http://schemas.microsoft.com/office/drawing/2014/main" id="{C9AD4BE8-2193-4457-AF80-26055925327B}"/>
                      </a:ext>
                    </a:extLst>
                  </p:cNvPr>
                  <p:cNvSpPr>
                    <a:spLocks noEditPoints="1"/>
                  </p:cNvSpPr>
                  <p:nvPr/>
                </p:nvSpPr>
                <p:spPr bwMode="auto">
                  <a:xfrm>
                    <a:off x="3312" y="3072"/>
                    <a:ext cx="914" cy="1582"/>
                  </a:xfrm>
                  <a:custGeom>
                    <a:avLst/>
                    <a:gdLst>
                      <a:gd name="T0" fmla="*/ 29 w 1828"/>
                      <a:gd name="T1" fmla="*/ 50 h 3164"/>
                      <a:gd name="T2" fmla="*/ 29 w 1828"/>
                      <a:gd name="T3" fmla="*/ 6 h 3164"/>
                      <a:gd name="T4" fmla="*/ 23 w 1828"/>
                      <a:gd name="T5" fmla="*/ 0 h 3164"/>
                      <a:gd name="T6" fmla="*/ 7 w 1828"/>
                      <a:gd name="T7" fmla="*/ 0 h 3164"/>
                      <a:gd name="T8" fmla="*/ 0 w 1828"/>
                      <a:gd name="T9" fmla="*/ 6 h 3164"/>
                      <a:gd name="T10" fmla="*/ 0 w 1828"/>
                      <a:gd name="T11" fmla="*/ 50 h 3164"/>
                      <a:gd name="T12" fmla="*/ 29 w 1828"/>
                      <a:gd name="T13" fmla="*/ 50 h 3164"/>
                      <a:gd name="T14" fmla="*/ 15 w 1828"/>
                      <a:gd name="T15" fmla="*/ 2 h 3164"/>
                      <a:gd name="T16" fmla="*/ 15 w 1828"/>
                      <a:gd name="T17" fmla="*/ 2 h 3164"/>
                      <a:gd name="T18" fmla="*/ 16 w 1828"/>
                      <a:gd name="T19" fmla="*/ 2 h 3164"/>
                      <a:gd name="T20" fmla="*/ 16 w 1828"/>
                      <a:gd name="T21" fmla="*/ 2 h 3164"/>
                      <a:gd name="T22" fmla="*/ 16 w 1828"/>
                      <a:gd name="T23" fmla="*/ 3 h 3164"/>
                      <a:gd name="T24" fmla="*/ 17 w 1828"/>
                      <a:gd name="T25" fmla="*/ 3 h 3164"/>
                      <a:gd name="T26" fmla="*/ 17 w 1828"/>
                      <a:gd name="T27" fmla="*/ 3 h 3164"/>
                      <a:gd name="T28" fmla="*/ 17 w 1828"/>
                      <a:gd name="T29" fmla="*/ 4 h 3164"/>
                      <a:gd name="T30" fmla="*/ 17 w 1828"/>
                      <a:gd name="T31" fmla="*/ 4 h 3164"/>
                      <a:gd name="T32" fmla="*/ 17 w 1828"/>
                      <a:gd name="T33" fmla="*/ 5 h 3164"/>
                      <a:gd name="T34" fmla="*/ 17 w 1828"/>
                      <a:gd name="T35" fmla="*/ 5 h 3164"/>
                      <a:gd name="T36" fmla="*/ 17 w 1828"/>
                      <a:gd name="T37" fmla="*/ 5 h 3164"/>
                      <a:gd name="T38" fmla="*/ 16 w 1828"/>
                      <a:gd name="T39" fmla="*/ 6 h 3164"/>
                      <a:gd name="T40" fmla="*/ 16 w 1828"/>
                      <a:gd name="T41" fmla="*/ 6 h 3164"/>
                      <a:gd name="T42" fmla="*/ 16 w 1828"/>
                      <a:gd name="T43" fmla="*/ 6 h 3164"/>
                      <a:gd name="T44" fmla="*/ 15 w 1828"/>
                      <a:gd name="T45" fmla="*/ 6 h 3164"/>
                      <a:gd name="T46" fmla="*/ 15 w 1828"/>
                      <a:gd name="T47" fmla="*/ 6 h 3164"/>
                      <a:gd name="T48" fmla="*/ 14 w 1828"/>
                      <a:gd name="T49" fmla="*/ 6 h 3164"/>
                      <a:gd name="T50" fmla="*/ 14 w 1828"/>
                      <a:gd name="T51" fmla="*/ 6 h 3164"/>
                      <a:gd name="T52" fmla="*/ 14 w 1828"/>
                      <a:gd name="T53" fmla="*/ 6 h 3164"/>
                      <a:gd name="T54" fmla="*/ 13 w 1828"/>
                      <a:gd name="T55" fmla="*/ 6 h 3164"/>
                      <a:gd name="T56" fmla="*/ 13 w 1828"/>
                      <a:gd name="T57" fmla="*/ 5 h 3164"/>
                      <a:gd name="T58" fmla="*/ 13 w 1828"/>
                      <a:gd name="T59" fmla="*/ 5 h 3164"/>
                      <a:gd name="T60" fmla="*/ 13 w 1828"/>
                      <a:gd name="T61" fmla="*/ 5 h 3164"/>
                      <a:gd name="T62" fmla="*/ 13 w 1828"/>
                      <a:gd name="T63" fmla="*/ 4 h 3164"/>
                      <a:gd name="T64" fmla="*/ 13 w 1828"/>
                      <a:gd name="T65" fmla="*/ 4 h 3164"/>
                      <a:gd name="T66" fmla="*/ 13 w 1828"/>
                      <a:gd name="T67" fmla="*/ 3 h 3164"/>
                      <a:gd name="T68" fmla="*/ 13 w 1828"/>
                      <a:gd name="T69" fmla="*/ 3 h 3164"/>
                      <a:gd name="T70" fmla="*/ 13 w 1828"/>
                      <a:gd name="T71" fmla="*/ 3 h 3164"/>
                      <a:gd name="T72" fmla="*/ 14 w 1828"/>
                      <a:gd name="T73" fmla="*/ 2 h 3164"/>
                      <a:gd name="T74" fmla="*/ 14 w 1828"/>
                      <a:gd name="T75" fmla="*/ 2 h 3164"/>
                      <a:gd name="T76" fmla="*/ 14 w 1828"/>
                      <a:gd name="T77" fmla="*/ 2 h 3164"/>
                      <a:gd name="T78" fmla="*/ 15 w 1828"/>
                      <a:gd name="T79" fmla="*/ 2 h 31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28" h="3164">
                        <a:moveTo>
                          <a:pt x="1828" y="3164"/>
                        </a:moveTo>
                        <a:lnTo>
                          <a:pt x="1828" y="373"/>
                        </a:lnTo>
                        <a:lnTo>
                          <a:pt x="1434" y="0"/>
                        </a:lnTo>
                        <a:lnTo>
                          <a:pt x="394" y="0"/>
                        </a:lnTo>
                        <a:lnTo>
                          <a:pt x="0" y="373"/>
                        </a:lnTo>
                        <a:lnTo>
                          <a:pt x="0" y="3164"/>
                        </a:lnTo>
                        <a:lnTo>
                          <a:pt x="1828" y="3164"/>
                        </a:lnTo>
                        <a:close/>
                        <a:moveTo>
                          <a:pt x="913" y="99"/>
                        </a:moveTo>
                        <a:lnTo>
                          <a:pt x="939" y="101"/>
                        </a:lnTo>
                        <a:lnTo>
                          <a:pt x="965" y="109"/>
                        </a:lnTo>
                        <a:lnTo>
                          <a:pt x="988" y="122"/>
                        </a:lnTo>
                        <a:lnTo>
                          <a:pt x="1008" y="139"/>
                        </a:lnTo>
                        <a:lnTo>
                          <a:pt x="1026" y="159"/>
                        </a:lnTo>
                        <a:lnTo>
                          <a:pt x="1038" y="182"/>
                        </a:lnTo>
                        <a:lnTo>
                          <a:pt x="1046" y="207"/>
                        </a:lnTo>
                        <a:lnTo>
                          <a:pt x="1049" y="235"/>
                        </a:lnTo>
                        <a:lnTo>
                          <a:pt x="1046" y="263"/>
                        </a:lnTo>
                        <a:lnTo>
                          <a:pt x="1038" y="288"/>
                        </a:lnTo>
                        <a:lnTo>
                          <a:pt x="1026" y="311"/>
                        </a:lnTo>
                        <a:lnTo>
                          <a:pt x="1008" y="331"/>
                        </a:lnTo>
                        <a:lnTo>
                          <a:pt x="988" y="348"/>
                        </a:lnTo>
                        <a:lnTo>
                          <a:pt x="965" y="361"/>
                        </a:lnTo>
                        <a:lnTo>
                          <a:pt x="939" y="369"/>
                        </a:lnTo>
                        <a:lnTo>
                          <a:pt x="913" y="371"/>
                        </a:lnTo>
                        <a:lnTo>
                          <a:pt x="886" y="369"/>
                        </a:lnTo>
                        <a:lnTo>
                          <a:pt x="861" y="361"/>
                        </a:lnTo>
                        <a:lnTo>
                          <a:pt x="838" y="348"/>
                        </a:lnTo>
                        <a:lnTo>
                          <a:pt x="817" y="331"/>
                        </a:lnTo>
                        <a:lnTo>
                          <a:pt x="800" y="311"/>
                        </a:lnTo>
                        <a:lnTo>
                          <a:pt x="787" y="288"/>
                        </a:lnTo>
                        <a:lnTo>
                          <a:pt x="779" y="263"/>
                        </a:lnTo>
                        <a:lnTo>
                          <a:pt x="777" y="235"/>
                        </a:lnTo>
                        <a:lnTo>
                          <a:pt x="779" y="207"/>
                        </a:lnTo>
                        <a:lnTo>
                          <a:pt x="787" y="182"/>
                        </a:lnTo>
                        <a:lnTo>
                          <a:pt x="800" y="159"/>
                        </a:lnTo>
                        <a:lnTo>
                          <a:pt x="817" y="139"/>
                        </a:lnTo>
                        <a:lnTo>
                          <a:pt x="838" y="122"/>
                        </a:lnTo>
                        <a:lnTo>
                          <a:pt x="861" y="109"/>
                        </a:lnTo>
                        <a:lnTo>
                          <a:pt x="886" y="101"/>
                        </a:lnTo>
                        <a:lnTo>
                          <a:pt x="913"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35" name="Freeform 974">
                    <a:extLst>
                      <a:ext uri="{FF2B5EF4-FFF2-40B4-BE49-F238E27FC236}">
                        <a16:creationId xmlns:a16="http://schemas.microsoft.com/office/drawing/2014/main" id="{76036EED-C314-401D-8A83-A78AFBB2E9FE}"/>
                      </a:ext>
                    </a:extLst>
                  </p:cNvPr>
                  <p:cNvSpPr>
                    <a:spLocks/>
                  </p:cNvSpPr>
                  <p:nvPr/>
                </p:nvSpPr>
                <p:spPr bwMode="auto">
                  <a:xfrm>
                    <a:off x="4222" y="3255"/>
                    <a:ext cx="8" cy="1399"/>
                  </a:xfrm>
                  <a:custGeom>
                    <a:avLst/>
                    <a:gdLst>
                      <a:gd name="T0" fmla="*/ 1 w 16"/>
                      <a:gd name="T1" fmla="*/ 0 h 2799"/>
                      <a:gd name="T2" fmla="*/ 0 w 16"/>
                      <a:gd name="T3" fmla="*/ 0 h 2799"/>
                      <a:gd name="T4" fmla="*/ 0 w 16"/>
                      <a:gd name="T5" fmla="*/ 43 h 2799"/>
                      <a:gd name="T6" fmla="*/ 1 w 16"/>
                      <a:gd name="T7" fmla="*/ 43 h 2799"/>
                      <a:gd name="T8" fmla="*/ 1 w 16"/>
                      <a:gd name="T9" fmla="*/ 0 h 2799"/>
                      <a:gd name="T10" fmla="*/ 1 w 16"/>
                      <a:gd name="T11" fmla="*/ 0 h 2799"/>
                      <a:gd name="T12" fmla="*/ 1 w 16"/>
                      <a:gd name="T13" fmla="*/ 0 h 2799"/>
                      <a:gd name="T14" fmla="*/ 1 w 16"/>
                      <a:gd name="T15" fmla="*/ 0 h 2799"/>
                      <a:gd name="T16" fmla="*/ 1 w 16"/>
                      <a:gd name="T17" fmla="*/ 0 h 2799"/>
                      <a:gd name="T18" fmla="*/ 1 w 16"/>
                      <a:gd name="T19" fmla="*/ 0 h 2799"/>
                      <a:gd name="T20" fmla="*/ 0 w 16"/>
                      <a:gd name="T21" fmla="*/ 0 h 2799"/>
                      <a:gd name="T22" fmla="*/ 1 w 16"/>
                      <a:gd name="T23" fmla="*/ 0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3" y="14"/>
                        </a:moveTo>
                        <a:lnTo>
                          <a:pt x="0" y="8"/>
                        </a:lnTo>
                        <a:lnTo>
                          <a:pt x="0" y="2799"/>
                        </a:lnTo>
                        <a:lnTo>
                          <a:pt x="16" y="2799"/>
                        </a:lnTo>
                        <a:lnTo>
                          <a:pt x="16" y="8"/>
                        </a:lnTo>
                        <a:lnTo>
                          <a:pt x="13" y="2"/>
                        </a:lnTo>
                        <a:lnTo>
                          <a:pt x="16" y="8"/>
                        </a:lnTo>
                        <a:lnTo>
                          <a:pt x="14" y="2"/>
                        </a:lnTo>
                        <a:lnTo>
                          <a:pt x="8" y="0"/>
                        </a:lnTo>
                        <a:lnTo>
                          <a:pt x="2" y="2"/>
                        </a:lnTo>
                        <a:lnTo>
                          <a:pt x="0" y="8"/>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36" name="Freeform 975">
                    <a:extLst>
                      <a:ext uri="{FF2B5EF4-FFF2-40B4-BE49-F238E27FC236}">
                        <a16:creationId xmlns:a16="http://schemas.microsoft.com/office/drawing/2014/main" id="{003BD995-60B9-4DE6-9803-E6759F567EDA}"/>
                      </a:ext>
                    </a:extLst>
                  </p:cNvPr>
                  <p:cNvSpPr>
                    <a:spLocks/>
                  </p:cNvSpPr>
                  <p:nvPr/>
                </p:nvSpPr>
                <p:spPr bwMode="auto">
                  <a:xfrm>
                    <a:off x="4026" y="3068"/>
                    <a:ext cx="202" cy="193"/>
                  </a:xfrm>
                  <a:custGeom>
                    <a:avLst/>
                    <a:gdLst>
                      <a:gd name="T0" fmla="*/ 0 w 406"/>
                      <a:gd name="T1" fmla="*/ 0 h 387"/>
                      <a:gd name="T2" fmla="*/ 0 w 406"/>
                      <a:gd name="T3" fmla="*/ 0 h 387"/>
                      <a:gd name="T4" fmla="*/ 6 w 406"/>
                      <a:gd name="T5" fmla="*/ 6 h 387"/>
                      <a:gd name="T6" fmla="*/ 6 w 406"/>
                      <a:gd name="T7" fmla="*/ 5 h 387"/>
                      <a:gd name="T8" fmla="*/ 0 w 406"/>
                      <a:gd name="T9" fmla="*/ 0 h 387"/>
                      <a:gd name="T10" fmla="*/ 0 w 406"/>
                      <a:gd name="T11" fmla="*/ 0 h 387"/>
                      <a:gd name="T12" fmla="*/ 0 w 406"/>
                      <a:gd name="T13" fmla="*/ 0 h 387"/>
                      <a:gd name="T14" fmla="*/ 0 w 406"/>
                      <a:gd name="T15" fmla="*/ 0 h 387"/>
                      <a:gd name="T16" fmla="*/ 0 w 406"/>
                      <a:gd name="T17" fmla="*/ 0 h 387"/>
                      <a:gd name="T18" fmla="*/ 0 w 406"/>
                      <a:gd name="T19" fmla="*/ 0 h 387"/>
                      <a:gd name="T20" fmla="*/ 0 w 406"/>
                      <a:gd name="T21" fmla="*/ 0 h 387"/>
                      <a:gd name="T22" fmla="*/ 0 w 406"/>
                      <a:gd name="T23" fmla="*/ 0 h 3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7">
                        <a:moveTo>
                          <a:pt x="7" y="16"/>
                        </a:moveTo>
                        <a:lnTo>
                          <a:pt x="3" y="14"/>
                        </a:lnTo>
                        <a:lnTo>
                          <a:pt x="396" y="387"/>
                        </a:lnTo>
                        <a:lnTo>
                          <a:pt x="406" y="375"/>
                        </a:lnTo>
                        <a:lnTo>
                          <a:pt x="12" y="2"/>
                        </a:lnTo>
                        <a:lnTo>
                          <a:pt x="7" y="0"/>
                        </a:lnTo>
                        <a:lnTo>
                          <a:pt x="12" y="2"/>
                        </a:lnTo>
                        <a:lnTo>
                          <a:pt x="6" y="1"/>
                        </a:lnTo>
                        <a:lnTo>
                          <a:pt x="3" y="3"/>
                        </a:lnTo>
                        <a:lnTo>
                          <a:pt x="0" y="9"/>
                        </a:lnTo>
                        <a:lnTo>
                          <a:pt x="3" y="14"/>
                        </a:lnTo>
                        <a:lnTo>
                          <a:pt x="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37" name="Freeform 976">
                    <a:extLst>
                      <a:ext uri="{FF2B5EF4-FFF2-40B4-BE49-F238E27FC236}">
                        <a16:creationId xmlns:a16="http://schemas.microsoft.com/office/drawing/2014/main" id="{F7C95640-D2F4-4B1A-851C-6D961A725BCB}"/>
                      </a:ext>
                    </a:extLst>
                  </p:cNvPr>
                  <p:cNvSpPr>
                    <a:spLocks/>
                  </p:cNvSpPr>
                  <p:nvPr/>
                </p:nvSpPr>
                <p:spPr bwMode="auto">
                  <a:xfrm>
                    <a:off x="3505" y="3068"/>
                    <a:ext cx="524" cy="8"/>
                  </a:xfrm>
                  <a:custGeom>
                    <a:avLst/>
                    <a:gdLst>
                      <a:gd name="T0" fmla="*/ 1 w 1048"/>
                      <a:gd name="T1" fmla="*/ 1 h 16"/>
                      <a:gd name="T2" fmla="*/ 1 w 1048"/>
                      <a:gd name="T3" fmla="*/ 1 h 16"/>
                      <a:gd name="T4" fmla="*/ 17 w 1048"/>
                      <a:gd name="T5" fmla="*/ 1 h 16"/>
                      <a:gd name="T6" fmla="*/ 17 w 1048"/>
                      <a:gd name="T7" fmla="*/ 0 h 16"/>
                      <a:gd name="T8" fmla="*/ 1 w 1048"/>
                      <a:gd name="T9" fmla="*/ 0 h 16"/>
                      <a:gd name="T10" fmla="*/ 1 w 1048"/>
                      <a:gd name="T11" fmla="*/ 1 h 16"/>
                      <a:gd name="T12" fmla="*/ 1 w 1048"/>
                      <a:gd name="T13" fmla="*/ 0 h 16"/>
                      <a:gd name="T14" fmla="*/ 1 w 1048"/>
                      <a:gd name="T15" fmla="*/ 1 h 16"/>
                      <a:gd name="T16" fmla="*/ 0 w 1048"/>
                      <a:gd name="T17" fmla="*/ 1 h 16"/>
                      <a:gd name="T18" fmla="*/ 1 w 1048"/>
                      <a:gd name="T19" fmla="*/ 1 h 16"/>
                      <a:gd name="T20" fmla="*/ 1 w 1048"/>
                      <a:gd name="T21" fmla="*/ 1 h 16"/>
                      <a:gd name="T22" fmla="*/ 1 w 1048"/>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48" h="16">
                        <a:moveTo>
                          <a:pt x="12" y="14"/>
                        </a:moveTo>
                        <a:lnTo>
                          <a:pt x="8" y="16"/>
                        </a:lnTo>
                        <a:lnTo>
                          <a:pt x="1048" y="16"/>
                        </a:lnTo>
                        <a:lnTo>
                          <a:pt x="1048" y="0"/>
                        </a:lnTo>
                        <a:lnTo>
                          <a:pt x="8" y="0"/>
                        </a:lnTo>
                        <a:lnTo>
                          <a:pt x="3" y="2"/>
                        </a:lnTo>
                        <a:lnTo>
                          <a:pt x="8" y="0"/>
                        </a:lnTo>
                        <a:lnTo>
                          <a:pt x="2" y="2"/>
                        </a:lnTo>
                        <a:lnTo>
                          <a:pt x="0" y="8"/>
                        </a:lnTo>
                        <a:lnTo>
                          <a:pt x="2" y="14"/>
                        </a:lnTo>
                        <a:lnTo>
                          <a:pt x="8" y="16"/>
                        </a:lnTo>
                        <a:lnTo>
                          <a:pt x="1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38" name="Freeform 977">
                    <a:extLst>
                      <a:ext uri="{FF2B5EF4-FFF2-40B4-BE49-F238E27FC236}">
                        <a16:creationId xmlns:a16="http://schemas.microsoft.com/office/drawing/2014/main" id="{38AF6448-5452-4543-A001-BF1D44444A99}"/>
                      </a:ext>
                    </a:extLst>
                  </p:cNvPr>
                  <p:cNvSpPr>
                    <a:spLocks/>
                  </p:cNvSpPr>
                  <p:nvPr/>
                </p:nvSpPr>
                <p:spPr bwMode="auto">
                  <a:xfrm>
                    <a:off x="3308" y="3069"/>
                    <a:ext cx="203" cy="193"/>
                  </a:xfrm>
                  <a:custGeom>
                    <a:avLst/>
                    <a:gdLst>
                      <a:gd name="T0" fmla="*/ 1 w 406"/>
                      <a:gd name="T1" fmla="*/ 6 h 386"/>
                      <a:gd name="T2" fmla="*/ 1 w 406"/>
                      <a:gd name="T3" fmla="*/ 7 h 386"/>
                      <a:gd name="T4" fmla="*/ 7 w 406"/>
                      <a:gd name="T5" fmla="*/ 1 h 386"/>
                      <a:gd name="T6" fmla="*/ 7 w 406"/>
                      <a:gd name="T7" fmla="*/ 0 h 386"/>
                      <a:gd name="T8" fmla="*/ 1 w 406"/>
                      <a:gd name="T9" fmla="*/ 6 h 386"/>
                      <a:gd name="T10" fmla="*/ 0 w 406"/>
                      <a:gd name="T11" fmla="*/ 6 h 386"/>
                      <a:gd name="T12" fmla="*/ 1 w 406"/>
                      <a:gd name="T13" fmla="*/ 6 h 386"/>
                      <a:gd name="T14" fmla="*/ 1 w 406"/>
                      <a:gd name="T15" fmla="*/ 6 h 386"/>
                      <a:gd name="T16" fmla="*/ 1 w 406"/>
                      <a:gd name="T17" fmla="*/ 6 h 386"/>
                      <a:gd name="T18" fmla="*/ 1 w 406"/>
                      <a:gd name="T19" fmla="*/ 7 h 386"/>
                      <a:gd name="T20" fmla="*/ 1 w 406"/>
                      <a:gd name="T21" fmla="*/ 7 h 386"/>
                      <a:gd name="T22" fmla="*/ 1 w 406"/>
                      <a:gd name="T23" fmla="*/ 6 h 3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6">
                        <a:moveTo>
                          <a:pt x="16" y="379"/>
                        </a:moveTo>
                        <a:lnTo>
                          <a:pt x="13" y="385"/>
                        </a:lnTo>
                        <a:lnTo>
                          <a:pt x="406" y="12"/>
                        </a:lnTo>
                        <a:lnTo>
                          <a:pt x="397" y="0"/>
                        </a:lnTo>
                        <a:lnTo>
                          <a:pt x="3" y="373"/>
                        </a:lnTo>
                        <a:lnTo>
                          <a:pt x="0" y="379"/>
                        </a:lnTo>
                        <a:lnTo>
                          <a:pt x="3" y="373"/>
                        </a:lnTo>
                        <a:lnTo>
                          <a:pt x="1" y="378"/>
                        </a:lnTo>
                        <a:lnTo>
                          <a:pt x="3" y="384"/>
                        </a:lnTo>
                        <a:lnTo>
                          <a:pt x="7" y="386"/>
                        </a:lnTo>
                        <a:lnTo>
                          <a:pt x="13" y="385"/>
                        </a:lnTo>
                        <a:lnTo>
                          <a:pt x="16" y="3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39" name="Freeform 978">
                    <a:extLst>
                      <a:ext uri="{FF2B5EF4-FFF2-40B4-BE49-F238E27FC236}">
                        <a16:creationId xmlns:a16="http://schemas.microsoft.com/office/drawing/2014/main" id="{3BB3DE81-8485-44E2-98EE-746633043031}"/>
                      </a:ext>
                    </a:extLst>
                  </p:cNvPr>
                  <p:cNvSpPr>
                    <a:spLocks/>
                  </p:cNvSpPr>
                  <p:nvPr/>
                </p:nvSpPr>
                <p:spPr bwMode="auto">
                  <a:xfrm>
                    <a:off x="3308" y="3259"/>
                    <a:ext cx="8" cy="1399"/>
                  </a:xfrm>
                  <a:custGeom>
                    <a:avLst/>
                    <a:gdLst>
                      <a:gd name="T0" fmla="*/ 1 w 16"/>
                      <a:gd name="T1" fmla="*/ 43 h 2799"/>
                      <a:gd name="T2" fmla="*/ 1 w 16"/>
                      <a:gd name="T3" fmla="*/ 43 h 2799"/>
                      <a:gd name="T4" fmla="*/ 1 w 16"/>
                      <a:gd name="T5" fmla="*/ 0 h 2799"/>
                      <a:gd name="T6" fmla="*/ 0 w 16"/>
                      <a:gd name="T7" fmla="*/ 0 h 2799"/>
                      <a:gd name="T8" fmla="*/ 0 w 16"/>
                      <a:gd name="T9" fmla="*/ 43 h 2799"/>
                      <a:gd name="T10" fmla="*/ 1 w 16"/>
                      <a:gd name="T11" fmla="*/ 43 h 2799"/>
                      <a:gd name="T12" fmla="*/ 0 w 16"/>
                      <a:gd name="T13" fmla="*/ 43 h 2799"/>
                      <a:gd name="T14" fmla="*/ 1 w 16"/>
                      <a:gd name="T15" fmla="*/ 43 h 2799"/>
                      <a:gd name="T16" fmla="*/ 1 w 16"/>
                      <a:gd name="T17" fmla="*/ 43 h 2799"/>
                      <a:gd name="T18" fmla="*/ 1 w 16"/>
                      <a:gd name="T19" fmla="*/ 43 h 2799"/>
                      <a:gd name="T20" fmla="*/ 1 w 16"/>
                      <a:gd name="T21" fmla="*/ 43 h 2799"/>
                      <a:gd name="T22" fmla="*/ 1 w 16"/>
                      <a:gd name="T23" fmla="*/ 43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8" y="2783"/>
                        </a:moveTo>
                        <a:lnTo>
                          <a:pt x="16" y="2791"/>
                        </a:lnTo>
                        <a:lnTo>
                          <a:pt x="16" y="0"/>
                        </a:lnTo>
                        <a:lnTo>
                          <a:pt x="0" y="0"/>
                        </a:lnTo>
                        <a:lnTo>
                          <a:pt x="0" y="2791"/>
                        </a:lnTo>
                        <a:lnTo>
                          <a:pt x="8" y="2799"/>
                        </a:lnTo>
                        <a:lnTo>
                          <a:pt x="0" y="2791"/>
                        </a:lnTo>
                        <a:lnTo>
                          <a:pt x="2" y="2797"/>
                        </a:lnTo>
                        <a:lnTo>
                          <a:pt x="8" y="2799"/>
                        </a:lnTo>
                        <a:lnTo>
                          <a:pt x="14" y="2797"/>
                        </a:lnTo>
                        <a:lnTo>
                          <a:pt x="16" y="2791"/>
                        </a:lnTo>
                        <a:lnTo>
                          <a:pt x="8" y="27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0" name="Freeform 979">
                    <a:extLst>
                      <a:ext uri="{FF2B5EF4-FFF2-40B4-BE49-F238E27FC236}">
                        <a16:creationId xmlns:a16="http://schemas.microsoft.com/office/drawing/2014/main" id="{9641051E-1160-4742-A2BF-30942B452E38}"/>
                      </a:ext>
                    </a:extLst>
                  </p:cNvPr>
                  <p:cNvSpPr>
                    <a:spLocks/>
                  </p:cNvSpPr>
                  <p:nvPr/>
                </p:nvSpPr>
                <p:spPr bwMode="auto">
                  <a:xfrm>
                    <a:off x="3312" y="4650"/>
                    <a:ext cx="918" cy="8"/>
                  </a:xfrm>
                  <a:custGeom>
                    <a:avLst/>
                    <a:gdLst>
                      <a:gd name="T0" fmla="*/ 29 w 1836"/>
                      <a:gd name="T1" fmla="*/ 1 h 16"/>
                      <a:gd name="T2" fmla="*/ 29 w 1836"/>
                      <a:gd name="T3" fmla="*/ 0 h 16"/>
                      <a:gd name="T4" fmla="*/ 0 w 1836"/>
                      <a:gd name="T5" fmla="*/ 0 h 16"/>
                      <a:gd name="T6" fmla="*/ 0 w 1836"/>
                      <a:gd name="T7" fmla="*/ 1 h 16"/>
                      <a:gd name="T8" fmla="*/ 29 w 1836"/>
                      <a:gd name="T9" fmla="*/ 1 h 16"/>
                      <a:gd name="T10" fmla="*/ 29 w 1836"/>
                      <a:gd name="T11" fmla="*/ 1 h 16"/>
                      <a:gd name="T12" fmla="*/ 29 w 1836"/>
                      <a:gd name="T13" fmla="*/ 1 h 16"/>
                      <a:gd name="T14" fmla="*/ 29 w 1836"/>
                      <a:gd name="T15" fmla="*/ 1 h 16"/>
                      <a:gd name="T16" fmla="*/ 29 w 1836"/>
                      <a:gd name="T17" fmla="*/ 1 h 16"/>
                      <a:gd name="T18" fmla="*/ 29 w 1836"/>
                      <a:gd name="T19" fmla="*/ 1 h 16"/>
                      <a:gd name="T20" fmla="*/ 29 w 1836"/>
                      <a:gd name="T21" fmla="*/ 0 h 16"/>
                      <a:gd name="T22" fmla="*/ 29 w 1836"/>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36" h="16">
                        <a:moveTo>
                          <a:pt x="1820" y="8"/>
                        </a:moveTo>
                        <a:lnTo>
                          <a:pt x="1828" y="0"/>
                        </a:lnTo>
                        <a:lnTo>
                          <a:pt x="0" y="0"/>
                        </a:lnTo>
                        <a:lnTo>
                          <a:pt x="0" y="16"/>
                        </a:lnTo>
                        <a:lnTo>
                          <a:pt x="1828" y="16"/>
                        </a:lnTo>
                        <a:lnTo>
                          <a:pt x="1836" y="8"/>
                        </a:lnTo>
                        <a:lnTo>
                          <a:pt x="1828" y="16"/>
                        </a:lnTo>
                        <a:lnTo>
                          <a:pt x="1834" y="14"/>
                        </a:lnTo>
                        <a:lnTo>
                          <a:pt x="1836" y="8"/>
                        </a:lnTo>
                        <a:lnTo>
                          <a:pt x="1834" y="2"/>
                        </a:lnTo>
                        <a:lnTo>
                          <a:pt x="1828" y="0"/>
                        </a:lnTo>
                        <a:lnTo>
                          <a:pt x="182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1" name="Freeform 980">
                    <a:extLst>
                      <a:ext uri="{FF2B5EF4-FFF2-40B4-BE49-F238E27FC236}">
                        <a16:creationId xmlns:a16="http://schemas.microsoft.com/office/drawing/2014/main" id="{235CD120-2495-45E5-88BC-CA66531E4959}"/>
                      </a:ext>
                    </a:extLst>
                  </p:cNvPr>
                  <p:cNvSpPr>
                    <a:spLocks/>
                  </p:cNvSpPr>
                  <p:nvPr/>
                </p:nvSpPr>
                <p:spPr bwMode="auto">
                  <a:xfrm>
                    <a:off x="3768" y="3117"/>
                    <a:ext cx="72" cy="72"/>
                  </a:xfrm>
                  <a:custGeom>
                    <a:avLst/>
                    <a:gdLst>
                      <a:gd name="T0" fmla="*/ 3 w 144"/>
                      <a:gd name="T1" fmla="*/ 3 h 144"/>
                      <a:gd name="T2" fmla="*/ 3 w 144"/>
                      <a:gd name="T3" fmla="*/ 3 h 144"/>
                      <a:gd name="T4" fmla="*/ 3 w 144"/>
                      <a:gd name="T5" fmla="*/ 2 h 144"/>
                      <a:gd name="T6" fmla="*/ 3 w 144"/>
                      <a:gd name="T7" fmla="*/ 2 h 144"/>
                      <a:gd name="T8" fmla="*/ 2 w 144"/>
                      <a:gd name="T9" fmla="*/ 1 h 144"/>
                      <a:gd name="T10" fmla="*/ 2 w 144"/>
                      <a:gd name="T11" fmla="*/ 1 h 144"/>
                      <a:gd name="T12" fmla="*/ 2 w 144"/>
                      <a:gd name="T13" fmla="*/ 1 h 144"/>
                      <a:gd name="T14" fmla="*/ 1 w 144"/>
                      <a:gd name="T15" fmla="*/ 1 h 144"/>
                      <a:gd name="T16" fmla="*/ 1 w 144"/>
                      <a:gd name="T17" fmla="*/ 1 h 144"/>
                      <a:gd name="T18" fmla="*/ 0 w 144"/>
                      <a:gd name="T19" fmla="*/ 0 h 144"/>
                      <a:gd name="T20" fmla="*/ 0 w 144"/>
                      <a:gd name="T21" fmla="*/ 1 h 144"/>
                      <a:gd name="T22" fmla="*/ 1 w 144"/>
                      <a:gd name="T23" fmla="*/ 1 h 144"/>
                      <a:gd name="T24" fmla="*/ 1 w 144"/>
                      <a:gd name="T25" fmla="*/ 1 h 144"/>
                      <a:gd name="T26" fmla="*/ 2 w 144"/>
                      <a:gd name="T27" fmla="*/ 1 h 144"/>
                      <a:gd name="T28" fmla="*/ 2 w 144"/>
                      <a:gd name="T29" fmla="*/ 1 h 144"/>
                      <a:gd name="T30" fmla="*/ 2 w 144"/>
                      <a:gd name="T31" fmla="*/ 2 h 144"/>
                      <a:gd name="T32" fmla="*/ 2 w 144"/>
                      <a:gd name="T33" fmla="*/ 2 h 144"/>
                      <a:gd name="T34" fmla="*/ 2 w 144"/>
                      <a:gd name="T35" fmla="*/ 2 h 144"/>
                      <a:gd name="T36" fmla="*/ 2 w 144"/>
                      <a:gd name="T37" fmla="*/ 3 h 144"/>
                      <a:gd name="T38" fmla="*/ 2 w 144"/>
                      <a:gd name="T39" fmla="*/ 3 h 144"/>
                      <a:gd name="T40" fmla="*/ 3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144"/>
                        </a:moveTo>
                        <a:lnTo>
                          <a:pt x="144" y="144"/>
                        </a:lnTo>
                        <a:lnTo>
                          <a:pt x="140" y="115"/>
                        </a:lnTo>
                        <a:lnTo>
                          <a:pt x="132" y="89"/>
                        </a:lnTo>
                        <a:lnTo>
                          <a:pt x="118" y="63"/>
                        </a:lnTo>
                        <a:lnTo>
                          <a:pt x="100" y="43"/>
                        </a:lnTo>
                        <a:lnTo>
                          <a:pt x="78" y="25"/>
                        </a:lnTo>
                        <a:lnTo>
                          <a:pt x="54" y="12"/>
                        </a:lnTo>
                        <a:lnTo>
                          <a:pt x="27" y="3"/>
                        </a:lnTo>
                        <a:lnTo>
                          <a:pt x="0" y="0"/>
                        </a:lnTo>
                        <a:lnTo>
                          <a:pt x="0" y="16"/>
                        </a:lnTo>
                        <a:lnTo>
                          <a:pt x="25" y="17"/>
                        </a:lnTo>
                        <a:lnTo>
                          <a:pt x="49" y="25"/>
                        </a:lnTo>
                        <a:lnTo>
                          <a:pt x="71" y="37"/>
                        </a:lnTo>
                        <a:lnTo>
                          <a:pt x="91" y="54"/>
                        </a:lnTo>
                        <a:lnTo>
                          <a:pt x="107" y="73"/>
                        </a:lnTo>
                        <a:lnTo>
                          <a:pt x="118" y="93"/>
                        </a:lnTo>
                        <a:lnTo>
                          <a:pt x="126" y="117"/>
                        </a:lnTo>
                        <a:lnTo>
                          <a:pt x="128" y="144"/>
                        </a:lnTo>
                        <a:lnTo>
                          <a:pt x="14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2" name="Freeform 981">
                    <a:extLst>
                      <a:ext uri="{FF2B5EF4-FFF2-40B4-BE49-F238E27FC236}">
                        <a16:creationId xmlns:a16="http://schemas.microsoft.com/office/drawing/2014/main" id="{5D8D5288-1AAF-404E-A52F-2A54B667112A}"/>
                      </a:ext>
                    </a:extLst>
                  </p:cNvPr>
                  <p:cNvSpPr>
                    <a:spLocks/>
                  </p:cNvSpPr>
                  <p:nvPr/>
                </p:nvSpPr>
                <p:spPr bwMode="auto">
                  <a:xfrm>
                    <a:off x="3768" y="3189"/>
                    <a:ext cx="72" cy="72"/>
                  </a:xfrm>
                  <a:custGeom>
                    <a:avLst/>
                    <a:gdLst>
                      <a:gd name="T0" fmla="*/ 0 w 144"/>
                      <a:gd name="T1" fmla="*/ 3 h 144"/>
                      <a:gd name="T2" fmla="*/ 0 w 144"/>
                      <a:gd name="T3" fmla="*/ 3 h 144"/>
                      <a:gd name="T4" fmla="*/ 1 w 144"/>
                      <a:gd name="T5" fmla="*/ 3 h 144"/>
                      <a:gd name="T6" fmla="*/ 1 w 144"/>
                      <a:gd name="T7" fmla="*/ 3 h 144"/>
                      <a:gd name="T8" fmla="*/ 2 w 144"/>
                      <a:gd name="T9" fmla="*/ 2 h 144"/>
                      <a:gd name="T10" fmla="*/ 2 w 144"/>
                      <a:gd name="T11" fmla="*/ 2 h 144"/>
                      <a:gd name="T12" fmla="*/ 2 w 144"/>
                      <a:gd name="T13" fmla="*/ 2 h 144"/>
                      <a:gd name="T14" fmla="*/ 3 w 144"/>
                      <a:gd name="T15" fmla="*/ 1 h 144"/>
                      <a:gd name="T16" fmla="*/ 3 w 144"/>
                      <a:gd name="T17" fmla="*/ 1 h 144"/>
                      <a:gd name="T18" fmla="*/ 3 w 144"/>
                      <a:gd name="T19" fmla="*/ 0 h 144"/>
                      <a:gd name="T20" fmla="*/ 2 w 144"/>
                      <a:gd name="T21" fmla="*/ 0 h 144"/>
                      <a:gd name="T22" fmla="*/ 2 w 144"/>
                      <a:gd name="T23" fmla="*/ 1 h 144"/>
                      <a:gd name="T24" fmla="*/ 2 w 144"/>
                      <a:gd name="T25" fmla="*/ 1 h 144"/>
                      <a:gd name="T26" fmla="*/ 2 w 144"/>
                      <a:gd name="T27" fmla="*/ 2 h 144"/>
                      <a:gd name="T28" fmla="*/ 2 w 144"/>
                      <a:gd name="T29" fmla="*/ 2 h 144"/>
                      <a:gd name="T30" fmla="*/ 2 w 144"/>
                      <a:gd name="T31" fmla="*/ 2 h 144"/>
                      <a:gd name="T32" fmla="*/ 1 w 144"/>
                      <a:gd name="T33" fmla="*/ 2 h 144"/>
                      <a:gd name="T34" fmla="*/ 1 w 144"/>
                      <a:gd name="T35" fmla="*/ 2 h 144"/>
                      <a:gd name="T36" fmla="*/ 0 w 144"/>
                      <a:gd name="T37" fmla="*/ 2 h 144"/>
                      <a:gd name="T38" fmla="*/ 0 w 144"/>
                      <a:gd name="T39" fmla="*/ 2 h 144"/>
                      <a:gd name="T40" fmla="*/ 0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144"/>
                        </a:moveTo>
                        <a:lnTo>
                          <a:pt x="0" y="144"/>
                        </a:lnTo>
                        <a:lnTo>
                          <a:pt x="27" y="140"/>
                        </a:lnTo>
                        <a:lnTo>
                          <a:pt x="54" y="132"/>
                        </a:lnTo>
                        <a:lnTo>
                          <a:pt x="78" y="119"/>
                        </a:lnTo>
                        <a:lnTo>
                          <a:pt x="100" y="101"/>
                        </a:lnTo>
                        <a:lnTo>
                          <a:pt x="118" y="81"/>
                        </a:lnTo>
                        <a:lnTo>
                          <a:pt x="132" y="55"/>
                        </a:lnTo>
                        <a:lnTo>
                          <a:pt x="140" y="29"/>
                        </a:lnTo>
                        <a:lnTo>
                          <a:pt x="144" y="0"/>
                        </a:lnTo>
                        <a:lnTo>
                          <a:pt x="128" y="0"/>
                        </a:lnTo>
                        <a:lnTo>
                          <a:pt x="126" y="26"/>
                        </a:lnTo>
                        <a:lnTo>
                          <a:pt x="118" y="51"/>
                        </a:lnTo>
                        <a:lnTo>
                          <a:pt x="107" y="71"/>
                        </a:lnTo>
                        <a:lnTo>
                          <a:pt x="91" y="90"/>
                        </a:lnTo>
                        <a:lnTo>
                          <a:pt x="71" y="107"/>
                        </a:lnTo>
                        <a:lnTo>
                          <a:pt x="49" y="119"/>
                        </a:lnTo>
                        <a:lnTo>
                          <a:pt x="25" y="127"/>
                        </a:lnTo>
                        <a:lnTo>
                          <a:pt x="0" y="128"/>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3" name="Freeform 982">
                    <a:extLst>
                      <a:ext uri="{FF2B5EF4-FFF2-40B4-BE49-F238E27FC236}">
                        <a16:creationId xmlns:a16="http://schemas.microsoft.com/office/drawing/2014/main" id="{7AA9C5AF-B1B9-4839-8CCD-D7A89A4A637C}"/>
                      </a:ext>
                    </a:extLst>
                  </p:cNvPr>
                  <p:cNvSpPr>
                    <a:spLocks/>
                  </p:cNvSpPr>
                  <p:nvPr/>
                </p:nvSpPr>
                <p:spPr bwMode="auto">
                  <a:xfrm>
                    <a:off x="3696" y="3189"/>
                    <a:ext cx="72" cy="72"/>
                  </a:xfrm>
                  <a:custGeom>
                    <a:avLst/>
                    <a:gdLst>
                      <a:gd name="T0" fmla="*/ 0 w 144"/>
                      <a:gd name="T1" fmla="*/ 0 h 144"/>
                      <a:gd name="T2" fmla="*/ 0 w 144"/>
                      <a:gd name="T3" fmla="*/ 0 h 144"/>
                      <a:gd name="T4" fmla="*/ 1 w 144"/>
                      <a:gd name="T5" fmla="*/ 1 h 144"/>
                      <a:gd name="T6" fmla="*/ 1 w 144"/>
                      <a:gd name="T7" fmla="*/ 1 h 144"/>
                      <a:gd name="T8" fmla="*/ 1 w 144"/>
                      <a:gd name="T9" fmla="*/ 2 h 144"/>
                      <a:gd name="T10" fmla="*/ 1 w 144"/>
                      <a:gd name="T11" fmla="*/ 2 h 144"/>
                      <a:gd name="T12" fmla="*/ 2 w 144"/>
                      <a:gd name="T13" fmla="*/ 2 h 144"/>
                      <a:gd name="T14" fmla="*/ 2 w 144"/>
                      <a:gd name="T15" fmla="*/ 3 h 144"/>
                      <a:gd name="T16" fmla="*/ 2 w 144"/>
                      <a:gd name="T17" fmla="*/ 3 h 144"/>
                      <a:gd name="T18" fmla="*/ 3 w 144"/>
                      <a:gd name="T19" fmla="*/ 3 h 144"/>
                      <a:gd name="T20" fmla="*/ 3 w 144"/>
                      <a:gd name="T21" fmla="*/ 2 h 144"/>
                      <a:gd name="T22" fmla="*/ 2 w 144"/>
                      <a:gd name="T23" fmla="*/ 2 h 144"/>
                      <a:gd name="T24" fmla="*/ 2 w 144"/>
                      <a:gd name="T25" fmla="*/ 2 h 144"/>
                      <a:gd name="T26" fmla="*/ 2 w 144"/>
                      <a:gd name="T27" fmla="*/ 2 h 144"/>
                      <a:gd name="T28" fmla="*/ 1 w 144"/>
                      <a:gd name="T29" fmla="*/ 2 h 144"/>
                      <a:gd name="T30" fmla="*/ 1 w 144"/>
                      <a:gd name="T31" fmla="*/ 2 h 144"/>
                      <a:gd name="T32" fmla="*/ 1 w 144"/>
                      <a:gd name="T33" fmla="*/ 1 h 144"/>
                      <a:gd name="T34" fmla="*/ 1 w 144"/>
                      <a:gd name="T35" fmla="*/ 1 h 144"/>
                      <a:gd name="T36" fmla="*/ 1 w 144"/>
                      <a:gd name="T37" fmla="*/ 0 h 144"/>
                      <a:gd name="T38" fmla="*/ 1 w 144"/>
                      <a:gd name="T39" fmla="*/ 0 h 144"/>
                      <a:gd name="T40" fmla="*/ 0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0"/>
                        </a:moveTo>
                        <a:lnTo>
                          <a:pt x="0" y="0"/>
                        </a:lnTo>
                        <a:lnTo>
                          <a:pt x="3" y="29"/>
                        </a:lnTo>
                        <a:lnTo>
                          <a:pt x="11" y="55"/>
                        </a:lnTo>
                        <a:lnTo>
                          <a:pt x="25" y="81"/>
                        </a:lnTo>
                        <a:lnTo>
                          <a:pt x="44" y="101"/>
                        </a:lnTo>
                        <a:lnTo>
                          <a:pt x="66" y="119"/>
                        </a:lnTo>
                        <a:lnTo>
                          <a:pt x="90" y="132"/>
                        </a:lnTo>
                        <a:lnTo>
                          <a:pt x="116" y="140"/>
                        </a:lnTo>
                        <a:lnTo>
                          <a:pt x="144" y="144"/>
                        </a:lnTo>
                        <a:lnTo>
                          <a:pt x="144" y="128"/>
                        </a:lnTo>
                        <a:lnTo>
                          <a:pt x="119" y="127"/>
                        </a:lnTo>
                        <a:lnTo>
                          <a:pt x="94" y="119"/>
                        </a:lnTo>
                        <a:lnTo>
                          <a:pt x="72" y="107"/>
                        </a:lnTo>
                        <a:lnTo>
                          <a:pt x="53" y="90"/>
                        </a:lnTo>
                        <a:lnTo>
                          <a:pt x="37" y="71"/>
                        </a:lnTo>
                        <a:lnTo>
                          <a:pt x="25" y="51"/>
                        </a:lnTo>
                        <a:lnTo>
                          <a:pt x="17" y="26"/>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4" name="Freeform 983">
                    <a:extLst>
                      <a:ext uri="{FF2B5EF4-FFF2-40B4-BE49-F238E27FC236}">
                        <a16:creationId xmlns:a16="http://schemas.microsoft.com/office/drawing/2014/main" id="{5995446B-6B5C-405E-A6D0-0B16D090F2A8}"/>
                      </a:ext>
                    </a:extLst>
                  </p:cNvPr>
                  <p:cNvSpPr>
                    <a:spLocks/>
                  </p:cNvSpPr>
                  <p:nvPr/>
                </p:nvSpPr>
                <p:spPr bwMode="auto">
                  <a:xfrm>
                    <a:off x="3696" y="3117"/>
                    <a:ext cx="72" cy="72"/>
                  </a:xfrm>
                  <a:custGeom>
                    <a:avLst/>
                    <a:gdLst>
                      <a:gd name="T0" fmla="*/ 3 w 144"/>
                      <a:gd name="T1" fmla="*/ 0 h 144"/>
                      <a:gd name="T2" fmla="*/ 3 w 144"/>
                      <a:gd name="T3" fmla="*/ 0 h 144"/>
                      <a:gd name="T4" fmla="*/ 2 w 144"/>
                      <a:gd name="T5" fmla="*/ 1 h 144"/>
                      <a:gd name="T6" fmla="*/ 2 w 144"/>
                      <a:gd name="T7" fmla="*/ 1 h 144"/>
                      <a:gd name="T8" fmla="*/ 2 w 144"/>
                      <a:gd name="T9" fmla="*/ 1 h 144"/>
                      <a:gd name="T10" fmla="*/ 1 w 144"/>
                      <a:gd name="T11" fmla="*/ 1 h 144"/>
                      <a:gd name="T12" fmla="*/ 1 w 144"/>
                      <a:gd name="T13" fmla="*/ 1 h 144"/>
                      <a:gd name="T14" fmla="*/ 1 w 144"/>
                      <a:gd name="T15" fmla="*/ 2 h 144"/>
                      <a:gd name="T16" fmla="*/ 1 w 144"/>
                      <a:gd name="T17" fmla="*/ 2 h 144"/>
                      <a:gd name="T18" fmla="*/ 0 w 144"/>
                      <a:gd name="T19" fmla="*/ 3 h 144"/>
                      <a:gd name="T20" fmla="*/ 1 w 144"/>
                      <a:gd name="T21" fmla="*/ 3 h 144"/>
                      <a:gd name="T22" fmla="*/ 1 w 144"/>
                      <a:gd name="T23" fmla="*/ 2 h 144"/>
                      <a:gd name="T24" fmla="*/ 1 w 144"/>
                      <a:gd name="T25" fmla="*/ 2 h 144"/>
                      <a:gd name="T26" fmla="*/ 1 w 144"/>
                      <a:gd name="T27" fmla="*/ 2 h 144"/>
                      <a:gd name="T28" fmla="*/ 1 w 144"/>
                      <a:gd name="T29" fmla="*/ 1 h 144"/>
                      <a:gd name="T30" fmla="*/ 2 w 144"/>
                      <a:gd name="T31" fmla="*/ 1 h 144"/>
                      <a:gd name="T32" fmla="*/ 2 w 144"/>
                      <a:gd name="T33" fmla="*/ 1 h 144"/>
                      <a:gd name="T34" fmla="*/ 2 w 144"/>
                      <a:gd name="T35" fmla="*/ 1 h 144"/>
                      <a:gd name="T36" fmla="*/ 3 w 144"/>
                      <a:gd name="T37" fmla="*/ 1 h 144"/>
                      <a:gd name="T38" fmla="*/ 3 w 144"/>
                      <a:gd name="T39" fmla="*/ 1 h 144"/>
                      <a:gd name="T40" fmla="*/ 3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0"/>
                        </a:moveTo>
                        <a:lnTo>
                          <a:pt x="144" y="0"/>
                        </a:lnTo>
                        <a:lnTo>
                          <a:pt x="116" y="3"/>
                        </a:lnTo>
                        <a:lnTo>
                          <a:pt x="90" y="12"/>
                        </a:lnTo>
                        <a:lnTo>
                          <a:pt x="66" y="25"/>
                        </a:lnTo>
                        <a:lnTo>
                          <a:pt x="44" y="43"/>
                        </a:lnTo>
                        <a:lnTo>
                          <a:pt x="25" y="63"/>
                        </a:lnTo>
                        <a:lnTo>
                          <a:pt x="11" y="89"/>
                        </a:lnTo>
                        <a:lnTo>
                          <a:pt x="3" y="115"/>
                        </a:lnTo>
                        <a:lnTo>
                          <a:pt x="0" y="144"/>
                        </a:lnTo>
                        <a:lnTo>
                          <a:pt x="16" y="144"/>
                        </a:lnTo>
                        <a:lnTo>
                          <a:pt x="17" y="117"/>
                        </a:lnTo>
                        <a:lnTo>
                          <a:pt x="25" y="93"/>
                        </a:lnTo>
                        <a:lnTo>
                          <a:pt x="37" y="73"/>
                        </a:lnTo>
                        <a:lnTo>
                          <a:pt x="53" y="54"/>
                        </a:lnTo>
                        <a:lnTo>
                          <a:pt x="72" y="37"/>
                        </a:lnTo>
                        <a:lnTo>
                          <a:pt x="94" y="25"/>
                        </a:lnTo>
                        <a:lnTo>
                          <a:pt x="119" y="17"/>
                        </a:lnTo>
                        <a:lnTo>
                          <a:pt x="144" y="16"/>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5" name="Freeform 984">
                    <a:extLst>
                      <a:ext uri="{FF2B5EF4-FFF2-40B4-BE49-F238E27FC236}">
                        <a16:creationId xmlns:a16="http://schemas.microsoft.com/office/drawing/2014/main" id="{79FB0529-087B-404B-B18F-3E392C55E6A5}"/>
                      </a:ext>
                    </a:extLst>
                  </p:cNvPr>
                  <p:cNvSpPr>
                    <a:spLocks/>
                  </p:cNvSpPr>
                  <p:nvPr/>
                </p:nvSpPr>
                <p:spPr bwMode="auto">
                  <a:xfrm>
                    <a:off x="3801" y="3111"/>
                    <a:ext cx="53" cy="158"/>
                  </a:xfrm>
                  <a:custGeom>
                    <a:avLst/>
                    <a:gdLst>
                      <a:gd name="T0" fmla="*/ 0 w 107"/>
                      <a:gd name="T1" fmla="*/ 5 h 316"/>
                      <a:gd name="T2" fmla="*/ 0 w 107"/>
                      <a:gd name="T3" fmla="*/ 5 h 316"/>
                      <a:gd name="T4" fmla="*/ 0 w 107"/>
                      <a:gd name="T5" fmla="*/ 5 h 316"/>
                      <a:gd name="T6" fmla="*/ 0 w 107"/>
                      <a:gd name="T7" fmla="*/ 5 h 316"/>
                      <a:gd name="T8" fmla="*/ 1 w 107"/>
                      <a:gd name="T9" fmla="*/ 4 h 316"/>
                      <a:gd name="T10" fmla="*/ 1 w 107"/>
                      <a:gd name="T11" fmla="*/ 4 h 316"/>
                      <a:gd name="T12" fmla="*/ 1 w 107"/>
                      <a:gd name="T13" fmla="*/ 4 h 316"/>
                      <a:gd name="T14" fmla="*/ 1 w 107"/>
                      <a:gd name="T15" fmla="*/ 3 h 316"/>
                      <a:gd name="T16" fmla="*/ 1 w 107"/>
                      <a:gd name="T17" fmla="*/ 3 h 316"/>
                      <a:gd name="T18" fmla="*/ 1 w 107"/>
                      <a:gd name="T19" fmla="*/ 3 h 316"/>
                      <a:gd name="T20" fmla="*/ 1 w 107"/>
                      <a:gd name="T21" fmla="*/ 2 h 316"/>
                      <a:gd name="T22" fmla="*/ 1 w 107"/>
                      <a:gd name="T23" fmla="*/ 2 h 316"/>
                      <a:gd name="T24" fmla="*/ 1 w 107"/>
                      <a:gd name="T25" fmla="*/ 1 h 316"/>
                      <a:gd name="T26" fmla="*/ 0 w 107"/>
                      <a:gd name="T27" fmla="*/ 1 h 316"/>
                      <a:gd name="T28" fmla="*/ 0 w 107"/>
                      <a:gd name="T29" fmla="*/ 1 h 316"/>
                      <a:gd name="T30" fmla="*/ 0 w 107"/>
                      <a:gd name="T31" fmla="*/ 1 h 316"/>
                      <a:gd name="T32" fmla="*/ 0 w 107"/>
                      <a:gd name="T33" fmla="*/ 0 h 316"/>
                      <a:gd name="T34" fmla="*/ 0 w 107"/>
                      <a:gd name="T35" fmla="*/ 2 h 316"/>
                      <a:gd name="T36" fmla="*/ 0 w 107"/>
                      <a:gd name="T37" fmla="*/ 2 h 316"/>
                      <a:gd name="T38" fmla="*/ 0 w 107"/>
                      <a:gd name="T39" fmla="*/ 2 h 316"/>
                      <a:gd name="T40" fmla="*/ 0 w 107"/>
                      <a:gd name="T41" fmla="*/ 3 h 316"/>
                      <a:gd name="T42" fmla="*/ 0 w 107"/>
                      <a:gd name="T43" fmla="*/ 3 h 316"/>
                      <a:gd name="T44" fmla="*/ 0 w 107"/>
                      <a:gd name="T45" fmla="*/ 3 h 316"/>
                      <a:gd name="T46" fmla="*/ 0 w 107"/>
                      <a:gd name="T47" fmla="*/ 4 h 316"/>
                      <a:gd name="T48" fmla="*/ 0 w 107"/>
                      <a:gd name="T49" fmla="*/ 4 h 316"/>
                      <a:gd name="T50" fmla="*/ 0 w 107"/>
                      <a:gd name="T51" fmla="*/ 4 h 316"/>
                      <a:gd name="T52" fmla="*/ 0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0" y="316"/>
                        </a:moveTo>
                        <a:lnTo>
                          <a:pt x="23" y="304"/>
                        </a:lnTo>
                        <a:lnTo>
                          <a:pt x="43" y="291"/>
                        </a:lnTo>
                        <a:lnTo>
                          <a:pt x="61" y="273"/>
                        </a:lnTo>
                        <a:lnTo>
                          <a:pt x="77" y="254"/>
                        </a:lnTo>
                        <a:lnTo>
                          <a:pt x="90" y="233"/>
                        </a:lnTo>
                        <a:lnTo>
                          <a:pt x="99" y="209"/>
                        </a:lnTo>
                        <a:lnTo>
                          <a:pt x="105" y="185"/>
                        </a:lnTo>
                        <a:lnTo>
                          <a:pt x="107" y="158"/>
                        </a:lnTo>
                        <a:lnTo>
                          <a:pt x="105" y="132"/>
                        </a:lnTo>
                        <a:lnTo>
                          <a:pt x="99" y="107"/>
                        </a:lnTo>
                        <a:lnTo>
                          <a:pt x="90" y="83"/>
                        </a:lnTo>
                        <a:lnTo>
                          <a:pt x="77" y="61"/>
                        </a:lnTo>
                        <a:lnTo>
                          <a:pt x="61" y="43"/>
                        </a:lnTo>
                        <a:lnTo>
                          <a:pt x="43" y="26"/>
                        </a:lnTo>
                        <a:lnTo>
                          <a:pt x="23" y="12"/>
                        </a:lnTo>
                        <a:lnTo>
                          <a:pt x="0" y="0"/>
                        </a:lnTo>
                        <a:lnTo>
                          <a:pt x="0" y="91"/>
                        </a:lnTo>
                        <a:lnTo>
                          <a:pt x="13" y="105"/>
                        </a:lnTo>
                        <a:lnTo>
                          <a:pt x="22" y="121"/>
                        </a:lnTo>
                        <a:lnTo>
                          <a:pt x="28" y="139"/>
                        </a:lnTo>
                        <a:lnTo>
                          <a:pt x="30" y="158"/>
                        </a:lnTo>
                        <a:lnTo>
                          <a:pt x="28" y="178"/>
                        </a:lnTo>
                        <a:lnTo>
                          <a:pt x="22" y="195"/>
                        </a:lnTo>
                        <a:lnTo>
                          <a:pt x="13" y="211"/>
                        </a:lnTo>
                        <a:lnTo>
                          <a:pt x="0" y="225"/>
                        </a:lnTo>
                        <a:lnTo>
                          <a:pt x="0" y="316"/>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6" name="Freeform 985">
                    <a:extLst>
                      <a:ext uri="{FF2B5EF4-FFF2-40B4-BE49-F238E27FC236}">
                        <a16:creationId xmlns:a16="http://schemas.microsoft.com/office/drawing/2014/main" id="{69FC316C-2976-4F51-8D3D-E9FD55BB5F8D}"/>
                      </a:ext>
                    </a:extLst>
                  </p:cNvPr>
                  <p:cNvSpPr>
                    <a:spLocks noEditPoints="1"/>
                  </p:cNvSpPr>
                  <p:nvPr/>
                </p:nvSpPr>
                <p:spPr bwMode="auto">
                  <a:xfrm>
                    <a:off x="3797" y="311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0 h 320"/>
                      <a:gd name="T34" fmla="*/ 1 w 7"/>
                      <a:gd name="T35" fmla="*/ 1 h 320"/>
                      <a:gd name="T36" fmla="*/ 1 w 7"/>
                      <a:gd name="T37" fmla="*/ 1 h 320"/>
                      <a:gd name="T38" fmla="*/ 1 w 7"/>
                      <a:gd name="T39" fmla="*/ 1 h 320"/>
                      <a:gd name="T40" fmla="*/ 1 w 7"/>
                      <a:gd name="T41" fmla="*/ 1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18"/>
                        </a:moveTo>
                        <a:lnTo>
                          <a:pt x="6" y="318"/>
                        </a:lnTo>
                        <a:lnTo>
                          <a:pt x="4" y="319"/>
                        </a:lnTo>
                        <a:lnTo>
                          <a:pt x="3" y="319"/>
                        </a:lnTo>
                        <a:lnTo>
                          <a:pt x="0" y="320"/>
                        </a:lnTo>
                        <a:lnTo>
                          <a:pt x="0" y="233"/>
                        </a:lnTo>
                        <a:lnTo>
                          <a:pt x="3" y="232"/>
                        </a:lnTo>
                        <a:lnTo>
                          <a:pt x="4" y="230"/>
                        </a:lnTo>
                        <a:lnTo>
                          <a:pt x="6" y="228"/>
                        </a:lnTo>
                        <a:lnTo>
                          <a:pt x="7" y="227"/>
                        </a:lnTo>
                        <a:lnTo>
                          <a:pt x="7" y="318"/>
                        </a:lnTo>
                        <a:close/>
                        <a:moveTo>
                          <a:pt x="7" y="93"/>
                        </a:moveTo>
                        <a:lnTo>
                          <a:pt x="6" y="92"/>
                        </a:lnTo>
                        <a:lnTo>
                          <a:pt x="4" y="90"/>
                        </a:lnTo>
                        <a:lnTo>
                          <a:pt x="3" y="89"/>
                        </a:lnTo>
                        <a:lnTo>
                          <a:pt x="0" y="88"/>
                        </a:lnTo>
                        <a:lnTo>
                          <a:pt x="0" y="0"/>
                        </a:lnTo>
                        <a:lnTo>
                          <a:pt x="3" y="1"/>
                        </a:lnTo>
                        <a:lnTo>
                          <a:pt x="4" y="1"/>
                        </a:lnTo>
                        <a:lnTo>
                          <a:pt x="6" y="2"/>
                        </a:lnTo>
                        <a:lnTo>
                          <a:pt x="7" y="2"/>
                        </a:lnTo>
                        <a:lnTo>
                          <a:pt x="7" y="9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7" name="Freeform 986">
                    <a:extLst>
                      <a:ext uri="{FF2B5EF4-FFF2-40B4-BE49-F238E27FC236}">
                        <a16:creationId xmlns:a16="http://schemas.microsoft.com/office/drawing/2014/main" id="{BF05D15A-3AE3-47F6-AE2E-AAC3C0EB0962}"/>
                      </a:ext>
                    </a:extLst>
                  </p:cNvPr>
                  <p:cNvSpPr>
                    <a:spLocks noEditPoints="1"/>
                  </p:cNvSpPr>
                  <p:nvPr/>
                </p:nvSpPr>
                <p:spPr bwMode="auto">
                  <a:xfrm>
                    <a:off x="3794" y="310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2"/>
                        </a:moveTo>
                        <a:lnTo>
                          <a:pt x="6" y="322"/>
                        </a:lnTo>
                        <a:lnTo>
                          <a:pt x="4" y="323"/>
                        </a:lnTo>
                        <a:lnTo>
                          <a:pt x="3" y="323"/>
                        </a:lnTo>
                        <a:lnTo>
                          <a:pt x="0" y="325"/>
                        </a:lnTo>
                        <a:lnTo>
                          <a:pt x="0" y="240"/>
                        </a:lnTo>
                        <a:lnTo>
                          <a:pt x="3" y="239"/>
                        </a:lnTo>
                        <a:lnTo>
                          <a:pt x="4" y="237"/>
                        </a:lnTo>
                        <a:lnTo>
                          <a:pt x="6" y="236"/>
                        </a:lnTo>
                        <a:lnTo>
                          <a:pt x="7" y="235"/>
                        </a:lnTo>
                        <a:lnTo>
                          <a:pt x="7" y="322"/>
                        </a:lnTo>
                        <a:close/>
                        <a:moveTo>
                          <a:pt x="7" y="90"/>
                        </a:moveTo>
                        <a:lnTo>
                          <a:pt x="6" y="88"/>
                        </a:lnTo>
                        <a:lnTo>
                          <a:pt x="4" y="86"/>
                        </a:lnTo>
                        <a:lnTo>
                          <a:pt x="3" y="85"/>
                        </a:lnTo>
                        <a:lnTo>
                          <a:pt x="0" y="84"/>
                        </a:lnTo>
                        <a:lnTo>
                          <a:pt x="0" y="0"/>
                        </a:lnTo>
                        <a:lnTo>
                          <a:pt x="3" y="1"/>
                        </a:lnTo>
                        <a:lnTo>
                          <a:pt x="4" y="1"/>
                        </a:lnTo>
                        <a:lnTo>
                          <a:pt x="6" y="2"/>
                        </a:lnTo>
                        <a:lnTo>
                          <a:pt x="7" y="2"/>
                        </a:lnTo>
                        <a:lnTo>
                          <a:pt x="7" y="9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8" name="Freeform 987">
                    <a:extLst>
                      <a:ext uri="{FF2B5EF4-FFF2-40B4-BE49-F238E27FC236}">
                        <a16:creationId xmlns:a16="http://schemas.microsoft.com/office/drawing/2014/main" id="{C79F2E12-9ACD-4168-8F29-2C07682D1D87}"/>
                      </a:ext>
                    </a:extLst>
                  </p:cNvPr>
                  <p:cNvSpPr>
                    <a:spLocks noEditPoints="1"/>
                  </p:cNvSpPr>
                  <p:nvPr/>
                </p:nvSpPr>
                <p:spPr bwMode="auto">
                  <a:xfrm>
                    <a:off x="3790" y="3108"/>
                    <a:ext cx="4" cy="164"/>
                  </a:xfrm>
                  <a:custGeom>
                    <a:avLst/>
                    <a:gdLst>
                      <a:gd name="T0" fmla="*/ 1 w 6"/>
                      <a:gd name="T1" fmla="*/ 6 h 327"/>
                      <a:gd name="T2" fmla="*/ 1 w 6"/>
                      <a:gd name="T3" fmla="*/ 6 h 327"/>
                      <a:gd name="T4" fmla="*/ 1 w 6"/>
                      <a:gd name="T5" fmla="*/ 6 h 327"/>
                      <a:gd name="T6" fmla="*/ 1 w 6"/>
                      <a:gd name="T7" fmla="*/ 6 h 327"/>
                      <a:gd name="T8" fmla="*/ 0 w 6"/>
                      <a:gd name="T9" fmla="*/ 6 h 327"/>
                      <a:gd name="T10" fmla="*/ 0 w 6"/>
                      <a:gd name="T11" fmla="*/ 4 h 327"/>
                      <a:gd name="T12" fmla="*/ 1 w 6"/>
                      <a:gd name="T13" fmla="*/ 4 h 327"/>
                      <a:gd name="T14" fmla="*/ 1 w 6"/>
                      <a:gd name="T15" fmla="*/ 4 h 327"/>
                      <a:gd name="T16" fmla="*/ 1 w 6"/>
                      <a:gd name="T17" fmla="*/ 4 h 327"/>
                      <a:gd name="T18" fmla="*/ 1 w 6"/>
                      <a:gd name="T19" fmla="*/ 4 h 327"/>
                      <a:gd name="T20" fmla="*/ 1 w 6"/>
                      <a:gd name="T21" fmla="*/ 6 h 327"/>
                      <a:gd name="T22" fmla="*/ 1 w 6"/>
                      <a:gd name="T23" fmla="*/ 2 h 327"/>
                      <a:gd name="T24" fmla="*/ 1 w 6"/>
                      <a:gd name="T25" fmla="*/ 2 h 327"/>
                      <a:gd name="T26" fmla="*/ 1 w 6"/>
                      <a:gd name="T27" fmla="*/ 2 h 327"/>
                      <a:gd name="T28" fmla="*/ 1 w 6"/>
                      <a:gd name="T29" fmla="*/ 2 h 327"/>
                      <a:gd name="T30" fmla="*/ 0 w 6"/>
                      <a:gd name="T31" fmla="*/ 2 h 327"/>
                      <a:gd name="T32" fmla="*/ 0 w 6"/>
                      <a:gd name="T33" fmla="*/ 0 h 327"/>
                      <a:gd name="T34" fmla="*/ 1 w 6"/>
                      <a:gd name="T35" fmla="*/ 0 h 327"/>
                      <a:gd name="T36" fmla="*/ 1 w 6"/>
                      <a:gd name="T37" fmla="*/ 0 h 327"/>
                      <a:gd name="T38" fmla="*/ 1 w 6"/>
                      <a:gd name="T39" fmla="*/ 1 h 327"/>
                      <a:gd name="T40" fmla="*/ 1 w 6"/>
                      <a:gd name="T41" fmla="*/ 1 h 327"/>
                      <a:gd name="T42" fmla="*/ 1 w 6"/>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27">
                        <a:moveTo>
                          <a:pt x="6" y="326"/>
                        </a:moveTo>
                        <a:lnTo>
                          <a:pt x="5" y="326"/>
                        </a:lnTo>
                        <a:lnTo>
                          <a:pt x="3" y="326"/>
                        </a:lnTo>
                        <a:lnTo>
                          <a:pt x="2" y="327"/>
                        </a:lnTo>
                        <a:lnTo>
                          <a:pt x="0" y="327"/>
                        </a:lnTo>
                        <a:lnTo>
                          <a:pt x="0" y="245"/>
                        </a:lnTo>
                        <a:lnTo>
                          <a:pt x="2" y="244"/>
                        </a:lnTo>
                        <a:lnTo>
                          <a:pt x="3" y="243"/>
                        </a:lnTo>
                        <a:lnTo>
                          <a:pt x="5" y="243"/>
                        </a:lnTo>
                        <a:lnTo>
                          <a:pt x="6" y="241"/>
                        </a:lnTo>
                        <a:lnTo>
                          <a:pt x="6" y="326"/>
                        </a:lnTo>
                        <a:close/>
                        <a:moveTo>
                          <a:pt x="6" y="85"/>
                        </a:moveTo>
                        <a:lnTo>
                          <a:pt x="5" y="84"/>
                        </a:lnTo>
                        <a:lnTo>
                          <a:pt x="3" y="82"/>
                        </a:lnTo>
                        <a:lnTo>
                          <a:pt x="2" y="82"/>
                        </a:lnTo>
                        <a:lnTo>
                          <a:pt x="0" y="81"/>
                        </a:lnTo>
                        <a:lnTo>
                          <a:pt x="0" y="0"/>
                        </a:lnTo>
                        <a:lnTo>
                          <a:pt x="2" y="0"/>
                        </a:lnTo>
                        <a:lnTo>
                          <a:pt x="3" y="0"/>
                        </a:lnTo>
                        <a:lnTo>
                          <a:pt x="5" y="1"/>
                        </a:lnTo>
                        <a:lnTo>
                          <a:pt x="6" y="1"/>
                        </a:lnTo>
                        <a:lnTo>
                          <a:pt x="6" y="85"/>
                        </a:lnTo>
                        <a:close/>
                      </a:path>
                    </a:pathLst>
                  </a:custGeom>
                  <a:solidFill>
                    <a:srgbClr val="A9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9" name="Freeform 988">
                    <a:extLst>
                      <a:ext uri="{FF2B5EF4-FFF2-40B4-BE49-F238E27FC236}">
                        <a16:creationId xmlns:a16="http://schemas.microsoft.com/office/drawing/2014/main" id="{7DD2B6CC-1A52-44BF-8349-2FB166C6558D}"/>
                      </a:ext>
                    </a:extLst>
                  </p:cNvPr>
                  <p:cNvSpPr>
                    <a:spLocks noEditPoints="1"/>
                  </p:cNvSpPr>
                  <p:nvPr/>
                </p:nvSpPr>
                <p:spPr bwMode="auto">
                  <a:xfrm>
                    <a:off x="3787" y="310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0 h 332"/>
                      <a:gd name="T34" fmla="*/ 0 w 7"/>
                      <a:gd name="T35" fmla="*/ 1 h 332"/>
                      <a:gd name="T36" fmla="*/ 0 w 7"/>
                      <a:gd name="T37" fmla="*/ 1 h 332"/>
                      <a:gd name="T38" fmla="*/ 0 w 7"/>
                      <a:gd name="T39" fmla="*/ 1 h 332"/>
                      <a:gd name="T40" fmla="*/ 0 w 7"/>
                      <a:gd name="T41" fmla="*/ 1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0"/>
                        </a:moveTo>
                        <a:lnTo>
                          <a:pt x="5" y="331"/>
                        </a:lnTo>
                        <a:lnTo>
                          <a:pt x="3" y="331"/>
                        </a:lnTo>
                        <a:lnTo>
                          <a:pt x="2" y="331"/>
                        </a:lnTo>
                        <a:lnTo>
                          <a:pt x="0" y="332"/>
                        </a:lnTo>
                        <a:lnTo>
                          <a:pt x="0" y="251"/>
                        </a:lnTo>
                        <a:lnTo>
                          <a:pt x="2" y="250"/>
                        </a:lnTo>
                        <a:lnTo>
                          <a:pt x="3" y="249"/>
                        </a:lnTo>
                        <a:lnTo>
                          <a:pt x="5" y="249"/>
                        </a:lnTo>
                        <a:lnTo>
                          <a:pt x="7" y="248"/>
                        </a:lnTo>
                        <a:lnTo>
                          <a:pt x="7" y="330"/>
                        </a:lnTo>
                        <a:close/>
                        <a:moveTo>
                          <a:pt x="7" y="84"/>
                        </a:moveTo>
                        <a:lnTo>
                          <a:pt x="5" y="83"/>
                        </a:lnTo>
                        <a:lnTo>
                          <a:pt x="3" y="82"/>
                        </a:lnTo>
                        <a:lnTo>
                          <a:pt x="2" y="82"/>
                        </a:lnTo>
                        <a:lnTo>
                          <a:pt x="0" y="81"/>
                        </a:lnTo>
                        <a:lnTo>
                          <a:pt x="0" y="0"/>
                        </a:lnTo>
                        <a:lnTo>
                          <a:pt x="2" y="1"/>
                        </a:lnTo>
                        <a:lnTo>
                          <a:pt x="3" y="1"/>
                        </a:lnTo>
                        <a:lnTo>
                          <a:pt x="5" y="1"/>
                        </a:lnTo>
                        <a:lnTo>
                          <a:pt x="7" y="3"/>
                        </a:lnTo>
                        <a:lnTo>
                          <a:pt x="7" y="84"/>
                        </a:lnTo>
                        <a:close/>
                      </a:path>
                    </a:pathLst>
                  </a:custGeom>
                  <a:solidFill>
                    <a:srgbClr val="AE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0" name="Freeform 989">
                    <a:extLst>
                      <a:ext uri="{FF2B5EF4-FFF2-40B4-BE49-F238E27FC236}">
                        <a16:creationId xmlns:a16="http://schemas.microsoft.com/office/drawing/2014/main" id="{951ED173-634C-4277-85F5-23A842165BF0}"/>
                      </a:ext>
                    </a:extLst>
                  </p:cNvPr>
                  <p:cNvSpPr>
                    <a:spLocks noEditPoints="1"/>
                  </p:cNvSpPr>
                  <p:nvPr/>
                </p:nvSpPr>
                <p:spPr bwMode="auto">
                  <a:xfrm>
                    <a:off x="3783" y="310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0 h 334"/>
                      <a:gd name="T34" fmla="*/ 1 w 7"/>
                      <a:gd name="T35" fmla="*/ 0 h 334"/>
                      <a:gd name="T36" fmla="*/ 1 w 7"/>
                      <a:gd name="T37" fmla="*/ 0 h 334"/>
                      <a:gd name="T38" fmla="*/ 1 w 7"/>
                      <a:gd name="T39" fmla="*/ 1 h 334"/>
                      <a:gd name="T40" fmla="*/ 1 w 7"/>
                      <a:gd name="T41" fmla="*/ 1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3"/>
                        </a:moveTo>
                        <a:lnTo>
                          <a:pt x="6" y="333"/>
                        </a:lnTo>
                        <a:lnTo>
                          <a:pt x="3" y="333"/>
                        </a:lnTo>
                        <a:lnTo>
                          <a:pt x="2" y="334"/>
                        </a:lnTo>
                        <a:lnTo>
                          <a:pt x="0" y="334"/>
                        </a:lnTo>
                        <a:lnTo>
                          <a:pt x="0" y="255"/>
                        </a:lnTo>
                        <a:lnTo>
                          <a:pt x="2" y="255"/>
                        </a:lnTo>
                        <a:lnTo>
                          <a:pt x="3" y="254"/>
                        </a:lnTo>
                        <a:lnTo>
                          <a:pt x="6" y="254"/>
                        </a:lnTo>
                        <a:lnTo>
                          <a:pt x="7" y="252"/>
                        </a:lnTo>
                        <a:lnTo>
                          <a:pt x="7" y="333"/>
                        </a:lnTo>
                        <a:close/>
                        <a:moveTo>
                          <a:pt x="7" y="82"/>
                        </a:moveTo>
                        <a:lnTo>
                          <a:pt x="6" y="81"/>
                        </a:lnTo>
                        <a:lnTo>
                          <a:pt x="3" y="81"/>
                        </a:lnTo>
                        <a:lnTo>
                          <a:pt x="2" y="80"/>
                        </a:lnTo>
                        <a:lnTo>
                          <a:pt x="0" y="80"/>
                        </a:lnTo>
                        <a:lnTo>
                          <a:pt x="0" y="0"/>
                        </a:lnTo>
                        <a:lnTo>
                          <a:pt x="2" y="0"/>
                        </a:lnTo>
                        <a:lnTo>
                          <a:pt x="3" y="0"/>
                        </a:lnTo>
                        <a:lnTo>
                          <a:pt x="6" y="1"/>
                        </a:lnTo>
                        <a:lnTo>
                          <a:pt x="7" y="1"/>
                        </a:lnTo>
                        <a:lnTo>
                          <a:pt x="7" y="8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1" name="Freeform 990">
                    <a:extLst>
                      <a:ext uri="{FF2B5EF4-FFF2-40B4-BE49-F238E27FC236}">
                        <a16:creationId xmlns:a16="http://schemas.microsoft.com/office/drawing/2014/main" id="{39A2FE7D-FAB7-49B4-9B4D-EDCAE221E406}"/>
                      </a:ext>
                    </a:extLst>
                  </p:cNvPr>
                  <p:cNvSpPr>
                    <a:spLocks noEditPoints="1"/>
                  </p:cNvSpPr>
                  <p:nvPr/>
                </p:nvSpPr>
                <p:spPr bwMode="auto">
                  <a:xfrm>
                    <a:off x="3780" y="3106"/>
                    <a:ext cx="3" cy="168"/>
                  </a:xfrm>
                  <a:custGeom>
                    <a:avLst/>
                    <a:gdLst>
                      <a:gd name="T0" fmla="*/ 0 w 7"/>
                      <a:gd name="T1" fmla="*/ 6 h 336"/>
                      <a:gd name="T2" fmla="*/ 0 w 7"/>
                      <a:gd name="T3" fmla="*/ 6 h 336"/>
                      <a:gd name="T4" fmla="*/ 0 w 7"/>
                      <a:gd name="T5" fmla="*/ 6 h 336"/>
                      <a:gd name="T6" fmla="*/ 0 w 7"/>
                      <a:gd name="T7" fmla="*/ 6 h 336"/>
                      <a:gd name="T8" fmla="*/ 0 w 7"/>
                      <a:gd name="T9" fmla="*/ 6 h 336"/>
                      <a:gd name="T10" fmla="*/ 0 w 7"/>
                      <a:gd name="T11" fmla="*/ 5 h 336"/>
                      <a:gd name="T12" fmla="*/ 0 w 7"/>
                      <a:gd name="T13" fmla="*/ 5 h 336"/>
                      <a:gd name="T14" fmla="*/ 0 w 7"/>
                      <a:gd name="T15" fmla="*/ 5 h 336"/>
                      <a:gd name="T16" fmla="*/ 0 w 7"/>
                      <a:gd name="T17" fmla="*/ 5 h 336"/>
                      <a:gd name="T18" fmla="*/ 0 w 7"/>
                      <a:gd name="T19" fmla="*/ 4 h 336"/>
                      <a:gd name="T20" fmla="*/ 0 w 7"/>
                      <a:gd name="T21" fmla="*/ 6 h 336"/>
                      <a:gd name="T22" fmla="*/ 0 w 7"/>
                      <a:gd name="T23" fmla="*/ 2 h 336"/>
                      <a:gd name="T24" fmla="*/ 0 w 7"/>
                      <a:gd name="T25" fmla="*/ 2 h 336"/>
                      <a:gd name="T26" fmla="*/ 0 w 7"/>
                      <a:gd name="T27" fmla="*/ 2 h 336"/>
                      <a:gd name="T28" fmla="*/ 0 w 7"/>
                      <a:gd name="T29" fmla="*/ 2 h 336"/>
                      <a:gd name="T30" fmla="*/ 0 w 7"/>
                      <a:gd name="T31" fmla="*/ 2 h 336"/>
                      <a:gd name="T32" fmla="*/ 0 w 7"/>
                      <a:gd name="T33" fmla="*/ 0 h 336"/>
                      <a:gd name="T34" fmla="*/ 0 w 7"/>
                      <a:gd name="T35" fmla="*/ 0 h 336"/>
                      <a:gd name="T36" fmla="*/ 0 w 7"/>
                      <a:gd name="T37" fmla="*/ 0 h 336"/>
                      <a:gd name="T38" fmla="*/ 0 w 7"/>
                      <a:gd name="T39" fmla="*/ 1 h 336"/>
                      <a:gd name="T40" fmla="*/ 0 w 7"/>
                      <a:gd name="T41" fmla="*/ 1 h 336"/>
                      <a:gd name="T42" fmla="*/ 0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5"/>
                        </a:moveTo>
                        <a:lnTo>
                          <a:pt x="6" y="335"/>
                        </a:lnTo>
                        <a:lnTo>
                          <a:pt x="3" y="335"/>
                        </a:lnTo>
                        <a:lnTo>
                          <a:pt x="2" y="336"/>
                        </a:lnTo>
                        <a:lnTo>
                          <a:pt x="0" y="336"/>
                        </a:lnTo>
                        <a:lnTo>
                          <a:pt x="0" y="258"/>
                        </a:lnTo>
                        <a:lnTo>
                          <a:pt x="2" y="257"/>
                        </a:lnTo>
                        <a:lnTo>
                          <a:pt x="3" y="257"/>
                        </a:lnTo>
                        <a:lnTo>
                          <a:pt x="6" y="257"/>
                        </a:lnTo>
                        <a:lnTo>
                          <a:pt x="7" y="256"/>
                        </a:lnTo>
                        <a:lnTo>
                          <a:pt x="7" y="335"/>
                        </a:lnTo>
                        <a:close/>
                        <a:moveTo>
                          <a:pt x="7" y="81"/>
                        </a:moveTo>
                        <a:lnTo>
                          <a:pt x="6" y="79"/>
                        </a:lnTo>
                        <a:lnTo>
                          <a:pt x="3" y="79"/>
                        </a:lnTo>
                        <a:lnTo>
                          <a:pt x="2" y="79"/>
                        </a:lnTo>
                        <a:lnTo>
                          <a:pt x="0" y="78"/>
                        </a:lnTo>
                        <a:lnTo>
                          <a:pt x="0" y="0"/>
                        </a:lnTo>
                        <a:lnTo>
                          <a:pt x="2" y="0"/>
                        </a:lnTo>
                        <a:lnTo>
                          <a:pt x="3" y="0"/>
                        </a:lnTo>
                        <a:lnTo>
                          <a:pt x="6" y="1"/>
                        </a:lnTo>
                        <a:lnTo>
                          <a:pt x="7" y="1"/>
                        </a:lnTo>
                        <a:lnTo>
                          <a:pt x="7" y="81"/>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2" name="Freeform 991">
                    <a:extLst>
                      <a:ext uri="{FF2B5EF4-FFF2-40B4-BE49-F238E27FC236}">
                        <a16:creationId xmlns:a16="http://schemas.microsoft.com/office/drawing/2014/main" id="{BFFDBCD0-EF26-458C-9897-4F751087D658}"/>
                      </a:ext>
                    </a:extLst>
                  </p:cNvPr>
                  <p:cNvSpPr>
                    <a:spLocks noEditPoints="1"/>
                  </p:cNvSpPr>
                  <p:nvPr/>
                </p:nvSpPr>
                <p:spPr bwMode="auto">
                  <a:xfrm>
                    <a:off x="3776" y="310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3" y="336"/>
                        </a:lnTo>
                        <a:lnTo>
                          <a:pt x="2" y="336"/>
                        </a:lnTo>
                        <a:lnTo>
                          <a:pt x="0" y="336"/>
                        </a:lnTo>
                        <a:lnTo>
                          <a:pt x="0" y="259"/>
                        </a:lnTo>
                        <a:lnTo>
                          <a:pt x="2" y="259"/>
                        </a:lnTo>
                        <a:lnTo>
                          <a:pt x="3" y="258"/>
                        </a:lnTo>
                        <a:lnTo>
                          <a:pt x="6" y="258"/>
                        </a:lnTo>
                        <a:lnTo>
                          <a:pt x="7" y="258"/>
                        </a:lnTo>
                        <a:lnTo>
                          <a:pt x="7" y="336"/>
                        </a:lnTo>
                        <a:close/>
                        <a:moveTo>
                          <a:pt x="7" y="78"/>
                        </a:moveTo>
                        <a:lnTo>
                          <a:pt x="6" y="78"/>
                        </a:lnTo>
                        <a:lnTo>
                          <a:pt x="3" y="77"/>
                        </a:lnTo>
                        <a:lnTo>
                          <a:pt x="2" y="77"/>
                        </a:lnTo>
                        <a:lnTo>
                          <a:pt x="0" y="77"/>
                        </a:lnTo>
                        <a:lnTo>
                          <a:pt x="0" y="0"/>
                        </a:lnTo>
                        <a:lnTo>
                          <a:pt x="2" y="0"/>
                        </a:lnTo>
                        <a:lnTo>
                          <a:pt x="3" y="0"/>
                        </a:lnTo>
                        <a:lnTo>
                          <a:pt x="6" y="0"/>
                        </a:lnTo>
                        <a:lnTo>
                          <a:pt x="7" y="0"/>
                        </a:lnTo>
                        <a:lnTo>
                          <a:pt x="7" y="78"/>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3" name="Freeform 992">
                    <a:extLst>
                      <a:ext uri="{FF2B5EF4-FFF2-40B4-BE49-F238E27FC236}">
                        <a16:creationId xmlns:a16="http://schemas.microsoft.com/office/drawing/2014/main" id="{045B87FE-21E7-4D97-B527-B5A5F9C5904F}"/>
                      </a:ext>
                    </a:extLst>
                  </p:cNvPr>
                  <p:cNvSpPr>
                    <a:spLocks noEditPoints="1"/>
                  </p:cNvSpPr>
                  <p:nvPr/>
                </p:nvSpPr>
                <p:spPr bwMode="auto">
                  <a:xfrm>
                    <a:off x="3773" y="310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0 h 338"/>
                      <a:gd name="T34" fmla="*/ 0 w 7"/>
                      <a:gd name="T35" fmla="*/ 0 h 338"/>
                      <a:gd name="T36" fmla="*/ 0 w 7"/>
                      <a:gd name="T37" fmla="*/ 0 h 338"/>
                      <a:gd name="T38" fmla="*/ 0 w 7"/>
                      <a:gd name="T39" fmla="*/ 0 h 338"/>
                      <a:gd name="T40" fmla="*/ 0 w 7"/>
                      <a:gd name="T41" fmla="*/ 1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7"/>
                        </a:moveTo>
                        <a:lnTo>
                          <a:pt x="6" y="338"/>
                        </a:lnTo>
                        <a:lnTo>
                          <a:pt x="4" y="338"/>
                        </a:lnTo>
                        <a:lnTo>
                          <a:pt x="2" y="338"/>
                        </a:lnTo>
                        <a:lnTo>
                          <a:pt x="0" y="338"/>
                        </a:lnTo>
                        <a:lnTo>
                          <a:pt x="0" y="261"/>
                        </a:lnTo>
                        <a:lnTo>
                          <a:pt x="2" y="261"/>
                        </a:lnTo>
                        <a:lnTo>
                          <a:pt x="4" y="260"/>
                        </a:lnTo>
                        <a:lnTo>
                          <a:pt x="6" y="260"/>
                        </a:lnTo>
                        <a:lnTo>
                          <a:pt x="7" y="260"/>
                        </a:lnTo>
                        <a:lnTo>
                          <a:pt x="7" y="337"/>
                        </a:lnTo>
                        <a:close/>
                        <a:moveTo>
                          <a:pt x="7" y="78"/>
                        </a:moveTo>
                        <a:lnTo>
                          <a:pt x="6" y="78"/>
                        </a:lnTo>
                        <a:lnTo>
                          <a:pt x="4" y="77"/>
                        </a:lnTo>
                        <a:lnTo>
                          <a:pt x="2" y="77"/>
                        </a:lnTo>
                        <a:lnTo>
                          <a:pt x="0" y="77"/>
                        </a:lnTo>
                        <a:lnTo>
                          <a:pt x="0" y="0"/>
                        </a:lnTo>
                        <a:lnTo>
                          <a:pt x="2" y="0"/>
                        </a:lnTo>
                        <a:lnTo>
                          <a:pt x="4" y="0"/>
                        </a:lnTo>
                        <a:lnTo>
                          <a:pt x="6" y="0"/>
                        </a:lnTo>
                        <a:lnTo>
                          <a:pt x="7" y="1"/>
                        </a:lnTo>
                        <a:lnTo>
                          <a:pt x="7" y="78"/>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4" name="Freeform 993">
                    <a:extLst>
                      <a:ext uri="{FF2B5EF4-FFF2-40B4-BE49-F238E27FC236}">
                        <a16:creationId xmlns:a16="http://schemas.microsoft.com/office/drawing/2014/main" id="{7908E5AC-B87F-46C7-9F86-190E63AB9B3B}"/>
                      </a:ext>
                    </a:extLst>
                  </p:cNvPr>
                  <p:cNvSpPr>
                    <a:spLocks noEditPoints="1"/>
                  </p:cNvSpPr>
                  <p:nvPr/>
                </p:nvSpPr>
                <p:spPr bwMode="auto">
                  <a:xfrm>
                    <a:off x="3770" y="310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2 h 338"/>
                      <a:gd name="T34" fmla="*/ 0 w 7"/>
                      <a:gd name="T35" fmla="*/ 2 h 338"/>
                      <a:gd name="T36" fmla="*/ 0 w 7"/>
                      <a:gd name="T37" fmla="*/ 2 h 338"/>
                      <a:gd name="T38" fmla="*/ 0 w 7"/>
                      <a:gd name="T39" fmla="*/ 2 h 338"/>
                      <a:gd name="T40" fmla="*/ 0 w 7"/>
                      <a:gd name="T41" fmla="*/ 0 h 338"/>
                      <a:gd name="T42" fmla="*/ 0 w 7"/>
                      <a:gd name="T43" fmla="*/ 0 h 338"/>
                      <a:gd name="T44" fmla="*/ 0 w 7"/>
                      <a:gd name="T45" fmla="*/ 0 h 338"/>
                      <a:gd name="T46" fmla="*/ 0 w 7"/>
                      <a:gd name="T47" fmla="*/ 0 h 338"/>
                      <a:gd name="T48" fmla="*/ 0 w 7"/>
                      <a:gd name="T49" fmla="*/ 0 h 338"/>
                      <a:gd name="T50" fmla="*/ 0 w 7"/>
                      <a:gd name="T51" fmla="*/ 0 h 338"/>
                      <a:gd name="T52" fmla="*/ 0 w 7"/>
                      <a:gd name="T53" fmla="*/ 0 h 338"/>
                      <a:gd name="T54" fmla="*/ 0 w 7"/>
                      <a:gd name="T55" fmla="*/ 0 h 338"/>
                      <a:gd name="T56" fmla="*/ 0 w 7"/>
                      <a:gd name="T57" fmla="*/ 0 h 338"/>
                      <a:gd name="T58" fmla="*/ 0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6" y="338"/>
                        </a:lnTo>
                        <a:lnTo>
                          <a:pt x="4" y="338"/>
                        </a:lnTo>
                        <a:lnTo>
                          <a:pt x="2" y="338"/>
                        </a:lnTo>
                        <a:lnTo>
                          <a:pt x="0" y="338"/>
                        </a:lnTo>
                        <a:lnTo>
                          <a:pt x="0" y="261"/>
                        </a:lnTo>
                        <a:lnTo>
                          <a:pt x="2" y="261"/>
                        </a:lnTo>
                        <a:lnTo>
                          <a:pt x="4" y="261"/>
                        </a:lnTo>
                        <a:lnTo>
                          <a:pt x="6" y="261"/>
                        </a:lnTo>
                        <a:lnTo>
                          <a:pt x="7" y="261"/>
                        </a:lnTo>
                        <a:lnTo>
                          <a:pt x="7" y="338"/>
                        </a:lnTo>
                        <a:close/>
                        <a:moveTo>
                          <a:pt x="7" y="77"/>
                        </a:moveTo>
                        <a:lnTo>
                          <a:pt x="6" y="77"/>
                        </a:lnTo>
                        <a:lnTo>
                          <a:pt x="4" y="77"/>
                        </a:lnTo>
                        <a:lnTo>
                          <a:pt x="2" y="77"/>
                        </a:lnTo>
                        <a:lnTo>
                          <a:pt x="0" y="77"/>
                        </a:lnTo>
                        <a:lnTo>
                          <a:pt x="0" y="0"/>
                        </a:lnTo>
                        <a:lnTo>
                          <a:pt x="2" y="0"/>
                        </a:lnTo>
                        <a:lnTo>
                          <a:pt x="4" y="0"/>
                        </a:lnTo>
                        <a:lnTo>
                          <a:pt x="6" y="0"/>
                        </a:lnTo>
                        <a:lnTo>
                          <a:pt x="7" y="0"/>
                        </a:lnTo>
                        <a:lnTo>
                          <a:pt x="7" y="77"/>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5" name="Freeform 994">
                    <a:extLst>
                      <a:ext uri="{FF2B5EF4-FFF2-40B4-BE49-F238E27FC236}">
                        <a16:creationId xmlns:a16="http://schemas.microsoft.com/office/drawing/2014/main" id="{EC87FD7C-5C45-4DCB-9B92-77AECB88B7A0}"/>
                      </a:ext>
                    </a:extLst>
                  </p:cNvPr>
                  <p:cNvSpPr>
                    <a:spLocks noEditPoints="1"/>
                  </p:cNvSpPr>
                  <p:nvPr/>
                </p:nvSpPr>
                <p:spPr bwMode="auto">
                  <a:xfrm>
                    <a:off x="3766" y="3105"/>
                    <a:ext cx="4" cy="170"/>
                  </a:xfrm>
                  <a:custGeom>
                    <a:avLst/>
                    <a:gdLst>
                      <a:gd name="T0" fmla="*/ 1 w 7"/>
                      <a:gd name="T1" fmla="*/ 6 h 338"/>
                      <a:gd name="T2" fmla="*/ 1 w 7"/>
                      <a:gd name="T3" fmla="*/ 6 h 338"/>
                      <a:gd name="T4" fmla="*/ 1 w 7"/>
                      <a:gd name="T5" fmla="*/ 6 h 338"/>
                      <a:gd name="T6" fmla="*/ 1 w 7"/>
                      <a:gd name="T7" fmla="*/ 6 h 338"/>
                      <a:gd name="T8" fmla="*/ 1 w 7"/>
                      <a:gd name="T9" fmla="*/ 6 h 338"/>
                      <a:gd name="T10" fmla="*/ 1 w 7"/>
                      <a:gd name="T11" fmla="*/ 6 h 338"/>
                      <a:gd name="T12" fmla="*/ 1 w 7"/>
                      <a:gd name="T13" fmla="*/ 6 h 338"/>
                      <a:gd name="T14" fmla="*/ 1 w 7"/>
                      <a:gd name="T15" fmla="*/ 6 h 338"/>
                      <a:gd name="T16" fmla="*/ 0 w 7"/>
                      <a:gd name="T17" fmla="*/ 6 h 338"/>
                      <a:gd name="T18" fmla="*/ 0 w 7"/>
                      <a:gd name="T19" fmla="*/ 5 h 338"/>
                      <a:gd name="T20" fmla="*/ 1 w 7"/>
                      <a:gd name="T21" fmla="*/ 5 h 338"/>
                      <a:gd name="T22" fmla="*/ 1 w 7"/>
                      <a:gd name="T23" fmla="*/ 5 h 338"/>
                      <a:gd name="T24" fmla="*/ 1 w 7"/>
                      <a:gd name="T25" fmla="*/ 5 h 338"/>
                      <a:gd name="T26" fmla="*/ 1 w 7"/>
                      <a:gd name="T27" fmla="*/ 5 h 338"/>
                      <a:gd name="T28" fmla="*/ 1 w 7"/>
                      <a:gd name="T29" fmla="*/ 5 h 338"/>
                      <a:gd name="T30" fmla="*/ 1 w 7"/>
                      <a:gd name="T31" fmla="*/ 5 h 338"/>
                      <a:gd name="T32" fmla="*/ 1 w 7"/>
                      <a:gd name="T33" fmla="*/ 5 h 338"/>
                      <a:gd name="T34" fmla="*/ 1 w 7"/>
                      <a:gd name="T35" fmla="*/ 5 h 338"/>
                      <a:gd name="T36" fmla="*/ 1 w 7"/>
                      <a:gd name="T37" fmla="*/ 6 h 338"/>
                      <a:gd name="T38" fmla="*/ 1 w 7"/>
                      <a:gd name="T39" fmla="*/ 2 h 338"/>
                      <a:gd name="T40" fmla="*/ 1 w 7"/>
                      <a:gd name="T41" fmla="*/ 2 h 338"/>
                      <a:gd name="T42" fmla="*/ 1 w 7"/>
                      <a:gd name="T43" fmla="*/ 2 h 338"/>
                      <a:gd name="T44" fmla="*/ 1 w 7"/>
                      <a:gd name="T45" fmla="*/ 2 h 338"/>
                      <a:gd name="T46" fmla="*/ 0 w 7"/>
                      <a:gd name="T47" fmla="*/ 2 h 338"/>
                      <a:gd name="T48" fmla="*/ 0 w 7"/>
                      <a:gd name="T49" fmla="*/ 0 h 338"/>
                      <a:gd name="T50" fmla="*/ 1 w 7"/>
                      <a:gd name="T51" fmla="*/ 0 h 338"/>
                      <a:gd name="T52" fmla="*/ 1 w 7"/>
                      <a:gd name="T53" fmla="*/ 0 h 338"/>
                      <a:gd name="T54" fmla="*/ 1 w 7"/>
                      <a:gd name="T55" fmla="*/ 0 h 338"/>
                      <a:gd name="T56" fmla="*/ 1 w 7"/>
                      <a:gd name="T57" fmla="*/ 0 h 338"/>
                      <a:gd name="T58" fmla="*/ 1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7" y="338"/>
                        </a:lnTo>
                        <a:lnTo>
                          <a:pt x="6" y="338"/>
                        </a:lnTo>
                        <a:lnTo>
                          <a:pt x="4" y="338"/>
                        </a:lnTo>
                        <a:lnTo>
                          <a:pt x="3" y="338"/>
                        </a:lnTo>
                        <a:lnTo>
                          <a:pt x="0" y="338"/>
                        </a:lnTo>
                        <a:lnTo>
                          <a:pt x="0" y="261"/>
                        </a:lnTo>
                        <a:lnTo>
                          <a:pt x="3" y="261"/>
                        </a:lnTo>
                        <a:lnTo>
                          <a:pt x="4" y="261"/>
                        </a:lnTo>
                        <a:lnTo>
                          <a:pt x="6" y="261"/>
                        </a:lnTo>
                        <a:lnTo>
                          <a:pt x="7" y="261"/>
                        </a:lnTo>
                        <a:lnTo>
                          <a:pt x="7" y="338"/>
                        </a:lnTo>
                        <a:close/>
                        <a:moveTo>
                          <a:pt x="7" y="77"/>
                        </a:moveTo>
                        <a:lnTo>
                          <a:pt x="6" y="77"/>
                        </a:lnTo>
                        <a:lnTo>
                          <a:pt x="4" y="77"/>
                        </a:lnTo>
                        <a:lnTo>
                          <a:pt x="3" y="77"/>
                        </a:lnTo>
                        <a:lnTo>
                          <a:pt x="0" y="77"/>
                        </a:lnTo>
                        <a:lnTo>
                          <a:pt x="0" y="0"/>
                        </a:lnTo>
                        <a:lnTo>
                          <a:pt x="3" y="0"/>
                        </a:lnTo>
                        <a:lnTo>
                          <a:pt x="4" y="0"/>
                        </a:lnTo>
                        <a:lnTo>
                          <a:pt x="6" y="0"/>
                        </a:lnTo>
                        <a:lnTo>
                          <a:pt x="7" y="0"/>
                        </a:lnTo>
                        <a:lnTo>
                          <a:pt x="7" y="7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6" name="Freeform 995">
                    <a:extLst>
                      <a:ext uri="{FF2B5EF4-FFF2-40B4-BE49-F238E27FC236}">
                        <a16:creationId xmlns:a16="http://schemas.microsoft.com/office/drawing/2014/main" id="{02A68A87-1F2B-423B-8110-0E265C2A293D}"/>
                      </a:ext>
                    </a:extLst>
                  </p:cNvPr>
                  <p:cNvSpPr>
                    <a:spLocks noEditPoints="1"/>
                  </p:cNvSpPr>
                  <p:nvPr/>
                </p:nvSpPr>
                <p:spPr bwMode="auto">
                  <a:xfrm>
                    <a:off x="3763" y="310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1 h 338"/>
                      <a:gd name="T34" fmla="*/ 0 w 7"/>
                      <a:gd name="T35" fmla="*/ 0 h 338"/>
                      <a:gd name="T36" fmla="*/ 0 w 7"/>
                      <a:gd name="T37" fmla="*/ 0 h 338"/>
                      <a:gd name="T38" fmla="*/ 0 w 7"/>
                      <a:gd name="T39" fmla="*/ 0 h 338"/>
                      <a:gd name="T40" fmla="*/ 0 w 7"/>
                      <a:gd name="T41" fmla="*/ 0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8"/>
                        </a:moveTo>
                        <a:lnTo>
                          <a:pt x="6" y="338"/>
                        </a:lnTo>
                        <a:lnTo>
                          <a:pt x="4" y="338"/>
                        </a:lnTo>
                        <a:lnTo>
                          <a:pt x="3" y="338"/>
                        </a:lnTo>
                        <a:lnTo>
                          <a:pt x="0" y="337"/>
                        </a:lnTo>
                        <a:lnTo>
                          <a:pt x="0" y="260"/>
                        </a:lnTo>
                        <a:lnTo>
                          <a:pt x="3" y="260"/>
                        </a:lnTo>
                        <a:lnTo>
                          <a:pt x="4" y="260"/>
                        </a:lnTo>
                        <a:lnTo>
                          <a:pt x="6" y="261"/>
                        </a:lnTo>
                        <a:lnTo>
                          <a:pt x="7" y="261"/>
                        </a:lnTo>
                        <a:lnTo>
                          <a:pt x="7" y="338"/>
                        </a:lnTo>
                        <a:close/>
                        <a:moveTo>
                          <a:pt x="7" y="77"/>
                        </a:moveTo>
                        <a:lnTo>
                          <a:pt x="6" y="77"/>
                        </a:lnTo>
                        <a:lnTo>
                          <a:pt x="4" y="77"/>
                        </a:lnTo>
                        <a:lnTo>
                          <a:pt x="3" y="78"/>
                        </a:lnTo>
                        <a:lnTo>
                          <a:pt x="0" y="78"/>
                        </a:lnTo>
                        <a:lnTo>
                          <a:pt x="0" y="1"/>
                        </a:lnTo>
                        <a:lnTo>
                          <a:pt x="3" y="0"/>
                        </a:lnTo>
                        <a:lnTo>
                          <a:pt x="4" y="0"/>
                        </a:lnTo>
                        <a:lnTo>
                          <a:pt x="6" y="0"/>
                        </a:lnTo>
                        <a:lnTo>
                          <a:pt x="7" y="0"/>
                        </a:lnTo>
                        <a:lnTo>
                          <a:pt x="7" y="77"/>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7" name="Freeform 996">
                    <a:extLst>
                      <a:ext uri="{FF2B5EF4-FFF2-40B4-BE49-F238E27FC236}">
                        <a16:creationId xmlns:a16="http://schemas.microsoft.com/office/drawing/2014/main" id="{BCB1EC96-E69D-43A6-8468-BDE91887B817}"/>
                      </a:ext>
                    </a:extLst>
                  </p:cNvPr>
                  <p:cNvSpPr>
                    <a:spLocks noEditPoints="1"/>
                  </p:cNvSpPr>
                  <p:nvPr/>
                </p:nvSpPr>
                <p:spPr bwMode="auto">
                  <a:xfrm>
                    <a:off x="3759" y="310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4" y="336"/>
                        </a:lnTo>
                        <a:lnTo>
                          <a:pt x="3" y="336"/>
                        </a:lnTo>
                        <a:lnTo>
                          <a:pt x="0" y="336"/>
                        </a:lnTo>
                        <a:lnTo>
                          <a:pt x="0" y="258"/>
                        </a:lnTo>
                        <a:lnTo>
                          <a:pt x="3" y="258"/>
                        </a:lnTo>
                        <a:lnTo>
                          <a:pt x="4" y="258"/>
                        </a:lnTo>
                        <a:lnTo>
                          <a:pt x="6" y="259"/>
                        </a:lnTo>
                        <a:lnTo>
                          <a:pt x="7" y="259"/>
                        </a:lnTo>
                        <a:lnTo>
                          <a:pt x="7" y="336"/>
                        </a:lnTo>
                        <a:close/>
                        <a:moveTo>
                          <a:pt x="7" y="77"/>
                        </a:moveTo>
                        <a:lnTo>
                          <a:pt x="6" y="77"/>
                        </a:lnTo>
                        <a:lnTo>
                          <a:pt x="4" y="77"/>
                        </a:lnTo>
                        <a:lnTo>
                          <a:pt x="3" y="78"/>
                        </a:lnTo>
                        <a:lnTo>
                          <a:pt x="0" y="78"/>
                        </a:lnTo>
                        <a:lnTo>
                          <a:pt x="0" y="0"/>
                        </a:lnTo>
                        <a:lnTo>
                          <a:pt x="3" y="0"/>
                        </a:lnTo>
                        <a:lnTo>
                          <a:pt x="4" y="0"/>
                        </a:lnTo>
                        <a:lnTo>
                          <a:pt x="6" y="0"/>
                        </a:lnTo>
                        <a:lnTo>
                          <a:pt x="7" y="0"/>
                        </a:lnTo>
                        <a:lnTo>
                          <a:pt x="7" y="7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8" name="Freeform 997">
                    <a:extLst>
                      <a:ext uri="{FF2B5EF4-FFF2-40B4-BE49-F238E27FC236}">
                        <a16:creationId xmlns:a16="http://schemas.microsoft.com/office/drawing/2014/main" id="{1BC99A04-F56E-41C7-A0D2-C6795CC6FD3D}"/>
                      </a:ext>
                    </a:extLst>
                  </p:cNvPr>
                  <p:cNvSpPr>
                    <a:spLocks noEditPoints="1"/>
                  </p:cNvSpPr>
                  <p:nvPr/>
                </p:nvSpPr>
                <p:spPr bwMode="auto">
                  <a:xfrm>
                    <a:off x="3756" y="3106"/>
                    <a:ext cx="3" cy="168"/>
                  </a:xfrm>
                  <a:custGeom>
                    <a:avLst/>
                    <a:gdLst>
                      <a:gd name="T0" fmla="*/ 1 w 6"/>
                      <a:gd name="T1" fmla="*/ 6 h 336"/>
                      <a:gd name="T2" fmla="*/ 1 w 6"/>
                      <a:gd name="T3" fmla="*/ 6 h 336"/>
                      <a:gd name="T4" fmla="*/ 1 w 6"/>
                      <a:gd name="T5" fmla="*/ 6 h 336"/>
                      <a:gd name="T6" fmla="*/ 1 w 6"/>
                      <a:gd name="T7" fmla="*/ 6 h 336"/>
                      <a:gd name="T8" fmla="*/ 0 w 6"/>
                      <a:gd name="T9" fmla="*/ 6 h 336"/>
                      <a:gd name="T10" fmla="*/ 0 w 6"/>
                      <a:gd name="T11" fmla="*/ 4 h 336"/>
                      <a:gd name="T12" fmla="*/ 1 w 6"/>
                      <a:gd name="T13" fmla="*/ 5 h 336"/>
                      <a:gd name="T14" fmla="*/ 1 w 6"/>
                      <a:gd name="T15" fmla="*/ 5 h 336"/>
                      <a:gd name="T16" fmla="*/ 1 w 6"/>
                      <a:gd name="T17" fmla="*/ 5 h 336"/>
                      <a:gd name="T18" fmla="*/ 1 w 6"/>
                      <a:gd name="T19" fmla="*/ 5 h 336"/>
                      <a:gd name="T20" fmla="*/ 1 w 6"/>
                      <a:gd name="T21" fmla="*/ 6 h 336"/>
                      <a:gd name="T22" fmla="*/ 1 w 6"/>
                      <a:gd name="T23" fmla="*/ 2 h 336"/>
                      <a:gd name="T24" fmla="*/ 1 w 6"/>
                      <a:gd name="T25" fmla="*/ 2 h 336"/>
                      <a:gd name="T26" fmla="*/ 1 w 6"/>
                      <a:gd name="T27" fmla="*/ 2 h 336"/>
                      <a:gd name="T28" fmla="*/ 1 w 6"/>
                      <a:gd name="T29" fmla="*/ 2 h 336"/>
                      <a:gd name="T30" fmla="*/ 0 w 6"/>
                      <a:gd name="T31" fmla="*/ 2 h 336"/>
                      <a:gd name="T32" fmla="*/ 0 w 6"/>
                      <a:gd name="T33" fmla="*/ 1 h 336"/>
                      <a:gd name="T34" fmla="*/ 1 w 6"/>
                      <a:gd name="T35" fmla="*/ 1 h 336"/>
                      <a:gd name="T36" fmla="*/ 1 w 6"/>
                      <a:gd name="T37" fmla="*/ 0 h 336"/>
                      <a:gd name="T38" fmla="*/ 1 w 6"/>
                      <a:gd name="T39" fmla="*/ 0 h 336"/>
                      <a:gd name="T40" fmla="*/ 1 w 6"/>
                      <a:gd name="T41" fmla="*/ 0 h 336"/>
                      <a:gd name="T42" fmla="*/ 1 w 6"/>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36">
                        <a:moveTo>
                          <a:pt x="6" y="336"/>
                        </a:moveTo>
                        <a:lnTo>
                          <a:pt x="5" y="336"/>
                        </a:lnTo>
                        <a:lnTo>
                          <a:pt x="3" y="335"/>
                        </a:lnTo>
                        <a:lnTo>
                          <a:pt x="2" y="335"/>
                        </a:lnTo>
                        <a:lnTo>
                          <a:pt x="0" y="335"/>
                        </a:lnTo>
                        <a:lnTo>
                          <a:pt x="0" y="256"/>
                        </a:lnTo>
                        <a:lnTo>
                          <a:pt x="2" y="257"/>
                        </a:lnTo>
                        <a:lnTo>
                          <a:pt x="3" y="257"/>
                        </a:lnTo>
                        <a:lnTo>
                          <a:pt x="5" y="257"/>
                        </a:lnTo>
                        <a:lnTo>
                          <a:pt x="6" y="258"/>
                        </a:lnTo>
                        <a:lnTo>
                          <a:pt x="6" y="336"/>
                        </a:lnTo>
                        <a:close/>
                        <a:moveTo>
                          <a:pt x="6" y="78"/>
                        </a:moveTo>
                        <a:lnTo>
                          <a:pt x="5" y="79"/>
                        </a:lnTo>
                        <a:lnTo>
                          <a:pt x="3" y="79"/>
                        </a:lnTo>
                        <a:lnTo>
                          <a:pt x="2" y="79"/>
                        </a:lnTo>
                        <a:lnTo>
                          <a:pt x="0" y="81"/>
                        </a:lnTo>
                        <a:lnTo>
                          <a:pt x="0" y="1"/>
                        </a:lnTo>
                        <a:lnTo>
                          <a:pt x="2" y="1"/>
                        </a:lnTo>
                        <a:lnTo>
                          <a:pt x="3" y="0"/>
                        </a:lnTo>
                        <a:lnTo>
                          <a:pt x="5" y="0"/>
                        </a:lnTo>
                        <a:lnTo>
                          <a:pt x="6" y="0"/>
                        </a:lnTo>
                        <a:lnTo>
                          <a:pt x="6" y="78"/>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9" name="Freeform 998">
                    <a:extLst>
                      <a:ext uri="{FF2B5EF4-FFF2-40B4-BE49-F238E27FC236}">
                        <a16:creationId xmlns:a16="http://schemas.microsoft.com/office/drawing/2014/main" id="{8E6E7D87-D575-4A44-A068-4138022A723A}"/>
                      </a:ext>
                    </a:extLst>
                  </p:cNvPr>
                  <p:cNvSpPr>
                    <a:spLocks noEditPoints="1"/>
                  </p:cNvSpPr>
                  <p:nvPr/>
                </p:nvSpPr>
                <p:spPr bwMode="auto">
                  <a:xfrm>
                    <a:off x="3752" y="310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1 h 334"/>
                      <a:gd name="T34" fmla="*/ 1 w 7"/>
                      <a:gd name="T35" fmla="*/ 1 h 334"/>
                      <a:gd name="T36" fmla="*/ 1 w 7"/>
                      <a:gd name="T37" fmla="*/ 0 h 334"/>
                      <a:gd name="T38" fmla="*/ 1 w 7"/>
                      <a:gd name="T39" fmla="*/ 0 h 334"/>
                      <a:gd name="T40" fmla="*/ 1 w 7"/>
                      <a:gd name="T41" fmla="*/ 0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4"/>
                        </a:moveTo>
                        <a:lnTo>
                          <a:pt x="5" y="334"/>
                        </a:lnTo>
                        <a:lnTo>
                          <a:pt x="3" y="333"/>
                        </a:lnTo>
                        <a:lnTo>
                          <a:pt x="2" y="333"/>
                        </a:lnTo>
                        <a:lnTo>
                          <a:pt x="0" y="333"/>
                        </a:lnTo>
                        <a:lnTo>
                          <a:pt x="0" y="252"/>
                        </a:lnTo>
                        <a:lnTo>
                          <a:pt x="2" y="254"/>
                        </a:lnTo>
                        <a:lnTo>
                          <a:pt x="3" y="254"/>
                        </a:lnTo>
                        <a:lnTo>
                          <a:pt x="5" y="255"/>
                        </a:lnTo>
                        <a:lnTo>
                          <a:pt x="7" y="255"/>
                        </a:lnTo>
                        <a:lnTo>
                          <a:pt x="7" y="334"/>
                        </a:lnTo>
                        <a:close/>
                        <a:moveTo>
                          <a:pt x="7" y="80"/>
                        </a:moveTo>
                        <a:lnTo>
                          <a:pt x="5" y="80"/>
                        </a:lnTo>
                        <a:lnTo>
                          <a:pt x="3" y="81"/>
                        </a:lnTo>
                        <a:lnTo>
                          <a:pt x="2" y="81"/>
                        </a:lnTo>
                        <a:lnTo>
                          <a:pt x="0" y="82"/>
                        </a:lnTo>
                        <a:lnTo>
                          <a:pt x="0" y="1"/>
                        </a:lnTo>
                        <a:lnTo>
                          <a:pt x="2" y="1"/>
                        </a:lnTo>
                        <a:lnTo>
                          <a:pt x="3" y="0"/>
                        </a:lnTo>
                        <a:lnTo>
                          <a:pt x="5" y="0"/>
                        </a:lnTo>
                        <a:lnTo>
                          <a:pt x="7" y="0"/>
                        </a:lnTo>
                        <a:lnTo>
                          <a:pt x="7" y="8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0" name="Freeform 999">
                    <a:extLst>
                      <a:ext uri="{FF2B5EF4-FFF2-40B4-BE49-F238E27FC236}">
                        <a16:creationId xmlns:a16="http://schemas.microsoft.com/office/drawing/2014/main" id="{B6947C32-6E9F-483A-B5E7-61C03CC0A8DE}"/>
                      </a:ext>
                    </a:extLst>
                  </p:cNvPr>
                  <p:cNvSpPr>
                    <a:spLocks noEditPoints="1"/>
                  </p:cNvSpPr>
                  <p:nvPr/>
                </p:nvSpPr>
                <p:spPr bwMode="auto">
                  <a:xfrm>
                    <a:off x="3749" y="310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1 h 332"/>
                      <a:gd name="T34" fmla="*/ 0 w 7"/>
                      <a:gd name="T35" fmla="*/ 1 h 332"/>
                      <a:gd name="T36" fmla="*/ 0 w 7"/>
                      <a:gd name="T37" fmla="*/ 1 h 332"/>
                      <a:gd name="T38" fmla="*/ 0 w 7"/>
                      <a:gd name="T39" fmla="*/ 1 h 332"/>
                      <a:gd name="T40" fmla="*/ 0 w 7"/>
                      <a:gd name="T41" fmla="*/ 0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2"/>
                        </a:moveTo>
                        <a:lnTo>
                          <a:pt x="5" y="331"/>
                        </a:lnTo>
                        <a:lnTo>
                          <a:pt x="3" y="331"/>
                        </a:lnTo>
                        <a:lnTo>
                          <a:pt x="2" y="331"/>
                        </a:lnTo>
                        <a:lnTo>
                          <a:pt x="0" y="330"/>
                        </a:lnTo>
                        <a:lnTo>
                          <a:pt x="0" y="248"/>
                        </a:lnTo>
                        <a:lnTo>
                          <a:pt x="2" y="249"/>
                        </a:lnTo>
                        <a:lnTo>
                          <a:pt x="3" y="249"/>
                        </a:lnTo>
                        <a:lnTo>
                          <a:pt x="5" y="250"/>
                        </a:lnTo>
                        <a:lnTo>
                          <a:pt x="7" y="251"/>
                        </a:lnTo>
                        <a:lnTo>
                          <a:pt x="7" y="332"/>
                        </a:lnTo>
                        <a:close/>
                        <a:moveTo>
                          <a:pt x="7" y="81"/>
                        </a:moveTo>
                        <a:lnTo>
                          <a:pt x="5" y="82"/>
                        </a:lnTo>
                        <a:lnTo>
                          <a:pt x="3" y="82"/>
                        </a:lnTo>
                        <a:lnTo>
                          <a:pt x="2" y="83"/>
                        </a:lnTo>
                        <a:lnTo>
                          <a:pt x="0" y="84"/>
                        </a:lnTo>
                        <a:lnTo>
                          <a:pt x="0" y="3"/>
                        </a:lnTo>
                        <a:lnTo>
                          <a:pt x="2" y="1"/>
                        </a:lnTo>
                        <a:lnTo>
                          <a:pt x="3" y="1"/>
                        </a:lnTo>
                        <a:lnTo>
                          <a:pt x="5" y="1"/>
                        </a:lnTo>
                        <a:lnTo>
                          <a:pt x="7" y="0"/>
                        </a:lnTo>
                        <a:lnTo>
                          <a:pt x="7" y="81"/>
                        </a:lnTo>
                        <a:close/>
                      </a:path>
                    </a:pathLst>
                  </a:custGeom>
                  <a:solidFill>
                    <a:srgbClr val="E9E9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1" name="Freeform 1000">
                    <a:extLst>
                      <a:ext uri="{FF2B5EF4-FFF2-40B4-BE49-F238E27FC236}">
                        <a16:creationId xmlns:a16="http://schemas.microsoft.com/office/drawing/2014/main" id="{42B1AC80-6798-4126-84CB-97B915F0C702}"/>
                      </a:ext>
                    </a:extLst>
                  </p:cNvPr>
                  <p:cNvSpPr>
                    <a:spLocks noEditPoints="1"/>
                  </p:cNvSpPr>
                  <p:nvPr/>
                </p:nvSpPr>
                <p:spPr bwMode="auto">
                  <a:xfrm>
                    <a:off x="3745" y="3108"/>
                    <a:ext cx="4" cy="164"/>
                  </a:xfrm>
                  <a:custGeom>
                    <a:avLst/>
                    <a:gdLst>
                      <a:gd name="T0" fmla="*/ 1 w 7"/>
                      <a:gd name="T1" fmla="*/ 6 h 327"/>
                      <a:gd name="T2" fmla="*/ 1 w 7"/>
                      <a:gd name="T3" fmla="*/ 6 h 327"/>
                      <a:gd name="T4" fmla="*/ 1 w 7"/>
                      <a:gd name="T5" fmla="*/ 6 h 327"/>
                      <a:gd name="T6" fmla="*/ 1 w 7"/>
                      <a:gd name="T7" fmla="*/ 6 h 327"/>
                      <a:gd name="T8" fmla="*/ 0 w 7"/>
                      <a:gd name="T9" fmla="*/ 6 h 327"/>
                      <a:gd name="T10" fmla="*/ 0 w 7"/>
                      <a:gd name="T11" fmla="*/ 4 h 327"/>
                      <a:gd name="T12" fmla="*/ 1 w 7"/>
                      <a:gd name="T13" fmla="*/ 4 h 327"/>
                      <a:gd name="T14" fmla="*/ 1 w 7"/>
                      <a:gd name="T15" fmla="*/ 4 h 327"/>
                      <a:gd name="T16" fmla="*/ 1 w 7"/>
                      <a:gd name="T17" fmla="*/ 4 h 327"/>
                      <a:gd name="T18" fmla="*/ 1 w 7"/>
                      <a:gd name="T19" fmla="*/ 4 h 327"/>
                      <a:gd name="T20" fmla="*/ 1 w 7"/>
                      <a:gd name="T21" fmla="*/ 6 h 327"/>
                      <a:gd name="T22" fmla="*/ 1 w 7"/>
                      <a:gd name="T23" fmla="*/ 2 h 327"/>
                      <a:gd name="T24" fmla="*/ 1 w 7"/>
                      <a:gd name="T25" fmla="*/ 2 h 327"/>
                      <a:gd name="T26" fmla="*/ 1 w 7"/>
                      <a:gd name="T27" fmla="*/ 2 h 327"/>
                      <a:gd name="T28" fmla="*/ 1 w 7"/>
                      <a:gd name="T29" fmla="*/ 2 h 327"/>
                      <a:gd name="T30" fmla="*/ 0 w 7"/>
                      <a:gd name="T31" fmla="*/ 2 h 327"/>
                      <a:gd name="T32" fmla="*/ 0 w 7"/>
                      <a:gd name="T33" fmla="*/ 1 h 327"/>
                      <a:gd name="T34" fmla="*/ 1 w 7"/>
                      <a:gd name="T35" fmla="*/ 1 h 327"/>
                      <a:gd name="T36" fmla="*/ 1 w 7"/>
                      <a:gd name="T37" fmla="*/ 0 h 327"/>
                      <a:gd name="T38" fmla="*/ 1 w 7"/>
                      <a:gd name="T39" fmla="*/ 0 h 327"/>
                      <a:gd name="T40" fmla="*/ 1 w 7"/>
                      <a:gd name="T41" fmla="*/ 0 h 327"/>
                      <a:gd name="T42" fmla="*/ 1 w 7"/>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7">
                        <a:moveTo>
                          <a:pt x="7" y="327"/>
                        </a:moveTo>
                        <a:lnTo>
                          <a:pt x="6" y="327"/>
                        </a:lnTo>
                        <a:lnTo>
                          <a:pt x="3" y="326"/>
                        </a:lnTo>
                        <a:lnTo>
                          <a:pt x="2" y="326"/>
                        </a:lnTo>
                        <a:lnTo>
                          <a:pt x="0" y="326"/>
                        </a:lnTo>
                        <a:lnTo>
                          <a:pt x="0" y="241"/>
                        </a:lnTo>
                        <a:lnTo>
                          <a:pt x="2" y="243"/>
                        </a:lnTo>
                        <a:lnTo>
                          <a:pt x="3" y="243"/>
                        </a:lnTo>
                        <a:lnTo>
                          <a:pt x="6" y="244"/>
                        </a:lnTo>
                        <a:lnTo>
                          <a:pt x="7" y="245"/>
                        </a:lnTo>
                        <a:lnTo>
                          <a:pt x="7" y="327"/>
                        </a:lnTo>
                        <a:close/>
                        <a:moveTo>
                          <a:pt x="7" y="81"/>
                        </a:moveTo>
                        <a:lnTo>
                          <a:pt x="6" y="82"/>
                        </a:lnTo>
                        <a:lnTo>
                          <a:pt x="3" y="82"/>
                        </a:lnTo>
                        <a:lnTo>
                          <a:pt x="2" y="84"/>
                        </a:lnTo>
                        <a:lnTo>
                          <a:pt x="0" y="85"/>
                        </a:lnTo>
                        <a:lnTo>
                          <a:pt x="0" y="1"/>
                        </a:lnTo>
                        <a:lnTo>
                          <a:pt x="2" y="1"/>
                        </a:lnTo>
                        <a:lnTo>
                          <a:pt x="3" y="0"/>
                        </a:lnTo>
                        <a:lnTo>
                          <a:pt x="6" y="0"/>
                        </a:lnTo>
                        <a:lnTo>
                          <a:pt x="7" y="0"/>
                        </a:lnTo>
                        <a:lnTo>
                          <a:pt x="7" y="81"/>
                        </a:lnTo>
                        <a:close/>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2" name="Freeform 1001">
                    <a:extLst>
                      <a:ext uri="{FF2B5EF4-FFF2-40B4-BE49-F238E27FC236}">
                        <a16:creationId xmlns:a16="http://schemas.microsoft.com/office/drawing/2014/main" id="{AA5611CD-EFB9-4448-8C56-D90FE5D37B71}"/>
                      </a:ext>
                    </a:extLst>
                  </p:cNvPr>
                  <p:cNvSpPr>
                    <a:spLocks noEditPoints="1"/>
                  </p:cNvSpPr>
                  <p:nvPr/>
                </p:nvSpPr>
                <p:spPr bwMode="auto">
                  <a:xfrm>
                    <a:off x="3742" y="310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5"/>
                        </a:moveTo>
                        <a:lnTo>
                          <a:pt x="6" y="323"/>
                        </a:lnTo>
                        <a:lnTo>
                          <a:pt x="3" y="323"/>
                        </a:lnTo>
                        <a:lnTo>
                          <a:pt x="2" y="322"/>
                        </a:lnTo>
                        <a:lnTo>
                          <a:pt x="0" y="322"/>
                        </a:lnTo>
                        <a:lnTo>
                          <a:pt x="0" y="236"/>
                        </a:lnTo>
                        <a:lnTo>
                          <a:pt x="2" y="237"/>
                        </a:lnTo>
                        <a:lnTo>
                          <a:pt x="3" y="238"/>
                        </a:lnTo>
                        <a:lnTo>
                          <a:pt x="6" y="239"/>
                        </a:lnTo>
                        <a:lnTo>
                          <a:pt x="7" y="240"/>
                        </a:lnTo>
                        <a:lnTo>
                          <a:pt x="7" y="325"/>
                        </a:lnTo>
                        <a:close/>
                        <a:moveTo>
                          <a:pt x="7" y="84"/>
                        </a:moveTo>
                        <a:lnTo>
                          <a:pt x="6" y="85"/>
                        </a:lnTo>
                        <a:lnTo>
                          <a:pt x="3" y="86"/>
                        </a:lnTo>
                        <a:lnTo>
                          <a:pt x="2" y="87"/>
                        </a:lnTo>
                        <a:lnTo>
                          <a:pt x="0" y="88"/>
                        </a:lnTo>
                        <a:lnTo>
                          <a:pt x="0" y="2"/>
                        </a:lnTo>
                        <a:lnTo>
                          <a:pt x="2" y="2"/>
                        </a:lnTo>
                        <a:lnTo>
                          <a:pt x="3" y="1"/>
                        </a:lnTo>
                        <a:lnTo>
                          <a:pt x="6" y="1"/>
                        </a:lnTo>
                        <a:lnTo>
                          <a:pt x="7" y="0"/>
                        </a:lnTo>
                        <a:lnTo>
                          <a:pt x="7" y="84"/>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3" name="Freeform 1002">
                    <a:extLst>
                      <a:ext uri="{FF2B5EF4-FFF2-40B4-BE49-F238E27FC236}">
                        <a16:creationId xmlns:a16="http://schemas.microsoft.com/office/drawing/2014/main" id="{DC39809B-F77B-4053-8BCF-E1497D8A796A}"/>
                      </a:ext>
                    </a:extLst>
                  </p:cNvPr>
                  <p:cNvSpPr>
                    <a:spLocks noEditPoints="1"/>
                  </p:cNvSpPr>
                  <p:nvPr/>
                </p:nvSpPr>
                <p:spPr bwMode="auto">
                  <a:xfrm>
                    <a:off x="3738" y="311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1 h 320"/>
                      <a:gd name="T34" fmla="*/ 1 w 7"/>
                      <a:gd name="T35" fmla="*/ 1 h 320"/>
                      <a:gd name="T36" fmla="*/ 1 w 7"/>
                      <a:gd name="T37" fmla="*/ 1 h 320"/>
                      <a:gd name="T38" fmla="*/ 1 w 7"/>
                      <a:gd name="T39" fmla="*/ 1 h 320"/>
                      <a:gd name="T40" fmla="*/ 1 w 7"/>
                      <a:gd name="T41" fmla="*/ 0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20"/>
                        </a:moveTo>
                        <a:lnTo>
                          <a:pt x="6" y="319"/>
                        </a:lnTo>
                        <a:lnTo>
                          <a:pt x="3" y="319"/>
                        </a:lnTo>
                        <a:lnTo>
                          <a:pt x="2" y="318"/>
                        </a:lnTo>
                        <a:lnTo>
                          <a:pt x="0" y="318"/>
                        </a:lnTo>
                        <a:lnTo>
                          <a:pt x="0" y="228"/>
                        </a:lnTo>
                        <a:lnTo>
                          <a:pt x="2" y="229"/>
                        </a:lnTo>
                        <a:lnTo>
                          <a:pt x="3" y="232"/>
                        </a:lnTo>
                        <a:lnTo>
                          <a:pt x="6" y="233"/>
                        </a:lnTo>
                        <a:lnTo>
                          <a:pt x="7" y="234"/>
                        </a:lnTo>
                        <a:lnTo>
                          <a:pt x="7" y="320"/>
                        </a:lnTo>
                        <a:close/>
                        <a:moveTo>
                          <a:pt x="7" y="86"/>
                        </a:moveTo>
                        <a:lnTo>
                          <a:pt x="6" y="88"/>
                        </a:lnTo>
                        <a:lnTo>
                          <a:pt x="3" y="89"/>
                        </a:lnTo>
                        <a:lnTo>
                          <a:pt x="2" y="91"/>
                        </a:lnTo>
                        <a:lnTo>
                          <a:pt x="0" y="92"/>
                        </a:lnTo>
                        <a:lnTo>
                          <a:pt x="0" y="2"/>
                        </a:lnTo>
                        <a:lnTo>
                          <a:pt x="2" y="2"/>
                        </a:lnTo>
                        <a:lnTo>
                          <a:pt x="3" y="1"/>
                        </a:lnTo>
                        <a:lnTo>
                          <a:pt x="6" y="1"/>
                        </a:lnTo>
                        <a:lnTo>
                          <a:pt x="7" y="0"/>
                        </a:lnTo>
                        <a:lnTo>
                          <a:pt x="7" y="86"/>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4" name="Freeform 1003">
                    <a:extLst>
                      <a:ext uri="{FF2B5EF4-FFF2-40B4-BE49-F238E27FC236}">
                        <a16:creationId xmlns:a16="http://schemas.microsoft.com/office/drawing/2014/main" id="{5A8CEC25-0AB7-41E2-93DF-FF394466A127}"/>
                      </a:ext>
                    </a:extLst>
                  </p:cNvPr>
                  <p:cNvSpPr>
                    <a:spLocks/>
                  </p:cNvSpPr>
                  <p:nvPr/>
                </p:nvSpPr>
                <p:spPr bwMode="auto">
                  <a:xfrm>
                    <a:off x="3685" y="3111"/>
                    <a:ext cx="53" cy="158"/>
                  </a:xfrm>
                  <a:custGeom>
                    <a:avLst/>
                    <a:gdLst>
                      <a:gd name="T0" fmla="*/ 1 w 107"/>
                      <a:gd name="T1" fmla="*/ 5 h 316"/>
                      <a:gd name="T2" fmla="*/ 1 w 107"/>
                      <a:gd name="T3" fmla="*/ 5 h 316"/>
                      <a:gd name="T4" fmla="*/ 1 w 107"/>
                      <a:gd name="T5" fmla="*/ 5 h 316"/>
                      <a:gd name="T6" fmla="*/ 0 w 107"/>
                      <a:gd name="T7" fmla="*/ 5 h 316"/>
                      <a:gd name="T8" fmla="*/ 0 w 107"/>
                      <a:gd name="T9" fmla="*/ 4 h 316"/>
                      <a:gd name="T10" fmla="*/ 0 w 107"/>
                      <a:gd name="T11" fmla="*/ 4 h 316"/>
                      <a:gd name="T12" fmla="*/ 0 w 107"/>
                      <a:gd name="T13" fmla="*/ 4 h 316"/>
                      <a:gd name="T14" fmla="*/ 0 w 107"/>
                      <a:gd name="T15" fmla="*/ 3 h 316"/>
                      <a:gd name="T16" fmla="*/ 0 w 107"/>
                      <a:gd name="T17" fmla="*/ 3 h 316"/>
                      <a:gd name="T18" fmla="*/ 0 w 107"/>
                      <a:gd name="T19" fmla="*/ 3 h 316"/>
                      <a:gd name="T20" fmla="*/ 0 w 107"/>
                      <a:gd name="T21" fmla="*/ 2 h 316"/>
                      <a:gd name="T22" fmla="*/ 0 w 107"/>
                      <a:gd name="T23" fmla="*/ 2 h 316"/>
                      <a:gd name="T24" fmla="*/ 0 w 107"/>
                      <a:gd name="T25" fmla="*/ 1 h 316"/>
                      <a:gd name="T26" fmla="*/ 0 w 107"/>
                      <a:gd name="T27" fmla="*/ 1 h 316"/>
                      <a:gd name="T28" fmla="*/ 1 w 107"/>
                      <a:gd name="T29" fmla="*/ 1 h 316"/>
                      <a:gd name="T30" fmla="*/ 1 w 107"/>
                      <a:gd name="T31" fmla="*/ 1 h 316"/>
                      <a:gd name="T32" fmla="*/ 1 w 107"/>
                      <a:gd name="T33" fmla="*/ 0 h 316"/>
                      <a:gd name="T34" fmla="*/ 1 w 107"/>
                      <a:gd name="T35" fmla="*/ 2 h 316"/>
                      <a:gd name="T36" fmla="*/ 1 w 107"/>
                      <a:gd name="T37" fmla="*/ 2 h 316"/>
                      <a:gd name="T38" fmla="*/ 1 w 107"/>
                      <a:gd name="T39" fmla="*/ 2 h 316"/>
                      <a:gd name="T40" fmla="*/ 1 w 107"/>
                      <a:gd name="T41" fmla="*/ 3 h 316"/>
                      <a:gd name="T42" fmla="*/ 1 w 107"/>
                      <a:gd name="T43" fmla="*/ 3 h 316"/>
                      <a:gd name="T44" fmla="*/ 1 w 107"/>
                      <a:gd name="T45" fmla="*/ 3 h 316"/>
                      <a:gd name="T46" fmla="*/ 1 w 107"/>
                      <a:gd name="T47" fmla="*/ 4 h 316"/>
                      <a:gd name="T48" fmla="*/ 1 w 107"/>
                      <a:gd name="T49" fmla="*/ 4 h 316"/>
                      <a:gd name="T50" fmla="*/ 1 w 107"/>
                      <a:gd name="T51" fmla="*/ 4 h 316"/>
                      <a:gd name="T52" fmla="*/ 1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107" y="316"/>
                        </a:moveTo>
                        <a:lnTo>
                          <a:pt x="85" y="304"/>
                        </a:lnTo>
                        <a:lnTo>
                          <a:pt x="64" y="291"/>
                        </a:lnTo>
                        <a:lnTo>
                          <a:pt x="46" y="273"/>
                        </a:lnTo>
                        <a:lnTo>
                          <a:pt x="30" y="254"/>
                        </a:lnTo>
                        <a:lnTo>
                          <a:pt x="17" y="233"/>
                        </a:lnTo>
                        <a:lnTo>
                          <a:pt x="8" y="209"/>
                        </a:lnTo>
                        <a:lnTo>
                          <a:pt x="2" y="185"/>
                        </a:lnTo>
                        <a:lnTo>
                          <a:pt x="0" y="158"/>
                        </a:lnTo>
                        <a:lnTo>
                          <a:pt x="2" y="132"/>
                        </a:lnTo>
                        <a:lnTo>
                          <a:pt x="8" y="107"/>
                        </a:lnTo>
                        <a:lnTo>
                          <a:pt x="17" y="83"/>
                        </a:lnTo>
                        <a:lnTo>
                          <a:pt x="30" y="61"/>
                        </a:lnTo>
                        <a:lnTo>
                          <a:pt x="46" y="43"/>
                        </a:lnTo>
                        <a:lnTo>
                          <a:pt x="64" y="26"/>
                        </a:lnTo>
                        <a:lnTo>
                          <a:pt x="85" y="12"/>
                        </a:lnTo>
                        <a:lnTo>
                          <a:pt x="107" y="0"/>
                        </a:lnTo>
                        <a:lnTo>
                          <a:pt x="107" y="90"/>
                        </a:lnTo>
                        <a:lnTo>
                          <a:pt x="94" y="104"/>
                        </a:lnTo>
                        <a:lnTo>
                          <a:pt x="85" y="120"/>
                        </a:lnTo>
                        <a:lnTo>
                          <a:pt x="79" y="139"/>
                        </a:lnTo>
                        <a:lnTo>
                          <a:pt x="77" y="158"/>
                        </a:lnTo>
                        <a:lnTo>
                          <a:pt x="79" y="178"/>
                        </a:lnTo>
                        <a:lnTo>
                          <a:pt x="85" y="195"/>
                        </a:lnTo>
                        <a:lnTo>
                          <a:pt x="94" y="212"/>
                        </a:lnTo>
                        <a:lnTo>
                          <a:pt x="107" y="226"/>
                        </a:lnTo>
                        <a:lnTo>
                          <a:pt x="107" y="3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5" name="Freeform 1004">
                    <a:extLst>
                      <a:ext uri="{FF2B5EF4-FFF2-40B4-BE49-F238E27FC236}">
                        <a16:creationId xmlns:a16="http://schemas.microsoft.com/office/drawing/2014/main" id="{E29409F6-B2B0-402D-94E9-36F2C7C59AF9}"/>
                      </a:ext>
                    </a:extLst>
                  </p:cNvPr>
                  <p:cNvSpPr>
                    <a:spLocks/>
                  </p:cNvSpPr>
                  <p:nvPr/>
                </p:nvSpPr>
                <p:spPr bwMode="auto">
                  <a:xfrm>
                    <a:off x="3770" y="3140"/>
                    <a:ext cx="50" cy="50"/>
                  </a:xfrm>
                  <a:custGeom>
                    <a:avLst/>
                    <a:gdLst>
                      <a:gd name="T0" fmla="*/ 2 w 100"/>
                      <a:gd name="T1" fmla="*/ 2 h 100"/>
                      <a:gd name="T2" fmla="*/ 2 w 100"/>
                      <a:gd name="T3" fmla="*/ 2 h 100"/>
                      <a:gd name="T4" fmla="*/ 2 w 100"/>
                      <a:gd name="T5" fmla="*/ 2 h 100"/>
                      <a:gd name="T6" fmla="*/ 2 w 100"/>
                      <a:gd name="T7" fmla="*/ 1 h 100"/>
                      <a:gd name="T8" fmla="*/ 2 w 100"/>
                      <a:gd name="T9" fmla="*/ 1 h 100"/>
                      <a:gd name="T10" fmla="*/ 2 w 100"/>
                      <a:gd name="T11" fmla="*/ 1 h 100"/>
                      <a:gd name="T12" fmla="*/ 1 w 100"/>
                      <a:gd name="T13" fmla="*/ 1 h 100"/>
                      <a:gd name="T14" fmla="*/ 1 w 100"/>
                      <a:gd name="T15" fmla="*/ 1 h 100"/>
                      <a:gd name="T16" fmla="*/ 1 w 100"/>
                      <a:gd name="T17" fmla="*/ 1 h 100"/>
                      <a:gd name="T18" fmla="*/ 0 w 100"/>
                      <a:gd name="T19" fmla="*/ 0 h 100"/>
                      <a:gd name="T20" fmla="*/ 0 w 100"/>
                      <a:gd name="T21" fmla="*/ 1 h 100"/>
                      <a:gd name="T22" fmla="*/ 1 w 100"/>
                      <a:gd name="T23" fmla="*/ 1 h 100"/>
                      <a:gd name="T24" fmla="*/ 1 w 100"/>
                      <a:gd name="T25" fmla="*/ 1 h 100"/>
                      <a:gd name="T26" fmla="*/ 1 w 100"/>
                      <a:gd name="T27" fmla="*/ 1 h 100"/>
                      <a:gd name="T28" fmla="*/ 1 w 100"/>
                      <a:gd name="T29" fmla="*/ 1 h 100"/>
                      <a:gd name="T30" fmla="*/ 2 w 100"/>
                      <a:gd name="T31" fmla="*/ 1 h 100"/>
                      <a:gd name="T32" fmla="*/ 2 w 100"/>
                      <a:gd name="T33" fmla="*/ 2 h 100"/>
                      <a:gd name="T34" fmla="*/ 2 w 100"/>
                      <a:gd name="T35" fmla="*/ 2 h 100"/>
                      <a:gd name="T36" fmla="*/ 2 w 100"/>
                      <a:gd name="T37" fmla="*/ 2 h 100"/>
                      <a:gd name="T38" fmla="*/ 2 w 100"/>
                      <a:gd name="T39" fmla="*/ 2 h 100"/>
                      <a:gd name="T40" fmla="*/ 2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100"/>
                        </a:moveTo>
                        <a:lnTo>
                          <a:pt x="100" y="100"/>
                        </a:lnTo>
                        <a:lnTo>
                          <a:pt x="97" y="81"/>
                        </a:lnTo>
                        <a:lnTo>
                          <a:pt x="92" y="62"/>
                        </a:lnTo>
                        <a:lnTo>
                          <a:pt x="82" y="45"/>
                        </a:lnTo>
                        <a:lnTo>
                          <a:pt x="69" y="29"/>
                        </a:lnTo>
                        <a:lnTo>
                          <a:pt x="54" y="18"/>
                        </a:lnTo>
                        <a:lnTo>
                          <a:pt x="38" y="8"/>
                        </a:lnTo>
                        <a:lnTo>
                          <a:pt x="20" y="3"/>
                        </a:lnTo>
                        <a:lnTo>
                          <a:pt x="0" y="0"/>
                        </a:lnTo>
                        <a:lnTo>
                          <a:pt x="0" y="16"/>
                        </a:lnTo>
                        <a:lnTo>
                          <a:pt x="17" y="17"/>
                        </a:lnTo>
                        <a:lnTo>
                          <a:pt x="34" y="22"/>
                        </a:lnTo>
                        <a:lnTo>
                          <a:pt x="47" y="30"/>
                        </a:lnTo>
                        <a:lnTo>
                          <a:pt x="60" y="40"/>
                        </a:lnTo>
                        <a:lnTo>
                          <a:pt x="70" y="52"/>
                        </a:lnTo>
                        <a:lnTo>
                          <a:pt x="78" y="67"/>
                        </a:lnTo>
                        <a:lnTo>
                          <a:pt x="83" y="83"/>
                        </a:lnTo>
                        <a:lnTo>
                          <a:pt x="84" y="100"/>
                        </a:lnTo>
                        <a:lnTo>
                          <a:pt x="1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6" name="Freeform 1005">
                    <a:extLst>
                      <a:ext uri="{FF2B5EF4-FFF2-40B4-BE49-F238E27FC236}">
                        <a16:creationId xmlns:a16="http://schemas.microsoft.com/office/drawing/2014/main" id="{78DAE104-9A40-43C8-8849-275BFFF12F48}"/>
                      </a:ext>
                    </a:extLst>
                  </p:cNvPr>
                  <p:cNvSpPr>
                    <a:spLocks/>
                  </p:cNvSpPr>
                  <p:nvPr/>
                </p:nvSpPr>
                <p:spPr bwMode="auto">
                  <a:xfrm>
                    <a:off x="3770" y="3190"/>
                    <a:ext cx="50" cy="50"/>
                  </a:xfrm>
                  <a:custGeom>
                    <a:avLst/>
                    <a:gdLst>
                      <a:gd name="T0" fmla="*/ 0 w 100"/>
                      <a:gd name="T1" fmla="*/ 2 h 100"/>
                      <a:gd name="T2" fmla="*/ 0 w 100"/>
                      <a:gd name="T3" fmla="*/ 2 h 100"/>
                      <a:gd name="T4" fmla="*/ 1 w 100"/>
                      <a:gd name="T5" fmla="*/ 2 h 100"/>
                      <a:gd name="T6" fmla="*/ 1 w 100"/>
                      <a:gd name="T7" fmla="*/ 2 h 100"/>
                      <a:gd name="T8" fmla="*/ 1 w 100"/>
                      <a:gd name="T9" fmla="*/ 2 h 100"/>
                      <a:gd name="T10" fmla="*/ 2 w 100"/>
                      <a:gd name="T11" fmla="*/ 2 h 100"/>
                      <a:gd name="T12" fmla="*/ 2 w 100"/>
                      <a:gd name="T13" fmla="*/ 1 h 100"/>
                      <a:gd name="T14" fmla="*/ 2 w 100"/>
                      <a:gd name="T15" fmla="*/ 1 h 100"/>
                      <a:gd name="T16" fmla="*/ 2 w 100"/>
                      <a:gd name="T17" fmla="*/ 1 h 100"/>
                      <a:gd name="T18" fmla="*/ 2 w 100"/>
                      <a:gd name="T19" fmla="*/ 0 h 100"/>
                      <a:gd name="T20" fmla="*/ 2 w 100"/>
                      <a:gd name="T21" fmla="*/ 0 h 100"/>
                      <a:gd name="T22" fmla="*/ 2 w 100"/>
                      <a:gd name="T23" fmla="*/ 1 h 100"/>
                      <a:gd name="T24" fmla="*/ 2 w 100"/>
                      <a:gd name="T25" fmla="*/ 1 h 100"/>
                      <a:gd name="T26" fmla="*/ 2 w 100"/>
                      <a:gd name="T27" fmla="*/ 1 h 100"/>
                      <a:gd name="T28" fmla="*/ 1 w 100"/>
                      <a:gd name="T29" fmla="*/ 1 h 100"/>
                      <a:gd name="T30" fmla="*/ 1 w 100"/>
                      <a:gd name="T31" fmla="*/ 2 h 100"/>
                      <a:gd name="T32" fmla="*/ 1 w 100"/>
                      <a:gd name="T33" fmla="*/ 2 h 100"/>
                      <a:gd name="T34" fmla="*/ 1 w 100"/>
                      <a:gd name="T35" fmla="*/ 2 h 100"/>
                      <a:gd name="T36" fmla="*/ 0 w 100"/>
                      <a:gd name="T37" fmla="*/ 2 h 100"/>
                      <a:gd name="T38" fmla="*/ 0 w 100"/>
                      <a:gd name="T39" fmla="*/ 2 h 100"/>
                      <a:gd name="T40" fmla="*/ 0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100"/>
                        </a:moveTo>
                        <a:lnTo>
                          <a:pt x="0" y="100"/>
                        </a:lnTo>
                        <a:lnTo>
                          <a:pt x="20" y="97"/>
                        </a:lnTo>
                        <a:lnTo>
                          <a:pt x="38" y="92"/>
                        </a:lnTo>
                        <a:lnTo>
                          <a:pt x="55" y="82"/>
                        </a:lnTo>
                        <a:lnTo>
                          <a:pt x="69" y="70"/>
                        </a:lnTo>
                        <a:lnTo>
                          <a:pt x="82" y="57"/>
                        </a:lnTo>
                        <a:lnTo>
                          <a:pt x="92" y="38"/>
                        </a:lnTo>
                        <a:lnTo>
                          <a:pt x="97" y="20"/>
                        </a:lnTo>
                        <a:lnTo>
                          <a:pt x="100" y="0"/>
                        </a:lnTo>
                        <a:lnTo>
                          <a:pt x="84" y="0"/>
                        </a:lnTo>
                        <a:lnTo>
                          <a:pt x="83" y="17"/>
                        </a:lnTo>
                        <a:lnTo>
                          <a:pt x="78" y="34"/>
                        </a:lnTo>
                        <a:lnTo>
                          <a:pt x="70" y="47"/>
                        </a:lnTo>
                        <a:lnTo>
                          <a:pt x="60" y="59"/>
                        </a:lnTo>
                        <a:lnTo>
                          <a:pt x="46" y="70"/>
                        </a:lnTo>
                        <a:lnTo>
                          <a:pt x="34" y="78"/>
                        </a:lnTo>
                        <a:lnTo>
                          <a:pt x="17" y="83"/>
                        </a:lnTo>
                        <a:lnTo>
                          <a:pt x="0" y="84"/>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7" name="Freeform 1006">
                    <a:extLst>
                      <a:ext uri="{FF2B5EF4-FFF2-40B4-BE49-F238E27FC236}">
                        <a16:creationId xmlns:a16="http://schemas.microsoft.com/office/drawing/2014/main" id="{E4BDB395-58E2-4736-A89B-EA0F580E23C2}"/>
                      </a:ext>
                    </a:extLst>
                  </p:cNvPr>
                  <p:cNvSpPr>
                    <a:spLocks/>
                  </p:cNvSpPr>
                  <p:nvPr/>
                </p:nvSpPr>
                <p:spPr bwMode="auto">
                  <a:xfrm>
                    <a:off x="3720" y="3190"/>
                    <a:ext cx="50" cy="50"/>
                  </a:xfrm>
                  <a:custGeom>
                    <a:avLst/>
                    <a:gdLst>
                      <a:gd name="T0" fmla="*/ 0 w 100"/>
                      <a:gd name="T1" fmla="*/ 0 h 100"/>
                      <a:gd name="T2" fmla="*/ 0 w 100"/>
                      <a:gd name="T3" fmla="*/ 0 h 100"/>
                      <a:gd name="T4" fmla="*/ 1 w 100"/>
                      <a:gd name="T5" fmla="*/ 1 h 100"/>
                      <a:gd name="T6" fmla="*/ 1 w 100"/>
                      <a:gd name="T7" fmla="*/ 1 h 100"/>
                      <a:gd name="T8" fmla="*/ 1 w 100"/>
                      <a:gd name="T9" fmla="*/ 1 h 100"/>
                      <a:gd name="T10" fmla="*/ 1 w 100"/>
                      <a:gd name="T11" fmla="*/ 2 h 100"/>
                      <a:gd name="T12" fmla="*/ 1 w 100"/>
                      <a:gd name="T13" fmla="*/ 2 h 100"/>
                      <a:gd name="T14" fmla="*/ 1 w 100"/>
                      <a:gd name="T15" fmla="*/ 2 h 100"/>
                      <a:gd name="T16" fmla="*/ 2 w 100"/>
                      <a:gd name="T17" fmla="*/ 2 h 100"/>
                      <a:gd name="T18" fmla="*/ 2 w 100"/>
                      <a:gd name="T19" fmla="*/ 2 h 100"/>
                      <a:gd name="T20" fmla="*/ 2 w 100"/>
                      <a:gd name="T21" fmla="*/ 2 h 100"/>
                      <a:gd name="T22" fmla="*/ 2 w 100"/>
                      <a:gd name="T23" fmla="*/ 2 h 100"/>
                      <a:gd name="T24" fmla="*/ 2 w 100"/>
                      <a:gd name="T25" fmla="*/ 2 h 100"/>
                      <a:gd name="T26" fmla="*/ 1 w 100"/>
                      <a:gd name="T27" fmla="*/ 2 h 100"/>
                      <a:gd name="T28" fmla="*/ 1 w 100"/>
                      <a:gd name="T29" fmla="*/ 1 h 100"/>
                      <a:gd name="T30" fmla="*/ 1 w 100"/>
                      <a:gd name="T31" fmla="*/ 1 h 100"/>
                      <a:gd name="T32" fmla="*/ 1 w 100"/>
                      <a:gd name="T33" fmla="*/ 1 h 100"/>
                      <a:gd name="T34" fmla="*/ 1 w 100"/>
                      <a:gd name="T35" fmla="*/ 1 h 100"/>
                      <a:gd name="T36" fmla="*/ 1 w 100"/>
                      <a:gd name="T37" fmla="*/ 0 h 100"/>
                      <a:gd name="T38" fmla="*/ 1 w 100"/>
                      <a:gd name="T39" fmla="*/ 0 h 100"/>
                      <a:gd name="T40" fmla="*/ 0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0"/>
                        </a:moveTo>
                        <a:lnTo>
                          <a:pt x="0" y="0"/>
                        </a:lnTo>
                        <a:lnTo>
                          <a:pt x="3" y="20"/>
                        </a:lnTo>
                        <a:lnTo>
                          <a:pt x="8" y="38"/>
                        </a:lnTo>
                        <a:lnTo>
                          <a:pt x="18" y="57"/>
                        </a:lnTo>
                        <a:lnTo>
                          <a:pt x="31" y="69"/>
                        </a:lnTo>
                        <a:lnTo>
                          <a:pt x="44" y="82"/>
                        </a:lnTo>
                        <a:lnTo>
                          <a:pt x="62" y="92"/>
                        </a:lnTo>
                        <a:lnTo>
                          <a:pt x="81" y="97"/>
                        </a:lnTo>
                        <a:lnTo>
                          <a:pt x="100" y="100"/>
                        </a:lnTo>
                        <a:lnTo>
                          <a:pt x="100" y="84"/>
                        </a:lnTo>
                        <a:lnTo>
                          <a:pt x="83" y="83"/>
                        </a:lnTo>
                        <a:lnTo>
                          <a:pt x="67" y="78"/>
                        </a:lnTo>
                        <a:lnTo>
                          <a:pt x="53" y="70"/>
                        </a:lnTo>
                        <a:lnTo>
                          <a:pt x="40" y="60"/>
                        </a:lnTo>
                        <a:lnTo>
                          <a:pt x="30" y="47"/>
                        </a:lnTo>
                        <a:lnTo>
                          <a:pt x="22" y="34"/>
                        </a:lnTo>
                        <a:lnTo>
                          <a:pt x="17" y="17"/>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8" name="Freeform 1007">
                    <a:extLst>
                      <a:ext uri="{FF2B5EF4-FFF2-40B4-BE49-F238E27FC236}">
                        <a16:creationId xmlns:a16="http://schemas.microsoft.com/office/drawing/2014/main" id="{AE1465EF-258B-45A1-ADE2-17883289BEFA}"/>
                      </a:ext>
                    </a:extLst>
                  </p:cNvPr>
                  <p:cNvSpPr>
                    <a:spLocks/>
                  </p:cNvSpPr>
                  <p:nvPr/>
                </p:nvSpPr>
                <p:spPr bwMode="auto">
                  <a:xfrm>
                    <a:off x="3720" y="3140"/>
                    <a:ext cx="50" cy="50"/>
                  </a:xfrm>
                  <a:custGeom>
                    <a:avLst/>
                    <a:gdLst>
                      <a:gd name="T0" fmla="*/ 2 w 100"/>
                      <a:gd name="T1" fmla="*/ 0 h 100"/>
                      <a:gd name="T2" fmla="*/ 2 w 100"/>
                      <a:gd name="T3" fmla="*/ 0 h 100"/>
                      <a:gd name="T4" fmla="*/ 2 w 100"/>
                      <a:gd name="T5" fmla="*/ 1 h 100"/>
                      <a:gd name="T6" fmla="*/ 1 w 100"/>
                      <a:gd name="T7" fmla="*/ 1 h 100"/>
                      <a:gd name="T8" fmla="*/ 1 w 100"/>
                      <a:gd name="T9" fmla="*/ 1 h 100"/>
                      <a:gd name="T10" fmla="*/ 1 w 100"/>
                      <a:gd name="T11" fmla="*/ 1 h 100"/>
                      <a:gd name="T12" fmla="*/ 1 w 100"/>
                      <a:gd name="T13" fmla="*/ 1 h 100"/>
                      <a:gd name="T14" fmla="*/ 1 w 100"/>
                      <a:gd name="T15" fmla="*/ 1 h 100"/>
                      <a:gd name="T16" fmla="*/ 1 w 100"/>
                      <a:gd name="T17" fmla="*/ 2 h 100"/>
                      <a:gd name="T18" fmla="*/ 0 w 100"/>
                      <a:gd name="T19" fmla="*/ 2 h 100"/>
                      <a:gd name="T20" fmla="*/ 1 w 100"/>
                      <a:gd name="T21" fmla="*/ 2 h 100"/>
                      <a:gd name="T22" fmla="*/ 1 w 100"/>
                      <a:gd name="T23" fmla="*/ 2 h 100"/>
                      <a:gd name="T24" fmla="*/ 1 w 100"/>
                      <a:gd name="T25" fmla="*/ 2 h 100"/>
                      <a:gd name="T26" fmla="*/ 1 w 100"/>
                      <a:gd name="T27" fmla="*/ 1 h 100"/>
                      <a:gd name="T28" fmla="*/ 1 w 100"/>
                      <a:gd name="T29" fmla="*/ 1 h 100"/>
                      <a:gd name="T30" fmla="*/ 1 w 100"/>
                      <a:gd name="T31" fmla="*/ 1 h 100"/>
                      <a:gd name="T32" fmla="*/ 2 w 100"/>
                      <a:gd name="T33" fmla="*/ 1 h 100"/>
                      <a:gd name="T34" fmla="*/ 2 w 100"/>
                      <a:gd name="T35" fmla="*/ 1 h 100"/>
                      <a:gd name="T36" fmla="*/ 2 w 100"/>
                      <a:gd name="T37" fmla="*/ 1 h 100"/>
                      <a:gd name="T38" fmla="*/ 2 w 100"/>
                      <a:gd name="T39" fmla="*/ 1 h 100"/>
                      <a:gd name="T40" fmla="*/ 2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0"/>
                        </a:moveTo>
                        <a:lnTo>
                          <a:pt x="100" y="0"/>
                        </a:lnTo>
                        <a:lnTo>
                          <a:pt x="81" y="3"/>
                        </a:lnTo>
                        <a:lnTo>
                          <a:pt x="62" y="8"/>
                        </a:lnTo>
                        <a:lnTo>
                          <a:pt x="45" y="18"/>
                        </a:lnTo>
                        <a:lnTo>
                          <a:pt x="31" y="30"/>
                        </a:lnTo>
                        <a:lnTo>
                          <a:pt x="18" y="45"/>
                        </a:lnTo>
                        <a:lnTo>
                          <a:pt x="8" y="62"/>
                        </a:lnTo>
                        <a:lnTo>
                          <a:pt x="3" y="81"/>
                        </a:lnTo>
                        <a:lnTo>
                          <a:pt x="0" y="100"/>
                        </a:lnTo>
                        <a:lnTo>
                          <a:pt x="16" y="100"/>
                        </a:lnTo>
                        <a:lnTo>
                          <a:pt x="17" y="83"/>
                        </a:lnTo>
                        <a:lnTo>
                          <a:pt x="22" y="67"/>
                        </a:lnTo>
                        <a:lnTo>
                          <a:pt x="30" y="52"/>
                        </a:lnTo>
                        <a:lnTo>
                          <a:pt x="40" y="39"/>
                        </a:lnTo>
                        <a:lnTo>
                          <a:pt x="52" y="30"/>
                        </a:lnTo>
                        <a:lnTo>
                          <a:pt x="67" y="22"/>
                        </a:lnTo>
                        <a:lnTo>
                          <a:pt x="83" y="17"/>
                        </a:lnTo>
                        <a:lnTo>
                          <a:pt x="100" y="16"/>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9" name="Freeform 1008">
                    <a:extLst>
                      <a:ext uri="{FF2B5EF4-FFF2-40B4-BE49-F238E27FC236}">
                        <a16:creationId xmlns:a16="http://schemas.microsoft.com/office/drawing/2014/main" id="{239A57FD-D3B6-4CFD-B6C0-2782E39F6E6E}"/>
                      </a:ext>
                    </a:extLst>
                  </p:cNvPr>
                  <p:cNvSpPr>
                    <a:spLocks/>
                  </p:cNvSpPr>
                  <p:nvPr/>
                </p:nvSpPr>
                <p:spPr bwMode="auto">
                  <a:xfrm>
                    <a:off x="3770" y="3101"/>
                    <a:ext cx="88" cy="89"/>
                  </a:xfrm>
                  <a:custGeom>
                    <a:avLst/>
                    <a:gdLst>
                      <a:gd name="T0" fmla="*/ 2 w 177"/>
                      <a:gd name="T1" fmla="*/ 3 h 177"/>
                      <a:gd name="T2" fmla="*/ 2 w 177"/>
                      <a:gd name="T3" fmla="*/ 3 h 177"/>
                      <a:gd name="T4" fmla="*/ 2 w 177"/>
                      <a:gd name="T5" fmla="*/ 3 h 177"/>
                      <a:gd name="T6" fmla="*/ 2 w 177"/>
                      <a:gd name="T7" fmla="*/ 2 h 177"/>
                      <a:gd name="T8" fmla="*/ 2 w 177"/>
                      <a:gd name="T9" fmla="*/ 2 h 177"/>
                      <a:gd name="T10" fmla="*/ 1 w 177"/>
                      <a:gd name="T11" fmla="*/ 1 h 177"/>
                      <a:gd name="T12" fmla="*/ 1 w 177"/>
                      <a:gd name="T13" fmla="*/ 1 h 177"/>
                      <a:gd name="T14" fmla="*/ 1 w 177"/>
                      <a:gd name="T15" fmla="*/ 1 h 177"/>
                      <a:gd name="T16" fmla="*/ 0 w 177"/>
                      <a:gd name="T17" fmla="*/ 1 h 177"/>
                      <a:gd name="T18" fmla="*/ 0 w 177"/>
                      <a:gd name="T19" fmla="*/ 0 h 177"/>
                      <a:gd name="T20" fmla="*/ 0 w 177"/>
                      <a:gd name="T21" fmla="*/ 1 h 177"/>
                      <a:gd name="T22" fmla="*/ 0 w 177"/>
                      <a:gd name="T23" fmla="*/ 1 h 177"/>
                      <a:gd name="T24" fmla="*/ 0 w 177"/>
                      <a:gd name="T25" fmla="*/ 1 h 177"/>
                      <a:gd name="T26" fmla="*/ 1 w 177"/>
                      <a:gd name="T27" fmla="*/ 1 h 177"/>
                      <a:gd name="T28" fmla="*/ 1 w 177"/>
                      <a:gd name="T29" fmla="*/ 1 h 177"/>
                      <a:gd name="T30" fmla="*/ 2 w 177"/>
                      <a:gd name="T31" fmla="*/ 2 h 177"/>
                      <a:gd name="T32" fmla="*/ 2 w 177"/>
                      <a:gd name="T33" fmla="*/ 2 h 177"/>
                      <a:gd name="T34" fmla="*/ 2 w 177"/>
                      <a:gd name="T35" fmla="*/ 3 h 177"/>
                      <a:gd name="T36" fmla="*/ 2 w 177"/>
                      <a:gd name="T37" fmla="*/ 3 h 177"/>
                      <a:gd name="T38" fmla="*/ 2 w 177"/>
                      <a:gd name="T39" fmla="*/ 3 h 177"/>
                      <a:gd name="T40" fmla="*/ 2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177"/>
                        </a:moveTo>
                        <a:lnTo>
                          <a:pt x="177" y="177"/>
                        </a:lnTo>
                        <a:lnTo>
                          <a:pt x="173" y="141"/>
                        </a:lnTo>
                        <a:lnTo>
                          <a:pt x="162" y="109"/>
                        </a:lnTo>
                        <a:lnTo>
                          <a:pt x="146" y="79"/>
                        </a:lnTo>
                        <a:lnTo>
                          <a:pt x="124" y="53"/>
                        </a:lnTo>
                        <a:lnTo>
                          <a:pt x="98" y="31"/>
                        </a:lnTo>
                        <a:lnTo>
                          <a:pt x="68" y="15"/>
                        </a:lnTo>
                        <a:lnTo>
                          <a:pt x="35" y="4"/>
                        </a:lnTo>
                        <a:lnTo>
                          <a:pt x="0" y="0"/>
                        </a:lnTo>
                        <a:lnTo>
                          <a:pt x="0" y="16"/>
                        </a:lnTo>
                        <a:lnTo>
                          <a:pt x="32" y="18"/>
                        </a:lnTo>
                        <a:lnTo>
                          <a:pt x="63" y="29"/>
                        </a:lnTo>
                        <a:lnTo>
                          <a:pt x="91" y="42"/>
                        </a:lnTo>
                        <a:lnTo>
                          <a:pt x="115" y="62"/>
                        </a:lnTo>
                        <a:lnTo>
                          <a:pt x="135" y="86"/>
                        </a:lnTo>
                        <a:lnTo>
                          <a:pt x="149" y="114"/>
                        </a:lnTo>
                        <a:lnTo>
                          <a:pt x="159" y="144"/>
                        </a:lnTo>
                        <a:lnTo>
                          <a:pt x="161" y="177"/>
                        </a:lnTo>
                        <a:lnTo>
                          <a:pt x="177"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0" name="Freeform 1009">
                    <a:extLst>
                      <a:ext uri="{FF2B5EF4-FFF2-40B4-BE49-F238E27FC236}">
                        <a16:creationId xmlns:a16="http://schemas.microsoft.com/office/drawing/2014/main" id="{D5B96AE0-65DB-42DD-8E77-BF509A561424}"/>
                      </a:ext>
                    </a:extLst>
                  </p:cNvPr>
                  <p:cNvSpPr>
                    <a:spLocks/>
                  </p:cNvSpPr>
                  <p:nvPr/>
                </p:nvSpPr>
                <p:spPr bwMode="auto">
                  <a:xfrm>
                    <a:off x="3770" y="3190"/>
                    <a:ext cx="88" cy="89"/>
                  </a:xfrm>
                  <a:custGeom>
                    <a:avLst/>
                    <a:gdLst>
                      <a:gd name="T0" fmla="*/ 0 w 177"/>
                      <a:gd name="T1" fmla="*/ 3 h 177"/>
                      <a:gd name="T2" fmla="*/ 0 w 177"/>
                      <a:gd name="T3" fmla="*/ 3 h 177"/>
                      <a:gd name="T4" fmla="*/ 0 w 177"/>
                      <a:gd name="T5" fmla="*/ 3 h 177"/>
                      <a:gd name="T6" fmla="*/ 1 w 177"/>
                      <a:gd name="T7" fmla="*/ 3 h 177"/>
                      <a:gd name="T8" fmla="*/ 1 w 177"/>
                      <a:gd name="T9" fmla="*/ 3 h 177"/>
                      <a:gd name="T10" fmla="*/ 1 w 177"/>
                      <a:gd name="T11" fmla="*/ 2 h 177"/>
                      <a:gd name="T12" fmla="*/ 2 w 177"/>
                      <a:gd name="T13" fmla="*/ 2 h 177"/>
                      <a:gd name="T14" fmla="*/ 2 w 177"/>
                      <a:gd name="T15" fmla="*/ 2 h 177"/>
                      <a:gd name="T16" fmla="*/ 2 w 177"/>
                      <a:gd name="T17" fmla="*/ 1 h 177"/>
                      <a:gd name="T18" fmla="*/ 2 w 177"/>
                      <a:gd name="T19" fmla="*/ 0 h 177"/>
                      <a:gd name="T20" fmla="*/ 2 w 177"/>
                      <a:gd name="T21" fmla="*/ 0 h 177"/>
                      <a:gd name="T22" fmla="*/ 2 w 177"/>
                      <a:gd name="T23" fmla="*/ 1 h 177"/>
                      <a:gd name="T24" fmla="*/ 2 w 177"/>
                      <a:gd name="T25" fmla="*/ 1 h 177"/>
                      <a:gd name="T26" fmla="*/ 2 w 177"/>
                      <a:gd name="T27" fmla="*/ 2 h 177"/>
                      <a:gd name="T28" fmla="*/ 1 w 177"/>
                      <a:gd name="T29" fmla="*/ 2 h 177"/>
                      <a:gd name="T30" fmla="*/ 1 w 177"/>
                      <a:gd name="T31" fmla="*/ 3 h 177"/>
                      <a:gd name="T32" fmla="*/ 0 w 177"/>
                      <a:gd name="T33" fmla="*/ 3 h 177"/>
                      <a:gd name="T34" fmla="*/ 0 w 177"/>
                      <a:gd name="T35" fmla="*/ 3 h 177"/>
                      <a:gd name="T36" fmla="*/ 0 w 177"/>
                      <a:gd name="T37" fmla="*/ 3 h 177"/>
                      <a:gd name="T38" fmla="*/ 0 w 177"/>
                      <a:gd name="T39" fmla="*/ 3 h 177"/>
                      <a:gd name="T40" fmla="*/ 0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177"/>
                        </a:moveTo>
                        <a:lnTo>
                          <a:pt x="0" y="177"/>
                        </a:lnTo>
                        <a:lnTo>
                          <a:pt x="35" y="173"/>
                        </a:lnTo>
                        <a:lnTo>
                          <a:pt x="68" y="163"/>
                        </a:lnTo>
                        <a:lnTo>
                          <a:pt x="98" y="146"/>
                        </a:lnTo>
                        <a:lnTo>
                          <a:pt x="124" y="125"/>
                        </a:lnTo>
                        <a:lnTo>
                          <a:pt x="146" y="98"/>
                        </a:lnTo>
                        <a:lnTo>
                          <a:pt x="162" y="68"/>
                        </a:lnTo>
                        <a:lnTo>
                          <a:pt x="173" y="36"/>
                        </a:lnTo>
                        <a:lnTo>
                          <a:pt x="177" y="0"/>
                        </a:lnTo>
                        <a:lnTo>
                          <a:pt x="161" y="0"/>
                        </a:lnTo>
                        <a:lnTo>
                          <a:pt x="159" y="34"/>
                        </a:lnTo>
                        <a:lnTo>
                          <a:pt x="149" y="63"/>
                        </a:lnTo>
                        <a:lnTo>
                          <a:pt x="135" y="91"/>
                        </a:lnTo>
                        <a:lnTo>
                          <a:pt x="115" y="115"/>
                        </a:lnTo>
                        <a:lnTo>
                          <a:pt x="91" y="135"/>
                        </a:lnTo>
                        <a:lnTo>
                          <a:pt x="63" y="149"/>
                        </a:lnTo>
                        <a:lnTo>
                          <a:pt x="32" y="159"/>
                        </a:lnTo>
                        <a:lnTo>
                          <a:pt x="0" y="161"/>
                        </a:lnTo>
                        <a:lnTo>
                          <a:pt x="0"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1" name="Freeform 1010">
                    <a:extLst>
                      <a:ext uri="{FF2B5EF4-FFF2-40B4-BE49-F238E27FC236}">
                        <a16:creationId xmlns:a16="http://schemas.microsoft.com/office/drawing/2014/main" id="{E6D69206-7993-47A2-9465-558E707FAA25}"/>
                      </a:ext>
                    </a:extLst>
                  </p:cNvPr>
                  <p:cNvSpPr>
                    <a:spLocks/>
                  </p:cNvSpPr>
                  <p:nvPr/>
                </p:nvSpPr>
                <p:spPr bwMode="auto">
                  <a:xfrm>
                    <a:off x="3681" y="3190"/>
                    <a:ext cx="89" cy="89"/>
                  </a:xfrm>
                  <a:custGeom>
                    <a:avLst/>
                    <a:gdLst>
                      <a:gd name="T0" fmla="*/ 0 w 177"/>
                      <a:gd name="T1" fmla="*/ 0 h 177"/>
                      <a:gd name="T2" fmla="*/ 0 w 177"/>
                      <a:gd name="T3" fmla="*/ 0 h 177"/>
                      <a:gd name="T4" fmla="*/ 1 w 177"/>
                      <a:gd name="T5" fmla="*/ 1 h 177"/>
                      <a:gd name="T6" fmla="*/ 1 w 177"/>
                      <a:gd name="T7" fmla="*/ 2 h 177"/>
                      <a:gd name="T8" fmla="*/ 1 w 177"/>
                      <a:gd name="T9" fmla="*/ 2 h 177"/>
                      <a:gd name="T10" fmla="*/ 1 w 177"/>
                      <a:gd name="T11" fmla="*/ 2 h 177"/>
                      <a:gd name="T12" fmla="*/ 2 w 177"/>
                      <a:gd name="T13" fmla="*/ 3 h 177"/>
                      <a:gd name="T14" fmla="*/ 2 w 177"/>
                      <a:gd name="T15" fmla="*/ 3 h 177"/>
                      <a:gd name="T16" fmla="*/ 3 w 177"/>
                      <a:gd name="T17" fmla="*/ 3 h 177"/>
                      <a:gd name="T18" fmla="*/ 3 w 177"/>
                      <a:gd name="T19" fmla="*/ 3 h 177"/>
                      <a:gd name="T20" fmla="*/ 3 w 177"/>
                      <a:gd name="T21" fmla="*/ 3 h 177"/>
                      <a:gd name="T22" fmla="*/ 3 w 177"/>
                      <a:gd name="T23" fmla="*/ 3 h 177"/>
                      <a:gd name="T24" fmla="*/ 2 w 177"/>
                      <a:gd name="T25" fmla="*/ 3 h 177"/>
                      <a:gd name="T26" fmla="*/ 2 w 177"/>
                      <a:gd name="T27" fmla="*/ 3 h 177"/>
                      <a:gd name="T28" fmla="*/ 1 w 177"/>
                      <a:gd name="T29" fmla="*/ 2 h 177"/>
                      <a:gd name="T30" fmla="*/ 1 w 177"/>
                      <a:gd name="T31" fmla="*/ 2 h 177"/>
                      <a:gd name="T32" fmla="*/ 1 w 177"/>
                      <a:gd name="T33" fmla="*/ 1 h 177"/>
                      <a:gd name="T34" fmla="*/ 1 w 177"/>
                      <a:gd name="T35" fmla="*/ 1 h 177"/>
                      <a:gd name="T36" fmla="*/ 1 w 177"/>
                      <a:gd name="T37" fmla="*/ 0 h 177"/>
                      <a:gd name="T38" fmla="*/ 1 w 177"/>
                      <a:gd name="T39" fmla="*/ 0 h 177"/>
                      <a:gd name="T40" fmla="*/ 0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0"/>
                        </a:moveTo>
                        <a:lnTo>
                          <a:pt x="0" y="0"/>
                        </a:lnTo>
                        <a:lnTo>
                          <a:pt x="4" y="36"/>
                        </a:lnTo>
                        <a:lnTo>
                          <a:pt x="15" y="68"/>
                        </a:lnTo>
                        <a:lnTo>
                          <a:pt x="31" y="98"/>
                        </a:lnTo>
                        <a:lnTo>
                          <a:pt x="54" y="125"/>
                        </a:lnTo>
                        <a:lnTo>
                          <a:pt x="79" y="146"/>
                        </a:lnTo>
                        <a:lnTo>
                          <a:pt x="109" y="163"/>
                        </a:lnTo>
                        <a:lnTo>
                          <a:pt x="143" y="173"/>
                        </a:lnTo>
                        <a:lnTo>
                          <a:pt x="177" y="177"/>
                        </a:lnTo>
                        <a:lnTo>
                          <a:pt x="177" y="161"/>
                        </a:lnTo>
                        <a:lnTo>
                          <a:pt x="145" y="159"/>
                        </a:lnTo>
                        <a:lnTo>
                          <a:pt x="114" y="149"/>
                        </a:lnTo>
                        <a:lnTo>
                          <a:pt x="86" y="135"/>
                        </a:lnTo>
                        <a:lnTo>
                          <a:pt x="63" y="115"/>
                        </a:lnTo>
                        <a:lnTo>
                          <a:pt x="42" y="91"/>
                        </a:lnTo>
                        <a:lnTo>
                          <a:pt x="29" y="63"/>
                        </a:lnTo>
                        <a:lnTo>
                          <a:pt x="18" y="34"/>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2" name="Freeform 1011">
                    <a:extLst>
                      <a:ext uri="{FF2B5EF4-FFF2-40B4-BE49-F238E27FC236}">
                        <a16:creationId xmlns:a16="http://schemas.microsoft.com/office/drawing/2014/main" id="{8AC9F7E5-F977-4D38-96EC-CAA1FCEE619A}"/>
                      </a:ext>
                    </a:extLst>
                  </p:cNvPr>
                  <p:cNvSpPr>
                    <a:spLocks/>
                  </p:cNvSpPr>
                  <p:nvPr/>
                </p:nvSpPr>
                <p:spPr bwMode="auto">
                  <a:xfrm>
                    <a:off x="3681" y="3101"/>
                    <a:ext cx="89" cy="89"/>
                  </a:xfrm>
                  <a:custGeom>
                    <a:avLst/>
                    <a:gdLst>
                      <a:gd name="T0" fmla="*/ 3 w 177"/>
                      <a:gd name="T1" fmla="*/ 0 h 177"/>
                      <a:gd name="T2" fmla="*/ 3 w 177"/>
                      <a:gd name="T3" fmla="*/ 0 h 177"/>
                      <a:gd name="T4" fmla="*/ 3 w 177"/>
                      <a:gd name="T5" fmla="*/ 1 h 177"/>
                      <a:gd name="T6" fmla="*/ 2 w 177"/>
                      <a:gd name="T7" fmla="*/ 1 h 177"/>
                      <a:gd name="T8" fmla="*/ 2 w 177"/>
                      <a:gd name="T9" fmla="*/ 1 h 177"/>
                      <a:gd name="T10" fmla="*/ 1 w 177"/>
                      <a:gd name="T11" fmla="*/ 1 h 177"/>
                      <a:gd name="T12" fmla="*/ 1 w 177"/>
                      <a:gd name="T13" fmla="*/ 2 h 177"/>
                      <a:gd name="T14" fmla="*/ 1 w 177"/>
                      <a:gd name="T15" fmla="*/ 2 h 177"/>
                      <a:gd name="T16" fmla="*/ 1 w 177"/>
                      <a:gd name="T17" fmla="*/ 3 h 177"/>
                      <a:gd name="T18" fmla="*/ 0 w 177"/>
                      <a:gd name="T19" fmla="*/ 3 h 177"/>
                      <a:gd name="T20" fmla="*/ 1 w 177"/>
                      <a:gd name="T21" fmla="*/ 3 h 177"/>
                      <a:gd name="T22" fmla="*/ 1 w 177"/>
                      <a:gd name="T23" fmla="*/ 3 h 177"/>
                      <a:gd name="T24" fmla="*/ 1 w 177"/>
                      <a:gd name="T25" fmla="*/ 2 h 177"/>
                      <a:gd name="T26" fmla="*/ 1 w 177"/>
                      <a:gd name="T27" fmla="*/ 2 h 177"/>
                      <a:gd name="T28" fmla="*/ 1 w 177"/>
                      <a:gd name="T29" fmla="*/ 1 h 177"/>
                      <a:gd name="T30" fmla="*/ 2 w 177"/>
                      <a:gd name="T31" fmla="*/ 1 h 177"/>
                      <a:gd name="T32" fmla="*/ 2 w 177"/>
                      <a:gd name="T33" fmla="*/ 1 h 177"/>
                      <a:gd name="T34" fmla="*/ 3 w 177"/>
                      <a:gd name="T35" fmla="*/ 1 h 177"/>
                      <a:gd name="T36" fmla="*/ 3 w 177"/>
                      <a:gd name="T37" fmla="*/ 1 h 177"/>
                      <a:gd name="T38" fmla="*/ 3 w 177"/>
                      <a:gd name="T39" fmla="*/ 1 h 177"/>
                      <a:gd name="T40" fmla="*/ 3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0"/>
                        </a:moveTo>
                        <a:lnTo>
                          <a:pt x="177" y="0"/>
                        </a:lnTo>
                        <a:lnTo>
                          <a:pt x="143" y="4"/>
                        </a:lnTo>
                        <a:lnTo>
                          <a:pt x="109" y="15"/>
                        </a:lnTo>
                        <a:lnTo>
                          <a:pt x="79" y="31"/>
                        </a:lnTo>
                        <a:lnTo>
                          <a:pt x="54" y="53"/>
                        </a:lnTo>
                        <a:lnTo>
                          <a:pt x="31" y="79"/>
                        </a:lnTo>
                        <a:lnTo>
                          <a:pt x="15" y="109"/>
                        </a:lnTo>
                        <a:lnTo>
                          <a:pt x="4" y="141"/>
                        </a:lnTo>
                        <a:lnTo>
                          <a:pt x="0" y="177"/>
                        </a:lnTo>
                        <a:lnTo>
                          <a:pt x="16" y="177"/>
                        </a:lnTo>
                        <a:lnTo>
                          <a:pt x="18" y="144"/>
                        </a:lnTo>
                        <a:lnTo>
                          <a:pt x="29" y="114"/>
                        </a:lnTo>
                        <a:lnTo>
                          <a:pt x="42" y="86"/>
                        </a:lnTo>
                        <a:lnTo>
                          <a:pt x="63" y="62"/>
                        </a:lnTo>
                        <a:lnTo>
                          <a:pt x="86" y="42"/>
                        </a:lnTo>
                        <a:lnTo>
                          <a:pt x="114" y="29"/>
                        </a:lnTo>
                        <a:lnTo>
                          <a:pt x="145" y="18"/>
                        </a:lnTo>
                        <a:lnTo>
                          <a:pt x="177" y="16"/>
                        </a:lnTo>
                        <a:lnTo>
                          <a:pt x="1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3" name="Freeform 1012">
                    <a:extLst>
                      <a:ext uri="{FF2B5EF4-FFF2-40B4-BE49-F238E27FC236}">
                        <a16:creationId xmlns:a16="http://schemas.microsoft.com/office/drawing/2014/main" id="{CF02CFF1-389C-41D1-A3E9-051A15BF6AA2}"/>
                      </a:ext>
                    </a:extLst>
                  </p:cNvPr>
                  <p:cNvSpPr>
                    <a:spLocks noEditPoints="1"/>
                  </p:cNvSpPr>
                  <p:nvPr/>
                </p:nvSpPr>
                <p:spPr bwMode="auto">
                  <a:xfrm>
                    <a:off x="3409" y="4465"/>
                    <a:ext cx="308" cy="111"/>
                  </a:xfrm>
                  <a:custGeom>
                    <a:avLst/>
                    <a:gdLst>
                      <a:gd name="T0" fmla="*/ 0 w 617"/>
                      <a:gd name="T1" fmla="*/ 2 h 221"/>
                      <a:gd name="T2" fmla="*/ 0 w 617"/>
                      <a:gd name="T3" fmla="*/ 2 h 221"/>
                      <a:gd name="T4" fmla="*/ 0 w 617"/>
                      <a:gd name="T5" fmla="*/ 1 h 221"/>
                      <a:gd name="T6" fmla="*/ 0 w 617"/>
                      <a:gd name="T7" fmla="*/ 1 h 221"/>
                      <a:gd name="T8" fmla="*/ 0 w 617"/>
                      <a:gd name="T9" fmla="*/ 1 h 221"/>
                      <a:gd name="T10" fmla="*/ 0 w 617"/>
                      <a:gd name="T11" fmla="*/ 0 h 221"/>
                      <a:gd name="T12" fmla="*/ 1 w 617"/>
                      <a:gd name="T13" fmla="*/ 1 h 221"/>
                      <a:gd name="T14" fmla="*/ 0 w 617"/>
                      <a:gd name="T15" fmla="*/ 1 h 221"/>
                      <a:gd name="T16" fmla="*/ 0 w 617"/>
                      <a:gd name="T17" fmla="*/ 1 h 221"/>
                      <a:gd name="T18" fmla="*/ 0 w 617"/>
                      <a:gd name="T19" fmla="*/ 1 h 221"/>
                      <a:gd name="T20" fmla="*/ 1 w 617"/>
                      <a:gd name="T21" fmla="*/ 1 h 221"/>
                      <a:gd name="T22" fmla="*/ 0 w 617"/>
                      <a:gd name="T23" fmla="*/ 2 h 221"/>
                      <a:gd name="T24" fmla="*/ 0 w 617"/>
                      <a:gd name="T25" fmla="*/ 2 h 221"/>
                      <a:gd name="T26" fmla="*/ 1 w 617"/>
                      <a:gd name="T27" fmla="*/ 1 h 221"/>
                      <a:gd name="T28" fmla="*/ 2 w 617"/>
                      <a:gd name="T29" fmla="*/ 2 h 221"/>
                      <a:gd name="T30" fmla="*/ 2 w 617"/>
                      <a:gd name="T31" fmla="*/ 2 h 221"/>
                      <a:gd name="T32" fmla="*/ 2 w 617"/>
                      <a:gd name="T33" fmla="*/ 2 h 221"/>
                      <a:gd name="T34" fmla="*/ 2 w 617"/>
                      <a:gd name="T35" fmla="*/ 2 h 221"/>
                      <a:gd name="T36" fmla="*/ 1 w 617"/>
                      <a:gd name="T37" fmla="*/ 2 h 221"/>
                      <a:gd name="T38" fmla="*/ 2 w 617"/>
                      <a:gd name="T39" fmla="*/ 1 h 221"/>
                      <a:gd name="T40" fmla="*/ 2 w 617"/>
                      <a:gd name="T41" fmla="*/ 1 h 221"/>
                      <a:gd name="T42" fmla="*/ 2 w 617"/>
                      <a:gd name="T43" fmla="*/ 2 h 221"/>
                      <a:gd name="T44" fmla="*/ 2 w 617"/>
                      <a:gd name="T45" fmla="*/ 1 h 221"/>
                      <a:gd name="T46" fmla="*/ 2 w 617"/>
                      <a:gd name="T47" fmla="*/ 1 h 221"/>
                      <a:gd name="T48" fmla="*/ 2 w 617"/>
                      <a:gd name="T49" fmla="*/ 1 h 221"/>
                      <a:gd name="T50" fmla="*/ 3 w 617"/>
                      <a:gd name="T51" fmla="*/ 1 h 221"/>
                      <a:gd name="T52" fmla="*/ 3 w 617"/>
                      <a:gd name="T53" fmla="*/ 1 h 221"/>
                      <a:gd name="T54" fmla="*/ 3 w 617"/>
                      <a:gd name="T55" fmla="*/ 1 h 221"/>
                      <a:gd name="T56" fmla="*/ 3 w 617"/>
                      <a:gd name="T57" fmla="*/ 1 h 221"/>
                      <a:gd name="T58" fmla="*/ 4 w 617"/>
                      <a:gd name="T59" fmla="*/ 2 h 221"/>
                      <a:gd name="T60" fmla="*/ 4 w 617"/>
                      <a:gd name="T61" fmla="*/ 2 h 221"/>
                      <a:gd name="T62" fmla="*/ 4 w 617"/>
                      <a:gd name="T63" fmla="*/ 1 h 221"/>
                      <a:gd name="T64" fmla="*/ 4 w 617"/>
                      <a:gd name="T65" fmla="*/ 1 h 221"/>
                      <a:gd name="T66" fmla="*/ 4 w 617"/>
                      <a:gd name="T67" fmla="*/ 2 h 221"/>
                      <a:gd name="T68" fmla="*/ 4 w 617"/>
                      <a:gd name="T69" fmla="*/ 2 h 221"/>
                      <a:gd name="T70" fmla="*/ 4 w 617"/>
                      <a:gd name="T71" fmla="*/ 2 h 221"/>
                      <a:gd name="T72" fmla="*/ 4 w 617"/>
                      <a:gd name="T73" fmla="*/ 1 h 221"/>
                      <a:gd name="T74" fmla="*/ 4 w 617"/>
                      <a:gd name="T75" fmla="*/ 1 h 221"/>
                      <a:gd name="T76" fmla="*/ 5 w 617"/>
                      <a:gd name="T77" fmla="*/ 2 h 221"/>
                      <a:gd name="T78" fmla="*/ 5 w 617"/>
                      <a:gd name="T79" fmla="*/ 2 h 221"/>
                      <a:gd name="T80" fmla="*/ 5 w 617"/>
                      <a:gd name="T81" fmla="*/ 1 h 221"/>
                      <a:gd name="T82" fmla="*/ 6 w 617"/>
                      <a:gd name="T83" fmla="*/ 1 h 221"/>
                      <a:gd name="T84" fmla="*/ 5 w 617"/>
                      <a:gd name="T85" fmla="*/ 2 h 221"/>
                      <a:gd name="T86" fmla="*/ 5 w 617"/>
                      <a:gd name="T87" fmla="*/ 1 h 221"/>
                      <a:gd name="T88" fmla="*/ 5 w 617"/>
                      <a:gd name="T89" fmla="*/ 1 h 221"/>
                      <a:gd name="T90" fmla="*/ 7 w 617"/>
                      <a:gd name="T91" fmla="*/ 1 h 221"/>
                      <a:gd name="T92" fmla="*/ 7 w 617"/>
                      <a:gd name="T93" fmla="*/ 1 h 221"/>
                      <a:gd name="T94" fmla="*/ 7 w 617"/>
                      <a:gd name="T95" fmla="*/ 1 h 221"/>
                      <a:gd name="T96" fmla="*/ 7 w 617"/>
                      <a:gd name="T97" fmla="*/ 2 h 221"/>
                      <a:gd name="T98" fmla="*/ 7 w 617"/>
                      <a:gd name="T99" fmla="*/ 2 h 221"/>
                      <a:gd name="T100" fmla="*/ 7 w 617"/>
                      <a:gd name="T101" fmla="*/ 2 h 221"/>
                      <a:gd name="T102" fmla="*/ 7 w 617"/>
                      <a:gd name="T103" fmla="*/ 1 h 221"/>
                      <a:gd name="T104" fmla="*/ 7 w 617"/>
                      <a:gd name="T105" fmla="*/ 1 h 221"/>
                      <a:gd name="T106" fmla="*/ 8 w 617"/>
                      <a:gd name="T107" fmla="*/ 2 h 221"/>
                      <a:gd name="T108" fmla="*/ 8 w 617"/>
                      <a:gd name="T109" fmla="*/ 2 h 221"/>
                      <a:gd name="T110" fmla="*/ 8 w 617"/>
                      <a:gd name="T111" fmla="*/ 2 h 221"/>
                      <a:gd name="T112" fmla="*/ 8 w 617"/>
                      <a:gd name="T113" fmla="*/ 2 h 221"/>
                      <a:gd name="T114" fmla="*/ 9 w 617"/>
                      <a:gd name="T115" fmla="*/ 2 h 221"/>
                      <a:gd name="T116" fmla="*/ 0 w 617"/>
                      <a:gd name="T117" fmla="*/ 3 h 221"/>
                      <a:gd name="T118" fmla="*/ 1 w 617"/>
                      <a:gd name="T119" fmla="*/ 3 h 221"/>
                      <a:gd name="T120" fmla="*/ 0 w 617"/>
                      <a:gd name="T121" fmla="*/ 4 h 221"/>
                      <a:gd name="T122" fmla="*/ 0 w 617"/>
                      <a:gd name="T123" fmla="*/ 3 h 221"/>
                      <a:gd name="T124" fmla="*/ 0 w 617"/>
                      <a:gd name="T125" fmla="*/ 3 h 2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17" h="221">
                        <a:moveTo>
                          <a:pt x="0" y="66"/>
                        </a:moveTo>
                        <a:lnTo>
                          <a:pt x="18" y="66"/>
                        </a:lnTo>
                        <a:lnTo>
                          <a:pt x="18" y="67"/>
                        </a:lnTo>
                        <a:lnTo>
                          <a:pt x="18" y="68"/>
                        </a:lnTo>
                        <a:lnTo>
                          <a:pt x="19" y="69"/>
                        </a:lnTo>
                        <a:lnTo>
                          <a:pt x="19" y="70"/>
                        </a:lnTo>
                        <a:lnTo>
                          <a:pt x="19" y="72"/>
                        </a:lnTo>
                        <a:lnTo>
                          <a:pt x="20" y="73"/>
                        </a:lnTo>
                        <a:lnTo>
                          <a:pt x="21" y="75"/>
                        </a:lnTo>
                        <a:lnTo>
                          <a:pt x="22" y="76"/>
                        </a:lnTo>
                        <a:lnTo>
                          <a:pt x="25" y="79"/>
                        </a:lnTo>
                        <a:lnTo>
                          <a:pt x="27" y="80"/>
                        </a:lnTo>
                        <a:lnTo>
                          <a:pt x="29" y="80"/>
                        </a:lnTo>
                        <a:lnTo>
                          <a:pt x="33" y="81"/>
                        </a:lnTo>
                        <a:lnTo>
                          <a:pt x="36" y="81"/>
                        </a:lnTo>
                        <a:lnTo>
                          <a:pt x="37" y="81"/>
                        </a:lnTo>
                        <a:lnTo>
                          <a:pt x="38" y="81"/>
                        </a:lnTo>
                        <a:lnTo>
                          <a:pt x="42" y="81"/>
                        </a:lnTo>
                        <a:lnTo>
                          <a:pt x="44" y="80"/>
                        </a:lnTo>
                        <a:lnTo>
                          <a:pt x="48" y="80"/>
                        </a:lnTo>
                        <a:lnTo>
                          <a:pt x="50" y="79"/>
                        </a:lnTo>
                        <a:lnTo>
                          <a:pt x="52" y="76"/>
                        </a:lnTo>
                        <a:lnTo>
                          <a:pt x="53" y="75"/>
                        </a:lnTo>
                        <a:lnTo>
                          <a:pt x="54" y="73"/>
                        </a:lnTo>
                        <a:lnTo>
                          <a:pt x="54" y="69"/>
                        </a:lnTo>
                        <a:lnTo>
                          <a:pt x="54" y="67"/>
                        </a:lnTo>
                        <a:lnTo>
                          <a:pt x="53" y="65"/>
                        </a:lnTo>
                        <a:lnTo>
                          <a:pt x="52" y="64"/>
                        </a:lnTo>
                        <a:lnTo>
                          <a:pt x="51" y="62"/>
                        </a:lnTo>
                        <a:lnTo>
                          <a:pt x="49" y="61"/>
                        </a:lnTo>
                        <a:lnTo>
                          <a:pt x="45" y="60"/>
                        </a:lnTo>
                        <a:lnTo>
                          <a:pt x="43" y="59"/>
                        </a:lnTo>
                        <a:lnTo>
                          <a:pt x="40" y="58"/>
                        </a:lnTo>
                        <a:lnTo>
                          <a:pt x="38" y="58"/>
                        </a:lnTo>
                        <a:lnTo>
                          <a:pt x="29" y="55"/>
                        </a:lnTo>
                        <a:lnTo>
                          <a:pt x="23" y="53"/>
                        </a:lnTo>
                        <a:lnTo>
                          <a:pt x="19" y="52"/>
                        </a:lnTo>
                        <a:lnTo>
                          <a:pt x="14" y="50"/>
                        </a:lnTo>
                        <a:lnTo>
                          <a:pt x="10" y="47"/>
                        </a:lnTo>
                        <a:lnTo>
                          <a:pt x="6" y="45"/>
                        </a:lnTo>
                        <a:lnTo>
                          <a:pt x="4" y="41"/>
                        </a:lnTo>
                        <a:lnTo>
                          <a:pt x="2" y="35"/>
                        </a:lnTo>
                        <a:lnTo>
                          <a:pt x="2" y="28"/>
                        </a:lnTo>
                        <a:lnTo>
                          <a:pt x="2" y="27"/>
                        </a:lnTo>
                        <a:lnTo>
                          <a:pt x="2" y="26"/>
                        </a:lnTo>
                        <a:lnTo>
                          <a:pt x="2" y="24"/>
                        </a:lnTo>
                        <a:lnTo>
                          <a:pt x="2" y="23"/>
                        </a:lnTo>
                        <a:lnTo>
                          <a:pt x="2" y="22"/>
                        </a:lnTo>
                        <a:lnTo>
                          <a:pt x="3" y="20"/>
                        </a:lnTo>
                        <a:lnTo>
                          <a:pt x="3" y="19"/>
                        </a:lnTo>
                        <a:lnTo>
                          <a:pt x="3" y="17"/>
                        </a:lnTo>
                        <a:lnTo>
                          <a:pt x="5" y="14"/>
                        </a:lnTo>
                        <a:lnTo>
                          <a:pt x="7" y="12"/>
                        </a:lnTo>
                        <a:lnTo>
                          <a:pt x="10" y="8"/>
                        </a:lnTo>
                        <a:lnTo>
                          <a:pt x="13" y="6"/>
                        </a:lnTo>
                        <a:lnTo>
                          <a:pt x="18" y="4"/>
                        </a:lnTo>
                        <a:lnTo>
                          <a:pt x="22" y="1"/>
                        </a:lnTo>
                        <a:lnTo>
                          <a:pt x="28" y="0"/>
                        </a:lnTo>
                        <a:lnTo>
                          <a:pt x="35" y="0"/>
                        </a:lnTo>
                        <a:lnTo>
                          <a:pt x="42" y="0"/>
                        </a:lnTo>
                        <a:lnTo>
                          <a:pt x="48" y="1"/>
                        </a:lnTo>
                        <a:lnTo>
                          <a:pt x="52" y="4"/>
                        </a:lnTo>
                        <a:lnTo>
                          <a:pt x="57" y="6"/>
                        </a:lnTo>
                        <a:lnTo>
                          <a:pt x="60" y="8"/>
                        </a:lnTo>
                        <a:lnTo>
                          <a:pt x="63" y="12"/>
                        </a:lnTo>
                        <a:lnTo>
                          <a:pt x="65" y="15"/>
                        </a:lnTo>
                        <a:lnTo>
                          <a:pt x="67" y="19"/>
                        </a:lnTo>
                        <a:lnTo>
                          <a:pt x="68" y="20"/>
                        </a:lnTo>
                        <a:lnTo>
                          <a:pt x="68" y="21"/>
                        </a:lnTo>
                        <a:lnTo>
                          <a:pt x="68" y="23"/>
                        </a:lnTo>
                        <a:lnTo>
                          <a:pt x="68" y="24"/>
                        </a:lnTo>
                        <a:lnTo>
                          <a:pt x="69" y="26"/>
                        </a:lnTo>
                        <a:lnTo>
                          <a:pt x="69" y="27"/>
                        </a:lnTo>
                        <a:lnTo>
                          <a:pt x="69" y="28"/>
                        </a:lnTo>
                        <a:lnTo>
                          <a:pt x="69" y="29"/>
                        </a:lnTo>
                        <a:lnTo>
                          <a:pt x="52" y="29"/>
                        </a:lnTo>
                        <a:lnTo>
                          <a:pt x="52" y="28"/>
                        </a:lnTo>
                        <a:lnTo>
                          <a:pt x="51" y="28"/>
                        </a:lnTo>
                        <a:lnTo>
                          <a:pt x="51" y="27"/>
                        </a:lnTo>
                        <a:lnTo>
                          <a:pt x="51" y="26"/>
                        </a:lnTo>
                        <a:lnTo>
                          <a:pt x="51" y="24"/>
                        </a:lnTo>
                        <a:lnTo>
                          <a:pt x="50" y="23"/>
                        </a:lnTo>
                        <a:lnTo>
                          <a:pt x="50" y="22"/>
                        </a:lnTo>
                        <a:lnTo>
                          <a:pt x="48" y="21"/>
                        </a:lnTo>
                        <a:lnTo>
                          <a:pt x="46" y="20"/>
                        </a:lnTo>
                        <a:lnTo>
                          <a:pt x="45" y="19"/>
                        </a:lnTo>
                        <a:lnTo>
                          <a:pt x="43" y="17"/>
                        </a:lnTo>
                        <a:lnTo>
                          <a:pt x="41" y="16"/>
                        </a:lnTo>
                        <a:lnTo>
                          <a:pt x="37" y="16"/>
                        </a:lnTo>
                        <a:lnTo>
                          <a:pt x="34" y="16"/>
                        </a:lnTo>
                        <a:lnTo>
                          <a:pt x="33" y="16"/>
                        </a:lnTo>
                        <a:lnTo>
                          <a:pt x="31" y="16"/>
                        </a:lnTo>
                        <a:lnTo>
                          <a:pt x="30" y="16"/>
                        </a:lnTo>
                        <a:lnTo>
                          <a:pt x="28" y="16"/>
                        </a:lnTo>
                        <a:lnTo>
                          <a:pt x="26" y="17"/>
                        </a:lnTo>
                        <a:lnTo>
                          <a:pt x="23" y="17"/>
                        </a:lnTo>
                        <a:lnTo>
                          <a:pt x="21" y="19"/>
                        </a:lnTo>
                        <a:lnTo>
                          <a:pt x="20" y="21"/>
                        </a:lnTo>
                        <a:lnTo>
                          <a:pt x="20" y="22"/>
                        </a:lnTo>
                        <a:lnTo>
                          <a:pt x="19" y="24"/>
                        </a:lnTo>
                        <a:lnTo>
                          <a:pt x="19" y="27"/>
                        </a:lnTo>
                        <a:lnTo>
                          <a:pt x="19" y="28"/>
                        </a:lnTo>
                        <a:lnTo>
                          <a:pt x="19" y="30"/>
                        </a:lnTo>
                        <a:lnTo>
                          <a:pt x="19" y="31"/>
                        </a:lnTo>
                        <a:lnTo>
                          <a:pt x="20" y="32"/>
                        </a:lnTo>
                        <a:lnTo>
                          <a:pt x="21" y="34"/>
                        </a:lnTo>
                        <a:lnTo>
                          <a:pt x="22" y="34"/>
                        </a:lnTo>
                        <a:lnTo>
                          <a:pt x="23" y="35"/>
                        </a:lnTo>
                        <a:lnTo>
                          <a:pt x="25" y="35"/>
                        </a:lnTo>
                        <a:lnTo>
                          <a:pt x="26" y="36"/>
                        </a:lnTo>
                        <a:lnTo>
                          <a:pt x="27" y="36"/>
                        </a:lnTo>
                        <a:lnTo>
                          <a:pt x="28" y="36"/>
                        </a:lnTo>
                        <a:lnTo>
                          <a:pt x="50" y="42"/>
                        </a:lnTo>
                        <a:lnTo>
                          <a:pt x="53" y="43"/>
                        </a:lnTo>
                        <a:lnTo>
                          <a:pt x="58" y="45"/>
                        </a:lnTo>
                        <a:lnTo>
                          <a:pt x="61" y="46"/>
                        </a:lnTo>
                        <a:lnTo>
                          <a:pt x="65" y="49"/>
                        </a:lnTo>
                        <a:lnTo>
                          <a:pt x="68" y="52"/>
                        </a:lnTo>
                        <a:lnTo>
                          <a:pt x="71" y="55"/>
                        </a:lnTo>
                        <a:lnTo>
                          <a:pt x="72" y="61"/>
                        </a:lnTo>
                        <a:lnTo>
                          <a:pt x="72" y="67"/>
                        </a:lnTo>
                        <a:lnTo>
                          <a:pt x="72" y="73"/>
                        </a:lnTo>
                        <a:lnTo>
                          <a:pt x="71" y="77"/>
                        </a:lnTo>
                        <a:lnTo>
                          <a:pt x="69" y="82"/>
                        </a:lnTo>
                        <a:lnTo>
                          <a:pt x="67" y="85"/>
                        </a:lnTo>
                        <a:lnTo>
                          <a:pt x="64" y="88"/>
                        </a:lnTo>
                        <a:lnTo>
                          <a:pt x="60" y="90"/>
                        </a:lnTo>
                        <a:lnTo>
                          <a:pt x="57" y="92"/>
                        </a:lnTo>
                        <a:lnTo>
                          <a:pt x="53" y="94"/>
                        </a:lnTo>
                        <a:lnTo>
                          <a:pt x="51" y="94"/>
                        </a:lnTo>
                        <a:lnTo>
                          <a:pt x="49" y="94"/>
                        </a:lnTo>
                        <a:lnTo>
                          <a:pt x="46" y="95"/>
                        </a:lnTo>
                        <a:lnTo>
                          <a:pt x="44" y="95"/>
                        </a:lnTo>
                        <a:lnTo>
                          <a:pt x="42" y="95"/>
                        </a:lnTo>
                        <a:lnTo>
                          <a:pt x="41" y="95"/>
                        </a:lnTo>
                        <a:lnTo>
                          <a:pt x="38" y="96"/>
                        </a:lnTo>
                        <a:lnTo>
                          <a:pt x="37" y="96"/>
                        </a:lnTo>
                        <a:lnTo>
                          <a:pt x="30" y="96"/>
                        </a:lnTo>
                        <a:lnTo>
                          <a:pt x="23" y="95"/>
                        </a:lnTo>
                        <a:lnTo>
                          <a:pt x="18" y="92"/>
                        </a:lnTo>
                        <a:lnTo>
                          <a:pt x="13" y="91"/>
                        </a:lnTo>
                        <a:lnTo>
                          <a:pt x="10" y="88"/>
                        </a:lnTo>
                        <a:lnTo>
                          <a:pt x="6" y="84"/>
                        </a:lnTo>
                        <a:lnTo>
                          <a:pt x="4" y="81"/>
                        </a:lnTo>
                        <a:lnTo>
                          <a:pt x="3" y="77"/>
                        </a:lnTo>
                        <a:lnTo>
                          <a:pt x="2" y="76"/>
                        </a:lnTo>
                        <a:lnTo>
                          <a:pt x="2" y="74"/>
                        </a:lnTo>
                        <a:lnTo>
                          <a:pt x="2" y="73"/>
                        </a:lnTo>
                        <a:lnTo>
                          <a:pt x="2" y="72"/>
                        </a:lnTo>
                        <a:lnTo>
                          <a:pt x="0" y="70"/>
                        </a:lnTo>
                        <a:lnTo>
                          <a:pt x="0" y="68"/>
                        </a:lnTo>
                        <a:lnTo>
                          <a:pt x="0" y="67"/>
                        </a:lnTo>
                        <a:lnTo>
                          <a:pt x="0" y="66"/>
                        </a:lnTo>
                        <a:close/>
                        <a:moveTo>
                          <a:pt x="86" y="26"/>
                        </a:moveTo>
                        <a:lnTo>
                          <a:pt x="101" y="26"/>
                        </a:lnTo>
                        <a:lnTo>
                          <a:pt x="101" y="94"/>
                        </a:lnTo>
                        <a:lnTo>
                          <a:pt x="86" y="94"/>
                        </a:lnTo>
                        <a:lnTo>
                          <a:pt x="86" y="26"/>
                        </a:lnTo>
                        <a:close/>
                        <a:moveTo>
                          <a:pt x="101" y="1"/>
                        </a:moveTo>
                        <a:lnTo>
                          <a:pt x="101" y="17"/>
                        </a:lnTo>
                        <a:lnTo>
                          <a:pt x="86" y="17"/>
                        </a:lnTo>
                        <a:lnTo>
                          <a:pt x="86" y="1"/>
                        </a:lnTo>
                        <a:lnTo>
                          <a:pt x="101" y="1"/>
                        </a:lnTo>
                        <a:close/>
                        <a:moveTo>
                          <a:pt x="160" y="26"/>
                        </a:moveTo>
                        <a:lnTo>
                          <a:pt x="177" y="26"/>
                        </a:lnTo>
                        <a:lnTo>
                          <a:pt x="177" y="90"/>
                        </a:lnTo>
                        <a:lnTo>
                          <a:pt x="177" y="91"/>
                        </a:lnTo>
                        <a:lnTo>
                          <a:pt x="177" y="92"/>
                        </a:lnTo>
                        <a:lnTo>
                          <a:pt x="177" y="94"/>
                        </a:lnTo>
                        <a:lnTo>
                          <a:pt x="177" y="95"/>
                        </a:lnTo>
                        <a:lnTo>
                          <a:pt x="177" y="96"/>
                        </a:lnTo>
                        <a:lnTo>
                          <a:pt x="177" y="97"/>
                        </a:lnTo>
                        <a:lnTo>
                          <a:pt x="175" y="99"/>
                        </a:lnTo>
                        <a:lnTo>
                          <a:pt x="175" y="100"/>
                        </a:lnTo>
                        <a:lnTo>
                          <a:pt x="174" y="104"/>
                        </a:lnTo>
                        <a:lnTo>
                          <a:pt x="173" y="107"/>
                        </a:lnTo>
                        <a:lnTo>
                          <a:pt x="170" y="111"/>
                        </a:lnTo>
                        <a:lnTo>
                          <a:pt x="167" y="114"/>
                        </a:lnTo>
                        <a:lnTo>
                          <a:pt x="164" y="117"/>
                        </a:lnTo>
                        <a:lnTo>
                          <a:pt x="159" y="119"/>
                        </a:lnTo>
                        <a:lnTo>
                          <a:pt x="152" y="120"/>
                        </a:lnTo>
                        <a:lnTo>
                          <a:pt x="143" y="120"/>
                        </a:lnTo>
                        <a:lnTo>
                          <a:pt x="142" y="120"/>
                        </a:lnTo>
                        <a:lnTo>
                          <a:pt x="137" y="120"/>
                        </a:lnTo>
                        <a:lnTo>
                          <a:pt x="133" y="119"/>
                        </a:lnTo>
                        <a:lnTo>
                          <a:pt x="129" y="118"/>
                        </a:lnTo>
                        <a:lnTo>
                          <a:pt x="125" y="115"/>
                        </a:lnTo>
                        <a:lnTo>
                          <a:pt x="121" y="113"/>
                        </a:lnTo>
                        <a:lnTo>
                          <a:pt x="119" y="110"/>
                        </a:lnTo>
                        <a:lnTo>
                          <a:pt x="117" y="105"/>
                        </a:lnTo>
                        <a:lnTo>
                          <a:pt x="116" y="100"/>
                        </a:lnTo>
                        <a:lnTo>
                          <a:pt x="134" y="100"/>
                        </a:lnTo>
                        <a:lnTo>
                          <a:pt x="134" y="102"/>
                        </a:lnTo>
                        <a:lnTo>
                          <a:pt x="135" y="103"/>
                        </a:lnTo>
                        <a:lnTo>
                          <a:pt x="136" y="104"/>
                        </a:lnTo>
                        <a:lnTo>
                          <a:pt x="137" y="105"/>
                        </a:lnTo>
                        <a:lnTo>
                          <a:pt x="139" y="106"/>
                        </a:lnTo>
                        <a:lnTo>
                          <a:pt x="141" y="106"/>
                        </a:lnTo>
                        <a:lnTo>
                          <a:pt x="143" y="107"/>
                        </a:lnTo>
                        <a:lnTo>
                          <a:pt x="147" y="107"/>
                        </a:lnTo>
                        <a:lnTo>
                          <a:pt x="149" y="107"/>
                        </a:lnTo>
                        <a:lnTo>
                          <a:pt x="152" y="106"/>
                        </a:lnTo>
                        <a:lnTo>
                          <a:pt x="155" y="105"/>
                        </a:lnTo>
                        <a:lnTo>
                          <a:pt x="157" y="104"/>
                        </a:lnTo>
                        <a:lnTo>
                          <a:pt x="158" y="102"/>
                        </a:lnTo>
                        <a:lnTo>
                          <a:pt x="158" y="98"/>
                        </a:lnTo>
                        <a:lnTo>
                          <a:pt x="159" y="96"/>
                        </a:lnTo>
                        <a:lnTo>
                          <a:pt x="159" y="92"/>
                        </a:lnTo>
                        <a:lnTo>
                          <a:pt x="159" y="84"/>
                        </a:lnTo>
                        <a:lnTo>
                          <a:pt x="158" y="85"/>
                        </a:lnTo>
                        <a:lnTo>
                          <a:pt x="157" y="88"/>
                        </a:lnTo>
                        <a:lnTo>
                          <a:pt x="155" y="89"/>
                        </a:lnTo>
                        <a:lnTo>
                          <a:pt x="153" y="91"/>
                        </a:lnTo>
                        <a:lnTo>
                          <a:pt x="151" y="92"/>
                        </a:lnTo>
                        <a:lnTo>
                          <a:pt x="149" y="94"/>
                        </a:lnTo>
                        <a:lnTo>
                          <a:pt x="145" y="94"/>
                        </a:lnTo>
                        <a:lnTo>
                          <a:pt x="142" y="94"/>
                        </a:lnTo>
                        <a:lnTo>
                          <a:pt x="136" y="94"/>
                        </a:lnTo>
                        <a:lnTo>
                          <a:pt x="130" y="91"/>
                        </a:lnTo>
                        <a:lnTo>
                          <a:pt x="126" y="89"/>
                        </a:lnTo>
                        <a:lnTo>
                          <a:pt x="122" y="85"/>
                        </a:lnTo>
                        <a:lnTo>
                          <a:pt x="119" y="81"/>
                        </a:lnTo>
                        <a:lnTo>
                          <a:pt x="117" y="75"/>
                        </a:lnTo>
                        <a:lnTo>
                          <a:pt x="114" y="68"/>
                        </a:lnTo>
                        <a:lnTo>
                          <a:pt x="114" y="59"/>
                        </a:lnTo>
                        <a:lnTo>
                          <a:pt x="114" y="51"/>
                        </a:lnTo>
                        <a:lnTo>
                          <a:pt x="117" y="44"/>
                        </a:lnTo>
                        <a:lnTo>
                          <a:pt x="119" y="38"/>
                        </a:lnTo>
                        <a:lnTo>
                          <a:pt x="122" y="34"/>
                        </a:lnTo>
                        <a:lnTo>
                          <a:pt x="126" y="30"/>
                        </a:lnTo>
                        <a:lnTo>
                          <a:pt x="130" y="27"/>
                        </a:lnTo>
                        <a:lnTo>
                          <a:pt x="136" y="26"/>
                        </a:lnTo>
                        <a:lnTo>
                          <a:pt x="141" y="24"/>
                        </a:lnTo>
                        <a:lnTo>
                          <a:pt x="143" y="24"/>
                        </a:lnTo>
                        <a:lnTo>
                          <a:pt x="147" y="26"/>
                        </a:lnTo>
                        <a:lnTo>
                          <a:pt x="149" y="26"/>
                        </a:lnTo>
                        <a:lnTo>
                          <a:pt x="151" y="27"/>
                        </a:lnTo>
                        <a:lnTo>
                          <a:pt x="153" y="28"/>
                        </a:lnTo>
                        <a:lnTo>
                          <a:pt x="155" y="29"/>
                        </a:lnTo>
                        <a:lnTo>
                          <a:pt x="157" y="31"/>
                        </a:lnTo>
                        <a:lnTo>
                          <a:pt x="158" y="32"/>
                        </a:lnTo>
                        <a:lnTo>
                          <a:pt x="158" y="34"/>
                        </a:lnTo>
                        <a:lnTo>
                          <a:pt x="159" y="35"/>
                        </a:lnTo>
                        <a:lnTo>
                          <a:pt x="159" y="36"/>
                        </a:lnTo>
                        <a:lnTo>
                          <a:pt x="160" y="36"/>
                        </a:lnTo>
                        <a:lnTo>
                          <a:pt x="160" y="26"/>
                        </a:lnTo>
                        <a:close/>
                        <a:moveTo>
                          <a:pt x="132" y="60"/>
                        </a:moveTo>
                        <a:lnTo>
                          <a:pt x="132" y="61"/>
                        </a:lnTo>
                        <a:lnTo>
                          <a:pt x="132" y="62"/>
                        </a:lnTo>
                        <a:lnTo>
                          <a:pt x="132" y="64"/>
                        </a:lnTo>
                        <a:lnTo>
                          <a:pt x="132" y="65"/>
                        </a:lnTo>
                        <a:lnTo>
                          <a:pt x="132" y="67"/>
                        </a:lnTo>
                        <a:lnTo>
                          <a:pt x="133" y="69"/>
                        </a:lnTo>
                        <a:lnTo>
                          <a:pt x="134" y="73"/>
                        </a:lnTo>
                        <a:lnTo>
                          <a:pt x="135" y="75"/>
                        </a:lnTo>
                        <a:lnTo>
                          <a:pt x="137" y="77"/>
                        </a:lnTo>
                        <a:lnTo>
                          <a:pt x="140" y="79"/>
                        </a:lnTo>
                        <a:lnTo>
                          <a:pt x="142" y="80"/>
                        </a:lnTo>
                        <a:lnTo>
                          <a:pt x="144" y="80"/>
                        </a:lnTo>
                        <a:lnTo>
                          <a:pt x="148" y="80"/>
                        </a:lnTo>
                        <a:lnTo>
                          <a:pt x="151" y="79"/>
                        </a:lnTo>
                        <a:lnTo>
                          <a:pt x="153" y="76"/>
                        </a:lnTo>
                        <a:lnTo>
                          <a:pt x="156" y="74"/>
                        </a:lnTo>
                        <a:lnTo>
                          <a:pt x="157" y="72"/>
                        </a:lnTo>
                        <a:lnTo>
                          <a:pt x="158" y="68"/>
                        </a:lnTo>
                        <a:lnTo>
                          <a:pt x="159" y="66"/>
                        </a:lnTo>
                        <a:lnTo>
                          <a:pt x="159" y="62"/>
                        </a:lnTo>
                        <a:lnTo>
                          <a:pt x="159" y="61"/>
                        </a:lnTo>
                        <a:lnTo>
                          <a:pt x="159" y="60"/>
                        </a:lnTo>
                        <a:lnTo>
                          <a:pt x="159" y="55"/>
                        </a:lnTo>
                        <a:lnTo>
                          <a:pt x="158" y="52"/>
                        </a:lnTo>
                        <a:lnTo>
                          <a:pt x="157" y="49"/>
                        </a:lnTo>
                        <a:lnTo>
                          <a:pt x="156" y="46"/>
                        </a:lnTo>
                        <a:lnTo>
                          <a:pt x="153" y="43"/>
                        </a:lnTo>
                        <a:lnTo>
                          <a:pt x="151" y="41"/>
                        </a:lnTo>
                        <a:lnTo>
                          <a:pt x="148" y="39"/>
                        </a:lnTo>
                        <a:lnTo>
                          <a:pt x="144" y="39"/>
                        </a:lnTo>
                        <a:lnTo>
                          <a:pt x="143" y="39"/>
                        </a:lnTo>
                        <a:lnTo>
                          <a:pt x="143" y="41"/>
                        </a:lnTo>
                        <a:lnTo>
                          <a:pt x="141" y="41"/>
                        </a:lnTo>
                        <a:lnTo>
                          <a:pt x="140" y="42"/>
                        </a:lnTo>
                        <a:lnTo>
                          <a:pt x="137" y="43"/>
                        </a:lnTo>
                        <a:lnTo>
                          <a:pt x="135" y="45"/>
                        </a:lnTo>
                        <a:lnTo>
                          <a:pt x="134" y="47"/>
                        </a:lnTo>
                        <a:lnTo>
                          <a:pt x="133" y="51"/>
                        </a:lnTo>
                        <a:lnTo>
                          <a:pt x="132" y="55"/>
                        </a:lnTo>
                        <a:lnTo>
                          <a:pt x="132" y="61"/>
                        </a:lnTo>
                        <a:lnTo>
                          <a:pt x="132" y="60"/>
                        </a:lnTo>
                        <a:close/>
                        <a:moveTo>
                          <a:pt x="249" y="47"/>
                        </a:moveTo>
                        <a:lnTo>
                          <a:pt x="249" y="94"/>
                        </a:lnTo>
                        <a:lnTo>
                          <a:pt x="232" y="94"/>
                        </a:lnTo>
                        <a:lnTo>
                          <a:pt x="232" y="53"/>
                        </a:lnTo>
                        <a:lnTo>
                          <a:pt x="232" y="52"/>
                        </a:lnTo>
                        <a:lnTo>
                          <a:pt x="232" y="51"/>
                        </a:lnTo>
                        <a:lnTo>
                          <a:pt x="232" y="50"/>
                        </a:lnTo>
                        <a:lnTo>
                          <a:pt x="232" y="49"/>
                        </a:lnTo>
                        <a:lnTo>
                          <a:pt x="232" y="47"/>
                        </a:lnTo>
                        <a:lnTo>
                          <a:pt x="232" y="46"/>
                        </a:lnTo>
                        <a:lnTo>
                          <a:pt x="231" y="45"/>
                        </a:lnTo>
                        <a:lnTo>
                          <a:pt x="231" y="43"/>
                        </a:lnTo>
                        <a:lnTo>
                          <a:pt x="229" y="42"/>
                        </a:lnTo>
                        <a:lnTo>
                          <a:pt x="228" y="41"/>
                        </a:lnTo>
                        <a:lnTo>
                          <a:pt x="227" y="41"/>
                        </a:lnTo>
                        <a:lnTo>
                          <a:pt x="225" y="39"/>
                        </a:lnTo>
                        <a:lnTo>
                          <a:pt x="221" y="39"/>
                        </a:lnTo>
                        <a:lnTo>
                          <a:pt x="219" y="39"/>
                        </a:lnTo>
                        <a:lnTo>
                          <a:pt x="217" y="41"/>
                        </a:lnTo>
                        <a:lnTo>
                          <a:pt x="215" y="42"/>
                        </a:lnTo>
                        <a:lnTo>
                          <a:pt x="212" y="43"/>
                        </a:lnTo>
                        <a:lnTo>
                          <a:pt x="211" y="45"/>
                        </a:lnTo>
                        <a:lnTo>
                          <a:pt x="210" y="49"/>
                        </a:lnTo>
                        <a:lnTo>
                          <a:pt x="209" y="52"/>
                        </a:lnTo>
                        <a:lnTo>
                          <a:pt x="209" y="55"/>
                        </a:lnTo>
                        <a:lnTo>
                          <a:pt x="209" y="94"/>
                        </a:lnTo>
                        <a:lnTo>
                          <a:pt x="191" y="94"/>
                        </a:lnTo>
                        <a:lnTo>
                          <a:pt x="191" y="26"/>
                        </a:lnTo>
                        <a:lnTo>
                          <a:pt x="208" y="26"/>
                        </a:lnTo>
                        <a:lnTo>
                          <a:pt x="208" y="36"/>
                        </a:lnTo>
                        <a:lnTo>
                          <a:pt x="209" y="36"/>
                        </a:lnTo>
                        <a:lnTo>
                          <a:pt x="209" y="35"/>
                        </a:lnTo>
                        <a:lnTo>
                          <a:pt x="210" y="34"/>
                        </a:lnTo>
                        <a:lnTo>
                          <a:pt x="211" y="32"/>
                        </a:lnTo>
                        <a:lnTo>
                          <a:pt x="211" y="31"/>
                        </a:lnTo>
                        <a:lnTo>
                          <a:pt x="212" y="30"/>
                        </a:lnTo>
                        <a:lnTo>
                          <a:pt x="213" y="29"/>
                        </a:lnTo>
                        <a:lnTo>
                          <a:pt x="216" y="28"/>
                        </a:lnTo>
                        <a:lnTo>
                          <a:pt x="218" y="27"/>
                        </a:lnTo>
                        <a:lnTo>
                          <a:pt x="220" y="26"/>
                        </a:lnTo>
                        <a:lnTo>
                          <a:pt x="221" y="26"/>
                        </a:lnTo>
                        <a:lnTo>
                          <a:pt x="224" y="24"/>
                        </a:lnTo>
                        <a:lnTo>
                          <a:pt x="227" y="24"/>
                        </a:lnTo>
                        <a:lnTo>
                          <a:pt x="232" y="24"/>
                        </a:lnTo>
                        <a:lnTo>
                          <a:pt x="236" y="26"/>
                        </a:lnTo>
                        <a:lnTo>
                          <a:pt x="240" y="28"/>
                        </a:lnTo>
                        <a:lnTo>
                          <a:pt x="243" y="30"/>
                        </a:lnTo>
                        <a:lnTo>
                          <a:pt x="246" y="34"/>
                        </a:lnTo>
                        <a:lnTo>
                          <a:pt x="248" y="37"/>
                        </a:lnTo>
                        <a:lnTo>
                          <a:pt x="249" y="42"/>
                        </a:lnTo>
                        <a:lnTo>
                          <a:pt x="249" y="47"/>
                        </a:lnTo>
                        <a:close/>
                        <a:moveTo>
                          <a:pt x="304" y="74"/>
                        </a:moveTo>
                        <a:lnTo>
                          <a:pt x="322" y="74"/>
                        </a:lnTo>
                        <a:lnTo>
                          <a:pt x="319" y="79"/>
                        </a:lnTo>
                        <a:lnTo>
                          <a:pt x="317" y="83"/>
                        </a:lnTo>
                        <a:lnTo>
                          <a:pt x="315" y="87"/>
                        </a:lnTo>
                        <a:lnTo>
                          <a:pt x="311" y="90"/>
                        </a:lnTo>
                        <a:lnTo>
                          <a:pt x="309" y="91"/>
                        </a:lnTo>
                        <a:lnTo>
                          <a:pt x="305" y="92"/>
                        </a:lnTo>
                        <a:lnTo>
                          <a:pt x="302" y="94"/>
                        </a:lnTo>
                        <a:lnTo>
                          <a:pt x="299" y="95"/>
                        </a:lnTo>
                        <a:lnTo>
                          <a:pt x="297" y="95"/>
                        </a:lnTo>
                        <a:lnTo>
                          <a:pt x="296" y="95"/>
                        </a:lnTo>
                        <a:lnTo>
                          <a:pt x="295" y="95"/>
                        </a:lnTo>
                        <a:lnTo>
                          <a:pt x="294" y="95"/>
                        </a:lnTo>
                        <a:lnTo>
                          <a:pt x="293" y="95"/>
                        </a:lnTo>
                        <a:lnTo>
                          <a:pt x="286" y="95"/>
                        </a:lnTo>
                        <a:lnTo>
                          <a:pt x="280" y="94"/>
                        </a:lnTo>
                        <a:lnTo>
                          <a:pt x="276" y="91"/>
                        </a:lnTo>
                        <a:lnTo>
                          <a:pt x="271" y="88"/>
                        </a:lnTo>
                        <a:lnTo>
                          <a:pt x="266" y="83"/>
                        </a:lnTo>
                        <a:lnTo>
                          <a:pt x="264" y="76"/>
                        </a:lnTo>
                        <a:lnTo>
                          <a:pt x="262" y="68"/>
                        </a:lnTo>
                        <a:lnTo>
                          <a:pt x="262" y="59"/>
                        </a:lnTo>
                        <a:lnTo>
                          <a:pt x="262" y="57"/>
                        </a:lnTo>
                        <a:lnTo>
                          <a:pt x="262" y="55"/>
                        </a:lnTo>
                        <a:lnTo>
                          <a:pt x="262" y="53"/>
                        </a:lnTo>
                        <a:lnTo>
                          <a:pt x="262" y="52"/>
                        </a:lnTo>
                        <a:lnTo>
                          <a:pt x="262" y="50"/>
                        </a:lnTo>
                        <a:lnTo>
                          <a:pt x="263" y="47"/>
                        </a:lnTo>
                        <a:lnTo>
                          <a:pt x="263" y="45"/>
                        </a:lnTo>
                        <a:lnTo>
                          <a:pt x="264" y="43"/>
                        </a:lnTo>
                        <a:lnTo>
                          <a:pt x="265" y="39"/>
                        </a:lnTo>
                        <a:lnTo>
                          <a:pt x="267" y="36"/>
                        </a:lnTo>
                        <a:lnTo>
                          <a:pt x="270" y="32"/>
                        </a:lnTo>
                        <a:lnTo>
                          <a:pt x="273" y="30"/>
                        </a:lnTo>
                        <a:lnTo>
                          <a:pt x="277" y="28"/>
                        </a:lnTo>
                        <a:lnTo>
                          <a:pt x="281" y="26"/>
                        </a:lnTo>
                        <a:lnTo>
                          <a:pt x="286" y="24"/>
                        </a:lnTo>
                        <a:lnTo>
                          <a:pt x="292" y="24"/>
                        </a:lnTo>
                        <a:lnTo>
                          <a:pt x="293" y="24"/>
                        </a:lnTo>
                        <a:lnTo>
                          <a:pt x="294" y="24"/>
                        </a:lnTo>
                        <a:lnTo>
                          <a:pt x="295" y="24"/>
                        </a:lnTo>
                        <a:lnTo>
                          <a:pt x="296" y="24"/>
                        </a:lnTo>
                        <a:lnTo>
                          <a:pt x="297" y="24"/>
                        </a:lnTo>
                        <a:lnTo>
                          <a:pt x="299" y="24"/>
                        </a:lnTo>
                        <a:lnTo>
                          <a:pt x="300" y="26"/>
                        </a:lnTo>
                        <a:lnTo>
                          <a:pt x="304" y="27"/>
                        </a:lnTo>
                        <a:lnTo>
                          <a:pt x="308" y="29"/>
                        </a:lnTo>
                        <a:lnTo>
                          <a:pt x="311" y="32"/>
                        </a:lnTo>
                        <a:lnTo>
                          <a:pt x="316" y="36"/>
                        </a:lnTo>
                        <a:lnTo>
                          <a:pt x="318" y="41"/>
                        </a:lnTo>
                        <a:lnTo>
                          <a:pt x="320" y="46"/>
                        </a:lnTo>
                        <a:lnTo>
                          <a:pt x="322" y="53"/>
                        </a:lnTo>
                        <a:lnTo>
                          <a:pt x="323" y="62"/>
                        </a:lnTo>
                        <a:lnTo>
                          <a:pt x="323" y="65"/>
                        </a:lnTo>
                        <a:lnTo>
                          <a:pt x="278" y="65"/>
                        </a:lnTo>
                        <a:lnTo>
                          <a:pt x="278" y="66"/>
                        </a:lnTo>
                        <a:lnTo>
                          <a:pt x="279" y="66"/>
                        </a:lnTo>
                        <a:lnTo>
                          <a:pt x="279" y="67"/>
                        </a:lnTo>
                        <a:lnTo>
                          <a:pt x="279" y="68"/>
                        </a:lnTo>
                        <a:lnTo>
                          <a:pt x="279" y="69"/>
                        </a:lnTo>
                        <a:lnTo>
                          <a:pt x="279" y="70"/>
                        </a:lnTo>
                        <a:lnTo>
                          <a:pt x="279" y="72"/>
                        </a:lnTo>
                        <a:lnTo>
                          <a:pt x="279" y="73"/>
                        </a:lnTo>
                        <a:lnTo>
                          <a:pt x="280" y="74"/>
                        </a:lnTo>
                        <a:lnTo>
                          <a:pt x="281" y="76"/>
                        </a:lnTo>
                        <a:lnTo>
                          <a:pt x="282" y="77"/>
                        </a:lnTo>
                        <a:lnTo>
                          <a:pt x="284" y="79"/>
                        </a:lnTo>
                        <a:lnTo>
                          <a:pt x="285" y="80"/>
                        </a:lnTo>
                        <a:lnTo>
                          <a:pt x="287" y="81"/>
                        </a:lnTo>
                        <a:lnTo>
                          <a:pt x="290" y="82"/>
                        </a:lnTo>
                        <a:lnTo>
                          <a:pt x="293" y="82"/>
                        </a:lnTo>
                        <a:lnTo>
                          <a:pt x="295" y="82"/>
                        </a:lnTo>
                        <a:lnTo>
                          <a:pt x="297" y="81"/>
                        </a:lnTo>
                        <a:lnTo>
                          <a:pt x="299" y="81"/>
                        </a:lnTo>
                        <a:lnTo>
                          <a:pt x="300" y="80"/>
                        </a:lnTo>
                        <a:lnTo>
                          <a:pt x="301" y="79"/>
                        </a:lnTo>
                        <a:lnTo>
                          <a:pt x="303" y="77"/>
                        </a:lnTo>
                        <a:lnTo>
                          <a:pt x="304" y="76"/>
                        </a:lnTo>
                        <a:lnTo>
                          <a:pt x="304" y="75"/>
                        </a:lnTo>
                        <a:lnTo>
                          <a:pt x="304" y="74"/>
                        </a:lnTo>
                        <a:close/>
                        <a:moveTo>
                          <a:pt x="279" y="53"/>
                        </a:moveTo>
                        <a:lnTo>
                          <a:pt x="305" y="53"/>
                        </a:lnTo>
                        <a:lnTo>
                          <a:pt x="304" y="50"/>
                        </a:lnTo>
                        <a:lnTo>
                          <a:pt x="303" y="47"/>
                        </a:lnTo>
                        <a:lnTo>
                          <a:pt x="302" y="45"/>
                        </a:lnTo>
                        <a:lnTo>
                          <a:pt x="301" y="44"/>
                        </a:lnTo>
                        <a:lnTo>
                          <a:pt x="300" y="43"/>
                        </a:lnTo>
                        <a:lnTo>
                          <a:pt x="299" y="41"/>
                        </a:lnTo>
                        <a:lnTo>
                          <a:pt x="296" y="39"/>
                        </a:lnTo>
                        <a:lnTo>
                          <a:pt x="295" y="39"/>
                        </a:lnTo>
                        <a:lnTo>
                          <a:pt x="294" y="39"/>
                        </a:lnTo>
                        <a:lnTo>
                          <a:pt x="293" y="39"/>
                        </a:lnTo>
                        <a:lnTo>
                          <a:pt x="292" y="39"/>
                        </a:lnTo>
                        <a:lnTo>
                          <a:pt x="289" y="39"/>
                        </a:lnTo>
                        <a:lnTo>
                          <a:pt x="286" y="41"/>
                        </a:lnTo>
                        <a:lnTo>
                          <a:pt x="284" y="42"/>
                        </a:lnTo>
                        <a:lnTo>
                          <a:pt x="282" y="43"/>
                        </a:lnTo>
                        <a:lnTo>
                          <a:pt x="281" y="45"/>
                        </a:lnTo>
                        <a:lnTo>
                          <a:pt x="280" y="47"/>
                        </a:lnTo>
                        <a:lnTo>
                          <a:pt x="279" y="50"/>
                        </a:lnTo>
                        <a:lnTo>
                          <a:pt x="279" y="53"/>
                        </a:lnTo>
                        <a:close/>
                        <a:moveTo>
                          <a:pt x="393" y="3"/>
                        </a:moveTo>
                        <a:lnTo>
                          <a:pt x="393" y="94"/>
                        </a:lnTo>
                        <a:lnTo>
                          <a:pt x="376" y="94"/>
                        </a:lnTo>
                        <a:lnTo>
                          <a:pt x="376" y="85"/>
                        </a:lnTo>
                        <a:lnTo>
                          <a:pt x="375" y="88"/>
                        </a:lnTo>
                        <a:lnTo>
                          <a:pt x="372" y="90"/>
                        </a:lnTo>
                        <a:lnTo>
                          <a:pt x="371" y="91"/>
                        </a:lnTo>
                        <a:lnTo>
                          <a:pt x="369" y="92"/>
                        </a:lnTo>
                        <a:lnTo>
                          <a:pt x="366" y="94"/>
                        </a:lnTo>
                        <a:lnTo>
                          <a:pt x="364" y="94"/>
                        </a:lnTo>
                        <a:lnTo>
                          <a:pt x="362" y="95"/>
                        </a:lnTo>
                        <a:lnTo>
                          <a:pt x="360" y="95"/>
                        </a:lnTo>
                        <a:lnTo>
                          <a:pt x="358" y="95"/>
                        </a:lnTo>
                        <a:lnTo>
                          <a:pt x="357" y="95"/>
                        </a:lnTo>
                        <a:lnTo>
                          <a:pt x="350" y="95"/>
                        </a:lnTo>
                        <a:lnTo>
                          <a:pt x="345" y="92"/>
                        </a:lnTo>
                        <a:lnTo>
                          <a:pt x="340" y="89"/>
                        </a:lnTo>
                        <a:lnTo>
                          <a:pt x="335" y="84"/>
                        </a:lnTo>
                        <a:lnTo>
                          <a:pt x="333" y="79"/>
                        </a:lnTo>
                        <a:lnTo>
                          <a:pt x="332" y="73"/>
                        </a:lnTo>
                        <a:lnTo>
                          <a:pt x="331" y="67"/>
                        </a:lnTo>
                        <a:lnTo>
                          <a:pt x="331" y="60"/>
                        </a:lnTo>
                        <a:lnTo>
                          <a:pt x="331" y="51"/>
                        </a:lnTo>
                        <a:lnTo>
                          <a:pt x="333" y="44"/>
                        </a:lnTo>
                        <a:lnTo>
                          <a:pt x="334" y="38"/>
                        </a:lnTo>
                        <a:lnTo>
                          <a:pt x="338" y="34"/>
                        </a:lnTo>
                        <a:lnTo>
                          <a:pt x="342" y="30"/>
                        </a:lnTo>
                        <a:lnTo>
                          <a:pt x="347" y="27"/>
                        </a:lnTo>
                        <a:lnTo>
                          <a:pt x="351" y="26"/>
                        </a:lnTo>
                        <a:lnTo>
                          <a:pt x="357" y="24"/>
                        </a:lnTo>
                        <a:lnTo>
                          <a:pt x="360" y="24"/>
                        </a:lnTo>
                        <a:lnTo>
                          <a:pt x="362" y="26"/>
                        </a:lnTo>
                        <a:lnTo>
                          <a:pt x="364" y="26"/>
                        </a:lnTo>
                        <a:lnTo>
                          <a:pt x="366" y="27"/>
                        </a:lnTo>
                        <a:lnTo>
                          <a:pt x="368" y="28"/>
                        </a:lnTo>
                        <a:lnTo>
                          <a:pt x="370" y="29"/>
                        </a:lnTo>
                        <a:lnTo>
                          <a:pt x="371" y="30"/>
                        </a:lnTo>
                        <a:lnTo>
                          <a:pt x="372" y="31"/>
                        </a:lnTo>
                        <a:lnTo>
                          <a:pt x="372" y="32"/>
                        </a:lnTo>
                        <a:lnTo>
                          <a:pt x="373" y="32"/>
                        </a:lnTo>
                        <a:lnTo>
                          <a:pt x="375" y="32"/>
                        </a:lnTo>
                        <a:lnTo>
                          <a:pt x="375" y="34"/>
                        </a:lnTo>
                        <a:lnTo>
                          <a:pt x="375" y="35"/>
                        </a:lnTo>
                        <a:lnTo>
                          <a:pt x="376" y="35"/>
                        </a:lnTo>
                        <a:lnTo>
                          <a:pt x="376" y="3"/>
                        </a:lnTo>
                        <a:lnTo>
                          <a:pt x="393" y="3"/>
                        </a:lnTo>
                        <a:close/>
                        <a:moveTo>
                          <a:pt x="348" y="61"/>
                        </a:moveTo>
                        <a:lnTo>
                          <a:pt x="348" y="62"/>
                        </a:lnTo>
                        <a:lnTo>
                          <a:pt x="348" y="64"/>
                        </a:lnTo>
                        <a:lnTo>
                          <a:pt x="348" y="65"/>
                        </a:lnTo>
                        <a:lnTo>
                          <a:pt x="348" y="66"/>
                        </a:lnTo>
                        <a:lnTo>
                          <a:pt x="348" y="67"/>
                        </a:lnTo>
                        <a:lnTo>
                          <a:pt x="348" y="68"/>
                        </a:lnTo>
                        <a:lnTo>
                          <a:pt x="349" y="70"/>
                        </a:lnTo>
                        <a:lnTo>
                          <a:pt x="350" y="73"/>
                        </a:lnTo>
                        <a:lnTo>
                          <a:pt x="350" y="75"/>
                        </a:lnTo>
                        <a:lnTo>
                          <a:pt x="351" y="77"/>
                        </a:lnTo>
                        <a:lnTo>
                          <a:pt x="354" y="79"/>
                        </a:lnTo>
                        <a:lnTo>
                          <a:pt x="356" y="81"/>
                        </a:lnTo>
                        <a:lnTo>
                          <a:pt x="358" y="82"/>
                        </a:lnTo>
                        <a:lnTo>
                          <a:pt x="361" y="82"/>
                        </a:lnTo>
                        <a:lnTo>
                          <a:pt x="364" y="82"/>
                        </a:lnTo>
                        <a:lnTo>
                          <a:pt x="368" y="80"/>
                        </a:lnTo>
                        <a:lnTo>
                          <a:pt x="370" y="79"/>
                        </a:lnTo>
                        <a:lnTo>
                          <a:pt x="372" y="75"/>
                        </a:lnTo>
                        <a:lnTo>
                          <a:pt x="375" y="73"/>
                        </a:lnTo>
                        <a:lnTo>
                          <a:pt x="376" y="69"/>
                        </a:lnTo>
                        <a:lnTo>
                          <a:pt x="376" y="66"/>
                        </a:lnTo>
                        <a:lnTo>
                          <a:pt x="376" y="62"/>
                        </a:lnTo>
                        <a:lnTo>
                          <a:pt x="376" y="61"/>
                        </a:lnTo>
                        <a:lnTo>
                          <a:pt x="376" y="58"/>
                        </a:lnTo>
                        <a:lnTo>
                          <a:pt x="376" y="53"/>
                        </a:lnTo>
                        <a:lnTo>
                          <a:pt x="375" y="50"/>
                        </a:lnTo>
                        <a:lnTo>
                          <a:pt x="372" y="46"/>
                        </a:lnTo>
                        <a:lnTo>
                          <a:pt x="371" y="43"/>
                        </a:lnTo>
                        <a:lnTo>
                          <a:pt x="369" y="41"/>
                        </a:lnTo>
                        <a:lnTo>
                          <a:pt x="365" y="39"/>
                        </a:lnTo>
                        <a:lnTo>
                          <a:pt x="362" y="39"/>
                        </a:lnTo>
                        <a:lnTo>
                          <a:pt x="358" y="39"/>
                        </a:lnTo>
                        <a:lnTo>
                          <a:pt x="355" y="41"/>
                        </a:lnTo>
                        <a:lnTo>
                          <a:pt x="353" y="43"/>
                        </a:lnTo>
                        <a:lnTo>
                          <a:pt x="350" y="46"/>
                        </a:lnTo>
                        <a:lnTo>
                          <a:pt x="349" y="50"/>
                        </a:lnTo>
                        <a:lnTo>
                          <a:pt x="349" y="53"/>
                        </a:lnTo>
                        <a:lnTo>
                          <a:pt x="348" y="57"/>
                        </a:lnTo>
                        <a:lnTo>
                          <a:pt x="348" y="61"/>
                        </a:lnTo>
                        <a:close/>
                        <a:moveTo>
                          <a:pt x="442" y="94"/>
                        </a:moveTo>
                        <a:lnTo>
                          <a:pt x="442" y="3"/>
                        </a:lnTo>
                        <a:lnTo>
                          <a:pt x="484" y="3"/>
                        </a:lnTo>
                        <a:lnTo>
                          <a:pt x="490" y="3"/>
                        </a:lnTo>
                        <a:lnTo>
                          <a:pt x="495" y="4"/>
                        </a:lnTo>
                        <a:lnTo>
                          <a:pt x="499" y="5"/>
                        </a:lnTo>
                        <a:lnTo>
                          <a:pt x="502" y="7"/>
                        </a:lnTo>
                        <a:lnTo>
                          <a:pt x="505" y="9"/>
                        </a:lnTo>
                        <a:lnTo>
                          <a:pt x="507" y="13"/>
                        </a:lnTo>
                        <a:lnTo>
                          <a:pt x="508" y="15"/>
                        </a:lnTo>
                        <a:lnTo>
                          <a:pt x="509" y="19"/>
                        </a:lnTo>
                        <a:lnTo>
                          <a:pt x="510" y="20"/>
                        </a:lnTo>
                        <a:lnTo>
                          <a:pt x="510" y="21"/>
                        </a:lnTo>
                        <a:lnTo>
                          <a:pt x="510" y="22"/>
                        </a:lnTo>
                        <a:lnTo>
                          <a:pt x="510" y="23"/>
                        </a:lnTo>
                        <a:lnTo>
                          <a:pt x="510" y="24"/>
                        </a:lnTo>
                        <a:lnTo>
                          <a:pt x="510" y="26"/>
                        </a:lnTo>
                        <a:lnTo>
                          <a:pt x="510" y="29"/>
                        </a:lnTo>
                        <a:lnTo>
                          <a:pt x="510" y="31"/>
                        </a:lnTo>
                        <a:lnTo>
                          <a:pt x="510" y="34"/>
                        </a:lnTo>
                        <a:lnTo>
                          <a:pt x="509" y="36"/>
                        </a:lnTo>
                        <a:lnTo>
                          <a:pt x="508" y="38"/>
                        </a:lnTo>
                        <a:lnTo>
                          <a:pt x="508" y="39"/>
                        </a:lnTo>
                        <a:lnTo>
                          <a:pt x="507" y="41"/>
                        </a:lnTo>
                        <a:lnTo>
                          <a:pt x="506" y="42"/>
                        </a:lnTo>
                        <a:lnTo>
                          <a:pt x="505" y="43"/>
                        </a:lnTo>
                        <a:lnTo>
                          <a:pt x="503" y="43"/>
                        </a:lnTo>
                        <a:lnTo>
                          <a:pt x="502" y="43"/>
                        </a:lnTo>
                        <a:lnTo>
                          <a:pt x="502" y="44"/>
                        </a:lnTo>
                        <a:lnTo>
                          <a:pt x="501" y="44"/>
                        </a:lnTo>
                        <a:lnTo>
                          <a:pt x="501" y="45"/>
                        </a:lnTo>
                        <a:lnTo>
                          <a:pt x="500" y="45"/>
                        </a:lnTo>
                        <a:lnTo>
                          <a:pt x="503" y="47"/>
                        </a:lnTo>
                        <a:lnTo>
                          <a:pt x="507" y="49"/>
                        </a:lnTo>
                        <a:lnTo>
                          <a:pt x="509" y="51"/>
                        </a:lnTo>
                        <a:lnTo>
                          <a:pt x="510" y="54"/>
                        </a:lnTo>
                        <a:lnTo>
                          <a:pt x="511" y="57"/>
                        </a:lnTo>
                        <a:lnTo>
                          <a:pt x="514" y="60"/>
                        </a:lnTo>
                        <a:lnTo>
                          <a:pt x="515" y="64"/>
                        </a:lnTo>
                        <a:lnTo>
                          <a:pt x="515" y="67"/>
                        </a:lnTo>
                        <a:lnTo>
                          <a:pt x="515" y="69"/>
                        </a:lnTo>
                        <a:lnTo>
                          <a:pt x="514" y="72"/>
                        </a:lnTo>
                        <a:lnTo>
                          <a:pt x="513" y="75"/>
                        </a:lnTo>
                        <a:lnTo>
                          <a:pt x="511" y="77"/>
                        </a:lnTo>
                        <a:lnTo>
                          <a:pt x="510" y="80"/>
                        </a:lnTo>
                        <a:lnTo>
                          <a:pt x="509" y="82"/>
                        </a:lnTo>
                        <a:lnTo>
                          <a:pt x="508" y="84"/>
                        </a:lnTo>
                        <a:lnTo>
                          <a:pt x="507" y="87"/>
                        </a:lnTo>
                        <a:lnTo>
                          <a:pt x="505" y="88"/>
                        </a:lnTo>
                        <a:lnTo>
                          <a:pt x="502" y="90"/>
                        </a:lnTo>
                        <a:lnTo>
                          <a:pt x="500" y="91"/>
                        </a:lnTo>
                        <a:lnTo>
                          <a:pt x="498" y="92"/>
                        </a:lnTo>
                        <a:lnTo>
                          <a:pt x="494" y="94"/>
                        </a:lnTo>
                        <a:lnTo>
                          <a:pt x="491" y="94"/>
                        </a:lnTo>
                        <a:lnTo>
                          <a:pt x="485" y="94"/>
                        </a:lnTo>
                        <a:lnTo>
                          <a:pt x="479" y="94"/>
                        </a:lnTo>
                        <a:lnTo>
                          <a:pt x="442" y="94"/>
                        </a:lnTo>
                        <a:close/>
                        <a:moveTo>
                          <a:pt x="460" y="53"/>
                        </a:moveTo>
                        <a:lnTo>
                          <a:pt x="460" y="79"/>
                        </a:lnTo>
                        <a:lnTo>
                          <a:pt x="482" y="79"/>
                        </a:lnTo>
                        <a:lnTo>
                          <a:pt x="485" y="79"/>
                        </a:lnTo>
                        <a:lnTo>
                          <a:pt x="487" y="77"/>
                        </a:lnTo>
                        <a:lnTo>
                          <a:pt x="490" y="76"/>
                        </a:lnTo>
                        <a:lnTo>
                          <a:pt x="492" y="75"/>
                        </a:lnTo>
                        <a:lnTo>
                          <a:pt x="493" y="73"/>
                        </a:lnTo>
                        <a:lnTo>
                          <a:pt x="494" y="70"/>
                        </a:lnTo>
                        <a:lnTo>
                          <a:pt x="495" y="68"/>
                        </a:lnTo>
                        <a:lnTo>
                          <a:pt x="495" y="65"/>
                        </a:lnTo>
                        <a:lnTo>
                          <a:pt x="495" y="62"/>
                        </a:lnTo>
                        <a:lnTo>
                          <a:pt x="494" y="60"/>
                        </a:lnTo>
                        <a:lnTo>
                          <a:pt x="493" y="58"/>
                        </a:lnTo>
                        <a:lnTo>
                          <a:pt x="492" y="57"/>
                        </a:lnTo>
                        <a:lnTo>
                          <a:pt x="490" y="55"/>
                        </a:lnTo>
                        <a:lnTo>
                          <a:pt x="487" y="54"/>
                        </a:lnTo>
                        <a:lnTo>
                          <a:pt x="485" y="53"/>
                        </a:lnTo>
                        <a:lnTo>
                          <a:pt x="483" y="53"/>
                        </a:lnTo>
                        <a:lnTo>
                          <a:pt x="460" y="53"/>
                        </a:lnTo>
                        <a:close/>
                        <a:moveTo>
                          <a:pt x="460" y="17"/>
                        </a:moveTo>
                        <a:lnTo>
                          <a:pt x="460" y="38"/>
                        </a:lnTo>
                        <a:lnTo>
                          <a:pt x="482" y="38"/>
                        </a:lnTo>
                        <a:lnTo>
                          <a:pt x="484" y="38"/>
                        </a:lnTo>
                        <a:lnTo>
                          <a:pt x="486" y="37"/>
                        </a:lnTo>
                        <a:lnTo>
                          <a:pt x="488" y="37"/>
                        </a:lnTo>
                        <a:lnTo>
                          <a:pt x="490" y="36"/>
                        </a:lnTo>
                        <a:lnTo>
                          <a:pt x="491" y="35"/>
                        </a:lnTo>
                        <a:lnTo>
                          <a:pt x="492" y="32"/>
                        </a:lnTo>
                        <a:lnTo>
                          <a:pt x="493" y="30"/>
                        </a:lnTo>
                        <a:lnTo>
                          <a:pt x="493" y="28"/>
                        </a:lnTo>
                        <a:lnTo>
                          <a:pt x="493" y="26"/>
                        </a:lnTo>
                        <a:lnTo>
                          <a:pt x="492" y="23"/>
                        </a:lnTo>
                        <a:lnTo>
                          <a:pt x="492" y="22"/>
                        </a:lnTo>
                        <a:lnTo>
                          <a:pt x="491" y="20"/>
                        </a:lnTo>
                        <a:lnTo>
                          <a:pt x="488" y="19"/>
                        </a:lnTo>
                        <a:lnTo>
                          <a:pt x="486" y="19"/>
                        </a:lnTo>
                        <a:lnTo>
                          <a:pt x="483" y="17"/>
                        </a:lnTo>
                        <a:lnTo>
                          <a:pt x="480" y="17"/>
                        </a:lnTo>
                        <a:lnTo>
                          <a:pt x="460" y="17"/>
                        </a:lnTo>
                        <a:close/>
                        <a:moveTo>
                          <a:pt x="586" y="26"/>
                        </a:moveTo>
                        <a:lnTo>
                          <a:pt x="563" y="94"/>
                        </a:lnTo>
                        <a:lnTo>
                          <a:pt x="562" y="96"/>
                        </a:lnTo>
                        <a:lnTo>
                          <a:pt x="562" y="98"/>
                        </a:lnTo>
                        <a:lnTo>
                          <a:pt x="561" y="100"/>
                        </a:lnTo>
                        <a:lnTo>
                          <a:pt x="560" y="103"/>
                        </a:lnTo>
                        <a:lnTo>
                          <a:pt x="560" y="104"/>
                        </a:lnTo>
                        <a:lnTo>
                          <a:pt x="559" y="106"/>
                        </a:lnTo>
                        <a:lnTo>
                          <a:pt x="558" y="107"/>
                        </a:lnTo>
                        <a:lnTo>
                          <a:pt x="556" y="110"/>
                        </a:lnTo>
                        <a:lnTo>
                          <a:pt x="555" y="113"/>
                        </a:lnTo>
                        <a:lnTo>
                          <a:pt x="554" y="115"/>
                        </a:lnTo>
                        <a:lnTo>
                          <a:pt x="552" y="118"/>
                        </a:lnTo>
                        <a:lnTo>
                          <a:pt x="551" y="119"/>
                        </a:lnTo>
                        <a:lnTo>
                          <a:pt x="548" y="120"/>
                        </a:lnTo>
                        <a:lnTo>
                          <a:pt x="545" y="120"/>
                        </a:lnTo>
                        <a:lnTo>
                          <a:pt x="541" y="120"/>
                        </a:lnTo>
                        <a:lnTo>
                          <a:pt x="538" y="120"/>
                        </a:lnTo>
                        <a:lnTo>
                          <a:pt x="537" y="120"/>
                        </a:lnTo>
                        <a:lnTo>
                          <a:pt x="536" y="120"/>
                        </a:lnTo>
                        <a:lnTo>
                          <a:pt x="535" y="120"/>
                        </a:lnTo>
                        <a:lnTo>
                          <a:pt x="533" y="120"/>
                        </a:lnTo>
                        <a:lnTo>
                          <a:pt x="532" y="120"/>
                        </a:lnTo>
                        <a:lnTo>
                          <a:pt x="531" y="120"/>
                        </a:lnTo>
                        <a:lnTo>
                          <a:pt x="530" y="120"/>
                        </a:lnTo>
                        <a:lnTo>
                          <a:pt x="530" y="106"/>
                        </a:lnTo>
                        <a:lnTo>
                          <a:pt x="531" y="106"/>
                        </a:lnTo>
                        <a:lnTo>
                          <a:pt x="532" y="106"/>
                        </a:lnTo>
                        <a:lnTo>
                          <a:pt x="533" y="106"/>
                        </a:lnTo>
                        <a:lnTo>
                          <a:pt x="535" y="106"/>
                        </a:lnTo>
                        <a:lnTo>
                          <a:pt x="537" y="106"/>
                        </a:lnTo>
                        <a:lnTo>
                          <a:pt x="538" y="106"/>
                        </a:lnTo>
                        <a:lnTo>
                          <a:pt x="540" y="106"/>
                        </a:lnTo>
                        <a:lnTo>
                          <a:pt x="541" y="105"/>
                        </a:lnTo>
                        <a:lnTo>
                          <a:pt x="543" y="104"/>
                        </a:lnTo>
                        <a:lnTo>
                          <a:pt x="544" y="102"/>
                        </a:lnTo>
                        <a:lnTo>
                          <a:pt x="545" y="99"/>
                        </a:lnTo>
                        <a:lnTo>
                          <a:pt x="545" y="96"/>
                        </a:lnTo>
                        <a:lnTo>
                          <a:pt x="521" y="26"/>
                        </a:lnTo>
                        <a:lnTo>
                          <a:pt x="541" y="26"/>
                        </a:lnTo>
                        <a:lnTo>
                          <a:pt x="554" y="76"/>
                        </a:lnTo>
                        <a:lnTo>
                          <a:pt x="568" y="26"/>
                        </a:lnTo>
                        <a:lnTo>
                          <a:pt x="586" y="26"/>
                        </a:lnTo>
                        <a:close/>
                        <a:moveTo>
                          <a:pt x="617" y="75"/>
                        </a:moveTo>
                        <a:lnTo>
                          <a:pt x="617" y="94"/>
                        </a:lnTo>
                        <a:lnTo>
                          <a:pt x="599" y="94"/>
                        </a:lnTo>
                        <a:lnTo>
                          <a:pt x="599" y="75"/>
                        </a:lnTo>
                        <a:lnTo>
                          <a:pt x="617" y="75"/>
                        </a:lnTo>
                        <a:close/>
                        <a:moveTo>
                          <a:pt x="617" y="28"/>
                        </a:moveTo>
                        <a:lnTo>
                          <a:pt x="617" y="47"/>
                        </a:lnTo>
                        <a:lnTo>
                          <a:pt x="599" y="47"/>
                        </a:lnTo>
                        <a:lnTo>
                          <a:pt x="599" y="28"/>
                        </a:lnTo>
                        <a:lnTo>
                          <a:pt x="617" y="28"/>
                        </a:lnTo>
                        <a:close/>
                        <a:moveTo>
                          <a:pt x="6" y="221"/>
                        </a:moveTo>
                        <a:lnTo>
                          <a:pt x="6" y="130"/>
                        </a:lnTo>
                        <a:lnTo>
                          <a:pt x="43" y="130"/>
                        </a:lnTo>
                        <a:lnTo>
                          <a:pt x="50" y="130"/>
                        </a:lnTo>
                        <a:lnTo>
                          <a:pt x="57" y="133"/>
                        </a:lnTo>
                        <a:lnTo>
                          <a:pt x="63" y="135"/>
                        </a:lnTo>
                        <a:lnTo>
                          <a:pt x="67" y="140"/>
                        </a:lnTo>
                        <a:lnTo>
                          <a:pt x="71" y="144"/>
                        </a:lnTo>
                        <a:lnTo>
                          <a:pt x="74" y="149"/>
                        </a:lnTo>
                        <a:lnTo>
                          <a:pt x="76" y="155"/>
                        </a:lnTo>
                        <a:lnTo>
                          <a:pt x="78" y="159"/>
                        </a:lnTo>
                        <a:lnTo>
                          <a:pt x="78" y="161"/>
                        </a:lnTo>
                        <a:lnTo>
                          <a:pt x="79" y="163"/>
                        </a:lnTo>
                        <a:lnTo>
                          <a:pt x="79" y="165"/>
                        </a:lnTo>
                        <a:lnTo>
                          <a:pt x="79" y="167"/>
                        </a:lnTo>
                        <a:lnTo>
                          <a:pt x="79" y="168"/>
                        </a:lnTo>
                        <a:lnTo>
                          <a:pt x="79" y="171"/>
                        </a:lnTo>
                        <a:lnTo>
                          <a:pt x="79" y="172"/>
                        </a:lnTo>
                        <a:lnTo>
                          <a:pt x="79" y="174"/>
                        </a:lnTo>
                        <a:lnTo>
                          <a:pt x="79" y="175"/>
                        </a:lnTo>
                        <a:lnTo>
                          <a:pt x="79" y="178"/>
                        </a:lnTo>
                        <a:lnTo>
                          <a:pt x="79" y="179"/>
                        </a:lnTo>
                        <a:lnTo>
                          <a:pt x="79" y="181"/>
                        </a:lnTo>
                        <a:lnTo>
                          <a:pt x="79" y="183"/>
                        </a:lnTo>
                        <a:lnTo>
                          <a:pt x="79" y="184"/>
                        </a:lnTo>
                        <a:lnTo>
                          <a:pt x="78" y="187"/>
                        </a:lnTo>
                        <a:lnTo>
                          <a:pt x="78" y="189"/>
                        </a:lnTo>
                        <a:lnTo>
                          <a:pt x="76" y="195"/>
                        </a:lnTo>
                        <a:lnTo>
                          <a:pt x="74" y="201"/>
                        </a:lnTo>
                        <a:lnTo>
                          <a:pt x="71" y="206"/>
                        </a:lnTo>
                        <a:lnTo>
                          <a:pt x="67" y="212"/>
                        </a:lnTo>
                        <a:lnTo>
                          <a:pt x="63" y="217"/>
                        </a:lnTo>
                        <a:lnTo>
                          <a:pt x="57" y="219"/>
                        </a:lnTo>
                        <a:lnTo>
                          <a:pt x="50" y="221"/>
                        </a:lnTo>
                        <a:lnTo>
                          <a:pt x="43" y="221"/>
                        </a:lnTo>
                        <a:lnTo>
                          <a:pt x="6" y="221"/>
                        </a:lnTo>
                        <a:close/>
                        <a:moveTo>
                          <a:pt x="23" y="145"/>
                        </a:moveTo>
                        <a:lnTo>
                          <a:pt x="23" y="206"/>
                        </a:lnTo>
                        <a:lnTo>
                          <a:pt x="40" y="206"/>
                        </a:lnTo>
                        <a:lnTo>
                          <a:pt x="44" y="205"/>
                        </a:lnTo>
                        <a:lnTo>
                          <a:pt x="49" y="204"/>
                        </a:lnTo>
                        <a:lnTo>
                          <a:pt x="52" y="201"/>
                        </a:lnTo>
                        <a:lnTo>
                          <a:pt x="54" y="197"/>
                        </a:lnTo>
                        <a:lnTo>
                          <a:pt x="57" y="193"/>
                        </a:lnTo>
                        <a:lnTo>
                          <a:pt x="59" y="188"/>
                        </a:lnTo>
                        <a:lnTo>
                          <a:pt x="60" y="182"/>
                        </a:lnTo>
                        <a:lnTo>
                          <a:pt x="60" y="178"/>
                        </a:lnTo>
                        <a:lnTo>
                          <a:pt x="60" y="176"/>
                        </a:lnTo>
                        <a:lnTo>
                          <a:pt x="60" y="175"/>
                        </a:lnTo>
                        <a:lnTo>
                          <a:pt x="60" y="168"/>
                        </a:lnTo>
                        <a:lnTo>
                          <a:pt x="59" y="163"/>
                        </a:lnTo>
                        <a:lnTo>
                          <a:pt x="58" y="158"/>
                        </a:lnTo>
                        <a:lnTo>
                          <a:pt x="56" y="155"/>
                        </a:lnTo>
                        <a:lnTo>
                          <a:pt x="53" y="151"/>
                        </a:lnTo>
                        <a:lnTo>
                          <a:pt x="52" y="149"/>
                        </a:lnTo>
                        <a:lnTo>
                          <a:pt x="50" y="148"/>
                        </a:lnTo>
                        <a:lnTo>
                          <a:pt x="46" y="146"/>
                        </a:lnTo>
                        <a:lnTo>
                          <a:pt x="45" y="146"/>
                        </a:lnTo>
                        <a:lnTo>
                          <a:pt x="44" y="146"/>
                        </a:lnTo>
                        <a:lnTo>
                          <a:pt x="43" y="145"/>
                        </a:lnTo>
                        <a:lnTo>
                          <a:pt x="42" y="145"/>
                        </a:lnTo>
                        <a:lnTo>
                          <a:pt x="41" y="145"/>
                        </a:lnTo>
                        <a:lnTo>
                          <a:pt x="40" y="145"/>
                        </a:lnTo>
                        <a:lnTo>
                          <a:pt x="23"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4" name="Freeform 1013">
                    <a:extLst>
                      <a:ext uri="{FF2B5EF4-FFF2-40B4-BE49-F238E27FC236}">
                        <a16:creationId xmlns:a16="http://schemas.microsoft.com/office/drawing/2014/main" id="{39E0E75B-AABE-4B9B-ABBE-79A8B81B0B1D}"/>
                      </a:ext>
                    </a:extLst>
                  </p:cNvPr>
                  <p:cNvSpPr>
                    <a:spLocks noEditPoints="1"/>
                  </p:cNvSpPr>
                  <p:nvPr/>
                </p:nvSpPr>
                <p:spPr bwMode="auto">
                  <a:xfrm>
                    <a:off x="3452" y="4532"/>
                    <a:ext cx="101" cy="44"/>
                  </a:xfrm>
                  <a:custGeom>
                    <a:avLst/>
                    <a:gdLst>
                      <a:gd name="T0" fmla="*/ 1 w 201"/>
                      <a:gd name="T1" fmla="*/ 2 h 88"/>
                      <a:gd name="T2" fmla="*/ 1 w 201"/>
                      <a:gd name="T3" fmla="*/ 2 h 88"/>
                      <a:gd name="T4" fmla="*/ 1 w 201"/>
                      <a:gd name="T5" fmla="*/ 2 h 88"/>
                      <a:gd name="T6" fmla="*/ 1 w 201"/>
                      <a:gd name="T7" fmla="*/ 2 h 88"/>
                      <a:gd name="T8" fmla="*/ 1 w 201"/>
                      <a:gd name="T9" fmla="*/ 2 h 88"/>
                      <a:gd name="T10" fmla="*/ 1 w 201"/>
                      <a:gd name="T11" fmla="*/ 2 h 88"/>
                      <a:gd name="T12" fmla="*/ 1 w 201"/>
                      <a:gd name="T13" fmla="*/ 2 h 88"/>
                      <a:gd name="T14" fmla="*/ 1 w 201"/>
                      <a:gd name="T15" fmla="*/ 2 h 88"/>
                      <a:gd name="T16" fmla="*/ 1 w 201"/>
                      <a:gd name="T17" fmla="*/ 2 h 88"/>
                      <a:gd name="T18" fmla="*/ 0 w 201"/>
                      <a:gd name="T19" fmla="*/ 2 h 88"/>
                      <a:gd name="T20" fmla="*/ 1 w 201"/>
                      <a:gd name="T21" fmla="*/ 1 h 88"/>
                      <a:gd name="T22" fmla="*/ 1 w 201"/>
                      <a:gd name="T23" fmla="*/ 1 h 88"/>
                      <a:gd name="T24" fmla="*/ 1 w 201"/>
                      <a:gd name="T25" fmla="*/ 1 h 88"/>
                      <a:gd name="T26" fmla="*/ 1 w 201"/>
                      <a:gd name="T27" fmla="*/ 1 h 88"/>
                      <a:gd name="T28" fmla="*/ 1 w 201"/>
                      <a:gd name="T29" fmla="*/ 1 h 88"/>
                      <a:gd name="T30" fmla="*/ 1 w 201"/>
                      <a:gd name="T31" fmla="*/ 1 h 88"/>
                      <a:gd name="T32" fmla="*/ 1 w 201"/>
                      <a:gd name="T33" fmla="*/ 1 h 88"/>
                      <a:gd name="T34" fmla="*/ 1 w 201"/>
                      <a:gd name="T35" fmla="*/ 1 h 88"/>
                      <a:gd name="T36" fmla="*/ 1 w 201"/>
                      <a:gd name="T37" fmla="*/ 1 h 88"/>
                      <a:gd name="T38" fmla="*/ 1 w 201"/>
                      <a:gd name="T39" fmla="*/ 1 h 88"/>
                      <a:gd name="T40" fmla="*/ 1 w 201"/>
                      <a:gd name="T41" fmla="*/ 1 h 88"/>
                      <a:gd name="T42" fmla="*/ 1 w 201"/>
                      <a:gd name="T43" fmla="*/ 1 h 88"/>
                      <a:gd name="T44" fmla="*/ 1 w 201"/>
                      <a:gd name="T45" fmla="*/ 1 h 88"/>
                      <a:gd name="T46" fmla="*/ 1 w 201"/>
                      <a:gd name="T47" fmla="*/ 1 h 88"/>
                      <a:gd name="T48" fmla="*/ 1 w 201"/>
                      <a:gd name="T49" fmla="*/ 1 h 88"/>
                      <a:gd name="T50" fmla="*/ 1 w 201"/>
                      <a:gd name="T51" fmla="*/ 1 h 88"/>
                      <a:gd name="T52" fmla="*/ 1 w 201"/>
                      <a:gd name="T53" fmla="*/ 1 h 88"/>
                      <a:gd name="T54" fmla="*/ 1 w 201"/>
                      <a:gd name="T55" fmla="*/ 2 h 88"/>
                      <a:gd name="T56" fmla="*/ 1 w 201"/>
                      <a:gd name="T57" fmla="*/ 2 h 88"/>
                      <a:gd name="T58" fmla="*/ 1 w 201"/>
                      <a:gd name="T59" fmla="*/ 2 h 88"/>
                      <a:gd name="T60" fmla="*/ 1 w 201"/>
                      <a:gd name="T61" fmla="*/ 2 h 88"/>
                      <a:gd name="T62" fmla="*/ 1 w 201"/>
                      <a:gd name="T63" fmla="*/ 2 h 88"/>
                      <a:gd name="T64" fmla="*/ 2 w 201"/>
                      <a:gd name="T65" fmla="*/ 1 h 88"/>
                      <a:gd name="T66" fmla="*/ 2 w 201"/>
                      <a:gd name="T67" fmla="*/ 2 h 88"/>
                      <a:gd name="T68" fmla="*/ 2 w 201"/>
                      <a:gd name="T69" fmla="*/ 2 h 88"/>
                      <a:gd name="T70" fmla="*/ 2 w 201"/>
                      <a:gd name="T71" fmla="*/ 2 h 88"/>
                      <a:gd name="T72" fmla="*/ 2 w 201"/>
                      <a:gd name="T73" fmla="*/ 2 h 88"/>
                      <a:gd name="T74" fmla="*/ 2 w 201"/>
                      <a:gd name="T75" fmla="*/ 2 h 88"/>
                      <a:gd name="T76" fmla="*/ 2 w 201"/>
                      <a:gd name="T77" fmla="*/ 2 h 88"/>
                      <a:gd name="T78" fmla="*/ 2 w 201"/>
                      <a:gd name="T79" fmla="*/ 0 h 88"/>
                      <a:gd name="T80" fmla="*/ 3 w 201"/>
                      <a:gd name="T81" fmla="*/ 2 h 88"/>
                      <a:gd name="T82" fmla="*/ 3 w 201"/>
                      <a:gd name="T83" fmla="*/ 2 h 88"/>
                      <a:gd name="T84" fmla="*/ 3 w 201"/>
                      <a:gd name="T85" fmla="*/ 2 h 88"/>
                      <a:gd name="T86" fmla="*/ 2 w 201"/>
                      <a:gd name="T87" fmla="*/ 2 h 88"/>
                      <a:gd name="T88" fmla="*/ 2 w 201"/>
                      <a:gd name="T89" fmla="*/ 1 h 88"/>
                      <a:gd name="T90" fmla="*/ 2 w 201"/>
                      <a:gd name="T91" fmla="*/ 1 h 88"/>
                      <a:gd name="T92" fmla="*/ 3 w 201"/>
                      <a:gd name="T93" fmla="*/ 1 h 88"/>
                      <a:gd name="T94" fmla="*/ 3 w 201"/>
                      <a:gd name="T95" fmla="*/ 1 h 88"/>
                      <a:gd name="T96" fmla="*/ 3 w 201"/>
                      <a:gd name="T97" fmla="*/ 1 h 88"/>
                      <a:gd name="T98" fmla="*/ 2 w 201"/>
                      <a:gd name="T99" fmla="*/ 1 h 88"/>
                      <a:gd name="T100" fmla="*/ 2 w 201"/>
                      <a:gd name="T101" fmla="*/ 1 h 88"/>
                      <a:gd name="T102" fmla="*/ 3 w 201"/>
                      <a:gd name="T103" fmla="*/ 2 h 88"/>
                      <a:gd name="T104" fmla="*/ 3 w 201"/>
                      <a:gd name="T105" fmla="*/ 2 h 88"/>
                      <a:gd name="T106" fmla="*/ 3 w 201"/>
                      <a:gd name="T107" fmla="*/ 2 h 88"/>
                      <a:gd name="T108" fmla="*/ 3 w 201"/>
                      <a:gd name="T109" fmla="*/ 2 h 88"/>
                      <a:gd name="T110" fmla="*/ 3 w 201"/>
                      <a:gd name="T111" fmla="*/ 1 h 88"/>
                      <a:gd name="T112" fmla="*/ 3 w 201"/>
                      <a:gd name="T113" fmla="*/ 1 h 88"/>
                      <a:gd name="T114" fmla="*/ 3 w 201"/>
                      <a:gd name="T115" fmla="*/ 1 h 88"/>
                      <a:gd name="T116" fmla="*/ 3 w 201"/>
                      <a:gd name="T117" fmla="*/ 1 h 88"/>
                      <a:gd name="T118" fmla="*/ 4 w 201"/>
                      <a:gd name="T119" fmla="*/ 2 h 88"/>
                      <a:gd name="T120" fmla="*/ 4 w 201"/>
                      <a:gd name="T121" fmla="*/ 1 h 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1" h="88">
                        <a:moveTo>
                          <a:pt x="56" y="37"/>
                        </a:moveTo>
                        <a:lnTo>
                          <a:pt x="56" y="74"/>
                        </a:lnTo>
                        <a:lnTo>
                          <a:pt x="56" y="77"/>
                        </a:lnTo>
                        <a:lnTo>
                          <a:pt x="56" y="79"/>
                        </a:lnTo>
                        <a:lnTo>
                          <a:pt x="56" y="81"/>
                        </a:lnTo>
                        <a:lnTo>
                          <a:pt x="57" y="82"/>
                        </a:lnTo>
                        <a:lnTo>
                          <a:pt x="57" y="83"/>
                        </a:lnTo>
                        <a:lnTo>
                          <a:pt x="58" y="83"/>
                        </a:lnTo>
                        <a:lnTo>
                          <a:pt x="60" y="84"/>
                        </a:lnTo>
                        <a:lnTo>
                          <a:pt x="61" y="84"/>
                        </a:lnTo>
                        <a:lnTo>
                          <a:pt x="61" y="86"/>
                        </a:lnTo>
                        <a:lnTo>
                          <a:pt x="42" y="86"/>
                        </a:lnTo>
                        <a:lnTo>
                          <a:pt x="41" y="86"/>
                        </a:lnTo>
                        <a:lnTo>
                          <a:pt x="40" y="86"/>
                        </a:lnTo>
                        <a:lnTo>
                          <a:pt x="40" y="85"/>
                        </a:lnTo>
                        <a:lnTo>
                          <a:pt x="40" y="84"/>
                        </a:lnTo>
                        <a:lnTo>
                          <a:pt x="40" y="83"/>
                        </a:lnTo>
                        <a:lnTo>
                          <a:pt x="40" y="82"/>
                        </a:lnTo>
                        <a:lnTo>
                          <a:pt x="40" y="81"/>
                        </a:lnTo>
                        <a:lnTo>
                          <a:pt x="40" y="79"/>
                        </a:lnTo>
                        <a:lnTo>
                          <a:pt x="39" y="79"/>
                        </a:lnTo>
                        <a:lnTo>
                          <a:pt x="39" y="81"/>
                        </a:lnTo>
                        <a:lnTo>
                          <a:pt x="38" y="81"/>
                        </a:lnTo>
                        <a:lnTo>
                          <a:pt x="38" y="82"/>
                        </a:lnTo>
                        <a:lnTo>
                          <a:pt x="35" y="83"/>
                        </a:lnTo>
                        <a:lnTo>
                          <a:pt x="34" y="84"/>
                        </a:lnTo>
                        <a:lnTo>
                          <a:pt x="32" y="85"/>
                        </a:lnTo>
                        <a:lnTo>
                          <a:pt x="30" y="86"/>
                        </a:lnTo>
                        <a:lnTo>
                          <a:pt x="27" y="86"/>
                        </a:lnTo>
                        <a:lnTo>
                          <a:pt x="25" y="86"/>
                        </a:lnTo>
                        <a:lnTo>
                          <a:pt x="22" y="88"/>
                        </a:lnTo>
                        <a:lnTo>
                          <a:pt x="19" y="88"/>
                        </a:lnTo>
                        <a:lnTo>
                          <a:pt x="16" y="88"/>
                        </a:lnTo>
                        <a:lnTo>
                          <a:pt x="12" y="86"/>
                        </a:lnTo>
                        <a:lnTo>
                          <a:pt x="9" y="85"/>
                        </a:lnTo>
                        <a:lnTo>
                          <a:pt x="7" y="84"/>
                        </a:lnTo>
                        <a:lnTo>
                          <a:pt x="3" y="82"/>
                        </a:lnTo>
                        <a:lnTo>
                          <a:pt x="2" y="78"/>
                        </a:lnTo>
                        <a:lnTo>
                          <a:pt x="0" y="74"/>
                        </a:lnTo>
                        <a:lnTo>
                          <a:pt x="0" y="69"/>
                        </a:lnTo>
                        <a:lnTo>
                          <a:pt x="0" y="64"/>
                        </a:lnTo>
                        <a:lnTo>
                          <a:pt x="1" y="60"/>
                        </a:lnTo>
                        <a:lnTo>
                          <a:pt x="2" y="56"/>
                        </a:lnTo>
                        <a:lnTo>
                          <a:pt x="4" y="54"/>
                        </a:lnTo>
                        <a:lnTo>
                          <a:pt x="8" y="52"/>
                        </a:lnTo>
                        <a:lnTo>
                          <a:pt x="11" y="49"/>
                        </a:lnTo>
                        <a:lnTo>
                          <a:pt x="15" y="48"/>
                        </a:lnTo>
                        <a:lnTo>
                          <a:pt x="18" y="47"/>
                        </a:lnTo>
                        <a:lnTo>
                          <a:pt x="34" y="45"/>
                        </a:lnTo>
                        <a:lnTo>
                          <a:pt x="35" y="45"/>
                        </a:lnTo>
                        <a:lnTo>
                          <a:pt x="37" y="45"/>
                        </a:lnTo>
                        <a:lnTo>
                          <a:pt x="37" y="44"/>
                        </a:lnTo>
                        <a:lnTo>
                          <a:pt x="38" y="44"/>
                        </a:lnTo>
                        <a:lnTo>
                          <a:pt x="39" y="43"/>
                        </a:lnTo>
                        <a:lnTo>
                          <a:pt x="39" y="41"/>
                        </a:lnTo>
                        <a:lnTo>
                          <a:pt x="39" y="40"/>
                        </a:lnTo>
                        <a:lnTo>
                          <a:pt x="39" y="39"/>
                        </a:lnTo>
                        <a:lnTo>
                          <a:pt x="39" y="38"/>
                        </a:lnTo>
                        <a:lnTo>
                          <a:pt x="39" y="36"/>
                        </a:lnTo>
                        <a:lnTo>
                          <a:pt x="39" y="35"/>
                        </a:lnTo>
                        <a:lnTo>
                          <a:pt x="38" y="35"/>
                        </a:lnTo>
                        <a:lnTo>
                          <a:pt x="37" y="33"/>
                        </a:lnTo>
                        <a:lnTo>
                          <a:pt x="35" y="33"/>
                        </a:lnTo>
                        <a:lnTo>
                          <a:pt x="34" y="32"/>
                        </a:lnTo>
                        <a:lnTo>
                          <a:pt x="33" y="32"/>
                        </a:lnTo>
                        <a:lnTo>
                          <a:pt x="32" y="32"/>
                        </a:lnTo>
                        <a:lnTo>
                          <a:pt x="31" y="32"/>
                        </a:lnTo>
                        <a:lnTo>
                          <a:pt x="30" y="32"/>
                        </a:lnTo>
                        <a:lnTo>
                          <a:pt x="29" y="32"/>
                        </a:lnTo>
                        <a:lnTo>
                          <a:pt x="26" y="32"/>
                        </a:lnTo>
                        <a:lnTo>
                          <a:pt x="25" y="32"/>
                        </a:lnTo>
                        <a:lnTo>
                          <a:pt x="23" y="32"/>
                        </a:lnTo>
                        <a:lnTo>
                          <a:pt x="22" y="33"/>
                        </a:lnTo>
                        <a:lnTo>
                          <a:pt x="20" y="35"/>
                        </a:lnTo>
                        <a:lnTo>
                          <a:pt x="20" y="36"/>
                        </a:lnTo>
                        <a:lnTo>
                          <a:pt x="19" y="37"/>
                        </a:lnTo>
                        <a:lnTo>
                          <a:pt x="19" y="38"/>
                        </a:lnTo>
                        <a:lnTo>
                          <a:pt x="18" y="39"/>
                        </a:lnTo>
                        <a:lnTo>
                          <a:pt x="18" y="40"/>
                        </a:lnTo>
                        <a:lnTo>
                          <a:pt x="18" y="41"/>
                        </a:lnTo>
                        <a:lnTo>
                          <a:pt x="2" y="41"/>
                        </a:lnTo>
                        <a:lnTo>
                          <a:pt x="3" y="35"/>
                        </a:lnTo>
                        <a:lnTo>
                          <a:pt x="5" y="29"/>
                        </a:lnTo>
                        <a:lnTo>
                          <a:pt x="8" y="25"/>
                        </a:lnTo>
                        <a:lnTo>
                          <a:pt x="11" y="22"/>
                        </a:lnTo>
                        <a:lnTo>
                          <a:pt x="16" y="21"/>
                        </a:lnTo>
                        <a:lnTo>
                          <a:pt x="19" y="18"/>
                        </a:lnTo>
                        <a:lnTo>
                          <a:pt x="24" y="17"/>
                        </a:lnTo>
                        <a:lnTo>
                          <a:pt x="29" y="17"/>
                        </a:lnTo>
                        <a:lnTo>
                          <a:pt x="30" y="17"/>
                        </a:lnTo>
                        <a:lnTo>
                          <a:pt x="31" y="17"/>
                        </a:lnTo>
                        <a:lnTo>
                          <a:pt x="32" y="17"/>
                        </a:lnTo>
                        <a:lnTo>
                          <a:pt x="33" y="17"/>
                        </a:lnTo>
                        <a:lnTo>
                          <a:pt x="34" y="17"/>
                        </a:lnTo>
                        <a:lnTo>
                          <a:pt x="35" y="17"/>
                        </a:lnTo>
                        <a:lnTo>
                          <a:pt x="37" y="17"/>
                        </a:lnTo>
                        <a:lnTo>
                          <a:pt x="38" y="17"/>
                        </a:lnTo>
                        <a:lnTo>
                          <a:pt x="39" y="18"/>
                        </a:lnTo>
                        <a:lnTo>
                          <a:pt x="40" y="18"/>
                        </a:lnTo>
                        <a:lnTo>
                          <a:pt x="43" y="20"/>
                        </a:lnTo>
                        <a:lnTo>
                          <a:pt x="46" y="21"/>
                        </a:lnTo>
                        <a:lnTo>
                          <a:pt x="49" y="23"/>
                        </a:lnTo>
                        <a:lnTo>
                          <a:pt x="52" y="24"/>
                        </a:lnTo>
                        <a:lnTo>
                          <a:pt x="54" y="26"/>
                        </a:lnTo>
                        <a:lnTo>
                          <a:pt x="55" y="30"/>
                        </a:lnTo>
                        <a:lnTo>
                          <a:pt x="56" y="33"/>
                        </a:lnTo>
                        <a:lnTo>
                          <a:pt x="56" y="37"/>
                        </a:lnTo>
                        <a:close/>
                        <a:moveTo>
                          <a:pt x="39" y="63"/>
                        </a:moveTo>
                        <a:lnTo>
                          <a:pt x="39" y="54"/>
                        </a:lnTo>
                        <a:lnTo>
                          <a:pt x="39" y="55"/>
                        </a:lnTo>
                        <a:lnTo>
                          <a:pt x="38" y="55"/>
                        </a:lnTo>
                        <a:lnTo>
                          <a:pt x="37" y="55"/>
                        </a:lnTo>
                        <a:lnTo>
                          <a:pt x="35" y="56"/>
                        </a:lnTo>
                        <a:lnTo>
                          <a:pt x="34" y="56"/>
                        </a:lnTo>
                        <a:lnTo>
                          <a:pt x="32" y="56"/>
                        </a:lnTo>
                        <a:lnTo>
                          <a:pt x="31" y="58"/>
                        </a:lnTo>
                        <a:lnTo>
                          <a:pt x="29" y="58"/>
                        </a:lnTo>
                        <a:lnTo>
                          <a:pt x="26" y="59"/>
                        </a:lnTo>
                        <a:lnTo>
                          <a:pt x="24" y="59"/>
                        </a:lnTo>
                        <a:lnTo>
                          <a:pt x="22" y="60"/>
                        </a:lnTo>
                        <a:lnTo>
                          <a:pt x="19" y="61"/>
                        </a:lnTo>
                        <a:lnTo>
                          <a:pt x="18" y="62"/>
                        </a:lnTo>
                        <a:lnTo>
                          <a:pt x="18" y="63"/>
                        </a:lnTo>
                        <a:lnTo>
                          <a:pt x="17" y="66"/>
                        </a:lnTo>
                        <a:lnTo>
                          <a:pt x="17" y="68"/>
                        </a:lnTo>
                        <a:lnTo>
                          <a:pt x="17" y="69"/>
                        </a:lnTo>
                        <a:lnTo>
                          <a:pt x="17" y="71"/>
                        </a:lnTo>
                        <a:lnTo>
                          <a:pt x="17" y="73"/>
                        </a:lnTo>
                        <a:lnTo>
                          <a:pt x="18" y="74"/>
                        </a:lnTo>
                        <a:lnTo>
                          <a:pt x="19" y="75"/>
                        </a:lnTo>
                        <a:lnTo>
                          <a:pt x="20" y="75"/>
                        </a:lnTo>
                        <a:lnTo>
                          <a:pt x="20" y="76"/>
                        </a:lnTo>
                        <a:lnTo>
                          <a:pt x="22" y="76"/>
                        </a:lnTo>
                        <a:lnTo>
                          <a:pt x="23" y="76"/>
                        </a:lnTo>
                        <a:lnTo>
                          <a:pt x="24" y="76"/>
                        </a:lnTo>
                        <a:lnTo>
                          <a:pt x="25" y="76"/>
                        </a:lnTo>
                        <a:lnTo>
                          <a:pt x="27" y="76"/>
                        </a:lnTo>
                        <a:lnTo>
                          <a:pt x="30" y="75"/>
                        </a:lnTo>
                        <a:lnTo>
                          <a:pt x="32" y="74"/>
                        </a:lnTo>
                        <a:lnTo>
                          <a:pt x="35" y="73"/>
                        </a:lnTo>
                        <a:lnTo>
                          <a:pt x="37" y="70"/>
                        </a:lnTo>
                        <a:lnTo>
                          <a:pt x="38" y="68"/>
                        </a:lnTo>
                        <a:lnTo>
                          <a:pt x="39" y="66"/>
                        </a:lnTo>
                        <a:lnTo>
                          <a:pt x="39" y="63"/>
                        </a:lnTo>
                        <a:close/>
                        <a:moveTo>
                          <a:pt x="91" y="0"/>
                        </a:moveTo>
                        <a:lnTo>
                          <a:pt x="91" y="18"/>
                        </a:lnTo>
                        <a:lnTo>
                          <a:pt x="101" y="18"/>
                        </a:lnTo>
                        <a:lnTo>
                          <a:pt x="101" y="32"/>
                        </a:lnTo>
                        <a:lnTo>
                          <a:pt x="91" y="32"/>
                        </a:lnTo>
                        <a:lnTo>
                          <a:pt x="91" y="69"/>
                        </a:lnTo>
                        <a:lnTo>
                          <a:pt x="91" y="70"/>
                        </a:lnTo>
                        <a:lnTo>
                          <a:pt x="91" y="71"/>
                        </a:lnTo>
                        <a:lnTo>
                          <a:pt x="91" y="73"/>
                        </a:lnTo>
                        <a:lnTo>
                          <a:pt x="91" y="74"/>
                        </a:lnTo>
                        <a:lnTo>
                          <a:pt x="92" y="74"/>
                        </a:lnTo>
                        <a:lnTo>
                          <a:pt x="94" y="74"/>
                        </a:lnTo>
                        <a:lnTo>
                          <a:pt x="95" y="75"/>
                        </a:lnTo>
                        <a:lnTo>
                          <a:pt x="98" y="75"/>
                        </a:lnTo>
                        <a:lnTo>
                          <a:pt x="99" y="75"/>
                        </a:lnTo>
                        <a:lnTo>
                          <a:pt x="100" y="75"/>
                        </a:lnTo>
                        <a:lnTo>
                          <a:pt x="101" y="75"/>
                        </a:lnTo>
                        <a:lnTo>
                          <a:pt x="101" y="86"/>
                        </a:lnTo>
                        <a:lnTo>
                          <a:pt x="100" y="86"/>
                        </a:lnTo>
                        <a:lnTo>
                          <a:pt x="99" y="86"/>
                        </a:lnTo>
                        <a:lnTo>
                          <a:pt x="98" y="86"/>
                        </a:lnTo>
                        <a:lnTo>
                          <a:pt x="96" y="86"/>
                        </a:lnTo>
                        <a:lnTo>
                          <a:pt x="95" y="86"/>
                        </a:lnTo>
                        <a:lnTo>
                          <a:pt x="94" y="86"/>
                        </a:lnTo>
                        <a:lnTo>
                          <a:pt x="91" y="86"/>
                        </a:lnTo>
                        <a:lnTo>
                          <a:pt x="86" y="86"/>
                        </a:lnTo>
                        <a:lnTo>
                          <a:pt x="83" y="86"/>
                        </a:lnTo>
                        <a:lnTo>
                          <a:pt x="79" y="85"/>
                        </a:lnTo>
                        <a:lnTo>
                          <a:pt x="77" y="83"/>
                        </a:lnTo>
                        <a:lnTo>
                          <a:pt x="76" y="81"/>
                        </a:lnTo>
                        <a:lnTo>
                          <a:pt x="75" y="78"/>
                        </a:lnTo>
                        <a:lnTo>
                          <a:pt x="73" y="76"/>
                        </a:lnTo>
                        <a:lnTo>
                          <a:pt x="73" y="73"/>
                        </a:lnTo>
                        <a:lnTo>
                          <a:pt x="73" y="32"/>
                        </a:lnTo>
                        <a:lnTo>
                          <a:pt x="64" y="32"/>
                        </a:lnTo>
                        <a:lnTo>
                          <a:pt x="64" y="18"/>
                        </a:lnTo>
                        <a:lnTo>
                          <a:pt x="73" y="18"/>
                        </a:lnTo>
                        <a:lnTo>
                          <a:pt x="73" y="0"/>
                        </a:lnTo>
                        <a:lnTo>
                          <a:pt x="91" y="0"/>
                        </a:lnTo>
                        <a:close/>
                        <a:moveTo>
                          <a:pt x="149" y="67"/>
                        </a:moveTo>
                        <a:lnTo>
                          <a:pt x="167" y="67"/>
                        </a:lnTo>
                        <a:lnTo>
                          <a:pt x="165" y="71"/>
                        </a:lnTo>
                        <a:lnTo>
                          <a:pt x="163" y="76"/>
                        </a:lnTo>
                        <a:lnTo>
                          <a:pt x="160" y="79"/>
                        </a:lnTo>
                        <a:lnTo>
                          <a:pt x="157" y="83"/>
                        </a:lnTo>
                        <a:lnTo>
                          <a:pt x="154" y="84"/>
                        </a:lnTo>
                        <a:lnTo>
                          <a:pt x="151" y="85"/>
                        </a:lnTo>
                        <a:lnTo>
                          <a:pt x="147" y="86"/>
                        </a:lnTo>
                        <a:lnTo>
                          <a:pt x="144" y="88"/>
                        </a:lnTo>
                        <a:lnTo>
                          <a:pt x="142" y="88"/>
                        </a:lnTo>
                        <a:lnTo>
                          <a:pt x="141" y="88"/>
                        </a:lnTo>
                        <a:lnTo>
                          <a:pt x="140" y="88"/>
                        </a:lnTo>
                        <a:lnTo>
                          <a:pt x="139" y="88"/>
                        </a:lnTo>
                        <a:lnTo>
                          <a:pt x="132" y="88"/>
                        </a:lnTo>
                        <a:lnTo>
                          <a:pt x="126" y="86"/>
                        </a:lnTo>
                        <a:lnTo>
                          <a:pt x="121" y="84"/>
                        </a:lnTo>
                        <a:lnTo>
                          <a:pt x="116" y="81"/>
                        </a:lnTo>
                        <a:lnTo>
                          <a:pt x="111" y="76"/>
                        </a:lnTo>
                        <a:lnTo>
                          <a:pt x="109" y="69"/>
                        </a:lnTo>
                        <a:lnTo>
                          <a:pt x="107" y="61"/>
                        </a:lnTo>
                        <a:lnTo>
                          <a:pt x="107" y="52"/>
                        </a:lnTo>
                        <a:lnTo>
                          <a:pt x="107" y="49"/>
                        </a:lnTo>
                        <a:lnTo>
                          <a:pt x="107" y="48"/>
                        </a:lnTo>
                        <a:lnTo>
                          <a:pt x="107" y="46"/>
                        </a:lnTo>
                        <a:lnTo>
                          <a:pt x="107" y="45"/>
                        </a:lnTo>
                        <a:lnTo>
                          <a:pt x="107" y="43"/>
                        </a:lnTo>
                        <a:lnTo>
                          <a:pt x="108" y="40"/>
                        </a:lnTo>
                        <a:lnTo>
                          <a:pt x="108" y="38"/>
                        </a:lnTo>
                        <a:lnTo>
                          <a:pt x="109" y="36"/>
                        </a:lnTo>
                        <a:lnTo>
                          <a:pt x="110" y="32"/>
                        </a:lnTo>
                        <a:lnTo>
                          <a:pt x="113" y="29"/>
                        </a:lnTo>
                        <a:lnTo>
                          <a:pt x="115" y="25"/>
                        </a:lnTo>
                        <a:lnTo>
                          <a:pt x="118" y="23"/>
                        </a:lnTo>
                        <a:lnTo>
                          <a:pt x="122" y="21"/>
                        </a:lnTo>
                        <a:lnTo>
                          <a:pt x="126" y="18"/>
                        </a:lnTo>
                        <a:lnTo>
                          <a:pt x="132" y="17"/>
                        </a:lnTo>
                        <a:lnTo>
                          <a:pt x="137" y="17"/>
                        </a:lnTo>
                        <a:lnTo>
                          <a:pt x="138" y="17"/>
                        </a:lnTo>
                        <a:lnTo>
                          <a:pt x="139" y="17"/>
                        </a:lnTo>
                        <a:lnTo>
                          <a:pt x="140" y="17"/>
                        </a:lnTo>
                        <a:lnTo>
                          <a:pt x="141" y="17"/>
                        </a:lnTo>
                        <a:lnTo>
                          <a:pt x="142" y="17"/>
                        </a:lnTo>
                        <a:lnTo>
                          <a:pt x="144" y="17"/>
                        </a:lnTo>
                        <a:lnTo>
                          <a:pt x="145" y="18"/>
                        </a:lnTo>
                        <a:lnTo>
                          <a:pt x="149" y="20"/>
                        </a:lnTo>
                        <a:lnTo>
                          <a:pt x="153" y="22"/>
                        </a:lnTo>
                        <a:lnTo>
                          <a:pt x="157" y="25"/>
                        </a:lnTo>
                        <a:lnTo>
                          <a:pt x="161" y="29"/>
                        </a:lnTo>
                        <a:lnTo>
                          <a:pt x="164" y="33"/>
                        </a:lnTo>
                        <a:lnTo>
                          <a:pt x="167" y="39"/>
                        </a:lnTo>
                        <a:lnTo>
                          <a:pt x="168" y="46"/>
                        </a:lnTo>
                        <a:lnTo>
                          <a:pt x="168" y="55"/>
                        </a:lnTo>
                        <a:lnTo>
                          <a:pt x="168" y="58"/>
                        </a:lnTo>
                        <a:lnTo>
                          <a:pt x="123" y="58"/>
                        </a:lnTo>
                        <a:lnTo>
                          <a:pt x="123" y="59"/>
                        </a:lnTo>
                        <a:lnTo>
                          <a:pt x="124" y="59"/>
                        </a:lnTo>
                        <a:lnTo>
                          <a:pt x="124" y="60"/>
                        </a:lnTo>
                        <a:lnTo>
                          <a:pt x="124" y="61"/>
                        </a:lnTo>
                        <a:lnTo>
                          <a:pt x="124" y="62"/>
                        </a:lnTo>
                        <a:lnTo>
                          <a:pt x="124" y="63"/>
                        </a:lnTo>
                        <a:lnTo>
                          <a:pt x="124" y="64"/>
                        </a:lnTo>
                        <a:lnTo>
                          <a:pt x="124" y="66"/>
                        </a:lnTo>
                        <a:lnTo>
                          <a:pt x="125" y="67"/>
                        </a:lnTo>
                        <a:lnTo>
                          <a:pt x="126" y="69"/>
                        </a:lnTo>
                        <a:lnTo>
                          <a:pt x="128" y="70"/>
                        </a:lnTo>
                        <a:lnTo>
                          <a:pt x="130" y="71"/>
                        </a:lnTo>
                        <a:lnTo>
                          <a:pt x="131" y="73"/>
                        </a:lnTo>
                        <a:lnTo>
                          <a:pt x="133" y="74"/>
                        </a:lnTo>
                        <a:lnTo>
                          <a:pt x="136" y="75"/>
                        </a:lnTo>
                        <a:lnTo>
                          <a:pt x="139" y="75"/>
                        </a:lnTo>
                        <a:lnTo>
                          <a:pt x="140" y="75"/>
                        </a:lnTo>
                        <a:lnTo>
                          <a:pt x="142" y="74"/>
                        </a:lnTo>
                        <a:lnTo>
                          <a:pt x="144" y="74"/>
                        </a:lnTo>
                        <a:lnTo>
                          <a:pt x="145" y="73"/>
                        </a:lnTo>
                        <a:lnTo>
                          <a:pt x="147" y="71"/>
                        </a:lnTo>
                        <a:lnTo>
                          <a:pt x="148" y="70"/>
                        </a:lnTo>
                        <a:lnTo>
                          <a:pt x="149" y="69"/>
                        </a:lnTo>
                        <a:lnTo>
                          <a:pt x="149" y="68"/>
                        </a:lnTo>
                        <a:lnTo>
                          <a:pt x="149" y="67"/>
                        </a:lnTo>
                        <a:close/>
                        <a:moveTo>
                          <a:pt x="124" y="46"/>
                        </a:moveTo>
                        <a:lnTo>
                          <a:pt x="151" y="46"/>
                        </a:lnTo>
                        <a:lnTo>
                          <a:pt x="149" y="43"/>
                        </a:lnTo>
                        <a:lnTo>
                          <a:pt x="149" y="40"/>
                        </a:lnTo>
                        <a:lnTo>
                          <a:pt x="148" y="38"/>
                        </a:lnTo>
                        <a:lnTo>
                          <a:pt x="147" y="37"/>
                        </a:lnTo>
                        <a:lnTo>
                          <a:pt x="145" y="36"/>
                        </a:lnTo>
                        <a:lnTo>
                          <a:pt x="144" y="33"/>
                        </a:lnTo>
                        <a:lnTo>
                          <a:pt x="141" y="32"/>
                        </a:lnTo>
                        <a:lnTo>
                          <a:pt x="140" y="32"/>
                        </a:lnTo>
                        <a:lnTo>
                          <a:pt x="139" y="32"/>
                        </a:lnTo>
                        <a:lnTo>
                          <a:pt x="138" y="32"/>
                        </a:lnTo>
                        <a:lnTo>
                          <a:pt x="137" y="32"/>
                        </a:lnTo>
                        <a:lnTo>
                          <a:pt x="134" y="32"/>
                        </a:lnTo>
                        <a:lnTo>
                          <a:pt x="132" y="33"/>
                        </a:lnTo>
                        <a:lnTo>
                          <a:pt x="130" y="35"/>
                        </a:lnTo>
                        <a:lnTo>
                          <a:pt x="128" y="36"/>
                        </a:lnTo>
                        <a:lnTo>
                          <a:pt x="126" y="38"/>
                        </a:lnTo>
                        <a:lnTo>
                          <a:pt x="125" y="40"/>
                        </a:lnTo>
                        <a:lnTo>
                          <a:pt x="124" y="43"/>
                        </a:lnTo>
                        <a:lnTo>
                          <a:pt x="124" y="46"/>
                        </a:lnTo>
                        <a:close/>
                        <a:moveTo>
                          <a:pt x="201" y="68"/>
                        </a:moveTo>
                        <a:lnTo>
                          <a:pt x="201" y="86"/>
                        </a:lnTo>
                        <a:lnTo>
                          <a:pt x="183" y="86"/>
                        </a:lnTo>
                        <a:lnTo>
                          <a:pt x="183" y="68"/>
                        </a:lnTo>
                        <a:lnTo>
                          <a:pt x="201" y="68"/>
                        </a:lnTo>
                        <a:close/>
                        <a:moveTo>
                          <a:pt x="201" y="21"/>
                        </a:moveTo>
                        <a:lnTo>
                          <a:pt x="201" y="40"/>
                        </a:lnTo>
                        <a:lnTo>
                          <a:pt x="183" y="40"/>
                        </a:lnTo>
                        <a:lnTo>
                          <a:pt x="183" y="21"/>
                        </a:lnTo>
                        <a:lnTo>
                          <a:pt x="20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5" name="Freeform 1014">
                    <a:extLst>
                      <a:ext uri="{FF2B5EF4-FFF2-40B4-BE49-F238E27FC236}">
                        <a16:creationId xmlns:a16="http://schemas.microsoft.com/office/drawing/2014/main" id="{A59D170C-5524-402B-BD25-17046F19DE8D}"/>
                      </a:ext>
                    </a:extLst>
                  </p:cNvPr>
                  <p:cNvSpPr>
                    <a:spLocks/>
                  </p:cNvSpPr>
                  <p:nvPr/>
                </p:nvSpPr>
                <p:spPr bwMode="auto">
                  <a:xfrm>
                    <a:off x="3558" y="4577"/>
                    <a:ext cx="616" cy="8"/>
                  </a:xfrm>
                  <a:custGeom>
                    <a:avLst/>
                    <a:gdLst>
                      <a:gd name="T0" fmla="*/ 20 w 1230"/>
                      <a:gd name="T1" fmla="*/ 1 h 16"/>
                      <a:gd name="T2" fmla="*/ 20 w 1230"/>
                      <a:gd name="T3" fmla="*/ 0 h 16"/>
                      <a:gd name="T4" fmla="*/ 0 w 1230"/>
                      <a:gd name="T5" fmla="*/ 0 h 16"/>
                      <a:gd name="T6" fmla="*/ 0 w 1230"/>
                      <a:gd name="T7" fmla="*/ 1 h 16"/>
                      <a:gd name="T8" fmla="*/ 20 w 1230"/>
                      <a:gd name="T9" fmla="*/ 1 h 16"/>
                      <a:gd name="T10" fmla="*/ 20 w 1230"/>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30" h="16">
                        <a:moveTo>
                          <a:pt x="1230" y="8"/>
                        </a:moveTo>
                        <a:lnTo>
                          <a:pt x="1230" y="0"/>
                        </a:lnTo>
                        <a:lnTo>
                          <a:pt x="0" y="0"/>
                        </a:lnTo>
                        <a:lnTo>
                          <a:pt x="0" y="16"/>
                        </a:lnTo>
                        <a:lnTo>
                          <a:pt x="1230" y="16"/>
                        </a:lnTo>
                        <a:lnTo>
                          <a:pt x="123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6" name="Freeform 1015">
                    <a:extLst>
                      <a:ext uri="{FF2B5EF4-FFF2-40B4-BE49-F238E27FC236}">
                        <a16:creationId xmlns:a16="http://schemas.microsoft.com/office/drawing/2014/main" id="{8BD65CA9-AA4D-457F-BBF3-76CADEEF2C04}"/>
                      </a:ext>
                    </a:extLst>
                  </p:cNvPr>
                  <p:cNvSpPr>
                    <a:spLocks/>
                  </p:cNvSpPr>
                  <p:nvPr/>
                </p:nvSpPr>
                <p:spPr bwMode="auto">
                  <a:xfrm>
                    <a:off x="3724" y="4513"/>
                    <a:ext cx="450" cy="9"/>
                  </a:xfrm>
                  <a:custGeom>
                    <a:avLst/>
                    <a:gdLst>
                      <a:gd name="T0" fmla="*/ 15 w 899"/>
                      <a:gd name="T1" fmla="*/ 1 h 16"/>
                      <a:gd name="T2" fmla="*/ 15 w 899"/>
                      <a:gd name="T3" fmla="*/ 0 h 16"/>
                      <a:gd name="T4" fmla="*/ 0 w 899"/>
                      <a:gd name="T5" fmla="*/ 0 h 16"/>
                      <a:gd name="T6" fmla="*/ 0 w 899"/>
                      <a:gd name="T7" fmla="*/ 1 h 16"/>
                      <a:gd name="T8" fmla="*/ 15 w 899"/>
                      <a:gd name="T9" fmla="*/ 1 h 16"/>
                      <a:gd name="T10" fmla="*/ 15 w 899"/>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99" h="16">
                        <a:moveTo>
                          <a:pt x="899" y="8"/>
                        </a:moveTo>
                        <a:lnTo>
                          <a:pt x="899" y="0"/>
                        </a:lnTo>
                        <a:lnTo>
                          <a:pt x="0" y="0"/>
                        </a:lnTo>
                        <a:lnTo>
                          <a:pt x="0" y="16"/>
                        </a:lnTo>
                        <a:lnTo>
                          <a:pt x="899" y="16"/>
                        </a:lnTo>
                        <a:lnTo>
                          <a:pt x="89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7" name="Freeform 1016">
                    <a:extLst>
                      <a:ext uri="{FF2B5EF4-FFF2-40B4-BE49-F238E27FC236}">
                        <a16:creationId xmlns:a16="http://schemas.microsoft.com/office/drawing/2014/main" id="{B9284D7A-3988-4EF2-BA9A-7901AF419427}"/>
                      </a:ext>
                    </a:extLst>
                  </p:cNvPr>
                  <p:cNvSpPr>
                    <a:spLocks/>
                  </p:cNvSpPr>
                  <p:nvPr/>
                </p:nvSpPr>
                <p:spPr bwMode="auto">
                  <a:xfrm>
                    <a:off x="3355" y="336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2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2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9 h 570"/>
                      <a:gd name="T66" fmla="*/ 1 w 1637"/>
                      <a:gd name="T67" fmla="*/ 8 h 570"/>
                      <a:gd name="T68" fmla="*/ 0 w 1637"/>
                      <a:gd name="T69" fmla="*/ 8 h 570"/>
                      <a:gd name="T70" fmla="*/ 0 w 1637"/>
                      <a:gd name="T71" fmla="*/ 2 h 570"/>
                      <a:gd name="T72" fmla="*/ 1 w 1637"/>
                      <a:gd name="T73" fmla="*/ 2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1 w 1637"/>
                      <a:gd name="T89" fmla="*/ 1 h 570"/>
                      <a:gd name="T90" fmla="*/ 2 w 1637"/>
                      <a:gd name="T91" fmla="*/ 1 h 570"/>
                      <a:gd name="T92" fmla="*/ 2 w 1637"/>
                      <a:gd name="T93" fmla="*/ 0 h 5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8" name="Freeform 1017">
                    <a:extLst>
                      <a:ext uri="{FF2B5EF4-FFF2-40B4-BE49-F238E27FC236}">
                        <a16:creationId xmlns:a16="http://schemas.microsoft.com/office/drawing/2014/main" id="{5427B9FB-0BB4-4014-8B12-FB257FE7F77D}"/>
                      </a:ext>
                    </a:extLst>
                  </p:cNvPr>
                  <p:cNvSpPr>
                    <a:spLocks/>
                  </p:cNvSpPr>
                  <p:nvPr/>
                </p:nvSpPr>
                <p:spPr bwMode="auto">
                  <a:xfrm>
                    <a:off x="3355" y="336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8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1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8 h 570"/>
                      <a:gd name="T66" fmla="*/ 0 w 1637"/>
                      <a:gd name="T67" fmla="*/ 8 h 570"/>
                      <a:gd name="T68" fmla="*/ 0 w 1637"/>
                      <a:gd name="T69" fmla="*/ 2 h 570"/>
                      <a:gd name="T70" fmla="*/ 1 w 1637"/>
                      <a:gd name="T71" fmla="*/ 2 h 570"/>
                      <a:gd name="T72" fmla="*/ 1 w 1637"/>
                      <a:gd name="T73" fmla="*/ 1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2 w 1637"/>
                      <a:gd name="T89" fmla="*/ 1 h 5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79" name="Freeform 1018">
                    <a:extLst>
                      <a:ext uri="{FF2B5EF4-FFF2-40B4-BE49-F238E27FC236}">
                        <a16:creationId xmlns:a16="http://schemas.microsoft.com/office/drawing/2014/main" id="{46D0DF4D-A4B9-4D99-A272-8A876C3B1F70}"/>
                      </a:ext>
                    </a:extLst>
                  </p:cNvPr>
                  <p:cNvSpPr>
                    <a:spLocks/>
                  </p:cNvSpPr>
                  <p:nvPr/>
                </p:nvSpPr>
                <p:spPr bwMode="auto">
                  <a:xfrm>
                    <a:off x="3386" y="3382"/>
                    <a:ext cx="757" cy="240"/>
                  </a:xfrm>
                  <a:custGeom>
                    <a:avLst/>
                    <a:gdLst>
                      <a:gd name="T0" fmla="*/ 13 w 1515"/>
                      <a:gd name="T1" fmla="*/ 1 h 480"/>
                      <a:gd name="T2" fmla="*/ 14 w 1515"/>
                      <a:gd name="T3" fmla="*/ 1 h 480"/>
                      <a:gd name="T4" fmla="*/ 16 w 1515"/>
                      <a:gd name="T5" fmla="*/ 1 h 480"/>
                      <a:gd name="T6" fmla="*/ 17 w 1515"/>
                      <a:gd name="T7" fmla="*/ 1 h 480"/>
                      <a:gd name="T8" fmla="*/ 19 w 1515"/>
                      <a:gd name="T9" fmla="*/ 1 h 480"/>
                      <a:gd name="T10" fmla="*/ 20 w 1515"/>
                      <a:gd name="T11" fmla="*/ 2 h 480"/>
                      <a:gd name="T12" fmla="*/ 21 w 1515"/>
                      <a:gd name="T13" fmla="*/ 2 h 480"/>
                      <a:gd name="T14" fmla="*/ 22 w 1515"/>
                      <a:gd name="T15" fmla="*/ 3 h 480"/>
                      <a:gd name="T16" fmla="*/ 23 w 1515"/>
                      <a:gd name="T17" fmla="*/ 3 h 480"/>
                      <a:gd name="T18" fmla="*/ 23 w 1515"/>
                      <a:gd name="T19" fmla="*/ 4 h 480"/>
                      <a:gd name="T20" fmla="*/ 23 w 1515"/>
                      <a:gd name="T21" fmla="*/ 4 h 480"/>
                      <a:gd name="T22" fmla="*/ 23 w 1515"/>
                      <a:gd name="T23" fmla="*/ 5 h 480"/>
                      <a:gd name="T24" fmla="*/ 23 w 1515"/>
                      <a:gd name="T25" fmla="*/ 5 h 480"/>
                      <a:gd name="T26" fmla="*/ 22 w 1515"/>
                      <a:gd name="T27" fmla="*/ 6 h 480"/>
                      <a:gd name="T28" fmla="*/ 21 w 1515"/>
                      <a:gd name="T29" fmla="*/ 6 h 480"/>
                      <a:gd name="T30" fmla="*/ 20 w 1515"/>
                      <a:gd name="T31" fmla="*/ 7 h 480"/>
                      <a:gd name="T32" fmla="*/ 19 w 1515"/>
                      <a:gd name="T33" fmla="*/ 7 h 480"/>
                      <a:gd name="T34" fmla="*/ 18 w 1515"/>
                      <a:gd name="T35" fmla="*/ 7 h 480"/>
                      <a:gd name="T36" fmla="*/ 16 w 1515"/>
                      <a:gd name="T37" fmla="*/ 8 h 480"/>
                      <a:gd name="T38" fmla="*/ 15 w 1515"/>
                      <a:gd name="T39" fmla="*/ 8 h 480"/>
                      <a:gd name="T40" fmla="*/ 13 w 1515"/>
                      <a:gd name="T41" fmla="*/ 8 h 480"/>
                      <a:gd name="T42" fmla="*/ 11 w 1515"/>
                      <a:gd name="T43" fmla="*/ 8 h 480"/>
                      <a:gd name="T44" fmla="*/ 10 w 1515"/>
                      <a:gd name="T45" fmla="*/ 8 h 480"/>
                      <a:gd name="T46" fmla="*/ 8 w 1515"/>
                      <a:gd name="T47" fmla="*/ 8 h 480"/>
                      <a:gd name="T48" fmla="*/ 7 w 1515"/>
                      <a:gd name="T49" fmla="*/ 8 h 480"/>
                      <a:gd name="T50" fmla="*/ 5 w 1515"/>
                      <a:gd name="T51" fmla="*/ 7 h 480"/>
                      <a:gd name="T52" fmla="*/ 4 w 1515"/>
                      <a:gd name="T53" fmla="*/ 7 h 480"/>
                      <a:gd name="T54" fmla="*/ 3 w 1515"/>
                      <a:gd name="T55" fmla="*/ 7 h 480"/>
                      <a:gd name="T56" fmla="*/ 2 w 1515"/>
                      <a:gd name="T57" fmla="*/ 6 h 480"/>
                      <a:gd name="T58" fmla="*/ 1 w 1515"/>
                      <a:gd name="T59" fmla="*/ 6 h 480"/>
                      <a:gd name="T60" fmla="*/ 0 w 1515"/>
                      <a:gd name="T61" fmla="*/ 5 h 480"/>
                      <a:gd name="T62" fmla="*/ 0 w 1515"/>
                      <a:gd name="T63" fmla="*/ 5 h 480"/>
                      <a:gd name="T64" fmla="*/ 0 w 1515"/>
                      <a:gd name="T65" fmla="*/ 4 h 480"/>
                      <a:gd name="T66" fmla="*/ 0 w 1515"/>
                      <a:gd name="T67" fmla="*/ 4 h 480"/>
                      <a:gd name="T68" fmla="*/ 0 w 1515"/>
                      <a:gd name="T69" fmla="*/ 3 h 480"/>
                      <a:gd name="T70" fmla="*/ 0 w 1515"/>
                      <a:gd name="T71" fmla="*/ 3 h 480"/>
                      <a:gd name="T72" fmla="*/ 1 w 1515"/>
                      <a:gd name="T73" fmla="*/ 2 h 480"/>
                      <a:gd name="T74" fmla="*/ 2 w 1515"/>
                      <a:gd name="T75" fmla="*/ 2 h 480"/>
                      <a:gd name="T76" fmla="*/ 3 w 1515"/>
                      <a:gd name="T77" fmla="*/ 1 h 480"/>
                      <a:gd name="T78" fmla="*/ 5 w 1515"/>
                      <a:gd name="T79" fmla="*/ 1 h 480"/>
                      <a:gd name="T80" fmla="*/ 6 w 1515"/>
                      <a:gd name="T81" fmla="*/ 1 h 480"/>
                      <a:gd name="T82" fmla="*/ 8 w 1515"/>
                      <a:gd name="T83" fmla="*/ 1 h 480"/>
                      <a:gd name="T84" fmla="*/ 10 w 1515"/>
                      <a:gd name="T85" fmla="*/ 1 h 480"/>
                      <a:gd name="T86" fmla="*/ 11 w 1515"/>
                      <a:gd name="T87" fmla="*/ 0 h 4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15" h="480">
                        <a:moveTo>
                          <a:pt x="758" y="0"/>
                        </a:moveTo>
                        <a:lnTo>
                          <a:pt x="797" y="0"/>
                        </a:lnTo>
                        <a:lnTo>
                          <a:pt x="835" y="1"/>
                        </a:lnTo>
                        <a:lnTo>
                          <a:pt x="873" y="2"/>
                        </a:lnTo>
                        <a:lnTo>
                          <a:pt x="910" y="4"/>
                        </a:lnTo>
                        <a:lnTo>
                          <a:pt x="947" y="8"/>
                        </a:lnTo>
                        <a:lnTo>
                          <a:pt x="982" y="10"/>
                        </a:lnTo>
                        <a:lnTo>
                          <a:pt x="1018" y="15"/>
                        </a:lnTo>
                        <a:lnTo>
                          <a:pt x="1052" y="18"/>
                        </a:lnTo>
                        <a:lnTo>
                          <a:pt x="1086" y="24"/>
                        </a:lnTo>
                        <a:lnTo>
                          <a:pt x="1118" y="28"/>
                        </a:lnTo>
                        <a:lnTo>
                          <a:pt x="1150" y="34"/>
                        </a:lnTo>
                        <a:lnTo>
                          <a:pt x="1180" y="41"/>
                        </a:lnTo>
                        <a:lnTo>
                          <a:pt x="1210" y="47"/>
                        </a:lnTo>
                        <a:lnTo>
                          <a:pt x="1239" y="55"/>
                        </a:lnTo>
                        <a:lnTo>
                          <a:pt x="1267" y="62"/>
                        </a:lnTo>
                        <a:lnTo>
                          <a:pt x="1293" y="70"/>
                        </a:lnTo>
                        <a:lnTo>
                          <a:pt x="1318" y="79"/>
                        </a:lnTo>
                        <a:lnTo>
                          <a:pt x="1341" y="87"/>
                        </a:lnTo>
                        <a:lnTo>
                          <a:pt x="1364" y="96"/>
                        </a:lnTo>
                        <a:lnTo>
                          <a:pt x="1385" y="106"/>
                        </a:lnTo>
                        <a:lnTo>
                          <a:pt x="1405" y="116"/>
                        </a:lnTo>
                        <a:lnTo>
                          <a:pt x="1423" y="125"/>
                        </a:lnTo>
                        <a:lnTo>
                          <a:pt x="1440" y="136"/>
                        </a:lnTo>
                        <a:lnTo>
                          <a:pt x="1455" y="147"/>
                        </a:lnTo>
                        <a:lnTo>
                          <a:pt x="1469" y="157"/>
                        </a:lnTo>
                        <a:lnTo>
                          <a:pt x="1481" y="169"/>
                        </a:lnTo>
                        <a:lnTo>
                          <a:pt x="1491" y="181"/>
                        </a:lnTo>
                        <a:lnTo>
                          <a:pt x="1500" y="192"/>
                        </a:lnTo>
                        <a:lnTo>
                          <a:pt x="1506" y="204"/>
                        </a:lnTo>
                        <a:lnTo>
                          <a:pt x="1512" y="215"/>
                        </a:lnTo>
                        <a:lnTo>
                          <a:pt x="1514" y="228"/>
                        </a:lnTo>
                        <a:lnTo>
                          <a:pt x="1515" y="240"/>
                        </a:lnTo>
                        <a:lnTo>
                          <a:pt x="1514" y="252"/>
                        </a:lnTo>
                        <a:lnTo>
                          <a:pt x="1512" y="265"/>
                        </a:lnTo>
                        <a:lnTo>
                          <a:pt x="1506" y="276"/>
                        </a:lnTo>
                        <a:lnTo>
                          <a:pt x="1500" y="289"/>
                        </a:lnTo>
                        <a:lnTo>
                          <a:pt x="1491" y="300"/>
                        </a:lnTo>
                        <a:lnTo>
                          <a:pt x="1481" y="312"/>
                        </a:lnTo>
                        <a:lnTo>
                          <a:pt x="1469" y="322"/>
                        </a:lnTo>
                        <a:lnTo>
                          <a:pt x="1455" y="334"/>
                        </a:lnTo>
                        <a:lnTo>
                          <a:pt x="1440" y="344"/>
                        </a:lnTo>
                        <a:lnTo>
                          <a:pt x="1423" y="354"/>
                        </a:lnTo>
                        <a:lnTo>
                          <a:pt x="1405" y="365"/>
                        </a:lnTo>
                        <a:lnTo>
                          <a:pt x="1385" y="374"/>
                        </a:lnTo>
                        <a:lnTo>
                          <a:pt x="1364" y="383"/>
                        </a:lnTo>
                        <a:lnTo>
                          <a:pt x="1341" y="392"/>
                        </a:lnTo>
                        <a:lnTo>
                          <a:pt x="1318" y="402"/>
                        </a:lnTo>
                        <a:lnTo>
                          <a:pt x="1293" y="410"/>
                        </a:lnTo>
                        <a:lnTo>
                          <a:pt x="1267" y="418"/>
                        </a:lnTo>
                        <a:lnTo>
                          <a:pt x="1239" y="425"/>
                        </a:lnTo>
                        <a:lnTo>
                          <a:pt x="1210" y="433"/>
                        </a:lnTo>
                        <a:lnTo>
                          <a:pt x="1180" y="439"/>
                        </a:lnTo>
                        <a:lnTo>
                          <a:pt x="1150" y="445"/>
                        </a:lnTo>
                        <a:lnTo>
                          <a:pt x="1118" y="451"/>
                        </a:lnTo>
                        <a:lnTo>
                          <a:pt x="1086" y="457"/>
                        </a:lnTo>
                        <a:lnTo>
                          <a:pt x="1052" y="462"/>
                        </a:lnTo>
                        <a:lnTo>
                          <a:pt x="1018" y="466"/>
                        </a:lnTo>
                        <a:lnTo>
                          <a:pt x="982" y="470"/>
                        </a:lnTo>
                        <a:lnTo>
                          <a:pt x="947" y="473"/>
                        </a:lnTo>
                        <a:lnTo>
                          <a:pt x="910" y="475"/>
                        </a:lnTo>
                        <a:lnTo>
                          <a:pt x="873" y="478"/>
                        </a:lnTo>
                        <a:lnTo>
                          <a:pt x="835" y="479"/>
                        </a:lnTo>
                        <a:lnTo>
                          <a:pt x="797" y="480"/>
                        </a:lnTo>
                        <a:lnTo>
                          <a:pt x="758" y="480"/>
                        </a:lnTo>
                        <a:lnTo>
                          <a:pt x="719" y="480"/>
                        </a:lnTo>
                        <a:lnTo>
                          <a:pt x="681" y="479"/>
                        </a:lnTo>
                        <a:lnTo>
                          <a:pt x="643" y="478"/>
                        </a:lnTo>
                        <a:lnTo>
                          <a:pt x="606" y="475"/>
                        </a:lnTo>
                        <a:lnTo>
                          <a:pt x="569" y="473"/>
                        </a:lnTo>
                        <a:lnTo>
                          <a:pt x="533" y="470"/>
                        </a:lnTo>
                        <a:lnTo>
                          <a:pt x="498" y="466"/>
                        </a:lnTo>
                        <a:lnTo>
                          <a:pt x="463" y="462"/>
                        </a:lnTo>
                        <a:lnTo>
                          <a:pt x="430" y="457"/>
                        </a:lnTo>
                        <a:lnTo>
                          <a:pt x="397" y="451"/>
                        </a:lnTo>
                        <a:lnTo>
                          <a:pt x="365" y="445"/>
                        </a:lnTo>
                        <a:lnTo>
                          <a:pt x="335" y="439"/>
                        </a:lnTo>
                        <a:lnTo>
                          <a:pt x="305" y="433"/>
                        </a:lnTo>
                        <a:lnTo>
                          <a:pt x="277" y="425"/>
                        </a:lnTo>
                        <a:lnTo>
                          <a:pt x="249" y="418"/>
                        </a:lnTo>
                        <a:lnTo>
                          <a:pt x="223" y="410"/>
                        </a:lnTo>
                        <a:lnTo>
                          <a:pt x="197" y="402"/>
                        </a:lnTo>
                        <a:lnTo>
                          <a:pt x="174" y="392"/>
                        </a:lnTo>
                        <a:lnTo>
                          <a:pt x="151" y="383"/>
                        </a:lnTo>
                        <a:lnTo>
                          <a:pt x="130" y="374"/>
                        </a:lnTo>
                        <a:lnTo>
                          <a:pt x="110" y="365"/>
                        </a:lnTo>
                        <a:lnTo>
                          <a:pt x="91" y="354"/>
                        </a:lnTo>
                        <a:lnTo>
                          <a:pt x="75" y="344"/>
                        </a:lnTo>
                        <a:lnTo>
                          <a:pt x="60" y="334"/>
                        </a:lnTo>
                        <a:lnTo>
                          <a:pt x="46" y="322"/>
                        </a:lnTo>
                        <a:lnTo>
                          <a:pt x="35" y="312"/>
                        </a:lnTo>
                        <a:lnTo>
                          <a:pt x="25" y="300"/>
                        </a:lnTo>
                        <a:lnTo>
                          <a:pt x="15" y="289"/>
                        </a:lnTo>
                        <a:lnTo>
                          <a:pt x="8" y="276"/>
                        </a:lnTo>
                        <a:lnTo>
                          <a:pt x="4" y="265"/>
                        </a:lnTo>
                        <a:lnTo>
                          <a:pt x="1" y="252"/>
                        </a:lnTo>
                        <a:lnTo>
                          <a:pt x="0" y="240"/>
                        </a:lnTo>
                        <a:lnTo>
                          <a:pt x="1" y="228"/>
                        </a:lnTo>
                        <a:lnTo>
                          <a:pt x="4" y="215"/>
                        </a:lnTo>
                        <a:lnTo>
                          <a:pt x="8" y="204"/>
                        </a:lnTo>
                        <a:lnTo>
                          <a:pt x="15" y="192"/>
                        </a:lnTo>
                        <a:lnTo>
                          <a:pt x="25" y="181"/>
                        </a:lnTo>
                        <a:lnTo>
                          <a:pt x="35" y="169"/>
                        </a:lnTo>
                        <a:lnTo>
                          <a:pt x="46" y="157"/>
                        </a:lnTo>
                        <a:lnTo>
                          <a:pt x="60" y="147"/>
                        </a:lnTo>
                        <a:lnTo>
                          <a:pt x="75" y="136"/>
                        </a:lnTo>
                        <a:lnTo>
                          <a:pt x="91" y="125"/>
                        </a:lnTo>
                        <a:lnTo>
                          <a:pt x="110" y="116"/>
                        </a:lnTo>
                        <a:lnTo>
                          <a:pt x="130" y="106"/>
                        </a:lnTo>
                        <a:lnTo>
                          <a:pt x="151" y="96"/>
                        </a:lnTo>
                        <a:lnTo>
                          <a:pt x="174" y="87"/>
                        </a:lnTo>
                        <a:lnTo>
                          <a:pt x="197" y="79"/>
                        </a:lnTo>
                        <a:lnTo>
                          <a:pt x="223" y="70"/>
                        </a:lnTo>
                        <a:lnTo>
                          <a:pt x="249" y="62"/>
                        </a:lnTo>
                        <a:lnTo>
                          <a:pt x="277" y="55"/>
                        </a:lnTo>
                        <a:lnTo>
                          <a:pt x="305" y="47"/>
                        </a:lnTo>
                        <a:lnTo>
                          <a:pt x="335" y="41"/>
                        </a:lnTo>
                        <a:lnTo>
                          <a:pt x="365" y="34"/>
                        </a:lnTo>
                        <a:lnTo>
                          <a:pt x="397" y="28"/>
                        </a:lnTo>
                        <a:lnTo>
                          <a:pt x="430" y="24"/>
                        </a:lnTo>
                        <a:lnTo>
                          <a:pt x="463" y="18"/>
                        </a:lnTo>
                        <a:lnTo>
                          <a:pt x="498" y="15"/>
                        </a:lnTo>
                        <a:lnTo>
                          <a:pt x="533" y="10"/>
                        </a:lnTo>
                        <a:lnTo>
                          <a:pt x="569" y="8"/>
                        </a:lnTo>
                        <a:lnTo>
                          <a:pt x="606" y="4"/>
                        </a:lnTo>
                        <a:lnTo>
                          <a:pt x="643" y="2"/>
                        </a:lnTo>
                        <a:lnTo>
                          <a:pt x="681" y="1"/>
                        </a:lnTo>
                        <a:lnTo>
                          <a:pt x="719" y="0"/>
                        </a:lnTo>
                        <a:lnTo>
                          <a:pt x="758" y="0"/>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0" name="Freeform 1019">
                    <a:extLst>
                      <a:ext uri="{FF2B5EF4-FFF2-40B4-BE49-F238E27FC236}">
                        <a16:creationId xmlns:a16="http://schemas.microsoft.com/office/drawing/2014/main" id="{3A544FB2-BF65-49B6-91F4-C906C264FEA2}"/>
                      </a:ext>
                    </a:extLst>
                  </p:cNvPr>
                  <p:cNvSpPr>
                    <a:spLocks/>
                  </p:cNvSpPr>
                  <p:nvPr/>
                </p:nvSpPr>
                <p:spPr bwMode="auto">
                  <a:xfrm>
                    <a:off x="3764" y="3378"/>
                    <a:ext cx="383" cy="124"/>
                  </a:xfrm>
                  <a:custGeom>
                    <a:avLst/>
                    <a:gdLst>
                      <a:gd name="T0" fmla="*/ 12 w 764"/>
                      <a:gd name="T1" fmla="*/ 4 h 247"/>
                      <a:gd name="T2" fmla="*/ 12 w 764"/>
                      <a:gd name="T3" fmla="*/ 4 h 247"/>
                      <a:gd name="T4" fmla="*/ 12 w 764"/>
                      <a:gd name="T5" fmla="*/ 4 h 247"/>
                      <a:gd name="T6" fmla="*/ 12 w 764"/>
                      <a:gd name="T7" fmla="*/ 3 h 247"/>
                      <a:gd name="T8" fmla="*/ 11 w 764"/>
                      <a:gd name="T9" fmla="*/ 3 h 247"/>
                      <a:gd name="T10" fmla="*/ 11 w 764"/>
                      <a:gd name="T11" fmla="*/ 2 h 247"/>
                      <a:gd name="T12" fmla="*/ 10 w 764"/>
                      <a:gd name="T13" fmla="*/ 2 h 247"/>
                      <a:gd name="T14" fmla="*/ 10 w 764"/>
                      <a:gd name="T15" fmla="*/ 2 h 247"/>
                      <a:gd name="T16" fmla="*/ 9 w 764"/>
                      <a:gd name="T17" fmla="*/ 2 h 247"/>
                      <a:gd name="T18" fmla="*/ 8 w 764"/>
                      <a:gd name="T19" fmla="*/ 1 h 247"/>
                      <a:gd name="T20" fmla="*/ 7 w 764"/>
                      <a:gd name="T21" fmla="*/ 1 h 247"/>
                      <a:gd name="T22" fmla="*/ 6 w 764"/>
                      <a:gd name="T23" fmla="*/ 1 h 247"/>
                      <a:gd name="T24" fmla="*/ 5 w 764"/>
                      <a:gd name="T25" fmla="*/ 1 h 247"/>
                      <a:gd name="T26" fmla="*/ 4 w 764"/>
                      <a:gd name="T27" fmla="*/ 1 h 247"/>
                      <a:gd name="T28" fmla="*/ 3 w 764"/>
                      <a:gd name="T29" fmla="*/ 1 h 247"/>
                      <a:gd name="T30" fmla="*/ 2 w 764"/>
                      <a:gd name="T31" fmla="*/ 1 h 247"/>
                      <a:gd name="T32" fmla="*/ 0 w 764"/>
                      <a:gd name="T33" fmla="*/ 0 h 247"/>
                      <a:gd name="T34" fmla="*/ 1 w 764"/>
                      <a:gd name="T35" fmla="*/ 1 h 247"/>
                      <a:gd name="T36" fmla="*/ 2 w 764"/>
                      <a:gd name="T37" fmla="*/ 1 h 247"/>
                      <a:gd name="T38" fmla="*/ 3 w 764"/>
                      <a:gd name="T39" fmla="*/ 1 h 247"/>
                      <a:gd name="T40" fmla="*/ 5 w 764"/>
                      <a:gd name="T41" fmla="*/ 1 h 247"/>
                      <a:gd name="T42" fmla="*/ 6 w 764"/>
                      <a:gd name="T43" fmla="*/ 1 h 247"/>
                      <a:gd name="T44" fmla="*/ 7 w 764"/>
                      <a:gd name="T45" fmla="*/ 1 h 247"/>
                      <a:gd name="T46" fmla="*/ 8 w 764"/>
                      <a:gd name="T47" fmla="*/ 1 h 247"/>
                      <a:gd name="T48" fmla="*/ 8 w 764"/>
                      <a:gd name="T49" fmla="*/ 2 h 247"/>
                      <a:gd name="T50" fmla="*/ 9 w 764"/>
                      <a:gd name="T51" fmla="*/ 2 h 247"/>
                      <a:gd name="T52" fmla="*/ 10 w 764"/>
                      <a:gd name="T53" fmla="*/ 2 h 247"/>
                      <a:gd name="T54" fmla="*/ 11 w 764"/>
                      <a:gd name="T55" fmla="*/ 3 h 247"/>
                      <a:gd name="T56" fmla="*/ 11 w 764"/>
                      <a:gd name="T57" fmla="*/ 3 h 247"/>
                      <a:gd name="T58" fmla="*/ 12 w 764"/>
                      <a:gd name="T59" fmla="*/ 3 h 247"/>
                      <a:gd name="T60" fmla="*/ 12 w 764"/>
                      <a:gd name="T61" fmla="*/ 3 h 247"/>
                      <a:gd name="T62" fmla="*/ 12 w 764"/>
                      <a:gd name="T63" fmla="*/ 4 h 247"/>
                      <a:gd name="T64" fmla="*/ 12 w 764"/>
                      <a:gd name="T65" fmla="*/ 4 h 247"/>
                      <a:gd name="T66" fmla="*/ 12 w 764"/>
                      <a:gd name="T67" fmla="*/ 4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764" y="247"/>
                        </a:moveTo>
                        <a:lnTo>
                          <a:pt x="764" y="247"/>
                        </a:lnTo>
                        <a:lnTo>
                          <a:pt x="763" y="234"/>
                        </a:lnTo>
                        <a:lnTo>
                          <a:pt x="760" y="221"/>
                        </a:lnTo>
                        <a:lnTo>
                          <a:pt x="755" y="207"/>
                        </a:lnTo>
                        <a:lnTo>
                          <a:pt x="747" y="194"/>
                        </a:lnTo>
                        <a:lnTo>
                          <a:pt x="739" y="183"/>
                        </a:lnTo>
                        <a:lnTo>
                          <a:pt x="727" y="171"/>
                        </a:lnTo>
                        <a:lnTo>
                          <a:pt x="715" y="160"/>
                        </a:lnTo>
                        <a:lnTo>
                          <a:pt x="701" y="148"/>
                        </a:lnTo>
                        <a:lnTo>
                          <a:pt x="686" y="137"/>
                        </a:lnTo>
                        <a:lnTo>
                          <a:pt x="669" y="126"/>
                        </a:lnTo>
                        <a:lnTo>
                          <a:pt x="650" y="116"/>
                        </a:lnTo>
                        <a:lnTo>
                          <a:pt x="631" y="107"/>
                        </a:lnTo>
                        <a:lnTo>
                          <a:pt x="609" y="98"/>
                        </a:lnTo>
                        <a:lnTo>
                          <a:pt x="586" y="87"/>
                        </a:lnTo>
                        <a:lnTo>
                          <a:pt x="562" y="79"/>
                        </a:lnTo>
                        <a:lnTo>
                          <a:pt x="536" y="71"/>
                        </a:lnTo>
                        <a:lnTo>
                          <a:pt x="510" y="63"/>
                        </a:lnTo>
                        <a:lnTo>
                          <a:pt x="482" y="55"/>
                        </a:lnTo>
                        <a:lnTo>
                          <a:pt x="453" y="48"/>
                        </a:lnTo>
                        <a:lnTo>
                          <a:pt x="423" y="41"/>
                        </a:lnTo>
                        <a:lnTo>
                          <a:pt x="393" y="34"/>
                        </a:lnTo>
                        <a:lnTo>
                          <a:pt x="361" y="30"/>
                        </a:lnTo>
                        <a:lnTo>
                          <a:pt x="329" y="24"/>
                        </a:lnTo>
                        <a:lnTo>
                          <a:pt x="294" y="19"/>
                        </a:lnTo>
                        <a:lnTo>
                          <a:pt x="260" y="15"/>
                        </a:lnTo>
                        <a:lnTo>
                          <a:pt x="225" y="11"/>
                        </a:lnTo>
                        <a:lnTo>
                          <a:pt x="190" y="8"/>
                        </a:lnTo>
                        <a:lnTo>
                          <a:pt x="152" y="6"/>
                        </a:lnTo>
                        <a:lnTo>
                          <a:pt x="115" y="3"/>
                        </a:lnTo>
                        <a:lnTo>
                          <a:pt x="77" y="1"/>
                        </a:lnTo>
                        <a:lnTo>
                          <a:pt x="39" y="1"/>
                        </a:lnTo>
                        <a:lnTo>
                          <a:pt x="0" y="0"/>
                        </a:lnTo>
                        <a:lnTo>
                          <a:pt x="0" y="14"/>
                        </a:lnTo>
                        <a:lnTo>
                          <a:pt x="39" y="14"/>
                        </a:lnTo>
                        <a:lnTo>
                          <a:pt x="77" y="15"/>
                        </a:lnTo>
                        <a:lnTo>
                          <a:pt x="115" y="16"/>
                        </a:lnTo>
                        <a:lnTo>
                          <a:pt x="152" y="18"/>
                        </a:lnTo>
                        <a:lnTo>
                          <a:pt x="189" y="20"/>
                        </a:lnTo>
                        <a:lnTo>
                          <a:pt x="224" y="24"/>
                        </a:lnTo>
                        <a:lnTo>
                          <a:pt x="259" y="27"/>
                        </a:lnTo>
                        <a:lnTo>
                          <a:pt x="293" y="32"/>
                        </a:lnTo>
                        <a:lnTo>
                          <a:pt x="327" y="37"/>
                        </a:lnTo>
                        <a:lnTo>
                          <a:pt x="359" y="42"/>
                        </a:lnTo>
                        <a:lnTo>
                          <a:pt x="391" y="48"/>
                        </a:lnTo>
                        <a:lnTo>
                          <a:pt x="421" y="54"/>
                        </a:lnTo>
                        <a:lnTo>
                          <a:pt x="451" y="61"/>
                        </a:lnTo>
                        <a:lnTo>
                          <a:pt x="479" y="68"/>
                        </a:lnTo>
                        <a:lnTo>
                          <a:pt x="506" y="76"/>
                        </a:lnTo>
                        <a:lnTo>
                          <a:pt x="533" y="84"/>
                        </a:lnTo>
                        <a:lnTo>
                          <a:pt x="558" y="92"/>
                        </a:lnTo>
                        <a:lnTo>
                          <a:pt x="582" y="100"/>
                        </a:lnTo>
                        <a:lnTo>
                          <a:pt x="604" y="109"/>
                        </a:lnTo>
                        <a:lnTo>
                          <a:pt x="625" y="118"/>
                        </a:lnTo>
                        <a:lnTo>
                          <a:pt x="644" y="129"/>
                        </a:lnTo>
                        <a:lnTo>
                          <a:pt x="663" y="138"/>
                        </a:lnTo>
                        <a:lnTo>
                          <a:pt x="679" y="148"/>
                        </a:lnTo>
                        <a:lnTo>
                          <a:pt x="694" y="159"/>
                        </a:lnTo>
                        <a:lnTo>
                          <a:pt x="707" y="169"/>
                        </a:lnTo>
                        <a:lnTo>
                          <a:pt x="718" y="181"/>
                        </a:lnTo>
                        <a:lnTo>
                          <a:pt x="728" y="191"/>
                        </a:lnTo>
                        <a:lnTo>
                          <a:pt x="737" y="202"/>
                        </a:lnTo>
                        <a:lnTo>
                          <a:pt x="742" y="214"/>
                        </a:lnTo>
                        <a:lnTo>
                          <a:pt x="747" y="224"/>
                        </a:lnTo>
                        <a:lnTo>
                          <a:pt x="749" y="236"/>
                        </a:lnTo>
                        <a:lnTo>
                          <a:pt x="750" y="247"/>
                        </a:lnTo>
                        <a:lnTo>
                          <a:pt x="764"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1" name="Freeform 1020">
                    <a:extLst>
                      <a:ext uri="{FF2B5EF4-FFF2-40B4-BE49-F238E27FC236}">
                        <a16:creationId xmlns:a16="http://schemas.microsoft.com/office/drawing/2014/main" id="{80CB7B49-DA51-4573-9A1F-BCCFB123E87C}"/>
                      </a:ext>
                    </a:extLst>
                  </p:cNvPr>
                  <p:cNvSpPr>
                    <a:spLocks/>
                  </p:cNvSpPr>
                  <p:nvPr/>
                </p:nvSpPr>
                <p:spPr bwMode="auto">
                  <a:xfrm>
                    <a:off x="3764" y="3502"/>
                    <a:ext cx="383" cy="123"/>
                  </a:xfrm>
                  <a:custGeom>
                    <a:avLst/>
                    <a:gdLst>
                      <a:gd name="T0" fmla="*/ 0 w 764"/>
                      <a:gd name="T1" fmla="*/ 3 h 247"/>
                      <a:gd name="T2" fmla="*/ 2 w 764"/>
                      <a:gd name="T3" fmla="*/ 3 h 247"/>
                      <a:gd name="T4" fmla="*/ 3 w 764"/>
                      <a:gd name="T5" fmla="*/ 3 h 247"/>
                      <a:gd name="T6" fmla="*/ 4 w 764"/>
                      <a:gd name="T7" fmla="*/ 3 h 247"/>
                      <a:gd name="T8" fmla="*/ 5 w 764"/>
                      <a:gd name="T9" fmla="*/ 3 h 247"/>
                      <a:gd name="T10" fmla="*/ 6 w 764"/>
                      <a:gd name="T11" fmla="*/ 3 h 247"/>
                      <a:gd name="T12" fmla="*/ 7 w 764"/>
                      <a:gd name="T13" fmla="*/ 3 h 247"/>
                      <a:gd name="T14" fmla="*/ 8 w 764"/>
                      <a:gd name="T15" fmla="*/ 3 h 247"/>
                      <a:gd name="T16" fmla="*/ 9 w 764"/>
                      <a:gd name="T17" fmla="*/ 2 h 247"/>
                      <a:gd name="T18" fmla="*/ 10 w 764"/>
                      <a:gd name="T19" fmla="*/ 2 h 247"/>
                      <a:gd name="T20" fmla="*/ 10 w 764"/>
                      <a:gd name="T21" fmla="*/ 2 h 247"/>
                      <a:gd name="T22" fmla="*/ 11 w 764"/>
                      <a:gd name="T23" fmla="*/ 1 h 247"/>
                      <a:gd name="T24" fmla="*/ 11 w 764"/>
                      <a:gd name="T25" fmla="*/ 1 h 247"/>
                      <a:gd name="T26" fmla="*/ 12 w 764"/>
                      <a:gd name="T27" fmla="*/ 1 h 247"/>
                      <a:gd name="T28" fmla="*/ 12 w 764"/>
                      <a:gd name="T29" fmla="*/ 0 h 247"/>
                      <a:gd name="T30" fmla="*/ 12 w 764"/>
                      <a:gd name="T31" fmla="*/ 0 h 247"/>
                      <a:gd name="T32" fmla="*/ 12 w 764"/>
                      <a:gd name="T33" fmla="*/ 0 h 247"/>
                      <a:gd name="T34" fmla="*/ 12 w 764"/>
                      <a:gd name="T35" fmla="*/ 0 h 247"/>
                      <a:gd name="T36" fmla="*/ 12 w 764"/>
                      <a:gd name="T37" fmla="*/ 0 h 247"/>
                      <a:gd name="T38" fmla="*/ 12 w 764"/>
                      <a:gd name="T39" fmla="*/ 0 h 247"/>
                      <a:gd name="T40" fmla="*/ 12 w 764"/>
                      <a:gd name="T41" fmla="*/ 1 h 247"/>
                      <a:gd name="T42" fmla="*/ 11 w 764"/>
                      <a:gd name="T43" fmla="*/ 1 h 247"/>
                      <a:gd name="T44" fmla="*/ 11 w 764"/>
                      <a:gd name="T45" fmla="*/ 1 h 247"/>
                      <a:gd name="T46" fmla="*/ 10 w 764"/>
                      <a:gd name="T47" fmla="*/ 2 h 247"/>
                      <a:gd name="T48" fmla="*/ 9 w 764"/>
                      <a:gd name="T49" fmla="*/ 2 h 247"/>
                      <a:gd name="T50" fmla="*/ 8 w 764"/>
                      <a:gd name="T51" fmla="*/ 2 h 247"/>
                      <a:gd name="T52" fmla="*/ 8 w 764"/>
                      <a:gd name="T53" fmla="*/ 2 h 247"/>
                      <a:gd name="T54" fmla="*/ 7 w 764"/>
                      <a:gd name="T55" fmla="*/ 3 h 247"/>
                      <a:gd name="T56" fmla="*/ 6 w 764"/>
                      <a:gd name="T57" fmla="*/ 3 h 247"/>
                      <a:gd name="T58" fmla="*/ 5 w 764"/>
                      <a:gd name="T59" fmla="*/ 3 h 247"/>
                      <a:gd name="T60" fmla="*/ 3 w 764"/>
                      <a:gd name="T61" fmla="*/ 3 h 247"/>
                      <a:gd name="T62" fmla="*/ 2 w 764"/>
                      <a:gd name="T63" fmla="*/ 3 h 247"/>
                      <a:gd name="T64" fmla="*/ 1 w 764"/>
                      <a:gd name="T65" fmla="*/ 3 h 247"/>
                      <a:gd name="T66" fmla="*/ 0 w 764"/>
                      <a:gd name="T67" fmla="*/ 3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0" y="247"/>
                        </a:moveTo>
                        <a:lnTo>
                          <a:pt x="0" y="247"/>
                        </a:lnTo>
                        <a:lnTo>
                          <a:pt x="39" y="247"/>
                        </a:lnTo>
                        <a:lnTo>
                          <a:pt x="77" y="246"/>
                        </a:lnTo>
                        <a:lnTo>
                          <a:pt x="115" y="243"/>
                        </a:lnTo>
                        <a:lnTo>
                          <a:pt x="152" y="242"/>
                        </a:lnTo>
                        <a:lnTo>
                          <a:pt x="190" y="239"/>
                        </a:lnTo>
                        <a:lnTo>
                          <a:pt x="225" y="235"/>
                        </a:lnTo>
                        <a:lnTo>
                          <a:pt x="260" y="232"/>
                        </a:lnTo>
                        <a:lnTo>
                          <a:pt x="294" y="227"/>
                        </a:lnTo>
                        <a:lnTo>
                          <a:pt x="329" y="223"/>
                        </a:lnTo>
                        <a:lnTo>
                          <a:pt x="361" y="218"/>
                        </a:lnTo>
                        <a:lnTo>
                          <a:pt x="393" y="212"/>
                        </a:lnTo>
                        <a:lnTo>
                          <a:pt x="423" y="205"/>
                        </a:lnTo>
                        <a:lnTo>
                          <a:pt x="453" y="199"/>
                        </a:lnTo>
                        <a:lnTo>
                          <a:pt x="482" y="192"/>
                        </a:lnTo>
                        <a:lnTo>
                          <a:pt x="510" y="184"/>
                        </a:lnTo>
                        <a:lnTo>
                          <a:pt x="536" y="177"/>
                        </a:lnTo>
                        <a:lnTo>
                          <a:pt x="562" y="167"/>
                        </a:lnTo>
                        <a:lnTo>
                          <a:pt x="586" y="159"/>
                        </a:lnTo>
                        <a:lnTo>
                          <a:pt x="609" y="150"/>
                        </a:lnTo>
                        <a:lnTo>
                          <a:pt x="631" y="140"/>
                        </a:lnTo>
                        <a:lnTo>
                          <a:pt x="650" y="131"/>
                        </a:lnTo>
                        <a:lnTo>
                          <a:pt x="669" y="120"/>
                        </a:lnTo>
                        <a:lnTo>
                          <a:pt x="686" y="110"/>
                        </a:lnTo>
                        <a:lnTo>
                          <a:pt x="701" y="98"/>
                        </a:lnTo>
                        <a:lnTo>
                          <a:pt x="715" y="88"/>
                        </a:lnTo>
                        <a:lnTo>
                          <a:pt x="727" y="76"/>
                        </a:lnTo>
                        <a:lnTo>
                          <a:pt x="739" y="64"/>
                        </a:lnTo>
                        <a:lnTo>
                          <a:pt x="747" y="52"/>
                        </a:lnTo>
                        <a:lnTo>
                          <a:pt x="755" y="40"/>
                        </a:lnTo>
                        <a:lnTo>
                          <a:pt x="760" y="27"/>
                        </a:lnTo>
                        <a:lnTo>
                          <a:pt x="763" y="13"/>
                        </a:lnTo>
                        <a:lnTo>
                          <a:pt x="764" y="0"/>
                        </a:lnTo>
                        <a:lnTo>
                          <a:pt x="750" y="0"/>
                        </a:lnTo>
                        <a:lnTo>
                          <a:pt x="749" y="12"/>
                        </a:lnTo>
                        <a:lnTo>
                          <a:pt x="747" y="22"/>
                        </a:lnTo>
                        <a:lnTo>
                          <a:pt x="742" y="34"/>
                        </a:lnTo>
                        <a:lnTo>
                          <a:pt x="737" y="44"/>
                        </a:lnTo>
                        <a:lnTo>
                          <a:pt x="728" y="56"/>
                        </a:lnTo>
                        <a:lnTo>
                          <a:pt x="718" y="67"/>
                        </a:lnTo>
                        <a:lnTo>
                          <a:pt x="707" y="78"/>
                        </a:lnTo>
                        <a:lnTo>
                          <a:pt x="694" y="88"/>
                        </a:lnTo>
                        <a:lnTo>
                          <a:pt x="679" y="98"/>
                        </a:lnTo>
                        <a:lnTo>
                          <a:pt x="663" y="109"/>
                        </a:lnTo>
                        <a:lnTo>
                          <a:pt x="644" y="119"/>
                        </a:lnTo>
                        <a:lnTo>
                          <a:pt x="625" y="128"/>
                        </a:lnTo>
                        <a:lnTo>
                          <a:pt x="604" y="137"/>
                        </a:lnTo>
                        <a:lnTo>
                          <a:pt x="582" y="147"/>
                        </a:lnTo>
                        <a:lnTo>
                          <a:pt x="558" y="155"/>
                        </a:lnTo>
                        <a:lnTo>
                          <a:pt x="533" y="164"/>
                        </a:lnTo>
                        <a:lnTo>
                          <a:pt x="506" y="171"/>
                        </a:lnTo>
                        <a:lnTo>
                          <a:pt x="479" y="179"/>
                        </a:lnTo>
                        <a:lnTo>
                          <a:pt x="451" y="186"/>
                        </a:lnTo>
                        <a:lnTo>
                          <a:pt x="421" y="193"/>
                        </a:lnTo>
                        <a:lnTo>
                          <a:pt x="391" y="199"/>
                        </a:lnTo>
                        <a:lnTo>
                          <a:pt x="359" y="204"/>
                        </a:lnTo>
                        <a:lnTo>
                          <a:pt x="327" y="210"/>
                        </a:lnTo>
                        <a:lnTo>
                          <a:pt x="293" y="215"/>
                        </a:lnTo>
                        <a:lnTo>
                          <a:pt x="259" y="219"/>
                        </a:lnTo>
                        <a:lnTo>
                          <a:pt x="224" y="223"/>
                        </a:lnTo>
                        <a:lnTo>
                          <a:pt x="189" y="226"/>
                        </a:lnTo>
                        <a:lnTo>
                          <a:pt x="152" y="228"/>
                        </a:lnTo>
                        <a:lnTo>
                          <a:pt x="115" y="231"/>
                        </a:lnTo>
                        <a:lnTo>
                          <a:pt x="77" y="232"/>
                        </a:lnTo>
                        <a:lnTo>
                          <a:pt x="39" y="233"/>
                        </a:lnTo>
                        <a:lnTo>
                          <a:pt x="0" y="233"/>
                        </a:lnTo>
                        <a:lnTo>
                          <a:pt x="0"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2" name="Freeform 1021">
                    <a:extLst>
                      <a:ext uri="{FF2B5EF4-FFF2-40B4-BE49-F238E27FC236}">
                        <a16:creationId xmlns:a16="http://schemas.microsoft.com/office/drawing/2014/main" id="{E30C67DD-9CAA-496E-BB81-5407A815E379}"/>
                      </a:ext>
                    </a:extLst>
                  </p:cNvPr>
                  <p:cNvSpPr>
                    <a:spLocks/>
                  </p:cNvSpPr>
                  <p:nvPr/>
                </p:nvSpPr>
                <p:spPr bwMode="auto">
                  <a:xfrm>
                    <a:off x="3382" y="3502"/>
                    <a:ext cx="382" cy="123"/>
                  </a:xfrm>
                  <a:custGeom>
                    <a:avLst/>
                    <a:gdLst>
                      <a:gd name="T0" fmla="*/ 0 w 765"/>
                      <a:gd name="T1" fmla="*/ 0 h 247"/>
                      <a:gd name="T2" fmla="*/ 0 w 765"/>
                      <a:gd name="T3" fmla="*/ 0 h 247"/>
                      <a:gd name="T4" fmla="*/ 0 w 765"/>
                      <a:gd name="T5" fmla="*/ 0 h 247"/>
                      <a:gd name="T6" fmla="*/ 0 w 765"/>
                      <a:gd name="T7" fmla="*/ 1 h 247"/>
                      <a:gd name="T8" fmla="*/ 0 w 765"/>
                      <a:gd name="T9" fmla="*/ 1 h 247"/>
                      <a:gd name="T10" fmla="*/ 1 w 765"/>
                      <a:gd name="T11" fmla="*/ 1 h 247"/>
                      <a:gd name="T12" fmla="*/ 2 w 765"/>
                      <a:gd name="T13" fmla="*/ 2 h 247"/>
                      <a:gd name="T14" fmla="*/ 2 w 765"/>
                      <a:gd name="T15" fmla="*/ 2 h 247"/>
                      <a:gd name="T16" fmla="*/ 3 w 765"/>
                      <a:gd name="T17" fmla="*/ 2 h 247"/>
                      <a:gd name="T18" fmla="*/ 4 w 765"/>
                      <a:gd name="T19" fmla="*/ 3 h 247"/>
                      <a:gd name="T20" fmla="*/ 5 w 765"/>
                      <a:gd name="T21" fmla="*/ 3 h 247"/>
                      <a:gd name="T22" fmla="*/ 6 w 765"/>
                      <a:gd name="T23" fmla="*/ 3 h 247"/>
                      <a:gd name="T24" fmla="*/ 7 w 765"/>
                      <a:gd name="T25" fmla="*/ 3 h 247"/>
                      <a:gd name="T26" fmla="*/ 8 w 765"/>
                      <a:gd name="T27" fmla="*/ 3 h 247"/>
                      <a:gd name="T28" fmla="*/ 9 w 765"/>
                      <a:gd name="T29" fmla="*/ 3 h 247"/>
                      <a:gd name="T30" fmla="*/ 10 w 765"/>
                      <a:gd name="T31" fmla="*/ 3 h 247"/>
                      <a:gd name="T32" fmla="*/ 11 w 765"/>
                      <a:gd name="T33" fmla="*/ 3 h 247"/>
                      <a:gd name="T34" fmla="*/ 11 w 765"/>
                      <a:gd name="T35" fmla="*/ 3 h 247"/>
                      <a:gd name="T36" fmla="*/ 10 w 765"/>
                      <a:gd name="T37" fmla="*/ 3 h 247"/>
                      <a:gd name="T38" fmla="*/ 9 w 765"/>
                      <a:gd name="T39" fmla="*/ 3 h 247"/>
                      <a:gd name="T40" fmla="*/ 7 w 765"/>
                      <a:gd name="T41" fmla="*/ 3 h 247"/>
                      <a:gd name="T42" fmla="*/ 6 w 765"/>
                      <a:gd name="T43" fmla="*/ 3 h 247"/>
                      <a:gd name="T44" fmla="*/ 5 w 765"/>
                      <a:gd name="T45" fmla="*/ 3 h 247"/>
                      <a:gd name="T46" fmla="*/ 4 w 765"/>
                      <a:gd name="T47" fmla="*/ 2 h 247"/>
                      <a:gd name="T48" fmla="*/ 4 w 765"/>
                      <a:gd name="T49" fmla="*/ 2 h 247"/>
                      <a:gd name="T50" fmla="*/ 3 w 765"/>
                      <a:gd name="T51" fmla="*/ 2 h 247"/>
                      <a:gd name="T52" fmla="*/ 2 w 765"/>
                      <a:gd name="T53" fmla="*/ 2 h 247"/>
                      <a:gd name="T54" fmla="*/ 1 w 765"/>
                      <a:gd name="T55" fmla="*/ 1 h 247"/>
                      <a:gd name="T56" fmla="*/ 1 w 765"/>
                      <a:gd name="T57" fmla="*/ 1 h 247"/>
                      <a:gd name="T58" fmla="*/ 0 w 765"/>
                      <a:gd name="T59" fmla="*/ 1 h 247"/>
                      <a:gd name="T60" fmla="*/ 0 w 765"/>
                      <a:gd name="T61" fmla="*/ 0 h 247"/>
                      <a:gd name="T62" fmla="*/ 0 w 765"/>
                      <a:gd name="T63" fmla="*/ 0 h 247"/>
                      <a:gd name="T64" fmla="*/ 0 w 765"/>
                      <a:gd name="T65" fmla="*/ 0 h 247"/>
                      <a:gd name="T66" fmla="*/ 0 w 765"/>
                      <a:gd name="T67" fmla="*/ 0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0" y="0"/>
                        </a:moveTo>
                        <a:lnTo>
                          <a:pt x="0" y="0"/>
                        </a:lnTo>
                        <a:lnTo>
                          <a:pt x="2" y="13"/>
                        </a:lnTo>
                        <a:lnTo>
                          <a:pt x="5" y="27"/>
                        </a:lnTo>
                        <a:lnTo>
                          <a:pt x="10" y="40"/>
                        </a:lnTo>
                        <a:lnTo>
                          <a:pt x="17" y="52"/>
                        </a:lnTo>
                        <a:lnTo>
                          <a:pt x="26" y="64"/>
                        </a:lnTo>
                        <a:lnTo>
                          <a:pt x="37" y="76"/>
                        </a:lnTo>
                        <a:lnTo>
                          <a:pt x="49" y="88"/>
                        </a:lnTo>
                        <a:lnTo>
                          <a:pt x="63" y="98"/>
                        </a:lnTo>
                        <a:lnTo>
                          <a:pt x="79" y="110"/>
                        </a:lnTo>
                        <a:lnTo>
                          <a:pt x="96" y="120"/>
                        </a:lnTo>
                        <a:lnTo>
                          <a:pt x="114" y="131"/>
                        </a:lnTo>
                        <a:lnTo>
                          <a:pt x="134" y="140"/>
                        </a:lnTo>
                        <a:lnTo>
                          <a:pt x="156" y="150"/>
                        </a:lnTo>
                        <a:lnTo>
                          <a:pt x="179" y="159"/>
                        </a:lnTo>
                        <a:lnTo>
                          <a:pt x="203" y="167"/>
                        </a:lnTo>
                        <a:lnTo>
                          <a:pt x="227" y="177"/>
                        </a:lnTo>
                        <a:lnTo>
                          <a:pt x="254" y="184"/>
                        </a:lnTo>
                        <a:lnTo>
                          <a:pt x="281" y="192"/>
                        </a:lnTo>
                        <a:lnTo>
                          <a:pt x="311" y="199"/>
                        </a:lnTo>
                        <a:lnTo>
                          <a:pt x="341" y="205"/>
                        </a:lnTo>
                        <a:lnTo>
                          <a:pt x="371" y="212"/>
                        </a:lnTo>
                        <a:lnTo>
                          <a:pt x="403" y="218"/>
                        </a:lnTo>
                        <a:lnTo>
                          <a:pt x="436" y="223"/>
                        </a:lnTo>
                        <a:lnTo>
                          <a:pt x="470" y="227"/>
                        </a:lnTo>
                        <a:lnTo>
                          <a:pt x="505" y="232"/>
                        </a:lnTo>
                        <a:lnTo>
                          <a:pt x="539" y="235"/>
                        </a:lnTo>
                        <a:lnTo>
                          <a:pt x="576" y="239"/>
                        </a:lnTo>
                        <a:lnTo>
                          <a:pt x="612" y="242"/>
                        </a:lnTo>
                        <a:lnTo>
                          <a:pt x="650" y="243"/>
                        </a:lnTo>
                        <a:lnTo>
                          <a:pt x="688" y="246"/>
                        </a:lnTo>
                        <a:lnTo>
                          <a:pt x="726" y="247"/>
                        </a:lnTo>
                        <a:lnTo>
                          <a:pt x="765" y="247"/>
                        </a:lnTo>
                        <a:lnTo>
                          <a:pt x="765" y="233"/>
                        </a:lnTo>
                        <a:lnTo>
                          <a:pt x="726" y="233"/>
                        </a:lnTo>
                        <a:lnTo>
                          <a:pt x="688" y="232"/>
                        </a:lnTo>
                        <a:lnTo>
                          <a:pt x="650" y="231"/>
                        </a:lnTo>
                        <a:lnTo>
                          <a:pt x="613" y="228"/>
                        </a:lnTo>
                        <a:lnTo>
                          <a:pt x="576" y="226"/>
                        </a:lnTo>
                        <a:lnTo>
                          <a:pt x="540" y="223"/>
                        </a:lnTo>
                        <a:lnTo>
                          <a:pt x="506" y="219"/>
                        </a:lnTo>
                        <a:lnTo>
                          <a:pt x="471" y="215"/>
                        </a:lnTo>
                        <a:lnTo>
                          <a:pt x="438" y="210"/>
                        </a:lnTo>
                        <a:lnTo>
                          <a:pt x="406" y="204"/>
                        </a:lnTo>
                        <a:lnTo>
                          <a:pt x="373" y="199"/>
                        </a:lnTo>
                        <a:lnTo>
                          <a:pt x="343" y="193"/>
                        </a:lnTo>
                        <a:lnTo>
                          <a:pt x="314" y="186"/>
                        </a:lnTo>
                        <a:lnTo>
                          <a:pt x="285" y="179"/>
                        </a:lnTo>
                        <a:lnTo>
                          <a:pt x="257" y="171"/>
                        </a:lnTo>
                        <a:lnTo>
                          <a:pt x="232" y="164"/>
                        </a:lnTo>
                        <a:lnTo>
                          <a:pt x="206" y="155"/>
                        </a:lnTo>
                        <a:lnTo>
                          <a:pt x="182" y="147"/>
                        </a:lnTo>
                        <a:lnTo>
                          <a:pt x="160" y="137"/>
                        </a:lnTo>
                        <a:lnTo>
                          <a:pt x="140" y="128"/>
                        </a:lnTo>
                        <a:lnTo>
                          <a:pt x="120" y="119"/>
                        </a:lnTo>
                        <a:lnTo>
                          <a:pt x="102" y="109"/>
                        </a:lnTo>
                        <a:lnTo>
                          <a:pt x="86" y="98"/>
                        </a:lnTo>
                        <a:lnTo>
                          <a:pt x="71" y="88"/>
                        </a:lnTo>
                        <a:lnTo>
                          <a:pt x="57" y="78"/>
                        </a:lnTo>
                        <a:lnTo>
                          <a:pt x="46" y="67"/>
                        </a:lnTo>
                        <a:lnTo>
                          <a:pt x="36" y="56"/>
                        </a:lnTo>
                        <a:lnTo>
                          <a:pt x="28" y="44"/>
                        </a:lnTo>
                        <a:lnTo>
                          <a:pt x="22" y="34"/>
                        </a:lnTo>
                        <a:lnTo>
                          <a:pt x="18" y="22"/>
                        </a:lnTo>
                        <a:lnTo>
                          <a:pt x="14" y="12"/>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3" name="Freeform 1022">
                    <a:extLst>
                      <a:ext uri="{FF2B5EF4-FFF2-40B4-BE49-F238E27FC236}">
                        <a16:creationId xmlns:a16="http://schemas.microsoft.com/office/drawing/2014/main" id="{C19C54BF-2594-44DD-A4D2-975F51BA4884}"/>
                      </a:ext>
                    </a:extLst>
                  </p:cNvPr>
                  <p:cNvSpPr>
                    <a:spLocks/>
                  </p:cNvSpPr>
                  <p:nvPr/>
                </p:nvSpPr>
                <p:spPr bwMode="auto">
                  <a:xfrm>
                    <a:off x="3382" y="3378"/>
                    <a:ext cx="382" cy="124"/>
                  </a:xfrm>
                  <a:custGeom>
                    <a:avLst/>
                    <a:gdLst>
                      <a:gd name="T0" fmla="*/ 11 w 765"/>
                      <a:gd name="T1" fmla="*/ 0 h 247"/>
                      <a:gd name="T2" fmla="*/ 10 w 765"/>
                      <a:gd name="T3" fmla="*/ 1 h 247"/>
                      <a:gd name="T4" fmla="*/ 9 w 765"/>
                      <a:gd name="T5" fmla="*/ 1 h 247"/>
                      <a:gd name="T6" fmla="*/ 8 w 765"/>
                      <a:gd name="T7" fmla="*/ 1 h 247"/>
                      <a:gd name="T8" fmla="*/ 7 w 765"/>
                      <a:gd name="T9" fmla="*/ 1 h 247"/>
                      <a:gd name="T10" fmla="*/ 6 w 765"/>
                      <a:gd name="T11" fmla="*/ 1 h 247"/>
                      <a:gd name="T12" fmla="*/ 5 w 765"/>
                      <a:gd name="T13" fmla="*/ 1 h 247"/>
                      <a:gd name="T14" fmla="*/ 4 w 765"/>
                      <a:gd name="T15" fmla="*/ 1 h 247"/>
                      <a:gd name="T16" fmla="*/ 3 w 765"/>
                      <a:gd name="T17" fmla="*/ 2 h 247"/>
                      <a:gd name="T18" fmla="*/ 2 w 765"/>
                      <a:gd name="T19" fmla="*/ 2 h 247"/>
                      <a:gd name="T20" fmla="*/ 2 w 765"/>
                      <a:gd name="T21" fmla="*/ 2 h 247"/>
                      <a:gd name="T22" fmla="*/ 1 w 765"/>
                      <a:gd name="T23" fmla="*/ 2 h 247"/>
                      <a:gd name="T24" fmla="*/ 0 w 765"/>
                      <a:gd name="T25" fmla="*/ 3 h 247"/>
                      <a:gd name="T26" fmla="*/ 0 w 765"/>
                      <a:gd name="T27" fmla="*/ 3 h 247"/>
                      <a:gd name="T28" fmla="*/ 0 w 765"/>
                      <a:gd name="T29" fmla="*/ 4 h 247"/>
                      <a:gd name="T30" fmla="*/ 0 w 765"/>
                      <a:gd name="T31" fmla="*/ 4 h 247"/>
                      <a:gd name="T32" fmla="*/ 0 w 765"/>
                      <a:gd name="T33" fmla="*/ 4 h 247"/>
                      <a:gd name="T34" fmla="*/ 0 w 765"/>
                      <a:gd name="T35" fmla="*/ 4 h 247"/>
                      <a:gd name="T36" fmla="*/ 0 w 765"/>
                      <a:gd name="T37" fmla="*/ 4 h 247"/>
                      <a:gd name="T38" fmla="*/ 0 w 765"/>
                      <a:gd name="T39" fmla="*/ 3 h 247"/>
                      <a:gd name="T40" fmla="*/ 0 w 765"/>
                      <a:gd name="T41" fmla="*/ 3 h 247"/>
                      <a:gd name="T42" fmla="*/ 1 w 765"/>
                      <a:gd name="T43" fmla="*/ 3 h 247"/>
                      <a:gd name="T44" fmla="*/ 1 w 765"/>
                      <a:gd name="T45" fmla="*/ 3 h 247"/>
                      <a:gd name="T46" fmla="*/ 2 w 765"/>
                      <a:gd name="T47" fmla="*/ 2 h 247"/>
                      <a:gd name="T48" fmla="*/ 3 w 765"/>
                      <a:gd name="T49" fmla="*/ 2 h 247"/>
                      <a:gd name="T50" fmla="*/ 4 w 765"/>
                      <a:gd name="T51" fmla="*/ 2 h 247"/>
                      <a:gd name="T52" fmla="*/ 4 w 765"/>
                      <a:gd name="T53" fmla="*/ 1 h 247"/>
                      <a:gd name="T54" fmla="*/ 5 w 765"/>
                      <a:gd name="T55" fmla="*/ 1 h 247"/>
                      <a:gd name="T56" fmla="*/ 6 w 765"/>
                      <a:gd name="T57" fmla="*/ 1 h 247"/>
                      <a:gd name="T58" fmla="*/ 7 w 765"/>
                      <a:gd name="T59" fmla="*/ 1 h 247"/>
                      <a:gd name="T60" fmla="*/ 9 w 765"/>
                      <a:gd name="T61" fmla="*/ 1 h 247"/>
                      <a:gd name="T62" fmla="*/ 10 w 765"/>
                      <a:gd name="T63" fmla="*/ 1 h 247"/>
                      <a:gd name="T64" fmla="*/ 11 w 765"/>
                      <a:gd name="T65" fmla="*/ 1 h 247"/>
                      <a:gd name="T66" fmla="*/ 11 w 765"/>
                      <a:gd name="T67" fmla="*/ 1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765" y="0"/>
                        </a:moveTo>
                        <a:lnTo>
                          <a:pt x="765" y="0"/>
                        </a:lnTo>
                        <a:lnTo>
                          <a:pt x="726" y="1"/>
                        </a:lnTo>
                        <a:lnTo>
                          <a:pt x="688" y="1"/>
                        </a:lnTo>
                        <a:lnTo>
                          <a:pt x="650" y="3"/>
                        </a:lnTo>
                        <a:lnTo>
                          <a:pt x="612" y="6"/>
                        </a:lnTo>
                        <a:lnTo>
                          <a:pt x="576" y="8"/>
                        </a:lnTo>
                        <a:lnTo>
                          <a:pt x="539" y="11"/>
                        </a:lnTo>
                        <a:lnTo>
                          <a:pt x="505" y="15"/>
                        </a:lnTo>
                        <a:lnTo>
                          <a:pt x="470" y="19"/>
                        </a:lnTo>
                        <a:lnTo>
                          <a:pt x="436" y="24"/>
                        </a:lnTo>
                        <a:lnTo>
                          <a:pt x="403" y="30"/>
                        </a:lnTo>
                        <a:lnTo>
                          <a:pt x="371" y="34"/>
                        </a:lnTo>
                        <a:lnTo>
                          <a:pt x="341" y="41"/>
                        </a:lnTo>
                        <a:lnTo>
                          <a:pt x="311" y="48"/>
                        </a:lnTo>
                        <a:lnTo>
                          <a:pt x="281" y="55"/>
                        </a:lnTo>
                        <a:lnTo>
                          <a:pt x="254" y="63"/>
                        </a:lnTo>
                        <a:lnTo>
                          <a:pt x="227" y="71"/>
                        </a:lnTo>
                        <a:lnTo>
                          <a:pt x="203" y="79"/>
                        </a:lnTo>
                        <a:lnTo>
                          <a:pt x="179" y="87"/>
                        </a:lnTo>
                        <a:lnTo>
                          <a:pt x="156" y="98"/>
                        </a:lnTo>
                        <a:lnTo>
                          <a:pt x="134" y="107"/>
                        </a:lnTo>
                        <a:lnTo>
                          <a:pt x="114" y="116"/>
                        </a:lnTo>
                        <a:lnTo>
                          <a:pt x="96" y="126"/>
                        </a:lnTo>
                        <a:lnTo>
                          <a:pt x="79" y="137"/>
                        </a:lnTo>
                        <a:lnTo>
                          <a:pt x="63" y="148"/>
                        </a:lnTo>
                        <a:lnTo>
                          <a:pt x="49" y="160"/>
                        </a:lnTo>
                        <a:lnTo>
                          <a:pt x="37" y="171"/>
                        </a:lnTo>
                        <a:lnTo>
                          <a:pt x="26" y="183"/>
                        </a:lnTo>
                        <a:lnTo>
                          <a:pt x="17" y="194"/>
                        </a:lnTo>
                        <a:lnTo>
                          <a:pt x="10" y="207"/>
                        </a:lnTo>
                        <a:lnTo>
                          <a:pt x="5" y="221"/>
                        </a:lnTo>
                        <a:lnTo>
                          <a:pt x="2" y="234"/>
                        </a:lnTo>
                        <a:lnTo>
                          <a:pt x="0" y="247"/>
                        </a:lnTo>
                        <a:lnTo>
                          <a:pt x="14" y="247"/>
                        </a:lnTo>
                        <a:lnTo>
                          <a:pt x="14" y="236"/>
                        </a:lnTo>
                        <a:lnTo>
                          <a:pt x="18" y="224"/>
                        </a:lnTo>
                        <a:lnTo>
                          <a:pt x="22" y="214"/>
                        </a:lnTo>
                        <a:lnTo>
                          <a:pt x="28" y="202"/>
                        </a:lnTo>
                        <a:lnTo>
                          <a:pt x="36" y="191"/>
                        </a:lnTo>
                        <a:lnTo>
                          <a:pt x="46" y="181"/>
                        </a:lnTo>
                        <a:lnTo>
                          <a:pt x="57" y="169"/>
                        </a:lnTo>
                        <a:lnTo>
                          <a:pt x="71" y="159"/>
                        </a:lnTo>
                        <a:lnTo>
                          <a:pt x="86" y="148"/>
                        </a:lnTo>
                        <a:lnTo>
                          <a:pt x="102" y="138"/>
                        </a:lnTo>
                        <a:lnTo>
                          <a:pt x="120" y="129"/>
                        </a:lnTo>
                        <a:lnTo>
                          <a:pt x="140" y="118"/>
                        </a:lnTo>
                        <a:lnTo>
                          <a:pt x="160" y="109"/>
                        </a:lnTo>
                        <a:lnTo>
                          <a:pt x="182" y="100"/>
                        </a:lnTo>
                        <a:lnTo>
                          <a:pt x="206" y="92"/>
                        </a:lnTo>
                        <a:lnTo>
                          <a:pt x="232" y="84"/>
                        </a:lnTo>
                        <a:lnTo>
                          <a:pt x="257" y="76"/>
                        </a:lnTo>
                        <a:lnTo>
                          <a:pt x="285" y="68"/>
                        </a:lnTo>
                        <a:lnTo>
                          <a:pt x="314" y="61"/>
                        </a:lnTo>
                        <a:lnTo>
                          <a:pt x="343" y="54"/>
                        </a:lnTo>
                        <a:lnTo>
                          <a:pt x="373" y="48"/>
                        </a:lnTo>
                        <a:lnTo>
                          <a:pt x="406" y="42"/>
                        </a:lnTo>
                        <a:lnTo>
                          <a:pt x="438" y="37"/>
                        </a:lnTo>
                        <a:lnTo>
                          <a:pt x="471" y="32"/>
                        </a:lnTo>
                        <a:lnTo>
                          <a:pt x="506" y="27"/>
                        </a:lnTo>
                        <a:lnTo>
                          <a:pt x="540" y="24"/>
                        </a:lnTo>
                        <a:lnTo>
                          <a:pt x="576" y="20"/>
                        </a:lnTo>
                        <a:lnTo>
                          <a:pt x="613" y="18"/>
                        </a:lnTo>
                        <a:lnTo>
                          <a:pt x="650" y="16"/>
                        </a:lnTo>
                        <a:lnTo>
                          <a:pt x="688" y="15"/>
                        </a:lnTo>
                        <a:lnTo>
                          <a:pt x="726" y="14"/>
                        </a:lnTo>
                        <a:lnTo>
                          <a:pt x="765" y="14"/>
                        </a:lnTo>
                        <a:lnTo>
                          <a:pt x="7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4" name="Freeform 1023">
                    <a:extLst>
                      <a:ext uri="{FF2B5EF4-FFF2-40B4-BE49-F238E27FC236}">
                        <a16:creationId xmlns:a16="http://schemas.microsoft.com/office/drawing/2014/main" id="{4DA3B76D-0359-450F-96EE-7889319FFDE5}"/>
                      </a:ext>
                    </a:extLst>
                  </p:cNvPr>
                  <p:cNvSpPr>
                    <a:spLocks/>
                  </p:cNvSpPr>
                  <p:nvPr/>
                </p:nvSpPr>
                <p:spPr bwMode="auto">
                  <a:xfrm>
                    <a:off x="3459" y="344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4 h 230"/>
                      <a:gd name="T70" fmla="*/ 0 w 177"/>
                      <a:gd name="T71" fmla="*/ 0 h 2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5" name="Freeform 1024">
                    <a:extLst>
                      <a:ext uri="{FF2B5EF4-FFF2-40B4-BE49-F238E27FC236}">
                        <a16:creationId xmlns:a16="http://schemas.microsoft.com/office/drawing/2014/main" id="{B3DA1031-18FF-4007-9942-824292C403B8}"/>
                      </a:ext>
                    </a:extLst>
                  </p:cNvPr>
                  <p:cNvSpPr>
                    <a:spLocks/>
                  </p:cNvSpPr>
                  <p:nvPr/>
                </p:nvSpPr>
                <p:spPr bwMode="auto">
                  <a:xfrm>
                    <a:off x="3459" y="344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0 h 2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86" name="Freeform 1025">
                    <a:extLst>
                      <a:ext uri="{FF2B5EF4-FFF2-40B4-BE49-F238E27FC236}">
                        <a16:creationId xmlns:a16="http://schemas.microsoft.com/office/drawing/2014/main" id="{13182CF0-43D0-4901-821D-85E624EA08D4}"/>
                      </a:ext>
                    </a:extLst>
                  </p:cNvPr>
                  <p:cNvSpPr>
                    <a:spLocks/>
                  </p:cNvSpPr>
                  <p:nvPr/>
                </p:nvSpPr>
                <p:spPr bwMode="auto">
                  <a:xfrm>
                    <a:off x="3555" y="344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2 w 212"/>
                      <a:gd name="T19" fmla="*/ 0 h 2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7" name="Freeform 1026">
                    <a:extLst>
                      <a:ext uri="{FF2B5EF4-FFF2-40B4-BE49-F238E27FC236}">
                        <a16:creationId xmlns:a16="http://schemas.microsoft.com/office/drawing/2014/main" id="{F25B0BE3-6134-4235-A897-7C82A64E62C5}"/>
                      </a:ext>
                    </a:extLst>
                  </p:cNvPr>
                  <p:cNvSpPr>
                    <a:spLocks/>
                  </p:cNvSpPr>
                  <p:nvPr/>
                </p:nvSpPr>
                <p:spPr bwMode="auto">
                  <a:xfrm>
                    <a:off x="3555" y="344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88" name="Freeform 1027">
                    <a:extLst>
                      <a:ext uri="{FF2B5EF4-FFF2-40B4-BE49-F238E27FC236}">
                        <a16:creationId xmlns:a16="http://schemas.microsoft.com/office/drawing/2014/main" id="{5E2CE09B-AED1-47F7-A851-9F776E5190BC}"/>
                      </a:ext>
                    </a:extLst>
                  </p:cNvPr>
                  <p:cNvSpPr>
                    <a:spLocks/>
                  </p:cNvSpPr>
                  <p:nvPr/>
                </p:nvSpPr>
                <p:spPr bwMode="auto">
                  <a:xfrm>
                    <a:off x="3676" y="344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w 177"/>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9" name="Freeform 1028">
                    <a:extLst>
                      <a:ext uri="{FF2B5EF4-FFF2-40B4-BE49-F238E27FC236}">
                        <a16:creationId xmlns:a16="http://schemas.microsoft.com/office/drawing/2014/main" id="{1AE6BAAC-86A5-40B6-8E28-D2BC236F840C}"/>
                      </a:ext>
                    </a:extLst>
                  </p:cNvPr>
                  <p:cNvSpPr>
                    <a:spLocks/>
                  </p:cNvSpPr>
                  <p:nvPr/>
                </p:nvSpPr>
                <p:spPr bwMode="auto">
                  <a:xfrm>
                    <a:off x="3676" y="344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0" name="Freeform 1029">
                    <a:extLst>
                      <a:ext uri="{FF2B5EF4-FFF2-40B4-BE49-F238E27FC236}">
                        <a16:creationId xmlns:a16="http://schemas.microsoft.com/office/drawing/2014/main" id="{7F291B40-1DCB-479A-8BF7-3A12C382B71B}"/>
                      </a:ext>
                    </a:extLst>
                  </p:cNvPr>
                  <p:cNvSpPr>
                    <a:spLocks/>
                  </p:cNvSpPr>
                  <p:nvPr/>
                </p:nvSpPr>
                <p:spPr bwMode="auto">
                  <a:xfrm>
                    <a:off x="3782" y="344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4 w 234"/>
                      <a:gd name="T91" fmla="*/ 1 h 236"/>
                      <a:gd name="T92" fmla="*/ 3 w 234"/>
                      <a:gd name="T93" fmla="*/ 1 h 236"/>
                      <a:gd name="T94" fmla="*/ 3 w 234"/>
                      <a:gd name="T95" fmla="*/ 1 h 236"/>
                      <a:gd name="T96" fmla="*/ 3 w 234"/>
                      <a:gd name="T97" fmla="*/ 1 h 236"/>
                      <a:gd name="T98" fmla="*/ 2 w 234"/>
                      <a:gd name="T99" fmla="*/ 1 h 236"/>
                      <a:gd name="T100" fmla="*/ 2 w 234"/>
                      <a:gd name="T101" fmla="*/ 1 h 236"/>
                      <a:gd name="T102" fmla="*/ 2 w 234"/>
                      <a:gd name="T103" fmla="*/ 1 h 236"/>
                      <a:gd name="T104" fmla="*/ 2 w 234"/>
                      <a:gd name="T105" fmla="*/ 1 h 236"/>
                      <a:gd name="T106" fmla="*/ 1 w 234"/>
                      <a:gd name="T107" fmla="*/ 1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91" name="Freeform 1030">
                    <a:extLst>
                      <a:ext uri="{FF2B5EF4-FFF2-40B4-BE49-F238E27FC236}">
                        <a16:creationId xmlns:a16="http://schemas.microsoft.com/office/drawing/2014/main" id="{54EFF61E-3FB5-4301-B422-BF6BE532130A}"/>
                      </a:ext>
                    </a:extLst>
                  </p:cNvPr>
                  <p:cNvSpPr>
                    <a:spLocks/>
                  </p:cNvSpPr>
                  <p:nvPr/>
                </p:nvSpPr>
                <p:spPr bwMode="auto">
                  <a:xfrm>
                    <a:off x="3782" y="344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3 w 234"/>
                      <a:gd name="T91" fmla="*/ 1 h 236"/>
                      <a:gd name="T92" fmla="*/ 3 w 234"/>
                      <a:gd name="T93" fmla="*/ 1 h 236"/>
                      <a:gd name="T94" fmla="*/ 3 w 234"/>
                      <a:gd name="T95" fmla="*/ 1 h 236"/>
                      <a:gd name="T96" fmla="*/ 2 w 234"/>
                      <a:gd name="T97" fmla="*/ 1 h 236"/>
                      <a:gd name="T98" fmla="*/ 2 w 234"/>
                      <a:gd name="T99" fmla="*/ 1 h 236"/>
                      <a:gd name="T100" fmla="*/ 2 w 234"/>
                      <a:gd name="T101" fmla="*/ 1 h 236"/>
                      <a:gd name="T102" fmla="*/ 2 w 234"/>
                      <a:gd name="T103" fmla="*/ 1 h 236"/>
                      <a:gd name="T104" fmla="*/ 1 w 234"/>
                      <a:gd name="T105" fmla="*/ 1 h 236"/>
                      <a:gd name="T106" fmla="*/ 1 w 234"/>
                      <a:gd name="T107" fmla="*/ 2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20"/>
                        </a:ln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2" name="Freeform 1031">
                    <a:extLst>
                      <a:ext uri="{FF2B5EF4-FFF2-40B4-BE49-F238E27FC236}">
                        <a16:creationId xmlns:a16="http://schemas.microsoft.com/office/drawing/2014/main" id="{CB091212-C6D5-42BB-9BE4-891D275F210C}"/>
                      </a:ext>
                    </a:extLst>
                  </p:cNvPr>
                  <p:cNvSpPr>
                    <a:spLocks/>
                  </p:cNvSpPr>
                  <p:nvPr/>
                </p:nvSpPr>
                <p:spPr bwMode="auto">
                  <a:xfrm>
                    <a:off x="3919" y="344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w 117"/>
                      <a:gd name="T27" fmla="*/ 2 h 2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93" name="Freeform 1032">
                    <a:extLst>
                      <a:ext uri="{FF2B5EF4-FFF2-40B4-BE49-F238E27FC236}">
                        <a16:creationId xmlns:a16="http://schemas.microsoft.com/office/drawing/2014/main" id="{D1DE5A7B-3326-438A-80C1-31775407670C}"/>
                      </a:ext>
                    </a:extLst>
                  </p:cNvPr>
                  <p:cNvSpPr>
                    <a:spLocks/>
                  </p:cNvSpPr>
                  <p:nvPr/>
                </p:nvSpPr>
                <p:spPr bwMode="auto">
                  <a:xfrm>
                    <a:off x="3919" y="344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4" name="Freeform 1033">
                    <a:extLst>
                      <a:ext uri="{FF2B5EF4-FFF2-40B4-BE49-F238E27FC236}">
                        <a16:creationId xmlns:a16="http://schemas.microsoft.com/office/drawing/2014/main" id="{2357B220-ADCF-406C-A4D1-36E34F298D8E}"/>
                      </a:ext>
                    </a:extLst>
                  </p:cNvPr>
                  <p:cNvSpPr>
                    <a:spLocks/>
                  </p:cNvSpPr>
                  <p:nvPr/>
                </p:nvSpPr>
                <p:spPr bwMode="auto">
                  <a:xfrm>
                    <a:off x="4004" y="344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3 w 146"/>
                      <a:gd name="T103" fmla="*/ 4 h 229"/>
                      <a:gd name="T104" fmla="*/ 1 w 146"/>
                      <a:gd name="T105" fmla="*/ 3 h 229"/>
                      <a:gd name="T106" fmla="*/ 1 w 146"/>
                      <a:gd name="T107" fmla="*/ 4 h 2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6" h="229">
                        <a:moveTo>
                          <a:pt x="30" y="229"/>
                        </a:move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95" name="Freeform 1034">
                    <a:extLst>
                      <a:ext uri="{FF2B5EF4-FFF2-40B4-BE49-F238E27FC236}">
                        <a16:creationId xmlns:a16="http://schemas.microsoft.com/office/drawing/2014/main" id="{1EEA9F0D-8BC0-4981-A491-8B4C71AA9B26}"/>
                      </a:ext>
                    </a:extLst>
                  </p:cNvPr>
                  <p:cNvSpPr>
                    <a:spLocks/>
                  </p:cNvSpPr>
                  <p:nvPr/>
                </p:nvSpPr>
                <p:spPr bwMode="auto">
                  <a:xfrm>
                    <a:off x="4004" y="344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2 w 146"/>
                      <a:gd name="T103" fmla="*/ 4 h 229"/>
                      <a:gd name="T104" fmla="*/ 1 w 146"/>
                      <a:gd name="T105" fmla="*/ 4 h 2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6" h="229">
                        <a:moveTo>
                          <a:pt x="30" y="229"/>
                        </a:moveTo>
                        <a:lnTo>
                          <a:pt x="30" y="229"/>
                        </a:ln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6" name="Freeform 1035">
                    <a:extLst>
                      <a:ext uri="{FF2B5EF4-FFF2-40B4-BE49-F238E27FC236}">
                        <a16:creationId xmlns:a16="http://schemas.microsoft.com/office/drawing/2014/main" id="{84D80651-3646-4B3F-8A41-96692C9F9E9F}"/>
                      </a:ext>
                    </a:extLst>
                  </p:cNvPr>
                  <p:cNvSpPr>
                    <a:spLocks/>
                  </p:cNvSpPr>
                  <p:nvPr/>
                </p:nvSpPr>
                <p:spPr bwMode="auto">
                  <a:xfrm>
                    <a:off x="4019" y="345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0 h 88"/>
                      <a:gd name="T70" fmla="*/ 0 w 77"/>
                      <a:gd name="T71" fmla="*/ 2 h 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97" name="Freeform 1036">
                    <a:extLst>
                      <a:ext uri="{FF2B5EF4-FFF2-40B4-BE49-F238E27FC236}">
                        <a16:creationId xmlns:a16="http://schemas.microsoft.com/office/drawing/2014/main" id="{2302252F-F107-4E8A-ABAC-665034207800}"/>
                      </a:ext>
                    </a:extLst>
                  </p:cNvPr>
                  <p:cNvSpPr>
                    <a:spLocks/>
                  </p:cNvSpPr>
                  <p:nvPr/>
                </p:nvSpPr>
                <p:spPr bwMode="auto">
                  <a:xfrm>
                    <a:off x="4019" y="345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2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8" name="Freeform 1037">
                    <a:extLst>
                      <a:ext uri="{FF2B5EF4-FFF2-40B4-BE49-F238E27FC236}">
                        <a16:creationId xmlns:a16="http://schemas.microsoft.com/office/drawing/2014/main" id="{FB4A3E91-464A-4D3A-9554-264E313B70B7}"/>
                      </a:ext>
                    </a:extLst>
                  </p:cNvPr>
                  <p:cNvSpPr>
                    <a:spLocks/>
                  </p:cNvSpPr>
                  <p:nvPr/>
                </p:nvSpPr>
                <p:spPr bwMode="auto">
                  <a:xfrm>
                    <a:off x="3587" y="3464"/>
                    <a:ext cx="42" cy="53"/>
                  </a:xfrm>
                  <a:custGeom>
                    <a:avLst/>
                    <a:gdLst>
                      <a:gd name="T0" fmla="*/ 2 w 83"/>
                      <a:gd name="T1" fmla="*/ 1 h 107"/>
                      <a:gd name="T2" fmla="*/ 1 w 83"/>
                      <a:gd name="T3" fmla="*/ 0 h 107"/>
                      <a:gd name="T4" fmla="*/ 0 w 83"/>
                      <a:gd name="T5" fmla="*/ 1 h 107"/>
                      <a:gd name="T6" fmla="*/ 2 w 83"/>
                      <a:gd name="T7" fmla="*/ 1 h 107"/>
                      <a:gd name="T8" fmla="*/ 2 w 83"/>
                      <a:gd name="T9" fmla="*/ 1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7">
                        <a:moveTo>
                          <a:pt x="83" y="107"/>
                        </a:moveTo>
                        <a:lnTo>
                          <a:pt x="43" y="0"/>
                        </a:lnTo>
                        <a:lnTo>
                          <a:pt x="0" y="107"/>
                        </a:lnTo>
                        <a:lnTo>
                          <a:pt x="83" y="107"/>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99" name="Freeform 1038">
                    <a:extLst>
                      <a:ext uri="{FF2B5EF4-FFF2-40B4-BE49-F238E27FC236}">
                        <a16:creationId xmlns:a16="http://schemas.microsoft.com/office/drawing/2014/main" id="{4576C344-1681-409D-89C7-EA8FC7EEE775}"/>
                      </a:ext>
                    </a:extLst>
                  </p:cNvPr>
                  <p:cNvSpPr>
                    <a:spLocks/>
                  </p:cNvSpPr>
                  <p:nvPr/>
                </p:nvSpPr>
                <p:spPr bwMode="auto">
                  <a:xfrm>
                    <a:off x="3587" y="3464"/>
                    <a:ext cx="42" cy="53"/>
                  </a:xfrm>
                  <a:custGeom>
                    <a:avLst/>
                    <a:gdLst>
                      <a:gd name="T0" fmla="*/ 2 w 83"/>
                      <a:gd name="T1" fmla="*/ 1 h 107"/>
                      <a:gd name="T2" fmla="*/ 1 w 83"/>
                      <a:gd name="T3" fmla="*/ 0 h 107"/>
                      <a:gd name="T4" fmla="*/ 0 w 83"/>
                      <a:gd name="T5" fmla="*/ 1 h 107"/>
                      <a:gd name="T6" fmla="*/ 2 w 83"/>
                      <a:gd name="T7" fmla="*/ 1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07">
                        <a:moveTo>
                          <a:pt x="83" y="107"/>
                        </a:moveTo>
                        <a:lnTo>
                          <a:pt x="43" y="0"/>
                        </a:lnTo>
                        <a:lnTo>
                          <a:pt x="0" y="107"/>
                        </a:lnTo>
                        <a:lnTo>
                          <a:pt x="83"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 name="Freeform 1039">
                    <a:extLst>
                      <a:ext uri="{FF2B5EF4-FFF2-40B4-BE49-F238E27FC236}">
                        <a16:creationId xmlns:a16="http://schemas.microsoft.com/office/drawing/2014/main" id="{7ED3EB76-8BFD-4F9D-8571-258867558957}"/>
                      </a:ext>
                    </a:extLst>
                  </p:cNvPr>
                  <p:cNvSpPr>
                    <a:spLocks/>
                  </p:cNvSpPr>
                  <p:nvPr/>
                </p:nvSpPr>
                <p:spPr bwMode="auto">
                  <a:xfrm>
                    <a:off x="3473" y="345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1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0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1" name="Freeform 1040">
                    <a:extLst>
                      <a:ext uri="{FF2B5EF4-FFF2-40B4-BE49-F238E27FC236}">
                        <a16:creationId xmlns:a16="http://schemas.microsoft.com/office/drawing/2014/main" id="{E9596530-79C4-4303-999E-D5E961C5B8B1}"/>
                      </a:ext>
                    </a:extLst>
                  </p:cNvPr>
                  <p:cNvSpPr>
                    <a:spLocks/>
                  </p:cNvSpPr>
                  <p:nvPr/>
                </p:nvSpPr>
                <p:spPr bwMode="auto">
                  <a:xfrm>
                    <a:off x="3473" y="345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0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1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0" y="175"/>
                        </a:ln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2" name="Freeform 1041">
                    <a:extLst>
                      <a:ext uri="{FF2B5EF4-FFF2-40B4-BE49-F238E27FC236}">
                        <a16:creationId xmlns:a16="http://schemas.microsoft.com/office/drawing/2014/main" id="{9477E94D-0E94-41F6-ACE6-A229DBC3CB11}"/>
                      </a:ext>
                    </a:extLst>
                  </p:cNvPr>
                  <p:cNvSpPr>
                    <a:spLocks noEditPoints="1"/>
                  </p:cNvSpPr>
                  <p:nvPr/>
                </p:nvSpPr>
                <p:spPr bwMode="auto">
                  <a:xfrm>
                    <a:off x="3399" y="3716"/>
                    <a:ext cx="740" cy="410"/>
                  </a:xfrm>
                  <a:custGeom>
                    <a:avLst/>
                    <a:gdLst>
                      <a:gd name="T0" fmla="*/ 4 w 1480"/>
                      <a:gd name="T1" fmla="*/ 0 h 821"/>
                      <a:gd name="T2" fmla="*/ 4 w 1480"/>
                      <a:gd name="T3" fmla="*/ 2 h 821"/>
                      <a:gd name="T4" fmla="*/ 4 w 1480"/>
                      <a:gd name="T5" fmla="*/ 3 h 821"/>
                      <a:gd name="T6" fmla="*/ 3 w 1480"/>
                      <a:gd name="T7" fmla="*/ 5 h 821"/>
                      <a:gd name="T8" fmla="*/ 3 w 1480"/>
                      <a:gd name="T9" fmla="*/ 4 h 821"/>
                      <a:gd name="T10" fmla="*/ 3 w 1480"/>
                      <a:gd name="T11" fmla="*/ 2 h 821"/>
                      <a:gd name="T12" fmla="*/ 3 w 1480"/>
                      <a:gd name="T13" fmla="*/ 1 h 821"/>
                      <a:gd name="T14" fmla="*/ 1 w 1480"/>
                      <a:gd name="T15" fmla="*/ 1 h 821"/>
                      <a:gd name="T16" fmla="*/ 6 w 1480"/>
                      <a:gd name="T17" fmla="*/ 0 h 821"/>
                      <a:gd name="T18" fmla="*/ 7 w 1480"/>
                      <a:gd name="T19" fmla="*/ 0 h 821"/>
                      <a:gd name="T20" fmla="*/ 8 w 1480"/>
                      <a:gd name="T21" fmla="*/ 0 h 821"/>
                      <a:gd name="T22" fmla="*/ 9 w 1480"/>
                      <a:gd name="T23" fmla="*/ 0 h 821"/>
                      <a:gd name="T24" fmla="*/ 8 w 1480"/>
                      <a:gd name="T25" fmla="*/ 4 h 821"/>
                      <a:gd name="T26" fmla="*/ 7 w 1480"/>
                      <a:gd name="T27" fmla="*/ 5 h 821"/>
                      <a:gd name="T28" fmla="*/ 6 w 1480"/>
                      <a:gd name="T29" fmla="*/ 5 h 821"/>
                      <a:gd name="T30" fmla="*/ 6 w 1480"/>
                      <a:gd name="T31" fmla="*/ 5 h 821"/>
                      <a:gd name="T32" fmla="*/ 6 w 1480"/>
                      <a:gd name="T33" fmla="*/ 2 h 821"/>
                      <a:gd name="T34" fmla="*/ 6 w 1480"/>
                      <a:gd name="T35" fmla="*/ 4 h 821"/>
                      <a:gd name="T36" fmla="*/ 7 w 1480"/>
                      <a:gd name="T37" fmla="*/ 4 h 821"/>
                      <a:gd name="T38" fmla="*/ 8 w 1480"/>
                      <a:gd name="T39" fmla="*/ 4 h 821"/>
                      <a:gd name="T40" fmla="*/ 8 w 1480"/>
                      <a:gd name="T41" fmla="*/ 1 h 821"/>
                      <a:gd name="T42" fmla="*/ 7 w 1480"/>
                      <a:gd name="T43" fmla="*/ 0 h 821"/>
                      <a:gd name="T44" fmla="*/ 7 w 1480"/>
                      <a:gd name="T45" fmla="*/ 0 h 821"/>
                      <a:gd name="T46" fmla="*/ 6 w 1480"/>
                      <a:gd name="T47" fmla="*/ 1 h 821"/>
                      <a:gd name="T48" fmla="*/ 12 w 1480"/>
                      <a:gd name="T49" fmla="*/ 1 h 821"/>
                      <a:gd name="T50" fmla="*/ 16 w 1480"/>
                      <a:gd name="T51" fmla="*/ 1 h 821"/>
                      <a:gd name="T52" fmla="*/ 17 w 1480"/>
                      <a:gd name="T53" fmla="*/ 0 h 821"/>
                      <a:gd name="T54" fmla="*/ 18 w 1480"/>
                      <a:gd name="T55" fmla="*/ 0 h 821"/>
                      <a:gd name="T56" fmla="*/ 19 w 1480"/>
                      <a:gd name="T57" fmla="*/ 0 h 821"/>
                      <a:gd name="T58" fmla="*/ 20 w 1480"/>
                      <a:gd name="T59" fmla="*/ 2 h 821"/>
                      <a:gd name="T60" fmla="*/ 19 w 1480"/>
                      <a:gd name="T61" fmla="*/ 5 h 821"/>
                      <a:gd name="T62" fmla="*/ 18 w 1480"/>
                      <a:gd name="T63" fmla="*/ 5 h 821"/>
                      <a:gd name="T64" fmla="*/ 17 w 1480"/>
                      <a:gd name="T65" fmla="*/ 5 h 821"/>
                      <a:gd name="T66" fmla="*/ 16 w 1480"/>
                      <a:gd name="T67" fmla="*/ 4 h 821"/>
                      <a:gd name="T68" fmla="*/ 17 w 1480"/>
                      <a:gd name="T69" fmla="*/ 4 h 821"/>
                      <a:gd name="T70" fmla="*/ 18 w 1480"/>
                      <a:gd name="T71" fmla="*/ 4 h 821"/>
                      <a:gd name="T72" fmla="*/ 18 w 1480"/>
                      <a:gd name="T73" fmla="*/ 4 h 821"/>
                      <a:gd name="T74" fmla="*/ 19 w 1480"/>
                      <a:gd name="T75" fmla="*/ 3 h 821"/>
                      <a:gd name="T76" fmla="*/ 18 w 1480"/>
                      <a:gd name="T77" fmla="*/ 1 h 821"/>
                      <a:gd name="T78" fmla="*/ 18 w 1480"/>
                      <a:gd name="T79" fmla="*/ 0 h 821"/>
                      <a:gd name="T80" fmla="*/ 17 w 1480"/>
                      <a:gd name="T81" fmla="*/ 1 h 821"/>
                      <a:gd name="T82" fmla="*/ 22 w 1480"/>
                      <a:gd name="T83" fmla="*/ 1 h 821"/>
                      <a:gd name="T84" fmla="*/ 3 w 1480"/>
                      <a:gd name="T85" fmla="*/ 11 h 821"/>
                      <a:gd name="T86" fmla="*/ 3 w 1480"/>
                      <a:gd name="T87" fmla="*/ 11 h 821"/>
                      <a:gd name="T88" fmla="*/ 4 w 1480"/>
                      <a:gd name="T89" fmla="*/ 11 h 821"/>
                      <a:gd name="T90" fmla="*/ 5 w 1480"/>
                      <a:gd name="T91" fmla="*/ 11 h 821"/>
                      <a:gd name="T92" fmla="*/ 5 w 1480"/>
                      <a:gd name="T93" fmla="*/ 10 h 821"/>
                      <a:gd name="T94" fmla="*/ 4 w 1480"/>
                      <a:gd name="T95" fmla="*/ 10 h 821"/>
                      <a:gd name="T96" fmla="*/ 3 w 1480"/>
                      <a:gd name="T97" fmla="*/ 10 h 821"/>
                      <a:gd name="T98" fmla="*/ 2 w 1480"/>
                      <a:gd name="T99" fmla="*/ 8 h 821"/>
                      <a:gd name="T100" fmla="*/ 3 w 1480"/>
                      <a:gd name="T101" fmla="*/ 7 h 821"/>
                      <a:gd name="T102" fmla="*/ 4 w 1480"/>
                      <a:gd name="T103" fmla="*/ 7 h 821"/>
                      <a:gd name="T104" fmla="*/ 6 w 1480"/>
                      <a:gd name="T105" fmla="*/ 8 h 821"/>
                      <a:gd name="T106" fmla="*/ 5 w 1480"/>
                      <a:gd name="T107" fmla="*/ 8 h 821"/>
                      <a:gd name="T108" fmla="*/ 4 w 1480"/>
                      <a:gd name="T109" fmla="*/ 8 h 821"/>
                      <a:gd name="T110" fmla="*/ 4 w 1480"/>
                      <a:gd name="T111" fmla="*/ 8 h 821"/>
                      <a:gd name="T112" fmla="*/ 3 w 1480"/>
                      <a:gd name="T113" fmla="*/ 8 h 821"/>
                      <a:gd name="T114" fmla="*/ 3 w 1480"/>
                      <a:gd name="T115" fmla="*/ 9 h 821"/>
                      <a:gd name="T116" fmla="*/ 5 w 1480"/>
                      <a:gd name="T117" fmla="*/ 9 h 821"/>
                      <a:gd name="T118" fmla="*/ 5 w 1480"/>
                      <a:gd name="T119" fmla="*/ 12 h 821"/>
                      <a:gd name="T120" fmla="*/ 4 w 1480"/>
                      <a:gd name="T121" fmla="*/ 12 h 821"/>
                      <a:gd name="T122" fmla="*/ 3 w 1480"/>
                      <a:gd name="T123" fmla="*/ 12 h 821"/>
                      <a:gd name="T124" fmla="*/ 2 w 1480"/>
                      <a:gd name="T125" fmla="*/ 11 h 8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80" h="821">
                        <a:moveTo>
                          <a:pt x="0" y="344"/>
                        </a:moveTo>
                        <a:lnTo>
                          <a:pt x="0" y="8"/>
                        </a:lnTo>
                        <a:lnTo>
                          <a:pt x="124" y="8"/>
                        </a:lnTo>
                        <a:lnTo>
                          <a:pt x="137" y="8"/>
                        </a:lnTo>
                        <a:lnTo>
                          <a:pt x="148" y="10"/>
                        </a:lnTo>
                        <a:lnTo>
                          <a:pt x="160" y="12"/>
                        </a:lnTo>
                        <a:lnTo>
                          <a:pt x="170" y="16"/>
                        </a:lnTo>
                        <a:lnTo>
                          <a:pt x="179" y="22"/>
                        </a:lnTo>
                        <a:lnTo>
                          <a:pt x="187" y="27"/>
                        </a:lnTo>
                        <a:lnTo>
                          <a:pt x="196" y="34"/>
                        </a:lnTo>
                        <a:lnTo>
                          <a:pt x="202" y="42"/>
                        </a:lnTo>
                        <a:lnTo>
                          <a:pt x="214" y="60"/>
                        </a:lnTo>
                        <a:lnTo>
                          <a:pt x="223" y="78"/>
                        </a:lnTo>
                        <a:lnTo>
                          <a:pt x="230" y="96"/>
                        </a:lnTo>
                        <a:lnTo>
                          <a:pt x="235" y="117"/>
                        </a:lnTo>
                        <a:lnTo>
                          <a:pt x="236" y="123"/>
                        </a:lnTo>
                        <a:lnTo>
                          <a:pt x="237" y="130"/>
                        </a:lnTo>
                        <a:lnTo>
                          <a:pt x="238" y="137"/>
                        </a:lnTo>
                        <a:lnTo>
                          <a:pt x="238" y="144"/>
                        </a:lnTo>
                        <a:lnTo>
                          <a:pt x="238" y="151"/>
                        </a:lnTo>
                        <a:lnTo>
                          <a:pt x="239" y="156"/>
                        </a:lnTo>
                        <a:lnTo>
                          <a:pt x="240" y="163"/>
                        </a:lnTo>
                        <a:lnTo>
                          <a:pt x="240" y="169"/>
                        </a:lnTo>
                        <a:lnTo>
                          <a:pt x="240" y="176"/>
                        </a:lnTo>
                        <a:lnTo>
                          <a:pt x="239" y="182"/>
                        </a:lnTo>
                        <a:lnTo>
                          <a:pt x="238" y="189"/>
                        </a:lnTo>
                        <a:lnTo>
                          <a:pt x="238" y="196"/>
                        </a:lnTo>
                        <a:lnTo>
                          <a:pt x="238" y="204"/>
                        </a:lnTo>
                        <a:lnTo>
                          <a:pt x="237" y="210"/>
                        </a:lnTo>
                        <a:lnTo>
                          <a:pt x="237" y="217"/>
                        </a:lnTo>
                        <a:lnTo>
                          <a:pt x="236" y="223"/>
                        </a:lnTo>
                        <a:lnTo>
                          <a:pt x="234" y="235"/>
                        </a:lnTo>
                        <a:lnTo>
                          <a:pt x="230" y="246"/>
                        </a:lnTo>
                        <a:lnTo>
                          <a:pt x="227" y="257"/>
                        </a:lnTo>
                        <a:lnTo>
                          <a:pt x="223" y="268"/>
                        </a:lnTo>
                        <a:lnTo>
                          <a:pt x="219" y="278"/>
                        </a:lnTo>
                        <a:lnTo>
                          <a:pt x="213" y="289"/>
                        </a:lnTo>
                        <a:lnTo>
                          <a:pt x="207" y="299"/>
                        </a:lnTo>
                        <a:lnTo>
                          <a:pt x="201" y="308"/>
                        </a:lnTo>
                        <a:lnTo>
                          <a:pt x="194" y="318"/>
                        </a:lnTo>
                        <a:lnTo>
                          <a:pt x="186" y="325"/>
                        </a:lnTo>
                        <a:lnTo>
                          <a:pt x="178" y="330"/>
                        </a:lnTo>
                        <a:lnTo>
                          <a:pt x="169" y="336"/>
                        </a:lnTo>
                        <a:lnTo>
                          <a:pt x="159" y="339"/>
                        </a:lnTo>
                        <a:lnTo>
                          <a:pt x="147" y="342"/>
                        </a:lnTo>
                        <a:lnTo>
                          <a:pt x="135" y="344"/>
                        </a:lnTo>
                        <a:lnTo>
                          <a:pt x="122" y="344"/>
                        </a:lnTo>
                        <a:lnTo>
                          <a:pt x="0" y="344"/>
                        </a:lnTo>
                        <a:close/>
                        <a:moveTo>
                          <a:pt x="57" y="67"/>
                        </a:moveTo>
                        <a:lnTo>
                          <a:pt x="57" y="287"/>
                        </a:lnTo>
                        <a:lnTo>
                          <a:pt x="116" y="287"/>
                        </a:lnTo>
                        <a:lnTo>
                          <a:pt x="124" y="287"/>
                        </a:lnTo>
                        <a:lnTo>
                          <a:pt x="131" y="284"/>
                        </a:lnTo>
                        <a:lnTo>
                          <a:pt x="138" y="282"/>
                        </a:lnTo>
                        <a:lnTo>
                          <a:pt x="144" y="278"/>
                        </a:lnTo>
                        <a:lnTo>
                          <a:pt x="149" y="275"/>
                        </a:lnTo>
                        <a:lnTo>
                          <a:pt x="155" y="269"/>
                        </a:lnTo>
                        <a:lnTo>
                          <a:pt x="160" y="262"/>
                        </a:lnTo>
                        <a:lnTo>
                          <a:pt x="163" y="254"/>
                        </a:lnTo>
                        <a:lnTo>
                          <a:pt x="170" y="237"/>
                        </a:lnTo>
                        <a:lnTo>
                          <a:pt x="175" y="220"/>
                        </a:lnTo>
                        <a:lnTo>
                          <a:pt x="178" y="201"/>
                        </a:lnTo>
                        <a:lnTo>
                          <a:pt x="179" y="182"/>
                        </a:lnTo>
                        <a:lnTo>
                          <a:pt x="179" y="181"/>
                        </a:lnTo>
                        <a:lnTo>
                          <a:pt x="179" y="179"/>
                        </a:lnTo>
                        <a:lnTo>
                          <a:pt x="179" y="178"/>
                        </a:lnTo>
                        <a:lnTo>
                          <a:pt x="179" y="177"/>
                        </a:lnTo>
                        <a:lnTo>
                          <a:pt x="179" y="176"/>
                        </a:lnTo>
                        <a:lnTo>
                          <a:pt x="179" y="175"/>
                        </a:lnTo>
                        <a:lnTo>
                          <a:pt x="178" y="149"/>
                        </a:lnTo>
                        <a:lnTo>
                          <a:pt x="176" y="128"/>
                        </a:lnTo>
                        <a:lnTo>
                          <a:pt x="172" y="111"/>
                        </a:lnTo>
                        <a:lnTo>
                          <a:pt x="167" y="99"/>
                        </a:lnTo>
                        <a:lnTo>
                          <a:pt x="160" y="88"/>
                        </a:lnTo>
                        <a:lnTo>
                          <a:pt x="152" y="79"/>
                        </a:lnTo>
                        <a:lnTo>
                          <a:pt x="144" y="73"/>
                        </a:lnTo>
                        <a:lnTo>
                          <a:pt x="136" y="70"/>
                        </a:lnTo>
                        <a:lnTo>
                          <a:pt x="133" y="69"/>
                        </a:lnTo>
                        <a:lnTo>
                          <a:pt x="131" y="69"/>
                        </a:lnTo>
                        <a:lnTo>
                          <a:pt x="128" y="68"/>
                        </a:lnTo>
                        <a:lnTo>
                          <a:pt x="125" y="68"/>
                        </a:lnTo>
                        <a:lnTo>
                          <a:pt x="123" y="67"/>
                        </a:lnTo>
                        <a:lnTo>
                          <a:pt x="120" y="67"/>
                        </a:lnTo>
                        <a:lnTo>
                          <a:pt x="116" y="67"/>
                        </a:lnTo>
                        <a:lnTo>
                          <a:pt x="114" y="67"/>
                        </a:lnTo>
                        <a:lnTo>
                          <a:pt x="57" y="67"/>
                        </a:lnTo>
                        <a:close/>
                        <a:moveTo>
                          <a:pt x="270" y="177"/>
                        </a:moveTo>
                        <a:lnTo>
                          <a:pt x="271" y="144"/>
                        </a:lnTo>
                        <a:lnTo>
                          <a:pt x="277" y="114"/>
                        </a:lnTo>
                        <a:lnTo>
                          <a:pt x="284" y="88"/>
                        </a:lnTo>
                        <a:lnTo>
                          <a:pt x="295" y="68"/>
                        </a:lnTo>
                        <a:lnTo>
                          <a:pt x="300" y="58"/>
                        </a:lnTo>
                        <a:lnTo>
                          <a:pt x="306" y="50"/>
                        </a:lnTo>
                        <a:lnTo>
                          <a:pt x="313" y="43"/>
                        </a:lnTo>
                        <a:lnTo>
                          <a:pt x="319" y="37"/>
                        </a:lnTo>
                        <a:lnTo>
                          <a:pt x="326" y="30"/>
                        </a:lnTo>
                        <a:lnTo>
                          <a:pt x="332" y="24"/>
                        </a:lnTo>
                        <a:lnTo>
                          <a:pt x="338" y="19"/>
                        </a:lnTo>
                        <a:lnTo>
                          <a:pt x="345" y="16"/>
                        </a:lnTo>
                        <a:lnTo>
                          <a:pt x="350" y="14"/>
                        </a:lnTo>
                        <a:lnTo>
                          <a:pt x="354" y="11"/>
                        </a:lnTo>
                        <a:lnTo>
                          <a:pt x="359" y="10"/>
                        </a:lnTo>
                        <a:lnTo>
                          <a:pt x="364" y="8"/>
                        </a:lnTo>
                        <a:lnTo>
                          <a:pt x="368" y="7"/>
                        </a:lnTo>
                        <a:lnTo>
                          <a:pt x="373" y="5"/>
                        </a:lnTo>
                        <a:lnTo>
                          <a:pt x="376" y="5"/>
                        </a:lnTo>
                        <a:lnTo>
                          <a:pt x="381" y="4"/>
                        </a:lnTo>
                        <a:lnTo>
                          <a:pt x="388" y="2"/>
                        </a:lnTo>
                        <a:lnTo>
                          <a:pt x="395" y="1"/>
                        </a:lnTo>
                        <a:lnTo>
                          <a:pt x="402" y="0"/>
                        </a:lnTo>
                        <a:lnTo>
                          <a:pt x="407" y="0"/>
                        </a:lnTo>
                        <a:lnTo>
                          <a:pt x="412" y="0"/>
                        </a:lnTo>
                        <a:lnTo>
                          <a:pt x="419" y="1"/>
                        </a:lnTo>
                        <a:lnTo>
                          <a:pt x="426" y="2"/>
                        </a:lnTo>
                        <a:lnTo>
                          <a:pt x="434" y="3"/>
                        </a:lnTo>
                        <a:lnTo>
                          <a:pt x="438" y="4"/>
                        </a:lnTo>
                        <a:lnTo>
                          <a:pt x="443" y="5"/>
                        </a:lnTo>
                        <a:lnTo>
                          <a:pt x="446" y="7"/>
                        </a:lnTo>
                        <a:lnTo>
                          <a:pt x="451" y="8"/>
                        </a:lnTo>
                        <a:lnTo>
                          <a:pt x="456" y="10"/>
                        </a:lnTo>
                        <a:lnTo>
                          <a:pt x="460" y="11"/>
                        </a:lnTo>
                        <a:lnTo>
                          <a:pt x="464" y="14"/>
                        </a:lnTo>
                        <a:lnTo>
                          <a:pt x="468" y="16"/>
                        </a:lnTo>
                        <a:lnTo>
                          <a:pt x="475" y="19"/>
                        </a:lnTo>
                        <a:lnTo>
                          <a:pt x="482" y="24"/>
                        </a:lnTo>
                        <a:lnTo>
                          <a:pt x="489" y="30"/>
                        </a:lnTo>
                        <a:lnTo>
                          <a:pt x="496" y="37"/>
                        </a:lnTo>
                        <a:lnTo>
                          <a:pt x="503" y="43"/>
                        </a:lnTo>
                        <a:lnTo>
                          <a:pt x="509" y="50"/>
                        </a:lnTo>
                        <a:lnTo>
                          <a:pt x="514" y="58"/>
                        </a:lnTo>
                        <a:lnTo>
                          <a:pt x="520" y="68"/>
                        </a:lnTo>
                        <a:lnTo>
                          <a:pt x="530" y="88"/>
                        </a:lnTo>
                        <a:lnTo>
                          <a:pt x="539" y="114"/>
                        </a:lnTo>
                        <a:lnTo>
                          <a:pt x="543" y="144"/>
                        </a:lnTo>
                        <a:lnTo>
                          <a:pt x="544" y="178"/>
                        </a:lnTo>
                        <a:lnTo>
                          <a:pt x="543" y="213"/>
                        </a:lnTo>
                        <a:lnTo>
                          <a:pt x="539" y="243"/>
                        </a:lnTo>
                        <a:lnTo>
                          <a:pt x="530" y="268"/>
                        </a:lnTo>
                        <a:lnTo>
                          <a:pt x="520" y="289"/>
                        </a:lnTo>
                        <a:lnTo>
                          <a:pt x="514" y="297"/>
                        </a:lnTo>
                        <a:lnTo>
                          <a:pt x="509" y="305"/>
                        </a:lnTo>
                        <a:lnTo>
                          <a:pt x="503" y="313"/>
                        </a:lnTo>
                        <a:lnTo>
                          <a:pt x="496" y="320"/>
                        </a:lnTo>
                        <a:lnTo>
                          <a:pt x="489" y="326"/>
                        </a:lnTo>
                        <a:lnTo>
                          <a:pt x="482" y="331"/>
                        </a:lnTo>
                        <a:lnTo>
                          <a:pt x="475" y="336"/>
                        </a:lnTo>
                        <a:lnTo>
                          <a:pt x="468" y="341"/>
                        </a:lnTo>
                        <a:lnTo>
                          <a:pt x="464" y="342"/>
                        </a:lnTo>
                        <a:lnTo>
                          <a:pt x="460" y="343"/>
                        </a:lnTo>
                        <a:lnTo>
                          <a:pt x="456" y="344"/>
                        </a:lnTo>
                        <a:lnTo>
                          <a:pt x="451" y="345"/>
                        </a:lnTo>
                        <a:lnTo>
                          <a:pt x="446" y="346"/>
                        </a:lnTo>
                        <a:lnTo>
                          <a:pt x="443" y="346"/>
                        </a:lnTo>
                        <a:lnTo>
                          <a:pt x="438" y="348"/>
                        </a:lnTo>
                        <a:lnTo>
                          <a:pt x="434" y="349"/>
                        </a:lnTo>
                        <a:lnTo>
                          <a:pt x="426" y="350"/>
                        </a:lnTo>
                        <a:lnTo>
                          <a:pt x="419" y="351"/>
                        </a:lnTo>
                        <a:lnTo>
                          <a:pt x="412" y="352"/>
                        </a:lnTo>
                        <a:lnTo>
                          <a:pt x="407" y="352"/>
                        </a:lnTo>
                        <a:lnTo>
                          <a:pt x="402" y="352"/>
                        </a:lnTo>
                        <a:lnTo>
                          <a:pt x="395" y="351"/>
                        </a:lnTo>
                        <a:lnTo>
                          <a:pt x="388" y="350"/>
                        </a:lnTo>
                        <a:lnTo>
                          <a:pt x="381" y="349"/>
                        </a:lnTo>
                        <a:lnTo>
                          <a:pt x="376" y="349"/>
                        </a:lnTo>
                        <a:lnTo>
                          <a:pt x="373" y="348"/>
                        </a:lnTo>
                        <a:lnTo>
                          <a:pt x="368" y="346"/>
                        </a:lnTo>
                        <a:lnTo>
                          <a:pt x="364" y="345"/>
                        </a:lnTo>
                        <a:lnTo>
                          <a:pt x="359" y="344"/>
                        </a:lnTo>
                        <a:lnTo>
                          <a:pt x="354" y="343"/>
                        </a:lnTo>
                        <a:lnTo>
                          <a:pt x="350" y="342"/>
                        </a:lnTo>
                        <a:lnTo>
                          <a:pt x="345" y="341"/>
                        </a:lnTo>
                        <a:lnTo>
                          <a:pt x="338" y="336"/>
                        </a:lnTo>
                        <a:lnTo>
                          <a:pt x="332" y="331"/>
                        </a:lnTo>
                        <a:lnTo>
                          <a:pt x="326" y="326"/>
                        </a:lnTo>
                        <a:lnTo>
                          <a:pt x="319" y="320"/>
                        </a:lnTo>
                        <a:lnTo>
                          <a:pt x="313" y="313"/>
                        </a:lnTo>
                        <a:lnTo>
                          <a:pt x="306" y="305"/>
                        </a:lnTo>
                        <a:lnTo>
                          <a:pt x="300" y="297"/>
                        </a:lnTo>
                        <a:lnTo>
                          <a:pt x="295" y="289"/>
                        </a:lnTo>
                        <a:lnTo>
                          <a:pt x="284" y="268"/>
                        </a:lnTo>
                        <a:lnTo>
                          <a:pt x="277" y="243"/>
                        </a:lnTo>
                        <a:lnTo>
                          <a:pt x="271" y="213"/>
                        </a:lnTo>
                        <a:lnTo>
                          <a:pt x="270" y="178"/>
                        </a:lnTo>
                        <a:lnTo>
                          <a:pt x="270" y="177"/>
                        </a:lnTo>
                        <a:close/>
                        <a:moveTo>
                          <a:pt x="330" y="177"/>
                        </a:moveTo>
                        <a:lnTo>
                          <a:pt x="331" y="202"/>
                        </a:lnTo>
                        <a:lnTo>
                          <a:pt x="335" y="225"/>
                        </a:lnTo>
                        <a:lnTo>
                          <a:pt x="339" y="244"/>
                        </a:lnTo>
                        <a:lnTo>
                          <a:pt x="347" y="259"/>
                        </a:lnTo>
                        <a:lnTo>
                          <a:pt x="352" y="265"/>
                        </a:lnTo>
                        <a:lnTo>
                          <a:pt x="357" y="270"/>
                        </a:lnTo>
                        <a:lnTo>
                          <a:pt x="360" y="275"/>
                        </a:lnTo>
                        <a:lnTo>
                          <a:pt x="365" y="280"/>
                        </a:lnTo>
                        <a:lnTo>
                          <a:pt x="369" y="283"/>
                        </a:lnTo>
                        <a:lnTo>
                          <a:pt x="374" y="287"/>
                        </a:lnTo>
                        <a:lnTo>
                          <a:pt x="380" y="289"/>
                        </a:lnTo>
                        <a:lnTo>
                          <a:pt x="384" y="291"/>
                        </a:lnTo>
                        <a:lnTo>
                          <a:pt x="387" y="292"/>
                        </a:lnTo>
                        <a:lnTo>
                          <a:pt x="390" y="293"/>
                        </a:lnTo>
                        <a:lnTo>
                          <a:pt x="394" y="295"/>
                        </a:lnTo>
                        <a:lnTo>
                          <a:pt x="396" y="296"/>
                        </a:lnTo>
                        <a:lnTo>
                          <a:pt x="398" y="296"/>
                        </a:lnTo>
                        <a:lnTo>
                          <a:pt x="402" y="296"/>
                        </a:lnTo>
                        <a:lnTo>
                          <a:pt x="405" y="296"/>
                        </a:lnTo>
                        <a:lnTo>
                          <a:pt x="407" y="296"/>
                        </a:lnTo>
                        <a:lnTo>
                          <a:pt x="410" y="296"/>
                        </a:lnTo>
                        <a:lnTo>
                          <a:pt x="413" y="296"/>
                        </a:lnTo>
                        <a:lnTo>
                          <a:pt x="415" y="296"/>
                        </a:lnTo>
                        <a:lnTo>
                          <a:pt x="418" y="296"/>
                        </a:lnTo>
                        <a:lnTo>
                          <a:pt x="421" y="295"/>
                        </a:lnTo>
                        <a:lnTo>
                          <a:pt x="425" y="293"/>
                        </a:lnTo>
                        <a:lnTo>
                          <a:pt x="428" y="292"/>
                        </a:lnTo>
                        <a:lnTo>
                          <a:pt x="431" y="291"/>
                        </a:lnTo>
                        <a:lnTo>
                          <a:pt x="436" y="289"/>
                        </a:lnTo>
                        <a:lnTo>
                          <a:pt x="441" y="287"/>
                        </a:lnTo>
                        <a:lnTo>
                          <a:pt x="445" y="283"/>
                        </a:lnTo>
                        <a:lnTo>
                          <a:pt x="450" y="280"/>
                        </a:lnTo>
                        <a:lnTo>
                          <a:pt x="455" y="275"/>
                        </a:lnTo>
                        <a:lnTo>
                          <a:pt x="459" y="270"/>
                        </a:lnTo>
                        <a:lnTo>
                          <a:pt x="464" y="265"/>
                        </a:lnTo>
                        <a:lnTo>
                          <a:pt x="467" y="259"/>
                        </a:lnTo>
                        <a:lnTo>
                          <a:pt x="475" y="244"/>
                        </a:lnTo>
                        <a:lnTo>
                          <a:pt x="480" y="225"/>
                        </a:lnTo>
                        <a:lnTo>
                          <a:pt x="483" y="204"/>
                        </a:lnTo>
                        <a:lnTo>
                          <a:pt x="484" y="178"/>
                        </a:lnTo>
                        <a:lnTo>
                          <a:pt x="483" y="153"/>
                        </a:lnTo>
                        <a:lnTo>
                          <a:pt x="480" y="131"/>
                        </a:lnTo>
                        <a:lnTo>
                          <a:pt x="475" y="113"/>
                        </a:lnTo>
                        <a:lnTo>
                          <a:pt x="468" y="99"/>
                        </a:lnTo>
                        <a:lnTo>
                          <a:pt x="464" y="93"/>
                        </a:lnTo>
                        <a:lnTo>
                          <a:pt x="459" y="87"/>
                        </a:lnTo>
                        <a:lnTo>
                          <a:pt x="455" y="81"/>
                        </a:lnTo>
                        <a:lnTo>
                          <a:pt x="450" y="77"/>
                        </a:lnTo>
                        <a:lnTo>
                          <a:pt x="445" y="72"/>
                        </a:lnTo>
                        <a:lnTo>
                          <a:pt x="441" y="69"/>
                        </a:lnTo>
                        <a:lnTo>
                          <a:pt x="436" y="67"/>
                        </a:lnTo>
                        <a:lnTo>
                          <a:pt x="431" y="64"/>
                        </a:lnTo>
                        <a:lnTo>
                          <a:pt x="428" y="63"/>
                        </a:lnTo>
                        <a:lnTo>
                          <a:pt x="425" y="63"/>
                        </a:lnTo>
                        <a:lnTo>
                          <a:pt x="422" y="62"/>
                        </a:lnTo>
                        <a:lnTo>
                          <a:pt x="420" y="62"/>
                        </a:lnTo>
                        <a:lnTo>
                          <a:pt x="417" y="61"/>
                        </a:lnTo>
                        <a:lnTo>
                          <a:pt x="413" y="61"/>
                        </a:lnTo>
                        <a:lnTo>
                          <a:pt x="410" y="61"/>
                        </a:lnTo>
                        <a:lnTo>
                          <a:pt x="407" y="61"/>
                        </a:lnTo>
                        <a:lnTo>
                          <a:pt x="405" y="61"/>
                        </a:lnTo>
                        <a:lnTo>
                          <a:pt x="402" y="61"/>
                        </a:lnTo>
                        <a:lnTo>
                          <a:pt x="399" y="61"/>
                        </a:lnTo>
                        <a:lnTo>
                          <a:pt x="396" y="62"/>
                        </a:lnTo>
                        <a:lnTo>
                          <a:pt x="394" y="62"/>
                        </a:lnTo>
                        <a:lnTo>
                          <a:pt x="390" y="63"/>
                        </a:lnTo>
                        <a:lnTo>
                          <a:pt x="387" y="63"/>
                        </a:lnTo>
                        <a:lnTo>
                          <a:pt x="384" y="64"/>
                        </a:lnTo>
                        <a:lnTo>
                          <a:pt x="380" y="67"/>
                        </a:lnTo>
                        <a:lnTo>
                          <a:pt x="374" y="69"/>
                        </a:lnTo>
                        <a:lnTo>
                          <a:pt x="369" y="72"/>
                        </a:lnTo>
                        <a:lnTo>
                          <a:pt x="365" y="77"/>
                        </a:lnTo>
                        <a:lnTo>
                          <a:pt x="360" y="81"/>
                        </a:lnTo>
                        <a:lnTo>
                          <a:pt x="357" y="87"/>
                        </a:lnTo>
                        <a:lnTo>
                          <a:pt x="352" y="93"/>
                        </a:lnTo>
                        <a:lnTo>
                          <a:pt x="347" y="99"/>
                        </a:lnTo>
                        <a:lnTo>
                          <a:pt x="339" y="113"/>
                        </a:lnTo>
                        <a:lnTo>
                          <a:pt x="335" y="131"/>
                        </a:lnTo>
                        <a:lnTo>
                          <a:pt x="331" y="153"/>
                        </a:lnTo>
                        <a:lnTo>
                          <a:pt x="330" y="178"/>
                        </a:lnTo>
                        <a:lnTo>
                          <a:pt x="330" y="177"/>
                        </a:lnTo>
                        <a:close/>
                        <a:moveTo>
                          <a:pt x="871" y="242"/>
                        </a:moveTo>
                        <a:lnTo>
                          <a:pt x="871" y="8"/>
                        </a:lnTo>
                        <a:lnTo>
                          <a:pt x="928" y="8"/>
                        </a:lnTo>
                        <a:lnTo>
                          <a:pt x="928" y="344"/>
                        </a:lnTo>
                        <a:lnTo>
                          <a:pt x="868" y="344"/>
                        </a:lnTo>
                        <a:lnTo>
                          <a:pt x="753" y="106"/>
                        </a:lnTo>
                        <a:lnTo>
                          <a:pt x="752" y="106"/>
                        </a:lnTo>
                        <a:lnTo>
                          <a:pt x="752" y="344"/>
                        </a:lnTo>
                        <a:lnTo>
                          <a:pt x="697" y="344"/>
                        </a:lnTo>
                        <a:lnTo>
                          <a:pt x="697" y="8"/>
                        </a:lnTo>
                        <a:lnTo>
                          <a:pt x="758" y="8"/>
                        </a:lnTo>
                        <a:lnTo>
                          <a:pt x="871" y="242"/>
                        </a:lnTo>
                        <a:close/>
                        <a:moveTo>
                          <a:pt x="971" y="177"/>
                        </a:moveTo>
                        <a:lnTo>
                          <a:pt x="973" y="144"/>
                        </a:lnTo>
                        <a:lnTo>
                          <a:pt x="977" y="114"/>
                        </a:lnTo>
                        <a:lnTo>
                          <a:pt x="985" y="88"/>
                        </a:lnTo>
                        <a:lnTo>
                          <a:pt x="996" y="68"/>
                        </a:lnTo>
                        <a:lnTo>
                          <a:pt x="1001" y="58"/>
                        </a:lnTo>
                        <a:lnTo>
                          <a:pt x="1007" y="50"/>
                        </a:lnTo>
                        <a:lnTo>
                          <a:pt x="1014" y="43"/>
                        </a:lnTo>
                        <a:lnTo>
                          <a:pt x="1020" y="37"/>
                        </a:lnTo>
                        <a:lnTo>
                          <a:pt x="1027" y="30"/>
                        </a:lnTo>
                        <a:lnTo>
                          <a:pt x="1034" y="24"/>
                        </a:lnTo>
                        <a:lnTo>
                          <a:pt x="1039" y="19"/>
                        </a:lnTo>
                        <a:lnTo>
                          <a:pt x="1046" y="16"/>
                        </a:lnTo>
                        <a:lnTo>
                          <a:pt x="1051" y="14"/>
                        </a:lnTo>
                        <a:lnTo>
                          <a:pt x="1055" y="11"/>
                        </a:lnTo>
                        <a:lnTo>
                          <a:pt x="1060" y="10"/>
                        </a:lnTo>
                        <a:lnTo>
                          <a:pt x="1063" y="8"/>
                        </a:lnTo>
                        <a:lnTo>
                          <a:pt x="1068" y="7"/>
                        </a:lnTo>
                        <a:lnTo>
                          <a:pt x="1073" y="5"/>
                        </a:lnTo>
                        <a:lnTo>
                          <a:pt x="1077" y="5"/>
                        </a:lnTo>
                        <a:lnTo>
                          <a:pt x="1081" y="4"/>
                        </a:lnTo>
                        <a:lnTo>
                          <a:pt x="1089" y="2"/>
                        </a:lnTo>
                        <a:lnTo>
                          <a:pt x="1096" y="1"/>
                        </a:lnTo>
                        <a:lnTo>
                          <a:pt x="1103" y="0"/>
                        </a:lnTo>
                        <a:lnTo>
                          <a:pt x="1108" y="0"/>
                        </a:lnTo>
                        <a:lnTo>
                          <a:pt x="1113" y="0"/>
                        </a:lnTo>
                        <a:lnTo>
                          <a:pt x="1120" y="1"/>
                        </a:lnTo>
                        <a:lnTo>
                          <a:pt x="1127" y="2"/>
                        </a:lnTo>
                        <a:lnTo>
                          <a:pt x="1135" y="3"/>
                        </a:lnTo>
                        <a:lnTo>
                          <a:pt x="1139" y="4"/>
                        </a:lnTo>
                        <a:lnTo>
                          <a:pt x="1144" y="5"/>
                        </a:lnTo>
                        <a:lnTo>
                          <a:pt x="1148" y="7"/>
                        </a:lnTo>
                        <a:lnTo>
                          <a:pt x="1152" y="8"/>
                        </a:lnTo>
                        <a:lnTo>
                          <a:pt x="1157" y="10"/>
                        </a:lnTo>
                        <a:lnTo>
                          <a:pt x="1161" y="11"/>
                        </a:lnTo>
                        <a:lnTo>
                          <a:pt x="1165" y="14"/>
                        </a:lnTo>
                        <a:lnTo>
                          <a:pt x="1169" y="16"/>
                        </a:lnTo>
                        <a:lnTo>
                          <a:pt x="1176" y="19"/>
                        </a:lnTo>
                        <a:lnTo>
                          <a:pt x="1183" y="24"/>
                        </a:lnTo>
                        <a:lnTo>
                          <a:pt x="1190" y="30"/>
                        </a:lnTo>
                        <a:lnTo>
                          <a:pt x="1196" y="37"/>
                        </a:lnTo>
                        <a:lnTo>
                          <a:pt x="1203" y="43"/>
                        </a:lnTo>
                        <a:lnTo>
                          <a:pt x="1209" y="50"/>
                        </a:lnTo>
                        <a:lnTo>
                          <a:pt x="1215" y="58"/>
                        </a:lnTo>
                        <a:lnTo>
                          <a:pt x="1221" y="68"/>
                        </a:lnTo>
                        <a:lnTo>
                          <a:pt x="1232" y="88"/>
                        </a:lnTo>
                        <a:lnTo>
                          <a:pt x="1238" y="114"/>
                        </a:lnTo>
                        <a:lnTo>
                          <a:pt x="1243" y="144"/>
                        </a:lnTo>
                        <a:lnTo>
                          <a:pt x="1244" y="178"/>
                        </a:lnTo>
                        <a:lnTo>
                          <a:pt x="1243" y="213"/>
                        </a:lnTo>
                        <a:lnTo>
                          <a:pt x="1238" y="243"/>
                        </a:lnTo>
                        <a:lnTo>
                          <a:pt x="1232" y="268"/>
                        </a:lnTo>
                        <a:lnTo>
                          <a:pt x="1221" y="289"/>
                        </a:lnTo>
                        <a:lnTo>
                          <a:pt x="1215" y="297"/>
                        </a:lnTo>
                        <a:lnTo>
                          <a:pt x="1209" y="305"/>
                        </a:lnTo>
                        <a:lnTo>
                          <a:pt x="1203" y="313"/>
                        </a:lnTo>
                        <a:lnTo>
                          <a:pt x="1196" y="320"/>
                        </a:lnTo>
                        <a:lnTo>
                          <a:pt x="1190" y="326"/>
                        </a:lnTo>
                        <a:lnTo>
                          <a:pt x="1183" y="331"/>
                        </a:lnTo>
                        <a:lnTo>
                          <a:pt x="1176" y="336"/>
                        </a:lnTo>
                        <a:lnTo>
                          <a:pt x="1169" y="341"/>
                        </a:lnTo>
                        <a:lnTo>
                          <a:pt x="1165" y="342"/>
                        </a:lnTo>
                        <a:lnTo>
                          <a:pt x="1161" y="343"/>
                        </a:lnTo>
                        <a:lnTo>
                          <a:pt x="1157" y="344"/>
                        </a:lnTo>
                        <a:lnTo>
                          <a:pt x="1152" y="345"/>
                        </a:lnTo>
                        <a:lnTo>
                          <a:pt x="1148" y="346"/>
                        </a:lnTo>
                        <a:lnTo>
                          <a:pt x="1144" y="346"/>
                        </a:lnTo>
                        <a:lnTo>
                          <a:pt x="1139" y="348"/>
                        </a:lnTo>
                        <a:lnTo>
                          <a:pt x="1135" y="349"/>
                        </a:lnTo>
                        <a:lnTo>
                          <a:pt x="1127" y="350"/>
                        </a:lnTo>
                        <a:lnTo>
                          <a:pt x="1120" y="351"/>
                        </a:lnTo>
                        <a:lnTo>
                          <a:pt x="1113" y="352"/>
                        </a:lnTo>
                        <a:lnTo>
                          <a:pt x="1108" y="352"/>
                        </a:lnTo>
                        <a:lnTo>
                          <a:pt x="1103" y="352"/>
                        </a:lnTo>
                        <a:lnTo>
                          <a:pt x="1096" y="351"/>
                        </a:lnTo>
                        <a:lnTo>
                          <a:pt x="1089" y="350"/>
                        </a:lnTo>
                        <a:lnTo>
                          <a:pt x="1081" y="349"/>
                        </a:lnTo>
                        <a:lnTo>
                          <a:pt x="1077" y="349"/>
                        </a:lnTo>
                        <a:lnTo>
                          <a:pt x="1073" y="348"/>
                        </a:lnTo>
                        <a:lnTo>
                          <a:pt x="1068" y="346"/>
                        </a:lnTo>
                        <a:lnTo>
                          <a:pt x="1063" y="345"/>
                        </a:lnTo>
                        <a:lnTo>
                          <a:pt x="1060" y="344"/>
                        </a:lnTo>
                        <a:lnTo>
                          <a:pt x="1055" y="343"/>
                        </a:lnTo>
                        <a:lnTo>
                          <a:pt x="1051" y="342"/>
                        </a:lnTo>
                        <a:lnTo>
                          <a:pt x="1046" y="341"/>
                        </a:lnTo>
                        <a:lnTo>
                          <a:pt x="1039" y="336"/>
                        </a:lnTo>
                        <a:lnTo>
                          <a:pt x="1034" y="331"/>
                        </a:lnTo>
                        <a:lnTo>
                          <a:pt x="1027" y="326"/>
                        </a:lnTo>
                        <a:lnTo>
                          <a:pt x="1020" y="320"/>
                        </a:lnTo>
                        <a:lnTo>
                          <a:pt x="1014" y="313"/>
                        </a:lnTo>
                        <a:lnTo>
                          <a:pt x="1007" y="305"/>
                        </a:lnTo>
                        <a:lnTo>
                          <a:pt x="1001" y="297"/>
                        </a:lnTo>
                        <a:lnTo>
                          <a:pt x="996" y="289"/>
                        </a:lnTo>
                        <a:lnTo>
                          <a:pt x="985" y="268"/>
                        </a:lnTo>
                        <a:lnTo>
                          <a:pt x="977" y="243"/>
                        </a:lnTo>
                        <a:lnTo>
                          <a:pt x="973" y="213"/>
                        </a:lnTo>
                        <a:lnTo>
                          <a:pt x="971" y="178"/>
                        </a:lnTo>
                        <a:lnTo>
                          <a:pt x="971" y="177"/>
                        </a:lnTo>
                        <a:close/>
                        <a:moveTo>
                          <a:pt x="1030" y="177"/>
                        </a:moveTo>
                        <a:lnTo>
                          <a:pt x="1031" y="202"/>
                        </a:lnTo>
                        <a:lnTo>
                          <a:pt x="1035" y="225"/>
                        </a:lnTo>
                        <a:lnTo>
                          <a:pt x="1039" y="244"/>
                        </a:lnTo>
                        <a:lnTo>
                          <a:pt x="1047" y="259"/>
                        </a:lnTo>
                        <a:lnTo>
                          <a:pt x="1052" y="265"/>
                        </a:lnTo>
                        <a:lnTo>
                          <a:pt x="1057" y="270"/>
                        </a:lnTo>
                        <a:lnTo>
                          <a:pt x="1060" y="275"/>
                        </a:lnTo>
                        <a:lnTo>
                          <a:pt x="1065" y="280"/>
                        </a:lnTo>
                        <a:lnTo>
                          <a:pt x="1069" y="283"/>
                        </a:lnTo>
                        <a:lnTo>
                          <a:pt x="1075" y="287"/>
                        </a:lnTo>
                        <a:lnTo>
                          <a:pt x="1080" y="289"/>
                        </a:lnTo>
                        <a:lnTo>
                          <a:pt x="1085" y="291"/>
                        </a:lnTo>
                        <a:lnTo>
                          <a:pt x="1088" y="292"/>
                        </a:lnTo>
                        <a:lnTo>
                          <a:pt x="1090" y="293"/>
                        </a:lnTo>
                        <a:lnTo>
                          <a:pt x="1093" y="295"/>
                        </a:lnTo>
                        <a:lnTo>
                          <a:pt x="1097" y="296"/>
                        </a:lnTo>
                        <a:lnTo>
                          <a:pt x="1099" y="296"/>
                        </a:lnTo>
                        <a:lnTo>
                          <a:pt x="1103" y="296"/>
                        </a:lnTo>
                        <a:lnTo>
                          <a:pt x="1105" y="296"/>
                        </a:lnTo>
                        <a:lnTo>
                          <a:pt x="1108" y="296"/>
                        </a:lnTo>
                        <a:lnTo>
                          <a:pt x="1111" y="296"/>
                        </a:lnTo>
                        <a:lnTo>
                          <a:pt x="1114" y="296"/>
                        </a:lnTo>
                        <a:lnTo>
                          <a:pt x="1116" y="296"/>
                        </a:lnTo>
                        <a:lnTo>
                          <a:pt x="1119" y="296"/>
                        </a:lnTo>
                        <a:lnTo>
                          <a:pt x="1122" y="295"/>
                        </a:lnTo>
                        <a:lnTo>
                          <a:pt x="1126" y="293"/>
                        </a:lnTo>
                        <a:lnTo>
                          <a:pt x="1128" y="292"/>
                        </a:lnTo>
                        <a:lnTo>
                          <a:pt x="1131" y="291"/>
                        </a:lnTo>
                        <a:lnTo>
                          <a:pt x="1136" y="289"/>
                        </a:lnTo>
                        <a:lnTo>
                          <a:pt x="1142" y="287"/>
                        </a:lnTo>
                        <a:lnTo>
                          <a:pt x="1146" y="283"/>
                        </a:lnTo>
                        <a:lnTo>
                          <a:pt x="1151" y="280"/>
                        </a:lnTo>
                        <a:lnTo>
                          <a:pt x="1156" y="275"/>
                        </a:lnTo>
                        <a:lnTo>
                          <a:pt x="1160" y="270"/>
                        </a:lnTo>
                        <a:lnTo>
                          <a:pt x="1165" y="265"/>
                        </a:lnTo>
                        <a:lnTo>
                          <a:pt x="1168" y="259"/>
                        </a:lnTo>
                        <a:lnTo>
                          <a:pt x="1176" y="244"/>
                        </a:lnTo>
                        <a:lnTo>
                          <a:pt x="1181" y="225"/>
                        </a:lnTo>
                        <a:lnTo>
                          <a:pt x="1184" y="204"/>
                        </a:lnTo>
                        <a:lnTo>
                          <a:pt x="1185" y="178"/>
                        </a:lnTo>
                        <a:lnTo>
                          <a:pt x="1184" y="153"/>
                        </a:lnTo>
                        <a:lnTo>
                          <a:pt x="1181" y="131"/>
                        </a:lnTo>
                        <a:lnTo>
                          <a:pt x="1176" y="113"/>
                        </a:lnTo>
                        <a:lnTo>
                          <a:pt x="1169" y="99"/>
                        </a:lnTo>
                        <a:lnTo>
                          <a:pt x="1165" y="93"/>
                        </a:lnTo>
                        <a:lnTo>
                          <a:pt x="1160" y="87"/>
                        </a:lnTo>
                        <a:lnTo>
                          <a:pt x="1156" y="81"/>
                        </a:lnTo>
                        <a:lnTo>
                          <a:pt x="1151" y="77"/>
                        </a:lnTo>
                        <a:lnTo>
                          <a:pt x="1146" y="72"/>
                        </a:lnTo>
                        <a:lnTo>
                          <a:pt x="1142" y="69"/>
                        </a:lnTo>
                        <a:lnTo>
                          <a:pt x="1136" y="67"/>
                        </a:lnTo>
                        <a:lnTo>
                          <a:pt x="1131" y="64"/>
                        </a:lnTo>
                        <a:lnTo>
                          <a:pt x="1128" y="63"/>
                        </a:lnTo>
                        <a:lnTo>
                          <a:pt x="1126" y="63"/>
                        </a:lnTo>
                        <a:lnTo>
                          <a:pt x="1122" y="62"/>
                        </a:lnTo>
                        <a:lnTo>
                          <a:pt x="1120" y="62"/>
                        </a:lnTo>
                        <a:lnTo>
                          <a:pt x="1116" y="61"/>
                        </a:lnTo>
                        <a:lnTo>
                          <a:pt x="1114" y="61"/>
                        </a:lnTo>
                        <a:lnTo>
                          <a:pt x="1111" y="61"/>
                        </a:lnTo>
                        <a:lnTo>
                          <a:pt x="1108" y="61"/>
                        </a:lnTo>
                        <a:lnTo>
                          <a:pt x="1105" y="61"/>
                        </a:lnTo>
                        <a:lnTo>
                          <a:pt x="1103" y="61"/>
                        </a:lnTo>
                        <a:lnTo>
                          <a:pt x="1100" y="61"/>
                        </a:lnTo>
                        <a:lnTo>
                          <a:pt x="1097" y="62"/>
                        </a:lnTo>
                        <a:lnTo>
                          <a:pt x="1093" y="62"/>
                        </a:lnTo>
                        <a:lnTo>
                          <a:pt x="1090" y="63"/>
                        </a:lnTo>
                        <a:lnTo>
                          <a:pt x="1088" y="63"/>
                        </a:lnTo>
                        <a:lnTo>
                          <a:pt x="1085" y="64"/>
                        </a:lnTo>
                        <a:lnTo>
                          <a:pt x="1080" y="67"/>
                        </a:lnTo>
                        <a:lnTo>
                          <a:pt x="1075" y="69"/>
                        </a:lnTo>
                        <a:lnTo>
                          <a:pt x="1069" y="72"/>
                        </a:lnTo>
                        <a:lnTo>
                          <a:pt x="1065" y="77"/>
                        </a:lnTo>
                        <a:lnTo>
                          <a:pt x="1060" y="81"/>
                        </a:lnTo>
                        <a:lnTo>
                          <a:pt x="1057" y="87"/>
                        </a:lnTo>
                        <a:lnTo>
                          <a:pt x="1052" y="93"/>
                        </a:lnTo>
                        <a:lnTo>
                          <a:pt x="1047" y="99"/>
                        </a:lnTo>
                        <a:lnTo>
                          <a:pt x="1039" y="113"/>
                        </a:lnTo>
                        <a:lnTo>
                          <a:pt x="1035" y="131"/>
                        </a:lnTo>
                        <a:lnTo>
                          <a:pt x="1031" y="153"/>
                        </a:lnTo>
                        <a:lnTo>
                          <a:pt x="1030" y="178"/>
                        </a:lnTo>
                        <a:lnTo>
                          <a:pt x="1030" y="177"/>
                        </a:lnTo>
                        <a:close/>
                        <a:moveTo>
                          <a:pt x="1395" y="68"/>
                        </a:moveTo>
                        <a:lnTo>
                          <a:pt x="1395" y="344"/>
                        </a:lnTo>
                        <a:lnTo>
                          <a:pt x="1335" y="344"/>
                        </a:lnTo>
                        <a:lnTo>
                          <a:pt x="1335" y="68"/>
                        </a:lnTo>
                        <a:lnTo>
                          <a:pt x="1250" y="68"/>
                        </a:lnTo>
                        <a:lnTo>
                          <a:pt x="1250" y="8"/>
                        </a:lnTo>
                        <a:lnTo>
                          <a:pt x="1480" y="8"/>
                        </a:lnTo>
                        <a:lnTo>
                          <a:pt x="1480" y="68"/>
                        </a:lnTo>
                        <a:lnTo>
                          <a:pt x="1395" y="68"/>
                        </a:lnTo>
                        <a:close/>
                        <a:moveTo>
                          <a:pt x="108" y="709"/>
                        </a:moveTo>
                        <a:lnTo>
                          <a:pt x="164" y="709"/>
                        </a:lnTo>
                        <a:lnTo>
                          <a:pt x="164" y="713"/>
                        </a:lnTo>
                        <a:lnTo>
                          <a:pt x="164" y="715"/>
                        </a:lnTo>
                        <a:lnTo>
                          <a:pt x="166" y="717"/>
                        </a:lnTo>
                        <a:lnTo>
                          <a:pt x="167" y="721"/>
                        </a:lnTo>
                        <a:lnTo>
                          <a:pt x="167" y="724"/>
                        </a:lnTo>
                        <a:lnTo>
                          <a:pt x="168" y="727"/>
                        </a:lnTo>
                        <a:lnTo>
                          <a:pt x="168" y="729"/>
                        </a:lnTo>
                        <a:lnTo>
                          <a:pt x="169" y="732"/>
                        </a:lnTo>
                        <a:lnTo>
                          <a:pt x="172" y="738"/>
                        </a:lnTo>
                        <a:lnTo>
                          <a:pt x="176" y="744"/>
                        </a:lnTo>
                        <a:lnTo>
                          <a:pt x="181" y="748"/>
                        </a:lnTo>
                        <a:lnTo>
                          <a:pt x="186" y="754"/>
                        </a:lnTo>
                        <a:lnTo>
                          <a:pt x="190" y="756"/>
                        </a:lnTo>
                        <a:lnTo>
                          <a:pt x="193" y="759"/>
                        </a:lnTo>
                        <a:lnTo>
                          <a:pt x="197" y="760"/>
                        </a:lnTo>
                        <a:lnTo>
                          <a:pt x="202" y="762"/>
                        </a:lnTo>
                        <a:lnTo>
                          <a:pt x="207" y="763"/>
                        </a:lnTo>
                        <a:lnTo>
                          <a:pt x="213" y="763"/>
                        </a:lnTo>
                        <a:lnTo>
                          <a:pt x="219" y="765"/>
                        </a:lnTo>
                        <a:lnTo>
                          <a:pt x="225" y="765"/>
                        </a:lnTo>
                        <a:lnTo>
                          <a:pt x="228" y="765"/>
                        </a:lnTo>
                        <a:lnTo>
                          <a:pt x="229" y="765"/>
                        </a:lnTo>
                        <a:lnTo>
                          <a:pt x="230" y="765"/>
                        </a:lnTo>
                        <a:lnTo>
                          <a:pt x="231" y="765"/>
                        </a:lnTo>
                        <a:lnTo>
                          <a:pt x="232" y="765"/>
                        </a:lnTo>
                        <a:lnTo>
                          <a:pt x="237" y="765"/>
                        </a:lnTo>
                        <a:lnTo>
                          <a:pt x="243" y="763"/>
                        </a:lnTo>
                        <a:lnTo>
                          <a:pt x="247" y="762"/>
                        </a:lnTo>
                        <a:lnTo>
                          <a:pt x="252" y="761"/>
                        </a:lnTo>
                        <a:lnTo>
                          <a:pt x="257" y="760"/>
                        </a:lnTo>
                        <a:lnTo>
                          <a:pt x="260" y="759"/>
                        </a:lnTo>
                        <a:lnTo>
                          <a:pt x="265" y="756"/>
                        </a:lnTo>
                        <a:lnTo>
                          <a:pt x="269" y="754"/>
                        </a:lnTo>
                        <a:lnTo>
                          <a:pt x="276" y="748"/>
                        </a:lnTo>
                        <a:lnTo>
                          <a:pt x="281" y="741"/>
                        </a:lnTo>
                        <a:lnTo>
                          <a:pt x="284" y="732"/>
                        </a:lnTo>
                        <a:lnTo>
                          <a:pt x="285" y="721"/>
                        </a:lnTo>
                        <a:lnTo>
                          <a:pt x="284" y="713"/>
                        </a:lnTo>
                        <a:lnTo>
                          <a:pt x="282" y="706"/>
                        </a:lnTo>
                        <a:lnTo>
                          <a:pt x="277" y="700"/>
                        </a:lnTo>
                        <a:lnTo>
                          <a:pt x="271" y="695"/>
                        </a:lnTo>
                        <a:lnTo>
                          <a:pt x="265" y="691"/>
                        </a:lnTo>
                        <a:lnTo>
                          <a:pt x="257" y="687"/>
                        </a:lnTo>
                        <a:lnTo>
                          <a:pt x="248" y="684"/>
                        </a:lnTo>
                        <a:lnTo>
                          <a:pt x="238" y="682"/>
                        </a:lnTo>
                        <a:lnTo>
                          <a:pt x="237" y="682"/>
                        </a:lnTo>
                        <a:lnTo>
                          <a:pt x="237" y="680"/>
                        </a:lnTo>
                        <a:lnTo>
                          <a:pt x="236" y="680"/>
                        </a:lnTo>
                        <a:lnTo>
                          <a:pt x="235" y="680"/>
                        </a:lnTo>
                        <a:lnTo>
                          <a:pt x="234" y="679"/>
                        </a:lnTo>
                        <a:lnTo>
                          <a:pt x="232" y="678"/>
                        </a:lnTo>
                        <a:lnTo>
                          <a:pt x="201" y="670"/>
                        </a:lnTo>
                        <a:lnTo>
                          <a:pt x="193" y="668"/>
                        </a:lnTo>
                        <a:lnTo>
                          <a:pt x="184" y="665"/>
                        </a:lnTo>
                        <a:lnTo>
                          <a:pt x="176" y="662"/>
                        </a:lnTo>
                        <a:lnTo>
                          <a:pt x="168" y="659"/>
                        </a:lnTo>
                        <a:lnTo>
                          <a:pt x="160" y="655"/>
                        </a:lnTo>
                        <a:lnTo>
                          <a:pt x="153" y="652"/>
                        </a:lnTo>
                        <a:lnTo>
                          <a:pt x="146" y="648"/>
                        </a:lnTo>
                        <a:lnTo>
                          <a:pt x="139" y="644"/>
                        </a:lnTo>
                        <a:lnTo>
                          <a:pt x="126" y="632"/>
                        </a:lnTo>
                        <a:lnTo>
                          <a:pt x="118" y="617"/>
                        </a:lnTo>
                        <a:lnTo>
                          <a:pt x="113" y="596"/>
                        </a:lnTo>
                        <a:lnTo>
                          <a:pt x="111" y="570"/>
                        </a:lnTo>
                        <a:lnTo>
                          <a:pt x="111" y="566"/>
                        </a:lnTo>
                        <a:lnTo>
                          <a:pt x="111" y="562"/>
                        </a:lnTo>
                        <a:lnTo>
                          <a:pt x="111" y="557"/>
                        </a:lnTo>
                        <a:lnTo>
                          <a:pt x="113" y="554"/>
                        </a:lnTo>
                        <a:lnTo>
                          <a:pt x="113" y="548"/>
                        </a:lnTo>
                        <a:lnTo>
                          <a:pt x="115" y="542"/>
                        </a:lnTo>
                        <a:lnTo>
                          <a:pt x="116" y="538"/>
                        </a:lnTo>
                        <a:lnTo>
                          <a:pt x="117" y="532"/>
                        </a:lnTo>
                        <a:lnTo>
                          <a:pt x="123" y="520"/>
                        </a:lnTo>
                        <a:lnTo>
                          <a:pt x="130" y="509"/>
                        </a:lnTo>
                        <a:lnTo>
                          <a:pt x="138" y="498"/>
                        </a:lnTo>
                        <a:lnTo>
                          <a:pt x="148" y="488"/>
                        </a:lnTo>
                        <a:lnTo>
                          <a:pt x="154" y="483"/>
                        </a:lnTo>
                        <a:lnTo>
                          <a:pt x="161" y="479"/>
                        </a:lnTo>
                        <a:lnTo>
                          <a:pt x="169" y="475"/>
                        </a:lnTo>
                        <a:lnTo>
                          <a:pt x="177" y="472"/>
                        </a:lnTo>
                        <a:lnTo>
                          <a:pt x="187" y="471"/>
                        </a:lnTo>
                        <a:lnTo>
                          <a:pt x="197" y="468"/>
                        </a:lnTo>
                        <a:lnTo>
                          <a:pt x="208" y="467"/>
                        </a:lnTo>
                        <a:lnTo>
                          <a:pt x="220" y="467"/>
                        </a:lnTo>
                        <a:lnTo>
                          <a:pt x="231" y="467"/>
                        </a:lnTo>
                        <a:lnTo>
                          <a:pt x="243" y="468"/>
                        </a:lnTo>
                        <a:lnTo>
                          <a:pt x="253" y="471"/>
                        </a:lnTo>
                        <a:lnTo>
                          <a:pt x="262" y="473"/>
                        </a:lnTo>
                        <a:lnTo>
                          <a:pt x="270" y="477"/>
                        </a:lnTo>
                        <a:lnTo>
                          <a:pt x="278" y="480"/>
                        </a:lnTo>
                        <a:lnTo>
                          <a:pt x="285" y="485"/>
                        </a:lnTo>
                        <a:lnTo>
                          <a:pt x="292" y="490"/>
                        </a:lnTo>
                        <a:lnTo>
                          <a:pt x="304" y="501"/>
                        </a:lnTo>
                        <a:lnTo>
                          <a:pt x="312" y="512"/>
                        </a:lnTo>
                        <a:lnTo>
                          <a:pt x="319" y="525"/>
                        </a:lnTo>
                        <a:lnTo>
                          <a:pt x="324" y="538"/>
                        </a:lnTo>
                        <a:lnTo>
                          <a:pt x="326" y="542"/>
                        </a:lnTo>
                        <a:lnTo>
                          <a:pt x="328" y="547"/>
                        </a:lnTo>
                        <a:lnTo>
                          <a:pt x="329" y="553"/>
                        </a:lnTo>
                        <a:lnTo>
                          <a:pt x="330" y="557"/>
                        </a:lnTo>
                        <a:lnTo>
                          <a:pt x="331" y="562"/>
                        </a:lnTo>
                        <a:lnTo>
                          <a:pt x="331" y="566"/>
                        </a:lnTo>
                        <a:lnTo>
                          <a:pt x="331" y="571"/>
                        </a:lnTo>
                        <a:lnTo>
                          <a:pt x="331" y="576"/>
                        </a:lnTo>
                        <a:lnTo>
                          <a:pt x="275" y="576"/>
                        </a:lnTo>
                        <a:lnTo>
                          <a:pt x="275" y="573"/>
                        </a:lnTo>
                        <a:lnTo>
                          <a:pt x="275" y="571"/>
                        </a:lnTo>
                        <a:lnTo>
                          <a:pt x="274" y="569"/>
                        </a:lnTo>
                        <a:lnTo>
                          <a:pt x="274" y="566"/>
                        </a:lnTo>
                        <a:lnTo>
                          <a:pt x="273" y="563"/>
                        </a:lnTo>
                        <a:lnTo>
                          <a:pt x="271" y="561"/>
                        </a:lnTo>
                        <a:lnTo>
                          <a:pt x="270" y="557"/>
                        </a:lnTo>
                        <a:lnTo>
                          <a:pt x="269" y="555"/>
                        </a:lnTo>
                        <a:lnTo>
                          <a:pt x="266" y="550"/>
                        </a:lnTo>
                        <a:lnTo>
                          <a:pt x="262" y="545"/>
                        </a:lnTo>
                        <a:lnTo>
                          <a:pt x="258" y="540"/>
                        </a:lnTo>
                        <a:lnTo>
                          <a:pt x="253" y="535"/>
                        </a:lnTo>
                        <a:lnTo>
                          <a:pt x="250" y="533"/>
                        </a:lnTo>
                        <a:lnTo>
                          <a:pt x="245" y="532"/>
                        </a:lnTo>
                        <a:lnTo>
                          <a:pt x="242" y="530"/>
                        </a:lnTo>
                        <a:lnTo>
                          <a:pt x="237" y="528"/>
                        </a:lnTo>
                        <a:lnTo>
                          <a:pt x="231" y="527"/>
                        </a:lnTo>
                        <a:lnTo>
                          <a:pt x="227" y="527"/>
                        </a:lnTo>
                        <a:lnTo>
                          <a:pt x="221" y="526"/>
                        </a:lnTo>
                        <a:lnTo>
                          <a:pt x="215" y="526"/>
                        </a:lnTo>
                        <a:lnTo>
                          <a:pt x="214" y="526"/>
                        </a:lnTo>
                        <a:lnTo>
                          <a:pt x="213" y="526"/>
                        </a:lnTo>
                        <a:lnTo>
                          <a:pt x="212" y="526"/>
                        </a:lnTo>
                        <a:lnTo>
                          <a:pt x="210" y="526"/>
                        </a:lnTo>
                        <a:lnTo>
                          <a:pt x="209" y="526"/>
                        </a:lnTo>
                        <a:lnTo>
                          <a:pt x="208" y="526"/>
                        </a:lnTo>
                        <a:lnTo>
                          <a:pt x="206" y="526"/>
                        </a:lnTo>
                        <a:lnTo>
                          <a:pt x="205" y="526"/>
                        </a:lnTo>
                        <a:lnTo>
                          <a:pt x="198" y="528"/>
                        </a:lnTo>
                        <a:lnTo>
                          <a:pt x="191" y="531"/>
                        </a:lnTo>
                        <a:lnTo>
                          <a:pt x="184" y="534"/>
                        </a:lnTo>
                        <a:lnTo>
                          <a:pt x="178" y="538"/>
                        </a:lnTo>
                        <a:lnTo>
                          <a:pt x="172" y="542"/>
                        </a:lnTo>
                        <a:lnTo>
                          <a:pt x="169" y="549"/>
                        </a:lnTo>
                        <a:lnTo>
                          <a:pt x="168" y="557"/>
                        </a:lnTo>
                        <a:lnTo>
                          <a:pt x="167" y="566"/>
                        </a:lnTo>
                        <a:lnTo>
                          <a:pt x="167" y="573"/>
                        </a:lnTo>
                        <a:lnTo>
                          <a:pt x="168" y="578"/>
                        </a:lnTo>
                        <a:lnTo>
                          <a:pt x="170" y="584"/>
                        </a:lnTo>
                        <a:lnTo>
                          <a:pt x="172" y="587"/>
                        </a:lnTo>
                        <a:lnTo>
                          <a:pt x="175" y="591"/>
                        </a:lnTo>
                        <a:lnTo>
                          <a:pt x="178" y="593"/>
                        </a:lnTo>
                        <a:lnTo>
                          <a:pt x="182" y="595"/>
                        </a:lnTo>
                        <a:lnTo>
                          <a:pt x="186" y="596"/>
                        </a:lnTo>
                        <a:lnTo>
                          <a:pt x="187" y="597"/>
                        </a:lnTo>
                        <a:lnTo>
                          <a:pt x="189" y="599"/>
                        </a:lnTo>
                        <a:lnTo>
                          <a:pt x="190" y="600"/>
                        </a:lnTo>
                        <a:lnTo>
                          <a:pt x="191" y="600"/>
                        </a:lnTo>
                        <a:lnTo>
                          <a:pt x="192" y="600"/>
                        </a:lnTo>
                        <a:lnTo>
                          <a:pt x="194" y="600"/>
                        </a:lnTo>
                        <a:lnTo>
                          <a:pt x="196" y="601"/>
                        </a:lnTo>
                        <a:lnTo>
                          <a:pt x="197" y="601"/>
                        </a:lnTo>
                        <a:lnTo>
                          <a:pt x="266" y="621"/>
                        </a:lnTo>
                        <a:lnTo>
                          <a:pt x="273" y="623"/>
                        </a:lnTo>
                        <a:lnTo>
                          <a:pt x="281" y="625"/>
                        </a:lnTo>
                        <a:lnTo>
                          <a:pt x="288" y="629"/>
                        </a:lnTo>
                        <a:lnTo>
                          <a:pt x="295" y="632"/>
                        </a:lnTo>
                        <a:lnTo>
                          <a:pt x="300" y="636"/>
                        </a:lnTo>
                        <a:lnTo>
                          <a:pt x="307" y="639"/>
                        </a:lnTo>
                        <a:lnTo>
                          <a:pt x="313" y="644"/>
                        </a:lnTo>
                        <a:lnTo>
                          <a:pt x="319" y="647"/>
                        </a:lnTo>
                        <a:lnTo>
                          <a:pt x="329" y="659"/>
                        </a:lnTo>
                        <a:lnTo>
                          <a:pt x="336" y="674"/>
                        </a:lnTo>
                        <a:lnTo>
                          <a:pt x="341" y="692"/>
                        </a:lnTo>
                        <a:lnTo>
                          <a:pt x="342" y="713"/>
                        </a:lnTo>
                        <a:lnTo>
                          <a:pt x="341" y="733"/>
                        </a:lnTo>
                        <a:lnTo>
                          <a:pt x="337" y="751"/>
                        </a:lnTo>
                        <a:lnTo>
                          <a:pt x="331" y="767"/>
                        </a:lnTo>
                        <a:lnTo>
                          <a:pt x="322" y="779"/>
                        </a:lnTo>
                        <a:lnTo>
                          <a:pt x="318" y="785"/>
                        </a:lnTo>
                        <a:lnTo>
                          <a:pt x="313" y="791"/>
                        </a:lnTo>
                        <a:lnTo>
                          <a:pt x="308" y="796"/>
                        </a:lnTo>
                        <a:lnTo>
                          <a:pt x="304" y="800"/>
                        </a:lnTo>
                        <a:lnTo>
                          <a:pt x="298" y="804"/>
                        </a:lnTo>
                        <a:lnTo>
                          <a:pt x="293" y="807"/>
                        </a:lnTo>
                        <a:lnTo>
                          <a:pt x="288" y="809"/>
                        </a:lnTo>
                        <a:lnTo>
                          <a:pt x="282" y="812"/>
                        </a:lnTo>
                        <a:lnTo>
                          <a:pt x="274" y="814"/>
                        </a:lnTo>
                        <a:lnTo>
                          <a:pt x="267" y="816"/>
                        </a:lnTo>
                        <a:lnTo>
                          <a:pt x="259" y="817"/>
                        </a:lnTo>
                        <a:lnTo>
                          <a:pt x="252" y="820"/>
                        </a:lnTo>
                        <a:lnTo>
                          <a:pt x="245" y="820"/>
                        </a:lnTo>
                        <a:lnTo>
                          <a:pt x="239" y="820"/>
                        </a:lnTo>
                        <a:lnTo>
                          <a:pt x="234" y="821"/>
                        </a:lnTo>
                        <a:lnTo>
                          <a:pt x="230" y="821"/>
                        </a:lnTo>
                        <a:lnTo>
                          <a:pt x="216" y="821"/>
                        </a:lnTo>
                        <a:lnTo>
                          <a:pt x="204" y="820"/>
                        </a:lnTo>
                        <a:lnTo>
                          <a:pt x="192" y="819"/>
                        </a:lnTo>
                        <a:lnTo>
                          <a:pt x="182" y="816"/>
                        </a:lnTo>
                        <a:lnTo>
                          <a:pt x="172" y="813"/>
                        </a:lnTo>
                        <a:lnTo>
                          <a:pt x="163" y="809"/>
                        </a:lnTo>
                        <a:lnTo>
                          <a:pt x="155" y="806"/>
                        </a:lnTo>
                        <a:lnTo>
                          <a:pt x="148" y="801"/>
                        </a:lnTo>
                        <a:lnTo>
                          <a:pt x="143" y="796"/>
                        </a:lnTo>
                        <a:lnTo>
                          <a:pt x="137" y="790"/>
                        </a:lnTo>
                        <a:lnTo>
                          <a:pt x="131" y="783"/>
                        </a:lnTo>
                        <a:lnTo>
                          <a:pt x="126" y="777"/>
                        </a:lnTo>
                        <a:lnTo>
                          <a:pt x="123" y="771"/>
                        </a:lnTo>
                        <a:lnTo>
                          <a:pt x="120" y="765"/>
                        </a:lnTo>
                        <a:lnTo>
                          <a:pt x="116" y="759"/>
                        </a:lnTo>
                        <a:lnTo>
                          <a:pt x="114" y="752"/>
                        </a:lnTo>
                        <a:lnTo>
                          <a:pt x="113" y="746"/>
                        </a:lnTo>
                        <a:lnTo>
                          <a:pt x="111" y="741"/>
                        </a:lnTo>
                        <a:lnTo>
                          <a:pt x="110" y="736"/>
                        </a:lnTo>
                        <a:lnTo>
                          <a:pt x="110" y="731"/>
                        </a:lnTo>
                        <a:lnTo>
                          <a:pt x="109" y="725"/>
                        </a:lnTo>
                        <a:lnTo>
                          <a:pt x="108" y="720"/>
                        </a:lnTo>
                        <a:lnTo>
                          <a:pt x="108" y="715"/>
                        </a:lnTo>
                        <a:lnTo>
                          <a:pt x="108" y="710"/>
                        </a:lnTo>
                        <a:lnTo>
                          <a:pt x="108" y="7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3" name="Freeform 1042">
                    <a:extLst>
                      <a:ext uri="{FF2B5EF4-FFF2-40B4-BE49-F238E27FC236}">
                        <a16:creationId xmlns:a16="http://schemas.microsoft.com/office/drawing/2014/main" id="{37E67044-88F5-4883-9806-AADBAE596B66}"/>
                      </a:ext>
                    </a:extLst>
                  </p:cNvPr>
                  <p:cNvSpPr>
                    <a:spLocks/>
                  </p:cNvSpPr>
                  <p:nvPr/>
                </p:nvSpPr>
                <p:spPr bwMode="auto">
                  <a:xfrm>
                    <a:off x="3579" y="3954"/>
                    <a:ext cx="115" cy="168"/>
                  </a:xfrm>
                  <a:custGeom>
                    <a:avLst/>
                    <a:gdLst>
                      <a:gd name="T0" fmla="*/ 3 w 230"/>
                      <a:gd name="T1" fmla="*/ 0 h 337"/>
                      <a:gd name="T2" fmla="*/ 3 w 230"/>
                      <a:gd name="T3" fmla="*/ 5 h 337"/>
                      <a:gd name="T4" fmla="*/ 2 w 230"/>
                      <a:gd name="T5" fmla="*/ 5 h 337"/>
                      <a:gd name="T6" fmla="*/ 2 w 230"/>
                      <a:gd name="T7" fmla="*/ 0 h 337"/>
                      <a:gd name="T8" fmla="*/ 0 w 230"/>
                      <a:gd name="T9" fmla="*/ 0 h 337"/>
                      <a:gd name="T10" fmla="*/ 0 w 230"/>
                      <a:gd name="T11" fmla="*/ 0 h 337"/>
                      <a:gd name="T12" fmla="*/ 4 w 230"/>
                      <a:gd name="T13" fmla="*/ 0 h 337"/>
                      <a:gd name="T14" fmla="*/ 4 w 230"/>
                      <a:gd name="T15" fmla="*/ 0 h 337"/>
                      <a:gd name="T16" fmla="*/ 3 w 230"/>
                      <a:gd name="T17" fmla="*/ 0 h 3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0" h="337">
                        <a:moveTo>
                          <a:pt x="145" y="60"/>
                        </a:moveTo>
                        <a:lnTo>
                          <a:pt x="145" y="337"/>
                        </a:lnTo>
                        <a:lnTo>
                          <a:pt x="85" y="337"/>
                        </a:lnTo>
                        <a:lnTo>
                          <a:pt x="85" y="60"/>
                        </a:lnTo>
                        <a:lnTo>
                          <a:pt x="0" y="60"/>
                        </a:lnTo>
                        <a:lnTo>
                          <a:pt x="0" y="0"/>
                        </a:lnTo>
                        <a:lnTo>
                          <a:pt x="230" y="0"/>
                        </a:lnTo>
                        <a:lnTo>
                          <a:pt x="230" y="60"/>
                        </a:lnTo>
                        <a:lnTo>
                          <a:pt x="145"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4" name="Freeform 1043">
                    <a:extLst>
                      <a:ext uri="{FF2B5EF4-FFF2-40B4-BE49-F238E27FC236}">
                        <a16:creationId xmlns:a16="http://schemas.microsoft.com/office/drawing/2014/main" id="{1B3ED6BB-13E7-4291-B237-15CC36A6841C}"/>
                      </a:ext>
                    </a:extLst>
                  </p:cNvPr>
                  <p:cNvSpPr>
                    <a:spLocks noEditPoints="1"/>
                  </p:cNvSpPr>
                  <p:nvPr/>
                </p:nvSpPr>
                <p:spPr bwMode="auto">
                  <a:xfrm>
                    <a:off x="3684" y="3954"/>
                    <a:ext cx="395" cy="168"/>
                  </a:xfrm>
                  <a:custGeom>
                    <a:avLst/>
                    <a:gdLst>
                      <a:gd name="T0" fmla="*/ 0 w 789"/>
                      <a:gd name="T1" fmla="*/ 5 h 337"/>
                      <a:gd name="T2" fmla="*/ 5 w 789"/>
                      <a:gd name="T3" fmla="*/ 5 h 337"/>
                      <a:gd name="T4" fmla="*/ 2 w 789"/>
                      <a:gd name="T5" fmla="*/ 4 h 337"/>
                      <a:gd name="T6" fmla="*/ 3 w 789"/>
                      <a:gd name="T7" fmla="*/ 3 h 337"/>
                      <a:gd name="T8" fmla="*/ 5 w 789"/>
                      <a:gd name="T9" fmla="*/ 5 h 337"/>
                      <a:gd name="T10" fmla="*/ 8 w 789"/>
                      <a:gd name="T11" fmla="*/ 0 h 337"/>
                      <a:gd name="T12" fmla="*/ 8 w 789"/>
                      <a:gd name="T13" fmla="*/ 0 h 337"/>
                      <a:gd name="T14" fmla="*/ 8 w 789"/>
                      <a:gd name="T15" fmla="*/ 0 h 337"/>
                      <a:gd name="T16" fmla="*/ 9 w 789"/>
                      <a:gd name="T17" fmla="*/ 0 h 337"/>
                      <a:gd name="T18" fmla="*/ 9 w 789"/>
                      <a:gd name="T19" fmla="*/ 0 h 337"/>
                      <a:gd name="T20" fmla="*/ 9 w 789"/>
                      <a:gd name="T21" fmla="*/ 1 h 337"/>
                      <a:gd name="T22" fmla="*/ 9 w 789"/>
                      <a:gd name="T23" fmla="*/ 1 h 337"/>
                      <a:gd name="T24" fmla="*/ 9 w 789"/>
                      <a:gd name="T25" fmla="*/ 1 h 337"/>
                      <a:gd name="T26" fmla="*/ 9 w 789"/>
                      <a:gd name="T27" fmla="*/ 2 h 337"/>
                      <a:gd name="T28" fmla="*/ 8 w 789"/>
                      <a:gd name="T29" fmla="*/ 2 h 337"/>
                      <a:gd name="T30" fmla="*/ 8 w 789"/>
                      <a:gd name="T31" fmla="*/ 2 h 337"/>
                      <a:gd name="T32" fmla="*/ 8 w 789"/>
                      <a:gd name="T33" fmla="*/ 2 h 337"/>
                      <a:gd name="T34" fmla="*/ 8 w 789"/>
                      <a:gd name="T35" fmla="*/ 2 h 337"/>
                      <a:gd name="T36" fmla="*/ 9 w 789"/>
                      <a:gd name="T37" fmla="*/ 3 h 337"/>
                      <a:gd name="T38" fmla="*/ 9 w 789"/>
                      <a:gd name="T39" fmla="*/ 3 h 337"/>
                      <a:gd name="T40" fmla="*/ 9 w 789"/>
                      <a:gd name="T41" fmla="*/ 4 h 337"/>
                      <a:gd name="T42" fmla="*/ 9 w 789"/>
                      <a:gd name="T43" fmla="*/ 4 h 337"/>
                      <a:gd name="T44" fmla="*/ 9 w 789"/>
                      <a:gd name="T45" fmla="*/ 5 h 337"/>
                      <a:gd name="T46" fmla="*/ 8 w 789"/>
                      <a:gd name="T47" fmla="*/ 5 h 337"/>
                      <a:gd name="T48" fmla="*/ 8 w 789"/>
                      <a:gd name="T49" fmla="*/ 4 h 337"/>
                      <a:gd name="T50" fmla="*/ 8 w 789"/>
                      <a:gd name="T51" fmla="*/ 4 h 337"/>
                      <a:gd name="T52" fmla="*/ 8 w 789"/>
                      <a:gd name="T53" fmla="*/ 3 h 337"/>
                      <a:gd name="T54" fmla="*/ 8 w 789"/>
                      <a:gd name="T55" fmla="*/ 3 h 337"/>
                      <a:gd name="T56" fmla="*/ 8 w 789"/>
                      <a:gd name="T57" fmla="*/ 3 h 337"/>
                      <a:gd name="T58" fmla="*/ 7 w 789"/>
                      <a:gd name="T59" fmla="*/ 3 h 337"/>
                      <a:gd name="T60" fmla="*/ 6 w 789"/>
                      <a:gd name="T61" fmla="*/ 5 h 337"/>
                      <a:gd name="T62" fmla="*/ 7 w 789"/>
                      <a:gd name="T63" fmla="*/ 2 h 337"/>
                      <a:gd name="T64" fmla="*/ 8 w 789"/>
                      <a:gd name="T65" fmla="*/ 2 h 337"/>
                      <a:gd name="T66" fmla="*/ 8 w 789"/>
                      <a:gd name="T67" fmla="*/ 2 h 337"/>
                      <a:gd name="T68" fmla="*/ 8 w 789"/>
                      <a:gd name="T69" fmla="*/ 2 h 337"/>
                      <a:gd name="T70" fmla="*/ 8 w 789"/>
                      <a:gd name="T71" fmla="*/ 1 h 337"/>
                      <a:gd name="T72" fmla="*/ 8 w 789"/>
                      <a:gd name="T73" fmla="*/ 1 h 337"/>
                      <a:gd name="T74" fmla="*/ 8 w 789"/>
                      <a:gd name="T75" fmla="*/ 1 h 337"/>
                      <a:gd name="T76" fmla="*/ 8 w 789"/>
                      <a:gd name="T77" fmla="*/ 1 h 337"/>
                      <a:gd name="T78" fmla="*/ 8 w 789"/>
                      <a:gd name="T79" fmla="*/ 1 h 337"/>
                      <a:gd name="T80" fmla="*/ 7 w 789"/>
                      <a:gd name="T81" fmla="*/ 0 h 337"/>
                      <a:gd name="T82" fmla="*/ 6 w 789"/>
                      <a:gd name="T83" fmla="*/ 2 h 337"/>
                      <a:gd name="T84" fmla="*/ 11 w 789"/>
                      <a:gd name="T85" fmla="*/ 5 h 337"/>
                      <a:gd name="T86" fmla="*/ 9 w 789"/>
                      <a:gd name="T87" fmla="*/ 0 h 337"/>
                      <a:gd name="T88" fmla="*/ 11 w 789"/>
                      <a:gd name="T89" fmla="*/ 0 h 33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89" h="337">
                        <a:moveTo>
                          <a:pt x="83" y="269"/>
                        </a:moveTo>
                        <a:lnTo>
                          <a:pt x="62" y="337"/>
                        </a:lnTo>
                        <a:lnTo>
                          <a:pt x="0" y="337"/>
                        </a:lnTo>
                        <a:lnTo>
                          <a:pt x="101" y="0"/>
                        </a:lnTo>
                        <a:lnTo>
                          <a:pt x="168" y="0"/>
                        </a:lnTo>
                        <a:lnTo>
                          <a:pt x="268" y="337"/>
                        </a:lnTo>
                        <a:lnTo>
                          <a:pt x="205" y="337"/>
                        </a:lnTo>
                        <a:lnTo>
                          <a:pt x="185" y="269"/>
                        </a:lnTo>
                        <a:lnTo>
                          <a:pt x="83" y="269"/>
                        </a:lnTo>
                        <a:close/>
                        <a:moveTo>
                          <a:pt x="134" y="76"/>
                        </a:moveTo>
                        <a:lnTo>
                          <a:pt x="99" y="210"/>
                        </a:lnTo>
                        <a:lnTo>
                          <a:pt x="170" y="210"/>
                        </a:lnTo>
                        <a:lnTo>
                          <a:pt x="134" y="76"/>
                        </a:lnTo>
                        <a:close/>
                        <a:moveTo>
                          <a:pt x="307" y="337"/>
                        </a:moveTo>
                        <a:lnTo>
                          <a:pt x="307" y="0"/>
                        </a:lnTo>
                        <a:lnTo>
                          <a:pt x="450" y="0"/>
                        </a:lnTo>
                        <a:lnTo>
                          <a:pt x="459" y="0"/>
                        </a:lnTo>
                        <a:lnTo>
                          <a:pt x="467" y="2"/>
                        </a:lnTo>
                        <a:lnTo>
                          <a:pt x="475" y="3"/>
                        </a:lnTo>
                        <a:lnTo>
                          <a:pt x="482" y="5"/>
                        </a:lnTo>
                        <a:lnTo>
                          <a:pt x="489" y="7"/>
                        </a:lnTo>
                        <a:lnTo>
                          <a:pt x="495" y="10"/>
                        </a:lnTo>
                        <a:lnTo>
                          <a:pt x="500" y="13"/>
                        </a:lnTo>
                        <a:lnTo>
                          <a:pt x="505" y="18"/>
                        </a:lnTo>
                        <a:lnTo>
                          <a:pt x="514" y="27"/>
                        </a:lnTo>
                        <a:lnTo>
                          <a:pt x="521" y="36"/>
                        </a:lnTo>
                        <a:lnTo>
                          <a:pt x="527" y="45"/>
                        </a:lnTo>
                        <a:lnTo>
                          <a:pt x="531" y="56"/>
                        </a:lnTo>
                        <a:lnTo>
                          <a:pt x="534" y="60"/>
                        </a:lnTo>
                        <a:lnTo>
                          <a:pt x="535" y="66"/>
                        </a:lnTo>
                        <a:lnTo>
                          <a:pt x="537" y="71"/>
                        </a:lnTo>
                        <a:lnTo>
                          <a:pt x="537" y="76"/>
                        </a:lnTo>
                        <a:lnTo>
                          <a:pt x="538" y="82"/>
                        </a:lnTo>
                        <a:lnTo>
                          <a:pt x="538" y="87"/>
                        </a:lnTo>
                        <a:lnTo>
                          <a:pt x="540" y="91"/>
                        </a:lnTo>
                        <a:lnTo>
                          <a:pt x="540" y="96"/>
                        </a:lnTo>
                        <a:lnTo>
                          <a:pt x="538" y="110"/>
                        </a:lnTo>
                        <a:lnTo>
                          <a:pt x="537" y="122"/>
                        </a:lnTo>
                        <a:lnTo>
                          <a:pt x="534" y="134"/>
                        </a:lnTo>
                        <a:lnTo>
                          <a:pt x="528" y="146"/>
                        </a:lnTo>
                        <a:lnTo>
                          <a:pt x="522" y="156"/>
                        </a:lnTo>
                        <a:lnTo>
                          <a:pt x="514" y="165"/>
                        </a:lnTo>
                        <a:lnTo>
                          <a:pt x="505" y="172"/>
                        </a:lnTo>
                        <a:lnTo>
                          <a:pt x="495" y="177"/>
                        </a:lnTo>
                        <a:lnTo>
                          <a:pt x="496" y="177"/>
                        </a:lnTo>
                        <a:lnTo>
                          <a:pt x="497" y="177"/>
                        </a:lnTo>
                        <a:lnTo>
                          <a:pt x="498" y="177"/>
                        </a:lnTo>
                        <a:lnTo>
                          <a:pt x="498" y="178"/>
                        </a:lnTo>
                        <a:lnTo>
                          <a:pt x="505" y="182"/>
                        </a:lnTo>
                        <a:lnTo>
                          <a:pt x="512" y="188"/>
                        </a:lnTo>
                        <a:lnTo>
                          <a:pt x="518" y="195"/>
                        </a:lnTo>
                        <a:lnTo>
                          <a:pt x="522" y="202"/>
                        </a:lnTo>
                        <a:lnTo>
                          <a:pt x="526" y="211"/>
                        </a:lnTo>
                        <a:lnTo>
                          <a:pt x="529" y="225"/>
                        </a:lnTo>
                        <a:lnTo>
                          <a:pt x="530" y="242"/>
                        </a:lnTo>
                        <a:lnTo>
                          <a:pt x="531" y="263"/>
                        </a:lnTo>
                        <a:lnTo>
                          <a:pt x="531" y="279"/>
                        </a:lnTo>
                        <a:lnTo>
                          <a:pt x="533" y="293"/>
                        </a:lnTo>
                        <a:lnTo>
                          <a:pt x="533" y="303"/>
                        </a:lnTo>
                        <a:lnTo>
                          <a:pt x="533" y="311"/>
                        </a:lnTo>
                        <a:lnTo>
                          <a:pt x="534" y="318"/>
                        </a:lnTo>
                        <a:lnTo>
                          <a:pt x="537" y="323"/>
                        </a:lnTo>
                        <a:lnTo>
                          <a:pt x="540" y="328"/>
                        </a:lnTo>
                        <a:lnTo>
                          <a:pt x="544" y="330"/>
                        </a:lnTo>
                        <a:lnTo>
                          <a:pt x="544" y="337"/>
                        </a:lnTo>
                        <a:lnTo>
                          <a:pt x="480" y="337"/>
                        </a:lnTo>
                        <a:lnTo>
                          <a:pt x="477" y="331"/>
                        </a:lnTo>
                        <a:lnTo>
                          <a:pt x="476" y="325"/>
                        </a:lnTo>
                        <a:lnTo>
                          <a:pt x="475" y="318"/>
                        </a:lnTo>
                        <a:lnTo>
                          <a:pt x="475" y="311"/>
                        </a:lnTo>
                        <a:lnTo>
                          <a:pt x="474" y="303"/>
                        </a:lnTo>
                        <a:lnTo>
                          <a:pt x="473" y="294"/>
                        </a:lnTo>
                        <a:lnTo>
                          <a:pt x="472" y="284"/>
                        </a:lnTo>
                        <a:lnTo>
                          <a:pt x="472" y="271"/>
                        </a:lnTo>
                        <a:lnTo>
                          <a:pt x="472" y="255"/>
                        </a:lnTo>
                        <a:lnTo>
                          <a:pt x="470" y="241"/>
                        </a:lnTo>
                        <a:lnTo>
                          <a:pt x="468" y="230"/>
                        </a:lnTo>
                        <a:lnTo>
                          <a:pt x="466" y="222"/>
                        </a:lnTo>
                        <a:lnTo>
                          <a:pt x="464" y="218"/>
                        </a:lnTo>
                        <a:lnTo>
                          <a:pt x="461" y="216"/>
                        </a:lnTo>
                        <a:lnTo>
                          <a:pt x="457" y="212"/>
                        </a:lnTo>
                        <a:lnTo>
                          <a:pt x="452" y="210"/>
                        </a:lnTo>
                        <a:lnTo>
                          <a:pt x="446" y="209"/>
                        </a:lnTo>
                        <a:lnTo>
                          <a:pt x="441" y="208"/>
                        </a:lnTo>
                        <a:lnTo>
                          <a:pt x="434" y="207"/>
                        </a:lnTo>
                        <a:lnTo>
                          <a:pt x="426" y="207"/>
                        </a:lnTo>
                        <a:lnTo>
                          <a:pt x="365" y="207"/>
                        </a:lnTo>
                        <a:lnTo>
                          <a:pt x="365" y="337"/>
                        </a:lnTo>
                        <a:lnTo>
                          <a:pt x="307" y="337"/>
                        </a:lnTo>
                        <a:close/>
                        <a:moveTo>
                          <a:pt x="365" y="150"/>
                        </a:moveTo>
                        <a:lnTo>
                          <a:pt x="435" y="150"/>
                        </a:lnTo>
                        <a:lnTo>
                          <a:pt x="441" y="150"/>
                        </a:lnTo>
                        <a:lnTo>
                          <a:pt x="445" y="149"/>
                        </a:lnTo>
                        <a:lnTo>
                          <a:pt x="450" y="148"/>
                        </a:lnTo>
                        <a:lnTo>
                          <a:pt x="454" y="147"/>
                        </a:lnTo>
                        <a:lnTo>
                          <a:pt x="459" y="146"/>
                        </a:lnTo>
                        <a:lnTo>
                          <a:pt x="462" y="144"/>
                        </a:lnTo>
                        <a:lnTo>
                          <a:pt x="466" y="142"/>
                        </a:lnTo>
                        <a:lnTo>
                          <a:pt x="469" y="140"/>
                        </a:lnTo>
                        <a:lnTo>
                          <a:pt x="474" y="134"/>
                        </a:lnTo>
                        <a:lnTo>
                          <a:pt x="477" y="125"/>
                        </a:lnTo>
                        <a:lnTo>
                          <a:pt x="480" y="116"/>
                        </a:lnTo>
                        <a:lnTo>
                          <a:pt x="481" y="104"/>
                        </a:lnTo>
                        <a:lnTo>
                          <a:pt x="481" y="102"/>
                        </a:lnTo>
                        <a:lnTo>
                          <a:pt x="481" y="99"/>
                        </a:lnTo>
                        <a:lnTo>
                          <a:pt x="481" y="98"/>
                        </a:lnTo>
                        <a:lnTo>
                          <a:pt x="481" y="96"/>
                        </a:lnTo>
                        <a:lnTo>
                          <a:pt x="481" y="95"/>
                        </a:lnTo>
                        <a:lnTo>
                          <a:pt x="481" y="94"/>
                        </a:lnTo>
                        <a:lnTo>
                          <a:pt x="480" y="91"/>
                        </a:lnTo>
                        <a:lnTo>
                          <a:pt x="480" y="89"/>
                        </a:lnTo>
                        <a:lnTo>
                          <a:pt x="477" y="84"/>
                        </a:lnTo>
                        <a:lnTo>
                          <a:pt x="475" y="79"/>
                        </a:lnTo>
                        <a:lnTo>
                          <a:pt x="472" y="74"/>
                        </a:lnTo>
                        <a:lnTo>
                          <a:pt x="467" y="70"/>
                        </a:lnTo>
                        <a:lnTo>
                          <a:pt x="462" y="66"/>
                        </a:lnTo>
                        <a:lnTo>
                          <a:pt x="455" y="63"/>
                        </a:lnTo>
                        <a:lnTo>
                          <a:pt x="447" y="61"/>
                        </a:lnTo>
                        <a:lnTo>
                          <a:pt x="438" y="60"/>
                        </a:lnTo>
                        <a:lnTo>
                          <a:pt x="365" y="60"/>
                        </a:lnTo>
                        <a:lnTo>
                          <a:pt x="365" y="150"/>
                        </a:lnTo>
                        <a:close/>
                        <a:moveTo>
                          <a:pt x="703" y="60"/>
                        </a:moveTo>
                        <a:lnTo>
                          <a:pt x="703" y="337"/>
                        </a:lnTo>
                        <a:lnTo>
                          <a:pt x="644" y="337"/>
                        </a:lnTo>
                        <a:lnTo>
                          <a:pt x="644" y="60"/>
                        </a:lnTo>
                        <a:lnTo>
                          <a:pt x="559" y="60"/>
                        </a:lnTo>
                        <a:lnTo>
                          <a:pt x="559" y="0"/>
                        </a:lnTo>
                        <a:lnTo>
                          <a:pt x="789" y="0"/>
                        </a:lnTo>
                        <a:lnTo>
                          <a:pt x="789" y="60"/>
                        </a:lnTo>
                        <a:lnTo>
                          <a:pt x="703"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5" name="Freeform 1044">
                    <a:extLst>
                      <a:ext uri="{FF2B5EF4-FFF2-40B4-BE49-F238E27FC236}">
                        <a16:creationId xmlns:a16="http://schemas.microsoft.com/office/drawing/2014/main" id="{CC760E58-B9E0-4E34-93D0-87D5FA923994}"/>
                      </a:ext>
                    </a:extLst>
                  </p:cNvPr>
                  <p:cNvSpPr>
                    <a:spLocks noEditPoints="1"/>
                  </p:cNvSpPr>
                  <p:nvPr/>
                </p:nvSpPr>
                <p:spPr bwMode="auto">
                  <a:xfrm>
                    <a:off x="3431" y="4212"/>
                    <a:ext cx="647" cy="171"/>
                  </a:xfrm>
                  <a:custGeom>
                    <a:avLst/>
                    <a:gdLst>
                      <a:gd name="T0" fmla="*/ 3 w 1294"/>
                      <a:gd name="T1" fmla="*/ 2 h 341"/>
                      <a:gd name="T2" fmla="*/ 2 w 1294"/>
                      <a:gd name="T3" fmla="*/ 1 h 341"/>
                      <a:gd name="T4" fmla="*/ 5 w 1294"/>
                      <a:gd name="T5" fmla="*/ 3 h 341"/>
                      <a:gd name="T6" fmla="*/ 5 w 1294"/>
                      <a:gd name="T7" fmla="*/ 3 h 341"/>
                      <a:gd name="T8" fmla="*/ 5 w 1294"/>
                      <a:gd name="T9" fmla="*/ 3 h 341"/>
                      <a:gd name="T10" fmla="*/ 5 w 1294"/>
                      <a:gd name="T11" fmla="*/ 3 h 341"/>
                      <a:gd name="T12" fmla="*/ 4 w 1294"/>
                      <a:gd name="T13" fmla="*/ 3 h 341"/>
                      <a:gd name="T14" fmla="*/ 4 w 1294"/>
                      <a:gd name="T15" fmla="*/ 2 h 341"/>
                      <a:gd name="T16" fmla="*/ 4 w 1294"/>
                      <a:gd name="T17" fmla="*/ 1 h 341"/>
                      <a:gd name="T18" fmla="*/ 5 w 1294"/>
                      <a:gd name="T19" fmla="*/ 1 h 341"/>
                      <a:gd name="T20" fmla="*/ 5 w 1294"/>
                      <a:gd name="T21" fmla="*/ 0 h 341"/>
                      <a:gd name="T22" fmla="*/ 5 w 1294"/>
                      <a:gd name="T23" fmla="*/ 1 h 341"/>
                      <a:gd name="T24" fmla="*/ 6 w 1294"/>
                      <a:gd name="T25" fmla="*/ 1 h 341"/>
                      <a:gd name="T26" fmla="*/ 6 w 1294"/>
                      <a:gd name="T27" fmla="*/ 2 h 341"/>
                      <a:gd name="T28" fmla="*/ 5 w 1294"/>
                      <a:gd name="T29" fmla="*/ 2 h 341"/>
                      <a:gd name="T30" fmla="*/ 5 w 1294"/>
                      <a:gd name="T31" fmla="*/ 2 h 341"/>
                      <a:gd name="T32" fmla="*/ 5 w 1294"/>
                      <a:gd name="T33" fmla="*/ 1 h 341"/>
                      <a:gd name="T34" fmla="*/ 5 w 1294"/>
                      <a:gd name="T35" fmla="*/ 1 h 341"/>
                      <a:gd name="T36" fmla="*/ 5 w 1294"/>
                      <a:gd name="T37" fmla="*/ 1 h 341"/>
                      <a:gd name="T38" fmla="*/ 5 w 1294"/>
                      <a:gd name="T39" fmla="*/ 1 h 341"/>
                      <a:gd name="T40" fmla="*/ 4 w 1294"/>
                      <a:gd name="T41" fmla="*/ 1 h 341"/>
                      <a:gd name="T42" fmla="*/ 4 w 1294"/>
                      <a:gd name="T43" fmla="*/ 2 h 341"/>
                      <a:gd name="T44" fmla="*/ 4 w 1294"/>
                      <a:gd name="T45" fmla="*/ 2 h 341"/>
                      <a:gd name="T46" fmla="*/ 5 w 1294"/>
                      <a:gd name="T47" fmla="*/ 2 h 341"/>
                      <a:gd name="T48" fmla="*/ 5 w 1294"/>
                      <a:gd name="T49" fmla="*/ 2 h 341"/>
                      <a:gd name="T50" fmla="*/ 5 w 1294"/>
                      <a:gd name="T51" fmla="*/ 2 h 341"/>
                      <a:gd name="T52" fmla="*/ 5 w 1294"/>
                      <a:gd name="T53" fmla="*/ 2 h 341"/>
                      <a:gd name="T54" fmla="*/ 8 w 1294"/>
                      <a:gd name="T55" fmla="*/ 2 h 341"/>
                      <a:gd name="T56" fmla="*/ 8 w 1294"/>
                      <a:gd name="T57" fmla="*/ 3 h 341"/>
                      <a:gd name="T58" fmla="*/ 7 w 1294"/>
                      <a:gd name="T59" fmla="*/ 3 h 341"/>
                      <a:gd name="T60" fmla="*/ 7 w 1294"/>
                      <a:gd name="T61" fmla="*/ 3 h 341"/>
                      <a:gd name="T62" fmla="*/ 7 w 1294"/>
                      <a:gd name="T63" fmla="*/ 3 h 341"/>
                      <a:gd name="T64" fmla="*/ 6 w 1294"/>
                      <a:gd name="T65" fmla="*/ 2 h 341"/>
                      <a:gd name="T66" fmla="*/ 6 w 1294"/>
                      <a:gd name="T67" fmla="*/ 1 h 341"/>
                      <a:gd name="T68" fmla="*/ 7 w 1294"/>
                      <a:gd name="T69" fmla="*/ 2 h 341"/>
                      <a:gd name="T70" fmla="*/ 7 w 1294"/>
                      <a:gd name="T71" fmla="*/ 2 h 341"/>
                      <a:gd name="T72" fmla="*/ 8 w 1294"/>
                      <a:gd name="T73" fmla="*/ 2 h 341"/>
                      <a:gd name="T74" fmla="*/ 9 w 1294"/>
                      <a:gd name="T75" fmla="*/ 1 h 341"/>
                      <a:gd name="T76" fmla="*/ 11 w 1294"/>
                      <a:gd name="T77" fmla="*/ 1 h 341"/>
                      <a:gd name="T78" fmla="*/ 11 w 1294"/>
                      <a:gd name="T79" fmla="*/ 1 h 341"/>
                      <a:gd name="T80" fmla="*/ 11 w 1294"/>
                      <a:gd name="T81" fmla="*/ 1 h 341"/>
                      <a:gd name="T82" fmla="*/ 11 w 1294"/>
                      <a:gd name="T83" fmla="*/ 1 h 341"/>
                      <a:gd name="T84" fmla="*/ 11 w 1294"/>
                      <a:gd name="T85" fmla="*/ 2 h 341"/>
                      <a:gd name="T86" fmla="*/ 10 w 1294"/>
                      <a:gd name="T87" fmla="*/ 2 h 341"/>
                      <a:gd name="T88" fmla="*/ 11 w 1294"/>
                      <a:gd name="T89" fmla="*/ 1 h 341"/>
                      <a:gd name="T90" fmla="*/ 11 w 1294"/>
                      <a:gd name="T91" fmla="*/ 1 h 341"/>
                      <a:gd name="T92" fmla="*/ 11 w 1294"/>
                      <a:gd name="T93" fmla="*/ 1 h 341"/>
                      <a:gd name="T94" fmla="*/ 11 w 1294"/>
                      <a:gd name="T95" fmla="*/ 1 h 341"/>
                      <a:gd name="T96" fmla="*/ 14 w 1294"/>
                      <a:gd name="T97" fmla="*/ 3 h 341"/>
                      <a:gd name="T98" fmla="*/ 12 w 1294"/>
                      <a:gd name="T99" fmla="*/ 1 h 341"/>
                      <a:gd name="T100" fmla="*/ 13 w 1294"/>
                      <a:gd name="T101" fmla="*/ 2 h 341"/>
                      <a:gd name="T102" fmla="*/ 15 w 1294"/>
                      <a:gd name="T103" fmla="*/ 1 h 341"/>
                      <a:gd name="T104" fmla="*/ 16 w 1294"/>
                      <a:gd name="T105" fmla="*/ 3 h 341"/>
                      <a:gd name="T106" fmla="*/ 19 w 1294"/>
                      <a:gd name="T107" fmla="*/ 1 h 341"/>
                      <a:gd name="T108" fmla="*/ 17 w 1294"/>
                      <a:gd name="T109" fmla="*/ 3 h 341"/>
                      <a:gd name="T110" fmla="*/ 20 w 1294"/>
                      <a:gd name="T111" fmla="*/ 3 h 341"/>
                      <a:gd name="T112" fmla="*/ 21 w 1294"/>
                      <a:gd name="T113" fmla="*/ 1 h 341"/>
                      <a:gd name="T114" fmla="*/ 0 w 1294"/>
                      <a:gd name="T115" fmla="*/ 6 h 34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94" h="341">
                        <a:moveTo>
                          <a:pt x="182" y="3"/>
                        </a:moveTo>
                        <a:lnTo>
                          <a:pt x="182" y="27"/>
                        </a:lnTo>
                        <a:lnTo>
                          <a:pt x="103" y="27"/>
                        </a:lnTo>
                        <a:lnTo>
                          <a:pt x="103" y="58"/>
                        </a:lnTo>
                        <a:lnTo>
                          <a:pt x="175" y="58"/>
                        </a:lnTo>
                        <a:lnTo>
                          <a:pt x="175" y="82"/>
                        </a:lnTo>
                        <a:lnTo>
                          <a:pt x="103" y="82"/>
                        </a:lnTo>
                        <a:lnTo>
                          <a:pt x="103" y="119"/>
                        </a:lnTo>
                        <a:lnTo>
                          <a:pt x="185" y="119"/>
                        </a:lnTo>
                        <a:lnTo>
                          <a:pt x="185" y="144"/>
                        </a:lnTo>
                        <a:lnTo>
                          <a:pt x="72" y="144"/>
                        </a:lnTo>
                        <a:lnTo>
                          <a:pt x="72" y="3"/>
                        </a:lnTo>
                        <a:lnTo>
                          <a:pt x="182" y="3"/>
                        </a:lnTo>
                        <a:close/>
                        <a:moveTo>
                          <a:pt x="349" y="139"/>
                        </a:moveTo>
                        <a:lnTo>
                          <a:pt x="332" y="153"/>
                        </a:lnTo>
                        <a:lnTo>
                          <a:pt x="314" y="139"/>
                        </a:lnTo>
                        <a:lnTo>
                          <a:pt x="313" y="140"/>
                        </a:lnTo>
                        <a:lnTo>
                          <a:pt x="312" y="140"/>
                        </a:lnTo>
                        <a:lnTo>
                          <a:pt x="311" y="141"/>
                        </a:lnTo>
                        <a:lnTo>
                          <a:pt x="310" y="141"/>
                        </a:lnTo>
                        <a:lnTo>
                          <a:pt x="309" y="142"/>
                        </a:lnTo>
                        <a:lnTo>
                          <a:pt x="307" y="142"/>
                        </a:lnTo>
                        <a:lnTo>
                          <a:pt x="303" y="144"/>
                        </a:lnTo>
                        <a:lnTo>
                          <a:pt x="299" y="144"/>
                        </a:lnTo>
                        <a:lnTo>
                          <a:pt x="295" y="145"/>
                        </a:lnTo>
                        <a:lnTo>
                          <a:pt x="290" y="146"/>
                        </a:lnTo>
                        <a:lnTo>
                          <a:pt x="286" y="146"/>
                        </a:lnTo>
                        <a:lnTo>
                          <a:pt x="282" y="146"/>
                        </a:lnTo>
                        <a:lnTo>
                          <a:pt x="279" y="147"/>
                        </a:lnTo>
                        <a:lnTo>
                          <a:pt x="275" y="147"/>
                        </a:lnTo>
                        <a:lnTo>
                          <a:pt x="273" y="147"/>
                        </a:lnTo>
                        <a:lnTo>
                          <a:pt x="269" y="146"/>
                        </a:lnTo>
                        <a:lnTo>
                          <a:pt x="266" y="146"/>
                        </a:lnTo>
                        <a:lnTo>
                          <a:pt x="261" y="146"/>
                        </a:lnTo>
                        <a:lnTo>
                          <a:pt x="257" y="145"/>
                        </a:lnTo>
                        <a:lnTo>
                          <a:pt x="252" y="144"/>
                        </a:lnTo>
                        <a:lnTo>
                          <a:pt x="248" y="144"/>
                        </a:lnTo>
                        <a:lnTo>
                          <a:pt x="243" y="142"/>
                        </a:lnTo>
                        <a:lnTo>
                          <a:pt x="236" y="139"/>
                        </a:lnTo>
                        <a:lnTo>
                          <a:pt x="229" y="133"/>
                        </a:lnTo>
                        <a:lnTo>
                          <a:pt x="222" y="127"/>
                        </a:lnTo>
                        <a:lnTo>
                          <a:pt x="215" y="121"/>
                        </a:lnTo>
                        <a:lnTo>
                          <a:pt x="210" y="111"/>
                        </a:lnTo>
                        <a:lnTo>
                          <a:pt x="206" y="101"/>
                        </a:lnTo>
                        <a:lnTo>
                          <a:pt x="204" y="88"/>
                        </a:lnTo>
                        <a:lnTo>
                          <a:pt x="203" y="74"/>
                        </a:lnTo>
                        <a:lnTo>
                          <a:pt x="204" y="59"/>
                        </a:lnTo>
                        <a:lnTo>
                          <a:pt x="206" y="47"/>
                        </a:lnTo>
                        <a:lnTo>
                          <a:pt x="210" y="36"/>
                        </a:lnTo>
                        <a:lnTo>
                          <a:pt x="215" y="27"/>
                        </a:lnTo>
                        <a:lnTo>
                          <a:pt x="222" y="20"/>
                        </a:lnTo>
                        <a:lnTo>
                          <a:pt x="229" y="15"/>
                        </a:lnTo>
                        <a:lnTo>
                          <a:pt x="236" y="10"/>
                        </a:lnTo>
                        <a:lnTo>
                          <a:pt x="243" y="5"/>
                        </a:lnTo>
                        <a:lnTo>
                          <a:pt x="248" y="4"/>
                        </a:lnTo>
                        <a:lnTo>
                          <a:pt x="252" y="3"/>
                        </a:lnTo>
                        <a:lnTo>
                          <a:pt x="257" y="2"/>
                        </a:lnTo>
                        <a:lnTo>
                          <a:pt x="261" y="1"/>
                        </a:lnTo>
                        <a:lnTo>
                          <a:pt x="266" y="1"/>
                        </a:lnTo>
                        <a:lnTo>
                          <a:pt x="269" y="0"/>
                        </a:lnTo>
                        <a:lnTo>
                          <a:pt x="273" y="0"/>
                        </a:lnTo>
                        <a:lnTo>
                          <a:pt x="275" y="0"/>
                        </a:lnTo>
                        <a:lnTo>
                          <a:pt x="279" y="0"/>
                        </a:lnTo>
                        <a:lnTo>
                          <a:pt x="282" y="0"/>
                        </a:lnTo>
                        <a:lnTo>
                          <a:pt x="286" y="1"/>
                        </a:lnTo>
                        <a:lnTo>
                          <a:pt x="290" y="1"/>
                        </a:lnTo>
                        <a:lnTo>
                          <a:pt x="295" y="1"/>
                        </a:lnTo>
                        <a:lnTo>
                          <a:pt x="299" y="3"/>
                        </a:lnTo>
                        <a:lnTo>
                          <a:pt x="304" y="4"/>
                        </a:lnTo>
                        <a:lnTo>
                          <a:pt x="309" y="5"/>
                        </a:lnTo>
                        <a:lnTo>
                          <a:pt x="316" y="10"/>
                        </a:lnTo>
                        <a:lnTo>
                          <a:pt x="322" y="15"/>
                        </a:lnTo>
                        <a:lnTo>
                          <a:pt x="329" y="20"/>
                        </a:lnTo>
                        <a:lnTo>
                          <a:pt x="335" y="27"/>
                        </a:lnTo>
                        <a:lnTo>
                          <a:pt x="341" y="36"/>
                        </a:lnTo>
                        <a:lnTo>
                          <a:pt x="345" y="47"/>
                        </a:lnTo>
                        <a:lnTo>
                          <a:pt x="347" y="59"/>
                        </a:lnTo>
                        <a:lnTo>
                          <a:pt x="348" y="74"/>
                        </a:lnTo>
                        <a:lnTo>
                          <a:pt x="348" y="82"/>
                        </a:lnTo>
                        <a:lnTo>
                          <a:pt x="347" y="91"/>
                        </a:lnTo>
                        <a:lnTo>
                          <a:pt x="345" y="97"/>
                        </a:lnTo>
                        <a:lnTo>
                          <a:pt x="343" y="104"/>
                        </a:lnTo>
                        <a:lnTo>
                          <a:pt x="341" y="110"/>
                        </a:lnTo>
                        <a:lnTo>
                          <a:pt x="339" y="116"/>
                        </a:lnTo>
                        <a:lnTo>
                          <a:pt x="335" y="121"/>
                        </a:lnTo>
                        <a:lnTo>
                          <a:pt x="332" y="125"/>
                        </a:lnTo>
                        <a:lnTo>
                          <a:pt x="349" y="139"/>
                        </a:lnTo>
                        <a:close/>
                        <a:moveTo>
                          <a:pt x="278" y="106"/>
                        </a:moveTo>
                        <a:lnTo>
                          <a:pt x="294" y="89"/>
                        </a:lnTo>
                        <a:lnTo>
                          <a:pt x="310" y="104"/>
                        </a:lnTo>
                        <a:lnTo>
                          <a:pt x="311" y="102"/>
                        </a:lnTo>
                        <a:lnTo>
                          <a:pt x="312" y="99"/>
                        </a:lnTo>
                        <a:lnTo>
                          <a:pt x="313" y="95"/>
                        </a:lnTo>
                        <a:lnTo>
                          <a:pt x="314" y="92"/>
                        </a:lnTo>
                        <a:lnTo>
                          <a:pt x="316" y="87"/>
                        </a:lnTo>
                        <a:lnTo>
                          <a:pt x="316" y="84"/>
                        </a:lnTo>
                        <a:lnTo>
                          <a:pt x="317" y="79"/>
                        </a:lnTo>
                        <a:lnTo>
                          <a:pt x="317" y="74"/>
                        </a:lnTo>
                        <a:lnTo>
                          <a:pt x="316" y="63"/>
                        </a:lnTo>
                        <a:lnTo>
                          <a:pt x="314" y="54"/>
                        </a:lnTo>
                        <a:lnTo>
                          <a:pt x="311" y="46"/>
                        </a:lnTo>
                        <a:lnTo>
                          <a:pt x="307" y="40"/>
                        </a:lnTo>
                        <a:lnTo>
                          <a:pt x="303" y="35"/>
                        </a:lnTo>
                        <a:lnTo>
                          <a:pt x="298" y="32"/>
                        </a:lnTo>
                        <a:lnTo>
                          <a:pt x="293" y="28"/>
                        </a:lnTo>
                        <a:lnTo>
                          <a:pt x="288" y="27"/>
                        </a:lnTo>
                        <a:lnTo>
                          <a:pt x="287" y="26"/>
                        </a:lnTo>
                        <a:lnTo>
                          <a:pt x="284" y="26"/>
                        </a:lnTo>
                        <a:lnTo>
                          <a:pt x="283" y="25"/>
                        </a:lnTo>
                        <a:lnTo>
                          <a:pt x="282" y="25"/>
                        </a:lnTo>
                        <a:lnTo>
                          <a:pt x="281" y="25"/>
                        </a:lnTo>
                        <a:lnTo>
                          <a:pt x="279" y="25"/>
                        </a:lnTo>
                        <a:lnTo>
                          <a:pt x="278" y="25"/>
                        </a:lnTo>
                        <a:lnTo>
                          <a:pt x="275" y="25"/>
                        </a:lnTo>
                        <a:lnTo>
                          <a:pt x="274" y="25"/>
                        </a:lnTo>
                        <a:lnTo>
                          <a:pt x="273" y="25"/>
                        </a:lnTo>
                        <a:lnTo>
                          <a:pt x="271" y="25"/>
                        </a:lnTo>
                        <a:lnTo>
                          <a:pt x="269" y="25"/>
                        </a:lnTo>
                        <a:lnTo>
                          <a:pt x="268" y="25"/>
                        </a:lnTo>
                        <a:lnTo>
                          <a:pt x="266" y="26"/>
                        </a:lnTo>
                        <a:lnTo>
                          <a:pt x="265" y="26"/>
                        </a:lnTo>
                        <a:lnTo>
                          <a:pt x="264" y="27"/>
                        </a:lnTo>
                        <a:lnTo>
                          <a:pt x="258" y="28"/>
                        </a:lnTo>
                        <a:lnTo>
                          <a:pt x="253" y="32"/>
                        </a:lnTo>
                        <a:lnTo>
                          <a:pt x="249" y="35"/>
                        </a:lnTo>
                        <a:lnTo>
                          <a:pt x="244" y="40"/>
                        </a:lnTo>
                        <a:lnTo>
                          <a:pt x="240" y="46"/>
                        </a:lnTo>
                        <a:lnTo>
                          <a:pt x="237" y="54"/>
                        </a:lnTo>
                        <a:lnTo>
                          <a:pt x="235" y="63"/>
                        </a:lnTo>
                        <a:lnTo>
                          <a:pt x="235" y="74"/>
                        </a:lnTo>
                        <a:lnTo>
                          <a:pt x="235" y="85"/>
                        </a:lnTo>
                        <a:lnTo>
                          <a:pt x="237" y="94"/>
                        </a:lnTo>
                        <a:lnTo>
                          <a:pt x="240" y="102"/>
                        </a:lnTo>
                        <a:lnTo>
                          <a:pt x="244" y="108"/>
                        </a:lnTo>
                        <a:lnTo>
                          <a:pt x="249" y="112"/>
                        </a:lnTo>
                        <a:lnTo>
                          <a:pt x="253" y="117"/>
                        </a:lnTo>
                        <a:lnTo>
                          <a:pt x="258" y="121"/>
                        </a:lnTo>
                        <a:lnTo>
                          <a:pt x="264" y="122"/>
                        </a:lnTo>
                        <a:lnTo>
                          <a:pt x="265" y="123"/>
                        </a:lnTo>
                        <a:lnTo>
                          <a:pt x="266" y="123"/>
                        </a:lnTo>
                        <a:lnTo>
                          <a:pt x="268" y="123"/>
                        </a:lnTo>
                        <a:lnTo>
                          <a:pt x="269" y="124"/>
                        </a:lnTo>
                        <a:lnTo>
                          <a:pt x="271" y="124"/>
                        </a:lnTo>
                        <a:lnTo>
                          <a:pt x="273" y="124"/>
                        </a:lnTo>
                        <a:lnTo>
                          <a:pt x="274" y="124"/>
                        </a:lnTo>
                        <a:lnTo>
                          <a:pt x="275" y="124"/>
                        </a:lnTo>
                        <a:lnTo>
                          <a:pt x="276" y="124"/>
                        </a:lnTo>
                        <a:lnTo>
                          <a:pt x="279" y="124"/>
                        </a:lnTo>
                        <a:lnTo>
                          <a:pt x="280" y="124"/>
                        </a:lnTo>
                        <a:lnTo>
                          <a:pt x="281" y="124"/>
                        </a:lnTo>
                        <a:lnTo>
                          <a:pt x="282" y="123"/>
                        </a:lnTo>
                        <a:lnTo>
                          <a:pt x="284" y="123"/>
                        </a:lnTo>
                        <a:lnTo>
                          <a:pt x="286" y="123"/>
                        </a:lnTo>
                        <a:lnTo>
                          <a:pt x="287" y="122"/>
                        </a:lnTo>
                        <a:lnTo>
                          <a:pt x="288" y="122"/>
                        </a:lnTo>
                        <a:lnTo>
                          <a:pt x="289" y="122"/>
                        </a:lnTo>
                        <a:lnTo>
                          <a:pt x="290" y="121"/>
                        </a:lnTo>
                        <a:lnTo>
                          <a:pt x="291" y="121"/>
                        </a:lnTo>
                        <a:lnTo>
                          <a:pt x="293" y="121"/>
                        </a:lnTo>
                        <a:lnTo>
                          <a:pt x="278" y="106"/>
                        </a:lnTo>
                        <a:close/>
                        <a:moveTo>
                          <a:pt x="492" y="3"/>
                        </a:moveTo>
                        <a:lnTo>
                          <a:pt x="492" y="95"/>
                        </a:lnTo>
                        <a:lnTo>
                          <a:pt x="491" y="108"/>
                        </a:lnTo>
                        <a:lnTo>
                          <a:pt x="487" y="119"/>
                        </a:lnTo>
                        <a:lnTo>
                          <a:pt x="482" y="129"/>
                        </a:lnTo>
                        <a:lnTo>
                          <a:pt x="476" y="137"/>
                        </a:lnTo>
                        <a:lnTo>
                          <a:pt x="471" y="139"/>
                        </a:lnTo>
                        <a:lnTo>
                          <a:pt x="466" y="141"/>
                        </a:lnTo>
                        <a:lnTo>
                          <a:pt x="461" y="142"/>
                        </a:lnTo>
                        <a:lnTo>
                          <a:pt x="456" y="145"/>
                        </a:lnTo>
                        <a:lnTo>
                          <a:pt x="449" y="146"/>
                        </a:lnTo>
                        <a:lnTo>
                          <a:pt x="443" y="146"/>
                        </a:lnTo>
                        <a:lnTo>
                          <a:pt x="436" y="147"/>
                        </a:lnTo>
                        <a:lnTo>
                          <a:pt x="430" y="147"/>
                        </a:lnTo>
                        <a:lnTo>
                          <a:pt x="427" y="147"/>
                        </a:lnTo>
                        <a:lnTo>
                          <a:pt x="425" y="147"/>
                        </a:lnTo>
                        <a:lnTo>
                          <a:pt x="421" y="147"/>
                        </a:lnTo>
                        <a:lnTo>
                          <a:pt x="419" y="146"/>
                        </a:lnTo>
                        <a:lnTo>
                          <a:pt x="416" y="146"/>
                        </a:lnTo>
                        <a:lnTo>
                          <a:pt x="413" y="145"/>
                        </a:lnTo>
                        <a:lnTo>
                          <a:pt x="410" y="145"/>
                        </a:lnTo>
                        <a:lnTo>
                          <a:pt x="406" y="144"/>
                        </a:lnTo>
                        <a:lnTo>
                          <a:pt x="403" y="144"/>
                        </a:lnTo>
                        <a:lnTo>
                          <a:pt x="400" y="142"/>
                        </a:lnTo>
                        <a:lnTo>
                          <a:pt x="396" y="141"/>
                        </a:lnTo>
                        <a:lnTo>
                          <a:pt x="394" y="140"/>
                        </a:lnTo>
                        <a:lnTo>
                          <a:pt x="390" y="138"/>
                        </a:lnTo>
                        <a:lnTo>
                          <a:pt x="388" y="137"/>
                        </a:lnTo>
                        <a:lnTo>
                          <a:pt x="385" y="134"/>
                        </a:lnTo>
                        <a:lnTo>
                          <a:pt x="382" y="132"/>
                        </a:lnTo>
                        <a:lnTo>
                          <a:pt x="379" y="129"/>
                        </a:lnTo>
                        <a:lnTo>
                          <a:pt x="377" y="124"/>
                        </a:lnTo>
                        <a:lnTo>
                          <a:pt x="375" y="121"/>
                        </a:lnTo>
                        <a:lnTo>
                          <a:pt x="373" y="117"/>
                        </a:lnTo>
                        <a:lnTo>
                          <a:pt x="372" y="112"/>
                        </a:lnTo>
                        <a:lnTo>
                          <a:pt x="372" y="108"/>
                        </a:lnTo>
                        <a:lnTo>
                          <a:pt x="371" y="102"/>
                        </a:lnTo>
                        <a:lnTo>
                          <a:pt x="371" y="97"/>
                        </a:lnTo>
                        <a:lnTo>
                          <a:pt x="371" y="3"/>
                        </a:lnTo>
                        <a:lnTo>
                          <a:pt x="403" y="3"/>
                        </a:lnTo>
                        <a:lnTo>
                          <a:pt x="403" y="95"/>
                        </a:lnTo>
                        <a:lnTo>
                          <a:pt x="403" y="102"/>
                        </a:lnTo>
                        <a:lnTo>
                          <a:pt x="405" y="108"/>
                        </a:lnTo>
                        <a:lnTo>
                          <a:pt x="406" y="114"/>
                        </a:lnTo>
                        <a:lnTo>
                          <a:pt x="410" y="117"/>
                        </a:lnTo>
                        <a:lnTo>
                          <a:pt x="415" y="119"/>
                        </a:lnTo>
                        <a:lnTo>
                          <a:pt x="419" y="122"/>
                        </a:lnTo>
                        <a:lnTo>
                          <a:pt x="424" y="123"/>
                        </a:lnTo>
                        <a:lnTo>
                          <a:pt x="430" y="124"/>
                        </a:lnTo>
                        <a:lnTo>
                          <a:pt x="436" y="123"/>
                        </a:lnTo>
                        <a:lnTo>
                          <a:pt x="443" y="122"/>
                        </a:lnTo>
                        <a:lnTo>
                          <a:pt x="448" y="119"/>
                        </a:lnTo>
                        <a:lnTo>
                          <a:pt x="453" y="117"/>
                        </a:lnTo>
                        <a:lnTo>
                          <a:pt x="456" y="114"/>
                        </a:lnTo>
                        <a:lnTo>
                          <a:pt x="458" y="109"/>
                        </a:lnTo>
                        <a:lnTo>
                          <a:pt x="459" y="103"/>
                        </a:lnTo>
                        <a:lnTo>
                          <a:pt x="459" y="97"/>
                        </a:lnTo>
                        <a:lnTo>
                          <a:pt x="459" y="3"/>
                        </a:lnTo>
                        <a:lnTo>
                          <a:pt x="492" y="3"/>
                        </a:lnTo>
                        <a:close/>
                        <a:moveTo>
                          <a:pt x="550" y="3"/>
                        </a:moveTo>
                        <a:lnTo>
                          <a:pt x="550" y="144"/>
                        </a:lnTo>
                        <a:lnTo>
                          <a:pt x="519" y="144"/>
                        </a:lnTo>
                        <a:lnTo>
                          <a:pt x="519" y="3"/>
                        </a:lnTo>
                        <a:lnTo>
                          <a:pt x="550" y="3"/>
                        </a:lnTo>
                        <a:close/>
                        <a:moveTo>
                          <a:pt x="613" y="94"/>
                        </a:moveTo>
                        <a:lnTo>
                          <a:pt x="613" y="144"/>
                        </a:lnTo>
                        <a:lnTo>
                          <a:pt x="581" y="144"/>
                        </a:lnTo>
                        <a:lnTo>
                          <a:pt x="581" y="3"/>
                        </a:lnTo>
                        <a:lnTo>
                          <a:pt x="649" y="3"/>
                        </a:lnTo>
                        <a:lnTo>
                          <a:pt x="655" y="3"/>
                        </a:lnTo>
                        <a:lnTo>
                          <a:pt x="660" y="4"/>
                        </a:lnTo>
                        <a:lnTo>
                          <a:pt x="664" y="5"/>
                        </a:lnTo>
                        <a:lnTo>
                          <a:pt x="669" y="6"/>
                        </a:lnTo>
                        <a:lnTo>
                          <a:pt x="674" y="8"/>
                        </a:lnTo>
                        <a:lnTo>
                          <a:pt x="677" y="10"/>
                        </a:lnTo>
                        <a:lnTo>
                          <a:pt x="680" y="13"/>
                        </a:lnTo>
                        <a:lnTo>
                          <a:pt x="684" y="16"/>
                        </a:lnTo>
                        <a:lnTo>
                          <a:pt x="690" y="23"/>
                        </a:lnTo>
                        <a:lnTo>
                          <a:pt x="693" y="30"/>
                        </a:lnTo>
                        <a:lnTo>
                          <a:pt x="695" y="39"/>
                        </a:lnTo>
                        <a:lnTo>
                          <a:pt x="697" y="48"/>
                        </a:lnTo>
                        <a:lnTo>
                          <a:pt x="697" y="50"/>
                        </a:lnTo>
                        <a:lnTo>
                          <a:pt x="697" y="53"/>
                        </a:lnTo>
                        <a:lnTo>
                          <a:pt x="695" y="55"/>
                        </a:lnTo>
                        <a:lnTo>
                          <a:pt x="695" y="57"/>
                        </a:lnTo>
                        <a:lnTo>
                          <a:pt x="694" y="59"/>
                        </a:lnTo>
                        <a:lnTo>
                          <a:pt x="694" y="62"/>
                        </a:lnTo>
                        <a:lnTo>
                          <a:pt x="693" y="65"/>
                        </a:lnTo>
                        <a:lnTo>
                          <a:pt x="692" y="68"/>
                        </a:lnTo>
                        <a:lnTo>
                          <a:pt x="690" y="72"/>
                        </a:lnTo>
                        <a:lnTo>
                          <a:pt x="686" y="77"/>
                        </a:lnTo>
                        <a:lnTo>
                          <a:pt x="682" y="81"/>
                        </a:lnTo>
                        <a:lnTo>
                          <a:pt x="677" y="86"/>
                        </a:lnTo>
                        <a:lnTo>
                          <a:pt x="672" y="89"/>
                        </a:lnTo>
                        <a:lnTo>
                          <a:pt x="665" y="92"/>
                        </a:lnTo>
                        <a:lnTo>
                          <a:pt x="657" y="93"/>
                        </a:lnTo>
                        <a:lnTo>
                          <a:pt x="648" y="94"/>
                        </a:lnTo>
                        <a:lnTo>
                          <a:pt x="613" y="94"/>
                        </a:lnTo>
                        <a:close/>
                        <a:moveTo>
                          <a:pt x="613" y="69"/>
                        </a:moveTo>
                        <a:lnTo>
                          <a:pt x="641" y="69"/>
                        </a:lnTo>
                        <a:lnTo>
                          <a:pt x="646" y="69"/>
                        </a:lnTo>
                        <a:lnTo>
                          <a:pt x="651" y="68"/>
                        </a:lnTo>
                        <a:lnTo>
                          <a:pt x="654" y="66"/>
                        </a:lnTo>
                        <a:lnTo>
                          <a:pt x="657" y="65"/>
                        </a:lnTo>
                        <a:lnTo>
                          <a:pt x="660" y="63"/>
                        </a:lnTo>
                        <a:lnTo>
                          <a:pt x="662" y="61"/>
                        </a:lnTo>
                        <a:lnTo>
                          <a:pt x="663" y="58"/>
                        </a:lnTo>
                        <a:lnTo>
                          <a:pt x="663" y="56"/>
                        </a:lnTo>
                        <a:lnTo>
                          <a:pt x="664" y="55"/>
                        </a:lnTo>
                        <a:lnTo>
                          <a:pt x="664" y="54"/>
                        </a:lnTo>
                        <a:lnTo>
                          <a:pt x="664" y="53"/>
                        </a:lnTo>
                        <a:lnTo>
                          <a:pt x="664" y="51"/>
                        </a:lnTo>
                        <a:lnTo>
                          <a:pt x="664" y="50"/>
                        </a:lnTo>
                        <a:lnTo>
                          <a:pt x="665" y="49"/>
                        </a:lnTo>
                        <a:lnTo>
                          <a:pt x="665" y="48"/>
                        </a:lnTo>
                        <a:lnTo>
                          <a:pt x="665" y="47"/>
                        </a:lnTo>
                        <a:lnTo>
                          <a:pt x="665" y="42"/>
                        </a:lnTo>
                        <a:lnTo>
                          <a:pt x="664" y="38"/>
                        </a:lnTo>
                        <a:lnTo>
                          <a:pt x="662" y="34"/>
                        </a:lnTo>
                        <a:lnTo>
                          <a:pt x="659" y="32"/>
                        </a:lnTo>
                        <a:lnTo>
                          <a:pt x="655" y="31"/>
                        </a:lnTo>
                        <a:lnTo>
                          <a:pt x="651" y="28"/>
                        </a:lnTo>
                        <a:lnTo>
                          <a:pt x="645" y="27"/>
                        </a:lnTo>
                        <a:lnTo>
                          <a:pt x="638" y="27"/>
                        </a:lnTo>
                        <a:lnTo>
                          <a:pt x="613" y="27"/>
                        </a:lnTo>
                        <a:lnTo>
                          <a:pt x="613" y="69"/>
                        </a:lnTo>
                        <a:close/>
                        <a:moveTo>
                          <a:pt x="863" y="3"/>
                        </a:moveTo>
                        <a:lnTo>
                          <a:pt x="863" y="144"/>
                        </a:lnTo>
                        <a:lnTo>
                          <a:pt x="835" y="144"/>
                        </a:lnTo>
                        <a:lnTo>
                          <a:pt x="835" y="26"/>
                        </a:lnTo>
                        <a:lnTo>
                          <a:pt x="806" y="144"/>
                        </a:lnTo>
                        <a:lnTo>
                          <a:pt x="775" y="144"/>
                        </a:lnTo>
                        <a:lnTo>
                          <a:pt x="748" y="26"/>
                        </a:lnTo>
                        <a:lnTo>
                          <a:pt x="747" y="26"/>
                        </a:lnTo>
                        <a:lnTo>
                          <a:pt x="747" y="144"/>
                        </a:lnTo>
                        <a:lnTo>
                          <a:pt x="718" y="144"/>
                        </a:lnTo>
                        <a:lnTo>
                          <a:pt x="718" y="3"/>
                        </a:lnTo>
                        <a:lnTo>
                          <a:pt x="764" y="3"/>
                        </a:lnTo>
                        <a:lnTo>
                          <a:pt x="791" y="115"/>
                        </a:lnTo>
                        <a:lnTo>
                          <a:pt x="792" y="115"/>
                        </a:lnTo>
                        <a:lnTo>
                          <a:pt x="819" y="3"/>
                        </a:lnTo>
                        <a:lnTo>
                          <a:pt x="863" y="3"/>
                        </a:lnTo>
                        <a:close/>
                        <a:moveTo>
                          <a:pt x="1006" y="3"/>
                        </a:moveTo>
                        <a:lnTo>
                          <a:pt x="1006" y="27"/>
                        </a:lnTo>
                        <a:lnTo>
                          <a:pt x="927" y="27"/>
                        </a:lnTo>
                        <a:lnTo>
                          <a:pt x="927" y="58"/>
                        </a:lnTo>
                        <a:lnTo>
                          <a:pt x="999" y="58"/>
                        </a:lnTo>
                        <a:lnTo>
                          <a:pt x="999" y="82"/>
                        </a:lnTo>
                        <a:lnTo>
                          <a:pt x="927" y="82"/>
                        </a:lnTo>
                        <a:lnTo>
                          <a:pt x="927" y="119"/>
                        </a:lnTo>
                        <a:lnTo>
                          <a:pt x="1010" y="119"/>
                        </a:lnTo>
                        <a:lnTo>
                          <a:pt x="1010" y="144"/>
                        </a:lnTo>
                        <a:lnTo>
                          <a:pt x="896" y="144"/>
                        </a:lnTo>
                        <a:lnTo>
                          <a:pt x="896" y="3"/>
                        </a:lnTo>
                        <a:lnTo>
                          <a:pt x="1006" y="3"/>
                        </a:lnTo>
                        <a:close/>
                        <a:moveTo>
                          <a:pt x="1126" y="101"/>
                        </a:moveTo>
                        <a:lnTo>
                          <a:pt x="1126" y="3"/>
                        </a:lnTo>
                        <a:lnTo>
                          <a:pt x="1155" y="3"/>
                        </a:lnTo>
                        <a:lnTo>
                          <a:pt x="1155" y="144"/>
                        </a:lnTo>
                        <a:lnTo>
                          <a:pt x="1124" y="144"/>
                        </a:lnTo>
                        <a:lnTo>
                          <a:pt x="1063" y="43"/>
                        </a:lnTo>
                        <a:lnTo>
                          <a:pt x="1061" y="43"/>
                        </a:lnTo>
                        <a:lnTo>
                          <a:pt x="1061" y="144"/>
                        </a:lnTo>
                        <a:lnTo>
                          <a:pt x="1033" y="144"/>
                        </a:lnTo>
                        <a:lnTo>
                          <a:pt x="1033" y="3"/>
                        </a:lnTo>
                        <a:lnTo>
                          <a:pt x="1066" y="3"/>
                        </a:lnTo>
                        <a:lnTo>
                          <a:pt x="1126" y="101"/>
                        </a:lnTo>
                        <a:close/>
                        <a:moveTo>
                          <a:pt x="1249" y="27"/>
                        </a:moveTo>
                        <a:lnTo>
                          <a:pt x="1249" y="144"/>
                        </a:lnTo>
                        <a:lnTo>
                          <a:pt x="1217" y="144"/>
                        </a:lnTo>
                        <a:lnTo>
                          <a:pt x="1217" y="27"/>
                        </a:lnTo>
                        <a:lnTo>
                          <a:pt x="1172" y="27"/>
                        </a:lnTo>
                        <a:lnTo>
                          <a:pt x="1172" y="3"/>
                        </a:lnTo>
                        <a:lnTo>
                          <a:pt x="1294" y="3"/>
                        </a:lnTo>
                        <a:lnTo>
                          <a:pt x="1294" y="27"/>
                        </a:lnTo>
                        <a:lnTo>
                          <a:pt x="1249" y="27"/>
                        </a:lnTo>
                        <a:close/>
                        <a:moveTo>
                          <a:pt x="31" y="199"/>
                        </a:moveTo>
                        <a:lnTo>
                          <a:pt x="31" y="315"/>
                        </a:lnTo>
                        <a:lnTo>
                          <a:pt x="106" y="315"/>
                        </a:lnTo>
                        <a:lnTo>
                          <a:pt x="106" y="341"/>
                        </a:lnTo>
                        <a:lnTo>
                          <a:pt x="0" y="341"/>
                        </a:lnTo>
                        <a:lnTo>
                          <a:pt x="0" y="199"/>
                        </a:lnTo>
                        <a:lnTo>
                          <a:pt x="3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6" name="Freeform 1045">
                    <a:extLst>
                      <a:ext uri="{FF2B5EF4-FFF2-40B4-BE49-F238E27FC236}">
                        <a16:creationId xmlns:a16="http://schemas.microsoft.com/office/drawing/2014/main" id="{56D595E3-C8C7-45A4-8081-ED8931B76885}"/>
                      </a:ext>
                    </a:extLst>
                  </p:cNvPr>
                  <p:cNvSpPr>
                    <a:spLocks noEditPoints="1"/>
                  </p:cNvSpPr>
                  <p:nvPr/>
                </p:nvSpPr>
                <p:spPr bwMode="auto">
                  <a:xfrm>
                    <a:off x="3490" y="4310"/>
                    <a:ext cx="623" cy="74"/>
                  </a:xfrm>
                  <a:custGeom>
                    <a:avLst/>
                    <a:gdLst>
                      <a:gd name="T0" fmla="*/ 1 w 1244"/>
                      <a:gd name="T1" fmla="*/ 0 h 150"/>
                      <a:gd name="T2" fmla="*/ 2 w 1244"/>
                      <a:gd name="T3" fmla="*/ 0 h 150"/>
                      <a:gd name="T4" fmla="*/ 2 w 1244"/>
                      <a:gd name="T5" fmla="*/ 0 h 150"/>
                      <a:gd name="T6" fmla="*/ 3 w 1244"/>
                      <a:gd name="T7" fmla="*/ 1 h 150"/>
                      <a:gd name="T8" fmla="*/ 2 w 1244"/>
                      <a:gd name="T9" fmla="*/ 2 h 150"/>
                      <a:gd name="T10" fmla="*/ 1 w 1244"/>
                      <a:gd name="T11" fmla="*/ 2 h 150"/>
                      <a:gd name="T12" fmla="*/ 1 w 1244"/>
                      <a:gd name="T13" fmla="*/ 1 h 150"/>
                      <a:gd name="T14" fmla="*/ 1 w 1244"/>
                      <a:gd name="T15" fmla="*/ 1 h 150"/>
                      <a:gd name="T16" fmla="*/ 2 w 1244"/>
                      <a:gd name="T17" fmla="*/ 1 h 150"/>
                      <a:gd name="T18" fmla="*/ 2 w 1244"/>
                      <a:gd name="T19" fmla="*/ 1 h 150"/>
                      <a:gd name="T20" fmla="*/ 2 w 1244"/>
                      <a:gd name="T21" fmla="*/ 1 h 150"/>
                      <a:gd name="T22" fmla="*/ 2 w 1244"/>
                      <a:gd name="T23" fmla="*/ 0 h 150"/>
                      <a:gd name="T24" fmla="*/ 2 w 1244"/>
                      <a:gd name="T25" fmla="*/ 0 h 150"/>
                      <a:gd name="T26" fmla="*/ 1 w 1244"/>
                      <a:gd name="T27" fmla="*/ 0 h 150"/>
                      <a:gd name="T28" fmla="*/ 5 w 1244"/>
                      <a:gd name="T29" fmla="*/ 0 h 150"/>
                      <a:gd name="T30" fmla="*/ 5 w 1244"/>
                      <a:gd name="T31" fmla="*/ 0 h 150"/>
                      <a:gd name="T32" fmla="*/ 4 w 1244"/>
                      <a:gd name="T33" fmla="*/ 0 h 150"/>
                      <a:gd name="T34" fmla="*/ 4 w 1244"/>
                      <a:gd name="T35" fmla="*/ 0 h 150"/>
                      <a:gd name="T36" fmla="*/ 4 w 1244"/>
                      <a:gd name="T37" fmla="*/ 1 h 150"/>
                      <a:gd name="T38" fmla="*/ 5 w 1244"/>
                      <a:gd name="T39" fmla="*/ 1 h 150"/>
                      <a:gd name="T40" fmla="*/ 5 w 1244"/>
                      <a:gd name="T41" fmla="*/ 2 h 150"/>
                      <a:gd name="T42" fmla="*/ 4 w 1244"/>
                      <a:gd name="T43" fmla="*/ 2 h 150"/>
                      <a:gd name="T44" fmla="*/ 3 w 1244"/>
                      <a:gd name="T45" fmla="*/ 1 h 150"/>
                      <a:gd name="T46" fmla="*/ 4 w 1244"/>
                      <a:gd name="T47" fmla="*/ 0 h 150"/>
                      <a:gd name="T48" fmla="*/ 5 w 1244"/>
                      <a:gd name="T49" fmla="*/ 0 h 150"/>
                      <a:gd name="T50" fmla="*/ 5 w 1244"/>
                      <a:gd name="T51" fmla="*/ 0 h 150"/>
                      <a:gd name="T52" fmla="*/ 6 w 1244"/>
                      <a:gd name="T53" fmla="*/ 2 h 150"/>
                      <a:gd name="T54" fmla="*/ 6 w 1244"/>
                      <a:gd name="T55" fmla="*/ 1 h 150"/>
                      <a:gd name="T56" fmla="*/ 8 w 1244"/>
                      <a:gd name="T57" fmla="*/ 1 h 150"/>
                      <a:gd name="T58" fmla="*/ 11 w 1244"/>
                      <a:gd name="T59" fmla="*/ 0 h 150"/>
                      <a:gd name="T60" fmla="*/ 12 w 1244"/>
                      <a:gd name="T61" fmla="*/ 0 h 150"/>
                      <a:gd name="T62" fmla="*/ 12 w 1244"/>
                      <a:gd name="T63" fmla="*/ 1 h 150"/>
                      <a:gd name="T64" fmla="*/ 12 w 1244"/>
                      <a:gd name="T65" fmla="*/ 1 h 150"/>
                      <a:gd name="T66" fmla="*/ 11 w 1244"/>
                      <a:gd name="T67" fmla="*/ 2 h 150"/>
                      <a:gd name="T68" fmla="*/ 11 w 1244"/>
                      <a:gd name="T69" fmla="*/ 1 h 150"/>
                      <a:gd name="T70" fmla="*/ 12 w 1244"/>
                      <a:gd name="T71" fmla="*/ 1 h 150"/>
                      <a:gd name="T72" fmla="*/ 11 w 1244"/>
                      <a:gd name="T73" fmla="*/ 0 h 150"/>
                      <a:gd name="T74" fmla="*/ 11 w 1244"/>
                      <a:gd name="T75" fmla="*/ 0 h 150"/>
                      <a:gd name="T76" fmla="*/ 13 w 1244"/>
                      <a:gd name="T77" fmla="*/ 0 h 150"/>
                      <a:gd name="T78" fmla="*/ 14 w 1244"/>
                      <a:gd name="T79" fmla="*/ 0 h 150"/>
                      <a:gd name="T80" fmla="*/ 15 w 1244"/>
                      <a:gd name="T81" fmla="*/ 0 h 150"/>
                      <a:gd name="T82" fmla="*/ 15 w 1244"/>
                      <a:gd name="T83" fmla="*/ 0 h 150"/>
                      <a:gd name="T84" fmla="*/ 15 w 1244"/>
                      <a:gd name="T85" fmla="*/ 2 h 150"/>
                      <a:gd name="T86" fmla="*/ 14 w 1244"/>
                      <a:gd name="T87" fmla="*/ 2 h 150"/>
                      <a:gd name="T88" fmla="*/ 14 w 1244"/>
                      <a:gd name="T89" fmla="*/ 2 h 150"/>
                      <a:gd name="T90" fmla="*/ 14 w 1244"/>
                      <a:gd name="T91" fmla="*/ 1 h 150"/>
                      <a:gd name="T92" fmla="*/ 14 w 1244"/>
                      <a:gd name="T93" fmla="*/ 1 h 150"/>
                      <a:gd name="T94" fmla="*/ 14 w 1244"/>
                      <a:gd name="T95" fmla="*/ 1 h 150"/>
                      <a:gd name="T96" fmla="*/ 15 w 1244"/>
                      <a:gd name="T97" fmla="*/ 1 h 150"/>
                      <a:gd name="T98" fmla="*/ 15 w 1244"/>
                      <a:gd name="T99" fmla="*/ 0 h 150"/>
                      <a:gd name="T100" fmla="*/ 14 w 1244"/>
                      <a:gd name="T101" fmla="*/ 0 h 150"/>
                      <a:gd name="T102" fmla="*/ 14 w 1244"/>
                      <a:gd name="T103" fmla="*/ 0 h 150"/>
                      <a:gd name="T104" fmla="*/ 14 w 1244"/>
                      <a:gd name="T105" fmla="*/ 1 h 150"/>
                      <a:gd name="T106" fmla="*/ 17 w 1244"/>
                      <a:gd name="T107" fmla="*/ 2 h 150"/>
                      <a:gd name="T108" fmla="*/ 17 w 1244"/>
                      <a:gd name="T109" fmla="*/ 2 h 150"/>
                      <a:gd name="T110" fmla="*/ 16 w 1244"/>
                      <a:gd name="T111" fmla="*/ 2 h 150"/>
                      <a:gd name="T112" fmla="*/ 16 w 1244"/>
                      <a:gd name="T113" fmla="*/ 1 h 150"/>
                      <a:gd name="T114" fmla="*/ 16 w 1244"/>
                      <a:gd name="T115" fmla="*/ 1 h 150"/>
                      <a:gd name="T116" fmla="*/ 17 w 1244"/>
                      <a:gd name="T117" fmla="*/ 1 h 150"/>
                      <a:gd name="T118" fmla="*/ 19 w 1244"/>
                      <a:gd name="T119" fmla="*/ 2 h 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44" h="150">
                        <a:moveTo>
                          <a:pt x="0" y="76"/>
                        </a:moveTo>
                        <a:lnTo>
                          <a:pt x="1" y="61"/>
                        </a:lnTo>
                        <a:lnTo>
                          <a:pt x="3" y="50"/>
                        </a:lnTo>
                        <a:lnTo>
                          <a:pt x="7" y="39"/>
                        </a:lnTo>
                        <a:lnTo>
                          <a:pt x="13" y="30"/>
                        </a:lnTo>
                        <a:lnTo>
                          <a:pt x="19" y="23"/>
                        </a:lnTo>
                        <a:lnTo>
                          <a:pt x="26" y="16"/>
                        </a:lnTo>
                        <a:lnTo>
                          <a:pt x="33" y="12"/>
                        </a:lnTo>
                        <a:lnTo>
                          <a:pt x="40" y="7"/>
                        </a:lnTo>
                        <a:lnTo>
                          <a:pt x="45" y="6"/>
                        </a:lnTo>
                        <a:lnTo>
                          <a:pt x="49" y="5"/>
                        </a:lnTo>
                        <a:lnTo>
                          <a:pt x="54" y="4"/>
                        </a:lnTo>
                        <a:lnTo>
                          <a:pt x="59" y="4"/>
                        </a:lnTo>
                        <a:lnTo>
                          <a:pt x="63" y="3"/>
                        </a:lnTo>
                        <a:lnTo>
                          <a:pt x="67" y="3"/>
                        </a:lnTo>
                        <a:lnTo>
                          <a:pt x="70" y="1"/>
                        </a:lnTo>
                        <a:lnTo>
                          <a:pt x="72" y="1"/>
                        </a:lnTo>
                        <a:lnTo>
                          <a:pt x="76" y="1"/>
                        </a:lnTo>
                        <a:lnTo>
                          <a:pt x="79" y="1"/>
                        </a:lnTo>
                        <a:lnTo>
                          <a:pt x="83" y="3"/>
                        </a:lnTo>
                        <a:lnTo>
                          <a:pt x="87" y="3"/>
                        </a:lnTo>
                        <a:lnTo>
                          <a:pt x="92" y="4"/>
                        </a:lnTo>
                        <a:lnTo>
                          <a:pt x="97" y="5"/>
                        </a:lnTo>
                        <a:lnTo>
                          <a:pt x="101" y="6"/>
                        </a:lnTo>
                        <a:lnTo>
                          <a:pt x="106" y="7"/>
                        </a:lnTo>
                        <a:lnTo>
                          <a:pt x="113" y="12"/>
                        </a:lnTo>
                        <a:lnTo>
                          <a:pt x="120" y="16"/>
                        </a:lnTo>
                        <a:lnTo>
                          <a:pt x="126" y="23"/>
                        </a:lnTo>
                        <a:lnTo>
                          <a:pt x="132" y="30"/>
                        </a:lnTo>
                        <a:lnTo>
                          <a:pt x="138" y="39"/>
                        </a:lnTo>
                        <a:lnTo>
                          <a:pt x="143" y="50"/>
                        </a:lnTo>
                        <a:lnTo>
                          <a:pt x="144" y="61"/>
                        </a:lnTo>
                        <a:lnTo>
                          <a:pt x="145" y="76"/>
                        </a:lnTo>
                        <a:lnTo>
                          <a:pt x="144" y="90"/>
                        </a:lnTo>
                        <a:lnTo>
                          <a:pt x="143" y="103"/>
                        </a:lnTo>
                        <a:lnTo>
                          <a:pt x="138" y="113"/>
                        </a:lnTo>
                        <a:lnTo>
                          <a:pt x="132" y="122"/>
                        </a:lnTo>
                        <a:lnTo>
                          <a:pt x="126" y="129"/>
                        </a:lnTo>
                        <a:lnTo>
                          <a:pt x="120" y="135"/>
                        </a:lnTo>
                        <a:lnTo>
                          <a:pt x="113" y="141"/>
                        </a:lnTo>
                        <a:lnTo>
                          <a:pt x="106" y="144"/>
                        </a:lnTo>
                        <a:lnTo>
                          <a:pt x="101" y="145"/>
                        </a:lnTo>
                        <a:lnTo>
                          <a:pt x="97" y="147"/>
                        </a:lnTo>
                        <a:lnTo>
                          <a:pt x="92" y="147"/>
                        </a:lnTo>
                        <a:lnTo>
                          <a:pt x="87" y="148"/>
                        </a:lnTo>
                        <a:lnTo>
                          <a:pt x="83" y="149"/>
                        </a:lnTo>
                        <a:lnTo>
                          <a:pt x="79" y="149"/>
                        </a:lnTo>
                        <a:lnTo>
                          <a:pt x="76" y="150"/>
                        </a:lnTo>
                        <a:lnTo>
                          <a:pt x="72" y="150"/>
                        </a:lnTo>
                        <a:lnTo>
                          <a:pt x="70" y="150"/>
                        </a:lnTo>
                        <a:lnTo>
                          <a:pt x="67" y="149"/>
                        </a:lnTo>
                        <a:lnTo>
                          <a:pt x="63" y="149"/>
                        </a:lnTo>
                        <a:lnTo>
                          <a:pt x="59" y="149"/>
                        </a:lnTo>
                        <a:lnTo>
                          <a:pt x="54" y="148"/>
                        </a:lnTo>
                        <a:lnTo>
                          <a:pt x="49" y="147"/>
                        </a:lnTo>
                        <a:lnTo>
                          <a:pt x="45" y="145"/>
                        </a:lnTo>
                        <a:lnTo>
                          <a:pt x="40" y="144"/>
                        </a:lnTo>
                        <a:lnTo>
                          <a:pt x="33" y="141"/>
                        </a:lnTo>
                        <a:lnTo>
                          <a:pt x="26" y="135"/>
                        </a:lnTo>
                        <a:lnTo>
                          <a:pt x="19" y="129"/>
                        </a:lnTo>
                        <a:lnTo>
                          <a:pt x="13" y="122"/>
                        </a:lnTo>
                        <a:lnTo>
                          <a:pt x="7" y="113"/>
                        </a:lnTo>
                        <a:lnTo>
                          <a:pt x="3" y="103"/>
                        </a:lnTo>
                        <a:lnTo>
                          <a:pt x="1" y="90"/>
                        </a:lnTo>
                        <a:lnTo>
                          <a:pt x="0" y="76"/>
                        </a:lnTo>
                        <a:close/>
                        <a:moveTo>
                          <a:pt x="32" y="76"/>
                        </a:moveTo>
                        <a:lnTo>
                          <a:pt x="32" y="87"/>
                        </a:lnTo>
                        <a:lnTo>
                          <a:pt x="34" y="96"/>
                        </a:lnTo>
                        <a:lnTo>
                          <a:pt x="37" y="104"/>
                        </a:lnTo>
                        <a:lnTo>
                          <a:pt x="41" y="110"/>
                        </a:lnTo>
                        <a:lnTo>
                          <a:pt x="46" y="114"/>
                        </a:lnTo>
                        <a:lnTo>
                          <a:pt x="51" y="119"/>
                        </a:lnTo>
                        <a:lnTo>
                          <a:pt x="55" y="122"/>
                        </a:lnTo>
                        <a:lnTo>
                          <a:pt x="61" y="123"/>
                        </a:lnTo>
                        <a:lnTo>
                          <a:pt x="62" y="125"/>
                        </a:lnTo>
                        <a:lnTo>
                          <a:pt x="63" y="125"/>
                        </a:lnTo>
                        <a:lnTo>
                          <a:pt x="65" y="125"/>
                        </a:lnTo>
                        <a:lnTo>
                          <a:pt x="67" y="126"/>
                        </a:lnTo>
                        <a:lnTo>
                          <a:pt x="68" y="126"/>
                        </a:lnTo>
                        <a:lnTo>
                          <a:pt x="70" y="126"/>
                        </a:lnTo>
                        <a:lnTo>
                          <a:pt x="71" y="126"/>
                        </a:lnTo>
                        <a:lnTo>
                          <a:pt x="72" y="126"/>
                        </a:lnTo>
                        <a:lnTo>
                          <a:pt x="74" y="126"/>
                        </a:lnTo>
                        <a:lnTo>
                          <a:pt x="76" y="126"/>
                        </a:lnTo>
                        <a:lnTo>
                          <a:pt x="77" y="126"/>
                        </a:lnTo>
                        <a:lnTo>
                          <a:pt x="78" y="126"/>
                        </a:lnTo>
                        <a:lnTo>
                          <a:pt x="80" y="125"/>
                        </a:lnTo>
                        <a:lnTo>
                          <a:pt x="82" y="125"/>
                        </a:lnTo>
                        <a:lnTo>
                          <a:pt x="84" y="125"/>
                        </a:lnTo>
                        <a:lnTo>
                          <a:pt x="85" y="123"/>
                        </a:lnTo>
                        <a:lnTo>
                          <a:pt x="90" y="122"/>
                        </a:lnTo>
                        <a:lnTo>
                          <a:pt x="95" y="119"/>
                        </a:lnTo>
                        <a:lnTo>
                          <a:pt x="100" y="114"/>
                        </a:lnTo>
                        <a:lnTo>
                          <a:pt x="105" y="110"/>
                        </a:lnTo>
                        <a:lnTo>
                          <a:pt x="108" y="104"/>
                        </a:lnTo>
                        <a:lnTo>
                          <a:pt x="112" y="96"/>
                        </a:lnTo>
                        <a:lnTo>
                          <a:pt x="113" y="87"/>
                        </a:lnTo>
                        <a:lnTo>
                          <a:pt x="114" y="76"/>
                        </a:lnTo>
                        <a:lnTo>
                          <a:pt x="113" y="66"/>
                        </a:lnTo>
                        <a:lnTo>
                          <a:pt x="112" y="57"/>
                        </a:lnTo>
                        <a:lnTo>
                          <a:pt x="108" y="49"/>
                        </a:lnTo>
                        <a:lnTo>
                          <a:pt x="105" y="42"/>
                        </a:lnTo>
                        <a:lnTo>
                          <a:pt x="100" y="37"/>
                        </a:lnTo>
                        <a:lnTo>
                          <a:pt x="95" y="34"/>
                        </a:lnTo>
                        <a:lnTo>
                          <a:pt x="90" y="30"/>
                        </a:lnTo>
                        <a:lnTo>
                          <a:pt x="85" y="29"/>
                        </a:lnTo>
                        <a:lnTo>
                          <a:pt x="84" y="28"/>
                        </a:lnTo>
                        <a:lnTo>
                          <a:pt x="82" y="28"/>
                        </a:lnTo>
                        <a:lnTo>
                          <a:pt x="80" y="27"/>
                        </a:lnTo>
                        <a:lnTo>
                          <a:pt x="79" y="27"/>
                        </a:lnTo>
                        <a:lnTo>
                          <a:pt x="78" y="27"/>
                        </a:lnTo>
                        <a:lnTo>
                          <a:pt x="76" y="27"/>
                        </a:lnTo>
                        <a:lnTo>
                          <a:pt x="75" y="27"/>
                        </a:lnTo>
                        <a:lnTo>
                          <a:pt x="72" y="27"/>
                        </a:lnTo>
                        <a:lnTo>
                          <a:pt x="71" y="27"/>
                        </a:lnTo>
                        <a:lnTo>
                          <a:pt x="70" y="27"/>
                        </a:lnTo>
                        <a:lnTo>
                          <a:pt x="68" y="27"/>
                        </a:lnTo>
                        <a:lnTo>
                          <a:pt x="67" y="27"/>
                        </a:lnTo>
                        <a:lnTo>
                          <a:pt x="65" y="27"/>
                        </a:lnTo>
                        <a:lnTo>
                          <a:pt x="63" y="28"/>
                        </a:lnTo>
                        <a:lnTo>
                          <a:pt x="62" y="28"/>
                        </a:lnTo>
                        <a:lnTo>
                          <a:pt x="61" y="29"/>
                        </a:lnTo>
                        <a:lnTo>
                          <a:pt x="55" y="30"/>
                        </a:lnTo>
                        <a:lnTo>
                          <a:pt x="51" y="34"/>
                        </a:lnTo>
                        <a:lnTo>
                          <a:pt x="46" y="37"/>
                        </a:lnTo>
                        <a:lnTo>
                          <a:pt x="41" y="42"/>
                        </a:lnTo>
                        <a:lnTo>
                          <a:pt x="37" y="49"/>
                        </a:lnTo>
                        <a:lnTo>
                          <a:pt x="34" y="57"/>
                        </a:lnTo>
                        <a:lnTo>
                          <a:pt x="32" y="66"/>
                        </a:lnTo>
                        <a:lnTo>
                          <a:pt x="32" y="76"/>
                        </a:lnTo>
                        <a:close/>
                        <a:moveTo>
                          <a:pt x="298" y="51"/>
                        </a:moveTo>
                        <a:lnTo>
                          <a:pt x="267" y="51"/>
                        </a:lnTo>
                        <a:lnTo>
                          <a:pt x="267" y="50"/>
                        </a:lnTo>
                        <a:lnTo>
                          <a:pt x="267" y="49"/>
                        </a:lnTo>
                        <a:lnTo>
                          <a:pt x="266" y="47"/>
                        </a:lnTo>
                        <a:lnTo>
                          <a:pt x="266" y="46"/>
                        </a:lnTo>
                        <a:lnTo>
                          <a:pt x="265" y="45"/>
                        </a:lnTo>
                        <a:lnTo>
                          <a:pt x="265" y="44"/>
                        </a:lnTo>
                        <a:lnTo>
                          <a:pt x="263" y="43"/>
                        </a:lnTo>
                        <a:lnTo>
                          <a:pt x="262" y="42"/>
                        </a:lnTo>
                        <a:lnTo>
                          <a:pt x="261" y="39"/>
                        </a:lnTo>
                        <a:lnTo>
                          <a:pt x="259" y="36"/>
                        </a:lnTo>
                        <a:lnTo>
                          <a:pt x="257" y="34"/>
                        </a:lnTo>
                        <a:lnTo>
                          <a:pt x="253" y="31"/>
                        </a:lnTo>
                        <a:lnTo>
                          <a:pt x="250" y="29"/>
                        </a:lnTo>
                        <a:lnTo>
                          <a:pt x="245" y="28"/>
                        </a:lnTo>
                        <a:lnTo>
                          <a:pt x="239" y="27"/>
                        </a:lnTo>
                        <a:lnTo>
                          <a:pt x="234" y="27"/>
                        </a:lnTo>
                        <a:lnTo>
                          <a:pt x="232" y="27"/>
                        </a:lnTo>
                        <a:lnTo>
                          <a:pt x="231" y="27"/>
                        </a:lnTo>
                        <a:lnTo>
                          <a:pt x="229" y="27"/>
                        </a:lnTo>
                        <a:lnTo>
                          <a:pt x="228" y="27"/>
                        </a:lnTo>
                        <a:lnTo>
                          <a:pt x="227" y="27"/>
                        </a:lnTo>
                        <a:lnTo>
                          <a:pt x="225" y="28"/>
                        </a:lnTo>
                        <a:lnTo>
                          <a:pt x="223" y="28"/>
                        </a:lnTo>
                        <a:lnTo>
                          <a:pt x="222" y="29"/>
                        </a:lnTo>
                        <a:lnTo>
                          <a:pt x="217" y="30"/>
                        </a:lnTo>
                        <a:lnTo>
                          <a:pt x="213" y="34"/>
                        </a:lnTo>
                        <a:lnTo>
                          <a:pt x="208" y="37"/>
                        </a:lnTo>
                        <a:lnTo>
                          <a:pt x="205" y="42"/>
                        </a:lnTo>
                        <a:lnTo>
                          <a:pt x="201" y="49"/>
                        </a:lnTo>
                        <a:lnTo>
                          <a:pt x="198" y="57"/>
                        </a:lnTo>
                        <a:lnTo>
                          <a:pt x="197" y="66"/>
                        </a:lnTo>
                        <a:lnTo>
                          <a:pt x="196" y="77"/>
                        </a:lnTo>
                        <a:lnTo>
                          <a:pt x="197" y="85"/>
                        </a:lnTo>
                        <a:lnTo>
                          <a:pt x="198" y="95"/>
                        </a:lnTo>
                        <a:lnTo>
                          <a:pt x="201" y="103"/>
                        </a:lnTo>
                        <a:lnTo>
                          <a:pt x="205" y="111"/>
                        </a:lnTo>
                        <a:lnTo>
                          <a:pt x="209" y="117"/>
                        </a:lnTo>
                        <a:lnTo>
                          <a:pt x="216" y="121"/>
                        </a:lnTo>
                        <a:lnTo>
                          <a:pt x="224" y="123"/>
                        </a:lnTo>
                        <a:lnTo>
                          <a:pt x="234" y="125"/>
                        </a:lnTo>
                        <a:lnTo>
                          <a:pt x="239" y="125"/>
                        </a:lnTo>
                        <a:lnTo>
                          <a:pt x="245" y="123"/>
                        </a:lnTo>
                        <a:lnTo>
                          <a:pt x="251" y="121"/>
                        </a:lnTo>
                        <a:lnTo>
                          <a:pt x="255" y="119"/>
                        </a:lnTo>
                        <a:lnTo>
                          <a:pt x="259" y="115"/>
                        </a:lnTo>
                        <a:lnTo>
                          <a:pt x="262" y="110"/>
                        </a:lnTo>
                        <a:lnTo>
                          <a:pt x="265" y="105"/>
                        </a:lnTo>
                        <a:lnTo>
                          <a:pt x="267" y="98"/>
                        </a:lnTo>
                        <a:lnTo>
                          <a:pt x="298" y="98"/>
                        </a:lnTo>
                        <a:lnTo>
                          <a:pt x="295" y="110"/>
                        </a:lnTo>
                        <a:lnTo>
                          <a:pt x="290" y="119"/>
                        </a:lnTo>
                        <a:lnTo>
                          <a:pt x="284" y="128"/>
                        </a:lnTo>
                        <a:lnTo>
                          <a:pt x="277" y="136"/>
                        </a:lnTo>
                        <a:lnTo>
                          <a:pt x="273" y="140"/>
                        </a:lnTo>
                        <a:lnTo>
                          <a:pt x="269" y="142"/>
                        </a:lnTo>
                        <a:lnTo>
                          <a:pt x="263" y="144"/>
                        </a:lnTo>
                        <a:lnTo>
                          <a:pt x="259" y="147"/>
                        </a:lnTo>
                        <a:lnTo>
                          <a:pt x="252" y="148"/>
                        </a:lnTo>
                        <a:lnTo>
                          <a:pt x="246" y="149"/>
                        </a:lnTo>
                        <a:lnTo>
                          <a:pt x="239" y="150"/>
                        </a:lnTo>
                        <a:lnTo>
                          <a:pt x="232" y="150"/>
                        </a:lnTo>
                        <a:lnTo>
                          <a:pt x="225" y="150"/>
                        </a:lnTo>
                        <a:lnTo>
                          <a:pt x="219" y="149"/>
                        </a:lnTo>
                        <a:lnTo>
                          <a:pt x="212" y="148"/>
                        </a:lnTo>
                        <a:lnTo>
                          <a:pt x="205" y="145"/>
                        </a:lnTo>
                        <a:lnTo>
                          <a:pt x="199" y="143"/>
                        </a:lnTo>
                        <a:lnTo>
                          <a:pt x="193" y="140"/>
                        </a:lnTo>
                        <a:lnTo>
                          <a:pt x="187" y="136"/>
                        </a:lnTo>
                        <a:lnTo>
                          <a:pt x="183" y="132"/>
                        </a:lnTo>
                        <a:lnTo>
                          <a:pt x="175" y="121"/>
                        </a:lnTo>
                        <a:lnTo>
                          <a:pt x="168" y="108"/>
                        </a:lnTo>
                        <a:lnTo>
                          <a:pt x="164" y="94"/>
                        </a:lnTo>
                        <a:lnTo>
                          <a:pt x="163" y="76"/>
                        </a:lnTo>
                        <a:lnTo>
                          <a:pt x="164" y="59"/>
                        </a:lnTo>
                        <a:lnTo>
                          <a:pt x="169" y="43"/>
                        </a:lnTo>
                        <a:lnTo>
                          <a:pt x="175" y="30"/>
                        </a:lnTo>
                        <a:lnTo>
                          <a:pt x="184" y="20"/>
                        </a:lnTo>
                        <a:lnTo>
                          <a:pt x="189" y="15"/>
                        </a:lnTo>
                        <a:lnTo>
                          <a:pt x="194" y="12"/>
                        </a:lnTo>
                        <a:lnTo>
                          <a:pt x="200" y="8"/>
                        </a:lnTo>
                        <a:lnTo>
                          <a:pt x="206" y="5"/>
                        </a:lnTo>
                        <a:lnTo>
                          <a:pt x="213" y="3"/>
                        </a:lnTo>
                        <a:lnTo>
                          <a:pt x="220" y="1"/>
                        </a:lnTo>
                        <a:lnTo>
                          <a:pt x="227" y="0"/>
                        </a:lnTo>
                        <a:lnTo>
                          <a:pt x="234" y="0"/>
                        </a:lnTo>
                        <a:lnTo>
                          <a:pt x="239" y="0"/>
                        </a:lnTo>
                        <a:lnTo>
                          <a:pt x="246" y="1"/>
                        </a:lnTo>
                        <a:lnTo>
                          <a:pt x="252" y="1"/>
                        </a:lnTo>
                        <a:lnTo>
                          <a:pt x="257" y="3"/>
                        </a:lnTo>
                        <a:lnTo>
                          <a:pt x="261" y="5"/>
                        </a:lnTo>
                        <a:lnTo>
                          <a:pt x="266" y="6"/>
                        </a:lnTo>
                        <a:lnTo>
                          <a:pt x="270" y="9"/>
                        </a:lnTo>
                        <a:lnTo>
                          <a:pt x="274" y="12"/>
                        </a:lnTo>
                        <a:lnTo>
                          <a:pt x="281" y="17"/>
                        </a:lnTo>
                        <a:lnTo>
                          <a:pt x="286" y="23"/>
                        </a:lnTo>
                        <a:lnTo>
                          <a:pt x="291" y="30"/>
                        </a:lnTo>
                        <a:lnTo>
                          <a:pt x="295" y="37"/>
                        </a:lnTo>
                        <a:lnTo>
                          <a:pt x="296" y="38"/>
                        </a:lnTo>
                        <a:lnTo>
                          <a:pt x="296" y="41"/>
                        </a:lnTo>
                        <a:lnTo>
                          <a:pt x="296" y="42"/>
                        </a:lnTo>
                        <a:lnTo>
                          <a:pt x="297" y="44"/>
                        </a:lnTo>
                        <a:lnTo>
                          <a:pt x="297" y="46"/>
                        </a:lnTo>
                        <a:lnTo>
                          <a:pt x="298" y="47"/>
                        </a:lnTo>
                        <a:lnTo>
                          <a:pt x="298" y="50"/>
                        </a:lnTo>
                        <a:lnTo>
                          <a:pt x="298" y="51"/>
                        </a:lnTo>
                        <a:close/>
                        <a:moveTo>
                          <a:pt x="356" y="99"/>
                        </a:moveTo>
                        <a:lnTo>
                          <a:pt x="356" y="147"/>
                        </a:lnTo>
                        <a:lnTo>
                          <a:pt x="323" y="147"/>
                        </a:lnTo>
                        <a:lnTo>
                          <a:pt x="323" y="5"/>
                        </a:lnTo>
                        <a:lnTo>
                          <a:pt x="356" y="5"/>
                        </a:lnTo>
                        <a:lnTo>
                          <a:pt x="356" y="61"/>
                        </a:lnTo>
                        <a:lnTo>
                          <a:pt x="413" y="5"/>
                        </a:lnTo>
                        <a:lnTo>
                          <a:pt x="453" y="5"/>
                        </a:lnTo>
                        <a:lnTo>
                          <a:pt x="392" y="62"/>
                        </a:lnTo>
                        <a:lnTo>
                          <a:pt x="457" y="147"/>
                        </a:lnTo>
                        <a:lnTo>
                          <a:pt x="417" y="147"/>
                        </a:lnTo>
                        <a:lnTo>
                          <a:pt x="371" y="84"/>
                        </a:lnTo>
                        <a:lnTo>
                          <a:pt x="356" y="99"/>
                        </a:lnTo>
                        <a:close/>
                        <a:moveTo>
                          <a:pt x="583" y="5"/>
                        </a:moveTo>
                        <a:lnTo>
                          <a:pt x="583" y="30"/>
                        </a:lnTo>
                        <a:lnTo>
                          <a:pt x="504" y="30"/>
                        </a:lnTo>
                        <a:lnTo>
                          <a:pt x="504" y="60"/>
                        </a:lnTo>
                        <a:lnTo>
                          <a:pt x="577" y="60"/>
                        </a:lnTo>
                        <a:lnTo>
                          <a:pt x="577" y="84"/>
                        </a:lnTo>
                        <a:lnTo>
                          <a:pt x="504" y="84"/>
                        </a:lnTo>
                        <a:lnTo>
                          <a:pt x="504" y="121"/>
                        </a:lnTo>
                        <a:lnTo>
                          <a:pt x="587" y="121"/>
                        </a:lnTo>
                        <a:lnTo>
                          <a:pt x="587" y="147"/>
                        </a:lnTo>
                        <a:lnTo>
                          <a:pt x="473" y="147"/>
                        </a:lnTo>
                        <a:lnTo>
                          <a:pt x="473" y="5"/>
                        </a:lnTo>
                        <a:lnTo>
                          <a:pt x="583" y="5"/>
                        </a:lnTo>
                        <a:close/>
                        <a:moveTo>
                          <a:pt x="612" y="147"/>
                        </a:moveTo>
                        <a:lnTo>
                          <a:pt x="612" y="5"/>
                        </a:lnTo>
                        <a:lnTo>
                          <a:pt x="678" y="5"/>
                        </a:lnTo>
                        <a:lnTo>
                          <a:pt x="685" y="5"/>
                        </a:lnTo>
                        <a:lnTo>
                          <a:pt x="691" y="6"/>
                        </a:lnTo>
                        <a:lnTo>
                          <a:pt x="696" y="7"/>
                        </a:lnTo>
                        <a:lnTo>
                          <a:pt x="702" y="8"/>
                        </a:lnTo>
                        <a:lnTo>
                          <a:pt x="707" y="11"/>
                        </a:lnTo>
                        <a:lnTo>
                          <a:pt x="711" y="13"/>
                        </a:lnTo>
                        <a:lnTo>
                          <a:pt x="716" y="15"/>
                        </a:lnTo>
                        <a:lnTo>
                          <a:pt x="719" y="19"/>
                        </a:lnTo>
                        <a:lnTo>
                          <a:pt x="725" y="27"/>
                        </a:lnTo>
                        <a:lnTo>
                          <a:pt x="730" y="34"/>
                        </a:lnTo>
                        <a:lnTo>
                          <a:pt x="734" y="42"/>
                        </a:lnTo>
                        <a:lnTo>
                          <a:pt x="737" y="50"/>
                        </a:lnTo>
                        <a:lnTo>
                          <a:pt x="738" y="52"/>
                        </a:lnTo>
                        <a:lnTo>
                          <a:pt x="738" y="56"/>
                        </a:lnTo>
                        <a:lnTo>
                          <a:pt x="739" y="59"/>
                        </a:lnTo>
                        <a:lnTo>
                          <a:pt x="739" y="61"/>
                        </a:lnTo>
                        <a:lnTo>
                          <a:pt x="739" y="65"/>
                        </a:lnTo>
                        <a:lnTo>
                          <a:pt x="739" y="67"/>
                        </a:lnTo>
                        <a:lnTo>
                          <a:pt x="739" y="70"/>
                        </a:lnTo>
                        <a:lnTo>
                          <a:pt x="739" y="73"/>
                        </a:lnTo>
                        <a:lnTo>
                          <a:pt x="739" y="75"/>
                        </a:lnTo>
                        <a:lnTo>
                          <a:pt x="739" y="79"/>
                        </a:lnTo>
                        <a:lnTo>
                          <a:pt x="739" y="81"/>
                        </a:lnTo>
                        <a:lnTo>
                          <a:pt x="739" y="84"/>
                        </a:lnTo>
                        <a:lnTo>
                          <a:pt x="739" y="87"/>
                        </a:lnTo>
                        <a:lnTo>
                          <a:pt x="738" y="90"/>
                        </a:lnTo>
                        <a:lnTo>
                          <a:pt x="738" y="94"/>
                        </a:lnTo>
                        <a:lnTo>
                          <a:pt x="737" y="96"/>
                        </a:lnTo>
                        <a:lnTo>
                          <a:pt x="734" y="105"/>
                        </a:lnTo>
                        <a:lnTo>
                          <a:pt x="730" y="114"/>
                        </a:lnTo>
                        <a:lnTo>
                          <a:pt x="725" y="122"/>
                        </a:lnTo>
                        <a:lnTo>
                          <a:pt x="719" y="132"/>
                        </a:lnTo>
                        <a:lnTo>
                          <a:pt x="716" y="135"/>
                        </a:lnTo>
                        <a:lnTo>
                          <a:pt x="711" y="138"/>
                        </a:lnTo>
                        <a:lnTo>
                          <a:pt x="707" y="141"/>
                        </a:lnTo>
                        <a:lnTo>
                          <a:pt x="702" y="143"/>
                        </a:lnTo>
                        <a:lnTo>
                          <a:pt x="696" y="144"/>
                        </a:lnTo>
                        <a:lnTo>
                          <a:pt x="691" y="145"/>
                        </a:lnTo>
                        <a:lnTo>
                          <a:pt x="684" y="147"/>
                        </a:lnTo>
                        <a:lnTo>
                          <a:pt x="677" y="147"/>
                        </a:lnTo>
                        <a:lnTo>
                          <a:pt x="612" y="147"/>
                        </a:lnTo>
                        <a:close/>
                        <a:moveTo>
                          <a:pt x="643" y="29"/>
                        </a:moveTo>
                        <a:lnTo>
                          <a:pt x="643" y="122"/>
                        </a:lnTo>
                        <a:lnTo>
                          <a:pt x="673" y="122"/>
                        </a:lnTo>
                        <a:lnTo>
                          <a:pt x="681" y="121"/>
                        </a:lnTo>
                        <a:lnTo>
                          <a:pt x="688" y="119"/>
                        </a:lnTo>
                        <a:lnTo>
                          <a:pt x="694" y="114"/>
                        </a:lnTo>
                        <a:lnTo>
                          <a:pt x="699" y="108"/>
                        </a:lnTo>
                        <a:lnTo>
                          <a:pt x="702" y="102"/>
                        </a:lnTo>
                        <a:lnTo>
                          <a:pt x="704" y="94"/>
                        </a:lnTo>
                        <a:lnTo>
                          <a:pt x="707" y="85"/>
                        </a:lnTo>
                        <a:lnTo>
                          <a:pt x="707" y="77"/>
                        </a:lnTo>
                        <a:lnTo>
                          <a:pt x="707" y="76"/>
                        </a:lnTo>
                        <a:lnTo>
                          <a:pt x="707" y="75"/>
                        </a:lnTo>
                        <a:lnTo>
                          <a:pt x="707" y="74"/>
                        </a:lnTo>
                        <a:lnTo>
                          <a:pt x="707" y="64"/>
                        </a:lnTo>
                        <a:lnTo>
                          <a:pt x="705" y="54"/>
                        </a:lnTo>
                        <a:lnTo>
                          <a:pt x="703" y="47"/>
                        </a:lnTo>
                        <a:lnTo>
                          <a:pt x="700" y="42"/>
                        </a:lnTo>
                        <a:lnTo>
                          <a:pt x="696" y="38"/>
                        </a:lnTo>
                        <a:lnTo>
                          <a:pt x="693" y="35"/>
                        </a:lnTo>
                        <a:lnTo>
                          <a:pt x="689" y="32"/>
                        </a:lnTo>
                        <a:lnTo>
                          <a:pt x="685" y="30"/>
                        </a:lnTo>
                        <a:lnTo>
                          <a:pt x="684" y="30"/>
                        </a:lnTo>
                        <a:lnTo>
                          <a:pt x="681" y="30"/>
                        </a:lnTo>
                        <a:lnTo>
                          <a:pt x="680" y="30"/>
                        </a:lnTo>
                        <a:lnTo>
                          <a:pt x="679" y="30"/>
                        </a:lnTo>
                        <a:lnTo>
                          <a:pt x="678" y="29"/>
                        </a:lnTo>
                        <a:lnTo>
                          <a:pt x="676" y="29"/>
                        </a:lnTo>
                        <a:lnTo>
                          <a:pt x="674" y="29"/>
                        </a:lnTo>
                        <a:lnTo>
                          <a:pt x="673" y="29"/>
                        </a:lnTo>
                        <a:lnTo>
                          <a:pt x="643" y="29"/>
                        </a:lnTo>
                        <a:close/>
                        <a:moveTo>
                          <a:pt x="814" y="76"/>
                        </a:moveTo>
                        <a:lnTo>
                          <a:pt x="815" y="61"/>
                        </a:lnTo>
                        <a:lnTo>
                          <a:pt x="817" y="50"/>
                        </a:lnTo>
                        <a:lnTo>
                          <a:pt x="821" y="39"/>
                        </a:lnTo>
                        <a:lnTo>
                          <a:pt x="826" y="30"/>
                        </a:lnTo>
                        <a:lnTo>
                          <a:pt x="833" y="23"/>
                        </a:lnTo>
                        <a:lnTo>
                          <a:pt x="840" y="16"/>
                        </a:lnTo>
                        <a:lnTo>
                          <a:pt x="847" y="12"/>
                        </a:lnTo>
                        <a:lnTo>
                          <a:pt x="854" y="7"/>
                        </a:lnTo>
                        <a:lnTo>
                          <a:pt x="859" y="6"/>
                        </a:lnTo>
                        <a:lnTo>
                          <a:pt x="863" y="5"/>
                        </a:lnTo>
                        <a:lnTo>
                          <a:pt x="868" y="4"/>
                        </a:lnTo>
                        <a:lnTo>
                          <a:pt x="872" y="4"/>
                        </a:lnTo>
                        <a:lnTo>
                          <a:pt x="877" y="3"/>
                        </a:lnTo>
                        <a:lnTo>
                          <a:pt x="880" y="3"/>
                        </a:lnTo>
                        <a:lnTo>
                          <a:pt x="884" y="1"/>
                        </a:lnTo>
                        <a:lnTo>
                          <a:pt x="886" y="1"/>
                        </a:lnTo>
                        <a:lnTo>
                          <a:pt x="890" y="1"/>
                        </a:lnTo>
                        <a:lnTo>
                          <a:pt x="893" y="1"/>
                        </a:lnTo>
                        <a:lnTo>
                          <a:pt x="897" y="3"/>
                        </a:lnTo>
                        <a:lnTo>
                          <a:pt x="901" y="3"/>
                        </a:lnTo>
                        <a:lnTo>
                          <a:pt x="906" y="4"/>
                        </a:lnTo>
                        <a:lnTo>
                          <a:pt x="910" y="5"/>
                        </a:lnTo>
                        <a:lnTo>
                          <a:pt x="915" y="6"/>
                        </a:lnTo>
                        <a:lnTo>
                          <a:pt x="920" y="7"/>
                        </a:lnTo>
                        <a:lnTo>
                          <a:pt x="927" y="12"/>
                        </a:lnTo>
                        <a:lnTo>
                          <a:pt x="933" y="16"/>
                        </a:lnTo>
                        <a:lnTo>
                          <a:pt x="940" y="23"/>
                        </a:lnTo>
                        <a:lnTo>
                          <a:pt x="946" y="30"/>
                        </a:lnTo>
                        <a:lnTo>
                          <a:pt x="952" y="39"/>
                        </a:lnTo>
                        <a:lnTo>
                          <a:pt x="956" y="50"/>
                        </a:lnTo>
                        <a:lnTo>
                          <a:pt x="958" y="61"/>
                        </a:lnTo>
                        <a:lnTo>
                          <a:pt x="959" y="76"/>
                        </a:lnTo>
                        <a:lnTo>
                          <a:pt x="958" y="90"/>
                        </a:lnTo>
                        <a:lnTo>
                          <a:pt x="956" y="103"/>
                        </a:lnTo>
                        <a:lnTo>
                          <a:pt x="952" y="113"/>
                        </a:lnTo>
                        <a:lnTo>
                          <a:pt x="946" y="122"/>
                        </a:lnTo>
                        <a:lnTo>
                          <a:pt x="940" y="129"/>
                        </a:lnTo>
                        <a:lnTo>
                          <a:pt x="933" y="135"/>
                        </a:lnTo>
                        <a:lnTo>
                          <a:pt x="927" y="141"/>
                        </a:lnTo>
                        <a:lnTo>
                          <a:pt x="920" y="144"/>
                        </a:lnTo>
                        <a:lnTo>
                          <a:pt x="915" y="145"/>
                        </a:lnTo>
                        <a:lnTo>
                          <a:pt x="910" y="147"/>
                        </a:lnTo>
                        <a:lnTo>
                          <a:pt x="906" y="147"/>
                        </a:lnTo>
                        <a:lnTo>
                          <a:pt x="901" y="148"/>
                        </a:lnTo>
                        <a:lnTo>
                          <a:pt x="897" y="149"/>
                        </a:lnTo>
                        <a:lnTo>
                          <a:pt x="893" y="149"/>
                        </a:lnTo>
                        <a:lnTo>
                          <a:pt x="890" y="150"/>
                        </a:lnTo>
                        <a:lnTo>
                          <a:pt x="886" y="150"/>
                        </a:lnTo>
                        <a:lnTo>
                          <a:pt x="884" y="150"/>
                        </a:lnTo>
                        <a:lnTo>
                          <a:pt x="880" y="149"/>
                        </a:lnTo>
                        <a:lnTo>
                          <a:pt x="877" y="149"/>
                        </a:lnTo>
                        <a:lnTo>
                          <a:pt x="872" y="149"/>
                        </a:lnTo>
                        <a:lnTo>
                          <a:pt x="868" y="148"/>
                        </a:lnTo>
                        <a:lnTo>
                          <a:pt x="863" y="147"/>
                        </a:lnTo>
                        <a:lnTo>
                          <a:pt x="859" y="145"/>
                        </a:lnTo>
                        <a:lnTo>
                          <a:pt x="854" y="144"/>
                        </a:lnTo>
                        <a:lnTo>
                          <a:pt x="847" y="141"/>
                        </a:lnTo>
                        <a:lnTo>
                          <a:pt x="840" y="135"/>
                        </a:lnTo>
                        <a:lnTo>
                          <a:pt x="833" y="129"/>
                        </a:lnTo>
                        <a:lnTo>
                          <a:pt x="826" y="122"/>
                        </a:lnTo>
                        <a:lnTo>
                          <a:pt x="821" y="113"/>
                        </a:lnTo>
                        <a:lnTo>
                          <a:pt x="817" y="103"/>
                        </a:lnTo>
                        <a:lnTo>
                          <a:pt x="815" y="90"/>
                        </a:lnTo>
                        <a:lnTo>
                          <a:pt x="814" y="76"/>
                        </a:lnTo>
                        <a:close/>
                        <a:moveTo>
                          <a:pt x="846" y="76"/>
                        </a:moveTo>
                        <a:lnTo>
                          <a:pt x="846" y="87"/>
                        </a:lnTo>
                        <a:lnTo>
                          <a:pt x="848" y="96"/>
                        </a:lnTo>
                        <a:lnTo>
                          <a:pt x="851" y="104"/>
                        </a:lnTo>
                        <a:lnTo>
                          <a:pt x="855" y="110"/>
                        </a:lnTo>
                        <a:lnTo>
                          <a:pt x="860" y="114"/>
                        </a:lnTo>
                        <a:lnTo>
                          <a:pt x="864" y="119"/>
                        </a:lnTo>
                        <a:lnTo>
                          <a:pt x="869" y="122"/>
                        </a:lnTo>
                        <a:lnTo>
                          <a:pt x="875" y="123"/>
                        </a:lnTo>
                        <a:lnTo>
                          <a:pt x="876" y="125"/>
                        </a:lnTo>
                        <a:lnTo>
                          <a:pt x="877" y="125"/>
                        </a:lnTo>
                        <a:lnTo>
                          <a:pt x="879" y="125"/>
                        </a:lnTo>
                        <a:lnTo>
                          <a:pt x="880" y="126"/>
                        </a:lnTo>
                        <a:lnTo>
                          <a:pt x="882" y="126"/>
                        </a:lnTo>
                        <a:lnTo>
                          <a:pt x="884" y="126"/>
                        </a:lnTo>
                        <a:lnTo>
                          <a:pt x="885" y="126"/>
                        </a:lnTo>
                        <a:lnTo>
                          <a:pt x="886" y="126"/>
                        </a:lnTo>
                        <a:lnTo>
                          <a:pt x="887" y="126"/>
                        </a:lnTo>
                        <a:lnTo>
                          <a:pt x="890" y="126"/>
                        </a:lnTo>
                        <a:lnTo>
                          <a:pt x="891" y="126"/>
                        </a:lnTo>
                        <a:lnTo>
                          <a:pt x="892" y="126"/>
                        </a:lnTo>
                        <a:lnTo>
                          <a:pt x="894" y="125"/>
                        </a:lnTo>
                        <a:lnTo>
                          <a:pt x="895" y="125"/>
                        </a:lnTo>
                        <a:lnTo>
                          <a:pt x="898" y="125"/>
                        </a:lnTo>
                        <a:lnTo>
                          <a:pt x="899" y="123"/>
                        </a:lnTo>
                        <a:lnTo>
                          <a:pt x="903" y="122"/>
                        </a:lnTo>
                        <a:lnTo>
                          <a:pt x="909" y="119"/>
                        </a:lnTo>
                        <a:lnTo>
                          <a:pt x="914" y="114"/>
                        </a:lnTo>
                        <a:lnTo>
                          <a:pt x="918" y="110"/>
                        </a:lnTo>
                        <a:lnTo>
                          <a:pt x="922" y="104"/>
                        </a:lnTo>
                        <a:lnTo>
                          <a:pt x="925" y="96"/>
                        </a:lnTo>
                        <a:lnTo>
                          <a:pt x="927" y="87"/>
                        </a:lnTo>
                        <a:lnTo>
                          <a:pt x="928" y="76"/>
                        </a:lnTo>
                        <a:lnTo>
                          <a:pt x="927" y="66"/>
                        </a:lnTo>
                        <a:lnTo>
                          <a:pt x="925" y="57"/>
                        </a:lnTo>
                        <a:lnTo>
                          <a:pt x="922" y="49"/>
                        </a:lnTo>
                        <a:lnTo>
                          <a:pt x="918" y="42"/>
                        </a:lnTo>
                        <a:lnTo>
                          <a:pt x="914" y="37"/>
                        </a:lnTo>
                        <a:lnTo>
                          <a:pt x="909" y="34"/>
                        </a:lnTo>
                        <a:lnTo>
                          <a:pt x="903" y="30"/>
                        </a:lnTo>
                        <a:lnTo>
                          <a:pt x="899" y="29"/>
                        </a:lnTo>
                        <a:lnTo>
                          <a:pt x="898" y="28"/>
                        </a:lnTo>
                        <a:lnTo>
                          <a:pt x="895" y="28"/>
                        </a:lnTo>
                        <a:lnTo>
                          <a:pt x="894" y="27"/>
                        </a:lnTo>
                        <a:lnTo>
                          <a:pt x="893" y="27"/>
                        </a:lnTo>
                        <a:lnTo>
                          <a:pt x="892" y="27"/>
                        </a:lnTo>
                        <a:lnTo>
                          <a:pt x="890" y="27"/>
                        </a:lnTo>
                        <a:lnTo>
                          <a:pt x="889" y="27"/>
                        </a:lnTo>
                        <a:lnTo>
                          <a:pt x="886" y="27"/>
                        </a:lnTo>
                        <a:lnTo>
                          <a:pt x="885" y="27"/>
                        </a:lnTo>
                        <a:lnTo>
                          <a:pt x="884" y="27"/>
                        </a:lnTo>
                        <a:lnTo>
                          <a:pt x="882" y="27"/>
                        </a:lnTo>
                        <a:lnTo>
                          <a:pt x="880" y="27"/>
                        </a:lnTo>
                        <a:lnTo>
                          <a:pt x="879" y="27"/>
                        </a:lnTo>
                        <a:lnTo>
                          <a:pt x="877" y="28"/>
                        </a:lnTo>
                        <a:lnTo>
                          <a:pt x="876" y="28"/>
                        </a:lnTo>
                        <a:lnTo>
                          <a:pt x="875" y="29"/>
                        </a:lnTo>
                        <a:lnTo>
                          <a:pt x="869" y="30"/>
                        </a:lnTo>
                        <a:lnTo>
                          <a:pt x="864" y="34"/>
                        </a:lnTo>
                        <a:lnTo>
                          <a:pt x="860" y="37"/>
                        </a:lnTo>
                        <a:lnTo>
                          <a:pt x="855" y="42"/>
                        </a:lnTo>
                        <a:lnTo>
                          <a:pt x="851" y="49"/>
                        </a:lnTo>
                        <a:lnTo>
                          <a:pt x="848" y="57"/>
                        </a:lnTo>
                        <a:lnTo>
                          <a:pt x="846" y="66"/>
                        </a:lnTo>
                        <a:lnTo>
                          <a:pt x="846" y="76"/>
                        </a:lnTo>
                        <a:close/>
                        <a:moveTo>
                          <a:pt x="1105" y="5"/>
                        </a:moveTo>
                        <a:lnTo>
                          <a:pt x="1105" y="97"/>
                        </a:lnTo>
                        <a:lnTo>
                          <a:pt x="1104" y="110"/>
                        </a:lnTo>
                        <a:lnTo>
                          <a:pt x="1100" y="121"/>
                        </a:lnTo>
                        <a:lnTo>
                          <a:pt x="1096" y="130"/>
                        </a:lnTo>
                        <a:lnTo>
                          <a:pt x="1089" y="138"/>
                        </a:lnTo>
                        <a:lnTo>
                          <a:pt x="1084" y="141"/>
                        </a:lnTo>
                        <a:lnTo>
                          <a:pt x="1080" y="144"/>
                        </a:lnTo>
                        <a:lnTo>
                          <a:pt x="1074" y="145"/>
                        </a:lnTo>
                        <a:lnTo>
                          <a:pt x="1069" y="148"/>
                        </a:lnTo>
                        <a:lnTo>
                          <a:pt x="1062" y="149"/>
                        </a:lnTo>
                        <a:lnTo>
                          <a:pt x="1057" y="149"/>
                        </a:lnTo>
                        <a:lnTo>
                          <a:pt x="1050" y="150"/>
                        </a:lnTo>
                        <a:lnTo>
                          <a:pt x="1043" y="150"/>
                        </a:lnTo>
                        <a:lnTo>
                          <a:pt x="1040" y="150"/>
                        </a:lnTo>
                        <a:lnTo>
                          <a:pt x="1038" y="150"/>
                        </a:lnTo>
                        <a:lnTo>
                          <a:pt x="1035" y="150"/>
                        </a:lnTo>
                        <a:lnTo>
                          <a:pt x="1032" y="149"/>
                        </a:lnTo>
                        <a:lnTo>
                          <a:pt x="1029" y="149"/>
                        </a:lnTo>
                        <a:lnTo>
                          <a:pt x="1027" y="148"/>
                        </a:lnTo>
                        <a:lnTo>
                          <a:pt x="1023" y="148"/>
                        </a:lnTo>
                        <a:lnTo>
                          <a:pt x="1020" y="147"/>
                        </a:lnTo>
                        <a:lnTo>
                          <a:pt x="1016" y="147"/>
                        </a:lnTo>
                        <a:lnTo>
                          <a:pt x="1013" y="145"/>
                        </a:lnTo>
                        <a:lnTo>
                          <a:pt x="1009" y="144"/>
                        </a:lnTo>
                        <a:lnTo>
                          <a:pt x="1007" y="143"/>
                        </a:lnTo>
                        <a:lnTo>
                          <a:pt x="1004" y="141"/>
                        </a:lnTo>
                        <a:lnTo>
                          <a:pt x="1001" y="138"/>
                        </a:lnTo>
                        <a:lnTo>
                          <a:pt x="998" y="136"/>
                        </a:lnTo>
                        <a:lnTo>
                          <a:pt x="996" y="134"/>
                        </a:lnTo>
                        <a:lnTo>
                          <a:pt x="992" y="130"/>
                        </a:lnTo>
                        <a:lnTo>
                          <a:pt x="990" y="126"/>
                        </a:lnTo>
                        <a:lnTo>
                          <a:pt x="989" y="122"/>
                        </a:lnTo>
                        <a:lnTo>
                          <a:pt x="986" y="119"/>
                        </a:lnTo>
                        <a:lnTo>
                          <a:pt x="985" y="114"/>
                        </a:lnTo>
                        <a:lnTo>
                          <a:pt x="985" y="110"/>
                        </a:lnTo>
                        <a:lnTo>
                          <a:pt x="984" y="104"/>
                        </a:lnTo>
                        <a:lnTo>
                          <a:pt x="984" y="99"/>
                        </a:lnTo>
                        <a:lnTo>
                          <a:pt x="984" y="5"/>
                        </a:lnTo>
                        <a:lnTo>
                          <a:pt x="1016" y="5"/>
                        </a:lnTo>
                        <a:lnTo>
                          <a:pt x="1016" y="97"/>
                        </a:lnTo>
                        <a:lnTo>
                          <a:pt x="1016" y="104"/>
                        </a:lnTo>
                        <a:lnTo>
                          <a:pt x="1019" y="110"/>
                        </a:lnTo>
                        <a:lnTo>
                          <a:pt x="1020" y="115"/>
                        </a:lnTo>
                        <a:lnTo>
                          <a:pt x="1023" y="119"/>
                        </a:lnTo>
                        <a:lnTo>
                          <a:pt x="1028" y="122"/>
                        </a:lnTo>
                        <a:lnTo>
                          <a:pt x="1032" y="123"/>
                        </a:lnTo>
                        <a:lnTo>
                          <a:pt x="1037" y="126"/>
                        </a:lnTo>
                        <a:lnTo>
                          <a:pt x="1043" y="126"/>
                        </a:lnTo>
                        <a:lnTo>
                          <a:pt x="1050" y="126"/>
                        </a:lnTo>
                        <a:lnTo>
                          <a:pt x="1057" y="123"/>
                        </a:lnTo>
                        <a:lnTo>
                          <a:pt x="1061" y="122"/>
                        </a:lnTo>
                        <a:lnTo>
                          <a:pt x="1066" y="119"/>
                        </a:lnTo>
                        <a:lnTo>
                          <a:pt x="1069" y="115"/>
                        </a:lnTo>
                        <a:lnTo>
                          <a:pt x="1072" y="111"/>
                        </a:lnTo>
                        <a:lnTo>
                          <a:pt x="1073" y="105"/>
                        </a:lnTo>
                        <a:lnTo>
                          <a:pt x="1073" y="99"/>
                        </a:lnTo>
                        <a:lnTo>
                          <a:pt x="1073" y="5"/>
                        </a:lnTo>
                        <a:lnTo>
                          <a:pt x="1105" y="5"/>
                        </a:lnTo>
                        <a:close/>
                        <a:moveTo>
                          <a:pt x="1199" y="30"/>
                        </a:moveTo>
                        <a:lnTo>
                          <a:pt x="1199" y="147"/>
                        </a:lnTo>
                        <a:lnTo>
                          <a:pt x="1167" y="147"/>
                        </a:lnTo>
                        <a:lnTo>
                          <a:pt x="1167" y="30"/>
                        </a:lnTo>
                        <a:lnTo>
                          <a:pt x="1122" y="30"/>
                        </a:lnTo>
                        <a:lnTo>
                          <a:pt x="1122" y="5"/>
                        </a:lnTo>
                        <a:lnTo>
                          <a:pt x="1244" y="5"/>
                        </a:lnTo>
                        <a:lnTo>
                          <a:pt x="1244" y="30"/>
                        </a:lnTo>
                        <a:lnTo>
                          <a:pt x="1199"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24" name="Group 1046">
                  <a:extLst>
                    <a:ext uri="{FF2B5EF4-FFF2-40B4-BE49-F238E27FC236}">
                      <a16:creationId xmlns:a16="http://schemas.microsoft.com/office/drawing/2014/main" id="{B1528928-0279-4B3D-B25A-2792591195F3}"/>
                    </a:ext>
                  </a:extLst>
                </p:cNvPr>
                <p:cNvGrpSpPr>
                  <a:grpSpLocks/>
                </p:cNvGrpSpPr>
                <p:nvPr/>
              </p:nvGrpSpPr>
              <p:grpSpPr bwMode="auto">
                <a:xfrm>
                  <a:off x="2910" y="3437"/>
                  <a:ext cx="503" cy="1355"/>
                  <a:chOff x="823" y="1307"/>
                  <a:chExt cx="1011" cy="2755"/>
                </a:xfrm>
              </p:grpSpPr>
              <p:sp>
                <p:nvSpPr>
                  <p:cNvPr id="29727" name="AutoShape 1047">
                    <a:extLst>
                      <a:ext uri="{FF2B5EF4-FFF2-40B4-BE49-F238E27FC236}">
                        <a16:creationId xmlns:a16="http://schemas.microsoft.com/office/drawing/2014/main" id="{822DEE92-640E-4A61-B422-95988A9325FC}"/>
                      </a:ext>
                    </a:extLst>
                  </p:cNvPr>
                  <p:cNvSpPr>
                    <a:spLocks noChangeArrowheads="1"/>
                  </p:cNvSpPr>
                  <p:nvPr/>
                </p:nvSpPr>
                <p:spPr bwMode="auto">
                  <a:xfrm flipV="1">
                    <a:off x="1538" y="3792"/>
                    <a:ext cx="296" cy="134"/>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9728" name="AutoShape 1048">
                    <a:extLst>
                      <a:ext uri="{FF2B5EF4-FFF2-40B4-BE49-F238E27FC236}">
                        <a16:creationId xmlns:a16="http://schemas.microsoft.com/office/drawing/2014/main" id="{73D5002A-12D9-4318-B2F0-9D7E068897C9}"/>
                      </a:ext>
                    </a:extLst>
                  </p:cNvPr>
                  <p:cNvSpPr>
                    <a:spLocks noChangeArrowheads="1"/>
                  </p:cNvSpPr>
                  <p:nvPr/>
                </p:nvSpPr>
                <p:spPr bwMode="auto">
                  <a:xfrm>
                    <a:off x="899" y="1347"/>
                    <a:ext cx="728" cy="2670"/>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nvGrpSpPr>
                  <p:cNvPr id="29729" name="Group 1049">
                    <a:extLst>
                      <a:ext uri="{FF2B5EF4-FFF2-40B4-BE49-F238E27FC236}">
                        <a16:creationId xmlns:a16="http://schemas.microsoft.com/office/drawing/2014/main" id="{AC6DEB7E-660F-4127-800C-67A09DAD170F}"/>
                      </a:ext>
                    </a:extLst>
                  </p:cNvPr>
                  <p:cNvGrpSpPr>
                    <a:grpSpLocks/>
                  </p:cNvGrpSpPr>
                  <p:nvPr/>
                </p:nvGrpSpPr>
                <p:grpSpPr bwMode="auto">
                  <a:xfrm rot="3773165">
                    <a:off x="855" y="3079"/>
                    <a:ext cx="1462" cy="386"/>
                    <a:chOff x="2832" y="2829"/>
                    <a:chExt cx="579" cy="153"/>
                  </a:xfrm>
                </p:grpSpPr>
                <p:sp>
                  <p:nvSpPr>
                    <p:cNvPr id="29732" name="Freeform 1050">
                      <a:extLst>
                        <a:ext uri="{FF2B5EF4-FFF2-40B4-BE49-F238E27FC236}">
                          <a16:creationId xmlns:a16="http://schemas.microsoft.com/office/drawing/2014/main" id="{C682DCD3-1753-429A-B3A8-D4A9032B0388}"/>
                        </a:ext>
                      </a:extLst>
                    </p:cNvPr>
                    <p:cNvSpPr>
                      <a:spLocks/>
                    </p:cNvSpPr>
                    <p:nvPr/>
                  </p:nvSpPr>
                  <p:spPr bwMode="auto">
                    <a:xfrm>
                      <a:off x="2832" y="2829"/>
                      <a:ext cx="579" cy="153"/>
                    </a:xfrm>
                    <a:custGeom>
                      <a:avLst/>
                      <a:gdLst>
                        <a:gd name="T0" fmla="*/ 16 w 579"/>
                        <a:gd name="T1" fmla="*/ 29 h 153"/>
                        <a:gd name="T2" fmla="*/ 30 w 579"/>
                        <a:gd name="T3" fmla="*/ 14 h 153"/>
                        <a:gd name="T4" fmla="*/ 63 w 579"/>
                        <a:gd name="T5" fmla="*/ 0 h 153"/>
                        <a:gd name="T6" fmla="*/ 117 w 579"/>
                        <a:gd name="T7" fmla="*/ 12 h 153"/>
                        <a:gd name="T8" fmla="*/ 141 w 579"/>
                        <a:gd name="T9" fmla="*/ 18 h 153"/>
                        <a:gd name="T10" fmla="*/ 159 w 579"/>
                        <a:gd name="T11" fmla="*/ 24 h 153"/>
                        <a:gd name="T12" fmla="*/ 180 w 579"/>
                        <a:gd name="T13" fmla="*/ 30 h 153"/>
                        <a:gd name="T14" fmla="*/ 201 w 579"/>
                        <a:gd name="T15" fmla="*/ 36 h 153"/>
                        <a:gd name="T16" fmla="*/ 219 w 579"/>
                        <a:gd name="T17" fmla="*/ 42 h 153"/>
                        <a:gd name="T18" fmla="*/ 237 w 579"/>
                        <a:gd name="T19" fmla="*/ 48 h 153"/>
                        <a:gd name="T20" fmla="*/ 261 w 579"/>
                        <a:gd name="T21" fmla="*/ 54 h 153"/>
                        <a:gd name="T22" fmla="*/ 294 w 579"/>
                        <a:gd name="T23" fmla="*/ 63 h 153"/>
                        <a:gd name="T24" fmla="*/ 315 w 579"/>
                        <a:gd name="T25" fmla="*/ 69 h 153"/>
                        <a:gd name="T26" fmla="*/ 390 w 579"/>
                        <a:gd name="T27" fmla="*/ 81 h 153"/>
                        <a:gd name="T28" fmla="*/ 427 w 579"/>
                        <a:gd name="T29" fmla="*/ 87 h 153"/>
                        <a:gd name="T30" fmla="*/ 469 w 579"/>
                        <a:gd name="T31" fmla="*/ 93 h 153"/>
                        <a:gd name="T32" fmla="*/ 543 w 579"/>
                        <a:gd name="T33" fmla="*/ 99 h 153"/>
                        <a:gd name="T34" fmla="*/ 573 w 579"/>
                        <a:gd name="T35" fmla="*/ 105 h 153"/>
                        <a:gd name="T36" fmla="*/ 579 w 579"/>
                        <a:gd name="T37" fmla="*/ 122 h 153"/>
                        <a:gd name="T38" fmla="*/ 565 w 579"/>
                        <a:gd name="T39" fmla="*/ 141 h 153"/>
                        <a:gd name="T40" fmla="*/ 507 w 579"/>
                        <a:gd name="T41" fmla="*/ 137 h 153"/>
                        <a:gd name="T42" fmla="*/ 423 w 579"/>
                        <a:gd name="T43" fmla="*/ 131 h 153"/>
                        <a:gd name="T44" fmla="*/ 315 w 579"/>
                        <a:gd name="T45" fmla="*/ 129 h 153"/>
                        <a:gd name="T46" fmla="*/ 249 w 579"/>
                        <a:gd name="T47" fmla="*/ 134 h 153"/>
                        <a:gd name="T48" fmla="*/ 184 w 579"/>
                        <a:gd name="T49" fmla="*/ 141 h 153"/>
                        <a:gd name="T50" fmla="*/ 105 w 579"/>
                        <a:gd name="T51" fmla="*/ 147 h 153"/>
                        <a:gd name="T52" fmla="*/ 76 w 579"/>
                        <a:gd name="T53" fmla="*/ 153 h 153"/>
                        <a:gd name="T54" fmla="*/ 43 w 579"/>
                        <a:gd name="T55" fmla="*/ 149 h 153"/>
                        <a:gd name="T56" fmla="*/ 6 w 579"/>
                        <a:gd name="T57" fmla="*/ 113 h 153"/>
                        <a:gd name="T58" fmla="*/ 1 w 579"/>
                        <a:gd name="T59" fmla="*/ 93 h 153"/>
                        <a:gd name="T60" fmla="*/ 3 w 579"/>
                        <a:gd name="T61" fmla="*/ 75 h 153"/>
                        <a:gd name="T62" fmla="*/ 9 w 579"/>
                        <a:gd name="T63" fmla="*/ 48 h 153"/>
                        <a:gd name="T64" fmla="*/ 24 w 579"/>
                        <a:gd name="T65" fmla="*/ 20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9" h="153">
                          <a:moveTo>
                            <a:pt x="16" y="29"/>
                          </a:moveTo>
                          <a:cubicBezTo>
                            <a:pt x="20" y="23"/>
                            <a:pt x="23" y="15"/>
                            <a:pt x="30" y="14"/>
                          </a:cubicBezTo>
                          <a:cubicBezTo>
                            <a:pt x="41" y="6"/>
                            <a:pt x="50" y="3"/>
                            <a:pt x="63" y="0"/>
                          </a:cubicBezTo>
                          <a:cubicBezTo>
                            <a:pt x="81" y="4"/>
                            <a:pt x="99" y="9"/>
                            <a:pt x="117" y="12"/>
                          </a:cubicBezTo>
                          <a:cubicBezTo>
                            <a:pt x="124" y="15"/>
                            <a:pt x="133" y="17"/>
                            <a:pt x="141" y="18"/>
                          </a:cubicBezTo>
                          <a:cubicBezTo>
                            <a:pt x="147" y="21"/>
                            <a:pt x="153" y="23"/>
                            <a:pt x="159" y="24"/>
                          </a:cubicBezTo>
                          <a:cubicBezTo>
                            <a:pt x="165" y="27"/>
                            <a:pt x="173" y="29"/>
                            <a:pt x="180" y="30"/>
                          </a:cubicBezTo>
                          <a:cubicBezTo>
                            <a:pt x="186" y="33"/>
                            <a:pt x="194" y="35"/>
                            <a:pt x="201" y="36"/>
                          </a:cubicBezTo>
                          <a:cubicBezTo>
                            <a:pt x="207" y="39"/>
                            <a:pt x="213" y="41"/>
                            <a:pt x="219" y="42"/>
                          </a:cubicBezTo>
                          <a:cubicBezTo>
                            <a:pt x="225" y="45"/>
                            <a:pt x="231" y="47"/>
                            <a:pt x="237" y="48"/>
                          </a:cubicBezTo>
                          <a:cubicBezTo>
                            <a:pt x="245" y="52"/>
                            <a:pt x="252" y="53"/>
                            <a:pt x="261" y="54"/>
                          </a:cubicBezTo>
                          <a:cubicBezTo>
                            <a:pt x="271" y="59"/>
                            <a:pt x="283" y="61"/>
                            <a:pt x="294" y="63"/>
                          </a:cubicBezTo>
                          <a:cubicBezTo>
                            <a:pt x="300" y="66"/>
                            <a:pt x="308" y="68"/>
                            <a:pt x="315" y="69"/>
                          </a:cubicBezTo>
                          <a:cubicBezTo>
                            <a:pt x="334" y="79"/>
                            <a:pt x="368" y="79"/>
                            <a:pt x="390" y="81"/>
                          </a:cubicBezTo>
                          <a:cubicBezTo>
                            <a:pt x="400" y="86"/>
                            <a:pt x="416" y="85"/>
                            <a:pt x="427" y="87"/>
                          </a:cubicBezTo>
                          <a:cubicBezTo>
                            <a:pt x="440" y="92"/>
                            <a:pt x="456" y="92"/>
                            <a:pt x="469" y="93"/>
                          </a:cubicBezTo>
                          <a:cubicBezTo>
                            <a:pt x="492" y="98"/>
                            <a:pt x="519" y="98"/>
                            <a:pt x="543" y="99"/>
                          </a:cubicBezTo>
                          <a:cubicBezTo>
                            <a:pt x="554" y="100"/>
                            <a:pt x="564" y="99"/>
                            <a:pt x="573" y="105"/>
                          </a:cubicBezTo>
                          <a:cubicBezTo>
                            <a:pt x="576" y="111"/>
                            <a:pt x="577" y="116"/>
                            <a:pt x="579" y="122"/>
                          </a:cubicBezTo>
                          <a:cubicBezTo>
                            <a:pt x="575" y="130"/>
                            <a:pt x="576" y="139"/>
                            <a:pt x="565" y="141"/>
                          </a:cubicBezTo>
                          <a:cubicBezTo>
                            <a:pt x="546" y="140"/>
                            <a:pt x="526" y="138"/>
                            <a:pt x="507" y="137"/>
                          </a:cubicBezTo>
                          <a:cubicBezTo>
                            <a:pt x="483" y="129"/>
                            <a:pt x="447" y="132"/>
                            <a:pt x="423" y="131"/>
                          </a:cubicBezTo>
                          <a:cubicBezTo>
                            <a:pt x="386" y="127"/>
                            <a:pt x="353" y="128"/>
                            <a:pt x="315" y="129"/>
                          </a:cubicBezTo>
                          <a:cubicBezTo>
                            <a:pt x="270" y="133"/>
                            <a:pt x="292" y="131"/>
                            <a:pt x="249" y="134"/>
                          </a:cubicBezTo>
                          <a:cubicBezTo>
                            <a:pt x="227" y="138"/>
                            <a:pt x="206" y="140"/>
                            <a:pt x="184" y="141"/>
                          </a:cubicBezTo>
                          <a:cubicBezTo>
                            <a:pt x="157" y="145"/>
                            <a:pt x="133" y="146"/>
                            <a:pt x="105" y="147"/>
                          </a:cubicBezTo>
                          <a:cubicBezTo>
                            <a:pt x="95" y="149"/>
                            <a:pt x="86" y="151"/>
                            <a:pt x="76" y="153"/>
                          </a:cubicBezTo>
                          <a:cubicBezTo>
                            <a:pt x="65" y="152"/>
                            <a:pt x="54" y="151"/>
                            <a:pt x="43" y="149"/>
                          </a:cubicBezTo>
                          <a:cubicBezTo>
                            <a:pt x="25" y="140"/>
                            <a:pt x="18" y="129"/>
                            <a:pt x="6" y="113"/>
                          </a:cubicBezTo>
                          <a:cubicBezTo>
                            <a:pt x="4" y="106"/>
                            <a:pt x="4" y="100"/>
                            <a:pt x="1" y="93"/>
                          </a:cubicBezTo>
                          <a:cubicBezTo>
                            <a:pt x="0" y="86"/>
                            <a:pt x="0" y="81"/>
                            <a:pt x="3" y="75"/>
                          </a:cubicBezTo>
                          <a:cubicBezTo>
                            <a:pt x="5" y="66"/>
                            <a:pt x="6" y="57"/>
                            <a:pt x="9" y="48"/>
                          </a:cubicBezTo>
                          <a:cubicBezTo>
                            <a:pt x="11" y="38"/>
                            <a:pt x="14" y="25"/>
                            <a:pt x="24" y="20"/>
                          </a:cubicBezTo>
                        </a:path>
                      </a:pathLst>
                    </a:custGeom>
                    <a:solidFill>
                      <a:schemeClr val="tx1"/>
                    </a:solidFill>
                    <a:ln w="635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sp>
                  <p:nvSpPr>
                    <p:cNvPr id="29733" name="Oval 1051">
                      <a:extLst>
                        <a:ext uri="{FF2B5EF4-FFF2-40B4-BE49-F238E27FC236}">
                          <a16:creationId xmlns:a16="http://schemas.microsoft.com/office/drawing/2014/main" id="{814A3ECE-093E-45CF-BFD2-82C0D2328791}"/>
                        </a:ext>
                      </a:extLst>
                    </p:cNvPr>
                    <p:cNvSpPr>
                      <a:spLocks noChangeArrowheads="1"/>
                    </p:cNvSpPr>
                    <p:nvPr/>
                  </p:nvSpPr>
                  <p:spPr bwMode="auto">
                    <a:xfrm>
                      <a:off x="3337" y="2927"/>
                      <a:ext cx="47" cy="47"/>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29730" name="Rectangle 1052">
                    <a:extLst>
                      <a:ext uri="{FF2B5EF4-FFF2-40B4-BE49-F238E27FC236}">
                        <a16:creationId xmlns:a16="http://schemas.microsoft.com/office/drawing/2014/main" id="{AB9FE148-A000-4753-B71B-D2092B8986CD}"/>
                      </a:ext>
                    </a:extLst>
                  </p:cNvPr>
                  <p:cNvSpPr>
                    <a:spLocks noChangeArrowheads="1"/>
                  </p:cNvSpPr>
                  <p:nvPr/>
                </p:nvSpPr>
                <p:spPr bwMode="auto">
                  <a:xfrm>
                    <a:off x="823" y="1307"/>
                    <a:ext cx="207" cy="2755"/>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9731" name="Line 1053">
                    <a:extLst>
                      <a:ext uri="{FF2B5EF4-FFF2-40B4-BE49-F238E27FC236}">
                        <a16:creationId xmlns:a16="http://schemas.microsoft.com/office/drawing/2014/main" id="{D197A082-634C-4C6B-86B0-FC814E718AFC}"/>
                      </a:ext>
                    </a:extLst>
                  </p:cNvPr>
                  <p:cNvSpPr>
                    <a:spLocks noChangeShapeType="1"/>
                  </p:cNvSpPr>
                  <p:nvPr/>
                </p:nvSpPr>
                <p:spPr bwMode="auto">
                  <a:xfrm>
                    <a:off x="1030" y="1346"/>
                    <a:ext cx="0" cy="2676"/>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sp>
              <p:nvSpPr>
                <p:cNvPr id="29725" name="Line 1054">
                  <a:extLst>
                    <a:ext uri="{FF2B5EF4-FFF2-40B4-BE49-F238E27FC236}">
                      <a16:creationId xmlns:a16="http://schemas.microsoft.com/office/drawing/2014/main" id="{EC3488DB-1369-4D72-A883-DBC13B06D9A1}"/>
                    </a:ext>
                  </a:extLst>
                </p:cNvPr>
                <p:cNvSpPr>
                  <a:spLocks noChangeShapeType="1"/>
                </p:cNvSpPr>
                <p:nvPr/>
              </p:nvSpPr>
              <p:spPr bwMode="auto">
                <a:xfrm>
                  <a:off x="3006" y="3272"/>
                  <a:ext cx="0" cy="1698"/>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aphicFrame>
              <p:nvGraphicFramePr>
                <p:cNvPr id="29726" name="Object 1055">
                  <a:extLst>
                    <a:ext uri="{FF2B5EF4-FFF2-40B4-BE49-F238E27FC236}">
                      <a16:creationId xmlns:a16="http://schemas.microsoft.com/office/drawing/2014/main" id="{6B7F4461-667C-431A-B9A2-8585AB22178A}"/>
                    </a:ext>
                  </a:extLst>
                </p:cNvPr>
                <p:cNvGraphicFramePr>
                  <a:graphicFrameLocks noChangeAspect="1"/>
                </p:cNvGraphicFramePr>
                <p:nvPr/>
              </p:nvGraphicFramePr>
              <p:xfrm>
                <a:off x="3293" y="4640"/>
                <a:ext cx="277" cy="425"/>
              </p:xfrm>
              <a:graphic>
                <a:graphicData uri="http://schemas.openxmlformats.org/presentationml/2006/ole">
                  <mc:AlternateContent xmlns:mc="http://schemas.openxmlformats.org/markup-compatibility/2006">
                    <mc:Choice xmlns:v="urn:schemas-microsoft-com:vml" Requires="v">
                      <p:oleObj spid="_x0000_s29933" name="Clip" r:id="rId5" imgW="914400" imgH="1418234" progId="MS_ClipArt_Gallery.2">
                        <p:embed/>
                      </p:oleObj>
                    </mc:Choice>
                    <mc:Fallback>
                      <p:oleObj name="Clip" r:id="rId5" imgW="914400" imgH="1418234" progId="MS_ClipArt_Gallery.2">
                        <p:embed/>
                        <p:pic>
                          <p:nvPicPr>
                            <p:cNvPr id="0" name="Object 105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93" y="4640"/>
                              <a:ext cx="277" cy="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9709" name="Group 1056">
                <a:extLst>
                  <a:ext uri="{FF2B5EF4-FFF2-40B4-BE49-F238E27FC236}">
                    <a16:creationId xmlns:a16="http://schemas.microsoft.com/office/drawing/2014/main" id="{BB846516-9D33-4C18-AB4C-8411391E2FFC}"/>
                  </a:ext>
                </a:extLst>
              </p:cNvPr>
              <p:cNvGrpSpPr>
                <a:grpSpLocks/>
              </p:cNvGrpSpPr>
              <p:nvPr/>
            </p:nvGrpSpPr>
            <p:grpSpPr bwMode="auto">
              <a:xfrm>
                <a:off x="3346" y="4663"/>
                <a:ext cx="170" cy="198"/>
                <a:chOff x="1740" y="3792"/>
                <a:chExt cx="341" cy="402"/>
              </a:xfrm>
            </p:grpSpPr>
            <p:sp>
              <p:nvSpPr>
                <p:cNvPr id="29710" name="Freeform 1057">
                  <a:extLst>
                    <a:ext uri="{FF2B5EF4-FFF2-40B4-BE49-F238E27FC236}">
                      <a16:creationId xmlns:a16="http://schemas.microsoft.com/office/drawing/2014/main" id="{17C4FC2D-761D-40F8-BFCC-E29C6507139B}"/>
                    </a:ext>
                  </a:extLst>
                </p:cNvPr>
                <p:cNvSpPr>
                  <a:spLocks/>
                </p:cNvSpPr>
                <p:nvPr/>
              </p:nvSpPr>
              <p:spPr bwMode="auto">
                <a:xfrm>
                  <a:off x="1743" y="3796"/>
                  <a:ext cx="335" cy="394"/>
                </a:xfrm>
                <a:custGeom>
                  <a:avLst/>
                  <a:gdLst>
                    <a:gd name="T0" fmla="*/ 0 w 668"/>
                    <a:gd name="T1" fmla="*/ 13 h 788"/>
                    <a:gd name="T2" fmla="*/ 0 w 668"/>
                    <a:gd name="T3" fmla="*/ 5 h 788"/>
                    <a:gd name="T4" fmla="*/ 1 w 668"/>
                    <a:gd name="T5" fmla="*/ 4 h 788"/>
                    <a:gd name="T6" fmla="*/ 1 w 668"/>
                    <a:gd name="T7" fmla="*/ 3 h 788"/>
                    <a:gd name="T8" fmla="*/ 1 w 668"/>
                    <a:gd name="T9" fmla="*/ 2 h 788"/>
                    <a:gd name="T10" fmla="*/ 2 w 668"/>
                    <a:gd name="T11" fmla="*/ 2 h 788"/>
                    <a:gd name="T12" fmla="*/ 3 w 668"/>
                    <a:gd name="T13" fmla="*/ 1 h 788"/>
                    <a:gd name="T14" fmla="*/ 4 w 668"/>
                    <a:gd name="T15" fmla="*/ 1 h 788"/>
                    <a:gd name="T16" fmla="*/ 5 w 668"/>
                    <a:gd name="T17" fmla="*/ 1 h 788"/>
                    <a:gd name="T18" fmla="*/ 6 w 668"/>
                    <a:gd name="T19" fmla="*/ 0 h 788"/>
                    <a:gd name="T20" fmla="*/ 7 w 668"/>
                    <a:gd name="T21" fmla="*/ 1 h 788"/>
                    <a:gd name="T22" fmla="*/ 8 w 668"/>
                    <a:gd name="T23" fmla="*/ 1 h 788"/>
                    <a:gd name="T24" fmla="*/ 9 w 668"/>
                    <a:gd name="T25" fmla="*/ 1 h 788"/>
                    <a:gd name="T26" fmla="*/ 9 w 668"/>
                    <a:gd name="T27" fmla="*/ 2 h 788"/>
                    <a:gd name="T28" fmla="*/ 10 w 668"/>
                    <a:gd name="T29" fmla="*/ 2 h 788"/>
                    <a:gd name="T30" fmla="*/ 10 w 668"/>
                    <a:gd name="T31" fmla="*/ 3 h 788"/>
                    <a:gd name="T32" fmla="*/ 11 w 668"/>
                    <a:gd name="T33" fmla="*/ 4 h 788"/>
                    <a:gd name="T34" fmla="*/ 11 w 668"/>
                    <a:gd name="T35" fmla="*/ 5 h 788"/>
                    <a:gd name="T36" fmla="*/ 11 w 668"/>
                    <a:gd name="T37" fmla="*/ 13 h 788"/>
                    <a:gd name="T38" fmla="*/ 9 w 668"/>
                    <a:gd name="T39" fmla="*/ 13 h 788"/>
                    <a:gd name="T40" fmla="*/ 9 w 668"/>
                    <a:gd name="T41" fmla="*/ 5 h 788"/>
                    <a:gd name="T42" fmla="*/ 9 w 668"/>
                    <a:gd name="T43" fmla="*/ 5 h 788"/>
                    <a:gd name="T44" fmla="*/ 9 w 668"/>
                    <a:gd name="T45" fmla="*/ 4 h 788"/>
                    <a:gd name="T46" fmla="*/ 9 w 668"/>
                    <a:gd name="T47" fmla="*/ 4 h 788"/>
                    <a:gd name="T48" fmla="*/ 8 w 668"/>
                    <a:gd name="T49" fmla="*/ 3 h 788"/>
                    <a:gd name="T50" fmla="*/ 8 w 668"/>
                    <a:gd name="T51" fmla="*/ 3 h 788"/>
                    <a:gd name="T52" fmla="*/ 7 w 668"/>
                    <a:gd name="T53" fmla="*/ 2 h 788"/>
                    <a:gd name="T54" fmla="*/ 6 w 668"/>
                    <a:gd name="T55" fmla="*/ 2 h 788"/>
                    <a:gd name="T56" fmla="*/ 6 w 668"/>
                    <a:gd name="T57" fmla="*/ 2 h 788"/>
                    <a:gd name="T58" fmla="*/ 5 w 668"/>
                    <a:gd name="T59" fmla="*/ 2 h 788"/>
                    <a:gd name="T60" fmla="*/ 4 w 668"/>
                    <a:gd name="T61" fmla="*/ 2 h 788"/>
                    <a:gd name="T62" fmla="*/ 4 w 668"/>
                    <a:gd name="T63" fmla="*/ 3 h 788"/>
                    <a:gd name="T64" fmla="*/ 3 w 668"/>
                    <a:gd name="T65" fmla="*/ 3 h 788"/>
                    <a:gd name="T66" fmla="*/ 3 w 668"/>
                    <a:gd name="T67" fmla="*/ 3 h 788"/>
                    <a:gd name="T68" fmla="*/ 3 w 668"/>
                    <a:gd name="T69" fmla="*/ 4 h 788"/>
                    <a:gd name="T70" fmla="*/ 2 w 668"/>
                    <a:gd name="T71" fmla="*/ 5 h 788"/>
                    <a:gd name="T72" fmla="*/ 2 w 668"/>
                    <a:gd name="T73" fmla="*/ 5 h 788"/>
                    <a:gd name="T74" fmla="*/ 2 w 668"/>
                    <a:gd name="T75" fmla="*/ 13 h 788"/>
                    <a:gd name="T76" fmla="*/ 0 w 668"/>
                    <a:gd name="T77" fmla="*/ 13 h 7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8" h="788">
                      <a:moveTo>
                        <a:pt x="0" y="788"/>
                      </a:moveTo>
                      <a:lnTo>
                        <a:pt x="0" y="306"/>
                      </a:lnTo>
                      <a:lnTo>
                        <a:pt x="8" y="234"/>
                      </a:lnTo>
                      <a:lnTo>
                        <a:pt x="29" y="171"/>
                      </a:lnTo>
                      <a:lnTo>
                        <a:pt x="61" y="119"/>
                      </a:lnTo>
                      <a:lnTo>
                        <a:pt x="105" y="75"/>
                      </a:lnTo>
                      <a:lnTo>
                        <a:pt x="155" y="42"/>
                      </a:lnTo>
                      <a:lnTo>
                        <a:pt x="211" y="19"/>
                      </a:lnTo>
                      <a:lnTo>
                        <a:pt x="272" y="4"/>
                      </a:lnTo>
                      <a:lnTo>
                        <a:pt x="334" y="0"/>
                      </a:lnTo>
                      <a:lnTo>
                        <a:pt x="396" y="4"/>
                      </a:lnTo>
                      <a:lnTo>
                        <a:pt x="457" y="19"/>
                      </a:lnTo>
                      <a:lnTo>
                        <a:pt x="513" y="43"/>
                      </a:lnTo>
                      <a:lnTo>
                        <a:pt x="563" y="76"/>
                      </a:lnTo>
                      <a:lnTo>
                        <a:pt x="607" y="120"/>
                      </a:lnTo>
                      <a:lnTo>
                        <a:pt x="639" y="172"/>
                      </a:lnTo>
                      <a:lnTo>
                        <a:pt x="660" y="235"/>
                      </a:lnTo>
                      <a:lnTo>
                        <a:pt x="668" y="306"/>
                      </a:lnTo>
                      <a:lnTo>
                        <a:pt x="668" y="788"/>
                      </a:lnTo>
                      <a:lnTo>
                        <a:pt x="557" y="788"/>
                      </a:lnTo>
                      <a:lnTo>
                        <a:pt x="557" y="306"/>
                      </a:lnTo>
                      <a:lnTo>
                        <a:pt x="552" y="264"/>
                      </a:lnTo>
                      <a:lnTo>
                        <a:pt x="538" y="227"/>
                      </a:lnTo>
                      <a:lnTo>
                        <a:pt x="516" y="195"/>
                      </a:lnTo>
                      <a:lnTo>
                        <a:pt x="488" y="167"/>
                      </a:lnTo>
                      <a:lnTo>
                        <a:pt x="453" y="144"/>
                      </a:lnTo>
                      <a:lnTo>
                        <a:pt x="415" y="128"/>
                      </a:lnTo>
                      <a:lnTo>
                        <a:pt x="375" y="117"/>
                      </a:lnTo>
                      <a:lnTo>
                        <a:pt x="334" y="112"/>
                      </a:lnTo>
                      <a:lnTo>
                        <a:pt x="293" y="112"/>
                      </a:lnTo>
                      <a:lnTo>
                        <a:pt x="253" y="120"/>
                      </a:lnTo>
                      <a:lnTo>
                        <a:pt x="215" y="133"/>
                      </a:lnTo>
                      <a:lnTo>
                        <a:pt x="181" y="153"/>
                      </a:lnTo>
                      <a:lnTo>
                        <a:pt x="152" y="181"/>
                      </a:lnTo>
                      <a:lnTo>
                        <a:pt x="130" y="215"/>
                      </a:lnTo>
                      <a:lnTo>
                        <a:pt x="116" y="257"/>
                      </a:lnTo>
                      <a:lnTo>
                        <a:pt x="111" y="306"/>
                      </a:lnTo>
                      <a:lnTo>
                        <a:pt x="111" y="788"/>
                      </a:lnTo>
                      <a:lnTo>
                        <a:pt x="0" y="78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1" name="Freeform 1058">
                  <a:extLst>
                    <a:ext uri="{FF2B5EF4-FFF2-40B4-BE49-F238E27FC236}">
                      <a16:creationId xmlns:a16="http://schemas.microsoft.com/office/drawing/2014/main" id="{EB8EC5F7-EE71-44D5-9D29-ADE373E9300A}"/>
                    </a:ext>
                  </a:extLst>
                </p:cNvPr>
                <p:cNvSpPr>
                  <a:spLocks/>
                </p:cNvSpPr>
                <p:nvPr/>
              </p:nvSpPr>
              <p:spPr bwMode="auto">
                <a:xfrm>
                  <a:off x="1740" y="3949"/>
                  <a:ext cx="7" cy="241"/>
                </a:xfrm>
                <a:custGeom>
                  <a:avLst/>
                  <a:gdLst>
                    <a:gd name="T0" fmla="*/ 0 w 16"/>
                    <a:gd name="T1" fmla="*/ 0 h 482"/>
                    <a:gd name="T2" fmla="*/ 0 w 16"/>
                    <a:gd name="T3" fmla="*/ 0 h 482"/>
                    <a:gd name="T4" fmla="*/ 0 w 16"/>
                    <a:gd name="T5" fmla="*/ 8 h 482"/>
                    <a:gd name="T6" fmla="*/ 0 w 16"/>
                    <a:gd name="T7" fmla="*/ 8 h 482"/>
                    <a:gd name="T8" fmla="*/ 0 w 16"/>
                    <a:gd name="T9" fmla="*/ 0 h 482"/>
                    <a:gd name="T10" fmla="*/ 0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2" name="Freeform 1059">
                  <a:extLst>
                    <a:ext uri="{FF2B5EF4-FFF2-40B4-BE49-F238E27FC236}">
                      <a16:creationId xmlns:a16="http://schemas.microsoft.com/office/drawing/2014/main" id="{4FD6248A-87DC-4B2B-8AB9-0823013D4D6A}"/>
                    </a:ext>
                  </a:extLst>
                </p:cNvPr>
                <p:cNvSpPr>
                  <a:spLocks/>
                </p:cNvSpPr>
                <p:nvPr/>
              </p:nvSpPr>
              <p:spPr bwMode="auto">
                <a:xfrm>
                  <a:off x="1740" y="3792"/>
                  <a:ext cx="341" cy="157"/>
                </a:xfrm>
                <a:custGeom>
                  <a:avLst/>
                  <a:gdLst>
                    <a:gd name="T0" fmla="*/ 10 w 684"/>
                    <a:gd name="T1" fmla="*/ 5 h 314"/>
                    <a:gd name="T2" fmla="*/ 10 w 684"/>
                    <a:gd name="T3" fmla="*/ 5 h 314"/>
                    <a:gd name="T4" fmla="*/ 10 w 684"/>
                    <a:gd name="T5" fmla="*/ 4 h 314"/>
                    <a:gd name="T6" fmla="*/ 10 w 684"/>
                    <a:gd name="T7" fmla="*/ 3 h 314"/>
                    <a:gd name="T8" fmla="*/ 9 w 684"/>
                    <a:gd name="T9" fmla="*/ 2 h 314"/>
                    <a:gd name="T10" fmla="*/ 8 w 684"/>
                    <a:gd name="T11" fmla="*/ 2 h 314"/>
                    <a:gd name="T12" fmla="*/ 8 w 684"/>
                    <a:gd name="T13" fmla="*/ 1 h 314"/>
                    <a:gd name="T14" fmla="*/ 7 w 684"/>
                    <a:gd name="T15" fmla="*/ 1 h 314"/>
                    <a:gd name="T16" fmla="*/ 6 w 684"/>
                    <a:gd name="T17" fmla="*/ 1 h 314"/>
                    <a:gd name="T18" fmla="*/ 5 w 684"/>
                    <a:gd name="T19" fmla="*/ 0 h 314"/>
                    <a:gd name="T20" fmla="*/ 4 w 684"/>
                    <a:gd name="T21" fmla="*/ 1 h 314"/>
                    <a:gd name="T22" fmla="*/ 3 w 684"/>
                    <a:gd name="T23" fmla="*/ 1 h 314"/>
                    <a:gd name="T24" fmla="*/ 2 w 684"/>
                    <a:gd name="T25" fmla="*/ 1 h 314"/>
                    <a:gd name="T26" fmla="*/ 1 w 684"/>
                    <a:gd name="T27" fmla="*/ 2 h 314"/>
                    <a:gd name="T28" fmla="*/ 1 w 684"/>
                    <a:gd name="T29" fmla="*/ 2 h 314"/>
                    <a:gd name="T30" fmla="*/ 0 w 684"/>
                    <a:gd name="T31" fmla="*/ 3 h 314"/>
                    <a:gd name="T32" fmla="*/ 0 w 684"/>
                    <a:gd name="T33" fmla="*/ 4 h 314"/>
                    <a:gd name="T34" fmla="*/ 0 w 684"/>
                    <a:gd name="T35" fmla="*/ 5 h 314"/>
                    <a:gd name="T36" fmla="*/ 0 w 684"/>
                    <a:gd name="T37" fmla="*/ 5 h 314"/>
                    <a:gd name="T38" fmla="*/ 0 w 684"/>
                    <a:gd name="T39" fmla="*/ 4 h 314"/>
                    <a:gd name="T40" fmla="*/ 0 w 684"/>
                    <a:gd name="T41" fmla="*/ 3 h 314"/>
                    <a:gd name="T42" fmla="*/ 1 w 684"/>
                    <a:gd name="T43" fmla="*/ 3 h 314"/>
                    <a:gd name="T44" fmla="*/ 1 w 684"/>
                    <a:gd name="T45" fmla="*/ 2 h 314"/>
                    <a:gd name="T46" fmla="*/ 2 w 684"/>
                    <a:gd name="T47" fmla="*/ 1 h 314"/>
                    <a:gd name="T48" fmla="*/ 3 w 684"/>
                    <a:gd name="T49" fmla="*/ 1 h 314"/>
                    <a:gd name="T50" fmla="*/ 4 w 684"/>
                    <a:gd name="T51" fmla="*/ 1 h 314"/>
                    <a:gd name="T52" fmla="*/ 5 w 684"/>
                    <a:gd name="T53" fmla="*/ 1 h 314"/>
                    <a:gd name="T54" fmla="*/ 6 w 684"/>
                    <a:gd name="T55" fmla="*/ 1 h 314"/>
                    <a:gd name="T56" fmla="*/ 7 w 684"/>
                    <a:gd name="T57" fmla="*/ 1 h 314"/>
                    <a:gd name="T58" fmla="*/ 8 w 684"/>
                    <a:gd name="T59" fmla="*/ 1 h 314"/>
                    <a:gd name="T60" fmla="*/ 8 w 684"/>
                    <a:gd name="T61" fmla="*/ 2 h 314"/>
                    <a:gd name="T62" fmla="*/ 9 w 684"/>
                    <a:gd name="T63" fmla="*/ 3 h 314"/>
                    <a:gd name="T64" fmla="*/ 10 w 684"/>
                    <a:gd name="T65" fmla="*/ 3 h 314"/>
                    <a:gd name="T66" fmla="*/ 10 w 684"/>
                    <a:gd name="T67" fmla="*/ 4 h 314"/>
                    <a:gd name="T68" fmla="*/ 10 w 684"/>
                    <a:gd name="T69" fmla="*/ 5 h 314"/>
                    <a:gd name="T70" fmla="*/ 10 w 684"/>
                    <a:gd name="T71" fmla="*/ 5 h 314"/>
                    <a:gd name="T72" fmla="*/ 10 w 684"/>
                    <a:gd name="T73" fmla="*/ 5 h 3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4" h="314">
                      <a:moveTo>
                        <a:pt x="684" y="314"/>
                      </a:moveTo>
                      <a:lnTo>
                        <a:pt x="684" y="314"/>
                      </a:lnTo>
                      <a:lnTo>
                        <a:pt x="675" y="242"/>
                      </a:lnTo>
                      <a:lnTo>
                        <a:pt x="654" y="178"/>
                      </a:lnTo>
                      <a:lnTo>
                        <a:pt x="621" y="123"/>
                      </a:lnTo>
                      <a:lnTo>
                        <a:pt x="576" y="79"/>
                      </a:lnTo>
                      <a:lnTo>
                        <a:pt x="525" y="44"/>
                      </a:lnTo>
                      <a:lnTo>
                        <a:pt x="467" y="20"/>
                      </a:lnTo>
                      <a:lnTo>
                        <a:pt x="405" y="5"/>
                      </a:lnTo>
                      <a:lnTo>
                        <a:pt x="342" y="0"/>
                      </a:lnTo>
                      <a:lnTo>
                        <a:pt x="279" y="5"/>
                      </a:lnTo>
                      <a:lnTo>
                        <a:pt x="217" y="20"/>
                      </a:lnTo>
                      <a:lnTo>
                        <a:pt x="159" y="43"/>
                      </a:lnTo>
                      <a:lnTo>
                        <a:pt x="108" y="78"/>
                      </a:lnTo>
                      <a:lnTo>
                        <a:pt x="64" y="122"/>
                      </a:lnTo>
                      <a:lnTo>
                        <a:pt x="30" y="177"/>
                      </a:lnTo>
                      <a:lnTo>
                        <a:pt x="9" y="240"/>
                      </a:lnTo>
                      <a:lnTo>
                        <a:pt x="0" y="314"/>
                      </a:lnTo>
                      <a:lnTo>
                        <a:pt x="16" y="314"/>
                      </a:lnTo>
                      <a:lnTo>
                        <a:pt x="22" y="243"/>
                      </a:lnTo>
                      <a:lnTo>
                        <a:pt x="43" y="181"/>
                      </a:lnTo>
                      <a:lnTo>
                        <a:pt x="75" y="131"/>
                      </a:lnTo>
                      <a:lnTo>
                        <a:pt x="117" y="89"/>
                      </a:lnTo>
                      <a:lnTo>
                        <a:pt x="166" y="57"/>
                      </a:lnTo>
                      <a:lnTo>
                        <a:pt x="222" y="33"/>
                      </a:lnTo>
                      <a:lnTo>
                        <a:pt x="281" y="19"/>
                      </a:lnTo>
                      <a:lnTo>
                        <a:pt x="342" y="15"/>
                      </a:lnTo>
                      <a:lnTo>
                        <a:pt x="403" y="19"/>
                      </a:lnTo>
                      <a:lnTo>
                        <a:pt x="462" y="33"/>
                      </a:lnTo>
                      <a:lnTo>
                        <a:pt x="518" y="58"/>
                      </a:lnTo>
                      <a:lnTo>
                        <a:pt x="567" y="90"/>
                      </a:lnTo>
                      <a:lnTo>
                        <a:pt x="609" y="132"/>
                      </a:lnTo>
                      <a:lnTo>
                        <a:pt x="641" y="183"/>
                      </a:lnTo>
                      <a:lnTo>
                        <a:pt x="662" y="244"/>
                      </a:lnTo>
                      <a:lnTo>
                        <a:pt x="668" y="314"/>
                      </a:lnTo>
                      <a:lnTo>
                        <a:pt x="68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3" name="Freeform 1060">
                  <a:extLst>
                    <a:ext uri="{FF2B5EF4-FFF2-40B4-BE49-F238E27FC236}">
                      <a16:creationId xmlns:a16="http://schemas.microsoft.com/office/drawing/2014/main" id="{D5C56514-5C22-45E2-966B-8E60163FB083}"/>
                    </a:ext>
                  </a:extLst>
                </p:cNvPr>
                <p:cNvSpPr>
                  <a:spLocks/>
                </p:cNvSpPr>
                <p:nvPr/>
              </p:nvSpPr>
              <p:spPr bwMode="auto">
                <a:xfrm>
                  <a:off x="2074" y="3949"/>
                  <a:ext cx="7" cy="245"/>
                </a:xfrm>
                <a:custGeom>
                  <a:avLst/>
                  <a:gdLst>
                    <a:gd name="T0" fmla="*/ 0 w 16"/>
                    <a:gd name="T1" fmla="*/ 8 h 490"/>
                    <a:gd name="T2" fmla="*/ 0 w 16"/>
                    <a:gd name="T3" fmla="*/ 8 h 490"/>
                    <a:gd name="T4" fmla="*/ 0 w 16"/>
                    <a:gd name="T5" fmla="*/ 0 h 490"/>
                    <a:gd name="T6" fmla="*/ 0 w 16"/>
                    <a:gd name="T7" fmla="*/ 0 h 490"/>
                    <a:gd name="T8" fmla="*/ 0 w 16"/>
                    <a:gd name="T9" fmla="*/ 8 h 490"/>
                    <a:gd name="T10" fmla="*/ 0 w 16"/>
                    <a:gd name="T11" fmla="*/ 8 h 490"/>
                    <a:gd name="T12" fmla="*/ 0 w 16"/>
                    <a:gd name="T13" fmla="*/ 8 h 490"/>
                    <a:gd name="T14" fmla="*/ 0 w 16"/>
                    <a:gd name="T15" fmla="*/ 8 h 490"/>
                    <a:gd name="T16" fmla="*/ 0 w 16"/>
                    <a:gd name="T17" fmla="*/ 8 h 490"/>
                    <a:gd name="T18" fmla="*/ 0 w 16"/>
                    <a:gd name="T19" fmla="*/ 8 h 490"/>
                    <a:gd name="T20" fmla="*/ 0 w 16"/>
                    <a:gd name="T21" fmla="*/ 8 h 490"/>
                    <a:gd name="T22" fmla="*/ 0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4" name="Freeform 1061">
                  <a:extLst>
                    <a:ext uri="{FF2B5EF4-FFF2-40B4-BE49-F238E27FC236}">
                      <a16:creationId xmlns:a16="http://schemas.microsoft.com/office/drawing/2014/main" id="{DCE67217-A157-46AD-AE85-E911A17F5354}"/>
                    </a:ext>
                  </a:extLst>
                </p:cNvPr>
                <p:cNvSpPr>
                  <a:spLocks/>
                </p:cNvSpPr>
                <p:nvPr/>
              </p:nvSpPr>
              <p:spPr bwMode="auto">
                <a:xfrm>
                  <a:off x="2018" y="4186"/>
                  <a:ext cx="60" cy="8"/>
                </a:xfrm>
                <a:custGeom>
                  <a:avLst/>
                  <a:gdLst>
                    <a:gd name="T0" fmla="*/ 0 w 119"/>
                    <a:gd name="T1" fmla="*/ 1 h 15"/>
                    <a:gd name="T2" fmla="*/ 1 w 119"/>
                    <a:gd name="T3" fmla="*/ 1 h 15"/>
                    <a:gd name="T4" fmla="*/ 2 w 119"/>
                    <a:gd name="T5" fmla="*/ 1 h 15"/>
                    <a:gd name="T6" fmla="*/ 2 w 119"/>
                    <a:gd name="T7" fmla="*/ 0 h 15"/>
                    <a:gd name="T8" fmla="*/ 1 w 119"/>
                    <a:gd name="T9" fmla="*/ 0 h 15"/>
                    <a:gd name="T10" fmla="*/ 1 w 119"/>
                    <a:gd name="T11" fmla="*/ 1 h 15"/>
                    <a:gd name="T12" fmla="*/ 1 w 119"/>
                    <a:gd name="T13" fmla="*/ 0 h 15"/>
                    <a:gd name="T14" fmla="*/ 1 w 119"/>
                    <a:gd name="T15" fmla="*/ 1 h 15"/>
                    <a:gd name="T16" fmla="*/ 0 w 119"/>
                    <a:gd name="T17" fmla="*/ 1 h 15"/>
                    <a:gd name="T18" fmla="*/ 1 w 119"/>
                    <a:gd name="T19" fmla="*/ 1 h 15"/>
                    <a:gd name="T20" fmla="*/ 1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5" name="Freeform 1062">
                  <a:extLst>
                    <a:ext uri="{FF2B5EF4-FFF2-40B4-BE49-F238E27FC236}">
                      <a16:creationId xmlns:a16="http://schemas.microsoft.com/office/drawing/2014/main" id="{8BCEEAD6-EDE0-4EBC-BEBD-2B7E22436202}"/>
                    </a:ext>
                  </a:extLst>
                </p:cNvPr>
                <p:cNvSpPr>
                  <a:spLocks/>
                </p:cNvSpPr>
                <p:nvPr/>
              </p:nvSpPr>
              <p:spPr bwMode="auto">
                <a:xfrm>
                  <a:off x="2018" y="3949"/>
                  <a:ext cx="8" cy="241"/>
                </a:xfrm>
                <a:custGeom>
                  <a:avLst/>
                  <a:gdLst>
                    <a:gd name="T0" fmla="*/ 0 w 16"/>
                    <a:gd name="T1" fmla="*/ 0 h 482"/>
                    <a:gd name="T2" fmla="*/ 0 w 16"/>
                    <a:gd name="T3" fmla="*/ 0 h 482"/>
                    <a:gd name="T4" fmla="*/ 0 w 16"/>
                    <a:gd name="T5" fmla="*/ 8 h 482"/>
                    <a:gd name="T6" fmla="*/ 1 w 16"/>
                    <a:gd name="T7" fmla="*/ 8 h 482"/>
                    <a:gd name="T8" fmla="*/ 1 w 16"/>
                    <a:gd name="T9" fmla="*/ 0 h 482"/>
                    <a:gd name="T10" fmla="*/ 1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6" name="Freeform 1063">
                  <a:extLst>
                    <a:ext uri="{FF2B5EF4-FFF2-40B4-BE49-F238E27FC236}">
                      <a16:creationId xmlns:a16="http://schemas.microsoft.com/office/drawing/2014/main" id="{59AA36C1-75E8-4840-A61B-FDDFBB41DF6A}"/>
                    </a:ext>
                  </a:extLst>
                </p:cNvPr>
                <p:cNvSpPr>
                  <a:spLocks/>
                </p:cNvSpPr>
                <p:nvPr/>
              </p:nvSpPr>
              <p:spPr bwMode="auto">
                <a:xfrm>
                  <a:off x="1795" y="3849"/>
                  <a:ext cx="231" cy="100"/>
                </a:xfrm>
                <a:custGeom>
                  <a:avLst/>
                  <a:gdLst>
                    <a:gd name="T0" fmla="*/ 1 w 462"/>
                    <a:gd name="T1" fmla="*/ 3 h 201"/>
                    <a:gd name="T2" fmla="*/ 1 w 462"/>
                    <a:gd name="T3" fmla="*/ 3 h 201"/>
                    <a:gd name="T4" fmla="*/ 1 w 462"/>
                    <a:gd name="T5" fmla="*/ 2 h 201"/>
                    <a:gd name="T6" fmla="*/ 1 w 462"/>
                    <a:gd name="T7" fmla="*/ 1 h 201"/>
                    <a:gd name="T8" fmla="*/ 1 w 462"/>
                    <a:gd name="T9" fmla="*/ 1 h 201"/>
                    <a:gd name="T10" fmla="*/ 2 w 462"/>
                    <a:gd name="T11" fmla="*/ 0 h 201"/>
                    <a:gd name="T12" fmla="*/ 2 w 462"/>
                    <a:gd name="T13" fmla="*/ 0 h 201"/>
                    <a:gd name="T14" fmla="*/ 3 w 462"/>
                    <a:gd name="T15" fmla="*/ 0 h 201"/>
                    <a:gd name="T16" fmla="*/ 3 w 462"/>
                    <a:gd name="T17" fmla="*/ 0 h 201"/>
                    <a:gd name="T18" fmla="*/ 4 w 462"/>
                    <a:gd name="T19" fmla="*/ 0 h 201"/>
                    <a:gd name="T20" fmla="*/ 5 w 462"/>
                    <a:gd name="T21" fmla="*/ 0 h 201"/>
                    <a:gd name="T22" fmla="*/ 5 w 462"/>
                    <a:gd name="T23" fmla="*/ 0 h 201"/>
                    <a:gd name="T24" fmla="*/ 6 w 462"/>
                    <a:gd name="T25" fmla="*/ 0 h 201"/>
                    <a:gd name="T26" fmla="*/ 6 w 462"/>
                    <a:gd name="T27" fmla="*/ 1 h 201"/>
                    <a:gd name="T28" fmla="*/ 7 w 462"/>
                    <a:gd name="T29" fmla="*/ 1 h 201"/>
                    <a:gd name="T30" fmla="*/ 7 w 462"/>
                    <a:gd name="T31" fmla="*/ 1 h 201"/>
                    <a:gd name="T32" fmla="*/ 7 w 462"/>
                    <a:gd name="T33" fmla="*/ 2 h 201"/>
                    <a:gd name="T34" fmla="*/ 7 w 462"/>
                    <a:gd name="T35" fmla="*/ 3 h 201"/>
                    <a:gd name="T36" fmla="*/ 8 w 462"/>
                    <a:gd name="T37" fmla="*/ 3 h 201"/>
                    <a:gd name="T38" fmla="*/ 8 w 462"/>
                    <a:gd name="T39" fmla="*/ 2 h 201"/>
                    <a:gd name="T40" fmla="*/ 7 w 462"/>
                    <a:gd name="T41" fmla="*/ 1 h 201"/>
                    <a:gd name="T42" fmla="*/ 7 w 462"/>
                    <a:gd name="T43" fmla="*/ 1 h 201"/>
                    <a:gd name="T44" fmla="*/ 7 w 462"/>
                    <a:gd name="T45" fmla="*/ 0 h 201"/>
                    <a:gd name="T46" fmla="*/ 6 w 462"/>
                    <a:gd name="T47" fmla="*/ 0 h 201"/>
                    <a:gd name="T48" fmla="*/ 5 w 462"/>
                    <a:gd name="T49" fmla="*/ 0 h 201"/>
                    <a:gd name="T50" fmla="*/ 5 w 462"/>
                    <a:gd name="T51" fmla="*/ 0 h 201"/>
                    <a:gd name="T52" fmla="*/ 4 w 462"/>
                    <a:gd name="T53" fmla="*/ 0 h 201"/>
                    <a:gd name="T54" fmla="*/ 3 w 462"/>
                    <a:gd name="T55" fmla="*/ 0 h 201"/>
                    <a:gd name="T56" fmla="*/ 3 w 462"/>
                    <a:gd name="T57" fmla="*/ 0 h 201"/>
                    <a:gd name="T58" fmla="*/ 2 w 462"/>
                    <a:gd name="T59" fmla="*/ 0 h 201"/>
                    <a:gd name="T60" fmla="*/ 2 w 462"/>
                    <a:gd name="T61" fmla="*/ 0 h 201"/>
                    <a:gd name="T62" fmla="*/ 1 w 462"/>
                    <a:gd name="T63" fmla="*/ 1 h 201"/>
                    <a:gd name="T64" fmla="*/ 1 w 462"/>
                    <a:gd name="T65" fmla="*/ 1 h 201"/>
                    <a:gd name="T66" fmla="*/ 1 w 462"/>
                    <a:gd name="T67" fmla="*/ 2 h 201"/>
                    <a:gd name="T68" fmla="*/ 0 w 462"/>
                    <a:gd name="T69" fmla="*/ 3 h 201"/>
                    <a:gd name="T70" fmla="*/ 0 w 462"/>
                    <a:gd name="T71" fmla="*/ 3 h 201"/>
                    <a:gd name="T72" fmla="*/ 1 w 462"/>
                    <a:gd name="T73" fmla="*/ 3 h 2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2" h="201">
                      <a:moveTo>
                        <a:pt x="16" y="201"/>
                      </a:moveTo>
                      <a:lnTo>
                        <a:pt x="16" y="201"/>
                      </a:lnTo>
                      <a:lnTo>
                        <a:pt x="19" y="153"/>
                      </a:lnTo>
                      <a:lnTo>
                        <a:pt x="34" y="113"/>
                      </a:lnTo>
                      <a:lnTo>
                        <a:pt x="55" y="81"/>
                      </a:lnTo>
                      <a:lnTo>
                        <a:pt x="83" y="54"/>
                      </a:lnTo>
                      <a:lnTo>
                        <a:pt x="114" y="35"/>
                      </a:lnTo>
                      <a:lnTo>
                        <a:pt x="151" y="22"/>
                      </a:lnTo>
                      <a:lnTo>
                        <a:pt x="190" y="14"/>
                      </a:lnTo>
                      <a:lnTo>
                        <a:pt x="231" y="14"/>
                      </a:lnTo>
                      <a:lnTo>
                        <a:pt x="271" y="18"/>
                      </a:lnTo>
                      <a:lnTo>
                        <a:pt x="310" y="29"/>
                      </a:lnTo>
                      <a:lnTo>
                        <a:pt x="347" y="46"/>
                      </a:lnTo>
                      <a:lnTo>
                        <a:pt x="380" y="67"/>
                      </a:lnTo>
                      <a:lnTo>
                        <a:pt x="407" y="94"/>
                      </a:lnTo>
                      <a:lnTo>
                        <a:pt x="428" y="125"/>
                      </a:lnTo>
                      <a:lnTo>
                        <a:pt x="443" y="160"/>
                      </a:lnTo>
                      <a:lnTo>
                        <a:pt x="446" y="201"/>
                      </a:lnTo>
                      <a:lnTo>
                        <a:pt x="462" y="201"/>
                      </a:lnTo>
                      <a:lnTo>
                        <a:pt x="456" y="158"/>
                      </a:lnTo>
                      <a:lnTo>
                        <a:pt x="442" y="119"/>
                      </a:lnTo>
                      <a:lnTo>
                        <a:pt x="418" y="85"/>
                      </a:lnTo>
                      <a:lnTo>
                        <a:pt x="389" y="56"/>
                      </a:lnTo>
                      <a:lnTo>
                        <a:pt x="354" y="33"/>
                      </a:lnTo>
                      <a:lnTo>
                        <a:pt x="315" y="16"/>
                      </a:lnTo>
                      <a:lnTo>
                        <a:pt x="273" y="5"/>
                      </a:lnTo>
                      <a:lnTo>
                        <a:pt x="231" y="0"/>
                      </a:lnTo>
                      <a:lnTo>
                        <a:pt x="190" y="0"/>
                      </a:lnTo>
                      <a:lnTo>
                        <a:pt x="149" y="8"/>
                      </a:lnTo>
                      <a:lnTo>
                        <a:pt x="110" y="22"/>
                      </a:lnTo>
                      <a:lnTo>
                        <a:pt x="74" y="43"/>
                      </a:lnTo>
                      <a:lnTo>
                        <a:pt x="44" y="72"/>
                      </a:lnTo>
                      <a:lnTo>
                        <a:pt x="20" y="106"/>
                      </a:lnTo>
                      <a:lnTo>
                        <a:pt x="6" y="151"/>
                      </a:lnTo>
                      <a:lnTo>
                        <a:pt x="0" y="201"/>
                      </a:lnTo>
                      <a:lnTo>
                        <a:pt x="16"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7" name="Freeform 1064">
                  <a:extLst>
                    <a:ext uri="{FF2B5EF4-FFF2-40B4-BE49-F238E27FC236}">
                      <a16:creationId xmlns:a16="http://schemas.microsoft.com/office/drawing/2014/main" id="{300D00E3-66CA-4042-BACB-E3F5951F7F73}"/>
                    </a:ext>
                  </a:extLst>
                </p:cNvPr>
                <p:cNvSpPr>
                  <a:spLocks/>
                </p:cNvSpPr>
                <p:nvPr/>
              </p:nvSpPr>
              <p:spPr bwMode="auto">
                <a:xfrm>
                  <a:off x="1795" y="3949"/>
                  <a:ext cx="8" cy="245"/>
                </a:xfrm>
                <a:custGeom>
                  <a:avLst/>
                  <a:gdLst>
                    <a:gd name="T0" fmla="*/ 1 w 16"/>
                    <a:gd name="T1" fmla="*/ 8 h 490"/>
                    <a:gd name="T2" fmla="*/ 1 w 16"/>
                    <a:gd name="T3" fmla="*/ 8 h 490"/>
                    <a:gd name="T4" fmla="*/ 1 w 16"/>
                    <a:gd name="T5" fmla="*/ 0 h 490"/>
                    <a:gd name="T6" fmla="*/ 0 w 16"/>
                    <a:gd name="T7" fmla="*/ 0 h 490"/>
                    <a:gd name="T8" fmla="*/ 0 w 16"/>
                    <a:gd name="T9" fmla="*/ 8 h 490"/>
                    <a:gd name="T10" fmla="*/ 1 w 16"/>
                    <a:gd name="T11" fmla="*/ 8 h 490"/>
                    <a:gd name="T12" fmla="*/ 0 w 16"/>
                    <a:gd name="T13" fmla="*/ 8 h 490"/>
                    <a:gd name="T14" fmla="*/ 1 w 16"/>
                    <a:gd name="T15" fmla="*/ 8 h 490"/>
                    <a:gd name="T16" fmla="*/ 1 w 16"/>
                    <a:gd name="T17" fmla="*/ 8 h 490"/>
                    <a:gd name="T18" fmla="*/ 1 w 16"/>
                    <a:gd name="T19" fmla="*/ 8 h 490"/>
                    <a:gd name="T20" fmla="*/ 1 w 16"/>
                    <a:gd name="T21" fmla="*/ 8 h 490"/>
                    <a:gd name="T22" fmla="*/ 1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8" name="Freeform 1065">
                  <a:extLst>
                    <a:ext uri="{FF2B5EF4-FFF2-40B4-BE49-F238E27FC236}">
                      <a16:creationId xmlns:a16="http://schemas.microsoft.com/office/drawing/2014/main" id="{91960B6B-ADFA-4B24-81F7-5B696028576B}"/>
                    </a:ext>
                  </a:extLst>
                </p:cNvPr>
                <p:cNvSpPr>
                  <a:spLocks/>
                </p:cNvSpPr>
                <p:nvPr/>
              </p:nvSpPr>
              <p:spPr bwMode="auto">
                <a:xfrm>
                  <a:off x="1740" y="4186"/>
                  <a:ext cx="59" cy="8"/>
                </a:xfrm>
                <a:custGeom>
                  <a:avLst/>
                  <a:gdLst>
                    <a:gd name="T0" fmla="*/ 0 w 119"/>
                    <a:gd name="T1" fmla="*/ 1 h 15"/>
                    <a:gd name="T2" fmla="*/ 0 w 119"/>
                    <a:gd name="T3" fmla="*/ 1 h 15"/>
                    <a:gd name="T4" fmla="*/ 1 w 119"/>
                    <a:gd name="T5" fmla="*/ 1 h 15"/>
                    <a:gd name="T6" fmla="*/ 1 w 119"/>
                    <a:gd name="T7" fmla="*/ 0 h 15"/>
                    <a:gd name="T8" fmla="*/ 0 w 119"/>
                    <a:gd name="T9" fmla="*/ 0 h 15"/>
                    <a:gd name="T10" fmla="*/ 0 w 119"/>
                    <a:gd name="T11" fmla="*/ 1 h 15"/>
                    <a:gd name="T12" fmla="*/ 0 w 119"/>
                    <a:gd name="T13" fmla="*/ 0 h 15"/>
                    <a:gd name="T14" fmla="*/ 0 w 119"/>
                    <a:gd name="T15" fmla="*/ 1 h 15"/>
                    <a:gd name="T16" fmla="*/ 0 w 119"/>
                    <a:gd name="T17" fmla="*/ 1 h 15"/>
                    <a:gd name="T18" fmla="*/ 0 w 119"/>
                    <a:gd name="T19" fmla="*/ 1 h 15"/>
                    <a:gd name="T20" fmla="*/ 0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9" name="Freeform 1066">
                  <a:extLst>
                    <a:ext uri="{FF2B5EF4-FFF2-40B4-BE49-F238E27FC236}">
                      <a16:creationId xmlns:a16="http://schemas.microsoft.com/office/drawing/2014/main" id="{8FDDF42E-FDB2-4351-A666-2C45A8205A5A}"/>
                    </a:ext>
                  </a:extLst>
                </p:cNvPr>
                <p:cNvSpPr>
                  <a:spLocks/>
                </p:cNvSpPr>
                <p:nvPr/>
              </p:nvSpPr>
              <p:spPr bwMode="auto">
                <a:xfrm>
                  <a:off x="1752" y="3806"/>
                  <a:ext cx="130" cy="356"/>
                </a:xfrm>
                <a:custGeom>
                  <a:avLst/>
                  <a:gdLst>
                    <a:gd name="T0" fmla="*/ 0 w 258"/>
                    <a:gd name="T1" fmla="*/ 11 h 713"/>
                    <a:gd name="T2" fmla="*/ 1 w 258"/>
                    <a:gd name="T3" fmla="*/ 11 h 713"/>
                    <a:gd name="T4" fmla="*/ 1 w 258"/>
                    <a:gd name="T5" fmla="*/ 4 h 713"/>
                    <a:gd name="T6" fmla="*/ 1 w 258"/>
                    <a:gd name="T7" fmla="*/ 3 h 713"/>
                    <a:gd name="T8" fmla="*/ 1 w 258"/>
                    <a:gd name="T9" fmla="*/ 3 h 713"/>
                    <a:gd name="T10" fmla="*/ 1 w 258"/>
                    <a:gd name="T11" fmla="*/ 2 h 713"/>
                    <a:gd name="T12" fmla="*/ 1 w 258"/>
                    <a:gd name="T13" fmla="*/ 2 h 713"/>
                    <a:gd name="T14" fmla="*/ 1 w 258"/>
                    <a:gd name="T15" fmla="*/ 1 h 713"/>
                    <a:gd name="T16" fmla="*/ 2 w 258"/>
                    <a:gd name="T17" fmla="*/ 1 h 713"/>
                    <a:gd name="T18" fmla="*/ 2 w 258"/>
                    <a:gd name="T19" fmla="*/ 1 h 713"/>
                    <a:gd name="T20" fmla="*/ 2 w 258"/>
                    <a:gd name="T21" fmla="*/ 1 h 713"/>
                    <a:gd name="T22" fmla="*/ 3 w 258"/>
                    <a:gd name="T23" fmla="*/ 0 h 713"/>
                    <a:gd name="T24" fmla="*/ 3 w 258"/>
                    <a:gd name="T25" fmla="*/ 0 h 713"/>
                    <a:gd name="T26" fmla="*/ 3 w 258"/>
                    <a:gd name="T27" fmla="*/ 0 h 713"/>
                    <a:gd name="T28" fmla="*/ 3 w 258"/>
                    <a:gd name="T29" fmla="*/ 0 h 713"/>
                    <a:gd name="T30" fmla="*/ 4 w 258"/>
                    <a:gd name="T31" fmla="*/ 0 h 713"/>
                    <a:gd name="T32" fmla="*/ 4 w 258"/>
                    <a:gd name="T33" fmla="*/ 0 h 713"/>
                    <a:gd name="T34" fmla="*/ 4 w 258"/>
                    <a:gd name="T35" fmla="*/ 0 h 713"/>
                    <a:gd name="T36" fmla="*/ 5 w 258"/>
                    <a:gd name="T37" fmla="*/ 0 h 713"/>
                    <a:gd name="T38" fmla="*/ 4 w 258"/>
                    <a:gd name="T39" fmla="*/ 0 h 713"/>
                    <a:gd name="T40" fmla="*/ 4 w 258"/>
                    <a:gd name="T41" fmla="*/ 0 h 713"/>
                    <a:gd name="T42" fmla="*/ 4 w 258"/>
                    <a:gd name="T43" fmla="*/ 0 h 713"/>
                    <a:gd name="T44" fmla="*/ 3 w 258"/>
                    <a:gd name="T45" fmla="*/ 0 h 713"/>
                    <a:gd name="T46" fmla="*/ 3 w 258"/>
                    <a:gd name="T47" fmla="*/ 0 h 713"/>
                    <a:gd name="T48" fmla="*/ 3 w 258"/>
                    <a:gd name="T49" fmla="*/ 0 h 713"/>
                    <a:gd name="T50" fmla="*/ 2 w 258"/>
                    <a:gd name="T51" fmla="*/ 0 h 713"/>
                    <a:gd name="T52" fmla="*/ 2 w 258"/>
                    <a:gd name="T53" fmla="*/ 0 h 713"/>
                    <a:gd name="T54" fmla="*/ 2 w 258"/>
                    <a:gd name="T55" fmla="*/ 1 h 713"/>
                    <a:gd name="T56" fmla="*/ 1 w 258"/>
                    <a:gd name="T57" fmla="*/ 1 h 713"/>
                    <a:gd name="T58" fmla="*/ 1 w 258"/>
                    <a:gd name="T59" fmla="*/ 1 h 713"/>
                    <a:gd name="T60" fmla="*/ 1 w 258"/>
                    <a:gd name="T61" fmla="*/ 2 h 713"/>
                    <a:gd name="T62" fmla="*/ 1 w 258"/>
                    <a:gd name="T63" fmla="*/ 2 h 713"/>
                    <a:gd name="T64" fmla="*/ 1 w 258"/>
                    <a:gd name="T65" fmla="*/ 3 h 713"/>
                    <a:gd name="T66" fmla="*/ 1 w 258"/>
                    <a:gd name="T67" fmla="*/ 3 h 713"/>
                    <a:gd name="T68" fmla="*/ 0 w 258"/>
                    <a:gd name="T69" fmla="*/ 4 h 713"/>
                    <a:gd name="T70" fmla="*/ 0 w 258"/>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8" h="713">
                      <a:moveTo>
                        <a:pt x="0" y="713"/>
                      </a:moveTo>
                      <a:lnTo>
                        <a:pt x="19" y="713"/>
                      </a:lnTo>
                      <a:lnTo>
                        <a:pt x="19" y="267"/>
                      </a:lnTo>
                      <a:lnTo>
                        <a:pt x="21" y="233"/>
                      </a:lnTo>
                      <a:lnTo>
                        <a:pt x="26" y="200"/>
                      </a:lnTo>
                      <a:lnTo>
                        <a:pt x="34" y="172"/>
                      </a:lnTo>
                      <a:lnTo>
                        <a:pt x="45" y="147"/>
                      </a:lnTo>
                      <a:lnTo>
                        <a:pt x="60" y="123"/>
                      </a:lnTo>
                      <a:lnTo>
                        <a:pt x="75" y="103"/>
                      </a:lnTo>
                      <a:lnTo>
                        <a:pt x="92" y="85"/>
                      </a:lnTo>
                      <a:lnTo>
                        <a:pt x="111" y="70"/>
                      </a:lnTo>
                      <a:lnTo>
                        <a:pt x="131" y="55"/>
                      </a:lnTo>
                      <a:lnTo>
                        <a:pt x="150" y="43"/>
                      </a:lnTo>
                      <a:lnTo>
                        <a:pt x="170" y="33"/>
                      </a:lnTo>
                      <a:lnTo>
                        <a:pt x="190" y="24"/>
                      </a:lnTo>
                      <a:lnTo>
                        <a:pt x="209" y="16"/>
                      </a:lnTo>
                      <a:lnTo>
                        <a:pt x="227" y="10"/>
                      </a:lnTo>
                      <a:lnTo>
                        <a:pt x="244" y="4"/>
                      </a:lnTo>
                      <a:lnTo>
                        <a:pt x="258" y="0"/>
                      </a:lnTo>
                      <a:lnTo>
                        <a:pt x="244" y="1"/>
                      </a:lnTo>
                      <a:lnTo>
                        <a:pt x="226" y="4"/>
                      </a:lnTo>
                      <a:lnTo>
                        <a:pt x="207" y="7"/>
                      </a:lnTo>
                      <a:lnTo>
                        <a:pt x="187" y="14"/>
                      </a:lnTo>
                      <a:lnTo>
                        <a:pt x="166" y="22"/>
                      </a:lnTo>
                      <a:lnTo>
                        <a:pt x="144" y="32"/>
                      </a:lnTo>
                      <a:lnTo>
                        <a:pt x="123" y="43"/>
                      </a:lnTo>
                      <a:lnTo>
                        <a:pt x="102" y="58"/>
                      </a:lnTo>
                      <a:lnTo>
                        <a:pt x="81" y="74"/>
                      </a:lnTo>
                      <a:lnTo>
                        <a:pt x="62" y="93"/>
                      </a:lnTo>
                      <a:lnTo>
                        <a:pt x="45" y="114"/>
                      </a:lnTo>
                      <a:lnTo>
                        <a:pt x="30" y="139"/>
                      </a:lnTo>
                      <a:lnTo>
                        <a:pt x="17" y="167"/>
                      </a:lnTo>
                      <a:lnTo>
                        <a:pt x="7" y="197"/>
                      </a:lnTo>
                      <a:lnTo>
                        <a:pt x="2" y="230"/>
                      </a:lnTo>
                      <a:lnTo>
                        <a:pt x="0" y="267"/>
                      </a:lnTo>
                      <a:lnTo>
                        <a:pt x="0" y="7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20" name="Freeform 1067">
                  <a:extLst>
                    <a:ext uri="{FF2B5EF4-FFF2-40B4-BE49-F238E27FC236}">
                      <a16:creationId xmlns:a16="http://schemas.microsoft.com/office/drawing/2014/main" id="{0C6D2414-A384-4FC0-AA0F-4ED03C078D13}"/>
                    </a:ext>
                  </a:extLst>
                </p:cNvPr>
                <p:cNvSpPr>
                  <a:spLocks/>
                </p:cNvSpPr>
                <p:nvPr/>
              </p:nvSpPr>
              <p:spPr bwMode="auto">
                <a:xfrm>
                  <a:off x="1944" y="3806"/>
                  <a:ext cx="130" cy="356"/>
                </a:xfrm>
                <a:custGeom>
                  <a:avLst/>
                  <a:gdLst>
                    <a:gd name="T0" fmla="*/ 5 w 259"/>
                    <a:gd name="T1" fmla="*/ 11 h 713"/>
                    <a:gd name="T2" fmla="*/ 4 w 259"/>
                    <a:gd name="T3" fmla="*/ 11 h 713"/>
                    <a:gd name="T4" fmla="*/ 4 w 259"/>
                    <a:gd name="T5" fmla="*/ 4 h 713"/>
                    <a:gd name="T6" fmla="*/ 4 w 259"/>
                    <a:gd name="T7" fmla="*/ 3 h 713"/>
                    <a:gd name="T8" fmla="*/ 4 w 259"/>
                    <a:gd name="T9" fmla="*/ 3 h 713"/>
                    <a:gd name="T10" fmla="*/ 4 w 259"/>
                    <a:gd name="T11" fmla="*/ 2 h 713"/>
                    <a:gd name="T12" fmla="*/ 4 w 259"/>
                    <a:gd name="T13" fmla="*/ 2 h 713"/>
                    <a:gd name="T14" fmla="*/ 4 w 259"/>
                    <a:gd name="T15" fmla="*/ 1 h 713"/>
                    <a:gd name="T16" fmla="*/ 3 w 259"/>
                    <a:gd name="T17" fmla="*/ 1 h 713"/>
                    <a:gd name="T18" fmla="*/ 3 w 259"/>
                    <a:gd name="T19" fmla="*/ 1 h 713"/>
                    <a:gd name="T20" fmla="*/ 3 w 259"/>
                    <a:gd name="T21" fmla="*/ 1 h 713"/>
                    <a:gd name="T22" fmla="*/ 2 w 259"/>
                    <a:gd name="T23" fmla="*/ 0 h 713"/>
                    <a:gd name="T24" fmla="*/ 2 w 259"/>
                    <a:gd name="T25" fmla="*/ 0 h 713"/>
                    <a:gd name="T26" fmla="*/ 2 w 259"/>
                    <a:gd name="T27" fmla="*/ 0 h 713"/>
                    <a:gd name="T28" fmla="*/ 2 w 259"/>
                    <a:gd name="T29" fmla="*/ 0 h 713"/>
                    <a:gd name="T30" fmla="*/ 1 w 259"/>
                    <a:gd name="T31" fmla="*/ 0 h 713"/>
                    <a:gd name="T32" fmla="*/ 1 w 259"/>
                    <a:gd name="T33" fmla="*/ 0 h 713"/>
                    <a:gd name="T34" fmla="*/ 1 w 259"/>
                    <a:gd name="T35" fmla="*/ 0 h 713"/>
                    <a:gd name="T36" fmla="*/ 0 w 259"/>
                    <a:gd name="T37" fmla="*/ 0 h 713"/>
                    <a:gd name="T38" fmla="*/ 1 w 259"/>
                    <a:gd name="T39" fmla="*/ 0 h 713"/>
                    <a:gd name="T40" fmla="*/ 1 w 259"/>
                    <a:gd name="T41" fmla="*/ 0 h 713"/>
                    <a:gd name="T42" fmla="*/ 1 w 259"/>
                    <a:gd name="T43" fmla="*/ 0 h 713"/>
                    <a:gd name="T44" fmla="*/ 2 w 259"/>
                    <a:gd name="T45" fmla="*/ 0 h 713"/>
                    <a:gd name="T46" fmla="*/ 2 w 259"/>
                    <a:gd name="T47" fmla="*/ 0 h 713"/>
                    <a:gd name="T48" fmla="*/ 2 w 259"/>
                    <a:gd name="T49" fmla="*/ 0 h 713"/>
                    <a:gd name="T50" fmla="*/ 3 w 259"/>
                    <a:gd name="T51" fmla="*/ 0 h 713"/>
                    <a:gd name="T52" fmla="*/ 3 w 259"/>
                    <a:gd name="T53" fmla="*/ 0 h 713"/>
                    <a:gd name="T54" fmla="*/ 3 w 259"/>
                    <a:gd name="T55" fmla="*/ 1 h 713"/>
                    <a:gd name="T56" fmla="*/ 4 w 259"/>
                    <a:gd name="T57" fmla="*/ 1 h 713"/>
                    <a:gd name="T58" fmla="*/ 4 w 259"/>
                    <a:gd name="T59" fmla="*/ 1 h 713"/>
                    <a:gd name="T60" fmla="*/ 4 w 259"/>
                    <a:gd name="T61" fmla="*/ 2 h 713"/>
                    <a:gd name="T62" fmla="*/ 4 w 259"/>
                    <a:gd name="T63" fmla="*/ 2 h 713"/>
                    <a:gd name="T64" fmla="*/ 4 w 259"/>
                    <a:gd name="T65" fmla="*/ 3 h 713"/>
                    <a:gd name="T66" fmla="*/ 5 w 259"/>
                    <a:gd name="T67" fmla="*/ 3 h 713"/>
                    <a:gd name="T68" fmla="*/ 5 w 259"/>
                    <a:gd name="T69" fmla="*/ 4 h 713"/>
                    <a:gd name="T70" fmla="*/ 5 w 259"/>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9" h="713">
                      <a:moveTo>
                        <a:pt x="259" y="713"/>
                      </a:moveTo>
                      <a:lnTo>
                        <a:pt x="239" y="713"/>
                      </a:lnTo>
                      <a:lnTo>
                        <a:pt x="239" y="267"/>
                      </a:lnTo>
                      <a:lnTo>
                        <a:pt x="237" y="233"/>
                      </a:lnTo>
                      <a:lnTo>
                        <a:pt x="232" y="200"/>
                      </a:lnTo>
                      <a:lnTo>
                        <a:pt x="224" y="172"/>
                      </a:lnTo>
                      <a:lnTo>
                        <a:pt x="213" y="147"/>
                      </a:lnTo>
                      <a:lnTo>
                        <a:pt x="198" y="123"/>
                      </a:lnTo>
                      <a:lnTo>
                        <a:pt x="183" y="103"/>
                      </a:lnTo>
                      <a:lnTo>
                        <a:pt x="166" y="85"/>
                      </a:lnTo>
                      <a:lnTo>
                        <a:pt x="147" y="70"/>
                      </a:lnTo>
                      <a:lnTo>
                        <a:pt x="127" y="55"/>
                      </a:lnTo>
                      <a:lnTo>
                        <a:pt x="108" y="43"/>
                      </a:lnTo>
                      <a:lnTo>
                        <a:pt x="88" y="33"/>
                      </a:lnTo>
                      <a:lnTo>
                        <a:pt x="68" y="24"/>
                      </a:lnTo>
                      <a:lnTo>
                        <a:pt x="49" y="16"/>
                      </a:lnTo>
                      <a:lnTo>
                        <a:pt x="31" y="10"/>
                      </a:lnTo>
                      <a:lnTo>
                        <a:pt x="14" y="4"/>
                      </a:lnTo>
                      <a:lnTo>
                        <a:pt x="0" y="0"/>
                      </a:lnTo>
                      <a:lnTo>
                        <a:pt x="14" y="1"/>
                      </a:lnTo>
                      <a:lnTo>
                        <a:pt x="32" y="4"/>
                      </a:lnTo>
                      <a:lnTo>
                        <a:pt x="51" y="7"/>
                      </a:lnTo>
                      <a:lnTo>
                        <a:pt x="71" y="14"/>
                      </a:lnTo>
                      <a:lnTo>
                        <a:pt x="92" y="22"/>
                      </a:lnTo>
                      <a:lnTo>
                        <a:pt x="113" y="32"/>
                      </a:lnTo>
                      <a:lnTo>
                        <a:pt x="136" y="43"/>
                      </a:lnTo>
                      <a:lnTo>
                        <a:pt x="157" y="58"/>
                      </a:lnTo>
                      <a:lnTo>
                        <a:pt x="177" y="74"/>
                      </a:lnTo>
                      <a:lnTo>
                        <a:pt x="196" y="93"/>
                      </a:lnTo>
                      <a:lnTo>
                        <a:pt x="214" y="114"/>
                      </a:lnTo>
                      <a:lnTo>
                        <a:pt x="229" y="139"/>
                      </a:lnTo>
                      <a:lnTo>
                        <a:pt x="242" y="167"/>
                      </a:lnTo>
                      <a:lnTo>
                        <a:pt x="252" y="197"/>
                      </a:lnTo>
                      <a:lnTo>
                        <a:pt x="257" y="230"/>
                      </a:lnTo>
                      <a:lnTo>
                        <a:pt x="259" y="267"/>
                      </a:lnTo>
                      <a:lnTo>
                        <a:pt x="259" y="713"/>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21" name="Freeform 1068">
                  <a:extLst>
                    <a:ext uri="{FF2B5EF4-FFF2-40B4-BE49-F238E27FC236}">
                      <a16:creationId xmlns:a16="http://schemas.microsoft.com/office/drawing/2014/main" id="{77902952-CC49-48E7-A19A-5FE901B3009C}"/>
                    </a:ext>
                  </a:extLst>
                </p:cNvPr>
                <p:cNvSpPr>
                  <a:spLocks/>
                </p:cNvSpPr>
                <p:nvPr/>
              </p:nvSpPr>
              <p:spPr bwMode="auto">
                <a:xfrm>
                  <a:off x="1785" y="3933"/>
                  <a:ext cx="10" cy="229"/>
                </a:xfrm>
                <a:custGeom>
                  <a:avLst/>
                  <a:gdLst>
                    <a:gd name="T0" fmla="*/ 0 w 19"/>
                    <a:gd name="T1" fmla="*/ 7 h 459"/>
                    <a:gd name="T2" fmla="*/ 1 w 19"/>
                    <a:gd name="T3" fmla="*/ 7 h 459"/>
                    <a:gd name="T4" fmla="*/ 1 w 19"/>
                    <a:gd name="T5" fmla="*/ 0 h 459"/>
                    <a:gd name="T6" fmla="*/ 1 w 19"/>
                    <a:gd name="T7" fmla="*/ 0 h 459"/>
                    <a:gd name="T8" fmla="*/ 1 w 19"/>
                    <a:gd name="T9" fmla="*/ 0 h 459"/>
                    <a:gd name="T10" fmla="*/ 1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6" y="3"/>
                      </a:lnTo>
                      <a:lnTo>
                        <a:pt x="10" y="0"/>
                      </a:lnTo>
                      <a:lnTo>
                        <a:pt x="4" y="3"/>
                      </a:lnTo>
                      <a:lnTo>
                        <a:pt x="0" y="13"/>
                      </a:lnTo>
                      <a:lnTo>
                        <a:pt x="0" y="45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22" name="Freeform 1069">
                  <a:extLst>
                    <a:ext uri="{FF2B5EF4-FFF2-40B4-BE49-F238E27FC236}">
                      <a16:creationId xmlns:a16="http://schemas.microsoft.com/office/drawing/2014/main" id="{1ABBB1D9-1925-4A39-9BFF-62FCD72AB56C}"/>
                    </a:ext>
                  </a:extLst>
                </p:cNvPr>
                <p:cNvSpPr>
                  <a:spLocks/>
                </p:cNvSpPr>
                <p:nvPr/>
              </p:nvSpPr>
              <p:spPr bwMode="auto">
                <a:xfrm>
                  <a:off x="2031" y="3933"/>
                  <a:ext cx="9" cy="229"/>
                </a:xfrm>
                <a:custGeom>
                  <a:avLst/>
                  <a:gdLst>
                    <a:gd name="T0" fmla="*/ 0 w 19"/>
                    <a:gd name="T1" fmla="*/ 7 h 459"/>
                    <a:gd name="T2" fmla="*/ 0 w 19"/>
                    <a:gd name="T3" fmla="*/ 7 h 459"/>
                    <a:gd name="T4" fmla="*/ 0 w 19"/>
                    <a:gd name="T5" fmla="*/ 0 h 459"/>
                    <a:gd name="T6" fmla="*/ 0 w 19"/>
                    <a:gd name="T7" fmla="*/ 0 h 459"/>
                    <a:gd name="T8" fmla="*/ 0 w 19"/>
                    <a:gd name="T9" fmla="*/ 0 h 459"/>
                    <a:gd name="T10" fmla="*/ 0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5" y="3"/>
                      </a:lnTo>
                      <a:lnTo>
                        <a:pt x="10" y="0"/>
                      </a:lnTo>
                      <a:lnTo>
                        <a:pt x="3" y="3"/>
                      </a:lnTo>
                      <a:lnTo>
                        <a:pt x="0" y="13"/>
                      </a:lnTo>
                      <a:lnTo>
                        <a:pt x="0" y="4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177" name="AutoShape 16">
            <a:extLst>
              <a:ext uri="{FF2B5EF4-FFF2-40B4-BE49-F238E27FC236}">
                <a16:creationId xmlns:a16="http://schemas.microsoft.com/office/drawing/2014/main" id="{40263C5A-06BD-413D-A8CF-A2EAC606ADA4}"/>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3" name="Text Box 3">
            <a:extLst>
              <a:ext uri="{FF2B5EF4-FFF2-40B4-BE49-F238E27FC236}">
                <a16:creationId xmlns:a16="http://schemas.microsoft.com/office/drawing/2014/main" id="{F9974B10-E689-4DD9-A844-124A332980EF}"/>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s-ES_tradnl" altLang="en-US" sz="2800" dirty="0"/>
              <a:t>¿</a:t>
            </a:r>
            <a:r>
              <a:rPr lang="en-US" altLang="en-US" sz="2800" dirty="0" err="1"/>
              <a:t>Apagar</a:t>
            </a:r>
            <a:r>
              <a:rPr lang="en-US" altLang="en-US" sz="2800" dirty="0"/>
              <a:t> o </a:t>
            </a:r>
            <a:r>
              <a:rPr lang="en-US" altLang="en-US" sz="2800" dirty="0" err="1"/>
              <a:t>aislar</a:t>
            </a:r>
            <a:r>
              <a:rPr lang="en-US" altLang="en-US" sz="2800" dirty="0"/>
              <a:t>?</a:t>
            </a:r>
          </a:p>
        </p:txBody>
      </p:sp>
      <p:grpSp>
        <p:nvGrpSpPr>
          <p:cNvPr id="30724" name="Group 4">
            <a:extLst>
              <a:ext uri="{FF2B5EF4-FFF2-40B4-BE49-F238E27FC236}">
                <a16:creationId xmlns:a16="http://schemas.microsoft.com/office/drawing/2014/main" id="{B63842E3-1083-4110-ADF3-3E0C0C008B1A}"/>
              </a:ext>
            </a:extLst>
          </p:cNvPr>
          <p:cNvGrpSpPr>
            <a:grpSpLocks/>
          </p:cNvGrpSpPr>
          <p:nvPr/>
        </p:nvGrpSpPr>
        <p:grpSpPr bwMode="auto">
          <a:xfrm>
            <a:off x="604838" y="1334353"/>
            <a:ext cx="5445125" cy="3052763"/>
            <a:chOff x="480" y="1008"/>
            <a:chExt cx="3430" cy="1923"/>
          </a:xfrm>
        </p:grpSpPr>
        <p:sp>
          <p:nvSpPr>
            <p:cNvPr id="30887" name="AutoShape 5">
              <a:extLst>
                <a:ext uri="{FF2B5EF4-FFF2-40B4-BE49-F238E27FC236}">
                  <a16:creationId xmlns:a16="http://schemas.microsoft.com/office/drawing/2014/main" id="{26596A76-3B65-48D0-B04A-3D29F586E2F2}"/>
                </a:ext>
              </a:extLst>
            </p:cNvPr>
            <p:cNvSpPr>
              <a:spLocks noChangeArrowheads="1"/>
            </p:cNvSpPr>
            <p:nvPr/>
          </p:nvSpPr>
          <p:spPr bwMode="auto">
            <a:xfrm>
              <a:off x="1743" y="1752"/>
              <a:ext cx="420" cy="372"/>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94 w 21600"/>
                <a:gd name="T13" fmla="*/ 5400 h 21600"/>
                <a:gd name="T14" fmla="*/ 18926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noFill/>
            <a:ln w="6350">
              <a:solidFill>
                <a:schemeClr val="tx1"/>
              </a:solidFill>
              <a:miter lim="800000"/>
              <a:headEnd/>
              <a:tailEnd/>
            </a:ln>
            <a:effectLst/>
            <a:extLst>
              <a:ext uri="{909E8E84-426E-40DD-AFC4-6F175D3DCCD1}">
                <a14:hiddenFill xmlns:a14="http://schemas.microsoft.com/office/drawing/2010/main">
                  <a:solidFill>
                    <a:srgbClr val="99CC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nvGrpSpPr>
            <p:cNvPr id="30888" name="Group 6">
              <a:extLst>
                <a:ext uri="{FF2B5EF4-FFF2-40B4-BE49-F238E27FC236}">
                  <a16:creationId xmlns:a16="http://schemas.microsoft.com/office/drawing/2014/main" id="{53748892-DEB3-4A51-AE9C-C2CC727868B4}"/>
                </a:ext>
              </a:extLst>
            </p:cNvPr>
            <p:cNvGrpSpPr>
              <a:grpSpLocks/>
            </p:cNvGrpSpPr>
            <p:nvPr/>
          </p:nvGrpSpPr>
          <p:grpSpPr bwMode="auto">
            <a:xfrm rot="633269">
              <a:off x="2678" y="1526"/>
              <a:ext cx="1232" cy="1405"/>
              <a:chOff x="1254" y="1355"/>
              <a:chExt cx="1490" cy="1341"/>
            </a:xfrm>
          </p:grpSpPr>
          <p:sp>
            <p:nvSpPr>
              <p:cNvPr id="30892" name="Freeform 7">
                <a:extLst>
                  <a:ext uri="{FF2B5EF4-FFF2-40B4-BE49-F238E27FC236}">
                    <a16:creationId xmlns:a16="http://schemas.microsoft.com/office/drawing/2014/main" id="{FF207CDA-0835-4829-821A-5B43BB8F6C24}"/>
                  </a:ext>
                </a:extLst>
              </p:cNvPr>
              <p:cNvSpPr>
                <a:spLocks/>
              </p:cNvSpPr>
              <p:nvPr/>
            </p:nvSpPr>
            <p:spPr bwMode="auto">
              <a:xfrm>
                <a:off x="1254" y="1355"/>
                <a:ext cx="903" cy="705"/>
              </a:xfrm>
              <a:custGeom>
                <a:avLst/>
                <a:gdLst>
                  <a:gd name="T0" fmla="*/ 0 w 1807"/>
                  <a:gd name="T1" fmla="*/ 8 h 1411"/>
                  <a:gd name="T2" fmla="*/ 3 w 1807"/>
                  <a:gd name="T3" fmla="*/ 0 h 1411"/>
                  <a:gd name="T4" fmla="*/ 10 w 1807"/>
                  <a:gd name="T5" fmla="*/ 2 h 1411"/>
                  <a:gd name="T6" fmla="*/ 10 w 1807"/>
                  <a:gd name="T7" fmla="*/ 0 h 1411"/>
                  <a:gd name="T8" fmla="*/ 18 w 1807"/>
                  <a:gd name="T9" fmla="*/ 4 h 1411"/>
                  <a:gd name="T10" fmla="*/ 19 w 1807"/>
                  <a:gd name="T11" fmla="*/ 2 h 1411"/>
                  <a:gd name="T12" fmla="*/ 28 w 1807"/>
                  <a:gd name="T13" fmla="*/ 9 h 1411"/>
                  <a:gd name="T14" fmla="*/ 20 w 1807"/>
                  <a:gd name="T15" fmla="*/ 5 h 1411"/>
                  <a:gd name="T16" fmla="*/ 21 w 1807"/>
                  <a:gd name="T17" fmla="*/ 8 h 1411"/>
                  <a:gd name="T18" fmla="*/ 13 w 1807"/>
                  <a:gd name="T19" fmla="*/ 3 h 1411"/>
                  <a:gd name="T20" fmla="*/ 13 w 1807"/>
                  <a:gd name="T21" fmla="*/ 5 h 1411"/>
                  <a:gd name="T22" fmla="*/ 5 w 1807"/>
                  <a:gd name="T23" fmla="*/ 3 h 1411"/>
                  <a:gd name="T24" fmla="*/ 11 w 1807"/>
                  <a:gd name="T25" fmla="*/ 9 h 1411"/>
                  <a:gd name="T26" fmla="*/ 11 w 1807"/>
                  <a:gd name="T27" fmla="*/ 7 h 1411"/>
                  <a:gd name="T28" fmla="*/ 19 w 1807"/>
                  <a:gd name="T29" fmla="*/ 12 h 1411"/>
                  <a:gd name="T30" fmla="*/ 13 w 1807"/>
                  <a:gd name="T31" fmla="*/ 10 h 1411"/>
                  <a:gd name="T32" fmla="*/ 12 w 1807"/>
                  <a:gd name="T33" fmla="*/ 12 h 1411"/>
                  <a:gd name="T34" fmla="*/ 3 w 1807"/>
                  <a:gd name="T35" fmla="*/ 7 h 1411"/>
                  <a:gd name="T36" fmla="*/ 7 w 1807"/>
                  <a:gd name="T37" fmla="*/ 13 h 1411"/>
                  <a:gd name="T38" fmla="*/ 7 w 1807"/>
                  <a:gd name="T39" fmla="*/ 12 h 1411"/>
                  <a:gd name="T40" fmla="*/ 10 w 1807"/>
                  <a:gd name="T41" fmla="*/ 17 h 1411"/>
                  <a:gd name="T42" fmla="*/ 11 w 1807"/>
                  <a:gd name="T43" fmla="*/ 15 h 1411"/>
                  <a:gd name="T44" fmla="*/ 14 w 1807"/>
                  <a:gd name="T45" fmla="*/ 22 h 1411"/>
                  <a:gd name="T46" fmla="*/ 11 w 1807"/>
                  <a:gd name="T47" fmla="*/ 19 h 1411"/>
                  <a:gd name="T48" fmla="*/ 11 w 1807"/>
                  <a:gd name="T49" fmla="*/ 21 h 1411"/>
                  <a:gd name="T50" fmla="*/ 8 w 1807"/>
                  <a:gd name="T51" fmla="*/ 15 h 1411"/>
                  <a:gd name="T52" fmla="*/ 7 w 1807"/>
                  <a:gd name="T53" fmla="*/ 18 h 1411"/>
                  <a:gd name="T54" fmla="*/ 3 w 1807"/>
                  <a:gd name="T55" fmla="*/ 10 h 1411"/>
                  <a:gd name="T56" fmla="*/ 2 w 1807"/>
                  <a:gd name="T57" fmla="*/ 12 h 1411"/>
                  <a:gd name="T58" fmla="*/ 0 w 1807"/>
                  <a:gd name="T59" fmla="*/ 8 h 141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807" h="1411">
                    <a:moveTo>
                      <a:pt x="0" y="575"/>
                    </a:moveTo>
                    <a:lnTo>
                      <a:pt x="226" y="32"/>
                    </a:lnTo>
                    <a:lnTo>
                      <a:pt x="671" y="152"/>
                    </a:lnTo>
                    <a:lnTo>
                      <a:pt x="647" y="0"/>
                    </a:lnTo>
                    <a:lnTo>
                      <a:pt x="1214" y="278"/>
                    </a:lnTo>
                    <a:lnTo>
                      <a:pt x="1216" y="148"/>
                    </a:lnTo>
                    <a:lnTo>
                      <a:pt x="1807" y="593"/>
                    </a:lnTo>
                    <a:lnTo>
                      <a:pt x="1332" y="327"/>
                    </a:lnTo>
                    <a:lnTo>
                      <a:pt x="1362" y="512"/>
                    </a:lnTo>
                    <a:lnTo>
                      <a:pt x="860" y="238"/>
                    </a:lnTo>
                    <a:lnTo>
                      <a:pt x="872" y="354"/>
                    </a:lnTo>
                    <a:lnTo>
                      <a:pt x="352" y="219"/>
                    </a:lnTo>
                    <a:lnTo>
                      <a:pt x="712" y="581"/>
                    </a:lnTo>
                    <a:lnTo>
                      <a:pt x="722" y="449"/>
                    </a:lnTo>
                    <a:lnTo>
                      <a:pt x="1252" y="799"/>
                    </a:lnTo>
                    <a:lnTo>
                      <a:pt x="876" y="669"/>
                    </a:lnTo>
                    <a:lnTo>
                      <a:pt x="811" y="778"/>
                    </a:lnTo>
                    <a:lnTo>
                      <a:pt x="215" y="461"/>
                    </a:lnTo>
                    <a:lnTo>
                      <a:pt x="472" y="890"/>
                    </a:lnTo>
                    <a:lnTo>
                      <a:pt x="496" y="768"/>
                    </a:lnTo>
                    <a:lnTo>
                      <a:pt x="679" y="1126"/>
                    </a:lnTo>
                    <a:lnTo>
                      <a:pt x="744" y="984"/>
                    </a:lnTo>
                    <a:lnTo>
                      <a:pt x="903" y="1411"/>
                    </a:lnTo>
                    <a:lnTo>
                      <a:pt x="764" y="1218"/>
                    </a:lnTo>
                    <a:lnTo>
                      <a:pt x="716" y="1348"/>
                    </a:lnTo>
                    <a:lnTo>
                      <a:pt x="531" y="1018"/>
                    </a:lnTo>
                    <a:lnTo>
                      <a:pt x="472" y="1195"/>
                    </a:lnTo>
                    <a:lnTo>
                      <a:pt x="209" y="691"/>
                    </a:lnTo>
                    <a:lnTo>
                      <a:pt x="179" y="823"/>
                    </a:lnTo>
                    <a:lnTo>
                      <a:pt x="0" y="5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93" name="Freeform 8">
                <a:extLst>
                  <a:ext uri="{FF2B5EF4-FFF2-40B4-BE49-F238E27FC236}">
                    <a16:creationId xmlns:a16="http://schemas.microsoft.com/office/drawing/2014/main" id="{3B8ED6C4-1017-4A3E-9AEA-D6C159D4424E}"/>
                  </a:ext>
                </a:extLst>
              </p:cNvPr>
              <p:cNvSpPr>
                <a:spLocks/>
              </p:cNvSpPr>
              <p:nvPr/>
            </p:nvSpPr>
            <p:spPr bwMode="auto">
              <a:xfrm>
                <a:off x="1561" y="1446"/>
                <a:ext cx="1183" cy="1250"/>
              </a:xfrm>
              <a:custGeom>
                <a:avLst/>
                <a:gdLst>
                  <a:gd name="T0" fmla="*/ 31 w 2366"/>
                  <a:gd name="T1" fmla="*/ 8 h 2500"/>
                  <a:gd name="T2" fmla="*/ 30 w 2366"/>
                  <a:gd name="T3" fmla="*/ 6 h 2500"/>
                  <a:gd name="T4" fmla="*/ 31 w 2366"/>
                  <a:gd name="T5" fmla="*/ 6 h 2500"/>
                  <a:gd name="T6" fmla="*/ 32 w 2366"/>
                  <a:gd name="T7" fmla="*/ 5 h 2500"/>
                  <a:gd name="T8" fmla="*/ 32 w 2366"/>
                  <a:gd name="T9" fmla="*/ 4 h 2500"/>
                  <a:gd name="T10" fmla="*/ 32 w 2366"/>
                  <a:gd name="T11" fmla="*/ 3 h 2500"/>
                  <a:gd name="T12" fmla="*/ 32 w 2366"/>
                  <a:gd name="T13" fmla="*/ 1 h 2500"/>
                  <a:gd name="T14" fmla="*/ 31 w 2366"/>
                  <a:gd name="T15" fmla="*/ 1 h 2500"/>
                  <a:gd name="T16" fmla="*/ 30 w 2366"/>
                  <a:gd name="T17" fmla="*/ 1 h 2500"/>
                  <a:gd name="T18" fmla="*/ 30 w 2366"/>
                  <a:gd name="T19" fmla="*/ 1 h 2500"/>
                  <a:gd name="T20" fmla="*/ 29 w 2366"/>
                  <a:gd name="T21" fmla="*/ 1 h 2500"/>
                  <a:gd name="T22" fmla="*/ 28 w 2366"/>
                  <a:gd name="T23" fmla="*/ 1 h 2500"/>
                  <a:gd name="T24" fmla="*/ 24 w 2366"/>
                  <a:gd name="T25" fmla="*/ 3 h 2500"/>
                  <a:gd name="T26" fmla="*/ 16 w 2366"/>
                  <a:gd name="T27" fmla="*/ 10 h 2500"/>
                  <a:gd name="T28" fmla="*/ 7 w 2366"/>
                  <a:gd name="T29" fmla="*/ 13 h 2500"/>
                  <a:gd name="T30" fmla="*/ 6 w 2366"/>
                  <a:gd name="T31" fmla="*/ 14 h 2500"/>
                  <a:gd name="T32" fmla="*/ 5 w 2366"/>
                  <a:gd name="T33" fmla="*/ 16 h 2500"/>
                  <a:gd name="T34" fmla="*/ 6 w 2366"/>
                  <a:gd name="T35" fmla="*/ 17 h 2500"/>
                  <a:gd name="T36" fmla="*/ 6 w 2366"/>
                  <a:gd name="T37" fmla="*/ 17 h 2500"/>
                  <a:gd name="T38" fmla="*/ 6 w 2366"/>
                  <a:gd name="T39" fmla="*/ 16 h 2500"/>
                  <a:gd name="T40" fmla="*/ 6 w 2366"/>
                  <a:gd name="T41" fmla="*/ 16 h 2500"/>
                  <a:gd name="T42" fmla="*/ 7 w 2366"/>
                  <a:gd name="T43" fmla="*/ 16 h 2500"/>
                  <a:gd name="T44" fmla="*/ 8 w 2366"/>
                  <a:gd name="T45" fmla="*/ 15 h 2500"/>
                  <a:gd name="T46" fmla="*/ 9 w 2366"/>
                  <a:gd name="T47" fmla="*/ 14 h 2500"/>
                  <a:gd name="T48" fmla="*/ 17 w 2366"/>
                  <a:gd name="T49" fmla="*/ 13 h 2500"/>
                  <a:gd name="T50" fmla="*/ 7 w 2366"/>
                  <a:gd name="T51" fmla="*/ 22 h 2500"/>
                  <a:gd name="T52" fmla="*/ 6 w 2366"/>
                  <a:gd name="T53" fmla="*/ 23 h 2500"/>
                  <a:gd name="T54" fmla="*/ 1 w 2366"/>
                  <a:gd name="T55" fmla="*/ 34 h 2500"/>
                  <a:gd name="T56" fmla="*/ 1 w 2366"/>
                  <a:gd name="T57" fmla="*/ 35 h 2500"/>
                  <a:gd name="T58" fmla="*/ 2 w 2366"/>
                  <a:gd name="T59" fmla="*/ 36 h 2500"/>
                  <a:gd name="T60" fmla="*/ 3 w 2366"/>
                  <a:gd name="T61" fmla="*/ 37 h 2500"/>
                  <a:gd name="T62" fmla="*/ 5 w 2366"/>
                  <a:gd name="T63" fmla="*/ 38 h 2500"/>
                  <a:gd name="T64" fmla="*/ 13 w 2366"/>
                  <a:gd name="T65" fmla="*/ 23 h 2500"/>
                  <a:gd name="T66" fmla="*/ 12 w 2366"/>
                  <a:gd name="T67" fmla="*/ 28 h 2500"/>
                  <a:gd name="T68" fmla="*/ 13 w 2366"/>
                  <a:gd name="T69" fmla="*/ 31 h 2500"/>
                  <a:gd name="T70" fmla="*/ 15 w 2366"/>
                  <a:gd name="T71" fmla="*/ 37 h 2500"/>
                  <a:gd name="T72" fmla="*/ 14 w 2366"/>
                  <a:gd name="T73" fmla="*/ 37 h 2500"/>
                  <a:gd name="T74" fmla="*/ 13 w 2366"/>
                  <a:gd name="T75" fmla="*/ 39 h 2500"/>
                  <a:gd name="T76" fmla="*/ 13 w 2366"/>
                  <a:gd name="T77" fmla="*/ 40 h 2500"/>
                  <a:gd name="T78" fmla="*/ 14 w 2366"/>
                  <a:gd name="T79" fmla="*/ 39 h 2500"/>
                  <a:gd name="T80" fmla="*/ 15 w 2366"/>
                  <a:gd name="T81" fmla="*/ 39 h 2500"/>
                  <a:gd name="T82" fmla="*/ 17 w 2366"/>
                  <a:gd name="T83" fmla="*/ 38 h 2500"/>
                  <a:gd name="T84" fmla="*/ 18 w 2366"/>
                  <a:gd name="T85" fmla="*/ 37 h 2500"/>
                  <a:gd name="T86" fmla="*/ 19 w 2366"/>
                  <a:gd name="T87" fmla="*/ 37 h 2500"/>
                  <a:gd name="T88" fmla="*/ 17 w 2366"/>
                  <a:gd name="T89" fmla="*/ 24 h 2500"/>
                  <a:gd name="T90" fmla="*/ 18 w 2366"/>
                  <a:gd name="T91" fmla="*/ 23 h 2500"/>
                  <a:gd name="T92" fmla="*/ 20 w 2366"/>
                  <a:gd name="T93" fmla="*/ 21 h 2500"/>
                  <a:gd name="T94" fmla="*/ 22 w 2366"/>
                  <a:gd name="T95" fmla="*/ 18 h 2500"/>
                  <a:gd name="T96" fmla="*/ 23 w 2366"/>
                  <a:gd name="T97" fmla="*/ 18 h 2500"/>
                  <a:gd name="T98" fmla="*/ 24 w 2366"/>
                  <a:gd name="T99" fmla="*/ 17 h 2500"/>
                  <a:gd name="T100" fmla="*/ 25 w 2366"/>
                  <a:gd name="T101" fmla="*/ 16 h 2500"/>
                  <a:gd name="T102" fmla="*/ 26 w 2366"/>
                  <a:gd name="T103" fmla="*/ 15 h 2500"/>
                  <a:gd name="T104" fmla="*/ 27 w 2366"/>
                  <a:gd name="T105" fmla="*/ 13 h 2500"/>
                  <a:gd name="T106" fmla="*/ 28 w 2366"/>
                  <a:gd name="T107" fmla="*/ 12 h 2500"/>
                  <a:gd name="T108" fmla="*/ 29 w 2366"/>
                  <a:gd name="T109" fmla="*/ 11 h 2500"/>
                  <a:gd name="T110" fmla="*/ 35 w 2366"/>
                  <a:gd name="T111" fmla="*/ 19 h 2500"/>
                  <a:gd name="T112" fmla="*/ 35 w 2366"/>
                  <a:gd name="T113" fmla="*/ 20 h 2500"/>
                  <a:gd name="T114" fmla="*/ 34 w 2366"/>
                  <a:gd name="T115" fmla="*/ 21 h 2500"/>
                  <a:gd name="T116" fmla="*/ 34 w 2366"/>
                  <a:gd name="T117" fmla="*/ 21 h 2500"/>
                  <a:gd name="T118" fmla="*/ 35 w 2366"/>
                  <a:gd name="T119" fmla="*/ 21 h 2500"/>
                  <a:gd name="T120" fmla="*/ 37 w 2366"/>
                  <a:gd name="T121" fmla="*/ 21 h 2500"/>
                  <a:gd name="T122" fmla="*/ 37 w 2366"/>
                  <a:gd name="T123" fmla="*/ 20 h 2500"/>
                  <a:gd name="T124" fmla="*/ 37 w 2366"/>
                  <a:gd name="T125" fmla="*/ 18 h 25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366" h="2500">
                    <a:moveTo>
                      <a:pt x="2338" y="1092"/>
                    </a:moveTo>
                    <a:lnTo>
                      <a:pt x="2356" y="953"/>
                    </a:lnTo>
                    <a:lnTo>
                      <a:pt x="2307" y="770"/>
                    </a:lnTo>
                    <a:lnTo>
                      <a:pt x="2181" y="624"/>
                    </a:lnTo>
                    <a:lnTo>
                      <a:pt x="1976" y="504"/>
                    </a:lnTo>
                    <a:lnTo>
                      <a:pt x="1897" y="431"/>
                    </a:lnTo>
                    <a:lnTo>
                      <a:pt x="1807" y="402"/>
                    </a:lnTo>
                    <a:lnTo>
                      <a:pt x="1872" y="368"/>
                    </a:lnTo>
                    <a:lnTo>
                      <a:pt x="1879" y="368"/>
                    </a:lnTo>
                    <a:lnTo>
                      <a:pt x="1889" y="368"/>
                    </a:lnTo>
                    <a:lnTo>
                      <a:pt x="1901" y="366"/>
                    </a:lnTo>
                    <a:lnTo>
                      <a:pt x="1911" y="366"/>
                    </a:lnTo>
                    <a:lnTo>
                      <a:pt x="1923" y="364"/>
                    </a:lnTo>
                    <a:lnTo>
                      <a:pt x="1933" y="362"/>
                    </a:lnTo>
                    <a:lnTo>
                      <a:pt x="1942" y="358"/>
                    </a:lnTo>
                    <a:lnTo>
                      <a:pt x="1952" y="352"/>
                    </a:lnTo>
                    <a:lnTo>
                      <a:pt x="1968" y="341"/>
                    </a:lnTo>
                    <a:lnTo>
                      <a:pt x="1980" y="323"/>
                    </a:lnTo>
                    <a:lnTo>
                      <a:pt x="1990" y="303"/>
                    </a:lnTo>
                    <a:lnTo>
                      <a:pt x="2000" y="284"/>
                    </a:lnTo>
                    <a:lnTo>
                      <a:pt x="2005" y="270"/>
                    </a:lnTo>
                    <a:lnTo>
                      <a:pt x="2009" y="254"/>
                    </a:lnTo>
                    <a:lnTo>
                      <a:pt x="2009" y="236"/>
                    </a:lnTo>
                    <a:lnTo>
                      <a:pt x="2011" y="219"/>
                    </a:lnTo>
                    <a:lnTo>
                      <a:pt x="2017" y="211"/>
                    </a:lnTo>
                    <a:lnTo>
                      <a:pt x="2023" y="201"/>
                    </a:lnTo>
                    <a:lnTo>
                      <a:pt x="2027" y="191"/>
                    </a:lnTo>
                    <a:lnTo>
                      <a:pt x="2027" y="181"/>
                    </a:lnTo>
                    <a:lnTo>
                      <a:pt x="2033" y="160"/>
                    </a:lnTo>
                    <a:lnTo>
                      <a:pt x="2039" y="140"/>
                    </a:lnTo>
                    <a:lnTo>
                      <a:pt x="2041" y="118"/>
                    </a:lnTo>
                    <a:lnTo>
                      <a:pt x="2035" y="99"/>
                    </a:lnTo>
                    <a:lnTo>
                      <a:pt x="2025" y="79"/>
                    </a:lnTo>
                    <a:lnTo>
                      <a:pt x="2013" y="57"/>
                    </a:lnTo>
                    <a:lnTo>
                      <a:pt x="2000" y="36"/>
                    </a:lnTo>
                    <a:lnTo>
                      <a:pt x="1984" y="16"/>
                    </a:lnTo>
                    <a:lnTo>
                      <a:pt x="1978" y="10"/>
                    </a:lnTo>
                    <a:lnTo>
                      <a:pt x="1970" y="6"/>
                    </a:lnTo>
                    <a:lnTo>
                      <a:pt x="1962" y="4"/>
                    </a:lnTo>
                    <a:lnTo>
                      <a:pt x="1952" y="2"/>
                    </a:lnTo>
                    <a:lnTo>
                      <a:pt x="1944" y="0"/>
                    </a:lnTo>
                    <a:lnTo>
                      <a:pt x="1937" y="2"/>
                    </a:lnTo>
                    <a:lnTo>
                      <a:pt x="1929" y="2"/>
                    </a:lnTo>
                    <a:lnTo>
                      <a:pt x="1921" y="4"/>
                    </a:lnTo>
                    <a:lnTo>
                      <a:pt x="1915" y="6"/>
                    </a:lnTo>
                    <a:lnTo>
                      <a:pt x="1911" y="14"/>
                    </a:lnTo>
                    <a:lnTo>
                      <a:pt x="1907" y="24"/>
                    </a:lnTo>
                    <a:lnTo>
                      <a:pt x="1901" y="34"/>
                    </a:lnTo>
                    <a:lnTo>
                      <a:pt x="1893" y="36"/>
                    </a:lnTo>
                    <a:lnTo>
                      <a:pt x="1883" y="40"/>
                    </a:lnTo>
                    <a:lnTo>
                      <a:pt x="1872" y="42"/>
                    </a:lnTo>
                    <a:lnTo>
                      <a:pt x="1860" y="43"/>
                    </a:lnTo>
                    <a:lnTo>
                      <a:pt x="1848" y="45"/>
                    </a:lnTo>
                    <a:lnTo>
                      <a:pt x="1836" y="47"/>
                    </a:lnTo>
                    <a:lnTo>
                      <a:pt x="1826" y="49"/>
                    </a:lnTo>
                    <a:lnTo>
                      <a:pt x="1816" y="49"/>
                    </a:lnTo>
                    <a:lnTo>
                      <a:pt x="1803" y="49"/>
                    </a:lnTo>
                    <a:lnTo>
                      <a:pt x="1789" y="42"/>
                    </a:lnTo>
                    <a:lnTo>
                      <a:pt x="1775" y="34"/>
                    </a:lnTo>
                    <a:lnTo>
                      <a:pt x="1761" y="28"/>
                    </a:lnTo>
                    <a:lnTo>
                      <a:pt x="1675" y="18"/>
                    </a:lnTo>
                    <a:lnTo>
                      <a:pt x="1685" y="55"/>
                    </a:lnTo>
                    <a:lnTo>
                      <a:pt x="1645" y="73"/>
                    </a:lnTo>
                    <a:lnTo>
                      <a:pt x="1580" y="81"/>
                    </a:lnTo>
                    <a:lnTo>
                      <a:pt x="1508" y="134"/>
                    </a:lnTo>
                    <a:lnTo>
                      <a:pt x="1529" y="225"/>
                    </a:lnTo>
                    <a:lnTo>
                      <a:pt x="1466" y="270"/>
                    </a:lnTo>
                    <a:lnTo>
                      <a:pt x="1358" y="297"/>
                    </a:lnTo>
                    <a:lnTo>
                      <a:pt x="1246" y="364"/>
                    </a:lnTo>
                    <a:lnTo>
                      <a:pt x="1008" y="602"/>
                    </a:lnTo>
                    <a:lnTo>
                      <a:pt x="923" y="659"/>
                    </a:lnTo>
                    <a:lnTo>
                      <a:pt x="531" y="756"/>
                    </a:lnTo>
                    <a:lnTo>
                      <a:pt x="461" y="791"/>
                    </a:lnTo>
                    <a:lnTo>
                      <a:pt x="445" y="799"/>
                    </a:lnTo>
                    <a:lnTo>
                      <a:pt x="427" y="809"/>
                    </a:lnTo>
                    <a:lnTo>
                      <a:pt x="409" y="819"/>
                    </a:lnTo>
                    <a:lnTo>
                      <a:pt x="394" y="831"/>
                    </a:lnTo>
                    <a:lnTo>
                      <a:pt x="378" y="842"/>
                    </a:lnTo>
                    <a:lnTo>
                      <a:pt x="364" y="854"/>
                    </a:lnTo>
                    <a:lnTo>
                      <a:pt x="350" y="868"/>
                    </a:lnTo>
                    <a:lnTo>
                      <a:pt x="340" y="882"/>
                    </a:lnTo>
                    <a:lnTo>
                      <a:pt x="321" y="909"/>
                    </a:lnTo>
                    <a:lnTo>
                      <a:pt x="309" y="941"/>
                    </a:lnTo>
                    <a:lnTo>
                      <a:pt x="301" y="974"/>
                    </a:lnTo>
                    <a:lnTo>
                      <a:pt x="301" y="1006"/>
                    </a:lnTo>
                    <a:lnTo>
                      <a:pt x="305" y="1024"/>
                    </a:lnTo>
                    <a:lnTo>
                      <a:pt x="315" y="1035"/>
                    </a:lnTo>
                    <a:lnTo>
                      <a:pt x="325" y="1049"/>
                    </a:lnTo>
                    <a:lnTo>
                      <a:pt x="333" y="1061"/>
                    </a:lnTo>
                    <a:lnTo>
                      <a:pt x="340" y="1061"/>
                    </a:lnTo>
                    <a:lnTo>
                      <a:pt x="350" y="1061"/>
                    </a:lnTo>
                    <a:lnTo>
                      <a:pt x="358" y="1063"/>
                    </a:lnTo>
                    <a:lnTo>
                      <a:pt x="368" y="1063"/>
                    </a:lnTo>
                    <a:lnTo>
                      <a:pt x="376" y="1061"/>
                    </a:lnTo>
                    <a:lnTo>
                      <a:pt x="382" y="1061"/>
                    </a:lnTo>
                    <a:lnTo>
                      <a:pt x="388" y="1057"/>
                    </a:lnTo>
                    <a:lnTo>
                      <a:pt x="392" y="1053"/>
                    </a:lnTo>
                    <a:lnTo>
                      <a:pt x="388" y="1043"/>
                    </a:lnTo>
                    <a:lnTo>
                      <a:pt x="374" y="1031"/>
                    </a:lnTo>
                    <a:lnTo>
                      <a:pt x="360" y="1020"/>
                    </a:lnTo>
                    <a:lnTo>
                      <a:pt x="356" y="1008"/>
                    </a:lnTo>
                    <a:lnTo>
                      <a:pt x="360" y="998"/>
                    </a:lnTo>
                    <a:lnTo>
                      <a:pt x="366" y="986"/>
                    </a:lnTo>
                    <a:lnTo>
                      <a:pt x="374" y="976"/>
                    </a:lnTo>
                    <a:lnTo>
                      <a:pt x="382" y="966"/>
                    </a:lnTo>
                    <a:lnTo>
                      <a:pt x="390" y="959"/>
                    </a:lnTo>
                    <a:lnTo>
                      <a:pt x="401" y="953"/>
                    </a:lnTo>
                    <a:lnTo>
                      <a:pt x="411" y="949"/>
                    </a:lnTo>
                    <a:lnTo>
                      <a:pt x="421" y="949"/>
                    </a:lnTo>
                    <a:lnTo>
                      <a:pt x="427" y="963"/>
                    </a:lnTo>
                    <a:lnTo>
                      <a:pt x="425" y="986"/>
                    </a:lnTo>
                    <a:lnTo>
                      <a:pt x="425" y="1010"/>
                    </a:lnTo>
                    <a:lnTo>
                      <a:pt x="439" y="1018"/>
                    </a:lnTo>
                    <a:lnTo>
                      <a:pt x="462" y="970"/>
                    </a:lnTo>
                    <a:lnTo>
                      <a:pt x="466" y="951"/>
                    </a:lnTo>
                    <a:lnTo>
                      <a:pt x="468" y="933"/>
                    </a:lnTo>
                    <a:lnTo>
                      <a:pt x="470" y="917"/>
                    </a:lnTo>
                    <a:lnTo>
                      <a:pt x="474" y="902"/>
                    </a:lnTo>
                    <a:lnTo>
                      <a:pt x="522" y="864"/>
                    </a:lnTo>
                    <a:lnTo>
                      <a:pt x="539" y="886"/>
                    </a:lnTo>
                    <a:lnTo>
                      <a:pt x="884" y="858"/>
                    </a:lnTo>
                    <a:lnTo>
                      <a:pt x="1006" y="795"/>
                    </a:lnTo>
                    <a:lnTo>
                      <a:pt x="1017" y="795"/>
                    </a:lnTo>
                    <a:lnTo>
                      <a:pt x="1029" y="809"/>
                    </a:lnTo>
                    <a:lnTo>
                      <a:pt x="1039" y="825"/>
                    </a:lnTo>
                    <a:lnTo>
                      <a:pt x="1039" y="837"/>
                    </a:lnTo>
                    <a:lnTo>
                      <a:pt x="921" y="1037"/>
                    </a:lnTo>
                    <a:lnTo>
                      <a:pt x="421" y="1352"/>
                    </a:lnTo>
                    <a:lnTo>
                      <a:pt x="407" y="1362"/>
                    </a:lnTo>
                    <a:lnTo>
                      <a:pt x="396" y="1374"/>
                    </a:lnTo>
                    <a:lnTo>
                      <a:pt x="384" y="1388"/>
                    </a:lnTo>
                    <a:lnTo>
                      <a:pt x="374" y="1401"/>
                    </a:lnTo>
                    <a:lnTo>
                      <a:pt x="366" y="1417"/>
                    </a:lnTo>
                    <a:lnTo>
                      <a:pt x="360" y="1433"/>
                    </a:lnTo>
                    <a:lnTo>
                      <a:pt x="358" y="1449"/>
                    </a:lnTo>
                    <a:lnTo>
                      <a:pt x="356" y="1462"/>
                    </a:lnTo>
                    <a:lnTo>
                      <a:pt x="191" y="2128"/>
                    </a:lnTo>
                    <a:lnTo>
                      <a:pt x="41" y="2102"/>
                    </a:lnTo>
                    <a:lnTo>
                      <a:pt x="30" y="2104"/>
                    </a:lnTo>
                    <a:lnTo>
                      <a:pt x="18" y="2118"/>
                    </a:lnTo>
                    <a:lnTo>
                      <a:pt x="8" y="2137"/>
                    </a:lnTo>
                    <a:lnTo>
                      <a:pt x="0" y="2155"/>
                    </a:lnTo>
                    <a:lnTo>
                      <a:pt x="6" y="2177"/>
                    </a:lnTo>
                    <a:lnTo>
                      <a:pt x="14" y="2196"/>
                    </a:lnTo>
                    <a:lnTo>
                      <a:pt x="24" y="2218"/>
                    </a:lnTo>
                    <a:lnTo>
                      <a:pt x="37" y="2238"/>
                    </a:lnTo>
                    <a:lnTo>
                      <a:pt x="53" y="2256"/>
                    </a:lnTo>
                    <a:lnTo>
                      <a:pt x="69" y="2271"/>
                    </a:lnTo>
                    <a:lnTo>
                      <a:pt x="87" y="2285"/>
                    </a:lnTo>
                    <a:lnTo>
                      <a:pt x="104" y="2293"/>
                    </a:lnTo>
                    <a:lnTo>
                      <a:pt x="118" y="2297"/>
                    </a:lnTo>
                    <a:lnTo>
                      <a:pt x="132" y="2303"/>
                    </a:lnTo>
                    <a:lnTo>
                      <a:pt x="144" y="2307"/>
                    </a:lnTo>
                    <a:lnTo>
                      <a:pt x="157" y="2311"/>
                    </a:lnTo>
                    <a:lnTo>
                      <a:pt x="169" y="2315"/>
                    </a:lnTo>
                    <a:lnTo>
                      <a:pt x="181" y="2320"/>
                    </a:lnTo>
                    <a:lnTo>
                      <a:pt x="193" y="2324"/>
                    </a:lnTo>
                    <a:lnTo>
                      <a:pt x="205" y="2330"/>
                    </a:lnTo>
                    <a:lnTo>
                      <a:pt x="209" y="2372"/>
                    </a:lnTo>
                    <a:lnTo>
                      <a:pt x="295" y="2381"/>
                    </a:lnTo>
                    <a:lnTo>
                      <a:pt x="348" y="2350"/>
                    </a:lnTo>
                    <a:lnTo>
                      <a:pt x="372" y="2254"/>
                    </a:lnTo>
                    <a:lnTo>
                      <a:pt x="401" y="2256"/>
                    </a:lnTo>
                    <a:lnTo>
                      <a:pt x="620" y="1551"/>
                    </a:lnTo>
                    <a:lnTo>
                      <a:pt x="793" y="1423"/>
                    </a:lnTo>
                    <a:lnTo>
                      <a:pt x="705" y="1661"/>
                    </a:lnTo>
                    <a:lnTo>
                      <a:pt x="699" y="1689"/>
                    </a:lnTo>
                    <a:lnTo>
                      <a:pt x="701" y="1718"/>
                    </a:lnTo>
                    <a:lnTo>
                      <a:pt x="708" y="1748"/>
                    </a:lnTo>
                    <a:lnTo>
                      <a:pt x="716" y="1779"/>
                    </a:lnTo>
                    <a:lnTo>
                      <a:pt x="730" y="1811"/>
                    </a:lnTo>
                    <a:lnTo>
                      <a:pt x="744" y="1842"/>
                    </a:lnTo>
                    <a:lnTo>
                      <a:pt x="760" y="1876"/>
                    </a:lnTo>
                    <a:lnTo>
                      <a:pt x="775" y="1909"/>
                    </a:lnTo>
                    <a:lnTo>
                      <a:pt x="791" y="1943"/>
                    </a:lnTo>
                    <a:lnTo>
                      <a:pt x="807" y="1976"/>
                    </a:lnTo>
                    <a:lnTo>
                      <a:pt x="823" y="2011"/>
                    </a:lnTo>
                    <a:lnTo>
                      <a:pt x="836" y="2047"/>
                    </a:lnTo>
                    <a:lnTo>
                      <a:pt x="943" y="2311"/>
                    </a:lnTo>
                    <a:lnTo>
                      <a:pt x="935" y="2318"/>
                    </a:lnTo>
                    <a:lnTo>
                      <a:pt x="925" y="2324"/>
                    </a:lnTo>
                    <a:lnTo>
                      <a:pt x="917" y="2332"/>
                    </a:lnTo>
                    <a:lnTo>
                      <a:pt x="907" y="2340"/>
                    </a:lnTo>
                    <a:lnTo>
                      <a:pt x="899" y="2348"/>
                    </a:lnTo>
                    <a:lnTo>
                      <a:pt x="890" y="2354"/>
                    </a:lnTo>
                    <a:lnTo>
                      <a:pt x="880" y="2362"/>
                    </a:lnTo>
                    <a:lnTo>
                      <a:pt x="870" y="2368"/>
                    </a:lnTo>
                    <a:lnTo>
                      <a:pt x="842" y="2395"/>
                    </a:lnTo>
                    <a:lnTo>
                      <a:pt x="823" y="2419"/>
                    </a:lnTo>
                    <a:lnTo>
                      <a:pt x="809" y="2439"/>
                    </a:lnTo>
                    <a:lnTo>
                      <a:pt x="801" y="2454"/>
                    </a:lnTo>
                    <a:lnTo>
                      <a:pt x="799" y="2468"/>
                    </a:lnTo>
                    <a:lnTo>
                      <a:pt x="799" y="2480"/>
                    </a:lnTo>
                    <a:lnTo>
                      <a:pt x="801" y="2490"/>
                    </a:lnTo>
                    <a:lnTo>
                      <a:pt x="803" y="2498"/>
                    </a:lnTo>
                    <a:lnTo>
                      <a:pt x="815" y="2500"/>
                    </a:lnTo>
                    <a:lnTo>
                      <a:pt x="825" y="2500"/>
                    </a:lnTo>
                    <a:lnTo>
                      <a:pt x="834" y="2498"/>
                    </a:lnTo>
                    <a:lnTo>
                      <a:pt x="842" y="2496"/>
                    </a:lnTo>
                    <a:lnTo>
                      <a:pt x="850" y="2494"/>
                    </a:lnTo>
                    <a:lnTo>
                      <a:pt x="858" y="2492"/>
                    </a:lnTo>
                    <a:lnTo>
                      <a:pt x="866" y="2490"/>
                    </a:lnTo>
                    <a:lnTo>
                      <a:pt x="874" y="2488"/>
                    </a:lnTo>
                    <a:lnTo>
                      <a:pt x="897" y="2480"/>
                    </a:lnTo>
                    <a:lnTo>
                      <a:pt x="923" y="2470"/>
                    </a:lnTo>
                    <a:lnTo>
                      <a:pt x="949" y="2462"/>
                    </a:lnTo>
                    <a:lnTo>
                      <a:pt x="972" y="2452"/>
                    </a:lnTo>
                    <a:lnTo>
                      <a:pt x="996" y="2442"/>
                    </a:lnTo>
                    <a:lnTo>
                      <a:pt x="1019" y="2431"/>
                    </a:lnTo>
                    <a:lnTo>
                      <a:pt x="1041" y="2419"/>
                    </a:lnTo>
                    <a:lnTo>
                      <a:pt x="1063" y="2407"/>
                    </a:lnTo>
                    <a:lnTo>
                      <a:pt x="1075" y="2397"/>
                    </a:lnTo>
                    <a:lnTo>
                      <a:pt x="1086" y="2387"/>
                    </a:lnTo>
                    <a:lnTo>
                      <a:pt x="1094" y="2376"/>
                    </a:lnTo>
                    <a:lnTo>
                      <a:pt x="1104" y="2364"/>
                    </a:lnTo>
                    <a:lnTo>
                      <a:pt x="1112" y="2352"/>
                    </a:lnTo>
                    <a:lnTo>
                      <a:pt x="1120" y="2340"/>
                    </a:lnTo>
                    <a:lnTo>
                      <a:pt x="1130" y="2328"/>
                    </a:lnTo>
                    <a:lnTo>
                      <a:pt x="1139" y="2317"/>
                    </a:lnTo>
                    <a:lnTo>
                      <a:pt x="1157" y="2340"/>
                    </a:lnTo>
                    <a:lnTo>
                      <a:pt x="1258" y="2291"/>
                    </a:lnTo>
                    <a:lnTo>
                      <a:pt x="1224" y="2236"/>
                    </a:lnTo>
                    <a:lnTo>
                      <a:pt x="1246" y="2218"/>
                    </a:lnTo>
                    <a:lnTo>
                      <a:pt x="951" y="1655"/>
                    </a:lnTo>
                    <a:lnTo>
                      <a:pt x="1027" y="1516"/>
                    </a:lnTo>
                    <a:lnTo>
                      <a:pt x="1047" y="1500"/>
                    </a:lnTo>
                    <a:lnTo>
                      <a:pt x="1069" y="1484"/>
                    </a:lnTo>
                    <a:lnTo>
                      <a:pt x="1090" y="1470"/>
                    </a:lnTo>
                    <a:lnTo>
                      <a:pt x="1112" y="1455"/>
                    </a:lnTo>
                    <a:lnTo>
                      <a:pt x="1134" y="1441"/>
                    </a:lnTo>
                    <a:lnTo>
                      <a:pt x="1153" y="1425"/>
                    </a:lnTo>
                    <a:lnTo>
                      <a:pt x="1173" y="1409"/>
                    </a:lnTo>
                    <a:lnTo>
                      <a:pt x="1191" y="1390"/>
                    </a:lnTo>
                    <a:lnTo>
                      <a:pt x="1218" y="1358"/>
                    </a:lnTo>
                    <a:lnTo>
                      <a:pt x="1242" y="1325"/>
                    </a:lnTo>
                    <a:lnTo>
                      <a:pt x="1263" y="1289"/>
                    </a:lnTo>
                    <a:lnTo>
                      <a:pt x="1285" y="1252"/>
                    </a:lnTo>
                    <a:lnTo>
                      <a:pt x="1305" y="1214"/>
                    </a:lnTo>
                    <a:lnTo>
                      <a:pt x="1326" y="1179"/>
                    </a:lnTo>
                    <a:lnTo>
                      <a:pt x="1348" y="1144"/>
                    </a:lnTo>
                    <a:lnTo>
                      <a:pt x="1372" y="1110"/>
                    </a:lnTo>
                    <a:lnTo>
                      <a:pt x="1382" y="1104"/>
                    </a:lnTo>
                    <a:lnTo>
                      <a:pt x="1391" y="1098"/>
                    </a:lnTo>
                    <a:lnTo>
                      <a:pt x="1403" y="1094"/>
                    </a:lnTo>
                    <a:lnTo>
                      <a:pt x="1413" y="1090"/>
                    </a:lnTo>
                    <a:lnTo>
                      <a:pt x="1425" y="1087"/>
                    </a:lnTo>
                    <a:lnTo>
                      <a:pt x="1437" y="1083"/>
                    </a:lnTo>
                    <a:lnTo>
                      <a:pt x="1448" y="1077"/>
                    </a:lnTo>
                    <a:lnTo>
                      <a:pt x="1458" y="1073"/>
                    </a:lnTo>
                    <a:lnTo>
                      <a:pt x="1474" y="1061"/>
                    </a:lnTo>
                    <a:lnTo>
                      <a:pt x="1490" y="1051"/>
                    </a:lnTo>
                    <a:lnTo>
                      <a:pt x="1508" y="1039"/>
                    </a:lnTo>
                    <a:lnTo>
                      <a:pt x="1525" y="1029"/>
                    </a:lnTo>
                    <a:lnTo>
                      <a:pt x="1541" y="1018"/>
                    </a:lnTo>
                    <a:lnTo>
                      <a:pt x="1559" y="1008"/>
                    </a:lnTo>
                    <a:lnTo>
                      <a:pt x="1574" y="996"/>
                    </a:lnTo>
                    <a:lnTo>
                      <a:pt x="1590" y="984"/>
                    </a:lnTo>
                    <a:lnTo>
                      <a:pt x="1606" y="966"/>
                    </a:lnTo>
                    <a:lnTo>
                      <a:pt x="1620" y="947"/>
                    </a:lnTo>
                    <a:lnTo>
                      <a:pt x="1633" y="925"/>
                    </a:lnTo>
                    <a:lnTo>
                      <a:pt x="1647" y="902"/>
                    </a:lnTo>
                    <a:lnTo>
                      <a:pt x="1659" y="880"/>
                    </a:lnTo>
                    <a:lnTo>
                      <a:pt x="1671" y="856"/>
                    </a:lnTo>
                    <a:lnTo>
                      <a:pt x="1685" y="833"/>
                    </a:lnTo>
                    <a:lnTo>
                      <a:pt x="1696" y="809"/>
                    </a:lnTo>
                    <a:lnTo>
                      <a:pt x="1704" y="787"/>
                    </a:lnTo>
                    <a:lnTo>
                      <a:pt x="1708" y="766"/>
                    </a:lnTo>
                    <a:lnTo>
                      <a:pt x="1712" y="744"/>
                    </a:lnTo>
                    <a:lnTo>
                      <a:pt x="1724" y="724"/>
                    </a:lnTo>
                    <a:lnTo>
                      <a:pt x="1738" y="713"/>
                    </a:lnTo>
                    <a:lnTo>
                      <a:pt x="1752" y="699"/>
                    </a:lnTo>
                    <a:lnTo>
                      <a:pt x="1767" y="685"/>
                    </a:lnTo>
                    <a:lnTo>
                      <a:pt x="1785" y="671"/>
                    </a:lnTo>
                    <a:lnTo>
                      <a:pt x="1803" y="661"/>
                    </a:lnTo>
                    <a:lnTo>
                      <a:pt x="1820" y="656"/>
                    </a:lnTo>
                    <a:lnTo>
                      <a:pt x="1838" y="654"/>
                    </a:lnTo>
                    <a:lnTo>
                      <a:pt x="1854" y="659"/>
                    </a:lnTo>
                    <a:lnTo>
                      <a:pt x="2100" y="817"/>
                    </a:lnTo>
                    <a:lnTo>
                      <a:pt x="2236" y="1090"/>
                    </a:lnTo>
                    <a:lnTo>
                      <a:pt x="2196" y="1167"/>
                    </a:lnTo>
                    <a:lnTo>
                      <a:pt x="2210" y="1187"/>
                    </a:lnTo>
                    <a:lnTo>
                      <a:pt x="2226" y="1205"/>
                    </a:lnTo>
                    <a:lnTo>
                      <a:pt x="2238" y="1220"/>
                    </a:lnTo>
                    <a:lnTo>
                      <a:pt x="2240" y="1236"/>
                    </a:lnTo>
                    <a:lnTo>
                      <a:pt x="2232" y="1250"/>
                    </a:lnTo>
                    <a:lnTo>
                      <a:pt x="2218" y="1262"/>
                    </a:lnTo>
                    <a:lnTo>
                      <a:pt x="2202" y="1272"/>
                    </a:lnTo>
                    <a:lnTo>
                      <a:pt x="2184" y="1281"/>
                    </a:lnTo>
                    <a:lnTo>
                      <a:pt x="2169" y="1289"/>
                    </a:lnTo>
                    <a:lnTo>
                      <a:pt x="2155" y="1299"/>
                    </a:lnTo>
                    <a:lnTo>
                      <a:pt x="2145" y="1311"/>
                    </a:lnTo>
                    <a:lnTo>
                      <a:pt x="2141" y="1323"/>
                    </a:lnTo>
                    <a:lnTo>
                      <a:pt x="2149" y="1325"/>
                    </a:lnTo>
                    <a:lnTo>
                      <a:pt x="2159" y="1329"/>
                    </a:lnTo>
                    <a:lnTo>
                      <a:pt x="2167" y="1331"/>
                    </a:lnTo>
                    <a:lnTo>
                      <a:pt x="2175" y="1329"/>
                    </a:lnTo>
                    <a:lnTo>
                      <a:pt x="2188" y="1327"/>
                    </a:lnTo>
                    <a:lnTo>
                      <a:pt x="2204" y="1327"/>
                    </a:lnTo>
                    <a:lnTo>
                      <a:pt x="2220" y="1325"/>
                    </a:lnTo>
                    <a:lnTo>
                      <a:pt x="2236" y="1323"/>
                    </a:lnTo>
                    <a:lnTo>
                      <a:pt x="2251" y="1319"/>
                    </a:lnTo>
                    <a:lnTo>
                      <a:pt x="2265" y="1315"/>
                    </a:lnTo>
                    <a:lnTo>
                      <a:pt x="2281" y="1309"/>
                    </a:lnTo>
                    <a:lnTo>
                      <a:pt x="2293" y="1301"/>
                    </a:lnTo>
                    <a:lnTo>
                      <a:pt x="2305" y="1291"/>
                    </a:lnTo>
                    <a:lnTo>
                      <a:pt x="2316" y="1279"/>
                    </a:lnTo>
                    <a:lnTo>
                      <a:pt x="2328" y="1266"/>
                    </a:lnTo>
                    <a:lnTo>
                      <a:pt x="2338" y="1252"/>
                    </a:lnTo>
                    <a:lnTo>
                      <a:pt x="2348" y="1236"/>
                    </a:lnTo>
                    <a:lnTo>
                      <a:pt x="2356" y="1220"/>
                    </a:lnTo>
                    <a:lnTo>
                      <a:pt x="2362" y="1207"/>
                    </a:lnTo>
                    <a:lnTo>
                      <a:pt x="2366" y="1191"/>
                    </a:lnTo>
                    <a:lnTo>
                      <a:pt x="2362" y="1169"/>
                    </a:lnTo>
                    <a:lnTo>
                      <a:pt x="2352" y="1144"/>
                    </a:lnTo>
                    <a:lnTo>
                      <a:pt x="2344" y="1116"/>
                    </a:lnTo>
                    <a:lnTo>
                      <a:pt x="2338" y="10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0889" name="Group 9">
              <a:extLst>
                <a:ext uri="{FF2B5EF4-FFF2-40B4-BE49-F238E27FC236}">
                  <a16:creationId xmlns:a16="http://schemas.microsoft.com/office/drawing/2014/main" id="{D902D7FD-7319-4571-8DD0-01A00AF58CA2}"/>
                </a:ext>
              </a:extLst>
            </p:cNvPr>
            <p:cNvGrpSpPr>
              <a:grpSpLocks/>
            </p:cNvGrpSpPr>
            <p:nvPr/>
          </p:nvGrpSpPr>
          <p:grpSpPr bwMode="auto">
            <a:xfrm>
              <a:off x="480" y="1008"/>
              <a:ext cx="674" cy="1698"/>
              <a:chOff x="192" y="576"/>
              <a:chExt cx="896" cy="2256"/>
            </a:xfrm>
          </p:grpSpPr>
          <p:graphicFrame>
            <p:nvGraphicFramePr>
              <p:cNvPr id="30890" name="Object 10">
                <a:extLst>
                  <a:ext uri="{FF2B5EF4-FFF2-40B4-BE49-F238E27FC236}">
                    <a16:creationId xmlns:a16="http://schemas.microsoft.com/office/drawing/2014/main" id="{E14F5AAB-C120-48D3-AB78-D62EAA91D5ED}"/>
                  </a:ext>
                </a:extLst>
              </p:cNvPr>
              <p:cNvGraphicFramePr>
                <a:graphicFrameLocks noChangeAspect="1"/>
              </p:cNvGraphicFramePr>
              <p:nvPr/>
            </p:nvGraphicFramePr>
            <p:xfrm>
              <a:off x="199" y="1104"/>
              <a:ext cx="889" cy="1077"/>
            </p:xfrm>
            <a:graphic>
              <a:graphicData uri="http://schemas.openxmlformats.org/presentationml/2006/ole">
                <mc:AlternateContent xmlns:mc="http://schemas.openxmlformats.org/markup-compatibility/2006">
                  <mc:Choice xmlns:v="urn:schemas-microsoft-com:vml" Requires="v">
                    <p:oleObj spid="_x0000_s30954" name="Clip" r:id="rId3" imgW="1571854" imgH="1904695" progId="MS_ClipArt_Gallery.2">
                      <p:embed/>
                    </p:oleObj>
                  </mc:Choice>
                  <mc:Fallback>
                    <p:oleObj name="Clip" r:id="rId3" imgW="1571854" imgH="1904695" progId="MS_ClipArt_Gallery.2">
                      <p:embed/>
                      <p:pic>
                        <p:nvPicPr>
                          <p:cNvPr id="0" name="Object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9" y="1104"/>
                            <a:ext cx="889" cy="10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891" name="Line 11">
                <a:extLst>
                  <a:ext uri="{FF2B5EF4-FFF2-40B4-BE49-F238E27FC236}">
                    <a16:creationId xmlns:a16="http://schemas.microsoft.com/office/drawing/2014/main" id="{BB90BA82-2B12-4452-896E-1910B9E0946B}"/>
                  </a:ext>
                </a:extLst>
              </p:cNvPr>
              <p:cNvSpPr>
                <a:spLocks noChangeShapeType="1"/>
              </p:cNvSpPr>
              <p:nvPr/>
            </p:nvSpPr>
            <p:spPr bwMode="auto">
              <a:xfrm>
                <a:off x="192" y="576"/>
                <a:ext cx="0" cy="2256"/>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grpSp>
      <p:grpSp>
        <p:nvGrpSpPr>
          <p:cNvPr id="30725" name="Group 12">
            <a:extLst>
              <a:ext uri="{FF2B5EF4-FFF2-40B4-BE49-F238E27FC236}">
                <a16:creationId xmlns:a16="http://schemas.microsoft.com/office/drawing/2014/main" id="{DC5491CF-5256-4C2C-9AD2-D7C38961F80B}"/>
              </a:ext>
            </a:extLst>
          </p:cNvPr>
          <p:cNvGrpSpPr>
            <a:grpSpLocks/>
          </p:cNvGrpSpPr>
          <p:nvPr/>
        </p:nvGrpSpPr>
        <p:grpSpPr bwMode="auto">
          <a:xfrm>
            <a:off x="681038" y="5194300"/>
            <a:ext cx="5454650" cy="2846388"/>
            <a:chOff x="657" y="3599"/>
            <a:chExt cx="3436" cy="1793"/>
          </a:xfrm>
        </p:grpSpPr>
        <p:grpSp>
          <p:nvGrpSpPr>
            <p:cNvPr id="30730" name="Group 13">
              <a:extLst>
                <a:ext uri="{FF2B5EF4-FFF2-40B4-BE49-F238E27FC236}">
                  <a16:creationId xmlns:a16="http://schemas.microsoft.com/office/drawing/2014/main" id="{157E43EC-3593-475C-8876-8A1D36CF4B9B}"/>
                </a:ext>
              </a:extLst>
            </p:cNvPr>
            <p:cNvGrpSpPr>
              <a:grpSpLocks/>
            </p:cNvGrpSpPr>
            <p:nvPr/>
          </p:nvGrpSpPr>
          <p:grpSpPr bwMode="auto">
            <a:xfrm>
              <a:off x="657" y="3599"/>
              <a:ext cx="1207" cy="1698"/>
              <a:chOff x="684" y="3632"/>
              <a:chExt cx="1207" cy="1698"/>
            </a:xfrm>
          </p:grpSpPr>
          <p:grpSp>
            <p:nvGrpSpPr>
              <p:cNvPr id="30829" name="Group 14">
                <a:extLst>
                  <a:ext uri="{FF2B5EF4-FFF2-40B4-BE49-F238E27FC236}">
                    <a16:creationId xmlns:a16="http://schemas.microsoft.com/office/drawing/2014/main" id="{5C0FFA6D-8711-4144-838C-7E628124E2B2}"/>
                  </a:ext>
                </a:extLst>
              </p:cNvPr>
              <p:cNvGrpSpPr>
                <a:grpSpLocks/>
              </p:cNvGrpSpPr>
              <p:nvPr/>
            </p:nvGrpSpPr>
            <p:grpSpPr bwMode="auto">
              <a:xfrm>
                <a:off x="684" y="3800"/>
                <a:ext cx="1207" cy="1344"/>
                <a:chOff x="444" y="2484"/>
                <a:chExt cx="2106" cy="2178"/>
              </a:xfrm>
            </p:grpSpPr>
            <p:sp>
              <p:nvSpPr>
                <p:cNvPr id="30831" name="AutoShape 15">
                  <a:extLst>
                    <a:ext uri="{FF2B5EF4-FFF2-40B4-BE49-F238E27FC236}">
                      <a16:creationId xmlns:a16="http://schemas.microsoft.com/office/drawing/2014/main" id="{5C3D8474-6AE7-4A94-9911-4009BF9B4E54}"/>
                    </a:ext>
                  </a:extLst>
                </p:cNvPr>
                <p:cNvSpPr>
                  <a:spLocks noChangeArrowheads="1"/>
                </p:cNvSpPr>
                <p:nvPr/>
              </p:nvSpPr>
              <p:spPr bwMode="auto">
                <a:xfrm flipV="1">
                  <a:off x="1069" y="4438"/>
                  <a:ext cx="260" cy="105"/>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832" name="Oval 16">
                  <a:extLst>
                    <a:ext uri="{FF2B5EF4-FFF2-40B4-BE49-F238E27FC236}">
                      <a16:creationId xmlns:a16="http://schemas.microsoft.com/office/drawing/2014/main" id="{453D9B39-D46B-4E18-AC52-2AC39902B52C}"/>
                    </a:ext>
                  </a:extLst>
                </p:cNvPr>
                <p:cNvSpPr>
                  <a:spLocks noChangeArrowheads="1"/>
                </p:cNvSpPr>
                <p:nvPr/>
              </p:nvSpPr>
              <p:spPr bwMode="auto">
                <a:xfrm rot="3773165">
                  <a:off x="1218" y="4439"/>
                  <a:ext cx="94" cy="105"/>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833" name="Freeform 17">
                  <a:extLst>
                    <a:ext uri="{FF2B5EF4-FFF2-40B4-BE49-F238E27FC236}">
                      <a16:creationId xmlns:a16="http://schemas.microsoft.com/office/drawing/2014/main" id="{CA6874B2-1264-480A-875F-C59D6A5986C4}"/>
                    </a:ext>
                  </a:extLst>
                </p:cNvPr>
                <p:cNvSpPr>
                  <a:spLocks/>
                </p:cNvSpPr>
                <p:nvPr/>
              </p:nvSpPr>
              <p:spPr bwMode="auto">
                <a:xfrm>
                  <a:off x="793" y="3247"/>
                  <a:ext cx="572" cy="440"/>
                </a:xfrm>
                <a:custGeom>
                  <a:avLst/>
                  <a:gdLst>
                    <a:gd name="T0" fmla="*/ 123 w 775"/>
                    <a:gd name="T1" fmla="*/ 0 h 662"/>
                    <a:gd name="T2" fmla="*/ 123 w 775"/>
                    <a:gd name="T3" fmla="*/ 0 h 662"/>
                    <a:gd name="T4" fmla="*/ 115 w 775"/>
                    <a:gd name="T5" fmla="*/ 3 h 662"/>
                    <a:gd name="T6" fmla="*/ 108 w 775"/>
                    <a:gd name="T7" fmla="*/ 7 h 662"/>
                    <a:gd name="T8" fmla="*/ 101 w 775"/>
                    <a:gd name="T9" fmla="*/ 11 h 662"/>
                    <a:gd name="T10" fmla="*/ 92 w 775"/>
                    <a:gd name="T11" fmla="*/ 15 h 662"/>
                    <a:gd name="T12" fmla="*/ 86 w 775"/>
                    <a:gd name="T13" fmla="*/ 18 h 662"/>
                    <a:gd name="T14" fmla="*/ 77 w 775"/>
                    <a:gd name="T15" fmla="*/ 21 h 662"/>
                    <a:gd name="T16" fmla="*/ 69 w 775"/>
                    <a:gd name="T17" fmla="*/ 25 h 662"/>
                    <a:gd name="T18" fmla="*/ 61 w 775"/>
                    <a:gd name="T19" fmla="*/ 27 h 662"/>
                    <a:gd name="T20" fmla="*/ 54 w 775"/>
                    <a:gd name="T21" fmla="*/ 31 h 662"/>
                    <a:gd name="T22" fmla="*/ 46 w 775"/>
                    <a:gd name="T23" fmla="*/ 35 h 662"/>
                    <a:gd name="T24" fmla="*/ 38 w 775"/>
                    <a:gd name="T25" fmla="*/ 37 h 662"/>
                    <a:gd name="T26" fmla="*/ 30 w 775"/>
                    <a:gd name="T27" fmla="*/ 41 h 662"/>
                    <a:gd name="T28" fmla="*/ 22 w 775"/>
                    <a:gd name="T29" fmla="*/ 45 h 662"/>
                    <a:gd name="T30" fmla="*/ 15 w 775"/>
                    <a:gd name="T31" fmla="*/ 48 h 662"/>
                    <a:gd name="T32" fmla="*/ 7 w 775"/>
                    <a:gd name="T33" fmla="*/ 52 h 662"/>
                    <a:gd name="T34" fmla="*/ 0 w 775"/>
                    <a:gd name="T35" fmla="*/ 56 h 662"/>
                    <a:gd name="T36" fmla="*/ 3 w 775"/>
                    <a:gd name="T37" fmla="*/ 57 h 662"/>
                    <a:gd name="T38" fmla="*/ 10 w 775"/>
                    <a:gd name="T39" fmla="*/ 54 h 662"/>
                    <a:gd name="T40" fmla="*/ 18 w 775"/>
                    <a:gd name="T41" fmla="*/ 50 h 662"/>
                    <a:gd name="T42" fmla="*/ 24 w 775"/>
                    <a:gd name="T43" fmla="*/ 47 h 662"/>
                    <a:gd name="T44" fmla="*/ 32 w 775"/>
                    <a:gd name="T45" fmla="*/ 43 h 662"/>
                    <a:gd name="T46" fmla="*/ 41 w 775"/>
                    <a:gd name="T47" fmla="*/ 39 h 662"/>
                    <a:gd name="T48" fmla="*/ 49 w 775"/>
                    <a:gd name="T49" fmla="*/ 37 h 662"/>
                    <a:gd name="T50" fmla="*/ 56 w 775"/>
                    <a:gd name="T51" fmla="*/ 33 h 662"/>
                    <a:gd name="T52" fmla="*/ 63 w 775"/>
                    <a:gd name="T53" fmla="*/ 29 h 662"/>
                    <a:gd name="T54" fmla="*/ 72 w 775"/>
                    <a:gd name="T55" fmla="*/ 26 h 662"/>
                    <a:gd name="T56" fmla="*/ 80 w 775"/>
                    <a:gd name="T57" fmla="*/ 23 h 662"/>
                    <a:gd name="T58" fmla="*/ 89 w 775"/>
                    <a:gd name="T59" fmla="*/ 19 h 662"/>
                    <a:gd name="T60" fmla="*/ 96 w 775"/>
                    <a:gd name="T61" fmla="*/ 17 h 662"/>
                    <a:gd name="T62" fmla="*/ 103 w 775"/>
                    <a:gd name="T63" fmla="*/ 13 h 662"/>
                    <a:gd name="T64" fmla="*/ 111 w 775"/>
                    <a:gd name="T65" fmla="*/ 9 h 662"/>
                    <a:gd name="T66" fmla="*/ 118 w 775"/>
                    <a:gd name="T67" fmla="*/ 5 h 662"/>
                    <a:gd name="T68" fmla="*/ 125 w 775"/>
                    <a:gd name="T69" fmla="*/ 1 h 662"/>
                    <a:gd name="T70" fmla="*/ 125 w 775"/>
                    <a:gd name="T71" fmla="*/ 1 h 662"/>
                    <a:gd name="T72" fmla="*/ 123 w 775"/>
                    <a:gd name="T73" fmla="*/ 0 h 6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5" h="662">
                      <a:moveTo>
                        <a:pt x="759" y="0"/>
                      </a:moveTo>
                      <a:lnTo>
                        <a:pt x="759" y="0"/>
                      </a:lnTo>
                      <a:lnTo>
                        <a:pt x="714" y="41"/>
                      </a:lnTo>
                      <a:lnTo>
                        <a:pt x="669" y="83"/>
                      </a:lnTo>
                      <a:lnTo>
                        <a:pt x="622" y="124"/>
                      </a:lnTo>
                      <a:lnTo>
                        <a:pt x="575" y="165"/>
                      </a:lnTo>
                      <a:lnTo>
                        <a:pt x="528" y="204"/>
                      </a:lnTo>
                      <a:lnTo>
                        <a:pt x="479" y="244"/>
                      </a:lnTo>
                      <a:lnTo>
                        <a:pt x="430" y="283"/>
                      </a:lnTo>
                      <a:lnTo>
                        <a:pt x="381" y="320"/>
                      </a:lnTo>
                      <a:lnTo>
                        <a:pt x="332" y="360"/>
                      </a:lnTo>
                      <a:lnTo>
                        <a:pt x="282" y="399"/>
                      </a:lnTo>
                      <a:lnTo>
                        <a:pt x="233" y="438"/>
                      </a:lnTo>
                      <a:lnTo>
                        <a:pt x="186" y="477"/>
                      </a:lnTo>
                      <a:lnTo>
                        <a:pt x="137" y="519"/>
                      </a:lnTo>
                      <a:lnTo>
                        <a:pt x="90" y="560"/>
                      </a:lnTo>
                      <a:lnTo>
                        <a:pt x="45" y="601"/>
                      </a:lnTo>
                      <a:lnTo>
                        <a:pt x="0" y="646"/>
                      </a:lnTo>
                      <a:lnTo>
                        <a:pt x="16" y="662"/>
                      </a:lnTo>
                      <a:lnTo>
                        <a:pt x="61" y="621"/>
                      </a:lnTo>
                      <a:lnTo>
                        <a:pt x="106" y="579"/>
                      </a:lnTo>
                      <a:lnTo>
                        <a:pt x="153" y="538"/>
                      </a:lnTo>
                      <a:lnTo>
                        <a:pt x="202" y="497"/>
                      </a:lnTo>
                      <a:lnTo>
                        <a:pt x="249" y="458"/>
                      </a:lnTo>
                      <a:lnTo>
                        <a:pt x="298" y="418"/>
                      </a:lnTo>
                      <a:lnTo>
                        <a:pt x="347" y="379"/>
                      </a:lnTo>
                      <a:lnTo>
                        <a:pt x="396" y="340"/>
                      </a:lnTo>
                      <a:lnTo>
                        <a:pt x="445" y="303"/>
                      </a:lnTo>
                      <a:lnTo>
                        <a:pt x="494" y="263"/>
                      </a:lnTo>
                      <a:lnTo>
                        <a:pt x="544" y="224"/>
                      </a:lnTo>
                      <a:lnTo>
                        <a:pt x="591" y="185"/>
                      </a:lnTo>
                      <a:lnTo>
                        <a:pt x="638" y="144"/>
                      </a:lnTo>
                      <a:lnTo>
                        <a:pt x="685" y="102"/>
                      </a:lnTo>
                      <a:lnTo>
                        <a:pt x="730" y="61"/>
                      </a:lnTo>
                      <a:lnTo>
                        <a:pt x="775" y="16"/>
                      </a:lnTo>
                      <a:lnTo>
                        <a:pt x="7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34" name="Freeform 18">
                  <a:extLst>
                    <a:ext uri="{FF2B5EF4-FFF2-40B4-BE49-F238E27FC236}">
                      <a16:creationId xmlns:a16="http://schemas.microsoft.com/office/drawing/2014/main" id="{B3F9E7E3-980F-4A18-ADBC-715DF8C63D7F}"/>
                    </a:ext>
                  </a:extLst>
                </p:cNvPr>
                <p:cNvSpPr>
                  <a:spLocks/>
                </p:cNvSpPr>
                <p:nvPr/>
              </p:nvSpPr>
              <p:spPr bwMode="auto">
                <a:xfrm>
                  <a:off x="1353" y="2749"/>
                  <a:ext cx="481" cy="508"/>
                </a:xfrm>
                <a:custGeom>
                  <a:avLst/>
                  <a:gdLst>
                    <a:gd name="T0" fmla="*/ 103 w 652"/>
                    <a:gd name="T1" fmla="*/ 0 h 764"/>
                    <a:gd name="T2" fmla="*/ 103 w 652"/>
                    <a:gd name="T3" fmla="*/ 0 h 764"/>
                    <a:gd name="T4" fmla="*/ 96 w 652"/>
                    <a:gd name="T5" fmla="*/ 5 h 764"/>
                    <a:gd name="T6" fmla="*/ 90 w 652"/>
                    <a:gd name="T7" fmla="*/ 9 h 764"/>
                    <a:gd name="T8" fmla="*/ 84 w 652"/>
                    <a:gd name="T9" fmla="*/ 13 h 764"/>
                    <a:gd name="T10" fmla="*/ 77 w 652"/>
                    <a:gd name="T11" fmla="*/ 17 h 764"/>
                    <a:gd name="T12" fmla="*/ 72 w 652"/>
                    <a:gd name="T13" fmla="*/ 21 h 764"/>
                    <a:gd name="T14" fmla="*/ 66 w 652"/>
                    <a:gd name="T15" fmla="*/ 25 h 764"/>
                    <a:gd name="T16" fmla="*/ 59 w 652"/>
                    <a:gd name="T17" fmla="*/ 29 h 764"/>
                    <a:gd name="T18" fmla="*/ 53 w 652"/>
                    <a:gd name="T19" fmla="*/ 34 h 764"/>
                    <a:gd name="T20" fmla="*/ 46 w 652"/>
                    <a:gd name="T21" fmla="*/ 38 h 764"/>
                    <a:gd name="T22" fmla="*/ 41 w 652"/>
                    <a:gd name="T23" fmla="*/ 41 h 764"/>
                    <a:gd name="T24" fmla="*/ 33 w 652"/>
                    <a:gd name="T25" fmla="*/ 45 h 764"/>
                    <a:gd name="T26" fmla="*/ 27 w 652"/>
                    <a:gd name="T27" fmla="*/ 49 h 764"/>
                    <a:gd name="T28" fmla="*/ 20 w 652"/>
                    <a:gd name="T29" fmla="*/ 53 h 764"/>
                    <a:gd name="T30" fmla="*/ 13 w 652"/>
                    <a:gd name="T31" fmla="*/ 57 h 764"/>
                    <a:gd name="T32" fmla="*/ 7 w 652"/>
                    <a:gd name="T33" fmla="*/ 61 h 764"/>
                    <a:gd name="T34" fmla="*/ 0 w 652"/>
                    <a:gd name="T35" fmla="*/ 64 h 764"/>
                    <a:gd name="T36" fmla="*/ 3 w 652"/>
                    <a:gd name="T37" fmla="*/ 66 h 764"/>
                    <a:gd name="T38" fmla="*/ 10 w 652"/>
                    <a:gd name="T39" fmla="*/ 62 h 764"/>
                    <a:gd name="T40" fmla="*/ 16 w 652"/>
                    <a:gd name="T41" fmla="*/ 59 h 764"/>
                    <a:gd name="T42" fmla="*/ 24 w 652"/>
                    <a:gd name="T43" fmla="*/ 55 h 764"/>
                    <a:gd name="T44" fmla="*/ 30 w 652"/>
                    <a:gd name="T45" fmla="*/ 51 h 764"/>
                    <a:gd name="T46" fmla="*/ 36 w 652"/>
                    <a:gd name="T47" fmla="*/ 47 h 764"/>
                    <a:gd name="T48" fmla="*/ 43 w 652"/>
                    <a:gd name="T49" fmla="*/ 43 h 764"/>
                    <a:gd name="T50" fmla="*/ 49 w 652"/>
                    <a:gd name="T51" fmla="*/ 39 h 764"/>
                    <a:gd name="T52" fmla="*/ 56 w 652"/>
                    <a:gd name="T53" fmla="*/ 35 h 764"/>
                    <a:gd name="T54" fmla="*/ 63 w 652"/>
                    <a:gd name="T55" fmla="*/ 31 h 764"/>
                    <a:gd name="T56" fmla="*/ 69 w 652"/>
                    <a:gd name="T57" fmla="*/ 27 h 764"/>
                    <a:gd name="T58" fmla="*/ 75 w 652"/>
                    <a:gd name="T59" fmla="*/ 23 h 764"/>
                    <a:gd name="T60" fmla="*/ 81 w 652"/>
                    <a:gd name="T61" fmla="*/ 19 h 764"/>
                    <a:gd name="T62" fmla="*/ 87 w 652"/>
                    <a:gd name="T63" fmla="*/ 14 h 764"/>
                    <a:gd name="T64" fmla="*/ 93 w 652"/>
                    <a:gd name="T65" fmla="*/ 10 h 764"/>
                    <a:gd name="T66" fmla="*/ 99 w 652"/>
                    <a:gd name="T67" fmla="*/ 6 h 764"/>
                    <a:gd name="T68" fmla="*/ 105 w 652"/>
                    <a:gd name="T69" fmla="*/ 1 h 764"/>
                    <a:gd name="T70" fmla="*/ 105 w 652"/>
                    <a:gd name="T71" fmla="*/ 1 h 764"/>
                    <a:gd name="T72" fmla="*/ 103 w 65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2" h="764">
                      <a:moveTo>
                        <a:pt x="633" y="0"/>
                      </a:moveTo>
                      <a:lnTo>
                        <a:pt x="633" y="0"/>
                      </a:lnTo>
                      <a:lnTo>
                        <a:pt x="595" y="49"/>
                      </a:lnTo>
                      <a:lnTo>
                        <a:pt x="558" y="98"/>
                      </a:lnTo>
                      <a:lnTo>
                        <a:pt x="521" y="147"/>
                      </a:lnTo>
                      <a:lnTo>
                        <a:pt x="483" y="197"/>
                      </a:lnTo>
                      <a:lnTo>
                        <a:pt x="446" y="244"/>
                      </a:lnTo>
                      <a:lnTo>
                        <a:pt x="407" y="293"/>
                      </a:lnTo>
                      <a:lnTo>
                        <a:pt x="368" y="340"/>
                      </a:lnTo>
                      <a:lnTo>
                        <a:pt x="328" y="387"/>
                      </a:lnTo>
                      <a:lnTo>
                        <a:pt x="289" y="434"/>
                      </a:lnTo>
                      <a:lnTo>
                        <a:pt x="248" y="479"/>
                      </a:lnTo>
                      <a:lnTo>
                        <a:pt x="207" y="526"/>
                      </a:lnTo>
                      <a:lnTo>
                        <a:pt x="165" y="572"/>
                      </a:lnTo>
                      <a:lnTo>
                        <a:pt x="124" y="617"/>
                      </a:lnTo>
                      <a:lnTo>
                        <a:pt x="83" y="662"/>
                      </a:lnTo>
                      <a:lnTo>
                        <a:pt x="42" y="705"/>
                      </a:lnTo>
                      <a:lnTo>
                        <a:pt x="0" y="748"/>
                      </a:lnTo>
                      <a:lnTo>
                        <a:pt x="16" y="764"/>
                      </a:lnTo>
                      <a:lnTo>
                        <a:pt x="61" y="721"/>
                      </a:lnTo>
                      <a:lnTo>
                        <a:pt x="103" y="678"/>
                      </a:lnTo>
                      <a:lnTo>
                        <a:pt x="144" y="632"/>
                      </a:lnTo>
                      <a:lnTo>
                        <a:pt x="185" y="587"/>
                      </a:lnTo>
                      <a:lnTo>
                        <a:pt x="226" y="542"/>
                      </a:lnTo>
                      <a:lnTo>
                        <a:pt x="267" y="495"/>
                      </a:lnTo>
                      <a:lnTo>
                        <a:pt x="309" y="450"/>
                      </a:lnTo>
                      <a:lnTo>
                        <a:pt x="348" y="403"/>
                      </a:lnTo>
                      <a:lnTo>
                        <a:pt x="387" y="356"/>
                      </a:lnTo>
                      <a:lnTo>
                        <a:pt x="426" y="308"/>
                      </a:lnTo>
                      <a:lnTo>
                        <a:pt x="466" y="259"/>
                      </a:lnTo>
                      <a:lnTo>
                        <a:pt x="503" y="212"/>
                      </a:lnTo>
                      <a:lnTo>
                        <a:pt x="540" y="163"/>
                      </a:lnTo>
                      <a:lnTo>
                        <a:pt x="578" y="114"/>
                      </a:lnTo>
                      <a:lnTo>
                        <a:pt x="615" y="65"/>
                      </a:lnTo>
                      <a:lnTo>
                        <a:pt x="652" y="16"/>
                      </a:lnTo>
                      <a:lnTo>
                        <a:pt x="6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35" name="Freeform 19">
                  <a:extLst>
                    <a:ext uri="{FF2B5EF4-FFF2-40B4-BE49-F238E27FC236}">
                      <a16:creationId xmlns:a16="http://schemas.microsoft.com/office/drawing/2014/main" id="{9B007564-3019-4114-9868-9B25B760D327}"/>
                    </a:ext>
                  </a:extLst>
                </p:cNvPr>
                <p:cNvSpPr>
                  <a:spLocks/>
                </p:cNvSpPr>
                <p:nvPr/>
              </p:nvSpPr>
              <p:spPr bwMode="auto">
                <a:xfrm>
                  <a:off x="1819" y="2729"/>
                  <a:ext cx="99" cy="31"/>
                </a:xfrm>
                <a:custGeom>
                  <a:avLst/>
                  <a:gdLst>
                    <a:gd name="T0" fmla="*/ 23 w 133"/>
                    <a:gd name="T1" fmla="*/ 2 h 47"/>
                    <a:gd name="T2" fmla="*/ 23 w 133"/>
                    <a:gd name="T3" fmla="*/ 2 h 47"/>
                    <a:gd name="T4" fmla="*/ 20 w 133"/>
                    <a:gd name="T5" fmla="*/ 1 h 47"/>
                    <a:gd name="T6" fmla="*/ 17 w 133"/>
                    <a:gd name="T7" fmla="*/ 1 h 47"/>
                    <a:gd name="T8" fmla="*/ 14 w 133"/>
                    <a:gd name="T9" fmla="*/ 1 h 47"/>
                    <a:gd name="T10" fmla="*/ 11 w 133"/>
                    <a:gd name="T11" fmla="*/ 0 h 47"/>
                    <a:gd name="T12" fmla="*/ 9 w 133"/>
                    <a:gd name="T13" fmla="*/ 0 h 47"/>
                    <a:gd name="T14" fmla="*/ 5 w 133"/>
                    <a:gd name="T15" fmla="*/ 1 h 47"/>
                    <a:gd name="T16" fmla="*/ 2 w 133"/>
                    <a:gd name="T17" fmla="*/ 1 h 47"/>
                    <a:gd name="T18" fmla="*/ 0 w 133"/>
                    <a:gd name="T19" fmla="*/ 3 h 47"/>
                    <a:gd name="T20" fmla="*/ 3 w 133"/>
                    <a:gd name="T21" fmla="*/ 4 h 47"/>
                    <a:gd name="T22" fmla="*/ 5 w 133"/>
                    <a:gd name="T23" fmla="*/ 3 h 47"/>
                    <a:gd name="T24" fmla="*/ 7 w 133"/>
                    <a:gd name="T25" fmla="*/ 2 h 47"/>
                    <a:gd name="T26" fmla="*/ 9 w 133"/>
                    <a:gd name="T27" fmla="*/ 2 h 47"/>
                    <a:gd name="T28" fmla="*/ 11 w 133"/>
                    <a:gd name="T29" fmla="*/ 2 h 47"/>
                    <a:gd name="T30" fmla="*/ 14 w 133"/>
                    <a:gd name="T31" fmla="*/ 2 h 47"/>
                    <a:gd name="T32" fmla="*/ 16 w 133"/>
                    <a:gd name="T33" fmla="*/ 3 h 47"/>
                    <a:gd name="T34" fmla="*/ 19 w 133"/>
                    <a:gd name="T35" fmla="*/ 3 h 47"/>
                    <a:gd name="T36" fmla="*/ 20 w 133"/>
                    <a:gd name="T37" fmla="*/ 4 h 47"/>
                    <a:gd name="T38" fmla="*/ 20 w 133"/>
                    <a:gd name="T39" fmla="*/ 4 h 47"/>
                    <a:gd name="T40" fmla="*/ 23 w 133"/>
                    <a:gd name="T41" fmla="*/ 2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7">
                      <a:moveTo>
                        <a:pt x="133" y="27"/>
                      </a:moveTo>
                      <a:lnTo>
                        <a:pt x="133" y="27"/>
                      </a:lnTo>
                      <a:lnTo>
                        <a:pt x="117" y="17"/>
                      </a:lnTo>
                      <a:lnTo>
                        <a:pt x="100" y="8"/>
                      </a:lnTo>
                      <a:lnTo>
                        <a:pt x="84" y="2"/>
                      </a:lnTo>
                      <a:lnTo>
                        <a:pt x="66" y="0"/>
                      </a:lnTo>
                      <a:lnTo>
                        <a:pt x="51" y="0"/>
                      </a:lnTo>
                      <a:lnTo>
                        <a:pt x="31" y="4"/>
                      </a:lnTo>
                      <a:lnTo>
                        <a:pt x="13" y="15"/>
                      </a:lnTo>
                      <a:lnTo>
                        <a:pt x="0" y="29"/>
                      </a:lnTo>
                      <a:lnTo>
                        <a:pt x="19" y="45"/>
                      </a:lnTo>
                      <a:lnTo>
                        <a:pt x="29" y="35"/>
                      </a:lnTo>
                      <a:lnTo>
                        <a:pt x="39" y="27"/>
                      </a:lnTo>
                      <a:lnTo>
                        <a:pt x="51" y="23"/>
                      </a:lnTo>
                      <a:lnTo>
                        <a:pt x="66" y="23"/>
                      </a:lnTo>
                      <a:lnTo>
                        <a:pt x="80" y="25"/>
                      </a:lnTo>
                      <a:lnTo>
                        <a:pt x="92" y="31"/>
                      </a:lnTo>
                      <a:lnTo>
                        <a:pt x="106" y="37"/>
                      </a:lnTo>
                      <a:lnTo>
                        <a:pt x="117" y="47"/>
                      </a:lnTo>
                      <a:lnTo>
                        <a:pt x="13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36" name="Freeform 20">
                  <a:extLst>
                    <a:ext uri="{FF2B5EF4-FFF2-40B4-BE49-F238E27FC236}">
                      <a16:creationId xmlns:a16="http://schemas.microsoft.com/office/drawing/2014/main" id="{2C5AE92B-9BF3-4D5C-9A40-3402659F4888}"/>
                    </a:ext>
                  </a:extLst>
                </p:cNvPr>
                <p:cNvSpPr>
                  <a:spLocks/>
                </p:cNvSpPr>
                <p:nvPr/>
              </p:nvSpPr>
              <p:spPr bwMode="auto">
                <a:xfrm>
                  <a:off x="1906" y="2748"/>
                  <a:ext cx="43" cy="86"/>
                </a:xfrm>
                <a:custGeom>
                  <a:avLst/>
                  <a:gdLst>
                    <a:gd name="T0" fmla="*/ 8 w 57"/>
                    <a:gd name="T1" fmla="*/ 10 h 132"/>
                    <a:gd name="T2" fmla="*/ 8 w 57"/>
                    <a:gd name="T3" fmla="*/ 10 h 132"/>
                    <a:gd name="T4" fmla="*/ 11 w 57"/>
                    <a:gd name="T5" fmla="*/ 8 h 132"/>
                    <a:gd name="T6" fmla="*/ 11 w 57"/>
                    <a:gd name="T7" fmla="*/ 5 h 132"/>
                    <a:gd name="T8" fmla="*/ 8 w 57"/>
                    <a:gd name="T9" fmla="*/ 2 h 132"/>
                    <a:gd name="T10" fmla="*/ 3 w 57"/>
                    <a:gd name="T11" fmla="*/ 0 h 132"/>
                    <a:gd name="T12" fmla="*/ 0 w 57"/>
                    <a:gd name="T13" fmla="*/ 1 h 132"/>
                    <a:gd name="T14" fmla="*/ 5 w 57"/>
                    <a:gd name="T15" fmla="*/ 3 h 132"/>
                    <a:gd name="T16" fmla="*/ 6 w 57"/>
                    <a:gd name="T17" fmla="*/ 5 h 132"/>
                    <a:gd name="T18" fmla="*/ 6 w 57"/>
                    <a:gd name="T19" fmla="*/ 7 h 132"/>
                    <a:gd name="T20" fmla="*/ 4 w 57"/>
                    <a:gd name="T21" fmla="*/ 9 h 132"/>
                    <a:gd name="T22" fmla="*/ 4 w 57"/>
                    <a:gd name="T23" fmla="*/ 9 h 132"/>
                    <a:gd name="T24" fmla="*/ 8 w 57"/>
                    <a:gd name="T25" fmla="*/ 1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32">
                      <a:moveTo>
                        <a:pt x="40" y="132"/>
                      </a:moveTo>
                      <a:lnTo>
                        <a:pt x="40" y="132"/>
                      </a:lnTo>
                      <a:lnTo>
                        <a:pt x="57" y="98"/>
                      </a:lnTo>
                      <a:lnTo>
                        <a:pt x="57" y="63"/>
                      </a:lnTo>
                      <a:lnTo>
                        <a:pt x="43" y="30"/>
                      </a:lnTo>
                      <a:lnTo>
                        <a:pt x="16" y="0"/>
                      </a:lnTo>
                      <a:lnTo>
                        <a:pt x="0" y="20"/>
                      </a:lnTo>
                      <a:lnTo>
                        <a:pt x="24" y="41"/>
                      </a:lnTo>
                      <a:lnTo>
                        <a:pt x="34" y="67"/>
                      </a:lnTo>
                      <a:lnTo>
                        <a:pt x="34" y="94"/>
                      </a:lnTo>
                      <a:lnTo>
                        <a:pt x="20" y="116"/>
                      </a:lnTo>
                      <a:lnTo>
                        <a:pt x="4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37" name="Freeform 21">
                  <a:extLst>
                    <a:ext uri="{FF2B5EF4-FFF2-40B4-BE49-F238E27FC236}">
                      <a16:creationId xmlns:a16="http://schemas.microsoft.com/office/drawing/2014/main" id="{F7106DA1-AABD-436F-8875-4375475CC4E3}"/>
                    </a:ext>
                  </a:extLst>
                </p:cNvPr>
                <p:cNvSpPr>
                  <a:spLocks/>
                </p:cNvSpPr>
                <p:nvPr/>
              </p:nvSpPr>
              <p:spPr bwMode="auto">
                <a:xfrm>
                  <a:off x="1462" y="2825"/>
                  <a:ext cx="473" cy="516"/>
                </a:xfrm>
                <a:custGeom>
                  <a:avLst/>
                  <a:gdLst>
                    <a:gd name="T0" fmla="*/ 3 w 642"/>
                    <a:gd name="T1" fmla="*/ 66 h 776"/>
                    <a:gd name="T2" fmla="*/ 3 w 642"/>
                    <a:gd name="T3" fmla="*/ 67 h 776"/>
                    <a:gd name="T4" fmla="*/ 9 w 642"/>
                    <a:gd name="T5" fmla="*/ 63 h 776"/>
                    <a:gd name="T6" fmla="*/ 15 w 642"/>
                    <a:gd name="T7" fmla="*/ 59 h 776"/>
                    <a:gd name="T8" fmla="*/ 21 w 642"/>
                    <a:gd name="T9" fmla="*/ 54 h 776"/>
                    <a:gd name="T10" fmla="*/ 27 w 642"/>
                    <a:gd name="T11" fmla="*/ 50 h 776"/>
                    <a:gd name="T12" fmla="*/ 32 w 642"/>
                    <a:gd name="T13" fmla="*/ 46 h 776"/>
                    <a:gd name="T14" fmla="*/ 38 w 642"/>
                    <a:gd name="T15" fmla="*/ 42 h 776"/>
                    <a:gd name="T16" fmla="*/ 44 w 642"/>
                    <a:gd name="T17" fmla="*/ 38 h 776"/>
                    <a:gd name="T18" fmla="*/ 51 w 642"/>
                    <a:gd name="T19" fmla="*/ 33 h 776"/>
                    <a:gd name="T20" fmla="*/ 57 w 642"/>
                    <a:gd name="T21" fmla="*/ 29 h 776"/>
                    <a:gd name="T22" fmla="*/ 63 w 642"/>
                    <a:gd name="T23" fmla="*/ 25 h 776"/>
                    <a:gd name="T24" fmla="*/ 69 w 642"/>
                    <a:gd name="T25" fmla="*/ 21 h 776"/>
                    <a:gd name="T26" fmla="*/ 77 w 642"/>
                    <a:gd name="T27" fmla="*/ 17 h 776"/>
                    <a:gd name="T28" fmla="*/ 83 w 642"/>
                    <a:gd name="T29" fmla="*/ 13 h 776"/>
                    <a:gd name="T30" fmla="*/ 90 w 642"/>
                    <a:gd name="T31" fmla="*/ 9 h 776"/>
                    <a:gd name="T32" fmla="*/ 96 w 642"/>
                    <a:gd name="T33" fmla="*/ 5 h 776"/>
                    <a:gd name="T34" fmla="*/ 102 w 642"/>
                    <a:gd name="T35" fmla="*/ 1 h 776"/>
                    <a:gd name="T36" fmla="*/ 99 w 642"/>
                    <a:gd name="T37" fmla="*/ 0 h 776"/>
                    <a:gd name="T38" fmla="*/ 93 w 642"/>
                    <a:gd name="T39" fmla="*/ 4 h 776"/>
                    <a:gd name="T40" fmla="*/ 85 w 642"/>
                    <a:gd name="T41" fmla="*/ 8 h 776"/>
                    <a:gd name="T42" fmla="*/ 80 w 642"/>
                    <a:gd name="T43" fmla="*/ 12 h 776"/>
                    <a:gd name="T44" fmla="*/ 73 w 642"/>
                    <a:gd name="T45" fmla="*/ 16 h 776"/>
                    <a:gd name="T46" fmla="*/ 66 w 642"/>
                    <a:gd name="T47" fmla="*/ 20 h 776"/>
                    <a:gd name="T48" fmla="*/ 60 w 642"/>
                    <a:gd name="T49" fmla="*/ 24 h 776"/>
                    <a:gd name="T50" fmla="*/ 54 w 642"/>
                    <a:gd name="T51" fmla="*/ 28 h 776"/>
                    <a:gd name="T52" fmla="*/ 48 w 642"/>
                    <a:gd name="T53" fmla="*/ 32 h 776"/>
                    <a:gd name="T54" fmla="*/ 42 w 642"/>
                    <a:gd name="T55" fmla="*/ 37 h 776"/>
                    <a:gd name="T56" fmla="*/ 35 w 642"/>
                    <a:gd name="T57" fmla="*/ 40 h 776"/>
                    <a:gd name="T58" fmla="*/ 29 w 642"/>
                    <a:gd name="T59" fmla="*/ 44 h 776"/>
                    <a:gd name="T60" fmla="*/ 24 w 642"/>
                    <a:gd name="T61" fmla="*/ 49 h 776"/>
                    <a:gd name="T62" fmla="*/ 18 w 642"/>
                    <a:gd name="T63" fmla="*/ 53 h 776"/>
                    <a:gd name="T64" fmla="*/ 11 w 642"/>
                    <a:gd name="T65" fmla="*/ 57 h 776"/>
                    <a:gd name="T66" fmla="*/ 5 w 642"/>
                    <a:gd name="T67" fmla="*/ 61 h 776"/>
                    <a:gd name="T68" fmla="*/ 0 w 642"/>
                    <a:gd name="T69" fmla="*/ 65 h 776"/>
                    <a:gd name="T70" fmla="*/ 0 w 642"/>
                    <a:gd name="T71" fmla="*/ 66 h 776"/>
                    <a:gd name="T72" fmla="*/ 3 w 642"/>
                    <a:gd name="T73" fmla="*/ 66 h 7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42" h="776">
                      <a:moveTo>
                        <a:pt x="19" y="774"/>
                      </a:moveTo>
                      <a:lnTo>
                        <a:pt x="19" y="776"/>
                      </a:lnTo>
                      <a:lnTo>
                        <a:pt x="55" y="727"/>
                      </a:lnTo>
                      <a:lnTo>
                        <a:pt x="92" y="675"/>
                      </a:lnTo>
                      <a:lnTo>
                        <a:pt x="127" y="626"/>
                      </a:lnTo>
                      <a:lnTo>
                        <a:pt x="165" y="577"/>
                      </a:lnTo>
                      <a:lnTo>
                        <a:pt x="202" y="530"/>
                      </a:lnTo>
                      <a:lnTo>
                        <a:pt x="239" y="481"/>
                      </a:lnTo>
                      <a:lnTo>
                        <a:pt x="278" y="434"/>
                      </a:lnTo>
                      <a:lnTo>
                        <a:pt x="318" y="385"/>
                      </a:lnTo>
                      <a:lnTo>
                        <a:pt x="357" y="338"/>
                      </a:lnTo>
                      <a:lnTo>
                        <a:pt x="396" y="291"/>
                      </a:lnTo>
                      <a:lnTo>
                        <a:pt x="435" y="244"/>
                      </a:lnTo>
                      <a:lnTo>
                        <a:pt x="477" y="198"/>
                      </a:lnTo>
                      <a:lnTo>
                        <a:pt x="518" y="151"/>
                      </a:lnTo>
                      <a:lnTo>
                        <a:pt x="559" y="106"/>
                      </a:lnTo>
                      <a:lnTo>
                        <a:pt x="600" y="61"/>
                      </a:lnTo>
                      <a:lnTo>
                        <a:pt x="642" y="16"/>
                      </a:lnTo>
                      <a:lnTo>
                        <a:pt x="622" y="0"/>
                      </a:lnTo>
                      <a:lnTo>
                        <a:pt x="581" y="45"/>
                      </a:lnTo>
                      <a:lnTo>
                        <a:pt x="539" y="90"/>
                      </a:lnTo>
                      <a:lnTo>
                        <a:pt x="498" y="136"/>
                      </a:lnTo>
                      <a:lnTo>
                        <a:pt x="457" y="183"/>
                      </a:lnTo>
                      <a:lnTo>
                        <a:pt x="416" y="228"/>
                      </a:lnTo>
                      <a:lnTo>
                        <a:pt x="377" y="275"/>
                      </a:lnTo>
                      <a:lnTo>
                        <a:pt x="337" y="322"/>
                      </a:lnTo>
                      <a:lnTo>
                        <a:pt x="298" y="369"/>
                      </a:lnTo>
                      <a:lnTo>
                        <a:pt x="259" y="418"/>
                      </a:lnTo>
                      <a:lnTo>
                        <a:pt x="220" y="465"/>
                      </a:lnTo>
                      <a:lnTo>
                        <a:pt x="182" y="514"/>
                      </a:lnTo>
                      <a:lnTo>
                        <a:pt x="145" y="562"/>
                      </a:lnTo>
                      <a:lnTo>
                        <a:pt x="108" y="611"/>
                      </a:lnTo>
                      <a:lnTo>
                        <a:pt x="72" y="660"/>
                      </a:lnTo>
                      <a:lnTo>
                        <a:pt x="35" y="711"/>
                      </a:lnTo>
                      <a:lnTo>
                        <a:pt x="0" y="760"/>
                      </a:lnTo>
                      <a:lnTo>
                        <a:pt x="0" y="762"/>
                      </a:lnTo>
                      <a:lnTo>
                        <a:pt x="19" y="7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38" name="Freeform 22">
                  <a:extLst>
                    <a:ext uri="{FF2B5EF4-FFF2-40B4-BE49-F238E27FC236}">
                      <a16:creationId xmlns:a16="http://schemas.microsoft.com/office/drawing/2014/main" id="{67FD7EAD-B78F-4FAD-A424-314027A81128}"/>
                    </a:ext>
                  </a:extLst>
                </p:cNvPr>
                <p:cNvSpPr>
                  <a:spLocks/>
                </p:cNvSpPr>
                <p:nvPr/>
              </p:nvSpPr>
              <p:spPr bwMode="auto">
                <a:xfrm>
                  <a:off x="1095" y="3331"/>
                  <a:ext cx="382" cy="582"/>
                </a:xfrm>
                <a:custGeom>
                  <a:avLst/>
                  <a:gdLst>
                    <a:gd name="T0" fmla="*/ 3 w 518"/>
                    <a:gd name="T1" fmla="*/ 77 h 874"/>
                    <a:gd name="T2" fmla="*/ 3 w 518"/>
                    <a:gd name="T3" fmla="*/ 77 h 874"/>
                    <a:gd name="T4" fmla="*/ 9 w 518"/>
                    <a:gd name="T5" fmla="*/ 71 h 874"/>
                    <a:gd name="T6" fmla="*/ 14 w 518"/>
                    <a:gd name="T7" fmla="*/ 67 h 874"/>
                    <a:gd name="T8" fmla="*/ 20 w 518"/>
                    <a:gd name="T9" fmla="*/ 63 h 874"/>
                    <a:gd name="T10" fmla="*/ 24 w 518"/>
                    <a:gd name="T11" fmla="*/ 58 h 874"/>
                    <a:gd name="T12" fmla="*/ 30 w 518"/>
                    <a:gd name="T13" fmla="*/ 53 h 874"/>
                    <a:gd name="T14" fmla="*/ 34 w 518"/>
                    <a:gd name="T15" fmla="*/ 49 h 874"/>
                    <a:gd name="T16" fmla="*/ 39 w 518"/>
                    <a:gd name="T17" fmla="*/ 43 h 874"/>
                    <a:gd name="T18" fmla="*/ 44 w 518"/>
                    <a:gd name="T19" fmla="*/ 39 h 874"/>
                    <a:gd name="T20" fmla="*/ 49 w 518"/>
                    <a:gd name="T21" fmla="*/ 34 h 874"/>
                    <a:gd name="T22" fmla="*/ 53 w 518"/>
                    <a:gd name="T23" fmla="*/ 29 h 874"/>
                    <a:gd name="T24" fmla="*/ 58 w 518"/>
                    <a:gd name="T25" fmla="*/ 25 h 874"/>
                    <a:gd name="T26" fmla="*/ 63 w 518"/>
                    <a:gd name="T27" fmla="*/ 19 h 874"/>
                    <a:gd name="T28" fmla="*/ 68 w 518"/>
                    <a:gd name="T29" fmla="*/ 15 h 874"/>
                    <a:gd name="T30" fmla="*/ 72 w 518"/>
                    <a:gd name="T31" fmla="*/ 10 h 874"/>
                    <a:gd name="T32" fmla="*/ 78 w 518"/>
                    <a:gd name="T33" fmla="*/ 6 h 874"/>
                    <a:gd name="T34" fmla="*/ 83 w 518"/>
                    <a:gd name="T35" fmla="*/ 1 h 874"/>
                    <a:gd name="T36" fmla="*/ 80 w 518"/>
                    <a:gd name="T37" fmla="*/ 0 h 874"/>
                    <a:gd name="T38" fmla="*/ 75 w 518"/>
                    <a:gd name="T39" fmla="*/ 5 h 874"/>
                    <a:gd name="T40" fmla="*/ 69 w 518"/>
                    <a:gd name="T41" fmla="*/ 9 h 874"/>
                    <a:gd name="T42" fmla="*/ 64 w 518"/>
                    <a:gd name="T43" fmla="*/ 14 h 874"/>
                    <a:gd name="T44" fmla="*/ 59 w 518"/>
                    <a:gd name="T45" fmla="*/ 18 h 874"/>
                    <a:gd name="T46" fmla="*/ 55 w 518"/>
                    <a:gd name="T47" fmla="*/ 23 h 874"/>
                    <a:gd name="T48" fmla="*/ 49 w 518"/>
                    <a:gd name="T49" fmla="*/ 28 h 874"/>
                    <a:gd name="T50" fmla="*/ 45 w 518"/>
                    <a:gd name="T51" fmla="*/ 33 h 874"/>
                    <a:gd name="T52" fmla="*/ 41 w 518"/>
                    <a:gd name="T53" fmla="*/ 38 h 874"/>
                    <a:gd name="T54" fmla="*/ 35 w 518"/>
                    <a:gd name="T55" fmla="*/ 42 h 874"/>
                    <a:gd name="T56" fmla="*/ 31 w 518"/>
                    <a:gd name="T57" fmla="*/ 47 h 874"/>
                    <a:gd name="T58" fmla="*/ 26 w 518"/>
                    <a:gd name="T59" fmla="*/ 52 h 874"/>
                    <a:gd name="T60" fmla="*/ 21 w 518"/>
                    <a:gd name="T61" fmla="*/ 57 h 874"/>
                    <a:gd name="T62" fmla="*/ 15 w 518"/>
                    <a:gd name="T63" fmla="*/ 62 h 874"/>
                    <a:gd name="T64" fmla="*/ 11 w 518"/>
                    <a:gd name="T65" fmla="*/ 66 h 874"/>
                    <a:gd name="T66" fmla="*/ 5 w 518"/>
                    <a:gd name="T67" fmla="*/ 71 h 874"/>
                    <a:gd name="T68" fmla="*/ 0 w 518"/>
                    <a:gd name="T69" fmla="*/ 75 h 874"/>
                    <a:gd name="T70" fmla="*/ 0 w 518"/>
                    <a:gd name="T71" fmla="*/ 75 h 874"/>
                    <a:gd name="T72" fmla="*/ 3 w 518"/>
                    <a:gd name="T73" fmla="*/ 77 h 8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18" h="874">
                      <a:moveTo>
                        <a:pt x="20" y="874"/>
                      </a:moveTo>
                      <a:lnTo>
                        <a:pt x="20" y="874"/>
                      </a:lnTo>
                      <a:lnTo>
                        <a:pt x="55" y="822"/>
                      </a:lnTo>
                      <a:lnTo>
                        <a:pt x="88" y="769"/>
                      </a:lnTo>
                      <a:lnTo>
                        <a:pt x="122" y="716"/>
                      </a:lnTo>
                      <a:lnTo>
                        <a:pt x="153" y="661"/>
                      </a:lnTo>
                      <a:lnTo>
                        <a:pt x="185" y="607"/>
                      </a:lnTo>
                      <a:lnTo>
                        <a:pt x="214" y="552"/>
                      </a:lnTo>
                      <a:lnTo>
                        <a:pt x="244" y="497"/>
                      </a:lnTo>
                      <a:lnTo>
                        <a:pt x="273" y="442"/>
                      </a:lnTo>
                      <a:lnTo>
                        <a:pt x="302" y="387"/>
                      </a:lnTo>
                      <a:lnTo>
                        <a:pt x="330" y="330"/>
                      </a:lnTo>
                      <a:lnTo>
                        <a:pt x="361" y="277"/>
                      </a:lnTo>
                      <a:lnTo>
                        <a:pt x="391" y="222"/>
                      </a:lnTo>
                      <a:lnTo>
                        <a:pt x="422" y="167"/>
                      </a:lnTo>
                      <a:lnTo>
                        <a:pt x="452" y="114"/>
                      </a:lnTo>
                      <a:lnTo>
                        <a:pt x="485" y="63"/>
                      </a:lnTo>
                      <a:lnTo>
                        <a:pt x="518" y="12"/>
                      </a:lnTo>
                      <a:lnTo>
                        <a:pt x="499" y="0"/>
                      </a:lnTo>
                      <a:lnTo>
                        <a:pt x="465" y="51"/>
                      </a:lnTo>
                      <a:lnTo>
                        <a:pt x="432" y="102"/>
                      </a:lnTo>
                      <a:lnTo>
                        <a:pt x="399" y="155"/>
                      </a:lnTo>
                      <a:lnTo>
                        <a:pt x="367" y="210"/>
                      </a:lnTo>
                      <a:lnTo>
                        <a:pt x="338" y="265"/>
                      </a:lnTo>
                      <a:lnTo>
                        <a:pt x="306" y="318"/>
                      </a:lnTo>
                      <a:lnTo>
                        <a:pt x="279" y="375"/>
                      </a:lnTo>
                      <a:lnTo>
                        <a:pt x="249" y="430"/>
                      </a:lnTo>
                      <a:lnTo>
                        <a:pt x="220" y="485"/>
                      </a:lnTo>
                      <a:lnTo>
                        <a:pt x="191" y="540"/>
                      </a:lnTo>
                      <a:lnTo>
                        <a:pt x="161" y="595"/>
                      </a:lnTo>
                      <a:lnTo>
                        <a:pt x="130" y="650"/>
                      </a:lnTo>
                      <a:lnTo>
                        <a:pt x="98" y="705"/>
                      </a:lnTo>
                      <a:lnTo>
                        <a:pt x="69" y="758"/>
                      </a:lnTo>
                      <a:lnTo>
                        <a:pt x="35" y="811"/>
                      </a:lnTo>
                      <a:lnTo>
                        <a:pt x="0" y="862"/>
                      </a:lnTo>
                      <a:lnTo>
                        <a:pt x="20" y="8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39" name="Freeform 23">
                  <a:extLst>
                    <a:ext uri="{FF2B5EF4-FFF2-40B4-BE49-F238E27FC236}">
                      <a16:creationId xmlns:a16="http://schemas.microsoft.com/office/drawing/2014/main" id="{411AF33D-1D50-4A2C-A9CD-56DE1DC62178}"/>
                    </a:ext>
                  </a:extLst>
                </p:cNvPr>
                <p:cNvSpPr>
                  <a:spLocks/>
                </p:cNvSpPr>
                <p:nvPr/>
              </p:nvSpPr>
              <p:spPr bwMode="auto">
                <a:xfrm>
                  <a:off x="749" y="3678"/>
                  <a:ext cx="360" cy="291"/>
                </a:xfrm>
                <a:custGeom>
                  <a:avLst/>
                  <a:gdLst>
                    <a:gd name="T0" fmla="*/ 10 w 489"/>
                    <a:gd name="T1" fmla="*/ 0 h 440"/>
                    <a:gd name="T2" fmla="*/ 10 w 489"/>
                    <a:gd name="T3" fmla="*/ 0 h 440"/>
                    <a:gd name="T4" fmla="*/ 4 w 489"/>
                    <a:gd name="T5" fmla="*/ 4 h 440"/>
                    <a:gd name="T6" fmla="*/ 1 w 489"/>
                    <a:gd name="T7" fmla="*/ 7 h 440"/>
                    <a:gd name="T8" fmla="*/ 0 w 489"/>
                    <a:gd name="T9" fmla="*/ 11 h 440"/>
                    <a:gd name="T10" fmla="*/ 1 w 489"/>
                    <a:gd name="T11" fmla="*/ 16 h 440"/>
                    <a:gd name="T12" fmla="*/ 4 w 489"/>
                    <a:gd name="T13" fmla="*/ 20 h 440"/>
                    <a:gd name="T14" fmla="*/ 8 w 489"/>
                    <a:gd name="T15" fmla="*/ 24 h 440"/>
                    <a:gd name="T16" fmla="*/ 13 w 489"/>
                    <a:gd name="T17" fmla="*/ 27 h 440"/>
                    <a:gd name="T18" fmla="*/ 20 w 489"/>
                    <a:gd name="T19" fmla="*/ 30 h 440"/>
                    <a:gd name="T20" fmla="*/ 27 w 489"/>
                    <a:gd name="T21" fmla="*/ 32 h 440"/>
                    <a:gd name="T22" fmla="*/ 34 w 489"/>
                    <a:gd name="T23" fmla="*/ 34 h 440"/>
                    <a:gd name="T24" fmla="*/ 42 w 489"/>
                    <a:gd name="T25" fmla="*/ 36 h 440"/>
                    <a:gd name="T26" fmla="*/ 50 w 489"/>
                    <a:gd name="T27" fmla="*/ 37 h 440"/>
                    <a:gd name="T28" fmla="*/ 58 w 489"/>
                    <a:gd name="T29" fmla="*/ 37 h 440"/>
                    <a:gd name="T30" fmla="*/ 65 w 489"/>
                    <a:gd name="T31" fmla="*/ 36 h 440"/>
                    <a:gd name="T32" fmla="*/ 72 w 489"/>
                    <a:gd name="T33" fmla="*/ 34 h 440"/>
                    <a:gd name="T34" fmla="*/ 78 w 489"/>
                    <a:gd name="T35" fmla="*/ 30 h 440"/>
                    <a:gd name="T36" fmla="*/ 75 w 489"/>
                    <a:gd name="T37" fmla="*/ 29 h 440"/>
                    <a:gd name="T38" fmla="*/ 69 w 489"/>
                    <a:gd name="T39" fmla="*/ 32 h 440"/>
                    <a:gd name="T40" fmla="*/ 63 w 489"/>
                    <a:gd name="T41" fmla="*/ 34 h 440"/>
                    <a:gd name="T42" fmla="*/ 57 w 489"/>
                    <a:gd name="T43" fmla="*/ 34 h 440"/>
                    <a:gd name="T44" fmla="*/ 50 w 489"/>
                    <a:gd name="T45" fmla="*/ 34 h 440"/>
                    <a:gd name="T46" fmla="*/ 43 w 489"/>
                    <a:gd name="T47" fmla="*/ 34 h 440"/>
                    <a:gd name="T48" fmla="*/ 36 w 489"/>
                    <a:gd name="T49" fmla="*/ 33 h 440"/>
                    <a:gd name="T50" fmla="*/ 28 w 489"/>
                    <a:gd name="T51" fmla="*/ 30 h 440"/>
                    <a:gd name="T52" fmla="*/ 21 w 489"/>
                    <a:gd name="T53" fmla="*/ 28 h 440"/>
                    <a:gd name="T54" fmla="*/ 15 w 489"/>
                    <a:gd name="T55" fmla="*/ 25 h 440"/>
                    <a:gd name="T56" fmla="*/ 11 w 489"/>
                    <a:gd name="T57" fmla="*/ 22 h 440"/>
                    <a:gd name="T58" fmla="*/ 7 w 489"/>
                    <a:gd name="T59" fmla="*/ 19 h 440"/>
                    <a:gd name="T60" fmla="*/ 5 w 489"/>
                    <a:gd name="T61" fmla="*/ 15 h 440"/>
                    <a:gd name="T62" fmla="*/ 4 w 489"/>
                    <a:gd name="T63" fmla="*/ 11 h 440"/>
                    <a:gd name="T64" fmla="*/ 4 w 489"/>
                    <a:gd name="T65" fmla="*/ 8 h 440"/>
                    <a:gd name="T66" fmla="*/ 7 w 489"/>
                    <a:gd name="T67" fmla="*/ 5 h 440"/>
                    <a:gd name="T68" fmla="*/ 13 w 489"/>
                    <a:gd name="T69" fmla="*/ 1 h 440"/>
                    <a:gd name="T70" fmla="*/ 13 w 489"/>
                    <a:gd name="T71" fmla="*/ 1 h 440"/>
                    <a:gd name="T72" fmla="*/ 10 w 489"/>
                    <a:gd name="T73" fmla="*/ 0 h 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89" h="440">
                      <a:moveTo>
                        <a:pt x="61" y="0"/>
                      </a:moveTo>
                      <a:lnTo>
                        <a:pt x="61" y="0"/>
                      </a:lnTo>
                      <a:lnTo>
                        <a:pt x="27" y="43"/>
                      </a:lnTo>
                      <a:lnTo>
                        <a:pt x="6" y="90"/>
                      </a:lnTo>
                      <a:lnTo>
                        <a:pt x="0" y="138"/>
                      </a:lnTo>
                      <a:lnTo>
                        <a:pt x="8" y="187"/>
                      </a:lnTo>
                      <a:lnTo>
                        <a:pt x="24" y="234"/>
                      </a:lnTo>
                      <a:lnTo>
                        <a:pt x="51" y="279"/>
                      </a:lnTo>
                      <a:lnTo>
                        <a:pt x="82" y="320"/>
                      </a:lnTo>
                      <a:lnTo>
                        <a:pt x="124" y="359"/>
                      </a:lnTo>
                      <a:lnTo>
                        <a:pt x="167" y="389"/>
                      </a:lnTo>
                      <a:lnTo>
                        <a:pt x="216" y="416"/>
                      </a:lnTo>
                      <a:lnTo>
                        <a:pt x="265" y="432"/>
                      </a:lnTo>
                      <a:lnTo>
                        <a:pt x="314" y="440"/>
                      </a:lnTo>
                      <a:lnTo>
                        <a:pt x="363" y="438"/>
                      </a:lnTo>
                      <a:lnTo>
                        <a:pt x="408" y="426"/>
                      </a:lnTo>
                      <a:lnTo>
                        <a:pt x="451" y="399"/>
                      </a:lnTo>
                      <a:lnTo>
                        <a:pt x="489" y="356"/>
                      </a:lnTo>
                      <a:lnTo>
                        <a:pt x="469" y="344"/>
                      </a:lnTo>
                      <a:lnTo>
                        <a:pt x="436" y="379"/>
                      </a:lnTo>
                      <a:lnTo>
                        <a:pt x="400" y="403"/>
                      </a:lnTo>
                      <a:lnTo>
                        <a:pt x="359" y="414"/>
                      </a:lnTo>
                      <a:lnTo>
                        <a:pt x="314" y="416"/>
                      </a:lnTo>
                      <a:lnTo>
                        <a:pt x="269" y="409"/>
                      </a:lnTo>
                      <a:lnTo>
                        <a:pt x="224" y="393"/>
                      </a:lnTo>
                      <a:lnTo>
                        <a:pt x="179" y="369"/>
                      </a:lnTo>
                      <a:lnTo>
                        <a:pt x="139" y="340"/>
                      </a:lnTo>
                      <a:lnTo>
                        <a:pt x="102" y="304"/>
                      </a:lnTo>
                      <a:lnTo>
                        <a:pt x="71" y="267"/>
                      </a:lnTo>
                      <a:lnTo>
                        <a:pt x="47" y="226"/>
                      </a:lnTo>
                      <a:lnTo>
                        <a:pt x="31" y="183"/>
                      </a:lnTo>
                      <a:lnTo>
                        <a:pt x="27" y="138"/>
                      </a:lnTo>
                      <a:lnTo>
                        <a:pt x="29" y="94"/>
                      </a:lnTo>
                      <a:lnTo>
                        <a:pt x="47" y="55"/>
                      </a:lnTo>
                      <a:lnTo>
                        <a:pt x="77" y="16"/>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40" name="Freeform 24">
                  <a:extLst>
                    <a:ext uri="{FF2B5EF4-FFF2-40B4-BE49-F238E27FC236}">
                      <a16:creationId xmlns:a16="http://schemas.microsoft.com/office/drawing/2014/main" id="{62C1E0DE-26FD-4E82-AC10-4A80D7CD410D}"/>
                    </a:ext>
                  </a:extLst>
                </p:cNvPr>
                <p:cNvSpPr>
                  <a:spLocks/>
                </p:cNvSpPr>
                <p:nvPr/>
              </p:nvSpPr>
              <p:spPr bwMode="auto">
                <a:xfrm>
                  <a:off x="1993" y="3307"/>
                  <a:ext cx="411" cy="395"/>
                </a:xfrm>
                <a:custGeom>
                  <a:avLst/>
                  <a:gdLst>
                    <a:gd name="T0" fmla="*/ 85 w 558"/>
                    <a:gd name="T1" fmla="*/ 51 h 592"/>
                    <a:gd name="T2" fmla="*/ 89 w 558"/>
                    <a:gd name="T3" fmla="*/ 50 h 592"/>
                    <a:gd name="T4" fmla="*/ 3 w 558"/>
                    <a:gd name="T5" fmla="*/ 0 h 592"/>
                    <a:gd name="T6" fmla="*/ 0 w 558"/>
                    <a:gd name="T7" fmla="*/ 1 h 592"/>
                    <a:gd name="T8" fmla="*/ 85 w 558"/>
                    <a:gd name="T9" fmla="*/ 52 h 592"/>
                    <a:gd name="T10" fmla="*/ 89 w 558"/>
                    <a:gd name="T11" fmla="*/ 51 h 592"/>
                    <a:gd name="T12" fmla="*/ 85 w 558"/>
                    <a:gd name="T13" fmla="*/ 52 h 592"/>
                    <a:gd name="T14" fmla="*/ 87 w 558"/>
                    <a:gd name="T15" fmla="*/ 52 h 592"/>
                    <a:gd name="T16" fmla="*/ 89 w 558"/>
                    <a:gd name="T17" fmla="*/ 52 h 592"/>
                    <a:gd name="T18" fmla="*/ 89 w 558"/>
                    <a:gd name="T19" fmla="*/ 51 h 592"/>
                    <a:gd name="T20" fmla="*/ 89 w 558"/>
                    <a:gd name="T21" fmla="*/ 50 h 592"/>
                    <a:gd name="T22" fmla="*/ 85 w 558"/>
                    <a:gd name="T23" fmla="*/ 51 h 5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8" h="592">
                      <a:moveTo>
                        <a:pt x="534" y="577"/>
                      </a:moveTo>
                      <a:lnTo>
                        <a:pt x="556" y="573"/>
                      </a:lnTo>
                      <a:lnTo>
                        <a:pt x="20" y="0"/>
                      </a:lnTo>
                      <a:lnTo>
                        <a:pt x="0" y="15"/>
                      </a:lnTo>
                      <a:lnTo>
                        <a:pt x="536" y="589"/>
                      </a:lnTo>
                      <a:lnTo>
                        <a:pt x="558" y="585"/>
                      </a:lnTo>
                      <a:lnTo>
                        <a:pt x="536" y="589"/>
                      </a:lnTo>
                      <a:lnTo>
                        <a:pt x="544" y="592"/>
                      </a:lnTo>
                      <a:lnTo>
                        <a:pt x="554" y="589"/>
                      </a:lnTo>
                      <a:lnTo>
                        <a:pt x="558" y="583"/>
                      </a:lnTo>
                      <a:lnTo>
                        <a:pt x="556" y="573"/>
                      </a:lnTo>
                      <a:lnTo>
                        <a:pt x="534" y="5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41" name="Freeform 25">
                  <a:extLst>
                    <a:ext uri="{FF2B5EF4-FFF2-40B4-BE49-F238E27FC236}">
                      <a16:creationId xmlns:a16="http://schemas.microsoft.com/office/drawing/2014/main" id="{131F0131-DFA3-4EED-ADE9-270373FBEBE4}"/>
                    </a:ext>
                  </a:extLst>
                </p:cNvPr>
                <p:cNvSpPr>
                  <a:spLocks/>
                </p:cNvSpPr>
                <p:nvPr/>
              </p:nvSpPr>
              <p:spPr bwMode="auto">
                <a:xfrm>
                  <a:off x="2386" y="3550"/>
                  <a:ext cx="73" cy="146"/>
                </a:xfrm>
                <a:custGeom>
                  <a:avLst/>
                  <a:gdLst>
                    <a:gd name="T0" fmla="*/ 16 w 98"/>
                    <a:gd name="T1" fmla="*/ 1 h 220"/>
                    <a:gd name="T2" fmla="*/ 13 w 98"/>
                    <a:gd name="T3" fmla="*/ 1 h 220"/>
                    <a:gd name="T4" fmla="*/ 0 w 98"/>
                    <a:gd name="T5" fmla="*/ 18 h 220"/>
                    <a:gd name="T6" fmla="*/ 4 w 98"/>
                    <a:gd name="T7" fmla="*/ 19 h 220"/>
                    <a:gd name="T8" fmla="*/ 16 w 98"/>
                    <a:gd name="T9" fmla="*/ 1 h 220"/>
                    <a:gd name="T10" fmla="*/ 13 w 98"/>
                    <a:gd name="T11" fmla="*/ 1 h 220"/>
                    <a:gd name="T12" fmla="*/ 16 w 98"/>
                    <a:gd name="T13" fmla="*/ 1 h 220"/>
                    <a:gd name="T14" fmla="*/ 16 w 98"/>
                    <a:gd name="T15" fmla="*/ 1 h 220"/>
                    <a:gd name="T16" fmla="*/ 16 w 98"/>
                    <a:gd name="T17" fmla="*/ 0 h 220"/>
                    <a:gd name="T18" fmla="*/ 14 w 98"/>
                    <a:gd name="T19" fmla="*/ 0 h 220"/>
                    <a:gd name="T20" fmla="*/ 13 w 98"/>
                    <a:gd name="T21" fmla="*/ 1 h 220"/>
                    <a:gd name="T22" fmla="*/ 16 w 98"/>
                    <a:gd name="T23" fmla="*/ 1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220">
                      <a:moveTo>
                        <a:pt x="98" y="10"/>
                      </a:moveTo>
                      <a:lnTo>
                        <a:pt x="75" y="8"/>
                      </a:lnTo>
                      <a:lnTo>
                        <a:pt x="0" y="212"/>
                      </a:lnTo>
                      <a:lnTo>
                        <a:pt x="24" y="220"/>
                      </a:lnTo>
                      <a:lnTo>
                        <a:pt x="98" y="15"/>
                      </a:lnTo>
                      <a:lnTo>
                        <a:pt x="75" y="13"/>
                      </a:lnTo>
                      <a:lnTo>
                        <a:pt x="98" y="15"/>
                      </a:lnTo>
                      <a:lnTo>
                        <a:pt x="96" y="6"/>
                      </a:lnTo>
                      <a:lnTo>
                        <a:pt x="90" y="0"/>
                      </a:lnTo>
                      <a:lnTo>
                        <a:pt x="80" y="0"/>
                      </a:lnTo>
                      <a:lnTo>
                        <a:pt x="75" y="8"/>
                      </a:lnTo>
                      <a:lnTo>
                        <a:pt x="9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42" name="Freeform 26">
                  <a:extLst>
                    <a:ext uri="{FF2B5EF4-FFF2-40B4-BE49-F238E27FC236}">
                      <a16:creationId xmlns:a16="http://schemas.microsoft.com/office/drawing/2014/main" id="{BB59D172-87B7-4BBA-B87F-52AD2D104E9E}"/>
                    </a:ext>
                  </a:extLst>
                </p:cNvPr>
                <p:cNvSpPr>
                  <a:spLocks/>
                </p:cNvSpPr>
                <p:nvPr/>
              </p:nvSpPr>
              <p:spPr bwMode="auto">
                <a:xfrm>
                  <a:off x="2441" y="3556"/>
                  <a:ext cx="109" cy="381"/>
                </a:xfrm>
                <a:custGeom>
                  <a:avLst/>
                  <a:gdLst>
                    <a:gd name="T0" fmla="*/ 22 w 147"/>
                    <a:gd name="T1" fmla="*/ 50 h 571"/>
                    <a:gd name="T2" fmla="*/ 24 w 147"/>
                    <a:gd name="T3" fmla="*/ 49 h 571"/>
                    <a:gd name="T4" fmla="*/ 4 w 147"/>
                    <a:gd name="T5" fmla="*/ 0 h 571"/>
                    <a:gd name="T6" fmla="*/ 0 w 147"/>
                    <a:gd name="T7" fmla="*/ 1 h 571"/>
                    <a:gd name="T8" fmla="*/ 20 w 147"/>
                    <a:gd name="T9" fmla="*/ 49 h 571"/>
                    <a:gd name="T10" fmla="*/ 23 w 147"/>
                    <a:gd name="T11" fmla="*/ 49 h 571"/>
                    <a:gd name="T12" fmla="*/ 20 w 147"/>
                    <a:gd name="T13" fmla="*/ 49 h 571"/>
                    <a:gd name="T14" fmla="*/ 22 w 147"/>
                    <a:gd name="T15" fmla="*/ 50 h 571"/>
                    <a:gd name="T16" fmla="*/ 23 w 147"/>
                    <a:gd name="T17" fmla="*/ 50 h 571"/>
                    <a:gd name="T18" fmla="*/ 24 w 147"/>
                    <a:gd name="T19" fmla="*/ 50 h 571"/>
                    <a:gd name="T20" fmla="*/ 24 w 147"/>
                    <a:gd name="T21" fmla="*/ 49 h 571"/>
                    <a:gd name="T22" fmla="*/ 22 w 147"/>
                    <a:gd name="T23" fmla="*/ 50 h 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571">
                      <a:moveTo>
                        <a:pt x="133" y="571"/>
                      </a:moveTo>
                      <a:lnTo>
                        <a:pt x="147" y="557"/>
                      </a:lnTo>
                      <a:lnTo>
                        <a:pt x="23" y="0"/>
                      </a:lnTo>
                      <a:lnTo>
                        <a:pt x="0" y="3"/>
                      </a:lnTo>
                      <a:lnTo>
                        <a:pt x="123" y="561"/>
                      </a:lnTo>
                      <a:lnTo>
                        <a:pt x="137" y="547"/>
                      </a:lnTo>
                      <a:lnTo>
                        <a:pt x="123" y="561"/>
                      </a:lnTo>
                      <a:lnTo>
                        <a:pt x="127" y="569"/>
                      </a:lnTo>
                      <a:lnTo>
                        <a:pt x="137" y="571"/>
                      </a:lnTo>
                      <a:lnTo>
                        <a:pt x="145" y="567"/>
                      </a:lnTo>
                      <a:lnTo>
                        <a:pt x="147" y="557"/>
                      </a:lnTo>
                      <a:lnTo>
                        <a:pt x="133" y="5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43" name="Freeform 27">
                  <a:extLst>
                    <a:ext uri="{FF2B5EF4-FFF2-40B4-BE49-F238E27FC236}">
                      <a16:creationId xmlns:a16="http://schemas.microsoft.com/office/drawing/2014/main" id="{897C69BF-2EC5-47E5-ADA6-0A13B35F3C3D}"/>
                    </a:ext>
                  </a:extLst>
                </p:cNvPr>
                <p:cNvSpPr>
                  <a:spLocks/>
                </p:cNvSpPr>
                <p:nvPr/>
              </p:nvSpPr>
              <p:spPr bwMode="auto">
                <a:xfrm>
                  <a:off x="2127" y="3817"/>
                  <a:ext cx="416" cy="120"/>
                </a:xfrm>
                <a:custGeom>
                  <a:avLst/>
                  <a:gdLst>
                    <a:gd name="T0" fmla="*/ 1 w 563"/>
                    <a:gd name="T1" fmla="*/ 0 h 181"/>
                    <a:gd name="T2" fmla="*/ 1 w 563"/>
                    <a:gd name="T3" fmla="*/ 2 h 181"/>
                    <a:gd name="T4" fmla="*/ 91 w 563"/>
                    <a:gd name="T5" fmla="*/ 15 h 181"/>
                    <a:gd name="T6" fmla="*/ 92 w 563"/>
                    <a:gd name="T7" fmla="*/ 13 h 181"/>
                    <a:gd name="T8" fmla="*/ 2 w 563"/>
                    <a:gd name="T9" fmla="*/ 0 h 181"/>
                    <a:gd name="T10" fmla="*/ 2 w 563"/>
                    <a:gd name="T11" fmla="*/ 2 h 181"/>
                    <a:gd name="T12" fmla="*/ 2 w 563"/>
                    <a:gd name="T13" fmla="*/ 0 h 181"/>
                    <a:gd name="T14" fmla="*/ 1 w 563"/>
                    <a:gd name="T15" fmla="*/ 1 h 181"/>
                    <a:gd name="T16" fmla="*/ 0 w 563"/>
                    <a:gd name="T17" fmla="*/ 1 h 181"/>
                    <a:gd name="T18" fmla="*/ 1 w 563"/>
                    <a:gd name="T19" fmla="*/ 2 h 181"/>
                    <a:gd name="T20" fmla="*/ 1 w 563"/>
                    <a:gd name="T21" fmla="*/ 2 h 181"/>
                    <a:gd name="T22" fmla="*/ 1 w 563"/>
                    <a:gd name="T23" fmla="*/ 0 h 1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3" h="181">
                      <a:moveTo>
                        <a:pt x="9" y="0"/>
                      </a:moveTo>
                      <a:lnTo>
                        <a:pt x="9" y="24"/>
                      </a:lnTo>
                      <a:lnTo>
                        <a:pt x="559" y="181"/>
                      </a:lnTo>
                      <a:lnTo>
                        <a:pt x="563" y="157"/>
                      </a:lnTo>
                      <a:lnTo>
                        <a:pt x="13" y="0"/>
                      </a:lnTo>
                      <a:lnTo>
                        <a:pt x="13" y="24"/>
                      </a:lnTo>
                      <a:lnTo>
                        <a:pt x="13" y="0"/>
                      </a:lnTo>
                      <a:lnTo>
                        <a:pt x="4" y="2"/>
                      </a:lnTo>
                      <a:lnTo>
                        <a:pt x="0" y="10"/>
                      </a:lnTo>
                      <a:lnTo>
                        <a:pt x="2" y="20"/>
                      </a:lnTo>
                      <a:lnTo>
                        <a:pt x="9" y="2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44" name="Freeform 28">
                  <a:extLst>
                    <a:ext uri="{FF2B5EF4-FFF2-40B4-BE49-F238E27FC236}">
                      <a16:creationId xmlns:a16="http://schemas.microsoft.com/office/drawing/2014/main" id="{0795E20D-908E-4212-9828-B426BA73A659}"/>
                    </a:ext>
                  </a:extLst>
                </p:cNvPr>
                <p:cNvSpPr>
                  <a:spLocks/>
                </p:cNvSpPr>
                <p:nvPr/>
              </p:nvSpPr>
              <p:spPr bwMode="auto">
                <a:xfrm>
                  <a:off x="2134" y="3775"/>
                  <a:ext cx="165" cy="57"/>
                </a:xfrm>
                <a:custGeom>
                  <a:avLst/>
                  <a:gdLst>
                    <a:gd name="T0" fmla="*/ 32 w 224"/>
                    <a:gd name="T1" fmla="*/ 2 h 87"/>
                    <a:gd name="T2" fmla="*/ 34 w 224"/>
                    <a:gd name="T3" fmla="*/ 0 h 87"/>
                    <a:gd name="T4" fmla="*/ 0 w 224"/>
                    <a:gd name="T5" fmla="*/ 5 h 87"/>
                    <a:gd name="T6" fmla="*/ 1 w 224"/>
                    <a:gd name="T7" fmla="*/ 7 h 87"/>
                    <a:gd name="T8" fmla="*/ 34 w 224"/>
                    <a:gd name="T9" fmla="*/ 2 h 87"/>
                    <a:gd name="T10" fmla="*/ 36 w 224"/>
                    <a:gd name="T11" fmla="*/ 1 h 87"/>
                    <a:gd name="T12" fmla="*/ 34 w 224"/>
                    <a:gd name="T13" fmla="*/ 2 h 87"/>
                    <a:gd name="T14" fmla="*/ 36 w 224"/>
                    <a:gd name="T15" fmla="*/ 2 h 87"/>
                    <a:gd name="T16" fmla="*/ 36 w 224"/>
                    <a:gd name="T17" fmla="*/ 1 h 87"/>
                    <a:gd name="T18" fmla="*/ 35 w 224"/>
                    <a:gd name="T19" fmla="*/ 1 h 87"/>
                    <a:gd name="T20" fmla="*/ 34 w 224"/>
                    <a:gd name="T21" fmla="*/ 0 h 87"/>
                    <a:gd name="T22" fmla="*/ 32 w 224"/>
                    <a:gd name="T23" fmla="*/ 2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4" h="87">
                      <a:moveTo>
                        <a:pt x="203" y="20"/>
                      </a:moveTo>
                      <a:lnTo>
                        <a:pt x="210" y="0"/>
                      </a:lnTo>
                      <a:lnTo>
                        <a:pt x="0" y="63"/>
                      </a:lnTo>
                      <a:lnTo>
                        <a:pt x="4" y="87"/>
                      </a:lnTo>
                      <a:lnTo>
                        <a:pt x="214" y="24"/>
                      </a:lnTo>
                      <a:lnTo>
                        <a:pt x="222" y="4"/>
                      </a:lnTo>
                      <a:lnTo>
                        <a:pt x="214" y="24"/>
                      </a:lnTo>
                      <a:lnTo>
                        <a:pt x="222" y="20"/>
                      </a:lnTo>
                      <a:lnTo>
                        <a:pt x="224" y="10"/>
                      </a:lnTo>
                      <a:lnTo>
                        <a:pt x="220" y="2"/>
                      </a:lnTo>
                      <a:lnTo>
                        <a:pt x="210" y="0"/>
                      </a:lnTo>
                      <a:lnTo>
                        <a:pt x="20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45" name="Freeform 29">
                  <a:extLst>
                    <a:ext uri="{FF2B5EF4-FFF2-40B4-BE49-F238E27FC236}">
                      <a16:creationId xmlns:a16="http://schemas.microsoft.com/office/drawing/2014/main" id="{9EF62838-F652-46F7-980A-FE7518D1C880}"/>
                    </a:ext>
                  </a:extLst>
                </p:cNvPr>
                <p:cNvSpPr>
                  <a:spLocks/>
                </p:cNvSpPr>
                <p:nvPr/>
              </p:nvSpPr>
              <p:spPr bwMode="auto">
                <a:xfrm>
                  <a:off x="1887" y="3394"/>
                  <a:ext cx="411" cy="394"/>
                </a:xfrm>
                <a:custGeom>
                  <a:avLst/>
                  <a:gdLst>
                    <a:gd name="T0" fmla="*/ 1 w 557"/>
                    <a:gd name="T1" fmla="*/ 1 h 593"/>
                    <a:gd name="T2" fmla="*/ 1 w 557"/>
                    <a:gd name="T3" fmla="*/ 2 h 593"/>
                    <a:gd name="T4" fmla="*/ 86 w 557"/>
                    <a:gd name="T5" fmla="*/ 51 h 593"/>
                    <a:gd name="T6" fmla="*/ 90 w 557"/>
                    <a:gd name="T7" fmla="*/ 49 h 593"/>
                    <a:gd name="T8" fmla="*/ 3 w 557"/>
                    <a:gd name="T9" fmla="*/ 1 h 593"/>
                    <a:gd name="T10" fmla="*/ 3 w 557"/>
                    <a:gd name="T11" fmla="*/ 2 h 593"/>
                    <a:gd name="T12" fmla="*/ 3 w 557"/>
                    <a:gd name="T13" fmla="*/ 1 h 593"/>
                    <a:gd name="T14" fmla="*/ 2 w 557"/>
                    <a:gd name="T15" fmla="*/ 0 h 593"/>
                    <a:gd name="T16" fmla="*/ 1 w 557"/>
                    <a:gd name="T17" fmla="*/ 1 h 593"/>
                    <a:gd name="T18" fmla="*/ 0 w 557"/>
                    <a:gd name="T19" fmla="*/ 1 h 593"/>
                    <a:gd name="T20" fmla="*/ 1 w 557"/>
                    <a:gd name="T21" fmla="*/ 2 h 593"/>
                    <a:gd name="T22" fmla="*/ 1 w 557"/>
                    <a:gd name="T23" fmla="*/ 1 h 5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7" h="593">
                      <a:moveTo>
                        <a:pt x="4" y="2"/>
                      </a:moveTo>
                      <a:lnTo>
                        <a:pt x="2" y="20"/>
                      </a:lnTo>
                      <a:lnTo>
                        <a:pt x="538" y="593"/>
                      </a:lnTo>
                      <a:lnTo>
                        <a:pt x="557" y="577"/>
                      </a:lnTo>
                      <a:lnTo>
                        <a:pt x="21" y="4"/>
                      </a:lnTo>
                      <a:lnTo>
                        <a:pt x="19" y="22"/>
                      </a:lnTo>
                      <a:lnTo>
                        <a:pt x="21" y="4"/>
                      </a:lnTo>
                      <a:lnTo>
                        <a:pt x="14" y="0"/>
                      </a:lnTo>
                      <a:lnTo>
                        <a:pt x="4" y="2"/>
                      </a:lnTo>
                      <a:lnTo>
                        <a:pt x="0" y="10"/>
                      </a:lnTo>
                      <a:lnTo>
                        <a:pt x="2" y="2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46" name="Freeform 30">
                  <a:extLst>
                    <a:ext uri="{FF2B5EF4-FFF2-40B4-BE49-F238E27FC236}">
                      <a16:creationId xmlns:a16="http://schemas.microsoft.com/office/drawing/2014/main" id="{B687F5AE-7C48-41D4-944D-A05A3A1DC9F6}"/>
                    </a:ext>
                  </a:extLst>
                </p:cNvPr>
                <p:cNvSpPr>
                  <a:spLocks/>
                </p:cNvSpPr>
                <p:nvPr/>
              </p:nvSpPr>
              <p:spPr bwMode="auto">
                <a:xfrm>
                  <a:off x="1890" y="3305"/>
                  <a:ext cx="119" cy="102"/>
                </a:xfrm>
                <a:custGeom>
                  <a:avLst/>
                  <a:gdLst>
                    <a:gd name="T0" fmla="*/ 26 w 161"/>
                    <a:gd name="T1" fmla="*/ 1 h 155"/>
                    <a:gd name="T2" fmla="*/ 23 w 161"/>
                    <a:gd name="T3" fmla="*/ 1 h 155"/>
                    <a:gd name="T4" fmla="*/ 0 w 161"/>
                    <a:gd name="T5" fmla="*/ 11 h 155"/>
                    <a:gd name="T6" fmla="*/ 2 w 161"/>
                    <a:gd name="T7" fmla="*/ 13 h 155"/>
                    <a:gd name="T8" fmla="*/ 26 w 161"/>
                    <a:gd name="T9" fmla="*/ 2 h 155"/>
                    <a:gd name="T10" fmla="*/ 22 w 161"/>
                    <a:gd name="T11" fmla="*/ 2 h 155"/>
                    <a:gd name="T12" fmla="*/ 26 w 161"/>
                    <a:gd name="T13" fmla="*/ 2 h 155"/>
                    <a:gd name="T14" fmla="*/ 26 w 161"/>
                    <a:gd name="T15" fmla="*/ 1 h 155"/>
                    <a:gd name="T16" fmla="*/ 26 w 161"/>
                    <a:gd name="T17" fmla="*/ 1 h 155"/>
                    <a:gd name="T18" fmla="*/ 24 w 161"/>
                    <a:gd name="T19" fmla="*/ 0 h 155"/>
                    <a:gd name="T20" fmla="*/ 23 w 161"/>
                    <a:gd name="T21" fmla="*/ 1 h 155"/>
                    <a:gd name="T22" fmla="*/ 26 w 161"/>
                    <a:gd name="T23" fmla="*/ 1 h 1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 h="155">
                      <a:moveTo>
                        <a:pt x="159" y="4"/>
                      </a:moveTo>
                      <a:lnTo>
                        <a:pt x="141" y="2"/>
                      </a:lnTo>
                      <a:lnTo>
                        <a:pt x="0" y="135"/>
                      </a:lnTo>
                      <a:lnTo>
                        <a:pt x="15" y="155"/>
                      </a:lnTo>
                      <a:lnTo>
                        <a:pt x="157" y="21"/>
                      </a:lnTo>
                      <a:lnTo>
                        <a:pt x="139" y="19"/>
                      </a:lnTo>
                      <a:lnTo>
                        <a:pt x="157" y="21"/>
                      </a:lnTo>
                      <a:lnTo>
                        <a:pt x="161" y="13"/>
                      </a:lnTo>
                      <a:lnTo>
                        <a:pt x="159" y="4"/>
                      </a:lnTo>
                      <a:lnTo>
                        <a:pt x="151" y="0"/>
                      </a:lnTo>
                      <a:lnTo>
                        <a:pt x="141" y="2"/>
                      </a:lnTo>
                      <a:lnTo>
                        <a:pt x="15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47" name="Freeform 31">
                  <a:extLst>
                    <a:ext uri="{FF2B5EF4-FFF2-40B4-BE49-F238E27FC236}">
                      <a16:creationId xmlns:a16="http://schemas.microsoft.com/office/drawing/2014/main" id="{5F3AD238-33D5-4B67-8495-3FEE1665D875}"/>
                    </a:ext>
                  </a:extLst>
                </p:cNvPr>
                <p:cNvSpPr>
                  <a:spLocks/>
                </p:cNvSpPr>
                <p:nvPr/>
              </p:nvSpPr>
              <p:spPr bwMode="auto">
                <a:xfrm>
                  <a:off x="1244" y="2729"/>
                  <a:ext cx="588" cy="505"/>
                </a:xfrm>
                <a:custGeom>
                  <a:avLst/>
                  <a:gdLst>
                    <a:gd name="T0" fmla="*/ 25 w 799"/>
                    <a:gd name="T1" fmla="*/ 65 h 758"/>
                    <a:gd name="T2" fmla="*/ 31 w 799"/>
                    <a:gd name="T3" fmla="*/ 66 h 758"/>
                    <a:gd name="T4" fmla="*/ 36 w 799"/>
                    <a:gd name="T5" fmla="*/ 66 h 758"/>
                    <a:gd name="T6" fmla="*/ 42 w 799"/>
                    <a:gd name="T7" fmla="*/ 65 h 758"/>
                    <a:gd name="T8" fmla="*/ 48 w 799"/>
                    <a:gd name="T9" fmla="*/ 62 h 758"/>
                    <a:gd name="T10" fmla="*/ 49 w 799"/>
                    <a:gd name="T11" fmla="*/ 55 h 758"/>
                    <a:gd name="T12" fmla="*/ 52 w 799"/>
                    <a:gd name="T13" fmla="*/ 56 h 758"/>
                    <a:gd name="T14" fmla="*/ 57 w 799"/>
                    <a:gd name="T15" fmla="*/ 58 h 758"/>
                    <a:gd name="T16" fmla="*/ 63 w 799"/>
                    <a:gd name="T17" fmla="*/ 59 h 758"/>
                    <a:gd name="T18" fmla="*/ 68 w 799"/>
                    <a:gd name="T19" fmla="*/ 58 h 758"/>
                    <a:gd name="T20" fmla="*/ 74 w 799"/>
                    <a:gd name="T21" fmla="*/ 57 h 758"/>
                    <a:gd name="T22" fmla="*/ 79 w 799"/>
                    <a:gd name="T23" fmla="*/ 51 h 758"/>
                    <a:gd name="T24" fmla="*/ 76 w 799"/>
                    <a:gd name="T25" fmla="*/ 45 h 758"/>
                    <a:gd name="T26" fmla="*/ 81 w 799"/>
                    <a:gd name="T27" fmla="*/ 47 h 758"/>
                    <a:gd name="T28" fmla="*/ 86 w 799"/>
                    <a:gd name="T29" fmla="*/ 47 h 758"/>
                    <a:gd name="T30" fmla="*/ 93 w 799"/>
                    <a:gd name="T31" fmla="*/ 47 h 758"/>
                    <a:gd name="T32" fmla="*/ 98 w 799"/>
                    <a:gd name="T33" fmla="*/ 46 h 758"/>
                    <a:gd name="T34" fmla="*/ 103 w 799"/>
                    <a:gd name="T35" fmla="*/ 39 h 758"/>
                    <a:gd name="T36" fmla="*/ 99 w 799"/>
                    <a:gd name="T37" fmla="*/ 33 h 758"/>
                    <a:gd name="T38" fmla="*/ 105 w 799"/>
                    <a:gd name="T39" fmla="*/ 35 h 758"/>
                    <a:gd name="T40" fmla="*/ 110 w 799"/>
                    <a:gd name="T41" fmla="*/ 37 h 758"/>
                    <a:gd name="T42" fmla="*/ 116 w 799"/>
                    <a:gd name="T43" fmla="*/ 36 h 758"/>
                    <a:gd name="T44" fmla="*/ 121 w 799"/>
                    <a:gd name="T45" fmla="*/ 35 h 758"/>
                    <a:gd name="T46" fmla="*/ 127 w 799"/>
                    <a:gd name="T47" fmla="*/ 29 h 758"/>
                    <a:gd name="T48" fmla="*/ 124 w 799"/>
                    <a:gd name="T49" fmla="*/ 22 h 758"/>
                    <a:gd name="T50" fmla="*/ 91 w 799"/>
                    <a:gd name="T51" fmla="*/ 1 h 758"/>
                    <a:gd name="T52" fmla="*/ 86 w 799"/>
                    <a:gd name="T53" fmla="*/ 1 h 758"/>
                    <a:gd name="T54" fmla="*/ 79 w 799"/>
                    <a:gd name="T55" fmla="*/ 0 h 758"/>
                    <a:gd name="T56" fmla="*/ 74 w 799"/>
                    <a:gd name="T57" fmla="*/ 1 h 758"/>
                    <a:gd name="T58" fmla="*/ 68 w 799"/>
                    <a:gd name="T59" fmla="*/ 4 h 758"/>
                    <a:gd name="T60" fmla="*/ 67 w 799"/>
                    <a:gd name="T61" fmla="*/ 11 h 758"/>
                    <a:gd name="T62" fmla="*/ 67 w 799"/>
                    <a:gd name="T63" fmla="*/ 13 h 758"/>
                    <a:gd name="T64" fmla="*/ 63 w 799"/>
                    <a:gd name="T65" fmla="*/ 11 h 758"/>
                    <a:gd name="T66" fmla="*/ 57 w 799"/>
                    <a:gd name="T67" fmla="*/ 11 h 758"/>
                    <a:gd name="T68" fmla="*/ 50 w 799"/>
                    <a:gd name="T69" fmla="*/ 12 h 758"/>
                    <a:gd name="T70" fmla="*/ 44 w 799"/>
                    <a:gd name="T71" fmla="*/ 15 h 758"/>
                    <a:gd name="T72" fmla="*/ 43 w 799"/>
                    <a:gd name="T73" fmla="*/ 22 h 758"/>
                    <a:gd name="T74" fmla="*/ 43 w 799"/>
                    <a:gd name="T75" fmla="*/ 24 h 758"/>
                    <a:gd name="T76" fmla="*/ 38 w 799"/>
                    <a:gd name="T77" fmla="*/ 22 h 758"/>
                    <a:gd name="T78" fmla="*/ 32 w 799"/>
                    <a:gd name="T79" fmla="*/ 22 h 758"/>
                    <a:gd name="T80" fmla="*/ 26 w 799"/>
                    <a:gd name="T81" fmla="*/ 23 h 758"/>
                    <a:gd name="T82" fmla="*/ 21 w 799"/>
                    <a:gd name="T83" fmla="*/ 27 h 758"/>
                    <a:gd name="T84" fmla="*/ 19 w 799"/>
                    <a:gd name="T85" fmla="*/ 33 h 758"/>
                    <a:gd name="T86" fmla="*/ 26 w 799"/>
                    <a:gd name="T87" fmla="*/ 39 h 758"/>
                    <a:gd name="T88" fmla="*/ 22 w 799"/>
                    <a:gd name="T89" fmla="*/ 38 h 758"/>
                    <a:gd name="T90" fmla="*/ 15 w 799"/>
                    <a:gd name="T91" fmla="*/ 37 h 758"/>
                    <a:gd name="T92" fmla="*/ 10 w 799"/>
                    <a:gd name="T93" fmla="*/ 37 h 758"/>
                    <a:gd name="T94" fmla="*/ 5 w 799"/>
                    <a:gd name="T95" fmla="*/ 39 h 758"/>
                    <a:gd name="T96" fmla="*/ 0 w 799"/>
                    <a:gd name="T97" fmla="*/ 45 h 758"/>
                    <a:gd name="T98" fmla="*/ 3 w 799"/>
                    <a:gd name="T99" fmla="*/ 50 h 7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99" h="758">
                      <a:moveTo>
                        <a:pt x="144" y="726"/>
                      </a:moveTo>
                      <a:lnTo>
                        <a:pt x="157" y="738"/>
                      </a:lnTo>
                      <a:lnTo>
                        <a:pt x="173" y="748"/>
                      </a:lnTo>
                      <a:lnTo>
                        <a:pt x="191" y="754"/>
                      </a:lnTo>
                      <a:lnTo>
                        <a:pt x="210" y="758"/>
                      </a:lnTo>
                      <a:lnTo>
                        <a:pt x="230" y="758"/>
                      </a:lnTo>
                      <a:lnTo>
                        <a:pt x="250" y="754"/>
                      </a:lnTo>
                      <a:lnTo>
                        <a:pt x="267" y="748"/>
                      </a:lnTo>
                      <a:lnTo>
                        <a:pt x="283" y="738"/>
                      </a:lnTo>
                      <a:lnTo>
                        <a:pt x="305" y="709"/>
                      </a:lnTo>
                      <a:lnTo>
                        <a:pt x="314" y="671"/>
                      </a:lnTo>
                      <a:lnTo>
                        <a:pt x="310" y="634"/>
                      </a:lnTo>
                      <a:lnTo>
                        <a:pt x="295" y="601"/>
                      </a:lnTo>
                      <a:lnTo>
                        <a:pt x="326" y="638"/>
                      </a:lnTo>
                      <a:lnTo>
                        <a:pt x="340" y="650"/>
                      </a:lnTo>
                      <a:lnTo>
                        <a:pt x="356" y="659"/>
                      </a:lnTo>
                      <a:lnTo>
                        <a:pt x="373" y="665"/>
                      </a:lnTo>
                      <a:lnTo>
                        <a:pt x="393" y="669"/>
                      </a:lnTo>
                      <a:lnTo>
                        <a:pt x="412" y="667"/>
                      </a:lnTo>
                      <a:lnTo>
                        <a:pt x="432" y="665"/>
                      </a:lnTo>
                      <a:lnTo>
                        <a:pt x="450" y="657"/>
                      </a:lnTo>
                      <a:lnTo>
                        <a:pt x="465" y="648"/>
                      </a:lnTo>
                      <a:lnTo>
                        <a:pt x="487" y="618"/>
                      </a:lnTo>
                      <a:lnTo>
                        <a:pt x="497" y="581"/>
                      </a:lnTo>
                      <a:lnTo>
                        <a:pt x="493" y="542"/>
                      </a:lnTo>
                      <a:lnTo>
                        <a:pt x="477" y="508"/>
                      </a:lnTo>
                      <a:lnTo>
                        <a:pt x="491" y="520"/>
                      </a:lnTo>
                      <a:lnTo>
                        <a:pt x="507" y="530"/>
                      </a:lnTo>
                      <a:lnTo>
                        <a:pt x="524" y="538"/>
                      </a:lnTo>
                      <a:lnTo>
                        <a:pt x="544" y="542"/>
                      </a:lnTo>
                      <a:lnTo>
                        <a:pt x="564" y="542"/>
                      </a:lnTo>
                      <a:lnTo>
                        <a:pt x="583" y="538"/>
                      </a:lnTo>
                      <a:lnTo>
                        <a:pt x="601" y="532"/>
                      </a:lnTo>
                      <a:lnTo>
                        <a:pt x="617" y="522"/>
                      </a:lnTo>
                      <a:lnTo>
                        <a:pt x="638" y="493"/>
                      </a:lnTo>
                      <a:lnTo>
                        <a:pt x="648" y="453"/>
                      </a:lnTo>
                      <a:lnTo>
                        <a:pt x="644" y="414"/>
                      </a:lnTo>
                      <a:lnTo>
                        <a:pt x="628" y="381"/>
                      </a:lnTo>
                      <a:lnTo>
                        <a:pt x="642" y="392"/>
                      </a:lnTo>
                      <a:lnTo>
                        <a:pt x="658" y="402"/>
                      </a:lnTo>
                      <a:lnTo>
                        <a:pt x="676" y="410"/>
                      </a:lnTo>
                      <a:lnTo>
                        <a:pt x="695" y="414"/>
                      </a:lnTo>
                      <a:lnTo>
                        <a:pt x="715" y="414"/>
                      </a:lnTo>
                      <a:lnTo>
                        <a:pt x="732" y="410"/>
                      </a:lnTo>
                      <a:lnTo>
                        <a:pt x="750" y="404"/>
                      </a:lnTo>
                      <a:lnTo>
                        <a:pt x="766" y="394"/>
                      </a:lnTo>
                      <a:lnTo>
                        <a:pt x="787" y="365"/>
                      </a:lnTo>
                      <a:lnTo>
                        <a:pt x="799" y="328"/>
                      </a:lnTo>
                      <a:lnTo>
                        <a:pt x="795" y="288"/>
                      </a:lnTo>
                      <a:lnTo>
                        <a:pt x="780" y="255"/>
                      </a:lnTo>
                      <a:lnTo>
                        <a:pt x="589" y="29"/>
                      </a:lnTo>
                      <a:lnTo>
                        <a:pt x="577" y="17"/>
                      </a:lnTo>
                      <a:lnTo>
                        <a:pt x="560" y="10"/>
                      </a:lnTo>
                      <a:lnTo>
                        <a:pt x="542" y="4"/>
                      </a:lnTo>
                      <a:lnTo>
                        <a:pt x="522" y="0"/>
                      </a:lnTo>
                      <a:lnTo>
                        <a:pt x="501" y="0"/>
                      </a:lnTo>
                      <a:lnTo>
                        <a:pt x="481" y="4"/>
                      </a:lnTo>
                      <a:lnTo>
                        <a:pt x="464" y="10"/>
                      </a:lnTo>
                      <a:lnTo>
                        <a:pt x="450" y="17"/>
                      </a:lnTo>
                      <a:lnTo>
                        <a:pt x="430" y="47"/>
                      </a:lnTo>
                      <a:lnTo>
                        <a:pt x="420" y="82"/>
                      </a:lnTo>
                      <a:lnTo>
                        <a:pt x="422" y="121"/>
                      </a:lnTo>
                      <a:lnTo>
                        <a:pt x="438" y="155"/>
                      </a:lnTo>
                      <a:lnTo>
                        <a:pt x="424" y="143"/>
                      </a:lnTo>
                      <a:lnTo>
                        <a:pt x="409" y="133"/>
                      </a:lnTo>
                      <a:lnTo>
                        <a:pt x="391" y="127"/>
                      </a:lnTo>
                      <a:lnTo>
                        <a:pt x="371" y="123"/>
                      </a:lnTo>
                      <a:lnTo>
                        <a:pt x="352" y="125"/>
                      </a:lnTo>
                      <a:lnTo>
                        <a:pt x="334" y="127"/>
                      </a:lnTo>
                      <a:lnTo>
                        <a:pt x="316" y="135"/>
                      </a:lnTo>
                      <a:lnTo>
                        <a:pt x="301" y="145"/>
                      </a:lnTo>
                      <a:lnTo>
                        <a:pt x="277" y="174"/>
                      </a:lnTo>
                      <a:lnTo>
                        <a:pt x="267" y="212"/>
                      </a:lnTo>
                      <a:lnTo>
                        <a:pt x="271" y="249"/>
                      </a:lnTo>
                      <a:lnTo>
                        <a:pt x="287" y="282"/>
                      </a:lnTo>
                      <a:lnTo>
                        <a:pt x="273" y="271"/>
                      </a:lnTo>
                      <a:lnTo>
                        <a:pt x="257" y="261"/>
                      </a:lnTo>
                      <a:lnTo>
                        <a:pt x="240" y="255"/>
                      </a:lnTo>
                      <a:lnTo>
                        <a:pt x="220" y="251"/>
                      </a:lnTo>
                      <a:lnTo>
                        <a:pt x="201" y="253"/>
                      </a:lnTo>
                      <a:lnTo>
                        <a:pt x="183" y="257"/>
                      </a:lnTo>
                      <a:lnTo>
                        <a:pt x="165" y="265"/>
                      </a:lnTo>
                      <a:lnTo>
                        <a:pt x="149" y="275"/>
                      </a:lnTo>
                      <a:lnTo>
                        <a:pt x="128" y="304"/>
                      </a:lnTo>
                      <a:lnTo>
                        <a:pt x="118" y="341"/>
                      </a:lnTo>
                      <a:lnTo>
                        <a:pt x="122" y="379"/>
                      </a:lnTo>
                      <a:lnTo>
                        <a:pt x="138" y="412"/>
                      </a:lnTo>
                      <a:lnTo>
                        <a:pt x="169" y="449"/>
                      </a:lnTo>
                      <a:lnTo>
                        <a:pt x="155" y="438"/>
                      </a:lnTo>
                      <a:lnTo>
                        <a:pt x="140" y="428"/>
                      </a:lnTo>
                      <a:lnTo>
                        <a:pt x="120" y="422"/>
                      </a:lnTo>
                      <a:lnTo>
                        <a:pt x="100" y="420"/>
                      </a:lnTo>
                      <a:lnTo>
                        <a:pt x="81" y="420"/>
                      </a:lnTo>
                      <a:lnTo>
                        <a:pt x="61" y="422"/>
                      </a:lnTo>
                      <a:lnTo>
                        <a:pt x="45" y="428"/>
                      </a:lnTo>
                      <a:lnTo>
                        <a:pt x="32" y="438"/>
                      </a:lnTo>
                      <a:lnTo>
                        <a:pt x="10" y="467"/>
                      </a:lnTo>
                      <a:lnTo>
                        <a:pt x="0" y="506"/>
                      </a:lnTo>
                      <a:lnTo>
                        <a:pt x="2" y="544"/>
                      </a:lnTo>
                      <a:lnTo>
                        <a:pt x="18" y="575"/>
                      </a:lnTo>
                      <a:lnTo>
                        <a:pt x="144" y="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48" name="Freeform 32">
                  <a:extLst>
                    <a:ext uri="{FF2B5EF4-FFF2-40B4-BE49-F238E27FC236}">
                      <a16:creationId xmlns:a16="http://schemas.microsoft.com/office/drawing/2014/main" id="{98E5448E-3D82-4D82-921C-77BF47E046AE}"/>
                    </a:ext>
                  </a:extLst>
                </p:cNvPr>
                <p:cNvSpPr>
                  <a:spLocks/>
                </p:cNvSpPr>
                <p:nvPr/>
              </p:nvSpPr>
              <p:spPr bwMode="auto">
                <a:xfrm>
                  <a:off x="1342" y="3207"/>
                  <a:ext cx="119" cy="35"/>
                </a:xfrm>
                <a:custGeom>
                  <a:avLst/>
                  <a:gdLst>
                    <a:gd name="T0" fmla="*/ 23 w 161"/>
                    <a:gd name="T1" fmla="*/ 1 h 51"/>
                    <a:gd name="T2" fmla="*/ 23 w 161"/>
                    <a:gd name="T3" fmla="*/ 1 h 51"/>
                    <a:gd name="T4" fmla="*/ 21 w 161"/>
                    <a:gd name="T5" fmla="*/ 1 h 51"/>
                    <a:gd name="T6" fmla="*/ 18 w 161"/>
                    <a:gd name="T7" fmla="*/ 2 h 51"/>
                    <a:gd name="T8" fmla="*/ 16 w 161"/>
                    <a:gd name="T9" fmla="*/ 3 h 51"/>
                    <a:gd name="T10" fmla="*/ 12 w 161"/>
                    <a:gd name="T11" fmla="*/ 3 h 51"/>
                    <a:gd name="T12" fmla="*/ 10 w 161"/>
                    <a:gd name="T13" fmla="*/ 2 h 51"/>
                    <a:gd name="T14" fmla="*/ 7 w 161"/>
                    <a:gd name="T15" fmla="*/ 1 h 51"/>
                    <a:gd name="T16" fmla="*/ 5 w 161"/>
                    <a:gd name="T17" fmla="*/ 1 h 51"/>
                    <a:gd name="T18" fmla="*/ 3 w 161"/>
                    <a:gd name="T19" fmla="*/ 0 h 51"/>
                    <a:gd name="T20" fmla="*/ 0 w 161"/>
                    <a:gd name="T21" fmla="*/ 1 h 51"/>
                    <a:gd name="T22" fmla="*/ 2 w 161"/>
                    <a:gd name="T23" fmla="*/ 3 h 51"/>
                    <a:gd name="T24" fmla="*/ 5 w 161"/>
                    <a:gd name="T25" fmla="*/ 5 h 51"/>
                    <a:gd name="T26" fmla="*/ 9 w 161"/>
                    <a:gd name="T27" fmla="*/ 5 h 51"/>
                    <a:gd name="T28" fmla="*/ 12 w 161"/>
                    <a:gd name="T29" fmla="*/ 5 h 51"/>
                    <a:gd name="T30" fmla="*/ 16 w 161"/>
                    <a:gd name="T31" fmla="*/ 5 h 51"/>
                    <a:gd name="T32" fmla="*/ 19 w 161"/>
                    <a:gd name="T33" fmla="*/ 5 h 51"/>
                    <a:gd name="T34" fmla="*/ 22 w 161"/>
                    <a:gd name="T35" fmla="*/ 5 h 51"/>
                    <a:gd name="T36" fmla="*/ 26 w 161"/>
                    <a:gd name="T37" fmla="*/ 3 h 51"/>
                    <a:gd name="T38" fmla="*/ 26 w 161"/>
                    <a:gd name="T39" fmla="*/ 3 h 51"/>
                    <a:gd name="T40" fmla="*/ 26 w 161"/>
                    <a:gd name="T41" fmla="*/ 3 h 51"/>
                    <a:gd name="T42" fmla="*/ 26 w 161"/>
                    <a:gd name="T43" fmla="*/ 2 h 51"/>
                    <a:gd name="T44" fmla="*/ 26 w 161"/>
                    <a:gd name="T45" fmla="*/ 1 h 51"/>
                    <a:gd name="T46" fmla="*/ 24 w 161"/>
                    <a:gd name="T47" fmla="*/ 1 h 51"/>
                    <a:gd name="T48" fmla="*/ 23 w 161"/>
                    <a:gd name="T49" fmla="*/ 1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1">
                      <a:moveTo>
                        <a:pt x="141" y="10"/>
                      </a:moveTo>
                      <a:lnTo>
                        <a:pt x="141" y="10"/>
                      </a:lnTo>
                      <a:lnTo>
                        <a:pt x="129" y="18"/>
                      </a:lnTo>
                      <a:lnTo>
                        <a:pt x="114" y="24"/>
                      </a:lnTo>
                      <a:lnTo>
                        <a:pt x="96" y="28"/>
                      </a:lnTo>
                      <a:lnTo>
                        <a:pt x="76" y="28"/>
                      </a:lnTo>
                      <a:lnTo>
                        <a:pt x="59" y="24"/>
                      </a:lnTo>
                      <a:lnTo>
                        <a:pt x="43" y="18"/>
                      </a:lnTo>
                      <a:lnTo>
                        <a:pt x="31" y="10"/>
                      </a:lnTo>
                      <a:lnTo>
                        <a:pt x="19" y="0"/>
                      </a:lnTo>
                      <a:lnTo>
                        <a:pt x="0" y="16"/>
                      </a:lnTo>
                      <a:lnTo>
                        <a:pt x="15" y="30"/>
                      </a:lnTo>
                      <a:lnTo>
                        <a:pt x="35" y="42"/>
                      </a:lnTo>
                      <a:lnTo>
                        <a:pt x="55" y="47"/>
                      </a:lnTo>
                      <a:lnTo>
                        <a:pt x="76" y="51"/>
                      </a:lnTo>
                      <a:lnTo>
                        <a:pt x="96" y="51"/>
                      </a:lnTo>
                      <a:lnTo>
                        <a:pt x="118" y="47"/>
                      </a:lnTo>
                      <a:lnTo>
                        <a:pt x="137" y="42"/>
                      </a:lnTo>
                      <a:lnTo>
                        <a:pt x="157" y="30"/>
                      </a:lnTo>
                      <a:lnTo>
                        <a:pt x="161" y="22"/>
                      </a:lnTo>
                      <a:lnTo>
                        <a:pt x="159" y="12"/>
                      </a:lnTo>
                      <a:lnTo>
                        <a:pt x="151" y="8"/>
                      </a:lnTo>
                      <a:lnTo>
                        <a:pt x="1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49" name="Freeform 33">
                  <a:extLst>
                    <a:ext uri="{FF2B5EF4-FFF2-40B4-BE49-F238E27FC236}">
                      <a16:creationId xmlns:a16="http://schemas.microsoft.com/office/drawing/2014/main" id="{1EB0CD9C-F8B5-4AD5-91AD-61B65487876A}"/>
                    </a:ext>
                  </a:extLst>
                </p:cNvPr>
                <p:cNvSpPr>
                  <a:spLocks/>
                </p:cNvSpPr>
                <p:nvPr/>
              </p:nvSpPr>
              <p:spPr bwMode="auto">
                <a:xfrm>
                  <a:off x="1446" y="3121"/>
                  <a:ext cx="38" cy="106"/>
                </a:xfrm>
                <a:custGeom>
                  <a:avLst/>
                  <a:gdLst>
                    <a:gd name="T0" fmla="*/ 5 w 51"/>
                    <a:gd name="T1" fmla="*/ 1 h 159"/>
                    <a:gd name="T2" fmla="*/ 1 w 51"/>
                    <a:gd name="T3" fmla="*/ 2 h 159"/>
                    <a:gd name="T4" fmla="*/ 4 w 51"/>
                    <a:gd name="T5" fmla="*/ 4 h 159"/>
                    <a:gd name="T6" fmla="*/ 5 w 51"/>
                    <a:gd name="T7" fmla="*/ 7 h 159"/>
                    <a:gd name="T8" fmla="*/ 3 w 51"/>
                    <a:gd name="T9" fmla="*/ 10 h 159"/>
                    <a:gd name="T10" fmla="*/ 0 w 51"/>
                    <a:gd name="T11" fmla="*/ 12 h 159"/>
                    <a:gd name="T12" fmla="*/ 3 w 51"/>
                    <a:gd name="T13" fmla="*/ 14 h 159"/>
                    <a:gd name="T14" fmla="*/ 7 w 51"/>
                    <a:gd name="T15" fmla="*/ 11 h 159"/>
                    <a:gd name="T16" fmla="*/ 9 w 51"/>
                    <a:gd name="T17" fmla="*/ 7 h 159"/>
                    <a:gd name="T18" fmla="*/ 7 w 51"/>
                    <a:gd name="T19" fmla="*/ 4 h 159"/>
                    <a:gd name="T20" fmla="*/ 5 w 51"/>
                    <a:gd name="T21" fmla="*/ 1 h 159"/>
                    <a:gd name="T22" fmla="*/ 1 w 51"/>
                    <a:gd name="T23" fmla="*/ 2 h 159"/>
                    <a:gd name="T24" fmla="*/ 5 w 51"/>
                    <a:gd name="T25" fmla="*/ 1 h 159"/>
                    <a:gd name="T26" fmla="*/ 4 w 51"/>
                    <a:gd name="T27" fmla="*/ 0 h 159"/>
                    <a:gd name="T28" fmla="*/ 2 w 51"/>
                    <a:gd name="T29" fmla="*/ 1 h 159"/>
                    <a:gd name="T30" fmla="*/ 1 w 51"/>
                    <a:gd name="T31" fmla="*/ 1 h 159"/>
                    <a:gd name="T32" fmla="*/ 1 w 51"/>
                    <a:gd name="T33" fmla="*/ 2 h 159"/>
                    <a:gd name="T34" fmla="*/ 5 w 51"/>
                    <a:gd name="T35" fmla="*/ 1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59">
                      <a:moveTo>
                        <a:pt x="30" y="4"/>
                      </a:moveTo>
                      <a:lnTo>
                        <a:pt x="10" y="19"/>
                      </a:lnTo>
                      <a:lnTo>
                        <a:pt x="24" y="47"/>
                      </a:lnTo>
                      <a:lnTo>
                        <a:pt x="28" y="82"/>
                      </a:lnTo>
                      <a:lnTo>
                        <a:pt x="18" y="116"/>
                      </a:lnTo>
                      <a:lnTo>
                        <a:pt x="0" y="139"/>
                      </a:lnTo>
                      <a:lnTo>
                        <a:pt x="16" y="159"/>
                      </a:lnTo>
                      <a:lnTo>
                        <a:pt x="41" y="123"/>
                      </a:lnTo>
                      <a:lnTo>
                        <a:pt x="51" y="82"/>
                      </a:lnTo>
                      <a:lnTo>
                        <a:pt x="47" y="43"/>
                      </a:lnTo>
                      <a:lnTo>
                        <a:pt x="30" y="4"/>
                      </a:lnTo>
                      <a:lnTo>
                        <a:pt x="10" y="19"/>
                      </a:lnTo>
                      <a:lnTo>
                        <a:pt x="30" y="4"/>
                      </a:lnTo>
                      <a:lnTo>
                        <a:pt x="22" y="0"/>
                      </a:lnTo>
                      <a:lnTo>
                        <a:pt x="12" y="2"/>
                      </a:lnTo>
                      <a:lnTo>
                        <a:pt x="8" y="10"/>
                      </a:lnTo>
                      <a:lnTo>
                        <a:pt x="10" y="19"/>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50" name="Freeform 34">
                  <a:extLst>
                    <a:ext uri="{FF2B5EF4-FFF2-40B4-BE49-F238E27FC236}">
                      <a16:creationId xmlns:a16="http://schemas.microsoft.com/office/drawing/2014/main" id="{51D9E0F9-568D-4776-894A-198C57DABCBB}"/>
                    </a:ext>
                  </a:extLst>
                </p:cNvPr>
                <p:cNvSpPr>
                  <a:spLocks/>
                </p:cNvSpPr>
                <p:nvPr/>
              </p:nvSpPr>
              <p:spPr bwMode="auto">
                <a:xfrm>
                  <a:off x="1454" y="3123"/>
                  <a:ext cx="38" cy="39"/>
                </a:xfrm>
                <a:custGeom>
                  <a:avLst/>
                  <a:gdLst>
                    <a:gd name="T0" fmla="*/ 7 w 53"/>
                    <a:gd name="T1" fmla="*/ 3 h 57"/>
                    <a:gd name="T2" fmla="*/ 7 w 53"/>
                    <a:gd name="T3" fmla="*/ 3 h 57"/>
                    <a:gd name="T4" fmla="*/ 3 w 53"/>
                    <a:gd name="T5" fmla="*/ 0 h 57"/>
                    <a:gd name="T6" fmla="*/ 0 w 53"/>
                    <a:gd name="T7" fmla="*/ 1 h 57"/>
                    <a:gd name="T8" fmla="*/ 4 w 53"/>
                    <a:gd name="T9" fmla="*/ 5 h 57"/>
                    <a:gd name="T10" fmla="*/ 4 w 53"/>
                    <a:gd name="T11" fmla="*/ 5 h 57"/>
                    <a:gd name="T12" fmla="*/ 4 w 53"/>
                    <a:gd name="T13" fmla="*/ 5 h 57"/>
                    <a:gd name="T14" fmla="*/ 5 w 53"/>
                    <a:gd name="T15" fmla="*/ 5 h 57"/>
                    <a:gd name="T16" fmla="*/ 6 w 53"/>
                    <a:gd name="T17" fmla="*/ 5 h 57"/>
                    <a:gd name="T18" fmla="*/ 7 w 53"/>
                    <a:gd name="T19" fmla="*/ 5 h 57"/>
                    <a:gd name="T20" fmla="*/ 7 w 53"/>
                    <a:gd name="T21" fmla="*/ 3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57">
                      <a:moveTo>
                        <a:pt x="51" y="37"/>
                      </a:moveTo>
                      <a:lnTo>
                        <a:pt x="51" y="37"/>
                      </a:lnTo>
                      <a:lnTo>
                        <a:pt x="20" y="0"/>
                      </a:lnTo>
                      <a:lnTo>
                        <a:pt x="0" y="15"/>
                      </a:lnTo>
                      <a:lnTo>
                        <a:pt x="31" y="53"/>
                      </a:lnTo>
                      <a:lnTo>
                        <a:pt x="39" y="57"/>
                      </a:lnTo>
                      <a:lnTo>
                        <a:pt x="49" y="53"/>
                      </a:lnTo>
                      <a:lnTo>
                        <a:pt x="53" y="47"/>
                      </a:lnTo>
                      <a:lnTo>
                        <a:pt x="5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51" name="Freeform 35">
                  <a:extLst>
                    <a:ext uri="{FF2B5EF4-FFF2-40B4-BE49-F238E27FC236}">
                      <a16:creationId xmlns:a16="http://schemas.microsoft.com/office/drawing/2014/main" id="{406049FB-8169-4E41-A593-2CD24186061B}"/>
                    </a:ext>
                  </a:extLst>
                </p:cNvPr>
                <p:cNvSpPr>
                  <a:spLocks/>
                </p:cNvSpPr>
                <p:nvPr/>
              </p:nvSpPr>
              <p:spPr bwMode="auto">
                <a:xfrm>
                  <a:off x="1477" y="3149"/>
                  <a:ext cx="118" cy="34"/>
                </a:xfrm>
                <a:custGeom>
                  <a:avLst/>
                  <a:gdLst>
                    <a:gd name="T0" fmla="*/ 22 w 161"/>
                    <a:gd name="T1" fmla="*/ 1 h 53"/>
                    <a:gd name="T2" fmla="*/ 22 w 161"/>
                    <a:gd name="T3" fmla="*/ 1 h 53"/>
                    <a:gd name="T4" fmla="*/ 20 w 161"/>
                    <a:gd name="T5" fmla="*/ 1 h 53"/>
                    <a:gd name="T6" fmla="*/ 18 w 161"/>
                    <a:gd name="T7" fmla="*/ 2 h 53"/>
                    <a:gd name="T8" fmla="*/ 15 w 161"/>
                    <a:gd name="T9" fmla="*/ 2 h 53"/>
                    <a:gd name="T10" fmla="*/ 12 w 161"/>
                    <a:gd name="T11" fmla="*/ 2 h 53"/>
                    <a:gd name="T12" fmla="*/ 9 w 161"/>
                    <a:gd name="T13" fmla="*/ 2 h 53"/>
                    <a:gd name="T14" fmla="*/ 7 w 161"/>
                    <a:gd name="T15" fmla="*/ 1 h 53"/>
                    <a:gd name="T16" fmla="*/ 5 w 161"/>
                    <a:gd name="T17" fmla="*/ 1 h 53"/>
                    <a:gd name="T18" fmla="*/ 3 w 161"/>
                    <a:gd name="T19" fmla="*/ 0 h 53"/>
                    <a:gd name="T20" fmla="*/ 0 w 161"/>
                    <a:gd name="T21" fmla="*/ 1 h 53"/>
                    <a:gd name="T22" fmla="*/ 3 w 161"/>
                    <a:gd name="T23" fmla="*/ 2 h 53"/>
                    <a:gd name="T24" fmla="*/ 5 w 161"/>
                    <a:gd name="T25" fmla="*/ 3 h 53"/>
                    <a:gd name="T26" fmla="*/ 8 w 161"/>
                    <a:gd name="T27" fmla="*/ 3 h 53"/>
                    <a:gd name="T28" fmla="*/ 12 w 161"/>
                    <a:gd name="T29" fmla="*/ 4 h 53"/>
                    <a:gd name="T30" fmla="*/ 15 w 161"/>
                    <a:gd name="T31" fmla="*/ 3 h 53"/>
                    <a:gd name="T32" fmla="*/ 18 w 161"/>
                    <a:gd name="T33" fmla="*/ 3 h 53"/>
                    <a:gd name="T34" fmla="*/ 21 w 161"/>
                    <a:gd name="T35" fmla="*/ 3 h 53"/>
                    <a:gd name="T36" fmla="*/ 24 w 161"/>
                    <a:gd name="T37" fmla="*/ 2 h 53"/>
                    <a:gd name="T38" fmla="*/ 24 w 161"/>
                    <a:gd name="T39" fmla="*/ 2 h 53"/>
                    <a:gd name="T40" fmla="*/ 24 w 161"/>
                    <a:gd name="T41" fmla="*/ 2 h 53"/>
                    <a:gd name="T42" fmla="*/ 25 w 161"/>
                    <a:gd name="T43" fmla="*/ 1 h 53"/>
                    <a:gd name="T44" fmla="*/ 25 w 161"/>
                    <a:gd name="T45" fmla="*/ 1 h 53"/>
                    <a:gd name="T46" fmla="*/ 23 w 161"/>
                    <a:gd name="T47" fmla="*/ 1 h 53"/>
                    <a:gd name="T48" fmla="*/ 22 w 161"/>
                    <a:gd name="T49" fmla="*/ 1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8"/>
                      </a:moveTo>
                      <a:lnTo>
                        <a:pt x="142" y="8"/>
                      </a:lnTo>
                      <a:lnTo>
                        <a:pt x="128" y="16"/>
                      </a:lnTo>
                      <a:lnTo>
                        <a:pt x="114" y="24"/>
                      </a:lnTo>
                      <a:lnTo>
                        <a:pt x="96" y="26"/>
                      </a:lnTo>
                      <a:lnTo>
                        <a:pt x="77" y="26"/>
                      </a:lnTo>
                      <a:lnTo>
                        <a:pt x="59" y="24"/>
                      </a:lnTo>
                      <a:lnTo>
                        <a:pt x="44" y="18"/>
                      </a:lnTo>
                      <a:lnTo>
                        <a:pt x="32" y="10"/>
                      </a:lnTo>
                      <a:lnTo>
                        <a:pt x="20" y="0"/>
                      </a:lnTo>
                      <a:lnTo>
                        <a:pt x="0" y="16"/>
                      </a:lnTo>
                      <a:lnTo>
                        <a:pt x="16" y="29"/>
                      </a:lnTo>
                      <a:lnTo>
                        <a:pt x="36" y="41"/>
                      </a:lnTo>
                      <a:lnTo>
                        <a:pt x="55" y="47"/>
                      </a:lnTo>
                      <a:lnTo>
                        <a:pt x="77" y="53"/>
                      </a:lnTo>
                      <a:lnTo>
                        <a:pt x="96" y="49"/>
                      </a:lnTo>
                      <a:lnTo>
                        <a:pt x="118" y="47"/>
                      </a:lnTo>
                      <a:lnTo>
                        <a:pt x="140" y="39"/>
                      </a:lnTo>
                      <a:lnTo>
                        <a:pt x="157" y="27"/>
                      </a:lnTo>
                      <a:lnTo>
                        <a:pt x="161" y="20"/>
                      </a:lnTo>
                      <a:lnTo>
                        <a:pt x="159" y="10"/>
                      </a:lnTo>
                      <a:lnTo>
                        <a:pt x="151" y="6"/>
                      </a:lnTo>
                      <a:lnTo>
                        <a:pt x="1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52" name="Freeform 36">
                  <a:extLst>
                    <a:ext uri="{FF2B5EF4-FFF2-40B4-BE49-F238E27FC236}">
                      <a16:creationId xmlns:a16="http://schemas.microsoft.com/office/drawing/2014/main" id="{91C1EDCC-DAB7-41AF-B1A3-834094403D7C}"/>
                    </a:ext>
                  </a:extLst>
                </p:cNvPr>
                <p:cNvSpPr>
                  <a:spLocks/>
                </p:cNvSpPr>
                <p:nvPr/>
              </p:nvSpPr>
              <p:spPr bwMode="auto">
                <a:xfrm>
                  <a:off x="1580" y="3059"/>
                  <a:ext cx="39" cy="108"/>
                </a:xfrm>
                <a:custGeom>
                  <a:avLst/>
                  <a:gdLst>
                    <a:gd name="T0" fmla="*/ 6 w 51"/>
                    <a:gd name="T1" fmla="*/ 1 h 161"/>
                    <a:gd name="T2" fmla="*/ 2 w 51"/>
                    <a:gd name="T3" fmla="*/ 2 h 161"/>
                    <a:gd name="T4" fmla="*/ 5 w 51"/>
                    <a:gd name="T5" fmla="*/ 4 h 161"/>
                    <a:gd name="T6" fmla="*/ 5 w 51"/>
                    <a:gd name="T7" fmla="*/ 7 h 161"/>
                    <a:gd name="T8" fmla="*/ 4 w 51"/>
                    <a:gd name="T9" fmla="*/ 11 h 161"/>
                    <a:gd name="T10" fmla="*/ 0 w 51"/>
                    <a:gd name="T11" fmla="*/ 13 h 161"/>
                    <a:gd name="T12" fmla="*/ 3 w 51"/>
                    <a:gd name="T13" fmla="*/ 14 h 161"/>
                    <a:gd name="T14" fmla="*/ 8 w 51"/>
                    <a:gd name="T15" fmla="*/ 11 h 161"/>
                    <a:gd name="T16" fmla="*/ 11 w 51"/>
                    <a:gd name="T17" fmla="*/ 7 h 161"/>
                    <a:gd name="T18" fmla="*/ 9 w 51"/>
                    <a:gd name="T19" fmla="*/ 4 h 161"/>
                    <a:gd name="T20" fmla="*/ 6 w 51"/>
                    <a:gd name="T21" fmla="*/ 1 h 161"/>
                    <a:gd name="T22" fmla="*/ 2 w 51"/>
                    <a:gd name="T23" fmla="*/ 2 h 161"/>
                    <a:gd name="T24" fmla="*/ 6 w 51"/>
                    <a:gd name="T25" fmla="*/ 1 h 161"/>
                    <a:gd name="T26" fmla="*/ 4 w 51"/>
                    <a:gd name="T27" fmla="*/ 0 h 161"/>
                    <a:gd name="T28" fmla="*/ 2 w 51"/>
                    <a:gd name="T29" fmla="*/ 1 h 161"/>
                    <a:gd name="T30" fmla="*/ 2 w 51"/>
                    <a:gd name="T31" fmla="*/ 1 h 161"/>
                    <a:gd name="T32" fmla="*/ 2 w 51"/>
                    <a:gd name="T33" fmla="*/ 2 h 161"/>
                    <a:gd name="T34" fmla="*/ 6 w 51"/>
                    <a:gd name="T35" fmla="*/ 1 h 1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1">
                      <a:moveTo>
                        <a:pt x="29" y="4"/>
                      </a:moveTo>
                      <a:lnTo>
                        <a:pt x="9" y="20"/>
                      </a:lnTo>
                      <a:lnTo>
                        <a:pt x="23" y="48"/>
                      </a:lnTo>
                      <a:lnTo>
                        <a:pt x="27" y="85"/>
                      </a:lnTo>
                      <a:lnTo>
                        <a:pt x="17" y="118"/>
                      </a:lnTo>
                      <a:lnTo>
                        <a:pt x="0" y="142"/>
                      </a:lnTo>
                      <a:lnTo>
                        <a:pt x="15" y="161"/>
                      </a:lnTo>
                      <a:lnTo>
                        <a:pt x="41" y="126"/>
                      </a:lnTo>
                      <a:lnTo>
                        <a:pt x="51" y="85"/>
                      </a:lnTo>
                      <a:lnTo>
                        <a:pt x="47" y="44"/>
                      </a:lnTo>
                      <a:lnTo>
                        <a:pt x="29" y="4"/>
                      </a:lnTo>
                      <a:lnTo>
                        <a:pt x="9" y="20"/>
                      </a:lnTo>
                      <a:lnTo>
                        <a:pt x="29" y="4"/>
                      </a:lnTo>
                      <a:lnTo>
                        <a:pt x="21" y="0"/>
                      </a:lnTo>
                      <a:lnTo>
                        <a:pt x="11" y="2"/>
                      </a:lnTo>
                      <a:lnTo>
                        <a:pt x="7" y="10"/>
                      </a:lnTo>
                      <a:lnTo>
                        <a:pt x="9" y="20"/>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53" name="Freeform 37">
                  <a:extLst>
                    <a:ext uri="{FF2B5EF4-FFF2-40B4-BE49-F238E27FC236}">
                      <a16:creationId xmlns:a16="http://schemas.microsoft.com/office/drawing/2014/main" id="{E176ADEF-CFDC-4212-B177-3A797BB55B69}"/>
                    </a:ext>
                  </a:extLst>
                </p:cNvPr>
                <p:cNvSpPr>
                  <a:spLocks/>
                </p:cNvSpPr>
                <p:nvPr/>
              </p:nvSpPr>
              <p:spPr bwMode="auto">
                <a:xfrm>
                  <a:off x="1588" y="3062"/>
                  <a:ext cx="119" cy="36"/>
                </a:xfrm>
                <a:custGeom>
                  <a:avLst/>
                  <a:gdLst>
                    <a:gd name="T0" fmla="*/ 24 w 161"/>
                    <a:gd name="T1" fmla="*/ 1 h 53"/>
                    <a:gd name="T2" fmla="*/ 24 w 161"/>
                    <a:gd name="T3" fmla="*/ 1 h 53"/>
                    <a:gd name="T4" fmla="*/ 21 w 161"/>
                    <a:gd name="T5" fmla="*/ 2 h 53"/>
                    <a:gd name="T6" fmla="*/ 18 w 161"/>
                    <a:gd name="T7" fmla="*/ 2 h 53"/>
                    <a:gd name="T8" fmla="*/ 16 w 161"/>
                    <a:gd name="T9" fmla="*/ 3 h 53"/>
                    <a:gd name="T10" fmla="*/ 13 w 161"/>
                    <a:gd name="T11" fmla="*/ 3 h 53"/>
                    <a:gd name="T12" fmla="*/ 10 w 161"/>
                    <a:gd name="T13" fmla="*/ 2 h 53"/>
                    <a:gd name="T14" fmla="*/ 7 w 161"/>
                    <a:gd name="T15" fmla="*/ 1 h 53"/>
                    <a:gd name="T16" fmla="*/ 5 w 161"/>
                    <a:gd name="T17" fmla="*/ 1 h 53"/>
                    <a:gd name="T18" fmla="*/ 3 w 161"/>
                    <a:gd name="T19" fmla="*/ 0 h 53"/>
                    <a:gd name="T20" fmla="*/ 0 w 161"/>
                    <a:gd name="T21" fmla="*/ 1 h 53"/>
                    <a:gd name="T22" fmla="*/ 3 w 161"/>
                    <a:gd name="T23" fmla="*/ 3 h 53"/>
                    <a:gd name="T24" fmla="*/ 5 w 161"/>
                    <a:gd name="T25" fmla="*/ 5 h 53"/>
                    <a:gd name="T26" fmla="*/ 9 w 161"/>
                    <a:gd name="T27" fmla="*/ 5 h 53"/>
                    <a:gd name="T28" fmla="*/ 13 w 161"/>
                    <a:gd name="T29" fmla="*/ 5 h 53"/>
                    <a:gd name="T30" fmla="*/ 16 w 161"/>
                    <a:gd name="T31" fmla="*/ 5 h 53"/>
                    <a:gd name="T32" fmla="*/ 19 w 161"/>
                    <a:gd name="T33" fmla="*/ 5 h 53"/>
                    <a:gd name="T34" fmla="*/ 22 w 161"/>
                    <a:gd name="T35" fmla="*/ 5 h 53"/>
                    <a:gd name="T36" fmla="*/ 26 w 161"/>
                    <a:gd name="T37" fmla="*/ 3 h 53"/>
                    <a:gd name="T38" fmla="*/ 26 w 161"/>
                    <a:gd name="T39" fmla="*/ 3 h 53"/>
                    <a:gd name="T40" fmla="*/ 26 w 161"/>
                    <a:gd name="T41" fmla="*/ 3 h 53"/>
                    <a:gd name="T42" fmla="*/ 26 w 161"/>
                    <a:gd name="T43" fmla="*/ 2 h 53"/>
                    <a:gd name="T44" fmla="*/ 26 w 161"/>
                    <a:gd name="T45" fmla="*/ 1 h 53"/>
                    <a:gd name="T46" fmla="*/ 24 w 161"/>
                    <a:gd name="T47" fmla="*/ 1 h 53"/>
                    <a:gd name="T48" fmla="*/ 24 w 161"/>
                    <a:gd name="T49" fmla="*/ 1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12"/>
                      </a:moveTo>
                      <a:lnTo>
                        <a:pt x="142" y="12"/>
                      </a:lnTo>
                      <a:lnTo>
                        <a:pt x="130" y="20"/>
                      </a:lnTo>
                      <a:lnTo>
                        <a:pt x="114" y="26"/>
                      </a:lnTo>
                      <a:lnTo>
                        <a:pt x="97" y="30"/>
                      </a:lnTo>
                      <a:lnTo>
                        <a:pt x="77" y="30"/>
                      </a:lnTo>
                      <a:lnTo>
                        <a:pt x="61" y="26"/>
                      </a:lnTo>
                      <a:lnTo>
                        <a:pt x="46" y="18"/>
                      </a:lnTo>
                      <a:lnTo>
                        <a:pt x="32" y="10"/>
                      </a:lnTo>
                      <a:lnTo>
                        <a:pt x="20" y="0"/>
                      </a:lnTo>
                      <a:lnTo>
                        <a:pt x="0" y="16"/>
                      </a:lnTo>
                      <a:lnTo>
                        <a:pt x="16" y="30"/>
                      </a:lnTo>
                      <a:lnTo>
                        <a:pt x="34" y="42"/>
                      </a:lnTo>
                      <a:lnTo>
                        <a:pt x="53" y="49"/>
                      </a:lnTo>
                      <a:lnTo>
                        <a:pt x="77" y="53"/>
                      </a:lnTo>
                      <a:lnTo>
                        <a:pt x="97" y="53"/>
                      </a:lnTo>
                      <a:lnTo>
                        <a:pt x="118" y="49"/>
                      </a:lnTo>
                      <a:lnTo>
                        <a:pt x="138" y="44"/>
                      </a:lnTo>
                      <a:lnTo>
                        <a:pt x="157" y="32"/>
                      </a:lnTo>
                      <a:lnTo>
                        <a:pt x="161" y="24"/>
                      </a:lnTo>
                      <a:lnTo>
                        <a:pt x="159" y="14"/>
                      </a:lnTo>
                      <a:lnTo>
                        <a:pt x="152" y="10"/>
                      </a:lnTo>
                      <a:lnTo>
                        <a:pt x="14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54" name="Freeform 38">
                  <a:extLst>
                    <a:ext uri="{FF2B5EF4-FFF2-40B4-BE49-F238E27FC236}">
                      <a16:creationId xmlns:a16="http://schemas.microsoft.com/office/drawing/2014/main" id="{564CF7B6-AC92-4A3F-867F-C9C5CD7564FA}"/>
                    </a:ext>
                  </a:extLst>
                </p:cNvPr>
                <p:cNvSpPr>
                  <a:spLocks/>
                </p:cNvSpPr>
                <p:nvPr/>
              </p:nvSpPr>
              <p:spPr bwMode="auto">
                <a:xfrm>
                  <a:off x="1692" y="2974"/>
                  <a:ext cx="37" cy="109"/>
                </a:xfrm>
                <a:custGeom>
                  <a:avLst/>
                  <a:gdLst>
                    <a:gd name="T0" fmla="*/ 4 w 51"/>
                    <a:gd name="T1" fmla="*/ 1 h 163"/>
                    <a:gd name="T2" fmla="*/ 1 w 51"/>
                    <a:gd name="T3" fmla="*/ 2 h 163"/>
                    <a:gd name="T4" fmla="*/ 4 w 51"/>
                    <a:gd name="T5" fmla="*/ 4 h 163"/>
                    <a:gd name="T6" fmla="*/ 4 w 51"/>
                    <a:gd name="T7" fmla="*/ 7 h 163"/>
                    <a:gd name="T8" fmla="*/ 3 w 51"/>
                    <a:gd name="T9" fmla="*/ 10 h 163"/>
                    <a:gd name="T10" fmla="*/ 0 w 51"/>
                    <a:gd name="T11" fmla="*/ 13 h 163"/>
                    <a:gd name="T12" fmla="*/ 2 w 51"/>
                    <a:gd name="T13" fmla="*/ 15 h 163"/>
                    <a:gd name="T14" fmla="*/ 7 w 51"/>
                    <a:gd name="T15" fmla="*/ 11 h 163"/>
                    <a:gd name="T16" fmla="*/ 8 w 51"/>
                    <a:gd name="T17" fmla="*/ 7 h 163"/>
                    <a:gd name="T18" fmla="*/ 7 w 51"/>
                    <a:gd name="T19" fmla="*/ 4 h 163"/>
                    <a:gd name="T20" fmla="*/ 4 w 51"/>
                    <a:gd name="T21" fmla="*/ 1 h 163"/>
                    <a:gd name="T22" fmla="*/ 1 w 51"/>
                    <a:gd name="T23" fmla="*/ 2 h 163"/>
                    <a:gd name="T24" fmla="*/ 4 w 51"/>
                    <a:gd name="T25" fmla="*/ 1 h 163"/>
                    <a:gd name="T26" fmla="*/ 3 w 51"/>
                    <a:gd name="T27" fmla="*/ 0 h 163"/>
                    <a:gd name="T28" fmla="*/ 2 w 51"/>
                    <a:gd name="T29" fmla="*/ 1 h 163"/>
                    <a:gd name="T30" fmla="*/ 1 w 51"/>
                    <a:gd name="T31" fmla="*/ 1 h 163"/>
                    <a:gd name="T32" fmla="*/ 1 w 51"/>
                    <a:gd name="T33" fmla="*/ 2 h 163"/>
                    <a:gd name="T34" fmla="*/ 4 w 51"/>
                    <a:gd name="T35" fmla="*/ 1 h 1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3">
                      <a:moveTo>
                        <a:pt x="29" y="4"/>
                      </a:moveTo>
                      <a:lnTo>
                        <a:pt x="10" y="19"/>
                      </a:lnTo>
                      <a:lnTo>
                        <a:pt x="23" y="47"/>
                      </a:lnTo>
                      <a:lnTo>
                        <a:pt x="27" y="84"/>
                      </a:lnTo>
                      <a:lnTo>
                        <a:pt x="17" y="120"/>
                      </a:lnTo>
                      <a:lnTo>
                        <a:pt x="0" y="143"/>
                      </a:lnTo>
                      <a:lnTo>
                        <a:pt x="15" y="163"/>
                      </a:lnTo>
                      <a:lnTo>
                        <a:pt x="41" y="127"/>
                      </a:lnTo>
                      <a:lnTo>
                        <a:pt x="51" y="84"/>
                      </a:lnTo>
                      <a:lnTo>
                        <a:pt x="47" y="43"/>
                      </a:lnTo>
                      <a:lnTo>
                        <a:pt x="29" y="4"/>
                      </a:lnTo>
                      <a:lnTo>
                        <a:pt x="10" y="19"/>
                      </a:lnTo>
                      <a:lnTo>
                        <a:pt x="29" y="4"/>
                      </a:lnTo>
                      <a:lnTo>
                        <a:pt x="21" y="0"/>
                      </a:lnTo>
                      <a:lnTo>
                        <a:pt x="12" y="2"/>
                      </a:lnTo>
                      <a:lnTo>
                        <a:pt x="8" y="10"/>
                      </a:lnTo>
                      <a:lnTo>
                        <a:pt x="10" y="19"/>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55" name="Freeform 39">
                  <a:extLst>
                    <a:ext uri="{FF2B5EF4-FFF2-40B4-BE49-F238E27FC236}">
                      <a16:creationId xmlns:a16="http://schemas.microsoft.com/office/drawing/2014/main" id="{976FD846-C8DE-4558-A155-629B90DE9DB7}"/>
                    </a:ext>
                  </a:extLst>
                </p:cNvPr>
                <p:cNvSpPr>
                  <a:spLocks/>
                </p:cNvSpPr>
                <p:nvPr/>
              </p:nvSpPr>
              <p:spPr bwMode="auto">
                <a:xfrm>
                  <a:off x="1700" y="2977"/>
                  <a:ext cx="116" cy="36"/>
                </a:xfrm>
                <a:custGeom>
                  <a:avLst/>
                  <a:gdLst>
                    <a:gd name="T0" fmla="*/ 20 w 159"/>
                    <a:gd name="T1" fmla="*/ 1 h 53"/>
                    <a:gd name="T2" fmla="*/ 20 w 159"/>
                    <a:gd name="T3" fmla="*/ 1 h 53"/>
                    <a:gd name="T4" fmla="*/ 19 w 159"/>
                    <a:gd name="T5" fmla="*/ 2 h 53"/>
                    <a:gd name="T6" fmla="*/ 17 w 159"/>
                    <a:gd name="T7" fmla="*/ 2 h 53"/>
                    <a:gd name="T8" fmla="*/ 15 w 159"/>
                    <a:gd name="T9" fmla="*/ 3 h 53"/>
                    <a:gd name="T10" fmla="*/ 11 w 159"/>
                    <a:gd name="T11" fmla="*/ 3 h 53"/>
                    <a:gd name="T12" fmla="*/ 9 w 159"/>
                    <a:gd name="T13" fmla="*/ 2 h 53"/>
                    <a:gd name="T14" fmla="*/ 7 w 159"/>
                    <a:gd name="T15" fmla="*/ 1 h 53"/>
                    <a:gd name="T16" fmla="*/ 5 w 159"/>
                    <a:gd name="T17" fmla="*/ 1 h 53"/>
                    <a:gd name="T18" fmla="*/ 3 w 159"/>
                    <a:gd name="T19" fmla="*/ 0 h 53"/>
                    <a:gd name="T20" fmla="*/ 0 w 159"/>
                    <a:gd name="T21" fmla="*/ 1 h 53"/>
                    <a:gd name="T22" fmla="*/ 2 w 159"/>
                    <a:gd name="T23" fmla="*/ 3 h 53"/>
                    <a:gd name="T24" fmla="*/ 5 w 159"/>
                    <a:gd name="T25" fmla="*/ 4 h 53"/>
                    <a:gd name="T26" fmla="*/ 8 w 159"/>
                    <a:gd name="T27" fmla="*/ 5 h 53"/>
                    <a:gd name="T28" fmla="*/ 11 w 159"/>
                    <a:gd name="T29" fmla="*/ 5 h 53"/>
                    <a:gd name="T30" fmla="*/ 15 w 159"/>
                    <a:gd name="T31" fmla="*/ 5 h 53"/>
                    <a:gd name="T32" fmla="*/ 18 w 159"/>
                    <a:gd name="T33" fmla="*/ 5 h 53"/>
                    <a:gd name="T34" fmla="*/ 20 w 159"/>
                    <a:gd name="T35" fmla="*/ 5 h 53"/>
                    <a:gd name="T36" fmla="*/ 23 w 159"/>
                    <a:gd name="T37" fmla="*/ 3 h 53"/>
                    <a:gd name="T38" fmla="*/ 23 w 159"/>
                    <a:gd name="T39" fmla="*/ 3 h 53"/>
                    <a:gd name="T40" fmla="*/ 23 w 159"/>
                    <a:gd name="T41" fmla="*/ 3 h 53"/>
                    <a:gd name="T42" fmla="*/ 24 w 159"/>
                    <a:gd name="T43" fmla="*/ 2 h 53"/>
                    <a:gd name="T44" fmla="*/ 24 w 159"/>
                    <a:gd name="T45" fmla="*/ 1 h 53"/>
                    <a:gd name="T46" fmla="*/ 23 w 159"/>
                    <a:gd name="T47" fmla="*/ 1 h 53"/>
                    <a:gd name="T48" fmla="*/ 20 w 159"/>
                    <a:gd name="T49" fmla="*/ 1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9" h="53">
                      <a:moveTo>
                        <a:pt x="139" y="12"/>
                      </a:moveTo>
                      <a:lnTo>
                        <a:pt x="139" y="12"/>
                      </a:lnTo>
                      <a:lnTo>
                        <a:pt x="127" y="19"/>
                      </a:lnTo>
                      <a:lnTo>
                        <a:pt x="111" y="25"/>
                      </a:lnTo>
                      <a:lnTo>
                        <a:pt x="96" y="29"/>
                      </a:lnTo>
                      <a:lnTo>
                        <a:pt x="76" y="29"/>
                      </a:lnTo>
                      <a:lnTo>
                        <a:pt x="60" y="25"/>
                      </a:lnTo>
                      <a:lnTo>
                        <a:pt x="45" y="17"/>
                      </a:lnTo>
                      <a:lnTo>
                        <a:pt x="31" y="10"/>
                      </a:lnTo>
                      <a:lnTo>
                        <a:pt x="19" y="0"/>
                      </a:lnTo>
                      <a:lnTo>
                        <a:pt x="0" y="15"/>
                      </a:lnTo>
                      <a:lnTo>
                        <a:pt x="15" y="29"/>
                      </a:lnTo>
                      <a:lnTo>
                        <a:pt x="33" y="41"/>
                      </a:lnTo>
                      <a:lnTo>
                        <a:pt x="53" y="49"/>
                      </a:lnTo>
                      <a:lnTo>
                        <a:pt x="76" y="53"/>
                      </a:lnTo>
                      <a:lnTo>
                        <a:pt x="96" y="53"/>
                      </a:lnTo>
                      <a:lnTo>
                        <a:pt x="115" y="49"/>
                      </a:lnTo>
                      <a:lnTo>
                        <a:pt x="135" y="43"/>
                      </a:lnTo>
                      <a:lnTo>
                        <a:pt x="155" y="31"/>
                      </a:lnTo>
                      <a:lnTo>
                        <a:pt x="159" y="23"/>
                      </a:lnTo>
                      <a:lnTo>
                        <a:pt x="157" y="14"/>
                      </a:lnTo>
                      <a:lnTo>
                        <a:pt x="149" y="10"/>
                      </a:lnTo>
                      <a:lnTo>
                        <a:pt x="13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56" name="Freeform 40">
                  <a:extLst>
                    <a:ext uri="{FF2B5EF4-FFF2-40B4-BE49-F238E27FC236}">
                      <a16:creationId xmlns:a16="http://schemas.microsoft.com/office/drawing/2014/main" id="{1183C0F1-3E82-4BD7-8638-9228ED97BD90}"/>
                    </a:ext>
                  </a:extLst>
                </p:cNvPr>
                <p:cNvSpPr>
                  <a:spLocks/>
                </p:cNvSpPr>
                <p:nvPr/>
              </p:nvSpPr>
              <p:spPr bwMode="auto">
                <a:xfrm>
                  <a:off x="1801" y="2892"/>
                  <a:ext cx="40" cy="106"/>
                </a:xfrm>
                <a:custGeom>
                  <a:avLst/>
                  <a:gdLst>
                    <a:gd name="T0" fmla="*/ 2 w 53"/>
                    <a:gd name="T1" fmla="*/ 2 h 161"/>
                    <a:gd name="T2" fmla="*/ 2 w 53"/>
                    <a:gd name="T3" fmla="*/ 2 h 161"/>
                    <a:gd name="T4" fmla="*/ 5 w 53"/>
                    <a:gd name="T5" fmla="*/ 4 h 161"/>
                    <a:gd name="T6" fmla="*/ 6 w 53"/>
                    <a:gd name="T7" fmla="*/ 7 h 161"/>
                    <a:gd name="T8" fmla="*/ 4 w 53"/>
                    <a:gd name="T9" fmla="*/ 9 h 161"/>
                    <a:gd name="T10" fmla="*/ 0 w 53"/>
                    <a:gd name="T11" fmla="*/ 11 h 161"/>
                    <a:gd name="T12" fmla="*/ 3 w 53"/>
                    <a:gd name="T13" fmla="*/ 13 h 161"/>
                    <a:gd name="T14" fmla="*/ 8 w 53"/>
                    <a:gd name="T15" fmla="*/ 11 h 161"/>
                    <a:gd name="T16" fmla="*/ 10 w 53"/>
                    <a:gd name="T17" fmla="*/ 7 h 161"/>
                    <a:gd name="T18" fmla="*/ 9 w 53"/>
                    <a:gd name="T19" fmla="*/ 3 h 161"/>
                    <a:gd name="T20" fmla="*/ 6 w 53"/>
                    <a:gd name="T21" fmla="*/ 1 h 161"/>
                    <a:gd name="T22" fmla="*/ 6 w 53"/>
                    <a:gd name="T23" fmla="*/ 1 h 161"/>
                    <a:gd name="T24" fmla="*/ 6 w 53"/>
                    <a:gd name="T25" fmla="*/ 1 h 161"/>
                    <a:gd name="T26" fmla="*/ 5 w 53"/>
                    <a:gd name="T27" fmla="*/ 0 h 161"/>
                    <a:gd name="T28" fmla="*/ 3 w 53"/>
                    <a:gd name="T29" fmla="*/ 1 h 161"/>
                    <a:gd name="T30" fmla="*/ 2 w 53"/>
                    <a:gd name="T31" fmla="*/ 1 h 161"/>
                    <a:gd name="T32" fmla="*/ 2 w 53"/>
                    <a:gd name="T33" fmla="*/ 2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61">
                      <a:moveTo>
                        <a:pt x="12" y="20"/>
                      </a:moveTo>
                      <a:lnTo>
                        <a:pt x="12" y="20"/>
                      </a:lnTo>
                      <a:lnTo>
                        <a:pt x="25" y="47"/>
                      </a:lnTo>
                      <a:lnTo>
                        <a:pt x="29" y="85"/>
                      </a:lnTo>
                      <a:lnTo>
                        <a:pt x="18" y="116"/>
                      </a:lnTo>
                      <a:lnTo>
                        <a:pt x="0" y="142"/>
                      </a:lnTo>
                      <a:lnTo>
                        <a:pt x="16" y="161"/>
                      </a:lnTo>
                      <a:lnTo>
                        <a:pt x="41" y="128"/>
                      </a:lnTo>
                      <a:lnTo>
                        <a:pt x="53" y="85"/>
                      </a:lnTo>
                      <a:lnTo>
                        <a:pt x="49" y="43"/>
                      </a:lnTo>
                      <a:lnTo>
                        <a:pt x="31" y="4"/>
                      </a:lnTo>
                      <a:lnTo>
                        <a:pt x="24" y="0"/>
                      </a:lnTo>
                      <a:lnTo>
                        <a:pt x="14" y="2"/>
                      </a:lnTo>
                      <a:lnTo>
                        <a:pt x="10" y="10"/>
                      </a:lnTo>
                      <a:lnTo>
                        <a:pt x="1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57" name="Freeform 41">
                  <a:extLst>
                    <a:ext uri="{FF2B5EF4-FFF2-40B4-BE49-F238E27FC236}">
                      <a16:creationId xmlns:a16="http://schemas.microsoft.com/office/drawing/2014/main" id="{DB2D7B4B-19E3-418C-B93B-84F90C9DFE49}"/>
                    </a:ext>
                  </a:extLst>
                </p:cNvPr>
                <p:cNvSpPr>
                  <a:spLocks/>
                </p:cNvSpPr>
                <p:nvPr/>
              </p:nvSpPr>
              <p:spPr bwMode="auto">
                <a:xfrm>
                  <a:off x="1670" y="2744"/>
                  <a:ext cx="155" cy="160"/>
                </a:xfrm>
                <a:custGeom>
                  <a:avLst/>
                  <a:gdLst>
                    <a:gd name="T0" fmla="*/ 0 w 210"/>
                    <a:gd name="T1" fmla="*/ 1 h 242"/>
                    <a:gd name="T2" fmla="*/ 0 w 210"/>
                    <a:gd name="T3" fmla="*/ 1 h 242"/>
                    <a:gd name="T4" fmla="*/ 31 w 210"/>
                    <a:gd name="T5" fmla="*/ 20 h 242"/>
                    <a:gd name="T6" fmla="*/ 34 w 210"/>
                    <a:gd name="T7" fmla="*/ 19 h 242"/>
                    <a:gd name="T8" fmla="*/ 3 w 210"/>
                    <a:gd name="T9" fmla="*/ 0 h 242"/>
                    <a:gd name="T10" fmla="*/ 3 w 210"/>
                    <a:gd name="T11" fmla="*/ 0 h 242"/>
                    <a:gd name="T12" fmla="*/ 0 w 210"/>
                    <a:gd name="T13" fmla="*/ 1 h 2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242">
                      <a:moveTo>
                        <a:pt x="0" y="16"/>
                      </a:moveTo>
                      <a:lnTo>
                        <a:pt x="0" y="16"/>
                      </a:lnTo>
                      <a:lnTo>
                        <a:pt x="191" y="242"/>
                      </a:lnTo>
                      <a:lnTo>
                        <a:pt x="210" y="226"/>
                      </a:lnTo>
                      <a:lnTo>
                        <a:pt x="2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58" name="Freeform 42">
                  <a:extLst>
                    <a:ext uri="{FF2B5EF4-FFF2-40B4-BE49-F238E27FC236}">
                      <a16:creationId xmlns:a16="http://schemas.microsoft.com/office/drawing/2014/main" id="{39BABA67-B529-4089-94D4-A22A293ED4BB}"/>
                    </a:ext>
                  </a:extLst>
                </p:cNvPr>
                <p:cNvSpPr>
                  <a:spLocks/>
                </p:cNvSpPr>
                <p:nvPr/>
              </p:nvSpPr>
              <p:spPr bwMode="auto">
                <a:xfrm>
                  <a:off x="1568" y="2721"/>
                  <a:ext cx="117" cy="33"/>
                </a:xfrm>
                <a:custGeom>
                  <a:avLst/>
                  <a:gdLst>
                    <a:gd name="T0" fmla="*/ 3 w 157"/>
                    <a:gd name="T1" fmla="*/ 3 h 49"/>
                    <a:gd name="T2" fmla="*/ 3 w 157"/>
                    <a:gd name="T3" fmla="*/ 3 h 49"/>
                    <a:gd name="T4" fmla="*/ 4 w 157"/>
                    <a:gd name="T5" fmla="*/ 3 h 49"/>
                    <a:gd name="T6" fmla="*/ 7 w 157"/>
                    <a:gd name="T7" fmla="*/ 2 h 49"/>
                    <a:gd name="T8" fmla="*/ 10 w 157"/>
                    <a:gd name="T9" fmla="*/ 2 h 49"/>
                    <a:gd name="T10" fmla="*/ 14 w 157"/>
                    <a:gd name="T11" fmla="*/ 2 h 49"/>
                    <a:gd name="T12" fmla="*/ 16 w 157"/>
                    <a:gd name="T13" fmla="*/ 2 h 49"/>
                    <a:gd name="T14" fmla="*/ 19 w 157"/>
                    <a:gd name="T15" fmla="*/ 3 h 49"/>
                    <a:gd name="T16" fmla="*/ 22 w 157"/>
                    <a:gd name="T17" fmla="*/ 3 h 49"/>
                    <a:gd name="T18" fmla="*/ 23 w 157"/>
                    <a:gd name="T19" fmla="*/ 5 h 49"/>
                    <a:gd name="T20" fmla="*/ 27 w 157"/>
                    <a:gd name="T21" fmla="*/ 3 h 49"/>
                    <a:gd name="T22" fmla="*/ 24 w 157"/>
                    <a:gd name="T23" fmla="*/ 2 h 49"/>
                    <a:gd name="T24" fmla="*/ 21 w 157"/>
                    <a:gd name="T25" fmla="*/ 1 h 49"/>
                    <a:gd name="T26" fmla="*/ 17 w 157"/>
                    <a:gd name="T27" fmla="*/ 1 h 49"/>
                    <a:gd name="T28" fmla="*/ 14 w 157"/>
                    <a:gd name="T29" fmla="*/ 0 h 49"/>
                    <a:gd name="T30" fmla="*/ 10 w 157"/>
                    <a:gd name="T31" fmla="*/ 0 h 49"/>
                    <a:gd name="T32" fmla="*/ 7 w 157"/>
                    <a:gd name="T33" fmla="*/ 1 h 49"/>
                    <a:gd name="T34" fmla="*/ 3 w 157"/>
                    <a:gd name="T35" fmla="*/ 1 h 49"/>
                    <a:gd name="T36" fmla="*/ 0 w 157"/>
                    <a:gd name="T37" fmla="*/ 2 h 49"/>
                    <a:gd name="T38" fmla="*/ 0 w 157"/>
                    <a:gd name="T39" fmla="*/ 2 h 49"/>
                    <a:gd name="T40" fmla="*/ 3 w 157"/>
                    <a:gd name="T41" fmla="*/ 3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7" h="49">
                      <a:moveTo>
                        <a:pt x="16" y="39"/>
                      </a:moveTo>
                      <a:lnTo>
                        <a:pt x="16" y="39"/>
                      </a:lnTo>
                      <a:lnTo>
                        <a:pt x="25" y="33"/>
                      </a:lnTo>
                      <a:lnTo>
                        <a:pt x="41" y="27"/>
                      </a:lnTo>
                      <a:lnTo>
                        <a:pt x="59" y="24"/>
                      </a:lnTo>
                      <a:lnTo>
                        <a:pt x="80" y="24"/>
                      </a:lnTo>
                      <a:lnTo>
                        <a:pt x="98" y="27"/>
                      </a:lnTo>
                      <a:lnTo>
                        <a:pt x="114" y="33"/>
                      </a:lnTo>
                      <a:lnTo>
                        <a:pt x="129" y="39"/>
                      </a:lnTo>
                      <a:lnTo>
                        <a:pt x="137" y="49"/>
                      </a:lnTo>
                      <a:lnTo>
                        <a:pt x="157" y="33"/>
                      </a:lnTo>
                      <a:lnTo>
                        <a:pt x="141" y="20"/>
                      </a:lnTo>
                      <a:lnTo>
                        <a:pt x="122" y="10"/>
                      </a:lnTo>
                      <a:lnTo>
                        <a:pt x="102" y="4"/>
                      </a:lnTo>
                      <a:lnTo>
                        <a:pt x="80" y="0"/>
                      </a:lnTo>
                      <a:lnTo>
                        <a:pt x="59" y="0"/>
                      </a:lnTo>
                      <a:lnTo>
                        <a:pt x="37" y="4"/>
                      </a:lnTo>
                      <a:lnTo>
                        <a:pt x="18" y="10"/>
                      </a:lnTo>
                      <a:lnTo>
                        <a:pt x="0" y="20"/>
                      </a:lnTo>
                      <a:lnTo>
                        <a:pt x="16"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59" name="Freeform 43">
                  <a:extLst>
                    <a:ext uri="{FF2B5EF4-FFF2-40B4-BE49-F238E27FC236}">
                      <a16:creationId xmlns:a16="http://schemas.microsoft.com/office/drawing/2014/main" id="{83D19CD1-C13F-4F56-9BF1-513DCC0BC717}"/>
                    </a:ext>
                  </a:extLst>
                </p:cNvPr>
                <p:cNvSpPr>
                  <a:spLocks/>
                </p:cNvSpPr>
                <p:nvPr/>
              </p:nvSpPr>
              <p:spPr bwMode="auto">
                <a:xfrm>
                  <a:off x="1545" y="2734"/>
                  <a:ext cx="35" cy="106"/>
                </a:xfrm>
                <a:custGeom>
                  <a:avLst/>
                  <a:gdLst>
                    <a:gd name="T0" fmla="*/ 3 w 49"/>
                    <a:gd name="T1" fmla="*/ 14 h 159"/>
                    <a:gd name="T2" fmla="*/ 5 w 49"/>
                    <a:gd name="T3" fmla="*/ 12 h 159"/>
                    <a:gd name="T4" fmla="*/ 3 w 49"/>
                    <a:gd name="T5" fmla="*/ 10 h 159"/>
                    <a:gd name="T6" fmla="*/ 3 w 49"/>
                    <a:gd name="T7" fmla="*/ 7 h 159"/>
                    <a:gd name="T8" fmla="*/ 4 w 49"/>
                    <a:gd name="T9" fmla="*/ 4 h 159"/>
                    <a:gd name="T10" fmla="*/ 6 w 49"/>
                    <a:gd name="T11" fmla="*/ 2 h 159"/>
                    <a:gd name="T12" fmla="*/ 4 w 49"/>
                    <a:gd name="T13" fmla="*/ 0 h 159"/>
                    <a:gd name="T14" fmla="*/ 1 w 49"/>
                    <a:gd name="T15" fmla="*/ 3 h 159"/>
                    <a:gd name="T16" fmla="*/ 0 w 49"/>
                    <a:gd name="T17" fmla="*/ 7 h 159"/>
                    <a:gd name="T18" fmla="*/ 1 w 49"/>
                    <a:gd name="T19" fmla="*/ 10 h 159"/>
                    <a:gd name="T20" fmla="*/ 3 w 49"/>
                    <a:gd name="T21" fmla="*/ 14 h 159"/>
                    <a:gd name="T22" fmla="*/ 5 w 49"/>
                    <a:gd name="T23" fmla="*/ 12 h 159"/>
                    <a:gd name="T24" fmla="*/ 3 w 49"/>
                    <a:gd name="T25" fmla="*/ 14 h 159"/>
                    <a:gd name="T26" fmla="*/ 4 w 49"/>
                    <a:gd name="T27" fmla="*/ 14 h 159"/>
                    <a:gd name="T28" fmla="*/ 5 w 49"/>
                    <a:gd name="T29" fmla="*/ 14 h 159"/>
                    <a:gd name="T30" fmla="*/ 6 w 49"/>
                    <a:gd name="T31" fmla="*/ 13 h 159"/>
                    <a:gd name="T32" fmla="*/ 5 w 49"/>
                    <a:gd name="T33" fmla="*/ 12 h 159"/>
                    <a:gd name="T34" fmla="*/ 3 w 49"/>
                    <a:gd name="T35" fmla="*/ 14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159">
                      <a:moveTo>
                        <a:pt x="19" y="155"/>
                      </a:moveTo>
                      <a:lnTo>
                        <a:pt x="39" y="139"/>
                      </a:lnTo>
                      <a:lnTo>
                        <a:pt x="25" y="112"/>
                      </a:lnTo>
                      <a:lnTo>
                        <a:pt x="23" y="74"/>
                      </a:lnTo>
                      <a:lnTo>
                        <a:pt x="33" y="43"/>
                      </a:lnTo>
                      <a:lnTo>
                        <a:pt x="49" y="19"/>
                      </a:lnTo>
                      <a:lnTo>
                        <a:pt x="33" y="0"/>
                      </a:lnTo>
                      <a:lnTo>
                        <a:pt x="9" y="35"/>
                      </a:lnTo>
                      <a:lnTo>
                        <a:pt x="0" y="74"/>
                      </a:lnTo>
                      <a:lnTo>
                        <a:pt x="2" y="115"/>
                      </a:lnTo>
                      <a:lnTo>
                        <a:pt x="19" y="155"/>
                      </a:lnTo>
                      <a:lnTo>
                        <a:pt x="39" y="139"/>
                      </a:lnTo>
                      <a:lnTo>
                        <a:pt x="19" y="155"/>
                      </a:lnTo>
                      <a:lnTo>
                        <a:pt x="27" y="159"/>
                      </a:lnTo>
                      <a:lnTo>
                        <a:pt x="37" y="155"/>
                      </a:lnTo>
                      <a:lnTo>
                        <a:pt x="41" y="149"/>
                      </a:lnTo>
                      <a:lnTo>
                        <a:pt x="39" y="139"/>
                      </a:lnTo>
                      <a:lnTo>
                        <a:pt x="19"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60" name="Freeform 44">
                  <a:extLst>
                    <a:ext uri="{FF2B5EF4-FFF2-40B4-BE49-F238E27FC236}">
                      <a16:creationId xmlns:a16="http://schemas.microsoft.com/office/drawing/2014/main" id="{C1FC863C-E8CE-4CDC-B975-CD122E70C982}"/>
                    </a:ext>
                  </a:extLst>
                </p:cNvPr>
                <p:cNvSpPr>
                  <a:spLocks/>
                </p:cNvSpPr>
                <p:nvPr/>
              </p:nvSpPr>
              <p:spPr bwMode="auto">
                <a:xfrm>
                  <a:off x="1459" y="2802"/>
                  <a:ext cx="114" cy="35"/>
                </a:xfrm>
                <a:custGeom>
                  <a:avLst/>
                  <a:gdLst>
                    <a:gd name="T0" fmla="*/ 2 w 155"/>
                    <a:gd name="T1" fmla="*/ 4 h 53"/>
                    <a:gd name="T2" fmla="*/ 2 w 155"/>
                    <a:gd name="T3" fmla="*/ 4 h 53"/>
                    <a:gd name="T4" fmla="*/ 4 w 155"/>
                    <a:gd name="T5" fmla="*/ 3 h 53"/>
                    <a:gd name="T6" fmla="*/ 7 w 155"/>
                    <a:gd name="T7" fmla="*/ 3 h 53"/>
                    <a:gd name="T8" fmla="*/ 10 w 155"/>
                    <a:gd name="T9" fmla="*/ 2 h 53"/>
                    <a:gd name="T10" fmla="*/ 13 w 155"/>
                    <a:gd name="T11" fmla="*/ 2 h 53"/>
                    <a:gd name="T12" fmla="*/ 15 w 155"/>
                    <a:gd name="T13" fmla="*/ 3 h 53"/>
                    <a:gd name="T14" fmla="*/ 18 w 155"/>
                    <a:gd name="T15" fmla="*/ 3 h 53"/>
                    <a:gd name="T16" fmla="*/ 19 w 155"/>
                    <a:gd name="T17" fmla="*/ 3 h 53"/>
                    <a:gd name="T18" fmla="*/ 21 w 155"/>
                    <a:gd name="T19" fmla="*/ 5 h 53"/>
                    <a:gd name="T20" fmla="*/ 25 w 155"/>
                    <a:gd name="T21" fmla="*/ 3 h 53"/>
                    <a:gd name="T22" fmla="*/ 21 w 155"/>
                    <a:gd name="T23" fmla="*/ 2 h 53"/>
                    <a:gd name="T24" fmla="*/ 19 w 155"/>
                    <a:gd name="T25" fmla="*/ 1 h 53"/>
                    <a:gd name="T26" fmla="*/ 15 w 155"/>
                    <a:gd name="T27" fmla="*/ 1 h 53"/>
                    <a:gd name="T28" fmla="*/ 13 w 155"/>
                    <a:gd name="T29" fmla="*/ 0 h 53"/>
                    <a:gd name="T30" fmla="*/ 10 w 155"/>
                    <a:gd name="T31" fmla="*/ 1 h 53"/>
                    <a:gd name="T32" fmla="*/ 6 w 155"/>
                    <a:gd name="T33" fmla="*/ 1 h 53"/>
                    <a:gd name="T34" fmla="*/ 3 w 155"/>
                    <a:gd name="T35" fmla="*/ 1 h 53"/>
                    <a:gd name="T36" fmla="*/ 0 w 155"/>
                    <a:gd name="T37" fmla="*/ 2 h 53"/>
                    <a:gd name="T38" fmla="*/ 0 w 155"/>
                    <a:gd name="T39" fmla="*/ 2 h 53"/>
                    <a:gd name="T40" fmla="*/ 2 w 155"/>
                    <a:gd name="T41" fmla="*/ 4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5"/>
                      </a:moveTo>
                      <a:lnTo>
                        <a:pt x="15" y="45"/>
                      </a:lnTo>
                      <a:lnTo>
                        <a:pt x="29" y="37"/>
                      </a:lnTo>
                      <a:lnTo>
                        <a:pt x="43" y="29"/>
                      </a:lnTo>
                      <a:lnTo>
                        <a:pt x="59" y="27"/>
                      </a:lnTo>
                      <a:lnTo>
                        <a:pt x="78" y="27"/>
                      </a:lnTo>
                      <a:lnTo>
                        <a:pt x="96" y="29"/>
                      </a:lnTo>
                      <a:lnTo>
                        <a:pt x="112" y="35"/>
                      </a:lnTo>
                      <a:lnTo>
                        <a:pt x="123" y="43"/>
                      </a:lnTo>
                      <a:lnTo>
                        <a:pt x="135" y="53"/>
                      </a:lnTo>
                      <a:lnTo>
                        <a:pt x="155" y="37"/>
                      </a:lnTo>
                      <a:lnTo>
                        <a:pt x="139" y="23"/>
                      </a:lnTo>
                      <a:lnTo>
                        <a:pt x="119" y="11"/>
                      </a:lnTo>
                      <a:lnTo>
                        <a:pt x="100" y="6"/>
                      </a:lnTo>
                      <a:lnTo>
                        <a:pt x="78" y="0"/>
                      </a:lnTo>
                      <a:lnTo>
                        <a:pt x="59" y="4"/>
                      </a:lnTo>
                      <a:lnTo>
                        <a:pt x="39" y="6"/>
                      </a:lnTo>
                      <a:lnTo>
                        <a:pt x="17" y="13"/>
                      </a:lnTo>
                      <a:lnTo>
                        <a:pt x="0" y="25"/>
                      </a:lnTo>
                      <a:lnTo>
                        <a:pt x="1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61" name="Freeform 45">
                  <a:extLst>
                    <a:ext uri="{FF2B5EF4-FFF2-40B4-BE49-F238E27FC236}">
                      <a16:creationId xmlns:a16="http://schemas.microsoft.com/office/drawing/2014/main" id="{7283E5BE-CCFC-4BC6-92CD-DB5BB3CA6ACC}"/>
                    </a:ext>
                  </a:extLst>
                </p:cNvPr>
                <p:cNvSpPr>
                  <a:spLocks/>
                </p:cNvSpPr>
                <p:nvPr/>
              </p:nvSpPr>
              <p:spPr bwMode="auto">
                <a:xfrm>
                  <a:off x="1431" y="2820"/>
                  <a:ext cx="40" cy="105"/>
                </a:xfrm>
                <a:custGeom>
                  <a:avLst/>
                  <a:gdLst>
                    <a:gd name="T0" fmla="*/ 5 w 53"/>
                    <a:gd name="T1" fmla="*/ 13 h 159"/>
                    <a:gd name="T2" fmla="*/ 8 w 53"/>
                    <a:gd name="T3" fmla="*/ 11 h 159"/>
                    <a:gd name="T4" fmla="*/ 5 w 53"/>
                    <a:gd name="T5" fmla="*/ 9 h 159"/>
                    <a:gd name="T6" fmla="*/ 5 w 53"/>
                    <a:gd name="T7" fmla="*/ 7 h 159"/>
                    <a:gd name="T8" fmla="*/ 6 w 53"/>
                    <a:gd name="T9" fmla="*/ 4 h 159"/>
                    <a:gd name="T10" fmla="*/ 10 w 53"/>
                    <a:gd name="T11" fmla="*/ 2 h 159"/>
                    <a:gd name="T12" fmla="*/ 8 w 53"/>
                    <a:gd name="T13" fmla="*/ 0 h 159"/>
                    <a:gd name="T14" fmla="*/ 2 w 53"/>
                    <a:gd name="T15" fmla="*/ 3 h 159"/>
                    <a:gd name="T16" fmla="*/ 0 w 53"/>
                    <a:gd name="T17" fmla="*/ 7 h 159"/>
                    <a:gd name="T18" fmla="*/ 2 w 53"/>
                    <a:gd name="T19" fmla="*/ 10 h 159"/>
                    <a:gd name="T20" fmla="*/ 5 w 53"/>
                    <a:gd name="T21" fmla="*/ 13 h 159"/>
                    <a:gd name="T22" fmla="*/ 8 w 53"/>
                    <a:gd name="T23" fmla="*/ 11 h 159"/>
                    <a:gd name="T24" fmla="*/ 5 w 53"/>
                    <a:gd name="T25" fmla="*/ 13 h 159"/>
                    <a:gd name="T26" fmla="*/ 6 w 53"/>
                    <a:gd name="T27" fmla="*/ 13 h 159"/>
                    <a:gd name="T28" fmla="*/ 8 w 53"/>
                    <a:gd name="T29" fmla="*/ 13 h 159"/>
                    <a:gd name="T30" fmla="*/ 8 w 53"/>
                    <a:gd name="T31" fmla="*/ 12 h 159"/>
                    <a:gd name="T32" fmla="*/ 8 w 53"/>
                    <a:gd name="T33" fmla="*/ 11 h 159"/>
                    <a:gd name="T34" fmla="*/ 5 w 53"/>
                    <a:gd name="T35" fmla="*/ 13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159">
                      <a:moveTo>
                        <a:pt x="22" y="155"/>
                      </a:moveTo>
                      <a:lnTo>
                        <a:pt x="42" y="140"/>
                      </a:lnTo>
                      <a:lnTo>
                        <a:pt x="28" y="112"/>
                      </a:lnTo>
                      <a:lnTo>
                        <a:pt x="24" y="77"/>
                      </a:lnTo>
                      <a:lnTo>
                        <a:pt x="34" y="45"/>
                      </a:lnTo>
                      <a:lnTo>
                        <a:pt x="53" y="20"/>
                      </a:lnTo>
                      <a:lnTo>
                        <a:pt x="38" y="0"/>
                      </a:lnTo>
                      <a:lnTo>
                        <a:pt x="10" y="34"/>
                      </a:lnTo>
                      <a:lnTo>
                        <a:pt x="0" y="77"/>
                      </a:lnTo>
                      <a:lnTo>
                        <a:pt x="4" y="116"/>
                      </a:lnTo>
                      <a:lnTo>
                        <a:pt x="22" y="155"/>
                      </a:lnTo>
                      <a:lnTo>
                        <a:pt x="42" y="140"/>
                      </a:lnTo>
                      <a:lnTo>
                        <a:pt x="22" y="155"/>
                      </a:lnTo>
                      <a:lnTo>
                        <a:pt x="30" y="159"/>
                      </a:lnTo>
                      <a:lnTo>
                        <a:pt x="40" y="155"/>
                      </a:lnTo>
                      <a:lnTo>
                        <a:pt x="44" y="149"/>
                      </a:lnTo>
                      <a:lnTo>
                        <a:pt x="42" y="140"/>
                      </a:lnTo>
                      <a:lnTo>
                        <a:pt x="22"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62" name="Freeform 46">
                  <a:extLst>
                    <a:ext uri="{FF2B5EF4-FFF2-40B4-BE49-F238E27FC236}">
                      <a16:creationId xmlns:a16="http://schemas.microsoft.com/office/drawing/2014/main" id="{59F4A00C-702D-44FC-BFB8-12BCD456A990}"/>
                    </a:ext>
                  </a:extLst>
                </p:cNvPr>
                <p:cNvSpPr>
                  <a:spLocks/>
                </p:cNvSpPr>
                <p:nvPr/>
              </p:nvSpPr>
              <p:spPr bwMode="auto">
                <a:xfrm>
                  <a:off x="1347" y="2888"/>
                  <a:ext cx="115" cy="34"/>
                </a:xfrm>
                <a:custGeom>
                  <a:avLst/>
                  <a:gdLst>
                    <a:gd name="T0" fmla="*/ 2 w 155"/>
                    <a:gd name="T1" fmla="*/ 3 h 53"/>
                    <a:gd name="T2" fmla="*/ 2 w 155"/>
                    <a:gd name="T3" fmla="*/ 3 h 53"/>
                    <a:gd name="T4" fmla="*/ 5 w 155"/>
                    <a:gd name="T5" fmla="*/ 3 h 53"/>
                    <a:gd name="T6" fmla="*/ 7 w 155"/>
                    <a:gd name="T7" fmla="*/ 2 h 53"/>
                    <a:gd name="T8" fmla="*/ 10 w 155"/>
                    <a:gd name="T9" fmla="*/ 2 h 53"/>
                    <a:gd name="T10" fmla="*/ 13 w 155"/>
                    <a:gd name="T11" fmla="*/ 2 h 53"/>
                    <a:gd name="T12" fmla="*/ 16 w 155"/>
                    <a:gd name="T13" fmla="*/ 2 h 53"/>
                    <a:gd name="T14" fmla="*/ 19 w 155"/>
                    <a:gd name="T15" fmla="*/ 3 h 53"/>
                    <a:gd name="T16" fmla="*/ 20 w 155"/>
                    <a:gd name="T17" fmla="*/ 3 h 53"/>
                    <a:gd name="T18" fmla="*/ 22 w 155"/>
                    <a:gd name="T19" fmla="*/ 4 h 53"/>
                    <a:gd name="T20" fmla="*/ 26 w 155"/>
                    <a:gd name="T21" fmla="*/ 3 h 53"/>
                    <a:gd name="T22" fmla="*/ 23 w 155"/>
                    <a:gd name="T23" fmla="*/ 2 h 53"/>
                    <a:gd name="T24" fmla="*/ 20 w 155"/>
                    <a:gd name="T25" fmla="*/ 1 h 53"/>
                    <a:gd name="T26" fmla="*/ 16 w 155"/>
                    <a:gd name="T27" fmla="*/ 1 h 53"/>
                    <a:gd name="T28" fmla="*/ 13 w 155"/>
                    <a:gd name="T29" fmla="*/ 0 h 53"/>
                    <a:gd name="T30" fmla="*/ 10 w 155"/>
                    <a:gd name="T31" fmla="*/ 1 h 53"/>
                    <a:gd name="T32" fmla="*/ 6 w 155"/>
                    <a:gd name="T33" fmla="*/ 1 h 53"/>
                    <a:gd name="T34" fmla="*/ 3 w 155"/>
                    <a:gd name="T35" fmla="*/ 1 h 53"/>
                    <a:gd name="T36" fmla="*/ 0 w 155"/>
                    <a:gd name="T37" fmla="*/ 2 h 53"/>
                    <a:gd name="T38" fmla="*/ 0 w 155"/>
                    <a:gd name="T39" fmla="*/ 2 h 53"/>
                    <a:gd name="T40" fmla="*/ 2 w 155"/>
                    <a:gd name="T41" fmla="*/ 3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7"/>
                      </a:moveTo>
                      <a:lnTo>
                        <a:pt x="15" y="47"/>
                      </a:lnTo>
                      <a:lnTo>
                        <a:pt x="29" y="40"/>
                      </a:lnTo>
                      <a:lnTo>
                        <a:pt x="45" y="32"/>
                      </a:lnTo>
                      <a:lnTo>
                        <a:pt x="60" y="28"/>
                      </a:lnTo>
                      <a:lnTo>
                        <a:pt x="78" y="28"/>
                      </a:lnTo>
                      <a:lnTo>
                        <a:pt x="96" y="30"/>
                      </a:lnTo>
                      <a:lnTo>
                        <a:pt x="112" y="36"/>
                      </a:lnTo>
                      <a:lnTo>
                        <a:pt x="123" y="44"/>
                      </a:lnTo>
                      <a:lnTo>
                        <a:pt x="135" y="53"/>
                      </a:lnTo>
                      <a:lnTo>
                        <a:pt x="155" y="38"/>
                      </a:lnTo>
                      <a:lnTo>
                        <a:pt x="139" y="24"/>
                      </a:lnTo>
                      <a:lnTo>
                        <a:pt x="119" y="12"/>
                      </a:lnTo>
                      <a:lnTo>
                        <a:pt x="100" y="6"/>
                      </a:lnTo>
                      <a:lnTo>
                        <a:pt x="78" y="0"/>
                      </a:lnTo>
                      <a:lnTo>
                        <a:pt x="57" y="4"/>
                      </a:lnTo>
                      <a:lnTo>
                        <a:pt x="37" y="8"/>
                      </a:lnTo>
                      <a:lnTo>
                        <a:pt x="17" y="16"/>
                      </a:lnTo>
                      <a:lnTo>
                        <a:pt x="0" y="28"/>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63" name="Freeform 47">
                  <a:extLst>
                    <a:ext uri="{FF2B5EF4-FFF2-40B4-BE49-F238E27FC236}">
                      <a16:creationId xmlns:a16="http://schemas.microsoft.com/office/drawing/2014/main" id="{ACBFDB02-CFBF-4191-84F1-98CBD5F7672F}"/>
                    </a:ext>
                  </a:extLst>
                </p:cNvPr>
                <p:cNvSpPr>
                  <a:spLocks/>
                </p:cNvSpPr>
                <p:nvPr/>
              </p:nvSpPr>
              <p:spPr bwMode="auto">
                <a:xfrm>
                  <a:off x="1322" y="2905"/>
                  <a:ext cx="37" cy="104"/>
                </a:xfrm>
                <a:custGeom>
                  <a:avLst/>
                  <a:gdLst>
                    <a:gd name="T0" fmla="*/ 7 w 51"/>
                    <a:gd name="T1" fmla="*/ 13 h 155"/>
                    <a:gd name="T2" fmla="*/ 7 w 51"/>
                    <a:gd name="T3" fmla="*/ 13 h 155"/>
                    <a:gd name="T4" fmla="*/ 4 w 51"/>
                    <a:gd name="T5" fmla="*/ 10 h 155"/>
                    <a:gd name="T6" fmla="*/ 4 w 51"/>
                    <a:gd name="T7" fmla="*/ 7 h 155"/>
                    <a:gd name="T8" fmla="*/ 5 w 51"/>
                    <a:gd name="T9" fmla="*/ 4 h 155"/>
                    <a:gd name="T10" fmla="*/ 8 w 51"/>
                    <a:gd name="T11" fmla="*/ 2 h 155"/>
                    <a:gd name="T12" fmla="*/ 5 w 51"/>
                    <a:gd name="T13" fmla="*/ 0 h 155"/>
                    <a:gd name="T14" fmla="*/ 1 w 51"/>
                    <a:gd name="T15" fmla="*/ 3 h 155"/>
                    <a:gd name="T16" fmla="*/ 0 w 51"/>
                    <a:gd name="T17" fmla="*/ 7 h 155"/>
                    <a:gd name="T18" fmla="*/ 1 w 51"/>
                    <a:gd name="T19" fmla="*/ 10 h 155"/>
                    <a:gd name="T20" fmla="*/ 4 w 51"/>
                    <a:gd name="T21" fmla="*/ 14 h 155"/>
                    <a:gd name="T22" fmla="*/ 4 w 51"/>
                    <a:gd name="T23" fmla="*/ 14 h 155"/>
                    <a:gd name="T24" fmla="*/ 7 w 51"/>
                    <a:gd name="T25" fmla="*/ 13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42" y="139"/>
                      </a:moveTo>
                      <a:lnTo>
                        <a:pt x="42" y="139"/>
                      </a:lnTo>
                      <a:lnTo>
                        <a:pt x="28" y="112"/>
                      </a:lnTo>
                      <a:lnTo>
                        <a:pt x="24" y="76"/>
                      </a:lnTo>
                      <a:lnTo>
                        <a:pt x="34" y="43"/>
                      </a:lnTo>
                      <a:lnTo>
                        <a:pt x="51" y="19"/>
                      </a:lnTo>
                      <a:lnTo>
                        <a:pt x="36" y="0"/>
                      </a:lnTo>
                      <a:lnTo>
                        <a:pt x="10" y="35"/>
                      </a:lnTo>
                      <a:lnTo>
                        <a:pt x="0" y="76"/>
                      </a:lnTo>
                      <a:lnTo>
                        <a:pt x="4" y="116"/>
                      </a:lnTo>
                      <a:lnTo>
                        <a:pt x="22" y="155"/>
                      </a:lnTo>
                      <a:lnTo>
                        <a:pt x="42"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64" name="Freeform 48">
                  <a:extLst>
                    <a:ext uri="{FF2B5EF4-FFF2-40B4-BE49-F238E27FC236}">
                      <a16:creationId xmlns:a16="http://schemas.microsoft.com/office/drawing/2014/main" id="{4F22DF6E-B946-4FC0-8DB8-C8A801459D2E}"/>
                    </a:ext>
                  </a:extLst>
                </p:cNvPr>
                <p:cNvSpPr>
                  <a:spLocks/>
                </p:cNvSpPr>
                <p:nvPr/>
              </p:nvSpPr>
              <p:spPr bwMode="auto">
                <a:xfrm>
                  <a:off x="1337" y="2998"/>
                  <a:ext cx="40" cy="39"/>
                </a:xfrm>
                <a:custGeom>
                  <a:avLst/>
                  <a:gdLst>
                    <a:gd name="T0" fmla="*/ 6 w 53"/>
                    <a:gd name="T1" fmla="*/ 5 h 57"/>
                    <a:gd name="T2" fmla="*/ 10 w 53"/>
                    <a:gd name="T3" fmla="*/ 3 h 57"/>
                    <a:gd name="T4" fmla="*/ 4 w 53"/>
                    <a:gd name="T5" fmla="*/ 0 h 57"/>
                    <a:gd name="T6" fmla="*/ 0 w 53"/>
                    <a:gd name="T7" fmla="*/ 1 h 57"/>
                    <a:gd name="T8" fmla="*/ 6 w 53"/>
                    <a:gd name="T9" fmla="*/ 5 h 57"/>
                    <a:gd name="T10" fmla="*/ 10 w 53"/>
                    <a:gd name="T11" fmla="*/ 3 h 57"/>
                    <a:gd name="T12" fmla="*/ 6 w 53"/>
                    <a:gd name="T13" fmla="*/ 5 h 57"/>
                    <a:gd name="T14" fmla="*/ 8 w 53"/>
                    <a:gd name="T15" fmla="*/ 5 h 57"/>
                    <a:gd name="T16" fmla="*/ 9 w 53"/>
                    <a:gd name="T17" fmla="*/ 5 h 57"/>
                    <a:gd name="T18" fmla="*/ 10 w 53"/>
                    <a:gd name="T19" fmla="*/ 5 h 57"/>
                    <a:gd name="T20" fmla="*/ 10 w 53"/>
                    <a:gd name="T21" fmla="*/ 3 h 57"/>
                    <a:gd name="T22" fmla="*/ 6 w 53"/>
                    <a:gd name="T23" fmla="*/ 5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 h="57">
                      <a:moveTo>
                        <a:pt x="31" y="53"/>
                      </a:moveTo>
                      <a:lnTo>
                        <a:pt x="51" y="38"/>
                      </a:lnTo>
                      <a:lnTo>
                        <a:pt x="20" y="0"/>
                      </a:lnTo>
                      <a:lnTo>
                        <a:pt x="0" y="16"/>
                      </a:lnTo>
                      <a:lnTo>
                        <a:pt x="31" y="53"/>
                      </a:lnTo>
                      <a:lnTo>
                        <a:pt x="51" y="38"/>
                      </a:lnTo>
                      <a:lnTo>
                        <a:pt x="31" y="53"/>
                      </a:lnTo>
                      <a:lnTo>
                        <a:pt x="39" y="57"/>
                      </a:lnTo>
                      <a:lnTo>
                        <a:pt x="49" y="53"/>
                      </a:lnTo>
                      <a:lnTo>
                        <a:pt x="53" y="47"/>
                      </a:lnTo>
                      <a:lnTo>
                        <a:pt x="51" y="38"/>
                      </a:lnTo>
                      <a:lnTo>
                        <a:pt x="3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65" name="Freeform 49">
                  <a:extLst>
                    <a:ext uri="{FF2B5EF4-FFF2-40B4-BE49-F238E27FC236}">
                      <a16:creationId xmlns:a16="http://schemas.microsoft.com/office/drawing/2014/main" id="{52CF1ACA-0AD5-4438-A209-0441D9385038}"/>
                    </a:ext>
                  </a:extLst>
                </p:cNvPr>
                <p:cNvSpPr>
                  <a:spLocks/>
                </p:cNvSpPr>
                <p:nvPr/>
              </p:nvSpPr>
              <p:spPr bwMode="auto">
                <a:xfrm>
                  <a:off x="1260" y="3000"/>
                  <a:ext cx="115" cy="34"/>
                </a:xfrm>
                <a:custGeom>
                  <a:avLst/>
                  <a:gdLst>
                    <a:gd name="T0" fmla="*/ 3 w 155"/>
                    <a:gd name="T1" fmla="*/ 3 h 51"/>
                    <a:gd name="T2" fmla="*/ 3 w 155"/>
                    <a:gd name="T3" fmla="*/ 3 h 51"/>
                    <a:gd name="T4" fmla="*/ 4 w 155"/>
                    <a:gd name="T5" fmla="*/ 3 h 51"/>
                    <a:gd name="T6" fmla="*/ 7 w 155"/>
                    <a:gd name="T7" fmla="*/ 3 h 51"/>
                    <a:gd name="T8" fmla="*/ 10 w 155"/>
                    <a:gd name="T9" fmla="*/ 3 h 51"/>
                    <a:gd name="T10" fmla="*/ 13 w 155"/>
                    <a:gd name="T11" fmla="*/ 3 h 51"/>
                    <a:gd name="T12" fmla="*/ 16 w 155"/>
                    <a:gd name="T13" fmla="*/ 3 h 51"/>
                    <a:gd name="T14" fmla="*/ 19 w 155"/>
                    <a:gd name="T15" fmla="*/ 3 h 51"/>
                    <a:gd name="T16" fmla="*/ 20 w 155"/>
                    <a:gd name="T17" fmla="*/ 3 h 51"/>
                    <a:gd name="T18" fmla="*/ 22 w 155"/>
                    <a:gd name="T19" fmla="*/ 5 h 51"/>
                    <a:gd name="T20" fmla="*/ 26 w 155"/>
                    <a:gd name="T21" fmla="*/ 3 h 51"/>
                    <a:gd name="T22" fmla="*/ 23 w 155"/>
                    <a:gd name="T23" fmla="*/ 2 h 51"/>
                    <a:gd name="T24" fmla="*/ 20 w 155"/>
                    <a:gd name="T25" fmla="*/ 1 h 51"/>
                    <a:gd name="T26" fmla="*/ 16 w 155"/>
                    <a:gd name="T27" fmla="*/ 1 h 51"/>
                    <a:gd name="T28" fmla="*/ 13 w 155"/>
                    <a:gd name="T29" fmla="*/ 0 h 51"/>
                    <a:gd name="T30" fmla="*/ 10 w 155"/>
                    <a:gd name="T31" fmla="*/ 0 h 51"/>
                    <a:gd name="T32" fmla="*/ 5 w 155"/>
                    <a:gd name="T33" fmla="*/ 1 h 51"/>
                    <a:gd name="T34" fmla="*/ 3 w 155"/>
                    <a:gd name="T35" fmla="*/ 1 h 51"/>
                    <a:gd name="T36" fmla="*/ 0 w 155"/>
                    <a:gd name="T37" fmla="*/ 2 h 51"/>
                    <a:gd name="T38" fmla="*/ 0 w 155"/>
                    <a:gd name="T39" fmla="*/ 2 h 51"/>
                    <a:gd name="T40" fmla="*/ 3 w 155"/>
                    <a:gd name="T41" fmla="*/ 3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1">
                      <a:moveTo>
                        <a:pt x="16" y="41"/>
                      </a:moveTo>
                      <a:lnTo>
                        <a:pt x="16" y="41"/>
                      </a:lnTo>
                      <a:lnTo>
                        <a:pt x="27" y="34"/>
                      </a:lnTo>
                      <a:lnTo>
                        <a:pt x="39" y="28"/>
                      </a:lnTo>
                      <a:lnTo>
                        <a:pt x="57" y="28"/>
                      </a:lnTo>
                      <a:lnTo>
                        <a:pt x="76" y="28"/>
                      </a:lnTo>
                      <a:lnTo>
                        <a:pt x="94" y="28"/>
                      </a:lnTo>
                      <a:lnTo>
                        <a:pt x="112" y="34"/>
                      </a:lnTo>
                      <a:lnTo>
                        <a:pt x="124" y="41"/>
                      </a:lnTo>
                      <a:lnTo>
                        <a:pt x="135" y="51"/>
                      </a:lnTo>
                      <a:lnTo>
                        <a:pt x="155" y="36"/>
                      </a:lnTo>
                      <a:lnTo>
                        <a:pt x="139" y="22"/>
                      </a:lnTo>
                      <a:lnTo>
                        <a:pt x="120" y="10"/>
                      </a:lnTo>
                      <a:lnTo>
                        <a:pt x="98" y="4"/>
                      </a:lnTo>
                      <a:lnTo>
                        <a:pt x="76" y="0"/>
                      </a:lnTo>
                      <a:lnTo>
                        <a:pt x="57" y="0"/>
                      </a:lnTo>
                      <a:lnTo>
                        <a:pt x="35" y="4"/>
                      </a:lnTo>
                      <a:lnTo>
                        <a:pt x="16" y="10"/>
                      </a:lnTo>
                      <a:lnTo>
                        <a:pt x="0" y="22"/>
                      </a:lnTo>
                      <a:lnTo>
                        <a:pt x="16"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66" name="Freeform 50">
                  <a:extLst>
                    <a:ext uri="{FF2B5EF4-FFF2-40B4-BE49-F238E27FC236}">
                      <a16:creationId xmlns:a16="http://schemas.microsoft.com/office/drawing/2014/main" id="{0DFB5C8E-8DF7-4023-8C4B-B579B02F5BF6}"/>
                    </a:ext>
                  </a:extLst>
                </p:cNvPr>
                <p:cNvSpPr>
                  <a:spLocks/>
                </p:cNvSpPr>
                <p:nvPr/>
              </p:nvSpPr>
              <p:spPr bwMode="auto">
                <a:xfrm>
                  <a:off x="1235" y="3014"/>
                  <a:ext cx="37" cy="103"/>
                </a:xfrm>
                <a:custGeom>
                  <a:avLst/>
                  <a:gdLst>
                    <a:gd name="T0" fmla="*/ 6 w 51"/>
                    <a:gd name="T1" fmla="*/ 12 h 155"/>
                    <a:gd name="T2" fmla="*/ 6 w 51"/>
                    <a:gd name="T3" fmla="*/ 12 h 155"/>
                    <a:gd name="T4" fmla="*/ 4 w 51"/>
                    <a:gd name="T5" fmla="*/ 10 h 155"/>
                    <a:gd name="T6" fmla="*/ 4 w 51"/>
                    <a:gd name="T7" fmla="*/ 7 h 155"/>
                    <a:gd name="T8" fmla="*/ 5 w 51"/>
                    <a:gd name="T9" fmla="*/ 4 h 155"/>
                    <a:gd name="T10" fmla="*/ 8 w 51"/>
                    <a:gd name="T11" fmla="*/ 2 h 155"/>
                    <a:gd name="T12" fmla="*/ 5 w 51"/>
                    <a:gd name="T13" fmla="*/ 0 h 155"/>
                    <a:gd name="T14" fmla="*/ 1 w 51"/>
                    <a:gd name="T15" fmla="*/ 3 h 155"/>
                    <a:gd name="T16" fmla="*/ 0 w 51"/>
                    <a:gd name="T17" fmla="*/ 7 h 155"/>
                    <a:gd name="T18" fmla="*/ 1 w 51"/>
                    <a:gd name="T19" fmla="*/ 10 h 155"/>
                    <a:gd name="T20" fmla="*/ 3 w 51"/>
                    <a:gd name="T21" fmla="*/ 13 h 155"/>
                    <a:gd name="T22" fmla="*/ 3 w 51"/>
                    <a:gd name="T23" fmla="*/ 13 h 155"/>
                    <a:gd name="T24" fmla="*/ 6 w 51"/>
                    <a:gd name="T25" fmla="*/ 12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39" y="139"/>
                      </a:moveTo>
                      <a:lnTo>
                        <a:pt x="39" y="139"/>
                      </a:lnTo>
                      <a:lnTo>
                        <a:pt x="25" y="114"/>
                      </a:lnTo>
                      <a:lnTo>
                        <a:pt x="23" y="78"/>
                      </a:lnTo>
                      <a:lnTo>
                        <a:pt x="33" y="43"/>
                      </a:lnTo>
                      <a:lnTo>
                        <a:pt x="51" y="19"/>
                      </a:lnTo>
                      <a:lnTo>
                        <a:pt x="35" y="0"/>
                      </a:lnTo>
                      <a:lnTo>
                        <a:pt x="9" y="35"/>
                      </a:lnTo>
                      <a:lnTo>
                        <a:pt x="0" y="78"/>
                      </a:lnTo>
                      <a:lnTo>
                        <a:pt x="1" y="118"/>
                      </a:lnTo>
                      <a:lnTo>
                        <a:pt x="19" y="155"/>
                      </a:lnTo>
                      <a:lnTo>
                        <a:pt x="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67" name="Freeform 51">
                  <a:extLst>
                    <a:ext uri="{FF2B5EF4-FFF2-40B4-BE49-F238E27FC236}">
                      <a16:creationId xmlns:a16="http://schemas.microsoft.com/office/drawing/2014/main" id="{497AFF74-C3D1-46B2-9407-702518EA2D84}"/>
                    </a:ext>
                  </a:extLst>
                </p:cNvPr>
                <p:cNvSpPr>
                  <a:spLocks/>
                </p:cNvSpPr>
                <p:nvPr/>
              </p:nvSpPr>
              <p:spPr bwMode="auto">
                <a:xfrm>
                  <a:off x="1250" y="3107"/>
                  <a:ext cx="108" cy="114"/>
                </a:xfrm>
                <a:custGeom>
                  <a:avLst/>
                  <a:gdLst>
                    <a:gd name="T0" fmla="*/ 24 w 147"/>
                    <a:gd name="T1" fmla="*/ 13 h 171"/>
                    <a:gd name="T2" fmla="*/ 24 w 147"/>
                    <a:gd name="T3" fmla="*/ 13 h 171"/>
                    <a:gd name="T4" fmla="*/ 3 w 147"/>
                    <a:gd name="T5" fmla="*/ 0 h 171"/>
                    <a:gd name="T6" fmla="*/ 0 w 147"/>
                    <a:gd name="T7" fmla="*/ 1 h 171"/>
                    <a:gd name="T8" fmla="*/ 20 w 147"/>
                    <a:gd name="T9" fmla="*/ 15 h 171"/>
                    <a:gd name="T10" fmla="*/ 20 w 147"/>
                    <a:gd name="T11" fmla="*/ 15 h 171"/>
                    <a:gd name="T12" fmla="*/ 20 w 147"/>
                    <a:gd name="T13" fmla="*/ 15 h 171"/>
                    <a:gd name="T14" fmla="*/ 21 w 147"/>
                    <a:gd name="T15" fmla="*/ 15 h 171"/>
                    <a:gd name="T16" fmla="*/ 23 w 147"/>
                    <a:gd name="T17" fmla="*/ 15 h 171"/>
                    <a:gd name="T18" fmla="*/ 24 w 147"/>
                    <a:gd name="T19" fmla="*/ 14 h 171"/>
                    <a:gd name="T20" fmla="*/ 24 w 147"/>
                    <a:gd name="T21" fmla="*/ 13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7" h="171">
                      <a:moveTo>
                        <a:pt x="145" y="151"/>
                      </a:moveTo>
                      <a:lnTo>
                        <a:pt x="145" y="151"/>
                      </a:lnTo>
                      <a:lnTo>
                        <a:pt x="20" y="0"/>
                      </a:lnTo>
                      <a:lnTo>
                        <a:pt x="0" y="16"/>
                      </a:lnTo>
                      <a:lnTo>
                        <a:pt x="126" y="167"/>
                      </a:lnTo>
                      <a:lnTo>
                        <a:pt x="134" y="171"/>
                      </a:lnTo>
                      <a:lnTo>
                        <a:pt x="143" y="167"/>
                      </a:lnTo>
                      <a:lnTo>
                        <a:pt x="147" y="161"/>
                      </a:lnTo>
                      <a:lnTo>
                        <a:pt x="145"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68" name="AutoShape 52">
                  <a:extLst>
                    <a:ext uri="{FF2B5EF4-FFF2-40B4-BE49-F238E27FC236}">
                      <a16:creationId xmlns:a16="http://schemas.microsoft.com/office/drawing/2014/main" id="{1BE7F6BA-C90C-4EB0-BF9A-BAC0F7E6CA61}"/>
                    </a:ext>
                  </a:extLst>
                </p:cNvPr>
                <p:cNvSpPr>
                  <a:spLocks noChangeArrowheads="1"/>
                </p:cNvSpPr>
                <p:nvPr/>
              </p:nvSpPr>
              <p:spPr bwMode="auto">
                <a:xfrm>
                  <a:off x="510" y="2516"/>
                  <a:ext cx="637" cy="2110"/>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869" name="Rectangle 53">
                  <a:extLst>
                    <a:ext uri="{FF2B5EF4-FFF2-40B4-BE49-F238E27FC236}">
                      <a16:creationId xmlns:a16="http://schemas.microsoft.com/office/drawing/2014/main" id="{FB2A04BD-D3FC-4897-AD62-61F04AD65A56}"/>
                    </a:ext>
                  </a:extLst>
                </p:cNvPr>
                <p:cNvSpPr>
                  <a:spLocks noChangeArrowheads="1"/>
                </p:cNvSpPr>
                <p:nvPr/>
              </p:nvSpPr>
              <p:spPr bwMode="auto">
                <a:xfrm>
                  <a:off x="444" y="2484"/>
                  <a:ext cx="181" cy="2178"/>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870" name="Line 54">
                  <a:extLst>
                    <a:ext uri="{FF2B5EF4-FFF2-40B4-BE49-F238E27FC236}">
                      <a16:creationId xmlns:a16="http://schemas.microsoft.com/office/drawing/2014/main" id="{2C2FF5CD-D9EF-4C61-9A78-4A8BFABB236F}"/>
                    </a:ext>
                  </a:extLst>
                </p:cNvPr>
                <p:cNvSpPr>
                  <a:spLocks noChangeShapeType="1"/>
                </p:cNvSpPr>
                <p:nvPr/>
              </p:nvSpPr>
              <p:spPr bwMode="auto">
                <a:xfrm>
                  <a:off x="625" y="2515"/>
                  <a:ext cx="0" cy="2115"/>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0871" name="Freeform 55">
                  <a:extLst>
                    <a:ext uri="{FF2B5EF4-FFF2-40B4-BE49-F238E27FC236}">
                      <a16:creationId xmlns:a16="http://schemas.microsoft.com/office/drawing/2014/main" id="{22950075-3A45-4AC6-BF73-8BBB9444276B}"/>
                    </a:ext>
                  </a:extLst>
                </p:cNvPr>
                <p:cNvSpPr>
                  <a:spLocks/>
                </p:cNvSpPr>
                <p:nvPr/>
              </p:nvSpPr>
              <p:spPr bwMode="auto">
                <a:xfrm>
                  <a:off x="759" y="2737"/>
                  <a:ext cx="1181" cy="1226"/>
                </a:xfrm>
                <a:custGeom>
                  <a:avLst/>
                  <a:gdLst>
                    <a:gd name="T0" fmla="*/ 16 w 1601"/>
                    <a:gd name="T1" fmla="*/ 121 h 1839"/>
                    <a:gd name="T2" fmla="*/ 31 w 1601"/>
                    <a:gd name="T3" fmla="*/ 113 h 1839"/>
                    <a:gd name="T4" fmla="*/ 46 w 1601"/>
                    <a:gd name="T5" fmla="*/ 106 h 1839"/>
                    <a:gd name="T6" fmla="*/ 62 w 1601"/>
                    <a:gd name="T7" fmla="*/ 99 h 1839"/>
                    <a:gd name="T8" fmla="*/ 78 w 1601"/>
                    <a:gd name="T9" fmla="*/ 93 h 1839"/>
                    <a:gd name="T10" fmla="*/ 94 w 1601"/>
                    <a:gd name="T11" fmla="*/ 86 h 1839"/>
                    <a:gd name="T12" fmla="*/ 109 w 1601"/>
                    <a:gd name="T13" fmla="*/ 79 h 1839"/>
                    <a:gd name="T14" fmla="*/ 123 w 1601"/>
                    <a:gd name="T15" fmla="*/ 71 h 1839"/>
                    <a:gd name="T16" fmla="*/ 138 w 1601"/>
                    <a:gd name="T17" fmla="*/ 65 h 1839"/>
                    <a:gd name="T18" fmla="*/ 151 w 1601"/>
                    <a:gd name="T19" fmla="*/ 57 h 1839"/>
                    <a:gd name="T20" fmla="*/ 164 w 1601"/>
                    <a:gd name="T21" fmla="*/ 49 h 1839"/>
                    <a:gd name="T22" fmla="*/ 178 w 1601"/>
                    <a:gd name="T23" fmla="*/ 41 h 1839"/>
                    <a:gd name="T24" fmla="*/ 190 w 1601"/>
                    <a:gd name="T25" fmla="*/ 32 h 1839"/>
                    <a:gd name="T26" fmla="*/ 204 w 1601"/>
                    <a:gd name="T27" fmla="*/ 23 h 1839"/>
                    <a:gd name="T28" fmla="*/ 215 w 1601"/>
                    <a:gd name="T29" fmla="*/ 15 h 1839"/>
                    <a:gd name="T30" fmla="*/ 227 w 1601"/>
                    <a:gd name="T31" fmla="*/ 7 h 1839"/>
                    <a:gd name="T32" fmla="*/ 235 w 1601"/>
                    <a:gd name="T33" fmla="*/ 1 h 1839"/>
                    <a:gd name="T34" fmla="*/ 240 w 1601"/>
                    <a:gd name="T35" fmla="*/ 0 h 1839"/>
                    <a:gd name="T36" fmla="*/ 246 w 1601"/>
                    <a:gd name="T37" fmla="*/ 1 h 1839"/>
                    <a:gd name="T38" fmla="*/ 250 w 1601"/>
                    <a:gd name="T39" fmla="*/ 1 h 1839"/>
                    <a:gd name="T40" fmla="*/ 256 w 1601"/>
                    <a:gd name="T41" fmla="*/ 5 h 1839"/>
                    <a:gd name="T42" fmla="*/ 258 w 1601"/>
                    <a:gd name="T43" fmla="*/ 10 h 1839"/>
                    <a:gd name="T44" fmla="*/ 249 w 1601"/>
                    <a:gd name="T45" fmla="*/ 17 h 1839"/>
                    <a:gd name="T46" fmla="*/ 235 w 1601"/>
                    <a:gd name="T47" fmla="*/ 24 h 1839"/>
                    <a:gd name="T48" fmla="*/ 223 w 1601"/>
                    <a:gd name="T49" fmla="*/ 33 h 1839"/>
                    <a:gd name="T50" fmla="*/ 209 w 1601"/>
                    <a:gd name="T51" fmla="*/ 41 h 1839"/>
                    <a:gd name="T52" fmla="*/ 197 w 1601"/>
                    <a:gd name="T53" fmla="*/ 49 h 1839"/>
                    <a:gd name="T54" fmla="*/ 184 w 1601"/>
                    <a:gd name="T55" fmla="*/ 57 h 1839"/>
                    <a:gd name="T56" fmla="*/ 173 w 1601"/>
                    <a:gd name="T57" fmla="*/ 66 h 1839"/>
                    <a:gd name="T58" fmla="*/ 161 w 1601"/>
                    <a:gd name="T59" fmla="*/ 75 h 1839"/>
                    <a:gd name="T60" fmla="*/ 150 w 1601"/>
                    <a:gd name="T61" fmla="*/ 83 h 1839"/>
                    <a:gd name="T62" fmla="*/ 139 w 1601"/>
                    <a:gd name="T63" fmla="*/ 93 h 1839"/>
                    <a:gd name="T64" fmla="*/ 130 w 1601"/>
                    <a:gd name="T65" fmla="*/ 102 h 1839"/>
                    <a:gd name="T66" fmla="*/ 120 w 1601"/>
                    <a:gd name="T67" fmla="*/ 111 h 1839"/>
                    <a:gd name="T68" fmla="*/ 111 w 1601"/>
                    <a:gd name="T69" fmla="*/ 121 h 1839"/>
                    <a:gd name="T70" fmla="*/ 101 w 1601"/>
                    <a:gd name="T71" fmla="*/ 131 h 1839"/>
                    <a:gd name="T72" fmla="*/ 91 w 1601"/>
                    <a:gd name="T73" fmla="*/ 141 h 1839"/>
                    <a:gd name="T74" fmla="*/ 80 w 1601"/>
                    <a:gd name="T75" fmla="*/ 150 h 1839"/>
                    <a:gd name="T76" fmla="*/ 69 w 1601"/>
                    <a:gd name="T77" fmla="*/ 158 h 1839"/>
                    <a:gd name="T78" fmla="*/ 56 w 1601"/>
                    <a:gd name="T79" fmla="*/ 161 h 1839"/>
                    <a:gd name="T80" fmla="*/ 41 w 1601"/>
                    <a:gd name="T81" fmla="*/ 161 h 1839"/>
                    <a:gd name="T82" fmla="*/ 25 w 1601"/>
                    <a:gd name="T83" fmla="*/ 157 h 1839"/>
                    <a:gd name="T84" fmla="*/ 13 w 1601"/>
                    <a:gd name="T85" fmla="*/ 151 h 1839"/>
                    <a:gd name="T86" fmla="*/ 3 w 1601"/>
                    <a:gd name="T87" fmla="*/ 144 h 1839"/>
                    <a:gd name="T88" fmla="*/ 0 w 1601"/>
                    <a:gd name="T89" fmla="*/ 136 h 1839"/>
                    <a:gd name="T90" fmla="*/ 4 w 1601"/>
                    <a:gd name="T91" fmla="*/ 129 h 18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1" h="1839">
                      <a:moveTo>
                        <a:pt x="55" y="1419"/>
                      </a:moveTo>
                      <a:lnTo>
                        <a:pt x="100" y="1376"/>
                      </a:lnTo>
                      <a:lnTo>
                        <a:pt x="145" y="1335"/>
                      </a:lnTo>
                      <a:lnTo>
                        <a:pt x="192" y="1293"/>
                      </a:lnTo>
                      <a:lnTo>
                        <a:pt x="241" y="1252"/>
                      </a:lnTo>
                      <a:lnTo>
                        <a:pt x="288" y="1213"/>
                      </a:lnTo>
                      <a:lnTo>
                        <a:pt x="337" y="1174"/>
                      </a:lnTo>
                      <a:lnTo>
                        <a:pt x="386" y="1134"/>
                      </a:lnTo>
                      <a:lnTo>
                        <a:pt x="435" y="1095"/>
                      </a:lnTo>
                      <a:lnTo>
                        <a:pt x="485" y="1058"/>
                      </a:lnTo>
                      <a:lnTo>
                        <a:pt x="534" y="1019"/>
                      </a:lnTo>
                      <a:lnTo>
                        <a:pt x="583" y="979"/>
                      </a:lnTo>
                      <a:lnTo>
                        <a:pt x="630" y="940"/>
                      </a:lnTo>
                      <a:lnTo>
                        <a:pt x="677" y="899"/>
                      </a:lnTo>
                      <a:lnTo>
                        <a:pt x="724" y="858"/>
                      </a:lnTo>
                      <a:lnTo>
                        <a:pt x="769" y="816"/>
                      </a:lnTo>
                      <a:lnTo>
                        <a:pt x="814" y="773"/>
                      </a:lnTo>
                      <a:lnTo>
                        <a:pt x="858" y="730"/>
                      </a:lnTo>
                      <a:lnTo>
                        <a:pt x="899" y="687"/>
                      </a:lnTo>
                      <a:lnTo>
                        <a:pt x="940" y="642"/>
                      </a:lnTo>
                      <a:lnTo>
                        <a:pt x="981" y="596"/>
                      </a:lnTo>
                      <a:lnTo>
                        <a:pt x="1022" y="551"/>
                      </a:lnTo>
                      <a:lnTo>
                        <a:pt x="1064" y="504"/>
                      </a:lnTo>
                      <a:lnTo>
                        <a:pt x="1105" y="459"/>
                      </a:lnTo>
                      <a:lnTo>
                        <a:pt x="1144" y="412"/>
                      </a:lnTo>
                      <a:lnTo>
                        <a:pt x="1183" y="365"/>
                      </a:lnTo>
                      <a:lnTo>
                        <a:pt x="1223" y="318"/>
                      </a:lnTo>
                      <a:lnTo>
                        <a:pt x="1262" y="269"/>
                      </a:lnTo>
                      <a:lnTo>
                        <a:pt x="1299" y="221"/>
                      </a:lnTo>
                      <a:lnTo>
                        <a:pt x="1336" y="172"/>
                      </a:lnTo>
                      <a:lnTo>
                        <a:pt x="1374" y="123"/>
                      </a:lnTo>
                      <a:lnTo>
                        <a:pt x="1411" y="74"/>
                      </a:lnTo>
                      <a:lnTo>
                        <a:pt x="1448" y="25"/>
                      </a:lnTo>
                      <a:lnTo>
                        <a:pt x="1460" y="13"/>
                      </a:lnTo>
                      <a:lnTo>
                        <a:pt x="1474" y="3"/>
                      </a:lnTo>
                      <a:lnTo>
                        <a:pt x="1490" y="0"/>
                      </a:lnTo>
                      <a:lnTo>
                        <a:pt x="1505" y="0"/>
                      </a:lnTo>
                      <a:lnTo>
                        <a:pt x="1521" y="1"/>
                      </a:lnTo>
                      <a:lnTo>
                        <a:pt x="1535" y="7"/>
                      </a:lnTo>
                      <a:lnTo>
                        <a:pt x="1550" y="15"/>
                      </a:lnTo>
                      <a:lnTo>
                        <a:pt x="1564" y="25"/>
                      </a:lnTo>
                      <a:lnTo>
                        <a:pt x="1590" y="51"/>
                      </a:lnTo>
                      <a:lnTo>
                        <a:pt x="1601" y="80"/>
                      </a:lnTo>
                      <a:lnTo>
                        <a:pt x="1601" y="111"/>
                      </a:lnTo>
                      <a:lnTo>
                        <a:pt x="1586" y="139"/>
                      </a:lnTo>
                      <a:lnTo>
                        <a:pt x="1545" y="184"/>
                      </a:lnTo>
                      <a:lnTo>
                        <a:pt x="1503" y="229"/>
                      </a:lnTo>
                      <a:lnTo>
                        <a:pt x="1462" y="274"/>
                      </a:lnTo>
                      <a:lnTo>
                        <a:pt x="1421" y="322"/>
                      </a:lnTo>
                      <a:lnTo>
                        <a:pt x="1380" y="367"/>
                      </a:lnTo>
                      <a:lnTo>
                        <a:pt x="1340" y="414"/>
                      </a:lnTo>
                      <a:lnTo>
                        <a:pt x="1301" y="461"/>
                      </a:lnTo>
                      <a:lnTo>
                        <a:pt x="1262" y="508"/>
                      </a:lnTo>
                      <a:lnTo>
                        <a:pt x="1223" y="557"/>
                      </a:lnTo>
                      <a:lnTo>
                        <a:pt x="1183" y="604"/>
                      </a:lnTo>
                      <a:lnTo>
                        <a:pt x="1146" y="653"/>
                      </a:lnTo>
                      <a:lnTo>
                        <a:pt x="1109" y="700"/>
                      </a:lnTo>
                      <a:lnTo>
                        <a:pt x="1071" y="750"/>
                      </a:lnTo>
                      <a:lnTo>
                        <a:pt x="1036" y="799"/>
                      </a:lnTo>
                      <a:lnTo>
                        <a:pt x="999" y="850"/>
                      </a:lnTo>
                      <a:lnTo>
                        <a:pt x="964" y="899"/>
                      </a:lnTo>
                      <a:lnTo>
                        <a:pt x="930" y="950"/>
                      </a:lnTo>
                      <a:lnTo>
                        <a:pt x="897" y="1001"/>
                      </a:lnTo>
                      <a:lnTo>
                        <a:pt x="865" y="1054"/>
                      </a:lnTo>
                      <a:lnTo>
                        <a:pt x="834" y="1109"/>
                      </a:lnTo>
                      <a:lnTo>
                        <a:pt x="805" y="1164"/>
                      </a:lnTo>
                      <a:lnTo>
                        <a:pt x="773" y="1217"/>
                      </a:lnTo>
                      <a:lnTo>
                        <a:pt x="746" y="1274"/>
                      </a:lnTo>
                      <a:lnTo>
                        <a:pt x="716" y="1329"/>
                      </a:lnTo>
                      <a:lnTo>
                        <a:pt x="687" y="1384"/>
                      </a:lnTo>
                      <a:lnTo>
                        <a:pt x="657" y="1439"/>
                      </a:lnTo>
                      <a:lnTo>
                        <a:pt x="628" y="1494"/>
                      </a:lnTo>
                      <a:lnTo>
                        <a:pt x="596" y="1549"/>
                      </a:lnTo>
                      <a:lnTo>
                        <a:pt x="565" y="1604"/>
                      </a:lnTo>
                      <a:lnTo>
                        <a:pt x="534" y="1657"/>
                      </a:lnTo>
                      <a:lnTo>
                        <a:pt x="500" y="1710"/>
                      </a:lnTo>
                      <a:lnTo>
                        <a:pt x="465" y="1761"/>
                      </a:lnTo>
                      <a:lnTo>
                        <a:pt x="430" y="1800"/>
                      </a:lnTo>
                      <a:lnTo>
                        <a:pt x="390" y="1825"/>
                      </a:lnTo>
                      <a:lnTo>
                        <a:pt x="347" y="1837"/>
                      </a:lnTo>
                      <a:lnTo>
                        <a:pt x="300" y="1839"/>
                      </a:lnTo>
                      <a:lnTo>
                        <a:pt x="253" y="1831"/>
                      </a:lnTo>
                      <a:lnTo>
                        <a:pt x="206" y="1816"/>
                      </a:lnTo>
                      <a:lnTo>
                        <a:pt x="159" y="1790"/>
                      </a:lnTo>
                      <a:lnTo>
                        <a:pt x="118" y="1761"/>
                      </a:lnTo>
                      <a:lnTo>
                        <a:pt x="78" y="1723"/>
                      </a:lnTo>
                      <a:lnTo>
                        <a:pt x="47" y="1684"/>
                      </a:lnTo>
                      <a:lnTo>
                        <a:pt x="21" y="1641"/>
                      </a:lnTo>
                      <a:lnTo>
                        <a:pt x="6" y="1596"/>
                      </a:lnTo>
                      <a:lnTo>
                        <a:pt x="0" y="1549"/>
                      </a:lnTo>
                      <a:lnTo>
                        <a:pt x="4" y="1503"/>
                      </a:lnTo>
                      <a:lnTo>
                        <a:pt x="23" y="1460"/>
                      </a:lnTo>
                      <a:lnTo>
                        <a:pt x="55" y="14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72" name="Freeform 56">
                  <a:extLst>
                    <a:ext uri="{FF2B5EF4-FFF2-40B4-BE49-F238E27FC236}">
                      <a16:creationId xmlns:a16="http://schemas.microsoft.com/office/drawing/2014/main" id="{E4D93377-5AEA-4463-A2C9-3BF9B2935F91}"/>
                    </a:ext>
                  </a:extLst>
                </p:cNvPr>
                <p:cNvSpPr>
                  <a:spLocks/>
                </p:cNvSpPr>
                <p:nvPr/>
              </p:nvSpPr>
              <p:spPr bwMode="auto">
                <a:xfrm>
                  <a:off x="1896" y="3313"/>
                  <a:ext cx="645" cy="616"/>
                </a:xfrm>
                <a:custGeom>
                  <a:avLst/>
                  <a:gdLst>
                    <a:gd name="T0" fmla="*/ 23 w 875"/>
                    <a:gd name="T1" fmla="*/ 0 h 927"/>
                    <a:gd name="T2" fmla="*/ 108 w 875"/>
                    <a:gd name="T3" fmla="*/ 49 h 927"/>
                    <a:gd name="T4" fmla="*/ 121 w 875"/>
                    <a:gd name="T5" fmla="*/ 32 h 927"/>
                    <a:gd name="T6" fmla="*/ 140 w 875"/>
                    <a:gd name="T7" fmla="*/ 80 h 927"/>
                    <a:gd name="T8" fmla="*/ 52 w 875"/>
                    <a:gd name="T9" fmla="*/ 66 h 927"/>
                    <a:gd name="T10" fmla="*/ 86 w 875"/>
                    <a:gd name="T11" fmla="*/ 61 h 927"/>
                    <a:gd name="T12" fmla="*/ 0 w 875"/>
                    <a:gd name="T13" fmla="*/ 11 h 927"/>
                    <a:gd name="T14" fmla="*/ 23 w 875"/>
                    <a:gd name="T15" fmla="*/ 0 h 92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5" h="927">
                      <a:moveTo>
                        <a:pt x="141" y="0"/>
                      </a:moveTo>
                      <a:lnTo>
                        <a:pt x="677" y="574"/>
                      </a:lnTo>
                      <a:lnTo>
                        <a:pt x="751" y="370"/>
                      </a:lnTo>
                      <a:lnTo>
                        <a:pt x="875" y="927"/>
                      </a:lnTo>
                      <a:lnTo>
                        <a:pt x="325" y="770"/>
                      </a:lnTo>
                      <a:lnTo>
                        <a:pt x="535" y="707"/>
                      </a:lnTo>
                      <a:lnTo>
                        <a:pt x="0" y="134"/>
                      </a:lnTo>
                      <a:lnTo>
                        <a:pt x="14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73" name="Freeform 57">
                  <a:extLst>
                    <a:ext uri="{FF2B5EF4-FFF2-40B4-BE49-F238E27FC236}">
                      <a16:creationId xmlns:a16="http://schemas.microsoft.com/office/drawing/2014/main" id="{8824860A-5B05-4332-A04D-403D55795C20}"/>
                    </a:ext>
                  </a:extLst>
                </p:cNvPr>
                <p:cNvSpPr>
                  <a:spLocks/>
                </p:cNvSpPr>
                <p:nvPr/>
              </p:nvSpPr>
              <p:spPr bwMode="auto">
                <a:xfrm>
                  <a:off x="1467" y="2828"/>
                  <a:ext cx="555" cy="619"/>
                </a:xfrm>
                <a:custGeom>
                  <a:avLst/>
                  <a:gdLst>
                    <a:gd name="T0" fmla="*/ 63 w 753"/>
                    <a:gd name="T1" fmla="*/ 23 h 931"/>
                    <a:gd name="T2" fmla="*/ 61 w 753"/>
                    <a:gd name="T3" fmla="*/ 19 h 931"/>
                    <a:gd name="T4" fmla="*/ 51 w 753"/>
                    <a:gd name="T5" fmla="*/ 18 h 931"/>
                    <a:gd name="T6" fmla="*/ 36 w 753"/>
                    <a:gd name="T7" fmla="*/ 17 h 931"/>
                    <a:gd name="T8" fmla="*/ 27 w 753"/>
                    <a:gd name="T9" fmla="*/ 17 h 931"/>
                    <a:gd name="T10" fmla="*/ 23 w 753"/>
                    <a:gd name="T11" fmla="*/ 15 h 931"/>
                    <a:gd name="T12" fmla="*/ 20 w 753"/>
                    <a:gd name="T13" fmla="*/ 13 h 931"/>
                    <a:gd name="T14" fmla="*/ 18 w 753"/>
                    <a:gd name="T15" fmla="*/ 11 h 931"/>
                    <a:gd name="T16" fmla="*/ 18 w 753"/>
                    <a:gd name="T17" fmla="*/ 9 h 931"/>
                    <a:gd name="T18" fmla="*/ 21 w 753"/>
                    <a:gd name="T19" fmla="*/ 7 h 931"/>
                    <a:gd name="T20" fmla="*/ 24 w 753"/>
                    <a:gd name="T21" fmla="*/ 6 h 931"/>
                    <a:gd name="T22" fmla="*/ 28 w 753"/>
                    <a:gd name="T23" fmla="*/ 5 h 931"/>
                    <a:gd name="T24" fmla="*/ 34 w 753"/>
                    <a:gd name="T25" fmla="*/ 3 h 931"/>
                    <a:gd name="T26" fmla="*/ 42 w 753"/>
                    <a:gd name="T27" fmla="*/ 2 h 931"/>
                    <a:gd name="T28" fmla="*/ 51 w 753"/>
                    <a:gd name="T29" fmla="*/ 1 h 931"/>
                    <a:gd name="T30" fmla="*/ 60 w 753"/>
                    <a:gd name="T31" fmla="*/ 0 h 931"/>
                    <a:gd name="T32" fmla="*/ 68 w 753"/>
                    <a:gd name="T33" fmla="*/ 1 h 931"/>
                    <a:gd name="T34" fmla="*/ 77 w 753"/>
                    <a:gd name="T35" fmla="*/ 3 h 931"/>
                    <a:gd name="T36" fmla="*/ 85 w 753"/>
                    <a:gd name="T37" fmla="*/ 6 h 931"/>
                    <a:gd name="T38" fmla="*/ 95 w 753"/>
                    <a:gd name="T39" fmla="*/ 9 h 931"/>
                    <a:gd name="T40" fmla="*/ 100 w 753"/>
                    <a:gd name="T41" fmla="*/ 11 h 931"/>
                    <a:gd name="T42" fmla="*/ 103 w 753"/>
                    <a:gd name="T43" fmla="*/ 13 h 931"/>
                    <a:gd name="T44" fmla="*/ 106 w 753"/>
                    <a:gd name="T45" fmla="*/ 15 h 931"/>
                    <a:gd name="T46" fmla="*/ 108 w 753"/>
                    <a:gd name="T47" fmla="*/ 17 h 931"/>
                    <a:gd name="T48" fmla="*/ 108 w 753"/>
                    <a:gd name="T49" fmla="*/ 23 h 931"/>
                    <a:gd name="T50" fmla="*/ 103 w 753"/>
                    <a:gd name="T51" fmla="*/ 32 h 931"/>
                    <a:gd name="T52" fmla="*/ 121 w 753"/>
                    <a:gd name="T53" fmla="*/ 45 h 931"/>
                    <a:gd name="T54" fmla="*/ 22 w 753"/>
                    <a:gd name="T55" fmla="*/ 67 h 931"/>
                    <a:gd name="T56" fmla="*/ 4 w 753"/>
                    <a:gd name="T57" fmla="*/ 63 h 931"/>
                    <a:gd name="T58" fmla="*/ 11 w 753"/>
                    <a:gd name="T59" fmla="*/ 57 h 931"/>
                    <a:gd name="T60" fmla="*/ 19 w 753"/>
                    <a:gd name="T61" fmla="*/ 52 h 931"/>
                    <a:gd name="T62" fmla="*/ 27 w 753"/>
                    <a:gd name="T63" fmla="*/ 47 h 931"/>
                    <a:gd name="T64" fmla="*/ 34 w 753"/>
                    <a:gd name="T65" fmla="*/ 41 h 931"/>
                    <a:gd name="T66" fmla="*/ 42 w 753"/>
                    <a:gd name="T67" fmla="*/ 37 h 931"/>
                    <a:gd name="T68" fmla="*/ 49 w 753"/>
                    <a:gd name="T69" fmla="*/ 32 h 931"/>
                    <a:gd name="T70" fmla="*/ 57 w 753"/>
                    <a:gd name="T71" fmla="*/ 27 h 9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53" h="931">
                      <a:moveTo>
                        <a:pt x="376" y="279"/>
                      </a:moveTo>
                      <a:lnTo>
                        <a:pt x="394" y="257"/>
                      </a:lnTo>
                      <a:lnTo>
                        <a:pt x="396" y="240"/>
                      </a:lnTo>
                      <a:lnTo>
                        <a:pt x="382" y="226"/>
                      </a:lnTo>
                      <a:lnTo>
                        <a:pt x="355" y="214"/>
                      </a:lnTo>
                      <a:lnTo>
                        <a:pt x="320" y="206"/>
                      </a:lnTo>
                      <a:lnTo>
                        <a:pt x="274" y="200"/>
                      </a:lnTo>
                      <a:lnTo>
                        <a:pt x="225" y="194"/>
                      </a:lnTo>
                      <a:lnTo>
                        <a:pt x="174" y="190"/>
                      </a:lnTo>
                      <a:lnTo>
                        <a:pt x="164" y="188"/>
                      </a:lnTo>
                      <a:lnTo>
                        <a:pt x="153" y="183"/>
                      </a:lnTo>
                      <a:lnTo>
                        <a:pt x="143" y="173"/>
                      </a:lnTo>
                      <a:lnTo>
                        <a:pt x="131" y="163"/>
                      </a:lnTo>
                      <a:lnTo>
                        <a:pt x="123" y="151"/>
                      </a:lnTo>
                      <a:lnTo>
                        <a:pt x="115" y="139"/>
                      </a:lnTo>
                      <a:lnTo>
                        <a:pt x="111" y="128"/>
                      </a:lnTo>
                      <a:lnTo>
                        <a:pt x="111" y="116"/>
                      </a:lnTo>
                      <a:lnTo>
                        <a:pt x="115" y="104"/>
                      </a:lnTo>
                      <a:lnTo>
                        <a:pt x="121" y="94"/>
                      </a:lnTo>
                      <a:lnTo>
                        <a:pt x="131" y="84"/>
                      </a:lnTo>
                      <a:lnTo>
                        <a:pt x="141" y="77"/>
                      </a:lnTo>
                      <a:lnTo>
                        <a:pt x="153" y="69"/>
                      </a:lnTo>
                      <a:lnTo>
                        <a:pt x="164" y="63"/>
                      </a:lnTo>
                      <a:lnTo>
                        <a:pt x="176" y="57"/>
                      </a:lnTo>
                      <a:lnTo>
                        <a:pt x="188" y="53"/>
                      </a:lnTo>
                      <a:lnTo>
                        <a:pt x="212" y="41"/>
                      </a:lnTo>
                      <a:lnTo>
                        <a:pt x="237" y="31"/>
                      </a:lnTo>
                      <a:lnTo>
                        <a:pt x="263" y="22"/>
                      </a:lnTo>
                      <a:lnTo>
                        <a:pt x="290" y="12"/>
                      </a:lnTo>
                      <a:lnTo>
                        <a:pt x="318" y="6"/>
                      </a:lnTo>
                      <a:lnTo>
                        <a:pt x="345" y="2"/>
                      </a:lnTo>
                      <a:lnTo>
                        <a:pt x="373" y="0"/>
                      </a:lnTo>
                      <a:lnTo>
                        <a:pt x="400" y="0"/>
                      </a:lnTo>
                      <a:lnTo>
                        <a:pt x="426" y="6"/>
                      </a:lnTo>
                      <a:lnTo>
                        <a:pt x="453" y="16"/>
                      </a:lnTo>
                      <a:lnTo>
                        <a:pt x="480" y="31"/>
                      </a:lnTo>
                      <a:lnTo>
                        <a:pt x="508" y="49"/>
                      </a:lnTo>
                      <a:lnTo>
                        <a:pt x="537" y="71"/>
                      </a:lnTo>
                      <a:lnTo>
                        <a:pt x="565" y="90"/>
                      </a:lnTo>
                      <a:lnTo>
                        <a:pt x="590" y="108"/>
                      </a:lnTo>
                      <a:lnTo>
                        <a:pt x="614" y="124"/>
                      </a:lnTo>
                      <a:lnTo>
                        <a:pt x="624" y="130"/>
                      </a:lnTo>
                      <a:lnTo>
                        <a:pt x="636" y="137"/>
                      </a:lnTo>
                      <a:lnTo>
                        <a:pt x="645" y="147"/>
                      </a:lnTo>
                      <a:lnTo>
                        <a:pt x="655" y="157"/>
                      </a:lnTo>
                      <a:lnTo>
                        <a:pt x="665" y="169"/>
                      </a:lnTo>
                      <a:lnTo>
                        <a:pt x="671" y="179"/>
                      </a:lnTo>
                      <a:lnTo>
                        <a:pt x="675" y="190"/>
                      </a:lnTo>
                      <a:lnTo>
                        <a:pt x="677" y="200"/>
                      </a:lnTo>
                      <a:lnTo>
                        <a:pt x="667" y="257"/>
                      </a:lnTo>
                      <a:lnTo>
                        <a:pt x="651" y="318"/>
                      </a:lnTo>
                      <a:lnTo>
                        <a:pt x="645" y="371"/>
                      </a:lnTo>
                      <a:lnTo>
                        <a:pt x="659" y="406"/>
                      </a:lnTo>
                      <a:lnTo>
                        <a:pt x="753" y="520"/>
                      </a:lnTo>
                      <a:lnTo>
                        <a:pt x="265" y="931"/>
                      </a:lnTo>
                      <a:lnTo>
                        <a:pt x="139" y="779"/>
                      </a:lnTo>
                      <a:lnTo>
                        <a:pt x="0" y="768"/>
                      </a:lnTo>
                      <a:lnTo>
                        <a:pt x="23" y="732"/>
                      </a:lnTo>
                      <a:lnTo>
                        <a:pt x="49" y="697"/>
                      </a:lnTo>
                      <a:lnTo>
                        <a:pt x="72" y="664"/>
                      </a:lnTo>
                      <a:lnTo>
                        <a:pt x="96" y="632"/>
                      </a:lnTo>
                      <a:lnTo>
                        <a:pt x="119" y="601"/>
                      </a:lnTo>
                      <a:lnTo>
                        <a:pt x="143" y="569"/>
                      </a:lnTo>
                      <a:lnTo>
                        <a:pt x="166" y="540"/>
                      </a:lnTo>
                      <a:lnTo>
                        <a:pt x="190" y="510"/>
                      </a:lnTo>
                      <a:lnTo>
                        <a:pt x="214" y="481"/>
                      </a:lnTo>
                      <a:lnTo>
                        <a:pt x="237" y="454"/>
                      </a:lnTo>
                      <a:lnTo>
                        <a:pt x="259" y="424"/>
                      </a:lnTo>
                      <a:lnTo>
                        <a:pt x="282" y="397"/>
                      </a:lnTo>
                      <a:lnTo>
                        <a:pt x="306" y="367"/>
                      </a:lnTo>
                      <a:lnTo>
                        <a:pt x="329" y="338"/>
                      </a:lnTo>
                      <a:lnTo>
                        <a:pt x="353" y="308"/>
                      </a:lnTo>
                      <a:lnTo>
                        <a:pt x="376" y="2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74" name="Freeform 58">
                  <a:extLst>
                    <a:ext uri="{FF2B5EF4-FFF2-40B4-BE49-F238E27FC236}">
                      <a16:creationId xmlns:a16="http://schemas.microsoft.com/office/drawing/2014/main" id="{65BD2DBB-8E71-42D7-A7BC-CFD71310DA8A}"/>
                    </a:ext>
                  </a:extLst>
                </p:cNvPr>
                <p:cNvSpPr>
                  <a:spLocks/>
                </p:cNvSpPr>
                <p:nvPr/>
              </p:nvSpPr>
              <p:spPr bwMode="auto">
                <a:xfrm>
                  <a:off x="1595" y="2946"/>
                  <a:ext cx="172" cy="74"/>
                </a:xfrm>
                <a:custGeom>
                  <a:avLst/>
                  <a:gdLst>
                    <a:gd name="T0" fmla="*/ 0 w 234"/>
                    <a:gd name="T1" fmla="*/ 2 h 110"/>
                    <a:gd name="T2" fmla="*/ 0 w 234"/>
                    <a:gd name="T3" fmla="*/ 2 h 110"/>
                    <a:gd name="T4" fmla="*/ 8 w 234"/>
                    <a:gd name="T5" fmla="*/ 2 h 110"/>
                    <a:gd name="T6" fmla="*/ 15 w 234"/>
                    <a:gd name="T7" fmla="*/ 3 h 110"/>
                    <a:gd name="T8" fmla="*/ 23 w 234"/>
                    <a:gd name="T9" fmla="*/ 3 h 110"/>
                    <a:gd name="T10" fmla="*/ 28 w 234"/>
                    <a:gd name="T11" fmla="*/ 5 h 110"/>
                    <a:gd name="T12" fmla="*/ 32 w 234"/>
                    <a:gd name="T13" fmla="*/ 5 h 110"/>
                    <a:gd name="T14" fmla="*/ 33 w 234"/>
                    <a:gd name="T15" fmla="*/ 6 h 110"/>
                    <a:gd name="T16" fmla="*/ 32 w 234"/>
                    <a:gd name="T17" fmla="*/ 7 h 110"/>
                    <a:gd name="T18" fmla="*/ 31 w 234"/>
                    <a:gd name="T19" fmla="*/ 9 h 110"/>
                    <a:gd name="T20" fmla="*/ 33 w 234"/>
                    <a:gd name="T21" fmla="*/ 10 h 110"/>
                    <a:gd name="T22" fmla="*/ 37 w 234"/>
                    <a:gd name="T23" fmla="*/ 7 h 110"/>
                    <a:gd name="T24" fmla="*/ 37 w 234"/>
                    <a:gd name="T25" fmla="*/ 5 h 110"/>
                    <a:gd name="T26" fmla="*/ 34 w 234"/>
                    <a:gd name="T27" fmla="*/ 3 h 110"/>
                    <a:gd name="T28" fmla="*/ 29 w 234"/>
                    <a:gd name="T29" fmla="*/ 2 h 110"/>
                    <a:gd name="T30" fmla="*/ 24 w 234"/>
                    <a:gd name="T31" fmla="*/ 1 h 110"/>
                    <a:gd name="T32" fmla="*/ 15 w 234"/>
                    <a:gd name="T33" fmla="*/ 1 h 110"/>
                    <a:gd name="T34" fmla="*/ 8 w 234"/>
                    <a:gd name="T35" fmla="*/ 1 h 110"/>
                    <a:gd name="T36" fmla="*/ 0 w 234"/>
                    <a:gd name="T37" fmla="*/ 0 h 110"/>
                    <a:gd name="T38" fmla="*/ 0 w 234"/>
                    <a:gd name="T39" fmla="*/ 0 h 110"/>
                    <a:gd name="T40" fmla="*/ 0 w 234"/>
                    <a:gd name="T41" fmla="*/ 2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110">
                      <a:moveTo>
                        <a:pt x="0" y="23"/>
                      </a:moveTo>
                      <a:lnTo>
                        <a:pt x="0" y="23"/>
                      </a:lnTo>
                      <a:lnTo>
                        <a:pt x="51" y="27"/>
                      </a:lnTo>
                      <a:lnTo>
                        <a:pt x="100" y="33"/>
                      </a:lnTo>
                      <a:lnTo>
                        <a:pt x="144" y="39"/>
                      </a:lnTo>
                      <a:lnTo>
                        <a:pt x="177" y="47"/>
                      </a:lnTo>
                      <a:lnTo>
                        <a:pt x="202" y="57"/>
                      </a:lnTo>
                      <a:lnTo>
                        <a:pt x="210" y="64"/>
                      </a:lnTo>
                      <a:lnTo>
                        <a:pt x="208" y="72"/>
                      </a:lnTo>
                      <a:lnTo>
                        <a:pt x="195" y="90"/>
                      </a:lnTo>
                      <a:lnTo>
                        <a:pt x="210" y="110"/>
                      </a:lnTo>
                      <a:lnTo>
                        <a:pt x="232" y="84"/>
                      </a:lnTo>
                      <a:lnTo>
                        <a:pt x="234" y="57"/>
                      </a:lnTo>
                      <a:lnTo>
                        <a:pt x="214" y="37"/>
                      </a:lnTo>
                      <a:lnTo>
                        <a:pt x="185" y="23"/>
                      </a:lnTo>
                      <a:lnTo>
                        <a:pt x="147" y="15"/>
                      </a:lnTo>
                      <a:lnTo>
                        <a:pt x="100" y="9"/>
                      </a:lnTo>
                      <a:lnTo>
                        <a:pt x="51" y="4"/>
                      </a:lnTo>
                      <a:lnTo>
                        <a:pt x="0"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75" name="Freeform 59">
                  <a:extLst>
                    <a:ext uri="{FF2B5EF4-FFF2-40B4-BE49-F238E27FC236}">
                      <a16:creationId xmlns:a16="http://schemas.microsoft.com/office/drawing/2014/main" id="{B6AC4761-4DE7-4EF2-A835-D2C78BCEFED0}"/>
                    </a:ext>
                  </a:extLst>
                </p:cNvPr>
                <p:cNvSpPr>
                  <a:spLocks/>
                </p:cNvSpPr>
                <p:nvPr/>
              </p:nvSpPr>
              <p:spPr bwMode="auto">
                <a:xfrm>
                  <a:off x="1540" y="2904"/>
                  <a:ext cx="55" cy="58"/>
                </a:xfrm>
                <a:custGeom>
                  <a:avLst/>
                  <a:gdLst>
                    <a:gd name="T0" fmla="*/ 0 w 74"/>
                    <a:gd name="T1" fmla="*/ 0 h 86"/>
                    <a:gd name="T2" fmla="*/ 0 w 74"/>
                    <a:gd name="T3" fmla="*/ 0 h 86"/>
                    <a:gd name="T4" fmla="*/ 0 w 74"/>
                    <a:gd name="T5" fmla="*/ 1 h 86"/>
                    <a:gd name="T6" fmla="*/ 1 w 74"/>
                    <a:gd name="T7" fmla="*/ 3 h 86"/>
                    <a:gd name="T8" fmla="*/ 2 w 74"/>
                    <a:gd name="T9" fmla="*/ 4 h 86"/>
                    <a:gd name="T10" fmla="*/ 4 w 74"/>
                    <a:gd name="T11" fmla="*/ 5 h 86"/>
                    <a:gd name="T12" fmla="*/ 5 w 74"/>
                    <a:gd name="T13" fmla="*/ 6 h 86"/>
                    <a:gd name="T14" fmla="*/ 7 w 74"/>
                    <a:gd name="T15" fmla="*/ 7 h 86"/>
                    <a:gd name="T16" fmla="*/ 10 w 74"/>
                    <a:gd name="T17" fmla="*/ 8 h 86"/>
                    <a:gd name="T18" fmla="*/ 12 w 74"/>
                    <a:gd name="T19" fmla="*/ 8 h 86"/>
                    <a:gd name="T20" fmla="*/ 12 w 74"/>
                    <a:gd name="T21" fmla="*/ 6 h 86"/>
                    <a:gd name="T22" fmla="*/ 12 w 74"/>
                    <a:gd name="T23" fmla="*/ 6 h 86"/>
                    <a:gd name="T24" fmla="*/ 10 w 74"/>
                    <a:gd name="T25" fmla="*/ 5 h 86"/>
                    <a:gd name="T26" fmla="*/ 9 w 74"/>
                    <a:gd name="T27" fmla="*/ 5 h 86"/>
                    <a:gd name="T28" fmla="*/ 7 w 74"/>
                    <a:gd name="T29" fmla="*/ 3 h 86"/>
                    <a:gd name="T30" fmla="*/ 5 w 74"/>
                    <a:gd name="T31" fmla="*/ 3 h 86"/>
                    <a:gd name="T32" fmla="*/ 4 w 74"/>
                    <a:gd name="T33" fmla="*/ 1 h 86"/>
                    <a:gd name="T34" fmla="*/ 4 w 74"/>
                    <a:gd name="T35" fmla="*/ 1 h 86"/>
                    <a:gd name="T36" fmla="*/ 4 w 74"/>
                    <a:gd name="T37" fmla="*/ 0 h 86"/>
                    <a:gd name="T38" fmla="*/ 4 w 74"/>
                    <a:gd name="T39" fmla="*/ 0 h 86"/>
                    <a:gd name="T40" fmla="*/ 0 w 74"/>
                    <a:gd name="T41" fmla="*/ 0 h 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86">
                      <a:moveTo>
                        <a:pt x="0" y="0"/>
                      </a:moveTo>
                      <a:lnTo>
                        <a:pt x="0" y="0"/>
                      </a:lnTo>
                      <a:lnTo>
                        <a:pt x="0" y="14"/>
                      </a:lnTo>
                      <a:lnTo>
                        <a:pt x="4" y="29"/>
                      </a:lnTo>
                      <a:lnTo>
                        <a:pt x="13" y="41"/>
                      </a:lnTo>
                      <a:lnTo>
                        <a:pt x="21" y="55"/>
                      </a:lnTo>
                      <a:lnTo>
                        <a:pt x="35" y="67"/>
                      </a:lnTo>
                      <a:lnTo>
                        <a:pt x="45" y="76"/>
                      </a:lnTo>
                      <a:lnTo>
                        <a:pt x="61" y="84"/>
                      </a:lnTo>
                      <a:lnTo>
                        <a:pt x="74" y="86"/>
                      </a:lnTo>
                      <a:lnTo>
                        <a:pt x="74" y="63"/>
                      </a:lnTo>
                      <a:lnTo>
                        <a:pt x="68" y="61"/>
                      </a:lnTo>
                      <a:lnTo>
                        <a:pt x="61" y="57"/>
                      </a:lnTo>
                      <a:lnTo>
                        <a:pt x="51" y="47"/>
                      </a:lnTo>
                      <a:lnTo>
                        <a:pt x="41" y="39"/>
                      </a:lnTo>
                      <a:lnTo>
                        <a:pt x="33" y="29"/>
                      </a:lnTo>
                      <a:lnTo>
                        <a:pt x="27" y="18"/>
                      </a:lnTo>
                      <a:lnTo>
                        <a:pt x="23" y="10"/>
                      </a:lnTo>
                      <a:lnTo>
                        <a:pt x="2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76" name="Freeform 60">
                  <a:extLst>
                    <a:ext uri="{FF2B5EF4-FFF2-40B4-BE49-F238E27FC236}">
                      <a16:creationId xmlns:a16="http://schemas.microsoft.com/office/drawing/2014/main" id="{3A3A18FD-4DA6-4918-9F5E-297D2A7C6C79}"/>
                    </a:ext>
                  </a:extLst>
                </p:cNvPr>
                <p:cNvSpPr>
                  <a:spLocks/>
                </p:cNvSpPr>
                <p:nvPr/>
              </p:nvSpPr>
              <p:spPr bwMode="auto">
                <a:xfrm>
                  <a:off x="1540" y="2854"/>
                  <a:ext cx="70" cy="50"/>
                </a:xfrm>
                <a:custGeom>
                  <a:avLst/>
                  <a:gdLst>
                    <a:gd name="T0" fmla="*/ 14 w 94"/>
                    <a:gd name="T1" fmla="*/ 0 h 75"/>
                    <a:gd name="T2" fmla="*/ 14 w 94"/>
                    <a:gd name="T3" fmla="*/ 0 h 75"/>
                    <a:gd name="T4" fmla="*/ 12 w 94"/>
                    <a:gd name="T5" fmla="*/ 1 h 75"/>
                    <a:gd name="T6" fmla="*/ 10 w 94"/>
                    <a:gd name="T7" fmla="*/ 1 h 75"/>
                    <a:gd name="T8" fmla="*/ 7 w 94"/>
                    <a:gd name="T9" fmla="*/ 1 h 75"/>
                    <a:gd name="T10" fmla="*/ 5 w 94"/>
                    <a:gd name="T11" fmla="*/ 2 h 75"/>
                    <a:gd name="T12" fmla="*/ 4 w 94"/>
                    <a:gd name="T13" fmla="*/ 3 h 75"/>
                    <a:gd name="T14" fmla="*/ 1 w 94"/>
                    <a:gd name="T15" fmla="*/ 4 h 75"/>
                    <a:gd name="T16" fmla="*/ 1 w 94"/>
                    <a:gd name="T17" fmla="*/ 5 h 75"/>
                    <a:gd name="T18" fmla="*/ 0 w 94"/>
                    <a:gd name="T19" fmla="*/ 7 h 75"/>
                    <a:gd name="T20" fmla="*/ 4 w 94"/>
                    <a:gd name="T21" fmla="*/ 7 h 75"/>
                    <a:gd name="T22" fmla="*/ 4 w 94"/>
                    <a:gd name="T23" fmla="*/ 6 h 75"/>
                    <a:gd name="T24" fmla="*/ 5 w 94"/>
                    <a:gd name="T25" fmla="*/ 5 h 75"/>
                    <a:gd name="T26" fmla="*/ 7 w 94"/>
                    <a:gd name="T27" fmla="*/ 5 h 75"/>
                    <a:gd name="T28" fmla="*/ 8 w 94"/>
                    <a:gd name="T29" fmla="*/ 4 h 75"/>
                    <a:gd name="T30" fmla="*/ 10 w 94"/>
                    <a:gd name="T31" fmla="*/ 3 h 75"/>
                    <a:gd name="T32" fmla="*/ 12 w 94"/>
                    <a:gd name="T33" fmla="*/ 3 h 75"/>
                    <a:gd name="T34" fmla="*/ 14 w 94"/>
                    <a:gd name="T35" fmla="*/ 3 h 75"/>
                    <a:gd name="T36" fmla="*/ 16 w 94"/>
                    <a:gd name="T37" fmla="*/ 2 h 75"/>
                    <a:gd name="T38" fmla="*/ 16 w 94"/>
                    <a:gd name="T39" fmla="*/ 2 h 75"/>
                    <a:gd name="T40" fmla="*/ 14 w 94"/>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75">
                      <a:moveTo>
                        <a:pt x="82" y="0"/>
                      </a:moveTo>
                      <a:lnTo>
                        <a:pt x="84" y="0"/>
                      </a:lnTo>
                      <a:lnTo>
                        <a:pt x="72" y="4"/>
                      </a:lnTo>
                      <a:lnTo>
                        <a:pt x="59" y="10"/>
                      </a:lnTo>
                      <a:lnTo>
                        <a:pt x="47" y="16"/>
                      </a:lnTo>
                      <a:lnTo>
                        <a:pt x="33" y="26"/>
                      </a:lnTo>
                      <a:lnTo>
                        <a:pt x="23" y="34"/>
                      </a:lnTo>
                      <a:lnTo>
                        <a:pt x="11" y="45"/>
                      </a:lnTo>
                      <a:lnTo>
                        <a:pt x="4" y="59"/>
                      </a:lnTo>
                      <a:lnTo>
                        <a:pt x="0" y="75"/>
                      </a:lnTo>
                      <a:lnTo>
                        <a:pt x="23" y="75"/>
                      </a:lnTo>
                      <a:lnTo>
                        <a:pt x="27" y="67"/>
                      </a:lnTo>
                      <a:lnTo>
                        <a:pt x="31" y="61"/>
                      </a:lnTo>
                      <a:lnTo>
                        <a:pt x="39" y="53"/>
                      </a:lnTo>
                      <a:lnTo>
                        <a:pt x="49" y="45"/>
                      </a:lnTo>
                      <a:lnTo>
                        <a:pt x="59" y="40"/>
                      </a:lnTo>
                      <a:lnTo>
                        <a:pt x="70" y="34"/>
                      </a:lnTo>
                      <a:lnTo>
                        <a:pt x="80" y="28"/>
                      </a:lnTo>
                      <a:lnTo>
                        <a:pt x="92" y="24"/>
                      </a:lnTo>
                      <a:lnTo>
                        <a:pt x="94" y="24"/>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77" name="Freeform 61">
                  <a:extLst>
                    <a:ext uri="{FF2B5EF4-FFF2-40B4-BE49-F238E27FC236}">
                      <a16:creationId xmlns:a16="http://schemas.microsoft.com/office/drawing/2014/main" id="{9F8FCF64-60DB-45D8-A4B6-10FAC3EDEADD}"/>
                    </a:ext>
                  </a:extLst>
                </p:cNvPr>
                <p:cNvSpPr>
                  <a:spLocks/>
                </p:cNvSpPr>
                <p:nvPr/>
              </p:nvSpPr>
              <p:spPr bwMode="auto">
                <a:xfrm>
                  <a:off x="1601" y="2818"/>
                  <a:ext cx="161" cy="52"/>
                </a:xfrm>
                <a:custGeom>
                  <a:avLst/>
                  <a:gdLst>
                    <a:gd name="T0" fmla="*/ 35 w 218"/>
                    <a:gd name="T1" fmla="*/ 1 h 79"/>
                    <a:gd name="T2" fmla="*/ 35 w 218"/>
                    <a:gd name="T3" fmla="*/ 1 h 79"/>
                    <a:gd name="T4" fmla="*/ 31 w 218"/>
                    <a:gd name="T5" fmla="*/ 0 h 79"/>
                    <a:gd name="T6" fmla="*/ 27 w 218"/>
                    <a:gd name="T7" fmla="*/ 1 h 79"/>
                    <a:gd name="T8" fmla="*/ 22 w 218"/>
                    <a:gd name="T9" fmla="*/ 1 h 79"/>
                    <a:gd name="T10" fmla="*/ 18 w 218"/>
                    <a:gd name="T11" fmla="*/ 1 h 79"/>
                    <a:gd name="T12" fmla="*/ 13 w 218"/>
                    <a:gd name="T13" fmla="*/ 2 h 79"/>
                    <a:gd name="T14" fmla="*/ 9 w 218"/>
                    <a:gd name="T15" fmla="*/ 3 h 79"/>
                    <a:gd name="T16" fmla="*/ 4 w 218"/>
                    <a:gd name="T17" fmla="*/ 3 h 79"/>
                    <a:gd name="T18" fmla="*/ 0 w 218"/>
                    <a:gd name="T19" fmla="*/ 5 h 79"/>
                    <a:gd name="T20" fmla="*/ 2 w 218"/>
                    <a:gd name="T21" fmla="*/ 6 h 79"/>
                    <a:gd name="T22" fmla="*/ 5 w 218"/>
                    <a:gd name="T23" fmla="*/ 6 h 79"/>
                    <a:gd name="T24" fmla="*/ 10 w 218"/>
                    <a:gd name="T25" fmla="*/ 5 h 79"/>
                    <a:gd name="T26" fmla="*/ 14 w 218"/>
                    <a:gd name="T27" fmla="*/ 4 h 79"/>
                    <a:gd name="T28" fmla="*/ 18 w 218"/>
                    <a:gd name="T29" fmla="*/ 3 h 79"/>
                    <a:gd name="T30" fmla="*/ 22 w 218"/>
                    <a:gd name="T31" fmla="*/ 3 h 79"/>
                    <a:gd name="T32" fmla="*/ 27 w 218"/>
                    <a:gd name="T33" fmla="*/ 2 h 79"/>
                    <a:gd name="T34" fmla="*/ 31 w 218"/>
                    <a:gd name="T35" fmla="*/ 2 h 79"/>
                    <a:gd name="T36" fmla="*/ 35 w 218"/>
                    <a:gd name="T37" fmla="*/ 2 h 79"/>
                    <a:gd name="T38" fmla="*/ 35 w 218"/>
                    <a:gd name="T39" fmla="*/ 2 h 79"/>
                    <a:gd name="T40" fmla="*/ 35 w 218"/>
                    <a:gd name="T41" fmla="*/ 1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8" h="79">
                      <a:moveTo>
                        <a:pt x="218" y="2"/>
                      </a:moveTo>
                      <a:lnTo>
                        <a:pt x="218" y="2"/>
                      </a:lnTo>
                      <a:lnTo>
                        <a:pt x="191" y="0"/>
                      </a:lnTo>
                      <a:lnTo>
                        <a:pt x="163" y="4"/>
                      </a:lnTo>
                      <a:lnTo>
                        <a:pt x="134" y="8"/>
                      </a:lnTo>
                      <a:lnTo>
                        <a:pt x="106" y="14"/>
                      </a:lnTo>
                      <a:lnTo>
                        <a:pt x="77" y="24"/>
                      </a:lnTo>
                      <a:lnTo>
                        <a:pt x="51" y="34"/>
                      </a:lnTo>
                      <a:lnTo>
                        <a:pt x="26" y="43"/>
                      </a:lnTo>
                      <a:lnTo>
                        <a:pt x="0" y="55"/>
                      </a:lnTo>
                      <a:lnTo>
                        <a:pt x="12" y="79"/>
                      </a:lnTo>
                      <a:lnTo>
                        <a:pt x="33" y="67"/>
                      </a:lnTo>
                      <a:lnTo>
                        <a:pt x="59" y="57"/>
                      </a:lnTo>
                      <a:lnTo>
                        <a:pt x="85" y="47"/>
                      </a:lnTo>
                      <a:lnTo>
                        <a:pt x="110" y="38"/>
                      </a:lnTo>
                      <a:lnTo>
                        <a:pt x="138" y="32"/>
                      </a:lnTo>
                      <a:lnTo>
                        <a:pt x="163" y="28"/>
                      </a:lnTo>
                      <a:lnTo>
                        <a:pt x="191" y="28"/>
                      </a:lnTo>
                      <a:lnTo>
                        <a:pt x="218" y="26"/>
                      </a:lnTo>
                      <a:lnTo>
                        <a:pt x="2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78" name="Freeform 62">
                  <a:extLst>
                    <a:ext uri="{FF2B5EF4-FFF2-40B4-BE49-F238E27FC236}">
                      <a16:creationId xmlns:a16="http://schemas.microsoft.com/office/drawing/2014/main" id="{35C8D27D-279B-4D85-9BC0-B2F395F93E5D}"/>
                    </a:ext>
                  </a:extLst>
                </p:cNvPr>
                <p:cNvSpPr>
                  <a:spLocks/>
                </p:cNvSpPr>
                <p:nvPr/>
              </p:nvSpPr>
              <p:spPr bwMode="auto">
                <a:xfrm>
                  <a:off x="1915" y="2901"/>
                  <a:ext cx="59" cy="60"/>
                </a:xfrm>
                <a:custGeom>
                  <a:avLst/>
                  <a:gdLst>
                    <a:gd name="T0" fmla="*/ 12 w 81"/>
                    <a:gd name="T1" fmla="*/ 9 h 88"/>
                    <a:gd name="T2" fmla="*/ 12 w 81"/>
                    <a:gd name="T3" fmla="*/ 9 h 88"/>
                    <a:gd name="T4" fmla="*/ 12 w 81"/>
                    <a:gd name="T5" fmla="*/ 7 h 88"/>
                    <a:gd name="T6" fmla="*/ 11 w 81"/>
                    <a:gd name="T7" fmla="*/ 7 h 88"/>
                    <a:gd name="T8" fmla="*/ 10 w 81"/>
                    <a:gd name="T9" fmla="*/ 5 h 88"/>
                    <a:gd name="T10" fmla="*/ 9 w 81"/>
                    <a:gd name="T11" fmla="*/ 3 h 88"/>
                    <a:gd name="T12" fmla="*/ 7 w 81"/>
                    <a:gd name="T13" fmla="*/ 2 h 88"/>
                    <a:gd name="T14" fmla="*/ 5 w 81"/>
                    <a:gd name="T15" fmla="*/ 1 h 88"/>
                    <a:gd name="T16" fmla="*/ 4 w 81"/>
                    <a:gd name="T17" fmla="*/ 1 h 88"/>
                    <a:gd name="T18" fmla="*/ 2 w 81"/>
                    <a:gd name="T19" fmla="*/ 0 h 88"/>
                    <a:gd name="T20" fmla="*/ 0 w 81"/>
                    <a:gd name="T21" fmla="*/ 2 h 88"/>
                    <a:gd name="T22" fmla="*/ 1 w 81"/>
                    <a:gd name="T23" fmla="*/ 2 h 88"/>
                    <a:gd name="T24" fmla="*/ 3 w 81"/>
                    <a:gd name="T25" fmla="*/ 3 h 88"/>
                    <a:gd name="T26" fmla="*/ 5 w 81"/>
                    <a:gd name="T27" fmla="*/ 5 h 88"/>
                    <a:gd name="T28" fmla="*/ 6 w 81"/>
                    <a:gd name="T29" fmla="*/ 5 h 88"/>
                    <a:gd name="T30" fmla="*/ 7 w 81"/>
                    <a:gd name="T31" fmla="*/ 7 h 88"/>
                    <a:gd name="T32" fmla="*/ 8 w 81"/>
                    <a:gd name="T33" fmla="*/ 7 h 88"/>
                    <a:gd name="T34" fmla="*/ 8 w 81"/>
                    <a:gd name="T35" fmla="*/ 8 h 88"/>
                    <a:gd name="T36" fmla="*/ 9 w 81"/>
                    <a:gd name="T37" fmla="*/ 9 h 88"/>
                    <a:gd name="T38" fmla="*/ 9 w 81"/>
                    <a:gd name="T39" fmla="*/ 9 h 88"/>
                    <a:gd name="T40" fmla="*/ 12 w 81"/>
                    <a:gd name="T41" fmla="*/ 9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88">
                      <a:moveTo>
                        <a:pt x="81" y="88"/>
                      </a:moveTo>
                      <a:lnTo>
                        <a:pt x="81" y="88"/>
                      </a:lnTo>
                      <a:lnTo>
                        <a:pt x="79" y="76"/>
                      </a:lnTo>
                      <a:lnTo>
                        <a:pt x="75" y="63"/>
                      </a:lnTo>
                      <a:lnTo>
                        <a:pt x="67" y="49"/>
                      </a:lnTo>
                      <a:lnTo>
                        <a:pt x="57" y="37"/>
                      </a:lnTo>
                      <a:lnTo>
                        <a:pt x="45" y="27"/>
                      </a:lnTo>
                      <a:lnTo>
                        <a:pt x="35" y="16"/>
                      </a:lnTo>
                      <a:lnTo>
                        <a:pt x="22" y="8"/>
                      </a:lnTo>
                      <a:lnTo>
                        <a:pt x="12" y="0"/>
                      </a:lnTo>
                      <a:lnTo>
                        <a:pt x="0" y="23"/>
                      </a:lnTo>
                      <a:lnTo>
                        <a:pt x="10" y="27"/>
                      </a:lnTo>
                      <a:lnTo>
                        <a:pt x="20" y="35"/>
                      </a:lnTo>
                      <a:lnTo>
                        <a:pt x="30" y="43"/>
                      </a:lnTo>
                      <a:lnTo>
                        <a:pt x="37" y="53"/>
                      </a:lnTo>
                      <a:lnTo>
                        <a:pt x="47" y="65"/>
                      </a:lnTo>
                      <a:lnTo>
                        <a:pt x="51" y="71"/>
                      </a:lnTo>
                      <a:lnTo>
                        <a:pt x="55" y="80"/>
                      </a:lnTo>
                      <a:lnTo>
                        <a:pt x="57" y="88"/>
                      </a:lnTo>
                      <a:lnTo>
                        <a:pt x="81"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79" name="Freeform 63">
                  <a:extLst>
                    <a:ext uri="{FF2B5EF4-FFF2-40B4-BE49-F238E27FC236}">
                      <a16:creationId xmlns:a16="http://schemas.microsoft.com/office/drawing/2014/main" id="{DADED0C8-C063-47CA-BB14-6F5B91FEF793}"/>
                    </a:ext>
                  </a:extLst>
                </p:cNvPr>
                <p:cNvSpPr>
                  <a:spLocks/>
                </p:cNvSpPr>
                <p:nvPr/>
              </p:nvSpPr>
              <p:spPr bwMode="auto">
                <a:xfrm>
                  <a:off x="1934" y="2961"/>
                  <a:ext cx="40" cy="145"/>
                </a:xfrm>
                <a:custGeom>
                  <a:avLst/>
                  <a:gdLst>
                    <a:gd name="T0" fmla="*/ 5 w 55"/>
                    <a:gd name="T1" fmla="*/ 17 h 218"/>
                    <a:gd name="T2" fmla="*/ 5 w 55"/>
                    <a:gd name="T3" fmla="*/ 17 h 218"/>
                    <a:gd name="T4" fmla="*/ 4 w 55"/>
                    <a:gd name="T5" fmla="*/ 15 h 218"/>
                    <a:gd name="T6" fmla="*/ 4 w 55"/>
                    <a:gd name="T7" fmla="*/ 10 h 218"/>
                    <a:gd name="T8" fmla="*/ 7 w 55"/>
                    <a:gd name="T9" fmla="*/ 5 h 218"/>
                    <a:gd name="T10" fmla="*/ 8 w 55"/>
                    <a:gd name="T11" fmla="*/ 0 h 218"/>
                    <a:gd name="T12" fmla="*/ 5 w 55"/>
                    <a:gd name="T13" fmla="*/ 0 h 218"/>
                    <a:gd name="T14" fmla="*/ 3 w 55"/>
                    <a:gd name="T15" fmla="*/ 5 h 218"/>
                    <a:gd name="T16" fmla="*/ 1 w 55"/>
                    <a:gd name="T17" fmla="*/ 10 h 218"/>
                    <a:gd name="T18" fmla="*/ 0 w 55"/>
                    <a:gd name="T19" fmla="*/ 15 h 218"/>
                    <a:gd name="T20" fmla="*/ 3 w 55"/>
                    <a:gd name="T21" fmla="*/ 19 h 218"/>
                    <a:gd name="T22" fmla="*/ 2 w 55"/>
                    <a:gd name="T23" fmla="*/ 19 h 218"/>
                    <a:gd name="T24" fmla="*/ 3 w 55"/>
                    <a:gd name="T25" fmla="*/ 19 h 218"/>
                    <a:gd name="T26" fmla="*/ 4 w 55"/>
                    <a:gd name="T27" fmla="*/ 19 h 218"/>
                    <a:gd name="T28" fmla="*/ 5 w 55"/>
                    <a:gd name="T29" fmla="*/ 19 h 218"/>
                    <a:gd name="T30" fmla="*/ 6 w 55"/>
                    <a:gd name="T31" fmla="*/ 18 h 218"/>
                    <a:gd name="T32" fmla="*/ 5 w 55"/>
                    <a:gd name="T33" fmla="*/ 17 h 218"/>
                    <a:gd name="T34" fmla="*/ 5 w 55"/>
                    <a:gd name="T35" fmla="*/ 17 h 2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218">
                      <a:moveTo>
                        <a:pt x="35" y="199"/>
                      </a:moveTo>
                      <a:lnTo>
                        <a:pt x="33" y="197"/>
                      </a:lnTo>
                      <a:lnTo>
                        <a:pt x="23" y="171"/>
                      </a:lnTo>
                      <a:lnTo>
                        <a:pt x="29" y="120"/>
                      </a:lnTo>
                      <a:lnTo>
                        <a:pt x="45" y="59"/>
                      </a:lnTo>
                      <a:lnTo>
                        <a:pt x="55" y="0"/>
                      </a:lnTo>
                      <a:lnTo>
                        <a:pt x="31" y="0"/>
                      </a:lnTo>
                      <a:lnTo>
                        <a:pt x="21" y="55"/>
                      </a:lnTo>
                      <a:lnTo>
                        <a:pt x="5" y="116"/>
                      </a:lnTo>
                      <a:lnTo>
                        <a:pt x="0" y="171"/>
                      </a:lnTo>
                      <a:lnTo>
                        <a:pt x="17" y="216"/>
                      </a:lnTo>
                      <a:lnTo>
                        <a:pt x="15" y="214"/>
                      </a:lnTo>
                      <a:lnTo>
                        <a:pt x="17" y="216"/>
                      </a:lnTo>
                      <a:lnTo>
                        <a:pt x="27" y="218"/>
                      </a:lnTo>
                      <a:lnTo>
                        <a:pt x="35" y="214"/>
                      </a:lnTo>
                      <a:lnTo>
                        <a:pt x="37" y="204"/>
                      </a:lnTo>
                      <a:lnTo>
                        <a:pt x="33" y="197"/>
                      </a:lnTo>
                      <a:lnTo>
                        <a:pt x="35"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80" name="Freeform 64">
                  <a:extLst>
                    <a:ext uri="{FF2B5EF4-FFF2-40B4-BE49-F238E27FC236}">
                      <a16:creationId xmlns:a16="http://schemas.microsoft.com/office/drawing/2014/main" id="{AF92866E-E166-4F36-9CD2-C3E7620C2970}"/>
                    </a:ext>
                  </a:extLst>
                </p:cNvPr>
                <p:cNvSpPr>
                  <a:spLocks/>
                </p:cNvSpPr>
                <p:nvPr/>
              </p:nvSpPr>
              <p:spPr bwMode="auto">
                <a:xfrm>
                  <a:off x="1946" y="3093"/>
                  <a:ext cx="85" cy="89"/>
                </a:xfrm>
                <a:custGeom>
                  <a:avLst/>
                  <a:gdLst>
                    <a:gd name="T0" fmla="*/ 17 w 116"/>
                    <a:gd name="T1" fmla="*/ 11 h 133"/>
                    <a:gd name="T2" fmla="*/ 18 w 116"/>
                    <a:gd name="T3" fmla="*/ 10 h 133"/>
                    <a:gd name="T4" fmla="*/ 3 w 116"/>
                    <a:gd name="T5" fmla="*/ 0 h 133"/>
                    <a:gd name="T6" fmla="*/ 0 w 116"/>
                    <a:gd name="T7" fmla="*/ 1 h 133"/>
                    <a:gd name="T8" fmla="*/ 15 w 116"/>
                    <a:gd name="T9" fmla="*/ 11 h 133"/>
                    <a:gd name="T10" fmla="*/ 15 w 116"/>
                    <a:gd name="T11" fmla="*/ 10 h 133"/>
                    <a:gd name="T12" fmla="*/ 15 w 116"/>
                    <a:gd name="T13" fmla="*/ 11 h 133"/>
                    <a:gd name="T14" fmla="*/ 15 w 116"/>
                    <a:gd name="T15" fmla="*/ 12 h 133"/>
                    <a:gd name="T16" fmla="*/ 17 w 116"/>
                    <a:gd name="T17" fmla="*/ 11 h 133"/>
                    <a:gd name="T18" fmla="*/ 18 w 116"/>
                    <a:gd name="T19" fmla="*/ 11 h 133"/>
                    <a:gd name="T20" fmla="*/ 18 w 116"/>
                    <a:gd name="T21" fmla="*/ 10 h 133"/>
                    <a:gd name="T22" fmla="*/ 17 w 116"/>
                    <a:gd name="T23" fmla="*/ 11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6" h="133">
                      <a:moveTo>
                        <a:pt x="112" y="131"/>
                      </a:moveTo>
                      <a:lnTo>
                        <a:pt x="114" y="113"/>
                      </a:lnTo>
                      <a:lnTo>
                        <a:pt x="20" y="0"/>
                      </a:lnTo>
                      <a:lnTo>
                        <a:pt x="0" y="15"/>
                      </a:lnTo>
                      <a:lnTo>
                        <a:pt x="95" y="129"/>
                      </a:lnTo>
                      <a:lnTo>
                        <a:pt x="96" y="111"/>
                      </a:lnTo>
                      <a:lnTo>
                        <a:pt x="95" y="129"/>
                      </a:lnTo>
                      <a:lnTo>
                        <a:pt x="102" y="133"/>
                      </a:lnTo>
                      <a:lnTo>
                        <a:pt x="112" y="129"/>
                      </a:lnTo>
                      <a:lnTo>
                        <a:pt x="116" y="123"/>
                      </a:lnTo>
                      <a:lnTo>
                        <a:pt x="114" y="113"/>
                      </a:lnTo>
                      <a:lnTo>
                        <a:pt x="112"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81" name="Freeform 65">
                  <a:extLst>
                    <a:ext uri="{FF2B5EF4-FFF2-40B4-BE49-F238E27FC236}">
                      <a16:creationId xmlns:a16="http://schemas.microsoft.com/office/drawing/2014/main" id="{23BC31C6-44AB-48E5-9C07-BEA9D0A42396}"/>
                    </a:ext>
                  </a:extLst>
                </p:cNvPr>
                <p:cNvSpPr>
                  <a:spLocks/>
                </p:cNvSpPr>
                <p:nvPr/>
              </p:nvSpPr>
              <p:spPr bwMode="auto">
                <a:xfrm>
                  <a:off x="1652" y="3167"/>
                  <a:ext cx="376" cy="288"/>
                </a:xfrm>
                <a:custGeom>
                  <a:avLst/>
                  <a:gdLst>
                    <a:gd name="T0" fmla="*/ 1 w 508"/>
                    <a:gd name="T1" fmla="*/ 38 h 432"/>
                    <a:gd name="T2" fmla="*/ 3 w 508"/>
                    <a:gd name="T3" fmla="*/ 38 h 432"/>
                    <a:gd name="T4" fmla="*/ 84 w 508"/>
                    <a:gd name="T5" fmla="*/ 2 h 432"/>
                    <a:gd name="T6" fmla="*/ 81 w 508"/>
                    <a:gd name="T7" fmla="*/ 0 h 432"/>
                    <a:gd name="T8" fmla="*/ 1 w 508"/>
                    <a:gd name="T9" fmla="*/ 36 h 432"/>
                    <a:gd name="T10" fmla="*/ 4 w 508"/>
                    <a:gd name="T11" fmla="*/ 36 h 432"/>
                    <a:gd name="T12" fmla="*/ 1 w 508"/>
                    <a:gd name="T13" fmla="*/ 36 h 432"/>
                    <a:gd name="T14" fmla="*/ 0 w 508"/>
                    <a:gd name="T15" fmla="*/ 37 h 432"/>
                    <a:gd name="T16" fmla="*/ 1 w 508"/>
                    <a:gd name="T17" fmla="*/ 38 h 432"/>
                    <a:gd name="T18" fmla="*/ 1 w 508"/>
                    <a:gd name="T19" fmla="*/ 38 h 432"/>
                    <a:gd name="T20" fmla="*/ 3 w 508"/>
                    <a:gd name="T21" fmla="*/ 38 h 432"/>
                    <a:gd name="T22" fmla="*/ 1 w 508"/>
                    <a:gd name="T23" fmla="*/ 38 h 4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8" h="432">
                      <a:moveTo>
                        <a:pt x="2" y="428"/>
                      </a:moveTo>
                      <a:lnTo>
                        <a:pt x="19" y="430"/>
                      </a:lnTo>
                      <a:lnTo>
                        <a:pt x="508" y="20"/>
                      </a:lnTo>
                      <a:lnTo>
                        <a:pt x="492" y="0"/>
                      </a:lnTo>
                      <a:lnTo>
                        <a:pt x="4" y="411"/>
                      </a:lnTo>
                      <a:lnTo>
                        <a:pt x="21" y="413"/>
                      </a:lnTo>
                      <a:lnTo>
                        <a:pt x="4" y="411"/>
                      </a:lnTo>
                      <a:lnTo>
                        <a:pt x="0" y="419"/>
                      </a:lnTo>
                      <a:lnTo>
                        <a:pt x="4" y="428"/>
                      </a:lnTo>
                      <a:lnTo>
                        <a:pt x="10" y="432"/>
                      </a:lnTo>
                      <a:lnTo>
                        <a:pt x="19" y="430"/>
                      </a:lnTo>
                      <a:lnTo>
                        <a:pt x="2" y="4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82" name="Freeform 66">
                  <a:extLst>
                    <a:ext uri="{FF2B5EF4-FFF2-40B4-BE49-F238E27FC236}">
                      <a16:creationId xmlns:a16="http://schemas.microsoft.com/office/drawing/2014/main" id="{5CFBA2B6-FFAE-4C16-8C66-9906235E65E6}"/>
                    </a:ext>
                  </a:extLst>
                </p:cNvPr>
                <p:cNvSpPr>
                  <a:spLocks/>
                </p:cNvSpPr>
                <p:nvPr/>
              </p:nvSpPr>
              <p:spPr bwMode="auto">
                <a:xfrm>
                  <a:off x="1561" y="3338"/>
                  <a:ext cx="108" cy="114"/>
                </a:xfrm>
                <a:custGeom>
                  <a:avLst/>
                  <a:gdLst>
                    <a:gd name="T0" fmla="*/ 2 w 147"/>
                    <a:gd name="T1" fmla="*/ 2 h 170"/>
                    <a:gd name="T2" fmla="*/ 1 w 147"/>
                    <a:gd name="T3" fmla="*/ 2 h 170"/>
                    <a:gd name="T4" fmla="*/ 20 w 147"/>
                    <a:gd name="T5" fmla="*/ 15 h 170"/>
                    <a:gd name="T6" fmla="*/ 24 w 147"/>
                    <a:gd name="T7" fmla="*/ 14 h 170"/>
                    <a:gd name="T8" fmla="*/ 4 w 147"/>
                    <a:gd name="T9" fmla="*/ 1 h 170"/>
                    <a:gd name="T10" fmla="*/ 2 w 147"/>
                    <a:gd name="T11" fmla="*/ 0 h 170"/>
                    <a:gd name="T12" fmla="*/ 4 w 147"/>
                    <a:gd name="T13" fmla="*/ 1 h 170"/>
                    <a:gd name="T14" fmla="*/ 2 w 147"/>
                    <a:gd name="T15" fmla="*/ 0 h 170"/>
                    <a:gd name="T16" fmla="*/ 1 w 147"/>
                    <a:gd name="T17" fmla="*/ 1 h 170"/>
                    <a:gd name="T18" fmla="*/ 0 w 147"/>
                    <a:gd name="T19" fmla="*/ 1 h 170"/>
                    <a:gd name="T20" fmla="*/ 1 w 147"/>
                    <a:gd name="T21" fmla="*/ 2 h 170"/>
                    <a:gd name="T22" fmla="*/ 2 w 147"/>
                    <a:gd name="T23" fmla="*/ 2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170">
                      <a:moveTo>
                        <a:pt x="12" y="23"/>
                      </a:moveTo>
                      <a:lnTo>
                        <a:pt x="2" y="19"/>
                      </a:lnTo>
                      <a:lnTo>
                        <a:pt x="128" y="170"/>
                      </a:lnTo>
                      <a:lnTo>
                        <a:pt x="147" y="155"/>
                      </a:lnTo>
                      <a:lnTo>
                        <a:pt x="22" y="4"/>
                      </a:lnTo>
                      <a:lnTo>
                        <a:pt x="12" y="0"/>
                      </a:lnTo>
                      <a:lnTo>
                        <a:pt x="22" y="4"/>
                      </a:lnTo>
                      <a:lnTo>
                        <a:pt x="14" y="0"/>
                      </a:lnTo>
                      <a:lnTo>
                        <a:pt x="4" y="2"/>
                      </a:lnTo>
                      <a:lnTo>
                        <a:pt x="0" y="9"/>
                      </a:lnTo>
                      <a:lnTo>
                        <a:pt x="2" y="19"/>
                      </a:lnTo>
                      <a:lnTo>
                        <a:pt x="1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83" name="Freeform 67">
                  <a:extLst>
                    <a:ext uri="{FF2B5EF4-FFF2-40B4-BE49-F238E27FC236}">
                      <a16:creationId xmlns:a16="http://schemas.microsoft.com/office/drawing/2014/main" id="{0D93BDFA-29B4-47FD-8980-40BD6E85A4BE}"/>
                    </a:ext>
                  </a:extLst>
                </p:cNvPr>
                <p:cNvSpPr>
                  <a:spLocks/>
                </p:cNvSpPr>
                <p:nvPr/>
              </p:nvSpPr>
              <p:spPr bwMode="auto">
                <a:xfrm>
                  <a:off x="1458" y="3330"/>
                  <a:ext cx="110" cy="24"/>
                </a:xfrm>
                <a:custGeom>
                  <a:avLst/>
                  <a:gdLst>
                    <a:gd name="T0" fmla="*/ 1 w 151"/>
                    <a:gd name="T1" fmla="*/ 1 h 35"/>
                    <a:gd name="T2" fmla="*/ 2 w 151"/>
                    <a:gd name="T3" fmla="*/ 2 h 35"/>
                    <a:gd name="T4" fmla="*/ 23 w 151"/>
                    <a:gd name="T5" fmla="*/ 3 h 35"/>
                    <a:gd name="T6" fmla="*/ 23 w 151"/>
                    <a:gd name="T7" fmla="*/ 1 h 35"/>
                    <a:gd name="T8" fmla="*/ 2 w 151"/>
                    <a:gd name="T9" fmla="*/ 0 h 35"/>
                    <a:gd name="T10" fmla="*/ 3 w 151"/>
                    <a:gd name="T11" fmla="*/ 1 h 35"/>
                    <a:gd name="T12" fmla="*/ 2 w 151"/>
                    <a:gd name="T13" fmla="*/ 0 h 35"/>
                    <a:gd name="T14" fmla="*/ 1 w 151"/>
                    <a:gd name="T15" fmla="*/ 1 h 35"/>
                    <a:gd name="T16" fmla="*/ 0 w 151"/>
                    <a:gd name="T17" fmla="*/ 1 h 35"/>
                    <a:gd name="T18" fmla="*/ 1 w 151"/>
                    <a:gd name="T19" fmla="*/ 2 h 35"/>
                    <a:gd name="T20" fmla="*/ 2 w 151"/>
                    <a:gd name="T21" fmla="*/ 2 h 35"/>
                    <a:gd name="T22" fmla="*/ 1 w 151"/>
                    <a:gd name="T23" fmla="*/ 1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35">
                      <a:moveTo>
                        <a:pt x="2" y="6"/>
                      </a:moveTo>
                      <a:lnTo>
                        <a:pt x="12" y="23"/>
                      </a:lnTo>
                      <a:lnTo>
                        <a:pt x="151" y="35"/>
                      </a:lnTo>
                      <a:lnTo>
                        <a:pt x="151" y="12"/>
                      </a:lnTo>
                      <a:lnTo>
                        <a:pt x="12" y="0"/>
                      </a:lnTo>
                      <a:lnTo>
                        <a:pt x="21" y="18"/>
                      </a:lnTo>
                      <a:lnTo>
                        <a:pt x="12" y="0"/>
                      </a:lnTo>
                      <a:lnTo>
                        <a:pt x="4" y="4"/>
                      </a:lnTo>
                      <a:lnTo>
                        <a:pt x="0" y="12"/>
                      </a:lnTo>
                      <a:lnTo>
                        <a:pt x="4" y="20"/>
                      </a:lnTo>
                      <a:lnTo>
                        <a:pt x="12" y="23"/>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84" name="Freeform 68">
                  <a:extLst>
                    <a:ext uri="{FF2B5EF4-FFF2-40B4-BE49-F238E27FC236}">
                      <a16:creationId xmlns:a16="http://schemas.microsoft.com/office/drawing/2014/main" id="{55620479-8D51-4C2E-B747-B22F52154B12}"/>
                    </a:ext>
                  </a:extLst>
                </p:cNvPr>
                <p:cNvSpPr>
                  <a:spLocks/>
                </p:cNvSpPr>
                <p:nvPr/>
              </p:nvSpPr>
              <p:spPr bwMode="auto">
                <a:xfrm>
                  <a:off x="1459" y="3005"/>
                  <a:ext cx="294" cy="337"/>
                </a:xfrm>
                <a:custGeom>
                  <a:avLst/>
                  <a:gdLst>
                    <a:gd name="T0" fmla="*/ 61 w 398"/>
                    <a:gd name="T1" fmla="*/ 1 h 507"/>
                    <a:gd name="T2" fmla="*/ 61 w 398"/>
                    <a:gd name="T3" fmla="*/ 1 h 507"/>
                    <a:gd name="T4" fmla="*/ 58 w 398"/>
                    <a:gd name="T5" fmla="*/ 3 h 507"/>
                    <a:gd name="T6" fmla="*/ 53 w 398"/>
                    <a:gd name="T7" fmla="*/ 6 h 507"/>
                    <a:gd name="T8" fmla="*/ 49 w 398"/>
                    <a:gd name="T9" fmla="*/ 8 h 507"/>
                    <a:gd name="T10" fmla="*/ 46 w 398"/>
                    <a:gd name="T11" fmla="*/ 11 h 507"/>
                    <a:gd name="T12" fmla="*/ 42 w 398"/>
                    <a:gd name="T13" fmla="*/ 13 h 507"/>
                    <a:gd name="T14" fmla="*/ 38 w 398"/>
                    <a:gd name="T15" fmla="*/ 15 h 507"/>
                    <a:gd name="T16" fmla="*/ 35 w 398"/>
                    <a:gd name="T17" fmla="*/ 18 h 507"/>
                    <a:gd name="T18" fmla="*/ 30 w 398"/>
                    <a:gd name="T19" fmla="*/ 21 h 507"/>
                    <a:gd name="T20" fmla="*/ 27 w 398"/>
                    <a:gd name="T21" fmla="*/ 23 h 507"/>
                    <a:gd name="T22" fmla="*/ 24 w 398"/>
                    <a:gd name="T23" fmla="*/ 25 h 507"/>
                    <a:gd name="T24" fmla="*/ 19 w 398"/>
                    <a:gd name="T25" fmla="*/ 29 h 507"/>
                    <a:gd name="T26" fmla="*/ 16 w 398"/>
                    <a:gd name="T27" fmla="*/ 31 h 507"/>
                    <a:gd name="T28" fmla="*/ 12 w 398"/>
                    <a:gd name="T29" fmla="*/ 34 h 507"/>
                    <a:gd name="T30" fmla="*/ 8 w 398"/>
                    <a:gd name="T31" fmla="*/ 37 h 507"/>
                    <a:gd name="T32" fmla="*/ 4 w 398"/>
                    <a:gd name="T33" fmla="*/ 40 h 507"/>
                    <a:gd name="T34" fmla="*/ 0 w 398"/>
                    <a:gd name="T35" fmla="*/ 43 h 507"/>
                    <a:gd name="T36" fmla="*/ 3 w 398"/>
                    <a:gd name="T37" fmla="*/ 44 h 507"/>
                    <a:gd name="T38" fmla="*/ 7 w 398"/>
                    <a:gd name="T39" fmla="*/ 41 h 507"/>
                    <a:gd name="T40" fmla="*/ 11 w 398"/>
                    <a:gd name="T41" fmla="*/ 37 h 507"/>
                    <a:gd name="T42" fmla="*/ 15 w 398"/>
                    <a:gd name="T43" fmla="*/ 35 h 507"/>
                    <a:gd name="T44" fmla="*/ 19 w 398"/>
                    <a:gd name="T45" fmla="*/ 33 h 507"/>
                    <a:gd name="T46" fmla="*/ 22 w 398"/>
                    <a:gd name="T47" fmla="*/ 29 h 507"/>
                    <a:gd name="T48" fmla="*/ 27 w 398"/>
                    <a:gd name="T49" fmla="*/ 27 h 507"/>
                    <a:gd name="T50" fmla="*/ 30 w 398"/>
                    <a:gd name="T51" fmla="*/ 25 h 507"/>
                    <a:gd name="T52" fmla="*/ 34 w 398"/>
                    <a:gd name="T53" fmla="*/ 22 h 507"/>
                    <a:gd name="T54" fmla="*/ 38 w 398"/>
                    <a:gd name="T55" fmla="*/ 19 h 507"/>
                    <a:gd name="T56" fmla="*/ 41 w 398"/>
                    <a:gd name="T57" fmla="*/ 17 h 507"/>
                    <a:gd name="T58" fmla="*/ 45 w 398"/>
                    <a:gd name="T59" fmla="*/ 15 h 507"/>
                    <a:gd name="T60" fmla="*/ 49 w 398"/>
                    <a:gd name="T61" fmla="*/ 12 h 507"/>
                    <a:gd name="T62" fmla="*/ 53 w 398"/>
                    <a:gd name="T63" fmla="*/ 9 h 507"/>
                    <a:gd name="T64" fmla="*/ 57 w 398"/>
                    <a:gd name="T65" fmla="*/ 7 h 507"/>
                    <a:gd name="T66" fmla="*/ 61 w 398"/>
                    <a:gd name="T67" fmla="*/ 5 h 507"/>
                    <a:gd name="T68" fmla="*/ 64 w 398"/>
                    <a:gd name="T69" fmla="*/ 2 h 507"/>
                    <a:gd name="T70" fmla="*/ 64 w 398"/>
                    <a:gd name="T71" fmla="*/ 2 h 507"/>
                    <a:gd name="T72" fmla="*/ 64 w 398"/>
                    <a:gd name="T73" fmla="*/ 2 h 507"/>
                    <a:gd name="T74" fmla="*/ 64 w 398"/>
                    <a:gd name="T75" fmla="*/ 1 h 507"/>
                    <a:gd name="T76" fmla="*/ 64 w 398"/>
                    <a:gd name="T77" fmla="*/ 1 h 507"/>
                    <a:gd name="T78" fmla="*/ 62 w 398"/>
                    <a:gd name="T79" fmla="*/ 0 h 507"/>
                    <a:gd name="T80" fmla="*/ 61 w 398"/>
                    <a:gd name="T81" fmla="*/ 1 h 507"/>
                    <a:gd name="T82" fmla="*/ 61 w 398"/>
                    <a:gd name="T83" fmla="*/ 1 h 5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8" h="507">
                      <a:moveTo>
                        <a:pt x="379" y="2"/>
                      </a:moveTo>
                      <a:lnTo>
                        <a:pt x="377" y="4"/>
                      </a:lnTo>
                      <a:lnTo>
                        <a:pt x="353" y="33"/>
                      </a:lnTo>
                      <a:lnTo>
                        <a:pt x="330" y="63"/>
                      </a:lnTo>
                      <a:lnTo>
                        <a:pt x="306" y="92"/>
                      </a:lnTo>
                      <a:lnTo>
                        <a:pt x="282" y="122"/>
                      </a:lnTo>
                      <a:lnTo>
                        <a:pt x="259" y="149"/>
                      </a:lnTo>
                      <a:lnTo>
                        <a:pt x="237" y="179"/>
                      </a:lnTo>
                      <a:lnTo>
                        <a:pt x="214" y="206"/>
                      </a:lnTo>
                      <a:lnTo>
                        <a:pt x="190" y="236"/>
                      </a:lnTo>
                      <a:lnTo>
                        <a:pt x="167" y="265"/>
                      </a:lnTo>
                      <a:lnTo>
                        <a:pt x="143" y="295"/>
                      </a:lnTo>
                      <a:lnTo>
                        <a:pt x="119" y="326"/>
                      </a:lnTo>
                      <a:lnTo>
                        <a:pt x="96" y="357"/>
                      </a:lnTo>
                      <a:lnTo>
                        <a:pt x="72" y="389"/>
                      </a:lnTo>
                      <a:lnTo>
                        <a:pt x="49" y="422"/>
                      </a:lnTo>
                      <a:lnTo>
                        <a:pt x="23" y="459"/>
                      </a:lnTo>
                      <a:lnTo>
                        <a:pt x="0" y="495"/>
                      </a:lnTo>
                      <a:lnTo>
                        <a:pt x="19" y="507"/>
                      </a:lnTo>
                      <a:lnTo>
                        <a:pt x="43" y="471"/>
                      </a:lnTo>
                      <a:lnTo>
                        <a:pt x="68" y="438"/>
                      </a:lnTo>
                      <a:lnTo>
                        <a:pt x="92" y="404"/>
                      </a:lnTo>
                      <a:lnTo>
                        <a:pt x="116" y="373"/>
                      </a:lnTo>
                      <a:lnTo>
                        <a:pt x="139" y="342"/>
                      </a:lnTo>
                      <a:lnTo>
                        <a:pt x="163" y="310"/>
                      </a:lnTo>
                      <a:lnTo>
                        <a:pt x="186" y="281"/>
                      </a:lnTo>
                      <a:lnTo>
                        <a:pt x="210" y="251"/>
                      </a:lnTo>
                      <a:lnTo>
                        <a:pt x="233" y="222"/>
                      </a:lnTo>
                      <a:lnTo>
                        <a:pt x="257" y="194"/>
                      </a:lnTo>
                      <a:lnTo>
                        <a:pt x="278" y="165"/>
                      </a:lnTo>
                      <a:lnTo>
                        <a:pt x="302" y="137"/>
                      </a:lnTo>
                      <a:lnTo>
                        <a:pt x="326" y="108"/>
                      </a:lnTo>
                      <a:lnTo>
                        <a:pt x="349" y="79"/>
                      </a:lnTo>
                      <a:lnTo>
                        <a:pt x="373" y="49"/>
                      </a:lnTo>
                      <a:lnTo>
                        <a:pt x="396" y="20"/>
                      </a:lnTo>
                      <a:lnTo>
                        <a:pt x="394" y="22"/>
                      </a:lnTo>
                      <a:lnTo>
                        <a:pt x="396" y="20"/>
                      </a:lnTo>
                      <a:lnTo>
                        <a:pt x="398" y="10"/>
                      </a:lnTo>
                      <a:lnTo>
                        <a:pt x="394" y="2"/>
                      </a:lnTo>
                      <a:lnTo>
                        <a:pt x="384" y="0"/>
                      </a:lnTo>
                      <a:lnTo>
                        <a:pt x="377" y="4"/>
                      </a:lnTo>
                      <a:lnTo>
                        <a:pt x="37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85" name="Oval 69">
                  <a:extLst>
                    <a:ext uri="{FF2B5EF4-FFF2-40B4-BE49-F238E27FC236}">
                      <a16:creationId xmlns:a16="http://schemas.microsoft.com/office/drawing/2014/main" id="{2810E6FB-5683-469E-8C4F-5A45F2AA2683}"/>
                    </a:ext>
                  </a:extLst>
                </p:cNvPr>
                <p:cNvSpPr>
                  <a:spLocks noChangeArrowheads="1"/>
                </p:cNvSpPr>
                <p:nvPr/>
              </p:nvSpPr>
              <p:spPr bwMode="auto">
                <a:xfrm>
                  <a:off x="1774" y="2803"/>
                  <a:ext cx="96" cy="96"/>
                </a:xfrm>
                <a:prstGeom prst="ellipse">
                  <a:avLst/>
                </a:prstGeom>
                <a:solidFill>
                  <a:schemeClr val="bg1"/>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886" name="Freeform 70">
                  <a:extLst>
                    <a:ext uri="{FF2B5EF4-FFF2-40B4-BE49-F238E27FC236}">
                      <a16:creationId xmlns:a16="http://schemas.microsoft.com/office/drawing/2014/main" id="{08E9557B-3802-4B7B-8E49-202E991A38C7}"/>
                    </a:ext>
                  </a:extLst>
                </p:cNvPr>
                <p:cNvSpPr>
                  <a:spLocks/>
                </p:cNvSpPr>
                <p:nvPr/>
              </p:nvSpPr>
              <p:spPr bwMode="auto">
                <a:xfrm>
                  <a:off x="1762" y="2820"/>
                  <a:ext cx="162" cy="97"/>
                </a:xfrm>
                <a:custGeom>
                  <a:avLst/>
                  <a:gdLst>
                    <a:gd name="T0" fmla="*/ 35 w 220"/>
                    <a:gd name="T1" fmla="*/ 11 h 147"/>
                    <a:gd name="T2" fmla="*/ 35 w 220"/>
                    <a:gd name="T3" fmla="*/ 11 h 147"/>
                    <a:gd name="T4" fmla="*/ 31 w 220"/>
                    <a:gd name="T5" fmla="*/ 9 h 147"/>
                    <a:gd name="T6" fmla="*/ 28 w 220"/>
                    <a:gd name="T7" fmla="*/ 7 h 147"/>
                    <a:gd name="T8" fmla="*/ 24 w 220"/>
                    <a:gd name="T9" fmla="*/ 6 h 147"/>
                    <a:gd name="T10" fmla="*/ 18 w 220"/>
                    <a:gd name="T11" fmla="*/ 5 h 147"/>
                    <a:gd name="T12" fmla="*/ 13 w 220"/>
                    <a:gd name="T13" fmla="*/ 3 h 147"/>
                    <a:gd name="T14" fmla="*/ 10 w 220"/>
                    <a:gd name="T15" fmla="*/ 1 h 147"/>
                    <a:gd name="T16" fmla="*/ 4 w 220"/>
                    <a:gd name="T17" fmla="*/ 1 h 147"/>
                    <a:gd name="T18" fmla="*/ 0 w 220"/>
                    <a:gd name="T19" fmla="*/ 0 h 147"/>
                    <a:gd name="T20" fmla="*/ 0 w 220"/>
                    <a:gd name="T21" fmla="*/ 2 h 147"/>
                    <a:gd name="T22" fmla="*/ 4 w 220"/>
                    <a:gd name="T23" fmla="*/ 3 h 147"/>
                    <a:gd name="T24" fmla="*/ 8 w 220"/>
                    <a:gd name="T25" fmla="*/ 3 h 147"/>
                    <a:gd name="T26" fmla="*/ 12 w 220"/>
                    <a:gd name="T27" fmla="*/ 5 h 147"/>
                    <a:gd name="T28" fmla="*/ 16 w 220"/>
                    <a:gd name="T29" fmla="*/ 6 h 147"/>
                    <a:gd name="T30" fmla="*/ 21 w 220"/>
                    <a:gd name="T31" fmla="*/ 7 h 147"/>
                    <a:gd name="T32" fmla="*/ 25 w 220"/>
                    <a:gd name="T33" fmla="*/ 9 h 147"/>
                    <a:gd name="T34" fmla="*/ 29 w 220"/>
                    <a:gd name="T35" fmla="*/ 11 h 147"/>
                    <a:gd name="T36" fmla="*/ 33 w 220"/>
                    <a:gd name="T37" fmla="*/ 12 h 147"/>
                    <a:gd name="T38" fmla="*/ 33 w 220"/>
                    <a:gd name="T39" fmla="*/ 12 h 147"/>
                    <a:gd name="T40" fmla="*/ 35 w 220"/>
                    <a:gd name="T41" fmla="*/ 11 h 1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0" h="147">
                      <a:moveTo>
                        <a:pt x="220" y="124"/>
                      </a:moveTo>
                      <a:lnTo>
                        <a:pt x="220" y="126"/>
                      </a:lnTo>
                      <a:lnTo>
                        <a:pt x="196" y="110"/>
                      </a:lnTo>
                      <a:lnTo>
                        <a:pt x="173" y="93"/>
                      </a:lnTo>
                      <a:lnTo>
                        <a:pt x="145" y="73"/>
                      </a:lnTo>
                      <a:lnTo>
                        <a:pt x="114" y="51"/>
                      </a:lnTo>
                      <a:lnTo>
                        <a:pt x="86" y="34"/>
                      </a:lnTo>
                      <a:lnTo>
                        <a:pt x="57" y="16"/>
                      </a:lnTo>
                      <a:lnTo>
                        <a:pt x="27" y="6"/>
                      </a:lnTo>
                      <a:lnTo>
                        <a:pt x="0" y="0"/>
                      </a:lnTo>
                      <a:lnTo>
                        <a:pt x="0" y="24"/>
                      </a:lnTo>
                      <a:lnTo>
                        <a:pt x="24" y="30"/>
                      </a:lnTo>
                      <a:lnTo>
                        <a:pt x="49" y="39"/>
                      </a:lnTo>
                      <a:lnTo>
                        <a:pt x="75" y="53"/>
                      </a:lnTo>
                      <a:lnTo>
                        <a:pt x="102" y="71"/>
                      </a:lnTo>
                      <a:lnTo>
                        <a:pt x="130" y="93"/>
                      </a:lnTo>
                      <a:lnTo>
                        <a:pt x="157" y="112"/>
                      </a:lnTo>
                      <a:lnTo>
                        <a:pt x="185" y="130"/>
                      </a:lnTo>
                      <a:lnTo>
                        <a:pt x="208" y="146"/>
                      </a:lnTo>
                      <a:lnTo>
                        <a:pt x="208" y="147"/>
                      </a:lnTo>
                      <a:lnTo>
                        <a:pt x="22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0830" name="Line 71">
                <a:extLst>
                  <a:ext uri="{FF2B5EF4-FFF2-40B4-BE49-F238E27FC236}">
                    <a16:creationId xmlns:a16="http://schemas.microsoft.com/office/drawing/2014/main" id="{F5039D98-6BEA-4261-AD71-8794A909090F}"/>
                  </a:ext>
                </a:extLst>
              </p:cNvPr>
              <p:cNvSpPr>
                <a:spLocks noChangeShapeType="1"/>
              </p:cNvSpPr>
              <p:nvPr/>
            </p:nvSpPr>
            <p:spPr bwMode="auto">
              <a:xfrm>
                <a:off x="786" y="3632"/>
                <a:ext cx="0" cy="1698"/>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grpSp>
          <p:nvGrpSpPr>
            <p:cNvPr id="30731" name="Group 72">
              <a:extLst>
                <a:ext uri="{FF2B5EF4-FFF2-40B4-BE49-F238E27FC236}">
                  <a16:creationId xmlns:a16="http://schemas.microsoft.com/office/drawing/2014/main" id="{E75B0420-F065-497C-9895-3C1CA5341CBE}"/>
                </a:ext>
              </a:extLst>
            </p:cNvPr>
            <p:cNvGrpSpPr>
              <a:grpSpLocks/>
            </p:cNvGrpSpPr>
            <p:nvPr/>
          </p:nvGrpSpPr>
          <p:grpSpPr bwMode="auto">
            <a:xfrm>
              <a:off x="3138" y="3599"/>
              <a:ext cx="955" cy="1793"/>
              <a:chOff x="2826" y="3627"/>
              <a:chExt cx="955" cy="1793"/>
            </a:xfrm>
          </p:grpSpPr>
          <p:grpSp>
            <p:nvGrpSpPr>
              <p:cNvPr id="30732" name="Group 73">
                <a:extLst>
                  <a:ext uri="{FF2B5EF4-FFF2-40B4-BE49-F238E27FC236}">
                    <a16:creationId xmlns:a16="http://schemas.microsoft.com/office/drawing/2014/main" id="{35CA23E1-4A84-4EAF-A8C7-BEC54C11C668}"/>
                  </a:ext>
                </a:extLst>
              </p:cNvPr>
              <p:cNvGrpSpPr>
                <a:grpSpLocks/>
              </p:cNvGrpSpPr>
              <p:nvPr/>
            </p:nvGrpSpPr>
            <p:grpSpPr bwMode="auto">
              <a:xfrm>
                <a:off x="2826" y="3792"/>
                <a:ext cx="955" cy="1628"/>
                <a:chOff x="823" y="1308"/>
                <a:chExt cx="1919" cy="3308"/>
              </a:xfrm>
            </p:grpSpPr>
            <p:grpSp>
              <p:nvGrpSpPr>
                <p:cNvPr id="30734" name="Group 74">
                  <a:extLst>
                    <a:ext uri="{FF2B5EF4-FFF2-40B4-BE49-F238E27FC236}">
                      <a16:creationId xmlns:a16="http://schemas.microsoft.com/office/drawing/2014/main" id="{3B6ED579-D212-4E81-8CAF-4E5CB264E9D4}"/>
                    </a:ext>
                  </a:extLst>
                </p:cNvPr>
                <p:cNvGrpSpPr>
                  <a:grpSpLocks/>
                </p:cNvGrpSpPr>
                <p:nvPr/>
              </p:nvGrpSpPr>
              <p:grpSpPr bwMode="auto">
                <a:xfrm rot="-3642179">
                  <a:off x="1865" y="3559"/>
                  <a:ext cx="644" cy="1110"/>
                  <a:chOff x="956" y="3308"/>
                  <a:chExt cx="922" cy="1590"/>
                </a:xfrm>
              </p:grpSpPr>
              <p:sp>
                <p:nvSpPr>
                  <p:cNvPr id="30758" name="Freeform 75">
                    <a:extLst>
                      <a:ext uri="{FF2B5EF4-FFF2-40B4-BE49-F238E27FC236}">
                        <a16:creationId xmlns:a16="http://schemas.microsoft.com/office/drawing/2014/main" id="{01A54F0F-1E57-4A43-B30E-2C8B3FB387BC}"/>
                      </a:ext>
                    </a:extLst>
                  </p:cNvPr>
                  <p:cNvSpPr>
                    <a:spLocks noEditPoints="1"/>
                  </p:cNvSpPr>
                  <p:nvPr/>
                </p:nvSpPr>
                <p:spPr bwMode="auto">
                  <a:xfrm>
                    <a:off x="960" y="3312"/>
                    <a:ext cx="914" cy="1582"/>
                  </a:xfrm>
                  <a:custGeom>
                    <a:avLst/>
                    <a:gdLst>
                      <a:gd name="T0" fmla="*/ 29 w 1828"/>
                      <a:gd name="T1" fmla="*/ 50 h 3164"/>
                      <a:gd name="T2" fmla="*/ 29 w 1828"/>
                      <a:gd name="T3" fmla="*/ 6 h 3164"/>
                      <a:gd name="T4" fmla="*/ 23 w 1828"/>
                      <a:gd name="T5" fmla="*/ 0 h 3164"/>
                      <a:gd name="T6" fmla="*/ 7 w 1828"/>
                      <a:gd name="T7" fmla="*/ 0 h 3164"/>
                      <a:gd name="T8" fmla="*/ 0 w 1828"/>
                      <a:gd name="T9" fmla="*/ 6 h 3164"/>
                      <a:gd name="T10" fmla="*/ 0 w 1828"/>
                      <a:gd name="T11" fmla="*/ 50 h 3164"/>
                      <a:gd name="T12" fmla="*/ 29 w 1828"/>
                      <a:gd name="T13" fmla="*/ 50 h 3164"/>
                      <a:gd name="T14" fmla="*/ 15 w 1828"/>
                      <a:gd name="T15" fmla="*/ 2 h 3164"/>
                      <a:gd name="T16" fmla="*/ 15 w 1828"/>
                      <a:gd name="T17" fmla="*/ 2 h 3164"/>
                      <a:gd name="T18" fmla="*/ 16 w 1828"/>
                      <a:gd name="T19" fmla="*/ 2 h 3164"/>
                      <a:gd name="T20" fmla="*/ 16 w 1828"/>
                      <a:gd name="T21" fmla="*/ 2 h 3164"/>
                      <a:gd name="T22" fmla="*/ 16 w 1828"/>
                      <a:gd name="T23" fmla="*/ 3 h 3164"/>
                      <a:gd name="T24" fmla="*/ 17 w 1828"/>
                      <a:gd name="T25" fmla="*/ 3 h 3164"/>
                      <a:gd name="T26" fmla="*/ 17 w 1828"/>
                      <a:gd name="T27" fmla="*/ 3 h 3164"/>
                      <a:gd name="T28" fmla="*/ 17 w 1828"/>
                      <a:gd name="T29" fmla="*/ 4 h 3164"/>
                      <a:gd name="T30" fmla="*/ 17 w 1828"/>
                      <a:gd name="T31" fmla="*/ 4 h 3164"/>
                      <a:gd name="T32" fmla="*/ 17 w 1828"/>
                      <a:gd name="T33" fmla="*/ 5 h 3164"/>
                      <a:gd name="T34" fmla="*/ 17 w 1828"/>
                      <a:gd name="T35" fmla="*/ 5 h 3164"/>
                      <a:gd name="T36" fmla="*/ 17 w 1828"/>
                      <a:gd name="T37" fmla="*/ 5 h 3164"/>
                      <a:gd name="T38" fmla="*/ 16 w 1828"/>
                      <a:gd name="T39" fmla="*/ 6 h 3164"/>
                      <a:gd name="T40" fmla="*/ 16 w 1828"/>
                      <a:gd name="T41" fmla="*/ 6 h 3164"/>
                      <a:gd name="T42" fmla="*/ 16 w 1828"/>
                      <a:gd name="T43" fmla="*/ 6 h 3164"/>
                      <a:gd name="T44" fmla="*/ 15 w 1828"/>
                      <a:gd name="T45" fmla="*/ 6 h 3164"/>
                      <a:gd name="T46" fmla="*/ 15 w 1828"/>
                      <a:gd name="T47" fmla="*/ 6 h 3164"/>
                      <a:gd name="T48" fmla="*/ 14 w 1828"/>
                      <a:gd name="T49" fmla="*/ 6 h 3164"/>
                      <a:gd name="T50" fmla="*/ 14 w 1828"/>
                      <a:gd name="T51" fmla="*/ 6 h 3164"/>
                      <a:gd name="T52" fmla="*/ 14 w 1828"/>
                      <a:gd name="T53" fmla="*/ 6 h 3164"/>
                      <a:gd name="T54" fmla="*/ 13 w 1828"/>
                      <a:gd name="T55" fmla="*/ 6 h 3164"/>
                      <a:gd name="T56" fmla="*/ 13 w 1828"/>
                      <a:gd name="T57" fmla="*/ 5 h 3164"/>
                      <a:gd name="T58" fmla="*/ 13 w 1828"/>
                      <a:gd name="T59" fmla="*/ 5 h 3164"/>
                      <a:gd name="T60" fmla="*/ 13 w 1828"/>
                      <a:gd name="T61" fmla="*/ 5 h 3164"/>
                      <a:gd name="T62" fmla="*/ 13 w 1828"/>
                      <a:gd name="T63" fmla="*/ 4 h 3164"/>
                      <a:gd name="T64" fmla="*/ 13 w 1828"/>
                      <a:gd name="T65" fmla="*/ 4 h 3164"/>
                      <a:gd name="T66" fmla="*/ 13 w 1828"/>
                      <a:gd name="T67" fmla="*/ 3 h 3164"/>
                      <a:gd name="T68" fmla="*/ 13 w 1828"/>
                      <a:gd name="T69" fmla="*/ 3 h 3164"/>
                      <a:gd name="T70" fmla="*/ 13 w 1828"/>
                      <a:gd name="T71" fmla="*/ 3 h 3164"/>
                      <a:gd name="T72" fmla="*/ 14 w 1828"/>
                      <a:gd name="T73" fmla="*/ 2 h 3164"/>
                      <a:gd name="T74" fmla="*/ 14 w 1828"/>
                      <a:gd name="T75" fmla="*/ 2 h 3164"/>
                      <a:gd name="T76" fmla="*/ 14 w 1828"/>
                      <a:gd name="T77" fmla="*/ 2 h 3164"/>
                      <a:gd name="T78" fmla="*/ 15 w 1828"/>
                      <a:gd name="T79" fmla="*/ 2 h 31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28" h="3164">
                        <a:moveTo>
                          <a:pt x="1828" y="3164"/>
                        </a:moveTo>
                        <a:lnTo>
                          <a:pt x="1828" y="373"/>
                        </a:lnTo>
                        <a:lnTo>
                          <a:pt x="1434" y="0"/>
                        </a:lnTo>
                        <a:lnTo>
                          <a:pt x="394" y="0"/>
                        </a:lnTo>
                        <a:lnTo>
                          <a:pt x="0" y="373"/>
                        </a:lnTo>
                        <a:lnTo>
                          <a:pt x="0" y="3164"/>
                        </a:lnTo>
                        <a:lnTo>
                          <a:pt x="1828" y="3164"/>
                        </a:lnTo>
                        <a:close/>
                        <a:moveTo>
                          <a:pt x="913" y="99"/>
                        </a:moveTo>
                        <a:lnTo>
                          <a:pt x="939" y="101"/>
                        </a:lnTo>
                        <a:lnTo>
                          <a:pt x="965" y="109"/>
                        </a:lnTo>
                        <a:lnTo>
                          <a:pt x="988" y="122"/>
                        </a:lnTo>
                        <a:lnTo>
                          <a:pt x="1008" y="139"/>
                        </a:lnTo>
                        <a:lnTo>
                          <a:pt x="1026" y="159"/>
                        </a:lnTo>
                        <a:lnTo>
                          <a:pt x="1038" y="182"/>
                        </a:lnTo>
                        <a:lnTo>
                          <a:pt x="1046" y="207"/>
                        </a:lnTo>
                        <a:lnTo>
                          <a:pt x="1049" y="235"/>
                        </a:lnTo>
                        <a:lnTo>
                          <a:pt x="1046" y="263"/>
                        </a:lnTo>
                        <a:lnTo>
                          <a:pt x="1038" y="288"/>
                        </a:lnTo>
                        <a:lnTo>
                          <a:pt x="1026" y="311"/>
                        </a:lnTo>
                        <a:lnTo>
                          <a:pt x="1008" y="331"/>
                        </a:lnTo>
                        <a:lnTo>
                          <a:pt x="988" y="348"/>
                        </a:lnTo>
                        <a:lnTo>
                          <a:pt x="965" y="361"/>
                        </a:lnTo>
                        <a:lnTo>
                          <a:pt x="939" y="369"/>
                        </a:lnTo>
                        <a:lnTo>
                          <a:pt x="913" y="371"/>
                        </a:lnTo>
                        <a:lnTo>
                          <a:pt x="886" y="369"/>
                        </a:lnTo>
                        <a:lnTo>
                          <a:pt x="861" y="361"/>
                        </a:lnTo>
                        <a:lnTo>
                          <a:pt x="838" y="348"/>
                        </a:lnTo>
                        <a:lnTo>
                          <a:pt x="817" y="331"/>
                        </a:lnTo>
                        <a:lnTo>
                          <a:pt x="800" y="311"/>
                        </a:lnTo>
                        <a:lnTo>
                          <a:pt x="787" y="288"/>
                        </a:lnTo>
                        <a:lnTo>
                          <a:pt x="779" y="263"/>
                        </a:lnTo>
                        <a:lnTo>
                          <a:pt x="777" y="235"/>
                        </a:lnTo>
                        <a:lnTo>
                          <a:pt x="779" y="207"/>
                        </a:lnTo>
                        <a:lnTo>
                          <a:pt x="787" y="182"/>
                        </a:lnTo>
                        <a:lnTo>
                          <a:pt x="800" y="159"/>
                        </a:lnTo>
                        <a:lnTo>
                          <a:pt x="817" y="139"/>
                        </a:lnTo>
                        <a:lnTo>
                          <a:pt x="838" y="122"/>
                        </a:lnTo>
                        <a:lnTo>
                          <a:pt x="861" y="109"/>
                        </a:lnTo>
                        <a:lnTo>
                          <a:pt x="886" y="101"/>
                        </a:lnTo>
                        <a:lnTo>
                          <a:pt x="913"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59" name="Freeform 76">
                    <a:extLst>
                      <a:ext uri="{FF2B5EF4-FFF2-40B4-BE49-F238E27FC236}">
                        <a16:creationId xmlns:a16="http://schemas.microsoft.com/office/drawing/2014/main" id="{81556929-3F63-4FEE-A5A1-0653A8F9F0E2}"/>
                      </a:ext>
                    </a:extLst>
                  </p:cNvPr>
                  <p:cNvSpPr>
                    <a:spLocks/>
                  </p:cNvSpPr>
                  <p:nvPr/>
                </p:nvSpPr>
                <p:spPr bwMode="auto">
                  <a:xfrm>
                    <a:off x="1870" y="3495"/>
                    <a:ext cx="8" cy="1399"/>
                  </a:xfrm>
                  <a:custGeom>
                    <a:avLst/>
                    <a:gdLst>
                      <a:gd name="T0" fmla="*/ 1 w 16"/>
                      <a:gd name="T1" fmla="*/ 0 h 2799"/>
                      <a:gd name="T2" fmla="*/ 0 w 16"/>
                      <a:gd name="T3" fmla="*/ 0 h 2799"/>
                      <a:gd name="T4" fmla="*/ 0 w 16"/>
                      <a:gd name="T5" fmla="*/ 43 h 2799"/>
                      <a:gd name="T6" fmla="*/ 1 w 16"/>
                      <a:gd name="T7" fmla="*/ 43 h 2799"/>
                      <a:gd name="T8" fmla="*/ 1 w 16"/>
                      <a:gd name="T9" fmla="*/ 0 h 2799"/>
                      <a:gd name="T10" fmla="*/ 1 w 16"/>
                      <a:gd name="T11" fmla="*/ 0 h 2799"/>
                      <a:gd name="T12" fmla="*/ 1 w 16"/>
                      <a:gd name="T13" fmla="*/ 0 h 2799"/>
                      <a:gd name="T14" fmla="*/ 1 w 16"/>
                      <a:gd name="T15" fmla="*/ 0 h 2799"/>
                      <a:gd name="T16" fmla="*/ 1 w 16"/>
                      <a:gd name="T17" fmla="*/ 0 h 2799"/>
                      <a:gd name="T18" fmla="*/ 1 w 16"/>
                      <a:gd name="T19" fmla="*/ 0 h 2799"/>
                      <a:gd name="T20" fmla="*/ 0 w 16"/>
                      <a:gd name="T21" fmla="*/ 0 h 2799"/>
                      <a:gd name="T22" fmla="*/ 1 w 16"/>
                      <a:gd name="T23" fmla="*/ 0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3" y="14"/>
                        </a:moveTo>
                        <a:lnTo>
                          <a:pt x="0" y="8"/>
                        </a:lnTo>
                        <a:lnTo>
                          <a:pt x="0" y="2799"/>
                        </a:lnTo>
                        <a:lnTo>
                          <a:pt x="16" y="2799"/>
                        </a:lnTo>
                        <a:lnTo>
                          <a:pt x="16" y="8"/>
                        </a:lnTo>
                        <a:lnTo>
                          <a:pt x="13" y="2"/>
                        </a:lnTo>
                        <a:lnTo>
                          <a:pt x="16" y="8"/>
                        </a:lnTo>
                        <a:lnTo>
                          <a:pt x="14" y="2"/>
                        </a:lnTo>
                        <a:lnTo>
                          <a:pt x="8" y="0"/>
                        </a:lnTo>
                        <a:lnTo>
                          <a:pt x="2" y="2"/>
                        </a:lnTo>
                        <a:lnTo>
                          <a:pt x="0" y="8"/>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0" name="Freeform 77">
                    <a:extLst>
                      <a:ext uri="{FF2B5EF4-FFF2-40B4-BE49-F238E27FC236}">
                        <a16:creationId xmlns:a16="http://schemas.microsoft.com/office/drawing/2014/main" id="{51069F9D-7BFE-4083-8516-6A97486FCE81}"/>
                      </a:ext>
                    </a:extLst>
                  </p:cNvPr>
                  <p:cNvSpPr>
                    <a:spLocks/>
                  </p:cNvSpPr>
                  <p:nvPr/>
                </p:nvSpPr>
                <p:spPr bwMode="auto">
                  <a:xfrm>
                    <a:off x="1674" y="3308"/>
                    <a:ext cx="202" cy="193"/>
                  </a:xfrm>
                  <a:custGeom>
                    <a:avLst/>
                    <a:gdLst>
                      <a:gd name="T0" fmla="*/ 0 w 406"/>
                      <a:gd name="T1" fmla="*/ 0 h 387"/>
                      <a:gd name="T2" fmla="*/ 0 w 406"/>
                      <a:gd name="T3" fmla="*/ 0 h 387"/>
                      <a:gd name="T4" fmla="*/ 6 w 406"/>
                      <a:gd name="T5" fmla="*/ 6 h 387"/>
                      <a:gd name="T6" fmla="*/ 6 w 406"/>
                      <a:gd name="T7" fmla="*/ 5 h 387"/>
                      <a:gd name="T8" fmla="*/ 0 w 406"/>
                      <a:gd name="T9" fmla="*/ 0 h 387"/>
                      <a:gd name="T10" fmla="*/ 0 w 406"/>
                      <a:gd name="T11" fmla="*/ 0 h 387"/>
                      <a:gd name="T12" fmla="*/ 0 w 406"/>
                      <a:gd name="T13" fmla="*/ 0 h 387"/>
                      <a:gd name="T14" fmla="*/ 0 w 406"/>
                      <a:gd name="T15" fmla="*/ 0 h 387"/>
                      <a:gd name="T16" fmla="*/ 0 w 406"/>
                      <a:gd name="T17" fmla="*/ 0 h 387"/>
                      <a:gd name="T18" fmla="*/ 0 w 406"/>
                      <a:gd name="T19" fmla="*/ 0 h 387"/>
                      <a:gd name="T20" fmla="*/ 0 w 406"/>
                      <a:gd name="T21" fmla="*/ 0 h 387"/>
                      <a:gd name="T22" fmla="*/ 0 w 406"/>
                      <a:gd name="T23" fmla="*/ 0 h 3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7">
                        <a:moveTo>
                          <a:pt x="7" y="16"/>
                        </a:moveTo>
                        <a:lnTo>
                          <a:pt x="3" y="14"/>
                        </a:lnTo>
                        <a:lnTo>
                          <a:pt x="396" y="387"/>
                        </a:lnTo>
                        <a:lnTo>
                          <a:pt x="406" y="375"/>
                        </a:lnTo>
                        <a:lnTo>
                          <a:pt x="12" y="2"/>
                        </a:lnTo>
                        <a:lnTo>
                          <a:pt x="7" y="0"/>
                        </a:lnTo>
                        <a:lnTo>
                          <a:pt x="12" y="2"/>
                        </a:lnTo>
                        <a:lnTo>
                          <a:pt x="6" y="1"/>
                        </a:lnTo>
                        <a:lnTo>
                          <a:pt x="3" y="3"/>
                        </a:lnTo>
                        <a:lnTo>
                          <a:pt x="0" y="9"/>
                        </a:lnTo>
                        <a:lnTo>
                          <a:pt x="3" y="14"/>
                        </a:lnTo>
                        <a:lnTo>
                          <a:pt x="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1" name="Freeform 78">
                    <a:extLst>
                      <a:ext uri="{FF2B5EF4-FFF2-40B4-BE49-F238E27FC236}">
                        <a16:creationId xmlns:a16="http://schemas.microsoft.com/office/drawing/2014/main" id="{05BE4751-5860-495B-830B-6E526E126E8C}"/>
                      </a:ext>
                    </a:extLst>
                  </p:cNvPr>
                  <p:cNvSpPr>
                    <a:spLocks/>
                  </p:cNvSpPr>
                  <p:nvPr/>
                </p:nvSpPr>
                <p:spPr bwMode="auto">
                  <a:xfrm>
                    <a:off x="1153" y="3308"/>
                    <a:ext cx="524" cy="8"/>
                  </a:xfrm>
                  <a:custGeom>
                    <a:avLst/>
                    <a:gdLst>
                      <a:gd name="T0" fmla="*/ 1 w 1048"/>
                      <a:gd name="T1" fmla="*/ 1 h 16"/>
                      <a:gd name="T2" fmla="*/ 1 w 1048"/>
                      <a:gd name="T3" fmla="*/ 1 h 16"/>
                      <a:gd name="T4" fmla="*/ 17 w 1048"/>
                      <a:gd name="T5" fmla="*/ 1 h 16"/>
                      <a:gd name="T6" fmla="*/ 17 w 1048"/>
                      <a:gd name="T7" fmla="*/ 0 h 16"/>
                      <a:gd name="T8" fmla="*/ 1 w 1048"/>
                      <a:gd name="T9" fmla="*/ 0 h 16"/>
                      <a:gd name="T10" fmla="*/ 1 w 1048"/>
                      <a:gd name="T11" fmla="*/ 1 h 16"/>
                      <a:gd name="T12" fmla="*/ 1 w 1048"/>
                      <a:gd name="T13" fmla="*/ 0 h 16"/>
                      <a:gd name="T14" fmla="*/ 1 w 1048"/>
                      <a:gd name="T15" fmla="*/ 1 h 16"/>
                      <a:gd name="T16" fmla="*/ 0 w 1048"/>
                      <a:gd name="T17" fmla="*/ 1 h 16"/>
                      <a:gd name="T18" fmla="*/ 1 w 1048"/>
                      <a:gd name="T19" fmla="*/ 1 h 16"/>
                      <a:gd name="T20" fmla="*/ 1 w 1048"/>
                      <a:gd name="T21" fmla="*/ 1 h 16"/>
                      <a:gd name="T22" fmla="*/ 1 w 1048"/>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48" h="16">
                        <a:moveTo>
                          <a:pt x="12" y="14"/>
                        </a:moveTo>
                        <a:lnTo>
                          <a:pt x="8" y="16"/>
                        </a:lnTo>
                        <a:lnTo>
                          <a:pt x="1048" y="16"/>
                        </a:lnTo>
                        <a:lnTo>
                          <a:pt x="1048" y="0"/>
                        </a:lnTo>
                        <a:lnTo>
                          <a:pt x="8" y="0"/>
                        </a:lnTo>
                        <a:lnTo>
                          <a:pt x="3" y="2"/>
                        </a:lnTo>
                        <a:lnTo>
                          <a:pt x="8" y="0"/>
                        </a:lnTo>
                        <a:lnTo>
                          <a:pt x="2" y="2"/>
                        </a:lnTo>
                        <a:lnTo>
                          <a:pt x="0" y="8"/>
                        </a:lnTo>
                        <a:lnTo>
                          <a:pt x="2" y="14"/>
                        </a:lnTo>
                        <a:lnTo>
                          <a:pt x="8" y="16"/>
                        </a:lnTo>
                        <a:lnTo>
                          <a:pt x="1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2" name="Freeform 79">
                    <a:extLst>
                      <a:ext uri="{FF2B5EF4-FFF2-40B4-BE49-F238E27FC236}">
                        <a16:creationId xmlns:a16="http://schemas.microsoft.com/office/drawing/2014/main" id="{5D161C1E-A6DC-482F-957F-D9E538795E94}"/>
                      </a:ext>
                    </a:extLst>
                  </p:cNvPr>
                  <p:cNvSpPr>
                    <a:spLocks/>
                  </p:cNvSpPr>
                  <p:nvPr/>
                </p:nvSpPr>
                <p:spPr bwMode="auto">
                  <a:xfrm>
                    <a:off x="956" y="3309"/>
                    <a:ext cx="203" cy="193"/>
                  </a:xfrm>
                  <a:custGeom>
                    <a:avLst/>
                    <a:gdLst>
                      <a:gd name="T0" fmla="*/ 1 w 406"/>
                      <a:gd name="T1" fmla="*/ 6 h 386"/>
                      <a:gd name="T2" fmla="*/ 1 w 406"/>
                      <a:gd name="T3" fmla="*/ 7 h 386"/>
                      <a:gd name="T4" fmla="*/ 7 w 406"/>
                      <a:gd name="T5" fmla="*/ 1 h 386"/>
                      <a:gd name="T6" fmla="*/ 7 w 406"/>
                      <a:gd name="T7" fmla="*/ 0 h 386"/>
                      <a:gd name="T8" fmla="*/ 1 w 406"/>
                      <a:gd name="T9" fmla="*/ 6 h 386"/>
                      <a:gd name="T10" fmla="*/ 0 w 406"/>
                      <a:gd name="T11" fmla="*/ 6 h 386"/>
                      <a:gd name="T12" fmla="*/ 1 w 406"/>
                      <a:gd name="T13" fmla="*/ 6 h 386"/>
                      <a:gd name="T14" fmla="*/ 1 w 406"/>
                      <a:gd name="T15" fmla="*/ 6 h 386"/>
                      <a:gd name="T16" fmla="*/ 1 w 406"/>
                      <a:gd name="T17" fmla="*/ 6 h 386"/>
                      <a:gd name="T18" fmla="*/ 1 w 406"/>
                      <a:gd name="T19" fmla="*/ 7 h 386"/>
                      <a:gd name="T20" fmla="*/ 1 w 406"/>
                      <a:gd name="T21" fmla="*/ 7 h 386"/>
                      <a:gd name="T22" fmla="*/ 1 w 406"/>
                      <a:gd name="T23" fmla="*/ 6 h 3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6">
                        <a:moveTo>
                          <a:pt x="16" y="379"/>
                        </a:moveTo>
                        <a:lnTo>
                          <a:pt x="13" y="385"/>
                        </a:lnTo>
                        <a:lnTo>
                          <a:pt x="406" y="12"/>
                        </a:lnTo>
                        <a:lnTo>
                          <a:pt x="397" y="0"/>
                        </a:lnTo>
                        <a:lnTo>
                          <a:pt x="3" y="373"/>
                        </a:lnTo>
                        <a:lnTo>
                          <a:pt x="0" y="379"/>
                        </a:lnTo>
                        <a:lnTo>
                          <a:pt x="3" y="373"/>
                        </a:lnTo>
                        <a:lnTo>
                          <a:pt x="1" y="378"/>
                        </a:lnTo>
                        <a:lnTo>
                          <a:pt x="3" y="384"/>
                        </a:lnTo>
                        <a:lnTo>
                          <a:pt x="7" y="386"/>
                        </a:lnTo>
                        <a:lnTo>
                          <a:pt x="13" y="385"/>
                        </a:lnTo>
                        <a:lnTo>
                          <a:pt x="16" y="3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3" name="Freeform 80">
                    <a:extLst>
                      <a:ext uri="{FF2B5EF4-FFF2-40B4-BE49-F238E27FC236}">
                        <a16:creationId xmlns:a16="http://schemas.microsoft.com/office/drawing/2014/main" id="{7EB69C5F-4229-46FE-B561-BE58775A0706}"/>
                      </a:ext>
                    </a:extLst>
                  </p:cNvPr>
                  <p:cNvSpPr>
                    <a:spLocks/>
                  </p:cNvSpPr>
                  <p:nvPr/>
                </p:nvSpPr>
                <p:spPr bwMode="auto">
                  <a:xfrm>
                    <a:off x="956" y="3499"/>
                    <a:ext cx="8" cy="1399"/>
                  </a:xfrm>
                  <a:custGeom>
                    <a:avLst/>
                    <a:gdLst>
                      <a:gd name="T0" fmla="*/ 1 w 16"/>
                      <a:gd name="T1" fmla="*/ 43 h 2799"/>
                      <a:gd name="T2" fmla="*/ 1 w 16"/>
                      <a:gd name="T3" fmla="*/ 43 h 2799"/>
                      <a:gd name="T4" fmla="*/ 1 w 16"/>
                      <a:gd name="T5" fmla="*/ 0 h 2799"/>
                      <a:gd name="T6" fmla="*/ 0 w 16"/>
                      <a:gd name="T7" fmla="*/ 0 h 2799"/>
                      <a:gd name="T8" fmla="*/ 0 w 16"/>
                      <a:gd name="T9" fmla="*/ 43 h 2799"/>
                      <a:gd name="T10" fmla="*/ 1 w 16"/>
                      <a:gd name="T11" fmla="*/ 43 h 2799"/>
                      <a:gd name="T12" fmla="*/ 0 w 16"/>
                      <a:gd name="T13" fmla="*/ 43 h 2799"/>
                      <a:gd name="T14" fmla="*/ 1 w 16"/>
                      <a:gd name="T15" fmla="*/ 43 h 2799"/>
                      <a:gd name="T16" fmla="*/ 1 w 16"/>
                      <a:gd name="T17" fmla="*/ 43 h 2799"/>
                      <a:gd name="T18" fmla="*/ 1 w 16"/>
                      <a:gd name="T19" fmla="*/ 43 h 2799"/>
                      <a:gd name="T20" fmla="*/ 1 w 16"/>
                      <a:gd name="T21" fmla="*/ 43 h 2799"/>
                      <a:gd name="T22" fmla="*/ 1 w 16"/>
                      <a:gd name="T23" fmla="*/ 43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8" y="2783"/>
                        </a:moveTo>
                        <a:lnTo>
                          <a:pt x="16" y="2791"/>
                        </a:lnTo>
                        <a:lnTo>
                          <a:pt x="16" y="0"/>
                        </a:lnTo>
                        <a:lnTo>
                          <a:pt x="0" y="0"/>
                        </a:lnTo>
                        <a:lnTo>
                          <a:pt x="0" y="2791"/>
                        </a:lnTo>
                        <a:lnTo>
                          <a:pt x="8" y="2799"/>
                        </a:lnTo>
                        <a:lnTo>
                          <a:pt x="0" y="2791"/>
                        </a:lnTo>
                        <a:lnTo>
                          <a:pt x="2" y="2797"/>
                        </a:lnTo>
                        <a:lnTo>
                          <a:pt x="8" y="2799"/>
                        </a:lnTo>
                        <a:lnTo>
                          <a:pt x="14" y="2797"/>
                        </a:lnTo>
                        <a:lnTo>
                          <a:pt x="16" y="2791"/>
                        </a:lnTo>
                        <a:lnTo>
                          <a:pt x="8" y="27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4" name="Freeform 81">
                    <a:extLst>
                      <a:ext uri="{FF2B5EF4-FFF2-40B4-BE49-F238E27FC236}">
                        <a16:creationId xmlns:a16="http://schemas.microsoft.com/office/drawing/2014/main" id="{7FE1EFA2-6D2C-4FA2-AD20-B395216734FD}"/>
                      </a:ext>
                    </a:extLst>
                  </p:cNvPr>
                  <p:cNvSpPr>
                    <a:spLocks/>
                  </p:cNvSpPr>
                  <p:nvPr/>
                </p:nvSpPr>
                <p:spPr bwMode="auto">
                  <a:xfrm>
                    <a:off x="960" y="4890"/>
                    <a:ext cx="918" cy="8"/>
                  </a:xfrm>
                  <a:custGeom>
                    <a:avLst/>
                    <a:gdLst>
                      <a:gd name="T0" fmla="*/ 29 w 1836"/>
                      <a:gd name="T1" fmla="*/ 1 h 16"/>
                      <a:gd name="T2" fmla="*/ 29 w 1836"/>
                      <a:gd name="T3" fmla="*/ 0 h 16"/>
                      <a:gd name="T4" fmla="*/ 0 w 1836"/>
                      <a:gd name="T5" fmla="*/ 0 h 16"/>
                      <a:gd name="T6" fmla="*/ 0 w 1836"/>
                      <a:gd name="T7" fmla="*/ 1 h 16"/>
                      <a:gd name="T8" fmla="*/ 29 w 1836"/>
                      <a:gd name="T9" fmla="*/ 1 h 16"/>
                      <a:gd name="T10" fmla="*/ 29 w 1836"/>
                      <a:gd name="T11" fmla="*/ 1 h 16"/>
                      <a:gd name="T12" fmla="*/ 29 w 1836"/>
                      <a:gd name="T13" fmla="*/ 1 h 16"/>
                      <a:gd name="T14" fmla="*/ 29 w 1836"/>
                      <a:gd name="T15" fmla="*/ 1 h 16"/>
                      <a:gd name="T16" fmla="*/ 29 w 1836"/>
                      <a:gd name="T17" fmla="*/ 1 h 16"/>
                      <a:gd name="T18" fmla="*/ 29 w 1836"/>
                      <a:gd name="T19" fmla="*/ 1 h 16"/>
                      <a:gd name="T20" fmla="*/ 29 w 1836"/>
                      <a:gd name="T21" fmla="*/ 0 h 16"/>
                      <a:gd name="T22" fmla="*/ 29 w 1836"/>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36" h="16">
                        <a:moveTo>
                          <a:pt x="1820" y="8"/>
                        </a:moveTo>
                        <a:lnTo>
                          <a:pt x="1828" y="0"/>
                        </a:lnTo>
                        <a:lnTo>
                          <a:pt x="0" y="0"/>
                        </a:lnTo>
                        <a:lnTo>
                          <a:pt x="0" y="16"/>
                        </a:lnTo>
                        <a:lnTo>
                          <a:pt x="1828" y="16"/>
                        </a:lnTo>
                        <a:lnTo>
                          <a:pt x="1836" y="8"/>
                        </a:lnTo>
                        <a:lnTo>
                          <a:pt x="1828" y="16"/>
                        </a:lnTo>
                        <a:lnTo>
                          <a:pt x="1834" y="14"/>
                        </a:lnTo>
                        <a:lnTo>
                          <a:pt x="1836" y="8"/>
                        </a:lnTo>
                        <a:lnTo>
                          <a:pt x="1834" y="2"/>
                        </a:lnTo>
                        <a:lnTo>
                          <a:pt x="1828" y="0"/>
                        </a:lnTo>
                        <a:lnTo>
                          <a:pt x="182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5" name="Freeform 82">
                    <a:extLst>
                      <a:ext uri="{FF2B5EF4-FFF2-40B4-BE49-F238E27FC236}">
                        <a16:creationId xmlns:a16="http://schemas.microsoft.com/office/drawing/2014/main" id="{B528899F-46E0-4220-BDB1-D37540E485B5}"/>
                      </a:ext>
                    </a:extLst>
                  </p:cNvPr>
                  <p:cNvSpPr>
                    <a:spLocks/>
                  </p:cNvSpPr>
                  <p:nvPr/>
                </p:nvSpPr>
                <p:spPr bwMode="auto">
                  <a:xfrm>
                    <a:off x="1416" y="3357"/>
                    <a:ext cx="72" cy="72"/>
                  </a:xfrm>
                  <a:custGeom>
                    <a:avLst/>
                    <a:gdLst>
                      <a:gd name="T0" fmla="*/ 3 w 144"/>
                      <a:gd name="T1" fmla="*/ 3 h 144"/>
                      <a:gd name="T2" fmla="*/ 3 w 144"/>
                      <a:gd name="T3" fmla="*/ 3 h 144"/>
                      <a:gd name="T4" fmla="*/ 3 w 144"/>
                      <a:gd name="T5" fmla="*/ 2 h 144"/>
                      <a:gd name="T6" fmla="*/ 3 w 144"/>
                      <a:gd name="T7" fmla="*/ 2 h 144"/>
                      <a:gd name="T8" fmla="*/ 2 w 144"/>
                      <a:gd name="T9" fmla="*/ 1 h 144"/>
                      <a:gd name="T10" fmla="*/ 2 w 144"/>
                      <a:gd name="T11" fmla="*/ 1 h 144"/>
                      <a:gd name="T12" fmla="*/ 2 w 144"/>
                      <a:gd name="T13" fmla="*/ 1 h 144"/>
                      <a:gd name="T14" fmla="*/ 1 w 144"/>
                      <a:gd name="T15" fmla="*/ 1 h 144"/>
                      <a:gd name="T16" fmla="*/ 1 w 144"/>
                      <a:gd name="T17" fmla="*/ 1 h 144"/>
                      <a:gd name="T18" fmla="*/ 0 w 144"/>
                      <a:gd name="T19" fmla="*/ 0 h 144"/>
                      <a:gd name="T20" fmla="*/ 0 w 144"/>
                      <a:gd name="T21" fmla="*/ 1 h 144"/>
                      <a:gd name="T22" fmla="*/ 1 w 144"/>
                      <a:gd name="T23" fmla="*/ 1 h 144"/>
                      <a:gd name="T24" fmla="*/ 1 w 144"/>
                      <a:gd name="T25" fmla="*/ 1 h 144"/>
                      <a:gd name="T26" fmla="*/ 2 w 144"/>
                      <a:gd name="T27" fmla="*/ 1 h 144"/>
                      <a:gd name="T28" fmla="*/ 2 w 144"/>
                      <a:gd name="T29" fmla="*/ 1 h 144"/>
                      <a:gd name="T30" fmla="*/ 2 w 144"/>
                      <a:gd name="T31" fmla="*/ 2 h 144"/>
                      <a:gd name="T32" fmla="*/ 2 w 144"/>
                      <a:gd name="T33" fmla="*/ 2 h 144"/>
                      <a:gd name="T34" fmla="*/ 2 w 144"/>
                      <a:gd name="T35" fmla="*/ 2 h 144"/>
                      <a:gd name="T36" fmla="*/ 2 w 144"/>
                      <a:gd name="T37" fmla="*/ 3 h 144"/>
                      <a:gd name="T38" fmla="*/ 2 w 144"/>
                      <a:gd name="T39" fmla="*/ 3 h 144"/>
                      <a:gd name="T40" fmla="*/ 3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144"/>
                        </a:moveTo>
                        <a:lnTo>
                          <a:pt x="144" y="144"/>
                        </a:lnTo>
                        <a:lnTo>
                          <a:pt x="140" y="115"/>
                        </a:lnTo>
                        <a:lnTo>
                          <a:pt x="132" y="89"/>
                        </a:lnTo>
                        <a:lnTo>
                          <a:pt x="118" y="63"/>
                        </a:lnTo>
                        <a:lnTo>
                          <a:pt x="100" y="43"/>
                        </a:lnTo>
                        <a:lnTo>
                          <a:pt x="78" y="25"/>
                        </a:lnTo>
                        <a:lnTo>
                          <a:pt x="54" y="12"/>
                        </a:lnTo>
                        <a:lnTo>
                          <a:pt x="27" y="3"/>
                        </a:lnTo>
                        <a:lnTo>
                          <a:pt x="0" y="0"/>
                        </a:lnTo>
                        <a:lnTo>
                          <a:pt x="0" y="16"/>
                        </a:lnTo>
                        <a:lnTo>
                          <a:pt x="25" y="17"/>
                        </a:lnTo>
                        <a:lnTo>
                          <a:pt x="49" y="25"/>
                        </a:lnTo>
                        <a:lnTo>
                          <a:pt x="71" y="37"/>
                        </a:lnTo>
                        <a:lnTo>
                          <a:pt x="91" y="54"/>
                        </a:lnTo>
                        <a:lnTo>
                          <a:pt x="107" y="73"/>
                        </a:lnTo>
                        <a:lnTo>
                          <a:pt x="118" y="93"/>
                        </a:lnTo>
                        <a:lnTo>
                          <a:pt x="126" y="117"/>
                        </a:lnTo>
                        <a:lnTo>
                          <a:pt x="128" y="144"/>
                        </a:lnTo>
                        <a:lnTo>
                          <a:pt x="14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6" name="Freeform 83">
                    <a:extLst>
                      <a:ext uri="{FF2B5EF4-FFF2-40B4-BE49-F238E27FC236}">
                        <a16:creationId xmlns:a16="http://schemas.microsoft.com/office/drawing/2014/main" id="{C3B16A06-BC81-4338-B673-0C150E524A9E}"/>
                      </a:ext>
                    </a:extLst>
                  </p:cNvPr>
                  <p:cNvSpPr>
                    <a:spLocks/>
                  </p:cNvSpPr>
                  <p:nvPr/>
                </p:nvSpPr>
                <p:spPr bwMode="auto">
                  <a:xfrm>
                    <a:off x="1416" y="3429"/>
                    <a:ext cx="72" cy="72"/>
                  </a:xfrm>
                  <a:custGeom>
                    <a:avLst/>
                    <a:gdLst>
                      <a:gd name="T0" fmla="*/ 0 w 144"/>
                      <a:gd name="T1" fmla="*/ 3 h 144"/>
                      <a:gd name="T2" fmla="*/ 0 w 144"/>
                      <a:gd name="T3" fmla="*/ 3 h 144"/>
                      <a:gd name="T4" fmla="*/ 1 w 144"/>
                      <a:gd name="T5" fmla="*/ 3 h 144"/>
                      <a:gd name="T6" fmla="*/ 1 w 144"/>
                      <a:gd name="T7" fmla="*/ 3 h 144"/>
                      <a:gd name="T8" fmla="*/ 2 w 144"/>
                      <a:gd name="T9" fmla="*/ 2 h 144"/>
                      <a:gd name="T10" fmla="*/ 2 w 144"/>
                      <a:gd name="T11" fmla="*/ 2 h 144"/>
                      <a:gd name="T12" fmla="*/ 2 w 144"/>
                      <a:gd name="T13" fmla="*/ 2 h 144"/>
                      <a:gd name="T14" fmla="*/ 3 w 144"/>
                      <a:gd name="T15" fmla="*/ 1 h 144"/>
                      <a:gd name="T16" fmla="*/ 3 w 144"/>
                      <a:gd name="T17" fmla="*/ 1 h 144"/>
                      <a:gd name="T18" fmla="*/ 3 w 144"/>
                      <a:gd name="T19" fmla="*/ 0 h 144"/>
                      <a:gd name="T20" fmla="*/ 2 w 144"/>
                      <a:gd name="T21" fmla="*/ 0 h 144"/>
                      <a:gd name="T22" fmla="*/ 2 w 144"/>
                      <a:gd name="T23" fmla="*/ 1 h 144"/>
                      <a:gd name="T24" fmla="*/ 2 w 144"/>
                      <a:gd name="T25" fmla="*/ 1 h 144"/>
                      <a:gd name="T26" fmla="*/ 2 w 144"/>
                      <a:gd name="T27" fmla="*/ 2 h 144"/>
                      <a:gd name="T28" fmla="*/ 2 w 144"/>
                      <a:gd name="T29" fmla="*/ 2 h 144"/>
                      <a:gd name="T30" fmla="*/ 2 w 144"/>
                      <a:gd name="T31" fmla="*/ 2 h 144"/>
                      <a:gd name="T32" fmla="*/ 1 w 144"/>
                      <a:gd name="T33" fmla="*/ 2 h 144"/>
                      <a:gd name="T34" fmla="*/ 1 w 144"/>
                      <a:gd name="T35" fmla="*/ 2 h 144"/>
                      <a:gd name="T36" fmla="*/ 0 w 144"/>
                      <a:gd name="T37" fmla="*/ 2 h 144"/>
                      <a:gd name="T38" fmla="*/ 0 w 144"/>
                      <a:gd name="T39" fmla="*/ 2 h 144"/>
                      <a:gd name="T40" fmla="*/ 0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144"/>
                        </a:moveTo>
                        <a:lnTo>
                          <a:pt x="0" y="144"/>
                        </a:lnTo>
                        <a:lnTo>
                          <a:pt x="27" y="140"/>
                        </a:lnTo>
                        <a:lnTo>
                          <a:pt x="54" y="132"/>
                        </a:lnTo>
                        <a:lnTo>
                          <a:pt x="78" y="119"/>
                        </a:lnTo>
                        <a:lnTo>
                          <a:pt x="100" y="101"/>
                        </a:lnTo>
                        <a:lnTo>
                          <a:pt x="118" y="81"/>
                        </a:lnTo>
                        <a:lnTo>
                          <a:pt x="132" y="55"/>
                        </a:lnTo>
                        <a:lnTo>
                          <a:pt x="140" y="29"/>
                        </a:lnTo>
                        <a:lnTo>
                          <a:pt x="144" y="0"/>
                        </a:lnTo>
                        <a:lnTo>
                          <a:pt x="128" y="0"/>
                        </a:lnTo>
                        <a:lnTo>
                          <a:pt x="126" y="26"/>
                        </a:lnTo>
                        <a:lnTo>
                          <a:pt x="118" y="51"/>
                        </a:lnTo>
                        <a:lnTo>
                          <a:pt x="107" y="71"/>
                        </a:lnTo>
                        <a:lnTo>
                          <a:pt x="91" y="90"/>
                        </a:lnTo>
                        <a:lnTo>
                          <a:pt x="71" y="107"/>
                        </a:lnTo>
                        <a:lnTo>
                          <a:pt x="49" y="119"/>
                        </a:lnTo>
                        <a:lnTo>
                          <a:pt x="25" y="127"/>
                        </a:lnTo>
                        <a:lnTo>
                          <a:pt x="0" y="128"/>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7" name="Freeform 84">
                    <a:extLst>
                      <a:ext uri="{FF2B5EF4-FFF2-40B4-BE49-F238E27FC236}">
                        <a16:creationId xmlns:a16="http://schemas.microsoft.com/office/drawing/2014/main" id="{86EB0FB4-6B82-4D80-925C-51EA8731EB97}"/>
                      </a:ext>
                    </a:extLst>
                  </p:cNvPr>
                  <p:cNvSpPr>
                    <a:spLocks/>
                  </p:cNvSpPr>
                  <p:nvPr/>
                </p:nvSpPr>
                <p:spPr bwMode="auto">
                  <a:xfrm>
                    <a:off x="1344" y="3429"/>
                    <a:ext cx="72" cy="72"/>
                  </a:xfrm>
                  <a:custGeom>
                    <a:avLst/>
                    <a:gdLst>
                      <a:gd name="T0" fmla="*/ 0 w 144"/>
                      <a:gd name="T1" fmla="*/ 0 h 144"/>
                      <a:gd name="T2" fmla="*/ 0 w 144"/>
                      <a:gd name="T3" fmla="*/ 0 h 144"/>
                      <a:gd name="T4" fmla="*/ 1 w 144"/>
                      <a:gd name="T5" fmla="*/ 1 h 144"/>
                      <a:gd name="T6" fmla="*/ 1 w 144"/>
                      <a:gd name="T7" fmla="*/ 1 h 144"/>
                      <a:gd name="T8" fmla="*/ 1 w 144"/>
                      <a:gd name="T9" fmla="*/ 2 h 144"/>
                      <a:gd name="T10" fmla="*/ 1 w 144"/>
                      <a:gd name="T11" fmla="*/ 2 h 144"/>
                      <a:gd name="T12" fmla="*/ 2 w 144"/>
                      <a:gd name="T13" fmla="*/ 2 h 144"/>
                      <a:gd name="T14" fmla="*/ 2 w 144"/>
                      <a:gd name="T15" fmla="*/ 3 h 144"/>
                      <a:gd name="T16" fmla="*/ 2 w 144"/>
                      <a:gd name="T17" fmla="*/ 3 h 144"/>
                      <a:gd name="T18" fmla="*/ 3 w 144"/>
                      <a:gd name="T19" fmla="*/ 3 h 144"/>
                      <a:gd name="T20" fmla="*/ 3 w 144"/>
                      <a:gd name="T21" fmla="*/ 2 h 144"/>
                      <a:gd name="T22" fmla="*/ 2 w 144"/>
                      <a:gd name="T23" fmla="*/ 2 h 144"/>
                      <a:gd name="T24" fmla="*/ 2 w 144"/>
                      <a:gd name="T25" fmla="*/ 2 h 144"/>
                      <a:gd name="T26" fmla="*/ 2 w 144"/>
                      <a:gd name="T27" fmla="*/ 2 h 144"/>
                      <a:gd name="T28" fmla="*/ 1 w 144"/>
                      <a:gd name="T29" fmla="*/ 2 h 144"/>
                      <a:gd name="T30" fmla="*/ 1 w 144"/>
                      <a:gd name="T31" fmla="*/ 2 h 144"/>
                      <a:gd name="T32" fmla="*/ 1 w 144"/>
                      <a:gd name="T33" fmla="*/ 1 h 144"/>
                      <a:gd name="T34" fmla="*/ 1 w 144"/>
                      <a:gd name="T35" fmla="*/ 1 h 144"/>
                      <a:gd name="T36" fmla="*/ 1 w 144"/>
                      <a:gd name="T37" fmla="*/ 0 h 144"/>
                      <a:gd name="T38" fmla="*/ 1 w 144"/>
                      <a:gd name="T39" fmla="*/ 0 h 144"/>
                      <a:gd name="T40" fmla="*/ 0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0"/>
                        </a:moveTo>
                        <a:lnTo>
                          <a:pt x="0" y="0"/>
                        </a:lnTo>
                        <a:lnTo>
                          <a:pt x="3" y="29"/>
                        </a:lnTo>
                        <a:lnTo>
                          <a:pt x="11" y="55"/>
                        </a:lnTo>
                        <a:lnTo>
                          <a:pt x="25" y="81"/>
                        </a:lnTo>
                        <a:lnTo>
                          <a:pt x="44" y="101"/>
                        </a:lnTo>
                        <a:lnTo>
                          <a:pt x="66" y="119"/>
                        </a:lnTo>
                        <a:lnTo>
                          <a:pt x="90" y="132"/>
                        </a:lnTo>
                        <a:lnTo>
                          <a:pt x="116" y="140"/>
                        </a:lnTo>
                        <a:lnTo>
                          <a:pt x="144" y="144"/>
                        </a:lnTo>
                        <a:lnTo>
                          <a:pt x="144" y="128"/>
                        </a:lnTo>
                        <a:lnTo>
                          <a:pt x="119" y="127"/>
                        </a:lnTo>
                        <a:lnTo>
                          <a:pt x="94" y="119"/>
                        </a:lnTo>
                        <a:lnTo>
                          <a:pt x="72" y="107"/>
                        </a:lnTo>
                        <a:lnTo>
                          <a:pt x="53" y="90"/>
                        </a:lnTo>
                        <a:lnTo>
                          <a:pt x="37" y="71"/>
                        </a:lnTo>
                        <a:lnTo>
                          <a:pt x="25" y="51"/>
                        </a:lnTo>
                        <a:lnTo>
                          <a:pt x="17" y="26"/>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8" name="Freeform 85">
                    <a:extLst>
                      <a:ext uri="{FF2B5EF4-FFF2-40B4-BE49-F238E27FC236}">
                        <a16:creationId xmlns:a16="http://schemas.microsoft.com/office/drawing/2014/main" id="{F838966E-7FEB-4316-BF46-1752CFA17A3A}"/>
                      </a:ext>
                    </a:extLst>
                  </p:cNvPr>
                  <p:cNvSpPr>
                    <a:spLocks/>
                  </p:cNvSpPr>
                  <p:nvPr/>
                </p:nvSpPr>
                <p:spPr bwMode="auto">
                  <a:xfrm>
                    <a:off x="1344" y="3357"/>
                    <a:ext cx="72" cy="72"/>
                  </a:xfrm>
                  <a:custGeom>
                    <a:avLst/>
                    <a:gdLst>
                      <a:gd name="T0" fmla="*/ 3 w 144"/>
                      <a:gd name="T1" fmla="*/ 0 h 144"/>
                      <a:gd name="T2" fmla="*/ 3 w 144"/>
                      <a:gd name="T3" fmla="*/ 0 h 144"/>
                      <a:gd name="T4" fmla="*/ 2 w 144"/>
                      <a:gd name="T5" fmla="*/ 1 h 144"/>
                      <a:gd name="T6" fmla="*/ 2 w 144"/>
                      <a:gd name="T7" fmla="*/ 1 h 144"/>
                      <a:gd name="T8" fmla="*/ 2 w 144"/>
                      <a:gd name="T9" fmla="*/ 1 h 144"/>
                      <a:gd name="T10" fmla="*/ 1 w 144"/>
                      <a:gd name="T11" fmla="*/ 1 h 144"/>
                      <a:gd name="T12" fmla="*/ 1 w 144"/>
                      <a:gd name="T13" fmla="*/ 1 h 144"/>
                      <a:gd name="T14" fmla="*/ 1 w 144"/>
                      <a:gd name="T15" fmla="*/ 2 h 144"/>
                      <a:gd name="T16" fmla="*/ 1 w 144"/>
                      <a:gd name="T17" fmla="*/ 2 h 144"/>
                      <a:gd name="T18" fmla="*/ 0 w 144"/>
                      <a:gd name="T19" fmla="*/ 3 h 144"/>
                      <a:gd name="T20" fmla="*/ 1 w 144"/>
                      <a:gd name="T21" fmla="*/ 3 h 144"/>
                      <a:gd name="T22" fmla="*/ 1 w 144"/>
                      <a:gd name="T23" fmla="*/ 2 h 144"/>
                      <a:gd name="T24" fmla="*/ 1 w 144"/>
                      <a:gd name="T25" fmla="*/ 2 h 144"/>
                      <a:gd name="T26" fmla="*/ 1 w 144"/>
                      <a:gd name="T27" fmla="*/ 2 h 144"/>
                      <a:gd name="T28" fmla="*/ 1 w 144"/>
                      <a:gd name="T29" fmla="*/ 1 h 144"/>
                      <a:gd name="T30" fmla="*/ 2 w 144"/>
                      <a:gd name="T31" fmla="*/ 1 h 144"/>
                      <a:gd name="T32" fmla="*/ 2 w 144"/>
                      <a:gd name="T33" fmla="*/ 1 h 144"/>
                      <a:gd name="T34" fmla="*/ 2 w 144"/>
                      <a:gd name="T35" fmla="*/ 1 h 144"/>
                      <a:gd name="T36" fmla="*/ 3 w 144"/>
                      <a:gd name="T37" fmla="*/ 1 h 144"/>
                      <a:gd name="T38" fmla="*/ 3 w 144"/>
                      <a:gd name="T39" fmla="*/ 1 h 144"/>
                      <a:gd name="T40" fmla="*/ 3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0"/>
                        </a:moveTo>
                        <a:lnTo>
                          <a:pt x="144" y="0"/>
                        </a:lnTo>
                        <a:lnTo>
                          <a:pt x="116" y="3"/>
                        </a:lnTo>
                        <a:lnTo>
                          <a:pt x="90" y="12"/>
                        </a:lnTo>
                        <a:lnTo>
                          <a:pt x="66" y="25"/>
                        </a:lnTo>
                        <a:lnTo>
                          <a:pt x="44" y="43"/>
                        </a:lnTo>
                        <a:lnTo>
                          <a:pt x="25" y="63"/>
                        </a:lnTo>
                        <a:lnTo>
                          <a:pt x="11" y="89"/>
                        </a:lnTo>
                        <a:lnTo>
                          <a:pt x="3" y="115"/>
                        </a:lnTo>
                        <a:lnTo>
                          <a:pt x="0" y="144"/>
                        </a:lnTo>
                        <a:lnTo>
                          <a:pt x="16" y="144"/>
                        </a:lnTo>
                        <a:lnTo>
                          <a:pt x="17" y="117"/>
                        </a:lnTo>
                        <a:lnTo>
                          <a:pt x="25" y="93"/>
                        </a:lnTo>
                        <a:lnTo>
                          <a:pt x="37" y="73"/>
                        </a:lnTo>
                        <a:lnTo>
                          <a:pt x="53" y="54"/>
                        </a:lnTo>
                        <a:lnTo>
                          <a:pt x="72" y="37"/>
                        </a:lnTo>
                        <a:lnTo>
                          <a:pt x="94" y="25"/>
                        </a:lnTo>
                        <a:lnTo>
                          <a:pt x="119" y="17"/>
                        </a:lnTo>
                        <a:lnTo>
                          <a:pt x="144" y="16"/>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9" name="Freeform 86">
                    <a:extLst>
                      <a:ext uri="{FF2B5EF4-FFF2-40B4-BE49-F238E27FC236}">
                        <a16:creationId xmlns:a16="http://schemas.microsoft.com/office/drawing/2014/main" id="{3E357C63-56C0-4DBA-9D46-77AE8A0CD3B8}"/>
                      </a:ext>
                    </a:extLst>
                  </p:cNvPr>
                  <p:cNvSpPr>
                    <a:spLocks/>
                  </p:cNvSpPr>
                  <p:nvPr/>
                </p:nvSpPr>
                <p:spPr bwMode="auto">
                  <a:xfrm>
                    <a:off x="1449" y="3351"/>
                    <a:ext cx="53" cy="158"/>
                  </a:xfrm>
                  <a:custGeom>
                    <a:avLst/>
                    <a:gdLst>
                      <a:gd name="T0" fmla="*/ 0 w 107"/>
                      <a:gd name="T1" fmla="*/ 5 h 316"/>
                      <a:gd name="T2" fmla="*/ 0 w 107"/>
                      <a:gd name="T3" fmla="*/ 5 h 316"/>
                      <a:gd name="T4" fmla="*/ 0 w 107"/>
                      <a:gd name="T5" fmla="*/ 5 h 316"/>
                      <a:gd name="T6" fmla="*/ 0 w 107"/>
                      <a:gd name="T7" fmla="*/ 5 h 316"/>
                      <a:gd name="T8" fmla="*/ 1 w 107"/>
                      <a:gd name="T9" fmla="*/ 4 h 316"/>
                      <a:gd name="T10" fmla="*/ 1 w 107"/>
                      <a:gd name="T11" fmla="*/ 4 h 316"/>
                      <a:gd name="T12" fmla="*/ 1 w 107"/>
                      <a:gd name="T13" fmla="*/ 4 h 316"/>
                      <a:gd name="T14" fmla="*/ 1 w 107"/>
                      <a:gd name="T15" fmla="*/ 3 h 316"/>
                      <a:gd name="T16" fmla="*/ 1 w 107"/>
                      <a:gd name="T17" fmla="*/ 3 h 316"/>
                      <a:gd name="T18" fmla="*/ 1 w 107"/>
                      <a:gd name="T19" fmla="*/ 3 h 316"/>
                      <a:gd name="T20" fmla="*/ 1 w 107"/>
                      <a:gd name="T21" fmla="*/ 2 h 316"/>
                      <a:gd name="T22" fmla="*/ 1 w 107"/>
                      <a:gd name="T23" fmla="*/ 2 h 316"/>
                      <a:gd name="T24" fmla="*/ 1 w 107"/>
                      <a:gd name="T25" fmla="*/ 1 h 316"/>
                      <a:gd name="T26" fmla="*/ 0 w 107"/>
                      <a:gd name="T27" fmla="*/ 1 h 316"/>
                      <a:gd name="T28" fmla="*/ 0 w 107"/>
                      <a:gd name="T29" fmla="*/ 1 h 316"/>
                      <a:gd name="T30" fmla="*/ 0 w 107"/>
                      <a:gd name="T31" fmla="*/ 1 h 316"/>
                      <a:gd name="T32" fmla="*/ 0 w 107"/>
                      <a:gd name="T33" fmla="*/ 0 h 316"/>
                      <a:gd name="T34" fmla="*/ 0 w 107"/>
                      <a:gd name="T35" fmla="*/ 2 h 316"/>
                      <a:gd name="T36" fmla="*/ 0 w 107"/>
                      <a:gd name="T37" fmla="*/ 2 h 316"/>
                      <a:gd name="T38" fmla="*/ 0 w 107"/>
                      <a:gd name="T39" fmla="*/ 2 h 316"/>
                      <a:gd name="T40" fmla="*/ 0 w 107"/>
                      <a:gd name="T41" fmla="*/ 3 h 316"/>
                      <a:gd name="T42" fmla="*/ 0 w 107"/>
                      <a:gd name="T43" fmla="*/ 3 h 316"/>
                      <a:gd name="T44" fmla="*/ 0 w 107"/>
                      <a:gd name="T45" fmla="*/ 3 h 316"/>
                      <a:gd name="T46" fmla="*/ 0 w 107"/>
                      <a:gd name="T47" fmla="*/ 4 h 316"/>
                      <a:gd name="T48" fmla="*/ 0 w 107"/>
                      <a:gd name="T49" fmla="*/ 4 h 316"/>
                      <a:gd name="T50" fmla="*/ 0 w 107"/>
                      <a:gd name="T51" fmla="*/ 4 h 316"/>
                      <a:gd name="T52" fmla="*/ 0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0" y="316"/>
                        </a:moveTo>
                        <a:lnTo>
                          <a:pt x="23" y="304"/>
                        </a:lnTo>
                        <a:lnTo>
                          <a:pt x="43" y="291"/>
                        </a:lnTo>
                        <a:lnTo>
                          <a:pt x="61" y="273"/>
                        </a:lnTo>
                        <a:lnTo>
                          <a:pt x="77" y="254"/>
                        </a:lnTo>
                        <a:lnTo>
                          <a:pt x="90" y="233"/>
                        </a:lnTo>
                        <a:lnTo>
                          <a:pt x="99" y="209"/>
                        </a:lnTo>
                        <a:lnTo>
                          <a:pt x="105" y="185"/>
                        </a:lnTo>
                        <a:lnTo>
                          <a:pt x="107" y="158"/>
                        </a:lnTo>
                        <a:lnTo>
                          <a:pt x="105" y="132"/>
                        </a:lnTo>
                        <a:lnTo>
                          <a:pt x="99" y="107"/>
                        </a:lnTo>
                        <a:lnTo>
                          <a:pt x="90" y="83"/>
                        </a:lnTo>
                        <a:lnTo>
                          <a:pt x="77" y="61"/>
                        </a:lnTo>
                        <a:lnTo>
                          <a:pt x="61" y="43"/>
                        </a:lnTo>
                        <a:lnTo>
                          <a:pt x="43" y="26"/>
                        </a:lnTo>
                        <a:lnTo>
                          <a:pt x="23" y="12"/>
                        </a:lnTo>
                        <a:lnTo>
                          <a:pt x="0" y="0"/>
                        </a:lnTo>
                        <a:lnTo>
                          <a:pt x="0" y="91"/>
                        </a:lnTo>
                        <a:lnTo>
                          <a:pt x="13" y="105"/>
                        </a:lnTo>
                        <a:lnTo>
                          <a:pt x="22" y="121"/>
                        </a:lnTo>
                        <a:lnTo>
                          <a:pt x="28" y="139"/>
                        </a:lnTo>
                        <a:lnTo>
                          <a:pt x="30" y="158"/>
                        </a:lnTo>
                        <a:lnTo>
                          <a:pt x="28" y="178"/>
                        </a:lnTo>
                        <a:lnTo>
                          <a:pt x="22" y="195"/>
                        </a:lnTo>
                        <a:lnTo>
                          <a:pt x="13" y="211"/>
                        </a:lnTo>
                        <a:lnTo>
                          <a:pt x="0" y="225"/>
                        </a:lnTo>
                        <a:lnTo>
                          <a:pt x="0" y="316"/>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0" name="Freeform 87">
                    <a:extLst>
                      <a:ext uri="{FF2B5EF4-FFF2-40B4-BE49-F238E27FC236}">
                        <a16:creationId xmlns:a16="http://schemas.microsoft.com/office/drawing/2014/main" id="{D8F7C8DC-381B-4EEA-8870-925C1A1B7495}"/>
                      </a:ext>
                    </a:extLst>
                  </p:cNvPr>
                  <p:cNvSpPr>
                    <a:spLocks noEditPoints="1"/>
                  </p:cNvSpPr>
                  <p:nvPr/>
                </p:nvSpPr>
                <p:spPr bwMode="auto">
                  <a:xfrm>
                    <a:off x="1445" y="335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0 h 320"/>
                      <a:gd name="T34" fmla="*/ 1 w 7"/>
                      <a:gd name="T35" fmla="*/ 1 h 320"/>
                      <a:gd name="T36" fmla="*/ 1 w 7"/>
                      <a:gd name="T37" fmla="*/ 1 h 320"/>
                      <a:gd name="T38" fmla="*/ 1 w 7"/>
                      <a:gd name="T39" fmla="*/ 1 h 320"/>
                      <a:gd name="T40" fmla="*/ 1 w 7"/>
                      <a:gd name="T41" fmla="*/ 1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18"/>
                        </a:moveTo>
                        <a:lnTo>
                          <a:pt x="6" y="318"/>
                        </a:lnTo>
                        <a:lnTo>
                          <a:pt x="4" y="319"/>
                        </a:lnTo>
                        <a:lnTo>
                          <a:pt x="3" y="319"/>
                        </a:lnTo>
                        <a:lnTo>
                          <a:pt x="0" y="320"/>
                        </a:lnTo>
                        <a:lnTo>
                          <a:pt x="0" y="233"/>
                        </a:lnTo>
                        <a:lnTo>
                          <a:pt x="3" y="232"/>
                        </a:lnTo>
                        <a:lnTo>
                          <a:pt x="4" y="230"/>
                        </a:lnTo>
                        <a:lnTo>
                          <a:pt x="6" y="228"/>
                        </a:lnTo>
                        <a:lnTo>
                          <a:pt x="7" y="227"/>
                        </a:lnTo>
                        <a:lnTo>
                          <a:pt x="7" y="318"/>
                        </a:lnTo>
                        <a:close/>
                        <a:moveTo>
                          <a:pt x="7" y="93"/>
                        </a:moveTo>
                        <a:lnTo>
                          <a:pt x="6" y="92"/>
                        </a:lnTo>
                        <a:lnTo>
                          <a:pt x="4" y="90"/>
                        </a:lnTo>
                        <a:lnTo>
                          <a:pt x="3" y="89"/>
                        </a:lnTo>
                        <a:lnTo>
                          <a:pt x="0" y="88"/>
                        </a:lnTo>
                        <a:lnTo>
                          <a:pt x="0" y="0"/>
                        </a:lnTo>
                        <a:lnTo>
                          <a:pt x="3" y="1"/>
                        </a:lnTo>
                        <a:lnTo>
                          <a:pt x="4" y="1"/>
                        </a:lnTo>
                        <a:lnTo>
                          <a:pt x="6" y="2"/>
                        </a:lnTo>
                        <a:lnTo>
                          <a:pt x="7" y="2"/>
                        </a:lnTo>
                        <a:lnTo>
                          <a:pt x="7" y="9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1" name="Freeform 88">
                    <a:extLst>
                      <a:ext uri="{FF2B5EF4-FFF2-40B4-BE49-F238E27FC236}">
                        <a16:creationId xmlns:a16="http://schemas.microsoft.com/office/drawing/2014/main" id="{3A6F7E2F-1EDE-4A54-8A2A-51F6944E38AD}"/>
                      </a:ext>
                    </a:extLst>
                  </p:cNvPr>
                  <p:cNvSpPr>
                    <a:spLocks noEditPoints="1"/>
                  </p:cNvSpPr>
                  <p:nvPr/>
                </p:nvSpPr>
                <p:spPr bwMode="auto">
                  <a:xfrm>
                    <a:off x="1442" y="334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2"/>
                        </a:moveTo>
                        <a:lnTo>
                          <a:pt x="6" y="322"/>
                        </a:lnTo>
                        <a:lnTo>
                          <a:pt x="4" y="323"/>
                        </a:lnTo>
                        <a:lnTo>
                          <a:pt x="3" y="323"/>
                        </a:lnTo>
                        <a:lnTo>
                          <a:pt x="0" y="325"/>
                        </a:lnTo>
                        <a:lnTo>
                          <a:pt x="0" y="240"/>
                        </a:lnTo>
                        <a:lnTo>
                          <a:pt x="3" y="239"/>
                        </a:lnTo>
                        <a:lnTo>
                          <a:pt x="4" y="237"/>
                        </a:lnTo>
                        <a:lnTo>
                          <a:pt x="6" y="236"/>
                        </a:lnTo>
                        <a:lnTo>
                          <a:pt x="7" y="235"/>
                        </a:lnTo>
                        <a:lnTo>
                          <a:pt x="7" y="322"/>
                        </a:lnTo>
                        <a:close/>
                        <a:moveTo>
                          <a:pt x="7" y="90"/>
                        </a:moveTo>
                        <a:lnTo>
                          <a:pt x="6" y="88"/>
                        </a:lnTo>
                        <a:lnTo>
                          <a:pt x="4" y="86"/>
                        </a:lnTo>
                        <a:lnTo>
                          <a:pt x="3" y="85"/>
                        </a:lnTo>
                        <a:lnTo>
                          <a:pt x="0" y="84"/>
                        </a:lnTo>
                        <a:lnTo>
                          <a:pt x="0" y="0"/>
                        </a:lnTo>
                        <a:lnTo>
                          <a:pt x="3" y="1"/>
                        </a:lnTo>
                        <a:lnTo>
                          <a:pt x="4" y="1"/>
                        </a:lnTo>
                        <a:lnTo>
                          <a:pt x="6" y="2"/>
                        </a:lnTo>
                        <a:lnTo>
                          <a:pt x="7" y="2"/>
                        </a:lnTo>
                        <a:lnTo>
                          <a:pt x="7" y="9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2" name="Freeform 89">
                    <a:extLst>
                      <a:ext uri="{FF2B5EF4-FFF2-40B4-BE49-F238E27FC236}">
                        <a16:creationId xmlns:a16="http://schemas.microsoft.com/office/drawing/2014/main" id="{DED105C2-D2BE-49BD-8BAF-A13F1DFC9B68}"/>
                      </a:ext>
                    </a:extLst>
                  </p:cNvPr>
                  <p:cNvSpPr>
                    <a:spLocks noEditPoints="1"/>
                  </p:cNvSpPr>
                  <p:nvPr/>
                </p:nvSpPr>
                <p:spPr bwMode="auto">
                  <a:xfrm>
                    <a:off x="1438" y="3348"/>
                    <a:ext cx="4" cy="164"/>
                  </a:xfrm>
                  <a:custGeom>
                    <a:avLst/>
                    <a:gdLst>
                      <a:gd name="T0" fmla="*/ 1 w 6"/>
                      <a:gd name="T1" fmla="*/ 6 h 327"/>
                      <a:gd name="T2" fmla="*/ 1 w 6"/>
                      <a:gd name="T3" fmla="*/ 6 h 327"/>
                      <a:gd name="T4" fmla="*/ 1 w 6"/>
                      <a:gd name="T5" fmla="*/ 6 h 327"/>
                      <a:gd name="T6" fmla="*/ 1 w 6"/>
                      <a:gd name="T7" fmla="*/ 6 h 327"/>
                      <a:gd name="T8" fmla="*/ 0 w 6"/>
                      <a:gd name="T9" fmla="*/ 6 h 327"/>
                      <a:gd name="T10" fmla="*/ 0 w 6"/>
                      <a:gd name="T11" fmla="*/ 4 h 327"/>
                      <a:gd name="T12" fmla="*/ 1 w 6"/>
                      <a:gd name="T13" fmla="*/ 4 h 327"/>
                      <a:gd name="T14" fmla="*/ 1 w 6"/>
                      <a:gd name="T15" fmla="*/ 4 h 327"/>
                      <a:gd name="T16" fmla="*/ 1 w 6"/>
                      <a:gd name="T17" fmla="*/ 4 h 327"/>
                      <a:gd name="T18" fmla="*/ 1 w 6"/>
                      <a:gd name="T19" fmla="*/ 4 h 327"/>
                      <a:gd name="T20" fmla="*/ 1 w 6"/>
                      <a:gd name="T21" fmla="*/ 6 h 327"/>
                      <a:gd name="T22" fmla="*/ 1 w 6"/>
                      <a:gd name="T23" fmla="*/ 2 h 327"/>
                      <a:gd name="T24" fmla="*/ 1 w 6"/>
                      <a:gd name="T25" fmla="*/ 2 h 327"/>
                      <a:gd name="T26" fmla="*/ 1 w 6"/>
                      <a:gd name="T27" fmla="*/ 2 h 327"/>
                      <a:gd name="T28" fmla="*/ 1 w 6"/>
                      <a:gd name="T29" fmla="*/ 2 h 327"/>
                      <a:gd name="T30" fmla="*/ 0 w 6"/>
                      <a:gd name="T31" fmla="*/ 2 h 327"/>
                      <a:gd name="T32" fmla="*/ 0 w 6"/>
                      <a:gd name="T33" fmla="*/ 0 h 327"/>
                      <a:gd name="T34" fmla="*/ 1 w 6"/>
                      <a:gd name="T35" fmla="*/ 0 h 327"/>
                      <a:gd name="T36" fmla="*/ 1 w 6"/>
                      <a:gd name="T37" fmla="*/ 0 h 327"/>
                      <a:gd name="T38" fmla="*/ 1 w 6"/>
                      <a:gd name="T39" fmla="*/ 1 h 327"/>
                      <a:gd name="T40" fmla="*/ 1 w 6"/>
                      <a:gd name="T41" fmla="*/ 1 h 327"/>
                      <a:gd name="T42" fmla="*/ 1 w 6"/>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27">
                        <a:moveTo>
                          <a:pt x="6" y="326"/>
                        </a:moveTo>
                        <a:lnTo>
                          <a:pt x="5" y="326"/>
                        </a:lnTo>
                        <a:lnTo>
                          <a:pt x="3" y="326"/>
                        </a:lnTo>
                        <a:lnTo>
                          <a:pt x="2" y="327"/>
                        </a:lnTo>
                        <a:lnTo>
                          <a:pt x="0" y="327"/>
                        </a:lnTo>
                        <a:lnTo>
                          <a:pt x="0" y="245"/>
                        </a:lnTo>
                        <a:lnTo>
                          <a:pt x="2" y="244"/>
                        </a:lnTo>
                        <a:lnTo>
                          <a:pt x="3" y="243"/>
                        </a:lnTo>
                        <a:lnTo>
                          <a:pt x="5" y="243"/>
                        </a:lnTo>
                        <a:lnTo>
                          <a:pt x="6" y="241"/>
                        </a:lnTo>
                        <a:lnTo>
                          <a:pt x="6" y="326"/>
                        </a:lnTo>
                        <a:close/>
                        <a:moveTo>
                          <a:pt x="6" y="85"/>
                        </a:moveTo>
                        <a:lnTo>
                          <a:pt x="5" y="84"/>
                        </a:lnTo>
                        <a:lnTo>
                          <a:pt x="3" y="82"/>
                        </a:lnTo>
                        <a:lnTo>
                          <a:pt x="2" y="82"/>
                        </a:lnTo>
                        <a:lnTo>
                          <a:pt x="0" y="81"/>
                        </a:lnTo>
                        <a:lnTo>
                          <a:pt x="0" y="0"/>
                        </a:lnTo>
                        <a:lnTo>
                          <a:pt x="2" y="0"/>
                        </a:lnTo>
                        <a:lnTo>
                          <a:pt x="3" y="0"/>
                        </a:lnTo>
                        <a:lnTo>
                          <a:pt x="5" y="1"/>
                        </a:lnTo>
                        <a:lnTo>
                          <a:pt x="6" y="1"/>
                        </a:lnTo>
                        <a:lnTo>
                          <a:pt x="6" y="85"/>
                        </a:lnTo>
                        <a:close/>
                      </a:path>
                    </a:pathLst>
                  </a:custGeom>
                  <a:solidFill>
                    <a:srgbClr val="A9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3" name="Freeform 90">
                    <a:extLst>
                      <a:ext uri="{FF2B5EF4-FFF2-40B4-BE49-F238E27FC236}">
                        <a16:creationId xmlns:a16="http://schemas.microsoft.com/office/drawing/2014/main" id="{B78F614D-52D9-4751-9203-BE0C8DD3A827}"/>
                      </a:ext>
                    </a:extLst>
                  </p:cNvPr>
                  <p:cNvSpPr>
                    <a:spLocks noEditPoints="1"/>
                  </p:cNvSpPr>
                  <p:nvPr/>
                </p:nvSpPr>
                <p:spPr bwMode="auto">
                  <a:xfrm>
                    <a:off x="1435" y="334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0 h 332"/>
                      <a:gd name="T34" fmla="*/ 0 w 7"/>
                      <a:gd name="T35" fmla="*/ 1 h 332"/>
                      <a:gd name="T36" fmla="*/ 0 w 7"/>
                      <a:gd name="T37" fmla="*/ 1 h 332"/>
                      <a:gd name="T38" fmla="*/ 0 w 7"/>
                      <a:gd name="T39" fmla="*/ 1 h 332"/>
                      <a:gd name="T40" fmla="*/ 0 w 7"/>
                      <a:gd name="T41" fmla="*/ 1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0"/>
                        </a:moveTo>
                        <a:lnTo>
                          <a:pt x="5" y="331"/>
                        </a:lnTo>
                        <a:lnTo>
                          <a:pt x="3" y="331"/>
                        </a:lnTo>
                        <a:lnTo>
                          <a:pt x="2" y="331"/>
                        </a:lnTo>
                        <a:lnTo>
                          <a:pt x="0" y="332"/>
                        </a:lnTo>
                        <a:lnTo>
                          <a:pt x="0" y="251"/>
                        </a:lnTo>
                        <a:lnTo>
                          <a:pt x="2" y="250"/>
                        </a:lnTo>
                        <a:lnTo>
                          <a:pt x="3" y="249"/>
                        </a:lnTo>
                        <a:lnTo>
                          <a:pt x="5" y="249"/>
                        </a:lnTo>
                        <a:lnTo>
                          <a:pt x="7" y="248"/>
                        </a:lnTo>
                        <a:lnTo>
                          <a:pt x="7" y="330"/>
                        </a:lnTo>
                        <a:close/>
                        <a:moveTo>
                          <a:pt x="7" y="84"/>
                        </a:moveTo>
                        <a:lnTo>
                          <a:pt x="5" y="83"/>
                        </a:lnTo>
                        <a:lnTo>
                          <a:pt x="3" y="82"/>
                        </a:lnTo>
                        <a:lnTo>
                          <a:pt x="2" y="82"/>
                        </a:lnTo>
                        <a:lnTo>
                          <a:pt x="0" y="81"/>
                        </a:lnTo>
                        <a:lnTo>
                          <a:pt x="0" y="0"/>
                        </a:lnTo>
                        <a:lnTo>
                          <a:pt x="2" y="1"/>
                        </a:lnTo>
                        <a:lnTo>
                          <a:pt x="3" y="1"/>
                        </a:lnTo>
                        <a:lnTo>
                          <a:pt x="5" y="1"/>
                        </a:lnTo>
                        <a:lnTo>
                          <a:pt x="7" y="3"/>
                        </a:lnTo>
                        <a:lnTo>
                          <a:pt x="7" y="84"/>
                        </a:lnTo>
                        <a:close/>
                      </a:path>
                    </a:pathLst>
                  </a:custGeom>
                  <a:solidFill>
                    <a:srgbClr val="AE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4" name="Freeform 91">
                    <a:extLst>
                      <a:ext uri="{FF2B5EF4-FFF2-40B4-BE49-F238E27FC236}">
                        <a16:creationId xmlns:a16="http://schemas.microsoft.com/office/drawing/2014/main" id="{AC9A2E70-9B96-4FF4-A589-71A4A6B51434}"/>
                      </a:ext>
                    </a:extLst>
                  </p:cNvPr>
                  <p:cNvSpPr>
                    <a:spLocks noEditPoints="1"/>
                  </p:cNvSpPr>
                  <p:nvPr/>
                </p:nvSpPr>
                <p:spPr bwMode="auto">
                  <a:xfrm>
                    <a:off x="1431" y="334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0 h 334"/>
                      <a:gd name="T34" fmla="*/ 1 w 7"/>
                      <a:gd name="T35" fmla="*/ 0 h 334"/>
                      <a:gd name="T36" fmla="*/ 1 w 7"/>
                      <a:gd name="T37" fmla="*/ 0 h 334"/>
                      <a:gd name="T38" fmla="*/ 1 w 7"/>
                      <a:gd name="T39" fmla="*/ 1 h 334"/>
                      <a:gd name="T40" fmla="*/ 1 w 7"/>
                      <a:gd name="T41" fmla="*/ 1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3"/>
                        </a:moveTo>
                        <a:lnTo>
                          <a:pt x="6" y="333"/>
                        </a:lnTo>
                        <a:lnTo>
                          <a:pt x="3" y="333"/>
                        </a:lnTo>
                        <a:lnTo>
                          <a:pt x="2" y="334"/>
                        </a:lnTo>
                        <a:lnTo>
                          <a:pt x="0" y="334"/>
                        </a:lnTo>
                        <a:lnTo>
                          <a:pt x="0" y="255"/>
                        </a:lnTo>
                        <a:lnTo>
                          <a:pt x="2" y="255"/>
                        </a:lnTo>
                        <a:lnTo>
                          <a:pt x="3" y="254"/>
                        </a:lnTo>
                        <a:lnTo>
                          <a:pt x="6" y="254"/>
                        </a:lnTo>
                        <a:lnTo>
                          <a:pt x="7" y="252"/>
                        </a:lnTo>
                        <a:lnTo>
                          <a:pt x="7" y="333"/>
                        </a:lnTo>
                        <a:close/>
                        <a:moveTo>
                          <a:pt x="7" y="82"/>
                        </a:moveTo>
                        <a:lnTo>
                          <a:pt x="6" y="81"/>
                        </a:lnTo>
                        <a:lnTo>
                          <a:pt x="3" y="81"/>
                        </a:lnTo>
                        <a:lnTo>
                          <a:pt x="2" y="80"/>
                        </a:lnTo>
                        <a:lnTo>
                          <a:pt x="0" y="80"/>
                        </a:lnTo>
                        <a:lnTo>
                          <a:pt x="0" y="0"/>
                        </a:lnTo>
                        <a:lnTo>
                          <a:pt x="2" y="0"/>
                        </a:lnTo>
                        <a:lnTo>
                          <a:pt x="3" y="0"/>
                        </a:lnTo>
                        <a:lnTo>
                          <a:pt x="6" y="1"/>
                        </a:lnTo>
                        <a:lnTo>
                          <a:pt x="7" y="1"/>
                        </a:lnTo>
                        <a:lnTo>
                          <a:pt x="7" y="8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5" name="Freeform 92">
                    <a:extLst>
                      <a:ext uri="{FF2B5EF4-FFF2-40B4-BE49-F238E27FC236}">
                        <a16:creationId xmlns:a16="http://schemas.microsoft.com/office/drawing/2014/main" id="{94FC0D58-BC3F-476D-8372-E241635ACA97}"/>
                      </a:ext>
                    </a:extLst>
                  </p:cNvPr>
                  <p:cNvSpPr>
                    <a:spLocks noEditPoints="1"/>
                  </p:cNvSpPr>
                  <p:nvPr/>
                </p:nvSpPr>
                <p:spPr bwMode="auto">
                  <a:xfrm>
                    <a:off x="1428" y="3346"/>
                    <a:ext cx="3" cy="168"/>
                  </a:xfrm>
                  <a:custGeom>
                    <a:avLst/>
                    <a:gdLst>
                      <a:gd name="T0" fmla="*/ 0 w 7"/>
                      <a:gd name="T1" fmla="*/ 6 h 336"/>
                      <a:gd name="T2" fmla="*/ 0 w 7"/>
                      <a:gd name="T3" fmla="*/ 6 h 336"/>
                      <a:gd name="T4" fmla="*/ 0 w 7"/>
                      <a:gd name="T5" fmla="*/ 6 h 336"/>
                      <a:gd name="T6" fmla="*/ 0 w 7"/>
                      <a:gd name="T7" fmla="*/ 6 h 336"/>
                      <a:gd name="T8" fmla="*/ 0 w 7"/>
                      <a:gd name="T9" fmla="*/ 6 h 336"/>
                      <a:gd name="T10" fmla="*/ 0 w 7"/>
                      <a:gd name="T11" fmla="*/ 5 h 336"/>
                      <a:gd name="T12" fmla="*/ 0 w 7"/>
                      <a:gd name="T13" fmla="*/ 5 h 336"/>
                      <a:gd name="T14" fmla="*/ 0 w 7"/>
                      <a:gd name="T15" fmla="*/ 5 h 336"/>
                      <a:gd name="T16" fmla="*/ 0 w 7"/>
                      <a:gd name="T17" fmla="*/ 5 h 336"/>
                      <a:gd name="T18" fmla="*/ 0 w 7"/>
                      <a:gd name="T19" fmla="*/ 4 h 336"/>
                      <a:gd name="T20" fmla="*/ 0 w 7"/>
                      <a:gd name="T21" fmla="*/ 6 h 336"/>
                      <a:gd name="T22" fmla="*/ 0 w 7"/>
                      <a:gd name="T23" fmla="*/ 2 h 336"/>
                      <a:gd name="T24" fmla="*/ 0 w 7"/>
                      <a:gd name="T25" fmla="*/ 2 h 336"/>
                      <a:gd name="T26" fmla="*/ 0 w 7"/>
                      <a:gd name="T27" fmla="*/ 2 h 336"/>
                      <a:gd name="T28" fmla="*/ 0 w 7"/>
                      <a:gd name="T29" fmla="*/ 2 h 336"/>
                      <a:gd name="T30" fmla="*/ 0 w 7"/>
                      <a:gd name="T31" fmla="*/ 2 h 336"/>
                      <a:gd name="T32" fmla="*/ 0 w 7"/>
                      <a:gd name="T33" fmla="*/ 0 h 336"/>
                      <a:gd name="T34" fmla="*/ 0 w 7"/>
                      <a:gd name="T35" fmla="*/ 0 h 336"/>
                      <a:gd name="T36" fmla="*/ 0 w 7"/>
                      <a:gd name="T37" fmla="*/ 0 h 336"/>
                      <a:gd name="T38" fmla="*/ 0 w 7"/>
                      <a:gd name="T39" fmla="*/ 1 h 336"/>
                      <a:gd name="T40" fmla="*/ 0 w 7"/>
                      <a:gd name="T41" fmla="*/ 1 h 336"/>
                      <a:gd name="T42" fmla="*/ 0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5"/>
                        </a:moveTo>
                        <a:lnTo>
                          <a:pt x="6" y="335"/>
                        </a:lnTo>
                        <a:lnTo>
                          <a:pt x="3" y="335"/>
                        </a:lnTo>
                        <a:lnTo>
                          <a:pt x="2" y="336"/>
                        </a:lnTo>
                        <a:lnTo>
                          <a:pt x="0" y="336"/>
                        </a:lnTo>
                        <a:lnTo>
                          <a:pt x="0" y="258"/>
                        </a:lnTo>
                        <a:lnTo>
                          <a:pt x="2" y="257"/>
                        </a:lnTo>
                        <a:lnTo>
                          <a:pt x="3" y="257"/>
                        </a:lnTo>
                        <a:lnTo>
                          <a:pt x="6" y="257"/>
                        </a:lnTo>
                        <a:lnTo>
                          <a:pt x="7" y="256"/>
                        </a:lnTo>
                        <a:lnTo>
                          <a:pt x="7" y="335"/>
                        </a:lnTo>
                        <a:close/>
                        <a:moveTo>
                          <a:pt x="7" y="81"/>
                        </a:moveTo>
                        <a:lnTo>
                          <a:pt x="6" y="79"/>
                        </a:lnTo>
                        <a:lnTo>
                          <a:pt x="3" y="79"/>
                        </a:lnTo>
                        <a:lnTo>
                          <a:pt x="2" y="79"/>
                        </a:lnTo>
                        <a:lnTo>
                          <a:pt x="0" y="78"/>
                        </a:lnTo>
                        <a:lnTo>
                          <a:pt x="0" y="0"/>
                        </a:lnTo>
                        <a:lnTo>
                          <a:pt x="2" y="0"/>
                        </a:lnTo>
                        <a:lnTo>
                          <a:pt x="3" y="0"/>
                        </a:lnTo>
                        <a:lnTo>
                          <a:pt x="6" y="1"/>
                        </a:lnTo>
                        <a:lnTo>
                          <a:pt x="7" y="1"/>
                        </a:lnTo>
                        <a:lnTo>
                          <a:pt x="7" y="81"/>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6" name="Freeform 93">
                    <a:extLst>
                      <a:ext uri="{FF2B5EF4-FFF2-40B4-BE49-F238E27FC236}">
                        <a16:creationId xmlns:a16="http://schemas.microsoft.com/office/drawing/2014/main" id="{B34321AB-D73C-4E69-B559-AD4EA8055ECE}"/>
                      </a:ext>
                    </a:extLst>
                  </p:cNvPr>
                  <p:cNvSpPr>
                    <a:spLocks noEditPoints="1"/>
                  </p:cNvSpPr>
                  <p:nvPr/>
                </p:nvSpPr>
                <p:spPr bwMode="auto">
                  <a:xfrm>
                    <a:off x="1424" y="334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3" y="336"/>
                        </a:lnTo>
                        <a:lnTo>
                          <a:pt x="2" y="336"/>
                        </a:lnTo>
                        <a:lnTo>
                          <a:pt x="0" y="336"/>
                        </a:lnTo>
                        <a:lnTo>
                          <a:pt x="0" y="259"/>
                        </a:lnTo>
                        <a:lnTo>
                          <a:pt x="2" y="259"/>
                        </a:lnTo>
                        <a:lnTo>
                          <a:pt x="3" y="258"/>
                        </a:lnTo>
                        <a:lnTo>
                          <a:pt x="6" y="258"/>
                        </a:lnTo>
                        <a:lnTo>
                          <a:pt x="7" y="258"/>
                        </a:lnTo>
                        <a:lnTo>
                          <a:pt x="7" y="336"/>
                        </a:lnTo>
                        <a:close/>
                        <a:moveTo>
                          <a:pt x="7" y="78"/>
                        </a:moveTo>
                        <a:lnTo>
                          <a:pt x="6" y="78"/>
                        </a:lnTo>
                        <a:lnTo>
                          <a:pt x="3" y="77"/>
                        </a:lnTo>
                        <a:lnTo>
                          <a:pt x="2" y="77"/>
                        </a:lnTo>
                        <a:lnTo>
                          <a:pt x="0" y="77"/>
                        </a:lnTo>
                        <a:lnTo>
                          <a:pt x="0" y="0"/>
                        </a:lnTo>
                        <a:lnTo>
                          <a:pt x="2" y="0"/>
                        </a:lnTo>
                        <a:lnTo>
                          <a:pt x="3" y="0"/>
                        </a:lnTo>
                        <a:lnTo>
                          <a:pt x="6" y="0"/>
                        </a:lnTo>
                        <a:lnTo>
                          <a:pt x="7" y="0"/>
                        </a:lnTo>
                        <a:lnTo>
                          <a:pt x="7" y="78"/>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7" name="Freeform 94">
                    <a:extLst>
                      <a:ext uri="{FF2B5EF4-FFF2-40B4-BE49-F238E27FC236}">
                        <a16:creationId xmlns:a16="http://schemas.microsoft.com/office/drawing/2014/main" id="{3B24A7EF-C0F9-4E18-A421-D665C2ED74D8}"/>
                      </a:ext>
                    </a:extLst>
                  </p:cNvPr>
                  <p:cNvSpPr>
                    <a:spLocks noEditPoints="1"/>
                  </p:cNvSpPr>
                  <p:nvPr/>
                </p:nvSpPr>
                <p:spPr bwMode="auto">
                  <a:xfrm>
                    <a:off x="1421"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0 h 338"/>
                      <a:gd name="T34" fmla="*/ 0 w 7"/>
                      <a:gd name="T35" fmla="*/ 0 h 338"/>
                      <a:gd name="T36" fmla="*/ 0 w 7"/>
                      <a:gd name="T37" fmla="*/ 0 h 338"/>
                      <a:gd name="T38" fmla="*/ 0 w 7"/>
                      <a:gd name="T39" fmla="*/ 0 h 338"/>
                      <a:gd name="T40" fmla="*/ 0 w 7"/>
                      <a:gd name="T41" fmla="*/ 1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7"/>
                        </a:moveTo>
                        <a:lnTo>
                          <a:pt x="6" y="338"/>
                        </a:lnTo>
                        <a:lnTo>
                          <a:pt x="4" y="338"/>
                        </a:lnTo>
                        <a:lnTo>
                          <a:pt x="2" y="338"/>
                        </a:lnTo>
                        <a:lnTo>
                          <a:pt x="0" y="338"/>
                        </a:lnTo>
                        <a:lnTo>
                          <a:pt x="0" y="261"/>
                        </a:lnTo>
                        <a:lnTo>
                          <a:pt x="2" y="261"/>
                        </a:lnTo>
                        <a:lnTo>
                          <a:pt x="4" y="260"/>
                        </a:lnTo>
                        <a:lnTo>
                          <a:pt x="6" y="260"/>
                        </a:lnTo>
                        <a:lnTo>
                          <a:pt x="7" y="260"/>
                        </a:lnTo>
                        <a:lnTo>
                          <a:pt x="7" y="337"/>
                        </a:lnTo>
                        <a:close/>
                        <a:moveTo>
                          <a:pt x="7" y="78"/>
                        </a:moveTo>
                        <a:lnTo>
                          <a:pt x="6" y="78"/>
                        </a:lnTo>
                        <a:lnTo>
                          <a:pt x="4" y="77"/>
                        </a:lnTo>
                        <a:lnTo>
                          <a:pt x="2" y="77"/>
                        </a:lnTo>
                        <a:lnTo>
                          <a:pt x="0" y="77"/>
                        </a:lnTo>
                        <a:lnTo>
                          <a:pt x="0" y="0"/>
                        </a:lnTo>
                        <a:lnTo>
                          <a:pt x="2" y="0"/>
                        </a:lnTo>
                        <a:lnTo>
                          <a:pt x="4" y="0"/>
                        </a:lnTo>
                        <a:lnTo>
                          <a:pt x="6" y="0"/>
                        </a:lnTo>
                        <a:lnTo>
                          <a:pt x="7" y="1"/>
                        </a:lnTo>
                        <a:lnTo>
                          <a:pt x="7" y="78"/>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8" name="Freeform 95">
                    <a:extLst>
                      <a:ext uri="{FF2B5EF4-FFF2-40B4-BE49-F238E27FC236}">
                        <a16:creationId xmlns:a16="http://schemas.microsoft.com/office/drawing/2014/main" id="{6DC6D850-5AEB-4205-9DCA-B0E66EC703BB}"/>
                      </a:ext>
                    </a:extLst>
                  </p:cNvPr>
                  <p:cNvSpPr>
                    <a:spLocks noEditPoints="1"/>
                  </p:cNvSpPr>
                  <p:nvPr/>
                </p:nvSpPr>
                <p:spPr bwMode="auto">
                  <a:xfrm>
                    <a:off x="1418"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2 h 338"/>
                      <a:gd name="T34" fmla="*/ 0 w 7"/>
                      <a:gd name="T35" fmla="*/ 2 h 338"/>
                      <a:gd name="T36" fmla="*/ 0 w 7"/>
                      <a:gd name="T37" fmla="*/ 2 h 338"/>
                      <a:gd name="T38" fmla="*/ 0 w 7"/>
                      <a:gd name="T39" fmla="*/ 2 h 338"/>
                      <a:gd name="T40" fmla="*/ 0 w 7"/>
                      <a:gd name="T41" fmla="*/ 0 h 338"/>
                      <a:gd name="T42" fmla="*/ 0 w 7"/>
                      <a:gd name="T43" fmla="*/ 0 h 338"/>
                      <a:gd name="T44" fmla="*/ 0 w 7"/>
                      <a:gd name="T45" fmla="*/ 0 h 338"/>
                      <a:gd name="T46" fmla="*/ 0 w 7"/>
                      <a:gd name="T47" fmla="*/ 0 h 338"/>
                      <a:gd name="T48" fmla="*/ 0 w 7"/>
                      <a:gd name="T49" fmla="*/ 0 h 338"/>
                      <a:gd name="T50" fmla="*/ 0 w 7"/>
                      <a:gd name="T51" fmla="*/ 0 h 338"/>
                      <a:gd name="T52" fmla="*/ 0 w 7"/>
                      <a:gd name="T53" fmla="*/ 0 h 338"/>
                      <a:gd name="T54" fmla="*/ 0 w 7"/>
                      <a:gd name="T55" fmla="*/ 0 h 338"/>
                      <a:gd name="T56" fmla="*/ 0 w 7"/>
                      <a:gd name="T57" fmla="*/ 0 h 338"/>
                      <a:gd name="T58" fmla="*/ 0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6" y="338"/>
                        </a:lnTo>
                        <a:lnTo>
                          <a:pt x="4" y="338"/>
                        </a:lnTo>
                        <a:lnTo>
                          <a:pt x="2" y="338"/>
                        </a:lnTo>
                        <a:lnTo>
                          <a:pt x="0" y="338"/>
                        </a:lnTo>
                        <a:lnTo>
                          <a:pt x="0" y="261"/>
                        </a:lnTo>
                        <a:lnTo>
                          <a:pt x="2" y="261"/>
                        </a:lnTo>
                        <a:lnTo>
                          <a:pt x="4" y="261"/>
                        </a:lnTo>
                        <a:lnTo>
                          <a:pt x="6" y="261"/>
                        </a:lnTo>
                        <a:lnTo>
                          <a:pt x="7" y="261"/>
                        </a:lnTo>
                        <a:lnTo>
                          <a:pt x="7" y="338"/>
                        </a:lnTo>
                        <a:close/>
                        <a:moveTo>
                          <a:pt x="7" y="77"/>
                        </a:moveTo>
                        <a:lnTo>
                          <a:pt x="6" y="77"/>
                        </a:lnTo>
                        <a:lnTo>
                          <a:pt x="4" y="77"/>
                        </a:lnTo>
                        <a:lnTo>
                          <a:pt x="2" y="77"/>
                        </a:lnTo>
                        <a:lnTo>
                          <a:pt x="0" y="77"/>
                        </a:lnTo>
                        <a:lnTo>
                          <a:pt x="0" y="0"/>
                        </a:lnTo>
                        <a:lnTo>
                          <a:pt x="2" y="0"/>
                        </a:lnTo>
                        <a:lnTo>
                          <a:pt x="4" y="0"/>
                        </a:lnTo>
                        <a:lnTo>
                          <a:pt x="6" y="0"/>
                        </a:lnTo>
                        <a:lnTo>
                          <a:pt x="7" y="0"/>
                        </a:lnTo>
                        <a:lnTo>
                          <a:pt x="7" y="77"/>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9" name="Freeform 96">
                    <a:extLst>
                      <a:ext uri="{FF2B5EF4-FFF2-40B4-BE49-F238E27FC236}">
                        <a16:creationId xmlns:a16="http://schemas.microsoft.com/office/drawing/2014/main" id="{B903BC2F-4F2F-4DBA-A745-BF605B691C16}"/>
                      </a:ext>
                    </a:extLst>
                  </p:cNvPr>
                  <p:cNvSpPr>
                    <a:spLocks noEditPoints="1"/>
                  </p:cNvSpPr>
                  <p:nvPr/>
                </p:nvSpPr>
                <p:spPr bwMode="auto">
                  <a:xfrm>
                    <a:off x="1414" y="3345"/>
                    <a:ext cx="4" cy="170"/>
                  </a:xfrm>
                  <a:custGeom>
                    <a:avLst/>
                    <a:gdLst>
                      <a:gd name="T0" fmla="*/ 1 w 7"/>
                      <a:gd name="T1" fmla="*/ 6 h 338"/>
                      <a:gd name="T2" fmla="*/ 1 w 7"/>
                      <a:gd name="T3" fmla="*/ 6 h 338"/>
                      <a:gd name="T4" fmla="*/ 1 w 7"/>
                      <a:gd name="T5" fmla="*/ 6 h 338"/>
                      <a:gd name="T6" fmla="*/ 1 w 7"/>
                      <a:gd name="T7" fmla="*/ 6 h 338"/>
                      <a:gd name="T8" fmla="*/ 1 w 7"/>
                      <a:gd name="T9" fmla="*/ 6 h 338"/>
                      <a:gd name="T10" fmla="*/ 1 w 7"/>
                      <a:gd name="T11" fmla="*/ 6 h 338"/>
                      <a:gd name="T12" fmla="*/ 1 w 7"/>
                      <a:gd name="T13" fmla="*/ 6 h 338"/>
                      <a:gd name="T14" fmla="*/ 1 w 7"/>
                      <a:gd name="T15" fmla="*/ 6 h 338"/>
                      <a:gd name="T16" fmla="*/ 0 w 7"/>
                      <a:gd name="T17" fmla="*/ 6 h 338"/>
                      <a:gd name="T18" fmla="*/ 0 w 7"/>
                      <a:gd name="T19" fmla="*/ 5 h 338"/>
                      <a:gd name="T20" fmla="*/ 1 w 7"/>
                      <a:gd name="T21" fmla="*/ 5 h 338"/>
                      <a:gd name="T22" fmla="*/ 1 w 7"/>
                      <a:gd name="T23" fmla="*/ 5 h 338"/>
                      <a:gd name="T24" fmla="*/ 1 w 7"/>
                      <a:gd name="T25" fmla="*/ 5 h 338"/>
                      <a:gd name="T26" fmla="*/ 1 w 7"/>
                      <a:gd name="T27" fmla="*/ 5 h 338"/>
                      <a:gd name="T28" fmla="*/ 1 w 7"/>
                      <a:gd name="T29" fmla="*/ 5 h 338"/>
                      <a:gd name="T30" fmla="*/ 1 w 7"/>
                      <a:gd name="T31" fmla="*/ 5 h 338"/>
                      <a:gd name="T32" fmla="*/ 1 w 7"/>
                      <a:gd name="T33" fmla="*/ 5 h 338"/>
                      <a:gd name="T34" fmla="*/ 1 w 7"/>
                      <a:gd name="T35" fmla="*/ 5 h 338"/>
                      <a:gd name="T36" fmla="*/ 1 w 7"/>
                      <a:gd name="T37" fmla="*/ 6 h 338"/>
                      <a:gd name="T38" fmla="*/ 1 w 7"/>
                      <a:gd name="T39" fmla="*/ 2 h 338"/>
                      <a:gd name="T40" fmla="*/ 1 w 7"/>
                      <a:gd name="T41" fmla="*/ 2 h 338"/>
                      <a:gd name="T42" fmla="*/ 1 w 7"/>
                      <a:gd name="T43" fmla="*/ 2 h 338"/>
                      <a:gd name="T44" fmla="*/ 1 w 7"/>
                      <a:gd name="T45" fmla="*/ 2 h 338"/>
                      <a:gd name="T46" fmla="*/ 0 w 7"/>
                      <a:gd name="T47" fmla="*/ 2 h 338"/>
                      <a:gd name="T48" fmla="*/ 0 w 7"/>
                      <a:gd name="T49" fmla="*/ 0 h 338"/>
                      <a:gd name="T50" fmla="*/ 1 w 7"/>
                      <a:gd name="T51" fmla="*/ 0 h 338"/>
                      <a:gd name="T52" fmla="*/ 1 w 7"/>
                      <a:gd name="T53" fmla="*/ 0 h 338"/>
                      <a:gd name="T54" fmla="*/ 1 w 7"/>
                      <a:gd name="T55" fmla="*/ 0 h 338"/>
                      <a:gd name="T56" fmla="*/ 1 w 7"/>
                      <a:gd name="T57" fmla="*/ 0 h 338"/>
                      <a:gd name="T58" fmla="*/ 1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7" y="338"/>
                        </a:lnTo>
                        <a:lnTo>
                          <a:pt x="6" y="338"/>
                        </a:lnTo>
                        <a:lnTo>
                          <a:pt x="4" y="338"/>
                        </a:lnTo>
                        <a:lnTo>
                          <a:pt x="3" y="338"/>
                        </a:lnTo>
                        <a:lnTo>
                          <a:pt x="0" y="338"/>
                        </a:lnTo>
                        <a:lnTo>
                          <a:pt x="0" y="261"/>
                        </a:lnTo>
                        <a:lnTo>
                          <a:pt x="3" y="261"/>
                        </a:lnTo>
                        <a:lnTo>
                          <a:pt x="4" y="261"/>
                        </a:lnTo>
                        <a:lnTo>
                          <a:pt x="6" y="261"/>
                        </a:lnTo>
                        <a:lnTo>
                          <a:pt x="7" y="261"/>
                        </a:lnTo>
                        <a:lnTo>
                          <a:pt x="7" y="338"/>
                        </a:lnTo>
                        <a:close/>
                        <a:moveTo>
                          <a:pt x="7" y="77"/>
                        </a:moveTo>
                        <a:lnTo>
                          <a:pt x="6" y="77"/>
                        </a:lnTo>
                        <a:lnTo>
                          <a:pt x="4" y="77"/>
                        </a:lnTo>
                        <a:lnTo>
                          <a:pt x="3" y="77"/>
                        </a:lnTo>
                        <a:lnTo>
                          <a:pt x="0" y="77"/>
                        </a:lnTo>
                        <a:lnTo>
                          <a:pt x="0" y="0"/>
                        </a:lnTo>
                        <a:lnTo>
                          <a:pt x="3" y="0"/>
                        </a:lnTo>
                        <a:lnTo>
                          <a:pt x="4" y="0"/>
                        </a:lnTo>
                        <a:lnTo>
                          <a:pt x="6" y="0"/>
                        </a:lnTo>
                        <a:lnTo>
                          <a:pt x="7" y="0"/>
                        </a:lnTo>
                        <a:lnTo>
                          <a:pt x="7" y="7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0" name="Freeform 97">
                    <a:extLst>
                      <a:ext uri="{FF2B5EF4-FFF2-40B4-BE49-F238E27FC236}">
                        <a16:creationId xmlns:a16="http://schemas.microsoft.com/office/drawing/2014/main" id="{3E722257-5456-4BBF-9AF7-DEE04EB981B4}"/>
                      </a:ext>
                    </a:extLst>
                  </p:cNvPr>
                  <p:cNvSpPr>
                    <a:spLocks noEditPoints="1"/>
                  </p:cNvSpPr>
                  <p:nvPr/>
                </p:nvSpPr>
                <p:spPr bwMode="auto">
                  <a:xfrm>
                    <a:off x="1411"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1 h 338"/>
                      <a:gd name="T34" fmla="*/ 0 w 7"/>
                      <a:gd name="T35" fmla="*/ 0 h 338"/>
                      <a:gd name="T36" fmla="*/ 0 w 7"/>
                      <a:gd name="T37" fmla="*/ 0 h 338"/>
                      <a:gd name="T38" fmla="*/ 0 w 7"/>
                      <a:gd name="T39" fmla="*/ 0 h 338"/>
                      <a:gd name="T40" fmla="*/ 0 w 7"/>
                      <a:gd name="T41" fmla="*/ 0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8"/>
                        </a:moveTo>
                        <a:lnTo>
                          <a:pt x="6" y="338"/>
                        </a:lnTo>
                        <a:lnTo>
                          <a:pt x="4" y="338"/>
                        </a:lnTo>
                        <a:lnTo>
                          <a:pt x="3" y="338"/>
                        </a:lnTo>
                        <a:lnTo>
                          <a:pt x="0" y="337"/>
                        </a:lnTo>
                        <a:lnTo>
                          <a:pt x="0" y="260"/>
                        </a:lnTo>
                        <a:lnTo>
                          <a:pt x="3" y="260"/>
                        </a:lnTo>
                        <a:lnTo>
                          <a:pt x="4" y="260"/>
                        </a:lnTo>
                        <a:lnTo>
                          <a:pt x="6" y="261"/>
                        </a:lnTo>
                        <a:lnTo>
                          <a:pt x="7" y="261"/>
                        </a:lnTo>
                        <a:lnTo>
                          <a:pt x="7" y="338"/>
                        </a:lnTo>
                        <a:close/>
                        <a:moveTo>
                          <a:pt x="7" y="77"/>
                        </a:moveTo>
                        <a:lnTo>
                          <a:pt x="6" y="77"/>
                        </a:lnTo>
                        <a:lnTo>
                          <a:pt x="4" y="77"/>
                        </a:lnTo>
                        <a:lnTo>
                          <a:pt x="3" y="78"/>
                        </a:lnTo>
                        <a:lnTo>
                          <a:pt x="0" y="78"/>
                        </a:lnTo>
                        <a:lnTo>
                          <a:pt x="0" y="1"/>
                        </a:lnTo>
                        <a:lnTo>
                          <a:pt x="3" y="0"/>
                        </a:lnTo>
                        <a:lnTo>
                          <a:pt x="4" y="0"/>
                        </a:lnTo>
                        <a:lnTo>
                          <a:pt x="6" y="0"/>
                        </a:lnTo>
                        <a:lnTo>
                          <a:pt x="7" y="0"/>
                        </a:lnTo>
                        <a:lnTo>
                          <a:pt x="7" y="77"/>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1" name="Freeform 98">
                    <a:extLst>
                      <a:ext uri="{FF2B5EF4-FFF2-40B4-BE49-F238E27FC236}">
                        <a16:creationId xmlns:a16="http://schemas.microsoft.com/office/drawing/2014/main" id="{1DCAC52B-5686-4508-92D5-DF71C4D31219}"/>
                      </a:ext>
                    </a:extLst>
                  </p:cNvPr>
                  <p:cNvSpPr>
                    <a:spLocks noEditPoints="1"/>
                  </p:cNvSpPr>
                  <p:nvPr/>
                </p:nvSpPr>
                <p:spPr bwMode="auto">
                  <a:xfrm>
                    <a:off x="1407" y="334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4" y="336"/>
                        </a:lnTo>
                        <a:lnTo>
                          <a:pt x="3" y="336"/>
                        </a:lnTo>
                        <a:lnTo>
                          <a:pt x="0" y="336"/>
                        </a:lnTo>
                        <a:lnTo>
                          <a:pt x="0" y="258"/>
                        </a:lnTo>
                        <a:lnTo>
                          <a:pt x="3" y="258"/>
                        </a:lnTo>
                        <a:lnTo>
                          <a:pt x="4" y="258"/>
                        </a:lnTo>
                        <a:lnTo>
                          <a:pt x="6" y="259"/>
                        </a:lnTo>
                        <a:lnTo>
                          <a:pt x="7" y="259"/>
                        </a:lnTo>
                        <a:lnTo>
                          <a:pt x="7" y="336"/>
                        </a:lnTo>
                        <a:close/>
                        <a:moveTo>
                          <a:pt x="7" y="77"/>
                        </a:moveTo>
                        <a:lnTo>
                          <a:pt x="6" y="77"/>
                        </a:lnTo>
                        <a:lnTo>
                          <a:pt x="4" y="77"/>
                        </a:lnTo>
                        <a:lnTo>
                          <a:pt x="3" y="78"/>
                        </a:lnTo>
                        <a:lnTo>
                          <a:pt x="0" y="78"/>
                        </a:lnTo>
                        <a:lnTo>
                          <a:pt x="0" y="0"/>
                        </a:lnTo>
                        <a:lnTo>
                          <a:pt x="3" y="0"/>
                        </a:lnTo>
                        <a:lnTo>
                          <a:pt x="4" y="0"/>
                        </a:lnTo>
                        <a:lnTo>
                          <a:pt x="6" y="0"/>
                        </a:lnTo>
                        <a:lnTo>
                          <a:pt x="7" y="0"/>
                        </a:lnTo>
                        <a:lnTo>
                          <a:pt x="7" y="7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2" name="Freeform 99">
                    <a:extLst>
                      <a:ext uri="{FF2B5EF4-FFF2-40B4-BE49-F238E27FC236}">
                        <a16:creationId xmlns:a16="http://schemas.microsoft.com/office/drawing/2014/main" id="{60D630FA-CB99-49A8-8841-12794C169E51}"/>
                      </a:ext>
                    </a:extLst>
                  </p:cNvPr>
                  <p:cNvSpPr>
                    <a:spLocks noEditPoints="1"/>
                  </p:cNvSpPr>
                  <p:nvPr/>
                </p:nvSpPr>
                <p:spPr bwMode="auto">
                  <a:xfrm>
                    <a:off x="1404" y="3346"/>
                    <a:ext cx="3" cy="168"/>
                  </a:xfrm>
                  <a:custGeom>
                    <a:avLst/>
                    <a:gdLst>
                      <a:gd name="T0" fmla="*/ 1 w 6"/>
                      <a:gd name="T1" fmla="*/ 6 h 336"/>
                      <a:gd name="T2" fmla="*/ 1 w 6"/>
                      <a:gd name="T3" fmla="*/ 6 h 336"/>
                      <a:gd name="T4" fmla="*/ 1 w 6"/>
                      <a:gd name="T5" fmla="*/ 6 h 336"/>
                      <a:gd name="T6" fmla="*/ 1 w 6"/>
                      <a:gd name="T7" fmla="*/ 6 h 336"/>
                      <a:gd name="T8" fmla="*/ 0 w 6"/>
                      <a:gd name="T9" fmla="*/ 6 h 336"/>
                      <a:gd name="T10" fmla="*/ 0 w 6"/>
                      <a:gd name="T11" fmla="*/ 4 h 336"/>
                      <a:gd name="T12" fmla="*/ 1 w 6"/>
                      <a:gd name="T13" fmla="*/ 5 h 336"/>
                      <a:gd name="T14" fmla="*/ 1 w 6"/>
                      <a:gd name="T15" fmla="*/ 5 h 336"/>
                      <a:gd name="T16" fmla="*/ 1 w 6"/>
                      <a:gd name="T17" fmla="*/ 5 h 336"/>
                      <a:gd name="T18" fmla="*/ 1 w 6"/>
                      <a:gd name="T19" fmla="*/ 5 h 336"/>
                      <a:gd name="T20" fmla="*/ 1 w 6"/>
                      <a:gd name="T21" fmla="*/ 6 h 336"/>
                      <a:gd name="T22" fmla="*/ 1 w 6"/>
                      <a:gd name="T23" fmla="*/ 2 h 336"/>
                      <a:gd name="T24" fmla="*/ 1 w 6"/>
                      <a:gd name="T25" fmla="*/ 2 h 336"/>
                      <a:gd name="T26" fmla="*/ 1 w 6"/>
                      <a:gd name="T27" fmla="*/ 2 h 336"/>
                      <a:gd name="T28" fmla="*/ 1 w 6"/>
                      <a:gd name="T29" fmla="*/ 2 h 336"/>
                      <a:gd name="T30" fmla="*/ 0 w 6"/>
                      <a:gd name="T31" fmla="*/ 2 h 336"/>
                      <a:gd name="T32" fmla="*/ 0 w 6"/>
                      <a:gd name="T33" fmla="*/ 1 h 336"/>
                      <a:gd name="T34" fmla="*/ 1 w 6"/>
                      <a:gd name="T35" fmla="*/ 1 h 336"/>
                      <a:gd name="T36" fmla="*/ 1 w 6"/>
                      <a:gd name="T37" fmla="*/ 0 h 336"/>
                      <a:gd name="T38" fmla="*/ 1 w 6"/>
                      <a:gd name="T39" fmla="*/ 0 h 336"/>
                      <a:gd name="T40" fmla="*/ 1 w 6"/>
                      <a:gd name="T41" fmla="*/ 0 h 336"/>
                      <a:gd name="T42" fmla="*/ 1 w 6"/>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36">
                        <a:moveTo>
                          <a:pt x="6" y="336"/>
                        </a:moveTo>
                        <a:lnTo>
                          <a:pt x="5" y="336"/>
                        </a:lnTo>
                        <a:lnTo>
                          <a:pt x="3" y="335"/>
                        </a:lnTo>
                        <a:lnTo>
                          <a:pt x="2" y="335"/>
                        </a:lnTo>
                        <a:lnTo>
                          <a:pt x="0" y="335"/>
                        </a:lnTo>
                        <a:lnTo>
                          <a:pt x="0" y="256"/>
                        </a:lnTo>
                        <a:lnTo>
                          <a:pt x="2" y="257"/>
                        </a:lnTo>
                        <a:lnTo>
                          <a:pt x="3" y="257"/>
                        </a:lnTo>
                        <a:lnTo>
                          <a:pt x="5" y="257"/>
                        </a:lnTo>
                        <a:lnTo>
                          <a:pt x="6" y="258"/>
                        </a:lnTo>
                        <a:lnTo>
                          <a:pt x="6" y="336"/>
                        </a:lnTo>
                        <a:close/>
                        <a:moveTo>
                          <a:pt x="6" y="78"/>
                        </a:moveTo>
                        <a:lnTo>
                          <a:pt x="5" y="79"/>
                        </a:lnTo>
                        <a:lnTo>
                          <a:pt x="3" y="79"/>
                        </a:lnTo>
                        <a:lnTo>
                          <a:pt x="2" y="79"/>
                        </a:lnTo>
                        <a:lnTo>
                          <a:pt x="0" y="81"/>
                        </a:lnTo>
                        <a:lnTo>
                          <a:pt x="0" y="1"/>
                        </a:lnTo>
                        <a:lnTo>
                          <a:pt x="2" y="1"/>
                        </a:lnTo>
                        <a:lnTo>
                          <a:pt x="3" y="0"/>
                        </a:lnTo>
                        <a:lnTo>
                          <a:pt x="5" y="0"/>
                        </a:lnTo>
                        <a:lnTo>
                          <a:pt x="6" y="0"/>
                        </a:lnTo>
                        <a:lnTo>
                          <a:pt x="6" y="78"/>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3" name="Freeform 100">
                    <a:extLst>
                      <a:ext uri="{FF2B5EF4-FFF2-40B4-BE49-F238E27FC236}">
                        <a16:creationId xmlns:a16="http://schemas.microsoft.com/office/drawing/2014/main" id="{CDD65DC2-4300-4198-8A22-B1D3BF1741A9}"/>
                      </a:ext>
                    </a:extLst>
                  </p:cNvPr>
                  <p:cNvSpPr>
                    <a:spLocks noEditPoints="1"/>
                  </p:cNvSpPr>
                  <p:nvPr/>
                </p:nvSpPr>
                <p:spPr bwMode="auto">
                  <a:xfrm>
                    <a:off x="1400" y="334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1 h 334"/>
                      <a:gd name="T34" fmla="*/ 1 w 7"/>
                      <a:gd name="T35" fmla="*/ 1 h 334"/>
                      <a:gd name="T36" fmla="*/ 1 w 7"/>
                      <a:gd name="T37" fmla="*/ 0 h 334"/>
                      <a:gd name="T38" fmla="*/ 1 w 7"/>
                      <a:gd name="T39" fmla="*/ 0 h 334"/>
                      <a:gd name="T40" fmla="*/ 1 w 7"/>
                      <a:gd name="T41" fmla="*/ 0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4"/>
                        </a:moveTo>
                        <a:lnTo>
                          <a:pt x="5" y="334"/>
                        </a:lnTo>
                        <a:lnTo>
                          <a:pt x="3" y="333"/>
                        </a:lnTo>
                        <a:lnTo>
                          <a:pt x="2" y="333"/>
                        </a:lnTo>
                        <a:lnTo>
                          <a:pt x="0" y="333"/>
                        </a:lnTo>
                        <a:lnTo>
                          <a:pt x="0" y="252"/>
                        </a:lnTo>
                        <a:lnTo>
                          <a:pt x="2" y="254"/>
                        </a:lnTo>
                        <a:lnTo>
                          <a:pt x="3" y="254"/>
                        </a:lnTo>
                        <a:lnTo>
                          <a:pt x="5" y="255"/>
                        </a:lnTo>
                        <a:lnTo>
                          <a:pt x="7" y="255"/>
                        </a:lnTo>
                        <a:lnTo>
                          <a:pt x="7" y="334"/>
                        </a:lnTo>
                        <a:close/>
                        <a:moveTo>
                          <a:pt x="7" y="80"/>
                        </a:moveTo>
                        <a:lnTo>
                          <a:pt x="5" y="80"/>
                        </a:lnTo>
                        <a:lnTo>
                          <a:pt x="3" y="81"/>
                        </a:lnTo>
                        <a:lnTo>
                          <a:pt x="2" y="81"/>
                        </a:lnTo>
                        <a:lnTo>
                          <a:pt x="0" y="82"/>
                        </a:lnTo>
                        <a:lnTo>
                          <a:pt x="0" y="1"/>
                        </a:lnTo>
                        <a:lnTo>
                          <a:pt x="2" y="1"/>
                        </a:lnTo>
                        <a:lnTo>
                          <a:pt x="3" y="0"/>
                        </a:lnTo>
                        <a:lnTo>
                          <a:pt x="5" y="0"/>
                        </a:lnTo>
                        <a:lnTo>
                          <a:pt x="7" y="0"/>
                        </a:lnTo>
                        <a:lnTo>
                          <a:pt x="7" y="8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4" name="Freeform 101">
                    <a:extLst>
                      <a:ext uri="{FF2B5EF4-FFF2-40B4-BE49-F238E27FC236}">
                        <a16:creationId xmlns:a16="http://schemas.microsoft.com/office/drawing/2014/main" id="{2DA8D6D7-3F65-493C-A217-0ACC4D7286D6}"/>
                      </a:ext>
                    </a:extLst>
                  </p:cNvPr>
                  <p:cNvSpPr>
                    <a:spLocks noEditPoints="1"/>
                  </p:cNvSpPr>
                  <p:nvPr/>
                </p:nvSpPr>
                <p:spPr bwMode="auto">
                  <a:xfrm>
                    <a:off x="1397" y="334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1 h 332"/>
                      <a:gd name="T34" fmla="*/ 0 w 7"/>
                      <a:gd name="T35" fmla="*/ 1 h 332"/>
                      <a:gd name="T36" fmla="*/ 0 w 7"/>
                      <a:gd name="T37" fmla="*/ 1 h 332"/>
                      <a:gd name="T38" fmla="*/ 0 w 7"/>
                      <a:gd name="T39" fmla="*/ 1 h 332"/>
                      <a:gd name="T40" fmla="*/ 0 w 7"/>
                      <a:gd name="T41" fmla="*/ 0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2"/>
                        </a:moveTo>
                        <a:lnTo>
                          <a:pt x="5" y="331"/>
                        </a:lnTo>
                        <a:lnTo>
                          <a:pt x="3" y="331"/>
                        </a:lnTo>
                        <a:lnTo>
                          <a:pt x="2" y="331"/>
                        </a:lnTo>
                        <a:lnTo>
                          <a:pt x="0" y="330"/>
                        </a:lnTo>
                        <a:lnTo>
                          <a:pt x="0" y="248"/>
                        </a:lnTo>
                        <a:lnTo>
                          <a:pt x="2" y="249"/>
                        </a:lnTo>
                        <a:lnTo>
                          <a:pt x="3" y="249"/>
                        </a:lnTo>
                        <a:lnTo>
                          <a:pt x="5" y="250"/>
                        </a:lnTo>
                        <a:lnTo>
                          <a:pt x="7" y="251"/>
                        </a:lnTo>
                        <a:lnTo>
                          <a:pt x="7" y="332"/>
                        </a:lnTo>
                        <a:close/>
                        <a:moveTo>
                          <a:pt x="7" y="81"/>
                        </a:moveTo>
                        <a:lnTo>
                          <a:pt x="5" y="82"/>
                        </a:lnTo>
                        <a:lnTo>
                          <a:pt x="3" y="82"/>
                        </a:lnTo>
                        <a:lnTo>
                          <a:pt x="2" y="83"/>
                        </a:lnTo>
                        <a:lnTo>
                          <a:pt x="0" y="84"/>
                        </a:lnTo>
                        <a:lnTo>
                          <a:pt x="0" y="3"/>
                        </a:lnTo>
                        <a:lnTo>
                          <a:pt x="2" y="1"/>
                        </a:lnTo>
                        <a:lnTo>
                          <a:pt x="3" y="1"/>
                        </a:lnTo>
                        <a:lnTo>
                          <a:pt x="5" y="1"/>
                        </a:lnTo>
                        <a:lnTo>
                          <a:pt x="7" y="0"/>
                        </a:lnTo>
                        <a:lnTo>
                          <a:pt x="7" y="81"/>
                        </a:lnTo>
                        <a:close/>
                      </a:path>
                    </a:pathLst>
                  </a:custGeom>
                  <a:solidFill>
                    <a:srgbClr val="E9E9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5" name="Freeform 102">
                    <a:extLst>
                      <a:ext uri="{FF2B5EF4-FFF2-40B4-BE49-F238E27FC236}">
                        <a16:creationId xmlns:a16="http://schemas.microsoft.com/office/drawing/2014/main" id="{4E413E20-2BCE-4E31-B456-FB4D15A12B72}"/>
                      </a:ext>
                    </a:extLst>
                  </p:cNvPr>
                  <p:cNvSpPr>
                    <a:spLocks noEditPoints="1"/>
                  </p:cNvSpPr>
                  <p:nvPr/>
                </p:nvSpPr>
                <p:spPr bwMode="auto">
                  <a:xfrm>
                    <a:off x="1393" y="3348"/>
                    <a:ext cx="4" cy="164"/>
                  </a:xfrm>
                  <a:custGeom>
                    <a:avLst/>
                    <a:gdLst>
                      <a:gd name="T0" fmla="*/ 1 w 7"/>
                      <a:gd name="T1" fmla="*/ 6 h 327"/>
                      <a:gd name="T2" fmla="*/ 1 w 7"/>
                      <a:gd name="T3" fmla="*/ 6 h 327"/>
                      <a:gd name="T4" fmla="*/ 1 w 7"/>
                      <a:gd name="T5" fmla="*/ 6 h 327"/>
                      <a:gd name="T6" fmla="*/ 1 w 7"/>
                      <a:gd name="T7" fmla="*/ 6 h 327"/>
                      <a:gd name="T8" fmla="*/ 0 w 7"/>
                      <a:gd name="T9" fmla="*/ 6 h 327"/>
                      <a:gd name="T10" fmla="*/ 0 w 7"/>
                      <a:gd name="T11" fmla="*/ 4 h 327"/>
                      <a:gd name="T12" fmla="*/ 1 w 7"/>
                      <a:gd name="T13" fmla="*/ 4 h 327"/>
                      <a:gd name="T14" fmla="*/ 1 w 7"/>
                      <a:gd name="T15" fmla="*/ 4 h 327"/>
                      <a:gd name="T16" fmla="*/ 1 w 7"/>
                      <a:gd name="T17" fmla="*/ 4 h 327"/>
                      <a:gd name="T18" fmla="*/ 1 w 7"/>
                      <a:gd name="T19" fmla="*/ 4 h 327"/>
                      <a:gd name="T20" fmla="*/ 1 w 7"/>
                      <a:gd name="T21" fmla="*/ 6 h 327"/>
                      <a:gd name="T22" fmla="*/ 1 w 7"/>
                      <a:gd name="T23" fmla="*/ 2 h 327"/>
                      <a:gd name="T24" fmla="*/ 1 w 7"/>
                      <a:gd name="T25" fmla="*/ 2 h 327"/>
                      <a:gd name="T26" fmla="*/ 1 w 7"/>
                      <a:gd name="T27" fmla="*/ 2 h 327"/>
                      <a:gd name="T28" fmla="*/ 1 w 7"/>
                      <a:gd name="T29" fmla="*/ 2 h 327"/>
                      <a:gd name="T30" fmla="*/ 0 w 7"/>
                      <a:gd name="T31" fmla="*/ 2 h 327"/>
                      <a:gd name="T32" fmla="*/ 0 w 7"/>
                      <a:gd name="T33" fmla="*/ 1 h 327"/>
                      <a:gd name="T34" fmla="*/ 1 w 7"/>
                      <a:gd name="T35" fmla="*/ 1 h 327"/>
                      <a:gd name="T36" fmla="*/ 1 w 7"/>
                      <a:gd name="T37" fmla="*/ 0 h 327"/>
                      <a:gd name="T38" fmla="*/ 1 w 7"/>
                      <a:gd name="T39" fmla="*/ 0 h 327"/>
                      <a:gd name="T40" fmla="*/ 1 w 7"/>
                      <a:gd name="T41" fmla="*/ 0 h 327"/>
                      <a:gd name="T42" fmla="*/ 1 w 7"/>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7">
                        <a:moveTo>
                          <a:pt x="7" y="327"/>
                        </a:moveTo>
                        <a:lnTo>
                          <a:pt x="6" y="327"/>
                        </a:lnTo>
                        <a:lnTo>
                          <a:pt x="3" y="326"/>
                        </a:lnTo>
                        <a:lnTo>
                          <a:pt x="2" y="326"/>
                        </a:lnTo>
                        <a:lnTo>
                          <a:pt x="0" y="326"/>
                        </a:lnTo>
                        <a:lnTo>
                          <a:pt x="0" y="241"/>
                        </a:lnTo>
                        <a:lnTo>
                          <a:pt x="2" y="243"/>
                        </a:lnTo>
                        <a:lnTo>
                          <a:pt x="3" y="243"/>
                        </a:lnTo>
                        <a:lnTo>
                          <a:pt x="6" y="244"/>
                        </a:lnTo>
                        <a:lnTo>
                          <a:pt x="7" y="245"/>
                        </a:lnTo>
                        <a:lnTo>
                          <a:pt x="7" y="327"/>
                        </a:lnTo>
                        <a:close/>
                        <a:moveTo>
                          <a:pt x="7" y="81"/>
                        </a:moveTo>
                        <a:lnTo>
                          <a:pt x="6" y="82"/>
                        </a:lnTo>
                        <a:lnTo>
                          <a:pt x="3" y="82"/>
                        </a:lnTo>
                        <a:lnTo>
                          <a:pt x="2" y="84"/>
                        </a:lnTo>
                        <a:lnTo>
                          <a:pt x="0" y="85"/>
                        </a:lnTo>
                        <a:lnTo>
                          <a:pt x="0" y="1"/>
                        </a:lnTo>
                        <a:lnTo>
                          <a:pt x="2" y="1"/>
                        </a:lnTo>
                        <a:lnTo>
                          <a:pt x="3" y="0"/>
                        </a:lnTo>
                        <a:lnTo>
                          <a:pt x="6" y="0"/>
                        </a:lnTo>
                        <a:lnTo>
                          <a:pt x="7" y="0"/>
                        </a:lnTo>
                        <a:lnTo>
                          <a:pt x="7" y="81"/>
                        </a:lnTo>
                        <a:close/>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6" name="Freeform 103">
                    <a:extLst>
                      <a:ext uri="{FF2B5EF4-FFF2-40B4-BE49-F238E27FC236}">
                        <a16:creationId xmlns:a16="http://schemas.microsoft.com/office/drawing/2014/main" id="{9045180E-B068-4E5B-9A1C-3065901CCF23}"/>
                      </a:ext>
                    </a:extLst>
                  </p:cNvPr>
                  <p:cNvSpPr>
                    <a:spLocks noEditPoints="1"/>
                  </p:cNvSpPr>
                  <p:nvPr/>
                </p:nvSpPr>
                <p:spPr bwMode="auto">
                  <a:xfrm>
                    <a:off x="1390" y="334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5"/>
                        </a:moveTo>
                        <a:lnTo>
                          <a:pt x="6" y="323"/>
                        </a:lnTo>
                        <a:lnTo>
                          <a:pt x="3" y="323"/>
                        </a:lnTo>
                        <a:lnTo>
                          <a:pt x="2" y="322"/>
                        </a:lnTo>
                        <a:lnTo>
                          <a:pt x="0" y="322"/>
                        </a:lnTo>
                        <a:lnTo>
                          <a:pt x="0" y="236"/>
                        </a:lnTo>
                        <a:lnTo>
                          <a:pt x="2" y="237"/>
                        </a:lnTo>
                        <a:lnTo>
                          <a:pt x="3" y="238"/>
                        </a:lnTo>
                        <a:lnTo>
                          <a:pt x="6" y="239"/>
                        </a:lnTo>
                        <a:lnTo>
                          <a:pt x="7" y="240"/>
                        </a:lnTo>
                        <a:lnTo>
                          <a:pt x="7" y="325"/>
                        </a:lnTo>
                        <a:close/>
                        <a:moveTo>
                          <a:pt x="7" y="84"/>
                        </a:moveTo>
                        <a:lnTo>
                          <a:pt x="6" y="85"/>
                        </a:lnTo>
                        <a:lnTo>
                          <a:pt x="3" y="86"/>
                        </a:lnTo>
                        <a:lnTo>
                          <a:pt x="2" y="87"/>
                        </a:lnTo>
                        <a:lnTo>
                          <a:pt x="0" y="88"/>
                        </a:lnTo>
                        <a:lnTo>
                          <a:pt x="0" y="2"/>
                        </a:lnTo>
                        <a:lnTo>
                          <a:pt x="2" y="2"/>
                        </a:lnTo>
                        <a:lnTo>
                          <a:pt x="3" y="1"/>
                        </a:lnTo>
                        <a:lnTo>
                          <a:pt x="6" y="1"/>
                        </a:lnTo>
                        <a:lnTo>
                          <a:pt x="7" y="0"/>
                        </a:lnTo>
                        <a:lnTo>
                          <a:pt x="7" y="84"/>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7" name="Freeform 104">
                    <a:extLst>
                      <a:ext uri="{FF2B5EF4-FFF2-40B4-BE49-F238E27FC236}">
                        <a16:creationId xmlns:a16="http://schemas.microsoft.com/office/drawing/2014/main" id="{20404FC3-2D70-439E-9144-F28BF3F24C7D}"/>
                      </a:ext>
                    </a:extLst>
                  </p:cNvPr>
                  <p:cNvSpPr>
                    <a:spLocks noEditPoints="1"/>
                  </p:cNvSpPr>
                  <p:nvPr/>
                </p:nvSpPr>
                <p:spPr bwMode="auto">
                  <a:xfrm>
                    <a:off x="1386" y="335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1 h 320"/>
                      <a:gd name="T34" fmla="*/ 1 w 7"/>
                      <a:gd name="T35" fmla="*/ 1 h 320"/>
                      <a:gd name="T36" fmla="*/ 1 w 7"/>
                      <a:gd name="T37" fmla="*/ 1 h 320"/>
                      <a:gd name="T38" fmla="*/ 1 w 7"/>
                      <a:gd name="T39" fmla="*/ 1 h 320"/>
                      <a:gd name="T40" fmla="*/ 1 w 7"/>
                      <a:gd name="T41" fmla="*/ 0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20"/>
                        </a:moveTo>
                        <a:lnTo>
                          <a:pt x="6" y="319"/>
                        </a:lnTo>
                        <a:lnTo>
                          <a:pt x="3" y="319"/>
                        </a:lnTo>
                        <a:lnTo>
                          <a:pt x="2" y="318"/>
                        </a:lnTo>
                        <a:lnTo>
                          <a:pt x="0" y="318"/>
                        </a:lnTo>
                        <a:lnTo>
                          <a:pt x="0" y="228"/>
                        </a:lnTo>
                        <a:lnTo>
                          <a:pt x="2" y="229"/>
                        </a:lnTo>
                        <a:lnTo>
                          <a:pt x="3" y="232"/>
                        </a:lnTo>
                        <a:lnTo>
                          <a:pt x="6" y="233"/>
                        </a:lnTo>
                        <a:lnTo>
                          <a:pt x="7" y="234"/>
                        </a:lnTo>
                        <a:lnTo>
                          <a:pt x="7" y="320"/>
                        </a:lnTo>
                        <a:close/>
                        <a:moveTo>
                          <a:pt x="7" y="86"/>
                        </a:moveTo>
                        <a:lnTo>
                          <a:pt x="6" y="88"/>
                        </a:lnTo>
                        <a:lnTo>
                          <a:pt x="3" y="89"/>
                        </a:lnTo>
                        <a:lnTo>
                          <a:pt x="2" y="91"/>
                        </a:lnTo>
                        <a:lnTo>
                          <a:pt x="0" y="92"/>
                        </a:lnTo>
                        <a:lnTo>
                          <a:pt x="0" y="2"/>
                        </a:lnTo>
                        <a:lnTo>
                          <a:pt x="2" y="2"/>
                        </a:lnTo>
                        <a:lnTo>
                          <a:pt x="3" y="1"/>
                        </a:lnTo>
                        <a:lnTo>
                          <a:pt x="6" y="1"/>
                        </a:lnTo>
                        <a:lnTo>
                          <a:pt x="7" y="0"/>
                        </a:lnTo>
                        <a:lnTo>
                          <a:pt x="7" y="86"/>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8" name="Freeform 105">
                    <a:extLst>
                      <a:ext uri="{FF2B5EF4-FFF2-40B4-BE49-F238E27FC236}">
                        <a16:creationId xmlns:a16="http://schemas.microsoft.com/office/drawing/2014/main" id="{B6CFB532-8ACA-4CAE-8EDE-C79E532C4CE0}"/>
                      </a:ext>
                    </a:extLst>
                  </p:cNvPr>
                  <p:cNvSpPr>
                    <a:spLocks/>
                  </p:cNvSpPr>
                  <p:nvPr/>
                </p:nvSpPr>
                <p:spPr bwMode="auto">
                  <a:xfrm>
                    <a:off x="1333" y="3351"/>
                    <a:ext cx="53" cy="158"/>
                  </a:xfrm>
                  <a:custGeom>
                    <a:avLst/>
                    <a:gdLst>
                      <a:gd name="T0" fmla="*/ 1 w 107"/>
                      <a:gd name="T1" fmla="*/ 5 h 316"/>
                      <a:gd name="T2" fmla="*/ 1 w 107"/>
                      <a:gd name="T3" fmla="*/ 5 h 316"/>
                      <a:gd name="T4" fmla="*/ 1 w 107"/>
                      <a:gd name="T5" fmla="*/ 5 h 316"/>
                      <a:gd name="T6" fmla="*/ 0 w 107"/>
                      <a:gd name="T7" fmla="*/ 5 h 316"/>
                      <a:gd name="T8" fmla="*/ 0 w 107"/>
                      <a:gd name="T9" fmla="*/ 4 h 316"/>
                      <a:gd name="T10" fmla="*/ 0 w 107"/>
                      <a:gd name="T11" fmla="*/ 4 h 316"/>
                      <a:gd name="T12" fmla="*/ 0 w 107"/>
                      <a:gd name="T13" fmla="*/ 4 h 316"/>
                      <a:gd name="T14" fmla="*/ 0 w 107"/>
                      <a:gd name="T15" fmla="*/ 3 h 316"/>
                      <a:gd name="T16" fmla="*/ 0 w 107"/>
                      <a:gd name="T17" fmla="*/ 3 h 316"/>
                      <a:gd name="T18" fmla="*/ 0 w 107"/>
                      <a:gd name="T19" fmla="*/ 3 h 316"/>
                      <a:gd name="T20" fmla="*/ 0 w 107"/>
                      <a:gd name="T21" fmla="*/ 2 h 316"/>
                      <a:gd name="T22" fmla="*/ 0 w 107"/>
                      <a:gd name="T23" fmla="*/ 2 h 316"/>
                      <a:gd name="T24" fmla="*/ 0 w 107"/>
                      <a:gd name="T25" fmla="*/ 1 h 316"/>
                      <a:gd name="T26" fmla="*/ 0 w 107"/>
                      <a:gd name="T27" fmla="*/ 1 h 316"/>
                      <a:gd name="T28" fmla="*/ 1 w 107"/>
                      <a:gd name="T29" fmla="*/ 1 h 316"/>
                      <a:gd name="T30" fmla="*/ 1 w 107"/>
                      <a:gd name="T31" fmla="*/ 1 h 316"/>
                      <a:gd name="T32" fmla="*/ 1 w 107"/>
                      <a:gd name="T33" fmla="*/ 0 h 316"/>
                      <a:gd name="T34" fmla="*/ 1 w 107"/>
                      <a:gd name="T35" fmla="*/ 2 h 316"/>
                      <a:gd name="T36" fmla="*/ 1 w 107"/>
                      <a:gd name="T37" fmla="*/ 2 h 316"/>
                      <a:gd name="T38" fmla="*/ 1 w 107"/>
                      <a:gd name="T39" fmla="*/ 2 h 316"/>
                      <a:gd name="T40" fmla="*/ 1 w 107"/>
                      <a:gd name="T41" fmla="*/ 3 h 316"/>
                      <a:gd name="T42" fmla="*/ 1 w 107"/>
                      <a:gd name="T43" fmla="*/ 3 h 316"/>
                      <a:gd name="T44" fmla="*/ 1 w 107"/>
                      <a:gd name="T45" fmla="*/ 3 h 316"/>
                      <a:gd name="T46" fmla="*/ 1 w 107"/>
                      <a:gd name="T47" fmla="*/ 4 h 316"/>
                      <a:gd name="T48" fmla="*/ 1 w 107"/>
                      <a:gd name="T49" fmla="*/ 4 h 316"/>
                      <a:gd name="T50" fmla="*/ 1 w 107"/>
                      <a:gd name="T51" fmla="*/ 4 h 316"/>
                      <a:gd name="T52" fmla="*/ 1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107" y="316"/>
                        </a:moveTo>
                        <a:lnTo>
                          <a:pt x="85" y="304"/>
                        </a:lnTo>
                        <a:lnTo>
                          <a:pt x="64" y="291"/>
                        </a:lnTo>
                        <a:lnTo>
                          <a:pt x="46" y="273"/>
                        </a:lnTo>
                        <a:lnTo>
                          <a:pt x="30" y="254"/>
                        </a:lnTo>
                        <a:lnTo>
                          <a:pt x="17" y="233"/>
                        </a:lnTo>
                        <a:lnTo>
                          <a:pt x="8" y="209"/>
                        </a:lnTo>
                        <a:lnTo>
                          <a:pt x="2" y="185"/>
                        </a:lnTo>
                        <a:lnTo>
                          <a:pt x="0" y="158"/>
                        </a:lnTo>
                        <a:lnTo>
                          <a:pt x="2" y="132"/>
                        </a:lnTo>
                        <a:lnTo>
                          <a:pt x="8" y="107"/>
                        </a:lnTo>
                        <a:lnTo>
                          <a:pt x="17" y="83"/>
                        </a:lnTo>
                        <a:lnTo>
                          <a:pt x="30" y="61"/>
                        </a:lnTo>
                        <a:lnTo>
                          <a:pt x="46" y="43"/>
                        </a:lnTo>
                        <a:lnTo>
                          <a:pt x="64" y="26"/>
                        </a:lnTo>
                        <a:lnTo>
                          <a:pt x="85" y="12"/>
                        </a:lnTo>
                        <a:lnTo>
                          <a:pt x="107" y="0"/>
                        </a:lnTo>
                        <a:lnTo>
                          <a:pt x="107" y="90"/>
                        </a:lnTo>
                        <a:lnTo>
                          <a:pt x="94" y="104"/>
                        </a:lnTo>
                        <a:lnTo>
                          <a:pt x="85" y="120"/>
                        </a:lnTo>
                        <a:lnTo>
                          <a:pt x="79" y="139"/>
                        </a:lnTo>
                        <a:lnTo>
                          <a:pt x="77" y="158"/>
                        </a:lnTo>
                        <a:lnTo>
                          <a:pt x="79" y="178"/>
                        </a:lnTo>
                        <a:lnTo>
                          <a:pt x="85" y="195"/>
                        </a:lnTo>
                        <a:lnTo>
                          <a:pt x="94" y="212"/>
                        </a:lnTo>
                        <a:lnTo>
                          <a:pt x="107" y="226"/>
                        </a:lnTo>
                        <a:lnTo>
                          <a:pt x="107" y="3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9" name="Freeform 106">
                    <a:extLst>
                      <a:ext uri="{FF2B5EF4-FFF2-40B4-BE49-F238E27FC236}">
                        <a16:creationId xmlns:a16="http://schemas.microsoft.com/office/drawing/2014/main" id="{A65E440B-AD17-4698-B961-B555F676FE77}"/>
                      </a:ext>
                    </a:extLst>
                  </p:cNvPr>
                  <p:cNvSpPr>
                    <a:spLocks/>
                  </p:cNvSpPr>
                  <p:nvPr/>
                </p:nvSpPr>
                <p:spPr bwMode="auto">
                  <a:xfrm>
                    <a:off x="1418" y="3380"/>
                    <a:ext cx="50" cy="50"/>
                  </a:xfrm>
                  <a:custGeom>
                    <a:avLst/>
                    <a:gdLst>
                      <a:gd name="T0" fmla="*/ 2 w 100"/>
                      <a:gd name="T1" fmla="*/ 2 h 100"/>
                      <a:gd name="T2" fmla="*/ 2 w 100"/>
                      <a:gd name="T3" fmla="*/ 2 h 100"/>
                      <a:gd name="T4" fmla="*/ 2 w 100"/>
                      <a:gd name="T5" fmla="*/ 2 h 100"/>
                      <a:gd name="T6" fmla="*/ 2 w 100"/>
                      <a:gd name="T7" fmla="*/ 1 h 100"/>
                      <a:gd name="T8" fmla="*/ 2 w 100"/>
                      <a:gd name="T9" fmla="*/ 1 h 100"/>
                      <a:gd name="T10" fmla="*/ 2 w 100"/>
                      <a:gd name="T11" fmla="*/ 1 h 100"/>
                      <a:gd name="T12" fmla="*/ 1 w 100"/>
                      <a:gd name="T13" fmla="*/ 1 h 100"/>
                      <a:gd name="T14" fmla="*/ 1 w 100"/>
                      <a:gd name="T15" fmla="*/ 1 h 100"/>
                      <a:gd name="T16" fmla="*/ 1 w 100"/>
                      <a:gd name="T17" fmla="*/ 1 h 100"/>
                      <a:gd name="T18" fmla="*/ 0 w 100"/>
                      <a:gd name="T19" fmla="*/ 0 h 100"/>
                      <a:gd name="T20" fmla="*/ 0 w 100"/>
                      <a:gd name="T21" fmla="*/ 1 h 100"/>
                      <a:gd name="T22" fmla="*/ 1 w 100"/>
                      <a:gd name="T23" fmla="*/ 1 h 100"/>
                      <a:gd name="T24" fmla="*/ 1 w 100"/>
                      <a:gd name="T25" fmla="*/ 1 h 100"/>
                      <a:gd name="T26" fmla="*/ 1 w 100"/>
                      <a:gd name="T27" fmla="*/ 1 h 100"/>
                      <a:gd name="T28" fmla="*/ 1 w 100"/>
                      <a:gd name="T29" fmla="*/ 1 h 100"/>
                      <a:gd name="T30" fmla="*/ 2 w 100"/>
                      <a:gd name="T31" fmla="*/ 1 h 100"/>
                      <a:gd name="T32" fmla="*/ 2 w 100"/>
                      <a:gd name="T33" fmla="*/ 2 h 100"/>
                      <a:gd name="T34" fmla="*/ 2 w 100"/>
                      <a:gd name="T35" fmla="*/ 2 h 100"/>
                      <a:gd name="T36" fmla="*/ 2 w 100"/>
                      <a:gd name="T37" fmla="*/ 2 h 100"/>
                      <a:gd name="T38" fmla="*/ 2 w 100"/>
                      <a:gd name="T39" fmla="*/ 2 h 100"/>
                      <a:gd name="T40" fmla="*/ 2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100"/>
                        </a:moveTo>
                        <a:lnTo>
                          <a:pt x="100" y="100"/>
                        </a:lnTo>
                        <a:lnTo>
                          <a:pt x="97" y="81"/>
                        </a:lnTo>
                        <a:lnTo>
                          <a:pt x="92" y="62"/>
                        </a:lnTo>
                        <a:lnTo>
                          <a:pt x="82" y="45"/>
                        </a:lnTo>
                        <a:lnTo>
                          <a:pt x="69" y="29"/>
                        </a:lnTo>
                        <a:lnTo>
                          <a:pt x="54" y="18"/>
                        </a:lnTo>
                        <a:lnTo>
                          <a:pt x="38" y="8"/>
                        </a:lnTo>
                        <a:lnTo>
                          <a:pt x="20" y="3"/>
                        </a:lnTo>
                        <a:lnTo>
                          <a:pt x="0" y="0"/>
                        </a:lnTo>
                        <a:lnTo>
                          <a:pt x="0" y="16"/>
                        </a:lnTo>
                        <a:lnTo>
                          <a:pt x="17" y="17"/>
                        </a:lnTo>
                        <a:lnTo>
                          <a:pt x="34" y="22"/>
                        </a:lnTo>
                        <a:lnTo>
                          <a:pt x="47" y="30"/>
                        </a:lnTo>
                        <a:lnTo>
                          <a:pt x="60" y="40"/>
                        </a:lnTo>
                        <a:lnTo>
                          <a:pt x="70" y="52"/>
                        </a:lnTo>
                        <a:lnTo>
                          <a:pt x="78" y="67"/>
                        </a:lnTo>
                        <a:lnTo>
                          <a:pt x="83" y="83"/>
                        </a:lnTo>
                        <a:lnTo>
                          <a:pt x="84" y="100"/>
                        </a:lnTo>
                        <a:lnTo>
                          <a:pt x="1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0" name="Freeform 107">
                    <a:extLst>
                      <a:ext uri="{FF2B5EF4-FFF2-40B4-BE49-F238E27FC236}">
                        <a16:creationId xmlns:a16="http://schemas.microsoft.com/office/drawing/2014/main" id="{6C255851-7743-4BA6-A70F-3E868AEA8203}"/>
                      </a:ext>
                    </a:extLst>
                  </p:cNvPr>
                  <p:cNvSpPr>
                    <a:spLocks/>
                  </p:cNvSpPr>
                  <p:nvPr/>
                </p:nvSpPr>
                <p:spPr bwMode="auto">
                  <a:xfrm>
                    <a:off x="1418" y="3430"/>
                    <a:ext cx="50" cy="50"/>
                  </a:xfrm>
                  <a:custGeom>
                    <a:avLst/>
                    <a:gdLst>
                      <a:gd name="T0" fmla="*/ 0 w 100"/>
                      <a:gd name="T1" fmla="*/ 2 h 100"/>
                      <a:gd name="T2" fmla="*/ 0 w 100"/>
                      <a:gd name="T3" fmla="*/ 2 h 100"/>
                      <a:gd name="T4" fmla="*/ 1 w 100"/>
                      <a:gd name="T5" fmla="*/ 2 h 100"/>
                      <a:gd name="T6" fmla="*/ 1 w 100"/>
                      <a:gd name="T7" fmla="*/ 2 h 100"/>
                      <a:gd name="T8" fmla="*/ 1 w 100"/>
                      <a:gd name="T9" fmla="*/ 2 h 100"/>
                      <a:gd name="T10" fmla="*/ 2 w 100"/>
                      <a:gd name="T11" fmla="*/ 2 h 100"/>
                      <a:gd name="T12" fmla="*/ 2 w 100"/>
                      <a:gd name="T13" fmla="*/ 1 h 100"/>
                      <a:gd name="T14" fmla="*/ 2 w 100"/>
                      <a:gd name="T15" fmla="*/ 1 h 100"/>
                      <a:gd name="T16" fmla="*/ 2 w 100"/>
                      <a:gd name="T17" fmla="*/ 1 h 100"/>
                      <a:gd name="T18" fmla="*/ 2 w 100"/>
                      <a:gd name="T19" fmla="*/ 0 h 100"/>
                      <a:gd name="T20" fmla="*/ 2 w 100"/>
                      <a:gd name="T21" fmla="*/ 0 h 100"/>
                      <a:gd name="T22" fmla="*/ 2 w 100"/>
                      <a:gd name="T23" fmla="*/ 1 h 100"/>
                      <a:gd name="T24" fmla="*/ 2 w 100"/>
                      <a:gd name="T25" fmla="*/ 1 h 100"/>
                      <a:gd name="T26" fmla="*/ 2 w 100"/>
                      <a:gd name="T27" fmla="*/ 1 h 100"/>
                      <a:gd name="T28" fmla="*/ 1 w 100"/>
                      <a:gd name="T29" fmla="*/ 1 h 100"/>
                      <a:gd name="T30" fmla="*/ 1 w 100"/>
                      <a:gd name="T31" fmla="*/ 2 h 100"/>
                      <a:gd name="T32" fmla="*/ 1 w 100"/>
                      <a:gd name="T33" fmla="*/ 2 h 100"/>
                      <a:gd name="T34" fmla="*/ 1 w 100"/>
                      <a:gd name="T35" fmla="*/ 2 h 100"/>
                      <a:gd name="T36" fmla="*/ 0 w 100"/>
                      <a:gd name="T37" fmla="*/ 2 h 100"/>
                      <a:gd name="T38" fmla="*/ 0 w 100"/>
                      <a:gd name="T39" fmla="*/ 2 h 100"/>
                      <a:gd name="T40" fmla="*/ 0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100"/>
                        </a:moveTo>
                        <a:lnTo>
                          <a:pt x="0" y="100"/>
                        </a:lnTo>
                        <a:lnTo>
                          <a:pt x="20" y="97"/>
                        </a:lnTo>
                        <a:lnTo>
                          <a:pt x="38" y="92"/>
                        </a:lnTo>
                        <a:lnTo>
                          <a:pt x="55" y="82"/>
                        </a:lnTo>
                        <a:lnTo>
                          <a:pt x="69" y="70"/>
                        </a:lnTo>
                        <a:lnTo>
                          <a:pt x="82" y="57"/>
                        </a:lnTo>
                        <a:lnTo>
                          <a:pt x="92" y="38"/>
                        </a:lnTo>
                        <a:lnTo>
                          <a:pt x="97" y="20"/>
                        </a:lnTo>
                        <a:lnTo>
                          <a:pt x="100" y="0"/>
                        </a:lnTo>
                        <a:lnTo>
                          <a:pt x="84" y="0"/>
                        </a:lnTo>
                        <a:lnTo>
                          <a:pt x="83" y="17"/>
                        </a:lnTo>
                        <a:lnTo>
                          <a:pt x="78" y="34"/>
                        </a:lnTo>
                        <a:lnTo>
                          <a:pt x="70" y="47"/>
                        </a:lnTo>
                        <a:lnTo>
                          <a:pt x="60" y="59"/>
                        </a:lnTo>
                        <a:lnTo>
                          <a:pt x="46" y="70"/>
                        </a:lnTo>
                        <a:lnTo>
                          <a:pt x="34" y="78"/>
                        </a:lnTo>
                        <a:lnTo>
                          <a:pt x="17" y="83"/>
                        </a:lnTo>
                        <a:lnTo>
                          <a:pt x="0" y="84"/>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1" name="Freeform 108">
                    <a:extLst>
                      <a:ext uri="{FF2B5EF4-FFF2-40B4-BE49-F238E27FC236}">
                        <a16:creationId xmlns:a16="http://schemas.microsoft.com/office/drawing/2014/main" id="{61B43C73-D49F-430F-8123-2B6BE7776AE9}"/>
                      </a:ext>
                    </a:extLst>
                  </p:cNvPr>
                  <p:cNvSpPr>
                    <a:spLocks/>
                  </p:cNvSpPr>
                  <p:nvPr/>
                </p:nvSpPr>
                <p:spPr bwMode="auto">
                  <a:xfrm>
                    <a:off x="1368" y="3430"/>
                    <a:ext cx="50" cy="50"/>
                  </a:xfrm>
                  <a:custGeom>
                    <a:avLst/>
                    <a:gdLst>
                      <a:gd name="T0" fmla="*/ 0 w 100"/>
                      <a:gd name="T1" fmla="*/ 0 h 100"/>
                      <a:gd name="T2" fmla="*/ 0 w 100"/>
                      <a:gd name="T3" fmla="*/ 0 h 100"/>
                      <a:gd name="T4" fmla="*/ 1 w 100"/>
                      <a:gd name="T5" fmla="*/ 1 h 100"/>
                      <a:gd name="T6" fmla="*/ 1 w 100"/>
                      <a:gd name="T7" fmla="*/ 1 h 100"/>
                      <a:gd name="T8" fmla="*/ 1 w 100"/>
                      <a:gd name="T9" fmla="*/ 1 h 100"/>
                      <a:gd name="T10" fmla="*/ 1 w 100"/>
                      <a:gd name="T11" fmla="*/ 2 h 100"/>
                      <a:gd name="T12" fmla="*/ 1 w 100"/>
                      <a:gd name="T13" fmla="*/ 2 h 100"/>
                      <a:gd name="T14" fmla="*/ 1 w 100"/>
                      <a:gd name="T15" fmla="*/ 2 h 100"/>
                      <a:gd name="T16" fmla="*/ 2 w 100"/>
                      <a:gd name="T17" fmla="*/ 2 h 100"/>
                      <a:gd name="T18" fmla="*/ 2 w 100"/>
                      <a:gd name="T19" fmla="*/ 2 h 100"/>
                      <a:gd name="T20" fmla="*/ 2 w 100"/>
                      <a:gd name="T21" fmla="*/ 2 h 100"/>
                      <a:gd name="T22" fmla="*/ 2 w 100"/>
                      <a:gd name="T23" fmla="*/ 2 h 100"/>
                      <a:gd name="T24" fmla="*/ 2 w 100"/>
                      <a:gd name="T25" fmla="*/ 2 h 100"/>
                      <a:gd name="T26" fmla="*/ 1 w 100"/>
                      <a:gd name="T27" fmla="*/ 2 h 100"/>
                      <a:gd name="T28" fmla="*/ 1 w 100"/>
                      <a:gd name="T29" fmla="*/ 1 h 100"/>
                      <a:gd name="T30" fmla="*/ 1 w 100"/>
                      <a:gd name="T31" fmla="*/ 1 h 100"/>
                      <a:gd name="T32" fmla="*/ 1 w 100"/>
                      <a:gd name="T33" fmla="*/ 1 h 100"/>
                      <a:gd name="T34" fmla="*/ 1 w 100"/>
                      <a:gd name="T35" fmla="*/ 1 h 100"/>
                      <a:gd name="T36" fmla="*/ 1 w 100"/>
                      <a:gd name="T37" fmla="*/ 0 h 100"/>
                      <a:gd name="T38" fmla="*/ 1 w 100"/>
                      <a:gd name="T39" fmla="*/ 0 h 100"/>
                      <a:gd name="T40" fmla="*/ 0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0"/>
                        </a:moveTo>
                        <a:lnTo>
                          <a:pt x="0" y="0"/>
                        </a:lnTo>
                        <a:lnTo>
                          <a:pt x="3" y="20"/>
                        </a:lnTo>
                        <a:lnTo>
                          <a:pt x="8" y="38"/>
                        </a:lnTo>
                        <a:lnTo>
                          <a:pt x="18" y="57"/>
                        </a:lnTo>
                        <a:lnTo>
                          <a:pt x="31" y="69"/>
                        </a:lnTo>
                        <a:lnTo>
                          <a:pt x="44" y="82"/>
                        </a:lnTo>
                        <a:lnTo>
                          <a:pt x="62" y="92"/>
                        </a:lnTo>
                        <a:lnTo>
                          <a:pt x="81" y="97"/>
                        </a:lnTo>
                        <a:lnTo>
                          <a:pt x="100" y="100"/>
                        </a:lnTo>
                        <a:lnTo>
                          <a:pt x="100" y="84"/>
                        </a:lnTo>
                        <a:lnTo>
                          <a:pt x="83" y="83"/>
                        </a:lnTo>
                        <a:lnTo>
                          <a:pt x="67" y="78"/>
                        </a:lnTo>
                        <a:lnTo>
                          <a:pt x="53" y="70"/>
                        </a:lnTo>
                        <a:lnTo>
                          <a:pt x="40" y="60"/>
                        </a:lnTo>
                        <a:lnTo>
                          <a:pt x="30" y="47"/>
                        </a:lnTo>
                        <a:lnTo>
                          <a:pt x="22" y="34"/>
                        </a:lnTo>
                        <a:lnTo>
                          <a:pt x="17" y="17"/>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2" name="Freeform 109">
                    <a:extLst>
                      <a:ext uri="{FF2B5EF4-FFF2-40B4-BE49-F238E27FC236}">
                        <a16:creationId xmlns:a16="http://schemas.microsoft.com/office/drawing/2014/main" id="{1A95A39E-FA90-4862-9210-31A4F0359CCB}"/>
                      </a:ext>
                    </a:extLst>
                  </p:cNvPr>
                  <p:cNvSpPr>
                    <a:spLocks/>
                  </p:cNvSpPr>
                  <p:nvPr/>
                </p:nvSpPr>
                <p:spPr bwMode="auto">
                  <a:xfrm>
                    <a:off x="1368" y="3380"/>
                    <a:ext cx="50" cy="50"/>
                  </a:xfrm>
                  <a:custGeom>
                    <a:avLst/>
                    <a:gdLst>
                      <a:gd name="T0" fmla="*/ 2 w 100"/>
                      <a:gd name="T1" fmla="*/ 0 h 100"/>
                      <a:gd name="T2" fmla="*/ 2 w 100"/>
                      <a:gd name="T3" fmla="*/ 0 h 100"/>
                      <a:gd name="T4" fmla="*/ 2 w 100"/>
                      <a:gd name="T5" fmla="*/ 1 h 100"/>
                      <a:gd name="T6" fmla="*/ 1 w 100"/>
                      <a:gd name="T7" fmla="*/ 1 h 100"/>
                      <a:gd name="T8" fmla="*/ 1 w 100"/>
                      <a:gd name="T9" fmla="*/ 1 h 100"/>
                      <a:gd name="T10" fmla="*/ 1 w 100"/>
                      <a:gd name="T11" fmla="*/ 1 h 100"/>
                      <a:gd name="T12" fmla="*/ 1 w 100"/>
                      <a:gd name="T13" fmla="*/ 1 h 100"/>
                      <a:gd name="T14" fmla="*/ 1 w 100"/>
                      <a:gd name="T15" fmla="*/ 1 h 100"/>
                      <a:gd name="T16" fmla="*/ 1 w 100"/>
                      <a:gd name="T17" fmla="*/ 2 h 100"/>
                      <a:gd name="T18" fmla="*/ 0 w 100"/>
                      <a:gd name="T19" fmla="*/ 2 h 100"/>
                      <a:gd name="T20" fmla="*/ 1 w 100"/>
                      <a:gd name="T21" fmla="*/ 2 h 100"/>
                      <a:gd name="T22" fmla="*/ 1 w 100"/>
                      <a:gd name="T23" fmla="*/ 2 h 100"/>
                      <a:gd name="T24" fmla="*/ 1 w 100"/>
                      <a:gd name="T25" fmla="*/ 2 h 100"/>
                      <a:gd name="T26" fmla="*/ 1 w 100"/>
                      <a:gd name="T27" fmla="*/ 1 h 100"/>
                      <a:gd name="T28" fmla="*/ 1 w 100"/>
                      <a:gd name="T29" fmla="*/ 1 h 100"/>
                      <a:gd name="T30" fmla="*/ 1 w 100"/>
                      <a:gd name="T31" fmla="*/ 1 h 100"/>
                      <a:gd name="T32" fmla="*/ 2 w 100"/>
                      <a:gd name="T33" fmla="*/ 1 h 100"/>
                      <a:gd name="T34" fmla="*/ 2 w 100"/>
                      <a:gd name="T35" fmla="*/ 1 h 100"/>
                      <a:gd name="T36" fmla="*/ 2 w 100"/>
                      <a:gd name="T37" fmla="*/ 1 h 100"/>
                      <a:gd name="T38" fmla="*/ 2 w 100"/>
                      <a:gd name="T39" fmla="*/ 1 h 100"/>
                      <a:gd name="T40" fmla="*/ 2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0"/>
                        </a:moveTo>
                        <a:lnTo>
                          <a:pt x="100" y="0"/>
                        </a:lnTo>
                        <a:lnTo>
                          <a:pt x="81" y="3"/>
                        </a:lnTo>
                        <a:lnTo>
                          <a:pt x="62" y="8"/>
                        </a:lnTo>
                        <a:lnTo>
                          <a:pt x="45" y="18"/>
                        </a:lnTo>
                        <a:lnTo>
                          <a:pt x="31" y="30"/>
                        </a:lnTo>
                        <a:lnTo>
                          <a:pt x="18" y="45"/>
                        </a:lnTo>
                        <a:lnTo>
                          <a:pt x="8" y="62"/>
                        </a:lnTo>
                        <a:lnTo>
                          <a:pt x="3" y="81"/>
                        </a:lnTo>
                        <a:lnTo>
                          <a:pt x="0" y="100"/>
                        </a:lnTo>
                        <a:lnTo>
                          <a:pt x="16" y="100"/>
                        </a:lnTo>
                        <a:lnTo>
                          <a:pt x="17" y="83"/>
                        </a:lnTo>
                        <a:lnTo>
                          <a:pt x="22" y="67"/>
                        </a:lnTo>
                        <a:lnTo>
                          <a:pt x="30" y="52"/>
                        </a:lnTo>
                        <a:lnTo>
                          <a:pt x="40" y="39"/>
                        </a:lnTo>
                        <a:lnTo>
                          <a:pt x="52" y="30"/>
                        </a:lnTo>
                        <a:lnTo>
                          <a:pt x="67" y="22"/>
                        </a:lnTo>
                        <a:lnTo>
                          <a:pt x="83" y="17"/>
                        </a:lnTo>
                        <a:lnTo>
                          <a:pt x="100" y="16"/>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3" name="Freeform 110">
                    <a:extLst>
                      <a:ext uri="{FF2B5EF4-FFF2-40B4-BE49-F238E27FC236}">
                        <a16:creationId xmlns:a16="http://schemas.microsoft.com/office/drawing/2014/main" id="{6E59D88A-10B7-49DE-8DB1-38E21741153C}"/>
                      </a:ext>
                    </a:extLst>
                  </p:cNvPr>
                  <p:cNvSpPr>
                    <a:spLocks/>
                  </p:cNvSpPr>
                  <p:nvPr/>
                </p:nvSpPr>
                <p:spPr bwMode="auto">
                  <a:xfrm>
                    <a:off x="1418" y="3341"/>
                    <a:ext cx="88" cy="89"/>
                  </a:xfrm>
                  <a:custGeom>
                    <a:avLst/>
                    <a:gdLst>
                      <a:gd name="T0" fmla="*/ 2 w 177"/>
                      <a:gd name="T1" fmla="*/ 3 h 177"/>
                      <a:gd name="T2" fmla="*/ 2 w 177"/>
                      <a:gd name="T3" fmla="*/ 3 h 177"/>
                      <a:gd name="T4" fmla="*/ 2 w 177"/>
                      <a:gd name="T5" fmla="*/ 3 h 177"/>
                      <a:gd name="T6" fmla="*/ 2 w 177"/>
                      <a:gd name="T7" fmla="*/ 2 h 177"/>
                      <a:gd name="T8" fmla="*/ 2 w 177"/>
                      <a:gd name="T9" fmla="*/ 2 h 177"/>
                      <a:gd name="T10" fmla="*/ 1 w 177"/>
                      <a:gd name="T11" fmla="*/ 1 h 177"/>
                      <a:gd name="T12" fmla="*/ 1 w 177"/>
                      <a:gd name="T13" fmla="*/ 1 h 177"/>
                      <a:gd name="T14" fmla="*/ 1 w 177"/>
                      <a:gd name="T15" fmla="*/ 1 h 177"/>
                      <a:gd name="T16" fmla="*/ 0 w 177"/>
                      <a:gd name="T17" fmla="*/ 1 h 177"/>
                      <a:gd name="T18" fmla="*/ 0 w 177"/>
                      <a:gd name="T19" fmla="*/ 0 h 177"/>
                      <a:gd name="T20" fmla="*/ 0 w 177"/>
                      <a:gd name="T21" fmla="*/ 1 h 177"/>
                      <a:gd name="T22" fmla="*/ 0 w 177"/>
                      <a:gd name="T23" fmla="*/ 1 h 177"/>
                      <a:gd name="T24" fmla="*/ 0 w 177"/>
                      <a:gd name="T25" fmla="*/ 1 h 177"/>
                      <a:gd name="T26" fmla="*/ 1 w 177"/>
                      <a:gd name="T27" fmla="*/ 1 h 177"/>
                      <a:gd name="T28" fmla="*/ 1 w 177"/>
                      <a:gd name="T29" fmla="*/ 1 h 177"/>
                      <a:gd name="T30" fmla="*/ 2 w 177"/>
                      <a:gd name="T31" fmla="*/ 2 h 177"/>
                      <a:gd name="T32" fmla="*/ 2 w 177"/>
                      <a:gd name="T33" fmla="*/ 2 h 177"/>
                      <a:gd name="T34" fmla="*/ 2 w 177"/>
                      <a:gd name="T35" fmla="*/ 3 h 177"/>
                      <a:gd name="T36" fmla="*/ 2 w 177"/>
                      <a:gd name="T37" fmla="*/ 3 h 177"/>
                      <a:gd name="T38" fmla="*/ 2 w 177"/>
                      <a:gd name="T39" fmla="*/ 3 h 177"/>
                      <a:gd name="T40" fmla="*/ 2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177"/>
                        </a:moveTo>
                        <a:lnTo>
                          <a:pt x="177" y="177"/>
                        </a:lnTo>
                        <a:lnTo>
                          <a:pt x="173" y="141"/>
                        </a:lnTo>
                        <a:lnTo>
                          <a:pt x="162" y="109"/>
                        </a:lnTo>
                        <a:lnTo>
                          <a:pt x="146" y="79"/>
                        </a:lnTo>
                        <a:lnTo>
                          <a:pt x="124" y="53"/>
                        </a:lnTo>
                        <a:lnTo>
                          <a:pt x="98" y="31"/>
                        </a:lnTo>
                        <a:lnTo>
                          <a:pt x="68" y="15"/>
                        </a:lnTo>
                        <a:lnTo>
                          <a:pt x="35" y="4"/>
                        </a:lnTo>
                        <a:lnTo>
                          <a:pt x="0" y="0"/>
                        </a:lnTo>
                        <a:lnTo>
                          <a:pt x="0" y="16"/>
                        </a:lnTo>
                        <a:lnTo>
                          <a:pt x="32" y="18"/>
                        </a:lnTo>
                        <a:lnTo>
                          <a:pt x="63" y="29"/>
                        </a:lnTo>
                        <a:lnTo>
                          <a:pt x="91" y="42"/>
                        </a:lnTo>
                        <a:lnTo>
                          <a:pt x="115" y="62"/>
                        </a:lnTo>
                        <a:lnTo>
                          <a:pt x="135" y="86"/>
                        </a:lnTo>
                        <a:lnTo>
                          <a:pt x="149" y="114"/>
                        </a:lnTo>
                        <a:lnTo>
                          <a:pt x="159" y="144"/>
                        </a:lnTo>
                        <a:lnTo>
                          <a:pt x="161" y="177"/>
                        </a:lnTo>
                        <a:lnTo>
                          <a:pt x="177"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4" name="Freeform 111">
                    <a:extLst>
                      <a:ext uri="{FF2B5EF4-FFF2-40B4-BE49-F238E27FC236}">
                        <a16:creationId xmlns:a16="http://schemas.microsoft.com/office/drawing/2014/main" id="{93A6C6B0-9FF3-4D67-9F4C-2412B8DABA02}"/>
                      </a:ext>
                    </a:extLst>
                  </p:cNvPr>
                  <p:cNvSpPr>
                    <a:spLocks/>
                  </p:cNvSpPr>
                  <p:nvPr/>
                </p:nvSpPr>
                <p:spPr bwMode="auto">
                  <a:xfrm>
                    <a:off x="1418" y="3430"/>
                    <a:ext cx="88" cy="89"/>
                  </a:xfrm>
                  <a:custGeom>
                    <a:avLst/>
                    <a:gdLst>
                      <a:gd name="T0" fmla="*/ 0 w 177"/>
                      <a:gd name="T1" fmla="*/ 3 h 177"/>
                      <a:gd name="T2" fmla="*/ 0 w 177"/>
                      <a:gd name="T3" fmla="*/ 3 h 177"/>
                      <a:gd name="T4" fmla="*/ 0 w 177"/>
                      <a:gd name="T5" fmla="*/ 3 h 177"/>
                      <a:gd name="T6" fmla="*/ 1 w 177"/>
                      <a:gd name="T7" fmla="*/ 3 h 177"/>
                      <a:gd name="T8" fmla="*/ 1 w 177"/>
                      <a:gd name="T9" fmla="*/ 3 h 177"/>
                      <a:gd name="T10" fmla="*/ 1 w 177"/>
                      <a:gd name="T11" fmla="*/ 2 h 177"/>
                      <a:gd name="T12" fmla="*/ 2 w 177"/>
                      <a:gd name="T13" fmla="*/ 2 h 177"/>
                      <a:gd name="T14" fmla="*/ 2 w 177"/>
                      <a:gd name="T15" fmla="*/ 2 h 177"/>
                      <a:gd name="T16" fmla="*/ 2 w 177"/>
                      <a:gd name="T17" fmla="*/ 1 h 177"/>
                      <a:gd name="T18" fmla="*/ 2 w 177"/>
                      <a:gd name="T19" fmla="*/ 0 h 177"/>
                      <a:gd name="T20" fmla="*/ 2 w 177"/>
                      <a:gd name="T21" fmla="*/ 0 h 177"/>
                      <a:gd name="T22" fmla="*/ 2 w 177"/>
                      <a:gd name="T23" fmla="*/ 1 h 177"/>
                      <a:gd name="T24" fmla="*/ 2 w 177"/>
                      <a:gd name="T25" fmla="*/ 1 h 177"/>
                      <a:gd name="T26" fmla="*/ 2 w 177"/>
                      <a:gd name="T27" fmla="*/ 2 h 177"/>
                      <a:gd name="T28" fmla="*/ 1 w 177"/>
                      <a:gd name="T29" fmla="*/ 2 h 177"/>
                      <a:gd name="T30" fmla="*/ 1 w 177"/>
                      <a:gd name="T31" fmla="*/ 3 h 177"/>
                      <a:gd name="T32" fmla="*/ 0 w 177"/>
                      <a:gd name="T33" fmla="*/ 3 h 177"/>
                      <a:gd name="T34" fmla="*/ 0 w 177"/>
                      <a:gd name="T35" fmla="*/ 3 h 177"/>
                      <a:gd name="T36" fmla="*/ 0 w 177"/>
                      <a:gd name="T37" fmla="*/ 3 h 177"/>
                      <a:gd name="T38" fmla="*/ 0 w 177"/>
                      <a:gd name="T39" fmla="*/ 3 h 177"/>
                      <a:gd name="T40" fmla="*/ 0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177"/>
                        </a:moveTo>
                        <a:lnTo>
                          <a:pt x="0" y="177"/>
                        </a:lnTo>
                        <a:lnTo>
                          <a:pt x="35" y="173"/>
                        </a:lnTo>
                        <a:lnTo>
                          <a:pt x="68" y="163"/>
                        </a:lnTo>
                        <a:lnTo>
                          <a:pt x="98" y="146"/>
                        </a:lnTo>
                        <a:lnTo>
                          <a:pt x="124" y="125"/>
                        </a:lnTo>
                        <a:lnTo>
                          <a:pt x="146" y="98"/>
                        </a:lnTo>
                        <a:lnTo>
                          <a:pt x="162" y="68"/>
                        </a:lnTo>
                        <a:lnTo>
                          <a:pt x="173" y="36"/>
                        </a:lnTo>
                        <a:lnTo>
                          <a:pt x="177" y="0"/>
                        </a:lnTo>
                        <a:lnTo>
                          <a:pt x="161" y="0"/>
                        </a:lnTo>
                        <a:lnTo>
                          <a:pt x="159" y="34"/>
                        </a:lnTo>
                        <a:lnTo>
                          <a:pt x="149" y="63"/>
                        </a:lnTo>
                        <a:lnTo>
                          <a:pt x="135" y="91"/>
                        </a:lnTo>
                        <a:lnTo>
                          <a:pt x="115" y="115"/>
                        </a:lnTo>
                        <a:lnTo>
                          <a:pt x="91" y="135"/>
                        </a:lnTo>
                        <a:lnTo>
                          <a:pt x="63" y="149"/>
                        </a:lnTo>
                        <a:lnTo>
                          <a:pt x="32" y="159"/>
                        </a:lnTo>
                        <a:lnTo>
                          <a:pt x="0" y="161"/>
                        </a:lnTo>
                        <a:lnTo>
                          <a:pt x="0"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5" name="Freeform 112">
                    <a:extLst>
                      <a:ext uri="{FF2B5EF4-FFF2-40B4-BE49-F238E27FC236}">
                        <a16:creationId xmlns:a16="http://schemas.microsoft.com/office/drawing/2014/main" id="{633AAA63-6595-4022-8171-8F1E1F1D690B}"/>
                      </a:ext>
                    </a:extLst>
                  </p:cNvPr>
                  <p:cNvSpPr>
                    <a:spLocks/>
                  </p:cNvSpPr>
                  <p:nvPr/>
                </p:nvSpPr>
                <p:spPr bwMode="auto">
                  <a:xfrm>
                    <a:off x="1329" y="3430"/>
                    <a:ext cx="89" cy="89"/>
                  </a:xfrm>
                  <a:custGeom>
                    <a:avLst/>
                    <a:gdLst>
                      <a:gd name="T0" fmla="*/ 0 w 177"/>
                      <a:gd name="T1" fmla="*/ 0 h 177"/>
                      <a:gd name="T2" fmla="*/ 0 w 177"/>
                      <a:gd name="T3" fmla="*/ 0 h 177"/>
                      <a:gd name="T4" fmla="*/ 1 w 177"/>
                      <a:gd name="T5" fmla="*/ 1 h 177"/>
                      <a:gd name="T6" fmla="*/ 1 w 177"/>
                      <a:gd name="T7" fmla="*/ 2 h 177"/>
                      <a:gd name="T8" fmla="*/ 1 w 177"/>
                      <a:gd name="T9" fmla="*/ 2 h 177"/>
                      <a:gd name="T10" fmla="*/ 1 w 177"/>
                      <a:gd name="T11" fmla="*/ 2 h 177"/>
                      <a:gd name="T12" fmla="*/ 2 w 177"/>
                      <a:gd name="T13" fmla="*/ 3 h 177"/>
                      <a:gd name="T14" fmla="*/ 2 w 177"/>
                      <a:gd name="T15" fmla="*/ 3 h 177"/>
                      <a:gd name="T16" fmla="*/ 3 w 177"/>
                      <a:gd name="T17" fmla="*/ 3 h 177"/>
                      <a:gd name="T18" fmla="*/ 3 w 177"/>
                      <a:gd name="T19" fmla="*/ 3 h 177"/>
                      <a:gd name="T20" fmla="*/ 3 w 177"/>
                      <a:gd name="T21" fmla="*/ 3 h 177"/>
                      <a:gd name="T22" fmla="*/ 3 w 177"/>
                      <a:gd name="T23" fmla="*/ 3 h 177"/>
                      <a:gd name="T24" fmla="*/ 2 w 177"/>
                      <a:gd name="T25" fmla="*/ 3 h 177"/>
                      <a:gd name="T26" fmla="*/ 2 w 177"/>
                      <a:gd name="T27" fmla="*/ 3 h 177"/>
                      <a:gd name="T28" fmla="*/ 1 w 177"/>
                      <a:gd name="T29" fmla="*/ 2 h 177"/>
                      <a:gd name="T30" fmla="*/ 1 w 177"/>
                      <a:gd name="T31" fmla="*/ 2 h 177"/>
                      <a:gd name="T32" fmla="*/ 1 w 177"/>
                      <a:gd name="T33" fmla="*/ 1 h 177"/>
                      <a:gd name="T34" fmla="*/ 1 w 177"/>
                      <a:gd name="T35" fmla="*/ 1 h 177"/>
                      <a:gd name="T36" fmla="*/ 1 w 177"/>
                      <a:gd name="T37" fmla="*/ 0 h 177"/>
                      <a:gd name="T38" fmla="*/ 1 w 177"/>
                      <a:gd name="T39" fmla="*/ 0 h 177"/>
                      <a:gd name="T40" fmla="*/ 0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0"/>
                        </a:moveTo>
                        <a:lnTo>
                          <a:pt x="0" y="0"/>
                        </a:lnTo>
                        <a:lnTo>
                          <a:pt x="4" y="36"/>
                        </a:lnTo>
                        <a:lnTo>
                          <a:pt x="15" y="68"/>
                        </a:lnTo>
                        <a:lnTo>
                          <a:pt x="31" y="98"/>
                        </a:lnTo>
                        <a:lnTo>
                          <a:pt x="54" y="125"/>
                        </a:lnTo>
                        <a:lnTo>
                          <a:pt x="79" y="146"/>
                        </a:lnTo>
                        <a:lnTo>
                          <a:pt x="109" y="163"/>
                        </a:lnTo>
                        <a:lnTo>
                          <a:pt x="143" y="173"/>
                        </a:lnTo>
                        <a:lnTo>
                          <a:pt x="177" y="177"/>
                        </a:lnTo>
                        <a:lnTo>
                          <a:pt x="177" y="161"/>
                        </a:lnTo>
                        <a:lnTo>
                          <a:pt x="145" y="159"/>
                        </a:lnTo>
                        <a:lnTo>
                          <a:pt x="114" y="149"/>
                        </a:lnTo>
                        <a:lnTo>
                          <a:pt x="86" y="135"/>
                        </a:lnTo>
                        <a:lnTo>
                          <a:pt x="63" y="115"/>
                        </a:lnTo>
                        <a:lnTo>
                          <a:pt x="42" y="91"/>
                        </a:lnTo>
                        <a:lnTo>
                          <a:pt x="29" y="63"/>
                        </a:lnTo>
                        <a:lnTo>
                          <a:pt x="18" y="34"/>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6" name="Freeform 113">
                    <a:extLst>
                      <a:ext uri="{FF2B5EF4-FFF2-40B4-BE49-F238E27FC236}">
                        <a16:creationId xmlns:a16="http://schemas.microsoft.com/office/drawing/2014/main" id="{7B911F61-1048-4836-BAF5-462871B52754}"/>
                      </a:ext>
                    </a:extLst>
                  </p:cNvPr>
                  <p:cNvSpPr>
                    <a:spLocks/>
                  </p:cNvSpPr>
                  <p:nvPr/>
                </p:nvSpPr>
                <p:spPr bwMode="auto">
                  <a:xfrm>
                    <a:off x="1329" y="3341"/>
                    <a:ext cx="89" cy="89"/>
                  </a:xfrm>
                  <a:custGeom>
                    <a:avLst/>
                    <a:gdLst>
                      <a:gd name="T0" fmla="*/ 3 w 177"/>
                      <a:gd name="T1" fmla="*/ 0 h 177"/>
                      <a:gd name="T2" fmla="*/ 3 w 177"/>
                      <a:gd name="T3" fmla="*/ 0 h 177"/>
                      <a:gd name="T4" fmla="*/ 3 w 177"/>
                      <a:gd name="T5" fmla="*/ 1 h 177"/>
                      <a:gd name="T6" fmla="*/ 2 w 177"/>
                      <a:gd name="T7" fmla="*/ 1 h 177"/>
                      <a:gd name="T8" fmla="*/ 2 w 177"/>
                      <a:gd name="T9" fmla="*/ 1 h 177"/>
                      <a:gd name="T10" fmla="*/ 1 w 177"/>
                      <a:gd name="T11" fmla="*/ 1 h 177"/>
                      <a:gd name="T12" fmla="*/ 1 w 177"/>
                      <a:gd name="T13" fmla="*/ 2 h 177"/>
                      <a:gd name="T14" fmla="*/ 1 w 177"/>
                      <a:gd name="T15" fmla="*/ 2 h 177"/>
                      <a:gd name="T16" fmla="*/ 1 w 177"/>
                      <a:gd name="T17" fmla="*/ 3 h 177"/>
                      <a:gd name="T18" fmla="*/ 0 w 177"/>
                      <a:gd name="T19" fmla="*/ 3 h 177"/>
                      <a:gd name="T20" fmla="*/ 1 w 177"/>
                      <a:gd name="T21" fmla="*/ 3 h 177"/>
                      <a:gd name="T22" fmla="*/ 1 w 177"/>
                      <a:gd name="T23" fmla="*/ 3 h 177"/>
                      <a:gd name="T24" fmla="*/ 1 w 177"/>
                      <a:gd name="T25" fmla="*/ 2 h 177"/>
                      <a:gd name="T26" fmla="*/ 1 w 177"/>
                      <a:gd name="T27" fmla="*/ 2 h 177"/>
                      <a:gd name="T28" fmla="*/ 1 w 177"/>
                      <a:gd name="T29" fmla="*/ 1 h 177"/>
                      <a:gd name="T30" fmla="*/ 2 w 177"/>
                      <a:gd name="T31" fmla="*/ 1 h 177"/>
                      <a:gd name="T32" fmla="*/ 2 w 177"/>
                      <a:gd name="T33" fmla="*/ 1 h 177"/>
                      <a:gd name="T34" fmla="*/ 3 w 177"/>
                      <a:gd name="T35" fmla="*/ 1 h 177"/>
                      <a:gd name="T36" fmla="*/ 3 w 177"/>
                      <a:gd name="T37" fmla="*/ 1 h 177"/>
                      <a:gd name="T38" fmla="*/ 3 w 177"/>
                      <a:gd name="T39" fmla="*/ 1 h 177"/>
                      <a:gd name="T40" fmla="*/ 3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0"/>
                        </a:moveTo>
                        <a:lnTo>
                          <a:pt x="177" y="0"/>
                        </a:lnTo>
                        <a:lnTo>
                          <a:pt x="143" y="4"/>
                        </a:lnTo>
                        <a:lnTo>
                          <a:pt x="109" y="15"/>
                        </a:lnTo>
                        <a:lnTo>
                          <a:pt x="79" y="31"/>
                        </a:lnTo>
                        <a:lnTo>
                          <a:pt x="54" y="53"/>
                        </a:lnTo>
                        <a:lnTo>
                          <a:pt x="31" y="79"/>
                        </a:lnTo>
                        <a:lnTo>
                          <a:pt x="15" y="109"/>
                        </a:lnTo>
                        <a:lnTo>
                          <a:pt x="4" y="141"/>
                        </a:lnTo>
                        <a:lnTo>
                          <a:pt x="0" y="177"/>
                        </a:lnTo>
                        <a:lnTo>
                          <a:pt x="16" y="177"/>
                        </a:lnTo>
                        <a:lnTo>
                          <a:pt x="18" y="144"/>
                        </a:lnTo>
                        <a:lnTo>
                          <a:pt x="29" y="114"/>
                        </a:lnTo>
                        <a:lnTo>
                          <a:pt x="42" y="86"/>
                        </a:lnTo>
                        <a:lnTo>
                          <a:pt x="63" y="62"/>
                        </a:lnTo>
                        <a:lnTo>
                          <a:pt x="86" y="42"/>
                        </a:lnTo>
                        <a:lnTo>
                          <a:pt x="114" y="29"/>
                        </a:lnTo>
                        <a:lnTo>
                          <a:pt x="145" y="18"/>
                        </a:lnTo>
                        <a:lnTo>
                          <a:pt x="177" y="16"/>
                        </a:lnTo>
                        <a:lnTo>
                          <a:pt x="1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7" name="Freeform 114">
                    <a:extLst>
                      <a:ext uri="{FF2B5EF4-FFF2-40B4-BE49-F238E27FC236}">
                        <a16:creationId xmlns:a16="http://schemas.microsoft.com/office/drawing/2014/main" id="{96109490-F85E-45B9-9AFF-35C05E7DE7B0}"/>
                      </a:ext>
                    </a:extLst>
                  </p:cNvPr>
                  <p:cNvSpPr>
                    <a:spLocks/>
                  </p:cNvSpPr>
                  <p:nvPr/>
                </p:nvSpPr>
                <p:spPr bwMode="auto">
                  <a:xfrm>
                    <a:off x="1003" y="360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2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2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9 h 570"/>
                      <a:gd name="T66" fmla="*/ 1 w 1637"/>
                      <a:gd name="T67" fmla="*/ 8 h 570"/>
                      <a:gd name="T68" fmla="*/ 0 w 1637"/>
                      <a:gd name="T69" fmla="*/ 8 h 570"/>
                      <a:gd name="T70" fmla="*/ 0 w 1637"/>
                      <a:gd name="T71" fmla="*/ 2 h 570"/>
                      <a:gd name="T72" fmla="*/ 1 w 1637"/>
                      <a:gd name="T73" fmla="*/ 2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1 w 1637"/>
                      <a:gd name="T89" fmla="*/ 1 h 570"/>
                      <a:gd name="T90" fmla="*/ 2 w 1637"/>
                      <a:gd name="T91" fmla="*/ 1 h 570"/>
                      <a:gd name="T92" fmla="*/ 2 w 1637"/>
                      <a:gd name="T93" fmla="*/ 0 h 5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8" name="Freeform 115">
                    <a:extLst>
                      <a:ext uri="{FF2B5EF4-FFF2-40B4-BE49-F238E27FC236}">
                        <a16:creationId xmlns:a16="http://schemas.microsoft.com/office/drawing/2014/main" id="{CF6016AE-F1BD-4FC3-867F-91BBF8486369}"/>
                      </a:ext>
                    </a:extLst>
                  </p:cNvPr>
                  <p:cNvSpPr>
                    <a:spLocks/>
                  </p:cNvSpPr>
                  <p:nvPr/>
                </p:nvSpPr>
                <p:spPr bwMode="auto">
                  <a:xfrm>
                    <a:off x="1003" y="360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8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1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8 h 570"/>
                      <a:gd name="T66" fmla="*/ 0 w 1637"/>
                      <a:gd name="T67" fmla="*/ 8 h 570"/>
                      <a:gd name="T68" fmla="*/ 0 w 1637"/>
                      <a:gd name="T69" fmla="*/ 2 h 570"/>
                      <a:gd name="T70" fmla="*/ 1 w 1637"/>
                      <a:gd name="T71" fmla="*/ 2 h 570"/>
                      <a:gd name="T72" fmla="*/ 1 w 1637"/>
                      <a:gd name="T73" fmla="*/ 1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2 w 1637"/>
                      <a:gd name="T89" fmla="*/ 1 h 5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9" name="Freeform 116">
                    <a:extLst>
                      <a:ext uri="{FF2B5EF4-FFF2-40B4-BE49-F238E27FC236}">
                        <a16:creationId xmlns:a16="http://schemas.microsoft.com/office/drawing/2014/main" id="{EB6DBC83-F978-459D-B4C7-A2DEE5745F3B}"/>
                      </a:ext>
                    </a:extLst>
                  </p:cNvPr>
                  <p:cNvSpPr>
                    <a:spLocks/>
                  </p:cNvSpPr>
                  <p:nvPr/>
                </p:nvSpPr>
                <p:spPr bwMode="auto">
                  <a:xfrm>
                    <a:off x="1034" y="3622"/>
                    <a:ext cx="757" cy="240"/>
                  </a:xfrm>
                  <a:custGeom>
                    <a:avLst/>
                    <a:gdLst>
                      <a:gd name="T0" fmla="*/ 13 w 1515"/>
                      <a:gd name="T1" fmla="*/ 1 h 480"/>
                      <a:gd name="T2" fmla="*/ 14 w 1515"/>
                      <a:gd name="T3" fmla="*/ 1 h 480"/>
                      <a:gd name="T4" fmla="*/ 16 w 1515"/>
                      <a:gd name="T5" fmla="*/ 1 h 480"/>
                      <a:gd name="T6" fmla="*/ 17 w 1515"/>
                      <a:gd name="T7" fmla="*/ 1 h 480"/>
                      <a:gd name="T8" fmla="*/ 19 w 1515"/>
                      <a:gd name="T9" fmla="*/ 1 h 480"/>
                      <a:gd name="T10" fmla="*/ 20 w 1515"/>
                      <a:gd name="T11" fmla="*/ 2 h 480"/>
                      <a:gd name="T12" fmla="*/ 21 w 1515"/>
                      <a:gd name="T13" fmla="*/ 2 h 480"/>
                      <a:gd name="T14" fmla="*/ 22 w 1515"/>
                      <a:gd name="T15" fmla="*/ 3 h 480"/>
                      <a:gd name="T16" fmla="*/ 23 w 1515"/>
                      <a:gd name="T17" fmla="*/ 3 h 480"/>
                      <a:gd name="T18" fmla="*/ 23 w 1515"/>
                      <a:gd name="T19" fmla="*/ 4 h 480"/>
                      <a:gd name="T20" fmla="*/ 23 w 1515"/>
                      <a:gd name="T21" fmla="*/ 4 h 480"/>
                      <a:gd name="T22" fmla="*/ 23 w 1515"/>
                      <a:gd name="T23" fmla="*/ 5 h 480"/>
                      <a:gd name="T24" fmla="*/ 23 w 1515"/>
                      <a:gd name="T25" fmla="*/ 5 h 480"/>
                      <a:gd name="T26" fmla="*/ 22 w 1515"/>
                      <a:gd name="T27" fmla="*/ 6 h 480"/>
                      <a:gd name="T28" fmla="*/ 21 w 1515"/>
                      <a:gd name="T29" fmla="*/ 6 h 480"/>
                      <a:gd name="T30" fmla="*/ 20 w 1515"/>
                      <a:gd name="T31" fmla="*/ 7 h 480"/>
                      <a:gd name="T32" fmla="*/ 19 w 1515"/>
                      <a:gd name="T33" fmla="*/ 7 h 480"/>
                      <a:gd name="T34" fmla="*/ 18 w 1515"/>
                      <a:gd name="T35" fmla="*/ 7 h 480"/>
                      <a:gd name="T36" fmla="*/ 16 w 1515"/>
                      <a:gd name="T37" fmla="*/ 8 h 480"/>
                      <a:gd name="T38" fmla="*/ 15 w 1515"/>
                      <a:gd name="T39" fmla="*/ 8 h 480"/>
                      <a:gd name="T40" fmla="*/ 13 w 1515"/>
                      <a:gd name="T41" fmla="*/ 8 h 480"/>
                      <a:gd name="T42" fmla="*/ 11 w 1515"/>
                      <a:gd name="T43" fmla="*/ 8 h 480"/>
                      <a:gd name="T44" fmla="*/ 10 w 1515"/>
                      <a:gd name="T45" fmla="*/ 8 h 480"/>
                      <a:gd name="T46" fmla="*/ 8 w 1515"/>
                      <a:gd name="T47" fmla="*/ 8 h 480"/>
                      <a:gd name="T48" fmla="*/ 7 w 1515"/>
                      <a:gd name="T49" fmla="*/ 8 h 480"/>
                      <a:gd name="T50" fmla="*/ 5 w 1515"/>
                      <a:gd name="T51" fmla="*/ 7 h 480"/>
                      <a:gd name="T52" fmla="*/ 4 w 1515"/>
                      <a:gd name="T53" fmla="*/ 7 h 480"/>
                      <a:gd name="T54" fmla="*/ 3 w 1515"/>
                      <a:gd name="T55" fmla="*/ 7 h 480"/>
                      <a:gd name="T56" fmla="*/ 2 w 1515"/>
                      <a:gd name="T57" fmla="*/ 6 h 480"/>
                      <a:gd name="T58" fmla="*/ 1 w 1515"/>
                      <a:gd name="T59" fmla="*/ 6 h 480"/>
                      <a:gd name="T60" fmla="*/ 0 w 1515"/>
                      <a:gd name="T61" fmla="*/ 5 h 480"/>
                      <a:gd name="T62" fmla="*/ 0 w 1515"/>
                      <a:gd name="T63" fmla="*/ 5 h 480"/>
                      <a:gd name="T64" fmla="*/ 0 w 1515"/>
                      <a:gd name="T65" fmla="*/ 4 h 480"/>
                      <a:gd name="T66" fmla="*/ 0 w 1515"/>
                      <a:gd name="T67" fmla="*/ 4 h 480"/>
                      <a:gd name="T68" fmla="*/ 0 w 1515"/>
                      <a:gd name="T69" fmla="*/ 3 h 480"/>
                      <a:gd name="T70" fmla="*/ 0 w 1515"/>
                      <a:gd name="T71" fmla="*/ 3 h 480"/>
                      <a:gd name="T72" fmla="*/ 1 w 1515"/>
                      <a:gd name="T73" fmla="*/ 2 h 480"/>
                      <a:gd name="T74" fmla="*/ 2 w 1515"/>
                      <a:gd name="T75" fmla="*/ 2 h 480"/>
                      <a:gd name="T76" fmla="*/ 3 w 1515"/>
                      <a:gd name="T77" fmla="*/ 1 h 480"/>
                      <a:gd name="T78" fmla="*/ 5 w 1515"/>
                      <a:gd name="T79" fmla="*/ 1 h 480"/>
                      <a:gd name="T80" fmla="*/ 6 w 1515"/>
                      <a:gd name="T81" fmla="*/ 1 h 480"/>
                      <a:gd name="T82" fmla="*/ 8 w 1515"/>
                      <a:gd name="T83" fmla="*/ 1 h 480"/>
                      <a:gd name="T84" fmla="*/ 10 w 1515"/>
                      <a:gd name="T85" fmla="*/ 1 h 480"/>
                      <a:gd name="T86" fmla="*/ 11 w 1515"/>
                      <a:gd name="T87" fmla="*/ 0 h 4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15" h="480">
                        <a:moveTo>
                          <a:pt x="758" y="0"/>
                        </a:moveTo>
                        <a:lnTo>
                          <a:pt x="797" y="0"/>
                        </a:lnTo>
                        <a:lnTo>
                          <a:pt x="835" y="1"/>
                        </a:lnTo>
                        <a:lnTo>
                          <a:pt x="873" y="2"/>
                        </a:lnTo>
                        <a:lnTo>
                          <a:pt x="910" y="4"/>
                        </a:lnTo>
                        <a:lnTo>
                          <a:pt x="947" y="8"/>
                        </a:lnTo>
                        <a:lnTo>
                          <a:pt x="982" y="10"/>
                        </a:lnTo>
                        <a:lnTo>
                          <a:pt x="1018" y="15"/>
                        </a:lnTo>
                        <a:lnTo>
                          <a:pt x="1052" y="18"/>
                        </a:lnTo>
                        <a:lnTo>
                          <a:pt x="1086" y="24"/>
                        </a:lnTo>
                        <a:lnTo>
                          <a:pt x="1118" y="28"/>
                        </a:lnTo>
                        <a:lnTo>
                          <a:pt x="1150" y="34"/>
                        </a:lnTo>
                        <a:lnTo>
                          <a:pt x="1180" y="41"/>
                        </a:lnTo>
                        <a:lnTo>
                          <a:pt x="1210" y="47"/>
                        </a:lnTo>
                        <a:lnTo>
                          <a:pt x="1239" y="55"/>
                        </a:lnTo>
                        <a:lnTo>
                          <a:pt x="1267" y="62"/>
                        </a:lnTo>
                        <a:lnTo>
                          <a:pt x="1293" y="70"/>
                        </a:lnTo>
                        <a:lnTo>
                          <a:pt x="1318" y="79"/>
                        </a:lnTo>
                        <a:lnTo>
                          <a:pt x="1341" y="87"/>
                        </a:lnTo>
                        <a:lnTo>
                          <a:pt x="1364" y="96"/>
                        </a:lnTo>
                        <a:lnTo>
                          <a:pt x="1385" y="106"/>
                        </a:lnTo>
                        <a:lnTo>
                          <a:pt x="1405" y="116"/>
                        </a:lnTo>
                        <a:lnTo>
                          <a:pt x="1423" y="125"/>
                        </a:lnTo>
                        <a:lnTo>
                          <a:pt x="1440" y="136"/>
                        </a:lnTo>
                        <a:lnTo>
                          <a:pt x="1455" y="147"/>
                        </a:lnTo>
                        <a:lnTo>
                          <a:pt x="1469" y="157"/>
                        </a:lnTo>
                        <a:lnTo>
                          <a:pt x="1481" y="169"/>
                        </a:lnTo>
                        <a:lnTo>
                          <a:pt x="1491" y="181"/>
                        </a:lnTo>
                        <a:lnTo>
                          <a:pt x="1500" y="192"/>
                        </a:lnTo>
                        <a:lnTo>
                          <a:pt x="1506" y="204"/>
                        </a:lnTo>
                        <a:lnTo>
                          <a:pt x="1512" y="215"/>
                        </a:lnTo>
                        <a:lnTo>
                          <a:pt x="1514" y="228"/>
                        </a:lnTo>
                        <a:lnTo>
                          <a:pt x="1515" y="240"/>
                        </a:lnTo>
                        <a:lnTo>
                          <a:pt x="1514" y="252"/>
                        </a:lnTo>
                        <a:lnTo>
                          <a:pt x="1512" y="265"/>
                        </a:lnTo>
                        <a:lnTo>
                          <a:pt x="1506" y="276"/>
                        </a:lnTo>
                        <a:lnTo>
                          <a:pt x="1500" y="289"/>
                        </a:lnTo>
                        <a:lnTo>
                          <a:pt x="1491" y="300"/>
                        </a:lnTo>
                        <a:lnTo>
                          <a:pt x="1481" y="312"/>
                        </a:lnTo>
                        <a:lnTo>
                          <a:pt x="1469" y="322"/>
                        </a:lnTo>
                        <a:lnTo>
                          <a:pt x="1455" y="334"/>
                        </a:lnTo>
                        <a:lnTo>
                          <a:pt x="1440" y="344"/>
                        </a:lnTo>
                        <a:lnTo>
                          <a:pt x="1423" y="354"/>
                        </a:lnTo>
                        <a:lnTo>
                          <a:pt x="1405" y="365"/>
                        </a:lnTo>
                        <a:lnTo>
                          <a:pt x="1385" y="374"/>
                        </a:lnTo>
                        <a:lnTo>
                          <a:pt x="1364" y="383"/>
                        </a:lnTo>
                        <a:lnTo>
                          <a:pt x="1341" y="392"/>
                        </a:lnTo>
                        <a:lnTo>
                          <a:pt x="1318" y="402"/>
                        </a:lnTo>
                        <a:lnTo>
                          <a:pt x="1293" y="410"/>
                        </a:lnTo>
                        <a:lnTo>
                          <a:pt x="1267" y="418"/>
                        </a:lnTo>
                        <a:lnTo>
                          <a:pt x="1239" y="425"/>
                        </a:lnTo>
                        <a:lnTo>
                          <a:pt x="1210" y="433"/>
                        </a:lnTo>
                        <a:lnTo>
                          <a:pt x="1180" y="439"/>
                        </a:lnTo>
                        <a:lnTo>
                          <a:pt x="1150" y="445"/>
                        </a:lnTo>
                        <a:lnTo>
                          <a:pt x="1118" y="451"/>
                        </a:lnTo>
                        <a:lnTo>
                          <a:pt x="1086" y="457"/>
                        </a:lnTo>
                        <a:lnTo>
                          <a:pt x="1052" y="462"/>
                        </a:lnTo>
                        <a:lnTo>
                          <a:pt x="1018" y="466"/>
                        </a:lnTo>
                        <a:lnTo>
                          <a:pt x="982" y="470"/>
                        </a:lnTo>
                        <a:lnTo>
                          <a:pt x="947" y="473"/>
                        </a:lnTo>
                        <a:lnTo>
                          <a:pt x="910" y="475"/>
                        </a:lnTo>
                        <a:lnTo>
                          <a:pt x="873" y="478"/>
                        </a:lnTo>
                        <a:lnTo>
                          <a:pt x="835" y="479"/>
                        </a:lnTo>
                        <a:lnTo>
                          <a:pt x="797" y="480"/>
                        </a:lnTo>
                        <a:lnTo>
                          <a:pt x="758" y="480"/>
                        </a:lnTo>
                        <a:lnTo>
                          <a:pt x="719" y="480"/>
                        </a:lnTo>
                        <a:lnTo>
                          <a:pt x="681" y="479"/>
                        </a:lnTo>
                        <a:lnTo>
                          <a:pt x="643" y="478"/>
                        </a:lnTo>
                        <a:lnTo>
                          <a:pt x="606" y="475"/>
                        </a:lnTo>
                        <a:lnTo>
                          <a:pt x="569" y="473"/>
                        </a:lnTo>
                        <a:lnTo>
                          <a:pt x="533" y="470"/>
                        </a:lnTo>
                        <a:lnTo>
                          <a:pt x="498" y="466"/>
                        </a:lnTo>
                        <a:lnTo>
                          <a:pt x="463" y="462"/>
                        </a:lnTo>
                        <a:lnTo>
                          <a:pt x="430" y="457"/>
                        </a:lnTo>
                        <a:lnTo>
                          <a:pt x="397" y="451"/>
                        </a:lnTo>
                        <a:lnTo>
                          <a:pt x="365" y="445"/>
                        </a:lnTo>
                        <a:lnTo>
                          <a:pt x="335" y="439"/>
                        </a:lnTo>
                        <a:lnTo>
                          <a:pt x="305" y="433"/>
                        </a:lnTo>
                        <a:lnTo>
                          <a:pt x="277" y="425"/>
                        </a:lnTo>
                        <a:lnTo>
                          <a:pt x="249" y="418"/>
                        </a:lnTo>
                        <a:lnTo>
                          <a:pt x="223" y="410"/>
                        </a:lnTo>
                        <a:lnTo>
                          <a:pt x="197" y="402"/>
                        </a:lnTo>
                        <a:lnTo>
                          <a:pt x="174" y="392"/>
                        </a:lnTo>
                        <a:lnTo>
                          <a:pt x="151" y="383"/>
                        </a:lnTo>
                        <a:lnTo>
                          <a:pt x="130" y="374"/>
                        </a:lnTo>
                        <a:lnTo>
                          <a:pt x="110" y="365"/>
                        </a:lnTo>
                        <a:lnTo>
                          <a:pt x="91" y="354"/>
                        </a:lnTo>
                        <a:lnTo>
                          <a:pt x="75" y="344"/>
                        </a:lnTo>
                        <a:lnTo>
                          <a:pt x="60" y="334"/>
                        </a:lnTo>
                        <a:lnTo>
                          <a:pt x="46" y="322"/>
                        </a:lnTo>
                        <a:lnTo>
                          <a:pt x="35" y="312"/>
                        </a:lnTo>
                        <a:lnTo>
                          <a:pt x="25" y="300"/>
                        </a:lnTo>
                        <a:lnTo>
                          <a:pt x="15" y="289"/>
                        </a:lnTo>
                        <a:lnTo>
                          <a:pt x="8" y="276"/>
                        </a:lnTo>
                        <a:lnTo>
                          <a:pt x="4" y="265"/>
                        </a:lnTo>
                        <a:lnTo>
                          <a:pt x="1" y="252"/>
                        </a:lnTo>
                        <a:lnTo>
                          <a:pt x="0" y="240"/>
                        </a:lnTo>
                        <a:lnTo>
                          <a:pt x="1" y="228"/>
                        </a:lnTo>
                        <a:lnTo>
                          <a:pt x="4" y="215"/>
                        </a:lnTo>
                        <a:lnTo>
                          <a:pt x="8" y="204"/>
                        </a:lnTo>
                        <a:lnTo>
                          <a:pt x="15" y="192"/>
                        </a:lnTo>
                        <a:lnTo>
                          <a:pt x="25" y="181"/>
                        </a:lnTo>
                        <a:lnTo>
                          <a:pt x="35" y="169"/>
                        </a:lnTo>
                        <a:lnTo>
                          <a:pt x="46" y="157"/>
                        </a:lnTo>
                        <a:lnTo>
                          <a:pt x="60" y="147"/>
                        </a:lnTo>
                        <a:lnTo>
                          <a:pt x="75" y="136"/>
                        </a:lnTo>
                        <a:lnTo>
                          <a:pt x="91" y="125"/>
                        </a:lnTo>
                        <a:lnTo>
                          <a:pt x="110" y="116"/>
                        </a:lnTo>
                        <a:lnTo>
                          <a:pt x="130" y="106"/>
                        </a:lnTo>
                        <a:lnTo>
                          <a:pt x="151" y="96"/>
                        </a:lnTo>
                        <a:lnTo>
                          <a:pt x="174" y="87"/>
                        </a:lnTo>
                        <a:lnTo>
                          <a:pt x="197" y="79"/>
                        </a:lnTo>
                        <a:lnTo>
                          <a:pt x="223" y="70"/>
                        </a:lnTo>
                        <a:lnTo>
                          <a:pt x="249" y="62"/>
                        </a:lnTo>
                        <a:lnTo>
                          <a:pt x="277" y="55"/>
                        </a:lnTo>
                        <a:lnTo>
                          <a:pt x="305" y="47"/>
                        </a:lnTo>
                        <a:lnTo>
                          <a:pt x="335" y="41"/>
                        </a:lnTo>
                        <a:lnTo>
                          <a:pt x="365" y="34"/>
                        </a:lnTo>
                        <a:lnTo>
                          <a:pt x="397" y="28"/>
                        </a:lnTo>
                        <a:lnTo>
                          <a:pt x="430" y="24"/>
                        </a:lnTo>
                        <a:lnTo>
                          <a:pt x="463" y="18"/>
                        </a:lnTo>
                        <a:lnTo>
                          <a:pt x="498" y="15"/>
                        </a:lnTo>
                        <a:lnTo>
                          <a:pt x="533" y="10"/>
                        </a:lnTo>
                        <a:lnTo>
                          <a:pt x="569" y="8"/>
                        </a:lnTo>
                        <a:lnTo>
                          <a:pt x="606" y="4"/>
                        </a:lnTo>
                        <a:lnTo>
                          <a:pt x="643" y="2"/>
                        </a:lnTo>
                        <a:lnTo>
                          <a:pt x="681" y="1"/>
                        </a:lnTo>
                        <a:lnTo>
                          <a:pt x="719" y="0"/>
                        </a:lnTo>
                        <a:lnTo>
                          <a:pt x="758" y="0"/>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00" name="Freeform 117">
                    <a:extLst>
                      <a:ext uri="{FF2B5EF4-FFF2-40B4-BE49-F238E27FC236}">
                        <a16:creationId xmlns:a16="http://schemas.microsoft.com/office/drawing/2014/main" id="{2EB9FEBF-8FAA-4D2F-8DD0-FCD8336A39E0}"/>
                      </a:ext>
                    </a:extLst>
                  </p:cNvPr>
                  <p:cNvSpPr>
                    <a:spLocks/>
                  </p:cNvSpPr>
                  <p:nvPr/>
                </p:nvSpPr>
                <p:spPr bwMode="auto">
                  <a:xfrm>
                    <a:off x="1412" y="3618"/>
                    <a:ext cx="383" cy="124"/>
                  </a:xfrm>
                  <a:custGeom>
                    <a:avLst/>
                    <a:gdLst>
                      <a:gd name="T0" fmla="*/ 12 w 764"/>
                      <a:gd name="T1" fmla="*/ 4 h 247"/>
                      <a:gd name="T2" fmla="*/ 12 w 764"/>
                      <a:gd name="T3" fmla="*/ 4 h 247"/>
                      <a:gd name="T4" fmla="*/ 12 w 764"/>
                      <a:gd name="T5" fmla="*/ 4 h 247"/>
                      <a:gd name="T6" fmla="*/ 12 w 764"/>
                      <a:gd name="T7" fmla="*/ 3 h 247"/>
                      <a:gd name="T8" fmla="*/ 11 w 764"/>
                      <a:gd name="T9" fmla="*/ 3 h 247"/>
                      <a:gd name="T10" fmla="*/ 11 w 764"/>
                      <a:gd name="T11" fmla="*/ 2 h 247"/>
                      <a:gd name="T12" fmla="*/ 10 w 764"/>
                      <a:gd name="T13" fmla="*/ 2 h 247"/>
                      <a:gd name="T14" fmla="*/ 10 w 764"/>
                      <a:gd name="T15" fmla="*/ 2 h 247"/>
                      <a:gd name="T16" fmla="*/ 9 w 764"/>
                      <a:gd name="T17" fmla="*/ 2 h 247"/>
                      <a:gd name="T18" fmla="*/ 8 w 764"/>
                      <a:gd name="T19" fmla="*/ 1 h 247"/>
                      <a:gd name="T20" fmla="*/ 7 w 764"/>
                      <a:gd name="T21" fmla="*/ 1 h 247"/>
                      <a:gd name="T22" fmla="*/ 6 w 764"/>
                      <a:gd name="T23" fmla="*/ 1 h 247"/>
                      <a:gd name="T24" fmla="*/ 5 w 764"/>
                      <a:gd name="T25" fmla="*/ 1 h 247"/>
                      <a:gd name="T26" fmla="*/ 4 w 764"/>
                      <a:gd name="T27" fmla="*/ 1 h 247"/>
                      <a:gd name="T28" fmla="*/ 3 w 764"/>
                      <a:gd name="T29" fmla="*/ 1 h 247"/>
                      <a:gd name="T30" fmla="*/ 2 w 764"/>
                      <a:gd name="T31" fmla="*/ 1 h 247"/>
                      <a:gd name="T32" fmla="*/ 0 w 764"/>
                      <a:gd name="T33" fmla="*/ 0 h 247"/>
                      <a:gd name="T34" fmla="*/ 1 w 764"/>
                      <a:gd name="T35" fmla="*/ 1 h 247"/>
                      <a:gd name="T36" fmla="*/ 2 w 764"/>
                      <a:gd name="T37" fmla="*/ 1 h 247"/>
                      <a:gd name="T38" fmla="*/ 3 w 764"/>
                      <a:gd name="T39" fmla="*/ 1 h 247"/>
                      <a:gd name="T40" fmla="*/ 5 w 764"/>
                      <a:gd name="T41" fmla="*/ 1 h 247"/>
                      <a:gd name="T42" fmla="*/ 6 w 764"/>
                      <a:gd name="T43" fmla="*/ 1 h 247"/>
                      <a:gd name="T44" fmla="*/ 7 w 764"/>
                      <a:gd name="T45" fmla="*/ 1 h 247"/>
                      <a:gd name="T46" fmla="*/ 8 w 764"/>
                      <a:gd name="T47" fmla="*/ 1 h 247"/>
                      <a:gd name="T48" fmla="*/ 8 w 764"/>
                      <a:gd name="T49" fmla="*/ 2 h 247"/>
                      <a:gd name="T50" fmla="*/ 9 w 764"/>
                      <a:gd name="T51" fmla="*/ 2 h 247"/>
                      <a:gd name="T52" fmla="*/ 10 w 764"/>
                      <a:gd name="T53" fmla="*/ 2 h 247"/>
                      <a:gd name="T54" fmla="*/ 11 w 764"/>
                      <a:gd name="T55" fmla="*/ 3 h 247"/>
                      <a:gd name="T56" fmla="*/ 11 w 764"/>
                      <a:gd name="T57" fmla="*/ 3 h 247"/>
                      <a:gd name="T58" fmla="*/ 12 w 764"/>
                      <a:gd name="T59" fmla="*/ 3 h 247"/>
                      <a:gd name="T60" fmla="*/ 12 w 764"/>
                      <a:gd name="T61" fmla="*/ 3 h 247"/>
                      <a:gd name="T62" fmla="*/ 12 w 764"/>
                      <a:gd name="T63" fmla="*/ 4 h 247"/>
                      <a:gd name="T64" fmla="*/ 12 w 764"/>
                      <a:gd name="T65" fmla="*/ 4 h 247"/>
                      <a:gd name="T66" fmla="*/ 12 w 764"/>
                      <a:gd name="T67" fmla="*/ 4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764" y="247"/>
                        </a:moveTo>
                        <a:lnTo>
                          <a:pt x="764" y="247"/>
                        </a:lnTo>
                        <a:lnTo>
                          <a:pt x="763" y="234"/>
                        </a:lnTo>
                        <a:lnTo>
                          <a:pt x="760" y="221"/>
                        </a:lnTo>
                        <a:lnTo>
                          <a:pt x="755" y="207"/>
                        </a:lnTo>
                        <a:lnTo>
                          <a:pt x="747" y="194"/>
                        </a:lnTo>
                        <a:lnTo>
                          <a:pt x="739" y="183"/>
                        </a:lnTo>
                        <a:lnTo>
                          <a:pt x="727" y="171"/>
                        </a:lnTo>
                        <a:lnTo>
                          <a:pt x="715" y="160"/>
                        </a:lnTo>
                        <a:lnTo>
                          <a:pt x="701" y="148"/>
                        </a:lnTo>
                        <a:lnTo>
                          <a:pt x="686" y="137"/>
                        </a:lnTo>
                        <a:lnTo>
                          <a:pt x="669" y="126"/>
                        </a:lnTo>
                        <a:lnTo>
                          <a:pt x="650" y="116"/>
                        </a:lnTo>
                        <a:lnTo>
                          <a:pt x="631" y="107"/>
                        </a:lnTo>
                        <a:lnTo>
                          <a:pt x="609" y="98"/>
                        </a:lnTo>
                        <a:lnTo>
                          <a:pt x="586" y="87"/>
                        </a:lnTo>
                        <a:lnTo>
                          <a:pt x="562" y="79"/>
                        </a:lnTo>
                        <a:lnTo>
                          <a:pt x="536" y="71"/>
                        </a:lnTo>
                        <a:lnTo>
                          <a:pt x="510" y="63"/>
                        </a:lnTo>
                        <a:lnTo>
                          <a:pt x="482" y="55"/>
                        </a:lnTo>
                        <a:lnTo>
                          <a:pt x="453" y="48"/>
                        </a:lnTo>
                        <a:lnTo>
                          <a:pt x="423" y="41"/>
                        </a:lnTo>
                        <a:lnTo>
                          <a:pt x="393" y="34"/>
                        </a:lnTo>
                        <a:lnTo>
                          <a:pt x="361" y="30"/>
                        </a:lnTo>
                        <a:lnTo>
                          <a:pt x="329" y="24"/>
                        </a:lnTo>
                        <a:lnTo>
                          <a:pt x="294" y="19"/>
                        </a:lnTo>
                        <a:lnTo>
                          <a:pt x="260" y="15"/>
                        </a:lnTo>
                        <a:lnTo>
                          <a:pt x="225" y="11"/>
                        </a:lnTo>
                        <a:lnTo>
                          <a:pt x="190" y="8"/>
                        </a:lnTo>
                        <a:lnTo>
                          <a:pt x="152" y="6"/>
                        </a:lnTo>
                        <a:lnTo>
                          <a:pt x="115" y="3"/>
                        </a:lnTo>
                        <a:lnTo>
                          <a:pt x="77" y="1"/>
                        </a:lnTo>
                        <a:lnTo>
                          <a:pt x="39" y="1"/>
                        </a:lnTo>
                        <a:lnTo>
                          <a:pt x="0" y="0"/>
                        </a:lnTo>
                        <a:lnTo>
                          <a:pt x="0" y="14"/>
                        </a:lnTo>
                        <a:lnTo>
                          <a:pt x="39" y="14"/>
                        </a:lnTo>
                        <a:lnTo>
                          <a:pt x="77" y="15"/>
                        </a:lnTo>
                        <a:lnTo>
                          <a:pt x="115" y="16"/>
                        </a:lnTo>
                        <a:lnTo>
                          <a:pt x="152" y="18"/>
                        </a:lnTo>
                        <a:lnTo>
                          <a:pt x="189" y="20"/>
                        </a:lnTo>
                        <a:lnTo>
                          <a:pt x="224" y="24"/>
                        </a:lnTo>
                        <a:lnTo>
                          <a:pt x="259" y="27"/>
                        </a:lnTo>
                        <a:lnTo>
                          <a:pt x="293" y="32"/>
                        </a:lnTo>
                        <a:lnTo>
                          <a:pt x="327" y="37"/>
                        </a:lnTo>
                        <a:lnTo>
                          <a:pt x="359" y="42"/>
                        </a:lnTo>
                        <a:lnTo>
                          <a:pt x="391" y="48"/>
                        </a:lnTo>
                        <a:lnTo>
                          <a:pt x="421" y="54"/>
                        </a:lnTo>
                        <a:lnTo>
                          <a:pt x="451" y="61"/>
                        </a:lnTo>
                        <a:lnTo>
                          <a:pt x="479" y="68"/>
                        </a:lnTo>
                        <a:lnTo>
                          <a:pt x="506" y="76"/>
                        </a:lnTo>
                        <a:lnTo>
                          <a:pt x="533" y="84"/>
                        </a:lnTo>
                        <a:lnTo>
                          <a:pt x="558" y="92"/>
                        </a:lnTo>
                        <a:lnTo>
                          <a:pt x="582" y="100"/>
                        </a:lnTo>
                        <a:lnTo>
                          <a:pt x="604" y="109"/>
                        </a:lnTo>
                        <a:lnTo>
                          <a:pt x="625" y="118"/>
                        </a:lnTo>
                        <a:lnTo>
                          <a:pt x="644" y="129"/>
                        </a:lnTo>
                        <a:lnTo>
                          <a:pt x="663" y="138"/>
                        </a:lnTo>
                        <a:lnTo>
                          <a:pt x="679" y="148"/>
                        </a:lnTo>
                        <a:lnTo>
                          <a:pt x="694" y="159"/>
                        </a:lnTo>
                        <a:lnTo>
                          <a:pt x="707" y="169"/>
                        </a:lnTo>
                        <a:lnTo>
                          <a:pt x="718" y="181"/>
                        </a:lnTo>
                        <a:lnTo>
                          <a:pt x="728" y="191"/>
                        </a:lnTo>
                        <a:lnTo>
                          <a:pt x="737" y="202"/>
                        </a:lnTo>
                        <a:lnTo>
                          <a:pt x="742" y="214"/>
                        </a:lnTo>
                        <a:lnTo>
                          <a:pt x="747" y="224"/>
                        </a:lnTo>
                        <a:lnTo>
                          <a:pt x="749" y="236"/>
                        </a:lnTo>
                        <a:lnTo>
                          <a:pt x="750" y="247"/>
                        </a:lnTo>
                        <a:lnTo>
                          <a:pt x="764"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01" name="Freeform 118">
                    <a:extLst>
                      <a:ext uri="{FF2B5EF4-FFF2-40B4-BE49-F238E27FC236}">
                        <a16:creationId xmlns:a16="http://schemas.microsoft.com/office/drawing/2014/main" id="{A5A8FD1D-D196-4D98-A1B3-1EFB51F996C6}"/>
                      </a:ext>
                    </a:extLst>
                  </p:cNvPr>
                  <p:cNvSpPr>
                    <a:spLocks/>
                  </p:cNvSpPr>
                  <p:nvPr/>
                </p:nvSpPr>
                <p:spPr bwMode="auto">
                  <a:xfrm>
                    <a:off x="1412" y="3742"/>
                    <a:ext cx="383" cy="123"/>
                  </a:xfrm>
                  <a:custGeom>
                    <a:avLst/>
                    <a:gdLst>
                      <a:gd name="T0" fmla="*/ 0 w 764"/>
                      <a:gd name="T1" fmla="*/ 3 h 247"/>
                      <a:gd name="T2" fmla="*/ 2 w 764"/>
                      <a:gd name="T3" fmla="*/ 3 h 247"/>
                      <a:gd name="T4" fmla="*/ 3 w 764"/>
                      <a:gd name="T5" fmla="*/ 3 h 247"/>
                      <a:gd name="T6" fmla="*/ 4 w 764"/>
                      <a:gd name="T7" fmla="*/ 3 h 247"/>
                      <a:gd name="T8" fmla="*/ 5 w 764"/>
                      <a:gd name="T9" fmla="*/ 3 h 247"/>
                      <a:gd name="T10" fmla="*/ 6 w 764"/>
                      <a:gd name="T11" fmla="*/ 3 h 247"/>
                      <a:gd name="T12" fmla="*/ 7 w 764"/>
                      <a:gd name="T13" fmla="*/ 3 h 247"/>
                      <a:gd name="T14" fmla="*/ 8 w 764"/>
                      <a:gd name="T15" fmla="*/ 3 h 247"/>
                      <a:gd name="T16" fmla="*/ 9 w 764"/>
                      <a:gd name="T17" fmla="*/ 2 h 247"/>
                      <a:gd name="T18" fmla="*/ 10 w 764"/>
                      <a:gd name="T19" fmla="*/ 2 h 247"/>
                      <a:gd name="T20" fmla="*/ 10 w 764"/>
                      <a:gd name="T21" fmla="*/ 2 h 247"/>
                      <a:gd name="T22" fmla="*/ 11 w 764"/>
                      <a:gd name="T23" fmla="*/ 1 h 247"/>
                      <a:gd name="T24" fmla="*/ 11 w 764"/>
                      <a:gd name="T25" fmla="*/ 1 h 247"/>
                      <a:gd name="T26" fmla="*/ 12 w 764"/>
                      <a:gd name="T27" fmla="*/ 1 h 247"/>
                      <a:gd name="T28" fmla="*/ 12 w 764"/>
                      <a:gd name="T29" fmla="*/ 0 h 247"/>
                      <a:gd name="T30" fmla="*/ 12 w 764"/>
                      <a:gd name="T31" fmla="*/ 0 h 247"/>
                      <a:gd name="T32" fmla="*/ 12 w 764"/>
                      <a:gd name="T33" fmla="*/ 0 h 247"/>
                      <a:gd name="T34" fmla="*/ 12 w 764"/>
                      <a:gd name="T35" fmla="*/ 0 h 247"/>
                      <a:gd name="T36" fmla="*/ 12 w 764"/>
                      <a:gd name="T37" fmla="*/ 0 h 247"/>
                      <a:gd name="T38" fmla="*/ 12 w 764"/>
                      <a:gd name="T39" fmla="*/ 0 h 247"/>
                      <a:gd name="T40" fmla="*/ 12 w 764"/>
                      <a:gd name="T41" fmla="*/ 1 h 247"/>
                      <a:gd name="T42" fmla="*/ 11 w 764"/>
                      <a:gd name="T43" fmla="*/ 1 h 247"/>
                      <a:gd name="T44" fmla="*/ 11 w 764"/>
                      <a:gd name="T45" fmla="*/ 1 h 247"/>
                      <a:gd name="T46" fmla="*/ 10 w 764"/>
                      <a:gd name="T47" fmla="*/ 2 h 247"/>
                      <a:gd name="T48" fmla="*/ 9 w 764"/>
                      <a:gd name="T49" fmla="*/ 2 h 247"/>
                      <a:gd name="T50" fmla="*/ 8 w 764"/>
                      <a:gd name="T51" fmla="*/ 2 h 247"/>
                      <a:gd name="T52" fmla="*/ 8 w 764"/>
                      <a:gd name="T53" fmla="*/ 2 h 247"/>
                      <a:gd name="T54" fmla="*/ 7 w 764"/>
                      <a:gd name="T55" fmla="*/ 3 h 247"/>
                      <a:gd name="T56" fmla="*/ 6 w 764"/>
                      <a:gd name="T57" fmla="*/ 3 h 247"/>
                      <a:gd name="T58" fmla="*/ 5 w 764"/>
                      <a:gd name="T59" fmla="*/ 3 h 247"/>
                      <a:gd name="T60" fmla="*/ 3 w 764"/>
                      <a:gd name="T61" fmla="*/ 3 h 247"/>
                      <a:gd name="T62" fmla="*/ 2 w 764"/>
                      <a:gd name="T63" fmla="*/ 3 h 247"/>
                      <a:gd name="T64" fmla="*/ 1 w 764"/>
                      <a:gd name="T65" fmla="*/ 3 h 247"/>
                      <a:gd name="T66" fmla="*/ 0 w 764"/>
                      <a:gd name="T67" fmla="*/ 3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0" y="247"/>
                        </a:moveTo>
                        <a:lnTo>
                          <a:pt x="0" y="247"/>
                        </a:lnTo>
                        <a:lnTo>
                          <a:pt x="39" y="247"/>
                        </a:lnTo>
                        <a:lnTo>
                          <a:pt x="77" y="246"/>
                        </a:lnTo>
                        <a:lnTo>
                          <a:pt x="115" y="243"/>
                        </a:lnTo>
                        <a:lnTo>
                          <a:pt x="152" y="242"/>
                        </a:lnTo>
                        <a:lnTo>
                          <a:pt x="190" y="239"/>
                        </a:lnTo>
                        <a:lnTo>
                          <a:pt x="225" y="235"/>
                        </a:lnTo>
                        <a:lnTo>
                          <a:pt x="260" y="232"/>
                        </a:lnTo>
                        <a:lnTo>
                          <a:pt x="294" y="227"/>
                        </a:lnTo>
                        <a:lnTo>
                          <a:pt x="329" y="223"/>
                        </a:lnTo>
                        <a:lnTo>
                          <a:pt x="361" y="218"/>
                        </a:lnTo>
                        <a:lnTo>
                          <a:pt x="393" y="212"/>
                        </a:lnTo>
                        <a:lnTo>
                          <a:pt x="423" y="205"/>
                        </a:lnTo>
                        <a:lnTo>
                          <a:pt x="453" y="199"/>
                        </a:lnTo>
                        <a:lnTo>
                          <a:pt x="482" y="192"/>
                        </a:lnTo>
                        <a:lnTo>
                          <a:pt x="510" y="184"/>
                        </a:lnTo>
                        <a:lnTo>
                          <a:pt x="536" y="177"/>
                        </a:lnTo>
                        <a:lnTo>
                          <a:pt x="562" y="167"/>
                        </a:lnTo>
                        <a:lnTo>
                          <a:pt x="586" y="159"/>
                        </a:lnTo>
                        <a:lnTo>
                          <a:pt x="609" y="150"/>
                        </a:lnTo>
                        <a:lnTo>
                          <a:pt x="631" y="140"/>
                        </a:lnTo>
                        <a:lnTo>
                          <a:pt x="650" y="131"/>
                        </a:lnTo>
                        <a:lnTo>
                          <a:pt x="669" y="120"/>
                        </a:lnTo>
                        <a:lnTo>
                          <a:pt x="686" y="110"/>
                        </a:lnTo>
                        <a:lnTo>
                          <a:pt x="701" y="98"/>
                        </a:lnTo>
                        <a:lnTo>
                          <a:pt x="715" y="88"/>
                        </a:lnTo>
                        <a:lnTo>
                          <a:pt x="727" y="76"/>
                        </a:lnTo>
                        <a:lnTo>
                          <a:pt x="739" y="64"/>
                        </a:lnTo>
                        <a:lnTo>
                          <a:pt x="747" y="52"/>
                        </a:lnTo>
                        <a:lnTo>
                          <a:pt x="755" y="40"/>
                        </a:lnTo>
                        <a:lnTo>
                          <a:pt x="760" y="27"/>
                        </a:lnTo>
                        <a:lnTo>
                          <a:pt x="763" y="13"/>
                        </a:lnTo>
                        <a:lnTo>
                          <a:pt x="764" y="0"/>
                        </a:lnTo>
                        <a:lnTo>
                          <a:pt x="750" y="0"/>
                        </a:lnTo>
                        <a:lnTo>
                          <a:pt x="749" y="12"/>
                        </a:lnTo>
                        <a:lnTo>
                          <a:pt x="747" y="22"/>
                        </a:lnTo>
                        <a:lnTo>
                          <a:pt x="742" y="34"/>
                        </a:lnTo>
                        <a:lnTo>
                          <a:pt x="737" y="44"/>
                        </a:lnTo>
                        <a:lnTo>
                          <a:pt x="728" y="56"/>
                        </a:lnTo>
                        <a:lnTo>
                          <a:pt x="718" y="67"/>
                        </a:lnTo>
                        <a:lnTo>
                          <a:pt x="707" y="78"/>
                        </a:lnTo>
                        <a:lnTo>
                          <a:pt x="694" y="88"/>
                        </a:lnTo>
                        <a:lnTo>
                          <a:pt x="679" y="98"/>
                        </a:lnTo>
                        <a:lnTo>
                          <a:pt x="663" y="109"/>
                        </a:lnTo>
                        <a:lnTo>
                          <a:pt x="644" y="119"/>
                        </a:lnTo>
                        <a:lnTo>
                          <a:pt x="625" y="128"/>
                        </a:lnTo>
                        <a:lnTo>
                          <a:pt x="604" y="137"/>
                        </a:lnTo>
                        <a:lnTo>
                          <a:pt x="582" y="147"/>
                        </a:lnTo>
                        <a:lnTo>
                          <a:pt x="558" y="155"/>
                        </a:lnTo>
                        <a:lnTo>
                          <a:pt x="533" y="164"/>
                        </a:lnTo>
                        <a:lnTo>
                          <a:pt x="506" y="171"/>
                        </a:lnTo>
                        <a:lnTo>
                          <a:pt x="479" y="179"/>
                        </a:lnTo>
                        <a:lnTo>
                          <a:pt x="451" y="186"/>
                        </a:lnTo>
                        <a:lnTo>
                          <a:pt x="421" y="193"/>
                        </a:lnTo>
                        <a:lnTo>
                          <a:pt x="391" y="199"/>
                        </a:lnTo>
                        <a:lnTo>
                          <a:pt x="359" y="204"/>
                        </a:lnTo>
                        <a:lnTo>
                          <a:pt x="327" y="210"/>
                        </a:lnTo>
                        <a:lnTo>
                          <a:pt x="293" y="215"/>
                        </a:lnTo>
                        <a:lnTo>
                          <a:pt x="259" y="219"/>
                        </a:lnTo>
                        <a:lnTo>
                          <a:pt x="224" y="223"/>
                        </a:lnTo>
                        <a:lnTo>
                          <a:pt x="189" y="226"/>
                        </a:lnTo>
                        <a:lnTo>
                          <a:pt x="152" y="228"/>
                        </a:lnTo>
                        <a:lnTo>
                          <a:pt x="115" y="231"/>
                        </a:lnTo>
                        <a:lnTo>
                          <a:pt x="77" y="232"/>
                        </a:lnTo>
                        <a:lnTo>
                          <a:pt x="39" y="233"/>
                        </a:lnTo>
                        <a:lnTo>
                          <a:pt x="0" y="233"/>
                        </a:lnTo>
                        <a:lnTo>
                          <a:pt x="0"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02" name="Freeform 119">
                    <a:extLst>
                      <a:ext uri="{FF2B5EF4-FFF2-40B4-BE49-F238E27FC236}">
                        <a16:creationId xmlns:a16="http://schemas.microsoft.com/office/drawing/2014/main" id="{E37C242D-D8D3-4B6F-98AD-D3124DBCDCE0}"/>
                      </a:ext>
                    </a:extLst>
                  </p:cNvPr>
                  <p:cNvSpPr>
                    <a:spLocks/>
                  </p:cNvSpPr>
                  <p:nvPr/>
                </p:nvSpPr>
                <p:spPr bwMode="auto">
                  <a:xfrm>
                    <a:off x="1030" y="3742"/>
                    <a:ext cx="382" cy="123"/>
                  </a:xfrm>
                  <a:custGeom>
                    <a:avLst/>
                    <a:gdLst>
                      <a:gd name="T0" fmla="*/ 0 w 765"/>
                      <a:gd name="T1" fmla="*/ 0 h 247"/>
                      <a:gd name="T2" fmla="*/ 0 w 765"/>
                      <a:gd name="T3" fmla="*/ 0 h 247"/>
                      <a:gd name="T4" fmla="*/ 0 w 765"/>
                      <a:gd name="T5" fmla="*/ 0 h 247"/>
                      <a:gd name="T6" fmla="*/ 0 w 765"/>
                      <a:gd name="T7" fmla="*/ 1 h 247"/>
                      <a:gd name="T8" fmla="*/ 0 w 765"/>
                      <a:gd name="T9" fmla="*/ 1 h 247"/>
                      <a:gd name="T10" fmla="*/ 1 w 765"/>
                      <a:gd name="T11" fmla="*/ 1 h 247"/>
                      <a:gd name="T12" fmla="*/ 2 w 765"/>
                      <a:gd name="T13" fmla="*/ 2 h 247"/>
                      <a:gd name="T14" fmla="*/ 2 w 765"/>
                      <a:gd name="T15" fmla="*/ 2 h 247"/>
                      <a:gd name="T16" fmla="*/ 3 w 765"/>
                      <a:gd name="T17" fmla="*/ 2 h 247"/>
                      <a:gd name="T18" fmla="*/ 4 w 765"/>
                      <a:gd name="T19" fmla="*/ 3 h 247"/>
                      <a:gd name="T20" fmla="*/ 5 w 765"/>
                      <a:gd name="T21" fmla="*/ 3 h 247"/>
                      <a:gd name="T22" fmla="*/ 6 w 765"/>
                      <a:gd name="T23" fmla="*/ 3 h 247"/>
                      <a:gd name="T24" fmla="*/ 7 w 765"/>
                      <a:gd name="T25" fmla="*/ 3 h 247"/>
                      <a:gd name="T26" fmla="*/ 8 w 765"/>
                      <a:gd name="T27" fmla="*/ 3 h 247"/>
                      <a:gd name="T28" fmla="*/ 9 w 765"/>
                      <a:gd name="T29" fmla="*/ 3 h 247"/>
                      <a:gd name="T30" fmla="*/ 10 w 765"/>
                      <a:gd name="T31" fmla="*/ 3 h 247"/>
                      <a:gd name="T32" fmla="*/ 11 w 765"/>
                      <a:gd name="T33" fmla="*/ 3 h 247"/>
                      <a:gd name="T34" fmla="*/ 11 w 765"/>
                      <a:gd name="T35" fmla="*/ 3 h 247"/>
                      <a:gd name="T36" fmla="*/ 10 w 765"/>
                      <a:gd name="T37" fmla="*/ 3 h 247"/>
                      <a:gd name="T38" fmla="*/ 9 w 765"/>
                      <a:gd name="T39" fmla="*/ 3 h 247"/>
                      <a:gd name="T40" fmla="*/ 7 w 765"/>
                      <a:gd name="T41" fmla="*/ 3 h 247"/>
                      <a:gd name="T42" fmla="*/ 6 w 765"/>
                      <a:gd name="T43" fmla="*/ 3 h 247"/>
                      <a:gd name="T44" fmla="*/ 5 w 765"/>
                      <a:gd name="T45" fmla="*/ 3 h 247"/>
                      <a:gd name="T46" fmla="*/ 4 w 765"/>
                      <a:gd name="T47" fmla="*/ 2 h 247"/>
                      <a:gd name="T48" fmla="*/ 4 w 765"/>
                      <a:gd name="T49" fmla="*/ 2 h 247"/>
                      <a:gd name="T50" fmla="*/ 3 w 765"/>
                      <a:gd name="T51" fmla="*/ 2 h 247"/>
                      <a:gd name="T52" fmla="*/ 2 w 765"/>
                      <a:gd name="T53" fmla="*/ 2 h 247"/>
                      <a:gd name="T54" fmla="*/ 1 w 765"/>
                      <a:gd name="T55" fmla="*/ 1 h 247"/>
                      <a:gd name="T56" fmla="*/ 1 w 765"/>
                      <a:gd name="T57" fmla="*/ 1 h 247"/>
                      <a:gd name="T58" fmla="*/ 0 w 765"/>
                      <a:gd name="T59" fmla="*/ 1 h 247"/>
                      <a:gd name="T60" fmla="*/ 0 w 765"/>
                      <a:gd name="T61" fmla="*/ 0 h 247"/>
                      <a:gd name="T62" fmla="*/ 0 w 765"/>
                      <a:gd name="T63" fmla="*/ 0 h 247"/>
                      <a:gd name="T64" fmla="*/ 0 w 765"/>
                      <a:gd name="T65" fmla="*/ 0 h 247"/>
                      <a:gd name="T66" fmla="*/ 0 w 765"/>
                      <a:gd name="T67" fmla="*/ 0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0" y="0"/>
                        </a:moveTo>
                        <a:lnTo>
                          <a:pt x="0" y="0"/>
                        </a:lnTo>
                        <a:lnTo>
                          <a:pt x="2" y="13"/>
                        </a:lnTo>
                        <a:lnTo>
                          <a:pt x="5" y="27"/>
                        </a:lnTo>
                        <a:lnTo>
                          <a:pt x="10" y="40"/>
                        </a:lnTo>
                        <a:lnTo>
                          <a:pt x="17" y="52"/>
                        </a:lnTo>
                        <a:lnTo>
                          <a:pt x="26" y="64"/>
                        </a:lnTo>
                        <a:lnTo>
                          <a:pt x="37" y="76"/>
                        </a:lnTo>
                        <a:lnTo>
                          <a:pt x="49" y="88"/>
                        </a:lnTo>
                        <a:lnTo>
                          <a:pt x="63" y="98"/>
                        </a:lnTo>
                        <a:lnTo>
                          <a:pt x="79" y="110"/>
                        </a:lnTo>
                        <a:lnTo>
                          <a:pt x="96" y="120"/>
                        </a:lnTo>
                        <a:lnTo>
                          <a:pt x="114" y="131"/>
                        </a:lnTo>
                        <a:lnTo>
                          <a:pt x="134" y="140"/>
                        </a:lnTo>
                        <a:lnTo>
                          <a:pt x="156" y="150"/>
                        </a:lnTo>
                        <a:lnTo>
                          <a:pt x="179" y="159"/>
                        </a:lnTo>
                        <a:lnTo>
                          <a:pt x="203" y="167"/>
                        </a:lnTo>
                        <a:lnTo>
                          <a:pt x="227" y="177"/>
                        </a:lnTo>
                        <a:lnTo>
                          <a:pt x="254" y="184"/>
                        </a:lnTo>
                        <a:lnTo>
                          <a:pt x="281" y="192"/>
                        </a:lnTo>
                        <a:lnTo>
                          <a:pt x="311" y="199"/>
                        </a:lnTo>
                        <a:lnTo>
                          <a:pt x="341" y="205"/>
                        </a:lnTo>
                        <a:lnTo>
                          <a:pt x="371" y="212"/>
                        </a:lnTo>
                        <a:lnTo>
                          <a:pt x="403" y="218"/>
                        </a:lnTo>
                        <a:lnTo>
                          <a:pt x="436" y="223"/>
                        </a:lnTo>
                        <a:lnTo>
                          <a:pt x="470" y="227"/>
                        </a:lnTo>
                        <a:lnTo>
                          <a:pt x="505" y="232"/>
                        </a:lnTo>
                        <a:lnTo>
                          <a:pt x="539" y="235"/>
                        </a:lnTo>
                        <a:lnTo>
                          <a:pt x="576" y="239"/>
                        </a:lnTo>
                        <a:lnTo>
                          <a:pt x="612" y="242"/>
                        </a:lnTo>
                        <a:lnTo>
                          <a:pt x="650" y="243"/>
                        </a:lnTo>
                        <a:lnTo>
                          <a:pt x="688" y="246"/>
                        </a:lnTo>
                        <a:lnTo>
                          <a:pt x="726" y="247"/>
                        </a:lnTo>
                        <a:lnTo>
                          <a:pt x="765" y="247"/>
                        </a:lnTo>
                        <a:lnTo>
                          <a:pt x="765" y="233"/>
                        </a:lnTo>
                        <a:lnTo>
                          <a:pt x="726" y="233"/>
                        </a:lnTo>
                        <a:lnTo>
                          <a:pt x="688" y="232"/>
                        </a:lnTo>
                        <a:lnTo>
                          <a:pt x="650" y="231"/>
                        </a:lnTo>
                        <a:lnTo>
                          <a:pt x="613" y="228"/>
                        </a:lnTo>
                        <a:lnTo>
                          <a:pt x="576" y="226"/>
                        </a:lnTo>
                        <a:lnTo>
                          <a:pt x="540" y="223"/>
                        </a:lnTo>
                        <a:lnTo>
                          <a:pt x="506" y="219"/>
                        </a:lnTo>
                        <a:lnTo>
                          <a:pt x="471" y="215"/>
                        </a:lnTo>
                        <a:lnTo>
                          <a:pt x="438" y="210"/>
                        </a:lnTo>
                        <a:lnTo>
                          <a:pt x="406" y="204"/>
                        </a:lnTo>
                        <a:lnTo>
                          <a:pt x="373" y="199"/>
                        </a:lnTo>
                        <a:lnTo>
                          <a:pt x="343" y="193"/>
                        </a:lnTo>
                        <a:lnTo>
                          <a:pt x="314" y="186"/>
                        </a:lnTo>
                        <a:lnTo>
                          <a:pt x="285" y="179"/>
                        </a:lnTo>
                        <a:lnTo>
                          <a:pt x="257" y="171"/>
                        </a:lnTo>
                        <a:lnTo>
                          <a:pt x="232" y="164"/>
                        </a:lnTo>
                        <a:lnTo>
                          <a:pt x="206" y="155"/>
                        </a:lnTo>
                        <a:lnTo>
                          <a:pt x="182" y="147"/>
                        </a:lnTo>
                        <a:lnTo>
                          <a:pt x="160" y="137"/>
                        </a:lnTo>
                        <a:lnTo>
                          <a:pt x="140" y="128"/>
                        </a:lnTo>
                        <a:lnTo>
                          <a:pt x="120" y="119"/>
                        </a:lnTo>
                        <a:lnTo>
                          <a:pt x="102" y="109"/>
                        </a:lnTo>
                        <a:lnTo>
                          <a:pt x="86" y="98"/>
                        </a:lnTo>
                        <a:lnTo>
                          <a:pt x="71" y="88"/>
                        </a:lnTo>
                        <a:lnTo>
                          <a:pt x="57" y="78"/>
                        </a:lnTo>
                        <a:lnTo>
                          <a:pt x="46" y="67"/>
                        </a:lnTo>
                        <a:lnTo>
                          <a:pt x="36" y="56"/>
                        </a:lnTo>
                        <a:lnTo>
                          <a:pt x="28" y="44"/>
                        </a:lnTo>
                        <a:lnTo>
                          <a:pt x="22" y="34"/>
                        </a:lnTo>
                        <a:lnTo>
                          <a:pt x="18" y="22"/>
                        </a:lnTo>
                        <a:lnTo>
                          <a:pt x="14" y="12"/>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03" name="Freeform 120">
                    <a:extLst>
                      <a:ext uri="{FF2B5EF4-FFF2-40B4-BE49-F238E27FC236}">
                        <a16:creationId xmlns:a16="http://schemas.microsoft.com/office/drawing/2014/main" id="{BD544BE6-83B4-4AEE-9D77-2F4328348DFF}"/>
                      </a:ext>
                    </a:extLst>
                  </p:cNvPr>
                  <p:cNvSpPr>
                    <a:spLocks/>
                  </p:cNvSpPr>
                  <p:nvPr/>
                </p:nvSpPr>
                <p:spPr bwMode="auto">
                  <a:xfrm>
                    <a:off x="1030" y="3618"/>
                    <a:ext cx="382" cy="124"/>
                  </a:xfrm>
                  <a:custGeom>
                    <a:avLst/>
                    <a:gdLst>
                      <a:gd name="T0" fmla="*/ 11 w 765"/>
                      <a:gd name="T1" fmla="*/ 0 h 247"/>
                      <a:gd name="T2" fmla="*/ 10 w 765"/>
                      <a:gd name="T3" fmla="*/ 1 h 247"/>
                      <a:gd name="T4" fmla="*/ 9 w 765"/>
                      <a:gd name="T5" fmla="*/ 1 h 247"/>
                      <a:gd name="T6" fmla="*/ 8 w 765"/>
                      <a:gd name="T7" fmla="*/ 1 h 247"/>
                      <a:gd name="T8" fmla="*/ 7 w 765"/>
                      <a:gd name="T9" fmla="*/ 1 h 247"/>
                      <a:gd name="T10" fmla="*/ 6 w 765"/>
                      <a:gd name="T11" fmla="*/ 1 h 247"/>
                      <a:gd name="T12" fmla="*/ 5 w 765"/>
                      <a:gd name="T13" fmla="*/ 1 h 247"/>
                      <a:gd name="T14" fmla="*/ 4 w 765"/>
                      <a:gd name="T15" fmla="*/ 1 h 247"/>
                      <a:gd name="T16" fmla="*/ 3 w 765"/>
                      <a:gd name="T17" fmla="*/ 2 h 247"/>
                      <a:gd name="T18" fmla="*/ 2 w 765"/>
                      <a:gd name="T19" fmla="*/ 2 h 247"/>
                      <a:gd name="T20" fmla="*/ 2 w 765"/>
                      <a:gd name="T21" fmla="*/ 2 h 247"/>
                      <a:gd name="T22" fmla="*/ 1 w 765"/>
                      <a:gd name="T23" fmla="*/ 2 h 247"/>
                      <a:gd name="T24" fmla="*/ 0 w 765"/>
                      <a:gd name="T25" fmla="*/ 3 h 247"/>
                      <a:gd name="T26" fmla="*/ 0 w 765"/>
                      <a:gd name="T27" fmla="*/ 3 h 247"/>
                      <a:gd name="T28" fmla="*/ 0 w 765"/>
                      <a:gd name="T29" fmla="*/ 4 h 247"/>
                      <a:gd name="T30" fmla="*/ 0 w 765"/>
                      <a:gd name="T31" fmla="*/ 4 h 247"/>
                      <a:gd name="T32" fmla="*/ 0 w 765"/>
                      <a:gd name="T33" fmla="*/ 4 h 247"/>
                      <a:gd name="T34" fmla="*/ 0 w 765"/>
                      <a:gd name="T35" fmla="*/ 4 h 247"/>
                      <a:gd name="T36" fmla="*/ 0 w 765"/>
                      <a:gd name="T37" fmla="*/ 4 h 247"/>
                      <a:gd name="T38" fmla="*/ 0 w 765"/>
                      <a:gd name="T39" fmla="*/ 3 h 247"/>
                      <a:gd name="T40" fmla="*/ 0 w 765"/>
                      <a:gd name="T41" fmla="*/ 3 h 247"/>
                      <a:gd name="T42" fmla="*/ 1 w 765"/>
                      <a:gd name="T43" fmla="*/ 3 h 247"/>
                      <a:gd name="T44" fmla="*/ 1 w 765"/>
                      <a:gd name="T45" fmla="*/ 3 h 247"/>
                      <a:gd name="T46" fmla="*/ 2 w 765"/>
                      <a:gd name="T47" fmla="*/ 2 h 247"/>
                      <a:gd name="T48" fmla="*/ 3 w 765"/>
                      <a:gd name="T49" fmla="*/ 2 h 247"/>
                      <a:gd name="T50" fmla="*/ 4 w 765"/>
                      <a:gd name="T51" fmla="*/ 2 h 247"/>
                      <a:gd name="T52" fmla="*/ 4 w 765"/>
                      <a:gd name="T53" fmla="*/ 1 h 247"/>
                      <a:gd name="T54" fmla="*/ 5 w 765"/>
                      <a:gd name="T55" fmla="*/ 1 h 247"/>
                      <a:gd name="T56" fmla="*/ 6 w 765"/>
                      <a:gd name="T57" fmla="*/ 1 h 247"/>
                      <a:gd name="T58" fmla="*/ 7 w 765"/>
                      <a:gd name="T59" fmla="*/ 1 h 247"/>
                      <a:gd name="T60" fmla="*/ 9 w 765"/>
                      <a:gd name="T61" fmla="*/ 1 h 247"/>
                      <a:gd name="T62" fmla="*/ 10 w 765"/>
                      <a:gd name="T63" fmla="*/ 1 h 247"/>
                      <a:gd name="T64" fmla="*/ 11 w 765"/>
                      <a:gd name="T65" fmla="*/ 1 h 247"/>
                      <a:gd name="T66" fmla="*/ 11 w 765"/>
                      <a:gd name="T67" fmla="*/ 1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765" y="0"/>
                        </a:moveTo>
                        <a:lnTo>
                          <a:pt x="765" y="0"/>
                        </a:lnTo>
                        <a:lnTo>
                          <a:pt x="726" y="1"/>
                        </a:lnTo>
                        <a:lnTo>
                          <a:pt x="688" y="1"/>
                        </a:lnTo>
                        <a:lnTo>
                          <a:pt x="650" y="3"/>
                        </a:lnTo>
                        <a:lnTo>
                          <a:pt x="612" y="6"/>
                        </a:lnTo>
                        <a:lnTo>
                          <a:pt x="576" y="8"/>
                        </a:lnTo>
                        <a:lnTo>
                          <a:pt x="539" y="11"/>
                        </a:lnTo>
                        <a:lnTo>
                          <a:pt x="505" y="15"/>
                        </a:lnTo>
                        <a:lnTo>
                          <a:pt x="470" y="19"/>
                        </a:lnTo>
                        <a:lnTo>
                          <a:pt x="436" y="24"/>
                        </a:lnTo>
                        <a:lnTo>
                          <a:pt x="403" y="30"/>
                        </a:lnTo>
                        <a:lnTo>
                          <a:pt x="371" y="34"/>
                        </a:lnTo>
                        <a:lnTo>
                          <a:pt x="341" y="41"/>
                        </a:lnTo>
                        <a:lnTo>
                          <a:pt x="311" y="48"/>
                        </a:lnTo>
                        <a:lnTo>
                          <a:pt x="281" y="55"/>
                        </a:lnTo>
                        <a:lnTo>
                          <a:pt x="254" y="63"/>
                        </a:lnTo>
                        <a:lnTo>
                          <a:pt x="227" y="71"/>
                        </a:lnTo>
                        <a:lnTo>
                          <a:pt x="203" y="79"/>
                        </a:lnTo>
                        <a:lnTo>
                          <a:pt x="179" y="87"/>
                        </a:lnTo>
                        <a:lnTo>
                          <a:pt x="156" y="98"/>
                        </a:lnTo>
                        <a:lnTo>
                          <a:pt x="134" y="107"/>
                        </a:lnTo>
                        <a:lnTo>
                          <a:pt x="114" y="116"/>
                        </a:lnTo>
                        <a:lnTo>
                          <a:pt x="96" y="126"/>
                        </a:lnTo>
                        <a:lnTo>
                          <a:pt x="79" y="137"/>
                        </a:lnTo>
                        <a:lnTo>
                          <a:pt x="63" y="148"/>
                        </a:lnTo>
                        <a:lnTo>
                          <a:pt x="49" y="160"/>
                        </a:lnTo>
                        <a:lnTo>
                          <a:pt x="37" y="171"/>
                        </a:lnTo>
                        <a:lnTo>
                          <a:pt x="26" y="183"/>
                        </a:lnTo>
                        <a:lnTo>
                          <a:pt x="17" y="194"/>
                        </a:lnTo>
                        <a:lnTo>
                          <a:pt x="10" y="207"/>
                        </a:lnTo>
                        <a:lnTo>
                          <a:pt x="5" y="221"/>
                        </a:lnTo>
                        <a:lnTo>
                          <a:pt x="2" y="234"/>
                        </a:lnTo>
                        <a:lnTo>
                          <a:pt x="0" y="247"/>
                        </a:lnTo>
                        <a:lnTo>
                          <a:pt x="14" y="247"/>
                        </a:lnTo>
                        <a:lnTo>
                          <a:pt x="14" y="236"/>
                        </a:lnTo>
                        <a:lnTo>
                          <a:pt x="18" y="224"/>
                        </a:lnTo>
                        <a:lnTo>
                          <a:pt x="22" y="214"/>
                        </a:lnTo>
                        <a:lnTo>
                          <a:pt x="28" y="202"/>
                        </a:lnTo>
                        <a:lnTo>
                          <a:pt x="36" y="191"/>
                        </a:lnTo>
                        <a:lnTo>
                          <a:pt x="46" y="181"/>
                        </a:lnTo>
                        <a:lnTo>
                          <a:pt x="57" y="169"/>
                        </a:lnTo>
                        <a:lnTo>
                          <a:pt x="71" y="159"/>
                        </a:lnTo>
                        <a:lnTo>
                          <a:pt x="86" y="148"/>
                        </a:lnTo>
                        <a:lnTo>
                          <a:pt x="102" y="138"/>
                        </a:lnTo>
                        <a:lnTo>
                          <a:pt x="120" y="129"/>
                        </a:lnTo>
                        <a:lnTo>
                          <a:pt x="140" y="118"/>
                        </a:lnTo>
                        <a:lnTo>
                          <a:pt x="160" y="109"/>
                        </a:lnTo>
                        <a:lnTo>
                          <a:pt x="182" y="100"/>
                        </a:lnTo>
                        <a:lnTo>
                          <a:pt x="206" y="92"/>
                        </a:lnTo>
                        <a:lnTo>
                          <a:pt x="232" y="84"/>
                        </a:lnTo>
                        <a:lnTo>
                          <a:pt x="257" y="76"/>
                        </a:lnTo>
                        <a:lnTo>
                          <a:pt x="285" y="68"/>
                        </a:lnTo>
                        <a:lnTo>
                          <a:pt x="314" y="61"/>
                        </a:lnTo>
                        <a:lnTo>
                          <a:pt x="343" y="54"/>
                        </a:lnTo>
                        <a:lnTo>
                          <a:pt x="373" y="48"/>
                        </a:lnTo>
                        <a:lnTo>
                          <a:pt x="406" y="42"/>
                        </a:lnTo>
                        <a:lnTo>
                          <a:pt x="438" y="37"/>
                        </a:lnTo>
                        <a:lnTo>
                          <a:pt x="471" y="32"/>
                        </a:lnTo>
                        <a:lnTo>
                          <a:pt x="506" y="27"/>
                        </a:lnTo>
                        <a:lnTo>
                          <a:pt x="540" y="24"/>
                        </a:lnTo>
                        <a:lnTo>
                          <a:pt x="576" y="20"/>
                        </a:lnTo>
                        <a:lnTo>
                          <a:pt x="613" y="18"/>
                        </a:lnTo>
                        <a:lnTo>
                          <a:pt x="650" y="16"/>
                        </a:lnTo>
                        <a:lnTo>
                          <a:pt x="688" y="15"/>
                        </a:lnTo>
                        <a:lnTo>
                          <a:pt x="726" y="14"/>
                        </a:lnTo>
                        <a:lnTo>
                          <a:pt x="765" y="14"/>
                        </a:lnTo>
                        <a:lnTo>
                          <a:pt x="7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04" name="Freeform 121">
                    <a:extLst>
                      <a:ext uri="{FF2B5EF4-FFF2-40B4-BE49-F238E27FC236}">
                        <a16:creationId xmlns:a16="http://schemas.microsoft.com/office/drawing/2014/main" id="{98C6F156-F842-4A20-999E-5AC07E1135C9}"/>
                      </a:ext>
                    </a:extLst>
                  </p:cNvPr>
                  <p:cNvSpPr>
                    <a:spLocks/>
                  </p:cNvSpPr>
                  <p:nvPr/>
                </p:nvSpPr>
                <p:spPr bwMode="auto">
                  <a:xfrm>
                    <a:off x="1107" y="368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4 h 230"/>
                      <a:gd name="T70" fmla="*/ 0 w 177"/>
                      <a:gd name="T71" fmla="*/ 0 h 2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05" name="Freeform 122">
                    <a:extLst>
                      <a:ext uri="{FF2B5EF4-FFF2-40B4-BE49-F238E27FC236}">
                        <a16:creationId xmlns:a16="http://schemas.microsoft.com/office/drawing/2014/main" id="{C4F5B40F-51B0-451C-BDE6-1AD7F14C9B74}"/>
                      </a:ext>
                    </a:extLst>
                  </p:cNvPr>
                  <p:cNvSpPr>
                    <a:spLocks/>
                  </p:cNvSpPr>
                  <p:nvPr/>
                </p:nvSpPr>
                <p:spPr bwMode="auto">
                  <a:xfrm>
                    <a:off x="1107" y="368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0 h 2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6" name="Freeform 123">
                    <a:extLst>
                      <a:ext uri="{FF2B5EF4-FFF2-40B4-BE49-F238E27FC236}">
                        <a16:creationId xmlns:a16="http://schemas.microsoft.com/office/drawing/2014/main" id="{4AA3B43B-85CC-4D32-8A9A-7D5C826D3A39}"/>
                      </a:ext>
                    </a:extLst>
                  </p:cNvPr>
                  <p:cNvSpPr>
                    <a:spLocks/>
                  </p:cNvSpPr>
                  <p:nvPr/>
                </p:nvSpPr>
                <p:spPr bwMode="auto">
                  <a:xfrm>
                    <a:off x="1203" y="368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2 w 212"/>
                      <a:gd name="T19" fmla="*/ 0 h 2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07" name="Freeform 124">
                    <a:extLst>
                      <a:ext uri="{FF2B5EF4-FFF2-40B4-BE49-F238E27FC236}">
                        <a16:creationId xmlns:a16="http://schemas.microsoft.com/office/drawing/2014/main" id="{39C2494E-E1EF-4AE3-9345-CA479955284B}"/>
                      </a:ext>
                    </a:extLst>
                  </p:cNvPr>
                  <p:cNvSpPr>
                    <a:spLocks/>
                  </p:cNvSpPr>
                  <p:nvPr/>
                </p:nvSpPr>
                <p:spPr bwMode="auto">
                  <a:xfrm>
                    <a:off x="1203" y="368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8" name="Freeform 125">
                    <a:extLst>
                      <a:ext uri="{FF2B5EF4-FFF2-40B4-BE49-F238E27FC236}">
                        <a16:creationId xmlns:a16="http://schemas.microsoft.com/office/drawing/2014/main" id="{6E6DA1CE-10ED-4A85-812C-5F267E93E75B}"/>
                      </a:ext>
                    </a:extLst>
                  </p:cNvPr>
                  <p:cNvSpPr>
                    <a:spLocks/>
                  </p:cNvSpPr>
                  <p:nvPr/>
                </p:nvSpPr>
                <p:spPr bwMode="auto">
                  <a:xfrm>
                    <a:off x="1324" y="368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w 177"/>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09" name="Freeform 126">
                    <a:extLst>
                      <a:ext uri="{FF2B5EF4-FFF2-40B4-BE49-F238E27FC236}">
                        <a16:creationId xmlns:a16="http://schemas.microsoft.com/office/drawing/2014/main" id="{7DC2190B-C446-4DDD-B149-DA23F6C9F1AF}"/>
                      </a:ext>
                    </a:extLst>
                  </p:cNvPr>
                  <p:cNvSpPr>
                    <a:spLocks/>
                  </p:cNvSpPr>
                  <p:nvPr/>
                </p:nvSpPr>
                <p:spPr bwMode="auto">
                  <a:xfrm>
                    <a:off x="1324" y="368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10" name="Freeform 127">
                    <a:extLst>
                      <a:ext uri="{FF2B5EF4-FFF2-40B4-BE49-F238E27FC236}">
                        <a16:creationId xmlns:a16="http://schemas.microsoft.com/office/drawing/2014/main" id="{698DB17A-3D2E-4DDB-AB91-F1318DB56574}"/>
                      </a:ext>
                    </a:extLst>
                  </p:cNvPr>
                  <p:cNvSpPr>
                    <a:spLocks/>
                  </p:cNvSpPr>
                  <p:nvPr/>
                </p:nvSpPr>
                <p:spPr bwMode="auto">
                  <a:xfrm>
                    <a:off x="1430" y="368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4 w 234"/>
                      <a:gd name="T91" fmla="*/ 1 h 236"/>
                      <a:gd name="T92" fmla="*/ 3 w 234"/>
                      <a:gd name="T93" fmla="*/ 1 h 236"/>
                      <a:gd name="T94" fmla="*/ 3 w 234"/>
                      <a:gd name="T95" fmla="*/ 1 h 236"/>
                      <a:gd name="T96" fmla="*/ 3 w 234"/>
                      <a:gd name="T97" fmla="*/ 1 h 236"/>
                      <a:gd name="T98" fmla="*/ 2 w 234"/>
                      <a:gd name="T99" fmla="*/ 1 h 236"/>
                      <a:gd name="T100" fmla="*/ 2 w 234"/>
                      <a:gd name="T101" fmla="*/ 1 h 236"/>
                      <a:gd name="T102" fmla="*/ 2 w 234"/>
                      <a:gd name="T103" fmla="*/ 1 h 236"/>
                      <a:gd name="T104" fmla="*/ 2 w 234"/>
                      <a:gd name="T105" fmla="*/ 1 h 236"/>
                      <a:gd name="T106" fmla="*/ 1 w 234"/>
                      <a:gd name="T107" fmla="*/ 1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11" name="Freeform 128">
                    <a:extLst>
                      <a:ext uri="{FF2B5EF4-FFF2-40B4-BE49-F238E27FC236}">
                        <a16:creationId xmlns:a16="http://schemas.microsoft.com/office/drawing/2014/main" id="{BA0A0E56-A1A1-4461-BA07-5DA7CB601961}"/>
                      </a:ext>
                    </a:extLst>
                  </p:cNvPr>
                  <p:cNvSpPr>
                    <a:spLocks/>
                  </p:cNvSpPr>
                  <p:nvPr/>
                </p:nvSpPr>
                <p:spPr bwMode="auto">
                  <a:xfrm>
                    <a:off x="1430" y="368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3 w 234"/>
                      <a:gd name="T91" fmla="*/ 1 h 236"/>
                      <a:gd name="T92" fmla="*/ 3 w 234"/>
                      <a:gd name="T93" fmla="*/ 1 h 236"/>
                      <a:gd name="T94" fmla="*/ 3 w 234"/>
                      <a:gd name="T95" fmla="*/ 1 h 236"/>
                      <a:gd name="T96" fmla="*/ 2 w 234"/>
                      <a:gd name="T97" fmla="*/ 1 h 236"/>
                      <a:gd name="T98" fmla="*/ 2 w 234"/>
                      <a:gd name="T99" fmla="*/ 1 h 236"/>
                      <a:gd name="T100" fmla="*/ 2 w 234"/>
                      <a:gd name="T101" fmla="*/ 1 h 236"/>
                      <a:gd name="T102" fmla="*/ 2 w 234"/>
                      <a:gd name="T103" fmla="*/ 1 h 236"/>
                      <a:gd name="T104" fmla="*/ 1 w 234"/>
                      <a:gd name="T105" fmla="*/ 1 h 236"/>
                      <a:gd name="T106" fmla="*/ 1 w 234"/>
                      <a:gd name="T107" fmla="*/ 2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20"/>
                        </a:ln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12" name="Freeform 129">
                    <a:extLst>
                      <a:ext uri="{FF2B5EF4-FFF2-40B4-BE49-F238E27FC236}">
                        <a16:creationId xmlns:a16="http://schemas.microsoft.com/office/drawing/2014/main" id="{1914FF6D-1501-4443-918B-884F40557152}"/>
                      </a:ext>
                    </a:extLst>
                  </p:cNvPr>
                  <p:cNvSpPr>
                    <a:spLocks/>
                  </p:cNvSpPr>
                  <p:nvPr/>
                </p:nvSpPr>
                <p:spPr bwMode="auto">
                  <a:xfrm>
                    <a:off x="1567" y="368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w 117"/>
                      <a:gd name="T27" fmla="*/ 2 h 2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13" name="Freeform 130">
                    <a:extLst>
                      <a:ext uri="{FF2B5EF4-FFF2-40B4-BE49-F238E27FC236}">
                        <a16:creationId xmlns:a16="http://schemas.microsoft.com/office/drawing/2014/main" id="{FC416BF5-63D8-4FDE-AEE8-1C7D26A958B1}"/>
                      </a:ext>
                    </a:extLst>
                  </p:cNvPr>
                  <p:cNvSpPr>
                    <a:spLocks/>
                  </p:cNvSpPr>
                  <p:nvPr/>
                </p:nvSpPr>
                <p:spPr bwMode="auto">
                  <a:xfrm>
                    <a:off x="1567" y="368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14" name="Freeform 131">
                    <a:extLst>
                      <a:ext uri="{FF2B5EF4-FFF2-40B4-BE49-F238E27FC236}">
                        <a16:creationId xmlns:a16="http://schemas.microsoft.com/office/drawing/2014/main" id="{4E32234F-879D-4484-A10C-B490EBDE4033}"/>
                      </a:ext>
                    </a:extLst>
                  </p:cNvPr>
                  <p:cNvSpPr>
                    <a:spLocks/>
                  </p:cNvSpPr>
                  <p:nvPr/>
                </p:nvSpPr>
                <p:spPr bwMode="auto">
                  <a:xfrm>
                    <a:off x="1652" y="368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3 w 146"/>
                      <a:gd name="T103" fmla="*/ 4 h 229"/>
                      <a:gd name="T104" fmla="*/ 1 w 146"/>
                      <a:gd name="T105" fmla="*/ 3 h 229"/>
                      <a:gd name="T106" fmla="*/ 1 w 146"/>
                      <a:gd name="T107" fmla="*/ 4 h 2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6" h="229">
                        <a:moveTo>
                          <a:pt x="30" y="229"/>
                        </a:move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15" name="Freeform 132">
                    <a:extLst>
                      <a:ext uri="{FF2B5EF4-FFF2-40B4-BE49-F238E27FC236}">
                        <a16:creationId xmlns:a16="http://schemas.microsoft.com/office/drawing/2014/main" id="{E0865F03-1D07-4B37-B9A3-1D6607709CA0}"/>
                      </a:ext>
                    </a:extLst>
                  </p:cNvPr>
                  <p:cNvSpPr>
                    <a:spLocks/>
                  </p:cNvSpPr>
                  <p:nvPr/>
                </p:nvSpPr>
                <p:spPr bwMode="auto">
                  <a:xfrm>
                    <a:off x="1652" y="368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2 w 146"/>
                      <a:gd name="T103" fmla="*/ 4 h 229"/>
                      <a:gd name="T104" fmla="*/ 1 w 146"/>
                      <a:gd name="T105" fmla="*/ 4 h 2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6" h="229">
                        <a:moveTo>
                          <a:pt x="30" y="229"/>
                        </a:moveTo>
                        <a:lnTo>
                          <a:pt x="30" y="229"/>
                        </a:ln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16" name="Freeform 133">
                    <a:extLst>
                      <a:ext uri="{FF2B5EF4-FFF2-40B4-BE49-F238E27FC236}">
                        <a16:creationId xmlns:a16="http://schemas.microsoft.com/office/drawing/2014/main" id="{38D34A69-2401-4FCC-AB65-B05A4D90D44D}"/>
                      </a:ext>
                    </a:extLst>
                  </p:cNvPr>
                  <p:cNvSpPr>
                    <a:spLocks/>
                  </p:cNvSpPr>
                  <p:nvPr/>
                </p:nvSpPr>
                <p:spPr bwMode="auto">
                  <a:xfrm>
                    <a:off x="1667" y="369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0 h 88"/>
                      <a:gd name="T70" fmla="*/ 0 w 77"/>
                      <a:gd name="T71" fmla="*/ 2 h 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17" name="Freeform 134">
                    <a:extLst>
                      <a:ext uri="{FF2B5EF4-FFF2-40B4-BE49-F238E27FC236}">
                        <a16:creationId xmlns:a16="http://schemas.microsoft.com/office/drawing/2014/main" id="{5378928C-07F9-4233-A4FE-F0E67149B954}"/>
                      </a:ext>
                    </a:extLst>
                  </p:cNvPr>
                  <p:cNvSpPr>
                    <a:spLocks/>
                  </p:cNvSpPr>
                  <p:nvPr/>
                </p:nvSpPr>
                <p:spPr bwMode="auto">
                  <a:xfrm>
                    <a:off x="1667" y="369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2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18" name="Freeform 135">
                    <a:extLst>
                      <a:ext uri="{FF2B5EF4-FFF2-40B4-BE49-F238E27FC236}">
                        <a16:creationId xmlns:a16="http://schemas.microsoft.com/office/drawing/2014/main" id="{EC23888B-4531-442A-B6EC-762753307C99}"/>
                      </a:ext>
                    </a:extLst>
                  </p:cNvPr>
                  <p:cNvSpPr>
                    <a:spLocks/>
                  </p:cNvSpPr>
                  <p:nvPr/>
                </p:nvSpPr>
                <p:spPr bwMode="auto">
                  <a:xfrm>
                    <a:off x="1235" y="3704"/>
                    <a:ext cx="42" cy="53"/>
                  </a:xfrm>
                  <a:custGeom>
                    <a:avLst/>
                    <a:gdLst>
                      <a:gd name="T0" fmla="*/ 2 w 83"/>
                      <a:gd name="T1" fmla="*/ 1 h 107"/>
                      <a:gd name="T2" fmla="*/ 1 w 83"/>
                      <a:gd name="T3" fmla="*/ 0 h 107"/>
                      <a:gd name="T4" fmla="*/ 0 w 83"/>
                      <a:gd name="T5" fmla="*/ 1 h 107"/>
                      <a:gd name="T6" fmla="*/ 2 w 83"/>
                      <a:gd name="T7" fmla="*/ 1 h 107"/>
                      <a:gd name="T8" fmla="*/ 2 w 83"/>
                      <a:gd name="T9" fmla="*/ 1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7">
                        <a:moveTo>
                          <a:pt x="83" y="107"/>
                        </a:moveTo>
                        <a:lnTo>
                          <a:pt x="43" y="0"/>
                        </a:lnTo>
                        <a:lnTo>
                          <a:pt x="0" y="107"/>
                        </a:lnTo>
                        <a:lnTo>
                          <a:pt x="83" y="107"/>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19" name="Freeform 136">
                    <a:extLst>
                      <a:ext uri="{FF2B5EF4-FFF2-40B4-BE49-F238E27FC236}">
                        <a16:creationId xmlns:a16="http://schemas.microsoft.com/office/drawing/2014/main" id="{51C4C8C0-3A7C-4CA4-A14E-4521FBD6CE53}"/>
                      </a:ext>
                    </a:extLst>
                  </p:cNvPr>
                  <p:cNvSpPr>
                    <a:spLocks/>
                  </p:cNvSpPr>
                  <p:nvPr/>
                </p:nvSpPr>
                <p:spPr bwMode="auto">
                  <a:xfrm>
                    <a:off x="1235" y="3704"/>
                    <a:ext cx="42" cy="53"/>
                  </a:xfrm>
                  <a:custGeom>
                    <a:avLst/>
                    <a:gdLst>
                      <a:gd name="T0" fmla="*/ 2 w 83"/>
                      <a:gd name="T1" fmla="*/ 1 h 107"/>
                      <a:gd name="T2" fmla="*/ 1 w 83"/>
                      <a:gd name="T3" fmla="*/ 0 h 107"/>
                      <a:gd name="T4" fmla="*/ 0 w 83"/>
                      <a:gd name="T5" fmla="*/ 1 h 107"/>
                      <a:gd name="T6" fmla="*/ 2 w 83"/>
                      <a:gd name="T7" fmla="*/ 1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07">
                        <a:moveTo>
                          <a:pt x="83" y="107"/>
                        </a:moveTo>
                        <a:lnTo>
                          <a:pt x="43" y="0"/>
                        </a:lnTo>
                        <a:lnTo>
                          <a:pt x="0" y="107"/>
                        </a:lnTo>
                        <a:lnTo>
                          <a:pt x="83"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20" name="Freeform 137">
                    <a:extLst>
                      <a:ext uri="{FF2B5EF4-FFF2-40B4-BE49-F238E27FC236}">
                        <a16:creationId xmlns:a16="http://schemas.microsoft.com/office/drawing/2014/main" id="{1F84472B-2B56-46E0-9B6C-3551D98486DB}"/>
                      </a:ext>
                    </a:extLst>
                  </p:cNvPr>
                  <p:cNvSpPr>
                    <a:spLocks/>
                  </p:cNvSpPr>
                  <p:nvPr/>
                </p:nvSpPr>
                <p:spPr bwMode="auto">
                  <a:xfrm>
                    <a:off x="1121" y="369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1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0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1" name="Freeform 138">
                    <a:extLst>
                      <a:ext uri="{FF2B5EF4-FFF2-40B4-BE49-F238E27FC236}">
                        <a16:creationId xmlns:a16="http://schemas.microsoft.com/office/drawing/2014/main" id="{0786EF66-E6B1-4106-B26D-905BF74798FD}"/>
                      </a:ext>
                    </a:extLst>
                  </p:cNvPr>
                  <p:cNvSpPr>
                    <a:spLocks/>
                  </p:cNvSpPr>
                  <p:nvPr/>
                </p:nvSpPr>
                <p:spPr bwMode="auto">
                  <a:xfrm>
                    <a:off x="1121" y="369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0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1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0" y="175"/>
                        </a:ln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22" name="Freeform 139">
                    <a:extLst>
                      <a:ext uri="{FF2B5EF4-FFF2-40B4-BE49-F238E27FC236}">
                        <a16:creationId xmlns:a16="http://schemas.microsoft.com/office/drawing/2014/main" id="{8E7F9FA7-EC5C-4566-8933-F03E9A4A1C83}"/>
                      </a:ext>
                    </a:extLst>
                  </p:cNvPr>
                  <p:cNvSpPr>
                    <a:spLocks noEditPoints="1"/>
                  </p:cNvSpPr>
                  <p:nvPr/>
                </p:nvSpPr>
                <p:spPr bwMode="auto">
                  <a:xfrm>
                    <a:off x="1031" y="3956"/>
                    <a:ext cx="766" cy="406"/>
                  </a:xfrm>
                  <a:custGeom>
                    <a:avLst/>
                    <a:gdLst>
                      <a:gd name="T0" fmla="*/ 3 w 1532"/>
                      <a:gd name="T1" fmla="*/ 1 h 812"/>
                      <a:gd name="T2" fmla="*/ 3 w 1532"/>
                      <a:gd name="T3" fmla="*/ 2 h 812"/>
                      <a:gd name="T4" fmla="*/ 3 w 1532"/>
                      <a:gd name="T5" fmla="*/ 3 h 812"/>
                      <a:gd name="T6" fmla="*/ 3 w 1532"/>
                      <a:gd name="T7" fmla="*/ 4 h 812"/>
                      <a:gd name="T8" fmla="*/ 2 w 1532"/>
                      <a:gd name="T9" fmla="*/ 3 h 812"/>
                      <a:gd name="T10" fmla="*/ 3 w 1532"/>
                      <a:gd name="T11" fmla="*/ 3 h 812"/>
                      <a:gd name="T12" fmla="*/ 3 w 1532"/>
                      <a:gd name="T13" fmla="*/ 2 h 812"/>
                      <a:gd name="T14" fmla="*/ 2 w 1532"/>
                      <a:gd name="T15" fmla="*/ 2 h 812"/>
                      <a:gd name="T16" fmla="*/ 7 w 1532"/>
                      <a:gd name="T17" fmla="*/ 2 h 812"/>
                      <a:gd name="T18" fmla="*/ 7 w 1532"/>
                      <a:gd name="T19" fmla="*/ 6 h 812"/>
                      <a:gd name="T20" fmla="*/ 8 w 1532"/>
                      <a:gd name="T21" fmla="*/ 6 h 812"/>
                      <a:gd name="T22" fmla="*/ 15 w 1532"/>
                      <a:gd name="T23" fmla="*/ 4 h 812"/>
                      <a:gd name="T24" fmla="*/ 15 w 1532"/>
                      <a:gd name="T25" fmla="*/ 5 h 812"/>
                      <a:gd name="T26" fmla="*/ 15 w 1532"/>
                      <a:gd name="T27" fmla="*/ 6 h 812"/>
                      <a:gd name="T28" fmla="*/ 14 w 1532"/>
                      <a:gd name="T29" fmla="*/ 6 h 812"/>
                      <a:gd name="T30" fmla="*/ 13 w 1532"/>
                      <a:gd name="T31" fmla="*/ 6 h 812"/>
                      <a:gd name="T32" fmla="*/ 13 w 1532"/>
                      <a:gd name="T33" fmla="*/ 4 h 812"/>
                      <a:gd name="T34" fmla="*/ 13 w 1532"/>
                      <a:gd name="T35" fmla="*/ 1 h 812"/>
                      <a:gd name="T36" fmla="*/ 15 w 1532"/>
                      <a:gd name="T37" fmla="*/ 1 h 812"/>
                      <a:gd name="T38" fmla="*/ 16 w 1532"/>
                      <a:gd name="T39" fmla="*/ 1 h 812"/>
                      <a:gd name="T40" fmla="*/ 16 w 1532"/>
                      <a:gd name="T41" fmla="*/ 2 h 812"/>
                      <a:gd name="T42" fmla="*/ 15 w 1532"/>
                      <a:gd name="T43" fmla="*/ 2 h 812"/>
                      <a:gd name="T44" fmla="*/ 15 w 1532"/>
                      <a:gd name="T45" fmla="*/ 2 h 812"/>
                      <a:gd name="T46" fmla="*/ 14 w 1532"/>
                      <a:gd name="T47" fmla="*/ 1 h 812"/>
                      <a:gd name="T48" fmla="*/ 13 w 1532"/>
                      <a:gd name="T49" fmla="*/ 2 h 812"/>
                      <a:gd name="T50" fmla="*/ 14 w 1532"/>
                      <a:gd name="T51" fmla="*/ 5 h 812"/>
                      <a:gd name="T52" fmla="*/ 14 w 1532"/>
                      <a:gd name="T53" fmla="*/ 5 h 812"/>
                      <a:gd name="T54" fmla="*/ 15 w 1532"/>
                      <a:gd name="T55" fmla="*/ 5 h 812"/>
                      <a:gd name="T56" fmla="*/ 15 w 1532"/>
                      <a:gd name="T57" fmla="*/ 5 h 812"/>
                      <a:gd name="T58" fmla="*/ 17 w 1532"/>
                      <a:gd name="T59" fmla="*/ 6 h 812"/>
                      <a:gd name="T60" fmla="*/ 20 w 1532"/>
                      <a:gd name="T61" fmla="*/ 1 h 812"/>
                      <a:gd name="T62" fmla="*/ 20 w 1532"/>
                      <a:gd name="T63" fmla="*/ 2 h 812"/>
                      <a:gd name="T64" fmla="*/ 20 w 1532"/>
                      <a:gd name="T65" fmla="*/ 3 h 812"/>
                      <a:gd name="T66" fmla="*/ 20 w 1532"/>
                      <a:gd name="T67" fmla="*/ 3 h 812"/>
                      <a:gd name="T68" fmla="*/ 20 w 1532"/>
                      <a:gd name="T69" fmla="*/ 4 h 812"/>
                      <a:gd name="T70" fmla="*/ 20 w 1532"/>
                      <a:gd name="T71" fmla="*/ 5 h 812"/>
                      <a:gd name="T72" fmla="*/ 19 w 1532"/>
                      <a:gd name="T73" fmla="*/ 6 h 812"/>
                      <a:gd name="T74" fmla="*/ 19 w 1532"/>
                      <a:gd name="T75" fmla="*/ 5 h 812"/>
                      <a:gd name="T76" fmla="*/ 19 w 1532"/>
                      <a:gd name="T77" fmla="*/ 4 h 812"/>
                      <a:gd name="T78" fmla="*/ 18 w 1532"/>
                      <a:gd name="T79" fmla="*/ 3 h 812"/>
                      <a:gd name="T80" fmla="*/ 19 w 1532"/>
                      <a:gd name="T81" fmla="*/ 2 h 812"/>
                      <a:gd name="T82" fmla="*/ 19 w 1532"/>
                      <a:gd name="T83" fmla="*/ 2 h 812"/>
                      <a:gd name="T84" fmla="*/ 19 w 1532"/>
                      <a:gd name="T85" fmla="*/ 2 h 812"/>
                      <a:gd name="T86" fmla="*/ 21 w 1532"/>
                      <a:gd name="T87" fmla="*/ 2 h 812"/>
                      <a:gd name="T88" fmla="*/ 22 w 1532"/>
                      <a:gd name="T89" fmla="*/ 1 h 812"/>
                      <a:gd name="T90" fmla="*/ 23 w 1532"/>
                      <a:gd name="T91" fmla="*/ 0 h 812"/>
                      <a:gd name="T92" fmla="*/ 23 w 1532"/>
                      <a:gd name="T93" fmla="*/ 1 h 812"/>
                      <a:gd name="T94" fmla="*/ 24 w 1532"/>
                      <a:gd name="T95" fmla="*/ 2 h 812"/>
                      <a:gd name="T96" fmla="*/ 24 w 1532"/>
                      <a:gd name="T97" fmla="*/ 5 h 812"/>
                      <a:gd name="T98" fmla="*/ 23 w 1532"/>
                      <a:gd name="T99" fmla="*/ 6 h 812"/>
                      <a:gd name="T100" fmla="*/ 23 w 1532"/>
                      <a:gd name="T101" fmla="*/ 6 h 812"/>
                      <a:gd name="T102" fmla="*/ 22 w 1532"/>
                      <a:gd name="T103" fmla="*/ 6 h 812"/>
                      <a:gd name="T104" fmla="*/ 21 w 1532"/>
                      <a:gd name="T105" fmla="*/ 5 h 812"/>
                      <a:gd name="T106" fmla="*/ 22 w 1532"/>
                      <a:gd name="T107" fmla="*/ 4 h 812"/>
                      <a:gd name="T108" fmla="*/ 22 w 1532"/>
                      <a:gd name="T109" fmla="*/ 5 h 812"/>
                      <a:gd name="T110" fmla="*/ 23 w 1532"/>
                      <a:gd name="T111" fmla="*/ 5 h 812"/>
                      <a:gd name="T112" fmla="*/ 23 w 1532"/>
                      <a:gd name="T113" fmla="*/ 5 h 812"/>
                      <a:gd name="T114" fmla="*/ 24 w 1532"/>
                      <a:gd name="T115" fmla="*/ 3 h 812"/>
                      <a:gd name="T116" fmla="*/ 23 w 1532"/>
                      <a:gd name="T117" fmla="*/ 1 h 812"/>
                      <a:gd name="T118" fmla="*/ 22 w 1532"/>
                      <a:gd name="T119" fmla="*/ 1 h 812"/>
                      <a:gd name="T120" fmla="*/ 22 w 1532"/>
                      <a:gd name="T121" fmla="*/ 2 h 812"/>
                      <a:gd name="T122" fmla="*/ 11 w 1532"/>
                      <a:gd name="T123" fmla="*/ 12 h 812"/>
                      <a:gd name="T124" fmla="*/ 9 w 1532"/>
                      <a:gd name="T125" fmla="*/ 13 h 8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2" h="812">
                        <a:moveTo>
                          <a:pt x="53" y="223"/>
                        </a:moveTo>
                        <a:lnTo>
                          <a:pt x="53" y="344"/>
                        </a:lnTo>
                        <a:lnTo>
                          <a:pt x="0" y="344"/>
                        </a:lnTo>
                        <a:lnTo>
                          <a:pt x="0" y="8"/>
                        </a:lnTo>
                        <a:lnTo>
                          <a:pt x="114" y="8"/>
                        </a:lnTo>
                        <a:lnTo>
                          <a:pt x="123" y="8"/>
                        </a:lnTo>
                        <a:lnTo>
                          <a:pt x="131" y="10"/>
                        </a:lnTo>
                        <a:lnTo>
                          <a:pt x="139" y="12"/>
                        </a:lnTo>
                        <a:lnTo>
                          <a:pt x="147" y="16"/>
                        </a:lnTo>
                        <a:lnTo>
                          <a:pt x="154" y="19"/>
                        </a:lnTo>
                        <a:lnTo>
                          <a:pt x="161" y="25"/>
                        </a:lnTo>
                        <a:lnTo>
                          <a:pt x="167" y="31"/>
                        </a:lnTo>
                        <a:lnTo>
                          <a:pt x="172" y="38"/>
                        </a:lnTo>
                        <a:lnTo>
                          <a:pt x="180" y="53"/>
                        </a:lnTo>
                        <a:lnTo>
                          <a:pt x="187" y="71"/>
                        </a:lnTo>
                        <a:lnTo>
                          <a:pt x="192" y="93"/>
                        </a:lnTo>
                        <a:lnTo>
                          <a:pt x="193" y="117"/>
                        </a:lnTo>
                        <a:lnTo>
                          <a:pt x="193" y="122"/>
                        </a:lnTo>
                        <a:lnTo>
                          <a:pt x="193" y="126"/>
                        </a:lnTo>
                        <a:lnTo>
                          <a:pt x="192" y="132"/>
                        </a:lnTo>
                        <a:lnTo>
                          <a:pt x="192" y="138"/>
                        </a:lnTo>
                        <a:lnTo>
                          <a:pt x="191" y="144"/>
                        </a:lnTo>
                        <a:lnTo>
                          <a:pt x="188" y="151"/>
                        </a:lnTo>
                        <a:lnTo>
                          <a:pt x="187" y="158"/>
                        </a:lnTo>
                        <a:lnTo>
                          <a:pt x="185" y="163"/>
                        </a:lnTo>
                        <a:lnTo>
                          <a:pt x="180" y="175"/>
                        </a:lnTo>
                        <a:lnTo>
                          <a:pt x="176" y="185"/>
                        </a:lnTo>
                        <a:lnTo>
                          <a:pt x="169" y="196"/>
                        </a:lnTo>
                        <a:lnTo>
                          <a:pt x="161" y="206"/>
                        </a:lnTo>
                        <a:lnTo>
                          <a:pt x="156" y="209"/>
                        </a:lnTo>
                        <a:lnTo>
                          <a:pt x="152" y="213"/>
                        </a:lnTo>
                        <a:lnTo>
                          <a:pt x="146" y="216"/>
                        </a:lnTo>
                        <a:lnTo>
                          <a:pt x="140" y="219"/>
                        </a:lnTo>
                        <a:lnTo>
                          <a:pt x="134" y="221"/>
                        </a:lnTo>
                        <a:lnTo>
                          <a:pt x="126" y="222"/>
                        </a:lnTo>
                        <a:lnTo>
                          <a:pt x="119" y="223"/>
                        </a:lnTo>
                        <a:lnTo>
                          <a:pt x="111" y="223"/>
                        </a:lnTo>
                        <a:lnTo>
                          <a:pt x="53" y="223"/>
                        </a:lnTo>
                        <a:close/>
                        <a:moveTo>
                          <a:pt x="53" y="166"/>
                        </a:moveTo>
                        <a:lnTo>
                          <a:pt x="100" y="166"/>
                        </a:lnTo>
                        <a:lnTo>
                          <a:pt x="109" y="166"/>
                        </a:lnTo>
                        <a:lnTo>
                          <a:pt x="116" y="163"/>
                        </a:lnTo>
                        <a:lnTo>
                          <a:pt x="123" y="161"/>
                        </a:lnTo>
                        <a:lnTo>
                          <a:pt x="127" y="158"/>
                        </a:lnTo>
                        <a:lnTo>
                          <a:pt x="131" y="152"/>
                        </a:lnTo>
                        <a:lnTo>
                          <a:pt x="133" y="147"/>
                        </a:lnTo>
                        <a:lnTo>
                          <a:pt x="135" y="141"/>
                        </a:lnTo>
                        <a:lnTo>
                          <a:pt x="138" y="137"/>
                        </a:lnTo>
                        <a:lnTo>
                          <a:pt x="139" y="133"/>
                        </a:lnTo>
                        <a:lnTo>
                          <a:pt x="139" y="130"/>
                        </a:lnTo>
                        <a:lnTo>
                          <a:pt x="140" y="126"/>
                        </a:lnTo>
                        <a:lnTo>
                          <a:pt x="140" y="124"/>
                        </a:lnTo>
                        <a:lnTo>
                          <a:pt x="140" y="121"/>
                        </a:lnTo>
                        <a:lnTo>
                          <a:pt x="140" y="117"/>
                        </a:lnTo>
                        <a:lnTo>
                          <a:pt x="140" y="115"/>
                        </a:lnTo>
                        <a:lnTo>
                          <a:pt x="140" y="113"/>
                        </a:lnTo>
                        <a:lnTo>
                          <a:pt x="139" y="101"/>
                        </a:lnTo>
                        <a:lnTo>
                          <a:pt x="137" y="92"/>
                        </a:lnTo>
                        <a:lnTo>
                          <a:pt x="134" y="85"/>
                        </a:lnTo>
                        <a:lnTo>
                          <a:pt x="130" y="79"/>
                        </a:lnTo>
                        <a:lnTo>
                          <a:pt x="126" y="77"/>
                        </a:lnTo>
                        <a:lnTo>
                          <a:pt x="123" y="73"/>
                        </a:lnTo>
                        <a:lnTo>
                          <a:pt x="119" y="72"/>
                        </a:lnTo>
                        <a:lnTo>
                          <a:pt x="115" y="70"/>
                        </a:lnTo>
                        <a:lnTo>
                          <a:pt x="110" y="69"/>
                        </a:lnTo>
                        <a:lnTo>
                          <a:pt x="104" y="69"/>
                        </a:lnTo>
                        <a:lnTo>
                          <a:pt x="99" y="68"/>
                        </a:lnTo>
                        <a:lnTo>
                          <a:pt x="93" y="68"/>
                        </a:lnTo>
                        <a:lnTo>
                          <a:pt x="53" y="68"/>
                        </a:lnTo>
                        <a:lnTo>
                          <a:pt x="53" y="166"/>
                        </a:lnTo>
                        <a:close/>
                        <a:moveTo>
                          <a:pt x="420" y="8"/>
                        </a:moveTo>
                        <a:lnTo>
                          <a:pt x="420" y="68"/>
                        </a:lnTo>
                        <a:lnTo>
                          <a:pt x="285" y="68"/>
                        </a:lnTo>
                        <a:lnTo>
                          <a:pt x="285" y="139"/>
                        </a:lnTo>
                        <a:lnTo>
                          <a:pt x="409" y="139"/>
                        </a:lnTo>
                        <a:lnTo>
                          <a:pt x="409" y="200"/>
                        </a:lnTo>
                        <a:lnTo>
                          <a:pt x="285" y="200"/>
                        </a:lnTo>
                        <a:lnTo>
                          <a:pt x="285" y="285"/>
                        </a:lnTo>
                        <a:lnTo>
                          <a:pt x="426" y="285"/>
                        </a:lnTo>
                        <a:lnTo>
                          <a:pt x="426" y="344"/>
                        </a:lnTo>
                        <a:lnTo>
                          <a:pt x="234" y="344"/>
                        </a:lnTo>
                        <a:lnTo>
                          <a:pt x="234" y="8"/>
                        </a:lnTo>
                        <a:lnTo>
                          <a:pt x="420" y="8"/>
                        </a:lnTo>
                        <a:close/>
                        <a:moveTo>
                          <a:pt x="521" y="8"/>
                        </a:moveTo>
                        <a:lnTo>
                          <a:pt x="521" y="284"/>
                        </a:lnTo>
                        <a:lnTo>
                          <a:pt x="647" y="284"/>
                        </a:lnTo>
                        <a:lnTo>
                          <a:pt x="647" y="344"/>
                        </a:lnTo>
                        <a:lnTo>
                          <a:pt x="468" y="344"/>
                        </a:lnTo>
                        <a:lnTo>
                          <a:pt x="468" y="8"/>
                        </a:lnTo>
                        <a:lnTo>
                          <a:pt x="521" y="8"/>
                        </a:lnTo>
                        <a:close/>
                        <a:moveTo>
                          <a:pt x="732" y="8"/>
                        </a:moveTo>
                        <a:lnTo>
                          <a:pt x="732" y="344"/>
                        </a:lnTo>
                        <a:lnTo>
                          <a:pt x="679" y="344"/>
                        </a:lnTo>
                        <a:lnTo>
                          <a:pt x="679" y="8"/>
                        </a:lnTo>
                        <a:lnTo>
                          <a:pt x="732" y="8"/>
                        </a:lnTo>
                        <a:close/>
                        <a:moveTo>
                          <a:pt x="900" y="220"/>
                        </a:moveTo>
                        <a:lnTo>
                          <a:pt x="900" y="163"/>
                        </a:lnTo>
                        <a:lnTo>
                          <a:pt x="1005" y="163"/>
                        </a:lnTo>
                        <a:lnTo>
                          <a:pt x="1005" y="344"/>
                        </a:lnTo>
                        <a:lnTo>
                          <a:pt x="969" y="344"/>
                        </a:lnTo>
                        <a:lnTo>
                          <a:pt x="964" y="304"/>
                        </a:lnTo>
                        <a:lnTo>
                          <a:pt x="962" y="306"/>
                        </a:lnTo>
                        <a:lnTo>
                          <a:pt x="961" y="308"/>
                        </a:lnTo>
                        <a:lnTo>
                          <a:pt x="960" y="310"/>
                        </a:lnTo>
                        <a:lnTo>
                          <a:pt x="958" y="312"/>
                        </a:lnTo>
                        <a:lnTo>
                          <a:pt x="957" y="314"/>
                        </a:lnTo>
                        <a:lnTo>
                          <a:pt x="955" y="316"/>
                        </a:lnTo>
                        <a:lnTo>
                          <a:pt x="954" y="319"/>
                        </a:lnTo>
                        <a:lnTo>
                          <a:pt x="952" y="321"/>
                        </a:lnTo>
                        <a:lnTo>
                          <a:pt x="947" y="327"/>
                        </a:lnTo>
                        <a:lnTo>
                          <a:pt x="941" y="333"/>
                        </a:lnTo>
                        <a:lnTo>
                          <a:pt x="934" y="338"/>
                        </a:lnTo>
                        <a:lnTo>
                          <a:pt x="926" y="343"/>
                        </a:lnTo>
                        <a:lnTo>
                          <a:pt x="922" y="344"/>
                        </a:lnTo>
                        <a:lnTo>
                          <a:pt x="918" y="346"/>
                        </a:lnTo>
                        <a:lnTo>
                          <a:pt x="914" y="348"/>
                        </a:lnTo>
                        <a:lnTo>
                          <a:pt x="908" y="349"/>
                        </a:lnTo>
                        <a:lnTo>
                          <a:pt x="903" y="351"/>
                        </a:lnTo>
                        <a:lnTo>
                          <a:pt x="897" y="351"/>
                        </a:lnTo>
                        <a:lnTo>
                          <a:pt x="891" y="352"/>
                        </a:lnTo>
                        <a:lnTo>
                          <a:pt x="885" y="352"/>
                        </a:lnTo>
                        <a:lnTo>
                          <a:pt x="873" y="352"/>
                        </a:lnTo>
                        <a:lnTo>
                          <a:pt x="862" y="350"/>
                        </a:lnTo>
                        <a:lnTo>
                          <a:pt x="851" y="346"/>
                        </a:lnTo>
                        <a:lnTo>
                          <a:pt x="841" y="343"/>
                        </a:lnTo>
                        <a:lnTo>
                          <a:pt x="832" y="337"/>
                        </a:lnTo>
                        <a:lnTo>
                          <a:pt x="823" y="330"/>
                        </a:lnTo>
                        <a:lnTo>
                          <a:pt x="813" y="321"/>
                        </a:lnTo>
                        <a:lnTo>
                          <a:pt x="804" y="311"/>
                        </a:lnTo>
                        <a:lnTo>
                          <a:pt x="796" y="299"/>
                        </a:lnTo>
                        <a:lnTo>
                          <a:pt x="789" y="287"/>
                        </a:lnTo>
                        <a:lnTo>
                          <a:pt x="782" y="272"/>
                        </a:lnTo>
                        <a:lnTo>
                          <a:pt x="778" y="257"/>
                        </a:lnTo>
                        <a:lnTo>
                          <a:pt x="773" y="239"/>
                        </a:lnTo>
                        <a:lnTo>
                          <a:pt x="770" y="220"/>
                        </a:lnTo>
                        <a:lnTo>
                          <a:pt x="769" y="200"/>
                        </a:lnTo>
                        <a:lnTo>
                          <a:pt x="767" y="178"/>
                        </a:lnTo>
                        <a:lnTo>
                          <a:pt x="770" y="145"/>
                        </a:lnTo>
                        <a:lnTo>
                          <a:pt x="775" y="113"/>
                        </a:lnTo>
                        <a:lnTo>
                          <a:pt x="785" y="84"/>
                        </a:lnTo>
                        <a:lnTo>
                          <a:pt x="797" y="55"/>
                        </a:lnTo>
                        <a:lnTo>
                          <a:pt x="805" y="42"/>
                        </a:lnTo>
                        <a:lnTo>
                          <a:pt x="815" y="31"/>
                        </a:lnTo>
                        <a:lnTo>
                          <a:pt x="825" y="22"/>
                        </a:lnTo>
                        <a:lnTo>
                          <a:pt x="836" y="14"/>
                        </a:lnTo>
                        <a:lnTo>
                          <a:pt x="849" y="8"/>
                        </a:lnTo>
                        <a:lnTo>
                          <a:pt x="862" y="3"/>
                        </a:lnTo>
                        <a:lnTo>
                          <a:pt x="877" y="1"/>
                        </a:lnTo>
                        <a:lnTo>
                          <a:pt x="892" y="0"/>
                        </a:lnTo>
                        <a:lnTo>
                          <a:pt x="902" y="0"/>
                        </a:lnTo>
                        <a:lnTo>
                          <a:pt x="912" y="1"/>
                        </a:lnTo>
                        <a:lnTo>
                          <a:pt x="923" y="3"/>
                        </a:lnTo>
                        <a:lnTo>
                          <a:pt x="932" y="5"/>
                        </a:lnTo>
                        <a:lnTo>
                          <a:pt x="940" y="9"/>
                        </a:lnTo>
                        <a:lnTo>
                          <a:pt x="947" y="14"/>
                        </a:lnTo>
                        <a:lnTo>
                          <a:pt x="954" y="19"/>
                        </a:lnTo>
                        <a:lnTo>
                          <a:pt x="961" y="25"/>
                        </a:lnTo>
                        <a:lnTo>
                          <a:pt x="967" y="31"/>
                        </a:lnTo>
                        <a:lnTo>
                          <a:pt x="972" y="38"/>
                        </a:lnTo>
                        <a:lnTo>
                          <a:pt x="978" y="43"/>
                        </a:lnTo>
                        <a:lnTo>
                          <a:pt x="983" y="50"/>
                        </a:lnTo>
                        <a:lnTo>
                          <a:pt x="987" y="57"/>
                        </a:lnTo>
                        <a:lnTo>
                          <a:pt x="991" y="64"/>
                        </a:lnTo>
                        <a:lnTo>
                          <a:pt x="994" y="71"/>
                        </a:lnTo>
                        <a:lnTo>
                          <a:pt x="996" y="79"/>
                        </a:lnTo>
                        <a:lnTo>
                          <a:pt x="998" y="83"/>
                        </a:lnTo>
                        <a:lnTo>
                          <a:pt x="999" y="87"/>
                        </a:lnTo>
                        <a:lnTo>
                          <a:pt x="1000" y="93"/>
                        </a:lnTo>
                        <a:lnTo>
                          <a:pt x="1001" y="96"/>
                        </a:lnTo>
                        <a:lnTo>
                          <a:pt x="1002" y="101"/>
                        </a:lnTo>
                        <a:lnTo>
                          <a:pt x="1002" y="105"/>
                        </a:lnTo>
                        <a:lnTo>
                          <a:pt x="1003" y="109"/>
                        </a:lnTo>
                        <a:lnTo>
                          <a:pt x="1003" y="113"/>
                        </a:lnTo>
                        <a:lnTo>
                          <a:pt x="950" y="113"/>
                        </a:lnTo>
                        <a:lnTo>
                          <a:pt x="950" y="111"/>
                        </a:lnTo>
                        <a:lnTo>
                          <a:pt x="949" y="109"/>
                        </a:lnTo>
                        <a:lnTo>
                          <a:pt x="949" y="106"/>
                        </a:lnTo>
                        <a:lnTo>
                          <a:pt x="948" y="102"/>
                        </a:lnTo>
                        <a:lnTo>
                          <a:pt x="946" y="99"/>
                        </a:lnTo>
                        <a:lnTo>
                          <a:pt x="945" y="94"/>
                        </a:lnTo>
                        <a:lnTo>
                          <a:pt x="942" y="91"/>
                        </a:lnTo>
                        <a:lnTo>
                          <a:pt x="940" y="87"/>
                        </a:lnTo>
                        <a:lnTo>
                          <a:pt x="937" y="83"/>
                        </a:lnTo>
                        <a:lnTo>
                          <a:pt x="933" y="77"/>
                        </a:lnTo>
                        <a:lnTo>
                          <a:pt x="927" y="72"/>
                        </a:lnTo>
                        <a:lnTo>
                          <a:pt x="923" y="68"/>
                        </a:lnTo>
                        <a:lnTo>
                          <a:pt x="917" y="64"/>
                        </a:lnTo>
                        <a:lnTo>
                          <a:pt x="910" y="61"/>
                        </a:lnTo>
                        <a:lnTo>
                          <a:pt x="902" y="60"/>
                        </a:lnTo>
                        <a:lnTo>
                          <a:pt x="894" y="58"/>
                        </a:lnTo>
                        <a:lnTo>
                          <a:pt x="887" y="58"/>
                        </a:lnTo>
                        <a:lnTo>
                          <a:pt x="880" y="61"/>
                        </a:lnTo>
                        <a:lnTo>
                          <a:pt x="874" y="62"/>
                        </a:lnTo>
                        <a:lnTo>
                          <a:pt x="869" y="65"/>
                        </a:lnTo>
                        <a:lnTo>
                          <a:pt x="862" y="70"/>
                        </a:lnTo>
                        <a:lnTo>
                          <a:pt x="856" y="75"/>
                        </a:lnTo>
                        <a:lnTo>
                          <a:pt x="851" y="80"/>
                        </a:lnTo>
                        <a:lnTo>
                          <a:pt x="846" y="87"/>
                        </a:lnTo>
                        <a:lnTo>
                          <a:pt x="835" y="103"/>
                        </a:lnTo>
                        <a:lnTo>
                          <a:pt x="827" y="124"/>
                        </a:lnTo>
                        <a:lnTo>
                          <a:pt x="823" y="151"/>
                        </a:lnTo>
                        <a:lnTo>
                          <a:pt x="821" y="181"/>
                        </a:lnTo>
                        <a:lnTo>
                          <a:pt x="823" y="210"/>
                        </a:lnTo>
                        <a:lnTo>
                          <a:pt x="827" y="236"/>
                        </a:lnTo>
                        <a:lnTo>
                          <a:pt x="834" y="255"/>
                        </a:lnTo>
                        <a:lnTo>
                          <a:pt x="843" y="270"/>
                        </a:lnTo>
                        <a:lnTo>
                          <a:pt x="849" y="276"/>
                        </a:lnTo>
                        <a:lnTo>
                          <a:pt x="855" y="281"/>
                        </a:lnTo>
                        <a:lnTo>
                          <a:pt x="862" y="285"/>
                        </a:lnTo>
                        <a:lnTo>
                          <a:pt x="868" y="289"/>
                        </a:lnTo>
                        <a:lnTo>
                          <a:pt x="873" y="292"/>
                        </a:lnTo>
                        <a:lnTo>
                          <a:pt x="880" y="295"/>
                        </a:lnTo>
                        <a:lnTo>
                          <a:pt x="886" y="296"/>
                        </a:lnTo>
                        <a:lnTo>
                          <a:pt x="893" y="296"/>
                        </a:lnTo>
                        <a:lnTo>
                          <a:pt x="894" y="296"/>
                        </a:lnTo>
                        <a:lnTo>
                          <a:pt x="895" y="296"/>
                        </a:lnTo>
                        <a:lnTo>
                          <a:pt x="899" y="296"/>
                        </a:lnTo>
                        <a:lnTo>
                          <a:pt x="902" y="296"/>
                        </a:lnTo>
                        <a:lnTo>
                          <a:pt x="906" y="296"/>
                        </a:lnTo>
                        <a:lnTo>
                          <a:pt x="910" y="295"/>
                        </a:lnTo>
                        <a:lnTo>
                          <a:pt x="914" y="292"/>
                        </a:lnTo>
                        <a:lnTo>
                          <a:pt x="918" y="291"/>
                        </a:lnTo>
                        <a:lnTo>
                          <a:pt x="923" y="288"/>
                        </a:lnTo>
                        <a:lnTo>
                          <a:pt x="926" y="284"/>
                        </a:lnTo>
                        <a:lnTo>
                          <a:pt x="931" y="280"/>
                        </a:lnTo>
                        <a:lnTo>
                          <a:pt x="935" y="275"/>
                        </a:lnTo>
                        <a:lnTo>
                          <a:pt x="940" y="268"/>
                        </a:lnTo>
                        <a:lnTo>
                          <a:pt x="945" y="261"/>
                        </a:lnTo>
                        <a:lnTo>
                          <a:pt x="949" y="253"/>
                        </a:lnTo>
                        <a:lnTo>
                          <a:pt x="953" y="244"/>
                        </a:lnTo>
                        <a:lnTo>
                          <a:pt x="955" y="232"/>
                        </a:lnTo>
                        <a:lnTo>
                          <a:pt x="957" y="220"/>
                        </a:lnTo>
                        <a:lnTo>
                          <a:pt x="900" y="220"/>
                        </a:lnTo>
                        <a:close/>
                        <a:moveTo>
                          <a:pt x="1054" y="344"/>
                        </a:moveTo>
                        <a:lnTo>
                          <a:pt x="1054" y="8"/>
                        </a:lnTo>
                        <a:lnTo>
                          <a:pt x="1182" y="8"/>
                        </a:lnTo>
                        <a:lnTo>
                          <a:pt x="1190" y="8"/>
                        </a:lnTo>
                        <a:lnTo>
                          <a:pt x="1197" y="9"/>
                        </a:lnTo>
                        <a:lnTo>
                          <a:pt x="1204" y="10"/>
                        </a:lnTo>
                        <a:lnTo>
                          <a:pt x="1209" y="12"/>
                        </a:lnTo>
                        <a:lnTo>
                          <a:pt x="1215" y="15"/>
                        </a:lnTo>
                        <a:lnTo>
                          <a:pt x="1221" y="17"/>
                        </a:lnTo>
                        <a:lnTo>
                          <a:pt x="1226" y="20"/>
                        </a:lnTo>
                        <a:lnTo>
                          <a:pt x="1230" y="25"/>
                        </a:lnTo>
                        <a:lnTo>
                          <a:pt x="1238" y="34"/>
                        </a:lnTo>
                        <a:lnTo>
                          <a:pt x="1245" y="43"/>
                        </a:lnTo>
                        <a:lnTo>
                          <a:pt x="1250" y="53"/>
                        </a:lnTo>
                        <a:lnTo>
                          <a:pt x="1254" y="63"/>
                        </a:lnTo>
                        <a:lnTo>
                          <a:pt x="1255" y="68"/>
                        </a:lnTo>
                        <a:lnTo>
                          <a:pt x="1258" y="73"/>
                        </a:lnTo>
                        <a:lnTo>
                          <a:pt x="1259" y="78"/>
                        </a:lnTo>
                        <a:lnTo>
                          <a:pt x="1259" y="84"/>
                        </a:lnTo>
                        <a:lnTo>
                          <a:pt x="1260" y="90"/>
                        </a:lnTo>
                        <a:lnTo>
                          <a:pt x="1260" y="95"/>
                        </a:lnTo>
                        <a:lnTo>
                          <a:pt x="1261" y="100"/>
                        </a:lnTo>
                        <a:lnTo>
                          <a:pt x="1261" y="105"/>
                        </a:lnTo>
                        <a:lnTo>
                          <a:pt x="1260" y="117"/>
                        </a:lnTo>
                        <a:lnTo>
                          <a:pt x="1259" y="130"/>
                        </a:lnTo>
                        <a:lnTo>
                          <a:pt x="1255" y="141"/>
                        </a:lnTo>
                        <a:lnTo>
                          <a:pt x="1251" y="153"/>
                        </a:lnTo>
                        <a:lnTo>
                          <a:pt x="1246" y="163"/>
                        </a:lnTo>
                        <a:lnTo>
                          <a:pt x="1239" y="172"/>
                        </a:lnTo>
                        <a:lnTo>
                          <a:pt x="1231" y="179"/>
                        </a:lnTo>
                        <a:lnTo>
                          <a:pt x="1222" y="184"/>
                        </a:lnTo>
                        <a:lnTo>
                          <a:pt x="1223" y="184"/>
                        </a:lnTo>
                        <a:lnTo>
                          <a:pt x="1224" y="184"/>
                        </a:lnTo>
                        <a:lnTo>
                          <a:pt x="1224" y="185"/>
                        </a:lnTo>
                        <a:lnTo>
                          <a:pt x="1231" y="190"/>
                        </a:lnTo>
                        <a:lnTo>
                          <a:pt x="1237" y="196"/>
                        </a:lnTo>
                        <a:lnTo>
                          <a:pt x="1242" y="202"/>
                        </a:lnTo>
                        <a:lnTo>
                          <a:pt x="1246" y="209"/>
                        </a:lnTo>
                        <a:lnTo>
                          <a:pt x="1250" y="219"/>
                        </a:lnTo>
                        <a:lnTo>
                          <a:pt x="1252" y="232"/>
                        </a:lnTo>
                        <a:lnTo>
                          <a:pt x="1253" y="250"/>
                        </a:lnTo>
                        <a:lnTo>
                          <a:pt x="1254" y="270"/>
                        </a:lnTo>
                        <a:lnTo>
                          <a:pt x="1254" y="287"/>
                        </a:lnTo>
                        <a:lnTo>
                          <a:pt x="1255" y="300"/>
                        </a:lnTo>
                        <a:lnTo>
                          <a:pt x="1255" y="312"/>
                        </a:lnTo>
                        <a:lnTo>
                          <a:pt x="1255" y="320"/>
                        </a:lnTo>
                        <a:lnTo>
                          <a:pt x="1257" y="326"/>
                        </a:lnTo>
                        <a:lnTo>
                          <a:pt x="1259" y="330"/>
                        </a:lnTo>
                        <a:lnTo>
                          <a:pt x="1262" y="335"/>
                        </a:lnTo>
                        <a:lnTo>
                          <a:pt x="1266" y="337"/>
                        </a:lnTo>
                        <a:lnTo>
                          <a:pt x="1266" y="344"/>
                        </a:lnTo>
                        <a:lnTo>
                          <a:pt x="1207" y="344"/>
                        </a:lnTo>
                        <a:lnTo>
                          <a:pt x="1206" y="338"/>
                        </a:lnTo>
                        <a:lnTo>
                          <a:pt x="1205" y="333"/>
                        </a:lnTo>
                        <a:lnTo>
                          <a:pt x="1204" y="327"/>
                        </a:lnTo>
                        <a:lnTo>
                          <a:pt x="1204" y="320"/>
                        </a:lnTo>
                        <a:lnTo>
                          <a:pt x="1203" y="312"/>
                        </a:lnTo>
                        <a:lnTo>
                          <a:pt x="1203" y="301"/>
                        </a:lnTo>
                        <a:lnTo>
                          <a:pt x="1201" y="291"/>
                        </a:lnTo>
                        <a:lnTo>
                          <a:pt x="1201" y="278"/>
                        </a:lnTo>
                        <a:lnTo>
                          <a:pt x="1201" y="262"/>
                        </a:lnTo>
                        <a:lnTo>
                          <a:pt x="1200" y="249"/>
                        </a:lnTo>
                        <a:lnTo>
                          <a:pt x="1198" y="237"/>
                        </a:lnTo>
                        <a:lnTo>
                          <a:pt x="1196" y="229"/>
                        </a:lnTo>
                        <a:lnTo>
                          <a:pt x="1194" y="225"/>
                        </a:lnTo>
                        <a:lnTo>
                          <a:pt x="1191" y="223"/>
                        </a:lnTo>
                        <a:lnTo>
                          <a:pt x="1188" y="220"/>
                        </a:lnTo>
                        <a:lnTo>
                          <a:pt x="1184" y="217"/>
                        </a:lnTo>
                        <a:lnTo>
                          <a:pt x="1178" y="216"/>
                        </a:lnTo>
                        <a:lnTo>
                          <a:pt x="1174" y="215"/>
                        </a:lnTo>
                        <a:lnTo>
                          <a:pt x="1167" y="214"/>
                        </a:lnTo>
                        <a:lnTo>
                          <a:pt x="1160" y="214"/>
                        </a:lnTo>
                        <a:lnTo>
                          <a:pt x="1106" y="214"/>
                        </a:lnTo>
                        <a:lnTo>
                          <a:pt x="1106" y="344"/>
                        </a:lnTo>
                        <a:lnTo>
                          <a:pt x="1054" y="344"/>
                        </a:lnTo>
                        <a:close/>
                        <a:moveTo>
                          <a:pt x="1106" y="158"/>
                        </a:moveTo>
                        <a:lnTo>
                          <a:pt x="1168" y="158"/>
                        </a:lnTo>
                        <a:lnTo>
                          <a:pt x="1177" y="156"/>
                        </a:lnTo>
                        <a:lnTo>
                          <a:pt x="1186" y="154"/>
                        </a:lnTo>
                        <a:lnTo>
                          <a:pt x="1193" y="152"/>
                        </a:lnTo>
                        <a:lnTo>
                          <a:pt x="1198" y="147"/>
                        </a:lnTo>
                        <a:lnTo>
                          <a:pt x="1203" y="141"/>
                        </a:lnTo>
                        <a:lnTo>
                          <a:pt x="1206" y="132"/>
                        </a:lnTo>
                        <a:lnTo>
                          <a:pt x="1207" y="123"/>
                        </a:lnTo>
                        <a:lnTo>
                          <a:pt x="1208" y="111"/>
                        </a:lnTo>
                        <a:lnTo>
                          <a:pt x="1208" y="109"/>
                        </a:lnTo>
                        <a:lnTo>
                          <a:pt x="1208" y="108"/>
                        </a:lnTo>
                        <a:lnTo>
                          <a:pt x="1208" y="106"/>
                        </a:lnTo>
                        <a:lnTo>
                          <a:pt x="1208" y="105"/>
                        </a:lnTo>
                        <a:lnTo>
                          <a:pt x="1208" y="102"/>
                        </a:lnTo>
                        <a:lnTo>
                          <a:pt x="1208" y="101"/>
                        </a:lnTo>
                        <a:lnTo>
                          <a:pt x="1207" y="99"/>
                        </a:lnTo>
                        <a:lnTo>
                          <a:pt x="1207" y="96"/>
                        </a:lnTo>
                        <a:lnTo>
                          <a:pt x="1206" y="92"/>
                        </a:lnTo>
                        <a:lnTo>
                          <a:pt x="1204" y="86"/>
                        </a:lnTo>
                        <a:lnTo>
                          <a:pt x="1200" y="81"/>
                        </a:lnTo>
                        <a:lnTo>
                          <a:pt x="1197" y="77"/>
                        </a:lnTo>
                        <a:lnTo>
                          <a:pt x="1192" y="73"/>
                        </a:lnTo>
                        <a:lnTo>
                          <a:pt x="1186" y="70"/>
                        </a:lnTo>
                        <a:lnTo>
                          <a:pt x="1180" y="69"/>
                        </a:lnTo>
                        <a:lnTo>
                          <a:pt x="1171" y="68"/>
                        </a:lnTo>
                        <a:lnTo>
                          <a:pt x="1106" y="68"/>
                        </a:lnTo>
                        <a:lnTo>
                          <a:pt x="1106" y="158"/>
                        </a:lnTo>
                        <a:close/>
                        <a:moveTo>
                          <a:pt x="1289" y="177"/>
                        </a:moveTo>
                        <a:lnTo>
                          <a:pt x="1290" y="144"/>
                        </a:lnTo>
                        <a:lnTo>
                          <a:pt x="1295" y="114"/>
                        </a:lnTo>
                        <a:lnTo>
                          <a:pt x="1302" y="88"/>
                        </a:lnTo>
                        <a:lnTo>
                          <a:pt x="1311" y="68"/>
                        </a:lnTo>
                        <a:lnTo>
                          <a:pt x="1315" y="58"/>
                        </a:lnTo>
                        <a:lnTo>
                          <a:pt x="1321" y="50"/>
                        </a:lnTo>
                        <a:lnTo>
                          <a:pt x="1327" y="43"/>
                        </a:lnTo>
                        <a:lnTo>
                          <a:pt x="1333" y="37"/>
                        </a:lnTo>
                        <a:lnTo>
                          <a:pt x="1338" y="30"/>
                        </a:lnTo>
                        <a:lnTo>
                          <a:pt x="1344" y="24"/>
                        </a:lnTo>
                        <a:lnTo>
                          <a:pt x="1350" y="19"/>
                        </a:lnTo>
                        <a:lnTo>
                          <a:pt x="1356" y="16"/>
                        </a:lnTo>
                        <a:lnTo>
                          <a:pt x="1364" y="11"/>
                        </a:lnTo>
                        <a:lnTo>
                          <a:pt x="1372" y="8"/>
                        </a:lnTo>
                        <a:lnTo>
                          <a:pt x="1380" y="5"/>
                        </a:lnTo>
                        <a:lnTo>
                          <a:pt x="1387" y="4"/>
                        </a:lnTo>
                        <a:lnTo>
                          <a:pt x="1394" y="2"/>
                        </a:lnTo>
                        <a:lnTo>
                          <a:pt x="1401" y="1"/>
                        </a:lnTo>
                        <a:lnTo>
                          <a:pt x="1406" y="0"/>
                        </a:lnTo>
                        <a:lnTo>
                          <a:pt x="1411" y="0"/>
                        </a:lnTo>
                        <a:lnTo>
                          <a:pt x="1415" y="0"/>
                        </a:lnTo>
                        <a:lnTo>
                          <a:pt x="1421" y="1"/>
                        </a:lnTo>
                        <a:lnTo>
                          <a:pt x="1428" y="2"/>
                        </a:lnTo>
                        <a:lnTo>
                          <a:pt x="1434" y="3"/>
                        </a:lnTo>
                        <a:lnTo>
                          <a:pt x="1442" y="5"/>
                        </a:lnTo>
                        <a:lnTo>
                          <a:pt x="1450" y="8"/>
                        </a:lnTo>
                        <a:lnTo>
                          <a:pt x="1457" y="11"/>
                        </a:lnTo>
                        <a:lnTo>
                          <a:pt x="1465" y="16"/>
                        </a:lnTo>
                        <a:lnTo>
                          <a:pt x="1472" y="19"/>
                        </a:lnTo>
                        <a:lnTo>
                          <a:pt x="1478" y="24"/>
                        </a:lnTo>
                        <a:lnTo>
                          <a:pt x="1483" y="30"/>
                        </a:lnTo>
                        <a:lnTo>
                          <a:pt x="1489" y="37"/>
                        </a:lnTo>
                        <a:lnTo>
                          <a:pt x="1495" y="43"/>
                        </a:lnTo>
                        <a:lnTo>
                          <a:pt x="1501" y="50"/>
                        </a:lnTo>
                        <a:lnTo>
                          <a:pt x="1506" y="58"/>
                        </a:lnTo>
                        <a:lnTo>
                          <a:pt x="1512" y="68"/>
                        </a:lnTo>
                        <a:lnTo>
                          <a:pt x="1521" y="88"/>
                        </a:lnTo>
                        <a:lnTo>
                          <a:pt x="1527" y="114"/>
                        </a:lnTo>
                        <a:lnTo>
                          <a:pt x="1531" y="144"/>
                        </a:lnTo>
                        <a:lnTo>
                          <a:pt x="1532" y="178"/>
                        </a:lnTo>
                        <a:lnTo>
                          <a:pt x="1531" y="213"/>
                        </a:lnTo>
                        <a:lnTo>
                          <a:pt x="1527" y="243"/>
                        </a:lnTo>
                        <a:lnTo>
                          <a:pt x="1521" y="268"/>
                        </a:lnTo>
                        <a:lnTo>
                          <a:pt x="1512" y="289"/>
                        </a:lnTo>
                        <a:lnTo>
                          <a:pt x="1506" y="297"/>
                        </a:lnTo>
                        <a:lnTo>
                          <a:pt x="1501" y="305"/>
                        </a:lnTo>
                        <a:lnTo>
                          <a:pt x="1495" y="313"/>
                        </a:lnTo>
                        <a:lnTo>
                          <a:pt x="1489" y="320"/>
                        </a:lnTo>
                        <a:lnTo>
                          <a:pt x="1483" y="326"/>
                        </a:lnTo>
                        <a:lnTo>
                          <a:pt x="1478" y="331"/>
                        </a:lnTo>
                        <a:lnTo>
                          <a:pt x="1472" y="336"/>
                        </a:lnTo>
                        <a:lnTo>
                          <a:pt x="1465" y="341"/>
                        </a:lnTo>
                        <a:lnTo>
                          <a:pt x="1457" y="343"/>
                        </a:lnTo>
                        <a:lnTo>
                          <a:pt x="1450" y="345"/>
                        </a:lnTo>
                        <a:lnTo>
                          <a:pt x="1442" y="346"/>
                        </a:lnTo>
                        <a:lnTo>
                          <a:pt x="1434" y="349"/>
                        </a:lnTo>
                        <a:lnTo>
                          <a:pt x="1428" y="350"/>
                        </a:lnTo>
                        <a:lnTo>
                          <a:pt x="1421" y="351"/>
                        </a:lnTo>
                        <a:lnTo>
                          <a:pt x="1415" y="352"/>
                        </a:lnTo>
                        <a:lnTo>
                          <a:pt x="1411" y="352"/>
                        </a:lnTo>
                        <a:lnTo>
                          <a:pt x="1406" y="352"/>
                        </a:lnTo>
                        <a:lnTo>
                          <a:pt x="1401" y="351"/>
                        </a:lnTo>
                        <a:lnTo>
                          <a:pt x="1394" y="350"/>
                        </a:lnTo>
                        <a:lnTo>
                          <a:pt x="1387" y="349"/>
                        </a:lnTo>
                        <a:lnTo>
                          <a:pt x="1380" y="348"/>
                        </a:lnTo>
                        <a:lnTo>
                          <a:pt x="1372" y="345"/>
                        </a:lnTo>
                        <a:lnTo>
                          <a:pt x="1364" y="343"/>
                        </a:lnTo>
                        <a:lnTo>
                          <a:pt x="1356" y="341"/>
                        </a:lnTo>
                        <a:lnTo>
                          <a:pt x="1350" y="336"/>
                        </a:lnTo>
                        <a:lnTo>
                          <a:pt x="1344" y="331"/>
                        </a:lnTo>
                        <a:lnTo>
                          <a:pt x="1338" y="326"/>
                        </a:lnTo>
                        <a:lnTo>
                          <a:pt x="1333" y="320"/>
                        </a:lnTo>
                        <a:lnTo>
                          <a:pt x="1327" y="313"/>
                        </a:lnTo>
                        <a:lnTo>
                          <a:pt x="1321" y="305"/>
                        </a:lnTo>
                        <a:lnTo>
                          <a:pt x="1315" y="297"/>
                        </a:lnTo>
                        <a:lnTo>
                          <a:pt x="1311" y="289"/>
                        </a:lnTo>
                        <a:lnTo>
                          <a:pt x="1302" y="268"/>
                        </a:lnTo>
                        <a:lnTo>
                          <a:pt x="1295" y="243"/>
                        </a:lnTo>
                        <a:lnTo>
                          <a:pt x="1290" y="213"/>
                        </a:lnTo>
                        <a:lnTo>
                          <a:pt x="1289" y="178"/>
                        </a:lnTo>
                        <a:lnTo>
                          <a:pt x="1289" y="177"/>
                        </a:lnTo>
                        <a:close/>
                        <a:moveTo>
                          <a:pt x="1342" y="177"/>
                        </a:moveTo>
                        <a:lnTo>
                          <a:pt x="1343" y="202"/>
                        </a:lnTo>
                        <a:lnTo>
                          <a:pt x="1345" y="225"/>
                        </a:lnTo>
                        <a:lnTo>
                          <a:pt x="1350" y="244"/>
                        </a:lnTo>
                        <a:lnTo>
                          <a:pt x="1357" y="259"/>
                        </a:lnTo>
                        <a:lnTo>
                          <a:pt x="1365" y="270"/>
                        </a:lnTo>
                        <a:lnTo>
                          <a:pt x="1373" y="280"/>
                        </a:lnTo>
                        <a:lnTo>
                          <a:pt x="1381" y="287"/>
                        </a:lnTo>
                        <a:lnTo>
                          <a:pt x="1390" y="291"/>
                        </a:lnTo>
                        <a:lnTo>
                          <a:pt x="1392" y="292"/>
                        </a:lnTo>
                        <a:lnTo>
                          <a:pt x="1396" y="293"/>
                        </a:lnTo>
                        <a:lnTo>
                          <a:pt x="1398" y="295"/>
                        </a:lnTo>
                        <a:lnTo>
                          <a:pt x="1401" y="296"/>
                        </a:lnTo>
                        <a:lnTo>
                          <a:pt x="1403" y="296"/>
                        </a:lnTo>
                        <a:lnTo>
                          <a:pt x="1405" y="296"/>
                        </a:lnTo>
                        <a:lnTo>
                          <a:pt x="1409" y="296"/>
                        </a:lnTo>
                        <a:lnTo>
                          <a:pt x="1411" y="296"/>
                        </a:lnTo>
                        <a:lnTo>
                          <a:pt x="1413" y="296"/>
                        </a:lnTo>
                        <a:lnTo>
                          <a:pt x="1415" y="296"/>
                        </a:lnTo>
                        <a:lnTo>
                          <a:pt x="1418" y="296"/>
                        </a:lnTo>
                        <a:lnTo>
                          <a:pt x="1420" y="296"/>
                        </a:lnTo>
                        <a:lnTo>
                          <a:pt x="1422" y="295"/>
                        </a:lnTo>
                        <a:lnTo>
                          <a:pt x="1426" y="293"/>
                        </a:lnTo>
                        <a:lnTo>
                          <a:pt x="1429" y="292"/>
                        </a:lnTo>
                        <a:lnTo>
                          <a:pt x="1432" y="291"/>
                        </a:lnTo>
                        <a:lnTo>
                          <a:pt x="1440" y="287"/>
                        </a:lnTo>
                        <a:lnTo>
                          <a:pt x="1449" y="280"/>
                        </a:lnTo>
                        <a:lnTo>
                          <a:pt x="1457" y="270"/>
                        </a:lnTo>
                        <a:lnTo>
                          <a:pt x="1464" y="259"/>
                        </a:lnTo>
                        <a:lnTo>
                          <a:pt x="1471" y="244"/>
                        </a:lnTo>
                        <a:lnTo>
                          <a:pt x="1475" y="225"/>
                        </a:lnTo>
                        <a:lnTo>
                          <a:pt x="1479" y="204"/>
                        </a:lnTo>
                        <a:lnTo>
                          <a:pt x="1480" y="178"/>
                        </a:lnTo>
                        <a:lnTo>
                          <a:pt x="1479" y="153"/>
                        </a:lnTo>
                        <a:lnTo>
                          <a:pt x="1476" y="131"/>
                        </a:lnTo>
                        <a:lnTo>
                          <a:pt x="1471" y="113"/>
                        </a:lnTo>
                        <a:lnTo>
                          <a:pt x="1465" y="99"/>
                        </a:lnTo>
                        <a:lnTo>
                          <a:pt x="1457" y="87"/>
                        </a:lnTo>
                        <a:lnTo>
                          <a:pt x="1449" y="77"/>
                        </a:lnTo>
                        <a:lnTo>
                          <a:pt x="1440" y="69"/>
                        </a:lnTo>
                        <a:lnTo>
                          <a:pt x="1432" y="64"/>
                        </a:lnTo>
                        <a:lnTo>
                          <a:pt x="1429" y="63"/>
                        </a:lnTo>
                        <a:lnTo>
                          <a:pt x="1426" y="63"/>
                        </a:lnTo>
                        <a:lnTo>
                          <a:pt x="1424" y="62"/>
                        </a:lnTo>
                        <a:lnTo>
                          <a:pt x="1421" y="62"/>
                        </a:lnTo>
                        <a:lnTo>
                          <a:pt x="1419" y="61"/>
                        </a:lnTo>
                        <a:lnTo>
                          <a:pt x="1415" y="61"/>
                        </a:lnTo>
                        <a:lnTo>
                          <a:pt x="1413" y="61"/>
                        </a:lnTo>
                        <a:lnTo>
                          <a:pt x="1411" y="61"/>
                        </a:lnTo>
                        <a:lnTo>
                          <a:pt x="1409" y="61"/>
                        </a:lnTo>
                        <a:lnTo>
                          <a:pt x="1406" y="61"/>
                        </a:lnTo>
                        <a:lnTo>
                          <a:pt x="1404" y="61"/>
                        </a:lnTo>
                        <a:lnTo>
                          <a:pt x="1401" y="62"/>
                        </a:lnTo>
                        <a:lnTo>
                          <a:pt x="1398" y="62"/>
                        </a:lnTo>
                        <a:lnTo>
                          <a:pt x="1396" y="63"/>
                        </a:lnTo>
                        <a:lnTo>
                          <a:pt x="1392" y="63"/>
                        </a:lnTo>
                        <a:lnTo>
                          <a:pt x="1390" y="64"/>
                        </a:lnTo>
                        <a:lnTo>
                          <a:pt x="1381" y="69"/>
                        </a:lnTo>
                        <a:lnTo>
                          <a:pt x="1373" y="77"/>
                        </a:lnTo>
                        <a:lnTo>
                          <a:pt x="1365" y="87"/>
                        </a:lnTo>
                        <a:lnTo>
                          <a:pt x="1357" y="99"/>
                        </a:lnTo>
                        <a:lnTo>
                          <a:pt x="1350" y="113"/>
                        </a:lnTo>
                        <a:lnTo>
                          <a:pt x="1345" y="131"/>
                        </a:lnTo>
                        <a:lnTo>
                          <a:pt x="1343" y="153"/>
                        </a:lnTo>
                        <a:lnTo>
                          <a:pt x="1342" y="178"/>
                        </a:lnTo>
                        <a:lnTo>
                          <a:pt x="1342" y="177"/>
                        </a:lnTo>
                        <a:close/>
                        <a:moveTo>
                          <a:pt x="676" y="709"/>
                        </a:moveTo>
                        <a:lnTo>
                          <a:pt x="676" y="475"/>
                        </a:lnTo>
                        <a:lnTo>
                          <a:pt x="726" y="475"/>
                        </a:lnTo>
                        <a:lnTo>
                          <a:pt x="726" y="812"/>
                        </a:lnTo>
                        <a:lnTo>
                          <a:pt x="673" y="812"/>
                        </a:lnTo>
                        <a:lnTo>
                          <a:pt x="571" y="573"/>
                        </a:lnTo>
                        <a:lnTo>
                          <a:pt x="569" y="573"/>
                        </a:lnTo>
                        <a:lnTo>
                          <a:pt x="569" y="812"/>
                        </a:lnTo>
                        <a:lnTo>
                          <a:pt x="520" y="812"/>
                        </a:lnTo>
                        <a:lnTo>
                          <a:pt x="520" y="475"/>
                        </a:lnTo>
                        <a:lnTo>
                          <a:pt x="575" y="475"/>
                        </a:lnTo>
                        <a:lnTo>
                          <a:pt x="676" y="7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3" name="Freeform 140">
                    <a:extLst>
                      <a:ext uri="{FF2B5EF4-FFF2-40B4-BE49-F238E27FC236}">
                        <a16:creationId xmlns:a16="http://schemas.microsoft.com/office/drawing/2014/main" id="{B089F450-5E66-486F-9EA8-F353143EE8A2}"/>
                      </a:ext>
                    </a:extLst>
                  </p:cNvPr>
                  <p:cNvSpPr>
                    <a:spLocks noEditPoints="1"/>
                  </p:cNvSpPr>
                  <p:nvPr/>
                </p:nvSpPr>
                <p:spPr bwMode="auto">
                  <a:xfrm>
                    <a:off x="1038" y="4190"/>
                    <a:ext cx="497" cy="406"/>
                  </a:xfrm>
                  <a:custGeom>
                    <a:avLst/>
                    <a:gdLst>
                      <a:gd name="T0" fmla="*/ 12 w 993"/>
                      <a:gd name="T1" fmla="*/ 1 h 814"/>
                      <a:gd name="T2" fmla="*/ 13 w 993"/>
                      <a:gd name="T3" fmla="*/ 0 h 814"/>
                      <a:gd name="T4" fmla="*/ 13 w 993"/>
                      <a:gd name="T5" fmla="*/ 0 h 814"/>
                      <a:gd name="T6" fmla="*/ 13 w 993"/>
                      <a:gd name="T7" fmla="*/ 0 h 814"/>
                      <a:gd name="T8" fmla="*/ 13 w 993"/>
                      <a:gd name="T9" fmla="*/ 0 h 814"/>
                      <a:gd name="T10" fmla="*/ 14 w 993"/>
                      <a:gd name="T11" fmla="*/ 0 h 814"/>
                      <a:gd name="T12" fmla="*/ 14 w 993"/>
                      <a:gd name="T13" fmla="*/ 0 h 814"/>
                      <a:gd name="T14" fmla="*/ 14 w 993"/>
                      <a:gd name="T15" fmla="*/ 0 h 814"/>
                      <a:gd name="T16" fmla="*/ 15 w 993"/>
                      <a:gd name="T17" fmla="*/ 0 h 814"/>
                      <a:gd name="T18" fmla="*/ 15 w 993"/>
                      <a:gd name="T19" fmla="*/ 0 h 814"/>
                      <a:gd name="T20" fmla="*/ 15 w 993"/>
                      <a:gd name="T21" fmla="*/ 0 h 814"/>
                      <a:gd name="T22" fmla="*/ 16 w 993"/>
                      <a:gd name="T23" fmla="*/ 0 h 814"/>
                      <a:gd name="T24" fmla="*/ 16 w 993"/>
                      <a:gd name="T25" fmla="*/ 1 h 814"/>
                      <a:gd name="T26" fmla="*/ 16 w 993"/>
                      <a:gd name="T27" fmla="*/ 3 h 814"/>
                      <a:gd name="T28" fmla="*/ 16 w 993"/>
                      <a:gd name="T29" fmla="*/ 4 h 814"/>
                      <a:gd name="T30" fmla="*/ 15 w 993"/>
                      <a:gd name="T31" fmla="*/ 4 h 814"/>
                      <a:gd name="T32" fmla="*/ 15 w 993"/>
                      <a:gd name="T33" fmla="*/ 5 h 814"/>
                      <a:gd name="T34" fmla="*/ 15 w 993"/>
                      <a:gd name="T35" fmla="*/ 5 h 814"/>
                      <a:gd name="T36" fmla="*/ 14 w 993"/>
                      <a:gd name="T37" fmla="*/ 5 h 814"/>
                      <a:gd name="T38" fmla="*/ 14 w 993"/>
                      <a:gd name="T39" fmla="*/ 5 h 814"/>
                      <a:gd name="T40" fmla="*/ 14 w 993"/>
                      <a:gd name="T41" fmla="*/ 5 h 814"/>
                      <a:gd name="T42" fmla="*/ 14 w 993"/>
                      <a:gd name="T43" fmla="*/ 5 h 814"/>
                      <a:gd name="T44" fmla="*/ 13 w 993"/>
                      <a:gd name="T45" fmla="*/ 5 h 814"/>
                      <a:gd name="T46" fmla="*/ 13 w 993"/>
                      <a:gd name="T47" fmla="*/ 5 h 814"/>
                      <a:gd name="T48" fmla="*/ 13 w 993"/>
                      <a:gd name="T49" fmla="*/ 4 h 814"/>
                      <a:gd name="T50" fmla="*/ 12 w 993"/>
                      <a:gd name="T51" fmla="*/ 4 h 814"/>
                      <a:gd name="T52" fmla="*/ 12 w 993"/>
                      <a:gd name="T53" fmla="*/ 2 h 814"/>
                      <a:gd name="T54" fmla="*/ 13 w 993"/>
                      <a:gd name="T55" fmla="*/ 3 h 814"/>
                      <a:gd name="T56" fmla="*/ 13 w 993"/>
                      <a:gd name="T57" fmla="*/ 4 h 814"/>
                      <a:gd name="T58" fmla="*/ 14 w 993"/>
                      <a:gd name="T59" fmla="*/ 4 h 814"/>
                      <a:gd name="T60" fmla="*/ 14 w 993"/>
                      <a:gd name="T61" fmla="*/ 4 h 814"/>
                      <a:gd name="T62" fmla="*/ 14 w 993"/>
                      <a:gd name="T63" fmla="*/ 4 h 814"/>
                      <a:gd name="T64" fmla="*/ 14 w 993"/>
                      <a:gd name="T65" fmla="*/ 4 h 814"/>
                      <a:gd name="T66" fmla="*/ 14 w 993"/>
                      <a:gd name="T67" fmla="*/ 4 h 814"/>
                      <a:gd name="T68" fmla="*/ 14 w 993"/>
                      <a:gd name="T69" fmla="*/ 4 h 814"/>
                      <a:gd name="T70" fmla="*/ 15 w 993"/>
                      <a:gd name="T71" fmla="*/ 4 h 814"/>
                      <a:gd name="T72" fmla="*/ 15 w 993"/>
                      <a:gd name="T73" fmla="*/ 4 h 814"/>
                      <a:gd name="T74" fmla="*/ 15 w 993"/>
                      <a:gd name="T75" fmla="*/ 3 h 814"/>
                      <a:gd name="T76" fmla="*/ 15 w 993"/>
                      <a:gd name="T77" fmla="*/ 2 h 814"/>
                      <a:gd name="T78" fmla="*/ 15 w 993"/>
                      <a:gd name="T79" fmla="*/ 1 h 814"/>
                      <a:gd name="T80" fmla="*/ 14 w 993"/>
                      <a:gd name="T81" fmla="*/ 1 h 814"/>
                      <a:gd name="T82" fmla="*/ 14 w 993"/>
                      <a:gd name="T83" fmla="*/ 0 h 814"/>
                      <a:gd name="T84" fmla="*/ 14 w 993"/>
                      <a:gd name="T85" fmla="*/ 0 h 814"/>
                      <a:gd name="T86" fmla="*/ 14 w 993"/>
                      <a:gd name="T87" fmla="*/ 0 h 814"/>
                      <a:gd name="T88" fmla="*/ 14 w 993"/>
                      <a:gd name="T89" fmla="*/ 0 h 814"/>
                      <a:gd name="T90" fmla="*/ 14 w 993"/>
                      <a:gd name="T91" fmla="*/ 1 h 814"/>
                      <a:gd name="T92" fmla="*/ 14 w 993"/>
                      <a:gd name="T93" fmla="*/ 1 h 814"/>
                      <a:gd name="T94" fmla="*/ 13 w 993"/>
                      <a:gd name="T95" fmla="*/ 1 h 814"/>
                      <a:gd name="T96" fmla="*/ 13 w 993"/>
                      <a:gd name="T97" fmla="*/ 2 h 814"/>
                      <a:gd name="T98" fmla="*/ 3 w 993"/>
                      <a:gd name="T99" fmla="*/ 8 h 814"/>
                      <a:gd name="T100" fmla="*/ 3 w 993"/>
                      <a:gd name="T101" fmla="*/ 9 h 814"/>
                      <a:gd name="T102" fmla="*/ 1 w 993"/>
                      <a:gd name="T103" fmla="*/ 11 h 814"/>
                      <a:gd name="T104" fmla="*/ 0 w 993"/>
                      <a:gd name="T105" fmla="*/ 12 h 8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3" h="814">
                        <a:moveTo>
                          <a:pt x="749" y="178"/>
                        </a:moveTo>
                        <a:lnTo>
                          <a:pt x="750" y="144"/>
                        </a:lnTo>
                        <a:lnTo>
                          <a:pt x="755" y="114"/>
                        </a:lnTo>
                        <a:lnTo>
                          <a:pt x="762" y="89"/>
                        </a:lnTo>
                        <a:lnTo>
                          <a:pt x="771" y="68"/>
                        </a:lnTo>
                        <a:lnTo>
                          <a:pt x="775" y="59"/>
                        </a:lnTo>
                        <a:lnTo>
                          <a:pt x="781" y="51"/>
                        </a:lnTo>
                        <a:lnTo>
                          <a:pt x="787" y="44"/>
                        </a:lnTo>
                        <a:lnTo>
                          <a:pt x="793" y="36"/>
                        </a:lnTo>
                        <a:lnTo>
                          <a:pt x="798" y="30"/>
                        </a:lnTo>
                        <a:lnTo>
                          <a:pt x="804" y="25"/>
                        </a:lnTo>
                        <a:lnTo>
                          <a:pt x="810" y="20"/>
                        </a:lnTo>
                        <a:lnTo>
                          <a:pt x="816" y="15"/>
                        </a:lnTo>
                        <a:lnTo>
                          <a:pt x="824" y="12"/>
                        </a:lnTo>
                        <a:lnTo>
                          <a:pt x="832" y="8"/>
                        </a:lnTo>
                        <a:lnTo>
                          <a:pt x="840" y="6"/>
                        </a:lnTo>
                        <a:lnTo>
                          <a:pt x="847" y="5"/>
                        </a:lnTo>
                        <a:lnTo>
                          <a:pt x="854" y="3"/>
                        </a:lnTo>
                        <a:lnTo>
                          <a:pt x="861" y="1"/>
                        </a:lnTo>
                        <a:lnTo>
                          <a:pt x="866" y="0"/>
                        </a:lnTo>
                        <a:lnTo>
                          <a:pt x="871" y="0"/>
                        </a:lnTo>
                        <a:lnTo>
                          <a:pt x="876" y="0"/>
                        </a:lnTo>
                        <a:lnTo>
                          <a:pt x="881" y="1"/>
                        </a:lnTo>
                        <a:lnTo>
                          <a:pt x="888" y="1"/>
                        </a:lnTo>
                        <a:lnTo>
                          <a:pt x="895" y="3"/>
                        </a:lnTo>
                        <a:lnTo>
                          <a:pt x="902" y="5"/>
                        </a:lnTo>
                        <a:lnTo>
                          <a:pt x="910" y="8"/>
                        </a:lnTo>
                        <a:lnTo>
                          <a:pt x="917" y="12"/>
                        </a:lnTo>
                        <a:lnTo>
                          <a:pt x="925" y="15"/>
                        </a:lnTo>
                        <a:lnTo>
                          <a:pt x="932" y="20"/>
                        </a:lnTo>
                        <a:lnTo>
                          <a:pt x="938" y="25"/>
                        </a:lnTo>
                        <a:lnTo>
                          <a:pt x="943" y="30"/>
                        </a:lnTo>
                        <a:lnTo>
                          <a:pt x="949" y="36"/>
                        </a:lnTo>
                        <a:lnTo>
                          <a:pt x="955" y="44"/>
                        </a:lnTo>
                        <a:lnTo>
                          <a:pt x="961" y="51"/>
                        </a:lnTo>
                        <a:lnTo>
                          <a:pt x="967" y="59"/>
                        </a:lnTo>
                        <a:lnTo>
                          <a:pt x="972" y="68"/>
                        </a:lnTo>
                        <a:lnTo>
                          <a:pt x="981" y="89"/>
                        </a:lnTo>
                        <a:lnTo>
                          <a:pt x="988" y="114"/>
                        </a:lnTo>
                        <a:lnTo>
                          <a:pt x="992" y="144"/>
                        </a:lnTo>
                        <a:lnTo>
                          <a:pt x="993" y="179"/>
                        </a:lnTo>
                        <a:lnTo>
                          <a:pt x="992" y="213"/>
                        </a:lnTo>
                        <a:lnTo>
                          <a:pt x="988" y="243"/>
                        </a:lnTo>
                        <a:lnTo>
                          <a:pt x="981" y="269"/>
                        </a:lnTo>
                        <a:lnTo>
                          <a:pt x="972" y="289"/>
                        </a:lnTo>
                        <a:lnTo>
                          <a:pt x="967" y="298"/>
                        </a:lnTo>
                        <a:lnTo>
                          <a:pt x="961" y="306"/>
                        </a:lnTo>
                        <a:lnTo>
                          <a:pt x="955" y="314"/>
                        </a:lnTo>
                        <a:lnTo>
                          <a:pt x="949" y="321"/>
                        </a:lnTo>
                        <a:lnTo>
                          <a:pt x="943" y="326"/>
                        </a:lnTo>
                        <a:lnTo>
                          <a:pt x="938" y="332"/>
                        </a:lnTo>
                        <a:lnTo>
                          <a:pt x="932" y="337"/>
                        </a:lnTo>
                        <a:lnTo>
                          <a:pt x="925" y="341"/>
                        </a:lnTo>
                        <a:lnTo>
                          <a:pt x="917" y="344"/>
                        </a:lnTo>
                        <a:lnTo>
                          <a:pt x="910" y="346"/>
                        </a:lnTo>
                        <a:lnTo>
                          <a:pt x="902" y="348"/>
                        </a:lnTo>
                        <a:lnTo>
                          <a:pt x="895" y="350"/>
                        </a:lnTo>
                        <a:lnTo>
                          <a:pt x="888" y="352"/>
                        </a:lnTo>
                        <a:lnTo>
                          <a:pt x="881" y="353"/>
                        </a:lnTo>
                        <a:lnTo>
                          <a:pt x="876" y="354"/>
                        </a:lnTo>
                        <a:lnTo>
                          <a:pt x="871" y="354"/>
                        </a:lnTo>
                        <a:lnTo>
                          <a:pt x="866" y="354"/>
                        </a:lnTo>
                        <a:lnTo>
                          <a:pt x="861" y="353"/>
                        </a:lnTo>
                        <a:lnTo>
                          <a:pt x="854" y="352"/>
                        </a:lnTo>
                        <a:lnTo>
                          <a:pt x="847" y="350"/>
                        </a:lnTo>
                        <a:lnTo>
                          <a:pt x="840" y="349"/>
                        </a:lnTo>
                        <a:lnTo>
                          <a:pt x="832" y="347"/>
                        </a:lnTo>
                        <a:lnTo>
                          <a:pt x="824" y="344"/>
                        </a:lnTo>
                        <a:lnTo>
                          <a:pt x="816" y="341"/>
                        </a:lnTo>
                        <a:lnTo>
                          <a:pt x="810" y="337"/>
                        </a:lnTo>
                        <a:lnTo>
                          <a:pt x="804" y="332"/>
                        </a:lnTo>
                        <a:lnTo>
                          <a:pt x="798" y="326"/>
                        </a:lnTo>
                        <a:lnTo>
                          <a:pt x="793" y="321"/>
                        </a:lnTo>
                        <a:lnTo>
                          <a:pt x="787" y="314"/>
                        </a:lnTo>
                        <a:lnTo>
                          <a:pt x="781" y="306"/>
                        </a:lnTo>
                        <a:lnTo>
                          <a:pt x="775" y="298"/>
                        </a:lnTo>
                        <a:lnTo>
                          <a:pt x="771" y="289"/>
                        </a:lnTo>
                        <a:lnTo>
                          <a:pt x="762" y="269"/>
                        </a:lnTo>
                        <a:lnTo>
                          <a:pt x="755" y="243"/>
                        </a:lnTo>
                        <a:lnTo>
                          <a:pt x="750" y="213"/>
                        </a:lnTo>
                        <a:lnTo>
                          <a:pt x="749" y="179"/>
                        </a:lnTo>
                        <a:lnTo>
                          <a:pt x="749" y="178"/>
                        </a:lnTo>
                        <a:close/>
                        <a:moveTo>
                          <a:pt x="802" y="178"/>
                        </a:moveTo>
                        <a:lnTo>
                          <a:pt x="803" y="203"/>
                        </a:lnTo>
                        <a:lnTo>
                          <a:pt x="805" y="226"/>
                        </a:lnTo>
                        <a:lnTo>
                          <a:pt x="810" y="245"/>
                        </a:lnTo>
                        <a:lnTo>
                          <a:pt x="817" y="260"/>
                        </a:lnTo>
                        <a:lnTo>
                          <a:pt x="825" y="271"/>
                        </a:lnTo>
                        <a:lnTo>
                          <a:pt x="833" y="280"/>
                        </a:lnTo>
                        <a:lnTo>
                          <a:pt x="841" y="287"/>
                        </a:lnTo>
                        <a:lnTo>
                          <a:pt x="850" y="292"/>
                        </a:lnTo>
                        <a:lnTo>
                          <a:pt x="853" y="293"/>
                        </a:lnTo>
                        <a:lnTo>
                          <a:pt x="856" y="294"/>
                        </a:lnTo>
                        <a:lnTo>
                          <a:pt x="858" y="295"/>
                        </a:lnTo>
                        <a:lnTo>
                          <a:pt x="861" y="296"/>
                        </a:lnTo>
                        <a:lnTo>
                          <a:pt x="863" y="296"/>
                        </a:lnTo>
                        <a:lnTo>
                          <a:pt x="866" y="296"/>
                        </a:lnTo>
                        <a:lnTo>
                          <a:pt x="869" y="296"/>
                        </a:lnTo>
                        <a:lnTo>
                          <a:pt x="871" y="296"/>
                        </a:lnTo>
                        <a:lnTo>
                          <a:pt x="873" y="296"/>
                        </a:lnTo>
                        <a:lnTo>
                          <a:pt x="876" y="296"/>
                        </a:lnTo>
                        <a:lnTo>
                          <a:pt x="878" y="296"/>
                        </a:lnTo>
                        <a:lnTo>
                          <a:pt x="880" y="296"/>
                        </a:lnTo>
                        <a:lnTo>
                          <a:pt x="884" y="295"/>
                        </a:lnTo>
                        <a:lnTo>
                          <a:pt x="886" y="294"/>
                        </a:lnTo>
                        <a:lnTo>
                          <a:pt x="889" y="293"/>
                        </a:lnTo>
                        <a:lnTo>
                          <a:pt x="892" y="292"/>
                        </a:lnTo>
                        <a:lnTo>
                          <a:pt x="900" y="287"/>
                        </a:lnTo>
                        <a:lnTo>
                          <a:pt x="909" y="280"/>
                        </a:lnTo>
                        <a:lnTo>
                          <a:pt x="917" y="271"/>
                        </a:lnTo>
                        <a:lnTo>
                          <a:pt x="924" y="260"/>
                        </a:lnTo>
                        <a:lnTo>
                          <a:pt x="931" y="245"/>
                        </a:lnTo>
                        <a:lnTo>
                          <a:pt x="935" y="226"/>
                        </a:lnTo>
                        <a:lnTo>
                          <a:pt x="939" y="204"/>
                        </a:lnTo>
                        <a:lnTo>
                          <a:pt x="940" y="179"/>
                        </a:lnTo>
                        <a:lnTo>
                          <a:pt x="939" y="154"/>
                        </a:lnTo>
                        <a:lnTo>
                          <a:pt x="937" y="132"/>
                        </a:lnTo>
                        <a:lnTo>
                          <a:pt x="931" y="113"/>
                        </a:lnTo>
                        <a:lnTo>
                          <a:pt x="925" y="99"/>
                        </a:lnTo>
                        <a:lnTo>
                          <a:pt x="917" y="88"/>
                        </a:lnTo>
                        <a:lnTo>
                          <a:pt x="909" y="78"/>
                        </a:lnTo>
                        <a:lnTo>
                          <a:pt x="900" y="69"/>
                        </a:lnTo>
                        <a:lnTo>
                          <a:pt x="892" y="65"/>
                        </a:lnTo>
                        <a:lnTo>
                          <a:pt x="889" y="64"/>
                        </a:lnTo>
                        <a:lnTo>
                          <a:pt x="887" y="64"/>
                        </a:lnTo>
                        <a:lnTo>
                          <a:pt x="884" y="63"/>
                        </a:lnTo>
                        <a:lnTo>
                          <a:pt x="881" y="63"/>
                        </a:lnTo>
                        <a:lnTo>
                          <a:pt x="879" y="61"/>
                        </a:lnTo>
                        <a:lnTo>
                          <a:pt x="877" y="61"/>
                        </a:lnTo>
                        <a:lnTo>
                          <a:pt x="873" y="61"/>
                        </a:lnTo>
                        <a:lnTo>
                          <a:pt x="871" y="61"/>
                        </a:lnTo>
                        <a:lnTo>
                          <a:pt x="869" y="61"/>
                        </a:lnTo>
                        <a:lnTo>
                          <a:pt x="866" y="61"/>
                        </a:lnTo>
                        <a:lnTo>
                          <a:pt x="864" y="61"/>
                        </a:lnTo>
                        <a:lnTo>
                          <a:pt x="861" y="63"/>
                        </a:lnTo>
                        <a:lnTo>
                          <a:pt x="858" y="63"/>
                        </a:lnTo>
                        <a:lnTo>
                          <a:pt x="856" y="64"/>
                        </a:lnTo>
                        <a:lnTo>
                          <a:pt x="853" y="64"/>
                        </a:lnTo>
                        <a:lnTo>
                          <a:pt x="850" y="65"/>
                        </a:lnTo>
                        <a:lnTo>
                          <a:pt x="841" y="69"/>
                        </a:lnTo>
                        <a:lnTo>
                          <a:pt x="833" y="78"/>
                        </a:lnTo>
                        <a:lnTo>
                          <a:pt x="825" y="88"/>
                        </a:lnTo>
                        <a:lnTo>
                          <a:pt x="817" y="99"/>
                        </a:lnTo>
                        <a:lnTo>
                          <a:pt x="810" y="113"/>
                        </a:lnTo>
                        <a:lnTo>
                          <a:pt x="805" y="132"/>
                        </a:lnTo>
                        <a:lnTo>
                          <a:pt x="803" y="154"/>
                        </a:lnTo>
                        <a:lnTo>
                          <a:pt x="802" y="179"/>
                        </a:lnTo>
                        <a:lnTo>
                          <a:pt x="802" y="178"/>
                        </a:lnTo>
                        <a:close/>
                        <a:moveTo>
                          <a:pt x="185" y="477"/>
                        </a:moveTo>
                        <a:lnTo>
                          <a:pt x="185" y="537"/>
                        </a:lnTo>
                        <a:lnTo>
                          <a:pt x="51" y="537"/>
                        </a:lnTo>
                        <a:lnTo>
                          <a:pt x="51" y="608"/>
                        </a:lnTo>
                        <a:lnTo>
                          <a:pt x="175" y="608"/>
                        </a:lnTo>
                        <a:lnTo>
                          <a:pt x="175" y="668"/>
                        </a:lnTo>
                        <a:lnTo>
                          <a:pt x="51" y="668"/>
                        </a:lnTo>
                        <a:lnTo>
                          <a:pt x="51" y="755"/>
                        </a:lnTo>
                        <a:lnTo>
                          <a:pt x="192" y="755"/>
                        </a:lnTo>
                        <a:lnTo>
                          <a:pt x="192" y="814"/>
                        </a:lnTo>
                        <a:lnTo>
                          <a:pt x="0" y="814"/>
                        </a:lnTo>
                        <a:lnTo>
                          <a:pt x="0" y="477"/>
                        </a:lnTo>
                        <a:lnTo>
                          <a:pt x="185" y="4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4" name="Freeform 141">
                    <a:extLst>
                      <a:ext uri="{FF2B5EF4-FFF2-40B4-BE49-F238E27FC236}">
                        <a16:creationId xmlns:a16="http://schemas.microsoft.com/office/drawing/2014/main" id="{4450C2A2-4191-4901-A875-CF0F06BF0865}"/>
                      </a:ext>
                    </a:extLst>
                  </p:cNvPr>
                  <p:cNvSpPr>
                    <a:spLocks noEditPoints="1"/>
                  </p:cNvSpPr>
                  <p:nvPr/>
                </p:nvSpPr>
                <p:spPr bwMode="auto">
                  <a:xfrm>
                    <a:off x="1154" y="4428"/>
                    <a:ext cx="635" cy="168"/>
                  </a:xfrm>
                  <a:custGeom>
                    <a:avLst/>
                    <a:gdLst>
                      <a:gd name="T0" fmla="*/ 4 w 1270"/>
                      <a:gd name="T1" fmla="*/ 5 h 337"/>
                      <a:gd name="T2" fmla="*/ 3 w 1270"/>
                      <a:gd name="T3" fmla="*/ 5 h 337"/>
                      <a:gd name="T4" fmla="*/ 1 w 1270"/>
                      <a:gd name="T5" fmla="*/ 0 h 337"/>
                      <a:gd name="T6" fmla="*/ 0 w 1270"/>
                      <a:gd name="T7" fmla="*/ 0 h 337"/>
                      <a:gd name="T8" fmla="*/ 2 w 1270"/>
                      <a:gd name="T9" fmla="*/ 4 h 337"/>
                      <a:gd name="T10" fmla="*/ 6 w 1270"/>
                      <a:gd name="T11" fmla="*/ 3 h 337"/>
                      <a:gd name="T12" fmla="*/ 5 w 1270"/>
                      <a:gd name="T13" fmla="*/ 0 h 337"/>
                      <a:gd name="T14" fmla="*/ 7 w 1270"/>
                      <a:gd name="T15" fmla="*/ 0 h 337"/>
                      <a:gd name="T16" fmla="*/ 8 w 1270"/>
                      <a:gd name="T17" fmla="*/ 0 h 337"/>
                      <a:gd name="T18" fmla="*/ 8 w 1270"/>
                      <a:gd name="T19" fmla="*/ 0 h 337"/>
                      <a:gd name="T20" fmla="*/ 8 w 1270"/>
                      <a:gd name="T21" fmla="*/ 1 h 337"/>
                      <a:gd name="T22" fmla="*/ 8 w 1270"/>
                      <a:gd name="T23" fmla="*/ 1 h 337"/>
                      <a:gd name="T24" fmla="*/ 8 w 1270"/>
                      <a:gd name="T25" fmla="*/ 2 h 337"/>
                      <a:gd name="T26" fmla="*/ 8 w 1270"/>
                      <a:gd name="T27" fmla="*/ 2 h 337"/>
                      <a:gd name="T28" fmla="*/ 8 w 1270"/>
                      <a:gd name="T29" fmla="*/ 2 h 337"/>
                      <a:gd name="T30" fmla="*/ 7 w 1270"/>
                      <a:gd name="T31" fmla="*/ 3 h 337"/>
                      <a:gd name="T32" fmla="*/ 7 w 1270"/>
                      <a:gd name="T33" fmla="*/ 3 h 337"/>
                      <a:gd name="T34" fmla="*/ 7 w 1270"/>
                      <a:gd name="T35" fmla="*/ 3 h 337"/>
                      <a:gd name="T36" fmla="*/ 7 w 1270"/>
                      <a:gd name="T37" fmla="*/ 2 h 337"/>
                      <a:gd name="T38" fmla="*/ 7 w 1270"/>
                      <a:gd name="T39" fmla="*/ 2 h 337"/>
                      <a:gd name="T40" fmla="*/ 7 w 1270"/>
                      <a:gd name="T41" fmla="*/ 2 h 337"/>
                      <a:gd name="T42" fmla="*/ 7 w 1270"/>
                      <a:gd name="T43" fmla="*/ 1 h 337"/>
                      <a:gd name="T44" fmla="*/ 7 w 1270"/>
                      <a:gd name="T45" fmla="*/ 1 h 337"/>
                      <a:gd name="T46" fmla="*/ 7 w 1270"/>
                      <a:gd name="T47" fmla="*/ 1 h 337"/>
                      <a:gd name="T48" fmla="*/ 7 w 1270"/>
                      <a:gd name="T49" fmla="*/ 1 h 337"/>
                      <a:gd name="T50" fmla="*/ 7 w 1270"/>
                      <a:gd name="T51" fmla="*/ 1 h 337"/>
                      <a:gd name="T52" fmla="*/ 7 w 1270"/>
                      <a:gd name="T53" fmla="*/ 0 h 337"/>
                      <a:gd name="T54" fmla="*/ 7 w 1270"/>
                      <a:gd name="T55" fmla="*/ 0 h 337"/>
                      <a:gd name="T56" fmla="*/ 6 w 1270"/>
                      <a:gd name="T57" fmla="*/ 2 h 337"/>
                      <a:gd name="T58" fmla="*/ 9 w 1270"/>
                      <a:gd name="T59" fmla="*/ 5 h 337"/>
                      <a:gd name="T60" fmla="*/ 13 w 1270"/>
                      <a:gd name="T61" fmla="*/ 0 h 337"/>
                      <a:gd name="T62" fmla="*/ 11 w 1270"/>
                      <a:gd name="T63" fmla="*/ 2 h 337"/>
                      <a:gd name="T64" fmla="*/ 11 w 1270"/>
                      <a:gd name="T65" fmla="*/ 2 h 337"/>
                      <a:gd name="T66" fmla="*/ 13 w 1270"/>
                      <a:gd name="T67" fmla="*/ 5 h 337"/>
                      <a:gd name="T68" fmla="*/ 13 w 1270"/>
                      <a:gd name="T69" fmla="*/ 0 h 337"/>
                      <a:gd name="T70" fmla="*/ 14 w 1270"/>
                      <a:gd name="T71" fmla="*/ 5 h 337"/>
                      <a:gd name="T72" fmla="*/ 14 w 1270"/>
                      <a:gd name="T73" fmla="*/ 0 h 337"/>
                      <a:gd name="T74" fmla="*/ 17 w 1270"/>
                      <a:gd name="T75" fmla="*/ 0 h 337"/>
                      <a:gd name="T76" fmla="*/ 20 w 1270"/>
                      <a:gd name="T77" fmla="*/ 0 h 337"/>
                      <a:gd name="T78" fmla="*/ 18 w 1270"/>
                      <a:gd name="T79" fmla="*/ 2 h 337"/>
                      <a:gd name="T80" fmla="*/ 18 w 1270"/>
                      <a:gd name="T81" fmla="*/ 2 h 337"/>
                      <a:gd name="T82" fmla="*/ 20 w 1270"/>
                      <a:gd name="T83" fmla="*/ 5 h 337"/>
                      <a:gd name="T84" fmla="*/ 20 w 1270"/>
                      <a:gd name="T85" fmla="*/ 0 h 3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70" h="337">
                        <a:moveTo>
                          <a:pt x="244" y="0"/>
                        </a:moveTo>
                        <a:lnTo>
                          <a:pt x="244" y="337"/>
                        </a:lnTo>
                        <a:lnTo>
                          <a:pt x="196" y="337"/>
                        </a:lnTo>
                        <a:lnTo>
                          <a:pt x="196" y="57"/>
                        </a:lnTo>
                        <a:lnTo>
                          <a:pt x="194" y="57"/>
                        </a:lnTo>
                        <a:lnTo>
                          <a:pt x="147" y="337"/>
                        </a:lnTo>
                        <a:lnTo>
                          <a:pt x="95" y="337"/>
                        </a:lnTo>
                        <a:lnTo>
                          <a:pt x="49" y="57"/>
                        </a:lnTo>
                        <a:lnTo>
                          <a:pt x="48" y="57"/>
                        </a:lnTo>
                        <a:lnTo>
                          <a:pt x="48" y="337"/>
                        </a:lnTo>
                        <a:lnTo>
                          <a:pt x="0" y="337"/>
                        </a:lnTo>
                        <a:lnTo>
                          <a:pt x="0" y="0"/>
                        </a:lnTo>
                        <a:lnTo>
                          <a:pt x="77" y="0"/>
                        </a:lnTo>
                        <a:lnTo>
                          <a:pt x="122" y="266"/>
                        </a:lnTo>
                        <a:lnTo>
                          <a:pt x="123" y="266"/>
                        </a:lnTo>
                        <a:lnTo>
                          <a:pt x="168" y="0"/>
                        </a:lnTo>
                        <a:lnTo>
                          <a:pt x="244" y="0"/>
                        </a:lnTo>
                        <a:close/>
                        <a:moveTo>
                          <a:pt x="349" y="216"/>
                        </a:moveTo>
                        <a:lnTo>
                          <a:pt x="349" y="337"/>
                        </a:lnTo>
                        <a:lnTo>
                          <a:pt x="296" y="337"/>
                        </a:lnTo>
                        <a:lnTo>
                          <a:pt x="296" y="0"/>
                        </a:lnTo>
                        <a:lnTo>
                          <a:pt x="411" y="0"/>
                        </a:lnTo>
                        <a:lnTo>
                          <a:pt x="420" y="0"/>
                        </a:lnTo>
                        <a:lnTo>
                          <a:pt x="428" y="2"/>
                        </a:lnTo>
                        <a:lnTo>
                          <a:pt x="436" y="5"/>
                        </a:lnTo>
                        <a:lnTo>
                          <a:pt x="443" y="8"/>
                        </a:lnTo>
                        <a:lnTo>
                          <a:pt x="450" y="12"/>
                        </a:lnTo>
                        <a:lnTo>
                          <a:pt x="457" y="17"/>
                        </a:lnTo>
                        <a:lnTo>
                          <a:pt x="463" y="23"/>
                        </a:lnTo>
                        <a:lnTo>
                          <a:pt x="468" y="30"/>
                        </a:lnTo>
                        <a:lnTo>
                          <a:pt x="478" y="45"/>
                        </a:lnTo>
                        <a:lnTo>
                          <a:pt x="485" y="64"/>
                        </a:lnTo>
                        <a:lnTo>
                          <a:pt x="488" y="84"/>
                        </a:lnTo>
                        <a:lnTo>
                          <a:pt x="489" y="108"/>
                        </a:lnTo>
                        <a:lnTo>
                          <a:pt x="489" y="113"/>
                        </a:lnTo>
                        <a:lnTo>
                          <a:pt x="489" y="118"/>
                        </a:lnTo>
                        <a:lnTo>
                          <a:pt x="488" y="123"/>
                        </a:lnTo>
                        <a:lnTo>
                          <a:pt x="488" y="130"/>
                        </a:lnTo>
                        <a:lnTo>
                          <a:pt x="487" y="136"/>
                        </a:lnTo>
                        <a:lnTo>
                          <a:pt x="486" y="143"/>
                        </a:lnTo>
                        <a:lnTo>
                          <a:pt x="483" y="149"/>
                        </a:lnTo>
                        <a:lnTo>
                          <a:pt x="482" y="156"/>
                        </a:lnTo>
                        <a:lnTo>
                          <a:pt x="478" y="167"/>
                        </a:lnTo>
                        <a:lnTo>
                          <a:pt x="472" y="178"/>
                        </a:lnTo>
                        <a:lnTo>
                          <a:pt x="465" y="188"/>
                        </a:lnTo>
                        <a:lnTo>
                          <a:pt x="457" y="197"/>
                        </a:lnTo>
                        <a:lnTo>
                          <a:pt x="452" y="202"/>
                        </a:lnTo>
                        <a:lnTo>
                          <a:pt x="448" y="205"/>
                        </a:lnTo>
                        <a:lnTo>
                          <a:pt x="443" y="208"/>
                        </a:lnTo>
                        <a:lnTo>
                          <a:pt x="437" y="211"/>
                        </a:lnTo>
                        <a:lnTo>
                          <a:pt x="430" y="213"/>
                        </a:lnTo>
                        <a:lnTo>
                          <a:pt x="424" y="214"/>
                        </a:lnTo>
                        <a:lnTo>
                          <a:pt x="417" y="216"/>
                        </a:lnTo>
                        <a:lnTo>
                          <a:pt x="409" y="216"/>
                        </a:lnTo>
                        <a:lnTo>
                          <a:pt x="349" y="216"/>
                        </a:lnTo>
                        <a:close/>
                        <a:moveTo>
                          <a:pt x="349" y="158"/>
                        </a:moveTo>
                        <a:lnTo>
                          <a:pt x="397" y="158"/>
                        </a:lnTo>
                        <a:lnTo>
                          <a:pt x="406" y="158"/>
                        </a:lnTo>
                        <a:lnTo>
                          <a:pt x="413" y="156"/>
                        </a:lnTo>
                        <a:lnTo>
                          <a:pt x="419" y="153"/>
                        </a:lnTo>
                        <a:lnTo>
                          <a:pt x="424" y="150"/>
                        </a:lnTo>
                        <a:lnTo>
                          <a:pt x="427" y="144"/>
                        </a:lnTo>
                        <a:lnTo>
                          <a:pt x="430" y="140"/>
                        </a:lnTo>
                        <a:lnTo>
                          <a:pt x="433" y="134"/>
                        </a:lnTo>
                        <a:lnTo>
                          <a:pt x="434" y="129"/>
                        </a:lnTo>
                        <a:lnTo>
                          <a:pt x="435" y="126"/>
                        </a:lnTo>
                        <a:lnTo>
                          <a:pt x="435" y="122"/>
                        </a:lnTo>
                        <a:lnTo>
                          <a:pt x="436" y="119"/>
                        </a:lnTo>
                        <a:lnTo>
                          <a:pt x="436" y="117"/>
                        </a:lnTo>
                        <a:lnTo>
                          <a:pt x="436" y="113"/>
                        </a:lnTo>
                        <a:lnTo>
                          <a:pt x="436" y="110"/>
                        </a:lnTo>
                        <a:lnTo>
                          <a:pt x="436" y="107"/>
                        </a:lnTo>
                        <a:lnTo>
                          <a:pt x="436" y="105"/>
                        </a:lnTo>
                        <a:lnTo>
                          <a:pt x="435" y="93"/>
                        </a:lnTo>
                        <a:lnTo>
                          <a:pt x="434" y="84"/>
                        </a:lnTo>
                        <a:lnTo>
                          <a:pt x="430" y="77"/>
                        </a:lnTo>
                        <a:lnTo>
                          <a:pt x="426" y="70"/>
                        </a:lnTo>
                        <a:lnTo>
                          <a:pt x="424" y="68"/>
                        </a:lnTo>
                        <a:lnTo>
                          <a:pt x="420" y="66"/>
                        </a:lnTo>
                        <a:lnTo>
                          <a:pt x="417" y="65"/>
                        </a:lnTo>
                        <a:lnTo>
                          <a:pt x="412" y="62"/>
                        </a:lnTo>
                        <a:lnTo>
                          <a:pt x="407" y="61"/>
                        </a:lnTo>
                        <a:lnTo>
                          <a:pt x="402" y="61"/>
                        </a:lnTo>
                        <a:lnTo>
                          <a:pt x="396" y="60"/>
                        </a:lnTo>
                        <a:lnTo>
                          <a:pt x="390" y="60"/>
                        </a:lnTo>
                        <a:lnTo>
                          <a:pt x="349" y="60"/>
                        </a:lnTo>
                        <a:lnTo>
                          <a:pt x="349" y="158"/>
                        </a:lnTo>
                        <a:close/>
                        <a:moveTo>
                          <a:pt x="577" y="0"/>
                        </a:moveTo>
                        <a:lnTo>
                          <a:pt x="577" y="337"/>
                        </a:lnTo>
                        <a:lnTo>
                          <a:pt x="525" y="337"/>
                        </a:lnTo>
                        <a:lnTo>
                          <a:pt x="525" y="0"/>
                        </a:lnTo>
                        <a:lnTo>
                          <a:pt x="577" y="0"/>
                        </a:lnTo>
                        <a:close/>
                        <a:moveTo>
                          <a:pt x="813" y="0"/>
                        </a:moveTo>
                        <a:lnTo>
                          <a:pt x="813" y="60"/>
                        </a:lnTo>
                        <a:lnTo>
                          <a:pt x="679" y="60"/>
                        </a:lnTo>
                        <a:lnTo>
                          <a:pt x="679" y="131"/>
                        </a:lnTo>
                        <a:lnTo>
                          <a:pt x="802" y="131"/>
                        </a:lnTo>
                        <a:lnTo>
                          <a:pt x="802" y="191"/>
                        </a:lnTo>
                        <a:lnTo>
                          <a:pt x="679" y="191"/>
                        </a:lnTo>
                        <a:lnTo>
                          <a:pt x="679" y="278"/>
                        </a:lnTo>
                        <a:lnTo>
                          <a:pt x="820" y="278"/>
                        </a:lnTo>
                        <a:lnTo>
                          <a:pt x="820" y="337"/>
                        </a:lnTo>
                        <a:lnTo>
                          <a:pt x="627" y="337"/>
                        </a:lnTo>
                        <a:lnTo>
                          <a:pt x="627" y="0"/>
                        </a:lnTo>
                        <a:lnTo>
                          <a:pt x="813" y="0"/>
                        </a:lnTo>
                        <a:close/>
                        <a:moveTo>
                          <a:pt x="1041" y="278"/>
                        </a:moveTo>
                        <a:lnTo>
                          <a:pt x="1041" y="337"/>
                        </a:lnTo>
                        <a:lnTo>
                          <a:pt x="843" y="337"/>
                        </a:lnTo>
                        <a:lnTo>
                          <a:pt x="843" y="278"/>
                        </a:lnTo>
                        <a:lnTo>
                          <a:pt x="973" y="60"/>
                        </a:lnTo>
                        <a:lnTo>
                          <a:pt x="847" y="60"/>
                        </a:lnTo>
                        <a:lnTo>
                          <a:pt x="847" y="0"/>
                        </a:lnTo>
                        <a:lnTo>
                          <a:pt x="1041" y="0"/>
                        </a:lnTo>
                        <a:lnTo>
                          <a:pt x="1041" y="55"/>
                        </a:lnTo>
                        <a:lnTo>
                          <a:pt x="907" y="278"/>
                        </a:lnTo>
                        <a:lnTo>
                          <a:pt x="1041" y="278"/>
                        </a:lnTo>
                        <a:close/>
                        <a:moveTo>
                          <a:pt x="1263" y="0"/>
                        </a:moveTo>
                        <a:lnTo>
                          <a:pt x="1263" y="60"/>
                        </a:lnTo>
                        <a:lnTo>
                          <a:pt x="1129" y="60"/>
                        </a:lnTo>
                        <a:lnTo>
                          <a:pt x="1129" y="131"/>
                        </a:lnTo>
                        <a:lnTo>
                          <a:pt x="1252" y="131"/>
                        </a:lnTo>
                        <a:lnTo>
                          <a:pt x="1252" y="191"/>
                        </a:lnTo>
                        <a:lnTo>
                          <a:pt x="1129" y="191"/>
                        </a:lnTo>
                        <a:lnTo>
                          <a:pt x="1129" y="278"/>
                        </a:lnTo>
                        <a:lnTo>
                          <a:pt x="1270" y="278"/>
                        </a:lnTo>
                        <a:lnTo>
                          <a:pt x="1270" y="337"/>
                        </a:lnTo>
                        <a:lnTo>
                          <a:pt x="1077" y="337"/>
                        </a:lnTo>
                        <a:lnTo>
                          <a:pt x="1077" y="0"/>
                        </a:lnTo>
                        <a:lnTo>
                          <a:pt x="12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5" name="Freeform 142">
                    <a:extLst>
                      <a:ext uri="{FF2B5EF4-FFF2-40B4-BE49-F238E27FC236}">
                        <a16:creationId xmlns:a16="http://schemas.microsoft.com/office/drawing/2014/main" id="{359953AE-C414-4925-9448-1FB032DB455D}"/>
                      </a:ext>
                    </a:extLst>
                  </p:cNvPr>
                  <p:cNvSpPr>
                    <a:spLocks noEditPoints="1"/>
                  </p:cNvSpPr>
                  <p:nvPr/>
                </p:nvSpPr>
                <p:spPr bwMode="auto">
                  <a:xfrm>
                    <a:off x="1032" y="4713"/>
                    <a:ext cx="319" cy="110"/>
                  </a:xfrm>
                  <a:custGeom>
                    <a:avLst/>
                    <a:gdLst>
                      <a:gd name="T0" fmla="*/ 2 w 638"/>
                      <a:gd name="T1" fmla="*/ 1 h 220"/>
                      <a:gd name="T2" fmla="*/ 2 w 638"/>
                      <a:gd name="T3" fmla="*/ 1 h 220"/>
                      <a:gd name="T4" fmla="*/ 2 w 638"/>
                      <a:gd name="T5" fmla="*/ 1 h 220"/>
                      <a:gd name="T6" fmla="*/ 2 w 638"/>
                      <a:gd name="T7" fmla="*/ 1 h 220"/>
                      <a:gd name="T8" fmla="*/ 2 w 638"/>
                      <a:gd name="T9" fmla="*/ 1 h 220"/>
                      <a:gd name="T10" fmla="*/ 4 w 638"/>
                      <a:gd name="T11" fmla="*/ 1 h 220"/>
                      <a:gd name="T12" fmla="*/ 3 w 638"/>
                      <a:gd name="T13" fmla="*/ 1 h 220"/>
                      <a:gd name="T14" fmla="*/ 3 w 638"/>
                      <a:gd name="T15" fmla="*/ 1 h 220"/>
                      <a:gd name="T16" fmla="*/ 3 w 638"/>
                      <a:gd name="T17" fmla="*/ 1 h 220"/>
                      <a:gd name="T18" fmla="*/ 3 w 638"/>
                      <a:gd name="T19" fmla="*/ 1 h 220"/>
                      <a:gd name="T20" fmla="*/ 3 w 638"/>
                      <a:gd name="T21" fmla="*/ 1 h 220"/>
                      <a:gd name="T22" fmla="*/ 3 w 638"/>
                      <a:gd name="T23" fmla="*/ 1 h 220"/>
                      <a:gd name="T24" fmla="*/ 3 w 638"/>
                      <a:gd name="T25" fmla="*/ 1 h 220"/>
                      <a:gd name="T26" fmla="*/ 5 w 638"/>
                      <a:gd name="T27" fmla="*/ 2 h 220"/>
                      <a:gd name="T28" fmla="*/ 5 w 638"/>
                      <a:gd name="T29" fmla="*/ 2 h 220"/>
                      <a:gd name="T30" fmla="*/ 5 w 638"/>
                      <a:gd name="T31" fmla="*/ 2 h 220"/>
                      <a:gd name="T32" fmla="*/ 4 w 638"/>
                      <a:gd name="T33" fmla="*/ 2 h 220"/>
                      <a:gd name="T34" fmla="*/ 4 w 638"/>
                      <a:gd name="T35" fmla="*/ 2 h 220"/>
                      <a:gd name="T36" fmla="*/ 4 w 638"/>
                      <a:gd name="T37" fmla="*/ 1 h 220"/>
                      <a:gd name="T38" fmla="*/ 5 w 638"/>
                      <a:gd name="T39" fmla="*/ 1 h 220"/>
                      <a:gd name="T40" fmla="*/ 4 w 638"/>
                      <a:gd name="T41" fmla="*/ 1 h 220"/>
                      <a:gd name="T42" fmla="*/ 4 w 638"/>
                      <a:gd name="T43" fmla="*/ 1 h 220"/>
                      <a:gd name="T44" fmla="*/ 4 w 638"/>
                      <a:gd name="T45" fmla="*/ 1 h 220"/>
                      <a:gd name="T46" fmla="*/ 4 w 638"/>
                      <a:gd name="T47" fmla="*/ 1 h 220"/>
                      <a:gd name="T48" fmla="*/ 5 w 638"/>
                      <a:gd name="T49" fmla="*/ 1 h 220"/>
                      <a:gd name="T50" fmla="*/ 4 w 638"/>
                      <a:gd name="T51" fmla="*/ 1 h 220"/>
                      <a:gd name="T52" fmla="*/ 4 w 638"/>
                      <a:gd name="T53" fmla="*/ 2 h 220"/>
                      <a:gd name="T54" fmla="*/ 4 w 638"/>
                      <a:gd name="T55" fmla="*/ 2 h 220"/>
                      <a:gd name="T56" fmla="*/ 6 w 638"/>
                      <a:gd name="T57" fmla="*/ 2 h 220"/>
                      <a:gd name="T58" fmla="*/ 5 w 638"/>
                      <a:gd name="T59" fmla="*/ 2 h 220"/>
                      <a:gd name="T60" fmla="*/ 5 w 638"/>
                      <a:gd name="T61" fmla="*/ 1 h 220"/>
                      <a:gd name="T62" fmla="*/ 5 w 638"/>
                      <a:gd name="T63" fmla="*/ 1 h 220"/>
                      <a:gd name="T64" fmla="*/ 6 w 638"/>
                      <a:gd name="T65" fmla="*/ 1 h 220"/>
                      <a:gd name="T66" fmla="*/ 5 w 638"/>
                      <a:gd name="T67" fmla="*/ 2 h 220"/>
                      <a:gd name="T68" fmla="*/ 6 w 638"/>
                      <a:gd name="T69" fmla="*/ 1 h 220"/>
                      <a:gd name="T70" fmla="*/ 5 w 638"/>
                      <a:gd name="T71" fmla="*/ 1 h 220"/>
                      <a:gd name="T72" fmla="*/ 7 w 638"/>
                      <a:gd name="T73" fmla="*/ 2 h 220"/>
                      <a:gd name="T74" fmla="*/ 6 w 638"/>
                      <a:gd name="T75" fmla="*/ 2 h 220"/>
                      <a:gd name="T76" fmla="*/ 7 w 638"/>
                      <a:gd name="T77" fmla="*/ 1 h 220"/>
                      <a:gd name="T78" fmla="*/ 7 w 638"/>
                      <a:gd name="T79" fmla="*/ 1 h 220"/>
                      <a:gd name="T80" fmla="*/ 6 w 638"/>
                      <a:gd name="T81" fmla="*/ 1 h 220"/>
                      <a:gd name="T82" fmla="*/ 6 w 638"/>
                      <a:gd name="T83" fmla="*/ 1 h 220"/>
                      <a:gd name="T84" fmla="*/ 6 w 638"/>
                      <a:gd name="T85" fmla="*/ 2 h 220"/>
                      <a:gd name="T86" fmla="*/ 7 w 638"/>
                      <a:gd name="T87" fmla="*/ 1 h 220"/>
                      <a:gd name="T88" fmla="*/ 8 w 638"/>
                      <a:gd name="T89" fmla="*/ 1 h 220"/>
                      <a:gd name="T90" fmla="*/ 8 w 638"/>
                      <a:gd name="T91" fmla="*/ 1 h 220"/>
                      <a:gd name="T92" fmla="*/ 8 w 638"/>
                      <a:gd name="T93" fmla="*/ 1 h 220"/>
                      <a:gd name="T94" fmla="*/ 8 w 638"/>
                      <a:gd name="T95" fmla="*/ 1 h 220"/>
                      <a:gd name="T96" fmla="*/ 8 w 638"/>
                      <a:gd name="T97" fmla="*/ 1 h 220"/>
                      <a:gd name="T98" fmla="*/ 9 w 638"/>
                      <a:gd name="T99" fmla="*/ 2 h 220"/>
                      <a:gd name="T100" fmla="*/ 9 w 638"/>
                      <a:gd name="T101" fmla="*/ 1 h 220"/>
                      <a:gd name="T102" fmla="*/ 9 w 638"/>
                      <a:gd name="T103" fmla="*/ 1 h 220"/>
                      <a:gd name="T104" fmla="*/ 9 w 638"/>
                      <a:gd name="T105" fmla="*/ 1 h 220"/>
                      <a:gd name="T106" fmla="*/ 9 w 638"/>
                      <a:gd name="T107" fmla="*/ 1 h 220"/>
                      <a:gd name="T108" fmla="*/ 9 w 638"/>
                      <a:gd name="T109" fmla="*/ 2 h 220"/>
                      <a:gd name="T110" fmla="*/ 9 w 638"/>
                      <a:gd name="T111" fmla="*/ 2 h 220"/>
                      <a:gd name="T112" fmla="*/ 10 w 638"/>
                      <a:gd name="T113" fmla="*/ 1 h 220"/>
                      <a:gd name="T114" fmla="*/ 10 w 638"/>
                      <a:gd name="T115" fmla="*/ 1 h 220"/>
                      <a:gd name="T116" fmla="*/ 10 w 638"/>
                      <a:gd name="T117" fmla="*/ 1 h 220"/>
                      <a:gd name="T118" fmla="*/ 10 w 638"/>
                      <a:gd name="T119" fmla="*/ 1 h 220"/>
                      <a:gd name="T120" fmla="*/ 10 w 638"/>
                      <a:gd name="T121" fmla="*/ 2 h 220"/>
                      <a:gd name="T122" fmla="*/ 0 w 638"/>
                      <a:gd name="T123" fmla="*/ 4 h 2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8" h="220">
                        <a:moveTo>
                          <a:pt x="15" y="54"/>
                        </a:moveTo>
                        <a:lnTo>
                          <a:pt x="15" y="92"/>
                        </a:lnTo>
                        <a:lnTo>
                          <a:pt x="0" y="92"/>
                        </a:lnTo>
                        <a:lnTo>
                          <a:pt x="0" y="1"/>
                        </a:lnTo>
                        <a:lnTo>
                          <a:pt x="53" y="1"/>
                        </a:lnTo>
                        <a:lnTo>
                          <a:pt x="53" y="17"/>
                        </a:lnTo>
                        <a:lnTo>
                          <a:pt x="15" y="17"/>
                        </a:lnTo>
                        <a:lnTo>
                          <a:pt x="15" y="38"/>
                        </a:lnTo>
                        <a:lnTo>
                          <a:pt x="48" y="38"/>
                        </a:lnTo>
                        <a:lnTo>
                          <a:pt x="48" y="54"/>
                        </a:lnTo>
                        <a:lnTo>
                          <a:pt x="15" y="54"/>
                        </a:lnTo>
                        <a:close/>
                        <a:moveTo>
                          <a:pt x="63" y="24"/>
                        </a:moveTo>
                        <a:lnTo>
                          <a:pt x="77" y="24"/>
                        </a:lnTo>
                        <a:lnTo>
                          <a:pt x="77" y="92"/>
                        </a:lnTo>
                        <a:lnTo>
                          <a:pt x="63" y="92"/>
                        </a:lnTo>
                        <a:lnTo>
                          <a:pt x="63" y="24"/>
                        </a:lnTo>
                        <a:close/>
                        <a:moveTo>
                          <a:pt x="77" y="0"/>
                        </a:moveTo>
                        <a:lnTo>
                          <a:pt x="77" y="16"/>
                        </a:lnTo>
                        <a:lnTo>
                          <a:pt x="63" y="16"/>
                        </a:lnTo>
                        <a:lnTo>
                          <a:pt x="63" y="0"/>
                        </a:lnTo>
                        <a:lnTo>
                          <a:pt x="77" y="0"/>
                        </a:lnTo>
                        <a:close/>
                        <a:moveTo>
                          <a:pt x="92" y="92"/>
                        </a:moveTo>
                        <a:lnTo>
                          <a:pt x="92" y="24"/>
                        </a:lnTo>
                        <a:lnTo>
                          <a:pt x="106" y="24"/>
                        </a:lnTo>
                        <a:lnTo>
                          <a:pt x="106" y="37"/>
                        </a:lnTo>
                        <a:lnTo>
                          <a:pt x="107" y="37"/>
                        </a:lnTo>
                        <a:lnTo>
                          <a:pt x="108" y="35"/>
                        </a:lnTo>
                        <a:lnTo>
                          <a:pt x="109" y="32"/>
                        </a:lnTo>
                        <a:lnTo>
                          <a:pt x="110" y="30"/>
                        </a:lnTo>
                        <a:lnTo>
                          <a:pt x="112" y="28"/>
                        </a:lnTo>
                        <a:lnTo>
                          <a:pt x="114" y="26"/>
                        </a:lnTo>
                        <a:lnTo>
                          <a:pt x="116" y="24"/>
                        </a:lnTo>
                        <a:lnTo>
                          <a:pt x="118" y="23"/>
                        </a:lnTo>
                        <a:lnTo>
                          <a:pt x="122" y="23"/>
                        </a:lnTo>
                        <a:lnTo>
                          <a:pt x="123" y="23"/>
                        </a:lnTo>
                        <a:lnTo>
                          <a:pt x="124" y="23"/>
                        </a:lnTo>
                        <a:lnTo>
                          <a:pt x="124" y="42"/>
                        </a:lnTo>
                        <a:lnTo>
                          <a:pt x="123" y="42"/>
                        </a:lnTo>
                        <a:lnTo>
                          <a:pt x="122" y="42"/>
                        </a:lnTo>
                        <a:lnTo>
                          <a:pt x="121" y="42"/>
                        </a:lnTo>
                        <a:lnTo>
                          <a:pt x="117" y="42"/>
                        </a:lnTo>
                        <a:lnTo>
                          <a:pt x="114" y="43"/>
                        </a:lnTo>
                        <a:lnTo>
                          <a:pt x="112" y="44"/>
                        </a:lnTo>
                        <a:lnTo>
                          <a:pt x="110" y="45"/>
                        </a:lnTo>
                        <a:lnTo>
                          <a:pt x="109" y="47"/>
                        </a:lnTo>
                        <a:lnTo>
                          <a:pt x="108" y="50"/>
                        </a:lnTo>
                        <a:lnTo>
                          <a:pt x="107" y="53"/>
                        </a:lnTo>
                        <a:lnTo>
                          <a:pt x="107" y="55"/>
                        </a:lnTo>
                        <a:lnTo>
                          <a:pt x="107" y="57"/>
                        </a:lnTo>
                        <a:lnTo>
                          <a:pt x="107" y="58"/>
                        </a:lnTo>
                        <a:lnTo>
                          <a:pt x="107" y="92"/>
                        </a:lnTo>
                        <a:lnTo>
                          <a:pt x="92" y="92"/>
                        </a:lnTo>
                        <a:close/>
                        <a:moveTo>
                          <a:pt x="214" y="46"/>
                        </a:moveTo>
                        <a:lnTo>
                          <a:pt x="214" y="92"/>
                        </a:lnTo>
                        <a:lnTo>
                          <a:pt x="199" y="92"/>
                        </a:lnTo>
                        <a:lnTo>
                          <a:pt x="199" y="52"/>
                        </a:lnTo>
                        <a:lnTo>
                          <a:pt x="199" y="49"/>
                        </a:lnTo>
                        <a:lnTo>
                          <a:pt x="198" y="45"/>
                        </a:lnTo>
                        <a:lnTo>
                          <a:pt x="198" y="43"/>
                        </a:lnTo>
                        <a:lnTo>
                          <a:pt x="197" y="42"/>
                        </a:lnTo>
                        <a:lnTo>
                          <a:pt x="196" y="40"/>
                        </a:lnTo>
                        <a:lnTo>
                          <a:pt x="194" y="39"/>
                        </a:lnTo>
                        <a:lnTo>
                          <a:pt x="192" y="38"/>
                        </a:lnTo>
                        <a:lnTo>
                          <a:pt x="191" y="38"/>
                        </a:lnTo>
                        <a:lnTo>
                          <a:pt x="189" y="38"/>
                        </a:lnTo>
                        <a:lnTo>
                          <a:pt x="186" y="39"/>
                        </a:lnTo>
                        <a:lnTo>
                          <a:pt x="185" y="40"/>
                        </a:lnTo>
                        <a:lnTo>
                          <a:pt x="183" y="42"/>
                        </a:lnTo>
                        <a:lnTo>
                          <a:pt x="182" y="44"/>
                        </a:lnTo>
                        <a:lnTo>
                          <a:pt x="182" y="46"/>
                        </a:lnTo>
                        <a:lnTo>
                          <a:pt x="181" y="50"/>
                        </a:lnTo>
                        <a:lnTo>
                          <a:pt x="181" y="52"/>
                        </a:lnTo>
                        <a:lnTo>
                          <a:pt x="181" y="92"/>
                        </a:lnTo>
                        <a:lnTo>
                          <a:pt x="167" y="92"/>
                        </a:lnTo>
                        <a:lnTo>
                          <a:pt x="167" y="52"/>
                        </a:lnTo>
                        <a:lnTo>
                          <a:pt x="167" y="51"/>
                        </a:lnTo>
                        <a:lnTo>
                          <a:pt x="167" y="50"/>
                        </a:lnTo>
                        <a:lnTo>
                          <a:pt x="167" y="49"/>
                        </a:lnTo>
                        <a:lnTo>
                          <a:pt x="166" y="46"/>
                        </a:lnTo>
                        <a:lnTo>
                          <a:pt x="166" y="45"/>
                        </a:lnTo>
                        <a:lnTo>
                          <a:pt x="166" y="43"/>
                        </a:lnTo>
                        <a:lnTo>
                          <a:pt x="165" y="42"/>
                        </a:lnTo>
                        <a:lnTo>
                          <a:pt x="163" y="40"/>
                        </a:lnTo>
                        <a:lnTo>
                          <a:pt x="161" y="39"/>
                        </a:lnTo>
                        <a:lnTo>
                          <a:pt x="159" y="38"/>
                        </a:lnTo>
                        <a:lnTo>
                          <a:pt x="156" y="38"/>
                        </a:lnTo>
                        <a:lnTo>
                          <a:pt x="154" y="38"/>
                        </a:lnTo>
                        <a:lnTo>
                          <a:pt x="152" y="39"/>
                        </a:lnTo>
                        <a:lnTo>
                          <a:pt x="151" y="40"/>
                        </a:lnTo>
                        <a:lnTo>
                          <a:pt x="150" y="42"/>
                        </a:lnTo>
                        <a:lnTo>
                          <a:pt x="148" y="44"/>
                        </a:lnTo>
                        <a:lnTo>
                          <a:pt x="148" y="46"/>
                        </a:lnTo>
                        <a:lnTo>
                          <a:pt x="147" y="49"/>
                        </a:lnTo>
                        <a:lnTo>
                          <a:pt x="147" y="52"/>
                        </a:lnTo>
                        <a:lnTo>
                          <a:pt x="147" y="92"/>
                        </a:lnTo>
                        <a:lnTo>
                          <a:pt x="132" y="92"/>
                        </a:lnTo>
                        <a:lnTo>
                          <a:pt x="132" y="24"/>
                        </a:lnTo>
                        <a:lnTo>
                          <a:pt x="146" y="24"/>
                        </a:lnTo>
                        <a:lnTo>
                          <a:pt x="146" y="35"/>
                        </a:lnTo>
                        <a:lnTo>
                          <a:pt x="147" y="35"/>
                        </a:lnTo>
                        <a:lnTo>
                          <a:pt x="147" y="34"/>
                        </a:lnTo>
                        <a:lnTo>
                          <a:pt x="148" y="32"/>
                        </a:lnTo>
                        <a:lnTo>
                          <a:pt x="148" y="31"/>
                        </a:lnTo>
                        <a:lnTo>
                          <a:pt x="150" y="31"/>
                        </a:lnTo>
                        <a:lnTo>
                          <a:pt x="151" y="30"/>
                        </a:lnTo>
                        <a:lnTo>
                          <a:pt x="152" y="28"/>
                        </a:lnTo>
                        <a:lnTo>
                          <a:pt x="153" y="27"/>
                        </a:lnTo>
                        <a:lnTo>
                          <a:pt x="154" y="26"/>
                        </a:lnTo>
                        <a:lnTo>
                          <a:pt x="156" y="24"/>
                        </a:lnTo>
                        <a:lnTo>
                          <a:pt x="158" y="24"/>
                        </a:lnTo>
                        <a:lnTo>
                          <a:pt x="160" y="23"/>
                        </a:lnTo>
                        <a:lnTo>
                          <a:pt x="163" y="23"/>
                        </a:lnTo>
                        <a:lnTo>
                          <a:pt x="167" y="23"/>
                        </a:lnTo>
                        <a:lnTo>
                          <a:pt x="169" y="24"/>
                        </a:lnTo>
                        <a:lnTo>
                          <a:pt x="171" y="24"/>
                        </a:lnTo>
                        <a:lnTo>
                          <a:pt x="174" y="26"/>
                        </a:lnTo>
                        <a:lnTo>
                          <a:pt x="175" y="28"/>
                        </a:lnTo>
                        <a:lnTo>
                          <a:pt x="176" y="29"/>
                        </a:lnTo>
                        <a:lnTo>
                          <a:pt x="178" y="31"/>
                        </a:lnTo>
                        <a:lnTo>
                          <a:pt x="179" y="34"/>
                        </a:lnTo>
                        <a:lnTo>
                          <a:pt x="181" y="32"/>
                        </a:lnTo>
                        <a:lnTo>
                          <a:pt x="181" y="31"/>
                        </a:lnTo>
                        <a:lnTo>
                          <a:pt x="182" y="30"/>
                        </a:lnTo>
                        <a:lnTo>
                          <a:pt x="183" y="29"/>
                        </a:lnTo>
                        <a:lnTo>
                          <a:pt x="184" y="28"/>
                        </a:lnTo>
                        <a:lnTo>
                          <a:pt x="185" y="27"/>
                        </a:lnTo>
                        <a:lnTo>
                          <a:pt x="186" y="27"/>
                        </a:lnTo>
                        <a:lnTo>
                          <a:pt x="188" y="26"/>
                        </a:lnTo>
                        <a:lnTo>
                          <a:pt x="189" y="24"/>
                        </a:lnTo>
                        <a:lnTo>
                          <a:pt x="190" y="24"/>
                        </a:lnTo>
                        <a:lnTo>
                          <a:pt x="192" y="23"/>
                        </a:lnTo>
                        <a:lnTo>
                          <a:pt x="194" y="23"/>
                        </a:lnTo>
                        <a:lnTo>
                          <a:pt x="199" y="23"/>
                        </a:lnTo>
                        <a:lnTo>
                          <a:pt x="202" y="24"/>
                        </a:lnTo>
                        <a:lnTo>
                          <a:pt x="206" y="27"/>
                        </a:lnTo>
                        <a:lnTo>
                          <a:pt x="208" y="29"/>
                        </a:lnTo>
                        <a:lnTo>
                          <a:pt x="211" y="32"/>
                        </a:lnTo>
                        <a:lnTo>
                          <a:pt x="213" y="36"/>
                        </a:lnTo>
                        <a:lnTo>
                          <a:pt x="214" y="40"/>
                        </a:lnTo>
                        <a:lnTo>
                          <a:pt x="214" y="46"/>
                        </a:lnTo>
                        <a:close/>
                        <a:moveTo>
                          <a:pt x="274" y="43"/>
                        </a:moveTo>
                        <a:lnTo>
                          <a:pt x="274" y="80"/>
                        </a:lnTo>
                        <a:lnTo>
                          <a:pt x="274" y="83"/>
                        </a:lnTo>
                        <a:lnTo>
                          <a:pt x="274" y="85"/>
                        </a:lnTo>
                        <a:lnTo>
                          <a:pt x="274" y="87"/>
                        </a:lnTo>
                        <a:lnTo>
                          <a:pt x="275" y="88"/>
                        </a:lnTo>
                        <a:lnTo>
                          <a:pt x="275" y="89"/>
                        </a:lnTo>
                        <a:lnTo>
                          <a:pt x="276" y="89"/>
                        </a:lnTo>
                        <a:lnTo>
                          <a:pt x="276" y="90"/>
                        </a:lnTo>
                        <a:lnTo>
                          <a:pt x="277" y="90"/>
                        </a:lnTo>
                        <a:lnTo>
                          <a:pt x="277" y="92"/>
                        </a:lnTo>
                        <a:lnTo>
                          <a:pt x="261" y="92"/>
                        </a:lnTo>
                        <a:lnTo>
                          <a:pt x="260" y="92"/>
                        </a:lnTo>
                        <a:lnTo>
                          <a:pt x="260" y="91"/>
                        </a:lnTo>
                        <a:lnTo>
                          <a:pt x="260" y="90"/>
                        </a:lnTo>
                        <a:lnTo>
                          <a:pt x="260" y="89"/>
                        </a:lnTo>
                        <a:lnTo>
                          <a:pt x="260" y="88"/>
                        </a:lnTo>
                        <a:lnTo>
                          <a:pt x="260" y="87"/>
                        </a:lnTo>
                        <a:lnTo>
                          <a:pt x="260" y="85"/>
                        </a:lnTo>
                        <a:lnTo>
                          <a:pt x="259" y="85"/>
                        </a:lnTo>
                        <a:lnTo>
                          <a:pt x="259" y="87"/>
                        </a:lnTo>
                        <a:lnTo>
                          <a:pt x="258" y="87"/>
                        </a:lnTo>
                        <a:lnTo>
                          <a:pt x="258" y="88"/>
                        </a:lnTo>
                        <a:lnTo>
                          <a:pt x="257" y="89"/>
                        </a:lnTo>
                        <a:lnTo>
                          <a:pt x="254" y="90"/>
                        </a:lnTo>
                        <a:lnTo>
                          <a:pt x="253" y="91"/>
                        </a:lnTo>
                        <a:lnTo>
                          <a:pt x="251" y="92"/>
                        </a:lnTo>
                        <a:lnTo>
                          <a:pt x="249" y="92"/>
                        </a:lnTo>
                        <a:lnTo>
                          <a:pt x="246" y="92"/>
                        </a:lnTo>
                        <a:lnTo>
                          <a:pt x="243" y="93"/>
                        </a:lnTo>
                        <a:lnTo>
                          <a:pt x="240" y="93"/>
                        </a:lnTo>
                        <a:lnTo>
                          <a:pt x="237" y="93"/>
                        </a:lnTo>
                        <a:lnTo>
                          <a:pt x="235" y="92"/>
                        </a:lnTo>
                        <a:lnTo>
                          <a:pt x="231" y="91"/>
                        </a:lnTo>
                        <a:lnTo>
                          <a:pt x="229" y="90"/>
                        </a:lnTo>
                        <a:lnTo>
                          <a:pt x="227" y="88"/>
                        </a:lnTo>
                        <a:lnTo>
                          <a:pt x="224" y="84"/>
                        </a:lnTo>
                        <a:lnTo>
                          <a:pt x="223" y="80"/>
                        </a:lnTo>
                        <a:lnTo>
                          <a:pt x="223" y="75"/>
                        </a:lnTo>
                        <a:lnTo>
                          <a:pt x="223" y="70"/>
                        </a:lnTo>
                        <a:lnTo>
                          <a:pt x="224" y="66"/>
                        </a:lnTo>
                        <a:lnTo>
                          <a:pt x="226" y="62"/>
                        </a:lnTo>
                        <a:lnTo>
                          <a:pt x="228" y="60"/>
                        </a:lnTo>
                        <a:lnTo>
                          <a:pt x="230" y="58"/>
                        </a:lnTo>
                        <a:lnTo>
                          <a:pt x="234" y="55"/>
                        </a:lnTo>
                        <a:lnTo>
                          <a:pt x="236" y="54"/>
                        </a:lnTo>
                        <a:lnTo>
                          <a:pt x="239" y="53"/>
                        </a:lnTo>
                        <a:lnTo>
                          <a:pt x="254" y="51"/>
                        </a:lnTo>
                        <a:lnTo>
                          <a:pt x="255" y="51"/>
                        </a:lnTo>
                        <a:lnTo>
                          <a:pt x="257" y="51"/>
                        </a:lnTo>
                        <a:lnTo>
                          <a:pt x="257" y="50"/>
                        </a:lnTo>
                        <a:lnTo>
                          <a:pt x="258" y="50"/>
                        </a:lnTo>
                        <a:lnTo>
                          <a:pt x="259" y="49"/>
                        </a:lnTo>
                        <a:lnTo>
                          <a:pt x="259" y="47"/>
                        </a:lnTo>
                        <a:lnTo>
                          <a:pt x="259" y="46"/>
                        </a:lnTo>
                        <a:lnTo>
                          <a:pt x="259" y="45"/>
                        </a:lnTo>
                        <a:lnTo>
                          <a:pt x="259" y="44"/>
                        </a:lnTo>
                        <a:lnTo>
                          <a:pt x="259" y="42"/>
                        </a:lnTo>
                        <a:lnTo>
                          <a:pt x="259" y="40"/>
                        </a:lnTo>
                        <a:lnTo>
                          <a:pt x="258" y="40"/>
                        </a:lnTo>
                        <a:lnTo>
                          <a:pt x="257" y="39"/>
                        </a:lnTo>
                        <a:lnTo>
                          <a:pt x="255" y="39"/>
                        </a:lnTo>
                        <a:lnTo>
                          <a:pt x="254" y="38"/>
                        </a:lnTo>
                        <a:lnTo>
                          <a:pt x="253" y="38"/>
                        </a:lnTo>
                        <a:lnTo>
                          <a:pt x="252" y="38"/>
                        </a:lnTo>
                        <a:lnTo>
                          <a:pt x="251" y="38"/>
                        </a:lnTo>
                        <a:lnTo>
                          <a:pt x="250" y="38"/>
                        </a:lnTo>
                        <a:lnTo>
                          <a:pt x="247" y="38"/>
                        </a:lnTo>
                        <a:lnTo>
                          <a:pt x="246" y="38"/>
                        </a:lnTo>
                        <a:lnTo>
                          <a:pt x="244" y="38"/>
                        </a:lnTo>
                        <a:lnTo>
                          <a:pt x="243" y="39"/>
                        </a:lnTo>
                        <a:lnTo>
                          <a:pt x="242" y="40"/>
                        </a:lnTo>
                        <a:lnTo>
                          <a:pt x="242" y="42"/>
                        </a:lnTo>
                        <a:lnTo>
                          <a:pt x="240" y="43"/>
                        </a:lnTo>
                        <a:lnTo>
                          <a:pt x="240" y="44"/>
                        </a:lnTo>
                        <a:lnTo>
                          <a:pt x="239" y="45"/>
                        </a:lnTo>
                        <a:lnTo>
                          <a:pt x="239" y="46"/>
                        </a:lnTo>
                        <a:lnTo>
                          <a:pt x="239" y="47"/>
                        </a:lnTo>
                        <a:lnTo>
                          <a:pt x="226" y="47"/>
                        </a:lnTo>
                        <a:lnTo>
                          <a:pt x="227" y="40"/>
                        </a:lnTo>
                        <a:lnTo>
                          <a:pt x="228" y="35"/>
                        </a:lnTo>
                        <a:lnTo>
                          <a:pt x="230" y="31"/>
                        </a:lnTo>
                        <a:lnTo>
                          <a:pt x="234" y="28"/>
                        </a:lnTo>
                        <a:lnTo>
                          <a:pt x="237" y="27"/>
                        </a:lnTo>
                        <a:lnTo>
                          <a:pt x="240" y="24"/>
                        </a:lnTo>
                        <a:lnTo>
                          <a:pt x="245" y="23"/>
                        </a:lnTo>
                        <a:lnTo>
                          <a:pt x="250" y="23"/>
                        </a:lnTo>
                        <a:lnTo>
                          <a:pt x="251" y="23"/>
                        </a:lnTo>
                        <a:lnTo>
                          <a:pt x="252" y="23"/>
                        </a:lnTo>
                        <a:lnTo>
                          <a:pt x="253" y="23"/>
                        </a:lnTo>
                        <a:lnTo>
                          <a:pt x="254" y="23"/>
                        </a:lnTo>
                        <a:lnTo>
                          <a:pt x="255" y="23"/>
                        </a:lnTo>
                        <a:lnTo>
                          <a:pt x="257" y="23"/>
                        </a:lnTo>
                        <a:lnTo>
                          <a:pt x="258" y="23"/>
                        </a:lnTo>
                        <a:lnTo>
                          <a:pt x="259" y="24"/>
                        </a:lnTo>
                        <a:lnTo>
                          <a:pt x="260" y="24"/>
                        </a:lnTo>
                        <a:lnTo>
                          <a:pt x="262" y="26"/>
                        </a:lnTo>
                        <a:lnTo>
                          <a:pt x="265" y="27"/>
                        </a:lnTo>
                        <a:lnTo>
                          <a:pt x="267" y="29"/>
                        </a:lnTo>
                        <a:lnTo>
                          <a:pt x="269" y="30"/>
                        </a:lnTo>
                        <a:lnTo>
                          <a:pt x="272" y="32"/>
                        </a:lnTo>
                        <a:lnTo>
                          <a:pt x="273" y="36"/>
                        </a:lnTo>
                        <a:lnTo>
                          <a:pt x="274" y="39"/>
                        </a:lnTo>
                        <a:lnTo>
                          <a:pt x="274" y="43"/>
                        </a:lnTo>
                        <a:close/>
                        <a:moveTo>
                          <a:pt x="259" y="69"/>
                        </a:moveTo>
                        <a:lnTo>
                          <a:pt x="259" y="60"/>
                        </a:lnTo>
                        <a:lnTo>
                          <a:pt x="259" y="61"/>
                        </a:lnTo>
                        <a:lnTo>
                          <a:pt x="258" y="61"/>
                        </a:lnTo>
                        <a:lnTo>
                          <a:pt x="257" y="61"/>
                        </a:lnTo>
                        <a:lnTo>
                          <a:pt x="255" y="62"/>
                        </a:lnTo>
                        <a:lnTo>
                          <a:pt x="254" y="62"/>
                        </a:lnTo>
                        <a:lnTo>
                          <a:pt x="253" y="62"/>
                        </a:lnTo>
                        <a:lnTo>
                          <a:pt x="251" y="64"/>
                        </a:lnTo>
                        <a:lnTo>
                          <a:pt x="250" y="64"/>
                        </a:lnTo>
                        <a:lnTo>
                          <a:pt x="247" y="65"/>
                        </a:lnTo>
                        <a:lnTo>
                          <a:pt x="245" y="65"/>
                        </a:lnTo>
                        <a:lnTo>
                          <a:pt x="243" y="66"/>
                        </a:lnTo>
                        <a:lnTo>
                          <a:pt x="240" y="67"/>
                        </a:lnTo>
                        <a:lnTo>
                          <a:pt x="239" y="68"/>
                        </a:lnTo>
                        <a:lnTo>
                          <a:pt x="239" y="69"/>
                        </a:lnTo>
                        <a:lnTo>
                          <a:pt x="238" y="72"/>
                        </a:lnTo>
                        <a:lnTo>
                          <a:pt x="238" y="74"/>
                        </a:lnTo>
                        <a:lnTo>
                          <a:pt x="238" y="75"/>
                        </a:lnTo>
                        <a:lnTo>
                          <a:pt x="238" y="77"/>
                        </a:lnTo>
                        <a:lnTo>
                          <a:pt x="238" y="79"/>
                        </a:lnTo>
                        <a:lnTo>
                          <a:pt x="239" y="80"/>
                        </a:lnTo>
                        <a:lnTo>
                          <a:pt x="240" y="81"/>
                        </a:lnTo>
                        <a:lnTo>
                          <a:pt x="242" y="81"/>
                        </a:lnTo>
                        <a:lnTo>
                          <a:pt x="242" y="82"/>
                        </a:lnTo>
                        <a:lnTo>
                          <a:pt x="243" y="82"/>
                        </a:lnTo>
                        <a:lnTo>
                          <a:pt x="244" y="82"/>
                        </a:lnTo>
                        <a:lnTo>
                          <a:pt x="245" y="82"/>
                        </a:lnTo>
                        <a:lnTo>
                          <a:pt x="246" y="82"/>
                        </a:lnTo>
                        <a:lnTo>
                          <a:pt x="249" y="82"/>
                        </a:lnTo>
                        <a:lnTo>
                          <a:pt x="251" y="81"/>
                        </a:lnTo>
                        <a:lnTo>
                          <a:pt x="253" y="80"/>
                        </a:lnTo>
                        <a:lnTo>
                          <a:pt x="255" y="79"/>
                        </a:lnTo>
                        <a:lnTo>
                          <a:pt x="257" y="76"/>
                        </a:lnTo>
                        <a:lnTo>
                          <a:pt x="258" y="74"/>
                        </a:lnTo>
                        <a:lnTo>
                          <a:pt x="259" y="72"/>
                        </a:lnTo>
                        <a:lnTo>
                          <a:pt x="259" y="69"/>
                        </a:lnTo>
                        <a:close/>
                        <a:moveTo>
                          <a:pt x="339" y="1"/>
                        </a:moveTo>
                        <a:lnTo>
                          <a:pt x="339" y="92"/>
                        </a:lnTo>
                        <a:lnTo>
                          <a:pt x="323" y="92"/>
                        </a:lnTo>
                        <a:lnTo>
                          <a:pt x="323" y="84"/>
                        </a:lnTo>
                        <a:lnTo>
                          <a:pt x="322" y="87"/>
                        </a:lnTo>
                        <a:lnTo>
                          <a:pt x="321" y="89"/>
                        </a:lnTo>
                        <a:lnTo>
                          <a:pt x="319" y="90"/>
                        </a:lnTo>
                        <a:lnTo>
                          <a:pt x="318" y="91"/>
                        </a:lnTo>
                        <a:lnTo>
                          <a:pt x="315" y="92"/>
                        </a:lnTo>
                        <a:lnTo>
                          <a:pt x="314" y="92"/>
                        </a:lnTo>
                        <a:lnTo>
                          <a:pt x="312" y="93"/>
                        </a:lnTo>
                        <a:lnTo>
                          <a:pt x="310" y="93"/>
                        </a:lnTo>
                        <a:lnTo>
                          <a:pt x="308" y="93"/>
                        </a:lnTo>
                        <a:lnTo>
                          <a:pt x="307" y="93"/>
                        </a:lnTo>
                        <a:lnTo>
                          <a:pt x="301" y="93"/>
                        </a:lnTo>
                        <a:lnTo>
                          <a:pt x="297" y="91"/>
                        </a:lnTo>
                        <a:lnTo>
                          <a:pt x="292" y="88"/>
                        </a:lnTo>
                        <a:lnTo>
                          <a:pt x="289" y="83"/>
                        </a:lnTo>
                        <a:lnTo>
                          <a:pt x="287" y="77"/>
                        </a:lnTo>
                        <a:lnTo>
                          <a:pt x="285" y="72"/>
                        </a:lnTo>
                        <a:lnTo>
                          <a:pt x="284" y="66"/>
                        </a:lnTo>
                        <a:lnTo>
                          <a:pt x="284" y="59"/>
                        </a:lnTo>
                        <a:lnTo>
                          <a:pt x="284" y="50"/>
                        </a:lnTo>
                        <a:lnTo>
                          <a:pt x="287" y="43"/>
                        </a:lnTo>
                        <a:lnTo>
                          <a:pt x="288" y="37"/>
                        </a:lnTo>
                        <a:lnTo>
                          <a:pt x="291" y="32"/>
                        </a:lnTo>
                        <a:lnTo>
                          <a:pt x="295" y="29"/>
                        </a:lnTo>
                        <a:lnTo>
                          <a:pt x="298" y="26"/>
                        </a:lnTo>
                        <a:lnTo>
                          <a:pt x="303" y="24"/>
                        </a:lnTo>
                        <a:lnTo>
                          <a:pt x="307" y="23"/>
                        </a:lnTo>
                        <a:lnTo>
                          <a:pt x="310" y="23"/>
                        </a:lnTo>
                        <a:lnTo>
                          <a:pt x="312" y="24"/>
                        </a:lnTo>
                        <a:lnTo>
                          <a:pt x="313" y="24"/>
                        </a:lnTo>
                        <a:lnTo>
                          <a:pt x="315" y="26"/>
                        </a:lnTo>
                        <a:lnTo>
                          <a:pt x="316" y="27"/>
                        </a:lnTo>
                        <a:lnTo>
                          <a:pt x="319" y="28"/>
                        </a:lnTo>
                        <a:lnTo>
                          <a:pt x="320" y="29"/>
                        </a:lnTo>
                        <a:lnTo>
                          <a:pt x="321" y="30"/>
                        </a:lnTo>
                        <a:lnTo>
                          <a:pt x="321" y="31"/>
                        </a:lnTo>
                        <a:lnTo>
                          <a:pt x="322" y="31"/>
                        </a:lnTo>
                        <a:lnTo>
                          <a:pt x="322" y="32"/>
                        </a:lnTo>
                        <a:lnTo>
                          <a:pt x="322" y="34"/>
                        </a:lnTo>
                        <a:lnTo>
                          <a:pt x="323" y="34"/>
                        </a:lnTo>
                        <a:lnTo>
                          <a:pt x="323" y="1"/>
                        </a:lnTo>
                        <a:lnTo>
                          <a:pt x="339" y="1"/>
                        </a:lnTo>
                        <a:close/>
                        <a:moveTo>
                          <a:pt x="299" y="60"/>
                        </a:moveTo>
                        <a:lnTo>
                          <a:pt x="299" y="61"/>
                        </a:lnTo>
                        <a:lnTo>
                          <a:pt x="299" y="62"/>
                        </a:lnTo>
                        <a:lnTo>
                          <a:pt x="299" y="64"/>
                        </a:lnTo>
                        <a:lnTo>
                          <a:pt x="299" y="65"/>
                        </a:lnTo>
                        <a:lnTo>
                          <a:pt x="299" y="66"/>
                        </a:lnTo>
                        <a:lnTo>
                          <a:pt x="299" y="67"/>
                        </a:lnTo>
                        <a:lnTo>
                          <a:pt x="300" y="69"/>
                        </a:lnTo>
                        <a:lnTo>
                          <a:pt x="301" y="72"/>
                        </a:lnTo>
                        <a:lnTo>
                          <a:pt x="301" y="74"/>
                        </a:lnTo>
                        <a:lnTo>
                          <a:pt x="303" y="76"/>
                        </a:lnTo>
                        <a:lnTo>
                          <a:pt x="305" y="77"/>
                        </a:lnTo>
                        <a:lnTo>
                          <a:pt x="306" y="80"/>
                        </a:lnTo>
                        <a:lnTo>
                          <a:pt x="308" y="81"/>
                        </a:lnTo>
                        <a:lnTo>
                          <a:pt x="311" y="81"/>
                        </a:lnTo>
                        <a:lnTo>
                          <a:pt x="314" y="81"/>
                        </a:lnTo>
                        <a:lnTo>
                          <a:pt x="316" y="79"/>
                        </a:lnTo>
                        <a:lnTo>
                          <a:pt x="319" y="77"/>
                        </a:lnTo>
                        <a:lnTo>
                          <a:pt x="321" y="74"/>
                        </a:lnTo>
                        <a:lnTo>
                          <a:pt x="322" y="72"/>
                        </a:lnTo>
                        <a:lnTo>
                          <a:pt x="323" y="68"/>
                        </a:lnTo>
                        <a:lnTo>
                          <a:pt x="323" y="65"/>
                        </a:lnTo>
                        <a:lnTo>
                          <a:pt x="323" y="61"/>
                        </a:lnTo>
                        <a:lnTo>
                          <a:pt x="323" y="60"/>
                        </a:lnTo>
                        <a:lnTo>
                          <a:pt x="323" y="57"/>
                        </a:lnTo>
                        <a:lnTo>
                          <a:pt x="323" y="52"/>
                        </a:lnTo>
                        <a:lnTo>
                          <a:pt x="322" y="49"/>
                        </a:lnTo>
                        <a:lnTo>
                          <a:pt x="321" y="45"/>
                        </a:lnTo>
                        <a:lnTo>
                          <a:pt x="320" y="42"/>
                        </a:lnTo>
                        <a:lnTo>
                          <a:pt x="318" y="39"/>
                        </a:lnTo>
                        <a:lnTo>
                          <a:pt x="315" y="38"/>
                        </a:lnTo>
                        <a:lnTo>
                          <a:pt x="312" y="38"/>
                        </a:lnTo>
                        <a:lnTo>
                          <a:pt x="308" y="38"/>
                        </a:lnTo>
                        <a:lnTo>
                          <a:pt x="306" y="39"/>
                        </a:lnTo>
                        <a:lnTo>
                          <a:pt x="304" y="42"/>
                        </a:lnTo>
                        <a:lnTo>
                          <a:pt x="301" y="45"/>
                        </a:lnTo>
                        <a:lnTo>
                          <a:pt x="300" y="49"/>
                        </a:lnTo>
                        <a:lnTo>
                          <a:pt x="300" y="52"/>
                        </a:lnTo>
                        <a:lnTo>
                          <a:pt x="299" y="55"/>
                        </a:lnTo>
                        <a:lnTo>
                          <a:pt x="299" y="60"/>
                        </a:lnTo>
                        <a:close/>
                        <a:moveTo>
                          <a:pt x="406" y="59"/>
                        </a:moveTo>
                        <a:lnTo>
                          <a:pt x="406" y="68"/>
                        </a:lnTo>
                        <a:lnTo>
                          <a:pt x="404" y="75"/>
                        </a:lnTo>
                        <a:lnTo>
                          <a:pt x="402" y="82"/>
                        </a:lnTo>
                        <a:lnTo>
                          <a:pt x="398" y="87"/>
                        </a:lnTo>
                        <a:lnTo>
                          <a:pt x="394" y="90"/>
                        </a:lnTo>
                        <a:lnTo>
                          <a:pt x="389" y="92"/>
                        </a:lnTo>
                        <a:lnTo>
                          <a:pt x="383" y="93"/>
                        </a:lnTo>
                        <a:lnTo>
                          <a:pt x="377" y="93"/>
                        </a:lnTo>
                        <a:lnTo>
                          <a:pt x="373" y="93"/>
                        </a:lnTo>
                        <a:lnTo>
                          <a:pt x="367" y="92"/>
                        </a:lnTo>
                        <a:lnTo>
                          <a:pt x="362" y="90"/>
                        </a:lnTo>
                        <a:lnTo>
                          <a:pt x="358" y="87"/>
                        </a:lnTo>
                        <a:lnTo>
                          <a:pt x="354" y="82"/>
                        </a:lnTo>
                        <a:lnTo>
                          <a:pt x="352" y="75"/>
                        </a:lnTo>
                        <a:lnTo>
                          <a:pt x="350" y="68"/>
                        </a:lnTo>
                        <a:lnTo>
                          <a:pt x="350" y="59"/>
                        </a:lnTo>
                        <a:lnTo>
                          <a:pt x="350" y="50"/>
                        </a:lnTo>
                        <a:lnTo>
                          <a:pt x="352" y="43"/>
                        </a:lnTo>
                        <a:lnTo>
                          <a:pt x="354" y="36"/>
                        </a:lnTo>
                        <a:lnTo>
                          <a:pt x="358" y="31"/>
                        </a:lnTo>
                        <a:lnTo>
                          <a:pt x="362" y="28"/>
                        </a:lnTo>
                        <a:lnTo>
                          <a:pt x="367" y="26"/>
                        </a:lnTo>
                        <a:lnTo>
                          <a:pt x="373" y="23"/>
                        </a:lnTo>
                        <a:lnTo>
                          <a:pt x="377" y="23"/>
                        </a:lnTo>
                        <a:lnTo>
                          <a:pt x="383" y="23"/>
                        </a:lnTo>
                        <a:lnTo>
                          <a:pt x="389" y="26"/>
                        </a:lnTo>
                        <a:lnTo>
                          <a:pt x="394" y="28"/>
                        </a:lnTo>
                        <a:lnTo>
                          <a:pt x="398" y="31"/>
                        </a:lnTo>
                        <a:lnTo>
                          <a:pt x="402" y="36"/>
                        </a:lnTo>
                        <a:lnTo>
                          <a:pt x="404" y="43"/>
                        </a:lnTo>
                        <a:lnTo>
                          <a:pt x="406" y="50"/>
                        </a:lnTo>
                        <a:lnTo>
                          <a:pt x="406" y="59"/>
                        </a:lnTo>
                        <a:close/>
                        <a:moveTo>
                          <a:pt x="391" y="59"/>
                        </a:moveTo>
                        <a:lnTo>
                          <a:pt x="391" y="58"/>
                        </a:lnTo>
                        <a:lnTo>
                          <a:pt x="391" y="57"/>
                        </a:lnTo>
                        <a:lnTo>
                          <a:pt x="391" y="55"/>
                        </a:lnTo>
                        <a:lnTo>
                          <a:pt x="391" y="54"/>
                        </a:lnTo>
                        <a:lnTo>
                          <a:pt x="391" y="53"/>
                        </a:lnTo>
                        <a:lnTo>
                          <a:pt x="390" y="51"/>
                        </a:lnTo>
                        <a:lnTo>
                          <a:pt x="390" y="47"/>
                        </a:lnTo>
                        <a:lnTo>
                          <a:pt x="389" y="45"/>
                        </a:lnTo>
                        <a:lnTo>
                          <a:pt x="388" y="43"/>
                        </a:lnTo>
                        <a:lnTo>
                          <a:pt x="386" y="40"/>
                        </a:lnTo>
                        <a:lnTo>
                          <a:pt x="383" y="39"/>
                        </a:lnTo>
                        <a:lnTo>
                          <a:pt x="381" y="38"/>
                        </a:lnTo>
                        <a:lnTo>
                          <a:pt x="377" y="38"/>
                        </a:lnTo>
                        <a:lnTo>
                          <a:pt x="375" y="38"/>
                        </a:lnTo>
                        <a:lnTo>
                          <a:pt x="373" y="39"/>
                        </a:lnTo>
                        <a:lnTo>
                          <a:pt x="371" y="40"/>
                        </a:lnTo>
                        <a:lnTo>
                          <a:pt x="368" y="43"/>
                        </a:lnTo>
                        <a:lnTo>
                          <a:pt x="367" y="45"/>
                        </a:lnTo>
                        <a:lnTo>
                          <a:pt x="366" y="47"/>
                        </a:lnTo>
                        <a:lnTo>
                          <a:pt x="365" y="51"/>
                        </a:lnTo>
                        <a:lnTo>
                          <a:pt x="365" y="53"/>
                        </a:lnTo>
                        <a:lnTo>
                          <a:pt x="365" y="54"/>
                        </a:lnTo>
                        <a:lnTo>
                          <a:pt x="365" y="55"/>
                        </a:lnTo>
                        <a:lnTo>
                          <a:pt x="365" y="57"/>
                        </a:lnTo>
                        <a:lnTo>
                          <a:pt x="365" y="58"/>
                        </a:lnTo>
                        <a:lnTo>
                          <a:pt x="365" y="59"/>
                        </a:lnTo>
                        <a:lnTo>
                          <a:pt x="365" y="60"/>
                        </a:lnTo>
                        <a:lnTo>
                          <a:pt x="365" y="61"/>
                        </a:lnTo>
                        <a:lnTo>
                          <a:pt x="365" y="62"/>
                        </a:lnTo>
                        <a:lnTo>
                          <a:pt x="365" y="64"/>
                        </a:lnTo>
                        <a:lnTo>
                          <a:pt x="365" y="65"/>
                        </a:lnTo>
                        <a:lnTo>
                          <a:pt x="365" y="68"/>
                        </a:lnTo>
                        <a:lnTo>
                          <a:pt x="366" y="70"/>
                        </a:lnTo>
                        <a:lnTo>
                          <a:pt x="367" y="73"/>
                        </a:lnTo>
                        <a:lnTo>
                          <a:pt x="368" y="75"/>
                        </a:lnTo>
                        <a:lnTo>
                          <a:pt x="371" y="77"/>
                        </a:lnTo>
                        <a:lnTo>
                          <a:pt x="373" y="79"/>
                        </a:lnTo>
                        <a:lnTo>
                          <a:pt x="375" y="80"/>
                        </a:lnTo>
                        <a:lnTo>
                          <a:pt x="377" y="80"/>
                        </a:lnTo>
                        <a:lnTo>
                          <a:pt x="381" y="80"/>
                        </a:lnTo>
                        <a:lnTo>
                          <a:pt x="383" y="79"/>
                        </a:lnTo>
                        <a:lnTo>
                          <a:pt x="386" y="77"/>
                        </a:lnTo>
                        <a:lnTo>
                          <a:pt x="388" y="75"/>
                        </a:lnTo>
                        <a:lnTo>
                          <a:pt x="389" y="73"/>
                        </a:lnTo>
                        <a:lnTo>
                          <a:pt x="390" y="70"/>
                        </a:lnTo>
                        <a:lnTo>
                          <a:pt x="390" y="68"/>
                        </a:lnTo>
                        <a:lnTo>
                          <a:pt x="391" y="65"/>
                        </a:lnTo>
                        <a:lnTo>
                          <a:pt x="391" y="64"/>
                        </a:lnTo>
                        <a:lnTo>
                          <a:pt x="391" y="62"/>
                        </a:lnTo>
                        <a:lnTo>
                          <a:pt x="391" y="61"/>
                        </a:lnTo>
                        <a:lnTo>
                          <a:pt x="391" y="60"/>
                        </a:lnTo>
                        <a:lnTo>
                          <a:pt x="391" y="59"/>
                        </a:lnTo>
                        <a:close/>
                        <a:moveTo>
                          <a:pt x="464" y="60"/>
                        </a:moveTo>
                        <a:lnTo>
                          <a:pt x="464" y="92"/>
                        </a:lnTo>
                        <a:lnTo>
                          <a:pt x="449" y="92"/>
                        </a:lnTo>
                        <a:lnTo>
                          <a:pt x="449" y="1"/>
                        </a:lnTo>
                        <a:lnTo>
                          <a:pt x="482" y="1"/>
                        </a:lnTo>
                        <a:lnTo>
                          <a:pt x="488" y="1"/>
                        </a:lnTo>
                        <a:lnTo>
                          <a:pt x="494" y="4"/>
                        </a:lnTo>
                        <a:lnTo>
                          <a:pt x="497" y="6"/>
                        </a:lnTo>
                        <a:lnTo>
                          <a:pt x="501" y="9"/>
                        </a:lnTo>
                        <a:lnTo>
                          <a:pt x="504" y="13"/>
                        </a:lnTo>
                        <a:lnTo>
                          <a:pt x="506" y="17"/>
                        </a:lnTo>
                        <a:lnTo>
                          <a:pt x="508" y="23"/>
                        </a:lnTo>
                        <a:lnTo>
                          <a:pt x="508" y="30"/>
                        </a:lnTo>
                        <a:lnTo>
                          <a:pt x="508" y="31"/>
                        </a:lnTo>
                        <a:lnTo>
                          <a:pt x="508" y="32"/>
                        </a:lnTo>
                        <a:lnTo>
                          <a:pt x="506" y="35"/>
                        </a:lnTo>
                        <a:lnTo>
                          <a:pt x="506" y="36"/>
                        </a:lnTo>
                        <a:lnTo>
                          <a:pt x="506" y="37"/>
                        </a:lnTo>
                        <a:lnTo>
                          <a:pt x="506" y="39"/>
                        </a:lnTo>
                        <a:lnTo>
                          <a:pt x="505" y="40"/>
                        </a:lnTo>
                        <a:lnTo>
                          <a:pt x="505" y="43"/>
                        </a:lnTo>
                        <a:lnTo>
                          <a:pt x="503" y="46"/>
                        </a:lnTo>
                        <a:lnTo>
                          <a:pt x="502" y="49"/>
                        </a:lnTo>
                        <a:lnTo>
                          <a:pt x="499" y="52"/>
                        </a:lnTo>
                        <a:lnTo>
                          <a:pt x="497" y="54"/>
                        </a:lnTo>
                        <a:lnTo>
                          <a:pt x="494" y="57"/>
                        </a:lnTo>
                        <a:lnTo>
                          <a:pt x="490" y="59"/>
                        </a:lnTo>
                        <a:lnTo>
                          <a:pt x="487" y="60"/>
                        </a:lnTo>
                        <a:lnTo>
                          <a:pt x="482" y="60"/>
                        </a:lnTo>
                        <a:lnTo>
                          <a:pt x="464" y="60"/>
                        </a:lnTo>
                        <a:close/>
                        <a:moveTo>
                          <a:pt x="464" y="44"/>
                        </a:moveTo>
                        <a:lnTo>
                          <a:pt x="479" y="44"/>
                        </a:lnTo>
                        <a:lnTo>
                          <a:pt x="481" y="44"/>
                        </a:lnTo>
                        <a:lnTo>
                          <a:pt x="483" y="43"/>
                        </a:lnTo>
                        <a:lnTo>
                          <a:pt x="485" y="43"/>
                        </a:lnTo>
                        <a:lnTo>
                          <a:pt x="487" y="42"/>
                        </a:lnTo>
                        <a:lnTo>
                          <a:pt x="488" y="40"/>
                        </a:lnTo>
                        <a:lnTo>
                          <a:pt x="488" y="38"/>
                        </a:lnTo>
                        <a:lnTo>
                          <a:pt x="489" y="37"/>
                        </a:lnTo>
                        <a:lnTo>
                          <a:pt x="489" y="36"/>
                        </a:lnTo>
                        <a:lnTo>
                          <a:pt x="490" y="35"/>
                        </a:lnTo>
                        <a:lnTo>
                          <a:pt x="490" y="34"/>
                        </a:lnTo>
                        <a:lnTo>
                          <a:pt x="490" y="32"/>
                        </a:lnTo>
                        <a:lnTo>
                          <a:pt x="490" y="31"/>
                        </a:lnTo>
                        <a:lnTo>
                          <a:pt x="490" y="30"/>
                        </a:lnTo>
                        <a:lnTo>
                          <a:pt x="490" y="29"/>
                        </a:lnTo>
                        <a:lnTo>
                          <a:pt x="490" y="27"/>
                        </a:lnTo>
                        <a:lnTo>
                          <a:pt x="489" y="24"/>
                        </a:lnTo>
                        <a:lnTo>
                          <a:pt x="488" y="22"/>
                        </a:lnTo>
                        <a:lnTo>
                          <a:pt x="487" y="20"/>
                        </a:lnTo>
                        <a:lnTo>
                          <a:pt x="485" y="19"/>
                        </a:lnTo>
                        <a:lnTo>
                          <a:pt x="482" y="19"/>
                        </a:lnTo>
                        <a:lnTo>
                          <a:pt x="480" y="17"/>
                        </a:lnTo>
                        <a:lnTo>
                          <a:pt x="476" y="17"/>
                        </a:lnTo>
                        <a:lnTo>
                          <a:pt x="464" y="17"/>
                        </a:lnTo>
                        <a:lnTo>
                          <a:pt x="464" y="44"/>
                        </a:lnTo>
                        <a:close/>
                        <a:moveTo>
                          <a:pt x="567" y="59"/>
                        </a:moveTo>
                        <a:lnTo>
                          <a:pt x="567" y="68"/>
                        </a:lnTo>
                        <a:lnTo>
                          <a:pt x="565" y="75"/>
                        </a:lnTo>
                        <a:lnTo>
                          <a:pt x="563" y="82"/>
                        </a:lnTo>
                        <a:lnTo>
                          <a:pt x="559" y="87"/>
                        </a:lnTo>
                        <a:lnTo>
                          <a:pt x="555" y="90"/>
                        </a:lnTo>
                        <a:lnTo>
                          <a:pt x="550" y="92"/>
                        </a:lnTo>
                        <a:lnTo>
                          <a:pt x="544" y="93"/>
                        </a:lnTo>
                        <a:lnTo>
                          <a:pt x="539" y="93"/>
                        </a:lnTo>
                        <a:lnTo>
                          <a:pt x="534" y="93"/>
                        </a:lnTo>
                        <a:lnTo>
                          <a:pt x="528" y="92"/>
                        </a:lnTo>
                        <a:lnTo>
                          <a:pt x="524" y="90"/>
                        </a:lnTo>
                        <a:lnTo>
                          <a:pt x="519" y="87"/>
                        </a:lnTo>
                        <a:lnTo>
                          <a:pt x="516" y="82"/>
                        </a:lnTo>
                        <a:lnTo>
                          <a:pt x="513" y="75"/>
                        </a:lnTo>
                        <a:lnTo>
                          <a:pt x="511" y="68"/>
                        </a:lnTo>
                        <a:lnTo>
                          <a:pt x="511" y="59"/>
                        </a:lnTo>
                        <a:lnTo>
                          <a:pt x="511" y="50"/>
                        </a:lnTo>
                        <a:lnTo>
                          <a:pt x="513" y="43"/>
                        </a:lnTo>
                        <a:lnTo>
                          <a:pt x="516" y="36"/>
                        </a:lnTo>
                        <a:lnTo>
                          <a:pt x="519" y="31"/>
                        </a:lnTo>
                        <a:lnTo>
                          <a:pt x="524" y="28"/>
                        </a:lnTo>
                        <a:lnTo>
                          <a:pt x="528" y="26"/>
                        </a:lnTo>
                        <a:lnTo>
                          <a:pt x="534" y="23"/>
                        </a:lnTo>
                        <a:lnTo>
                          <a:pt x="539" y="23"/>
                        </a:lnTo>
                        <a:lnTo>
                          <a:pt x="544" y="23"/>
                        </a:lnTo>
                        <a:lnTo>
                          <a:pt x="550" y="26"/>
                        </a:lnTo>
                        <a:lnTo>
                          <a:pt x="555" y="28"/>
                        </a:lnTo>
                        <a:lnTo>
                          <a:pt x="559" y="31"/>
                        </a:lnTo>
                        <a:lnTo>
                          <a:pt x="563" y="36"/>
                        </a:lnTo>
                        <a:lnTo>
                          <a:pt x="565" y="43"/>
                        </a:lnTo>
                        <a:lnTo>
                          <a:pt x="567" y="50"/>
                        </a:lnTo>
                        <a:lnTo>
                          <a:pt x="567" y="59"/>
                        </a:lnTo>
                        <a:close/>
                        <a:moveTo>
                          <a:pt x="552" y="59"/>
                        </a:moveTo>
                        <a:lnTo>
                          <a:pt x="552" y="58"/>
                        </a:lnTo>
                        <a:lnTo>
                          <a:pt x="552" y="57"/>
                        </a:lnTo>
                        <a:lnTo>
                          <a:pt x="552" y="55"/>
                        </a:lnTo>
                        <a:lnTo>
                          <a:pt x="552" y="54"/>
                        </a:lnTo>
                        <a:lnTo>
                          <a:pt x="552" y="53"/>
                        </a:lnTo>
                        <a:lnTo>
                          <a:pt x="551" y="51"/>
                        </a:lnTo>
                        <a:lnTo>
                          <a:pt x="551" y="47"/>
                        </a:lnTo>
                        <a:lnTo>
                          <a:pt x="550" y="45"/>
                        </a:lnTo>
                        <a:lnTo>
                          <a:pt x="549" y="43"/>
                        </a:lnTo>
                        <a:lnTo>
                          <a:pt x="547" y="40"/>
                        </a:lnTo>
                        <a:lnTo>
                          <a:pt x="544" y="39"/>
                        </a:lnTo>
                        <a:lnTo>
                          <a:pt x="542" y="38"/>
                        </a:lnTo>
                        <a:lnTo>
                          <a:pt x="539" y="38"/>
                        </a:lnTo>
                        <a:lnTo>
                          <a:pt x="536" y="38"/>
                        </a:lnTo>
                        <a:lnTo>
                          <a:pt x="534" y="39"/>
                        </a:lnTo>
                        <a:lnTo>
                          <a:pt x="532" y="40"/>
                        </a:lnTo>
                        <a:lnTo>
                          <a:pt x="529" y="43"/>
                        </a:lnTo>
                        <a:lnTo>
                          <a:pt x="528" y="45"/>
                        </a:lnTo>
                        <a:lnTo>
                          <a:pt x="527" y="47"/>
                        </a:lnTo>
                        <a:lnTo>
                          <a:pt x="526" y="51"/>
                        </a:lnTo>
                        <a:lnTo>
                          <a:pt x="526" y="53"/>
                        </a:lnTo>
                        <a:lnTo>
                          <a:pt x="526" y="54"/>
                        </a:lnTo>
                        <a:lnTo>
                          <a:pt x="526" y="55"/>
                        </a:lnTo>
                        <a:lnTo>
                          <a:pt x="526" y="57"/>
                        </a:lnTo>
                        <a:lnTo>
                          <a:pt x="526" y="58"/>
                        </a:lnTo>
                        <a:lnTo>
                          <a:pt x="526" y="59"/>
                        </a:lnTo>
                        <a:lnTo>
                          <a:pt x="526" y="60"/>
                        </a:lnTo>
                        <a:lnTo>
                          <a:pt x="526" y="61"/>
                        </a:lnTo>
                        <a:lnTo>
                          <a:pt x="526" y="62"/>
                        </a:lnTo>
                        <a:lnTo>
                          <a:pt x="526" y="64"/>
                        </a:lnTo>
                        <a:lnTo>
                          <a:pt x="526" y="65"/>
                        </a:lnTo>
                        <a:lnTo>
                          <a:pt x="526" y="68"/>
                        </a:lnTo>
                        <a:lnTo>
                          <a:pt x="527" y="70"/>
                        </a:lnTo>
                        <a:lnTo>
                          <a:pt x="528" y="73"/>
                        </a:lnTo>
                        <a:lnTo>
                          <a:pt x="529" y="75"/>
                        </a:lnTo>
                        <a:lnTo>
                          <a:pt x="532" y="77"/>
                        </a:lnTo>
                        <a:lnTo>
                          <a:pt x="534" y="79"/>
                        </a:lnTo>
                        <a:lnTo>
                          <a:pt x="536" y="80"/>
                        </a:lnTo>
                        <a:lnTo>
                          <a:pt x="539" y="80"/>
                        </a:lnTo>
                        <a:lnTo>
                          <a:pt x="542" y="80"/>
                        </a:lnTo>
                        <a:lnTo>
                          <a:pt x="544" y="79"/>
                        </a:lnTo>
                        <a:lnTo>
                          <a:pt x="547" y="77"/>
                        </a:lnTo>
                        <a:lnTo>
                          <a:pt x="549" y="75"/>
                        </a:lnTo>
                        <a:lnTo>
                          <a:pt x="550" y="73"/>
                        </a:lnTo>
                        <a:lnTo>
                          <a:pt x="551" y="70"/>
                        </a:lnTo>
                        <a:lnTo>
                          <a:pt x="551" y="68"/>
                        </a:lnTo>
                        <a:lnTo>
                          <a:pt x="552" y="65"/>
                        </a:lnTo>
                        <a:lnTo>
                          <a:pt x="552" y="64"/>
                        </a:lnTo>
                        <a:lnTo>
                          <a:pt x="552" y="62"/>
                        </a:lnTo>
                        <a:lnTo>
                          <a:pt x="552" y="61"/>
                        </a:lnTo>
                        <a:lnTo>
                          <a:pt x="552" y="60"/>
                        </a:lnTo>
                        <a:lnTo>
                          <a:pt x="552" y="59"/>
                        </a:lnTo>
                        <a:close/>
                        <a:moveTo>
                          <a:pt x="578" y="92"/>
                        </a:moveTo>
                        <a:lnTo>
                          <a:pt x="578" y="24"/>
                        </a:lnTo>
                        <a:lnTo>
                          <a:pt x="592" y="24"/>
                        </a:lnTo>
                        <a:lnTo>
                          <a:pt x="592" y="37"/>
                        </a:lnTo>
                        <a:lnTo>
                          <a:pt x="593" y="37"/>
                        </a:lnTo>
                        <a:lnTo>
                          <a:pt x="594" y="35"/>
                        </a:lnTo>
                        <a:lnTo>
                          <a:pt x="595" y="32"/>
                        </a:lnTo>
                        <a:lnTo>
                          <a:pt x="596" y="30"/>
                        </a:lnTo>
                        <a:lnTo>
                          <a:pt x="597" y="28"/>
                        </a:lnTo>
                        <a:lnTo>
                          <a:pt x="600" y="26"/>
                        </a:lnTo>
                        <a:lnTo>
                          <a:pt x="602" y="24"/>
                        </a:lnTo>
                        <a:lnTo>
                          <a:pt x="604" y="23"/>
                        </a:lnTo>
                        <a:lnTo>
                          <a:pt x="608" y="23"/>
                        </a:lnTo>
                        <a:lnTo>
                          <a:pt x="609" y="23"/>
                        </a:lnTo>
                        <a:lnTo>
                          <a:pt x="610" y="23"/>
                        </a:lnTo>
                        <a:lnTo>
                          <a:pt x="610" y="42"/>
                        </a:lnTo>
                        <a:lnTo>
                          <a:pt x="609" y="42"/>
                        </a:lnTo>
                        <a:lnTo>
                          <a:pt x="608" y="42"/>
                        </a:lnTo>
                        <a:lnTo>
                          <a:pt x="607" y="42"/>
                        </a:lnTo>
                        <a:lnTo>
                          <a:pt x="603" y="42"/>
                        </a:lnTo>
                        <a:lnTo>
                          <a:pt x="600" y="43"/>
                        </a:lnTo>
                        <a:lnTo>
                          <a:pt x="597" y="44"/>
                        </a:lnTo>
                        <a:lnTo>
                          <a:pt x="596" y="45"/>
                        </a:lnTo>
                        <a:lnTo>
                          <a:pt x="595" y="47"/>
                        </a:lnTo>
                        <a:lnTo>
                          <a:pt x="594" y="50"/>
                        </a:lnTo>
                        <a:lnTo>
                          <a:pt x="593" y="53"/>
                        </a:lnTo>
                        <a:lnTo>
                          <a:pt x="593" y="55"/>
                        </a:lnTo>
                        <a:lnTo>
                          <a:pt x="593" y="57"/>
                        </a:lnTo>
                        <a:lnTo>
                          <a:pt x="593" y="58"/>
                        </a:lnTo>
                        <a:lnTo>
                          <a:pt x="593" y="92"/>
                        </a:lnTo>
                        <a:lnTo>
                          <a:pt x="578" y="92"/>
                        </a:lnTo>
                        <a:close/>
                        <a:moveTo>
                          <a:pt x="638" y="74"/>
                        </a:moveTo>
                        <a:lnTo>
                          <a:pt x="638" y="92"/>
                        </a:lnTo>
                        <a:lnTo>
                          <a:pt x="622" y="92"/>
                        </a:lnTo>
                        <a:lnTo>
                          <a:pt x="622" y="74"/>
                        </a:lnTo>
                        <a:lnTo>
                          <a:pt x="638" y="74"/>
                        </a:lnTo>
                        <a:close/>
                        <a:moveTo>
                          <a:pt x="638" y="27"/>
                        </a:moveTo>
                        <a:lnTo>
                          <a:pt x="638" y="46"/>
                        </a:lnTo>
                        <a:lnTo>
                          <a:pt x="622" y="46"/>
                        </a:lnTo>
                        <a:lnTo>
                          <a:pt x="622" y="27"/>
                        </a:lnTo>
                        <a:lnTo>
                          <a:pt x="638" y="27"/>
                        </a:lnTo>
                        <a:close/>
                        <a:moveTo>
                          <a:pt x="15" y="182"/>
                        </a:moveTo>
                        <a:lnTo>
                          <a:pt x="15" y="220"/>
                        </a:lnTo>
                        <a:lnTo>
                          <a:pt x="0" y="220"/>
                        </a:lnTo>
                        <a:lnTo>
                          <a:pt x="0" y="129"/>
                        </a:lnTo>
                        <a:lnTo>
                          <a:pt x="53" y="129"/>
                        </a:lnTo>
                        <a:lnTo>
                          <a:pt x="53" y="145"/>
                        </a:lnTo>
                        <a:lnTo>
                          <a:pt x="15" y="145"/>
                        </a:lnTo>
                        <a:lnTo>
                          <a:pt x="15" y="166"/>
                        </a:lnTo>
                        <a:lnTo>
                          <a:pt x="48" y="166"/>
                        </a:lnTo>
                        <a:lnTo>
                          <a:pt x="48" y="182"/>
                        </a:lnTo>
                        <a:lnTo>
                          <a:pt x="15"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6" name="Freeform 143">
                    <a:extLst>
                      <a:ext uri="{FF2B5EF4-FFF2-40B4-BE49-F238E27FC236}">
                        <a16:creationId xmlns:a16="http://schemas.microsoft.com/office/drawing/2014/main" id="{4BA6CC00-B16B-4102-837A-F60AC27E6C62}"/>
                      </a:ext>
                    </a:extLst>
                  </p:cNvPr>
                  <p:cNvSpPr>
                    <a:spLocks noEditPoints="1"/>
                  </p:cNvSpPr>
                  <p:nvPr/>
                </p:nvSpPr>
                <p:spPr bwMode="auto">
                  <a:xfrm>
                    <a:off x="1061" y="4777"/>
                    <a:ext cx="133" cy="46"/>
                  </a:xfrm>
                  <a:custGeom>
                    <a:avLst/>
                    <a:gdLst>
                      <a:gd name="T0" fmla="*/ 1 w 266"/>
                      <a:gd name="T1" fmla="*/ 2 h 92"/>
                      <a:gd name="T2" fmla="*/ 1 w 266"/>
                      <a:gd name="T3" fmla="*/ 2 h 92"/>
                      <a:gd name="T4" fmla="*/ 1 w 266"/>
                      <a:gd name="T5" fmla="*/ 2 h 92"/>
                      <a:gd name="T6" fmla="*/ 1 w 266"/>
                      <a:gd name="T7" fmla="*/ 1 h 92"/>
                      <a:gd name="T8" fmla="*/ 1 w 266"/>
                      <a:gd name="T9" fmla="*/ 1 h 92"/>
                      <a:gd name="T10" fmla="*/ 1 w 266"/>
                      <a:gd name="T11" fmla="*/ 1 h 92"/>
                      <a:gd name="T12" fmla="*/ 1 w 266"/>
                      <a:gd name="T13" fmla="*/ 1 h 92"/>
                      <a:gd name="T14" fmla="*/ 1 w 266"/>
                      <a:gd name="T15" fmla="*/ 2 h 92"/>
                      <a:gd name="T16" fmla="*/ 1 w 266"/>
                      <a:gd name="T17" fmla="*/ 2 h 92"/>
                      <a:gd name="T18" fmla="*/ 1 w 266"/>
                      <a:gd name="T19" fmla="*/ 2 h 92"/>
                      <a:gd name="T20" fmla="*/ 1 w 266"/>
                      <a:gd name="T21" fmla="*/ 2 h 92"/>
                      <a:gd name="T22" fmla="*/ 1 w 266"/>
                      <a:gd name="T23" fmla="*/ 1 h 92"/>
                      <a:gd name="T24" fmla="*/ 1 w 266"/>
                      <a:gd name="T25" fmla="*/ 1 h 92"/>
                      <a:gd name="T26" fmla="*/ 1 w 266"/>
                      <a:gd name="T27" fmla="*/ 1 h 92"/>
                      <a:gd name="T28" fmla="*/ 2 w 266"/>
                      <a:gd name="T29" fmla="*/ 2 h 92"/>
                      <a:gd name="T30" fmla="*/ 2 w 266"/>
                      <a:gd name="T31" fmla="*/ 2 h 92"/>
                      <a:gd name="T32" fmla="*/ 2 w 266"/>
                      <a:gd name="T33" fmla="*/ 2 h 92"/>
                      <a:gd name="T34" fmla="*/ 1 w 266"/>
                      <a:gd name="T35" fmla="*/ 2 h 92"/>
                      <a:gd name="T36" fmla="*/ 1 w 266"/>
                      <a:gd name="T37" fmla="*/ 1 h 92"/>
                      <a:gd name="T38" fmla="*/ 2 w 266"/>
                      <a:gd name="T39" fmla="*/ 1 h 92"/>
                      <a:gd name="T40" fmla="*/ 2 w 266"/>
                      <a:gd name="T41" fmla="*/ 1 h 92"/>
                      <a:gd name="T42" fmla="*/ 2 w 266"/>
                      <a:gd name="T43" fmla="*/ 1 h 92"/>
                      <a:gd name="T44" fmla="*/ 2 w 266"/>
                      <a:gd name="T45" fmla="*/ 1 h 92"/>
                      <a:gd name="T46" fmla="*/ 2 w 266"/>
                      <a:gd name="T47" fmla="*/ 1 h 92"/>
                      <a:gd name="T48" fmla="*/ 2 w 266"/>
                      <a:gd name="T49" fmla="*/ 1 h 92"/>
                      <a:gd name="T50" fmla="*/ 2 w 266"/>
                      <a:gd name="T51" fmla="*/ 1 h 92"/>
                      <a:gd name="T52" fmla="*/ 2 w 266"/>
                      <a:gd name="T53" fmla="*/ 1 h 92"/>
                      <a:gd name="T54" fmla="*/ 2 w 266"/>
                      <a:gd name="T55" fmla="*/ 1 h 92"/>
                      <a:gd name="T56" fmla="*/ 2 w 266"/>
                      <a:gd name="T57" fmla="*/ 2 h 92"/>
                      <a:gd name="T58" fmla="*/ 2 w 266"/>
                      <a:gd name="T59" fmla="*/ 2 h 92"/>
                      <a:gd name="T60" fmla="*/ 2 w 266"/>
                      <a:gd name="T61" fmla="*/ 2 h 92"/>
                      <a:gd name="T62" fmla="*/ 2 w 266"/>
                      <a:gd name="T63" fmla="*/ 2 h 92"/>
                      <a:gd name="T64" fmla="*/ 3 w 266"/>
                      <a:gd name="T65" fmla="*/ 1 h 92"/>
                      <a:gd name="T66" fmla="*/ 3 w 266"/>
                      <a:gd name="T67" fmla="*/ 1 h 92"/>
                      <a:gd name="T68" fmla="*/ 3 w 266"/>
                      <a:gd name="T69" fmla="*/ 1 h 92"/>
                      <a:gd name="T70" fmla="*/ 3 w 266"/>
                      <a:gd name="T71" fmla="*/ 0 h 92"/>
                      <a:gd name="T72" fmla="*/ 3 w 266"/>
                      <a:gd name="T73" fmla="*/ 1 h 92"/>
                      <a:gd name="T74" fmla="*/ 3 w 266"/>
                      <a:gd name="T75" fmla="*/ 1 h 92"/>
                      <a:gd name="T76" fmla="*/ 4 w 266"/>
                      <a:gd name="T77" fmla="*/ 2 h 92"/>
                      <a:gd name="T78" fmla="*/ 4 w 266"/>
                      <a:gd name="T79" fmla="*/ 2 h 92"/>
                      <a:gd name="T80" fmla="*/ 4 w 266"/>
                      <a:gd name="T81" fmla="*/ 2 h 92"/>
                      <a:gd name="T82" fmla="*/ 4 w 266"/>
                      <a:gd name="T83" fmla="*/ 2 h 92"/>
                      <a:gd name="T84" fmla="*/ 4 w 266"/>
                      <a:gd name="T85" fmla="*/ 2 h 92"/>
                      <a:gd name="T86" fmla="*/ 4 w 266"/>
                      <a:gd name="T87" fmla="*/ 2 h 92"/>
                      <a:gd name="T88" fmla="*/ 4 w 266"/>
                      <a:gd name="T89" fmla="*/ 2 h 92"/>
                      <a:gd name="T90" fmla="*/ 3 w 266"/>
                      <a:gd name="T91" fmla="*/ 2 h 92"/>
                      <a:gd name="T92" fmla="*/ 4 w 266"/>
                      <a:gd name="T93" fmla="*/ 1 h 92"/>
                      <a:gd name="T94" fmla="*/ 4 w 266"/>
                      <a:gd name="T95" fmla="*/ 1 h 92"/>
                      <a:gd name="T96" fmla="*/ 4 w 266"/>
                      <a:gd name="T97" fmla="*/ 1 h 92"/>
                      <a:gd name="T98" fmla="*/ 4 w 266"/>
                      <a:gd name="T99" fmla="*/ 1 h 92"/>
                      <a:gd name="T100" fmla="*/ 4 w 266"/>
                      <a:gd name="T101" fmla="*/ 1 h 92"/>
                      <a:gd name="T102" fmla="*/ 4 w 266"/>
                      <a:gd name="T103" fmla="*/ 1 h 92"/>
                      <a:gd name="T104" fmla="*/ 4 w 266"/>
                      <a:gd name="T105" fmla="*/ 1 h 92"/>
                      <a:gd name="T106" fmla="*/ 4 w 266"/>
                      <a:gd name="T107" fmla="*/ 1 h 92"/>
                      <a:gd name="T108" fmla="*/ 4 w 266"/>
                      <a:gd name="T109" fmla="*/ 1 h 92"/>
                      <a:gd name="T110" fmla="*/ 4 w 266"/>
                      <a:gd name="T111" fmla="*/ 1 h 92"/>
                      <a:gd name="T112" fmla="*/ 4 w 266"/>
                      <a:gd name="T113" fmla="*/ 1 h 92"/>
                      <a:gd name="T114" fmla="*/ 4 w 266"/>
                      <a:gd name="T115" fmla="*/ 1 h 92"/>
                      <a:gd name="T116" fmla="*/ 4 w 266"/>
                      <a:gd name="T117" fmla="*/ 2 h 92"/>
                      <a:gd name="T118" fmla="*/ 4 w 266"/>
                      <a:gd name="T119" fmla="*/ 2 h 92"/>
                      <a:gd name="T120" fmla="*/ 4 w 266"/>
                      <a:gd name="T121" fmla="*/ 2 h 92"/>
                      <a:gd name="T122" fmla="*/ 4 w 266"/>
                      <a:gd name="T123" fmla="*/ 2 h 92"/>
                      <a:gd name="T124" fmla="*/ 4 w 266"/>
                      <a:gd name="T125" fmla="*/ 2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6" h="92">
                        <a:moveTo>
                          <a:pt x="38" y="72"/>
                        </a:moveTo>
                        <a:lnTo>
                          <a:pt x="53" y="72"/>
                        </a:lnTo>
                        <a:lnTo>
                          <a:pt x="51" y="76"/>
                        </a:lnTo>
                        <a:lnTo>
                          <a:pt x="49" y="81"/>
                        </a:lnTo>
                        <a:lnTo>
                          <a:pt x="47" y="84"/>
                        </a:lnTo>
                        <a:lnTo>
                          <a:pt x="44" y="88"/>
                        </a:lnTo>
                        <a:lnTo>
                          <a:pt x="42" y="89"/>
                        </a:lnTo>
                        <a:lnTo>
                          <a:pt x="39" y="90"/>
                        </a:lnTo>
                        <a:lnTo>
                          <a:pt x="36" y="91"/>
                        </a:lnTo>
                        <a:lnTo>
                          <a:pt x="33" y="92"/>
                        </a:lnTo>
                        <a:lnTo>
                          <a:pt x="32" y="92"/>
                        </a:lnTo>
                        <a:lnTo>
                          <a:pt x="31" y="92"/>
                        </a:lnTo>
                        <a:lnTo>
                          <a:pt x="30" y="92"/>
                        </a:lnTo>
                        <a:lnTo>
                          <a:pt x="28" y="92"/>
                        </a:lnTo>
                        <a:lnTo>
                          <a:pt x="23" y="92"/>
                        </a:lnTo>
                        <a:lnTo>
                          <a:pt x="17" y="91"/>
                        </a:lnTo>
                        <a:lnTo>
                          <a:pt x="12" y="89"/>
                        </a:lnTo>
                        <a:lnTo>
                          <a:pt x="8" y="85"/>
                        </a:lnTo>
                        <a:lnTo>
                          <a:pt x="4" y="81"/>
                        </a:lnTo>
                        <a:lnTo>
                          <a:pt x="2" y="74"/>
                        </a:lnTo>
                        <a:lnTo>
                          <a:pt x="0" y="66"/>
                        </a:lnTo>
                        <a:lnTo>
                          <a:pt x="0" y="57"/>
                        </a:lnTo>
                        <a:lnTo>
                          <a:pt x="0" y="54"/>
                        </a:lnTo>
                        <a:lnTo>
                          <a:pt x="0" y="53"/>
                        </a:lnTo>
                        <a:lnTo>
                          <a:pt x="0" y="51"/>
                        </a:lnTo>
                        <a:lnTo>
                          <a:pt x="0" y="50"/>
                        </a:lnTo>
                        <a:lnTo>
                          <a:pt x="0" y="47"/>
                        </a:lnTo>
                        <a:lnTo>
                          <a:pt x="1" y="45"/>
                        </a:lnTo>
                        <a:lnTo>
                          <a:pt x="1" y="43"/>
                        </a:lnTo>
                        <a:lnTo>
                          <a:pt x="2" y="40"/>
                        </a:lnTo>
                        <a:lnTo>
                          <a:pt x="3" y="37"/>
                        </a:lnTo>
                        <a:lnTo>
                          <a:pt x="4" y="34"/>
                        </a:lnTo>
                        <a:lnTo>
                          <a:pt x="7" y="30"/>
                        </a:lnTo>
                        <a:lnTo>
                          <a:pt x="10" y="28"/>
                        </a:lnTo>
                        <a:lnTo>
                          <a:pt x="13" y="26"/>
                        </a:lnTo>
                        <a:lnTo>
                          <a:pt x="17" y="23"/>
                        </a:lnTo>
                        <a:lnTo>
                          <a:pt x="23" y="22"/>
                        </a:lnTo>
                        <a:lnTo>
                          <a:pt x="27" y="22"/>
                        </a:lnTo>
                        <a:lnTo>
                          <a:pt x="28" y="22"/>
                        </a:lnTo>
                        <a:lnTo>
                          <a:pt x="30" y="22"/>
                        </a:lnTo>
                        <a:lnTo>
                          <a:pt x="31" y="22"/>
                        </a:lnTo>
                        <a:lnTo>
                          <a:pt x="32" y="22"/>
                        </a:lnTo>
                        <a:lnTo>
                          <a:pt x="33" y="22"/>
                        </a:lnTo>
                        <a:lnTo>
                          <a:pt x="34" y="23"/>
                        </a:lnTo>
                        <a:lnTo>
                          <a:pt x="38" y="24"/>
                        </a:lnTo>
                        <a:lnTo>
                          <a:pt x="41" y="27"/>
                        </a:lnTo>
                        <a:lnTo>
                          <a:pt x="44" y="30"/>
                        </a:lnTo>
                        <a:lnTo>
                          <a:pt x="48" y="34"/>
                        </a:lnTo>
                        <a:lnTo>
                          <a:pt x="50" y="38"/>
                        </a:lnTo>
                        <a:lnTo>
                          <a:pt x="53" y="44"/>
                        </a:lnTo>
                        <a:lnTo>
                          <a:pt x="54" y="51"/>
                        </a:lnTo>
                        <a:lnTo>
                          <a:pt x="54" y="60"/>
                        </a:lnTo>
                        <a:lnTo>
                          <a:pt x="54" y="62"/>
                        </a:lnTo>
                        <a:lnTo>
                          <a:pt x="13" y="62"/>
                        </a:lnTo>
                        <a:lnTo>
                          <a:pt x="13" y="64"/>
                        </a:lnTo>
                        <a:lnTo>
                          <a:pt x="15" y="64"/>
                        </a:lnTo>
                        <a:lnTo>
                          <a:pt x="15" y="65"/>
                        </a:lnTo>
                        <a:lnTo>
                          <a:pt x="15" y="66"/>
                        </a:lnTo>
                        <a:lnTo>
                          <a:pt x="15" y="67"/>
                        </a:lnTo>
                        <a:lnTo>
                          <a:pt x="15" y="68"/>
                        </a:lnTo>
                        <a:lnTo>
                          <a:pt x="15" y="69"/>
                        </a:lnTo>
                        <a:lnTo>
                          <a:pt x="15" y="70"/>
                        </a:lnTo>
                        <a:lnTo>
                          <a:pt x="16" y="72"/>
                        </a:lnTo>
                        <a:lnTo>
                          <a:pt x="17" y="74"/>
                        </a:lnTo>
                        <a:lnTo>
                          <a:pt x="18" y="75"/>
                        </a:lnTo>
                        <a:lnTo>
                          <a:pt x="20" y="76"/>
                        </a:lnTo>
                        <a:lnTo>
                          <a:pt x="21" y="77"/>
                        </a:lnTo>
                        <a:lnTo>
                          <a:pt x="24" y="79"/>
                        </a:lnTo>
                        <a:lnTo>
                          <a:pt x="26" y="80"/>
                        </a:lnTo>
                        <a:lnTo>
                          <a:pt x="28" y="80"/>
                        </a:lnTo>
                        <a:lnTo>
                          <a:pt x="30" y="80"/>
                        </a:lnTo>
                        <a:lnTo>
                          <a:pt x="32" y="79"/>
                        </a:lnTo>
                        <a:lnTo>
                          <a:pt x="33" y="79"/>
                        </a:lnTo>
                        <a:lnTo>
                          <a:pt x="34" y="77"/>
                        </a:lnTo>
                        <a:lnTo>
                          <a:pt x="35" y="76"/>
                        </a:lnTo>
                        <a:lnTo>
                          <a:pt x="36" y="75"/>
                        </a:lnTo>
                        <a:lnTo>
                          <a:pt x="38" y="74"/>
                        </a:lnTo>
                        <a:lnTo>
                          <a:pt x="38" y="73"/>
                        </a:lnTo>
                        <a:lnTo>
                          <a:pt x="38" y="72"/>
                        </a:lnTo>
                        <a:close/>
                        <a:moveTo>
                          <a:pt x="15" y="51"/>
                        </a:moveTo>
                        <a:lnTo>
                          <a:pt x="39" y="51"/>
                        </a:lnTo>
                        <a:lnTo>
                          <a:pt x="38" y="47"/>
                        </a:lnTo>
                        <a:lnTo>
                          <a:pt x="38" y="45"/>
                        </a:lnTo>
                        <a:lnTo>
                          <a:pt x="36" y="43"/>
                        </a:lnTo>
                        <a:lnTo>
                          <a:pt x="35" y="42"/>
                        </a:lnTo>
                        <a:lnTo>
                          <a:pt x="34" y="40"/>
                        </a:lnTo>
                        <a:lnTo>
                          <a:pt x="33" y="38"/>
                        </a:lnTo>
                        <a:lnTo>
                          <a:pt x="31" y="37"/>
                        </a:lnTo>
                        <a:lnTo>
                          <a:pt x="30" y="37"/>
                        </a:lnTo>
                        <a:lnTo>
                          <a:pt x="28" y="37"/>
                        </a:lnTo>
                        <a:lnTo>
                          <a:pt x="27" y="37"/>
                        </a:lnTo>
                        <a:lnTo>
                          <a:pt x="25" y="37"/>
                        </a:lnTo>
                        <a:lnTo>
                          <a:pt x="23" y="38"/>
                        </a:lnTo>
                        <a:lnTo>
                          <a:pt x="20" y="39"/>
                        </a:lnTo>
                        <a:lnTo>
                          <a:pt x="18" y="40"/>
                        </a:lnTo>
                        <a:lnTo>
                          <a:pt x="17" y="43"/>
                        </a:lnTo>
                        <a:lnTo>
                          <a:pt x="16" y="45"/>
                        </a:lnTo>
                        <a:lnTo>
                          <a:pt x="15" y="47"/>
                        </a:lnTo>
                        <a:lnTo>
                          <a:pt x="15" y="51"/>
                        </a:lnTo>
                        <a:close/>
                        <a:moveTo>
                          <a:pt x="96" y="67"/>
                        </a:moveTo>
                        <a:lnTo>
                          <a:pt x="96" y="67"/>
                        </a:lnTo>
                        <a:lnTo>
                          <a:pt x="112" y="67"/>
                        </a:lnTo>
                        <a:lnTo>
                          <a:pt x="112" y="68"/>
                        </a:lnTo>
                        <a:lnTo>
                          <a:pt x="112" y="69"/>
                        </a:lnTo>
                        <a:lnTo>
                          <a:pt x="112" y="72"/>
                        </a:lnTo>
                        <a:lnTo>
                          <a:pt x="111" y="73"/>
                        </a:lnTo>
                        <a:lnTo>
                          <a:pt x="111" y="74"/>
                        </a:lnTo>
                        <a:lnTo>
                          <a:pt x="110" y="76"/>
                        </a:lnTo>
                        <a:lnTo>
                          <a:pt x="110" y="77"/>
                        </a:lnTo>
                        <a:lnTo>
                          <a:pt x="109" y="80"/>
                        </a:lnTo>
                        <a:lnTo>
                          <a:pt x="108" y="82"/>
                        </a:lnTo>
                        <a:lnTo>
                          <a:pt x="107" y="84"/>
                        </a:lnTo>
                        <a:lnTo>
                          <a:pt x="104" y="87"/>
                        </a:lnTo>
                        <a:lnTo>
                          <a:pt x="101" y="89"/>
                        </a:lnTo>
                        <a:lnTo>
                          <a:pt x="97" y="90"/>
                        </a:lnTo>
                        <a:lnTo>
                          <a:pt x="94" y="91"/>
                        </a:lnTo>
                        <a:lnTo>
                          <a:pt x="91" y="92"/>
                        </a:lnTo>
                        <a:lnTo>
                          <a:pt x="86" y="92"/>
                        </a:lnTo>
                        <a:lnTo>
                          <a:pt x="80" y="92"/>
                        </a:lnTo>
                        <a:lnTo>
                          <a:pt x="76" y="91"/>
                        </a:lnTo>
                        <a:lnTo>
                          <a:pt x="71" y="89"/>
                        </a:lnTo>
                        <a:lnTo>
                          <a:pt x="68" y="87"/>
                        </a:lnTo>
                        <a:lnTo>
                          <a:pt x="65" y="82"/>
                        </a:lnTo>
                        <a:lnTo>
                          <a:pt x="63" y="77"/>
                        </a:lnTo>
                        <a:lnTo>
                          <a:pt x="62" y="74"/>
                        </a:lnTo>
                        <a:lnTo>
                          <a:pt x="61" y="69"/>
                        </a:lnTo>
                        <a:lnTo>
                          <a:pt x="61" y="68"/>
                        </a:lnTo>
                        <a:lnTo>
                          <a:pt x="61" y="67"/>
                        </a:lnTo>
                        <a:lnTo>
                          <a:pt x="61" y="66"/>
                        </a:lnTo>
                        <a:lnTo>
                          <a:pt x="61" y="65"/>
                        </a:lnTo>
                        <a:lnTo>
                          <a:pt x="61" y="64"/>
                        </a:lnTo>
                        <a:lnTo>
                          <a:pt x="61" y="62"/>
                        </a:lnTo>
                        <a:lnTo>
                          <a:pt x="61" y="61"/>
                        </a:lnTo>
                        <a:lnTo>
                          <a:pt x="61" y="60"/>
                        </a:lnTo>
                        <a:lnTo>
                          <a:pt x="61" y="52"/>
                        </a:lnTo>
                        <a:lnTo>
                          <a:pt x="62" y="44"/>
                        </a:lnTo>
                        <a:lnTo>
                          <a:pt x="64" y="38"/>
                        </a:lnTo>
                        <a:lnTo>
                          <a:pt x="66" y="32"/>
                        </a:lnTo>
                        <a:lnTo>
                          <a:pt x="70" y="28"/>
                        </a:lnTo>
                        <a:lnTo>
                          <a:pt x="74" y="24"/>
                        </a:lnTo>
                        <a:lnTo>
                          <a:pt x="80" y="23"/>
                        </a:lnTo>
                        <a:lnTo>
                          <a:pt x="87" y="22"/>
                        </a:lnTo>
                        <a:lnTo>
                          <a:pt x="88" y="22"/>
                        </a:lnTo>
                        <a:lnTo>
                          <a:pt x="89" y="22"/>
                        </a:lnTo>
                        <a:lnTo>
                          <a:pt x="91" y="22"/>
                        </a:lnTo>
                        <a:lnTo>
                          <a:pt x="92" y="22"/>
                        </a:lnTo>
                        <a:lnTo>
                          <a:pt x="93" y="22"/>
                        </a:lnTo>
                        <a:lnTo>
                          <a:pt x="94" y="23"/>
                        </a:lnTo>
                        <a:lnTo>
                          <a:pt x="95" y="23"/>
                        </a:lnTo>
                        <a:lnTo>
                          <a:pt x="99" y="24"/>
                        </a:lnTo>
                        <a:lnTo>
                          <a:pt x="102" y="27"/>
                        </a:lnTo>
                        <a:lnTo>
                          <a:pt x="104" y="29"/>
                        </a:lnTo>
                        <a:lnTo>
                          <a:pt x="107" y="31"/>
                        </a:lnTo>
                        <a:lnTo>
                          <a:pt x="109" y="35"/>
                        </a:lnTo>
                        <a:lnTo>
                          <a:pt x="111" y="38"/>
                        </a:lnTo>
                        <a:lnTo>
                          <a:pt x="112" y="43"/>
                        </a:lnTo>
                        <a:lnTo>
                          <a:pt x="112" y="49"/>
                        </a:lnTo>
                        <a:lnTo>
                          <a:pt x="96" y="47"/>
                        </a:lnTo>
                        <a:lnTo>
                          <a:pt x="96" y="46"/>
                        </a:lnTo>
                        <a:lnTo>
                          <a:pt x="96" y="45"/>
                        </a:lnTo>
                        <a:lnTo>
                          <a:pt x="95" y="44"/>
                        </a:lnTo>
                        <a:lnTo>
                          <a:pt x="95" y="43"/>
                        </a:lnTo>
                        <a:lnTo>
                          <a:pt x="94" y="42"/>
                        </a:lnTo>
                        <a:lnTo>
                          <a:pt x="94" y="40"/>
                        </a:lnTo>
                        <a:lnTo>
                          <a:pt x="93" y="39"/>
                        </a:lnTo>
                        <a:lnTo>
                          <a:pt x="92" y="38"/>
                        </a:lnTo>
                        <a:lnTo>
                          <a:pt x="91" y="38"/>
                        </a:lnTo>
                        <a:lnTo>
                          <a:pt x="88" y="37"/>
                        </a:lnTo>
                        <a:lnTo>
                          <a:pt x="87" y="37"/>
                        </a:lnTo>
                        <a:lnTo>
                          <a:pt x="85" y="37"/>
                        </a:lnTo>
                        <a:lnTo>
                          <a:pt x="82" y="38"/>
                        </a:lnTo>
                        <a:lnTo>
                          <a:pt x="80" y="39"/>
                        </a:lnTo>
                        <a:lnTo>
                          <a:pt x="79" y="42"/>
                        </a:lnTo>
                        <a:lnTo>
                          <a:pt x="78" y="44"/>
                        </a:lnTo>
                        <a:lnTo>
                          <a:pt x="77" y="46"/>
                        </a:lnTo>
                        <a:lnTo>
                          <a:pt x="76" y="50"/>
                        </a:lnTo>
                        <a:lnTo>
                          <a:pt x="76" y="52"/>
                        </a:lnTo>
                        <a:lnTo>
                          <a:pt x="76" y="53"/>
                        </a:lnTo>
                        <a:lnTo>
                          <a:pt x="76" y="54"/>
                        </a:lnTo>
                        <a:lnTo>
                          <a:pt x="76" y="55"/>
                        </a:lnTo>
                        <a:lnTo>
                          <a:pt x="76" y="57"/>
                        </a:lnTo>
                        <a:lnTo>
                          <a:pt x="76" y="58"/>
                        </a:lnTo>
                        <a:lnTo>
                          <a:pt x="76" y="59"/>
                        </a:lnTo>
                        <a:lnTo>
                          <a:pt x="76" y="60"/>
                        </a:lnTo>
                        <a:lnTo>
                          <a:pt x="76" y="61"/>
                        </a:lnTo>
                        <a:lnTo>
                          <a:pt x="76" y="62"/>
                        </a:lnTo>
                        <a:lnTo>
                          <a:pt x="76" y="64"/>
                        </a:lnTo>
                        <a:lnTo>
                          <a:pt x="76" y="65"/>
                        </a:lnTo>
                        <a:lnTo>
                          <a:pt x="76" y="66"/>
                        </a:lnTo>
                        <a:lnTo>
                          <a:pt x="76" y="68"/>
                        </a:lnTo>
                        <a:lnTo>
                          <a:pt x="77" y="70"/>
                        </a:lnTo>
                        <a:lnTo>
                          <a:pt x="78" y="73"/>
                        </a:lnTo>
                        <a:lnTo>
                          <a:pt x="79" y="75"/>
                        </a:lnTo>
                        <a:lnTo>
                          <a:pt x="80" y="76"/>
                        </a:lnTo>
                        <a:lnTo>
                          <a:pt x="81" y="79"/>
                        </a:lnTo>
                        <a:lnTo>
                          <a:pt x="84" y="80"/>
                        </a:lnTo>
                        <a:lnTo>
                          <a:pt x="87" y="80"/>
                        </a:lnTo>
                        <a:lnTo>
                          <a:pt x="88" y="80"/>
                        </a:lnTo>
                        <a:lnTo>
                          <a:pt x="89" y="79"/>
                        </a:lnTo>
                        <a:lnTo>
                          <a:pt x="91" y="79"/>
                        </a:lnTo>
                        <a:lnTo>
                          <a:pt x="92" y="77"/>
                        </a:lnTo>
                        <a:lnTo>
                          <a:pt x="93" y="76"/>
                        </a:lnTo>
                        <a:lnTo>
                          <a:pt x="94" y="75"/>
                        </a:lnTo>
                        <a:lnTo>
                          <a:pt x="94" y="74"/>
                        </a:lnTo>
                        <a:lnTo>
                          <a:pt x="95" y="73"/>
                        </a:lnTo>
                        <a:lnTo>
                          <a:pt x="95" y="72"/>
                        </a:lnTo>
                        <a:lnTo>
                          <a:pt x="96" y="70"/>
                        </a:lnTo>
                        <a:lnTo>
                          <a:pt x="96" y="69"/>
                        </a:lnTo>
                        <a:lnTo>
                          <a:pt x="96" y="68"/>
                        </a:lnTo>
                        <a:lnTo>
                          <a:pt x="96" y="67"/>
                        </a:lnTo>
                        <a:close/>
                        <a:moveTo>
                          <a:pt x="172" y="44"/>
                        </a:moveTo>
                        <a:lnTo>
                          <a:pt x="172" y="91"/>
                        </a:lnTo>
                        <a:lnTo>
                          <a:pt x="157" y="91"/>
                        </a:lnTo>
                        <a:lnTo>
                          <a:pt x="157" y="51"/>
                        </a:lnTo>
                        <a:lnTo>
                          <a:pt x="157" y="50"/>
                        </a:lnTo>
                        <a:lnTo>
                          <a:pt x="157" y="49"/>
                        </a:lnTo>
                        <a:lnTo>
                          <a:pt x="157" y="47"/>
                        </a:lnTo>
                        <a:lnTo>
                          <a:pt x="157" y="46"/>
                        </a:lnTo>
                        <a:lnTo>
                          <a:pt x="157" y="45"/>
                        </a:lnTo>
                        <a:lnTo>
                          <a:pt x="157" y="44"/>
                        </a:lnTo>
                        <a:lnTo>
                          <a:pt x="156" y="43"/>
                        </a:lnTo>
                        <a:lnTo>
                          <a:pt x="156" y="40"/>
                        </a:lnTo>
                        <a:lnTo>
                          <a:pt x="155" y="39"/>
                        </a:lnTo>
                        <a:lnTo>
                          <a:pt x="154" y="38"/>
                        </a:lnTo>
                        <a:lnTo>
                          <a:pt x="153" y="38"/>
                        </a:lnTo>
                        <a:lnTo>
                          <a:pt x="150" y="37"/>
                        </a:lnTo>
                        <a:lnTo>
                          <a:pt x="148" y="37"/>
                        </a:lnTo>
                        <a:lnTo>
                          <a:pt x="146" y="37"/>
                        </a:lnTo>
                        <a:lnTo>
                          <a:pt x="143" y="38"/>
                        </a:lnTo>
                        <a:lnTo>
                          <a:pt x="142" y="39"/>
                        </a:lnTo>
                        <a:lnTo>
                          <a:pt x="140" y="40"/>
                        </a:lnTo>
                        <a:lnTo>
                          <a:pt x="139" y="43"/>
                        </a:lnTo>
                        <a:lnTo>
                          <a:pt x="138" y="46"/>
                        </a:lnTo>
                        <a:lnTo>
                          <a:pt x="137" y="50"/>
                        </a:lnTo>
                        <a:lnTo>
                          <a:pt x="137" y="53"/>
                        </a:lnTo>
                        <a:lnTo>
                          <a:pt x="137" y="91"/>
                        </a:lnTo>
                        <a:lnTo>
                          <a:pt x="122" y="91"/>
                        </a:lnTo>
                        <a:lnTo>
                          <a:pt x="122" y="0"/>
                        </a:lnTo>
                        <a:lnTo>
                          <a:pt x="137" y="0"/>
                        </a:lnTo>
                        <a:lnTo>
                          <a:pt x="137" y="32"/>
                        </a:lnTo>
                        <a:lnTo>
                          <a:pt x="138" y="30"/>
                        </a:lnTo>
                        <a:lnTo>
                          <a:pt x="139" y="28"/>
                        </a:lnTo>
                        <a:lnTo>
                          <a:pt x="141" y="27"/>
                        </a:lnTo>
                        <a:lnTo>
                          <a:pt x="142" y="24"/>
                        </a:lnTo>
                        <a:lnTo>
                          <a:pt x="145" y="23"/>
                        </a:lnTo>
                        <a:lnTo>
                          <a:pt x="148" y="23"/>
                        </a:lnTo>
                        <a:lnTo>
                          <a:pt x="150" y="22"/>
                        </a:lnTo>
                        <a:lnTo>
                          <a:pt x="153" y="22"/>
                        </a:lnTo>
                        <a:lnTo>
                          <a:pt x="157" y="22"/>
                        </a:lnTo>
                        <a:lnTo>
                          <a:pt x="161" y="23"/>
                        </a:lnTo>
                        <a:lnTo>
                          <a:pt x="164" y="26"/>
                        </a:lnTo>
                        <a:lnTo>
                          <a:pt x="167" y="28"/>
                        </a:lnTo>
                        <a:lnTo>
                          <a:pt x="169" y="31"/>
                        </a:lnTo>
                        <a:lnTo>
                          <a:pt x="171" y="35"/>
                        </a:lnTo>
                        <a:lnTo>
                          <a:pt x="172" y="39"/>
                        </a:lnTo>
                        <a:lnTo>
                          <a:pt x="172" y="45"/>
                        </a:lnTo>
                        <a:lnTo>
                          <a:pt x="172" y="44"/>
                        </a:lnTo>
                        <a:close/>
                        <a:moveTo>
                          <a:pt x="233" y="42"/>
                        </a:moveTo>
                        <a:lnTo>
                          <a:pt x="233" y="79"/>
                        </a:lnTo>
                        <a:lnTo>
                          <a:pt x="233" y="82"/>
                        </a:lnTo>
                        <a:lnTo>
                          <a:pt x="233" y="84"/>
                        </a:lnTo>
                        <a:lnTo>
                          <a:pt x="233" y="85"/>
                        </a:lnTo>
                        <a:lnTo>
                          <a:pt x="234" y="87"/>
                        </a:lnTo>
                        <a:lnTo>
                          <a:pt x="234" y="88"/>
                        </a:lnTo>
                        <a:lnTo>
                          <a:pt x="236" y="88"/>
                        </a:lnTo>
                        <a:lnTo>
                          <a:pt x="236" y="89"/>
                        </a:lnTo>
                        <a:lnTo>
                          <a:pt x="237" y="89"/>
                        </a:lnTo>
                        <a:lnTo>
                          <a:pt x="237" y="91"/>
                        </a:lnTo>
                        <a:lnTo>
                          <a:pt x="221" y="91"/>
                        </a:lnTo>
                        <a:lnTo>
                          <a:pt x="219" y="91"/>
                        </a:lnTo>
                        <a:lnTo>
                          <a:pt x="219" y="90"/>
                        </a:lnTo>
                        <a:lnTo>
                          <a:pt x="219" y="89"/>
                        </a:lnTo>
                        <a:lnTo>
                          <a:pt x="219" y="88"/>
                        </a:lnTo>
                        <a:lnTo>
                          <a:pt x="219" y="87"/>
                        </a:lnTo>
                        <a:lnTo>
                          <a:pt x="219" y="85"/>
                        </a:lnTo>
                        <a:lnTo>
                          <a:pt x="219" y="84"/>
                        </a:lnTo>
                        <a:lnTo>
                          <a:pt x="218" y="84"/>
                        </a:lnTo>
                        <a:lnTo>
                          <a:pt x="218" y="85"/>
                        </a:lnTo>
                        <a:lnTo>
                          <a:pt x="217" y="85"/>
                        </a:lnTo>
                        <a:lnTo>
                          <a:pt x="217" y="87"/>
                        </a:lnTo>
                        <a:lnTo>
                          <a:pt x="216" y="88"/>
                        </a:lnTo>
                        <a:lnTo>
                          <a:pt x="214" y="89"/>
                        </a:lnTo>
                        <a:lnTo>
                          <a:pt x="213" y="90"/>
                        </a:lnTo>
                        <a:lnTo>
                          <a:pt x="210" y="91"/>
                        </a:lnTo>
                        <a:lnTo>
                          <a:pt x="208" y="91"/>
                        </a:lnTo>
                        <a:lnTo>
                          <a:pt x="206" y="91"/>
                        </a:lnTo>
                        <a:lnTo>
                          <a:pt x="203" y="92"/>
                        </a:lnTo>
                        <a:lnTo>
                          <a:pt x="201" y="92"/>
                        </a:lnTo>
                        <a:lnTo>
                          <a:pt x="198" y="92"/>
                        </a:lnTo>
                        <a:lnTo>
                          <a:pt x="195" y="91"/>
                        </a:lnTo>
                        <a:lnTo>
                          <a:pt x="192" y="90"/>
                        </a:lnTo>
                        <a:lnTo>
                          <a:pt x="190" y="89"/>
                        </a:lnTo>
                        <a:lnTo>
                          <a:pt x="186" y="87"/>
                        </a:lnTo>
                        <a:lnTo>
                          <a:pt x="185" y="83"/>
                        </a:lnTo>
                        <a:lnTo>
                          <a:pt x="183" y="79"/>
                        </a:lnTo>
                        <a:lnTo>
                          <a:pt x="183" y="74"/>
                        </a:lnTo>
                        <a:lnTo>
                          <a:pt x="183" y="69"/>
                        </a:lnTo>
                        <a:lnTo>
                          <a:pt x="184" y="65"/>
                        </a:lnTo>
                        <a:lnTo>
                          <a:pt x="186" y="61"/>
                        </a:lnTo>
                        <a:lnTo>
                          <a:pt x="188" y="59"/>
                        </a:lnTo>
                        <a:lnTo>
                          <a:pt x="191" y="57"/>
                        </a:lnTo>
                        <a:lnTo>
                          <a:pt x="194" y="54"/>
                        </a:lnTo>
                        <a:lnTo>
                          <a:pt x="196" y="53"/>
                        </a:lnTo>
                        <a:lnTo>
                          <a:pt x="200" y="52"/>
                        </a:lnTo>
                        <a:lnTo>
                          <a:pt x="214" y="50"/>
                        </a:lnTo>
                        <a:lnTo>
                          <a:pt x="215" y="50"/>
                        </a:lnTo>
                        <a:lnTo>
                          <a:pt x="216" y="50"/>
                        </a:lnTo>
                        <a:lnTo>
                          <a:pt x="216" y="49"/>
                        </a:lnTo>
                        <a:lnTo>
                          <a:pt x="217" y="49"/>
                        </a:lnTo>
                        <a:lnTo>
                          <a:pt x="218" y="47"/>
                        </a:lnTo>
                        <a:lnTo>
                          <a:pt x="218" y="46"/>
                        </a:lnTo>
                        <a:lnTo>
                          <a:pt x="218" y="45"/>
                        </a:lnTo>
                        <a:lnTo>
                          <a:pt x="218" y="44"/>
                        </a:lnTo>
                        <a:lnTo>
                          <a:pt x="218" y="43"/>
                        </a:lnTo>
                        <a:lnTo>
                          <a:pt x="218" y="40"/>
                        </a:lnTo>
                        <a:lnTo>
                          <a:pt x="218" y="39"/>
                        </a:lnTo>
                        <a:lnTo>
                          <a:pt x="217" y="39"/>
                        </a:lnTo>
                        <a:lnTo>
                          <a:pt x="216" y="38"/>
                        </a:lnTo>
                        <a:lnTo>
                          <a:pt x="215" y="38"/>
                        </a:lnTo>
                        <a:lnTo>
                          <a:pt x="214" y="37"/>
                        </a:lnTo>
                        <a:lnTo>
                          <a:pt x="213" y="37"/>
                        </a:lnTo>
                        <a:lnTo>
                          <a:pt x="211" y="37"/>
                        </a:lnTo>
                        <a:lnTo>
                          <a:pt x="210" y="37"/>
                        </a:lnTo>
                        <a:lnTo>
                          <a:pt x="209" y="37"/>
                        </a:lnTo>
                        <a:lnTo>
                          <a:pt x="208" y="37"/>
                        </a:lnTo>
                        <a:lnTo>
                          <a:pt x="206" y="37"/>
                        </a:lnTo>
                        <a:lnTo>
                          <a:pt x="205" y="37"/>
                        </a:lnTo>
                        <a:lnTo>
                          <a:pt x="203" y="38"/>
                        </a:lnTo>
                        <a:lnTo>
                          <a:pt x="202" y="39"/>
                        </a:lnTo>
                        <a:lnTo>
                          <a:pt x="202" y="40"/>
                        </a:lnTo>
                        <a:lnTo>
                          <a:pt x="201" y="42"/>
                        </a:lnTo>
                        <a:lnTo>
                          <a:pt x="201" y="43"/>
                        </a:lnTo>
                        <a:lnTo>
                          <a:pt x="200" y="44"/>
                        </a:lnTo>
                        <a:lnTo>
                          <a:pt x="200" y="45"/>
                        </a:lnTo>
                        <a:lnTo>
                          <a:pt x="200" y="46"/>
                        </a:lnTo>
                        <a:lnTo>
                          <a:pt x="185" y="46"/>
                        </a:lnTo>
                        <a:lnTo>
                          <a:pt x="187" y="39"/>
                        </a:lnTo>
                        <a:lnTo>
                          <a:pt x="188" y="34"/>
                        </a:lnTo>
                        <a:lnTo>
                          <a:pt x="191" y="30"/>
                        </a:lnTo>
                        <a:lnTo>
                          <a:pt x="194" y="27"/>
                        </a:lnTo>
                        <a:lnTo>
                          <a:pt x="198" y="26"/>
                        </a:lnTo>
                        <a:lnTo>
                          <a:pt x="201" y="23"/>
                        </a:lnTo>
                        <a:lnTo>
                          <a:pt x="205" y="22"/>
                        </a:lnTo>
                        <a:lnTo>
                          <a:pt x="209" y="22"/>
                        </a:lnTo>
                        <a:lnTo>
                          <a:pt x="210" y="22"/>
                        </a:lnTo>
                        <a:lnTo>
                          <a:pt x="211" y="22"/>
                        </a:lnTo>
                        <a:lnTo>
                          <a:pt x="213" y="22"/>
                        </a:lnTo>
                        <a:lnTo>
                          <a:pt x="214" y="22"/>
                        </a:lnTo>
                        <a:lnTo>
                          <a:pt x="215" y="22"/>
                        </a:lnTo>
                        <a:lnTo>
                          <a:pt x="216" y="22"/>
                        </a:lnTo>
                        <a:lnTo>
                          <a:pt x="217" y="22"/>
                        </a:lnTo>
                        <a:lnTo>
                          <a:pt x="218" y="23"/>
                        </a:lnTo>
                        <a:lnTo>
                          <a:pt x="219" y="23"/>
                        </a:lnTo>
                        <a:lnTo>
                          <a:pt x="222" y="24"/>
                        </a:lnTo>
                        <a:lnTo>
                          <a:pt x="224" y="26"/>
                        </a:lnTo>
                        <a:lnTo>
                          <a:pt x="226" y="28"/>
                        </a:lnTo>
                        <a:lnTo>
                          <a:pt x="229" y="29"/>
                        </a:lnTo>
                        <a:lnTo>
                          <a:pt x="231" y="31"/>
                        </a:lnTo>
                        <a:lnTo>
                          <a:pt x="232" y="35"/>
                        </a:lnTo>
                        <a:lnTo>
                          <a:pt x="233" y="38"/>
                        </a:lnTo>
                        <a:lnTo>
                          <a:pt x="233" y="42"/>
                        </a:lnTo>
                        <a:close/>
                        <a:moveTo>
                          <a:pt x="218" y="68"/>
                        </a:moveTo>
                        <a:lnTo>
                          <a:pt x="218" y="59"/>
                        </a:lnTo>
                        <a:lnTo>
                          <a:pt x="218" y="60"/>
                        </a:lnTo>
                        <a:lnTo>
                          <a:pt x="217" y="60"/>
                        </a:lnTo>
                        <a:lnTo>
                          <a:pt x="216" y="60"/>
                        </a:lnTo>
                        <a:lnTo>
                          <a:pt x="215" y="61"/>
                        </a:lnTo>
                        <a:lnTo>
                          <a:pt x="214" y="61"/>
                        </a:lnTo>
                        <a:lnTo>
                          <a:pt x="213" y="61"/>
                        </a:lnTo>
                        <a:lnTo>
                          <a:pt x="210" y="62"/>
                        </a:lnTo>
                        <a:lnTo>
                          <a:pt x="209" y="62"/>
                        </a:lnTo>
                        <a:lnTo>
                          <a:pt x="207" y="64"/>
                        </a:lnTo>
                        <a:lnTo>
                          <a:pt x="205" y="64"/>
                        </a:lnTo>
                        <a:lnTo>
                          <a:pt x="203" y="65"/>
                        </a:lnTo>
                        <a:lnTo>
                          <a:pt x="201" y="66"/>
                        </a:lnTo>
                        <a:lnTo>
                          <a:pt x="200" y="67"/>
                        </a:lnTo>
                        <a:lnTo>
                          <a:pt x="200" y="68"/>
                        </a:lnTo>
                        <a:lnTo>
                          <a:pt x="199" y="70"/>
                        </a:lnTo>
                        <a:lnTo>
                          <a:pt x="199" y="73"/>
                        </a:lnTo>
                        <a:lnTo>
                          <a:pt x="199" y="74"/>
                        </a:lnTo>
                        <a:lnTo>
                          <a:pt x="199" y="76"/>
                        </a:lnTo>
                        <a:lnTo>
                          <a:pt x="199" y="77"/>
                        </a:lnTo>
                        <a:lnTo>
                          <a:pt x="200" y="79"/>
                        </a:lnTo>
                        <a:lnTo>
                          <a:pt x="201" y="80"/>
                        </a:lnTo>
                        <a:lnTo>
                          <a:pt x="202" y="80"/>
                        </a:lnTo>
                        <a:lnTo>
                          <a:pt x="202" y="81"/>
                        </a:lnTo>
                        <a:lnTo>
                          <a:pt x="203" y="81"/>
                        </a:lnTo>
                        <a:lnTo>
                          <a:pt x="205" y="81"/>
                        </a:lnTo>
                        <a:lnTo>
                          <a:pt x="206" y="81"/>
                        </a:lnTo>
                        <a:lnTo>
                          <a:pt x="208" y="81"/>
                        </a:lnTo>
                        <a:lnTo>
                          <a:pt x="210" y="80"/>
                        </a:lnTo>
                        <a:lnTo>
                          <a:pt x="213" y="79"/>
                        </a:lnTo>
                        <a:lnTo>
                          <a:pt x="215" y="77"/>
                        </a:lnTo>
                        <a:lnTo>
                          <a:pt x="216" y="75"/>
                        </a:lnTo>
                        <a:lnTo>
                          <a:pt x="217" y="73"/>
                        </a:lnTo>
                        <a:lnTo>
                          <a:pt x="218" y="70"/>
                        </a:lnTo>
                        <a:lnTo>
                          <a:pt x="218" y="68"/>
                        </a:lnTo>
                        <a:close/>
                        <a:moveTo>
                          <a:pt x="266" y="73"/>
                        </a:moveTo>
                        <a:lnTo>
                          <a:pt x="266" y="91"/>
                        </a:lnTo>
                        <a:lnTo>
                          <a:pt x="249" y="91"/>
                        </a:lnTo>
                        <a:lnTo>
                          <a:pt x="249" y="73"/>
                        </a:lnTo>
                        <a:lnTo>
                          <a:pt x="266" y="73"/>
                        </a:lnTo>
                        <a:close/>
                        <a:moveTo>
                          <a:pt x="266" y="26"/>
                        </a:moveTo>
                        <a:lnTo>
                          <a:pt x="266" y="45"/>
                        </a:lnTo>
                        <a:lnTo>
                          <a:pt x="249" y="45"/>
                        </a:lnTo>
                        <a:lnTo>
                          <a:pt x="249" y="26"/>
                        </a:lnTo>
                        <a:lnTo>
                          <a:pt x="26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7" name="Freeform 144">
                    <a:extLst>
                      <a:ext uri="{FF2B5EF4-FFF2-40B4-BE49-F238E27FC236}">
                        <a16:creationId xmlns:a16="http://schemas.microsoft.com/office/drawing/2014/main" id="{06FD8379-365C-45A4-A177-648192526E75}"/>
                      </a:ext>
                    </a:extLst>
                  </p:cNvPr>
                  <p:cNvSpPr>
                    <a:spLocks/>
                  </p:cNvSpPr>
                  <p:nvPr/>
                </p:nvSpPr>
                <p:spPr bwMode="auto">
                  <a:xfrm>
                    <a:off x="1205" y="4824"/>
                    <a:ext cx="600" cy="8"/>
                  </a:xfrm>
                  <a:custGeom>
                    <a:avLst/>
                    <a:gdLst>
                      <a:gd name="T0" fmla="*/ 18 w 1201"/>
                      <a:gd name="T1" fmla="*/ 1 h 16"/>
                      <a:gd name="T2" fmla="*/ 18 w 1201"/>
                      <a:gd name="T3" fmla="*/ 0 h 16"/>
                      <a:gd name="T4" fmla="*/ 0 w 1201"/>
                      <a:gd name="T5" fmla="*/ 0 h 16"/>
                      <a:gd name="T6" fmla="*/ 0 w 1201"/>
                      <a:gd name="T7" fmla="*/ 1 h 16"/>
                      <a:gd name="T8" fmla="*/ 18 w 1201"/>
                      <a:gd name="T9" fmla="*/ 1 h 16"/>
                      <a:gd name="T10" fmla="*/ 18 w 1201"/>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01" h="16">
                        <a:moveTo>
                          <a:pt x="1201" y="8"/>
                        </a:moveTo>
                        <a:lnTo>
                          <a:pt x="1201" y="0"/>
                        </a:lnTo>
                        <a:lnTo>
                          <a:pt x="0" y="0"/>
                        </a:lnTo>
                        <a:lnTo>
                          <a:pt x="0" y="16"/>
                        </a:lnTo>
                        <a:lnTo>
                          <a:pt x="1201" y="16"/>
                        </a:lnTo>
                        <a:lnTo>
                          <a:pt x="120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8" name="Freeform 145">
                    <a:extLst>
                      <a:ext uri="{FF2B5EF4-FFF2-40B4-BE49-F238E27FC236}">
                        <a16:creationId xmlns:a16="http://schemas.microsoft.com/office/drawing/2014/main" id="{E6BD53A2-2782-4DD9-B384-3BC937EB7AA2}"/>
                      </a:ext>
                    </a:extLst>
                  </p:cNvPr>
                  <p:cNvSpPr>
                    <a:spLocks/>
                  </p:cNvSpPr>
                  <p:nvPr/>
                </p:nvSpPr>
                <p:spPr bwMode="auto">
                  <a:xfrm>
                    <a:off x="1350" y="4760"/>
                    <a:ext cx="456" cy="8"/>
                  </a:xfrm>
                  <a:custGeom>
                    <a:avLst/>
                    <a:gdLst>
                      <a:gd name="T0" fmla="*/ 15 w 912"/>
                      <a:gd name="T1" fmla="*/ 1 h 16"/>
                      <a:gd name="T2" fmla="*/ 15 w 912"/>
                      <a:gd name="T3" fmla="*/ 0 h 16"/>
                      <a:gd name="T4" fmla="*/ 0 w 912"/>
                      <a:gd name="T5" fmla="*/ 0 h 16"/>
                      <a:gd name="T6" fmla="*/ 0 w 912"/>
                      <a:gd name="T7" fmla="*/ 1 h 16"/>
                      <a:gd name="T8" fmla="*/ 15 w 912"/>
                      <a:gd name="T9" fmla="*/ 1 h 16"/>
                      <a:gd name="T10" fmla="*/ 15 w 912"/>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 h="16">
                        <a:moveTo>
                          <a:pt x="912" y="8"/>
                        </a:moveTo>
                        <a:lnTo>
                          <a:pt x="912" y="0"/>
                        </a:lnTo>
                        <a:lnTo>
                          <a:pt x="0" y="0"/>
                        </a:lnTo>
                        <a:lnTo>
                          <a:pt x="0" y="16"/>
                        </a:lnTo>
                        <a:lnTo>
                          <a:pt x="912" y="16"/>
                        </a:lnTo>
                        <a:lnTo>
                          <a:pt x="91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aphicFrame>
              <p:nvGraphicFramePr>
                <p:cNvPr id="30735" name="Object 146">
                  <a:extLst>
                    <a:ext uri="{FF2B5EF4-FFF2-40B4-BE49-F238E27FC236}">
                      <a16:creationId xmlns:a16="http://schemas.microsoft.com/office/drawing/2014/main" id="{3B457DB1-48AE-4A46-80C4-6FA51F95DB6A}"/>
                    </a:ext>
                  </a:extLst>
                </p:cNvPr>
                <p:cNvGraphicFramePr>
                  <a:graphicFrameLocks noChangeAspect="1"/>
                </p:cNvGraphicFramePr>
                <p:nvPr/>
              </p:nvGraphicFramePr>
              <p:xfrm>
                <a:off x="1593" y="3752"/>
                <a:ext cx="557" cy="864"/>
              </p:xfrm>
              <a:graphic>
                <a:graphicData uri="http://schemas.openxmlformats.org/presentationml/2006/ole">
                  <mc:AlternateContent xmlns:mc="http://schemas.openxmlformats.org/markup-compatibility/2006">
                    <mc:Choice xmlns:v="urn:schemas-microsoft-com:vml" Requires="v">
                      <p:oleObj spid="_x0000_s30955" name="Clip" r:id="rId5" imgW="914400" imgH="1418234" progId="MS_ClipArt_Gallery.2">
                        <p:embed/>
                      </p:oleObj>
                    </mc:Choice>
                    <mc:Fallback>
                      <p:oleObj name="Clip" r:id="rId5" imgW="914400" imgH="1418234" progId="MS_ClipArt_Gallery.2">
                        <p:embed/>
                        <p:pic>
                          <p:nvPicPr>
                            <p:cNvPr id="0" name="Object 14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3" y="3752"/>
                              <a:ext cx="557" cy="8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0736" name="Group 147">
                  <a:extLst>
                    <a:ext uri="{FF2B5EF4-FFF2-40B4-BE49-F238E27FC236}">
                      <a16:creationId xmlns:a16="http://schemas.microsoft.com/office/drawing/2014/main" id="{8D7C094B-4515-4FF0-BCE4-7C1D798BCFD9}"/>
                    </a:ext>
                  </a:extLst>
                </p:cNvPr>
                <p:cNvGrpSpPr>
                  <a:grpSpLocks/>
                </p:cNvGrpSpPr>
                <p:nvPr/>
              </p:nvGrpSpPr>
              <p:grpSpPr bwMode="auto">
                <a:xfrm>
                  <a:off x="823" y="1308"/>
                  <a:ext cx="1011" cy="2754"/>
                  <a:chOff x="823" y="1308"/>
                  <a:chExt cx="1011" cy="2754"/>
                </a:xfrm>
              </p:grpSpPr>
              <p:sp>
                <p:nvSpPr>
                  <p:cNvPr id="30751" name="AutoShape 148">
                    <a:extLst>
                      <a:ext uri="{FF2B5EF4-FFF2-40B4-BE49-F238E27FC236}">
                        <a16:creationId xmlns:a16="http://schemas.microsoft.com/office/drawing/2014/main" id="{9F78DAF3-59C1-4ACF-A6E2-7D5FF3F5AED6}"/>
                      </a:ext>
                    </a:extLst>
                  </p:cNvPr>
                  <p:cNvSpPr>
                    <a:spLocks noChangeArrowheads="1"/>
                  </p:cNvSpPr>
                  <p:nvPr/>
                </p:nvSpPr>
                <p:spPr bwMode="auto">
                  <a:xfrm flipV="1">
                    <a:off x="1538" y="3792"/>
                    <a:ext cx="296" cy="134"/>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752" name="AutoShape 149">
                    <a:extLst>
                      <a:ext uri="{FF2B5EF4-FFF2-40B4-BE49-F238E27FC236}">
                        <a16:creationId xmlns:a16="http://schemas.microsoft.com/office/drawing/2014/main" id="{AACB724E-B0C1-4824-864E-4EB483EED6A7}"/>
                      </a:ext>
                    </a:extLst>
                  </p:cNvPr>
                  <p:cNvSpPr>
                    <a:spLocks noChangeArrowheads="1"/>
                  </p:cNvSpPr>
                  <p:nvPr/>
                </p:nvSpPr>
                <p:spPr bwMode="auto">
                  <a:xfrm>
                    <a:off x="899" y="1348"/>
                    <a:ext cx="728" cy="2669"/>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nvGrpSpPr>
                  <p:cNvPr id="30753" name="Group 150">
                    <a:extLst>
                      <a:ext uri="{FF2B5EF4-FFF2-40B4-BE49-F238E27FC236}">
                        <a16:creationId xmlns:a16="http://schemas.microsoft.com/office/drawing/2014/main" id="{3858FD7C-1EBB-45F4-B95B-E3BC8B2445B9}"/>
                      </a:ext>
                    </a:extLst>
                  </p:cNvPr>
                  <p:cNvGrpSpPr>
                    <a:grpSpLocks/>
                  </p:cNvGrpSpPr>
                  <p:nvPr/>
                </p:nvGrpSpPr>
                <p:grpSpPr bwMode="auto">
                  <a:xfrm rot="3773165">
                    <a:off x="849" y="3082"/>
                    <a:ext cx="1462" cy="386"/>
                    <a:chOff x="2832" y="2832"/>
                    <a:chExt cx="579" cy="153"/>
                  </a:xfrm>
                </p:grpSpPr>
                <p:sp>
                  <p:nvSpPr>
                    <p:cNvPr id="30756" name="Freeform 151">
                      <a:extLst>
                        <a:ext uri="{FF2B5EF4-FFF2-40B4-BE49-F238E27FC236}">
                          <a16:creationId xmlns:a16="http://schemas.microsoft.com/office/drawing/2014/main" id="{8BB1186B-E3E0-4FA6-85A9-56A36EDA2A8B}"/>
                        </a:ext>
                      </a:extLst>
                    </p:cNvPr>
                    <p:cNvSpPr>
                      <a:spLocks/>
                    </p:cNvSpPr>
                    <p:nvPr/>
                  </p:nvSpPr>
                  <p:spPr bwMode="auto">
                    <a:xfrm>
                      <a:off x="2832" y="2832"/>
                      <a:ext cx="579" cy="153"/>
                    </a:xfrm>
                    <a:custGeom>
                      <a:avLst/>
                      <a:gdLst>
                        <a:gd name="T0" fmla="*/ 16 w 579"/>
                        <a:gd name="T1" fmla="*/ 29 h 153"/>
                        <a:gd name="T2" fmla="*/ 30 w 579"/>
                        <a:gd name="T3" fmla="*/ 14 h 153"/>
                        <a:gd name="T4" fmla="*/ 63 w 579"/>
                        <a:gd name="T5" fmla="*/ 0 h 153"/>
                        <a:gd name="T6" fmla="*/ 117 w 579"/>
                        <a:gd name="T7" fmla="*/ 12 h 153"/>
                        <a:gd name="T8" fmla="*/ 141 w 579"/>
                        <a:gd name="T9" fmla="*/ 18 h 153"/>
                        <a:gd name="T10" fmla="*/ 159 w 579"/>
                        <a:gd name="T11" fmla="*/ 24 h 153"/>
                        <a:gd name="T12" fmla="*/ 180 w 579"/>
                        <a:gd name="T13" fmla="*/ 30 h 153"/>
                        <a:gd name="T14" fmla="*/ 201 w 579"/>
                        <a:gd name="T15" fmla="*/ 36 h 153"/>
                        <a:gd name="T16" fmla="*/ 219 w 579"/>
                        <a:gd name="T17" fmla="*/ 42 h 153"/>
                        <a:gd name="T18" fmla="*/ 237 w 579"/>
                        <a:gd name="T19" fmla="*/ 48 h 153"/>
                        <a:gd name="T20" fmla="*/ 261 w 579"/>
                        <a:gd name="T21" fmla="*/ 54 h 153"/>
                        <a:gd name="T22" fmla="*/ 294 w 579"/>
                        <a:gd name="T23" fmla="*/ 63 h 153"/>
                        <a:gd name="T24" fmla="*/ 315 w 579"/>
                        <a:gd name="T25" fmla="*/ 69 h 153"/>
                        <a:gd name="T26" fmla="*/ 390 w 579"/>
                        <a:gd name="T27" fmla="*/ 81 h 153"/>
                        <a:gd name="T28" fmla="*/ 427 w 579"/>
                        <a:gd name="T29" fmla="*/ 87 h 153"/>
                        <a:gd name="T30" fmla="*/ 469 w 579"/>
                        <a:gd name="T31" fmla="*/ 93 h 153"/>
                        <a:gd name="T32" fmla="*/ 543 w 579"/>
                        <a:gd name="T33" fmla="*/ 99 h 153"/>
                        <a:gd name="T34" fmla="*/ 573 w 579"/>
                        <a:gd name="T35" fmla="*/ 105 h 153"/>
                        <a:gd name="T36" fmla="*/ 579 w 579"/>
                        <a:gd name="T37" fmla="*/ 122 h 153"/>
                        <a:gd name="T38" fmla="*/ 565 w 579"/>
                        <a:gd name="T39" fmla="*/ 141 h 153"/>
                        <a:gd name="T40" fmla="*/ 507 w 579"/>
                        <a:gd name="T41" fmla="*/ 137 h 153"/>
                        <a:gd name="T42" fmla="*/ 423 w 579"/>
                        <a:gd name="T43" fmla="*/ 131 h 153"/>
                        <a:gd name="T44" fmla="*/ 315 w 579"/>
                        <a:gd name="T45" fmla="*/ 129 h 153"/>
                        <a:gd name="T46" fmla="*/ 249 w 579"/>
                        <a:gd name="T47" fmla="*/ 134 h 153"/>
                        <a:gd name="T48" fmla="*/ 184 w 579"/>
                        <a:gd name="T49" fmla="*/ 141 h 153"/>
                        <a:gd name="T50" fmla="*/ 105 w 579"/>
                        <a:gd name="T51" fmla="*/ 147 h 153"/>
                        <a:gd name="T52" fmla="*/ 76 w 579"/>
                        <a:gd name="T53" fmla="*/ 153 h 153"/>
                        <a:gd name="T54" fmla="*/ 43 w 579"/>
                        <a:gd name="T55" fmla="*/ 149 h 153"/>
                        <a:gd name="T56" fmla="*/ 6 w 579"/>
                        <a:gd name="T57" fmla="*/ 113 h 153"/>
                        <a:gd name="T58" fmla="*/ 1 w 579"/>
                        <a:gd name="T59" fmla="*/ 93 h 153"/>
                        <a:gd name="T60" fmla="*/ 3 w 579"/>
                        <a:gd name="T61" fmla="*/ 75 h 153"/>
                        <a:gd name="T62" fmla="*/ 9 w 579"/>
                        <a:gd name="T63" fmla="*/ 48 h 153"/>
                        <a:gd name="T64" fmla="*/ 24 w 579"/>
                        <a:gd name="T65" fmla="*/ 20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9" h="153">
                          <a:moveTo>
                            <a:pt x="16" y="29"/>
                          </a:moveTo>
                          <a:cubicBezTo>
                            <a:pt x="20" y="23"/>
                            <a:pt x="23" y="15"/>
                            <a:pt x="30" y="14"/>
                          </a:cubicBezTo>
                          <a:cubicBezTo>
                            <a:pt x="41" y="6"/>
                            <a:pt x="50" y="3"/>
                            <a:pt x="63" y="0"/>
                          </a:cubicBezTo>
                          <a:cubicBezTo>
                            <a:pt x="81" y="4"/>
                            <a:pt x="99" y="9"/>
                            <a:pt x="117" y="12"/>
                          </a:cubicBezTo>
                          <a:cubicBezTo>
                            <a:pt x="124" y="15"/>
                            <a:pt x="133" y="17"/>
                            <a:pt x="141" y="18"/>
                          </a:cubicBezTo>
                          <a:cubicBezTo>
                            <a:pt x="147" y="21"/>
                            <a:pt x="153" y="23"/>
                            <a:pt x="159" y="24"/>
                          </a:cubicBezTo>
                          <a:cubicBezTo>
                            <a:pt x="165" y="27"/>
                            <a:pt x="173" y="29"/>
                            <a:pt x="180" y="30"/>
                          </a:cubicBezTo>
                          <a:cubicBezTo>
                            <a:pt x="186" y="33"/>
                            <a:pt x="194" y="35"/>
                            <a:pt x="201" y="36"/>
                          </a:cubicBezTo>
                          <a:cubicBezTo>
                            <a:pt x="207" y="39"/>
                            <a:pt x="213" y="41"/>
                            <a:pt x="219" y="42"/>
                          </a:cubicBezTo>
                          <a:cubicBezTo>
                            <a:pt x="225" y="45"/>
                            <a:pt x="231" y="47"/>
                            <a:pt x="237" y="48"/>
                          </a:cubicBezTo>
                          <a:cubicBezTo>
                            <a:pt x="245" y="52"/>
                            <a:pt x="252" y="53"/>
                            <a:pt x="261" y="54"/>
                          </a:cubicBezTo>
                          <a:cubicBezTo>
                            <a:pt x="271" y="59"/>
                            <a:pt x="283" y="61"/>
                            <a:pt x="294" y="63"/>
                          </a:cubicBezTo>
                          <a:cubicBezTo>
                            <a:pt x="300" y="66"/>
                            <a:pt x="308" y="68"/>
                            <a:pt x="315" y="69"/>
                          </a:cubicBezTo>
                          <a:cubicBezTo>
                            <a:pt x="334" y="79"/>
                            <a:pt x="368" y="79"/>
                            <a:pt x="390" y="81"/>
                          </a:cubicBezTo>
                          <a:cubicBezTo>
                            <a:pt x="400" y="86"/>
                            <a:pt x="416" y="85"/>
                            <a:pt x="427" y="87"/>
                          </a:cubicBezTo>
                          <a:cubicBezTo>
                            <a:pt x="440" y="92"/>
                            <a:pt x="456" y="92"/>
                            <a:pt x="469" y="93"/>
                          </a:cubicBezTo>
                          <a:cubicBezTo>
                            <a:pt x="492" y="98"/>
                            <a:pt x="519" y="98"/>
                            <a:pt x="543" y="99"/>
                          </a:cubicBezTo>
                          <a:cubicBezTo>
                            <a:pt x="554" y="100"/>
                            <a:pt x="564" y="99"/>
                            <a:pt x="573" y="105"/>
                          </a:cubicBezTo>
                          <a:cubicBezTo>
                            <a:pt x="576" y="111"/>
                            <a:pt x="577" y="116"/>
                            <a:pt x="579" y="122"/>
                          </a:cubicBezTo>
                          <a:cubicBezTo>
                            <a:pt x="575" y="130"/>
                            <a:pt x="576" y="139"/>
                            <a:pt x="565" y="141"/>
                          </a:cubicBezTo>
                          <a:cubicBezTo>
                            <a:pt x="546" y="140"/>
                            <a:pt x="526" y="138"/>
                            <a:pt x="507" y="137"/>
                          </a:cubicBezTo>
                          <a:cubicBezTo>
                            <a:pt x="483" y="129"/>
                            <a:pt x="447" y="132"/>
                            <a:pt x="423" y="131"/>
                          </a:cubicBezTo>
                          <a:cubicBezTo>
                            <a:pt x="386" y="127"/>
                            <a:pt x="353" y="128"/>
                            <a:pt x="315" y="129"/>
                          </a:cubicBezTo>
                          <a:cubicBezTo>
                            <a:pt x="270" y="133"/>
                            <a:pt x="292" y="131"/>
                            <a:pt x="249" y="134"/>
                          </a:cubicBezTo>
                          <a:cubicBezTo>
                            <a:pt x="227" y="138"/>
                            <a:pt x="206" y="140"/>
                            <a:pt x="184" y="141"/>
                          </a:cubicBezTo>
                          <a:cubicBezTo>
                            <a:pt x="157" y="145"/>
                            <a:pt x="133" y="146"/>
                            <a:pt x="105" y="147"/>
                          </a:cubicBezTo>
                          <a:cubicBezTo>
                            <a:pt x="95" y="149"/>
                            <a:pt x="86" y="151"/>
                            <a:pt x="76" y="153"/>
                          </a:cubicBezTo>
                          <a:cubicBezTo>
                            <a:pt x="65" y="152"/>
                            <a:pt x="54" y="151"/>
                            <a:pt x="43" y="149"/>
                          </a:cubicBezTo>
                          <a:cubicBezTo>
                            <a:pt x="25" y="140"/>
                            <a:pt x="18" y="129"/>
                            <a:pt x="6" y="113"/>
                          </a:cubicBezTo>
                          <a:cubicBezTo>
                            <a:pt x="4" y="106"/>
                            <a:pt x="4" y="100"/>
                            <a:pt x="1" y="93"/>
                          </a:cubicBezTo>
                          <a:cubicBezTo>
                            <a:pt x="0" y="86"/>
                            <a:pt x="0" y="81"/>
                            <a:pt x="3" y="75"/>
                          </a:cubicBezTo>
                          <a:cubicBezTo>
                            <a:pt x="5" y="66"/>
                            <a:pt x="6" y="57"/>
                            <a:pt x="9" y="48"/>
                          </a:cubicBezTo>
                          <a:cubicBezTo>
                            <a:pt x="11" y="38"/>
                            <a:pt x="14" y="25"/>
                            <a:pt x="24" y="20"/>
                          </a:cubicBezTo>
                        </a:path>
                      </a:pathLst>
                    </a:custGeom>
                    <a:solidFill>
                      <a:schemeClr val="tx1"/>
                    </a:solidFill>
                    <a:ln w="635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sp>
                  <p:nvSpPr>
                    <p:cNvPr id="30757" name="Oval 152">
                      <a:extLst>
                        <a:ext uri="{FF2B5EF4-FFF2-40B4-BE49-F238E27FC236}">
                          <a16:creationId xmlns:a16="http://schemas.microsoft.com/office/drawing/2014/main" id="{B5B160E7-0C54-4B26-AB84-402DF612F4E2}"/>
                        </a:ext>
                      </a:extLst>
                    </p:cNvPr>
                    <p:cNvSpPr>
                      <a:spLocks noChangeArrowheads="1"/>
                    </p:cNvSpPr>
                    <p:nvPr/>
                  </p:nvSpPr>
                  <p:spPr bwMode="auto">
                    <a:xfrm>
                      <a:off x="3337" y="2927"/>
                      <a:ext cx="47" cy="47"/>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30754" name="Rectangle 153">
                    <a:extLst>
                      <a:ext uri="{FF2B5EF4-FFF2-40B4-BE49-F238E27FC236}">
                        <a16:creationId xmlns:a16="http://schemas.microsoft.com/office/drawing/2014/main" id="{B2F0ECD8-817C-47DD-80BC-C3F788F9D1C1}"/>
                      </a:ext>
                    </a:extLst>
                  </p:cNvPr>
                  <p:cNvSpPr>
                    <a:spLocks noChangeArrowheads="1"/>
                  </p:cNvSpPr>
                  <p:nvPr/>
                </p:nvSpPr>
                <p:spPr bwMode="auto">
                  <a:xfrm>
                    <a:off x="823" y="1308"/>
                    <a:ext cx="207" cy="2754"/>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755" name="Line 154">
                    <a:extLst>
                      <a:ext uri="{FF2B5EF4-FFF2-40B4-BE49-F238E27FC236}">
                        <a16:creationId xmlns:a16="http://schemas.microsoft.com/office/drawing/2014/main" id="{C5115132-2B8A-4132-A993-4891C7AE244B}"/>
                      </a:ext>
                    </a:extLst>
                  </p:cNvPr>
                  <p:cNvSpPr>
                    <a:spLocks noChangeShapeType="1"/>
                  </p:cNvSpPr>
                  <p:nvPr/>
                </p:nvSpPr>
                <p:spPr bwMode="auto">
                  <a:xfrm>
                    <a:off x="1030" y="1346"/>
                    <a:ext cx="0" cy="2676"/>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grpSp>
              <p:nvGrpSpPr>
                <p:cNvPr id="30737" name="Group 155">
                  <a:extLst>
                    <a:ext uri="{FF2B5EF4-FFF2-40B4-BE49-F238E27FC236}">
                      <a16:creationId xmlns:a16="http://schemas.microsoft.com/office/drawing/2014/main" id="{B5DB1A2D-03B4-40B9-980D-B815848B5C1A}"/>
                    </a:ext>
                  </a:extLst>
                </p:cNvPr>
                <p:cNvGrpSpPr>
                  <a:grpSpLocks/>
                </p:cNvGrpSpPr>
                <p:nvPr/>
              </p:nvGrpSpPr>
              <p:grpSpPr bwMode="auto">
                <a:xfrm>
                  <a:off x="1700" y="3799"/>
                  <a:ext cx="341" cy="402"/>
                  <a:chOff x="1740" y="3792"/>
                  <a:chExt cx="341" cy="402"/>
                </a:xfrm>
              </p:grpSpPr>
              <p:sp>
                <p:nvSpPr>
                  <p:cNvPr id="30738" name="Freeform 156">
                    <a:extLst>
                      <a:ext uri="{FF2B5EF4-FFF2-40B4-BE49-F238E27FC236}">
                        <a16:creationId xmlns:a16="http://schemas.microsoft.com/office/drawing/2014/main" id="{EBF59829-D8F9-404B-8C3E-598E049EBC66}"/>
                      </a:ext>
                    </a:extLst>
                  </p:cNvPr>
                  <p:cNvSpPr>
                    <a:spLocks/>
                  </p:cNvSpPr>
                  <p:nvPr/>
                </p:nvSpPr>
                <p:spPr bwMode="auto">
                  <a:xfrm>
                    <a:off x="1743" y="3796"/>
                    <a:ext cx="335" cy="394"/>
                  </a:xfrm>
                  <a:custGeom>
                    <a:avLst/>
                    <a:gdLst>
                      <a:gd name="T0" fmla="*/ 0 w 668"/>
                      <a:gd name="T1" fmla="*/ 13 h 788"/>
                      <a:gd name="T2" fmla="*/ 0 w 668"/>
                      <a:gd name="T3" fmla="*/ 5 h 788"/>
                      <a:gd name="T4" fmla="*/ 1 w 668"/>
                      <a:gd name="T5" fmla="*/ 4 h 788"/>
                      <a:gd name="T6" fmla="*/ 1 w 668"/>
                      <a:gd name="T7" fmla="*/ 3 h 788"/>
                      <a:gd name="T8" fmla="*/ 1 w 668"/>
                      <a:gd name="T9" fmla="*/ 2 h 788"/>
                      <a:gd name="T10" fmla="*/ 2 w 668"/>
                      <a:gd name="T11" fmla="*/ 2 h 788"/>
                      <a:gd name="T12" fmla="*/ 3 w 668"/>
                      <a:gd name="T13" fmla="*/ 1 h 788"/>
                      <a:gd name="T14" fmla="*/ 4 w 668"/>
                      <a:gd name="T15" fmla="*/ 1 h 788"/>
                      <a:gd name="T16" fmla="*/ 5 w 668"/>
                      <a:gd name="T17" fmla="*/ 1 h 788"/>
                      <a:gd name="T18" fmla="*/ 6 w 668"/>
                      <a:gd name="T19" fmla="*/ 0 h 788"/>
                      <a:gd name="T20" fmla="*/ 7 w 668"/>
                      <a:gd name="T21" fmla="*/ 1 h 788"/>
                      <a:gd name="T22" fmla="*/ 8 w 668"/>
                      <a:gd name="T23" fmla="*/ 1 h 788"/>
                      <a:gd name="T24" fmla="*/ 9 w 668"/>
                      <a:gd name="T25" fmla="*/ 1 h 788"/>
                      <a:gd name="T26" fmla="*/ 9 w 668"/>
                      <a:gd name="T27" fmla="*/ 2 h 788"/>
                      <a:gd name="T28" fmla="*/ 10 w 668"/>
                      <a:gd name="T29" fmla="*/ 2 h 788"/>
                      <a:gd name="T30" fmla="*/ 10 w 668"/>
                      <a:gd name="T31" fmla="*/ 3 h 788"/>
                      <a:gd name="T32" fmla="*/ 11 w 668"/>
                      <a:gd name="T33" fmla="*/ 4 h 788"/>
                      <a:gd name="T34" fmla="*/ 11 w 668"/>
                      <a:gd name="T35" fmla="*/ 5 h 788"/>
                      <a:gd name="T36" fmla="*/ 11 w 668"/>
                      <a:gd name="T37" fmla="*/ 13 h 788"/>
                      <a:gd name="T38" fmla="*/ 9 w 668"/>
                      <a:gd name="T39" fmla="*/ 13 h 788"/>
                      <a:gd name="T40" fmla="*/ 9 w 668"/>
                      <a:gd name="T41" fmla="*/ 5 h 788"/>
                      <a:gd name="T42" fmla="*/ 9 w 668"/>
                      <a:gd name="T43" fmla="*/ 5 h 788"/>
                      <a:gd name="T44" fmla="*/ 9 w 668"/>
                      <a:gd name="T45" fmla="*/ 4 h 788"/>
                      <a:gd name="T46" fmla="*/ 9 w 668"/>
                      <a:gd name="T47" fmla="*/ 4 h 788"/>
                      <a:gd name="T48" fmla="*/ 8 w 668"/>
                      <a:gd name="T49" fmla="*/ 3 h 788"/>
                      <a:gd name="T50" fmla="*/ 8 w 668"/>
                      <a:gd name="T51" fmla="*/ 3 h 788"/>
                      <a:gd name="T52" fmla="*/ 7 w 668"/>
                      <a:gd name="T53" fmla="*/ 2 h 788"/>
                      <a:gd name="T54" fmla="*/ 6 w 668"/>
                      <a:gd name="T55" fmla="*/ 2 h 788"/>
                      <a:gd name="T56" fmla="*/ 6 w 668"/>
                      <a:gd name="T57" fmla="*/ 2 h 788"/>
                      <a:gd name="T58" fmla="*/ 5 w 668"/>
                      <a:gd name="T59" fmla="*/ 2 h 788"/>
                      <a:gd name="T60" fmla="*/ 4 w 668"/>
                      <a:gd name="T61" fmla="*/ 2 h 788"/>
                      <a:gd name="T62" fmla="*/ 4 w 668"/>
                      <a:gd name="T63" fmla="*/ 3 h 788"/>
                      <a:gd name="T64" fmla="*/ 3 w 668"/>
                      <a:gd name="T65" fmla="*/ 3 h 788"/>
                      <a:gd name="T66" fmla="*/ 3 w 668"/>
                      <a:gd name="T67" fmla="*/ 3 h 788"/>
                      <a:gd name="T68" fmla="*/ 3 w 668"/>
                      <a:gd name="T69" fmla="*/ 4 h 788"/>
                      <a:gd name="T70" fmla="*/ 2 w 668"/>
                      <a:gd name="T71" fmla="*/ 5 h 788"/>
                      <a:gd name="T72" fmla="*/ 2 w 668"/>
                      <a:gd name="T73" fmla="*/ 5 h 788"/>
                      <a:gd name="T74" fmla="*/ 2 w 668"/>
                      <a:gd name="T75" fmla="*/ 13 h 788"/>
                      <a:gd name="T76" fmla="*/ 0 w 668"/>
                      <a:gd name="T77" fmla="*/ 13 h 7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8" h="788">
                        <a:moveTo>
                          <a:pt x="0" y="788"/>
                        </a:moveTo>
                        <a:lnTo>
                          <a:pt x="0" y="306"/>
                        </a:lnTo>
                        <a:lnTo>
                          <a:pt x="8" y="234"/>
                        </a:lnTo>
                        <a:lnTo>
                          <a:pt x="29" y="171"/>
                        </a:lnTo>
                        <a:lnTo>
                          <a:pt x="61" y="119"/>
                        </a:lnTo>
                        <a:lnTo>
                          <a:pt x="105" y="75"/>
                        </a:lnTo>
                        <a:lnTo>
                          <a:pt x="155" y="42"/>
                        </a:lnTo>
                        <a:lnTo>
                          <a:pt x="211" y="19"/>
                        </a:lnTo>
                        <a:lnTo>
                          <a:pt x="272" y="4"/>
                        </a:lnTo>
                        <a:lnTo>
                          <a:pt x="334" y="0"/>
                        </a:lnTo>
                        <a:lnTo>
                          <a:pt x="396" y="4"/>
                        </a:lnTo>
                        <a:lnTo>
                          <a:pt x="457" y="19"/>
                        </a:lnTo>
                        <a:lnTo>
                          <a:pt x="513" y="43"/>
                        </a:lnTo>
                        <a:lnTo>
                          <a:pt x="563" y="76"/>
                        </a:lnTo>
                        <a:lnTo>
                          <a:pt x="607" y="120"/>
                        </a:lnTo>
                        <a:lnTo>
                          <a:pt x="639" y="172"/>
                        </a:lnTo>
                        <a:lnTo>
                          <a:pt x="660" y="235"/>
                        </a:lnTo>
                        <a:lnTo>
                          <a:pt x="668" y="306"/>
                        </a:lnTo>
                        <a:lnTo>
                          <a:pt x="668" y="788"/>
                        </a:lnTo>
                        <a:lnTo>
                          <a:pt x="557" y="788"/>
                        </a:lnTo>
                        <a:lnTo>
                          <a:pt x="557" y="306"/>
                        </a:lnTo>
                        <a:lnTo>
                          <a:pt x="552" y="264"/>
                        </a:lnTo>
                        <a:lnTo>
                          <a:pt x="538" y="227"/>
                        </a:lnTo>
                        <a:lnTo>
                          <a:pt x="516" y="195"/>
                        </a:lnTo>
                        <a:lnTo>
                          <a:pt x="488" y="167"/>
                        </a:lnTo>
                        <a:lnTo>
                          <a:pt x="453" y="144"/>
                        </a:lnTo>
                        <a:lnTo>
                          <a:pt x="415" y="128"/>
                        </a:lnTo>
                        <a:lnTo>
                          <a:pt x="375" y="117"/>
                        </a:lnTo>
                        <a:lnTo>
                          <a:pt x="334" y="112"/>
                        </a:lnTo>
                        <a:lnTo>
                          <a:pt x="293" y="112"/>
                        </a:lnTo>
                        <a:lnTo>
                          <a:pt x="253" y="120"/>
                        </a:lnTo>
                        <a:lnTo>
                          <a:pt x="215" y="133"/>
                        </a:lnTo>
                        <a:lnTo>
                          <a:pt x="181" y="153"/>
                        </a:lnTo>
                        <a:lnTo>
                          <a:pt x="152" y="181"/>
                        </a:lnTo>
                        <a:lnTo>
                          <a:pt x="130" y="215"/>
                        </a:lnTo>
                        <a:lnTo>
                          <a:pt x="116" y="257"/>
                        </a:lnTo>
                        <a:lnTo>
                          <a:pt x="111" y="306"/>
                        </a:lnTo>
                        <a:lnTo>
                          <a:pt x="111" y="788"/>
                        </a:lnTo>
                        <a:lnTo>
                          <a:pt x="0" y="78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39" name="Freeform 157">
                    <a:extLst>
                      <a:ext uri="{FF2B5EF4-FFF2-40B4-BE49-F238E27FC236}">
                        <a16:creationId xmlns:a16="http://schemas.microsoft.com/office/drawing/2014/main" id="{734C61AA-C1FF-43F9-BD3E-6B2F2131A532}"/>
                      </a:ext>
                    </a:extLst>
                  </p:cNvPr>
                  <p:cNvSpPr>
                    <a:spLocks/>
                  </p:cNvSpPr>
                  <p:nvPr/>
                </p:nvSpPr>
                <p:spPr bwMode="auto">
                  <a:xfrm>
                    <a:off x="1740" y="3949"/>
                    <a:ext cx="7" cy="241"/>
                  </a:xfrm>
                  <a:custGeom>
                    <a:avLst/>
                    <a:gdLst>
                      <a:gd name="T0" fmla="*/ 0 w 16"/>
                      <a:gd name="T1" fmla="*/ 0 h 482"/>
                      <a:gd name="T2" fmla="*/ 0 w 16"/>
                      <a:gd name="T3" fmla="*/ 0 h 482"/>
                      <a:gd name="T4" fmla="*/ 0 w 16"/>
                      <a:gd name="T5" fmla="*/ 8 h 482"/>
                      <a:gd name="T6" fmla="*/ 0 w 16"/>
                      <a:gd name="T7" fmla="*/ 8 h 482"/>
                      <a:gd name="T8" fmla="*/ 0 w 16"/>
                      <a:gd name="T9" fmla="*/ 0 h 482"/>
                      <a:gd name="T10" fmla="*/ 0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0" name="Freeform 158">
                    <a:extLst>
                      <a:ext uri="{FF2B5EF4-FFF2-40B4-BE49-F238E27FC236}">
                        <a16:creationId xmlns:a16="http://schemas.microsoft.com/office/drawing/2014/main" id="{7FC4C86B-8751-4CD4-9804-B923F3FCAB3A}"/>
                      </a:ext>
                    </a:extLst>
                  </p:cNvPr>
                  <p:cNvSpPr>
                    <a:spLocks/>
                  </p:cNvSpPr>
                  <p:nvPr/>
                </p:nvSpPr>
                <p:spPr bwMode="auto">
                  <a:xfrm>
                    <a:off x="1740" y="3792"/>
                    <a:ext cx="341" cy="157"/>
                  </a:xfrm>
                  <a:custGeom>
                    <a:avLst/>
                    <a:gdLst>
                      <a:gd name="T0" fmla="*/ 10 w 684"/>
                      <a:gd name="T1" fmla="*/ 5 h 314"/>
                      <a:gd name="T2" fmla="*/ 10 w 684"/>
                      <a:gd name="T3" fmla="*/ 5 h 314"/>
                      <a:gd name="T4" fmla="*/ 10 w 684"/>
                      <a:gd name="T5" fmla="*/ 4 h 314"/>
                      <a:gd name="T6" fmla="*/ 10 w 684"/>
                      <a:gd name="T7" fmla="*/ 3 h 314"/>
                      <a:gd name="T8" fmla="*/ 9 w 684"/>
                      <a:gd name="T9" fmla="*/ 2 h 314"/>
                      <a:gd name="T10" fmla="*/ 8 w 684"/>
                      <a:gd name="T11" fmla="*/ 2 h 314"/>
                      <a:gd name="T12" fmla="*/ 8 w 684"/>
                      <a:gd name="T13" fmla="*/ 1 h 314"/>
                      <a:gd name="T14" fmla="*/ 7 w 684"/>
                      <a:gd name="T15" fmla="*/ 1 h 314"/>
                      <a:gd name="T16" fmla="*/ 6 w 684"/>
                      <a:gd name="T17" fmla="*/ 1 h 314"/>
                      <a:gd name="T18" fmla="*/ 5 w 684"/>
                      <a:gd name="T19" fmla="*/ 0 h 314"/>
                      <a:gd name="T20" fmla="*/ 4 w 684"/>
                      <a:gd name="T21" fmla="*/ 1 h 314"/>
                      <a:gd name="T22" fmla="*/ 3 w 684"/>
                      <a:gd name="T23" fmla="*/ 1 h 314"/>
                      <a:gd name="T24" fmla="*/ 2 w 684"/>
                      <a:gd name="T25" fmla="*/ 1 h 314"/>
                      <a:gd name="T26" fmla="*/ 1 w 684"/>
                      <a:gd name="T27" fmla="*/ 2 h 314"/>
                      <a:gd name="T28" fmla="*/ 1 w 684"/>
                      <a:gd name="T29" fmla="*/ 2 h 314"/>
                      <a:gd name="T30" fmla="*/ 0 w 684"/>
                      <a:gd name="T31" fmla="*/ 3 h 314"/>
                      <a:gd name="T32" fmla="*/ 0 w 684"/>
                      <a:gd name="T33" fmla="*/ 4 h 314"/>
                      <a:gd name="T34" fmla="*/ 0 w 684"/>
                      <a:gd name="T35" fmla="*/ 5 h 314"/>
                      <a:gd name="T36" fmla="*/ 0 w 684"/>
                      <a:gd name="T37" fmla="*/ 5 h 314"/>
                      <a:gd name="T38" fmla="*/ 0 w 684"/>
                      <a:gd name="T39" fmla="*/ 4 h 314"/>
                      <a:gd name="T40" fmla="*/ 0 w 684"/>
                      <a:gd name="T41" fmla="*/ 3 h 314"/>
                      <a:gd name="T42" fmla="*/ 1 w 684"/>
                      <a:gd name="T43" fmla="*/ 3 h 314"/>
                      <a:gd name="T44" fmla="*/ 1 w 684"/>
                      <a:gd name="T45" fmla="*/ 2 h 314"/>
                      <a:gd name="T46" fmla="*/ 2 w 684"/>
                      <a:gd name="T47" fmla="*/ 1 h 314"/>
                      <a:gd name="T48" fmla="*/ 3 w 684"/>
                      <a:gd name="T49" fmla="*/ 1 h 314"/>
                      <a:gd name="T50" fmla="*/ 4 w 684"/>
                      <a:gd name="T51" fmla="*/ 1 h 314"/>
                      <a:gd name="T52" fmla="*/ 5 w 684"/>
                      <a:gd name="T53" fmla="*/ 1 h 314"/>
                      <a:gd name="T54" fmla="*/ 6 w 684"/>
                      <a:gd name="T55" fmla="*/ 1 h 314"/>
                      <a:gd name="T56" fmla="*/ 7 w 684"/>
                      <a:gd name="T57" fmla="*/ 1 h 314"/>
                      <a:gd name="T58" fmla="*/ 8 w 684"/>
                      <a:gd name="T59" fmla="*/ 1 h 314"/>
                      <a:gd name="T60" fmla="*/ 8 w 684"/>
                      <a:gd name="T61" fmla="*/ 2 h 314"/>
                      <a:gd name="T62" fmla="*/ 9 w 684"/>
                      <a:gd name="T63" fmla="*/ 3 h 314"/>
                      <a:gd name="T64" fmla="*/ 10 w 684"/>
                      <a:gd name="T65" fmla="*/ 3 h 314"/>
                      <a:gd name="T66" fmla="*/ 10 w 684"/>
                      <a:gd name="T67" fmla="*/ 4 h 314"/>
                      <a:gd name="T68" fmla="*/ 10 w 684"/>
                      <a:gd name="T69" fmla="*/ 5 h 314"/>
                      <a:gd name="T70" fmla="*/ 10 w 684"/>
                      <a:gd name="T71" fmla="*/ 5 h 314"/>
                      <a:gd name="T72" fmla="*/ 10 w 684"/>
                      <a:gd name="T73" fmla="*/ 5 h 3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4" h="314">
                        <a:moveTo>
                          <a:pt x="684" y="314"/>
                        </a:moveTo>
                        <a:lnTo>
                          <a:pt x="684" y="314"/>
                        </a:lnTo>
                        <a:lnTo>
                          <a:pt x="675" y="242"/>
                        </a:lnTo>
                        <a:lnTo>
                          <a:pt x="654" y="178"/>
                        </a:lnTo>
                        <a:lnTo>
                          <a:pt x="621" y="123"/>
                        </a:lnTo>
                        <a:lnTo>
                          <a:pt x="576" y="79"/>
                        </a:lnTo>
                        <a:lnTo>
                          <a:pt x="525" y="44"/>
                        </a:lnTo>
                        <a:lnTo>
                          <a:pt x="467" y="20"/>
                        </a:lnTo>
                        <a:lnTo>
                          <a:pt x="405" y="5"/>
                        </a:lnTo>
                        <a:lnTo>
                          <a:pt x="342" y="0"/>
                        </a:lnTo>
                        <a:lnTo>
                          <a:pt x="279" y="5"/>
                        </a:lnTo>
                        <a:lnTo>
                          <a:pt x="217" y="20"/>
                        </a:lnTo>
                        <a:lnTo>
                          <a:pt x="159" y="43"/>
                        </a:lnTo>
                        <a:lnTo>
                          <a:pt x="108" y="78"/>
                        </a:lnTo>
                        <a:lnTo>
                          <a:pt x="64" y="122"/>
                        </a:lnTo>
                        <a:lnTo>
                          <a:pt x="30" y="177"/>
                        </a:lnTo>
                        <a:lnTo>
                          <a:pt x="9" y="240"/>
                        </a:lnTo>
                        <a:lnTo>
                          <a:pt x="0" y="314"/>
                        </a:lnTo>
                        <a:lnTo>
                          <a:pt x="16" y="314"/>
                        </a:lnTo>
                        <a:lnTo>
                          <a:pt x="22" y="243"/>
                        </a:lnTo>
                        <a:lnTo>
                          <a:pt x="43" y="181"/>
                        </a:lnTo>
                        <a:lnTo>
                          <a:pt x="75" y="131"/>
                        </a:lnTo>
                        <a:lnTo>
                          <a:pt x="117" y="89"/>
                        </a:lnTo>
                        <a:lnTo>
                          <a:pt x="166" y="57"/>
                        </a:lnTo>
                        <a:lnTo>
                          <a:pt x="222" y="33"/>
                        </a:lnTo>
                        <a:lnTo>
                          <a:pt x="281" y="19"/>
                        </a:lnTo>
                        <a:lnTo>
                          <a:pt x="342" y="15"/>
                        </a:lnTo>
                        <a:lnTo>
                          <a:pt x="403" y="19"/>
                        </a:lnTo>
                        <a:lnTo>
                          <a:pt x="462" y="33"/>
                        </a:lnTo>
                        <a:lnTo>
                          <a:pt x="518" y="58"/>
                        </a:lnTo>
                        <a:lnTo>
                          <a:pt x="567" y="90"/>
                        </a:lnTo>
                        <a:lnTo>
                          <a:pt x="609" y="132"/>
                        </a:lnTo>
                        <a:lnTo>
                          <a:pt x="641" y="183"/>
                        </a:lnTo>
                        <a:lnTo>
                          <a:pt x="662" y="244"/>
                        </a:lnTo>
                        <a:lnTo>
                          <a:pt x="668" y="314"/>
                        </a:lnTo>
                        <a:lnTo>
                          <a:pt x="68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1" name="Freeform 159">
                    <a:extLst>
                      <a:ext uri="{FF2B5EF4-FFF2-40B4-BE49-F238E27FC236}">
                        <a16:creationId xmlns:a16="http://schemas.microsoft.com/office/drawing/2014/main" id="{FD4B8048-5403-457F-89B8-B692F648F2E5}"/>
                      </a:ext>
                    </a:extLst>
                  </p:cNvPr>
                  <p:cNvSpPr>
                    <a:spLocks/>
                  </p:cNvSpPr>
                  <p:nvPr/>
                </p:nvSpPr>
                <p:spPr bwMode="auto">
                  <a:xfrm>
                    <a:off x="2074" y="3949"/>
                    <a:ext cx="7" cy="245"/>
                  </a:xfrm>
                  <a:custGeom>
                    <a:avLst/>
                    <a:gdLst>
                      <a:gd name="T0" fmla="*/ 0 w 16"/>
                      <a:gd name="T1" fmla="*/ 8 h 490"/>
                      <a:gd name="T2" fmla="*/ 0 w 16"/>
                      <a:gd name="T3" fmla="*/ 8 h 490"/>
                      <a:gd name="T4" fmla="*/ 0 w 16"/>
                      <a:gd name="T5" fmla="*/ 0 h 490"/>
                      <a:gd name="T6" fmla="*/ 0 w 16"/>
                      <a:gd name="T7" fmla="*/ 0 h 490"/>
                      <a:gd name="T8" fmla="*/ 0 w 16"/>
                      <a:gd name="T9" fmla="*/ 8 h 490"/>
                      <a:gd name="T10" fmla="*/ 0 w 16"/>
                      <a:gd name="T11" fmla="*/ 8 h 490"/>
                      <a:gd name="T12" fmla="*/ 0 w 16"/>
                      <a:gd name="T13" fmla="*/ 8 h 490"/>
                      <a:gd name="T14" fmla="*/ 0 w 16"/>
                      <a:gd name="T15" fmla="*/ 8 h 490"/>
                      <a:gd name="T16" fmla="*/ 0 w 16"/>
                      <a:gd name="T17" fmla="*/ 8 h 490"/>
                      <a:gd name="T18" fmla="*/ 0 w 16"/>
                      <a:gd name="T19" fmla="*/ 8 h 490"/>
                      <a:gd name="T20" fmla="*/ 0 w 16"/>
                      <a:gd name="T21" fmla="*/ 8 h 490"/>
                      <a:gd name="T22" fmla="*/ 0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2" name="Freeform 160">
                    <a:extLst>
                      <a:ext uri="{FF2B5EF4-FFF2-40B4-BE49-F238E27FC236}">
                        <a16:creationId xmlns:a16="http://schemas.microsoft.com/office/drawing/2014/main" id="{2EDD57F2-DE17-4D20-83DB-AC8B64B5D976}"/>
                      </a:ext>
                    </a:extLst>
                  </p:cNvPr>
                  <p:cNvSpPr>
                    <a:spLocks/>
                  </p:cNvSpPr>
                  <p:nvPr/>
                </p:nvSpPr>
                <p:spPr bwMode="auto">
                  <a:xfrm>
                    <a:off x="2018" y="4186"/>
                    <a:ext cx="60" cy="8"/>
                  </a:xfrm>
                  <a:custGeom>
                    <a:avLst/>
                    <a:gdLst>
                      <a:gd name="T0" fmla="*/ 0 w 119"/>
                      <a:gd name="T1" fmla="*/ 1 h 15"/>
                      <a:gd name="T2" fmla="*/ 1 w 119"/>
                      <a:gd name="T3" fmla="*/ 1 h 15"/>
                      <a:gd name="T4" fmla="*/ 2 w 119"/>
                      <a:gd name="T5" fmla="*/ 1 h 15"/>
                      <a:gd name="T6" fmla="*/ 2 w 119"/>
                      <a:gd name="T7" fmla="*/ 0 h 15"/>
                      <a:gd name="T8" fmla="*/ 1 w 119"/>
                      <a:gd name="T9" fmla="*/ 0 h 15"/>
                      <a:gd name="T10" fmla="*/ 1 w 119"/>
                      <a:gd name="T11" fmla="*/ 1 h 15"/>
                      <a:gd name="T12" fmla="*/ 1 w 119"/>
                      <a:gd name="T13" fmla="*/ 0 h 15"/>
                      <a:gd name="T14" fmla="*/ 1 w 119"/>
                      <a:gd name="T15" fmla="*/ 1 h 15"/>
                      <a:gd name="T16" fmla="*/ 0 w 119"/>
                      <a:gd name="T17" fmla="*/ 1 h 15"/>
                      <a:gd name="T18" fmla="*/ 1 w 119"/>
                      <a:gd name="T19" fmla="*/ 1 h 15"/>
                      <a:gd name="T20" fmla="*/ 1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3" name="Freeform 161">
                    <a:extLst>
                      <a:ext uri="{FF2B5EF4-FFF2-40B4-BE49-F238E27FC236}">
                        <a16:creationId xmlns:a16="http://schemas.microsoft.com/office/drawing/2014/main" id="{A885E3BA-C9E2-4AF5-A591-6AEF2D6900E6}"/>
                      </a:ext>
                    </a:extLst>
                  </p:cNvPr>
                  <p:cNvSpPr>
                    <a:spLocks/>
                  </p:cNvSpPr>
                  <p:nvPr/>
                </p:nvSpPr>
                <p:spPr bwMode="auto">
                  <a:xfrm>
                    <a:off x="2018" y="3949"/>
                    <a:ext cx="8" cy="241"/>
                  </a:xfrm>
                  <a:custGeom>
                    <a:avLst/>
                    <a:gdLst>
                      <a:gd name="T0" fmla="*/ 0 w 16"/>
                      <a:gd name="T1" fmla="*/ 0 h 482"/>
                      <a:gd name="T2" fmla="*/ 0 w 16"/>
                      <a:gd name="T3" fmla="*/ 0 h 482"/>
                      <a:gd name="T4" fmla="*/ 0 w 16"/>
                      <a:gd name="T5" fmla="*/ 8 h 482"/>
                      <a:gd name="T6" fmla="*/ 1 w 16"/>
                      <a:gd name="T7" fmla="*/ 8 h 482"/>
                      <a:gd name="T8" fmla="*/ 1 w 16"/>
                      <a:gd name="T9" fmla="*/ 0 h 482"/>
                      <a:gd name="T10" fmla="*/ 1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4" name="Freeform 162">
                    <a:extLst>
                      <a:ext uri="{FF2B5EF4-FFF2-40B4-BE49-F238E27FC236}">
                        <a16:creationId xmlns:a16="http://schemas.microsoft.com/office/drawing/2014/main" id="{91B5592F-447F-4008-A27F-7E0C7F0D4E3F}"/>
                      </a:ext>
                    </a:extLst>
                  </p:cNvPr>
                  <p:cNvSpPr>
                    <a:spLocks/>
                  </p:cNvSpPr>
                  <p:nvPr/>
                </p:nvSpPr>
                <p:spPr bwMode="auto">
                  <a:xfrm>
                    <a:off x="1795" y="3849"/>
                    <a:ext cx="231" cy="100"/>
                  </a:xfrm>
                  <a:custGeom>
                    <a:avLst/>
                    <a:gdLst>
                      <a:gd name="T0" fmla="*/ 1 w 462"/>
                      <a:gd name="T1" fmla="*/ 3 h 201"/>
                      <a:gd name="T2" fmla="*/ 1 w 462"/>
                      <a:gd name="T3" fmla="*/ 3 h 201"/>
                      <a:gd name="T4" fmla="*/ 1 w 462"/>
                      <a:gd name="T5" fmla="*/ 2 h 201"/>
                      <a:gd name="T6" fmla="*/ 1 w 462"/>
                      <a:gd name="T7" fmla="*/ 1 h 201"/>
                      <a:gd name="T8" fmla="*/ 1 w 462"/>
                      <a:gd name="T9" fmla="*/ 1 h 201"/>
                      <a:gd name="T10" fmla="*/ 2 w 462"/>
                      <a:gd name="T11" fmla="*/ 0 h 201"/>
                      <a:gd name="T12" fmla="*/ 2 w 462"/>
                      <a:gd name="T13" fmla="*/ 0 h 201"/>
                      <a:gd name="T14" fmla="*/ 3 w 462"/>
                      <a:gd name="T15" fmla="*/ 0 h 201"/>
                      <a:gd name="T16" fmla="*/ 3 w 462"/>
                      <a:gd name="T17" fmla="*/ 0 h 201"/>
                      <a:gd name="T18" fmla="*/ 4 w 462"/>
                      <a:gd name="T19" fmla="*/ 0 h 201"/>
                      <a:gd name="T20" fmla="*/ 5 w 462"/>
                      <a:gd name="T21" fmla="*/ 0 h 201"/>
                      <a:gd name="T22" fmla="*/ 5 w 462"/>
                      <a:gd name="T23" fmla="*/ 0 h 201"/>
                      <a:gd name="T24" fmla="*/ 6 w 462"/>
                      <a:gd name="T25" fmla="*/ 0 h 201"/>
                      <a:gd name="T26" fmla="*/ 6 w 462"/>
                      <a:gd name="T27" fmla="*/ 1 h 201"/>
                      <a:gd name="T28" fmla="*/ 7 w 462"/>
                      <a:gd name="T29" fmla="*/ 1 h 201"/>
                      <a:gd name="T30" fmla="*/ 7 w 462"/>
                      <a:gd name="T31" fmla="*/ 1 h 201"/>
                      <a:gd name="T32" fmla="*/ 7 w 462"/>
                      <a:gd name="T33" fmla="*/ 2 h 201"/>
                      <a:gd name="T34" fmla="*/ 7 w 462"/>
                      <a:gd name="T35" fmla="*/ 3 h 201"/>
                      <a:gd name="T36" fmla="*/ 8 w 462"/>
                      <a:gd name="T37" fmla="*/ 3 h 201"/>
                      <a:gd name="T38" fmla="*/ 8 w 462"/>
                      <a:gd name="T39" fmla="*/ 2 h 201"/>
                      <a:gd name="T40" fmla="*/ 7 w 462"/>
                      <a:gd name="T41" fmla="*/ 1 h 201"/>
                      <a:gd name="T42" fmla="*/ 7 w 462"/>
                      <a:gd name="T43" fmla="*/ 1 h 201"/>
                      <a:gd name="T44" fmla="*/ 7 w 462"/>
                      <a:gd name="T45" fmla="*/ 0 h 201"/>
                      <a:gd name="T46" fmla="*/ 6 w 462"/>
                      <a:gd name="T47" fmla="*/ 0 h 201"/>
                      <a:gd name="T48" fmla="*/ 5 w 462"/>
                      <a:gd name="T49" fmla="*/ 0 h 201"/>
                      <a:gd name="T50" fmla="*/ 5 w 462"/>
                      <a:gd name="T51" fmla="*/ 0 h 201"/>
                      <a:gd name="T52" fmla="*/ 4 w 462"/>
                      <a:gd name="T53" fmla="*/ 0 h 201"/>
                      <a:gd name="T54" fmla="*/ 3 w 462"/>
                      <a:gd name="T55" fmla="*/ 0 h 201"/>
                      <a:gd name="T56" fmla="*/ 3 w 462"/>
                      <a:gd name="T57" fmla="*/ 0 h 201"/>
                      <a:gd name="T58" fmla="*/ 2 w 462"/>
                      <a:gd name="T59" fmla="*/ 0 h 201"/>
                      <a:gd name="T60" fmla="*/ 2 w 462"/>
                      <a:gd name="T61" fmla="*/ 0 h 201"/>
                      <a:gd name="T62" fmla="*/ 1 w 462"/>
                      <a:gd name="T63" fmla="*/ 1 h 201"/>
                      <a:gd name="T64" fmla="*/ 1 w 462"/>
                      <a:gd name="T65" fmla="*/ 1 h 201"/>
                      <a:gd name="T66" fmla="*/ 1 w 462"/>
                      <a:gd name="T67" fmla="*/ 2 h 201"/>
                      <a:gd name="T68" fmla="*/ 0 w 462"/>
                      <a:gd name="T69" fmla="*/ 3 h 201"/>
                      <a:gd name="T70" fmla="*/ 0 w 462"/>
                      <a:gd name="T71" fmla="*/ 3 h 201"/>
                      <a:gd name="T72" fmla="*/ 1 w 462"/>
                      <a:gd name="T73" fmla="*/ 3 h 2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2" h="201">
                        <a:moveTo>
                          <a:pt x="16" y="201"/>
                        </a:moveTo>
                        <a:lnTo>
                          <a:pt x="16" y="201"/>
                        </a:lnTo>
                        <a:lnTo>
                          <a:pt x="19" y="153"/>
                        </a:lnTo>
                        <a:lnTo>
                          <a:pt x="34" y="113"/>
                        </a:lnTo>
                        <a:lnTo>
                          <a:pt x="55" y="81"/>
                        </a:lnTo>
                        <a:lnTo>
                          <a:pt x="83" y="54"/>
                        </a:lnTo>
                        <a:lnTo>
                          <a:pt x="114" y="35"/>
                        </a:lnTo>
                        <a:lnTo>
                          <a:pt x="151" y="22"/>
                        </a:lnTo>
                        <a:lnTo>
                          <a:pt x="190" y="14"/>
                        </a:lnTo>
                        <a:lnTo>
                          <a:pt x="231" y="14"/>
                        </a:lnTo>
                        <a:lnTo>
                          <a:pt x="271" y="18"/>
                        </a:lnTo>
                        <a:lnTo>
                          <a:pt x="310" y="29"/>
                        </a:lnTo>
                        <a:lnTo>
                          <a:pt x="347" y="46"/>
                        </a:lnTo>
                        <a:lnTo>
                          <a:pt x="380" y="67"/>
                        </a:lnTo>
                        <a:lnTo>
                          <a:pt x="407" y="94"/>
                        </a:lnTo>
                        <a:lnTo>
                          <a:pt x="428" y="125"/>
                        </a:lnTo>
                        <a:lnTo>
                          <a:pt x="443" y="160"/>
                        </a:lnTo>
                        <a:lnTo>
                          <a:pt x="446" y="201"/>
                        </a:lnTo>
                        <a:lnTo>
                          <a:pt x="462" y="201"/>
                        </a:lnTo>
                        <a:lnTo>
                          <a:pt x="456" y="158"/>
                        </a:lnTo>
                        <a:lnTo>
                          <a:pt x="442" y="119"/>
                        </a:lnTo>
                        <a:lnTo>
                          <a:pt x="418" y="85"/>
                        </a:lnTo>
                        <a:lnTo>
                          <a:pt x="389" y="56"/>
                        </a:lnTo>
                        <a:lnTo>
                          <a:pt x="354" y="33"/>
                        </a:lnTo>
                        <a:lnTo>
                          <a:pt x="315" y="16"/>
                        </a:lnTo>
                        <a:lnTo>
                          <a:pt x="273" y="5"/>
                        </a:lnTo>
                        <a:lnTo>
                          <a:pt x="231" y="0"/>
                        </a:lnTo>
                        <a:lnTo>
                          <a:pt x="190" y="0"/>
                        </a:lnTo>
                        <a:lnTo>
                          <a:pt x="149" y="8"/>
                        </a:lnTo>
                        <a:lnTo>
                          <a:pt x="110" y="22"/>
                        </a:lnTo>
                        <a:lnTo>
                          <a:pt x="74" y="43"/>
                        </a:lnTo>
                        <a:lnTo>
                          <a:pt x="44" y="72"/>
                        </a:lnTo>
                        <a:lnTo>
                          <a:pt x="20" y="106"/>
                        </a:lnTo>
                        <a:lnTo>
                          <a:pt x="6" y="151"/>
                        </a:lnTo>
                        <a:lnTo>
                          <a:pt x="0" y="201"/>
                        </a:lnTo>
                        <a:lnTo>
                          <a:pt x="16"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5" name="Freeform 163">
                    <a:extLst>
                      <a:ext uri="{FF2B5EF4-FFF2-40B4-BE49-F238E27FC236}">
                        <a16:creationId xmlns:a16="http://schemas.microsoft.com/office/drawing/2014/main" id="{7956AC2B-1718-4FF4-BDF8-78D668C04531}"/>
                      </a:ext>
                    </a:extLst>
                  </p:cNvPr>
                  <p:cNvSpPr>
                    <a:spLocks/>
                  </p:cNvSpPr>
                  <p:nvPr/>
                </p:nvSpPr>
                <p:spPr bwMode="auto">
                  <a:xfrm>
                    <a:off x="1795" y="3949"/>
                    <a:ext cx="8" cy="245"/>
                  </a:xfrm>
                  <a:custGeom>
                    <a:avLst/>
                    <a:gdLst>
                      <a:gd name="T0" fmla="*/ 1 w 16"/>
                      <a:gd name="T1" fmla="*/ 8 h 490"/>
                      <a:gd name="T2" fmla="*/ 1 w 16"/>
                      <a:gd name="T3" fmla="*/ 8 h 490"/>
                      <a:gd name="T4" fmla="*/ 1 w 16"/>
                      <a:gd name="T5" fmla="*/ 0 h 490"/>
                      <a:gd name="T6" fmla="*/ 0 w 16"/>
                      <a:gd name="T7" fmla="*/ 0 h 490"/>
                      <a:gd name="T8" fmla="*/ 0 w 16"/>
                      <a:gd name="T9" fmla="*/ 8 h 490"/>
                      <a:gd name="T10" fmla="*/ 1 w 16"/>
                      <a:gd name="T11" fmla="*/ 8 h 490"/>
                      <a:gd name="T12" fmla="*/ 0 w 16"/>
                      <a:gd name="T13" fmla="*/ 8 h 490"/>
                      <a:gd name="T14" fmla="*/ 1 w 16"/>
                      <a:gd name="T15" fmla="*/ 8 h 490"/>
                      <a:gd name="T16" fmla="*/ 1 w 16"/>
                      <a:gd name="T17" fmla="*/ 8 h 490"/>
                      <a:gd name="T18" fmla="*/ 1 w 16"/>
                      <a:gd name="T19" fmla="*/ 8 h 490"/>
                      <a:gd name="T20" fmla="*/ 1 w 16"/>
                      <a:gd name="T21" fmla="*/ 8 h 490"/>
                      <a:gd name="T22" fmla="*/ 1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6" name="Freeform 164">
                    <a:extLst>
                      <a:ext uri="{FF2B5EF4-FFF2-40B4-BE49-F238E27FC236}">
                        <a16:creationId xmlns:a16="http://schemas.microsoft.com/office/drawing/2014/main" id="{FBA8F058-B43F-400F-8095-EA6B25DEADA3}"/>
                      </a:ext>
                    </a:extLst>
                  </p:cNvPr>
                  <p:cNvSpPr>
                    <a:spLocks/>
                  </p:cNvSpPr>
                  <p:nvPr/>
                </p:nvSpPr>
                <p:spPr bwMode="auto">
                  <a:xfrm>
                    <a:off x="1740" y="4186"/>
                    <a:ext cx="59" cy="8"/>
                  </a:xfrm>
                  <a:custGeom>
                    <a:avLst/>
                    <a:gdLst>
                      <a:gd name="T0" fmla="*/ 0 w 119"/>
                      <a:gd name="T1" fmla="*/ 1 h 15"/>
                      <a:gd name="T2" fmla="*/ 0 w 119"/>
                      <a:gd name="T3" fmla="*/ 1 h 15"/>
                      <a:gd name="T4" fmla="*/ 1 w 119"/>
                      <a:gd name="T5" fmla="*/ 1 h 15"/>
                      <a:gd name="T6" fmla="*/ 1 w 119"/>
                      <a:gd name="T7" fmla="*/ 0 h 15"/>
                      <a:gd name="T8" fmla="*/ 0 w 119"/>
                      <a:gd name="T9" fmla="*/ 0 h 15"/>
                      <a:gd name="T10" fmla="*/ 0 w 119"/>
                      <a:gd name="T11" fmla="*/ 1 h 15"/>
                      <a:gd name="T12" fmla="*/ 0 w 119"/>
                      <a:gd name="T13" fmla="*/ 0 h 15"/>
                      <a:gd name="T14" fmla="*/ 0 w 119"/>
                      <a:gd name="T15" fmla="*/ 1 h 15"/>
                      <a:gd name="T16" fmla="*/ 0 w 119"/>
                      <a:gd name="T17" fmla="*/ 1 h 15"/>
                      <a:gd name="T18" fmla="*/ 0 w 119"/>
                      <a:gd name="T19" fmla="*/ 1 h 15"/>
                      <a:gd name="T20" fmla="*/ 0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7" name="Freeform 165">
                    <a:extLst>
                      <a:ext uri="{FF2B5EF4-FFF2-40B4-BE49-F238E27FC236}">
                        <a16:creationId xmlns:a16="http://schemas.microsoft.com/office/drawing/2014/main" id="{1890269B-E4C8-4907-A3FE-F98129EC8CC8}"/>
                      </a:ext>
                    </a:extLst>
                  </p:cNvPr>
                  <p:cNvSpPr>
                    <a:spLocks/>
                  </p:cNvSpPr>
                  <p:nvPr/>
                </p:nvSpPr>
                <p:spPr bwMode="auto">
                  <a:xfrm>
                    <a:off x="1752" y="3806"/>
                    <a:ext cx="130" cy="356"/>
                  </a:xfrm>
                  <a:custGeom>
                    <a:avLst/>
                    <a:gdLst>
                      <a:gd name="T0" fmla="*/ 0 w 258"/>
                      <a:gd name="T1" fmla="*/ 11 h 713"/>
                      <a:gd name="T2" fmla="*/ 1 w 258"/>
                      <a:gd name="T3" fmla="*/ 11 h 713"/>
                      <a:gd name="T4" fmla="*/ 1 w 258"/>
                      <a:gd name="T5" fmla="*/ 4 h 713"/>
                      <a:gd name="T6" fmla="*/ 1 w 258"/>
                      <a:gd name="T7" fmla="*/ 3 h 713"/>
                      <a:gd name="T8" fmla="*/ 1 w 258"/>
                      <a:gd name="T9" fmla="*/ 3 h 713"/>
                      <a:gd name="T10" fmla="*/ 1 w 258"/>
                      <a:gd name="T11" fmla="*/ 2 h 713"/>
                      <a:gd name="T12" fmla="*/ 1 w 258"/>
                      <a:gd name="T13" fmla="*/ 2 h 713"/>
                      <a:gd name="T14" fmla="*/ 1 w 258"/>
                      <a:gd name="T15" fmla="*/ 1 h 713"/>
                      <a:gd name="T16" fmla="*/ 2 w 258"/>
                      <a:gd name="T17" fmla="*/ 1 h 713"/>
                      <a:gd name="T18" fmla="*/ 2 w 258"/>
                      <a:gd name="T19" fmla="*/ 1 h 713"/>
                      <a:gd name="T20" fmla="*/ 2 w 258"/>
                      <a:gd name="T21" fmla="*/ 1 h 713"/>
                      <a:gd name="T22" fmla="*/ 3 w 258"/>
                      <a:gd name="T23" fmla="*/ 0 h 713"/>
                      <a:gd name="T24" fmla="*/ 3 w 258"/>
                      <a:gd name="T25" fmla="*/ 0 h 713"/>
                      <a:gd name="T26" fmla="*/ 3 w 258"/>
                      <a:gd name="T27" fmla="*/ 0 h 713"/>
                      <a:gd name="T28" fmla="*/ 3 w 258"/>
                      <a:gd name="T29" fmla="*/ 0 h 713"/>
                      <a:gd name="T30" fmla="*/ 4 w 258"/>
                      <a:gd name="T31" fmla="*/ 0 h 713"/>
                      <a:gd name="T32" fmla="*/ 4 w 258"/>
                      <a:gd name="T33" fmla="*/ 0 h 713"/>
                      <a:gd name="T34" fmla="*/ 4 w 258"/>
                      <a:gd name="T35" fmla="*/ 0 h 713"/>
                      <a:gd name="T36" fmla="*/ 5 w 258"/>
                      <a:gd name="T37" fmla="*/ 0 h 713"/>
                      <a:gd name="T38" fmla="*/ 4 w 258"/>
                      <a:gd name="T39" fmla="*/ 0 h 713"/>
                      <a:gd name="T40" fmla="*/ 4 w 258"/>
                      <a:gd name="T41" fmla="*/ 0 h 713"/>
                      <a:gd name="T42" fmla="*/ 4 w 258"/>
                      <a:gd name="T43" fmla="*/ 0 h 713"/>
                      <a:gd name="T44" fmla="*/ 3 w 258"/>
                      <a:gd name="T45" fmla="*/ 0 h 713"/>
                      <a:gd name="T46" fmla="*/ 3 w 258"/>
                      <a:gd name="T47" fmla="*/ 0 h 713"/>
                      <a:gd name="T48" fmla="*/ 3 w 258"/>
                      <a:gd name="T49" fmla="*/ 0 h 713"/>
                      <a:gd name="T50" fmla="*/ 2 w 258"/>
                      <a:gd name="T51" fmla="*/ 0 h 713"/>
                      <a:gd name="T52" fmla="*/ 2 w 258"/>
                      <a:gd name="T53" fmla="*/ 0 h 713"/>
                      <a:gd name="T54" fmla="*/ 2 w 258"/>
                      <a:gd name="T55" fmla="*/ 1 h 713"/>
                      <a:gd name="T56" fmla="*/ 1 w 258"/>
                      <a:gd name="T57" fmla="*/ 1 h 713"/>
                      <a:gd name="T58" fmla="*/ 1 w 258"/>
                      <a:gd name="T59" fmla="*/ 1 h 713"/>
                      <a:gd name="T60" fmla="*/ 1 w 258"/>
                      <a:gd name="T61" fmla="*/ 2 h 713"/>
                      <a:gd name="T62" fmla="*/ 1 w 258"/>
                      <a:gd name="T63" fmla="*/ 2 h 713"/>
                      <a:gd name="T64" fmla="*/ 1 w 258"/>
                      <a:gd name="T65" fmla="*/ 3 h 713"/>
                      <a:gd name="T66" fmla="*/ 1 w 258"/>
                      <a:gd name="T67" fmla="*/ 3 h 713"/>
                      <a:gd name="T68" fmla="*/ 0 w 258"/>
                      <a:gd name="T69" fmla="*/ 4 h 713"/>
                      <a:gd name="T70" fmla="*/ 0 w 258"/>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8" h="713">
                        <a:moveTo>
                          <a:pt x="0" y="713"/>
                        </a:moveTo>
                        <a:lnTo>
                          <a:pt x="19" y="713"/>
                        </a:lnTo>
                        <a:lnTo>
                          <a:pt x="19" y="267"/>
                        </a:lnTo>
                        <a:lnTo>
                          <a:pt x="21" y="233"/>
                        </a:lnTo>
                        <a:lnTo>
                          <a:pt x="26" y="200"/>
                        </a:lnTo>
                        <a:lnTo>
                          <a:pt x="34" y="172"/>
                        </a:lnTo>
                        <a:lnTo>
                          <a:pt x="45" y="147"/>
                        </a:lnTo>
                        <a:lnTo>
                          <a:pt x="60" y="123"/>
                        </a:lnTo>
                        <a:lnTo>
                          <a:pt x="75" y="103"/>
                        </a:lnTo>
                        <a:lnTo>
                          <a:pt x="92" y="85"/>
                        </a:lnTo>
                        <a:lnTo>
                          <a:pt x="111" y="70"/>
                        </a:lnTo>
                        <a:lnTo>
                          <a:pt x="131" y="55"/>
                        </a:lnTo>
                        <a:lnTo>
                          <a:pt x="150" y="43"/>
                        </a:lnTo>
                        <a:lnTo>
                          <a:pt x="170" y="33"/>
                        </a:lnTo>
                        <a:lnTo>
                          <a:pt x="190" y="24"/>
                        </a:lnTo>
                        <a:lnTo>
                          <a:pt x="209" y="16"/>
                        </a:lnTo>
                        <a:lnTo>
                          <a:pt x="227" y="10"/>
                        </a:lnTo>
                        <a:lnTo>
                          <a:pt x="244" y="4"/>
                        </a:lnTo>
                        <a:lnTo>
                          <a:pt x="258" y="0"/>
                        </a:lnTo>
                        <a:lnTo>
                          <a:pt x="244" y="1"/>
                        </a:lnTo>
                        <a:lnTo>
                          <a:pt x="226" y="4"/>
                        </a:lnTo>
                        <a:lnTo>
                          <a:pt x="207" y="7"/>
                        </a:lnTo>
                        <a:lnTo>
                          <a:pt x="187" y="14"/>
                        </a:lnTo>
                        <a:lnTo>
                          <a:pt x="166" y="22"/>
                        </a:lnTo>
                        <a:lnTo>
                          <a:pt x="144" y="32"/>
                        </a:lnTo>
                        <a:lnTo>
                          <a:pt x="123" y="43"/>
                        </a:lnTo>
                        <a:lnTo>
                          <a:pt x="102" y="58"/>
                        </a:lnTo>
                        <a:lnTo>
                          <a:pt x="81" y="74"/>
                        </a:lnTo>
                        <a:lnTo>
                          <a:pt x="62" y="93"/>
                        </a:lnTo>
                        <a:lnTo>
                          <a:pt x="45" y="114"/>
                        </a:lnTo>
                        <a:lnTo>
                          <a:pt x="30" y="139"/>
                        </a:lnTo>
                        <a:lnTo>
                          <a:pt x="17" y="167"/>
                        </a:lnTo>
                        <a:lnTo>
                          <a:pt x="7" y="197"/>
                        </a:lnTo>
                        <a:lnTo>
                          <a:pt x="2" y="230"/>
                        </a:lnTo>
                        <a:lnTo>
                          <a:pt x="0" y="267"/>
                        </a:lnTo>
                        <a:lnTo>
                          <a:pt x="0" y="7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8" name="Freeform 166">
                    <a:extLst>
                      <a:ext uri="{FF2B5EF4-FFF2-40B4-BE49-F238E27FC236}">
                        <a16:creationId xmlns:a16="http://schemas.microsoft.com/office/drawing/2014/main" id="{AA28A4BB-A71E-42B1-BB9E-E9691B8FDB47}"/>
                      </a:ext>
                    </a:extLst>
                  </p:cNvPr>
                  <p:cNvSpPr>
                    <a:spLocks/>
                  </p:cNvSpPr>
                  <p:nvPr/>
                </p:nvSpPr>
                <p:spPr bwMode="auto">
                  <a:xfrm>
                    <a:off x="1944" y="3806"/>
                    <a:ext cx="130" cy="356"/>
                  </a:xfrm>
                  <a:custGeom>
                    <a:avLst/>
                    <a:gdLst>
                      <a:gd name="T0" fmla="*/ 5 w 259"/>
                      <a:gd name="T1" fmla="*/ 11 h 713"/>
                      <a:gd name="T2" fmla="*/ 4 w 259"/>
                      <a:gd name="T3" fmla="*/ 11 h 713"/>
                      <a:gd name="T4" fmla="*/ 4 w 259"/>
                      <a:gd name="T5" fmla="*/ 4 h 713"/>
                      <a:gd name="T6" fmla="*/ 4 w 259"/>
                      <a:gd name="T7" fmla="*/ 3 h 713"/>
                      <a:gd name="T8" fmla="*/ 4 w 259"/>
                      <a:gd name="T9" fmla="*/ 3 h 713"/>
                      <a:gd name="T10" fmla="*/ 4 w 259"/>
                      <a:gd name="T11" fmla="*/ 2 h 713"/>
                      <a:gd name="T12" fmla="*/ 4 w 259"/>
                      <a:gd name="T13" fmla="*/ 2 h 713"/>
                      <a:gd name="T14" fmla="*/ 4 w 259"/>
                      <a:gd name="T15" fmla="*/ 1 h 713"/>
                      <a:gd name="T16" fmla="*/ 3 w 259"/>
                      <a:gd name="T17" fmla="*/ 1 h 713"/>
                      <a:gd name="T18" fmla="*/ 3 w 259"/>
                      <a:gd name="T19" fmla="*/ 1 h 713"/>
                      <a:gd name="T20" fmla="*/ 3 w 259"/>
                      <a:gd name="T21" fmla="*/ 1 h 713"/>
                      <a:gd name="T22" fmla="*/ 2 w 259"/>
                      <a:gd name="T23" fmla="*/ 0 h 713"/>
                      <a:gd name="T24" fmla="*/ 2 w 259"/>
                      <a:gd name="T25" fmla="*/ 0 h 713"/>
                      <a:gd name="T26" fmla="*/ 2 w 259"/>
                      <a:gd name="T27" fmla="*/ 0 h 713"/>
                      <a:gd name="T28" fmla="*/ 2 w 259"/>
                      <a:gd name="T29" fmla="*/ 0 h 713"/>
                      <a:gd name="T30" fmla="*/ 1 w 259"/>
                      <a:gd name="T31" fmla="*/ 0 h 713"/>
                      <a:gd name="T32" fmla="*/ 1 w 259"/>
                      <a:gd name="T33" fmla="*/ 0 h 713"/>
                      <a:gd name="T34" fmla="*/ 1 w 259"/>
                      <a:gd name="T35" fmla="*/ 0 h 713"/>
                      <a:gd name="T36" fmla="*/ 0 w 259"/>
                      <a:gd name="T37" fmla="*/ 0 h 713"/>
                      <a:gd name="T38" fmla="*/ 1 w 259"/>
                      <a:gd name="T39" fmla="*/ 0 h 713"/>
                      <a:gd name="T40" fmla="*/ 1 w 259"/>
                      <a:gd name="T41" fmla="*/ 0 h 713"/>
                      <a:gd name="T42" fmla="*/ 1 w 259"/>
                      <a:gd name="T43" fmla="*/ 0 h 713"/>
                      <a:gd name="T44" fmla="*/ 2 w 259"/>
                      <a:gd name="T45" fmla="*/ 0 h 713"/>
                      <a:gd name="T46" fmla="*/ 2 w 259"/>
                      <a:gd name="T47" fmla="*/ 0 h 713"/>
                      <a:gd name="T48" fmla="*/ 2 w 259"/>
                      <a:gd name="T49" fmla="*/ 0 h 713"/>
                      <a:gd name="T50" fmla="*/ 3 w 259"/>
                      <a:gd name="T51" fmla="*/ 0 h 713"/>
                      <a:gd name="T52" fmla="*/ 3 w 259"/>
                      <a:gd name="T53" fmla="*/ 0 h 713"/>
                      <a:gd name="T54" fmla="*/ 3 w 259"/>
                      <a:gd name="T55" fmla="*/ 1 h 713"/>
                      <a:gd name="T56" fmla="*/ 4 w 259"/>
                      <a:gd name="T57" fmla="*/ 1 h 713"/>
                      <a:gd name="T58" fmla="*/ 4 w 259"/>
                      <a:gd name="T59" fmla="*/ 1 h 713"/>
                      <a:gd name="T60" fmla="*/ 4 w 259"/>
                      <a:gd name="T61" fmla="*/ 2 h 713"/>
                      <a:gd name="T62" fmla="*/ 4 w 259"/>
                      <a:gd name="T63" fmla="*/ 2 h 713"/>
                      <a:gd name="T64" fmla="*/ 4 w 259"/>
                      <a:gd name="T65" fmla="*/ 3 h 713"/>
                      <a:gd name="T66" fmla="*/ 5 w 259"/>
                      <a:gd name="T67" fmla="*/ 3 h 713"/>
                      <a:gd name="T68" fmla="*/ 5 w 259"/>
                      <a:gd name="T69" fmla="*/ 4 h 713"/>
                      <a:gd name="T70" fmla="*/ 5 w 259"/>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9" h="713">
                        <a:moveTo>
                          <a:pt x="259" y="713"/>
                        </a:moveTo>
                        <a:lnTo>
                          <a:pt x="239" y="713"/>
                        </a:lnTo>
                        <a:lnTo>
                          <a:pt x="239" y="267"/>
                        </a:lnTo>
                        <a:lnTo>
                          <a:pt x="237" y="233"/>
                        </a:lnTo>
                        <a:lnTo>
                          <a:pt x="232" y="200"/>
                        </a:lnTo>
                        <a:lnTo>
                          <a:pt x="224" y="172"/>
                        </a:lnTo>
                        <a:lnTo>
                          <a:pt x="213" y="147"/>
                        </a:lnTo>
                        <a:lnTo>
                          <a:pt x="198" y="123"/>
                        </a:lnTo>
                        <a:lnTo>
                          <a:pt x="183" y="103"/>
                        </a:lnTo>
                        <a:lnTo>
                          <a:pt x="166" y="85"/>
                        </a:lnTo>
                        <a:lnTo>
                          <a:pt x="147" y="70"/>
                        </a:lnTo>
                        <a:lnTo>
                          <a:pt x="127" y="55"/>
                        </a:lnTo>
                        <a:lnTo>
                          <a:pt x="108" y="43"/>
                        </a:lnTo>
                        <a:lnTo>
                          <a:pt x="88" y="33"/>
                        </a:lnTo>
                        <a:lnTo>
                          <a:pt x="68" y="24"/>
                        </a:lnTo>
                        <a:lnTo>
                          <a:pt x="49" y="16"/>
                        </a:lnTo>
                        <a:lnTo>
                          <a:pt x="31" y="10"/>
                        </a:lnTo>
                        <a:lnTo>
                          <a:pt x="14" y="4"/>
                        </a:lnTo>
                        <a:lnTo>
                          <a:pt x="0" y="0"/>
                        </a:lnTo>
                        <a:lnTo>
                          <a:pt x="14" y="1"/>
                        </a:lnTo>
                        <a:lnTo>
                          <a:pt x="32" y="4"/>
                        </a:lnTo>
                        <a:lnTo>
                          <a:pt x="51" y="7"/>
                        </a:lnTo>
                        <a:lnTo>
                          <a:pt x="71" y="14"/>
                        </a:lnTo>
                        <a:lnTo>
                          <a:pt x="92" y="22"/>
                        </a:lnTo>
                        <a:lnTo>
                          <a:pt x="113" y="32"/>
                        </a:lnTo>
                        <a:lnTo>
                          <a:pt x="136" y="43"/>
                        </a:lnTo>
                        <a:lnTo>
                          <a:pt x="157" y="58"/>
                        </a:lnTo>
                        <a:lnTo>
                          <a:pt x="177" y="74"/>
                        </a:lnTo>
                        <a:lnTo>
                          <a:pt x="196" y="93"/>
                        </a:lnTo>
                        <a:lnTo>
                          <a:pt x="214" y="114"/>
                        </a:lnTo>
                        <a:lnTo>
                          <a:pt x="229" y="139"/>
                        </a:lnTo>
                        <a:lnTo>
                          <a:pt x="242" y="167"/>
                        </a:lnTo>
                        <a:lnTo>
                          <a:pt x="252" y="197"/>
                        </a:lnTo>
                        <a:lnTo>
                          <a:pt x="257" y="230"/>
                        </a:lnTo>
                        <a:lnTo>
                          <a:pt x="259" y="267"/>
                        </a:lnTo>
                        <a:lnTo>
                          <a:pt x="259" y="713"/>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9" name="Freeform 167">
                    <a:extLst>
                      <a:ext uri="{FF2B5EF4-FFF2-40B4-BE49-F238E27FC236}">
                        <a16:creationId xmlns:a16="http://schemas.microsoft.com/office/drawing/2014/main" id="{C4D226BB-7A82-4B14-9D18-61CF73BC62E7}"/>
                      </a:ext>
                    </a:extLst>
                  </p:cNvPr>
                  <p:cNvSpPr>
                    <a:spLocks/>
                  </p:cNvSpPr>
                  <p:nvPr/>
                </p:nvSpPr>
                <p:spPr bwMode="auto">
                  <a:xfrm>
                    <a:off x="1785" y="3933"/>
                    <a:ext cx="10" cy="229"/>
                  </a:xfrm>
                  <a:custGeom>
                    <a:avLst/>
                    <a:gdLst>
                      <a:gd name="T0" fmla="*/ 0 w 19"/>
                      <a:gd name="T1" fmla="*/ 7 h 459"/>
                      <a:gd name="T2" fmla="*/ 1 w 19"/>
                      <a:gd name="T3" fmla="*/ 7 h 459"/>
                      <a:gd name="T4" fmla="*/ 1 w 19"/>
                      <a:gd name="T5" fmla="*/ 0 h 459"/>
                      <a:gd name="T6" fmla="*/ 1 w 19"/>
                      <a:gd name="T7" fmla="*/ 0 h 459"/>
                      <a:gd name="T8" fmla="*/ 1 w 19"/>
                      <a:gd name="T9" fmla="*/ 0 h 459"/>
                      <a:gd name="T10" fmla="*/ 1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6" y="3"/>
                        </a:lnTo>
                        <a:lnTo>
                          <a:pt x="10" y="0"/>
                        </a:lnTo>
                        <a:lnTo>
                          <a:pt x="4" y="3"/>
                        </a:lnTo>
                        <a:lnTo>
                          <a:pt x="0" y="13"/>
                        </a:lnTo>
                        <a:lnTo>
                          <a:pt x="0" y="45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50" name="Freeform 168">
                    <a:extLst>
                      <a:ext uri="{FF2B5EF4-FFF2-40B4-BE49-F238E27FC236}">
                        <a16:creationId xmlns:a16="http://schemas.microsoft.com/office/drawing/2014/main" id="{E8564AA2-D057-4BA7-99D1-B7B766348314}"/>
                      </a:ext>
                    </a:extLst>
                  </p:cNvPr>
                  <p:cNvSpPr>
                    <a:spLocks/>
                  </p:cNvSpPr>
                  <p:nvPr/>
                </p:nvSpPr>
                <p:spPr bwMode="auto">
                  <a:xfrm>
                    <a:off x="2031" y="3933"/>
                    <a:ext cx="9" cy="229"/>
                  </a:xfrm>
                  <a:custGeom>
                    <a:avLst/>
                    <a:gdLst>
                      <a:gd name="T0" fmla="*/ 0 w 19"/>
                      <a:gd name="T1" fmla="*/ 7 h 459"/>
                      <a:gd name="T2" fmla="*/ 0 w 19"/>
                      <a:gd name="T3" fmla="*/ 7 h 459"/>
                      <a:gd name="T4" fmla="*/ 0 w 19"/>
                      <a:gd name="T5" fmla="*/ 0 h 459"/>
                      <a:gd name="T6" fmla="*/ 0 w 19"/>
                      <a:gd name="T7" fmla="*/ 0 h 459"/>
                      <a:gd name="T8" fmla="*/ 0 w 19"/>
                      <a:gd name="T9" fmla="*/ 0 h 459"/>
                      <a:gd name="T10" fmla="*/ 0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5" y="3"/>
                        </a:lnTo>
                        <a:lnTo>
                          <a:pt x="10" y="0"/>
                        </a:lnTo>
                        <a:lnTo>
                          <a:pt x="3" y="3"/>
                        </a:lnTo>
                        <a:lnTo>
                          <a:pt x="0" y="13"/>
                        </a:lnTo>
                        <a:lnTo>
                          <a:pt x="0" y="4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0733" name="Line 169">
                <a:extLst>
                  <a:ext uri="{FF2B5EF4-FFF2-40B4-BE49-F238E27FC236}">
                    <a16:creationId xmlns:a16="http://schemas.microsoft.com/office/drawing/2014/main" id="{E94DA268-49E3-4A14-9599-5A17B171CF67}"/>
                  </a:ext>
                </a:extLst>
              </p:cNvPr>
              <p:cNvSpPr>
                <a:spLocks noChangeShapeType="1"/>
              </p:cNvSpPr>
              <p:nvPr/>
            </p:nvSpPr>
            <p:spPr bwMode="auto">
              <a:xfrm>
                <a:off x="2922" y="3627"/>
                <a:ext cx="0" cy="1698"/>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grpSp>
      <p:sp>
        <p:nvSpPr>
          <p:cNvPr id="30726" name="Text Box 170">
            <a:extLst>
              <a:ext uri="{FF2B5EF4-FFF2-40B4-BE49-F238E27FC236}">
                <a16:creationId xmlns:a16="http://schemas.microsoft.com/office/drawing/2014/main" id="{8B95A65A-4C7A-4297-80AB-6EAFBB4C29C3}"/>
              </a:ext>
            </a:extLst>
          </p:cNvPr>
          <p:cNvSpPr txBox="1">
            <a:spLocks noChangeArrowheads="1"/>
          </p:cNvSpPr>
          <p:nvPr/>
        </p:nvSpPr>
        <p:spPr bwMode="auto">
          <a:xfrm>
            <a:off x="219075" y="8201025"/>
            <a:ext cx="6381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sz="2800" dirty="0" err="1"/>
              <a:t>Siempre</a:t>
            </a:r>
            <a:r>
              <a:rPr lang="en-US" altLang="en-US" sz="2800" dirty="0"/>
              <a:t> </a:t>
            </a:r>
            <a:r>
              <a:rPr lang="en-US" altLang="en-US" sz="2800" dirty="0" err="1"/>
              <a:t>aísle</a:t>
            </a:r>
            <a:r>
              <a:rPr lang="en-US" altLang="en-US" sz="2800" dirty="0"/>
              <a:t> las </a:t>
            </a:r>
            <a:r>
              <a:rPr lang="en-US" altLang="en-US" sz="2800" dirty="0" err="1"/>
              <a:t>fuentes</a:t>
            </a:r>
            <a:r>
              <a:rPr lang="en-US" altLang="en-US" sz="2800" dirty="0"/>
              <a:t> de </a:t>
            </a:r>
            <a:r>
              <a:rPr lang="en-US" altLang="en-US" sz="2800" dirty="0" err="1"/>
              <a:t>energía</a:t>
            </a:r>
            <a:endParaRPr lang="en-US" altLang="en-US" sz="2800" dirty="0"/>
          </a:p>
        </p:txBody>
      </p:sp>
      <p:sp>
        <p:nvSpPr>
          <p:cNvPr id="30727" name="Rectangle 171">
            <a:extLst>
              <a:ext uri="{FF2B5EF4-FFF2-40B4-BE49-F238E27FC236}">
                <a16:creationId xmlns:a16="http://schemas.microsoft.com/office/drawing/2014/main" id="{C08F7E58-5506-49C8-B1A3-24865D3F29C1}"/>
              </a:ext>
            </a:extLst>
          </p:cNvPr>
          <p:cNvSpPr>
            <a:spLocks noChangeArrowheads="1"/>
          </p:cNvSpPr>
          <p:nvPr/>
        </p:nvSpPr>
        <p:spPr bwMode="auto">
          <a:xfrm>
            <a:off x="414338" y="1262916"/>
            <a:ext cx="5900737" cy="3116262"/>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728" name="Rectangle 172">
            <a:extLst>
              <a:ext uri="{FF2B5EF4-FFF2-40B4-BE49-F238E27FC236}">
                <a16:creationId xmlns:a16="http://schemas.microsoft.com/office/drawing/2014/main" id="{94634C35-0F42-4E2D-88A3-29EC816F30A7}"/>
              </a:ext>
            </a:extLst>
          </p:cNvPr>
          <p:cNvSpPr>
            <a:spLocks noChangeArrowheads="1"/>
          </p:cNvSpPr>
          <p:nvPr/>
        </p:nvSpPr>
        <p:spPr bwMode="auto">
          <a:xfrm>
            <a:off x="461963" y="5068888"/>
            <a:ext cx="5943600" cy="3062287"/>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729" name="Text Box 173">
            <a:extLst>
              <a:ext uri="{FF2B5EF4-FFF2-40B4-BE49-F238E27FC236}">
                <a16:creationId xmlns:a16="http://schemas.microsoft.com/office/drawing/2014/main" id="{F783C436-CE9F-409B-9DD9-4E5C8B5F66B4}"/>
              </a:ext>
            </a:extLst>
          </p:cNvPr>
          <p:cNvSpPr txBox="1">
            <a:spLocks noChangeArrowheads="1"/>
          </p:cNvSpPr>
          <p:nvPr/>
        </p:nvSpPr>
        <p:spPr bwMode="auto">
          <a:xfrm>
            <a:off x="311150" y="4400490"/>
            <a:ext cx="60896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s-ES_tradnl" altLang="en-US" sz="2000" dirty="0"/>
              <a:t>Usando el apagador solo, la energía aún puede matar</a:t>
            </a:r>
            <a:endParaRPr lang="en-US" altLang="en-US" sz="2000" dirty="0"/>
          </a:p>
        </p:txBody>
      </p:sp>
      <p:sp>
        <p:nvSpPr>
          <p:cNvPr id="175" name="AutoShape 16">
            <a:extLst>
              <a:ext uri="{FF2B5EF4-FFF2-40B4-BE49-F238E27FC236}">
                <a16:creationId xmlns:a16="http://schemas.microsoft.com/office/drawing/2014/main" id="{180A77FB-0D26-490F-82C8-F75BD4B8897A}"/>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Text Box 3">
            <a:extLst>
              <a:ext uri="{FF2B5EF4-FFF2-40B4-BE49-F238E27FC236}">
                <a16:creationId xmlns:a16="http://schemas.microsoft.com/office/drawing/2014/main" id="{76F0F3F2-0A94-49B9-B6D7-461E75669DE1}"/>
              </a:ext>
            </a:extLst>
          </p:cNvPr>
          <p:cNvSpPr txBox="1">
            <a:spLocks noChangeArrowheads="1"/>
          </p:cNvSpPr>
          <p:nvPr/>
        </p:nvSpPr>
        <p:spPr bwMode="auto">
          <a:xfrm>
            <a:off x="209550" y="523875"/>
            <a:ext cx="5124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Service and maintenance</a:t>
            </a:r>
          </a:p>
        </p:txBody>
      </p:sp>
      <p:sp>
        <p:nvSpPr>
          <p:cNvPr id="31748" name="Rectangle 13">
            <a:extLst>
              <a:ext uri="{FF2B5EF4-FFF2-40B4-BE49-F238E27FC236}">
                <a16:creationId xmlns:a16="http://schemas.microsoft.com/office/drawing/2014/main" id="{2C6539C8-C016-4B41-A5A1-B8010224CFD6}"/>
              </a:ext>
            </a:extLst>
          </p:cNvPr>
          <p:cNvSpPr>
            <a:spLocks noChangeArrowheads="1"/>
          </p:cNvSpPr>
          <p:nvPr/>
        </p:nvSpPr>
        <p:spPr bwMode="auto">
          <a:xfrm>
            <a:off x="381000" y="1371600"/>
            <a:ext cx="5943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sz="1800"/>
              <a:t>What is service and maintenance?</a:t>
            </a:r>
            <a:endParaRPr lang="en-US" altLang="en-US"/>
          </a:p>
        </p:txBody>
      </p:sp>
      <p:sp>
        <p:nvSpPr>
          <p:cNvPr id="31749" name="Rectangle 19">
            <a:extLst>
              <a:ext uri="{FF2B5EF4-FFF2-40B4-BE49-F238E27FC236}">
                <a16:creationId xmlns:a16="http://schemas.microsoft.com/office/drawing/2014/main" id="{BB5B5820-05B6-46FB-A27C-20296F22ED7B}"/>
              </a:ext>
            </a:extLst>
          </p:cNvPr>
          <p:cNvSpPr>
            <a:spLocks noChangeArrowheads="1"/>
          </p:cNvSpPr>
          <p:nvPr/>
        </p:nvSpPr>
        <p:spPr bwMode="auto">
          <a:xfrm>
            <a:off x="228600" y="5295900"/>
            <a:ext cx="6496050" cy="3444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sz="2000" dirty="0"/>
              <a:t>Adjust 					Inspect</a:t>
            </a:r>
          </a:p>
          <a:p>
            <a:endParaRPr lang="en-US" altLang="en-US" sz="2000" dirty="0"/>
          </a:p>
          <a:p>
            <a:r>
              <a:rPr lang="en-US" altLang="en-US" sz="2000" dirty="0"/>
              <a:t>Modify	 				Change</a:t>
            </a:r>
          </a:p>
          <a:p>
            <a:endParaRPr lang="en-US" altLang="en-US" sz="2000" dirty="0"/>
          </a:p>
          <a:p>
            <a:r>
              <a:rPr lang="en-US" altLang="en-US" sz="2000" dirty="0"/>
              <a:t>Construct				Clean</a:t>
            </a:r>
          </a:p>
          <a:p>
            <a:endParaRPr lang="en-US" altLang="en-US" sz="2000" dirty="0"/>
          </a:p>
          <a:p>
            <a:r>
              <a:rPr lang="en-US" altLang="en-US" sz="2000" dirty="0"/>
              <a:t>Lubricate				Install</a:t>
            </a:r>
          </a:p>
          <a:p>
            <a:endParaRPr lang="en-US" altLang="en-US" sz="2000" dirty="0"/>
          </a:p>
          <a:p>
            <a:r>
              <a:rPr lang="en-US" altLang="en-US" sz="2000" dirty="0"/>
              <a:t>Remove jams		 		Prepare</a:t>
            </a:r>
          </a:p>
          <a:p>
            <a:endParaRPr lang="en-US" altLang="en-US" sz="2000" dirty="0"/>
          </a:p>
          <a:p>
            <a:r>
              <a:rPr lang="en-US" altLang="en-US" sz="2000" dirty="0"/>
              <a:t>Retool					Wash</a:t>
            </a:r>
            <a:endParaRPr lang="en-US" altLang="en-US" dirty="0"/>
          </a:p>
        </p:txBody>
      </p:sp>
      <p:pic>
        <p:nvPicPr>
          <p:cNvPr id="31750" name="Picture 20" descr="C:\Documents and Settings\OSHA Guest\Desktop\Authorized 2.jpg">
            <a:extLst>
              <a:ext uri="{FF2B5EF4-FFF2-40B4-BE49-F238E27FC236}">
                <a16:creationId xmlns:a16="http://schemas.microsoft.com/office/drawing/2014/main" id="{3DDAA82D-2615-49AF-B902-A23D8948973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9300" y="1981200"/>
            <a:ext cx="2490788" cy="3387725"/>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1751" name="Text Box 22">
            <a:extLst>
              <a:ext uri="{FF2B5EF4-FFF2-40B4-BE49-F238E27FC236}">
                <a16:creationId xmlns:a16="http://schemas.microsoft.com/office/drawing/2014/main" id="{53F1F811-E657-430D-90AA-C63EC4BE99DB}"/>
              </a:ext>
            </a:extLst>
          </p:cNvPr>
          <p:cNvSpPr txBox="1">
            <a:spLocks noChangeArrowheads="1"/>
          </p:cNvSpPr>
          <p:nvPr/>
        </p:nvSpPr>
        <p:spPr bwMode="auto">
          <a:xfrm>
            <a:off x="2371725" y="4972050"/>
            <a:ext cx="1828800" cy="366713"/>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sz="1800" dirty="0"/>
              <a:t>AUTHORIZED</a:t>
            </a:r>
            <a:endParaRPr lang="en-US" altLang="en-US" dirty="0"/>
          </a:p>
        </p:txBody>
      </p:sp>
      <p:sp>
        <p:nvSpPr>
          <p:cNvPr id="9" name="AutoShape 16">
            <a:extLst>
              <a:ext uri="{FF2B5EF4-FFF2-40B4-BE49-F238E27FC236}">
                <a16:creationId xmlns:a16="http://schemas.microsoft.com/office/drawing/2014/main" id="{29775DD5-9733-4BD3-B3A9-8BCF517B035D}"/>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1" name="Text Box 3">
            <a:extLst>
              <a:ext uri="{FF2B5EF4-FFF2-40B4-BE49-F238E27FC236}">
                <a16:creationId xmlns:a16="http://schemas.microsoft.com/office/drawing/2014/main" id="{E48A0710-BFA5-4156-961A-D4B0A8D9EFFF}"/>
              </a:ext>
            </a:extLst>
          </p:cNvPr>
          <p:cNvSpPr txBox="1">
            <a:spLocks noChangeArrowheads="1"/>
          </p:cNvSpPr>
          <p:nvPr/>
        </p:nvSpPr>
        <p:spPr bwMode="auto">
          <a:xfrm>
            <a:off x="209550" y="523875"/>
            <a:ext cx="5124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Servicio</a:t>
            </a:r>
            <a:r>
              <a:rPr lang="en-US" altLang="en-US" sz="2800" dirty="0"/>
              <a:t> y </a:t>
            </a:r>
            <a:r>
              <a:rPr lang="en-US" altLang="en-US" sz="2800" dirty="0" err="1"/>
              <a:t>mantenimiento</a:t>
            </a:r>
            <a:endParaRPr lang="en-US" altLang="en-US" sz="2800" dirty="0"/>
          </a:p>
        </p:txBody>
      </p:sp>
      <p:sp>
        <p:nvSpPr>
          <p:cNvPr id="32772" name="Rectangle 4">
            <a:extLst>
              <a:ext uri="{FF2B5EF4-FFF2-40B4-BE49-F238E27FC236}">
                <a16:creationId xmlns:a16="http://schemas.microsoft.com/office/drawing/2014/main" id="{E379583D-68E2-46EE-AED2-4737BAAD5A36}"/>
              </a:ext>
            </a:extLst>
          </p:cNvPr>
          <p:cNvSpPr>
            <a:spLocks noChangeArrowheads="1"/>
          </p:cNvSpPr>
          <p:nvPr/>
        </p:nvSpPr>
        <p:spPr bwMode="auto">
          <a:xfrm>
            <a:off x="381000" y="1371600"/>
            <a:ext cx="5943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sz="1800"/>
              <a:t>¿Que es servicio y mantenimiento?</a:t>
            </a:r>
            <a:endParaRPr lang="en-US" altLang="en-US"/>
          </a:p>
        </p:txBody>
      </p:sp>
      <p:sp>
        <p:nvSpPr>
          <p:cNvPr id="32773" name="Rectangle 5">
            <a:extLst>
              <a:ext uri="{FF2B5EF4-FFF2-40B4-BE49-F238E27FC236}">
                <a16:creationId xmlns:a16="http://schemas.microsoft.com/office/drawing/2014/main" id="{97B6D3A6-A192-4DC6-9F81-6F56AB61EC86}"/>
              </a:ext>
            </a:extLst>
          </p:cNvPr>
          <p:cNvSpPr>
            <a:spLocks noChangeArrowheads="1"/>
          </p:cNvSpPr>
          <p:nvPr/>
        </p:nvSpPr>
        <p:spPr bwMode="auto">
          <a:xfrm>
            <a:off x="228600" y="5295900"/>
            <a:ext cx="6496050" cy="34785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sz="2000"/>
              <a:t>Ajustar 					Inspeccionar</a:t>
            </a:r>
          </a:p>
          <a:p>
            <a:endParaRPr lang="en-US" altLang="en-US" sz="2000"/>
          </a:p>
          <a:p>
            <a:r>
              <a:rPr lang="en-US" altLang="en-US" sz="2000"/>
              <a:t>Modificar 				Cambiar</a:t>
            </a:r>
          </a:p>
          <a:p>
            <a:endParaRPr lang="en-US" altLang="en-US" sz="2000"/>
          </a:p>
          <a:p>
            <a:r>
              <a:rPr lang="en-US" altLang="en-US" sz="2000"/>
              <a:t>Armar 					Limpiar</a:t>
            </a:r>
          </a:p>
          <a:p>
            <a:endParaRPr lang="en-US" altLang="en-US" sz="2000"/>
          </a:p>
          <a:p>
            <a:r>
              <a:rPr lang="en-US" altLang="en-US" sz="2000"/>
              <a:t>Aceitar 					Instalar</a:t>
            </a:r>
          </a:p>
          <a:p>
            <a:endParaRPr lang="en-US" altLang="en-US" sz="2000"/>
          </a:p>
          <a:p>
            <a:r>
              <a:rPr lang="en-US" altLang="en-US" sz="2000"/>
              <a:t>Quitar material atascado 		Preparar</a:t>
            </a:r>
          </a:p>
          <a:p>
            <a:endParaRPr lang="en-US" altLang="en-US" sz="2000"/>
          </a:p>
          <a:p>
            <a:r>
              <a:rPr lang="en-US" altLang="en-US" sz="2000"/>
              <a:t>Cambiar herramentadura		Lavar</a:t>
            </a:r>
            <a:endParaRPr lang="en-US" altLang="en-US"/>
          </a:p>
        </p:txBody>
      </p:sp>
      <p:pic>
        <p:nvPicPr>
          <p:cNvPr id="32774" name="Picture 6" descr="C:\Documents and Settings\OSHA Guest\Desktop\Authorized 2.jpg">
            <a:extLst>
              <a:ext uri="{FF2B5EF4-FFF2-40B4-BE49-F238E27FC236}">
                <a16:creationId xmlns:a16="http://schemas.microsoft.com/office/drawing/2014/main" id="{8A3901D1-2FB1-44F3-A4E8-09F1B5FE1A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9300" y="1981200"/>
            <a:ext cx="2490788" cy="3387725"/>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 name="AutoShape 16">
            <a:extLst>
              <a:ext uri="{FF2B5EF4-FFF2-40B4-BE49-F238E27FC236}">
                <a16:creationId xmlns:a16="http://schemas.microsoft.com/office/drawing/2014/main" id="{08AA64AD-12F6-4907-8134-46E3B39025EA}"/>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Text Box 2051">
            <a:extLst>
              <a:ext uri="{FF2B5EF4-FFF2-40B4-BE49-F238E27FC236}">
                <a16:creationId xmlns:a16="http://schemas.microsoft.com/office/drawing/2014/main" id="{659134CB-D8E2-4BC1-83D4-078E70E07315}"/>
              </a:ext>
            </a:extLst>
          </p:cNvPr>
          <p:cNvSpPr txBox="1">
            <a:spLocks noChangeArrowheads="1"/>
          </p:cNvSpPr>
          <p:nvPr/>
        </p:nvSpPr>
        <p:spPr bwMode="auto">
          <a:xfrm>
            <a:off x="341313" y="161925"/>
            <a:ext cx="6153150" cy="1077913"/>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rgbClr val="00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indent="-22860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buFont typeface="Wingdings" panose="05000000000000000000" pitchFamily="2" charset="2"/>
              <a:buNone/>
            </a:pPr>
            <a:r>
              <a:rPr lang="en-US" altLang="en-US" sz="1400" b="1"/>
              <a:t>PARA USAR ESTE INSTRUCTIVO:</a:t>
            </a:r>
          </a:p>
          <a:p>
            <a:pPr>
              <a:buFont typeface="Wingdings" panose="05000000000000000000" pitchFamily="2" charset="2"/>
              <a:buNone/>
            </a:pPr>
            <a:endParaRPr lang="en-US" altLang="en-US" sz="1400" b="1"/>
          </a:p>
          <a:p>
            <a:pPr>
              <a:buFont typeface="Wingdings" panose="05000000000000000000" pitchFamily="2" charset="2"/>
              <a:buNone/>
            </a:pPr>
            <a:r>
              <a:rPr lang="en-US" altLang="en-US" sz="1200" b="1"/>
              <a:t>Este instructivo de Oregon OSHA es</a:t>
            </a:r>
            <a:r>
              <a:rPr lang="es-ES" altLang="en-US" sz="1200" b="1"/>
              <a:t>tá</a:t>
            </a:r>
            <a:r>
              <a:rPr lang="en-US" altLang="en-US" sz="1200" b="1"/>
              <a:t> diseñado para que personas de habla inglés y español lo puedan usar.  Las páginas del lado izquierdo van en ingl</a:t>
            </a:r>
            <a:r>
              <a:rPr lang="es-ES_tradnl" altLang="en-US" sz="1200" b="1"/>
              <a:t>é</a:t>
            </a:r>
            <a:r>
              <a:rPr lang="en-US" altLang="en-US" sz="1200" b="1"/>
              <a:t>s, las páginas del lado derecho van en español.</a:t>
            </a:r>
          </a:p>
        </p:txBody>
      </p:sp>
      <p:sp>
        <p:nvSpPr>
          <p:cNvPr id="26628" name="Text Box 2052">
            <a:extLst>
              <a:ext uri="{FF2B5EF4-FFF2-40B4-BE49-F238E27FC236}">
                <a16:creationId xmlns:a16="http://schemas.microsoft.com/office/drawing/2014/main" id="{B196DF45-967F-466F-B31A-5AE71EFEEB1B}"/>
              </a:ext>
            </a:extLst>
          </p:cNvPr>
          <p:cNvSpPr txBox="1">
            <a:spLocks noChangeArrowheads="1"/>
          </p:cNvSpPr>
          <p:nvPr/>
        </p:nvSpPr>
        <p:spPr bwMode="auto">
          <a:xfrm>
            <a:off x="141288" y="1485900"/>
            <a:ext cx="1466850" cy="5883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2000" b="1" dirty="0"/>
              <a:t>PASO 1</a:t>
            </a:r>
          </a:p>
          <a:p>
            <a:pPr>
              <a:spcBef>
                <a:spcPct val="50000"/>
              </a:spcBef>
            </a:pPr>
            <a:endParaRPr lang="en-US" altLang="en-US" sz="2000" b="1" dirty="0"/>
          </a:p>
          <a:p>
            <a:pPr>
              <a:spcBef>
                <a:spcPct val="50000"/>
              </a:spcBef>
            </a:pPr>
            <a:endParaRPr lang="en-US" altLang="en-US" sz="2000" b="1" dirty="0"/>
          </a:p>
          <a:p>
            <a:pPr>
              <a:spcBef>
                <a:spcPct val="50000"/>
              </a:spcBef>
            </a:pPr>
            <a:endParaRPr lang="en-US" altLang="en-US" sz="2000" b="1" dirty="0"/>
          </a:p>
          <a:p>
            <a:pPr>
              <a:spcBef>
                <a:spcPct val="50000"/>
              </a:spcBef>
            </a:pPr>
            <a:r>
              <a:rPr lang="en-US" altLang="en-US" sz="2000" b="1" dirty="0"/>
              <a:t>PASO 2</a:t>
            </a:r>
          </a:p>
          <a:p>
            <a:pPr>
              <a:spcBef>
                <a:spcPct val="50000"/>
              </a:spcBef>
            </a:pPr>
            <a:endParaRPr lang="en-US" altLang="en-US" sz="2000" b="1" dirty="0"/>
          </a:p>
          <a:p>
            <a:pPr>
              <a:spcBef>
                <a:spcPct val="50000"/>
              </a:spcBef>
            </a:pPr>
            <a:endParaRPr lang="en-US" altLang="en-US" sz="2000" b="1" dirty="0"/>
          </a:p>
          <a:p>
            <a:pPr>
              <a:spcBef>
                <a:spcPct val="50000"/>
              </a:spcBef>
            </a:pPr>
            <a:endParaRPr lang="en-US" altLang="en-US" sz="2000" b="1" dirty="0"/>
          </a:p>
          <a:p>
            <a:pPr>
              <a:spcBef>
                <a:spcPct val="50000"/>
              </a:spcBef>
            </a:pPr>
            <a:r>
              <a:rPr lang="en-US" altLang="en-US" sz="2000" b="1" dirty="0"/>
              <a:t>PASO 3</a:t>
            </a:r>
          </a:p>
          <a:p>
            <a:pPr>
              <a:spcBef>
                <a:spcPct val="50000"/>
              </a:spcBef>
            </a:pPr>
            <a:endParaRPr lang="en-US" altLang="en-US" sz="2000" b="1" dirty="0"/>
          </a:p>
          <a:p>
            <a:pPr>
              <a:spcBef>
                <a:spcPct val="50000"/>
              </a:spcBef>
            </a:pPr>
            <a:endParaRPr lang="en-US" altLang="en-US" sz="2000" b="1" dirty="0"/>
          </a:p>
          <a:p>
            <a:pPr>
              <a:spcBef>
                <a:spcPct val="50000"/>
              </a:spcBef>
            </a:pPr>
            <a:endParaRPr lang="en-US" altLang="en-US" sz="2000" b="1" dirty="0"/>
          </a:p>
          <a:p>
            <a:pPr>
              <a:spcBef>
                <a:spcPct val="50000"/>
              </a:spcBef>
            </a:pPr>
            <a:r>
              <a:rPr lang="en-US" altLang="en-US" sz="2000" b="1" dirty="0"/>
              <a:t>PASO 4</a:t>
            </a:r>
          </a:p>
        </p:txBody>
      </p:sp>
      <p:graphicFrame>
        <p:nvGraphicFramePr>
          <p:cNvPr id="26629" name="Object 2053">
            <a:extLst>
              <a:ext uri="{FF2B5EF4-FFF2-40B4-BE49-F238E27FC236}">
                <a16:creationId xmlns:a16="http://schemas.microsoft.com/office/drawing/2014/main" id="{77B19B24-EB0F-4BC7-8DC7-FB219E4110E1}"/>
              </a:ext>
            </a:extLst>
          </p:cNvPr>
          <p:cNvGraphicFramePr>
            <a:graphicFrameLocks noChangeAspect="1"/>
          </p:cNvGraphicFramePr>
          <p:nvPr/>
        </p:nvGraphicFramePr>
        <p:xfrm>
          <a:off x="4772025" y="1087438"/>
          <a:ext cx="1628775" cy="1374775"/>
        </p:xfrm>
        <a:graphic>
          <a:graphicData uri="http://schemas.openxmlformats.org/presentationml/2006/ole">
            <mc:AlternateContent xmlns:mc="http://schemas.openxmlformats.org/markup-compatibility/2006">
              <mc:Choice xmlns:v="urn:schemas-microsoft-com:vml" Requires="v">
                <p:oleObj spid="_x0000_s116756" name="Clip" r:id="rId4" imgW="1821485" imgH="1537106" progId="MS_ClipArt_Gallery.2">
                  <p:embed/>
                </p:oleObj>
              </mc:Choice>
              <mc:Fallback>
                <p:oleObj name="Clip" r:id="rId4" imgW="1821485" imgH="1537106" progId="MS_ClipArt_Gallery.2">
                  <p:embed/>
                  <p:pic>
                    <p:nvPicPr>
                      <p:cNvPr id="26629" name="Object 2053">
                        <a:extLst>
                          <a:ext uri="{FF2B5EF4-FFF2-40B4-BE49-F238E27FC236}">
                            <a16:creationId xmlns:a16="http://schemas.microsoft.com/office/drawing/2014/main" id="{77B19B24-EB0F-4BC7-8DC7-FB219E4110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72025" y="1087438"/>
                        <a:ext cx="1628775" cy="137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6630" name="Group 2054">
            <a:extLst>
              <a:ext uri="{FF2B5EF4-FFF2-40B4-BE49-F238E27FC236}">
                <a16:creationId xmlns:a16="http://schemas.microsoft.com/office/drawing/2014/main" id="{A6A8ABB7-512A-4647-BBD6-D73F75BE937C}"/>
              </a:ext>
            </a:extLst>
          </p:cNvPr>
          <p:cNvGrpSpPr>
            <a:grpSpLocks/>
          </p:cNvGrpSpPr>
          <p:nvPr/>
        </p:nvGrpSpPr>
        <p:grpSpPr bwMode="auto">
          <a:xfrm>
            <a:off x="4735513" y="2646363"/>
            <a:ext cx="1303337" cy="1539875"/>
            <a:chOff x="1718" y="1040"/>
            <a:chExt cx="821" cy="970"/>
          </a:xfrm>
        </p:grpSpPr>
        <p:sp>
          <p:nvSpPr>
            <p:cNvPr id="26800" name="Freeform 2055">
              <a:extLst>
                <a:ext uri="{FF2B5EF4-FFF2-40B4-BE49-F238E27FC236}">
                  <a16:creationId xmlns:a16="http://schemas.microsoft.com/office/drawing/2014/main" id="{2858C61E-99C9-4BF3-9444-83FBF731F221}"/>
                </a:ext>
              </a:extLst>
            </p:cNvPr>
            <p:cNvSpPr>
              <a:spLocks/>
            </p:cNvSpPr>
            <p:nvPr/>
          </p:nvSpPr>
          <p:spPr bwMode="auto">
            <a:xfrm>
              <a:off x="2156" y="1444"/>
              <a:ext cx="373" cy="552"/>
            </a:xfrm>
            <a:custGeom>
              <a:avLst/>
              <a:gdLst>
                <a:gd name="T0" fmla="*/ 1 w 745"/>
                <a:gd name="T1" fmla="*/ 0 h 1103"/>
                <a:gd name="T2" fmla="*/ 1 w 745"/>
                <a:gd name="T3" fmla="*/ 1 h 1103"/>
                <a:gd name="T4" fmla="*/ 1 w 745"/>
                <a:gd name="T5" fmla="*/ 1 h 1103"/>
                <a:gd name="T6" fmla="*/ 0 w 745"/>
                <a:gd name="T7" fmla="*/ 1 h 1103"/>
                <a:gd name="T8" fmla="*/ 0 w 745"/>
                <a:gd name="T9" fmla="*/ 1 h 1103"/>
                <a:gd name="T10" fmla="*/ 1 w 745"/>
                <a:gd name="T11" fmla="*/ 0 h 1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45" h="1103">
                  <a:moveTo>
                    <a:pt x="738" y="0"/>
                  </a:moveTo>
                  <a:lnTo>
                    <a:pt x="745" y="669"/>
                  </a:lnTo>
                  <a:lnTo>
                    <a:pt x="33" y="1103"/>
                  </a:lnTo>
                  <a:lnTo>
                    <a:pt x="0" y="1096"/>
                  </a:lnTo>
                  <a:lnTo>
                    <a:pt x="0" y="398"/>
                  </a:lnTo>
                  <a:lnTo>
                    <a:pt x="738" y="0"/>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1" name="Freeform 2056">
              <a:extLst>
                <a:ext uri="{FF2B5EF4-FFF2-40B4-BE49-F238E27FC236}">
                  <a16:creationId xmlns:a16="http://schemas.microsoft.com/office/drawing/2014/main" id="{40B72F18-0563-4AA3-A36D-2519FFF0B02A}"/>
                </a:ext>
              </a:extLst>
            </p:cNvPr>
            <p:cNvSpPr>
              <a:spLocks/>
            </p:cNvSpPr>
            <p:nvPr/>
          </p:nvSpPr>
          <p:spPr bwMode="auto">
            <a:xfrm>
              <a:off x="2061" y="1373"/>
              <a:ext cx="464" cy="278"/>
            </a:xfrm>
            <a:custGeom>
              <a:avLst/>
              <a:gdLst>
                <a:gd name="T0" fmla="*/ 0 w 928"/>
                <a:gd name="T1" fmla="*/ 1 h 555"/>
                <a:gd name="T2" fmla="*/ 1 w 928"/>
                <a:gd name="T3" fmla="*/ 1 h 555"/>
                <a:gd name="T4" fmla="*/ 1 w 928"/>
                <a:gd name="T5" fmla="*/ 1 h 555"/>
                <a:gd name="T6" fmla="*/ 1 w 928"/>
                <a:gd name="T7" fmla="*/ 1 h 555"/>
                <a:gd name="T8" fmla="*/ 1 w 928"/>
                <a:gd name="T9" fmla="*/ 0 h 555"/>
                <a:gd name="T10" fmla="*/ 0 w 928"/>
                <a:gd name="T11" fmla="*/ 1 h 5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555">
                  <a:moveTo>
                    <a:pt x="0" y="338"/>
                  </a:moveTo>
                  <a:lnTo>
                    <a:pt x="230" y="555"/>
                  </a:lnTo>
                  <a:lnTo>
                    <a:pt x="928" y="157"/>
                  </a:lnTo>
                  <a:lnTo>
                    <a:pt x="799" y="21"/>
                  </a:lnTo>
                  <a:lnTo>
                    <a:pt x="698" y="0"/>
                  </a:lnTo>
                  <a:lnTo>
                    <a:pt x="0" y="338"/>
                  </a:lnTo>
                  <a:close/>
                </a:path>
              </a:pathLst>
            </a:custGeom>
            <a:solidFill>
              <a:srgbClr val="FFF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2" name="Freeform 2057">
              <a:extLst>
                <a:ext uri="{FF2B5EF4-FFF2-40B4-BE49-F238E27FC236}">
                  <a16:creationId xmlns:a16="http://schemas.microsoft.com/office/drawing/2014/main" id="{558295DB-4645-4438-8C5C-020747CC00EA}"/>
                </a:ext>
              </a:extLst>
            </p:cNvPr>
            <p:cNvSpPr>
              <a:spLocks/>
            </p:cNvSpPr>
            <p:nvPr/>
          </p:nvSpPr>
          <p:spPr bwMode="auto">
            <a:xfrm>
              <a:off x="2203" y="1465"/>
              <a:ext cx="163" cy="107"/>
            </a:xfrm>
            <a:custGeom>
              <a:avLst/>
              <a:gdLst>
                <a:gd name="T0" fmla="*/ 0 w 326"/>
                <a:gd name="T1" fmla="*/ 0 h 216"/>
                <a:gd name="T2" fmla="*/ 1 w 326"/>
                <a:gd name="T3" fmla="*/ 0 h 216"/>
                <a:gd name="T4" fmla="*/ 1 w 326"/>
                <a:gd name="T5" fmla="*/ 0 h 216"/>
                <a:gd name="T6" fmla="*/ 1 w 326"/>
                <a:gd name="T7" fmla="*/ 0 h 216"/>
                <a:gd name="T8" fmla="*/ 0 w 326"/>
                <a:gd name="T9" fmla="*/ 0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6" h="216">
                  <a:moveTo>
                    <a:pt x="0" y="142"/>
                  </a:moveTo>
                  <a:lnTo>
                    <a:pt x="54" y="216"/>
                  </a:lnTo>
                  <a:lnTo>
                    <a:pt x="326" y="75"/>
                  </a:lnTo>
                  <a:lnTo>
                    <a:pt x="278" y="0"/>
                  </a:lnTo>
                  <a:lnTo>
                    <a:pt x="0" y="142"/>
                  </a:lnTo>
                  <a:close/>
                </a:path>
              </a:pathLst>
            </a:custGeom>
            <a:solidFill>
              <a:srgbClr val="E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3" name="Freeform 2058">
              <a:extLst>
                <a:ext uri="{FF2B5EF4-FFF2-40B4-BE49-F238E27FC236}">
                  <a16:creationId xmlns:a16="http://schemas.microsoft.com/office/drawing/2014/main" id="{B640FC31-F2FF-4CDB-A5A8-B7A48DAE8BAE}"/>
                </a:ext>
              </a:extLst>
            </p:cNvPr>
            <p:cNvSpPr>
              <a:spLocks/>
            </p:cNvSpPr>
            <p:nvPr/>
          </p:nvSpPr>
          <p:spPr bwMode="auto">
            <a:xfrm>
              <a:off x="1797" y="1309"/>
              <a:ext cx="620" cy="240"/>
            </a:xfrm>
            <a:custGeom>
              <a:avLst/>
              <a:gdLst>
                <a:gd name="T0" fmla="*/ 0 w 1240"/>
                <a:gd name="T1" fmla="*/ 1 h 480"/>
                <a:gd name="T2" fmla="*/ 1 w 1240"/>
                <a:gd name="T3" fmla="*/ 1 h 480"/>
                <a:gd name="T4" fmla="*/ 1 w 1240"/>
                <a:gd name="T5" fmla="*/ 1 h 480"/>
                <a:gd name="T6" fmla="*/ 1 w 1240"/>
                <a:gd name="T7" fmla="*/ 0 h 480"/>
                <a:gd name="T8" fmla="*/ 0 w 1240"/>
                <a:gd name="T9" fmla="*/ 1 h 4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0" h="480">
                  <a:moveTo>
                    <a:pt x="0" y="292"/>
                  </a:moveTo>
                  <a:lnTo>
                    <a:pt x="507" y="480"/>
                  </a:lnTo>
                  <a:lnTo>
                    <a:pt x="1240" y="129"/>
                  </a:lnTo>
                  <a:lnTo>
                    <a:pt x="826" y="0"/>
                  </a:lnTo>
                  <a:lnTo>
                    <a:pt x="0" y="292"/>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4" name="Freeform 2059">
              <a:extLst>
                <a:ext uri="{FF2B5EF4-FFF2-40B4-BE49-F238E27FC236}">
                  <a16:creationId xmlns:a16="http://schemas.microsoft.com/office/drawing/2014/main" id="{4E551B4B-A6EC-446A-9AA4-630712743EB5}"/>
                </a:ext>
              </a:extLst>
            </p:cNvPr>
            <p:cNvSpPr>
              <a:spLocks/>
            </p:cNvSpPr>
            <p:nvPr/>
          </p:nvSpPr>
          <p:spPr bwMode="auto">
            <a:xfrm>
              <a:off x="1743" y="1545"/>
              <a:ext cx="254" cy="99"/>
            </a:xfrm>
            <a:custGeom>
              <a:avLst/>
              <a:gdLst>
                <a:gd name="T0" fmla="*/ 1 w 508"/>
                <a:gd name="T1" fmla="*/ 1 h 196"/>
                <a:gd name="T2" fmla="*/ 1 w 508"/>
                <a:gd name="T3" fmla="*/ 1 h 196"/>
                <a:gd name="T4" fmla="*/ 1 w 508"/>
                <a:gd name="T5" fmla="*/ 1 h 196"/>
                <a:gd name="T6" fmla="*/ 0 w 508"/>
                <a:gd name="T7" fmla="*/ 1 h 196"/>
                <a:gd name="T8" fmla="*/ 1 w 508"/>
                <a:gd name="T9" fmla="*/ 1 h 196"/>
                <a:gd name="T10" fmla="*/ 1 w 508"/>
                <a:gd name="T11" fmla="*/ 0 h 196"/>
                <a:gd name="T12" fmla="*/ 1 w 508"/>
                <a:gd name="T13" fmla="*/ 1 h 1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8" h="196">
                  <a:moveTo>
                    <a:pt x="508" y="129"/>
                  </a:moveTo>
                  <a:lnTo>
                    <a:pt x="501" y="196"/>
                  </a:lnTo>
                  <a:lnTo>
                    <a:pt x="332" y="190"/>
                  </a:lnTo>
                  <a:lnTo>
                    <a:pt x="0" y="54"/>
                  </a:lnTo>
                  <a:lnTo>
                    <a:pt x="115" y="34"/>
                  </a:lnTo>
                  <a:lnTo>
                    <a:pt x="115" y="0"/>
                  </a:lnTo>
                  <a:lnTo>
                    <a:pt x="508" y="129"/>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5" name="Freeform 2060">
              <a:extLst>
                <a:ext uri="{FF2B5EF4-FFF2-40B4-BE49-F238E27FC236}">
                  <a16:creationId xmlns:a16="http://schemas.microsoft.com/office/drawing/2014/main" id="{BCAAD31A-29B8-4639-AC40-4FE20BEA602B}"/>
                </a:ext>
              </a:extLst>
            </p:cNvPr>
            <p:cNvSpPr>
              <a:spLocks/>
            </p:cNvSpPr>
            <p:nvPr/>
          </p:nvSpPr>
          <p:spPr bwMode="auto">
            <a:xfrm>
              <a:off x="1729" y="1660"/>
              <a:ext cx="268" cy="99"/>
            </a:xfrm>
            <a:custGeom>
              <a:avLst/>
              <a:gdLst>
                <a:gd name="T0" fmla="*/ 1 w 536"/>
                <a:gd name="T1" fmla="*/ 1 h 197"/>
                <a:gd name="T2" fmla="*/ 1 w 536"/>
                <a:gd name="T3" fmla="*/ 1 h 197"/>
                <a:gd name="T4" fmla="*/ 1 w 536"/>
                <a:gd name="T5" fmla="*/ 1 h 197"/>
                <a:gd name="T6" fmla="*/ 0 w 536"/>
                <a:gd name="T7" fmla="*/ 1 h 197"/>
                <a:gd name="T8" fmla="*/ 1 w 536"/>
                <a:gd name="T9" fmla="*/ 1 h 197"/>
                <a:gd name="T10" fmla="*/ 1 w 536"/>
                <a:gd name="T11" fmla="*/ 0 h 197"/>
                <a:gd name="T12" fmla="*/ 1 w 536"/>
                <a:gd name="T13" fmla="*/ 1 h 1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6" h="197">
                  <a:moveTo>
                    <a:pt x="536" y="129"/>
                  </a:moveTo>
                  <a:lnTo>
                    <a:pt x="529" y="197"/>
                  </a:lnTo>
                  <a:lnTo>
                    <a:pt x="360" y="190"/>
                  </a:lnTo>
                  <a:lnTo>
                    <a:pt x="0" y="36"/>
                  </a:lnTo>
                  <a:lnTo>
                    <a:pt x="143" y="34"/>
                  </a:lnTo>
                  <a:lnTo>
                    <a:pt x="143" y="0"/>
                  </a:lnTo>
                  <a:lnTo>
                    <a:pt x="536" y="129"/>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6" name="Freeform 2061">
              <a:extLst>
                <a:ext uri="{FF2B5EF4-FFF2-40B4-BE49-F238E27FC236}">
                  <a16:creationId xmlns:a16="http://schemas.microsoft.com/office/drawing/2014/main" id="{D65F701F-816F-48AE-8959-ADEE1C9EA988}"/>
                </a:ext>
              </a:extLst>
            </p:cNvPr>
            <p:cNvSpPr>
              <a:spLocks/>
            </p:cNvSpPr>
            <p:nvPr/>
          </p:nvSpPr>
          <p:spPr bwMode="auto">
            <a:xfrm>
              <a:off x="1795" y="1443"/>
              <a:ext cx="374" cy="550"/>
            </a:xfrm>
            <a:custGeom>
              <a:avLst/>
              <a:gdLst>
                <a:gd name="T0" fmla="*/ 1 w 747"/>
                <a:gd name="T1" fmla="*/ 1 h 1099"/>
                <a:gd name="T2" fmla="*/ 1 w 747"/>
                <a:gd name="T3" fmla="*/ 1 h 1099"/>
                <a:gd name="T4" fmla="*/ 1 w 747"/>
                <a:gd name="T5" fmla="*/ 1 h 1099"/>
                <a:gd name="T6" fmla="*/ 1 w 747"/>
                <a:gd name="T7" fmla="*/ 1 h 1099"/>
                <a:gd name="T8" fmla="*/ 1 w 747"/>
                <a:gd name="T9" fmla="*/ 1 h 1099"/>
                <a:gd name="T10" fmla="*/ 1 w 747"/>
                <a:gd name="T11" fmla="*/ 1 h 1099"/>
                <a:gd name="T12" fmla="*/ 1 w 747"/>
                <a:gd name="T13" fmla="*/ 1 h 1099"/>
                <a:gd name="T14" fmla="*/ 1 w 747"/>
                <a:gd name="T15" fmla="*/ 1 h 1099"/>
                <a:gd name="T16" fmla="*/ 1 w 747"/>
                <a:gd name="T17" fmla="*/ 1 h 1099"/>
                <a:gd name="T18" fmla="*/ 1 w 747"/>
                <a:gd name="T19" fmla="*/ 1 h 1099"/>
                <a:gd name="T20" fmla="*/ 1 w 747"/>
                <a:gd name="T21" fmla="*/ 1 h 1099"/>
                <a:gd name="T22" fmla="*/ 1 w 747"/>
                <a:gd name="T23" fmla="*/ 1 h 1099"/>
                <a:gd name="T24" fmla="*/ 1 w 747"/>
                <a:gd name="T25" fmla="*/ 1 h 1099"/>
                <a:gd name="T26" fmla="*/ 1 w 747"/>
                <a:gd name="T27" fmla="*/ 1 h 1099"/>
                <a:gd name="T28" fmla="*/ 0 w 747"/>
                <a:gd name="T29" fmla="*/ 0 h 1099"/>
                <a:gd name="T30" fmla="*/ 1 w 747"/>
                <a:gd name="T31" fmla="*/ 1 h 10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47" h="1099">
                  <a:moveTo>
                    <a:pt x="17" y="218"/>
                  </a:moveTo>
                  <a:lnTo>
                    <a:pt x="396" y="340"/>
                  </a:lnTo>
                  <a:lnTo>
                    <a:pt x="396" y="415"/>
                  </a:lnTo>
                  <a:lnTo>
                    <a:pt x="214" y="395"/>
                  </a:lnTo>
                  <a:lnTo>
                    <a:pt x="17" y="320"/>
                  </a:lnTo>
                  <a:lnTo>
                    <a:pt x="17" y="449"/>
                  </a:lnTo>
                  <a:lnTo>
                    <a:pt x="390" y="571"/>
                  </a:lnTo>
                  <a:lnTo>
                    <a:pt x="383" y="646"/>
                  </a:lnTo>
                  <a:lnTo>
                    <a:pt x="233" y="625"/>
                  </a:lnTo>
                  <a:lnTo>
                    <a:pt x="3" y="528"/>
                  </a:lnTo>
                  <a:lnTo>
                    <a:pt x="10" y="700"/>
                  </a:lnTo>
                  <a:lnTo>
                    <a:pt x="747" y="1099"/>
                  </a:lnTo>
                  <a:lnTo>
                    <a:pt x="747" y="415"/>
                  </a:lnTo>
                  <a:lnTo>
                    <a:pt x="470" y="178"/>
                  </a:lnTo>
                  <a:lnTo>
                    <a:pt x="0" y="0"/>
                  </a:lnTo>
                  <a:lnTo>
                    <a:pt x="17" y="218"/>
                  </a:lnTo>
                  <a:close/>
                </a:path>
              </a:pathLst>
            </a:custGeom>
            <a:solidFill>
              <a:srgbClr val="E0A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7" name="Freeform 2062">
              <a:extLst>
                <a:ext uri="{FF2B5EF4-FFF2-40B4-BE49-F238E27FC236}">
                  <a16:creationId xmlns:a16="http://schemas.microsoft.com/office/drawing/2014/main" id="{B3BCCEAD-6999-4C23-AD87-9001B2031FEF}"/>
                </a:ext>
              </a:extLst>
            </p:cNvPr>
            <p:cNvSpPr>
              <a:spLocks/>
            </p:cNvSpPr>
            <p:nvPr/>
          </p:nvSpPr>
          <p:spPr bwMode="auto">
            <a:xfrm>
              <a:off x="1831" y="1119"/>
              <a:ext cx="92" cy="319"/>
            </a:xfrm>
            <a:custGeom>
              <a:avLst/>
              <a:gdLst>
                <a:gd name="T0" fmla="*/ 1 w 183"/>
                <a:gd name="T1" fmla="*/ 1 h 637"/>
                <a:gd name="T2" fmla="*/ 1 w 183"/>
                <a:gd name="T3" fmla="*/ 1 h 637"/>
                <a:gd name="T4" fmla="*/ 0 w 183"/>
                <a:gd name="T5" fmla="*/ 1 h 637"/>
                <a:gd name="T6" fmla="*/ 1 w 183"/>
                <a:gd name="T7" fmla="*/ 0 h 637"/>
                <a:gd name="T8" fmla="*/ 1 w 183"/>
                <a:gd name="T9" fmla="*/ 1 h 6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3" h="637">
                  <a:moveTo>
                    <a:pt x="183" y="54"/>
                  </a:moveTo>
                  <a:lnTo>
                    <a:pt x="108" y="604"/>
                  </a:lnTo>
                  <a:lnTo>
                    <a:pt x="0" y="637"/>
                  </a:lnTo>
                  <a:lnTo>
                    <a:pt x="108" y="0"/>
                  </a:lnTo>
                  <a:lnTo>
                    <a:pt x="183" y="54"/>
                  </a:lnTo>
                  <a:close/>
                </a:path>
              </a:pathLst>
            </a:custGeom>
            <a:solidFill>
              <a:srgbClr val="E0A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8" name="Freeform 2063">
              <a:extLst>
                <a:ext uri="{FF2B5EF4-FFF2-40B4-BE49-F238E27FC236}">
                  <a16:creationId xmlns:a16="http://schemas.microsoft.com/office/drawing/2014/main" id="{930BB8B7-7DD8-4226-A929-D6611F1FEF6A}"/>
                </a:ext>
              </a:extLst>
            </p:cNvPr>
            <p:cNvSpPr>
              <a:spLocks/>
            </p:cNvSpPr>
            <p:nvPr/>
          </p:nvSpPr>
          <p:spPr bwMode="auto">
            <a:xfrm>
              <a:off x="1882" y="1051"/>
              <a:ext cx="406" cy="106"/>
            </a:xfrm>
            <a:custGeom>
              <a:avLst/>
              <a:gdLst>
                <a:gd name="T0" fmla="*/ 0 w 813"/>
                <a:gd name="T1" fmla="*/ 1 h 211"/>
                <a:gd name="T2" fmla="*/ 0 w 813"/>
                <a:gd name="T3" fmla="*/ 1 h 211"/>
                <a:gd name="T4" fmla="*/ 0 w 813"/>
                <a:gd name="T5" fmla="*/ 0 h 211"/>
                <a:gd name="T6" fmla="*/ 0 w 813"/>
                <a:gd name="T7" fmla="*/ 1 h 211"/>
                <a:gd name="T8" fmla="*/ 0 w 813"/>
                <a:gd name="T9" fmla="*/ 1 h 211"/>
                <a:gd name="T10" fmla="*/ 0 w 813"/>
                <a:gd name="T11" fmla="*/ 1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3" h="211">
                  <a:moveTo>
                    <a:pt x="813" y="61"/>
                  </a:moveTo>
                  <a:lnTo>
                    <a:pt x="813" y="35"/>
                  </a:lnTo>
                  <a:lnTo>
                    <a:pt x="745" y="0"/>
                  </a:lnTo>
                  <a:lnTo>
                    <a:pt x="0" y="150"/>
                  </a:lnTo>
                  <a:lnTo>
                    <a:pt x="75" y="211"/>
                  </a:lnTo>
                  <a:lnTo>
                    <a:pt x="813" y="61"/>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9" name="Freeform 2064">
              <a:extLst>
                <a:ext uri="{FF2B5EF4-FFF2-40B4-BE49-F238E27FC236}">
                  <a16:creationId xmlns:a16="http://schemas.microsoft.com/office/drawing/2014/main" id="{40FA4332-2117-4DA2-B8F2-FAB67CB5E782}"/>
                </a:ext>
              </a:extLst>
            </p:cNvPr>
            <p:cNvSpPr>
              <a:spLocks/>
            </p:cNvSpPr>
            <p:nvPr/>
          </p:nvSpPr>
          <p:spPr bwMode="auto">
            <a:xfrm>
              <a:off x="1885" y="1078"/>
              <a:ext cx="390" cy="336"/>
            </a:xfrm>
            <a:custGeom>
              <a:avLst/>
              <a:gdLst>
                <a:gd name="T0" fmla="*/ 1 w 779"/>
                <a:gd name="T1" fmla="*/ 1 h 672"/>
                <a:gd name="T2" fmla="*/ 1 w 779"/>
                <a:gd name="T3" fmla="*/ 0 h 672"/>
                <a:gd name="T4" fmla="*/ 1 w 779"/>
                <a:gd name="T5" fmla="*/ 1 h 672"/>
                <a:gd name="T6" fmla="*/ 0 w 779"/>
                <a:gd name="T7" fmla="*/ 1 h 672"/>
                <a:gd name="T8" fmla="*/ 1 w 779"/>
                <a:gd name="T9" fmla="*/ 1 h 6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9" h="672">
                  <a:moveTo>
                    <a:pt x="650" y="461"/>
                  </a:moveTo>
                  <a:lnTo>
                    <a:pt x="779" y="0"/>
                  </a:lnTo>
                  <a:lnTo>
                    <a:pt x="75" y="171"/>
                  </a:lnTo>
                  <a:lnTo>
                    <a:pt x="0" y="672"/>
                  </a:lnTo>
                  <a:lnTo>
                    <a:pt x="650" y="461"/>
                  </a:lnTo>
                  <a:close/>
                </a:path>
              </a:pathLst>
            </a:custGeom>
            <a:solidFill>
              <a:srgbClr val="FFF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0" name="Freeform 2065">
              <a:extLst>
                <a:ext uri="{FF2B5EF4-FFF2-40B4-BE49-F238E27FC236}">
                  <a16:creationId xmlns:a16="http://schemas.microsoft.com/office/drawing/2014/main" id="{8197E398-B1C5-4490-9965-D79FE55EF333}"/>
                </a:ext>
              </a:extLst>
            </p:cNvPr>
            <p:cNvSpPr>
              <a:spLocks/>
            </p:cNvSpPr>
            <p:nvPr/>
          </p:nvSpPr>
          <p:spPr bwMode="auto">
            <a:xfrm>
              <a:off x="1950" y="1349"/>
              <a:ext cx="406" cy="150"/>
            </a:xfrm>
            <a:custGeom>
              <a:avLst/>
              <a:gdLst>
                <a:gd name="T0" fmla="*/ 0 w 813"/>
                <a:gd name="T1" fmla="*/ 1 h 298"/>
                <a:gd name="T2" fmla="*/ 0 w 813"/>
                <a:gd name="T3" fmla="*/ 1 h 298"/>
                <a:gd name="T4" fmla="*/ 0 w 813"/>
                <a:gd name="T5" fmla="*/ 1 h 298"/>
                <a:gd name="T6" fmla="*/ 0 w 813"/>
                <a:gd name="T7" fmla="*/ 0 h 298"/>
                <a:gd name="T8" fmla="*/ 0 w 813"/>
                <a:gd name="T9" fmla="*/ 1 h 2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3" h="298">
                  <a:moveTo>
                    <a:pt x="0" y="169"/>
                  </a:moveTo>
                  <a:lnTo>
                    <a:pt x="372" y="298"/>
                  </a:lnTo>
                  <a:lnTo>
                    <a:pt x="813" y="94"/>
                  </a:lnTo>
                  <a:lnTo>
                    <a:pt x="493" y="0"/>
                  </a:lnTo>
                  <a:lnTo>
                    <a:pt x="0" y="169"/>
                  </a:lnTo>
                  <a:close/>
                </a:path>
              </a:pathLst>
            </a:custGeom>
            <a:solidFill>
              <a:srgbClr val="B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1" name="Freeform 2066">
              <a:extLst>
                <a:ext uri="{FF2B5EF4-FFF2-40B4-BE49-F238E27FC236}">
                  <a16:creationId xmlns:a16="http://schemas.microsoft.com/office/drawing/2014/main" id="{07F43B6C-2509-49A1-8822-79A778A1E9D5}"/>
                </a:ext>
              </a:extLst>
            </p:cNvPr>
            <p:cNvSpPr>
              <a:spLocks/>
            </p:cNvSpPr>
            <p:nvPr/>
          </p:nvSpPr>
          <p:spPr bwMode="auto">
            <a:xfrm>
              <a:off x="2083" y="1362"/>
              <a:ext cx="174" cy="62"/>
            </a:xfrm>
            <a:custGeom>
              <a:avLst/>
              <a:gdLst>
                <a:gd name="T0" fmla="*/ 0 w 350"/>
                <a:gd name="T1" fmla="*/ 0 h 125"/>
                <a:gd name="T2" fmla="*/ 0 w 350"/>
                <a:gd name="T3" fmla="*/ 0 h 125"/>
                <a:gd name="T4" fmla="*/ 0 w 350"/>
                <a:gd name="T5" fmla="*/ 0 h 125"/>
                <a:gd name="T6" fmla="*/ 0 w 350"/>
                <a:gd name="T7" fmla="*/ 0 h 125"/>
                <a:gd name="T8" fmla="*/ 0 w 350"/>
                <a:gd name="T9" fmla="*/ 0 h 1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0" h="125">
                  <a:moveTo>
                    <a:pt x="0" y="38"/>
                  </a:moveTo>
                  <a:lnTo>
                    <a:pt x="100" y="0"/>
                  </a:lnTo>
                  <a:lnTo>
                    <a:pt x="350" y="84"/>
                  </a:lnTo>
                  <a:lnTo>
                    <a:pt x="282" y="125"/>
                  </a:lnTo>
                  <a:lnTo>
                    <a:pt x="0" y="38"/>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2" name="Freeform 2067">
              <a:extLst>
                <a:ext uri="{FF2B5EF4-FFF2-40B4-BE49-F238E27FC236}">
                  <a16:creationId xmlns:a16="http://schemas.microsoft.com/office/drawing/2014/main" id="{0F2796B8-B2D4-42E2-86EE-B0E98161CC81}"/>
                </a:ext>
              </a:extLst>
            </p:cNvPr>
            <p:cNvSpPr>
              <a:spLocks/>
            </p:cNvSpPr>
            <p:nvPr/>
          </p:nvSpPr>
          <p:spPr bwMode="auto">
            <a:xfrm>
              <a:off x="1718" y="1040"/>
              <a:ext cx="818" cy="970"/>
            </a:xfrm>
            <a:custGeom>
              <a:avLst/>
              <a:gdLst>
                <a:gd name="T0" fmla="*/ 1 w 1635"/>
                <a:gd name="T1" fmla="*/ 0 h 1941"/>
                <a:gd name="T2" fmla="*/ 1 w 1635"/>
                <a:gd name="T3" fmla="*/ 0 h 1941"/>
                <a:gd name="T4" fmla="*/ 1 w 1635"/>
                <a:gd name="T5" fmla="*/ 0 h 1941"/>
                <a:gd name="T6" fmla="*/ 1 w 1635"/>
                <a:gd name="T7" fmla="*/ 0 h 1941"/>
                <a:gd name="T8" fmla="*/ 1 w 1635"/>
                <a:gd name="T9" fmla="*/ 0 h 1941"/>
                <a:gd name="T10" fmla="*/ 1 w 1635"/>
                <a:gd name="T11" fmla="*/ 0 h 1941"/>
                <a:gd name="T12" fmla="*/ 1 w 1635"/>
                <a:gd name="T13" fmla="*/ 0 h 1941"/>
                <a:gd name="T14" fmla="*/ 1 w 1635"/>
                <a:gd name="T15" fmla="*/ 0 h 1941"/>
                <a:gd name="T16" fmla="*/ 1 w 1635"/>
                <a:gd name="T17" fmla="*/ 0 h 1941"/>
                <a:gd name="T18" fmla="*/ 1 w 1635"/>
                <a:gd name="T19" fmla="*/ 0 h 1941"/>
                <a:gd name="T20" fmla="*/ 1 w 1635"/>
                <a:gd name="T21" fmla="*/ 0 h 1941"/>
                <a:gd name="T22" fmla="*/ 1 w 1635"/>
                <a:gd name="T23" fmla="*/ 0 h 1941"/>
                <a:gd name="T24" fmla="*/ 1 w 1635"/>
                <a:gd name="T25" fmla="*/ 0 h 1941"/>
                <a:gd name="T26" fmla="*/ 1 w 1635"/>
                <a:gd name="T27" fmla="*/ 0 h 1941"/>
                <a:gd name="T28" fmla="*/ 1 w 1635"/>
                <a:gd name="T29" fmla="*/ 0 h 1941"/>
                <a:gd name="T30" fmla="*/ 1 w 1635"/>
                <a:gd name="T31" fmla="*/ 0 h 1941"/>
                <a:gd name="T32" fmla="*/ 1 w 1635"/>
                <a:gd name="T33" fmla="*/ 0 h 1941"/>
                <a:gd name="T34" fmla="*/ 1 w 1635"/>
                <a:gd name="T35" fmla="*/ 0 h 1941"/>
                <a:gd name="T36" fmla="*/ 1 w 1635"/>
                <a:gd name="T37" fmla="*/ 0 h 1941"/>
                <a:gd name="T38" fmla="*/ 1 w 1635"/>
                <a:gd name="T39" fmla="*/ 0 h 1941"/>
                <a:gd name="T40" fmla="*/ 1 w 1635"/>
                <a:gd name="T41" fmla="*/ 0 h 1941"/>
                <a:gd name="T42" fmla="*/ 1 w 1635"/>
                <a:gd name="T43" fmla="*/ 0 h 1941"/>
                <a:gd name="T44" fmla="*/ 1 w 1635"/>
                <a:gd name="T45" fmla="*/ 0 h 1941"/>
                <a:gd name="T46" fmla="*/ 1 w 1635"/>
                <a:gd name="T47" fmla="*/ 0 h 1941"/>
                <a:gd name="T48" fmla="*/ 1 w 1635"/>
                <a:gd name="T49" fmla="*/ 0 h 1941"/>
                <a:gd name="T50" fmla="*/ 1 w 1635"/>
                <a:gd name="T51" fmla="*/ 0 h 1941"/>
                <a:gd name="T52" fmla="*/ 1 w 1635"/>
                <a:gd name="T53" fmla="*/ 0 h 1941"/>
                <a:gd name="T54" fmla="*/ 1 w 1635"/>
                <a:gd name="T55" fmla="*/ 0 h 1941"/>
                <a:gd name="T56" fmla="*/ 1 w 1635"/>
                <a:gd name="T57" fmla="*/ 0 h 1941"/>
                <a:gd name="T58" fmla="*/ 1 w 1635"/>
                <a:gd name="T59" fmla="*/ 0 h 1941"/>
                <a:gd name="T60" fmla="*/ 1 w 1635"/>
                <a:gd name="T61" fmla="*/ 0 h 1941"/>
                <a:gd name="T62" fmla="*/ 1 w 1635"/>
                <a:gd name="T63" fmla="*/ 0 h 1941"/>
                <a:gd name="T64" fmla="*/ 1 w 1635"/>
                <a:gd name="T65" fmla="*/ 0 h 1941"/>
                <a:gd name="T66" fmla="*/ 1 w 1635"/>
                <a:gd name="T67" fmla="*/ 0 h 1941"/>
                <a:gd name="T68" fmla="*/ 1 w 1635"/>
                <a:gd name="T69" fmla="*/ 0 h 1941"/>
                <a:gd name="T70" fmla="*/ 1 w 1635"/>
                <a:gd name="T71" fmla="*/ 0 h 1941"/>
                <a:gd name="T72" fmla="*/ 1 w 1635"/>
                <a:gd name="T73" fmla="*/ 0 h 1941"/>
                <a:gd name="T74" fmla="*/ 1 w 1635"/>
                <a:gd name="T75" fmla="*/ 0 h 1941"/>
                <a:gd name="T76" fmla="*/ 1 w 1635"/>
                <a:gd name="T77" fmla="*/ 0 h 1941"/>
                <a:gd name="T78" fmla="*/ 1 w 1635"/>
                <a:gd name="T79" fmla="*/ 0 h 1941"/>
                <a:gd name="T80" fmla="*/ 1 w 1635"/>
                <a:gd name="T81" fmla="*/ 0 h 1941"/>
                <a:gd name="T82" fmla="*/ 1 w 1635"/>
                <a:gd name="T83" fmla="*/ 0 h 1941"/>
                <a:gd name="T84" fmla="*/ 1 w 1635"/>
                <a:gd name="T85" fmla="*/ 0 h 1941"/>
                <a:gd name="T86" fmla="*/ 1 w 1635"/>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35" h="1941">
                  <a:moveTo>
                    <a:pt x="1543" y="713"/>
                  </a:moveTo>
                  <a:lnTo>
                    <a:pt x="1233" y="868"/>
                  </a:lnTo>
                  <a:lnTo>
                    <a:pt x="1278" y="919"/>
                  </a:lnTo>
                  <a:lnTo>
                    <a:pt x="1215" y="948"/>
                  </a:lnTo>
                  <a:lnTo>
                    <a:pt x="1274" y="1038"/>
                  </a:lnTo>
                  <a:lnTo>
                    <a:pt x="1522" y="901"/>
                  </a:lnTo>
                  <a:lnTo>
                    <a:pt x="1522" y="1084"/>
                  </a:lnTo>
                  <a:lnTo>
                    <a:pt x="956" y="1419"/>
                  </a:lnTo>
                  <a:lnTo>
                    <a:pt x="956" y="1722"/>
                  </a:lnTo>
                  <a:lnTo>
                    <a:pt x="1541" y="1373"/>
                  </a:lnTo>
                  <a:lnTo>
                    <a:pt x="1523" y="1343"/>
                  </a:lnTo>
                  <a:lnTo>
                    <a:pt x="991" y="1662"/>
                  </a:lnTo>
                  <a:lnTo>
                    <a:pt x="991" y="1439"/>
                  </a:lnTo>
                  <a:lnTo>
                    <a:pt x="1556" y="1104"/>
                  </a:lnTo>
                  <a:lnTo>
                    <a:pt x="1556" y="843"/>
                  </a:lnTo>
                  <a:lnTo>
                    <a:pt x="1285" y="993"/>
                  </a:lnTo>
                  <a:lnTo>
                    <a:pt x="1265" y="962"/>
                  </a:lnTo>
                  <a:lnTo>
                    <a:pt x="1334" y="932"/>
                  </a:lnTo>
                  <a:lnTo>
                    <a:pt x="1287" y="878"/>
                  </a:lnTo>
                  <a:lnTo>
                    <a:pt x="1534" y="756"/>
                  </a:lnTo>
                  <a:lnTo>
                    <a:pt x="1602" y="826"/>
                  </a:lnTo>
                  <a:lnTo>
                    <a:pt x="1602" y="1475"/>
                  </a:lnTo>
                  <a:lnTo>
                    <a:pt x="910" y="1903"/>
                  </a:lnTo>
                  <a:lnTo>
                    <a:pt x="744" y="1817"/>
                  </a:lnTo>
                  <a:lnTo>
                    <a:pt x="744" y="1632"/>
                  </a:lnTo>
                  <a:lnTo>
                    <a:pt x="905" y="1709"/>
                  </a:lnTo>
                  <a:lnTo>
                    <a:pt x="905" y="1290"/>
                  </a:lnTo>
                  <a:lnTo>
                    <a:pt x="651" y="1044"/>
                  </a:lnTo>
                  <a:lnTo>
                    <a:pt x="651" y="1760"/>
                  </a:lnTo>
                  <a:lnTo>
                    <a:pt x="178" y="1493"/>
                  </a:lnTo>
                  <a:lnTo>
                    <a:pt x="178" y="1334"/>
                  </a:lnTo>
                  <a:lnTo>
                    <a:pt x="88" y="1282"/>
                  </a:lnTo>
                  <a:lnTo>
                    <a:pt x="181" y="1278"/>
                  </a:lnTo>
                  <a:lnTo>
                    <a:pt x="181" y="1112"/>
                  </a:lnTo>
                  <a:lnTo>
                    <a:pt x="85" y="1063"/>
                  </a:lnTo>
                  <a:lnTo>
                    <a:pt x="181" y="1063"/>
                  </a:lnTo>
                  <a:lnTo>
                    <a:pt x="181" y="810"/>
                  </a:lnTo>
                  <a:lnTo>
                    <a:pt x="912" y="580"/>
                  </a:lnTo>
                  <a:lnTo>
                    <a:pt x="1065" y="84"/>
                  </a:lnTo>
                  <a:lnTo>
                    <a:pt x="392" y="231"/>
                  </a:lnTo>
                  <a:lnTo>
                    <a:pt x="324" y="654"/>
                  </a:lnTo>
                  <a:lnTo>
                    <a:pt x="265" y="674"/>
                  </a:lnTo>
                  <a:lnTo>
                    <a:pt x="346" y="177"/>
                  </a:lnTo>
                  <a:lnTo>
                    <a:pt x="1074" y="35"/>
                  </a:lnTo>
                  <a:lnTo>
                    <a:pt x="1120" y="60"/>
                  </a:lnTo>
                  <a:lnTo>
                    <a:pt x="969" y="555"/>
                  </a:lnTo>
                  <a:lnTo>
                    <a:pt x="1447" y="692"/>
                  </a:lnTo>
                  <a:lnTo>
                    <a:pt x="1132" y="848"/>
                  </a:lnTo>
                  <a:lnTo>
                    <a:pt x="1145" y="883"/>
                  </a:lnTo>
                  <a:lnTo>
                    <a:pt x="928" y="995"/>
                  </a:lnTo>
                  <a:lnTo>
                    <a:pt x="1028" y="1089"/>
                  </a:lnTo>
                  <a:lnTo>
                    <a:pt x="1171" y="1014"/>
                  </a:lnTo>
                  <a:lnTo>
                    <a:pt x="1191" y="1045"/>
                  </a:lnTo>
                  <a:lnTo>
                    <a:pt x="910" y="1207"/>
                  </a:lnTo>
                  <a:lnTo>
                    <a:pt x="713" y="1013"/>
                  </a:lnTo>
                  <a:lnTo>
                    <a:pt x="1322" y="712"/>
                  </a:lnTo>
                  <a:lnTo>
                    <a:pt x="951" y="599"/>
                  </a:lnTo>
                  <a:lnTo>
                    <a:pt x="787" y="651"/>
                  </a:lnTo>
                  <a:lnTo>
                    <a:pt x="1053" y="736"/>
                  </a:lnTo>
                  <a:lnTo>
                    <a:pt x="1018" y="754"/>
                  </a:lnTo>
                  <a:lnTo>
                    <a:pt x="747" y="669"/>
                  </a:lnTo>
                  <a:lnTo>
                    <a:pt x="388" y="790"/>
                  </a:lnTo>
                  <a:lnTo>
                    <a:pt x="733" y="901"/>
                  </a:lnTo>
                  <a:lnTo>
                    <a:pt x="604" y="963"/>
                  </a:lnTo>
                  <a:lnTo>
                    <a:pt x="261" y="835"/>
                  </a:lnTo>
                  <a:lnTo>
                    <a:pt x="261" y="1060"/>
                  </a:lnTo>
                  <a:lnTo>
                    <a:pt x="539" y="1159"/>
                  </a:lnTo>
                  <a:lnTo>
                    <a:pt x="539" y="1198"/>
                  </a:lnTo>
                  <a:lnTo>
                    <a:pt x="414" y="1191"/>
                  </a:lnTo>
                  <a:lnTo>
                    <a:pt x="248" y="1138"/>
                  </a:lnTo>
                  <a:lnTo>
                    <a:pt x="248" y="1288"/>
                  </a:lnTo>
                  <a:lnTo>
                    <a:pt x="519" y="1393"/>
                  </a:lnTo>
                  <a:lnTo>
                    <a:pt x="519" y="1431"/>
                  </a:lnTo>
                  <a:lnTo>
                    <a:pt x="388" y="1412"/>
                  </a:lnTo>
                  <a:lnTo>
                    <a:pt x="231" y="1349"/>
                  </a:lnTo>
                  <a:lnTo>
                    <a:pt x="218" y="1380"/>
                  </a:lnTo>
                  <a:lnTo>
                    <a:pt x="380" y="1446"/>
                  </a:lnTo>
                  <a:lnTo>
                    <a:pt x="553" y="1469"/>
                  </a:lnTo>
                  <a:lnTo>
                    <a:pt x="553" y="1370"/>
                  </a:lnTo>
                  <a:lnTo>
                    <a:pt x="281" y="1265"/>
                  </a:lnTo>
                  <a:lnTo>
                    <a:pt x="281" y="1185"/>
                  </a:lnTo>
                  <a:lnTo>
                    <a:pt x="407" y="1225"/>
                  </a:lnTo>
                  <a:lnTo>
                    <a:pt x="573" y="1234"/>
                  </a:lnTo>
                  <a:lnTo>
                    <a:pt x="573" y="1136"/>
                  </a:lnTo>
                  <a:lnTo>
                    <a:pt x="294" y="1037"/>
                  </a:lnTo>
                  <a:lnTo>
                    <a:pt x="294" y="885"/>
                  </a:lnTo>
                  <a:lnTo>
                    <a:pt x="606" y="999"/>
                  </a:lnTo>
                  <a:lnTo>
                    <a:pt x="823" y="895"/>
                  </a:lnTo>
                  <a:lnTo>
                    <a:pt x="490" y="788"/>
                  </a:lnTo>
                  <a:lnTo>
                    <a:pt x="748" y="705"/>
                  </a:lnTo>
                  <a:lnTo>
                    <a:pt x="1021" y="790"/>
                  </a:lnTo>
                  <a:lnTo>
                    <a:pt x="1143" y="729"/>
                  </a:lnTo>
                  <a:lnTo>
                    <a:pt x="899" y="651"/>
                  </a:lnTo>
                  <a:lnTo>
                    <a:pt x="951" y="635"/>
                  </a:lnTo>
                  <a:lnTo>
                    <a:pt x="1231" y="719"/>
                  </a:lnTo>
                  <a:lnTo>
                    <a:pt x="656" y="1003"/>
                  </a:lnTo>
                  <a:lnTo>
                    <a:pt x="905" y="1250"/>
                  </a:lnTo>
                  <a:lnTo>
                    <a:pt x="1241" y="1056"/>
                  </a:lnTo>
                  <a:lnTo>
                    <a:pt x="1182" y="970"/>
                  </a:lnTo>
                  <a:lnTo>
                    <a:pt x="1034" y="1048"/>
                  </a:lnTo>
                  <a:lnTo>
                    <a:pt x="985" y="1003"/>
                  </a:lnTo>
                  <a:lnTo>
                    <a:pt x="1188" y="899"/>
                  </a:lnTo>
                  <a:lnTo>
                    <a:pt x="1174" y="864"/>
                  </a:lnTo>
                  <a:lnTo>
                    <a:pt x="1537" y="684"/>
                  </a:lnTo>
                  <a:lnTo>
                    <a:pt x="1012" y="532"/>
                  </a:lnTo>
                  <a:lnTo>
                    <a:pt x="1160" y="44"/>
                  </a:lnTo>
                  <a:lnTo>
                    <a:pt x="1080" y="0"/>
                  </a:lnTo>
                  <a:lnTo>
                    <a:pt x="316" y="147"/>
                  </a:lnTo>
                  <a:lnTo>
                    <a:pt x="224" y="724"/>
                  </a:lnTo>
                  <a:lnTo>
                    <a:pt x="354" y="680"/>
                  </a:lnTo>
                  <a:lnTo>
                    <a:pt x="422" y="259"/>
                  </a:lnTo>
                  <a:lnTo>
                    <a:pt x="1016" y="126"/>
                  </a:lnTo>
                  <a:lnTo>
                    <a:pt x="884" y="553"/>
                  </a:lnTo>
                  <a:lnTo>
                    <a:pt x="148" y="786"/>
                  </a:lnTo>
                  <a:lnTo>
                    <a:pt x="148" y="1029"/>
                  </a:lnTo>
                  <a:lnTo>
                    <a:pt x="8" y="1029"/>
                  </a:lnTo>
                  <a:lnTo>
                    <a:pt x="7" y="1061"/>
                  </a:lnTo>
                  <a:lnTo>
                    <a:pt x="148" y="1132"/>
                  </a:lnTo>
                  <a:lnTo>
                    <a:pt x="148" y="1243"/>
                  </a:lnTo>
                  <a:lnTo>
                    <a:pt x="2" y="1249"/>
                  </a:lnTo>
                  <a:lnTo>
                    <a:pt x="0" y="1288"/>
                  </a:lnTo>
                  <a:lnTo>
                    <a:pt x="144" y="1363"/>
                  </a:lnTo>
                  <a:lnTo>
                    <a:pt x="144" y="1513"/>
                  </a:lnTo>
                  <a:lnTo>
                    <a:pt x="686" y="1818"/>
                  </a:lnTo>
                  <a:lnTo>
                    <a:pt x="686" y="1124"/>
                  </a:lnTo>
                  <a:lnTo>
                    <a:pt x="870" y="1304"/>
                  </a:lnTo>
                  <a:lnTo>
                    <a:pt x="870" y="1655"/>
                  </a:lnTo>
                  <a:lnTo>
                    <a:pt x="711" y="1579"/>
                  </a:lnTo>
                  <a:lnTo>
                    <a:pt x="711" y="1837"/>
                  </a:lnTo>
                  <a:lnTo>
                    <a:pt x="912" y="1941"/>
                  </a:lnTo>
                  <a:lnTo>
                    <a:pt x="1635" y="1493"/>
                  </a:lnTo>
                  <a:lnTo>
                    <a:pt x="1635" y="815"/>
                  </a:lnTo>
                  <a:lnTo>
                    <a:pt x="1543" y="7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3" name="Freeform 2068">
              <a:extLst>
                <a:ext uri="{FF2B5EF4-FFF2-40B4-BE49-F238E27FC236}">
                  <a16:creationId xmlns:a16="http://schemas.microsoft.com/office/drawing/2014/main" id="{90987D6E-5F2A-49FF-A3A0-138E4BEF7BC9}"/>
                </a:ext>
              </a:extLst>
            </p:cNvPr>
            <p:cNvSpPr>
              <a:spLocks/>
            </p:cNvSpPr>
            <p:nvPr/>
          </p:nvSpPr>
          <p:spPr bwMode="auto">
            <a:xfrm>
              <a:off x="1858" y="1542"/>
              <a:ext cx="122" cy="61"/>
            </a:xfrm>
            <a:custGeom>
              <a:avLst/>
              <a:gdLst>
                <a:gd name="T0" fmla="*/ 1 w 244"/>
                <a:gd name="T1" fmla="*/ 1 h 122"/>
                <a:gd name="T2" fmla="*/ 1 w 244"/>
                <a:gd name="T3" fmla="*/ 1 h 122"/>
                <a:gd name="T4" fmla="*/ 0 w 244"/>
                <a:gd name="T5" fmla="*/ 0 h 122"/>
                <a:gd name="T6" fmla="*/ 0 w 244"/>
                <a:gd name="T7" fmla="*/ 1 h 122"/>
                <a:gd name="T8" fmla="*/ 1 w 244"/>
                <a:gd name="T9" fmla="*/ 1 h 1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 h="122">
                  <a:moveTo>
                    <a:pt x="244" y="122"/>
                  </a:moveTo>
                  <a:lnTo>
                    <a:pt x="244" y="81"/>
                  </a:lnTo>
                  <a:lnTo>
                    <a:pt x="0" y="0"/>
                  </a:lnTo>
                  <a:lnTo>
                    <a:pt x="0" y="34"/>
                  </a:lnTo>
                  <a:lnTo>
                    <a:pt x="244"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4" name="Freeform 2069">
              <a:extLst>
                <a:ext uri="{FF2B5EF4-FFF2-40B4-BE49-F238E27FC236}">
                  <a16:creationId xmlns:a16="http://schemas.microsoft.com/office/drawing/2014/main" id="{7182A06A-1C12-4518-B779-502B9733376D}"/>
                </a:ext>
              </a:extLst>
            </p:cNvPr>
            <p:cNvSpPr>
              <a:spLocks/>
            </p:cNvSpPr>
            <p:nvPr/>
          </p:nvSpPr>
          <p:spPr bwMode="auto">
            <a:xfrm>
              <a:off x="1858" y="1657"/>
              <a:ext cx="122" cy="61"/>
            </a:xfrm>
            <a:custGeom>
              <a:avLst/>
              <a:gdLst>
                <a:gd name="T0" fmla="*/ 1 w 244"/>
                <a:gd name="T1" fmla="*/ 1 h 122"/>
                <a:gd name="T2" fmla="*/ 1 w 244"/>
                <a:gd name="T3" fmla="*/ 1 h 122"/>
                <a:gd name="T4" fmla="*/ 0 w 244"/>
                <a:gd name="T5" fmla="*/ 0 h 122"/>
                <a:gd name="T6" fmla="*/ 0 w 244"/>
                <a:gd name="T7" fmla="*/ 1 h 122"/>
                <a:gd name="T8" fmla="*/ 1 w 244"/>
                <a:gd name="T9" fmla="*/ 1 h 1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 h="122">
                  <a:moveTo>
                    <a:pt x="244" y="122"/>
                  </a:moveTo>
                  <a:lnTo>
                    <a:pt x="244" y="82"/>
                  </a:lnTo>
                  <a:lnTo>
                    <a:pt x="0" y="0"/>
                  </a:lnTo>
                  <a:lnTo>
                    <a:pt x="0" y="35"/>
                  </a:lnTo>
                  <a:lnTo>
                    <a:pt x="244"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5" name="Freeform 2070">
              <a:extLst>
                <a:ext uri="{FF2B5EF4-FFF2-40B4-BE49-F238E27FC236}">
                  <a16:creationId xmlns:a16="http://schemas.microsoft.com/office/drawing/2014/main" id="{B312C7D5-70B4-4F26-9F10-D195524D8CEC}"/>
                </a:ext>
              </a:extLst>
            </p:cNvPr>
            <p:cNvSpPr>
              <a:spLocks/>
            </p:cNvSpPr>
            <p:nvPr/>
          </p:nvSpPr>
          <p:spPr bwMode="auto">
            <a:xfrm>
              <a:off x="2300" y="1092"/>
              <a:ext cx="107" cy="149"/>
            </a:xfrm>
            <a:custGeom>
              <a:avLst/>
              <a:gdLst>
                <a:gd name="T0" fmla="*/ 1 w 213"/>
                <a:gd name="T1" fmla="*/ 1 h 298"/>
                <a:gd name="T2" fmla="*/ 1 w 213"/>
                <a:gd name="T3" fmla="*/ 1 h 298"/>
                <a:gd name="T4" fmla="*/ 1 w 213"/>
                <a:gd name="T5" fmla="*/ 0 h 298"/>
                <a:gd name="T6" fmla="*/ 0 w 213"/>
                <a:gd name="T7" fmla="*/ 1 h 298"/>
                <a:gd name="T8" fmla="*/ 1 w 213"/>
                <a:gd name="T9" fmla="*/ 1 h 2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3" h="298">
                  <a:moveTo>
                    <a:pt x="35" y="298"/>
                  </a:moveTo>
                  <a:lnTo>
                    <a:pt x="213" y="22"/>
                  </a:lnTo>
                  <a:lnTo>
                    <a:pt x="180" y="0"/>
                  </a:lnTo>
                  <a:lnTo>
                    <a:pt x="0" y="275"/>
                  </a:lnTo>
                  <a:lnTo>
                    <a:pt x="35" y="298"/>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6" name="Freeform 2071">
              <a:extLst>
                <a:ext uri="{FF2B5EF4-FFF2-40B4-BE49-F238E27FC236}">
                  <a16:creationId xmlns:a16="http://schemas.microsoft.com/office/drawing/2014/main" id="{571A802F-52EE-46C2-88D3-9342E79BE11F}"/>
                </a:ext>
              </a:extLst>
            </p:cNvPr>
            <p:cNvSpPr>
              <a:spLocks/>
            </p:cNvSpPr>
            <p:nvPr/>
          </p:nvSpPr>
          <p:spPr bwMode="auto">
            <a:xfrm>
              <a:off x="2355" y="1153"/>
              <a:ext cx="178" cy="115"/>
            </a:xfrm>
            <a:custGeom>
              <a:avLst/>
              <a:gdLst>
                <a:gd name="T0" fmla="*/ 1 w 356"/>
                <a:gd name="T1" fmla="*/ 0 h 232"/>
                <a:gd name="T2" fmla="*/ 1 w 356"/>
                <a:gd name="T3" fmla="*/ 0 h 232"/>
                <a:gd name="T4" fmla="*/ 1 w 356"/>
                <a:gd name="T5" fmla="*/ 0 h 232"/>
                <a:gd name="T6" fmla="*/ 0 w 356"/>
                <a:gd name="T7" fmla="*/ 0 h 232"/>
                <a:gd name="T8" fmla="*/ 1 w 356"/>
                <a:gd name="T9" fmla="*/ 0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232">
                  <a:moveTo>
                    <a:pt x="18" y="232"/>
                  </a:moveTo>
                  <a:lnTo>
                    <a:pt x="356" y="37"/>
                  </a:lnTo>
                  <a:lnTo>
                    <a:pt x="339" y="0"/>
                  </a:lnTo>
                  <a:lnTo>
                    <a:pt x="0" y="195"/>
                  </a:lnTo>
                  <a:lnTo>
                    <a:pt x="18" y="232"/>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7" name="Freeform 2072">
              <a:extLst>
                <a:ext uri="{FF2B5EF4-FFF2-40B4-BE49-F238E27FC236}">
                  <a16:creationId xmlns:a16="http://schemas.microsoft.com/office/drawing/2014/main" id="{3ECFA69A-0B66-4438-A971-5392FFD016EB}"/>
                </a:ext>
              </a:extLst>
            </p:cNvPr>
            <p:cNvSpPr>
              <a:spLocks/>
            </p:cNvSpPr>
            <p:nvPr/>
          </p:nvSpPr>
          <p:spPr bwMode="auto">
            <a:xfrm>
              <a:off x="2383" y="1271"/>
              <a:ext cx="156" cy="45"/>
            </a:xfrm>
            <a:custGeom>
              <a:avLst/>
              <a:gdLst>
                <a:gd name="T0" fmla="*/ 1 w 312"/>
                <a:gd name="T1" fmla="*/ 0 h 91"/>
                <a:gd name="T2" fmla="*/ 1 w 312"/>
                <a:gd name="T3" fmla="*/ 0 h 91"/>
                <a:gd name="T4" fmla="*/ 1 w 312"/>
                <a:gd name="T5" fmla="*/ 0 h 91"/>
                <a:gd name="T6" fmla="*/ 0 w 312"/>
                <a:gd name="T7" fmla="*/ 0 h 91"/>
                <a:gd name="T8" fmla="*/ 1 w 312"/>
                <a:gd name="T9" fmla="*/ 0 h 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2" h="91">
                  <a:moveTo>
                    <a:pt x="6" y="91"/>
                  </a:moveTo>
                  <a:lnTo>
                    <a:pt x="312" y="40"/>
                  </a:lnTo>
                  <a:lnTo>
                    <a:pt x="305" y="0"/>
                  </a:lnTo>
                  <a:lnTo>
                    <a:pt x="0" y="51"/>
                  </a:lnTo>
                  <a:lnTo>
                    <a:pt x="6" y="91"/>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6631" name="Group 2073">
            <a:extLst>
              <a:ext uri="{FF2B5EF4-FFF2-40B4-BE49-F238E27FC236}">
                <a16:creationId xmlns:a16="http://schemas.microsoft.com/office/drawing/2014/main" id="{4080AE77-0356-4701-82C1-A6FB7455C40A}"/>
              </a:ext>
            </a:extLst>
          </p:cNvPr>
          <p:cNvGrpSpPr>
            <a:grpSpLocks/>
          </p:cNvGrpSpPr>
          <p:nvPr/>
        </p:nvGrpSpPr>
        <p:grpSpPr bwMode="auto">
          <a:xfrm>
            <a:off x="4972050" y="6629400"/>
            <a:ext cx="1363663" cy="1531938"/>
            <a:chOff x="912" y="2928"/>
            <a:chExt cx="1440" cy="1139"/>
          </a:xfrm>
        </p:grpSpPr>
        <p:grpSp>
          <p:nvGrpSpPr>
            <p:cNvPr id="26665" name="Group 2074">
              <a:extLst>
                <a:ext uri="{FF2B5EF4-FFF2-40B4-BE49-F238E27FC236}">
                  <a16:creationId xmlns:a16="http://schemas.microsoft.com/office/drawing/2014/main" id="{FE948CB6-AA85-47D2-B5B7-C107ECC3A467}"/>
                </a:ext>
              </a:extLst>
            </p:cNvPr>
            <p:cNvGrpSpPr>
              <a:grpSpLocks/>
            </p:cNvGrpSpPr>
            <p:nvPr/>
          </p:nvGrpSpPr>
          <p:grpSpPr bwMode="auto">
            <a:xfrm>
              <a:off x="912" y="2928"/>
              <a:ext cx="912" cy="1139"/>
              <a:chOff x="912" y="2160"/>
              <a:chExt cx="1308" cy="1907"/>
            </a:xfrm>
          </p:grpSpPr>
          <p:grpSp>
            <p:nvGrpSpPr>
              <p:cNvPr id="26686" name="Group 2075">
                <a:extLst>
                  <a:ext uri="{FF2B5EF4-FFF2-40B4-BE49-F238E27FC236}">
                    <a16:creationId xmlns:a16="http://schemas.microsoft.com/office/drawing/2014/main" id="{991DBDAA-0FA4-4879-AF50-BF6F1DB6C281}"/>
                  </a:ext>
                </a:extLst>
              </p:cNvPr>
              <p:cNvGrpSpPr>
                <a:grpSpLocks/>
              </p:cNvGrpSpPr>
              <p:nvPr/>
            </p:nvGrpSpPr>
            <p:grpSpPr bwMode="auto">
              <a:xfrm>
                <a:off x="1536" y="2784"/>
                <a:ext cx="684" cy="947"/>
                <a:chOff x="1609" y="2407"/>
                <a:chExt cx="684" cy="947"/>
              </a:xfrm>
            </p:grpSpPr>
            <p:sp>
              <p:nvSpPr>
                <p:cNvPr id="26763" name="Freeform 2076">
                  <a:extLst>
                    <a:ext uri="{FF2B5EF4-FFF2-40B4-BE49-F238E27FC236}">
                      <a16:creationId xmlns:a16="http://schemas.microsoft.com/office/drawing/2014/main" id="{2E577363-F1C7-4DA0-BFC2-031B4F101B46}"/>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4" name="Freeform 2077">
                  <a:extLst>
                    <a:ext uri="{FF2B5EF4-FFF2-40B4-BE49-F238E27FC236}">
                      <a16:creationId xmlns:a16="http://schemas.microsoft.com/office/drawing/2014/main" id="{BEA7A757-2B0B-4B41-AA2F-182A84B94B7E}"/>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5" name="Freeform 2078">
                  <a:extLst>
                    <a:ext uri="{FF2B5EF4-FFF2-40B4-BE49-F238E27FC236}">
                      <a16:creationId xmlns:a16="http://schemas.microsoft.com/office/drawing/2014/main" id="{425FFB2D-3927-4854-92A0-CCDB0B9CF653}"/>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6" name="Freeform 2079">
                  <a:extLst>
                    <a:ext uri="{FF2B5EF4-FFF2-40B4-BE49-F238E27FC236}">
                      <a16:creationId xmlns:a16="http://schemas.microsoft.com/office/drawing/2014/main" id="{0F31A3D6-3868-41F8-8367-57563F021905}"/>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7" name="Freeform 2080">
                  <a:extLst>
                    <a:ext uri="{FF2B5EF4-FFF2-40B4-BE49-F238E27FC236}">
                      <a16:creationId xmlns:a16="http://schemas.microsoft.com/office/drawing/2014/main" id="{3109B444-8888-4C99-8380-44980602887B}"/>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8" name="Freeform 2081">
                  <a:extLst>
                    <a:ext uri="{FF2B5EF4-FFF2-40B4-BE49-F238E27FC236}">
                      <a16:creationId xmlns:a16="http://schemas.microsoft.com/office/drawing/2014/main" id="{647CEAA4-B3F8-4689-AE36-B88ABEFAD2E7}"/>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9" name="Freeform 2082">
                  <a:extLst>
                    <a:ext uri="{FF2B5EF4-FFF2-40B4-BE49-F238E27FC236}">
                      <a16:creationId xmlns:a16="http://schemas.microsoft.com/office/drawing/2014/main" id="{1ED76314-6967-4389-8120-250D3448034D}"/>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0" name="Freeform 2083">
                  <a:extLst>
                    <a:ext uri="{FF2B5EF4-FFF2-40B4-BE49-F238E27FC236}">
                      <a16:creationId xmlns:a16="http://schemas.microsoft.com/office/drawing/2014/main" id="{98ED25EC-466D-405E-82D2-DD7C1FC1D9B2}"/>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1" name="Freeform 2084">
                  <a:extLst>
                    <a:ext uri="{FF2B5EF4-FFF2-40B4-BE49-F238E27FC236}">
                      <a16:creationId xmlns:a16="http://schemas.microsoft.com/office/drawing/2014/main" id="{3A1F61D4-59F2-4778-82F5-4722FCB281DE}"/>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2" name="Freeform 2085">
                  <a:extLst>
                    <a:ext uri="{FF2B5EF4-FFF2-40B4-BE49-F238E27FC236}">
                      <a16:creationId xmlns:a16="http://schemas.microsoft.com/office/drawing/2014/main" id="{B697DBC3-4F22-461E-AF28-599BC539B5C0}"/>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3" name="Freeform 2086">
                  <a:extLst>
                    <a:ext uri="{FF2B5EF4-FFF2-40B4-BE49-F238E27FC236}">
                      <a16:creationId xmlns:a16="http://schemas.microsoft.com/office/drawing/2014/main" id="{E9085111-6B4D-4843-89C3-A1110245B9F5}"/>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4" name="Freeform 2087">
                  <a:extLst>
                    <a:ext uri="{FF2B5EF4-FFF2-40B4-BE49-F238E27FC236}">
                      <a16:creationId xmlns:a16="http://schemas.microsoft.com/office/drawing/2014/main" id="{A850E410-7369-4975-9315-BA7F65635B58}"/>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5" name="Freeform 2088">
                  <a:extLst>
                    <a:ext uri="{FF2B5EF4-FFF2-40B4-BE49-F238E27FC236}">
                      <a16:creationId xmlns:a16="http://schemas.microsoft.com/office/drawing/2014/main" id="{8FE62267-2F5C-4421-96B2-182D51A7E812}"/>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6" name="Freeform 2089">
                  <a:extLst>
                    <a:ext uri="{FF2B5EF4-FFF2-40B4-BE49-F238E27FC236}">
                      <a16:creationId xmlns:a16="http://schemas.microsoft.com/office/drawing/2014/main" id="{2AB94132-F970-4BF4-B597-8A1A3484FEB8}"/>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7" name="Freeform 2090">
                  <a:extLst>
                    <a:ext uri="{FF2B5EF4-FFF2-40B4-BE49-F238E27FC236}">
                      <a16:creationId xmlns:a16="http://schemas.microsoft.com/office/drawing/2014/main" id="{14278D03-01FE-4C12-9A31-EDCB943B51BF}"/>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8" name="Freeform 2091">
                  <a:extLst>
                    <a:ext uri="{FF2B5EF4-FFF2-40B4-BE49-F238E27FC236}">
                      <a16:creationId xmlns:a16="http://schemas.microsoft.com/office/drawing/2014/main" id="{5792BF9A-CF55-4ECC-A3B2-2DECE1D165D8}"/>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9" name="Freeform 2092">
                  <a:extLst>
                    <a:ext uri="{FF2B5EF4-FFF2-40B4-BE49-F238E27FC236}">
                      <a16:creationId xmlns:a16="http://schemas.microsoft.com/office/drawing/2014/main" id="{3A4B7E46-5FB5-4EE4-B329-2FB5CF3737D7}"/>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0" name="Freeform 2093">
                  <a:extLst>
                    <a:ext uri="{FF2B5EF4-FFF2-40B4-BE49-F238E27FC236}">
                      <a16:creationId xmlns:a16="http://schemas.microsoft.com/office/drawing/2014/main" id="{33093263-3220-4FEA-A678-5A3738CA88D8}"/>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1" name="Freeform 2094">
                  <a:extLst>
                    <a:ext uri="{FF2B5EF4-FFF2-40B4-BE49-F238E27FC236}">
                      <a16:creationId xmlns:a16="http://schemas.microsoft.com/office/drawing/2014/main" id="{814715D1-BE31-4F28-AD7B-390F660B2D1D}"/>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2" name="Freeform 2095">
                  <a:extLst>
                    <a:ext uri="{FF2B5EF4-FFF2-40B4-BE49-F238E27FC236}">
                      <a16:creationId xmlns:a16="http://schemas.microsoft.com/office/drawing/2014/main" id="{A86C8CE0-315F-4B81-8113-94F65D963AD8}"/>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3" name="Freeform 2096">
                  <a:extLst>
                    <a:ext uri="{FF2B5EF4-FFF2-40B4-BE49-F238E27FC236}">
                      <a16:creationId xmlns:a16="http://schemas.microsoft.com/office/drawing/2014/main" id="{41CDCD0E-3C25-4996-9A18-2D408D559A4E}"/>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4" name="Freeform 2097">
                  <a:extLst>
                    <a:ext uri="{FF2B5EF4-FFF2-40B4-BE49-F238E27FC236}">
                      <a16:creationId xmlns:a16="http://schemas.microsoft.com/office/drawing/2014/main" id="{A6969925-A40D-44A9-8548-143E53F097AD}"/>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5" name="Freeform 2098">
                  <a:extLst>
                    <a:ext uri="{FF2B5EF4-FFF2-40B4-BE49-F238E27FC236}">
                      <a16:creationId xmlns:a16="http://schemas.microsoft.com/office/drawing/2014/main" id="{57964117-0822-4FCC-A654-8C55B6780E20}"/>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6" name="Freeform 2099">
                  <a:extLst>
                    <a:ext uri="{FF2B5EF4-FFF2-40B4-BE49-F238E27FC236}">
                      <a16:creationId xmlns:a16="http://schemas.microsoft.com/office/drawing/2014/main" id="{F9105F7A-12EF-4A7B-829F-63C865EA10F0}"/>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7" name="Freeform 2100">
                  <a:extLst>
                    <a:ext uri="{FF2B5EF4-FFF2-40B4-BE49-F238E27FC236}">
                      <a16:creationId xmlns:a16="http://schemas.microsoft.com/office/drawing/2014/main" id="{B83DB2DD-08AE-4DA0-A981-3B603AFF1932}"/>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8" name="Freeform 2101">
                  <a:extLst>
                    <a:ext uri="{FF2B5EF4-FFF2-40B4-BE49-F238E27FC236}">
                      <a16:creationId xmlns:a16="http://schemas.microsoft.com/office/drawing/2014/main" id="{04458F3C-4365-482F-80A8-04E337418010}"/>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9" name="Freeform 2102">
                  <a:extLst>
                    <a:ext uri="{FF2B5EF4-FFF2-40B4-BE49-F238E27FC236}">
                      <a16:creationId xmlns:a16="http://schemas.microsoft.com/office/drawing/2014/main" id="{8EB00F62-98E7-40A5-9224-9FF6282AFF51}"/>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0" name="Freeform 2103">
                  <a:extLst>
                    <a:ext uri="{FF2B5EF4-FFF2-40B4-BE49-F238E27FC236}">
                      <a16:creationId xmlns:a16="http://schemas.microsoft.com/office/drawing/2014/main" id="{01E342F7-CC10-425D-AD24-490D14195C33}"/>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1" name="Freeform 2104">
                  <a:extLst>
                    <a:ext uri="{FF2B5EF4-FFF2-40B4-BE49-F238E27FC236}">
                      <a16:creationId xmlns:a16="http://schemas.microsoft.com/office/drawing/2014/main" id="{B1EAD046-DE30-440E-8337-6C237E9E1DC5}"/>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2" name="Freeform 2105">
                  <a:extLst>
                    <a:ext uri="{FF2B5EF4-FFF2-40B4-BE49-F238E27FC236}">
                      <a16:creationId xmlns:a16="http://schemas.microsoft.com/office/drawing/2014/main" id="{37088DF0-74BF-4844-9DCB-64DD4E66839F}"/>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3" name="Freeform 2106">
                  <a:extLst>
                    <a:ext uri="{FF2B5EF4-FFF2-40B4-BE49-F238E27FC236}">
                      <a16:creationId xmlns:a16="http://schemas.microsoft.com/office/drawing/2014/main" id="{205EA3B2-E029-4DFD-A628-BFDD414704DE}"/>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4" name="Freeform 2107">
                  <a:extLst>
                    <a:ext uri="{FF2B5EF4-FFF2-40B4-BE49-F238E27FC236}">
                      <a16:creationId xmlns:a16="http://schemas.microsoft.com/office/drawing/2014/main" id="{2C7173FE-2E56-4ADC-B8E7-6C2B82981026}"/>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5" name="Freeform 2108">
                  <a:extLst>
                    <a:ext uri="{FF2B5EF4-FFF2-40B4-BE49-F238E27FC236}">
                      <a16:creationId xmlns:a16="http://schemas.microsoft.com/office/drawing/2014/main" id="{8278494F-FC96-406B-8DA9-8143A5FBA536}"/>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6" name="Freeform 2109">
                  <a:extLst>
                    <a:ext uri="{FF2B5EF4-FFF2-40B4-BE49-F238E27FC236}">
                      <a16:creationId xmlns:a16="http://schemas.microsoft.com/office/drawing/2014/main" id="{722807ED-CE80-4474-B528-5A30800D977C}"/>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7" name="Freeform 2110">
                  <a:extLst>
                    <a:ext uri="{FF2B5EF4-FFF2-40B4-BE49-F238E27FC236}">
                      <a16:creationId xmlns:a16="http://schemas.microsoft.com/office/drawing/2014/main" id="{F6746108-C940-4D3C-A9C1-CD2924C12C26}"/>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8" name="Freeform 2111">
                  <a:extLst>
                    <a:ext uri="{FF2B5EF4-FFF2-40B4-BE49-F238E27FC236}">
                      <a16:creationId xmlns:a16="http://schemas.microsoft.com/office/drawing/2014/main" id="{DF533D4F-2110-4479-9493-156D3DF4B095}"/>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9" name="Freeform 2112">
                  <a:extLst>
                    <a:ext uri="{FF2B5EF4-FFF2-40B4-BE49-F238E27FC236}">
                      <a16:creationId xmlns:a16="http://schemas.microsoft.com/office/drawing/2014/main" id="{1DE613BA-8876-4EBD-A0F3-CDF3736DBB2F}"/>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6687" name="Group 2113">
                <a:extLst>
                  <a:ext uri="{FF2B5EF4-FFF2-40B4-BE49-F238E27FC236}">
                    <a16:creationId xmlns:a16="http://schemas.microsoft.com/office/drawing/2014/main" id="{60EF3271-E555-486F-ADBF-39CB056814F3}"/>
                  </a:ext>
                </a:extLst>
              </p:cNvPr>
              <p:cNvGrpSpPr>
                <a:grpSpLocks/>
              </p:cNvGrpSpPr>
              <p:nvPr/>
            </p:nvGrpSpPr>
            <p:grpSpPr bwMode="auto">
              <a:xfrm>
                <a:off x="912" y="3120"/>
                <a:ext cx="684" cy="947"/>
                <a:chOff x="1609" y="2407"/>
                <a:chExt cx="684" cy="947"/>
              </a:xfrm>
            </p:grpSpPr>
            <p:sp>
              <p:nvSpPr>
                <p:cNvPr id="26726" name="Freeform 2114">
                  <a:extLst>
                    <a:ext uri="{FF2B5EF4-FFF2-40B4-BE49-F238E27FC236}">
                      <a16:creationId xmlns:a16="http://schemas.microsoft.com/office/drawing/2014/main" id="{9041F4B9-D23C-42A5-8063-CB624212C126}"/>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7" name="Freeform 2115">
                  <a:extLst>
                    <a:ext uri="{FF2B5EF4-FFF2-40B4-BE49-F238E27FC236}">
                      <a16:creationId xmlns:a16="http://schemas.microsoft.com/office/drawing/2014/main" id="{D94B18C8-B0FA-4F4D-B935-951D420B94BD}"/>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8" name="Freeform 2116">
                  <a:extLst>
                    <a:ext uri="{FF2B5EF4-FFF2-40B4-BE49-F238E27FC236}">
                      <a16:creationId xmlns:a16="http://schemas.microsoft.com/office/drawing/2014/main" id="{6E9A0A7E-5427-4164-91BA-019135FA7F96}"/>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9" name="Freeform 2117">
                  <a:extLst>
                    <a:ext uri="{FF2B5EF4-FFF2-40B4-BE49-F238E27FC236}">
                      <a16:creationId xmlns:a16="http://schemas.microsoft.com/office/drawing/2014/main" id="{83CAF72F-EDA1-40CA-B0A4-04911630C158}"/>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0" name="Freeform 2118">
                  <a:extLst>
                    <a:ext uri="{FF2B5EF4-FFF2-40B4-BE49-F238E27FC236}">
                      <a16:creationId xmlns:a16="http://schemas.microsoft.com/office/drawing/2014/main" id="{3DD8218D-D214-4550-B449-BCF5309AEF37}"/>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1" name="Freeform 2119">
                  <a:extLst>
                    <a:ext uri="{FF2B5EF4-FFF2-40B4-BE49-F238E27FC236}">
                      <a16:creationId xmlns:a16="http://schemas.microsoft.com/office/drawing/2014/main" id="{9F81E01E-36E5-4543-A4DB-3E75ED5F2CE2}"/>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2" name="Freeform 2120">
                  <a:extLst>
                    <a:ext uri="{FF2B5EF4-FFF2-40B4-BE49-F238E27FC236}">
                      <a16:creationId xmlns:a16="http://schemas.microsoft.com/office/drawing/2014/main" id="{DC0BC0F7-AA73-4197-B792-B97AEB111364}"/>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3" name="Freeform 2121">
                  <a:extLst>
                    <a:ext uri="{FF2B5EF4-FFF2-40B4-BE49-F238E27FC236}">
                      <a16:creationId xmlns:a16="http://schemas.microsoft.com/office/drawing/2014/main" id="{D94A0208-38ED-409D-80F9-B5097A0738BF}"/>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4" name="Freeform 2122">
                  <a:extLst>
                    <a:ext uri="{FF2B5EF4-FFF2-40B4-BE49-F238E27FC236}">
                      <a16:creationId xmlns:a16="http://schemas.microsoft.com/office/drawing/2014/main" id="{F56E0CBE-295F-414E-8BE8-034861594E87}"/>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5" name="Freeform 2123">
                  <a:extLst>
                    <a:ext uri="{FF2B5EF4-FFF2-40B4-BE49-F238E27FC236}">
                      <a16:creationId xmlns:a16="http://schemas.microsoft.com/office/drawing/2014/main" id="{E8DB6089-761A-4925-B787-1B51DB36D11F}"/>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6" name="Freeform 2124">
                  <a:extLst>
                    <a:ext uri="{FF2B5EF4-FFF2-40B4-BE49-F238E27FC236}">
                      <a16:creationId xmlns:a16="http://schemas.microsoft.com/office/drawing/2014/main" id="{52F7D201-77AA-4B63-BEAC-65947C0D8A36}"/>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7" name="Freeform 2125">
                  <a:extLst>
                    <a:ext uri="{FF2B5EF4-FFF2-40B4-BE49-F238E27FC236}">
                      <a16:creationId xmlns:a16="http://schemas.microsoft.com/office/drawing/2014/main" id="{A81133AC-567B-4E32-AC6F-9AC44A475BCB}"/>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8" name="Freeform 2126">
                  <a:extLst>
                    <a:ext uri="{FF2B5EF4-FFF2-40B4-BE49-F238E27FC236}">
                      <a16:creationId xmlns:a16="http://schemas.microsoft.com/office/drawing/2014/main" id="{7BA2165D-28FC-46D0-B32C-A70A463CB429}"/>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9" name="Freeform 2127">
                  <a:extLst>
                    <a:ext uri="{FF2B5EF4-FFF2-40B4-BE49-F238E27FC236}">
                      <a16:creationId xmlns:a16="http://schemas.microsoft.com/office/drawing/2014/main" id="{510AFCBD-E17F-4BEC-A006-1AB974F447BF}"/>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0" name="Freeform 2128">
                  <a:extLst>
                    <a:ext uri="{FF2B5EF4-FFF2-40B4-BE49-F238E27FC236}">
                      <a16:creationId xmlns:a16="http://schemas.microsoft.com/office/drawing/2014/main" id="{4084C41F-3C62-448A-A393-813849FB3C52}"/>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1" name="Freeform 2129">
                  <a:extLst>
                    <a:ext uri="{FF2B5EF4-FFF2-40B4-BE49-F238E27FC236}">
                      <a16:creationId xmlns:a16="http://schemas.microsoft.com/office/drawing/2014/main" id="{E93C1B94-E7D4-477E-9F67-71AF37B12C68}"/>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2" name="Freeform 2130">
                  <a:extLst>
                    <a:ext uri="{FF2B5EF4-FFF2-40B4-BE49-F238E27FC236}">
                      <a16:creationId xmlns:a16="http://schemas.microsoft.com/office/drawing/2014/main" id="{F691A77C-38C5-4050-9CC7-97343937489C}"/>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3" name="Freeform 2131">
                  <a:extLst>
                    <a:ext uri="{FF2B5EF4-FFF2-40B4-BE49-F238E27FC236}">
                      <a16:creationId xmlns:a16="http://schemas.microsoft.com/office/drawing/2014/main" id="{40687101-8F66-47E9-A894-4F8E5C8554EA}"/>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4" name="Freeform 2132">
                  <a:extLst>
                    <a:ext uri="{FF2B5EF4-FFF2-40B4-BE49-F238E27FC236}">
                      <a16:creationId xmlns:a16="http://schemas.microsoft.com/office/drawing/2014/main" id="{2F24298D-61CB-4A8B-B76D-5F6CCC1D5AEA}"/>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5" name="Freeform 2133">
                  <a:extLst>
                    <a:ext uri="{FF2B5EF4-FFF2-40B4-BE49-F238E27FC236}">
                      <a16:creationId xmlns:a16="http://schemas.microsoft.com/office/drawing/2014/main" id="{98FD4B6D-87C5-4682-8420-8AA77CF2D350}"/>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6" name="Freeform 2134">
                  <a:extLst>
                    <a:ext uri="{FF2B5EF4-FFF2-40B4-BE49-F238E27FC236}">
                      <a16:creationId xmlns:a16="http://schemas.microsoft.com/office/drawing/2014/main" id="{D9DA3267-5722-45C9-B6E1-DA75CB611D4C}"/>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7" name="Freeform 2135">
                  <a:extLst>
                    <a:ext uri="{FF2B5EF4-FFF2-40B4-BE49-F238E27FC236}">
                      <a16:creationId xmlns:a16="http://schemas.microsoft.com/office/drawing/2014/main" id="{8A286984-5516-489F-9201-CA5BC8E11814}"/>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8" name="Freeform 2136">
                  <a:extLst>
                    <a:ext uri="{FF2B5EF4-FFF2-40B4-BE49-F238E27FC236}">
                      <a16:creationId xmlns:a16="http://schemas.microsoft.com/office/drawing/2014/main" id="{981CF056-7B6F-4BCA-BAAC-8967637D0781}"/>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9" name="Freeform 2137">
                  <a:extLst>
                    <a:ext uri="{FF2B5EF4-FFF2-40B4-BE49-F238E27FC236}">
                      <a16:creationId xmlns:a16="http://schemas.microsoft.com/office/drawing/2014/main" id="{090D11C6-FDBA-4BA1-A7CD-1E5E6DF58C97}"/>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0" name="Freeform 2138">
                  <a:extLst>
                    <a:ext uri="{FF2B5EF4-FFF2-40B4-BE49-F238E27FC236}">
                      <a16:creationId xmlns:a16="http://schemas.microsoft.com/office/drawing/2014/main" id="{7C85F01A-9DE8-4391-9983-690D0B3EAAED}"/>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1" name="Freeform 2139">
                  <a:extLst>
                    <a:ext uri="{FF2B5EF4-FFF2-40B4-BE49-F238E27FC236}">
                      <a16:creationId xmlns:a16="http://schemas.microsoft.com/office/drawing/2014/main" id="{496BD3AD-7CAF-4FCC-8E58-DF26E38A75C1}"/>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2" name="Freeform 2140">
                  <a:extLst>
                    <a:ext uri="{FF2B5EF4-FFF2-40B4-BE49-F238E27FC236}">
                      <a16:creationId xmlns:a16="http://schemas.microsoft.com/office/drawing/2014/main" id="{C565C270-86C9-4641-A2C8-A503F5CE196B}"/>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3" name="Freeform 2141">
                  <a:extLst>
                    <a:ext uri="{FF2B5EF4-FFF2-40B4-BE49-F238E27FC236}">
                      <a16:creationId xmlns:a16="http://schemas.microsoft.com/office/drawing/2014/main" id="{CCDC1E21-FECF-413B-922E-F11E7C7700E7}"/>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4" name="Freeform 2142">
                  <a:extLst>
                    <a:ext uri="{FF2B5EF4-FFF2-40B4-BE49-F238E27FC236}">
                      <a16:creationId xmlns:a16="http://schemas.microsoft.com/office/drawing/2014/main" id="{EB06679E-90A1-4723-8BEF-17C34B33003C}"/>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5" name="Freeform 2143">
                  <a:extLst>
                    <a:ext uri="{FF2B5EF4-FFF2-40B4-BE49-F238E27FC236}">
                      <a16:creationId xmlns:a16="http://schemas.microsoft.com/office/drawing/2014/main" id="{EA4AF775-76B5-4D9E-A561-B7CBF82B3908}"/>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6" name="Freeform 2144">
                  <a:extLst>
                    <a:ext uri="{FF2B5EF4-FFF2-40B4-BE49-F238E27FC236}">
                      <a16:creationId xmlns:a16="http://schemas.microsoft.com/office/drawing/2014/main" id="{05BF7937-250F-4C9E-8744-673B7D468A57}"/>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7" name="Freeform 2145">
                  <a:extLst>
                    <a:ext uri="{FF2B5EF4-FFF2-40B4-BE49-F238E27FC236}">
                      <a16:creationId xmlns:a16="http://schemas.microsoft.com/office/drawing/2014/main" id="{F35FD2E7-7242-4836-8D93-6A8278D3381F}"/>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8" name="Freeform 2146">
                  <a:extLst>
                    <a:ext uri="{FF2B5EF4-FFF2-40B4-BE49-F238E27FC236}">
                      <a16:creationId xmlns:a16="http://schemas.microsoft.com/office/drawing/2014/main" id="{407137D7-DEBF-46FE-A4A3-B5E7ADC10305}"/>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9" name="Freeform 2147">
                  <a:extLst>
                    <a:ext uri="{FF2B5EF4-FFF2-40B4-BE49-F238E27FC236}">
                      <a16:creationId xmlns:a16="http://schemas.microsoft.com/office/drawing/2014/main" id="{447B1A45-39DA-4BA7-B8D9-E663CC8E6D8A}"/>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0" name="Freeform 2148">
                  <a:extLst>
                    <a:ext uri="{FF2B5EF4-FFF2-40B4-BE49-F238E27FC236}">
                      <a16:creationId xmlns:a16="http://schemas.microsoft.com/office/drawing/2014/main" id="{33441897-7B07-439F-98BE-C1FE61BE520D}"/>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1" name="Freeform 2149">
                  <a:extLst>
                    <a:ext uri="{FF2B5EF4-FFF2-40B4-BE49-F238E27FC236}">
                      <a16:creationId xmlns:a16="http://schemas.microsoft.com/office/drawing/2014/main" id="{90B7447F-17F2-4A82-9902-0E0B5DDD051E}"/>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2" name="Freeform 2150">
                  <a:extLst>
                    <a:ext uri="{FF2B5EF4-FFF2-40B4-BE49-F238E27FC236}">
                      <a16:creationId xmlns:a16="http://schemas.microsoft.com/office/drawing/2014/main" id="{C4BDD9B7-A42C-4252-BA97-14DE042A743C}"/>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6688" name="Group 2151">
                <a:extLst>
                  <a:ext uri="{FF2B5EF4-FFF2-40B4-BE49-F238E27FC236}">
                    <a16:creationId xmlns:a16="http://schemas.microsoft.com/office/drawing/2014/main" id="{1D66F035-8C99-455E-A8C6-474A1F265BA7}"/>
                  </a:ext>
                </a:extLst>
              </p:cNvPr>
              <p:cNvGrpSpPr>
                <a:grpSpLocks/>
              </p:cNvGrpSpPr>
              <p:nvPr/>
            </p:nvGrpSpPr>
            <p:grpSpPr bwMode="auto">
              <a:xfrm>
                <a:off x="1440" y="2160"/>
                <a:ext cx="684" cy="947"/>
                <a:chOff x="1609" y="2407"/>
                <a:chExt cx="684" cy="947"/>
              </a:xfrm>
            </p:grpSpPr>
            <p:sp>
              <p:nvSpPr>
                <p:cNvPr id="26689" name="Freeform 2152">
                  <a:extLst>
                    <a:ext uri="{FF2B5EF4-FFF2-40B4-BE49-F238E27FC236}">
                      <a16:creationId xmlns:a16="http://schemas.microsoft.com/office/drawing/2014/main" id="{85CE4E8A-62AC-4A6F-B9AB-A97B47A642D3}"/>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0" name="Freeform 2153">
                  <a:extLst>
                    <a:ext uri="{FF2B5EF4-FFF2-40B4-BE49-F238E27FC236}">
                      <a16:creationId xmlns:a16="http://schemas.microsoft.com/office/drawing/2014/main" id="{20F7EEA2-D734-47DB-8F1B-D82006647973}"/>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1" name="Freeform 2154">
                  <a:extLst>
                    <a:ext uri="{FF2B5EF4-FFF2-40B4-BE49-F238E27FC236}">
                      <a16:creationId xmlns:a16="http://schemas.microsoft.com/office/drawing/2014/main" id="{DBF0556A-8AAA-4FF2-9228-0F2818A7FDC0}"/>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2" name="Freeform 2155">
                  <a:extLst>
                    <a:ext uri="{FF2B5EF4-FFF2-40B4-BE49-F238E27FC236}">
                      <a16:creationId xmlns:a16="http://schemas.microsoft.com/office/drawing/2014/main" id="{FEC886E7-0601-4A50-A972-3D0317E3C403}"/>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3" name="Freeform 2156">
                  <a:extLst>
                    <a:ext uri="{FF2B5EF4-FFF2-40B4-BE49-F238E27FC236}">
                      <a16:creationId xmlns:a16="http://schemas.microsoft.com/office/drawing/2014/main" id="{87F6ECB8-4AA4-43DC-95B7-72DDB9F21E09}"/>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4" name="Freeform 2157">
                  <a:extLst>
                    <a:ext uri="{FF2B5EF4-FFF2-40B4-BE49-F238E27FC236}">
                      <a16:creationId xmlns:a16="http://schemas.microsoft.com/office/drawing/2014/main" id="{15709F2D-A606-4EC4-9951-3131182CE0A9}"/>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5" name="Freeform 2158">
                  <a:extLst>
                    <a:ext uri="{FF2B5EF4-FFF2-40B4-BE49-F238E27FC236}">
                      <a16:creationId xmlns:a16="http://schemas.microsoft.com/office/drawing/2014/main" id="{2E6DFA40-144F-4AAB-96BE-9A74211184F3}"/>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6" name="Freeform 2159">
                  <a:extLst>
                    <a:ext uri="{FF2B5EF4-FFF2-40B4-BE49-F238E27FC236}">
                      <a16:creationId xmlns:a16="http://schemas.microsoft.com/office/drawing/2014/main" id="{4DE57310-9C27-4320-B5E5-5A969A303406}"/>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7" name="Freeform 2160">
                  <a:extLst>
                    <a:ext uri="{FF2B5EF4-FFF2-40B4-BE49-F238E27FC236}">
                      <a16:creationId xmlns:a16="http://schemas.microsoft.com/office/drawing/2014/main" id="{E0336855-6F35-44DA-9FF3-384650D70073}"/>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8" name="Freeform 2161">
                  <a:extLst>
                    <a:ext uri="{FF2B5EF4-FFF2-40B4-BE49-F238E27FC236}">
                      <a16:creationId xmlns:a16="http://schemas.microsoft.com/office/drawing/2014/main" id="{066AA943-DCD1-4446-A1FA-B4008DF4AC5E}"/>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9" name="Freeform 2162">
                  <a:extLst>
                    <a:ext uri="{FF2B5EF4-FFF2-40B4-BE49-F238E27FC236}">
                      <a16:creationId xmlns:a16="http://schemas.microsoft.com/office/drawing/2014/main" id="{14A64A9F-905F-41A8-87FB-AC6549A9A2DF}"/>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0" name="Freeform 2163">
                  <a:extLst>
                    <a:ext uri="{FF2B5EF4-FFF2-40B4-BE49-F238E27FC236}">
                      <a16:creationId xmlns:a16="http://schemas.microsoft.com/office/drawing/2014/main" id="{A849BC3A-C7A2-45A5-92CF-365A7F1ABC5A}"/>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1" name="Freeform 2164">
                  <a:extLst>
                    <a:ext uri="{FF2B5EF4-FFF2-40B4-BE49-F238E27FC236}">
                      <a16:creationId xmlns:a16="http://schemas.microsoft.com/office/drawing/2014/main" id="{74A4A3F6-3113-47F6-ACC6-78FC3C65EEB0}"/>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2" name="Freeform 2165">
                  <a:extLst>
                    <a:ext uri="{FF2B5EF4-FFF2-40B4-BE49-F238E27FC236}">
                      <a16:creationId xmlns:a16="http://schemas.microsoft.com/office/drawing/2014/main" id="{ADAE3978-0A22-47FF-A3ED-6660A55FE78B}"/>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3" name="Freeform 2166">
                  <a:extLst>
                    <a:ext uri="{FF2B5EF4-FFF2-40B4-BE49-F238E27FC236}">
                      <a16:creationId xmlns:a16="http://schemas.microsoft.com/office/drawing/2014/main" id="{8D14E294-9D31-446E-865B-B7A3C3966A8C}"/>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4" name="Freeform 2167">
                  <a:extLst>
                    <a:ext uri="{FF2B5EF4-FFF2-40B4-BE49-F238E27FC236}">
                      <a16:creationId xmlns:a16="http://schemas.microsoft.com/office/drawing/2014/main" id="{2A4ED6C9-00F7-4DB2-8C27-D3C9A848A0AE}"/>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5" name="Freeform 2168">
                  <a:extLst>
                    <a:ext uri="{FF2B5EF4-FFF2-40B4-BE49-F238E27FC236}">
                      <a16:creationId xmlns:a16="http://schemas.microsoft.com/office/drawing/2014/main" id="{3CA13CCD-2731-4F2D-B35A-ECBB331FC2CC}"/>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6" name="Freeform 2169">
                  <a:extLst>
                    <a:ext uri="{FF2B5EF4-FFF2-40B4-BE49-F238E27FC236}">
                      <a16:creationId xmlns:a16="http://schemas.microsoft.com/office/drawing/2014/main" id="{5E5CE89C-3186-4F81-9E5A-3F18DBBA0F75}"/>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7" name="Freeform 2170">
                  <a:extLst>
                    <a:ext uri="{FF2B5EF4-FFF2-40B4-BE49-F238E27FC236}">
                      <a16:creationId xmlns:a16="http://schemas.microsoft.com/office/drawing/2014/main" id="{15133CB8-8E73-4443-B53E-2D4EE2C87080}"/>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8" name="Freeform 2171">
                  <a:extLst>
                    <a:ext uri="{FF2B5EF4-FFF2-40B4-BE49-F238E27FC236}">
                      <a16:creationId xmlns:a16="http://schemas.microsoft.com/office/drawing/2014/main" id="{95DCC4B4-27AA-4E48-B452-61596AFE2EEA}"/>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9" name="Freeform 2172">
                  <a:extLst>
                    <a:ext uri="{FF2B5EF4-FFF2-40B4-BE49-F238E27FC236}">
                      <a16:creationId xmlns:a16="http://schemas.microsoft.com/office/drawing/2014/main" id="{7C79D986-D529-4002-AE88-7DB60F290934}"/>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0" name="Freeform 2173">
                  <a:extLst>
                    <a:ext uri="{FF2B5EF4-FFF2-40B4-BE49-F238E27FC236}">
                      <a16:creationId xmlns:a16="http://schemas.microsoft.com/office/drawing/2014/main" id="{8623E9B2-1850-4DC2-A24F-B1764825FC65}"/>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1" name="Freeform 2174">
                  <a:extLst>
                    <a:ext uri="{FF2B5EF4-FFF2-40B4-BE49-F238E27FC236}">
                      <a16:creationId xmlns:a16="http://schemas.microsoft.com/office/drawing/2014/main" id="{A6F41973-9904-4AE4-AA33-B2FF10F72159}"/>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2" name="Freeform 2175">
                  <a:extLst>
                    <a:ext uri="{FF2B5EF4-FFF2-40B4-BE49-F238E27FC236}">
                      <a16:creationId xmlns:a16="http://schemas.microsoft.com/office/drawing/2014/main" id="{2D02025C-4468-45C0-8F74-834F3AB2564E}"/>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3" name="Freeform 2176">
                  <a:extLst>
                    <a:ext uri="{FF2B5EF4-FFF2-40B4-BE49-F238E27FC236}">
                      <a16:creationId xmlns:a16="http://schemas.microsoft.com/office/drawing/2014/main" id="{4719CE98-AF0A-4F75-B6B8-BB66357F55C3}"/>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4" name="Freeform 2177">
                  <a:extLst>
                    <a:ext uri="{FF2B5EF4-FFF2-40B4-BE49-F238E27FC236}">
                      <a16:creationId xmlns:a16="http://schemas.microsoft.com/office/drawing/2014/main" id="{2B883629-DE4F-4F51-8D74-1B51E8915893}"/>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5" name="Freeform 2178">
                  <a:extLst>
                    <a:ext uri="{FF2B5EF4-FFF2-40B4-BE49-F238E27FC236}">
                      <a16:creationId xmlns:a16="http://schemas.microsoft.com/office/drawing/2014/main" id="{229ED94A-6E68-4638-AC6B-DCD0DAF3A4AF}"/>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6" name="Freeform 2179">
                  <a:extLst>
                    <a:ext uri="{FF2B5EF4-FFF2-40B4-BE49-F238E27FC236}">
                      <a16:creationId xmlns:a16="http://schemas.microsoft.com/office/drawing/2014/main" id="{A2369ED6-20D8-473E-A9A4-B77B3EB6432B}"/>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7" name="Freeform 2180">
                  <a:extLst>
                    <a:ext uri="{FF2B5EF4-FFF2-40B4-BE49-F238E27FC236}">
                      <a16:creationId xmlns:a16="http://schemas.microsoft.com/office/drawing/2014/main" id="{72E274CB-B7EE-4F08-B6D8-F6B12B60D798}"/>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8" name="Freeform 2181">
                  <a:extLst>
                    <a:ext uri="{FF2B5EF4-FFF2-40B4-BE49-F238E27FC236}">
                      <a16:creationId xmlns:a16="http://schemas.microsoft.com/office/drawing/2014/main" id="{8E2802DA-F0B4-4C96-929C-042ED3BF1E4A}"/>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9" name="Freeform 2182">
                  <a:extLst>
                    <a:ext uri="{FF2B5EF4-FFF2-40B4-BE49-F238E27FC236}">
                      <a16:creationId xmlns:a16="http://schemas.microsoft.com/office/drawing/2014/main" id="{903FF1DE-D0E7-4301-90FB-9047B407C8CA}"/>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0" name="Freeform 2183">
                  <a:extLst>
                    <a:ext uri="{FF2B5EF4-FFF2-40B4-BE49-F238E27FC236}">
                      <a16:creationId xmlns:a16="http://schemas.microsoft.com/office/drawing/2014/main" id="{EAC08F90-7AEA-4448-9C26-D16926B31112}"/>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1" name="Freeform 2184">
                  <a:extLst>
                    <a:ext uri="{FF2B5EF4-FFF2-40B4-BE49-F238E27FC236}">
                      <a16:creationId xmlns:a16="http://schemas.microsoft.com/office/drawing/2014/main" id="{A5B6D2D5-F926-4F69-A560-EB0FE3643DAB}"/>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2" name="Freeform 2185">
                  <a:extLst>
                    <a:ext uri="{FF2B5EF4-FFF2-40B4-BE49-F238E27FC236}">
                      <a16:creationId xmlns:a16="http://schemas.microsoft.com/office/drawing/2014/main" id="{C71358E2-4F41-453B-8667-B3CC698EA40E}"/>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3" name="Freeform 2186">
                  <a:extLst>
                    <a:ext uri="{FF2B5EF4-FFF2-40B4-BE49-F238E27FC236}">
                      <a16:creationId xmlns:a16="http://schemas.microsoft.com/office/drawing/2014/main" id="{7FC57F44-0AE7-4443-B255-FBAB8DF491A8}"/>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4" name="Freeform 2187">
                  <a:extLst>
                    <a:ext uri="{FF2B5EF4-FFF2-40B4-BE49-F238E27FC236}">
                      <a16:creationId xmlns:a16="http://schemas.microsoft.com/office/drawing/2014/main" id="{81CC392A-609C-405A-9385-E14250782F7A}"/>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5" name="Freeform 2188">
                  <a:extLst>
                    <a:ext uri="{FF2B5EF4-FFF2-40B4-BE49-F238E27FC236}">
                      <a16:creationId xmlns:a16="http://schemas.microsoft.com/office/drawing/2014/main" id="{1DD68A9D-26F4-4047-9D30-BD21089869F0}"/>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26666" name="Group 2189">
              <a:extLst>
                <a:ext uri="{FF2B5EF4-FFF2-40B4-BE49-F238E27FC236}">
                  <a16:creationId xmlns:a16="http://schemas.microsoft.com/office/drawing/2014/main" id="{BBED72F6-DFD8-4F1A-BB8B-B4C704F8CA8C}"/>
                </a:ext>
              </a:extLst>
            </p:cNvPr>
            <p:cNvGrpSpPr>
              <a:grpSpLocks/>
            </p:cNvGrpSpPr>
            <p:nvPr/>
          </p:nvGrpSpPr>
          <p:grpSpPr bwMode="auto">
            <a:xfrm>
              <a:off x="1824" y="3312"/>
              <a:ext cx="528" cy="440"/>
              <a:chOff x="3189" y="2788"/>
              <a:chExt cx="698" cy="632"/>
            </a:xfrm>
          </p:grpSpPr>
          <p:sp>
            <p:nvSpPr>
              <p:cNvPr id="26667" name="Freeform 2190">
                <a:extLst>
                  <a:ext uri="{FF2B5EF4-FFF2-40B4-BE49-F238E27FC236}">
                    <a16:creationId xmlns:a16="http://schemas.microsoft.com/office/drawing/2014/main" id="{88D4E6CE-61EC-43E8-9033-189DCE66829C}"/>
                  </a:ext>
                </a:extLst>
              </p:cNvPr>
              <p:cNvSpPr>
                <a:spLocks/>
              </p:cNvSpPr>
              <p:nvPr/>
            </p:nvSpPr>
            <p:spPr bwMode="auto">
              <a:xfrm>
                <a:off x="3189" y="2788"/>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8" name="Freeform 2191">
                <a:extLst>
                  <a:ext uri="{FF2B5EF4-FFF2-40B4-BE49-F238E27FC236}">
                    <a16:creationId xmlns:a16="http://schemas.microsoft.com/office/drawing/2014/main" id="{BC1D1B0C-1A8F-4E31-B09C-79A6E636F249}"/>
                  </a:ext>
                </a:extLst>
              </p:cNvPr>
              <p:cNvSpPr>
                <a:spLocks/>
              </p:cNvSpPr>
              <p:nvPr/>
            </p:nvSpPr>
            <p:spPr bwMode="auto">
              <a:xfrm>
                <a:off x="3570" y="2985"/>
                <a:ext cx="147" cy="188"/>
              </a:xfrm>
              <a:custGeom>
                <a:avLst/>
                <a:gdLst>
                  <a:gd name="T0" fmla="*/ 0 w 2206"/>
                  <a:gd name="T1" fmla="*/ 0 h 2831"/>
                  <a:gd name="T2" fmla="*/ 0 w 2206"/>
                  <a:gd name="T3" fmla="*/ 0 h 2831"/>
                  <a:gd name="T4" fmla="*/ 0 w 2206"/>
                  <a:gd name="T5" fmla="*/ 0 h 2831"/>
                  <a:gd name="T6" fmla="*/ 0 w 2206"/>
                  <a:gd name="T7" fmla="*/ 0 h 2831"/>
                  <a:gd name="T8" fmla="*/ 0 w 2206"/>
                  <a:gd name="T9" fmla="*/ 0 h 2831"/>
                  <a:gd name="T10" fmla="*/ 0 w 2206"/>
                  <a:gd name="T11" fmla="*/ 0 h 2831"/>
                  <a:gd name="T12" fmla="*/ 0 w 2206"/>
                  <a:gd name="T13" fmla="*/ 0 h 2831"/>
                  <a:gd name="T14" fmla="*/ 0 w 2206"/>
                  <a:gd name="T15" fmla="*/ 0 h 2831"/>
                  <a:gd name="T16" fmla="*/ 0 w 2206"/>
                  <a:gd name="T17" fmla="*/ 0 h 2831"/>
                  <a:gd name="T18" fmla="*/ 0 w 2206"/>
                  <a:gd name="T19" fmla="*/ 0 h 2831"/>
                  <a:gd name="T20" fmla="*/ 0 w 2206"/>
                  <a:gd name="T21" fmla="*/ 0 h 2831"/>
                  <a:gd name="T22" fmla="*/ 0 w 2206"/>
                  <a:gd name="T23" fmla="*/ 0 h 2831"/>
                  <a:gd name="T24" fmla="*/ 0 w 2206"/>
                  <a:gd name="T25" fmla="*/ 0 h 2831"/>
                  <a:gd name="T26" fmla="*/ 0 w 2206"/>
                  <a:gd name="T27" fmla="*/ 0 h 2831"/>
                  <a:gd name="T28" fmla="*/ 0 w 2206"/>
                  <a:gd name="T29" fmla="*/ 0 h 2831"/>
                  <a:gd name="T30" fmla="*/ 0 w 2206"/>
                  <a:gd name="T31" fmla="*/ 0 h 2831"/>
                  <a:gd name="T32" fmla="*/ 0 w 2206"/>
                  <a:gd name="T33" fmla="*/ 0 h 2831"/>
                  <a:gd name="T34" fmla="*/ 0 w 2206"/>
                  <a:gd name="T35" fmla="*/ 0 h 2831"/>
                  <a:gd name="T36" fmla="*/ 0 w 2206"/>
                  <a:gd name="T37" fmla="*/ 0 h 2831"/>
                  <a:gd name="T38" fmla="*/ 0 w 2206"/>
                  <a:gd name="T39" fmla="*/ 0 h 2831"/>
                  <a:gd name="T40" fmla="*/ 0 w 2206"/>
                  <a:gd name="T41" fmla="*/ 0 h 2831"/>
                  <a:gd name="T42" fmla="*/ 0 w 2206"/>
                  <a:gd name="T43" fmla="*/ 0 h 2831"/>
                  <a:gd name="T44" fmla="*/ 0 w 2206"/>
                  <a:gd name="T45" fmla="*/ 0 h 2831"/>
                  <a:gd name="T46" fmla="*/ 0 w 2206"/>
                  <a:gd name="T47" fmla="*/ 0 h 2831"/>
                  <a:gd name="T48" fmla="*/ 0 w 2206"/>
                  <a:gd name="T49" fmla="*/ 0 h 2831"/>
                  <a:gd name="T50" fmla="*/ 0 w 2206"/>
                  <a:gd name="T51" fmla="*/ 0 h 2831"/>
                  <a:gd name="T52" fmla="*/ 0 w 2206"/>
                  <a:gd name="T53" fmla="*/ 0 h 2831"/>
                  <a:gd name="T54" fmla="*/ 0 w 2206"/>
                  <a:gd name="T55" fmla="*/ 0 h 2831"/>
                  <a:gd name="T56" fmla="*/ 0 w 2206"/>
                  <a:gd name="T57" fmla="*/ 0 h 2831"/>
                  <a:gd name="T58" fmla="*/ 0 w 2206"/>
                  <a:gd name="T59" fmla="*/ 0 h 2831"/>
                  <a:gd name="T60" fmla="*/ 0 w 2206"/>
                  <a:gd name="T61" fmla="*/ 0 h 2831"/>
                  <a:gd name="T62" fmla="*/ 0 w 2206"/>
                  <a:gd name="T63" fmla="*/ 0 h 2831"/>
                  <a:gd name="T64" fmla="*/ 0 w 2206"/>
                  <a:gd name="T65" fmla="*/ 0 h 2831"/>
                  <a:gd name="T66" fmla="*/ 0 w 2206"/>
                  <a:gd name="T67" fmla="*/ 0 h 2831"/>
                  <a:gd name="T68" fmla="*/ 0 w 2206"/>
                  <a:gd name="T69" fmla="*/ 0 h 2831"/>
                  <a:gd name="T70" fmla="*/ 0 w 2206"/>
                  <a:gd name="T71" fmla="*/ 0 h 2831"/>
                  <a:gd name="T72" fmla="*/ 0 w 2206"/>
                  <a:gd name="T73" fmla="*/ 0 h 2831"/>
                  <a:gd name="T74" fmla="*/ 0 w 2206"/>
                  <a:gd name="T75" fmla="*/ 0 h 2831"/>
                  <a:gd name="T76" fmla="*/ 0 w 2206"/>
                  <a:gd name="T77" fmla="*/ 0 h 2831"/>
                  <a:gd name="T78" fmla="*/ 0 w 2206"/>
                  <a:gd name="T79" fmla="*/ 0 h 2831"/>
                  <a:gd name="T80" fmla="*/ 0 w 2206"/>
                  <a:gd name="T81" fmla="*/ 0 h 2831"/>
                  <a:gd name="T82" fmla="*/ 0 w 2206"/>
                  <a:gd name="T83" fmla="*/ 0 h 2831"/>
                  <a:gd name="T84" fmla="*/ 0 w 2206"/>
                  <a:gd name="T85" fmla="*/ 0 h 2831"/>
                  <a:gd name="T86" fmla="*/ 0 w 2206"/>
                  <a:gd name="T87" fmla="*/ 0 h 2831"/>
                  <a:gd name="T88" fmla="*/ 0 w 2206"/>
                  <a:gd name="T89" fmla="*/ 0 h 2831"/>
                  <a:gd name="T90" fmla="*/ 0 w 2206"/>
                  <a:gd name="T91" fmla="*/ 0 h 2831"/>
                  <a:gd name="T92" fmla="*/ 0 w 2206"/>
                  <a:gd name="T93" fmla="*/ 0 h 2831"/>
                  <a:gd name="T94" fmla="*/ 0 w 2206"/>
                  <a:gd name="T95" fmla="*/ 0 h 2831"/>
                  <a:gd name="T96" fmla="*/ 0 w 2206"/>
                  <a:gd name="T97" fmla="*/ 0 h 2831"/>
                  <a:gd name="T98" fmla="*/ 0 w 2206"/>
                  <a:gd name="T99" fmla="*/ 0 h 2831"/>
                  <a:gd name="T100" fmla="*/ 0 w 2206"/>
                  <a:gd name="T101" fmla="*/ 0 h 2831"/>
                  <a:gd name="T102" fmla="*/ 0 w 2206"/>
                  <a:gd name="T103" fmla="*/ 0 h 2831"/>
                  <a:gd name="T104" fmla="*/ 0 w 2206"/>
                  <a:gd name="T105" fmla="*/ 0 h 2831"/>
                  <a:gd name="T106" fmla="*/ 0 w 2206"/>
                  <a:gd name="T107" fmla="*/ 0 h 28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206" h="2831">
                    <a:moveTo>
                      <a:pt x="2093" y="2605"/>
                    </a:moveTo>
                    <a:lnTo>
                      <a:pt x="1018" y="2606"/>
                    </a:lnTo>
                    <a:lnTo>
                      <a:pt x="1007" y="2606"/>
                    </a:lnTo>
                    <a:lnTo>
                      <a:pt x="998" y="2604"/>
                    </a:lnTo>
                    <a:lnTo>
                      <a:pt x="990" y="2603"/>
                    </a:lnTo>
                    <a:lnTo>
                      <a:pt x="983" y="2600"/>
                    </a:lnTo>
                    <a:lnTo>
                      <a:pt x="977" y="2597"/>
                    </a:lnTo>
                    <a:lnTo>
                      <a:pt x="972" y="2594"/>
                    </a:lnTo>
                    <a:lnTo>
                      <a:pt x="967" y="2590"/>
                    </a:lnTo>
                    <a:lnTo>
                      <a:pt x="964" y="2586"/>
                    </a:lnTo>
                    <a:lnTo>
                      <a:pt x="958" y="2580"/>
                    </a:lnTo>
                    <a:lnTo>
                      <a:pt x="953" y="2573"/>
                    </a:lnTo>
                    <a:lnTo>
                      <a:pt x="948" y="2565"/>
                    </a:lnTo>
                    <a:lnTo>
                      <a:pt x="942" y="2555"/>
                    </a:lnTo>
                    <a:lnTo>
                      <a:pt x="937" y="2545"/>
                    </a:lnTo>
                    <a:lnTo>
                      <a:pt x="933" y="2534"/>
                    </a:lnTo>
                    <a:lnTo>
                      <a:pt x="929" y="2522"/>
                    </a:lnTo>
                    <a:lnTo>
                      <a:pt x="926" y="2510"/>
                    </a:lnTo>
                    <a:lnTo>
                      <a:pt x="920" y="2483"/>
                    </a:lnTo>
                    <a:lnTo>
                      <a:pt x="916" y="2454"/>
                    </a:lnTo>
                    <a:lnTo>
                      <a:pt x="912" y="2424"/>
                    </a:lnTo>
                    <a:lnTo>
                      <a:pt x="911" y="2391"/>
                    </a:lnTo>
                    <a:lnTo>
                      <a:pt x="910" y="2314"/>
                    </a:lnTo>
                    <a:lnTo>
                      <a:pt x="906" y="2192"/>
                    </a:lnTo>
                    <a:lnTo>
                      <a:pt x="900" y="2042"/>
                    </a:lnTo>
                    <a:lnTo>
                      <a:pt x="894" y="1879"/>
                    </a:lnTo>
                    <a:lnTo>
                      <a:pt x="887" y="1721"/>
                    </a:lnTo>
                    <a:lnTo>
                      <a:pt x="880" y="1583"/>
                    </a:lnTo>
                    <a:lnTo>
                      <a:pt x="876" y="1484"/>
                    </a:lnTo>
                    <a:lnTo>
                      <a:pt x="874" y="1439"/>
                    </a:lnTo>
                    <a:lnTo>
                      <a:pt x="873" y="1427"/>
                    </a:lnTo>
                    <a:lnTo>
                      <a:pt x="871" y="1416"/>
                    </a:lnTo>
                    <a:lnTo>
                      <a:pt x="868" y="1406"/>
                    </a:lnTo>
                    <a:lnTo>
                      <a:pt x="864" y="1396"/>
                    </a:lnTo>
                    <a:lnTo>
                      <a:pt x="859" y="1387"/>
                    </a:lnTo>
                    <a:lnTo>
                      <a:pt x="853" y="1378"/>
                    </a:lnTo>
                    <a:lnTo>
                      <a:pt x="847" y="1369"/>
                    </a:lnTo>
                    <a:lnTo>
                      <a:pt x="840" y="1362"/>
                    </a:lnTo>
                    <a:lnTo>
                      <a:pt x="832" y="1355"/>
                    </a:lnTo>
                    <a:lnTo>
                      <a:pt x="823" y="1349"/>
                    </a:lnTo>
                    <a:lnTo>
                      <a:pt x="814" y="1343"/>
                    </a:lnTo>
                    <a:lnTo>
                      <a:pt x="804" y="1339"/>
                    </a:lnTo>
                    <a:lnTo>
                      <a:pt x="795" y="1335"/>
                    </a:lnTo>
                    <a:lnTo>
                      <a:pt x="783" y="1333"/>
                    </a:lnTo>
                    <a:lnTo>
                      <a:pt x="773" y="1331"/>
                    </a:lnTo>
                    <a:lnTo>
                      <a:pt x="761" y="1330"/>
                    </a:lnTo>
                    <a:lnTo>
                      <a:pt x="712" y="1330"/>
                    </a:lnTo>
                    <a:lnTo>
                      <a:pt x="649" y="1330"/>
                    </a:lnTo>
                    <a:lnTo>
                      <a:pt x="577" y="1329"/>
                    </a:lnTo>
                    <a:lnTo>
                      <a:pt x="501" y="1327"/>
                    </a:lnTo>
                    <a:lnTo>
                      <a:pt x="425" y="1325"/>
                    </a:lnTo>
                    <a:lnTo>
                      <a:pt x="355" y="1323"/>
                    </a:lnTo>
                    <a:lnTo>
                      <a:pt x="295" y="1319"/>
                    </a:lnTo>
                    <a:lnTo>
                      <a:pt x="249" y="1314"/>
                    </a:lnTo>
                    <a:lnTo>
                      <a:pt x="245" y="1314"/>
                    </a:lnTo>
                    <a:lnTo>
                      <a:pt x="243" y="1312"/>
                    </a:lnTo>
                    <a:lnTo>
                      <a:pt x="240" y="1312"/>
                    </a:lnTo>
                    <a:lnTo>
                      <a:pt x="237" y="1311"/>
                    </a:lnTo>
                    <a:lnTo>
                      <a:pt x="235" y="1310"/>
                    </a:lnTo>
                    <a:lnTo>
                      <a:pt x="232" y="1309"/>
                    </a:lnTo>
                    <a:lnTo>
                      <a:pt x="231" y="1307"/>
                    </a:lnTo>
                    <a:lnTo>
                      <a:pt x="229" y="1305"/>
                    </a:lnTo>
                    <a:lnTo>
                      <a:pt x="228" y="1301"/>
                    </a:lnTo>
                    <a:lnTo>
                      <a:pt x="226" y="1294"/>
                    </a:lnTo>
                    <a:lnTo>
                      <a:pt x="226" y="1285"/>
                    </a:lnTo>
                    <a:lnTo>
                      <a:pt x="226" y="1274"/>
                    </a:lnTo>
                    <a:lnTo>
                      <a:pt x="228" y="1263"/>
                    </a:lnTo>
                    <a:lnTo>
                      <a:pt x="231" y="1250"/>
                    </a:lnTo>
                    <a:lnTo>
                      <a:pt x="236" y="1236"/>
                    </a:lnTo>
                    <a:lnTo>
                      <a:pt x="242" y="1221"/>
                    </a:lnTo>
                    <a:lnTo>
                      <a:pt x="788" y="165"/>
                    </a:lnTo>
                    <a:lnTo>
                      <a:pt x="792" y="154"/>
                    </a:lnTo>
                    <a:lnTo>
                      <a:pt x="797" y="144"/>
                    </a:lnTo>
                    <a:lnTo>
                      <a:pt x="799" y="133"/>
                    </a:lnTo>
                    <a:lnTo>
                      <a:pt x="801" y="122"/>
                    </a:lnTo>
                    <a:lnTo>
                      <a:pt x="801" y="111"/>
                    </a:lnTo>
                    <a:lnTo>
                      <a:pt x="800" y="101"/>
                    </a:lnTo>
                    <a:lnTo>
                      <a:pt x="798" y="89"/>
                    </a:lnTo>
                    <a:lnTo>
                      <a:pt x="796" y="79"/>
                    </a:lnTo>
                    <a:lnTo>
                      <a:pt x="791" y="69"/>
                    </a:lnTo>
                    <a:lnTo>
                      <a:pt x="787" y="59"/>
                    </a:lnTo>
                    <a:lnTo>
                      <a:pt x="781" y="50"/>
                    </a:lnTo>
                    <a:lnTo>
                      <a:pt x="775" y="41"/>
                    </a:lnTo>
                    <a:lnTo>
                      <a:pt x="767" y="32"/>
                    </a:lnTo>
                    <a:lnTo>
                      <a:pt x="758" y="25"/>
                    </a:lnTo>
                    <a:lnTo>
                      <a:pt x="750" y="19"/>
                    </a:lnTo>
                    <a:lnTo>
                      <a:pt x="740" y="13"/>
                    </a:lnTo>
                    <a:lnTo>
                      <a:pt x="729" y="8"/>
                    </a:lnTo>
                    <a:lnTo>
                      <a:pt x="718" y="5"/>
                    </a:lnTo>
                    <a:lnTo>
                      <a:pt x="708" y="2"/>
                    </a:lnTo>
                    <a:lnTo>
                      <a:pt x="696" y="0"/>
                    </a:lnTo>
                    <a:lnTo>
                      <a:pt x="686" y="0"/>
                    </a:lnTo>
                    <a:lnTo>
                      <a:pt x="675" y="1"/>
                    </a:lnTo>
                    <a:lnTo>
                      <a:pt x="664" y="2"/>
                    </a:lnTo>
                    <a:lnTo>
                      <a:pt x="654" y="6"/>
                    </a:lnTo>
                    <a:lnTo>
                      <a:pt x="644" y="10"/>
                    </a:lnTo>
                    <a:lnTo>
                      <a:pt x="633" y="14"/>
                    </a:lnTo>
                    <a:lnTo>
                      <a:pt x="624" y="20"/>
                    </a:lnTo>
                    <a:lnTo>
                      <a:pt x="616" y="26"/>
                    </a:lnTo>
                    <a:lnTo>
                      <a:pt x="607" y="34"/>
                    </a:lnTo>
                    <a:lnTo>
                      <a:pt x="600" y="42"/>
                    </a:lnTo>
                    <a:lnTo>
                      <a:pt x="593" y="51"/>
                    </a:lnTo>
                    <a:lnTo>
                      <a:pt x="588" y="61"/>
                    </a:lnTo>
                    <a:lnTo>
                      <a:pt x="41" y="1120"/>
                    </a:lnTo>
                    <a:lnTo>
                      <a:pt x="31" y="1139"/>
                    </a:lnTo>
                    <a:lnTo>
                      <a:pt x="24" y="1158"/>
                    </a:lnTo>
                    <a:lnTo>
                      <a:pt x="17" y="1177"/>
                    </a:lnTo>
                    <a:lnTo>
                      <a:pt x="12" y="1197"/>
                    </a:lnTo>
                    <a:lnTo>
                      <a:pt x="8" y="1215"/>
                    </a:lnTo>
                    <a:lnTo>
                      <a:pt x="3" y="1235"/>
                    </a:lnTo>
                    <a:lnTo>
                      <a:pt x="1" y="1254"/>
                    </a:lnTo>
                    <a:lnTo>
                      <a:pt x="0" y="1272"/>
                    </a:lnTo>
                    <a:lnTo>
                      <a:pt x="0" y="1291"/>
                    </a:lnTo>
                    <a:lnTo>
                      <a:pt x="0" y="1309"/>
                    </a:lnTo>
                    <a:lnTo>
                      <a:pt x="2" y="1327"/>
                    </a:lnTo>
                    <a:lnTo>
                      <a:pt x="6" y="1345"/>
                    </a:lnTo>
                    <a:lnTo>
                      <a:pt x="10" y="1362"/>
                    </a:lnTo>
                    <a:lnTo>
                      <a:pt x="16" y="1379"/>
                    </a:lnTo>
                    <a:lnTo>
                      <a:pt x="22" y="1395"/>
                    </a:lnTo>
                    <a:lnTo>
                      <a:pt x="29" y="1411"/>
                    </a:lnTo>
                    <a:lnTo>
                      <a:pt x="37" y="1423"/>
                    </a:lnTo>
                    <a:lnTo>
                      <a:pt x="45" y="1436"/>
                    </a:lnTo>
                    <a:lnTo>
                      <a:pt x="53" y="1447"/>
                    </a:lnTo>
                    <a:lnTo>
                      <a:pt x="62" y="1458"/>
                    </a:lnTo>
                    <a:lnTo>
                      <a:pt x="72" y="1469"/>
                    </a:lnTo>
                    <a:lnTo>
                      <a:pt x="82" y="1478"/>
                    </a:lnTo>
                    <a:lnTo>
                      <a:pt x="93" y="1487"/>
                    </a:lnTo>
                    <a:lnTo>
                      <a:pt x="105" y="1495"/>
                    </a:lnTo>
                    <a:lnTo>
                      <a:pt x="117" y="1504"/>
                    </a:lnTo>
                    <a:lnTo>
                      <a:pt x="131" y="1510"/>
                    </a:lnTo>
                    <a:lnTo>
                      <a:pt x="143" y="1517"/>
                    </a:lnTo>
                    <a:lnTo>
                      <a:pt x="158" y="1522"/>
                    </a:lnTo>
                    <a:lnTo>
                      <a:pt x="171" y="1528"/>
                    </a:lnTo>
                    <a:lnTo>
                      <a:pt x="187" y="1532"/>
                    </a:lnTo>
                    <a:lnTo>
                      <a:pt x="201" y="1535"/>
                    </a:lnTo>
                    <a:lnTo>
                      <a:pt x="218" y="1538"/>
                    </a:lnTo>
                    <a:lnTo>
                      <a:pt x="257" y="1542"/>
                    </a:lnTo>
                    <a:lnTo>
                      <a:pt x="306" y="1546"/>
                    </a:lnTo>
                    <a:lnTo>
                      <a:pt x="361" y="1549"/>
                    </a:lnTo>
                    <a:lnTo>
                      <a:pt x="421" y="1551"/>
                    </a:lnTo>
                    <a:lnTo>
                      <a:pt x="482" y="1553"/>
                    </a:lnTo>
                    <a:lnTo>
                      <a:pt x="543" y="1554"/>
                    </a:lnTo>
                    <a:lnTo>
                      <a:pt x="601" y="1555"/>
                    </a:lnTo>
                    <a:lnTo>
                      <a:pt x="654" y="1555"/>
                    </a:lnTo>
                    <a:lnTo>
                      <a:pt x="658" y="1653"/>
                    </a:lnTo>
                    <a:lnTo>
                      <a:pt x="663" y="1768"/>
                    </a:lnTo>
                    <a:lnTo>
                      <a:pt x="668" y="1895"/>
                    </a:lnTo>
                    <a:lnTo>
                      <a:pt x="674" y="2022"/>
                    </a:lnTo>
                    <a:lnTo>
                      <a:pt x="678" y="2144"/>
                    </a:lnTo>
                    <a:lnTo>
                      <a:pt x="682" y="2252"/>
                    </a:lnTo>
                    <a:lnTo>
                      <a:pt x="685" y="2337"/>
                    </a:lnTo>
                    <a:lnTo>
                      <a:pt x="686" y="2391"/>
                    </a:lnTo>
                    <a:lnTo>
                      <a:pt x="687" y="2428"/>
                    </a:lnTo>
                    <a:lnTo>
                      <a:pt x="690" y="2469"/>
                    </a:lnTo>
                    <a:lnTo>
                      <a:pt x="692" y="2492"/>
                    </a:lnTo>
                    <a:lnTo>
                      <a:pt x="696" y="2515"/>
                    </a:lnTo>
                    <a:lnTo>
                      <a:pt x="700" y="2540"/>
                    </a:lnTo>
                    <a:lnTo>
                      <a:pt x="707" y="2564"/>
                    </a:lnTo>
                    <a:lnTo>
                      <a:pt x="713" y="2588"/>
                    </a:lnTo>
                    <a:lnTo>
                      <a:pt x="721" y="2612"/>
                    </a:lnTo>
                    <a:lnTo>
                      <a:pt x="731" y="2636"/>
                    </a:lnTo>
                    <a:lnTo>
                      <a:pt x="742" y="2660"/>
                    </a:lnTo>
                    <a:lnTo>
                      <a:pt x="755" y="2683"/>
                    </a:lnTo>
                    <a:lnTo>
                      <a:pt x="770" y="2705"/>
                    </a:lnTo>
                    <a:lnTo>
                      <a:pt x="778" y="2717"/>
                    </a:lnTo>
                    <a:lnTo>
                      <a:pt x="786" y="2727"/>
                    </a:lnTo>
                    <a:lnTo>
                      <a:pt x="795" y="2736"/>
                    </a:lnTo>
                    <a:lnTo>
                      <a:pt x="804" y="2747"/>
                    </a:lnTo>
                    <a:lnTo>
                      <a:pt x="815" y="2757"/>
                    </a:lnTo>
                    <a:lnTo>
                      <a:pt x="826" y="2766"/>
                    </a:lnTo>
                    <a:lnTo>
                      <a:pt x="838" y="2775"/>
                    </a:lnTo>
                    <a:lnTo>
                      <a:pt x="849" y="2784"/>
                    </a:lnTo>
                    <a:lnTo>
                      <a:pt x="862" y="2791"/>
                    </a:lnTo>
                    <a:lnTo>
                      <a:pt x="874" y="2798"/>
                    </a:lnTo>
                    <a:lnTo>
                      <a:pt x="888" y="2804"/>
                    </a:lnTo>
                    <a:lnTo>
                      <a:pt x="901" y="2811"/>
                    </a:lnTo>
                    <a:lnTo>
                      <a:pt x="914" y="2815"/>
                    </a:lnTo>
                    <a:lnTo>
                      <a:pt x="928" y="2820"/>
                    </a:lnTo>
                    <a:lnTo>
                      <a:pt x="942" y="2823"/>
                    </a:lnTo>
                    <a:lnTo>
                      <a:pt x="957" y="2826"/>
                    </a:lnTo>
                    <a:lnTo>
                      <a:pt x="971" y="2829"/>
                    </a:lnTo>
                    <a:lnTo>
                      <a:pt x="987" y="2830"/>
                    </a:lnTo>
                    <a:lnTo>
                      <a:pt x="1002" y="2831"/>
                    </a:lnTo>
                    <a:lnTo>
                      <a:pt x="1018" y="2831"/>
                    </a:lnTo>
                    <a:lnTo>
                      <a:pt x="2093" y="2831"/>
                    </a:lnTo>
                    <a:lnTo>
                      <a:pt x="2105" y="2830"/>
                    </a:lnTo>
                    <a:lnTo>
                      <a:pt x="2116" y="2828"/>
                    </a:lnTo>
                    <a:lnTo>
                      <a:pt x="2126" y="2826"/>
                    </a:lnTo>
                    <a:lnTo>
                      <a:pt x="2137" y="2822"/>
                    </a:lnTo>
                    <a:lnTo>
                      <a:pt x="2147" y="2818"/>
                    </a:lnTo>
                    <a:lnTo>
                      <a:pt x="2156" y="2812"/>
                    </a:lnTo>
                    <a:lnTo>
                      <a:pt x="2165" y="2805"/>
                    </a:lnTo>
                    <a:lnTo>
                      <a:pt x="2173" y="2798"/>
                    </a:lnTo>
                    <a:lnTo>
                      <a:pt x="2180" y="2790"/>
                    </a:lnTo>
                    <a:lnTo>
                      <a:pt x="2186" y="2782"/>
                    </a:lnTo>
                    <a:lnTo>
                      <a:pt x="2193" y="2772"/>
                    </a:lnTo>
                    <a:lnTo>
                      <a:pt x="2197" y="2762"/>
                    </a:lnTo>
                    <a:lnTo>
                      <a:pt x="2201" y="2752"/>
                    </a:lnTo>
                    <a:lnTo>
                      <a:pt x="2204" y="2740"/>
                    </a:lnTo>
                    <a:lnTo>
                      <a:pt x="2205" y="2730"/>
                    </a:lnTo>
                    <a:lnTo>
                      <a:pt x="2206" y="2718"/>
                    </a:lnTo>
                    <a:lnTo>
                      <a:pt x="2205" y="2706"/>
                    </a:lnTo>
                    <a:lnTo>
                      <a:pt x="2204" y="2695"/>
                    </a:lnTo>
                    <a:lnTo>
                      <a:pt x="2201" y="2684"/>
                    </a:lnTo>
                    <a:lnTo>
                      <a:pt x="2197" y="2674"/>
                    </a:lnTo>
                    <a:lnTo>
                      <a:pt x="2193" y="2664"/>
                    </a:lnTo>
                    <a:lnTo>
                      <a:pt x="2186" y="2655"/>
                    </a:lnTo>
                    <a:lnTo>
                      <a:pt x="2180" y="2646"/>
                    </a:lnTo>
                    <a:lnTo>
                      <a:pt x="2173" y="2638"/>
                    </a:lnTo>
                    <a:lnTo>
                      <a:pt x="2165" y="2631"/>
                    </a:lnTo>
                    <a:lnTo>
                      <a:pt x="2156" y="2625"/>
                    </a:lnTo>
                    <a:lnTo>
                      <a:pt x="2147" y="2618"/>
                    </a:lnTo>
                    <a:lnTo>
                      <a:pt x="2137" y="2614"/>
                    </a:lnTo>
                    <a:lnTo>
                      <a:pt x="2126" y="2610"/>
                    </a:lnTo>
                    <a:lnTo>
                      <a:pt x="2116" y="2607"/>
                    </a:lnTo>
                    <a:lnTo>
                      <a:pt x="2105" y="2606"/>
                    </a:lnTo>
                    <a:lnTo>
                      <a:pt x="2093" y="26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9" name="Freeform 2192">
                <a:extLst>
                  <a:ext uri="{FF2B5EF4-FFF2-40B4-BE49-F238E27FC236}">
                    <a16:creationId xmlns:a16="http://schemas.microsoft.com/office/drawing/2014/main" id="{2E864227-C2B6-4697-B3D2-DD0D45510547}"/>
                  </a:ext>
                </a:extLst>
              </p:cNvPr>
              <p:cNvSpPr>
                <a:spLocks/>
              </p:cNvSpPr>
              <p:nvPr/>
            </p:nvSpPr>
            <p:spPr bwMode="auto">
              <a:xfrm>
                <a:off x="3589" y="2811"/>
                <a:ext cx="298" cy="294"/>
              </a:xfrm>
              <a:custGeom>
                <a:avLst/>
                <a:gdLst>
                  <a:gd name="T0" fmla="*/ 0 w 4476"/>
                  <a:gd name="T1" fmla="*/ 0 h 4406"/>
                  <a:gd name="T2" fmla="*/ 0 w 4476"/>
                  <a:gd name="T3" fmla="*/ 0 h 4406"/>
                  <a:gd name="T4" fmla="*/ 0 w 4476"/>
                  <a:gd name="T5" fmla="*/ 0 h 4406"/>
                  <a:gd name="T6" fmla="*/ 0 w 4476"/>
                  <a:gd name="T7" fmla="*/ 0 h 4406"/>
                  <a:gd name="T8" fmla="*/ 0 w 4476"/>
                  <a:gd name="T9" fmla="*/ 0 h 4406"/>
                  <a:gd name="T10" fmla="*/ 0 w 4476"/>
                  <a:gd name="T11" fmla="*/ 0 h 4406"/>
                  <a:gd name="T12" fmla="*/ 0 w 4476"/>
                  <a:gd name="T13" fmla="*/ 0 h 4406"/>
                  <a:gd name="T14" fmla="*/ 0 w 4476"/>
                  <a:gd name="T15" fmla="*/ 0 h 4406"/>
                  <a:gd name="T16" fmla="*/ 0 w 4476"/>
                  <a:gd name="T17" fmla="*/ 0 h 4406"/>
                  <a:gd name="T18" fmla="*/ 0 w 4476"/>
                  <a:gd name="T19" fmla="*/ 0 h 4406"/>
                  <a:gd name="T20" fmla="*/ 0 w 4476"/>
                  <a:gd name="T21" fmla="*/ 0 h 4406"/>
                  <a:gd name="T22" fmla="*/ 0 w 4476"/>
                  <a:gd name="T23" fmla="*/ 0 h 4406"/>
                  <a:gd name="T24" fmla="*/ 0 w 4476"/>
                  <a:gd name="T25" fmla="*/ 0 h 4406"/>
                  <a:gd name="T26" fmla="*/ 0 w 4476"/>
                  <a:gd name="T27" fmla="*/ 0 h 4406"/>
                  <a:gd name="T28" fmla="*/ 0 w 4476"/>
                  <a:gd name="T29" fmla="*/ 0 h 4406"/>
                  <a:gd name="T30" fmla="*/ 0 w 4476"/>
                  <a:gd name="T31" fmla="*/ 0 h 4406"/>
                  <a:gd name="T32" fmla="*/ 0 w 4476"/>
                  <a:gd name="T33" fmla="*/ 0 h 4406"/>
                  <a:gd name="T34" fmla="*/ 0 w 4476"/>
                  <a:gd name="T35" fmla="*/ 0 h 4406"/>
                  <a:gd name="T36" fmla="*/ 0 w 4476"/>
                  <a:gd name="T37" fmla="*/ 0 h 4406"/>
                  <a:gd name="T38" fmla="*/ 0 w 4476"/>
                  <a:gd name="T39" fmla="*/ 0 h 4406"/>
                  <a:gd name="T40" fmla="*/ 0 w 4476"/>
                  <a:gd name="T41" fmla="*/ 0 h 4406"/>
                  <a:gd name="T42" fmla="*/ 0 w 4476"/>
                  <a:gd name="T43" fmla="*/ 0 h 4406"/>
                  <a:gd name="T44" fmla="*/ 0 w 4476"/>
                  <a:gd name="T45" fmla="*/ 0 h 4406"/>
                  <a:gd name="T46" fmla="*/ 0 w 4476"/>
                  <a:gd name="T47" fmla="*/ 0 h 4406"/>
                  <a:gd name="T48" fmla="*/ 0 w 4476"/>
                  <a:gd name="T49" fmla="*/ 0 h 4406"/>
                  <a:gd name="T50" fmla="*/ 0 w 4476"/>
                  <a:gd name="T51" fmla="*/ 0 h 4406"/>
                  <a:gd name="T52" fmla="*/ 0 w 4476"/>
                  <a:gd name="T53" fmla="*/ 0 h 4406"/>
                  <a:gd name="T54" fmla="*/ 0 w 4476"/>
                  <a:gd name="T55" fmla="*/ 0 h 4406"/>
                  <a:gd name="T56" fmla="*/ 0 w 4476"/>
                  <a:gd name="T57" fmla="*/ 0 h 4406"/>
                  <a:gd name="T58" fmla="*/ 0 w 4476"/>
                  <a:gd name="T59" fmla="*/ 0 h 4406"/>
                  <a:gd name="T60" fmla="*/ 0 w 4476"/>
                  <a:gd name="T61" fmla="*/ 0 h 4406"/>
                  <a:gd name="T62" fmla="*/ 0 w 4476"/>
                  <a:gd name="T63" fmla="*/ 0 h 4406"/>
                  <a:gd name="T64" fmla="*/ 0 w 4476"/>
                  <a:gd name="T65" fmla="*/ 0 h 4406"/>
                  <a:gd name="T66" fmla="*/ 0 w 4476"/>
                  <a:gd name="T67" fmla="*/ 0 h 4406"/>
                  <a:gd name="T68" fmla="*/ 0 w 4476"/>
                  <a:gd name="T69" fmla="*/ 0 h 4406"/>
                  <a:gd name="T70" fmla="*/ 0 w 4476"/>
                  <a:gd name="T71" fmla="*/ 0 h 4406"/>
                  <a:gd name="T72" fmla="*/ 0 w 4476"/>
                  <a:gd name="T73" fmla="*/ 0 h 4406"/>
                  <a:gd name="T74" fmla="*/ 0 w 4476"/>
                  <a:gd name="T75" fmla="*/ 0 h 4406"/>
                  <a:gd name="T76" fmla="*/ 0 w 4476"/>
                  <a:gd name="T77" fmla="*/ 0 h 4406"/>
                  <a:gd name="T78" fmla="*/ 0 w 4476"/>
                  <a:gd name="T79" fmla="*/ 0 h 4406"/>
                  <a:gd name="T80" fmla="*/ 0 w 4476"/>
                  <a:gd name="T81" fmla="*/ 0 h 4406"/>
                  <a:gd name="T82" fmla="*/ 0 w 4476"/>
                  <a:gd name="T83" fmla="*/ 0 h 4406"/>
                  <a:gd name="T84" fmla="*/ 0 w 4476"/>
                  <a:gd name="T85" fmla="*/ 0 h 4406"/>
                  <a:gd name="T86" fmla="*/ 0 w 4476"/>
                  <a:gd name="T87" fmla="*/ 0 h 4406"/>
                  <a:gd name="T88" fmla="*/ 0 w 4476"/>
                  <a:gd name="T89" fmla="*/ 0 h 4406"/>
                  <a:gd name="T90" fmla="*/ 0 w 4476"/>
                  <a:gd name="T91" fmla="*/ 0 h 4406"/>
                  <a:gd name="T92" fmla="*/ 0 w 4476"/>
                  <a:gd name="T93" fmla="*/ 0 h 4406"/>
                  <a:gd name="T94" fmla="*/ 0 w 4476"/>
                  <a:gd name="T95" fmla="*/ 0 h 4406"/>
                  <a:gd name="T96" fmla="*/ 0 w 4476"/>
                  <a:gd name="T97" fmla="*/ 0 h 4406"/>
                  <a:gd name="T98" fmla="*/ 0 w 4476"/>
                  <a:gd name="T99" fmla="*/ 0 h 4406"/>
                  <a:gd name="T100" fmla="*/ 0 w 4476"/>
                  <a:gd name="T101" fmla="*/ 0 h 4406"/>
                  <a:gd name="T102" fmla="*/ 0 w 4476"/>
                  <a:gd name="T103" fmla="*/ 0 h 4406"/>
                  <a:gd name="T104" fmla="*/ 0 w 4476"/>
                  <a:gd name="T105" fmla="*/ 0 h 4406"/>
                  <a:gd name="T106" fmla="*/ 0 w 4476"/>
                  <a:gd name="T107" fmla="*/ 0 h 4406"/>
                  <a:gd name="T108" fmla="*/ 0 w 4476"/>
                  <a:gd name="T109" fmla="*/ 0 h 4406"/>
                  <a:gd name="T110" fmla="*/ 0 w 4476"/>
                  <a:gd name="T111" fmla="*/ 0 h 4406"/>
                  <a:gd name="T112" fmla="*/ 0 w 4476"/>
                  <a:gd name="T113" fmla="*/ 0 h 4406"/>
                  <a:gd name="T114" fmla="*/ 0 w 4476"/>
                  <a:gd name="T115" fmla="*/ 0 h 4406"/>
                  <a:gd name="T116" fmla="*/ 0 w 4476"/>
                  <a:gd name="T117" fmla="*/ 0 h 4406"/>
                  <a:gd name="T118" fmla="*/ 0 w 4476"/>
                  <a:gd name="T119" fmla="*/ 0 h 4406"/>
                  <a:gd name="T120" fmla="*/ 0 w 4476"/>
                  <a:gd name="T121" fmla="*/ 0 h 4406"/>
                  <a:gd name="T122" fmla="*/ 0 w 4476"/>
                  <a:gd name="T123" fmla="*/ 0 h 4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476" h="4406">
                    <a:moveTo>
                      <a:pt x="4169" y="623"/>
                    </a:moveTo>
                    <a:lnTo>
                      <a:pt x="4149" y="605"/>
                    </a:lnTo>
                    <a:lnTo>
                      <a:pt x="4130" y="589"/>
                    </a:lnTo>
                    <a:lnTo>
                      <a:pt x="4109" y="573"/>
                    </a:lnTo>
                    <a:lnTo>
                      <a:pt x="4087" y="560"/>
                    </a:lnTo>
                    <a:lnTo>
                      <a:pt x="4064" y="547"/>
                    </a:lnTo>
                    <a:lnTo>
                      <a:pt x="4042" y="537"/>
                    </a:lnTo>
                    <a:lnTo>
                      <a:pt x="4018" y="526"/>
                    </a:lnTo>
                    <a:lnTo>
                      <a:pt x="3993" y="518"/>
                    </a:lnTo>
                    <a:lnTo>
                      <a:pt x="3968" y="511"/>
                    </a:lnTo>
                    <a:lnTo>
                      <a:pt x="3943" y="504"/>
                    </a:lnTo>
                    <a:lnTo>
                      <a:pt x="3918" y="499"/>
                    </a:lnTo>
                    <a:lnTo>
                      <a:pt x="3891" y="494"/>
                    </a:lnTo>
                    <a:lnTo>
                      <a:pt x="3865" y="490"/>
                    </a:lnTo>
                    <a:lnTo>
                      <a:pt x="3838" y="488"/>
                    </a:lnTo>
                    <a:lnTo>
                      <a:pt x="3810" y="486"/>
                    </a:lnTo>
                    <a:lnTo>
                      <a:pt x="3783" y="485"/>
                    </a:lnTo>
                    <a:lnTo>
                      <a:pt x="3755" y="485"/>
                    </a:lnTo>
                    <a:lnTo>
                      <a:pt x="3727" y="485"/>
                    </a:lnTo>
                    <a:lnTo>
                      <a:pt x="3700" y="486"/>
                    </a:lnTo>
                    <a:lnTo>
                      <a:pt x="3673" y="488"/>
                    </a:lnTo>
                    <a:lnTo>
                      <a:pt x="3617" y="492"/>
                    </a:lnTo>
                    <a:lnTo>
                      <a:pt x="3562" y="499"/>
                    </a:lnTo>
                    <a:lnTo>
                      <a:pt x="3507" y="506"/>
                    </a:lnTo>
                    <a:lnTo>
                      <a:pt x="3454" y="514"/>
                    </a:lnTo>
                    <a:lnTo>
                      <a:pt x="3403" y="523"/>
                    </a:lnTo>
                    <a:lnTo>
                      <a:pt x="3353" y="532"/>
                    </a:lnTo>
                    <a:lnTo>
                      <a:pt x="3330" y="536"/>
                    </a:lnTo>
                    <a:lnTo>
                      <a:pt x="3310" y="539"/>
                    </a:lnTo>
                    <a:lnTo>
                      <a:pt x="3289" y="543"/>
                    </a:lnTo>
                    <a:lnTo>
                      <a:pt x="3270" y="546"/>
                    </a:lnTo>
                    <a:lnTo>
                      <a:pt x="3252" y="548"/>
                    </a:lnTo>
                    <a:lnTo>
                      <a:pt x="3234" y="551"/>
                    </a:lnTo>
                    <a:lnTo>
                      <a:pt x="3219" y="553"/>
                    </a:lnTo>
                    <a:lnTo>
                      <a:pt x="3203" y="554"/>
                    </a:lnTo>
                    <a:lnTo>
                      <a:pt x="3169" y="558"/>
                    </a:lnTo>
                    <a:lnTo>
                      <a:pt x="3137" y="559"/>
                    </a:lnTo>
                    <a:lnTo>
                      <a:pt x="3107" y="559"/>
                    </a:lnTo>
                    <a:lnTo>
                      <a:pt x="3080" y="558"/>
                    </a:lnTo>
                    <a:lnTo>
                      <a:pt x="3055" y="554"/>
                    </a:lnTo>
                    <a:lnTo>
                      <a:pt x="3032" y="550"/>
                    </a:lnTo>
                    <a:lnTo>
                      <a:pt x="3012" y="546"/>
                    </a:lnTo>
                    <a:lnTo>
                      <a:pt x="2992" y="540"/>
                    </a:lnTo>
                    <a:lnTo>
                      <a:pt x="2976" y="533"/>
                    </a:lnTo>
                    <a:lnTo>
                      <a:pt x="2959" y="524"/>
                    </a:lnTo>
                    <a:lnTo>
                      <a:pt x="2945" y="515"/>
                    </a:lnTo>
                    <a:lnTo>
                      <a:pt x="2931" y="505"/>
                    </a:lnTo>
                    <a:lnTo>
                      <a:pt x="2919" y="494"/>
                    </a:lnTo>
                    <a:lnTo>
                      <a:pt x="2907" y="482"/>
                    </a:lnTo>
                    <a:lnTo>
                      <a:pt x="2897" y="470"/>
                    </a:lnTo>
                    <a:lnTo>
                      <a:pt x="2887" y="456"/>
                    </a:lnTo>
                    <a:lnTo>
                      <a:pt x="2855" y="411"/>
                    </a:lnTo>
                    <a:lnTo>
                      <a:pt x="2817" y="357"/>
                    </a:lnTo>
                    <a:lnTo>
                      <a:pt x="2775" y="299"/>
                    </a:lnTo>
                    <a:lnTo>
                      <a:pt x="2751" y="269"/>
                    </a:lnTo>
                    <a:lnTo>
                      <a:pt x="2726" y="240"/>
                    </a:lnTo>
                    <a:lnTo>
                      <a:pt x="2701" y="211"/>
                    </a:lnTo>
                    <a:lnTo>
                      <a:pt x="2673" y="182"/>
                    </a:lnTo>
                    <a:lnTo>
                      <a:pt x="2643" y="154"/>
                    </a:lnTo>
                    <a:lnTo>
                      <a:pt x="2612" y="127"/>
                    </a:lnTo>
                    <a:lnTo>
                      <a:pt x="2595" y="115"/>
                    </a:lnTo>
                    <a:lnTo>
                      <a:pt x="2578" y="103"/>
                    </a:lnTo>
                    <a:lnTo>
                      <a:pt x="2561" y="91"/>
                    </a:lnTo>
                    <a:lnTo>
                      <a:pt x="2543" y="80"/>
                    </a:lnTo>
                    <a:lnTo>
                      <a:pt x="2526" y="68"/>
                    </a:lnTo>
                    <a:lnTo>
                      <a:pt x="2507" y="58"/>
                    </a:lnTo>
                    <a:lnTo>
                      <a:pt x="2487" y="49"/>
                    </a:lnTo>
                    <a:lnTo>
                      <a:pt x="2468" y="40"/>
                    </a:lnTo>
                    <a:lnTo>
                      <a:pt x="2448" y="31"/>
                    </a:lnTo>
                    <a:lnTo>
                      <a:pt x="2428" y="24"/>
                    </a:lnTo>
                    <a:lnTo>
                      <a:pt x="2406" y="18"/>
                    </a:lnTo>
                    <a:lnTo>
                      <a:pt x="2384" y="12"/>
                    </a:lnTo>
                    <a:lnTo>
                      <a:pt x="2362" y="6"/>
                    </a:lnTo>
                    <a:lnTo>
                      <a:pt x="2341" y="3"/>
                    </a:lnTo>
                    <a:lnTo>
                      <a:pt x="2318" y="1"/>
                    </a:lnTo>
                    <a:lnTo>
                      <a:pt x="2296" y="0"/>
                    </a:lnTo>
                    <a:lnTo>
                      <a:pt x="2274" y="1"/>
                    </a:lnTo>
                    <a:lnTo>
                      <a:pt x="2252" y="2"/>
                    </a:lnTo>
                    <a:lnTo>
                      <a:pt x="2230" y="5"/>
                    </a:lnTo>
                    <a:lnTo>
                      <a:pt x="2207" y="8"/>
                    </a:lnTo>
                    <a:lnTo>
                      <a:pt x="2185" y="14"/>
                    </a:lnTo>
                    <a:lnTo>
                      <a:pt x="2163" y="19"/>
                    </a:lnTo>
                    <a:lnTo>
                      <a:pt x="2140" y="26"/>
                    </a:lnTo>
                    <a:lnTo>
                      <a:pt x="2118" y="33"/>
                    </a:lnTo>
                    <a:lnTo>
                      <a:pt x="2097" y="42"/>
                    </a:lnTo>
                    <a:lnTo>
                      <a:pt x="2074" y="50"/>
                    </a:lnTo>
                    <a:lnTo>
                      <a:pt x="2052" y="60"/>
                    </a:lnTo>
                    <a:lnTo>
                      <a:pt x="2030" y="69"/>
                    </a:lnTo>
                    <a:lnTo>
                      <a:pt x="1987" y="92"/>
                    </a:lnTo>
                    <a:lnTo>
                      <a:pt x="1945" y="116"/>
                    </a:lnTo>
                    <a:lnTo>
                      <a:pt x="1903" y="141"/>
                    </a:lnTo>
                    <a:lnTo>
                      <a:pt x="1863" y="167"/>
                    </a:lnTo>
                    <a:lnTo>
                      <a:pt x="1784" y="220"/>
                    </a:lnTo>
                    <a:lnTo>
                      <a:pt x="1712" y="272"/>
                    </a:lnTo>
                    <a:lnTo>
                      <a:pt x="1700" y="281"/>
                    </a:lnTo>
                    <a:lnTo>
                      <a:pt x="1687" y="291"/>
                    </a:lnTo>
                    <a:lnTo>
                      <a:pt x="1675" y="299"/>
                    </a:lnTo>
                    <a:lnTo>
                      <a:pt x="1663" y="307"/>
                    </a:lnTo>
                    <a:lnTo>
                      <a:pt x="1652" y="316"/>
                    </a:lnTo>
                    <a:lnTo>
                      <a:pt x="1641" y="323"/>
                    </a:lnTo>
                    <a:lnTo>
                      <a:pt x="1630" y="330"/>
                    </a:lnTo>
                    <a:lnTo>
                      <a:pt x="1620" y="337"/>
                    </a:lnTo>
                    <a:lnTo>
                      <a:pt x="1609" y="345"/>
                    </a:lnTo>
                    <a:lnTo>
                      <a:pt x="1596" y="351"/>
                    </a:lnTo>
                    <a:lnTo>
                      <a:pt x="1584" y="357"/>
                    </a:lnTo>
                    <a:lnTo>
                      <a:pt x="1570" y="362"/>
                    </a:lnTo>
                    <a:lnTo>
                      <a:pt x="1557" y="366"/>
                    </a:lnTo>
                    <a:lnTo>
                      <a:pt x="1542" y="370"/>
                    </a:lnTo>
                    <a:lnTo>
                      <a:pt x="1527" y="373"/>
                    </a:lnTo>
                    <a:lnTo>
                      <a:pt x="1512" y="377"/>
                    </a:lnTo>
                    <a:lnTo>
                      <a:pt x="1497" y="379"/>
                    </a:lnTo>
                    <a:lnTo>
                      <a:pt x="1480" y="381"/>
                    </a:lnTo>
                    <a:lnTo>
                      <a:pt x="1465" y="382"/>
                    </a:lnTo>
                    <a:lnTo>
                      <a:pt x="1448" y="383"/>
                    </a:lnTo>
                    <a:lnTo>
                      <a:pt x="1432" y="383"/>
                    </a:lnTo>
                    <a:lnTo>
                      <a:pt x="1415" y="382"/>
                    </a:lnTo>
                    <a:lnTo>
                      <a:pt x="1399" y="381"/>
                    </a:lnTo>
                    <a:lnTo>
                      <a:pt x="1383" y="379"/>
                    </a:lnTo>
                    <a:lnTo>
                      <a:pt x="1350" y="374"/>
                    </a:lnTo>
                    <a:lnTo>
                      <a:pt x="1318" y="367"/>
                    </a:lnTo>
                    <a:lnTo>
                      <a:pt x="1302" y="363"/>
                    </a:lnTo>
                    <a:lnTo>
                      <a:pt x="1288" y="358"/>
                    </a:lnTo>
                    <a:lnTo>
                      <a:pt x="1272" y="353"/>
                    </a:lnTo>
                    <a:lnTo>
                      <a:pt x="1259" y="348"/>
                    </a:lnTo>
                    <a:lnTo>
                      <a:pt x="1245" y="341"/>
                    </a:lnTo>
                    <a:lnTo>
                      <a:pt x="1231" y="334"/>
                    </a:lnTo>
                    <a:lnTo>
                      <a:pt x="1219" y="327"/>
                    </a:lnTo>
                    <a:lnTo>
                      <a:pt x="1206" y="320"/>
                    </a:lnTo>
                    <a:lnTo>
                      <a:pt x="1195" y="311"/>
                    </a:lnTo>
                    <a:lnTo>
                      <a:pt x="1185" y="303"/>
                    </a:lnTo>
                    <a:lnTo>
                      <a:pt x="1175" y="294"/>
                    </a:lnTo>
                    <a:lnTo>
                      <a:pt x="1166" y="285"/>
                    </a:lnTo>
                    <a:lnTo>
                      <a:pt x="1149" y="266"/>
                    </a:lnTo>
                    <a:lnTo>
                      <a:pt x="1131" y="248"/>
                    </a:lnTo>
                    <a:lnTo>
                      <a:pt x="1110" y="230"/>
                    </a:lnTo>
                    <a:lnTo>
                      <a:pt x="1087" y="211"/>
                    </a:lnTo>
                    <a:lnTo>
                      <a:pt x="1064" y="194"/>
                    </a:lnTo>
                    <a:lnTo>
                      <a:pt x="1039" y="176"/>
                    </a:lnTo>
                    <a:lnTo>
                      <a:pt x="1012" y="158"/>
                    </a:lnTo>
                    <a:lnTo>
                      <a:pt x="984" y="142"/>
                    </a:lnTo>
                    <a:lnTo>
                      <a:pt x="955" y="126"/>
                    </a:lnTo>
                    <a:lnTo>
                      <a:pt x="925" y="111"/>
                    </a:lnTo>
                    <a:lnTo>
                      <a:pt x="893" y="96"/>
                    </a:lnTo>
                    <a:lnTo>
                      <a:pt x="861" y="82"/>
                    </a:lnTo>
                    <a:lnTo>
                      <a:pt x="828" y="69"/>
                    </a:lnTo>
                    <a:lnTo>
                      <a:pt x="794" y="58"/>
                    </a:lnTo>
                    <a:lnTo>
                      <a:pt x="760" y="48"/>
                    </a:lnTo>
                    <a:lnTo>
                      <a:pt x="724" y="38"/>
                    </a:lnTo>
                    <a:lnTo>
                      <a:pt x="689" y="30"/>
                    </a:lnTo>
                    <a:lnTo>
                      <a:pt x="653" y="24"/>
                    </a:lnTo>
                    <a:lnTo>
                      <a:pt x="617" y="20"/>
                    </a:lnTo>
                    <a:lnTo>
                      <a:pt x="581" y="17"/>
                    </a:lnTo>
                    <a:lnTo>
                      <a:pt x="544" y="15"/>
                    </a:lnTo>
                    <a:lnTo>
                      <a:pt x="508" y="16"/>
                    </a:lnTo>
                    <a:lnTo>
                      <a:pt x="472" y="19"/>
                    </a:lnTo>
                    <a:lnTo>
                      <a:pt x="437" y="23"/>
                    </a:lnTo>
                    <a:lnTo>
                      <a:pt x="401" y="30"/>
                    </a:lnTo>
                    <a:lnTo>
                      <a:pt x="366" y="38"/>
                    </a:lnTo>
                    <a:lnTo>
                      <a:pt x="331" y="51"/>
                    </a:lnTo>
                    <a:lnTo>
                      <a:pt x="297" y="64"/>
                    </a:lnTo>
                    <a:lnTo>
                      <a:pt x="263" y="81"/>
                    </a:lnTo>
                    <a:lnTo>
                      <a:pt x="231" y="101"/>
                    </a:lnTo>
                    <a:lnTo>
                      <a:pt x="199" y="122"/>
                    </a:lnTo>
                    <a:lnTo>
                      <a:pt x="169" y="147"/>
                    </a:lnTo>
                    <a:lnTo>
                      <a:pt x="148" y="166"/>
                    </a:lnTo>
                    <a:lnTo>
                      <a:pt x="129" y="185"/>
                    </a:lnTo>
                    <a:lnTo>
                      <a:pt x="110" y="206"/>
                    </a:lnTo>
                    <a:lnTo>
                      <a:pt x="94" y="228"/>
                    </a:lnTo>
                    <a:lnTo>
                      <a:pt x="78" y="250"/>
                    </a:lnTo>
                    <a:lnTo>
                      <a:pt x="65" y="273"/>
                    </a:lnTo>
                    <a:lnTo>
                      <a:pt x="51" y="298"/>
                    </a:lnTo>
                    <a:lnTo>
                      <a:pt x="40" y="322"/>
                    </a:lnTo>
                    <a:lnTo>
                      <a:pt x="31" y="348"/>
                    </a:lnTo>
                    <a:lnTo>
                      <a:pt x="21" y="374"/>
                    </a:lnTo>
                    <a:lnTo>
                      <a:pt x="14" y="401"/>
                    </a:lnTo>
                    <a:lnTo>
                      <a:pt x="9" y="428"/>
                    </a:lnTo>
                    <a:lnTo>
                      <a:pt x="5" y="457"/>
                    </a:lnTo>
                    <a:lnTo>
                      <a:pt x="2" y="486"/>
                    </a:lnTo>
                    <a:lnTo>
                      <a:pt x="0" y="515"/>
                    </a:lnTo>
                    <a:lnTo>
                      <a:pt x="0" y="545"/>
                    </a:lnTo>
                    <a:lnTo>
                      <a:pt x="1" y="569"/>
                    </a:lnTo>
                    <a:lnTo>
                      <a:pt x="3" y="592"/>
                    </a:lnTo>
                    <a:lnTo>
                      <a:pt x="5" y="615"/>
                    </a:lnTo>
                    <a:lnTo>
                      <a:pt x="8" y="639"/>
                    </a:lnTo>
                    <a:lnTo>
                      <a:pt x="12" y="663"/>
                    </a:lnTo>
                    <a:lnTo>
                      <a:pt x="17" y="687"/>
                    </a:lnTo>
                    <a:lnTo>
                      <a:pt x="23" y="711"/>
                    </a:lnTo>
                    <a:lnTo>
                      <a:pt x="30" y="735"/>
                    </a:lnTo>
                    <a:lnTo>
                      <a:pt x="37" y="759"/>
                    </a:lnTo>
                    <a:lnTo>
                      <a:pt x="45" y="783"/>
                    </a:lnTo>
                    <a:lnTo>
                      <a:pt x="53" y="807"/>
                    </a:lnTo>
                    <a:lnTo>
                      <a:pt x="63" y="830"/>
                    </a:lnTo>
                    <a:lnTo>
                      <a:pt x="73" y="854"/>
                    </a:lnTo>
                    <a:lnTo>
                      <a:pt x="83" y="878"/>
                    </a:lnTo>
                    <a:lnTo>
                      <a:pt x="95" y="902"/>
                    </a:lnTo>
                    <a:lnTo>
                      <a:pt x="107" y="925"/>
                    </a:lnTo>
                    <a:lnTo>
                      <a:pt x="119" y="947"/>
                    </a:lnTo>
                    <a:lnTo>
                      <a:pt x="132" y="970"/>
                    </a:lnTo>
                    <a:lnTo>
                      <a:pt x="146" y="993"/>
                    </a:lnTo>
                    <a:lnTo>
                      <a:pt x="161" y="1016"/>
                    </a:lnTo>
                    <a:lnTo>
                      <a:pt x="175" y="1037"/>
                    </a:lnTo>
                    <a:lnTo>
                      <a:pt x="191" y="1059"/>
                    </a:lnTo>
                    <a:lnTo>
                      <a:pt x="207" y="1080"/>
                    </a:lnTo>
                    <a:lnTo>
                      <a:pt x="224" y="1100"/>
                    </a:lnTo>
                    <a:lnTo>
                      <a:pt x="240" y="1121"/>
                    </a:lnTo>
                    <a:lnTo>
                      <a:pt x="258" y="1141"/>
                    </a:lnTo>
                    <a:lnTo>
                      <a:pt x="277" y="1160"/>
                    </a:lnTo>
                    <a:lnTo>
                      <a:pt x="295" y="1179"/>
                    </a:lnTo>
                    <a:lnTo>
                      <a:pt x="314" y="1197"/>
                    </a:lnTo>
                    <a:lnTo>
                      <a:pt x="334" y="1215"/>
                    </a:lnTo>
                    <a:lnTo>
                      <a:pt x="353" y="1233"/>
                    </a:lnTo>
                    <a:lnTo>
                      <a:pt x="374" y="1249"/>
                    </a:lnTo>
                    <a:lnTo>
                      <a:pt x="383" y="1256"/>
                    </a:lnTo>
                    <a:lnTo>
                      <a:pt x="392" y="1262"/>
                    </a:lnTo>
                    <a:lnTo>
                      <a:pt x="403" y="1267"/>
                    </a:lnTo>
                    <a:lnTo>
                      <a:pt x="413" y="1270"/>
                    </a:lnTo>
                    <a:lnTo>
                      <a:pt x="424" y="1272"/>
                    </a:lnTo>
                    <a:lnTo>
                      <a:pt x="435" y="1274"/>
                    </a:lnTo>
                    <a:lnTo>
                      <a:pt x="445" y="1274"/>
                    </a:lnTo>
                    <a:lnTo>
                      <a:pt x="457" y="1273"/>
                    </a:lnTo>
                    <a:lnTo>
                      <a:pt x="467" y="1272"/>
                    </a:lnTo>
                    <a:lnTo>
                      <a:pt x="477" y="1269"/>
                    </a:lnTo>
                    <a:lnTo>
                      <a:pt x="488" y="1266"/>
                    </a:lnTo>
                    <a:lnTo>
                      <a:pt x="498" y="1261"/>
                    </a:lnTo>
                    <a:lnTo>
                      <a:pt x="507" y="1254"/>
                    </a:lnTo>
                    <a:lnTo>
                      <a:pt x="517" y="1248"/>
                    </a:lnTo>
                    <a:lnTo>
                      <a:pt x="525" y="1240"/>
                    </a:lnTo>
                    <a:lnTo>
                      <a:pt x="532" y="1232"/>
                    </a:lnTo>
                    <a:lnTo>
                      <a:pt x="539" y="1222"/>
                    </a:lnTo>
                    <a:lnTo>
                      <a:pt x="544" y="1212"/>
                    </a:lnTo>
                    <a:lnTo>
                      <a:pt x="549" y="1203"/>
                    </a:lnTo>
                    <a:lnTo>
                      <a:pt x="553" y="1191"/>
                    </a:lnTo>
                    <a:lnTo>
                      <a:pt x="555" y="1181"/>
                    </a:lnTo>
                    <a:lnTo>
                      <a:pt x="557" y="1171"/>
                    </a:lnTo>
                    <a:lnTo>
                      <a:pt x="557" y="1159"/>
                    </a:lnTo>
                    <a:lnTo>
                      <a:pt x="556" y="1149"/>
                    </a:lnTo>
                    <a:lnTo>
                      <a:pt x="555" y="1138"/>
                    </a:lnTo>
                    <a:lnTo>
                      <a:pt x="552" y="1127"/>
                    </a:lnTo>
                    <a:lnTo>
                      <a:pt x="548" y="1117"/>
                    </a:lnTo>
                    <a:lnTo>
                      <a:pt x="543" y="1108"/>
                    </a:lnTo>
                    <a:lnTo>
                      <a:pt x="537" y="1098"/>
                    </a:lnTo>
                    <a:lnTo>
                      <a:pt x="531" y="1089"/>
                    </a:lnTo>
                    <a:lnTo>
                      <a:pt x="523" y="1081"/>
                    </a:lnTo>
                    <a:lnTo>
                      <a:pt x="515" y="1072"/>
                    </a:lnTo>
                    <a:lnTo>
                      <a:pt x="499" y="1060"/>
                    </a:lnTo>
                    <a:lnTo>
                      <a:pt x="485" y="1048"/>
                    </a:lnTo>
                    <a:lnTo>
                      <a:pt x="469" y="1034"/>
                    </a:lnTo>
                    <a:lnTo>
                      <a:pt x="456" y="1020"/>
                    </a:lnTo>
                    <a:lnTo>
                      <a:pt x="428" y="991"/>
                    </a:lnTo>
                    <a:lnTo>
                      <a:pt x="401" y="960"/>
                    </a:lnTo>
                    <a:lnTo>
                      <a:pt x="376" y="928"/>
                    </a:lnTo>
                    <a:lnTo>
                      <a:pt x="352" y="894"/>
                    </a:lnTo>
                    <a:lnTo>
                      <a:pt x="330" y="859"/>
                    </a:lnTo>
                    <a:lnTo>
                      <a:pt x="310" y="824"/>
                    </a:lnTo>
                    <a:lnTo>
                      <a:pt x="292" y="789"/>
                    </a:lnTo>
                    <a:lnTo>
                      <a:pt x="276" y="753"/>
                    </a:lnTo>
                    <a:lnTo>
                      <a:pt x="261" y="717"/>
                    </a:lnTo>
                    <a:lnTo>
                      <a:pt x="250" y="681"/>
                    </a:lnTo>
                    <a:lnTo>
                      <a:pt x="244" y="663"/>
                    </a:lnTo>
                    <a:lnTo>
                      <a:pt x="239" y="644"/>
                    </a:lnTo>
                    <a:lnTo>
                      <a:pt x="235" y="627"/>
                    </a:lnTo>
                    <a:lnTo>
                      <a:pt x="232" y="609"/>
                    </a:lnTo>
                    <a:lnTo>
                      <a:pt x="230" y="592"/>
                    </a:lnTo>
                    <a:lnTo>
                      <a:pt x="228" y="574"/>
                    </a:lnTo>
                    <a:lnTo>
                      <a:pt x="226" y="558"/>
                    </a:lnTo>
                    <a:lnTo>
                      <a:pt x="226" y="541"/>
                    </a:lnTo>
                    <a:lnTo>
                      <a:pt x="226" y="523"/>
                    </a:lnTo>
                    <a:lnTo>
                      <a:pt x="226" y="506"/>
                    </a:lnTo>
                    <a:lnTo>
                      <a:pt x="228" y="489"/>
                    </a:lnTo>
                    <a:lnTo>
                      <a:pt x="230" y="474"/>
                    </a:lnTo>
                    <a:lnTo>
                      <a:pt x="233" y="458"/>
                    </a:lnTo>
                    <a:lnTo>
                      <a:pt x="237" y="443"/>
                    </a:lnTo>
                    <a:lnTo>
                      <a:pt x="242" y="428"/>
                    </a:lnTo>
                    <a:lnTo>
                      <a:pt x="247" y="414"/>
                    </a:lnTo>
                    <a:lnTo>
                      <a:pt x="253" y="400"/>
                    </a:lnTo>
                    <a:lnTo>
                      <a:pt x="260" y="387"/>
                    </a:lnTo>
                    <a:lnTo>
                      <a:pt x="267" y="374"/>
                    </a:lnTo>
                    <a:lnTo>
                      <a:pt x="276" y="362"/>
                    </a:lnTo>
                    <a:lnTo>
                      <a:pt x="285" y="350"/>
                    </a:lnTo>
                    <a:lnTo>
                      <a:pt x="295" y="338"/>
                    </a:lnTo>
                    <a:lnTo>
                      <a:pt x="306" y="328"/>
                    </a:lnTo>
                    <a:lnTo>
                      <a:pt x="317" y="318"/>
                    </a:lnTo>
                    <a:lnTo>
                      <a:pt x="338" y="301"/>
                    </a:lnTo>
                    <a:lnTo>
                      <a:pt x="358" y="287"/>
                    </a:lnTo>
                    <a:lnTo>
                      <a:pt x="381" y="274"/>
                    </a:lnTo>
                    <a:lnTo>
                      <a:pt x="404" y="265"/>
                    </a:lnTo>
                    <a:lnTo>
                      <a:pt x="428" y="257"/>
                    </a:lnTo>
                    <a:lnTo>
                      <a:pt x="451" y="249"/>
                    </a:lnTo>
                    <a:lnTo>
                      <a:pt x="476" y="245"/>
                    </a:lnTo>
                    <a:lnTo>
                      <a:pt x="501" y="242"/>
                    </a:lnTo>
                    <a:lnTo>
                      <a:pt x="526" y="241"/>
                    </a:lnTo>
                    <a:lnTo>
                      <a:pt x="552" y="241"/>
                    </a:lnTo>
                    <a:lnTo>
                      <a:pt x="577" y="242"/>
                    </a:lnTo>
                    <a:lnTo>
                      <a:pt x="602" y="245"/>
                    </a:lnTo>
                    <a:lnTo>
                      <a:pt x="628" y="248"/>
                    </a:lnTo>
                    <a:lnTo>
                      <a:pt x="653" y="254"/>
                    </a:lnTo>
                    <a:lnTo>
                      <a:pt x="679" y="260"/>
                    </a:lnTo>
                    <a:lnTo>
                      <a:pt x="704" y="267"/>
                    </a:lnTo>
                    <a:lnTo>
                      <a:pt x="728" y="274"/>
                    </a:lnTo>
                    <a:lnTo>
                      <a:pt x="752" y="284"/>
                    </a:lnTo>
                    <a:lnTo>
                      <a:pt x="775" y="292"/>
                    </a:lnTo>
                    <a:lnTo>
                      <a:pt x="798" y="302"/>
                    </a:lnTo>
                    <a:lnTo>
                      <a:pt x="821" y="312"/>
                    </a:lnTo>
                    <a:lnTo>
                      <a:pt x="842" y="323"/>
                    </a:lnTo>
                    <a:lnTo>
                      <a:pt x="863" y="334"/>
                    </a:lnTo>
                    <a:lnTo>
                      <a:pt x="883" y="346"/>
                    </a:lnTo>
                    <a:lnTo>
                      <a:pt x="901" y="357"/>
                    </a:lnTo>
                    <a:lnTo>
                      <a:pt x="919" y="368"/>
                    </a:lnTo>
                    <a:lnTo>
                      <a:pt x="934" y="380"/>
                    </a:lnTo>
                    <a:lnTo>
                      <a:pt x="950" y="391"/>
                    </a:lnTo>
                    <a:lnTo>
                      <a:pt x="963" y="402"/>
                    </a:lnTo>
                    <a:lnTo>
                      <a:pt x="976" y="413"/>
                    </a:lnTo>
                    <a:lnTo>
                      <a:pt x="987" y="423"/>
                    </a:lnTo>
                    <a:lnTo>
                      <a:pt x="996" y="433"/>
                    </a:lnTo>
                    <a:lnTo>
                      <a:pt x="1012" y="451"/>
                    </a:lnTo>
                    <a:lnTo>
                      <a:pt x="1029" y="467"/>
                    </a:lnTo>
                    <a:lnTo>
                      <a:pt x="1048" y="483"/>
                    </a:lnTo>
                    <a:lnTo>
                      <a:pt x="1067" y="498"/>
                    </a:lnTo>
                    <a:lnTo>
                      <a:pt x="1087" y="511"/>
                    </a:lnTo>
                    <a:lnTo>
                      <a:pt x="1108" y="524"/>
                    </a:lnTo>
                    <a:lnTo>
                      <a:pt x="1131" y="536"/>
                    </a:lnTo>
                    <a:lnTo>
                      <a:pt x="1154" y="547"/>
                    </a:lnTo>
                    <a:lnTo>
                      <a:pt x="1176" y="558"/>
                    </a:lnTo>
                    <a:lnTo>
                      <a:pt x="1200" y="567"/>
                    </a:lnTo>
                    <a:lnTo>
                      <a:pt x="1225" y="575"/>
                    </a:lnTo>
                    <a:lnTo>
                      <a:pt x="1250" y="582"/>
                    </a:lnTo>
                    <a:lnTo>
                      <a:pt x="1276" y="590"/>
                    </a:lnTo>
                    <a:lnTo>
                      <a:pt x="1300" y="595"/>
                    </a:lnTo>
                    <a:lnTo>
                      <a:pt x="1326" y="600"/>
                    </a:lnTo>
                    <a:lnTo>
                      <a:pt x="1353" y="603"/>
                    </a:lnTo>
                    <a:lnTo>
                      <a:pt x="1379" y="606"/>
                    </a:lnTo>
                    <a:lnTo>
                      <a:pt x="1406" y="608"/>
                    </a:lnTo>
                    <a:lnTo>
                      <a:pt x="1432" y="608"/>
                    </a:lnTo>
                    <a:lnTo>
                      <a:pt x="1459" y="608"/>
                    </a:lnTo>
                    <a:lnTo>
                      <a:pt x="1484" y="607"/>
                    </a:lnTo>
                    <a:lnTo>
                      <a:pt x="1510" y="605"/>
                    </a:lnTo>
                    <a:lnTo>
                      <a:pt x="1536" y="602"/>
                    </a:lnTo>
                    <a:lnTo>
                      <a:pt x="1562" y="598"/>
                    </a:lnTo>
                    <a:lnTo>
                      <a:pt x="1587" y="592"/>
                    </a:lnTo>
                    <a:lnTo>
                      <a:pt x="1612" y="585"/>
                    </a:lnTo>
                    <a:lnTo>
                      <a:pt x="1635" y="578"/>
                    </a:lnTo>
                    <a:lnTo>
                      <a:pt x="1659" y="570"/>
                    </a:lnTo>
                    <a:lnTo>
                      <a:pt x="1682" y="561"/>
                    </a:lnTo>
                    <a:lnTo>
                      <a:pt x="1704" y="549"/>
                    </a:lnTo>
                    <a:lnTo>
                      <a:pt x="1725" y="538"/>
                    </a:lnTo>
                    <a:lnTo>
                      <a:pt x="1745" y="525"/>
                    </a:lnTo>
                    <a:lnTo>
                      <a:pt x="1756" y="517"/>
                    </a:lnTo>
                    <a:lnTo>
                      <a:pt x="1769" y="510"/>
                    </a:lnTo>
                    <a:lnTo>
                      <a:pt x="1780" y="501"/>
                    </a:lnTo>
                    <a:lnTo>
                      <a:pt x="1793" y="492"/>
                    </a:lnTo>
                    <a:lnTo>
                      <a:pt x="1805" y="483"/>
                    </a:lnTo>
                    <a:lnTo>
                      <a:pt x="1818" y="475"/>
                    </a:lnTo>
                    <a:lnTo>
                      <a:pt x="1831" y="465"/>
                    </a:lnTo>
                    <a:lnTo>
                      <a:pt x="1844" y="455"/>
                    </a:lnTo>
                    <a:lnTo>
                      <a:pt x="1900" y="415"/>
                    </a:lnTo>
                    <a:lnTo>
                      <a:pt x="1961" y="372"/>
                    </a:lnTo>
                    <a:lnTo>
                      <a:pt x="1993" y="352"/>
                    </a:lnTo>
                    <a:lnTo>
                      <a:pt x="2025" y="331"/>
                    </a:lnTo>
                    <a:lnTo>
                      <a:pt x="2058" y="311"/>
                    </a:lnTo>
                    <a:lnTo>
                      <a:pt x="2091" y="293"/>
                    </a:lnTo>
                    <a:lnTo>
                      <a:pt x="2124" y="275"/>
                    </a:lnTo>
                    <a:lnTo>
                      <a:pt x="2156" y="261"/>
                    </a:lnTo>
                    <a:lnTo>
                      <a:pt x="2188" y="247"/>
                    </a:lnTo>
                    <a:lnTo>
                      <a:pt x="2219" y="238"/>
                    </a:lnTo>
                    <a:lnTo>
                      <a:pt x="2234" y="234"/>
                    </a:lnTo>
                    <a:lnTo>
                      <a:pt x="2249" y="231"/>
                    </a:lnTo>
                    <a:lnTo>
                      <a:pt x="2263" y="229"/>
                    </a:lnTo>
                    <a:lnTo>
                      <a:pt x="2278" y="227"/>
                    </a:lnTo>
                    <a:lnTo>
                      <a:pt x="2291" y="227"/>
                    </a:lnTo>
                    <a:lnTo>
                      <a:pt x="2304" y="227"/>
                    </a:lnTo>
                    <a:lnTo>
                      <a:pt x="2317" y="228"/>
                    </a:lnTo>
                    <a:lnTo>
                      <a:pt x="2329" y="231"/>
                    </a:lnTo>
                    <a:lnTo>
                      <a:pt x="2344" y="235"/>
                    </a:lnTo>
                    <a:lnTo>
                      <a:pt x="2357" y="239"/>
                    </a:lnTo>
                    <a:lnTo>
                      <a:pt x="2371" y="244"/>
                    </a:lnTo>
                    <a:lnTo>
                      <a:pt x="2384" y="249"/>
                    </a:lnTo>
                    <a:lnTo>
                      <a:pt x="2410" y="263"/>
                    </a:lnTo>
                    <a:lnTo>
                      <a:pt x="2435" y="277"/>
                    </a:lnTo>
                    <a:lnTo>
                      <a:pt x="2459" y="295"/>
                    </a:lnTo>
                    <a:lnTo>
                      <a:pt x="2481" y="313"/>
                    </a:lnTo>
                    <a:lnTo>
                      <a:pt x="2504" y="333"/>
                    </a:lnTo>
                    <a:lnTo>
                      <a:pt x="2525" y="354"/>
                    </a:lnTo>
                    <a:lnTo>
                      <a:pt x="2545" y="376"/>
                    </a:lnTo>
                    <a:lnTo>
                      <a:pt x="2565" y="398"/>
                    </a:lnTo>
                    <a:lnTo>
                      <a:pt x="2584" y="422"/>
                    </a:lnTo>
                    <a:lnTo>
                      <a:pt x="2602" y="445"/>
                    </a:lnTo>
                    <a:lnTo>
                      <a:pt x="2636" y="492"/>
                    </a:lnTo>
                    <a:lnTo>
                      <a:pt x="2668" y="539"/>
                    </a:lnTo>
                    <a:lnTo>
                      <a:pt x="2703" y="587"/>
                    </a:lnTo>
                    <a:lnTo>
                      <a:pt x="2716" y="605"/>
                    </a:lnTo>
                    <a:lnTo>
                      <a:pt x="2731" y="623"/>
                    </a:lnTo>
                    <a:lnTo>
                      <a:pt x="2745" y="638"/>
                    </a:lnTo>
                    <a:lnTo>
                      <a:pt x="2759" y="654"/>
                    </a:lnTo>
                    <a:lnTo>
                      <a:pt x="2774" y="667"/>
                    </a:lnTo>
                    <a:lnTo>
                      <a:pt x="2789" y="681"/>
                    </a:lnTo>
                    <a:lnTo>
                      <a:pt x="2805" y="693"/>
                    </a:lnTo>
                    <a:lnTo>
                      <a:pt x="2820" y="703"/>
                    </a:lnTo>
                    <a:lnTo>
                      <a:pt x="2837" y="714"/>
                    </a:lnTo>
                    <a:lnTo>
                      <a:pt x="2854" y="724"/>
                    </a:lnTo>
                    <a:lnTo>
                      <a:pt x="2869" y="732"/>
                    </a:lnTo>
                    <a:lnTo>
                      <a:pt x="2887" y="739"/>
                    </a:lnTo>
                    <a:lnTo>
                      <a:pt x="2903" y="747"/>
                    </a:lnTo>
                    <a:lnTo>
                      <a:pt x="2920" y="753"/>
                    </a:lnTo>
                    <a:lnTo>
                      <a:pt x="2937" y="759"/>
                    </a:lnTo>
                    <a:lnTo>
                      <a:pt x="2954" y="764"/>
                    </a:lnTo>
                    <a:lnTo>
                      <a:pt x="2971" y="768"/>
                    </a:lnTo>
                    <a:lnTo>
                      <a:pt x="2988" y="773"/>
                    </a:lnTo>
                    <a:lnTo>
                      <a:pt x="3006" y="776"/>
                    </a:lnTo>
                    <a:lnTo>
                      <a:pt x="3023" y="778"/>
                    </a:lnTo>
                    <a:lnTo>
                      <a:pt x="3057" y="782"/>
                    </a:lnTo>
                    <a:lnTo>
                      <a:pt x="3092" y="784"/>
                    </a:lnTo>
                    <a:lnTo>
                      <a:pt x="3126" y="785"/>
                    </a:lnTo>
                    <a:lnTo>
                      <a:pt x="3160" y="784"/>
                    </a:lnTo>
                    <a:lnTo>
                      <a:pt x="3193" y="782"/>
                    </a:lnTo>
                    <a:lnTo>
                      <a:pt x="3224" y="780"/>
                    </a:lnTo>
                    <a:lnTo>
                      <a:pt x="3242" y="778"/>
                    </a:lnTo>
                    <a:lnTo>
                      <a:pt x="3261" y="776"/>
                    </a:lnTo>
                    <a:lnTo>
                      <a:pt x="3281" y="773"/>
                    </a:lnTo>
                    <a:lnTo>
                      <a:pt x="3301" y="769"/>
                    </a:lnTo>
                    <a:lnTo>
                      <a:pt x="3323" y="766"/>
                    </a:lnTo>
                    <a:lnTo>
                      <a:pt x="3345" y="762"/>
                    </a:lnTo>
                    <a:lnTo>
                      <a:pt x="3367" y="758"/>
                    </a:lnTo>
                    <a:lnTo>
                      <a:pt x="3391" y="754"/>
                    </a:lnTo>
                    <a:lnTo>
                      <a:pt x="3471" y="741"/>
                    </a:lnTo>
                    <a:lnTo>
                      <a:pt x="3556" y="727"/>
                    </a:lnTo>
                    <a:lnTo>
                      <a:pt x="3599" y="722"/>
                    </a:lnTo>
                    <a:lnTo>
                      <a:pt x="3644" y="717"/>
                    </a:lnTo>
                    <a:lnTo>
                      <a:pt x="3688" y="714"/>
                    </a:lnTo>
                    <a:lnTo>
                      <a:pt x="3731" y="712"/>
                    </a:lnTo>
                    <a:lnTo>
                      <a:pt x="3774" y="712"/>
                    </a:lnTo>
                    <a:lnTo>
                      <a:pt x="3815" y="714"/>
                    </a:lnTo>
                    <a:lnTo>
                      <a:pt x="3835" y="715"/>
                    </a:lnTo>
                    <a:lnTo>
                      <a:pt x="3855" y="718"/>
                    </a:lnTo>
                    <a:lnTo>
                      <a:pt x="3873" y="721"/>
                    </a:lnTo>
                    <a:lnTo>
                      <a:pt x="3891" y="724"/>
                    </a:lnTo>
                    <a:lnTo>
                      <a:pt x="3908" y="729"/>
                    </a:lnTo>
                    <a:lnTo>
                      <a:pt x="3926" y="734"/>
                    </a:lnTo>
                    <a:lnTo>
                      <a:pt x="3941" y="739"/>
                    </a:lnTo>
                    <a:lnTo>
                      <a:pt x="3957" y="747"/>
                    </a:lnTo>
                    <a:lnTo>
                      <a:pt x="3971" y="754"/>
                    </a:lnTo>
                    <a:lnTo>
                      <a:pt x="3985" y="763"/>
                    </a:lnTo>
                    <a:lnTo>
                      <a:pt x="3997" y="773"/>
                    </a:lnTo>
                    <a:lnTo>
                      <a:pt x="4009" y="783"/>
                    </a:lnTo>
                    <a:lnTo>
                      <a:pt x="4024" y="798"/>
                    </a:lnTo>
                    <a:lnTo>
                      <a:pt x="4039" y="814"/>
                    </a:lnTo>
                    <a:lnTo>
                      <a:pt x="4052" y="830"/>
                    </a:lnTo>
                    <a:lnTo>
                      <a:pt x="4065" y="847"/>
                    </a:lnTo>
                    <a:lnTo>
                      <a:pt x="4079" y="864"/>
                    </a:lnTo>
                    <a:lnTo>
                      <a:pt x="4091" y="881"/>
                    </a:lnTo>
                    <a:lnTo>
                      <a:pt x="4103" y="899"/>
                    </a:lnTo>
                    <a:lnTo>
                      <a:pt x="4115" y="917"/>
                    </a:lnTo>
                    <a:lnTo>
                      <a:pt x="4125" y="936"/>
                    </a:lnTo>
                    <a:lnTo>
                      <a:pt x="4137" y="955"/>
                    </a:lnTo>
                    <a:lnTo>
                      <a:pt x="4146" y="974"/>
                    </a:lnTo>
                    <a:lnTo>
                      <a:pt x="4156" y="994"/>
                    </a:lnTo>
                    <a:lnTo>
                      <a:pt x="4166" y="1014"/>
                    </a:lnTo>
                    <a:lnTo>
                      <a:pt x="4174" y="1035"/>
                    </a:lnTo>
                    <a:lnTo>
                      <a:pt x="4182" y="1057"/>
                    </a:lnTo>
                    <a:lnTo>
                      <a:pt x="4190" y="1079"/>
                    </a:lnTo>
                    <a:lnTo>
                      <a:pt x="4204" y="1123"/>
                    </a:lnTo>
                    <a:lnTo>
                      <a:pt x="4216" y="1170"/>
                    </a:lnTo>
                    <a:lnTo>
                      <a:pt x="4227" y="1217"/>
                    </a:lnTo>
                    <a:lnTo>
                      <a:pt x="4235" y="1268"/>
                    </a:lnTo>
                    <a:lnTo>
                      <a:pt x="4241" y="1320"/>
                    </a:lnTo>
                    <a:lnTo>
                      <a:pt x="4246" y="1373"/>
                    </a:lnTo>
                    <a:lnTo>
                      <a:pt x="4249" y="1429"/>
                    </a:lnTo>
                    <a:lnTo>
                      <a:pt x="4250" y="1486"/>
                    </a:lnTo>
                    <a:lnTo>
                      <a:pt x="4249" y="1521"/>
                    </a:lnTo>
                    <a:lnTo>
                      <a:pt x="4246" y="1567"/>
                    </a:lnTo>
                    <a:lnTo>
                      <a:pt x="4243" y="1625"/>
                    </a:lnTo>
                    <a:lnTo>
                      <a:pt x="4238" y="1692"/>
                    </a:lnTo>
                    <a:lnTo>
                      <a:pt x="4225" y="1853"/>
                    </a:lnTo>
                    <a:lnTo>
                      <a:pt x="4207" y="2046"/>
                    </a:lnTo>
                    <a:lnTo>
                      <a:pt x="4186" y="2262"/>
                    </a:lnTo>
                    <a:lnTo>
                      <a:pt x="4163" y="2496"/>
                    </a:lnTo>
                    <a:lnTo>
                      <a:pt x="4138" y="2739"/>
                    </a:lnTo>
                    <a:lnTo>
                      <a:pt x="4112" y="2986"/>
                    </a:lnTo>
                    <a:lnTo>
                      <a:pt x="4061" y="3465"/>
                    </a:lnTo>
                    <a:lnTo>
                      <a:pt x="4017" y="3875"/>
                    </a:lnTo>
                    <a:lnTo>
                      <a:pt x="3985" y="4166"/>
                    </a:lnTo>
                    <a:lnTo>
                      <a:pt x="3972" y="4281"/>
                    </a:lnTo>
                    <a:lnTo>
                      <a:pt x="3971" y="4292"/>
                    </a:lnTo>
                    <a:lnTo>
                      <a:pt x="3971" y="4303"/>
                    </a:lnTo>
                    <a:lnTo>
                      <a:pt x="3973" y="4315"/>
                    </a:lnTo>
                    <a:lnTo>
                      <a:pt x="3976" y="4325"/>
                    </a:lnTo>
                    <a:lnTo>
                      <a:pt x="3980" y="4335"/>
                    </a:lnTo>
                    <a:lnTo>
                      <a:pt x="3984" y="4345"/>
                    </a:lnTo>
                    <a:lnTo>
                      <a:pt x="3990" y="4354"/>
                    </a:lnTo>
                    <a:lnTo>
                      <a:pt x="3996" y="4363"/>
                    </a:lnTo>
                    <a:lnTo>
                      <a:pt x="4003" y="4372"/>
                    </a:lnTo>
                    <a:lnTo>
                      <a:pt x="4011" y="4379"/>
                    </a:lnTo>
                    <a:lnTo>
                      <a:pt x="4020" y="4385"/>
                    </a:lnTo>
                    <a:lnTo>
                      <a:pt x="4029" y="4391"/>
                    </a:lnTo>
                    <a:lnTo>
                      <a:pt x="4039" y="4396"/>
                    </a:lnTo>
                    <a:lnTo>
                      <a:pt x="4049" y="4401"/>
                    </a:lnTo>
                    <a:lnTo>
                      <a:pt x="4060" y="4404"/>
                    </a:lnTo>
                    <a:lnTo>
                      <a:pt x="4072" y="4405"/>
                    </a:lnTo>
                    <a:lnTo>
                      <a:pt x="4083" y="4406"/>
                    </a:lnTo>
                    <a:lnTo>
                      <a:pt x="4094" y="4406"/>
                    </a:lnTo>
                    <a:lnTo>
                      <a:pt x="4106" y="4404"/>
                    </a:lnTo>
                    <a:lnTo>
                      <a:pt x="4116" y="4402"/>
                    </a:lnTo>
                    <a:lnTo>
                      <a:pt x="4126" y="4397"/>
                    </a:lnTo>
                    <a:lnTo>
                      <a:pt x="4137" y="4393"/>
                    </a:lnTo>
                    <a:lnTo>
                      <a:pt x="4146" y="4387"/>
                    </a:lnTo>
                    <a:lnTo>
                      <a:pt x="4154" y="4381"/>
                    </a:lnTo>
                    <a:lnTo>
                      <a:pt x="4163" y="4374"/>
                    </a:lnTo>
                    <a:lnTo>
                      <a:pt x="4170" y="4366"/>
                    </a:lnTo>
                    <a:lnTo>
                      <a:pt x="4177" y="4357"/>
                    </a:lnTo>
                    <a:lnTo>
                      <a:pt x="4182" y="4348"/>
                    </a:lnTo>
                    <a:lnTo>
                      <a:pt x="4187" y="4339"/>
                    </a:lnTo>
                    <a:lnTo>
                      <a:pt x="4192" y="4328"/>
                    </a:lnTo>
                    <a:lnTo>
                      <a:pt x="4195" y="4317"/>
                    </a:lnTo>
                    <a:lnTo>
                      <a:pt x="4197" y="4305"/>
                    </a:lnTo>
                    <a:lnTo>
                      <a:pt x="4211" y="4168"/>
                    </a:lnTo>
                    <a:lnTo>
                      <a:pt x="4245" y="3866"/>
                    </a:lnTo>
                    <a:lnTo>
                      <a:pt x="4290" y="3450"/>
                    </a:lnTo>
                    <a:lnTo>
                      <a:pt x="4341" y="2975"/>
                    </a:lnTo>
                    <a:lnTo>
                      <a:pt x="4366" y="2730"/>
                    </a:lnTo>
                    <a:lnTo>
                      <a:pt x="4390" y="2489"/>
                    </a:lnTo>
                    <a:lnTo>
                      <a:pt x="4413" y="2258"/>
                    </a:lnTo>
                    <a:lnTo>
                      <a:pt x="4434" y="2044"/>
                    </a:lnTo>
                    <a:lnTo>
                      <a:pt x="4451" y="1854"/>
                    </a:lnTo>
                    <a:lnTo>
                      <a:pt x="4465" y="1693"/>
                    </a:lnTo>
                    <a:lnTo>
                      <a:pt x="4469" y="1626"/>
                    </a:lnTo>
                    <a:lnTo>
                      <a:pt x="4473" y="1569"/>
                    </a:lnTo>
                    <a:lnTo>
                      <a:pt x="4475" y="1521"/>
                    </a:lnTo>
                    <a:lnTo>
                      <a:pt x="4476" y="1486"/>
                    </a:lnTo>
                    <a:lnTo>
                      <a:pt x="4475" y="1451"/>
                    </a:lnTo>
                    <a:lnTo>
                      <a:pt x="4475" y="1417"/>
                    </a:lnTo>
                    <a:lnTo>
                      <a:pt x="4473" y="1384"/>
                    </a:lnTo>
                    <a:lnTo>
                      <a:pt x="4471" y="1349"/>
                    </a:lnTo>
                    <a:lnTo>
                      <a:pt x="4468" y="1317"/>
                    </a:lnTo>
                    <a:lnTo>
                      <a:pt x="4465" y="1285"/>
                    </a:lnTo>
                    <a:lnTo>
                      <a:pt x="4462" y="1253"/>
                    </a:lnTo>
                    <a:lnTo>
                      <a:pt x="4456" y="1222"/>
                    </a:lnTo>
                    <a:lnTo>
                      <a:pt x="4451" y="1191"/>
                    </a:lnTo>
                    <a:lnTo>
                      <a:pt x="4446" y="1161"/>
                    </a:lnTo>
                    <a:lnTo>
                      <a:pt x="4440" y="1131"/>
                    </a:lnTo>
                    <a:lnTo>
                      <a:pt x="4433" y="1102"/>
                    </a:lnTo>
                    <a:lnTo>
                      <a:pt x="4425" y="1074"/>
                    </a:lnTo>
                    <a:lnTo>
                      <a:pt x="4417" y="1046"/>
                    </a:lnTo>
                    <a:lnTo>
                      <a:pt x="4409" y="1019"/>
                    </a:lnTo>
                    <a:lnTo>
                      <a:pt x="4399" y="991"/>
                    </a:lnTo>
                    <a:lnTo>
                      <a:pt x="4389" y="965"/>
                    </a:lnTo>
                    <a:lnTo>
                      <a:pt x="4379" y="939"/>
                    </a:lnTo>
                    <a:lnTo>
                      <a:pt x="4368" y="913"/>
                    </a:lnTo>
                    <a:lnTo>
                      <a:pt x="4356" y="887"/>
                    </a:lnTo>
                    <a:lnTo>
                      <a:pt x="4344" y="864"/>
                    </a:lnTo>
                    <a:lnTo>
                      <a:pt x="4331" y="839"/>
                    </a:lnTo>
                    <a:lnTo>
                      <a:pt x="4318" y="815"/>
                    </a:lnTo>
                    <a:lnTo>
                      <a:pt x="4303" y="792"/>
                    </a:lnTo>
                    <a:lnTo>
                      <a:pt x="4289" y="769"/>
                    </a:lnTo>
                    <a:lnTo>
                      <a:pt x="4273" y="747"/>
                    </a:lnTo>
                    <a:lnTo>
                      <a:pt x="4258" y="725"/>
                    </a:lnTo>
                    <a:lnTo>
                      <a:pt x="4241" y="703"/>
                    </a:lnTo>
                    <a:lnTo>
                      <a:pt x="4224" y="683"/>
                    </a:lnTo>
                    <a:lnTo>
                      <a:pt x="4206" y="662"/>
                    </a:lnTo>
                    <a:lnTo>
                      <a:pt x="4187" y="642"/>
                    </a:lnTo>
                    <a:lnTo>
                      <a:pt x="4169" y="62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0" name="Freeform 2193">
                <a:extLst>
                  <a:ext uri="{FF2B5EF4-FFF2-40B4-BE49-F238E27FC236}">
                    <a16:creationId xmlns:a16="http://schemas.microsoft.com/office/drawing/2014/main" id="{1982C430-493A-4070-A7F8-102FD7F0AA25}"/>
                  </a:ext>
                </a:extLst>
              </p:cNvPr>
              <p:cNvSpPr>
                <a:spLocks/>
              </p:cNvSpPr>
              <p:nvPr/>
            </p:nvSpPr>
            <p:spPr bwMode="auto">
              <a:xfrm>
                <a:off x="3636" y="2938"/>
                <a:ext cx="76" cy="35"/>
              </a:xfrm>
              <a:custGeom>
                <a:avLst/>
                <a:gdLst>
                  <a:gd name="T0" fmla="*/ 0 w 1138"/>
                  <a:gd name="T1" fmla="*/ 0 h 518"/>
                  <a:gd name="T2" fmla="*/ 0 w 1138"/>
                  <a:gd name="T3" fmla="*/ 0 h 518"/>
                  <a:gd name="T4" fmla="*/ 0 w 1138"/>
                  <a:gd name="T5" fmla="*/ 0 h 518"/>
                  <a:gd name="T6" fmla="*/ 0 w 1138"/>
                  <a:gd name="T7" fmla="*/ 0 h 518"/>
                  <a:gd name="T8" fmla="*/ 0 w 1138"/>
                  <a:gd name="T9" fmla="*/ 0 h 518"/>
                  <a:gd name="T10" fmla="*/ 0 w 1138"/>
                  <a:gd name="T11" fmla="*/ 0 h 518"/>
                  <a:gd name="T12" fmla="*/ 0 w 1138"/>
                  <a:gd name="T13" fmla="*/ 0 h 518"/>
                  <a:gd name="T14" fmla="*/ 0 w 1138"/>
                  <a:gd name="T15" fmla="*/ 0 h 518"/>
                  <a:gd name="T16" fmla="*/ 0 w 1138"/>
                  <a:gd name="T17" fmla="*/ 0 h 518"/>
                  <a:gd name="T18" fmla="*/ 0 w 1138"/>
                  <a:gd name="T19" fmla="*/ 0 h 518"/>
                  <a:gd name="T20" fmla="*/ 0 w 1138"/>
                  <a:gd name="T21" fmla="*/ 0 h 518"/>
                  <a:gd name="T22" fmla="*/ 0 w 1138"/>
                  <a:gd name="T23" fmla="*/ 0 h 518"/>
                  <a:gd name="T24" fmla="*/ 0 w 1138"/>
                  <a:gd name="T25" fmla="*/ 0 h 518"/>
                  <a:gd name="T26" fmla="*/ 0 w 1138"/>
                  <a:gd name="T27" fmla="*/ 0 h 518"/>
                  <a:gd name="T28" fmla="*/ 0 w 1138"/>
                  <a:gd name="T29" fmla="*/ 0 h 518"/>
                  <a:gd name="T30" fmla="*/ 0 w 1138"/>
                  <a:gd name="T31" fmla="*/ 0 h 518"/>
                  <a:gd name="T32" fmla="*/ 0 w 1138"/>
                  <a:gd name="T33" fmla="*/ 0 h 518"/>
                  <a:gd name="T34" fmla="*/ 0 w 1138"/>
                  <a:gd name="T35" fmla="*/ 0 h 518"/>
                  <a:gd name="T36" fmla="*/ 0 w 1138"/>
                  <a:gd name="T37" fmla="*/ 0 h 518"/>
                  <a:gd name="T38" fmla="*/ 0 w 1138"/>
                  <a:gd name="T39" fmla="*/ 0 h 518"/>
                  <a:gd name="T40" fmla="*/ 0 w 1138"/>
                  <a:gd name="T41" fmla="*/ 0 h 518"/>
                  <a:gd name="T42" fmla="*/ 0 w 1138"/>
                  <a:gd name="T43" fmla="*/ 0 h 518"/>
                  <a:gd name="T44" fmla="*/ 0 w 1138"/>
                  <a:gd name="T45" fmla="*/ 0 h 518"/>
                  <a:gd name="T46" fmla="*/ 0 w 1138"/>
                  <a:gd name="T47" fmla="*/ 0 h 518"/>
                  <a:gd name="T48" fmla="*/ 0 w 1138"/>
                  <a:gd name="T49" fmla="*/ 0 h 518"/>
                  <a:gd name="T50" fmla="*/ 0 w 1138"/>
                  <a:gd name="T51" fmla="*/ 0 h 518"/>
                  <a:gd name="T52" fmla="*/ 0 w 1138"/>
                  <a:gd name="T53" fmla="*/ 0 h 518"/>
                  <a:gd name="T54" fmla="*/ 0 w 1138"/>
                  <a:gd name="T55" fmla="*/ 0 h 518"/>
                  <a:gd name="T56" fmla="*/ 0 w 1138"/>
                  <a:gd name="T57" fmla="*/ 0 h 518"/>
                  <a:gd name="T58" fmla="*/ 0 w 1138"/>
                  <a:gd name="T59" fmla="*/ 0 h 518"/>
                  <a:gd name="T60" fmla="*/ 0 w 1138"/>
                  <a:gd name="T61" fmla="*/ 0 h 518"/>
                  <a:gd name="T62" fmla="*/ 0 w 1138"/>
                  <a:gd name="T63" fmla="*/ 0 h 518"/>
                  <a:gd name="T64" fmla="*/ 0 w 1138"/>
                  <a:gd name="T65" fmla="*/ 0 h 518"/>
                  <a:gd name="T66" fmla="*/ 0 w 1138"/>
                  <a:gd name="T67" fmla="*/ 0 h 518"/>
                  <a:gd name="T68" fmla="*/ 0 w 1138"/>
                  <a:gd name="T69" fmla="*/ 0 h 518"/>
                  <a:gd name="T70" fmla="*/ 0 w 1138"/>
                  <a:gd name="T71" fmla="*/ 0 h 518"/>
                  <a:gd name="T72" fmla="*/ 0 w 1138"/>
                  <a:gd name="T73" fmla="*/ 0 h 518"/>
                  <a:gd name="T74" fmla="*/ 0 w 1138"/>
                  <a:gd name="T75" fmla="*/ 0 h 518"/>
                  <a:gd name="T76" fmla="*/ 0 w 1138"/>
                  <a:gd name="T77" fmla="*/ 0 h 518"/>
                  <a:gd name="T78" fmla="*/ 0 w 1138"/>
                  <a:gd name="T79" fmla="*/ 0 h 518"/>
                  <a:gd name="T80" fmla="*/ 0 w 1138"/>
                  <a:gd name="T81" fmla="*/ 0 h 518"/>
                  <a:gd name="T82" fmla="*/ 0 w 1138"/>
                  <a:gd name="T83" fmla="*/ 0 h 518"/>
                  <a:gd name="T84" fmla="*/ 0 w 1138"/>
                  <a:gd name="T85" fmla="*/ 0 h 518"/>
                  <a:gd name="T86" fmla="*/ 0 w 1138"/>
                  <a:gd name="T87" fmla="*/ 0 h 518"/>
                  <a:gd name="T88" fmla="*/ 0 w 1138"/>
                  <a:gd name="T89" fmla="*/ 0 h 518"/>
                  <a:gd name="T90" fmla="*/ 0 w 1138"/>
                  <a:gd name="T91" fmla="*/ 0 h 518"/>
                  <a:gd name="T92" fmla="*/ 0 w 1138"/>
                  <a:gd name="T93" fmla="*/ 0 h 518"/>
                  <a:gd name="T94" fmla="*/ 0 w 1138"/>
                  <a:gd name="T95" fmla="*/ 0 h 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8" h="518">
                    <a:moveTo>
                      <a:pt x="188" y="416"/>
                    </a:moveTo>
                    <a:lnTo>
                      <a:pt x="218" y="390"/>
                    </a:lnTo>
                    <a:lnTo>
                      <a:pt x="247" y="366"/>
                    </a:lnTo>
                    <a:lnTo>
                      <a:pt x="274" y="344"/>
                    </a:lnTo>
                    <a:lnTo>
                      <a:pt x="299" y="324"/>
                    </a:lnTo>
                    <a:lnTo>
                      <a:pt x="323" y="307"/>
                    </a:lnTo>
                    <a:lnTo>
                      <a:pt x="345" y="291"/>
                    </a:lnTo>
                    <a:lnTo>
                      <a:pt x="367" y="278"/>
                    </a:lnTo>
                    <a:lnTo>
                      <a:pt x="389" y="265"/>
                    </a:lnTo>
                    <a:lnTo>
                      <a:pt x="410" y="256"/>
                    </a:lnTo>
                    <a:lnTo>
                      <a:pt x="429" y="248"/>
                    </a:lnTo>
                    <a:lnTo>
                      <a:pt x="449" y="241"/>
                    </a:lnTo>
                    <a:lnTo>
                      <a:pt x="469" y="235"/>
                    </a:lnTo>
                    <a:lnTo>
                      <a:pt x="489" y="231"/>
                    </a:lnTo>
                    <a:lnTo>
                      <a:pt x="509" y="228"/>
                    </a:lnTo>
                    <a:lnTo>
                      <a:pt x="530" y="226"/>
                    </a:lnTo>
                    <a:lnTo>
                      <a:pt x="551" y="226"/>
                    </a:lnTo>
                    <a:lnTo>
                      <a:pt x="563" y="226"/>
                    </a:lnTo>
                    <a:lnTo>
                      <a:pt x="574" y="227"/>
                    </a:lnTo>
                    <a:lnTo>
                      <a:pt x="586" y="229"/>
                    </a:lnTo>
                    <a:lnTo>
                      <a:pt x="599" y="231"/>
                    </a:lnTo>
                    <a:lnTo>
                      <a:pt x="624" y="236"/>
                    </a:lnTo>
                    <a:lnTo>
                      <a:pt x="649" y="245"/>
                    </a:lnTo>
                    <a:lnTo>
                      <a:pt x="675" y="255"/>
                    </a:lnTo>
                    <a:lnTo>
                      <a:pt x="701" y="266"/>
                    </a:lnTo>
                    <a:lnTo>
                      <a:pt x="727" y="280"/>
                    </a:lnTo>
                    <a:lnTo>
                      <a:pt x="753" y="295"/>
                    </a:lnTo>
                    <a:lnTo>
                      <a:pt x="779" y="313"/>
                    </a:lnTo>
                    <a:lnTo>
                      <a:pt x="804" y="332"/>
                    </a:lnTo>
                    <a:lnTo>
                      <a:pt x="827" y="351"/>
                    </a:lnTo>
                    <a:lnTo>
                      <a:pt x="851" y="372"/>
                    </a:lnTo>
                    <a:lnTo>
                      <a:pt x="873" y="395"/>
                    </a:lnTo>
                    <a:lnTo>
                      <a:pt x="894" y="417"/>
                    </a:lnTo>
                    <a:lnTo>
                      <a:pt x="913" y="442"/>
                    </a:lnTo>
                    <a:lnTo>
                      <a:pt x="931" y="467"/>
                    </a:lnTo>
                    <a:lnTo>
                      <a:pt x="938" y="476"/>
                    </a:lnTo>
                    <a:lnTo>
                      <a:pt x="945" y="485"/>
                    </a:lnTo>
                    <a:lnTo>
                      <a:pt x="953" y="492"/>
                    </a:lnTo>
                    <a:lnTo>
                      <a:pt x="963" y="499"/>
                    </a:lnTo>
                    <a:lnTo>
                      <a:pt x="972" y="504"/>
                    </a:lnTo>
                    <a:lnTo>
                      <a:pt x="982" y="508"/>
                    </a:lnTo>
                    <a:lnTo>
                      <a:pt x="992" y="512"/>
                    </a:lnTo>
                    <a:lnTo>
                      <a:pt x="1003" y="515"/>
                    </a:lnTo>
                    <a:lnTo>
                      <a:pt x="1013" y="517"/>
                    </a:lnTo>
                    <a:lnTo>
                      <a:pt x="1024" y="518"/>
                    </a:lnTo>
                    <a:lnTo>
                      <a:pt x="1035" y="517"/>
                    </a:lnTo>
                    <a:lnTo>
                      <a:pt x="1047" y="516"/>
                    </a:lnTo>
                    <a:lnTo>
                      <a:pt x="1057" y="512"/>
                    </a:lnTo>
                    <a:lnTo>
                      <a:pt x="1067" y="509"/>
                    </a:lnTo>
                    <a:lnTo>
                      <a:pt x="1078" y="504"/>
                    </a:lnTo>
                    <a:lnTo>
                      <a:pt x="1088" y="498"/>
                    </a:lnTo>
                    <a:lnTo>
                      <a:pt x="1097" y="492"/>
                    </a:lnTo>
                    <a:lnTo>
                      <a:pt x="1105" y="484"/>
                    </a:lnTo>
                    <a:lnTo>
                      <a:pt x="1113" y="475"/>
                    </a:lnTo>
                    <a:lnTo>
                      <a:pt x="1119" y="466"/>
                    </a:lnTo>
                    <a:lnTo>
                      <a:pt x="1125" y="457"/>
                    </a:lnTo>
                    <a:lnTo>
                      <a:pt x="1129" y="447"/>
                    </a:lnTo>
                    <a:lnTo>
                      <a:pt x="1133" y="437"/>
                    </a:lnTo>
                    <a:lnTo>
                      <a:pt x="1135" y="427"/>
                    </a:lnTo>
                    <a:lnTo>
                      <a:pt x="1138" y="415"/>
                    </a:lnTo>
                    <a:lnTo>
                      <a:pt x="1138" y="405"/>
                    </a:lnTo>
                    <a:lnTo>
                      <a:pt x="1138" y="394"/>
                    </a:lnTo>
                    <a:lnTo>
                      <a:pt x="1135" y="383"/>
                    </a:lnTo>
                    <a:lnTo>
                      <a:pt x="1133" y="372"/>
                    </a:lnTo>
                    <a:lnTo>
                      <a:pt x="1129" y="362"/>
                    </a:lnTo>
                    <a:lnTo>
                      <a:pt x="1125" y="351"/>
                    </a:lnTo>
                    <a:lnTo>
                      <a:pt x="1119" y="342"/>
                    </a:lnTo>
                    <a:lnTo>
                      <a:pt x="1105" y="323"/>
                    </a:lnTo>
                    <a:lnTo>
                      <a:pt x="1092" y="305"/>
                    </a:lnTo>
                    <a:lnTo>
                      <a:pt x="1079" y="287"/>
                    </a:lnTo>
                    <a:lnTo>
                      <a:pt x="1064" y="270"/>
                    </a:lnTo>
                    <a:lnTo>
                      <a:pt x="1049" y="252"/>
                    </a:lnTo>
                    <a:lnTo>
                      <a:pt x="1033" y="235"/>
                    </a:lnTo>
                    <a:lnTo>
                      <a:pt x="1018" y="219"/>
                    </a:lnTo>
                    <a:lnTo>
                      <a:pt x="1001" y="203"/>
                    </a:lnTo>
                    <a:lnTo>
                      <a:pt x="985" y="188"/>
                    </a:lnTo>
                    <a:lnTo>
                      <a:pt x="968" y="173"/>
                    </a:lnTo>
                    <a:lnTo>
                      <a:pt x="950" y="159"/>
                    </a:lnTo>
                    <a:lnTo>
                      <a:pt x="933" y="145"/>
                    </a:lnTo>
                    <a:lnTo>
                      <a:pt x="897" y="120"/>
                    </a:lnTo>
                    <a:lnTo>
                      <a:pt x="859" y="96"/>
                    </a:lnTo>
                    <a:lnTo>
                      <a:pt x="841" y="84"/>
                    </a:lnTo>
                    <a:lnTo>
                      <a:pt x="821" y="74"/>
                    </a:lnTo>
                    <a:lnTo>
                      <a:pt x="803" y="64"/>
                    </a:lnTo>
                    <a:lnTo>
                      <a:pt x="783" y="55"/>
                    </a:lnTo>
                    <a:lnTo>
                      <a:pt x="763" y="46"/>
                    </a:lnTo>
                    <a:lnTo>
                      <a:pt x="744" y="39"/>
                    </a:lnTo>
                    <a:lnTo>
                      <a:pt x="725" y="32"/>
                    </a:lnTo>
                    <a:lnTo>
                      <a:pt x="705" y="26"/>
                    </a:lnTo>
                    <a:lnTo>
                      <a:pt x="686" y="19"/>
                    </a:lnTo>
                    <a:lnTo>
                      <a:pt x="666" y="14"/>
                    </a:lnTo>
                    <a:lnTo>
                      <a:pt x="646" y="10"/>
                    </a:lnTo>
                    <a:lnTo>
                      <a:pt x="627" y="7"/>
                    </a:lnTo>
                    <a:lnTo>
                      <a:pt x="608" y="4"/>
                    </a:lnTo>
                    <a:lnTo>
                      <a:pt x="588" y="2"/>
                    </a:lnTo>
                    <a:lnTo>
                      <a:pt x="570" y="1"/>
                    </a:lnTo>
                    <a:lnTo>
                      <a:pt x="550" y="0"/>
                    </a:lnTo>
                    <a:lnTo>
                      <a:pt x="514" y="1"/>
                    </a:lnTo>
                    <a:lnTo>
                      <a:pt x="479" y="4"/>
                    </a:lnTo>
                    <a:lnTo>
                      <a:pt x="446" y="9"/>
                    </a:lnTo>
                    <a:lnTo>
                      <a:pt x="413" y="16"/>
                    </a:lnTo>
                    <a:lnTo>
                      <a:pt x="382" y="24"/>
                    </a:lnTo>
                    <a:lnTo>
                      <a:pt x="350" y="35"/>
                    </a:lnTo>
                    <a:lnTo>
                      <a:pt x="320" y="48"/>
                    </a:lnTo>
                    <a:lnTo>
                      <a:pt x="290" y="63"/>
                    </a:lnTo>
                    <a:lnTo>
                      <a:pt x="260" y="79"/>
                    </a:lnTo>
                    <a:lnTo>
                      <a:pt x="230" y="97"/>
                    </a:lnTo>
                    <a:lnTo>
                      <a:pt x="199" y="118"/>
                    </a:lnTo>
                    <a:lnTo>
                      <a:pt x="169" y="140"/>
                    </a:lnTo>
                    <a:lnTo>
                      <a:pt x="137" y="164"/>
                    </a:lnTo>
                    <a:lnTo>
                      <a:pt x="106" y="190"/>
                    </a:lnTo>
                    <a:lnTo>
                      <a:pt x="72" y="218"/>
                    </a:lnTo>
                    <a:lnTo>
                      <a:pt x="38" y="248"/>
                    </a:lnTo>
                    <a:lnTo>
                      <a:pt x="30" y="256"/>
                    </a:lnTo>
                    <a:lnTo>
                      <a:pt x="23" y="264"/>
                    </a:lnTo>
                    <a:lnTo>
                      <a:pt x="17" y="274"/>
                    </a:lnTo>
                    <a:lnTo>
                      <a:pt x="11" y="284"/>
                    </a:lnTo>
                    <a:lnTo>
                      <a:pt x="7" y="293"/>
                    </a:lnTo>
                    <a:lnTo>
                      <a:pt x="4" y="304"/>
                    </a:lnTo>
                    <a:lnTo>
                      <a:pt x="2" y="315"/>
                    </a:lnTo>
                    <a:lnTo>
                      <a:pt x="1" y="325"/>
                    </a:lnTo>
                    <a:lnTo>
                      <a:pt x="0" y="337"/>
                    </a:lnTo>
                    <a:lnTo>
                      <a:pt x="1" y="347"/>
                    </a:lnTo>
                    <a:lnTo>
                      <a:pt x="3" y="358"/>
                    </a:lnTo>
                    <a:lnTo>
                      <a:pt x="6" y="369"/>
                    </a:lnTo>
                    <a:lnTo>
                      <a:pt x="10" y="379"/>
                    </a:lnTo>
                    <a:lnTo>
                      <a:pt x="16" y="388"/>
                    </a:lnTo>
                    <a:lnTo>
                      <a:pt x="22" y="398"/>
                    </a:lnTo>
                    <a:lnTo>
                      <a:pt x="29" y="407"/>
                    </a:lnTo>
                    <a:lnTo>
                      <a:pt x="37" y="415"/>
                    </a:lnTo>
                    <a:lnTo>
                      <a:pt x="46" y="423"/>
                    </a:lnTo>
                    <a:lnTo>
                      <a:pt x="55" y="429"/>
                    </a:lnTo>
                    <a:lnTo>
                      <a:pt x="65" y="434"/>
                    </a:lnTo>
                    <a:lnTo>
                      <a:pt x="75" y="438"/>
                    </a:lnTo>
                    <a:lnTo>
                      <a:pt x="86" y="441"/>
                    </a:lnTo>
                    <a:lnTo>
                      <a:pt x="96" y="443"/>
                    </a:lnTo>
                    <a:lnTo>
                      <a:pt x="107" y="445"/>
                    </a:lnTo>
                    <a:lnTo>
                      <a:pt x="118" y="445"/>
                    </a:lnTo>
                    <a:lnTo>
                      <a:pt x="128" y="444"/>
                    </a:lnTo>
                    <a:lnTo>
                      <a:pt x="140" y="442"/>
                    </a:lnTo>
                    <a:lnTo>
                      <a:pt x="150" y="439"/>
                    </a:lnTo>
                    <a:lnTo>
                      <a:pt x="160" y="435"/>
                    </a:lnTo>
                    <a:lnTo>
                      <a:pt x="170" y="430"/>
                    </a:lnTo>
                    <a:lnTo>
                      <a:pt x="180" y="424"/>
                    </a:lnTo>
                    <a:lnTo>
                      <a:pt x="188" y="41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1" name="Freeform 2194">
                <a:extLst>
                  <a:ext uri="{FF2B5EF4-FFF2-40B4-BE49-F238E27FC236}">
                    <a16:creationId xmlns:a16="http://schemas.microsoft.com/office/drawing/2014/main" id="{11771158-1494-47DE-BF49-51B622A2CC15}"/>
                  </a:ext>
                </a:extLst>
              </p:cNvPr>
              <p:cNvSpPr>
                <a:spLocks/>
              </p:cNvSpPr>
              <p:nvPr/>
            </p:nvSpPr>
            <p:spPr bwMode="auto">
              <a:xfrm>
                <a:off x="3659" y="2975"/>
                <a:ext cx="15" cy="48"/>
              </a:xfrm>
              <a:custGeom>
                <a:avLst/>
                <a:gdLst>
                  <a:gd name="T0" fmla="*/ 0 w 225"/>
                  <a:gd name="T1" fmla="*/ 0 h 718"/>
                  <a:gd name="T2" fmla="*/ 0 w 225"/>
                  <a:gd name="T3" fmla="*/ 0 h 718"/>
                  <a:gd name="T4" fmla="*/ 0 w 225"/>
                  <a:gd name="T5" fmla="*/ 0 h 718"/>
                  <a:gd name="T6" fmla="*/ 0 w 225"/>
                  <a:gd name="T7" fmla="*/ 0 h 718"/>
                  <a:gd name="T8" fmla="*/ 0 w 225"/>
                  <a:gd name="T9" fmla="*/ 0 h 718"/>
                  <a:gd name="T10" fmla="*/ 0 w 225"/>
                  <a:gd name="T11" fmla="*/ 0 h 718"/>
                  <a:gd name="T12" fmla="*/ 0 w 225"/>
                  <a:gd name="T13" fmla="*/ 0 h 718"/>
                  <a:gd name="T14" fmla="*/ 0 w 225"/>
                  <a:gd name="T15" fmla="*/ 0 h 718"/>
                  <a:gd name="T16" fmla="*/ 0 w 225"/>
                  <a:gd name="T17" fmla="*/ 0 h 718"/>
                  <a:gd name="T18" fmla="*/ 0 w 225"/>
                  <a:gd name="T19" fmla="*/ 0 h 718"/>
                  <a:gd name="T20" fmla="*/ 0 w 225"/>
                  <a:gd name="T21" fmla="*/ 0 h 718"/>
                  <a:gd name="T22" fmla="*/ 0 w 225"/>
                  <a:gd name="T23" fmla="*/ 0 h 718"/>
                  <a:gd name="T24" fmla="*/ 0 w 225"/>
                  <a:gd name="T25" fmla="*/ 0 h 718"/>
                  <a:gd name="T26" fmla="*/ 0 w 225"/>
                  <a:gd name="T27" fmla="*/ 0 h 718"/>
                  <a:gd name="T28" fmla="*/ 0 w 225"/>
                  <a:gd name="T29" fmla="*/ 0 h 718"/>
                  <a:gd name="T30" fmla="*/ 0 w 225"/>
                  <a:gd name="T31" fmla="*/ 0 h 718"/>
                  <a:gd name="T32" fmla="*/ 0 w 225"/>
                  <a:gd name="T33" fmla="*/ 0 h 718"/>
                  <a:gd name="T34" fmla="*/ 0 w 225"/>
                  <a:gd name="T35" fmla="*/ 0 h 718"/>
                  <a:gd name="T36" fmla="*/ 0 w 225"/>
                  <a:gd name="T37" fmla="*/ 0 h 718"/>
                  <a:gd name="T38" fmla="*/ 0 w 225"/>
                  <a:gd name="T39" fmla="*/ 0 h 718"/>
                  <a:gd name="T40" fmla="*/ 0 w 225"/>
                  <a:gd name="T41" fmla="*/ 0 h 718"/>
                  <a:gd name="T42" fmla="*/ 0 w 225"/>
                  <a:gd name="T43" fmla="*/ 0 h 718"/>
                  <a:gd name="T44" fmla="*/ 0 w 225"/>
                  <a:gd name="T45" fmla="*/ 0 h 718"/>
                  <a:gd name="T46" fmla="*/ 0 w 225"/>
                  <a:gd name="T47" fmla="*/ 0 h 718"/>
                  <a:gd name="T48" fmla="*/ 0 w 225"/>
                  <a:gd name="T49" fmla="*/ 0 h 718"/>
                  <a:gd name="T50" fmla="*/ 0 w 225"/>
                  <a:gd name="T51" fmla="*/ 0 h 718"/>
                  <a:gd name="T52" fmla="*/ 0 w 225"/>
                  <a:gd name="T53" fmla="*/ 0 h 718"/>
                  <a:gd name="T54" fmla="*/ 0 w 225"/>
                  <a:gd name="T55" fmla="*/ 0 h 718"/>
                  <a:gd name="T56" fmla="*/ 0 w 225"/>
                  <a:gd name="T57" fmla="*/ 0 h 718"/>
                  <a:gd name="T58" fmla="*/ 0 w 225"/>
                  <a:gd name="T59" fmla="*/ 0 h 718"/>
                  <a:gd name="T60" fmla="*/ 0 w 225"/>
                  <a:gd name="T61" fmla="*/ 0 h 718"/>
                  <a:gd name="T62" fmla="*/ 0 w 225"/>
                  <a:gd name="T63" fmla="*/ 0 h 718"/>
                  <a:gd name="T64" fmla="*/ 0 w 225"/>
                  <a:gd name="T65" fmla="*/ 0 h 7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718">
                    <a:moveTo>
                      <a:pt x="0" y="113"/>
                    </a:moveTo>
                    <a:lnTo>
                      <a:pt x="0" y="604"/>
                    </a:lnTo>
                    <a:lnTo>
                      <a:pt x="0" y="617"/>
                    </a:lnTo>
                    <a:lnTo>
                      <a:pt x="2" y="627"/>
                    </a:lnTo>
                    <a:lnTo>
                      <a:pt x="5" y="639"/>
                    </a:lnTo>
                    <a:lnTo>
                      <a:pt x="9" y="649"/>
                    </a:lnTo>
                    <a:lnTo>
                      <a:pt x="13" y="659"/>
                    </a:lnTo>
                    <a:lnTo>
                      <a:pt x="19" y="669"/>
                    </a:lnTo>
                    <a:lnTo>
                      <a:pt x="25" y="677"/>
                    </a:lnTo>
                    <a:lnTo>
                      <a:pt x="33" y="685"/>
                    </a:lnTo>
                    <a:lnTo>
                      <a:pt x="41" y="692"/>
                    </a:lnTo>
                    <a:lnTo>
                      <a:pt x="49" y="699"/>
                    </a:lnTo>
                    <a:lnTo>
                      <a:pt x="58" y="705"/>
                    </a:lnTo>
                    <a:lnTo>
                      <a:pt x="69" y="709"/>
                    </a:lnTo>
                    <a:lnTo>
                      <a:pt x="79" y="713"/>
                    </a:lnTo>
                    <a:lnTo>
                      <a:pt x="89" y="715"/>
                    </a:lnTo>
                    <a:lnTo>
                      <a:pt x="101" y="717"/>
                    </a:lnTo>
                    <a:lnTo>
                      <a:pt x="112" y="718"/>
                    </a:lnTo>
                    <a:lnTo>
                      <a:pt x="124" y="717"/>
                    </a:lnTo>
                    <a:lnTo>
                      <a:pt x="135" y="715"/>
                    </a:lnTo>
                    <a:lnTo>
                      <a:pt x="146" y="713"/>
                    </a:lnTo>
                    <a:lnTo>
                      <a:pt x="157" y="709"/>
                    </a:lnTo>
                    <a:lnTo>
                      <a:pt x="166" y="704"/>
                    </a:lnTo>
                    <a:lnTo>
                      <a:pt x="175" y="699"/>
                    </a:lnTo>
                    <a:lnTo>
                      <a:pt x="185" y="692"/>
                    </a:lnTo>
                    <a:lnTo>
                      <a:pt x="192" y="685"/>
                    </a:lnTo>
                    <a:lnTo>
                      <a:pt x="199" y="677"/>
                    </a:lnTo>
                    <a:lnTo>
                      <a:pt x="206" y="668"/>
                    </a:lnTo>
                    <a:lnTo>
                      <a:pt x="212" y="658"/>
                    </a:lnTo>
                    <a:lnTo>
                      <a:pt x="217" y="649"/>
                    </a:lnTo>
                    <a:lnTo>
                      <a:pt x="220" y="639"/>
                    </a:lnTo>
                    <a:lnTo>
                      <a:pt x="223" y="627"/>
                    </a:lnTo>
                    <a:lnTo>
                      <a:pt x="225" y="616"/>
                    </a:lnTo>
                    <a:lnTo>
                      <a:pt x="225" y="604"/>
                    </a:lnTo>
                    <a:lnTo>
                      <a:pt x="225" y="112"/>
                    </a:lnTo>
                    <a:lnTo>
                      <a:pt x="224" y="101"/>
                    </a:lnTo>
                    <a:lnTo>
                      <a:pt x="223" y="90"/>
                    </a:lnTo>
                    <a:lnTo>
                      <a:pt x="220" y="79"/>
                    </a:lnTo>
                    <a:lnTo>
                      <a:pt x="216" y="69"/>
                    </a:lnTo>
                    <a:lnTo>
                      <a:pt x="212" y="59"/>
                    </a:lnTo>
                    <a:lnTo>
                      <a:pt x="205" y="49"/>
                    </a:lnTo>
                    <a:lnTo>
                      <a:pt x="199" y="41"/>
                    </a:lnTo>
                    <a:lnTo>
                      <a:pt x="192" y="33"/>
                    </a:lnTo>
                    <a:lnTo>
                      <a:pt x="184" y="25"/>
                    </a:lnTo>
                    <a:lnTo>
                      <a:pt x="175" y="19"/>
                    </a:lnTo>
                    <a:lnTo>
                      <a:pt x="166" y="13"/>
                    </a:lnTo>
                    <a:lnTo>
                      <a:pt x="156" y="9"/>
                    </a:lnTo>
                    <a:lnTo>
                      <a:pt x="145" y="5"/>
                    </a:lnTo>
                    <a:lnTo>
                      <a:pt x="135" y="2"/>
                    </a:lnTo>
                    <a:lnTo>
                      <a:pt x="124" y="1"/>
                    </a:lnTo>
                    <a:lnTo>
                      <a:pt x="112" y="0"/>
                    </a:lnTo>
                    <a:lnTo>
                      <a:pt x="100" y="1"/>
                    </a:lnTo>
                    <a:lnTo>
                      <a:pt x="89" y="3"/>
                    </a:lnTo>
                    <a:lnTo>
                      <a:pt x="78" y="5"/>
                    </a:lnTo>
                    <a:lnTo>
                      <a:pt x="68" y="9"/>
                    </a:lnTo>
                    <a:lnTo>
                      <a:pt x="58" y="14"/>
                    </a:lnTo>
                    <a:lnTo>
                      <a:pt x="49" y="19"/>
                    </a:lnTo>
                    <a:lnTo>
                      <a:pt x="40" y="25"/>
                    </a:lnTo>
                    <a:lnTo>
                      <a:pt x="32" y="33"/>
                    </a:lnTo>
                    <a:lnTo>
                      <a:pt x="24" y="41"/>
                    </a:lnTo>
                    <a:lnTo>
                      <a:pt x="18" y="49"/>
                    </a:lnTo>
                    <a:lnTo>
                      <a:pt x="13" y="60"/>
                    </a:lnTo>
                    <a:lnTo>
                      <a:pt x="8" y="69"/>
                    </a:lnTo>
                    <a:lnTo>
                      <a:pt x="4" y="79"/>
                    </a:lnTo>
                    <a:lnTo>
                      <a:pt x="2" y="91"/>
                    </a:lnTo>
                    <a:lnTo>
                      <a:pt x="0" y="101"/>
                    </a:lnTo>
                    <a:lnTo>
                      <a:pt x="0" y="11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2" name="Freeform 2195">
                <a:extLst>
                  <a:ext uri="{FF2B5EF4-FFF2-40B4-BE49-F238E27FC236}">
                    <a16:creationId xmlns:a16="http://schemas.microsoft.com/office/drawing/2014/main" id="{0A8FF348-04A3-49B9-93B1-597B310E4B74}"/>
                  </a:ext>
                </a:extLst>
              </p:cNvPr>
              <p:cNvSpPr>
                <a:spLocks/>
              </p:cNvSpPr>
              <p:nvPr/>
            </p:nvSpPr>
            <p:spPr bwMode="auto">
              <a:xfrm>
                <a:off x="3495" y="3310"/>
                <a:ext cx="55" cy="54"/>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233" y="40"/>
                    </a:moveTo>
                    <a:lnTo>
                      <a:pt x="223" y="30"/>
                    </a:lnTo>
                    <a:lnTo>
                      <a:pt x="211" y="22"/>
                    </a:lnTo>
                    <a:lnTo>
                      <a:pt x="200" y="16"/>
                    </a:lnTo>
                    <a:lnTo>
                      <a:pt x="188" y="10"/>
                    </a:lnTo>
                    <a:lnTo>
                      <a:pt x="175" y="6"/>
                    </a:lnTo>
                    <a:lnTo>
                      <a:pt x="163" y="2"/>
                    </a:lnTo>
                    <a:lnTo>
                      <a:pt x="149" y="0"/>
                    </a:lnTo>
                    <a:lnTo>
                      <a:pt x="137" y="0"/>
                    </a:lnTo>
                    <a:lnTo>
                      <a:pt x="124" y="0"/>
                    </a:lnTo>
                    <a:lnTo>
                      <a:pt x="110" y="2"/>
                    </a:lnTo>
                    <a:lnTo>
                      <a:pt x="98" y="6"/>
                    </a:lnTo>
                    <a:lnTo>
                      <a:pt x="85" y="10"/>
                    </a:lnTo>
                    <a:lnTo>
                      <a:pt x="73" y="16"/>
                    </a:lnTo>
                    <a:lnTo>
                      <a:pt x="61" y="22"/>
                    </a:lnTo>
                    <a:lnTo>
                      <a:pt x="50" y="30"/>
                    </a:lnTo>
                    <a:lnTo>
                      <a:pt x="41" y="40"/>
                    </a:lnTo>
                    <a:lnTo>
                      <a:pt x="30" y="50"/>
                    </a:lnTo>
                    <a:lnTo>
                      <a:pt x="23" y="61"/>
                    </a:lnTo>
                    <a:lnTo>
                      <a:pt x="16" y="73"/>
                    </a:lnTo>
                    <a:lnTo>
                      <a:pt x="11" y="85"/>
                    </a:lnTo>
                    <a:lnTo>
                      <a:pt x="6" y="98"/>
                    </a:lnTo>
                    <a:lnTo>
                      <a:pt x="3" y="110"/>
                    </a:lnTo>
                    <a:lnTo>
                      <a:pt x="0" y="123"/>
                    </a:lnTo>
                    <a:lnTo>
                      <a:pt x="0" y="136"/>
                    </a:lnTo>
                    <a:lnTo>
                      <a:pt x="0" y="149"/>
                    </a:lnTo>
                    <a:lnTo>
                      <a:pt x="3" y="163"/>
                    </a:lnTo>
                    <a:lnTo>
                      <a:pt x="6" y="175"/>
                    </a:lnTo>
                    <a:lnTo>
                      <a:pt x="11" y="188"/>
                    </a:lnTo>
                    <a:lnTo>
                      <a:pt x="16" y="200"/>
                    </a:lnTo>
                    <a:lnTo>
                      <a:pt x="23" y="211"/>
                    </a:lnTo>
                    <a:lnTo>
                      <a:pt x="30" y="223"/>
                    </a:lnTo>
                    <a:lnTo>
                      <a:pt x="41" y="233"/>
                    </a:lnTo>
                    <a:lnTo>
                      <a:pt x="586" y="778"/>
                    </a:lnTo>
                    <a:lnTo>
                      <a:pt x="596" y="787"/>
                    </a:lnTo>
                    <a:lnTo>
                      <a:pt x="606" y="796"/>
                    </a:lnTo>
                    <a:lnTo>
                      <a:pt x="618" y="802"/>
                    </a:lnTo>
                    <a:lnTo>
                      <a:pt x="630" y="808"/>
                    </a:lnTo>
                    <a:lnTo>
                      <a:pt x="643" y="812"/>
                    </a:lnTo>
                    <a:lnTo>
                      <a:pt x="656" y="815"/>
                    </a:lnTo>
                    <a:lnTo>
                      <a:pt x="668" y="817"/>
                    </a:lnTo>
                    <a:lnTo>
                      <a:pt x="682" y="817"/>
                    </a:lnTo>
                    <a:lnTo>
                      <a:pt x="694" y="817"/>
                    </a:lnTo>
                    <a:lnTo>
                      <a:pt x="708" y="815"/>
                    </a:lnTo>
                    <a:lnTo>
                      <a:pt x="720" y="812"/>
                    </a:lnTo>
                    <a:lnTo>
                      <a:pt x="733" y="808"/>
                    </a:lnTo>
                    <a:lnTo>
                      <a:pt x="745" y="802"/>
                    </a:lnTo>
                    <a:lnTo>
                      <a:pt x="756" y="796"/>
                    </a:lnTo>
                    <a:lnTo>
                      <a:pt x="768" y="787"/>
                    </a:lnTo>
                    <a:lnTo>
                      <a:pt x="778" y="778"/>
                    </a:lnTo>
                    <a:lnTo>
                      <a:pt x="787" y="768"/>
                    </a:lnTo>
                    <a:lnTo>
                      <a:pt x="796" y="756"/>
                    </a:lnTo>
                    <a:lnTo>
                      <a:pt x="802" y="745"/>
                    </a:lnTo>
                    <a:lnTo>
                      <a:pt x="808" y="732"/>
                    </a:lnTo>
                    <a:lnTo>
                      <a:pt x="812" y="720"/>
                    </a:lnTo>
                    <a:lnTo>
                      <a:pt x="815" y="708"/>
                    </a:lnTo>
                    <a:lnTo>
                      <a:pt x="817" y="694"/>
                    </a:lnTo>
                    <a:lnTo>
                      <a:pt x="818" y="682"/>
                    </a:lnTo>
                    <a:lnTo>
                      <a:pt x="817" y="668"/>
                    </a:lnTo>
                    <a:lnTo>
                      <a:pt x="815" y="655"/>
                    </a:lnTo>
                    <a:lnTo>
                      <a:pt x="812" y="642"/>
                    </a:lnTo>
                    <a:lnTo>
                      <a:pt x="808" y="630"/>
                    </a:lnTo>
                    <a:lnTo>
                      <a:pt x="802" y="618"/>
                    </a:lnTo>
                    <a:lnTo>
                      <a:pt x="796" y="606"/>
                    </a:lnTo>
                    <a:lnTo>
                      <a:pt x="787" y="595"/>
                    </a:lnTo>
                    <a:lnTo>
                      <a:pt x="778" y="585"/>
                    </a:lnTo>
                    <a:lnTo>
                      <a:pt x="233" y="4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3" name="Freeform 2196">
                <a:extLst>
                  <a:ext uri="{FF2B5EF4-FFF2-40B4-BE49-F238E27FC236}">
                    <a16:creationId xmlns:a16="http://schemas.microsoft.com/office/drawing/2014/main" id="{62F6A4F8-10E7-4802-9BC8-37ECBCF24C0D}"/>
                  </a:ext>
                </a:extLst>
              </p:cNvPr>
              <p:cNvSpPr>
                <a:spLocks/>
              </p:cNvSpPr>
              <p:nvPr/>
            </p:nvSpPr>
            <p:spPr bwMode="auto">
              <a:xfrm>
                <a:off x="3518" y="3287"/>
                <a:ext cx="55" cy="54"/>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40" y="39"/>
                    </a:moveTo>
                    <a:lnTo>
                      <a:pt x="31" y="50"/>
                    </a:lnTo>
                    <a:lnTo>
                      <a:pt x="22" y="61"/>
                    </a:lnTo>
                    <a:lnTo>
                      <a:pt x="15" y="72"/>
                    </a:lnTo>
                    <a:lnTo>
                      <a:pt x="10" y="85"/>
                    </a:lnTo>
                    <a:lnTo>
                      <a:pt x="5" y="97"/>
                    </a:lnTo>
                    <a:lnTo>
                      <a:pt x="2" y="110"/>
                    </a:lnTo>
                    <a:lnTo>
                      <a:pt x="1" y="123"/>
                    </a:lnTo>
                    <a:lnTo>
                      <a:pt x="0" y="137"/>
                    </a:lnTo>
                    <a:lnTo>
                      <a:pt x="1" y="149"/>
                    </a:lnTo>
                    <a:lnTo>
                      <a:pt x="2" y="162"/>
                    </a:lnTo>
                    <a:lnTo>
                      <a:pt x="5" y="175"/>
                    </a:lnTo>
                    <a:lnTo>
                      <a:pt x="10" y="187"/>
                    </a:lnTo>
                    <a:lnTo>
                      <a:pt x="15" y="200"/>
                    </a:lnTo>
                    <a:lnTo>
                      <a:pt x="22" y="211"/>
                    </a:lnTo>
                    <a:lnTo>
                      <a:pt x="31" y="222"/>
                    </a:lnTo>
                    <a:lnTo>
                      <a:pt x="40" y="233"/>
                    </a:lnTo>
                    <a:lnTo>
                      <a:pt x="585" y="778"/>
                    </a:lnTo>
                    <a:lnTo>
                      <a:pt x="595" y="787"/>
                    </a:lnTo>
                    <a:lnTo>
                      <a:pt x="606" y="795"/>
                    </a:lnTo>
                    <a:lnTo>
                      <a:pt x="617" y="801"/>
                    </a:lnTo>
                    <a:lnTo>
                      <a:pt x="629" y="808"/>
                    </a:lnTo>
                    <a:lnTo>
                      <a:pt x="642" y="812"/>
                    </a:lnTo>
                    <a:lnTo>
                      <a:pt x="655" y="815"/>
                    </a:lnTo>
                    <a:lnTo>
                      <a:pt x="668" y="817"/>
                    </a:lnTo>
                    <a:lnTo>
                      <a:pt x="681" y="817"/>
                    </a:lnTo>
                    <a:lnTo>
                      <a:pt x="694" y="817"/>
                    </a:lnTo>
                    <a:lnTo>
                      <a:pt x="707" y="815"/>
                    </a:lnTo>
                    <a:lnTo>
                      <a:pt x="719" y="812"/>
                    </a:lnTo>
                    <a:lnTo>
                      <a:pt x="732" y="808"/>
                    </a:lnTo>
                    <a:lnTo>
                      <a:pt x="744" y="801"/>
                    </a:lnTo>
                    <a:lnTo>
                      <a:pt x="756" y="795"/>
                    </a:lnTo>
                    <a:lnTo>
                      <a:pt x="767" y="787"/>
                    </a:lnTo>
                    <a:lnTo>
                      <a:pt x="777" y="778"/>
                    </a:lnTo>
                    <a:lnTo>
                      <a:pt x="787" y="767"/>
                    </a:lnTo>
                    <a:lnTo>
                      <a:pt x="795" y="756"/>
                    </a:lnTo>
                    <a:lnTo>
                      <a:pt x="802" y="744"/>
                    </a:lnTo>
                    <a:lnTo>
                      <a:pt x="807" y="732"/>
                    </a:lnTo>
                    <a:lnTo>
                      <a:pt x="811" y="720"/>
                    </a:lnTo>
                    <a:lnTo>
                      <a:pt x="815" y="707"/>
                    </a:lnTo>
                    <a:lnTo>
                      <a:pt x="817" y="694"/>
                    </a:lnTo>
                    <a:lnTo>
                      <a:pt x="818" y="681"/>
                    </a:lnTo>
                    <a:lnTo>
                      <a:pt x="817" y="668"/>
                    </a:lnTo>
                    <a:lnTo>
                      <a:pt x="815" y="655"/>
                    </a:lnTo>
                    <a:lnTo>
                      <a:pt x="811" y="642"/>
                    </a:lnTo>
                    <a:lnTo>
                      <a:pt x="807" y="630"/>
                    </a:lnTo>
                    <a:lnTo>
                      <a:pt x="802" y="617"/>
                    </a:lnTo>
                    <a:lnTo>
                      <a:pt x="795" y="606"/>
                    </a:lnTo>
                    <a:lnTo>
                      <a:pt x="787" y="595"/>
                    </a:lnTo>
                    <a:lnTo>
                      <a:pt x="777" y="584"/>
                    </a:lnTo>
                    <a:lnTo>
                      <a:pt x="232" y="39"/>
                    </a:lnTo>
                    <a:lnTo>
                      <a:pt x="222" y="30"/>
                    </a:lnTo>
                    <a:lnTo>
                      <a:pt x="211" y="22"/>
                    </a:lnTo>
                    <a:lnTo>
                      <a:pt x="199" y="16"/>
                    </a:lnTo>
                    <a:lnTo>
                      <a:pt x="187" y="9"/>
                    </a:lnTo>
                    <a:lnTo>
                      <a:pt x="174" y="5"/>
                    </a:lnTo>
                    <a:lnTo>
                      <a:pt x="162" y="2"/>
                    </a:lnTo>
                    <a:lnTo>
                      <a:pt x="149" y="0"/>
                    </a:lnTo>
                    <a:lnTo>
                      <a:pt x="136" y="0"/>
                    </a:lnTo>
                    <a:lnTo>
                      <a:pt x="123" y="0"/>
                    </a:lnTo>
                    <a:lnTo>
                      <a:pt x="110" y="2"/>
                    </a:lnTo>
                    <a:lnTo>
                      <a:pt x="97" y="5"/>
                    </a:lnTo>
                    <a:lnTo>
                      <a:pt x="85" y="9"/>
                    </a:lnTo>
                    <a:lnTo>
                      <a:pt x="72" y="16"/>
                    </a:lnTo>
                    <a:lnTo>
                      <a:pt x="61" y="22"/>
                    </a:lnTo>
                    <a:lnTo>
                      <a:pt x="50" y="30"/>
                    </a:lnTo>
                    <a:lnTo>
                      <a:pt x="40" y="3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4" name="Freeform 2197">
                <a:extLst>
                  <a:ext uri="{FF2B5EF4-FFF2-40B4-BE49-F238E27FC236}">
                    <a16:creationId xmlns:a16="http://schemas.microsoft.com/office/drawing/2014/main" id="{7091E154-0A98-4751-BA17-AD460BF8766B}"/>
                  </a:ext>
                </a:extLst>
              </p:cNvPr>
              <p:cNvSpPr>
                <a:spLocks/>
              </p:cNvSpPr>
              <p:nvPr/>
            </p:nvSpPr>
            <p:spPr bwMode="auto">
              <a:xfrm>
                <a:off x="3542" y="3263"/>
                <a:ext cx="55" cy="54"/>
              </a:xfrm>
              <a:custGeom>
                <a:avLst/>
                <a:gdLst>
                  <a:gd name="T0" fmla="*/ 0 w 816"/>
                  <a:gd name="T1" fmla="*/ 0 h 818"/>
                  <a:gd name="T2" fmla="*/ 0 w 816"/>
                  <a:gd name="T3" fmla="*/ 0 h 818"/>
                  <a:gd name="T4" fmla="*/ 0 w 816"/>
                  <a:gd name="T5" fmla="*/ 0 h 818"/>
                  <a:gd name="T6" fmla="*/ 0 w 816"/>
                  <a:gd name="T7" fmla="*/ 0 h 818"/>
                  <a:gd name="T8" fmla="*/ 0 w 816"/>
                  <a:gd name="T9" fmla="*/ 0 h 818"/>
                  <a:gd name="T10" fmla="*/ 0 w 816"/>
                  <a:gd name="T11" fmla="*/ 0 h 818"/>
                  <a:gd name="T12" fmla="*/ 0 w 816"/>
                  <a:gd name="T13" fmla="*/ 0 h 818"/>
                  <a:gd name="T14" fmla="*/ 0 w 816"/>
                  <a:gd name="T15" fmla="*/ 0 h 818"/>
                  <a:gd name="T16" fmla="*/ 0 w 816"/>
                  <a:gd name="T17" fmla="*/ 0 h 818"/>
                  <a:gd name="T18" fmla="*/ 0 w 816"/>
                  <a:gd name="T19" fmla="*/ 0 h 818"/>
                  <a:gd name="T20" fmla="*/ 0 w 816"/>
                  <a:gd name="T21" fmla="*/ 0 h 818"/>
                  <a:gd name="T22" fmla="*/ 0 w 816"/>
                  <a:gd name="T23" fmla="*/ 0 h 818"/>
                  <a:gd name="T24" fmla="*/ 0 w 816"/>
                  <a:gd name="T25" fmla="*/ 0 h 818"/>
                  <a:gd name="T26" fmla="*/ 0 w 816"/>
                  <a:gd name="T27" fmla="*/ 0 h 818"/>
                  <a:gd name="T28" fmla="*/ 0 w 816"/>
                  <a:gd name="T29" fmla="*/ 0 h 818"/>
                  <a:gd name="T30" fmla="*/ 0 w 816"/>
                  <a:gd name="T31" fmla="*/ 0 h 818"/>
                  <a:gd name="T32" fmla="*/ 0 w 816"/>
                  <a:gd name="T33" fmla="*/ 0 h 818"/>
                  <a:gd name="T34" fmla="*/ 0 w 816"/>
                  <a:gd name="T35" fmla="*/ 0 h 818"/>
                  <a:gd name="T36" fmla="*/ 0 w 816"/>
                  <a:gd name="T37" fmla="*/ 0 h 818"/>
                  <a:gd name="T38" fmla="*/ 0 w 816"/>
                  <a:gd name="T39" fmla="*/ 0 h 818"/>
                  <a:gd name="T40" fmla="*/ 0 w 816"/>
                  <a:gd name="T41" fmla="*/ 0 h 818"/>
                  <a:gd name="T42" fmla="*/ 0 w 816"/>
                  <a:gd name="T43" fmla="*/ 0 h 818"/>
                  <a:gd name="T44" fmla="*/ 0 w 816"/>
                  <a:gd name="T45" fmla="*/ 0 h 818"/>
                  <a:gd name="T46" fmla="*/ 0 w 816"/>
                  <a:gd name="T47" fmla="*/ 0 h 818"/>
                  <a:gd name="T48" fmla="*/ 0 w 816"/>
                  <a:gd name="T49" fmla="*/ 0 h 818"/>
                  <a:gd name="T50" fmla="*/ 0 w 816"/>
                  <a:gd name="T51" fmla="*/ 0 h 818"/>
                  <a:gd name="T52" fmla="*/ 0 w 816"/>
                  <a:gd name="T53" fmla="*/ 0 h 818"/>
                  <a:gd name="T54" fmla="*/ 0 w 816"/>
                  <a:gd name="T55" fmla="*/ 0 h 818"/>
                  <a:gd name="T56" fmla="*/ 0 w 816"/>
                  <a:gd name="T57" fmla="*/ 0 h 818"/>
                  <a:gd name="T58" fmla="*/ 0 w 816"/>
                  <a:gd name="T59" fmla="*/ 0 h 818"/>
                  <a:gd name="T60" fmla="*/ 0 w 816"/>
                  <a:gd name="T61" fmla="*/ 0 h 818"/>
                  <a:gd name="T62" fmla="*/ 0 w 816"/>
                  <a:gd name="T63" fmla="*/ 0 h 818"/>
                  <a:gd name="T64" fmla="*/ 0 w 816"/>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6" h="818">
                    <a:moveTo>
                      <a:pt x="232" y="41"/>
                    </a:moveTo>
                    <a:lnTo>
                      <a:pt x="222" y="31"/>
                    </a:lnTo>
                    <a:lnTo>
                      <a:pt x="211" y="23"/>
                    </a:lnTo>
                    <a:lnTo>
                      <a:pt x="199" y="16"/>
                    </a:lnTo>
                    <a:lnTo>
                      <a:pt x="187" y="11"/>
                    </a:lnTo>
                    <a:lnTo>
                      <a:pt x="174" y="6"/>
                    </a:lnTo>
                    <a:lnTo>
                      <a:pt x="161" y="3"/>
                    </a:lnTo>
                    <a:lnTo>
                      <a:pt x="148" y="1"/>
                    </a:lnTo>
                    <a:lnTo>
                      <a:pt x="135" y="0"/>
                    </a:lnTo>
                    <a:lnTo>
                      <a:pt x="123" y="1"/>
                    </a:lnTo>
                    <a:lnTo>
                      <a:pt x="109" y="3"/>
                    </a:lnTo>
                    <a:lnTo>
                      <a:pt x="97" y="6"/>
                    </a:lnTo>
                    <a:lnTo>
                      <a:pt x="84" y="11"/>
                    </a:lnTo>
                    <a:lnTo>
                      <a:pt x="72" y="16"/>
                    </a:lnTo>
                    <a:lnTo>
                      <a:pt x="61" y="23"/>
                    </a:lnTo>
                    <a:lnTo>
                      <a:pt x="49" y="31"/>
                    </a:lnTo>
                    <a:lnTo>
                      <a:pt x="39" y="41"/>
                    </a:lnTo>
                    <a:lnTo>
                      <a:pt x="30" y="51"/>
                    </a:lnTo>
                    <a:lnTo>
                      <a:pt x="21" y="61"/>
                    </a:lnTo>
                    <a:lnTo>
                      <a:pt x="15" y="74"/>
                    </a:lnTo>
                    <a:lnTo>
                      <a:pt x="9" y="85"/>
                    </a:lnTo>
                    <a:lnTo>
                      <a:pt x="5" y="98"/>
                    </a:lnTo>
                    <a:lnTo>
                      <a:pt x="2" y="111"/>
                    </a:lnTo>
                    <a:lnTo>
                      <a:pt x="0" y="123"/>
                    </a:lnTo>
                    <a:lnTo>
                      <a:pt x="0" y="137"/>
                    </a:lnTo>
                    <a:lnTo>
                      <a:pt x="0" y="150"/>
                    </a:lnTo>
                    <a:lnTo>
                      <a:pt x="2" y="163"/>
                    </a:lnTo>
                    <a:lnTo>
                      <a:pt x="5" y="176"/>
                    </a:lnTo>
                    <a:lnTo>
                      <a:pt x="9" y="188"/>
                    </a:lnTo>
                    <a:lnTo>
                      <a:pt x="15" y="200"/>
                    </a:lnTo>
                    <a:lnTo>
                      <a:pt x="21" y="212"/>
                    </a:lnTo>
                    <a:lnTo>
                      <a:pt x="30" y="223"/>
                    </a:lnTo>
                    <a:lnTo>
                      <a:pt x="39" y="233"/>
                    </a:lnTo>
                    <a:lnTo>
                      <a:pt x="584" y="778"/>
                    </a:lnTo>
                    <a:lnTo>
                      <a:pt x="594" y="787"/>
                    </a:lnTo>
                    <a:lnTo>
                      <a:pt x="606" y="795"/>
                    </a:lnTo>
                    <a:lnTo>
                      <a:pt x="617" y="803"/>
                    </a:lnTo>
                    <a:lnTo>
                      <a:pt x="629" y="808"/>
                    </a:lnTo>
                    <a:lnTo>
                      <a:pt x="642" y="812"/>
                    </a:lnTo>
                    <a:lnTo>
                      <a:pt x="654" y="815"/>
                    </a:lnTo>
                    <a:lnTo>
                      <a:pt x="668" y="817"/>
                    </a:lnTo>
                    <a:lnTo>
                      <a:pt x="680" y="818"/>
                    </a:lnTo>
                    <a:lnTo>
                      <a:pt x="693" y="817"/>
                    </a:lnTo>
                    <a:lnTo>
                      <a:pt x="707" y="815"/>
                    </a:lnTo>
                    <a:lnTo>
                      <a:pt x="719" y="812"/>
                    </a:lnTo>
                    <a:lnTo>
                      <a:pt x="732" y="808"/>
                    </a:lnTo>
                    <a:lnTo>
                      <a:pt x="744" y="803"/>
                    </a:lnTo>
                    <a:lnTo>
                      <a:pt x="755" y="795"/>
                    </a:lnTo>
                    <a:lnTo>
                      <a:pt x="767" y="787"/>
                    </a:lnTo>
                    <a:lnTo>
                      <a:pt x="777" y="778"/>
                    </a:lnTo>
                    <a:lnTo>
                      <a:pt x="787" y="767"/>
                    </a:lnTo>
                    <a:lnTo>
                      <a:pt x="795" y="757"/>
                    </a:lnTo>
                    <a:lnTo>
                      <a:pt x="801" y="745"/>
                    </a:lnTo>
                    <a:lnTo>
                      <a:pt x="807" y="733"/>
                    </a:lnTo>
                    <a:lnTo>
                      <a:pt x="811" y="721"/>
                    </a:lnTo>
                    <a:lnTo>
                      <a:pt x="814" y="707"/>
                    </a:lnTo>
                    <a:lnTo>
                      <a:pt x="816" y="695"/>
                    </a:lnTo>
                    <a:lnTo>
                      <a:pt x="816" y="682"/>
                    </a:lnTo>
                    <a:lnTo>
                      <a:pt x="816" y="668"/>
                    </a:lnTo>
                    <a:lnTo>
                      <a:pt x="814" y="656"/>
                    </a:lnTo>
                    <a:lnTo>
                      <a:pt x="811" y="643"/>
                    </a:lnTo>
                    <a:lnTo>
                      <a:pt x="807" y="630"/>
                    </a:lnTo>
                    <a:lnTo>
                      <a:pt x="801" y="619"/>
                    </a:lnTo>
                    <a:lnTo>
                      <a:pt x="795" y="607"/>
                    </a:lnTo>
                    <a:lnTo>
                      <a:pt x="787" y="596"/>
                    </a:lnTo>
                    <a:lnTo>
                      <a:pt x="777" y="585"/>
                    </a:lnTo>
                    <a:lnTo>
                      <a:pt x="232" y="4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5" name="Freeform 2198">
                <a:extLst>
                  <a:ext uri="{FF2B5EF4-FFF2-40B4-BE49-F238E27FC236}">
                    <a16:creationId xmlns:a16="http://schemas.microsoft.com/office/drawing/2014/main" id="{DA5CA93C-C33A-4078-8366-06004038C7E9}"/>
                  </a:ext>
                </a:extLst>
              </p:cNvPr>
              <p:cNvSpPr>
                <a:spLocks/>
              </p:cNvSpPr>
              <p:nvPr/>
            </p:nvSpPr>
            <p:spPr bwMode="auto">
              <a:xfrm>
                <a:off x="3556" y="3362"/>
                <a:ext cx="75" cy="58"/>
              </a:xfrm>
              <a:custGeom>
                <a:avLst/>
                <a:gdLst>
                  <a:gd name="T0" fmla="*/ 0 w 1127"/>
                  <a:gd name="T1" fmla="*/ 0 h 869"/>
                  <a:gd name="T2" fmla="*/ 0 w 1127"/>
                  <a:gd name="T3" fmla="*/ 0 h 869"/>
                  <a:gd name="T4" fmla="*/ 0 w 1127"/>
                  <a:gd name="T5" fmla="*/ 0 h 869"/>
                  <a:gd name="T6" fmla="*/ 0 w 1127"/>
                  <a:gd name="T7" fmla="*/ 0 h 869"/>
                  <a:gd name="T8" fmla="*/ 0 w 1127"/>
                  <a:gd name="T9" fmla="*/ 0 h 869"/>
                  <a:gd name="T10" fmla="*/ 0 w 1127"/>
                  <a:gd name="T11" fmla="*/ 0 h 869"/>
                  <a:gd name="T12" fmla="*/ 0 w 1127"/>
                  <a:gd name="T13" fmla="*/ 0 h 869"/>
                  <a:gd name="T14" fmla="*/ 0 w 1127"/>
                  <a:gd name="T15" fmla="*/ 0 h 869"/>
                  <a:gd name="T16" fmla="*/ 0 w 1127"/>
                  <a:gd name="T17" fmla="*/ 0 h 869"/>
                  <a:gd name="T18" fmla="*/ 0 w 1127"/>
                  <a:gd name="T19" fmla="*/ 0 h 869"/>
                  <a:gd name="T20" fmla="*/ 0 w 1127"/>
                  <a:gd name="T21" fmla="*/ 0 h 869"/>
                  <a:gd name="T22" fmla="*/ 0 w 1127"/>
                  <a:gd name="T23" fmla="*/ 0 h 869"/>
                  <a:gd name="T24" fmla="*/ 0 w 1127"/>
                  <a:gd name="T25" fmla="*/ 0 h 869"/>
                  <a:gd name="T26" fmla="*/ 0 w 1127"/>
                  <a:gd name="T27" fmla="*/ 0 h 869"/>
                  <a:gd name="T28" fmla="*/ 0 w 1127"/>
                  <a:gd name="T29" fmla="*/ 0 h 869"/>
                  <a:gd name="T30" fmla="*/ 0 w 1127"/>
                  <a:gd name="T31" fmla="*/ 0 h 869"/>
                  <a:gd name="T32" fmla="*/ 0 w 1127"/>
                  <a:gd name="T33" fmla="*/ 0 h 869"/>
                  <a:gd name="T34" fmla="*/ 0 w 1127"/>
                  <a:gd name="T35" fmla="*/ 0 h 869"/>
                  <a:gd name="T36" fmla="*/ 0 w 1127"/>
                  <a:gd name="T37" fmla="*/ 0 h 869"/>
                  <a:gd name="T38" fmla="*/ 0 w 1127"/>
                  <a:gd name="T39" fmla="*/ 0 h 869"/>
                  <a:gd name="T40" fmla="*/ 0 w 1127"/>
                  <a:gd name="T41" fmla="*/ 0 h 869"/>
                  <a:gd name="T42" fmla="*/ 0 w 1127"/>
                  <a:gd name="T43" fmla="*/ 0 h 869"/>
                  <a:gd name="T44" fmla="*/ 0 w 1127"/>
                  <a:gd name="T45" fmla="*/ 0 h 869"/>
                  <a:gd name="T46" fmla="*/ 0 w 1127"/>
                  <a:gd name="T47" fmla="*/ 0 h 869"/>
                  <a:gd name="T48" fmla="*/ 0 w 1127"/>
                  <a:gd name="T49" fmla="*/ 0 h 869"/>
                  <a:gd name="T50" fmla="*/ 0 w 1127"/>
                  <a:gd name="T51" fmla="*/ 0 h 869"/>
                  <a:gd name="T52" fmla="*/ 0 w 1127"/>
                  <a:gd name="T53" fmla="*/ 0 h 869"/>
                  <a:gd name="T54" fmla="*/ 0 w 1127"/>
                  <a:gd name="T55" fmla="*/ 0 h 869"/>
                  <a:gd name="T56" fmla="*/ 0 w 1127"/>
                  <a:gd name="T57" fmla="*/ 0 h 869"/>
                  <a:gd name="T58" fmla="*/ 0 w 1127"/>
                  <a:gd name="T59" fmla="*/ 0 h 869"/>
                  <a:gd name="T60" fmla="*/ 0 w 1127"/>
                  <a:gd name="T61" fmla="*/ 0 h 869"/>
                  <a:gd name="T62" fmla="*/ 0 w 1127"/>
                  <a:gd name="T63" fmla="*/ 0 h 869"/>
                  <a:gd name="T64" fmla="*/ 0 w 1127"/>
                  <a:gd name="T65" fmla="*/ 0 h 869"/>
                  <a:gd name="T66" fmla="*/ 0 w 1127"/>
                  <a:gd name="T67" fmla="*/ 0 h 869"/>
                  <a:gd name="T68" fmla="*/ 0 w 1127"/>
                  <a:gd name="T69" fmla="*/ 0 h 869"/>
                  <a:gd name="T70" fmla="*/ 0 w 1127"/>
                  <a:gd name="T71" fmla="*/ 0 h 869"/>
                  <a:gd name="T72" fmla="*/ 0 w 1127"/>
                  <a:gd name="T73" fmla="*/ 0 h 869"/>
                  <a:gd name="T74" fmla="*/ 0 w 1127"/>
                  <a:gd name="T75" fmla="*/ 0 h 869"/>
                  <a:gd name="T76" fmla="*/ 0 w 1127"/>
                  <a:gd name="T77" fmla="*/ 0 h 869"/>
                  <a:gd name="T78" fmla="*/ 0 w 1127"/>
                  <a:gd name="T79" fmla="*/ 0 h 869"/>
                  <a:gd name="T80" fmla="*/ 0 w 1127"/>
                  <a:gd name="T81" fmla="*/ 0 h 869"/>
                  <a:gd name="T82" fmla="*/ 0 w 1127"/>
                  <a:gd name="T83" fmla="*/ 0 h 869"/>
                  <a:gd name="T84" fmla="*/ 0 w 1127"/>
                  <a:gd name="T85" fmla="*/ 0 h 869"/>
                  <a:gd name="T86" fmla="*/ 0 w 1127"/>
                  <a:gd name="T87" fmla="*/ 0 h 869"/>
                  <a:gd name="T88" fmla="*/ 0 w 1127"/>
                  <a:gd name="T89" fmla="*/ 0 h 869"/>
                  <a:gd name="T90" fmla="*/ 0 w 1127"/>
                  <a:gd name="T91" fmla="*/ 0 h 869"/>
                  <a:gd name="T92" fmla="*/ 0 w 1127"/>
                  <a:gd name="T93" fmla="*/ 0 h 869"/>
                  <a:gd name="T94" fmla="*/ 0 w 1127"/>
                  <a:gd name="T95" fmla="*/ 0 h 869"/>
                  <a:gd name="T96" fmla="*/ 0 w 1127"/>
                  <a:gd name="T97" fmla="*/ 0 h 869"/>
                  <a:gd name="T98" fmla="*/ 0 w 1127"/>
                  <a:gd name="T99" fmla="*/ 0 h 869"/>
                  <a:gd name="T100" fmla="*/ 0 w 1127"/>
                  <a:gd name="T101" fmla="*/ 0 h 869"/>
                  <a:gd name="T102" fmla="*/ 0 w 1127"/>
                  <a:gd name="T103" fmla="*/ 0 h 869"/>
                  <a:gd name="T104" fmla="*/ 0 w 1127"/>
                  <a:gd name="T105" fmla="*/ 0 h 869"/>
                  <a:gd name="T106" fmla="*/ 0 w 1127"/>
                  <a:gd name="T107" fmla="*/ 0 h 869"/>
                  <a:gd name="T108" fmla="*/ 0 w 1127"/>
                  <a:gd name="T109" fmla="*/ 0 h 869"/>
                  <a:gd name="T110" fmla="*/ 0 w 1127"/>
                  <a:gd name="T111" fmla="*/ 0 h 869"/>
                  <a:gd name="T112" fmla="*/ 0 w 1127"/>
                  <a:gd name="T113" fmla="*/ 0 h 869"/>
                  <a:gd name="T114" fmla="*/ 0 w 1127"/>
                  <a:gd name="T115" fmla="*/ 0 h 869"/>
                  <a:gd name="T116" fmla="*/ 0 w 1127"/>
                  <a:gd name="T117" fmla="*/ 0 h 8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27" h="869">
                    <a:moveTo>
                      <a:pt x="945" y="592"/>
                    </a:moveTo>
                    <a:lnTo>
                      <a:pt x="948" y="591"/>
                    </a:lnTo>
                    <a:lnTo>
                      <a:pt x="938" y="593"/>
                    </a:lnTo>
                    <a:lnTo>
                      <a:pt x="920" y="596"/>
                    </a:lnTo>
                    <a:lnTo>
                      <a:pt x="907" y="596"/>
                    </a:lnTo>
                    <a:lnTo>
                      <a:pt x="894" y="596"/>
                    </a:lnTo>
                    <a:lnTo>
                      <a:pt x="877" y="595"/>
                    </a:lnTo>
                    <a:lnTo>
                      <a:pt x="861" y="593"/>
                    </a:lnTo>
                    <a:lnTo>
                      <a:pt x="842" y="589"/>
                    </a:lnTo>
                    <a:lnTo>
                      <a:pt x="821" y="583"/>
                    </a:lnTo>
                    <a:lnTo>
                      <a:pt x="801" y="574"/>
                    </a:lnTo>
                    <a:lnTo>
                      <a:pt x="778" y="563"/>
                    </a:lnTo>
                    <a:lnTo>
                      <a:pt x="755" y="549"/>
                    </a:lnTo>
                    <a:lnTo>
                      <a:pt x="730" y="533"/>
                    </a:lnTo>
                    <a:lnTo>
                      <a:pt x="719" y="524"/>
                    </a:lnTo>
                    <a:lnTo>
                      <a:pt x="707" y="512"/>
                    </a:lnTo>
                    <a:lnTo>
                      <a:pt x="694" y="501"/>
                    </a:lnTo>
                    <a:lnTo>
                      <a:pt x="682" y="488"/>
                    </a:lnTo>
                    <a:lnTo>
                      <a:pt x="662" y="470"/>
                    </a:lnTo>
                    <a:lnTo>
                      <a:pt x="611" y="419"/>
                    </a:lnTo>
                    <a:lnTo>
                      <a:pt x="539" y="347"/>
                    </a:lnTo>
                    <a:lnTo>
                      <a:pt x="457" y="265"/>
                    </a:lnTo>
                    <a:lnTo>
                      <a:pt x="375" y="182"/>
                    </a:lnTo>
                    <a:lnTo>
                      <a:pt x="302" y="110"/>
                    </a:lnTo>
                    <a:lnTo>
                      <a:pt x="252" y="59"/>
                    </a:lnTo>
                    <a:lnTo>
                      <a:pt x="233" y="41"/>
                    </a:lnTo>
                    <a:lnTo>
                      <a:pt x="223" y="31"/>
                    </a:lnTo>
                    <a:lnTo>
                      <a:pt x="211" y="23"/>
                    </a:lnTo>
                    <a:lnTo>
                      <a:pt x="200" y="16"/>
                    </a:lnTo>
                    <a:lnTo>
                      <a:pt x="187" y="11"/>
                    </a:lnTo>
                    <a:lnTo>
                      <a:pt x="175" y="7"/>
                    </a:lnTo>
                    <a:lnTo>
                      <a:pt x="162" y="4"/>
                    </a:lnTo>
                    <a:lnTo>
                      <a:pt x="149" y="1"/>
                    </a:lnTo>
                    <a:lnTo>
                      <a:pt x="136" y="0"/>
                    </a:lnTo>
                    <a:lnTo>
                      <a:pt x="123" y="1"/>
                    </a:lnTo>
                    <a:lnTo>
                      <a:pt x="110" y="4"/>
                    </a:lnTo>
                    <a:lnTo>
                      <a:pt x="97" y="7"/>
                    </a:lnTo>
                    <a:lnTo>
                      <a:pt x="85" y="11"/>
                    </a:lnTo>
                    <a:lnTo>
                      <a:pt x="73" y="17"/>
                    </a:lnTo>
                    <a:lnTo>
                      <a:pt x="61" y="23"/>
                    </a:lnTo>
                    <a:lnTo>
                      <a:pt x="50" y="31"/>
                    </a:lnTo>
                    <a:lnTo>
                      <a:pt x="40" y="41"/>
                    </a:lnTo>
                    <a:lnTo>
                      <a:pt x="30" y="51"/>
                    </a:lnTo>
                    <a:lnTo>
                      <a:pt x="22" y="62"/>
                    </a:lnTo>
                    <a:lnTo>
                      <a:pt x="16" y="74"/>
                    </a:lnTo>
                    <a:lnTo>
                      <a:pt x="10" y="86"/>
                    </a:lnTo>
                    <a:lnTo>
                      <a:pt x="5" y="99"/>
                    </a:lnTo>
                    <a:lnTo>
                      <a:pt x="2" y="111"/>
                    </a:lnTo>
                    <a:lnTo>
                      <a:pt x="0" y="124"/>
                    </a:lnTo>
                    <a:lnTo>
                      <a:pt x="0" y="137"/>
                    </a:lnTo>
                    <a:lnTo>
                      <a:pt x="0" y="150"/>
                    </a:lnTo>
                    <a:lnTo>
                      <a:pt x="2" y="164"/>
                    </a:lnTo>
                    <a:lnTo>
                      <a:pt x="5" y="176"/>
                    </a:lnTo>
                    <a:lnTo>
                      <a:pt x="11" y="189"/>
                    </a:lnTo>
                    <a:lnTo>
                      <a:pt x="16" y="201"/>
                    </a:lnTo>
                    <a:lnTo>
                      <a:pt x="23" y="212"/>
                    </a:lnTo>
                    <a:lnTo>
                      <a:pt x="31" y="224"/>
                    </a:lnTo>
                    <a:lnTo>
                      <a:pt x="41" y="234"/>
                    </a:lnTo>
                    <a:lnTo>
                      <a:pt x="487" y="681"/>
                    </a:lnTo>
                    <a:lnTo>
                      <a:pt x="507" y="699"/>
                    </a:lnTo>
                    <a:lnTo>
                      <a:pt x="527" y="718"/>
                    </a:lnTo>
                    <a:lnTo>
                      <a:pt x="546" y="734"/>
                    </a:lnTo>
                    <a:lnTo>
                      <a:pt x="567" y="750"/>
                    </a:lnTo>
                    <a:lnTo>
                      <a:pt x="587" y="764"/>
                    </a:lnTo>
                    <a:lnTo>
                      <a:pt x="606" y="778"/>
                    </a:lnTo>
                    <a:lnTo>
                      <a:pt x="627" y="790"/>
                    </a:lnTo>
                    <a:lnTo>
                      <a:pt x="647" y="802"/>
                    </a:lnTo>
                    <a:lnTo>
                      <a:pt x="666" y="812"/>
                    </a:lnTo>
                    <a:lnTo>
                      <a:pt x="686" y="821"/>
                    </a:lnTo>
                    <a:lnTo>
                      <a:pt x="705" y="830"/>
                    </a:lnTo>
                    <a:lnTo>
                      <a:pt x="725" y="837"/>
                    </a:lnTo>
                    <a:lnTo>
                      <a:pt x="745" y="843"/>
                    </a:lnTo>
                    <a:lnTo>
                      <a:pt x="763" y="849"/>
                    </a:lnTo>
                    <a:lnTo>
                      <a:pt x="782" y="854"/>
                    </a:lnTo>
                    <a:lnTo>
                      <a:pt x="801" y="859"/>
                    </a:lnTo>
                    <a:lnTo>
                      <a:pt x="819" y="862"/>
                    </a:lnTo>
                    <a:lnTo>
                      <a:pt x="837" y="865"/>
                    </a:lnTo>
                    <a:lnTo>
                      <a:pt x="854" y="867"/>
                    </a:lnTo>
                    <a:lnTo>
                      <a:pt x="872" y="868"/>
                    </a:lnTo>
                    <a:lnTo>
                      <a:pt x="889" y="869"/>
                    </a:lnTo>
                    <a:lnTo>
                      <a:pt x="904" y="869"/>
                    </a:lnTo>
                    <a:lnTo>
                      <a:pt x="921" y="869"/>
                    </a:lnTo>
                    <a:lnTo>
                      <a:pt x="935" y="868"/>
                    </a:lnTo>
                    <a:lnTo>
                      <a:pt x="964" y="865"/>
                    </a:lnTo>
                    <a:lnTo>
                      <a:pt x="991" y="861"/>
                    </a:lnTo>
                    <a:lnTo>
                      <a:pt x="1015" y="855"/>
                    </a:lnTo>
                    <a:lnTo>
                      <a:pt x="1036" y="848"/>
                    </a:lnTo>
                    <a:lnTo>
                      <a:pt x="1049" y="843"/>
                    </a:lnTo>
                    <a:lnTo>
                      <a:pt x="1061" y="837"/>
                    </a:lnTo>
                    <a:lnTo>
                      <a:pt x="1073" y="830"/>
                    </a:lnTo>
                    <a:lnTo>
                      <a:pt x="1083" y="821"/>
                    </a:lnTo>
                    <a:lnTo>
                      <a:pt x="1092" y="812"/>
                    </a:lnTo>
                    <a:lnTo>
                      <a:pt x="1101" y="802"/>
                    </a:lnTo>
                    <a:lnTo>
                      <a:pt x="1108" y="790"/>
                    </a:lnTo>
                    <a:lnTo>
                      <a:pt x="1114" y="779"/>
                    </a:lnTo>
                    <a:lnTo>
                      <a:pt x="1119" y="767"/>
                    </a:lnTo>
                    <a:lnTo>
                      <a:pt x="1123" y="754"/>
                    </a:lnTo>
                    <a:lnTo>
                      <a:pt x="1125" y="742"/>
                    </a:lnTo>
                    <a:lnTo>
                      <a:pt x="1127" y="728"/>
                    </a:lnTo>
                    <a:lnTo>
                      <a:pt x="1127" y="715"/>
                    </a:lnTo>
                    <a:lnTo>
                      <a:pt x="1126" y="701"/>
                    </a:lnTo>
                    <a:lnTo>
                      <a:pt x="1123" y="688"/>
                    </a:lnTo>
                    <a:lnTo>
                      <a:pt x="1119" y="675"/>
                    </a:lnTo>
                    <a:lnTo>
                      <a:pt x="1114" y="662"/>
                    </a:lnTo>
                    <a:lnTo>
                      <a:pt x="1108" y="650"/>
                    </a:lnTo>
                    <a:lnTo>
                      <a:pt x="1101" y="638"/>
                    </a:lnTo>
                    <a:lnTo>
                      <a:pt x="1091" y="628"/>
                    </a:lnTo>
                    <a:lnTo>
                      <a:pt x="1082" y="619"/>
                    </a:lnTo>
                    <a:lnTo>
                      <a:pt x="1072" y="610"/>
                    </a:lnTo>
                    <a:lnTo>
                      <a:pt x="1061" y="603"/>
                    </a:lnTo>
                    <a:lnTo>
                      <a:pt x="1050" y="597"/>
                    </a:lnTo>
                    <a:lnTo>
                      <a:pt x="1037" y="592"/>
                    </a:lnTo>
                    <a:lnTo>
                      <a:pt x="1025" y="589"/>
                    </a:lnTo>
                    <a:lnTo>
                      <a:pt x="1012" y="586"/>
                    </a:lnTo>
                    <a:lnTo>
                      <a:pt x="999" y="585"/>
                    </a:lnTo>
                    <a:lnTo>
                      <a:pt x="986" y="584"/>
                    </a:lnTo>
                    <a:lnTo>
                      <a:pt x="972" y="586"/>
                    </a:lnTo>
                    <a:lnTo>
                      <a:pt x="959" y="588"/>
                    </a:lnTo>
                    <a:lnTo>
                      <a:pt x="945" y="59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6" name="Freeform 2199">
                <a:extLst>
                  <a:ext uri="{FF2B5EF4-FFF2-40B4-BE49-F238E27FC236}">
                    <a16:creationId xmlns:a16="http://schemas.microsoft.com/office/drawing/2014/main" id="{7EDA20FB-A7E8-4623-8E5B-B0E1A9B2905B}"/>
                  </a:ext>
                </a:extLst>
              </p:cNvPr>
              <p:cNvSpPr>
                <a:spLocks/>
              </p:cNvSpPr>
              <p:nvPr/>
            </p:nvSpPr>
            <p:spPr bwMode="auto">
              <a:xfrm>
                <a:off x="3520" y="3188"/>
                <a:ext cx="166" cy="175"/>
              </a:xfrm>
              <a:custGeom>
                <a:avLst/>
                <a:gdLst>
                  <a:gd name="T0" fmla="*/ 0 w 2502"/>
                  <a:gd name="T1" fmla="*/ 0 h 2634"/>
                  <a:gd name="T2" fmla="*/ 0 w 2502"/>
                  <a:gd name="T3" fmla="*/ 0 h 2634"/>
                  <a:gd name="T4" fmla="*/ 0 w 2502"/>
                  <a:gd name="T5" fmla="*/ 0 h 2634"/>
                  <a:gd name="T6" fmla="*/ 0 w 2502"/>
                  <a:gd name="T7" fmla="*/ 0 h 2634"/>
                  <a:gd name="T8" fmla="*/ 0 w 2502"/>
                  <a:gd name="T9" fmla="*/ 0 h 2634"/>
                  <a:gd name="T10" fmla="*/ 0 w 2502"/>
                  <a:gd name="T11" fmla="*/ 0 h 2634"/>
                  <a:gd name="T12" fmla="*/ 0 w 2502"/>
                  <a:gd name="T13" fmla="*/ 0 h 2634"/>
                  <a:gd name="T14" fmla="*/ 0 w 2502"/>
                  <a:gd name="T15" fmla="*/ 0 h 2634"/>
                  <a:gd name="T16" fmla="*/ 0 w 2502"/>
                  <a:gd name="T17" fmla="*/ 0 h 2634"/>
                  <a:gd name="T18" fmla="*/ 0 w 2502"/>
                  <a:gd name="T19" fmla="*/ 0 h 2634"/>
                  <a:gd name="T20" fmla="*/ 0 w 2502"/>
                  <a:gd name="T21" fmla="*/ 0 h 2634"/>
                  <a:gd name="T22" fmla="*/ 0 w 2502"/>
                  <a:gd name="T23" fmla="*/ 0 h 2634"/>
                  <a:gd name="T24" fmla="*/ 0 w 2502"/>
                  <a:gd name="T25" fmla="*/ 0 h 2634"/>
                  <a:gd name="T26" fmla="*/ 0 w 2502"/>
                  <a:gd name="T27" fmla="*/ 0 h 2634"/>
                  <a:gd name="T28" fmla="*/ 0 w 2502"/>
                  <a:gd name="T29" fmla="*/ 0 h 2634"/>
                  <a:gd name="T30" fmla="*/ 0 w 2502"/>
                  <a:gd name="T31" fmla="*/ 0 h 2634"/>
                  <a:gd name="T32" fmla="*/ 0 w 2502"/>
                  <a:gd name="T33" fmla="*/ 0 h 2634"/>
                  <a:gd name="T34" fmla="*/ 0 w 2502"/>
                  <a:gd name="T35" fmla="*/ 0 h 2634"/>
                  <a:gd name="T36" fmla="*/ 0 w 2502"/>
                  <a:gd name="T37" fmla="*/ 0 h 2634"/>
                  <a:gd name="T38" fmla="*/ 0 w 2502"/>
                  <a:gd name="T39" fmla="*/ 0 h 2634"/>
                  <a:gd name="T40" fmla="*/ 0 w 2502"/>
                  <a:gd name="T41" fmla="*/ 0 h 2634"/>
                  <a:gd name="T42" fmla="*/ 0 w 2502"/>
                  <a:gd name="T43" fmla="*/ 0 h 2634"/>
                  <a:gd name="T44" fmla="*/ 0 w 2502"/>
                  <a:gd name="T45" fmla="*/ 0 h 2634"/>
                  <a:gd name="T46" fmla="*/ 0 w 2502"/>
                  <a:gd name="T47" fmla="*/ 0 h 2634"/>
                  <a:gd name="T48" fmla="*/ 0 w 2502"/>
                  <a:gd name="T49" fmla="*/ 0 h 2634"/>
                  <a:gd name="T50" fmla="*/ 0 w 2502"/>
                  <a:gd name="T51" fmla="*/ 0 h 2634"/>
                  <a:gd name="T52" fmla="*/ 0 w 2502"/>
                  <a:gd name="T53" fmla="*/ 0 h 2634"/>
                  <a:gd name="T54" fmla="*/ 0 w 2502"/>
                  <a:gd name="T55" fmla="*/ 0 h 2634"/>
                  <a:gd name="T56" fmla="*/ 0 w 2502"/>
                  <a:gd name="T57" fmla="*/ 0 h 2634"/>
                  <a:gd name="T58" fmla="*/ 0 w 2502"/>
                  <a:gd name="T59" fmla="*/ 0 h 2634"/>
                  <a:gd name="T60" fmla="*/ 0 w 2502"/>
                  <a:gd name="T61" fmla="*/ 0 h 2634"/>
                  <a:gd name="T62" fmla="*/ 0 w 2502"/>
                  <a:gd name="T63" fmla="*/ 0 h 2634"/>
                  <a:gd name="T64" fmla="*/ 0 w 2502"/>
                  <a:gd name="T65" fmla="*/ 0 h 2634"/>
                  <a:gd name="T66" fmla="*/ 0 w 2502"/>
                  <a:gd name="T67" fmla="*/ 0 h 2634"/>
                  <a:gd name="T68" fmla="*/ 0 w 2502"/>
                  <a:gd name="T69" fmla="*/ 0 h 2634"/>
                  <a:gd name="T70" fmla="*/ 0 w 2502"/>
                  <a:gd name="T71" fmla="*/ 0 h 2634"/>
                  <a:gd name="T72" fmla="*/ 0 w 2502"/>
                  <a:gd name="T73" fmla="*/ 0 h 2634"/>
                  <a:gd name="T74" fmla="*/ 0 w 2502"/>
                  <a:gd name="T75" fmla="*/ 0 h 2634"/>
                  <a:gd name="T76" fmla="*/ 0 w 2502"/>
                  <a:gd name="T77" fmla="*/ 0 h 2634"/>
                  <a:gd name="T78" fmla="*/ 0 w 2502"/>
                  <a:gd name="T79" fmla="*/ 0 h 2634"/>
                  <a:gd name="T80" fmla="*/ 0 w 2502"/>
                  <a:gd name="T81" fmla="*/ 0 h 2634"/>
                  <a:gd name="T82" fmla="*/ 0 w 2502"/>
                  <a:gd name="T83" fmla="*/ 0 h 2634"/>
                  <a:gd name="T84" fmla="*/ 0 w 2502"/>
                  <a:gd name="T85" fmla="*/ 0 h 2634"/>
                  <a:gd name="T86" fmla="*/ 0 w 2502"/>
                  <a:gd name="T87" fmla="*/ 0 h 2634"/>
                  <a:gd name="T88" fmla="*/ 0 w 2502"/>
                  <a:gd name="T89" fmla="*/ 0 h 2634"/>
                  <a:gd name="T90" fmla="*/ 0 w 2502"/>
                  <a:gd name="T91" fmla="*/ 0 h 2634"/>
                  <a:gd name="T92" fmla="*/ 0 w 2502"/>
                  <a:gd name="T93" fmla="*/ 0 h 2634"/>
                  <a:gd name="T94" fmla="*/ 0 w 2502"/>
                  <a:gd name="T95" fmla="*/ 0 h 2634"/>
                  <a:gd name="T96" fmla="*/ 0 w 2502"/>
                  <a:gd name="T97" fmla="*/ 0 h 26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02" h="2634">
                    <a:moveTo>
                      <a:pt x="2462" y="2401"/>
                    </a:moveTo>
                    <a:lnTo>
                      <a:pt x="2119" y="2058"/>
                    </a:lnTo>
                    <a:lnTo>
                      <a:pt x="2117" y="2018"/>
                    </a:lnTo>
                    <a:lnTo>
                      <a:pt x="2115" y="1969"/>
                    </a:lnTo>
                    <a:lnTo>
                      <a:pt x="2112" y="1913"/>
                    </a:lnTo>
                    <a:lnTo>
                      <a:pt x="2108" y="1850"/>
                    </a:lnTo>
                    <a:lnTo>
                      <a:pt x="2104" y="1784"/>
                    </a:lnTo>
                    <a:lnTo>
                      <a:pt x="2098" y="1714"/>
                    </a:lnTo>
                    <a:lnTo>
                      <a:pt x="2090" y="1641"/>
                    </a:lnTo>
                    <a:lnTo>
                      <a:pt x="2082" y="1568"/>
                    </a:lnTo>
                    <a:lnTo>
                      <a:pt x="2078" y="1538"/>
                    </a:lnTo>
                    <a:lnTo>
                      <a:pt x="2074" y="1509"/>
                    </a:lnTo>
                    <a:lnTo>
                      <a:pt x="2068" y="1481"/>
                    </a:lnTo>
                    <a:lnTo>
                      <a:pt x="2061" y="1454"/>
                    </a:lnTo>
                    <a:lnTo>
                      <a:pt x="2054" y="1429"/>
                    </a:lnTo>
                    <a:lnTo>
                      <a:pt x="2047" y="1406"/>
                    </a:lnTo>
                    <a:lnTo>
                      <a:pt x="2039" y="1383"/>
                    </a:lnTo>
                    <a:lnTo>
                      <a:pt x="2030" y="1361"/>
                    </a:lnTo>
                    <a:lnTo>
                      <a:pt x="2021" y="1340"/>
                    </a:lnTo>
                    <a:lnTo>
                      <a:pt x="2011" y="1321"/>
                    </a:lnTo>
                    <a:lnTo>
                      <a:pt x="2000" y="1302"/>
                    </a:lnTo>
                    <a:lnTo>
                      <a:pt x="1990" y="1285"/>
                    </a:lnTo>
                    <a:lnTo>
                      <a:pt x="1979" y="1267"/>
                    </a:lnTo>
                    <a:lnTo>
                      <a:pt x="1966" y="1252"/>
                    </a:lnTo>
                    <a:lnTo>
                      <a:pt x="1955" y="1236"/>
                    </a:lnTo>
                    <a:lnTo>
                      <a:pt x="1942" y="1223"/>
                    </a:lnTo>
                    <a:lnTo>
                      <a:pt x="1929" y="1209"/>
                    </a:lnTo>
                    <a:lnTo>
                      <a:pt x="1917" y="1196"/>
                    </a:lnTo>
                    <a:lnTo>
                      <a:pt x="1903" y="1184"/>
                    </a:lnTo>
                    <a:lnTo>
                      <a:pt x="1890" y="1173"/>
                    </a:lnTo>
                    <a:lnTo>
                      <a:pt x="1862" y="1152"/>
                    </a:lnTo>
                    <a:lnTo>
                      <a:pt x="1833" y="1133"/>
                    </a:lnTo>
                    <a:lnTo>
                      <a:pt x="1804" y="1116"/>
                    </a:lnTo>
                    <a:lnTo>
                      <a:pt x="1774" y="1102"/>
                    </a:lnTo>
                    <a:lnTo>
                      <a:pt x="1745" y="1087"/>
                    </a:lnTo>
                    <a:lnTo>
                      <a:pt x="1715" y="1075"/>
                    </a:lnTo>
                    <a:lnTo>
                      <a:pt x="1696" y="1067"/>
                    </a:lnTo>
                    <a:lnTo>
                      <a:pt x="1675" y="1061"/>
                    </a:lnTo>
                    <a:lnTo>
                      <a:pt x="1651" y="1057"/>
                    </a:lnTo>
                    <a:lnTo>
                      <a:pt x="1626" y="1053"/>
                    </a:lnTo>
                    <a:lnTo>
                      <a:pt x="1600" y="1049"/>
                    </a:lnTo>
                    <a:lnTo>
                      <a:pt x="1572" y="1047"/>
                    </a:lnTo>
                    <a:lnTo>
                      <a:pt x="1542" y="1046"/>
                    </a:lnTo>
                    <a:lnTo>
                      <a:pt x="1512" y="1045"/>
                    </a:lnTo>
                    <a:lnTo>
                      <a:pt x="1481" y="1045"/>
                    </a:lnTo>
                    <a:lnTo>
                      <a:pt x="1449" y="1045"/>
                    </a:lnTo>
                    <a:lnTo>
                      <a:pt x="1417" y="1046"/>
                    </a:lnTo>
                    <a:lnTo>
                      <a:pt x="1384" y="1048"/>
                    </a:lnTo>
                    <a:lnTo>
                      <a:pt x="1318" y="1052"/>
                    </a:lnTo>
                    <a:lnTo>
                      <a:pt x="1252" y="1058"/>
                    </a:lnTo>
                    <a:lnTo>
                      <a:pt x="233" y="40"/>
                    </a:lnTo>
                    <a:lnTo>
                      <a:pt x="223" y="30"/>
                    </a:lnTo>
                    <a:lnTo>
                      <a:pt x="212" y="22"/>
                    </a:lnTo>
                    <a:lnTo>
                      <a:pt x="200" y="16"/>
                    </a:lnTo>
                    <a:lnTo>
                      <a:pt x="189" y="10"/>
                    </a:lnTo>
                    <a:lnTo>
                      <a:pt x="176" y="6"/>
                    </a:lnTo>
                    <a:lnTo>
                      <a:pt x="163" y="3"/>
                    </a:lnTo>
                    <a:lnTo>
                      <a:pt x="150" y="0"/>
                    </a:lnTo>
                    <a:lnTo>
                      <a:pt x="137" y="0"/>
                    </a:lnTo>
                    <a:lnTo>
                      <a:pt x="124" y="0"/>
                    </a:lnTo>
                    <a:lnTo>
                      <a:pt x="111" y="3"/>
                    </a:lnTo>
                    <a:lnTo>
                      <a:pt x="99" y="6"/>
                    </a:lnTo>
                    <a:lnTo>
                      <a:pt x="86" y="10"/>
                    </a:lnTo>
                    <a:lnTo>
                      <a:pt x="74" y="16"/>
                    </a:lnTo>
                    <a:lnTo>
                      <a:pt x="62" y="22"/>
                    </a:lnTo>
                    <a:lnTo>
                      <a:pt x="51" y="30"/>
                    </a:lnTo>
                    <a:lnTo>
                      <a:pt x="41" y="40"/>
                    </a:lnTo>
                    <a:lnTo>
                      <a:pt x="31" y="50"/>
                    </a:lnTo>
                    <a:lnTo>
                      <a:pt x="23" y="61"/>
                    </a:lnTo>
                    <a:lnTo>
                      <a:pt x="16" y="73"/>
                    </a:lnTo>
                    <a:lnTo>
                      <a:pt x="11" y="85"/>
                    </a:lnTo>
                    <a:lnTo>
                      <a:pt x="7" y="98"/>
                    </a:lnTo>
                    <a:lnTo>
                      <a:pt x="4" y="110"/>
                    </a:lnTo>
                    <a:lnTo>
                      <a:pt x="1" y="124"/>
                    </a:lnTo>
                    <a:lnTo>
                      <a:pt x="0" y="136"/>
                    </a:lnTo>
                    <a:lnTo>
                      <a:pt x="1" y="149"/>
                    </a:lnTo>
                    <a:lnTo>
                      <a:pt x="4" y="163"/>
                    </a:lnTo>
                    <a:lnTo>
                      <a:pt x="7" y="175"/>
                    </a:lnTo>
                    <a:lnTo>
                      <a:pt x="11" y="188"/>
                    </a:lnTo>
                    <a:lnTo>
                      <a:pt x="16" y="200"/>
                    </a:lnTo>
                    <a:lnTo>
                      <a:pt x="23" y="211"/>
                    </a:lnTo>
                    <a:lnTo>
                      <a:pt x="31" y="223"/>
                    </a:lnTo>
                    <a:lnTo>
                      <a:pt x="41" y="233"/>
                    </a:lnTo>
                    <a:lnTo>
                      <a:pt x="922" y="1113"/>
                    </a:lnTo>
                    <a:lnTo>
                      <a:pt x="912" y="1119"/>
                    </a:lnTo>
                    <a:lnTo>
                      <a:pt x="904" y="1125"/>
                    </a:lnTo>
                    <a:lnTo>
                      <a:pt x="897" y="1132"/>
                    </a:lnTo>
                    <a:lnTo>
                      <a:pt x="890" y="1139"/>
                    </a:lnTo>
                    <a:lnTo>
                      <a:pt x="884" y="1146"/>
                    </a:lnTo>
                    <a:lnTo>
                      <a:pt x="877" y="1154"/>
                    </a:lnTo>
                    <a:lnTo>
                      <a:pt x="872" y="1164"/>
                    </a:lnTo>
                    <a:lnTo>
                      <a:pt x="867" y="1172"/>
                    </a:lnTo>
                    <a:lnTo>
                      <a:pt x="863" y="1181"/>
                    </a:lnTo>
                    <a:lnTo>
                      <a:pt x="860" y="1192"/>
                    </a:lnTo>
                    <a:lnTo>
                      <a:pt x="857" y="1201"/>
                    </a:lnTo>
                    <a:lnTo>
                      <a:pt x="856" y="1211"/>
                    </a:lnTo>
                    <a:lnTo>
                      <a:pt x="855" y="1222"/>
                    </a:lnTo>
                    <a:lnTo>
                      <a:pt x="854" y="1232"/>
                    </a:lnTo>
                    <a:lnTo>
                      <a:pt x="855" y="1242"/>
                    </a:lnTo>
                    <a:lnTo>
                      <a:pt x="856" y="1254"/>
                    </a:lnTo>
                    <a:lnTo>
                      <a:pt x="859" y="1267"/>
                    </a:lnTo>
                    <a:lnTo>
                      <a:pt x="863" y="1279"/>
                    </a:lnTo>
                    <a:lnTo>
                      <a:pt x="868" y="1292"/>
                    </a:lnTo>
                    <a:lnTo>
                      <a:pt x="875" y="1303"/>
                    </a:lnTo>
                    <a:lnTo>
                      <a:pt x="883" y="1315"/>
                    </a:lnTo>
                    <a:lnTo>
                      <a:pt x="891" y="1325"/>
                    </a:lnTo>
                    <a:lnTo>
                      <a:pt x="901" y="1333"/>
                    </a:lnTo>
                    <a:lnTo>
                      <a:pt x="911" y="1341"/>
                    </a:lnTo>
                    <a:lnTo>
                      <a:pt x="922" y="1349"/>
                    </a:lnTo>
                    <a:lnTo>
                      <a:pt x="933" y="1355"/>
                    </a:lnTo>
                    <a:lnTo>
                      <a:pt x="946" y="1360"/>
                    </a:lnTo>
                    <a:lnTo>
                      <a:pt x="959" y="1363"/>
                    </a:lnTo>
                    <a:lnTo>
                      <a:pt x="971" y="1365"/>
                    </a:lnTo>
                    <a:lnTo>
                      <a:pt x="985" y="1367"/>
                    </a:lnTo>
                    <a:lnTo>
                      <a:pt x="998" y="1366"/>
                    </a:lnTo>
                    <a:lnTo>
                      <a:pt x="1013" y="1365"/>
                    </a:lnTo>
                    <a:lnTo>
                      <a:pt x="1061" y="1357"/>
                    </a:lnTo>
                    <a:lnTo>
                      <a:pt x="1110" y="1350"/>
                    </a:lnTo>
                    <a:lnTo>
                      <a:pt x="1159" y="1344"/>
                    </a:lnTo>
                    <a:lnTo>
                      <a:pt x="1207" y="1337"/>
                    </a:lnTo>
                    <a:lnTo>
                      <a:pt x="1254" y="1332"/>
                    </a:lnTo>
                    <a:lnTo>
                      <a:pt x="1300" y="1328"/>
                    </a:lnTo>
                    <a:lnTo>
                      <a:pt x="1344" y="1324"/>
                    </a:lnTo>
                    <a:lnTo>
                      <a:pt x="1386" y="1321"/>
                    </a:lnTo>
                    <a:lnTo>
                      <a:pt x="1426" y="1319"/>
                    </a:lnTo>
                    <a:lnTo>
                      <a:pt x="1464" y="1318"/>
                    </a:lnTo>
                    <a:lnTo>
                      <a:pt x="1498" y="1317"/>
                    </a:lnTo>
                    <a:lnTo>
                      <a:pt x="1528" y="1317"/>
                    </a:lnTo>
                    <a:lnTo>
                      <a:pt x="1555" y="1318"/>
                    </a:lnTo>
                    <a:lnTo>
                      <a:pt x="1578" y="1320"/>
                    </a:lnTo>
                    <a:lnTo>
                      <a:pt x="1596" y="1323"/>
                    </a:lnTo>
                    <a:lnTo>
                      <a:pt x="1610" y="1326"/>
                    </a:lnTo>
                    <a:lnTo>
                      <a:pt x="1630" y="1335"/>
                    </a:lnTo>
                    <a:lnTo>
                      <a:pt x="1650" y="1344"/>
                    </a:lnTo>
                    <a:lnTo>
                      <a:pt x="1668" y="1353"/>
                    </a:lnTo>
                    <a:lnTo>
                      <a:pt x="1686" y="1362"/>
                    </a:lnTo>
                    <a:lnTo>
                      <a:pt x="1703" y="1373"/>
                    </a:lnTo>
                    <a:lnTo>
                      <a:pt x="1717" y="1384"/>
                    </a:lnTo>
                    <a:lnTo>
                      <a:pt x="1731" y="1396"/>
                    </a:lnTo>
                    <a:lnTo>
                      <a:pt x="1745" y="1410"/>
                    </a:lnTo>
                    <a:lnTo>
                      <a:pt x="1756" y="1425"/>
                    </a:lnTo>
                    <a:lnTo>
                      <a:pt x="1768" y="1443"/>
                    </a:lnTo>
                    <a:lnTo>
                      <a:pt x="1777" y="1462"/>
                    </a:lnTo>
                    <a:lnTo>
                      <a:pt x="1786" y="1484"/>
                    </a:lnTo>
                    <a:lnTo>
                      <a:pt x="1795" y="1509"/>
                    </a:lnTo>
                    <a:lnTo>
                      <a:pt x="1801" y="1536"/>
                    </a:lnTo>
                    <a:lnTo>
                      <a:pt x="1807" y="1567"/>
                    </a:lnTo>
                    <a:lnTo>
                      <a:pt x="1812" y="1601"/>
                    </a:lnTo>
                    <a:lnTo>
                      <a:pt x="1822" y="1694"/>
                    </a:lnTo>
                    <a:lnTo>
                      <a:pt x="1831" y="1786"/>
                    </a:lnTo>
                    <a:lnTo>
                      <a:pt x="1837" y="1873"/>
                    </a:lnTo>
                    <a:lnTo>
                      <a:pt x="1841" y="1952"/>
                    </a:lnTo>
                    <a:lnTo>
                      <a:pt x="1844" y="2020"/>
                    </a:lnTo>
                    <a:lnTo>
                      <a:pt x="1846" y="2071"/>
                    </a:lnTo>
                    <a:lnTo>
                      <a:pt x="1847" y="2107"/>
                    </a:lnTo>
                    <a:lnTo>
                      <a:pt x="1848" y="2119"/>
                    </a:lnTo>
                    <a:lnTo>
                      <a:pt x="1849" y="2174"/>
                    </a:lnTo>
                    <a:lnTo>
                      <a:pt x="1850" y="2176"/>
                    </a:lnTo>
                    <a:lnTo>
                      <a:pt x="1855" y="2180"/>
                    </a:lnTo>
                    <a:lnTo>
                      <a:pt x="1861" y="2186"/>
                    </a:lnTo>
                    <a:lnTo>
                      <a:pt x="1868" y="2193"/>
                    </a:lnTo>
                    <a:lnTo>
                      <a:pt x="1875" y="2201"/>
                    </a:lnTo>
                    <a:lnTo>
                      <a:pt x="1881" y="2207"/>
                    </a:lnTo>
                    <a:lnTo>
                      <a:pt x="1887" y="2211"/>
                    </a:lnTo>
                    <a:lnTo>
                      <a:pt x="1888" y="2213"/>
                    </a:lnTo>
                    <a:lnTo>
                      <a:pt x="2269" y="2594"/>
                    </a:lnTo>
                    <a:lnTo>
                      <a:pt x="2280" y="2603"/>
                    </a:lnTo>
                    <a:lnTo>
                      <a:pt x="2290" y="2611"/>
                    </a:lnTo>
                    <a:lnTo>
                      <a:pt x="2301" y="2618"/>
                    </a:lnTo>
                    <a:lnTo>
                      <a:pt x="2314" y="2624"/>
                    </a:lnTo>
                    <a:lnTo>
                      <a:pt x="2326" y="2628"/>
                    </a:lnTo>
                    <a:lnTo>
                      <a:pt x="2339" y="2631"/>
                    </a:lnTo>
                    <a:lnTo>
                      <a:pt x="2352" y="2633"/>
                    </a:lnTo>
                    <a:lnTo>
                      <a:pt x="2365" y="2634"/>
                    </a:lnTo>
                    <a:lnTo>
                      <a:pt x="2378" y="2633"/>
                    </a:lnTo>
                    <a:lnTo>
                      <a:pt x="2391" y="2631"/>
                    </a:lnTo>
                    <a:lnTo>
                      <a:pt x="2404" y="2628"/>
                    </a:lnTo>
                    <a:lnTo>
                      <a:pt x="2416" y="2624"/>
                    </a:lnTo>
                    <a:lnTo>
                      <a:pt x="2428" y="2618"/>
                    </a:lnTo>
                    <a:lnTo>
                      <a:pt x="2440" y="2611"/>
                    </a:lnTo>
                    <a:lnTo>
                      <a:pt x="2451" y="2603"/>
                    </a:lnTo>
                    <a:lnTo>
                      <a:pt x="2462" y="2594"/>
                    </a:lnTo>
                    <a:lnTo>
                      <a:pt x="2471" y="2583"/>
                    </a:lnTo>
                    <a:lnTo>
                      <a:pt x="2479" y="2573"/>
                    </a:lnTo>
                    <a:lnTo>
                      <a:pt x="2486" y="2560"/>
                    </a:lnTo>
                    <a:lnTo>
                      <a:pt x="2492" y="2549"/>
                    </a:lnTo>
                    <a:lnTo>
                      <a:pt x="2496" y="2537"/>
                    </a:lnTo>
                    <a:lnTo>
                      <a:pt x="2499" y="2523"/>
                    </a:lnTo>
                    <a:lnTo>
                      <a:pt x="2501" y="2511"/>
                    </a:lnTo>
                    <a:lnTo>
                      <a:pt x="2502" y="2497"/>
                    </a:lnTo>
                    <a:lnTo>
                      <a:pt x="2501" y="2484"/>
                    </a:lnTo>
                    <a:lnTo>
                      <a:pt x="2499" y="2472"/>
                    </a:lnTo>
                    <a:lnTo>
                      <a:pt x="2496" y="2459"/>
                    </a:lnTo>
                    <a:lnTo>
                      <a:pt x="2492" y="2446"/>
                    </a:lnTo>
                    <a:lnTo>
                      <a:pt x="2486" y="2434"/>
                    </a:lnTo>
                    <a:lnTo>
                      <a:pt x="2479" y="2423"/>
                    </a:lnTo>
                    <a:lnTo>
                      <a:pt x="2471" y="2412"/>
                    </a:lnTo>
                    <a:lnTo>
                      <a:pt x="2462" y="240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7" name="Freeform 2200">
                <a:extLst>
                  <a:ext uri="{FF2B5EF4-FFF2-40B4-BE49-F238E27FC236}">
                    <a16:creationId xmlns:a16="http://schemas.microsoft.com/office/drawing/2014/main" id="{31E111D4-4234-4A34-98EF-811DD23D594D}"/>
                  </a:ext>
                </a:extLst>
              </p:cNvPr>
              <p:cNvSpPr>
                <a:spLocks/>
              </p:cNvSpPr>
              <p:nvPr/>
            </p:nvSpPr>
            <p:spPr bwMode="auto">
              <a:xfrm>
                <a:off x="3561" y="2972"/>
                <a:ext cx="147" cy="189"/>
              </a:xfrm>
              <a:custGeom>
                <a:avLst/>
                <a:gdLst>
                  <a:gd name="T0" fmla="*/ 0 w 2207"/>
                  <a:gd name="T1" fmla="*/ 0 h 2832"/>
                  <a:gd name="T2" fmla="*/ 0 w 2207"/>
                  <a:gd name="T3" fmla="*/ 0 h 2832"/>
                  <a:gd name="T4" fmla="*/ 0 w 2207"/>
                  <a:gd name="T5" fmla="*/ 0 h 2832"/>
                  <a:gd name="T6" fmla="*/ 0 w 2207"/>
                  <a:gd name="T7" fmla="*/ 0 h 2832"/>
                  <a:gd name="T8" fmla="*/ 0 w 2207"/>
                  <a:gd name="T9" fmla="*/ 0 h 2832"/>
                  <a:gd name="T10" fmla="*/ 0 w 2207"/>
                  <a:gd name="T11" fmla="*/ 0 h 2832"/>
                  <a:gd name="T12" fmla="*/ 0 w 2207"/>
                  <a:gd name="T13" fmla="*/ 0 h 2832"/>
                  <a:gd name="T14" fmla="*/ 0 w 2207"/>
                  <a:gd name="T15" fmla="*/ 0 h 2832"/>
                  <a:gd name="T16" fmla="*/ 0 w 2207"/>
                  <a:gd name="T17" fmla="*/ 0 h 2832"/>
                  <a:gd name="T18" fmla="*/ 0 w 2207"/>
                  <a:gd name="T19" fmla="*/ 0 h 2832"/>
                  <a:gd name="T20" fmla="*/ 0 w 2207"/>
                  <a:gd name="T21" fmla="*/ 0 h 2832"/>
                  <a:gd name="T22" fmla="*/ 0 w 2207"/>
                  <a:gd name="T23" fmla="*/ 0 h 2832"/>
                  <a:gd name="T24" fmla="*/ 0 w 2207"/>
                  <a:gd name="T25" fmla="*/ 0 h 2832"/>
                  <a:gd name="T26" fmla="*/ 0 w 2207"/>
                  <a:gd name="T27" fmla="*/ 0 h 2832"/>
                  <a:gd name="T28" fmla="*/ 0 w 2207"/>
                  <a:gd name="T29" fmla="*/ 0 h 2832"/>
                  <a:gd name="T30" fmla="*/ 0 w 2207"/>
                  <a:gd name="T31" fmla="*/ 0 h 2832"/>
                  <a:gd name="T32" fmla="*/ 0 w 2207"/>
                  <a:gd name="T33" fmla="*/ 0 h 2832"/>
                  <a:gd name="T34" fmla="*/ 0 w 2207"/>
                  <a:gd name="T35" fmla="*/ 0 h 2832"/>
                  <a:gd name="T36" fmla="*/ 0 w 2207"/>
                  <a:gd name="T37" fmla="*/ 0 h 2832"/>
                  <a:gd name="T38" fmla="*/ 0 w 2207"/>
                  <a:gd name="T39" fmla="*/ 0 h 2832"/>
                  <a:gd name="T40" fmla="*/ 0 w 2207"/>
                  <a:gd name="T41" fmla="*/ 0 h 2832"/>
                  <a:gd name="T42" fmla="*/ 0 w 2207"/>
                  <a:gd name="T43" fmla="*/ 0 h 2832"/>
                  <a:gd name="T44" fmla="*/ 0 w 2207"/>
                  <a:gd name="T45" fmla="*/ 0 h 2832"/>
                  <a:gd name="T46" fmla="*/ 0 w 2207"/>
                  <a:gd name="T47" fmla="*/ 0 h 2832"/>
                  <a:gd name="T48" fmla="*/ 0 w 2207"/>
                  <a:gd name="T49" fmla="*/ 0 h 2832"/>
                  <a:gd name="T50" fmla="*/ 0 w 2207"/>
                  <a:gd name="T51" fmla="*/ 0 h 2832"/>
                  <a:gd name="T52" fmla="*/ 0 w 2207"/>
                  <a:gd name="T53" fmla="*/ 0 h 2832"/>
                  <a:gd name="T54" fmla="*/ 0 w 2207"/>
                  <a:gd name="T55" fmla="*/ 0 h 2832"/>
                  <a:gd name="T56" fmla="*/ 0 w 2207"/>
                  <a:gd name="T57" fmla="*/ 0 h 2832"/>
                  <a:gd name="T58" fmla="*/ 0 w 2207"/>
                  <a:gd name="T59" fmla="*/ 0 h 2832"/>
                  <a:gd name="T60" fmla="*/ 0 w 2207"/>
                  <a:gd name="T61" fmla="*/ 0 h 2832"/>
                  <a:gd name="T62" fmla="*/ 0 w 2207"/>
                  <a:gd name="T63" fmla="*/ 0 h 2832"/>
                  <a:gd name="T64" fmla="*/ 0 w 2207"/>
                  <a:gd name="T65" fmla="*/ 0 h 2832"/>
                  <a:gd name="T66" fmla="*/ 0 w 2207"/>
                  <a:gd name="T67" fmla="*/ 0 h 2832"/>
                  <a:gd name="T68" fmla="*/ 0 w 2207"/>
                  <a:gd name="T69" fmla="*/ 0 h 2832"/>
                  <a:gd name="T70" fmla="*/ 0 w 2207"/>
                  <a:gd name="T71" fmla="*/ 0 h 2832"/>
                  <a:gd name="T72" fmla="*/ 0 w 2207"/>
                  <a:gd name="T73" fmla="*/ 0 h 2832"/>
                  <a:gd name="T74" fmla="*/ 0 w 2207"/>
                  <a:gd name="T75" fmla="*/ 0 h 2832"/>
                  <a:gd name="T76" fmla="*/ 0 w 2207"/>
                  <a:gd name="T77" fmla="*/ 0 h 2832"/>
                  <a:gd name="T78" fmla="*/ 0 w 2207"/>
                  <a:gd name="T79" fmla="*/ 0 h 2832"/>
                  <a:gd name="T80" fmla="*/ 0 w 2207"/>
                  <a:gd name="T81" fmla="*/ 0 h 2832"/>
                  <a:gd name="T82" fmla="*/ 0 w 2207"/>
                  <a:gd name="T83" fmla="*/ 0 h 2832"/>
                  <a:gd name="T84" fmla="*/ 0 w 2207"/>
                  <a:gd name="T85" fmla="*/ 0 h 2832"/>
                  <a:gd name="T86" fmla="*/ 0 w 2207"/>
                  <a:gd name="T87" fmla="*/ 0 h 2832"/>
                  <a:gd name="T88" fmla="*/ 0 w 2207"/>
                  <a:gd name="T89" fmla="*/ 0 h 2832"/>
                  <a:gd name="T90" fmla="*/ 0 w 2207"/>
                  <a:gd name="T91" fmla="*/ 0 h 2832"/>
                  <a:gd name="T92" fmla="*/ 0 w 2207"/>
                  <a:gd name="T93" fmla="*/ 0 h 2832"/>
                  <a:gd name="T94" fmla="*/ 0 w 2207"/>
                  <a:gd name="T95" fmla="*/ 0 h 2832"/>
                  <a:gd name="T96" fmla="*/ 0 w 2207"/>
                  <a:gd name="T97" fmla="*/ 0 h 2832"/>
                  <a:gd name="T98" fmla="*/ 0 w 2207"/>
                  <a:gd name="T99" fmla="*/ 0 h 2832"/>
                  <a:gd name="T100" fmla="*/ 0 w 2207"/>
                  <a:gd name="T101" fmla="*/ 0 h 2832"/>
                  <a:gd name="T102" fmla="*/ 0 w 2207"/>
                  <a:gd name="T103" fmla="*/ 0 h 2832"/>
                  <a:gd name="T104" fmla="*/ 0 w 2207"/>
                  <a:gd name="T105" fmla="*/ 0 h 2832"/>
                  <a:gd name="T106" fmla="*/ 0 w 2207"/>
                  <a:gd name="T107" fmla="*/ 0 h 28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207" h="2832">
                    <a:moveTo>
                      <a:pt x="2094" y="2606"/>
                    </a:moveTo>
                    <a:lnTo>
                      <a:pt x="1018" y="2606"/>
                    </a:lnTo>
                    <a:lnTo>
                      <a:pt x="1007" y="2606"/>
                    </a:lnTo>
                    <a:lnTo>
                      <a:pt x="998" y="2605"/>
                    </a:lnTo>
                    <a:lnTo>
                      <a:pt x="990" y="2603"/>
                    </a:lnTo>
                    <a:lnTo>
                      <a:pt x="983" y="2601"/>
                    </a:lnTo>
                    <a:lnTo>
                      <a:pt x="977" y="2598"/>
                    </a:lnTo>
                    <a:lnTo>
                      <a:pt x="972" y="2595"/>
                    </a:lnTo>
                    <a:lnTo>
                      <a:pt x="968" y="2590"/>
                    </a:lnTo>
                    <a:lnTo>
                      <a:pt x="965" y="2587"/>
                    </a:lnTo>
                    <a:lnTo>
                      <a:pt x="958" y="2580"/>
                    </a:lnTo>
                    <a:lnTo>
                      <a:pt x="952" y="2573"/>
                    </a:lnTo>
                    <a:lnTo>
                      <a:pt x="947" y="2565"/>
                    </a:lnTo>
                    <a:lnTo>
                      <a:pt x="943" y="2555"/>
                    </a:lnTo>
                    <a:lnTo>
                      <a:pt x="938" y="2545"/>
                    </a:lnTo>
                    <a:lnTo>
                      <a:pt x="934" y="2535"/>
                    </a:lnTo>
                    <a:lnTo>
                      <a:pt x="929" y="2523"/>
                    </a:lnTo>
                    <a:lnTo>
                      <a:pt x="926" y="2511"/>
                    </a:lnTo>
                    <a:lnTo>
                      <a:pt x="920" y="2484"/>
                    </a:lnTo>
                    <a:lnTo>
                      <a:pt x="916" y="2455"/>
                    </a:lnTo>
                    <a:lnTo>
                      <a:pt x="913" y="2424"/>
                    </a:lnTo>
                    <a:lnTo>
                      <a:pt x="912" y="2391"/>
                    </a:lnTo>
                    <a:lnTo>
                      <a:pt x="911" y="2315"/>
                    </a:lnTo>
                    <a:lnTo>
                      <a:pt x="907" y="2193"/>
                    </a:lnTo>
                    <a:lnTo>
                      <a:pt x="900" y="2042"/>
                    </a:lnTo>
                    <a:lnTo>
                      <a:pt x="894" y="1879"/>
                    </a:lnTo>
                    <a:lnTo>
                      <a:pt x="887" y="1721"/>
                    </a:lnTo>
                    <a:lnTo>
                      <a:pt x="881" y="1583"/>
                    </a:lnTo>
                    <a:lnTo>
                      <a:pt x="877" y="1484"/>
                    </a:lnTo>
                    <a:lnTo>
                      <a:pt x="875" y="1439"/>
                    </a:lnTo>
                    <a:lnTo>
                      <a:pt x="874" y="1427"/>
                    </a:lnTo>
                    <a:lnTo>
                      <a:pt x="872" y="1417"/>
                    </a:lnTo>
                    <a:lnTo>
                      <a:pt x="868" y="1407"/>
                    </a:lnTo>
                    <a:lnTo>
                      <a:pt x="864" y="1396"/>
                    </a:lnTo>
                    <a:lnTo>
                      <a:pt x="859" y="1387"/>
                    </a:lnTo>
                    <a:lnTo>
                      <a:pt x="854" y="1378"/>
                    </a:lnTo>
                    <a:lnTo>
                      <a:pt x="847" y="1369"/>
                    </a:lnTo>
                    <a:lnTo>
                      <a:pt x="839" y="1362"/>
                    </a:lnTo>
                    <a:lnTo>
                      <a:pt x="832" y="1355"/>
                    </a:lnTo>
                    <a:lnTo>
                      <a:pt x="823" y="1349"/>
                    </a:lnTo>
                    <a:lnTo>
                      <a:pt x="814" y="1344"/>
                    </a:lnTo>
                    <a:lnTo>
                      <a:pt x="804" y="1339"/>
                    </a:lnTo>
                    <a:lnTo>
                      <a:pt x="794" y="1335"/>
                    </a:lnTo>
                    <a:lnTo>
                      <a:pt x="784" y="1333"/>
                    </a:lnTo>
                    <a:lnTo>
                      <a:pt x="773" y="1331"/>
                    </a:lnTo>
                    <a:lnTo>
                      <a:pt x="762" y="1331"/>
                    </a:lnTo>
                    <a:lnTo>
                      <a:pt x="712" y="1331"/>
                    </a:lnTo>
                    <a:lnTo>
                      <a:pt x="649" y="1330"/>
                    </a:lnTo>
                    <a:lnTo>
                      <a:pt x="578" y="1329"/>
                    </a:lnTo>
                    <a:lnTo>
                      <a:pt x="501" y="1328"/>
                    </a:lnTo>
                    <a:lnTo>
                      <a:pt x="426" y="1326"/>
                    </a:lnTo>
                    <a:lnTo>
                      <a:pt x="356" y="1323"/>
                    </a:lnTo>
                    <a:lnTo>
                      <a:pt x="295" y="1319"/>
                    </a:lnTo>
                    <a:lnTo>
                      <a:pt x="249" y="1315"/>
                    </a:lnTo>
                    <a:lnTo>
                      <a:pt x="246" y="1314"/>
                    </a:lnTo>
                    <a:lnTo>
                      <a:pt x="243" y="1314"/>
                    </a:lnTo>
                    <a:lnTo>
                      <a:pt x="241" y="1313"/>
                    </a:lnTo>
                    <a:lnTo>
                      <a:pt x="238" y="1311"/>
                    </a:lnTo>
                    <a:lnTo>
                      <a:pt x="235" y="1310"/>
                    </a:lnTo>
                    <a:lnTo>
                      <a:pt x="232" y="1309"/>
                    </a:lnTo>
                    <a:lnTo>
                      <a:pt x="230" y="1308"/>
                    </a:lnTo>
                    <a:lnTo>
                      <a:pt x="229" y="1306"/>
                    </a:lnTo>
                    <a:lnTo>
                      <a:pt x="227" y="1301"/>
                    </a:lnTo>
                    <a:lnTo>
                      <a:pt x="226" y="1294"/>
                    </a:lnTo>
                    <a:lnTo>
                      <a:pt x="226" y="1286"/>
                    </a:lnTo>
                    <a:lnTo>
                      <a:pt x="226" y="1275"/>
                    </a:lnTo>
                    <a:lnTo>
                      <a:pt x="228" y="1264"/>
                    </a:lnTo>
                    <a:lnTo>
                      <a:pt x="231" y="1250"/>
                    </a:lnTo>
                    <a:lnTo>
                      <a:pt x="237" y="1236"/>
                    </a:lnTo>
                    <a:lnTo>
                      <a:pt x="243" y="1222"/>
                    </a:lnTo>
                    <a:lnTo>
                      <a:pt x="788" y="166"/>
                    </a:lnTo>
                    <a:lnTo>
                      <a:pt x="793" y="156"/>
                    </a:lnTo>
                    <a:lnTo>
                      <a:pt x="797" y="144"/>
                    </a:lnTo>
                    <a:lnTo>
                      <a:pt x="799" y="134"/>
                    </a:lnTo>
                    <a:lnTo>
                      <a:pt x="800" y="122"/>
                    </a:lnTo>
                    <a:lnTo>
                      <a:pt x="801" y="111"/>
                    </a:lnTo>
                    <a:lnTo>
                      <a:pt x="800" y="101"/>
                    </a:lnTo>
                    <a:lnTo>
                      <a:pt x="798" y="90"/>
                    </a:lnTo>
                    <a:lnTo>
                      <a:pt x="796" y="79"/>
                    </a:lnTo>
                    <a:lnTo>
                      <a:pt x="792" y="70"/>
                    </a:lnTo>
                    <a:lnTo>
                      <a:pt x="787" y="59"/>
                    </a:lnTo>
                    <a:lnTo>
                      <a:pt x="782" y="50"/>
                    </a:lnTo>
                    <a:lnTo>
                      <a:pt x="775" y="42"/>
                    </a:lnTo>
                    <a:lnTo>
                      <a:pt x="767" y="34"/>
                    </a:lnTo>
                    <a:lnTo>
                      <a:pt x="759" y="26"/>
                    </a:lnTo>
                    <a:lnTo>
                      <a:pt x="750" y="19"/>
                    </a:lnTo>
                    <a:lnTo>
                      <a:pt x="740" y="13"/>
                    </a:lnTo>
                    <a:lnTo>
                      <a:pt x="730" y="9"/>
                    </a:lnTo>
                    <a:lnTo>
                      <a:pt x="718" y="5"/>
                    </a:lnTo>
                    <a:lnTo>
                      <a:pt x="708" y="3"/>
                    </a:lnTo>
                    <a:lnTo>
                      <a:pt x="697" y="1"/>
                    </a:lnTo>
                    <a:lnTo>
                      <a:pt x="685" y="0"/>
                    </a:lnTo>
                    <a:lnTo>
                      <a:pt x="675" y="1"/>
                    </a:lnTo>
                    <a:lnTo>
                      <a:pt x="665" y="4"/>
                    </a:lnTo>
                    <a:lnTo>
                      <a:pt x="653" y="6"/>
                    </a:lnTo>
                    <a:lnTo>
                      <a:pt x="644" y="10"/>
                    </a:lnTo>
                    <a:lnTo>
                      <a:pt x="634" y="15"/>
                    </a:lnTo>
                    <a:lnTo>
                      <a:pt x="624" y="20"/>
                    </a:lnTo>
                    <a:lnTo>
                      <a:pt x="616" y="26"/>
                    </a:lnTo>
                    <a:lnTo>
                      <a:pt x="608" y="35"/>
                    </a:lnTo>
                    <a:lnTo>
                      <a:pt x="601" y="43"/>
                    </a:lnTo>
                    <a:lnTo>
                      <a:pt x="593" y="52"/>
                    </a:lnTo>
                    <a:lnTo>
                      <a:pt x="588" y="61"/>
                    </a:lnTo>
                    <a:lnTo>
                      <a:pt x="41" y="1120"/>
                    </a:lnTo>
                    <a:lnTo>
                      <a:pt x="32" y="1140"/>
                    </a:lnTo>
                    <a:lnTo>
                      <a:pt x="25" y="1158"/>
                    </a:lnTo>
                    <a:lnTo>
                      <a:pt x="17" y="1178"/>
                    </a:lnTo>
                    <a:lnTo>
                      <a:pt x="12" y="1197"/>
                    </a:lnTo>
                    <a:lnTo>
                      <a:pt x="7" y="1216"/>
                    </a:lnTo>
                    <a:lnTo>
                      <a:pt x="4" y="1235"/>
                    </a:lnTo>
                    <a:lnTo>
                      <a:pt x="2" y="1254"/>
                    </a:lnTo>
                    <a:lnTo>
                      <a:pt x="1" y="1273"/>
                    </a:lnTo>
                    <a:lnTo>
                      <a:pt x="0" y="1292"/>
                    </a:lnTo>
                    <a:lnTo>
                      <a:pt x="1" y="1309"/>
                    </a:lnTo>
                    <a:lnTo>
                      <a:pt x="3" y="1328"/>
                    </a:lnTo>
                    <a:lnTo>
                      <a:pt x="6" y="1346"/>
                    </a:lnTo>
                    <a:lnTo>
                      <a:pt x="10" y="1362"/>
                    </a:lnTo>
                    <a:lnTo>
                      <a:pt x="15" y="1380"/>
                    </a:lnTo>
                    <a:lnTo>
                      <a:pt x="23" y="1395"/>
                    </a:lnTo>
                    <a:lnTo>
                      <a:pt x="30" y="1411"/>
                    </a:lnTo>
                    <a:lnTo>
                      <a:pt x="37" y="1424"/>
                    </a:lnTo>
                    <a:lnTo>
                      <a:pt x="44" y="1437"/>
                    </a:lnTo>
                    <a:lnTo>
                      <a:pt x="54" y="1448"/>
                    </a:lnTo>
                    <a:lnTo>
                      <a:pt x="63" y="1458"/>
                    </a:lnTo>
                    <a:lnTo>
                      <a:pt x="72" y="1469"/>
                    </a:lnTo>
                    <a:lnTo>
                      <a:pt x="83" y="1479"/>
                    </a:lnTo>
                    <a:lnTo>
                      <a:pt x="94" y="1488"/>
                    </a:lnTo>
                    <a:lnTo>
                      <a:pt x="105" y="1497"/>
                    </a:lnTo>
                    <a:lnTo>
                      <a:pt x="118" y="1504"/>
                    </a:lnTo>
                    <a:lnTo>
                      <a:pt x="130" y="1511"/>
                    </a:lnTo>
                    <a:lnTo>
                      <a:pt x="144" y="1517"/>
                    </a:lnTo>
                    <a:lnTo>
                      <a:pt x="158" y="1522"/>
                    </a:lnTo>
                    <a:lnTo>
                      <a:pt x="171" y="1528"/>
                    </a:lnTo>
                    <a:lnTo>
                      <a:pt x="187" y="1532"/>
                    </a:lnTo>
                    <a:lnTo>
                      <a:pt x="201" y="1535"/>
                    </a:lnTo>
                    <a:lnTo>
                      <a:pt x="217" y="1538"/>
                    </a:lnTo>
                    <a:lnTo>
                      <a:pt x="257" y="1542"/>
                    </a:lnTo>
                    <a:lnTo>
                      <a:pt x="306" y="1546"/>
                    </a:lnTo>
                    <a:lnTo>
                      <a:pt x="362" y="1549"/>
                    </a:lnTo>
                    <a:lnTo>
                      <a:pt x="422" y="1551"/>
                    </a:lnTo>
                    <a:lnTo>
                      <a:pt x="483" y="1553"/>
                    </a:lnTo>
                    <a:lnTo>
                      <a:pt x="544" y="1554"/>
                    </a:lnTo>
                    <a:lnTo>
                      <a:pt x="602" y="1555"/>
                    </a:lnTo>
                    <a:lnTo>
                      <a:pt x="653" y="1557"/>
                    </a:lnTo>
                    <a:lnTo>
                      <a:pt x="659" y="1654"/>
                    </a:lnTo>
                    <a:lnTo>
                      <a:pt x="663" y="1768"/>
                    </a:lnTo>
                    <a:lnTo>
                      <a:pt x="669" y="1895"/>
                    </a:lnTo>
                    <a:lnTo>
                      <a:pt x="674" y="2023"/>
                    </a:lnTo>
                    <a:lnTo>
                      <a:pt x="678" y="2145"/>
                    </a:lnTo>
                    <a:lnTo>
                      <a:pt x="682" y="2252"/>
                    </a:lnTo>
                    <a:lnTo>
                      <a:pt x="685" y="2337"/>
                    </a:lnTo>
                    <a:lnTo>
                      <a:pt x="686" y="2392"/>
                    </a:lnTo>
                    <a:lnTo>
                      <a:pt x="687" y="2428"/>
                    </a:lnTo>
                    <a:lnTo>
                      <a:pt x="691" y="2470"/>
                    </a:lnTo>
                    <a:lnTo>
                      <a:pt x="693" y="2492"/>
                    </a:lnTo>
                    <a:lnTo>
                      <a:pt x="697" y="2516"/>
                    </a:lnTo>
                    <a:lnTo>
                      <a:pt x="701" y="2540"/>
                    </a:lnTo>
                    <a:lnTo>
                      <a:pt x="707" y="2564"/>
                    </a:lnTo>
                    <a:lnTo>
                      <a:pt x="713" y="2588"/>
                    </a:lnTo>
                    <a:lnTo>
                      <a:pt x="722" y="2613"/>
                    </a:lnTo>
                    <a:lnTo>
                      <a:pt x="731" y="2637"/>
                    </a:lnTo>
                    <a:lnTo>
                      <a:pt x="742" y="2661"/>
                    </a:lnTo>
                    <a:lnTo>
                      <a:pt x="756" y="2683"/>
                    </a:lnTo>
                    <a:lnTo>
                      <a:pt x="770" y="2706"/>
                    </a:lnTo>
                    <a:lnTo>
                      <a:pt x="777" y="2717"/>
                    </a:lnTo>
                    <a:lnTo>
                      <a:pt x="786" y="2727"/>
                    </a:lnTo>
                    <a:lnTo>
                      <a:pt x="795" y="2737"/>
                    </a:lnTo>
                    <a:lnTo>
                      <a:pt x="804" y="2747"/>
                    </a:lnTo>
                    <a:lnTo>
                      <a:pt x="816" y="2757"/>
                    </a:lnTo>
                    <a:lnTo>
                      <a:pt x="826" y="2766"/>
                    </a:lnTo>
                    <a:lnTo>
                      <a:pt x="837" y="2776"/>
                    </a:lnTo>
                    <a:lnTo>
                      <a:pt x="850" y="2784"/>
                    </a:lnTo>
                    <a:lnTo>
                      <a:pt x="862" y="2791"/>
                    </a:lnTo>
                    <a:lnTo>
                      <a:pt x="875" y="2798"/>
                    </a:lnTo>
                    <a:lnTo>
                      <a:pt x="888" y="2804"/>
                    </a:lnTo>
                    <a:lnTo>
                      <a:pt x="900" y="2811"/>
                    </a:lnTo>
                    <a:lnTo>
                      <a:pt x="915" y="2816"/>
                    </a:lnTo>
                    <a:lnTo>
                      <a:pt x="928" y="2820"/>
                    </a:lnTo>
                    <a:lnTo>
                      <a:pt x="943" y="2824"/>
                    </a:lnTo>
                    <a:lnTo>
                      <a:pt x="957" y="2827"/>
                    </a:lnTo>
                    <a:lnTo>
                      <a:pt x="972" y="2829"/>
                    </a:lnTo>
                    <a:lnTo>
                      <a:pt x="987" y="2831"/>
                    </a:lnTo>
                    <a:lnTo>
                      <a:pt x="1003" y="2832"/>
                    </a:lnTo>
                    <a:lnTo>
                      <a:pt x="1018" y="2832"/>
                    </a:lnTo>
                    <a:lnTo>
                      <a:pt x="2094" y="2831"/>
                    </a:lnTo>
                    <a:lnTo>
                      <a:pt x="2105" y="2831"/>
                    </a:lnTo>
                    <a:lnTo>
                      <a:pt x="2117" y="2829"/>
                    </a:lnTo>
                    <a:lnTo>
                      <a:pt x="2127" y="2826"/>
                    </a:lnTo>
                    <a:lnTo>
                      <a:pt x="2137" y="2823"/>
                    </a:lnTo>
                    <a:lnTo>
                      <a:pt x="2148" y="2818"/>
                    </a:lnTo>
                    <a:lnTo>
                      <a:pt x="2157" y="2812"/>
                    </a:lnTo>
                    <a:lnTo>
                      <a:pt x="2165" y="2805"/>
                    </a:lnTo>
                    <a:lnTo>
                      <a:pt x="2173" y="2798"/>
                    </a:lnTo>
                    <a:lnTo>
                      <a:pt x="2181" y="2790"/>
                    </a:lnTo>
                    <a:lnTo>
                      <a:pt x="2187" y="2782"/>
                    </a:lnTo>
                    <a:lnTo>
                      <a:pt x="2193" y="2772"/>
                    </a:lnTo>
                    <a:lnTo>
                      <a:pt x="2197" y="2762"/>
                    </a:lnTo>
                    <a:lnTo>
                      <a:pt x="2201" y="2752"/>
                    </a:lnTo>
                    <a:lnTo>
                      <a:pt x="2204" y="2741"/>
                    </a:lnTo>
                    <a:lnTo>
                      <a:pt x="2205" y="2730"/>
                    </a:lnTo>
                    <a:lnTo>
                      <a:pt x="2207" y="2719"/>
                    </a:lnTo>
                    <a:lnTo>
                      <a:pt x="2205" y="2707"/>
                    </a:lnTo>
                    <a:lnTo>
                      <a:pt x="2204" y="2696"/>
                    </a:lnTo>
                    <a:lnTo>
                      <a:pt x="2201" y="2685"/>
                    </a:lnTo>
                    <a:lnTo>
                      <a:pt x="2197" y="2674"/>
                    </a:lnTo>
                    <a:lnTo>
                      <a:pt x="2193" y="2665"/>
                    </a:lnTo>
                    <a:lnTo>
                      <a:pt x="2187" y="2656"/>
                    </a:lnTo>
                    <a:lnTo>
                      <a:pt x="2181" y="2646"/>
                    </a:lnTo>
                    <a:lnTo>
                      <a:pt x="2173" y="2639"/>
                    </a:lnTo>
                    <a:lnTo>
                      <a:pt x="2165" y="2632"/>
                    </a:lnTo>
                    <a:lnTo>
                      <a:pt x="2157" y="2625"/>
                    </a:lnTo>
                    <a:lnTo>
                      <a:pt x="2148" y="2619"/>
                    </a:lnTo>
                    <a:lnTo>
                      <a:pt x="2137" y="2614"/>
                    </a:lnTo>
                    <a:lnTo>
                      <a:pt x="2127" y="2611"/>
                    </a:lnTo>
                    <a:lnTo>
                      <a:pt x="2117" y="2608"/>
                    </a:lnTo>
                    <a:lnTo>
                      <a:pt x="2105" y="2606"/>
                    </a:lnTo>
                    <a:lnTo>
                      <a:pt x="2094" y="2606"/>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8" name="Freeform 2201">
                <a:extLst>
                  <a:ext uri="{FF2B5EF4-FFF2-40B4-BE49-F238E27FC236}">
                    <a16:creationId xmlns:a16="http://schemas.microsoft.com/office/drawing/2014/main" id="{C6D734AA-AF08-4052-A86E-BE40F6084322}"/>
                  </a:ext>
                </a:extLst>
              </p:cNvPr>
              <p:cNvSpPr>
                <a:spLocks/>
              </p:cNvSpPr>
              <p:nvPr/>
            </p:nvSpPr>
            <p:spPr bwMode="auto">
              <a:xfrm>
                <a:off x="3579" y="2799"/>
                <a:ext cx="299" cy="294"/>
              </a:xfrm>
              <a:custGeom>
                <a:avLst/>
                <a:gdLst>
                  <a:gd name="T0" fmla="*/ 0 w 4476"/>
                  <a:gd name="T1" fmla="*/ 0 h 4405"/>
                  <a:gd name="T2" fmla="*/ 0 w 4476"/>
                  <a:gd name="T3" fmla="*/ 0 h 4405"/>
                  <a:gd name="T4" fmla="*/ 0 w 4476"/>
                  <a:gd name="T5" fmla="*/ 0 h 4405"/>
                  <a:gd name="T6" fmla="*/ 0 w 4476"/>
                  <a:gd name="T7" fmla="*/ 0 h 4405"/>
                  <a:gd name="T8" fmla="*/ 0 w 4476"/>
                  <a:gd name="T9" fmla="*/ 0 h 4405"/>
                  <a:gd name="T10" fmla="*/ 0 w 4476"/>
                  <a:gd name="T11" fmla="*/ 0 h 4405"/>
                  <a:gd name="T12" fmla="*/ 0 w 4476"/>
                  <a:gd name="T13" fmla="*/ 0 h 4405"/>
                  <a:gd name="T14" fmla="*/ 0 w 4476"/>
                  <a:gd name="T15" fmla="*/ 0 h 4405"/>
                  <a:gd name="T16" fmla="*/ 0 w 4476"/>
                  <a:gd name="T17" fmla="*/ 0 h 4405"/>
                  <a:gd name="T18" fmla="*/ 0 w 4476"/>
                  <a:gd name="T19" fmla="*/ 0 h 4405"/>
                  <a:gd name="T20" fmla="*/ 0 w 4476"/>
                  <a:gd name="T21" fmla="*/ 0 h 4405"/>
                  <a:gd name="T22" fmla="*/ 0 w 4476"/>
                  <a:gd name="T23" fmla="*/ 0 h 4405"/>
                  <a:gd name="T24" fmla="*/ 0 w 4476"/>
                  <a:gd name="T25" fmla="*/ 0 h 4405"/>
                  <a:gd name="T26" fmla="*/ 0 w 4476"/>
                  <a:gd name="T27" fmla="*/ 0 h 4405"/>
                  <a:gd name="T28" fmla="*/ 0 w 4476"/>
                  <a:gd name="T29" fmla="*/ 0 h 4405"/>
                  <a:gd name="T30" fmla="*/ 0 w 4476"/>
                  <a:gd name="T31" fmla="*/ 0 h 4405"/>
                  <a:gd name="T32" fmla="*/ 0 w 4476"/>
                  <a:gd name="T33" fmla="*/ 0 h 4405"/>
                  <a:gd name="T34" fmla="*/ 0 w 4476"/>
                  <a:gd name="T35" fmla="*/ 0 h 4405"/>
                  <a:gd name="T36" fmla="*/ 0 w 4476"/>
                  <a:gd name="T37" fmla="*/ 0 h 4405"/>
                  <a:gd name="T38" fmla="*/ 0 w 4476"/>
                  <a:gd name="T39" fmla="*/ 0 h 4405"/>
                  <a:gd name="T40" fmla="*/ 0 w 4476"/>
                  <a:gd name="T41" fmla="*/ 0 h 4405"/>
                  <a:gd name="T42" fmla="*/ 0 w 4476"/>
                  <a:gd name="T43" fmla="*/ 0 h 4405"/>
                  <a:gd name="T44" fmla="*/ 0 w 4476"/>
                  <a:gd name="T45" fmla="*/ 0 h 4405"/>
                  <a:gd name="T46" fmla="*/ 0 w 4476"/>
                  <a:gd name="T47" fmla="*/ 0 h 4405"/>
                  <a:gd name="T48" fmla="*/ 0 w 4476"/>
                  <a:gd name="T49" fmla="*/ 0 h 4405"/>
                  <a:gd name="T50" fmla="*/ 0 w 4476"/>
                  <a:gd name="T51" fmla="*/ 0 h 4405"/>
                  <a:gd name="T52" fmla="*/ 0 w 4476"/>
                  <a:gd name="T53" fmla="*/ 0 h 4405"/>
                  <a:gd name="T54" fmla="*/ 0 w 4476"/>
                  <a:gd name="T55" fmla="*/ 0 h 4405"/>
                  <a:gd name="T56" fmla="*/ 0 w 4476"/>
                  <a:gd name="T57" fmla="*/ 0 h 4405"/>
                  <a:gd name="T58" fmla="*/ 0 w 4476"/>
                  <a:gd name="T59" fmla="*/ 0 h 4405"/>
                  <a:gd name="T60" fmla="*/ 0 w 4476"/>
                  <a:gd name="T61" fmla="*/ 0 h 4405"/>
                  <a:gd name="T62" fmla="*/ 0 w 4476"/>
                  <a:gd name="T63" fmla="*/ 0 h 4405"/>
                  <a:gd name="T64" fmla="*/ 0 w 4476"/>
                  <a:gd name="T65" fmla="*/ 0 h 4405"/>
                  <a:gd name="T66" fmla="*/ 0 w 4476"/>
                  <a:gd name="T67" fmla="*/ 0 h 4405"/>
                  <a:gd name="T68" fmla="*/ 0 w 4476"/>
                  <a:gd name="T69" fmla="*/ 0 h 4405"/>
                  <a:gd name="T70" fmla="*/ 0 w 4476"/>
                  <a:gd name="T71" fmla="*/ 0 h 4405"/>
                  <a:gd name="T72" fmla="*/ 0 w 4476"/>
                  <a:gd name="T73" fmla="*/ 0 h 4405"/>
                  <a:gd name="T74" fmla="*/ 0 w 4476"/>
                  <a:gd name="T75" fmla="*/ 0 h 4405"/>
                  <a:gd name="T76" fmla="*/ 0 w 4476"/>
                  <a:gd name="T77" fmla="*/ 0 h 4405"/>
                  <a:gd name="T78" fmla="*/ 0 w 4476"/>
                  <a:gd name="T79" fmla="*/ 0 h 4405"/>
                  <a:gd name="T80" fmla="*/ 0 w 4476"/>
                  <a:gd name="T81" fmla="*/ 0 h 4405"/>
                  <a:gd name="T82" fmla="*/ 0 w 4476"/>
                  <a:gd name="T83" fmla="*/ 0 h 4405"/>
                  <a:gd name="T84" fmla="*/ 0 w 4476"/>
                  <a:gd name="T85" fmla="*/ 0 h 4405"/>
                  <a:gd name="T86" fmla="*/ 0 w 4476"/>
                  <a:gd name="T87" fmla="*/ 0 h 4405"/>
                  <a:gd name="T88" fmla="*/ 0 w 4476"/>
                  <a:gd name="T89" fmla="*/ 0 h 4405"/>
                  <a:gd name="T90" fmla="*/ 0 w 4476"/>
                  <a:gd name="T91" fmla="*/ 0 h 4405"/>
                  <a:gd name="T92" fmla="*/ 0 w 4476"/>
                  <a:gd name="T93" fmla="*/ 0 h 4405"/>
                  <a:gd name="T94" fmla="*/ 0 w 4476"/>
                  <a:gd name="T95" fmla="*/ 0 h 4405"/>
                  <a:gd name="T96" fmla="*/ 0 w 4476"/>
                  <a:gd name="T97" fmla="*/ 0 h 4405"/>
                  <a:gd name="T98" fmla="*/ 0 w 4476"/>
                  <a:gd name="T99" fmla="*/ 0 h 4405"/>
                  <a:gd name="T100" fmla="*/ 0 w 4476"/>
                  <a:gd name="T101" fmla="*/ 0 h 4405"/>
                  <a:gd name="T102" fmla="*/ 0 w 4476"/>
                  <a:gd name="T103" fmla="*/ 0 h 4405"/>
                  <a:gd name="T104" fmla="*/ 0 w 4476"/>
                  <a:gd name="T105" fmla="*/ 0 h 4405"/>
                  <a:gd name="T106" fmla="*/ 0 w 4476"/>
                  <a:gd name="T107" fmla="*/ 0 h 4405"/>
                  <a:gd name="T108" fmla="*/ 0 w 4476"/>
                  <a:gd name="T109" fmla="*/ 0 h 4405"/>
                  <a:gd name="T110" fmla="*/ 0 w 4476"/>
                  <a:gd name="T111" fmla="*/ 0 h 4405"/>
                  <a:gd name="T112" fmla="*/ 0 w 4476"/>
                  <a:gd name="T113" fmla="*/ 0 h 4405"/>
                  <a:gd name="T114" fmla="*/ 0 w 4476"/>
                  <a:gd name="T115" fmla="*/ 0 h 4405"/>
                  <a:gd name="T116" fmla="*/ 0 w 4476"/>
                  <a:gd name="T117" fmla="*/ 0 h 4405"/>
                  <a:gd name="T118" fmla="*/ 0 w 4476"/>
                  <a:gd name="T119" fmla="*/ 0 h 4405"/>
                  <a:gd name="T120" fmla="*/ 0 w 4476"/>
                  <a:gd name="T121" fmla="*/ 0 h 44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476" h="4405">
                    <a:moveTo>
                      <a:pt x="4169" y="623"/>
                    </a:moveTo>
                    <a:lnTo>
                      <a:pt x="4150" y="604"/>
                    </a:lnTo>
                    <a:lnTo>
                      <a:pt x="4130" y="588"/>
                    </a:lnTo>
                    <a:lnTo>
                      <a:pt x="4108" y="573"/>
                    </a:lnTo>
                    <a:lnTo>
                      <a:pt x="4087" y="560"/>
                    </a:lnTo>
                    <a:lnTo>
                      <a:pt x="4065" y="547"/>
                    </a:lnTo>
                    <a:lnTo>
                      <a:pt x="4041" y="536"/>
                    </a:lnTo>
                    <a:lnTo>
                      <a:pt x="4017" y="527"/>
                    </a:lnTo>
                    <a:lnTo>
                      <a:pt x="3994" y="517"/>
                    </a:lnTo>
                    <a:lnTo>
                      <a:pt x="3969" y="510"/>
                    </a:lnTo>
                    <a:lnTo>
                      <a:pt x="3943" y="504"/>
                    </a:lnTo>
                    <a:lnTo>
                      <a:pt x="3917" y="499"/>
                    </a:lnTo>
                    <a:lnTo>
                      <a:pt x="3891" y="493"/>
                    </a:lnTo>
                    <a:lnTo>
                      <a:pt x="3864" y="490"/>
                    </a:lnTo>
                    <a:lnTo>
                      <a:pt x="3837" y="487"/>
                    </a:lnTo>
                    <a:lnTo>
                      <a:pt x="3811" y="486"/>
                    </a:lnTo>
                    <a:lnTo>
                      <a:pt x="3784" y="485"/>
                    </a:lnTo>
                    <a:lnTo>
                      <a:pt x="3756" y="484"/>
                    </a:lnTo>
                    <a:lnTo>
                      <a:pt x="3728" y="485"/>
                    </a:lnTo>
                    <a:lnTo>
                      <a:pt x="3700" y="486"/>
                    </a:lnTo>
                    <a:lnTo>
                      <a:pt x="3673" y="487"/>
                    </a:lnTo>
                    <a:lnTo>
                      <a:pt x="3617" y="491"/>
                    </a:lnTo>
                    <a:lnTo>
                      <a:pt x="3562" y="498"/>
                    </a:lnTo>
                    <a:lnTo>
                      <a:pt x="3508" y="506"/>
                    </a:lnTo>
                    <a:lnTo>
                      <a:pt x="3455" y="514"/>
                    </a:lnTo>
                    <a:lnTo>
                      <a:pt x="3403" y="522"/>
                    </a:lnTo>
                    <a:lnTo>
                      <a:pt x="3352" y="531"/>
                    </a:lnTo>
                    <a:lnTo>
                      <a:pt x="3331" y="535"/>
                    </a:lnTo>
                    <a:lnTo>
                      <a:pt x="3310" y="539"/>
                    </a:lnTo>
                    <a:lnTo>
                      <a:pt x="3289" y="542"/>
                    </a:lnTo>
                    <a:lnTo>
                      <a:pt x="3270" y="545"/>
                    </a:lnTo>
                    <a:lnTo>
                      <a:pt x="3252" y="548"/>
                    </a:lnTo>
                    <a:lnTo>
                      <a:pt x="3235" y="550"/>
                    </a:lnTo>
                    <a:lnTo>
                      <a:pt x="3219" y="552"/>
                    </a:lnTo>
                    <a:lnTo>
                      <a:pt x="3204" y="554"/>
                    </a:lnTo>
                    <a:lnTo>
                      <a:pt x="3169" y="557"/>
                    </a:lnTo>
                    <a:lnTo>
                      <a:pt x="3137" y="558"/>
                    </a:lnTo>
                    <a:lnTo>
                      <a:pt x="3107" y="558"/>
                    </a:lnTo>
                    <a:lnTo>
                      <a:pt x="3080" y="557"/>
                    </a:lnTo>
                    <a:lnTo>
                      <a:pt x="3056" y="553"/>
                    </a:lnTo>
                    <a:lnTo>
                      <a:pt x="3033" y="550"/>
                    </a:lnTo>
                    <a:lnTo>
                      <a:pt x="3012" y="545"/>
                    </a:lnTo>
                    <a:lnTo>
                      <a:pt x="2993" y="539"/>
                    </a:lnTo>
                    <a:lnTo>
                      <a:pt x="2975" y="532"/>
                    </a:lnTo>
                    <a:lnTo>
                      <a:pt x="2960" y="523"/>
                    </a:lnTo>
                    <a:lnTo>
                      <a:pt x="2945" y="514"/>
                    </a:lnTo>
                    <a:lnTo>
                      <a:pt x="2932" y="505"/>
                    </a:lnTo>
                    <a:lnTo>
                      <a:pt x="2919" y="493"/>
                    </a:lnTo>
                    <a:lnTo>
                      <a:pt x="2908" y="481"/>
                    </a:lnTo>
                    <a:lnTo>
                      <a:pt x="2896" y="469"/>
                    </a:lnTo>
                    <a:lnTo>
                      <a:pt x="2887" y="455"/>
                    </a:lnTo>
                    <a:lnTo>
                      <a:pt x="2855" y="410"/>
                    </a:lnTo>
                    <a:lnTo>
                      <a:pt x="2818" y="356"/>
                    </a:lnTo>
                    <a:lnTo>
                      <a:pt x="2774" y="298"/>
                    </a:lnTo>
                    <a:lnTo>
                      <a:pt x="2752" y="269"/>
                    </a:lnTo>
                    <a:lnTo>
                      <a:pt x="2727" y="239"/>
                    </a:lnTo>
                    <a:lnTo>
                      <a:pt x="2701" y="210"/>
                    </a:lnTo>
                    <a:lnTo>
                      <a:pt x="2673" y="181"/>
                    </a:lnTo>
                    <a:lnTo>
                      <a:pt x="2643" y="153"/>
                    </a:lnTo>
                    <a:lnTo>
                      <a:pt x="2612" y="127"/>
                    </a:lnTo>
                    <a:lnTo>
                      <a:pt x="2596" y="114"/>
                    </a:lnTo>
                    <a:lnTo>
                      <a:pt x="2579" y="102"/>
                    </a:lnTo>
                    <a:lnTo>
                      <a:pt x="2561" y="90"/>
                    </a:lnTo>
                    <a:lnTo>
                      <a:pt x="2544" y="79"/>
                    </a:lnTo>
                    <a:lnTo>
                      <a:pt x="2526" y="69"/>
                    </a:lnTo>
                    <a:lnTo>
                      <a:pt x="2507" y="58"/>
                    </a:lnTo>
                    <a:lnTo>
                      <a:pt x="2488" y="48"/>
                    </a:lnTo>
                    <a:lnTo>
                      <a:pt x="2468" y="40"/>
                    </a:lnTo>
                    <a:lnTo>
                      <a:pt x="2448" y="31"/>
                    </a:lnTo>
                    <a:lnTo>
                      <a:pt x="2427" y="23"/>
                    </a:lnTo>
                    <a:lnTo>
                      <a:pt x="2406" y="17"/>
                    </a:lnTo>
                    <a:lnTo>
                      <a:pt x="2385" y="11"/>
                    </a:lnTo>
                    <a:lnTo>
                      <a:pt x="2363" y="6"/>
                    </a:lnTo>
                    <a:lnTo>
                      <a:pt x="2341" y="2"/>
                    </a:lnTo>
                    <a:lnTo>
                      <a:pt x="2318" y="0"/>
                    </a:lnTo>
                    <a:lnTo>
                      <a:pt x="2297" y="0"/>
                    </a:lnTo>
                    <a:lnTo>
                      <a:pt x="2274" y="0"/>
                    </a:lnTo>
                    <a:lnTo>
                      <a:pt x="2252" y="2"/>
                    </a:lnTo>
                    <a:lnTo>
                      <a:pt x="2229" y="4"/>
                    </a:lnTo>
                    <a:lnTo>
                      <a:pt x="2208" y="9"/>
                    </a:lnTo>
                    <a:lnTo>
                      <a:pt x="2185" y="13"/>
                    </a:lnTo>
                    <a:lnTo>
                      <a:pt x="2163" y="19"/>
                    </a:lnTo>
                    <a:lnTo>
                      <a:pt x="2141" y="25"/>
                    </a:lnTo>
                    <a:lnTo>
                      <a:pt x="2119" y="32"/>
                    </a:lnTo>
                    <a:lnTo>
                      <a:pt x="2096" y="41"/>
                    </a:lnTo>
                    <a:lnTo>
                      <a:pt x="2074" y="50"/>
                    </a:lnTo>
                    <a:lnTo>
                      <a:pt x="2053" y="59"/>
                    </a:lnTo>
                    <a:lnTo>
                      <a:pt x="2031" y="70"/>
                    </a:lnTo>
                    <a:lnTo>
                      <a:pt x="1987" y="91"/>
                    </a:lnTo>
                    <a:lnTo>
                      <a:pt x="1945" y="115"/>
                    </a:lnTo>
                    <a:lnTo>
                      <a:pt x="1904" y="140"/>
                    </a:lnTo>
                    <a:lnTo>
                      <a:pt x="1862" y="167"/>
                    </a:lnTo>
                    <a:lnTo>
                      <a:pt x="1785" y="219"/>
                    </a:lnTo>
                    <a:lnTo>
                      <a:pt x="1712" y="272"/>
                    </a:lnTo>
                    <a:lnTo>
                      <a:pt x="1699" y="282"/>
                    </a:lnTo>
                    <a:lnTo>
                      <a:pt x="1688" y="290"/>
                    </a:lnTo>
                    <a:lnTo>
                      <a:pt x="1675" y="298"/>
                    </a:lnTo>
                    <a:lnTo>
                      <a:pt x="1664" y="307"/>
                    </a:lnTo>
                    <a:lnTo>
                      <a:pt x="1652" y="315"/>
                    </a:lnTo>
                    <a:lnTo>
                      <a:pt x="1641" y="323"/>
                    </a:lnTo>
                    <a:lnTo>
                      <a:pt x="1631" y="330"/>
                    </a:lnTo>
                    <a:lnTo>
                      <a:pt x="1620" y="336"/>
                    </a:lnTo>
                    <a:lnTo>
                      <a:pt x="1609" y="344"/>
                    </a:lnTo>
                    <a:lnTo>
                      <a:pt x="1597" y="351"/>
                    </a:lnTo>
                    <a:lnTo>
                      <a:pt x="1584" y="356"/>
                    </a:lnTo>
                    <a:lnTo>
                      <a:pt x="1571" y="361"/>
                    </a:lnTo>
                    <a:lnTo>
                      <a:pt x="1556" y="366"/>
                    </a:lnTo>
                    <a:lnTo>
                      <a:pt x="1543" y="370"/>
                    </a:lnTo>
                    <a:lnTo>
                      <a:pt x="1527" y="374"/>
                    </a:lnTo>
                    <a:lnTo>
                      <a:pt x="1513" y="377"/>
                    </a:lnTo>
                    <a:lnTo>
                      <a:pt x="1496" y="379"/>
                    </a:lnTo>
                    <a:lnTo>
                      <a:pt x="1481" y="380"/>
                    </a:lnTo>
                    <a:lnTo>
                      <a:pt x="1465" y="381"/>
                    </a:lnTo>
                    <a:lnTo>
                      <a:pt x="1449" y="382"/>
                    </a:lnTo>
                    <a:lnTo>
                      <a:pt x="1432" y="382"/>
                    </a:lnTo>
                    <a:lnTo>
                      <a:pt x="1416" y="381"/>
                    </a:lnTo>
                    <a:lnTo>
                      <a:pt x="1399" y="380"/>
                    </a:lnTo>
                    <a:lnTo>
                      <a:pt x="1383" y="379"/>
                    </a:lnTo>
                    <a:lnTo>
                      <a:pt x="1350" y="374"/>
                    </a:lnTo>
                    <a:lnTo>
                      <a:pt x="1318" y="366"/>
                    </a:lnTo>
                    <a:lnTo>
                      <a:pt x="1303" y="362"/>
                    </a:lnTo>
                    <a:lnTo>
                      <a:pt x="1287" y="358"/>
                    </a:lnTo>
                    <a:lnTo>
                      <a:pt x="1273" y="353"/>
                    </a:lnTo>
                    <a:lnTo>
                      <a:pt x="1258" y="347"/>
                    </a:lnTo>
                    <a:lnTo>
                      <a:pt x="1245" y="340"/>
                    </a:lnTo>
                    <a:lnTo>
                      <a:pt x="1232" y="333"/>
                    </a:lnTo>
                    <a:lnTo>
                      <a:pt x="1219" y="327"/>
                    </a:lnTo>
                    <a:lnTo>
                      <a:pt x="1207" y="319"/>
                    </a:lnTo>
                    <a:lnTo>
                      <a:pt x="1195" y="310"/>
                    </a:lnTo>
                    <a:lnTo>
                      <a:pt x="1185" y="302"/>
                    </a:lnTo>
                    <a:lnTo>
                      <a:pt x="1176" y="293"/>
                    </a:lnTo>
                    <a:lnTo>
                      <a:pt x="1166" y="284"/>
                    </a:lnTo>
                    <a:lnTo>
                      <a:pt x="1150" y="266"/>
                    </a:lnTo>
                    <a:lnTo>
                      <a:pt x="1131" y="247"/>
                    </a:lnTo>
                    <a:lnTo>
                      <a:pt x="1111" y="229"/>
                    </a:lnTo>
                    <a:lnTo>
                      <a:pt x="1088" y="211"/>
                    </a:lnTo>
                    <a:lnTo>
                      <a:pt x="1064" y="193"/>
                    </a:lnTo>
                    <a:lnTo>
                      <a:pt x="1039" y="175"/>
                    </a:lnTo>
                    <a:lnTo>
                      <a:pt x="1012" y="158"/>
                    </a:lnTo>
                    <a:lnTo>
                      <a:pt x="984" y="142"/>
                    </a:lnTo>
                    <a:lnTo>
                      <a:pt x="955" y="125"/>
                    </a:lnTo>
                    <a:lnTo>
                      <a:pt x="924" y="110"/>
                    </a:lnTo>
                    <a:lnTo>
                      <a:pt x="893" y="95"/>
                    </a:lnTo>
                    <a:lnTo>
                      <a:pt x="861" y="82"/>
                    </a:lnTo>
                    <a:lnTo>
                      <a:pt x="828" y="69"/>
                    </a:lnTo>
                    <a:lnTo>
                      <a:pt x="794" y="57"/>
                    </a:lnTo>
                    <a:lnTo>
                      <a:pt x="760" y="47"/>
                    </a:lnTo>
                    <a:lnTo>
                      <a:pt x="725" y="38"/>
                    </a:lnTo>
                    <a:lnTo>
                      <a:pt x="690" y="30"/>
                    </a:lnTo>
                    <a:lnTo>
                      <a:pt x="654" y="24"/>
                    </a:lnTo>
                    <a:lnTo>
                      <a:pt x="617" y="19"/>
                    </a:lnTo>
                    <a:lnTo>
                      <a:pt x="581" y="16"/>
                    </a:lnTo>
                    <a:lnTo>
                      <a:pt x="545" y="15"/>
                    </a:lnTo>
                    <a:lnTo>
                      <a:pt x="509" y="15"/>
                    </a:lnTo>
                    <a:lnTo>
                      <a:pt x="473" y="18"/>
                    </a:lnTo>
                    <a:lnTo>
                      <a:pt x="436" y="22"/>
                    </a:lnTo>
                    <a:lnTo>
                      <a:pt x="401" y="29"/>
                    </a:lnTo>
                    <a:lnTo>
                      <a:pt x="366" y="39"/>
                    </a:lnTo>
                    <a:lnTo>
                      <a:pt x="331" y="50"/>
                    </a:lnTo>
                    <a:lnTo>
                      <a:pt x="298" y="63"/>
                    </a:lnTo>
                    <a:lnTo>
                      <a:pt x="264" y="80"/>
                    </a:lnTo>
                    <a:lnTo>
                      <a:pt x="232" y="100"/>
                    </a:lnTo>
                    <a:lnTo>
                      <a:pt x="200" y="121"/>
                    </a:lnTo>
                    <a:lnTo>
                      <a:pt x="169" y="146"/>
                    </a:lnTo>
                    <a:lnTo>
                      <a:pt x="148" y="165"/>
                    </a:lnTo>
                    <a:lnTo>
                      <a:pt x="129" y="185"/>
                    </a:lnTo>
                    <a:lnTo>
                      <a:pt x="111" y="206"/>
                    </a:lnTo>
                    <a:lnTo>
                      <a:pt x="94" y="228"/>
                    </a:lnTo>
                    <a:lnTo>
                      <a:pt x="79" y="249"/>
                    </a:lnTo>
                    <a:lnTo>
                      <a:pt x="64" y="273"/>
                    </a:lnTo>
                    <a:lnTo>
                      <a:pt x="52" y="297"/>
                    </a:lnTo>
                    <a:lnTo>
                      <a:pt x="40" y="322"/>
                    </a:lnTo>
                    <a:lnTo>
                      <a:pt x="31" y="348"/>
                    </a:lnTo>
                    <a:lnTo>
                      <a:pt x="22" y="374"/>
                    </a:lnTo>
                    <a:lnTo>
                      <a:pt x="14" y="400"/>
                    </a:lnTo>
                    <a:lnTo>
                      <a:pt x="9" y="428"/>
                    </a:lnTo>
                    <a:lnTo>
                      <a:pt x="5" y="456"/>
                    </a:lnTo>
                    <a:lnTo>
                      <a:pt x="2" y="485"/>
                    </a:lnTo>
                    <a:lnTo>
                      <a:pt x="0" y="514"/>
                    </a:lnTo>
                    <a:lnTo>
                      <a:pt x="0" y="545"/>
                    </a:lnTo>
                    <a:lnTo>
                      <a:pt x="1" y="568"/>
                    </a:lnTo>
                    <a:lnTo>
                      <a:pt x="3" y="592"/>
                    </a:lnTo>
                    <a:lnTo>
                      <a:pt x="5" y="615"/>
                    </a:lnTo>
                    <a:lnTo>
                      <a:pt x="8" y="638"/>
                    </a:lnTo>
                    <a:lnTo>
                      <a:pt x="12" y="663"/>
                    </a:lnTo>
                    <a:lnTo>
                      <a:pt x="18" y="687"/>
                    </a:lnTo>
                    <a:lnTo>
                      <a:pt x="24" y="711"/>
                    </a:lnTo>
                    <a:lnTo>
                      <a:pt x="30" y="734"/>
                    </a:lnTo>
                    <a:lnTo>
                      <a:pt x="37" y="758"/>
                    </a:lnTo>
                    <a:lnTo>
                      <a:pt x="44" y="782"/>
                    </a:lnTo>
                    <a:lnTo>
                      <a:pt x="54" y="807"/>
                    </a:lnTo>
                    <a:lnTo>
                      <a:pt x="63" y="831"/>
                    </a:lnTo>
                    <a:lnTo>
                      <a:pt x="72" y="854"/>
                    </a:lnTo>
                    <a:lnTo>
                      <a:pt x="84" y="877"/>
                    </a:lnTo>
                    <a:lnTo>
                      <a:pt x="95" y="901"/>
                    </a:lnTo>
                    <a:lnTo>
                      <a:pt x="107" y="924"/>
                    </a:lnTo>
                    <a:lnTo>
                      <a:pt x="119" y="947"/>
                    </a:lnTo>
                    <a:lnTo>
                      <a:pt x="132" y="970"/>
                    </a:lnTo>
                    <a:lnTo>
                      <a:pt x="147" y="993"/>
                    </a:lnTo>
                    <a:lnTo>
                      <a:pt x="161" y="1015"/>
                    </a:lnTo>
                    <a:lnTo>
                      <a:pt x="176" y="1036"/>
                    </a:lnTo>
                    <a:lnTo>
                      <a:pt x="191" y="1058"/>
                    </a:lnTo>
                    <a:lnTo>
                      <a:pt x="207" y="1080"/>
                    </a:lnTo>
                    <a:lnTo>
                      <a:pt x="224" y="1100"/>
                    </a:lnTo>
                    <a:lnTo>
                      <a:pt x="241" y="1120"/>
                    </a:lnTo>
                    <a:lnTo>
                      <a:pt x="259" y="1141"/>
                    </a:lnTo>
                    <a:lnTo>
                      <a:pt x="276" y="1159"/>
                    </a:lnTo>
                    <a:lnTo>
                      <a:pt x="295" y="1179"/>
                    </a:lnTo>
                    <a:lnTo>
                      <a:pt x="314" y="1198"/>
                    </a:lnTo>
                    <a:lnTo>
                      <a:pt x="334" y="1215"/>
                    </a:lnTo>
                    <a:lnTo>
                      <a:pt x="354" y="1233"/>
                    </a:lnTo>
                    <a:lnTo>
                      <a:pt x="373" y="1249"/>
                    </a:lnTo>
                    <a:lnTo>
                      <a:pt x="383" y="1255"/>
                    </a:lnTo>
                    <a:lnTo>
                      <a:pt x="393" y="1262"/>
                    </a:lnTo>
                    <a:lnTo>
                      <a:pt x="403" y="1266"/>
                    </a:lnTo>
                    <a:lnTo>
                      <a:pt x="414" y="1269"/>
                    </a:lnTo>
                    <a:lnTo>
                      <a:pt x="424" y="1272"/>
                    </a:lnTo>
                    <a:lnTo>
                      <a:pt x="435" y="1273"/>
                    </a:lnTo>
                    <a:lnTo>
                      <a:pt x="446" y="1274"/>
                    </a:lnTo>
                    <a:lnTo>
                      <a:pt x="457" y="1273"/>
                    </a:lnTo>
                    <a:lnTo>
                      <a:pt x="467" y="1271"/>
                    </a:lnTo>
                    <a:lnTo>
                      <a:pt x="478" y="1269"/>
                    </a:lnTo>
                    <a:lnTo>
                      <a:pt x="488" y="1265"/>
                    </a:lnTo>
                    <a:lnTo>
                      <a:pt x="498" y="1260"/>
                    </a:lnTo>
                    <a:lnTo>
                      <a:pt x="508" y="1254"/>
                    </a:lnTo>
                    <a:lnTo>
                      <a:pt x="516" y="1247"/>
                    </a:lnTo>
                    <a:lnTo>
                      <a:pt x="524" y="1240"/>
                    </a:lnTo>
                    <a:lnTo>
                      <a:pt x="533" y="1231"/>
                    </a:lnTo>
                    <a:lnTo>
                      <a:pt x="539" y="1221"/>
                    </a:lnTo>
                    <a:lnTo>
                      <a:pt x="545" y="1212"/>
                    </a:lnTo>
                    <a:lnTo>
                      <a:pt x="549" y="1202"/>
                    </a:lnTo>
                    <a:lnTo>
                      <a:pt x="553" y="1191"/>
                    </a:lnTo>
                    <a:lnTo>
                      <a:pt x="555" y="1181"/>
                    </a:lnTo>
                    <a:lnTo>
                      <a:pt x="556" y="1170"/>
                    </a:lnTo>
                    <a:lnTo>
                      <a:pt x="557" y="1159"/>
                    </a:lnTo>
                    <a:lnTo>
                      <a:pt x="556" y="1148"/>
                    </a:lnTo>
                    <a:lnTo>
                      <a:pt x="554" y="1138"/>
                    </a:lnTo>
                    <a:lnTo>
                      <a:pt x="552" y="1127"/>
                    </a:lnTo>
                    <a:lnTo>
                      <a:pt x="548" y="1117"/>
                    </a:lnTo>
                    <a:lnTo>
                      <a:pt x="544" y="1107"/>
                    </a:lnTo>
                    <a:lnTo>
                      <a:pt x="538" y="1097"/>
                    </a:lnTo>
                    <a:lnTo>
                      <a:pt x="532" y="1088"/>
                    </a:lnTo>
                    <a:lnTo>
                      <a:pt x="523" y="1080"/>
                    </a:lnTo>
                    <a:lnTo>
                      <a:pt x="515" y="1072"/>
                    </a:lnTo>
                    <a:lnTo>
                      <a:pt x="499" y="1060"/>
                    </a:lnTo>
                    <a:lnTo>
                      <a:pt x="485" y="1047"/>
                    </a:lnTo>
                    <a:lnTo>
                      <a:pt x="469" y="1033"/>
                    </a:lnTo>
                    <a:lnTo>
                      <a:pt x="455" y="1020"/>
                    </a:lnTo>
                    <a:lnTo>
                      <a:pt x="427" y="990"/>
                    </a:lnTo>
                    <a:lnTo>
                      <a:pt x="401" y="959"/>
                    </a:lnTo>
                    <a:lnTo>
                      <a:pt x="376" y="927"/>
                    </a:lnTo>
                    <a:lnTo>
                      <a:pt x="353" y="894"/>
                    </a:lnTo>
                    <a:lnTo>
                      <a:pt x="331" y="859"/>
                    </a:lnTo>
                    <a:lnTo>
                      <a:pt x="310" y="824"/>
                    </a:lnTo>
                    <a:lnTo>
                      <a:pt x="292" y="788"/>
                    </a:lnTo>
                    <a:lnTo>
                      <a:pt x="276" y="752"/>
                    </a:lnTo>
                    <a:lnTo>
                      <a:pt x="262" y="716"/>
                    </a:lnTo>
                    <a:lnTo>
                      <a:pt x="249" y="680"/>
                    </a:lnTo>
                    <a:lnTo>
                      <a:pt x="240" y="644"/>
                    </a:lnTo>
                    <a:lnTo>
                      <a:pt x="233" y="608"/>
                    </a:lnTo>
                    <a:lnTo>
                      <a:pt x="230" y="592"/>
                    </a:lnTo>
                    <a:lnTo>
                      <a:pt x="229" y="574"/>
                    </a:lnTo>
                    <a:lnTo>
                      <a:pt x="226" y="557"/>
                    </a:lnTo>
                    <a:lnTo>
                      <a:pt x="226" y="540"/>
                    </a:lnTo>
                    <a:lnTo>
                      <a:pt x="226" y="522"/>
                    </a:lnTo>
                    <a:lnTo>
                      <a:pt x="226" y="506"/>
                    </a:lnTo>
                    <a:lnTo>
                      <a:pt x="229" y="489"/>
                    </a:lnTo>
                    <a:lnTo>
                      <a:pt x="231" y="473"/>
                    </a:lnTo>
                    <a:lnTo>
                      <a:pt x="234" y="457"/>
                    </a:lnTo>
                    <a:lnTo>
                      <a:pt x="238" y="443"/>
                    </a:lnTo>
                    <a:lnTo>
                      <a:pt x="242" y="427"/>
                    </a:lnTo>
                    <a:lnTo>
                      <a:pt x="247" y="414"/>
                    </a:lnTo>
                    <a:lnTo>
                      <a:pt x="253" y="399"/>
                    </a:lnTo>
                    <a:lnTo>
                      <a:pt x="261" y="386"/>
                    </a:lnTo>
                    <a:lnTo>
                      <a:pt x="268" y="374"/>
                    </a:lnTo>
                    <a:lnTo>
                      <a:pt x="276" y="361"/>
                    </a:lnTo>
                    <a:lnTo>
                      <a:pt x="285" y="350"/>
                    </a:lnTo>
                    <a:lnTo>
                      <a:pt x="295" y="338"/>
                    </a:lnTo>
                    <a:lnTo>
                      <a:pt x="306" y="327"/>
                    </a:lnTo>
                    <a:lnTo>
                      <a:pt x="317" y="317"/>
                    </a:lnTo>
                    <a:lnTo>
                      <a:pt x="338" y="300"/>
                    </a:lnTo>
                    <a:lnTo>
                      <a:pt x="359" y="286"/>
                    </a:lnTo>
                    <a:lnTo>
                      <a:pt x="382" y="274"/>
                    </a:lnTo>
                    <a:lnTo>
                      <a:pt x="404" y="264"/>
                    </a:lnTo>
                    <a:lnTo>
                      <a:pt x="428" y="256"/>
                    </a:lnTo>
                    <a:lnTo>
                      <a:pt x="452" y="249"/>
                    </a:lnTo>
                    <a:lnTo>
                      <a:pt x="477" y="244"/>
                    </a:lnTo>
                    <a:lnTo>
                      <a:pt x="502" y="241"/>
                    </a:lnTo>
                    <a:lnTo>
                      <a:pt x="526" y="240"/>
                    </a:lnTo>
                    <a:lnTo>
                      <a:pt x="552" y="240"/>
                    </a:lnTo>
                    <a:lnTo>
                      <a:pt x="577" y="241"/>
                    </a:lnTo>
                    <a:lnTo>
                      <a:pt x="603" y="244"/>
                    </a:lnTo>
                    <a:lnTo>
                      <a:pt x="629" y="248"/>
                    </a:lnTo>
                    <a:lnTo>
                      <a:pt x="654" y="253"/>
                    </a:lnTo>
                    <a:lnTo>
                      <a:pt x="678" y="259"/>
                    </a:lnTo>
                    <a:lnTo>
                      <a:pt x="703" y="266"/>
                    </a:lnTo>
                    <a:lnTo>
                      <a:pt x="728" y="274"/>
                    </a:lnTo>
                    <a:lnTo>
                      <a:pt x="752" y="283"/>
                    </a:lnTo>
                    <a:lnTo>
                      <a:pt x="776" y="292"/>
                    </a:lnTo>
                    <a:lnTo>
                      <a:pt x="798" y="301"/>
                    </a:lnTo>
                    <a:lnTo>
                      <a:pt x="821" y="311"/>
                    </a:lnTo>
                    <a:lnTo>
                      <a:pt x="842" y="323"/>
                    </a:lnTo>
                    <a:lnTo>
                      <a:pt x="862" y="333"/>
                    </a:lnTo>
                    <a:lnTo>
                      <a:pt x="882" y="345"/>
                    </a:lnTo>
                    <a:lnTo>
                      <a:pt x="901" y="356"/>
                    </a:lnTo>
                    <a:lnTo>
                      <a:pt x="918" y="367"/>
                    </a:lnTo>
                    <a:lnTo>
                      <a:pt x="935" y="380"/>
                    </a:lnTo>
                    <a:lnTo>
                      <a:pt x="950" y="390"/>
                    </a:lnTo>
                    <a:lnTo>
                      <a:pt x="964" y="401"/>
                    </a:lnTo>
                    <a:lnTo>
                      <a:pt x="976" y="413"/>
                    </a:lnTo>
                    <a:lnTo>
                      <a:pt x="988" y="423"/>
                    </a:lnTo>
                    <a:lnTo>
                      <a:pt x="997" y="432"/>
                    </a:lnTo>
                    <a:lnTo>
                      <a:pt x="1012" y="450"/>
                    </a:lnTo>
                    <a:lnTo>
                      <a:pt x="1030" y="467"/>
                    </a:lnTo>
                    <a:lnTo>
                      <a:pt x="1049" y="482"/>
                    </a:lnTo>
                    <a:lnTo>
                      <a:pt x="1067" y="497"/>
                    </a:lnTo>
                    <a:lnTo>
                      <a:pt x="1088" y="511"/>
                    </a:lnTo>
                    <a:lnTo>
                      <a:pt x="1109" y="523"/>
                    </a:lnTo>
                    <a:lnTo>
                      <a:pt x="1130" y="536"/>
                    </a:lnTo>
                    <a:lnTo>
                      <a:pt x="1153" y="546"/>
                    </a:lnTo>
                    <a:lnTo>
                      <a:pt x="1177" y="557"/>
                    </a:lnTo>
                    <a:lnTo>
                      <a:pt x="1201" y="566"/>
                    </a:lnTo>
                    <a:lnTo>
                      <a:pt x="1225" y="575"/>
                    </a:lnTo>
                    <a:lnTo>
                      <a:pt x="1250" y="582"/>
                    </a:lnTo>
                    <a:lnTo>
                      <a:pt x="1275" y="589"/>
                    </a:lnTo>
                    <a:lnTo>
                      <a:pt x="1301" y="595"/>
                    </a:lnTo>
                    <a:lnTo>
                      <a:pt x="1327" y="599"/>
                    </a:lnTo>
                    <a:lnTo>
                      <a:pt x="1354" y="603"/>
                    </a:lnTo>
                    <a:lnTo>
                      <a:pt x="1379" y="605"/>
                    </a:lnTo>
                    <a:lnTo>
                      <a:pt x="1406" y="607"/>
                    </a:lnTo>
                    <a:lnTo>
                      <a:pt x="1432" y="608"/>
                    </a:lnTo>
                    <a:lnTo>
                      <a:pt x="1459" y="608"/>
                    </a:lnTo>
                    <a:lnTo>
                      <a:pt x="1485" y="606"/>
                    </a:lnTo>
                    <a:lnTo>
                      <a:pt x="1511" y="604"/>
                    </a:lnTo>
                    <a:lnTo>
                      <a:pt x="1537" y="601"/>
                    </a:lnTo>
                    <a:lnTo>
                      <a:pt x="1562" y="597"/>
                    </a:lnTo>
                    <a:lnTo>
                      <a:pt x="1587" y="592"/>
                    </a:lnTo>
                    <a:lnTo>
                      <a:pt x="1612" y="585"/>
                    </a:lnTo>
                    <a:lnTo>
                      <a:pt x="1636" y="578"/>
                    </a:lnTo>
                    <a:lnTo>
                      <a:pt x="1660" y="569"/>
                    </a:lnTo>
                    <a:lnTo>
                      <a:pt x="1682" y="560"/>
                    </a:lnTo>
                    <a:lnTo>
                      <a:pt x="1704" y="549"/>
                    </a:lnTo>
                    <a:lnTo>
                      <a:pt x="1725" y="538"/>
                    </a:lnTo>
                    <a:lnTo>
                      <a:pt x="1746" y="524"/>
                    </a:lnTo>
                    <a:lnTo>
                      <a:pt x="1757" y="517"/>
                    </a:lnTo>
                    <a:lnTo>
                      <a:pt x="1769" y="509"/>
                    </a:lnTo>
                    <a:lnTo>
                      <a:pt x="1781" y="501"/>
                    </a:lnTo>
                    <a:lnTo>
                      <a:pt x="1793" y="491"/>
                    </a:lnTo>
                    <a:lnTo>
                      <a:pt x="1805" y="483"/>
                    </a:lnTo>
                    <a:lnTo>
                      <a:pt x="1818" y="474"/>
                    </a:lnTo>
                    <a:lnTo>
                      <a:pt x="1831" y="465"/>
                    </a:lnTo>
                    <a:lnTo>
                      <a:pt x="1845" y="455"/>
                    </a:lnTo>
                    <a:lnTo>
                      <a:pt x="1901" y="415"/>
                    </a:lnTo>
                    <a:lnTo>
                      <a:pt x="1962" y="372"/>
                    </a:lnTo>
                    <a:lnTo>
                      <a:pt x="1994" y="351"/>
                    </a:lnTo>
                    <a:lnTo>
                      <a:pt x="2026" y="330"/>
                    </a:lnTo>
                    <a:lnTo>
                      <a:pt x="2059" y="310"/>
                    </a:lnTo>
                    <a:lnTo>
                      <a:pt x="2092" y="292"/>
                    </a:lnTo>
                    <a:lnTo>
                      <a:pt x="2124" y="275"/>
                    </a:lnTo>
                    <a:lnTo>
                      <a:pt x="2156" y="260"/>
                    </a:lnTo>
                    <a:lnTo>
                      <a:pt x="2188" y="247"/>
                    </a:lnTo>
                    <a:lnTo>
                      <a:pt x="2219" y="237"/>
                    </a:lnTo>
                    <a:lnTo>
                      <a:pt x="2234" y="233"/>
                    </a:lnTo>
                    <a:lnTo>
                      <a:pt x="2249" y="230"/>
                    </a:lnTo>
                    <a:lnTo>
                      <a:pt x="2264" y="228"/>
                    </a:lnTo>
                    <a:lnTo>
                      <a:pt x="2277" y="227"/>
                    </a:lnTo>
                    <a:lnTo>
                      <a:pt x="2291" y="226"/>
                    </a:lnTo>
                    <a:lnTo>
                      <a:pt x="2305" y="226"/>
                    </a:lnTo>
                    <a:lnTo>
                      <a:pt x="2317" y="228"/>
                    </a:lnTo>
                    <a:lnTo>
                      <a:pt x="2330" y="230"/>
                    </a:lnTo>
                    <a:lnTo>
                      <a:pt x="2344" y="234"/>
                    </a:lnTo>
                    <a:lnTo>
                      <a:pt x="2358" y="238"/>
                    </a:lnTo>
                    <a:lnTo>
                      <a:pt x="2371" y="243"/>
                    </a:lnTo>
                    <a:lnTo>
                      <a:pt x="2385" y="249"/>
                    </a:lnTo>
                    <a:lnTo>
                      <a:pt x="2410" y="262"/>
                    </a:lnTo>
                    <a:lnTo>
                      <a:pt x="2435" y="277"/>
                    </a:lnTo>
                    <a:lnTo>
                      <a:pt x="2459" y="294"/>
                    </a:lnTo>
                    <a:lnTo>
                      <a:pt x="2482" y="313"/>
                    </a:lnTo>
                    <a:lnTo>
                      <a:pt x="2505" y="332"/>
                    </a:lnTo>
                    <a:lnTo>
                      <a:pt x="2525" y="353"/>
                    </a:lnTo>
                    <a:lnTo>
                      <a:pt x="2546" y="376"/>
                    </a:lnTo>
                    <a:lnTo>
                      <a:pt x="2566" y="398"/>
                    </a:lnTo>
                    <a:lnTo>
                      <a:pt x="2584" y="421"/>
                    </a:lnTo>
                    <a:lnTo>
                      <a:pt x="2603" y="445"/>
                    </a:lnTo>
                    <a:lnTo>
                      <a:pt x="2637" y="492"/>
                    </a:lnTo>
                    <a:lnTo>
                      <a:pt x="2669" y="538"/>
                    </a:lnTo>
                    <a:lnTo>
                      <a:pt x="2703" y="587"/>
                    </a:lnTo>
                    <a:lnTo>
                      <a:pt x="2716" y="605"/>
                    </a:lnTo>
                    <a:lnTo>
                      <a:pt x="2731" y="622"/>
                    </a:lnTo>
                    <a:lnTo>
                      <a:pt x="2744" y="638"/>
                    </a:lnTo>
                    <a:lnTo>
                      <a:pt x="2760" y="653"/>
                    </a:lnTo>
                    <a:lnTo>
                      <a:pt x="2774" y="667"/>
                    </a:lnTo>
                    <a:lnTo>
                      <a:pt x="2790" y="680"/>
                    </a:lnTo>
                    <a:lnTo>
                      <a:pt x="2805" y="692"/>
                    </a:lnTo>
                    <a:lnTo>
                      <a:pt x="2821" y="703"/>
                    </a:lnTo>
                    <a:lnTo>
                      <a:pt x="2837" y="714"/>
                    </a:lnTo>
                    <a:lnTo>
                      <a:pt x="2853" y="723"/>
                    </a:lnTo>
                    <a:lnTo>
                      <a:pt x="2870" y="731"/>
                    </a:lnTo>
                    <a:lnTo>
                      <a:pt x="2886" y="740"/>
                    </a:lnTo>
                    <a:lnTo>
                      <a:pt x="2904" y="747"/>
                    </a:lnTo>
                    <a:lnTo>
                      <a:pt x="2920" y="753"/>
                    </a:lnTo>
                    <a:lnTo>
                      <a:pt x="2937" y="758"/>
                    </a:lnTo>
                    <a:lnTo>
                      <a:pt x="2954" y="763"/>
                    </a:lnTo>
                    <a:lnTo>
                      <a:pt x="2972" y="767"/>
                    </a:lnTo>
                    <a:lnTo>
                      <a:pt x="2988" y="772"/>
                    </a:lnTo>
                    <a:lnTo>
                      <a:pt x="3006" y="775"/>
                    </a:lnTo>
                    <a:lnTo>
                      <a:pt x="3024" y="778"/>
                    </a:lnTo>
                    <a:lnTo>
                      <a:pt x="3058" y="782"/>
                    </a:lnTo>
                    <a:lnTo>
                      <a:pt x="3092" y="784"/>
                    </a:lnTo>
                    <a:lnTo>
                      <a:pt x="3126" y="784"/>
                    </a:lnTo>
                    <a:lnTo>
                      <a:pt x="3160" y="783"/>
                    </a:lnTo>
                    <a:lnTo>
                      <a:pt x="3192" y="782"/>
                    </a:lnTo>
                    <a:lnTo>
                      <a:pt x="3224" y="779"/>
                    </a:lnTo>
                    <a:lnTo>
                      <a:pt x="3243" y="777"/>
                    </a:lnTo>
                    <a:lnTo>
                      <a:pt x="3261" y="775"/>
                    </a:lnTo>
                    <a:lnTo>
                      <a:pt x="3281" y="772"/>
                    </a:lnTo>
                    <a:lnTo>
                      <a:pt x="3302" y="768"/>
                    </a:lnTo>
                    <a:lnTo>
                      <a:pt x="3322" y="765"/>
                    </a:lnTo>
                    <a:lnTo>
                      <a:pt x="3345" y="761"/>
                    </a:lnTo>
                    <a:lnTo>
                      <a:pt x="3368" y="758"/>
                    </a:lnTo>
                    <a:lnTo>
                      <a:pt x="3392" y="753"/>
                    </a:lnTo>
                    <a:lnTo>
                      <a:pt x="3471" y="740"/>
                    </a:lnTo>
                    <a:lnTo>
                      <a:pt x="3556" y="727"/>
                    </a:lnTo>
                    <a:lnTo>
                      <a:pt x="3600" y="721"/>
                    </a:lnTo>
                    <a:lnTo>
                      <a:pt x="3644" y="717"/>
                    </a:lnTo>
                    <a:lnTo>
                      <a:pt x="3689" y="713"/>
                    </a:lnTo>
                    <a:lnTo>
                      <a:pt x="3732" y="711"/>
                    </a:lnTo>
                    <a:lnTo>
                      <a:pt x="3774" y="711"/>
                    </a:lnTo>
                    <a:lnTo>
                      <a:pt x="3815" y="713"/>
                    </a:lnTo>
                    <a:lnTo>
                      <a:pt x="3835" y="715"/>
                    </a:lnTo>
                    <a:lnTo>
                      <a:pt x="3854" y="717"/>
                    </a:lnTo>
                    <a:lnTo>
                      <a:pt x="3874" y="720"/>
                    </a:lnTo>
                    <a:lnTo>
                      <a:pt x="3891" y="724"/>
                    </a:lnTo>
                    <a:lnTo>
                      <a:pt x="3909" y="728"/>
                    </a:lnTo>
                    <a:lnTo>
                      <a:pt x="3926" y="733"/>
                    </a:lnTo>
                    <a:lnTo>
                      <a:pt x="3942" y="740"/>
                    </a:lnTo>
                    <a:lnTo>
                      <a:pt x="3957" y="746"/>
                    </a:lnTo>
                    <a:lnTo>
                      <a:pt x="3972" y="754"/>
                    </a:lnTo>
                    <a:lnTo>
                      <a:pt x="3985" y="762"/>
                    </a:lnTo>
                    <a:lnTo>
                      <a:pt x="3998" y="772"/>
                    </a:lnTo>
                    <a:lnTo>
                      <a:pt x="4009" y="782"/>
                    </a:lnTo>
                    <a:lnTo>
                      <a:pt x="4025" y="797"/>
                    </a:lnTo>
                    <a:lnTo>
                      <a:pt x="4039" y="813"/>
                    </a:lnTo>
                    <a:lnTo>
                      <a:pt x="4053" y="829"/>
                    </a:lnTo>
                    <a:lnTo>
                      <a:pt x="4066" y="846"/>
                    </a:lnTo>
                    <a:lnTo>
                      <a:pt x="4079" y="863"/>
                    </a:lnTo>
                    <a:lnTo>
                      <a:pt x="4092" y="880"/>
                    </a:lnTo>
                    <a:lnTo>
                      <a:pt x="4103" y="899"/>
                    </a:lnTo>
                    <a:lnTo>
                      <a:pt x="4116" y="916"/>
                    </a:lnTo>
                    <a:lnTo>
                      <a:pt x="4126" y="935"/>
                    </a:lnTo>
                    <a:lnTo>
                      <a:pt x="4136" y="955"/>
                    </a:lnTo>
                    <a:lnTo>
                      <a:pt x="4147" y="974"/>
                    </a:lnTo>
                    <a:lnTo>
                      <a:pt x="4157" y="994"/>
                    </a:lnTo>
                    <a:lnTo>
                      <a:pt x="4165" y="1014"/>
                    </a:lnTo>
                    <a:lnTo>
                      <a:pt x="4175" y="1035"/>
                    </a:lnTo>
                    <a:lnTo>
                      <a:pt x="4183" y="1056"/>
                    </a:lnTo>
                    <a:lnTo>
                      <a:pt x="4190" y="1078"/>
                    </a:lnTo>
                    <a:lnTo>
                      <a:pt x="4205" y="1122"/>
                    </a:lnTo>
                    <a:lnTo>
                      <a:pt x="4217" y="1169"/>
                    </a:lnTo>
                    <a:lnTo>
                      <a:pt x="4226" y="1217"/>
                    </a:lnTo>
                    <a:lnTo>
                      <a:pt x="4236" y="1267"/>
                    </a:lnTo>
                    <a:lnTo>
                      <a:pt x="4242" y="1319"/>
                    </a:lnTo>
                    <a:lnTo>
                      <a:pt x="4246" y="1372"/>
                    </a:lnTo>
                    <a:lnTo>
                      <a:pt x="4249" y="1428"/>
                    </a:lnTo>
                    <a:lnTo>
                      <a:pt x="4250" y="1486"/>
                    </a:lnTo>
                    <a:lnTo>
                      <a:pt x="4249" y="1520"/>
                    </a:lnTo>
                    <a:lnTo>
                      <a:pt x="4247" y="1567"/>
                    </a:lnTo>
                    <a:lnTo>
                      <a:pt x="4243" y="1624"/>
                    </a:lnTo>
                    <a:lnTo>
                      <a:pt x="4239" y="1691"/>
                    </a:lnTo>
                    <a:lnTo>
                      <a:pt x="4225" y="1853"/>
                    </a:lnTo>
                    <a:lnTo>
                      <a:pt x="4208" y="2045"/>
                    </a:lnTo>
                    <a:lnTo>
                      <a:pt x="4186" y="2261"/>
                    </a:lnTo>
                    <a:lnTo>
                      <a:pt x="4163" y="2495"/>
                    </a:lnTo>
                    <a:lnTo>
                      <a:pt x="4138" y="2739"/>
                    </a:lnTo>
                    <a:lnTo>
                      <a:pt x="4112" y="2986"/>
                    </a:lnTo>
                    <a:lnTo>
                      <a:pt x="4062" y="3464"/>
                    </a:lnTo>
                    <a:lnTo>
                      <a:pt x="4017" y="3874"/>
                    </a:lnTo>
                    <a:lnTo>
                      <a:pt x="3985" y="4165"/>
                    </a:lnTo>
                    <a:lnTo>
                      <a:pt x="3972" y="4280"/>
                    </a:lnTo>
                    <a:lnTo>
                      <a:pt x="3972" y="4291"/>
                    </a:lnTo>
                    <a:lnTo>
                      <a:pt x="3972" y="4302"/>
                    </a:lnTo>
                    <a:lnTo>
                      <a:pt x="3974" y="4314"/>
                    </a:lnTo>
                    <a:lnTo>
                      <a:pt x="3976" y="4324"/>
                    </a:lnTo>
                    <a:lnTo>
                      <a:pt x="3980" y="4334"/>
                    </a:lnTo>
                    <a:lnTo>
                      <a:pt x="3984" y="4345"/>
                    </a:lnTo>
                    <a:lnTo>
                      <a:pt x="3989" y="4354"/>
                    </a:lnTo>
                    <a:lnTo>
                      <a:pt x="3997" y="4362"/>
                    </a:lnTo>
                    <a:lnTo>
                      <a:pt x="4003" y="4371"/>
                    </a:lnTo>
                    <a:lnTo>
                      <a:pt x="4011" y="4378"/>
                    </a:lnTo>
                    <a:lnTo>
                      <a:pt x="4019" y="4385"/>
                    </a:lnTo>
                    <a:lnTo>
                      <a:pt x="4030" y="4390"/>
                    </a:lnTo>
                    <a:lnTo>
                      <a:pt x="4039" y="4395"/>
                    </a:lnTo>
                    <a:lnTo>
                      <a:pt x="4049" y="4400"/>
                    </a:lnTo>
                    <a:lnTo>
                      <a:pt x="4061" y="4403"/>
                    </a:lnTo>
                    <a:lnTo>
                      <a:pt x="4072" y="4405"/>
                    </a:lnTo>
                    <a:lnTo>
                      <a:pt x="4084" y="4405"/>
                    </a:lnTo>
                    <a:lnTo>
                      <a:pt x="4095" y="4405"/>
                    </a:lnTo>
                    <a:lnTo>
                      <a:pt x="4106" y="4403"/>
                    </a:lnTo>
                    <a:lnTo>
                      <a:pt x="4117" y="4401"/>
                    </a:lnTo>
                    <a:lnTo>
                      <a:pt x="4127" y="4397"/>
                    </a:lnTo>
                    <a:lnTo>
                      <a:pt x="4137" y="4392"/>
                    </a:lnTo>
                    <a:lnTo>
                      <a:pt x="4147" y="4387"/>
                    </a:lnTo>
                    <a:lnTo>
                      <a:pt x="4155" y="4380"/>
                    </a:lnTo>
                    <a:lnTo>
                      <a:pt x="4163" y="4374"/>
                    </a:lnTo>
                    <a:lnTo>
                      <a:pt x="4170" y="4365"/>
                    </a:lnTo>
                    <a:lnTo>
                      <a:pt x="4178" y="4357"/>
                    </a:lnTo>
                    <a:lnTo>
                      <a:pt x="4183" y="4348"/>
                    </a:lnTo>
                    <a:lnTo>
                      <a:pt x="4188" y="4338"/>
                    </a:lnTo>
                    <a:lnTo>
                      <a:pt x="4192" y="4327"/>
                    </a:lnTo>
                    <a:lnTo>
                      <a:pt x="4195" y="4316"/>
                    </a:lnTo>
                    <a:lnTo>
                      <a:pt x="4197" y="4304"/>
                    </a:lnTo>
                    <a:lnTo>
                      <a:pt x="4212" y="4167"/>
                    </a:lnTo>
                    <a:lnTo>
                      <a:pt x="4245" y="3865"/>
                    </a:lnTo>
                    <a:lnTo>
                      <a:pt x="4290" y="3450"/>
                    </a:lnTo>
                    <a:lnTo>
                      <a:pt x="4341" y="2974"/>
                    </a:lnTo>
                    <a:lnTo>
                      <a:pt x="4366" y="2729"/>
                    </a:lnTo>
                    <a:lnTo>
                      <a:pt x="4391" y="2488"/>
                    </a:lnTo>
                    <a:lnTo>
                      <a:pt x="4413" y="2257"/>
                    </a:lnTo>
                    <a:lnTo>
                      <a:pt x="4434" y="2043"/>
                    </a:lnTo>
                    <a:lnTo>
                      <a:pt x="4452" y="1853"/>
                    </a:lnTo>
                    <a:lnTo>
                      <a:pt x="4464" y="1692"/>
                    </a:lnTo>
                    <a:lnTo>
                      <a:pt x="4469" y="1625"/>
                    </a:lnTo>
                    <a:lnTo>
                      <a:pt x="4473" y="1568"/>
                    </a:lnTo>
                    <a:lnTo>
                      <a:pt x="4475" y="1521"/>
                    </a:lnTo>
                    <a:lnTo>
                      <a:pt x="4476" y="1486"/>
                    </a:lnTo>
                    <a:lnTo>
                      <a:pt x="4475" y="1451"/>
                    </a:lnTo>
                    <a:lnTo>
                      <a:pt x="4474" y="1417"/>
                    </a:lnTo>
                    <a:lnTo>
                      <a:pt x="4473" y="1383"/>
                    </a:lnTo>
                    <a:lnTo>
                      <a:pt x="4471" y="1350"/>
                    </a:lnTo>
                    <a:lnTo>
                      <a:pt x="4468" y="1316"/>
                    </a:lnTo>
                    <a:lnTo>
                      <a:pt x="4465" y="1284"/>
                    </a:lnTo>
                    <a:lnTo>
                      <a:pt x="4461" y="1252"/>
                    </a:lnTo>
                    <a:lnTo>
                      <a:pt x="4457" y="1221"/>
                    </a:lnTo>
                    <a:lnTo>
                      <a:pt x="4452" y="1191"/>
                    </a:lnTo>
                    <a:lnTo>
                      <a:pt x="4446" y="1160"/>
                    </a:lnTo>
                    <a:lnTo>
                      <a:pt x="4440" y="1131"/>
                    </a:lnTo>
                    <a:lnTo>
                      <a:pt x="4433" y="1102"/>
                    </a:lnTo>
                    <a:lnTo>
                      <a:pt x="4426" y="1073"/>
                    </a:lnTo>
                    <a:lnTo>
                      <a:pt x="4418" y="1046"/>
                    </a:lnTo>
                    <a:lnTo>
                      <a:pt x="4409" y="1018"/>
                    </a:lnTo>
                    <a:lnTo>
                      <a:pt x="4400" y="991"/>
                    </a:lnTo>
                    <a:lnTo>
                      <a:pt x="4390" y="964"/>
                    </a:lnTo>
                    <a:lnTo>
                      <a:pt x="4379" y="938"/>
                    </a:lnTo>
                    <a:lnTo>
                      <a:pt x="4368" y="912"/>
                    </a:lnTo>
                    <a:lnTo>
                      <a:pt x="4357" y="887"/>
                    </a:lnTo>
                    <a:lnTo>
                      <a:pt x="4344" y="863"/>
                    </a:lnTo>
                    <a:lnTo>
                      <a:pt x="4332" y="839"/>
                    </a:lnTo>
                    <a:lnTo>
                      <a:pt x="4318" y="815"/>
                    </a:lnTo>
                    <a:lnTo>
                      <a:pt x="4304" y="791"/>
                    </a:lnTo>
                    <a:lnTo>
                      <a:pt x="4289" y="768"/>
                    </a:lnTo>
                    <a:lnTo>
                      <a:pt x="4274" y="747"/>
                    </a:lnTo>
                    <a:lnTo>
                      <a:pt x="4258" y="725"/>
                    </a:lnTo>
                    <a:lnTo>
                      <a:pt x="4242" y="703"/>
                    </a:lnTo>
                    <a:lnTo>
                      <a:pt x="4224" y="683"/>
                    </a:lnTo>
                    <a:lnTo>
                      <a:pt x="4207" y="662"/>
                    </a:lnTo>
                    <a:lnTo>
                      <a:pt x="4188" y="642"/>
                    </a:lnTo>
                    <a:lnTo>
                      <a:pt x="4169" y="623"/>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9" name="Freeform 2202">
                <a:extLst>
                  <a:ext uri="{FF2B5EF4-FFF2-40B4-BE49-F238E27FC236}">
                    <a16:creationId xmlns:a16="http://schemas.microsoft.com/office/drawing/2014/main" id="{9C6B8098-66B2-4901-9597-05F6DA5CCD99}"/>
                  </a:ext>
                </a:extLst>
              </p:cNvPr>
              <p:cNvSpPr>
                <a:spLocks/>
              </p:cNvSpPr>
              <p:nvPr/>
            </p:nvSpPr>
            <p:spPr bwMode="auto">
              <a:xfrm>
                <a:off x="3627" y="2926"/>
                <a:ext cx="76" cy="35"/>
              </a:xfrm>
              <a:custGeom>
                <a:avLst/>
                <a:gdLst>
                  <a:gd name="T0" fmla="*/ 0 w 1137"/>
                  <a:gd name="T1" fmla="*/ 0 h 517"/>
                  <a:gd name="T2" fmla="*/ 0 w 1137"/>
                  <a:gd name="T3" fmla="*/ 0 h 517"/>
                  <a:gd name="T4" fmla="*/ 0 w 1137"/>
                  <a:gd name="T5" fmla="*/ 0 h 517"/>
                  <a:gd name="T6" fmla="*/ 0 w 1137"/>
                  <a:gd name="T7" fmla="*/ 0 h 517"/>
                  <a:gd name="T8" fmla="*/ 0 w 1137"/>
                  <a:gd name="T9" fmla="*/ 0 h 517"/>
                  <a:gd name="T10" fmla="*/ 0 w 1137"/>
                  <a:gd name="T11" fmla="*/ 0 h 517"/>
                  <a:gd name="T12" fmla="*/ 0 w 1137"/>
                  <a:gd name="T13" fmla="*/ 0 h 517"/>
                  <a:gd name="T14" fmla="*/ 0 w 1137"/>
                  <a:gd name="T15" fmla="*/ 0 h 517"/>
                  <a:gd name="T16" fmla="*/ 0 w 1137"/>
                  <a:gd name="T17" fmla="*/ 0 h 517"/>
                  <a:gd name="T18" fmla="*/ 0 w 1137"/>
                  <a:gd name="T19" fmla="*/ 0 h 517"/>
                  <a:gd name="T20" fmla="*/ 0 w 1137"/>
                  <a:gd name="T21" fmla="*/ 0 h 517"/>
                  <a:gd name="T22" fmla="*/ 0 w 1137"/>
                  <a:gd name="T23" fmla="*/ 0 h 517"/>
                  <a:gd name="T24" fmla="*/ 0 w 1137"/>
                  <a:gd name="T25" fmla="*/ 0 h 517"/>
                  <a:gd name="T26" fmla="*/ 0 w 1137"/>
                  <a:gd name="T27" fmla="*/ 0 h 517"/>
                  <a:gd name="T28" fmla="*/ 0 w 1137"/>
                  <a:gd name="T29" fmla="*/ 0 h 517"/>
                  <a:gd name="T30" fmla="*/ 0 w 1137"/>
                  <a:gd name="T31" fmla="*/ 0 h 517"/>
                  <a:gd name="T32" fmla="*/ 0 w 1137"/>
                  <a:gd name="T33" fmla="*/ 0 h 517"/>
                  <a:gd name="T34" fmla="*/ 0 w 1137"/>
                  <a:gd name="T35" fmla="*/ 0 h 517"/>
                  <a:gd name="T36" fmla="*/ 0 w 1137"/>
                  <a:gd name="T37" fmla="*/ 0 h 517"/>
                  <a:gd name="T38" fmla="*/ 0 w 1137"/>
                  <a:gd name="T39" fmla="*/ 0 h 517"/>
                  <a:gd name="T40" fmla="*/ 0 w 1137"/>
                  <a:gd name="T41" fmla="*/ 0 h 517"/>
                  <a:gd name="T42" fmla="*/ 0 w 1137"/>
                  <a:gd name="T43" fmla="*/ 0 h 517"/>
                  <a:gd name="T44" fmla="*/ 0 w 1137"/>
                  <a:gd name="T45" fmla="*/ 0 h 517"/>
                  <a:gd name="T46" fmla="*/ 0 w 1137"/>
                  <a:gd name="T47" fmla="*/ 0 h 517"/>
                  <a:gd name="T48" fmla="*/ 0 w 1137"/>
                  <a:gd name="T49" fmla="*/ 0 h 517"/>
                  <a:gd name="T50" fmla="*/ 0 w 1137"/>
                  <a:gd name="T51" fmla="*/ 0 h 517"/>
                  <a:gd name="T52" fmla="*/ 0 w 1137"/>
                  <a:gd name="T53" fmla="*/ 0 h 517"/>
                  <a:gd name="T54" fmla="*/ 0 w 1137"/>
                  <a:gd name="T55" fmla="*/ 0 h 517"/>
                  <a:gd name="T56" fmla="*/ 0 w 1137"/>
                  <a:gd name="T57" fmla="*/ 0 h 517"/>
                  <a:gd name="T58" fmla="*/ 0 w 1137"/>
                  <a:gd name="T59" fmla="*/ 0 h 517"/>
                  <a:gd name="T60" fmla="*/ 0 w 1137"/>
                  <a:gd name="T61" fmla="*/ 0 h 517"/>
                  <a:gd name="T62" fmla="*/ 0 w 1137"/>
                  <a:gd name="T63" fmla="*/ 0 h 517"/>
                  <a:gd name="T64" fmla="*/ 0 w 1137"/>
                  <a:gd name="T65" fmla="*/ 0 h 517"/>
                  <a:gd name="T66" fmla="*/ 0 w 1137"/>
                  <a:gd name="T67" fmla="*/ 0 h 517"/>
                  <a:gd name="T68" fmla="*/ 0 w 1137"/>
                  <a:gd name="T69" fmla="*/ 0 h 517"/>
                  <a:gd name="T70" fmla="*/ 0 w 1137"/>
                  <a:gd name="T71" fmla="*/ 0 h 517"/>
                  <a:gd name="T72" fmla="*/ 0 w 1137"/>
                  <a:gd name="T73" fmla="*/ 0 h 517"/>
                  <a:gd name="T74" fmla="*/ 0 w 1137"/>
                  <a:gd name="T75" fmla="*/ 0 h 517"/>
                  <a:gd name="T76" fmla="*/ 0 w 1137"/>
                  <a:gd name="T77" fmla="*/ 0 h 517"/>
                  <a:gd name="T78" fmla="*/ 0 w 1137"/>
                  <a:gd name="T79" fmla="*/ 0 h 517"/>
                  <a:gd name="T80" fmla="*/ 0 w 1137"/>
                  <a:gd name="T81" fmla="*/ 0 h 517"/>
                  <a:gd name="T82" fmla="*/ 0 w 1137"/>
                  <a:gd name="T83" fmla="*/ 0 h 517"/>
                  <a:gd name="T84" fmla="*/ 0 w 1137"/>
                  <a:gd name="T85" fmla="*/ 0 h 517"/>
                  <a:gd name="T86" fmla="*/ 0 w 1137"/>
                  <a:gd name="T87" fmla="*/ 0 h 517"/>
                  <a:gd name="T88" fmla="*/ 0 w 1137"/>
                  <a:gd name="T89" fmla="*/ 0 h 517"/>
                  <a:gd name="T90" fmla="*/ 0 w 1137"/>
                  <a:gd name="T91" fmla="*/ 0 h 517"/>
                  <a:gd name="T92" fmla="*/ 0 w 1137"/>
                  <a:gd name="T93" fmla="*/ 0 h 517"/>
                  <a:gd name="T94" fmla="*/ 0 w 1137"/>
                  <a:gd name="T95" fmla="*/ 0 h 5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7" h="517">
                    <a:moveTo>
                      <a:pt x="188" y="415"/>
                    </a:moveTo>
                    <a:lnTo>
                      <a:pt x="218" y="390"/>
                    </a:lnTo>
                    <a:lnTo>
                      <a:pt x="247" y="366"/>
                    </a:lnTo>
                    <a:lnTo>
                      <a:pt x="273" y="344"/>
                    </a:lnTo>
                    <a:lnTo>
                      <a:pt x="298" y="324"/>
                    </a:lnTo>
                    <a:lnTo>
                      <a:pt x="322" y="307"/>
                    </a:lnTo>
                    <a:lnTo>
                      <a:pt x="345" y="291"/>
                    </a:lnTo>
                    <a:lnTo>
                      <a:pt x="367" y="277"/>
                    </a:lnTo>
                    <a:lnTo>
                      <a:pt x="388" y="265"/>
                    </a:lnTo>
                    <a:lnTo>
                      <a:pt x="408" y="255"/>
                    </a:lnTo>
                    <a:lnTo>
                      <a:pt x="429" y="247"/>
                    </a:lnTo>
                    <a:lnTo>
                      <a:pt x="448" y="240"/>
                    </a:lnTo>
                    <a:lnTo>
                      <a:pt x="468" y="234"/>
                    </a:lnTo>
                    <a:lnTo>
                      <a:pt x="488" y="230"/>
                    </a:lnTo>
                    <a:lnTo>
                      <a:pt x="508" y="227"/>
                    </a:lnTo>
                    <a:lnTo>
                      <a:pt x="529" y="226"/>
                    </a:lnTo>
                    <a:lnTo>
                      <a:pt x="550" y="225"/>
                    </a:lnTo>
                    <a:lnTo>
                      <a:pt x="562" y="226"/>
                    </a:lnTo>
                    <a:lnTo>
                      <a:pt x="573" y="227"/>
                    </a:lnTo>
                    <a:lnTo>
                      <a:pt x="586" y="228"/>
                    </a:lnTo>
                    <a:lnTo>
                      <a:pt x="598" y="230"/>
                    </a:lnTo>
                    <a:lnTo>
                      <a:pt x="623" y="236"/>
                    </a:lnTo>
                    <a:lnTo>
                      <a:pt x="649" y="244"/>
                    </a:lnTo>
                    <a:lnTo>
                      <a:pt x="675" y="254"/>
                    </a:lnTo>
                    <a:lnTo>
                      <a:pt x="701" y="266"/>
                    </a:lnTo>
                    <a:lnTo>
                      <a:pt x="726" y="280"/>
                    </a:lnTo>
                    <a:lnTo>
                      <a:pt x="752" y="295"/>
                    </a:lnTo>
                    <a:lnTo>
                      <a:pt x="778" y="312"/>
                    </a:lnTo>
                    <a:lnTo>
                      <a:pt x="803" y="331"/>
                    </a:lnTo>
                    <a:lnTo>
                      <a:pt x="827" y="350"/>
                    </a:lnTo>
                    <a:lnTo>
                      <a:pt x="850" y="372"/>
                    </a:lnTo>
                    <a:lnTo>
                      <a:pt x="872" y="394"/>
                    </a:lnTo>
                    <a:lnTo>
                      <a:pt x="893" y="417"/>
                    </a:lnTo>
                    <a:lnTo>
                      <a:pt x="913" y="441"/>
                    </a:lnTo>
                    <a:lnTo>
                      <a:pt x="930" y="466"/>
                    </a:lnTo>
                    <a:lnTo>
                      <a:pt x="937" y="475"/>
                    </a:lnTo>
                    <a:lnTo>
                      <a:pt x="945" y="484"/>
                    </a:lnTo>
                    <a:lnTo>
                      <a:pt x="953" y="492"/>
                    </a:lnTo>
                    <a:lnTo>
                      <a:pt x="962" y="498"/>
                    </a:lnTo>
                    <a:lnTo>
                      <a:pt x="972" y="503"/>
                    </a:lnTo>
                    <a:lnTo>
                      <a:pt x="981" y="508"/>
                    </a:lnTo>
                    <a:lnTo>
                      <a:pt x="991" y="512"/>
                    </a:lnTo>
                    <a:lnTo>
                      <a:pt x="1002" y="515"/>
                    </a:lnTo>
                    <a:lnTo>
                      <a:pt x="1013" y="516"/>
                    </a:lnTo>
                    <a:lnTo>
                      <a:pt x="1023" y="517"/>
                    </a:lnTo>
                    <a:lnTo>
                      <a:pt x="1035" y="517"/>
                    </a:lnTo>
                    <a:lnTo>
                      <a:pt x="1045" y="515"/>
                    </a:lnTo>
                    <a:lnTo>
                      <a:pt x="1056" y="513"/>
                    </a:lnTo>
                    <a:lnTo>
                      <a:pt x="1067" y="508"/>
                    </a:lnTo>
                    <a:lnTo>
                      <a:pt x="1077" y="503"/>
                    </a:lnTo>
                    <a:lnTo>
                      <a:pt x="1087" y="498"/>
                    </a:lnTo>
                    <a:lnTo>
                      <a:pt x="1096" y="491"/>
                    </a:lnTo>
                    <a:lnTo>
                      <a:pt x="1105" y="484"/>
                    </a:lnTo>
                    <a:lnTo>
                      <a:pt x="1112" y="474"/>
                    </a:lnTo>
                    <a:lnTo>
                      <a:pt x="1118" y="466"/>
                    </a:lnTo>
                    <a:lnTo>
                      <a:pt x="1124" y="457"/>
                    </a:lnTo>
                    <a:lnTo>
                      <a:pt x="1129" y="446"/>
                    </a:lnTo>
                    <a:lnTo>
                      <a:pt x="1132" y="436"/>
                    </a:lnTo>
                    <a:lnTo>
                      <a:pt x="1135" y="426"/>
                    </a:lnTo>
                    <a:lnTo>
                      <a:pt x="1136" y="415"/>
                    </a:lnTo>
                    <a:lnTo>
                      <a:pt x="1137" y="404"/>
                    </a:lnTo>
                    <a:lnTo>
                      <a:pt x="1137" y="394"/>
                    </a:lnTo>
                    <a:lnTo>
                      <a:pt x="1135" y="382"/>
                    </a:lnTo>
                    <a:lnTo>
                      <a:pt x="1133" y="372"/>
                    </a:lnTo>
                    <a:lnTo>
                      <a:pt x="1129" y="362"/>
                    </a:lnTo>
                    <a:lnTo>
                      <a:pt x="1124" y="351"/>
                    </a:lnTo>
                    <a:lnTo>
                      <a:pt x="1118" y="341"/>
                    </a:lnTo>
                    <a:lnTo>
                      <a:pt x="1105" y="322"/>
                    </a:lnTo>
                    <a:lnTo>
                      <a:pt x="1092" y="304"/>
                    </a:lnTo>
                    <a:lnTo>
                      <a:pt x="1078" y="286"/>
                    </a:lnTo>
                    <a:lnTo>
                      <a:pt x="1064" y="269"/>
                    </a:lnTo>
                    <a:lnTo>
                      <a:pt x="1048" y="252"/>
                    </a:lnTo>
                    <a:lnTo>
                      <a:pt x="1033" y="234"/>
                    </a:lnTo>
                    <a:lnTo>
                      <a:pt x="1017" y="219"/>
                    </a:lnTo>
                    <a:lnTo>
                      <a:pt x="1001" y="202"/>
                    </a:lnTo>
                    <a:lnTo>
                      <a:pt x="984" y="188"/>
                    </a:lnTo>
                    <a:lnTo>
                      <a:pt x="967" y="172"/>
                    </a:lnTo>
                    <a:lnTo>
                      <a:pt x="950" y="158"/>
                    </a:lnTo>
                    <a:lnTo>
                      <a:pt x="932" y="144"/>
                    </a:lnTo>
                    <a:lnTo>
                      <a:pt x="896" y="119"/>
                    </a:lnTo>
                    <a:lnTo>
                      <a:pt x="859" y="95"/>
                    </a:lnTo>
                    <a:lnTo>
                      <a:pt x="840" y="83"/>
                    </a:lnTo>
                    <a:lnTo>
                      <a:pt x="821" y="73"/>
                    </a:lnTo>
                    <a:lnTo>
                      <a:pt x="802" y="64"/>
                    </a:lnTo>
                    <a:lnTo>
                      <a:pt x="782" y="55"/>
                    </a:lnTo>
                    <a:lnTo>
                      <a:pt x="763" y="46"/>
                    </a:lnTo>
                    <a:lnTo>
                      <a:pt x="743" y="38"/>
                    </a:lnTo>
                    <a:lnTo>
                      <a:pt x="723" y="31"/>
                    </a:lnTo>
                    <a:lnTo>
                      <a:pt x="704" y="25"/>
                    </a:lnTo>
                    <a:lnTo>
                      <a:pt x="685" y="18"/>
                    </a:lnTo>
                    <a:lnTo>
                      <a:pt x="665" y="14"/>
                    </a:lnTo>
                    <a:lnTo>
                      <a:pt x="646" y="9"/>
                    </a:lnTo>
                    <a:lnTo>
                      <a:pt x="626" y="6"/>
                    </a:lnTo>
                    <a:lnTo>
                      <a:pt x="607" y="3"/>
                    </a:lnTo>
                    <a:lnTo>
                      <a:pt x="588" y="1"/>
                    </a:lnTo>
                    <a:lnTo>
                      <a:pt x="568" y="0"/>
                    </a:lnTo>
                    <a:lnTo>
                      <a:pt x="550" y="0"/>
                    </a:lnTo>
                    <a:lnTo>
                      <a:pt x="513" y="1"/>
                    </a:lnTo>
                    <a:lnTo>
                      <a:pt x="478" y="4"/>
                    </a:lnTo>
                    <a:lnTo>
                      <a:pt x="445" y="8"/>
                    </a:lnTo>
                    <a:lnTo>
                      <a:pt x="412" y="15"/>
                    </a:lnTo>
                    <a:lnTo>
                      <a:pt x="380" y="25"/>
                    </a:lnTo>
                    <a:lnTo>
                      <a:pt x="349" y="35"/>
                    </a:lnTo>
                    <a:lnTo>
                      <a:pt x="319" y="47"/>
                    </a:lnTo>
                    <a:lnTo>
                      <a:pt x="289" y="62"/>
                    </a:lnTo>
                    <a:lnTo>
                      <a:pt x="258" y="78"/>
                    </a:lnTo>
                    <a:lnTo>
                      <a:pt x="228" y="97"/>
                    </a:lnTo>
                    <a:lnTo>
                      <a:pt x="198" y="118"/>
                    </a:lnTo>
                    <a:lnTo>
                      <a:pt x="168" y="139"/>
                    </a:lnTo>
                    <a:lnTo>
                      <a:pt x="136" y="163"/>
                    </a:lnTo>
                    <a:lnTo>
                      <a:pt x="104" y="189"/>
                    </a:lnTo>
                    <a:lnTo>
                      <a:pt x="72" y="217"/>
                    </a:lnTo>
                    <a:lnTo>
                      <a:pt x="38" y="247"/>
                    </a:lnTo>
                    <a:lnTo>
                      <a:pt x="30" y="255"/>
                    </a:lnTo>
                    <a:lnTo>
                      <a:pt x="22" y="264"/>
                    </a:lnTo>
                    <a:lnTo>
                      <a:pt x="16" y="274"/>
                    </a:lnTo>
                    <a:lnTo>
                      <a:pt x="11" y="283"/>
                    </a:lnTo>
                    <a:lnTo>
                      <a:pt x="7" y="293"/>
                    </a:lnTo>
                    <a:lnTo>
                      <a:pt x="4" y="304"/>
                    </a:lnTo>
                    <a:lnTo>
                      <a:pt x="2" y="314"/>
                    </a:lnTo>
                    <a:lnTo>
                      <a:pt x="0" y="325"/>
                    </a:lnTo>
                    <a:lnTo>
                      <a:pt x="0" y="336"/>
                    </a:lnTo>
                    <a:lnTo>
                      <a:pt x="1" y="347"/>
                    </a:lnTo>
                    <a:lnTo>
                      <a:pt x="3" y="357"/>
                    </a:lnTo>
                    <a:lnTo>
                      <a:pt x="6" y="368"/>
                    </a:lnTo>
                    <a:lnTo>
                      <a:pt x="10" y="378"/>
                    </a:lnTo>
                    <a:lnTo>
                      <a:pt x="15" y="388"/>
                    </a:lnTo>
                    <a:lnTo>
                      <a:pt x="21" y="398"/>
                    </a:lnTo>
                    <a:lnTo>
                      <a:pt x="29" y="407"/>
                    </a:lnTo>
                    <a:lnTo>
                      <a:pt x="37" y="415"/>
                    </a:lnTo>
                    <a:lnTo>
                      <a:pt x="45" y="423"/>
                    </a:lnTo>
                    <a:lnTo>
                      <a:pt x="54" y="429"/>
                    </a:lnTo>
                    <a:lnTo>
                      <a:pt x="65" y="434"/>
                    </a:lnTo>
                    <a:lnTo>
                      <a:pt x="74" y="438"/>
                    </a:lnTo>
                    <a:lnTo>
                      <a:pt x="84" y="441"/>
                    </a:lnTo>
                    <a:lnTo>
                      <a:pt x="96" y="443"/>
                    </a:lnTo>
                    <a:lnTo>
                      <a:pt x="106" y="444"/>
                    </a:lnTo>
                    <a:lnTo>
                      <a:pt x="117" y="444"/>
                    </a:lnTo>
                    <a:lnTo>
                      <a:pt x="128" y="443"/>
                    </a:lnTo>
                    <a:lnTo>
                      <a:pt x="138" y="441"/>
                    </a:lnTo>
                    <a:lnTo>
                      <a:pt x="149" y="438"/>
                    </a:lnTo>
                    <a:lnTo>
                      <a:pt x="160" y="434"/>
                    </a:lnTo>
                    <a:lnTo>
                      <a:pt x="169" y="430"/>
                    </a:lnTo>
                    <a:lnTo>
                      <a:pt x="178" y="424"/>
                    </a:lnTo>
                    <a:lnTo>
                      <a:pt x="188" y="415"/>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0" name="Freeform 2203">
                <a:extLst>
                  <a:ext uri="{FF2B5EF4-FFF2-40B4-BE49-F238E27FC236}">
                    <a16:creationId xmlns:a16="http://schemas.microsoft.com/office/drawing/2014/main" id="{89FA8E98-E52D-4855-8FE1-75448FB730BD}"/>
                  </a:ext>
                </a:extLst>
              </p:cNvPr>
              <p:cNvSpPr>
                <a:spLocks/>
              </p:cNvSpPr>
              <p:nvPr/>
            </p:nvSpPr>
            <p:spPr bwMode="auto">
              <a:xfrm>
                <a:off x="3650" y="2963"/>
                <a:ext cx="15" cy="48"/>
              </a:xfrm>
              <a:custGeom>
                <a:avLst/>
                <a:gdLst>
                  <a:gd name="T0" fmla="*/ 0 w 226"/>
                  <a:gd name="T1" fmla="*/ 0 h 717"/>
                  <a:gd name="T2" fmla="*/ 0 w 226"/>
                  <a:gd name="T3" fmla="*/ 0 h 717"/>
                  <a:gd name="T4" fmla="*/ 0 w 226"/>
                  <a:gd name="T5" fmla="*/ 0 h 717"/>
                  <a:gd name="T6" fmla="*/ 0 w 226"/>
                  <a:gd name="T7" fmla="*/ 0 h 717"/>
                  <a:gd name="T8" fmla="*/ 0 w 226"/>
                  <a:gd name="T9" fmla="*/ 0 h 717"/>
                  <a:gd name="T10" fmla="*/ 0 w 226"/>
                  <a:gd name="T11" fmla="*/ 0 h 717"/>
                  <a:gd name="T12" fmla="*/ 0 w 226"/>
                  <a:gd name="T13" fmla="*/ 0 h 717"/>
                  <a:gd name="T14" fmla="*/ 0 w 226"/>
                  <a:gd name="T15" fmla="*/ 0 h 717"/>
                  <a:gd name="T16" fmla="*/ 0 w 226"/>
                  <a:gd name="T17" fmla="*/ 0 h 717"/>
                  <a:gd name="T18" fmla="*/ 0 w 226"/>
                  <a:gd name="T19" fmla="*/ 0 h 717"/>
                  <a:gd name="T20" fmla="*/ 0 w 226"/>
                  <a:gd name="T21" fmla="*/ 0 h 717"/>
                  <a:gd name="T22" fmla="*/ 0 w 226"/>
                  <a:gd name="T23" fmla="*/ 0 h 717"/>
                  <a:gd name="T24" fmla="*/ 0 w 226"/>
                  <a:gd name="T25" fmla="*/ 0 h 717"/>
                  <a:gd name="T26" fmla="*/ 0 w 226"/>
                  <a:gd name="T27" fmla="*/ 0 h 717"/>
                  <a:gd name="T28" fmla="*/ 0 w 226"/>
                  <a:gd name="T29" fmla="*/ 0 h 717"/>
                  <a:gd name="T30" fmla="*/ 0 w 226"/>
                  <a:gd name="T31" fmla="*/ 0 h 717"/>
                  <a:gd name="T32" fmla="*/ 0 w 226"/>
                  <a:gd name="T33" fmla="*/ 0 h 717"/>
                  <a:gd name="T34" fmla="*/ 0 w 226"/>
                  <a:gd name="T35" fmla="*/ 0 h 717"/>
                  <a:gd name="T36" fmla="*/ 0 w 226"/>
                  <a:gd name="T37" fmla="*/ 0 h 717"/>
                  <a:gd name="T38" fmla="*/ 0 w 226"/>
                  <a:gd name="T39" fmla="*/ 0 h 717"/>
                  <a:gd name="T40" fmla="*/ 0 w 226"/>
                  <a:gd name="T41" fmla="*/ 0 h 717"/>
                  <a:gd name="T42" fmla="*/ 0 w 226"/>
                  <a:gd name="T43" fmla="*/ 0 h 717"/>
                  <a:gd name="T44" fmla="*/ 0 w 226"/>
                  <a:gd name="T45" fmla="*/ 0 h 717"/>
                  <a:gd name="T46" fmla="*/ 0 w 226"/>
                  <a:gd name="T47" fmla="*/ 0 h 717"/>
                  <a:gd name="T48" fmla="*/ 0 w 226"/>
                  <a:gd name="T49" fmla="*/ 0 h 717"/>
                  <a:gd name="T50" fmla="*/ 0 w 226"/>
                  <a:gd name="T51" fmla="*/ 0 h 717"/>
                  <a:gd name="T52" fmla="*/ 0 w 226"/>
                  <a:gd name="T53" fmla="*/ 0 h 717"/>
                  <a:gd name="T54" fmla="*/ 0 w 226"/>
                  <a:gd name="T55" fmla="*/ 0 h 717"/>
                  <a:gd name="T56" fmla="*/ 0 w 226"/>
                  <a:gd name="T57" fmla="*/ 0 h 717"/>
                  <a:gd name="T58" fmla="*/ 0 w 226"/>
                  <a:gd name="T59" fmla="*/ 0 h 717"/>
                  <a:gd name="T60" fmla="*/ 0 w 226"/>
                  <a:gd name="T61" fmla="*/ 0 h 717"/>
                  <a:gd name="T62" fmla="*/ 0 w 226"/>
                  <a:gd name="T63" fmla="*/ 0 h 717"/>
                  <a:gd name="T64" fmla="*/ 0 w 226"/>
                  <a:gd name="T65" fmla="*/ 0 h 7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717">
                    <a:moveTo>
                      <a:pt x="0" y="112"/>
                    </a:moveTo>
                    <a:lnTo>
                      <a:pt x="1" y="605"/>
                    </a:lnTo>
                    <a:lnTo>
                      <a:pt x="1" y="616"/>
                    </a:lnTo>
                    <a:lnTo>
                      <a:pt x="3" y="627"/>
                    </a:lnTo>
                    <a:lnTo>
                      <a:pt x="6" y="638"/>
                    </a:lnTo>
                    <a:lnTo>
                      <a:pt x="9" y="648"/>
                    </a:lnTo>
                    <a:lnTo>
                      <a:pt x="14" y="658"/>
                    </a:lnTo>
                    <a:lnTo>
                      <a:pt x="20" y="668"/>
                    </a:lnTo>
                    <a:lnTo>
                      <a:pt x="27" y="676"/>
                    </a:lnTo>
                    <a:lnTo>
                      <a:pt x="34" y="684"/>
                    </a:lnTo>
                    <a:lnTo>
                      <a:pt x="42" y="691"/>
                    </a:lnTo>
                    <a:lnTo>
                      <a:pt x="51" y="698"/>
                    </a:lnTo>
                    <a:lnTo>
                      <a:pt x="60" y="704"/>
                    </a:lnTo>
                    <a:lnTo>
                      <a:pt x="70" y="708"/>
                    </a:lnTo>
                    <a:lnTo>
                      <a:pt x="81" y="712"/>
                    </a:lnTo>
                    <a:lnTo>
                      <a:pt x="91" y="715"/>
                    </a:lnTo>
                    <a:lnTo>
                      <a:pt x="102" y="717"/>
                    </a:lnTo>
                    <a:lnTo>
                      <a:pt x="114" y="717"/>
                    </a:lnTo>
                    <a:lnTo>
                      <a:pt x="125" y="716"/>
                    </a:lnTo>
                    <a:lnTo>
                      <a:pt x="136" y="715"/>
                    </a:lnTo>
                    <a:lnTo>
                      <a:pt x="148" y="712"/>
                    </a:lnTo>
                    <a:lnTo>
                      <a:pt x="158" y="708"/>
                    </a:lnTo>
                    <a:lnTo>
                      <a:pt x="167" y="704"/>
                    </a:lnTo>
                    <a:lnTo>
                      <a:pt x="177" y="698"/>
                    </a:lnTo>
                    <a:lnTo>
                      <a:pt x="185" y="691"/>
                    </a:lnTo>
                    <a:lnTo>
                      <a:pt x="193" y="684"/>
                    </a:lnTo>
                    <a:lnTo>
                      <a:pt x="201" y="676"/>
                    </a:lnTo>
                    <a:lnTo>
                      <a:pt x="208" y="668"/>
                    </a:lnTo>
                    <a:lnTo>
                      <a:pt x="213" y="658"/>
                    </a:lnTo>
                    <a:lnTo>
                      <a:pt x="218" y="648"/>
                    </a:lnTo>
                    <a:lnTo>
                      <a:pt x="221" y="638"/>
                    </a:lnTo>
                    <a:lnTo>
                      <a:pt x="224" y="627"/>
                    </a:lnTo>
                    <a:lnTo>
                      <a:pt x="226" y="616"/>
                    </a:lnTo>
                    <a:lnTo>
                      <a:pt x="226" y="605"/>
                    </a:lnTo>
                    <a:lnTo>
                      <a:pt x="226" y="112"/>
                    </a:lnTo>
                    <a:lnTo>
                      <a:pt x="225" y="101"/>
                    </a:lnTo>
                    <a:lnTo>
                      <a:pt x="224" y="90"/>
                    </a:lnTo>
                    <a:lnTo>
                      <a:pt x="221" y="78"/>
                    </a:lnTo>
                    <a:lnTo>
                      <a:pt x="217" y="68"/>
                    </a:lnTo>
                    <a:lnTo>
                      <a:pt x="213" y="59"/>
                    </a:lnTo>
                    <a:lnTo>
                      <a:pt x="207" y="49"/>
                    </a:lnTo>
                    <a:lnTo>
                      <a:pt x="201" y="40"/>
                    </a:lnTo>
                    <a:lnTo>
                      <a:pt x="193" y="33"/>
                    </a:lnTo>
                    <a:lnTo>
                      <a:pt x="185" y="26"/>
                    </a:lnTo>
                    <a:lnTo>
                      <a:pt x="177" y="18"/>
                    </a:lnTo>
                    <a:lnTo>
                      <a:pt x="167" y="13"/>
                    </a:lnTo>
                    <a:lnTo>
                      <a:pt x="157" y="8"/>
                    </a:lnTo>
                    <a:lnTo>
                      <a:pt x="147" y="5"/>
                    </a:lnTo>
                    <a:lnTo>
                      <a:pt x="136" y="2"/>
                    </a:lnTo>
                    <a:lnTo>
                      <a:pt x="125" y="0"/>
                    </a:lnTo>
                    <a:lnTo>
                      <a:pt x="114" y="0"/>
                    </a:lnTo>
                    <a:lnTo>
                      <a:pt x="101" y="0"/>
                    </a:lnTo>
                    <a:lnTo>
                      <a:pt x="90" y="2"/>
                    </a:lnTo>
                    <a:lnTo>
                      <a:pt x="80" y="5"/>
                    </a:lnTo>
                    <a:lnTo>
                      <a:pt x="69" y="8"/>
                    </a:lnTo>
                    <a:lnTo>
                      <a:pt x="59" y="13"/>
                    </a:lnTo>
                    <a:lnTo>
                      <a:pt x="50" y="18"/>
                    </a:lnTo>
                    <a:lnTo>
                      <a:pt x="41" y="26"/>
                    </a:lnTo>
                    <a:lnTo>
                      <a:pt x="33" y="33"/>
                    </a:lnTo>
                    <a:lnTo>
                      <a:pt x="26" y="41"/>
                    </a:lnTo>
                    <a:lnTo>
                      <a:pt x="20" y="49"/>
                    </a:lnTo>
                    <a:lnTo>
                      <a:pt x="13" y="59"/>
                    </a:lnTo>
                    <a:lnTo>
                      <a:pt x="9" y="68"/>
                    </a:lnTo>
                    <a:lnTo>
                      <a:pt x="5" y="79"/>
                    </a:lnTo>
                    <a:lnTo>
                      <a:pt x="3" y="90"/>
                    </a:lnTo>
                    <a:lnTo>
                      <a:pt x="1" y="101"/>
                    </a:lnTo>
                    <a:lnTo>
                      <a:pt x="0" y="112"/>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1" name="Freeform 2204">
                <a:extLst>
                  <a:ext uri="{FF2B5EF4-FFF2-40B4-BE49-F238E27FC236}">
                    <a16:creationId xmlns:a16="http://schemas.microsoft.com/office/drawing/2014/main" id="{9220D543-3FEB-498E-A08A-BFEC407B187D}"/>
                  </a:ext>
                </a:extLst>
              </p:cNvPr>
              <p:cNvSpPr>
                <a:spLocks/>
              </p:cNvSpPr>
              <p:nvPr/>
            </p:nvSpPr>
            <p:spPr bwMode="auto">
              <a:xfrm>
                <a:off x="3486" y="3298"/>
                <a:ext cx="55" cy="54"/>
              </a:xfrm>
              <a:custGeom>
                <a:avLst/>
                <a:gdLst>
                  <a:gd name="T0" fmla="*/ 0 w 817"/>
                  <a:gd name="T1" fmla="*/ 0 h 818"/>
                  <a:gd name="T2" fmla="*/ 0 w 817"/>
                  <a:gd name="T3" fmla="*/ 0 h 818"/>
                  <a:gd name="T4" fmla="*/ 0 w 817"/>
                  <a:gd name="T5" fmla="*/ 0 h 818"/>
                  <a:gd name="T6" fmla="*/ 0 w 817"/>
                  <a:gd name="T7" fmla="*/ 0 h 818"/>
                  <a:gd name="T8" fmla="*/ 0 w 817"/>
                  <a:gd name="T9" fmla="*/ 0 h 818"/>
                  <a:gd name="T10" fmla="*/ 0 w 817"/>
                  <a:gd name="T11" fmla="*/ 0 h 818"/>
                  <a:gd name="T12" fmla="*/ 0 w 817"/>
                  <a:gd name="T13" fmla="*/ 0 h 818"/>
                  <a:gd name="T14" fmla="*/ 0 w 817"/>
                  <a:gd name="T15" fmla="*/ 0 h 818"/>
                  <a:gd name="T16" fmla="*/ 0 w 817"/>
                  <a:gd name="T17" fmla="*/ 0 h 818"/>
                  <a:gd name="T18" fmla="*/ 0 w 817"/>
                  <a:gd name="T19" fmla="*/ 0 h 818"/>
                  <a:gd name="T20" fmla="*/ 0 w 817"/>
                  <a:gd name="T21" fmla="*/ 0 h 818"/>
                  <a:gd name="T22" fmla="*/ 0 w 817"/>
                  <a:gd name="T23" fmla="*/ 0 h 818"/>
                  <a:gd name="T24" fmla="*/ 0 w 817"/>
                  <a:gd name="T25" fmla="*/ 0 h 818"/>
                  <a:gd name="T26" fmla="*/ 0 w 817"/>
                  <a:gd name="T27" fmla="*/ 0 h 818"/>
                  <a:gd name="T28" fmla="*/ 0 w 817"/>
                  <a:gd name="T29" fmla="*/ 0 h 818"/>
                  <a:gd name="T30" fmla="*/ 0 w 817"/>
                  <a:gd name="T31" fmla="*/ 0 h 818"/>
                  <a:gd name="T32" fmla="*/ 0 w 817"/>
                  <a:gd name="T33" fmla="*/ 0 h 818"/>
                  <a:gd name="T34" fmla="*/ 0 w 817"/>
                  <a:gd name="T35" fmla="*/ 0 h 818"/>
                  <a:gd name="T36" fmla="*/ 0 w 817"/>
                  <a:gd name="T37" fmla="*/ 0 h 818"/>
                  <a:gd name="T38" fmla="*/ 0 w 817"/>
                  <a:gd name="T39" fmla="*/ 0 h 818"/>
                  <a:gd name="T40" fmla="*/ 0 w 817"/>
                  <a:gd name="T41" fmla="*/ 0 h 818"/>
                  <a:gd name="T42" fmla="*/ 0 w 817"/>
                  <a:gd name="T43" fmla="*/ 0 h 818"/>
                  <a:gd name="T44" fmla="*/ 0 w 817"/>
                  <a:gd name="T45" fmla="*/ 0 h 818"/>
                  <a:gd name="T46" fmla="*/ 0 w 817"/>
                  <a:gd name="T47" fmla="*/ 0 h 818"/>
                  <a:gd name="T48" fmla="*/ 0 w 817"/>
                  <a:gd name="T49" fmla="*/ 0 h 818"/>
                  <a:gd name="T50" fmla="*/ 0 w 817"/>
                  <a:gd name="T51" fmla="*/ 0 h 818"/>
                  <a:gd name="T52" fmla="*/ 0 w 817"/>
                  <a:gd name="T53" fmla="*/ 0 h 818"/>
                  <a:gd name="T54" fmla="*/ 0 w 817"/>
                  <a:gd name="T55" fmla="*/ 0 h 818"/>
                  <a:gd name="T56" fmla="*/ 0 w 817"/>
                  <a:gd name="T57" fmla="*/ 0 h 818"/>
                  <a:gd name="T58" fmla="*/ 0 w 817"/>
                  <a:gd name="T59" fmla="*/ 0 h 818"/>
                  <a:gd name="T60" fmla="*/ 0 w 817"/>
                  <a:gd name="T61" fmla="*/ 0 h 818"/>
                  <a:gd name="T62" fmla="*/ 0 w 817"/>
                  <a:gd name="T63" fmla="*/ 0 h 818"/>
                  <a:gd name="T64" fmla="*/ 0 w 817"/>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7" h="818">
                    <a:moveTo>
                      <a:pt x="233" y="41"/>
                    </a:moveTo>
                    <a:lnTo>
                      <a:pt x="222" y="31"/>
                    </a:lnTo>
                    <a:lnTo>
                      <a:pt x="211" y="23"/>
                    </a:lnTo>
                    <a:lnTo>
                      <a:pt x="200" y="16"/>
                    </a:lnTo>
                    <a:lnTo>
                      <a:pt x="187" y="11"/>
                    </a:lnTo>
                    <a:lnTo>
                      <a:pt x="175" y="7"/>
                    </a:lnTo>
                    <a:lnTo>
                      <a:pt x="162" y="3"/>
                    </a:lnTo>
                    <a:lnTo>
                      <a:pt x="149" y="1"/>
                    </a:lnTo>
                    <a:lnTo>
                      <a:pt x="136" y="0"/>
                    </a:lnTo>
                    <a:lnTo>
                      <a:pt x="123" y="1"/>
                    </a:lnTo>
                    <a:lnTo>
                      <a:pt x="110" y="3"/>
                    </a:lnTo>
                    <a:lnTo>
                      <a:pt x="97" y="7"/>
                    </a:lnTo>
                    <a:lnTo>
                      <a:pt x="85" y="11"/>
                    </a:lnTo>
                    <a:lnTo>
                      <a:pt x="72" y="16"/>
                    </a:lnTo>
                    <a:lnTo>
                      <a:pt x="61" y="23"/>
                    </a:lnTo>
                    <a:lnTo>
                      <a:pt x="50" y="31"/>
                    </a:lnTo>
                    <a:lnTo>
                      <a:pt x="39" y="41"/>
                    </a:lnTo>
                    <a:lnTo>
                      <a:pt x="30" y="51"/>
                    </a:lnTo>
                    <a:lnTo>
                      <a:pt x="22" y="61"/>
                    </a:lnTo>
                    <a:lnTo>
                      <a:pt x="15" y="74"/>
                    </a:lnTo>
                    <a:lnTo>
                      <a:pt x="9" y="85"/>
                    </a:lnTo>
                    <a:lnTo>
                      <a:pt x="5" y="98"/>
                    </a:lnTo>
                    <a:lnTo>
                      <a:pt x="2" y="111"/>
                    </a:lnTo>
                    <a:lnTo>
                      <a:pt x="0" y="123"/>
                    </a:lnTo>
                    <a:lnTo>
                      <a:pt x="0" y="137"/>
                    </a:lnTo>
                    <a:lnTo>
                      <a:pt x="0" y="150"/>
                    </a:lnTo>
                    <a:lnTo>
                      <a:pt x="2" y="163"/>
                    </a:lnTo>
                    <a:lnTo>
                      <a:pt x="5" y="175"/>
                    </a:lnTo>
                    <a:lnTo>
                      <a:pt x="9" y="188"/>
                    </a:lnTo>
                    <a:lnTo>
                      <a:pt x="15" y="200"/>
                    </a:lnTo>
                    <a:lnTo>
                      <a:pt x="22" y="211"/>
                    </a:lnTo>
                    <a:lnTo>
                      <a:pt x="30" y="223"/>
                    </a:lnTo>
                    <a:lnTo>
                      <a:pt x="39" y="233"/>
                    </a:lnTo>
                    <a:lnTo>
                      <a:pt x="584" y="778"/>
                    </a:lnTo>
                    <a:lnTo>
                      <a:pt x="595" y="787"/>
                    </a:lnTo>
                    <a:lnTo>
                      <a:pt x="606" y="796"/>
                    </a:lnTo>
                    <a:lnTo>
                      <a:pt x="617" y="803"/>
                    </a:lnTo>
                    <a:lnTo>
                      <a:pt x="630" y="808"/>
                    </a:lnTo>
                    <a:lnTo>
                      <a:pt x="642" y="812"/>
                    </a:lnTo>
                    <a:lnTo>
                      <a:pt x="654" y="815"/>
                    </a:lnTo>
                    <a:lnTo>
                      <a:pt x="668" y="817"/>
                    </a:lnTo>
                    <a:lnTo>
                      <a:pt x="681" y="818"/>
                    </a:lnTo>
                    <a:lnTo>
                      <a:pt x="694" y="817"/>
                    </a:lnTo>
                    <a:lnTo>
                      <a:pt x="707" y="815"/>
                    </a:lnTo>
                    <a:lnTo>
                      <a:pt x="720" y="812"/>
                    </a:lnTo>
                    <a:lnTo>
                      <a:pt x="732" y="808"/>
                    </a:lnTo>
                    <a:lnTo>
                      <a:pt x="744" y="803"/>
                    </a:lnTo>
                    <a:lnTo>
                      <a:pt x="756" y="796"/>
                    </a:lnTo>
                    <a:lnTo>
                      <a:pt x="767" y="787"/>
                    </a:lnTo>
                    <a:lnTo>
                      <a:pt x="778" y="778"/>
                    </a:lnTo>
                    <a:lnTo>
                      <a:pt x="787" y="768"/>
                    </a:lnTo>
                    <a:lnTo>
                      <a:pt x="795" y="756"/>
                    </a:lnTo>
                    <a:lnTo>
                      <a:pt x="801" y="745"/>
                    </a:lnTo>
                    <a:lnTo>
                      <a:pt x="808" y="734"/>
                    </a:lnTo>
                    <a:lnTo>
                      <a:pt x="812" y="721"/>
                    </a:lnTo>
                    <a:lnTo>
                      <a:pt x="815" y="708"/>
                    </a:lnTo>
                    <a:lnTo>
                      <a:pt x="817" y="695"/>
                    </a:lnTo>
                    <a:lnTo>
                      <a:pt x="817" y="682"/>
                    </a:lnTo>
                    <a:lnTo>
                      <a:pt x="817" y="668"/>
                    </a:lnTo>
                    <a:lnTo>
                      <a:pt x="815" y="656"/>
                    </a:lnTo>
                    <a:lnTo>
                      <a:pt x="812" y="643"/>
                    </a:lnTo>
                    <a:lnTo>
                      <a:pt x="808" y="630"/>
                    </a:lnTo>
                    <a:lnTo>
                      <a:pt x="801" y="619"/>
                    </a:lnTo>
                    <a:lnTo>
                      <a:pt x="795" y="606"/>
                    </a:lnTo>
                    <a:lnTo>
                      <a:pt x="787" y="596"/>
                    </a:lnTo>
                    <a:lnTo>
                      <a:pt x="778" y="586"/>
                    </a:lnTo>
                    <a:lnTo>
                      <a:pt x="233" y="41"/>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2" name="Freeform 2205">
                <a:extLst>
                  <a:ext uri="{FF2B5EF4-FFF2-40B4-BE49-F238E27FC236}">
                    <a16:creationId xmlns:a16="http://schemas.microsoft.com/office/drawing/2014/main" id="{F31709B2-AC72-495E-8CE9-ADB3A1CAD499}"/>
                  </a:ext>
                </a:extLst>
              </p:cNvPr>
              <p:cNvSpPr>
                <a:spLocks/>
              </p:cNvSpPr>
              <p:nvPr/>
            </p:nvSpPr>
            <p:spPr bwMode="auto">
              <a:xfrm>
                <a:off x="3509" y="3274"/>
                <a:ext cx="54" cy="55"/>
              </a:xfrm>
              <a:custGeom>
                <a:avLst/>
                <a:gdLst>
                  <a:gd name="T0" fmla="*/ 0 w 817"/>
                  <a:gd name="T1" fmla="*/ 0 h 818"/>
                  <a:gd name="T2" fmla="*/ 0 w 817"/>
                  <a:gd name="T3" fmla="*/ 0 h 818"/>
                  <a:gd name="T4" fmla="*/ 0 w 817"/>
                  <a:gd name="T5" fmla="*/ 0 h 818"/>
                  <a:gd name="T6" fmla="*/ 0 w 817"/>
                  <a:gd name="T7" fmla="*/ 0 h 818"/>
                  <a:gd name="T8" fmla="*/ 0 w 817"/>
                  <a:gd name="T9" fmla="*/ 0 h 818"/>
                  <a:gd name="T10" fmla="*/ 0 w 817"/>
                  <a:gd name="T11" fmla="*/ 0 h 818"/>
                  <a:gd name="T12" fmla="*/ 0 w 817"/>
                  <a:gd name="T13" fmla="*/ 0 h 818"/>
                  <a:gd name="T14" fmla="*/ 0 w 817"/>
                  <a:gd name="T15" fmla="*/ 0 h 818"/>
                  <a:gd name="T16" fmla="*/ 0 w 817"/>
                  <a:gd name="T17" fmla="*/ 0 h 818"/>
                  <a:gd name="T18" fmla="*/ 0 w 817"/>
                  <a:gd name="T19" fmla="*/ 0 h 818"/>
                  <a:gd name="T20" fmla="*/ 0 w 817"/>
                  <a:gd name="T21" fmla="*/ 0 h 818"/>
                  <a:gd name="T22" fmla="*/ 0 w 817"/>
                  <a:gd name="T23" fmla="*/ 0 h 818"/>
                  <a:gd name="T24" fmla="*/ 0 w 817"/>
                  <a:gd name="T25" fmla="*/ 0 h 818"/>
                  <a:gd name="T26" fmla="*/ 0 w 817"/>
                  <a:gd name="T27" fmla="*/ 0 h 818"/>
                  <a:gd name="T28" fmla="*/ 0 w 817"/>
                  <a:gd name="T29" fmla="*/ 0 h 818"/>
                  <a:gd name="T30" fmla="*/ 0 w 817"/>
                  <a:gd name="T31" fmla="*/ 0 h 818"/>
                  <a:gd name="T32" fmla="*/ 0 w 817"/>
                  <a:gd name="T33" fmla="*/ 0 h 818"/>
                  <a:gd name="T34" fmla="*/ 0 w 817"/>
                  <a:gd name="T35" fmla="*/ 0 h 818"/>
                  <a:gd name="T36" fmla="*/ 0 w 817"/>
                  <a:gd name="T37" fmla="*/ 0 h 818"/>
                  <a:gd name="T38" fmla="*/ 0 w 817"/>
                  <a:gd name="T39" fmla="*/ 0 h 818"/>
                  <a:gd name="T40" fmla="*/ 0 w 817"/>
                  <a:gd name="T41" fmla="*/ 0 h 818"/>
                  <a:gd name="T42" fmla="*/ 0 w 817"/>
                  <a:gd name="T43" fmla="*/ 0 h 818"/>
                  <a:gd name="T44" fmla="*/ 0 w 817"/>
                  <a:gd name="T45" fmla="*/ 0 h 818"/>
                  <a:gd name="T46" fmla="*/ 0 w 817"/>
                  <a:gd name="T47" fmla="*/ 0 h 818"/>
                  <a:gd name="T48" fmla="*/ 0 w 817"/>
                  <a:gd name="T49" fmla="*/ 0 h 818"/>
                  <a:gd name="T50" fmla="*/ 0 w 817"/>
                  <a:gd name="T51" fmla="*/ 0 h 818"/>
                  <a:gd name="T52" fmla="*/ 0 w 817"/>
                  <a:gd name="T53" fmla="*/ 0 h 818"/>
                  <a:gd name="T54" fmla="*/ 0 w 817"/>
                  <a:gd name="T55" fmla="*/ 0 h 818"/>
                  <a:gd name="T56" fmla="*/ 0 w 817"/>
                  <a:gd name="T57" fmla="*/ 0 h 818"/>
                  <a:gd name="T58" fmla="*/ 0 w 817"/>
                  <a:gd name="T59" fmla="*/ 0 h 818"/>
                  <a:gd name="T60" fmla="*/ 0 w 817"/>
                  <a:gd name="T61" fmla="*/ 0 h 818"/>
                  <a:gd name="T62" fmla="*/ 0 w 817"/>
                  <a:gd name="T63" fmla="*/ 0 h 818"/>
                  <a:gd name="T64" fmla="*/ 0 w 817"/>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7" h="818">
                    <a:moveTo>
                      <a:pt x="39" y="40"/>
                    </a:moveTo>
                    <a:lnTo>
                      <a:pt x="30" y="51"/>
                    </a:lnTo>
                    <a:lnTo>
                      <a:pt x="23" y="61"/>
                    </a:lnTo>
                    <a:lnTo>
                      <a:pt x="16" y="73"/>
                    </a:lnTo>
                    <a:lnTo>
                      <a:pt x="10" y="85"/>
                    </a:lnTo>
                    <a:lnTo>
                      <a:pt x="5" y="97"/>
                    </a:lnTo>
                    <a:lnTo>
                      <a:pt x="2" y="111"/>
                    </a:lnTo>
                    <a:lnTo>
                      <a:pt x="0" y="123"/>
                    </a:lnTo>
                    <a:lnTo>
                      <a:pt x="0" y="137"/>
                    </a:lnTo>
                    <a:lnTo>
                      <a:pt x="0" y="150"/>
                    </a:lnTo>
                    <a:lnTo>
                      <a:pt x="2" y="162"/>
                    </a:lnTo>
                    <a:lnTo>
                      <a:pt x="5" y="176"/>
                    </a:lnTo>
                    <a:lnTo>
                      <a:pt x="10" y="188"/>
                    </a:lnTo>
                    <a:lnTo>
                      <a:pt x="16" y="200"/>
                    </a:lnTo>
                    <a:lnTo>
                      <a:pt x="23" y="212"/>
                    </a:lnTo>
                    <a:lnTo>
                      <a:pt x="30" y="222"/>
                    </a:lnTo>
                    <a:lnTo>
                      <a:pt x="39" y="233"/>
                    </a:lnTo>
                    <a:lnTo>
                      <a:pt x="584" y="778"/>
                    </a:lnTo>
                    <a:lnTo>
                      <a:pt x="595" y="787"/>
                    </a:lnTo>
                    <a:lnTo>
                      <a:pt x="606" y="795"/>
                    </a:lnTo>
                    <a:lnTo>
                      <a:pt x="618" y="802"/>
                    </a:lnTo>
                    <a:lnTo>
                      <a:pt x="630" y="808"/>
                    </a:lnTo>
                    <a:lnTo>
                      <a:pt x="642" y="812"/>
                    </a:lnTo>
                    <a:lnTo>
                      <a:pt x="655" y="815"/>
                    </a:lnTo>
                    <a:lnTo>
                      <a:pt x="668" y="817"/>
                    </a:lnTo>
                    <a:lnTo>
                      <a:pt x="682" y="818"/>
                    </a:lnTo>
                    <a:lnTo>
                      <a:pt x="694" y="817"/>
                    </a:lnTo>
                    <a:lnTo>
                      <a:pt x="708" y="815"/>
                    </a:lnTo>
                    <a:lnTo>
                      <a:pt x="720" y="812"/>
                    </a:lnTo>
                    <a:lnTo>
                      <a:pt x="732" y="808"/>
                    </a:lnTo>
                    <a:lnTo>
                      <a:pt x="745" y="802"/>
                    </a:lnTo>
                    <a:lnTo>
                      <a:pt x="756" y="795"/>
                    </a:lnTo>
                    <a:lnTo>
                      <a:pt x="767" y="787"/>
                    </a:lnTo>
                    <a:lnTo>
                      <a:pt x="778" y="778"/>
                    </a:lnTo>
                    <a:lnTo>
                      <a:pt x="787" y="767"/>
                    </a:lnTo>
                    <a:lnTo>
                      <a:pt x="795" y="757"/>
                    </a:lnTo>
                    <a:lnTo>
                      <a:pt x="802" y="744"/>
                    </a:lnTo>
                    <a:lnTo>
                      <a:pt x="808" y="733"/>
                    </a:lnTo>
                    <a:lnTo>
                      <a:pt x="812" y="721"/>
                    </a:lnTo>
                    <a:lnTo>
                      <a:pt x="815" y="707"/>
                    </a:lnTo>
                    <a:lnTo>
                      <a:pt x="817" y="695"/>
                    </a:lnTo>
                    <a:lnTo>
                      <a:pt x="817" y="681"/>
                    </a:lnTo>
                    <a:lnTo>
                      <a:pt x="817" y="668"/>
                    </a:lnTo>
                    <a:lnTo>
                      <a:pt x="815" y="656"/>
                    </a:lnTo>
                    <a:lnTo>
                      <a:pt x="812" y="643"/>
                    </a:lnTo>
                    <a:lnTo>
                      <a:pt x="808" y="630"/>
                    </a:lnTo>
                    <a:lnTo>
                      <a:pt x="802" y="618"/>
                    </a:lnTo>
                    <a:lnTo>
                      <a:pt x="795" y="606"/>
                    </a:lnTo>
                    <a:lnTo>
                      <a:pt x="787" y="596"/>
                    </a:lnTo>
                    <a:lnTo>
                      <a:pt x="778" y="585"/>
                    </a:lnTo>
                    <a:lnTo>
                      <a:pt x="233" y="40"/>
                    </a:lnTo>
                    <a:lnTo>
                      <a:pt x="223" y="31"/>
                    </a:lnTo>
                    <a:lnTo>
                      <a:pt x="211" y="23"/>
                    </a:lnTo>
                    <a:lnTo>
                      <a:pt x="200" y="16"/>
                    </a:lnTo>
                    <a:lnTo>
                      <a:pt x="187" y="10"/>
                    </a:lnTo>
                    <a:lnTo>
                      <a:pt x="175" y="6"/>
                    </a:lnTo>
                    <a:lnTo>
                      <a:pt x="163" y="3"/>
                    </a:lnTo>
                    <a:lnTo>
                      <a:pt x="149" y="1"/>
                    </a:lnTo>
                    <a:lnTo>
                      <a:pt x="137" y="0"/>
                    </a:lnTo>
                    <a:lnTo>
                      <a:pt x="123" y="1"/>
                    </a:lnTo>
                    <a:lnTo>
                      <a:pt x="110" y="3"/>
                    </a:lnTo>
                    <a:lnTo>
                      <a:pt x="97" y="6"/>
                    </a:lnTo>
                    <a:lnTo>
                      <a:pt x="85" y="10"/>
                    </a:lnTo>
                    <a:lnTo>
                      <a:pt x="73" y="16"/>
                    </a:lnTo>
                    <a:lnTo>
                      <a:pt x="61" y="23"/>
                    </a:lnTo>
                    <a:lnTo>
                      <a:pt x="50" y="31"/>
                    </a:lnTo>
                    <a:lnTo>
                      <a:pt x="39" y="4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3" name="Freeform 2206">
                <a:extLst>
                  <a:ext uri="{FF2B5EF4-FFF2-40B4-BE49-F238E27FC236}">
                    <a16:creationId xmlns:a16="http://schemas.microsoft.com/office/drawing/2014/main" id="{98F07F1F-1E2D-4F4F-A268-FCFA91D686C8}"/>
                  </a:ext>
                </a:extLst>
              </p:cNvPr>
              <p:cNvSpPr>
                <a:spLocks/>
              </p:cNvSpPr>
              <p:nvPr/>
            </p:nvSpPr>
            <p:spPr bwMode="auto">
              <a:xfrm>
                <a:off x="3533" y="3250"/>
                <a:ext cx="54" cy="55"/>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233" y="40"/>
                    </a:moveTo>
                    <a:lnTo>
                      <a:pt x="222" y="30"/>
                    </a:lnTo>
                    <a:lnTo>
                      <a:pt x="212" y="22"/>
                    </a:lnTo>
                    <a:lnTo>
                      <a:pt x="200" y="16"/>
                    </a:lnTo>
                    <a:lnTo>
                      <a:pt x="188" y="10"/>
                    </a:lnTo>
                    <a:lnTo>
                      <a:pt x="176" y="5"/>
                    </a:lnTo>
                    <a:lnTo>
                      <a:pt x="162" y="2"/>
                    </a:lnTo>
                    <a:lnTo>
                      <a:pt x="150" y="0"/>
                    </a:lnTo>
                    <a:lnTo>
                      <a:pt x="137" y="0"/>
                    </a:lnTo>
                    <a:lnTo>
                      <a:pt x="124" y="0"/>
                    </a:lnTo>
                    <a:lnTo>
                      <a:pt x="111" y="2"/>
                    </a:lnTo>
                    <a:lnTo>
                      <a:pt x="98" y="5"/>
                    </a:lnTo>
                    <a:lnTo>
                      <a:pt x="86" y="10"/>
                    </a:lnTo>
                    <a:lnTo>
                      <a:pt x="73" y="16"/>
                    </a:lnTo>
                    <a:lnTo>
                      <a:pt x="62" y="22"/>
                    </a:lnTo>
                    <a:lnTo>
                      <a:pt x="51" y="30"/>
                    </a:lnTo>
                    <a:lnTo>
                      <a:pt x="40" y="40"/>
                    </a:lnTo>
                    <a:lnTo>
                      <a:pt x="31" y="50"/>
                    </a:lnTo>
                    <a:lnTo>
                      <a:pt x="23" y="61"/>
                    </a:lnTo>
                    <a:lnTo>
                      <a:pt x="16" y="73"/>
                    </a:lnTo>
                    <a:lnTo>
                      <a:pt x="10" y="85"/>
                    </a:lnTo>
                    <a:lnTo>
                      <a:pt x="6" y="97"/>
                    </a:lnTo>
                    <a:lnTo>
                      <a:pt x="3" y="110"/>
                    </a:lnTo>
                    <a:lnTo>
                      <a:pt x="1" y="123"/>
                    </a:lnTo>
                    <a:lnTo>
                      <a:pt x="0" y="136"/>
                    </a:lnTo>
                    <a:lnTo>
                      <a:pt x="1" y="149"/>
                    </a:lnTo>
                    <a:lnTo>
                      <a:pt x="3" y="163"/>
                    </a:lnTo>
                    <a:lnTo>
                      <a:pt x="6" y="175"/>
                    </a:lnTo>
                    <a:lnTo>
                      <a:pt x="10" y="187"/>
                    </a:lnTo>
                    <a:lnTo>
                      <a:pt x="16" y="200"/>
                    </a:lnTo>
                    <a:lnTo>
                      <a:pt x="23" y="211"/>
                    </a:lnTo>
                    <a:lnTo>
                      <a:pt x="31" y="223"/>
                    </a:lnTo>
                    <a:lnTo>
                      <a:pt x="40" y="233"/>
                    </a:lnTo>
                    <a:lnTo>
                      <a:pt x="585" y="778"/>
                    </a:lnTo>
                    <a:lnTo>
                      <a:pt x="596" y="787"/>
                    </a:lnTo>
                    <a:lnTo>
                      <a:pt x="607" y="795"/>
                    </a:lnTo>
                    <a:lnTo>
                      <a:pt x="618" y="802"/>
                    </a:lnTo>
                    <a:lnTo>
                      <a:pt x="631" y="808"/>
                    </a:lnTo>
                    <a:lnTo>
                      <a:pt x="643" y="812"/>
                    </a:lnTo>
                    <a:lnTo>
                      <a:pt x="656" y="815"/>
                    </a:lnTo>
                    <a:lnTo>
                      <a:pt x="669" y="817"/>
                    </a:lnTo>
                    <a:lnTo>
                      <a:pt x="681" y="817"/>
                    </a:lnTo>
                    <a:lnTo>
                      <a:pt x="695" y="817"/>
                    </a:lnTo>
                    <a:lnTo>
                      <a:pt x="707" y="815"/>
                    </a:lnTo>
                    <a:lnTo>
                      <a:pt x="721" y="812"/>
                    </a:lnTo>
                    <a:lnTo>
                      <a:pt x="733" y="808"/>
                    </a:lnTo>
                    <a:lnTo>
                      <a:pt x="746" y="802"/>
                    </a:lnTo>
                    <a:lnTo>
                      <a:pt x="757" y="795"/>
                    </a:lnTo>
                    <a:lnTo>
                      <a:pt x="767" y="787"/>
                    </a:lnTo>
                    <a:lnTo>
                      <a:pt x="778" y="778"/>
                    </a:lnTo>
                    <a:lnTo>
                      <a:pt x="787" y="767"/>
                    </a:lnTo>
                    <a:lnTo>
                      <a:pt x="795" y="756"/>
                    </a:lnTo>
                    <a:lnTo>
                      <a:pt x="802" y="745"/>
                    </a:lnTo>
                    <a:lnTo>
                      <a:pt x="808" y="732"/>
                    </a:lnTo>
                    <a:lnTo>
                      <a:pt x="813" y="720"/>
                    </a:lnTo>
                    <a:lnTo>
                      <a:pt x="816" y="707"/>
                    </a:lnTo>
                    <a:lnTo>
                      <a:pt x="817" y="694"/>
                    </a:lnTo>
                    <a:lnTo>
                      <a:pt x="818" y="681"/>
                    </a:lnTo>
                    <a:lnTo>
                      <a:pt x="817" y="668"/>
                    </a:lnTo>
                    <a:lnTo>
                      <a:pt x="816" y="655"/>
                    </a:lnTo>
                    <a:lnTo>
                      <a:pt x="813" y="642"/>
                    </a:lnTo>
                    <a:lnTo>
                      <a:pt x="808" y="630"/>
                    </a:lnTo>
                    <a:lnTo>
                      <a:pt x="802" y="618"/>
                    </a:lnTo>
                    <a:lnTo>
                      <a:pt x="795" y="606"/>
                    </a:lnTo>
                    <a:lnTo>
                      <a:pt x="787" y="595"/>
                    </a:lnTo>
                    <a:lnTo>
                      <a:pt x="778" y="584"/>
                    </a:lnTo>
                    <a:lnTo>
                      <a:pt x="233" y="4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4" name="Freeform 2207">
                <a:extLst>
                  <a:ext uri="{FF2B5EF4-FFF2-40B4-BE49-F238E27FC236}">
                    <a16:creationId xmlns:a16="http://schemas.microsoft.com/office/drawing/2014/main" id="{4420FA22-A5DF-436A-B4AE-4E3EB1238A56}"/>
                  </a:ext>
                </a:extLst>
              </p:cNvPr>
              <p:cNvSpPr>
                <a:spLocks/>
              </p:cNvSpPr>
              <p:nvPr/>
            </p:nvSpPr>
            <p:spPr bwMode="auto">
              <a:xfrm>
                <a:off x="3546" y="3350"/>
                <a:ext cx="76" cy="58"/>
              </a:xfrm>
              <a:custGeom>
                <a:avLst/>
                <a:gdLst>
                  <a:gd name="T0" fmla="*/ 0 w 1127"/>
                  <a:gd name="T1" fmla="*/ 0 h 868"/>
                  <a:gd name="T2" fmla="*/ 0 w 1127"/>
                  <a:gd name="T3" fmla="*/ 0 h 868"/>
                  <a:gd name="T4" fmla="*/ 0 w 1127"/>
                  <a:gd name="T5" fmla="*/ 0 h 868"/>
                  <a:gd name="T6" fmla="*/ 0 w 1127"/>
                  <a:gd name="T7" fmla="*/ 0 h 868"/>
                  <a:gd name="T8" fmla="*/ 0 w 1127"/>
                  <a:gd name="T9" fmla="*/ 0 h 868"/>
                  <a:gd name="T10" fmla="*/ 0 w 1127"/>
                  <a:gd name="T11" fmla="*/ 0 h 868"/>
                  <a:gd name="T12" fmla="*/ 0 w 1127"/>
                  <a:gd name="T13" fmla="*/ 0 h 868"/>
                  <a:gd name="T14" fmla="*/ 0 w 1127"/>
                  <a:gd name="T15" fmla="*/ 0 h 868"/>
                  <a:gd name="T16" fmla="*/ 0 w 1127"/>
                  <a:gd name="T17" fmla="*/ 0 h 868"/>
                  <a:gd name="T18" fmla="*/ 0 w 1127"/>
                  <a:gd name="T19" fmla="*/ 0 h 868"/>
                  <a:gd name="T20" fmla="*/ 0 w 1127"/>
                  <a:gd name="T21" fmla="*/ 0 h 868"/>
                  <a:gd name="T22" fmla="*/ 0 w 1127"/>
                  <a:gd name="T23" fmla="*/ 0 h 868"/>
                  <a:gd name="T24" fmla="*/ 0 w 1127"/>
                  <a:gd name="T25" fmla="*/ 0 h 868"/>
                  <a:gd name="T26" fmla="*/ 0 w 1127"/>
                  <a:gd name="T27" fmla="*/ 0 h 868"/>
                  <a:gd name="T28" fmla="*/ 0 w 1127"/>
                  <a:gd name="T29" fmla="*/ 0 h 868"/>
                  <a:gd name="T30" fmla="*/ 0 w 1127"/>
                  <a:gd name="T31" fmla="*/ 0 h 868"/>
                  <a:gd name="T32" fmla="*/ 0 w 1127"/>
                  <a:gd name="T33" fmla="*/ 0 h 868"/>
                  <a:gd name="T34" fmla="*/ 0 w 1127"/>
                  <a:gd name="T35" fmla="*/ 0 h 868"/>
                  <a:gd name="T36" fmla="*/ 0 w 1127"/>
                  <a:gd name="T37" fmla="*/ 0 h 868"/>
                  <a:gd name="T38" fmla="*/ 0 w 1127"/>
                  <a:gd name="T39" fmla="*/ 0 h 868"/>
                  <a:gd name="T40" fmla="*/ 0 w 1127"/>
                  <a:gd name="T41" fmla="*/ 0 h 868"/>
                  <a:gd name="T42" fmla="*/ 0 w 1127"/>
                  <a:gd name="T43" fmla="*/ 0 h 868"/>
                  <a:gd name="T44" fmla="*/ 0 w 1127"/>
                  <a:gd name="T45" fmla="*/ 0 h 868"/>
                  <a:gd name="T46" fmla="*/ 0 w 1127"/>
                  <a:gd name="T47" fmla="*/ 0 h 868"/>
                  <a:gd name="T48" fmla="*/ 0 w 1127"/>
                  <a:gd name="T49" fmla="*/ 0 h 868"/>
                  <a:gd name="T50" fmla="*/ 0 w 1127"/>
                  <a:gd name="T51" fmla="*/ 0 h 868"/>
                  <a:gd name="T52" fmla="*/ 0 w 1127"/>
                  <a:gd name="T53" fmla="*/ 0 h 868"/>
                  <a:gd name="T54" fmla="*/ 0 w 1127"/>
                  <a:gd name="T55" fmla="*/ 0 h 868"/>
                  <a:gd name="T56" fmla="*/ 0 w 1127"/>
                  <a:gd name="T57" fmla="*/ 0 h 868"/>
                  <a:gd name="T58" fmla="*/ 0 w 1127"/>
                  <a:gd name="T59" fmla="*/ 0 h 868"/>
                  <a:gd name="T60" fmla="*/ 0 w 1127"/>
                  <a:gd name="T61" fmla="*/ 0 h 868"/>
                  <a:gd name="T62" fmla="*/ 0 w 1127"/>
                  <a:gd name="T63" fmla="*/ 0 h 868"/>
                  <a:gd name="T64" fmla="*/ 0 w 1127"/>
                  <a:gd name="T65" fmla="*/ 0 h 868"/>
                  <a:gd name="T66" fmla="*/ 0 w 1127"/>
                  <a:gd name="T67" fmla="*/ 0 h 868"/>
                  <a:gd name="T68" fmla="*/ 0 w 1127"/>
                  <a:gd name="T69" fmla="*/ 0 h 868"/>
                  <a:gd name="T70" fmla="*/ 0 w 1127"/>
                  <a:gd name="T71" fmla="*/ 0 h 868"/>
                  <a:gd name="T72" fmla="*/ 0 w 1127"/>
                  <a:gd name="T73" fmla="*/ 0 h 868"/>
                  <a:gd name="T74" fmla="*/ 0 w 1127"/>
                  <a:gd name="T75" fmla="*/ 0 h 868"/>
                  <a:gd name="T76" fmla="*/ 0 w 1127"/>
                  <a:gd name="T77" fmla="*/ 0 h 868"/>
                  <a:gd name="T78" fmla="*/ 0 w 1127"/>
                  <a:gd name="T79" fmla="*/ 0 h 868"/>
                  <a:gd name="T80" fmla="*/ 0 w 1127"/>
                  <a:gd name="T81" fmla="*/ 0 h 868"/>
                  <a:gd name="T82" fmla="*/ 0 w 1127"/>
                  <a:gd name="T83" fmla="*/ 0 h 868"/>
                  <a:gd name="T84" fmla="*/ 0 w 1127"/>
                  <a:gd name="T85" fmla="*/ 0 h 868"/>
                  <a:gd name="T86" fmla="*/ 0 w 1127"/>
                  <a:gd name="T87" fmla="*/ 0 h 868"/>
                  <a:gd name="T88" fmla="*/ 0 w 1127"/>
                  <a:gd name="T89" fmla="*/ 0 h 868"/>
                  <a:gd name="T90" fmla="*/ 0 w 1127"/>
                  <a:gd name="T91" fmla="*/ 0 h 868"/>
                  <a:gd name="T92" fmla="*/ 0 w 1127"/>
                  <a:gd name="T93" fmla="*/ 0 h 868"/>
                  <a:gd name="T94" fmla="*/ 0 w 1127"/>
                  <a:gd name="T95" fmla="*/ 0 h 868"/>
                  <a:gd name="T96" fmla="*/ 0 w 1127"/>
                  <a:gd name="T97" fmla="*/ 0 h 868"/>
                  <a:gd name="T98" fmla="*/ 0 w 1127"/>
                  <a:gd name="T99" fmla="*/ 0 h 868"/>
                  <a:gd name="T100" fmla="*/ 0 w 1127"/>
                  <a:gd name="T101" fmla="*/ 0 h 868"/>
                  <a:gd name="T102" fmla="*/ 0 w 1127"/>
                  <a:gd name="T103" fmla="*/ 0 h 868"/>
                  <a:gd name="T104" fmla="*/ 0 w 1127"/>
                  <a:gd name="T105" fmla="*/ 0 h 868"/>
                  <a:gd name="T106" fmla="*/ 0 w 1127"/>
                  <a:gd name="T107" fmla="*/ 0 h 868"/>
                  <a:gd name="T108" fmla="*/ 0 w 1127"/>
                  <a:gd name="T109" fmla="*/ 0 h 868"/>
                  <a:gd name="T110" fmla="*/ 0 w 1127"/>
                  <a:gd name="T111" fmla="*/ 0 h 868"/>
                  <a:gd name="T112" fmla="*/ 0 w 1127"/>
                  <a:gd name="T113" fmla="*/ 0 h 868"/>
                  <a:gd name="T114" fmla="*/ 0 w 1127"/>
                  <a:gd name="T115" fmla="*/ 0 h 868"/>
                  <a:gd name="T116" fmla="*/ 0 w 1127"/>
                  <a:gd name="T117" fmla="*/ 0 h 86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27" h="868">
                    <a:moveTo>
                      <a:pt x="945" y="591"/>
                    </a:moveTo>
                    <a:lnTo>
                      <a:pt x="948" y="590"/>
                    </a:lnTo>
                    <a:lnTo>
                      <a:pt x="938" y="593"/>
                    </a:lnTo>
                    <a:lnTo>
                      <a:pt x="919" y="595"/>
                    </a:lnTo>
                    <a:lnTo>
                      <a:pt x="907" y="596"/>
                    </a:lnTo>
                    <a:lnTo>
                      <a:pt x="893" y="596"/>
                    </a:lnTo>
                    <a:lnTo>
                      <a:pt x="877" y="594"/>
                    </a:lnTo>
                    <a:lnTo>
                      <a:pt x="860" y="592"/>
                    </a:lnTo>
                    <a:lnTo>
                      <a:pt x="840" y="588"/>
                    </a:lnTo>
                    <a:lnTo>
                      <a:pt x="821" y="582"/>
                    </a:lnTo>
                    <a:lnTo>
                      <a:pt x="799" y="573"/>
                    </a:lnTo>
                    <a:lnTo>
                      <a:pt x="777" y="562"/>
                    </a:lnTo>
                    <a:lnTo>
                      <a:pt x="754" y="548"/>
                    </a:lnTo>
                    <a:lnTo>
                      <a:pt x="730" y="532"/>
                    </a:lnTo>
                    <a:lnTo>
                      <a:pt x="717" y="523"/>
                    </a:lnTo>
                    <a:lnTo>
                      <a:pt x="706" y="512"/>
                    </a:lnTo>
                    <a:lnTo>
                      <a:pt x="693" y="501"/>
                    </a:lnTo>
                    <a:lnTo>
                      <a:pt x="680" y="488"/>
                    </a:lnTo>
                    <a:lnTo>
                      <a:pt x="662" y="469"/>
                    </a:lnTo>
                    <a:lnTo>
                      <a:pt x="611" y="418"/>
                    </a:lnTo>
                    <a:lnTo>
                      <a:pt x="538" y="347"/>
                    </a:lnTo>
                    <a:lnTo>
                      <a:pt x="456" y="264"/>
                    </a:lnTo>
                    <a:lnTo>
                      <a:pt x="374" y="181"/>
                    </a:lnTo>
                    <a:lnTo>
                      <a:pt x="302" y="110"/>
                    </a:lnTo>
                    <a:lnTo>
                      <a:pt x="251" y="59"/>
                    </a:lnTo>
                    <a:lnTo>
                      <a:pt x="231" y="40"/>
                    </a:lnTo>
                    <a:lnTo>
                      <a:pt x="221" y="30"/>
                    </a:lnTo>
                    <a:lnTo>
                      <a:pt x="211" y="22"/>
                    </a:lnTo>
                    <a:lnTo>
                      <a:pt x="198" y="16"/>
                    </a:lnTo>
                    <a:lnTo>
                      <a:pt x="187" y="10"/>
                    </a:lnTo>
                    <a:lnTo>
                      <a:pt x="174" y="6"/>
                    </a:lnTo>
                    <a:lnTo>
                      <a:pt x="161" y="3"/>
                    </a:lnTo>
                    <a:lnTo>
                      <a:pt x="149" y="0"/>
                    </a:lnTo>
                    <a:lnTo>
                      <a:pt x="135" y="0"/>
                    </a:lnTo>
                    <a:lnTo>
                      <a:pt x="122" y="0"/>
                    </a:lnTo>
                    <a:lnTo>
                      <a:pt x="109" y="3"/>
                    </a:lnTo>
                    <a:lnTo>
                      <a:pt x="97" y="6"/>
                    </a:lnTo>
                    <a:lnTo>
                      <a:pt x="83" y="10"/>
                    </a:lnTo>
                    <a:lnTo>
                      <a:pt x="72" y="16"/>
                    </a:lnTo>
                    <a:lnTo>
                      <a:pt x="61" y="23"/>
                    </a:lnTo>
                    <a:lnTo>
                      <a:pt x="49" y="30"/>
                    </a:lnTo>
                    <a:lnTo>
                      <a:pt x="39" y="41"/>
                    </a:lnTo>
                    <a:lnTo>
                      <a:pt x="30" y="51"/>
                    </a:lnTo>
                    <a:lnTo>
                      <a:pt x="21" y="61"/>
                    </a:lnTo>
                    <a:lnTo>
                      <a:pt x="15" y="74"/>
                    </a:lnTo>
                    <a:lnTo>
                      <a:pt x="9" y="85"/>
                    </a:lnTo>
                    <a:lnTo>
                      <a:pt x="5" y="98"/>
                    </a:lnTo>
                    <a:lnTo>
                      <a:pt x="2" y="111"/>
                    </a:lnTo>
                    <a:lnTo>
                      <a:pt x="0" y="124"/>
                    </a:lnTo>
                    <a:lnTo>
                      <a:pt x="0" y="137"/>
                    </a:lnTo>
                    <a:lnTo>
                      <a:pt x="0" y="150"/>
                    </a:lnTo>
                    <a:lnTo>
                      <a:pt x="2" y="163"/>
                    </a:lnTo>
                    <a:lnTo>
                      <a:pt x="5" y="175"/>
                    </a:lnTo>
                    <a:lnTo>
                      <a:pt x="9" y="188"/>
                    </a:lnTo>
                    <a:lnTo>
                      <a:pt x="15" y="200"/>
                    </a:lnTo>
                    <a:lnTo>
                      <a:pt x="22" y="211"/>
                    </a:lnTo>
                    <a:lnTo>
                      <a:pt x="30" y="223"/>
                    </a:lnTo>
                    <a:lnTo>
                      <a:pt x="40" y="233"/>
                    </a:lnTo>
                    <a:lnTo>
                      <a:pt x="487" y="680"/>
                    </a:lnTo>
                    <a:lnTo>
                      <a:pt x="506" y="699"/>
                    </a:lnTo>
                    <a:lnTo>
                      <a:pt x="526" y="717"/>
                    </a:lnTo>
                    <a:lnTo>
                      <a:pt x="546" y="734"/>
                    </a:lnTo>
                    <a:lnTo>
                      <a:pt x="566" y="750"/>
                    </a:lnTo>
                    <a:lnTo>
                      <a:pt x="586" y="765"/>
                    </a:lnTo>
                    <a:lnTo>
                      <a:pt x="606" y="777"/>
                    </a:lnTo>
                    <a:lnTo>
                      <a:pt x="626" y="789"/>
                    </a:lnTo>
                    <a:lnTo>
                      <a:pt x="646" y="801"/>
                    </a:lnTo>
                    <a:lnTo>
                      <a:pt x="666" y="811"/>
                    </a:lnTo>
                    <a:lnTo>
                      <a:pt x="685" y="820"/>
                    </a:lnTo>
                    <a:lnTo>
                      <a:pt x="705" y="829"/>
                    </a:lnTo>
                    <a:lnTo>
                      <a:pt x="725" y="836"/>
                    </a:lnTo>
                    <a:lnTo>
                      <a:pt x="744" y="843"/>
                    </a:lnTo>
                    <a:lnTo>
                      <a:pt x="763" y="848"/>
                    </a:lnTo>
                    <a:lnTo>
                      <a:pt x="781" y="853"/>
                    </a:lnTo>
                    <a:lnTo>
                      <a:pt x="800" y="858"/>
                    </a:lnTo>
                    <a:lnTo>
                      <a:pt x="819" y="861"/>
                    </a:lnTo>
                    <a:lnTo>
                      <a:pt x="836" y="864"/>
                    </a:lnTo>
                    <a:lnTo>
                      <a:pt x="854" y="866"/>
                    </a:lnTo>
                    <a:lnTo>
                      <a:pt x="870" y="867"/>
                    </a:lnTo>
                    <a:lnTo>
                      <a:pt x="887" y="868"/>
                    </a:lnTo>
                    <a:lnTo>
                      <a:pt x="904" y="868"/>
                    </a:lnTo>
                    <a:lnTo>
                      <a:pt x="920" y="868"/>
                    </a:lnTo>
                    <a:lnTo>
                      <a:pt x="935" y="868"/>
                    </a:lnTo>
                    <a:lnTo>
                      <a:pt x="963" y="865"/>
                    </a:lnTo>
                    <a:lnTo>
                      <a:pt x="990" y="861"/>
                    </a:lnTo>
                    <a:lnTo>
                      <a:pt x="1014" y="854"/>
                    </a:lnTo>
                    <a:lnTo>
                      <a:pt x="1036" y="848"/>
                    </a:lnTo>
                    <a:lnTo>
                      <a:pt x="1048" y="843"/>
                    </a:lnTo>
                    <a:lnTo>
                      <a:pt x="1061" y="836"/>
                    </a:lnTo>
                    <a:lnTo>
                      <a:pt x="1072" y="829"/>
                    </a:lnTo>
                    <a:lnTo>
                      <a:pt x="1082" y="820"/>
                    </a:lnTo>
                    <a:lnTo>
                      <a:pt x="1092" y="811"/>
                    </a:lnTo>
                    <a:lnTo>
                      <a:pt x="1100" y="801"/>
                    </a:lnTo>
                    <a:lnTo>
                      <a:pt x="1107" y="790"/>
                    </a:lnTo>
                    <a:lnTo>
                      <a:pt x="1113" y="778"/>
                    </a:lnTo>
                    <a:lnTo>
                      <a:pt x="1119" y="767"/>
                    </a:lnTo>
                    <a:lnTo>
                      <a:pt x="1122" y="754"/>
                    </a:lnTo>
                    <a:lnTo>
                      <a:pt x="1125" y="741"/>
                    </a:lnTo>
                    <a:lnTo>
                      <a:pt x="1126" y="727"/>
                    </a:lnTo>
                    <a:lnTo>
                      <a:pt x="1127" y="715"/>
                    </a:lnTo>
                    <a:lnTo>
                      <a:pt x="1125" y="701"/>
                    </a:lnTo>
                    <a:lnTo>
                      <a:pt x="1123" y="688"/>
                    </a:lnTo>
                    <a:lnTo>
                      <a:pt x="1119" y="675"/>
                    </a:lnTo>
                    <a:lnTo>
                      <a:pt x="1113" y="661"/>
                    </a:lnTo>
                    <a:lnTo>
                      <a:pt x="1107" y="649"/>
                    </a:lnTo>
                    <a:lnTo>
                      <a:pt x="1099" y="638"/>
                    </a:lnTo>
                    <a:lnTo>
                      <a:pt x="1091" y="628"/>
                    </a:lnTo>
                    <a:lnTo>
                      <a:pt x="1081" y="619"/>
                    </a:lnTo>
                    <a:lnTo>
                      <a:pt x="1071" y="610"/>
                    </a:lnTo>
                    <a:lnTo>
                      <a:pt x="1061" y="603"/>
                    </a:lnTo>
                    <a:lnTo>
                      <a:pt x="1049" y="597"/>
                    </a:lnTo>
                    <a:lnTo>
                      <a:pt x="1037" y="592"/>
                    </a:lnTo>
                    <a:lnTo>
                      <a:pt x="1024" y="588"/>
                    </a:lnTo>
                    <a:lnTo>
                      <a:pt x="1011" y="585"/>
                    </a:lnTo>
                    <a:lnTo>
                      <a:pt x="999" y="584"/>
                    </a:lnTo>
                    <a:lnTo>
                      <a:pt x="985" y="584"/>
                    </a:lnTo>
                    <a:lnTo>
                      <a:pt x="972" y="585"/>
                    </a:lnTo>
                    <a:lnTo>
                      <a:pt x="958" y="588"/>
                    </a:lnTo>
                    <a:lnTo>
                      <a:pt x="945" y="591"/>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5" name="Freeform 2208">
                <a:extLst>
                  <a:ext uri="{FF2B5EF4-FFF2-40B4-BE49-F238E27FC236}">
                    <a16:creationId xmlns:a16="http://schemas.microsoft.com/office/drawing/2014/main" id="{AC604215-E6B1-4AA3-8328-A535F87650FA}"/>
                  </a:ext>
                </a:extLst>
              </p:cNvPr>
              <p:cNvSpPr>
                <a:spLocks/>
              </p:cNvSpPr>
              <p:nvPr/>
            </p:nvSpPr>
            <p:spPr bwMode="auto">
              <a:xfrm>
                <a:off x="3510" y="3176"/>
                <a:ext cx="167" cy="175"/>
              </a:xfrm>
              <a:custGeom>
                <a:avLst/>
                <a:gdLst>
                  <a:gd name="T0" fmla="*/ 0 w 2501"/>
                  <a:gd name="T1" fmla="*/ 0 h 2633"/>
                  <a:gd name="T2" fmla="*/ 0 w 2501"/>
                  <a:gd name="T3" fmla="*/ 0 h 2633"/>
                  <a:gd name="T4" fmla="*/ 0 w 2501"/>
                  <a:gd name="T5" fmla="*/ 0 h 2633"/>
                  <a:gd name="T6" fmla="*/ 0 w 2501"/>
                  <a:gd name="T7" fmla="*/ 0 h 2633"/>
                  <a:gd name="T8" fmla="*/ 0 w 2501"/>
                  <a:gd name="T9" fmla="*/ 0 h 2633"/>
                  <a:gd name="T10" fmla="*/ 0 w 2501"/>
                  <a:gd name="T11" fmla="*/ 0 h 2633"/>
                  <a:gd name="T12" fmla="*/ 0 w 2501"/>
                  <a:gd name="T13" fmla="*/ 0 h 2633"/>
                  <a:gd name="T14" fmla="*/ 0 w 2501"/>
                  <a:gd name="T15" fmla="*/ 0 h 2633"/>
                  <a:gd name="T16" fmla="*/ 0 w 2501"/>
                  <a:gd name="T17" fmla="*/ 0 h 2633"/>
                  <a:gd name="T18" fmla="*/ 0 w 2501"/>
                  <a:gd name="T19" fmla="*/ 0 h 2633"/>
                  <a:gd name="T20" fmla="*/ 0 w 2501"/>
                  <a:gd name="T21" fmla="*/ 0 h 2633"/>
                  <a:gd name="T22" fmla="*/ 0 w 2501"/>
                  <a:gd name="T23" fmla="*/ 0 h 2633"/>
                  <a:gd name="T24" fmla="*/ 0 w 2501"/>
                  <a:gd name="T25" fmla="*/ 0 h 2633"/>
                  <a:gd name="T26" fmla="*/ 0 w 2501"/>
                  <a:gd name="T27" fmla="*/ 0 h 2633"/>
                  <a:gd name="T28" fmla="*/ 0 w 2501"/>
                  <a:gd name="T29" fmla="*/ 0 h 2633"/>
                  <a:gd name="T30" fmla="*/ 0 w 2501"/>
                  <a:gd name="T31" fmla="*/ 0 h 2633"/>
                  <a:gd name="T32" fmla="*/ 0 w 2501"/>
                  <a:gd name="T33" fmla="*/ 0 h 2633"/>
                  <a:gd name="T34" fmla="*/ 0 w 2501"/>
                  <a:gd name="T35" fmla="*/ 0 h 2633"/>
                  <a:gd name="T36" fmla="*/ 0 w 2501"/>
                  <a:gd name="T37" fmla="*/ 0 h 2633"/>
                  <a:gd name="T38" fmla="*/ 0 w 2501"/>
                  <a:gd name="T39" fmla="*/ 0 h 2633"/>
                  <a:gd name="T40" fmla="*/ 0 w 2501"/>
                  <a:gd name="T41" fmla="*/ 0 h 2633"/>
                  <a:gd name="T42" fmla="*/ 0 w 2501"/>
                  <a:gd name="T43" fmla="*/ 0 h 2633"/>
                  <a:gd name="T44" fmla="*/ 0 w 2501"/>
                  <a:gd name="T45" fmla="*/ 0 h 2633"/>
                  <a:gd name="T46" fmla="*/ 0 w 2501"/>
                  <a:gd name="T47" fmla="*/ 0 h 2633"/>
                  <a:gd name="T48" fmla="*/ 0 w 2501"/>
                  <a:gd name="T49" fmla="*/ 0 h 2633"/>
                  <a:gd name="T50" fmla="*/ 0 w 2501"/>
                  <a:gd name="T51" fmla="*/ 0 h 2633"/>
                  <a:gd name="T52" fmla="*/ 0 w 2501"/>
                  <a:gd name="T53" fmla="*/ 0 h 2633"/>
                  <a:gd name="T54" fmla="*/ 0 w 2501"/>
                  <a:gd name="T55" fmla="*/ 0 h 2633"/>
                  <a:gd name="T56" fmla="*/ 0 w 2501"/>
                  <a:gd name="T57" fmla="*/ 0 h 2633"/>
                  <a:gd name="T58" fmla="*/ 0 w 2501"/>
                  <a:gd name="T59" fmla="*/ 0 h 2633"/>
                  <a:gd name="T60" fmla="*/ 0 w 2501"/>
                  <a:gd name="T61" fmla="*/ 0 h 2633"/>
                  <a:gd name="T62" fmla="*/ 0 w 2501"/>
                  <a:gd name="T63" fmla="*/ 0 h 2633"/>
                  <a:gd name="T64" fmla="*/ 0 w 2501"/>
                  <a:gd name="T65" fmla="*/ 0 h 2633"/>
                  <a:gd name="T66" fmla="*/ 0 w 2501"/>
                  <a:gd name="T67" fmla="*/ 0 h 2633"/>
                  <a:gd name="T68" fmla="*/ 0 w 2501"/>
                  <a:gd name="T69" fmla="*/ 0 h 2633"/>
                  <a:gd name="T70" fmla="*/ 0 w 2501"/>
                  <a:gd name="T71" fmla="*/ 0 h 2633"/>
                  <a:gd name="T72" fmla="*/ 0 w 2501"/>
                  <a:gd name="T73" fmla="*/ 0 h 2633"/>
                  <a:gd name="T74" fmla="*/ 0 w 2501"/>
                  <a:gd name="T75" fmla="*/ 0 h 2633"/>
                  <a:gd name="T76" fmla="*/ 0 w 2501"/>
                  <a:gd name="T77" fmla="*/ 0 h 2633"/>
                  <a:gd name="T78" fmla="*/ 0 w 2501"/>
                  <a:gd name="T79" fmla="*/ 0 h 2633"/>
                  <a:gd name="T80" fmla="*/ 0 w 2501"/>
                  <a:gd name="T81" fmla="*/ 0 h 2633"/>
                  <a:gd name="T82" fmla="*/ 0 w 2501"/>
                  <a:gd name="T83" fmla="*/ 0 h 2633"/>
                  <a:gd name="T84" fmla="*/ 0 w 2501"/>
                  <a:gd name="T85" fmla="*/ 0 h 2633"/>
                  <a:gd name="T86" fmla="*/ 0 w 2501"/>
                  <a:gd name="T87" fmla="*/ 0 h 2633"/>
                  <a:gd name="T88" fmla="*/ 0 w 2501"/>
                  <a:gd name="T89" fmla="*/ 0 h 2633"/>
                  <a:gd name="T90" fmla="*/ 0 w 2501"/>
                  <a:gd name="T91" fmla="*/ 0 h 2633"/>
                  <a:gd name="T92" fmla="*/ 0 w 2501"/>
                  <a:gd name="T93" fmla="*/ 0 h 2633"/>
                  <a:gd name="T94" fmla="*/ 0 w 2501"/>
                  <a:gd name="T95" fmla="*/ 0 h 2633"/>
                  <a:gd name="T96" fmla="*/ 0 w 2501"/>
                  <a:gd name="T97" fmla="*/ 0 h 26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01" h="2633">
                    <a:moveTo>
                      <a:pt x="2461" y="2400"/>
                    </a:moveTo>
                    <a:lnTo>
                      <a:pt x="2118" y="2058"/>
                    </a:lnTo>
                    <a:lnTo>
                      <a:pt x="2117" y="2018"/>
                    </a:lnTo>
                    <a:lnTo>
                      <a:pt x="2115" y="1969"/>
                    </a:lnTo>
                    <a:lnTo>
                      <a:pt x="2111" y="1912"/>
                    </a:lnTo>
                    <a:lnTo>
                      <a:pt x="2107" y="1850"/>
                    </a:lnTo>
                    <a:lnTo>
                      <a:pt x="2103" y="1783"/>
                    </a:lnTo>
                    <a:lnTo>
                      <a:pt x="2097" y="1713"/>
                    </a:lnTo>
                    <a:lnTo>
                      <a:pt x="2090" y="1640"/>
                    </a:lnTo>
                    <a:lnTo>
                      <a:pt x="2081" y="1567"/>
                    </a:lnTo>
                    <a:lnTo>
                      <a:pt x="2077" y="1537"/>
                    </a:lnTo>
                    <a:lnTo>
                      <a:pt x="2072" y="1508"/>
                    </a:lnTo>
                    <a:lnTo>
                      <a:pt x="2067" y="1480"/>
                    </a:lnTo>
                    <a:lnTo>
                      <a:pt x="2061" y="1454"/>
                    </a:lnTo>
                    <a:lnTo>
                      <a:pt x="2054" y="1428"/>
                    </a:lnTo>
                    <a:lnTo>
                      <a:pt x="2046" y="1405"/>
                    </a:lnTo>
                    <a:lnTo>
                      <a:pt x="2038" y="1382"/>
                    </a:lnTo>
                    <a:lnTo>
                      <a:pt x="2029" y="1360"/>
                    </a:lnTo>
                    <a:lnTo>
                      <a:pt x="2019" y="1339"/>
                    </a:lnTo>
                    <a:lnTo>
                      <a:pt x="2010" y="1320"/>
                    </a:lnTo>
                    <a:lnTo>
                      <a:pt x="2000" y="1301"/>
                    </a:lnTo>
                    <a:lnTo>
                      <a:pt x="1989" y="1284"/>
                    </a:lnTo>
                    <a:lnTo>
                      <a:pt x="1978" y="1267"/>
                    </a:lnTo>
                    <a:lnTo>
                      <a:pt x="1966" y="1251"/>
                    </a:lnTo>
                    <a:lnTo>
                      <a:pt x="1954" y="1236"/>
                    </a:lnTo>
                    <a:lnTo>
                      <a:pt x="1942" y="1222"/>
                    </a:lnTo>
                    <a:lnTo>
                      <a:pt x="1928" y="1208"/>
                    </a:lnTo>
                    <a:lnTo>
                      <a:pt x="1916" y="1196"/>
                    </a:lnTo>
                    <a:lnTo>
                      <a:pt x="1903" y="1183"/>
                    </a:lnTo>
                    <a:lnTo>
                      <a:pt x="1889" y="1172"/>
                    </a:lnTo>
                    <a:lnTo>
                      <a:pt x="1861" y="1151"/>
                    </a:lnTo>
                    <a:lnTo>
                      <a:pt x="1832" y="1133"/>
                    </a:lnTo>
                    <a:lnTo>
                      <a:pt x="1803" y="1116"/>
                    </a:lnTo>
                    <a:lnTo>
                      <a:pt x="1773" y="1101"/>
                    </a:lnTo>
                    <a:lnTo>
                      <a:pt x="1744" y="1087"/>
                    </a:lnTo>
                    <a:lnTo>
                      <a:pt x="1714" y="1074"/>
                    </a:lnTo>
                    <a:lnTo>
                      <a:pt x="1695" y="1068"/>
                    </a:lnTo>
                    <a:lnTo>
                      <a:pt x="1674" y="1061"/>
                    </a:lnTo>
                    <a:lnTo>
                      <a:pt x="1650" y="1056"/>
                    </a:lnTo>
                    <a:lnTo>
                      <a:pt x="1625" y="1052"/>
                    </a:lnTo>
                    <a:lnTo>
                      <a:pt x="1599" y="1049"/>
                    </a:lnTo>
                    <a:lnTo>
                      <a:pt x="1571" y="1047"/>
                    </a:lnTo>
                    <a:lnTo>
                      <a:pt x="1542" y="1045"/>
                    </a:lnTo>
                    <a:lnTo>
                      <a:pt x="1512" y="1044"/>
                    </a:lnTo>
                    <a:lnTo>
                      <a:pt x="1481" y="1044"/>
                    </a:lnTo>
                    <a:lnTo>
                      <a:pt x="1449" y="1044"/>
                    </a:lnTo>
                    <a:lnTo>
                      <a:pt x="1416" y="1045"/>
                    </a:lnTo>
                    <a:lnTo>
                      <a:pt x="1383" y="1047"/>
                    </a:lnTo>
                    <a:lnTo>
                      <a:pt x="1317" y="1051"/>
                    </a:lnTo>
                    <a:lnTo>
                      <a:pt x="1251" y="1057"/>
                    </a:lnTo>
                    <a:lnTo>
                      <a:pt x="233" y="40"/>
                    </a:lnTo>
                    <a:lnTo>
                      <a:pt x="222" y="31"/>
                    </a:lnTo>
                    <a:lnTo>
                      <a:pt x="211" y="22"/>
                    </a:lnTo>
                    <a:lnTo>
                      <a:pt x="199" y="15"/>
                    </a:lnTo>
                    <a:lnTo>
                      <a:pt x="188" y="10"/>
                    </a:lnTo>
                    <a:lnTo>
                      <a:pt x="175" y="5"/>
                    </a:lnTo>
                    <a:lnTo>
                      <a:pt x="162" y="2"/>
                    </a:lnTo>
                    <a:lnTo>
                      <a:pt x="150" y="1"/>
                    </a:lnTo>
                    <a:lnTo>
                      <a:pt x="136" y="0"/>
                    </a:lnTo>
                    <a:lnTo>
                      <a:pt x="123" y="1"/>
                    </a:lnTo>
                    <a:lnTo>
                      <a:pt x="111" y="2"/>
                    </a:lnTo>
                    <a:lnTo>
                      <a:pt x="97" y="5"/>
                    </a:lnTo>
                    <a:lnTo>
                      <a:pt x="85" y="10"/>
                    </a:lnTo>
                    <a:lnTo>
                      <a:pt x="73" y="15"/>
                    </a:lnTo>
                    <a:lnTo>
                      <a:pt x="61" y="22"/>
                    </a:lnTo>
                    <a:lnTo>
                      <a:pt x="51" y="31"/>
                    </a:lnTo>
                    <a:lnTo>
                      <a:pt x="40" y="40"/>
                    </a:lnTo>
                    <a:lnTo>
                      <a:pt x="31" y="50"/>
                    </a:lnTo>
                    <a:lnTo>
                      <a:pt x="23" y="61"/>
                    </a:lnTo>
                    <a:lnTo>
                      <a:pt x="15" y="73"/>
                    </a:lnTo>
                    <a:lnTo>
                      <a:pt x="10" y="84"/>
                    </a:lnTo>
                    <a:lnTo>
                      <a:pt x="6" y="97"/>
                    </a:lnTo>
                    <a:lnTo>
                      <a:pt x="3" y="110"/>
                    </a:lnTo>
                    <a:lnTo>
                      <a:pt x="1" y="123"/>
                    </a:lnTo>
                    <a:lnTo>
                      <a:pt x="0" y="136"/>
                    </a:lnTo>
                    <a:lnTo>
                      <a:pt x="1" y="149"/>
                    </a:lnTo>
                    <a:lnTo>
                      <a:pt x="3" y="162"/>
                    </a:lnTo>
                    <a:lnTo>
                      <a:pt x="6" y="174"/>
                    </a:lnTo>
                    <a:lnTo>
                      <a:pt x="10" y="187"/>
                    </a:lnTo>
                    <a:lnTo>
                      <a:pt x="15" y="199"/>
                    </a:lnTo>
                    <a:lnTo>
                      <a:pt x="23" y="210"/>
                    </a:lnTo>
                    <a:lnTo>
                      <a:pt x="31" y="222"/>
                    </a:lnTo>
                    <a:lnTo>
                      <a:pt x="40" y="232"/>
                    </a:lnTo>
                    <a:lnTo>
                      <a:pt x="920" y="1113"/>
                    </a:lnTo>
                    <a:lnTo>
                      <a:pt x="912" y="1118"/>
                    </a:lnTo>
                    <a:lnTo>
                      <a:pt x="904" y="1124"/>
                    </a:lnTo>
                    <a:lnTo>
                      <a:pt x="896" y="1132"/>
                    </a:lnTo>
                    <a:lnTo>
                      <a:pt x="889" y="1138"/>
                    </a:lnTo>
                    <a:lnTo>
                      <a:pt x="883" y="1146"/>
                    </a:lnTo>
                    <a:lnTo>
                      <a:pt x="877" y="1154"/>
                    </a:lnTo>
                    <a:lnTo>
                      <a:pt x="872" y="1163"/>
                    </a:lnTo>
                    <a:lnTo>
                      <a:pt x="866" y="1172"/>
                    </a:lnTo>
                    <a:lnTo>
                      <a:pt x="862" y="1181"/>
                    </a:lnTo>
                    <a:lnTo>
                      <a:pt x="859" y="1191"/>
                    </a:lnTo>
                    <a:lnTo>
                      <a:pt x="856" y="1200"/>
                    </a:lnTo>
                    <a:lnTo>
                      <a:pt x="855" y="1210"/>
                    </a:lnTo>
                    <a:lnTo>
                      <a:pt x="853" y="1221"/>
                    </a:lnTo>
                    <a:lnTo>
                      <a:pt x="853" y="1231"/>
                    </a:lnTo>
                    <a:lnTo>
                      <a:pt x="854" y="1242"/>
                    </a:lnTo>
                    <a:lnTo>
                      <a:pt x="855" y="1253"/>
                    </a:lnTo>
                    <a:lnTo>
                      <a:pt x="858" y="1266"/>
                    </a:lnTo>
                    <a:lnTo>
                      <a:pt x="862" y="1280"/>
                    </a:lnTo>
                    <a:lnTo>
                      <a:pt x="867" y="1292"/>
                    </a:lnTo>
                    <a:lnTo>
                      <a:pt x="875" y="1303"/>
                    </a:lnTo>
                    <a:lnTo>
                      <a:pt x="882" y="1314"/>
                    </a:lnTo>
                    <a:lnTo>
                      <a:pt x="890" y="1324"/>
                    </a:lnTo>
                    <a:lnTo>
                      <a:pt x="900" y="1333"/>
                    </a:lnTo>
                    <a:lnTo>
                      <a:pt x="910" y="1342"/>
                    </a:lnTo>
                    <a:lnTo>
                      <a:pt x="921" y="1348"/>
                    </a:lnTo>
                    <a:lnTo>
                      <a:pt x="933" y="1354"/>
                    </a:lnTo>
                    <a:lnTo>
                      <a:pt x="945" y="1359"/>
                    </a:lnTo>
                    <a:lnTo>
                      <a:pt x="957" y="1362"/>
                    </a:lnTo>
                    <a:lnTo>
                      <a:pt x="971" y="1365"/>
                    </a:lnTo>
                    <a:lnTo>
                      <a:pt x="984" y="1366"/>
                    </a:lnTo>
                    <a:lnTo>
                      <a:pt x="998" y="1366"/>
                    </a:lnTo>
                    <a:lnTo>
                      <a:pt x="1012" y="1364"/>
                    </a:lnTo>
                    <a:lnTo>
                      <a:pt x="1061" y="1357"/>
                    </a:lnTo>
                    <a:lnTo>
                      <a:pt x="1109" y="1350"/>
                    </a:lnTo>
                    <a:lnTo>
                      <a:pt x="1158" y="1343"/>
                    </a:lnTo>
                    <a:lnTo>
                      <a:pt x="1207" y="1337"/>
                    </a:lnTo>
                    <a:lnTo>
                      <a:pt x="1253" y="1332"/>
                    </a:lnTo>
                    <a:lnTo>
                      <a:pt x="1299" y="1327"/>
                    </a:lnTo>
                    <a:lnTo>
                      <a:pt x="1343" y="1324"/>
                    </a:lnTo>
                    <a:lnTo>
                      <a:pt x="1386" y="1321"/>
                    </a:lnTo>
                    <a:lnTo>
                      <a:pt x="1426" y="1318"/>
                    </a:lnTo>
                    <a:lnTo>
                      <a:pt x="1463" y="1317"/>
                    </a:lnTo>
                    <a:lnTo>
                      <a:pt x="1496" y="1316"/>
                    </a:lnTo>
                    <a:lnTo>
                      <a:pt x="1527" y="1316"/>
                    </a:lnTo>
                    <a:lnTo>
                      <a:pt x="1554" y="1317"/>
                    </a:lnTo>
                    <a:lnTo>
                      <a:pt x="1577" y="1319"/>
                    </a:lnTo>
                    <a:lnTo>
                      <a:pt x="1595" y="1322"/>
                    </a:lnTo>
                    <a:lnTo>
                      <a:pt x="1609" y="1326"/>
                    </a:lnTo>
                    <a:lnTo>
                      <a:pt x="1630" y="1334"/>
                    </a:lnTo>
                    <a:lnTo>
                      <a:pt x="1649" y="1344"/>
                    </a:lnTo>
                    <a:lnTo>
                      <a:pt x="1668" y="1352"/>
                    </a:lnTo>
                    <a:lnTo>
                      <a:pt x="1685" y="1362"/>
                    </a:lnTo>
                    <a:lnTo>
                      <a:pt x="1701" y="1372"/>
                    </a:lnTo>
                    <a:lnTo>
                      <a:pt x="1716" y="1383"/>
                    </a:lnTo>
                    <a:lnTo>
                      <a:pt x="1731" y="1395"/>
                    </a:lnTo>
                    <a:lnTo>
                      <a:pt x="1743" y="1409"/>
                    </a:lnTo>
                    <a:lnTo>
                      <a:pt x="1756" y="1424"/>
                    </a:lnTo>
                    <a:lnTo>
                      <a:pt x="1767" y="1442"/>
                    </a:lnTo>
                    <a:lnTo>
                      <a:pt x="1776" y="1461"/>
                    </a:lnTo>
                    <a:lnTo>
                      <a:pt x="1786" y="1483"/>
                    </a:lnTo>
                    <a:lnTo>
                      <a:pt x="1793" y="1508"/>
                    </a:lnTo>
                    <a:lnTo>
                      <a:pt x="1800" y="1536"/>
                    </a:lnTo>
                    <a:lnTo>
                      <a:pt x="1806" y="1566"/>
                    </a:lnTo>
                    <a:lnTo>
                      <a:pt x="1812" y="1600"/>
                    </a:lnTo>
                    <a:lnTo>
                      <a:pt x="1821" y="1693"/>
                    </a:lnTo>
                    <a:lnTo>
                      <a:pt x="1829" y="1785"/>
                    </a:lnTo>
                    <a:lnTo>
                      <a:pt x="1835" y="1872"/>
                    </a:lnTo>
                    <a:lnTo>
                      <a:pt x="1841" y="1952"/>
                    </a:lnTo>
                    <a:lnTo>
                      <a:pt x="1844" y="2019"/>
                    </a:lnTo>
                    <a:lnTo>
                      <a:pt x="1846" y="2071"/>
                    </a:lnTo>
                    <a:lnTo>
                      <a:pt x="1847" y="2106"/>
                    </a:lnTo>
                    <a:lnTo>
                      <a:pt x="1847" y="2119"/>
                    </a:lnTo>
                    <a:lnTo>
                      <a:pt x="1849" y="2174"/>
                    </a:lnTo>
                    <a:lnTo>
                      <a:pt x="1850" y="2175"/>
                    </a:lnTo>
                    <a:lnTo>
                      <a:pt x="1854" y="2180"/>
                    </a:lnTo>
                    <a:lnTo>
                      <a:pt x="1860" y="2186"/>
                    </a:lnTo>
                    <a:lnTo>
                      <a:pt x="1867" y="2192"/>
                    </a:lnTo>
                    <a:lnTo>
                      <a:pt x="1875" y="2200"/>
                    </a:lnTo>
                    <a:lnTo>
                      <a:pt x="1881" y="2206"/>
                    </a:lnTo>
                    <a:lnTo>
                      <a:pt x="1885" y="2211"/>
                    </a:lnTo>
                    <a:lnTo>
                      <a:pt x="1887" y="2212"/>
                    </a:lnTo>
                    <a:lnTo>
                      <a:pt x="2269" y="2594"/>
                    </a:lnTo>
                    <a:lnTo>
                      <a:pt x="2278" y="2603"/>
                    </a:lnTo>
                    <a:lnTo>
                      <a:pt x="2289" y="2611"/>
                    </a:lnTo>
                    <a:lnTo>
                      <a:pt x="2301" y="2617"/>
                    </a:lnTo>
                    <a:lnTo>
                      <a:pt x="2313" y="2624"/>
                    </a:lnTo>
                    <a:lnTo>
                      <a:pt x="2326" y="2628"/>
                    </a:lnTo>
                    <a:lnTo>
                      <a:pt x="2338" y="2631"/>
                    </a:lnTo>
                    <a:lnTo>
                      <a:pt x="2351" y="2633"/>
                    </a:lnTo>
                    <a:lnTo>
                      <a:pt x="2365" y="2633"/>
                    </a:lnTo>
                    <a:lnTo>
                      <a:pt x="2377" y="2633"/>
                    </a:lnTo>
                    <a:lnTo>
                      <a:pt x="2391" y="2631"/>
                    </a:lnTo>
                    <a:lnTo>
                      <a:pt x="2403" y="2628"/>
                    </a:lnTo>
                    <a:lnTo>
                      <a:pt x="2415" y="2624"/>
                    </a:lnTo>
                    <a:lnTo>
                      <a:pt x="2428" y="2617"/>
                    </a:lnTo>
                    <a:lnTo>
                      <a:pt x="2439" y="2611"/>
                    </a:lnTo>
                    <a:lnTo>
                      <a:pt x="2451" y="2603"/>
                    </a:lnTo>
                    <a:lnTo>
                      <a:pt x="2461" y="2594"/>
                    </a:lnTo>
                    <a:lnTo>
                      <a:pt x="2470" y="2583"/>
                    </a:lnTo>
                    <a:lnTo>
                      <a:pt x="2479" y="2572"/>
                    </a:lnTo>
                    <a:lnTo>
                      <a:pt x="2485" y="2561"/>
                    </a:lnTo>
                    <a:lnTo>
                      <a:pt x="2491" y="2548"/>
                    </a:lnTo>
                    <a:lnTo>
                      <a:pt x="2495" y="2536"/>
                    </a:lnTo>
                    <a:lnTo>
                      <a:pt x="2498" y="2523"/>
                    </a:lnTo>
                    <a:lnTo>
                      <a:pt x="2500" y="2510"/>
                    </a:lnTo>
                    <a:lnTo>
                      <a:pt x="2501" y="2496"/>
                    </a:lnTo>
                    <a:lnTo>
                      <a:pt x="2500" y="2484"/>
                    </a:lnTo>
                    <a:lnTo>
                      <a:pt x="2498" y="2471"/>
                    </a:lnTo>
                    <a:lnTo>
                      <a:pt x="2495" y="2458"/>
                    </a:lnTo>
                    <a:lnTo>
                      <a:pt x="2491" y="2446"/>
                    </a:lnTo>
                    <a:lnTo>
                      <a:pt x="2485" y="2433"/>
                    </a:lnTo>
                    <a:lnTo>
                      <a:pt x="2479" y="2422"/>
                    </a:lnTo>
                    <a:lnTo>
                      <a:pt x="2470" y="2411"/>
                    </a:lnTo>
                    <a:lnTo>
                      <a:pt x="2461" y="240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6632" name="Text Box 2209">
            <a:extLst>
              <a:ext uri="{FF2B5EF4-FFF2-40B4-BE49-F238E27FC236}">
                <a16:creationId xmlns:a16="http://schemas.microsoft.com/office/drawing/2014/main" id="{EC666380-95FA-4D5C-B7F4-1E85740CC571}"/>
              </a:ext>
            </a:extLst>
          </p:cNvPr>
          <p:cNvSpPr txBox="1">
            <a:spLocks noChangeArrowheads="1"/>
          </p:cNvSpPr>
          <p:nvPr/>
        </p:nvSpPr>
        <p:spPr bwMode="auto">
          <a:xfrm>
            <a:off x="1377950" y="1504950"/>
            <a:ext cx="27051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1400"/>
              <a:t>Imprima todas las páginas del instructivo.</a:t>
            </a:r>
          </a:p>
        </p:txBody>
      </p:sp>
      <p:sp>
        <p:nvSpPr>
          <p:cNvPr id="26633" name="Line 2210">
            <a:extLst>
              <a:ext uri="{FF2B5EF4-FFF2-40B4-BE49-F238E27FC236}">
                <a16:creationId xmlns:a16="http://schemas.microsoft.com/office/drawing/2014/main" id="{0171C41F-1411-4AEB-9D87-92F0C76C1B99}"/>
              </a:ext>
            </a:extLst>
          </p:cNvPr>
          <p:cNvSpPr>
            <a:spLocks noChangeShapeType="1"/>
          </p:cNvSpPr>
          <p:nvPr/>
        </p:nvSpPr>
        <p:spPr bwMode="auto">
          <a:xfrm>
            <a:off x="152400" y="2514600"/>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34" name="Text Box 2211">
            <a:extLst>
              <a:ext uri="{FF2B5EF4-FFF2-40B4-BE49-F238E27FC236}">
                <a16:creationId xmlns:a16="http://schemas.microsoft.com/office/drawing/2014/main" id="{D2D0B469-6F2E-494E-8D19-CA9C39A3AB5C}"/>
              </a:ext>
            </a:extLst>
          </p:cNvPr>
          <p:cNvSpPr txBox="1">
            <a:spLocks noChangeArrowheads="1"/>
          </p:cNvSpPr>
          <p:nvPr/>
        </p:nvSpPr>
        <p:spPr bwMode="auto">
          <a:xfrm>
            <a:off x="1377950" y="2889250"/>
            <a:ext cx="2965450" cy="138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1400" dirty="0" err="1"/>
              <a:t>Fotocopie</a:t>
            </a:r>
            <a:r>
              <a:rPr lang="en-US" altLang="en-US" sz="1400" dirty="0"/>
              <a:t> el </a:t>
            </a:r>
            <a:r>
              <a:rPr lang="en-US" altLang="en-US" sz="1400" dirty="0" err="1"/>
              <a:t>instructivo</a:t>
            </a:r>
            <a:r>
              <a:rPr lang="en-US" altLang="en-US" sz="1400" dirty="0"/>
              <a:t> </a:t>
            </a:r>
            <a:r>
              <a:rPr lang="en-US" altLang="en-US" sz="1400" dirty="0" err="1"/>
              <a:t>entero</a:t>
            </a:r>
            <a:r>
              <a:rPr lang="en-US" altLang="en-US" sz="1400" dirty="0"/>
              <a:t> </a:t>
            </a:r>
            <a:r>
              <a:rPr lang="en-US" altLang="en-US" sz="1400" dirty="0" err="1"/>
              <a:t>copiando</a:t>
            </a:r>
            <a:r>
              <a:rPr lang="en-US" altLang="en-US" sz="1400" dirty="0"/>
              <a:t> por los dos </a:t>
            </a:r>
            <a:r>
              <a:rPr lang="en-US" altLang="en-US" sz="1400" dirty="0" err="1"/>
              <a:t>lados</a:t>
            </a:r>
            <a:r>
              <a:rPr lang="en-US" altLang="en-US" sz="1400" dirty="0"/>
              <a:t> de </a:t>
            </a:r>
            <a:r>
              <a:rPr lang="en-US" altLang="en-US" sz="1400" dirty="0" err="1"/>
              <a:t>cada</a:t>
            </a:r>
            <a:r>
              <a:rPr lang="en-US" altLang="en-US" sz="1400" dirty="0"/>
              <a:t> </a:t>
            </a:r>
            <a:r>
              <a:rPr lang="en-US" altLang="en-US" sz="1400" dirty="0" err="1"/>
              <a:t>página</a:t>
            </a:r>
            <a:r>
              <a:rPr lang="en-US" altLang="en-US" sz="1400" dirty="0"/>
              <a:t>.  Las </a:t>
            </a:r>
            <a:r>
              <a:rPr lang="en-US" altLang="en-US" sz="1400" dirty="0" err="1"/>
              <a:t>páginas</a:t>
            </a:r>
            <a:r>
              <a:rPr lang="en-US" altLang="en-US" sz="1400" dirty="0"/>
              <a:t> pares (2, 4, 6, etc.), </a:t>
            </a:r>
            <a:r>
              <a:rPr lang="en-US" altLang="en-US" sz="1400" dirty="0" err="1"/>
              <a:t>deben</a:t>
            </a:r>
            <a:r>
              <a:rPr lang="en-US" altLang="en-US" sz="1400" dirty="0"/>
              <a:t> </a:t>
            </a:r>
            <a:r>
              <a:rPr lang="en-US" altLang="en-US" sz="1400" dirty="0" err="1"/>
              <a:t>estar</a:t>
            </a:r>
            <a:r>
              <a:rPr lang="en-US" altLang="en-US" sz="1400" dirty="0"/>
              <a:t> </a:t>
            </a:r>
            <a:r>
              <a:rPr lang="en-US" altLang="en-US" sz="1400" dirty="0" err="1"/>
              <a:t>en</a:t>
            </a:r>
            <a:r>
              <a:rPr lang="en-US" altLang="en-US" sz="1400" dirty="0"/>
              <a:t> </a:t>
            </a:r>
            <a:r>
              <a:rPr lang="en-US" altLang="en-US" sz="1400" dirty="0" err="1"/>
              <a:t>inglés</a:t>
            </a:r>
            <a:r>
              <a:rPr lang="en-US" altLang="en-US" sz="1400" dirty="0"/>
              <a:t>.  Las </a:t>
            </a:r>
            <a:r>
              <a:rPr lang="en-US" altLang="en-US" sz="1400" dirty="0" err="1"/>
              <a:t>páginas</a:t>
            </a:r>
            <a:r>
              <a:rPr lang="en-US" altLang="en-US" sz="1400" dirty="0"/>
              <a:t> </a:t>
            </a:r>
            <a:r>
              <a:rPr lang="en-US" altLang="en-US" sz="1400" dirty="0" err="1"/>
              <a:t>nones</a:t>
            </a:r>
            <a:r>
              <a:rPr lang="en-US" altLang="en-US" sz="1400" dirty="0"/>
              <a:t> (3, 5, 7, etc.), </a:t>
            </a:r>
            <a:r>
              <a:rPr lang="en-US" altLang="en-US" sz="1400" dirty="0" err="1"/>
              <a:t>deben</a:t>
            </a:r>
            <a:r>
              <a:rPr lang="en-US" altLang="en-US" sz="1400" dirty="0"/>
              <a:t> </a:t>
            </a:r>
            <a:r>
              <a:rPr lang="en-US" altLang="en-US" sz="1400" dirty="0" err="1"/>
              <a:t>estar</a:t>
            </a:r>
            <a:r>
              <a:rPr lang="en-US" altLang="en-US" sz="1400" dirty="0"/>
              <a:t> </a:t>
            </a:r>
            <a:r>
              <a:rPr lang="en-US" altLang="en-US" sz="1400" dirty="0" err="1"/>
              <a:t>en</a:t>
            </a:r>
            <a:r>
              <a:rPr lang="en-US" altLang="en-US" sz="1400" dirty="0"/>
              <a:t> </a:t>
            </a:r>
            <a:r>
              <a:rPr lang="en-US" altLang="en-US" sz="1400" dirty="0" err="1"/>
              <a:t>español</a:t>
            </a:r>
            <a:r>
              <a:rPr lang="en-US" altLang="en-US" sz="1400" dirty="0"/>
              <a:t>.</a:t>
            </a:r>
          </a:p>
        </p:txBody>
      </p:sp>
      <p:sp>
        <p:nvSpPr>
          <p:cNvPr id="26635" name="Text Box 2212">
            <a:extLst>
              <a:ext uri="{FF2B5EF4-FFF2-40B4-BE49-F238E27FC236}">
                <a16:creationId xmlns:a16="http://schemas.microsoft.com/office/drawing/2014/main" id="{4DD4B341-ABD0-4A03-9E1B-E441D96E5D40}"/>
              </a:ext>
            </a:extLst>
          </p:cNvPr>
          <p:cNvSpPr txBox="1">
            <a:spLocks noChangeArrowheads="1"/>
          </p:cNvSpPr>
          <p:nvPr/>
        </p:nvSpPr>
        <p:spPr bwMode="auto">
          <a:xfrm>
            <a:off x="1416050" y="4879975"/>
            <a:ext cx="2749550" cy="1169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s-ES" altLang="en-US" sz="1400"/>
              <a:t>Engrape o encuaderne cada instructivo.  Asegúrese que las páginas en inglés estén del lado izquierdo y las páginas en español del lado derecho.</a:t>
            </a:r>
          </a:p>
        </p:txBody>
      </p:sp>
      <p:sp>
        <p:nvSpPr>
          <p:cNvPr id="26636" name="Text Box 2213">
            <a:extLst>
              <a:ext uri="{FF2B5EF4-FFF2-40B4-BE49-F238E27FC236}">
                <a16:creationId xmlns:a16="http://schemas.microsoft.com/office/drawing/2014/main" id="{D9A4A484-931C-4DBC-A717-F3B91CB9100B}"/>
              </a:ext>
            </a:extLst>
          </p:cNvPr>
          <p:cNvSpPr txBox="1">
            <a:spLocks noChangeArrowheads="1"/>
          </p:cNvSpPr>
          <p:nvPr/>
        </p:nvSpPr>
        <p:spPr bwMode="auto">
          <a:xfrm>
            <a:off x="1377950" y="7010400"/>
            <a:ext cx="28162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s-ES" altLang="en-US" sz="1400"/>
              <a:t>Proporcione la capacitación</a:t>
            </a:r>
          </a:p>
        </p:txBody>
      </p:sp>
      <p:sp>
        <p:nvSpPr>
          <p:cNvPr id="26637" name="Line 2214">
            <a:extLst>
              <a:ext uri="{FF2B5EF4-FFF2-40B4-BE49-F238E27FC236}">
                <a16:creationId xmlns:a16="http://schemas.microsoft.com/office/drawing/2014/main" id="{8B3C21EB-F941-4F98-808F-39145D92A45A}"/>
              </a:ext>
            </a:extLst>
          </p:cNvPr>
          <p:cNvSpPr>
            <a:spLocks noChangeShapeType="1"/>
          </p:cNvSpPr>
          <p:nvPr/>
        </p:nvSpPr>
        <p:spPr bwMode="auto">
          <a:xfrm>
            <a:off x="152400" y="4391025"/>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38" name="Line 2215">
            <a:extLst>
              <a:ext uri="{FF2B5EF4-FFF2-40B4-BE49-F238E27FC236}">
                <a16:creationId xmlns:a16="http://schemas.microsoft.com/office/drawing/2014/main" id="{4CD3FF0F-6A6A-4F13-94B3-F6DFA93549A3}"/>
              </a:ext>
            </a:extLst>
          </p:cNvPr>
          <p:cNvSpPr>
            <a:spLocks noChangeShapeType="1"/>
          </p:cNvSpPr>
          <p:nvPr/>
        </p:nvSpPr>
        <p:spPr bwMode="auto">
          <a:xfrm>
            <a:off x="152400" y="6324600"/>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6639" name="Group 2216">
            <a:extLst>
              <a:ext uri="{FF2B5EF4-FFF2-40B4-BE49-F238E27FC236}">
                <a16:creationId xmlns:a16="http://schemas.microsoft.com/office/drawing/2014/main" id="{01DE81A9-5A24-4994-B145-2FA552E988B9}"/>
              </a:ext>
            </a:extLst>
          </p:cNvPr>
          <p:cNvGrpSpPr>
            <a:grpSpLocks/>
          </p:cNvGrpSpPr>
          <p:nvPr/>
        </p:nvGrpSpPr>
        <p:grpSpPr bwMode="auto">
          <a:xfrm>
            <a:off x="4010025" y="4381500"/>
            <a:ext cx="2743200" cy="2209800"/>
            <a:chOff x="1776" y="3216"/>
            <a:chExt cx="1728" cy="1392"/>
          </a:xfrm>
        </p:grpSpPr>
        <p:sp>
          <p:nvSpPr>
            <p:cNvPr id="26641" name="Freeform 2217">
              <a:extLst>
                <a:ext uri="{FF2B5EF4-FFF2-40B4-BE49-F238E27FC236}">
                  <a16:creationId xmlns:a16="http://schemas.microsoft.com/office/drawing/2014/main" id="{B9BFD52A-E504-44AD-A850-B219398F7FD8}"/>
                </a:ext>
              </a:extLst>
            </p:cNvPr>
            <p:cNvSpPr>
              <a:spLocks/>
            </p:cNvSpPr>
            <p:nvPr/>
          </p:nvSpPr>
          <p:spPr bwMode="auto">
            <a:xfrm>
              <a:off x="2464" y="3216"/>
              <a:ext cx="1040" cy="1055"/>
            </a:xfrm>
            <a:custGeom>
              <a:avLst/>
              <a:gdLst>
                <a:gd name="T0" fmla="*/ 100 w 1118"/>
                <a:gd name="T1" fmla="*/ 0 h 1355"/>
                <a:gd name="T2" fmla="*/ 0 w 1118"/>
                <a:gd name="T3" fmla="*/ 2 h 1355"/>
                <a:gd name="T4" fmla="*/ 70 w 1118"/>
                <a:gd name="T5" fmla="*/ 5 h 1355"/>
                <a:gd name="T6" fmla="*/ 228 w 1118"/>
                <a:gd name="T7" fmla="*/ 4 h 1355"/>
                <a:gd name="T8" fmla="*/ 100 w 1118"/>
                <a:gd name="T9" fmla="*/ 0 h 13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8" h="1355">
                  <a:moveTo>
                    <a:pt x="489" y="0"/>
                  </a:moveTo>
                  <a:lnTo>
                    <a:pt x="0" y="414"/>
                  </a:lnTo>
                  <a:lnTo>
                    <a:pt x="342" y="1355"/>
                  </a:lnTo>
                  <a:lnTo>
                    <a:pt x="1118" y="1057"/>
                  </a:lnTo>
                  <a:lnTo>
                    <a:pt x="489" y="0"/>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2" name="Freeform 2218">
              <a:extLst>
                <a:ext uri="{FF2B5EF4-FFF2-40B4-BE49-F238E27FC236}">
                  <a16:creationId xmlns:a16="http://schemas.microsoft.com/office/drawing/2014/main" id="{07082AC4-E72A-4182-A22F-7E4E287805D9}"/>
                </a:ext>
              </a:extLst>
            </p:cNvPr>
            <p:cNvSpPr>
              <a:spLocks/>
            </p:cNvSpPr>
            <p:nvPr/>
          </p:nvSpPr>
          <p:spPr bwMode="auto">
            <a:xfrm>
              <a:off x="2459" y="3240"/>
              <a:ext cx="974" cy="990"/>
            </a:xfrm>
            <a:custGeom>
              <a:avLst/>
              <a:gdLst>
                <a:gd name="T0" fmla="*/ 0 w 1049"/>
                <a:gd name="T1" fmla="*/ 2 h 1270"/>
                <a:gd name="T2" fmla="*/ 0 w 1049"/>
                <a:gd name="T3" fmla="*/ 2 h 1270"/>
                <a:gd name="T4" fmla="*/ 96 w 1049"/>
                <a:gd name="T5" fmla="*/ 0 h 1270"/>
                <a:gd name="T6" fmla="*/ 204 w 1049"/>
                <a:gd name="T7" fmla="*/ 4 h 1270"/>
                <a:gd name="T8" fmla="*/ 65 w 1049"/>
                <a:gd name="T9" fmla="*/ 5 h 1270"/>
                <a:gd name="T10" fmla="*/ 0 w 1049"/>
                <a:gd name="T11" fmla="*/ 2 h 12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49" h="1270">
                  <a:moveTo>
                    <a:pt x="0" y="436"/>
                  </a:moveTo>
                  <a:lnTo>
                    <a:pt x="0" y="436"/>
                  </a:lnTo>
                  <a:lnTo>
                    <a:pt x="488" y="0"/>
                  </a:lnTo>
                  <a:lnTo>
                    <a:pt x="1049" y="997"/>
                  </a:lnTo>
                  <a:lnTo>
                    <a:pt x="329" y="1270"/>
                  </a:lnTo>
                  <a:lnTo>
                    <a:pt x="0" y="436"/>
                  </a:lnTo>
                  <a:close/>
                </a:path>
              </a:pathLst>
            </a:custGeom>
            <a:solidFill>
              <a:srgbClr val="3F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3" name="Freeform 2219">
              <a:extLst>
                <a:ext uri="{FF2B5EF4-FFF2-40B4-BE49-F238E27FC236}">
                  <a16:creationId xmlns:a16="http://schemas.microsoft.com/office/drawing/2014/main" id="{9B79D992-219E-47B2-9379-7CA387F8A84E}"/>
                </a:ext>
              </a:extLst>
            </p:cNvPr>
            <p:cNvSpPr>
              <a:spLocks/>
            </p:cNvSpPr>
            <p:nvPr/>
          </p:nvSpPr>
          <p:spPr bwMode="auto">
            <a:xfrm>
              <a:off x="2459" y="3267"/>
              <a:ext cx="929" cy="963"/>
            </a:xfrm>
            <a:custGeom>
              <a:avLst/>
              <a:gdLst>
                <a:gd name="T0" fmla="*/ 0 w 1000"/>
                <a:gd name="T1" fmla="*/ 2 h 1237"/>
                <a:gd name="T2" fmla="*/ 0 w 1000"/>
                <a:gd name="T3" fmla="*/ 2 h 1237"/>
                <a:gd name="T4" fmla="*/ 96 w 1000"/>
                <a:gd name="T5" fmla="*/ 0 h 1237"/>
                <a:gd name="T6" fmla="*/ 198 w 1000"/>
                <a:gd name="T7" fmla="*/ 4 h 1237"/>
                <a:gd name="T8" fmla="*/ 66 w 1000"/>
                <a:gd name="T9" fmla="*/ 5 h 1237"/>
                <a:gd name="T10" fmla="*/ 0 w 1000"/>
                <a:gd name="T11" fmla="*/ 2 h 1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237">
                  <a:moveTo>
                    <a:pt x="0" y="403"/>
                  </a:moveTo>
                  <a:lnTo>
                    <a:pt x="0" y="403"/>
                  </a:lnTo>
                  <a:lnTo>
                    <a:pt x="488" y="0"/>
                  </a:lnTo>
                  <a:lnTo>
                    <a:pt x="1000" y="931"/>
                  </a:lnTo>
                  <a:lnTo>
                    <a:pt x="329" y="1237"/>
                  </a:lnTo>
                  <a:lnTo>
                    <a:pt x="0" y="40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4" name="Freeform 2220">
              <a:extLst>
                <a:ext uri="{FF2B5EF4-FFF2-40B4-BE49-F238E27FC236}">
                  <a16:creationId xmlns:a16="http://schemas.microsoft.com/office/drawing/2014/main" id="{85581A5A-3CD6-4364-BC1D-CB83E7C73FB7}"/>
                </a:ext>
              </a:extLst>
            </p:cNvPr>
            <p:cNvSpPr>
              <a:spLocks/>
            </p:cNvSpPr>
            <p:nvPr/>
          </p:nvSpPr>
          <p:spPr bwMode="auto">
            <a:xfrm>
              <a:off x="1776" y="3536"/>
              <a:ext cx="1012" cy="1072"/>
            </a:xfrm>
            <a:custGeom>
              <a:avLst/>
              <a:gdLst>
                <a:gd name="T0" fmla="*/ 154 w 1088"/>
                <a:gd name="T1" fmla="*/ 0 h 1377"/>
                <a:gd name="T2" fmla="*/ 0 w 1088"/>
                <a:gd name="T3" fmla="*/ 2 h 1377"/>
                <a:gd name="T4" fmla="*/ 100 w 1088"/>
                <a:gd name="T5" fmla="*/ 5 h 1377"/>
                <a:gd name="T6" fmla="*/ 220 w 1088"/>
                <a:gd name="T7" fmla="*/ 4 h 1377"/>
                <a:gd name="T8" fmla="*/ 154 w 1088"/>
                <a:gd name="T9" fmla="*/ 0 h 1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8" h="1377">
                  <a:moveTo>
                    <a:pt x="754" y="0"/>
                  </a:moveTo>
                  <a:lnTo>
                    <a:pt x="0" y="105"/>
                  </a:lnTo>
                  <a:lnTo>
                    <a:pt x="493" y="1377"/>
                  </a:lnTo>
                  <a:lnTo>
                    <a:pt x="1088" y="938"/>
                  </a:lnTo>
                  <a:lnTo>
                    <a:pt x="754" y="0"/>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5" name="Freeform 2221">
              <a:extLst>
                <a:ext uri="{FF2B5EF4-FFF2-40B4-BE49-F238E27FC236}">
                  <a16:creationId xmlns:a16="http://schemas.microsoft.com/office/drawing/2014/main" id="{C69D20CC-F62F-4311-8948-886E376F2728}"/>
                </a:ext>
              </a:extLst>
            </p:cNvPr>
            <p:cNvSpPr>
              <a:spLocks/>
            </p:cNvSpPr>
            <p:nvPr/>
          </p:nvSpPr>
          <p:spPr bwMode="auto">
            <a:xfrm>
              <a:off x="1834" y="3569"/>
              <a:ext cx="931" cy="968"/>
            </a:xfrm>
            <a:custGeom>
              <a:avLst/>
              <a:gdLst>
                <a:gd name="T0" fmla="*/ 134 w 1001"/>
                <a:gd name="T1" fmla="*/ 0 h 1242"/>
                <a:gd name="T2" fmla="*/ 0 w 1001"/>
                <a:gd name="T3" fmla="*/ 2 h 1242"/>
                <a:gd name="T4" fmla="*/ 93 w 1001"/>
                <a:gd name="T5" fmla="*/ 5 h 1242"/>
                <a:gd name="T6" fmla="*/ 204 w 1001"/>
                <a:gd name="T7" fmla="*/ 3 h 1242"/>
                <a:gd name="T8" fmla="*/ 134 w 1001"/>
                <a:gd name="T9" fmla="*/ 0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1" h="1242">
                  <a:moveTo>
                    <a:pt x="662" y="0"/>
                  </a:moveTo>
                  <a:lnTo>
                    <a:pt x="0" y="93"/>
                  </a:lnTo>
                  <a:lnTo>
                    <a:pt x="459" y="1242"/>
                  </a:lnTo>
                  <a:lnTo>
                    <a:pt x="1001" y="834"/>
                  </a:lnTo>
                  <a:lnTo>
                    <a:pt x="66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6" name="Freeform 2222">
              <a:extLst>
                <a:ext uri="{FF2B5EF4-FFF2-40B4-BE49-F238E27FC236}">
                  <a16:creationId xmlns:a16="http://schemas.microsoft.com/office/drawing/2014/main" id="{ED2C5ED2-9AA9-460B-AA64-D313BE5D2C2D}"/>
                </a:ext>
              </a:extLst>
            </p:cNvPr>
            <p:cNvSpPr>
              <a:spLocks/>
            </p:cNvSpPr>
            <p:nvPr/>
          </p:nvSpPr>
          <p:spPr bwMode="auto">
            <a:xfrm>
              <a:off x="2459" y="3297"/>
              <a:ext cx="887" cy="933"/>
            </a:xfrm>
            <a:custGeom>
              <a:avLst/>
              <a:gdLst>
                <a:gd name="T0" fmla="*/ 0 w 953"/>
                <a:gd name="T1" fmla="*/ 2 h 1199"/>
                <a:gd name="T2" fmla="*/ 0 w 953"/>
                <a:gd name="T3" fmla="*/ 2 h 1199"/>
                <a:gd name="T4" fmla="*/ 100 w 953"/>
                <a:gd name="T5" fmla="*/ 0 h 1199"/>
                <a:gd name="T6" fmla="*/ 196 w 953"/>
                <a:gd name="T7" fmla="*/ 3 h 1199"/>
                <a:gd name="T8" fmla="*/ 68 w 953"/>
                <a:gd name="T9" fmla="*/ 4 h 1199"/>
                <a:gd name="T10" fmla="*/ 0 w 953"/>
                <a:gd name="T11" fmla="*/ 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3" h="1199">
                  <a:moveTo>
                    <a:pt x="0" y="365"/>
                  </a:moveTo>
                  <a:lnTo>
                    <a:pt x="0" y="365"/>
                  </a:lnTo>
                  <a:lnTo>
                    <a:pt x="482" y="0"/>
                  </a:lnTo>
                  <a:lnTo>
                    <a:pt x="953" y="874"/>
                  </a:lnTo>
                  <a:lnTo>
                    <a:pt x="329" y="1199"/>
                  </a:lnTo>
                  <a:lnTo>
                    <a:pt x="0" y="3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7" name="Freeform 2223">
              <a:extLst>
                <a:ext uri="{FF2B5EF4-FFF2-40B4-BE49-F238E27FC236}">
                  <a16:creationId xmlns:a16="http://schemas.microsoft.com/office/drawing/2014/main" id="{B186FB38-B165-4575-859F-C0309F5DD844}"/>
                </a:ext>
              </a:extLst>
            </p:cNvPr>
            <p:cNvSpPr>
              <a:spLocks/>
            </p:cNvSpPr>
            <p:nvPr/>
          </p:nvSpPr>
          <p:spPr bwMode="auto">
            <a:xfrm>
              <a:off x="2442" y="3548"/>
              <a:ext cx="346" cy="699"/>
            </a:xfrm>
            <a:custGeom>
              <a:avLst/>
              <a:gdLst>
                <a:gd name="T0" fmla="*/ 0 w 373"/>
                <a:gd name="T1" fmla="*/ 2 h 899"/>
                <a:gd name="T2" fmla="*/ 6 w 373"/>
                <a:gd name="T3" fmla="*/ 0 h 899"/>
                <a:gd name="T4" fmla="*/ 71 w 373"/>
                <a:gd name="T5" fmla="*/ 3 h 899"/>
                <a:gd name="T6" fmla="*/ 67 w 373"/>
                <a:gd name="T7" fmla="*/ 3 h 899"/>
                <a:gd name="T8" fmla="*/ 0 w 373"/>
                <a:gd name="T9" fmla="*/ 2 h 8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3" h="899">
                  <a:moveTo>
                    <a:pt x="0" y="15"/>
                  </a:moveTo>
                  <a:lnTo>
                    <a:pt x="39" y="0"/>
                  </a:lnTo>
                  <a:lnTo>
                    <a:pt x="373" y="887"/>
                  </a:lnTo>
                  <a:lnTo>
                    <a:pt x="351" y="899"/>
                  </a:lnTo>
                  <a:lnTo>
                    <a:pt x="0" y="15"/>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6648" name="Group 2224">
              <a:extLst>
                <a:ext uri="{FF2B5EF4-FFF2-40B4-BE49-F238E27FC236}">
                  <a16:creationId xmlns:a16="http://schemas.microsoft.com/office/drawing/2014/main" id="{893A9445-8262-469F-AE8F-EEB41DD256BA}"/>
                </a:ext>
              </a:extLst>
            </p:cNvPr>
            <p:cNvGrpSpPr>
              <a:grpSpLocks/>
            </p:cNvGrpSpPr>
            <p:nvPr/>
          </p:nvGrpSpPr>
          <p:grpSpPr bwMode="auto">
            <a:xfrm>
              <a:off x="2434" y="3596"/>
              <a:ext cx="401" cy="595"/>
              <a:chOff x="2056" y="1496"/>
              <a:chExt cx="468" cy="751"/>
            </a:xfrm>
          </p:grpSpPr>
          <p:grpSp>
            <p:nvGrpSpPr>
              <p:cNvPr id="26653" name="Group 2225">
                <a:extLst>
                  <a:ext uri="{FF2B5EF4-FFF2-40B4-BE49-F238E27FC236}">
                    <a16:creationId xmlns:a16="http://schemas.microsoft.com/office/drawing/2014/main" id="{2D357AED-2468-4CFD-9FED-24CB365C5649}"/>
                  </a:ext>
                </a:extLst>
              </p:cNvPr>
              <p:cNvGrpSpPr>
                <a:grpSpLocks/>
              </p:cNvGrpSpPr>
              <p:nvPr/>
            </p:nvGrpSpPr>
            <p:grpSpPr bwMode="auto">
              <a:xfrm>
                <a:off x="2056" y="1496"/>
                <a:ext cx="206" cy="139"/>
                <a:chOff x="2056" y="1496"/>
                <a:chExt cx="206" cy="139"/>
              </a:xfrm>
            </p:grpSpPr>
            <p:sp>
              <p:nvSpPr>
                <p:cNvPr id="26662" name="Freeform 2226">
                  <a:extLst>
                    <a:ext uri="{FF2B5EF4-FFF2-40B4-BE49-F238E27FC236}">
                      <a16:creationId xmlns:a16="http://schemas.microsoft.com/office/drawing/2014/main" id="{E2EF6ECE-DF66-4212-93A6-519A42904A10}"/>
                    </a:ext>
                  </a:extLst>
                </p:cNvPr>
                <p:cNvSpPr>
                  <a:spLocks/>
                </p:cNvSpPr>
                <p:nvPr/>
              </p:nvSpPr>
              <p:spPr bwMode="auto">
                <a:xfrm>
                  <a:off x="2056" y="1596"/>
                  <a:ext cx="45" cy="39"/>
                </a:xfrm>
                <a:custGeom>
                  <a:avLst/>
                  <a:gdLst>
                    <a:gd name="T0" fmla="*/ 150 w 41"/>
                    <a:gd name="T1" fmla="*/ 13 h 41"/>
                    <a:gd name="T2" fmla="*/ 217 w 41"/>
                    <a:gd name="T3" fmla="*/ 12 h 41"/>
                    <a:gd name="T4" fmla="*/ 262 w 41"/>
                    <a:gd name="T5" fmla="*/ 10 h 41"/>
                    <a:gd name="T6" fmla="*/ 311 w 41"/>
                    <a:gd name="T7" fmla="*/ 10 h 41"/>
                    <a:gd name="T8" fmla="*/ 314 w 41"/>
                    <a:gd name="T9" fmla="*/ 10 h 41"/>
                    <a:gd name="T10" fmla="*/ 311 w 41"/>
                    <a:gd name="T11" fmla="*/ 10 h 41"/>
                    <a:gd name="T12" fmla="*/ 262 w 41"/>
                    <a:gd name="T13" fmla="*/ 6 h 41"/>
                    <a:gd name="T14" fmla="*/ 217 w 41"/>
                    <a:gd name="T15" fmla="*/ 1 h 41"/>
                    <a:gd name="T16" fmla="*/ 150 w 41"/>
                    <a:gd name="T17" fmla="*/ 0 h 41"/>
                    <a:gd name="T18" fmla="*/ 87 w 41"/>
                    <a:gd name="T19" fmla="*/ 1 h 41"/>
                    <a:gd name="T20" fmla="*/ 5 w 41"/>
                    <a:gd name="T21" fmla="*/ 6 h 41"/>
                    <a:gd name="T22" fmla="*/ 1 w 41"/>
                    <a:gd name="T23" fmla="*/ 10 h 41"/>
                    <a:gd name="T24" fmla="*/ 0 w 41"/>
                    <a:gd name="T25" fmla="*/ 10 h 41"/>
                    <a:gd name="T26" fmla="*/ 1 w 41"/>
                    <a:gd name="T27" fmla="*/ 10 h 41"/>
                    <a:gd name="T28" fmla="*/ 5 w 41"/>
                    <a:gd name="T29" fmla="*/ 10 h 41"/>
                    <a:gd name="T30" fmla="*/ 87 w 41"/>
                    <a:gd name="T31" fmla="*/ 12 h 41"/>
                    <a:gd name="T32" fmla="*/ 150 w 41"/>
                    <a:gd name="T33" fmla="*/ 13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1">
                      <a:moveTo>
                        <a:pt x="20" y="41"/>
                      </a:moveTo>
                      <a:lnTo>
                        <a:pt x="28" y="39"/>
                      </a:lnTo>
                      <a:lnTo>
                        <a:pt x="35" y="35"/>
                      </a:lnTo>
                      <a:lnTo>
                        <a:pt x="40" y="28"/>
                      </a:lnTo>
                      <a:lnTo>
                        <a:pt x="41" y="21"/>
                      </a:lnTo>
                      <a:lnTo>
                        <a:pt x="40" y="13"/>
                      </a:lnTo>
                      <a:lnTo>
                        <a:pt x="35" y="6"/>
                      </a:lnTo>
                      <a:lnTo>
                        <a:pt x="28" y="1"/>
                      </a:lnTo>
                      <a:lnTo>
                        <a:pt x="20" y="0"/>
                      </a:lnTo>
                      <a:lnTo>
                        <a:pt x="12" y="1"/>
                      </a:lnTo>
                      <a:lnTo>
                        <a:pt x="5" y="6"/>
                      </a:lnTo>
                      <a:lnTo>
                        <a:pt x="1" y="13"/>
                      </a:lnTo>
                      <a:lnTo>
                        <a:pt x="0" y="21"/>
                      </a:lnTo>
                      <a:lnTo>
                        <a:pt x="1" y="28"/>
                      </a:lnTo>
                      <a:lnTo>
                        <a:pt x="5" y="35"/>
                      </a:lnTo>
                      <a:lnTo>
                        <a:pt x="12" y="39"/>
                      </a:lnTo>
                      <a:lnTo>
                        <a:pt x="20" y="4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3" name="Freeform 2227">
                  <a:extLst>
                    <a:ext uri="{FF2B5EF4-FFF2-40B4-BE49-F238E27FC236}">
                      <a16:creationId xmlns:a16="http://schemas.microsoft.com/office/drawing/2014/main" id="{9E131C6A-608E-4474-96D4-F21FC50DE018}"/>
                    </a:ext>
                  </a:extLst>
                </p:cNvPr>
                <p:cNvSpPr>
                  <a:spLocks/>
                </p:cNvSpPr>
                <p:nvPr/>
              </p:nvSpPr>
              <p:spPr bwMode="auto">
                <a:xfrm>
                  <a:off x="2216" y="1533"/>
                  <a:ext cx="46" cy="41"/>
                </a:xfrm>
                <a:custGeom>
                  <a:avLst/>
                  <a:gdLst>
                    <a:gd name="T0" fmla="*/ 268 w 41"/>
                    <a:gd name="T1" fmla="*/ 63 h 40"/>
                    <a:gd name="T2" fmla="*/ 369 w 41"/>
                    <a:gd name="T3" fmla="*/ 61 h 40"/>
                    <a:gd name="T4" fmla="*/ 447 w 41"/>
                    <a:gd name="T5" fmla="*/ 57 h 40"/>
                    <a:gd name="T6" fmla="*/ 502 w 41"/>
                    <a:gd name="T7" fmla="*/ 50 h 40"/>
                    <a:gd name="T8" fmla="*/ 517 w 41"/>
                    <a:gd name="T9" fmla="*/ 42 h 40"/>
                    <a:gd name="T10" fmla="*/ 502 w 41"/>
                    <a:gd name="T11" fmla="*/ 13 h 40"/>
                    <a:gd name="T12" fmla="*/ 447 w 41"/>
                    <a:gd name="T13" fmla="*/ 6 h 40"/>
                    <a:gd name="T14" fmla="*/ 369 w 41"/>
                    <a:gd name="T15" fmla="*/ 1 h 40"/>
                    <a:gd name="T16" fmla="*/ 268 w 41"/>
                    <a:gd name="T17" fmla="*/ 0 h 40"/>
                    <a:gd name="T18" fmla="*/ 169 w 41"/>
                    <a:gd name="T19" fmla="*/ 1 h 40"/>
                    <a:gd name="T20" fmla="*/ 76 w 41"/>
                    <a:gd name="T21" fmla="*/ 6 h 40"/>
                    <a:gd name="T22" fmla="*/ 1 w 41"/>
                    <a:gd name="T23" fmla="*/ 13 h 40"/>
                    <a:gd name="T24" fmla="*/ 0 w 41"/>
                    <a:gd name="T25" fmla="*/ 42 h 40"/>
                    <a:gd name="T26" fmla="*/ 1 w 41"/>
                    <a:gd name="T27" fmla="*/ 50 h 40"/>
                    <a:gd name="T28" fmla="*/ 76 w 41"/>
                    <a:gd name="T29" fmla="*/ 57 h 40"/>
                    <a:gd name="T30" fmla="*/ 169 w 41"/>
                    <a:gd name="T31" fmla="*/ 61 h 40"/>
                    <a:gd name="T32" fmla="*/ 268 w 41"/>
                    <a:gd name="T33" fmla="*/ 63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0">
                      <a:moveTo>
                        <a:pt x="21" y="40"/>
                      </a:moveTo>
                      <a:lnTo>
                        <a:pt x="29" y="39"/>
                      </a:lnTo>
                      <a:lnTo>
                        <a:pt x="36" y="35"/>
                      </a:lnTo>
                      <a:lnTo>
                        <a:pt x="40" y="28"/>
                      </a:lnTo>
                      <a:lnTo>
                        <a:pt x="41" y="20"/>
                      </a:lnTo>
                      <a:lnTo>
                        <a:pt x="40" y="13"/>
                      </a:lnTo>
                      <a:lnTo>
                        <a:pt x="36" y="6"/>
                      </a:lnTo>
                      <a:lnTo>
                        <a:pt x="29" y="1"/>
                      </a:lnTo>
                      <a:lnTo>
                        <a:pt x="21" y="0"/>
                      </a:lnTo>
                      <a:lnTo>
                        <a:pt x="13" y="1"/>
                      </a:lnTo>
                      <a:lnTo>
                        <a:pt x="6" y="6"/>
                      </a:lnTo>
                      <a:lnTo>
                        <a:pt x="1" y="13"/>
                      </a:lnTo>
                      <a:lnTo>
                        <a:pt x="0" y="20"/>
                      </a:lnTo>
                      <a:lnTo>
                        <a:pt x="1" y="28"/>
                      </a:lnTo>
                      <a:lnTo>
                        <a:pt x="6" y="35"/>
                      </a:lnTo>
                      <a:lnTo>
                        <a:pt x="13" y="39"/>
                      </a:lnTo>
                      <a:lnTo>
                        <a:pt x="21"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4" name="Freeform 2228">
                  <a:extLst>
                    <a:ext uri="{FF2B5EF4-FFF2-40B4-BE49-F238E27FC236}">
                      <a16:creationId xmlns:a16="http://schemas.microsoft.com/office/drawing/2014/main" id="{BEF2B938-A256-4B08-9601-7FFBAA9207FE}"/>
                    </a:ext>
                  </a:extLst>
                </p:cNvPr>
                <p:cNvSpPr>
                  <a:spLocks/>
                </p:cNvSpPr>
                <p:nvPr/>
              </p:nvSpPr>
              <p:spPr bwMode="auto">
                <a:xfrm>
                  <a:off x="2060" y="1496"/>
                  <a:ext cx="195" cy="126"/>
                </a:xfrm>
                <a:custGeom>
                  <a:avLst/>
                  <a:gdLst>
                    <a:gd name="T0" fmla="*/ 792 w 181"/>
                    <a:gd name="T1" fmla="*/ 44 h 129"/>
                    <a:gd name="T2" fmla="*/ 931 w 181"/>
                    <a:gd name="T3" fmla="*/ 35 h 129"/>
                    <a:gd name="T4" fmla="*/ 922 w 181"/>
                    <a:gd name="T5" fmla="*/ 33 h 129"/>
                    <a:gd name="T6" fmla="*/ 911 w 181"/>
                    <a:gd name="T7" fmla="*/ 29 h 129"/>
                    <a:gd name="T8" fmla="*/ 890 w 181"/>
                    <a:gd name="T9" fmla="*/ 22 h 129"/>
                    <a:gd name="T10" fmla="*/ 864 w 181"/>
                    <a:gd name="T11" fmla="*/ 21 h 129"/>
                    <a:gd name="T12" fmla="*/ 822 w 181"/>
                    <a:gd name="T13" fmla="*/ 21 h 129"/>
                    <a:gd name="T14" fmla="*/ 791 w 181"/>
                    <a:gd name="T15" fmla="*/ 19 h 129"/>
                    <a:gd name="T16" fmla="*/ 735 w 181"/>
                    <a:gd name="T17" fmla="*/ 11 h 129"/>
                    <a:gd name="T18" fmla="*/ 675 w 181"/>
                    <a:gd name="T19" fmla="*/ 6 h 129"/>
                    <a:gd name="T20" fmla="*/ 628 w 181"/>
                    <a:gd name="T21" fmla="*/ 2 h 129"/>
                    <a:gd name="T22" fmla="*/ 583 w 181"/>
                    <a:gd name="T23" fmla="*/ 1 h 129"/>
                    <a:gd name="T24" fmla="*/ 541 w 181"/>
                    <a:gd name="T25" fmla="*/ 0 h 129"/>
                    <a:gd name="T26" fmla="*/ 500 w 181"/>
                    <a:gd name="T27" fmla="*/ 0 h 129"/>
                    <a:gd name="T28" fmla="*/ 441 w 181"/>
                    <a:gd name="T29" fmla="*/ 1 h 129"/>
                    <a:gd name="T30" fmla="*/ 400 w 181"/>
                    <a:gd name="T31" fmla="*/ 3 h 129"/>
                    <a:gd name="T32" fmla="*/ 351 w 181"/>
                    <a:gd name="T33" fmla="*/ 7 h 129"/>
                    <a:gd name="T34" fmla="*/ 298 w 181"/>
                    <a:gd name="T35" fmla="*/ 10 h 129"/>
                    <a:gd name="T36" fmla="*/ 191 w 181"/>
                    <a:gd name="T37" fmla="*/ 21 h 129"/>
                    <a:gd name="T38" fmla="*/ 109 w 181"/>
                    <a:gd name="T39" fmla="*/ 21 h 129"/>
                    <a:gd name="T40" fmla="*/ 46 w 181"/>
                    <a:gd name="T41" fmla="*/ 32 h 129"/>
                    <a:gd name="T42" fmla="*/ 3 w 181"/>
                    <a:gd name="T43" fmla="*/ 45 h 129"/>
                    <a:gd name="T44" fmla="*/ 0 w 181"/>
                    <a:gd name="T45" fmla="*/ 53 h 129"/>
                    <a:gd name="T46" fmla="*/ 0 w 181"/>
                    <a:gd name="T47" fmla="*/ 61 h 129"/>
                    <a:gd name="T48" fmla="*/ 1 w 181"/>
                    <a:gd name="T49" fmla="*/ 69 h 129"/>
                    <a:gd name="T50" fmla="*/ 5 w 181"/>
                    <a:gd name="T51" fmla="*/ 77 h 129"/>
                    <a:gd name="T52" fmla="*/ 164 w 181"/>
                    <a:gd name="T53" fmla="*/ 71 h 129"/>
                    <a:gd name="T54" fmla="*/ 164 w 181"/>
                    <a:gd name="T55" fmla="*/ 71 h 129"/>
                    <a:gd name="T56" fmla="*/ 158 w 181"/>
                    <a:gd name="T57" fmla="*/ 68 h 129"/>
                    <a:gd name="T58" fmla="*/ 147 w 181"/>
                    <a:gd name="T59" fmla="*/ 63 h 129"/>
                    <a:gd name="T60" fmla="*/ 147 w 181"/>
                    <a:gd name="T61" fmla="*/ 59 h 129"/>
                    <a:gd name="T62" fmla="*/ 147 w 181"/>
                    <a:gd name="T63" fmla="*/ 52 h 129"/>
                    <a:gd name="T64" fmla="*/ 164 w 181"/>
                    <a:gd name="T65" fmla="*/ 46 h 129"/>
                    <a:gd name="T66" fmla="*/ 206 w 181"/>
                    <a:gd name="T67" fmla="*/ 38 h 129"/>
                    <a:gd name="T68" fmla="*/ 265 w 181"/>
                    <a:gd name="T69" fmla="*/ 25 h 129"/>
                    <a:gd name="T70" fmla="*/ 357 w 181"/>
                    <a:gd name="T71" fmla="*/ 21 h 129"/>
                    <a:gd name="T72" fmla="*/ 400 w 181"/>
                    <a:gd name="T73" fmla="*/ 21 h 129"/>
                    <a:gd name="T74" fmla="*/ 433 w 181"/>
                    <a:gd name="T75" fmla="*/ 21 h 129"/>
                    <a:gd name="T76" fmla="*/ 466 w 181"/>
                    <a:gd name="T77" fmla="*/ 21 h 129"/>
                    <a:gd name="T78" fmla="*/ 502 w 181"/>
                    <a:gd name="T79" fmla="*/ 21 h 129"/>
                    <a:gd name="T80" fmla="*/ 525 w 181"/>
                    <a:gd name="T81" fmla="*/ 21 h 129"/>
                    <a:gd name="T82" fmla="*/ 552 w 181"/>
                    <a:gd name="T83" fmla="*/ 21 h 129"/>
                    <a:gd name="T84" fmla="*/ 588 w 181"/>
                    <a:gd name="T85" fmla="*/ 21 h 129"/>
                    <a:gd name="T86" fmla="*/ 626 w 181"/>
                    <a:gd name="T87" fmla="*/ 21 h 129"/>
                    <a:gd name="T88" fmla="*/ 657 w 181"/>
                    <a:gd name="T89" fmla="*/ 21 h 129"/>
                    <a:gd name="T90" fmla="*/ 691 w 181"/>
                    <a:gd name="T91" fmla="*/ 21 h 129"/>
                    <a:gd name="T92" fmla="*/ 727 w 181"/>
                    <a:gd name="T93" fmla="*/ 25 h 129"/>
                    <a:gd name="T94" fmla="*/ 744 w 181"/>
                    <a:gd name="T95" fmla="*/ 31 h 129"/>
                    <a:gd name="T96" fmla="*/ 763 w 181"/>
                    <a:gd name="T97" fmla="*/ 37 h 129"/>
                    <a:gd name="T98" fmla="*/ 785 w 181"/>
                    <a:gd name="T99" fmla="*/ 41 h 129"/>
                    <a:gd name="T100" fmla="*/ 791 w 181"/>
                    <a:gd name="T101" fmla="*/ 43 h 129"/>
                    <a:gd name="T102" fmla="*/ 792 w 181"/>
                    <a:gd name="T103" fmla="*/ 44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129">
                      <a:moveTo>
                        <a:pt x="154" y="68"/>
                      </a:moveTo>
                      <a:lnTo>
                        <a:pt x="181" y="57"/>
                      </a:lnTo>
                      <a:lnTo>
                        <a:pt x="180" y="55"/>
                      </a:lnTo>
                      <a:lnTo>
                        <a:pt x="177" y="51"/>
                      </a:lnTo>
                      <a:lnTo>
                        <a:pt x="174" y="44"/>
                      </a:lnTo>
                      <a:lnTo>
                        <a:pt x="168" y="36"/>
                      </a:lnTo>
                      <a:lnTo>
                        <a:pt x="161" y="27"/>
                      </a:lnTo>
                      <a:lnTo>
                        <a:pt x="153" y="19"/>
                      </a:lnTo>
                      <a:lnTo>
                        <a:pt x="143" y="11"/>
                      </a:lnTo>
                      <a:lnTo>
                        <a:pt x="130" y="6"/>
                      </a:lnTo>
                      <a:lnTo>
                        <a:pt x="122" y="2"/>
                      </a:lnTo>
                      <a:lnTo>
                        <a:pt x="113" y="1"/>
                      </a:lnTo>
                      <a:lnTo>
                        <a:pt x="105" y="0"/>
                      </a:lnTo>
                      <a:lnTo>
                        <a:pt x="96" y="0"/>
                      </a:lnTo>
                      <a:lnTo>
                        <a:pt x="86" y="1"/>
                      </a:lnTo>
                      <a:lnTo>
                        <a:pt x="77" y="3"/>
                      </a:lnTo>
                      <a:lnTo>
                        <a:pt x="68" y="7"/>
                      </a:lnTo>
                      <a:lnTo>
                        <a:pt x="58" y="10"/>
                      </a:lnTo>
                      <a:lnTo>
                        <a:pt x="37" y="23"/>
                      </a:lnTo>
                      <a:lnTo>
                        <a:pt x="21" y="38"/>
                      </a:lnTo>
                      <a:lnTo>
                        <a:pt x="9" y="54"/>
                      </a:lnTo>
                      <a:lnTo>
                        <a:pt x="3" y="70"/>
                      </a:lnTo>
                      <a:lnTo>
                        <a:pt x="0" y="87"/>
                      </a:lnTo>
                      <a:lnTo>
                        <a:pt x="0" y="102"/>
                      </a:lnTo>
                      <a:lnTo>
                        <a:pt x="1" y="117"/>
                      </a:lnTo>
                      <a:lnTo>
                        <a:pt x="5" y="129"/>
                      </a:lnTo>
                      <a:lnTo>
                        <a:pt x="32" y="120"/>
                      </a:lnTo>
                      <a:lnTo>
                        <a:pt x="31" y="115"/>
                      </a:lnTo>
                      <a:lnTo>
                        <a:pt x="29" y="108"/>
                      </a:lnTo>
                      <a:lnTo>
                        <a:pt x="29" y="98"/>
                      </a:lnTo>
                      <a:lnTo>
                        <a:pt x="29" y="85"/>
                      </a:lnTo>
                      <a:lnTo>
                        <a:pt x="32" y="72"/>
                      </a:lnTo>
                      <a:lnTo>
                        <a:pt x="40" y="60"/>
                      </a:lnTo>
                      <a:lnTo>
                        <a:pt x="52" y="47"/>
                      </a:lnTo>
                      <a:lnTo>
                        <a:pt x="70" y="37"/>
                      </a:lnTo>
                      <a:lnTo>
                        <a:pt x="77" y="33"/>
                      </a:lnTo>
                      <a:lnTo>
                        <a:pt x="84" y="31"/>
                      </a:lnTo>
                      <a:lnTo>
                        <a:pt x="90" y="30"/>
                      </a:lnTo>
                      <a:lnTo>
                        <a:pt x="97" y="29"/>
                      </a:lnTo>
                      <a:lnTo>
                        <a:pt x="102" y="29"/>
                      </a:lnTo>
                      <a:lnTo>
                        <a:pt x="108" y="29"/>
                      </a:lnTo>
                      <a:lnTo>
                        <a:pt x="114" y="30"/>
                      </a:lnTo>
                      <a:lnTo>
                        <a:pt x="120" y="32"/>
                      </a:lnTo>
                      <a:lnTo>
                        <a:pt x="128" y="37"/>
                      </a:lnTo>
                      <a:lnTo>
                        <a:pt x="135" y="41"/>
                      </a:lnTo>
                      <a:lnTo>
                        <a:pt x="140" y="47"/>
                      </a:lnTo>
                      <a:lnTo>
                        <a:pt x="145" y="53"/>
                      </a:lnTo>
                      <a:lnTo>
                        <a:pt x="149" y="59"/>
                      </a:lnTo>
                      <a:lnTo>
                        <a:pt x="152" y="63"/>
                      </a:lnTo>
                      <a:lnTo>
                        <a:pt x="153" y="67"/>
                      </a:lnTo>
                      <a:lnTo>
                        <a:pt x="154" y="68"/>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6654" name="Group 2229">
                <a:extLst>
                  <a:ext uri="{FF2B5EF4-FFF2-40B4-BE49-F238E27FC236}">
                    <a16:creationId xmlns:a16="http://schemas.microsoft.com/office/drawing/2014/main" id="{7C26D75E-EEF2-49B3-AFFF-8BBE1F2F0F23}"/>
                  </a:ext>
                </a:extLst>
              </p:cNvPr>
              <p:cNvGrpSpPr>
                <a:grpSpLocks/>
              </p:cNvGrpSpPr>
              <p:nvPr/>
            </p:nvGrpSpPr>
            <p:grpSpPr bwMode="auto">
              <a:xfrm>
                <a:off x="2188" y="1789"/>
                <a:ext cx="204" cy="139"/>
                <a:chOff x="2188" y="1789"/>
                <a:chExt cx="204" cy="139"/>
              </a:xfrm>
            </p:grpSpPr>
            <p:sp>
              <p:nvSpPr>
                <p:cNvPr id="26659" name="Freeform 2230">
                  <a:extLst>
                    <a:ext uri="{FF2B5EF4-FFF2-40B4-BE49-F238E27FC236}">
                      <a16:creationId xmlns:a16="http://schemas.microsoft.com/office/drawing/2014/main" id="{CD7A755B-7E43-4CFF-B9FC-7A550F7E327D}"/>
                    </a:ext>
                  </a:extLst>
                </p:cNvPr>
                <p:cNvSpPr>
                  <a:spLocks/>
                </p:cNvSpPr>
                <p:nvPr/>
              </p:nvSpPr>
              <p:spPr bwMode="auto">
                <a:xfrm>
                  <a:off x="2188" y="1889"/>
                  <a:ext cx="43" cy="39"/>
                </a:xfrm>
                <a:custGeom>
                  <a:avLst/>
                  <a:gdLst>
                    <a:gd name="T0" fmla="*/ 43 w 42"/>
                    <a:gd name="T1" fmla="*/ 8 h 42"/>
                    <a:gd name="T2" fmla="*/ 51 w 42"/>
                    <a:gd name="T3" fmla="*/ 8 h 42"/>
                    <a:gd name="T4" fmla="*/ 58 w 42"/>
                    <a:gd name="T5" fmla="*/ 7 h 42"/>
                    <a:gd name="T6" fmla="*/ 63 w 42"/>
                    <a:gd name="T7" fmla="*/ 7 h 42"/>
                    <a:gd name="T8" fmla="*/ 65 w 42"/>
                    <a:gd name="T9" fmla="*/ 7 h 42"/>
                    <a:gd name="T10" fmla="*/ 63 w 42"/>
                    <a:gd name="T11" fmla="*/ 7 h 42"/>
                    <a:gd name="T12" fmla="*/ 58 w 42"/>
                    <a:gd name="T13" fmla="*/ 6 h 42"/>
                    <a:gd name="T14" fmla="*/ 51 w 42"/>
                    <a:gd name="T15" fmla="*/ 2 h 42"/>
                    <a:gd name="T16" fmla="*/ 43 w 42"/>
                    <a:gd name="T17" fmla="*/ 0 h 42"/>
                    <a:gd name="T18" fmla="*/ 13 w 42"/>
                    <a:gd name="T19" fmla="*/ 2 h 42"/>
                    <a:gd name="T20" fmla="*/ 6 w 42"/>
                    <a:gd name="T21" fmla="*/ 6 h 42"/>
                    <a:gd name="T22" fmla="*/ 2 w 42"/>
                    <a:gd name="T23" fmla="*/ 7 h 42"/>
                    <a:gd name="T24" fmla="*/ 0 w 42"/>
                    <a:gd name="T25" fmla="*/ 7 h 42"/>
                    <a:gd name="T26" fmla="*/ 2 w 42"/>
                    <a:gd name="T27" fmla="*/ 7 h 42"/>
                    <a:gd name="T28" fmla="*/ 6 w 42"/>
                    <a:gd name="T29" fmla="*/ 7 h 42"/>
                    <a:gd name="T30" fmla="*/ 13 w 42"/>
                    <a:gd name="T31" fmla="*/ 8 h 42"/>
                    <a:gd name="T32" fmla="*/ 43 w 42"/>
                    <a:gd name="T33" fmla="*/ 8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42">
                      <a:moveTo>
                        <a:pt x="21" y="42"/>
                      </a:moveTo>
                      <a:lnTo>
                        <a:pt x="29" y="41"/>
                      </a:lnTo>
                      <a:lnTo>
                        <a:pt x="36" y="36"/>
                      </a:lnTo>
                      <a:lnTo>
                        <a:pt x="41" y="29"/>
                      </a:lnTo>
                      <a:lnTo>
                        <a:pt x="42" y="21"/>
                      </a:lnTo>
                      <a:lnTo>
                        <a:pt x="41" y="13"/>
                      </a:lnTo>
                      <a:lnTo>
                        <a:pt x="36" y="6"/>
                      </a:lnTo>
                      <a:lnTo>
                        <a:pt x="29" y="2"/>
                      </a:lnTo>
                      <a:lnTo>
                        <a:pt x="21" y="0"/>
                      </a:lnTo>
                      <a:lnTo>
                        <a:pt x="13" y="2"/>
                      </a:lnTo>
                      <a:lnTo>
                        <a:pt x="6" y="6"/>
                      </a:lnTo>
                      <a:lnTo>
                        <a:pt x="2" y="13"/>
                      </a:lnTo>
                      <a:lnTo>
                        <a:pt x="0" y="21"/>
                      </a:lnTo>
                      <a:lnTo>
                        <a:pt x="2" y="29"/>
                      </a:lnTo>
                      <a:lnTo>
                        <a:pt x="6" y="36"/>
                      </a:lnTo>
                      <a:lnTo>
                        <a:pt x="13" y="41"/>
                      </a:lnTo>
                      <a:lnTo>
                        <a:pt x="21" y="42"/>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0" name="Freeform 2231">
                  <a:extLst>
                    <a:ext uri="{FF2B5EF4-FFF2-40B4-BE49-F238E27FC236}">
                      <a16:creationId xmlns:a16="http://schemas.microsoft.com/office/drawing/2014/main" id="{FEB41A4B-D89A-42BA-A771-F34888F9DE2D}"/>
                    </a:ext>
                  </a:extLst>
                </p:cNvPr>
                <p:cNvSpPr>
                  <a:spLocks/>
                </p:cNvSpPr>
                <p:nvPr/>
              </p:nvSpPr>
              <p:spPr bwMode="auto">
                <a:xfrm>
                  <a:off x="2346" y="1826"/>
                  <a:ext cx="46" cy="41"/>
                </a:xfrm>
                <a:custGeom>
                  <a:avLst/>
                  <a:gdLst>
                    <a:gd name="T0" fmla="*/ 250 w 41"/>
                    <a:gd name="T1" fmla="*/ 41 h 41"/>
                    <a:gd name="T2" fmla="*/ 352 w 41"/>
                    <a:gd name="T3" fmla="*/ 40 h 41"/>
                    <a:gd name="T4" fmla="*/ 443 w 41"/>
                    <a:gd name="T5" fmla="*/ 36 h 41"/>
                    <a:gd name="T6" fmla="*/ 502 w 41"/>
                    <a:gd name="T7" fmla="*/ 29 h 41"/>
                    <a:gd name="T8" fmla="*/ 517 w 41"/>
                    <a:gd name="T9" fmla="*/ 21 h 41"/>
                    <a:gd name="T10" fmla="*/ 502 w 41"/>
                    <a:gd name="T11" fmla="*/ 13 h 41"/>
                    <a:gd name="T12" fmla="*/ 443 w 41"/>
                    <a:gd name="T13" fmla="*/ 6 h 41"/>
                    <a:gd name="T14" fmla="*/ 352 w 41"/>
                    <a:gd name="T15" fmla="*/ 1 h 41"/>
                    <a:gd name="T16" fmla="*/ 250 w 41"/>
                    <a:gd name="T17" fmla="*/ 0 h 41"/>
                    <a:gd name="T18" fmla="*/ 151 w 41"/>
                    <a:gd name="T19" fmla="*/ 1 h 41"/>
                    <a:gd name="T20" fmla="*/ 68 w 41"/>
                    <a:gd name="T21" fmla="*/ 6 h 41"/>
                    <a:gd name="T22" fmla="*/ 1 w 41"/>
                    <a:gd name="T23" fmla="*/ 13 h 41"/>
                    <a:gd name="T24" fmla="*/ 0 w 41"/>
                    <a:gd name="T25" fmla="*/ 21 h 41"/>
                    <a:gd name="T26" fmla="*/ 1 w 41"/>
                    <a:gd name="T27" fmla="*/ 29 h 41"/>
                    <a:gd name="T28" fmla="*/ 68 w 41"/>
                    <a:gd name="T29" fmla="*/ 36 h 41"/>
                    <a:gd name="T30" fmla="*/ 151 w 41"/>
                    <a:gd name="T31" fmla="*/ 40 h 41"/>
                    <a:gd name="T32" fmla="*/ 250 w 41"/>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1">
                      <a:moveTo>
                        <a:pt x="20" y="41"/>
                      </a:moveTo>
                      <a:lnTo>
                        <a:pt x="28" y="40"/>
                      </a:lnTo>
                      <a:lnTo>
                        <a:pt x="35" y="36"/>
                      </a:lnTo>
                      <a:lnTo>
                        <a:pt x="40" y="29"/>
                      </a:lnTo>
                      <a:lnTo>
                        <a:pt x="41" y="21"/>
                      </a:lnTo>
                      <a:lnTo>
                        <a:pt x="40" y="13"/>
                      </a:lnTo>
                      <a:lnTo>
                        <a:pt x="35" y="6"/>
                      </a:lnTo>
                      <a:lnTo>
                        <a:pt x="28" y="1"/>
                      </a:lnTo>
                      <a:lnTo>
                        <a:pt x="20" y="0"/>
                      </a:lnTo>
                      <a:lnTo>
                        <a:pt x="12" y="1"/>
                      </a:lnTo>
                      <a:lnTo>
                        <a:pt x="5" y="6"/>
                      </a:lnTo>
                      <a:lnTo>
                        <a:pt x="1" y="13"/>
                      </a:lnTo>
                      <a:lnTo>
                        <a:pt x="0" y="21"/>
                      </a:lnTo>
                      <a:lnTo>
                        <a:pt x="1" y="29"/>
                      </a:lnTo>
                      <a:lnTo>
                        <a:pt x="5" y="36"/>
                      </a:lnTo>
                      <a:lnTo>
                        <a:pt x="12" y="40"/>
                      </a:lnTo>
                      <a:lnTo>
                        <a:pt x="20" y="4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1" name="Freeform 2232">
                  <a:extLst>
                    <a:ext uri="{FF2B5EF4-FFF2-40B4-BE49-F238E27FC236}">
                      <a16:creationId xmlns:a16="http://schemas.microsoft.com/office/drawing/2014/main" id="{D762B712-F627-4A7B-82CE-35C1A8334F7B}"/>
                    </a:ext>
                  </a:extLst>
                </p:cNvPr>
                <p:cNvSpPr>
                  <a:spLocks/>
                </p:cNvSpPr>
                <p:nvPr/>
              </p:nvSpPr>
              <p:spPr bwMode="auto">
                <a:xfrm>
                  <a:off x="2190" y="1789"/>
                  <a:ext cx="195" cy="127"/>
                </a:xfrm>
                <a:custGeom>
                  <a:avLst/>
                  <a:gdLst>
                    <a:gd name="T0" fmla="*/ 1008 w 179"/>
                    <a:gd name="T1" fmla="*/ 45 h 129"/>
                    <a:gd name="T2" fmla="*/ 1182 w 179"/>
                    <a:gd name="T3" fmla="*/ 34 h 129"/>
                    <a:gd name="T4" fmla="*/ 1168 w 179"/>
                    <a:gd name="T5" fmla="*/ 32 h 129"/>
                    <a:gd name="T6" fmla="*/ 1157 w 179"/>
                    <a:gd name="T7" fmla="*/ 32 h 129"/>
                    <a:gd name="T8" fmla="*/ 1134 w 179"/>
                    <a:gd name="T9" fmla="*/ 32 h 129"/>
                    <a:gd name="T10" fmla="*/ 1100 w 179"/>
                    <a:gd name="T11" fmla="*/ 32 h 129"/>
                    <a:gd name="T12" fmla="*/ 1060 w 179"/>
                    <a:gd name="T13" fmla="*/ 28 h 129"/>
                    <a:gd name="T14" fmla="*/ 1008 w 179"/>
                    <a:gd name="T15" fmla="*/ 18 h 129"/>
                    <a:gd name="T16" fmla="*/ 941 w 179"/>
                    <a:gd name="T17" fmla="*/ 12 h 129"/>
                    <a:gd name="T18" fmla="*/ 864 w 179"/>
                    <a:gd name="T19" fmla="*/ 5 h 129"/>
                    <a:gd name="T20" fmla="*/ 807 w 179"/>
                    <a:gd name="T21" fmla="*/ 2 h 129"/>
                    <a:gd name="T22" fmla="*/ 749 w 179"/>
                    <a:gd name="T23" fmla="*/ 0 h 129"/>
                    <a:gd name="T24" fmla="*/ 691 w 179"/>
                    <a:gd name="T25" fmla="*/ 0 h 129"/>
                    <a:gd name="T26" fmla="*/ 632 w 179"/>
                    <a:gd name="T27" fmla="*/ 0 h 129"/>
                    <a:gd name="T28" fmla="*/ 572 w 179"/>
                    <a:gd name="T29" fmla="*/ 1 h 129"/>
                    <a:gd name="T30" fmla="*/ 517 w 179"/>
                    <a:gd name="T31" fmla="*/ 4 h 129"/>
                    <a:gd name="T32" fmla="*/ 450 w 179"/>
                    <a:gd name="T33" fmla="*/ 6 h 129"/>
                    <a:gd name="T34" fmla="*/ 379 w 179"/>
                    <a:gd name="T35" fmla="*/ 10 h 129"/>
                    <a:gd name="T36" fmla="*/ 246 w 179"/>
                    <a:gd name="T37" fmla="*/ 23 h 129"/>
                    <a:gd name="T38" fmla="*/ 147 w 179"/>
                    <a:gd name="T39" fmla="*/ 32 h 129"/>
                    <a:gd name="T40" fmla="*/ 63 w 179"/>
                    <a:gd name="T41" fmla="*/ 32 h 129"/>
                    <a:gd name="T42" fmla="*/ 3 w 179"/>
                    <a:gd name="T43" fmla="*/ 48 h 129"/>
                    <a:gd name="T44" fmla="*/ 1 w 179"/>
                    <a:gd name="T45" fmla="*/ 66 h 129"/>
                    <a:gd name="T46" fmla="*/ 0 w 179"/>
                    <a:gd name="T47" fmla="*/ 77 h 129"/>
                    <a:gd name="T48" fmla="*/ 2 w 179"/>
                    <a:gd name="T49" fmla="*/ 84 h 129"/>
                    <a:gd name="T50" fmla="*/ 45 w 179"/>
                    <a:gd name="T51" fmla="*/ 90 h 129"/>
                    <a:gd name="T52" fmla="*/ 208 w 179"/>
                    <a:gd name="T53" fmla="*/ 85 h 129"/>
                    <a:gd name="T54" fmla="*/ 208 w 179"/>
                    <a:gd name="T55" fmla="*/ 85 h 129"/>
                    <a:gd name="T56" fmla="*/ 207 w 179"/>
                    <a:gd name="T57" fmla="*/ 83 h 129"/>
                    <a:gd name="T58" fmla="*/ 194 w 179"/>
                    <a:gd name="T59" fmla="*/ 79 h 129"/>
                    <a:gd name="T60" fmla="*/ 191 w 179"/>
                    <a:gd name="T61" fmla="*/ 74 h 129"/>
                    <a:gd name="T62" fmla="*/ 194 w 179"/>
                    <a:gd name="T63" fmla="*/ 63 h 129"/>
                    <a:gd name="T64" fmla="*/ 211 w 179"/>
                    <a:gd name="T65" fmla="*/ 51 h 129"/>
                    <a:gd name="T66" fmla="*/ 268 w 179"/>
                    <a:gd name="T67" fmla="*/ 37 h 129"/>
                    <a:gd name="T68" fmla="*/ 348 w 179"/>
                    <a:gd name="T69" fmla="*/ 32 h 129"/>
                    <a:gd name="T70" fmla="*/ 456 w 179"/>
                    <a:gd name="T71" fmla="*/ 32 h 129"/>
                    <a:gd name="T72" fmla="*/ 510 w 179"/>
                    <a:gd name="T73" fmla="*/ 32 h 129"/>
                    <a:gd name="T74" fmla="*/ 556 w 179"/>
                    <a:gd name="T75" fmla="*/ 31 h 129"/>
                    <a:gd name="T76" fmla="*/ 589 w 179"/>
                    <a:gd name="T77" fmla="*/ 30 h 129"/>
                    <a:gd name="T78" fmla="*/ 632 w 179"/>
                    <a:gd name="T79" fmla="*/ 29 h 129"/>
                    <a:gd name="T80" fmla="*/ 675 w 179"/>
                    <a:gd name="T81" fmla="*/ 29 h 129"/>
                    <a:gd name="T82" fmla="*/ 717 w 179"/>
                    <a:gd name="T83" fmla="*/ 29 h 129"/>
                    <a:gd name="T84" fmla="*/ 749 w 179"/>
                    <a:gd name="T85" fmla="*/ 30 h 129"/>
                    <a:gd name="T86" fmla="*/ 793 w 179"/>
                    <a:gd name="T87" fmla="*/ 32 h 129"/>
                    <a:gd name="T88" fmla="*/ 879 w 179"/>
                    <a:gd name="T89" fmla="*/ 32 h 129"/>
                    <a:gd name="T90" fmla="*/ 956 w 179"/>
                    <a:gd name="T91" fmla="*/ 32 h 129"/>
                    <a:gd name="T92" fmla="*/ 996 w 179"/>
                    <a:gd name="T93" fmla="*/ 40 h 129"/>
                    <a:gd name="T94" fmla="*/ 1008 w 179"/>
                    <a:gd name="T95" fmla="*/ 45 h 1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79" h="129">
                      <a:moveTo>
                        <a:pt x="153" y="67"/>
                      </a:moveTo>
                      <a:lnTo>
                        <a:pt x="179" y="56"/>
                      </a:lnTo>
                      <a:lnTo>
                        <a:pt x="178" y="54"/>
                      </a:lnTo>
                      <a:lnTo>
                        <a:pt x="177" y="50"/>
                      </a:lnTo>
                      <a:lnTo>
                        <a:pt x="172" y="44"/>
                      </a:lnTo>
                      <a:lnTo>
                        <a:pt x="168" y="36"/>
                      </a:lnTo>
                      <a:lnTo>
                        <a:pt x="161" y="28"/>
                      </a:lnTo>
                      <a:lnTo>
                        <a:pt x="153" y="18"/>
                      </a:lnTo>
                      <a:lnTo>
                        <a:pt x="143" y="12"/>
                      </a:lnTo>
                      <a:lnTo>
                        <a:pt x="131" y="5"/>
                      </a:lnTo>
                      <a:lnTo>
                        <a:pt x="123" y="2"/>
                      </a:lnTo>
                      <a:lnTo>
                        <a:pt x="114" y="0"/>
                      </a:lnTo>
                      <a:lnTo>
                        <a:pt x="106" y="0"/>
                      </a:lnTo>
                      <a:lnTo>
                        <a:pt x="96" y="0"/>
                      </a:lnTo>
                      <a:lnTo>
                        <a:pt x="87" y="1"/>
                      </a:lnTo>
                      <a:lnTo>
                        <a:pt x="78" y="4"/>
                      </a:lnTo>
                      <a:lnTo>
                        <a:pt x="69" y="6"/>
                      </a:lnTo>
                      <a:lnTo>
                        <a:pt x="58" y="10"/>
                      </a:lnTo>
                      <a:lnTo>
                        <a:pt x="37" y="23"/>
                      </a:lnTo>
                      <a:lnTo>
                        <a:pt x="22" y="38"/>
                      </a:lnTo>
                      <a:lnTo>
                        <a:pt x="10" y="54"/>
                      </a:lnTo>
                      <a:lnTo>
                        <a:pt x="3" y="70"/>
                      </a:lnTo>
                      <a:lnTo>
                        <a:pt x="1" y="88"/>
                      </a:lnTo>
                      <a:lnTo>
                        <a:pt x="0" y="103"/>
                      </a:lnTo>
                      <a:lnTo>
                        <a:pt x="2" y="117"/>
                      </a:lnTo>
                      <a:lnTo>
                        <a:pt x="6" y="129"/>
                      </a:lnTo>
                      <a:lnTo>
                        <a:pt x="32" y="119"/>
                      </a:lnTo>
                      <a:lnTo>
                        <a:pt x="31" y="114"/>
                      </a:lnTo>
                      <a:lnTo>
                        <a:pt x="30" y="107"/>
                      </a:lnTo>
                      <a:lnTo>
                        <a:pt x="29" y="97"/>
                      </a:lnTo>
                      <a:lnTo>
                        <a:pt x="30" y="85"/>
                      </a:lnTo>
                      <a:lnTo>
                        <a:pt x="33" y="73"/>
                      </a:lnTo>
                      <a:lnTo>
                        <a:pt x="40" y="59"/>
                      </a:lnTo>
                      <a:lnTo>
                        <a:pt x="53" y="46"/>
                      </a:lnTo>
                      <a:lnTo>
                        <a:pt x="70" y="36"/>
                      </a:lnTo>
                      <a:lnTo>
                        <a:pt x="77" y="33"/>
                      </a:lnTo>
                      <a:lnTo>
                        <a:pt x="84" y="31"/>
                      </a:lnTo>
                      <a:lnTo>
                        <a:pt x="90" y="30"/>
                      </a:lnTo>
                      <a:lnTo>
                        <a:pt x="96" y="29"/>
                      </a:lnTo>
                      <a:lnTo>
                        <a:pt x="102" y="29"/>
                      </a:lnTo>
                      <a:lnTo>
                        <a:pt x="108" y="29"/>
                      </a:lnTo>
                      <a:lnTo>
                        <a:pt x="114" y="30"/>
                      </a:lnTo>
                      <a:lnTo>
                        <a:pt x="120" y="32"/>
                      </a:lnTo>
                      <a:lnTo>
                        <a:pt x="134" y="41"/>
                      </a:lnTo>
                      <a:lnTo>
                        <a:pt x="145" y="53"/>
                      </a:lnTo>
                      <a:lnTo>
                        <a:pt x="151" y="62"/>
                      </a:lnTo>
                      <a:lnTo>
                        <a:pt x="153" y="67"/>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6655" name="Group 2233">
                <a:extLst>
                  <a:ext uri="{FF2B5EF4-FFF2-40B4-BE49-F238E27FC236}">
                    <a16:creationId xmlns:a16="http://schemas.microsoft.com/office/drawing/2014/main" id="{2A50AC35-C093-45BA-89B9-D6B6B2B12D1F}"/>
                  </a:ext>
                </a:extLst>
              </p:cNvPr>
              <p:cNvGrpSpPr>
                <a:grpSpLocks/>
              </p:cNvGrpSpPr>
              <p:nvPr/>
            </p:nvGrpSpPr>
            <p:grpSpPr bwMode="auto">
              <a:xfrm>
                <a:off x="2320" y="2107"/>
                <a:ext cx="204" cy="140"/>
                <a:chOff x="2320" y="2107"/>
                <a:chExt cx="204" cy="140"/>
              </a:xfrm>
            </p:grpSpPr>
            <p:sp>
              <p:nvSpPr>
                <p:cNvPr id="26656" name="Freeform 2234">
                  <a:extLst>
                    <a:ext uri="{FF2B5EF4-FFF2-40B4-BE49-F238E27FC236}">
                      <a16:creationId xmlns:a16="http://schemas.microsoft.com/office/drawing/2014/main" id="{A19DB405-B40F-485A-8F2B-92CE052F58C6}"/>
                    </a:ext>
                  </a:extLst>
                </p:cNvPr>
                <p:cNvSpPr>
                  <a:spLocks/>
                </p:cNvSpPr>
                <p:nvPr/>
              </p:nvSpPr>
              <p:spPr bwMode="auto">
                <a:xfrm>
                  <a:off x="2320" y="2208"/>
                  <a:ext cx="44" cy="39"/>
                </a:xfrm>
                <a:custGeom>
                  <a:avLst/>
                  <a:gdLst>
                    <a:gd name="T0" fmla="*/ 158 w 40"/>
                    <a:gd name="T1" fmla="*/ 20 h 40"/>
                    <a:gd name="T2" fmla="*/ 220 w 40"/>
                    <a:gd name="T3" fmla="*/ 20 h 40"/>
                    <a:gd name="T4" fmla="*/ 279 w 40"/>
                    <a:gd name="T5" fmla="*/ 20 h 40"/>
                    <a:gd name="T6" fmla="*/ 317 w 40"/>
                    <a:gd name="T7" fmla="*/ 20 h 40"/>
                    <a:gd name="T8" fmla="*/ 322 w 40"/>
                    <a:gd name="T9" fmla="*/ 20 h 40"/>
                    <a:gd name="T10" fmla="*/ 317 w 40"/>
                    <a:gd name="T11" fmla="*/ 13 h 40"/>
                    <a:gd name="T12" fmla="*/ 279 w 40"/>
                    <a:gd name="T13" fmla="*/ 6 h 40"/>
                    <a:gd name="T14" fmla="*/ 220 w 40"/>
                    <a:gd name="T15" fmla="*/ 1 h 40"/>
                    <a:gd name="T16" fmla="*/ 158 w 40"/>
                    <a:gd name="T17" fmla="*/ 0 h 40"/>
                    <a:gd name="T18" fmla="*/ 98 w 40"/>
                    <a:gd name="T19" fmla="*/ 1 h 40"/>
                    <a:gd name="T20" fmla="*/ 50 w 40"/>
                    <a:gd name="T21" fmla="*/ 6 h 40"/>
                    <a:gd name="T22" fmla="*/ 1 w 40"/>
                    <a:gd name="T23" fmla="*/ 13 h 40"/>
                    <a:gd name="T24" fmla="*/ 0 w 40"/>
                    <a:gd name="T25" fmla="*/ 20 h 40"/>
                    <a:gd name="T26" fmla="*/ 1 w 40"/>
                    <a:gd name="T27" fmla="*/ 20 h 40"/>
                    <a:gd name="T28" fmla="*/ 50 w 40"/>
                    <a:gd name="T29" fmla="*/ 20 h 40"/>
                    <a:gd name="T30" fmla="*/ 98 w 40"/>
                    <a:gd name="T31" fmla="*/ 20 h 40"/>
                    <a:gd name="T32" fmla="*/ 158 w 40"/>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0">
                      <a:moveTo>
                        <a:pt x="19" y="40"/>
                      </a:moveTo>
                      <a:lnTo>
                        <a:pt x="27" y="39"/>
                      </a:lnTo>
                      <a:lnTo>
                        <a:pt x="34" y="35"/>
                      </a:lnTo>
                      <a:lnTo>
                        <a:pt x="39" y="28"/>
                      </a:lnTo>
                      <a:lnTo>
                        <a:pt x="40" y="21"/>
                      </a:lnTo>
                      <a:lnTo>
                        <a:pt x="39" y="13"/>
                      </a:lnTo>
                      <a:lnTo>
                        <a:pt x="34" y="6"/>
                      </a:lnTo>
                      <a:lnTo>
                        <a:pt x="27" y="1"/>
                      </a:lnTo>
                      <a:lnTo>
                        <a:pt x="19" y="0"/>
                      </a:lnTo>
                      <a:lnTo>
                        <a:pt x="12" y="1"/>
                      </a:lnTo>
                      <a:lnTo>
                        <a:pt x="5" y="6"/>
                      </a:lnTo>
                      <a:lnTo>
                        <a:pt x="1" y="13"/>
                      </a:lnTo>
                      <a:lnTo>
                        <a:pt x="0" y="21"/>
                      </a:lnTo>
                      <a:lnTo>
                        <a:pt x="1" y="28"/>
                      </a:lnTo>
                      <a:lnTo>
                        <a:pt x="5" y="35"/>
                      </a:lnTo>
                      <a:lnTo>
                        <a:pt x="12" y="39"/>
                      </a:lnTo>
                      <a:lnTo>
                        <a:pt x="19"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7" name="Freeform 2235">
                  <a:extLst>
                    <a:ext uri="{FF2B5EF4-FFF2-40B4-BE49-F238E27FC236}">
                      <a16:creationId xmlns:a16="http://schemas.microsoft.com/office/drawing/2014/main" id="{91EB05F7-A2C0-4DBC-AD18-D0DD9EB12220}"/>
                    </a:ext>
                  </a:extLst>
                </p:cNvPr>
                <p:cNvSpPr>
                  <a:spLocks/>
                </p:cNvSpPr>
                <p:nvPr/>
              </p:nvSpPr>
              <p:spPr bwMode="auto">
                <a:xfrm>
                  <a:off x="2479" y="2145"/>
                  <a:ext cx="45" cy="41"/>
                </a:xfrm>
                <a:custGeom>
                  <a:avLst/>
                  <a:gdLst>
                    <a:gd name="T0" fmla="*/ 150 w 41"/>
                    <a:gd name="T1" fmla="*/ 63 h 40"/>
                    <a:gd name="T2" fmla="*/ 218 w 41"/>
                    <a:gd name="T3" fmla="*/ 61 h 40"/>
                    <a:gd name="T4" fmla="*/ 262 w 41"/>
                    <a:gd name="T5" fmla="*/ 56 h 40"/>
                    <a:gd name="T6" fmla="*/ 311 w 41"/>
                    <a:gd name="T7" fmla="*/ 49 h 40"/>
                    <a:gd name="T8" fmla="*/ 314 w 41"/>
                    <a:gd name="T9" fmla="*/ 19 h 40"/>
                    <a:gd name="T10" fmla="*/ 311 w 41"/>
                    <a:gd name="T11" fmla="*/ 12 h 40"/>
                    <a:gd name="T12" fmla="*/ 262 w 41"/>
                    <a:gd name="T13" fmla="*/ 5 h 40"/>
                    <a:gd name="T14" fmla="*/ 218 w 41"/>
                    <a:gd name="T15" fmla="*/ 1 h 40"/>
                    <a:gd name="T16" fmla="*/ 150 w 41"/>
                    <a:gd name="T17" fmla="*/ 0 h 40"/>
                    <a:gd name="T18" fmla="*/ 87 w 41"/>
                    <a:gd name="T19" fmla="*/ 1 h 40"/>
                    <a:gd name="T20" fmla="*/ 5 w 41"/>
                    <a:gd name="T21" fmla="*/ 5 h 40"/>
                    <a:gd name="T22" fmla="*/ 1 w 41"/>
                    <a:gd name="T23" fmla="*/ 12 h 40"/>
                    <a:gd name="T24" fmla="*/ 0 w 41"/>
                    <a:gd name="T25" fmla="*/ 19 h 40"/>
                    <a:gd name="T26" fmla="*/ 1 w 41"/>
                    <a:gd name="T27" fmla="*/ 49 h 40"/>
                    <a:gd name="T28" fmla="*/ 5 w 41"/>
                    <a:gd name="T29" fmla="*/ 56 h 40"/>
                    <a:gd name="T30" fmla="*/ 87 w 41"/>
                    <a:gd name="T31" fmla="*/ 61 h 40"/>
                    <a:gd name="T32" fmla="*/ 150 w 41"/>
                    <a:gd name="T33" fmla="*/ 63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0">
                      <a:moveTo>
                        <a:pt x="20" y="40"/>
                      </a:moveTo>
                      <a:lnTo>
                        <a:pt x="29" y="39"/>
                      </a:lnTo>
                      <a:lnTo>
                        <a:pt x="35" y="34"/>
                      </a:lnTo>
                      <a:lnTo>
                        <a:pt x="40" y="27"/>
                      </a:lnTo>
                      <a:lnTo>
                        <a:pt x="41" y="19"/>
                      </a:lnTo>
                      <a:lnTo>
                        <a:pt x="40" y="12"/>
                      </a:lnTo>
                      <a:lnTo>
                        <a:pt x="35" y="5"/>
                      </a:lnTo>
                      <a:lnTo>
                        <a:pt x="29" y="1"/>
                      </a:lnTo>
                      <a:lnTo>
                        <a:pt x="20" y="0"/>
                      </a:lnTo>
                      <a:lnTo>
                        <a:pt x="12" y="1"/>
                      </a:lnTo>
                      <a:lnTo>
                        <a:pt x="5" y="5"/>
                      </a:lnTo>
                      <a:lnTo>
                        <a:pt x="1" y="12"/>
                      </a:lnTo>
                      <a:lnTo>
                        <a:pt x="0" y="19"/>
                      </a:lnTo>
                      <a:lnTo>
                        <a:pt x="1" y="27"/>
                      </a:lnTo>
                      <a:lnTo>
                        <a:pt x="5" y="34"/>
                      </a:lnTo>
                      <a:lnTo>
                        <a:pt x="12" y="39"/>
                      </a:lnTo>
                      <a:lnTo>
                        <a:pt x="20"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8" name="Freeform 2236">
                  <a:extLst>
                    <a:ext uri="{FF2B5EF4-FFF2-40B4-BE49-F238E27FC236}">
                      <a16:creationId xmlns:a16="http://schemas.microsoft.com/office/drawing/2014/main" id="{6AC2F1DD-0193-491C-8D16-2E28AE777767}"/>
                    </a:ext>
                  </a:extLst>
                </p:cNvPr>
                <p:cNvSpPr>
                  <a:spLocks/>
                </p:cNvSpPr>
                <p:nvPr/>
              </p:nvSpPr>
              <p:spPr bwMode="auto">
                <a:xfrm>
                  <a:off x="2322" y="2107"/>
                  <a:ext cx="196" cy="126"/>
                </a:xfrm>
                <a:custGeom>
                  <a:avLst/>
                  <a:gdLst>
                    <a:gd name="T0" fmla="*/ 842 w 180"/>
                    <a:gd name="T1" fmla="*/ 5 h 129"/>
                    <a:gd name="T2" fmla="*/ 793 w 180"/>
                    <a:gd name="T3" fmla="*/ 2 h 129"/>
                    <a:gd name="T4" fmla="*/ 733 w 180"/>
                    <a:gd name="T5" fmla="*/ 1 h 129"/>
                    <a:gd name="T6" fmla="*/ 677 w 180"/>
                    <a:gd name="T7" fmla="*/ 0 h 129"/>
                    <a:gd name="T8" fmla="*/ 614 w 180"/>
                    <a:gd name="T9" fmla="*/ 0 h 129"/>
                    <a:gd name="T10" fmla="*/ 556 w 180"/>
                    <a:gd name="T11" fmla="*/ 1 h 129"/>
                    <a:gd name="T12" fmla="*/ 492 w 180"/>
                    <a:gd name="T13" fmla="*/ 3 h 129"/>
                    <a:gd name="T14" fmla="*/ 437 w 180"/>
                    <a:gd name="T15" fmla="*/ 6 h 129"/>
                    <a:gd name="T16" fmla="*/ 364 w 180"/>
                    <a:gd name="T17" fmla="*/ 10 h 129"/>
                    <a:gd name="T18" fmla="*/ 229 w 180"/>
                    <a:gd name="T19" fmla="*/ 21 h 129"/>
                    <a:gd name="T20" fmla="*/ 136 w 180"/>
                    <a:gd name="T21" fmla="*/ 21 h 129"/>
                    <a:gd name="T22" fmla="*/ 58 w 180"/>
                    <a:gd name="T23" fmla="*/ 32 h 129"/>
                    <a:gd name="T24" fmla="*/ 3 w 180"/>
                    <a:gd name="T25" fmla="*/ 45 h 129"/>
                    <a:gd name="T26" fmla="*/ 0 w 180"/>
                    <a:gd name="T27" fmla="*/ 53 h 129"/>
                    <a:gd name="T28" fmla="*/ 0 w 180"/>
                    <a:gd name="T29" fmla="*/ 61 h 129"/>
                    <a:gd name="T30" fmla="*/ 1 w 180"/>
                    <a:gd name="T31" fmla="*/ 69 h 129"/>
                    <a:gd name="T32" fmla="*/ 5 w 180"/>
                    <a:gd name="T33" fmla="*/ 77 h 129"/>
                    <a:gd name="T34" fmla="*/ 206 w 180"/>
                    <a:gd name="T35" fmla="*/ 71 h 129"/>
                    <a:gd name="T36" fmla="*/ 206 w 180"/>
                    <a:gd name="T37" fmla="*/ 71 h 129"/>
                    <a:gd name="T38" fmla="*/ 193 w 180"/>
                    <a:gd name="T39" fmla="*/ 68 h 129"/>
                    <a:gd name="T40" fmla="*/ 191 w 180"/>
                    <a:gd name="T41" fmla="*/ 63 h 129"/>
                    <a:gd name="T42" fmla="*/ 177 w 180"/>
                    <a:gd name="T43" fmla="*/ 58 h 129"/>
                    <a:gd name="T44" fmla="*/ 191 w 180"/>
                    <a:gd name="T45" fmla="*/ 52 h 129"/>
                    <a:gd name="T46" fmla="*/ 208 w 180"/>
                    <a:gd name="T47" fmla="*/ 46 h 129"/>
                    <a:gd name="T48" fmla="*/ 249 w 180"/>
                    <a:gd name="T49" fmla="*/ 37 h 129"/>
                    <a:gd name="T50" fmla="*/ 334 w 180"/>
                    <a:gd name="T51" fmla="*/ 25 h 129"/>
                    <a:gd name="T52" fmla="*/ 444 w 180"/>
                    <a:gd name="T53" fmla="*/ 21 h 129"/>
                    <a:gd name="T54" fmla="*/ 488 w 180"/>
                    <a:gd name="T55" fmla="*/ 21 h 129"/>
                    <a:gd name="T56" fmla="*/ 531 w 180"/>
                    <a:gd name="T57" fmla="*/ 21 h 129"/>
                    <a:gd name="T58" fmla="*/ 578 w 180"/>
                    <a:gd name="T59" fmla="*/ 21 h 129"/>
                    <a:gd name="T60" fmla="*/ 624 w 180"/>
                    <a:gd name="T61" fmla="*/ 21 h 129"/>
                    <a:gd name="T62" fmla="*/ 659 w 180"/>
                    <a:gd name="T63" fmla="*/ 21 h 129"/>
                    <a:gd name="T64" fmla="*/ 693 w 180"/>
                    <a:gd name="T65" fmla="*/ 21 h 129"/>
                    <a:gd name="T66" fmla="*/ 737 w 180"/>
                    <a:gd name="T67" fmla="*/ 21 h 129"/>
                    <a:gd name="T68" fmla="*/ 780 w 180"/>
                    <a:gd name="T69" fmla="*/ 21 h 129"/>
                    <a:gd name="T70" fmla="*/ 874 w 180"/>
                    <a:gd name="T71" fmla="*/ 21 h 129"/>
                    <a:gd name="T72" fmla="*/ 940 w 180"/>
                    <a:gd name="T73" fmla="*/ 31 h 129"/>
                    <a:gd name="T74" fmla="*/ 975 w 180"/>
                    <a:gd name="T75" fmla="*/ 41 h 129"/>
                    <a:gd name="T76" fmla="*/ 999 w 180"/>
                    <a:gd name="T77" fmla="*/ 44 h 129"/>
                    <a:gd name="T78" fmla="*/ 1168 w 180"/>
                    <a:gd name="T79" fmla="*/ 35 h 129"/>
                    <a:gd name="T80" fmla="*/ 1157 w 180"/>
                    <a:gd name="T81" fmla="*/ 33 h 129"/>
                    <a:gd name="T82" fmla="*/ 1149 w 180"/>
                    <a:gd name="T83" fmla="*/ 28 h 129"/>
                    <a:gd name="T84" fmla="*/ 1129 w 180"/>
                    <a:gd name="T85" fmla="*/ 21 h 129"/>
                    <a:gd name="T86" fmla="*/ 1089 w 180"/>
                    <a:gd name="T87" fmla="*/ 21 h 129"/>
                    <a:gd name="T88" fmla="*/ 1040 w 180"/>
                    <a:gd name="T89" fmla="*/ 21 h 129"/>
                    <a:gd name="T90" fmla="*/ 978 w 180"/>
                    <a:gd name="T91" fmla="*/ 19 h 129"/>
                    <a:gd name="T92" fmla="*/ 917 w 180"/>
                    <a:gd name="T93" fmla="*/ 11 h 129"/>
                    <a:gd name="T94" fmla="*/ 842 w 180"/>
                    <a:gd name="T95" fmla="*/ 5 h 1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0" h="129">
                      <a:moveTo>
                        <a:pt x="129" y="5"/>
                      </a:moveTo>
                      <a:lnTo>
                        <a:pt x="121" y="2"/>
                      </a:lnTo>
                      <a:lnTo>
                        <a:pt x="112" y="1"/>
                      </a:lnTo>
                      <a:lnTo>
                        <a:pt x="104" y="0"/>
                      </a:lnTo>
                      <a:lnTo>
                        <a:pt x="94" y="0"/>
                      </a:lnTo>
                      <a:lnTo>
                        <a:pt x="85" y="1"/>
                      </a:lnTo>
                      <a:lnTo>
                        <a:pt x="76" y="3"/>
                      </a:lnTo>
                      <a:lnTo>
                        <a:pt x="67" y="6"/>
                      </a:lnTo>
                      <a:lnTo>
                        <a:pt x="56" y="10"/>
                      </a:lnTo>
                      <a:lnTo>
                        <a:pt x="36" y="23"/>
                      </a:lnTo>
                      <a:lnTo>
                        <a:pt x="21" y="38"/>
                      </a:lnTo>
                      <a:lnTo>
                        <a:pt x="9" y="54"/>
                      </a:lnTo>
                      <a:lnTo>
                        <a:pt x="3" y="70"/>
                      </a:lnTo>
                      <a:lnTo>
                        <a:pt x="0" y="87"/>
                      </a:lnTo>
                      <a:lnTo>
                        <a:pt x="0" y="102"/>
                      </a:lnTo>
                      <a:lnTo>
                        <a:pt x="1" y="117"/>
                      </a:lnTo>
                      <a:lnTo>
                        <a:pt x="5" y="129"/>
                      </a:lnTo>
                      <a:lnTo>
                        <a:pt x="31" y="119"/>
                      </a:lnTo>
                      <a:lnTo>
                        <a:pt x="30" y="115"/>
                      </a:lnTo>
                      <a:lnTo>
                        <a:pt x="29" y="108"/>
                      </a:lnTo>
                      <a:lnTo>
                        <a:pt x="28" y="97"/>
                      </a:lnTo>
                      <a:lnTo>
                        <a:pt x="29" y="85"/>
                      </a:lnTo>
                      <a:lnTo>
                        <a:pt x="32" y="72"/>
                      </a:lnTo>
                      <a:lnTo>
                        <a:pt x="39" y="59"/>
                      </a:lnTo>
                      <a:lnTo>
                        <a:pt x="51" y="47"/>
                      </a:lnTo>
                      <a:lnTo>
                        <a:pt x="68" y="36"/>
                      </a:lnTo>
                      <a:lnTo>
                        <a:pt x="75" y="33"/>
                      </a:lnTo>
                      <a:lnTo>
                        <a:pt x="82" y="31"/>
                      </a:lnTo>
                      <a:lnTo>
                        <a:pt x="89" y="30"/>
                      </a:lnTo>
                      <a:lnTo>
                        <a:pt x="96" y="28"/>
                      </a:lnTo>
                      <a:lnTo>
                        <a:pt x="101" y="28"/>
                      </a:lnTo>
                      <a:lnTo>
                        <a:pt x="107" y="28"/>
                      </a:lnTo>
                      <a:lnTo>
                        <a:pt x="113" y="30"/>
                      </a:lnTo>
                      <a:lnTo>
                        <a:pt x="119" y="32"/>
                      </a:lnTo>
                      <a:lnTo>
                        <a:pt x="134" y="41"/>
                      </a:lnTo>
                      <a:lnTo>
                        <a:pt x="144" y="53"/>
                      </a:lnTo>
                      <a:lnTo>
                        <a:pt x="150" y="63"/>
                      </a:lnTo>
                      <a:lnTo>
                        <a:pt x="152" y="68"/>
                      </a:lnTo>
                      <a:lnTo>
                        <a:pt x="180" y="57"/>
                      </a:lnTo>
                      <a:lnTo>
                        <a:pt x="178" y="55"/>
                      </a:lnTo>
                      <a:lnTo>
                        <a:pt x="176" y="50"/>
                      </a:lnTo>
                      <a:lnTo>
                        <a:pt x="173" y="43"/>
                      </a:lnTo>
                      <a:lnTo>
                        <a:pt x="167" y="35"/>
                      </a:lnTo>
                      <a:lnTo>
                        <a:pt x="160" y="27"/>
                      </a:lnTo>
                      <a:lnTo>
                        <a:pt x="151" y="19"/>
                      </a:lnTo>
                      <a:lnTo>
                        <a:pt x="140" y="11"/>
                      </a:lnTo>
                      <a:lnTo>
                        <a:pt x="129" y="5"/>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6649" name="Text Box 2237">
              <a:extLst>
                <a:ext uri="{FF2B5EF4-FFF2-40B4-BE49-F238E27FC236}">
                  <a16:creationId xmlns:a16="http://schemas.microsoft.com/office/drawing/2014/main" id="{C7AAE528-1B10-43AA-B1DE-30E1E4FF7FCF}"/>
                </a:ext>
              </a:extLst>
            </p:cNvPr>
            <p:cNvSpPr txBox="1">
              <a:spLocks noChangeArrowheads="1"/>
            </p:cNvSpPr>
            <p:nvPr/>
          </p:nvSpPr>
          <p:spPr bwMode="auto">
            <a:xfrm rot="-724297">
              <a:off x="1956" y="3651"/>
              <a:ext cx="51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1200" b="1">
                  <a:latin typeface="Tahoma" panose="020B0604030504040204" pitchFamily="34" charset="0"/>
                </a:rPr>
                <a:t>Inglés</a:t>
              </a:r>
              <a:endParaRPr lang="en-US" altLang="en-US" sz="1400">
                <a:latin typeface="Tahoma" panose="020B0604030504040204" pitchFamily="34" charset="0"/>
              </a:endParaRPr>
            </a:p>
          </p:txBody>
        </p:sp>
        <p:sp>
          <p:nvSpPr>
            <p:cNvPr id="26650" name="Text Box 2238">
              <a:extLst>
                <a:ext uri="{FF2B5EF4-FFF2-40B4-BE49-F238E27FC236}">
                  <a16:creationId xmlns:a16="http://schemas.microsoft.com/office/drawing/2014/main" id="{35EEBEB1-01CA-4A40-A5FC-E499F3AA07C5}"/>
                </a:ext>
              </a:extLst>
            </p:cNvPr>
            <p:cNvSpPr txBox="1">
              <a:spLocks noChangeArrowheads="1"/>
            </p:cNvSpPr>
            <p:nvPr/>
          </p:nvSpPr>
          <p:spPr bwMode="auto">
            <a:xfrm rot="-1872930">
              <a:off x="2550" y="3424"/>
              <a:ext cx="6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spcBef>
                  <a:spcPct val="50000"/>
                </a:spcBef>
              </a:pPr>
              <a:r>
                <a:rPr lang="en-US" altLang="en-US" sz="1200" b="1">
                  <a:latin typeface="Tahoma" panose="020B0604030504040204" pitchFamily="34" charset="0"/>
                </a:rPr>
                <a:t>Español</a:t>
              </a:r>
              <a:endParaRPr lang="en-US" altLang="en-US" sz="1200"/>
            </a:p>
          </p:txBody>
        </p:sp>
        <p:graphicFrame>
          <p:nvGraphicFramePr>
            <p:cNvPr id="26651" name="Object 2239">
              <a:extLst>
                <a:ext uri="{FF2B5EF4-FFF2-40B4-BE49-F238E27FC236}">
                  <a16:creationId xmlns:a16="http://schemas.microsoft.com/office/drawing/2014/main" id="{B9BC47B7-BF3D-4594-B5CB-BD9423A8128D}"/>
                </a:ext>
              </a:extLst>
            </p:cNvPr>
            <p:cNvGraphicFramePr>
              <a:graphicFrameLocks noChangeAspect="1"/>
            </p:cNvGraphicFramePr>
            <p:nvPr/>
          </p:nvGraphicFramePr>
          <p:xfrm>
            <a:off x="2772" y="3583"/>
            <a:ext cx="357" cy="514"/>
          </p:xfrm>
          <a:graphic>
            <a:graphicData uri="http://schemas.openxmlformats.org/presentationml/2006/ole">
              <mc:AlternateContent xmlns:mc="http://schemas.openxmlformats.org/markup-compatibility/2006">
                <mc:Choice xmlns:v="urn:schemas-microsoft-com:vml" Requires="v">
                  <p:oleObj spid="_x0000_s116757" name="Clip" r:id="rId6" imgW="1160352" imgH="1786550" progId="MS_ClipArt_Gallery.2">
                    <p:embed/>
                  </p:oleObj>
                </mc:Choice>
                <mc:Fallback>
                  <p:oleObj name="Clip" r:id="rId6" imgW="1160352" imgH="1786550" progId="MS_ClipArt_Gallery.2">
                    <p:embed/>
                    <p:pic>
                      <p:nvPicPr>
                        <p:cNvPr id="26651" name="Object 2239">
                          <a:extLst>
                            <a:ext uri="{FF2B5EF4-FFF2-40B4-BE49-F238E27FC236}">
                              <a16:creationId xmlns:a16="http://schemas.microsoft.com/office/drawing/2014/main" id="{B9BC47B7-BF3D-4594-B5CB-BD9423A8128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72" y="3583"/>
                          <a:ext cx="357" cy="5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652" name="Object 2240">
              <a:extLst>
                <a:ext uri="{FF2B5EF4-FFF2-40B4-BE49-F238E27FC236}">
                  <a16:creationId xmlns:a16="http://schemas.microsoft.com/office/drawing/2014/main" id="{AED17ADA-82A7-4C03-B938-FCFC3DA9C83E}"/>
                </a:ext>
              </a:extLst>
            </p:cNvPr>
            <p:cNvGraphicFramePr>
              <a:graphicFrameLocks noChangeAspect="1"/>
            </p:cNvGraphicFramePr>
            <p:nvPr/>
          </p:nvGraphicFramePr>
          <p:xfrm>
            <a:off x="2160" y="3846"/>
            <a:ext cx="357" cy="514"/>
          </p:xfrm>
          <a:graphic>
            <a:graphicData uri="http://schemas.openxmlformats.org/presentationml/2006/ole">
              <mc:AlternateContent xmlns:mc="http://schemas.openxmlformats.org/markup-compatibility/2006">
                <mc:Choice xmlns:v="urn:schemas-microsoft-com:vml" Requires="v">
                  <p:oleObj spid="_x0000_s116758" name="Clip" r:id="rId8" imgW="1160352" imgH="1786550" progId="MS_ClipArt_Gallery.2">
                    <p:embed/>
                  </p:oleObj>
                </mc:Choice>
                <mc:Fallback>
                  <p:oleObj name="Clip" r:id="rId8" imgW="1160352" imgH="1786550" progId="MS_ClipArt_Gallery.2">
                    <p:embed/>
                    <p:pic>
                      <p:nvPicPr>
                        <p:cNvPr id="26652" name="Object 2240">
                          <a:extLst>
                            <a:ext uri="{FF2B5EF4-FFF2-40B4-BE49-F238E27FC236}">
                              <a16:creationId xmlns:a16="http://schemas.microsoft.com/office/drawing/2014/main" id="{AED17ADA-82A7-4C03-B938-FCFC3DA9C83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 y="3846"/>
                          <a:ext cx="357" cy="5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Tree>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8">
            <a:extLst>
              <a:ext uri="{FF2B5EF4-FFF2-40B4-BE49-F238E27FC236}">
                <a16:creationId xmlns:a16="http://schemas.microsoft.com/office/drawing/2014/main" id="{2D62AE08-D77B-4CDA-954A-0892D8232D11}"/>
              </a:ext>
            </a:extLst>
          </p:cNvPr>
          <p:cNvSpPr txBox="1">
            <a:spLocks noChangeArrowheads="1"/>
          </p:cNvSpPr>
          <p:nvPr/>
        </p:nvSpPr>
        <p:spPr bwMode="auto">
          <a:xfrm>
            <a:off x="200026" y="180975"/>
            <a:ext cx="6072188" cy="860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nSpc>
                <a:spcPct val="90000"/>
              </a:lnSpc>
            </a:pPr>
            <a:r>
              <a:rPr lang="en-US" altLang="en-US" sz="2800" dirty="0">
                <a:latin typeface="+mj-lt"/>
              </a:rPr>
              <a:t>Service and maintenance</a:t>
            </a:r>
          </a:p>
          <a:p>
            <a:pPr>
              <a:lnSpc>
                <a:spcPct val="90000"/>
              </a:lnSpc>
            </a:pPr>
            <a:r>
              <a:rPr lang="en-US" altLang="en-US" sz="2800" dirty="0">
                <a:latin typeface="+mj-lt"/>
              </a:rPr>
              <a:t>		during normal operations</a:t>
            </a:r>
          </a:p>
        </p:txBody>
      </p:sp>
      <p:sp>
        <p:nvSpPr>
          <p:cNvPr id="33795" name="Text Box 4">
            <a:extLst>
              <a:ext uri="{FF2B5EF4-FFF2-40B4-BE49-F238E27FC236}">
                <a16:creationId xmlns:a16="http://schemas.microsoft.com/office/drawing/2014/main" id="{E0B3EACA-60A0-4D64-8362-A94B887B7D33}"/>
              </a:ext>
            </a:extLst>
          </p:cNvPr>
          <p:cNvSpPr txBox="1">
            <a:spLocks noChangeArrowheads="1"/>
          </p:cNvSpPr>
          <p:nvPr/>
        </p:nvSpPr>
        <p:spPr bwMode="auto">
          <a:xfrm>
            <a:off x="481013" y="5824538"/>
            <a:ext cx="5791200" cy="2677656"/>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692150" indent="-2349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Repetitive adjustments that are part of the normal use of the equipment can be done without lock out or tag out.</a:t>
            </a:r>
          </a:p>
          <a:p>
            <a:endParaRPr lang="en-US" altLang="en-US"/>
          </a:p>
          <a:p>
            <a:r>
              <a:rPr lang="en-US" altLang="en-US"/>
              <a:t>When do they stop being normal?</a:t>
            </a:r>
          </a:p>
          <a:p>
            <a:endParaRPr lang="en-US" altLang="en-US"/>
          </a:p>
          <a:p>
            <a:pPr lvl="1">
              <a:buFont typeface="Wingdings 2" panose="05020102010507070707" pitchFamily="18" charset="2"/>
              <a:buChar char="¯"/>
            </a:pPr>
            <a:r>
              <a:rPr lang="en-US" altLang="en-US"/>
              <a:t>When one removes a guard or other safety device</a:t>
            </a:r>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When the worker or any part of his body gets near the point of operation</a:t>
            </a:r>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When the worker gets near any dangerous area during the normal operation of the equipment</a:t>
            </a:r>
          </a:p>
        </p:txBody>
      </p:sp>
      <p:sp>
        <p:nvSpPr>
          <p:cNvPr id="33796" name="Text Box 5">
            <a:extLst>
              <a:ext uri="{FF2B5EF4-FFF2-40B4-BE49-F238E27FC236}">
                <a16:creationId xmlns:a16="http://schemas.microsoft.com/office/drawing/2014/main" id="{0E7D6FC6-C7E9-4902-A4B7-8D85959CE5BC}"/>
              </a:ext>
            </a:extLst>
          </p:cNvPr>
          <p:cNvSpPr txBox="1">
            <a:spLocks noChangeArrowheads="1"/>
          </p:cNvSpPr>
          <p:nvPr/>
        </p:nvSpPr>
        <p:spPr bwMode="auto">
          <a:xfrm>
            <a:off x="874713" y="5245100"/>
            <a:ext cx="1589087" cy="21431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800"/>
              <a:t>Courtesy Ceiglobal.com.mx</a:t>
            </a:r>
          </a:p>
        </p:txBody>
      </p:sp>
      <p:pic>
        <p:nvPicPr>
          <p:cNvPr id="33797" name="Picture 7" descr="C:\1 Schwabe\Images\HI adjustments.jpg">
            <a:extLst>
              <a:ext uri="{FF2B5EF4-FFF2-40B4-BE49-F238E27FC236}">
                <a16:creationId xmlns:a16="http://schemas.microsoft.com/office/drawing/2014/main" id="{E0FB399C-CA8D-427A-B81B-F00302C326D6}"/>
              </a:ext>
            </a:extLst>
          </p:cNvPr>
          <p:cNvPicPr>
            <a:picLocks noChangeAspect="1" noChangeArrowheads="1"/>
          </p:cNvPicPr>
          <p:nvPr/>
        </p:nvPicPr>
        <p:blipFill>
          <a:blip r:embed="rId2">
            <a:lum bright="10000"/>
            <a:extLst>
              <a:ext uri="{28A0092B-C50C-407E-A947-70E740481C1C}">
                <a14:useLocalDpi xmlns:a14="http://schemas.microsoft.com/office/drawing/2010/main" val="0"/>
              </a:ext>
            </a:extLst>
          </a:blip>
          <a:srcRect/>
          <a:stretch>
            <a:fillRect/>
          </a:stretch>
        </p:blipFill>
        <p:spPr bwMode="auto">
          <a:xfrm>
            <a:off x="1004888" y="1604963"/>
            <a:ext cx="5029200" cy="3671887"/>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0" name="AutoShape 16">
            <a:extLst>
              <a:ext uri="{FF2B5EF4-FFF2-40B4-BE49-F238E27FC236}">
                <a16:creationId xmlns:a16="http://schemas.microsoft.com/office/drawing/2014/main" id="{F7BB8B70-2EB6-412E-BC5E-B3A94AB906DF}"/>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0" name="Text Box 5">
            <a:extLst>
              <a:ext uri="{FF2B5EF4-FFF2-40B4-BE49-F238E27FC236}">
                <a16:creationId xmlns:a16="http://schemas.microsoft.com/office/drawing/2014/main" id="{B0CC8F5B-3F89-4766-9CB1-F5C6426ADB5E}"/>
              </a:ext>
            </a:extLst>
          </p:cNvPr>
          <p:cNvSpPr txBox="1">
            <a:spLocks noChangeArrowheads="1"/>
          </p:cNvSpPr>
          <p:nvPr/>
        </p:nvSpPr>
        <p:spPr bwMode="auto">
          <a:xfrm>
            <a:off x="481013" y="5824538"/>
            <a:ext cx="5791200" cy="2677656"/>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692150" indent="-2349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Ajustes repetivos que son parte normal de la marcha del equipo se pueden hacer sin bloqueo o etiquetado.</a:t>
            </a:r>
          </a:p>
          <a:p>
            <a:endParaRPr lang="en-US" altLang="en-US"/>
          </a:p>
          <a:p>
            <a:r>
              <a:rPr lang="en-US" altLang="en-US"/>
              <a:t>¿Cuando dejan de ser ajustes normales?</a:t>
            </a:r>
          </a:p>
          <a:p>
            <a:endParaRPr lang="en-US" altLang="en-US"/>
          </a:p>
          <a:p>
            <a:pPr lvl="1">
              <a:buFont typeface="Wingdings 2" panose="05020102010507070707" pitchFamily="18" charset="2"/>
              <a:buChar char="¯"/>
            </a:pPr>
            <a:r>
              <a:rPr lang="en-US" altLang="en-US"/>
              <a:t>Cuando se quita una guarda u otro dispositivo de seguridad.</a:t>
            </a:r>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Cuando el trabajador o cualquier parte de su cuerpo se acerca a la zona de operación.</a:t>
            </a:r>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Cuando el trabajador se acerca a cualquier parte peligrosa durante la operación normal del equipo.</a:t>
            </a:r>
          </a:p>
        </p:txBody>
      </p:sp>
      <p:sp>
        <p:nvSpPr>
          <p:cNvPr id="34821" name="Text Box 11">
            <a:extLst>
              <a:ext uri="{FF2B5EF4-FFF2-40B4-BE49-F238E27FC236}">
                <a16:creationId xmlns:a16="http://schemas.microsoft.com/office/drawing/2014/main" id="{C92FF0F4-B6EE-4CCA-B149-BEA20907C48F}"/>
              </a:ext>
            </a:extLst>
          </p:cNvPr>
          <p:cNvSpPr txBox="1">
            <a:spLocks noChangeArrowheads="1"/>
          </p:cNvSpPr>
          <p:nvPr/>
        </p:nvSpPr>
        <p:spPr bwMode="auto">
          <a:xfrm>
            <a:off x="871538" y="5235575"/>
            <a:ext cx="1589087" cy="21431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800"/>
              <a:t>Cortesia Ceiglobal.com.mx</a:t>
            </a:r>
          </a:p>
        </p:txBody>
      </p:sp>
      <p:pic>
        <p:nvPicPr>
          <p:cNvPr id="34822" name="Picture 16" descr="C:\1 Schwabe\Images\HI adjustments.jpg">
            <a:extLst>
              <a:ext uri="{FF2B5EF4-FFF2-40B4-BE49-F238E27FC236}">
                <a16:creationId xmlns:a16="http://schemas.microsoft.com/office/drawing/2014/main" id="{773008E3-8293-4631-8456-BE3CA2436991}"/>
              </a:ext>
            </a:extLst>
          </p:cNvPr>
          <p:cNvPicPr>
            <a:picLocks noChangeAspect="1" noChangeArrowheads="1"/>
          </p:cNvPicPr>
          <p:nvPr/>
        </p:nvPicPr>
        <p:blipFill>
          <a:blip r:embed="rId2">
            <a:lum bright="10000"/>
            <a:extLst>
              <a:ext uri="{28A0092B-C50C-407E-A947-70E740481C1C}">
                <a14:useLocalDpi xmlns:a14="http://schemas.microsoft.com/office/drawing/2010/main" val="0"/>
              </a:ext>
            </a:extLst>
          </a:blip>
          <a:srcRect/>
          <a:stretch>
            <a:fillRect/>
          </a:stretch>
        </p:blipFill>
        <p:spPr bwMode="auto">
          <a:xfrm>
            <a:off x="1004888" y="1604963"/>
            <a:ext cx="5029200" cy="3671887"/>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7" name="Text Box 3">
            <a:extLst>
              <a:ext uri="{FF2B5EF4-FFF2-40B4-BE49-F238E27FC236}">
                <a16:creationId xmlns:a16="http://schemas.microsoft.com/office/drawing/2014/main" id="{48ADB02D-FDE1-4098-BE01-183E9AEB50CE}"/>
              </a:ext>
            </a:extLst>
          </p:cNvPr>
          <p:cNvSpPr txBox="1">
            <a:spLocks noChangeArrowheads="1"/>
          </p:cNvSpPr>
          <p:nvPr/>
        </p:nvSpPr>
        <p:spPr bwMode="auto">
          <a:xfrm>
            <a:off x="200025" y="180975"/>
            <a:ext cx="6505575" cy="860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nSpc>
                <a:spcPct val="90000"/>
              </a:lnSpc>
            </a:pPr>
            <a:r>
              <a:rPr lang="en-US" altLang="en-US" sz="2800" dirty="0" err="1">
                <a:latin typeface="+mn-lt"/>
              </a:rPr>
              <a:t>Servicio</a:t>
            </a:r>
            <a:r>
              <a:rPr lang="en-US" altLang="en-US" sz="2800" dirty="0">
                <a:latin typeface="+mn-lt"/>
              </a:rPr>
              <a:t> y </a:t>
            </a:r>
            <a:r>
              <a:rPr lang="en-US" altLang="en-US" sz="2800" dirty="0" err="1">
                <a:latin typeface="+mn-lt"/>
              </a:rPr>
              <a:t>mantenimiento</a:t>
            </a:r>
            <a:endParaRPr lang="en-US" altLang="en-US" sz="2800" dirty="0">
              <a:latin typeface="+mn-lt"/>
            </a:endParaRPr>
          </a:p>
          <a:p>
            <a:pPr>
              <a:lnSpc>
                <a:spcPct val="90000"/>
              </a:lnSpc>
            </a:pPr>
            <a:r>
              <a:rPr lang="en-US" altLang="en-US" sz="2800" dirty="0">
                <a:latin typeface="+mn-lt"/>
              </a:rPr>
              <a:t>		</a:t>
            </a:r>
            <a:r>
              <a:rPr lang="en-US" altLang="en-US" sz="2800" dirty="0" err="1">
                <a:latin typeface="+mn-lt"/>
              </a:rPr>
              <a:t>durante</a:t>
            </a:r>
            <a:r>
              <a:rPr lang="en-US" altLang="en-US" sz="2800" dirty="0">
                <a:latin typeface="+mn-lt"/>
              </a:rPr>
              <a:t> </a:t>
            </a:r>
            <a:r>
              <a:rPr lang="en-US" altLang="en-US" sz="2800" dirty="0" err="1">
                <a:latin typeface="+mn-lt"/>
              </a:rPr>
              <a:t>operación</a:t>
            </a:r>
            <a:r>
              <a:rPr lang="en-US" altLang="en-US" sz="2800" dirty="0">
                <a:latin typeface="+mn-lt"/>
              </a:rPr>
              <a:t> normal</a:t>
            </a:r>
          </a:p>
        </p:txBody>
      </p:sp>
      <p:sp>
        <p:nvSpPr>
          <p:cNvPr id="8" name="AutoShape 16">
            <a:extLst>
              <a:ext uri="{FF2B5EF4-FFF2-40B4-BE49-F238E27FC236}">
                <a16:creationId xmlns:a16="http://schemas.microsoft.com/office/drawing/2014/main" id="{643BF0E5-2631-4B31-97CB-808F5CBE1D00}"/>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1013">
            <a:extLst>
              <a:ext uri="{FF2B5EF4-FFF2-40B4-BE49-F238E27FC236}">
                <a16:creationId xmlns:a16="http://schemas.microsoft.com/office/drawing/2014/main" id="{1335A159-46A0-43A0-954C-48CD7011D635}"/>
              </a:ext>
            </a:extLst>
          </p:cNvPr>
          <p:cNvSpPr txBox="1">
            <a:spLocks noChangeArrowheads="1"/>
          </p:cNvSpPr>
          <p:nvPr/>
        </p:nvSpPr>
        <p:spPr bwMode="auto">
          <a:xfrm>
            <a:off x="514350" y="2057400"/>
            <a:ext cx="5886450" cy="6555641"/>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Equipment that runs on a cord and plug doesn’t have to be locked out or tagged out if the Authorized Worker has </a:t>
            </a:r>
            <a:r>
              <a:rPr lang="en-US" altLang="en-US" u="sng"/>
              <a:t>exclusive and constant control</a:t>
            </a:r>
            <a:r>
              <a:rPr lang="en-US" altLang="en-US"/>
              <a:t> of the equipment during the time the equipment is being serviced.  </a:t>
            </a:r>
          </a:p>
          <a:p>
            <a:endParaRPr lang="en-US" altLang="en-US"/>
          </a:p>
          <a:p>
            <a:r>
              <a:rPr lang="en-US" altLang="en-US"/>
              <a:t>If the Authorized Worker leaves sight of the cord and plug equipment even for a second, they no longer have exclusive and constant control and lockout or tagout must be used.</a:t>
            </a:r>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r>
              <a:rPr lang="en-US" altLang="en-US"/>
              <a:t>There are employers who require that plugs be locked out even when the rule itself doesn’t require it.  That way, it’s always known that when maintenance is being performed, there is a Zero Energy State!</a:t>
            </a:r>
          </a:p>
        </p:txBody>
      </p:sp>
      <p:sp>
        <p:nvSpPr>
          <p:cNvPr id="35844" name="Text Box 11">
            <a:extLst>
              <a:ext uri="{FF2B5EF4-FFF2-40B4-BE49-F238E27FC236}">
                <a16:creationId xmlns:a16="http://schemas.microsoft.com/office/drawing/2014/main" id="{BFD0D14A-894E-4A8E-8384-524913D992C5}"/>
              </a:ext>
            </a:extLst>
          </p:cNvPr>
          <p:cNvSpPr txBox="1">
            <a:spLocks noChangeArrowheads="1"/>
          </p:cNvSpPr>
          <p:nvPr/>
        </p:nvSpPr>
        <p:spPr bwMode="auto">
          <a:xfrm>
            <a:off x="209550" y="523875"/>
            <a:ext cx="5124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Cord and plug</a:t>
            </a:r>
          </a:p>
        </p:txBody>
      </p:sp>
      <p:grpSp>
        <p:nvGrpSpPr>
          <p:cNvPr id="35845" name="Group 732">
            <a:extLst>
              <a:ext uri="{FF2B5EF4-FFF2-40B4-BE49-F238E27FC236}">
                <a16:creationId xmlns:a16="http://schemas.microsoft.com/office/drawing/2014/main" id="{01C50322-D946-47E9-94E9-4705C1A51795}"/>
              </a:ext>
            </a:extLst>
          </p:cNvPr>
          <p:cNvGrpSpPr>
            <a:grpSpLocks/>
          </p:cNvGrpSpPr>
          <p:nvPr/>
        </p:nvGrpSpPr>
        <p:grpSpPr bwMode="auto">
          <a:xfrm>
            <a:off x="685800" y="1219200"/>
            <a:ext cx="5708650" cy="515938"/>
            <a:chOff x="438" y="960"/>
            <a:chExt cx="3596" cy="325"/>
          </a:xfrm>
        </p:grpSpPr>
        <p:grpSp>
          <p:nvGrpSpPr>
            <p:cNvPr id="35847" name="Group 733">
              <a:extLst>
                <a:ext uri="{FF2B5EF4-FFF2-40B4-BE49-F238E27FC236}">
                  <a16:creationId xmlns:a16="http://schemas.microsoft.com/office/drawing/2014/main" id="{EC7B73E0-CA8E-4981-9F6D-EC4D972D4E5A}"/>
                </a:ext>
              </a:extLst>
            </p:cNvPr>
            <p:cNvGrpSpPr>
              <a:grpSpLocks/>
            </p:cNvGrpSpPr>
            <p:nvPr/>
          </p:nvGrpSpPr>
          <p:grpSpPr bwMode="auto">
            <a:xfrm flipH="1">
              <a:off x="438" y="960"/>
              <a:ext cx="1010" cy="325"/>
              <a:chOff x="1726" y="2026"/>
              <a:chExt cx="1010" cy="325"/>
            </a:xfrm>
          </p:grpSpPr>
          <p:sp>
            <p:nvSpPr>
              <p:cNvPr id="35988" name="Freeform 734">
                <a:extLst>
                  <a:ext uri="{FF2B5EF4-FFF2-40B4-BE49-F238E27FC236}">
                    <a16:creationId xmlns:a16="http://schemas.microsoft.com/office/drawing/2014/main" id="{63A22900-23D0-4B64-9E5C-93221C1A1F87}"/>
                  </a:ext>
                </a:extLst>
              </p:cNvPr>
              <p:cNvSpPr>
                <a:spLocks/>
              </p:cNvSpPr>
              <p:nvPr/>
            </p:nvSpPr>
            <p:spPr bwMode="auto">
              <a:xfrm>
                <a:off x="2417" y="2026"/>
                <a:ext cx="319" cy="325"/>
              </a:xfrm>
              <a:custGeom>
                <a:avLst/>
                <a:gdLst>
                  <a:gd name="T0" fmla="*/ 0 w 1277"/>
                  <a:gd name="T1" fmla="*/ 0 h 1300"/>
                  <a:gd name="T2" fmla="*/ 0 w 1277"/>
                  <a:gd name="T3" fmla="*/ 0 h 1300"/>
                  <a:gd name="T4" fmla="*/ 0 w 1277"/>
                  <a:gd name="T5" fmla="*/ 0 h 1300"/>
                  <a:gd name="T6" fmla="*/ 0 w 1277"/>
                  <a:gd name="T7" fmla="*/ 0 h 1300"/>
                  <a:gd name="T8" fmla="*/ 0 w 1277"/>
                  <a:gd name="T9" fmla="*/ 0 h 1300"/>
                  <a:gd name="T10" fmla="*/ 0 w 1277"/>
                  <a:gd name="T11" fmla="*/ 0 h 1300"/>
                  <a:gd name="T12" fmla="*/ 0 w 1277"/>
                  <a:gd name="T13" fmla="*/ 0 h 1300"/>
                  <a:gd name="T14" fmla="*/ 0 w 1277"/>
                  <a:gd name="T15" fmla="*/ 0 h 1300"/>
                  <a:gd name="T16" fmla="*/ 0 w 1277"/>
                  <a:gd name="T17" fmla="*/ 0 h 1300"/>
                  <a:gd name="T18" fmla="*/ 0 w 1277"/>
                  <a:gd name="T19" fmla="*/ 0 h 1300"/>
                  <a:gd name="T20" fmla="*/ 0 w 1277"/>
                  <a:gd name="T21" fmla="*/ 0 h 1300"/>
                  <a:gd name="T22" fmla="*/ 0 w 1277"/>
                  <a:gd name="T23" fmla="*/ 0 h 1300"/>
                  <a:gd name="T24" fmla="*/ 0 w 1277"/>
                  <a:gd name="T25" fmla="*/ 0 h 1300"/>
                  <a:gd name="T26" fmla="*/ 0 w 1277"/>
                  <a:gd name="T27" fmla="*/ 0 h 1300"/>
                  <a:gd name="T28" fmla="*/ 0 w 1277"/>
                  <a:gd name="T29" fmla="*/ 0 h 1300"/>
                  <a:gd name="T30" fmla="*/ 0 w 1277"/>
                  <a:gd name="T31" fmla="*/ 0 h 1300"/>
                  <a:gd name="T32" fmla="*/ 0 w 1277"/>
                  <a:gd name="T33" fmla="*/ 0 h 1300"/>
                  <a:gd name="T34" fmla="*/ 0 w 1277"/>
                  <a:gd name="T35" fmla="*/ 0 h 1300"/>
                  <a:gd name="T36" fmla="*/ 0 w 1277"/>
                  <a:gd name="T37" fmla="*/ 0 h 1300"/>
                  <a:gd name="T38" fmla="*/ 0 w 1277"/>
                  <a:gd name="T39" fmla="*/ 0 h 1300"/>
                  <a:gd name="T40" fmla="*/ 0 w 1277"/>
                  <a:gd name="T41" fmla="*/ 0 h 1300"/>
                  <a:gd name="T42" fmla="*/ 0 w 1277"/>
                  <a:gd name="T43" fmla="*/ 0 h 1300"/>
                  <a:gd name="T44" fmla="*/ 0 w 1277"/>
                  <a:gd name="T45" fmla="*/ 0 h 1300"/>
                  <a:gd name="T46" fmla="*/ 0 w 1277"/>
                  <a:gd name="T47" fmla="*/ 0 h 1300"/>
                  <a:gd name="T48" fmla="*/ 0 w 1277"/>
                  <a:gd name="T49" fmla="*/ 0 h 1300"/>
                  <a:gd name="T50" fmla="*/ 0 w 1277"/>
                  <a:gd name="T51" fmla="*/ 0 h 1300"/>
                  <a:gd name="T52" fmla="*/ 0 w 1277"/>
                  <a:gd name="T53" fmla="*/ 0 h 1300"/>
                  <a:gd name="T54" fmla="*/ 0 w 1277"/>
                  <a:gd name="T55" fmla="*/ 0 h 1300"/>
                  <a:gd name="T56" fmla="*/ 0 w 1277"/>
                  <a:gd name="T57" fmla="*/ 0 h 1300"/>
                  <a:gd name="T58" fmla="*/ 0 w 1277"/>
                  <a:gd name="T59" fmla="*/ 0 h 1300"/>
                  <a:gd name="T60" fmla="*/ 0 w 1277"/>
                  <a:gd name="T61" fmla="*/ 0 h 1300"/>
                  <a:gd name="T62" fmla="*/ 0 w 1277"/>
                  <a:gd name="T63" fmla="*/ 0 h 1300"/>
                  <a:gd name="T64" fmla="*/ 0 w 1277"/>
                  <a:gd name="T65" fmla="*/ 0 h 1300"/>
                  <a:gd name="T66" fmla="*/ 0 w 1277"/>
                  <a:gd name="T67" fmla="*/ 0 h 1300"/>
                  <a:gd name="T68" fmla="*/ 0 w 1277"/>
                  <a:gd name="T69" fmla="*/ 0 h 1300"/>
                  <a:gd name="T70" fmla="*/ 0 w 1277"/>
                  <a:gd name="T71" fmla="*/ 0 h 1300"/>
                  <a:gd name="T72" fmla="*/ 0 w 1277"/>
                  <a:gd name="T73" fmla="*/ 0 h 1300"/>
                  <a:gd name="T74" fmla="*/ 0 w 1277"/>
                  <a:gd name="T75" fmla="*/ 0 h 1300"/>
                  <a:gd name="T76" fmla="*/ 0 w 1277"/>
                  <a:gd name="T77" fmla="*/ 0 h 1300"/>
                  <a:gd name="T78" fmla="*/ 0 w 1277"/>
                  <a:gd name="T79" fmla="*/ 0 h 1300"/>
                  <a:gd name="T80" fmla="*/ 0 w 1277"/>
                  <a:gd name="T81" fmla="*/ 0 h 1300"/>
                  <a:gd name="T82" fmla="*/ 0 w 1277"/>
                  <a:gd name="T83" fmla="*/ 0 h 1300"/>
                  <a:gd name="T84" fmla="*/ 0 w 1277"/>
                  <a:gd name="T85" fmla="*/ 0 h 1300"/>
                  <a:gd name="T86" fmla="*/ 0 w 1277"/>
                  <a:gd name="T87" fmla="*/ 0 h 1300"/>
                  <a:gd name="T88" fmla="*/ 0 w 1277"/>
                  <a:gd name="T89" fmla="*/ 0 h 1300"/>
                  <a:gd name="T90" fmla="*/ 0 w 1277"/>
                  <a:gd name="T91" fmla="*/ 0 h 1300"/>
                  <a:gd name="T92" fmla="*/ 0 w 1277"/>
                  <a:gd name="T93" fmla="*/ 0 h 1300"/>
                  <a:gd name="T94" fmla="*/ 0 w 1277"/>
                  <a:gd name="T95" fmla="*/ 0 h 1300"/>
                  <a:gd name="T96" fmla="*/ 0 w 1277"/>
                  <a:gd name="T97" fmla="*/ 0 h 1300"/>
                  <a:gd name="T98" fmla="*/ 0 w 1277"/>
                  <a:gd name="T99" fmla="*/ 0 h 1300"/>
                  <a:gd name="T100" fmla="*/ 0 w 1277"/>
                  <a:gd name="T101" fmla="*/ 0 h 1300"/>
                  <a:gd name="T102" fmla="*/ 0 w 1277"/>
                  <a:gd name="T103" fmla="*/ 0 h 1300"/>
                  <a:gd name="T104" fmla="*/ 0 w 1277"/>
                  <a:gd name="T105" fmla="*/ 0 h 1300"/>
                  <a:gd name="T106" fmla="*/ 0 w 1277"/>
                  <a:gd name="T107" fmla="*/ 0 h 1300"/>
                  <a:gd name="T108" fmla="*/ 0 w 1277"/>
                  <a:gd name="T109" fmla="*/ 0 h 1300"/>
                  <a:gd name="T110" fmla="*/ 0 w 1277"/>
                  <a:gd name="T111" fmla="*/ 0 h 1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77" h="1300">
                    <a:moveTo>
                      <a:pt x="0" y="85"/>
                    </a:moveTo>
                    <a:lnTo>
                      <a:pt x="35" y="82"/>
                    </a:lnTo>
                    <a:lnTo>
                      <a:pt x="70" y="80"/>
                    </a:lnTo>
                    <a:lnTo>
                      <a:pt x="105" y="77"/>
                    </a:lnTo>
                    <a:lnTo>
                      <a:pt x="142" y="75"/>
                    </a:lnTo>
                    <a:lnTo>
                      <a:pt x="177" y="72"/>
                    </a:lnTo>
                    <a:lnTo>
                      <a:pt x="213" y="70"/>
                    </a:lnTo>
                    <a:lnTo>
                      <a:pt x="250" y="67"/>
                    </a:lnTo>
                    <a:lnTo>
                      <a:pt x="287" y="65"/>
                    </a:lnTo>
                    <a:lnTo>
                      <a:pt x="324" y="63"/>
                    </a:lnTo>
                    <a:lnTo>
                      <a:pt x="360" y="60"/>
                    </a:lnTo>
                    <a:lnTo>
                      <a:pt x="398" y="58"/>
                    </a:lnTo>
                    <a:lnTo>
                      <a:pt x="436" y="55"/>
                    </a:lnTo>
                    <a:lnTo>
                      <a:pt x="473" y="53"/>
                    </a:lnTo>
                    <a:lnTo>
                      <a:pt x="512" y="50"/>
                    </a:lnTo>
                    <a:lnTo>
                      <a:pt x="550" y="48"/>
                    </a:lnTo>
                    <a:lnTo>
                      <a:pt x="588" y="45"/>
                    </a:lnTo>
                    <a:lnTo>
                      <a:pt x="609" y="44"/>
                    </a:lnTo>
                    <a:lnTo>
                      <a:pt x="630" y="43"/>
                    </a:lnTo>
                    <a:lnTo>
                      <a:pt x="650" y="41"/>
                    </a:lnTo>
                    <a:lnTo>
                      <a:pt x="671" y="40"/>
                    </a:lnTo>
                    <a:lnTo>
                      <a:pt x="691" y="39"/>
                    </a:lnTo>
                    <a:lnTo>
                      <a:pt x="712" y="37"/>
                    </a:lnTo>
                    <a:lnTo>
                      <a:pt x="733" y="36"/>
                    </a:lnTo>
                    <a:lnTo>
                      <a:pt x="754" y="35"/>
                    </a:lnTo>
                    <a:lnTo>
                      <a:pt x="775" y="33"/>
                    </a:lnTo>
                    <a:lnTo>
                      <a:pt x="796" y="32"/>
                    </a:lnTo>
                    <a:lnTo>
                      <a:pt x="817" y="31"/>
                    </a:lnTo>
                    <a:lnTo>
                      <a:pt x="838" y="29"/>
                    </a:lnTo>
                    <a:lnTo>
                      <a:pt x="860" y="28"/>
                    </a:lnTo>
                    <a:lnTo>
                      <a:pt x="881" y="27"/>
                    </a:lnTo>
                    <a:lnTo>
                      <a:pt x="902" y="25"/>
                    </a:lnTo>
                    <a:lnTo>
                      <a:pt x="924" y="24"/>
                    </a:lnTo>
                    <a:lnTo>
                      <a:pt x="945" y="22"/>
                    </a:lnTo>
                    <a:lnTo>
                      <a:pt x="966" y="20"/>
                    </a:lnTo>
                    <a:lnTo>
                      <a:pt x="989" y="19"/>
                    </a:lnTo>
                    <a:lnTo>
                      <a:pt x="1010" y="17"/>
                    </a:lnTo>
                    <a:lnTo>
                      <a:pt x="1032" y="16"/>
                    </a:lnTo>
                    <a:lnTo>
                      <a:pt x="1054" y="14"/>
                    </a:lnTo>
                    <a:lnTo>
                      <a:pt x="1076" y="13"/>
                    </a:lnTo>
                    <a:lnTo>
                      <a:pt x="1098" y="11"/>
                    </a:lnTo>
                    <a:lnTo>
                      <a:pt x="1120" y="10"/>
                    </a:lnTo>
                    <a:lnTo>
                      <a:pt x="1142" y="9"/>
                    </a:lnTo>
                    <a:lnTo>
                      <a:pt x="1164" y="7"/>
                    </a:lnTo>
                    <a:lnTo>
                      <a:pt x="1187" y="6"/>
                    </a:lnTo>
                    <a:lnTo>
                      <a:pt x="1209" y="4"/>
                    </a:lnTo>
                    <a:lnTo>
                      <a:pt x="1232" y="3"/>
                    </a:lnTo>
                    <a:lnTo>
                      <a:pt x="1255" y="1"/>
                    </a:lnTo>
                    <a:lnTo>
                      <a:pt x="1277" y="0"/>
                    </a:lnTo>
                    <a:lnTo>
                      <a:pt x="1276" y="163"/>
                    </a:lnTo>
                    <a:lnTo>
                      <a:pt x="1276" y="325"/>
                    </a:lnTo>
                    <a:lnTo>
                      <a:pt x="1276" y="487"/>
                    </a:lnTo>
                    <a:lnTo>
                      <a:pt x="1276" y="650"/>
                    </a:lnTo>
                    <a:lnTo>
                      <a:pt x="1276" y="812"/>
                    </a:lnTo>
                    <a:lnTo>
                      <a:pt x="1276" y="974"/>
                    </a:lnTo>
                    <a:lnTo>
                      <a:pt x="1276" y="1138"/>
                    </a:lnTo>
                    <a:lnTo>
                      <a:pt x="1276" y="1300"/>
                    </a:lnTo>
                    <a:lnTo>
                      <a:pt x="1254" y="1298"/>
                    </a:lnTo>
                    <a:lnTo>
                      <a:pt x="1231" y="1297"/>
                    </a:lnTo>
                    <a:lnTo>
                      <a:pt x="1208" y="1295"/>
                    </a:lnTo>
                    <a:lnTo>
                      <a:pt x="1186" y="1293"/>
                    </a:lnTo>
                    <a:lnTo>
                      <a:pt x="1164" y="1292"/>
                    </a:lnTo>
                    <a:lnTo>
                      <a:pt x="1142" y="1290"/>
                    </a:lnTo>
                    <a:lnTo>
                      <a:pt x="1120" y="1288"/>
                    </a:lnTo>
                    <a:lnTo>
                      <a:pt x="1098" y="1286"/>
                    </a:lnTo>
                    <a:lnTo>
                      <a:pt x="1075" y="1285"/>
                    </a:lnTo>
                    <a:lnTo>
                      <a:pt x="1053" y="1283"/>
                    </a:lnTo>
                    <a:lnTo>
                      <a:pt x="1031" y="1281"/>
                    </a:lnTo>
                    <a:lnTo>
                      <a:pt x="1010" y="1280"/>
                    </a:lnTo>
                    <a:lnTo>
                      <a:pt x="988" y="1278"/>
                    </a:lnTo>
                    <a:lnTo>
                      <a:pt x="965" y="1276"/>
                    </a:lnTo>
                    <a:lnTo>
                      <a:pt x="944" y="1275"/>
                    </a:lnTo>
                    <a:lnTo>
                      <a:pt x="923" y="1273"/>
                    </a:lnTo>
                    <a:lnTo>
                      <a:pt x="901" y="1271"/>
                    </a:lnTo>
                    <a:lnTo>
                      <a:pt x="880" y="1270"/>
                    </a:lnTo>
                    <a:lnTo>
                      <a:pt x="859" y="1268"/>
                    </a:lnTo>
                    <a:lnTo>
                      <a:pt x="837" y="1266"/>
                    </a:lnTo>
                    <a:lnTo>
                      <a:pt x="816" y="1265"/>
                    </a:lnTo>
                    <a:lnTo>
                      <a:pt x="795" y="1263"/>
                    </a:lnTo>
                    <a:lnTo>
                      <a:pt x="774" y="1261"/>
                    </a:lnTo>
                    <a:lnTo>
                      <a:pt x="753" y="1259"/>
                    </a:lnTo>
                    <a:lnTo>
                      <a:pt x="733" y="1258"/>
                    </a:lnTo>
                    <a:lnTo>
                      <a:pt x="711" y="1256"/>
                    </a:lnTo>
                    <a:lnTo>
                      <a:pt x="690" y="1254"/>
                    </a:lnTo>
                    <a:lnTo>
                      <a:pt x="670" y="1253"/>
                    </a:lnTo>
                    <a:lnTo>
                      <a:pt x="650" y="1251"/>
                    </a:lnTo>
                    <a:lnTo>
                      <a:pt x="629" y="1249"/>
                    </a:lnTo>
                    <a:lnTo>
                      <a:pt x="609" y="1248"/>
                    </a:lnTo>
                    <a:lnTo>
                      <a:pt x="588" y="1246"/>
                    </a:lnTo>
                    <a:lnTo>
                      <a:pt x="550" y="1243"/>
                    </a:lnTo>
                    <a:lnTo>
                      <a:pt x="512" y="1240"/>
                    </a:lnTo>
                    <a:lnTo>
                      <a:pt x="473" y="1236"/>
                    </a:lnTo>
                    <a:lnTo>
                      <a:pt x="436" y="1233"/>
                    </a:lnTo>
                    <a:lnTo>
                      <a:pt x="398" y="1231"/>
                    </a:lnTo>
                    <a:lnTo>
                      <a:pt x="360" y="1228"/>
                    </a:lnTo>
                    <a:lnTo>
                      <a:pt x="324" y="1225"/>
                    </a:lnTo>
                    <a:lnTo>
                      <a:pt x="287" y="1222"/>
                    </a:lnTo>
                    <a:lnTo>
                      <a:pt x="250" y="1219"/>
                    </a:lnTo>
                    <a:lnTo>
                      <a:pt x="213" y="1216"/>
                    </a:lnTo>
                    <a:lnTo>
                      <a:pt x="177" y="1213"/>
                    </a:lnTo>
                    <a:lnTo>
                      <a:pt x="142" y="1210"/>
                    </a:lnTo>
                    <a:lnTo>
                      <a:pt x="105" y="1207"/>
                    </a:lnTo>
                    <a:lnTo>
                      <a:pt x="70" y="1204"/>
                    </a:lnTo>
                    <a:lnTo>
                      <a:pt x="35" y="1202"/>
                    </a:lnTo>
                    <a:lnTo>
                      <a:pt x="0" y="1199"/>
                    </a:lnTo>
                    <a:lnTo>
                      <a:pt x="0" y="1060"/>
                    </a:lnTo>
                    <a:lnTo>
                      <a:pt x="0" y="921"/>
                    </a:lnTo>
                    <a:lnTo>
                      <a:pt x="0" y="782"/>
                    </a:lnTo>
                    <a:lnTo>
                      <a:pt x="0" y="642"/>
                    </a:lnTo>
                    <a:lnTo>
                      <a:pt x="0" y="502"/>
                    </a:lnTo>
                    <a:lnTo>
                      <a:pt x="0" y="363"/>
                    </a:lnTo>
                    <a:lnTo>
                      <a:pt x="0" y="224"/>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9" name="Freeform 735">
                <a:extLst>
                  <a:ext uri="{FF2B5EF4-FFF2-40B4-BE49-F238E27FC236}">
                    <a16:creationId xmlns:a16="http://schemas.microsoft.com/office/drawing/2014/main" id="{8314417F-B86E-4B7E-9462-EC39B355100B}"/>
                  </a:ext>
                </a:extLst>
              </p:cNvPr>
              <p:cNvSpPr>
                <a:spLocks/>
              </p:cNvSpPr>
              <p:nvPr/>
            </p:nvSpPr>
            <p:spPr bwMode="auto">
              <a:xfrm>
                <a:off x="2417" y="2026"/>
                <a:ext cx="319" cy="325"/>
              </a:xfrm>
              <a:custGeom>
                <a:avLst/>
                <a:gdLst>
                  <a:gd name="T0" fmla="*/ 0 w 1277"/>
                  <a:gd name="T1" fmla="*/ 0 h 1300"/>
                  <a:gd name="T2" fmla="*/ 0 w 1277"/>
                  <a:gd name="T3" fmla="*/ 0 h 1300"/>
                  <a:gd name="T4" fmla="*/ 0 w 1277"/>
                  <a:gd name="T5" fmla="*/ 0 h 1300"/>
                  <a:gd name="T6" fmla="*/ 0 w 1277"/>
                  <a:gd name="T7" fmla="*/ 0 h 1300"/>
                  <a:gd name="T8" fmla="*/ 0 w 1277"/>
                  <a:gd name="T9" fmla="*/ 0 h 1300"/>
                  <a:gd name="T10" fmla="*/ 0 w 1277"/>
                  <a:gd name="T11" fmla="*/ 0 h 1300"/>
                  <a:gd name="T12" fmla="*/ 0 w 1277"/>
                  <a:gd name="T13" fmla="*/ 0 h 1300"/>
                  <a:gd name="T14" fmla="*/ 0 w 1277"/>
                  <a:gd name="T15" fmla="*/ 0 h 1300"/>
                  <a:gd name="T16" fmla="*/ 0 w 1277"/>
                  <a:gd name="T17" fmla="*/ 0 h 1300"/>
                  <a:gd name="T18" fmla="*/ 0 w 1277"/>
                  <a:gd name="T19" fmla="*/ 0 h 1300"/>
                  <a:gd name="T20" fmla="*/ 0 w 1277"/>
                  <a:gd name="T21" fmla="*/ 0 h 1300"/>
                  <a:gd name="T22" fmla="*/ 0 w 1277"/>
                  <a:gd name="T23" fmla="*/ 0 h 1300"/>
                  <a:gd name="T24" fmla="*/ 0 w 1277"/>
                  <a:gd name="T25" fmla="*/ 0 h 1300"/>
                  <a:gd name="T26" fmla="*/ 0 w 1277"/>
                  <a:gd name="T27" fmla="*/ 0 h 1300"/>
                  <a:gd name="T28" fmla="*/ 0 w 1277"/>
                  <a:gd name="T29" fmla="*/ 0 h 1300"/>
                  <a:gd name="T30" fmla="*/ 0 w 1277"/>
                  <a:gd name="T31" fmla="*/ 0 h 1300"/>
                  <a:gd name="T32" fmla="*/ 0 w 1277"/>
                  <a:gd name="T33" fmla="*/ 0 h 1300"/>
                  <a:gd name="T34" fmla="*/ 0 w 1277"/>
                  <a:gd name="T35" fmla="*/ 0 h 1300"/>
                  <a:gd name="T36" fmla="*/ 0 w 1277"/>
                  <a:gd name="T37" fmla="*/ 0 h 1300"/>
                  <a:gd name="T38" fmla="*/ 0 w 1277"/>
                  <a:gd name="T39" fmla="*/ 0 h 1300"/>
                  <a:gd name="T40" fmla="*/ 0 w 1277"/>
                  <a:gd name="T41" fmla="*/ 0 h 1300"/>
                  <a:gd name="T42" fmla="*/ 0 w 1277"/>
                  <a:gd name="T43" fmla="*/ 0 h 1300"/>
                  <a:gd name="T44" fmla="*/ 0 w 1277"/>
                  <a:gd name="T45" fmla="*/ 0 h 1300"/>
                  <a:gd name="T46" fmla="*/ 0 w 1277"/>
                  <a:gd name="T47" fmla="*/ 0 h 1300"/>
                  <a:gd name="T48" fmla="*/ 0 w 1277"/>
                  <a:gd name="T49" fmla="*/ 0 h 1300"/>
                  <a:gd name="T50" fmla="*/ 0 w 1277"/>
                  <a:gd name="T51" fmla="*/ 0 h 1300"/>
                  <a:gd name="T52" fmla="*/ 0 w 1277"/>
                  <a:gd name="T53" fmla="*/ 0 h 1300"/>
                  <a:gd name="T54" fmla="*/ 0 w 1277"/>
                  <a:gd name="T55" fmla="*/ 0 h 1300"/>
                  <a:gd name="T56" fmla="*/ 0 w 1277"/>
                  <a:gd name="T57" fmla="*/ 0 h 1300"/>
                  <a:gd name="T58" fmla="*/ 0 w 1277"/>
                  <a:gd name="T59" fmla="*/ 0 h 1300"/>
                  <a:gd name="T60" fmla="*/ 0 w 1277"/>
                  <a:gd name="T61" fmla="*/ 0 h 1300"/>
                  <a:gd name="T62" fmla="*/ 0 w 1277"/>
                  <a:gd name="T63" fmla="*/ 0 h 1300"/>
                  <a:gd name="T64" fmla="*/ 0 w 1277"/>
                  <a:gd name="T65" fmla="*/ 0 h 1300"/>
                  <a:gd name="T66" fmla="*/ 0 w 1277"/>
                  <a:gd name="T67" fmla="*/ 0 h 1300"/>
                  <a:gd name="T68" fmla="*/ 0 w 1277"/>
                  <a:gd name="T69" fmla="*/ 0 h 1300"/>
                  <a:gd name="T70" fmla="*/ 0 w 1277"/>
                  <a:gd name="T71" fmla="*/ 0 h 1300"/>
                  <a:gd name="T72" fmla="*/ 0 w 1277"/>
                  <a:gd name="T73" fmla="*/ 0 h 1300"/>
                  <a:gd name="T74" fmla="*/ 0 w 1277"/>
                  <a:gd name="T75" fmla="*/ 0 h 1300"/>
                  <a:gd name="T76" fmla="*/ 0 w 1277"/>
                  <a:gd name="T77" fmla="*/ 0 h 1300"/>
                  <a:gd name="T78" fmla="*/ 0 w 1277"/>
                  <a:gd name="T79" fmla="*/ 0 h 1300"/>
                  <a:gd name="T80" fmla="*/ 0 w 1277"/>
                  <a:gd name="T81" fmla="*/ 0 h 1300"/>
                  <a:gd name="T82" fmla="*/ 0 w 1277"/>
                  <a:gd name="T83" fmla="*/ 0 h 1300"/>
                  <a:gd name="T84" fmla="*/ 0 w 1277"/>
                  <a:gd name="T85" fmla="*/ 0 h 1300"/>
                  <a:gd name="T86" fmla="*/ 0 w 1277"/>
                  <a:gd name="T87" fmla="*/ 0 h 1300"/>
                  <a:gd name="T88" fmla="*/ 0 w 1277"/>
                  <a:gd name="T89" fmla="*/ 0 h 1300"/>
                  <a:gd name="T90" fmla="*/ 0 w 1277"/>
                  <a:gd name="T91" fmla="*/ 0 h 1300"/>
                  <a:gd name="T92" fmla="*/ 0 w 1277"/>
                  <a:gd name="T93" fmla="*/ 0 h 1300"/>
                  <a:gd name="T94" fmla="*/ 0 w 1277"/>
                  <a:gd name="T95" fmla="*/ 0 h 1300"/>
                  <a:gd name="T96" fmla="*/ 0 w 1277"/>
                  <a:gd name="T97" fmla="*/ 0 h 1300"/>
                  <a:gd name="T98" fmla="*/ 0 w 1277"/>
                  <a:gd name="T99" fmla="*/ 0 h 1300"/>
                  <a:gd name="T100" fmla="*/ 0 w 1277"/>
                  <a:gd name="T101" fmla="*/ 0 h 1300"/>
                  <a:gd name="T102" fmla="*/ 0 w 1277"/>
                  <a:gd name="T103" fmla="*/ 0 h 1300"/>
                  <a:gd name="T104" fmla="*/ 0 w 1277"/>
                  <a:gd name="T105" fmla="*/ 0 h 1300"/>
                  <a:gd name="T106" fmla="*/ 0 w 1277"/>
                  <a:gd name="T107" fmla="*/ 0 h 1300"/>
                  <a:gd name="T108" fmla="*/ 0 w 1277"/>
                  <a:gd name="T109" fmla="*/ 0 h 1300"/>
                  <a:gd name="T110" fmla="*/ 0 w 1277"/>
                  <a:gd name="T111" fmla="*/ 0 h 1300"/>
                  <a:gd name="T112" fmla="*/ 0 w 1277"/>
                  <a:gd name="T113" fmla="*/ 0 h 1300"/>
                  <a:gd name="T114" fmla="*/ 0 w 1277"/>
                  <a:gd name="T115" fmla="*/ 0 h 1300"/>
                  <a:gd name="T116" fmla="*/ 0 w 1277"/>
                  <a:gd name="T117" fmla="*/ 0 h 1300"/>
                  <a:gd name="T118" fmla="*/ 0 w 1277"/>
                  <a:gd name="T119" fmla="*/ 0 h 13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77" h="1300">
                    <a:moveTo>
                      <a:pt x="0" y="85"/>
                    </a:moveTo>
                    <a:lnTo>
                      <a:pt x="0" y="85"/>
                    </a:lnTo>
                    <a:lnTo>
                      <a:pt x="35" y="82"/>
                    </a:lnTo>
                    <a:lnTo>
                      <a:pt x="70" y="80"/>
                    </a:lnTo>
                    <a:lnTo>
                      <a:pt x="105" y="77"/>
                    </a:lnTo>
                    <a:lnTo>
                      <a:pt x="142" y="75"/>
                    </a:lnTo>
                    <a:lnTo>
                      <a:pt x="177" y="72"/>
                    </a:lnTo>
                    <a:lnTo>
                      <a:pt x="213" y="70"/>
                    </a:lnTo>
                    <a:lnTo>
                      <a:pt x="250" y="67"/>
                    </a:lnTo>
                    <a:lnTo>
                      <a:pt x="287" y="65"/>
                    </a:lnTo>
                    <a:lnTo>
                      <a:pt x="324" y="63"/>
                    </a:lnTo>
                    <a:lnTo>
                      <a:pt x="360" y="60"/>
                    </a:lnTo>
                    <a:lnTo>
                      <a:pt x="398" y="58"/>
                    </a:lnTo>
                    <a:lnTo>
                      <a:pt x="436" y="55"/>
                    </a:lnTo>
                    <a:lnTo>
                      <a:pt x="473" y="53"/>
                    </a:lnTo>
                    <a:lnTo>
                      <a:pt x="512" y="50"/>
                    </a:lnTo>
                    <a:lnTo>
                      <a:pt x="550" y="48"/>
                    </a:lnTo>
                    <a:lnTo>
                      <a:pt x="588" y="45"/>
                    </a:lnTo>
                    <a:lnTo>
                      <a:pt x="609" y="44"/>
                    </a:lnTo>
                    <a:lnTo>
                      <a:pt x="630" y="43"/>
                    </a:lnTo>
                    <a:lnTo>
                      <a:pt x="650" y="41"/>
                    </a:lnTo>
                    <a:lnTo>
                      <a:pt x="671" y="40"/>
                    </a:lnTo>
                    <a:lnTo>
                      <a:pt x="691" y="39"/>
                    </a:lnTo>
                    <a:lnTo>
                      <a:pt x="712" y="37"/>
                    </a:lnTo>
                    <a:lnTo>
                      <a:pt x="733" y="36"/>
                    </a:lnTo>
                    <a:lnTo>
                      <a:pt x="754" y="35"/>
                    </a:lnTo>
                    <a:lnTo>
                      <a:pt x="775" y="33"/>
                    </a:lnTo>
                    <a:lnTo>
                      <a:pt x="796" y="32"/>
                    </a:lnTo>
                    <a:lnTo>
                      <a:pt x="817" y="31"/>
                    </a:lnTo>
                    <a:lnTo>
                      <a:pt x="838" y="29"/>
                    </a:lnTo>
                    <a:lnTo>
                      <a:pt x="860" y="28"/>
                    </a:lnTo>
                    <a:lnTo>
                      <a:pt x="881" y="27"/>
                    </a:lnTo>
                    <a:lnTo>
                      <a:pt x="902" y="25"/>
                    </a:lnTo>
                    <a:lnTo>
                      <a:pt x="924" y="24"/>
                    </a:lnTo>
                    <a:lnTo>
                      <a:pt x="945" y="22"/>
                    </a:lnTo>
                    <a:lnTo>
                      <a:pt x="966" y="20"/>
                    </a:lnTo>
                    <a:lnTo>
                      <a:pt x="989" y="19"/>
                    </a:lnTo>
                    <a:lnTo>
                      <a:pt x="1010" y="17"/>
                    </a:lnTo>
                    <a:lnTo>
                      <a:pt x="1032" y="16"/>
                    </a:lnTo>
                    <a:lnTo>
                      <a:pt x="1054" y="14"/>
                    </a:lnTo>
                    <a:lnTo>
                      <a:pt x="1076" y="13"/>
                    </a:lnTo>
                    <a:lnTo>
                      <a:pt x="1098" y="11"/>
                    </a:lnTo>
                    <a:lnTo>
                      <a:pt x="1120" y="10"/>
                    </a:lnTo>
                    <a:lnTo>
                      <a:pt x="1142" y="9"/>
                    </a:lnTo>
                    <a:lnTo>
                      <a:pt x="1164" y="7"/>
                    </a:lnTo>
                    <a:lnTo>
                      <a:pt x="1187" y="6"/>
                    </a:lnTo>
                    <a:lnTo>
                      <a:pt x="1209" y="4"/>
                    </a:lnTo>
                    <a:lnTo>
                      <a:pt x="1232" y="3"/>
                    </a:lnTo>
                    <a:lnTo>
                      <a:pt x="1255" y="1"/>
                    </a:lnTo>
                    <a:lnTo>
                      <a:pt x="1277" y="0"/>
                    </a:lnTo>
                    <a:lnTo>
                      <a:pt x="1276" y="163"/>
                    </a:lnTo>
                    <a:lnTo>
                      <a:pt x="1276" y="325"/>
                    </a:lnTo>
                    <a:lnTo>
                      <a:pt x="1276" y="487"/>
                    </a:lnTo>
                    <a:lnTo>
                      <a:pt x="1276" y="650"/>
                    </a:lnTo>
                    <a:lnTo>
                      <a:pt x="1276" y="812"/>
                    </a:lnTo>
                    <a:lnTo>
                      <a:pt x="1276" y="974"/>
                    </a:lnTo>
                    <a:lnTo>
                      <a:pt x="1276" y="1138"/>
                    </a:lnTo>
                    <a:lnTo>
                      <a:pt x="1276" y="1300"/>
                    </a:lnTo>
                    <a:lnTo>
                      <a:pt x="1254" y="1298"/>
                    </a:lnTo>
                    <a:lnTo>
                      <a:pt x="1231" y="1297"/>
                    </a:lnTo>
                    <a:lnTo>
                      <a:pt x="1208" y="1295"/>
                    </a:lnTo>
                    <a:lnTo>
                      <a:pt x="1186" y="1293"/>
                    </a:lnTo>
                    <a:lnTo>
                      <a:pt x="1164" y="1292"/>
                    </a:lnTo>
                    <a:lnTo>
                      <a:pt x="1142" y="1290"/>
                    </a:lnTo>
                    <a:lnTo>
                      <a:pt x="1120" y="1288"/>
                    </a:lnTo>
                    <a:lnTo>
                      <a:pt x="1098" y="1286"/>
                    </a:lnTo>
                    <a:lnTo>
                      <a:pt x="1075" y="1285"/>
                    </a:lnTo>
                    <a:lnTo>
                      <a:pt x="1053" y="1283"/>
                    </a:lnTo>
                    <a:lnTo>
                      <a:pt x="1031" y="1281"/>
                    </a:lnTo>
                    <a:lnTo>
                      <a:pt x="1010" y="1280"/>
                    </a:lnTo>
                    <a:lnTo>
                      <a:pt x="988" y="1278"/>
                    </a:lnTo>
                    <a:lnTo>
                      <a:pt x="965" y="1276"/>
                    </a:lnTo>
                    <a:lnTo>
                      <a:pt x="944" y="1275"/>
                    </a:lnTo>
                    <a:lnTo>
                      <a:pt x="923" y="1273"/>
                    </a:lnTo>
                    <a:lnTo>
                      <a:pt x="901" y="1271"/>
                    </a:lnTo>
                    <a:lnTo>
                      <a:pt x="880" y="1270"/>
                    </a:lnTo>
                    <a:lnTo>
                      <a:pt x="859" y="1268"/>
                    </a:lnTo>
                    <a:lnTo>
                      <a:pt x="837" y="1266"/>
                    </a:lnTo>
                    <a:lnTo>
                      <a:pt x="816" y="1265"/>
                    </a:lnTo>
                    <a:lnTo>
                      <a:pt x="795" y="1263"/>
                    </a:lnTo>
                    <a:lnTo>
                      <a:pt x="774" y="1261"/>
                    </a:lnTo>
                    <a:lnTo>
                      <a:pt x="753" y="1259"/>
                    </a:lnTo>
                    <a:lnTo>
                      <a:pt x="733" y="1258"/>
                    </a:lnTo>
                    <a:lnTo>
                      <a:pt x="711" y="1256"/>
                    </a:lnTo>
                    <a:lnTo>
                      <a:pt x="690" y="1254"/>
                    </a:lnTo>
                    <a:lnTo>
                      <a:pt x="670" y="1253"/>
                    </a:lnTo>
                    <a:lnTo>
                      <a:pt x="650" y="1251"/>
                    </a:lnTo>
                    <a:lnTo>
                      <a:pt x="629" y="1249"/>
                    </a:lnTo>
                    <a:lnTo>
                      <a:pt x="609" y="1248"/>
                    </a:lnTo>
                    <a:lnTo>
                      <a:pt x="588" y="1246"/>
                    </a:lnTo>
                    <a:lnTo>
                      <a:pt x="550" y="1243"/>
                    </a:lnTo>
                    <a:lnTo>
                      <a:pt x="512" y="1240"/>
                    </a:lnTo>
                    <a:lnTo>
                      <a:pt x="473" y="1236"/>
                    </a:lnTo>
                    <a:lnTo>
                      <a:pt x="436" y="1233"/>
                    </a:lnTo>
                    <a:lnTo>
                      <a:pt x="398" y="1231"/>
                    </a:lnTo>
                    <a:lnTo>
                      <a:pt x="360" y="1228"/>
                    </a:lnTo>
                    <a:lnTo>
                      <a:pt x="324" y="1225"/>
                    </a:lnTo>
                    <a:lnTo>
                      <a:pt x="287" y="1222"/>
                    </a:lnTo>
                    <a:lnTo>
                      <a:pt x="250" y="1219"/>
                    </a:lnTo>
                    <a:lnTo>
                      <a:pt x="213" y="1216"/>
                    </a:lnTo>
                    <a:lnTo>
                      <a:pt x="177" y="1213"/>
                    </a:lnTo>
                    <a:lnTo>
                      <a:pt x="142" y="1210"/>
                    </a:lnTo>
                    <a:lnTo>
                      <a:pt x="105" y="1207"/>
                    </a:lnTo>
                    <a:lnTo>
                      <a:pt x="70" y="1204"/>
                    </a:lnTo>
                    <a:lnTo>
                      <a:pt x="35" y="1202"/>
                    </a:lnTo>
                    <a:lnTo>
                      <a:pt x="0" y="1199"/>
                    </a:lnTo>
                    <a:lnTo>
                      <a:pt x="0" y="1060"/>
                    </a:lnTo>
                    <a:lnTo>
                      <a:pt x="0" y="921"/>
                    </a:lnTo>
                    <a:lnTo>
                      <a:pt x="0" y="782"/>
                    </a:lnTo>
                    <a:lnTo>
                      <a:pt x="0" y="642"/>
                    </a:lnTo>
                    <a:lnTo>
                      <a:pt x="0" y="502"/>
                    </a:lnTo>
                    <a:lnTo>
                      <a:pt x="0" y="363"/>
                    </a:lnTo>
                    <a:lnTo>
                      <a:pt x="0" y="224"/>
                    </a:lnTo>
                    <a:lnTo>
                      <a:pt x="0" y="8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90" name="Freeform 736">
                <a:extLst>
                  <a:ext uri="{FF2B5EF4-FFF2-40B4-BE49-F238E27FC236}">
                    <a16:creationId xmlns:a16="http://schemas.microsoft.com/office/drawing/2014/main" id="{418D4A39-4497-4E3B-BAE0-EA76FB0DB1F0}"/>
                  </a:ext>
                </a:extLst>
              </p:cNvPr>
              <p:cNvSpPr>
                <a:spLocks/>
              </p:cNvSpPr>
              <p:nvPr/>
            </p:nvSpPr>
            <p:spPr bwMode="auto">
              <a:xfrm>
                <a:off x="2456" y="2080"/>
                <a:ext cx="227" cy="215"/>
              </a:xfrm>
              <a:custGeom>
                <a:avLst/>
                <a:gdLst>
                  <a:gd name="T0" fmla="*/ 0 w 906"/>
                  <a:gd name="T1" fmla="*/ 0 h 858"/>
                  <a:gd name="T2" fmla="*/ 0 w 906"/>
                  <a:gd name="T3" fmla="*/ 0 h 858"/>
                  <a:gd name="T4" fmla="*/ 0 w 906"/>
                  <a:gd name="T5" fmla="*/ 0 h 858"/>
                  <a:gd name="T6" fmla="*/ 0 w 906"/>
                  <a:gd name="T7" fmla="*/ 0 h 858"/>
                  <a:gd name="T8" fmla="*/ 0 w 906"/>
                  <a:gd name="T9" fmla="*/ 0 h 858"/>
                  <a:gd name="T10" fmla="*/ 0 w 906"/>
                  <a:gd name="T11" fmla="*/ 0 h 858"/>
                  <a:gd name="T12" fmla="*/ 0 w 906"/>
                  <a:gd name="T13" fmla="*/ 0 h 858"/>
                  <a:gd name="T14" fmla="*/ 0 w 906"/>
                  <a:gd name="T15" fmla="*/ 0 h 858"/>
                  <a:gd name="T16" fmla="*/ 0 w 906"/>
                  <a:gd name="T17" fmla="*/ 0 h 858"/>
                  <a:gd name="T18" fmla="*/ 0 w 906"/>
                  <a:gd name="T19" fmla="*/ 0 h 858"/>
                  <a:gd name="T20" fmla="*/ 0 w 906"/>
                  <a:gd name="T21" fmla="*/ 0 h 858"/>
                  <a:gd name="T22" fmla="*/ 0 w 906"/>
                  <a:gd name="T23" fmla="*/ 0 h 858"/>
                  <a:gd name="T24" fmla="*/ 0 w 906"/>
                  <a:gd name="T25" fmla="*/ 0 h 858"/>
                  <a:gd name="T26" fmla="*/ 0 w 906"/>
                  <a:gd name="T27" fmla="*/ 0 h 858"/>
                  <a:gd name="T28" fmla="*/ 0 w 906"/>
                  <a:gd name="T29" fmla="*/ 0 h 858"/>
                  <a:gd name="T30" fmla="*/ 0 w 906"/>
                  <a:gd name="T31" fmla="*/ 0 h 858"/>
                  <a:gd name="T32" fmla="*/ 0 w 906"/>
                  <a:gd name="T33" fmla="*/ 0 h 858"/>
                  <a:gd name="T34" fmla="*/ 0 w 906"/>
                  <a:gd name="T35" fmla="*/ 0 h 858"/>
                  <a:gd name="T36" fmla="*/ 0 w 906"/>
                  <a:gd name="T37" fmla="*/ 0 h 858"/>
                  <a:gd name="T38" fmla="*/ 0 w 906"/>
                  <a:gd name="T39" fmla="*/ 0 h 858"/>
                  <a:gd name="T40" fmla="*/ 0 w 906"/>
                  <a:gd name="T41" fmla="*/ 0 h 858"/>
                  <a:gd name="T42" fmla="*/ 0 w 906"/>
                  <a:gd name="T43" fmla="*/ 0 h 858"/>
                  <a:gd name="T44" fmla="*/ 0 w 906"/>
                  <a:gd name="T45" fmla="*/ 0 h 858"/>
                  <a:gd name="T46" fmla="*/ 0 w 906"/>
                  <a:gd name="T47" fmla="*/ 0 h 858"/>
                  <a:gd name="T48" fmla="*/ 0 w 906"/>
                  <a:gd name="T49" fmla="*/ 0 h 858"/>
                  <a:gd name="T50" fmla="*/ 0 w 906"/>
                  <a:gd name="T51" fmla="*/ 0 h 858"/>
                  <a:gd name="T52" fmla="*/ 0 w 906"/>
                  <a:gd name="T53" fmla="*/ 0 h 858"/>
                  <a:gd name="T54" fmla="*/ 0 w 906"/>
                  <a:gd name="T55" fmla="*/ 0 h 858"/>
                  <a:gd name="T56" fmla="*/ 0 w 906"/>
                  <a:gd name="T57" fmla="*/ 0 h 858"/>
                  <a:gd name="T58" fmla="*/ 0 w 906"/>
                  <a:gd name="T59" fmla="*/ 0 h 858"/>
                  <a:gd name="T60" fmla="*/ 0 w 906"/>
                  <a:gd name="T61" fmla="*/ 0 h 858"/>
                  <a:gd name="T62" fmla="*/ 0 w 906"/>
                  <a:gd name="T63" fmla="*/ 0 h 858"/>
                  <a:gd name="T64" fmla="*/ 0 w 906"/>
                  <a:gd name="T65" fmla="*/ 0 h 858"/>
                  <a:gd name="T66" fmla="*/ 0 w 906"/>
                  <a:gd name="T67" fmla="*/ 0 h 858"/>
                  <a:gd name="T68" fmla="*/ 0 w 906"/>
                  <a:gd name="T69" fmla="*/ 0 h 858"/>
                  <a:gd name="T70" fmla="*/ 0 w 906"/>
                  <a:gd name="T71" fmla="*/ 0 h 858"/>
                  <a:gd name="T72" fmla="*/ 0 w 906"/>
                  <a:gd name="T73" fmla="*/ 0 h 858"/>
                  <a:gd name="T74" fmla="*/ 0 w 906"/>
                  <a:gd name="T75" fmla="*/ 0 h 858"/>
                  <a:gd name="T76" fmla="*/ 0 w 906"/>
                  <a:gd name="T77" fmla="*/ 0 h 858"/>
                  <a:gd name="T78" fmla="*/ 0 w 906"/>
                  <a:gd name="T79" fmla="*/ 0 h 858"/>
                  <a:gd name="T80" fmla="*/ 0 w 906"/>
                  <a:gd name="T81" fmla="*/ 0 h 858"/>
                  <a:gd name="T82" fmla="*/ 0 w 906"/>
                  <a:gd name="T83" fmla="*/ 0 h 858"/>
                  <a:gd name="T84" fmla="*/ 0 w 906"/>
                  <a:gd name="T85" fmla="*/ 0 h 8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06" h="858">
                    <a:moveTo>
                      <a:pt x="710" y="0"/>
                    </a:moveTo>
                    <a:lnTo>
                      <a:pt x="731" y="18"/>
                    </a:lnTo>
                    <a:lnTo>
                      <a:pt x="751" y="38"/>
                    </a:lnTo>
                    <a:lnTo>
                      <a:pt x="771" y="60"/>
                    </a:lnTo>
                    <a:lnTo>
                      <a:pt x="789" y="82"/>
                    </a:lnTo>
                    <a:lnTo>
                      <a:pt x="806" y="106"/>
                    </a:lnTo>
                    <a:lnTo>
                      <a:pt x="824" y="130"/>
                    </a:lnTo>
                    <a:lnTo>
                      <a:pt x="839" y="156"/>
                    </a:lnTo>
                    <a:lnTo>
                      <a:pt x="852" y="184"/>
                    </a:lnTo>
                    <a:lnTo>
                      <a:pt x="864" y="212"/>
                    </a:lnTo>
                    <a:lnTo>
                      <a:pt x="875" y="241"/>
                    </a:lnTo>
                    <a:lnTo>
                      <a:pt x="884" y="270"/>
                    </a:lnTo>
                    <a:lnTo>
                      <a:pt x="892" y="302"/>
                    </a:lnTo>
                    <a:lnTo>
                      <a:pt x="898" y="333"/>
                    </a:lnTo>
                    <a:lnTo>
                      <a:pt x="902" y="365"/>
                    </a:lnTo>
                    <a:lnTo>
                      <a:pt x="905" y="397"/>
                    </a:lnTo>
                    <a:lnTo>
                      <a:pt x="906" y="431"/>
                    </a:lnTo>
                    <a:lnTo>
                      <a:pt x="905" y="464"/>
                    </a:lnTo>
                    <a:lnTo>
                      <a:pt x="902" y="497"/>
                    </a:lnTo>
                    <a:lnTo>
                      <a:pt x="898" y="529"/>
                    </a:lnTo>
                    <a:lnTo>
                      <a:pt x="892" y="562"/>
                    </a:lnTo>
                    <a:lnTo>
                      <a:pt x="884" y="592"/>
                    </a:lnTo>
                    <a:lnTo>
                      <a:pt x="875" y="622"/>
                    </a:lnTo>
                    <a:lnTo>
                      <a:pt x="864" y="650"/>
                    </a:lnTo>
                    <a:lnTo>
                      <a:pt x="852" y="679"/>
                    </a:lnTo>
                    <a:lnTo>
                      <a:pt x="839" y="705"/>
                    </a:lnTo>
                    <a:lnTo>
                      <a:pt x="824" y="731"/>
                    </a:lnTo>
                    <a:lnTo>
                      <a:pt x="807" y="755"/>
                    </a:lnTo>
                    <a:lnTo>
                      <a:pt x="790" y="778"/>
                    </a:lnTo>
                    <a:lnTo>
                      <a:pt x="772" y="801"/>
                    </a:lnTo>
                    <a:lnTo>
                      <a:pt x="752" y="821"/>
                    </a:lnTo>
                    <a:lnTo>
                      <a:pt x="732" y="840"/>
                    </a:lnTo>
                    <a:lnTo>
                      <a:pt x="710" y="858"/>
                    </a:lnTo>
                    <a:lnTo>
                      <a:pt x="692" y="857"/>
                    </a:lnTo>
                    <a:lnTo>
                      <a:pt x="673" y="856"/>
                    </a:lnTo>
                    <a:lnTo>
                      <a:pt x="656" y="855"/>
                    </a:lnTo>
                    <a:lnTo>
                      <a:pt x="638" y="854"/>
                    </a:lnTo>
                    <a:lnTo>
                      <a:pt x="620" y="853"/>
                    </a:lnTo>
                    <a:lnTo>
                      <a:pt x="603" y="852"/>
                    </a:lnTo>
                    <a:lnTo>
                      <a:pt x="585" y="851"/>
                    </a:lnTo>
                    <a:lnTo>
                      <a:pt x="567" y="850"/>
                    </a:lnTo>
                    <a:lnTo>
                      <a:pt x="549" y="849"/>
                    </a:lnTo>
                    <a:lnTo>
                      <a:pt x="532" y="848"/>
                    </a:lnTo>
                    <a:lnTo>
                      <a:pt x="515" y="847"/>
                    </a:lnTo>
                    <a:lnTo>
                      <a:pt x="498" y="846"/>
                    </a:lnTo>
                    <a:lnTo>
                      <a:pt x="481" y="845"/>
                    </a:lnTo>
                    <a:lnTo>
                      <a:pt x="464" y="844"/>
                    </a:lnTo>
                    <a:lnTo>
                      <a:pt x="447" y="843"/>
                    </a:lnTo>
                    <a:lnTo>
                      <a:pt x="429" y="842"/>
                    </a:lnTo>
                    <a:lnTo>
                      <a:pt x="412" y="841"/>
                    </a:lnTo>
                    <a:lnTo>
                      <a:pt x="396" y="840"/>
                    </a:lnTo>
                    <a:lnTo>
                      <a:pt x="379" y="840"/>
                    </a:lnTo>
                    <a:lnTo>
                      <a:pt x="363" y="839"/>
                    </a:lnTo>
                    <a:lnTo>
                      <a:pt x="346" y="838"/>
                    </a:lnTo>
                    <a:lnTo>
                      <a:pt x="330" y="837"/>
                    </a:lnTo>
                    <a:lnTo>
                      <a:pt x="313" y="836"/>
                    </a:lnTo>
                    <a:lnTo>
                      <a:pt x="297" y="835"/>
                    </a:lnTo>
                    <a:lnTo>
                      <a:pt x="280" y="834"/>
                    </a:lnTo>
                    <a:lnTo>
                      <a:pt x="264" y="833"/>
                    </a:lnTo>
                    <a:lnTo>
                      <a:pt x="248" y="832"/>
                    </a:lnTo>
                    <a:lnTo>
                      <a:pt x="232" y="831"/>
                    </a:lnTo>
                    <a:lnTo>
                      <a:pt x="216" y="830"/>
                    </a:lnTo>
                    <a:lnTo>
                      <a:pt x="199" y="830"/>
                    </a:lnTo>
                    <a:lnTo>
                      <a:pt x="183" y="829"/>
                    </a:lnTo>
                    <a:lnTo>
                      <a:pt x="167" y="828"/>
                    </a:lnTo>
                    <a:lnTo>
                      <a:pt x="148" y="809"/>
                    </a:lnTo>
                    <a:lnTo>
                      <a:pt x="131" y="789"/>
                    </a:lnTo>
                    <a:lnTo>
                      <a:pt x="114" y="767"/>
                    </a:lnTo>
                    <a:lnTo>
                      <a:pt x="98" y="746"/>
                    </a:lnTo>
                    <a:lnTo>
                      <a:pt x="83" y="723"/>
                    </a:lnTo>
                    <a:lnTo>
                      <a:pt x="69" y="700"/>
                    </a:lnTo>
                    <a:lnTo>
                      <a:pt x="56" y="676"/>
                    </a:lnTo>
                    <a:lnTo>
                      <a:pt x="45" y="650"/>
                    </a:lnTo>
                    <a:lnTo>
                      <a:pt x="35" y="624"/>
                    </a:lnTo>
                    <a:lnTo>
                      <a:pt x="26" y="598"/>
                    </a:lnTo>
                    <a:lnTo>
                      <a:pt x="18" y="570"/>
                    </a:lnTo>
                    <a:lnTo>
                      <a:pt x="12" y="542"/>
                    </a:lnTo>
                    <a:lnTo>
                      <a:pt x="7" y="513"/>
                    </a:lnTo>
                    <a:lnTo>
                      <a:pt x="3" y="484"/>
                    </a:lnTo>
                    <a:lnTo>
                      <a:pt x="1" y="455"/>
                    </a:lnTo>
                    <a:lnTo>
                      <a:pt x="0" y="425"/>
                    </a:lnTo>
                    <a:lnTo>
                      <a:pt x="1" y="394"/>
                    </a:lnTo>
                    <a:lnTo>
                      <a:pt x="3" y="365"/>
                    </a:lnTo>
                    <a:lnTo>
                      <a:pt x="7" y="336"/>
                    </a:lnTo>
                    <a:lnTo>
                      <a:pt x="12" y="308"/>
                    </a:lnTo>
                    <a:lnTo>
                      <a:pt x="18" y="279"/>
                    </a:lnTo>
                    <a:lnTo>
                      <a:pt x="26" y="252"/>
                    </a:lnTo>
                    <a:lnTo>
                      <a:pt x="35" y="226"/>
                    </a:lnTo>
                    <a:lnTo>
                      <a:pt x="45" y="201"/>
                    </a:lnTo>
                    <a:lnTo>
                      <a:pt x="56" y="176"/>
                    </a:lnTo>
                    <a:lnTo>
                      <a:pt x="69" y="151"/>
                    </a:lnTo>
                    <a:lnTo>
                      <a:pt x="83" y="127"/>
                    </a:lnTo>
                    <a:lnTo>
                      <a:pt x="98" y="105"/>
                    </a:lnTo>
                    <a:lnTo>
                      <a:pt x="114" y="83"/>
                    </a:lnTo>
                    <a:lnTo>
                      <a:pt x="131" y="63"/>
                    </a:lnTo>
                    <a:lnTo>
                      <a:pt x="148" y="42"/>
                    </a:lnTo>
                    <a:lnTo>
                      <a:pt x="167" y="24"/>
                    </a:lnTo>
                    <a:lnTo>
                      <a:pt x="183" y="23"/>
                    </a:lnTo>
                    <a:lnTo>
                      <a:pt x="199" y="22"/>
                    </a:lnTo>
                    <a:lnTo>
                      <a:pt x="216" y="22"/>
                    </a:lnTo>
                    <a:lnTo>
                      <a:pt x="232" y="21"/>
                    </a:lnTo>
                    <a:lnTo>
                      <a:pt x="248" y="20"/>
                    </a:lnTo>
                    <a:lnTo>
                      <a:pt x="264" y="19"/>
                    </a:lnTo>
                    <a:lnTo>
                      <a:pt x="280" y="18"/>
                    </a:lnTo>
                    <a:lnTo>
                      <a:pt x="296" y="18"/>
                    </a:lnTo>
                    <a:lnTo>
                      <a:pt x="312" y="17"/>
                    </a:lnTo>
                    <a:lnTo>
                      <a:pt x="330" y="16"/>
                    </a:lnTo>
                    <a:lnTo>
                      <a:pt x="346" y="15"/>
                    </a:lnTo>
                    <a:lnTo>
                      <a:pt x="363" y="15"/>
                    </a:lnTo>
                    <a:lnTo>
                      <a:pt x="379" y="14"/>
                    </a:lnTo>
                    <a:lnTo>
                      <a:pt x="396" y="13"/>
                    </a:lnTo>
                    <a:lnTo>
                      <a:pt x="412" y="13"/>
                    </a:lnTo>
                    <a:lnTo>
                      <a:pt x="429" y="12"/>
                    </a:lnTo>
                    <a:lnTo>
                      <a:pt x="447" y="11"/>
                    </a:lnTo>
                    <a:lnTo>
                      <a:pt x="464" y="10"/>
                    </a:lnTo>
                    <a:lnTo>
                      <a:pt x="481" y="10"/>
                    </a:lnTo>
                    <a:lnTo>
                      <a:pt x="498" y="9"/>
                    </a:lnTo>
                    <a:lnTo>
                      <a:pt x="515" y="8"/>
                    </a:lnTo>
                    <a:lnTo>
                      <a:pt x="532" y="7"/>
                    </a:lnTo>
                    <a:lnTo>
                      <a:pt x="549" y="7"/>
                    </a:lnTo>
                    <a:lnTo>
                      <a:pt x="567" y="6"/>
                    </a:lnTo>
                    <a:lnTo>
                      <a:pt x="585" y="5"/>
                    </a:lnTo>
                    <a:lnTo>
                      <a:pt x="603" y="4"/>
                    </a:lnTo>
                    <a:lnTo>
                      <a:pt x="620" y="4"/>
                    </a:lnTo>
                    <a:lnTo>
                      <a:pt x="638" y="3"/>
                    </a:lnTo>
                    <a:lnTo>
                      <a:pt x="656" y="2"/>
                    </a:lnTo>
                    <a:lnTo>
                      <a:pt x="673" y="1"/>
                    </a:lnTo>
                    <a:lnTo>
                      <a:pt x="692" y="1"/>
                    </a:lnTo>
                    <a:lnTo>
                      <a:pt x="7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1" name="Freeform 737">
                <a:extLst>
                  <a:ext uri="{FF2B5EF4-FFF2-40B4-BE49-F238E27FC236}">
                    <a16:creationId xmlns:a16="http://schemas.microsoft.com/office/drawing/2014/main" id="{9DABAFB4-5931-4004-9D8F-D946B049477B}"/>
                  </a:ext>
                </a:extLst>
              </p:cNvPr>
              <p:cNvSpPr>
                <a:spLocks/>
              </p:cNvSpPr>
              <p:nvPr/>
            </p:nvSpPr>
            <p:spPr bwMode="auto">
              <a:xfrm>
                <a:off x="2633" y="2079"/>
                <a:ext cx="38" cy="47"/>
              </a:xfrm>
              <a:custGeom>
                <a:avLst/>
                <a:gdLst>
                  <a:gd name="T0" fmla="*/ 0 w 152"/>
                  <a:gd name="T1" fmla="*/ 0 h 191"/>
                  <a:gd name="T2" fmla="*/ 0 w 152"/>
                  <a:gd name="T3" fmla="*/ 0 h 191"/>
                  <a:gd name="T4" fmla="*/ 0 w 152"/>
                  <a:gd name="T5" fmla="*/ 0 h 191"/>
                  <a:gd name="T6" fmla="*/ 0 w 152"/>
                  <a:gd name="T7" fmla="*/ 0 h 191"/>
                  <a:gd name="T8" fmla="*/ 0 w 152"/>
                  <a:gd name="T9" fmla="*/ 0 h 191"/>
                  <a:gd name="T10" fmla="*/ 0 w 152"/>
                  <a:gd name="T11" fmla="*/ 0 h 191"/>
                  <a:gd name="T12" fmla="*/ 0 w 152"/>
                  <a:gd name="T13" fmla="*/ 0 h 191"/>
                  <a:gd name="T14" fmla="*/ 0 w 152"/>
                  <a:gd name="T15" fmla="*/ 0 h 191"/>
                  <a:gd name="T16" fmla="*/ 0 w 152"/>
                  <a:gd name="T17" fmla="*/ 0 h 191"/>
                  <a:gd name="T18" fmla="*/ 0 w 152"/>
                  <a:gd name="T19" fmla="*/ 0 h 191"/>
                  <a:gd name="T20" fmla="*/ 0 w 152"/>
                  <a:gd name="T21" fmla="*/ 0 h 191"/>
                  <a:gd name="T22" fmla="*/ 0 w 152"/>
                  <a:gd name="T23" fmla="*/ 0 h 191"/>
                  <a:gd name="T24" fmla="*/ 0 w 152"/>
                  <a:gd name="T25" fmla="*/ 0 h 191"/>
                  <a:gd name="T26" fmla="*/ 0 w 152"/>
                  <a:gd name="T27" fmla="*/ 0 h 191"/>
                  <a:gd name="T28" fmla="*/ 0 w 152"/>
                  <a:gd name="T29" fmla="*/ 0 h 191"/>
                  <a:gd name="T30" fmla="*/ 0 w 152"/>
                  <a:gd name="T31" fmla="*/ 0 h 191"/>
                  <a:gd name="T32" fmla="*/ 0 w 152"/>
                  <a:gd name="T33" fmla="*/ 0 h 191"/>
                  <a:gd name="T34" fmla="*/ 0 w 152"/>
                  <a:gd name="T35" fmla="*/ 0 h 191"/>
                  <a:gd name="T36" fmla="*/ 0 w 152"/>
                  <a:gd name="T37" fmla="*/ 0 h 191"/>
                  <a:gd name="T38" fmla="*/ 0 w 152"/>
                  <a:gd name="T39" fmla="*/ 0 h 191"/>
                  <a:gd name="T40" fmla="*/ 0 w 152"/>
                  <a:gd name="T41" fmla="*/ 0 h 1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2" h="191">
                    <a:moveTo>
                      <a:pt x="152" y="187"/>
                    </a:moveTo>
                    <a:lnTo>
                      <a:pt x="152" y="187"/>
                    </a:lnTo>
                    <a:lnTo>
                      <a:pt x="139" y="158"/>
                    </a:lnTo>
                    <a:lnTo>
                      <a:pt x="123" y="132"/>
                    </a:lnTo>
                    <a:lnTo>
                      <a:pt x="105" y="107"/>
                    </a:lnTo>
                    <a:lnTo>
                      <a:pt x="88" y="83"/>
                    </a:lnTo>
                    <a:lnTo>
                      <a:pt x="70" y="61"/>
                    </a:lnTo>
                    <a:lnTo>
                      <a:pt x="50" y="39"/>
                    </a:lnTo>
                    <a:lnTo>
                      <a:pt x="29" y="18"/>
                    </a:lnTo>
                    <a:lnTo>
                      <a:pt x="8" y="0"/>
                    </a:lnTo>
                    <a:lnTo>
                      <a:pt x="0" y="10"/>
                    </a:lnTo>
                    <a:lnTo>
                      <a:pt x="21" y="28"/>
                    </a:lnTo>
                    <a:lnTo>
                      <a:pt x="40" y="47"/>
                    </a:lnTo>
                    <a:lnTo>
                      <a:pt x="60" y="69"/>
                    </a:lnTo>
                    <a:lnTo>
                      <a:pt x="78" y="91"/>
                    </a:lnTo>
                    <a:lnTo>
                      <a:pt x="95" y="115"/>
                    </a:lnTo>
                    <a:lnTo>
                      <a:pt x="113" y="138"/>
                    </a:lnTo>
                    <a:lnTo>
                      <a:pt x="127" y="164"/>
                    </a:lnTo>
                    <a:lnTo>
                      <a:pt x="140" y="191"/>
                    </a:lnTo>
                    <a:lnTo>
                      <a:pt x="152"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2" name="Freeform 738">
                <a:extLst>
                  <a:ext uri="{FF2B5EF4-FFF2-40B4-BE49-F238E27FC236}">
                    <a16:creationId xmlns:a16="http://schemas.microsoft.com/office/drawing/2014/main" id="{2F601736-5F51-418F-9B79-474DACF365CE}"/>
                  </a:ext>
                </a:extLst>
              </p:cNvPr>
              <p:cNvSpPr>
                <a:spLocks/>
              </p:cNvSpPr>
              <p:nvPr/>
            </p:nvSpPr>
            <p:spPr bwMode="auto">
              <a:xfrm>
                <a:off x="2668" y="2125"/>
                <a:ext cx="17" cy="63"/>
              </a:xfrm>
              <a:custGeom>
                <a:avLst/>
                <a:gdLst>
                  <a:gd name="T0" fmla="*/ 0 w 67"/>
                  <a:gd name="T1" fmla="*/ 0 h 249"/>
                  <a:gd name="T2" fmla="*/ 0 w 67"/>
                  <a:gd name="T3" fmla="*/ 0 h 249"/>
                  <a:gd name="T4" fmla="*/ 0 w 67"/>
                  <a:gd name="T5" fmla="*/ 0 h 249"/>
                  <a:gd name="T6" fmla="*/ 0 w 67"/>
                  <a:gd name="T7" fmla="*/ 0 h 249"/>
                  <a:gd name="T8" fmla="*/ 0 w 67"/>
                  <a:gd name="T9" fmla="*/ 0 h 249"/>
                  <a:gd name="T10" fmla="*/ 0 w 67"/>
                  <a:gd name="T11" fmla="*/ 0 h 249"/>
                  <a:gd name="T12" fmla="*/ 0 w 67"/>
                  <a:gd name="T13" fmla="*/ 0 h 249"/>
                  <a:gd name="T14" fmla="*/ 0 w 67"/>
                  <a:gd name="T15" fmla="*/ 0 h 249"/>
                  <a:gd name="T16" fmla="*/ 0 w 67"/>
                  <a:gd name="T17" fmla="*/ 0 h 249"/>
                  <a:gd name="T18" fmla="*/ 0 w 67"/>
                  <a:gd name="T19" fmla="*/ 0 h 249"/>
                  <a:gd name="T20" fmla="*/ 0 w 67"/>
                  <a:gd name="T21" fmla="*/ 0 h 249"/>
                  <a:gd name="T22" fmla="*/ 0 w 67"/>
                  <a:gd name="T23" fmla="*/ 0 h 249"/>
                  <a:gd name="T24" fmla="*/ 0 w 67"/>
                  <a:gd name="T25" fmla="*/ 0 h 249"/>
                  <a:gd name="T26" fmla="*/ 0 w 67"/>
                  <a:gd name="T27" fmla="*/ 0 h 249"/>
                  <a:gd name="T28" fmla="*/ 0 w 67"/>
                  <a:gd name="T29" fmla="*/ 0 h 249"/>
                  <a:gd name="T30" fmla="*/ 0 w 67"/>
                  <a:gd name="T31" fmla="*/ 0 h 249"/>
                  <a:gd name="T32" fmla="*/ 0 w 67"/>
                  <a:gd name="T33" fmla="*/ 0 h 249"/>
                  <a:gd name="T34" fmla="*/ 0 w 67"/>
                  <a:gd name="T35" fmla="*/ 0 h 249"/>
                  <a:gd name="T36" fmla="*/ 0 w 67"/>
                  <a:gd name="T37" fmla="*/ 0 h 249"/>
                  <a:gd name="T38" fmla="*/ 0 w 67"/>
                  <a:gd name="T39" fmla="*/ 0 h 249"/>
                  <a:gd name="T40" fmla="*/ 0 w 67"/>
                  <a:gd name="T41" fmla="*/ 0 h 2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249">
                    <a:moveTo>
                      <a:pt x="67" y="249"/>
                    </a:moveTo>
                    <a:lnTo>
                      <a:pt x="67" y="249"/>
                    </a:lnTo>
                    <a:lnTo>
                      <a:pt x="65" y="215"/>
                    </a:lnTo>
                    <a:lnTo>
                      <a:pt x="62" y="183"/>
                    </a:lnTo>
                    <a:lnTo>
                      <a:pt x="58" y="150"/>
                    </a:lnTo>
                    <a:lnTo>
                      <a:pt x="52" y="119"/>
                    </a:lnTo>
                    <a:lnTo>
                      <a:pt x="44" y="87"/>
                    </a:lnTo>
                    <a:lnTo>
                      <a:pt x="35" y="57"/>
                    </a:lnTo>
                    <a:lnTo>
                      <a:pt x="24" y="28"/>
                    </a:lnTo>
                    <a:lnTo>
                      <a:pt x="12" y="0"/>
                    </a:lnTo>
                    <a:lnTo>
                      <a:pt x="0" y="4"/>
                    </a:lnTo>
                    <a:lnTo>
                      <a:pt x="12" y="32"/>
                    </a:lnTo>
                    <a:lnTo>
                      <a:pt x="23" y="61"/>
                    </a:lnTo>
                    <a:lnTo>
                      <a:pt x="32" y="89"/>
                    </a:lnTo>
                    <a:lnTo>
                      <a:pt x="40" y="121"/>
                    </a:lnTo>
                    <a:lnTo>
                      <a:pt x="46" y="152"/>
                    </a:lnTo>
                    <a:lnTo>
                      <a:pt x="50" y="183"/>
                    </a:lnTo>
                    <a:lnTo>
                      <a:pt x="53" y="215"/>
                    </a:lnTo>
                    <a:lnTo>
                      <a:pt x="53" y="249"/>
                    </a:lnTo>
                    <a:lnTo>
                      <a:pt x="67" y="2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3" name="Freeform 739">
                <a:extLst>
                  <a:ext uri="{FF2B5EF4-FFF2-40B4-BE49-F238E27FC236}">
                    <a16:creationId xmlns:a16="http://schemas.microsoft.com/office/drawing/2014/main" id="{3E48737C-4517-4D19-8368-821385B954A5}"/>
                  </a:ext>
                </a:extLst>
              </p:cNvPr>
              <p:cNvSpPr>
                <a:spLocks/>
              </p:cNvSpPr>
              <p:nvPr/>
            </p:nvSpPr>
            <p:spPr bwMode="auto">
              <a:xfrm>
                <a:off x="2668" y="2188"/>
                <a:ext cx="17" cy="62"/>
              </a:xfrm>
              <a:custGeom>
                <a:avLst/>
                <a:gdLst>
                  <a:gd name="T0" fmla="*/ 0 w 67"/>
                  <a:gd name="T1" fmla="*/ 0 h 250"/>
                  <a:gd name="T2" fmla="*/ 0 w 67"/>
                  <a:gd name="T3" fmla="*/ 0 h 250"/>
                  <a:gd name="T4" fmla="*/ 0 w 67"/>
                  <a:gd name="T5" fmla="*/ 0 h 250"/>
                  <a:gd name="T6" fmla="*/ 0 w 67"/>
                  <a:gd name="T7" fmla="*/ 0 h 250"/>
                  <a:gd name="T8" fmla="*/ 0 w 67"/>
                  <a:gd name="T9" fmla="*/ 0 h 250"/>
                  <a:gd name="T10" fmla="*/ 0 w 67"/>
                  <a:gd name="T11" fmla="*/ 0 h 250"/>
                  <a:gd name="T12" fmla="*/ 0 w 67"/>
                  <a:gd name="T13" fmla="*/ 0 h 250"/>
                  <a:gd name="T14" fmla="*/ 0 w 67"/>
                  <a:gd name="T15" fmla="*/ 0 h 250"/>
                  <a:gd name="T16" fmla="*/ 0 w 67"/>
                  <a:gd name="T17" fmla="*/ 0 h 250"/>
                  <a:gd name="T18" fmla="*/ 0 w 67"/>
                  <a:gd name="T19" fmla="*/ 0 h 250"/>
                  <a:gd name="T20" fmla="*/ 0 w 67"/>
                  <a:gd name="T21" fmla="*/ 0 h 250"/>
                  <a:gd name="T22" fmla="*/ 0 w 67"/>
                  <a:gd name="T23" fmla="*/ 0 h 250"/>
                  <a:gd name="T24" fmla="*/ 0 w 67"/>
                  <a:gd name="T25" fmla="*/ 0 h 250"/>
                  <a:gd name="T26" fmla="*/ 0 w 67"/>
                  <a:gd name="T27" fmla="*/ 0 h 250"/>
                  <a:gd name="T28" fmla="*/ 0 w 67"/>
                  <a:gd name="T29" fmla="*/ 0 h 250"/>
                  <a:gd name="T30" fmla="*/ 0 w 67"/>
                  <a:gd name="T31" fmla="*/ 0 h 250"/>
                  <a:gd name="T32" fmla="*/ 0 w 67"/>
                  <a:gd name="T33" fmla="*/ 0 h 250"/>
                  <a:gd name="T34" fmla="*/ 0 w 67"/>
                  <a:gd name="T35" fmla="*/ 0 h 250"/>
                  <a:gd name="T36" fmla="*/ 0 w 67"/>
                  <a:gd name="T37" fmla="*/ 0 h 250"/>
                  <a:gd name="T38" fmla="*/ 0 w 67"/>
                  <a:gd name="T39" fmla="*/ 0 h 250"/>
                  <a:gd name="T40" fmla="*/ 0 w 67"/>
                  <a:gd name="T41" fmla="*/ 0 h 2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250">
                    <a:moveTo>
                      <a:pt x="12" y="250"/>
                    </a:moveTo>
                    <a:lnTo>
                      <a:pt x="12" y="250"/>
                    </a:lnTo>
                    <a:lnTo>
                      <a:pt x="24" y="221"/>
                    </a:lnTo>
                    <a:lnTo>
                      <a:pt x="35" y="193"/>
                    </a:lnTo>
                    <a:lnTo>
                      <a:pt x="44" y="162"/>
                    </a:lnTo>
                    <a:lnTo>
                      <a:pt x="52" y="132"/>
                    </a:lnTo>
                    <a:lnTo>
                      <a:pt x="58" y="99"/>
                    </a:lnTo>
                    <a:lnTo>
                      <a:pt x="62" y="66"/>
                    </a:lnTo>
                    <a:lnTo>
                      <a:pt x="65" y="33"/>
                    </a:lnTo>
                    <a:lnTo>
                      <a:pt x="67" y="0"/>
                    </a:lnTo>
                    <a:lnTo>
                      <a:pt x="53" y="0"/>
                    </a:lnTo>
                    <a:lnTo>
                      <a:pt x="53" y="33"/>
                    </a:lnTo>
                    <a:lnTo>
                      <a:pt x="50" y="66"/>
                    </a:lnTo>
                    <a:lnTo>
                      <a:pt x="46" y="97"/>
                    </a:lnTo>
                    <a:lnTo>
                      <a:pt x="40" y="130"/>
                    </a:lnTo>
                    <a:lnTo>
                      <a:pt x="32" y="160"/>
                    </a:lnTo>
                    <a:lnTo>
                      <a:pt x="23" y="189"/>
                    </a:lnTo>
                    <a:lnTo>
                      <a:pt x="12" y="217"/>
                    </a:lnTo>
                    <a:lnTo>
                      <a:pt x="0" y="246"/>
                    </a:lnTo>
                    <a:lnTo>
                      <a:pt x="12"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4" name="Freeform 740">
                <a:extLst>
                  <a:ext uri="{FF2B5EF4-FFF2-40B4-BE49-F238E27FC236}">
                    <a16:creationId xmlns:a16="http://schemas.microsoft.com/office/drawing/2014/main" id="{62F7C653-3703-4D2B-AED0-305E10CB3F9D}"/>
                  </a:ext>
                </a:extLst>
              </p:cNvPr>
              <p:cNvSpPr>
                <a:spLocks/>
              </p:cNvSpPr>
              <p:nvPr/>
            </p:nvSpPr>
            <p:spPr bwMode="auto">
              <a:xfrm>
                <a:off x="2632" y="2249"/>
                <a:ext cx="39" cy="47"/>
              </a:xfrm>
              <a:custGeom>
                <a:avLst/>
                <a:gdLst>
                  <a:gd name="T0" fmla="*/ 0 w 154"/>
                  <a:gd name="T1" fmla="*/ 0 h 187"/>
                  <a:gd name="T2" fmla="*/ 0 w 154"/>
                  <a:gd name="T3" fmla="*/ 0 h 187"/>
                  <a:gd name="T4" fmla="*/ 0 w 154"/>
                  <a:gd name="T5" fmla="*/ 0 h 187"/>
                  <a:gd name="T6" fmla="*/ 0 w 154"/>
                  <a:gd name="T7" fmla="*/ 0 h 187"/>
                  <a:gd name="T8" fmla="*/ 0 w 154"/>
                  <a:gd name="T9" fmla="*/ 0 h 187"/>
                  <a:gd name="T10" fmla="*/ 0 w 154"/>
                  <a:gd name="T11" fmla="*/ 0 h 187"/>
                  <a:gd name="T12" fmla="*/ 0 w 154"/>
                  <a:gd name="T13" fmla="*/ 0 h 187"/>
                  <a:gd name="T14" fmla="*/ 0 w 154"/>
                  <a:gd name="T15" fmla="*/ 0 h 187"/>
                  <a:gd name="T16" fmla="*/ 0 w 154"/>
                  <a:gd name="T17" fmla="*/ 0 h 187"/>
                  <a:gd name="T18" fmla="*/ 0 w 154"/>
                  <a:gd name="T19" fmla="*/ 0 h 187"/>
                  <a:gd name="T20" fmla="*/ 0 w 154"/>
                  <a:gd name="T21" fmla="*/ 0 h 187"/>
                  <a:gd name="T22" fmla="*/ 0 w 154"/>
                  <a:gd name="T23" fmla="*/ 0 h 187"/>
                  <a:gd name="T24" fmla="*/ 0 w 154"/>
                  <a:gd name="T25" fmla="*/ 0 h 187"/>
                  <a:gd name="T26" fmla="*/ 0 w 154"/>
                  <a:gd name="T27" fmla="*/ 0 h 187"/>
                  <a:gd name="T28" fmla="*/ 0 w 154"/>
                  <a:gd name="T29" fmla="*/ 0 h 187"/>
                  <a:gd name="T30" fmla="*/ 0 w 154"/>
                  <a:gd name="T31" fmla="*/ 0 h 187"/>
                  <a:gd name="T32" fmla="*/ 0 w 154"/>
                  <a:gd name="T33" fmla="*/ 0 h 187"/>
                  <a:gd name="T34" fmla="*/ 0 w 154"/>
                  <a:gd name="T35" fmla="*/ 0 h 187"/>
                  <a:gd name="T36" fmla="*/ 0 w 154"/>
                  <a:gd name="T37" fmla="*/ 0 h 187"/>
                  <a:gd name="T38" fmla="*/ 0 w 154"/>
                  <a:gd name="T39" fmla="*/ 0 h 187"/>
                  <a:gd name="T40" fmla="*/ 0 w 154"/>
                  <a:gd name="T41" fmla="*/ 0 h 187"/>
                  <a:gd name="T42" fmla="*/ 0 w 154"/>
                  <a:gd name="T43" fmla="*/ 0 h 187"/>
                  <a:gd name="T44" fmla="*/ 0 w 154"/>
                  <a:gd name="T45" fmla="*/ 0 h 187"/>
                  <a:gd name="T46" fmla="*/ 0 w 154"/>
                  <a:gd name="T47" fmla="*/ 0 h 187"/>
                  <a:gd name="T48" fmla="*/ 0 w 154"/>
                  <a:gd name="T49" fmla="*/ 0 h 187"/>
                  <a:gd name="T50" fmla="*/ 0 w 154"/>
                  <a:gd name="T51" fmla="*/ 0 h 1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4" h="187">
                    <a:moveTo>
                      <a:pt x="6" y="187"/>
                    </a:moveTo>
                    <a:lnTo>
                      <a:pt x="10" y="186"/>
                    </a:lnTo>
                    <a:lnTo>
                      <a:pt x="32" y="168"/>
                    </a:lnTo>
                    <a:lnTo>
                      <a:pt x="52" y="149"/>
                    </a:lnTo>
                    <a:lnTo>
                      <a:pt x="73" y="128"/>
                    </a:lnTo>
                    <a:lnTo>
                      <a:pt x="91" y="106"/>
                    </a:lnTo>
                    <a:lnTo>
                      <a:pt x="108" y="82"/>
                    </a:lnTo>
                    <a:lnTo>
                      <a:pt x="125" y="57"/>
                    </a:lnTo>
                    <a:lnTo>
                      <a:pt x="141" y="31"/>
                    </a:lnTo>
                    <a:lnTo>
                      <a:pt x="154" y="4"/>
                    </a:lnTo>
                    <a:lnTo>
                      <a:pt x="142" y="0"/>
                    </a:lnTo>
                    <a:lnTo>
                      <a:pt x="129" y="25"/>
                    </a:lnTo>
                    <a:lnTo>
                      <a:pt x="115" y="51"/>
                    </a:lnTo>
                    <a:lnTo>
                      <a:pt x="98" y="74"/>
                    </a:lnTo>
                    <a:lnTo>
                      <a:pt x="81" y="97"/>
                    </a:lnTo>
                    <a:lnTo>
                      <a:pt x="63" y="120"/>
                    </a:lnTo>
                    <a:lnTo>
                      <a:pt x="44" y="139"/>
                    </a:lnTo>
                    <a:lnTo>
                      <a:pt x="24" y="158"/>
                    </a:lnTo>
                    <a:lnTo>
                      <a:pt x="2" y="176"/>
                    </a:lnTo>
                    <a:lnTo>
                      <a:pt x="6" y="175"/>
                    </a:lnTo>
                    <a:lnTo>
                      <a:pt x="2" y="176"/>
                    </a:lnTo>
                    <a:lnTo>
                      <a:pt x="0" y="180"/>
                    </a:lnTo>
                    <a:lnTo>
                      <a:pt x="2" y="185"/>
                    </a:lnTo>
                    <a:lnTo>
                      <a:pt x="5" y="187"/>
                    </a:lnTo>
                    <a:lnTo>
                      <a:pt x="10" y="186"/>
                    </a:lnTo>
                    <a:lnTo>
                      <a:pt x="6"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5" name="Freeform 741">
                <a:extLst>
                  <a:ext uri="{FF2B5EF4-FFF2-40B4-BE49-F238E27FC236}">
                    <a16:creationId xmlns:a16="http://schemas.microsoft.com/office/drawing/2014/main" id="{79CD6752-5C67-4A3F-8F88-5973ED78C01E}"/>
                  </a:ext>
                </a:extLst>
              </p:cNvPr>
              <p:cNvSpPr>
                <a:spLocks/>
              </p:cNvSpPr>
              <p:nvPr/>
            </p:nvSpPr>
            <p:spPr bwMode="auto">
              <a:xfrm>
                <a:off x="2564" y="2289"/>
                <a:ext cx="70" cy="7"/>
              </a:xfrm>
              <a:custGeom>
                <a:avLst/>
                <a:gdLst>
                  <a:gd name="T0" fmla="*/ 0 w 281"/>
                  <a:gd name="T1" fmla="*/ 0 h 28"/>
                  <a:gd name="T2" fmla="*/ 0 w 281"/>
                  <a:gd name="T3" fmla="*/ 0 h 28"/>
                  <a:gd name="T4" fmla="*/ 0 w 281"/>
                  <a:gd name="T5" fmla="*/ 0 h 28"/>
                  <a:gd name="T6" fmla="*/ 0 w 281"/>
                  <a:gd name="T7" fmla="*/ 0 h 28"/>
                  <a:gd name="T8" fmla="*/ 0 w 281"/>
                  <a:gd name="T9" fmla="*/ 0 h 28"/>
                  <a:gd name="T10" fmla="*/ 0 w 281"/>
                  <a:gd name="T11" fmla="*/ 0 h 28"/>
                  <a:gd name="T12" fmla="*/ 0 w 281"/>
                  <a:gd name="T13" fmla="*/ 0 h 28"/>
                  <a:gd name="T14" fmla="*/ 0 w 281"/>
                  <a:gd name="T15" fmla="*/ 0 h 28"/>
                  <a:gd name="T16" fmla="*/ 0 w 281"/>
                  <a:gd name="T17" fmla="*/ 0 h 28"/>
                  <a:gd name="T18" fmla="*/ 0 w 281"/>
                  <a:gd name="T19" fmla="*/ 0 h 28"/>
                  <a:gd name="T20" fmla="*/ 0 w 281"/>
                  <a:gd name="T21" fmla="*/ 0 h 28"/>
                  <a:gd name="T22" fmla="*/ 0 w 281"/>
                  <a:gd name="T23" fmla="*/ 0 h 28"/>
                  <a:gd name="T24" fmla="*/ 0 w 281"/>
                  <a:gd name="T25" fmla="*/ 0 h 28"/>
                  <a:gd name="T26" fmla="*/ 0 w 281"/>
                  <a:gd name="T27" fmla="*/ 0 h 28"/>
                  <a:gd name="T28" fmla="*/ 0 w 281"/>
                  <a:gd name="T29" fmla="*/ 0 h 28"/>
                  <a:gd name="T30" fmla="*/ 0 w 281"/>
                  <a:gd name="T31" fmla="*/ 0 h 28"/>
                  <a:gd name="T32" fmla="*/ 0 w 281"/>
                  <a:gd name="T33" fmla="*/ 0 h 28"/>
                  <a:gd name="T34" fmla="*/ 0 w 281"/>
                  <a:gd name="T35" fmla="*/ 0 h 28"/>
                  <a:gd name="T36" fmla="*/ 0 w 281"/>
                  <a:gd name="T37" fmla="*/ 0 h 28"/>
                  <a:gd name="T38" fmla="*/ 0 w 281"/>
                  <a:gd name="T39" fmla="*/ 0 h 28"/>
                  <a:gd name="T40" fmla="*/ 0 w 281"/>
                  <a:gd name="T41" fmla="*/ 0 h 28"/>
                  <a:gd name="T42" fmla="*/ 0 w 281"/>
                  <a:gd name="T43" fmla="*/ 0 h 28"/>
                  <a:gd name="T44" fmla="*/ 0 w 281"/>
                  <a:gd name="T45" fmla="*/ 0 h 28"/>
                  <a:gd name="T46" fmla="*/ 0 w 281"/>
                  <a:gd name="T47" fmla="*/ 0 h 28"/>
                  <a:gd name="T48" fmla="*/ 0 w 281"/>
                  <a:gd name="T49" fmla="*/ 0 h 28"/>
                  <a:gd name="T50" fmla="*/ 0 w 281"/>
                  <a:gd name="T51" fmla="*/ 0 h 28"/>
                  <a:gd name="T52" fmla="*/ 0 w 281"/>
                  <a:gd name="T53" fmla="*/ 0 h 28"/>
                  <a:gd name="T54" fmla="*/ 0 w 281"/>
                  <a:gd name="T55" fmla="*/ 0 h 28"/>
                  <a:gd name="T56" fmla="*/ 0 w 281"/>
                  <a:gd name="T57" fmla="*/ 0 h 28"/>
                  <a:gd name="T58" fmla="*/ 0 w 281"/>
                  <a:gd name="T59" fmla="*/ 0 h 28"/>
                  <a:gd name="T60" fmla="*/ 0 w 281"/>
                  <a:gd name="T61" fmla="*/ 0 h 28"/>
                  <a:gd name="T62" fmla="*/ 0 w 281"/>
                  <a:gd name="T63" fmla="*/ 0 h 28"/>
                  <a:gd name="T64" fmla="*/ 0 w 281"/>
                  <a:gd name="T65" fmla="*/ 0 h 28"/>
                  <a:gd name="T66" fmla="*/ 0 w 281"/>
                  <a:gd name="T67" fmla="*/ 0 h 28"/>
                  <a:gd name="T68" fmla="*/ 0 w 281"/>
                  <a:gd name="T69" fmla="*/ 0 h 28"/>
                  <a:gd name="T70" fmla="*/ 0 w 281"/>
                  <a:gd name="T71" fmla="*/ 0 h 28"/>
                  <a:gd name="T72" fmla="*/ 0 w 281"/>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1" h="28">
                    <a:moveTo>
                      <a:pt x="0" y="12"/>
                    </a:moveTo>
                    <a:lnTo>
                      <a:pt x="0" y="12"/>
                    </a:lnTo>
                    <a:lnTo>
                      <a:pt x="18" y="13"/>
                    </a:lnTo>
                    <a:lnTo>
                      <a:pt x="35" y="14"/>
                    </a:lnTo>
                    <a:lnTo>
                      <a:pt x="52" y="15"/>
                    </a:lnTo>
                    <a:lnTo>
                      <a:pt x="69" y="16"/>
                    </a:lnTo>
                    <a:lnTo>
                      <a:pt x="86" y="17"/>
                    </a:lnTo>
                    <a:lnTo>
                      <a:pt x="103" y="18"/>
                    </a:lnTo>
                    <a:lnTo>
                      <a:pt x="120" y="19"/>
                    </a:lnTo>
                    <a:lnTo>
                      <a:pt x="138" y="20"/>
                    </a:lnTo>
                    <a:lnTo>
                      <a:pt x="156" y="21"/>
                    </a:lnTo>
                    <a:lnTo>
                      <a:pt x="174" y="22"/>
                    </a:lnTo>
                    <a:lnTo>
                      <a:pt x="191" y="23"/>
                    </a:lnTo>
                    <a:lnTo>
                      <a:pt x="209" y="24"/>
                    </a:lnTo>
                    <a:lnTo>
                      <a:pt x="227" y="25"/>
                    </a:lnTo>
                    <a:lnTo>
                      <a:pt x="244" y="26"/>
                    </a:lnTo>
                    <a:lnTo>
                      <a:pt x="263" y="27"/>
                    </a:lnTo>
                    <a:lnTo>
                      <a:pt x="281" y="28"/>
                    </a:lnTo>
                    <a:lnTo>
                      <a:pt x="281" y="16"/>
                    </a:lnTo>
                    <a:lnTo>
                      <a:pt x="263" y="15"/>
                    </a:lnTo>
                    <a:lnTo>
                      <a:pt x="244" y="14"/>
                    </a:lnTo>
                    <a:lnTo>
                      <a:pt x="227" y="13"/>
                    </a:lnTo>
                    <a:lnTo>
                      <a:pt x="209" y="12"/>
                    </a:lnTo>
                    <a:lnTo>
                      <a:pt x="191" y="11"/>
                    </a:lnTo>
                    <a:lnTo>
                      <a:pt x="174" y="10"/>
                    </a:lnTo>
                    <a:lnTo>
                      <a:pt x="156" y="9"/>
                    </a:lnTo>
                    <a:lnTo>
                      <a:pt x="138" y="8"/>
                    </a:lnTo>
                    <a:lnTo>
                      <a:pt x="120" y="7"/>
                    </a:lnTo>
                    <a:lnTo>
                      <a:pt x="103" y="6"/>
                    </a:lnTo>
                    <a:lnTo>
                      <a:pt x="86" y="5"/>
                    </a:lnTo>
                    <a:lnTo>
                      <a:pt x="69" y="4"/>
                    </a:lnTo>
                    <a:lnTo>
                      <a:pt x="52" y="3"/>
                    </a:lnTo>
                    <a:lnTo>
                      <a:pt x="35" y="2"/>
                    </a:lnTo>
                    <a:lnTo>
                      <a:pt x="18" y="1"/>
                    </a:lnTo>
                    <a:lnTo>
                      <a:pt x="0"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6" name="Freeform 742">
                <a:extLst>
                  <a:ext uri="{FF2B5EF4-FFF2-40B4-BE49-F238E27FC236}">
                    <a16:creationId xmlns:a16="http://schemas.microsoft.com/office/drawing/2014/main" id="{C8D0E6EF-002C-479D-BD3A-936697492FCA}"/>
                  </a:ext>
                </a:extLst>
              </p:cNvPr>
              <p:cNvSpPr>
                <a:spLocks/>
              </p:cNvSpPr>
              <p:nvPr/>
            </p:nvSpPr>
            <p:spPr bwMode="auto">
              <a:xfrm>
                <a:off x="2497" y="2285"/>
                <a:ext cx="67" cy="7"/>
              </a:xfrm>
              <a:custGeom>
                <a:avLst/>
                <a:gdLst>
                  <a:gd name="T0" fmla="*/ 0 w 268"/>
                  <a:gd name="T1" fmla="*/ 0 h 26"/>
                  <a:gd name="T2" fmla="*/ 0 w 268"/>
                  <a:gd name="T3" fmla="*/ 0 h 26"/>
                  <a:gd name="T4" fmla="*/ 0 w 268"/>
                  <a:gd name="T5" fmla="*/ 0 h 26"/>
                  <a:gd name="T6" fmla="*/ 0 w 268"/>
                  <a:gd name="T7" fmla="*/ 0 h 26"/>
                  <a:gd name="T8" fmla="*/ 0 w 268"/>
                  <a:gd name="T9" fmla="*/ 0 h 26"/>
                  <a:gd name="T10" fmla="*/ 0 w 268"/>
                  <a:gd name="T11" fmla="*/ 0 h 26"/>
                  <a:gd name="T12" fmla="*/ 0 w 268"/>
                  <a:gd name="T13" fmla="*/ 0 h 26"/>
                  <a:gd name="T14" fmla="*/ 0 w 268"/>
                  <a:gd name="T15" fmla="*/ 0 h 26"/>
                  <a:gd name="T16" fmla="*/ 0 w 268"/>
                  <a:gd name="T17" fmla="*/ 0 h 26"/>
                  <a:gd name="T18" fmla="*/ 0 w 268"/>
                  <a:gd name="T19" fmla="*/ 0 h 26"/>
                  <a:gd name="T20" fmla="*/ 0 w 268"/>
                  <a:gd name="T21" fmla="*/ 0 h 26"/>
                  <a:gd name="T22" fmla="*/ 0 w 268"/>
                  <a:gd name="T23" fmla="*/ 0 h 26"/>
                  <a:gd name="T24" fmla="*/ 0 w 268"/>
                  <a:gd name="T25" fmla="*/ 0 h 26"/>
                  <a:gd name="T26" fmla="*/ 0 w 268"/>
                  <a:gd name="T27" fmla="*/ 0 h 26"/>
                  <a:gd name="T28" fmla="*/ 0 w 268"/>
                  <a:gd name="T29" fmla="*/ 0 h 26"/>
                  <a:gd name="T30" fmla="*/ 0 w 268"/>
                  <a:gd name="T31" fmla="*/ 0 h 26"/>
                  <a:gd name="T32" fmla="*/ 0 w 268"/>
                  <a:gd name="T33" fmla="*/ 0 h 26"/>
                  <a:gd name="T34" fmla="*/ 0 w 268"/>
                  <a:gd name="T35" fmla="*/ 0 h 26"/>
                  <a:gd name="T36" fmla="*/ 0 w 268"/>
                  <a:gd name="T37" fmla="*/ 0 h 26"/>
                  <a:gd name="T38" fmla="*/ 0 w 268"/>
                  <a:gd name="T39" fmla="*/ 0 h 26"/>
                  <a:gd name="T40" fmla="*/ 0 w 268"/>
                  <a:gd name="T41" fmla="*/ 0 h 26"/>
                  <a:gd name="T42" fmla="*/ 0 w 268"/>
                  <a:gd name="T43" fmla="*/ 0 h 26"/>
                  <a:gd name="T44" fmla="*/ 0 w 268"/>
                  <a:gd name="T45" fmla="*/ 0 h 26"/>
                  <a:gd name="T46" fmla="*/ 0 w 268"/>
                  <a:gd name="T47" fmla="*/ 0 h 26"/>
                  <a:gd name="T48" fmla="*/ 0 w 268"/>
                  <a:gd name="T49" fmla="*/ 0 h 26"/>
                  <a:gd name="T50" fmla="*/ 0 w 268"/>
                  <a:gd name="T51" fmla="*/ 0 h 26"/>
                  <a:gd name="T52" fmla="*/ 0 w 268"/>
                  <a:gd name="T53" fmla="*/ 0 h 26"/>
                  <a:gd name="T54" fmla="*/ 0 w 268"/>
                  <a:gd name="T55" fmla="*/ 0 h 26"/>
                  <a:gd name="T56" fmla="*/ 0 w 268"/>
                  <a:gd name="T57" fmla="*/ 0 h 26"/>
                  <a:gd name="T58" fmla="*/ 0 w 268"/>
                  <a:gd name="T59" fmla="*/ 0 h 26"/>
                  <a:gd name="T60" fmla="*/ 0 w 268"/>
                  <a:gd name="T61" fmla="*/ 0 h 26"/>
                  <a:gd name="T62" fmla="*/ 0 w 268"/>
                  <a:gd name="T63" fmla="*/ 0 h 26"/>
                  <a:gd name="T64" fmla="*/ 0 w 268"/>
                  <a:gd name="T65" fmla="*/ 0 h 26"/>
                  <a:gd name="T66" fmla="*/ 0 w 268"/>
                  <a:gd name="T67" fmla="*/ 0 h 26"/>
                  <a:gd name="T68" fmla="*/ 0 w 268"/>
                  <a:gd name="T69" fmla="*/ 0 h 26"/>
                  <a:gd name="T70" fmla="*/ 0 w 268"/>
                  <a:gd name="T71" fmla="*/ 0 h 26"/>
                  <a:gd name="T72" fmla="*/ 0 w 268"/>
                  <a:gd name="T73" fmla="*/ 0 h 26"/>
                  <a:gd name="T74" fmla="*/ 0 w 268"/>
                  <a:gd name="T75" fmla="*/ 0 h 26"/>
                  <a:gd name="T76" fmla="*/ 0 w 268"/>
                  <a:gd name="T77" fmla="*/ 0 h 26"/>
                  <a:gd name="T78" fmla="*/ 0 w 268"/>
                  <a:gd name="T79" fmla="*/ 0 h 26"/>
                  <a:gd name="T80" fmla="*/ 0 w 268"/>
                  <a:gd name="T81" fmla="*/ 0 h 26"/>
                  <a:gd name="T82" fmla="*/ 0 w 268"/>
                  <a:gd name="T83" fmla="*/ 0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8" h="26">
                    <a:moveTo>
                      <a:pt x="2" y="11"/>
                    </a:moveTo>
                    <a:lnTo>
                      <a:pt x="6" y="12"/>
                    </a:lnTo>
                    <a:lnTo>
                      <a:pt x="22" y="13"/>
                    </a:lnTo>
                    <a:lnTo>
                      <a:pt x="38" y="15"/>
                    </a:lnTo>
                    <a:lnTo>
                      <a:pt x="55" y="15"/>
                    </a:lnTo>
                    <a:lnTo>
                      <a:pt x="71" y="15"/>
                    </a:lnTo>
                    <a:lnTo>
                      <a:pt x="87" y="16"/>
                    </a:lnTo>
                    <a:lnTo>
                      <a:pt x="103" y="17"/>
                    </a:lnTo>
                    <a:lnTo>
                      <a:pt x="119" y="18"/>
                    </a:lnTo>
                    <a:lnTo>
                      <a:pt x="136" y="19"/>
                    </a:lnTo>
                    <a:lnTo>
                      <a:pt x="152" y="20"/>
                    </a:lnTo>
                    <a:lnTo>
                      <a:pt x="169" y="21"/>
                    </a:lnTo>
                    <a:lnTo>
                      <a:pt x="185" y="22"/>
                    </a:lnTo>
                    <a:lnTo>
                      <a:pt x="202" y="23"/>
                    </a:lnTo>
                    <a:lnTo>
                      <a:pt x="218" y="25"/>
                    </a:lnTo>
                    <a:lnTo>
                      <a:pt x="235" y="25"/>
                    </a:lnTo>
                    <a:lnTo>
                      <a:pt x="251" y="25"/>
                    </a:lnTo>
                    <a:lnTo>
                      <a:pt x="268" y="26"/>
                    </a:lnTo>
                    <a:lnTo>
                      <a:pt x="268" y="14"/>
                    </a:lnTo>
                    <a:lnTo>
                      <a:pt x="251" y="13"/>
                    </a:lnTo>
                    <a:lnTo>
                      <a:pt x="235" y="11"/>
                    </a:lnTo>
                    <a:lnTo>
                      <a:pt x="218" y="11"/>
                    </a:lnTo>
                    <a:lnTo>
                      <a:pt x="202" y="11"/>
                    </a:lnTo>
                    <a:lnTo>
                      <a:pt x="185" y="10"/>
                    </a:lnTo>
                    <a:lnTo>
                      <a:pt x="169" y="9"/>
                    </a:lnTo>
                    <a:lnTo>
                      <a:pt x="152" y="8"/>
                    </a:lnTo>
                    <a:lnTo>
                      <a:pt x="136" y="7"/>
                    </a:lnTo>
                    <a:lnTo>
                      <a:pt x="119" y="6"/>
                    </a:lnTo>
                    <a:lnTo>
                      <a:pt x="103" y="5"/>
                    </a:lnTo>
                    <a:lnTo>
                      <a:pt x="87" y="4"/>
                    </a:lnTo>
                    <a:lnTo>
                      <a:pt x="71" y="3"/>
                    </a:lnTo>
                    <a:lnTo>
                      <a:pt x="55" y="1"/>
                    </a:lnTo>
                    <a:lnTo>
                      <a:pt x="38" y="1"/>
                    </a:lnTo>
                    <a:lnTo>
                      <a:pt x="22" y="1"/>
                    </a:lnTo>
                    <a:lnTo>
                      <a:pt x="6" y="0"/>
                    </a:lnTo>
                    <a:lnTo>
                      <a:pt x="10" y="1"/>
                    </a:lnTo>
                    <a:lnTo>
                      <a:pt x="6" y="0"/>
                    </a:lnTo>
                    <a:lnTo>
                      <a:pt x="2" y="2"/>
                    </a:lnTo>
                    <a:lnTo>
                      <a:pt x="0" y="6"/>
                    </a:lnTo>
                    <a:lnTo>
                      <a:pt x="2" y="10"/>
                    </a:lnTo>
                    <a:lnTo>
                      <a:pt x="6" y="12"/>
                    </a:lnTo>
                    <a:lnTo>
                      <a:pt x="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7" name="Freeform 743">
                <a:extLst>
                  <a:ext uri="{FF2B5EF4-FFF2-40B4-BE49-F238E27FC236}">
                    <a16:creationId xmlns:a16="http://schemas.microsoft.com/office/drawing/2014/main" id="{B857D946-641A-45AC-9BDC-DD3F1B3B1F4E}"/>
                  </a:ext>
                </a:extLst>
              </p:cNvPr>
              <p:cNvSpPr>
                <a:spLocks/>
              </p:cNvSpPr>
              <p:nvPr/>
            </p:nvSpPr>
            <p:spPr bwMode="auto">
              <a:xfrm>
                <a:off x="2466" y="2242"/>
                <a:ext cx="33" cy="46"/>
              </a:xfrm>
              <a:custGeom>
                <a:avLst/>
                <a:gdLst>
                  <a:gd name="T0" fmla="*/ 0 w 132"/>
                  <a:gd name="T1" fmla="*/ 0 h 185"/>
                  <a:gd name="T2" fmla="*/ 0 w 132"/>
                  <a:gd name="T3" fmla="*/ 0 h 185"/>
                  <a:gd name="T4" fmla="*/ 0 w 132"/>
                  <a:gd name="T5" fmla="*/ 0 h 185"/>
                  <a:gd name="T6" fmla="*/ 0 w 132"/>
                  <a:gd name="T7" fmla="*/ 0 h 185"/>
                  <a:gd name="T8" fmla="*/ 0 w 132"/>
                  <a:gd name="T9" fmla="*/ 0 h 185"/>
                  <a:gd name="T10" fmla="*/ 0 w 132"/>
                  <a:gd name="T11" fmla="*/ 0 h 185"/>
                  <a:gd name="T12" fmla="*/ 0 w 132"/>
                  <a:gd name="T13" fmla="*/ 0 h 185"/>
                  <a:gd name="T14" fmla="*/ 0 w 132"/>
                  <a:gd name="T15" fmla="*/ 0 h 185"/>
                  <a:gd name="T16" fmla="*/ 0 w 132"/>
                  <a:gd name="T17" fmla="*/ 0 h 185"/>
                  <a:gd name="T18" fmla="*/ 0 w 132"/>
                  <a:gd name="T19" fmla="*/ 0 h 185"/>
                  <a:gd name="T20" fmla="*/ 0 w 132"/>
                  <a:gd name="T21" fmla="*/ 0 h 185"/>
                  <a:gd name="T22" fmla="*/ 0 w 132"/>
                  <a:gd name="T23" fmla="*/ 0 h 185"/>
                  <a:gd name="T24" fmla="*/ 0 w 132"/>
                  <a:gd name="T25" fmla="*/ 0 h 185"/>
                  <a:gd name="T26" fmla="*/ 0 w 132"/>
                  <a:gd name="T27" fmla="*/ 0 h 185"/>
                  <a:gd name="T28" fmla="*/ 0 w 132"/>
                  <a:gd name="T29" fmla="*/ 0 h 185"/>
                  <a:gd name="T30" fmla="*/ 0 w 132"/>
                  <a:gd name="T31" fmla="*/ 0 h 185"/>
                  <a:gd name="T32" fmla="*/ 0 w 132"/>
                  <a:gd name="T33" fmla="*/ 0 h 185"/>
                  <a:gd name="T34" fmla="*/ 0 w 132"/>
                  <a:gd name="T35" fmla="*/ 0 h 185"/>
                  <a:gd name="T36" fmla="*/ 0 w 132"/>
                  <a:gd name="T37" fmla="*/ 0 h 185"/>
                  <a:gd name="T38" fmla="*/ 0 w 132"/>
                  <a:gd name="T39" fmla="*/ 0 h 185"/>
                  <a:gd name="T40" fmla="*/ 0 w 132"/>
                  <a:gd name="T41" fmla="*/ 0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2" h="185">
                    <a:moveTo>
                      <a:pt x="0" y="4"/>
                    </a:moveTo>
                    <a:lnTo>
                      <a:pt x="0" y="4"/>
                    </a:lnTo>
                    <a:lnTo>
                      <a:pt x="11" y="31"/>
                    </a:lnTo>
                    <a:lnTo>
                      <a:pt x="24" y="55"/>
                    </a:lnTo>
                    <a:lnTo>
                      <a:pt x="38" y="78"/>
                    </a:lnTo>
                    <a:lnTo>
                      <a:pt x="54" y="102"/>
                    </a:lnTo>
                    <a:lnTo>
                      <a:pt x="70" y="123"/>
                    </a:lnTo>
                    <a:lnTo>
                      <a:pt x="87" y="145"/>
                    </a:lnTo>
                    <a:lnTo>
                      <a:pt x="104" y="165"/>
                    </a:lnTo>
                    <a:lnTo>
                      <a:pt x="124" y="185"/>
                    </a:lnTo>
                    <a:lnTo>
                      <a:pt x="132" y="175"/>
                    </a:lnTo>
                    <a:lnTo>
                      <a:pt x="114" y="157"/>
                    </a:lnTo>
                    <a:lnTo>
                      <a:pt x="97" y="137"/>
                    </a:lnTo>
                    <a:lnTo>
                      <a:pt x="80" y="115"/>
                    </a:lnTo>
                    <a:lnTo>
                      <a:pt x="64" y="94"/>
                    </a:lnTo>
                    <a:lnTo>
                      <a:pt x="49" y="72"/>
                    </a:lnTo>
                    <a:lnTo>
                      <a:pt x="36" y="49"/>
                    </a:lnTo>
                    <a:lnTo>
                      <a:pt x="23" y="25"/>
                    </a:lnTo>
                    <a:lnTo>
                      <a:pt x="12"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8" name="Freeform 744">
                <a:extLst>
                  <a:ext uri="{FF2B5EF4-FFF2-40B4-BE49-F238E27FC236}">
                    <a16:creationId xmlns:a16="http://schemas.microsoft.com/office/drawing/2014/main" id="{595D3FA0-3B2A-48B5-9013-F1488F274908}"/>
                  </a:ext>
                </a:extLst>
              </p:cNvPr>
              <p:cNvSpPr>
                <a:spLocks/>
              </p:cNvSpPr>
              <p:nvPr/>
            </p:nvSpPr>
            <p:spPr bwMode="auto">
              <a:xfrm>
                <a:off x="2455" y="2186"/>
                <a:ext cx="14" cy="57"/>
              </a:xfrm>
              <a:custGeom>
                <a:avLst/>
                <a:gdLst>
                  <a:gd name="T0" fmla="*/ 0 w 58"/>
                  <a:gd name="T1" fmla="*/ 0 h 227"/>
                  <a:gd name="T2" fmla="*/ 0 w 58"/>
                  <a:gd name="T3" fmla="*/ 0 h 227"/>
                  <a:gd name="T4" fmla="*/ 0 w 58"/>
                  <a:gd name="T5" fmla="*/ 0 h 227"/>
                  <a:gd name="T6" fmla="*/ 0 w 58"/>
                  <a:gd name="T7" fmla="*/ 0 h 227"/>
                  <a:gd name="T8" fmla="*/ 0 w 58"/>
                  <a:gd name="T9" fmla="*/ 0 h 227"/>
                  <a:gd name="T10" fmla="*/ 0 w 58"/>
                  <a:gd name="T11" fmla="*/ 0 h 227"/>
                  <a:gd name="T12" fmla="*/ 0 w 58"/>
                  <a:gd name="T13" fmla="*/ 0 h 227"/>
                  <a:gd name="T14" fmla="*/ 0 w 58"/>
                  <a:gd name="T15" fmla="*/ 0 h 227"/>
                  <a:gd name="T16" fmla="*/ 0 w 58"/>
                  <a:gd name="T17" fmla="*/ 0 h 227"/>
                  <a:gd name="T18" fmla="*/ 0 w 58"/>
                  <a:gd name="T19" fmla="*/ 0 h 227"/>
                  <a:gd name="T20" fmla="*/ 0 w 58"/>
                  <a:gd name="T21" fmla="*/ 0 h 227"/>
                  <a:gd name="T22" fmla="*/ 0 w 58"/>
                  <a:gd name="T23" fmla="*/ 0 h 227"/>
                  <a:gd name="T24" fmla="*/ 0 w 58"/>
                  <a:gd name="T25" fmla="*/ 0 h 227"/>
                  <a:gd name="T26" fmla="*/ 0 w 58"/>
                  <a:gd name="T27" fmla="*/ 0 h 227"/>
                  <a:gd name="T28" fmla="*/ 0 w 58"/>
                  <a:gd name="T29" fmla="*/ 0 h 227"/>
                  <a:gd name="T30" fmla="*/ 0 w 58"/>
                  <a:gd name="T31" fmla="*/ 0 h 227"/>
                  <a:gd name="T32" fmla="*/ 0 w 58"/>
                  <a:gd name="T33" fmla="*/ 0 h 227"/>
                  <a:gd name="T34" fmla="*/ 0 w 58"/>
                  <a:gd name="T35" fmla="*/ 0 h 227"/>
                  <a:gd name="T36" fmla="*/ 0 w 58"/>
                  <a:gd name="T37" fmla="*/ 0 h 227"/>
                  <a:gd name="T38" fmla="*/ 0 w 58"/>
                  <a:gd name="T39" fmla="*/ 0 h 227"/>
                  <a:gd name="T40" fmla="*/ 0 w 58"/>
                  <a:gd name="T41" fmla="*/ 0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7">
                    <a:moveTo>
                      <a:pt x="0" y="0"/>
                    </a:moveTo>
                    <a:lnTo>
                      <a:pt x="0" y="0"/>
                    </a:lnTo>
                    <a:lnTo>
                      <a:pt x="2" y="30"/>
                    </a:lnTo>
                    <a:lnTo>
                      <a:pt x="4" y="59"/>
                    </a:lnTo>
                    <a:lnTo>
                      <a:pt x="8" y="89"/>
                    </a:lnTo>
                    <a:lnTo>
                      <a:pt x="13" y="118"/>
                    </a:lnTo>
                    <a:lnTo>
                      <a:pt x="19" y="146"/>
                    </a:lnTo>
                    <a:lnTo>
                      <a:pt x="27" y="175"/>
                    </a:lnTo>
                    <a:lnTo>
                      <a:pt x="36" y="201"/>
                    </a:lnTo>
                    <a:lnTo>
                      <a:pt x="46" y="227"/>
                    </a:lnTo>
                    <a:lnTo>
                      <a:pt x="58" y="223"/>
                    </a:lnTo>
                    <a:lnTo>
                      <a:pt x="48" y="197"/>
                    </a:lnTo>
                    <a:lnTo>
                      <a:pt x="39" y="171"/>
                    </a:lnTo>
                    <a:lnTo>
                      <a:pt x="31" y="144"/>
                    </a:lnTo>
                    <a:lnTo>
                      <a:pt x="25" y="116"/>
                    </a:lnTo>
                    <a:lnTo>
                      <a:pt x="20" y="87"/>
                    </a:lnTo>
                    <a:lnTo>
                      <a:pt x="16" y="59"/>
                    </a:lnTo>
                    <a:lnTo>
                      <a:pt x="14" y="30"/>
                    </a:lnTo>
                    <a:lnTo>
                      <a:pt x="1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9" name="Freeform 745">
                <a:extLst>
                  <a:ext uri="{FF2B5EF4-FFF2-40B4-BE49-F238E27FC236}">
                    <a16:creationId xmlns:a16="http://schemas.microsoft.com/office/drawing/2014/main" id="{38011B14-EA0E-4970-B2D1-F4EDFA8AC764}"/>
                  </a:ext>
                </a:extLst>
              </p:cNvPr>
              <p:cNvSpPr>
                <a:spLocks/>
              </p:cNvSpPr>
              <p:nvPr/>
            </p:nvSpPr>
            <p:spPr bwMode="auto">
              <a:xfrm>
                <a:off x="2455" y="2130"/>
                <a:ext cx="14" cy="56"/>
              </a:xfrm>
              <a:custGeom>
                <a:avLst/>
                <a:gdLst>
                  <a:gd name="T0" fmla="*/ 0 w 58"/>
                  <a:gd name="T1" fmla="*/ 0 h 226"/>
                  <a:gd name="T2" fmla="*/ 0 w 58"/>
                  <a:gd name="T3" fmla="*/ 0 h 226"/>
                  <a:gd name="T4" fmla="*/ 0 w 58"/>
                  <a:gd name="T5" fmla="*/ 0 h 226"/>
                  <a:gd name="T6" fmla="*/ 0 w 58"/>
                  <a:gd name="T7" fmla="*/ 0 h 226"/>
                  <a:gd name="T8" fmla="*/ 0 w 58"/>
                  <a:gd name="T9" fmla="*/ 0 h 226"/>
                  <a:gd name="T10" fmla="*/ 0 w 58"/>
                  <a:gd name="T11" fmla="*/ 0 h 226"/>
                  <a:gd name="T12" fmla="*/ 0 w 58"/>
                  <a:gd name="T13" fmla="*/ 0 h 226"/>
                  <a:gd name="T14" fmla="*/ 0 w 58"/>
                  <a:gd name="T15" fmla="*/ 0 h 226"/>
                  <a:gd name="T16" fmla="*/ 0 w 58"/>
                  <a:gd name="T17" fmla="*/ 0 h 226"/>
                  <a:gd name="T18" fmla="*/ 0 w 58"/>
                  <a:gd name="T19" fmla="*/ 0 h 226"/>
                  <a:gd name="T20" fmla="*/ 0 w 58"/>
                  <a:gd name="T21" fmla="*/ 0 h 226"/>
                  <a:gd name="T22" fmla="*/ 0 w 58"/>
                  <a:gd name="T23" fmla="*/ 0 h 226"/>
                  <a:gd name="T24" fmla="*/ 0 w 58"/>
                  <a:gd name="T25" fmla="*/ 0 h 226"/>
                  <a:gd name="T26" fmla="*/ 0 w 58"/>
                  <a:gd name="T27" fmla="*/ 0 h 226"/>
                  <a:gd name="T28" fmla="*/ 0 w 58"/>
                  <a:gd name="T29" fmla="*/ 0 h 226"/>
                  <a:gd name="T30" fmla="*/ 0 w 58"/>
                  <a:gd name="T31" fmla="*/ 0 h 226"/>
                  <a:gd name="T32" fmla="*/ 0 w 58"/>
                  <a:gd name="T33" fmla="*/ 0 h 226"/>
                  <a:gd name="T34" fmla="*/ 0 w 58"/>
                  <a:gd name="T35" fmla="*/ 0 h 226"/>
                  <a:gd name="T36" fmla="*/ 0 w 58"/>
                  <a:gd name="T37" fmla="*/ 0 h 226"/>
                  <a:gd name="T38" fmla="*/ 0 w 58"/>
                  <a:gd name="T39" fmla="*/ 0 h 226"/>
                  <a:gd name="T40" fmla="*/ 0 w 58"/>
                  <a:gd name="T41" fmla="*/ 0 h 2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6">
                    <a:moveTo>
                      <a:pt x="46" y="0"/>
                    </a:moveTo>
                    <a:lnTo>
                      <a:pt x="46" y="0"/>
                    </a:lnTo>
                    <a:lnTo>
                      <a:pt x="36" y="25"/>
                    </a:lnTo>
                    <a:lnTo>
                      <a:pt x="27" y="51"/>
                    </a:lnTo>
                    <a:lnTo>
                      <a:pt x="19" y="79"/>
                    </a:lnTo>
                    <a:lnTo>
                      <a:pt x="13" y="108"/>
                    </a:lnTo>
                    <a:lnTo>
                      <a:pt x="8" y="136"/>
                    </a:lnTo>
                    <a:lnTo>
                      <a:pt x="4" y="166"/>
                    </a:lnTo>
                    <a:lnTo>
                      <a:pt x="2" y="195"/>
                    </a:lnTo>
                    <a:lnTo>
                      <a:pt x="0" y="226"/>
                    </a:lnTo>
                    <a:lnTo>
                      <a:pt x="14" y="226"/>
                    </a:lnTo>
                    <a:lnTo>
                      <a:pt x="14" y="195"/>
                    </a:lnTo>
                    <a:lnTo>
                      <a:pt x="16" y="166"/>
                    </a:lnTo>
                    <a:lnTo>
                      <a:pt x="20" y="138"/>
                    </a:lnTo>
                    <a:lnTo>
                      <a:pt x="25" y="110"/>
                    </a:lnTo>
                    <a:lnTo>
                      <a:pt x="31" y="81"/>
                    </a:lnTo>
                    <a:lnTo>
                      <a:pt x="39" y="55"/>
                    </a:lnTo>
                    <a:lnTo>
                      <a:pt x="48" y="29"/>
                    </a:lnTo>
                    <a:lnTo>
                      <a:pt x="58" y="4"/>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0" name="Freeform 746">
                <a:extLst>
                  <a:ext uri="{FF2B5EF4-FFF2-40B4-BE49-F238E27FC236}">
                    <a16:creationId xmlns:a16="http://schemas.microsoft.com/office/drawing/2014/main" id="{5EE1BED6-61ED-4896-B6C9-10D439EB6A24}"/>
                  </a:ext>
                </a:extLst>
              </p:cNvPr>
              <p:cNvSpPr>
                <a:spLocks/>
              </p:cNvSpPr>
              <p:nvPr/>
            </p:nvSpPr>
            <p:spPr bwMode="auto">
              <a:xfrm>
                <a:off x="2466" y="2085"/>
                <a:ext cx="34" cy="46"/>
              </a:xfrm>
              <a:custGeom>
                <a:avLst/>
                <a:gdLst>
                  <a:gd name="T0" fmla="*/ 0 w 134"/>
                  <a:gd name="T1" fmla="*/ 0 h 185"/>
                  <a:gd name="T2" fmla="*/ 0 w 134"/>
                  <a:gd name="T3" fmla="*/ 0 h 185"/>
                  <a:gd name="T4" fmla="*/ 0 w 134"/>
                  <a:gd name="T5" fmla="*/ 0 h 185"/>
                  <a:gd name="T6" fmla="*/ 0 w 134"/>
                  <a:gd name="T7" fmla="*/ 0 h 185"/>
                  <a:gd name="T8" fmla="*/ 0 w 134"/>
                  <a:gd name="T9" fmla="*/ 0 h 185"/>
                  <a:gd name="T10" fmla="*/ 0 w 134"/>
                  <a:gd name="T11" fmla="*/ 0 h 185"/>
                  <a:gd name="T12" fmla="*/ 0 w 134"/>
                  <a:gd name="T13" fmla="*/ 0 h 185"/>
                  <a:gd name="T14" fmla="*/ 0 w 134"/>
                  <a:gd name="T15" fmla="*/ 0 h 185"/>
                  <a:gd name="T16" fmla="*/ 0 w 134"/>
                  <a:gd name="T17" fmla="*/ 0 h 185"/>
                  <a:gd name="T18" fmla="*/ 0 w 134"/>
                  <a:gd name="T19" fmla="*/ 0 h 185"/>
                  <a:gd name="T20" fmla="*/ 0 w 134"/>
                  <a:gd name="T21" fmla="*/ 0 h 185"/>
                  <a:gd name="T22" fmla="*/ 0 w 134"/>
                  <a:gd name="T23" fmla="*/ 0 h 185"/>
                  <a:gd name="T24" fmla="*/ 0 w 134"/>
                  <a:gd name="T25" fmla="*/ 0 h 185"/>
                  <a:gd name="T26" fmla="*/ 0 w 134"/>
                  <a:gd name="T27" fmla="*/ 0 h 185"/>
                  <a:gd name="T28" fmla="*/ 0 w 134"/>
                  <a:gd name="T29" fmla="*/ 0 h 185"/>
                  <a:gd name="T30" fmla="*/ 0 w 134"/>
                  <a:gd name="T31" fmla="*/ 0 h 185"/>
                  <a:gd name="T32" fmla="*/ 0 w 134"/>
                  <a:gd name="T33" fmla="*/ 0 h 185"/>
                  <a:gd name="T34" fmla="*/ 0 w 134"/>
                  <a:gd name="T35" fmla="*/ 0 h 185"/>
                  <a:gd name="T36" fmla="*/ 0 w 134"/>
                  <a:gd name="T37" fmla="*/ 0 h 185"/>
                  <a:gd name="T38" fmla="*/ 0 w 134"/>
                  <a:gd name="T39" fmla="*/ 0 h 185"/>
                  <a:gd name="T40" fmla="*/ 0 w 134"/>
                  <a:gd name="T41" fmla="*/ 0 h 185"/>
                  <a:gd name="T42" fmla="*/ 0 w 134"/>
                  <a:gd name="T43" fmla="*/ 0 h 185"/>
                  <a:gd name="T44" fmla="*/ 0 w 134"/>
                  <a:gd name="T45" fmla="*/ 0 h 185"/>
                  <a:gd name="T46" fmla="*/ 0 w 134"/>
                  <a:gd name="T47" fmla="*/ 0 h 185"/>
                  <a:gd name="T48" fmla="*/ 0 w 134"/>
                  <a:gd name="T49" fmla="*/ 0 h 185"/>
                  <a:gd name="T50" fmla="*/ 0 w 134"/>
                  <a:gd name="T51" fmla="*/ 0 h 1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34" h="185">
                    <a:moveTo>
                      <a:pt x="128" y="0"/>
                    </a:moveTo>
                    <a:lnTo>
                      <a:pt x="124" y="1"/>
                    </a:lnTo>
                    <a:lnTo>
                      <a:pt x="104" y="20"/>
                    </a:lnTo>
                    <a:lnTo>
                      <a:pt x="87" y="41"/>
                    </a:lnTo>
                    <a:lnTo>
                      <a:pt x="70" y="61"/>
                    </a:lnTo>
                    <a:lnTo>
                      <a:pt x="54" y="83"/>
                    </a:lnTo>
                    <a:lnTo>
                      <a:pt x="38" y="106"/>
                    </a:lnTo>
                    <a:lnTo>
                      <a:pt x="24" y="130"/>
                    </a:lnTo>
                    <a:lnTo>
                      <a:pt x="11" y="155"/>
                    </a:lnTo>
                    <a:lnTo>
                      <a:pt x="0" y="181"/>
                    </a:lnTo>
                    <a:lnTo>
                      <a:pt x="12" y="185"/>
                    </a:lnTo>
                    <a:lnTo>
                      <a:pt x="23" y="161"/>
                    </a:lnTo>
                    <a:lnTo>
                      <a:pt x="36" y="136"/>
                    </a:lnTo>
                    <a:lnTo>
                      <a:pt x="49" y="112"/>
                    </a:lnTo>
                    <a:lnTo>
                      <a:pt x="64" y="91"/>
                    </a:lnTo>
                    <a:lnTo>
                      <a:pt x="80" y="69"/>
                    </a:lnTo>
                    <a:lnTo>
                      <a:pt x="97" y="49"/>
                    </a:lnTo>
                    <a:lnTo>
                      <a:pt x="114" y="28"/>
                    </a:lnTo>
                    <a:lnTo>
                      <a:pt x="132" y="11"/>
                    </a:lnTo>
                    <a:lnTo>
                      <a:pt x="128" y="12"/>
                    </a:lnTo>
                    <a:lnTo>
                      <a:pt x="132" y="11"/>
                    </a:lnTo>
                    <a:lnTo>
                      <a:pt x="134" y="7"/>
                    </a:lnTo>
                    <a:lnTo>
                      <a:pt x="133" y="2"/>
                    </a:lnTo>
                    <a:lnTo>
                      <a:pt x="129" y="0"/>
                    </a:lnTo>
                    <a:lnTo>
                      <a:pt x="124" y="1"/>
                    </a:lnTo>
                    <a:lnTo>
                      <a:pt x="1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1" name="Freeform 747">
                <a:extLst>
                  <a:ext uri="{FF2B5EF4-FFF2-40B4-BE49-F238E27FC236}">
                    <a16:creationId xmlns:a16="http://schemas.microsoft.com/office/drawing/2014/main" id="{1FBDEEE8-C6AB-4571-9EE1-A706742BF17A}"/>
                  </a:ext>
                </a:extLst>
              </p:cNvPr>
              <p:cNvSpPr>
                <a:spLocks/>
              </p:cNvSpPr>
              <p:nvPr/>
            </p:nvSpPr>
            <p:spPr bwMode="auto">
              <a:xfrm>
                <a:off x="2498" y="2082"/>
                <a:ext cx="66" cy="6"/>
              </a:xfrm>
              <a:custGeom>
                <a:avLst/>
                <a:gdLst>
                  <a:gd name="T0" fmla="*/ 0 w 262"/>
                  <a:gd name="T1" fmla="*/ 0 h 24"/>
                  <a:gd name="T2" fmla="*/ 0 w 262"/>
                  <a:gd name="T3" fmla="*/ 0 h 24"/>
                  <a:gd name="T4" fmla="*/ 0 w 262"/>
                  <a:gd name="T5" fmla="*/ 0 h 24"/>
                  <a:gd name="T6" fmla="*/ 0 w 262"/>
                  <a:gd name="T7" fmla="*/ 0 h 24"/>
                  <a:gd name="T8" fmla="*/ 0 w 262"/>
                  <a:gd name="T9" fmla="*/ 0 h 24"/>
                  <a:gd name="T10" fmla="*/ 0 w 262"/>
                  <a:gd name="T11" fmla="*/ 0 h 24"/>
                  <a:gd name="T12" fmla="*/ 0 w 262"/>
                  <a:gd name="T13" fmla="*/ 0 h 24"/>
                  <a:gd name="T14" fmla="*/ 0 w 262"/>
                  <a:gd name="T15" fmla="*/ 0 h 24"/>
                  <a:gd name="T16" fmla="*/ 0 w 262"/>
                  <a:gd name="T17" fmla="*/ 0 h 24"/>
                  <a:gd name="T18" fmla="*/ 0 w 262"/>
                  <a:gd name="T19" fmla="*/ 0 h 24"/>
                  <a:gd name="T20" fmla="*/ 0 w 262"/>
                  <a:gd name="T21" fmla="*/ 0 h 24"/>
                  <a:gd name="T22" fmla="*/ 0 w 262"/>
                  <a:gd name="T23" fmla="*/ 0 h 24"/>
                  <a:gd name="T24" fmla="*/ 0 w 262"/>
                  <a:gd name="T25" fmla="*/ 0 h 24"/>
                  <a:gd name="T26" fmla="*/ 0 w 262"/>
                  <a:gd name="T27" fmla="*/ 0 h 24"/>
                  <a:gd name="T28" fmla="*/ 0 w 262"/>
                  <a:gd name="T29" fmla="*/ 0 h 24"/>
                  <a:gd name="T30" fmla="*/ 0 w 262"/>
                  <a:gd name="T31" fmla="*/ 0 h 24"/>
                  <a:gd name="T32" fmla="*/ 0 w 262"/>
                  <a:gd name="T33" fmla="*/ 0 h 24"/>
                  <a:gd name="T34" fmla="*/ 0 w 262"/>
                  <a:gd name="T35" fmla="*/ 0 h 24"/>
                  <a:gd name="T36" fmla="*/ 0 w 262"/>
                  <a:gd name="T37" fmla="*/ 0 h 24"/>
                  <a:gd name="T38" fmla="*/ 0 w 262"/>
                  <a:gd name="T39" fmla="*/ 0 h 24"/>
                  <a:gd name="T40" fmla="*/ 0 w 262"/>
                  <a:gd name="T41" fmla="*/ 0 h 24"/>
                  <a:gd name="T42" fmla="*/ 0 w 262"/>
                  <a:gd name="T43" fmla="*/ 0 h 24"/>
                  <a:gd name="T44" fmla="*/ 0 w 262"/>
                  <a:gd name="T45" fmla="*/ 0 h 24"/>
                  <a:gd name="T46" fmla="*/ 0 w 262"/>
                  <a:gd name="T47" fmla="*/ 0 h 24"/>
                  <a:gd name="T48" fmla="*/ 0 w 262"/>
                  <a:gd name="T49" fmla="*/ 0 h 24"/>
                  <a:gd name="T50" fmla="*/ 0 w 262"/>
                  <a:gd name="T51" fmla="*/ 0 h 24"/>
                  <a:gd name="T52" fmla="*/ 0 w 262"/>
                  <a:gd name="T53" fmla="*/ 0 h 24"/>
                  <a:gd name="T54" fmla="*/ 0 w 262"/>
                  <a:gd name="T55" fmla="*/ 0 h 24"/>
                  <a:gd name="T56" fmla="*/ 0 w 262"/>
                  <a:gd name="T57" fmla="*/ 0 h 24"/>
                  <a:gd name="T58" fmla="*/ 0 w 262"/>
                  <a:gd name="T59" fmla="*/ 0 h 24"/>
                  <a:gd name="T60" fmla="*/ 0 w 262"/>
                  <a:gd name="T61" fmla="*/ 0 h 24"/>
                  <a:gd name="T62" fmla="*/ 0 w 262"/>
                  <a:gd name="T63" fmla="*/ 0 h 24"/>
                  <a:gd name="T64" fmla="*/ 0 w 262"/>
                  <a:gd name="T65" fmla="*/ 0 h 24"/>
                  <a:gd name="T66" fmla="*/ 0 w 262"/>
                  <a:gd name="T67" fmla="*/ 0 h 24"/>
                  <a:gd name="T68" fmla="*/ 0 w 262"/>
                  <a:gd name="T69" fmla="*/ 0 h 24"/>
                  <a:gd name="T70" fmla="*/ 0 w 262"/>
                  <a:gd name="T71" fmla="*/ 0 h 24"/>
                  <a:gd name="T72" fmla="*/ 0 w 262"/>
                  <a:gd name="T73" fmla="*/ 0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2" h="24">
                    <a:moveTo>
                      <a:pt x="262" y="0"/>
                    </a:moveTo>
                    <a:lnTo>
                      <a:pt x="262" y="0"/>
                    </a:lnTo>
                    <a:lnTo>
                      <a:pt x="245" y="0"/>
                    </a:lnTo>
                    <a:lnTo>
                      <a:pt x="229" y="0"/>
                    </a:lnTo>
                    <a:lnTo>
                      <a:pt x="212" y="2"/>
                    </a:lnTo>
                    <a:lnTo>
                      <a:pt x="196" y="2"/>
                    </a:lnTo>
                    <a:lnTo>
                      <a:pt x="179" y="2"/>
                    </a:lnTo>
                    <a:lnTo>
                      <a:pt x="163" y="4"/>
                    </a:lnTo>
                    <a:lnTo>
                      <a:pt x="145" y="5"/>
                    </a:lnTo>
                    <a:lnTo>
                      <a:pt x="129" y="5"/>
                    </a:lnTo>
                    <a:lnTo>
                      <a:pt x="113" y="5"/>
                    </a:lnTo>
                    <a:lnTo>
                      <a:pt x="97" y="7"/>
                    </a:lnTo>
                    <a:lnTo>
                      <a:pt x="81" y="8"/>
                    </a:lnTo>
                    <a:lnTo>
                      <a:pt x="65" y="9"/>
                    </a:lnTo>
                    <a:lnTo>
                      <a:pt x="49" y="9"/>
                    </a:lnTo>
                    <a:lnTo>
                      <a:pt x="32" y="9"/>
                    </a:lnTo>
                    <a:lnTo>
                      <a:pt x="16" y="11"/>
                    </a:lnTo>
                    <a:lnTo>
                      <a:pt x="0" y="12"/>
                    </a:lnTo>
                    <a:lnTo>
                      <a:pt x="0" y="24"/>
                    </a:lnTo>
                    <a:lnTo>
                      <a:pt x="16" y="23"/>
                    </a:lnTo>
                    <a:lnTo>
                      <a:pt x="32" y="23"/>
                    </a:lnTo>
                    <a:lnTo>
                      <a:pt x="49" y="23"/>
                    </a:lnTo>
                    <a:lnTo>
                      <a:pt x="65" y="21"/>
                    </a:lnTo>
                    <a:lnTo>
                      <a:pt x="81" y="20"/>
                    </a:lnTo>
                    <a:lnTo>
                      <a:pt x="97" y="19"/>
                    </a:lnTo>
                    <a:lnTo>
                      <a:pt x="113" y="19"/>
                    </a:lnTo>
                    <a:lnTo>
                      <a:pt x="129" y="19"/>
                    </a:lnTo>
                    <a:lnTo>
                      <a:pt x="145" y="17"/>
                    </a:lnTo>
                    <a:lnTo>
                      <a:pt x="163" y="16"/>
                    </a:lnTo>
                    <a:lnTo>
                      <a:pt x="179" y="16"/>
                    </a:lnTo>
                    <a:lnTo>
                      <a:pt x="196" y="16"/>
                    </a:lnTo>
                    <a:lnTo>
                      <a:pt x="212" y="14"/>
                    </a:lnTo>
                    <a:lnTo>
                      <a:pt x="229" y="14"/>
                    </a:lnTo>
                    <a:lnTo>
                      <a:pt x="245" y="14"/>
                    </a:lnTo>
                    <a:lnTo>
                      <a:pt x="262" y="12"/>
                    </a:lnTo>
                    <a:lnTo>
                      <a:pt x="2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2" name="Freeform 748">
                <a:extLst>
                  <a:ext uri="{FF2B5EF4-FFF2-40B4-BE49-F238E27FC236}">
                    <a16:creationId xmlns:a16="http://schemas.microsoft.com/office/drawing/2014/main" id="{DACDBE24-FD21-4D70-9EE3-ACF58BB9EB1C}"/>
                  </a:ext>
                </a:extLst>
              </p:cNvPr>
              <p:cNvSpPr>
                <a:spLocks/>
              </p:cNvSpPr>
              <p:nvPr/>
            </p:nvSpPr>
            <p:spPr bwMode="auto">
              <a:xfrm>
                <a:off x="2564" y="2079"/>
                <a:ext cx="71" cy="6"/>
              </a:xfrm>
              <a:custGeom>
                <a:avLst/>
                <a:gdLst>
                  <a:gd name="T0" fmla="*/ 0 w 287"/>
                  <a:gd name="T1" fmla="*/ 0 h 24"/>
                  <a:gd name="T2" fmla="*/ 0 w 287"/>
                  <a:gd name="T3" fmla="*/ 0 h 24"/>
                  <a:gd name="T4" fmla="*/ 0 w 287"/>
                  <a:gd name="T5" fmla="*/ 0 h 24"/>
                  <a:gd name="T6" fmla="*/ 0 w 287"/>
                  <a:gd name="T7" fmla="*/ 0 h 24"/>
                  <a:gd name="T8" fmla="*/ 0 w 287"/>
                  <a:gd name="T9" fmla="*/ 0 h 24"/>
                  <a:gd name="T10" fmla="*/ 0 w 287"/>
                  <a:gd name="T11" fmla="*/ 0 h 24"/>
                  <a:gd name="T12" fmla="*/ 0 w 287"/>
                  <a:gd name="T13" fmla="*/ 0 h 24"/>
                  <a:gd name="T14" fmla="*/ 0 w 287"/>
                  <a:gd name="T15" fmla="*/ 0 h 24"/>
                  <a:gd name="T16" fmla="*/ 0 w 287"/>
                  <a:gd name="T17" fmla="*/ 0 h 24"/>
                  <a:gd name="T18" fmla="*/ 0 w 287"/>
                  <a:gd name="T19" fmla="*/ 0 h 24"/>
                  <a:gd name="T20" fmla="*/ 0 w 287"/>
                  <a:gd name="T21" fmla="*/ 0 h 24"/>
                  <a:gd name="T22" fmla="*/ 0 w 287"/>
                  <a:gd name="T23" fmla="*/ 0 h 24"/>
                  <a:gd name="T24" fmla="*/ 0 w 287"/>
                  <a:gd name="T25" fmla="*/ 0 h 24"/>
                  <a:gd name="T26" fmla="*/ 0 w 287"/>
                  <a:gd name="T27" fmla="*/ 0 h 24"/>
                  <a:gd name="T28" fmla="*/ 0 w 287"/>
                  <a:gd name="T29" fmla="*/ 0 h 24"/>
                  <a:gd name="T30" fmla="*/ 0 w 287"/>
                  <a:gd name="T31" fmla="*/ 0 h 24"/>
                  <a:gd name="T32" fmla="*/ 0 w 287"/>
                  <a:gd name="T33" fmla="*/ 0 h 24"/>
                  <a:gd name="T34" fmla="*/ 0 w 287"/>
                  <a:gd name="T35" fmla="*/ 0 h 24"/>
                  <a:gd name="T36" fmla="*/ 0 w 287"/>
                  <a:gd name="T37" fmla="*/ 0 h 24"/>
                  <a:gd name="T38" fmla="*/ 0 w 287"/>
                  <a:gd name="T39" fmla="*/ 0 h 24"/>
                  <a:gd name="T40" fmla="*/ 0 w 287"/>
                  <a:gd name="T41" fmla="*/ 0 h 24"/>
                  <a:gd name="T42" fmla="*/ 0 w 287"/>
                  <a:gd name="T43" fmla="*/ 0 h 24"/>
                  <a:gd name="T44" fmla="*/ 0 w 287"/>
                  <a:gd name="T45" fmla="*/ 0 h 24"/>
                  <a:gd name="T46" fmla="*/ 0 w 287"/>
                  <a:gd name="T47" fmla="*/ 0 h 24"/>
                  <a:gd name="T48" fmla="*/ 0 w 287"/>
                  <a:gd name="T49" fmla="*/ 0 h 24"/>
                  <a:gd name="T50" fmla="*/ 0 w 287"/>
                  <a:gd name="T51" fmla="*/ 0 h 24"/>
                  <a:gd name="T52" fmla="*/ 0 w 287"/>
                  <a:gd name="T53" fmla="*/ 0 h 24"/>
                  <a:gd name="T54" fmla="*/ 0 w 287"/>
                  <a:gd name="T55" fmla="*/ 0 h 24"/>
                  <a:gd name="T56" fmla="*/ 0 w 287"/>
                  <a:gd name="T57" fmla="*/ 0 h 24"/>
                  <a:gd name="T58" fmla="*/ 0 w 287"/>
                  <a:gd name="T59" fmla="*/ 0 h 24"/>
                  <a:gd name="T60" fmla="*/ 0 w 287"/>
                  <a:gd name="T61" fmla="*/ 0 h 24"/>
                  <a:gd name="T62" fmla="*/ 0 w 287"/>
                  <a:gd name="T63" fmla="*/ 0 h 24"/>
                  <a:gd name="T64" fmla="*/ 0 w 287"/>
                  <a:gd name="T65" fmla="*/ 0 h 24"/>
                  <a:gd name="T66" fmla="*/ 0 w 287"/>
                  <a:gd name="T67" fmla="*/ 0 h 24"/>
                  <a:gd name="T68" fmla="*/ 0 w 287"/>
                  <a:gd name="T69" fmla="*/ 0 h 24"/>
                  <a:gd name="T70" fmla="*/ 0 w 287"/>
                  <a:gd name="T71" fmla="*/ 0 h 24"/>
                  <a:gd name="T72" fmla="*/ 0 w 287"/>
                  <a:gd name="T73" fmla="*/ 0 h 24"/>
                  <a:gd name="T74" fmla="*/ 0 w 287"/>
                  <a:gd name="T75" fmla="*/ 0 h 24"/>
                  <a:gd name="T76" fmla="*/ 0 w 287"/>
                  <a:gd name="T77" fmla="*/ 0 h 24"/>
                  <a:gd name="T78" fmla="*/ 0 w 287"/>
                  <a:gd name="T79" fmla="*/ 0 h 24"/>
                  <a:gd name="T80" fmla="*/ 0 w 287"/>
                  <a:gd name="T81" fmla="*/ 0 h 24"/>
                  <a:gd name="T82" fmla="*/ 0 w 287"/>
                  <a:gd name="T83" fmla="*/ 0 h 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87" h="24">
                    <a:moveTo>
                      <a:pt x="285" y="1"/>
                    </a:moveTo>
                    <a:lnTo>
                      <a:pt x="281" y="0"/>
                    </a:lnTo>
                    <a:lnTo>
                      <a:pt x="263" y="0"/>
                    </a:lnTo>
                    <a:lnTo>
                      <a:pt x="244" y="0"/>
                    </a:lnTo>
                    <a:lnTo>
                      <a:pt x="227" y="2"/>
                    </a:lnTo>
                    <a:lnTo>
                      <a:pt x="209" y="3"/>
                    </a:lnTo>
                    <a:lnTo>
                      <a:pt x="191" y="3"/>
                    </a:lnTo>
                    <a:lnTo>
                      <a:pt x="174" y="3"/>
                    </a:lnTo>
                    <a:lnTo>
                      <a:pt x="156" y="5"/>
                    </a:lnTo>
                    <a:lnTo>
                      <a:pt x="138" y="6"/>
                    </a:lnTo>
                    <a:lnTo>
                      <a:pt x="120" y="6"/>
                    </a:lnTo>
                    <a:lnTo>
                      <a:pt x="103" y="6"/>
                    </a:lnTo>
                    <a:lnTo>
                      <a:pt x="86" y="8"/>
                    </a:lnTo>
                    <a:lnTo>
                      <a:pt x="69" y="9"/>
                    </a:lnTo>
                    <a:lnTo>
                      <a:pt x="52" y="9"/>
                    </a:lnTo>
                    <a:lnTo>
                      <a:pt x="35" y="9"/>
                    </a:lnTo>
                    <a:lnTo>
                      <a:pt x="18" y="11"/>
                    </a:lnTo>
                    <a:lnTo>
                      <a:pt x="0" y="12"/>
                    </a:lnTo>
                    <a:lnTo>
                      <a:pt x="0" y="24"/>
                    </a:lnTo>
                    <a:lnTo>
                      <a:pt x="18" y="23"/>
                    </a:lnTo>
                    <a:lnTo>
                      <a:pt x="35" y="23"/>
                    </a:lnTo>
                    <a:lnTo>
                      <a:pt x="52" y="23"/>
                    </a:lnTo>
                    <a:lnTo>
                      <a:pt x="69" y="21"/>
                    </a:lnTo>
                    <a:lnTo>
                      <a:pt x="86" y="20"/>
                    </a:lnTo>
                    <a:lnTo>
                      <a:pt x="103" y="20"/>
                    </a:lnTo>
                    <a:lnTo>
                      <a:pt x="120" y="20"/>
                    </a:lnTo>
                    <a:lnTo>
                      <a:pt x="138" y="18"/>
                    </a:lnTo>
                    <a:lnTo>
                      <a:pt x="156" y="17"/>
                    </a:lnTo>
                    <a:lnTo>
                      <a:pt x="174" y="17"/>
                    </a:lnTo>
                    <a:lnTo>
                      <a:pt x="191" y="17"/>
                    </a:lnTo>
                    <a:lnTo>
                      <a:pt x="209" y="15"/>
                    </a:lnTo>
                    <a:lnTo>
                      <a:pt x="227" y="14"/>
                    </a:lnTo>
                    <a:lnTo>
                      <a:pt x="244" y="14"/>
                    </a:lnTo>
                    <a:lnTo>
                      <a:pt x="263" y="14"/>
                    </a:lnTo>
                    <a:lnTo>
                      <a:pt x="281" y="12"/>
                    </a:lnTo>
                    <a:lnTo>
                      <a:pt x="277" y="11"/>
                    </a:lnTo>
                    <a:lnTo>
                      <a:pt x="281" y="12"/>
                    </a:lnTo>
                    <a:lnTo>
                      <a:pt x="286" y="10"/>
                    </a:lnTo>
                    <a:lnTo>
                      <a:pt x="287" y="6"/>
                    </a:lnTo>
                    <a:lnTo>
                      <a:pt x="286" y="2"/>
                    </a:lnTo>
                    <a:lnTo>
                      <a:pt x="281" y="0"/>
                    </a:lnTo>
                    <a:lnTo>
                      <a:pt x="28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3" name="Freeform 749">
                <a:extLst>
                  <a:ext uri="{FF2B5EF4-FFF2-40B4-BE49-F238E27FC236}">
                    <a16:creationId xmlns:a16="http://schemas.microsoft.com/office/drawing/2014/main" id="{62963533-70CB-423A-BF3F-4720E2B7193B}"/>
                  </a:ext>
                </a:extLst>
              </p:cNvPr>
              <p:cNvSpPr>
                <a:spLocks/>
              </p:cNvSpPr>
              <p:nvPr/>
            </p:nvSpPr>
            <p:spPr bwMode="auto">
              <a:xfrm>
                <a:off x="2509" y="2123"/>
                <a:ext cx="21" cy="70"/>
              </a:xfrm>
              <a:custGeom>
                <a:avLst/>
                <a:gdLst>
                  <a:gd name="T0" fmla="*/ 0 w 86"/>
                  <a:gd name="T1" fmla="*/ 0 h 280"/>
                  <a:gd name="T2" fmla="*/ 0 w 86"/>
                  <a:gd name="T3" fmla="*/ 0 h 280"/>
                  <a:gd name="T4" fmla="*/ 0 w 86"/>
                  <a:gd name="T5" fmla="*/ 0 h 280"/>
                  <a:gd name="T6" fmla="*/ 0 w 86"/>
                  <a:gd name="T7" fmla="*/ 0 h 280"/>
                  <a:gd name="T8" fmla="*/ 0 w 86"/>
                  <a:gd name="T9" fmla="*/ 0 h 280"/>
                  <a:gd name="T10" fmla="*/ 0 w 86"/>
                  <a:gd name="T11" fmla="*/ 0 h 280"/>
                  <a:gd name="T12" fmla="*/ 0 w 86"/>
                  <a:gd name="T13" fmla="*/ 0 h 280"/>
                  <a:gd name="T14" fmla="*/ 0 w 86"/>
                  <a:gd name="T15" fmla="*/ 0 h 280"/>
                  <a:gd name="T16" fmla="*/ 0 w 86"/>
                  <a:gd name="T17" fmla="*/ 0 h 280"/>
                  <a:gd name="T18" fmla="*/ 0 w 86"/>
                  <a:gd name="T19" fmla="*/ 0 h 280"/>
                  <a:gd name="T20" fmla="*/ 0 w 86"/>
                  <a:gd name="T21" fmla="*/ 0 h 280"/>
                  <a:gd name="T22" fmla="*/ 0 w 86"/>
                  <a:gd name="T23" fmla="*/ 0 h 280"/>
                  <a:gd name="T24" fmla="*/ 0 w 86"/>
                  <a:gd name="T25" fmla="*/ 0 h 280"/>
                  <a:gd name="T26" fmla="*/ 0 w 86"/>
                  <a:gd name="T27" fmla="*/ 0 h 280"/>
                  <a:gd name="T28" fmla="*/ 0 w 86"/>
                  <a:gd name="T29" fmla="*/ 0 h 280"/>
                  <a:gd name="T30" fmla="*/ 0 w 86"/>
                  <a:gd name="T31" fmla="*/ 0 h 280"/>
                  <a:gd name="T32" fmla="*/ 0 w 86"/>
                  <a:gd name="T33" fmla="*/ 0 h 280"/>
                  <a:gd name="T34" fmla="*/ 0 w 86"/>
                  <a:gd name="T35" fmla="*/ 0 h 280"/>
                  <a:gd name="T36" fmla="*/ 0 w 86"/>
                  <a:gd name="T37" fmla="*/ 0 h 280"/>
                  <a:gd name="T38" fmla="*/ 0 w 86"/>
                  <a:gd name="T39" fmla="*/ 0 h 280"/>
                  <a:gd name="T40" fmla="*/ 0 w 86"/>
                  <a:gd name="T41" fmla="*/ 0 h 280"/>
                  <a:gd name="T42" fmla="*/ 0 w 86"/>
                  <a:gd name="T43" fmla="*/ 0 h 280"/>
                  <a:gd name="T44" fmla="*/ 0 w 86"/>
                  <a:gd name="T45" fmla="*/ 0 h 280"/>
                  <a:gd name="T46" fmla="*/ 0 w 86"/>
                  <a:gd name="T47" fmla="*/ 0 h 280"/>
                  <a:gd name="T48" fmla="*/ 0 w 86"/>
                  <a:gd name="T49" fmla="*/ 0 h 2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6" h="280">
                    <a:moveTo>
                      <a:pt x="0" y="1"/>
                    </a:moveTo>
                    <a:lnTo>
                      <a:pt x="11" y="1"/>
                    </a:lnTo>
                    <a:lnTo>
                      <a:pt x="21" y="1"/>
                    </a:lnTo>
                    <a:lnTo>
                      <a:pt x="32" y="1"/>
                    </a:lnTo>
                    <a:lnTo>
                      <a:pt x="43" y="0"/>
                    </a:lnTo>
                    <a:lnTo>
                      <a:pt x="53" y="0"/>
                    </a:lnTo>
                    <a:lnTo>
                      <a:pt x="64" y="0"/>
                    </a:lnTo>
                    <a:lnTo>
                      <a:pt x="75" y="0"/>
                    </a:lnTo>
                    <a:lnTo>
                      <a:pt x="86" y="0"/>
                    </a:lnTo>
                    <a:lnTo>
                      <a:pt x="86" y="69"/>
                    </a:lnTo>
                    <a:lnTo>
                      <a:pt x="86" y="140"/>
                    </a:lnTo>
                    <a:lnTo>
                      <a:pt x="86" y="209"/>
                    </a:lnTo>
                    <a:lnTo>
                      <a:pt x="86" y="280"/>
                    </a:lnTo>
                    <a:lnTo>
                      <a:pt x="75" y="280"/>
                    </a:lnTo>
                    <a:lnTo>
                      <a:pt x="64" y="280"/>
                    </a:lnTo>
                    <a:lnTo>
                      <a:pt x="54" y="279"/>
                    </a:lnTo>
                    <a:lnTo>
                      <a:pt x="43" y="279"/>
                    </a:lnTo>
                    <a:lnTo>
                      <a:pt x="32" y="279"/>
                    </a:lnTo>
                    <a:lnTo>
                      <a:pt x="22" y="278"/>
                    </a:lnTo>
                    <a:lnTo>
                      <a:pt x="11" y="278"/>
                    </a:lnTo>
                    <a:lnTo>
                      <a:pt x="0" y="278"/>
                    </a:lnTo>
                    <a:lnTo>
                      <a:pt x="0" y="208"/>
                    </a:lnTo>
                    <a:lnTo>
                      <a:pt x="0" y="139"/>
                    </a:lnTo>
                    <a:lnTo>
                      <a:pt x="0" y="69"/>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4" name="Freeform 750">
                <a:extLst>
                  <a:ext uri="{FF2B5EF4-FFF2-40B4-BE49-F238E27FC236}">
                    <a16:creationId xmlns:a16="http://schemas.microsoft.com/office/drawing/2014/main" id="{6A80381A-D6D6-41FE-A31B-3043AE8AA020}"/>
                  </a:ext>
                </a:extLst>
              </p:cNvPr>
              <p:cNvSpPr>
                <a:spLocks/>
              </p:cNvSpPr>
              <p:nvPr/>
            </p:nvSpPr>
            <p:spPr bwMode="auto">
              <a:xfrm>
                <a:off x="2598" y="2121"/>
                <a:ext cx="24" cy="73"/>
              </a:xfrm>
              <a:custGeom>
                <a:avLst/>
                <a:gdLst>
                  <a:gd name="T0" fmla="*/ 0 w 94"/>
                  <a:gd name="T1" fmla="*/ 0 h 294"/>
                  <a:gd name="T2" fmla="*/ 0 w 94"/>
                  <a:gd name="T3" fmla="*/ 0 h 294"/>
                  <a:gd name="T4" fmla="*/ 0 w 94"/>
                  <a:gd name="T5" fmla="*/ 0 h 294"/>
                  <a:gd name="T6" fmla="*/ 0 w 94"/>
                  <a:gd name="T7" fmla="*/ 0 h 294"/>
                  <a:gd name="T8" fmla="*/ 0 w 94"/>
                  <a:gd name="T9" fmla="*/ 0 h 294"/>
                  <a:gd name="T10" fmla="*/ 0 w 94"/>
                  <a:gd name="T11" fmla="*/ 0 h 294"/>
                  <a:gd name="T12" fmla="*/ 0 w 94"/>
                  <a:gd name="T13" fmla="*/ 0 h 294"/>
                  <a:gd name="T14" fmla="*/ 0 w 94"/>
                  <a:gd name="T15" fmla="*/ 0 h 294"/>
                  <a:gd name="T16" fmla="*/ 0 w 94"/>
                  <a:gd name="T17" fmla="*/ 0 h 294"/>
                  <a:gd name="T18" fmla="*/ 0 w 94"/>
                  <a:gd name="T19" fmla="*/ 0 h 294"/>
                  <a:gd name="T20" fmla="*/ 0 w 94"/>
                  <a:gd name="T21" fmla="*/ 0 h 294"/>
                  <a:gd name="T22" fmla="*/ 0 w 94"/>
                  <a:gd name="T23" fmla="*/ 0 h 294"/>
                  <a:gd name="T24" fmla="*/ 0 w 94"/>
                  <a:gd name="T25" fmla="*/ 0 h 294"/>
                  <a:gd name="T26" fmla="*/ 0 w 94"/>
                  <a:gd name="T27" fmla="*/ 0 h 294"/>
                  <a:gd name="T28" fmla="*/ 0 w 94"/>
                  <a:gd name="T29" fmla="*/ 0 h 294"/>
                  <a:gd name="T30" fmla="*/ 0 w 94"/>
                  <a:gd name="T31" fmla="*/ 0 h 294"/>
                  <a:gd name="T32" fmla="*/ 0 w 94"/>
                  <a:gd name="T33" fmla="*/ 0 h 294"/>
                  <a:gd name="T34" fmla="*/ 0 w 94"/>
                  <a:gd name="T35" fmla="*/ 0 h 294"/>
                  <a:gd name="T36" fmla="*/ 0 w 94"/>
                  <a:gd name="T37" fmla="*/ 0 h 294"/>
                  <a:gd name="T38" fmla="*/ 0 w 94"/>
                  <a:gd name="T39" fmla="*/ 0 h 294"/>
                  <a:gd name="T40" fmla="*/ 0 w 94"/>
                  <a:gd name="T41" fmla="*/ 0 h 294"/>
                  <a:gd name="T42" fmla="*/ 0 w 94"/>
                  <a:gd name="T43" fmla="*/ 0 h 294"/>
                  <a:gd name="T44" fmla="*/ 0 w 94"/>
                  <a:gd name="T45" fmla="*/ 0 h 294"/>
                  <a:gd name="T46" fmla="*/ 0 w 94"/>
                  <a:gd name="T47" fmla="*/ 0 h 294"/>
                  <a:gd name="T48" fmla="*/ 0 w 94"/>
                  <a:gd name="T49" fmla="*/ 0 h 2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4" h="294">
                    <a:moveTo>
                      <a:pt x="94" y="0"/>
                    </a:moveTo>
                    <a:lnTo>
                      <a:pt x="82" y="0"/>
                    </a:lnTo>
                    <a:lnTo>
                      <a:pt x="71" y="1"/>
                    </a:lnTo>
                    <a:lnTo>
                      <a:pt x="59" y="1"/>
                    </a:lnTo>
                    <a:lnTo>
                      <a:pt x="47" y="1"/>
                    </a:lnTo>
                    <a:lnTo>
                      <a:pt x="35" y="1"/>
                    </a:lnTo>
                    <a:lnTo>
                      <a:pt x="24" y="1"/>
                    </a:lnTo>
                    <a:lnTo>
                      <a:pt x="12" y="2"/>
                    </a:lnTo>
                    <a:lnTo>
                      <a:pt x="0" y="2"/>
                    </a:lnTo>
                    <a:lnTo>
                      <a:pt x="0" y="75"/>
                    </a:lnTo>
                    <a:lnTo>
                      <a:pt x="0" y="148"/>
                    </a:lnTo>
                    <a:lnTo>
                      <a:pt x="0" y="220"/>
                    </a:lnTo>
                    <a:lnTo>
                      <a:pt x="0" y="294"/>
                    </a:lnTo>
                    <a:lnTo>
                      <a:pt x="12" y="294"/>
                    </a:lnTo>
                    <a:lnTo>
                      <a:pt x="24" y="294"/>
                    </a:lnTo>
                    <a:lnTo>
                      <a:pt x="35" y="294"/>
                    </a:lnTo>
                    <a:lnTo>
                      <a:pt x="47" y="294"/>
                    </a:lnTo>
                    <a:lnTo>
                      <a:pt x="59" y="294"/>
                    </a:lnTo>
                    <a:lnTo>
                      <a:pt x="71" y="294"/>
                    </a:lnTo>
                    <a:lnTo>
                      <a:pt x="82" y="294"/>
                    </a:lnTo>
                    <a:lnTo>
                      <a:pt x="94" y="294"/>
                    </a:lnTo>
                    <a:lnTo>
                      <a:pt x="94" y="220"/>
                    </a:lnTo>
                    <a:lnTo>
                      <a:pt x="94" y="147"/>
                    </a:lnTo>
                    <a:lnTo>
                      <a:pt x="94" y="73"/>
                    </a:lnTo>
                    <a:lnTo>
                      <a:pt x="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5" name="Freeform 751">
                <a:extLst>
                  <a:ext uri="{FF2B5EF4-FFF2-40B4-BE49-F238E27FC236}">
                    <a16:creationId xmlns:a16="http://schemas.microsoft.com/office/drawing/2014/main" id="{749830AF-9C35-4E1F-87EF-32EEA6E2FC6E}"/>
                  </a:ext>
                </a:extLst>
              </p:cNvPr>
              <p:cNvSpPr>
                <a:spLocks/>
              </p:cNvSpPr>
              <p:nvPr/>
            </p:nvSpPr>
            <p:spPr bwMode="auto">
              <a:xfrm>
                <a:off x="2541" y="2219"/>
                <a:ext cx="46" cy="60"/>
              </a:xfrm>
              <a:custGeom>
                <a:avLst/>
                <a:gdLst>
                  <a:gd name="T0" fmla="*/ 0 w 180"/>
                  <a:gd name="T1" fmla="*/ 0 h 239"/>
                  <a:gd name="T2" fmla="*/ 0 w 180"/>
                  <a:gd name="T3" fmla="*/ 0 h 239"/>
                  <a:gd name="T4" fmla="*/ 0 w 180"/>
                  <a:gd name="T5" fmla="*/ 0 h 239"/>
                  <a:gd name="T6" fmla="*/ 0 w 180"/>
                  <a:gd name="T7" fmla="*/ 0 h 239"/>
                  <a:gd name="T8" fmla="*/ 0 w 180"/>
                  <a:gd name="T9" fmla="*/ 0 h 239"/>
                  <a:gd name="T10" fmla="*/ 0 w 180"/>
                  <a:gd name="T11" fmla="*/ 0 h 239"/>
                  <a:gd name="T12" fmla="*/ 0 w 180"/>
                  <a:gd name="T13" fmla="*/ 0 h 239"/>
                  <a:gd name="T14" fmla="*/ 0 w 180"/>
                  <a:gd name="T15" fmla="*/ 0 h 239"/>
                  <a:gd name="T16" fmla="*/ 0 w 180"/>
                  <a:gd name="T17" fmla="*/ 0 h 239"/>
                  <a:gd name="T18" fmla="*/ 0 w 180"/>
                  <a:gd name="T19" fmla="*/ 0 h 239"/>
                  <a:gd name="T20" fmla="*/ 0 w 180"/>
                  <a:gd name="T21" fmla="*/ 0 h 239"/>
                  <a:gd name="T22" fmla="*/ 0 w 180"/>
                  <a:gd name="T23" fmla="*/ 0 h 239"/>
                  <a:gd name="T24" fmla="*/ 0 w 180"/>
                  <a:gd name="T25" fmla="*/ 0 h 239"/>
                  <a:gd name="T26" fmla="*/ 0 w 180"/>
                  <a:gd name="T27" fmla="*/ 0 h 239"/>
                  <a:gd name="T28" fmla="*/ 0 w 180"/>
                  <a:gd name="T29" fmla="*/ 0 h 239"/>
                  <a:gd name="T30" fmla="*/ 0 w 180"/>
                  <a:gd name="T31" fmla="*/ 0 h 239"/>
                  <a:gd name="T32" fmla="*/ 0 w 180"/>
                  <a:gd name="T33" fmla="*/ 0 h 239"/>
                  <a:gd name="T34" fmla="*/ 0 w 180"/>
                  <a:gd name="T35" fmla="*/ 0 h 239"/>
                  <a:gd name="T36" fmla="*/ 0 w 180"/>
                  <a:gd name="T37" fmla="*/ 0 h 239"/>
                  <a:gd name="T38" fmla="*/ 0 w 180"/>
                  <a:gd name="T39" fmla="*/ 0 h 239"/>
                  <a:gd name="T40" fmla="*/ 0 w 180"/>
                  <a:gd name="T41" fmla="*/ 0 h 239"/>
                  <a:gd name="T42" fmla="*/ 0 w 180"/>
                  <a:gd name="T43" fmla="*/ 0 h 239"/>
                  <a:gd name="T44" fmla="*/ 0 w 180"/>
                  <a:gd name="T45" fmla="*/ 0 h 239"/>
                  <a:gd name="T46" fmla="*/ 0 w 180"/>
                  <a:gd name="T47" fmla="*/ 0 h 239"/>
                  <a:gd name="T48" fmla="*/ 0 w 180"/>
                  <a:gd name="T49" fmla="*/ 0 h 239"/>
                  <a:gd name="T50" fmla="*/ 0 w 180"/>
                  <a:gd name="T51" fmla="*/ 0 h 239"/>
                  <a:gd name="T52" fmla="*/ 0 w 180"/>
                  <a:gd name="T53" fmla="*/ 0 h 239"/>
                  <a:gd name="T54" fmla="*/ 0 w 180"/>
                  <a:gd name="T55" fmla="*/ 0 h 239"/>
                  <a:gd name="T56" fmla="*/ 0 w 180"/>
                  <a:gd name="T57" fmla="*/ 0 h 239"/>
                  <a:gd name="T58" fmla="*/ 0 w 180"/>
                  <a:gd name="T59" fmla="*/ 0 h 239"/>
                  <a:gd name="T60" fmla="*/ 0 w 180"/>
                  <a:gd name="T61" fmla="*/ 0 h 239"/>
                  <a:gd name="T62" fmla="*/ 0 w 180"/>
                  <a:gd name="T63" fmla="*/ 0 h 239"/>
                  <a:gd name="T64" fmla="*/ 0 w 180"/>
                  <a:gd name="T65" fmla="*/ 0 h 2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0" h="239">
                    <a:moveTo>
                      <a:pt x="89" y="234"/>
                    </a:moveTo>
                    <a:lnTo>
                      <a:pt x="77" y="233"/>
                    </a:lnTo>
                    <a:lnTo>
                      <a:pt x="66" y="233"/>
                    </a:lnTo>
                    <a:lnTo>
                      <a:pt x="55" y="232"/>
                    </a:lnTo>
                    <a:lnTo>
                      <a:pt x="44" y="231"/>
                    </a:lnTo>
                    <a:lnTo>
                      <a:pt x="33" y="230"/>
                    </a:lnTo>
                    <a:lnTo>
                      <a:pt x="22" y="230"/>
                    </a:lnTo>
                    <a:lnTo>
                      <a:pt x="11" y="229"/>
                    </a:lnTo>
                    <a:lnTo>
                      <a:pt x="0" y="229"/>
                    </a:lnTo>
                    <a:lnTo>
                      <a:pt x="2" y="182"/>
                    </a:lnTo>
                    <a:lnTo>
                      <a:pt x="7" y="139"/>
                    </a:lnTo>
                    <a:lnTo>
                      <a:pt x="15" y="99"/>
                    </a:lnTo>
                    <a:lnTo>
                      <a:pt x="26" y="66"/>
                    </a:lnTo>
                    <a:lnTo>
                      <a:pt x="39" y="38"/>
                    </a:lnTo>
                    <a:lnTo>
                      <a:pt x="54" y="18"/>
                    </a:lnTo>
                    <a:lnTo>
                      <a:pt x="71" y="5"/>
                    </a:lnTo>
                    <a:lnTo>
                      <a:pt x="89" y="0"/>
                    </a:lnTo>
                    <a:lnTo>
                      <a:pt x="108" y="5"/>
                    </a:lnTo>
                    <a:lnTo>
                      <a:pt x="124" y="19"/>
                    </a:lnTo>
                    <a:lnTo>
                      <a:pt x="140" y="41"/>
                    </a:lnTo>
                    <a:lnTo>
                      <a:pt x="153" y="70"/>
                    </a:lnTo>
                    <a:lnTo>
                      <a:pt x="164" y="106"/>
                    </a:lnTo>
                    <a:lnTo>
                      <a:pt x="173" y="146"/>
                    </a:lnTo>
                    <a:lnTo>
                      <a:pt x="178" y="191"/>
                    </a:lnTo>
                    <a:lnTo>
                      <a:pt x="180" y="239"/>
                    </a:lnTo>
                    <a:lnTo>
                      <a:pt x="168" y="238"/>
                    </a:lnTo>
                    <a:lnTo>
                      <a:pt x="157" y="238"/>
                    </a:lnTo>
                    <a:lnTo>
                      <a:pt x="146" y="237"/>
                    </a:lnTo>
                    <a:lnTo>
                      <a:pt x="134" y="236"/>
                    </a:lnTo>
                    <a:lnTo>
                      <a:pt x="123" y="236"/>
                    </a:lnTo>
                    <a:lnTo>
                      <a:pt x="112" y="235"/>
                    </a:lnTo>
                    <a:lnTo>
                      <a:pt x="100" y="235"/>
                    </a:lnTo>
                    <a:lnTo>
                      <a:pt x="89"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6" name="Freeform 752">
                <a:extLst>
                  <a:ext uri="{FF2B5EF4-FFF2-40B4-BE49-F238E27FC236}">
                    <a16:creationId xmlns:a16="http://schemas.microsoft.com/office/drawing/2014/main" id="{AF97AA82-4DCC-4252-B5F2-C787504EE66C}"/>
                  </a:ext>
                </a:extLst>
              </p:cNvPr>
              <p:cNvSpPr>
                <a:spLocks/>
              </p:cNvSpPr>
              <p:nvPr/>
            </p:nvSpPr>
            <p:spPr bwMode="auto">
              <a:xfrm>
                <a:off x="2540" y="2275"/>
                <a:ext cx="24" cy="4"/>
              </a:xfrm>
              <a:custGeom>
                <a:avLst/>
                <a:gdLst>
                  <a:gd name="T0" fmla="*/ 0 w 96"/>
                  <a:gd name="T1" fmla="*/ 0 h 18"/>
                  <a:gd name="T2" fmla="*/ 0 w 96"/>
                  <a:gd name="T3" fmla="*/ 0 h 18"/>
                  <a:gd name="T4" fmla="*/ 0 w 96"/>
                  <a:gd name="T5" fmla="*/ 0 h 18"/>
                  <a:gd name="T6" fmla="*/ 0 w 96"/>
                  <a:gd name="T7" fmla="*/ 0 h 18"/>
                  <a:gd name="T8" fmla="*/ 0 w 96"/>
                  <a:gd name="T9" fmla="*/ 0 h 18"/>
                  <a:gd name="T10" fmla="*/ 0 w 96"/>
                  <a:gd name="T11" fmla="*/ 0 h 18"/>
                  <a:gd name="T12" fmla="*/ 0 w 96"/>
                  <a:gd name="T13" fmla="*/ 0 h 18"/>
                  <a:gd name="T14" fmla="*/ 0 w 96"/>
                  <a:gd name="T15" fmla="*/ 0 h 18"/>
                  <a:gd name="T16" fmla="*/ 0 w 96"/>
                  <a:gd name="T17" fmla="*/ 0 h 18"/>
                  <a:gd name="T18" fmla="*/ 0 w 96"/>
                  <a:gd name="T19" fmla="*/ 0 h 18"/>
                  <a:gd name="T20" fmla="*/ 0 w 96"/>
                  <a:gd name="T21" fmla="*/ 0 h 18"/>
                  <a:gd name="T22" fmla="*/ 0 w 96"/>
                  <a:gd name="T23" fmla="*/ 0 h 18"/>
                  <a:gd name="T24" fmla="*/ 0 w 96"/>
                  <a:gd name="T25" fmla="*/ 0 h 18"/>
                  <a:gd name="T26" fmla="*/ 0 w 96"/>
                  <a:gd name="T27" fmla="*/ 0 h 18"/>
                  <a:gd name="T28" fmla="*/ 0 w 96"/>
                  <a:gd name="T29" fmla="*/ 0 h 18"/>
                  <a:gd name="T30" fmla="*/ 0 w 96"/>
                  <a:gd name="T31" fmla="*/ 0 h 18"/>
                  <a:gd name="T32" fmla="*/ 0 w 96"/>
                  <a:gd name="T33" fmla="*/ 0 h 18"/>
                  <a:gd name="T34" fmla="*/ 0 w 96"/>
                  <a:gd name="T35" fmla="*/ 0 h 18"/>
                  <a:gd name="T36" fmla="*/ 0 w 96"/>
                  <a:gd name="T37" fmla="*/ 0 h 18"/>
                  <a:gd name="T38" fmla="*/ 0 w 96"/>
                  <a:gd name="T39" fmla="*/ 0 h 18"/>
                  <a:gd name="T40" fmla="*/ 0 w 96"/>
                  <a:gd name="T41" fmla="*/ 0 h 18"/>
                  <a:gd name="T42" fmla="*/ 0 w 96"/>
                  <a:gd name="T43" fmla="*/ 0 h 18"/>
                  <a:gd name="T44" fmla="*/ 0 w 96"/>
                  <a:gd name="T45" fmla="*/ 0 h 18"/>
                  <a:gd name="T46" fmla="*/ 0 w 96"/>
                  <a:gd name="T47" fmla="*/ 0 h 18"/>
                  <a:gd name="T48" fmla="*/ 0 w 96"/>
                  <a:gd name="T49" fmla="*/ 0 h 18"/>
                  <a:gd name="T50" fmla="*/ 0 w 96"/>
                  <a:gd name="T51" fmla="*/ 0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18">
                    <a:moveTo>
                      <a:pt x="0" y="7"/>
                    </a:moveTo>
                    <a:lnTo>
                      <a:pt x="7" y="13"/>
                    </a:lnTo>
                    <a:lnTo>
                      <a:pt x="18" y="14"/>
                    </a:lnTo>
                    <a:lnTo>
                      <a:pt x="29" y="15"/>
                    </a:lnTo>
                    <a:lnTo>
                      <a:pt x="40" y="15"/>
                    </a:lnTo>
                    <a:lnTo>
                      <a:pt x="51" y="15"/>
                    </a:lnTo>
                    <a:lnTo>
                      <a:pt x="62" y="16"/>
                    </a:lnTo>
                    <a:lnTo>
                      <a:pt x="73" y="18"/>
                    </a:lnTo>
                    <a:lnTo>
                      <a:pt x="84" y="18"/>
                    </a:lnTo>
                    <a:lnTo>
                      <a:pt x="96" y="18"/>
                    </a:lnTo>
                    <a:lnTo>
                      <a:pt x="96" y="6"/>
                    </a:lnTo>
                    <a:lnTo>
                      <a:pt x="84" y="4"/>
                    </a:lnTo>
                    <a:lnTo>
                      <a:pt x="73" y="4"/>
                    </a:lnTo>
                    <a:lnTo>
                      <a:pt x="62" y="4"/>
                    </a:lnTo>
                    <a:lnTo>
                      <a:pt x="51" y="3"/>
                    </a:lnTo>
                    <a:lnTo>
                      <a:pt x="40" y="1"/>
                    </a:lnTo>
                    <a:lnTo>
                      <a:pt x="29" y="1"/>
                    </a:lnTo>
                    <a:lnTo>
                      <a:pt x="18" y="0"/>
                    </a:lnTo>
                    <a:lnTo>
                      <a:pt x="7" y="1"/>
                    </a:lnTo>
                    <a:lnTo>
                      <a:pt x="14" y="7"/>
                    </a:lnTo>
                    <a:lnTo>
                      <a:pt x="7" y="0"/>
                    </a:lnTo>
                    <a:lnTo>
                      <a:pt x="2" y="2"/>
                    </a:lnTo>
                    <a:lnTo>
                      <a:pt x="0" y="7"/>
                    </a:lnTo>
                    <a:lnTo>
                      <a:pt x="2" y="12"/>
                    </a:lnTo>
                    <a:lnTo>
                      <a:pt x="7" y="14"/>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7" name="Freeform 753">
                <a:extLst>
                  <a:ext uri="{FF2B5EF4-FFF2-40B4-BE49-F238E27FC236}">
                    <a16:creationId xmlns:a16="http://schemas.microsoft.com/office/drawing/2014/main" id="{135B3856-98F1-47F6-B34D-97D02784562D}"/>
                  </a:ext>
                </a:extLst>
              </p:cNvPr>
              <p:cNvSpPr>
                <a:spLocks/>
              </p:cNvSpPr>
              <p:nvPr/>
            </p:nvSpPr>
            <p:spPr bwMode="auto">
              <a:xfrm>
                <a:off x="2540" y="2218"/>
                <a:ext cx="24" cy="59"/>
              </a:xfrm>
              <a:custGeom>
                <a:avLst/>
                <a:gdLst>
                  <a:gd name="T0" fmla="*/ 0 w 96"/>
                  <a:gd name="T1" fmla="*/ 0 h 236"/>
                  <a:gd name="T2" fmla="*/ 0 w 96"/>
                  <a:gd name="T3" fmla="*/ 0 h 236"/>
                  <a:gd name="T4" fmla="*/ 0 w 96"/>
                  <a:gd name="T5" fmla="*/ 0 h 236"/>
                  <a:gd name="T6" fmla="*/ 0 w 96"/>
                  <a:gd name="T7" fmla="*/ 0 h 236"/>
                  <a:gd name="T8" fmla="*/ 0 w 96"/>
                  <a:gd name="T9" fmla="*/ 0 h 236"/>
                  <a:gd name="T10" fmla="*/ 0 w 96"/>
                  <a:gd name="T11" fmla="*/ 0 h 236"/>
                  <a:gd name="T12" fmla="*/ 0 w 96"/>
                  <a:gd name="T13" fmla="*/ 0 h 236"/>
                  <a:gd name="T14" fmla="*/ 0 w 96"/>
                  <a:gd name="T15" fmla="*/ 0 h 236"/>
                  <a:gd name="T16" fmla="*/ 0 w 96"/>
                  <a:gd name="T17" fmla="*/ 0 h 236"/>
                  <a:gd name="T18" fmla="*/ 0 w 96"/>
                  <a:gd name="T19" fmla="*/ 0 h 236"/>
                  <a:gd name="T20" fmla="*/ 0 w 96"/>
                  <a:gd name="T21" fmla="*/ 0 h 236"/>
                  <a:gd name="T22" fmla="*/ 0 w 96"/>
                  <a:gd name="T23" fmla="*/ 0 h 236"/>
                  <a:gd name="T24" fmla="*/ 0 w 96"/>
                  <a:gd name="T25" fmla="*/ 0 h 236"/>
                  <a:gd name="T26" fmla="*/ 0 w 96"/>
                  <a:gd name="T27" fmla="*/ 0 h 236"/>
                  <a:gd name="T28" fmla="*/ 0 w 96"/>
                  <a:gd name="T29" fmla="*/ 0 h 236"/>
                  <a:gd name="T30" fmla="*/ 0 w 96"/>
                  <a:gd name="T31" fmla="*/ 0 h 236"/>
                  <a:gd name="T32" fmla="*/ 0 w 96"/>
                  <a:gd name="T33" fmla="*/ 0 h 236"/>
                  <a:gd name="T34" fmla="*/ 0 w 96"/>
                  <a:gd name="T35" fmla="*/ 0 h 236"/>
                  <a:gd name="T36" fmla="*/ 0 w 96"/>
                  <a:gd name="T37" fmla="*/ 0 h 236"/>
                  <a:gd name="T38" fmla="*/ 0 w 96"/>
                  <a:gd name="T39" fmla="*/ 0 h 236"/>
                  <a:gd name="T40" fmla="*/ 0 w 96"/>
                  <a:gd name="T41" fmla="*/ 0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6" h="236">
                    <a:moveTo>
                      <a:pt x="96" y="1"/>
                    </a:moveTo>
                    <a:lnTo>
                      <a:pt x="96" y="0"/>
                    </a:lnTo>
                    <a:lnTo>
                      <a:pt x="75" y="6"/>
                    </a:lnTo>
                    <a:lnTo>
                      <a:pt x="56" y="21"/>
                    </a:lnTo>
                    <a:lnTo>
                      <a:pt x="40" y="42"/>
                    </a:lnTo>
                    <a:lnTo>
                      <a:pt x="27" y="71"/>
                    </a:lnTo>
                    <a:lnTo>
                      <a:pt x="16" y="105"/>
                    </a:lnTo>
                    <a:lnTo>
                      <a:pt x="8" y="145"/>
                    </a:lnTo>
                    <a:lnTo>
                      <a:pt x="3" y="189"/>
                    </a:lnTo>
                    <a:lnTo>
                      <a:pt x="0" y="236"/>
                    </a:lnTo>
                    <a:lnTo>
                      <a:pt x="14" y="236"/>
                    </a:lnTo>
                    <a:lnTo>
                      <a:pt x="15" y="189"/>
                    </a:lnTo>
                    <a:lnTo>
                      <a:pt x="20" y="147"/>
                    </a:lnTo>
                    <a:lnTo>
                      <a:pt x="28" y="108"/>
                    </a:lnTo>
                    <a:lnTo>
                      <a:pt x="39" y="75"/>
                    </a:lnTo>
                    <a:lnTo>
                      <a:pt x="52" y="48"/>
                    </a:lnTo>
                    <a:lnTo>
                      <a:pt x="66" y="29"/>
                    </a:lnTo>
                    <a:lnTo>
                      <a:pt x="81" y="18"/>
                    </a:lnTo>
                    <a:lnTo>
                      <a:pt x="96" y="14"/>
                    </a:lnTo>
                    <a:lnTo>
                      <a:pt x="96" y="13"/>
                    </a:lnTo>
                    <a:lnTo>
                      <a:pt x="9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8" name="Freeform 754">
                <a:extLst>
                  <a:ext uri="{FF2B5EF4-FFF2-40B4-BE49-F238E27FC236}">
                    <a16:creationId xmlns:a16="http://schemas.microsoft.com/office/drawing/2014/main" id="{73845E2C-4EF8-4395-A03C-30C3CCC4A6DB}"/>
                  </a:ext>
                </a:extLst>
              </p:cNvPr>
              <p:cNvSpPr>
                <a:spLocks/>
              </p:cNvSpPr>
              <p:nvPr/>
            </p:nvSpPr>
            <p:spPr bwMode="auto">
              <a:xfrm>
                <a:off x="2564" y="2218"/>
                <a:ext cx="24" cy="63"/>
              </a:xfrm>
              <a:custGeom>
                <a:avLst/>
                <a:gdLst>
                  <a:gd name="T0" fmla="*/ 0 w 98"/>
                  <a:gd name="T1" fmla="*/ 0 h 252"/>
                  <a:gd name="T2" fmla="*/ 0 w 98"/>
                  <a:gd name="T3" fmla="*/ 0 h 252"/>
                  <a:gd name="T4" fmla="*/ 0 w 98"/>
                  <a:gd name="T5" fmla="*/ 0 h 252"/>
                  <a:gd name="T6" fmla="*/ 0 w 98"/>
                  <a:gd name="T7" fmla="*/ 0 h 252"/>
                  <a:gd name="T8" fmla="*/ 0 w 98"/>
                  <a:gd name="T9" fmla="*/ 0 h 252"/>
                  <a:gd name="T10" fmla="*/ 0 w 98"/>
                  <a:gd name="T11" fmla="*/ 0 h 252"/>
                  <a:gd name="T12" fmla="*/ 0 w 98"/>
                  <a:gd name="T13" fmla="*/ 0 h 252"/>
                  <a:gd name="T14" fmla="*/ 0 w 98"/>
                  <a:gd name="T15" fmla="*/ 0 h 252"/>
                  <a:gd name="T16" fmla="*/ 0 w 98"/>
                  <a:gd name="T17" fmla="*/ 0 h 252"/>
                  <a:gd name="T18" fmla="*/ 0 w 98"/>
                  <a:gd name="T19" fmla="*/ 0 h 252"/>
                  <a:gd name="T20" fmla="*/ 0 w 98"/>
                  <a:gd name="T21" fmla="*/ 0 h 252"/>
                  <a:gd name="T22" fmla="*/ 0 w 98"/>
                  <a:gd name="T23" fmla="*/ 0 h 252"/>
                  <a:gd name="T24" fmla="*/ 0 w 98"/>
                  <a:gd name="T25" fmla="*/ 0 h 252"/>
                  <a:gd name="T26" fmla="*/ 0 w 98"/>
                  <a:gd name="T27" fmla="*/ 0 h 252"/>
                  <a:gd name="T28" fmla="*/ 0 w 98"/>
                  <a:gd name="T29" fmla="*/ 0 h 252"/>
                  <a:gd name="T30" fmla="*/ 0 w 98"/>
                  <a:gd name="T31" fmla="*/ 0 h 252"/>
                  <a:gd name="T32" fmla="*/ 0 w 98"/>
                  <a:gd name="T33" fmla="*/ 0 h 252"/>
                  <a:gd name="T34" fmla="*/ 0 w 98"/>
                  <a:gd name="T35" fmla="*/ 0 h 252"/>
                  <a:gd name="T36" fmla="*/ 0 w 98"/>
                  <a:gd name="T37" fmla="*/ 0 h 252"/>
                  <a:gd name="T38" fmla="*/ 0 w 98"/>
                  <a:gd name="T39" fmla="*/ 0 h 252"/>
                  <a:gd name="T40" fmla="*/ 0 w 98"/>
                  <a:gd name="T41" fmla="*/ 0 h 252"/>
                  <a:gd name="T42" fmla="*/ 0 w 98"/>
                  <a:gd name="T43" fmla="*/ 0 h 252"/>
                  <a:gd name="T44" fmla="*/ 0 w 98"/>
                  <a:gd name="T45" fmla="*/ 0 h 252"/>
                  <a:gd name="T46" fmla="*/ 0 w 98"/>
                  <a:gd name="T47" fmla="*/ 0 h 252"/>
                  <a:gd name="T48" fmla="*/ 0 w 98"/>
                  <a:gd name="T49" fmla="*/ 0 h 252"/>
                  <a:gd name="T50" fmla="*/ 0 w 98"/>
                  <a:gd name="T51" fmla="*/ 0 h 2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8" h="252">
                    <a:moveTo>
                      <a:pt x="91" y="251"/>
                    </a:moveTo>
                    <a:lnTo>
                      <a:pt x="98" y="245"/>
                    </a:lnTo>
                    <a:lnTo>
                      <a:pt x="95" y="197"/>
                    </a:lnTo>
                    <a:lnTo>
                      <a:pt x="90" y="151"/>
                    </a:lnTo>
                    <a:lnTo>
                      <a:pt x="81" y="111"/>
                    </a:lnTo>
                    <a:lnTo>
                      <a:pt x="70" y="74"/>
                    </a:lnTo>
                    <a:lnTo>
                      <a:pt x="57" y="44"/>
                    </a:lnTo>
                    <a:lnTo>
                      <a:pt x="40" y="21"/>
                    </a:lnTo>
                    <a:lnTo>
                      <a:pt x="22" y="5"/>
                    </a:lnTo>
                    <a:lnTo>
                      <a:pt x="0" y="0"/>
                    </a:lnTo>
                    <a:lnTo>
                      <a:pt x="0" y="12"/>
                    </a:lnTo>
                    <a:lnTo>
                      <a:pt x="15" y="17"/>
                    </a:lnTo>
                    <a:lnTo>
                      <a:pt x="30" y="29"/>
                    </a:lnTo>
                    <a:lnTo>
                      <a:pt x="45" y="50"/>
                    </a:lnTo>
                    <a:lnTo>
                      <a:pt x="58" y="78"/>
                    </a:lnTo>
                    <a:lnTo>
                      <a:pt x="69" y="113"/>
                    </a:lnTo>
                    <a:lnTo>
                      <a:pt x="78" y="153"/>
                    </a:lnTo>
                    <a:lnTo>
                      <a:pt x="83" y="197"/>
                    </a:lnTo>
                    <a:lnTo>
                      <a:pt x="84" y="245"/>
                    </a:lnTo>
                    <a:lnTo>
                      <a:pt x="91" y="239"/>
                    </a:lnTo>
                    <a:lnTo>
                      <a:pt x="84" y="245"/>
                    </a:lnTo>
                    <a:lnTo>
                      <a:pt x="86" y="250"/>
                    </a:lnTo>
                    <a:lnTo>
                      <a:pt x="91" y="252"/>
                    </a:lnTo>
                    <a:lnTo>
                      <a:pt x="96" y="250"/>
                    </a:lnTo>
                    <a:lnTo>
                      <a:pt x="98" y="245"/>
                    </a:lnTo>
                    <a:lnTo>
                      <a:pt x="91" y="2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9" name="Freeform 755">
                <a:extLst>
                  <a:ext uri="{FF2B5EF4-FFF2-40B4-BE49-F238E27FC236}">
                    <a16:creationId xmlns:a16="http://schemas.microsoft.com/office/drawing/2014/main" id="{89F8D9BF-3298-42D8-AE2A-DE5AF343E8C1}"/>
                  </a:ext>
                </a:extLst>
              </p:cNvPr>
              <p:cNvSpPr>
                <a:spLocks/>
              </p:cNvSpPr>
              <p:nvPr/>
            </p:nvSpPr>
            <p:spPr bwMode="auto">
              <a:xfrm>
                <a:off x="2562" y="2276"/>
                <a:ext cx="25" cy="5"/>
              </a:xfrm>
              <a:custGeom>
                <a:avLst/>
                <a:gdLst>
                  <a:gd name="T0" fmla="*/ 0 w 97"/>
                  <a:gd name="T1" fmla="*/ 0 h 17"/>
                  <a:gd name="T2" fmla="*/ 0 w 97"/>
                  <a:gd name="T3" fmla="*/ 0 h 17"/>
                  <a:gd name="T4" fmla="*/ 0 w 97"/>
                  <a:gd name="T5" fmla="*/ 0 h 17"/>
                  <a:gd name="T6" fmla="*/ 0 w 97"/>
                  <a:gd name="T7" fmla="*/ 0 h 17"/>
                  <a:gd name="T8" fmla="*/ 0 w 97"/>
                  <a:gd name="T9" fmla="*/ 0 h 17"/>
                  <a:gd name="T10" fmla="*/ 0 w 97"/>
                  <a:gd name="T11" fmla="*/ 0 h 17"/>
                  <a:gd name="T12" fmla="*/ 0 w 97"/>
                  <a:gd name="T13" fmla="*/ 0 h 17"/>
                  <a:gd name="T14" fmla="*/ 0 w 97"/>
                  <a:gd name="T15" fmla="*/ 0 h 17"/>
                  <a:gd name="T16" fmla="*/ 0 w 97"/>
                  <a:gd name="T17" fmla="*/ 0 h 17"/>
                  <a:gd name="T18" fmla="*/ 0 w 97"/>
                  <a:gd name="T19" fmla="*/ 0 h 17"/>
                  <a:gd name="T20" fmla="*/ 0 w 97"/>
                  <a:gd name="T21" fmla="*/ 0 h 17"/>
                  <a:gd name="T22" fmla="*/ 0 w 97"/>
                  <a:gd name="T23" fmla="*/ 0 h 17"/>
                  <a:gd name="T24" fmla="*/ 0 w 97"/>
                  <a:gd name="T25" fmla="*/ 0 h 17"/>
                  <a:gd name="T26" fmla="*/ 0 w 97"/>
                  <a:gd name="T27" fmla="*/ 0 h 17"/>
                  <a:gd name="T28" fmla="*/ 0 w 97"/>
                  <a:gd name="T29" fmla="*/ 0 h 17"/>
                  <a:gd name="T30" fmla="*/ 0 w 97"/>
                  <a:gd name="T31" fmla="*/ 0 h 17"/>
                  <a:gd name="T32" fmla="*/ 0 w 97"/>
                  <a:gd name="T33" fmla="*/ 0 h 17"/>
                  <a:gd name="T34" fmla="*/ 0 w 97"/>
                  <a:gd name="T35" fmla="*/ 0 h 17"/>
                  <a:gd name="T36" fmla="*/ 0 w 97"/>
                  <a:gd name="T37" fmla="*/ 0 h 17"/>
                  <a:gd name="T38" fmla="*/ 0 w 97"/>
                  <a:gd name="T39" fmla="*/ 0 h 17"/>
                  <a:gd name="T40" fmla="*/ 0 w 97"/>
                  <a:gd name="T41" fmla="*/ 0 h 17"/>
                  <a:gd name="T42" fmla="*/ 0 w 97"/>
                  <a:gd name="T43" fmla="*/ 0 h 17"/>
                  <a:gd name="T44" fmla="*/ 0 w 97"/>
                  <a:gd name="T45" fmla="*/ 0 h 17"/>
                  <a:gd name="T46" fmla="*/ 0 w 97"/>
                  <a:gd name="T47" fmla="*/ 0 h 17"/>
                  <a:gd name="T48" fmla="*/ 0 w 97"/>
                  <a:gd name="T49" fmla="*/ 0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7" h="17">
                    <a:moveTo>
                      <a:pt x="6" y="12"/>
                    </a:moveTo>
                    <a:lnTo>
                      <a:pt x="6" y="12"/>
                    </a:lnTo>
                    <a:lnTo>
                      <a:pt x="17" y="14"/>
                    </a:lnTo>
                    <a:lnTo>
                      <a:pt x="29" y="14"/>
                    </a:lnTo>
                    <a:lnTo>
                      <a:pt x="40" y="15"/>
                    </a:lnTo>
                    <a:lnTo>
                      <a:pt x="51" y="15"/>
                    </a:lnTo>
                    <a:lnTo>
                      <a:pt x="63" y="15"/>
                    </a:lnTo>
                    <a:lnTo>
                      <a:pt x="74" y="17"/>
                    </a:lnTo>
                    <a:lnTo>
                      <a:pt x="85" y="17"/>
                    </a:lnTo>
                    <a:lnTo>
                      <a:pt x="97" y="17"/>
                    </a:lnTo>
                    <a:lnTo>
                      <a:pt x="97" y="5"/>
                    </a:lnTo>
                    <a:lnTo>
                      <a:pt x="85" y="3"/>
                    </a:lnTo>
                    <a:lnTo>
                      <a:pt x="74" y="3"/>
                    </a:lnTo>
                    <a:lnTo>
                      <a:pt x="63" y="3"/>
                    </a:lnTo>
                    <a:lnTo>
                      <a:pt x="51" y="1"/>
                    </a:lnTo>
                    <a:lnTo>
                      <a:pt x="40" y="1"/>
                    </a:lnTo>
                    <a:lnTo>
                      <a:pt x="29" y="0"/>
                    </a:lnTo>
                    <a:lnTo>
                      <a:pt x="17" y="0"/>
                    </a:lnTo>
                    <a:lnTo>
                      <a:pt x="6" y="0"/>
                    </a:lnTo>
                    <a:lnTo>
                      <a:pt x="2" y="2"/>
                    </a:lnTo>
                    <a:lnTo>
                      <a:pt x="0" y="6"/>
                    </a:lnTo>
                    <a:lnTo>
                      <a:pt x="2" y="10"/>
                    </a:lnTo>
                    <a:lnTo>
                      <a:pt x="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0" name="Freeform 756">
                <a:extLst>
                  <a:ext uri="{FF2B5EF4-FFF2-40B4-BE49-F238E27FC236}">
                    <a16:creationId xmlns:a16="http://schemas.microsoft.com/office/drawing/2014/main" id="{CDD7D2EE-DAD2-4F31-910A-6DA58ABA1551}"/>
                  </a:ext>
                </a:extLst>
              </p:cNvPr>
              <p:cNvSpPr>
                <a:spLocks/>
              </p:cNvSpPr>
              <p:nvPr/>
            </p:nvSpPr>
            <p:spPr bwMode="auto">
              <a:xfrm>
                <a:off x="2493" y="2112"/>
                <a:ext cx="16" cy="94"/>
              </a:xfrm>
              <a:custGeom>
                <a:avLst/>
                <a:gdLst>
                  <a:gd name="T0" fmla="*/ 0 w 64"/>
                  <a:gd name="T1" fmla="*/ 0 h 376"/>
                  <a:gd name="T2" fmla="*/ 0 w 64"/>
                  <a:gd name="T3" fmla="*/ 0 h 376"/>
                  <a:gd name="T4" fmla="*/ 0 w 64"/>
                  <a:gd name="T5" fmla="*/ 0 h 376"/>
                  <a:gd name="T6" fmla="*/ 0 w 64"/>
                  <a:gd name="T7" fmla="*/ 0 h 376"/>
                  <a:gd name="T8" fmla="*/ 0 w 64"/>
                  <a:gd name="T9" fmla="*/ 0 h 376"/>
                  <a:gd name="T10" fmla="*/ 0 w 64"/>
                  <a:gd name="T11" fmla="*/ 0 h 376"/>
                  <a:gd name="T12" fmla="*/ 0 w 64"/>
                  <a:gd name="T13" fmla="*/ 0 h 376"/>
                  <a:gd name="T14" fmla="*/ 0 w 64"/>
                  <a:gd name="T15" fmla="*/ 0 h 376"/>
                  <a:gd name="T16" fmla="*/ 0 w 64"/>
                  <a:gd name="T17" fmla="*/ 0 h 376"/>
                  <a:gd name="T18" fmla="*/ 0 w 64"/>
                  <a:gd name="T19" fmla="*/ 0 h 376"/>
                  <a:gd name="T20" fmla="*/ 0 w 64"/>
                  <a:gd name="T21" fmla="*/ 0 h 376"/>
                  <a:gd name="T22" fmla="*/ 0 w 64"/>
                  <a:gd name="T23" fmla="*/ 0 h 376"/>
                  <a:gd name="T24" fmla="*/ 0 w 64"/>
                  <a:gd name="T25" fmla="*/ 0 h 376"/>
                  <a:gd name="T26" fmla="*/ 0 w 64"/>
                  <a:gd name="T27" fmla="*/ 0 h 376"/>
                  <a:gd name="T28" fmla="*/ 0 w 64"/>
                  <a:gd name="T29" fmla="*/ 0 h 376"/>
                  <a:gd name="T30" fmla="*/ 0 w 64"/>
                  <a:gd name="T31" fmla="*/ 0 h 376"/>
                  <a:gd name="T32" fmla="*/ 0 w 64"/>
                  <a:gd name="T33" fmla="*/ 0 h 376"/>
                  <a:gd name="T34" fmla="*/ 0 w 64"/>
                  <a:gd name="T35" fmla="*/ 0 h 376"/>
                  <a:gd name="T36" fmla="*/ 0 w 64"/>
                  <a:gd name="T37" fmla="*/ 0 h 376"/>
                  <a:gd name="T38" fmla="*/ 0 w 64"/>
                  <a:gd name="T39" fmla="*/ 0 h 376"/>
                  <a:gd name="T40" fmla="*/ 0 w 64"/>
                  <a:gd name="T41" fmla="*/ 0 h 376"/>
                  <a:gd name="T42" fmla="*/ 0 w 64"/>
                  <a:gd name="T43" fmla="*/ 0 h 376"/>
                  <a:gd name="T44" fmla="*/ 0 w 64"/>
                  <a:gd name="T45" fmla="*/ 0 h 376"/>
                  <a:gd name="T46" fmla="*/ 0 w 64"/>
                  <a:gd name="T47" fmla="*/ 0 h 376"/>
                  <a:gd name="T48" fmla="*/ 0 w 64"/>
                  <a:gd name="T49" fmla="*/ 0 h 376"/>
                  <a:gd name="T50" fmla="*/ 0 w 64"/>
                  <a:gd name="T51" fmla="*/ 0 h 376"/>
                  <a:gd name="T52" fmla="*/ 0 w 64"/>
                  <a:gd name="T53" fmla="*/ 0 h 376"/>
                  <a:gd name="T54" fmla="*/ 0 w 64"/>
                  <a:gd name="T55" fmla="*/ 0 h 376"/>
                  <a:gd name="T56" fmla="*/ 0 w 64"/>
                  <a:gd name="T57" fmla="*/ 0 h 3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4" h="376">
                    <a:moveTo>
                      <a:pt x="64" y="49"/>
                    </a:moveTo>
                    <a:lnTo>
                      <a:pt x="55" y="42"/>
                    </a:lnTo>
                    <a:lnTo>
                      <a:pt x="47" y="36"/>
                    </a:lnTo>
                    <a:lnTo>
                      <a:pt x="39" y="30"/>
                    </a:lnTo>
                    <a:lnTo>
                      <a:pt x="31" y="24"/>
                    </a:lnTo>
                    <a:lnTo>
                      <a:pt x="24" y="18"/>
                    </a:lnTo>
                    <a:lnTo>
                      <a:pt x="16" y="12"/>
                    </a:lnTo>
                    <a:lnTo>
                      <a:pt x="9" y="6"/>
                    </a:lnTo>
                    <a:lnTo>
                      <a:pt x="1" y="0"/>
                    </a:lnTo>
                    <a:lnTo>
                      <a:pt x="0" y="48"/>
                    </a:lnTo>
                    <a:lnTo>
                      <a:pt x="0" y="94"/>
                    </a:lnTo>
                    <a:lnTo>
                      <a:pt x="0" y="141"/>
                    </a:lnTo>
                    <a:lnTo>
                      <a:pt x="0" y="189"/>
                    </a:lnTo>
                    <a:lnTo>
                      <a:pt x="0" y="235"/>
                    </a:lnTo>
                    <a:lnTo>
                      <a:pt x="1" y="281"/>
                    </a:lnTo>
                    <a:lnTo>
                      <a:pt x="1" y="329"/>
                    </a:lnTo>
                    <a:lnTo>
                      <a:pt x="1" y="376"/>
                    </a:lnTo>
                    <a:lnTo>
                      <a:pt x="9" y="370"/>
                    </a:lnTo>
                    <a:lnTo>
                      <a:pt x="17" y="364"/>
                    </a:lnTo>
                    <a:lnTo>
                      <a:pt x="24" y="358"/>
                    </a:lnTo>
                    <a:lnTo>
                      <a:pt x="32" y="351"/>
                    </a:lnTo>
                    <a:lnTo>
                      <a:pt x="40" y="345"/>
                    </a:lnTo>
                    <a:lnTo>
                      <a:pt x="47" y="339"/>
                    </a:lnTo>
                    <a:lnTo>
                      <a:pt x="55" y="332"/>
                    </a:lnTo>
                    <a:lnTo>
                      <a:pt x="64" y="326"/>
                    </a:lnTo>
                    <a:lnTo>
                      <a:pt x="64" y="256"/>
                    </a:lnTo>
                    <a:lnTo>
                      <a:pt x="64" y="187"/>
                    </a:lnTo>
                    <a:lnTo>
                      <a:pt x="64" y="117"/>
                    </a:lnTo>
                    <a:lnTo>
                      <a:pt x="64" y="4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1" name="Freeform 757">
                <a:extLst>
                  <a:ext uri="{FF2B5EF4-FFF2-40B4-BE49-F238E27FC236}">
                    <a16:creationId xmlns:a16="http://schemas.microsoft.com/office/drawing/2014/main" id="{98FD0DAD-109E-4ADF-AFC9-DA0AE8F2FD7B}"/>
                  </a:ext>
                </a:extLst>
              </p:cNvPr>
              <p:cNvSpPr>
                <a:spLocks/>
              </p:cNvSpPr>
              <p:nvPr/>
            </p:nvSpPr>
            <p:spPr bwMode="auto">
              <a:xfrm>
                <a:off x="2491" y="2110"/>
                <a:ext cx="19" cy="15"/>
              </a:xfrm>
              <a:custGeom>
                <a:avLst/>
                <a:gdLst>
                  <a:gd name="T0" fmla="*/ 0 w 73"/>
                  <a:gd name="T1" fmla="*/ 0 h 60"/>
                  <a:gd name="T2" fmla="*/ 0 w 73"/>
                  <a:gd name="T3" fmla="*/ 0 h 60"/>
                  <a:gd name="T4" fmla="*/ 0 w 73"/>
                  <a:gd name="T5" fmla="*/ 0 h 60"/>
                  <a:gd name="T6" fmla="*/ 0 w 73"/>
                  <a:gd name="T7" fmla="*/ 0 h 60"/>
                  <a:gd name="T8" fmla="*/ 0 w 73"/>
                  <a:gd name="T9" fmla="*/ 0 h 60"/>
                  <a:gd name="T10" fmla="*/ 0 w 73"/>
                  <a:gd name="T11" fmla="*/ 0 h 60"/>
                  <a:gd name="T12" fmla="*/ 0 w 73"/>
                  <a:gd name="T13" fmla="*/ 0 h 60"/>
                  <a:gd name="T14" fmla="*/ 0 w 73"/>
                  <a:gd name="T15" fmla="*/ 0 h 60"/>
                  <a:gd name="T16" fmla="*/ 0 w 73"/>
                  <a:gd name="T17" fmla="*/ 0 h 60"/>
                  <a:gd name="T18" fmla="*/ 0 w 73"/>
                  <a:gd name="T19" fmla="*/ 0 h 60"/>
                  <a:gd name="T20" fmla="*/ 0 w 73"/>
                  <a:gd name="T21" fmla="*/ 0 h 60"/>
                  <a:gd name="T22" fmla="*/ 0 w 73"/>
                  <a:gd name="T23" fmla="*/ 0 h 60"/>
                  <a:gd name="T24" fmla="*/ 0 w 73"/>
                  <a:gd name="T25" fmla="*/ 0 h 60"/>
                  <a:gd name="T26" fmla="*/ 0 w 73"/>
                  <a:gd name="T27" fmla="*/ 0 h 60"/>
                  <a:gd name="T28" fmla="*/ 0 w 73"/>
                  <a:gd name="T29" fmla="*/ 0 h 60"/>
                  <a:gd name="T30" fmla="*/ 0 w 73"/>
                  <a:gd name="T31" fmla="*/ 0 h 60"/>
                  <a:gd name="T32" fmla="*/ 0 w 73"/>
                  <a:gd name="T33" fmla="*/ 0 h 60"/>
                  <a:gd name="T34" fmla="*/ 0 w 73"/>
                  <a:gd name="T35" fmla="*/ 0 h 60"/>
                  <a:gd name="T36" fmla="*/ 0 w 73"/>
                  <a:gd name="T37" fmla="*/ 0 h 60"/>
                  <a:gd name="T38" fmla="*/ 0 w 73"/>
                  <a:gd name="T39" fmla="*/ 0 h 60"/>
                  <a:gd name="T40" fmla="*/ 0 w 73"/>
                  <a:gd name="T41" fmla="*/ 0 h 60"/>
                  <a:gd name="T42" fmla="*/ 0 w 73"/>
                  <a:gd name="T43" fmla="*/ 0 h 60"/>
                  <a:gd name="T44" fmla="*/ 0 w 73"/>
                  <a:gd name="T45" fmla="*/ 0 h 60"/>
                  <a:gd name="T46" fmla="*/ 0 w 73"/>
                  <a:gd name="T47" fmla="*/ 0 h 60"/>
                  <a:gd name="T48" fmla="*/ 0 w 73"/>
                  <a:gd name="T49" fmla="*/ 0 h 60"/>
                  <a:gd name="T50" fmla="*/ 0 w 73"/>
                  <a:gd name="T51" fmla="*/ 0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60">
                    <a:moveTo>
                      <a:pt x="12" y="6"/>
                    </a:moveTo>
                    <a:lnTo>
                      <a:pt x="2" y="11"/>
                    </a:lnTo>
                    <a:lnTo>
                      <a:pt x="10" y="17"/>
                    </a:lnTo>
                    <a:lnTo>
                      <a:pt x="17" y="23"/>
                    </a:lnTo>
                    <a:lnTo>
                      <a:pt x="25" y="29"/>
                    </a:lnTo>
                    <a:lnTo>
                      <a:pt x="32" y="35"/>
                    </a:lnTo>
                    <a:lnTo>
                      <a:pt x="40" y="41"/>
                    </a:lnTo>
                    <a:lnTo>
                      <a:pt x="48" y="47"/>
                    </a:lnTo>
                    <a:lnTo>
                      <a:pt x="56" y="54"/>
                    </a:lnTo>
                    <a:lnTo>
                      <a:pt x="65" y="60"/>
                    </a:lnTo>
                    <a:lnTo>
                      <a:pt x="73" y="49"/>
                    </a:lnTo>
                    <a:lnTo>
                      <a:pt x="65" y="43"/>
                    </a:lnTo>
                    <a:lnTo>
                      <a:pt x="56" y="37"/>
                    </a:lnTo>
                    <a:lnTo>
                      <a:pt x="48" y="31"/>
                    </a:lnTo>
                    <a:lnTo>
                      <a:pt x="40" y="25"/>
                    </a:lnTo>
                    <a:lnTo>
                      <a:pt x="33" y="19"/>
                    </a:lnTo>
                    <a:lnTo>
                      <a:pt x="25" y="13"/>
                    </a:lnTo>
                    <a:lnTo>
                      <a:pt x="18" y="7"/>
                    </a:lnTo>
                    <a:lnTo>
                      <a:pt x="10" y="1"/>
                    </a:lnTo>
                    <a:lnTo>
                      <a:pt x="0" y="6"/>
                    </a:lnTo>
                    <a:lnTo>
                      <a:pt x="10" y="1"/>
                    </a:lnTo>
                    <a:lnTo>
                      <a:pt x="5" y="0"/>
                    </a:lnTo>
                    <a:lnTo>
                      <a:pt x="2" y="2"/>
                    </a:lnTo>
                    <a:lnTo>
                      <a:pt x="0" y="7"/>
                    </a:lnTo>
                    <a:lnTo>
                      <a:pt x="2" y="11"/>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2" name="Freeform 758">
                <a:extLst>
                  <a:ext uri="{FF2B5EF4-FFF2-40B4-BE49-F238E27FC236}">
                    <a16:creationId xmlns:a16="http://schemas.microsoft.com/office/drawing/2014/main" id="{35A41224-D50F-4B4C-B614-7C52F4463417}"/>
                  </a:ext>
                </a:extLst>
              </p:cNvPr>
              <p:cNvSpPr>
                <a:spLocks/>
              </p:cNvSpPr>
              <p:nvPr/>
            </p:nvSpPr>
            <p:spPr bwMode="auto">
              <a:xfrm>
                <a:off x="2491" y="2112"/>
                <a:ext cx="4" cy="47"/>
              </a:xfrm>
              <a:custGeom>
                <a:avLst/>
                <a:gdLst>
                  <a:gd name="T0" fmla="*/ 0 w 14"/>
                  <a:gd name="T1" fmla="*/ 0 h 189"/>
                  <a:gd name="T2" fmla="*/ 0 w 14"/>
                  <a:gd name="T3" fmla="*/ 0 h 189"/>
                  <a:gd name="T4" fmla="*/ 0 w 14"/>
                  <a:gd name="T5" fmla="*/ 0 h 189"/>
                  <a:gd name="T6" fmla="*/ 0 w 14"/>
                  <a:gd name="T7" fmla="*/ 0 h 189"/>
                  <a:gd name="T8" fmla="*/ 0 w 14"/>
                  <a:gd name="T9" fmla="*/ 0 h 189"/>
                  <a:gd name="T10" fmla="*/ 0 w 14"/>
                  <a:gd name="T11" fmla="*/ 0 h 189"/>
                  <a:gd name="T12" fmla="*/ 0 w 14"/>
                  <a:gd name="T13" fmla="*/ 0 h 189"/>
                  <a:gd name="T14" fmla="*/ 0 w 14"/>
                  <a:gd name="T15" fmla="*/ 0 h 189"/>
                  <a:gd name="T16" fmla="*/ 0 w 14"/>
                  <a:gd name="T17" fmla="*/ 0 h 189"/>
                  <a:gd name="T18" fmla="*/ 0 w 14"/>
                  <a:gd name="T19" fmla="*/ 0 h 189"/>
                  <a:gd name="T20" fmla="*/ 0 w 14"/>
                  <a:gd name="T21" fmla="*/ 0 h 189"/>
                  <a:gd name="T22" fmla="*/ 0 w 14"/>
                  <a:gd name="T23" fmla="*/ 0 h 189"/>
                  <a:gd name="T24" fmla="*/ 0 w 14"/>
                  <a:gd name="T25" fmla="*/ 0 h 1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89">
                    <a:moveTo>
                      <a:pt x="14" y="189"/>
                    </a:moveTo>
                    <a:lnTo>
                      <a:pt x="14" y="189"/>
                    </a:lnTo>
                    <a:lnTo>
                      <a:pt x="14" y="141"/>
                    </a:lnTo>
                    <a:lnTo>
                      <a:pt x="14" y="94"/>
                    </a:lnTo>
                    <a:lnTo>
                      <a:pt x="14" y="48"/>
                    </a:lnTo>
                    <a:lnTo>
                      <a:pt x="14" y="0"/>
                    </a:lnTo>
                    <a:lnTo>
                      <a:pt x="2" y="0"/>
                    </a:lnTo>
                    <a:lnTo>
                      <a:pt x="0" y="48"/>
                    </a:lnTo>
                    <a:lnTo>
                      <a:pt x="0" y="94"/>
                    </a:lnTo>
                    <a:lnTo>
                      <a:pt x="0" y="141"/>
                    </a:lnTo>
                    <a:lnTo>
                      <a:pt x="0" y="189"/>
                    </a:lnTo>
                    <a:lnTo>
                      <a:pt x="14"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3" name="Freeform 759">
                <a:extLst>
                  <a:ext uri="{FF2B5EF4-FFF2-40B4-BE49-F238E27FC236}">
                    <a16:creationId xmlns:a16="http://schemas.microsoft.com/office/drawing/2014/main" id="{EDBC8EB0-29FA-4254-AD49-70745C2E9913}"/>
                  </a:ext>
                </a:extLst>
              </p:cNvPr>
              <p:cNvSpPr>
                <a:spLocks/>
              </p:cNvSpPr>
              <p:nvPr/>
            </p:nvSpPr>
            <p:spPr bwMode="auto">
              <a:xfrm>
                <a:off x="2491" y="2159"/>
                <a:ext cx="4" cy="48"/>
              </a:xfrm>
              <a:custGeom>
                <a:avLst/>
                <a:gdLst>
                  <a:gd name="T0" fmla="*/ 0 w 15"/>
                  <a:gd name="T1" fmla="*/ 0 h 194"/>
                  <a:gd name="T2" fmla="*/ 0 w 15"/>
                  <a:gd name="T3" fmla="*/ 0 h 194"/>
                  <a:gd name="T4" fmla="*/ 0 w 15"/>
                  <a:gd name="T5" fmla="*/ 0 h 194"/>
                  <a:gd name="T6" fmla="*/ 0 w 15"/>
                  <a:gd name="T7" fmla="*/ 0 h 194"/>
                  <a:gd name="T8" fmla="*/ 0 w 15"/>
                  <a:gd name="T9" fmla="*/ 0 h 194"/>
                  <a:gd name="T10" fmla="*/ 0 w 15"/>
                  <a:gd name="T11" fmla="*/ 0 h 194"/>
                  <a:gd name="T12" fmla="*/ 0 w 15"/>
                  <a:gd name="T13" fmla="*/ 0 h 194"/>
                  <a:gd name="T14" fmla="*/ 0 w 15"/>
                  <a:gd name="T15" fmla="*/ 0 h 194"/>
                  <a:gd name="T16" fmla="*/ 0 w 15"/>
                  <a:gd name="T17" fmla="*/ 0 h 194"/>
                  <a:gd name="T18" fmla="*/ 0 w 15"/>
                  <a:gd name="T19" fmla="*/ 0 h 194"/>
                  <a:gd name="T20" fmla="*/ 0 w 15"/>
                  <a:gd name="T21" fmla="*/ 0 h 194"/>
                  <a:gd name="T22" fmla="*/ 0 w 15"/>
                  <a:gd name="T23" fmla="*/ 0 h 194"/>
                  <a:gd name="T24" fmla="*/ 0 w 15"/>
                  <a:gd name="T25" fmla="*/ 0 h 194"/>
                  <a:gd name="T26" fmla="*/ 0 w 15"/>
                  <a:gd name="T27" fmla="*/ 0 h 194"/>
                  <a:gd name="T28" fmla="*/ 0 w 15"/>
                  <a:gd name="T29" fmla="*/ 0 h 194"/>
                  <a:gd name="T30" fmla="*/ 0 w 15"/>
                  <a:gd name="T31" fmla="*/ 0 h 194"/>
                  <a:gd name="T32" fmla="*/ 0 w 15"/>
                  <a:gd name="T33" fmla="*/ 0 h 194"/>
                  <a:gd name="T34" fmla="*/ 0 w 15"/>
                  <a:gd name="T35" fmla="*/ 0 h 1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194">
                    <a:moveTo>
                      <a:pt x="4" y="182"/>
                    </a:moveTo>
                    <a:lnTo>
                      <a:pt x="15" y="187"/>
                    </a:lnTo>
                    <a:lnTo>
                      <a:pt x="15" y="140"/>
                    </a:lnTo>
                    <a:lnTo>
                      <a:pt x="15" y="92"/>
                    </a:lnTo>
                    <a:lnTo>
                      <a:pt x="14" y="46"/>
                    </a:lnTo>
                    <a:lnTo>
                      <a:pt x="14" y="0"/>
                    </a:lnTo>
                    <a:lnTo>
                      <a:pt x="0" y="0"/>
                    </a:lnTo>
                    <a:lnTo>
                      <a:pt x="0" y="46"/>
                    </a:lnTo>
                    <a:lnTo>
                      <a:pt x="1" y="92"/>
                    </a:lnTo>
                    <a:lnTo>
                      <a:pt x="1" y="140"/>
                    </a:lnTo>
                    <a:lnTo>
                      <a:pt x="1" y="187"/>
                    </a:lnTo>
                    <a:lnTo>
                      <a:pt x="12" y="192"/>
                    </a:lnTo>
                    <a:lnTo>
                      <a:pt x="1" y="187"/>
                    </a:lnTo>
                    <a:lnTo>
                      <a:pt x="3" y="192"/>
                    </a:lnTo>
                    <a:lnTo>
                      <a:pt x="8" y="194"/>
                    </a:lnTo>
                    <a:lnTo>
                      <a:pt x="13" y="192"/>
                    </a:lnTo>
                    <a:lnTo>
                      <a:pt x="15" y="187"/>
                    </a:lnTo>
                    <a:lnTo>
                      <a:pt x="4"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4" name="Freeform 760">
                <a:extLst>
                  <a:ext uri="{FF2B5EF4-FFF2-40B4-BE49-F238E27FC236}">
                    <a16:creationId xmlns:a16="http://schemas.microsoft.com/office/drawing/2014/main" id="{41634E29-A6A5-4AAF-B93A-566026E5C2D2}"/>
                  </a:ext>
                </a:extLst>
              </p:cNvPr>
              <p:cNvSpPr>
                <a:spLocks/>
              </p:cNvSpPr>
              <p:nvPr/>
            </p:nvSpPr>
            <p:spPr bwMode="auto">
              <a:xfrm>
                <a:off x="2492" y="2191"/>
                <a:ext cx="18" cy="16"/>
              </a:xfrm>
              <a:custGeom>
                <a:avLst/>
                <a:gdLst>
                  <a:gd name="T0" fmla="*/ 0 w 74"/>
                  <a:gd name="T1" fmla="*/ 0 h 61"/>
                  <a:gd name="T2" fmla="*/ 0 w 74"/>
                  <a:gd name="T3" fmla="*/ 0 h 61"/>
                  <a:gd name="T4" fmla="*/ 0 w 74"/>
                  <a:gd name="T5" fmla="*/ 0 h 61"/>
                  <a:gd name="T6" fmla="*/ 0 w 74"/>
                  <a:gd name="T7" fmla="*/ 0 h 61"/>
                  <a:gd name="T8" fmla="*/ 0 w 74"/>
                  <a:gd name="T9" fmla="*/ 0 h 61"/>
                  <a:gd name="T10" fmla="*/ 0 w 74"/>
                  <a:gd name="T11" fmla="*/ 0 h 61"/>
                  <a:gd name="T12" fmla="*/ 0 w 74"/>
                  <a:gd name="T13" fmla="*/ 0 h 61"/>
                  <a:gd name="T14" fmla="*/ 0 w 74"/>
                  <a:gd name="T15" fmla="*/ 0 h 61"/>
                  <a:gd name="T16" fmla="*/ 0 w 74"/>
                  <a:gd name="T17" fmla="*/ 0 h 61"/>
                  <a:gd name="T18" fmla="*/ 0 w 74"/>
                  <a:gd name="T19" fmla="*/ 0 h 61"/>
                  <a:gd name="T20" fmla="*/ 0 w 74"/>
                  <a:gd name="T21" fmla="*/ 0 h 61"/>
                  <a:gd name="T22" fmla="*/ 0 w 74"/>
                  <a:gd name="T23" fmla="*/ 0 h 61"/>
                  <a:gd name="T24" fmla="*/ 0 w 74"/>
                  <a:gd name="T25" fmla="*/ 0 h 61"/>
                  <a:gd name="T26" fmla="*/ 0 w 74"/>
                  <a:gd name="T27" fmla="*/ 0 h 61"/>
                  <a:gd name="T28" fmla="*/ 0 w 74"/>
                  <a:gd name="T29" fmla="*/ 0 h 61"/>
                  <a:gd name="T30" fmla="*/ 0 w 74"/>
                  <a:gd name="T31" fmla="*/ 0 h 61"/>
                  <a:gd name="T32" fmla="*/ 0 w 74"/>
                  <a:gd name="T33" fmla="*/ 0 h 61"/>
                  <a:gd name="T34" fmla="*/ 0 w 74"/>
                  <a:gd name="T35" fmla="*/ 0 h 61"/>
                  <a:gd name="T36" fmla="*/ 0 w 74"/>
                  <a:gd name="T37" fmla="*/ 0 h 61"/>
                  <a:gd name="T38" fmla="*/ 0 w 74"/>
                  <a:gd name="T39" fmla="*/ 0 h 61"/>
                  <a:gd name="T40" fmla="*/ 0 w 74"/>
                  <a:gd name="T41" fmla="*/ 0 h 61"/>
                  <a:gd name="T42" fmla="*/ 0 w 74"/>
                  <a:gd name="T43" fmla="*/ 0 h 61"/>
                  <a:gd name="T44" fmla="*/ 0 w 74"/>
                  <a:gd name="T45" fmla="*/ 0 h 61"/>
                  <a:gd name="T46" fmla="*/ 0 w 74"/>
                  <a:gd name="T47" fmla="*/ 0 h 61"/>
                  <a:gd name="T48" fmla="*/ 0 w 74"/>
                  <a:gd name="T49" fmla="*/ 0 h 61"/>
                  <a:gd name="T50" fmla="*/ 0 w 74"/>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1">
                    <a:moveTo>
                      <a:pt x="59" y="6"/>
                    </a:moveTo>
                    <a:lnTo>
                      <a:pt x="63" y="1"/>
                    </a:lnTo>
                    <a:lnTo>
                      <a:pt x="54" y="7"/>
                    </a:lnTo>
                    <a:lnTo>
                      <a:pt x="46" y="14"/>
                    </a:lnTo>
                    <a:lnTo>
                      <a:pt x="39" y="20"/>
                    </a:lnTo>
                    <a:lnTo>
                      <a:pt x="31" y="26"/>
                    </a:lnTo>
                    <a:lnTo>
                      <a:pt x="23" y="33"/>
                    </a:lnTo>
                    <a:lnTo>
                      <a:pt x="16" y="39"/>
                    </a:lnTo>
                    <a:lnTo>
                      <a:pt x="8" y="45"/>
                    </a:lnTo>
                    <a:lnTo>
                      <a:pt x="0" y="51"/>
                    </a:lnTo>
                    <a:lnTo>
                      <a:pt x="8" y="61"/>
                    </a:lnTo>
                    <a:lnTo>
                      <a:pt x="16" y="55"/>
                    </a:lnTo>
                    <a:lnTo>
                      <a:pt x="24" y="49"/>
                    </a:lnTo>
                    <a:lnTo>
                      <a:pt x="31" y="43"/>
                    </a:lnTo>
                    <a:lnTo>
                      <a:pt x="39" y="36"/>
                    </a:lnTo>
                    <a:lnTo>
                      <a:pt x="47" y="30"/>
                    </a:lnTo>
                    <a:lnTo>
                      <a:pt x="54" y="24"/>
                    </a:lnTo>
                    <a:lnTo>
                      <a:pt x="63" y="17"/>
                    </a:lnTo>
                    <a:lnTo>
                      <a:pt x="71" y="11"/>
                    </a:lnTo>
                    <a:lnTo>
                      <a:pt x="74" y="6"/>
                    </a:lnTo>
                    <a:lnTo>
                      <a:pt x="71" y="11"/>
                    </a:lnTo>
                    <a:lnTo>
                      <a:pt x="73" y="7"/>
                    </a:lnTo>
                    <a:lnTo>
                      <a:pt x="72" y="2"/>
                    </a:lnTo>
                    <a:lnTo>
                      <a:pt x="68" y="0"/>
                    </a:lnTo>
                    <a:lnTo>
                      <a:pt x="63" y="1"/>
                    </a:lnTo>
                    <a:lnTo>
                      <a:pt x="5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5" name="Freeform 761">
                <a:extLst>
                  <a:ext uri="{FF2B5EF4-FFF2-40B4-BE49-F238E27FC236}">
                    <a16:creationId xmlns:a16="http://schemas.microsoft.com/office/drawing/2014/main" id="{49887384-421E-4875-8905-E8D32FB280AD}"/>
                  </a:ext>
                </a:extLst>
              </p:cNvPr>
              <p:cNvSpPr>
                <a:spLocks/>
              </p:cNvSpPr>
              <p:nvPr/>
            </p:nvSpPr>
            <p:spPr bwMode="auto">
              <a:xfrm>
                <a:off x="2507" y="2122"/>
                <a:ext cx="3" cy="71"/>
              </a:xfrm>
              <a:custGeom>
                <a:avLst/>
                <a:gdLst>
                  <a:gd name="T0" fmla="*/ 0 w 15"/>
                  <a:gd name="T1" fmla="*/ 0 h 285"/>
                  <a:gd name="T2" fmla="*/ 0 w 15"/>
                  <a:gd name="T3" fmla="*/ 0 h 285"/>
                  <a:gd name="T4" fmla="*/ 0 w 15"/>
                  <a:gd name="T5" fmla="*/ 0 h 285"/>
                  <a:gd name="T6" fmla="*/ 0 w 15"/>
                  <a:gd name="T7" fmla="*/ 0 h 285"/>
                  <a:gd name="T8" fmla="*/ 0 w 15"/>
                  <a:gd name="T9" fmla="*/ 0 h 285"/>
                  <a:gd name="T10" fmla="*/ 0 w 15"/>
                  <a:gd name="T11" fmla="*/ 0 h 285"/>
                  <a:gd name="T12" fmla="*/ 0 w 15"/>
                  <a:gd name="T13" fmla="*/ 0 h 285"/>
                  <a:gd name="T14" fmla="*/ 0 w 15"/>
                  <a:gd name="T15" fmla="*/ 0 h 285"/>
                  <a:gd name="T16" fmla="*/ 0 w 15"/>
                  <a:gd name="T17" fmla="*/ 0 h 285"/>
                  <a:gd name="T18" fmla="*/ 0 w 15"/>
                  <a:gd name="T19" fmla="*/ 0 h 285"/>
                  <a:gd name="T20" fmla="*/ 0 w 15"/>
                  <a:gd name="T21" fmla="*/ 0 h 285"/>
                  <a:gd name="T22" fmla="*/ 0 w 15"/>
                  <a:gd name="T23" fmla="*/ 0 h 285"/>
                  <a:gd name="T24" fmla="*/ 0 w 15"/>
                  <a:gd name="T25" fmla="*/ 0 h 285"/>
                  <a:gd name="T26" fmla="*/ 0 w 15"/>
                  <a:gd name="T27" fmla="*/ 0 h 285"/>
                  <a:gd name="T28" fmla="*/ 0 w 15"/>
                  <a:gd name="T29" fmla="*/ 0 h 285"/>
                  <a:gd name="T30" fmla="*/ 0 w 15"/>
                  <a:gd name="T31" fmla="*/ 0 h 285"/>
                  <a:gd name="T32" fmla="*/ 0 w 15"/>
                  <a:gd name="T33" fmla="*/ 0 h 285"/>
                  <a:gd name="T34" fmla="*/ 0 w 15"/>
                  <a:gd name="T35" fmla="*/ 0 h 2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285">
                    <a:moveTo>
                      <a:pt x="4" y="13"/>
                    </a:moveTo>
                    <a:lnTo>
                      <a:pt x="0" y="8"/>
                    </a:lnTo>
                    <a:lnTo>
                      <a:pt x="0" y="76"/>
                    </a:lnTo>
                    <a:lnTo>
                      <a:pt x="0" y="146"/>
                    </a:lnTo>
                    <a:lnTo>
                      <a:pt x="0" y="215"/>
                    </a:lnTo>
                    <a:lnTo>
                      <a:pt x="0" y="285"/>
                    </a:lnTo>
                    <a:lnTo>
                      <a:pt x="15" y="285"/>
                    </a:lnTo>
                    <a:lnTo>
                      <a:pt x="15" y="215"/>
                    </a:lnTo>
                    <a:lnTo>
                      <a:pt x="15" y="146"/>
                    </a:lnTo>
                    <a:lnTo>
                      <a:pt x="15" y="76"/>
                    </a:lnTo>
                    <a:lnTo>
                      <a:pt x="15" y="8"/>
                    </a:lnTo>
                    <a:lnTo>
                      <a:pt x="12" y="2"/>
                    </a:lnTo>
                    <a:lnTo>
                      <a:pt x="15" y="8"/>
                    </a:lnTo>
                    <a:lnTo>
                      <a:pt x="13" y="2"/>
                    </a:lnTo>
                    <a:lnTo>
                      <a:pt x="8" y="0"/>
                    </a:lnTo>
                    <a:lnTo>
                      <a:pt x="3" y="2"/>
                    </a:lnTo>
                    <a:lnTo>
                      <a:pt x="0" y="8"/>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6" name="Freeform 762">
                <a:extLst>
                  <a:ext uri="{FF2B5EF4-FFF2-40B4-BE49-F238E27FC236}">
                    <a16:creationId xmlns:a16="http://schemas.microsoft.com/office/drawing/2014/main" id="{1760D2D9-0395-49C0-AD1A-8799D9A0F34F}"/>
                  </a:ext>
                </a:extLst>
              </p:cNvPr>
              <p:cNvSpPr>
                <a:spLocks/>
              </p:cNvSpPr>
              <p:nvPr/>
            </p:nvSpPr>
            <p:spPr bwMode="auto">
              <a:xfrm>
                <a:off x="2580" y="2109"/>
                <a:ext cx="18" cy="98"/>
              </a:xfrm>
              <a:custGeom>
                <a:avLst/>
                <a:gdLst>
                  <a:gd name="T0" fmla="*/ 0 w 70"/>
                  <a:gd name="T1" fmla="*/ 0 h 393"/>
                  <a:gd name="T2" fmla="*/ 0 w 70"/>
                  <a:gd name="T3" fmla="*/ 0 h 393"/>
                  <a:gd name="T4" fmla="*/ 0 w 70"/>
                  <a:gd name="T5" fmla="*/ 0 h 393"/>
                  <a:gd name="T6" fmla="*/ 0 w 70"/>
                  <a:gd name="T7" fmla="*/ 0 h 393"/>
                  <a:gd name="T8" fmla="*/ 0 w 70"/>
                  <a:gd name="T9" fmla="*/ 0 h 393"/>
                  <a:gd name="T10" fmla="*/ 0 w 70"/>
                  <a:gd name="T11" fmla="*/ 0 h 393"/>
                  <a:gd name="T12" fmla="*/ 0 w 70"/>
                  <a:gd name="T13" fmla="*/ 0 h 393"/>
                  <a:gd name="T14" fmla="*/ 0 w 70"/>
                  <a:gd name="T15" fmla="*/ 0 h 393"/>
                  <a:gd name="T16" fmla="*/ 0 w 70"/>
                  <a:gd name="T17" fmla="*/ 0 h 393"/>
                  <a:gd name="T18" fmla="*/ 0 w 70"/>
                  <a:gd name="T19" fmla="*/ 0 h 393"/>
                  <a:gd name="T20" fmla="*/ 0 w 70"/>
                  <a:gd name="T21" fmla="*/ 0 h 393"/>
                  <a:gd name="T22" fmla="*/ 0 w 70"/>
                  <a:gd name="T23" fmla="*/ 0 h 393"/>
                  <a:gd name="T24" fmla="*/ 0 w 70"/>
                  <a:gd name="T25" fmla="*/ 0 h 393"/>
                  <a:gd name="T26" fmla="*/ 0 w 70"/>
                  <a:gd name="T27" fmla="*/ 0 h 393"/>
                  <a:gd name="T28" fmla="*/ 0 w 70"/>
                  <a:gd name="T29" fmla="*/ 0 h 393"/>
                  <a:gd name="T30" fmla="*/ 0 w 70"/>
                  <a:gd name="T31" fmla="*/ 0 h 393"/>
                  <a:gd name="T32" fmla="*/ 0 w 70"/>
                  <a:gd name="T33" fmla="*/ 0 h 393"/>
                  <a:gd name="T34" fmla="*/ 0 w 70"/>
                  <a:gd name="T35" fmla="*/ 0 h 393"/>
                  <a:gd name="T36" fmla="*/ 0 w 70"/>
                  <a:gd name="T37" fmla="*/ 0 h 393"/>
                  <a:gd name="T38" fmla="*/ 0 w 70"/>
                  <a:gd name="T39" fmla="*/ 0 h 393"/>
                  <a:gd name="T40" fmla="*/ 0 w 70"/>
                  <a:gd name="T41" fmla="*/ 0 h 393"/>
                  <a:gd name="T42" fmla="*/ 0 w 70"/>
                  <a:gd name="T43" fmla="*/ 0 h 393"/>
                  <a:gd name="T44" fmla="*/ 0 w 70"/>
                  <a:gd name="T45" fmla="*/ 0 h 393"/>
                  <a:gd name="T46" fmla="*/ 0 w 70"/>
                  <a:gd name="T47" fmla="*/ 0 h 393"/>
                  <a:gd name="T48" fmla="*/ 0 w 70"/>
                  <a:gd name="T49" fmla="*/ 0 h 393"/>
                  <a:gd name="T50" fmla="*/ 0 w 70"/>
                  <a:gd name="T51" fmla="*/ 0 h 393"/>
                  <a:gd name="T52" fmla="*/ 0 w 70"/>
                  <a:gd name="T53" fmla="*/ 0 h 393"/>
                  <a:gd name="T54" fmla="*/ 0 w 70"/>
                  <a:gd name="T55" fmla="*/ 0 h 393"/>
                  <a:gd name="T56" fmla="*/ 0 w 70"/>
                  <a:gd name="T57" fmla="*/ 0 h 39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0" h="393">
                    <a:moveTo>
                      <a:pt x="70" y="50"/>
                    </a:moveTo>
                    <a:lnTo>
                      <a:pt x="61" y="44"/>
                    </a:lnTo>
                    <a:lnTo>
                      <a:pt x="53" y="38"/>
                    </a:lnTo>
                    <a:lnTo>
                      <a:pt x="44" y="31"/>
                    </a:lnTo>
                    <a:lnTo>
                      <a:pt x="35" y="25"/>
                    </a:lnTo>
                    <a:lnTo>
                      <a:pt x="27" y="19"/>
                    </a:lnTo>
                    <a:lnTo>
                      <a:pt x="18" y="12"/>
                    </a:lnTo>
                    <a:lnTo>
                      <a:pt x="9" y="6"/>
                    </a:lnTo>
                    <a:lnTo>
                      <a:pt x="0" y="0"/>
                    </a:lnTo>
                    <a:lnTo>
                      <a:pt x="0" y="49"/>
                    </a:lnTo>
                    <a:lnTo>
                      <a:pt x="0" y="99"/>
                    </a:lnTo>
                    <a:lnTo>
                      <a:pt x="0" y="147"/>
                    </a:lnTo>
                    <a:lnTo>
                      <a:pt x="0" y="197"/>
                    </a:lnTo>
                    <a:lnTo>
                      <a:pt x="0" y="246"/>
                    </a:lnTo>
                    <a:lnTo>
                      <a:pt x="0" y="294"/>
                    </a:lnTo>
                    <a:lnTo>
                      <a:pt x="0" y="344"/>
                    </a:lnTo>
                    <a:lnTo>
                      <a:pt x="0" y="393"/>
                    </a:lnTo>
                    <a:lnTo>
                      <a:pt x="9" y="387"/>
                    </a:lnTo>
                    <a:lnTo>
                      <a:pt x="18" y="380"/>
                    </a:lnTo>
                    <a:lnTo>
                      <a:pt x="27" y="374"/>
                    </a:lnTo>
                    <a:lnTo>
                      <a:pt x="35" y="367"/>
                    </a:lnTo>
                    <a:lnTo>
                      <a:pt x="44" y="361"/>
                    </a:lnTo>
                    <a:lnTo>
                      <a:pt x="53" y="355"/>
                    </a:lnTo>
                    <a:lnTo>
                      <a:pt x="61" y="348"/>
                    </a:lnTo>
                    <a:lnTo>
                      <a:pt x="70" y="342"/>
                    </a:lnTo>
                    <a:lnTo>
                      <a:pt x="70" y="268"/>
                    </a:lnTo>
                    <a:lnTo>
                      <a:pt x="70" y="196"/>
                    </a:lnTo>
                    <a:lnTo>
                      <a:pt x="70" y="123"/>
                    </a:lnTo>
                    <a:lnTo>
                      <a:pt x="70" y="5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7" name="Freeform 763">
                <a:extLst>
                  <a:ext uri="{FF2B5EF4-FFF2-40B4-BE49-F238E27FC236}">
                    <a16:creationId xmlns:a16="http://schemas.microsoft.com/office/drawing/2014/main" id="{3FEA5FC7-13E9-4DEB-95BA-D14636885A9D}"/>
                  </a:ext>
                </a:extLst>
              </p:cNvPr>
              <p:cNvSpPr>
                <a:spLocks/>
              </p:cNvSpPr>
              <p:nvPr/>
            </p:nvSpPr>
            <p:spPr bwMode="auto">
              <a:xfrm>
                <a:off x="2579" y="2107"/>
                <a:ext cx="20" cy="16"/>
              </a:xfrm>
              <a:custGeom>
                <a:avLst/>
                <a:gdLst>
                  <a:gd name="T0" fmla="*/ 0 w 81"/>
                  <a:gd name="T1" fmla="*/ 0 h 62"/>
                  <a:gd name="T2" fmla="*/ 0 w 81"/>
                  <a:gd name="T3" fmla="*/ 0 h 62"/>
                  <a:gd name="T4" fmla="*/ 0 w 81"/>
                  <a:gd name="T5" fmla="*/ 0 h 62"/>
                  <a:gd name="T6" fmla="*/ 0 w 81"/>
                  <a:gd name="T7" fmla="*/ 0 h 62"/>
                  <a:gd name="T8" fmla="*/ 0 w 81"/>
                  <a:gd name="T9" fmla="*/ 0 h 62"/>
                  <a:gd name="T10" fmla="*/ 0 w 81"/>
                  <a:gd name="T11" fmla="*/ 0 h 62"/>
                  <a:gd name="T12" fmla="*/ 0 w 81"/>
                  <a:gd name="T13" fmla="*/ 0 h 62"/>
                  <a:gd name="T14" fmla="*/ 0 w 81"/>
                  <a:gd name="T15" fmla="*/ 0 h 62"/>
                  <a:gd name="T16" fmla="*/ 0 w 81"/>
                  <a:gd name="T17" fmla="*/ 0 h 62"/>
                  <a:gd name="T18" fmla="*/ 0 w 81"/>
                  <a:gd name="T19" fmla="*/ 0 h 62"/>
                  <a:gd name="T20" fmla="*/ 0 w 81"/>
                  <a:gd name="T21" fmla="*/ 0 h 62"/>
                  <a:gd name="T22" fmla="*/ 0 w 81"/>
                  <a:gd name="T23" fmla="*/ 0 h 62"/>
                  <a:gd name="T24" fmla="*/ 0 w 81"/>
                  <a:gd name="T25" fmla="*/ 0 h 62"/>
                  <a:gd name="T26" fmla="*/ 0 w 81"/>
                  <a:gd name="T27" fmla="*/ 0 h 62"/>
                  <a:gd name="T28" fmla="*/ 0 w 81"/>
                  <a:gd name="T29" fmla="*/ 0 h 62"/>
                  <a:gd name="T30" fmla="*/ 0 w 81"/>
                  <a:gd name="T31" fmla="*/ 0 h 62"/>
                  <a:gd name="T32" fmla="*/ 0 w 81"/>
                  <a:gd name="T33" fmla="*/ 0 h 62"/>
                  <a:gd name="T34" fmla="*/ 0 w 81"/>
                  <a:gd name="T35" fmla="*/ 0 h 62"/>
                  <a:gd name="T36" fmla="*/ 0 w 81"/>
                  <a:gd name="T37" fmla="*/ 0 h 62"/>
                  <a:gd name="T38" fmla="*/ 0 w 81"/>
                  <a:gd name="T39" fmla="*/ 0 h 62"/>
                  <a:gd name="T40" fmla="*/ 0 w 81"/>
                  <a:gd name="T41" fmla="*/ 0 h 62"/>
                  <a:gd name="T42" fmla="*/ 0 w 81"/>
                  <a:gd name="T43" fmla="*/ 0 h 62"/>
                  <a:gd name="T44" fmla="*/ 0 w 81"/>
                  <a:gd name="T45" fmla="*/ 0 h 62"/>
                  <a:gd name="T46" fmla="*/ 0 w 81"/>
                  <a:gd name="T47" fmla="*/ 0 h 62"/>
                  <a:gd name="T48" fmla="*/ 0 w 81"/>
                  <a:gd name="T49" fmla="*/ 0 h 62"/>
                  <a:gd name="T50" fmla="*/ 0 w 81"/>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1" h="62">
                    <a:moveTo>
                      <a:pt x="14" y="6"/>
                    </a:moveTo>
                    <a:lnTo>
                      <a:pt x="4" y="11"/>
                    </a:lnTo>
                    <a:lnTo>
                      <a:pt x="13" y="17"/>
                    </a:lnTo>
                    <a:lnTo>
                      <a:pt x="21" y="23"/>
                    </a:lnTo>
                    <a:lnTo>
                      <a:pt x="30" y="30"/>
                    </a:lnTo>
                    <a:lnTo>
                      <a:pt x="38" y="36"/>
                    </a:lnTo>
                    <a:lnTo>
                      <a:pt x="47" y="42"/>
                    </a:lnTo>
                    <a:lnTo>
                      <a:pt x="56" y="49"/>
                    </a:lnTo>
                    <a:lnTo>
                      <a:pt x="64" y="55"/>
                    </a:lnTo>
                    <a:lnTo>
                      <a:pt x="74" y="62"/>
                    </a:lnTo>
                    <a:lnTo>
                      <a:pt x="81" y="51"/>
                    </a:lnTo>
                    <a:lnTo>
                      <a:pt x="72" y="45"/>
                    </a:lnTo>
                    <a:lnTo>
                      <a:pt x="64" y="39"/>
                    </a:lnTo>
                    <a:lnTo>
                      <a:pt x="55" y="32"/>
                    </a:lnTo>
                    <a:lnTo>
                      <a:pt x="46" y="26"/>
                    </a:lnTo>
                    <a:lnTo>
                      <a:pt x="38" y="20"/>
                    </a:lnTo>
                    <a:lnTo>
                      <a:pt x="29" y="13"/>
                    </a:lnTo>
                    <a:lnTo>
                      <a:pt x="19" y="7"/>
                    </a:lnTo>
                    <a:lnTo>
                      <a:pt x="10" y="1"/>
                    </a:lnTo>
                    <a:lnTo>
                      <a:pt x="0" y="6"/>
                    </a:lnTo>
                    <a:lnTo>
                      <a:pt x="10" y="1"/>
                    </a:lnTo>
                    <a:lnTo>
                      <a:pt x="6" y="0"/>
                    </a:lnTo>
                    <a:lnTo>
                      <a:pt x="3" y="3"/>
                    </a:lnTo>
                    <a:lnTo>
                      <a:pt x="2" y="7"/>
                    </a:lnTo>
                    <a:lnTo>
                      <a:pt x="4" y="11"/>
                    </a:lnTo>
                    <a:lnTo>
                      <a:pt x="1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8" name="Freeform 764">
                <a:extLst>
                  <a:ext uri="{FF2B5EF4-FFF2-40B4-BE49-F238E27FC236}">
                    <a16:creationId xmlns:a16="http://schemas.microsoft.com/office/drawing/2014/main" id="{D9F1A520-D84F-4A44-AED9-531D0AFC2914}"/>
                  </a:ext>
                </a:extLst>
              </p:cNvPr>
              <p:cNvSpPr>
                <a:spLocks/>
              </p:cNvSpPr>
              <p:nvPr/>
            </p:nvSpPr>
            <p:spPr bwMode="auto">
              <a:xfrm>
                <a:off x="2579" y="2109"/>
                <a:ext cx="3" cy="49"/>
              </a:xfrm>
              <a:custGeom>
                <a:avLst/>
                <a:gdLst>
                  <a:gd name="T0" fmla="*/ 0 w 14"/>
                  <a:gd name="T1" fmla="*/ 0 h 197"/>
                  <a:gd name="T2" fmla="*/ 0 w 14"/>
                  <a:gd name="T3" fmla="*/ 0 h 197"/>
                  <a:gd name="T4" fmla="*/ 0 w 14"/>
                  <a:gd name="T5" fmla="*/ 0 h 197"/>
                  <a:gd name="T6" fmla="*/ 0 w 14"/>
                  <a:gd name="T7" fmla="*/ 0 h 197"/>
                  <a:gd name="T8" fmla="*/ 0 w 14"/>
                  <a:gd name="T9" fmla="*/ 0 h 197"/>
                  <a:gd name="T10" fmla="*/ 0 w 14"/>
                  <a:gd name="T11" fmla="*/ 0 h 197"/>
                  <a:gd name="T12" fmla="*/ 0 w 14"/>
                  <a:gd name="T13" fmla="*/ 0 h 197"/>
                  <a:gd name="T14" fmla="*/ 0 w 14"/>
                  <a:gd name="T15" fmla="*/ 0 h 197"/>
                  <a:gd name="T16" fmla="*/ 0 w 14"/>
                  <a:gd name="T17" fmla="*/ 0 h 197"/>
                  <a:gd name="T18" fmla="*/ 0 w 14"/>
                  <a:gd name="T19" fmla="*/ 0 h 197"/>
                  <a:gd name="T20" fmla="*/ 0 w 14"/>
                  <a:gd name="T21" fmla="*/ 0 h 197"/>
                  <a:gd name="T22" fmla="*/ 0 w 14"/>
                  <a:gd name="T23" fmla="*/ 0 h 197"/>
                  <a:gd name="T24" fmla="*/ 0 w 14"/>
                  <a:gd name="T25" fmla="*/ 0 h 19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97">
                    <a:moveTo>
                      <a:pt x="14" y="197"/>
                    </a:moveTo>
                    <a:lnTo>
                      <a:pt x="14" y="197"/>
                    </a:lnTo>
                    <a:lnTo>
                      <a:pt x="14" y="147"/>
                    </a:lnTo>
                    <a:lnTo>
                      <a:pt x="14" y="99"/>
                    </a:lnTo>
                    <a:lnTo>
                      <a:pt x="14" y="49"/>
                    </a:lnTo>
                    <a:lnTo>
                      <a:pt x="14" y="0"/>
                    </a:lnTo>
                    <a:lnTo>
                      <a:pt x="0" y="0"/>
                    </a:lnTo>
                    <a:lnTo>
                      <a:pt x="0" y="49"/>
                    </a:lnTo>
                    <a:lnTo>
                      <a:pt x="0" y="99"/>
                    </a:lnTo>
                    <a:lnTo>
                      <a:pt x="0" y="147"/>
                    </a:lnTo>
                    <a:lnTo>
                      <a:pt x="0" y="197"/>
                    </a:lnTo>
                    <a:lnTo>
                      <a:pt x="14" y="1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9" name="Freeform 765">
                <a:extLst>
                  <a:ext uri="{FF2B5EF4-FFF2-40B4-BE49-F238E27FC236}">
                    <a16:creationId xmlns:a16="http://schemas.microsoft.com/office/drawing/2014/main" id="{6EB17359-2E5C-4BC8-A335-07B8D8229985}"/>
                  </a:ext>
                </a:extLst>
              </p:cNvPr>
              <p:cNvSpPr>
                <a:spLocks/>
              </p:cNvSpPr>
              <p:nvPr/>
            </p:nvSpPr>
            <p:spPr bwMode="auto">
              <a:xfrm>
                <a:off x="2579" y="2158"/>
                <a:ext cx="3" cy="51"/>
              </a:xfrm>
              <a:custGeom>
                <a:avLst/>
                <a:gdLst>
                  <a:gd name="T0" fmla="*/ 0 w 14"/>
                  <a:gd name="T1" fmla="*/ 0 h 203"/>
                  <a:gd name="T2" fmla="*/ 0 w 14"/>
                  <a:gd name="T3" fmla="*/ 0 h 203"/>
                  <a:gd name="T4" fmla="*/ 0 w 14"/>
                  <a:gd name="T5" fmla="*/ 0 h 203"/>
                  <a:gd name="T6" fmla="*/ 0 w 14"/>
                  <a:gd name="T7" fmla="*/ 0 h 203"/>
                  <a:gd name="T8" fmla="*/ 0 w 14"/>
                  <a:gd name="T9" fmla="*/ 0 h 203"/>
                  <a:gd name="T10" fmla="*/ 0 w 14"/>
                  <a:gd name="T11" fmla="*/ 0 h 203"/>
                  <a:gd name="T12" fmla="*/ 0 w 14"/>
                  <a:gd name="T13" fmla="*/ 0 h 203"/>
                  <a:gd name="T14" fmla="*/ 0 w 14"/>
                  <a:gd name="T15" fmla="*/ 0 h 203"/>
                  <a:gd name="T16" fmla="*/ 0 w 14"/>
                  <a:gd name="T17" fmla="*/ 0 h 203"/>
                  <a:gd name="T18" fmla="*/ 0 w 14"/>
                  <a:gd name="T19" fmla="*/ 0 h 203"/>
                  <a:gd name="T20" fmla="*/ 0 w 14"/>
                  <a:gd name="T21" fmla="*/ 0 h 203"/>
                  <a:gd name="T22" fmla="*/ 0 w 14"/>
                  <a:gd name="T23" fmla="*/ 0 h 203"/>
                  <a:gd name="T24" fmla="*/ 0 w 14"/>
                  <a:gd name="T25" fmla="*/ 0 h 203"/>
                  <a:gd name="T26" fmla="*/ 0 w 14"/>
                  <a:gd name="T27" fmla="*/ 0 h 203"/>
                  <a:gd name="T28" fmla="*/ 0 w 14"/>
                  <a:gd name="T29" fmla="*/ 0 h 203"/>
                  <a:gd name="T30" fmla="*/ 0 w 14"/>
                  <a:gd name="T31" fmla="*/ 0 h 203"/>
                  <a:gd name="T32" fmla="*/ 0 w 14"/>
                  <a:gd name="T33" fmla="*/ 0 h 203"/>
                  <a:gd name="T34" fmla="*/ 0 w 14"/>
                  <a:gd name="T35" fmla="*/ 0 h 20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3">
                    <a:moveTo>
                      <a:pt x="3" y="191"/>
                    </a:moveTo>
                    <a:lnTo>
                      <a:pt x="14" y="196"/>
                    </a:lnTo>
                    <a:lnTo>
                      <a:pt x="14" y="147"/>
                    </a:lnTo>
                    <a:lnTo>
                      <a:pt x="14" y="97"/>
                    </a:lnTo>
                    <a:lnTo>
                      <a:pt x="14" y="49"/>
                    </a:lnTo>
                    <a:lnTo>
                      <a:pt x="14" y="0"/>
                    </a:lnTo>
                    <a:lnTo>
                      <a:pt x="0" y="0"/>
                    </a:lnTo>
                    <a:lnTo>
                      <a:pt x="0" y="49"/>
                    </a:lnTo>
                    <a:lnTo>
                      <a:pt x="0" y="97"/>
                    </a:lnTo>
                    <a:lnTo>
                      <a:pt x="0" y="147"/>
                    </a:lnTo>
                    <a:lnTo>
                      <a:pt x="0" y="196"/>
                    </a:lnTo>
                    <a:lnTo>
                      <a:pt x="11" y="201"/>
                    </a:lnTo>
                    <a:lnTo>
                      <a:pt x="0" y="196"/>
                    </a:lnTo>
                    <a:lnTo>
                      <a:pt x="2" y="201"/>
                    </a:lnTo>
                    <a:lnTo>
                      <a:pt x="7" y="203"/>
                    </a:lnTo>
                    <a:lnTo>
                      <a:pt x="12" y="201"/>
                    </a:lnTo>
                    <a:lnTo>
                      <a:pt x="14" y="196"/>
                    </a:lnTo>
                    <a:lnTo>
                      <a:pt x="3"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0" name="Freeform 766">
                <a:extLst>
                  <a:ext uri="{FF2B5EF4-FFF2-40B4-BE49-F238E27FC236}">
                    <a16:creationId xmlns:a16="http://schemas.microsoft.com/office/drawing/2014/main" id="{2DC32281-DCAD-4E7C-BEAA-A5E35EB1DBD0}"/>
                  </a:ext>
                </a:extLst>
              </p:cNvPr>
              <p:cNvSpPr>
                <a:spLocks/>
              </p:cNvSpPr>
              <p:nvPr/>
            </p:nvSpPr>
            <p:spPr bwMode="auto">
              <a:xfrm>
                <a:off x="2579" y="2193"/>
                <a:ext cx="21" cy="15"/>
              </a:xfrm>
              <a:custGeom>
                <a:avLst/>
                <a:gdLst>
                  <a:gd name="T0" fmla="*/ 0 w 82"/>
                  <a:gd name="T1" fmla="*/ 0 h 62"/>
                  <a:gd name="T2" fmla="*/ 0 w 82"/>
                  <a:gd name="T3" fmla="*/ 0 h 62"/>
                  <a:gd name="T4" fmla="*/ 0 w 82"/>
                  <a:gd name="T5" fmla="*/ 0 h 62"/>
                  <a:gd name="T6" fmla="*/ 0 w 82"/>
                  <a:gd name="T7" fmla="*/ 0 h 62"/>
                  <a:gd name="T8" fmla="*/ 0 w 82"/>
                  <a:gd name="T9" fmla="*/ 0 h 62"/>
                  <a:gd name="T10" fmla="*/ 0 w 82"/>
                  <a:gd name="T11" fmla="*/ 0 h 62"/>
                  <a:gd name="T12" fmla="*/ 0 w 82"/>
                  <a:gd name="T13" fmla="*/ 0 h 62"/>
                  <a:gd name="T14" fmla="*/ 0 w 82"/>
                  <a:gd name="T15" fmla="*/ 0 h 62"/>
                  <a:gd name="T16" fmla="*/ 0 w 82"/>
                  <a:gd name="T17" fmla="*/ 0 h 62"/>
                  <a:gd name="T18" fmla="*/ 0 w 82"/>
                  <a:gd name="T19" fmla="*/ 0 h 62"/>
                  <a:gd name="T20" fmla="*/ 0 w 82"/>
                  <a:gd name="T21" fmla="*/ 0 h 62"/>
                  <a:gd name="T22" fmla="*/ 0 w 82"/>
                  <a:gd name="T23" fmla="*/ 0 h 62"/>
                  <a:gd name="T24" fmla="*/ 0 w 82"/>
                  <a:gd name="T25" fmla="*/ 0 h 62"/>
                  <a:gd name="T26" fmla="*/ 0 w 82"/>
                  <a:gd name="T27" fmla="*/ 0 h 62"/>
                  <a:gd name="T28" fmla="*/ 0 w 82"/>
                  <a:gd name="T29" fmla="*/ 0 h 62"/>
                  <a:gd name="T30" fmla="*/ 0 w 82"/>
                  <a:gd name="T31" fmla="*/ 0 h 62"/>
                  <a:gd name="T32" fmla="*/ 0 w 82"/>
                  <a:gd name="T33" fmla="*/ 0 h 62"/>
                  <a:gd name="T34" fmla="*/ 0 w 82"/>
                  <a:gd name="T35" fmla="*/ 0 h 62"/>
                  <a:gd name="T36" fmla="*/ 0 w 82"/>
                  <a:gd name="T37" fmla="*/ 0 h 62"/>
                  <a:gd name="T38" fmla="*/ 0 w 82"/>
                  <a:gd name="T39" fmla="*/ 0 h 62"/>
                  <a:gd name="T40" fmla="*/ 0 w 82"/>
                  <a:gd name="T41" fmla="*/ 0 h 62"/>
                  <a:gd name="T42" fmla="*/ 0 w 82"/>
                  <a:gd name="T43" fmla="*/ 0 h 62"/>
                  <a:gd name="T44" fmla="*/ 0 w 82"/>
                  <a:gd name="T45" fmla="*/ 0 h 62"/>
                  <a:gd name="T46" fmla="*/ 0 w 82"/>
                  <a:gd name="T47" fmla="*/ 0 h 62"/>
                  <a:gd name="T48" fmla="*/ 0 w 82"/>
                  <a:gd name="T49" fmla="*/ 0 h 62"/>
                  <a:gd name="T50" fmla="*/ 0 w 82"/>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2" h="62">
                    <a:moveTo>
                      <a:pt x="67" y="6"/>
                    </a:moveTo>
                    <a:lnTo>
                      <a:pt x="70" y="1"/>
                    </a:lnTo>
                    <a:lnTo>
                      <a:pt x="61" y="7"/>
                    </a:lnTo>
                    <a:lnTo>
                      <a:pt x="53" y="14"/>
                    </a:lnTo>
                    <a:lnTo>
                      <a:pt x="45" y="20"/>
                    </a:lnTo>
                    <a:lnTo>
                      <a:pt x="35" y="26"/>
                    </a:lnTo>
                    <a:lnTo>
                      <a:pt x="27" y="33"/>
                    </a:lnTo>
                    <a:lnTo>
                      <a:pt x="18" y="39"/>
                    </a:lnTo>
                    <a:lnTo>
                      <a:pt x="9" y="46"/>
                    </a:lnTo>
                    <a:lnTo>
                      <a:pt x="0" y="52"/>
                    </a:lnTo>
                    <a:lnTo>
                      <a:pt x="8" y="62"/>
                    </a:lnTo>
                    <a:lnTo>
                      <a:pt x="17" y="56"/>
                    </a:lnTo>
                    <a:lnTo>
                      <a:pt x="26" y="49"/>
                    </a:lnTo>
                    <a:lnTo>
                      <a:pt x="35" y="43"/>
                    </a:lnTo>
                    <a:lnTo>
                      <a:pt x="43" y="36"/>
                    </a:lnTo>
                    <a:lnTo>
                      <a:pt x="51" y="30"/>
                    </a:lnTo>
                    <a:lnTo>
                      <a:pt x="61" y="24"/>
                    </a:lnTo>
                    <a:lnTo>
                      <a:pt x="69" y="17"/>
                    </a:lnTo>
                    <a:lnTo>
                      <a:pt x="79" y="11"/>
                    </a:lnTo>
                    <a:lnTo>
                      <a:pt x="82" y="6"/>
                    </a:lnTo>
                    <a:lnTo>
                      <a:pt x="79" y="11"/>
                    </a:lnTo>
                    <a:lnTo>
                      <a:pt x="81" y="7"/>
                    </a:lnTo>
                    <a:lnTo>
                      <a:pt x="80" y="2"/>
                    </a:lnTo>
                    <a:lnTo>
                      <a:pt x="75" y="0"/>
                    </a:lnTo>
                    <a:lnTo>
                      <a:pt x="70" y="1"/>
                    </a:lnTo>
                    <a:lnTo>
                      <a:pt x="6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1" name="Freeform 767">
                <a:extLst>
                  <a:ext uri="{FF2B5EF4-FFF2-40B4-BE49-F238E27FC236}">
                    <a16:creationId xmlns:a16="http://schemas.microsoft.com/office/drawing/2014/main" id="{849F66BE-E23F-485D-AF4F-2D96DE09E447}"/>
                  </a:ext>
                </a:extLst>
              </p:cNvPr>
              <p:cNvSpPr>
                <a:spLocks/>
              </p:cNvSpPr>
              <p:nvPr/>
            </p:nvSpPr>
            <p:spPr bwMode="auto">
              <a:xfrm>
                <a:off x="2596" y="2120"/>
                <a:ext cx="4" cy="74"/>
              </a:xfrm>
              <a:custGeom>
                <a:avLst/>
                <a:gdLst>
                  <a:gd name="T0" fmla="*/ 0 w 15"/>
                  <a:gd name="T1" fmla="*/ 0 h 299"/>
                  <a:gd name="T2" fmla="*/ 0 w 15"/>
                  <a:gd name="T3" fmla="*/ 0 h 299"/>
                  <a:gd name="T4" fmla="*/ 0 w 15"/>
                  <a:gd name="T5" fmla="*/ 0 h 299"/>
                  <a:gd name="T6" fmla="*/ 0 w 15"/>
                  <a:gd name="T7" fmla="*/ 0 h 299"/>
                  <a:gd name="T8" fmla="*/ 0 w 15"/>
                  <a:gd name="T9" fmla="*/ 0 h 299"/>
                  <a:gd name="T10" fmla="*/ 0 w 15"/>
                  <a:gd name="T11" fmla="*/ 0 h 299"/>
                  <a:gd name="T12" fmla="*/ 0 w 15"/>
                  <a:gd name="T13" fmla="*/ 0 h 299"/>
                  <a:gd name="T14" fmla="*/ 0 w 15"/>
                  <a:gd name="T15" fmla="*/ 0 h 299"/>
                  <a:gd name="T16" fmla="*/ 0 w 15"/>
                  <a:gd name="T17" fmla="*/ 0 h 299"/>
                  <a:gd name="T18" fmla="*/ 0 w 15"/>
                  <a:gd name="T19" fmla="*/ 0 h 299"/>
                  <a:gd name="T20" fmla="*/ 0 w 15"/>
                  <a:gd name="T21" fmla="*/ 0 h 299"/>
                  <a:gd name="T22" fmla="*/ 0 w 15"/>
                  <a:gd name="T23" fmla="*/ 0 h 299"/>
                  <a:gd name="T24" fmla="*/ 0 w 15"/>
                  <a:gd name="T25" fmla="*/ 0 h 299"/>
                  <a:gd name="T26" fmla="*/ 0 w 15"/>
                  <a:gd name="T27" fmla="*/ 0 h 299"/>
                  <a:gd name="T28" fmla="*/ 0 w 15"/>
                  <a:gd name="T29" fmla="*/ 0 h 299"/>
                  <a:gd name="T30" fmla="*/ 0 w 15"/>
                  <a:gd name="T31" fmla="*/ 0 h 299"/>
                  <a:gd name="T32" fmla="*/ 0 w 15"/>
                  <a:gd name="T33" fmla="*/ 0 h 299"/>
                  <a:gd name="T34" fmla="*/ 0 w 15"/>
                  <a:gd name="T35" fmla="*/ 0 h 2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299">
                    <a:moveTo>
                      <a:pt x="4" y="13"/>
                    </a:moveTo>
                    <a:lnTo>
                      <a:pt x="0" y="7"/>
                    </a:lnTo>
                    <a:lnTo>
                      <a:pt x="0" y="80"/>
                    </a:lnTo>
                    <a:lnTo>
                      <a:pt x="0" y="153"/>
                    </a:lnTo>
                    <a:lnTo>
                      <a:pt x="0" y="225"/>
                    </a:lnTo>
                    <a:lnTo>
                      <a:pt x="0" y="299"/>
                    </a:lnTo>
                    <a:lnTo>
                      <a:pt x="15" y="299"/>
                    </a:lnTo>
                    <a:lnTo>
                      <a:pt x="15" y="225"/>
                    </a:lnTo>
                    <a:lnTo>
                      <a:pt x="15" y="153"/>
                    </a:lnTo>
                    <a:lnTo>
                      <a:pt x="15" y="80"/>
                    </a:lnTo>
                    <a:lnTo>
                      <a:pt x="15" y="7"/>
                    </a:lnTo>
                    <a:lnTo>
                      <a:pt x="11" y="2"/>
                    </a:lnTo>
                    <a:lnTo>
                      <a:pt x="15" y="7"/>
                    </a:lnTo>
                    <a:lnTo>
                      <a:pt x="13" y="2"/>
                    </a:lnTo>
                    <a:lnTo>
                      <a:pt x="7" y="0"/>
                    </a:lnTo>
                    <a:lnTo>
                      <a:pt x="2" y="2"/>
                    </a:lnTo>
                    <a:lnTo>
                      <a:pt x="0" y="7"/>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2" name="Freeform 768">
                <a:extLst>
                  <a:ext uri="{FF2B5EF4-FFF2-40B4-BE49-F238E27FC236}">
                    <a16:creationId xmlns:a16="http://schemas.microsoft.com/office/drawing/2014/main" id="{E7CCA2F7-4D1C-4AD9-B73A-AD4CF7CC3E05}"/>
                  </a:ext>
                </a:extLst>
              </p:cNvPr>
              <p:cNvSpPr>
                <a:spLocks/>
              </p:cNvSpPr>
              <p:nvPr/>
            </p:nvSpPr>
            <p:spPr bwMode="auto">
              <a:xfrm>
                <a:off x="2493" y="2110"/>
                <a:ext cx="53" cy="14"/>
              </a:xfrm>
              <a:custGeom>
                <a:avLst/>
                <a:gdLst>
                  <a:gd name="T0" fmla="*/ 0 w 215"/>
                  <a:gd name="T1" fmla="*/ 0 h 55"/>
                  <a:gd name="T2" fmla="*/ 0 w 215"/>
                  <a:gd name="T3" fmla="*/ 0 h 55"/>
                  <a:gd name="T4" fmla="*/ 0 w 215"/>
                  <a:gd name="T5" fmla="*/ 0 h 55"/>
                  <a:gd name="T6" fmla="*/ 0 w 215"/>
                  <a:gd name="T7" fmla="*/ 0 h 55"/>
                  <a:gd name="T8" fmla="*/ 0 w 215"/>
                  <a:gd name="T9" fmla="*/ 0 h 55"/>
                  <a:gd name="T10" fmla="*/ 0 w 215"/>
                  <a:gd name="T11" fmla="*/ 0 h 55"/>
                  <a:gd name="T12" fmla="*/ 0 w 215"/>
                  <a:gd name="T13" fmla="*/ 0 h 55"/>
                  <a:gd name="T14" fmla="*/ 0 w 215"/>
                  <a:gd name="T15" fmla="*/ 0 h 55"/>
                  <a:gd name="T16" fmla="*/ 0 w 215"/>
                  <a:gd name="T17" fmla="*/ 0 h 55"/>
                  <a:gd name="T18" fmla="*/ 0 w 215"/>
                  <a:gd name="T19" fmla="*/ 0 h 55"/>
                  <a:gd name="T20" fmla="*/ 0 w 215"/>
                  <a:gd name="T21" fmla="*/ 0 h 55"/>
                  <a:gd name="T22" fmla="*/ 0 w 215"/>
                  <a:gd name="T23" fmla="*/ 0 h 55"/>
                  <a:gd name="T24" fmla="*/ 0 w 215"/>
                  <a:gd name="T25" fmla="*/ 0 h 55"/>
                  <a:gd name="T26" fmla="*/ 0 w 215"/>
                  <a:gd name="T27" fmla="*/ 0 h 55"/>
                  <a:gd name="T28" fmla="*/ 0 w 215"/>
                  <a:gd name="T29" fmla="*/ 0 h 55"/>
                  <a:gd name="T30" fmla="*/ 0 w 215"/>
                  <a:gd name="T31" fmla="*/ 0 h 55"/>
                  <a:gd name="T32" fmla="*/ 0 w 215"/>
                  <a:gd name="T33" fmla="*/ 0 h 55"/>
                  <a:gd name="T34" fmla="*/ 0 w 215"/>
                  <a:gd name="T35" fmla="*/ 0 h 55"/>
                  <a:gd name="T36" fmla="*/ 0 w 215"/>
                  <a:gd name="T37" fmla="*/ 0 h 55"/>
                  <a:gd name="T38" fmla="*/ 0 w 215"/>
                  <a:gd name="T39" fmla="*/ 0 h 55"/>
                  <a:gd name="T40" fmla="*/ 0 w 215"/>
                  <a:gd name="T41" fmla="*/ 0 h 55"/>
                  <a:gd name="T42" fmla="*/ 0 w 215"/>
                  <a:gd name="T43" fmla="*/ 0 h 55"/>
                  <a:gd name="T44" fmla="*/ 0 w 215"/>
                  <a:gd name="T45" fmla="*/ 0 h 55"/>
                  <a:gd name="T46" fmla="*/ 0 w 215"/>
                  <a:gd name="T47" fmla="*/ 0 h 55"/>
                  <a:gd name="T48" fmla="*/ 0 w 215"/>
                  <a:gd name="T49" fmla="*/ 0 h 55"/>
                  <a:gd name="T50" fmla="*/ 0 w 215"/>
                  <a:gd name="T51" fmla="*/ 0 h 55"/>
                  <a:gd name="T52" fmla="*/ 0 w 215"/>
                  <a:gd name="T53" fmla="*/ 0 h 55"/>
                  <a:gd name="T54" fmla="*/ 0 w 215"/>
                  <a:gd name="T55" fmla="*/ 0 h 55"/>
                  <a:gd name="T56" fmla="*/ 0 w 215"/>
                  <a:gd name="T57" fmla="*/ 0 h 55"/>
                  <a:gd name="T58" fmla="*/ 0 w 215"/>
                  <a:gd name="T59" fmla="*/ 0 h 55"/>
                  <a:gd name="T60" fmla="*/ 0 w 215"/>
                  <a:gd name="T61" fmla="*/ 0 h 55"/>
                  <a:gd name="T62" fmla="*/ 0 w 215"/>
                  <a:gd name="T63" fmla="*/ 0 h 55"/>
                  <a:gd name="T64" fmla="*/ 0 w 215"/>
                  <a:gd name="T65" fmla="*/ 0 h 55"/>
                  <a:gd name="T66" fmla="*/ 0 w 215"/>
                  <a:gd name="T67" fmla="*/ 0 h 55"/>
                  <a:gd name="T68" fmla="*/ 0 w 215"/>
                  <a:gd name="T69" fmla="*/ 0 h 55"/>
                  <a:gd name="T70" fmla="*/ 0 w 215"/>
                  <a:gd name="T71" fmla="*/ 0 h 55"/>
                  <a:gd name="T72" fmla="*/ 0 w 215"/>
                  <a:gd name="T73" fmla="*/ 0 h 55"/>
                  <a:gd name="T74" fmla="*/ 0 w 215"/>
                  <a:gd name="T75" fmla="*/ 0 h 55"/>
                  <a:gd name="T76" fmla="*/ 0 w 215"/>
                  <a:gd name="T77" fmla="*/ 0 h 55"/>
                  <a:gd name="T78" fmla="*/ 0 w 215"/>
                  <a:gd name="T79" fmla="*/ 0 h 55"/>
                  <a:gd name="T80" fmla="*/ 0 w 215"/>
                  <a:gd name="T81" fmla="*/ 0 h 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5" h="55">
                    <a:moveTo>
                      <a:pt x="0" y="6"/>
                    </a:moveTo>
                    <a:lnTo>
                      <a:pt x="13" y="6"/>
                    </a:lnTo>
                    <a:lnTo>
                      <a:pt x="27" y="5"/>
                    </a:lnTo>
                    <a:lnTo>
                      <a:pt x="40" y="5"/>
                    </a:lnTo>
                    <a:lnTo>
                      <a:pt x="53" y="4"/>
                    </a:lnTo>
                    <a:lnTo>
                      <a:pt x="67" y="4"/>
                    </a:lnTo>
                    <a:lnTo>
                      <a:pt x="81" y="4"/>
                    </a:lnTo>
                    <a:lnTo>
                      <a:pt x="94" y="3"/>
                    </a:lnTo>
                    <a:lnTo>
                      <a:pt x="107" y="3"/>
                    </a:lnTo>
                    <a:lnTo>
                      <a:pt x="120" y="3"/>
                    </a:lnTo>
                    <a:lnTo>
                      <a:pt x="134" y="2"/>
                    </a:lnTo>
                    <a:lnTo>
                      <a:pt x="147" y="2"/>
                    </a:lnTo>
                    <a:lnTo>
                      <a:pt x="160" y="1"/>
                    </a:lnTo>
                    <a:lnTo>
                      <a:pt x="174" y="1"/>
                    </a:lnTo>
                    <a:lnTo>
                      <a:pt x="188" y="1"/>
                    </a:lnTo>
                    <a:lnTo>
                      <a:pt x="202" y="0"/>
                    </a:lnTo>
                    <a:lnTo>
                      <a:pt x="215" y="0"/>
                    </a:lnTo>
                    <a:lnTo>
                      <a:pt x="207" y="7"/>
                    </a:lnTo>
                    <a:lnTo>
                      <a:pt x="199" y="13"/>
                    </a:lnTo>
                    <a:lnTo>
                      <a:pt x="191" y="20"/>
                    </a:lnTo>
                    <a:lnTo>
                      <a:pt x="183" y="26"/>
                    </a:lnTo>
                    <a:lnTo>
                      <a:pt x="173" y="32"/>
                    </a:lnTo>
                    <a:lnTo>
                      <a:pt x="165" y="39"/>
                    </a:lnTo>
                    <a:lnTo>
                      <a:pt x="157" y="45"/>
                    </a:lnTo>
                    <a:lnTo>
                      <a:pt x="149" y="53"/>
                    </a:lnTo>
                    <a:lnTo>
                      <a:pt x="138" y="53"/>
                    </a:lnTo>
                    <a:lnTo>
                      <a:pt x="127" y="53"/>
                    </a:lnTo>
                    <a:lnTo>
                      <a:pt x="117" y="53"/>
                    </a:lnTo>
                    <a:lnTo>
                      <a:pt x="106" y="54"/>
                    </a:lnTo>
                    <a:lnTo>
                      <a:pt x="96" y="54"/>
                    </a:lnTo>
                    <a:lnTo>
                      <a:pt x="85" y="54"/>
                    </a:lnTo>
                    <a:lnTo>
                      <a:pt x="75" y="55"/>
                    </a:lnTo>
                    <a:lnTo>
                      <a:pt x="64" y="55"/>
                    </a:lnTo>
                    <a:lnTo>
                      <a:pt x="55" y="48"/>
                    </a:lnTo>
                    <a:lnTo>
                      <a:pt x="47" y="42"/>
                    </a:lnTo>
                    <a:lnTo>
                      <a:pt x="39" y="36"/>
                    </a:lnTo>
                    <a:lnTo>
                      <a:pt x="31" y="30"/>
                    </a:lnTo>
                    <a:lnTo>
                      <a:pt x="23" y="24"/>
                    </a:lnTo>
                    <a:lnTo>
                      <a:pt x="16" y="18"/>
                    </a:lnTo>
                    <a:lnTo>
                      <a:pt x="8" y="12"/>
                    </a:lnTo>
                    <a:lnTo>
                      <a:pt x="0" y="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3" name="Freeform 769">
                <a:extLst>
                  <a:ext uri="{FF2B5EF4-FFF2-40B4-BE49-F238E27FC236}">
                    <a16:creationId xmlns:a16="http://schemas.microsoft.com/office/drawing/2014/main" id="{8863ECD4-DC1E-4E71-852A-0AAAF330FCEB}"/>
                  </a:ext>
                </a:extLst>
              </p:cNvPr>
              <p:cNvSpPr>
                <a:spLocks/>
              </p:cNvSpPr>
              <p:nvPr/>
            </p:nvSpPr>
            <p:spPr bwMode="auto">
              <a:xfrm>
                <a:off x="2493" y="2108"/>
                <a:ext cx="55" cy="5"/>
              </a:xfrm>
              <a:custGeom>
                <a:avLst/>
                <a:gdLst>
                  <a:gd name="T0" fmla="*/ 0 w 222"/>
                  <a:gd name="T1" fmla="*/ 0 h 20"/>
                  <a:gd name="T2" fmla="*/ 0 w 222"/>
                  <a:gd name="T3" fmla="*/ 0 h 20"/>
                  <a:gd name="T4" fmla="*/ 0 w 222"/>
                  <a:gd name="T5" fmla="*/ 0 h 20"/>
                  <a:gd name="T6" fmla="*/ 0 w 222"/>
                  <a:gd name="T7" fmla="*/ 0 h 20"/>
                  <a:gd name="T8" fmla="*/ 0 w 222"/>
                  <a:gd name="T9" fmla="*/ 0 h 20"/>
                  <a:gd name="T10" fmla="*/ 0 w 222"/>
                  <a:gd name="T11" fmla="*/ 0 h 20"/>
                  <a:gd name="T12" fmla="*/ 0 w 222"/>
                  <a:gd name="T13" fmla="*/ 0 h 20"/>
                  <a:gd name="T14" fmla="*/ 0 w 222"/>
                  <a:gd name="T15" fmla="*/ 0 h 20"/>
                  <a:gd name="T16" fmla="*/ 0 w 222"/>
                  <a:gd name="T17" fmla="*/ 0 h 20"/>
                  <a:gd name="T18" fmla="*/ 0 w 222"/>
                  <a:gd name="T19" fmla="*/ 0 h 20"/>
                  <a:gd name="T20" fmla="*/ 0 w 222"/>
                  <a:gd name="T21" fmla="*/ 0 h 20"/>
                  <a:gd name="T22" fmla="*/ 0 w 222"/>
                  <a:gd name="T23" fmla="*/ 0 h 20"/>
                  <a:gd name="T24" fmla="*/ 0 w 222"/>
                  <a:gd name="T25" fmla="*/ 0 h 20"/>
                  <a:gd name="T26" fmla="*/ 0 w 222"/>
                  <a:gd name="T27" fmla="*/ 0 h 20"/>
                  <a:gd name="T28" fmla="*/ 0 w 222"/>
                  <a:gd name="T29" fmla="*/ 0 h 20"/>
                  <a:gd name="T30" fmla="*/ 0 w 222"/>
                  <a:gd name="T31" fmla="*/ 0 h 20"/>
                  <a:gd name="T32" fmla="*/ 0 w 222"/>
                  <a:gd name="T33" fmla="*/ 0 h 20"/>
                  <a:gd name="T34" fmla="*/ 0 w 222"/>
                  <a:gd name="T35" fmla="*/ 0 h 20"/>
                  <a:gd name="T36" fmla="*/ 0 w 222"/>
                  <a:gd name="T37" fmla="*/ 0 h 20"/>
                  <a:gd name="T38" fmla="*/ 0 w 222"/>
                  <a:gd name="T39" fmla="*/ 0 h 20"/>
                  <a:gd name="T40" fmla="*/ 0 w 222"/>
                  <a:gd name="T41" fmla="*/ 0 h 20"/>
                  <a:gd name="T42" fmla="*/ 0 w 222"/>
                  <a:gd name="T43" fmla="*/ 0 h 20"/>
                  <a:gd name="T44" fmla="*/ 0 w 222"/>
                  <a:gd name="T45" fmla="*/ 0 h 20"/>
                  <a:gd name="T46" fmla="*/ 0 w 222"/>
                  <a:gd name="T47" fmla="*/ 0 h 20"/>
                  <a:gd name="T48" fmla="*/ 0 w 222"/>
                  <a:gd name="T49" fmla="*/ 0 h 20"/>
                  <a:gd name="T50" fmla="*/ 0 w 222"/>
                  <a:gd name="T51" fmla="*/ 0 h 20"/>
                  <a:gd name="T52" fmla="*/ 0 w 222"/>
                  <a:gd name="T53" fmla="*/ 0 h 20"/>
                  <a:gd name="T54" fmla="*/ 0 w 222"/>
                  <a:gd name="T55" fmla="*/ 0 h 20"/>
                  <a:gd name="T56" fmla="*/ 0 w 222"/>
                  <a:gd name="T57" fmla="*/ 0 h 20"/>
                  <a:gd name="T58" fmla="*/ 0 w 222"/>
                  <a:gd name="T59" fmla="*/ 0 h 20"/>
                  <a:gd name="T60" fmla="*/ 0 w 222"/>
                  <a:gd name="T61" fmla="*/ 0 h 20"/>
                  <a:gd name="T62" fmla="*/ 0 w 222"/>
                  <a:gd name="T63" fmla="*/ 0 h 20"/>
                  <a:gd name="T64" fmla="*/ 0 w 222"/>
                  <a:gd name="T65" fmla="*/ 0 h 20"/>
                  <a:gd name="T66" fmla="*/ 0 w 222"/>
                  <a:gd name="T67" fmla="*/ 0 h 20"/>
                  <a:gd name="T68" fmla="*/ 0 w 222"/>
                  <a:gd name="T69" fmla="*/ 0 h 20"/>
                  <a:gd name="T70" fmla="*/ 0 w 222"/>
                  <a:gd name="T71" fmla="*/ 0 h 20"/>
                  <a:gd name="T72" fmla="*/ 0 w 222"/>
                  <a:gd name="T73" fmla="*/ 0 h 20"/>
                  <a:gd name="T74" fmla="*/ 0 w 222"/>
                  <a:gd name="T75" fmla="*/ 0 h 20"/>
                  <a:gd name="T76" fmla="*/ 0 w 222"/>
                  <a:gd name="T77" fmla="*/ 0 h 20"/>
                  <a:gd name="T78" fmla="*/ 0 w 222"/>
                  <a:gd name="T79" fmla="*/ 0 h 20"/>
                  <a:gd name="T80" fmla="*/ 0 w 222"/>
                  <a:gd name="T81" fmla="*/ 0 h 20"/>
                  <a:gd name="T82" fmla="*/ 0 w 222"/>
                  <a:gd name="T83" fmla="*/ 0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2" h="20">
                    <a:moveTo>
                      <a:pt x="219" y="12"/>
                    </a:moveTo>
                    <a:lnTo>
                      <a:pt x="215" y="1"/>
                    </a:lnTo>
                    <a:lnTo>
                      <a:pt x="202" y="0"/>
                    </a:lnTo>
                    <a:lnTo>
                      <a:pt x="188" y="1"/>
                    </a:lnTo>
                    <a:lnTo>
                      <a:pt x="174" y="1"/>
                    </a:lnTo>
                    <a:lnTo>
                      <a:pt x="160" y="1"/>
                    </a:lnTo>
                    <a:lnTo>
                      <a:pt x="147" y="2"/>
                    </a:lnTo>
                    <a:lnTo>
                      <a:pt x="134" y="2"/>
                    </a:lnTo>
                    <a:lnTo>
                      <a:pt x="120" y="3"/>
                    </a:lnTo>
                    <a:lnTo>
                      <a:pt x="107" y="3"/>
                    </a:lnTo>
                    <a:lnTo>
                      <a:pt x="94" y="3"/>
                    </a:lnTo>
                    <a:lnTo>
                      <a:pt x="81" y="4"/>
                    </a:lnTo>
                    <a:lnTo>
                      <a:pt x="67" y="4"/>
                    </a:lnTo>
                    <a:lnTo>
                      <a:pt x="53" y="4"/>
                    </a:lnTo>
                    <a:lnTo>
                      <a:pt x="40" y="5"/>
                    </a:lnTo>
                    <a:lnTo>
                      <a:pt x="27" y="5"/>
                    </a:lnTo>
                    <a:lnTo>
                      <a:pt x="13" y="6"/>
                    </a:lnTo>
                    <a:lnTo>
                      <a:pt x="0" y="7"/>
                    </a:lnTo>
                    <a:lnTo>
                      <a:pt x="0" y="19"/>
                    </a:lnTo>
                    <a:lnTo>
                      <a:pt x="13" y="20"/>
                    </a:lnTo>
                    <a:lnTo>
                      <a:pt x="27" y="19"/>
                    </a:lnTo>
                    <a:lnTo>
                      <a:pt x="40" y="19"/>
                    </a:lnTo>
                    <a:lnTo>
                      <a:pt x="53" y="18"/>
                    </a:lnTo>
                    <a:lnTo>
                      <a:pt x="67" y="18"/>
                    </a:lnTo>
                    <a:lnTo>
                      <a:pt x="81" y="18"/>
                    </a:lnTo>
                    <a:lnTo>
                      <a:pt x="94" y="17"/>
                    </a:lnTo>
                    <a:lnTo>
                      <a:pt x="107" y="17"/>
                    </a:lnTo>
                    <a:lnTo>
                      <a:pt x="120" y="17"/>
                    </a:lnTo>
                    <a:lnTo>
                      <a:pt x="134" y="16"/>
                    </a:lnTo>
                    <a:lnTo>
                      <a:pt x="147" y="16"/>
                    </a:lnTo>
                    <a:lnTo>
                      <a:pt x="160" y="15"/>
                    </a:lnTo>
                    <a:lnTo>
                      <a:pt x="174" y="15"/>
                    </a:lnTo>
                    <a:lnTo>
                      <a:pt x="188" y="15"/>
                    </a:lnTo>
                    <a:lnTo>
                      <a:pt x="202" y="14"/>
                    </a:lnTo>
                    <a:lnTo>
                      <a:pt x="215" y="13"/>
                    </a:lnTo>
                    <a:lnTo>
                      <a:pt x="211" y="2"/>
                    </a:lnTo>
                    <a:lnTo>
                      <a:pt x="215" y="14"/>
                    </a:lnTo>
                    <a:lnTo>
                      <a:pt x="220" y="12"/>
                    </a:lnTo>
                    <a:lnTo>
                      <a:pt x="222" y="7"/>
                    </a:lnTo>
                    <a:lnTo>
                      <a:pt x="220" y="2"/>
                    </a:lnTo>
                    <a:lnTo>
                      <a:pt x="215" y="0"/>
                    </a:lnTo>
                    <a:lnTo>
                      <a:pt x="21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4" name="Freeform 770">
                <a:extLst>
                  <a:ext uri="{FF2B5EF4-FFF2-40B4-BE49-F238E27FC236}">
                    <a16:creationId xmlns:a16="http://schemas.microsoft.com/office/drawing/2014/main" id="{729C68E7-5FB0-4DD2-BBF7-634E10D5991A}"/>
                  </a:ext>
                </a:extLst>
              </p:cNvPr>
              <p:cNvSpPr>
                <a:spLocks/>
              </p:cNvSpPr>
              <p:nvPr/>
            </p:nvSpPr>
            <p:spPr bwMode="auto">
              <a:xfrm>
                <a:off x="2529" y="2109"/>
                <a:ext cx="18" cy="16"/>
              </a:xfrm>
              <a:custGeom>
                <a:avLst/>
                <a:gdLst>
                  <a:gd name="T0" fmla="*/ 0 w 76"/>
                  <a:gd name="T1" fmla="*/ 0 h 65"/>
                  <a:gd name="T2" fmla="*/ 0 w 76"/>
                  <a:gd name="T3" fmla="*/ 0 h 65"/>
                  <a:gd name="T4" fmla="*/ 0 w 76"/>
                  <a:gd name="T5" fmla="*/ 0 h 65"/>
                  <a:gd name="T6" fmla="*/ 0 w 76"/>
                  <a:gd name="T7" fmla="*/ 0 h 65"/>
                  <a:gd name="T8" fmla="*/ 0 w 76"/>
                  <a:gd name="T9" fmla="*/ 0 h 65"/>
                  <a:gd name="T10" fmla="*/ 0 w 76"/>
                  <a:gd name="T11" fmla="*/ 0 h 65"/>
                  <a:gd name="T12" fmla="*/ 0 w 76"/>
                  <a:gd name="T13" fmla="*/ 0 h 65"/>
                  <a:gd name="T14" fmla="*/ 0 w 76"/>
                  <a:gd name="T15" fmla="*/ 0 h 65"/>
                  <a:gd name="T16" fmla="*/ 0 w 76"/>
                  <a:gd name="T17" fmla="*/ 0 h 65"/>
                  <a:gd name="T18" fmla="*/ 0 w 76"/>
                  <a:gd name="T19" fmla="*/ 0 h 65"/>
                  <a:gd name="T20" fmla="*/ 0 w 76"/>
                  <a:gd name="T21" fmla="*/ 0 h 65"/>
                  <a:gd name="T22" fmla="*/ 0 w 76"/>
                  <a:gd name="T23" fmla="*/ 0 h 65"/>
                  <a:gd name="T24" fmla="*/ 0 w 76"/>
                  <a:gd name="T25" fmla="*/ 0 h 65"/>
                  <a:gd name="T26" fmla="*/ 0 w 76"/>
                  <a:gd name="T27" fmla="*/ 0 h 65"/>
                  <a:gd name="T28" fmla="*/ 0 w 76"/>
                  <a:gd name="T29" fmla="*/ 0 h 65"/>
                  <a:gd name="T30" fmla="*/ 0 w 76"/>
                  <a:gd name="T31" fmla="*/ 0 h 65"/>
                  <a:gd name="T32" fmla="*/ 0 w 76"/>
                  <a:gd name="T33" fmla="*/ 0 h 65"/>
                  <a:gd name="T34" fmla="*/ 0 w 76"/>
                  <a:gd name="T35" fmla="*/ 0 h 65"/>
                  <a:gd name="T36" fmla="*/ 0 w 76"/>
                  <a:gd name="T37" fmla="*/ 0 h 65"/>
                  <a:gd name="T38" fmla="*/ 0 w 76"/>
                  <a:gd name="T39" fmla="*/ 0 h 65"/>
                  <a:gd name="T40" fmla="*/ 0 w 76"/>
                  <a:gd name="T41" fmla="*/ 0 h 65"/>
                  <a:gd name="T42" fmla="*/ 0 w 76"/>
                  <a:gd name="T43" fmla="*/ 0 h 65"/>
                  <a:gd name="T44" fmla="*/ 0 w 76"/>
                  <a:gd name="T45" fmla="*/ 0 h 65"/>
                  <a:gd name="T46" fmla="*/ 0 w 76"/>
                  <a:gd name="T47" fmla="*/ 0 h 65"/>
                  <a:gd name="T48" fmla="*/ 0 w 76"/>
                  <a:gd name="T49" fmla="*/ 0 h 65"/>
                  <a:gd name="T50" fmla="*/ 0 w 76"/>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5">
                    <a:moveTo>
                      <a:pt x="6" y="65"/>
                    </a:moveTo>
                    <a:lnTo>
                      <a:pt x="10" y="63"/>
                    </a:lnTo>
                    <a:lnTo>
                      <a:pt x="18" y="56"/>
                    </a:lnTo>
                    <a:lnTo>
                      <a:pt x="26" y="49"/>
                    </a:lnTo>
                    <a:lnTo>
                      <a:pt x="34" y="42"/>
                    </a:lnTo>
                    <a:lnTo>
                      <a:pt x="44" y="36"/>
                    </a:lnTo>
                    <a:lnTo>
                      <a:pt x="52" y="30"/>
                    </a:lnTo>
                    <a:lnTo>
                      <a:pt x="60" y="23"/>
                    </a:lnTo>
                    <a:lnTo>
                      <a:pt x="68" y="17"/>
                    </a:lnTo>
                    <a:lnTo>
                      <a:pt x="76" y="10"/>
                    </a:lnTo>
                    <a:lnTo>
                      <a:pt x="68" y="0"/>
                    </a:lnTo>
                    <a:lnTo>
                      <a:pt x="60" y="7"/>
                    </a:lnTo>
                    <a:lnTo>
                      <a:pt x="52" y="13"/>
                    </a:lnTo>
                    <a:lnTo>
                      <a:pt x="44" y="20"/>
                    </a:lnTo>
                    <a:lnTo>
                      <a:pt x="35" y="26"/>
                    </a:lnTo>
                    <a:lnTo>
                      <a:pt x="26" y="32"/>
                    </a:lnTo>
                    <a:lnTo>
                      <a:pt x="18" y="39"/>
                    </a:lnTo>
                    <a:lnTo>
                      <a:pt x="10" y="45"/>
                    </a:lnTo>
                    <a:lnTo>
                      <a:pt x="2" y="52"/>
                    </a:lnTo>
                    <a:lnTo>
                      <a:pt x="6" y="50"/>
                    </a:lnTo>
                    <a:lnTo>
                      <a:pt x="2" y="52"/>
                    </a:lnTo>
                    <a:lnTo>
                      <a:pt x="0" y="57"/>
                    </a:lnTo>
                    <a:lnTo>
                      <a:pt x="2" y="62"/>
                    </a:lnTo>
                    <a:lnTo>
                      <a:pt x="5" y="64"/>
                    </a:lnTo>
                    <a:lnTo>
                      <a:pt x="10" y="63"/>
                    </a:lnTo>
                    <a:lnTo>
                      <a:pt x="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5" name="Freeform 771">
                <a:extLst>
                  <a:ext uri="{FF2B5EF4-FFF2-40B4-BE49-F238E27FC236}">
                    <a16:creationId xmlns:a16="http://schemas.microsoft.com/office/drawing/2014/main" id="{17D5CFD2-B348-4475-A22F-CF34335A5B27}"/>
                  </a:ext>
                </a:extLst>
              </p:cNvPr>
              <p:cNvSpPr>
                <a:spLocks/>
              </p:cNvSpPr>
              <p:nvPr/>
            </p:nvSpPr>
            <p:spPr bwMode="auto">
              <a:xfrm>
                <a:off x="2507" y="2121"/>
                <a:ext cx="23" cy="4"/>
              </a:xfrm>
              <a:custGeom>
                <a:avLst/>
                <a:gdLst>
                  <a:gd name="T0" fmla="*/ 0 w 93"/>
                  <a:gd name="T1" fmla="*/ 0 h 17"/>
                  <a:gd name="T2" fmla="*/ 0 w 93"/>
                  <a:gd name="T3" fmla="*/ 0 h 17"/>
                  <a:gd name="T4" fmla="*/ 0 w 93"/>
                  <a:gd name="T5" fmla="*/ 0 h 17"/>
                  <a:gd name="T6" fmla="*/ 0 w 93"/>
                  <a:gd name="T7" fmla="*/ 0 h 17"/>
                  <a:gd name="T8" fmla="*/ 0 w 93"/>
                  <a:gd name="T9" fmla="*/ 0 h 17"/>
                  <a:gd name="T10" fmla="*/ 0 w 93"/>
                  <a:gd name="T11" fmla="*/ 0 h 17"/>
                  <a:gd name="T12" fmla="*/ 0 w 93"/>
                  <a:gd name="T13" fmla="*/ 0 h 17"/>
                  <a:gd name="T14" fmla="*/ 0 w 93"/>
                  <a:gd name="T15" fmla="*/ 0 h 17"/>
                  <a:gd name="T16" fmla="*/ 0 w 93"/>
                  <a:gd name="T17" fmla="*/ 0 h 17"/>
                  <a:gd name="T18" fmla="*/ 0 w 93"/>
                  <a:gd name="T19" fmla="*/ 0 h 17"/>
                  <a:gd name="T20" fmla="*/ 0 w 93"/>
                  <a:gd name="T21" fmla="*/ 0 h 17"/>
                  <a:gd name="T22" fmla="*/ 0 w 93"/>
                  <a:gd name="T23" fmla="*/ 0 h 17"/>
                  <a:gd name="T24" fmla="*/ 0 w 93"/>
                  <a:gd name="T25" fmla="*/ 0 h 17"/>
                  <a:gd name="T26" fmla="*/ 0 w 93"/>
                  <a:gd name="T27" fmla="*/ 0 h 17"/>
                  <a:gd name="T28" fmla="*/ 0 w 93"/>
                  <a:gd name="T29" fmla="*/ 0 h 17"/>
                  <a:gd name="T30" fmla="*/ 0 w 93"/>
                  <a:gd name="T31" fmla="*/ 0 h 17"/>
                  <a:gd name="T32" fmla="*/ 0 w 93"/>
                  <a:gd name="T33" fmla="*/ 0 h 17"/>
                  <a:gd name="T34" fmla="*/ 0 w 93"/>
                  <a:gd name="T35" fmla="*/ 0 h 17"/>
                  <a:gd name="T36" fmla="*/ 0 w 93"/>
                  <a:gd name="T37" fmla="*/ 0 h 17"/>
                  <a:gd name="T38" fmla="*/ 0 w 93"/>
                  <a:gd name="T39" fmla="*/ 0 h 17"/>
                  <a:gd name="T40" fmla="*/ 0 w 93"/>
                  <a:gd name="T41" fmla="*/ 0 h 17"/>
                  <a:gd name="T42" fmla="*/ 0 w 93"/>
                  <a:gd name="T43" fmla="*/ 0 h 17"/>
                  <a:gd name="T44" fmla="*/ 0 w 93"/>
                  <a:gd name="T45" fmla="*/ 0 h 17"/>
                  <a:gd name="T46" fmla="*/ 0 w 93"/>
                  <a:gd name="T47" fmla="*/ 0 h 17"/>
                  <a:gd name="T48" fmla="*/ 0 w 93"/>
                  <a:gd name="T49" fmla="*/ 0 h 17"/>
                  <a:gd name="T50" fmla="*/ 0 w 93"/>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3" h="17">
                    <a:moveTo>
                      <a:pt x="4" y="15"/>
                    </a:moveTo>
                    <a:lnTo>
                      <a:pt x="8" y="16"/>
                    </a:lnTo>
                    <a:lnTo>
                      <a:pt x="19" y="17"/>
                    </a:lnTo>
                    <a:lnTo>
                      <a:pt x="29" y="16"/>
                    </a:lnTo>
                    <a:lnTo>
                      <a:pt x="40" y="16"/>
                    </a:lnTo>
                    <a:lnTo>
                      <a:pt x="50" y="16"/>
                    </a:lnTo>
                    <a:lnTo>
                      <a:pt x="61" y="15"/>
                    </a:lnTo>
                    <a:lnTo>
                      <a:pt x="71" y="15"/>
                    </a:lnTo>
                    <a:lnTo>
                      <a:pt x="82" y="15"/>
                    </a:lnTo>
                    <a:lnTo>
                      <a:pt x="93" y="15"/>
                    </a:lnTo>
                    <a:lnTo>
                      <a:pt x="93" y="0"/>
                    </a:lnTo>
                    <a:lnTo>
                      <a:pt x="82" y="0"/>
                    </a:lnTo>
                    <a:lnTo>
                      <a:pt x="71" y="0"/>
                    </a:lnTo>
                    <a:lnTo>
                      <a:pt x="61" y="0"/>
                    </a:lnTo>
                    <a:lnTo>
                      <a:pt x="50" y="1"/>
                    </a:lnTo>
                    <a:lnTo>
                      <a:pt x="40" y="1"/>
                    </a:lnTo>
                    <a:lnTo>
                      <a:pt x="29" y="1"/>
                    </a:lnTo>
                    <a:lnTo>
                      <a:pt x="19" y="2"/>
                    </a:lnTo>
                    <a:lnTo>
                      <a:pt x="8" y="3"/>
                    </a:lnTo>
                    <a:lnTo>
                      <a:pt x="12" y="4"/>
                    </a:lnTo>
                    <a:lnTo>
                      <a:pt x="8" y="2"/>
                    </a:lnTo>
                    <a:lnTo>
                      <a:pt x="3" y="4"/>
                    </a:lnTo>
                    <a:lnTo>
                      <a:pt x="0" y="10"/>
                    </a:lnTo>
                    <a:lnTo>
                      <a:pt x="3" y="15"/>
                    </a:lnTo>
                    <a:lnTo>
                      <a:pt x="8" y="17"/>
                    </a:lnTo>
                    <a:lnTo>
                      <a:pt x="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6" name="Freeform 772">
                <a:extLst>
                  <a:ext uri="{FF2B5EF4-FFF2-40B4-BE49-F238E27FC236}">
                    <a16:creationId xmlns:a16="http://schemas.microsoft.com/office/drawing/2014/main" id="{8E0CAD31-024D-47FF-9546-B5B5F5CA3965}"/>
                  </a:ext>
                </a:extLst>
              </p:cNvPr>
              <p:cNvSpPr>
                <a:spLocks/>
              </p:cNvSpPr>
              <p:nvPr/>
            </p:nvSpPr>
            <p:spPr bwMode="auto">
              <a:xfrm>
                <a:off x="2491" y="2110"/>
                <a:ext cx="19" cy="15"/>
              </a:xfrm>
              <a:custGeom>
                <a:avLst/>
                <a:gdLst>
                  <a:gd name="T0" fmla="*/ 0 w 74"/>
                  <a:gd name="T1" fmla="*/ 0 h 60"/>
                  <a:gd name="T2" fmla="*/ 0 w 74"/>
                  <a:gd name="T3" fmla="*/ 0 h 60"/>
                  <a:gd name="T4" fmla="*/ 0 w 74"/>
                  <a:gd name="T5" fmla="*/ 0 h 60"/>
                  <a:gd name="T6" fmla="*/ 0 w 74"/>
                  <a:gd name="T7" fmla="*/ 0 h 60"/>
                  <a:gd name="T8" fmla="*/ 0 w 74"/>
                  <a:gd name="T9" fmla="*/ 0 h 60"/>
                  <a:gd name="T10" fmla="*/ 0 w 74"/>
                  <a:gd name="T11" fmla="*/ 0 h 60"/>
                  <a:gd name="T12" fmla="*/ 0 w 74"/>
                  <a:gd name="T13" fmla="*/ 0 h 60"/>
                  <a:gd name="T14" fmla="*/ 0 w 74"/>
                  <a:gd name="T15" fmla="*/ 0 h 60"/>
                  <a:gd name="T16" fmla="*/ 0 w 74"/>
                  <a:gd name="T17" fmla="*/ 0 h 60"/>
                  <a:gd name="T18" fmla="*/ 0 w 74"/>
                  <a:gd name="T19" fmla="*/ 0 h 60"/>
                  <a:gd name="T20" fmla="*/ 0 w 74"/>
                  <a:gd name="T21" fmla="*/ 0 h 60"/>
                  <a:gd name="T22" fmla="*/ 0 w 74"/>
                  <a:gd name="T23" fmla="*/ 0 h 60"/>
                  <a:gd name="T24" fmla="*/ 0 w 74"/>
                  <a:gd name="T25" fmla="*/ 0 h 60"/>
                  <a:gd name="T26" fmla="*/ 0 w 74"/>
                  <a:gd name="T27" fmla="*/ 0 h 60"/>
                  <a:gd name="T28" fmla="*/ 0 w 74"/>
                  <a:gd name="T29" fmla="*/ 0 h 60"/>
                  <a:gd name="T30" fmla="*/ 0 w 74"/>
                  <a:gd name="T31" fmla="*/ 0 h 60"/>
                  <a:gd name="T32" fmla="*/ 0 w 74"/>
                  <a:gd name="T33" fmla="*/ 0 h 60"/>
                  <a:gd name="T34" fmla="*/ 0 w 74"/>
                  <a:gd name="T35" fmla="*/ 0 h 60"/>
                  <a:gd name="T36" fmla="*/ 0 w 74"/>
                  <a:gd name="T37" fmla="*/ 0 h 60"/>
                  <a:gd name="T38" fmla="*/ 0 w 74"/>
                  <a:gd name="T39" fmla="*/ 0 h 60"/>
                  <a:gd name="T40" fmla="*/ 0 w 74"/>
                  <a:gd name="T41" fmla="*/ 0 h 60"/>
                  <a:gd name="T42" fmla="*/ 0 w 74"/>
                  <a:gd name="T43" fmla="*/ 0 h 60"/>
                  <a:gd name="T44" fmla="*/ 0 w 74"/>
                  <a:gd name="T45" fmla="*/ 0 h 60"/>
                  <a:gd name="T46" fmla="*/ 0 w 74"/>
                  <a:gd name="T47" fmla="*/ 0 h 60"/>
                  <a:gd name="T48" fmla="*/ 0 w 74"/>
                  <a:gd name="T49" fmla="*/ 0 h 60"/>
                  <a:gd name="T50" fmla="*/ 0 w 74"/>
                  <a:gd name="T51" fmla="*/ 0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0">
                    <a:moveTo>
                      <a:pt x="6" y="0"/>
                    </a:moveTo>
                    <a:lnTo>
                      <a:pt x="2" y="11"/>
                    </a:lnTo>
                    <a:lnTo>
                      <a:pt x="10" y="17"/>
                    </a:lnTo>
                    <a:lnTo>
                      <a:pt x="18" y="23"/>
                    </a:lnTo>
                    <a:lnTo>
                      <a:pt x="25" y="29"/>
                    </a:lnTo>
                    <a:lnTo>
                      <a:pt x="33" y="35"/>
                    </a:lnTo>
                    <a:lnTo>
                      <a:pt x="41" y="41"/>
                    </a:lnTo>
                    <a:lnTo>
                      <a:pt x="49" y="47"/>
                    </a:lnTo>
                    <a:lnTo>
                      <a:pt x="57" y="54"/>
                    </a:lnTo>
                    <a:lnTo>
                      <a:pt x="66" y="60"/>
                    </a:lnTo>
                    <a:lnTo>
                      <a:pt x="74" y="49"/>
                    </a:lnTo>
                    <a:lnTo>
                      <a:pt x="66" y="43"/>
                    </a:lnTo>
                    <a:lnTo>
                      <a:pt x="57" y="37"/>
                    </a:lnTo>
                    <a:lnTo>
                      <a:pt x="49" y="31"/>
                    </a:lnTo>
                    <a:lnTo>
                      <a:pt x="41" y="25"/>
                    </a:lnTo>
                    <a:lnTo>
                      <a:pt x="33" y="19"/>
                    </a:lnTo>
                    <a:lnTo>
                      <a:pt x="26" y="13"/>
                    </a:lnTo>
                    <a:lnTo>
                      <a:pt x="18" y="7"/>
                    </a:lnTo>
                    <a:lnTo>
                      <a:pt x="10" y="1"/>
                    </a:lnTo>
                    <a:lnTo>
                      <a:pt x="6" y="12"/>
                    </a:lnTo>
                    <a:lnTo>
                      <a:pt x="10" y="1"/>
                    </a:lnTo>
                    <a:lnTo>
                      <a:pt x="5" y="0"/>
                    </a:lnTo>
                    <a:lnTo>
                      <a:pt x="2" y="2"/>
                    </a:lnTo>
                    <a:lnTo>
                      <a:pt x="0" y="7"/>
                    </a:lnTo>
                    <a:lnTo>
                      <a:pt x="2" y="1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7" name="Freeform 773">
                <a:extLst>
                  <a:ext uri="{FF2B5EF4-FFF2-40B4-BE49-F238E27FC236}">
                    <a16:creationId xmlns:a16="http://schemas.microsoft.com/office/drawing/2014/main" id="{BB2EC586-E205-45DA-BADB-0D074DC210EB}"/>
                  </a:ext>
                </a:extLst>
              </p:cNvPr>
              <p:cNvSpPr>
                <a:spLocks/>
              </p:cNvSpPr>
              <p:nvPr/>
            </p:nvSpPr>
            <p:spPr bwMode="auto">
              <a:xfrm>
                <a:off x="2580" y="2107"/>
                <a:ext cx="60" cy="14"/>
              </a:xfrm>
              <a:custGeom>
                <a:avLst/>
                <a:gdLst>
                  <a:gd name="T0" fmla="*/ 0 w 237"/>
                  <a:gd name="T1" fmla="*/ 0 h 57"/>
                  <a:gd name="T2" fmla="*/ 0 w 237"/>
                  <a:gd name="T3" fmla="*/ 0 h 57"/>
                  <a:gd name="T4" fmla="*/ 0 w 237"/>
                  <a:gd name="T5" fmla="*/ 0 h 57"/>
                  <a:gd name="T6" fmla="*/ 0 w 237"/>
                  <a:gd name="T7" fmla="*/ 0 h 57"/>
                  <a:gd name="T8" fmla="*/ 0 w 237"/>
                  <a:gd name="T9" fmla="*/ 0 h 57"/>
                  <a:gd name="T10" fmla="*/ 0 w 237"/>
                  <a:gd name="T11" fmla="*/ 0 h 57"/>
                  <a:gd name="T12" fmla="*/ 0 w 237"/>
                  <a:gd name="T13" fmla="*/ 0 h 57"/>
                  <a:gd name="T14" fmla="*/ 0 w 237"/>
                  <a:gd name="T15" fmla="*/ 0 h 57"/>
                  <a:gd name="T16" fmla="*/ 0 w 237"/>
                  <a:gd name="T17" fmla="*/ 0 h 57"/>
                  <a:gd name="T18" fmla="*/ 0 w 237"/>
                  <a:gd name="T19" fmla="*/ 0 h 57"/>
                  <a:gd name="T20" fmla="*/ 0 w 237"/>
                  <a:gd name="T21" fmla="*/ 0 h 57"/>
                  <a:gd name="T22" fmla="*/ 0 w 237"/>
                  <a:gd name="T23" fmla="*/ 0 h 57"/>
                  <a:gd name="T24" fmla="*/ 0 w 237"/>
                  <a:gd name="T25" fmla="*/ 0 h 57"/>
                  <a:gd name="T26" fmla="*/ 0 w 237"/>
                  <a:gd name="T27" fmla="*/ 0 h 57"/>
                  <a:gd name="T28" fmla="*/ 0 w 237"/>
                  <a:gd name="T29" fmla="*/ 0 h 57"/>
                  <a:gd name="T30" fmla="*/ 0 w 237"/>
                  <a:gd name="T31" fmla="*/ 0 h 57"/>
                  <a:gd name="T32" fmla="*/ 0 w 237"/>
                  <a:gd name="T33" fmla="*/ 0 h 57"/>
                  <a:gd name="T34" fmla="*/ 0 w 237"/>
                  <a:gd name="T35" fmla="*/ 0 h 57"/>
                  <a:gd name="T36" fmla="*/ 0 w 237"/>
                  <a:gd name="T37" fmla="*/ 0 h 57"/>
                  <a:gd name="T38" fmla="*/ 0 w 237"/>
                  <a:gd name="T39" fmla="*/ 0 h 57"/>
                  <a:gd name="T40" fmla="*/ 0 w 237"/>
                  <a:gd name="T41" fmla="*/ 0 h 57"/>
                  <a:gd name="T42" fmla="*/ 0 w 237"/>
                  <a:gd name="T43" fmla="*/ 0 h 57"/>
                  <a:gd name="T44" fmla="*/ 0 w 237"/>
                  <a:gd name="T45" fmla="*/ 0 h 57"/>
                  <a:gd name="T46" fmla="*/ 0 w 237"/>
                  <a:gd name="T47" fmla="*/ 0 h 57"/>
                  <a:gd name="T48" fmla="*/ 0 w 237"/>
                  <a:gd name="T49" fmla="*/ 0 h 57"/>
                  <a:gd name="T50" fmla="*/ 0 w 237"/>
                  <a:gd name="T51" fmla="*/ 0 h 57"/>
                  <a:gd name="T52" fmla="*/ 0 w 237"/>
                  <a:gd name="T53" fmla="*/ 0 h 57"/>
                  <a:gd name="T54" fmla="*/ 0 w 237"/>
                  <a:gd name="T55" fmla="*/ 0 h 57"/>
                  <a:gd name="T56" fmla="*/ 0 w 237"/>
                  <a:gd name="T57" fmla="*/ 0 h 57"/>
                  <a:gd name="T58" fmla="*/ 0 w 237"/>
                  <a:gd name="T59" fmla="*/ 0 h 57"/>
                  <a:gd name="T60" fmla="*/ 0 w 237"/>
                  <a:gd name="T61" fmla="*/ 0 h 57"/>
                  <a:gd name="T62" fmla="*/ 0 w 237"/>
                  <a:gd name="T63" fmla="*/ 0 h 57"/>
                  <a:gd name="T64" fmla="*/ 0 w 237"/>
                  <a:gd name="T65" fmla="*/ 0 h 57"/>
                  <a:gd name="T66" fmla="*/ 0 w 237"/>
                  <a:gd name="T67" fmla="*/ 0 h 57"/>
                  <a:gd name="T68" fmla="*/ 0 w 237"/>
                  <a:gd name="T69" fmla="*/ 0 h 57"/>
                  <a:gd name="T70" fmla="*/ 0 w 237"/>
                  <a:gd name="T71" fmla="*/ 0 h 57"/>
                  <a:gd name="T72" fmla="*/ 0 w 237"/>
                  <a:gd name="T73" fmla="*/ 0 h 57"/>
                  <a:gd name="T74" fmla="*/ 0 w 237"/>
                  <a:gd name="T75" fmla="*/ 0 h 57"/>
                  <a:gd name="T76" fmla="*/ 0 w 237"/>
                  <a:gd name="T77" fmla="*/ 0 h 57"/>
                  <a:gd name="T78" fmla="*/ 0 w 237"/>
                  <a:gd name="T79" fmla="*/ 0 h 57"/>
                  <a:gd name="T80" fmla="*/ 0 w 237"/>
                  <a:gd name="T81" fmla="*/ 0 h 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7" h="57">
                    <a:moveTo>
                      <a:pt x="0" y="7"/>
                    </a:moveTo>
                    <a:lnTo>
                      <a:pt x="14" y="6"/>
                    </a:lnTo>
                    <a:lnTo>
                      <a:pt x="29" y="6"/>
                    </a:lnTo>
                    <a:lnTo>
                      <a:pt x="44" y="5"/>
                    </a:lnTo>
                    <a:lnTo>
                      <a:pt x="58" y="5"/>
                    </a:lnTo>
                    <a:lnTo>
                      <a:pt x="74" y="4"/>
                    </a:lnTo>
                    <a:lnTo>
                      <a:pt x="88" y="4"/>
                    </a:lnTo>
                    <a:lnTo>
                      <a:pt x="103" y="4"/>
                    </a:lnTo>
                    <a:lnTo>
                      <a:pt x="118" y="3"/>
                    </a:lnTo>
                    <a:lnTo>
                      <a:pt x="132" y="3"/>
                    </a:lnTo>
                    <a:lnTo>
                      <a:pt x="147" y="2"/>
                    </a:lnTo>
                    <a:lnTo>
                      <a:pt x="162" y="2"/>
                    </a:lnTo>
                    <a:lnTo>
                      <a:pt x="177" y="2"/>
                    </a:lnTo>
                    <a:lnTo>
                      <a:pt x="192" y="1"/>
                    </a:lnTo>
                    <a:lnTo>
                      <a:pt x="207" y="1"/>
                    </a:lnTo>
                    <a:lnTo>
                      <a:pt x="222" y="0"/>
                    </a:lnTo>
                    <a:lnTo>
                      <a:pt x="237" y="0"/>
                    </a:lnTo>
                    <a:lnTo>
                      <a:pt x="228" y="7"/>
                    </a:lnTo>
                    <a:lnTo>
                      <a:pt x="219" y="14"/>
                    </a:lnTo>
                    <a:lnTo>
                      <a:pt x="210" y="20"/>
                    </a:lnTo>
                    <a:lnTo>
                      <a:pt x="201" y="27"/>
                    </a:lnTo>
                    <a:lnTo>
                      <a:pt x="191" y="34"/>
                    </a:lnTo>
                    <a:lnTo>
                      <a:pt x="182" y="41"/>
                    </a:lnTo>
                    <a:lnTo>
                      <a:pt x="173" y="48"/>
                    </a:lnTo>
                    <a:lnTo>
                      <a:pt x="164" y="55"/>
                    </a:lnTo>
                    <a:lnTo>
                      <a:pt x="152" y="55"/>
                    </a:lnTo>
                    <a:lnTo>
                      <a:pt x="141" y="55"/>
                    </a:lnTo>
                    <a:lnTo>
                      <a:pt x="129" y="55"/>
                    </a:lnTo>
                    <a:lnTo>
                      <a:pt x="117" y="56"/>
                    </a:lnTo>
                    <a:lnTo>
                      <a:pt x="105" y="56"/>
                    </a:lnTo>
                    <a:lnTo>
                      <a:pt x="93" y="56"/>
                    </a:lnTo>
                    <a:lnTo>
                      <a:pt x="82" y="57"/>
                    </a:lnTo>
                    <a:lnTo>
                      <a:pt x="69" y="57"/>
                    </a:lnTo>
                    <a:lnTo>
                      <a:pt x="61" y="51"/>
                    </a:lnTo>
                    <a:lnTo>
                      <a:pt x="52" y="45"/>
                    </a:lnTo>
                    <a:lnTo>
                      <a:pt x="44" y="39"/>
                    </a:lnTo>
                    <a:lnTo>
                      <a:pt x="35" y="32"/>
                    </a:lnTo>
                    <a:lnTo>
                      <a:pt x="26" y="26"/>
                    </a:lnTo>
                    <a:lnTo>
                      <a:pt x="17" y="20"/>
                    </a:lnTo>
                    <a:lnTo>
                      <a:pt x="9" y="13"/>
                    </a:lnTo>
                    <a:lnTo>
                      <a:pt x="0" y="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8" name="Freeform 774">
                <a:extLst>
                  <a:ext uri="{FF2B5EF4-FFF2-40B4-BE49-F238E27FC236}">
                    <a16:creationId xmlns:a16="http://schemas.microsoft.com/office/drawing/2014/main" id="{0D3CE2FA-548C-4629-A5FA-AC02B970DBF8}"/>
                  </a:ext>
                </a:extLst>
              </p:cNvPr>
              <p:cNvSpPr>
                <a:spLocks/>
              </p:cNvSpPr>
              <p:nvPr/>
            </p:nvSpPr>
            <p:spPr bwMode="auto">
              <a:xfrm>
                <a:off x="2580" y="2105"/>
                <a:ext cx="61" cy="5"/>
              </a:xfrm>
              <a:custGeom>
                <a:avLst/>
                <a:gdLst>
                  <a:gd name="T0" fmla="*/ 0 w 244"/>
                  <a:gd name="T1" fmla="*/ 0 h 20"/>
                  <a:gd name="T2" fmla="*/ 0 w 244"/>
                  <a:gd name="T3" fmla="*/ 0 h 20"/>
                  <a:gd name="T4" fmla="*/ 0 w 244"/>
                  <a:gd name="T5" fmla="*/ 0 h 20"/>
                  <a:gd name="T6" fmla="*/ 0 w 244"/>
                  <a:gd name="T7" fmla="*/ 0 h 20"/>
                  <a:gd name="T8" fmla="*/ 0 w 244"/>
                  <a:gd name="T9" fmla="*/ 0 h 20"/>
                  <a:gd name="T10" fmla="*/ 0 w 244"/>
                  <a:gd name="T11" fmla="*/ 0 h 20"/>
                  <a:gd name="T12" fmla="*/ 0 w 244"/>
                  <a:gd name="T13" fmla="*/ 0 h 20"/>
                  <a:gd name="T14" fmla="*/ 0 w 244"/>
                  <a:gd name="T15" fmla="*/ 0 h 20"/>
                  <a:gd name="T16" fmla="*/ 0 w 244"/>
                  <a:gd name="T17" fmla="*/ 0 h 20"/>
                  <a:gd name="T18" fmla="*/ 0 w 244"/>
                  <a:gd name="T19" fmla="*/ 0 h 20"/>
                  <a:gd name="T20" fmla="*/ 0 w 244"/>
                  <a:gd name="T21" fmla="*/ 0 h 20"/>
                  <a:gd name="T22" fmla="*/ 0 w 244"/>
                  <a:gd name="T23" fmla="*/ 0 h 20"/>
                  <a:gd name="T24" fmla="*/ 0 w 244"/>
                  <a:gd name="T25" fmla="*/ 0 h 20"/>
                  <a:gd name="T26" fmla="*/ 0 w 244"/>
                  <a:gd name="T27" fmla="*/ 0 h 20"/>
                  <a:gd name="T28" fmla="*/ 0 w 244"/>
                  <a:gd name="T29" fmla="*/ 0 h 20"/>
                  <a:gd name="T30" fmla="*/ 0 w 244"/>
                  <a:gd name="T31" fmla="*/ 0 h 20"/>
                  <a:gd name="T32" fmla="*/ 0 w 244"/>
                  <a:gd name="T33" fmla="*/ 0 h 20"/>
                  <a:gd name="T34" fmla="*/ 0 w 244"/>
                  <a:gd name="T35" fmla="*/ 0 h 20"/>
                  <a:gd name="T36" fmla="*/ 0 w 244"/>
                  <a:gd name="T37" fmla="*/ 0 h 20"/>
                  <a:gd name="T38" fmla="*/ 0 w 244"/>
                  <a:gd name="T39" fmla="*/ 0 h 20"/>
                  <a:gd name="T40" fmla="*/ 0 w 244"/>
                  <a:gd name="T41" fmla="*/ 0 h 20"/>
                  <a:gd name="T42" fmla="*/ 0 w 244"/>
                  <a:gd name="T43" fmla="*/ 0 h 20"/>
                  <a:gd name="T44" fmla="*/ 0 w 244"/>
                  <a:gd name="T45" fmla="*/ 0 h 20"/>
                  <a:gd name="T46" fmla="*/ 0 w 244"/>
                  <a:gd name="T47" fmla="*/ 0 h 20"/>
                  <a:gd name="T48" fmla="*/ 0 w 244"/>
                  <a:gd name="T49" fmla="*/ 0 h 20"/>
                  <a:gd name="T50" fmla="*/ 0 w 244"/>
                  <a:gd name="T51" fmla="*/ 0 h 20"/>
                  <a:gd name="T52" fmla="*/ 0 w 244"/>
                  <a:gd name="T53" fmla="*/ 0 h 20"/>
                  <a:gd name="T54" fmla="*/ 0 w 244"/>
                  <a:gd name="T55" fmla="*/ 0 h 20"/>
                  <a:gd name="T56" fmla="*/ 0 w 244"/>
                  <a:gd name="T57" fmla="*/ 0 h 20"/>
                  <a:gd name="T58" fmla="*/ 0 w 244"/>
                  <a:gd name="T59" fmla="*/ 0 h 20"/>
                  <a:gd name="T60" fmla="*/ 0 w 244"/>
                  <a:gd name="T61" fmla="*/ 0 h 20"/>
                  <a:gd name="T62" fmla="*/ 0 w 244"/>
                  <a:gd name="T63" fmla="*/ 0 h 20"/>
                  <a:gd name="T64" fmla="*/ 0 w 244"/>
                  <a:gd name="T65" fmla="*/ 0 h 20"/>
                  <a:gd name="T66" fmla="*/ 0 w 244"/>
                  <a:gd name="T67" fmla="*/ 0 h 20"/>
                  <a:gd name="T68" fmla="*/ 0 w 244"/>
                  <a:gd name="T69" fmla="*/ 0 h 20"/>
                  <a:gd name="T70" fmla="*/ 0 w 244"/>
                  <a:gd name="T71" fmla="*/ 0 h 20"/>
                  <a:gd name="T72" fmla="*/ 0 w 244"/>
                  <a:gd name="T73" fmla="*/ 0 h 20"/>
                  <a:gd name="T74" fmla="*/ 0 w 244"/>
                  <a:gd name="T75" fmla="*/ 0 h 20"/>
                  <a:gd name="T76" fmla="*/ 0 w 244"/>
                  <a:gd name="T77" fmla="*/ 0 h 20"/>
                  <a:gd name="T78" fmla="*/ 0 w 244"/>
                  <a:gd name="T79" fmla="*/ 0 h 20"/>
                  <a:gd name="T80" fmla="*/ 0 w 244"/>
                  <a:gd name="T81" fmla="*/ 0 h 20"/>
                  <a:gd name="T82" fmla="*/ 0 w 244"/>
                  <a:gd name="T83" fmla="*/ 0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4" h="20">
                    <a:moveTo>
                      <a:pt x="241" y="12"/>
                    </a:moveTo>
                    <a:lnTo>
                      <a:pt x="237" y="1"/>
                    </a:lnTo>
                    <a:lnTo>
                      <a:pt x="222" y="0"/>
                    </a:lnTo>
                    <a:lnTo>
                      <a:pt x="207" y="1"/>
                    </a:lnTo>
                    <a:lnTo>
                      <a:pt x="192" y="1"/>
                    </a:lnTo>
                    <a:lnTo>
                      <a:pt x="177" y="2"/>
                    </a:lnTo>
                    <a:lnTo>
                      <a:pt x="162" y="2"/>
                    </a:lnTo>
                    <a:lnTo>
                      <a:pt x="147" y="2"/>
                    </a:lnTo>
                    <a:lnTo>
                      <a:pt x="132" y="3"/>
                    </a:lnTo>
                    <a:lnTo>
                      <a:pt x="118" y="3"/>
                    </a:lnTo>
                    <a:lnTo>
                      <a:pt x="103" y="4"/>
                    </a:lnTo>
                    <a:lnTo>
                      <a:pt x="88" y="4"/>
                    </a:lnTo>
                    <a:lnTo>
                      <a:pt x="74" y="4"/>
                    </a:lnTo>
                    <a:lnTo>
                      <a:pt x="58" y="5"/>
                    </a:lnTo>
                    <a:lnTo>
                      <a:pt x="44" y="5"/>
                    </a:lnTo>
                    <a:lnTo>
                      <a:pt x="29" y="6"/>
                    </a:lnTo>
                    <a:lnTo>
                      <a:pt x="14" y="6"/>
                    </a:lnTo>
                    <a:lnTo>
                      <a:pt x="0" y="8"/>
                    </a:lnTo>
                    <a:lnTo>
                      <a:pt x="0" y="20"/>
                    </a:lnTo>
                    <a:lnTo>
                      <a:pt x="14" y="20"/>
                    </a:lnTo>
                    <a:lnTo>
                      <a:pt x="29" y="20"/>
                    </a:lnTo>
                    <a:lnTo>
                      <a:pt x="44" y="19"/>
                    </a:lnTo>
                    <a:lnTo>
                      <a:pt x="58" y="19"/>
                    </a:lnTo>
                    <a:lnTo>
                      <a:pt x="74" y="18"/>
                    </a:lnTo>
                    <a:lnTo>
                      <a:pt x="88" y="18"/>
                    </a:lnTo>
                    <a:lnTo>
                      <a:pt x="103" y="18"/>
                    </a:lnTo>
                    <a:lnTo>
                      <a:pt x="118" y="17"/>
                    </a:lnTo>
                    <a:lnTo>
                      <a:pt x="132" y="17"/>
                    </a:lnTo>
                    <a:lnTo>
                      <a:pt x="147" y="16"/>
                    </a:lnTo>
                    <a:lnTo>
                      <a:pt x="162" y="16"/>
                    </a:lnTo>
                    <a:lnTo>
                      <a:pt x="177" y="16"/>
                    </a:lnTo>
                    <a:lnTo>
                      <a:pt x="192" y="15"/>
                    </a:lnTo>
                    <a:lnTo>
                      <a:pt x="207" y="15"/>
                    </a:lnTo>
                    <a:lnTo>
                      <a:pt x="222" y="14"/>
                    </a:lnTo>
                    <a:lnTo>
                      <a:pt x="237" y="13"/>
                    </a:lnTo>
                    <a:lnTo>
                      <a:pt x="233" y="2"/>
                    </a:lnTo>
                    <a:lnTo>
                      <a:pt x="237" y="14"/>
                    </a:lnTo>
                    <a:lnTo>
                      <a:pt x="242" y="12"/>
                    </a:lnTo>
                    <a:lnTo>
                      <a:pt x="244" y="7"/>
                    </a:lnTo>
                    <a:lnTo>
                      <a:pt x="242" y="2"/>
                    </a:lnTo>
                    <a:lnTo>
                      <a:pt x="237" y="0"/>
                    </a:lnTo>
                    <a:lnTo>
                      <a:pt x="24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9" name="Freeform 775">
                <a:extLst>
                  <a:ext uri="{FF2B5EF4-FFF2-40B4-BE49-F238E27FC236}">
                    <a16:creationId xmlns:a16="http://schemas.microsoft.com/office/drawing/2014/main" id="{7662FECA-3E7B-4ADF-A017-5EE7C98B5829}"/>
                  </a:ext>
                </a:extLst>
              </p:cNvPr>
              <p:cNvSpPr>
                <a:spLocks/>
              </p:cNvSpPr>
              <p:nvPr/>
            </p:nvSpPr>
            <p:spPr bwMode="auto">
              <a:xfrm>
                <a:off x="2620" y="2106"/>
                <a:ext cx="21" cy="17"/>
              </a:xfrm>
              <a:custGeom>
                <a:avLst/>
                <a:gdLst>
                  <a:gd name="T0" fmla="*/ 0 w 83"/>
                  <a:gd name="T1" fmla="*/ 0 h 68"/>
                  <a:gd name="T2" fmla="*/ 0 w 83"/>
                  <a:gd name="T3" fmla="*/ 0 h 68"/>
                  <a:gd name="T4" fmla="*/ 0 w 83"/>
                  <a:gd name="T5" fmla="*/ 0 h 68"/>
                  <a:gd name="T6" fmla="*/ 0 w 83"/>
                  <a:gd name="T7" fmla="*/ 0 h 68"/>
                  <a:gd name="T8" fmla="*/ 0 w 83"/>
                  <a:gd name="T9" fmla="*/ 0 h 68"/>
                  <a:gd name="T10" fmla="*/ 0 w 83"/>
                  <a:gd name="T11" fmla="*/ 0 h 68"/>
                  <a:gd name="T12" fmla="*/ 0 w 83"/>
                  <a:gd name="T13" fmla="*/ 0 h 68"/>
                  <a:gd name="T14" fmla="*/ 0 w 83"/>
                  <a:gd name="T15" fmla="*/ 0 h 68"/>
                  <a:gd name="T16" fmla="*/ 0 w 83"/>
                  <a:gd name="T17" fmla="*/ 0 h 68"/>
                  <a:gd name="T18" fmla="*/ 0 w 83"/>
                  <a:gd name="T19" fmla="*/ 0 h 68"/>
                  <a:gd name="T20" fmla="*/ 0 w 83"/>
                  <a:gd name="T21" fmla="*/ 0 h 68"/>
                  <a:gd name="T22" fmla="*/ 0 w 83"/>
                  <a:gd name="T23" fmla="*/ 0 h 68"/>
                  <a:gd name="T24" fmla="*/ 0 w 83"/>
                  <a:gd name="T25" fmla="*/ 0 h 68"/>
                  <a:gd name="T26" fmla="*/ 0 w 83"/>
                  <a:gd name="T27" fmla="*/ 0 h 68"/>
                  <a:gd name="T28" fmla="*/ 0 w 83"/>
                  <a:gd name="T29" fmla="*/ 0 h 68"/>
                  <a:gd name="T30" fmla="*/ 0 w 83"/>
                  <a:gd name="T31" fmla="*/ 0 h 68"/>
                  <a:gd name="T32" fmla="*/ 0 w 83"/>
                  <a:gd name="T33" fmla="*/ 0 h 68"/>
                  <a:gd name="T34" fmla="*/ 0 w 83"/>
                  <a:gd name="T35" fmla="*/ 0 h 68"/>
                  <a:gd name="T36" fmla="*/ 0 w 83"/>
                  <a:gd name="T37" fmla="*/ 0 h 68"/>
                  <a:gd name="T38" fmla="*/ 0 w 83"/>
                  <a:gd name="T39" fmla="*/ 0 h 68"/>
                  <a:gd name="T40" fmla="*/ 0 w 83"/>
                  <a:gd name="T41" fmla="*/ 0 h 68"/>
                  <a:gd name="T42" fmla="*/ 0 w 83"/>
                  <a:gd name="T43" fmla="*/ 0 h 68"/>
                  <a:gd name="T44" fmla="*/ 0 w 83"/>
                  <a:gd name="T45" fmla="*/ 0 h 68"/>
                  <a:gd name="T46" fmla="*/ 0 w 83"/>
                  <a:gd name="T47" fmla="*/ 0 h 68"/>
                  <a:gd name="T48" fmla="*/ 0 w 83"/>
                  <a:gd name="T49" fmla="*/ 0 h 68"/>
                  <a:gd name="T50" fmla="*/ 0 w 83"/>
                  <a:gd name="T51" fmla="*/ 0 h 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3" h="68">
                    <a:moveTo>
                      <a:pt x="6" y="68"/>
                    </a:moveTo>
                    <a:lnTo>
                      <a:pt x="10" y="65"/>
                    </a:lnTo>
                    <a:lnTo>
                      <a:pt x="19" y="58"/>
                    </a:lnTo>
                    <a:lnTo>
                      <a:pt x="28" y="51"/>
                    </a:lnTo>
                    <a:lnTo>
                      <a:pt x="38" y="44"/>
                    </a:lnTo>
                    <a:lnTo>
                      <a:pt x="47" y="37"/>
                    </a:lnTo>
                    <a:lnTo>
                      <a:pt x="56" y="30"/>
                    </a:lnTo>
                    <a:lnTo>
                      <a:pt x="65" y="24"/>
                    </a:lnTo>
                    <a:lnTo>
                      <a:pt x="74" y="17"/>
                    </a:lnTo>
                    <a:lnTo>
                      <a:pt x="83" y="10"/>
                    </a:lnTo>
                    <a:lnTo>
                      <a:pt x="75" y="0"/>
                    </a:lnTo>
                    <a:lnTo>
                      <a:pt x="66" y="7"/>
                    </a:lnTo>
                    <a:lnTo>
                      <a:pt x="57" y="14"/>
                    </a:lnTo>
                    <a:lnTo>
                      <a:pt x="48" y="20"/>
                    </a:lnTo>
                    <a:lnTo>
                      <a:pt x="39" y="27"/>
                    </a:lnTo>
                    <a:lnTo>
                      <a:pt x="29" y="34"/>
                    </a:lnTo>
                    <a:lnTo>
                      <a:pt x="20" y="41"/>
                    </a:lnTo>
                    <a:lnTo>
                      <a:pt x="11" y="48"/>
                    </a:lnTo>
                    <a:lnTo>
                      <a:pt x="2" y="55"/>
                    </a:lnTo>
                    <a:lnTo>
                      <a:pt x="6" y="53"/>
                    </a:lnTo>
                    <a:lnTo>
                      <a:pt x="2" y="55"/>
                    </a:lnTo>
                    <a:lnTo>
                      <a:pt x="0" y="59"/>
                    </a:lnTo>
                    <a:lnTo>
                      <a:pt x="2" y="64"/>
                    </a:lnTo>
                    <a:lnTo>
                      <a:pt x="5" y="66"/>
                    </a:lnTo>
                    <a:lnTo>
                      <a:pt x="10" y="65"/>
                    </a:lnTo>
                    <a:lnTo>
                      <a:pt x="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0" name="Freeform 776">
                <a:extLst>
                  <a:ext uri="{FF2B5EF4-FFF2-40B4-BE49-F238E27FC236}">
                    <a16:creationId xmlns:a16="http://schemas.microsoft.com/office/drawing/2014/main" id="{EDB66776-6E77-490E-A006-B13DE415A274}"/>
                  </a:ext>
                </a:extLst>
              </p:cNvPr>
              <p:cNvSpPr>
                <a:spLocks/>
              </p:cNvSpPr>
              <p:nvPr/>
            </p:nvSpPr>
            <p:spPr bwMode="auto">
              <a:xfrm>
                <a:off x="2596" y="2119"/>
                <a:ext cx="26" cy="4"/>
              </a:xfrm>
              <a:custGeom>
                <a:avLst/>
                <a:gdLst>
                  <a:gd name="T0" fmla="*/ 0 w 102"/>
                  <a:gd name="T1" fmla="*/ 0 h 17"/>
                  <a:gd name="T2" fmla="*/ 0 w 102"/>
                  <a:gd name="T3" fmla="*/ 0 h 17"/>
                  <a:gd name="T4" fmla="*/ 0 w 102"/>
                  <a:gd name="T5" fmla="*/ 0 h 17"/>
                  <a:gd name="T6" fmla="*/ 0 w 102"/>
                  <a:gd name="T7" fmla="*/ 0 h 17"/>
                  <a:gd name="T8" fmla="*/ 0 w 102"/>
                  <a:gd name="T9" fmla="*/ 0 h 17"/>
                  <a:gd name="T10" fmla="*/ 0 w 102"/>
                  <a:gd name="T11" fmla="*/ 0 h 17"/>
                  <a:gd name="T12" fmla="*/ 0 w 102"/>
                  <a:gd name="T13" fmla="*/ 0 h 17"/>
                  <a:gd name="T14" fmla="*/ 0 w 102"/>
                  <a:gd name="T15" fmla="*/ 0 h 17"/>
                  <a:gd name="T16" fmla="*/ 0 w 102"/>
                  <a:gd name="T17" fmla="*/ 0 h 17"/>
                  <a:gd name="T18" fmla="*/ 0 w 102"/>
                  <a:gd name="T19" fmla="*/ 0 h 17"/>
                  <a:gd name="T20" fmla="*/ 0 w 102"/>
                  <a:gd name="T21" fmla="*/ 0 h 17"/>
                  <a:gd name="T22" fmla="*/ 0 w 102"/>
                  <a:gd name="T23" fmla="*/ 0 h 17"/>
                  <a:gd name="T24" fmla="*/ 0 w 102"/>
                  <a:gd name="T25" fmla="*/ 0 h 17"/>
                  <a:gd name="T26" fmla="*/ 0 w 102"/>
                  <a:gd name="T27" fmla="*/ 0 h 17"/>
                  <a:gd name="T28" fmla="*/ 0 w 102"/>
                  <a:gd name="T29" fmla="*/ 0 h 17"/>
                  <a:gd name="T30" fmla="*/ 0 w 102"/>
                  <a:gd name="T31" fmla="*/ 0 h 17"/>
                  <a:gd name="T32" fmla="*/ 0 w 102"/>
                  <a:gd name="T33" fmla="*/ 0 h 17"/>
                  <a:gd name="T34" fmla="*/ 0 w 102"/>
                  <a:gd name="T35" fmla="*/ 0 h 17"/>
                  <a:gd name="T36" fmla="*/ 0 w 102"/>
                  <a:gd name="T37" fmla="*/ 0 h 17"/>
                  <a:gd name="T38" fmla="*/ 0 w 102"/>
                  <a:gd name="T39" fmla="*/ 0 h 17"/>
                  <a:gd name="T40" fmla="*/ 0 w 102"/>
                  <a:gd name="T41" fmla="*/ 0 h 17"/>
                  <a:gd name="T42" fmla="*/ 0 w 102"/>
                  <a:gd name="T43" fmla="*/ 0 h 17"/>
                  <a:gd name="T44" fmla="*/ 0 w 102"/>
                  <a:gd name="T45" fmla="*/ 0 h 17"/>
                  <a:gd name="T46" fmla="*/ 0 w 102"/>
                  <a:gd name="T47" fmla="*/ 0 h 17"/>
                  <a:gd name="T48" fmla="*/ 0 w 102"/>
                  <a:gd name="T49" fmla="*/ 0 h 17"/>
                  <a:gd name="T50" fmla="*/ 0 w 102"/>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2" h="17">
                    <a:moveTo>
                      <a:pt x="3" y="15"/>
                    </a:moveTo>
                    <a:lnTo>
                      <a:pt x="7" y="16"/>
                    </a:lnTo>
                    <a:lnTo>
                      <a:pt x="20" y="17"/>
                    </a:lnTo>
                    <a:lnTo>
                      <a:pt x="31" y="16"/>
                    </a:lnTo>
                    <a:lnTo>
                      <a:pt x="43" y="16"/>
                    </a:lnTo>
                    <a:lnTo>
                      <a:pt x="55" y="16"/>
                    </a:lnTo>
                    <a:lnTo>
                      <a:pt x="67" y="15"/>
                    </a:lnTo>
                    <a:lnTo>
                      <a:pt x="79" y="15"/>
                    </a:lnTo>
                    <a:lnTo>
                      <a:pt x="90" y="15"/>
                    </a:lnTo>
                    <a:lnTo>
                      <a:pt x="102" y="15"/>
                    </a:lnTo>
                    <a:lnTo>
                      <a:pt x="102" y="0"/>
                    </a:lnTo>
                    <a:lnTo>
                      <a:pt x="90" y="0"/>
                    </a:lnTo>
                    <a:lnTo>
                      <a:pt x="79" y="0"/>
                    </a:lnTo>
                    <a:lnTo>
                      <a:pt x="67" y="0"/>
                    </a:lnTo>
                    <a:lnTo>
                      <a:pt x="55" y="1"/>
                    </a:lnTo>
                    <a:lnTo>
                      <a:pt x="43" y="1"/>
                    </a:lnTo>
                    <a:lnTo>
                      <a:pt x="31" y="1"/>
                    </a:lnTo>
                    <a:lnTo>
                      <a:pt x="20" y="2"/>
                    </a:lnTo>
                    <a:lnTo>
                      <a:pt x="7" y="3"/>
                    </a:lnTo>
                    <a:lnTo>
                      <a:pt x="12" y="4"/>
                    </a:lnTo>
                    <a:lnTo>
                      <a:pt x="7" y="2"/>
                    </a:lnTo>
                    <a:lnTo>
                      <a:pt x="2" y="4"/>
                    </a:lnTo>
                    <a:lnTo>
                      <a:pt x="0" y="9"/>
                    </a:lnTo>
                    <a:lnTo>
                      <a:pt x="2" y="15"/>
                    </a:lnTo>
                    <a:lnTo>
                      <a:pt x="7" y="17"/>
                    </a:lnTo>
                    <a:lnTo>
                      <a:pt x="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1" name="Freeform 777">
                <a:extLst>
                  <a:ext uri="{FF2B5EF4-FFF2-40B4-BE49-F238E27FC236}">
                    <a16:creationId xmlns:a16="http://schemas.microsoft.com/office/drawing/2014/main" id="{C88BD254-779D-4086-B5FB-42E032BC2FF4}"/>
                  </a:ext>
                </a:extLst>
              </p:cNvPr>
              <p:cNvSpPr>
                <a:spLocks/>
              </p:cNvSpPr>
              <p:nvPr/>
            </p:nvSpPr>
            <p:spPr bwMode="auto">
              <a:xfrm>
                <a:off x="2579" y="2107"/>
                <a:ext cx="20" cy="16"/>
              </a:xfrm>
              <a:custGeom>
                <a:avLst/>
                <a:gdLst>
                  <a:gd name="T0" fmla="*/ 0 w 80"/>
                  <a:gd name="T1" fmla="*/ 0 h 62"/>
                  <a:gd name="T2" fmla="*/ 0 w 80"/>
                  <a:gd name="T3" fmla="*/ 0 h 62"/>
                  <a:gd name="T4" fmla="*/ 0 w 80"/>
                  <a:gd name="T5" fmla="*/ 0 h 62"/>
                  <a:gd name="T6" fmla="*/ 0 w 80"/>
                  <a:gd name="T7" fmla="*/ 0 h 62"/>
                  <a:gd name="T8" fmla="*/ 0 w 80"/>
                  <a:gd name="T9" fmla="*/ 0 h 62"/>
                  <a:gd name="T10" fmla="*/ 0 w 80"/>
                  <a:gd name="T11" fmla="*/ 0 h 62"/>
                  <a:gd name="T12" fmla="*/ 0 w 80"/>
                  <a:gd name="T13" fmla="*/ 0 h 62"/>
                  <a:gd name="T14" fmla="*/ 0 w 80"/>
                  <a:gd name="T15" fmla="*/ 0 h 62"/>
                  <a:gd name="T16" fmla="*/ 0 w 80"/>
                  <a:gd name="T17" fmla="*/ 0 h 62"/>
                  <a:gd name="T18" fmla="*/ 0 w 80"/>
                  <a:gd name="T19" fmla="*/ 0 h 62"/>
                  <a:gd name="T20" fmla="*/ 0 w 80"/>
                  <a:gd name="T21" fmla="*/ 0 h 62"/>
                  <a:gd name="T22" fmla="*/ 0 w 80"/>
                  <a:gd name="T23" fmla="*/ 0 h 62"/>
                  <a:gd name="T24" fmla="*/ 0 w 80"/>
                  <a:gd name="T25" fmla="*/ 0 h 62"/>
                  <a:gd name="T26" fmla="*/ 0 w 80"/>
                  <a:gd name="T27" fmla="*/ 0 h 62"/>
                  <a:gd name="T28" fmla="*/ 0 w 80"/>
                  <a:gd name="T29" fmla="*/ 0 h 62"/>
                  <a:gd name="T30" fmla="*/ 0 w 80"/>
                  <a:gd name="T31" fmla="*/ 0 h 62"/>
                  <a:gd name="T32" fmla="*/ 0 w 80"/>
                  <a:gd name="T33" fmla="*/ 0 h 62"/>
                  <a:gd name="T34" fmla="*/ 0 w 80"/>
                  <a:gd name="T35" fmla="*/ 0 h 62"/>
                  <a:gd name="T36" fmla="*/ 0 w 80"/>
                  <a:gd name="T37" fmla="*/ 0 h 62"/>
                  <a:gd name="T38" fmla="*/ 0 w 80"/>
                  <a:gd name="T39" fmla="*/ 0 h 62"/>
                  <a:gd name="T40" fmla="*/ 0 w 80"/>
                  <a:gd name="T41" fmla="*/ 0 h 62"/>
                  <a:gd name="T42" fmla="*/ 0 w 80"/>
                  <a:gd name="T43" fmla="*/ 0 h 62"/>
                  <a:gd name="T44" fmla="*/ 0 w 80"/>
                  <a:gd name="T45" fmla="*/ 0 h 62"/>
                  <a:gd name="T46" fmla="*/ 0 w 80"/>
                  <a:gd name="T47" fmla="*/ 0 h 62"/>
                  <a:gd name="T48" fmla="*/ 0 w 80"/>
                  <a:gd name="T49" fmla="*/ 0 h 62"/>
                  <a:gd name="T50" fmla="*/ 0 w 80"/>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0" h="62">
                    <a:moveTo>
                      <a:pt x="6" y="0"/>
                    </a:moveTo>
                    <a:lnTo>
                      <a:pt x="2" y="11"/>
                    </a:lnTo>
                    <a:lnTo>
                      <a:pt x="11" y="17"/>
                    </a:lnTo>
                    <a:lnTo>
                      <a:pt x="19" y="24"/>
                    </a:lnTo>
                    <a:lnTo>
                      <a:pt x="29" y="30"/>
                    </a:lnTo>
                    <a:lnTo>
                      <a:pt x="37" y="36"/>
                    </a:lnTo>
                    <a:lnTo>
                      <a:pt x="46" y="43"/>
                    </a:lnTo>
                    <a:lnTo>
                      <a:pt x="54" y="49"/>
                    </a:lnTo>
                    <a:lnTo>
                      <a:pt x="63" y="55"/>
                    </a:lnTo>
                    <a:lnTo>
                      <a:pt x="71" y="62"/>
                    </a:lnTo>
                    <a:lnTo>
                      <a:pt x="80" y="51"/>
                    </a:lnTo>
                    <a:lnTo>
                      <a:pt x="71" y="45"/>
                    </a:lnTo>
                    <a:lnTo>
                      <a:pt x="62" y="39"/>
                    </a:lnTo>
                    <a:lnTo>
                      <a:pt x="54" y="33"/>
                    </a:lnTo>
                    <a:lnTo>
                      <a:pt x="45" y="26"/>
                    </a:lnTo>
                    <a:lnTo>
                      <a:pt x="35" y="20"/>
                    </a:lnTo>
                    <a:lnTo>
                      <a:pt x="27" y="14"/>
                    </a:lnTo>
                    <a:lnTo>
                      <a:pt x="19" y="7"/>
                    </a:lnTo>
                    <a:lnTo>
                      <a:pt x="10" y="1"/>
                    </a:lnTo>
                    <a:lnTo>
                      <a:pt x="6" y="12"/>
                    </a:lnTo>
                    <a:lnTo>
                      <a:pt x="10" y="1"/>
                    </a:lnTo>
                    <a:lnTo>
                      <a:pt x="5" y="0"/>
                    </a:lnTo>
                    <a:lnTo>
                      <a:pt x="2" y="2"/>
                    </a:lnTo>
                    <a:lnTo>
                      <a:pt x="0" y="7"/>
                    </a:lnTo>
                    <a:lnTo>
                      <a:pt x="2" y="1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2" name="Freeform 778">
                <a:extLst>
                  <a:ext uri="{FF2B5EF4-FFF2-40B4-BE49-F238E27FC236}">
                    <a16:creationId xmlns:a16="http://schemas.microsoft.com/office/drawing/2014/main" id="{4CD7773D-C5C2-4C1B-9F8D-F2ED7DA731B1}"/>
                  </a:ext>
                </a:extLst>
              </p:cNvPr>
              <p:cNvSpPr>
                <a:spLocks/>
              </p:cNvSpPr>
              <p:nvPr/>
            </p:nvSpPr>
            <p:spPr bwMode="auto">
              <a:xfrm>
                <a:off x="2530" y="2110"/>
                <a:ext cx="16" cy="97"/>
              </a:xfrm>
              <a:custGeom>
                <a:avLst/>
                <a:gdLst>
                  <a:gd name="T0" fmla="*/ 0 w 65"/>
                  <a:gd name="T1" fmla="*/ 0 h 386"/>
                  <a:gd name="T2" fmla="*/ 0 w 65"/>
                  <a:gd name="T3" fmla="*/ 0 h 386"/>
                  <a:gd name="T4" fmla="*/ 0 w 65"/>
                  <a:gd name="T5" fmla="*/ 0 h 386"/>
                  <a:gd name="T6" fmla="*/ 0 w 65"/>
                  <a:gd name="T7" fmla="*/ 0 h 386"/>
                  <a:gd name="T8" fmla="*/ 0 w 65"/>
                  <a:gd name="T9" fmla="*/ 0 h 386"/>
                  <a:gd name="T10" fmla="*/ 0 w 65"/>
                  <a:gd name="T11" fmla="*/ 0 h 386"/>
                  <a:gd name="T12" fmla="*/ 0 w 65"/>
                  <a:gd name="T13" fmla="*/ 0 h 386"/>
                  <a:gd name="T14" fmla="*/ 0 w 65"/>
                  <a:gd name="T15" fmla="*/ 0 h 386"/>
                  <a:gd name="T16" fmla="*/ 0 w 65"/>
                  <a:gd name="T17" fmla="*/ 0 h 386"/>
                  <a:gd name="T18" fmla="*/ 0 w 65"/>
                  <a:gd name="T19" fmla="*/ 0 h 386"/>
                  <a:gd name="T20" fmla="*/ 0 w 65"/>
                  <a:gd name="T21" fmla="*/ 0 h 386"/>
                  <a:gd name="T22" fmla="*/ 0 w 65"/>
                  <a:gd name="T23" fmla="*/ 0 h 386"/>
                  <a:gd name="T24" fmla="*/ 0 w 65"/>
                  <a:gd name="T25" fmla="*/ 0 h 386"/>
                  <a:gd name="T26" fmla="*/ 0 w 65"/>
                  <a:gd name="T27" fmla="*/ 0 h 386"/>
                  <a:gd name="T28" fmla="*/ 0 w 65"/>
                  <a:gd name="T29" fmla="*/ 0 h 386"/>
                  <a:gd name="T30" fmla="*/ 0 w 65"/>
                  <a:gd name="T31" fmla="*/ 0 h 386"/>
                  <a:gd name="T32" fmla="*/ 0 w 65"/>
                  <a:gd name="T33" fmla="*/ 0 h 386"/>
                  <a:gd name="T34" fmla="*/ 0 w 65"/>
                  <a:gd name="T35" fmla="*/ 0 h 386"/>
                  <a:gd name="T36" fmla="*/ 0 w 65"/>
                  <a:gd name="T37" fmla="*/ 0 h 386"/>
                  <a:gd name="T38" fmla="*/ 0 w 65"/>
                  <a:gd name="T39" fmla="*/ 0 h 386"/>
                  <a:gd name="T40" fmla="*/ 0 w 65"/>
                  <a:gd name="T41" fmla="*/ 0 h 386"/>
                  <a:gd name="T42" fmla="*/ 0 w 65"/>
                  <a:gd name="T43" fmla="*/ 0 h 386"/>
                  <a:gd name="T44" fmla="*/ 0 w 65"/>
                  <a:gd name="T45" fmla="*/ 0 h 386"/>
                  <a:gd name="T46" fmla="*/ 0 w 65"/>
                  <a:gd name="T47" fmla="*/ 0 h 386"/>
                  <a:gd name="T48" fmla="*/ 0 w 65"/>
                  <a:gd name="T49" fmla="*/ 0 h 386"/>
                  <a:gd name="T50" fmla="*/ 0 w 65"/>
                  <a:gd name="T51" fmla="*/ 0 h 386"/>
                  <a:gd name="T52" fmla="*/ 0 w 65"/>
                  <a:gd name="T53" fmla="*/ 0 h 386"/>
                  <a:gd name="T54" fmla="*/ 0 w 65"/>
                  <a:gd name="T55" fmla="*/ 0 h 386"/>
                  <a:gd name="T56" fmla="*/ 0 w 65"/>
                  <a:gd name="T57" fmla="*/ 0 h 3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5" h="386">
                    <a:moveTo>
                      <a:pt x="0" y="334"/>
                    </a:moveTo>
                    <a:lnTo>
                      <a:pt x="0" y="263"/>
                    </a:lnTo>
                    <a:lnTo>
                      <a:pt x="0" y="194"/>
                    </a:lnTo>
                    <a:lnTo>
                      <a:pt x="0" y="123"/>
                    </a:lnTo>
                    <a:lnTo>
                      <a:pt x="0" y="54"/>
                    </a:lnTo>
                    <a:lnTo>
                      <a:pt x="8" y="46"/>
                    </a:lnTo>
                    <a:lnTo>
                      <a:pt x="16" y="40"/>
                    </a:lnTo>
                    <a:lnTo>
                      <a:pt x="24" y="33"/>
                    </a:lnTo>
                    <a:lnTo>
                      <a:pt x="33" y="26"/>
                    </a:lnTo>
                    <a:lnTo>
                      <a:pt x="41" y="19"/>
                    </a:lnTo>
                    <a:lnTo>
                      <a:pt x="49" y="13"/>
                    </a:lnTo>
                    <a:lnTo>
                      <a:pt x="57" y="6"/>
                    </a:lnTo>
                    <a:lnTo>
                      <a:pt x="65" y="0"/>
                    </a:lnTo>
                    <a:lnTo>
                      <a:pt x="65" y="48"/>
                    </a:lnTo>
                    <a:lnTo>
                      <a:pt x="65" y="96"/>
                    </a:lnTo>
                    <a:lnTo>
                      <a:pt x="65" y="144"/>
                    </a:lnTo>
                    <a:lnTo>
                      <a:pt x="65" y="193"/>
                    </a:lnTo>
                    <a:lnTo>
                      <a:pt x="65" y="241"/>
                    </a:lnTo>
                    <a:lnTo>
                      <a:pt x="65" y="289"/>
                    </a:lnTo>
                    <a:lnTo>
                      <a:pt x="65" y="338"/>
                    </a:lnTo>
                    <a:lnTo>
                      <a:pt x="65" y="386"/>
                    </a:lnTo>
                    <a:lnTo>
                      <a:pt x="57" y="379"/>
                    </a:lnTo>
                    <a:lnTo>
                      <a:pt x="49" y="373"/>
                    </a:lnTo>
                    <a:lnTo>
                      <a:pt x="41" y="366"/>
                    </a:lnTo>
                    <a:lnTo>
                      <a:pt x="33" y="360"/>
                    </a:lnTo>
                    <a:lnTo>
                      <a:pt x="24" y="353"/>
                    </a:lnTo>
                    <a:lnTo>
                      <a:pt x="16" y="347"/>
                    </a:lnTo>
                    <a:lnTo>
                      <a:pt x="8" y="340"/>
                    </a:lnTo>
                    <a:lnTo>
                      <a:pt x="0" y="3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3" name="Freeform 779">
                <a:extLst>
                  <a:ext uri="{FF2B5EF4-FFF2-40B4-BE49-F238E27FC236}">
                    <a16:creationId xmlns:a16="http://schemas.microsoft.com/office/drawing/2014/main" id="{8A64EC52-CA2F-438D-90C5-A09E003041C1}"/>
                  </a:ext>
                </a:extLst>
              </p:cNvPr>
              <p:cNvSpPr>
                <a:spLocks/>
              </p:cNvSpPr>
              <p:nvPr/>
            </p:nvSpPr>
            <p:spPr bwMode="auto">
              <a:xfrm>
                <a:off x="2529" y="2122"/>
                <a:ext cx="3" cy="71"/>
              </a:xfrm>
              <a:custGeom>
                <a:avLst/>
                <a:gdLst>
                  <a:gd name="T0" fmla="*/ 0 w 14"/>
                  <a:gd name="T1" fmla="*/ 0 h 288"/>
                  <a:gd name="T2" fmla="*/ 0 w 14"/>
                  <a:gd name="T3" fmla="*/ 0 h 288"/>
                  <a:gd name="T4" fmla="*/ 0 w 14"/>
                  <a:gd name="T5" fmla="*/ 0 h 288"/>
                  <a:gd name="T6" fmla="*/ 0 w 14"/>
                  <a:gd name="T7" fmla="*/ 0 h 288"/>
                  <a:gd name="T8" fmla="*/ 0 w 14"/>
                  <a:gd name="T9" fmla="*/ 0 h 288"/>
                  <a:gd name="T10" fmla="*/ 0 w 14"/>
                  <a:gd name="T11" fmla="*/ 0 h 288"/>
                  <a:gd name="T12" fmla="*/ 0 w 14"/>
                  <a:gd name="T13" fmla="*/ 0 h 288"/>
                  <a:gd name="T14" fmla="*/ 0 w 14"/>
                  <a:gd name="T15" fmla="*/ 0 h 288"/>
                  <a:gd name="T16" fmla="*/ 0 w 14"/>
                  <a:gd name="T17" fmla="*/ 0 h 288"/>
                  <a:gd name="T18" fmla="*/ 0 w 14"/>
                  <a:gd name="T19" fmla="*/ 0 h 288"/>
                  <a:gd name="T20" fmla="*/ 0 w 14"/>
                  <a:gd name="T21" fmla="*/ 0 h 288"/>
                  <a:gd name="T22" fmla="*/ 0 w 14"/>
                  <a:gd name="T23" fmla="*/ 0 h 288"/>
                  <a:gd name="T24" fmla="*/ 0 w 14"/>
                  <a:gd name="T25" fmla="*/ 0 h 288"/>
                  <a:gd name="T26" fmla="*/ 0 w 14"/>
                  <a:gd name="T27" fmla="*/ 0 h 288"/>
                  <a:gd name="T28" fmla="*/ 0 w 14"/>
                  <a:gd name="T29" fmla="*/ 0 h 288"/>
                  <a:gd name="T30" fmla="*/ 0 w 14"/>
                  <a:gd name="T31" fmla="*/ 0 h 288"/>
                  <a:gd name="T32" fmla="*/ 0 w 14"/>
                  <a:gd name="T33" fmla="*/ 0 h 288"/>
                  <a:gd name="T34" fmla="*/ 0 w 14"/>
                  <a:gd name="T35" fmla="*/ 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88">
                    <a:moveTo>
                      <a:pt x="3" y="2"/>
                    </a:moveTo>
                    <a:lnTo>
                      <a:pt x="0" y="8"/>
                    </a:lnTo>
                    <a:lnTo>
                      <a:pt x="0" y="77"/>
                    </a:lnTo>
                    <a:lnTo>
                      <a:pt x="0" y="148"/>
                    </a:lnTo>
                    <a:lnTo>
                      <a:pt x="0" y="217"/>
                    </a:lnTo>
                    <a:lnTo>
                      <a:pt x="0" y="288"/>
                    </a:lnTo>
                    <a:lnTo>
                      <a:pt x="14" y="288"/>
                    </a:lnTo>
                    <a:lnTo>
                      <a:pt x="14" y="217"/>
                    </a:lnTo>
                    <a:lnTo>
                      <a:pt x="14" y="148"/>
                    </a:lnTo>
                    <a:lnTo>
                      <a:pt x="14" y="77"/>
                    </a:lnTo>
                    <a:lnTo>
                      <a:pt x="14" y="8"/>
                    </a:lnTo>
                    <a:lnTo>
                      <a:pt x="11" y="13"/>
                    </a:lnTo>
                    <a:lnTo>
                      <a:pt x="14" y="8"/>
                    </a:lnTo>
                    <a:lnTo>
                      <a:pt x="12" y="2"/>
                    </a:lnTo>
                    <a:lnTo>
                      <a:pt x="7" y="0"/>
                    </a:lnTo>
                    <a:lnTo>
                      <a:pt x="2" y="2"/>
                    </a:lnTo>
                    <a:lnTo>
                      <a:pt x="0" y="8"/>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4" name="Freeform 780">
                <a:extLst>
                  <a:ext uri="{FF2B5EF4-FFF2-40B4-BE49-F238E27FC236}">
                    <a16:creationId xmlns:a16="http://schemas.microsoft.com/office/drawing/2014/main" id="{51EFEFE4-08CF-4553-95AE-4ED6A3792F21}"/>
                  </a:ext>
                </a:extLst>
              </p:cNvPr>
              <p:cNvSpPr>
                <a:spLocks/>
              </p:cNvSpPr>
              <p:nvPr/>
            </p:nvSpPr>
            <p:spPr bwMode="auto">
              <a:xfrm>
                <a:off x="2529" y="2109"/>
                <a:ext cx="19" cy="16"/>
              </a:xfrm>
              <a:custGeom>
                <a:avLst/>
                <a:gdLst>
                  <a:gd name="T0" fmla="*/ 0 w 76"/>
                  <a:gd name="T1" fmla="*/ 0 h 65"/>
                  <a:gd name="T2" fmla="*/ 0 w 76"/>
                  <a:gd name="T3" fmla="*/ 0 h 65"/>
                  <a:gd name="T4" fmla="*/ 0 w 76"/>
                  <a:gd name="T5" fmla="*/ 0 h 65"/>
                  <a:gd name="T6" fmla="*/ 0 w 76"/>
                  <a:gd name="T7" fmla="*/ 0 h 65"/>
                  <a:gd name="T8" fmla="*/ 0 w 76"/>
                  <a:gd name="T9" fmla="*/ 0 h 65"/>
                  <a:gd name="T10" fmla="*/ 0 w 76"/>
                  <a:gd name="T11" fmla="*/ 0 h 65"/>
                  <a:gd name="T12" fmla="*/ 0 w 76"/>
                  <a:gd name="T13" fmla="*/ 0 h 65"/>
                  <a:gd name="T14" fmla="*/ 0 w 76"/>
                  <a:gd name="T15" fmla="*/ 0 h 65"/>
                  <a:gd name="T16" fmla="*/ 0 w 76"/>
                  <a:gd name="T17" fmla="*/ 0 h 65"/>
                  <a:gd name="T18" fmla="*/ 0 w 76"/>
                  <a:gd name="T19" fmla="*/ 0 h 65"/>
                  <a:gd name="T20" fmla="*/ 0 w 76"/>
                  <a:gd name="T21" fmla="*/ 0 h 65"/>
                  <a:gd name="T22" fmla="*/ 0 w 76"/>
                  <a:gd name="T23" fmla="*/ 0 h 65"/>
                  <a:gd name="T24" fmla="*/ 0 w 76"/>
                  <a:gd name="T25" fmla="*/ 0 h 65"/>
                  <a:gd name="T26" fmla="*/ 0 w 76"/>
                  <a:gd name="T27" fmla="*/ 0 h 65"/>
                  <a:gd name="T28" fmla="*/ 0 w 76"/>
                  <a:gd name="T29" fmla="*/ 0 h 65"/>
                  <a:gd name="T30" fmla="*/ 0 w 76"/>
                  <a:gd name="T31" fmla="*/ 0 h 65"/>
                  <a:gd name="T32" fmla="*/ 0 w 76"/>
                  <a:gd name="T33" fmla="*/ 0 h 65"/>
                  <a:gd name="T34" fmla="*/ 0 w 76"/>
                  <a:gd name="T35" fmla="*/ 0 h 65"/>
                  <a:gd name="T36" fmla="*/ 0 w 76"/>
                  <a:gd name="T37" fmla="*/ 0 h 65"/>
                  <a:gd name="T38" fmla="*/ 0 w 76"/>
                  <a:gd name="T39" fmla="*/ 0 h 65"/>
                  <a:gd name="T40" fmla="*/ 0 w 76"/>
                  <a:gd name="T41" fmla="*/ 0 h 65"/>
                  <a:gd name="T42" fmla="*/ 0 w 76"/>
                  <a:gd name="T43" fmla="*/ 0 h 65"/>
                  <a:gd name="T44" fmla="*/ 0 w 76"/>
                  <a:gd name="T45" fmla="*/ 0 h 65"/>
                  <a:gd name="T46" fmla="*/ 0 w 76"/>
                  <a:gd name="T47" fmla="*/ 0 h 65"/>
                  <a:gd name="T48" fmla="*/ 0 w 76"/>
                  <a:gd name="T49" fmla="*/ 0 h 65"/>
                  <a:gd name="T50" fmla="*/ 0 w 76"/>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5">
                    <a:moveTo>
                      <a:pt x="76" y="6"/>
                    </a:moveTo>
                    <a:lnTo>
                      <a:pt x="65" y="1"/>
                    </a:lnTo>
                    <a:lnTo>
                      <a:pt x="57" y="7"/>
                    </a:lnTo>
                    <a:lnTo>
                      <a:pt x="49" y="14"/>
                    </a:lnTo>
                    <a:lnTo>
                      <a:pt x="41" y="20"/>
                    </a:lnTo>
                    <a:lnTo>
                      <a:pt x="32" y="27"/>
                    </a:lnTo>
                    <a:lnTo>
                      <a:pt x="24" y="34"/>
                    </a:lnTo>
                    <a:lnTo>
                      <a:pt x="16" y="41"/>
                    </a:lnTo>
                    <a:lnTo>
                      <a:pt x="8" y="47"/>
                    </a:lnTo>
                    <a:lnTo>
                      <a:pt x="0" y="54"/>
                    </a:lnTo>
                    <a:lnTo>
                      <a:pt x="8" y="65"/>
                    </a:lnTo>
                    <a:lnTo>
                      <a:pt x="16" y="58"/>
                    </a:lnTo>
                    <a:lnTo>
                      <a:pt x="24" y="51"/>
                    </a:lnTo>
                    <a:lnTo>
                      <a:pt x="32" y="44"/>
                    </a:lnTo>
                    <a:lnTo>
                      <a:pt x="41" y="37"/>
                    </a:lnTo>
                    <a:lnTo>
                      <a:pt x="49" y="30"/>
                    </a:lnTo>
                    <a:lnTo>
                      <a:pt x="57" y="24"/>
                    </a:lnTo>
                    <a:lnTo>
                      <a:pt x="65" y="17"/>
                    </a:lnTo>
                    <a:lnTo>
                      <a:pt x="73" y="11"/>
                    </a:lnTo>
                    <a:lnTo>
                      <a:pt x="62" y="6"/>
                    </a:lnTo>
                    <a:lnTo>
                      <a:pt x="73" y="11"/>
                    </a:lnTo>
                    <a:lnTo>
                      <a:pt x="75" y="7"/>
                    </a:lnTo>
                    <a:lnTo>
                      <a:pt x="74" y="2"/>
                    </a:lnTo>
                    <a:lnTo>
                      <a:pt x="70" y="0"/>
                    </a:lnTo>
                    <a:lnTo>
                      <a:pt x="65" y="1"/>
                    </a:lnTo>
                    <a:lnTo>
                      <a:pt x="7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5" name="Freeform 781">
                <a:extLst>
                  <a:ext uri="{FF2B5EF4-FFF2-40B4-BE49-F238E27FC236}">
                    <a16:creationId xmlns:a16="http://schemas.microsoft.com/office/drawing/2014/main" id="{1FC4C833-B3DF-4CB3-ACB9-969E986993AA}"/>
                  </a:ext>
                </a:extLst>
              </p:cNvPr>
              <p:cNvSpPr>
                <a:spLocks/>
              </p:cNvSpPr>
              <p:nvPr/>
            </p:nvSpPr>
            <p:spPr bwMode="auto">
              <a:xfrm>
                <a:off x="2545" y="2110"/>
                <a:ext cx="3" cy="48"/>
              </a:xfrm>
              <a:custGeom>
                <a:avLst/>
                <a:gdLst>
                  <a:gd name="T0" fmla="*/ 0 w 14"/>
                  <a:gd name="T1" fmla="*/ 0 h 193"/>
                  <a:gd name="T2" fmla="*/ 0 w 14"/>
                  <a:gd name="T3" fmla="*/ 0 h 193"/>
                  <a:gd name="T4" fmla="*/ 0 w 14"/>
                  <a:gd name="T5" fmla="*/ 0 h 193"/>
                  <a:gd name="T6" fmla="*/ 0 w 14"/>
                  <a:gd name="T7" fmla="*/ 0 h 193"/>
                  <a:gd name="T8" fmla="*/ 0 w 14"/>
                  <a:gd name="T9" fmla="*/ 0 h 193"/>
                  <a:gd name="T10" fmla="*/ 0 w 14"/>
                  <a:gd name="T11" fmla="*/ 0 h 193"/>
                  <a:gd name="T12" fmla="*/ 0 w 14"/>
                  <a:gd name="T13" fmla="*/ 0 h 193"/>
                  <a:gd name="T14" fmla="*/ 0 w 14"/>
                  <a:gd name="T15" fmla="*/ 0 h 193"/>
                  <a:gd name="T16" fmla="*/ 0 w 14"/>
                  <a:gd name="T17" fmla="*/ 0 h 193"/>
                  <a:gd name="T18" fmla="*/ 0 w 14"/>
                  <a:gd name="T19" fmla="*/ 0 h 193"/>
                  <a:gd name="T20" fmla="*/ 0 w 14"/>
                  <a:gd name="T21" fmla="*/ 0 h 193"/>
                  <a:gd name="T22" fmla="*/ 0 w 14"/>
                  <a:gd name="T23" fmla="*/ 0 h 193"/>
                  <a:gd name="T24" fmla="*/ 0 w 14"/>
                  <a:gd name="T25" fmla="*/ 0 h 1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93">
                    <a:moveTo>
                      <a:pt x="14" y="193"/>
                    </a:moveTo>
                    <a:lnTo>
                      <a:pt x="14" y="193"/>
                    </a:lnTo>
                    <a:lnTo>
                      <a:pt x="14" y="144"/>
                    </a:lnTo>
                    <a:lnTo>
                      <a:pt x="14" y="96"/>
                    </a:lnTo>
                    <a:lnTo>
                      <a:pt x="14" y="48"/>
                    </a:lnTo>
                    <a:lnTo>
                      <a:pt x="14" y="0"/>
                    </a:lnTo>
                    <a:lnTo>
                      <a:pt x="0" y="0"/>
                    </a:lnTo>
                    <a:lnTo>
                      <a:pt x="0" y="48"/>
                    </a:lnTo>
                    <a:lnTo>
                      <a:pt x="0" y="96"/>
                    </a:lnTo>
                    <a:lnTo>
                      <a:pt x="0" y="144"/>
                    </a:lnTo>
                    <a:lnTo>
                      <a:pt x="0" y="193"/>
                    </a:lnTo>
                    <a:lnTo>
                      <a:pt x="14"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6" name="Freeform 782">
                <a:extLst>
                  <a:ext uri="{FF2B5EF4-FFF2-40B4-BE49-F238E27FC236}">
                    <a16:creationId xmlns:a16="http://schemas.microsoft.com/office/drawing/2014/main" id="{BECF9DD8-DEC5-4A27-BE09-9E117B1DD2E9}"/>
                  </a:ext>
                </a:extLst>
              </p:cNvPr>
              <p:cNvSpPr>
                <a:spLocks/>
              </p:cNvSpPr>
              <p:nvPr/>
            </p:nvSpPr>
            <p:spPr bwMode="auto">
              <a:xfrm>
                <a:off x="2545" y="2158"/>
                <a:ext cx="3" cy="50"/>
              </a:xfrm>
              <a:custGeom>
                <a:avLst/>
                <a:gdLst>
                  <a:gd name="T0" fmla="*/ 0 w 14"/>
                  <a:gd name="T1" fmla="*/ 0 h 200"/>
                  <a:gd name="T2" fmla="*/ 0 w 14"/>
                  <a:gd name="T3" fmla="*/ 0 h 200"/>
                  <a:gd name="T4" fmla="*/ 0 w 14"/>
                  <a:gd name="T5" fmla="*/ 0 h 200"/>
                  <a:gd name="T6" fmla="*/ 0 w 14"/>
                  <a:gd name="T7" fmla="*/ 0 h 200"/>
                  <a:gd name="T8" fmla="*/ 0 w 14"/>
                  <a:gd name="T9" fmla="*/ 0 h 200"/>
                  <a:gd name="T10" fmla="*/ 0 w 14"/>
                  <a:gd name="T11" fmla="*/ 0 h 200"/>
                  <a:gd name="T12" fmla="*/ 0 w 14"/>
                  <a:gd name="T13" fmla="*/ 0 h 200"/>
                  <a:gd name="T14" fmla="*/ 0 w 14"/>
                  <a:gd name="T15" fmla="*/ 0 h 200"/>
                  <a:gd name="T16" fmla="*/ 0 w 14"/>
                  <a:gd name="T17" fmla="*/ 0 h 200"/>
                  <a:gd name="T18" fmla="*/ 0 w 14"/>
                  <a:gd name="T19" fmla="*/ 0 h 200"/>
                  <a:gd name="T20" fmla="*/ 0 w 14"/>
                  <a:gd name="T21" fmla="*/ 0 h 200"/>
                  <a:gd name="T22" fmla="*/ 0 w 14"/>
                  <a:gd name="T23" fmla="*/ 0 h 200"/>
                  <a:gd name="T24" fmla="*/ 0 w 14"/>
                  <a:gd name="T25" fmla="*/ 0 h 200"/>
                  <a:gd name="T26" fmla="*/ 0 w 14"/>
                  <a:gd name="T27" fmla="*/ 0 h 200"/>
                  <a:gd name="T28" fmla="*/ 0 w 14"/>
                  <a:gd name="T29" fmla="*/ 0 h 200"/>
                  <a:gd name="T30" fmla="*/ 0 w 14"/>
                  <a:gd name="T31" fmla="*/ 0 h 200"/>
                  <a:gd name="T32" fmla="*/ 0 w 14"/>
                  <a:gd name="T33" fmla="*/ 0 h 200"/>
                  <a:gd name="T34" fmla="*/ 0 w 14"/>
                  <a:gd name="T35" fmla="*/ 0 h 2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0">
                    <a:moveTo>
                      <a:pt x="3" y="198"/>
                    </a:moveTo>
                    <a:lnTo>
                      <a:pt x="14" y="193"/>
                    </a:lnTo>
                    <a:lnTo>
                      <a:pt x="14" y="145"/>
                    </a:lnTo>
                    <a:lnTo>
                      <a:pt x="14" y="96"/>
                    </a:lnTo>
                    <a:lnTo>
                      <a:pt x="14" y="48"/>
                    </a:lnTo>
                    <a:lnTo>
                      <a:pt x="14" y="0"/>
                    </a:lnTo>
                    <a:lnTo>
                      <a:pt x="0" y="0"/>
                    </a:lnTo>
                    <a:lnTo>
                      <a:pt x="0" y="48"/>
                    </a:lnTo>
                    <a:lnTo>
                      <a:pt x="0" y="96"/>
                    </a:lnTo>
                    <a:lnTo>
                      <a:pt x="0" y="145"/>
                    </a:lnTo>
                    <a:lnTo>
                      <a:pt x="0" y="193"/>
                    </a:lnTo>
                    <a:lnTo>
                      <a:pt x="11" y="188"/>
                    </a:lnTo>
                    <a:lnTo>
                      <a:pt x="0" y="193"/>
                    </a:lnTo>
                    <a:lnTo>
                      <a:pt x="2" y="198"/>
                    </a:lnTo>
                    <a:lnTo>
                      <a:pt x="7" y="200"/>
                    </a:lnTo>
                    <a:lnTo>
                      <a:pt x="12" y="198"/>
                    </a:lnTo>
                    <a:lnTo>
                      <a:pt x="14" y="193"/>
                    </a:lnTo>
                    <a:lnTo>
                      <a:pt x="3"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7" name="Freeform 783">
                <a:extLst>
                  <a:ext uri="{FF2B5EF4-FFF2-40B4-BE49-F238E27FC236}">
                    <a16:creationId xmlns:a16="http://schemas.microsoft.com/office/drawing/2014/main" id="{19EEDE2A-BCFD-4ECD-A79F-AF98453CAE96}"/>
                  </a:ext>
                </a:extLst>
              </p:cNvPr>
              <p:cNvSpPr>
                <a:spLocks/>
              </p:cNvSpPr>
              <p:nvPr/>
            </p:nvSpPr>
            <p:spPr bwMode="auto">
              <a:xfrm>
                <a:off x="2529" y="2192"/>
                <a:ext cx="18" cy="16"/>
              </a:xfrm>
              <a:custGeom>
                <a:avLst/>
                <a:gdLst>
                  <a:gd name="T0" fmla="*/ 0 w 76"/>
                  <a:gd name="T1" fmla="*/ 0 h 63"/>
                  <a:gd name="T2" fmla="*/ 0 w 76"/>
                  <a:gd name="T3" fmla="*/ 0 h 63"/>
                  <a:gd name="T4" fmla="*/ 0 w 76"/>
                  <a:gd name="T5" fmla="*/ 0 h 63"/>
                  <a:gd name="T6" fmla="*/ 0 w 76"/>
                  <a:gd name="T7" fmla="*/ 0 h 63"/>
                  <a:gd name="T8" fmla="*/ 0 w 76"/>
                  <a:gd name="T9" fmla="*/ 0 h 63"/>
                  <a:gd name="T10" fmla="*/ 0 w 76"/>
                  <a:gd name="T11" fmla="*/ 0 h 63"/>
                  <a:gd name="T12" fmla="*/ 0 w 76"/>
                  <a:gd name="T13" fmla="*/ 0 h 63"/>
                  <a:gd name="T14" fmla="*/ 0 w 76"/>
                  <a:gd name="T15" fmla="*/ 0 h 63"/>
                  <a:gd name="T16" fmla="*/ 0 w 76"/>
                  <a:gd name="T17" fmla="*/ 0 h 63"/>
                  <a:gd name="T18" fmla="*/ 0 w 76"/>
                  <a:gd name="T19" fmla="*/ 0 h 63"/>
                  <a:gd name="T20" fmla="*/ 0 w 76"/>
                  <a:gd name="T21" fmla="*/ 0 h 63"/>
                  <a:gd name="T22" fmla="*/ 0 w 76"/>
                  <a:gd name="T23" fmla="*/ 0 h 63"/>
                  <a:gd name="T24" fmla="*/ 0 w 76"/>
                  <a:gd name="T25" fmla="*/ 0 h 63"/>
                  <a:gd name="T26" fmla="*/ 0 w 76"/>
                  <a:gd name="T27" fmla="*/ 0 h 63"/>
                  <a:gd name="T28" fmla="*/ 0 w 76"/>
                  <a:gd name="T29" fmla="*/ 0 h 63"/>
                  <a:gd name="T30" fmla="*/ 0 w 76"/>
                  <a:gd name="T31" fmla="*/ 0 h 63"/>
                  <a:gd name="T32" fmla="*/ 0 w 76"/>
                  <a:gd name="T33" fmla="*/ 0 h 63"/>
                  <a:gd name="T34" fmla="*/ 0 w 76"/>
                  <a:gd name="T35" fmla="*/ 0 h 63"/>
                  <a:gd name="T36" fmla="*/ 0 w 76"/>
                  <a:gd name="T37" fmla="*/ 0 h 63"/>
                  <a:gd name="T38" fmla="*/ 0 w 76"/>
                  <a:gd name="T39" fmla="*/ 0 h 63"/>
                  <a:gd name="T40" fmla="*/ 0 w 76"/>
                  <a:gd name="T41" fmla="*/ 0 h 63"/>
                  <a:gd name="T42" fmla="*/ 0 w 76"/>
                  <a:gd name="T43" fmla="*/ 0 h 63"/>
                  <a:gd name="T44" fmla="*/ 0 w 76"/>
                  <a:gd name="T45" fmla="*/ 0 h 63"/>
                  <a:gd name="T46" fmla="*/ 0 w 76"/>
                  <a:gd name="T47" fmla="*/ 0 h 63"/>
                  <a:gd name="T48" fmla="*/ 0 w 76"/>
                  <a:gd name="T49" fmla="*/ 0 h 63"/>
                  <a:gd name="T50" fmla="*/ 0 w 76"/>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3">
                    <a:moveTo>
                      <a:pt x="0" y="6"/>
                    </a:moveTo>
                    <a:lnTo>
                      <a:pt x="3" y="11"/>
                    </a:lnTo>
                    <a:lnTo>
                      <a:pt x="11" y="17"/>
                    </a:lnTo>
                    <a:lnTo>
                      <a:pt x="19" y="24"/>
                    </a:lnTo>
                    <a:lnTo>
                      <a:pt x="27" y="30"/>
                    </a:lnTo>
                    <a:lnTo>
                      <a:pt x="35" y="37"/>
                    </a:lnTo>
                    <a:lnTo>
                      <a:pt x="44" y="43"/>
                    </a:lnTo>
                    <a:lnTo>
                      <a:pt x="52" y="50"/>
                    </a:lnTo>
                    <a:lnTo>
                      <a:pt x="60" y="56"/>
                    </a:lnTo>
                    <a:lnTo>
                      <a:pt x="68" y="63"/>
                    </a:lnTo>
                    <a:lnTo>
                      <a:pt x="76" y="53"/>
                    </a:lnTo>
                    <a:lnTo>
                      <a:pt x="68" y="46"/>
                    </a:lnTo>
                    <a:lnTo>
                      <a:pt x="60" y="40"/>
                    </a:lnTo>
                    <a:lnTo>
                      <a:pt x="52" y="33"/>
                    </a:lnTo>
                    <a:lnTo>
                      <a:pt x="44" y="27"/>
                    </a:lnTo>
                    <a:lnTo>
                      <a:pt x="35" y="20"/>
                    </a:lnTo>
                    <a:lnTo>
                      <a:pt x="27" y="14"/>
                    </a:lnTo>
                    <a:lnTo>
                      <a:pt x="19" y="7"/>
                    </a:lnTo>
                    <a:lnTo>
                      <a:pt x="11" y="1"/>
                    </a:lnTo>
                    <a:lnTo>
                      <a:pt x="14" y="6"/>
                    </a:lnTo>
                    <a:lnTo>
                      <a:pt x="11" y="1"/>
                    </a:lnTo>
                    <a:lnTo>
                      <a:pt x="6" y="0"/>
                    </a:lnTo>
                    <a:lnTo>
                      <a:pt x="3" y="2"/>
                    </a:lnTo>
                    <a:lnTo>
                      <a:pt x="1" y="7"/>
                    </a:lnTo>
                    <a:lnTo>
                      <a:pt x="3"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8" name="Freeform 784">
                <a:extLst>
                  <a:ext uri="{FF2B5EF4-FFF2-40B4-BE49-F238E27FC236}">
                    <a16:creationId xmlns:a16="http://schemas.microsoft.com/office/drawing/2014/main" id="{7A3CE378-866B-4504-9DF4-DF02361DA068}"/>
                  </a:ext>
                </a:extLst>
              </p:cNvPr>
              <p:cNvSpPr>
                <a:spLocks/>
              </p:cNvSpPr>
              <p:nvPr/>
            </p:nvSpPr>
            <p:spPr bwMode="auto">
              <a:xfrm>
                <a:off x="2622" y="2107"/>
                <a:ext cx="18" cy="101"/>
              </a:xfrm>
              <a:custGeom>
                <a:avLst/>
                <a:gdLst>
                  <a:gd name="T0" fmla="*/ 0 w 73"/>
                  <a:gd name="T1" fmla="*/ 0 h 403"/>
                  <a:gd name="T2" fmla="*/ 0 w 73"/>
                  <a:gd name="T3" fmla="*/ 0 h 403"/>
                  <a:gd name="T4" fmla="*/ 0 w 73"/>
                  <a:gd name="T5" fmla="*/ 0 h 403"/>
                  <a:gd name="T6" fmla="*/ 0 w 73"/>
                  <a:gd name="T7" fmla="*/ 0 h 403"/>
                  <a:gd name="T8" fmla="*/ 0 w 73"/>
                  <a:gd name="T9" fmla="*/ 0 h 403"/>
                  <a:gd name="T10" fmla="*/ 0 w 73"/>
                  <a:gd name="T11" fmla="*/ 0 h 403"/>
                  <a:gd name="T12" fmla="*/ 0 w 73"/>
                  <a:gd name="T13" fmla="*/ 0 h 403"/>
                  <a:gd name="T14" fmla="*/ 0 w 73"/>
                  <a:gd name="T15" fmla="*/ 0 h 403"/>
                  <a:gd name="T16" fmla="*/ 0 w 73"/>
                  <a:gd name="T17" fmla="*/ 0 h 403"/>
                  <a:gd name="T18" fmla="*/ 0 w 73"/>
                  <a:gd name="T19" fmla="*/ 0 h 403"/>
                  <a:gd name="T20" fmla="*/ 0 w 73"/>
                  <a:gd name="T21" fmla="*/ 0 h 403"/>
                  <a:gd name="T22" fmla="*/ 0 w 73"/>
                  <a:gd name="T23" fmla="*/ 0 h 403"/>
                  <a:gd name="T24" fmla="*/ 0 w 73"/>
                  <a:gd name="T25" fmla="*/ 0 h 403"/>
                  <a:gd name="T26" fmla="*/ 0 w 73"/>
                  <a:gd name="T27" fmla="*/ 0 h 403"/>
                  <a:gd name="T28" fmla="*/ 0 w 73"/>
                  <a:gd name="T29" fmla="*/ 0 h 403"/>
                  <a:gd name="T30" fmla="*/ 0 w 73"/>
                  <a:gd name="T31" fmla="*/ 0 h 403"/>
                  <a:gd name="T32" fmla="*/ 0 w 73"/>
                  <a:gd name="T33" fmla="*/ 0 h 403"/>
                  <a:gd name="T34" fmla="*/ 0 w 73"/>
                  <a:gd name="T35" fmla="*/ 0 h 403"/>
                  <a:gd name="T36" fmla="*/ 0 w 73"/>
                  <a:gd name="T37" fmla="*/ 0 h 403"/>
                  <a:gd name="T38" fmla="*/ 0 w 73"/>
                  <a:gd name="T39" fmla="*/ 0 h 403"/>
                  <a:gd name="T40" fmla="*/ 0 w 73"/>
                  <a:gd name="T41" fmla="*/ 0 h 403"/>
                  <a:gd name="T42" fmla="*/ 0 w 73"/>
                  <a:gd name="T43" fmla="*/ 0 h 403"/>
                  <a:gd name="T44" fmla="*/ 0 w 73"/>
                  <a:gd name="T45" fmla="*/ 0 h 403"/>
                  <a:gd name="T46" fmla="*/ 0 w 73"/>
                  <a:gd name="T47" fmla="*/ 0 h 403"/>
                  <a:gd name="T48" fmla="*/ 0 w 73"/>
                  <a:gd name="T49" fmla="*/ 0 h 403"/>
                  <a:gd name="T50" fmla="*/ 0 w 73"/>
                  <a:gd name="T51" fmla="*/ 0 h 403"/>
                  <a:gd name="T52" fmla="*/ 0 w 73"/>
                  <a:gd name="T53" fmla="*/ 0 h 403"/>
                  <a:gd name="T54" fmla="*/ 0 w 73"/>
                  <a:gd name="T55" fmla="*/ 0 h 403"/>
                  <a:gd name="T56" fmla="*/ 0 w 73"/>
                  <a:gd name="T57" fmla="*/ 0 h 4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403">
                    <a:moveTo>
                      <a:pt x="0" y="349"/>
                    </a:moveTo>
                    <a:lnTo>
                      <a:pt x="0" y="275"/>
                    </a:lnTo>
                    <a:lnTo>
                      <a:pt x="0" y="202"/>
                    </a:lnTo>
                    <a:lnTo>
                      <a:pt x="0" y="128"/>
                    </a:lnTo>
                    <a:lnTo>
                      <a:pt x="0" y="55"/>
                    </a:lnTo>
                    <a:lnTo>
                      <a:pt x="9" y="48"/>
                    </a:lnTo>
                    <a:lnTo>
                      <a:pt x="18" y="41"/>
                    </a:lnTo>
                    <a:lnTo>
                      <a:pt x="27" y="35"/>
                    </a:lnTo>
                    <a:lnTo>
                      <a:pt x="37" y="28"/>
                    </a:lnTo>
                    <a:lnTo>
                      <a:pt x="46" y="21"/>
                    </a:lnTo>
                    <a:lnTo>
                      <a:pt x="55" y="14"/>
                    </a:lnTo>
                    <a:lnTo>
                      <a:pt x="64" y="7"/>
                    </a:lnTo>
                    <a:lnTo>
                      <a:pt x="73" y="0"/>
                    </a:lnTo>
                    <a:lnTo>
                      <a:pt x="73" y="50"/>
                    </a:lnTo>
                    <a:lnTo>
                      <a:pt x="73" y="101"/>
                    </a:lnTo>
                    <a:lnTo>
                      <a:pt x="73" y="151"/>
                    </a:lnTo>
                    <a:lnTo>
                      <a:pt x="73" y="202"/>
                    </a:lnTo>
                    <a:lnTo>
                      <a:pt x="73" y="252"/>
                    </a:lnTo>
                    <a:lnTo>
                      <a:pt x="73" y="302"/>
                    </a:lnTo>
                    <a:lnTo>
                      <a:pt x="73" y="353"/>
                    </a:lnTo>
                    <a:lnTo>
                      <a:pt x="73" y="403"/>
                    </a:lnTo>
                    <a:lnTo>
                      <a:pt x="64" y="396"/>
                    </a:lnTo>
                    <a:lnTo>
                      <a:pt x="55" y="389"/>
                    </a:lnTo>
                    <a:lnTo>
                      <a:pt x="46" y="383"/>
                    </a:lnTo>
                    <a:lnTo>
                      <a:pt x="37" y="376"/>
                    </a:lnTo>
                    <a:lnTo>
                      <a:pt x="27" y="369"/>
                    </a:lnTo>
                    <a:lnTo>
                      <a:pt x="18" y="362"/>
                    </a:lnTo>
                    <a:lnTo>
                      <a:pt x="9" y="356"/>
                    </a:lnTo>
                    <a:lnTo>
                      <a:pt x="0" y="3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9" name="Freeform 785">
                <a:extLst>
                  <a:ext uri="{FF2B5EF4-FFF2-40B4-BE49-F238E27FC236}">
                    <a16:creationId xmlns:a16="http://schemas.microsoft.com/office/drawing/2014/main" id="{6A1AE360-ADC5-4977-87C3-73CEB4D0115A}"/>
                  </a:ext>
                </a:extLst>
              </p:cNvPr>
              <p:cNvSpPr>
                <a:spLocks/>
              </p:cNvSpPr>
              <p:nvPr/>
            </p:nvSpPr>
            <p:spPr bwMode="auto">
              <a:xfrm>
                <a:off x="2620" y="2119"/>
                <a:ext cx="3" cy="75"/>
              </a:xfrm>
              <a:custGeom>
                <a:avLst/>
                <a:gdLst>
                  <a:gd name="T0" fmla="*/ 0 w 14"/>
                  <a:gd name="T1" fmla="*/ 0 h 301"/>
                  <a:gd name="T2" fmla="*/ 0 w 14"/>
                  <a:gd name="T3" fmla="*/ 0 h 301"/>
                  <a:gd name="T4" fmla="*/ 0 w 14"/>
                  <a:gd name="T5" fmla="*/ 0 h 301"/>
                  <a:gd name="T6" fmla="*/ 0 w 14"/>
                  <a:gd name="T7" fmla="*/ 0 h 301"/>
                  <a:gd name="T8" fmla="*/ 0 w 14"/>
                  <a:gd name="T9" fmla="*/ 0 h 301"/>
                  <a:gd name="T10" fmla="*/ 0 w 14"/>
                  <a:gd name="T11" fmla="*/ 0 h 301"/>
                  <a:gd name="T12" fmla="*/ 0 w 14"/>
                  <a:gd name="T13" fmla="*/ 0 h 301"/>
                  <a:gd name="T14" fmla="*/ 0 w 14"/>
                  <a:gd name="T15" fmla="*/ 0 h 301"/>
                  <a:gd name="T16" fmla="*/ 0 w 14"/>
                  <a:gd name="T17" fmla="*/ 0 h 301"/>
                  <a:gd name="T18" fmla="*/ 0 w 14"/>
                  <a:gd name="T19" fmla="*/ 0 h 301"/>
                  <a:gd name="T20" fmla="*/ 0 w 14"/>
                  <a:gd name="T21" fmla="*/ 0 h 301"/>
                  <a:gd name="T22" fmla="*/ 0 w 14"/>
                  <a:gd name="T23" fmla="*/ 0 h 301"/>
                  <a:gd name="T24" fmla="*/ 0 w 14"/>
                  <a:gd name="T25" fmla="*/ 0 h 301"/>
                  <a:gd name="T26" fmla="*/ 0 w 14"/>
                  <a:gd name="T27" fmla="*/ 0 h 301"/>
                  <a:gd name="T28" fmla="*/ 0 w 14"/>
                  <a:gd name="T29" fmla="*/ 0 h 301"/>
                  <a:gd name="T30" fmla="*/ 0 w 14"/>
                  <a:gd name="T31" fmla="*/ 0 h 301"/>
                  <a:gd name="T32" fmla="*/ 0 w 14"/>
                  <a:gd name="T33" fmla="*/ 0 h 301"/>
                  <a:gd name="T34" fmla="*/ 0 w 14"/>
                  <a:gd name="T35" fmla="*/ 0 h 3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301">
                    <a:moveTo>
                      <a:pt x="3" y="2"/>
                    </a:moveTo>
                    <a:lnTo>
                      <a:pt x="0" y="7"/>
                    </a:lnTo>
                    <a:lnTo>
                      <a:pt x="0" y="80"/>
                    </a:lnTo>
                    <a:lnTo>
                      <a:pt x="0" y="154"/>
                    </a:lnTo>
                    <a:lnTo>
                      <a:pt x="0" y="227"/>
                    </a:lnTo>
                    <a:lnTo>
                      <a:pt x="0" y="301"/>
                    </a:lnTo>
                    <a:lnTo>
                      <a:pt x="14" y="301"/>
                    </a:lnTo>
                    <a:lnTo>
                      <a:pt x="14" y="227"/>
                    </a:lnTo>
                    <a:lnTo>
                      <a:pt x="14" y="154"/>
                    </a:lnTo>
                    <a:lnTo>
                      <a:pt x="14" y="80"/>
                    </a:lnTo>
                    <a:lnTo>
                      <a:pt x="14" y="7"/>
                    </a:lnTo>
                    <a:lnTo>
                      <a:pt x="11" y="12"/>
                    </a:lnTo>
                    <a:lnTo>
                      <a:pt x="14" y="7"/>
                    </a:lnTo>
                    <a:lnTo>
                      <a:pt x="12" y="2"/>
                    </a:lnTo>
                    <a:lnTo>
                      <a:pt x="7" y="0"/>
                    </a:lnTo>
                    <a:lnTo>
                      <a:pt x="2" y="2"/>
                    </a:lnTo>
                    <a:lnTo>
                      <a:pt x="0" y="7"/>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0" name="Freeform 786">
                <a:extLst>
                  <a:ext uri="{FF2B5EF4-FFF2-40B4-BE49-F238E27FC236}">
                    <a16:creationId xmlns:a16="http://schemas.microsoft.com/office/drawing/2014/main" id="{75239C71-E3C6-4AE0-B785-C97D209DFBC7}"/>
                  </a:ext>
                </a:extLst>
              </p:cNvPr>
              <p:cNvSpPr>
                <a:spLocks/>
              </p:cNvSpPr>
              <p:nvPr/>
            </p:nvSpPr>
            <p:spPr bwMode="auto">
              <a:xfrm>
                <a:off x="2621" y="2105"/>
                <a:ext cx="20" cy="17"/>
              </a:xfrm>
              <a:custGeom>
                <a:avLst/>
                <a:gdLst>
                  <a:gd name="T0" fmla="*/ 0 w 84"/>
                  <a:gd name="T1" fmla="*/ 0 h 66"/>
                  <a:gd name="T2" fmla="*/ 0 w 84"/>
                  <a:gd name="T3" fmla="*/ 0 h 66"/>
                  <a:gd name="T4" fmla="*/ 0 w 84"/>
                  <a:gd name="T5" fmla="*/ 0 h 66"/>
                  <a:gd name="T6" fmla="*/ 0 w 84"/>
                  <a:gd name="T7" fmla="*/ 0 h 66"/>
                  <a:gd name="T8" fmla="*/ 0 w 84"/>
                  <a:gd name="T9" fmla="*/ 0 h 66"/>
                  <a:gd name="T10" fmla="*/ 0 w 84"/>
                  <a:gd name="T11" fmla="*/ 0 h 66"/>
                  <a:gd name="T12" fmla="*/ 0 w 84"/>
                  <a:gd name="T13" fmla="*/ 0 h 66"/>
                  <a:gd name="T14" fmla="*/ 0 w 84"/>
                  <a:gd name="T15" fmla="*/ 0 h 66"/>
                  <a:gd name="T16" fmla="*/ 0 w 84"/>
                  <a:gd name="T17" fmla="*/ 0 h 66"/>
                  <a:gd name="T18" fmla="*/ 0 w 84"/>
                  <a:gd name="T19" fmla="*/ 0 h 66"/>
                  <a:gd name="T20" fmla="*/ 0 w 84"/>
                  <a:gd name="T21" fmla="*/ 0 h 66"/>
                  <a:gd name="T22" fmla="*/ 0 w 84"/>
                  <a:gd name="T23" fmla="*/ 0 h 66"/>
                  <a:gd name="T24" fmla="*/ 0 w 84"/>
                  <a:gd name="T25" fmla="*/ 0 h 66"/>
                  <a:gd name="T26" fmla="*/ 0 w 84"/>
                  <a:gd name="T27" fmla="*/ 0 h 66"/>
                  <a:gd name="T28" fmla="*/ 0 w 84"/>
                  <a:gd name="T29" fmla="*/ 0 h 66"/>
                  <a:gd name="T30" fmla="*/ 0 w 84"/>
                  <a:gd name="T31" fmla="*/ 0 h 66"/>
                  <a:gd name="T32" fmla="*/ 0 w 84"/>
                  <a:gd name="T33" fmla="*/ 0 h 66"/>
                  <a:gd name="T34" fmla="*/ 0 w 84"/>
                  <a:gd name="T35" fmla="*/ 0 h 66"/>
                  <a:gd name="T36" fmla="*/ 0 w 84"/>
                  <a:gd name="T37" fmla="*/ 0 h 66"/>
                  <a:gd name="T38" fmla="*/ 0 w 84"/>
                  <a:gd name="T39" fmla="*/ 0 h 66"/>
                  <a:gd name="T40" fmla="*/ 0 w 84"/>
                  <a:gd name="T41" fmla="*/ 0 h 66"/>
                  <a:gd name="T42" fmla="*/ 0 w 84"/>
                  <a:gd name="T43" fmla="*/ 0 h 66"/>
                  <a:gd name="T44" fmla="*/ 0 w 84"/>
                  <a:gd name="T45" fmla="*/ 0 h 66"/>
                  <a:gd name="T46" fmla="*/ 0 w 84"/>
                  <a:gd name="T47" fmla="*/ 0 h 66"/>
                  <a:gd name="T48" fmla="*/ 0 w 84"/>
                  <a:gd name="T49" fmla="*/ 0 h 66"/>
                  <a:gd name="T50" fmla="*/ 0 w 84"/>
                  <a:gd name="T51" fmla="*/ 0 h 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4" h="66">
                    <a:moveTo>
                      <a:pt x="84" y="6"/>
                    </a:moveTo>
                    <a:lnTo>
                      <a:pt x="73" y="1"/>
                    </a:lnTo>
                    <a:lnTo>
                      <a:pt x="64" y="8"/>
                    </a:lnTo>
                    <a:lnTo>
                      <a:pt x="55" y="15"/>
                    </a:lnTo>
                    <a:lnTo>
                      <a:pt x="46" y="22"/>
                    </a:lnTo>
                    <a:lnTo>
                      <a:pt x="37" y="29"/>
                    </a:lnTo>
                    <a:lnTo>
                      <a:pt x="27" y="36"/>
                    </a:lnTo>
                    <a:lnTo>
                      <a:pt x="18" y="42"/>
                    </a:lnTo>
                    <a:lnTo>
                      <a:pt x="9" y="49"/>
                    </a:lnTo>
                    <a:lnTo>
                      <a:pt x="0" y="56"/>
                    </a:lnTo>
                    <a:lnTo>
                      <a:pt x="8" y="66"/>
                    </a:lnTo>
                    <a:lnTo>
                      <a:pt x="17" y="59"/>
                    </a:lnTo>
                    <a:lnTo>
                      <a:pt x="26" y="52"/>
                    </a:lnTo>
                    <a:lnTo>
                      <a:pt x="36" y="46"/>
                    </a:lnTo>
                    <a:lnTo>
                      <a:pt x="45" y="39"/>
                    </a:lnTo>
                    <a:lnTo>
                      <a:pt x="54" y="32"/>
                    </a:lnTo>
                    <a:lnTo>
                      <a:pt x="63" y="25"/>
                    </a:lnTo>
                    <a:lnTo>
                      <a:pt x="72" y="18"/>
                    </a:lnTo>
                    <a:lnTo>
                      <a:pt x="81" y="11"/>
                    </a:lnTo>
                    <a:lnTo>
                      <a:pt x="70" y="6"/>
                    </a:lnTo>
                    <a:lnTo>
                      <a:pt x="81" y="11"/>
                    </a:lnTo>
                    <a:lnTo>
                      <a:pt x="83" y="7"/>
                    </a:lnTo>
                    <a:lnTo>
                      <a:pt x="82" y="2"/>
                    </a:lnTo>
                    <a:lnTo>
                      <a:pt x="78" y="0"/>
                    </a:lnTo>
                    <a:lnTo>
                      <a:pt x="73" y="1"/>
                    </a:lnTo>
                    <a:lnTo>
                      <a:pt x="8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1" name="Freeform 787">
                <a:extLst>
                  <a:ext uri="{FF2B5EF4-FFF2-40B4-BE49-F238E27FC236}">
                    <a16:creationId xmlns:a16="http://schemas.microsoft.com/office/drawing/2014/main" id="{24067127-F68C-41E1-976A-2E8029717F92}"/>
                  </a:ext>
                </a:extLst>
              </p:cNvPr>
              <p:cNvSpPr>
                <a:spLocks/>
              </p:cNvSpPr>
              <p:nvPr/>
            </p:nvSpPr>
            <p:spPr bwMode="auto">
              <a:xfrm>
                <a:off x="2638" y="2107"/>
                <a:ext cx="3" cy="50"/>
              </a:xfrm>
              <a:custGeom>
                <a:avLst/>
                <a:gdLst>
                  <a:gd name="T0" fmla="*/ 0 w 14"/>
                  <a:gd name="T1" fmla="*/ 0 h 202"/>
                  <a:gd name="T2" fmla="*/ 0 w 14"/>
                  <a:gd name="T3" fmla="*/ 0 h 202"/>
                  <a:gd name="T4" fmla="*/ 0 w 14"/>
                  <a:gd name="T5" fmla="*/ 0 h 202"/>
                  <a:gd name="T6" fmla="*/ 0 w 14"/>
                  <a:gd name="T7" fmla="*/ 0 h 202"/>
                  <a:gd name="T8" fmla="*/ 0 w 14"/>
                  <a:gd name="T9" fmla="*/ 0 h 202"/>
                  <a:gd name="T10" fmla="*/ 0 w 14"/>
                  <a:gd name="T11" fmla="*/ 0 h 202"/>
                  <a:gd name="T12" fmla="*/ 0 w 14"/>
                  <a:gd name="T13" fmla="*/ 0 h 202"/>
                  <a:gd name="T14" fmla="*/ 0 w 14"/>
                  <a:gd name="T15" fmla="*/ 0 h 202"/>
                  <a:gd name="T16" fmla="*/ 0 w 14"/>
                  <a:gd name="T17" fmla="*/ 0 h 202"/>
                  <a:gd name="T18" fmla="*/ 0 w 14"/>
                  <a:gd name="T19" fmla="*/ 0 h 202"/>
                  <a:gd name="T20" fmla="*/ 0 w 14"/>
                  <a:gd name="T21" fmla="*/ 0 h 202"/>
                  <a:gd name="T22" fmla="*/ 0 w 14"/>
                  <a:gd name="T23" fmla="*/ 0 h 202"/>
                  <a:gd name="T24" fmla="*/ 0 w 1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02">
                    <a:moveTo>
                      <a:pt x="14" y="202"/>
                    </a:moveTo>
                    <a:lnTo>
                      <a:pt x="14" y="202"/>
                    </a:lnTo>
                    <a:lnTo>
                      <a:pt x="14" y="151"/>
                    </a:lnTo>
                    <a:lnTo>
                      <a:pt x="14" y="101"/>
                    </a:lnTo>
                    <a:lnTo>
                      <a:pt x="14" y="50"/>
                    </a:lnTo>
                    <a:lnTo>
                      <a:pt x="14" y="0"/>
                    </a:lnTo>
                    <a:lnTo>
                      <a:pt x="0" y="0"/>
                    </a:lnTo>
                    <a:lnTo>
                      <a:pt x="0" y="50"/>
                    </a:lnTo>
                    <a:lnTo>
                      <a:pt x="0" y="101"/>
                    </a:lnTo>
                    <a:lnTo>
                      <a:pt x="0" y="151"/>
                    </a:lnTo>
                    <a:lnTo>
                      <a:pt x="0" y="202"/>
                    </a:lnTo>
                    <a:lnTo>
                      <a:pt x="14"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2" name="Freeform 788">
                <a:extLst>
                  <a:ext uri="{FF2B5EF4-FFF2-40B4-BE49-F238E27FC236}">
                    <a16:creationId xmlns:a16="http://schemas.microsoft.com/office/drawing/2014/main" id="{442D5A89-E624-4C09-A35E-746F3C7F87EF}"/>
                  </a:ext>
                </a:extLst>
              </p:cNvPr>
              <p:cNvSpPr>
                <a:spLocks/>
              </p:cNvSpPr>
              <p:nvPr/>
            </p:nvSpPr>
            <p:spPr bwMode="auto">
              <a:xfrm>
                <a:off x="2638" y="2157"/>
                <a:ext cx="3" cy="53"/>
              </a:xfrm>
              <a:custGeom>
                <a:avLst/>
                <a:gdLst>
                  <a:gd name="T0" fmla="*/ 0 w 14"/>
                  <a:gd name="T1" fmla="*/ 0 h 208"/>
                  <a:gd name="T2" fmla="*/ 0 w 14"/>
                  <a:gd name="T3" fmla="*/ 0 h 208"/>
                  <a:gd name="T4" fmla="*/ 0 w 14"/>
                  <a:gd name="T5" fmla="*/ 0 h 208"/>
                  <a:gd name="T6" fmla="*/ 0 w 14"/>
                  <a:gd name="T7" fmla="*/ 0 h 208"/>
                  <a:gd name="T8" fmla="*/ 0 w 14"/>
                  <a:gd name="T9" fmla="*/ 0 h 208"/>
                  <a:gd name="T10" fmla="*/ 0 w 14"/>
                  <a:gd name="T11" fmla="*/ 0 h 208"/>
                  <a:gd name="T12" fmla="*/ 0 w 14"/>
                  <a:gd name="T13" fmla="*/ 0 h 208"/>
                  <a:gd name="T14" fmla="*/ 0 w 14"/>
                  <a:gd name="T15" fmla="*/ 0 h 208"/>
                  <a:gd name="T16" fmla="*/ 0 w 14"/>
                  <a:gd name="T17" fmla="*/ 0 h 208"/>
                  <a:gd name="T18" fmla="*/ 0 w 14"/>
                  <a:gd name="T19" fmla="*/ 0 h 208"/>
                  <a:gd name="T20" fmla="*/ 0 w 14"/>
                  <a:gd name="T21" fmla="*/ 0 h 208"/>
                  <a:gd name="T22" fmla="*/ 0 w 14"/>
                  <a:gd name="T23" fmla="*/ 0 h 208"/>
                  <a:gd name="T24" fmla="*/ 0 w 14"/>
                  <a:gd name="T25" fmla="*/ 0 h 208"/>
                  <a:gd name="T26" fmla="*/ 0 w 14"/>
                  <a:gd name="T27" fmla="*/ 0 h 208"/>
                  <a:gd name="T28" fmla="*/ 0 w 14"/>
                  <a:gd name="T29" fmla="*/ 0 h 208"/>
                  <a:gd name="T30" fmla="*/ 0 w 14"/>
                  <a:gd name="T31" fmla="*/ 0 h 208"/>
                  <a:gd name="T32" fmla="*/ 0 w 14"/>
                  <a:gd name="T33" fmla="*/ 0 h 208"/>
                  <a:gd name="T34" fmla="*/ 0 w 14"/>
                  <a:gd name="T35" fmla="*/ 0 h 2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8">
                    <a:moveTo>
                      <a:pt x="3" y="206"/>
                    </a:moveTo>
                    <a:lnTo>
                      <a:pt x="14" y="201"/>
                    </a:lnTo>
                    <a:lnTo>
                      <a:pt x="14" y="151"/>
                    </a:lnTo>
                    <a:lnTo>
                      <a:pt x="14" y="100"/>
                    </a:lnTo>
                    <a:lnTo>
                      <a:pt x="14" y="50"/>
                    </a:lnTo>
                    <a:lnTo>
                      <a:pt x="14" y="0"/>
                    </a:lnTo>
                    <a:lnTo>
                      <a:pt x="0" y="0"/>
                    </a:lnTo>
                    <a:lnTo>
                      <a:pt x="0" y="50"/>
                    </a:lnTo>
                    <a:lnTo>
                      <a:pt x="0" y="100"/>
                    </a:lnTo>
                    <a:lnTo>
                      <a:pt x="0" y="151"/>
                    </a:lnTo>
                    <a:lnTo>
                      <a:pt x="0" y="201"/>
                    </a:lnTo>
                    <a:lnTo>
                      <a:pt x="11" y="196"/>
                    </a:lnTo>
                    <a:lnTo>
                      <a:pt x="0" y="201"/>
                    </a:lnTo>
                    <a:lnTo>
                      <a:pt x="2" y="206"/>
                    </a:lnTo>
                    <a:lnTo>
                      <a:pt x="7" y="208"/>
                    </a:lnTo>
                    <a:lnTo>
                      <a:pt x="12" y="206"/>
                    </a:lnTo>
                    <a:lnTo>
                      <a:pt x="14" y="201"/>
                    </a:lnTo>
                    <a:lnTo>
                      <a:pt x="3" y="2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3" name="Freeform 789">
                <a:extLst>
                  <a:ext uri="{FF2B5EF4-FFF2-40B4-BE49-F238E27FC236}">
                    <a16:creationId xmlns:a16="http://schemas.microsoft.com/office/drawing/2014/main" id="{1095B83A-41C7-4E1B-801E-2A48FB9895DE}"/>
                  </a:ext>
                </a:extLst>
              </p:cNvPr>
              <p:cNvSpPr>
                <a:spLocks/>
              </p:cNvSpPr>
              <p:nvPr/>
            </p:nvSpPr>
            <p:spPr bwMode="auto">
              <a:xfrm>
                <a:off x="2620" y="2193"/>
                <a:ext cx="21" cy="16"/>
              </a:xfrm>
              <a:custGeom>
                <a:avLst/>
                <a:gdLst>
                  <a:gd name="T0" fmla="*/ 0 w 84"/>
                  <a:gd name="T1" fmla="*/ 0 h 65"/>
                  <a:gd name="T2" fmla="*/ 0 w 84"/>
                  <a:gd name="T3" fmla="*/ 0 h 65"/>
                  <a:gd name="T4" fmla="*/ 0 w 84"/>
                  <a:gd name="T5" fmla="*/ 0 h 65"/>
                  <a:gd name="T6" fmla="*/ 0 w 84"/>
                  <a:gd name="T7" fmla="*/ 0 h 65"/>
                  <a:gd name="T8" fmla="*/ 0 w 84"/>
                  <a:gd name="T9" fmla="*/ 0 h 65"/>
                  <a:gd name="T10" fmla="*/ 0 w 84"/>
                  <a:gd name="T11" fmla="*/ 0 h 65"/>
                  <a:gd name="T12" fmla="*/ 0 w 84"/>
                  <a:gd name="T13" fmla="*/ 0 h 65"/>
                  <a:gd name="T14" fmla="*/ 0 w 84"/>
                  <a:gd name="T15" fmla="*/ 0 h 65"/>
                  <a:gd name="T16" fmla="*/ 0 w 84"/>
                  <a:gd name="T17" fmla="*/ 0 h 65"/>
                  <a:gd name="T18" fmla="*/ 0 w 84"/>
                  <a:gd name="T19" fmla="*/ 0 h 65"/>
                  <a:gd name="T20" fmla="*/ 0 w 84"/>
                  <a:gd name="T21" fmla="*/ 0 h 65"/>
                  <a:gd name="T22" fmla="*/ 0 w 84"/>
                  <a:gd name="T23" fmla="*/ 0 h 65"/>
                  <a:gd name="T24" fmla="*/ 0 w 84"/>
                  <a:gd name="T25" fmla="*/ 0 h 65"/>
                  <a:gd name="T26" fmla="*/ 0 w 84"/>
                  <a:gd name="T27" fmla="*/ 0 h 65"/>
                  <a:gd name="T28" fmla="*/ 0 w 84"/>
                  <a:gd name="T29" fmla="*/ 0 h 65"/>
                  <a:gd name="T30" fmla="*/ 0 w 84"/>
                  <a:gd name="T31" fmla="*/ 0 h 65"/>
                  <a:gd name="T32" fmla="*/ 0 w 84"/>
                  <a:gd name="T33" fmla="*/ 0 h 65"/>
                  <a:gd name="T34" fmla="*/ 0 w 84"/>
                  <a:gd name="T35" fmla="*/ 0 h 65"/>
                  <a:gd name="T36" fmla="*/ 0 w 84"/>
                  <a:gd name="T37" fmla="*/ 0 h 65"/>
                  <a:gd name="T38" fmla="*/ 0 w 84"/>
                  <a:gd name="T39" fmla="*/ 0 h 65"/>
                  <a:gd name="T40" fmla="*/ 0 w 84"/>
                  <a:gd name="T41" fmla="*/ 0 h 65"/>
                  <a:gd name="T42" fmla="*/ 0 w 84"/>
                  <a:gd name="T43" fmla="*/ 0 h 65"/>
                  <a:gd name="T44" fmla="*/ 0 w 84"/>
                  <a:gd name="T45" fmla="*/ 0 h 65"/>
                  <a:gd name="T46" fmla="*/ 0 w 84"/>
                  <a:gd name="T47" fmla="*/ 0 h 65"/>
                  <a:gd name="T48" fmla="*/ 0 w 84"/>
                  <a:gd name="T49" fmla="*/ 0 h 65"/>
                  <a:gd name="T50" fmla="*/ 0 w 84"/>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4" h="65">
                    <a:moveTo>
                      <a:pt x="0" y="6"/>
                    </a:moveTo>
                    <a:lnTo>
                      <a:pt x="3" y="11"/>
                    </a:lnTo>
                    <a:lnTo>
                      <a:pt x="12" y="18"/>
                    </a:lnTo>
                    <a:lnTo>
                      <a:pt x="21" y="24"/>
                    </a:lnTo>
                    <a:lnTo>
                      <a:pt x="30" y="31"/>
                    </a:lnTo>
                    <a:lnTo>
                      <a:pt x="40" y="38"/>
                    </a:lnTo>
                    <a:lnTo>
                      <a:pt x="49" y="45"/>
                    </a:lnTo>
                    <a:lnTo>
                      <a:pt x="58" y="51"/>
                    </a:lnTo>
                    <a:lnTo>
                      <a:pt x="67" y="58"/>
                    </a:lnTo>
                    <a:lnTo>
                      <a:pt x="76" y="65"/>
                    </a:lnTo>
                    <a:lnTo>
                      <a:pt x="84" y="55"/>
                    </a:lnTo>
                    <a:lnTo>
                      <a:pt x="75" y="48"/>
                    </a:lnTo>
                    <a:lnTo>
                      <a:pt x="66" y="41"/>
                    </a:lnTo>
                    <a:lnTo>
                      <a:pt x="57" y="35"/>
                    </a:lnTo>
                    <a:lnTo>
                      <a:pt x="48" y="28"/>
                    </a:lnTo>
                    <a:lnTo>
                      <a:pt x="39" y="21"/>
                    </a:lnTo>
                    <a:lnTo>
                      <a:pt x="29" y="14"/>
                    </a:lnTo>
                    <a:lnTo>
                      <a:pt x="20" y="8"/>
                    </a:lnTo>
                    <a:lnTo>
                      <a:pt x="11" y="1"/>
                    </a:lnTo>
                    <a:lnTo>
                      <a:pt x="14" y="6"/>
                    </a:lnTo>
                    <a:lnTo>
                      <a:pt x="11" y="1"/>
                    </a:lnTo>
                    <a:lnTo>
                      <a:pt x="6" y="0"/>
                    </a:lnTo>
                    <a:lnTo>
                      <a:pt x="3" y="2"/>
                    </a:lnTo>
                    <a:lnTo>
                      <a:pt x="1" y="7"/>
                    </a:lnTo>
                    <a:lnTo>
                      <a:pt x="3"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4" name="Freeform 790">
                <a:extLst>
                  <a:ext uri="{FF2B5EF4-FFF2-40B4-BE49-F238E27FC236}">
                    <a16:creationId xmlns:a16="http://schemas.microsoft.com/office/drawing/2014/main" id="{0FF1778B-922F-47C1-BB60-7CDE1B40A09A}"/>
                  </a:ext>
                </a:extLst>
              </p:cNvPr>
              <p:cNvSpPr>
                <a:spLocks/>
              </p:cNvSpPr>
              <p:nvPr/>
            </p:nvSpPr>
            <p:spPr bwMode="auto">
              <a:xfrm>
                <a:off x="2493" y="2193"/>
                <a:ext cx="54" cy="13"/>
              </a:xfrm>
              <a:custGeom>
                <a:avLst/>
                <a:gdLst>
                  <a:gd name="T0" fmla="*/ 0 w 215"/>
                  <a:gd name="T1" fmla="*/ 0 h 53"/>
                  <a:gd name="T2" fmla="*/ 0 w 215"/>
                  <a:gd name="T3" fmla="*/ 0 h 53"/>
                  <a:gd name="T4" fmla="*/ 0 w 215"/>
                  <a:gd name="T5" fmla="*/ 0 h 53"/>
                  <a:gd name="T6" fmla="*/ 0 w 215"/>
                  <a:gd name="T7" fmla="*/ 0 h 53"/>
                  <a:gd name="T8" fmla="*/ 0 w 215"/>
                  <a:gd name="T9" fmla="*/ 0 h 53"/>
                  <a:gd name="T10" fmla="*/ 0 w 215"/>
                  <a:gd name="T11" fmla="*/ 0 h 53"/>
                  <a:gd name="T12" fmla="*/ 0 w 215"/>
                  <a:gd name="T13" fmla="*/ 0 h 53"/>
                  <a:gd name="T14" fmla="*/ 0 w 215"/>
                  <a:gd name="T15" fmla="*/ 0 h 53"/>
                  <a:gd name="T16" fmla="*/ 0 w 215"/>
                  <a:gd name="T17" fmla="*/ 0 h 53"/>
                  <a:gd name="T18" fmla="*/ 0 w 215"/>
                  <a:gd name="T19" fmla="*/ 0 h 53"/>
                  <a:gd name="T20" fmla="*/ 0 w 215"/>
                  <a:gd name="T21" fmla="*/ 0 h 53"/>
                  <a:gd name="T22" fmla="*/ 0 w 215"/>
                  <a:gd name="T23" fmla="*/ 0 h 53"/>
                  <a:gd name="T24" fmla="*/ 0 w 215"/>
                  <a:gd name="T25" fmla="*/ 0 h 53"/>
                  <a:gd name="T26" fmla="*/ 0 w 215"/>
                  <a:gd name="T27" fmla="*/ 0 h 53"/>
                  <a:gd name="T28" fmla="*/ 0 w 215"/>
                  <a:gd name="T29" fmla="*/ 0 h 53"/>
                  <a:gd name="T30" fmla="*/ 0 w 215"/>
                  <a:gd name="T31" fmla="*/ 0 h 53"/>
                  <a:gd name="T32" fmla="*/ 0 w 215"/>
                  <a:gd name="T33" fmla="*/ 0 h 53"/>
                  <a:gd name="T34" fmla="*/ 0 w 215"/>
                  <a:gd name="T35" fmla="*/ 0 h 53"/>
                  <a:gd name="T36" fmla="*/ 0 w 215"/>
                  <a:gd name="T37" fmla="*/ 0 h 53"/>
                  <a:gd name="T38" fmla="*/ 0 w 215"/>
                  <a:gd name="T39" fmla="*/ 0 h 53"/>
                  <a:gd name="T40" fmla="*/ 0 w 215"/>
                  <a:gd name="T41" fmla="*/ 0 h 53"/>
                  <a:gd name="T42" fmla="*/ 0 w 215"/>
                  <a:gd name="T43" fmla="*/ 0 h 53"/>
                  <a:gd name="T44" fmla="*/ 0 w 215"/>
                  <a:gd name="T45" fmla="*/ 0 h 53"/>
                  <a:gd name="T46" fmla="*/ 0 w 215"/>
                  <a:gd name="T47" fmla="*/ 0 h 53"/>
                  <a:gd name="T48" fmla="*/ 0 w 215"/>
                  <a:gd name="T49" fmla="*/ 0 h 53"/>
                  <a:gd name="T50" fmla="*/ 0 w 215"/>
                  <a:gd name="T51" fmla="*/ 0 h 53"/>
                  <a:gd name="T52" fmla="*/ 0 w 215"/>
                  <a:gd name="T53" fmla="*/ 0 h 53"/>
                  <a:gd name="T54" fmla="*/ 0 w 215"/>
                  <a:gd name="T55" fmla="*/ 0 h 53"/>
                  <a:gd name="T56" fmla="*/ 0 w 215"/>
                  <a:gd name="T57" fmla="*/ 0 h 53"/>
                  <a:gd name="T58" fmla="*/ 0 w 215"/>
                  <a:gd name="T59" fmla="*/ 0 h 53"/>
                  <a:gd name="T60" fmla="*/ 0 w 215"/>
                  <a:gd name="T61" fmla="*/ 0 h 53"/>
                  <a:gd name="T62" fmla="*/ 0 w 215"/>
                  <a:gd name="T63" fmla="*/ 0 h 53"/>
                  <a:gd name="T64" fmla="*/ 0 w 215"/>
                  <a:gd name="T65" fmla="*/ 0 h 53"/>
                  <a:gd name="T66" fmla="*/ 0 w 215"/>
                  <a:gd name="T67" fmla="*/ 0 h 53"/>
                  <a:gd name="T68" fmla="*/ 0 w 215"/>
                  <a:gd name="T69" fmla="*/ 0 h 53"/>
                  <a:gd name="T70" fmla="*/ 0 w 215"/>
                  <a:gd name="T71" fmla="*/ 0 h 53"/>
                  <a:gd name="T72" fmla="*/ 0 w 215"/>
                  <a:gd name="T73" fmla="*/ 0 h 53"/>
                  <a:gd name="T74" fmla="*/ 0 w 215"/>
                  <a:gd name="T75" fmla="*/ 0 h 53"/>
                  <a:gd name="T76" fmla="*/ 0 w 215"/>
                  <a:gd name="T77" fmla="*/ 0 h 53"/>
                  <a:gd name="T78" fmla="*/ 0 w 215"/>
                  <a:gd name="T79" fmla="*/ 0 h 53"/>
                  <a:gd name="T80" fmla="*/ 0 w 215"/>
                  <a:gd name="T81" fmla="*/ 0 h 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5" h="53">
                    <a:moveTo>
                      <a:pt x="215" y="53"/>
                    </a:moveTo>
                    <a:lnTo>
                      <a:pt x="202" y="53"/>
                    </a:lnTo>
                    <a:lnTo>
                      <a:pt x="188" y="52"/>
                    </a:lnTo>
                    <a:lnTo>
                      <a:pt x="174" y="52"/>
                    </a:lnTo>
                    <a:lnTo>
                      <a:pt x="160" y="52"/>
                    </a:lnTo>
                    <a:lnTo>
                      <a:pt x="147" y="51"/>
                    </a:lnTo>
                    <a:lnTo>
                      <a:pt x="133" y="51"/>
                    </a:lnTo>
                    <a:lnTo>
                      <a:pt x="120" y="51"/>
                    </a:lnTo>
                    <a:lnTo>
                      <a:pt x="107" y="51"/>
                    </a:lnTo>
                    <a:lnTo>
                      <a:pt x="93" y="50"/>
                    </a:lnTo>
                    <a:lnTo>
                      <a:pt x="80" y="50"/>
                    </a:lnTo>
                    <a:lnTo>
                      <a:pt x="67" y="50"/>
                    </a:lnTo>
                    <a:lnTo>
                      <a:pt x="53" y="50"/>
                    </a:lnTo>
                    <a:lnTo>
                      <a:pt x="39" y="50"/>
                    </a:lnTo>
                    <a:lnTo>
                      <a:pt x="26" y="49"/>
                    </a:lnTo>
                    <a:lnTo>
                      <a:pt x="13" y="49"/>
                    </a:lnTo>
                    <a:lnTo>
                      <a:pt x="0" y="49"/>
                    </a:lnTo>
                    <a:lnTo>
                      <a:pt x="8" y="43"/>
                    </a:lnTo>
                    <a:lnTo>
                      <a:pt x="16" y="37"/>
                    </a:lnTo>
                    <a:lnTo>
                      <a:pt x="23" y="31"/>
                    </a:lnTo>
                    <a:lnTo>
                      <a:pt x="31" y="25"/>
                    </a:lnTo>
                    <a:lnTo>
                      <a:pt x="39" y="19"/>
                    </a:lnTo>
                    <a:lnTo>
                      <a:pt x="47" y="13"/>
                    </a:lnTo>
                    <a:lnTo>
                      <a:pt x="55" y="7"/>
                    </a:lnTo>
                    <a:lnTo>
                      <a:pt x="64" y="0"/>
                    </a:lnTo>
                    <a:lnTo>
                      <a:pt x="75" y="0"/>
                    </a:lnTo>
                    <a:lnTo>
                      <a:pt x="86" y="0"/>
                    </a:lnTo>
                    <a:lnTo>
                      <a:pt x="96" y="0"/>
                    </a:lnTo>
                    <a:lnTo>
                      <a:pt x="107" y="1"/>
                    </a:lnTo>
                    <a:lnTo>
                      <a:pt x="118" y="1"/>
                    </a:lnTo>
                    <a:lnTo>
                      <a:pt x="128" y="1"/>
                    </a:lnTo>
                    <a:lnTo>
                      <a:pt x="139" y="2"/>
                    </a:lnTo>
                    <a:lnTo>
                      <a:pt x="150" y="2"/>
                    </a:lnTo>
                    <a:lnTo>
                      <a:pt x="158" y="8"/>
                    </a:lnTo>
                    <a:lnTo>
                      <a:pt x="166" y="15"/>
                    </a:lnTo>
                    <a:lnTo>
                      <a:pt x="174" y="21"/>
                    </a:lnTo>
                    <a:lnTo>
                      <a:pt x="183" y="27"/>
                    </a:lnTo>
                    <a:lnTo>
                      <a:pt x="191" y="34"/>
                    </a:lnTo>
                    <a:lnTo>
                      <a:pt x="199" y="40"/>
                    </a:lnTo>
                    <a:lnTo>
                      <a:pt x="207" y="47"/>
                    </a:lnTo>
                    <a:lnTo>
                      <a:pt x="21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5" name="Freeform 791">
                <a:extLst>
                  <a:ext uri="{FF2B5EF4-FFF2-40B4-BE49-F238E27FC236}">
                    <a16:creationId xmlns:a16="http://schemas.microsoft.com/office/drawing/2014/main" id="{11A7941E-8DCA-4A18-95BB-46C1CE24C906}"/>
                  </a:ext>
                </a:extLst>
              </p:cNvPr>
              <p:cNvSpPr>
                <a:spLocks/>
              </p:cNvSpPr>
              <p:nvPr/>
            </p:nvSpPr>
            <p:spPr bwMode="auto">
              <a:xfrm>
                <a:off x="2491" y="2204"/>
                <a:ext cx="56" cy="4"/>
              </a:xfrm>
              <a:custGeom>
                <a:avLst/>
                <a:gdLst>
                  <a:gd name="T0" fmla="*/ 0 w 222"/>
                  <a:gd name="T1" fmla="*/ 0 h 18"/>
                  <a:gd name="T2" fmla="*/ 0 w 222"/>
                  <a:gd name="T3" fmla="*/ 0 h 18"/>
                  <a:gd name="T4" fmla="*/ 0 w 222"/>
                  <a:gd name="T5" fmla="*/ 0 h 18"/>
                  <a:gd name="T6" fmla="*/ 0 w 222"/>
                  <a:gd name="T7" fmla="*/ 0 h 18"/>
                  <a:gd name="T8" fmla="*/ 0 w 222"/>
                  <a:gd name="T9" fmla="*/ 0 h 18"/>
                  <a:gd name="T10" fmla="*/ 0 w 222"/>
                  <a:gd name="T11" fmla="*/ 0 h 18"/>
                  <a:gd name="T12" fmla="*/ 0 w 222"/>
                  <a:gd name="T13" fmla="*/ 0 h 18"/>
                  <a:gd name="T14" fmla="*/ 0 w 222"/>
                  <a:gd name="T15" fmla="*/ 0 h 18"/>
                  <a:gd name="T16" fmla="*/ 0 w 222"/>
                  <a:gd name="T17" fmla="*/ 0 h 18"/>
                  <a:gd name="T18" fmla="*/ 0 w 222"/>
                  <a:gd name="T19" fmla="*/ 0 h 18"/>
                  <a:gd name="T20" fmla="*/ 0 w 222"/>
                  <a:gd name="T21" fmla="*/ 0 h 18"/>
                  <a:gd name="T22" fmla="*/ 0 w 222"/>
                  <a:gd name="T23" fmla="*/ 0 h 18"/>
                  <a:gd name="T24" fmla="*/ 0 w 222"/>
                  <a:gd name="T25" fmla="*/ 0 h 18"/>
                  <a:gd name="T26" fmla="*/ 0 w 222"/>
                  <a:gd name="T27" fmla="*/ 0 h 18"/>
                  <a:gd name="T28" fmla="*/ 0 w 222"/>
                  <a:gd name="T29" fmla="*/ 0 h 18"/>
                  <a:gd name="T30" fmla="*/ 0 w 222"/>
                  <a:gd name="T31" fmla="*/ 0 h 18"/>
                  <a:gd name="T32" fmla="*/ 0 w 222"/>
                  <a:gd name="T33" fmla="*/ 0 h 18"/>
                  <a:gd name="T34" fmla="*/ 0 w 222"/>
                  <a:gd name="T35" fmla="*/ 0 h 18"/>
                  <a:gd name="T36" fmla="*/ 0 w 222"/>
                  <a:gd name="T37" fmla="*/ 0 h 18"/>
                  <a:gd name="T38" fmla="*/ 0 w 222"/>
                  <a:gd name="T39" fmla="*/ 0 h 18"/>
                  <a:gd name="T40" fmla="*/ 0 w 222"/>
                  <a:gd name="T41" fmla="*/ 0 h 18"/>
                  <a:gd name="T42" fmla="*/ 0 w 222"/>
                  <a:gd name="T43" fmla="*/ 0 h 18"/>
                  <a:gd name="T44" fmla="*/ 0 w 222"/>
                  <a:gd name="T45" fmla="*/ 0 h 18"/>
                  <a:gd name="T46" fmla="*/ 0 w 222"/>
                  <a:gd name="T47" fmla="*/ 0 h 18"/>
                  <a:gd name="T48" fmla="*/ 0 w 222"/>
                  <a:gd name="T49" fmla="*/ 0 h 18"/>
                  <a:gd name="T50" fmla="*/ 0 w 222"/>
                  <a:gd name="T51" fmla="*/ 0 h 18"/>
                  <a:gd name="T52" fmla="*/ 0 w 222"/>
                  <a:gd name="T53" fmla="*/ 0 h 18"/>
                  <a:gd name="T54" fmla="*/ 0 w 222"/>
                  <a:gd name="T55" fmla="*/ 0 h 18"/>
                  <a:gd name="T56" fmla="*/ 0 w 222"/>
                  <a:gd name="T57" fmla="*/ 0 h 18"/>
                  <a:gd name="T58" fmla="*/ 0 w 222"/>
                  <a:gd name="T59" fmla="*/ 0 h 18"/>
                  <a:gd name="T60" fmla="*/ 0 w 222"/>
                  <a:gd name="T61" fmla="*/ 0 h 18"/>
                  <a:gd name="T62" fmla="*/ 0 w 222"/>
                  <a:gd name="T63" fmla="*/ 0 h 18"/>
                  <a:gd name="T64" fmla="*/ 0 w 222"/>
                  <a:gd name="T65" fmla="*/ 0 h 18"/>
                  <a:gd name="T66" fmla="*/ 0 w 222"/>
                  <a:gd name="T67" fmla="*/ 0 h 18"/>
                  <a:gd name="T68" fmla="*/ 0 w 222"/>
                  <a:gd name="T69" fmla="*/ 0 h 18"/>
                  <a:gd name="T70" fmla="*/ 0 w 222"/>
                  <a:gd name="T71" fmla="*/ 0 h 18"/>
                  <a:gd name="T72" fmla="*/ 0 w 222"/>
                  <a:gd name="T73" fmla="*/ 0 h 18"/>
                  <a:gd name="T74" fmla="*/ 0 w 222"/>
                  <a:gd name="T75" fmla="*/ 0 h 18"/>
                  <a:gd name="T76" fmla="*/ 0 w 222"/>
                  <a:gd name="T77" fmla="*/ 0 h 18"/>
                  <a:gd name="T78" fmla="*/ 0 w 222"/>
                  <a:gd name="T79" fmla="*/ 0 h 18"/>
                  <a:gd name="T80" fmla="*/ 0 w 222"/>
                  <a:gd name="T81" fmla="*/ 0 h 18"/>
                  <a:gd name="T82" fmla="*/ 0 w 222"/>
                  <a:gd name="T83" fmla="*/ 0 h 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2" h="18">
                    <a:moveTo>
                      <a:pt x="3" y="2"/>
                    </a:moveTo>
                    <a:lnTo>
                      <a:pt x="7" y="13"/>
                    </a:lnTo>
                    <a:lnTo>
                      <a:pt x="20" y="14"/>
                    </a:lnTo>
                    <a:lnTo>
                      <a:pt x="33" y="14"/>
                    </a:lnTo>
                    <a:lnTo>
                      <a:pt x="46" y="15"/>
                    </a:lnTo>
                    <a:lnTo>
                      <a:pt x="60" y="15"/>
                    </a:lnTo>
                    <a:lnTo>
                      <a:pt x="74" y="15"/>
                    </a:lnTo>
                    <a:lnTo>
                      <a:pt x="87" y="15"/>
                    </a:lnTo>
                    <a:lnTo>
                      <a:pt x="100" y="15"/>
                    </a:lnTo>
                    <a:lnTo>
                      <a:pt x="114" y="16"/>
                    </a:lnTo>
                    <a:lnTo>
                      <a:pt x="127" y="16"/>
                    </a:lnTo>
                    <a:lnTo>
                      <a:pt x="140" y="16"/>
                    </a:lnTo>
                    <a:lnTo>
                      <a:pt x="154" y="16"/>
                    </a:lnTo>
                    <a:lnTo>
                      <a:pt x="167" y="17"/>
                    </a:lnTo>
                    <a:lnTo>
                      <a:pt x="181" y="17"/>
                    </a:lnTo>
                    <a:lnTo>
                      <a:pt x="195" y="17"/>
                    </a:lnTo>
                    <a:lnTo>
                      <a:pt x="209" y="18"/>
                    </a:lnTo>
                    <a:lnTo>
                      <a:pt x="222" y="17"/>
                    </a:lnTo>
                    <a:lnTo>
                      <a:pt x="222" y="5"/>
                    </a:lnTo>
                    <a:lnTo>
                      <a:pt x="209" y="4"/>
                    </a:lnTo>
                    <a:lnTo>
                      <a:pt x="195" y="3"/>
                    </a:lnTo>
                    <a:lnTo>
                      <a:pt x="181" y="3"/>
                    </a:lnTo>
                    <a:lnTo>
                      <a:pt x="167" y="3"/>
                    </a:lnTo>
                    <a:lnTo>
                      <a:pt x="154" y="2"/>
                    </a:lnTo>
                    <a:lnTo>
                      <a:pt x="140" y="2"/>
                    </a:lnTo>
                    <a:lnTo>
                      <a:pt x="127" y="2"/>
                    </a:lnTo>
                    <a:lnTo>
                      <a:pt x="114" y="2"/>
                    </a:lnTo>
                    <a:lnTo>
                      <a:pt x="100" y="1"/>
                    </a:lnTo>
                    <a:lnTo>
                      <a:pt x="87" y="1"/>
                    </a:lnTo>
                    <a:lnTo>
                      <a:pt x="74" y="1"/>
                    </a:lnTo>
                    <a:lnTo>
                      <a:pt x="60" y="1"/>
                    </a:lnTo>
                    <a:lnTo>
                      <a:pt x="46" y="1"/>
                    </a:lnTo>
                    <a:lnTo>
                      <a:pt x="33" y="0"/>
                    </a:lnTo>
                    <a:lnTo>
                      <a:pt x="20" y="0"/>
                    </a:lnTo>
                    <a:lnTo>
                      <a:pt x="7" y="1"/>
                    </a:lnTo>
                    <a:lnTo>
                      <a:pt x="11" y="12"/>
                    </a:lnTo>
                    <a:lnTo>
                      <a:pt x="7" y="0"/>
                    </a:lnTo>
                    <a:lnTo>
                      <a:pt x="2" y="2"/>
                    </a:lnTo>
                    <a:lnTo>
                      <a:pt x="0" y="7"/>
                    </a:lnTo>
                    <a:lnTo>
                      <a:pt x="2" y="12"/>
                    </a:lnTo>
                    <a:lnTo>
                      <a:pt x="7" y="1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6" name="Freeform 792">
                <a:extLst>
                  <a:ext uri="{FF2B5EF4-FFF2-40B4-BE49-F238E27FC236}">
                    <a16:creationId xmlns:a16="http://schemas.microsoft.com/office/drawing/2014/main" id="{333032BA-9C83-41ED-A984-36FDEF92E56E}"/>
                  </a:ext>
                </a:extLst>
              </p:cNvPr>
              <p:cNvSpPr>
                <a:spLocks/>
              </p:cNvSpPr>
              <p:nvPr/>
            </p:nvSpPr>
            <p:spPr bwMode="auto">
              <a:xfrm>
                <a:off x="2492" y="2191"/>
                <a:ext cx="18" cy="16"/>
              </a:xfrm>
              <a:custGeom>
                <a:avLst/>
                <a:gdLst>
                  <a:gd name="T0" fmla="*/ 0 w 74"/>
                  <a:gd name="T1" fmla="*/ 0 h 61"/>
                  <a:gd name="T2" fmla="*/ 0 w 74"/>
                  <a:gd name="T3" fmla="*/ 0 h 61"/>
                  <a:gd name="T4" fmla="*/ 0 w 74"/>
                  <a:gd name="T5" fmla="*/ 0 h 61"/>
                  <a:gd name="T6" fmla="*/ 0 w 74"/>
                  <a:gd name="T7" fmla="*/ 0 h 61"/>
                  <a:gd name="T8" fmla="*/ 0 w 74"/>
                  <a:gd name="T9" fmla="*/ 0 h 61"/>
                  <a:gd name="T10" fmla="*/ 0 w 74"/>
                  <a:gd name="T11" fmla="*/ 0 h 61"/>
                  <a:gd name="T12" fmla="*/ 0 w 74"/>
                  <a:gd name="T13" fmla="*/ 0 h 61"/>
                  <a:gd name="T14" fmla="*/ 0 w 74"/>
                  <a:gd name="T15" fmla="*/ 0 h 61"/>
                  <a:gd name="T16" fmla="*/ 0 w 74"/>
                  <a:gd name="T17" fmla="*/ 0 h 61"/>
                  <a:gd name="T18" fmla="*/ 0 w 74"/>
                  <a:gd name="T19" fmla="*/ 0 h 61"/>
                  <a:gd name="T20" fmla="*/ 0 w 74"/>
                  <a:gd name="T21" fmla="*/ 0 h 61"/>
                  <a:gd name="T22" fmla="*/ 0 w 74"/>
                  <a:gd name="T23" fmla="*/ 0 h 61"/>
                  <a:gd name="T24" fmla="*/ 0 w 74"/>
                  <a:gd name="T25" fmla="*/ 0 h 61"/>
                  <a:gd name="T26" fmla="*/ 0 w 74"/>
                  <a:gd name="T27" fmla="*/ 0 h 61"/>
                  <a:gd name="T28" fmla="*/ 0 w 74"/>
                  <a:gd name="T29" fmla="*/ 0 h 61"/>
                  <a:gd name="T30" fmla="*/ 0 w 74"/>
                  <a:gd name="T31" fmla="*/ 0 h 61"/>
                  <a:gd name="T32" fmla="*/ 0 w 74"/>
                  <a:gd name="T33" fmla="*/ 0 h 61"/>
                  <a:gd name="T34" fmla="*/ 0 w 74"/>
                  <a:gd name="T35" fmla="*/ 0 h 61"/>
                  <a:gd name="T36" fmla="*/ 0 w 74"/>
                  <a:gd name="T37" fmla="*/ 0 h 61"/>
                  <a:gd name="T38" fmla="*/ 0 w 74"/>
                  <a:gd name="T39" fmla="*/ 0 h 61"/>
                  <a:gd name="T40" fmla="*/ 0 w 74"/>
                  <a:gd name="T41" fmla="*/ 0 h 61"/>
                  <a:gd name="T42" fmla="*/ 0 w 74"/>
                  <a:gd name="T43" fmla="*/ 0 h 61"/>
                  <a:gd name="T44" fmla="*/ 0 w 74"/>
                  <a:gd name="T45" fmla="*/ 0 h 61"/>
                  <a:gd name="T46" fmla="*/ 0 w 74"/>
                  <a:gd name="T47" fmla="*/ 0 h 61"/>
                  <a:gd name="T48" fmla="*/ 0 w 74"/>
                  <a:gd name="T49" fmla="*/ 0 h 61"/>
                  <a:gd name="T50" fmla="*/ 0 w 74"/>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1">
                    <a:moveTo>
                      <a:pt x="68" y="0"/>
                    </a:moveTo>
                    <a:lnTo>
                      <a:pt x="64" y="2"/>
                    </a:lnTo>
                    <a:lnTo>
                      <a:pt x="55" y="9"/>
                    </a:lnTo>
                    <a:lnTo>
                      <a:pt x="47" y="15"/>
                    </a:lnTo>
                    <a:lnTo>
                      <a:pt x="39" y="21"/>
                    </a:lnTo>
                    <a:lnTo>
                      <a:pt x="31" y="27"/>
                    </a:lnTo>
                    <a:lnTo>
                      <a:pt x="23" y="33"/>
                    </a:lnTo>
                    <a:lnTo>
                      <a:pt x="16" y="39"/>
                    </a:lnTo>
                    <a:lnTo>
                      <a:pt x="8" y="45"/>
                    </a:lnTo>
                    <a:lnTo>
                      <a:pt x="0" y="51"/>
                    </a:lnTo>
                    <a:lnTo>
                      <a:pt x="8" y="61"/>
                    </a:lnTo>
                    <a:lnTo>
                      <a:pt x="16" y="55"/>
                    </a:lnTo>
                    <a:lnTo>
                      <a:pt x="24" y="49"/>
                    </a:lnTo>
                    <a:lnTo>
                      <a:pt x="31" y="43"/>
                    </a:lnTo>
                    <a:lnTo>
                      <a:pt x="39" y="37"/>
                    </a:lnTo>
                    <a:lnTo>
                      <a:pt x="47" y="31"/>
                    </a:lnTo>
                    <a:lnTo>
                      <a:pt x="55" y="25"/>
                    </a:lnTo>
                    <a:lnTo>
                      <a:pt x="64" y="19"/>
                    </a:lnTo>
                    <a:lnTo>
                      <a:pt x="72" y="12"/>
                    </a:lnTo>
                    <a:lnTo>
                      <a:pt x="68" y="14"/>
                    </a:lnTo>
                    <a:lnTo>
                      <a:pt x="72" y="12"/>
                    </a:lnTo>
                    <a:lnTo>
                      <a:pt x="74" y="8"/>
                    </a:lnTo>
                    <a:lnTo>
                      <a:pt x="73" y="3"/>
                    </a:lnTo>
                    <a:lnTo>
                      <a:pt x="69" y="1"/>
                    </a:lnTo>
                    <a:lnTo>
                      <a:pt x="64" y="2"/>
                    </a:lnTo>
                    <a:lnTo>
                      <a:pt x="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7" name="Freeform 793">
                <a:extLst>
                  <a:ext uri="{FF2B5EF4-FFF2-40B4-BE49-F238E27FC236}">
                    <a16:creationId xmlns:a16="http://schemas.microsoft.com/office/drawing/2014/main" id="{5AD5F877-208F-4D18-91EC-97144A1306EC}"/>
                  </a:ext>
                </a:extLst>
              </p:cNvPr>
              <p:cNvSpPr>
                <a:spLocks/>
              </p:cNvSpPr>
              <p:nvPr/>
            </p:nvSpPr>
            <p:spPr bwMode="auto">
              <a:xfrm>
                <a:off x="2509" y="2191"/>
                <a:ext cx="23" cy="4"/>
              </a:xfrm>
              <a:custGeom>
                <a:avLst/>
                <a:gdLst>
                  <a:gd name="T0" fmla="*/ 0 w 93"/>
                  <a:gd name="T1" fmla="*/ 0 h 16"/>
                  <a:gd name="T2" fmla="*/ 0 w 93"/>
                  <a:gd name="T3" fmla="*/ 0 h 16"/>
                  <a:gd name="T4" fmla="*/ 0 w 93"/>
                  <a:gd name="T5" fmla="*/ 0 h 16"/>
                  <a:gd name="T6" fmla="*/ 0 w 93"/>
                  <a:gd name="T7" fmla="*/ 0 h 16"/>
                  <a:gd name="T8" fmla="*/ 0 w 93"/>
                  <a:gd name="T9" fmla="*/ 0 h 16"/>
                  <a:gd name="T10" fmla="*/ 0 w 93"/>
                  <a:gd name="T11" fmla="*/ 0 h 16"/>
                  <a:gd name="T12" fmla="*/ 0 w 93"/>
                  <a:gd name="T13" fmla="*/ 0 h 16"/>
                  <a:gd name="T14" fmla="*/ 0 w 93"/>
                  <a:gd name="T15" fmla="*/ 0 h 16"/>
                  <a:gd name="T16" fmla="*/ 0 w 93"/>
                  <a:gd name="T17" fmla="*/ 0 h 16"/>
                  <a:gd name="T18" fmla="*/ 0 w 93"/>
                  <a:gd name="T19" fmla="*/ 0 h 16"/>
                  <a:gd name="T20" fmla="*/ 0 w 93"/>
                  <a:gd name="T21" fmla="*/ 0 h 16"/>
                  <a:gd name="T22" fmla="*/ 0 w 93"/>
                  <a:gd name="T23" fmla="*/ 0 h 16"/>
                  <a:gd name="T24" fmla="*/ 0 w 93"/>
                  <a:gd name="T25" fmla="*/ 0 h 16"/>
                  <a:gd name="T26" fmla="*/ 0 w 93"/>
                  <a:gd name="T27" fmla="*/ 0 h 16"/>
                  <a:gd name="T28" fmla="*/ 0 w 93"/>
                  <a:gd name="T29" fmla="*/ 0 h 16"/>
                  <a:gd name="T30" fmla="*/ 0 w 93"/>
                  <a:gd name="T31" fmla="*/ 0 h 16"/>
                  <a:gd name="T32" fmla="*/ 0 w 93"/>
                  <a:gd name="T33" fmla="*/ 0 h 16"/>
                  <a:gd name="T34" fmla="*/ 0 w 93"/>
                  <a:gd name="T35" fmla="*/ 0 h 16"/>
                  <a:gd name="T36" fmla="*/ 0 w 93"/>
                  <a:gd name="T37" fmla="*/ 0 h 16"/>
                  <a:gd name="T38" fmla="*/ 0 w 93"/>
                  <a:gd name="T39" fmla="*/ 0 h 16"/>
                  <a:gd name="T40" fmla="*/ 0 w 93"/>
                  <a:gd name="T41" fmla="*/ 0 h 16"/>
                  <a:gd name="T42" fmla="*/ 0 w 93"/>
                  <a:gd name="T43" fmla="*/ 0 h 16"/>
                  <a:gd name="T44" fmla="*/ 0 w 93"/>
                  <a:gd name="T45" fmla="*/ 0 h 16"/>
                  <a:gd name="T46" fmla="*/ 0 w 93"/>
                  <a:gd name="T47" fmla="*/ 0 h 16"/>
                  <a:gd name="T48" fmla="*/ 0 w 93"/>
                  <a:gd name="T49" fmla="*/ 0 h 16"/>
                  <a:gd name="T50" fmla="*/ 0 w 93"/>
                  <a:gd name="T51" fmla="*/ 0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3" h="16">
                    <a:moveTo>
                      <a:pt x="90" y="4"/>
                    </a:moveTo>
                    <a:lnTo>
                      <a:pt x="86" y="3"/>
                    </a:lnTo>
                    <a:lnTo>
                      <a:pt x="75" y="2"/>
                    </a:lnTo>
                    <a:lnTo>
                      <a:pt x="64" y="1"/>
                    </a:lnTo>
                    <a:lnTo>
                      <a:pt x="54" y="1"/>
                    </a:lnTo>
                    <a:lnTo>
                      <a:pt x="43" y="1"/>
                    </a:lnTo>
                    <a:lnTo>
                      <a:pt x="32" y="0"/>
                    </a:lnTo>
                    <a:lnTo>
                      <a:pt x="22" y="0"/>
                    </a:lnTo>
                    <a:lnTo>
                      <a:pt x="11" y="0"/>
                    </a:lnTo>
                    <a:lnTo>
                      <a:pt x="0" y="0"/>
                    </a:lnTo>
                    <a:lnTo>
                      <a:pt x="0" y="14"/>
                    </a:lnTo>
                    <a:lnTo>
                      <a:pt x="11" y="14"/>
                    </a:lnTo>
                    <a:lnTo>
                      <a:pt x="22" y="14"/>
                    </a:lnTo>
                    <a:lnTo>
                      <a:pt x="32" y="14"/>
                    </a:lnTo>
                    <a:lnTo>
                      <a:pt x="43" y="15"/>
                    </a:lnTo>
                    <a:lnTo>
                      <a:pt x="54" y="15"/>
                    </a:lnTo>
                    <a:lnTo>
                      <a:pt x="64" y="15"/>
                    </a:lnTo>
                    <a:lnTo>
                      <a:pt x="75" y="16"/>
                    </a:lnTo>
                    <a:lnTo>
                      <a:pt x="86" y="15"/>
                    </a:lnTo>
                    <a:lnTo>
                      <a:pt x="82" y="14"/>
                    </a:lnTo>
                    <a:lnTo>
                      <a:pt x="86" y="16"/>
                    </a:lnTo>
                    <a:lnTo>
                      <a:pt x="91" y="14"/>
                    </a:lnTo>
                    <a:lnTo>
                      <a:pt x="93" y="9"/>
                    </a:lnTo>
                    <a:lnTo>
                      <a:pt x="91" y="4"/>
                    </a:lnTo>
                    <a:lnTo>
                      <a:pt x="86" y="2"/>
                    </a:lnTo>
                    <a:lnTo>
                      <a:pt x="9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8" name="Freeform 794">
                <a:extLst>
                  <a:ext uri="{FF2B5EF4-FFF2-40B4-BE49-F238E27FC236}">
                    <a16:creationId xmlns:a16="http://schemas.microsoft.com/office/drawing/2014/main" id="{564DDEC9-735A-49BA-B988-85DB7CEB3791}"/>
                  </a:ext>
                </a:extLst>
              </p:cNvPr>
              <p:cNvSpPr>
                <a:spLocks/>
              </p:cNvSpPr>
              <p:nvPr/>
            </p:nvSpPr>
            <p:spPr bwMode="auto">
              <a:xfrm>
                <a:off x="2530" y="2192"/>
                <a:ext cx="18" cy="16"/>
              </a:xfrm>
              <a:custGeom>
                <a:avLst/>
                <a:gdLst>
                  <a:gd name="T0" fmla="*/ 0 w 75"/>
                  <a:gd name="T1" fmla="*/ 0 h 62"/>
                  <a:gd name="T2" fmla="*/ 0 w 75"/>
                  <a:gd name="T3" fmla="*/ 0 h 62"/>
                  <a:gd name="T4" fmla="*/ 0 w 75"/>
                  <a:gd name="T5" fmla="*/ 0 h 62"/>
                  <a:gd name="T6" fmla="*/ 0 w 75"/>
                  <a:gd name="T7" fmla="*/ 0 h 62"/>
                  <a:gd name="T8" fmla="*/ 0 w 75"/>
                  <a:gd name="T9" fmla="*/ 0 h 62"/>
                  <a:gd name="T10" fmla="*/ 0 w 75"/>
                  <a:gd name="T11" fmla="*/ 0 h 62"/>
                  <a:gd name="T12" fmla="*/ 0 w 75"/>
                  <a:gd name="T13" fmla="*/ 0 h 62"/>
                  <a:gd name="T14" fmla="*/ 0 w 75"/>
                  <a:gd name="T15" fmla="*/ 0 h 62"/>
                  <a:gd name="T16" fmla="*/ 0 w 75"/>
                  <a:gd name="T17" fmla="*/ 0 h 62"/>
                  <a:gd name="T18" fmla="*/ 0 w 75"/>
                  <a:gd name="T19" fmla="*/ 0 h 62"/>
                  <a:gd name="T20" fmla="*/ 0 w 75"/>
                  <a:gd name="T21" fmla="*/ 0 h 62"/>
                  <a:gd name="T22" fmla="*/ 0 w 75"/>
                  <a:gd name="T23" fmla="*/ 0 h 62"/>
                  <a:gd name="T24" fmla="*/ 0 w 75"/>
                  <a:gd name="T25" fmla="*/ 0 h 62"/>
                  <a:gd name="T26" fmla="*/ 0 w 75"/>
                  <a:gd name="T27" fmla="*/ 0 h 62"/>
                  <a:gd name="T28" fmla="*/ 0 w 75"/>
                  <a:gd name="T29" fmla="*/ 0 h 62"/>
                  <a:gd name="T30" fmla="*/ 0 w 75"/>
                  <a:gd name="T31" fmla="*/ 0 h 62"/>
                  <a:gd name="T32" fmla="*/ 0 w 75"/>
                  <a:gd name="T33" fmla="*/ 0 h 62"/>
                  <a:gd name="T34" fmla="*/ 0 w 75"/>
                  <a:gd name="T35" fmla="*/ 0 h 62"/>
                  <a:gd name="T36" fmla="*/ 0 w 75"/>
                  <a:gd name="T37" fmla="*/ 0 h 62"/>
                  <a:gd name="T38" fmla="*/ 0 w 75"/>
                  <a:gd name="T39" fmla="*/ 0 h 62"/>
                  <a:gd name="T40" fmla="*/ 0 w 75"/>
                  <a:gd name="T41" fmla="*/ 0 h 62"/>
                  <a:gd name="T42" fmla="*/ 0 w 75"/>
                  <a:gd name="T43" fmla="*/ 0 h 62"/>
                  <a:gd name="T44" fmla="*/ 0 w 75"/>
                  <a:gd name="T45" fmla="*/ 0 h 62"/>
                  <a:gd name="T46" fmla="*/ 0 w 75"/>
                  <a:gd name="T47" fmla="*/ 0 h 62"/>
                  <a:gd name="T48" fmla="*/ 0 w 75"/>
                  <a:gd name="T49" fmla="*/ 0 h 62"/>
                  <a:gd name="T50" fmla="*/ 0 w 75"/>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5" h="62">
                    <a:moveTo>
                      <a:pt x="69" y="62"/>
                    </a:moveTo>
                    <a:lnTo>
                      <a:pt x="73" y="51"/>
                    </a:lnTo>
                    <a:lnTo>
                      <a:pt x="65" y="45"/>
                    </a:lnTo>
                    <a:lnTo>
                      <a:pt x="57" y="38"/>
                    </a:lnTo>
                    <a:lnTo>
                      <a:pt x="49" y="32"/>
                    </a:lnTo>
                    <a:lnTo>
                      <a:pt x="41" y="25"/>
                    </a:lnTo>
                    <a:lnTo>
                      <a:pt x="33" y="19"/>
                    </a:lnTo>
                    <a:lnTo>
                      <a:pt x="24" y="13"/>
                    </a:lnTo>
                    <a:lnTo>
                      <a:pt x="16" y="6"/>
                    </a:lnTo>
                    <a:lnTo>
                      <a:pt x="8" y="0"/>
                    </a:lnTo>
                    <a:lnTo>
                      <a:pt x="0" y="10"/>
                    </a:lnTo>
                    <a:lnTo>
                      <a:pt x="8" y="16"/>
                    </a:lnTo>
                    <a:lnTo>
                      <a:pt x="16" y="23"/>
                    </a:lnTo>
                    <a:lnTo>
                      <a:pt x="24" y="29"/>
                    </a:lnTo>
                    <a:lnTo>
                      <a:pt x="33" y="35"/>
                    </a:lnTo>
                    <a:lnTo>
                      <a:pt x="41" y="42"/>
                    </a:lnTo>
                    <a:lnTo>
                      <a:pt x="49" y="48"/>
                    </a:lnTo>
                    <a:lnTo>
                      <a:pt x="57" y="55"/>
                    </a:lnTo>
                    <a:lnTo>
                      <a:pt x="65" y="61"/>
                    </a:lnTo>
                    <a:lnTo>
                      <a:pt x="69" y="50"/>
                    </a:lnTo>
                    <a:lnTo>
                      <a:pt x="65" y="61"/>
                    </a:lnTo>
                    <a:lnTo>
                      <a:pt x="70" y="62"/>
                    </a:lnTo>
                    <a:lnTo>
                      <a:pt x="74" y="60"/>
                    </a:lnTo>
                    <a:lnTo>
                      <a:pt x="75" y="55"/>
                    </a:lnTo>
                    <a:lnTo>
                      <a:pt x="73" y="51"/>
                    </a:lnTo>
                    <a:lnTo>
                      <a:pt x="6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9" name="Freeform 795">
                <a:extLst>
                  <a:ext uri="{FF2B5EF4-FFF2-40B4-BE49-F238E27FC236}">
                    <a16:creationId xmlns:a16="http://schemas.microsoft.com/office/drawing/2014/main" id="{CD702C0B-C9BA-498D-92AE-794DFE02C812}"/>
                  </a:ext>
                </a:extLst>
              </p:cNvPr>
              <p:cNvSpPr>
                <a:spLocks/>
              </p:cNvSpPr>
              <p:nvPr/>
            </p:nvSpPr>
            <p:spPr bwMode="auto">
              <a:xfrm>
                <a:off x="2580" y="2194"/>
                <a:ext cx="60" cy="14"/>
              </a:xfrm>
              <a:custGeom>
                <a:avLst/>
                <a:gdLst>
                  <a:gd name="T0" fmla="*/ 0 w 237"/>
                  <a:gd name="T1" fmla="*/ 0 h 54"/>
                  <a:gd name="T2" fmla="*/ 0 w 237"/>
                  <a:gd name="T3" fmla="*/ 0 h 54"/>
                  <a:gd name="T4" fmla="*/ 0 w 237"/>
                  <a:gd name="T5" fmla="*/ 0 h 54"/>
                  <a:gd name="T6" fmla="*/ 0 w 237"/>
                  <a:gd name="T7" fmla="*/ 0 h 54"/>
                  <a:gd name="T8" fmla="*/ 0 w 237"/>
                  <a:gd name="T9" fmla="*/ 0 h 54"/>
                  <a:gd name="T10" fmla="*/ 0 w 237"/>
                  <a:gd name="T11" fmla="*/ 0 h 54"/>
                  <a:gd name="T12" fmla="*/ 0 w 237"/>
                  <a:gd name="T13" fmla="*/ 0 h 54"/>
                  <a:gd name="T14" fmla="*/ 0 w 237"/>
                  <a:gd name="T15" fmla="*/ 0 h 54"/>
                  <a:gd name="T16" fmla="*/ 0 w 237"/>
                  <a:gd name="T17" fmla="*/ 0 h 54"/>
                  <a:gd name="T18" fmla="*/ 0 w 237"/>
                  <a:gd name="T19" fmla="*/ 0 h 54"/>
                  <a:gd name="T20" fmla="*/ 0 w 237"/>
                  <a:gd name="T21" fmla="*/ 0 h 54"/>
                  <a:gd name="T22" fmla="*/ 0 w 237"/>
                  <a:gd name="T23" fmla="*/ 0 h 54"/>
                  <a:gd name="T24" fmla="*/ 0 w 237"/>
                  <a:gd name="T25" fmla="*/ 0 h 54"/>
                  <a:gd name="T26" fmla="*/ 0 w 237"/>
                  <a:gd name="T27" fmla="*/ 0 h 54"/>
                  <a:gd name="T28" fmla="*/ 0 w 237"/>
                  <a:gd name="T29" fmla="*/ 0 h 54"/>
                  <a:gd name="T30" fmla="*/ 0 w 237"/>
                  <a:gd name="T31" fmla="*/ 0 h 54"/>
                  <a:gd name="T32" fmla="*/ 0 w 237"/>
                  <a:gd name="T33" fmla="*/ 0 h 54"/>
                  <a:gd name="T34" fmla="*/ 0 w 237"/>
                  <a:gd name="T35" fmla="*/ 0 h 54"/>
                  <a:gd name="T36" fmla="*/ 0 w 237"/>
                  <a:gd name="T37" fmla="*/ 0 h 54"/>
                  <a:gd name="T38" fmla="*/ 0 w 237"/>
                  <a:gd name="T39" fmla="*/ 0 h 54"/>
                  <a:gd name="T40" fmla="*/ 0 w 237"/>
                  <a:gd name="T41" fmla="*/ 0 h 54"/>
                  <a:gd name="T42" fmla="*/ 0 w 237"/>
                  <a:gd name="T43" fmla="*/ 0 h 54"/>
                  <a:gd name="T44" fmla="*/ 0 w 237"/>
                  <a:gd name="T45" fmla="*/ 0 h 54"/>
                  <a:gd name="T46" fmla="*/ 0 w 237"/>
                  <a:gd name="T47" fmla="*/ 0 h 54"/>
                  <a:gd name="T48" fmla="*/ 0 w 237"/>
                  <a:gd name="T49" fmla="*/ 0 h 54"/>
                  <a:gd name="T50" fmla="*/ 0 w 237"/>
                  <a:gd name="T51" fmla="*/ 0 h 54"/>
                  <a:gd name="T52" fmla="*/ 0 w 237"/>
                  <a:gd name="T53" fmla="*/ 0 h 54"/>
                  <a:gd name="T54" fmla="*/ 0 w 237"/>
                  <a:gd name="T55" fmla="*/ 0 h 54"/>
                  <a:gd name="T56" fmla="*/ 0 w 237"/>
                  <a:gd name="T57" fmla="*/ 0 h 54"/>
                  <a:gd name="T58" fmla="*/ 0 w 237"/>
                  <a:gd name="T59" fmla="*/ 0 h 54"/>
                  <a:gd name="T60" fmla="*/ 0 w 237"/>
                  <a:gd name="T61" fmla="*/ 0 h 54"/>
                  <a:gd name="T62" fmla="*/ 0 w 237"/>
                  <a:gd name="T63" fmla="*/ 0 h 54"/>
                  <a:gd name="T64" fmla="*/ 0 w 237"/>
                  <a:gd name="T65" fmla="*/ 0 h 54"/>
                  <a:gd name="T66" fmla="*/ 0 w 237"/>
                  <a:gd name="T67" fmla="*/ 0 h 54"/>
                  <a:gd name="T68" fmla="*/ 0 w 237"/>
                  <a:gd name="T69" fmla="*/ 0 h 54"/>
                  <a:gd name="T70" fmla="*/ 0 w 237"/>
                  <a:gd name="T71" fmla="*/ 0 h 54"/>
                  <a:gd name="T72" fmla="*/ 0 w 237"/>
                  <a:gd name="T73" fmla="*/ 0 h 54"/>
                  <a:gd name="T74" fmla="*/ 0 w 237"/>
                  <a:gd name="T75" fmla="*/ 0 h 54"/>
                  <a:gd name="T76" fmla="*/ 0 w 237"/>
                  <a:gd name="T77" fmla="*/ 0 h 54"/>
                  <a:gd name="T78" fmla="*/ 0 w 237"/>
                  <a:gd name="T79" fmla="*/ 0 h 54"/>
                  <a:gd name="T80" fmla="*/ 0 w 237"/>
                  <a:gd name="T81" fmla="*/ 0 h 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7" h="54">
                    <a:moveTo>
                      <a:pt x="237" y="54"/>
                    </a:moveTo>
                    <a:lnTo>
                      <a:pt x="222" y="54"/>
                    </a:lnTo>
                    <a:lnTo>
                      <a:pt x="207" y="54"/>
                    </a:lnTo>
                    <a:lnTo>
                      <a:pt x="192" y="53"/>
                    </a:lnTo>
                    <a:lnTo>
                      <a:pt x="177" y="53"/>
                    </a:lnTo>
                    <a:lnTo>
                      <a:pt x="162" y="53"/>
                    </a:lnTo>
                    <a:lnTo>
                      <a:pt x="147" y="53"/>
                    </a:lnTo>
                    <a:lnTo>
                      <a:pt x="132" y="53"/>
                    </a:lnTo>
                    <a:lnTo>
                      <a:pt x="118" y="52"/>
                    </a:lnTo>
                    <a:lnTo>
                      <a:pt x="103" y="52"/>
                    </a:lnTo>
                    <a:lnTo>
                      <a:pt x="88" y="52"/>
                    </a:lnTo>
                    <a:lnTo>
                      <a:pt x="74" y="52"/>
                    </a:lnTo>
                    <a:lnTo>
                      <a:pt x="58" y="52"/>
                    </a:lnTo>
                    <a:lnTo>
                      <a:pt x="44" y="52"/>
                    </a:lnTo>
                    <a:lnTo>
                      <a:pt x="29" y="51"/>
                    </a:lnTo>
                    <a:lnTo>
                      <a:pt x="14" y="51"/>
                    </a:lnTo>
                    <a:lnTo>
                      <a:pt x="0" y="51"/>
                    </a:lnTo>
                    <a:lnTo>
                      <a:pt x="9" y="45"/>
                    </a:lnTo>
                    <a:lnTo>
                      <a:pt x="18" y="38"/>
                    </a:lnTo>
                    <a:lnTo>
                      <a:pt x="27" y="32"/>
                    </a:lnTo>
                    <a:lnTo>
                      <a:pt x="35" y="25"/>
                    </a:lnTo>
                    <a:lnTo>
                      <a:pt x="44" y="19"/>
                    </a:lnTo>
                    <a:lnTo>
                      <a:pt x="53" y="13"/>
                    </a:lnTo>
                    <a:lnTo>
                      <a:pt x="61" y="6"/>
                    </a:lnTo>
                    <a:lnTo>
                      <a:pt x="70" y="0"/>
                    </a:lnTo>
                    <a:lnTo>
                      <a:pt x="83" y="0"/>
                    </a:lnTo>
                    <a:lnTo>
                      <a:pt x="95" y="0"/>
                    </a:lnTo>
                    <a:lnTo>
                      <a:pt x="106" y="0"/>
                    </a:lnTo>
                    <a:lnTo>
                      <a:pt x="118" y="0"/>
                    </a:lnTo>
                    <a:lnTo>
                      <a:pt x="130" y="1"/>
                    </a:lnTo>
                    <a:lnTo>
                      <a:pt x="141" y="1"/>
                    </a:lnTo>
                    <a:lnTo>
                      <a:pt x="153" y="1"/>
                    </a:lnTo>
                    <a:lnTo>
                      <a:pt x="165" y="1"/>
                    </a:lnTo>
                    <a:lnTo>
                      <a:pt x="174" y="7"/>
                    </a:lnTo>
                    <a:lnTo>
                      <a:pt x="183" y="14"/>
                    </a:lnTo>
                    <a:lnTo>
                      <a:pt x="192" y="21"/>
                    </a:lnTo>
                    <a:lnTo>
                      <a:pt x="202" y="27"/>
                    </a:lnTo>
                    <a:lnTo>
                      <a:pt x="211" y="34"/>
                    </a:lnTo>
                    <a:lnTo>
                      <a:pt x="220" y="41"/>
                    </a:lnTo>
                    <a:lnTo>
                      <a:pt x="228" y="48"/>
                    </a:lnTo>
                    <a:lnTo>
                      <a:pt x="237"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0" name="Freeform 796">
                <a:extLst>
                  <a:ext uri="{FF2B5EF4-FFF2-40B4-BE49-F238E27FC236}">
                    <a16:creationId xmlns:a16="http://schemas.microsoft.com/office/drawing/2014/main" id="{FA406D37-0F1E-4BD0-8048-FEF84F0E4208}"/>
                  </a:ext>
                </a:extLst>
              </p:cNvPr>
              <p:cNvSpPr>
                <a:spLocks/>
              </p:cNvSpPr>
              <p:nvPr/>
            </p:nvSpPr>
            <p:spPr bwMode="auto">
              <a:xfrm>
                <a:off x="2579" y="2205"/>
                <a:ext cx="61" cy="4"/>
              </a:xfrm>
              <a:custGeom>
                <a:avLst/>
                <a:gdLst>
                  <a:gd name="T0" fmla="*/ 0 w 244"/>
                  <a:gd name="T1" fmla="*/ 0 h 17"/>
                  <a:gd name="T2" fmla="*/ 0 w 244"/>
                  <a:gd name="T3" fmla="*/ 0 h 17"/>
                  <a:gd name="T4" fmla="*/ 0 w 244"/>
                  <a:gd name="T5" fmla="*/ 0 h 17"/>
                  <a:gd name="T6" fmla="*/ 0 w 244"/>
                  <a:gd name="T7" fmla="*/ 0 h 17"/>
                  <a:gd name="T8" fmla="*/ 0 w 244"/>
                  <a:gd name="T9" fmla="*/ 0 h 17"/>
                  <a:gd name="T10" fmla="*/ 0 w 244"/>
                  <a:gd name="T11" fmla="*/ 0 h 17"/>
                  <a:gd name="T12" fmla="*/ 0 w 244"/>
                  <a:gd name="T13" fmla="*/ 0 h 17"/>
                  <a:gd name="T14" fmla="*/ 0 w 244"/>
                  <a:gd name="T15" fmla="*/ 0 h 17"/>
                  <a:gd name="T16" fmla="*/ 0 w 244"/>
                  <a:gd name="T17" fmla="*/ 0 h 17"/>
                  <a:gd name="T18" fmla="*/ 0 w 244"/>
                  <a:gd name="T19" fmla="*/ 0 h 17"/>
                  <a:gd name="T20" fmla="*/ 0 w 244"/>
                  <a:gd name="T21" fmla="*/ 0 h 17"/>
                  <a:gd name="T22" fmla="*/ 0 w 244"/>
                  <a:gd name="T23" fmla="*/ 0 h 17"/>
                  <a:gd name="T24" fmla="*/ 0 w 244"/>
                  <a:gd name="T25" fmla="*/ 0 h 17"/>
                  <a:gd name="T26" fmla="*/ 0 w 244"/>
                  <a:gd name="T27" fmla="*/ 0 h 17"/>
                  <a:gd name="T28" fmla="*/ 0 w 244"/>
                  <a:gd name="T29" fmla="*/ 0 h 17"/>
                  <a:gd name="T30" fmla="*/ 0 w 244"/>
                  <a:gd name="T31" fmla="*/ 0 h 17"/>
                  <a:gd name="T32" fmla="*/ 0 w 244"/>
                  <a:gd name="T33" fmla="*/ 0 h 17"/>
                  <a:gd name="T34" fmla="*/ 0 w 244"/>
                  <a:gd name="T35" fmla="*/ 0 h 17"/>
                  <a:gd name="T36" fmla="*/ 0 w 244"/>
                  <a:gd name="T37" fmla="*/ 0 h 17"/>
                  <a:gd name="T38" fmla="*/ 0 w 244"/>
                  <a:gd name="T39" fmla="*/ 0 h 17"/>
                  <a:gd name="T40" fmla="*/ 0 w 244"/>
                  <a:gd name="T41" fmla="*/ 0 h 17"/>
                  <a:gd name="T42" fmla="*/ 0 w 244"/>
                  <a:gd name="T43" fmla="*/ 0 h 17"/>
                  <a:gd name="T44" fmla="*/ 0 w 244"/>
                  <a:gd name="T45" fmla="*/ 0 h 17"/>
                  <a:gd name="T46" fmla="*/ 0 w 244"/>
                  <a:gd name="T47" fmla="*/ 0 h 17"/>
                  <a:gd name="T48" fmla="*/ 0 w 244"/>
                  <a:gd name="T49" fmla="*/ 0 h 17"/>
                  <a:gd name="T50" fmla="*/ 0 w 244"/>
                  <a:gd name="T51" fmla="*/ 0 h 17"/>
                  <a:gd name="T52" fmla="*/ 0 w 244"/>
                  <a:gd name="T53" fmla="*/ 0 h 17"/>
                  <a:gd name="T54" fmla="*/ 0 w 244"/>
                  <a:gd name="T55" fmla="*/ 0 h 17"/>
                  <a:gd name="T56" fmla="*/ 0 w 244"/>
                  <a:gd name="T57" fmla="*/ 0 h 17"/>
                  <a:gd name="T58" fmla="*/ 0 w 244"/>
                  <a:gd name="T59" fmla="*/ 0 h 17"/>
                  <a:gd name="T60" fmla="*/ 0 w 244"/>
                  <a:gd name="T61" fmla="*/ 0 h 17"/>
                  <a:gd name="T62" fmla="*/ 0 w 244"/>
                  <a:gd name="T63" fmla="*/ 0 h 17"/>
                  <a:gd name="T64" fmla="*/ 0 w 244"/>
                  <a:gd name="T65" fmla="*/ 0 h 17"/>
                  <a:gd name="T66" fmla="*/ 0 w 244"/>
                  <a:gd name="T67" fmla="*/ 0 h 17"/>
                  <a:gd name="T68" fmla="*/ 0 w 244"/>
                  <a:gd name="T69" fmla="*/ 0 h 17"/>
                  <a:gd name="T70" fmla="*/ 0 w 244"/>
                  <a:gd name="T71" fmla="*/ 0 h 17"/>
                  <a:gd name="T72" fmla="*/ 0 w 244"/>
                  <a:gd name="T73" fmla="*/ 0 h 17"/>
                  <a:gd name="T74" fmla="*/ 0 w 244"/>
                  <a:gd name="T75" fmla="*/ 0 h 17"/>
                  <a:gd name="T76" fmla="*/ 0 w 244"/>
                  <a:gd name="T77" fmla="*/ 0 h 17"/>
                  <a:gd name="T78" fmla="*/ 0 w 244"/>
                  <a:gd name="T79" fmla="*/ 0 h 17"/>
                  <a:gd name="T80" fmla="*/ 0 w 244"/>
                  <a:gd name="T81" fmla="*/ 0 h 17"/>
                  <a:gd name="T82" fmla="*/ 0 w 244"/>
                  <a:gd name="T83" fmla="*/ 0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4" h="17">
                    <a:moveTo>
                      <a:pt x="3" y="2"/>
                    </a:moveTo>
                    <a:lnTo>
                      <a:pt x="7" y="13"/>
                    </a:lnTo>
                    <a:lnTo>
                      <a:pt x="21" y="14"/>
                    </a:lnTo>
                    <a:lnTo>
                      <a:pt x="36" y="14"/>
                    </a:lnTo>
                    <a:lnTo>
                      <a:pt x="51" y="15"/>
                    </a:lnTo>
                    <a:lnTo>
                      <a:pt x="65" y="15"/>
                    </a:lnTo>
                    <a:lnTo>
                      <a:pt x="81" y="15"/>
                    </a:lnTo>
                    <a:lnTo>
                      <a:pt x="95" y="15"/>
                    </a:lnTo>
                    <a:lnTo>
                      <a:pt x="110" y="15"/>
                    </a:lnTo>
                    <a:lnTo>
                      <a:pt x="125" y="15"/>
                    </a:lnTo>
                    <a:lnTo>
                      <a:pt x="139" y="16"/>
                    </a:lnTo>
                    <a:lnTo>
                      <a:pt x="154" y="16"/>
                    </a:lnTo>
                    <a:lnTo>
                      <a:pt x="169" y="16"/>
                    </a:lnTo>
                    <a:lnTo>
                      <a:pt x="184" y="16"/>
                    </a:lnTo>
                    <a:lnTo>
                      <a:pt x="199" y="16"/>
                    </a:lnTo>
                    <a:lnTo>
                      <a:pt x="214" y="17"/>
                    </a:lnTo>
                    <a:lnTo>
                      <a:pt x="229" y="17"/>
                    </a:lnTo>
                    <a:lnTo>
                      <a:pt x="244" y="16"/>
                    </a:lnTo>
                    <a:lnTo>
                      <a:pt x="244" y="4"/>
                    </a:lnTo>
                    <a:lnTo>
                      <a:pt x="229" y="3"/>
                    </a:lnTo>
                    <a:lnTo>
                      <a:pt x="214" y="3"/>
                    </a:lnTo>
                    <a:lnTo>
                      <a:pt x="199" y="2"/>
                    </a:lnTo>
                    <a:lnTo>
                      <a:pt x="184" y="2"/>
                    </a:lnTo>
                    <a:lnTo>
                      <a:pt x="169" y="2"/>
                    </a:lnTo>
                    <a:lnTo>
                      <a:pt x="154" y="2"/>
                    </a:lnTo>
                    <a:lnTo>
                      <a:pt x="139" y="2"/>
                    </a:lnTo>
                    <a:lnTo>
                      <a:pt x="125" y="1"/>
                    </a:lnTo>
                    <a:lnTo>
                      <a:pt x="110" y="1"/>
                    </a:lnTo>
                    <a:lnTo>
                      <a:pt x="95" y="1"/>
                    </a:lnTo>
                    <a:lnTo>
                      <a:pt x="81" y="1"/>
                    </a:lnTo>
                    <a:lnTo>
                      <a:pt x="65" y="1"/>
                    </a:lnTo>
                    <a:lnTo>
                      <a:pt x="51" y="1"/>
                    </a:lnTo>
                    <a:lnTo>
                      <a:pt x="36" y="0"/>
                    </a:lnTo>
                    <a:lnTo>
                      <a:pt x="21" y="0"/>
                    </a:lnTo>
                    <a:lnTo>
                      <a:pt x="7" y="1"/>
                    </a:lnTo>
                    <a:lnTo>
                      <a:pt x="11" y="12"/>
                    </a:lnTo>
                    <a:lnTo>
                      <a:pt x="7" y="0"/>
                    </a:lnTo>
                    <a:lnTo>
                      <a:pt x="2" y="2"/>
                    </a:lnTo>
                    <a:lnTo>
                      <a:pt x="0" y="7"/>
                    </a:lnTo>
                    <a:lnTo>
                      <a:pt x="2" y="12"/>
                    </a:lnTo>
                    <a:lnTo>
                      <a:pt x="7" y="1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1" name="Freeform 797">
                <a:extLst>
                  <a:ext uri="{FF2B5EF4-FFF2-40B4-BE49-F238E27FC236}">
                    <a16:creationId xmlns:a16="http://schemas.microsoft.com/office/drawing/2014/main" id="{FFA05A6F-ADBA-4B54-9D5C-8698F2D1B6F3}"/>
                  </a:ext>
                </a:extLst>
              </p:cNvPr>
              <p:cNvSpPr>
                <a:spLocks/>
              </p:cNvSpPr>
              <p:nvPr/>
            </p:nvSpPr>
            <p:spPr bwMode="auto">
              <a:xfrm>
                <a:off x="2579" y="2192"/>
                <a:ext cx="21" cy="16"/>
              </a:xfrm>
              <a:custGeom>
                <a:avLst/>
                <a:gdLst>
                  <a:gd name="T0" fmla="*/ 0 w 81"/>
                  <a:gd name="T1" fmla="*/ 0 h 63"/>
                  <a:gd name="T2" fmla="*/ 0 w 81"/>
                  <a:gd name="T3" fmla="*/ 0 h 63"/>
                  <a:gd name="T4" fmla="*/ 0 w 81"/>
                  <a:gd name="T5" fmla="*/ 0 h 63"/>
                  <a:gd name="T6" fmla="*/ 0 w 81"/>
                  <a:gd name="T7" fmla="*/ 0 h 63"/>
                  <a:gd name="T8" fmla="*/ 0 w 81"/>
                  <a:gd name="T9" fmla="*/ 0 h 63"/>
                  <a:gd name="T10" fmla="*/ 0 w 81"/>
                  <a:gd name="T11" fmla="*/ 0 h 63"/>
                  <a:gd name="T12" fmla="*/ 0 w 81"/>
                  <a:gd name="T13" fmla="*/ 0 h 63"/>
                  <a:gd name="T14" fmla="*/ 0 w 81"/>
                  <a:gd name="T15" fmla="*/ 0 h 63"/>
                  <a:gd name="T16" fmla="*/ 0 w 81"/>
                  <a:gd name="T17" fmla="*/ 0 h 63"/>
                  <a:gd name="T18" fmla="*/ 0 w 81"/>
                  <a:gd name="T19" fmla="*/ 0 h 63"/>
                  <a:gd name="T20" fmla="*/ 0 w 81"/>
                  <a:gd name="T21" fmla="*/ 0 h 63"/>
                  <a:gd name="T22" fmla="*/ 0 w 81"/>
                  <a:gd name="T23" fmla="*/ 0 h 63"/>
                  <a:gd name="T24" fmla="*/ 0 w 81"/>
                  <a:gd name="T25" fmla="*/ 0 h 63"/>
                  <a:gd name="T26" fmla="*/ 0 w 81"/>
                  <a:gd name="T27" fmla="*/ 0 h 63"/>
                  <a:gd name="T28" fmla="*/ 0 w 81"/>
                  <a:gd name="T29" fmla="*/ 0 h 63"/>
                  <a:gd name="T30" fmla="*/ 0 w 81"/>
                  <a:gd name="T31" fmla="*/ 0 h 63"/>
                  <a:gd name="T32" fmla="*/ 0 w 81"/>
                  <a:gd name="T33" fmla="*/ 0 h 63"/>
                  <a:gd name="T34" fmla="*/ 0 w 81"/>
                  <a:gd name="T35" fmla="*/ 0 h 63"/>
                  <a:gd name="T36" fmla="*/ 0 w 81"/>
                  <a:gd name="T37" fmla="*/ 0 h 63"/>
                  <a:gd name="T38" fmla="*/ 0 w 81"/>
                  <a:gd name="T39" fmla="*/ 0 h 63"/>
                  <a:gd name="T40" fmla="*/ 0 w 81"/>
                  <a:gd name="T41" fmla="*/ 0 h 63"/>
                  <a:gd name="T42" fmla="*/ 0 w 81"/>
                  <a:gd name="T43" fmla="*/ 0 h 63"/>
                  <a:gd name="T44" fmla="*/ 0 w 81"/>
                  <a:gd name="T45" fmla="*/ 0 h 63"/>
                  <a:gd name="T46" fmla="*/ 0 w 81"/>
                  <a:gd name="T47" fmla="*/ 0 h 63"/>
                  <a:gd name="T48" fmla="*/ 0 w 81"/>
                  <a:gd name="T49" fmla="*/ 0 h 63"/>
                  <a:gd name="T50" fmla="*/ 0 w 81"/>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1" h="63">
                    <a:moveTo>
                      <a:pt x="74" y="0"/>
                    </a:moveTo>
                    <a:lnTo>
                      <a:pt x="70" y="2"/>
                    </a:lnTo>
                    <a:lnTo>
                      <a:pt x="61" y="8"/>
                    </a:lnTo>
                    <a:lnTo>
                      <a:pt x="53" y="15"/>
                    </a:lnTo>
                    <a:lnTo>
                      <a:pt x="45" y="21"/>
                    </a:lnTo>
                    <a:lnTo>
                      <a:pt x="35" y="27"/>
                    </a:lnTo>
                    <a:lnTo>
                      <a:pt x="27" y="34"/>
                    </a:lnTo>
                    <a:lnTo>
                      <a:pt x="18" y="40"/>
                    </a:lnTo>
                    <a:lnTo>
                      <a:pt x="9" y="47"/>
                    </a:lnTo>
                    <a:lnTo>
                      <a:pt x="0" y="53"/>
                    </a:lnTo>
                    <a:lnTo>
                      <a:pt x="8" y="63"/>
                    </a:lnTo>
                    <a:lnTo>
                      <a:pt x="17" y="57"/>
                    </a:lnTo>
                    <a:lnTo>
                      <a:pt x="26" y="50"/>
                    </a:lnTo>
                    <a:lnTo>
                      <a:pt x="35" y="44"/>
                    </a:lnTo>
                    <a:lnTo>
                      <a:pt x="43" y="37"/>
                    </a:lnTo>
                    <a:lnTo>
                      <a:pt x="51" y="31"/>
                    </a:lnTo>
                    <a:lnTo>
                      <a:pt x="61" y="25"/>
                    </a:lnTo>
                    <a:lnTo>
                      <a:pt x="69" y="18"/>
                    </a:lnTo>
                    <a:lnTo>
                      <a:pt x="79" y="12"/>
                    </a:lnTo>
                    <a:lnTo>
                      <a:pt x="74" y="14"/>
                    </a:lnTo>
                    <a:lnTo>
                      <a:pt x="79" y="12"/>
                    </a:lnTo>
                    <a:lnTo>
                      <a:pt x="81" y="8"/>
                    </a:lnTo>
                    <a:lnTo>
                      <a:pt x="80" y="3"/>
                    </a:lnTo>
                    <a:lnTo>
                      <a:pt x="75" y="1"/>
                    </a:lnTo>
                    <a:lnTo>
                      <a:pt x="70" y="2"/>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2" name="Freeform 798">
                <a:extLst>
                  <a:ext uri="{FF2B5EF4-FFF2-40B4-BE49-F238E27FC236}">
                    <a16:creationId xmlns:a16="http://schemas.microsoft.com/office/drawing/2014/main" id="{81A69990-8743-4BE6-8B51-56DF7A80AF02}"/>
                  </a:ext>
                </a:extLst>
              </p:cNvPr>
              <p:cNvSpPr>
                <a:spLocks/>
              </p:cNvSpPr>
              <p:nvPr/>
            </p:nvSpPr>
            <p:spPr bwMode="auto">
              <a:xfrm>
                <a:off x="2598" y="2192"/>
                <a:ext cx="26" cy="4"/>
              </a:xfrm>
              <a:custGeom>
                <a:avLst/>
                <a:gdLst>
                  <a:gd name="T0" fmla="*/ 0 w 102"/>
                  <a:gd name="T1" fmla="*/ 0 h 15"/>
                  <a:gd name="T2" fmla="*/ 0 w 102"/>
                  <a:gd name="T3" fmla="*/ 0 h 15"/>
                  <a:gd name="T4" fmla="*/ 0 w 102"/>
                  <a:gd name="T5" fmla="*/ 0 h 15"/>
                  <a:gd name="T6" fmla="*/ 0 w 102"/>
                  <a:gd name="T7" fmla="*/ 0 h 15"/>
                  <a:gd name="T8" fmla="*/ 0 w 102"/>
                  <a:gd name="T9" fmla="*/ 0 h 15"/>
                  <a:gd name="T10" fmla="*/ 0 w 102"/>
                  <a:gd name="T11" fmla="*/ 0 h 15"/>
                  <a:gd name="T12" fmla="*/ 0 w 102"/>
                  <a:gd name="T13" fmla="*/ 0 h 15"/>
                  <a:gd name="T14" fmla="*/ 0 w 102"/>
                  <a:gd name="T15" fmla="*/ 0 h 15"/>
                  <a:gd name="T16" fmla="*/ 0 w 102"/>
                  <a:gd name="T17" fmla="*/ 0 h 15"/>
                  <a:gd name="T18" fmla="*/ 0 w 102"/>
                  <a:gd name="T19" fmla="*/ 0 h 15"/>
                  <a:gd name="T20" fmla="*/ 0 w 102"/>
                  <a:gd name="T21" fmla="*/ 0 h 15"/>
                  <a:gd name="T22" fmla="*/ 0 w 102"/>
                  <a:gd name="T23" fmla="*/ 0 h 15"/>
                  <a:gd name="T24" fmla="*/ 0 w 102"/>
                  <a:gd name="T25" fmla="*/ 0 h 15"/>
                  <a:gd name="T26" fmla="*/ 0 w 102"/>
                  <a:gd name="T27" fmla="*/ 0 h 15"/>
                  <a:gd name="T28" fmla="*/ 0 w 102"/>
                  <a:gd name="T29" fmla="*/ 0 h 15"/>
                  <a:gd name="T30" fmla="*/ 0 w 102"/>
                  <a:gd name="T31" fmla="*/ 0 h 15"/>
                  <a:gd name="T32" fmla="*/ 0 w 102"/>
                  <a:gd name="T33" fmla="*/ 0 h 15"/>
                  <a:gd name="T34" fmla="*/ 0 w 102"/>
                  <a:gd name="T35" fmla="*/ 0 h 15"/>
                  <a:gd name="T36" fmla="*/ 0 w 102"/>
                  <a:gd name="T37" fmla="*/ 0 h 15"/>
                  <a:gd name="T38" fmla="*/ 0 w 102"/>
                  <a:gd name="T39" fmla="*/ 0 h 15"/>
                  <a:gd name="T40" fmla="*/ 0 w 102"/>
                  <a:gd name="T41" fmla="*/ 0 h 15"/>
                  <a:gd name="T42" fmla="*/ 0 w 102"/>
                  <a:gd name="T43" fmla="*/ 0 h 15"/>
                  <a:gd name="T44" fmla="*/ 0 w 102"/>
                  <a:gd name="T45" fmla="*/ 0 h 15"/>
                  <a:gd name="T46" fmla="*/ 0 w 102"/>
                  <a:gd name="T47" fmla="*/ 0 h 15"/>
                  <a:gd name="T48" fmla="*/ 0 w 102"/>
                  <a:gd name="T49" fmla="*/ 0 h 15"/>
                  <a:gd name="T50" fmla="*/ 0 w 102"/>
                  <a:gd name="T51" fmla="*/ 0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2" h="15">
                    <a:moveTo>
                      <a:pt x="99" y="3"/>
                    </a:moveTo>
                    <a:lnTo>
                      <a:pt x="95" y="1"/>
                    </a:lnTo>
                    <a:lnTo>
                      <a:pt x="83" y="1"/>
                    </a:lnTo>
                    <a:lnTo>
                      <a:pt x="71" y="1"/>
                    </a:lnTo>
                    <a:lnTo>
                      <a:pt x="60" y="1"/>
                    </a:lnTo>
                    <a:lnTo>
                      <a:pt x="48" y="0"/>
                    </a:lnTo>
                    <a:lnTo>
                      <a:pt x="36" y="0"/>
                    </a:lnTo>
                    <a:lnTo>
                      <a:pt x="25" y="0"/>
                    </a:lnTo>
                    <a:lnTo>
                      <a:pt x="13" y="0"/>
                    </a:lnTo>
                    <a:lnTo>
                      <a:pt x="0" y="0"/>
                    </a:lnTo>
                    <a:lnTo>
                      <a:pt x="0" y="14"/>
                    </a:lnTo>
                    <a:lnTo>
                      <a:pt x="13" y="14"/>
                    </a:lnTo>
                    <a:lnTo>
                      <a:pt x="25" y="14"/>
                    </a:lnTo>
                    <a:lnTo>
                      <a:pt x="36" y="14"/>
                    </a:lnTo>
                    <a:lnTo>
                      <a:pt x="48" y="14"/>
                    </a:lnTo>
                    <a:lnTo>
                      <a:pt x="60" y="15"/>
                    </a:lnTo>
                    <a:lnTo>
                      <a:pt x="71" y="15"/>
                    </a:lnTo>
                    <a:lnTo>
                      <a:pt x="83" y="15"/>
                    </a:lnTo>
                    <a:lnTo>
                      <a:pt x="95" y="15"/>
                    </a:lnTo>
                    <a:lnTo>
                      <a:pt x="91" y="13"/>
                    </a:lnTo>
                    <a:lnTo>
                      <a:pt x="95" y="15"/>
                    </a:lnTo>
                    <a:lnTo>
                      <a:pt x="100" y="13"/>
                    </a:lnTo>
                    <a:lnTo>
                      <a:pt x="102" y="8"/>
                    </a:lnTo>
                    <a:lnTo>
                      <a:pt x="100" y="3"/>
                    </a:lnTo>
                    <a:lnTo>
                      <a:pt x="95" y="1"/>
                    </a:lnTo>
                    <a:lnTo>
                      <a:pt x="9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3" name="Freeform 799">
                <a:extLst>
                  <a:ext uri="{FF2B5EF4-FFF2-40B4-BE49-F238E27FC236}">
                    <a16:creationId xmlns:a16="http://schemas.microsoft.com/office/drawing/2014/main" id="{8A98214C-31C9-4A02-ACFF-A6E3C85913CF}"/>
                  </a:ext>
                </a:extLst>
              </p:cNvPr>
              <p:cNvSpPr>
                <a:spLocks/>
              </p:cNvSpPr>
              <p:nvPr/>
            </p:nvSpPr>
            <p:spPr bwMode="auto">
              <a:xfrm>
                <a:off x="2621" y="2193"/>
                <a:ext cx="20" cy="16"/>
              </a:xfrm>
              <a:custGeom>
                <a:avLst/>
                <a:gdLst>
                  <a:gd name="T0" fmla="*/ 0 w 82"/>
                  <a:gd name="T1" fmla="*/ 0 h 64"/>
                  <a:gd name="T2" fmla="*/ 0 w 82"/>
                  <a:gd name="T3" fmla="*/ 0 h 64"/>
                  <a:gd name="T4" fmla="*/ 0 w 82"/>
                  <a:gd name="T5" fmla="*/ 0 h 64"/>
                  <a:gd name="T6" fmla="*/ 0 w 82"/>
                  <a:gd name="T7" fmla="*/ 0 h 64"/>
                  <a:gd name="T8" fmla="*/ 0 w 82"/>
                  <a:gd name="T9" fmla="*/ 0 h 64"/>
                  <a:gd name="T10" fmla="*/ 0 w 82"/>
                  <a:gd name="T11" fmla="*/ 0 h 64"/>
                  <a:gd name="T12" fmla="*/ 0 w 82"/>
                  <a:gd name="T13" fmla="*/ 0 h 64"/>
                  <a:gd name="T14" fmla="*/ 0 w 82"/>
                  <a:gd name="T15" fmla="*/ 0 h 64"/>
                  <a:gd name="T16" fmla="*/ 0 w 82"/>
                  <a:gd name="T17" fmla="*/ 0 h 64"/>
                  <a:gd name="T18" fmla="*/ 0 w 82"/>
                  <a:gd name="T19" fmla="*/ 0 h 64"/>
                  <a:gd name="T20" fmla="*/ 0 w 82"/>
                  <a:gd name="T21" fmla="*/ 0 h 64"/>
                  <a:gd name="T22" fmla="*/ 0 w 82"/>
                  <a:gd name="T23" fmla="*/ 0 h 64"/>
                  <a:gd name="T24" fmla="*/ 0 w 82"/>
                  <a:gd name="T25" fmla="*/ 0 h 64"/>
                  <a:gd name="T26" fmla="*/ 0 w 82"/>
                  <a:gd name="T27" fmla="*/ 0 h 64"/>
                  <a:gd name="T28" fmla="*/ 0 w 82"/>
                  <a:gd name="T29" fmla="*/ 0 h 64"/>
                  <a:gd name="T30" fmla="*/ 0 w 82"/>
                  <a:gd name="T31" fmla="*/ 0 h 64"/>
                  <a:gd name="T32" fmla="*/ 0 w 82"/>
                  <a:gd name="T33" fmla="*/ 0 h 64"/>
                  <a:gd name="T34" fmla="*/ 0 w 82"/>
                  <a:gd name="T35" fmla="*/ 0 h 64"/>
                  <a:gd name="T36" fmla="*/ 0 w 82"/>
                  <a:gd name="T37" fmla="*/ 0 h 64"/>
                  <a:gd name="T38" fmla="*/ 0 w 82"/>
                  <a:gd name="T39" fmla="*/ 0 h 64"/>
                  <a:gd name="T40" fmla="*/ 0 w 82"/>
                  <a:gd name="T41" fmla="*/ 0 h 64"/>
                  <a:gd name="T42" fmla="*/ 0 w 82"/>
                  <a:gd name="T43" fmla="*/ 0 h 64"/>
                  <a:gd name="T44" fmla="*/ 0 w 82"/>
                  <a:gd name="T45" fmla="*/ 0 h 64"/>
                  <a:gd name="T46" fmla="*/ 0 w 82"/>
                  <a:gd name="T47" fmla="*/ 0 h 64"/>
                  <a:gd name="T48" fmla="*/ 0 w 82"/>
                  <a:gd name="T49" fmla="*/ 0 h 64"/>
                  <a:gd name="T50" fmla="*/ 0 w 82"/>
                  <a:gd name="T51" fmla="*/ 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2" h="64">
                    <a:moveTo>
                      <a:pt x="76" y="64"/>
                    </a:moveTo>
                    <a:lnTo>
                      <a:pt x="80" y="53"/>
                    </a:lnTo>
                    <a:lnTo>
                      <a:pt x="71" y="47"/>
                    </a:lnTo>
                    <a:lnTo>
                      <a:pt x="63" y="40"/>
                    </a:lnTo>
                    <a:lnTo>
                      <a:pt x="54" y="33"/>
                    </a:lnTo>
                    <a:lnTo>
                      <a:pt x="45" y="26"/>
                    </a:lnTo>
                    <a:lnTo>
                      <a:pt x="36" y="20"/>
                    </a:lnTo>
                    <a:lnTo>
                      <a:pt x="26" y="13"/>
                    </a:lnTo>
                    <a:lnTo>
                      <a:pt x="17" y="6"/>
                    </a:lnTo>
                    <a:lnTo>
                      <a:pt x="8" y="0"/>
                    </a:lnTo>
                    <a:lnTo>
                      <a:pt x="0" y="10"/>
                    </a:lnTo>
                    <a:lnTo>
                      <a:pt x="9" y="16"/>
                    </a:lnTo>
                    <a:lnTo>
                      <a:pt x="18" y="23"/>
                    </a:lnTo>
                    <a:lnTo>
                      <a:pt x="27" y="30"/>
                    </a:lnTo>
                    <a:lnTo>
                      <a:pt x="37" y="36"/>
                    </a:lnTo>
                    <a:lnTo>
                      <a:pt x="46" y="43"/>
                    </a:lnTo>
                    <a:lnTo>
                      <a:pt x="55" y="50"/>
                    </a:lnTo>
                    <a:lnTo>
                      <a:pt x="63" y="57"/>
                    </a:lnTo>
                    <a:lnTo>
                      <a:pt x="72" y="63"/>
                    </a:lnTo>
                    <a:lnTo>
                      <a:pt x="76" y="52"/>
                    </a:lnTo>
                    <a:lnTo>
                      <a:pt x="72" y="63"/>
                    </a:lnTo>
                    <a:lnTo>
                      <a:pt x="77" y="64"/>
                    </a:lnTo>
                    <a:lnTo>
                      <a:pt x="81" y="62"/>
                    </a:lnTo>
                    <a:lnTo>
                      <a:pt x="82" y="57"/>
                    </a:lnTo>
                    <a:lnTo>
                      <a:pt x="80" y="53"/>
                    </a:lnTo>
                    <a:lnTo>
                      <a:pt x="76"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4" name="Freeform 800">
                <a:extLst>
                  <a:ext uri="{FF2B5EF4-FFF2-40B4-BE49-F238E27FC236}">
                    <a16:creationId xmlns:a16="http://schemas.microsoft.com/office/drawing/2014/main" id="{5B15D9E7-73A5-49EE-8667-4CB4D5088468}"/>
                  </a:ext>
                </a:extLst>
              </p:cNvPr>
              <p:cNvSpPr>
                <a:spLocks noEditPoints="1"/>
              </p:cNvSpPr>
              <p:nvPr/>
            </p:nvSpPr>
            <p:spPr bwMode="auto">
              <a:xfrm>
                <a:off x="2224" y="2148"/>
                <a:ext cx="161" cy="39"/>
              </a:xfrm>
              <a:custGeom>
                <a:avLst/>
                <a:gdLst>
                  <a:gd name="T0" fmla="*/ 0 w 646"/>
                  <a:gd name="T1" fmla="*/ 0 h 157"/>
                  <a:gd name="T2" fmla="*/ 0 w 646"/>
                  <a:gd name="T3" fmla="*/ 0 h 157"/>
                  <a:gd name="T4" fmla="*/ 0 w 646"/>
                  <a:gd name="T5" fmla="*/ 0 h 157"/>
                  <a:gd name="T6" fmla="*/ 0 w 646"/>
                  <a:gd name="T7" fmla="*/ 0 h 157"/>
                  <a:gd name="T8" fmla="*/ 0 w 646"/>
                  <a:gd name="T9" fmla="*/ 0 h 157"/>
                  <a:gd name="T10" fmla="*/ 0 w 646"/>
                  <a:gd name="T11" fmla="*/ 0 h 157"/>
                  <a:gd name="T12" fmla="*/ 0 w 646"/>
                  <a:gd name="T13" fmla="*/ 0 h 157"/>
                  <a:gd name="T14" fmla="*/ 0 w 646"/>
                  <a:gd name="T15" fmla="*/ 0 h 157"/>
                  <a:gd name="T16" fmla="*/ 0 w 646"/>
                  <a:gd name="T17" fmla="*/ 0 h 157"/>
                  <a:gd name="T18" fmla="*/ 0 w 646"/>
                  <a:gd name="T19" fmla="*/ 0 h 157"/>
                  <a:gd name="T20" fmla="*/ 0 w 646"/>
                  <a:gd name="T21" fmla="*/ 0 h 157"/>
                  <a:gd name="T22" fmla="*/ 0 w 646"/>
                  <a:gd name="T23" fmla="*/ 0 h 157"/>
                  <a:gd name="T24" fmla="*/ 0 w 646"/>
                  <a:gd name="T25" fmla="*/ 0 h 157"/>
                  <a:gd name="T26" fmla="*/ 0 w 646"/>
                  <a:gd name="T27" fmla="*/ 0 h 157"/>
                  <a:gd name="T28" fmla="*/ 0 w 646"/>
                  <a:gd name="T29" fmla="*/ 0 h 157"/>
                  <a:gd name="T30" fmla="*/ 0 w 646"/>
                  <a:gd name="T31" fmla="*/ 0 h 157"/>
                  <a:gd name="T32" fmla="*/ 0 w 646"/>
                  <a:gd name="T33" fmla="*/ 0 h 157"/>
                  <a:gd name="T34" fmla="*/ 0 w 646"/>
                  <a:gd name="T35" fmla="*/ 0 h 157"/>
                  <a:gd name="T36" fmla="*/ 0 w 646"/>
                  <a:gd name="T37" fmla="*/ 0 h 157"/>
                  <a:gd name="T38" fmla="*/ 0 w 646"/>
                  <a:gd name="T39" fmla="*/ 0 h 157"/>
                  <a:gd name="T40" fmla="*/ 0 w 646"/>
                  <a:gd name="T41" fmla="*/ 0 h 157"/>
                  <a:gd name="T42" fmla="*/ 0 w 646"/>
                  <a:gd name="T43" fmla="*/ 0 h 157"/>
                  <a:gd name="T44" fmla="*/ 0 w 646"/>
                  <a:gd name="T45" fmla="*/ 0 h 157"/>
                  <a:gd name="T46" fmla="*/ 0 w 646"/>
                  <a:gd name="T47" fmla="*/ 0 h 157"/>
                  <a:gd name="T48" fmla="*/ 0 w 646"/>
                  <a:gd name="T49" fmla="*/ 0 h 157"/>
                  <a:gd name="T50" fmla="*/ 0 w 646"/>
                  <a:gd name="T51" fmla="*/ 0 h 157"/>
                  <a:gd name="T52" fmla="*/ 0 w 646"/>
                  <a:gd name="T53" fmla="*/ 0 h 157"/>
                  <a:gd name="T54" fmla="*/ 0 w 646"/>
                  <a:gd name="T55" fmla="*/ 0 h 157"/>
                  <a:gd name="T56" fmla="*/ 0 w 646"/>
                  <a:gd name="T57" fmla="*/ 0 h 157"/>
                  <a:gd name="T58" fmla="*/ 0 w 646"/>
                  <a:gd name="T59" fmla="*/ 0 h 157"/>
                  <a:gd name="T60" fmla="*/ 0 w 646"/>
                  <a:gd name="T61" fmla="*/ 0 h 157"/>
                  <a:gd name="T62" fmla="*/ 0 w 646"/>
                  <a:gd name="T63" fmla="*/ 0 h 157"/>
                  <a:gd name="T64" fmla="*/ 0 w 646"/>
                  <a:gd name="T65" fmla="*/ 0 h 157"/>
                  <a:gd name="T66" fmla="*/ 0 w 646"/>
                  <a:gd name="T67" fmla="*/ 0 h 157"/>
                  <a:gd name="T68" fmla="*/ 0 w 646"/>
                  <a:gd name="T69" fmla="*/ 0 h 157"/>
                  <a:gd name="T70" fmla="*/ 0 w 646"/>
                  <a:gd name="T71" fmla="*/ 0 h 157"/>
                  <a:gd name="T72" fmla="*/ 0 w 646"/>
                  <a:gd name="T73" fmla="*/ 0 h 157"/>
                  <a:gd name="T74" fmla="*/ 0 w 646"/>
                  <a:gd name="T75" fmla="*/ 0 h 157"/>
                  <a:gd name="T76" fmla="*/ 0 w 646"/>
                  <a:gd name="T77" fmla="*/ 0 h 157"/>
                  <a:gd name="T78" fmla="*/ 0 w 646"/>
                  <a:gd name="T79" fmla="*/ 0 h 157"/>
                  <a:gd name="T80" fmla="*/ 0 w 646"/>
                  <a:gd name="T81" fmla="*/ 0 h 157"/>
                  <a:gd name="T82" fmla="*/ 0 w 646"/>
                  <a:gd name="T83" fmla="*/ 0 h 157"/>
                  <a:gd name="T84" fmla="*/ 0 w 646"/>
                  <a:gd name="T85" fmla="*/ 0 h 157"/>
                  <a:gd name="T86" fmla="*/ 0 w 646"/>
                  <a:gd name="T87" fmla="*/ 0 h 157"/>
                  <a:gd name="T88" fmla="*/ 0 w 646"/>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6" h="157">
                    <a:moveTo>
                      <a:pt x="0" y="157"/>
                    </a:moveTo>
                    <a:lnTo>
                      <a:pt x="578" y="157"/>
                    </a:lnTo>
                    <a:lnTo>
                      <a:pt x="607" y="150"/>
                    </a:lnTo>
                    <a:lnTo>
                      <a:pt x="628" y="132"/>
                    </a:lnTo>
                    <a:lnTo>
                      <a:pt x="641" y="107"/>
                    </a:lnTo>
                    <a:lnTo>
                      <a:pt x="646" y="78"/>
                    </a:lnTo>
                    <a:lnTo>
                      <a:pt x="641" y="50"/>
                    </a:lnTo>
                    <a:lnTo>
                      <a:pt x="628" y="25"/>
                    </a:lnTo>
                    <a:lnTo>
                      <a:pt x="607" y="7"/>
                    </a:lnTo>
                    <a:lnTo>
                      <a:pt x="578" y="0"/>
                    </a:lnTo>
                    <a:lnTo>
                      <a:pt x="0" y="0"/>
                    </a:lnTo>
                    <a:lnTo>
                      <a:pt x="0" y="157"/>
                    </a:lnTo>
                    <a:close/>
                    <a:moveTo>
                      <a:pt x="556" y="122"/>
                    </a:moveTo>
                    <a:lnTo>
                      <a:pt x="565" y="121"/>
                    </a:lnTo>
                    <a:lnTo>
                      <a:pt x="573" y="119"/>
                    </a:lnTo>
                    <a:lnTo>
                      <a:pt x="580" y="115"/>
                    </a:lnTo>
                    <a:lnTo>
                      <a:pt x="587" y="109"/>
                    </a:lnTo>
                    <a:lnTo>
                      <a:pt x="592" y="103"/>
                    </a:lnTo>
                    <a:lnTo>
                      <a:pt x="597" y="95"/>
                    </a:lnTo>
                    <a:lnTo>
                      <a:pt x="599" y="87"/>
                    </a:lnTo>
                    <a:lnTo>
                      <a:pt x="600" y="78"/>
                    </a:lnTo>
                    <a:lnTo>
                      <a:pt x="599" y="69"/>
                    </a:lnTo>
                    <a:lnTo>
                      <a:pt x="597" y="61"/>
                    </a:lnTo>
                    <a:lnTo>
                      <a:pt x="592" y="53"/>
                    </a:lnTo>
                    <a:lnTo>
                      <a:pt x="587" y="47"/>
                    </a:lnTo>
                    <a:lnTo>
                      <a:pt x="580" y="41"/>
                    </a:lnTo>
                    <a:lnTo>
                      <a:pt x="573" y="37"/>
                    </a:lnTo>
                    <a:lnTo>
                      <a:pt x="565" y="35"/>
                    </a:lnTo>
                    <a:lnTo>
                      <a:pt x="556" y="34"/>
                    </a:lnTo>
                    <a:lnTo>
                      <a:pt x="548" y="35"/>
                    </a:lnTo>
                    <a:lnTo>
                      <a:pt x="539" y="37"/>
                    </a:lnTo>
                    <a:lnTo>
                      <a:pt x="532" y="41"/>
                    </a:lnTo>
                    <a:lnTo>
                      <a:pt x="525" y="47"/>
                    </a:lnTo>
                    <a:lnTo>
                      <a:pt x="519" y="53"/>
                    </a:lnTo>
                    <a:lnTo>
                      <a:pt x="515" y="61"/>
                    </a:lnTo>
                    <a:lnTo>
                      <a:pt x="512" y="69"/>
                    </a:lnTo>
                    <a:lnTo>
                      <a:pt x="511" y="78"/>
                    </a:lnTo>
                    <a:lnTo>
                      <a:pt x="512" y="87"/>
                    </a:lnTo>
                    <a:lnTo>
                      <a:pt x="515" y="95"/>
                    </a:lnTo>
                    <a:lnTo>
                      <a:pt x="519" y="103"/>
                    </a:lnTo>
                    <a:lnTo>
                      <a:pt x="525" y="109"/>
                    </a:lnTo>
                    <a:lnTo>
                      <a:pt x="532" y="115"/>
                    </a:lnTo>
                    <a:lnTo>
                      <a:pt x="539" y="119"/>
                    </a:lnTo>
                    <a:lnTo>
                      <a:pt x="548" y="121"/>
                    </a:lnTo>
                    <a:lnTo>
                      <a:pt x="556"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5" name="Freeform 801">
                <a:extLst>
                  <a:ext uri="{FF2B5EF4-FFF2-40B4-BE49-F238E27FC236}">
                    <a16:creationId xmlns:a16="http://schemas.microsoft.com/office/drawing/2014/main" id="{E243EA73-A665-4CCD-AFB9-433659120F65}"/>
                  </a:ext>
                </a:extLst>
              </p:cNvPr>
              <p:cNvSpPr>
                <a:spLocks/>
              </p:cNvSpPr>
              <p:nvPr/>
            </p:nvSpPr>
            <p:spPr bwMode="auto">
              <a:xfrm>
                <a:off x="2224" y="2185"/>
                <a:ext cx="146" cy="3"/>
              </a:xfrm>
              <a:custGeom>
                <a:avLst/>
                <a:gdLst>
                  <a:gd name="T0" fmla="*/ 0 w 584"/>
                  <a:gd name="T1" fmla="*/ 0 h 14"/>
                  <a:gd name="T2" fmla="*/ 0 w 584"/>
                  <a:gd name="T3" fmla="*/ 0 h 14"/>
                  <a:gd name="T4" fmla="*/ 0 w 584"/>
                  <a:gd name="T5" fmla="*/ 0 h 14"/>
                  <a:gd name="T6" fmla="*/ 0 w 584"/>
                  <a:gd name="T7" fmla="*/ 0 h 14"/>
                  <a:gd name="T8" fmla="*/ 0 w 584"/>
                  <a:gd name="T9" fmla="*/ 0 h 14"/>
                  <a:gd name="T10" fmla="*/ 0 w 584"/>
                  <a:gd name="T11" fmla="*/ 0 h 14"/>
                  <a:gd name="T12" fmla="*/ 0 w 584"/>
                  <a:gd name="T13" fmla="*/ 0 h 14"/>
                  <a:gd name="T14" fmla="*/ 0 w 584"/>
                  <a:gd name="T15" fmla="*/ 0 h 14"/>
                  <a:gd name="T16" fmla="*/ 0 w 584"/>
                  <a:gd name="T17" fmla="*/ 0 h 14"/>
                  <a:gd name="T18" fmla="*/ 0 w 584"/>
                  <a:gd name="T19" fmla="*/ 0 h 14"/>
                  <a:gd name="T20" fmla="*/ 0 w 584"/>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4" h="14">
                    <a:moveTo>
                      <a:pt x="578" y="14"/>
                    </a:moveTo>
                    <a:lnTo>
                      <a:pt x="578" y="14"/>
                    </a:lnTo>
                    <a:lnTo>
                      <a:pt x="0" y="14"/>
                    </a:lnTo>
                    <a:lnTo>
                      <a:pt x="0" y="0"/>
                    </a:lnTo>
                    <a:lnTo>
                      <a:pt x="578" y="0"/>
                    </a:lnTo>
                    <a:lnTo>
                      <a:pt x="583" y="2"/>
                    </a:lnTo>
                    <a:lnTo>
                      <a:pt x="584" y="7"/>
                    </a:lnTo>
                    <a:lnTo>
                      <a:pt x="583" y="12"/>
                    </a:lnTo>
                    <a:lnTo>
                      <a:pt x="578"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6" name="Freeform 802">
                <a:extLst>
                  <a:ext uri="{FF2B5EF4-FFF2-40B4-BE49-F238E27FC236}">
                    <a16:creationId xmlns:a16="http://schemas.microsoft.com/office/drawing/2014/main" id="{22D24917-9B3C-4E74-8872-B89822C72F98}"/>
                  </a:ext>
                </a:extLst>
              </p:cNvPr>
              <p:cNvSpPr>
                <a:spLocks/>
              </p:cNvSpPr>
              <p:nvPr/>
            </p:nvSpPr>
            <p:spPr bwMode="auto">
              <a:xfrm>
                <a:off x="2366" y="2146"/>
                <a:ext cx="20" cy="42"/>
              </a:xfrm>
              <a:custGeom>
                <a:avLst/>
                <a:gdLst>
                  <a:gd name="T0" fmla="*/ 0 w 80"/>
                  <a:gd name="T1" fmla="*/ 0 h 171"/>
                  <a:gd name="T2" fmla="*/ 0 w 80"/>
                  <a:gd name="T3" fmla="*/ 0 h 171"/>
                  <a:gd name="T4" fmla="*/ 0 w 80"/>
                  <a:gd name="T5" fmla="*/ 0 h 171"/>
                  <a:gd name="T6" fmla="*/ 0 w 80"/>
                  <a:gd name="T7" fmla="*/ 0 h 171"/>
                  <a:gd name="T8" fmla="*/ 0 w 80"/>
                  <a:gd name="T9" fmla="*/ 0 h 171"/>
                  <a:gd name="T10" fmla="*/ 0 w 80"/>
                  <a:gd name="T11" fmla="*/ 0 h 171"/>
                  <a:gd name="T12" fmla="*/ 0 w 80"/>
                  <a:gd name="T13" fmla="*/ 0 h 171"/>
                  <a:gd name="T14" fmla="*/ 0 w 80"/>
                  <a:gd name="T15" fmla="*/ 0 h 171"/>
                  <a:gd name="T16" fmla="*/ 0 w 80"/>
                  <a:gd name="T17" fmla="*/ 0 h 171"/>
                  <a:gd name="T18" fmla="*/ 0 w 80"/>
                  <a:gd name="T19" fmla="*/ 0 h 171"/>
                  <a:gd name="T20" fmla="*/ 0 w 80"/>
                  <a:gd name="T21" fmla="*/ 0 h 171"/>
                  <a:gd name="T22" fmla="*/ 0 w 80"/>
                  <a:gd name="T23" fmla="*/ 0 h 171"/>
                  <a:gd name="T24" fmla="*/ 0 w 80"/>
                  <a:gd name="T25" fmla="*/ 0 h 171"/>
                  <a:gd name="T26" fmla="*/ 0 w 80"/>
                  <a:gd name="T27" fmla="*/ 0 h 171"/>
                  <a:gd name="T28" fmla="*/ 0 w 80"/>
                  <a:gd name="T29" fmla="*/ 0 h 171"/>
                  <a:gd name="T30" fmla="*/ 0 w 80"/>
                  <a:gd name="T31" fmla="*/ 0 h 171"/>
                  <a:gd name="T32" fmla="*/ 0 w 80"/>
                  <a:gd name="T33" fmla="*/ 0 h 171"/>
                  <a:gd name="T34" fmla="*/ 0 w 80"/>
                  <a:gd name="T35" fmla="*/ 0 h 171"/>
                  <a:gd name="T36" fmla="*/ 0 w 80"/>
                  <a:gd name="T37" fmla="*/ 0 h 171"/>
                  <a:gd name="T38" fmla="*/ 0 w 80"/>
                  <a:gd name="T39" fmla="*/ 0 h 171"/>
                  <a:gd name="T40" fmla="*/ 0 w 80"/>
                  <a:gd name="T41" fmla="*/ 0 h 171"/>
                  <a:gd name="T42" fmla="*/ 0 w 80"/>
                  <a:gd name="T43" fmla="*/ 0 h 171"/>
                  <a:gd name="T44" fmla="*/ 0 w 80"/>
                  <a:gd name="T45" fmla="*/ 0 h 171"/>
                  <a:gd name="T46" fmla="*/ 0 w 80"/>
                  <a:gd name="T47" fmla="*/ 0 h 171"/>
                  <a:gd name="T48" fmla="*/ 0 w 80"/>
                  <a:gd name="T49" fmla="*/ 0 h 1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0" h="171">
                    <a:moveTo>
                      <a:pt x="6" y="0"/>
                    </a:moveTo>
                    <a:lnTo>
                      <a:pt x="6" y="0"/>
                    </a:lnTo>
                    <a:lnTo>
                      <a:pt x="37" y="8"/>
                    </a:lnTo>
                    <a:lnTo>
                      <a:pt x="60" y="27"/>
                    </a:lnTo>
                    <a:lnTo>
                      <a:pt x="75" y="55"/>
                    </a:lnTo>
                    <a:lnTo>
                      <a:pt x="80" y="85"/>
                    </a:lnTo>
                    <a:lnTo>
                      <a:pt x="75" y="116"/>
                    </a:lnTo>
                    <a:lnTo>
                      <a:pt x="60" y="143"/>
                    </a:lnTo>
                    <a:lnTo>
                      <a:pt x="37" y="163"/>
                    </a:lnTo>
                    <a:lnTo>
                      <a:pt x="6" y="171"/>
                    </a:lnTo>
                    <a:lnTo>
                      <a:pt x="6" y="157"/>
                    </a:lnTo>
                    <a:lnTo>
                      <a:pt x="33" y="150"/>
                    </a:lnTo>
                    <a:lnTo>
                      <a:pt x="52" y="135"/>
                    </a:lnTo>
                    <a:lnTo>
                      <a:pt x="64" y="112"/>
                    </a:lnTo>
                    <a:lnTo>
                      <a:pt x="67" y="85"/>
                    </a:lnTo>
                    <a:lnTo>
                      <a:pt x="64" y="59"/>
                    </a:lnTo>
                    <a:lnTo>
                      <a:pt x="52" y="36"/>
                    </a:lnTo>
                    <a:lnTo>
                      <a:pt x="33" y="20"/>
                    </a:lnTo>
                    <a:lnTo>
                      <a:pt x="6" y="14"/>
                    </a:lnTo>
                    <a:lnTo>
                      <a:pt x="2" y="12"/>
                    </a:lnTo>
                    <a:lnTo>
                      <a:pt x="0" y="7"/>
                    </a:lnTo>
                    <a:lnTo>
                      <a:pt x="2"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7" name="Freeform 803">
                <a:extLst>
                  <a:ext uri="{FF2B5EF4-FFF2-40B4-BE49-F238E27FC236}">
                    <a16:creationId xmlns:a16="http://schemas.microsoft.com/office/drawing/2014/main" id="{DC584AA9-F839-4EC7-970A-B5B476E3B8D2}"/>
                  </a:ext>
                </a:extLst>
              </p:cNvPr>
              <p:cNvSpPr>
                <a:spLocks/>
              </p:cNvSpPr>
              <p:nvPr/>
            </p:nvSpPr>
            <p:spPr bwMode="auto">
              <a:xfrm>
                <a:off x="2222" y="2146"/>
                <a:ext cx="146" cy="3"/>
              </a:xfrm>
              <a:custGeom>
                <a:avLst/>
                <a:gdLst>
                  <a:gd name="T0" fmla="*/ 0 w 584"/>
                  <a:gd name="T1" fmla="*/ 0 h 14"/>
                  <a:gd name="T2" fmla="*/ 0 w 584"/>
                  <a:gd name="T3" fmla="*/ 0 h 14"/>
                  <a:gd name="T4" fmla="*/ 0 w 584"/>
                  <a:gd name="T5" fmla="*/ 0 h 14"/>
                  <a:gd name="T6" fmla="*/ 0 w 584"/>
                  <a:gd name="T7" fmla="*/ 0 h 14"/>
                  <a:gd name="T8" fmla="*/ 0 w 584"/>
                  <a:gd name="T9" fmla="*/ 0 h 14"/>
                  <a:gd name="T10" fmla="*/ 0 w 584"/>
                  <a:gd name="T11" fmla="*/ 0 h 14"/>
                  <a:gd name="T12" fmla="*/ 0 w 584"/>
                  <a:gd name="T13" fmla="*/ 0 h 14"/>
                  <a:gd name="T14" fmla="*/ 0 w 584"/>
                  <a:gd name="T15" fmla="*/ 0 h 14"/>
                  <a:gd name="T16" fmla="*/ 0 w 584"/>
                  <a:gd name="T17" fmla="*/ 0 h 14"/>
                  <a:gd name="T18" fmla="*/ 0 w 584"/>
                  <a:gd name="T19" fmla="*/ 0 h 14"/>
                  <a:gd name="T20" fmla="*/ 0 w 584"/>
                  <a:gd name="T21" fmla="*/ 0 h 14"/>
                  <a:gd name="T22" fmla="*/ 0 w 584"/>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4" h="14">
                    <a:moveTo>
                      <a:pt x="0" y="7"/>
                    </a:moveTo>
                    <a:lnTo>
                      <a:pt x="6" y="0"/>
                    </a:lnTo>
                    <a:lnTo>
                      <a:pt x="584" y="0"/>
                    </a:lnTo>
                    <a:lnTo>
                      <a:pt x="584" y="14"/>
                    </a:lnTo>
                    <a:lnTo>
                      <a:pt x="6" y="14"/>
                    </a:lnTo>
                    <a:lnTo>
                      <a:pt x="12" y="7"/>
                    </a:lnTo>
                    <a:lnTo>
                      <a:pt x="6" y="14"/>
                    </a:lnTo>
                    <a:lnTo>
                      <a:pt x="2" y="12"/>
                    </a:lnTo>
                    <a:lnTo>
                      <a:pt x="0" y="7"/>
                    </a:lnTo>
                    <a:lnTo>
                      <a:pt x="2" y="2"/>
                    </a:lnTo>
                    <a:lnTo>
                      <a:pt x="6"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8" name="Freeform 804">
                <a:extLst>
                  <a:ext uri="{FF2B5EF4-FFF2-40B4-BE49-F238E27FC236}">
                    <a16:creationId xmlns:a16="http://schemas.microsoft.com/office/drawing/2014/main" id="{22CCA4D3-2E13-4198-8FF6-228638165743}"/>
                  </a:ext>
                </a:extLst>
              </p:cNvPr>
              <p:cNvSpPr>
                <a:spLocks/>
              </p:cNvSpPr>
              <p:nvPr/>
            </p:nvSpPr>
            <p:spPr bwMode="auto">
              <a:xfrm>
                <a:off x="2222" y="2148"/>
                <a:ext cx="3" cy="40"/>
              </a:xfrm>
              <a:custGeom>
                <a:avLst/>
                <a:gdLst>
                  <a:gd name="T0" fmla="*/ 0 w 12"/>
                  <a:gd name="T1" fmla="*/ 0 h 164"/>
                  <a:gd name="T2" fmla="*/ 0 w 12"/>
                  <a:gd name="T3" fmla="*/ 0 h 164"/>
                  <a:gd name="T4" fmla="*/ 0 w 12"/>
                  <a:gd name="T5" fmla="*/ 0 h 164"/>
                  <a:gd name="T6" fmla="*/ 0 w 12"/>
                  <a:gd name="T7" fmla="*/ 0 h 164"/>
                  <a:gd name="T8" fmla="*/ 0 w 12"/>
                  <a:gd name="T9" fmla="*/ 0 h 164"/>
                  <a:gd name="T10" fmla="*/ 0 w 12"/>
                  <a:gd name="T11" fmla="*/ 0 h 164"/>
                  <a:gd name="T12" fmla="*/ 0 w 12"/>
                  <a:gd name="T13" fmla="*/ 0 h 164"/>
                  <a:gd name="T14" fmla="*/ 0 w 12"/>
                  <a:gd name="T15" fmla="*/ 0 h 164"/>
                  <a:gd name="T16" fmla="*/ 0 w 12"/>
                  <a:gd name="T17" fmla="*/ 0 h 164"/>
                  <a:gd name="T18" fmla="*/ 0 w 12"/>
                  <a:gd name="T19" fmla="*/ 0 h 164"/>
                  <a:gd name="T20" fmla="*/ 0 w 12"/>
                  <a:gd name="T21" fmla="*/ 0 h 164"/>
                  <a:gd name="T22" fmla="*/ 0 w 12"/>
                  <a:gd name="T23" fmla="*/ 0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64">
                    <a:moveTo>
                      <a:pt x="6" y="164"/>
                    </a:moveTo>
                    <a:lnTo>
                      <a:pt x="0" y="157"/>
                    </a:lnTo>
                    <a:lnTo>
                      <a:pt x="0" y="0"/>
                    </a:lnTo>
                    <a:lnTo>
                      <a:pt x="12" y="0"/>
                    </a:lnTo>
                    <a:lnTo>
                      <a:pt x="12" y="157"/>
                    </a:lnTo>
                    <a:lnTo>
                      <a:pt x="6" y="150"/>
                    </a:lnTo>
                    <a:lnTo>
                      <a:pt x="12" y="157"/>
                    </a:lnTo>
                    <a:lnTo>
                      <a:pt x="10" y="162"/>
                    </a:lnTo>
                    <a:lnTo>
                      <a:pt x="6" y="164"/>
                    </a:lnTo>
                    <a:lnTo>
                      <a:pt x="2" y="162"/>
                    </a:lnTo>
                    <a:lnTo>
                      <a:pt x="0" y="157"/>
                    </a:lnTo>
                    <a:lnTo>
                      <a:pt x="6" y="1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9" name="Freeform 805">
                <a:extLst>
                  <a:ext uri="{FF2B5EF4-FFF2-40B4-BE49-F238E27FC236}">
                    <a16:creationId xmlns:a16="http://schemas.microsoft.com/office/drawing/2014/main" id="{12D4073C-06F9-45E5-A363-7C17F964B906}"/>
                  </a:ext>
                </a:extLst>
              </p:cNvPr>
              <p:cNvSpPr>
                <a:spLocks/>
              </p:cNvSpPr>
              <p:nvPr/>
            </p:nvSpPr>
            <p:spPr bwMode="auto">
              <a:xfrm>
                <a:off x="2362" y="2167"/>
                <a:ext cx="13" cy="13"/>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w 50"/>
                  <a:gd name="T15" fmla="*/ 0 h 51"/>
                  <a:gd name="T16" fmla="*/ 0 w 50"/>
                  <a:gd name="T17" fmla="*/ 0 h 51"/>
                  <a:gd name="T18" fmla="*/ 0 w 50"/>
                  <a:gd name="T19" fmla="*/ 0 h 51"/>
                  <a:gd name="T20" fmla="*/ 0 w 50"/>
                  <a:gd name="T21" fmla="*/ 0 h 51"/>
                  <a:gd name="T22" fmla="*/ 0 w 50"/>
                  <a:gd name="T23" fmla="*/ 0 h 51"/>
                  <a:gd name="T24" fmla="*/ 0 w 50"/>
                  <a:gd name="T25" fmla="*/ 0 h 51"/>
                  <a:gd name="T26" fmla="*/ 0 w 50"/>
                  <a:gd name="T27" fmla="*/ 0 h 51"/>
                  <a:gd name="T28" fmla="*/ 0 w 50"/>
                  <a:gd name="T29" fmla="*/ 0 h 51"/>
                  <a:gd name="T30" fmla="*/ 0 w 50"/>
                  <a:gd name="T31" fmla="*/ 0 h 51"/>
                  <a:gd name="T32" fmla="*/ 0 w 50"/>
                  <a:gd name="T33" fmla="*/ 0 h 51"/>
                  <a:gd name="T34" fmla="*/ 0 w 50"/>
                  <a:gd name="T35" fmla="*/ 0 h 51"/>
                  <a:gd name="T36" fmla="*/ 0 w 50"/>
                  <a:gd name="T37" fmla="*/ 0 h 51"/>
                  <a:gd name="T38" fmla="*/ 0 w 50"/>
                  <a:gd name="T39" fmla="*/ 0 h 51"/>
                  <a:gd name="T40" fmla="*/ 0 w 50"/>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51">
                    <a:moveTo>
                      <a:pt x="50" y="0"/>
                    </a:moveTo>
                    <a:lnTo>
                      <a:pt x="50" y="0"/>
                    </a:lnTo>
                    <a:lnTo>
                      <a:pt x="49" y="10"/>
                    </a:lnTo>
                    <a:lnTo>
                      <a:pt x="46" y="20"/>
                    </a:lnTo>
                    <a:lnTo>
                      <a:pt x="41" y="29"/>
                    </a:lnTo>
                    <a:lnTo>
                      <a:pt x="35" y="36"/>
                    </a:lnTo>
                    <a:lnTo>
                      <a:pt x="27" y="42"/>
                    </a:lnTo>
                    <a:lnTo>
                      <a:pt x="19" y="47"/>
                    </a:lnTo>
                    <a:lnTo>
                      <a:pt x="10" y="50"/>
                    </a:lnTo>
                    <a:lnTo>
                      <a:pt x="0" y="51"/>
                    </a:lnTo>
                    <a:lnTo>
                      <a:pt x="0" y="37"/>
                    </a:lnTo>
                    <a:lnTo>
                      <a:pt x="8" y="36"/>
                    </a:lnTo>
                    <a:lnTo>
                      <a:pt x="15" y="35"/>
                    </a:lnTo>
                    <a:lnTo>
                      <a:pt x="21" y="32"/>
                    </a:lnTo>
                    <a:lnTo>
                      <a:pt x="27" y="26"/>
                    </a:lnTo>
                    <a:lnTo>
                      <a:pt x="31" y="21"/>
                    </a:lnTo>
                    <a:lnTo>
                      <a:pt x="36" y="14"/>
                    </a:lnTo>
                    <a:lnTo>
                      <a:pt x="37" y="8"/>
                    </a:lnTo>
                    <a:lnTo>
                      <a:pt x="38"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0" name="Freeform 806">
                <a:extLst>
                  <a:ext uri="{FF2B5EF4-FFF2-40B4-BE49-F238E27FC236}">
                    <a16:creationId xmlns:a16="http://schemas.microsoft.com/office/drawing/2014/main" id="{95AEC878-8D3E-42FD-B291-D499197C3E92}"/>
                  </a:ext>
                </a:extLst>
              </p:cNvPr>
              <p:cNvSpPr>
                <a:spLocks/>
              </p:cNvSpPr>
              <p:nvPr/>
            </p:nvSpPr>
            <p:spPr bwMode="auto">
              <a:xfrm>
                <a:off x="2362" y="2154"/>
                <a:ext cx="13" cy="13"/>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w 50"/>
                  <a:gd name="T15" fmla="*/ 0 h 51"/>
                  <a:gd name="T16" fmla="*/ 0 w 50"/>
                  <a:gd name="T17" fmla="*/ 0 h 51"/>
                  <a:gd name="T18" fmla="*/ 0 w 50"/>
                  <a:gd name="T19" fmla="*/ 0 h 51"/>
                  <a:gd name="T20" fmla="*/ 0 w 50"/>
                  <a:gd name="T21" fmla="*/ 0 h 51"/>
                  <a:gd name="T22" fmla="*/ 0 w 50"/>
                  <a:gd name="T23" fmla="*/ 0 h 51"/>
                  <a:gd name="T24" fmla="*/ 0 w 50"/>
                  <a:gd name="T25" fmla="*/ 0 h 51"/>
                  <a:gd name="T26" fmla="*/ 0 w 50"/>
                  <a:gd name="T27" fmla="*/ 0 h 51"/>
                  <a:gd name="T28" fmla="*/ 0 w 50"/>
                  <a:gd name="T29" fmla="*/ 0 h 51"/>
                  <a:gd name="T30" fmla="*/ 0 w 50"/>
                  <a:gd name="T31" fmla="*/ 0 h 51"/>
                  <a:gd name="T32" fmla="*/ 0 w 50"/>
                  <a:gd name="T33" fmla="*/ 0 h 51"/>
                  <a:gd name="T34" fmla="*/ 0 w 50"/>
                  <a:gd name="T35" fmla="*/ 0 h 51"/>
                  <a:gd name="T36" fmla="*/ 0 w 50"/>
                  <a:gd name="T37" fmla="*/ 0 h 51"/>
                  <a:gd name="T38" fmla="*/ 0 w 50"/>
                  <a:gd name="T39" fmla="*/ 0 h 51"/>
                  <a:gd name="T40" fmla="*/ 0 w 50"/>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51">
                    <a:moveTo>
                      <a:pt x="0" y="0"/>
                    </a:moveTo>
                    <a:lnTo>
                      <a:pt x="0" y="0"/>
                    </a:lnTo>
                    <a:lnTo>
                      <a:pt x="10" y="1"/>
                    </a:lnTo>
                    <a:lnTo>
                      <a:pt x="19" y="4"/>
                    </a:lnTo>
                    <a:lnTo>
                      <a:pt x="27" y="9"/>
                    </a:lnTo>
                    <a:lnTo>
                      <a:pt x="35" y="15"/>
                    </a:lnTo>
                    <a:lnTo>
                      <a:pt x="41" y="22"/>
                    </a:lnTo>
                    <a:lnTo>
                      <a:pt x="46" y="31"/>
                    </a:lnTo>
                    <a:lnTo>
                      <a:pt x="49" y="41"/>
                    </a:lnTo>
                    <a:lnTo>
                      <a:pt x="50" y="51"/>
                    </a:lnTo>
                    <a:lnTo>
                      <a:pt x="38" y="51"/>
                    </a:lnTo>
                    <a:lnTo>
                      <a:pt x="37" y="43"/>
                    </a:lnTo>
                    <a:lnTo>
                      <a:pt x="36" y="37"/>
                    </a:lnTo>
                    <a:lnTo>
                      <a:pt x="31" y="30"/>
                    </a:lnTo>
                    <a:lnTo>
                      <a:pt x="27" y="25"/>
                    </a:lnTo>
                    <a:lnTo>
                      <a:pt x="21" y="19"/>
                    </a:lnTo>
                    <a:lnTo>
                      <a:pt x="15" y="16"/>
                    </a:lnTo>
                    <a:lnTo>
                      <a:pt x="8" y="15"/>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1" name="Freeform 807">
                <a:extLst>
                  <a:ext uri="{FF2B5EF4-FFF2-40B4-BE49-F238E27FC236}">
                    <a16:creationId xmlns:a16="http://schemas.microsoft.com/office/drawing/2014/main" id="{843B3DCE-5871-48DC-9D9E-DD2BE8C4070B}"/>
                  </a:ext>
                </a:extLst>
              </p:cNvPr>
              <p:cNvSpPr>
                <a:spLocks/>
              </p:cNvSpPr>
              <p:nvPr/>
            </p:nvSpPr>
            <p:spPr bwMode="auto">
              <a:xfrm>
                <a:off x="2350" y="2154"/>
                <a:ext cx="12" cy="13"/>
              </a:xfrm>
              <a:custGeom>
                <a:avLst/>
                <a:gdLst>
                  <a:gd name="T0" fmla="*/ 0 w 51"/>
                  <a:gd name="T1" fmla="*/ 0 h 51"/>
                  <a:gd name="T2" fmla="*/ 0 w 51"/>
                  <a:gd name="T3" fmla="*/ 0 h 51"/>
                  <a:gd name="T4" fmla="*/ 0 w 51"/>
                  <a:gd name="T5" fmla="*/ 0 h 51"/>
                  <a:gd name="T6" fmla="*/ 0 w 51"/>
                  <a:gd name="T7" fmla="*/ 0 h 51"/>
                  <a:gd name="T8" fmla="*/ 0 w 51"/>
                  <a:gd name="T9" fmla="*/ 0 h 51"/>
                  <a:gd name="T10" fmla="*/ 0 w 51"/>
                  <a:gd name="T11" fmla="*/ 0 h 51"/>
                  <a:gd name="T12" fmla="*/ 0 w 51"/>
                  <a:gd name="T13" fmla="*/ 0 h 51"/>
                  <a:gd name="T14" fmla="*/ 0 w 51"/>
                  <a:gd name="T15" fmla="*/ 0 h 51"/>
                  <a:gd name="T16" fmla="*/ 0 w 51"/>
                  <a:gd name="T17" fmla="*/ 0 h 51"/>
                  <a:gd name="T18" fmla="*/ 0 w 51"/>
                  <a:gd name="T19" fmla="*/ 0 h 51"/>
                  <a:gd name="T20" fmla="*/ 0 w 51"/>
                  <a:gd name="T21" fmla="*/ 0 h 51"/>
                  <a:gd name="T22" fmla="*/ 0 w 51"/>
                  <a:gd name="T23" fmla="*/ 0 h 51"/>
                  <a:gd name="T24" fmla="*/ 0 w 51"/>
                  <a:gd name="T25" fmla="*/ 0 h 51"/>
                  <a:gd name="T26" fmla="*/ 0 w 51"/>
                  <a:gd name="T27" fmla="*/ 0 h 51"/>
                  <a:gd name="T28" fmla="*/ 0 w 51"/>
                  <a:gd name="T29" fmla="*/ 0 h 51"/>
                  <a:gd name="T30" fmla="*/ 0 w 51"/>
                  <a:gd name="T31" fmla="*/ 0 h 51"/>
                  <a:gd name="T32" fmla="*/ 0 w 51"/>
                  <a:gd name="T33" fmla="*/ 0 h 51"/>
                  <a:gd name="T34" fmla="*/ 0 w 51"/>
                  <a:gd name="T35" fmla="*/ 0 h 51"/>
                  <a:gd name="T36" fmla="*/ 0 w 51"/>
                  <a:gd name="T37" fmla="*/ 0 h 51"/>
                  <a:gd name="T38" fmla="*/ 0 w 51"/>
                  <a:gd name="T39" fmla="*/ 0 h 51"/>
                  <a:gd name="T40" fmla="*/ 0 w 51"/>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51">
                    <a:moveTo>
                      <a:pt x="0" y="51"/>
                    </a:moveTo>
                    <a:lnTo>
                      <a:pt x="0" y="51"/>
                    </a:lnTo>
                    <a:lnTo>
                      <a:pt x="1" y="40"/>
                    </a:lnTo>
                    <a:lnTo>
                      <a:pt x="5" y="31"/>
                    </a:lnTo>
                    <a:lnTo>
                      <a:pt x="9" y="22"/>
                    </a:lnTo>
                    <a:lnTo>
                      <a:pt x="15" y="15"/>
                    </a:lnTo>
                    <a:lnTo>
                      <a:pt x="24" y="9"/>
                    </a:lnTo>
                    <a:lnTo>
                      <a:pt x="32" y="4"/>
                    </a:lnTo>
                    <a:lnTo>
                      <a:pt x="42" y="1"/>
                    </a:lnTo>
                    <a:lnTo>
                      <a:pt x="51" y="0"/>
                    </a:lnTo>
                    <a:lnTo>
                      <a:pt x="51" y="14"/>
                    </a:lnTo>
                    <a:lnTo>
                      <a:pt x="44" y="15"/>
                    </a:lnTo>
                    <a:lnTo>
                      <a:pt x="36" y="16"/>
                    </a:lnTo>
                    <a:lnTo>
                      <a:pt x="30" y="19"/>
                    </a:lnTo>
                    <a:lnTo>
                      <a:pt x="24" y="25"/>
                    </a:lnTo>
                    <a:lnTo>
                      <a:pt x="20" y="30"/>
                    </a:lnTo>
                    <a:lnTo>
                      <a:pt x="15" y="37"/>
                    </a:lnTo>
                    <a:lnTo>
                      <a:pt x="13" y="44"/>
                    </a:lnTo>
                    <a:lnTo>
                      <a:pt x="12"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2" name="Freeform 808">
                <a:extLst>
                  <a:ext uri="{FF2B5EF4-FFF2-40B4-BE49-F238E27FC236}">
                    <a16:creationId xmlns:a16="http://schemas.microsoft.com/office/drawing/2014/main" id="{DA4715D7-15E5-4AC8-98F3-FE5A349449CA}"/>
                  </a:ext>
                </a:extLst>
              </p:cNvPr>
              <p:cNvSpPr>
                <a:spLocks/>
              </p:cNvSpPr>
              <p:nvPr/>
            </p:nvSpPr>
            <p:spPr bwMode="auto">
              <a:xfrm>
                <a:off x="2350" y="2167"/>
                <a:ext cx="12" cy="13"/>
              </a:xfrm>
              <a:custGeom>
                <a:avLst/>
                <a:gdLst>
                  <a:gd name="T0" fmla="*/ 0 w 51"/>
                  <a:gd name="T1" fmla="*/ 0 h 51"/>
                  <a:gd name="T2" fmla="*/ 0 w 51"/>
                  <a:gd name="T3" fmla="*/ 0 h 51"/>
                  <a:gd name="T4" fmla="*/ 0 w 51"/>
                  <a:gd name="T5" fmla="*/ 0 h 51"/>
                  <a:gd name="T6" fmla="*/ 0 w 51"/>
                  <a:gd name="T7" fmla="*/ 0 h 51"/>
                  <a:gd name="T8" fmla="*/ 0 w 51"/>
                  <a:gd name="T9" fmla="*/ 0 h 51"/>
                  <a:gd name="T10" fmla="*/ 0 w 51"/>
                  <a:gd name="T11" fmla="*/ 0 h 51"/>
                  <a:gd name="T12" fmla="*/ 0 w 51"/>
                  <a:gd name="T13" fmla="*/ 0 h 51"/>
                  <a:gd name="T14" fmla="*/ 0 w 51"/>
                  <a:gd name="T15" fmla="*/ 0 h 51"/>
                  <a:gd name="T16" fmla="*/ 0 w 51"/>
                  <a:gd name="T17" fmla="*/ 0 h 51"/>
                  <a:gd name="T18" fmla="*/ 0 w 51"/>
                  <a:gd name="T19" fmla="*/ 0 h 51"/>
                  <a:gd name="T20" fmla="*/ 0 w 51"/>
                  <a:gd name="T21" fmla="*/ 0 h 51"/>
                  <a:gd name="T22" fmla="*/ 0 w 51"/>
                  <a:gd name="T23" fmla="*/ 0 h 51"/>
                  <a:gd name="T24" fmla="*/ 0 w 51"/>
                  <a:gd name="T25" fmla="*/ 0 h 51"/>
                  <a:gd name="T26" fmla="*/ 0 w 51"/>
                  <a:gd name="T27" fmla="*/ 0 h 51"/>
                  <a:gd name="T28" fmla="*/ 0 w 51"/>
                  <a:gd name="T29" fmla="*/ 0 h 51"/>
                  <a:gd name="T30" fmla="*/ 0 w 51"/>
                  <a:gd name="T31" fmla="*/ 0 h 51"/>
                  <a:gd name="T32" fmla="*/ 0 w 51"/>
                  <a:gd name="T33" fmla="*/ 0 h 51"/>
                  <a:gd name="T34" fmla="*/ 0 w 51"/>
                  <a:gd name="T35" fmla="*/ 0 h 51"/>
                  <a:gd name="T36" fmla="*/ 0 w 51"/>
                  <a:gd name="T37" fmla="*/ 0 h 51"/>
                  <a:gd name="T38" fmla="*/ 0 w 51"/>
                  <a:gd name="T39" fmla="*/ 0 h 51"/>
                  <a:gd name="T40" fmla="*/ 0 w 51"/>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51">
                    <a:moveTo>
                      <a:pt x="51" y="51"/>
                    </a:moveTo>
                    <a:lnTo>
                      <a:pt x="51" y="51"/>
                    </a:lnTo>
                    <a:lnTo>
                      <a:pt x="42" y="50"/>
                    </a:lnTo>
                    <a:lnTo>
                      <a:pt x="32" y="47"/>
                    </a:lnTo>
                    <a:lnTo>
                      <a:pt x="24" y="42"/>
                    </a:lnTo>
                    <a:lnTo>
                      <a:pt x="15" y="36"/>
                    </a:lnTo>
                    <a:lnTo>
                      <a:pt x="9" y="29"/>
                    </a:lnTo>
                    <a:lnTo>
                      <a:pt x="5" y="20"/>
                    </a:lnTo>
                    <a:lnTo>
                      <a:pt x="1" y="11"/>
                    </a:lnTo>
                    <a:lnTo>
                      <a:pt x="0" y="0"/>
                    </a:lnTo>
                    <a:lnTo>
                      <a:pt x="12" y="0"/>
                    </a:lnTo>
                    <a:lnTo>
                      <a:pt x="13" y="7"/>
                    </a:lnTo>
                    <a:lnTo>
                      <a:pt x="15" y="14"/>
                    </a:lnTo>
                    <a:lnTo>
                      <a:pt x="20" y="21"/>
                    </a:lnTo>
                    <a:lnTo>
                      <a:pt x="24" y="26"/>
                    </a:lnTo>
                    <a:lnTo>
                      <a:pt x="30" y="32"/>
                    </a:lnTo>
                    <a:lnTo>
                      <a:pt x="36" y="35"/>
                    </a:lnTo>
                    <a:lnTo>
                      <a:pt x="44" y="36"/>
                    </a:lnTo>
                    <a:lnTo>
                      <a:pt x="51" y="37"/>
                    </a:lnTo>
                    <a:lnTo>
                      <a:pt x="51"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3" name="Rectangle 809">
                <a:extLst>
                  <a:ext uri="{FF2B5EF4-FFF2-40B4-BE49-F238E27FC236}">
                    <a16:creationId xmlns:a16="http://schemas.microsoft.com/office/drawing/2014/main" id="{88363929-5801-4E48-8092-EF3AED35E4EE}"/>
                  </a:ext>
                </a:extLst>
              </p:cNvPr>
              <p:cNvSpPr>
                <a:spLocks noChangeArrowheads="1"/>
              </p:cNvSpPr>
              <p:nvPr/>
            </p:nvSpPr>
            <p:spPr bwMode="auto">
              <a:xfrm>
                <a:off x="1728" y="2159"/>
                <a:ext cx="204" cy="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6064" name="Freeform 810">
                <a:extLst>
                  <a:ext uri="{FF2B5EF4-FFF2-40B4-BE49-F238E27FC236}">
                    <a16:creationId xmlns:a16="http://schemas.microsoft.com/office/drawing/2014/main" id="{418DBD19-43EF-4448-8720-9EA2B87A1E29}"/>
                  </a:ext>
                </a:extLst>
              </p:cNvPr>
              <p:cNvSpPr>
                <a:spLocks/>
              </p:cNvSpPr>
              <p:nvPr/>
            </p:nvSpPr>
            <p:spPr bwMode="auto">
              <a:xfrm>
                <a:off x="1726" y="2213"/>
                <a:ext cx="206" cy="4"/>
              </a:xfrm>
              <a:custGeom>
                <a:avLst/>
                <a:gdLst>
                  <a:gd name="T0" fmla="*/ 0 w 825"/>
                  <a:gd name="T1" fmla="*/ 0 h 15"/>
                  <a:gd name="T2" fmla="*/ 0 w 825"/>
                  <a:gd name="T3" fmla="*/ 0 h 15"/>
                  <a:gd name="T4" fmla="*/ 0 w 825"/>
                  <a:gd name="T5" fmla="*/ 0 h 15"/>
                  <a:gd name="T6" fmla="*/ 0 w 825"/>
                  <a:gd name="T7" fmla="*/ 0 h 15"/>
                  <a:gd name="T8" fmla="*/ 0 w 825"/>
                  <a:gd name="T9" fmla="*/ 0 h 15"/>
                  <a:gd name="T10" fmla="*/ 0 w 825"/>
                  <a:gd name="T11" fmla="*/ 0 h 15"/>
                  <a:gd name="T12" fmla="*/ 0 w 825"/>
                  <a:gd name="T13" fmla="*/ 0 h 15"/>
                  <a:gd name="T14" fmla="*/ 0 w 825"/>
                  <a:gd name="T15" fmla="*/ 0 h 15"/>
                  <a:gd name="T16" fmla="*/ 0 w 825"/>
                  <a:gd name="T17" fmla="*/ 0 h 15"/>
                  <a:gd name="T18" fmla="*/ 0 w 825"/>
                  <a:gd name="T19" fmla="*/ 0 h 15"/>
                  <a:gd name="T20" fmla="*/ 0 w 825"/>
                  <a:gd name="T21" fmla="*/ 0 h 15"/>
                  <a:gd name="T22" fmla="*/ 0 w 82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5" h="15">
                    <a:moveTo>
                      <a:pt x="0" y="8"/>
                    </a:moveTo>
                    <a:lnTo>
                      <a:pt x="7" y="15"/>
                    </a:lnTo>
                    <a:lnTo>
                      <a:pt x="825" y="15"/>
                    </a:lnTo>
                    <a:lnTo>
                      <a:pt x="825" y="0"/>
                    </a:lnTo>
                    <a:lnTo>
                      <a:pt x="7" y="0"/>
                    </a:lnTo>
                    <a:lnTo>
                      <a:pt x="14" y="8"/>
                    </a:lnTo>
                    <a:lnTo>
                      <a:pt x="7" y="0"/>
                    </a:lnTo>
                    <a:lnTo>
                      <a:pt x="2" y="2"/>
                    </a:lnTo>
                    <a:lnTo>
                      <a:pt x="0" y="8"/>
                    </a:lnTo>
                    <a:lnTo>
                      <a:pt x="2" y="13"/>
                    </a:lnTo>
                    <a:lnTo>
                      <a:pt x="7" y="15"/>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5" name="Freeform 811">
                <a:extLst>
                  <a:ext uri="{FF2B5EF4-FFF2-40B4-BE49-F238E27FC236}">
                    <a16:creationId xmlns:a16="http://schemas.microsoft.com/office/drawing/2014/main" id="{626EA907-8C1B-4F8C-B2F5-5EB5660BD8DE}"/>
                  </a:ext>
                </a:extLst>
              </p:cNvPr>
              <p:cNvSpPr>
                <a:spLocks/>
              </p:cNvSpPr>
              <p:nvPr/>
            </p:nvSpPr>
            <p:spPr bwMode="auto">
              <a:xfrm>
                <a:off x="1726" y="2157"/>
                <a:ext cx="4" cy="58"/>
              </a:xfrm>
              <a:custGeom>
                <a:avLst/>
                <a:gdLst>
                  <a:gd name="T0" fmla="*/ 0 w 14"/>
                  <a:gd name="T1" fmla="*/ 0 h 230"/>
                  <a:gd name="T2" fmla="*/ 0 w 14"/>
                  <a:gd name="T3" fmla="*/ 0 h 230"/>
                  <a:gd name="T4" fmla="*/ 0 w 14"/>
                  <a:gd name="T5" fmla="*/ 0 h 230"/>
                  <a:gd name="T6" fmla="*/ 0 w 14"/>
                  <a:gd name="T7" fmla="*/ 0 h 230"/>
                  <a:gd name="T8" fmla="*/ 0 w 14"/>
                  <a:gd name="T9" fmla="*/ 0 h 230"/>
                  <a:gd name="T10" fmla="*/ 0 w 14"/>
                  <a:gd name="T11" fmla="*/ 0 h 230"/>
                  <a:gd name="T12" fmla="*/ 0 w 14"/>
                  <a:gd name="T13" fmla="*/ 0 h 230"/>
                  <a:gd name="T14" fmla="*/ 0 w 14"/>
                  <a:gd name="T15" fmla="*/ 0 h 230"/>
                  <a:gd name="T16" fmla="*/ 0 w 14"/>
                  <a:gd name="T17" fmla="*/ 0 h 230"/>
                  <a:gd name="T18" fmla="*/ 0 w 14"/>
                  <a:gd name="T19" fmla="*/ 0 h 230"/>
                  <a:gd name="T20" fmla="*/ 0 w 14"/>
                  <a:gd name="T21" fmla="*/ 0 h 230"/>
                  <a:gd name="T22" fmla="*/ 0 w 14"/>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30">
                    <a:moveTo>
                      <a:pt x="7" y="0"/>
                    </a:moveTo>
                    <a:lnTo>
                      <a:pt x="0" y="7"/>
                    </a:lnTo>
                    <a:lnTo>
                      <a:pt x="0" y="230"/>
                    </a:lnTo>
                    <a:lnTo>
                      <a:pt x="14" y="230"/>
                    </a:lnTo>
                    <a:lnTo>
                      <a:pt x="14" y="7"/>
                    </a:lnTo>
                    <a:lnTo>
                      <a:pt x="7" y="14"/>
                    </a:lnTo>
                    <a:lnTo>
                      <a:pt x="14" y="7"/>
                    </a:lnTo>
                    <a:lnTo>
                      <a:pt x="12" y="2"/>
                    </a:lnTo>
                    <a:lnTo>
                      <a:pt x="7" y="0"/>
                    </a:lnTo>
                    <a:lnTo>
                      <a:pt x="2" y="2"/>
                    </a:lnTo>
                    <a:lnTo>
                      <a:pt x="0"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6" name="Freeform 812">
                <a:extLst>
                  <a:ext uri="{FF2B5EF4-FFF2-40B4-BE49-F238E27FC236}">
                    <a16:creationId xmlns:a16="http://schemas.microsoft.com/office/drawing/2014/main" id="{B9B2DD87-14DF-4E56-9DF6-F54C0253705B}"/>
                  </a:ext>
                </a:extLst>
              </p:cNvPr>
              <p:cNvSpPr>
                <a:spLocks/>
              </p:cNvSpPr>
              <p:nvPr/>
            </p:nvSpPr>
            <p:spPr bwMode="auto">
              <a:xfrm>
                <a:off x="1728" y="2157"/>
                <a:ext cx="206" cy="4"/>
              </a:xfrm>
              <a:custGeom>
                <a:avLst/>
                <a:gdLst>
                  <a:gd name="T0" fmla="*/ 0 w 825"/>
                  <a:gd name="T1" fmla="*/ 0 h 14"/>
                  <a:gd name="T2" fmla="*/ 0 w 825"/>
                  <a:gd name="T3" fmla="*/ 0 h 14"/>
                  <a:gd name="T4" fmla="*/ 0 w 825"/>
                  <a:gd name="T5" fmla="*/ 0 h 14"/>
                  <a:gd name="T6" fmla="*/ 0 w 825"/>
                  <a:gd name="T7" fmla="*/ 0 h 14"/>
                  <a:gd name="T8" fmla="*/ 0 w 825"/>
                  <a:gd name="T9" fmla="*/ 0 h 14"/>
                  <a:gd name="T10" fmla="*/ 0 w 825"/>
                  <a:gd name="T11" fmla="*/ 0 h 14"/>
                  <a:gd name="T12" fmla="*/ 0 w 825"/>
                  <a:gd name="T13" fmla="*/ 0 h 14"/>
                  <a:gd name="T14" fmla="*/ 0 w 825"/>
                  <a:gd name="T15" fmla="*/ 0 h 14"/>
                  <a:gd name="T16" fmla="*/ 0 w 825"/>
                  <a:gd name="T17" fmla="*/ 0 h 14"/>
                  <a:gd name="T18" fmla="*/ 0 w 825"/>
                  <a:gd name="T19" fmla="*/ 0 h 14"/>
                  <a:gd name="T20" fmla="*/ 0 w 825"/>
                  <a:gd name="T21" fmla="*/ 0 h 14"/>
                  <a:gd name="T22" fmla="*/ 0 w 82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5" h="14">
                    <a:moveTo>
                      <a:pt x="825" y="7"/>
                    </a:moveTo>
                    <a:lnTo>
                      <a:pt x="818" y="0"/>
                    </a:lnTo>
                    <a:lnTo>
                      <a:pt x="0" y="0"/>
                    </a:lnTo>
                    <a:lnTo>
                      <a:pt x="0" y="14"/>
                    </a:lnTo>
                    <a:lnTo>
                      <a:pt x="818" y="14"/>
                    </a:lnTo>
                    <a:lnTo>
                      <a:pt x="811" y="7"/>
                    </a:lnTo>
                    <a:lnTo>
                      <a:pt x="818" y="14"/>
                    </a:lnTo>
                    <a:lnTo>
                      <a:pt x="823" y="12"/>
                    </a:lnTo>
                    <a:lnTo>
                      <a:pt x="825" y="7"/>
                    </a:lnTo>
                    <a:lnTo>
                      <a:pt x="823" y="2"/>
                    </a:lnTo>
                    <a:lnTo>
                      <a:pt x="818" y="0"/>
                    </a:lnTo>
                    <a:lnTo>
                      <a:pt x="82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7" name="Freeform 813">
                <a:extLst>
                  <a:ext uri="{FF2B5EF4-FFF2-40B4-BE49-F238E27FC236}">
                    <a16:creationId xmlns:a16="http://schemas.microsoft.com/office/drawing/2014/main" id="{43A66EBF-163D-45F1-96BE-57856F68DABF}"/>
                  </a:ext>
                </a:extLst>
              </p:cNvPr>
              <p:cNvSpPr>
                <a:spLocks/>
              </p:cNvSpPr>
              <p:nvPr/>
            </p:nvSpPr>
            <p:spPr bwMode="auto">
              <a:xfrm>
                <a:off x="1931" y="2159"/>
                <a:ext cx="3" cy="58"/>
              </a:xfrm>
              <a:custGeom>
                <a:avLst/>
                <a:gdLst>
                  <a:gd name="T0" fmla="*/ 0 w 14"/>
                  <a:gd name="T1" fmla="*/ 0 h 230"/>
                  <a:gd name="T2" fmla="*/ 0 w 14"/>
                  <a:gd name="T3" fmla="*/ 0 h 230"/>
                  <a:gd name="T4" fmla="*/ 0 w 14"/>
                  <a:gd name="T5" fmla="*/ 0 h 230"/>
                  <a:gd name="T6" fmla="*/ 0 w 14"/>
                  <a:gd name="T7" fmla="*/ 0 h 230"/>
                  <a:gd name="T8" fmla="*/ 0 w 14"/>
                  <a:gd name="T9" fmla="*/ 0 h 230"/>
                  <a:gd name="T10" fmla="*/ 0 w 14"/>
                  <a:gd name="T11" fmla="*/ 0 h 230"/>
                  <a:gd name="T12" fmla="*/ 0 w 14"/>
                  <a:gd name="T13" fmla="*/ 0 h 230"/>
                  <a:gd name="T14" fmla="*/ 0 w 14"/>
                  <a:gd name="T15" fmla="*/ 0 h 230"/>
                  <a:gd name="T16" fmla="*/ 0 w 14"/>
                  <a:gd name="T17" fmla="*/ 0 h 230"/>
                  <a:gd name="T18" fmla="*/ 0 w 14"/>
                  <a:gd name="T19" fmla="*/ 0 h 230"/>
                  <a:gd name="T20" fmla="*/ 0 w 14"/>
                  <a:gd name="T21" fmla="*/ 0 h 230"/>
                  <a:gd name="T22" fmla="*/ 0 w 14"/>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30">
                    <a:moveTo>
                      <a:pt x="7" y="230"/>
                    </a:moveTo>
                    <a:lnTo>
                      <a:pt x="14" y="223"/>
                    </a:lnTo>
                    <a:lnTo>
                      <a:pt x="14" y="0"/>
                    </a:lnTo>
                    <a:lnTo>
                      <a:pt x="0" y="0"/>
                    </a:lnTo>
                    <a:lnTo>
                      <a:pt x="0" y="223"/>
                    </a:lnTo>
                    <a:lnTo>
                      <a:pt x="7" y="215"/>
                    </a:lnTo>
                    <a:lnTo>
                      <a:pt x="0" y="223"/>
                    </a:lnTo>
                    <a:lnTo>
                      <a:pt x="2" y="228"/>
                    </a:lnTo>
                    <a:lnTo>
                      <a:pt x="7" y="230"/>
                    </a:lnTo>
                    <a:lnTo>
                      <a:pt x="12" y="228"/>
                    </a:lnTo>
                    <a:lnTo>
                      <a:pt x="14" y="223"/>
                    </a:lnTo>
                    <a:lnTo>
                      <a:pt x="7" y="2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8" name="Freeform 814">
                <a:extLst>
                  <a:ext uri="{FF2B5EF4-FFF2-40B4-BE49-F238E27FC236}">
                    <a16:creationId xmlns:a16="http://schemas.microsoft.com/office/drawing/2014/main" id="{9B2633A9-8E4B-4984-A8E5-F1BE54AE919D}"/>
                  </a:ext>
                </a:extLst>
              </p:cNvPr>
              <p:cNvSpPr>
                <a:spLocks noEditPoints="1"/>
              </p:cNvSpPr>
              <p:nvPr/>
            </p:nvSpPr>
            <p:spPr bwMode="auto">
              <a:xfrm>
                <a:off x="2262" y="2125"/>
                <a:ext cx="149" cy="42"/>
              </a:xfrm>
              <a:custGeom>
                <a:avLst/>
                <a:gdLst>
                  <a:gd name="T0" fmla="*/ 0 w 595"/>
                  <a:gd name="T1" fmla="*/ 0 h 166"/>
                  <a:gd name="T2" fmla="*/ 0 w 595"/>
                  <a:gd name="T3" fmla="*/ 0 h 166"/>
                  <a:gd name="T4" fmla="*/ 0 w 595"/>
                  <a:gd name="T5" fmla="*/ 0 h 166"/>
                  <a:gd name="T6" fmla="*/ 0 w 595"/>
                  <a:gd name="T7" fmla="*/ 0 h 166"/>
                  <a:gd name="T8" fmla="*/ 0 w 595"/>
                  <a:gd name="T9" fmla="*/ 0 h 166"/>
                  <a:gd name="T10" fmla="*/ 0 w 595"/>
                  <a:gd name="T11" fmla="*/ 0 h 166"/>
                  <a:gd name="T12" fmla="*/ 0 w 595"/>
                  <a:gd name="T13" fmla="*/ 0 h 166"/>
                  <a:gd name="T14" fmla="*/ 0 w 595"/>
                  <a:gd name="T15" fmla="*/ 0 h 166"/>
                  <a:gd name="T16" fmla="*/ 0 w 595"/>
                  <a:gd name="T17" fmla="*/ 0 h 166"/>
                  <a:gd name="T18" fmla="*/ 0 w 595"/>
                  <a:gd name="T19" fmla="*/ 0 h 166"/>
                  <a:gd name="T20" fmla="*/ 0 w 595"/>
                  <a:gd name="T21" fmla="*/ 0 h 166"/>
                  <a:gd name="T22" fmla="*/ 0 w 595"/>
                  <a:gd name="T23" fmla="*/ 0 h 166"/>
                  <a:gd name="T24" fmla="*/ 0 w 595"/>
                  <a:gd name="T25" fmla="*/ 0 h 166"/>
                  <a:gd name="T26" fmla="*/ 0 w 595"/>
                  <a:gd name="T27" fmla="*/ 0 h 166"/>
                  <a:gd name="T28" fmla="*/ 0 w 595"/>
                  <a:gd name="T29" fmla="*/ 0 h 166"/>
                  <a:gd name="T30" fmla="*/ 0 w 595"/>
                  <a:gd name="T31" fmla="*/ 0 h 166"/>
                  <a:gd name="T32" fmla="*/ 0 w 595"/>
                  <a:gd name="T33" fmla="*/ 0 h 166"/>
                  <a:gd name="T34" fmla="*/ 0 w 595"/>
                  <a:gd name="T35" fmla="*/ 0 h 166"/>
                  <a:gd name="T36" fmla="*/ 0 w 595"/>
                  <a:gd name="T37" fmla="*/ 0 h 166"/>
                  <a:gd name="T38" fmla="*/ 0 w 595"/>
                  <a:gd name="T39" fmla="*/ 0 h 166"/>
                  <a:gd name="T40" fmla="*/ 0 w 595"/>
                  <a:gd name="T41" fmla="*/ 0 h 166"/>
                  <a:gd name="T42" fmla="*/ 0 w 595"/>
                  <a:gd name="T43" fmla="*/ 0 h 166"/>
                  <a:gd name="T44" fmla="*/ 0 w 595"/>
                  <a:gd name="T45" fmla="*/ 0 h 166"/>
                  <a:gd name="T46" fmla="*/ 0 w 595"/>
                  <a:gd name="T47" fmla="*/ 0 h 166"/>
                  <a:gd name="T48" fmla="*/ 0 w 595"/>
                  <a:gd name="T49" fmla="*/ 0 h 166"/>
                  <a:gd name="T50" fmla="*/ 0 w 595"/>
                  <a:gd name="T51" fmla="*/ 0 h 166"/>
                  <a:gd name="T52" fmla="*/ 0 w 595"/>
                  <a:gd name="T53" fmla="*/ 0 h 166"/>
                  <a:gd name="T54" fmla="*/ 0 w 595"/>
                  <a:gd name="T55" fmla="*/ 0 h 166"/>
                  <a:gd name="T56" fmla="*/ 0 w 595"/>
                  <a:gd name="T57" fmla="*/ 0 h 166"/>
                  <a:gd name="T58" fmla="*/ 0 w 595"/>
                  <a:gd name="T59" fmla="*/ 0 h 166"/>
                  <a:gd name="T60" fmla="*/ 0 w 595"/>
                  <a:gd name="T61" fmla="*/ 0 h 166"/>
                  <a:gd name="T62" fmla="*/ 0 w 595"/>
                  <a:gd name="T63" fmla="*/ 0 h 166"/>
                  <a:gd name="T64" fmla="*/ 0 w 595"/>
                  <a:gd name="T65" fmla="*/ 0 h 166"/>
                  <a:gd name="T66" fmla="*/ 0 w 595"/>
                  <a:gd name="T67" fmla="*/ 0 h 166"/>
                  <a:gd name="T68" fmla="*/ 0 w 595"/>
                  <a:gd name="T69" fmla="*/ 0 h 166"/>
                  <a:gd name="T70" fmla="*/ 0 w 595"/>
                  <a:gd name="T71" fmla="*/ 0 h 166"/>
                  <a:gd name="T72" fmla="*/ 0 w 595"/>
                  <a:gd name="T73" fmla="*/ 0 h 166"/>
                  <a:gd name="T74" fmla="*/ 0 w 595"/>
                  <a:gd name="T75" fmla="*/ 0 h 166"/>
                  <a:gd name="T76" fmla="*/ 0 w 595"/>
                  <a:gd name="T77" fmla="*/ 0 h 166"/>
                  <a:gd name="T78" fmla="*/ 0 w 595"/>
                  <a:gd name="T79" fmla="*/ 0 h 166"/>
                  <a:gd name="T80" fmla="*/ 0 w 595"/>
                  <a:gd name="T81" fmla="*/ 0 h 166"/>
                  <a:gd name="T82" fmla="*/ 0 w 595"/>
                  <a:gd name="T83" fmla="*/ 0 h 166"/>
                  <a:gd name="T84" fmla="*/ 0 w 595"/>
                  <a:gd name="T85" fmla="*/ 0 h 166"/>
                  <a:gd name="T86" fmla="*/ 0 w 595"/>
                  <a:gd name="T87" fmla="*/ 0 h 166"/>
                  <a:gd name="T88" fmla="*/ 0 w 595"/>
                  <a:gd name="T89" fmla="*/ 0 h 1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95" h="166">
                    <a:moveTo>
                      <a:pt x="0" y="166"/>
                    </a:moveTo>
                    <a:lnTo>
                      <a:pt x="524" y="166"/>
                    </a:lnTo>
                    <a:lnTo>
                      <a:pt x="555" y="159"/>
                    </a:lnTo>
                    <a:lnTo>
                      <a:pt x="577" y="140"/>
                    </a:lnTo>
                    <a:lnTo>
                      <a:pt x="590" y="114"/>
                    </a:lnTo>
                    <a:lnTo>
                      <a:pt x="595" y="82"/>
                    </a:lnTo>
                    <a:lnTo>
                      <a:pt x="590" y="52"/>
                    </a:lnTo>
                    <a:lnTo>
                      <a:pt x="577" y="26"/>
                    </a:lnTo>
                    <a:lnTo>
                      <a:pt x="555" y="7"/>
                    </a:lnTo>
                    <a:lnTo>
                      <a:pt x="524" y="0"/>
                    </a:lnTo>
                    <a:lnTo>
                      <a:pt x="0" y="0"/>
                    </a:lnTo>
                    <a:lnTo>
                      <a:pt x="0" y="166"/>
                    </a:lnTo>
                    <a:close/>
                    <a:moveTo>
                      <a:pt x="500" y="130"/>
                    </a:moveTo>
                    <a:lnTo>
                      <a:pt x="510" y="129"/>
                    </a:lnTo>
                    <a:lnTo>
                      <a:pt x="518" y="126"/>
                    </a:lnTo>
                    <a:lnTo>
                      <a:pt x="527" y="122"/>
                    </a:lnTo>
                    <a:lnTo>
                      <a:pt x="534" y="116"/>
                    </a:lnTo>
                    <a:lnTo>
                      <a:pt x="540" y="108"/>
                    </a:lnTo>
                    <a:lnTo>
                      <a:pt x="544" y="100"/>
                    </a:lnTo>
                    <a:lnTo>
                      <a:pt x="547" y="91"/>
                    </a:lnTo>
                    <a:lnTo>
                      <a:pt x="548" y="82"/>
                    </a:lnTo>
                    <a:lnTo>
                      <a:pt x="547" y="73"/>
                    </a:lnTo>
                    <a:lnTo>
                      <a:pt x="544" y="64"/>
                    </a:lnTo>
                    <a:lnTo>
                      <a:pt x="540" y="56"/>
                    </a:lnTo>
                    <a:lnTo>
                      <a:pt x="534" y="49"/>
                    </a:lnTo>
                    <a:lnTo>
                      <a:pt x="527" y="43"/>
                    </a:lnTo>
                    <a:lnTo>
                      <a:pt x="518" y="39"/>
                    </a:lnTo>
                    <a:lnTo>
                      <a:pt x="510" y="36"/>
                    </a:lnTo>
                    <a:lnTo>
                      <a:pt x="500" y="35"/>
                    </a:lnTo>
                    <a:lnTo>
                      <a:pt x="491" y="36"/>
                    </a:lnTo>
                    <a:lnTo>
                      <a:pt x="481" y="39"/>
                    </a:lnTo>
                    <a:lnTo>
                      <a:pt x="473" y="43"/>
                    </a:lnTo>
                    <a:lnTo>
                      <a:pt x="466" y="49"/>
                    </a:lnTo>
                    <a:lnTo>
                      <a:pt x="460" y="56"/>
                    </a:lnTo>
                    <a:lnTo>
                      <a:pt x="456" y="64"/>
                    </a:lnTo>
                    <a:lnTo>
                      <a:pt x="453" y="73"/>
                    </a:lnTo>
                    <a:lnTo>
                      <a:pt x="452" y="82"/>
                    </a:lnTo>
                    <a:lnTo>
                      <a:pt x="453" y="91"/>
                    </a:lnTo>
                    <a:lnTo>
                      <a:pt x="456" y="100"/>
                    </a:lnTo>
                    <a:lnTo>
                      <a:pt x="460" y="108"/>
                    </a:lnTo>
                    <a:lnTo>
                      <a:pt x="466" y="116"/>
                    </a:lnTo>
                    <a:lnTo>
                      <a:pt x="473" y="122"/>
                    </a:lnTo>
                    <a:lnTo>
                      <a:pt x="481" y="126"/>
                    </a:lnTo>
                    <a:lnTo>
                      <a:pt x="491" y="129"/>
                    </a:lnTo>
                    <a:lnTo>
                      <a:pt x="500"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9" name="Freeform 815">
                <a:extLst>
                  <a:ext uri="{FF2B5EF4-FFF2-40B4-BE49-F238E27FC236}">
                    <a16:creationId xmlns:a16="http://schemas.microsoft.com/office/drawing/2014/main" id="{8B6AE541-E804-47BE-A84D-E10203AC4ECC}"/>
                  </a:ext>
                </a:extLst>
              </p:cNvPr>
              <p:cNvSpPr>
                <a:spLocks/>
              </p:cNvSpPr>
              <p:nvPr/>
            </p:nvSpPr>
            <p:spPr bwMode="auto">
              <a:xfrm>
                <a:off x="2262" y="2165"/>
                <a:ext cx="133" cy="4"/>
              </a:xfrm>
              <a:custGeom>
                <a:avLst/>
                <a:gdLst>
                  <a:gd name="T0" fmla="*/ 0 w 530"/>
                  <a:gd name="T1" fmla="*/ 0 h 14"/>
                  <a:gd name="T2" fmla="*/ 0 w 530"/>
                  <a:gd name="T3" fmla="*/ 0 h 14"/>
                  <a:gd name="T4" fmla="*/ 0 w 530"/>
                  <a:gd name="T5" fmla="*/ 0 h 14"/>
                  <a:gd name="T6" fmla="*/ 0 w 530"/>
                  <a:gd name="T7" fmla="*/ 0 h 14"/>
                  <a:gd name="T8" fmla="*/ 0 w 530"/>
                  <a:gd name="T9" fmla="*/ 0 h 14"/>
                  <a:gd name="T10" fmla="*/ 0 w 530"/>
                  <a:gd name="T11" fmla="*/ 0 h 14"/>
                  <a:gd name="T12" fmla="*/ 0 w 530"/>
                  <a:gd name="T13" fmla="*/ 0 h 14"/>
                  <a:gd name="T14" fmla="*/ 0 w 530"/>
                  <a:gd name="T15" fmla="*/ 0 h 14"/>
                  <a:gd name="T16" fmla="*/ 0 w 530"/>
                  <a:gd name="T17" fmla="*/ 0 h 14"/>
                  <a:gd name="T18" fmla="*/ 0 w 530"/>
                  <a:gd name="T19" fmla="*/ 0 h 14"/>
                  <a:gd name="T20" fmla="*/ 0 w 530"/>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0" h="14">
                    <a:moveTo>
                      <a:pt x="524" y="14"/>
                    </a:moveTo>
                    <a:lnTo>
                      <a:pt x="524" y="14"/>
                    </a:lnTo>
                    <a:lnTo>
                      <a:pt x="0" y="14"/>
                    </a:lnTo>
                    <a:lnTo>
                      <a:pt x="0" y="0"/>
                    </a:lnTo>
                    <a:lnTo>
                      <a:pt x="524" y="0"/>
                    </a:lnTo>
                    <a:lnTo>
                      <a:pt x="529" y="2"/>
                    </a:lnTo>
                    <a:lnTo>
                      <a:pt x="530" y="7"/>
                    </a:lnTo>
                    <a:lnTo>
                      <a:pt x="529" y="12"/>
                    </a:lnTo>
                    <a:lnTo>
                      <a:pt x="52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0" name="Freeform 816">
                <a:extLst>
                  <a:ext uri="{FF2B5EF4-FFF2-40B4-BE49-F238E27FC236}">
                    <a16:creationId xmlns:a16="http://schemas.microsoft.com/office/drawing/2014/main" id="{7AA1F328-82D3-40CD-A199-CA20A416B596}"/>
                  </a:ext>
                </a:extLst>
              </p:cNvPr>
              <p:cNvSpPr>
                <a:spLocks/>
              </p:cNvSpPr>
              <p:nvPr/>
            </p:nvSpPr>
            <p:spPr bwMode="auto">
              <a:xfrm>
                <a:off x="2392" y="2124"/>
                <a:ext cx="21" cy="45"/>
              </a:xfrm>
              <a:custGeom>
                <a:avLst/>
                <a:gdLst>
                  <a:gd name="T0" fmla="*/ 0 w 83"/>
                  <a:gd name="T1" fmla="*/ 0 h 180"/>
                  <a:gd name="T2" fmla="*/ 0 w 83"/>
                  <a:gd name="T3" fmla="*/ 0 h 180"/>
                  <a:gd name="T4" fmla="*/ 0 w 83"/>
                  <a:gd name="T5" fmla="*/ 0 h 180"/>
                  <a:gd name="T6" fmla="*/ 0 w 83"/>
                  <a:gd name="T7" fmla="*/ 0 h 180"/>
                  <a:gd name="T8" fmla="*/ 0 w 83"/>
                  <a:gd name="T9" fmla="*/ 0 h 180"/>
                  <a:gd name="T10" fmla="*/ 0 w 83"/>
                  <a:gd name="T11" fmla="*/ 0 h 180"/>
                  <a:gd name="T12" fmla="*/ 0 w 83"/>
                  <a:gd name="T13" fmla="*/ 0 h 180"/>
                  <a:gd name="T14" fmla="*/ 0 w 83"/>
                  <a:gd name="T15" fmla="*/ 0 h 180"/>
                  <a:gd name="T16" fmla="*/ 0 w 83"/>
                  <a:gd name="T17" fmla="*/ 0 h 180"/>
                  <a:gd name="T18" fmla="*/ 0 w 83"/>
                  <a:gd name="T19" fmla="*/ 0 h 180"/>
                  <a:gd name="T20" fmla="*/ 0 w 83"/>
                  <a:gd name="T21" fmla="*/ 0 h 180"/>
                  <a:gd name="T22" fmla="*/ 0 w 83"/>
                  <a:gd name="T23" fmla="*/ 0 h 180"/>
                  <a:gd name="T24" fmla="*/ 0 w 83"/>
                  <a:gd name="T25" fmla="*/ 0 h 180"/>
                  <a:gd name="T26" fmla="*/ 0 w 83"/>
                  <a:gd name="T27" fmla="*/ 0 h 180"/>
                  <a:gd name="T28" fmla="*/ 0 w 83"/>
                  <a:gd name="T29" fmla="*/ 0 h 180"/>
                  <a:gd name="T30" fmla="*/ 0 w 83"/>
                  <a:gd name="T31" fmla="*/ 0 h 180"/>
                  <a:gd name="T32" fmla="*/ 0 w 83"/>
                  <a:gd name="T33" fmla="*/ 0 h 180"/>
                  <a:gd name="T34" fmla="*/ 0 w 83"/>
                  <a:gd name="T35" fmla="*/ 0 h 180"/>
                  <a:gd name="T36" fmla="*/ 0 w 83"/>
                  <a:gd name="T37" fmla="*/ 0 h 180"/>
                  <a:gd name="T38" fmla="*/ 0 w 83"/>
                  <a:gd name="T39" fmla="*/ 0 h 180"/>
                  <a:gd name="T40" fmla="*/ 0 w 83"/>
                  <a:gd name="T41" fmla="*/ 0 h 180"/>
                  <a:gd name="T42" fmla="*/ 0 w 83"/>
                  <a:gd name="T43" fmla="*/ 0 h 180"/>
                  <a:gd name="T44" fmla="*/ 0 w 83"/>
                  <a:gd name="T45" fmla="*/ 0 h 180"/>
                  <a:gd name="T46" fmla="*/ 0 w 83"/>
                  <a:gd name="T47" fmla="*/ 0 h 180"/>
                  <a:gd name="T48" fmla="*/ 0 w 83"/>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3" h="180">
                    <a:moveTo>
                      <a:pt x="6" y="0"/>
                    </a:moveTo>
                    <a:lnTo>
                      <a:pt x="6" y="0"/>
                    </a:lnTo>
                    <a:lnTo>
                      <a:pt x="39" y="8"/>
                    </a:lnTo>
                    <a:lnTo>
                      <a:pt x="64" y="28"/>
                    </a:lnTo>
                    <a:lnTo>
                      <a:pt x="78" y="57"/>
                    </a:lnTo>
                    <a:lnTo>
                      <a:pt x="83" y="89"/>
                    </a:lnTo>
                    <a:lnTo>
                      <a:pt x="78" y="123"/>
                    </a:lnTo>
                    <a:lnTo>
                      <a:pt x="64" y="152"/>
                    </a:lnTo>
                    <a:lnTo>
                      <a:pt x="39" y="172"/>
                    </a:lnTo>
                    <a:lnTo>
                      <a:pt x="6" y="180"/>
                    </a:lnTo>
                    <a:lnTo>
                      <a:pt x="6" y="166"/>
                    </a:lnTo>
                    <a:lnTo>
                      <a:pt x="35" y="160"/>
                    </a:lnTo>
                    <a:lnTo>
                      <a:pt x="54" y="142"/>
                    </a:lnTo>
                    <a:lnTo>
                      <a:pt x="66" y="119"/>
                    </a:lnTo>
                    <a:lnTo>
                      <a:pt x="71" y="89"/>
                    </a:lnTo>
                    <a:lnTo>
                      <a:pt x="66" y="61"/>
                    </a:lnTo>
                    <a:lnTo>
                      <a:pt x="54" y="38"/>
                    </a:lnTo>
                    <a:lnTo>
                      <a:pt x="35" y="20"/>
                    </a:lnTo>
                    <a:lnTo>
                      <a:pt x="6" y="14"/>
                    </a:lnTo>
                    <a:lnTo>
                      <a:pt x="2" y="12"/>
                    </a:lnTo>
                    <a:lnTo>
                      <a:pt x="0" y="7"/>
                    </a:lnTo>
                    <a:lnTo>
                      <a:pt x="2"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1" name="Freeform 817">
                <a:extLst>
                  <a:ext uri="{FF2B5EF4-FFF2-40B4-BE49-F238E27FC236}">
                    <a16:creationId xmlns:a16="http://schemas.microsoft.com/office/drawing/2014/main" id="{0FB9A3A1-7582-4EC2-8904-976432583AD8}"/>
                  </a:ext>
                </a:extLst>
              </p:cNvPr>
              <p:cNvSpPr>
                <a:spLocks/>
              </p:cNvSpPr>
              <p:nvPr/>
            </p:nvSpPr>
            <p:spPr bwMode="auto">
              <a:xfrm>
                <a:off x="2261" y="2124"/>
                <a:ext cx="132" cy="3"/>
              </a:xfrm>
              <a:custGeom>
                <a:avLst/>
                <a:gdLst>
                  <a:gd name="T0" fmla="*/ 0 w 530"/>
                  <a:gd name="T1" fmla="*/ 0 h 14"/>
                  <a:gd name="T2" fmla="*/ 0 w 530"/>
                  <a:gd name="T3" fmla="*/ 0 h 14"/>
                  <a:gd name="T4" fmla="*/ 0 w 530"/>
                  <a:gd name="T5" fmla="*/ 0 h 14"/>
                  <a:gd name="T6" fmla="*/ 0 w 530"/>
                  <a:gd name="T7" fmla="*/ 0 h 14"/>
                  <a:gd name="T8" fmla="*/ 0 w 530"/>
                  <a:gd name="T9" fmla="*/ 0 h 14"/>
                  <a:gd name="T10" fmla="*/ 0 w 530"/>
                  <a:gd name="T11" fmla="*/ 0 h 14"/>
                  <a:gd name="T12" fmla="*/ 0 w 530"/>
                  <a:gd name="T13" fmla="*/ 0 h 14"/>
                  <a:gd name="T14" fmla="*/ 0 w 530"/>
                  <a:gd name="T15" fmla="*/ 0 h 14"/>
                  <a:gd name="T16" fmla="*/ 0 w 530"/>
                  <a:gd name="T17" fmla="*/ 0 h 14"/>
                  <a:gd name="T18" fmla="*/ 0 w 530"/>
                  <a:gd name="T19" fmla="*/ 0 h 14"/>
                  <a:gd name="T20" fmla="*/ 0 w 530"/>
                  <a:gd name="T21" fmla="*/ 0 h 14"/>
                  <a:gd name="T22" fmla="*/ 0 w 5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0" h="14">
                    <a:moveTo>
                      <a:pt x="0" y="7"/>
                    </a:moveTo>
                    <a:lnTo>
                      <a:pt x="6" y="0"/>
                    </a:lnTo>
                    <a:lnTo>
                      <a:pt x="530" y="0"/>
                    </a:lnTo>
                    <a:lnTo>
                      <a:pt x="530" y="14"/>
                    </a:lnTo>
                    <a:lnTo>
                      <a:pt x="6" y="14"/>
                    </a:lnTo>
                    <a:lnTo>
                      <a:pt x="13" y="7"/>
                    </a:lnTo>
                    <a:lnTo>
                      <a:pt x="6" y="14"/>
                    </a:lnTo>
                    <a:lnTo>
                      <a:pt x="2" y="12"/>
                    </a:lnTo>
                    <a:lnTo>
                      <a:pt x="0" y="7"/>
                    </a:lnTo>
                    <a:lnTo>
                      <a:pt x="2" y="2"/>
                    </a:lnTo>
                    <a:lnTo>
                      <a:pt x="6"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2" name="Freeform 818">
                <a:extLst>
                  <a:ext uri="{FF2B5EF4-FFF2-40B4-BE49-F238E27FC236}">
                    <a16:creationId xmlns:a16="http://schemas.microsoft.com/office/drawing/2014/main" id="{251AE043-2688-4578-9594-E5B5936ECDB0}"/>
                  </a:ext>
                </a:extLst>
              </p:cNvPr>
              <p:cNvSpPr>
                <a:spLocks/>
              </p:cNvSpPr>
              <p:nvPr/>
            </p:nvSpPr>
            <p:spPr bwMode="auto">
              <a:xfrm>
                <a:off x="2261" y="2125"/>
                <a:ext cx="3" cy="44"/>
              </a:xfrm>
              <a:custGeom>
                <a:avLst/>
                <a:gdLst>
                  <a:gd name="T0" fmla="*/ 0 w 13"/>
                  <a:gd name="T1" fmla="*/ 0 h 173"/>
                  <a:gd name="T2" fmla="*/ 0 w 13"/>
                  <a:gd name="T3" fmla="*/ 0 h 173"/>
                  <a:gd name="T4" fmla="*/ 0 w 13"/>
                  <a:gd name="T5" fmla="*/ 0 h 173"/>
                  <a:gd name="T6" fmla="*/ 0 w 13"/>
                  <a:gd name="T7" fmla="*/ 0 h 173"/>
                  <a:gd name="T8" fmla="*/ 0 w 13"/>
                  <a:gd name="T9" fmla="*/ 0 h 173"/>
                  <a:gd name="T10" fmla="*/ 0 w 13"/>
                  <a:gd name="T11" fmla="*/ 0 h 173"/>
                  <a:gd name="T12" fmla="*/ 0 w 13"/>
                  <a:gd name="T13" fmla="*/ 0 h 173"/>
                  <a:gd name="T14" fmla="*/ 0 w 13"/>
                  <a:gd name="T15" fmla="*/ 0 h 173"/>
                  <a:gd name="T16" fmla="*/ 0 w 13"/>
                  <a:gd name="T17" fmla="*/ 0 h 173"/>
                  <a:gd name="T18" fmla="*/ 0 w 13"/>
                  <a:gd name="T19" fmla="*/ 0 h 173"/>
                  <a:gd name="T20" fmla="*/ 0 w 13"/>
                  <a:gd name="T21" fmla="*/ 0 h 173"/>
                  <a:gd name="T22" fmla="*/ 0 w 13"/>
                  <a:gd name="T23" fmla="*/ 0 h 1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73">
                    <a:moveTo>
                      <a:pt x="6" y="173"/>
                    </a:moveTo>
                    <a:lnTo>
                      <a:pt x="0" y="166"/>
                    </a:lnTo>
                    <a:lnTo>
                      <a:pt x="0" y="0"/>
                    </a:lnTo>
                    <a:lnTo>
                      <a:pt x="13" y="0"/>
                    </a:lnTo>
                    <a:lnTo>
                      <a:pt x="13" y="166"/>
                    </a:lnTo>
                    <a:lnTo>
                      <a:pt x="6" y="159"/>
                    </a:lnTo>
                    <a:lnTo>
                      <a:pt x="13" y="166"/>
                    </a:lnTo>
                    <a:lnTo>
                      <a:pt x="11" y="171"/>
                    </a:lnTo>
                    <a:lnTo>
                      <a:pt x="6" y="173"/>
                    </a:lnTo>
                    <a:lnTo>
                      <a:pt x="2" y="171"/>
                    </a:lnTo>
                    <a:lnTo>
                      <a:pt x="0" y="166"/>
                    </a:lnTo>
                    <a:lnTo>
                      <a:pt x="6" y="1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3" name="Freeform 819">
                <a:extLst>
                  <a:ext uri="{FF2B5EF4-FFF2-40B4-BE49-F238E27FC236}">
                    <a16:creationId xmlns:a16="http://schemas.microsoft.com/office/drawing/2014/main" id="{A25CF02D-3331-4847-A5BB-22AF91772754}"/>
                  </a:ext>
                </a:extLst>
              </p:cNvPr>
              <p:cNvSpPr>
                <a:spLocks/>
              </p:cNvSpPr>
              <p:nvPr/>
            </p:nvSpPr>
            <p:spPr bwMode="auto">
              <a:xfrm>
                <a:off x="2387" y="2146"/>
                <a:ext cx="14" cy="14"/>
              </a:xfrm>
              <a:custGeom>
                <a:avLst/>
                <a:gdLst>
                  <a:gd name="T0" fmla="*/ 0 w 54"/>
                  <a:gd name="T1" fmla="*/ 0 h 55"/>
                  <a:gd name="T2" fmla="*/ 0 w 54"/>
                  <a:gd name="T3" fmla="*/ 0 h 55"/>
                  <a:gd name="T4" fmla="*/ 0 w 54"/>
                  <a:gd name="T5" fmla="*/ 0 h 55"/>
                  <a:gd name="T6" fmla="*/ 0 w 54"/>
                  <a:gd name="T7" fmla="*/ 0 h 55"/>
                  <a:gd name="T8" fmla="*/ 0 w 54"/>
                  <a:gd name="T9" fmla="*/ 0 h 55"/>
                  <a:gd name="T10" fmla="*/ 0 w 54"/>
                  <a:gd name="T11" fmla="*/ 0 h 55"/>
                  <a:gd name="T12" fmla="*/ 0 w 54"/>
                  <a:gd name="T13" fmla="*/ 0 h 55"/>
                  <a:gd name="T14" fmla="*/ 0 w 54"/>
                  <a:gd name="T15" fmla="*/ 0 h 55"/>
                  <a:gd name="T16" fmla="*/ 0 w 54"/>
                  <a:gd name="T17" fmla="*/ 0 h 55"/>
                  <a:gd name="T18" fmla="*/ 0 w 54"/>
                  <a:gd name="T19" fmla="*/ 0 h 55"/>
                  <a:gd name="T20" fmla="*/ 0 w 54"/>
                  <a:gd name="T21" fmla="*/ 0 h 55"/>
                  <a:gd name="T22" fmla="*/ 0 w 54"/>
                  <a:gd name="T23" fmla="*/ 0 h 55"/>
                  <a:gd name="T24" fmla="*/ 0 w 54"/>
                  <a:gd name="T25" fmla="*/ 0 h 55"/>
                  <a:gd name="T26" fmla="*/ 0 w 54"/>
                  <a:gd name="T27" fmla="*/ 0 h 55"/>
                  <a:gd name="T28" fmla="*/ 0 w 54"/>
                  <a:gd name="T29" fmla="*/ 0 h 55"/>
                  <a:gd name="T30" fmla="*/ 0 w 54"/>
                  <a:gd name="T31" fmla="*/ 0 h 55"/>
                  <a:gd name="T32" fmla="*/ 0 w 54"/>
                  <a:gd name="T33" fmla="*/ 0 h 55"/>
                  <a:gd name="T34" fmla="*/ 0 w 54"/>
                  <a:gd name="T35" fmla="*/ 0 h 55"/>
                  <a:gd name="T36" fmla="*/ 0 w 54"/>
                  <a:gd name="T37" fmla="*/ 0 h 55"/>
                  <a:gd name="T38" fmla="*/ 0 w 54"/>
                  <a:gd name="T39" fmla="*/ 0 h 55"/>
                  <a:gd name="T40" fmla="*/ 0 w 54"/>
                  <a:gd name="T41" fmla="*/ 0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5">
                    <a:moveTo>
                      <a:pt x="54" y="0"/>
                    </a:moveTo>
                    <a:lnTo>
                      <a:pt x="54" y="0"/>
                    </a:lnTo>
                    <a:lnTo>
                      <a:pt x="53" y="11"/>
                    </a:lnTo>
                    <a:lnTo>
                      <a:pt x="50" y="21"/>
                    </a:lnTo>
                    <a:lnTo>
                      <a:pt x="45" y="31"/>
                    </a:lnTo>
                    <a:lnTo>
                      <a:pt x="38" y="39"/>
                    </a:lnTo>
                    <a:lnTo>
                      <a:pt x="30" y="46"/>
                    </a:lnTo>
                    <a:lnTo>
                      <a:pt x="20" y="51"/>
                    </a:lnTo>
                    <a:lnTo>
                      <a:pt x="11" y="54"/>
                    </a:lnTo>
                    <a:lnTo>
                      <a:pt x="0" y="55"/>
                    </a:lnTo>
                    <a:lnTo>
                      <a:pt x="0" y="41"/>
                    </a:lnTo>
                    <a:lnTo>
                      <a:pt x="9" y="40"/>
                    </a:lnTo>
                    <a:lnTo>
                      <a:pt x="16" y="37"/>
                    </a:lnTo>
                    <a:lnTo>
                      <a:pt x="24" y="34"/>
                    </a:lnTo>
                    <a:lnTo>
                      <a:pt x="30" y="29"/>
                    </a:lnTo>
                    <a:lnTo>
                      <a:pt x="35" y="22"/>
                    </a:lnTo>
                    <a:lnTo>
                      <a:pt x="38" y="15"/>
                    </a:lnTo>
                    <a:lnTo>
                      <a:pt x="41" y="7"/>
                    </a:lnTo>
                    <a:lnTo>
                      <a:pt x="42" y="0"/>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4" name="Freeform 820">
                <a:extLst>
                  <a:ext uri="{FF2B5EF4-FFF2-40B4-BE49-F238E27FC236}">
                    <a16:creationId xmlns:a16="http://schemas.microsoft.com/office/drawing/2014/main" id="{C97CA02D-377F-4377-9626-F414D0ACC621}"/>
                  </a:ext>
                </a:extLst>
              </p:cNvPr>
              <p:cNvSpPr>
                <a:spLocks/>
              </p:cNvSpPr>
              <p:nvPr/>
            </p:nvSpPr>
            <p:spPr bwMode="auto">
              <a:xfrm>
                <a:off x="2387" y="2132"/>
                <a:ext cx="14" cy="14"/>
              </a:xfrm>
              <a:custGeom>
                <a:avLst/>
                <a:gdLst>
                  <a:gd name="T0" fmla="*/ 0 w 54"/>
                  <a:gd name="T1" fmla="*/ 0 h 54"/>
                  <a:gd name="T2" fmla="*/ 0 w 54"/>
                  <a:gd name="T3" fmla="*/ 0 h 54"/>
                  <a:gd name="T4" fmla="*/ 0 w 54"/>
                  <a:gd name="T5" fmla="*/ 0 h 54"/>
                  <a:gd name="T6" fmla="*/ 0 w 54"/>
                  <a:gd name="T7" fmla="*/ 0 h 54"/>
                  <a:gd name="T8" fmla="*/ 0 w 54"/>
                  <a:gd name="T9" fmla="*/ 0 h 54"/>
                  <a:gd name="T10" fmla="*/ 0 w 54"/>
                  <a:gd name="T11" fmla="*/ 0 h 54"/>
                  <a:gd name="T12" fmla="*/ 0 w 54"/>
                  <a:gd name="T13" fmla="*/ 0 h 54"/>
                  <a:gd name="T14" fmla="*/ 0 w 54"/>
                  <a:gd name="T15" fmla="*/ 0 h 54"/>
                  <a:gd name="T16" fmla="*/ 0 w 54"/>
                  <a:gd name="T17" fmla="*/ 0 h 54"/>
                  <a:gd name="T18" fmla="*/ 0 w 54"/>
                  <a:gd name="T19" fmla="*/ 0 h 54"/>
                  <a:gd name="T20" fmla="*/ 0 w 54"/>
                  <a:gd name="T21" fmla="*/ 0 h 54"/>
                  <a:gd name="T22" fmla="*/ 0 w 54"/>
                  <a:gd name="T23" fmla="*/ 0 h 54"/>
                  <a:gd name="T24" fmla="*/ 0 w 54"/>
                  <a:gd name="T25" fmla="*/ 0 h 54"/>
                  <a:gd name="T26" fmla="*/ 0 w 54"/>
                  <a:gd name="T27" fmla="*/ 0 h 54"/>
                  <a:gd name="T28" fmla="*/ 0 w 54"/>
                  <a:gd name="T29" fmla="*/ 0 h 54"/>
                  <a:gd name="T30" fmla="*/ 0 w 54"/>
                  <a:gd name="T31" fmla="*/ 0 h 54"/>
                  <a:gd name="T32" fmla="*/ 0 w 54"/>
                  <a:gd name="T33" fmla="*/ 0 h 54"/>
                  <a:gd name="T34" fmla="*/ 0 w 54"/>
                  <a:gd name="T35" fmla="*/ 0 h 54"/>
                  <a:gd name="T36" fmla="*/ 0 w 54"/>
                  <a:gd name="T37" fmla="*/ 0 h 54"/>
                  <a:gd name="T38" fmla="*/ 0 w 54"/>
                  <a:gd name="T39" fmla="*/ 0 h 54"/>
                  <a:gd name="T40" fmla="*/ 0 w 54"/>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4">
                    <a:moveTo>
                      <a:pt x="0" y="0"/>
                    </a:moveTo>
                    <a:lnTo>
                      <a:pt x="0" y="0"/>
                    </a:lnTo>
                    <a:lnTo>
                      <a:pt x="11" y="1"/>
                    </a:lnTo>
                    <a:lnTo>
                      <a:pt x="20" y="4"/>
                    </a:lnTo>
                    <a:lnTo>
                      <a:pt x="30" y="9"/>
                    </a:lnTo>
                    <a:lnTo>
                      <a:pt x="38" y="16"/>
                    </a:lnTo>
                    <a:lnTo>
                      <a:pt x="45" y="24"/>
                    </a:lnTo>
                    <a:lnTo>
                      <a:pt x="50" y="33"/>
                    </a:lnTo>
                    <a:lnTo>
                      <a:pt x="53" y="43"/>
                    </a:lnTo>
                    <a:lnTo>
                      <a:pt x="54" y="54"/>
                    </a:lnTo>
                    <a:lnTo>
                      <a:pt x="42" y="54"/>
                    </a:lnTo>
                    <a:lnTo>
                      <a:pt x="41" y="47"/>
                    </a:lnTo>
                    <a:lnTo>
                      <a:pt x="38" y="39"/>
                    </a:lnTo>
                    <a:lnTo>
                      <a:pt x="35" y="32"/>
                    </a:lnTo>
                    <a:lnTo>
                      <a:pt x="30" y="26"/>
                    </a:lnTo>
                    <a:lnTo>
                      <a:pt x="24" y="21"/>
                    </a:lnTo>
                    <a:lnTo>
                      <a:pt x="16" y="18"/>
                    </a:lnTo>
                    <a:lnTo>
                      <a:pt x="9" y="15"/>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5" name="Freeform 821">
                <a:extLst>
                  <a:ext uri="{FF2B5EF4-FFF2-40B4-BE49-F238E27FC236}">
                    <a16:creationId xmlns:a16="http://schemas.microsoft.com/office/drawing/2014/main" id="{148D0941-8C93-40FB-858A-08A7B5EF62AC}"/>
                  </a:ext>
                </a:extLst>
              </p:cNvPr>
              <p:cNvSpPr>
                <a:spLocks/>
              </p:cNvSpPr>
              <p:nvPr/>
            </p:nvSpPr>
            <p:spPr bwMode="auto">
              <a:xfrm>
                <a:off x="2374" y="2132"/>
                <a:ext cx="13" cy="14"/>
              </a:xfrm>
              <a:custGeom>
                <a:avLst/>
                <a:gdLst>
                  <a:gd name="T0" fmla="*/ 0 w 54"/>
                  <a:gd name="T1" fmla="*/ 0 h 54"/>
                  <a:gd name="T2" fmla="*/ 0 w 54"/>
                  <a:gd name="T3" fmla="*/ 0 h 54"/>
                  <a:gd name="T4" fmla="*/ 0 w 54"/>
                  <a:gd name="T5" fmla="*/ 0 h 54"/>
                  <a:gd name="T6" fmla="*/ 0 w 54"/>
                  <a:gd name="T7" fmla="*/ 0 h 54"/>
                  <a:gd name="T8" fmla="*/ 0 w 54"/>
                  <a:gd name="T9" fmla="*/ 0 h 54"/>
                  <a:gd name="T10" fmla="*/ 0 w 54"/>
                  <a:gd name="T11" fmla="*/ 0 h 54"/>
                  <a:gd name="T12" fmla="*/ 0 w 54"/>
                  <a:gd name="T13" fmla="*/ 0 h 54"/>
                  <a:gd name="T14" fmla="*/ 0 w 54"/>
                  <a:gd name="T15" fmla="*/ 0 h 54"/>
                  <a:gd name="T16" fmla="*/ 0 w 54"/>
                  <a:gd name="T17" fmla="*/ 0 h 54"/>
                  <a:gd name="T18" fmla="*/ 0 w 54"/>
                  <a:gd name="T19" fmla="*/ 0 h 54"/>
                  <a:gd name="T20" fmla="*/ 0 w 54"/>
                  <a:gd name="T21" fmla="*/ 0 h 54"/>
                  <a:gd name="T22" fmla="*/ 0 w 54"/>
                  <a:gd name="T23" fmla="*/ 0 h 54"/>
                  <a:gd name="T24" fmla="*/ 0 w 54"/>
                  <a:gd name="T25" fmla="*/ 0 h 54"/>
                  <a:gd name="T26" fmla="*/ 0 w 54"/>
                  <a:gd name="T27" fmla="*/ 0 h 54"/>
                  <a:gd name="T28" fmla="*/ 0 w 54"/>
                  <a:gd name="T29" fmla="*/ 0 h 54"/>
                  <a:gd name="T30" fmla="*/ 0 w 54"/>
                  <a:gd name="T31" fmla="*/ 0 h 54"/>
                  <a:gd name="T32" fmla="*/ 0 w 54"/>
                  <a:gd name="T33" fmla="*/ 0 h 54"/>
                  <a:gd name="T34" fmla="*/ 0 w 54"/>
                  <a:gd name="T35" fmla="*/ 0 h 54"/>
                  <a:gd name="T36" fmla="*/ 0 w 54"/>
                  <a:gd name="T37" fmla="*/ 0 h 54"/>
                  <a:gd name="T38" fmla="*/ 0 w 54"/>
                  <a:gd name="T39" fmla="*/ 0 h 54"/>
                  <a:gd name="T40" fmla="*/ 0 w 54"/>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4">
                    <a:moveTo>
                      <a:pt x="0" y="54"/>
                    </a:moveTo>
                    <a:lnTo>
                      <a:pt x="0" y="54"/>
                    </a:lnTo>
                    <a:lnTo>
                      <a:pt x="1" y="43"/>
                    </a:lnTo>
                    <a:lnTo>
                      <a:pt x="4" y="33"/>
                    </a:lnTo>
                    <a:lnTo>
                      <a:pt x="9" y="24"/>
                    </a:lnTo>
                    <a:lnTo>
                      <a:pt x="16" y="16"/>
                    </a:lnTo>
                    <a:lnTo>
                      <a:pt x="24" y="9"/>
                    </a:lnTo>
                    <a:lnTo>
                      <a:pt x="33" y="4"/>
                    </a:lnTo>
                    <a:lnTo>
                      <a:pt x="43" y="1"/>
                    </a:lnTo>
                    <a:lnTo>
                      <a:pt x="54" y="0"/>
                    </a:lnTo>
                    <a:lnTo>
                      <a:pt x="54" y="14"/>
                    </a:lnTo>
                    <a:lnTo>
                      <a:pt x="46" y="15"/>
                    </a:lnTo>
                    <a:lnTo>
                      <a:pt x="37" y="18"/>
                    </a:lnTo>
                    <a:lnTo>
                      <a:pt x="30" y="21"/>
                    </a:lnTo>
                    <a:lnTo>
                      <a:pt x="24" y="26"/>
                    </a:lnTo>
                    <a:lnTo>
                      <a:pt x="19" y="32"/>
                    </a:lnTo>
                    <a:lnTo>
                      <a:pt x="16" y="39"/>
                    </a:lnTo>
                    <a:lnTo>
                      <a:pt x="13" y="47"/>
                    </a:lnTo>
                    <a:lnTo>
                      <a:pt x="12" y="54"/>
                    </a:lnTo>
                    <a:lnTo>
                      <a:pt x="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6" name="Freeform 822">
                <a:extLst>
                  <a:ext uri="{FF2B5EF4-FFF2-40B4-BE49-F238E27FC236}">
                    <a16:creationId xmlns:a16="http://schemas.microsoft.com/office/drawing/2014/main" id="{AA90A5A0-1064-48D6-BACF-4CCFF471E649}"/>
                  </a:ext>
                </a:extLst>
              </p:cNvPr>
              <p:cNvSpPr>
                <a:spLocks/>
              </p:cNvSpPr>
              <p:nvPr/>
            </p:nvSpPr>
            <p:spPr bwMode="auto">
              <a:xfrm>
                <a:off x="2374" y="2146"/>
                <a:ext cx="13" cy="14"/>
              </a:xfrm>
              <a:custGeom>
                <a:avLst/>
                <a:gdLst>
                  <a:gd name="T0" fmla="*/ 0 w 54"/>
                  <a:gd name="T1" fmla="*/ 0 h 55"/>
                  <a:gd name="T2" fmla="*/ 0 w 54"/>
                  <a:gd name="T3" fmla="*/ 0 h 55"/>
                  <a:gd name="T4" fmla="*/ 0 w 54"/>
                  <a:gd name="T5" fmla="*/ 0 h 55"/>
                  <a:gd name="T6" fmla="*/ 0 w 54"/>
                  <a:gd name="T7" fmla="*/ 0 h 55"/>
                  <a:gd name="T8" fmla="*/ 0 w 54"/>
                  <a:gd name="T9" fmla="*/ 0 h 55"/>
                  <a:gd name="T10" fmla="*/ 0 w 54"/>
                  <a:gd name="T11" fmla="*/ 0 h 55"/>
                  <a:gd name="T12" fmla="*/ 0 w 54"/>
                  <a:gd name="T13" fmla="*/ 0 h 55"/>
                  <a:gd name="T14" fmla="*/ 0 w 54"/>
                  <a:gd name="T15" fmla="*/ 0 h 55"/>
                  <a:gd name="T16" fmla="*/ 0 w 54"/>
                  <a:gd name="T17" fmla="*/ 0 h 55"/>
                  <a:gd name="T18" fmla="*/ 0 w 54"/>
                  <a:gd name="T19" fmla="*/ 0 h 55"/>
                  <a:gd name="T20" fmla="*/ 0 w 54"/>
                  <a:gd name="T21" fmla="*/ 0 h 55"/>
                  <a:gd name="T22" fmla="*/ 0 w 54"/>
                  <a:gd name="T23" fmla="*/ 0 h 55"/>
                  <a:gd name="T24" fmla="*/ 0 w 54"/>
                  <a:gd name="T25" fmla="*/ 0 h 55"/>
                  <a:gd name="T26" fmla="*/ 0 w 54"/>
                  <a:gd name="T27" fmla="*/ 0 h 55"/>
                  <a:gd name="T28" fmla="*/ 0 w 54"/>
                  <a:gd name="T29" fmla="*/ 0 h 55"/>
                  <a:gd name="T30" fmla="*/ 0 w 54"/>
                  <a:gd name="T31" fmla="*/ 0 h 55"/>
                  <a:gd name="T32" fmla="*/ 0 w 54"/>
                  <a:gd name="T33" fmla="*/ 0 h 55"/>
                  <a:gd name="T34" fmla="*/ 0 w 54"/>
                  <a:gd name="T35" fmla="*/ 0 h 55"/>
                  <a:gd name="T36" fmla="*/ 0 w 54"/>
                  <a:gd name="T37" fmla="*/ 0 h 55"/>
                  <a:gd name="T38" fmla="*/ 0 w 54"/>
                  <a:gd name="T39" fmla="*/ 0 h 55"/>
                  <a:gd name="T40" fmla="*/ 0 w 54"/>
                  <a:gd name="T41" fmla="*/ 0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5">
                    <a:moveTo>
                      <a:pt x="54" y="55"/>
                    </a:moveTo>
                    <a:lnTo>
                      <a:pt x="54" y="55"/>
                    </a:lnTo>
                    <a:lnTo>
                      <a:pt x="43" y="54"/>
                    </a:lnTo>
                    <a:lnTo>
                      <a:pt x="33" y="51"/>
                    </a:lnTo>
                    <a:lnTo>
                      <a:pt x="24" y="46"/>
                    </a:lnTo>
                    <a:lnTo>
                      <a:pt x="16" y="39"/>
                    </a:lnTo>
                    <a:lnTo>
                      <a:pt x="9" y="31"/>
                    </a:lnTo>
                    <a:lnTo>
                      <a:pt x="4" y="21"/>
                    </a:lnTo>
                    <a:lnTo>
                      <a:pt x="1" y="11"/>
                    </a:lnTo>
                    <a:lnTo>
                      <a:pt x="0" y="0"/>
                    </a:lnTo>
                    <a:lnTo>
                      <a:pt x="12" y="0"/>
                    </a:lnTo>
                    <a:lnTo>
                      <a:pt x="13" y="7"/>
                    </a:lnTo>
                    <a:lnTo>
                      <a:pt x="16" y="15"/>
                    </a:lnTo>
                    <a:lnTo>
                      <a:pt x="19" y="22"/>
                    </a:lnTo>
                    <a:lnTo>
                      <a:pt x="24" y="29"/>
                    </a:lnTo>
                    <a:lnTo>
                      <a:pt x="30" y="34"/>
                    </a:lnTo>
                    <a:lnTo>
                      <a:pt x="37" y="37"/>
                    </a:lnTo>
                    <a:lnTo>
                      <a:pt x="46" y="40"/>
                    </a:lnTo>
                    <a:lnTo>
                      <a:pt x="54" y="41"/>
                    </a:lnTo>
                    <a:lnTo>
                      <a:pt x="5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7" name="Freeform 823">
                <a:extLst>
                  <a:ext uri="{FF2B5EF4-FFF2-40B4-BE49-F238E27FC236}">
                    <a16:creationId xmlns:a16="http://schemas.microsoft.com/office/drawing/2014/main" id="{D9BB80BC-BB71-487B-A6E5-6810CD0778A3}"/>
                  </a:ext>
                </a:extLst>
              </p:cNvPr>
              <p:cNvSpPr>
                <a:spLocks/>
              </p:cNvSpPr>
              <p:nvPr/>
            </p:nvSpPr>
            <p:spPr bwMode="auto">
              <a:xfrm>
                <a:off x="2244" y="2243"/>
                <a:ext cx="146" cy="27"/>
              </a:xfrm>
              <a:custGeom>
                <a:avLst/>
                <a:gdLst>
                  <a:gd name="T0" fmla="*/ 0 w 584"/>
                  <a:gd name="T1" fmla="*/ 0 h 111"/>
                  <a:gd name="T2" fmla="*/ 0 w 584"/>
                  <a:gd name="T3" fmla="*/ 0 h 111"/>
                  <a:gd name="T4" fmla="*/ 0 w 584"/>
                  <a:gd name="T5" fmla="*/ 0 h 111"/>
                  <a:gd name="T6" fmla="*/ 0 w 584"/>
                  <a:gd name="T7" fmla="*/ 0 h 111"/>
                  <a:gd name="T8" fmla="*/ 0 w 584"/>
                  <a:gd name="T9" fmla="*/ 0 h 111"/>
                  <a:gd name="T10" fmla="*/ 0 w 584"/>
                  <a:gd name="T11" fmla="*/ 0 h 111"/>
                  <a:gd name="T12" fmla="*/ 0 w 584"/>
                  <a:gd name="T13" fmla="*/ 0 h 111"/>
                  <a:gd name="T14" fmla="*/ 0 w 584"/>
                  <a:gd name="T15" fmla="*/ 0 h 111"/>
                  <a:gd name="T16" fmla="*/ 0 w 584"/>
                  <a:gd name="T17" fmla="*/ 0 h 111"/>
                  <a:gd name="T18" fmla="*/ 0 w 584"/>
                  <a:gd name="T19" fmla="*/ 0 h 111"/>
                  <a:gd name="T20" fmla="*/ 0 w 584"/>
                  <a:gd name="T21" fmla="*/ 0 h 111"/>
                  <a:gd name="T22" fmla="*/ 0 w 584"/>
                  <a:gd name="T23" fmla="*/ 0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4" h="111">
                    <a:moveTo>
                      <a:pt x="0" y="111"/>
                    </a:moveTo>
                    <a:lnTo>
                      <a:pt x="533" y="111"/>
                    </a:lnTo>
                    <a:lnTo>
                      <a:pt x="555" y="106"/>
                    </a:lnTo>
                    <a:lnTo>
                      <a:pt x="571" y="94"/>
                    </a:lnTo>
                    <a:lnTo>
                      <a:pt x="580" y="76"/>
                    </a:lnTo>
                    <a:lnTo>
                      <a:pt x="584" y="56"/>
                    </a:lnTo>
                    <a:lnTo>
                      <a:pt x="580" y="36"/>
                    </a:lnTo>
                    <a:lnTo>
                      <a:pt x="571" y="18"/>
                    </a:lnTo>
                    <a:lnTo>
                      <a:pt x="555" y="5"/>
                    </a:lnTo>
                    <a:lnTo>
                      <a:pt x="533" y="0"/>
                    </a:lnTo>
                    <a:lnTo>
                      <a:pt x="0" y="0"/>
                    </a:lnTo>
                    <a:lnTo>
                      <a:pt x="0"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8" name="Freeform 824">
                <a:extLst>
                  <a:ext uri="{FF2B5EF4-FFF2-40B4-BE49-F238E27FC236}">
                    <a16:creationId xmlns:a16="http://schemas.microsoft.com/office/drawing/2014/main" id="{252C2178-1E78-49E0-8A15-00E2490197B0}"/>
                  </a:ext>
                </a:extLst>
              </p:cNvPr>
              <p:cNvSpPr>
                <a:spLocks/>
              </p:cNvSpPr>
              <p:nvPr/>
            </p:nvSpPr>
            <p:spPr bwMode="auto">
              <a:xfrm>
                <a:off x="2244" y="2268"/>
                <a:ext cx="135" cy="4"/>
              </a:xfrm>
              <a:custGeom>
                <a:avLst/>
                <a:gdLst>
                  <a:gd name="T0" fmla="*/ 0 w 539"/>
                  <a:gd name="T1" fmla="*/ 0 h 16"/>
                  <a:gd name="T2" fmla="*/ 0 w 539"/>
                  <a:gd name="T3" fmla="*/ 0 h 16"/>
                  <a:gd name="T4" fmla="*/ 0 w 539"/>
                  <a:gd name="T5" fmla="*/ 0 h 16"/>
                  <a:gd name="T6" fmla="*/ 0 w 539"/>
                  <a:gd name="T7" fmla="*/ 0 h 16"/>
                  <a:gd name="T8" fmla="*/ 0 w 539"/>
                  <a:gd name="T9" fmla="*/ 0 h 16"/>
                  <a:gd name="T10" fmla="*/ 0 w 539"/>
                  <a:gd name="T11" fmla="*/ 0 h 16"/>
                  <a:gd name="T12" fmla="*/ 0 w 539"/>
                  <a:gd name="T13" fmla="*/ 0 h 16"/>
                  <a:gd name="T14" fmla="*/ 0 w 539"/>
                  <a:gd name="T15" fmla="*/ 0 h 16"/>
                  <a:gd name="T16" fmla="*/ 0 w 539"/>
                  <a:gd name="T17" fmla="*/ 0 h 16"/>
                  <a:gd name="T18" fmla="*/ 0 w 539"/>
                  <a:gd name="T19" fmla="*/ 0 h 16"/>
                  <a:gd name="T20" fmla="*/ 0 w 539"/>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9" h="16">
                    <a:moveTo>
                      <a:pt x="533" y="16"/>
                    </a:moveTo>
                    <a:lnTo>
                      <a:pt x="533" y="16"/>
                    </a:lnTo>
                    <a:lnTo>
                      <a:pt x="0" y="16"/>
                    </a:lnTo>
                    <a:lnTo>
                      <a:pt x="0" y="0"/>
                    </a:lnTo>
                    <a:lnTo>
                      <a:pt x="533" y="0"/>
                    </a:lnTo>
                    <a:lnTo>
                      <a:pt x="538" y="2"/>
                    </a:lnTo>
                    <a:lnTo>
                      <a:pt x="539" y="8"/>
                    </a:lnTo>
                    <a:lnTo>
                      <a:pt x="538" y="13"/>
                    </a:lnTo>
                    <a:lnTo>
                      <a:pt x="53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9" name="Freeform 825">
                <a:extLst>
                  <a:ext uri="{FF2B5EF4-FFF2-40B4-BE49-F238E27FC236}">
                    <a16:creationId xmlns:a16="http://schemas.microsoft.com/office/drawing/2014/main" id="{B7075118-659A-48B7-B607-7D72C1590419}"/>
                  </a:ext>
                </a:extLst>
              </p:cNvPr>
              <p:cNvSpPr>
                <a:spLocks/>
              </p:cNvSpPr>
              <p:nvPr/>
            </p:nvSpPr>
            <p:spPr bwMode="auto">
              <a:xfrm>
                <a:off x="2376" y="2241"/>
                <a:ext cx="15" cy="31"/>
              </a:xfrm>
              <a:custGeom>
                <a:avLst/>
                <a:gdLst>
                  <a:gd name="T0" fmla="*/ 0 w 63"/>
                  <a:gd name="T1" fmla="*/ 0 h 127"/>
                  <a:gd name="T2" fmla="*/ 0 w 63"/>
                  <a:gd name="T3" fmla="*/ 0 h 127"/>
                  <a:gd name="T4" fmla="*/ 0 w 63"/>
                  <a:gd name="T5" fmla="*/ 0 h 127"/>
                  <a:gd name="T6" fmla="*/ 0 w 63"/>
                  <a:gd name="T7" fmla="*/ 0 h 127"/>
                  <a:gd name="T8" fmla="*/ 0 w 63"/>
                  <a:gd name="T9" fmla="*/ 0 h 127"/>
                  <a:gd name="T10" fmla="*/ 0 w 63"/>
                  <a:gd name="T11" fmla="*/ 0 h 127"/>
                  <a:gd name="T12" fmla="*/ 0 w 63"/>
                  <a:gd name="T13" fmla="*/ 0 h 127"/>
                  <a:gd name="T14" fmla="*/ 0 w 63"/>
                  <a:gd name="T15" fmla="*/ 0 h 127"/>
                  <a:gd name="T16" fmla="*/ 0 w 63"/>
                  <a:gd name="T17" fmla="*/ 0 h 127"/>
                  <a:gd name="T18" fmla="*/ 0 w 63"/>
                  <a:gd name="T19" fmla="*/ 0 h 127"/>
                  <a:gd name="T20" fmla="*/ 0 w 63"/>
                  <a:gd name="T21" fmla="*/ 0 h 127"/>
                  <a:gd name="T22" fmla="*/ 0 w 63"/>
                  <a:gd name="T23" fmla="*/ 0 h 127"/>
                  <a:gd name="T24" fmla="*/ 0 w 63"/>
                  <a:gd name="T25" fmla="*/ 0 h 127"/>
                  <a:gd name="T26" fmla="*/ 0 w 63"/>
                  <a:gd name="T27" fmla="*/ 0 h 127"/>
                  <a:gd name="T28" fmla="*/ 0 w 63"/>
                  <a:gd name="T29" fmla="*/ 0 h 127"/>
                  <a:gd name="T30" fmla="*/ 0 w 63"/>
                  <a:gd name="T31" fmla="*/ 0 h 127"/>
                  <a:gd name="T32" fmla="*/ 0 w 63"/>
                  <a:gd name="T33" fmla="*/ 0 h 127"/>
                  <a:gd name="T34" fmla="*/ 0 w 63"/>
                  <a:gd name="T35" fmla="*/ 0 h 127"/>
                  <a:gd name="T36" fmla="*/ 0 w 63"/>
                  <a:gd name="T37" fmla="*/ 0 h 127"/>
                  <a:gd name="T38" fmla="*/ 0 w 63"/>
                  <a:gd name="T39" fmla="*/ 0 h 127"/>
                  <a:gd name="T40" fmla="*/ 0 w 63"/>
                  <a:gd name="T41" fmla="*/ 0 h 127"/>
                  <a:gd name="T42" fmla="*/ 0 w 63"/>
                  <a:gd name="T43" fmla="*/ 0 h 127"/>
                  <a:gd name="T44" fmla="*/ 0 w 63"/>
                  <a:gd name="T45" fmla="*/ 0 h 127"/>
                  <a:gd name="T46" fmla="*/ 0 w 63"/>
                  <a:gd name="T47" fmla="*/ 0 h 127"/>
                  <a:gd name="T48" fmla="*/ 0 w 63"/>
                  <a:gd name="T49" fmla="*/ 0 h 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3" h="127">
                    <a:moveTo>
                      <a:pt x="6" y="0"/>
                    </a:moveTo>
                    <a:lnTo>
                      <a:pt x="6" y="0"/>
                    </a:lnTo>
                    <a:lnTo>
                      <a:pt x="30" y="5"/>
                    </a:lnTo>
                    <a:lnTo>
                      <a:pt x="48" y="20"/>
                    </a:lnTo>
                    <a:lnTo>
                      <a:pt x="58" y="41"/>
                    </a:lnTo>
                    <a:lnTo>
                      <a:pt x="63" y="64"/>
                    </a:lnTo>
                    <a:lnTo>
                      <a:pt x="58" y="87"/>
                    </a:lnTo>
                    <a:lnTo>
                      <a:pt x="48" y="108"/>
                    </a:lnTo>
                    <a:lnTo>
                      <a:pt x="30" y="122"/>
                    </a:lnTo>
                    <a:lnTo>
                      <a:pt x="6" y="127"/>
                    </a:lnTo>
                    <a:lnTo>
                      <a:pt x="6" y="111"/>
                    </a:lnTo>
                    <a:lnTo>
                      <a:pt x="26" y="106"/>
                    </a:lnTo>
                    <a:lnTo>
                      <a:pt x="40" y="96"/>
                    </a:lnTo>
                    <a:lnTo>
                      <a:pt x="48" y="81"/>
                    </a:lnTo>
                    <a:lnTo>
                      <a:pt x="51" y="64"/>
                    </a:lnTo>
                    <a:lnTo>
                      <a:pt x="48" y="47"/>
                    </a:lnTo>
                    <a:lnTo>
                      <a:pt x="40" y="32"/>
                    </a:lnTo>
                    <a:lnTo>
                      <a:pt x="26" y="22"/>
                    </a:lnTo>
                    <a:lnTo>
                      <a:pt x="6" y="17"/>
                    </a:lnTo>
                    <a:lnTo>
                      <a:pt x="2" y="13"/>
                    </a:lnTo>
                    <a:lnTo>
                      <a:pt x="0" y="8"/>
                    </a:lnTo>
                    <a:lnTo>
                      <a:pt x="2"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0" name="Freeform 826">
                <a:extLst>
                  <a:ext uri="{FF2B5EF4-FFF2-40B4-BE49-F238E27FC236}">
                    <a16:creationId xmlns:a16="http://schemas.microsoft.com/office/drawing/2014/main" id="{245B3A9D-BA00-4880-B093-826B9DE1F271}"/>
                  </a:ext>
                </a:extLst>
              </p:cNvPr>
              <p:cNvSpPr>
                <a:spLocks/>
              </p:cNvSpPr>
              <p:nvPr/>
            </p:nvSpPr>
            <p:spPr bwMode="auto">
              <a:xfrm>
                <a:off x="2242" y="2241"/>
                <a:ext cx="135" cy="4"/>
              </a:xfrm>
              <a:custGeom>
                <a:avLst/>
                <a:gdLst>
                  <a:gd name="T0" fmla="*/ 0 w 539"/>
                  <a:gd name="T1" fmla="*/ 0 h 17"/>
                  <a:gd name="T2" fmla="*/ 0 w 539"/>
                  <a:gd name="T3" fmla="*/ 0 h 17"/>
                  <a:gd name="T4" fmla="*/ 0 w 539"/>
                  <a:gd name="T5" fmla="*/ 0 h 17"/>
                  <a:gd name="T6" fmla="*/ 0 w 539"/>
                  <a:gd name="T7" fmla="*/ 0 h 17"/>
                  <a:gd name="T8" fmla="*/ 0 w 539"/>
                  <a:gd name="T9" fmla="*/ 0 h 17"/>
                  <a:gd name="T10" fmla="*/ 0 w 539"/>
                  <a:gd name="T11" fmla="*/ 0 h 17"/>
                  <a:gd name="T12" fmla="*/ 0 w 539"/>
                  <a:gd name="T13" fmla="*/ 0 h 17"/>
                  <a:gd name="T14" fmla="*/ 0 w 539"/>
                  <a:gd name="T15" fmla="*/ 0 h 17"/>
                  <a:gd name="T16" fmla="*/ 0 w 539"/>
                  <a:gd name="T17" fmla="*/ 0 h 17"/>
                  <a:gd name="T18" fmla="*/ 0 w 539"/>
                  <a:gd name="T19" fmla="*/ 0 h 17"/>
                  <a:gd name="T20" fmla="*/ 0 w 539"/>
                  <a:gd name="T21" fmla="*/ 0 h 17"/>
                  <a:gd name="T22" fmla="*/ 0 w 539"/>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9" h="17">
                    <a:moveTo>
                      <a:pt x="0" y="8"/>
                    </a:moveTo>
                    <a:lnTo>
                      <a:pt x="6" y="0"/>
                    </a:lnTo>
                    <a:lnTo>
                      <a:pt x="539" y="0"/>
                    </a:lnTo>
                    <a:lnTo>
                      <a:pt x="539" y="17"/>
                    </a:lnTo>
                    <a:lnTo>
                      <a:pt x="6" y="17"/>
                    </a:lnTo>
                    <a:lnTo>
                      <a:pt x="12" y="8"/>
                    </a:lnTo>
                    <a:lnTo>
                      <a:pt x="6" y="17"/>
                    </a:lnTo>
                    <a:lnTo>
                      <a:pt x="2" y="13"/>
                    </a:lnTo>
                    <a:lnTo>
                      <a:pt x="0" y="8"/>
                    </a:lnTo>
                    <a:lnTo>
                      <a:pt x="2" y="2"/>
                    </a:lnTo>
                    <a:lnTo>
                      <a:pt x="6"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1" name="Freeform 827">
                <a:extLst>
                  <a:ext uri="{FF2B5EF4-FFF2-40B4-BE49-F238E27FC236}">
                    <a16:creationId xmlns:a16="http://schemas.microsoft.com/office/drawing/2014/main" id="{E35CC9F4-A5FE-43F1-ABB0-AA9BF884A927}"/>
                  </a:ext>
                </a:extLst>
              </p:cNvPr>
              <p:cNvSpPr>
                <a:spLocks/>
              </p:cNvSpPr>
              <p:nvPr/>
            </p:nvSpPr>
            <p:spPr bwMode="auto">
              <a:xfrm>
                <a:off x="2242" y="2243"/>
                <a:ext cx="3" cy="29"/>
              </a:xfrm>
              <a:custGeom>
                <a:avLst/>
                <a:gdLst>
                  <a:gd name="T0" fmla="*/ 0 w 12"/>
                  <a:gd name="T1" fmla="*/ 0 h 119"/>
                  <a:gd name="T2" fmla="*/ 0 w 12"/>
                  <a:gd name="T3" fmla="*/ 0 h 119"/>
                  <a:gd name="T4" fmla="*/ 0 w 12"/>
                  <a:gd name="T5" fmla="*/ 0 h 119"/>
                  <a:gd name="T6" fmla="*/ 0 w 12"/>
                  <a:gd name="T7" fmla="*/ 0 h 119"/>
                  <a:gd name="T8" fmla="*/ 0 w 12"/>
                  <a:gd name="T9" fmla="*/ 0 h 119"/>
                  <a:gd name="T10" fmla="*/ 0 w 12"/>
                  <a:gd name="T11" fmla="*/ 0 h 119"/>
                  <a:gd name="T12" fmla="*/ 0 w 12"/>
                  <a:gd name="T13" fmla="*/ 0 h 119"/>
                  <a:gd name="T14" fmla="*/ 0 w 12"/>
                  <a:gd name="T15" fmla="*/ 0 h 119"/>
                  <a:gd name="T16" fmla="*/ 0 w 12"/>
                  <a:gd name="T17" fmla="*/ 0 h 119"/>
                  <a:gd name="T18" fmla="*/ 0 w 12"/>
                  <a:gd name="T19" fmla="*/ 0 h 119"/>
                  <a:gd name="T20" fmla="*/ 0 w 12"/>
                  <a:gd name="T21" fmla="*/ 0 h 119"/>
                  <a:gd name="T22" fmla="*/ 0 w 12"/>
                  <a:gd name="T23" fmla="*/ 0 h 1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19">
                    <a:moveTo>
                      <a:pt x="6" y="119"/>
                    </a:moveTo>
                    <a:lnTo>
                      <a:pt x="0" y="111"/>
                    </a:lnTo>
                    <a:lnTo>
                      <a:pt x="0" y="0"/>
                    </a:lnTo>
                    <a:lnTo>
                      <a:pt x="12" y="0"/>
                    </a:lnTo>
                    <a:lnTo>
                      <a:pt x="12" y="111"/>
                    </a:lnTo>
                    <a:lnTo>
                      <a:pt x="6" y="103"/>
                    </a:lnTo>
                    <a:lnTo>
                      <a:pt x="12" y="111"/>
                    </a:lnTo>
                    <a:lnTo>
                      <a:pt x="10" y="117"/>
                    </a:lnTo>
                    <a:lnTo>
                      <a:pt x="6" y="118"/>
                    </a:lnTo>
                    <a:lnTo>
                      <a:pt x="2" y="117"/>
                    </a:lnTo>
                    <a:lnTo>
                      <a:pt x="0" y="111"/>
                    </a:lnTo>
                    <a:lnTo>
                      <a:pt x="6"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2" name="Freeform 828">
                <a:extLst>
                  <a:ext uri="{FF2B5EF4-FFF2-40B4-BE49-F238E27FC236}">
                    <a16:creationId xmlns:a16="http://schemas.microsoft.com/office/drawing/2014/main" id="{6B84264E-E61A-48E0-869C-A85E45AF25FA}"/>
                  </a:ext>
                </a:extLst>
              </p:cNvPr>
              <p:cNvSpPr>
                <a:spLocks/>
              </p:cNvSpPr>
              <p:nvPr/>
            </p:nvSpPr>
            <p:spPr bwMode="auto">
              <a:xfrm>
                <a:off x="1932" y="2109"/>
                <a:ext cx="334" cy="178"/>
              </a:xfrm>
              <a:custGeom>
                <a:avLst/>
                <a:gdLst>
                  <a:gd name="T0" fmla="*/ 0 w 1334"/>
                  <a:gd name="T1" fmla="*/ 0 h 713"/>
                  <a:gd name="T2" fmla="*/ 0 w 1334"/>
                  <a:gd name="T3" fmla="*/ 0 h 713"/>
                  <a:gd name="T4" fmla="*/ 0 w 1334"/>
                  <a:gd name="T5" fmla="*/ 0 h 713"/>
                  <a:gd name="T6" fmla="*/ 0 w 1334"/>
                  <a:gd name="T7" fmla="*/ 0 h 713"/>
                  <a:gd name="T8" fmla="*/ 0 w 1334"/>
                  <a:gd name="T9" fmla="*/ 0 h 713"/>
                  <a:gd name="T10" fmla="*/ 0 w 1334"/>
                  <a:gd name="T11" fmla="*/ 0 h 713"/>
                  <a:gd name="T12" fmla="*/ 0 w 1334"/>
                  <a:gd name="T13" fmla="*/ 0 h 713"/>
                  <a:gd name="T14" fmla="*/ 0 w 1334"/>
                  <a:gd name="T15" fmla="*/ 0 h 713"/>
                  <a:gd name="T16" fmla="*/ 0 w 1334"/>
                  <a:gd name="T17" fmla="*/ 0 h 713"/>
                  <a:gd name="T18" fmla="*/ 0 w 1334"/>
                  <a:gd name="T19" fmla="*/ 0 h 713"/>
                  <a:gd name="T20" fmla="*/ 0 w 1334"/>
                  <a:gd name="T21" fmla="*/ 0 h 713"/>
                  <a:gd name="T22" fmla="*/ 0 w 1334"/>
                  <a:gd name="T23" fmla="*/ 0 h 713"/>
                  <a:gd name="T24" fmla="*/ 0 w 1334"/>
                  <a:gd name="T25" fmla="*/ 0 h 713"/>
                  <a:gd name="T26" fmla="*/ 0 w 1334"/>
                  <a:gd name="T27" fmla="*/ 0 h 713"/>
                  <a:gd name="T28" fmla="*/ 0 w 1334"/>
                  <a:gd name="T29" fmla="*/ 0 h 713"/>
                  <a:gd name="T30" fmla="*/ 0 w 1334"/>
                  <a:gd name="T31" fmla="*/ 0 h 713"/>
                  <a:gd name="T32" fmla="*/ 0 w 1334"/>
                  <a:gd name="T33" fmla="*/ 0 h 713"/>
                  <a:gd name="T34" fmla="*/ 0 w 1334"/>
                  <a:gd name="T35" fmla="*/ 0 h 713"/>
                  <a:gd name="T36" fmla="*/ 0 w 1334"/>
                  <a:gd name="T37" fmla="*/ 0 h 713"/>
                  <a:gd name="T38" fmla="*/ 0 w 1334"/>
                  <a:gd name="T39" fmla="*/ 0 h 713"/>
                  <a:gd name="T40" fmla="*/ 0 w 1334"/>
                  <a:gd name="T41" fmla="*/ 0 h 713"/>
                  <a:gd name="T42" fmla="*/ 0 w 1334"/>
                  <a:gd name="T43" fmla="*/ 0 h 713"/>
                  <a:gd name="T44" fmla="*/ 0 w 1334"/>
                  <a:gd name="T45" fmla="*/ 0 h 713"/>
                  <a:gd name="T46" fmla="*/ 0 w 1334"/>
                  <a:gd name="T47" fmla="*/ 0 h 713"/>
                  <a:gd name="T48" fmla="*/ 0 w 1334"/>
                  <a:gd name="T49" fmla="*/ 0 h 7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34" h="713">
                    <a:moveTo>
                      <a:pt x="1334" y="0"/>
                    </a:moveTo>
                    <a:lnTo>
                      <a:pt x="1334" y="356"/>
                    </a:lnTo>
                    <a:lnTo>
                      <a:pt x="1310" y="389"/>
                    </a:lnTo>
                    <a:lnTo>
                      <a:pt x="1291" y="424"/>
                    </a:lnTo>
                    <a:lnTo>
                      <a:pt x="1276" y="458"/>
                    </a:lnTo>
                    <a:lnTo>
                      <a:pt x="1264" y="493"/>
                    </a:lnTo>
                    <a:lnTo>
                      <a:pt x="1255" y="528"/>
                    </a:lnTo>
                    <a:lnTo>
                      <a:pt x="1249" y="566"/>
                    </a:lnTo>
                    <a:lnTo>
                      <a:pt x="1246" y="605"/>
                    </a:lnTo>
                    <a:lnTo>
                      <a:pt x="1245" y="645"/>
                    </a:lnTo>
                    <a:lnTo>
                      <a:pt x="1244" y="654"/>
                    </a:lnTo>
                    <a:lnTo>
                      <a:pt x="1241" y="666"/>
                    </a:lnTo>
                    <a:lnTo>
                      <a:pt x="1236" y="677"/>
                    </a:lnTo>
                    <a:lnTo>
                      <a:pt x="1229" y="688"/>
                    </a:lnTo>
                    <a:lnTo>
                      <a:pt x="1219" y="698"/>
                    </a:lnTo>
                    <a:lnTo>
                      <a:pt x="1208" y="706"/>
                    </a:lnTo>
                    <a:lnTo>
                      <a:pt x="1193" y="711"/>
                    </a:lnTo>
                    <a:lnTo>
                      <a:pt x="1178" y="713"/>
                    </a:lnTo>
                    <a:lnTo>
                      <a:pt x="533" y="713"/>
                    </a:lnTo>
                    <a:lnTo>
                      <a:pt x="88" y="446"/>
                    </a:lnTo>
                    <a:lnTo>
                      <a:pt x="0" y="446"/>
                    </a:lnTo>
                    <a:lnTo>
                      <a:pt x="0" y="178"/>
                    </a:lnTo>
                    <a:lnTo>
                      <a:pt x="88" y="178"/>
                    </a:lnTo>
                    <a:lnTo>
                      <a:pt x="622" y="0"/>
                    </a:lnTo>
                    <a:lnTo>
                      <a:pt x="1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3" name="Freeform 829">
                <a:extLst>
                  <a:ext uri="{FF2B5EF4-FFF2-40B4-BE49-F238E27FC236}">
                    <a16:creationId xmlns:a16="http://schemas.microsoft.com/office/drawing/2014/main" id="{E6AAC01D-D4D6-4007-88BC-0A346E9142F0}"/>
                  </a:ext>
                </a:extLst>
              </p:cNvPr>
              <p:cNvSpPr>
                <a:spLocks/>
              </p:cNvSpPr>
              <p:nvPr/>
            </p:nvSpPr>
            <p:spPr bwMode="auto">
              <a:xfrm>
                <a:off x="2264" y="2109"/>
                <a:ext cx="3" cy="91"/>
              </a:xfrm>
              <a:custGeom>
                <a:avLst/>
                <a:gdLst>
                  <a:gd name="T0" fmla="*/ 0 w 12"/>
                  <a:gd name="T1" fmla="*/ 0 h 363"/>
                  <a:gd name="T2" fmla="*/ 0 w 12"/>
                  <a:gd name="T3" fmla="*/ 0 h 363"/>
                  <a:gd name="T4" fmla="*/ 0 w 12"/>
                  <a:gd name="T5" fmla="*/ 0 h 363"/>
                  <a:gd name="T6" fmla="*/ 0 w 12"/>
                  <a:gd name="T7" fmla="*/ 0 h 363"/>
                  <a:gd name="T8" fmla="*/ 0 w 12"/>
                  <a:gd name="T9" fmla="*/ 0 h 363"/>
                  <a:gd name="T10" fmla="*/ 0 w 12"/>
                  <a:gd name="T11" fmla="*/ 0 h 363"/>
                  <a:gd name="T12" fmla="*/ 0 w 12"/>
                  <a:gd name="T13" fmla="*/ 0 h 363"/>
                  <a:gd name="T14" fmla="*/ 0 w 12"/>
                  <a:gd name="T15" fmla="*/ 0 h 363"/>
                  <a:gd name="T16" fmla="*/ 0 w 12"/>
                  <a:gd name="T17" fmla="*/ 0 h 363"/>
                  <a:gd name="T18" fmla="*/ 0 w 12"/>
                  <a:gd name="T19" fmla="*/ 0 h 363"/>
                  <a:gd name="T20" fmla="*/ 0 w 12"/>
                  <a:gd name="T21" fmla="*/ 0 h 363"/>
                  <a:gd name="T22" fmla="*/ 0 w 12"/>
                  <a:gd name="T23" fmla="*/ 0 h 3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363">
                    <a:moveTo>
                      <a:pt x="2" y="352"/>
                    </a:moveTo>
                    <a:lnTo>
                      <a:pt x="0" y="356"/>
                    </a:lnTo>
                    <a:lnTo>
                      <a:pt x="0" y="0"/>
                    </a:lnTo>
                    <a:lnTo>
                      <a:pt x="12" y="0"/>
                    </a:lnTo>
                    <a:lnTo>
                      <a:pt x="12" y="356"/>
                    </a:lnTo>
                    <a:lnTo>
                      <a:pt x="10" y="360"/>
                    </a:lnTo>
                    <a:lnTo>
                      <a:pt x="12" y="356"/>
                    </a:lnTo>
                    <a:lnTo>
                      <a:pt x="10" y="361"/>
                    </a:lnTo>
                    <a:lnTo>
                      <a:pt x="6" y="363"/>
                    </a:lnTo>
                    <a:lnTo>
                      <a:pt x="2" y="361"/>
                    </a:lnTo>
                    <a:lnTo>
                      <a:pt x="0" y="356"/>
                    </a:lnTo>
                    <a:lnTo>
                      <a:pt x="2" y="3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4" name="Freeform 830">
                <a:extLst>
                  <a:ext uri="{FF2B5EF4-FFF2-40B4-BE49-F238E27FC236}">
                    <a16:creationId xmlns:a16="http://schemas.microsoft.com/office/drawing/2014/main" id="{20C5B518-DBB9-4EC2-AD84-08AAACB2846B}"/>
                  </a:ext>
                </a:extLst>
              </p:cNvPr>
              <p:cNvSpPr>
                <a:spLocks/>
              </p:cNvSpPr>
              <p:nvPr/>
            </p:nvSpPr>
            <p:spPr bwMode="auto">
              <a:xfrm>
                <a:off x="2242" y="2197"/>
                <a:ext cx="25" cy="75"/>
              </a:xfrm>
              <a:custGeom>
                <a:avLst/>
                <a:gdLst>
                  <a:gd name="T0" fmla="*/ 0 w 99"/>
                  <a:gd name="T1" fmla="*/ 0 h 300"/>
                  <a:gd name="T2" fmla="*/ 0 w 99"/>
                  <a:gd name="T3" fmla="*/ 0 h 300"/>
                  <a:gd name="T4" fmla="*/ 0 w 99"/>
                  <a:gd name="T5" fmla="*/ 0 h 300"/>
                  <a:gd name="T6" fmla="*/ 0 w 99"/>
                  <a:gd name="T7" fmla="*/ 0 h 300"/>
                  <a:gd name="T8" fmla="*/ 0 w 99"/>
                  <a:gd name="T9" fmla="*/ 0 h 300"/>
                  <a:gd name="T10" fmla="*/ 0 w 99"/>
                  <a:gd name="T11" fmla="*/ 0 h 300"/>
                  <a:gd name="T12" fmla="*/ 0 w 99"/>
                  <a:gd name="T13" fmla="*/ 0 h 300"/>
                  <a:gd name="T14" fmla="*/ 0 w 99"/>
                  <a:gd name="T15" fmla="*/ 0 h 300"/>
                  <a:gd name="T16" fmla="*/ 0 w 99"/>
                  <a:gd name="T17" fmla="*/ 0 h 300"/>
                  <a:gd name="T18" fmla="*/ 0 w 99"/>
                  <a:gd name="T19" fmla="*/ 0 h 300"/>
                  <a:gd name="T20" fmla="*/ 0 w 99"/>
                  <a:gd name="T21" fmla="*/ 0 h 300"/>
                  <a:gd name="T22" fmla="*/ 0 w 99"/>
                  <a:gd name="T23" fmla="*/ 0 h 300"/>
                  <a:gd name="T24" fmla="*/ 0 w 99"/>
                  <a:gd name="T25" fmla="*/ 0 h 300"/>
                  <a:gd name="T26" fmla="*/ 0 w 99"/>
                  <a:gd name="T27" fmla="*/ 0 h 300"/>
                  <a:gd name="T28" fmla="*/ 0 w 99"/>
                  <a:gd name="T29" fmla="*/ 0 h 300"/>
                  <a:gd name="T30" fmla="*/ 0 w 99"/>
                  <a:gd name="T31" fmla="*/ 0 h 300"/>
                  <a:gd name="T32" fmla="*/ 0 w 99"/>
                  <a:gd name="T33" fmla="*/ 0 h 300"/>
                  <a:gd name="T34" fmla="*/ 0 w 99"/>
                  <a:gd name="T35" fmla="*/ 0 h 300"/>
                  <a:gd name="T36" fmla="*/ 0 w 99"/>
                  <a:gd name="T37" fmla="*/ 0 h 300"/>
                  <a:gd name="T38" fmla="*/ 0 w 99"/>
                  <a:gd name="T39" fmla="*/ 0 h 300"/>
                  <a:gd name="T40" fmla="*/ 0 w 99"/>
                  <a:gd name="T41" fmla="*/ 0 h 300"/>
                  <a:gd name="T42" fmla="*/ 0 w 99"/>
                  <a:gd name="T43" fmla="*/ 0 h 300"/>
                  <a:gd name="T44" fmla="*/ 0 w 99"/>
                  <a:gd name="T45" fmla="*/ 0 h 300"/>
                  <a:gd name="T46" fmla="*/ 0 w 99"/>
                  <a:gd name="T47" fmla="*/ 0 h 300"/>
                  <a:gd name="T48" fmla="*/ 0 w 99"/>
                  <a:gd name="T49" fmla="*/ 0 h 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9" h="300">
                    <a:moveTo>
                      <a:pt x="0" y="293"/>
                    </a:moveTo>
                    <a:lnTo>
                      <a:pt x="0" y="293"/>
                    </a:lnTo>
                    <a:lnTo>
                      <a:pt x="1" y="252"/>
                    </a:lnTo>
                    <a:lnTo>
                      <a:pt x="4" y="213"/>
                    </a:lnTo>
                    <a:lnTo>
                      <a:pt x="10" y="174"/>
                    </a:lnTo>
                    <a:lnTo>
                      <a:pt x="20" y="139"/>
                    </a:lnTo>
                    <a:lnTo>
                      <a:pt x="32" y="103"/>
                    </a:lnTo>
                    <a:lnTo>
                      <a:pt x="47" y="69"/>
                    </a:lnTo>
                    <a:lnTo>
                      <a:pt x="66" y="33"/>
                    </a:lnTo>
                    <a:lnTo>
                      <a:pt x="91" y="0"/>
                    </a:lnTo>
                    <a:lnTo>
                      <a:pt x="99" y="8"/>
                    </a:lnTo>
                    <a:lnTo>
                      <a:pt x="76" y="41"/>
                    </a:lnTo>
                    <a:lnTo>
                      <a:pt x="57" y="75"/>
                    </a:lnTo>
                    <a:lnTo>
                      <a:pt x="42" y="109"/>
                    </a:lnTo>
                    <a:lnTo>
                      <a:pt x="30" y="143"/>
                    </a:lnTo>
                    <a:lnTo>
                      <a:pt x="22" y="178"/>
                    </a:lnTo>
                    <a:lnTo>
                      <a:pt x="16" y="215"/>
                    </a:lnTo>
                    <a:lnTo>
                      <a:pt x="13" y="254"/>
                    </a:lnTo>
                    <a:lnTo>
                      <a:pt x="12" y="293"/>
                    </a:lnTo>
                    <a:lnTo>
                      <a:pt x="10" y="298"/>
                    </a:lnTo>
                    <a:lnTo>
                      <a:pt x="6" y="300"/>
                    </a:lnTo>
                    <a:lnTo>
                      <a:pt x="2" y="298"/>
                    </a:lnTo>
                    <a:lnTo>
                      <a:pt x="0"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5" name="Freeform 831">
                <a:extLst>
                  <a:ext uri="{FF2B5EF4-FFF2-40B4-BE49-F238E27FC236}">
                    <a16:creationId xmlns:a16="http://schemas.microsoft.com/office/drawing/2014/main" id="{BB0E18A9-01D4-4C5D-9067-EBAA60D43A88}"/>
                  </a:ext>
                </a:extLst>
              </p:cNvPr>
              <p:cNvSpPr>
                <a:spLocks/>
              </p:cNvSpPr>
              <p:nvPr/>
            </p:nvSpPr>
            <p:spPr bwMode="auto">
              <a:xfrm>
                <a:off x="2226" y="2270"/>
                <a:ext cx="19" cy="19"/>
              </a:xfrm>
              <a:custGeom>
                <a:avLst/>
                <a:gdLst>
                  <a:gd name="T0" fmla="*/ 0 w 79"/>
                  <a:gd name="T1" fmla="*/ 0 h 75"/>
                  <a:gd name="T2" fmla="*/ 0 w 79"/>
                  <a:gd name="T3" fmla="*/ 0 h 75"/>
                  <a:gd name="T4" fmla="*/ 0 w 79"/>
                  <a:gd name="T5" fmla="*/ 0 h 75"/>
                  <a:gd name="T6" fmla="*/ 0 w 79"/>
                  <a:gd name="T7" fmla="*/ 0 h 75"/>
                  <a:gd name="T8" fmla="*/ 0 w 79"/>
                  <a:gd name="T9" fmla="*/ 0 h 75"/>
                  <a:gd name="T10" fmla="*/ 0 w 79"/>
                  <a:gd name="T11" fmla="*/ 0 h 75"/>
                  <a:gd name="T12" fmla="*/ 0 w 79"/>
                  <a:gd name="T13" fmla="*/ 0 h 75"/>
                  <a:gd name="T14" fmla="*/ 0 w 79"/>
                  <a:gd name="T15" fmla="*/ 0 h 75"/>
                  <a:gd name="T16" fmla="*/ 0 w 79"/>
                  <a:gd name="T17" fmla="*/ 0 h 75"/>
                  <a:gd name="T18" fmla="*/ 0 w 79"/>
                  <a:gd name="T19" fmla="*/ 0 h 75"/>
                  <a:gd name="T20" fmla="*/ 0 w 79"/>
                  <a:gd name="T21" fmla="*/ 0 h 75"/>
                  <a:gd name="T22" fmla="*/ 0 w 79"/>
                  <a:gd name="T23" fmla="*/ 0 h 75"/>
                  <a:gd name="T24" fmla="*/ 0 w 79"/>
                  <a:gd name="T25" fmla="*/ 0 h 75"/>
                  <a:gd name="T26" fmla="*/ 0 w 79"/>
                  <a:gd name="T27" fmla="*/ 0 h 75"/>
                  <a:gd name="T28" fmla="*/ 0 w 79"/>
                  <a:gd name="T29" fmla="*/ 0 h 75"/>
                  <a:gd name="T30" fmla="*/ 0 w 79"/>
                  <a:gd name="T31" fmla="*/ 0 h 75"/>
                  <a:gd name="T32" fmla="*/ 0 w 79"/>
                  <a:gd name="T33" fmla="*/ 0 h 75"/>
                  <a:gd name="T34" fmla="*/ 0 w 79"/>
                  <a:gd name="T35" fmla="*/ 0 h 75"/>
                  <a:gd name="T36" fmla="*/ 0 w 79"/>
                  <a:gd name="T37" fmla="*/ 0 h 75"/>
                  <a:gd name="T38" fmla="*/ 0 w 79"/>
                  <a:gd name="T39" fmla="*/ 0 h 75"/>
                  <a:gd name="T40" fmla="*/ 0 w 79"/>
                  <a:gd name="T41" fmla="*/ 0 h 75"/>
                  <a:gd name="T42" fmla="*/ 0 w 79"/>
                  <a:gd name="T43" fmla="*/ 0 h 75"/>
                  <a:gd name="T44" fmla="*/ 0 w 79"/>
                  <a:gd name="T45" fmla="*/ 0 h 75"/>
                  <a:gd name="T46" fmla="*/ 0 w 79"/>
                  <a:gd name="T47" fmla="*/ 0 h 75"/>
                  <a:gd name="T48" fmla="*/ 0 w 79"/>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9" h="75">
                    <a:moveTo>
                      <a:pt x="6" y="61"/>
                    </a:moveTo>
                    <a:lnTo>
                      <a:pt x="6" y="61"/>
                    </a:lnTo>
                    <a:lnTo>
                      <a:pt x="20" y="60"/>
                    </a:lnTo>
                    <a:lnTo>
                      <a:pt x="34" y="55"/>
                    </a:lnTo>
                    <a:lnTo>
                      <a:pt x="43" y="48"/>
                    </a:lnTo>
                    <a:lnTo>
                      <a:pt x="53" y="39"/>
                    </a:lnTo>
                    <a:lnTo>
                      <a:pt x="59" y="29"/>
                    </a:lnTo>
                    <a:lnTo>
                      <a:pt x="64" y="17"/>
                    </a:lnTo>
                    <a:lnTo>
                      <a:pt x="66" y="7"/>
                    </a:lnTo>
                    <a:lnTo>
                      <a:pt x="67" y="0"/>
                    </a:lnTo>
                    <a:lnTo>
                      <a:pt x="79" y="0"/>
                    </a:lnTo>
                    <a:lnTo>
                      <a:pt x="78" y="11"/>
                    </a:lnTo>
                    <a:lnTo>
                      <a:pt x="74" y="24"/>
                    </a:lnTo>
                    <a:lnTo>
                      <a:pt x="69" y="35"/>
                    </a:lnTo>
                    <a:lnTo>
                      <a:pt x="61" y="47"/>
                    </a:lnTo>
                    <a:lnTo>
                      <a:pt x="51" y="58"/>
                    </a:lnTo>
                    <a:lnTo>
                      <a:pt x="38" y="67"/>
                    </a:lnTo>
                    <a:lnTo>
                      <a:pt x="22" y="72"/>
                    </a:lnTo>
                    <a:lnTo>
                      <a:pt x="6" y="75"/>
                    </a:lnTo>
                    <a:lnTo>
                      <a:pt x="2" y="73"/>
                    </a:lnTo>
                    <a:lnTo>
                      <a:pt x="0" y="68"/>
                    </a:lnTo>
                    <a:lnTo>
                      <a:pt x="2" y="63"/>
                    </a:lnTo>
                    <a:lnTo>
                      <a:pt x="6"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6" name="Freeform 832">
                <a:extLst>
                  <a:ext uri="{FF2B5EF4-FFF2-40B4-BE49-F238E27FC236}">
                    <a16:creationId xmlns:a16="http://schemas.microsoft.com/office/drawing/2014/main" id="{7FE285FA-BEEA-465F-8BBE-2C2A657B7CB1}"/>
                  </a:ext>
                </a:extLst>
              </p:cNvPr>
              <p:cNvSpPr>
                <a:spLocks/>
              </p:cNvSpPr>
              <p:nvPr/>
            </p:nvSpPr>
            <p:spPr bwMode="auto">
              <a:xfrm>
                <a:off x="2064" y="2285"/>
                <a:ext cx="163" cy="4"/>
              </a:xfrm>
              <a:custGeom>
                <a:avLst/>
                <a:gdLst>
                  <a:gd name="T0" fmla="*/ 0 w 651"/>
                  <a:gd name="T1" fmla="*/ 0 h 14"/>
                  <a:gd name="T2" fmla="*/ 0 w 651"/>
                  <a:gd name="T3" fmla="*/ 0 h 14"/>
                  <a:gd name="T4" fmla="*/ 0 w 651"/>
                  <a:gd name="T5" fmla="*/ 0 h 14"/>
                  <a:gd name="T6" fmla="*/ 0 w 651"/>
                  <a:gd name="T7" fmla="*/ 0 h 14"/>
                  <a:gd name="T8" fmla="*/ 0 w 651"/>
                  <a:gd name="T9" fmla="*/ 0 h 14"/>
                  <a:gd name="T10" fmla="*/ 0 w 651"/>
                  <a:gd name="T11" fmla="*/ 0 h 14"/>
                  <a:gd name="T12" fmla="*/ 0 w 651"/>
                  <a:gd name="T13" fmla="*/ 0 h 14"/>
                  <a:gd name="T14" fmla="*/ 0 w 651"/>
                  <a:gd name="T15" fmla="*/ 0 h 14"/>
                  <a:gd name="T16" fmla="*/ 0 w 651"/>
                  <a:gd name="T17" fmla="*/ 0 h 14"/>
                  <a:gd name="T18" fmla="*/ 0 w 651"/>
                  <a:gd name="T19" fmla="*/ 0 h 14"/>
                  <a:gd name="T20" fmla="*/ 0 w 651"/>
                  <a:gd name="T21" fmla="*/ 0 h 14"/>
                  <a:gd name="T22" fmla="*/ 0 w 651"/>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1" h="14">
                    <a:moveTo>
                      <a:pt x="9" y="1"/>
                    </a:moveTo>
                    <a:lnTo>
                      <a:pt x="6" y="0"/>
                    </a:lnTo>
                    <a:lnTo>
                      <a:pt x="651" y="0"/>
                    </a:lnTo>
                    <a:lnTo>
                      <a:pt x="651" y="14"/>
                    </a:lnTo>
                    <a:lnTo>
                      <a:pt x="6" y="14"/>
                    </a:lnTo>
                    <a:lnTo>
                      <a:pt x="3" y="13"/>
                    </a:lnTo>
                    <a:lnTo>
                      <a:pt x="6" y="14"/>
                    </a:lnTo>
                    <a:lnTo>
                      <a:pt x="2" y="12"/>
                    </a:lnTo>
                    <a:lnTo>
                      <a:pt x="0" y="7"/>
                    </a:lnTo>
                    <a:lnTo>
                      <a:pt x="2" y="2"/>
                    </a:lnTo>
                    <a:lnTo>
                      <a:pt x="6" y="0"/>
                    </a:lnTo>
                    <a:lnTo>
                      <a:pt x="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7" name="Freeform 833">
                <a:extLst>
                  <a:ext uri="{FF2B5EF4-FFF2-40B4-BE49-F238E27FC236}">
                    <a16:creationId xmlns:a16="http://schemas.microsoft.com/office/drawing/2014/main" id="{C237310C-EA8A-454A-AA35-ADE75425CCEF}"/>
                  </a:ext>
                </a:extLst>
              </p:cNvPr>
              <p:cNvSpPr>
                <a:spLocks/>
              </p:cNvSpPr>
              <p:nvPr/>
            </p:nvSpPr>
            <p:spPr bwMode="auto">
              <a:xfrm>
                <a:off x="1953" y="2219"/>
                <a:ext cx="114" cy="70"/>
              </a:xfrm>
              <a:custGeom>
                <a:avLst/>
                <a:gdLst>
                  <a:gd name="T0" fmla="*/ 0 w 453"/>
                  <a:gd name="T1" fmla="*/ 0 h 280"/>
                  <a:gd name="T2" fmla="*/ 0 w 453"/>
                  <a:gd name="T3" fmla="*/ 0 h 280"/>
                  <a:gd name="T4" fmla="*/ 0 w 453"/>
                  <a:gd name="T5" fmla="*/ 0 h 280"/>
                  <a:gd name="T6" fmla="*/ 0 w 453"/>
                  <a:gd name="T7" fmla="*/ 0 h 280"/>
                  <a:gd name="T8" fmla="*/ 0 w 453"/>
                  <a:gd name="T9" fmla="*/ 0 h 280"/>
                  <a:gd name="T10" fmla="*/ 0 w 453"/>
                  <a:gd name="T11" fmla="*/ 0 h 280"/>
                  <a:gd name="T12" fmla="*/ 0 w 453"/>
                  <a:gd name="T13" fmla="*/ 0 h 280"/>
                  <a:gd name="T14" fmla="*/ 0 w 453"/>
                  <a:gd name="T15" fmla="*/ 0 h 280"/>
                  <a:gd name="T16" fmla="*/ 0 w 453"/>
                  <a:gd name="T17" fmla="*/ 0 h 280"/>
                  <a:gd name="T18" fmla="*/ 0 w 453"/>
                  <a:gd name="T19" fmla="*/ 0 h 280"/>
                  <a:gd name="T20" fmla="*/ 0 w 453"/>
                  <a:gd name="T21" fmla="*/ 0 h 280"/>
                  <a:gd name="T22" fmla="*/ 0 w 453"/>
                  <a:gd name="T23" fmla="*/ 0 h 2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3" h="280">
                    <a:moveTo>
                      <a:pt x="5" y="0"/>
                    </a:moveTo>
                    <a:lnTo>
                      <a:pt x="8" y="1"/>
                    </a:lnTo>
                    <a:lnTo>
                      <a:pt x="453" y="268"/>
                    </a:lnTo>
                    <a:lnTo>
                      <a:pt x="447" y="280"/>
                    </a:lnTo>
                    <a:lnTo>
                      <a:pt x="2" y="13"/>
                    </a:lnTo>
                    <a:lnTo>
                      <a:pt x="5" y="14"/>
                    </a:lnTo>
                    <a:lnTo>
                      <a:pt x="2" y="13"/>
                    </a:lnTo>
                    <a:lnTo>
                      <a:pt x="0" y="8"/>
                    </a:lnTo>
                    <a:lnTo>
                      <a:pt x="1" y="3"/>
                    </a:lnTo>
                    <a:lnTo>
                      <a:pt x="4" y="0"/>
                    </a:lnTo>
                    <a:lnTo>
                      <a:pt x="8"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8" name="Freeform 834">
                <a:extLst>
                  <a:ext uri="{FF2B5EF4-FFF2-40B4-BE49-F238E27FC236}">
                    <a16:creationId xmlns:a16="http://schemas.microsoft.com/office/drawing/2014/main" id="{00EBF36C-C61B-4A4F-B68C-297293C99133}"/>
                  </a:ext>
                </a:extLst>
              </p:cNvPr>
              <p:cNvSpPr>
                <a:spLocks/>
              </p:cNvSpPr>
              <p:nvPr/>
            </p:nvSpPr>
            <p:spPr bwMode="auto">
              <a:xfrm>
                <a:off x="1931" y="2219"/>
                <a:ext cx="24" cy="3"/>
              </a:xfrm>
              <a:custGeom>
                <a:avLst/>
                <a:gdLst>
                  <a:gd name="T0" fmla="*/ 0 w 94"/>
                  <a:gd name="T1" fmla="*/ 0 h 14"/>
                  <a:gd name="T2" fmla="*/ 0 w 94"/>
                  <a:gd name="T3" fmla="*/ 0 h 14"/>
                  <a:gd name="T4" fmla="*/ 0 w 94"/>
                  <a:gd name="T5" fmla="*/ 0 h 14"/>
                  <a:gd name="T6" fmla="*/ 0 w 94"/>
                  <a:gd name="T7" fmla="*/ 0 h 14"/>
                  <a:gd name="T8" fmla="*/ 0 w 94"/>
                  <a:gd name="T9" fmla="*/ 0 h 14"/>
                  <a:gd name="T10" fmla="*/ 0 w 94"/>
                  <a:gd name="T11" fmla="*/ 0 h 14"/>
                  <a:gd name="T12" fmla="*/ 0 w 94"/>
                  <a:gd name="T13" fmla="*/ 0 h 14"/>
                  <a:gd name="T14" fmla="*/ 0 w 94"/>
                  <a:gd name="T15" fmla="*/ 0 h 14"/>
                  <a:gd name="T16" fmla="*/ 0 w 94"/>
                  <a:gd name="T17" fmla="*/ 0 h 14"/>
                  <a:gd name="T18" fmla="*/ 0 w 94"/>
                  <a:gd name="T19" fmla="*/ 0 h 14"/>
                  <a:gd name="T20" fmla="*/ 0 w 94"/>
                  <a:gd name="T21" fmla="*/ 0 h 14"/>
                  <a:gd name="T22" fmla="*/ 0 w 94"/>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 h="14">
                    <a:moveTo>
                      <a:pt x="12" y="7"/>
                    </a:moveTo>
                    <a:lnTo>
                      <a:pt x="6" y="0"/>
                    </a:lnTo>
                    <a:lnTo>
                      <a:pt x="94" y="0"/>
                    </a:lnTo>
                    <a:lnTo>
                      <a:pt x="94" y="14"/>
                    </a:lnTo>
                    <a:lnTo>
                      <a:pt x="6" y="14"/>
                    </a:lnTo>
                    <a:lnTo>
                      <a:pt x="0" y="7"/>
                    </a:lnTo>
                    <a:lnTo>
                      <a:pt x="6" y="14"/>
                    </a:lnTo>
                    <a:lnTo>
                      <a:pt x="2" y="12"/>
                    </a:lnTo>
                    <a:lnTo>
                      <a:pt x="0" y="7"/>
                    </a:lnTo>
                    <a:lnTo>
                      <a:pt x="2" y="2"/>
                    </a:lnTo>
                    <a:lnTo>
                      <a:pt x="6" y="0"/>
                    </a:lnTo>
                    <a:lnTo>
                      <a:pt x="12"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9" name="Freeform 835">
                <a:extLst>
                  <a:ext uri="{FF2B5EF4-FFF2-40B4-BE49-F238E27FC236}">
                    <a16:creationId xmlns:a16="http://schemas.microsoft.com/office/drawing/2014/main" id="{A8C16BF8-9E14-4634-8E43-C90BFB0A451D}"/>
                  </a:ext>
                </a:extLst>
              </p:cNvPr>
              <p:cNvSpPr>
                <a:spLocks/>
              </p:cNvSpPr>
              <p:nvPr/>
            </p:nvSpPr>
            <p:spPr bwMode="auto">
              <a:xfrm>
                <a:off x="1931" y="2152"/>
                <a:ext cx="3" cy="68"/>
              </a:xfrm>
              <a:custGeom>
                <a:avLst/>
                <a:gdLst>
                  <a:gd name="T0" fmla="*/ 0 w 12"/>
                  <a:gd name="T1" fmla="*/ 0 h 276"/>
                  <a:gd name="T2" fmla="*/ 0 w 12"/>
                  <a:gd name="T3" fmla="*/ 0 h 276"/>
                  <a:gd name="T4" fmla="*/ 0 w 12"/>
                  <a:gd name="T5" fmla="*/ 0 h 276"/>
                  <a:gd name="T6" fmla="*/ 0 w 12"/>
                  <a:gd name="T7" fmla="*/ 0 h 276"/>
                  <a:gd name="T8" fmla="*/ 0 w 12"/>
                  <a:gd name="T9" fmla="*/ 0 h 276"/>
                  <a:gd name="T10" fmla="*/ 0 w 12"/>
                  <a:gd name="T11" fmla="*/ 0 h 276"/>
                  <a:gd name="T12" fmla="*/ 0 w 12"/>
                  <a:gd name="T13" fmla="*/ 0 h 276"/>
                  <a:gd name="T14" fmla="*/ 0 w 12"/>
                  <a:gd name="T15" fmla="*/ 0 h 276"/>
                  <a:gd name="T16" fmla="*/ 0 w 12"/>
                  <a:gd name="T17" fmla="*/ 0 h 276"/>
                  <a:gd name="T18" fmla="*/ 0 w 12"/>
                  <a:gd name="T19" fmla="*/ 0 h 276"/>
                  <a:gd name="T20" fmla="*/ 0 w 12"/>
                  <a:gd name="T21" fmla="*/ 0 h 276"/>
                  <a:gd name="T22" fmla="*/ 0 w 12"/>
                  <a:gd name="T23" fmla="*/ 0 h 2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76">
                    <a:moveTo>
                      <a:pt x="6" y="15"/>
                    </a:moveTo>
                    <a:lnTo>
                      <a:pt x="12" y="8"/>
                    </a:lnTo>
                    <a:lnTo>
                      <a:pt x="12" y="276"/>
                    </a:lnTo>
                    <a:lnTo>
                      <a:pt x="0" y="276"/>
                    </a:lnTo>
                    <a:lnTo>
                      <a:pt x="0" y="8"/>
                    </a:lnTo>
                    <a:lnTo>
                      <a:pt x="6" y="0"/>
                    </a:lnTo>
                    <a:lnTo>
                      <a:pt x="0" y="8"/>
                    </a:lnTo>
                    <a:lnTo>
                      <a:pt x="2" y="2"/>
                    </a:lnTo>
                    <a:lnTo>
                      <a:pt x="6" y="0"/>
                    </a:lnTo>
                    <a:lnTo>
                      <a:pt x="10" y="2"/>
                    </a:lnTo>
                    <a:lnTo>
                      <a:pt x="12" y="8"/>
                    </a:ln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0" name="Freeform 836">
                <a:extLst>
                  <a:ext uri="{FF2B5EF4-FFF2-40B4-BE49-F238E27FC236}">
                    <a16:creationId xmlns:a16="http://schemas.microsoft.com/office/drawing/2014/main" id="{B9380D65-8129-4347-8364-6C2371D9A1B6}"/>
                  </a:ext>
                </a:extLst>
              </p:cNvPr>
              <p:cNvSpPr>
                <a:spLocks/>
              </p:cNvSpPr>
              <p:nvPr/>
            </p:nvSpPr>
            <p:spPr bwMode="auto">
              <a:xfrm>
                <a:off x="1932" y="2152"/>
                <a:ext cx="24" cy="3"/>
              </a:xfrm>
              <a:custGeom>
                <a:avLst/>
                <a:gdLst>
                  <a:gd name="T0" fmla="*/ 0 w 94"/>
                  <a:gd name="T1" fmla="*/ 0 h 15"/>
                  <a:gd name="T2" fmla="*/ 0 w 94"/>
                  <a:gd name="T3" fmla="*/ 0 h 15"/>
                  <a:gd name="T4" fmla="*/ 0 w 94"/>
                  <a:gd name="T5" fmla="*/ 0 h 15"/>
                  <a:gd name="T6" fmla="*/ 0 w 94"/>
                  <a:gd name="T7" fmla="*/ 0 h 15"/>
                  <a:gd name="T8" fmla="*/ 0 w 94"/>
                  <a:gd name="T9" fmla="*/ 0 h 15"/>
                  <a:gd name="T10" fmla="*/ 0 w 94"/>
                  <a:gd name="T11" fmla="*/ 0 h 15"/>
                  <a:gd name="T12" fmla="*/ 0 w 94"/>
                  <a:gd name="T13" fmla="*/ 0 h 15"/>
                  <a:gd name="T14" fmla="*/ 0 w 94"/>
                  <a:gd name="T15" fmla="*/ 0 h 15"/>
                  <a:gd name="T16" fmla="*/ 0 w 94"/>
                  <a:gd name="T17" fmla="*/ 0 h 15"/>
                  <a:gd name="T18" fmla="*/ 0 w 94"/>
                  <a:gd name="T19" fmla="*/ 0 h 15"/>
                  <a:gd name="T20" fmla="*/ 0 w 94"/>
                  <a:gd name="T21" fmla="*/ 0 h 15"/>
                  <a:gd name="T22" fmla="*/ 0 w 94"/>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 h="15">
                    <a:moveTo>
                      <a:pt x="89" y="14"/>
                    </a:moveTo>
                    <a:lnTo>
                      <a:pt x="88" y="15"/>
                    </a:lnTo>
                    <a:lnTo>
                      <a:pt x="0" y="15"/>
                    </a:lnTo>
                    <a:lnTo>
                      <a:pt x="0" y="0"/>
                    </a:lnTo>
                    <a:lnTo>
                      <a:pt x="88" y="0"/>
                    </a:lnTo>
                    <a:lnTo>
                      <a:pt x="87" y="1"/>
                    </a:lnTo>
                    <a:lnTo>
                      <a:pt x="88" y="0"/>
                    </a:lnTo>
                    <a:lnTo>
                      <a:pt x="93" y="2"/>
                    </a:lnTo>
                    <a:lnTo>
                      <a:pt x="94" y="8"/>
                    </a:lnTo>
                    <a:lnTo>
                      <a:pt x="93" y="13"/>
                    </a:lnTo>
                    <a:lnTo>
                      <a:pt x="88" y="15"/>
                    </a:lnTo>
                    <a:lnTo>
                      <a:pt x="8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1" name="Freeform 837">
                <a:extLst>
                  <a:ext uri="{FF2B5EF4-FFF2-40B4-BE49-F238E27FC236}">
                    <a16:creationId xmlns:a16="http://schemas.microsoft.com/office/drawing/2014/main" id="{1825122C-4E84-4B44-9D88-365861F6F8B0}"/>
                  </a:ext>
                </a:extLst>
              </p:cNvPr>
              <p:cNvSpPr>
                <a:spLocks/>
              </p:cNvSpPr>
              <p:nvPr/>
            </p:nvSpPr>
            <p:spPr bwMode="auto">
              <a:xfrm>
                <a:off x="1954" y="2107"/>
                <a:ext cx="135" cy="48"/>
              </a:xfrm>
              <a:custGeom>
                <a:avLst/>
                <a:gdLst>
                  <a:gd name="T0" fmla="*/ 0 w 540"/>
                  <a:gd name="T1" fmla="*/ 0 h 191"/>
                  <a:gd name="T2" fmla="*/ 0 w 540"/>
                  <a:gd name="T3" fmla="*/ 0 h 191"/>
                  <a:gd name="T4" fmla="*/ 0 w 540"/>
                  <a:gd name="T5" fmla="*/ 0 h 191"/>
                  <a:gd name="T6" fmla="*/ 0 w 540"/>
                  <a:gd name="T7" fmla="*/ 0 h 191"/>
                  <a:gd name="T8" fmla="*/ 0 w 540"/>
                  <a:gd name="T9" fmla="*/ 0 h 191"/>
                  <a:gd name="T10" fmla="*/ 0 w 540"/>
                  <a:gd name="T11" fmla="*/ 0 h 191"/>
                  <a:gd name="T12" fmla="*/ 0 w 540"/>
                  <a:gd name="T13" fmla="*/ 0 h 191"/>
                  <a:gd name="T14" fmla="*/ 0 w 540"/>
                  <a:gd name="T15" fmla="*/ 0 h 191"/>
                  <a:gd name="T16" fmla="*/ 0 w 540"/>
                  <a:gd name="T17" fmla="*/ 0 h 191"/>
                  <a:gd name="T18" fmla="*/ 0 w 540"/>
                  <a:gd name="T19" fmla="*/ 0 h 191"/>
                  <a:gd name="T20" fmla="*/ 0 w 540"/>
                  <a:gd name="T21" fmla="*/ 0 h 191"/>
                  <a:gd name="T22" fmla="*/ 0 w 540"/>
                  <a:gd name="T23" fmla="*/ 0 h 1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40" h="191">
                    <a:moveTo>
                      <a:pt x="535" y="14"/>
                    </a:moveTo>
                    <a:lnTo>
                      <a:pt x="536" y="13"/>
                    </a:lnTo>
                    <a:lnTo>
                      <a:pt x="2" y="191"/>
                    </a:lnTo>
                    <a:lnTo>
                      <a:pt x="0" y="178"/>
                    </a:lnTo>
                    <a:lnTo>
                      <a:pt x="534" y="1"/>
                    </a:lnTo>
                    <a:lnTo>
                      <a:pt x="535" y="0"/>
                    </a:lnTo>
                    <a:lnTo>
                      <a:pt x="534" y="1"/>
                    </a:lnTo>
                    <a:lnTo>
                      <a:pt x="538" y="2"/>
                    </a:lnTo>
                    <a:lnTo>
                      <a:pt x="540" y="5"/>
                    </a:lnTo>
                    <a:lnTo>
                      <a:pt x="539" y="10"/>
                    </a:lnTo>
                    <a:lnTo>
                      <a:pt x="536" y="13"/>
                    </a:lnTo>
                    <a:lnTo>
                      <a:pt x="5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2" name="Freeform 838">
                <a:extLst>
                  <a:ext uri="{FF2B5EF4-FFF2-40B4-BE49-F238E27FC236}">
                    <a16:creationId xmlns:a16="http://schemas.microsoft.com/office/drawing/2014/main" id="{D87C00DB-87BC-464E-9812-FCB86CB9F059}"/>
                  </a:ext>
                </a:extLst>
              </p:cNvPr>
              <p:cNvSpPr>
                <a:spLocks/>
              </p:cNvSpPr>
              <p:nvPr/>
            </p:nvSpPr>
            <p:spPr bwMode="auto">
              <a:xfrm>
                <a:off x="2088" y="2107"/>
                <a:ext cx="179" cy="4"/>
              </a:xfrm>
              <a:custGeom>
                <a:avLst/>
                <a:gdLst>
                  <a:gd name="T0" fmla="*/ 0 w 718"/>
                  <a:gd name="T1" fmla="*/ 0 h 14"/>
                  <a:gd name="T2" fmla="*/ 0 w 718"/>
                  <a:gd name="T3" fmla="*/ 0 h 14"/>
                  <a:gd name="T4" fmla="*/ 0 w 718"/>
                  <a:gd name="T5" fmla="*/ 0 h 14"/>
                  <a:gd name="T6" fmla="*/ 0 w 718"/>
                  <a:gd name="T7" fmla="*/ 0 h 14"/>
                  <a:gd name="T8" fmla="*/ 0 w 718"/>
                  <a:gd name="T9" fmla="*/ 0 h 14"/>
                  <a:gd name="T10" fmla="*/ 0 w 718"/>
                  <a:gd name="T11" fmla="*/ 0 h 14"/>
                  <a:gd name="T12" fmla="*/ 0 w 718"/>
                  <a:gd name="T13" fmla="*/ 0 h 14"/>
                  <a:gd name="T14" fmla="*/ 0 w 718"/>
                  <a:gd name="T15" fmla="*/ 0 h 14"/>
                  <a:gd name="T16" fmla="*/ 0 w 718"/>
                  <a:gd name="T17" fmla="*/ 0 h 14"/>
                  <a:gd name="T18" fmla="*/ 0 w 718"/>
                  <a:gd name="T19" fmla="*/ 0 h 14"/>
                  <a:gd name="T20" fmla="*/ 0 w 718"/>
                  <a:gd name="T21" fmla="*/ 0 h 14"/>
                  <a:gd name="T22" fmla="*/ 0 w 718"/>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8" h="14">
                    <a:moveTo>
                      <a:pt x="706" y="7"/>
                    </a:moveTo>
                    <a:lnTo>
                      <a:pt x="712" y="14"/>
                    </a:lnTo>
                    <a:lnTo>
                      <a:pt x="0" y="14"/>
                    </a:lnTo>
                    <a:lnTo>
                      <a:pt x="0" y="0"/>
                    </a:lnTo>
                    <a:lnTo>
                      <a:pt x="712" y="0"/>
                    </a:lnTo>
                    <a:lnTo>
                      <a:pt x="718" y="7"/>
                    </a:lnTo>
                    <a:lnTo>
                      <a:pt x="712" y="0"/>
                    </a:lnTo>
                    <a:lnTo>
                      <a:pt x="717" y="2"/>
                    </a:lnTo>
                    <a:lnTo>
                      <a:pt x="718" y="7"/>
                    </a:lnTo>
                    <a:lnTo>
                      <a:pt x="717" y="12"/>
                    </a:lnTo>
                    <a:lnTo>
                      <a:pt x="712" y="14"/>
                    </a:lnTo>
                    <a:lnTo>
                      <a:pt x="70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3" name="Freeform 839">
                <a:extLst>
                  <a:ext uri="{FF2B5EF4-FFF2-40B4-BE49-F238E27FC236}">
                    <a16:creationId xmlns:a16="http://schemas.microsoft.com/office/drawing/2014/main" id="{D7B49B32-B1F6-4169-B6C6-6C9885B89FCD}"/>
                  </a:ext>
                </a:extLst>
              </p:cNvPr>
              <p:cNvSpPr>
                <a:spLocks/>
              </p:cNvSpPr>
              <p:nvPr/>
            </p:nvSpPr>
            <p:spPr bwMode="auto">
              <a:xfrm>
                <a:off x="2244" y="2196"/>
                <a:ext cx="1"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0" y="0"/>
                    </a:moveTo>
                    <a:lnTo>
                      <a:pt x="5" y="2"/>
                    </a:lnTo>
                    <a:lnTo>
                      <a:pt x="6" y="7"/>
                    </a:lnTo>
                    <a:lnTo>
                      <a:pt x="5" y="12"/>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4" name="Freeform 840">
                <a:extLst>
                  <a:ext uri="{FF2B5EF4-FFF2-40B4-BE49-F238E27FC236}">
                    <a16:creationId xmlns:a16="http://schemas.microsoft.com/office/drawing/2014/main" id="{0AEC86CF-4D0E-4D60-84C9-93529F19A6A8}"/>
                  </a:ext>
                </a:extLst>
              </p:cNvPr>
              <p:cNvSpPr>
                <a:spLocks/>
              </p:cNvSpPr>
              <p:nvPr/>
            </p:nvSpPr>
            <p:spPr bwMode="auto">
              <a:xfrm>
                <a:off x="2088" y="2196"/>
                <a:ext cx="156" cy="4"/>
              </a:xfrm>
              <a:custGeom>
                <a:avLst/>
                <a:gdLst>
                  <a:gd name="T0" fmla="*/ 0 w 622"/>
                  <a:gd name="T1" fmla="*/ 0 h 14"/>
                  <a:gd name="T2" fmla="*/ 0 w 622"/>
                  <a:gd name="T3" fmla="*/ 0 h 14"/>
                  <a:gd name="T4" fmla="*/ 0 w 622"/>
                  <a:gd name="T5" fmla="*/ 0 h 14"/>
                  <a:gd name="T6" fmla="*/ 0 w 622"/>
                  <a:gd name="T7" fmla="*/ 0 h 14"/>
                  <a:gd name="T8" fmla="*/ 0 w 622"/>
                  <a:gd name="T9" fmla="*/ 0 h 14"/>
                  <a:gd name="T10" fmla="*/ 0 w 622"/>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2" h="14">
                    <a:moveTo>
                      <a:pt x="0" y="7"/>
                    </a:moveTo>
                    <a:lnTo>
                      <a:pt x="0" y="0"/>
                    </a:lnTo>
                    <a:lnTo>
                      <a:pt x="622" y="0"/>
                    </a:lnTo>
                    <a:lnTo>
                      <a:pt x="622" y="14"/>
                    </a:lnTo>
                    <a:lnTo>
                      <a:pt x="0" y="14"/>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5" name="Freeform 841">
                <a:extLst>
                  <a:ext uri="{FF2B5EF4-FFF2-40B4-BE49-F238E27FC236}">
                    <a16:creationId xmlns:a16="http://schemas.microsoft.com/office/drawing/2014/main" id="{47732870-2088-424B-9385-82A7D3DDDAFB}"/>
                  </a:ext>
                </a:extLst>
              </p:cNvPr>
              <p:cNvSpPr>
                <a:spLocks/>
              </p:cNvSpPr>
              <p:nvPr/>
            </p:nvSpPr>
            <p:spPr bwMode="auto">
              <a:xfrm>
                <a:off x="2087" y="2196"/>
                <a:ext cx="1"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6" y="14"/>
                    </a:moveTo>
                    <a:lnTo>
                      <a:pt x="2" y="12"/>
                    </a:lnTo>
                    <a:lnTo>
                      <a:pt x="0" y="7"/>
                    </a:lnTo>
                    <a:lnTo>
                      <a:pt x="2" y="2"/>
                    </a:lnTo>
                    <a:lnTo>
                      <a:pt x="6" y="0"/>
                    </a:lnTo>
                    <a:lnTo>
                      <a:pt x="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6" name="Freeform 842">
                <a:extLst>
                  <a:ext uri="{FF2B5EF4-FFF2-40B4-BE49-F238E27FC236}">
                    <a16:creationId xmlns:a16="http://schemas.microsoft.com/office/drawing/2014/main" id="{9DC27240-74F7-43D6-9A98-2C9E787E79A2}"/>
                  </a:ext>
                </a:extLst>
              </p:cNvPr>
              <p:cNvSpPr>
                <a:spLocks/>
              </p:cNvSpPr>
              <p:nvPr/>
            </p:nvSpPr>
            <p:spPr bwMode="auto">
              <a:xfrm>
                <a:off x="2087"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7" name="Freeform 843">
                <a:extLst>
                  <a:ext uri="{FF2B5EF4-FFF2-40B4-BE49-F238E27FC236}">
                    <a16:creationId xmlns:a16="http://schemas.microsoft.com/office/drawing/2014/main" id="{95CC280C-870C-4BDE-AA30-316EE8D2BCD0}"/>
                  </a:ext>
                </a:extLst>
              </p:cNvPr>
              <p:cNvSpPr>
                <a:spLocks/>
              </p:cNvSpPr>
              <p:nvPr/>
            </p:nvSpPr>
            <p:spPr bwMode="auto">
              <a:xfrm>
                <a:off x="2087"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8" name="Freeform 844">
                <a:extLst>
                  <a:ext uri="{FF2B5EF4-FFF2-40B4-BE49-F238E27FC236}">
                    <a16:creationId xmlns:a16="http://schemas.microsoft.com/office/drawing/2014/main" id="{FA2333F8-7EE8-4BA6-A508-22062F4C433A}"/>
                  </a:ext>
                </a:extLst>
              </p:cNvPr>
              <p:cNvSpPr>
                <a:spLocks/>
              </p:cNvSpPr>
              <p:nvPr/>
            </p:nvSpPr>
            <p:spPr bwMode="auto">
              <a:xfrm>
                <a:off x="2087"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9" name="Freeform 845">
                <a:extLst>
                  <a:ext uri="{FF2B5EF4-FFF2-40B4-BE49-F238E27FC236}">
                    <a16:creationId xmlns:a16="http://schemas.microsoft.com/office/drawing/2014/main" id="{29662564-44E2-4CF5-A769-AE2F6E45F59C}"/>
                  </a:ext>
                </a:extLst>
              </p:cNvPr>
              <p:cNvSpPr>
                <a:spLocks/>
              </p:cNvSpPr>
              <p:nvPr/>
            </p:nvSpPr>
            <p:spPr bwMode="auto">
              <a:xfrm>
                <a:off x="2109" y="2181"/>
                <a:ext cx="3"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13" y="0"/>
                    </a:moveTo>
                    <a:lnTo>
                      <a:pt x="11" y="5"/>
                    </a:lnTo>
                    <a:lnTo>
                      <a:pt x="7" y="7"/>
                    </a:lnTo>
                    <a:lnTo>
                      <a:pt x="2" y="5"/>
                    </a:lnTo>
                    <a:lnTo>
                      <a:pt x="0"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0" name="Freeform 846">
                <a:extLst>
                  <a:ext uri="{FF2B5EF4-FFF2-40B4-BE49-F238E27FC236}">
                    <a16:creationId xmlns:a16="http://schemas.microsoft.com/office/drawing/2014/main" id="{C5A8E864-2FEE-40F1-94D3-8EE986E6D095}"/>
                  </a:ext>
                </a:extLst>
              </p:cNvPr>
              <p:cNvSpPr>
                <a:spLocks/>
              </p:cNvSpPr>
              <p:nvPr/>
            </p:nvSpPr>
            <p:spPr bwMode="auto">
              <a:xfrm>
                <a:off x="2109" y="2120"/>
                <a:ext cx="3" cy="61"/>
              </a:xfrm>
              <a:custGeom>
                <a:avLst/>
                <a:gdLst>
                  <a:gd name="T0" fmla="*/ 0 w 13"/>
                  <a:gd name="T1" fmla="*/ 0 h 245"/>
                  <a:gd name="T2" fmla="*/ 0 w 13"/>
                  <a:gd name="T3" fmla="*/ 0 h 245"/>
                  <a:gd name="T4" fmla="*/ 0 w 13"/>
                  <a:gd name="T5" fmla="*/ 0 h 245"/>
                  <a:gd name="T6" fmla="*/ 0 w 13"/>
                  <a:gd name="T7" fmla="*/ 0 h 245"/>
                  <a:gd name="T8" fmla="*/ 0 w 13"/>
                  <a:gd name="T9" fmla="*/ 0 h 245"/>
                  <a:gd name="T10" fmla="*/ 0 w 13"/>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245">
                    <a:moveTo>
                      <a:pt x="7" y="0"/>
                    </a:moveTo>
                    <a:lnTo>
                      <a:pt x="13" y="0"/>
                    </a:lnTo>
                    <a:lnTo>
                      <a:pt x="13" y="245"/>
                    </a:lnTo>
                    <a:lnTo>
                      <a:pt x="0" y="245"/>
                    </a:lnTo>
                    <a:lnTo>
                      <a:pt x="0"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1" name="Freeform 847">
                <a:extLst>
                  <a:ext uri="{FF2B5EF4-FFF2-40B4-BE49-F238E27FC236}">
                    <a16:creationId xmlns:a16="http://schemas.microsoft.com/office/drawing/2014/main" id="{07F8E886-05C2-4015-8C77-146C488EF747}"/>
                  </a:ext>
                </a:extLst>
              </p:cNvPr>
              <p:cNvSpPr>
                <a:spLocks/>
              </p:cNvSpPr>
              <p:nvPr/>
            </p:nvSpPr>
            <p:spPr bwMode="auto">
              <a:xfrm>
                <a:off x="2109" y="2118"/>
                <a:ext cx="3"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7"/>
                    </a:moveTo>
                    <a:lnTo>
                      <a:pt x="2" y="2"/>
                    </a:lnTo>
                    <a:lnTo>
                      <a:pt x="7" y="0"/>
                    </a:lnTo>
                    <a:lnTo>
                      <a:pt x="11" y="2"/>
                    </a:lnTo>
                    <a:lnTo>
                      <a:pt x="13"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2" name="Freeform 848">
                <a:extLst>
                  <a:ext uri="{FF2B5EF4-FFF2-40B4-BE49-F238E27FC236}">
                    <a16:creationId xmlns:a16="http://schemas.microsoft.com/office/drawing/2014/main" id="{8FFCCBEC-7754-4855-BF34-5BE6D5E92593}"/>
                  </a:ext>
                </a:extLst>
              </p:cNvPr>
              <p:cNvSpPr>
                <a:spLocks/>
              </p:cNvSpPr>
              <p:nvPr/>
            </p:nvSpPr>
            <p:spPr bwMode="auto">
              <a:xfrm>
                <a:off x="2131"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3" name="Freeform 849">
                <a:extLst>
                  <a:ext uri="{FF2B5EF4-FFF2-40B4-BE49-F238E27FC236}">
                    <a16:creationId xmlns:a16="http://schemas.microsoft.com/office/drawing/2014/main" id="{42B3C2A3-1AF9-438F-91B2-3EAC0B5B89EF}"/>
                  </a:ext>
                </a:extLst>
              </p:cNvPr>
              <p:cNvSpPr>
                <a:spLocks/>
              </p:cNvSpPr>
              <p:nvPr/>
            </p:nvSpPr>
            <p:spPr bwMode="auto">
              <a:xfrm>
                <a:off x="2131"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4" name="Freeform 850">
                <a:extLst>
                  <a:ext uri="{FF2B5EF4-FFF2-40B4-BE49-F238E27FC236}">
                    <a16:creationId xmlns:a16="http://schemas.microsoft.com/office/drawing/2014/main" id="{BD272545-67A6-4EF6-A94E-B741289D0523}"/>
                  </a:ext>
                </a:extLst>
              </p:cNvPr>
              <p:cNvSpPr>
                <a:spLocks/>
              </p:cNvSpPr>
              <p:nvPr/>
            </p:nvSpPr>
            <p:spPr bwMode="auto">
              <a:xfrm>
                <a:off x="2131"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5" name="Freeform 851">
                <a:extLst>
                  <a:ext uri="{FF2B5EF4-FFF2-40B4-BE49-F238E27FC236}">
                    <a16:creationId xmlns:a16="http://schemas.microsoft.com/office/drawing/2014/main" id="{7B10F948-19A5-4817-BE42-F0882BC7777D}"/>
                  </a:ext>
                </a:extLst>
              </p:cNvPr>
              <p:cNvSpPr>
                <a:spLocks/>
              </p:cNvSpPr>
              <p:nvPr/>
            </p:nvSpPr>
            <p:spPr bwMode="auto">
              <a:xfrm>
                <a:off x="2153"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6" name="Freeform 852">
                <a:extLst>
                  <a:ext uri="{FF2B5EF4-FFF2-40B4-BE49-F238E27FC236}">
                    <a16:creationId xmlns:a16="http://schemas.microsoft.com/office/drawing/2014/main" id="{02865C3B-C4B3-4F1D-8EB8-EE015DED1DA0}"/>
                  </a:ext>
                </a:extLst>
              </p:cNvPr>
              <p:cNvSpPr>
                <a:spLocks/>
              </p:cNvSpPr>
              <p:nvPr/>
            </p:nvSpPr>
            <p:spPr bwMode="auto">
              <a:xfrm>
                <a:off x="2153"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7" name="Freeform 853">
                <a:extLst>
                  <a:ext uri="{FF2B5EF4-FFF2-40B4-BE49-F238E27FC236}">
                    <a16:creationId xmlns:a16="http://schemas.microsoft.com/office/drawing/2014/main" id="{B1AE2B29-C929-467B-AAFE-4ED277AAFD34}"/>
                  </a:ext>
                </a:extLst>
              </p:cNvPr>
              <p:cNvSpPr>
                <a:spLocks/>
              </p:cNvSpPr>
              <p:nvPr/>
            </p:nvSpPr>
            <p:spPr bwMode="auto">
              <a:xfrm>
                <a:off x="2153"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8" name="Freeform 854">
                <a:extLst>
                  <a:ext uri="{FF2B5EF4-FFF2-40B4-BE49-F238E27FC236}">
                    <a16:creationId xmlns:a16="http://schemas.microsoft.com/office/drawing/2014/main" id="{A355E7E5-EC3E-4376-A799-4339F3126C58}"/>
                  </a:ext>
                </a:extLst>
              </p:cNvPr>
              <p:cNvSpPr>
                <a:spLocks/>
              </p:cNvSpPr>
              <p:nvPr/>
            </p:nvSpPr>
            <p:spPr bwMode="auto">
              <a:xfrm>
                <a:off x="2175"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9" name="Freeform 855">
                <a:extLst>
                  <a:ext uri="{FF2B5EF4-FFF2-40B4-BE49-F238E27FC236}">
                    <a16:creationId xmlns:a16="http://schemas.microsoft.com/office/drawing/2014/main" id="{829247B5-3E51-43D9-9E49-31F836AF2C95}"/>
                  </a:ext>
                </a:extLst>
              </p:cNvPr>
              <p:cNvSpPr>
                <a:spLocks/>
              </p:cNvSpPr>
              <p:nvPr/>
            </p:nvSpPr>
            <p:spPr bwMode="auto">
              <a:xfrm>
                <a:off x="2175"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0" name="Freeform 856">
                <a:extLst>
                  <a:ext uri="{FF2B5EF4-FFF2-40B4-BE49-F238E27FC236}">
                    <a16:creationId xmlns:a16="http://schemas.microsoft.com/office/drawing/2014/main" id="{FF7C6D51-4419-4E3F-B081-6207D7CAAB8E}"/>
                  </a:ext>
                </a:extLst>
              </p:cNvPr>
              <p:cNvSpPr>
                <a:spLocks/>
              </p:cNvSpPr>
              <p:nvPr/>
            </p:nvSpPr>
            <p:spPr bwMode="auto">
              <a:xfrm>
                <a:off x="2175"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1" name="Freeform 857">
                <a:extLst>
                  <a:ext uri="{FF2B5EF4-FFF2-40B4-BE49-F238E27FC236}">
                    <a16:creationId xmlns:a16="http://schemas.microsoft.com/office/drawing/2014/main" id="{99F4E666-D0E9-48D5-9252-ECDAC6F02B3C}"/>
                  </a:ext>
                </a:extLst>
              </p:cNvPr>
              <p:cNvSpPr>
                <a:spLocks/>
              </p:cNvSpPr>
              <p:nvPr/>
            </p:nvSpPr>
            <p:spPr bwMode="auto">
              <a:xfrm>
                <a:off x="2198"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2" name="Freeform 858">
                <a:extLst>
                  <a:ext uri="{FF2B5EF4-FFF2-40B4-BE49-F238E27FC236}">
                    <a16:creationId xmlns:a16="http://schemas.microsoft.com/office/drawing/2014/main" id="{760DFEF7-9C17-4C33-B3A2-0857206B5D75}"/>
                  </a:ext>
                </a:extLst>
              </p:cNvPr>
              <p:cNvSpPr>
                <a:spLocks/>
              </p:cNvSpPr>
              <p:nvPr/>
            </p:nvSpPr>
            <p:spPr bwMode="auto">
              <a:xfrm>
                <a:off x="2198"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3" name="Freeform 859">
                <a:extLst>
                  <a:ext uri="{FF2B5EF4-FFF2-40B4-BE49-F238E27FC236}">
                    <a16:creationId xmlns:a16="http://schemas.microsoft.com/office/drawing/2014/main" id="{736A5061-F649-4173-8109-091D1D4D8C91}"/>
                  </a:ext>
                </a:extLst>
              </p:cNvPr>
              <p:cNvSpPr>
                <a:spLocks/>
              </p:cNvSpPr>
              <p:nvPr/>
            </p:nvSpPr>
            <p:spPr bwMode="auto">
              <a:xfrm>
                <a:off x="2198"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4" name="Freeform 860">
                <a:extLst>
                  <a:ext uri="{FF2B5EF4-FFF2-40B4-BE49-F238E27FC236}">
                    <a16:creationId xmlns:a16="http://schemas.microsoft.com/office/drawing/2014/main" id="{50C3F889-A3E0-4235-A1A9-FB4BA49FE296}"/>
                  </a:ext>
                </a:extLst>
              </p:cNvPr>
              <p:cNvSpPr>
                <a:spLocks/>
              </p:cNvSpPr>
              <p:nvPr/>
            </p:nvSpPr>
            <p:spPr bwMode="auto">
              <a:xfrm>
                <a:off x="2220"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5" name="Freeform 861">
                <a:extLst>
                  <a:ext uri="{FF2B5EF4-FFF2-40B4-BE49-F238E27FC236}">
                    <a16:creationId xmlns:a16="http://schemas.microsoft.com/office/drawing/2014/main" id="{DEA64410-325D-45B9-9C5A-224DC3C8ED1E}"/>
                  </a:ext>
                </a:extLst>
              </p:cNvPr>
              <p:cNvSpPr>
                <a:spLocks/>
              </p:cNvSpPr>
              <p:nvPr/>
            </p:nvSpPr>
            <p:spPr bwMode="auto">
              <a:xfrm>
                <a:off x="2220"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6" name="Freeform 862">
                <a:extLst>
                  <a:ext uri="{FF2B5EF4-FFF2-40B4-BE49-F238E27FC236}">
                    <a16:creationId xmlns:a16="http://schemas.microsoft.com/office/drawing/2014/main" id="{01A86467-13F8-43A0-BDF5-58776940B539}"/>
                  </a:ext>
                </a:extLst>
              </p:cNvPr>
              <p:cNvSpPr>
                <a:spLocks/>
              </p:cNvSpPr>
              <p:nvPr/>
            </p:nvSpPr>
            <p:spPr bwMode="auto">
              <a:xfrm>
                <a:off x="2220"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7" name="Freeform 863">
                <a:extLst>
                  <a:ext uri="{FF2B5EF4-FFF2-40B4-BE49-F238E27FC236}">
                    <a16:creationId xmlns:a16="http://schemas.microsoft.com/office/drawing/2014/main" id="{6ABA6BB4-0E6A-410E-AB17-423777ED5997}"/>
                  </a:ext>
                </a:extLst>
              </p:cNvPr>
              <p:cNvSpPr>
                <a:spLocks/>
              </p:cNvSpPr>
              <p:nvPr/>
            </p:nvSpPr>
            <p:spPr bwMode="auto">
              <a:xfrm>
                <a:off x="2233" y="2269"/>
                <a:ext cx="1" cy="3"/>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0" y="0"/>
                    </a:moveTo>
                    <a:lnTo>
                      <a:pt x="5" y="2"/>
                    </a:lnTo>
                    <a:lnTo>
                      <a:pt x="6" y="7"/>
                    </a:lnTo>
                    <a:lnTo>
                      <a:pt x="5" y="12"/>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8" name="Freeform 864">
                <a:extLst>
                  <a:ext uri="{FF2B5EF4-FFF2-40B4-BE49-F238E27FC236}">
                    <a16:creationId xmlns:a16="http://schemas.microsoft.com/office/drawing/2014/main" id="{5E9C48C8-87A7-47C7-B563-DAA933C49731}"/>
                  </a:ext>
                </a:extLst>
              </p:cNvPr>
              <p:cNvSpPr>
                <a:spLocks/>
              </p:cNvSpPr>
              <p:nvPr/>
            </p:nvSpPr>
            <p:spPr bwMode="auto">
              <a:xfrm>
                <a:off x="2075" y="2269"/>
                <a:ext cx="158" cy="3"/>
              </a:xfrm>
              <a:custGeom>
                <a:avLst/>
                <a:gdLst>
                  <a:gd name="T0" fmla="*/ 0 w 630"/>
                  <a:gd name="T1" fmla="*/ 0 h 14"/>
                  <a:gd name="T2" fmla="*/ 0 w 630"/>
                  <a:gd name="T3" fmla="*/ 0 h 14"/>
                  <a:gd name="T4" fmla="*/ 0 w 630"/>
                  <a:gd name="T5" fmla="*/ 0 h 14"/>
                  <a:gd name="T6" fmla="*/ 0 w 630"/>
                  <a:gd name="T7" fmla="*/ 0 h 14"/>
                  <a:gd name="T8" fmla="*/ 0 w 630"/>
                  <a:gd name="T9" fmla="*/ 0 h 14"/>
                  <a:gd name="T10" fmla="*/ 0 w 630"/>
                  <a:gd name="T11" fmla="*/ 0 h 14"/>
                  <a:gd name="T12" fmla="*/ 0 w 630"/>
                  <a:gd name="T13" fmla="*/ 0 h 14"/>
                  <a:gd name="T14" fmla="*/ 0 w 630"/>
                  <a:gd name="T15" fmla="*/ 0 h 14"/>
                  <a:gd name="T16" fmla="*/ 0 w 630"/>
                  <a:gd name="T17" fmla="*/ 0 h 14"/>
                  <a:gd name="T18" fmla="*/ 0 w 630"/>
                  <a:gd name="T19" fmla="*/ 0 h 14"/>
                  <a:gd name="T20" fmla="*/ 0 w 630"/>
                  <a:gd name="T21" fmla="*/ 0 h 14"/>
                  <a:gd name="T22" fmla="*/ 0 w 6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30" h="14">
                    <a:moveTo>
                      <a:pt x="8" y="1"/>
                    </a:moveTo>
                    <a:lnTo>
                      <a:pt x="6" y="0"/>
                    </a:lnTo>
                    <a:lnTo>
                      <a:pt x="630" y="0"/>
                    </a:lnTo>
                    <a:lnTo>
                      <a:pt x="630" y="14"/>
                    </a:lnTo>
                    <a:lnTo>
                      <a:pt x="6" y="14"/>
                    </a:lnTo>
                    <a:lnTo>
                      <a:pt x="4" y="13"/>
                    </a:lnTo>
                    <a:lnTo>
                      <a:pt x="6" y="14"/>
                    </a:lnTo>
                    <a:lnTo>
                      <a:pt x="2" y="12"/>
                    </a:lnTo>
                    <a:lnTo>
                      <a:pt x="0" y="7"/>
                    </a:lnTo>
                    <a:lnTo>
                      <a:pt x="2" y="2"/>
                    </a:lnTo>
                    <a:lnTo>
                      <a:pt x="6" y="0"/>
                    </a:ln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9" name="Freeform 865">
                <a:extLst>
                  <a:ext uri="{FF2B5EF4-FFF2-40B4-BE49-F238E27FC236}">
                    <a16:creationId xmlns:a16="http://schemas.microsoft.com/office/drawing/2014/main" id="{C6FD1604-3F58-4AFF-8F18-FD6C7AEDCEC4}"/>
                  </a:ext>
                </a:extLst>
              </p:cNvPr>
              <p:cNvSpPr>
                <a:spLocks/>
              </p:cNvSpPr>
              <p:nvPr/>
            </p:nvSpPr>
            <p:spPr bwMode="auto">
              <a:xfrm>
                <a:off x="1971" y="2219"/>
                <a:ext cx="106" cy="53"/>
              </a:xfrm>
              <a:custGeom>
                <a:avLst/>
                <a:gdLst>
                  <a:gd name="T0" fmla="*/ 0 w 426"/>
                  <a:gd name="T1" fmla="*/ 0 h 212"/>
                  <a:gd name="T2" fmla="*/ 0 w 426"/>
                  <a:gd name="T3" fmla="*/ 0 h 212"/>
                  <a:gd name="T4" fmla="*/ 0 w 426"/>
                  <a:gd name="T5" fmla="*/ 0 h 212"/>
                  <a:gd name="T6" fmla="*/ 0 w 426"/>
                  <a:gd name="T7" fmla="*/ 0 h 212"/>
                  <a:gd name="T8" fmla="*/ 0 w 426"/>
                  <a:gd name="T9" fmla="*/ 0 h 212"/>
                  <a:gd name="T10" fmla="*/ 0 w 426"/>
                  <a:gd name="T11" fmla="*/ 0 h 2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6" h="212">
                    <a:moveTo>
                      <a:pt x="2" y="6"/>
                    </a:moveTo>
                    <a:lnTo>
                      <a:pt x="4" y="0"/>
                    </a:lnTo>
                    <a:lnTo>
                      <a:pt x="426" y="200"/>
                    </a:lnTo>
                    <a:lnTo>
                      <a:pt x="422" y="212"/>
                    </a:lnTo>
                    <a:lnTo>
                      <a:pt x="0" y="12"/>
                    </a:ln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0" name="Freeform 866">
                <a:extLst>
                  <a:ext uri="{FF2B5EF4-FFF2-40B4-BE49-F238E27FC236}">
                    <a16:creationId xmlns:a16="http://schemas.microsoft.com/office/drawing/2014/main" id="{0BE5A57A-EA5E-4091-BEE9-E74145E78264}"/>
                  </a:ext>
                </a:extLst>
              </p:cNvPr>
              <p:cNvSpPr>
                <a:spLocks/>
              </p:cNvSpPr>
              <p:nvPr/>
            </p:nvSpPr>
            <p:spPr bwMode="auto">
              <a:xfrm>
                <a:off x="1970" y="2219"/>
                <a:ext cx="2" cy="3"/>
              </a:xfrm>
              <a:custGeom>
                <a:avLst/>
                <a:gdLst>
                  <a:gd name="T0" fmla="*/ 0 w 7"/>
                  <a:gd name="T1" fmla="*/ 0 h 12"/>
                  <a:gd name="T2" fmla="*/ 0 w 7"/>
                  <a:gd name="T3" fmla="*/ 0 h 12"/>
                  <a:gd name="T4" fmla="*/ 0 w 7"/>
                  <a:gd name="T5" fmla="*/ 0 h 12"/>
                  <a:gd name="T6" fmla="*/ 0 w 7"/>
                  <a:gd name="T7" fmla="*/ 0 h 12"/>
                  <a:gd name="T8" fmla="*/ 0 w 7"/>
                  <a:gd name="T9" fmla="*/ 0 h 12"/>
                  <a:gd name="T10" fmla="*/ 0 w 7"/>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2">
                    <a:moveTo>
                      <a:pt x="3" y="12"/>
                    </a:moveTo>
                    <a:lnTo>
                      <a:pt x="0" y="8"/>
                    </a:lnTo>
                    <a:lnTo>
                      <a:pt x="1" y="3"/>
                    </a:lnTo>
                    <a:lnTo>
                      <a:pt x="3" y="0"/>
                    </a:lnTo>
                    <a:lnTo>
                      <a:pt x="7" y="0"/>
                    </a:lnTo>
                    <a:lnTo>
                      <a:pt x="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1" name="Freeform 867">
                <a:extLst>
                  <a:ext uri="{FF2B5EF4-FFF2-40B4-BE49-F238E27FC236}">
                    <a16:creationId xmlns:a16="http://schemas.microsoft.com/office/drawing/2014/main" id="{F68D0095-2C96-40C1-90CA-A3FE776927D8}"/>
                  </a:ext>
                </a:extLst>
              </p:cNvPr>
              <p:cNvSpPr>
                <a:spLocks/>
              </p:cNvSpPr>
              <p:nvPr/>
            </p:nvSpPr>
            <p:spPr bwMode="auto">
              <a:xfrm>
                <a:off x="1953" y="2209"/>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2" name="Freeform 868">
                <a:extLst>
                  <a:ext uri="{FF2B5EF4-FFF2-40B4-BE49-F238E27FC236}">
                    <a16:creationId xmlns:a16="http://schemas.microsoft.com/office/drawing/2014/main" id="{6D5A2ED5-4A59-4956-9264-7EB56BA16635}"/>
                  </a:ext>
                </a:extLst>
              </p:cNvPr>
              <p:cNvSpPr>
                <a:spLocks/>
              </p:cNvSpPr>
              <p:nvPr/>
            </p:nvSpPr>
            <p:spPr bwMode="auto">
              <a:xfrm>
                <a:off x="1953" y="2165"/>
                <a:ext cx="3" cy="44"/>
              </a:xfrm>
              <a:custGeom>
                <a:avLst/>
                <a:gdLst>
                  <a:gd name="T0" fmla="*/ 0 w 12"/>
                  <a:gd name="T1" fmla="*/ 0 h 178"/>
                  <a:gd name="T2" fmla="*/ 0 w 12"/>
                  <a:gd name="T3" fmla="*/ 0 h 178"/>
                  <a:gd name="T4" fmla="*/ 0 w 12"/>
                  <a:gd name="T5" fmla="*/ 0 h 178"/>
                  <a:gd name="T6" fmla="*/ 0 w 12"/>
                  <a:gd name="T7" fmla="*/ 0 h 178"/>
                  <a:gd name="T8" fmla="*/ 0 w 12"/>
                  <a:gd name="T9" fmla="*/ 0 h 178"/>
                  <a:gd name="T10" fmla="*/ 0 w 12"/>
                  <a:gd name="T11" fmla="*/ 0 h 1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178">
                    <a:moveTo>
                      <a:pt x="6" y="0"/>
                    </a:moveTo>
                    <a:lnTo>
                      <a:pt x="12" y="0"/>
                    </a:lnTo>
                    <a:lnTo>
                      <a:pt x="12" y="178"/>
                    </a:lnTo>
                    <a:lnTo>
                      <a:pt x="0" y="178"/>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3" name="Freeform 869">
                <a:extLst>
                  <a:ext uri="{FF2B5EF4-FFF2-40B4-BE49-F238E27FC236}">
                    <a16:creationId xmlns:a16="http://schemas.microsoft.com/office/drawing/2014/main" id="{ACF297EC-F022-468B-BD6E-EFDB3C115D3A}"/>
                  </a:ext>
                </a:extLst>
              </p:cNvPr>
              <p:cNvSpPr>
                <a:spLocks/>
              </p:cNvSpPr>
              <p:nvPr/>
            </p:nvSpPr>
            <p:spPr bwMode="auto">
              <a:xfrm>
                <a:off x="1953" y="2163"/>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4" name="Freeform 870">
                <a:extLst>
                  <a:ext uri="{FF2B5EF4-FFF2-40B4-BE49-F238E27FC236}">
                    <a16:creationId xmlns:a16="http://schemas.microsoft.com/office/drawing/2014/main" id="{34AAC791-34A7-4292-8FFC-3704C1FAD8FF}"/>
                  </a:ext>
                </a:extLst>
              </p:cNvPr>
              <p:cNvSpPr>
                <a:spLocks/>
              </p:cNvSpPr>
              <p:nvPr/>
            </p:nvSpPr>
            <p:spPr bwMode="auto">
              <a:xfrm>
                <a:off x="2242"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5" name="Freeform 871">
                <a:extLst>
                  <a:ext uri="{FF2B5EF4-FFF2-40B4-BE49-F238E27FC236}">
                    <a16:creationId xmlns:a16="http://schemas.microsoft.com/office/drawing/2014/main" id="{CD506945-7421-41FF-A256-6B5605712499}"/>
                  </a:ext>
                </a:extLst>
              </p:cNvPr>
              <p:cNvSpPr>
                <a:spLocks/>
              </p:cNvSpPr>
              <p:nvPr/>
            </p:nvSpPr>
            <p:spPr bwMode="auto">
              <a:xfrm>
                <a:off x="2242"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6" name="Freeform 872">
                <a:extLst>
                  <a:ext uri="{FF2B5EF4-FFF2-40B4-BE49-F238E27FC236}">
                    <a16:creationId xmlns:a16="http://schemas.microsoft.com/office/drawing/2014/main" id="{115F1313-6482-4744-841D-4C447AE84D32}"/>
                  </a:ext>
                </a:extLst>
              </p:cNvPr>
              <p:cNvSpPr>
                <a:spLocks/>
              </p:cNvSpPr>
              <p:nvPr/>
            </p:nvSpPr>
            <p:spPr bwMode="auto">
              <a:xfrm>
                <a:off x="2242"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48" name="Group 873">
              <a:extLst>
                <a:ext uri="{FF2B5EF4-FFF2-40B4-BE49-F238E27FC236}">
                  <a16:creationId xmlns:a16="http://schemas.microsoft.com/office/drawing/2014/main" id="{923862B8-0C02-4ADC-B0C2-49E2D7AC0079}"/>
                </a:ext>
              </a:extLst>
            </p:cNvPr>
            <p:cNvGrpSpPr>
              <a:grpSpLocks/>
            </p:cNvGrpSpPr>
            <p:nvPr/>
          </p:nvGrpSpPr>
          <p:grpSpPr bwMode="auto">
            <a:xfrm>
              <a:off x="3024" y="960"/>
              <a:ext cx="1010" cy="325"/>
              <a:chOff x="1726" y="2026"/>
              <a:chExt cx="1010" cy="325"/>
            </a:xfrm>
          </p:grpSpPr>
          <p:sp>
            <p:nvSpPr>
              <p:cNvPr id="35849" name="Freeform 874">
                <a:extLst>
                  <a:ext uri="{FF2B5EF4-FFF2-40B4-BE49-F238E27FC236}">
                    <a16:creationId xmlns:a16="http://schemas.microsoft.com/office/drawing/2014/main" id="{27A0CCE3-0E8D-47BD-95B2-D1DAEEF4F930}"/>
                  </a:ext>
                </a:extLst>
              </p:cNvPr>
              <p:cNvSpPr>
                <a:spLocks/>
              </p:cNvSpPr>
              <p:nvPr/>
            </p:nvSpPr>
            <p:spPr bwMode="auto">
              <a:xfrm>
                <a:off x="2417" y="2026"/>
                <a:ext cx="319" cy="325"/>
              </a:xfrm>
              <a:custGeom>
                <a:avLst/>
                <a:gdLst>
                  <a:gd name="T0" fmla="*/ 0 w 1277"/>
                  <a:gd name="T1" fmla="*/ 0 h 1300"/>
                  <a:gd name="T2" fmla="*/ 0 w 1277"/>
                  <a:gd name="T3" fmla="*/ 0 h 1300"/>
                  <a:gd name="T4" fmla="*/ 0 w 1277"/>
                  <a:gd name="T5" fmla="*/ 0 h 1300"/>
                  <a:gd name="T6" fmla="*/ 0 w 1277"/>
                  <a:gd name="T7" fmla="*/ 0 h 1300"/>
                  <a:gd name="T8" fmla="*/ 0 w 1277"/>
                  <a:gd name="T9" fmla="*/ 0 h 1300"/>
                  <a:gd name="T10" fmla="*/ 0 w 1277"/>
                  <a:gd name="T11" fmla="*/ 0 h 1300"/>
                  <a:gd name="T12" fmla="*/ 0 w 1277"/>
                  <a:gd name="T13" fmla="*/ 0 h 1300"/>
                  <a:gd name="T14" fmla="*/ 0 w 1277"/>
                  <a:gd name="T15" fmla="*/ 0 h 1300"/>
                  <a:gd name="T16" fmla="*/ 0 w 1277"/>
                  <a:gd name="T17" fmla="*/ 0 h 1300"/>
                  <a:gd name="T18" fmla="*/ 0 w 1277"/>
                  <a:gd name="T19" fmla="*/ 0 h 1300"/>
                  <a:gd name="T20" fmla="*/ 0 w 1277"/>
                  <a:gd name="T21" fmla="*/ 0 h 1300"/>
                  <a:gd name="T22" fmla="*/ 0 w 1277"/>
                  <a:gd name="T23" fmla="*/ 0 h 1300"/>
                  <a:gd name="T24" fmla="*/ 0 w 1277"/>
                  <a:gd name="T25" fmla="*/ 0 h 1300"/>
                  <a:gd name="T26" fmla="*/ 0 w 1277"/>
                  <a:gd name="T27" fmla="*/ 0 h 1300"/>
                  <a:gd name="T28" fmla="*/ 0 w 1277"/>
                  <a:gd name="T29" fmla="*/ 0 h 1300"/>
                  <a:gd name="T30" fmla="*/ 0 w 1277"/>
                  <a:gd name="T31" fmla="*/ 0 h 1300"/>
                  <a:gd name="T32" fmla="*/ 0 w 1277"/>
                  <a:gd name="T33" fmla="*/ 0 h 1300"/>
                  <a:gd name="T34" fmla="*/ 0 w 1277"/>
                  <a:gd name="T35" fmla="*/ 0 h 1300"/>
                  <a:gd name="T36" fmla="*/ 0 w 1277"/>
                  <a:gd name="T37" fmla="*/ 0 h 1300"/>
                  <a:gd name="T38" fmla="*/ 0 w 1277"/>
                  <a:gd name="T39" fmla="*/ 0 h 1300"/>
                  <a:gd name="T40" fmla="*/ 0 w 1277"/>
                  <a:gd name="T41" fmla="*/ 0 h 1300"/>
                  <a:gd name="T42" fmla="*/ 0 w 1277"/>
                  <a:gd name="T43" fmla="*/ 0 h 1300"/>
                  <a:gd name="T44" fmla="*/ 0 w 1277"/>
                  <a:gd name="T45" fmla="*/ 0 h 1300"/>
                  <a:gd name="T46" fmla="*/ 0 w 1277"/>
                  <a:gd name="T47" fmla="*/ 0 h 1300"/>
                  <a:gd name="T48" fmla="*/ 0 w 1277"/>
                  <a:gd name="T49" fmla="*/ 0 h 1300"/>
                  <a:gd name="T50" fmla="*/ 0 w 1277"/>
                  <a:gd name="T51" fmla="*/ 0 h 1300"/>
                  <a:gd name="T52" fmla="*/ 0 w 1277"/>
                  <a:gd name="T53" fmla="*/ 0 h 1300"/>
                  <a:gd name="T54" fmla="*/ 0 w 1277"/>
                  <a:gd name="T55" fmla="*/ 0 h 1300"/>
                  <a:gd name="T56" fmla="*/ 0 w 1277"/>
                  <a:gd name="T57" fmla="*/ 0 h 1300"/>
                  <a:gd name="T58" fmla="*/ 0 w 1277"/>
                  <a:gd name="T59" fmla="*/ 0 h 1300"/>
                  <a:gd name="T60" fmla="*/ 0 w 1277"/>
                  <a:gd name="T61" fmla="*/ 0 h 1300"/>
                  <a:gd name="T62" fmla="*/ 0 w 1277"/>
                  <a:gd name="T63" fmla="*/ 0 h 1300"/>
                  <a:gd name="T64" fmla="*/ 0 w 1277"/>
                  <a:gd name="T65" fmla="*/ 0 h 1300"/>
                  <a:gd name="T66" fmla="*/ 0 w 1277"/>
                  <a:gd name="T67" fmla="*/ 0 h 1300"/>
                  <a:gd name="T68" fmla="*/ 0 w 1277"/>
                  <a:gd name="T69" fmla="*/ 0 h 1300"/>
                  <a:gd name="T70" fmla="*/ 0 w 1277"/>
                  <a:gd name="T71" fmla="*/ 0 h 1300"/>
                  <a:gd name="T72" fmla="*/ 0 w 1277"/>
                  <a:gd name="T73" fmla="*/ 0 h 1300"/>
                  <a:gd name="T74" fmla="*/ 0 w 1277"/>
                  <a:gd name="T75" fmla="*/ 0 h 1300"/>
                  <a:gd name="T76" fmla="*/ 0 w 1277"/>
                  <a:gd name="T77" fmla="*/ 0 h 1300"/>
                  <a:gd name="T78" fmla="*/ 0 w 1277"/>
                  <a:gd name="T79" fmla="*/ 0 h 1300"/>
                  <a:gd name="T80" fmla="*/ 0 w 1277"/>
                  <a:gd name="T81" fmla="*/ 0 h 1300"/>
                  <a:gd name="T82" fmla="*/ 0 w 1277"/>
                  <a:gd name="T83" fmla="*/ 0 h 1300"/>
                  <a:gd name="T84" fmla="*/ 0 w 1277"/>
                  <a:gd name="T85" fmla="*/ 0 h 1300"/>
                  <a:gd name="T86" fmla="*/ 0 w 1277"/>
                  <a:gd name="T87" fmla="*/ 0 h 1300"/>
                  <a:gd name="T88" fmla="*/ 0 w 1277"/>
                  <a:gd name="T89" fmla="*/ 0 h 1300"/>
                  <a:gd name="T90" fmla="*/ 0 w 1277"/>
                  <a:gd name="T91" fmla="*/ 0 h 1300"/>
                  <a:gd name="T92" fmla="*/ 0 w 1277"/>
                  <a:gd name="T93" fmla="*/ 0 h 1300"/>
                  <a:gd name="T94" fmla="*/ 0 w 1277"/>
                  <a:gd name="T95" fmla="*/ 0 h 1300"/>
                  <a:gd name="T96" fmla="*/ 0 w 1277"/>
                  <a:gd name="T97" fmla="*/ 0 h 1300"/>
                  <a:gd name="T98" fmla="*/ 0 w 1277"/>
                  <a:gd name="T99" fmla="*/ 0 h 1300"/>
                  <a:gd name="T100" fmla="*/ 0 w 1277"/>
                  <a:gd name="T101" fmla="*/ 0 h 1300"/>
                  <a:gd name="T102" fmla="*/ 0 w 1277"/>
                  <a:gd name="T103" fmla="*/ 0 h 1300"/>
                  <a:gd name="T104" fmla="*/ 0 w 1277"/>
                  <a:gd name="T105" fmla="*/ 0 h 1300"/>
                  <a:gd name="T106" fmla="*/ 0 w 1277"/>
                  <a:gd name="T107" fmla="*/ 0 h 1300"/>
                  <a:gd name="T108" fmla="*/ 0 w 1277"/>
                  <a:gd name="T109" fmla="*/ 0 h 1300"/>
                  <a:gd name="T110" fmla="*/ 0 w 1277"/>
                  <a:gd name="T111" fmla="*/ 0 h 1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77" h="1300">
                    <a:moveTo>
                      <a:pt x="0" y="85"/>
                    </a:moveTo>
                    <a:lnTo>
                      <a:pt x="35" y="82"/>
                    </a:lnTo>
                    <a:lnTo>
                      <a:pt x="70" y="80"/>
                    </a:lnTo>
                    <a:lnTo>
                      <a:pt x="105" y="77"/>
                    </a:lnTo>
                    <a:lnTo>
                      <a:pt x="142" y="75"/>
                    </a:lnTo>
                    <a:lnTo>
                      <a:pt x="177" y="72"/>
                    </a:lnTo>
                    <a:lnTo>
                      <a:pt x="213" y="70"/>
                    </a:lnTo>
                    <a:lnTo>
                      <a:pt x="250" y="67"/>
                    </a:lnTo>
                    <a:lnTo>
                      <a:pt x="287" y="65"/>
                    </a:lnTo>
                    <a:lnTo>
                      <a:pt x="324" y="63"/>
                    </a:lnTo>
                    <a:lnTo>
                      <a:pt x="360" y="60"/>
                    </a:lnTo>
                    <a:lnTo>
                      <a:pt x="398" y="58"/>
                    </a:lnTo>
                    <a:lnTo>
                      <a:pt x="436" y="55"/>
                    </a:lnTo>
                    <a:lnTo>
                      <a:pt x="473" y="53"/>
                    </a:lnTo>
                    <a:lnTo>
                      <a:pt x="512" y="50"/>
                    </a:lnTo>
                    <a:lnTo>
                      <a:pt x="550" y="48"/>
                    </a:lnTo>
                    <a:lnTo>
                      <a:pt x="588" y="45"/>
                    </a:lnTo>
                    <a:lnTo>
                      <a:pt x="609" y="44"/>
                    </a:lnTo>
                    <a:lnTo>
                      <a:pt x="630" y="43"/>
                    </a:lnTo>
                    <a:lnTo>
                      <a:pt x="650" y="41"/>
                    </a:lnTo>
                    <a:lnTo>
                      <a:pt x="671" y="40"/>
                    </a:lnTo>
                    <a:lnTo>
                      <a:pt x="691" y="39"/>
                    </a:lnTo>
                    <a:lnTo>
                      <a:pt x="712" y="37"/>
                    </a:lnTo>
                    <a:lnTo>
                      <a:pt x="733" y="36"/>
                    </a:lnTo>
                    <a:lnTo>
                      <a:pt x="754" y="35"/>
                    </a:lnTo>
                    <a:lnTo>
                      <a:pt x="775" y="33"/>
                    </a:lnTo>
                    <a:lnTo>
                      <a:pt x="796" y="32"/>
                    </a:lnTo>
                    <a:lnTo>
                      <a:pt x="817" y="31"/>
                    </a:lnTo>
                    <a:lnTo>
                      <a:pt x="838" y="29"/>
                    </a:lnTo>
                    <a:lnTo>
                      <a:pt x="860" y="28"/>
                    </a:lnTo>
                    <a:lnTo>
                      <a:pt x="881" y="27"/>
                    </a:lnTo>
                    <a:lnTo>
                      <a:pt x="902" y="25"/>
                    </a:lnTo>
                    <a:lnTo>
                      <a:pt x="924" y="24"/>
                    </a:lnTo>
                    <a:lnTo>
                      <a:pt x="945" y="22"/>
                    </a:lnTo>
                    <a:lnTo>
                      <a:pt x="966" y="20"/>
                    </a:lnTo>
                    <a:lnTo>
                      <a:pt x="989" y="19"/>
                    </a:lnTo>
                    <a:lnTo>
                      <a:pt x="1010" y="17"/>
                    </a:lnTo>
                    <a:lnTo>
                      <a:pt x="1032" y="16"/>
                    </a:lnTo>
                    <a:lnTo>
                      <a:pt x="1054" y="14"/>
                    </a:lnTo>
                    <a:lnTo>
                      <a:pt x="1076" y="13"/>
                    </a:lnTo>
                    <a:lnTo>
                      <a:pt x="1098" y="11"/>
                    </a:lnTo>
                    <a:lnTo>
                      <a:pt x="1120" y="10"/>
                    </a:lnTo>
                    <a:lnTo>
                      <a:pt x="1142" y="9"/>
                    </a:lnTo>
                    <a:lnTo>
                      <a:pt x="1164" y="7"/>
                    </a:lnTo>
                    <a:lnTo>
                      <a:pt x="1187" y="6"/>
                    </a:lnTo>
                    <a:lnTo>
                      <a:pt x="1209" y="4"/>
                    </a:lnTo>
                    <a:lnTo>
                      <a:pt x="1232" y="3"/>
                    </a:lnTo>
                    <a:lnTo>
                      <a:pt x="1255" y="1"/>
                    </a:lnTo>
                    <a:lnTo>
                      <a:pt x="1277" y="0"/>
                    </a:lnTo>
                    <a:lnTo>
                      <a:pt x="1276" y="163"/>
                    </a:lnTo>
                    <a:lnTo>
                      <a:pt x="1276" y="325"/>
                    </a:lnTo>
                    <a:lnTo>
                      <a:pt x="1276" y="487"/>
                    </a:lnTo>
                    <a:lnTo>
                      <a:pt x="1276" y="650"/>
                    </a:lnTo>
                    <a:lnTo>
                      <a:pt x="1276" y="812"/>
                    </a:lnTo>
                    <a:lnTo>
                      <a:pt x="1276" y="974"/>
                    </a:lnTo>
                    <a:lnTo>
                      <a:pt x="1276" y="1138"/>
                    </a:lnTo>
                    <a:lnTo>
                      <a:pt x="1276" y="1300"/>
                    </a:lnTo>
                    <a:lnTo>
                      <a:pt x="1254" y="1298"/>
                    </a:lnTo>
                    <a:lnTo>
                      <a:pt x="1231" y="1297"/>
                    </a:lnTo>
                    <a:lnTo>
                      <a:pt x="1208" y="1295"/>
                    </a:lnTo>
                    <a:lnTo>
                      <a:pt x="1186" y="1293"/>
                    </a:lnTo>
                    <a:lnTo>
                      <a:pt x="1164" y="1292"/>
                    </a:lnTo>
                    <a:lnTo>
                      <a:pt x="1142" y="1290"/>
                    </a:lnTo>
                    <a:lnTo>
                      <a:pt x="1120" y="1288"/>
                    </a:lnTo>
                    <a:lnTo>
                      <a:pt x="1098" y="1286"/>
                    </a:lnTo>
                    <a:lnTo>
                      <a:pt x="1075" y="1285"/>
                    </a:lnTo>
                    <a:lnTo>
                      <a:pt x="1053" y="1283"/>
                    </a:lnTo>
                    <a:lnTo>
                      <a:pt x="1031" y="1281"/>
                    </a:lnTo>
                    <a:lnTo>
                      <a:pt x="1010" y="1280"/>
                    </a:lnTo>
                    <a:lnTo>
                      <a:pt x="988" y="1278"/>
                    </a:lnTo>
                    <a:lnTo>
                      <a:pt x="965" y="1276"/>
                    </a:lnTo>
                    <a:lnTo>
                      <a:pt x="944" y="1275"/>
                    </a:lnTo>
                    <a:lnTo>
                      <a:pt x="923" y="1273"/>
                    </a:lnTo>
                    <a:lnTo>
                      <a:pt x="901" y="1271"/>
                    </a:lnTo>
                    <a:lnTo>
                      <a:pt x="880" y="1270"/>
                    </a:lnTo>
                    <a:lnTo>
                      <a:pt x="859" y="1268"/>
                    </a:lnTo>
                    <a:lnTo>
                      <a:pt x="837" y="1266"/>
                    </a:lnTo>
                    <a:lnTo>
                      <a:pt x="816" y="1265"/>
                    </a:lnTo>
                    <a:lnTo>
                      <a:pt x="795" y="1263"/>
                    </a:lnTo>
                    <a:lnTo>
                      <a:pt x="774" y="1261"/>
                    </a:lnTo>
                    <a:lnTo>
                      <a:pt x="753" y="1259"/>
                    </a:lnTo>
                    <a:lnTo>
                      <a:pt x="733" y="1258"/>
                    </a:lnTo>
                    <a:lnTo>
                      <a:pt x="711" y="1256"/>
                    </a:lnTo>
                    <a:lnTo>
                      <a:pt x="690" y="1254"/>
                    </a:lnTo>
                    <a:lnTo>
                      <a:pt x="670" y="1253"/>
                    </a:lnTo>
                    <a:lnTo>
                      <a:pt x="650" y="1251"/>
                    </a:lnTo>
                    <a:lnTo>
                      <a:pt x="629" y="1249"/>
                    </a:lnTo>
                    <a:lnTo>
                      <a:pt x="609" y="1248"/>
                    </a:lnTo>
                    <a:lnTo>
                      <a:pt x="588" y="1246"/>
                    </a:lnTo>
                    <a:lnTo>
                      <a:pt x="550" y="1243"/>
                    </a:lnTo>
                    <a:lnTo>
                      <a:pt x="512" y="1240"/>
                    </a:lnTo>
                    <a:lnTo>
                      <a:pt x="473" y="1236"/>
                    </a:lnTo>
                    <a:lnTo>
                      <a:pt x="436" y="1233"/>
                    </a:lnTo>
                    <a:lnTo>
                      <a:pt x="398" y="1231"/>
                    </a:lnTo>
                    <a:lnTo>
                      <a:pt x="360" y="1228"/>
                    </a:lnTo>
                    <a:lnTo>
                      <a:pt x="324" y="1225"/>
                    </a:lnTo>
                    <a:lnTo>
                      <a:pt x="287" y="1222"/>
                    </a:lnTo>
                    <a:lnTo>
                      <a:pt x="250" y="1219"/>
                    </a:lnTo>
                    <a:lnTo>
                      <a:pt x="213" y="1216"/>
                    </a:lnTo>
                    <a:lnTo>
                      <a:pt x="177" y="1213"/>
                    </a:lnTo>
                    <a:lnTo>
                      <a:pt x="142" y="1210"/>
                    </a:lnTo>
                    <a:lnTo>
                      <a:pt x="105" y="1207"/>
                    </a:lnTo>
                    <a:lnTo>
                      <a:pt x="70" y="1204"/>
                    </a:lnTo>
                    <a:lnTo>
                      <a:pt x="35" y="1202"/>
                    </a:lnTo>
                    <a:lnTo>
                      <a:pt x="0" y="1199"/>
                    </a:lnTo>
                    <a:lnTo>
                      <a:pt x="0" y="1060"/>
                    </a:lnTo>
                    <a:lnTo>
                      <a:pt x="0" y="921"/>
                    </a:lnTo>
                    <a:lnTo>
                      <a:pt x="0" y="782"/>
                    </a:lnTo>
                    <a:lnTo>
                      <a:pt x="0" y="642"/>
                    </a:lnTo>
                    <a:lnTo>
                      <a:pt x="0" y="502"/>
                    </a:lnTo>
                    <a:lnTo>
                      <a:pt x="0" y="363"/>
                    </a:lnTo>
                    <a:lnTo>
                      <a:pt x="0" y="224"/>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0" name="Freeform 875">
                <a:extLst>
                  <a:ext uri="{FF2B5EF4-FFF2-40B4-BE49-F238E27FC236}">
                    <a16:creationId xmlns:a16="http://schemas.microsoft.com/office/drawing/2014/main" id="{41E0944D-F872-4B8D-81AD-74B2BE420A5C}"/>
                  </a:ext>
                </a:extLst>
              </p:cNvPr>
              <p:cNvSpPr>
                <a:spLocks/>
              </p:cNvSpPr>
              <p:nvPr/>
            </p:nvSpPr>
            <p:spPr bwMode="auto">
              <a:xfrm>
                <a:off x="2417" y="2026"/>
                <a:ext cx="319" cy="325"/>
              </a:xfrm>
              <a:custGeom>
                <a:avLst/>
                <a:gdLst>
                  <a:gd name="T0" fmla="*/ 0 w 1277"/>
                  <a:gd name="T1" fmla="*/ 0 h 1300"/>
                  <a:gd name="T2" fmla="*/ 0 w 1277"/>
                  <a:gd name="T3" fmla="*/ 0 h 1300"/>
                  <a:gd name="T4" fmla="*/ 0 w 1277"/>
                  <a:gd name="T5" fmla="*/ 0 h 1300"/>
                  <a:gd name="T6" fmla="*/ 0 w 1277"/>
                  <a:gd name="T7" fmla="*/ 0 h 1300"/>
                  <a:gd name="T8" fmla="*/ 0 w 1277"/>
                  <a:gd name="T9" fmla="*/ 0 h 1300"/>
                  <a:gd name="T10" fmla="*/ 0 w 1277"/>
                  <a:gd name="T11" fmla="*/ 0 h 1300"/>
                  <a:gd name="T12" fmla="*/ 0 w 1277"/>
                  <a:gd name="T13" fmla="*/ 0 h 1300"/>
                  <a:gd name="T14" fmla="*/ 0 w 1277"/>
                  <a:gd name="T15" fmla="*/ 0 h 1300"/>
                  <a:gd name="T16" fmla="*/ 0 w 1277"/>
                  <a:gd name="T17" fmla="*/ 0 h 1300"/>
                  <a:gd name="T18" fmla="*/ 0 w 1277"/>
                  <a:gd name="T19" fmla="*/ 0 h 1300"/>
                  <a:gd name="T20" fmla="*/ 0 w 1277"/>
                  <a:gd name="T21" fmla="*/ 0 h 1300"/>
                  <a:gd name="T22" fmla="*/ 0 w 1277"/>
                  <a:gd name="T23" fmla="*/ 0 h 1300"/>
                  <a:gd name="T24" fmla="*/ 0 w 1277"/>
                  <a:gd name="T25" fmla="*/ 0 h 1300"/>
                  <a:gd name="T26" fmla="*/ 0 w 1277"/>
                  <a:gd name="T27" fmla="*/ 0 h 1300"/>
                  <a:gd name="T28" fmla="*/ 0 w 1277"/>
                  <a:gd name="T29" fmla="*/ 0 h 1300"/>
                  <a:gd name="T30" fmla="*/ 0 w 1277"/>
                  <a:gd name="T31" fmla="*/ 0 h 1300"/>
                  <a:gd name="T32" fmla="*/ 0 w 1277"/>
                  <a:gd name="T33" fmla="*/ 0 h 1300"/>
                  <a:gd name="T34" fmla="*/ 0 w 1277"/>
                  <a:gd name="T35" fmla="*/ 0 h 1300"/>
                  <a:gd name="T36" fmla="*/ 0 w 1277"/>
                  <a:gd name="T37" fmla="*/ 0 h 1300"/>
                  <a:gd name="T38" fmla="*/ 0 w 1277"/>
                  <a:gd name="T39" fmla="*/ 0 h 1300"/>
                  <a:gd name="T40" fmla="*/ 0 w 1277"/>
                  <a:gd name="T41" fmla="*/ 0 h 1300"/>
                  <a:gd name="T42" fmla="*/ 0 w 1277"/>
                  <a:gd name="T43" fmla="*/ 0 h 1300"/>
                  <a:gd name="T44" fmla="*/ 0 w 1277"/>
                  <a:gd name="T45" fmla="*/ 0 h 1300"/>
                  <a:gd name="T46" fmla="*/ 0 w 1277"/>
                  <a:gd name="T47" fmla="*/ 0 h 1300"/>
                  <a:gd name="T48" fmla="*/ 0 w 1277"/>
                  <a:gd name="T49" fmla="*/ 0 h 1300"/>
                  <a:gd name="T50" fmla="*/ 0 w 1277"/>
                  <a:gd name="T51" fmla="*/ 0 h 1300"/>
                  <a:gd name="T52" fmla="*/ 0 w 1277"/>
                  <a:gd name="T53" fmla="*/ 0 h 1300"/>
                  <a:gd name="T54" fmla="*/ 0 w 1277"/>
                  <a:gd name="T55" fmla="*/ 0 h 1300"/>
                  <a:gd name="T56" fmla="*/ 0 w 1277"/>
                  <a:gd name="T57" fmla="*/ 0 h 1300"/>
                  <a:gd name="T58" fmla="*/ 0 w 1277"/>
                  <a:gd name="T59" fmla="*/ 0 h 1300"/>
                  <a:gd name="T60" fmla="*/ 0 w 1277"/>
                  <a:gd name="T61" fmla="*/ 0 h 1300"/>
                  <a:gd name="T62" fmla="*/ 0 w 1277"/>
                  <a:gd name="T63" fmla="*/ 0 h 1300"/>
                  <a:gd name="T64" fmla="*/ 0 w 1277"/>
                  <a:gd name="T65" fmla="*/ 0 h 1300"/>
                  <a:gd name="T66" fmla="*/ 0 w 1277"/>
                  <a:gd name="T67" fmla="*/ 0 h 1300"/>
                  <a:gd name="T68" fmla="*/ 0 w 1277"/>
                  <a:gd name="T69" fmla="*/ 0 h 1300"/>
                  <a:gd name="T70" fmla="*/ 0 w 1277"/>
                  <a:gd name="T71" fmla="*/ 0 h 1300"/>
                  <a:gd name="T72" fmla="*/ 0 w 1277"/>
                  <a:gd name="T73" fmla="*/ 0 h 1300"/>
                  <a:gd name="T74" fmla="*/ 0 w 1277"/>
                  <a:gd name="T75" fmla="*/ 0 h 1300"/>
                  <a:gd name="T76" fmla="*/ 0 w 1277"/>
                  <a:gd name="T77" fmla="*/ 0 h 1300"/>
                  <a:gd name="T78" fmla="*/ 0 w 1277"/>
                  <a:gd name="T79" fmla="*/ 0 h 1300"/>
                  <a:gd name="T80" fmla="*/ 0 w 1277"/>
                  <a:gd name="T81" fmla="*/ 0 h 1300"/>
                  <a:gd name="T82" fmla="*/ 0 w 1277"/>
                  <a:gd name="T83" fmla="*/ 0 h 1300"/>
                  <a:gd name="T84" fmla="*/ 0 w 1277"/>
                  <a:gd name="T85" fmla="*/ 0 h 1300"/>
                  <a:gd name="T86" fmla="*/ 0 w 1277"/>
                  <a:gd name="T87" fmla="*/ 0 h 1300"/>
                  <a:gd name="T88" fmla="*/ 0 w 1277"/>
                  <a:gd name="T89" fmla="*/ 0 h 1300"/>
                  <a:gd name="T90" fmla="*/ 0 w 1277"/>
                  <a:gd name="T91" fmla="*/ 0 h 1300"/>
                  <a:gd name="T92" fmla="*/ 0 w 1277"/>
                  <a:gd name="T93" fmla="*/ 0 h 1300"/>
                  <a:gd name="T94" fmla="*/ 0 w 1277"/>
                  <a:gd name="T95" fmla="*/ 0 h 1300"/>
                  <a:gd name="T96" fmla="*/ 0 w 1277"/>
                  <a:gd name="T97" fmla="*/ 0 h 1300"/>
                  <a:gd name="T98" fmla="*/ 0 w 1277"/>
                  <a:gd name="T99" fmla="*/ 0 h 1300"/>
                  <a:gd name="T100" fmla="*/ 0 w 1277"/>
                  <a:gd name="T101" fmla="*/ 0 h 1300"/>
                  <a:gd name="T102" fmla="*/ 0 w 1277"/>
                  <a:gd name="T103" fmla="*/ 0 h 1300"/>
                  <a:gd name="T104" fmla="*/ 0 w 1277"/>
                  <a:gd name="T105" fmla="*/ 0 h 1300"/>
                  <a:gd name="T106" fmla="*/ 0 w 1277"/>
                  <a:gd name="T107" fmla="*/ 0 h 1300"/>
                  <a:gd name="T108" fmla="*/ 0 w 1277"/>
                  <a:gd name="T109" fmla="*/ 0 h 1300"/>
                  <a:gd name="T110" fmla="*/ 0 w 1277"/>
                  <a:gd name="T111" fmla="*/ 0 h 1300"/>
                  <a:gd name="T112" fmla="*/ 0 w 1277"/>
                  <a:gd name="T113" fmla="*/ 0 h 1300"/>
                  <a:gd name="T114" fmla="*/ 0 w 1277"/>
                  <a:gd name="T115" fmla="*/ 0 h 1300"/>
                  <a:gd name="T116" fmla="*/ 0 w 1277"/>
                  <a:gd name="T117" fmla="*/ 0 h 1300"/>
                  <a:gd name="T118" fmla="*/ 0 w 1277"/>
                  <a:gd name="T119" fmla="*/ 0 h 13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77" h="1300">
                    <a:moveTo>
                      <a:pt x="0" y="85"/>
                    </a:moveTo>
                    <a:lnTo>
                      <a:pt x="0" y="85"/>
                    </a:lnTo>
                    <a:lnTo>
                      <a:pt x="35" y="82"/>
                    </a:lnTo>
                    <a:lnTo>
                      <a:pt x="70" y="80"/>
                    </a:lnTo>
                    <a:lnTo>
                      <a:pt x="105" y="77"/>
                    </a:lnTo>
                    <a:lnTo>
                      <a:pt x="142" y="75"/>
                    </a:lnTo>
                    <a:lnTo>
                      <a:pt x="177" y="72"/>
                    </a:lnTo>
                    <a:lnTo>
                      <a:pt x="213" y="70"/>
                    </a:lnTo>
                    <a:lnTo>
                      <a:pt x="250" y="67"/>
                    </a:lnTo>
                    <a:lnTo>
                      <a:pt x="287" y="65"/>
                    </a:lnTo>
                    <a:lnTo>
                      <a:pt x="324" y="63"/>
                    </a:lnTo>
                    <a:lnTo>
                      <a:pt x="360" y="60"/>
                    </a:lnTo>
                    <a:lnTo>
                      <a:pt x="398" y="58"/>
                    </a:lnTo>
                    <a:lnTo>
                      <a:pt x="436" y="55"/>
                    </a:lnTo>
                    <a:lnTo>
                      <a:pt x="473" y="53"/>
                    </a:lnTo>
                    <a:lnTo>
                      <a:pt x="512" y="50"/>
                    </a:lnTo>
                    <a:lnTo>
                      <a:pt x="550" y="48"/>
                    </a:lnTo>
                    <a:lnTo>
                      <a:pt x="588" y="45"/>
                    </a:lnTo>
                    <a:lnTo>
                      <a:pt x="609" y="44"/>
                    </a:lnTo>
                    <a:lnTo>
                      <a:pt x="630" y="43"/>
                    </a:lnTo>
                    <a:lnTo>
                      <a:pt x="650" y="41"/>
                    </a:lnTo>
                    <a:lnTo>
                      <a:pt x="671" y="40"/>
                    </a:lnTo>
                    <a:lnTo>
                      <a:pt x="691" y="39"/>
                    </a:lnTo>
                    <a:lnTo>
                      <a:pt x="712" y="37"/>
                    </a:lnTo>
                    <a:lnTo>
                      <a:pt x="733" y="36"/>
                    </a:lnTo>
                    <a:lnTo>
                      <a:pt x="754" y="35"/>
                    </a:lnTo>
                    <a:lnTo>
                      <a:pt x="775" y="33"/>
                    </a:lnTo>
                    <a:lnTo>
                      <a:pt x="796" y="32"/>
                    </a:lnTo>
                    <a:lnTo>
                      <a:pt x="817" y="31"/>
                    </a:lnTo>
                    <a:lnTo>
                      <a:pt x="838" y="29"/>
                    </a:lnTo>
                    <a:lnTo>
                      <a:pt x="860" y="28"/>
                    </a:lnTo>
                    <a:lnTo>
                      <a:pt x="881" y="27"/>
                    </a:lnTo>
                    <a:lnTo>
                      <a:pt x="902" y="25"/>
                    </a:lnTo>
                    <a:lnTo>
                      <a:pt x="924" y="24"/>
                    </a:lnTo>
                    <a:lnTo>
                      <a:pt x="945" y="22"/>
                    </a:lnTo>
                    <a:lnTo>
                      <a:pt x="966" y="20"/>
                    </a:lnTo>
                    <a:lnTo>
                      <a:pt x="989" y="19"/>
                    </a:lnTo>
                    <a:lnTo>
                      <a:pt x="1010" y="17"/>
                    </a:lnTo>
                    <a:lnTo>
                      <a:pt x="1032" y="16"/>
                    </a:lnTo>
                    <a:lnTo>
                      <a:pt x="1054" y="14"/>
                    </a:lnTo>
                    <a:lnTo>
                      <a:pt x="1076" y="13"/>
                    </a:lnTo>
                    <a:lnTo>
                      <a:pt x="1098" y="11"/>
                    </a:lnTo>
                    <a:lnTo>
                      <a:pt x="1120" y="10"/>
                    </a:lnTo>
                    <a:lnTo>
                      <a:pt x="1142" y="9"/>
                    </a:lnTo>
                    <a:lnTo>
                      <a:pt x="1164" y="7"/>
                    </a:lnTo>
                    <a:lnTo>
                      <a:pt x="1187" y="6"/>
                    </a:lnTo>
                    <a:lnTo>
                      <a:pt x="1209" y="4"/>
                    </a:lnTo>
                    <a:lnTo>
                      <a:pt x="1232" y="3"/>
                    </a:lnTo>
                    <a:lnTo>
                      <a:pt x="1255" y="1"/>
                    </a:lnTo>
                    <a:lnTo>
                      <a:pt x="1277" y="0"/>
                    </a:lnTo>
                    <a:lnTo>
                      <a:pt x="1276" y="163"/>
                    </a:lnTo>
                    <a:lnTo>
                      <a:pt x="1276" y="325"/>
                    </a:lnTo>
                    <a:lnTo>
                      <a:pt x="1276" y="487"/>
                    </a:lnTo>
                    <a:lnTo>
                      <a:pt x="1276" y="650"/>
                    </a:lnTo>
                    <a:lnTo>
                      <a:pt x="1276" y="812"/>
                    </a:lnTo>
                    <a:lnTo>
                      <a:pt x="1276" y="974"/>
                    </a:lnTo>
                    <a:lnTo>
                      <a:pt x="1276" y="1138"/>
                    </a:lnTo>
                    <a:lnTo>
                      <a:pt x="1276" y="1300"/>
                    </a:lnTo>
                    <a:lnTo>
                      <a:pt x="1254" y="1298"/>
                    </a:lnTo>
                    <a:lnTo>
                      <a:pt x="1231" y="1297"/>
                    </a:lnTo>
                    <a:lnTo>
                      <a:pt x="1208" y="1295"/>
                    </a:lnTo>
                    <a:lnTo>
                      <a:pt x="1186" y="1293"/>
                    </a:lnTo>
                    <a:lnTo>
                      <a:pt x="1164" y="1292"/>
                    </a:lnTo>
                    <a:lnTo>
                      <a:pt x="1142" y="1290"/>
                    </a:lnTo>
                    <a:lnTo>
                      <a:pt x="1120" y="1288"/>
                    </a:lnTo>
                    <a:lnTo>
                      <a:pt x="1098" y="1286"/>
                    </a:lnTo>
                    <a:lnTo>
                      <a:pt x="1075" y="1285"/>
                    </a:lnTo>
                    <a:lnTo>
                      <a:pt x="1053" y="1283"/>
                    </a:lnTo>
                    <a:lnTo>
                      <a:pt x="1031" y="1281"/>
                    </a:lnTo>
                    <a:lnTo>
                      <a:pt x="1010" y="1280"/>
                    </a:lnTo>
                    <a:lnTo>
                      <a:pt x="988" y="1278"/>
                    </a:lnTo>
                    <a:lnTo>
                      <a:pt x="965" y="1276"/>
                    </a:lnTo>
                    <a:lnTo>
                      <a:pt x="944" y="1275"/>
                    </a:lnTo>
                    <a:lnTo>
                      <a:pt x="923" y="1273"/>
                    </a:lnTo>
                    <a:lnTo>
                      <a:pt x="901" y="1271"/>
                    </a:lnTo>
                    <a:lnTo>
                      <a:pt x="880" y="1270"/>
                    </a:lnTo>
                    <a:lnTo>
                      <a:pt x="859" y="1268"/>
                    </a:lnTo>
                    <a:lnTo>
                      <a:pt x="837" y="1266"/>
                    </a:lnTo>
                    <a:lnTo>
                      <a:pt x="816" y="1265"/>
                    </a:lnTo>
                    <a:lnTo>
                      <a:pt x="795" y="1263"/>
                    </a:lnTo>
                    <a:lnTo>
                      <a:pt x="774" y="1261"/>
                    </a:lnTo>
                    <a:lnTo>
                      <a:pt x="753" y="1259"/>
                    </a:lnTo>
                    <a:lnTo>
                      <a:pt x="733" y="1258"/>
                    </a:lnTo>
                    <a:lnTo>
                      <a:pt x="711" y="1256"/>
                    </a:lnTo>
                    <a:lnTo>
                      <a:pt x="690" y="1254"/>
                    </a:lnTo>
                    <a:lnTo>
                      <a:pt x="670" y="1253"/>
                    </a:lnTo>
                    <a:lnTo>
                      <a:pt x="650" y="1251"/>
                    </a:lnTo>
                    <a:lnTo>
                      <a:pt x="629" y="1249"/>
                    </a:lnTo>
                    <a:lnTo>
                      <a:pt x="609" y="1248"/>
                    </a:lnTo>
                    <a:lnTo>
                      <a:pt x="588" y="1246"/>
                    </a:lnTo>
                    <a:lnTo>
                      <a:pt x="550" y="1243"/>
                    </a:lnTo>
                    <a:lnTo>
                      <a:pt x="512" y="1240"/>
                    </a:lnTo>
                    <a:lnTo>
                      <a:pt x="473" y="1236"/>
                    </a:lnTo>
                    <a:lnTo>
                      <a:pt x="436" y="1233"/>
                    </a:lnTo>
                    <a:lnTo>
                      <a:pt x="398" y="1231"/>
                    </a:lnTo>
                    <a:lnTo>
                      <a:pt x="360" y="1228"/>
                    </a:lnTo>
                    <a:lnTo>
                      <a:pt x="324" y="1225"/>
                    </a:lnTo>
                    <a:lnTo>
                      <a:pt x="287" y="1222"/>
                    </a:lnTo>
                    <a:lnTo>
                      <a:pt x="250" y="1219"/>
                    </a:lnTo>
                    <a:lnTo>
                      <a:pt x="213" y="1216"/>
                    </a:lnTo>
                    <a:lnTo>
                      <a:pt x="177" y="1213"/>
                    </a:lnTo>
                    <a:lnTo>
                      <a:pt x="142" y="1210"/>
                    </a:lnTo>
                    <a:lnTo>
                      <a:pt x="105" y="1207"/>
                    </a:lnTo>
                    <a:lnTo>
                      <a:pt x="70" y="1204"/>
                    </a:lnTo>
                    <a:lnTo>
                      <a:pt x="35" y="1202"/>
                    </a:lnTo>
                    <a:lnTo>
                      <a:pt x="0" y="1199"/>
                    </a:lnTo>
                    <a:lnTo>
                      <a:pt x="0" y="1060"/>
                    </a:lnTo>
                    <a:lnTo>
                      <a:pt x="0" y="921"/>
                    </a:lnTo>
                    <a:lnTo>
                      <a:pt x="0" y="782"/>
                    </a:lnTo>
                    <a:lnTo>
                      <a:pt x="0" y="642"/>
                    </a:lnTo>
                    <a:lnTo>
                      <a:pt x="0" y="502"/>
                    </a:lnTo>
                    <a:lnTo>
                      <a:pt x="0" y="363"/>
                    </a:lnTo>
                    <a:lnTo>
                      <a:pt x="0" y="224"/>
                    </a:lnTo>
                    <a:lnTo>
                      <a:pt x="0" y="8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1" name="Freeform 876">
                <a:extLst>
                  <a:ext uri="{FF2B5EF4-FFF2-40B4-BE49-F238E27FC236}">
                    <a16:creationId xmlns:a16="http://schemas.microsoft.com/office/drawing/2014/main" id="{A7280576-CDEF-4804-BB85-1CC38742C99E}"/>
                  </a:ext>
                </a:extLst>
              </p:cNvPr>
              <p:cNvSpPr>
                <a:spLocks/>
              </p:cNvSpPr>
              <p:nvPr/>
            </p:nvSpPr>
            <p:spPr bwMode="auto">
              <a:xfrm>
                <a:off x="2456" y="2080"/>
                <a:ext cx="227" cy="215"/>
              </a:xfrm>
              <a:custGeom>
                <a:avLst/>
                <a:gdLst>
                  <a:gd name="T0" fmla="*/ 0 w 906"/>
                  <a:gd name="T1" fmla="*/ 0 h 858"/>
                  <a:gd name="T2" fmla="*/ 0 w 906"/>
                  <a:gd name="T3" fmla="*/ 0 h 858"/>
                  <a:gd name="T4" fmla="*/ 0 w 906"/>
                  <a:gd name="T5" fmla="*/ 0 h 858"/>
                  <a:gd name="T6" fmla="*/ 0 w 906"/>
                  <a:gd name="T7" fmla="*/ 0 h 858"/>
                  <a:gd name="T8" fmla="*/ 0 w 906"/>
                  <a:gd name="T9" fmla="*/ 0 h 858"/>
                  <a:gd name="T10" fmla="*/ 0 w 906"/>
                  <a:gd name="T11" fmla="*/ 0 h 858"/>
                  <a:gd name="T12" fmla="*/ 0 w 906"/>
                  <a:gd name="T13" fmla="*/ 0 h 858"/>
                  <a:gd name="T14" fmla="*/ 0 w 906"/>
                  <a:gd name="T15" fmla="*/ 0 h 858"/>
                  <a:gd name="T16" fmla="*/ 0 w 906"/>
                  <a:gd name="T17" fmla="*/ 0 h 858"/>
                  <a:gd name="T18" fmla="*/ 0 w 906"/>
                  <a:gd name="T19" fmla="*/ 0 h 858"/>
                  <a:gd name="T20" fmla="*/ 0 w 906"/>
                  <a:gd name="T21" fmla="*/ 0 h 858"/>
                  <a:gd name="T22" fmla="*/ 0 w 906"/>
                  <a:gd name="T23" fmla="*/ 0 h 858"/>
                  <a:gd name="T24" fmla="*/ 0 w 906"/>
                  <a:gd name="T25" fmla="*/ 0 h 858"/>
                  <a:gd name="T26" fmla="*/ 0 w 906"/>
                  <a:gd name="T27" fmla="*/ 0 h 858"/>
                  <a:gd name="T28" fmla="*/ 0 w 906"/>
                  <a:gd name="T29" fmla="*/ 0 h 858"/>
                  <a:gd name="T30" fmla="*/ 0 w 906"/>
                  <a:gd name="T31" fmla="*/ 0 h 858"/>
                  <a:gd name="T32" fmla="*/ 0 w 906"/>
                  <a:gd name="T33" fmla="*/ 0 h 858"/>
                  <a:gd name="T34" fmla="*/ 0 w 906"/>
                  <a:gd name="T35" fmla="*/ 0 h 858"/>
                  <a:gd name="T36" fmla="*/ 0 w 906"/>
                  <a:gd name="T37" fmla="*/ 0 h 858"/>
                  <a:gd name="T38" fmla="*/ 0 w 906"/>
                  <a:gd name="T39" fmla="*/ 0 h 858"/>
                  <a:gd name="T40" fmla="*/ 0 w 906"/>
                  <a:gd name="T41" fmla="*/ 0 h 858"/>
                  <a:gd name="T42" fmla="*/ 0 w 906"/>
                  <a:gd name="T43" fmla="*/ 0 h 858"/>
                  <a:gd name="T44" fmla="*/ 0 w 906"/>
                  <a:gd name="T45" fmla="*/ 0 h 858"/>
                  <a:gd name="T46" fmla="*/ 0 w 906"/>
                  <a:gd name="T47" fmla="*/ 0 h 858"/>
                  <a:gd name="T48" fmla="*/ 0 w 906"/>
                  <a:gd name="T49" fmla="*/ 0 h 858"/>
                  <a:gd name="T50" fmla="*/ 0 w 906"/>
                  <a:gd name="T51" fmla="*/ 0 h 858"/>
                  <a:gd name="T52" fmla="*/ 0 w 906"/>
                  <a:gd name="T53" fmla="*/ 0 h 858"/>
                  <a:gd name="T54" fmla="*/ 0 w 906"/>
                  <a:gd name="T55" fmla="*/ 0 h 858"/>
                  <a:gd name="T56" fmla="*/ 0 w 906"/>
                  <a:gd name="T57" fmla="*/ 0 h 858"/>
                  <a:gd name="T58" fmla="*/ 0 w 906"/>
                  <a:gd name="T59" fmla="*/ 0 h 858"/>
                  <a:gd name="T60" fmla="*/ 0 w 906"/>
                  <a:gd name="T61" fmla="*/ 0 h 858"/>
                  <a:gd name="T62" fmla="*/ 0 w 906"/>
                  <a:gd name="T63" fmla="*/ 0 h 858"/>
                  <a:gd name="T64" fmla="*/ 0 w 906"/>
                  <a:gd name="T65" fmla="*/ 0 h 858"/>
                  <a:gd name="T66" fmla="*/ 0 w 906"/>
                  <a:gd name="T67" fmla="*/ 0 h 858"/>
                  <a:gd name="T68" fmla="*/ 0 w 906"/>
                  <a:gd name="T69" fmla="*/ 0 h 858"/>
                  <a:gd name="T70" fmla="*/ 0 w 906"/>
                  <a:gd name="T71" fmla="*/ 0 h 858"/>
                  <a:gd name="T72" fmla="*/ 0 w 906"/>
                  <a:gd name="T73" fmla="*/ 0 h 858"/>
                  <a:gd name="T74" fmla="*/ 0 w 906"/>
                  <a:gd name="T75" fmla="*/ 0 h 858"/>
                  <a:gd name="T76" fmla="*/ 0 w 906"/>
                  <a:gd name="T77" fmla="*/ 0 h 858"/>
                  <a:gd name="T78" fmla="*/ 0 w 906"/>
                  <a:gd name="T79" fmla="*/ 0 h 858"/>
                  <a:gd name="T80" fmla="*/ 0 w 906"/>
                  <a:gd name="T81" fmla="*/ 0 h 858"/>
                  <a:gd name="T82" fmla="*/ 0 w 906"/>
                  <a:gd name="T83" fmla="*/ 0 h 858"/>
                  <a:gd name="T84" fmla="*/ 0 w 906"/>
                  <a:gd name="T85" fmla="*/ 0 h 8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06" h="858">
                    <a:moveTo>
                      <a:pt x="710" y="0"/>
                    </a:moveTo>
                    <a:lnTo>
                      <a:pt x="731" y="18"/>
                    </a:lnTo>
                    <a:lnTo>
                      <a:pt x="751" y="38"/>
                    </a:lnTo>
                    <a:lnTo>
                      <a:pt x="771" y="60"/>
                    </a:lnTo>
                    <a:lnTo>
                      <a:pt x="789" y="82"/>
                    </a:lnTo>
                    <a:lnTo>
                      <a:pt x="806" y="106"/>
                    </a:lnTo>
                    <a:lnTo>
                      <a:pt x="824" y="130"/>
                    </a:lnTo>
                    <a:lnTo>
                      <a:pt x="839" y="156"/>
                    </a:lnTo>
                    <a:lnTo>
                      <a:pt x="852" y="184"/>
                    </a:lnTo>
                    <a:lnTo>
                      <a:pt x="864" y="212"/>
                    </a:lnTo>
                    <a:lnTo>
                      <a:pt x="875" y="241"/>
                    </a:lnTo>
                    <a:lnTo>
                      <a:pt x="884" y="270"/>
                    </a:lnTo>
                    <a:lnTo>
                      <a:pt x="892" y="302"/>
                    </a:lnTo>
                    <a:lnTo>
                      <a:pt x="898" y="333"/>
                    </a:lnTo>
                    <a:lnTo>
                      <a:pt x="902" y="365"/>
                    </a:lnTo>
                    <a:lnTo>
                      <a:pt x="905" y="397"/>
                    </a:lnTo>
                    <a:lnTo>
                      <a:pt x="906" y="431"/>
                    </a:lnTo>
                    <a:lnTo>
                      <a:pt x="905" y="464"/>
                    </a:lnTo>
                    <a:lnTo>
                      <a:pt x="902" y="497"/>
                    </a:lnTo>
                    <a:lnTo>
                      <a:pt x="898" y="529"/>
                    </a:lnTo>
                    <a:lnTo>
                      <a:pt x="892" y="562"/>
                    </a:lnTo>
                    <a:lnTo>
                      <a:pt x="884" y="592"/>
                    </a:lnTo>
                    <a:lnTo>
                      <a:pt x="875" y="622"/>
                    </a:lnTo>
                    <a:lnTo>
                      <a:pt x="864" y="650"/>
                    </a:lnTo>
                    <a:lnTo>
                      <a:pt x="852" y="679"/>
                    </a:lnTo>
                    <a:lnTo>
                      <a:pt x="839" y="705"/>
                    </a:lnTo>
                    <a:lnTo>
                      <a:pt x="824" y="731"/>
                    </a:lnTo>
                    <a:lnTo>
                      <a:pt x="807" y="755"/>
                    </a:lnTo>
                    <a:lnTo>
                      <a:pt x="790" y="778"/>
                    </a:lnTo>
                    <a:lnTo>
                      <a:pt x="772" y="801"/>
                    </a:lnTo>
                    <a:lnTo>
                      <a:pt x="752" y="821"/>
                    </a:lnTo>
                    <a:lnTo>
                      <a:pt x="732" y="840"/>
                    </a:lnTo>
                    <a:lnTo>
                      <a:pt x="710" y="858"/>
                    </a:lnTo>
                    <a:lnTo>
                      <a:pt x="692" y="857"/>
                    </a:lnTo>
                    <a:lnTo>
                      <a:pt x="673" y="856"/>
                    </a:lnTo>
                    <a:lnTo>
                      <a:pt x="656" y="855"/>
                    </a:lnTo>
                    <a:lnTo>
                      <a:pt x="638" y="854"/>
                    </a:lnTo>
                    <a:lnTo>
                      <a:pt x="620" y="853"/>
                    </a:lnTo>
                    <a:lnTo>
                      <a:pt x="603" y="852"/>
                    </a:lnTo>
                    <a:lnTo>
                      <a:pt x="585" y="851"/>
                    </a:lnTo>
                    <a:lnTo>
                      <a:pt x="567" y="850"/>
                    </a:lnTo>
                    <a:lnTo>
                      <a:pt x="549" y="849"/>
                    </a:lnTo>
                    <a:lnTo>
                      <a:pt x="532" y="848"/>
                    </a:lnTo>
                    <a:lnTo>
                      <a:pt x="515" y="847"/>
                    </a:lnTo>
                    <a:lnTo>
                      <a:pt x="498" y="846"/>
                    </a:lnTo>
                    <a:lnTo>
                      <a:pt x="481" y="845"/>
                    </a:lnTo>
                    <a:lnTo>
                      <a:pt x="464" y="844"/>
                    </a:lnTo>
                    <a:lnTo>
                      <a:pt x="447" y="843"/>
                    </a:lnTo>
                    <a:lnTo>
                      <a:pt x="429" y="842"/>
                    </a:lnTo>
                    <a:lnTo>
                      <a:pt x="412" y="841"/>
                    </a:lnTo>
                    <a:lnTo>
                      <a:pt x="396" y="840"/>
                    </a:lnTo>
                    <a:lnTo>
                      <a:pt x="379" y="840"/>
                    </a:lnTo>
                    <a:lnTo>
                      <a:pt x="363" y="839"/>
                    </a:lnTo>
                    <a:lnTo>
                      <a:pt x="346" y="838"/>
                    </a:lnTo>
                    <a:lnTo>
                      <a:pt x="330" y="837"/>
                    </a:lnTo>
                    <a:lnTo>
                      <a:pt x="313" y="836"/>
                    </a:lnTo>
                    <a:lnTo>
                      <a:pt x="297" y="835"/>
                    </a:lnTo>
                    <a:lnTo>
                      <a:pt x="280" y="834"/>
                    </a:lnTo>
                    <a:lnTo>
                      <a:pt x="264" y="833"/>
                    </a:lnTo>
                    <a:lnTo>
                      <a:pt x="248" y="832"/>
                    </a:lnTo>
                    <a:lnTo>
                      <a:pt x="232" y="831"/>
                    </a:lnTo>
                    <a:lnTo>
                      <a:pt x="216" y="830"/>
                    </a:lnTo>
                    <a:lnTo>
                      <a:pt x="199" y="830"/>
                    </a:lnTo>
                    <a:lnTo>
                      <a:pt x="183" y="829"/>
                    </a:lnTo>
                    <a:lnTo>
                      <a:pt x="167" y="828"/>
                    </a:lnTo>
                    <a:lnTo>
                      <a:pt x="148" y="809"/>
                    </a:lnTo>
                    <a:lnTo>
                      <a:pt x="131" y="789"/>
                    </a:lnTo>
                    <a:lnTo>
                      <a:pt x="114" y="767"/>
                    </a:lnTo>
                    <a:lnTo>
                      <a:pt x="98" y="746"/>
                    </a:lnTo>
                    <a:lnTo>
                      <a:pt x="83" y="723"/>
                    </a:lnTo>
                    <a:lnTo>
                      <a:pt x="69" y="700"/>
                    </a:lnTo>
                    <a:lnTo>
                      <a:pt x="56" y="676"/>
                    </a:lnTo>
                    <a:lnTo>
                      <a:pt x="45" y="650"/>
                    </a:lnTo>
                    <a:lnTo>
                      <a:pt x="35" y="624"/>
                    </a:lnTo>
                    <a:lnTo>
                      <a:pt x="26" y="598"/>
                    </a:lnTo>
                    <a:lnTo>
                      <a:pt x="18" y="570"/>
                    </a:lnTo>
                    <a:lnTo>
                      <a:pt x="12" y="542"/>
                    </a:lnTo>
                    <a:lnTo>
                      <a:pt x="7" y="513"/>
                    </a:lnTo>
                    <a:lnTo>
                      <a:pt x="3" y="484"/>
                    </a:lnTo>
                    <a:lnTo>
                      <a:pt x="1" y="455"/>
                    </a:lnTo>
                    <a:lnTo>
                      <a:pt x="0" y="425"/>
                    </a:lnTo>
                    <a:lnTo>
                      <a:pt x="1" y="394"/>
                    </a:lnTo>
                    <a:lnTo>
                      <a:pt x="3" y="365"/>
                    </a:lnTo>
                    <a:lnTo>
                      <a:pt x="7" y="336"/>
                    </a:lnTo>
                    <a:lnTo>
                      <a:pt x="12" y="308"/>
                    </a:lnTo>
                    <a:lnTo>
                      <a:pt x="18" y="279"/>
                    </a:lnTo>
                    <a:lnTo>
                      <a:pt x="26" y="252"/>
                    </a:lnTo>
                    <a:lnTo>
                      <a:pt x="35" y="226"/>
                    </a:lnTo>
                    <a:lnTo>
                      <a:pt x="45" y="201"/>
                    </a:lnTo>
                    <a:lnTo>
                      <a:pt x="56" y="176"/>
                    </a:lnTo>
                    <a:lnTo>
                      <a:pt x="69" y="151"/>
                    </a:lnTo>
                    <a:lnTo>
                      <a:pt x="83" y="127"/>
                    </a:lnTo>
                    <a:lnTo>
                      <a:pt x="98" y="105"/>
                    </a:lnTo>
                    <a:lnTo>
                      <a:pt x="114" y="83"/>
                    </a:lnTo>
                    <a:lnTo>
                      <a:pt x="131" y="63"/>
                    </a:lnTo>
                    <a:lnTo>
                      <a:pt x="148" y="42"/>
                    </a:lnTo>
                    <a:lnTo>
                      <a:pt x="167" y="24"/>
                    </a:lnTo>
                    <a:lnTo>
                      <a:pt x="183" y="23"/>
                    </a:lnTo>
                    <a:lnTo>
                      <a:pt x="199" y="22"/>
                    </a:lnTo>
                    <a:lnTo>
                      <a:pt x="216" y="22"/>
                    </a:lnTo>
                    <a:lnTo>
                      <a:pt x="232" y="21"/>
                    </a:lnTo>
                    <a:lnTo>
                      <a:pt x="248" y="20"/>
                    </a:lnTo>
                    <a:lnTo>
                      <a:pt x="264" y="19"/>
                    </a:lnTo>
                    <a:lnTo>
                      <a:pt x="280" y="18"/>
                    </a:lnTo>
                    <a:lnTo>
                      <a:pt x="296" y="18"/>
                    </a:lnTo>
                    <a:lnTo>
                      <a:pt x="312" y="17"/>
                    </a:lnTo>
                    <a:lnTo>
                      <a:pt x="330" y="16"/>
                    </a:lnTo>
                    <a:lnTo>
                      <a:pt x="346" y="15"/>
                    </a:lnTo>
                    <a:lnTo>
                      <a:pt x="363" y="15"/>
                    </a:lnTo>
                    <a:lnTo>
                      <a:pt x="379" y="14"/>
                    </a:lnTo>
                    <a:lnTo>
                      <a:pt x="396" y="13"/>
                    </a:lnTo>
                    <a:lnTo>
                      <a:pt x="412" y="13"/>
                    </a:lnTo>
                    <a:lnTo>
                      <a:pt x="429" y="12"/>
                    </a:lnTo>
                    <a:lnTo>
                      <a:pt x="447" y="11"/>
                    </a:lnTo>
                    <a:lnTo>
                      <a:pt x="464" y="10"/>
                    </a:lnTo>
                    <a:lnTo>
                      <a:pt x="481" y="10"/>
                    </a:lnTo>
                    <a:lnTo>
                      <a:pt x="498" y="9"/>
                    </a:lnTo>
                    <a:lnTo>
                      <a:pt x="515" y="8"/>
                    </a:lnTo>
                    <a:lnTo>
                      <a:pt x="532" y="7"/>
                    </a:lnTo>
                    <a:lnTo>
                      <a:pt x="549" y="7"/>
                    </a:lnTo>
                    <a:lnTo>
                      <a:pt x="567" y="6"/>
                    </a:lnTo>
                    <a:lnTo>
                      <a:pt x="585" y="5"/>
                    </a:lnTo>
                    <a:lnTo>
                      <a:pt x="603" y="4"/>
                    </a:lnTo>
                    <a:lnTo>
                      <a:pt x="620" y="4"/>
                    </a:lnTo>
                    <a:lnTo>
                      <a:pt x="638" y="3"/>
                    </a:lnTo>
                    <a:lnTo>
                      <a:pt x="656" y="2"/>
                    </a:lnTo>
                    <a:lnTo>
                      <a:pt x="673" y="1"/>
                    </a:lnTo>
                    <a:lnTo>
                      <a:pt x="692" y="1"/>
                    </a:lnTo>
                    <a:lnTo>
                      <a:pt x="7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2" name="Freeform 877">
                <a:extLst>
                  <a:ext uri="{FF2B5EF4-FFF2-40B4-BE49-F238E27FC236}">
                    <a16:creationId xmlns:a16="http://schemas.microsoft.com/office/drawing/2014/main" id="{8A5E0B3D-E1CA-407D-AEE2-634AD8220137}"/>
                  </a:ext>
                </a:extLst>
              </p:cNvPr>
              <p:cNvSpPr>
                <a:spLocks/>
              </p:cNvSpPr>
              <p:nvPr/>
            </p:nvSpPr>
            <p:spPr bwMode="auto">
              <a:xfrm>
                <a:off x="2633" y="2079"/>
                <a:ext cx="38" cy="47"/>
              </a:xfrm>
              <a:custGeom>
                <a:avLst/>
                <a:gdLst>
                  <a:gd name="T0" fmla="*/ 0 w 152"/>
                  <a:gd name="T1" fmla="*/ 0 h 191"/>
                  <a:gd name="T2" fmla="*/ 0 w 152"/>
                  <a:gd name="T3" fmla="*/ 0 h 191"/>
                  <a:gd name="T4" fmla="*/ 0 w 152"/>
                  <a:gd name="T5" fmla="*/ 0 h 191"/>
                  <a:gd name="T6" fmla="*/ 0 w 152"/>
                  <a:gd name="T7" fmla="*/ 0 h 191"/>
                  <a:gd name="T8" fmla="*/ 0 w 152"/>
                  <a:gd name="T9" fmla="*/ 0 h 191"/>
                  <a:gd name="T10" fmla="*/ 0 w 152"/>
                  <a:gd name="T11" fmla="*/ 0 h 191"/>
                  <a:gd name="T12" fmla="*/ 0 w 152"/>
                  <a:gd name="T13" fmla="*/ 0 h 191"/>
                  <a:gd name="T14" fmla="*/ 0 w 152"/>
                  <a:gd name="T15" fmla="*/ 0 h 191"/>
                  <a:gd name="T16" fmla="*/ 0 w 152"/>
                  <a:gd name="T17" fmla="*/ 0 h 191"/>
                  <a:gd name="T18" fmla="*/ 0 w 152"/>
                  <a:gd name="T19" fmla="*/ 0 h 191"/>
                  <a:gd name="T20" fmla="*/ 0 w 152"/>
                  <a:gd name="T21" fmla="*/ 0 h 191"/>
                  <a:gd name="T22" fmla="*/ 0 w 152"/>
                  <a:gd name="T23" fmla="*/ 0 h 191"/>
                  <a:gd name="T24" fmla="*/ 0 w 152"/>
                  <a:gd name="T25" fmla="*/ 0 h 191"/>
                  <a:gd name="T26" fmla="*/ 0 w 152"/>
                  <a:gd name="T27" fmla="*/ 0 h 191"/>
                  <a:gd name="T28" fmla="*/ 0 w 152"/>
                  <a:gd name="T29" fmla="*/ 0 h 191"/>
                  <a:gd name="T30" fmla="*/ 0 w 152"/>
                  <a:gd name="T31" fmla="*/ 0 h 191"/>
                  <a:gd name="T32" fmla="*/ 0 w 152"/>
                  <a:gd name="T33" fmla="*/ 0 h 191"/>
                  <a:gd name="T34" fmla="*/ 0 w 152"/>
                  <a:gd name="T35" fmla="*/ 0 h 191"/>
                  <a:gd name="T36" fmla="*/ 0 w 152"/>
                  <a:gd name="T37" fmla="*/ 0 h 191"/>
                  <a:gd name="T38" fmla="*/ 0 w 152"/>
                  <a:gd name="T39" fmla="*/ 0 h 191"/>
                  <a:gd name="T40" fmla="*/ 0 w 152"/>
                  <a:gd name="T41" fmla="*/ 0 h 1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2" h="191">
                    <a:moveTo>
                      <a:pt x="152" y="187"/>
                    </a:moveTo>
                    <a:lnTo>
                      <a:pt x="152" y="187"/>
                    </a:lnTo>
                    <a:lnTo>
                      <a:pt x="139" y="158"/>
                    </a:lnTo>
                    <a:lnTo>
                      <a:pt x="123" y="132"/>
                    </a:lnTo>
                    <a:lnTo>
                      <a:pt x="105" y="107"/>
                    </a:lnTo>
                    <a:lnTo>
                      <a:pt x="88" y="83"/>
                    </a:lnTo>
                    <a:lnTo>
                      <a:pt x="70" y="61"/>
                    </a:lnTo>
                    <a:lnTo>
                      <a:pt x="50" y="39"/>
                    </a:lnTo>
                    <a:lnTo>
                      <a:pt x="29" y="18"/>
                    </a:lnTo>
                    <a:lnTo>
                      <a:pt x="8" y="0"/>
                    </a:lnTo>
                    <a:lnTo>
                      <a:pt x="0" y="10"/>
                    </a:lnTo>
                    <a:lnTo>
                      <a:pt x="21" y="28"/>
                    </a:lnTo>
                    <a:lnTo>
                      <a:pt x="40" y="47"/>
                    </a:lnTo>
                    <a:lnTo>
                      <a:pt x="60" y="69"/>
                    </a:lnTo>
                    <a:lnTo>
                      <a:pt x="78" y="91"/>
                    </a:lnTo>
                    <a:lnTo>
                      <a:pt x="95" y="115"/>
                    </a:lnTo>
                    <a:lnTo>
                      <a:pt x="113" y="138"/>
                    </a:lnTo>
                    <a:lnTo>
                      <a:pt x="127" y="164"/>
                    </a:lnTo>
                    <a:lnTo>
                      <a:pt x="140" y="191"/>
                    </a:lnTo>
                    <a:lnTo>
                      <a:pt x="152"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3" name="Freeform 878">
                <a:extLst>
                  <a:ext uri="{FF2B5EF4-FFF2-40B4-BE49-F238E27FC236}">
                    <a16:creationId xmlns:a16="http://schemas.microsoft.com/office/drawing/2014/main" id="{EFCB46BB-9CAE-4369-A89B-E6EB482A9CCA}"/>
                  </a:ext>
                </a:extLst>
              </p:cNvPr>
              <p:cNvSpPr>
                <a:spLocks/>
              </p:cNvSpPr>
              <p:nvPr/>
            </p:nvSpPr>
            <p:spPr bwMode="auto">
              <a:xfrm>
                <a:off x="2668" y="2125"/>
                <a:ext cx="17" cy="63"/>
              </a:xfrm>
              <a:custGeom>
                <a:avLst/>
                <a:gdLst>
                  <a:gd name="T0" fmla="*/ 0 w 67"/>
                  <a:gd name="T1" fmla="*/ 0 h 249"/>
                  <a:gd name="T2" fmla="*/ 0 w 67"/>
                  <a:gd name="T3" fmla="*/ 0 h 249"/>
                  <a:gd name="T4" fmla="*/ 0 w 67"/>
                  <a:gd name="T5" fmla="*/ 0 h 249"/>
                  <a:gd name="T6" fmla="*/ 0 w 67"/>
                  <a:gd name="T7" fmla="*/ 0 h 249"/>
                  <a:gd name="T8" fmla="*/ 0 w 67"/>
                  <a:gd name="T9" fmla="*/ 0 h 249"/>
                  <a:gd name="T10" fmla="*/ 0 w 67"/>
                  <a:gd name="T11" fmla="*/ 0 h 249"/>
                  <a:gd name="T12" fmla="*/ 0 w 67"/>
                  <a:gd name="T13" fmla="*/ 0 h 249"/>
                  <a:gd name="T14" fmla="*/ 0 w 67"/>
                  <a:gd name="T15" fmla="*/ 0 h 249"/>
                  <a:gd name="T16" fmla="*/ 0 w 67"/>
                  <a:gd name="T17" fmla="*/ 0 h 249"/>
                  <a:gd name="T18" fmla="*/ 0 w 67"/>
                  <a:gd name="T19" fmla="*/ 0 h 249"/>
                  <a:gd name="T20" fmla="*/ 0 w 67"/>
                  <a:gd name="T21" fmla="*/ 0 h 249"/>
                  <a:gd name="T22" fmla="*/ 0 w 67"/>
                  <a:gd name="T23" fmla="*/ 0 h 249"/>
                  <a:gd name="T24" fmla="*/ 0 w 67"/>
                  <a:gd name="T25" fmla="*/ 0 h 249"/>
                  <a:gd name="T26" fmla="*/ 0 w 67"/>
                  <a:gd name="T27" fmla="*/ 0 h 249"/>
                  <a:gd name="T28" fmla="*/ 0 w 67"/>
                  <a:gd name="T29" fmla="*/ 0 h 249"/>
                  <a:gd name="T30" fmla="*/ 0 w 67"/>
                  <a:gd name="T31" fmla="*/ 0 h 249"/>
                  <a:gd name="T32" fmla="*/ 0 w 67"/>
                  <a:gd name="T33" fmla="*/ 0 h 249"/>
                  <a:gd name="T34" fmla="*/ 0 w 67"/>
                  <a:gd name="T35" fmla="*/ 0 h 249"/>
                  <a:gd name="T36" fmla="*/ 0 w 67"/>
                  <a:gd name="T37" fmla="*/ 0 h 249"/>
                  <a:gd name="T38" fmla="*/ 0 w 67"/>
                  <a:gd name="T39" fmla="*/ 0 h 249"/>
                  <a:gd name="T40" fmla="*/ 0 w 67"/>
                  <a:gd name="T41" fmla="*/ 0 h 2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249">
                    <a:moveTo>
                      <a:pt x="67" y="249"/>
                    </a:moveTo>
                    <a:lnTo>
                      <a:pt x="67" y="249"/>
                    </a:lnTo>
                    <a:lnTo>
                      <a:pt x="65" y="215"/>
                    </a:lnTo>
                    <a:lnTo>
                      <a:pt x="62" y="183"/>
                    </a:lnTo>
                    <a:lnTo>
                      <a:pt x="58" y="150"/>
                    </a:lnTo>
                    <a:lnTo>
                      <a:pt x="52" y="119"/>
                    </a:lnTo>
                    <a:lnTo>
                      <a:pt x="44" y="87"/>
                    </a:lnTo>
                    <a:lnTo>
                      <a:pt x="35" y="57"/>
                    </a:lnTo>
                    <a:lnTo>
                      <a:pt x="24" y="28"/>
                    </a:lnTo>
                    <a:lnTo>
                      <a:pt x="12" y="0"/>
                    </a:lnTo>
                    <a:lnTo>
                      <a:pt x="0" y="4"/>
                    </a:lnTo>
                    <a:lnTo>
                      <a:pt x="12" y="32"/>
                    </a:lnTo>
                    <a:lnTo>
                      <a:pt x="23" y="61"/>
                    </a:lnTo>
                    <a:lnTo>
                      <a:pt x="32" y="89"/>
                    </a:lnTo>
                    <a:lnTo>
                      <a:pt x="40" y="121"/>
                    </a:lnTo>
                    <a:lnTo>
                      <a:pt x="46" y="152"/>
                    </a:lnTo>
                    <a:lnTo>
                      <a:pt x="50" y="183"/>
                    </a:lnTo>
                    <a:lnTo>
                      <a:pt x="53" y="215"/>
                    </a:lnTo>
                    <a:lnTo>
                      <a:pt x="53" y="249"/>
                    </a:lnTo>
                    <a:lnTo>
                      <a:pt x="67" y="2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4" name="Freeform 879">
                <a:extLst>
                  <a:ext uri="{FF2B5EF4-FFF2-40B4-BE49-F238E27FC236}">
                    <a16:creationId xmlns:a16="http://schemas.microsoft.com/office/drawing/2014/main" id="{F64B7B30-8595-4458-B73D-605AA286F0E4}"/>
                  </a:ext>
                </a:extLst>
              </p:cNvPr>
              <p:cNvSpPr>
                <a:spLocks/>
              </p:cNvSpPr>
              <p:nvPr/>
            </p:nvSpPr>
            <p:spPr bwMode="auto">
              <a:xfrm>
                <a:off x="2668" y="2188"/>
                <a:ext cx="17" cy="62"/>
              </a:xfrm>
              <a:custGeom>
                <a:avLst/>
                <a:gdLst>
                  <a:gd name="T0" fmla="*/ 0 w 67"/>
                  <a:gd name="T1" fmla="*/ 0 h 250"/>
                  <a:gd name="T2" fmla="*/ 0 w 67"/>
                  <a:gd name="T3" fmla="*/ 0 h 250"/>
                  <a:gd name="T4" fmla="*/ 0 w 67"/>
                  <a:gd name="T5" fmla="*/ 0 h 250"/>
                  <a:gd name="T6" fmla="*/ 0 w 67"/>
                  <a:gd name="T7" fmla="*/ 0 h 250"/>
                  <a:gd name="T8" fmla="*/ 0 w 67"/>
                  <a:gd name="T9" fmla="*/ 0 h 250"/>
                  <a:gd name="T10" fmla="*/ 0 w 67"/>
                  <a:gd name="T11" fmla="*/ 0 h 250"/>
                  <a:gd name="T12" fmla="*/ 0 w 67"/>
                  <a:gd name="T13" fmla="*/ 0 h 250"/>
                  <a:gd name="T14" fmla="*/ 0 w 67"/>
                  <a:gd name="T15" fmla="*/ 0 h 250"/>
                  <a:gd name="T16" fmla="*/ 0 w 67"/>
                  <a:gd name="T17" fmla="*/ 0 h 250"/>
                  <a:gd name="T18" fmla="*/ 0 w 67"/>
                  <a:gd name="T19" fmla="*/ 0 h 250"/>
                  <a:gd name="T20" fmla="*/ 0 w 67"/>
                  <a:gd name="T21" fmla="*/ 0 h 250"/>
                  <a:gd name="T22" fmla="*/ 0 w 67"/>
                  <a:gd name="T23" fmla="*/ 0 h 250"/>
                  <a:gd name="T24" fmla="*/ 0 w 67"/>
                  <a:gd name="T25" fmla="*/ 0 h 250"/>
                  <a:gd name="T26" fmla="*/ 0 w 67"/>
                  <a:gd name="T27" fmla="*/ 0 h 250"/>
                  <a:gd name="T28" fmla="*/ 0 w 67"/>
                  <a:gd name="T29" fmla="*/ 0 h 250"/>
                  <a:gd name="T30" fmla="*/ 0 w 67"/>
                  <a:gd name="T31" fmla="*/ 0 h 250"/>
                  <a:gd name="T32" fmla="*/ 0 w 67"/>
                  <a:gd name="T33" fmla="*/ 0 h 250"/>
                  <a:gd name="T34" fmla="*/ 0 w 67"/>
                  <a:gd name="T35" fmla="*/ 0 h 250"/>
                  <a:gd name="T36" fmla="*/ 0 w 67"/>
                  <a:gd name="T37" fmla="*/ 0 h 250"/>
                  <a:gd name="T38" fmla="*/ 0 w 67"/>
                  <a:gd name="T39" fmla="*/ 0 h 250"/>
                  <a:gd name="T40" fmla="*/ 0 w 67"/>
                  <a:gd name="T41" fmla="*/ 0 h 2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250">
                    <a:moveTo>
                      <a:pt x="12" y="250"/>
                    </a:moveTo>
                    <a:lnTo>
                      <a:pt x="12" y="250"/>
                    </a:lnTo>
                    <a:lnTo>
                      <a:pt x="24" y="221"/>
                    </a:lnTo>
                    <a:lnTo>
                      <a:pt x="35" y="193"/>
                    </a:lnTo>
                    <a:lnTo>
                      <a:pt x="44" y="162"/>
                    </a:lnTo>
                    <a:lnTo>
                      <a:pt x="52" y="132"/>
                    </a:lnTo>
                    <a:lnTo>
                      <a:pt x="58" y="99"/>
                    </a:lnTo>
                    <a:lnTo>
                      <a:pt x="62" y="66"/>
                    </a:lnTo>
                    <a:lnTo>
                      <a:pt x="65" y="33"/>
                    </a:lnTo>
                    <a:lnTo>
                      <a:pt x="67" y="0"/>
                    </a:lnTo>
                    <a:lnTo>
                      <a:pt x="53" y="0"/>
                    </a:lnTo>
                    <a:lnTo>
                      <a:pt x="53" y="33"/>
                    </a:lnTo>
                    <a:lnTo>
                      <a:pt x="50" y="66"/>
                    </a:lnTo>
                    <a:lnTo>
                      <a:pt x="46" y="97"/>
                    </a:lnTo>
                    <a:lnTo>
                      <a:pt x="40" y="130"/>
                    </a:lnTo>
                    <a:lnTo>
                      <a:pt x="32" y="160"/>
                    </a:lnTo>
                    <a:lnTo>
                      <a:pt x="23" y="189"/>
                    </a:lnTo>
                    <a:lnTo>
                      <a:pt x="12" y="217"/>
                    </a:lnTo>
                    <a:lnTo>
                      <a:pt x="0" y="246"/>
                    </a:lnTo>
                    <a:lnTo>
                      <a:pt x="12"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5" name="Freeform 880">
                <a:extLst>
                  <a:ext uri="{FF2B5EF4-FFF2-40B4-BE49-F238E27FC236}">
                    <a16:creationId xmlns:a16="http://schemas.microsoft.com/office/drawing/2014/main" id="{02566F30-B860-4B2C-B817-3D52892C8D31}"/>
                  </a:ext>
                </a:extLst>
              </p:cNvPr>
              <p:cNvSpPr>
                <a:spLocks/>
              </p:cNvSpPr>
              <p:nvPr/>
            </p:nvSpPr>
            <p:spPr bwMode="auto">
              <a:xfrm>
                <a:off x="2632" y="2249"/>
                <a:ext cx="39" cy="47"/>
              </a:xfrm>
              <a:custGeom>
                <a:avLst/>
                <a:gdLst>
                  <a:gd name="T0" fmla="*/ 0 w 154"/>
                  <a:gd name="T1" fmla="*/ 0 h 187"/>
                  <a:gd name="T2" fmla="*/ 0 w 154"/>
                  <a:gd name="T3" fmla="*/ 0 h 187"/>
                  <a:gd name="T4" fmla="*/ 0 w 154"/>
                  <a:gd name="T5" fmla="*/ 0 h 187"/>
                  <a:gd name="T6" fmla="*/ 0 w 154"/>
                  <a:gd name="T7" fmla="*/ 0 h 187"/>
                  <a:gd name="T8" fmla="*/ 0 w 154"/>
                  <a:gd name="T9" fmla="*/ 0 h 187"/>
                  <a:gd name="T10" fmla="*/ 0 w 154"/>
                  <a:gd name="T11" fmla="*/ 0 h 187"/>
                  <a:gd name="T12" fmla="*/ 0 w 154"/>
                  <a:gd name="T13" fmla="*/ 0 h 187"/>
                  <a:gd name="T14" fmla="*/ 0 w 154"/>
                  <a:gd name="T15" fmla="*/ 0 h 187"/>
                  <a:gd name="T16" fmla="*/ 0 w 154"/>
                  <a:gd name="T17" fmla="*/ 0 h 187"/>
                  <a:gd name="T18" fmla="*/ 0 w 154"/>
                  <a:gd name="T19" fmla="*/ 0 h 187"/>
                  <a:gd name="T20" fmla="*/ 0 w 154"/>
                  <a:gd name="T21" fmla="*/ 0 h 187"/>
                  <a:gd name="T22" fmla="*/ 0 w 154"/>
                  <a:gd name="T23" fmla="*/ 0 h 187"/>
                  <a:gd name="T24" fmla="*/ 0 w 154"/>
                  <a:gd name="T25" fmla="*/ 0 h 187"/>
                  <a:gd name="T26" fmla="*/ 0 w 154"/>
                  <a:gd name="T27" fmla="*/ 0 h 187"/>
                  <a:gd name="T28" fmla="*/ 0 w 154"/>
                  <a:gd name="T29" fmla="*/ 0 h 187"/>
                  <a:gd name="T30" fmla="*/ 0 w 154"/>
                  <a:gd name="T31" fmla="*/ 0 h 187"/>
                  <a:gd name="T32" fmla="*/ 0 w 154"/>
                  <a:gd name="T33" fmla="*/ 0 h 187"/>
                  <a:gd name="T34" fmla="*/ 0 w 154"/>
                  <a:gd name="T35" fmla="*/ 0 h 187"/>
                  <a:gd name="T36" fmla="*/ 0 w 154"/>
                  <a:gd name="T37" fmla="*/ 0 h 187"/>
                  <a:gd name="T38" fmla="*/ 0 w 154"/>
                  <a:gd name="T39" fmla="*/ 0 h 187"/>
                  <a:gd name="T40" fmla="*/ 0 w 154"/>
                  <a:gd name="T41" fmla="*/ 0 h 187"/>
                  <a:gd name="T42" fmla="*/ 0 w 154"/>
                  <a:gd name="T43" fmla="*/ 0 h 187"/>
                  <a:gd name="T44" fmla="*/ 0 w 154"/>
                  <a:gd name="T45" fmla="*/ 0 h 187"/>
                  <a:gd name="T46" fmla="*/ 0 w 154"/>
                  <a:gd name="T47" fmla="*/ 0 h 187"/>
                  <a:gd name="T48" fmla="*/ 0 w 154"/>
                  <a:gd name="T49" fmla="*/ 0 h 187"/>
                  <a:gd name="T50" fmla="*/ 0 w 154"/>
                  <a:gd name="T51" fmla="*/ 0 h 1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4" h="187">
                    <a:moveTo>
                      <a:pt x="6" y="187"/>
                    </a:moveTo>
                    <a:lnTo>
                      <a:pt x="10" y="186"/>
                    </a:lnTo>
                    <a:lnTo>
                      <a:pt x="32" y="168"/>
                    </a:lnTo>
                    <a:lnTo>
                      <a:pt x="52" y="149"/>
                    </a:lnTo>
                    <a:lnTo>
                      <a:pt x="73" y="128"/>
                    </a:lnTo>
                    <a:lnTo>
                      <a:pt x="91" y="106"/>
                    </a:lnTo>
                    <a:lnTo>
                      <a:pt x="108" y="82"/>
                    </a:lnTo>
                    <a:lnTo>
                      <a:pt x="125" y="57"/>
                    </a:lnTo>
                    <a:lnTo>
                      <a:pt x="141" y="31"/>
                    </a:lnTo>
                    <a:lnTo>
                      <a:pt x="154" y="4"/>
                    </a:lnTo>
                    <a:lnTo>
                      <a:pt x="142" y="0"/>
                    </a:lnTo>
                    <a:lnTo>
                      <a:pt x="129" y="25"/>
                    </a:lnTo>
                    <a:lnTo>
                      <a:pt x="115" y="51"/>
                    </a:lnTo>
                    <a:lnTo>
                      <a:pt x="98" y="74"/>
                    </a:lnTo>
                    <a:lnTo>
                      <a:pt x="81" y="97"/>
                    </a:lnTo>
                    <a:lnTo>
                      <a:pt x="63" y="120"/>
                    </a:lnTo>
                    <a:lnTo>
                      <a:pt x="44" y="139"/>
                    </a:lnTo>
                    <a:lnTo>
                      <a:pt x="24" y="158"/>
                    </a:lnTo>
                    <a:lnTo>
                      <a:pt x="2" y="176"/>
                    </a:lnTo>
                    <a:lnTo>
                      <a:pt x="6" y="175"/>
                    </a:lnTo>
                    <a:lnTo>
                      <a:pt x="2" y="176"/>
                    </a:lnTo>
                    <a:lnTo>
                      <a:pt x="0" y="180"/>
                    </a:lnTo>
                    <a:lnTo>
                      <a:pt x="2" y="185"/>
                    </a:lnTo>
                    <a:lnTo>
                      <a:pt x="5" y="187"/>
                    </a:lnTo>
                    <a:lnTo>
                      <a:pt x="10" y="186"/>
                    </a:lnTo>
                    <a:lnTo>
                      <a:pt x="6"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6" name="Freeform 881">
                <a:extLst>
                  <a:ext uri="{FF2B5EF4-FFF2-40B4-BE49-F238E27FC236}">
                    <a16:creationId xmlns:a16="http://schemas.microsoft.com/office/drawing/2014/main" id="{F3BB9651-9872-4D11-8B79-CB3C1ED8B00B}"/>
                  </a:ext>
                </a:extLst>
              </p:cNvPr>
              <p:cNvSpPr>
                <a:spLocks/>
              </p:cNvSpPr>
              <p:nvPr/>
            </p:nvSpPr>
            <p:spPr bwMode="auto">
              <a:xfrm>
                <a:off x="2564" y="2289"/>
                <a:ext cx="70" cy="7"/>
              </a:xfrm>
              <a:custGeom>
                <a:avLst/>
                <a:gdLst>
                  <a:gd name="T0" fmla="*/ 0 w 281"/>
                  <a:gd name="T1" fmla="*/ 0 h 28"/>
                  <a:gd name="T2" fmla="*/ 0 w 281"/>
                  <a:gd name="T3" fmla="*/ 0 h 28"/>
                  <a:gd name="T4" fmla="*/ 0 w 281"/>
                  <a:gd name="T5" fmla="*/ 0 h 28"/>
                  <a:gd name="T6" fmla="*/ 0 w 281"/>
                  <a:gd name="T7" fmla="*/ 0 h 28"/>
                  <a:gd name="T8" fmla="*/ 0 w 281"/>
                  <a:gd name="T9" fmla="*/ 0 h 28"/>
                  <a:gd name="T10" fmla="*/ 0 w 281"/>
                  <a:gd name="T11" fmla="*/ 0 h 28"/>
                  <a:gd name="T12" fmla="*/ 0 w 281"/>
                  <a:gd name="T13" fmla="*/ 0 h 28"/>
                  <a:gd name="T14" fmla="*/ 0 w 281"/>
                  <a:gd name="T15" fmla="*/ 0 h 28"/>
                  <a:gd name="T16" fmla="*/ 0 w 281"/>
                  <a:gd name="T17" fmla="*/ 0 h 28"/>
                  <a:gd name="T18" fmla="*/ 0 w 281"/>
                  <a:gd name="T19" fmla="*/ 0 h 28"/>
                  <a:gd name="T20" fmla="*/ 0 w 281"/>
                  <a:gd name="T21" fmla="*/ 0 h 28"/>
                  <a:gd name="T22" fmla="*/ 0 w 281"/>
                  <a:gd name="T23" fmla="*/ 0 h 28"/>
                  <a:gd name="T24" fmla="*/ 0 w 281"/>
                  <a:gd name="T25" fmla="*/ 0 h 28"/>
                  <a:gd name="T26" fmla="*/ 0 w 281"/>
                  <a:gd name="T27" fmla="*/ 0 h 28"/>
                  <a:gd name="T28" fmla="*/ 0 w 281"/>
                  <a:gd name="T29" fmla="*/ 0 h 28"/>
                  <a:gd name="T30" fmla="*/ 0 w 281"/>
                  <a:gd name="T31" fmla="*/ 0 h 28"/>
                  <a:gd name="T32" fmla="*/ 0 w 281"/>
                  <a:gd name="T33" fmla="*/ 0 h 28"/>
                  <a:gd name="T34" fmla="*/ 0 w 281"/>
                  <a:gd name="T35" fmla="*/ 0 h 28"/>
                  <a:gd name="T36" fmla="*/ 0 w 281"/>
                  <a:gd name="T37" fmla="*/ 0 h 28"/>
                  <a:gd name="T38" fmla="*/ 0 w 281"/>
                  <a:gd name="T39" fmla="*/ 0 h 28"/>
                  <a:gd name="T40" fmla="*/ 0 w 281"/>
                  <a:gd name="T41" fmla="*/ 0 h 28"/>
                  <a:gd name="T42" fmla="*/ 0 w 281"/>
                  <a:gd name="T43" fmla="*/ 0 h 28"/>
                  <a:gd name="T44" fmla="*/ 0 w 281"/>
                  <a:gd name="T45" fmla="*/ 0 h 28"/>
                  <a:gd name="T46" fmla="*/ 0 w 281"/>
                  <a:gd name="T47" fmla="*/ 0 h 28"/>
                  <a:gd name="T48" fmla="*/ 0 w 281"/>
                  <a:gd name="T49" fmla="*/ 0 h 28"/>
                  <a:gd name="T50" fmla="*/ 0 w 281"/>
                  <a:gd name="T51" fmla="*/ 0 h 28"/>
                  <a:gd name="T52" fmla="*/ 0 w 281"/>
                  <a:gd name="T53" fmla="*/ 0 h 28"/>
                  <a:gd name="T54" fmla="*/ 0 w 281"/>
                  <a:gd name="T55" fmla="*/ 0 h 28"/>
                  <a:gd name="T56" fmla="*/ 0 w 281"/>
                  <a:gd name="T57" fmla="*/ 0 h 28"/>
                  <a:gd name="T58" fmla="*/ 0 w 281"/>
                  <a:gd name="T59" fmla="*/ 0 h 28"/>
                  <a:gd name="T60" fmla="*/ 0 w 281"/>
                  <a:gd name="T61" fmla="*/ 0 h 28"/>
                  <a:gd name="T62" fmla="*/ 0 w 281"/>
                  <a:gd name="T63" fmla="*/ 0 h 28"/>
                  <a:gd name="T64" fmla="*/ 0 w 281"/>
                  <a:gd name="T65" fmla="*/ 0 h 28"/>
                  <a:gd name="T66" fmla="*/ 0 w 281"/>
                  <a:gd name="T67" fmla="*/ 0 h 28"/>
                  <a:gd name="T68" fmla="*/ 0 w 281"/>
                  <a:gd name="T69" fmla="*/ 0 h 28"/>
                  <a:gd name="T70" fmla="*/ 0 w 281"/>
                  <a:gd name="T71" fmla="*/ 0 h 28"/>
                  <a:gd name="T72" fmla="*/ 0 w 281"/>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1" h="28">
                    <a:moveTo>
                      <a:pt x="0" y="12"/>
                    </a:moveTo>
                    <a:lnTo>
                      <a:pt x="0" y="12"/>
                    </a:lnTo>
                    <a:lnTo>
                      <a:pt x="18" y="13"/>
                    </a:lnTo>
                    <a:lnTo>
                      <a:pt x="35" y="14"/>
                    </a:lnTo>
                    <a:lnTo>
                      <a:pt x="52" y="15"/>
                    </a:lnTo>
                    <a:lnTo>
                      <a:pt x="69" y="16"/>
                    </a:lnTo>
                    <a:lnTo>
                      <a:pt x="86" y="17"/>
                    </a:lnTo>
                    <a:lnTo>
                      <a:pt x="103" y="18"/>
                    </a:lnTo>
                    <a:lnTo>
                      <a:pt x="120" y="19"/>
                    </a:lnTo>
                    <a:lnTo>
                      <a:pt x="138" y="20"/>
                    </a:lnTo>
                    <a:lnTo>
                      <a:pt x="156" y="21"/>
                    </a:lnTo>
                    <a:lnTo>
                      <a:pt x="174" y="22"/>
                    </a:lnTo>
                    <a:lnTo>
                      <a:pt x="191" y="23"/>
                    </a:lnTo>
                    <a:lnTo>
                      <a:pt x="209" y="24"/>
                    </a:lnTo>
                    <a:lnTo>
                      <a:pt x="227" y="25"/>
                    </a:lnTo>
                    <a:lnTo>
                      <a:pt x="244" y="26"/>
                    </a:lnTo>
                    <a:lnTo>
                      <a:pt x="263" y="27"/>
                    </a:lnTo>
                    <a:lnTo>
                      <a:pt x="281" y="28"/>
                    </a:lnTo>
                    <a:lnTo>
                      <a:pt x="281" y="16"/>
                    </a:lnTo>
                    <a:lnTo>
                      <a:pt x="263" y="15"/>
                    </a:lnTo>
                    <a:lnTo>
                      <a:pt x="244" y="14"/>
                    </a:lnTo>
                    <a:lnTo>
                      <a:pt x="227" y="13"/>
                    </a:lnTo>
                    <a:lnTo>
                      <a:pt x="209" y="12"/>
                    </a:lnTo>
                    <a:lnTo>
                      <a:pt x="191" y="11"/>
                    </a:lnTo>
                    <a:lnTo>
                      <a:pt x="174" y="10"/>
                    </a:lnTo>
                    <a:lnTo>
                      <a:pt x="156" y="9"/>
                    </a:lnTo>
                    <a:lnTo>
                      <a:pt x="138" y="8"/>
                    </a:lnTo>
                    <a:lnTo>
                      <a:pt x="120" y="7"/>
                    </a:lnTo>
                    <a:lnTo>
                      <a:pt x="103" y="6"/>
                    </a:lnTo>
                    <a:lnTo>
                      <a:pt x="86" y="5"/>
                    </a:lnTo>
                    <a:lnTo>
                      <a:pt x="69" y="4"/>
                    </a:lnTo>
                    <a:lnTo>
                      <a:pt x="52" y="3"/>
                    </a:lnTo>
                    <a:lnTo>
                      <a:pt x="35" y="2"/>
                    </a:lnTo>
                    <a:lnTo>
                      <a:pt x="18" y="1"/>
                    </a:lnTo>
                    <a:lnTo>
                      <a:pt x="0"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7" name="Freeform 882">
                <a:extLst>
                  <a:ext uri="{FF2B5EF4-FFF2-40B4-BE49-F238E27FC236}">
                    <a16:creationId xmlns:a16="http://schemas.microsoft.com/office/drawing/2014/main" id="{D5B65BD6-752A-4B40-A528-7F5F5CDEF6E9}"/>
                  </a:ext>
                </a:extLst>
              </p:cNvPr>
              <p:cNvSpPr>
                <a:spLocks/>
              </p:cNvSpPr>
              <p:nvPr/>
            </p:nvSpPr>
            <p:spPr bwMode="auto">
              <a:xfrm>
                <a:off x="2497" y="2285"/>
                <a:ext cx="67" cy="7"/>
              </a:xfrm>
              <a:custGeom>
                <a:avLst/>
                <a:gdLst>
                  <a:gd name="T0" fmla="*/ 0 w 268"/>
                  <a:gd name="T1" fmla="*/ 0 h 26"/>
                  <a:gd name="T2" fmla="*/ 0 w 268"/>
                  <a:gd name="T3" fmla="*/ 0 h 26"/>
                  <a:gd name="T4" fmla="*/ 0 w 268"/>
                  <a:gd name="T5" fmla="*/ 0 h 26"/>
                  <a:gd name="T6" fmla="*/ 0 w 268"/>
                  <a:gd name="T7" fmla="*/ 0 h 26"/>
                  <a:gd name="T8" fmla="*/ 0 w 268"/>
                  <a:gd name="T9" fmla="*/ 0 h 26"/>
                  <a:gd name="T10" fmla="*/ 0 w 268"/>
                  <a:gd name="T11" fmla="*/ 0 h 26"/>
                  <a:gd name="T12" fmla="*/ 0 w 268"/>
                  <a:gd name="T13" fmla="*/ 0 h 26"/>
                  <a:gd name="T14" fmla="*/ 0 w 268"/>
                  <a:gd name="T15" fmla="*/ 0 h 26"/>
                  <a:gd name="T16" fmla="*/ 0 w 268"/>
                  <a:gd name="T17" fmla="*/ 0 h 26"/>
                  <a:gd name="T18" fmla="*/ 0 w 268"/>
                  <a:gd name="T19" fmla="*/ 0 h 26"/>
                  <a:gd name="T20" fmla="*/ 0 w 268"/>
                  <a:gd name="T21" fmla="*/ 0 h 26"/>
                  <a:gd name="T22" fmla="*/ 0 w 268"/>
                  <a:gd name="T23" fmla="*/ 0 h 26"/>
                  <a:gd name="T24" fmla="*/ 0 w 268"/>
                  <a:gd name="T25" fmla="*/ 0 h 26"/>
                  <a:gd name="T26" fmla="*/ 0 w 268"/>
                  <a:gd name="T27" fmla="*/ 0 h 26"/>
                  <a:gd name="T28" fmla="*/ 0 w 268"/>
                  <a:gd name="T29" fmla="*/ 0 h 26"/>
                  <a:gd name="T30" fmla="*/ 0 w 268"/>
                  <a:gd name="T31" fmla="*/ 0 h 26"/>
                  <a:gd name="T32" fmla="*/ 0 w 268"/>
                  <a:gd name="T33" fmla="*/ 0 h 26"/>
                  <a:gd name="T34" fmla="*/ 0 w 268"/>
                  <a:gd name="T35" fmla="*/ 0 h 26"/>
                  <a:gd name="T36" fmla="*/ 0 w 268"/>
                  <a:gd name="T37" fmla="*/ 0 h 26"/>
                  <a:gd name="T38" fmla="*/ 0 w 268"/>
                  <a:gd name="T39" fmla="*/ 0 h 26"/>
                  <a:gd name="T40" fmla="*/ 0 w 268"/>
                  <a:gd name="T41" fmla="*/ 0 h 26"/>
                  <a:gd name="T42" fmla="*/ 0 w 268"/>
                  <a:gd name="T43" fmla="*/ 0 h 26"/>
                  <a:gd name="T44" fmla="*/ 0 w 268"/>
                  <a:gd name="T45" fmla="*/ 0 h 26"/>
                  <a:gd name="T46" fmla="*/ 0 w 268"/>
                  <a:gd name="T47" fmla="*/ 0 h 26"/>
                  <a:gd name="T48" fmla="*/ 0 w 268"/>
                  <a:gd name="T49" fmla="*/ 0 h 26"/>
                  <a:gd name="T50" fmla="*/ 0 w 268"/>
                  <a:gd name="T51" fmla="*/ 0 h 26"/>
                  <a:gd name="T52" fmla="*/ 0 w 268"/>
                  <a:gd name="T53" fmla="*/ 0 h 26"/>
                  <a:gd name="T54" fmla="*/ 0 w 268"/>
                  <a:gd name="T55" fmla="*/ 0 h 26"/>
                  <a:gd name="T56" fmla="*/ 0 w 268"/>
                  <a:gd name="T57" fmla="*/ 0 h 26"/>
                  <a:gd name="T58" fmla="*/ 0 w 268"/>
                  <a:gd name="T59" fmla="*/ 0 h 26"/>
                  <a:gd name="T60" fmla="*/ 0 w 268"/>
                  <a:gd name="T61" fmla="*/ 0 h 26"/>
                  <a:gd name="T62" fmla="*/ 0 w 268"/>
                  <a:gd name="T63" fmla="*/ 0 h 26"/>
                  <a:gd name="T64" fmla="*/ 0 w 268"/>
                  <a:gd name="T65" fmla="*/ 0 h 26"/>
                  <a:gd name="T66" fmla="*/ 0 w 268"/>
                  <a:gd name="T67" fmla="*/ 0 h 26"/>
                  <a:gd name="T68" fmla="*/ 0 w 268"/>
                  <a:gd name="T69" fmla="*/ 0 h 26"/>
                  <a:gd name="T70" fmla="*/ 0 w 268"/>
                  <a:gd name="T71" fmla="*/ 0 h 26"/>
                  <a:gd name="T72" fmla="*/ 0 w 268"/>
                  <a:gd name="T73" fmla="*/ 0 h 26"/>
                  <a:gd name="T74" fmla="*/ 0 w 268"/>
                  <a:gd name="T75" fmla="*/ 0 h 26"/>
                  <a:gd name="T76" fmla="*/ 0 w 268"/>
                  <a:gd name="T77" fmla="*/ 0 h 26"/>
                  <a:gd name="T78" fmla="*/ 0 w 268"/>
                  <a:gd name="T79" fmla="*/ 0 h 26"/>
                  <a:gd name="T80" fmla="*/ 0 w 268"/>
                  <a:gd name="T81" fmla="*/ 0 h 26"/>
                  <a:gd name="T82" fmla="*/ 0 w 268"/>
                  <a:gd name="T83" fmla="*/ 0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8" h="26">
                    <a:moveTo>
                      <a:pt x="2" y="11"/>
                    </a:moveTo>
                    <a:lnTo>
                      <a:pt x="6" y="12"/>
                    </a:lnTo>
                    <a:lnTo>
                      <a:pt x="22" y="13"/>
                    </a:lnTo>
                    <a:lnTo>
                      <a:pt x="38" y="15"/>
                    </a:lnTo>
                    <a:lnTo>
                      <a:pt x="55" y="15"/>
                    </a:lnTo>
                    <a:lnTo>
                      <a:pt x="71" y="15"/>
                    </a:lnTo>
                    <a:lnTo>
                      <a:pt x="87" y="16"/>
                    </a:lnTo>
                    <a:lnTo>
                      <a:pt x="103" y="17"/>
                    </a:lnTo>
                    <a:lnTo>
                      <a:pt x="119" y="18"/>
                    </a:lnTo>
                    <a:lnTo>
                      <a:pt x="136" y="19"/>
                    </a:lnTo>
                    <a:lnTo>
                      <a:pt x="152" y="20"/>
                    </a:lnTo>
                    <a:lnTo>
                      <a:pt x="169" y="21"/>
                    </a:lnTo>
                    <a:lnTo>
                      <a:pt x="185" y="22"/>
                    </a:lnTo>
                    <a:lnTo>
                      <a:pt x="202" y="23"/>
                    </a:lnTo>
                    <a:lnTo>
                      <a:pt x="218" y="25"/>
                    </a:lnTo>
                    <a:lnTo>
                      <a:pt x="235" y="25"/>
                    </a:lnTo>
                    <a:lnTo>
                      <a:pt x="251" y="25"/>
                    </a:lnTo>
                    <a:lnTo>
                      <a:pt x="268" y="26"/>
                    </a:lnTo>
                    <a:lnTo>
                      <a:pt x="268" y="14"/>
                    </a:lnTo>
                    <a:lnTo>
                      <a:pt x="251" y="13"/>
                    </a:lnTo>
                    <a:lnTo>
                      <a:pt x="235" y="11"/>
                    </a:lnTo>
                    <a:lnTo>
                      <a:pt x="218" y="11"/>
                    </a:lnTo>
                    <a:lnTo>
                      <a:pt x="202" y="11"/>
                    </a:lnTo>
                    <a:lnTo>
                      <a:pt x="185" y="10"/>
                    </a:lnTo>
                    <a:lnTo>
                      <a:pt x="169" y="9"/>
                    </a:lnTo>
                    <a:lnTo>
                      <a:pt x="152" y="8"/>
                    </a:lnTo>
                    <a:lnTo>
                      <a:pt x="136" y="7"/>
                    </a:lnTo>
                    <a:lnTo>
                      <a:pt x="119" y="6"/>
                    </a:lnTo>
                    <a:lnTo>
                      <a:pt x="103" y="5"/>
                    </a:lnTo>
                    <a:lnTo>
                      <a:pt x="87" y="4"/>
                    </a:lnTo>
                    <a:lnTo>
                      <a:pt x="71" y="3"/>
                    </a:lnTo>
                    <a:lnTo>
                      <a:pt x="55" y="1"/>
                    </a:lnTo>
                    <a:lnTo>
                      <a:pt x="38" y="1"/>
                    </a:lnTo>
                    <a:lnTo>
                      <a:pt x="22" y="1"/>
                    </a:lnTo>
                    <a:lnTo>
                      <a:pt x="6" y="0"/>
                    </a:lnTo>
                    <a:lnTo>
                      <a:pt x="10" y="1"/>
                    </a:lnTo>
                    <a:lnTo>
                      <a:pt x="6" y="0"/>
                    </a:lnTo>
                    <a:lnTo>
                      <a:pt x="2" y="2"/>
                    </a:lnTo>
                    <a:lnTo>
                      <a:pt x="0" y="6"/>
                    </a:lnTo>
                    <a:lnTo>
                      <a:pt x="2" y="10"/>
                    </a:lnTo>
                    <a:lnTo>
                      <a:pt x="6" y="12"/>
                    </a:lnTo>
                    <a:lnTo>
                      <a:pt x="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8" name="Freeform 883">
                <a:extLst>
                  <a:ext uri="{FF2B5EF4-FFF2-40B4-BE49-F238E27FC236}">
                    <a16:creationId xmlns:a16="http://schemas.microsoft.com/office/drawing/2014/main" id="{331FC2E1-D7A2-47F6-BBA5-E4D00923ACE3}"/>
                  </a:ext>
                </a:extLst>
              </p:cNvPr>
              <p:cNvSpPr>
                <a:spLocks/>
              </p:cNvSpPr>
              <p:nvPr/>
            </p:nvSpPr>
            <p:spPr bwMode="auto">
              <a:xfrm>
                <a:off x="2466" y="2242"/>
                <a:ext cx="33" cy="46"/>
              </a:xfrm>
              <a:custGeom>
                <a:avLst/>
                <a:gdLst>
                  <a:gd name="T0" fmla="*/ 0 w 132"/>
                  <a:gd name="T1" fmla="*/ 0 h 185"/>
                  <a:gd name="T2" fmla="*/ 0 w 132"/>
                  <a:gd name="T3" fmla="*/ 0 h 185"/>
                  <a:gd name="T4" fmla="*/ 0 w 132"/>
                  <a:gd name="T5" fmla="*/ 0 h 185"/>
                  <a:gd name="T6" fmla="*/ 0 w 132"/>
                  <a:gd name="T7" fmla="*/ 0 h 185"/>
                  <a:gd name="T8" fmla="*/ 0 w 132"/>
                  <a:gd name="T9" fmla="*/ 0 h 185"/>
                  <a:gd name="T10" fmla="*/ 0 w 132"/>
                  <a:gd name="T11" fmla="*/ 0 h 185"/>
                  <a:gd name="T12" fmla="*/ 0 w 132"/>
                  <a:gd name="T13" fmla="*/ 0 h 185"/>
                  <a:gd name="T14" fmla="*/ 0 w 132"/>
                  <a:gd name="T15" fmla="*/ 0 h 185"/>
                  <a:gd name="T16" fmla="*/ 0 w 132"/>
                  <a:gd name="T17" fmla="*/ 0 h 185"/>
                  <a:gd name="T18" fmla="*/ 0 w 132"/>
                  <a:gd name="T19" fmla="*/ 0 h 185"/>
                  <a:gd name="T20" fmla="*/ 0 w 132"/>
                  <a:gd name="T21" fmla="*/ 0 h 185"/>
                  <a:gd name="T22" fmla="*/ 0 w 132"/>
                  <a:gd name="T23" fmla="*/ 0 h 185"/>
                  <a:gd name="T24" fmla="*/ 0 w 132"/>
                  <a:gd name="T25" fmla="*/ 0 h 185"/>
                  <a:gd name="T26" fmla="*/ 0 w 132"/>
                  <a:gd name="T27" fmla="*/ 0 h 185"/>
                  <a:gd name="T28" fmla="*/ 0 w 132"/>
                  <a:gd name="T29" fmla="*/ 0 h 185"/>
                  <a:gd name="T30" fmla="*/ 0 w 132"/>
                  <a:gd name="T31" fmla="*/ 0 h 185"/>
                  <a:gd name="T32" fmla="*/ 0 w 132"/>
                  <a:gd name="T33" fmla="*/ 0 h 185"/>
                  <a:gd name="T34" fmla="*/ 0 w 132"/>
                  <a:gd name="T35" fmla="*/ 0 h 185"/>
                  <a:gd name="T36" fmla="*/ 0 w 132"/>
                  <a:gd name="T37" fmla="*/ 0 h 185"/>
                  <a:gd name="T38" fmla="*/ 0 w 132"/>
                  <a:gd name="T39" fmla="*/ 0 h 185"/>
                  <a:gd name="T40" fmla="*/ 0 w 132"/>
                  <a:gd name="T41" fmla="*/ 0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2" h="185">
                    <a:moveTo>
                      <a:pt x="0" y="4"/>
                    </a:moveTo>
                    <a:lnTo>
                      <a:pt x="0" y="4"/>
                    </a:lnTo>
                    <a:lnTo>
                      <a:pt x="11" y="31"/>
                    </a:lnTo>
                    <a:lnTo>
                      <a:pt x="24" y="55"/>
                    </a:lnTo>
                    <a:lnTo>
                      <a:pt x="38" y="78"/>
                    </a:lnTo>
                    <a:lnTo>
                      <a:pt x="54" y="102"/>
                    </a:lnTo>
                    <a:lnTo>
                      <a:pt x="70" y="123"/>
                    </a:lnTo>
                    <a:lnTo>
                      <a:pt x="87" y="145"/>
                    </a:lnTo>
                    <a:lnTo>
                      <a:pt x="104" y="165"/>
                    </a:lnTo>
                    <a:lnTo>
                      <a:pt x="124" y="185"/>
                    </a:lnTo>
                    <a:lnTo>
                      <a:pt x="132" y="175"/>
                    </a:lnTo>
                    <a:lnTo>
                      <a:pt x="114" y="157"/>
                    </a:lnTo>
                    <a:lnTo>
                      <a:pt x="97" y="137"/>
                    </a:lnTo>
                    <a:lnTo>
                      <a:pt x="80" y="115"/>
                    </a:lnTo>
                    <a:lnTo>
                      <a:pt x="64" y="94"/>
                    </a:lnTo>
                    <a:lnTo>
                      <a:pt x="49" y="72"/>
                    </a:lnTo>
                    <a:lnTo>
                      <a:pt x="36" y="49"/>
                    </a:lnTo>
                    <a:lnTo>
                      <a:pt x="23" y="25"/>
                    </a:lnTo>
                    <a:lnTo>
                      <a:pt x="12"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9" name="Freeform 884">
                <a:extLst>
                  <a:ext uri="{FF2B5EF4-FFF2-40B4-BE49-F238E27FC236}">
                    <a16:creationId xmlns:a16="http://schemas.microsoft.com/office/drawing/2014/main" id="{32B6296A-1EC6-4AA2-81FD-3D7E90BBA8D4}"/>
                  </a:ext>
                </a:extLst>
              </p:cNvPr>
              <p:cNvSpPr>
                <a:spLocks/>
              </p:cNvSpPr>
              <p:nvPr/>
            </p:nvSpPr>
            <p:spPr bwMode="auto">
              <a:xfrm>
                <a:off x="2455" y="2186"/>
                <a:ext cx="14" cy="57"/>
              </a:xfrm>
              <a:custGeom>
                <a:avLst/>
                <a:gdLst>
                  <a:gd name="T0" fmla="*/ 0 w 58"/>
                  <a:gd name="T1" fmla="*/ 0 h 227"/>
                  <a:gd name="T2" fmla="*/ 0 w 58"/>
                  <a:gd name="T3" fmla="*/ 0 h 227"/>
                  <a:gd name="T4" fmla="*/ 0 w 58"/>
                  <a:gd name="T5" fmla="*/ 0 h 227"/>
                  <a:gd name="T6" fmla="*/ 0 w 58"/>
                  <a:gd name="T7" fmla="*/ 0 h 227"/>
                  <a:gd name="T8" fmla="*/ 0 w 58"/>
                  <a:gd name="T9" fmla="*/ 0 h 227"/>
                  <a:gd name="T10" fmla="*/ 0 w 58"/>
                  <a:gd name="T11" fmla="*/ 0 h 227"/>
                  <a:gd name="T12" fmla="*/ 0 w 58"/>
                  <a:gd name="T13" fmla="*/ 0 h 227"/>
                  <a:gd name="T14" fmla="*/ 0 w 58"/>
                  <a:gd name="T15" fmla="*/ 0 h 227"/>
                  <a:gd name="T16" fmla="*/ 0 w 58"/>
                  <a:gd name="T17" fmla="*/ 0 h 227"/>
                  <a:gd name="T18" fmla="*/ 0 w 58"/>
                  <a:gd name="T19" fmla="*/ 0 h 227"/>
                  <a:gd name="T20" fmla="*/ 0 w 58"/>
                  <a:gd name="T21" fmla="*/ 0 h 227"/>
                  <a:gd name="T22" fmla="*/ 0 w 58"/>
                  <a:gd name="T23" fmla="*/ 0 h 227"/>
                  <a:gd name="T24" fmla="*/ 0 w 58"/>
                  <a:gd name="T25" fmla="*/ 0 h 227"/>
                  <a:gd name="T26" fmla="*/ 0 w 58"/>
                  <a:gd name="T27" fmla="*/ 0 h 227"/>
                  <a:gd name="T28" fmla="*/ 0 w 58"/>
                  <a:gd name="T29" fmla="*/ 0 h 227"/>
                  <a:gd name="T30" fmla="*/ 0 w 58"/>
                  <a:gd name="T31" fmla="*/ 0 h 227"/>
                  <a:gd name="T32" fmla="*/ 0 w 58"/>
                  <a:gd name="T33" fmla="*/ 0 h 227"/>
                  <a:gd name="T34" fmla="*/ 0 w 58"/>
                  <a:gd name="T35" fmla="*/ 0 h 227"/>
                  <a:gd name="T36" fmla="*/ 0 w 58"/>
                  <a:gd name="T37" fmla="*/ 0 h 227"/>
                  <a:gd name="T38" fmla="*/ 0 w 58"/>
                  <a:gd name="T39" fmla="*/ 0 h 227"/>
                  <a:gd name="T40" fmla="*/ 0 w 58"/>
                  <a:gd name="T41" fmla="*/ 0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7">
                    <a:moveTo>
                      <a:pt x="0" y="0"/>
                    </a:moveTo>
                    <a:lnTo>
                      <a:pt x="0" y="0"/>
                    </a:lnTo>
                    <a:lnTo>
                      <a:pt x="2" y="30"/>
                    </a:lnTo>
                    <a:lnTo>
                      <a:pt x="4" y="59"/>
                    </a:lnTo>
                    <a:lnTo>
                      <a:pt x="8" y="89"/>
                    </a:lnTo>
                    <a:lnTo>
                      <a:pt x="13" y="118"/>
                    </a:lnTo>
                    <a:lnTo>
                      <a:pt x="19" y="146"/>
                    </a:lnTo>
                    <a:lnTo>
                      <a:pt x="27" y="175"/>
                    </a:lnTo>
                    <a:lnTo>
                      <a:pt x="36" y="201"/>
                    </a:lnTo>
                    <a:lnTo>
                      <a:pt x="46" y="227"/>
                    </a:lnTo>
                    <a:lnTo>
                      <a:pt x="58" y="223"/>
                    </a:lnTo>
                    <a:lnTo>
                      <a:pt x="48" y="197"/>
                    </a:lnTo>
                    <a:lnTo>
                      <a:pt x="39" y="171"/>
                    </a:lnTo>
                    <a:lnTo>
                      <a:pt x="31" y="144"/>
                    </a:lnTo>
                    <a:lnTo>
                      <a:pt x="25" y="116"/>
                    </a:lnTo>
                    <a:lnTo>
                      <a:pt x="20" y="87"/>
                    </a:lnTo>
                    <a:lnTo>
                      <a:pt x="16" y="59"/>
                    </a:lnTo>
                    <a:lnTo>
                      <a:pt x="14" y="30"/>
                    </a:lnTo>
                    <a:lnTo>
                      <a:pt x="1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0" name="Freeform 885">
                <a:extLst>
                  <a:ext uri="{FF2B5EF4-FFF2-40B4-BE49-F238E27FC236}">
                    <a16:creationId xmlns:a16="http://schemas.microsoft.com/office/drawing/2014/main" id="{B4599D04-D31E-40EB-8472-6513C7E74FF5}"/>
                  </a:ext>
                </a:extLst>
              </p:cNvPr>
              <p:cNvSpPr>
                <a:spLocks/>
              </p:cNvSpPr>
              <p:nvPr/>
            </p:nvSpPr>
            <p:spPr bwMode="auto">
              <a:xfrm>
                <a:off x="2455" y="2130"/>
                <a:ext cx="14" cy="56"/>
              </a:xfrm>
              <a:custGeom>
                <a:avLst/>
                <a:gdLst>
                  <a:gd name="T0" fmla="*/ 0 w 58"/>
                  <a:gd name="T1" fmla="*/ 0 h 226"/>
                  <a:gd name="T2" fmla="*/ 0 w 58"/>
                  <a:gd name="T3" fmla="*/ 0 h 226"/>
                  <a:gd name="T4" fmla="*/ 0 w 58"/>
                  <a:gd name="T5" fmla="*/ 0 h 226"/>
                  <a:gd name="T6" fmla="*/ 0 w 58"/>
                  <a:gd name="T7" fmla="*/ 0 h 226"/>
                  <a:gd name="T8" fmla="*/ 0 w 58"/>
                  <a:gd name="T9" fmla="*/ 0 h 226"/>
                  <a:gd name="T10" fmla="*/ 0 w 58"/>
                  <a:gd name="T11" fmla="*/ 0 h 226"/>
                  <a:gd name="T12" fmla="*/ 0 w 58"/>
                  <a:gd name="T13" fmla="*/ 0 h 226"/>
                  <a:gd name="T14" fmla="*/ 0 w 58"/>
                  <a:gd name="T15" fmla="*/ 0 h 226"/>
                  <a:gd name="T16" fmla="*/ 0 w 58"/>
                  <a:gd name="T17" fmla="*/ 0 h 226"/>
                  <a:gd name="T18" fmla="*/ 0 w 58"/>
                  <a:gd name="T19" fmla="*/ 0 h 226"/>
                  <a:gd name="T20" fmla="*/ 0 w 58"/>
                  <a:gd name="T21" fmla="*/ 0 h 226"/>
                  <a:gd name="T22" fmla="*/ 0 w 58"/>
                  <a:gd name="T23" fmla="*/ 0 h 226"/>
                  <a:gd name="T24" fmla="*/ 0 w 58"/>
                  <a:gd name="T25" fmla="*/ 0 h 226"/>
                  <a:gd name="T26" fmla="*/ 0 w 58"/>
                  <a:gd name="T27" fmla="*/ 0 h 226"/>
                  <a:gd name="T28" fmla="*/ 0 w 58"/>
                  <a:gd name="T29" fmla="*/ 0 h 226"/>
                  <a:gd name="T30" fmla="*/ 0 w 58"/>
                  <a:gd name="T31" fmla="*/ 0 h 226"/>
                  <a:gd name="T32" fmla="*/ 0 w 58"/>
                  <a:gd name="T33" fmla="*/ 0 h 226"/>
                  <a:gd name="T34" fmla="*/ 0 w 58"/>
                  <a:gd name="T35" fmla="*/ 0 h 226"/>
                  <a:gd name="T36" fmla="*/ 0 w 58"/>
                  <a:gd name="T37" fmla="*/ 0 h 226"/>
                  <a:gd name="T38" fmla="*/ 0 w 58"/>
                  <a:gd name="T39" fmla="*/ 0 h 226"/>
                  <a:gd name="T40" fmla="*/ 0 w 58"/>
                  <a:gd name="T41" fmla="*/ 0 h 2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6">
                    <a:moveTo>
                      <a:pt x="46" y="0"/>
                    </a:moveTo>
                    <a:lnTo>
                      <a:pt x="46" y="0"/>
                    </a:lnTo>
                    <a:lnTo>
                      <a:pt x="36" y="25"/>
                    </a:lnTo>
                    <a:lnTo>
                      <a:pt x="27" y="51"/>
                    </a:lnTo>
                    <a:lnTo>
                      <a:pt x="19" y="79"/>
                    </a:lnTo>
                    <a:lnTo>
                      <a:pt x="13" y="108"/>
                    </a:lnTo>
                    <a:lnTo>
                      <a:pt x="8" y="136"/>
                    </a:lnTo>
                    <a:lnTo>
                      <a:pt x="4" y="166"/>
                    </a:lnTo>
                    <a:lnTo>
                      <a:pt x="2" y="195"/>
                    </a:lnTo>
                    <a:lnTo>
                      <a:pt x="0" y="226"/>
                    </a:lnTo>
                    <a:lnTo>
                      <a:pt x="14" y="226"/>
                    </a:lnTo>
                    <a:lnTo>
                      <a:pt x="14" y="195"/>
                    </a:lnTo>
                    <a:lnTo>
                      <a:pt x="16" y="166"/>
                    </a:lnTo>
                    <a:lnTo>
                      <a:pt x="20" y="138"/>
                    </a:lnTo>
                    <a:lnTo>
                      <a:pt x="25" y="110"/>
                    </a:lnTo>
                    <a:lnTo>
                      <a:pt x="31" y="81"/>
                    </a:lnTo>
                    <a:lnTo>
                      <a:pt x="39" y="55"/>
                    </a:lnTo>
                    <a:lnTo>
                      <a:pt x="48" y="29"/>
                    </a:lnTo>
                    <a:lnTo>
                      <a:pt x="58" y="4"/>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1" name="Freeform 886">
                <a:extLst>
                  <a:ext uri="{FF2B5EF4-FFF2-40B4-BE49-F238E27FC236}">
                    <a16:creationId xmlns:a16="http://schemas.microsoft.com/office/drawing/2014/main" id="{E365BD06-BD15-410C-9DE7-A1B00D1FEAEF}"/>
                  </a:ext>
                </a:extLst>
              </p:cNvPr>
              <p:cNvSpPr>
                <a:spLocks/>
              </p:cNvSpPr>
              <p:nvPr/>
            </p:nvSpPr>
            <p:spPr bwMode="auto">
              <a:xfrm>
                <a:off x="2466" y="2085"/>
                <a:ext cx="34" cy="46"/>
              </a:xfrm>
              <a:custGeom>
                <a:avLst/>
                <a:gdLst>
                  <a:gd name="T0" fmla="*/ 0 w 134"/>
                  <a:gd name="T1" fmla="*/ 0 h 185"/>
                  <a:gd name="T2" fmla="*/ 0 w 134"/>
                  <a:gd name="T3" fmla="*/ 0 h 185"/>
                  <a:gd name="T4" fmla="*/ 0 w 134"/>
                  <a:gd name="T5" fmla="*/ 0 h 185"/>
                  <a:gd name="T6" fmla="*/ 0 w 134"/>
                  <a:gd name="T7" fmla="*/ 0 h 185"/>
                  <a:gd name="T8" fmla="*/ 0 w 134"/>
                  <a:gd name="T9" fmla="*/ 0 h 185"/>
                  <a:gd name="T10" fmla="*/ 0 w 134"/>
                  <a:gd name="T11" fmla="*/ 0 h 185"/>
                  <a:gd name="T12" fmla="*/ 0 w 134"/>
                  <a:gd name="T13" fmla="*/ 0 h 185"/>
                  <a:gd name="T14" fmla="*/ 0 w 134"/>
                  <a:gd name="T15" fmla="*/ 0 h 185"/>
                  <a:gd name="T16" fmla="*/ 0 w 134"/>
                  <a:gd name="T17" fmla="*/ 0 h 185"/>
                  <a:gd name="T18" fmla="*/ 0 w 134"/>
                  <a:gd name="T19" fmla="*/ 0 h 185"/>
                  <a:gd name="T20" fmla="*/ 0 w 134"/>
                  <a:gd name="T21" fmla="*/ 0 h 185"/>
                  <a:gd name="T22" fmla="*/ 0 w 134"/>
                  <a:gd name="T23" fmla="*/ 0 h 185"/>
                  <a:gd name="T24" fmla="*/ 0 w 134"/>
                  <a:gd name="T25" fmla="*/ 0 h 185"/>
                  <a:gd name="T26" fmla="*/ 0 w 134"/>
                  <a:gd name="T27" fmla="*/ 0 h 185"/>
                  <a:gd name="T28" fmla="*/ 0 w 134"/>
                  <a:gd name="T29" fmla="*/ 0 h 185"/>
                  <a:gd name="T30" fmla="*/ 0 w 134"/>
                  <a:gd name="T31" fmla="*/ 0 h 185"/>
                  <a:gd name="T32" fmla="*/ 0 w 134"/>
                  <a:gd name="T33" fmla="*/ 0 h 185"/>
                  <a:gd name="T34" fmla="*/ 0 w 134"/>
                  <a:gd name="T35" fmla="*/ 0 h 185"/>
                  <a:gd name="T36" fmla="*/ 0 w 134"/>
                  <a:gd name="T37" fmla="*/ 0 h 185"/>
                  <a:gd name="T38" fmla="*/ 0 w 134"/>
                  <a:gd name="T39" fmla="*/ 0 h 185"/>
                  <a:gd name="T40" fmla="*/ 0 w 134"/>
                  <a:gd name="T41" fmla="*/ 0 h 185"/>
                  <a:gd name="T42" fmla="*/ 0 w 134"/>
                  <a:gd name="T43" fmla="*/ 0 h 185"/>
                  <a:gd name="T44" fmla="*/ 0 w 134"/>
                  <a:gd name="T45" fmla="*/ 0 h 185"/>
                  <a:gd name="T46" fmla="*/ 0 w 134"/>
                  <a:gd name="T47" fmla="*/ 0 h 185"/>
                  <a:gd name="T48" fmla="*/ 0 w 134"/>
                  <a:gd name="T49" fmla="*/ 0 h 185"/>
                  <a:gd name="T50" fmla="*/ 0 w 134"/>
                  <a:gd name="T51" fmla="*/ 0 h 1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34" h="185">
                    <a:moveTo>
                      <a:pt x="128" y="0"/>
                    </a:moveTo>
                    <a:lnTo>
                      <a:pt x="124" y="1"/>
                    </a:lnTo>
                    <a:lnTo>
                      <a:pt x="104" y="20"/>
                    </a:lnTo>
                    <a:lnTo>
                      <a:pt x="87" y="41"/>
                    </a:lnTo>
                    <a:lnTo>
                      <a:pt x="70" y="61"/>
                    </a:lnTo>
                    <a:lnTo>
                      <a:pt x="54" y="83"/>
                    </a:lnTo>
                    <a:lnTo>
                      <a:pt x="38" y="106"/>
                    </a:lnTo>
                    <a:lnTo>
                      <a:pt x="24" y="130"/>
                    </a:lnTo>
                    <a:lnTo>
                      <a:pt x="11" y="155"/>
                    </a:lnTo>
                    <a:lnTo>
                      <a:pt x="0" y="181"/>
                    </a:lnTo>
                    <a:lnTo>
                      <a:pt x="12" y="185"/>
                    </a:lnTo>
                    <a:lnTo>
                      <a:pt x="23" y="161"/>
                    </a:lnTo>
                    <a:lnTo>
                      <a:pt x="36" y="136"/>
                    </a:lnTo>
                    <a:lnTo>
                      <a:pt x="49" y="112"/>
                    </a:lnTo>
                    <a:lnTo>
                      <a:pt x="64" y="91"/>
                    </a:lnTo>
                    <a:lnTo>
                      <a:pt x="80" y="69"/>
                    </a:lnTo>
                    <a:lnTo>
                      <a:pt x="97" y="49"/>
                    </a:lnTo>
                    <a:lnTo>
                      <a:pt x="114" y="28"/>
                    </a:lnTo>
                    <a:lnTo>
                      <a:pt x="132" y="11"/>
                    </a:lnTo>
                    <a:lnTo>
                      <a:pt x="128" y="12"/>
                    </a:lnTo>
                    <a:lnTo>
                      <a:pt x="132" y="11"/>
                    </a:lnTo>
                    <a:lnTo>
                      <a:pt x="134" y="7"/>
                    </a:lnTo>
                    <a:lnTo>
                      <a:pt x="133" y="2"/>
                    </a:lnTo>
                    <a:lnTo>
                      <a:pt x="129" y="0"/>
                    </a:lnTo>
                    <a:lnTo>
                      <a:pt x="124" y="1"/>
                    </a:lnTo>
                    <a:lnTo>
                      <a:pt x="1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2" name="Freeform 887">
                <a:extLst>
                  <a:ext uri="{FF2B5EF4-FFF2-40B4-BE49-F238E27FC236}">
                    <a16:creationId xmlns:a16="http://schemas.microsoft.com/office/drawing/2014/main" id="{2A64CBAF-B290-428B-8430-71D682ED1320}"/>
                  </a:ext>
                </a:extLst>
              </p:cNvPr>
              <p:cNvSpPr>
                <a:spLocks/>
              </p:cNvSpPr>
              <p:nvPr/>
            </p:nvSpPr>
            <p:spPr bwMode="auto">
              <a:xfrm>
                <a:off x="2498" y="2082"/>
                <a:ext cx="66" cy="6"/>
              </a:xfrm>
              <a:custGeom>
                <a:avLst/>
                <a:gdLst>
                  <a:gd name="T0" fmla="*/ 0 w 262"/>
                  <a:gd name="T1" fmla="*/ 0 h 24"/>
                  <a:gd name="T2" fmla="*/ 0 w 262"/>
                  <a:gd name="T3" fmla="*/ 0 h 24"/>
                  <a:gd name="T4" fmla="*/ 0 w 262"/>
                  <a:gd name="T5" fmla="*/ 0 h 24"/>
                  <a:gd name="T6" fmla="*/ 0 w 262"/>
                  <a:gd name="T7" fmla="*/ 0 h 24"/>
                  <a:gd name="T8" fmla="*/ 0 w 262"/>
                  <a:gd name="T9" fmla="*/ 0 h 24"/>
                  <a:gd name="T10" fmla="*/ 0 w 262"/>
                  <a:gd name="T11" fmla="*/ 0 h 24"/>
                  <a:gd name="T12" fmla="*/ 0 w 262"/>
                  <a:gd name="T13" fmla="*/ 0 h 24"/>
                  <a:gd name="T14" fmla="*/ 0 w 262"/>
                  <a:gd name="T15" fmla="*/ 0 h 24"/>
                  <a:gd name="T16" fmla="*/ 0 w 262"/>
                  <a:gd name="T17" fmla="*/ 0 h 24"/>
                  <a:gd name="T18" fmla="*/ 0 w 262"/>
                  <a:gd name="T19" fmla="*/ 0 h 24"/>
                  <a:gd name="T20" fmla="*/ 0 w 262"/>
                  <a:gd name="T21" fmla="*/ 0 h 24"/>
                  <a:gd name="T22" fmla="*/ 0 w 262"/>
                  <a:gd name="T23" fmla="*/ 0 h 24"/>
                  <a:gd name="T24" fmla="*/ 0 w 262"/>
                  <a:gd name="T25" fmla="*/ 0 h 24"/>
                  <a:gd name="T26" fmla="*/ 0 w 262"/>
                  <a:gd name="T27" fmla="*/ 0 h 24"/>
                  <a:gd name="T28" fmla="*/ 0 w 262"/>
                  <a:gd name="T29" fmla="*/ 0 h 24"/>
                  <a:gd name="T30" fmla="*/ 0 w 262"/>
                  <a:gd name="T31" fmla="*/ 0 h 24"/>
                  <a:gd name="T32" fmla="*/ 0 w 262"/>
                  <a:gd name="T33" fmla="*/ 0 h 24"/>
                  <a:gd name="T34" fmla="*/ 0 w 262"/>
                  <a:gd name="T35" fmla="*/ 0 h 24"/>
                  <a:gd name="T36" fmla="*/ 0 w 262"/>
                  <a:gd name="T37" fmla="*/ 0 h 24"/>
                  <a:gd name="T38" fmla="*/ 0 w 262"/>
                  <a:gd name="T39" fmla="*/ 0 h 24"/>
                  <a:gd name="T40" fmla="*/ 0 w 262"/>
                  <a:gd name="T41" fmla="*/ 0 h 24"/>
                  <a:gd name="T42" fmla="*/ 0 w 262"/>
                  <a:gd name="T43" fmla="*/ 0 h 24"/>
                  <a:gd name="T44" fmla="*/ 0 w 262"/>
                  <a:gd name="T45" fmla="*/ 0 h 24"/>
                  <a:gd name="T46" fmla="*/ 0 w 262"/>
                  <a:gd name="T47" fmla="*/ 0 h 24"/>
                  <a:gd name="T48" fmla="*/ 0 w 262"/>
                  <a:gd name="T49" fmla="*/ 0 h 24"/>
                  <a:gd name="T50" fmla="*/ 0 w 262"/>
                  <a:gd name="T51" fmla="*/ 0 h 24"/>
                  <a:gd name="T52" fmla="*/ 0 w 262"/>
                  <a:gd name="T53" fmla="*/ 0 h 24"/>
                  <a:gd name="T54" fmla="*/ 0 w 262"/>
                  <a:gd name="T55" fmla="*/ 0 h 24"/>
                  <a:gd name="T56" fmla="*/ 0 w 262"/>
                  <a:gd name="T57" fmla="*/ 0 h 24"/>
                  <a:gd name="T58" fmla="*/ 0 w 262"/>
                  <a:gd name="T59" fmla="*/ 0 h 24"/>
                  <a:gd name="T60" fmla="*/ 0 w 262"/>
                  <a:gd name="T61" fmla="*/ 0 h 24"/>
                  <a:gd name="T62" fmla="*/ 0 w 262"/>
                  <a:gd name="T63" fmla="*/ 0 h 24"/>
                  <a:gd name="T64" fmla="*/ 0 w 262"/>
                  <a:gd name="T65" fmla="*/ 0 h 24"/>
                  <a:gd name="T66" fmla="*/ 0 w 262"/>
                  <a:gd name="T67" fmla="*/ 0 h 24"/>
                  <a:gd name="T68" fmla="*/ 0 w 262"/>
                  <a:gd name="T69" fmla="*/ 0 h 24"/>
                  <a:gd name="T70" fmla="*/ 0 w 262"/>
                  <a:gd name="T71" fmla="*/ 0 h 24"/>
                  <a:gd name="T72" fmla="*/ 0 w 262"/>
                  <a:gd name="T73" fmla="*/ 0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2" h="24">
                    <a:moveTo>
                      <a:pt x="262" y="0"/>
                    </a:moveTo>
                    <a:lnTo>
                      <a:pt x="262" y="0"/>
                    </a:lnTo>
                    <a:lnTo>
                      <a:pt x="245" y="0"/>
                    </a:lnTo>
                    <a:lnTo>
                      <a:pt x="229" y="0"/>
                    </a:lnTo>
                    <a:lnTo>
                      <a:pt x="212" y="2"/>
                    </a:lnTo>
                    <a:lnTo>
                      <a:pt x="196" y="2"/>
                    </a:lnTo>
                    <a:lnTo>
                      <a:pt x="179" y="2"/>
                    </a:lnTo>
                    <a:lnTo>
                      <a:pt x="163" y="4"/>
                    </a:lnTo>
                    <a:lnTo>
                      <a:pt x="145" y="5"/>
                    </a:lnTo>
                    <a:lnTo>
                      <a:pt x="129" y="5"/>
                    </a:lnTo>
                    <a:lnTo>
                      <a:pt x="113" y="5"/>
                    </a:lnTo>
                    <a:lnTo>
                      <a:pt x="97" y="7"/>
                    </a:lnTo>
                    <a:lnTo>
                      <a:pt x="81" y="8"/>
                    </a:lnTo>
                    <a:lnTo>
                      <a:pt x="65" y="9"/>
                    </a:lnTo>
                    <a:lnTo>
                      <a:pt x="49" y="9"/>
                    </a:lnTo>
                    <a:lnTo>
                      <a:pt x="32" y="9"/>
                    </a:lnTo>
                    <a:lnTo>
                      <a:pt x="16" y="11"/>
                    </a:lnTo>
                    <a:lnTo>
                      <a:pt x="0" y="12"/>
                    </a:lnTo>
                    <a:lnTo>
                      <a:pt x="0" y="24"/>
                    </a:lnTo>
                    <a:lnTo>
                      <a:pt x="16" y="23"/>
                    </a:lnTo>
                    <a:lnTo>
                      <a:pt x="32" y="23"/>
                    </a:lnTo>
                    <a:lnTo>
                      <a:pt x="49" y="23"/>
                    </a:lnTo>
                    <a:lnTo>
                      <a:pt x="65" y="21"/>
                    </a:lnTo>
                    <a:lnTo>
                      <a:pt x="81" y="20"/>
                    </a:lnTo>
                    <a:lnTo>
                      <a:pt x="97" y="19"/>
                    </a:lnTo>
                    <a:lnTo>
                      <a:pt x="113" y="19"/>
                    </a:lnTo>
                    <a:lnTo>
                      <a:pt x="129" y="19"/>
                    </a:lnTo>
                    <a:lnTo>
                      <a:pt x="145" y="17"/>
                    </a:lnTo>
                    <a:lnTo>
                      <a:pt x="163" y="16"/>
                    </a:lnTo>
                    <a:lnTo>
                      <a:pt x="179" y="16"/>
                    </a:lnTo>
                    <a:lnTo>
                      <a:pt x="196" y="16"/>
                    </a:lnTo>
                    <a:lnTo>
                      <a:pt x="212" y="14"/>
                    </a:lnTo>
                    <a:lnTo>
                      <a:pt x="229" y="14"/>
                    </a:lnTo>
                    <a:lnTo>
                      <a:pt x="245" y="14"/>
                    </a:lnTo>
                    <a:lnTo>
                      <a:pt x="262" y="12"/>
                    </a:lnTo>
                    <a:lnTo>
                      <a:pt x="2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3" name="Freeform 888">
                <a:extLst>
                  <a:ext uri="{FF2B5EF4-FFF2-40B4-BE49-F238E27FC236}">
                    <a16:creationId xmlns:a16="http://schemas.microsoft.com/office/drawing/2014/main" id="{72C5E927-C88A-46C4-A944-FE82BF31B4DD}"/>
                  </a:ext>
                </a:extLst>
              </p:cNvPr>
              <p:cNvSpPr>
                <a:spLocks/>
              </p:cNvSpPr>
              <p:nvPr/>
            </p:nvSpPr>
            <p:spPr bwMode="auto">
              <a:xfrm>
                <a:off x="2564" y="2079"/>
                <a:ext cx="71" cy="6"/>
              </a:xfrm>
              <a:custGeom>
                <a:avLst/>
                <a:gdLst>
                  <a:gd name="T0" fmla="*/ 0 w 287"/>
                  <a:gd name="T1" fmla="*/ 0 h 24"/>
                  <a:gd name="T2" fmla="*/ 0 w 287"/>
                  <a:gd name="T3" fmla="*/ 0 h 24"/>
                  <a:gd name="T4" fmla="*/ 0 w 287"/>
                  <a:gd name="T5" fmla="*/ 0 h 24"/>
                  <a:gd name="T6" fmla="*/ 0 w 287"/>
                  <a:gd name="T7" fmla="*/ 0 h 24"/>
                  <a:gd name="T8" fmla="*/ 0 w 287"/>
                  <a:gd name="T9" fmla="*/ 0 h 24"/>
                  <a:gd name="T10" fmla="*/ 0 w 287"/>
                  <a:gd name="T11" fmla="*/ 0 h 24"/>
                  <a:gd name="T12" fmla="*/ 0 w 287"/>
                  <a:gd name="T13" fmla="*/ 0 h 24"/>
                  <a:gd name="T14" fmla="*/ 0 w 287"/>
                  <a:gd name="T15" fmla="*/ 0 h 24"/>
                  <a:gd name="T16" fmla="*/ 0 w 287"/>
                  <a:gd name="T17" fmla="*/ 0 h 24"/>
                  <a:gd name="T18" fmla="*/ 0 w 287"/>
                  <a:gd name="T19" fmla="*/ 0 h 24"/>
                  <a:gd name="T20" fmla="*/ 0 w 287"/>
                  <a:gd name="T21" fmla="*/ 0 h 24"/>
                  <a:gd name="T22" fmla="*/ 0 w 287"/>
                  <a:gd name="T23" fmla="*/ 0 h 24"/>
                  <a:gd name="T24" fmla="*/ 0 w 287"/>
                  <a:gd name="T25" fmla="*/ 0 h 24"/>
                  <a:gd name="T26" fmla="*/ 0 w 287"/>
                  <a:gd name="T27" fmla="*/ 0 h 24"/>
                  <a:gd name="T28" fmla="*/ 0 w 287"/>
                  <a:gd name="T29" fmla="*/ 0 h 24"/>
                  <a:gd name="T30" fmla="*/ 0 w 287"/>
                  <a:gd name="T31" fmla="*/ 0 h 24"/>
                  <a:gd name="T32" fmla="*/ 0 w 287"/>
                  <a:gd name="T33" fmla="*/ 0 h 24"/>
                  <a:gd name="T34" fmla="*/ 0 w 287"/>
                  <a:gd name="T35" fmla="*/ 0 h 24"/>
                  <a:gd name="T36" fmla="*/ 0 w 287"/>
                  <a:gd name="T37" fmla="*/ 0 h 24"/>
                  <a:gd name="T38" fmla="*/ 0 w 287"/>
                  <a:gd name="T39" fmla="*/ 0 h 24"/>
                  <a:gd name="T40" fmla="*/ 0 w 287"/>
                  <a:gd name="T41" fmla="*/ 0 h 24"/>
                  <a:gd name="T42" fmla="*/ 0 w 287"/>
                  <a:gd name="T43" fmla="*/ 0 h 24"/>
                  <a:gd name="T44" fmla="*/ 0 w 287"/>
                  <a:gd name="T45" fmla="*/ 0 h 24"/>
                  <a:gd name="T46" fmla="*/ 0 w 287"/>
                  <a:gd name="T47" fmla="*/ 0 h 24"/>
                  <a:gd name="T48" fmla="*/ 0 w 287"/>
                  <a:gd name="T49" fmla="*/ 0 h 24"/>
                  <a:gd name="T50" fmla="*/ 0 w 287"/>
                  <a:gd name="T51" fmla="*/ 0 h 24"/>
                  <a:gd name="T52" fmla="*/ 0 w 287"/>
                  <a:gd name="T53" fmla="*/ 0 h 24"/>
                  <a:gd name="T54" fmla="*/ 0 w 287"/>
                  <a:gd name="T55" fmla="*/ 0 h 24"/>
                  <a:gd name="T56" fmla="*/ 0 w 287"/>
                  <a:gd name="T57" fmla="*/ 0 h 24"/>
                  <a:gd name="T58" fmla="*/ 0 w 287"/>
                  <a:gd name="T59" fmla="*/ 0 h 24"/>
                  <a:gd name="T60" fmla="*/ 0 w 287"/>
                  <a:gd name="T61" fmla="*/ 0 h 24"/>
                  <a:gd name="T62" fmla="*/ 0 w 287"/>
                  <a:gd name="T63" fmla="*/ 0 h 24"/>
                  <a:gd name="T64" fmla="*/ 0 w 287"/>
                  <a:gd name="T65" fmla="*/ 0 h 24"/>
                  <a:gd name="T66" fmla="*/ 0 w 287"/>
                  <a:gd name="T67" fmla="*/ 0 h 24"/>
                  <a:gd name="T68" fmla="*/ 0 w 287"/>
                  <a:gd name="T69" fmla="*/ 0 h 24"/>
                  <a:gd name="T70" fmla="*/ 0 w 287"/>
                  <a:gd name="T71" fmla="*/ 0 h 24"/>
                  <a:gd name="T72" fmla="*/ 0 w 287"/>
                  <a:gd name="T73" fmla="*/ 0 h 24"/>
                  <a:gd name="T74" fmla="*/ 0 w 287"/>
                  <a:gd name="T75" fmla="*/ 0 h 24"/>
                  <a:gd name="T76" fmla="*/ 0 w 287"/>
                  <a:gd name="T77" fmla="*/ 0 h 24"/>
                  <a:gd name="T78" fmla="*/ 0 w 287"/>
                  <a:gd name="T79" fmla="*/ 0 h 24"/>
                  <a:gd name="T80" fmla="*/ 0 w 287"/>
                  <a:gd name="T81" fmla="*/ 0 h 24"/>
                  <a:gd name="T82" fmla="*/ 0 w 287"/>
                  <a:gd name="T83" fmla="*/ 0 h 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87" h="24">
                    <a:moveTo>
                      <a:pt x="285" y="1"/>
                    </a:moveTo>
                    <a:lnTo>
                      <a:pt x="281" y="0"/>
                    </a:lnTo>
                    <a:lnTo>
                      <a:pt x="263" y="0"/>
                    </a:lnTo>
                    <a:lnTo>
                      <a:pt x="244" y="0"/>
                    </a:lnTo>
                    <a:lnTo>
                      <a:pt x="227" y="2"/>
                    </a:lnTo>
                    <a:lnTo>
                      <a:pt x="209" y="3"/>
                    </a:lnTo>
                    <a:lnTo>
                      <a:pt x="191" y="3"/>
                    </a:lnTo>
                    <a:lnTo>
                      <a:pt x="174" y="3"/>
                    </a:lnTo>
                    <a:lnTo>
                      <a:pt x="156" y="5"/>
                    </a:lnTo>
                    <a:lnTo>
                      <a:pt x="138" y="6"/>
                    </a:lnTo>
                    <a:lnTo>
                      <a:pt x="120" y="6"/>
                    </a:lnTo>
                    <a:lnTo>
                      <a:pt x="103" y="6"/>
                    </a:lnTo>
                    <a:lnTo>
                      <a:pt x="86" y="8"/>
                    </a:lnTo>
                    <a:lnTo>
                      <a:pt x="69" y="9"/>
                    </a:lnTo>
                    <a:lnTo>
                      <a:pt x="52" y="9"/>
                    </a:lnTo>
                    <a:lnTo>
                      <a:pt x="35" y="9"/>
                    </a:lnTo>
                    <a:lnTo>
                      <a:pt x="18" y="11"/>
                    </a:lnTo>
                    <a:lnTo>
                      <a:pt x="0" y="12"/>
                    </a:lnTo>
                    <a:lnTo>
                      <a:pt x="0" y="24"/>
                    </a:lnTo>
                    <a:lnTo>
                      <a:pt x="18" y="23"/>
                    </a:lnTo>
                    <a:lnTo>
                      <a:pt x="35" y="23"/>
                    </a:lnTo>
                    <a:lnTo>
                      <a:pt x="52" y="23"/>
                    </a:lnTo>
                    <a:lnTo>
                      <a:pt x="69" y="21"/>
                    </a:lnTo>
                    <a:lnTo>
                      <a:pt x="86" y="20"/>
                    </a:lnTo>
                    <a:lnTo>
                      <a:pt x="103" y="20"/>
                    </a:lnTo>
                    <a:lnTo>
                      <a:pt x="120" y="20"/>
                    </a:lnTo>
                    <a:lnTo>
                      <a:pt x="138" y="18"/>
                    </a:lnTo>
                    <a:lnTo>
                      <a:pt x="156" y="17"/>
                    </a:lnTo>
                    <a:lnTo>
                      <a:pt x="174" y="17"/>
                    </a:lnTo>
                    <a:lnTo>
                      <a:pt x="191" y="17"/>
                    </a:lnTo>
                    <a:lnTo>
                      <a:pt x="209" y="15"/>
                    </a:lnTo>
                    <a:lnTo>
                      <a:pt x="227" y="14"/>
                    </a:lnTo>
                    <a:lnTo>
                      <a:pt x="244" y="14"/>
                    </a:lnTo>
                    <a:lnTo>
                      <a:pt x="263" y="14"/>
                    </a:lnTo>
                    <a:lnTo>
                      <a:pt x="281" y="12"/>
                    </a:lnTo>
                    <a:lnTo>
                      <a:pt x="277" y="11"/>
                    </a:lnTo>
                    <a:lnTo>
                      <a:pt x="281" y="12"/>
                    </a:lnTo>
                    <a:lnTo>
                      <a:pt x="286" y="10"/>
                    </a:lnTo>
                    <a:lnTo>
                      <a:pt x="287" y="6"/>
                    </a:lnTo>
                    <a:lnTo>
                      <a:pt x="286" y="2"/>
                    </a:lnTo>
                    <a:lnTo>
                      <a:pt x="281" y="0"/>
                    </a:lnTo>
                    <a:lnTo>
                      <a:pt x="28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4" name="Freeform 889">
                <a:extLst>
                  <a:ext uri="{FF2B5EF4-FFF2-40B4-BE49-F238E27FC236}">
                    <a16:creationId xmlns:a16="http://schemas.microsoft.com/office/drawing/2014/main" id="{31CC4E5D-D7CB-43CD-A8B5-2F7748C4F6DB}"/>
                  </a:ext>
                </a:extLst>
              </p:cNvPr>
              <p:cNvSpPr>
                <a:spLocks/>
              </p:cNvSpPr>
              <p:nvPr/>
            </p:nvSpPr>
            <p:spPr bwMode="auto">
              <a:xfrm>
                <a:off x="2509" y="2123"/>
                <a:ext cx="21" cy="70"/>
              </a:xfrm>
              <a:custGeom>
                <a:avLst/>
                <a:gdLst>
                  <a:gd name="T0" fmla="*/ 0 w 86"/>
                  <a:gd name="T1" fmla="*/ 0 h 280"/>
                  <a:gd name="T2" fmla="*/ 0 w 86"/>
                  <a:gd name="T3" fmla="*/ 0 h 280"/>
                  <a:gd name="T4" fmla="*/ 0 w 86"/>
                  <a:gd name="T5" fmla="*/ 0 h 280"/>
                  <a:gd name="T6" fmla="*/ 0 w 86"/>
                  <a:gd name="T7" fmla="*/ 0 h 280"/>
                  <a:gd name="T8" fmla="*/ 0 w 86"/>
                  <a:gd name="T9" fmla="*/ 0 h 280"/>
                  <a:gd name="T10" fmla="*/ 0 w 86"/>
                  <a:gd name="T11" fmla="*/ 0 h 280"/>
                  <a:gd name="T12" fmla="*/ 0 w 86"/>
                  <a:gd name="T13" fmla="*/ 0 h 280"/>
                  <a:gd name="T14" fmla="*/ 0 w 86"/>
                  <a:gd name="T15" fmla="*/ 0 h 280"/>
                  <a:gd name="T16" fmla="*/ 0 w 86"/>
                  <a:gd name="T17" fmla="*/ 0 h 280"/>
                  <a:gd name="T18" fmla="*/ 0 w 86"/>
                  <a:gd name="T19" fmla="*/ 0 h 280"/>
                  <a:gd name="T20" fmla="*/ 0 w 86"/>
                  <a:gd name="T21" fmla="*/ 0 h 280"/>
                  <a:gd name="T22" fmla="*/ 0 w 86"/>
                  <a:gd name="T23" fmla="*/ 0 h 280"/>
                  <a:gd name="T24" fmla="*/ 0 w 86"/>
                  <a:gd name="T25" fmla="*/ 0 h 280"/>
                  <a:gd name="T26" fmla="*/ 0 w 86"/>
                  <a:gd name="T27" fmla="*/ 0 h 280"/>
                  <a:gd name="T28" fmla="*/ 0 w 86"/>
                  <a:gd name="T29" fmla="*/ 0 h 280"/>
                  <a:gd name="T30" fmla="*/ 0 w 86"/>
                  <a:gd name="T31" fmla="*/ 0 h 280"/>
                  <a:gd name="T32" fmla="*/ 0 w 86"/>
                  <a:gd name="T33" fmla="*/ 0 h 280"/>
                  <a:gd name="T34" fmla="*/ 0 w 86"/>
                  <a:gd name="T35" fmla="*/ 0 h 280"/>
                  <a:gd name="T36" fmla="*/ 0 w 86"/>
                  <a:gd name="T37" fmla="*/ 0 h 280"/>
                  <a:gd name="T38" fmla="*/ 0 w 86"/>
                  <a:gd name="T39" fmla="*/ 0 h 280"/>
                  <a:gd name="T40" fmla="*/ 0 w 86"/>
                  <a:gd name="T41" fmla="*/ 0 h 280"/>
                  <a:gd name="T42" fmla="*/ 0 w 86"/>
                  <a:gd name="T43" fmla="*/ 0 h 280"/>
                  <a:gd name="T44" fmla="*/ 0 w 86"/>
                  <a:gd name="T45" fmla="*/ 0 h 280"/>
                  <a:gd name="T46" fmla="*/ 0 w 86"/>
                  <a:gd name="T47" fmla="*/ 0 h 280"/>
                  <a:gd name="T48" fmla="*/ 0 w 86"/>
                  <a:gd name="T49" fmla="*/ 0 h 2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6" h="280">
                    <a:moveTo>
                      <a:pt x="0" y="1"/>
                    </a:moveTo>
                    <a:lnTo>
                      <a:pt x="11" y="1"/>
                    </a:lnTo>
                    <a:lnTo>
                      <a:pt x="21" y="1"/>
                    </a:lnTo>
                    <a:lnTo>
                      <a:pt x="32" y="1"/>
                    </a:lnTo>
                    <a:lnTo>
                      <a:pt x="43" y="0"/>
                    </a:lnTo>
                    <a:lnTo>
                      <a:pt x="53" y="0"/>
                    </a:lnTo>
                    <a:lnTo>
                      <a:pt x="64" y="0"/>
                    </a:lnTo>
                    <a:lnTo>
                      <a:pt x="75" y="0"/>
                    </a:lnTo>
                    <a:lnTo>
                      <a:pt x="86" y="0"/>
                    </a:lnTo>
                    <a:lnTo>
                      <a:pt x="86" y="69"/>
                    </a:lnTo>
                    <a:lnTo>
                      <a:pt x="86" y="140"/>
                    </a:lnTo>
                    <a:lnTo>
                      <a:pt x="86" y="209"/>
                    </a:lnTo>
                    <a:lnTo>
                      <a:pt x="86" y="280"/>
                    </a:lnTo>
                    <a:lnTo>
                      <a:pt x="75" y="280"/>
                    </a:lnTo>
                    <a:lnTo>
                      <a:pt x="64" y="280"/>
                    </a:lnTo>
                    <a:lnTo>
                      <a:pt x="54" y="279"/>
                    </a:lnTo>
                    <a:lnTo>
                      <a:pt x="43" y="279"/>
                    </a:lnTo>
                    <a:lnTo>
                      <a:pt x="32" y="279"/>
                    </a:lnTo>
                    <a:lnTo>
                      <a:pt x="22" y="278"/>
                    </a:lnTo>
                    <a:lnTo>
                      <a:pt x="11" y="278"/>
                    </a:lnTo>
                    <a:lnTo>
                      <a:pt x="0" y="278"/>
                    </a:lnTo>
                    <a:lnTo>
                      <a:pt x="0" y="208"/>
                    </a:lnTo>
                    <a:lnTo>
                      <a:pt x="0" y="139"/>
                    </a:lnTo>
                    <a:lnTo>
                      <a:pt x="0" y="69"/>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5" name="Freeform 890">
                <a:extLst>
                  <a:ext uri="{FF2B5EF4-FFF2-40B4-BE49-F238E27FC236}">
                    <a16:creationId xmlns:a16="http://schemas.microsoft.com/office/drawing/2014/main" id="{D2E67E54-7F1F-41C8-9B3E-8A16B4C9E8E9}"/>
                  </a:ext>
                </a:extLst>
              </p:cNvPr>
              <p:cNvSpPr>
                <a:spLocks/>
              </p:cNvSpPr>
              <p:nvPr/>
            </p:nvSpPr>
            <p:spPr bwMode="auto">
              <a:xfrm>
                <a:off x="2598" y="2121"/>
                <a:ext cx="24" cy="73"/>
              </a:xfrm>
              <a:custGeom>
                <a:avLst/>
                <a:gdLst>
                  <a:gd name="T0" fmla="*/ 0 w 94"/>
                  <a:gd name="T1" fmla="*/ 0 h 294"/>
                  <a:gd name="T2" fmla="*/ 0 w 94"/>
                  <a:gd name="T3" fmla="*/ 0 h 294"/>
                  <a:gd name="T4" fmla="*/ 0 w 94"/>
                  <a:gd name="T5" fmla="*/ 0 h 294"/>
                  <a:gd name="T6" fmla="*/ 0 w 94"/>
                  <a:gd name="T7" fmla="*/ 0 h 294"/>
                  <a:gd name="T8" fmla="*/ 0 w 94"/>
                  <a:gd name="T9" fmla="*/ 0 h 294"/>
                  <a:gd name="T10" fmla="*/ 0 w 94"/>
                  <a:gd name="T11" fmla="*/ 0 h 294"/>
                  <a:gd name="T12" fmla="*/ 0 w 94"/>
                  <a:gd name="T13" fmla="*/ 0 h 294"/>
                  <a:gd name="T14" fmla="*/ 0 w 94"/>
                  <a:gd name="T15" fmla="*/ 0 h 294"/>
                  <a:gd name="T16" fmla="*/ 0 w 94"/>
                  <a:gd name="T17" fmla="*/ 0 h 294"/>
                  <a:gd name="T18" fmla="*/ 0 w 94"/>
                  <a:gd name="T19" fmla="*/ 0 h 294"/>
                  <a:gd name="T20" fmla="*/ 0 w 94"/>
                  <a:gd name="T21" fmla="*/ 0 h 294"/>
                  <a:gd name="T22" fmla="*/ 0 w 94"/>
                  <a:gd name="T23" fmla="*/ 0 h 294"/>
                  <a:gd name="T24" fmla="*/ 0 w 94"/>
                  <a:gd name="T25" fmla="*/ 0 h 294"/>
                  <a:gd name="T26" fmla="*/ 0 w 94"/>
                  <a:gd name="T27" fmla="*/ 0 h 294"/>
                  <a:gd name="T28" fmla="*/ 0 w 94"/>
                  <a:gd name="T29" fmla="*/ 0 h 294"/>
                  <a:gd name="T30" fmla="*/ 0 w 94"/>
                  <a:gd name="T31" fmla="*/ 0 h 294"/>
                  <a:gd name="T32" fmla="*/ 0 w 94"/>
                  <a:gd name="T33" fmla="*/ 0 h 294"/>
                  <a:gd name="T34" fmla="*/ 0 w 94"/>
                  <a:gd name="T35" fmla="*/ 0 h 294"/>
                  <a:gd name="T36" fmla="*/ 0 w 94"/>
                  <a:gd name="T37" fmla="*/ 0 h 294"/>
                  <a:gd name="T38" fmla="*/ 0 w 94"/>
                  <a:gd name="T39" fmla="*/ 0 h 294"/>
                  <a:gd name="T40" fmla="*/ 0 w 94"/>
                  <a:gd name="T41" fmla="*/ 0 h 294"/>
                  <a:gd name="T42" fmla="*/ 0 w 94"/>
                  <a:gd name="T43" fmla="*/ 0 h 294"/>
                  <a:gd name="T44" fmla="*/ 0 w 94"/>
                  <a:gd name="T45" fmla="*/ 0 h 294"/>
                  <a:gd name="T46" fmla="*/ 0 w 94"/>
                  <a:gd name="T47" fmla="*/ 0 h 294"/>
                  <a:gd name="T48" fmla="*/ 0 w 94"/>
                  <a:gd name="T49" fmla="*/ 0 h 2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4" h="294">
                    <a:moveTo>
                      <a:pt x="94" y="0"/>
                    </a:moveTo>
                    <a:lnTo>
                      <a:pt x="82" y="0"/>
                    </a:lnTo>
                    <a:lnTo>
                      <a:pt x="71" y="1"/>
                    </a:lnTo>
                    <a:lnTo>
                      <a:pt x="59" y="1"/>
                    </a:lnTo>
                    <a:lnTo>
                      <a:pt x="47" y="1"/>
                    </a:lnTo>
                    <a:lnTo>
                      <a:pt x="35" y="1"/>
                    </a:lnTo>
                    <a:lnTo>
                      <a:pt x="24" y="1"/>
                    </a:lnTo>
                    <a:lnTo>
                      <a:pt x="12" y="2"/>
                    </a:lnTo>
                    <a:lnTo>
                      <a:pt x="0" y="2"/>
                    </a:lnTo>
                    <a:lnTo>
                      <a:pt x="0" y="75"/>
                    </a:lnTo>
                    <a:lnTo>
                      <a:pt x="0" y="148"/>
                    </a:lnTo>
                    <a:lnTo>
                      <a:pt x="0" y="220"/>
                    </a:lnTo>
                    <a:lnTo>
                      <a:pt x="0" y="294"/>
                    </a:lnTo>
                    <a:lnTo>
                      <a:pt x="12" y="294"/>
                    </a:lnTo>
                    <a:lnTo>
                      <a:pt x="24" y="294"/>
                    </a:lnTo>
                    <a:lnTo>
                      <a:pt x="35" y="294"/>
                    </a:lnTo>
                    <a:lnTo>
                      <a:pt x="47" y="294"/>
                    </a:lnTo>
                    <a:lnTo>
                      <a:pt x="59" y="294"/>
                    </a:lnTo>
                    <a:lnTo>
                      <a:pt x="71" y="294"/>
                    </a:lnTo>
                    <a:lnTo>
                      <a:pt x="82" y="294"/>
                    </a:lnTo>
                    <a:lnTo>
                      <a:pt x="94" y="294"/>
                    </a:lnTo>
                    <a:lnTo>
                      <a:pt x="94" y="220"/>
                    </a:lnTo>
                    <a:lnTo>
                      <a:pt x="94" y="147"/>
                    </a:lnTo>
                    <a:lnTo>
                      <a:pt x="94" y="73"/>
                    </a:lnTo>
                    <a:lnTo>
                      <a:pt x="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6" name="Freeform 891">
                <a:extLst>
                  <a:ext uri="{FF2B5EF4-FFF2-40B4-BE49-F238E27FC236}">
                    <a16:creationId xmlns:a16="http://schemas.microsoft.com/office/drawing/2014/main" id="{BDEE75BE-E2B3-4AB8-850B-1B3D0D681F3D}"/>
                  </a:ext>
                </a:extLst>
              </p:cNvPr>
              <p:cNvSpPr>
                <a:spLocks/>
              </p:cNvSpPr>
              <p:nvPr/>
            </p:nvSpPr>
            <p:spPr bwMode="auto">
              <a:xfrm>
                <a:off x="2541" y="2219"/>
                <a:ext cx="46" cy="60"/>
              </a:xfrm>
              <a:custGeom>
                <a:avLst/>
                <a:gdLst>
                  <a:gd name="T0" fmla="*/ 0 w 180"/>
                  <a:gd name="T1" fmla="*/ 0 h 239"/>
                  <a:gd name="T2" fmla="*/ 0 w 180"/>
                  <a:gd name="T3" fmla="*/ 0 h 239"/>
                  <a:gd name="T4" fmla="*/ 0 w 180"/>
                  <a:gd name="T5" fmla="*/ 0 h 239"/>
                  <a:gd name="T6" fmla="*/ 0 w 180"/>
                  <a:gd name="T7" fmla="*/ 0 h 239"/>
                  <a:gd name="T8" fmla="*/ 0 w 180"/>
                  <a:gd name="T9" fmla="*/ 0 h 239"/>
                  <a:gd name="T10" fmla="*/ 0 w 180"/>
                  <a:gd name="T11" fmla="*/ 0 h 239"/>
                  <a:gd name="T12" fmla="*/ 0 w 180"/>
                  <a:gd name="T13" fmla="*/ 0 h 239"/>
                  <a:gd name="T14" fmla="*/ 0 w 180"/>
                  <a:gd name="T15" fmla="*/ 0 h 239"/>
                  <a:gd name="T16" fmla="*/ 0 w 180"/>
                  <a:gd name="T17" fmla="*/ 0 h 239"/>
                  <a:gd name="T18" fmla="*/ 0 w 180"/>
                  <a:gd name="T19" fmla="*/ 0 h 239"/>
                  <a:gd name="T20" fmla="*/ 0 w 180"/>
                  <a:gd name="T21" fmla="*/ 0 h 239"/>
                  <a:gd name="T22" fmla="*/ 0 w 180"/>
                  <a:gd name="T23" fmla="*/ 0 h 239"/>
                  <a:gd name="T24" fmla="*/ 0 w 180"/>
                  <a:gd name="T25" fmla="*/ 0 h 239"/>
                  <a:gd name="T26" fmla="*/ 0 w 180"/>
                  <a:gd name="T27" fmla="*/ 0 h 239"/>
                  <a:gd name="T28" fmla="*/ 0 w 180"/>
                  <a:gd name="T29" fmla="*/ 0 h 239"/>
                  <a:gd name="T30" fmla="*/ 0 w 180"/>
                  <a:gd name="T31" fmla="*/ 0 h 239"/>
                  <a:gd name="T32" fmla="*/ 0 w 180"/>
                  <a:gd name="T33" fmla="*/ 0 h 239"/>
                  <a:gd name="T34" fmla="*/ 0 w 180"/>
                  <a:gd name="T35" fmla="*/ 0 h 239"/>
                  <a:gd name="T36" fmla="*/ 0 w 180"/>
                  <a:gd name="T37" fmla="*/ 0 h 239"/>
                  <a:gd name="T38" fmla="*/ 0 w 180"/>
                  <a:gd name="T39" fmla="*/ 0 h 239"/>
                  <a:gd name="T40" fmla="*/ 0 w 180"/>
                  <a:gd name="T41" fmla="*/ 0 h 239"/>
                  <a:gd name="T42" fmla="*/ 0 w 180"/>
                  <a:gd name="T43" fmla="*/ 0 h 239"/>
                  <a:gd name="T44" fmla="*/ 0 w 180"/>
                  <a:gd name="T45" fmla="*/ 0 h 239"/>
                  <a:gd name="T46" fmla="*/ 0 w 180"/>
                  <a:gd name="T47" fmla="*/ 0 h 239"/>
                  <a:gd name="T48" fmla="*/ 0 w 180"/>
                  <a:gd name="T49" fmla="*/ 0 h 239"/>
                  <a:gd name="T50" fmla="*/ 0 w 180"/>
                  <a:gd name="T51" fmla="*/ 0 h 239"/>
                  <a:gd name="T52" fmla="*/ 0 w 180"/>
                  <a:gd name="T53" fmla="*/ 0 h 239"/>
                  <a:gd name="T54" fmla="*/ 0 w 180"/>
                  <a:gd name="T55" fmla="*/ 0 h 239"/>
                  <a:gd name="T56" fmla="*/ 0 w 180"/>
                  <a:gd name="T57" fmla="*/ 0 h 239"/>
                  <a:gd name="T58" fmla="*/ 0 w 180"/>
                  <a:gd name="T59" fmla="*/ 0 h 239"/>
                  <a:gd name="T60" fmla="*/ 0 w 180"/>
                  <a:gd name="T61" fmla="*/ 0 h 239"/>
                  <a:gd name="T62" fmla="*/ 0 w 180"/>
                  <a:gd name="T63" fmla="*/ 0 h 239"/>
                  <a:gd name="T64" fmla="*/ 0 w 180"/>
                  <a:gd name="T65" fmla="*/ 0 h 2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0" h="239">
                    <a:moveTo>
                      <a:pt x="89" y="234"/>
                    </a:moveTo>
                    <a:lnTo>
                      <a:pt x="77" y="233"/>
                    </a:lnTo>
                    <a:lnTo>
                      <a:pt x="66" y="233"/>
                    </a:lnTo>
                    <a:lnTo>
                      <a:pt x="55" y="232"/>
                    </a:lnTo>
                    <a:lnTo>
                      <a:pt x="44" y="231"/>
                    </a:lnTo>
                    <a:lnTo>
                      <a:pt x="33" y="230"/>
                    </a:lnTo>
                    <a:lnTo>
                      <a:pt x="22" y="230"/>
                    </a:lnTo>
                    <a:lnTo>
                      <a:pt x="11" y="229"/>
                    </a:lnTo>
                    <a:lnTo>
                      <a:pt x="0" y="229"/>
                    </a:lnTo>
                    <a:lnTo>
                      <a:pt x="2" y="182"/>
                    </a:lnTo>
                    <a:lnTo>
                      <a:pt x="7" y="139"/>
                    </a:lnTo>
                    <a:lnTo>
                      <a:pt x="15" y="99"/>
                    </a:lnTo>
                    <a:lnTo>
                      <a:pt x="26" y="66"/>
                    </a:lnTo>
                    <a:lnTo>
                      <a:pt x="39" y="38"/>
                    </a:lnTo>
                    <a:lnTo>
                      <a:pt x="54" y="18"/>
                    </a:lnTo>
                    <a:lnTo>
                      <a:pt x="71" y="5"/>
                    </a:lnTo>
                    <a:lnTo>
                      <a:pt x="89" y="0"/>
                    </a:lnTo>
                    <a:lnTo>
                      <a:pt x="108" y="5"/>
                    </a:lnTo>
                    <a:lnTo>
                      <a:pt x="124" y="19"/>
                    </a:lnTo>
                    <a:lnTo>
                      <a:pt x="140" y="41"/>
                    </a:lnTo>
                    <a:lnTo>
                      <a:pt x="153" y="70"/>
                    </a:lnTo>
                    <a:lnTo>
                      <a:pt x="164" y="106"/>
                    </a:lnTo>
                    <a:lnTo>
                      <a:pt x="173" y="146"/>
                    </a:lnTo>
                    <a:lnTo>
                      <a:pt x="178" y="191"/>
                    </a:lnTo>
                    <a:lnTo>
                      <a:pt x="180" y="239"/>
                    </a:lnTo>
                    <a:lnTo>
                      <a:pt x="168" y="238"/>
                    </a:lnTo>
                    <a:lnTo>
                      <a:pt x="157" y="238"/>
                    </a:lnTo>
                    <a:lnTo>
                      <a:pt x="146" y="237"/>
                    </a:lnTo>
                    <a:lnTo>
                      <a:pt x="134" y="236"/>
                    </a:lnTo>
                    <a:lnTo>
                      <a:pt x="123" y="236"/>
                    </a:lnTo>
                    <a:lnTo>
                      <a:pt x="112" y="235"/>
                    </a:lnTo>
                    <a:lnTo>
                      <a:pt x="100" y="235"/>
                    </a:lnTo>
                    <a:lnTo>
                      <a:pt x="89"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7" name="Freeform 892">
                <a:extLst>
                  <a:ext uri="{FF2B5EF4-FFF2-40B4-BE49-F238E27FC236}">
                    <a16:creationId xmlns:a16="http://schemas.microsoft.com/office/drawing/2014/main" id="{5F1F612F-5C0A-4C36-9B68-559F9571278B}"/>
                  </a:ext>
                </a:extLst>
              </p:cNvPr>
              <p:cNvSpPr>
                <a:spLocks/>
              </p:cNvSpPr>
              <p:nvPr/>
            </p:nvSpPr>
            <p:spPr bwMode="auto">
              <a:xfrm>
                <a:off x="2540" y="2275"/>
                <a:ext cx="24" cy="4"/>
              </a:xfrm>
              <a:custGeom>
                <a:avLst/>
                <a:gdLst>
                  <a:gd name="T0" fmla="*/ 0 w 96"/>
                  <a:gd name="T1" fmla="*/ 0 h 18"/>
                  <a:gd name="T2" fmla="*/ 0 w 96"/>
                  <a:gd name="T3" fmla="*/ 0 h 18"/>
                  <a:gd name="T4" fmla="*/ 0 w 96"/>
                  <a:gd name="T5" fmla="*/ 0 h 18"/>
                  <a:gd name="T6" fmla="*/ 0 w 96"/>
                  <a:gd name="T7" fmla="*/ 0 h 18"/>
                  <a:gd name="T8" fmla="*/ 0 w 96"/>
                  <a:gd name="T9" fmla="*/ 0 h 18"/>
                  <a:gd name="T10" fmla="*/ 0 w 96"/>
                  <a:gd name="T11" fmla="*/ 0 h 18"/>
                  <a:gd name="T12" fmla="*/ 0 w 96"/>
                  <a:gd name="T13" fmla="*/ 0 h 18"/>
                  <a:gd name="T14" fmla="*/ 0 w 96"/>
                  <a:gd name="T15" fmla="*/ 0 h 18"/>
                  <a:gd name="T16" fmla="*/ 0 w 96"/>
                  <a:gd name="T17" fmla="*/ 0 h 18"/>
                  <a:gd name="T18" fmla="*/ 0 w 96"/>
                  <a:gd name="T19" fmla="*/ 0 h 18"/>
                  <a:gd name="T20" fmla="*/ 0 w 96"/>
                  <a:gd name="T21" fmla="*/ 0 h 18"/>
                  <a:gd name="T22" fmla="*/ 0 w 96"/>
                  <a:gd name="T23" fmla="*/ 0 h 18"/>
                  <a:gd name="T24" fmla="*/ 0 w 96"/>
                  <a:gd name="T25" fmla="*/ 0 h 18"/>
                  <a:gd name="T26" fmla="*/ 0 w 96"/>
                  <a:gd name="T27" fmla="*/ 0 h 18"/>
                  <a:gd name="T28" fmla="*/ 0 w 96"/>
                  <a:gd name="T29" fmla="*/ 0 h 18"/>
                  <a:gd name="T30" fmla="*/ 0 w 96"/>
                  <a:gd name="T31" fmla="*/ 0 h 18"/>
                  <a:gd name="T32" fmla="*/ 0 w 96"/>
                  <a:gd name="T33" fmla="*/ 0 h 18"/>
                  <a:gd name="T34" fmla="*/ 0 w 96"/>
                  <a:gd name="T35" fmla="*/ 0 h 18"/>
                  <a:gd name="T36" fmla="*/ 0 w 96"/>
                  <a:gd name="T37" fmla="*/ 0 h 18"/>
                  <a:gd name="T38" fmla="*/ 0 w 96"/>
                  <a:gd name="T39" fmla="*/ 0 h 18"/>
                  <a:gd name="T40" fmla="*/ 0 w 96"/>
                  <a:gd name="T41" fmla="*/ 0 h 18"/>
                  <a:gd name="T42" fmla="*/ 0 w 96"/>
                  <a:gd name="T43" fmla="*/ 0 h 18"/>
                  <a:gd name="T44" fmla="*/ 0 w 96"/>
                  <a:gd name="T45" fmla="*/ 0 h 18"/>
                  <a:gd name="T46" fmla="*/ 0 w 96"/>
                  <a:gd name="T47" fmla="*/ 0 h 18"/>
                  <a:gd name="T48" fmla="*/ 0 w 96"/>
                  <a:gd name="T49" fmla="*/ 0 h 18"/>
                  <a:gd name="T50" fmla="*/ 0 w 96"/>
                  <a:gd name="T51" fmla="*/ 0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18">
                    <a:moveTo>
                      <a:pt x="0" y="7"/>
                    </a:moveTo>
                    <a:lnTo>
                      <a:pt x="7" y="13"/>
                    </a:lnTo>
                    <a:lnTo>
                      <a:pt x="18" y="14"/>
                    </a:lnTo>
                    <a:lnTo>
                      <a:pt x="29" y="15"/>
                    </a:lnTo>
                    <a:lnTo>
                      <a:pt x="40" y="15"/>
                    </a:lnTo>
                    <a:lnTo>
                      <a:pt x="51" y="15"/>
                    </a:lnTo>
                    <a:lnTo>
                      <a:pt x="62" y="16"/>
                    </a:lnTo>
                    <a:lnTo>
                      <a:pt x="73" y="18"/>
                    </a:lnTo>
                    <a:lnTo>
                      <a:pt x="84" y="18"/>
                    </a:lnTo>
                    <a:lnTo>
                      <a:pt x="96" y="18"/>
                    </a:lnTo>
                    <a:lnTo>
                      <a:pt x="96" y="6"/>
                    </a:lnTo>
                    <a:lnTo>
                      <a:pt x="84" y="4"/>
                    </a:lnTo>
                    <a:lnTo>
                      <a:pt x="73" y="4"/>
                    </a:lnTo>
                    <a:lnTo>
                      <a:pt x="62" y="4"/>
                    </a:lnTo>
                    <a:lnTo>
                      <a:pt x="51" y="3"/>
                    </a:lnTo>
                    <a:lnTo>
                      <a:pt x="40" y="1"/>
                    </a:lnTo>
                    <a:lnTo>
                      <a:pt x="29" y="1"/>
                    </a:lnTo>
                    <a:lnTo>
                      <a:pt x="18" y="0"/>
                    </a:lnTo>
                    <a:lnTo>
                      <a:pt x="7" y="1"/>
                    </a:lnTo>
                    <a:lnTo>
                      <a:pt x="14" y="7"/>
                    </a:lnTo>
                    <a:lnTo>
                      <a:pt x="7" y="0"/>
                    </a:lnTo>
                    <a:lnTo>
                      <a:pt x="2" y="2"/>
                    </a:lnTo>
                    <a:lnTo>
                      <a:pt x="0" y="7"/>
                    </a:lnTo>
                    <a:lnTo>
                      <a:pt x="2" y="12"/>
                    </a:lnTo>
                    <a:lnTo>
                      <a:pt x="7" y="14"/>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8" name="Freeform 893">
                <a:extLst>
                  <a:ext uri="{FF2B5EF4-FFF2-40B4-BE49-F238E27FC236}">
                    <a16:creationId xmlns:a16="http://schemas.microsoft.com/office/drawing/2014/main" id="{5F7F7A92-42F2-43DE-92EF-A5CFCB632889}"/>
                  </a:ext>
                </a:extLst>
              </p:cNvPr>
              <p:cNvSpPr>
                <a:spLocks/>
              </p:cNvSpPr>
              <p:nvPr/>
            </p:nvSpPr>
            <p:spPr bwMode="auto">
              <a:xfrm>
                <a:off x="2540" y="2218"/>
                <a:ext cx="24" cy="59"/>
              </a:xfrm>
              <a:custGeom>
                <a:avLst/>
                <a:gdLst>
                  <a:gd name="T0" fmla="*/ 0 w 96"/>
                  <a:gd name="T1" fmla="*/ 0 h 236"/>
                  <a:gd name="T2" fmla="*/ 0 w 96"/>
                  <a:gd name="T3" fmla="*/ 0 h 236"/>
                  <a:gd name="T4" fmla="*/ 0 w 96"/>
                  <a:gd name="T5" fmla="*/ 0 h 236"/>
                  <a:gd name="T6" fmla="*/ 0 w 96"/>
                  <a:gd name="T7" fmla="*/ 0 h 236"/>
                  <a:gd name="T8" fmla="*/ 0 w 96"/>
                  <a:gd name="T9" fmla="*/ 0 h 236"/>
                  <a:gd name="T10" fmla="*/ 0 w 96"/>
                  <a:gd name="T11" fmla="*/ 0 h 236"/>
                  <a:gd name="T12" fmla="*/ 0 w 96"/>
                  <a:gd name="T13" fmla="*/ 0 h 236"/>
                  <a:gd name="T14" fmla="*/ 0 w 96"/>
                  <a:gd name="T15" fmla="*/ 0 h 236"/>
                  <a:gd name="T16" fmla="*/ 0 w 96"/>
                  <a:gd name="T17" fmla="*/ 0 h 236"/>
                  <a:gd name="T18" fmla="*/ 0 w 96"/>
                  <a:gd name="T19" fmla="*/ 0 h 236"/>
                  <a:gd name="T20" fmla="*/ 0 w 96"/>
                  <a:gd name="T21" fmla="*/ 0 h 236"/>
                  <a:gd name="T22" fmla="*/ 0 w 96"/>
                  <a:gd name="T23" fmla="*/ 0 h 236"/>
                  <a:gd name="T24" fmla="*/ 0 w 96"/>
                  <a:gd name="T25" fmla="*/ 0 h 236"/>
                  <a:gd name="T26" fmla="*/ 0 w 96"/>
                  <a:gd name="T27" fmla="*/ 0 h 236"/>
                  <a:gd name="T28" fmla="*/ 0 w 96"/>
                  <a:gd name="T29" fmla="*/ 0 h 236"/>
                  <a:gd name="T30" fmla="*/ 0 w 96"/>
                  <a:gd name="T31" fmla="*/ 0 h 236"/>
                  <a:gd name="T32" fmla="*/ 0 w 96"/>
                  <a:gd name="T33" fmla="*/ 0 h 236"/>
                  <a:gd name="T34" fmla="*/ 0 w 96"/>
                  <a:gd name="T35" fmla="*/ 0 h 236"/>
                  <a:gd name="T36" fmla="*/ 0 w 96"/>
                  <a:gd name="T37" fmla="*/ 0 h 236"/>
                  <a:gd name="T38" fmla="*/ 0 w 96"/>
                  <a:gd name="T39" fmla="*/ 0 h 236"/>
                  <a:gd name="T40" fmla="*/ 0 w 96"/>
                  <a:gd name="T41" fmla="*/ 0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6" h="236">
                    <a:moveTo>
                      <a:pt x="96" y="1"/>
                    </a:moveTo>
                    <a:lnTo>
                      <a:pt x="96" y="0"/>
                    </a:lnTo>
                    <a:lnTo>
                      <a:pt x="75" y="6"/>
                    </a:lnTo>
                    <a:lnTo>
                      <a:pt x="56" y="21"/>
                    </a:lnTo>
                    <a:lnTo>
                      <a:pt x="40" y="42"/>
                    </a:lnTo>
                    <a:lnTo>
                      <a:pt x="27" y="71"/>
                    </a:lnTo>
                    <a:lnTo>
                      <a:pt x="16" y="105"/>
                    </a:lnTo>
                    <a:lnTo>
                      <a:pt x="8" y="145"/>
                    </a:lnTo>
                    <a:lnTo>
                      <a:pt x="3" y="189"/>
                    </a:lnTo>
                    <a:lnTo>
                      <a:pt x="0" y="236"/>
                    </a:lnTo>
                    <a:lnTo>
                      <a:pt x="14" y="236"/>
                    </a:lnTo>
                    <a:lnTo>
                      <a:pt x="15" y="189"/>
                    </a:lnTo>
                    <a:lnTo>
                      <a:pt x="20" y="147"/>
                    </a:lnTo>
                    <a:lnTo>
                      <a:pt x="28" y="108"/>
                    </a:lnTo>
                    <a:lnTo>
                      <a:pt x="39" y="75"/>
                    </a:lnTo>
                    <a:lnTo>
                      <a:pt x="52" y="48"/>
                    </a:lnTo>
                    <a:lnTo>
                      <a:pt x="66" y="29"/>
                    </a:lnTo>
                    <a:lnTo>
                      <a:pt x="81" y="18"/>
                    </a:lnTo>
                    <a:lnTo>
                      <a:pt x="96" y="14"/>
                    </a:lnTo>
                    <a:lnTo>
                      <a:pt x="96" y="13"/>
                    </a:lnTo>
                    <a:lnTo>
                      <a:pt x="9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9" name="Freeform 894">
                <a:extLst>
                  <a:ext uri="{FF2B5EF4-FFF2-40B4-BE49-F238E27FC236}">
                    <a16:creationId xmlns:a16="http://schemas.microsoft.com/office/drawing/2014/main" id="{A67B3EED-C7E8-4E53-8288-9092E85F7745}"/>
                  </a:ext>
                </a:extLst>
              </p:cNvPr>
              <p:cNvSpPr>
                <a:spLocks/>
              </p:cNvSpPr>
              <p:nvPr/>
            </p:nvSpPr>
            <p:spPr bwMode="auto">
              <a:xfrm>
                <a:off x="2564" y="2218"/>
                <a:ext cx="24" cy="63"/>
              </a:xfrm>
              <a:custGeom>
                <a:avLst/>
                <a:gdLst>
                  <a:gd name="T0" fmla="*/ 0 w 98"/>
                  <a:gd name="T1" fmla="*/ 0 h 252"/>
                  <a:gd name="T2" fmla="*/ 0 w 98"/>
                  <a:gd name="T3" fmla="*/ 0 h 252"/>
                  <a:gd name="T4" fmla="*/ 0 w 98"/>
                  <a:gd name="T5" fmla="*/ 0 h 252"/>
                  <a:gd name="T6" fmla="*/ 0 w 98"/>
                  <a:gd name="T7" fmla="*/ 0 h 252"/>
                  <a:gd name="T8" fmla="*/ 0 w 98"/>
                  <a:gd name="T9" fmla="*/ 0 h 252"/>
                  <a:gd name="T10" fmla="*/ 0 w 98"/>
                  <a:gd name="T11" fmla="*/ 0 h 252"/>
                  <a:gd name="T12" fmla="*/ 0 w 98"/>
                  <a:gd name="T13" fmla="*/ 0 h 252"/>
                  <a:gd name="T14" fmla="*/ 0 w 98"/>
                  <a:gd name="T15" fmla="*/ 0 h 252"/>
                  <a:gd name="T16" fmla="*/ 0 w 98"/>
                  <a:gd name="T17" fmla="*/ 0 h 252"/>
                  <a:gd name="T18" fmla="*/ 0 w 98"/>
                  <a:gd name="T19" fmla="*/ 0 h 252"/>
                  <a:gd name="T20" fmla="*/ 0 w 98"/>
                  <a:gd name="T21" fmla="*/ 0 h 252"/>
                  <a:gd name="T22" fmla="*/ 0 w 98"/>
                  <a:gd name="T23" fmla="*/ 0 h 252"/>
                  <a:gd name="T24" fmla="*/ 0 w 98"/>
                  <a:gd name="T25" fmla="*/ 0 h 252"/>
                  <a:gd name="T26" fmla="*/ 0 w 98"/>
                  <a:gd name="T27" fmla="*/ 0 h 252"/>
                  <a:gd name="T28" fmla="*/ 0 w 98"/>
                  <a:gd name="T29" fmla="*/ 0 h 252"/>
                  <a:gd name="T30" fmla="*/ 0 w 98"/>
                  <a:gd name="T31" fmla="*/ 0 h 252"/>
                  <a:gd name="T32" fmla="*/ 0 w 98"/>
                  <a:gd name="T33" fmla="*/ 0 h 252"/>
                  <a:gd name="T34" fmla="*/ 0 w 98"/>
                  <a:gd name="T35" fmla="*/ 0 h 252"/>
                  <a:gd name="T36" fmla="*/ 0 w 98"/>
                  <a:gd name="T37" fmla="*/ 0 h 252"/>
                  <a:gd name="T38" fmla="*/ 0 w 98"/>
                  <a:gd name="T39" fmla="*/ 0 h 252"/>
                  <a:gd name="T40" fmla="*/ 0 w 98"/>
                  <a:gd name="T41" fmla="*/ 0 h 252"/>
                  <a:gd name="T42" fmla="*/ 0 w 98"/>
                  <a:gd name="T43" fmla="*/ 0 h 252"/>
                  <a:gd name="T44" fmla="*/ 0 w 98"/>
                  <a:gd name="T45" fmla="*/ 0 h 252"/>
                  <a:gd name="T46" fmla="*/ 0 w 98"/>
                  <a:gd name="T47" fmla="*/ 0 h 252"/>
                  <a:gd name="T48" fmla="*/ 0 w 98"/>
                  <a:gd name="T49" fmla="*/ 0 h 252"/>
                  <a:gd name="T50" fmla="*/ 0 w 98"/>
                  <a:gd name="T51" fmla="*/ 0 h 2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8" h="252">
                    <a:moveTo>
                      <a:pt x="91" y="251"/>
                    </a:moveTo>
                    <a:lnTo>
                      <a:pt x="98" y="245"/>
                    </a:lnTo>
                    <a:lnTo>
                      <a:pt x="95" y="197"/>
                    </a:lnTo>
                    <a:lnTo>
                      <a:pt x="90" y="151"/>
                    </a:lnTo>
                    <a:lnTo>
                      <a:pt x="81" y="111"/>
                    </a:lnTo>
                    <a:lnTo>
                      <a:pt x="70" y="74"/>
                    </a:lnTo>
                    <a:lnTo>
                      <a:pt x="57" y="44"/>
                    </a:lnTo>
                    <a:lnTo>
                      <a:pt x="40" y="21"/>
                    </a:lnTo>
                    <a:lnTo>
                      <a:pt x="22" y="5"/>
                    </a:lnTo>
                    <a:lnTo>
                      <a:pt x="0" y="0"/>
                    </a:lnTo>
                    <a:lnTo>
                      <a:pt x="0" y="12"/>
                    </a:lnTo>
                    <a:lnTo>
                      <a:pt x="15" y="17"/>
                    </a:lnTo>
                    <a:lnTo>
                      <a:pt x="30" y="29"/>
                    </a:lnTo>
                    <a:lnTo>
                      <a:pt x="45" y="50"/>
                    </a:lnTo>
                    <a:lnTo>
                      <a:pt x="58" y="78"/>
                    </a:lnTo>
                    <a:lnTo>
                      <a:pt x="69" y="113"/>
                    </a:lnTo>
                    <a:lnTo>
                      <a:pt x="78" y="153"/>
                    </a:lnTo>
                    <a:lnTo>
                      <a:pt x="83" y="197"/>
                    </a:lnTo>
                    <a:lnTo>
                      <a:pt x="84" y="245"/>
                    </a:lnTo>
                    <a:lnTo>
                      <a:pt x="91" y="239"/>
                    </a:lnTo>
                    <a:lnTo>
                      <a:pt x="84" y="245"/>
                    </a:lnTo>
                    <a:lnTo>
                      <a:pt x="86" y="250"/>
                    </a:lnTo>
                    <a:lnTo>
                      <a:pt x="91" y="252"/>
                    </a:lnTo>
                    <a:lnTo>
                      <a:pt x="96" y="250"/>
                    </a:lnTo>
                    <a:lnTo>
                      <a:pt x="98" y="245"/>
                    </a:lnTo>
                    <a:lnTo>
                      <a:pt x="91" y="2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0" name="Freeform 895">
                <a:extLst>
                  <a:ext uri="{FF2B5EF4-FFF2-40B4-BE49-F238E27FC236}">
                    <a16:creationId xmlns:a16="http://schemas.microsoft.com/office/drawing/2014/main" id="{99161AB9-0460-4F63-BF3C-0BF331899D75}"/>
                  </a:ext>
                </a:extLst>
              </p:cNvPr>
              <p:cNvSpPr>
                <a:spLocks/>
              </p:cNvSpPr>
              <p:nvPr/>
            </p:nvSpPr>
            <p:spPr bwMode="auto">
              <a:xfrm>
                <a:off x="2562" y="2276"/>
                <a:ext cx="25" cy="5"/>
              </a:xfrm>
              <a:custGeom>
                <a:avLst/>
                <a:gdLst>
                  <a:gd name="T0" fmla="*/ 0 w 97"/>
                  <a:gd name="T1" fmla="*/ 0 h 17"/>
                  <a:gd name="T2" fmla="*/ 0 w 97"/>
                  <a:gd name="T3" fmla="*/ 0 h 17"/>
                  <a:gd name="T4" fmla="*/ 0 w 97"/>
                  <a:gd name="T5" fmla="*/ 0 h 17"/>
                  <a:gd name="T6" fmla="*/ 0 w 97"/>
                  <a:gd name="T7" fmla="*/ 0 h 17"/>
                  <a:gd name="T8" fmla="*/ 0 w 97"/>
                  <a:gd name="T9" fmla="*/ 0 h 17"/>
                  <a:gd name="T10" fmla="*/ 0 w 97"/>
                  <a:gd name="T11" fmla="*/ 0 h 17"/>
                  <a:gd name="T12" fmla="*/ 0 w 97"/>
                  <a:gd name="T13" fmla="*/ 0 h 17"/>
                  <a:gd name="T14" fmla="*/ 0 w 97"/>
                  <a:gd name="T15" fmla="*/ 0 h 17"/>
                  <a:gd name="T16" fmla="*/ 0 w 97"/>
                  <a:gd name="T17" fmla="*/ 0 h 17"/>
                  <a:gd name="T18" fmla="*/ 0 w 97"/>
                  <a:gd name="T19" fmla="*/ 0 h 17"/>
                  <a:gd name="T20" fmla="*/ 0 w 97"/>
                  <a:gd name="T21" fmla="*/ 0 h 17"/>
                  <a:gd name="T22" fmla="*/ 0 w 97"/>
                  <a:gd name="T23" fmla="*/ 0 h 17"/>
                  <a:gd name="T24" fmla="*/ 0 w 97"/>
                  <a:gd name="T25" fmla="*/ 0 h 17"/>
                  <a:gd name="T26" fmla="*/ 0 w 97"/>
                  <a:gd name="T27" fmla="*/ 0 h 17"/>
                  <a:gd name="T28" fmla="*/ 0 w 97"/>
                  <a:gd name="T29" fmla="*/ 0 h 17"/>
                  <a:gd name="T30" fmla="*/ 0 w 97"/>
                  <a:gd name="T31" fmla="*/ 0 h 17"/>
                  <a:gd name="T32" fmla="*/ 0 w 97"/>
                  <a:gd name="T33" fmla="*/ 0 h 17"/>
                  <a:gd name="T34" fmla="*/ 0 w 97"/>
                  <a:gd name="T35" fmla="*/ 0 h 17"/>
                  <a:gd name="T36" fmla="*/ 0 w 97"/>
                  <a:gd name="T37" fmla="*/ 0 h 17"/>
                  <a:gd name="T38" fmla="*/ 0 w 97"/>
                  <a:gd name="T39" fmla="*/ 0 h 17"/>
                  <a:gd name="T40" fmla="*/ 0 w 97"/>
                  <a:gd name="T41" fmla="*/ 0 h 17"/>
                  <a:gd name="T42" fmla="*/ 0 w 97"/>
                  <a:gd name="T43" fmla="*/ 0 h 17"/>
                  <a:gd name="T44" fmla="*/ 0 w 97"/>
                  <a:gd name="T45" fmla="*/ 0 h 17"/>
                  <a:gd name="T46" fmla="*/ 0 w 97"/>
                  <a:gd name="T47" fmla="*/ 0 h 17"/>
                  <a:gd name="T48" fmla="*/ 0 w 97"/>
                  <a:gd name="T49" fmla="*/ 0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7" h="17">
                    <a:moveTo>
                      <a:pt x="6" y="12"/>
                    </a:moveTo>
                    <a:lnTo>
                      <a:pt x="6" y="12"/>
                    </a:lnTo>
                    <a:lnTo>
                      <a:pt x="17" y="14"/>
                    </a:lnTo>
                    <a:lnTo>
                      <a:pt x="29" y="14"/>
                    </a:lnTo>
                    <a:lnTo>
                      <a:pt x="40" y="15"/>
                    </a:lnTo>
                    <a:lnTo>
                      <a:pt x="51" y="15"/>
                    </a:lnTo>
                    <a:lnTo>
                      <a:pt x="63" y="15"/>
                    </a:lnTo>
                    <a:lnTo>
                      <a:pt x="74" y="17"/>
                    </a:lnTo>
                    <a:lnTo>
                      <a:pt x="85" y="17"/>
                    </a:lnTo>
                    <a:lnTo>
                      <a:pt x="97" y="17"/>
                    </a:lnTo>
                    <a:lnTo>
                      <a:pt x="97" y="5"/>
                    </a:lnTo>
                    <a:lnTo>
                      <a:pt x="85" y="3"/>
                    </a:lnTo>
                    <a:lnTo>
                      <a:pt x="74" y="3"/>
                    </a:lnTo>
                    <a:lnTo>
                      <a:pt x="63" y="3"/>
                    </a:lnTo>
                    <a:lnTo>
                      <a:pt x="51" y="1"/>
                    </a:lnTo>
                    <a:lnTo>
                      <a:pt x="40" y="1"/>
                    </a:lnTo>
                    <a:lnTo>
                      <a:pt x="29" y="0"/>
                    </a:lnTo>
                    <a:lnTo>
                      <a:pt x="17" y="0"/>
                    </a:lnTo>
                    <a:lnTo>
                      <a:pt x="6" y="0"/>
                    </a:lnTo>
                    <a:lnTo>
                      <a:pt x="2" y="2"/>
                    </a:lnTo>
                    <a:lnTo>
                      <a:pt x="0" y="6"/>
                    </a:lnTo>
                    <a:lnTo>
                      <a:pt x="2" y="10"/>
                    </a:lnTo>
                    <a:lnTo>
                      <a:pt x="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1" name="Freeform 896">
                <a:extLst>
                  <a:ext uri="{FF2B5EF4-FFF2-40B4-BE49-F238E27FC236}">
                    <a16:creationId xmlns:a16="http://schemas.microsoft.com/office/drawing/2014/main" id="{2E13C3CD-AB10-4068-9486-C4026BED7E58}"/>
                  </a:ext>
                </a:extLst>
              </p:cNvPr>
              <p:cNvSpPr>
                <a:spLocks/>
              </p:cNvSpPr>
              <p:nvPr/>
            </p:nvSpPr>
            <p:spPr bwMode="auto">
              <a:xfrm>
                <a:off x="2493" y="2112"/>
                <a:ext cx="16" cy="94"/>
              </a:xfrm>
              <a:custGeom>
                <a:avLst/>
                <a:gdLst>
                  <a:gd name="T0" fmla="*/ 0 w 64"/>
                  <a:gd name="T1" fmla="*/ 0 h 376"/>
                  <a:gd name="T2" fmla="*/ 0 w 64"/>
                  <a:gd name="T3" fmla="*/ 0 h 376"/>
                  <a:gd name="T4" fmla="*/ 0 w 64"/>
                  <a:gd name="T5" fmla="*/ 0 h 376"/>
                  <a:gd name="T6" fmla="*/ 0 w 64"/>
                  <a:gd name="T7" fmla="*/ 0 h 376"/>
                  <a:gd name="T8" fmla="*/ 0 w 64"/>
                  <a:gd name="T9" fmla="*/ 0 h 376"/>
                  <a:gd name="T10" fmla="*/ 0 w 64"/>
                  <a:gd name="T11" fmla="*/ 0 h 376"/>
                  <a:gd name="T12" fmla="*/ 0 w 64"/>
                  <a:gd name="T13" fmla="*/ 0 h 376"/>
                  <a:gd name="T14" fmla="*/ 0 w 64"/>
                  <a:gd name="T15" fmla="*/ 0 h 376"/>
                  <a:gd name="T16" fmla="*/ 0 w 64"/>
                  <a:gd name="T17" fmla="*/ 0 h 376"/>
                  <a:gd name="T18" fmla="*/ 0 w 64"/>
                  <a:gd name="T19" fmla="*/ 0 h 376"/>
                  <a:gd name="T20" fmla="*/ 0 w 64"/>
                  <a:gd name="T21" fmla="*/ 0 h 376"/>
                  <a:gd name="T22" fmla="*/ 0 w 64"/>
                  <a:gd name="T23" fmla="*/ 0 h 376"/>
                  <a:gd name="T24" fmla="*/ 0 w 64"/>
                  <a:gd name="T25" fmla="*/ 0 h 376"/>
                  <a:gd name="T26" fmla="*/ 0 w 64"/>
                  <a:gd name="T27" fmla="*/ 0 h 376"/>
                  <a:gd name="T28" fmla="*/ 0 w 64"/>
                  <a:gd name="T29" fmla="*/ 0 h 376"/>
                  <a:gd name="T30" fmla="*/ 0 w 64"/>
                  <a:gd name="T31" fmla="*/ 0 h 376"/>
                  <a:gd name="T32" fmla="*/ 0 w 64"/>
                  <a:gd name="T33" fmla="*/ 0 h 376"/>
                  <a:gd name="T34" fmla="*/ 0 w 64"/>
                  <a:gd name="T35" fmla="*/ 0 h 376"/>
                  <a:gd name="T36" fmla="*/ 0 w 64"/>
                  <a:gd name="T37" fmla="*/ 0 h 376"/>
                  <a:gd name="T38" fmla="*/ 0 w 64"/>
                  <a:gd name="T39" fmla="*/ 0 h 376"/>
                  <a:gd name="T40" fmla="*/ 0 w 64"/>
                  <a:gd name="T41" fmla="*/ 0 h 376"/>
                  <a:gd name="T42" fmla="*/ 0 w 64"/>
                  <a:gd name="T43" fmla="*/ 0 h 376"/>
                  <a:gd name="T44" fmla="*/ 0 w 64"/>
                  <a:gd name="T45" fmla="*/ 0 h 376"/>
                  <a:gd name="T46" fmla="*/ 0 w 64"/>
                  <a:gd name="T47" fmla="*/ 0 h 376"/>
                  <a:gd name="T48" fmla="*/ 0 w 64"/>
                  <a:gd name="T49" fmla="*/ 0 h 376"/>
                  <a:gd name="T50" fmla="*/ 0 w 64"/>
                  <a:gd name="T51" fmla="*/ 0 h 376"/>
                  <a:gd name="T52" fmla="*/ 0 w 64"/>
                  <a:gd name="T53" fmla="*/ 0 h 376"/>
                  <a:gd name="T54" fmla="*/ 0 w 64"/>
                  <a:gd name="T55" fmla="*/ 0 h 376"/>
                  <a:gd name="T56" fmla="*/ 0 w 64"/>
                  <a:gd name="T57" fmla="*/ 0 h 3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4" h="376">
                    <a:moveTo>
                      <a:pt x="64" y="49"/>
                    </a:moveTo>
                    <a:lnTo>
                      <a:pt x="55" y="42"/>
                    </a:lnTo>
                    <a:lnTo>
                      <a:pt x="47" y="36"/>
                    </a:lnTo>
                    <a:lnTo>
                      <a:pt x="39" y="30"/>
                    </a:lnTo>
                    <a:lnTo>
                      <a:pt x="31" y="24"/>
                    </a:lnTo>
                    <a:lnTo>
                      <a:pt x="24" y="18"/>
                    </a:lnTo>
                    <a:lnTo>
                      <a:pt x="16" y="12"/>
                    </a:lnTo>
                    <a:lnTo>
                      <a:pt x="9" y="6"/>
                    </a:lnTo>
                    <a:lnTo>
                      <a:pt x="1" y="0"/>
                    </a:lnTo>
                    <a:lnTo>
                      <a:pt x="0" y="48"/>
                    </a:lnTo>
                    <a:lnTo>
                      <a:pt x="0" y="94"/>
                    </a:lnTo>
                    <a:lnTo>
                      <a:pt x="0" y="141"/>
                    </a:lnTo>
                    <a:lnTo>
                      <a:pt x="0" y="189"/>
                    </a:lnTo>
                    <a:lnTo>
                      <a:pt x="0" y="235"/>
                    </a:lnTo>
                    <a:lnTo>
                      <a:pt x="1" y="281"/>
                    </a:lnTo>
                    <a:lnTo>
                      <a:pt x="1" y="329"/>
                    </a:lnTo>
                    <a:lnTo>
                      <a:pt x="1" y="376"/>
                    </a:lnTo>
                    <a:lnTo>
                      <a:pt x="9" y="370"/>
                    </a:lnTo>
                    <a:lnTo>
                      <a:pt x="17" y="364"/>
                    </a:lnTo>
                    <a:lnTo>
                      <a:pt x="24" y="358"/>
                    </a:lnTo>
                    <a:lnTo>
                      <a:pt x="32" y="351"/>
                    </a:lnTo>
                    <a:lnTo>
                      <a:pt x="40" y="345"/>
                    </a:lnTo>
                    <a:lnTo>
                      <a:pt x="47" y="339"/>
                    </a:lnTo>
                    <a:lnTo>
                      <a:pt x="55" y="332"/>
                    </a:lnTo>
                    <a:lnTo>
                      <a:pt x="64" y="326"/>
                    </a:lnTo>
                    <a:lnTo>
                      <a:pt x="64" y="256"/>
                    </a:lnTo>
                    <a:lnTo>
                      <a:pt x="64" y="187"/>
                    </a:lnTo>
                    <a:lnTo>
                      <a:pt x="64" y="117"/>
                    </a:lnTo>
                    <a:lnTo>
                      <a:pt x="64" y="4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2" name="Freeform 897">
                <a:extLst>
                  <a:ext uri="{FF2B5EF4-FFF2-40B4-BE49-F238E27FC236}">
                    <a16:creationId xmlns:a16="http://schemas.microsoft.com/office/drawing/2014/main" id="{F5E9F278-4128-4A51-999F-51C9BB5A6658}"/>
                  </a:ext>
                </a:extLst>
              </p:cNvPr>
              <p:cNvSpPr>
                <a:spLocks/>
              </p:cNvSpPr>
              <p:nvPr/>
            </p:nvSpPr>
            <p:spPr bwMode="auto">
              <a:xfrm>
                <a:off x="2491" y="2110"/>
                <a:ext cx="19" cy="15"/>
              </a:xfrm>
              <a:custGeom>
                <a:avLst/>
                <a:gdLst>
                  <a:gd name="T0" fmla="*/ 0 w 73"/>
                  <a:gd name="T1" fmla="*/ 0 h 60"/>
                  <a:gd name="T2" fmla="*/ 0 w 73"/>
                  <a:gd name="T3" fmla="*/ 0 h 60"/>
                  <a:gd name="T4" fmla="*/ 0 w 73"/>
                  <a:gd name="T5" fmla="*/ 0 h 60"/>
                  <a:gd name="T6" fmla="*/ 0 w 73"/>
                  <a:gd name="T7" fmla="*/ 0 h 60"/>
                  <a:gd name="T8" fmla="*/ 0 w 73"/>
                  <a:gd name="T9" fmla="*/ 0 h 60"/>
                  <a:gd name="T10" fmla="*/ 0 w 73"/>
                  <a:gd name="T11" fmla="*/ 0 h 60"/>
                  <a:gd name="T12" fmla="*/ 0 w 73"/>
                  <a:gd name="T13" fmla="*/ 0 h 60"/>
                  <a:gd name="T14" fmla="*/ 0 w 73"/>
                  <a:gd name="T15" fmla="*/ 0 h 60"/>
                  <a:gd name="T16" fmla="*/ 0 w 73"/>
                  <a:gd name="T17" fmla="*/ 0 h 60"/>
                  <a:gd name="T18" fmla="*/ 0 w 73"/>
                  <a:gd name="T19" fmla="*/ 0 h 60"/>
                  <a:gd name="T20" fmla="*/ 0 w 73"/>
                  <a:gd name="T21" fmla="*/ 0 h 60"/>
                  <a:gd name="T22" fmla="*/ 0 w 73"/>
                  <a:gd name="T23" fmla="*/ 0 h 60"/>
                  <a:gd name="T24" fmla="*/ 0 w 73"/>
                  <a:gd name="T25" fmla="*/ 0 h 60"/>
                  <a:gd name="T26" fmla="*/ 0 w 73"/>
                  <a:gd name="T27" fmla="*/ 0 h 60"/>
                  <a:gd name="T28" fmla="*/ 0 w 73"/>
                  <a:gd name="T29" fmla="*/ 0 h 60"/>
                  <a:gd name="T30" fmla="*/ 0 w 73"/>
                  <a:gd name="T31" fmla="*/ 0 h 60"/>
                  <a:gd name="T32" fmla="*/ 0 w 73"/>
                  <a:gd name="T33" fmla="*/ 0 h 60"/>
                  <a:gd name="T34" fmla="*/ 0 w 73"/>
                  <a:gd name="T35" fmla="*/ 0 h 60"/>
                  <a:gd name="T36" fmla="*/ 0 w 73"/>
                  <a:gd name="T37" fmla="*/ 0 h 60"/>
                  <a:gd name="T38" fmla="*/ 0 w 73"/>
                  <a:gd name="T39" fmla="*/ 0 h 60"/>
                  <a:gd name="T40" fmla="*/ 0 w 73"/>
                  <a:gd name="T41" fmla="*/ 0 h 60"/>
                  <a:gd name="T42" fmla="*/ 0 w 73"/>
                  <a:gd name="T43" fmla="*/ 0 h 60"/>
                  <a:gd name="T44" fmla="*/ 0 w 73"/>
                  <a:gd name="T45" fmla="*/ 0 h 60"/>
                  <a:gd name="T46" fmla="*/ 0 w 73"/>
                  <a:gd name="T47" fmla="*/ 0 h 60"/>
                  <a:gd name="T48" fmla="*/ 0 w 73"/>
                  <a:gd name="T49" fmla="*/ 0 h 60"/>
                  <a:gd name="T50" fmla="*/ 0 w 73"/>
                  <a:gd name="T51" fmla="*/ 0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60">
                    <a:moveTo>
                      <a:pt x="12" y="6"/>
                    </a:moveTo>
                    <a:lnTo>
                      <a:pt x="2" y="11"/>
                    </a:lnTo>
                    <a:lnTo>
                      <a:pt x="10" y="17"/>
                    </a:lnTo>
                    <a:lnTo>
                      <a:pt x="17" y="23"/>
                    </a:lnTo>
                    <a:lnTo>
                      <a:pt x="25" y="29"/>
                    </a:lnTo>
                    <a:lnTo>
                      <a:pt x="32" y="35"/>
                    </a:lnTo>
                    <a:lnTo>
                      <a:pt x="40" y="41"/>
                    </a:lnTo>
                    <a:lnTo>
                      <a:pt x="48" y="47"/>
                    </a:lnTo>
                    <a:lnTo>
                      <a:pt x="56" y="54"/>
                    </a:lnTo>
                    <a:lnTo>
                      <a:pt x="65" y="60"/>
                    </a:lnTo>
                    <a:lnTo>
                      <a:pt x="73" y="49"/>
                    </a:lnTo>
                    <a:lnTo>
                      <a:pt x="65" y="43"/>
                    </a:lnTo>
                    <a:lnTo>
                      <a:pt x="56" y="37"/>
                    </a:lnTo>
                    <a:lnTo>
                      <a:pt x="48" y="31"/>
                    </a:lnTo>
                    <a:lnTo>
                      <a:pt x="40" y="25"/>
                    </a:lnTo>
                    <a:lnTo>
                      <a:pt x="33" y="19"/>
                    </a:lnTo>
                    <a:lnTo>
                      <a:pt x="25" y="13"/>
                    </a:lnTo>
                    <a:lnTo>
                      <a:pt x="18" y="7"/>
                    </a:lnTo>
                    <a:lnTo>
                      <a:pt x="10" y="1"/>
                    </a:lnTo>
                    <a:lnTo>
                      <a:pt x="0" y="6"/>
                    </a:lnTo>
                    <a:lnTo>
                      <a:pt x="10" y="1"/>
                    </a:lnTo>
                    <a:lnTo>
                      <a:pt x="5" y="0"/>
                    </a:lnTo>
                    <a:lnTo>
                      <a:pt x="2" y="2"/>
                    </a:lnTo>
                    <a:lnTo>
                      <a:pt x="0" y="7"/>
                    </a:lnTo>
                    <a:lnTo>
                      <a:pt x="2" y="11"/>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3" name="Freeform 898">
                <a:extLst>
                  <a:ext uri="{FF2B5EF4-FFF2-40B4-BE49-F238E27FC236}">
                    <a16:creationId xmlns:a16="http://schemas.microsoft.com/office/drawing/2014/main" id="{A8D9313D-CAB2-4C97-B215-1EE2139AC46F}"/>
                  </a:ext>
                </a:extLst>
              </p:cNvPr>
              <p:cNvSpPr>
                <a:spLocks/>
              </p:cNvSpPr>
              <p:nvPr/>
            </p:nvSpPr>
            <p:spPr bwMode="auto">
              <a:xfrm>
                <a:off x="2491" y="2112"/>
                <a:ext cx="4" cy="47"/>
              </a:xfrm>
              <a:custGeom>
                <a:avLst/>
                <a:gdLst>
                  <a:gd name="T0" fmla="*/ 0 w 14"/>
                  <a:gd name="T1" fmla="*/ 0 h 189"/>
                  <a:gd name="T2" fmla="*/ 0 w 14"/>
                  <a:gd name="T3" fmla="*/ 0 h 189"/>
                  <a:gd name="T4" fmla="*/ 0 w 14"/>
                  <a:gd name="T5" fmla="*/ 0 h 189"/>
                  <a:gd name="T6" fmla="*/ 0 w 14"/>
                  <a:gd name="T7" fmla="*/ 0 h 189"/>
                  <a:gd name="T8" fmla="*/ 0 w 14"/>
                  <a:gd name="T9" fmla="*/ 0 h 189"/>
                  <a:gd name="T10" fmla="*/ 0 w 14"/>
                  <a:gd name="T11" fmla="*/ 0 h 189"/>
                  <a:gd name="T12" fmla="*/ 0 w 14"/>
                  <a:gd name="T13" fmla="*/ 0 h 189"/>
                  <a:gd name="T14" fmla="*/ 0 w 14"/>
                  <a:gd name="T15" fmla="*/ 0 h 189"/>
                  <a:gd name="T16" fmla="*/ 0 w 14"/>
                  <a:gd name="T17" fmla="*/ 0 h 189"/>
                  <a:gd name="T18" fmla="*/ 0 w 14"/>
                  <a:gd name="T19" fmla="*/ 0 h 189"/>
                  <a:gd name="T20" fmla="*/ 0 w 14"/>
                  <a:gd name="T21" fmla="*/ 0 h 189"/>
                  <a:gd name="T22" fmla="*/ 0 w 14"/>
                  <a:gd name="T23" fmla="*/ 0 h 189"/>
                  <a:gd name="T24" fmla="*/ 0 w 14"/>
                  <a:gd name="T25" fmla="*/ 0 h 1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89">
                    <a:moveTo>
                      <a:pt x="14" y="189"/>
                    </a:moveTo>
                    <a:lnTo>
                      <a:pt x="14" y="189"/>
                    </a:lnTo>
                    <a:lnTo>
                      <a:pt x="14" y="141"/>
                    </a:lnTo>
                    <a:lnTo>
                      <a:pt x="14" y="94"/>
                    </a:lnTo>
                    <a:lnTo>
                      <a:pt x="14" y="48"/>
                    </a:lnTo>
                    <a:lnTo>
                      <a:pt x="14" y="0"/>
                    </a:lnTo>
                    <a:lnTo>
                      <a:pt x="2" y="0"/>
                    </a:lnTo>
                    <a:lnTo>
                      <a:pt x="0" y="48"/>
                    </a:lnTo>
                    <a:lnTo>
                      <a:pt x="0" y="94"/>
                    </a:lnTo>
                    <a:lnTo>
                      <a:pt x="0" y="141"/>
                    </a:lnTo>
                    <a:lnTo>
                      <a:pt x="0" y="189"/>
                    </a:lnTo>
                    <a:lnTo>
                      <a:pt x="14"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4" name="Freeform 899">
                <a:extLst>
                  <a:ext uri="{FF2B5EF4-FFF2-40B4-BE49-F238E27FC236}">
                    <a16:creationId xmlns:a16="http://schemas.microsoft.com/office/drawing/2014/main" id="{045D45CD-A7D5-4B80-AD98-7F329BE1658F}"/>
                  </a:ext>
                </a:extLst>
              </p:cNvPr>
              <p:cNvSpPr>
                <a:spLocks/>
              </p:cNvSpPr>
              <p:nvPr/>
            </p:nvSpPr>
            <p:spPr bwMode="auto">
              <a:xfrm>
                <a:off x="2491" y="2159"/>
                <a:ext cx="4" cy="48"/>
              </a:xfrm>
              <a:custGeom>
                <a:avLst/>
                <a:gdLst>
                  <a:gd name="T0" fmla="*/ 0 w 15"/>
                  <a:gd name="T1" fmla="*/ 0 h 194"/>
                  <a:gd name="T2" fmla="*/ 0 w 15"/>
                  <a:gd name="T3" fmla="*/ 0 h 194"/>
                  <a:gd name="T4" fmla="*/ 0 w 15"/>
                  <a:gd name="T5" fmla="*/ 0 h 194"/>
                  <a:gd name="T6" fmla="*/ 0 w 15"/>
                  <a:gd name="T7" fmla="*/ 0 h 194"/>
                  <a:gd name="T8" fmla="*/ 0 w 15"/>
                  <a:gd name="T9" fmla="*/ 0 h 194"/>
                  <a:gd name="T10" fmla="*/ 0 w 15"/>
                  <a:gd name="T11" fmla="*/ 0 h 194"/>
                  <a:gd name="T12" fmla="*/ 0 w 15"/>
                  <a:gd name="T13" fmla="*/ 0 h 194"/>
                  <a:gd name="T14" fmla="*/ 0 w 15"/>
                  <a:gd name="T15" fmla="*/ 0 h 194"/>
                  <a:gd name="T16" fmla="*/ 0 w 15"/>
                  <a:gd name="T17" fmla="*/ 0 h 194"/>
                  <a:gd name="T18" fmla="*/ 0 w 15"/>
                  <a:gd name="T19" fmla="*/ 0 h 194"/>
                  <a:gd name="T20" fmla="*/ 0 w 15"/>
                  <a:gd name="T21" fmla="*/ 0 h 194"/>
                  <a:gd name="T22" fmla="*/ 0 w 15"/>
                  <a:gd name="T23" fmla="*/ 0 h 194"/>
                  <a:gd name="T24" fmla="*/ 0 w 15"/>
                  <a:gd name="T25" fmla="*/ 0 h 194"/>
                  <a:gd name="T26" fmla="*/ 0 w 15"/>
                  <a:gd name="T27" fmla="*/ 0 h 194"/>
                  <a:gd name="T28" fmla="*/ 0 w 15"/>
                  <a:gd name="T29" fmla="*/ 0 h 194"/>
                  <a:gd name="T30" fmla="*/ 0 w 15"/>
                  <a:gd name="T31" fmla="*/ 0 h 194"/>
                  <a:gd name="T32" fmla="*/ 0 w 15"/>
                  <a:gd name="T33" fmla="*/ 0 h 194"/>
                  <a:gd name="T34" fmla="*/ 0 w 15"/>
                  <a:gd name="T35" fmla="*/ 0 h 1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194">
                    <a:moveTo>
                      <a:pt x="4" y="182"/>
                    </a:moveTo>
                    <a:lnTo>
                      <a:pt x="15" y="187"/>
                    </a:lnTo>
                    <a:lnTo>
                      <a:pt x="15" y="140"/>
                    </a:lnTo>
                    <a:lnTo>
                      <a:pt x="15" y="92"/>
                    </a:lnTo>
                    <a:lnTo>
                      <a:pt x="14" y="46"/>
                    </a:lnTo>
                    <a:lnTo>
                      <a:pt x="14" y="0"/>
                    </a:lnTo>
                    <a:lnTo>
                      <a:pt x="0" y="0"/>
                    </a:lnTo>
                    <a:lnTo>
                      <a:pt x="0" y="46"/>
                    </a:lnTo>
                    <a:lnTo>
                      <a:pt x="1" y="92"/>
                    </a:lnTo>
                    <a:lnTo>
                      <a:pt x="1" y="140"/>
                    </a:lnTo>
                    <a:lnTo>
                      <a:pt x="1" y="187"/>
                    </a:lnTo>
                    <a:lnTo>
                      <a:pt x="12" y="192"/>
                    </a:lnTo>
                    <a:lnTo>
                      <a:pt x="1" y="187"/>
                    </a:lnTo>
                    <a:lnTo>
                      <a:pt x="3" y="192"/>
                    </a:lnTo>
                    <a:lnTo>
                      <a:pt x="8" y="194"/>
                    </a:lnTo>
                    <a:lnTo>
                      <a:pt x="13" y="192"/>
                    </a:lnTo>
                    <a:lnTo>
                      <a:pt x="15" y="187"/>
                    </a:lnTo>
                    <a:lnTo>
                      <a:pt x="4"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5" name="Freeform 900">
                <a:extLst>
                  <a:ext uri="{FF2B5EF4-FFF2-40B4-BE49-F238E27FC236}">
                    <a16:creationId xmlns:a16="http://schemas.microsoft.com/office/drawing/2014/main" id="{03FD7EFF-B01A-43EA-A51D-D75C074FF396}"/>
                  </a:ext>
                </a:extLst>
              </p:cNvPr>
              <p:cNvSpPr>
                <a:spLocks/>
              </p:cNvSpPr>
              <p:nvPr/>
            </p:nvSpPr>
            <p:spPr bwMode="auto">
              <a:xfrm>
                <a:off x="2492" y="2191"/>
                <a:ext cx="18" cy="16"/>
              </a:xfrm>
              <a:custGeom>
                <a:avLst/>
                <a:gdLst>
                  <a:gd name="T0" fmla="*/ 0 w 74"/>
                  <a:gd name="T1" fmla="*/ 0 h 61"/>
                  <a:gd name="T2" fmla="*/ 0 w 74"/>
                  <a:gd name="T3" fmla="*/ 0 h 61"/>
                  <a:gd name="T4" fmla="*/ 0 w 74"/>
                  <a:gd name="T5" fmla="*/ 0 h 61"/>
                  <a:gd name="T6" fmla="*/ 0 w 74"/>
                  <a:gd name="T7" fmla="*/ 0 h 61"/>
                  <a:gd name="T8" fmla="*/ 0 w 74"/>
                  <a:gd name="T9" fmla="*/ 0 h 61"/>
                  <a:gd name="T10" fmla="*/ 0 w 74"/>
                  <a:gd name="T11" fmla="*/ 0 h 61"/>
                  <a:gd name="T12" fmla="*/ 0 w 74"/>
                  <a:gd name="T13" fmla="*/ 0 h 61"/>
                  <a:gd name="T14" fmla="*/ 0 w 74"/>
                  <a:gd name="T15" fmla="*/ 0 h 61"/>
                  <a:gd name="T16" fmla="*/ 0 w 74"/>
                  <a:gd name="T17" fmla="*/ 0 h 61"/>
                  <a:gd name="T18" fmla="*/ 0 w 74"/>
                  <a:gd name="T19" fmla="*/ 0 h 61"/>
                  <a:gd name="T20" fmla="*/ 0 w 74"/>
                  <a:gd name="T21" fmla="*/ 0 h 61"/>
                  <a:gd name="T22" fmla="*/ 0 w 74"/>
                  <a:gd name="T23" fmla="*/ 0 h 61"/>
                  <a:gd name="T24" fmla="*/ 0 w 74"/>
                  <a:gd name="T25" fmla="*/ 0 h 61"/>
                  <a:gd name="T26" fmla="*/ 0 w 74"/>
                  <a:gd name="T27" fmla="*/ 0 h 61"/>
                  <a:gd name="T28" fmla="*/ 0 w 74"/>
                  <a:gd name="T29" fmla="*/ 0 h 61"/>
                  <a:gd name="T30" fmla="*/ 0 w 74"/>
                  <a:gd name="T31" fmla="*/ 0 h 61"/>
                  <a:gd name="T32" fmla="*/ 0 w 74"/>
                  <a:gd name="T33" fmla="*/ 0 h 61"/>
                  <a:gd name="T34" fmla="*/ 0 w 74"/>
                  <a:gd name="T35" fmla="*/ 0 h 61"/>
                  <a:gd name="T36" fmla="*/ 0 w 74"/>
                  <a:gd name="T37" fmla="*/ 0 h 61"/>
                  <a:gd name="T38" fmla="*/ 0 w 74"/>
                  <a:gd name="T39" fmla="*/ 0 h 61"/>
                  <a:gd name="T40" fmla="*/ 0 w 74"/>
                  <a:gd name="T41" fmla="*/ 0 h 61"/>
                  <a:gd name="T42" fmla="*/ 0 w 74"/>
                  <a:gd name="T43" fmla="*/ 0 h 61"/>
                  <a:gd name="T44" fmla="*/ 0 w 74"/>
                  <a:gd name="T45" fmla="*/ 0 h 61"/>
                  <a:gd name="T46" fmla="*/ 0 w 74"/>
                  <a:gd name="T47" fmla="*/ 0 h 61"/>
                  <a:gd name="T48" fmla="*/ 0 w 74"/>
                  <a:gd name="T49" fmla="*/ 0 h 61"/>
                  <a:gd name="T50" fmla="*/ 0 w 74"/>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1">
                    <a:moveTo>
                      <a:pt x="59" y="6"/>
                    </a:moveTo>
                    <a:lnTo>
                      <a:pt x="63" y="1"/>
                    </a:lnTo>
                    <a:lnTo>
                      <a:pt x="54" y="7"/>
                    </a:lnTo>
                    <a:lnTo>
                      <a:pt x="46" y="14"/>
                    </a:lnTo>
                    <a:lnTo>
                      <a:pt x="39" y="20"/>
                    </a:lnTo>
                    <a:lnTo>
                      <a:pt x="31" y="26"/>
                    </a:lnTo>
                    <a:lnTo>
                      <a:pt x="23" y="33"/>
                    </a:lnTo>
                    <a:lnTo>
                      <a:pt x="16" y="39"/>
                    </a:lnTo>
                    <a:lnTo>
                      <a:pt x="8" y="45"/>
                    </a:lnTo>
                    <a:lnTo>
                      <a:pt x="0" y="51"/>
                    </a:lnTo>
                    <a:lnTo>
                      <a:pt x="8" y="61"/>
                    </a:lnTo>
                    <a:lnTo>
                      <a:pt x="16" y="55"/>
                    </a:lnTo>
                    <a:lnTo>
                      <a:pt x="24" y="49"/>
                    </a:lnTo>
                    <a:lnTo>
                      <a:pt x="31" y="43"/>
                    </a:lnTo>
                    <a:lnTo>
                      <a:pt x="39" y="36"/>
                    </a:lnTo>
                    <a:lnTo>
                      <a:pt x="47" y="30"/>
                    </a:lnTo>
                    <a:lnTo>
                      <a:pt x="54" y="24"/>
                    </a:lnTo>
                    <a:lnTo>
                      <a:pt x="63" y="17"/>
                    </a:lnTo>
                    <a:lnTo>
                      <a:pt x="71" y="11"/>
                    </a:lnTo>
                    <a:lnTo>
                      <a:pt x="74" y="6"/>
                    </a:lnTo>
                    <a:lnTo>
                      <a:pt x="71" y="11"/>
                    </a:lnTo>
                    <a:lnTo>
                      <a:pt x="73" y="7"/>
                    </a:lnTo>
                    <a:lnTo>
                      <a:pt x="72" y="2"/>
                    </a:lnTo>
                    <a:lnTo>
                      <a:pt x="68" y="0"/>
                    </a:lnTo>
                    <a:lnTo>
                      <a:pt x="63" y="1"/>
                    </a:lnTo>
                    <a:lnTo>
                      <a:pt x="5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6" name="Freeform 901">
                <a:extLst>
                  <a:ext uri="{FF2B5EF4-FFF2-40B4-BE49-F238E27FC236}">
                    <a16:creationId xmlns:a16="http://schemas.microsoft.com/office/drawing/2014/main" id="{2BA91188-17BF-4536-ABB3-3BA98D02245A}"/>
                  </a:ext>
                </a:extLst>
              </p:cNvPr>
              <p:cNvSpPr>
                <a:spLocks/>
              </p:cNvSpPr>
              <p:nvPr/>
            </p:nvSpPr>
            <p:spPr bwMode="auto">
              <a:xfrm>
                <a:off x="2507" y="2122"/>
                <a:ext cx="3" cy="71"/>
              </a:xfrm>
              <a:custGeom>
                <a:avLst/>
                <a:gdLst>
                  <a:gd name="T0" fmla="*/ 0 w 15"/>
                  <a:gd name="T1" fmla="*/ 0 h 285"/>
                  <a:gd name="T2" fmla="*/ 0 w 15"/>
                  <a:gd name="T3" fmla="*/ 0 h 285"/>
                  <a:gd name="T4" fmla="*/ 0 w 15"/>
                  <a:gd name="T5" fmla="*/ 0 h 285"/>
                  <a:gd name="T6" fmla="*/ 0 w 15"/>
                  <a:gd name="T7" fmla="*/ 0 h 285"/>
                  <a:gd name="T8" fmla="*/ 0 w 15"/>
                  <a:gd name="T9" fmla="*/ 0 h 285"/>
                  <a:gd name="T10" fmla="*/ 0 w 15"/>
                  <a:gd name="T11" fmla="*/ 0 h 285"/>
                  <a:gd name="T12" fmla="*/ 0 w 15"/>
                  <a:gd name="T13" fmla="*/ 0 h 285"/>
                  <a:gd name="T14" fmla="*/ 0 w 15"/>
                  <a:gd name="T15" fmla="*/ 0 h 285"/>
                  <a:gd name="T16" fmla="*/ 0 w 15"/>
                  <a:gd name="T17" fmla="*/ 0 h 285"/>
                  <a:gd name="T18" fmla="*/ 0 w 15"/>
                  <a:gd name="T19" fmla="*/ 0 h 285"/>
                  <a:gd name="T20" fmla="*/ 0 w 15"/>
                  <a:gd name="T21" fmla="*/ 0 h 285"/>
                  <a:gd name="T22" fmla="*/ 0 w 15"/>
                  <a:gd name="T23" fmla="*/ 0 h 285"/>
                  <a:gd name="T24" fmla="*/ 0 w 15"/>
                  <a:gd name="T25" fmla="*/ 0 h 285"/>
                  <a:gd name="T26" fmla="*/ 0 w 15"/>
                  <a:gd name="T27" fmla="*/ 0 h 285"/>
                  <a:gd name="T28" fmla="*/ 0 w 15"/>
                  <a:gd name="T29" fmla="*/ 0 h 285"/>
                  <a:gd name="T30" fmla="*/ 0 w 15"/>
                  <a:gd name="T31" fmla="*/ 0 h 285"/>
                  <a:gd name="T32" fmla="*/ 0 w 15"/>
                  <a:gd name="T33" fmla="*/ 0 h 285"/>
                  <a:gd name="T34" fmla="*/ 0 w 15"/>
                  <a:gd name="T35" fmla="*/ 0 h 2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285">
                    <a:moveTo>
                      <a:pt x="4" y="13"/>
                    </a:moveTo>
                    <a:lnTo>
                      <a:pt x="0" y="8"/>
                    </a:lnTo>
                    <a:lnTo>
                      <a:pt x="0" y="76"/>
                    </a:lnTo>
                    <a:lnTo>
                      <a:pt x="0" y="146"/>
                    </a:lnTo>
                    <a:lnTo>
                      <a:pt x="0" y="215"/>
                    </a:lnTo>
                    <a:lnTo>
                      <a:pt x="0" y="285"/>
                    </a:lnTo>
                    <a:lnTo>
                      <a:pt x="15" y="285"/>
                    </a:lnTo>
                    <a:lnTo>
                      <a:pt x="15" y="215"/>
                    </a:lnTo>
                    <a:lnTo>
                      <a:pt x="15" y="146"/>
                    </a:lnTo>
                    <a:lnTo>
                      <a:pt x="15" y="76"/>
                    </a:lnTo>
                    <a:lnTo>
                      <a:pt x="15" y="8"/>
                    </a:lnTo>
                    <a:lnTo>
                      <a:pt x="12" y="2"/>
                    </a:lnTo>
                    <a:lnTo>
                      <a:pt x="15" y="8"/>
                    </a:lnTo>
                    <a:lnTo>
                      <a:pt x="13" y="2"/>
                    </a:lnTo>
                    <a:lnTo>
                      <a:pt x="8" y="0"/>
                    </a:lnTo>
                    <a:lnTo>
                      <a:pt x="3" y="2"/>
                    </a:lnTo>
                    <a:lnTo>
                      <a:pt x="0" y="8"/>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7" name="Freeform 902">
                <a:extLst>
                  <a:ext uri="{FF2B5EF4-FFF2-40B4-BE49-F238E27FC236}">
                    <a16:creationId xmlns:a16="http://schemas.microsoft.com/office/drawing/2014/main" id="{7A515811-C99B-4ECD-B383-DBCF6F07DBFB}"/>
                  </a:ext>
                </a:extLst>
              </p:cNvPr>
              <p:cNvSpPr>
                <a:spLocks/>
              </p:cNvSpPr>
              <p:nvPr/>
            </p:nvSpPr>
            <p:spPr bwMode="auto">
              <a:xfrm>
                <a:off x="2580" y="2109"/>
                <a:ext cx="18" cy="98"/>
              </a:xfrm>
              <a:custGeom>
                <a:avLst/>
                <a:gdLst>
                  <a:gd name="T0" fmla="*/ 0 w 70"/>
                  <a:gd name="T1" fmla="*/ 0 h 393"/>
                  <a:gd name="T2" fmla="*/ 0 w 70"/>
                  <a:gd name="T3" fmla="*/ 0 h 393"/>
                  <a:gd name="T4" fmla="*/ 0 w 70"/>
                  <a:gd name="T5" fmla="*/ 0 h 393"/>
                  <a:gd name="T6" fmla="*/ 0 w 70"/>
                  <a:gd name="T7" fmla="*/ 0 h 393"/>
                  <a:gd name="T8" fmla="*/ 0 w 70"/>
                  <a:gd name="T9" fmla="*/ 0 h 393"/>
                  <a:gd name="T10" fmla="*/ 0 w 70"/>
                  <a:gd name="T11" fmla="*/ 0 h 393"/>
                  <a:gd name="T12" fmla="*/ 0 w 70"/>
                  <a:gd name="T13" fmla="*/ 0 h 393"/>
                  <a:gd name="T14" fmla="*/ 0 w 70"/>
                  <a:gd name="T15" fmla="*/ 0 h 393"/>
                  <a:gd name="T16" fmla="*/ 0 w 70"/>
                  <a:gd name="T17" fmla="*/ 0 h 393"/>
                  <a:gd name="T18" fmla="*/ 0 w 70"/>
                  <a:gd name="T19" fmla="*/ 0 h 393"/>
                  <a:gd name="T20" fmla="*/ 0 w 70"/>
                  <a:gd name="T21" fmla="*/ 0 h 393"/>
                  <a:gd name="T22" fmla="*/ 0 w 70"/>
                  <a:gd name="T23" fmla="*/ 0 h 393"/>
                  <a:gd name="T24" fmla="*/ 0 w 70"/>
                  <a:gd name="T25" fmla="*/ 0 h 393"/>
                  <a:gd name="T26" fmla="*/ 0 w 70"/>
                  <a:gd name="T27" fmla="*/ 0 h 393"/>
                  <a:gd name="T28" fmla="*/ 0 w 70"/>
                  <a:gd name="T29" fmla="*/ 0 h 393"/>
                  <a:gd name="T30" fmla="*/ 0 w 70"/>
                  <a:gd name="T31" fmla="*/ 0 h 393"/>
                  <a:gd name="T32" fmla="*/ 0 w 70"/>
                  <a:gd name="T33" fmla="*/ 0 h 393"/>
                  <a:gd name="T34" fmla="*/ 0 w 70"/>
                  <a:gd name="T35" fmla="*/ 0 h 393"/>
                  <a:gd name="T36" fmla="*/ 0 w 70"/>
                  <a:gd name="T37" fmla="*/ 0 h 393"/>
                  <a:gd name="T38" fmla="*/ 0 w 70"/>
                  <a:gd name="T39" fmla="*/ 0 h 393"/>
                  <a:gd name="T40" fmla="*/ 0 w 70"/>
                  <a:gd name="T41" fmla="*/ 0 h 393"/>
                  <a:gd name="T42" fmla="*/ 0 w 70"/>
                  <a:gd name="T43" fmla="*/ 0 h 393"/>
                  <a:gd name="T44" fmla="*/ 0 w 70"/>
                  <a:gd name="T45" fmla="*/ 0 h 393"/>
                  <a:gd name="T46" fmla="*/ 0 w 70"/>
                  <a:gd name="T47" fmla="*/ 0 h 393"/>
                  <a:gd name="T48" fmla="*/ 0 w 70"/>
                  <a:gd name="T49" fmla="*/ 0 h 393"/>
                  <a:gd name="T50" fmla="*/ 0 w 70"/>
                  <a:gd name="T51" fmla="*/ 0 h 393"/>
                  <a:gd name="T52" fmla="*/ 0 w 70"/>
                  <a:gd name="T53" fmla="*/ 0 h 393"/>
                  <a:gd name="T54" fmla="*/ 0 w 70"/>
                  <a:gd name="T55" fmla="*/ 0 h 393"/>
                  <a:gd name="T56" fmla="*/ 0 w 70"/>
                  <a:gd name="T57" fmla="*/ 0 h 39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0" h="393">
                    <a:moveTo>
                      <a:pt x="70" y="50"/>
                    </a:moveTo>
                    <a:lnTo>
                      <a:pt x="61" y="44"/>
                    </a:lnTo>
                    <a:lnTo>
                      <a:pt x="53" y="38"/>
                    </a:lnTo>
                    <a:lnTo>
                      <a:pt x="44" y="31"/>
                    </a:lnTo>
                    <a:lnTo>
                      <a:pt x="35" y="25"/>
                    </a:lnTo>
                    <a:lnTo>
                      <a:pt x="27" y="19"/>
                    </a:lnTo>
                    <a:lnTo>
                      <a:pt x="18" y="12"/>
                    </a:lnTo>
                    <a:lnTo>
                      <a:pt x="9" y="6"/>
                    </a:lnTo>
                    <a:lnTo>
                      <a:pt x="0" y="0"/>
                    </a:lnTo>
                    <a:lnTo>
                      <a:pt x="0" y="49"/>
                    </a:lnTo>
                    <a:lnTo>
                      <a:pt x="0" y="99"/>
                    </a:lnTo>
                    <a:lnTo>
                      <a:pt x="0" y="147"/>
                    </a:lnTo>
                    <a:lnTo>
                      <a:pt x="0" y="197"/>
                    </a:lnTo>
                    <a:lnTo>
                      <a:pt x="0" y="246"/>
                    </a:lnTo>
                    <a:lnTo>
                      <a:pt x="0" y="294"/>
                    </a:lnTo>
                    <a:lnTo>
                      <a:pt x="0" y="344"/>
                    </a:lnTo>
                    <a:lnTo>
                      <a:pt x="0" y="393"/>
                    </a:lnTo>
                    <a:lnTo>
                      <a:pt x="9" y="387"/>
                    </a:lnTo>
                    <a:lnTo>
                      <a:pt x="18" y="380"/>
                    </a:lnTo>
                    <a:lnTo>
                      <a:pt x="27" y="374"/>
                    </a:lnTo>
                    <a:lnTo>
                      <a:pt x="35" y="367"/>
                    </a:lnTo>
                    <a:lnTo>
                      <a:pt x="44" y="361"/>
                    </a:lnTo>
                    <a:lnTo>
                      <a:pt x="53" y="355"/>
                    </a:lnTo>
                    <a:lnTo>
                      <a:pt x="61" y="348"/>
                    </a:lnTo>
                    <a:lnTo>
                      <a:pt x="70" y="342"/>
                    </a:lnTo>
                    <a:lnTo>
                      <a:pt x="70" y="268"/>
                    </a:lnTo>
                    <a:lnTo>
                      <a:pt x="70" y="196"/>
                    </a:lnTo>
                    <a:lnTo>
                      <a:pt x="70" y="123"/>
                    </a:lnTo>
                    <a:lnTo>
                      <a:pt x="70" y="5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8" name="Freeform 903">
                <a:extLst>
                  <a:ext uri="{FF2B5EF4-FFF2-40B4-BE49-F238E27FC236}">
                    <a16:creationId xmlns:a16="http://schemas.microsoft.com/office/drawing/2014/main" id="{23FB911A-63D7-407B-8F13-1A4B61D5DBE9}"/>
                  </a:ext>
                </a:extLst>
              </p:cNvPr>
              <p:cNvSpPr>
                <a:spLocks/>
              </p:cNvSpPr>
              <p:nvPr/>
            </p:nvSpPr>
            <p:spPr bwMode="auto">
              <a:xfrm>
                <a:off x="2579" y="2107"/>
                <a:ext cx="20" cy="16"/>
              </a:xfrm>
              <a:custGeom>
                <a:avLst/>
                <a:gdLst>
                  <a:gd name="T0" fmla="*/ 0 w 81"/>
                  <a:gd name="T1" fmla="*/ 0 h 62"/>
                  <a:gd name="T2" fmla="*/ 0 w 81"/>
                  <a:gd name="T3" fmla="*/ 0 h 62"/>
                  <a:gd name="T4" fmla="*/ 0 w 81"/>
                  <a:gd name="T5" fmla="*/ 0 h 62"/>
                  <a:gd name="T6" fmla="*/ 0 w 81"/>
                  <a:gd name="T7" fmla="*/ 0 h 62"/>
                  <a:gd name="T8" fmla="*/ 0 w 81"/>
                  <a:gd name="T9" fmla="*/ 0 h 62"/>
                  <a:gd name="T10" fmla="*/ 0 w 81"/>
                  <a:gd name="T11" fmla="*/ 0 h 62"/>
                  <a:gd name="T12" fmla="*/ 0 w 81"/>
                  <a:gd name="T13" fmla="*/ 0 h 62"/>
                  <a:gd name="T14" fmla="*/ 0 w 81"/>
                  <a:gd name="T15" fmla="*/ 0 h 62"/>
                  <a:gd name="T16" fmla="*/ 0 w 81"/>
                  <a:gd name="T17" fmla="*/ 0 h 62"/>
                  <a:gd name="T18" fmla="*/ 0 w 81"/>
                  <a:gd name="T19" fmla="*/ 0 h 62"/>
                  <a:gd name="T20" fmla="*/ 0 w 81"/>
                  <a:gd name="T21" fmla="*/ 0 h 62"/>
                  <a:gd name="T22" fmla="*/ 0 w 81"/>
                  <a:gd name="T23" fmla="*/ 0 h 62"/>
                  <a:gd name="T24" fmla="*/ 0 w 81"/>
                  <a:gd name="T25" fmla="*/ 0 h 62"/>
                  <a:gd name="T26" fmla="*/ 0 w 81"/>
                  <a:gd name="T27" fmla="*/ 0 h 62"/>
                  <a:gd name="T28" fmla="*/ 0 w 81"/>
                  <a:gd name="T29" fmla="*/ 0 h 62"/>
                  <a:gd name="T30" fmla="*/ 0 w 81"/>
                  <a:gd name="T31" fmla="*/ 0 h 62"/>
                  <a:gd name="T32" fmla="*/ 0 w 81"/>
                  <a:gd name="T33" fmla="*/ 0 h 62"/>
                  <a:gd name="T34" fmla="*/ 0 w 81"/>
                  <a:gd name="T35" fmla="*/ 0 h 62"/>
                  <a:gd name="T36" fmla="*/ 0 w 81"/>
                  <a:gd name="T37" fmla="*/ 0 h 62"/>
                  <a:gd name="T38" fmla="*/ 0 w 81"/>
                  <a:gd name="T39" fmla="*/ 0 h 62"/>
                  <a:gd name="T40" fmla="*/ 0 w 81"/>
                  <a:gd name="T41" fmla="*/ 0 h 62"/>
                  <a:gd name="T42" fmla="*/ 0 w 81"/>
                  <a:gd name="T43" fmla="*/ 0 h 62"/>
                  <a:gd name="T44" fmla="*/ 0 w 81"/>
                  <a:gd name="T45" fmla="*/ 0 h 62"/>
                  <a:gd name="T46" fmla="*/ 0 w 81"/>
                  <a:gd name="T47" fmla="*/ 0 h 62"/>
                  <a:gd name="T48" fmla="*/ 0 w 81"/>
                  <a:gd name="T49" fmla="*/ 0 h 62"/>
                  <a:gd name="T50" fmla="*/ 0 w 81"/>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1" h="62">
                    <a:moveTo>
                      <a:pt x="14" y="6"/>
                    </a:moveTo>
                    <a:lnTo>
                      <a:pt x="4" y="11"/>
                    </a:lnTo>
                    <a:lnTo>
                      <a:pt x="13" y="17"/>
                    </a:lnTo>
                    <a:lnTo>
                      <a:pt x="21" y="23"/>
                    </a:lnTo>
                    <a:lnTo>
                      <a:pt x="30" y="30"/>
                    </a:lnTo>
                    <a:lnTo>
                      <a:pt x="38" y="36"/>
                    </a:lnTo>
                    <a:lnTo>
                      <a:pt x="47" y="42"/>
                    </a:lnTo>
                    <a:lnTo>
                      <a:pt x="56" y="49"/>
                    </a:lnTo>
                    <a:lnTo>
                      <a:pt x="64" y="55"/>
                    </a:lnTo>
                    <a:lnTo>
                      <a:pt x="74" y="62"/>
                    </a:lnTo>
                    <a:lnTo>
                      <a:pt x="81" y="51"/>
                    </a:lnTo>
                    <a:lnTo>
                      <a:pt x="72" y="45"/>
                    </a:lnTo>
                    <a:lnTo>
                      <a:pt x="64" y="39"/>
                    </a:lnTo>
                    <a:lnTo>
                      <a:pt x="55" y="32"/>
                    </a:lnTo>
                    <a:lnTo>
                      <a:pt x="46" y="26"/>
                    </a:lnTo>
                    <a:lnTo>
                      <a:pt x="38" y="20"/>
                    </a:lnTo>
                    <a:lnTo>
                      <a:pt x="29" y="13"/>
                    </a:lnTo>
                    <a:lnTo>
                      <a:pt x="19" y="7"/>
                    </a:lnTo>
                    <a:lnTo>
                      <a:pt x="10" y="1"/>
                    </a:lnTo>
                    <a:lnTo>
                      <a:pt x="0" y="6"/>
                    </a:lnTo>
                    <a:lnTo>
                      <a:pt x="10" y="1"/>
                    </a:lnTo>
                    <a:lnTo>
                      <a:pt x="6" y="0"/>
                    </a:lnTo>
                    <a:lnTo>
                      <a:pt x="3" y="3"/>
                    </a:lnTo>
                    <a:lnTo>
                      <a:pt x="2" y="7"/>
                    </a:lnTo>
                    <a:lnTo>
                      <a:pt x="4" y="11"/>
                    </a:lnTo>
                    <a:lnTo>
                      <a:pt x="1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9" name="Freeform 904">
                <a:extLst>
                  <a:ext uri="{FF2B5EF4-FFF2-40B4-BE49-F238E27FC236}">
                    <a16:creationId xmlns:a16="http://schemas.microsoft.com/office/drawing/2014/main" id="{3D7D4139-2A8F-4BFA-A2E2-F4B94A0A9104}"/>
                  </a:ext>
                </a:extLst>
              </p:cNvPr>
              <p:cNvSpPr>
                <a:spLocks/>
              </p:cNvSpPr>
              <p:nvPr/>
            </p:nvSpPr>
            <p:spPr bwMode="auto">
              <a:xfrm>
                <a:off x="2579" y="2109"/>
                <a:ext cx="3" cy="49"/>
              </a:xfrm>
              <a:custGeom>
                <a:avLst/>
                <a:gdLst>
                  <a:gd name="T0" fmla="*/ 0 w 14"/>
                  <a:gd name="T1" fmla="*/ 0 h 197"/>
                  <a:gd name="T2" fmla="*/ 0 w 14"/>
                  <a:gd name="T3" fmla="*/ 0 h 197"/>
                  <a:gd name="T4" fmla="*/ 0 w 14"/>
                  <a:gd name="T5" fmla="*/ 0 h 197"/>
                  <a:gd name="T6" fmla="*/ 0 w 14"/>
                  <a:gd name="T7" fmla="*/ 0 h 197"/>
                  <a:gd name="T8" fmla="*/ 0 w 14"/>
                  <a:gd name="T9" fmla="*/ 0 h 197"/>
                  <a:gd name="T10" fmla="*/ 0 w 14"/>
                  <a:gd name="T11" fmla="*/ 0 h 197"/>
                  <a:gd name="T12" fmla="*/ 0 w 14"/>
                  <a:gd name="T13" fmla="*/ 0 h 197"/>
                  <a:gd name="T14" fmla="*/ 0 w 14"/>
                  <a:gd name="T15" fmla="*/ 0 h 197"/>
                  <a:gd name="T16" fmla="*/ 0 w 14"/>
                  <a:gd name="T17" fmla="*/ 0 h 197"/>
                  <a:gd name="T18" fmla="*/ 0 w 14"/>
                  <a:gd name="T19" fmla="*/ 0 h 197"/>
                  <a:gd name="T20" fmla="*/ 0 w 14"/>
                  <a:gd name="T21" fmla="*/ 0 h 197"/>
                  <a:gd name="T22" fmla="*/ 0 w 14"/>
                  <a:gd name="T23" fmla="*/ 0 h 197"/>
                  <a:gd name="T24" fmla="*/ 0 w 14"/>
                  <a:gd name="T25" fmla="*/ 0 h 19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97">
                    <a:moveTo>
                      <a:pt x="14" y="197"/>
                    </a:moveTo>
                    <a:lnTo>
                      <a:pt x="14" y="197"/>
                    </a:lnTo>
                    <a:lnTo>
                      <a:pt x="14" y="147"/>
                    </a:lnTo>
                    <a:lnTo>
                      <a:pt x="14" y="99"/>
                    </a:lnTo>
                    <a:lnTo>
                      <a:pt x="14" y="49"/>
                    </a:lnTo>
                    <a:lnTo>
                      <a:pt x="14" y="0"/>
                    </a:lnTo>
                    <a:lnTo>
                      <a:pt x="0" y="0"/>
                    </a:lnTo>
                    <a:lnTo>
                      <a:pt x="0" y="49"/>
                    </a:lnTo>
                    <a:lnTo>
                      <a:pt x="0" y="99"/>
                    </a:lnTo>
                    <a:lnTo>
                      <a:pt x="0" y="147"/>
                    </a:lnTo>
                    <a:lnTo>
                      <a:pt x="0" y="197"/>
                    </a:lnTo>
                    <a:lnTo>
                      <a:pt x="14" y="1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0" name="Freeform 905">
                <a:extLst>
                  <a:ext uri="{FF2B5EF4-FFF2-40B4-BE49-F238E27FC236}">
                    <a16:creationId xmlns:a16="http://schemas.microsoft.com/office/drawing/2014/main" id="{638D4029-3E8E-4E7B-A0F2-F6AC922FFFEF}"/>
                  </a:ext>
                </a:extLst>
              </p:cNvPr>
              <p:cNvSpPr>
                <a:spLocks/>
              </p:cNvSpPr>
              <p:nvPr/>
            </p:nvSpPr>
            <p:spPr bwMode="auto">
              <a:xfrm>
                <a:off x="2579" y="2158"/>
                <a:ext cx="3" cy="51"/>
              </a:xfrm>
              <a:custGeom>
                <a:avLst/>
                <a:gdLst>
                  <a:gd name="T0" fmla="*/ 0 w 14"/>
                  <a:gd name="T1" fmla="*/ 0 h 203"/>
                  <a:gd name="T2" fmla="*/ 0 w 14"/>
                  <a:gd name="T3" fmla="*/ 0 h 203"/>
                  <a:gd name="T4" fmla="*/ 0 w 14"/>
                  <a:gd name="T5" fmla="*/ 0 h 203"/>
                  <a:gd name="T6" fmla="*/ 0 w 14"/>
                  <a:gd name="T7" fmla="*/ 0 h 203"/>
                  <a:gd name="T8" fmla="*/ 0 w 14"/>
                  <a:gd name="T9" fmla="*/ 0 h 203"/>
                  <a:gd name="T10" fmla="*/ 0 w 14"/>
                  <a:gd name="T11" fmla="*/ 0 h 203"/>
                  <a:gd name="T12" fmla="*/ 0 w 14"/>
                  <a:gd name="T13" fmla="*/ 0 h 203"/>
                  <a:gd name="T14" fmla="*/ 0 w 14"/>
                  <a:gd name="T15" fmla="*/ 0 h 203"/>
                  <a:gd name="T16" fmla="*/ 0 w 14"/>
                  <a:gd name="T17" fmla="*/ 0 h 203"/>
                  <a:gd name="T18" fmla="*/ 0 w 14"/>
                  <a:gd name="T19" fmla="*/ 0 h 203"/>
                  <a:gd name="T20" fmla="*/ 0 w 14"/>
                  <a:gd name="T21" fmla="*/ 0 h 203"/>
                  <a:gd name="T22" fmla="*/ 0 w 14"/>
                  <a:gd name="T23" fmla="*/ 0 h 203"/>
                  <a:gd name="T24" fmla="*/ 0 w 14"/>
                  <a:gd name="T25" fmla="*/ 0 h 203"/>
                  <a:gd name="T26" fmla="*/ 0 w 14"/>
                  <a:gd name="T27" fmla="*/ 0 h 203"/>
                  <a:gd name="T28" fmla="*/ 0 w 14"/>
                  <a:gd name="T29" fmla="*/ 0 h 203"/>
                  <a:gd name="T30" fmla="*/ 0 w 14"/>
                  <a:gd name="T31" fmla="*/ 0 h 203"/>
                  <a:gd name="T32" fmla="*/ 0 w 14"/>
                  <a:gd name="T33" fmla="*/ 0 h 203"/>
                  <a:gd name="T34" fmla="*/ 0 w 14"/>
                  <a:gd name="T35" fmla="*/ 0 h 20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3">
                    <a:moveTo>
                      <a:pt x="3" y="191"/>
                    </a:moveTo>
                    <a:lnTo>
                      <a:pt x="14" y="196"/>
                    </a:lnTo>
                    <a:lnTo>
                      <a:pt x="14" y="147"/>
                    </a:lnTo>
                    <a:lnTo>
                      <a:pt x="14" y="97"/>
                    </a:lnTo>
                    <a:lnTo>
                      <a:pt x="14" y="49"/>
                    </a:lnTo>
                    <a:lnTo>
                      <a:pt x="14" y="0"/>
                    </a:lnTo>
                    <a:lnTo>
                      <a:pt x="0" y="0"/>
                    </a:lnTo>
                    <a:lnTo>
                      <a:pt x="0" y="49"/>
                    </a:lnTo>
                    <a:lnTo>
                      <a:pt x="0" y="97"/>
                    </a:lnTo>
                    <a:lnTo>
                      <a:pt x="0" y="147"/>
                    </a:lnTo>
                    <a:lnTo>
                      <a:pt x="0" y="196"/>
                    </a:lnTo>
                    <a:lnTo>
                      <a:pt x="11" y="201"/>
                    </a:lnTo>
                    <a:lnTo>
                      <a:pt x="0" y="196"/>
                    </a:lnTo>
                    <a:lnTo>
                      <a:pt x="2" y="201"/>
                    </a:lnTo>
                    <a:lnTo>
                      <a:pt x="7" y="203"/>
                    </a:lnTo>
                    <a:lnTo>
                      <a:pt x="12" y="201"/>
                    </a:lnTo>
                    <a:lnTo>
                      <a:pt x="14" y="196"/>
                    </a:lnTo>
                    <a:lnTo>
                      <a:pt x="3"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1" name="Freeform 906">
                <a:extLst>
                  <a:ext uri="{FF2B5EF4-FFF2-40B4-BE49-F238E27FC236}">
                    <a16:creationId xmlns:a16="http://schemas.microsoft.com/office/drawing/2014/main" id="{2D0B71E9-412D-4DD3-8320-8886C0EAB516}"/>
                  </a:ext>
                </a:extLst>
              </p:cNvPr>
              <p:cNvSpPr>
                <a:spLocks/>
              </p:cNvSpPr>
              <p:nvPr/>
            </p:nvSpPr>
            <p:spPr bwMode="auto">
              <a:xfrm>
                <a:off x="2579" y="2193"/>
                <a:ext cx="21" cy="15"/>
              </a:xfrm>
              <a:custGeom>
                <a:avLst/>
                <a:gdLst>
                  <a:gd name="T0" fmla="*/ 0 w 82"/>
                  <a:gd name="T1" fmla="*/ 0 h 62"/>
                  <a:gd name="T2" fmla="*/ 0 w 82"/>
                  <a:gd name="T3" fmla="*/ 0 h 62"/>
                  <a:gd name="T4" fmla="*/ 0 w 82"/>
                  <a:gd name="T5" fmla="*/ 0 h 62"/>
                  <a:gd name="T6" fmla="*/ 0 w 82"/>
                  <a:gd name="T7" fmla="*/ 0 h 62"/>
                  <a:gd name="T8" fmla="*/ 0 w 82"/>
                  <a:gd name="T9" fmla="*/ 0 h 62"/>
                  <a:gd name="T10" fmla="*/ 0 w 82"/>
                  <a:gd name="T11" fmla="*/ 0 h 62"/>
                  <a:gd name="T12" fmla="*/ 0 w 82"/>
                  <a:gd name="T13" fmla="*/ 0 h 62"/>
                  <a:gd name="T14" fmla="*/ 0 w 82"/>
                  <a:gd name="T15" fmla="*/ 0 h 62"/>
                  <a:gd name="T16" fmla="*/ 0 w 82"/>
                  <a:gd name="T17" fmla="*/ 0 h 62"/>
                  <a:gd name="T18" fmla="*/ 0 w 82"/>
                  <a:gd name="T19" fmla="*/ 0 h 62"/>
                  <a:gd name="T20" fmla="*/ 0 w 82"/>
                  <a:gd name="T21" fmla="*/ 0 h 62"/>
                  <a:gd name="T22" fmla="*/ 0 w 82"/>
                  <a:gd name="T23" fmla="*/ 0 h 62"/>
                  <a:gd name="T24" fmla="*/ 0 w 82"/>
                  <a:gd name="T25" fmla="*/ 0 h 62"/>
                  <a:gd name="T26" fmla="*/ 0 w 82"/>
                  <a:gd name="T27" fmla="*/ 0 h 62"/>
                  <a:gd name="T28" fmla="*/ 0 w 82"/>
                  <a:gd name="T29" fmla="*/ 0 h 62"/>
                  <a:gd name="T30" fmla="*/ 0 w 82"/>
                  <a:gd name="T31" fmla="*/ 0 h 62"/>
                  <a:gd name="T32" fmla="*/ 0 w 82"/>
                  <a:gd name="T33" fmla="*/ 0 h 62"/>
                  <a:gd name="T34" fmla="*/ 0 w 82"/>
                  <a:gd name="T35" fmla="*/ 0 h 62"/>
                  <a:gd name="T36" fmla="*/ 0 w 82"/>
                  <a:gd name="T37" fmla="*/ 0 h 62"/>
                  <a:gd name="T38" fmla="*/ 0 w 82"/>
                  <a:gd name="T39" fmla="*/ 0 h 62"/>
                  <a:gd name="T40" fmla="*/ 0 w 82"/>
                  <a:gd name="T41" fmla="*/ 0 h 62"/>
                  <a:gd name="T42" fmla="*/ 0 w 82"/>
                  <a:gd name="T43" fmla="*/ 0 h 62"/>
                  <a:gd name="T44" fmla="*/ 0 w 82"/>
                  <a:gd name="T45" fmla="*/ 0 h 62"/>
                  <a:gd name="T46" fmla="*/ 0 w 82"/>
                  <a:gd name="T47" fmla="*/ 0 h 62"/>
                  <a:gd name="T48" fmla="*/ 0 w 82"/>
                  <a:gd name="T49" fmla="*/ 0 h 62"/>
                  <a:gd name="T50" fmla="*/ 0 w 82"/>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2" h="62">
                    <a:moveTo>
                      <a:pt x="67" y="6"/>
                    </a:moveTo>
                    <a:lnTo>
                      <a:pt x="70" y="1"/>
                    </a:lnTo>
                    <a:lnTo>
                      <a:pt x="61" y="7"/>
                    </a:lnTo>
                    <a:lnTo>
                      <a:pt x="53" y="14"/>
                    </a:lnTo>
                    <a:lnTo>
                      <a:pt x="45" y="20"/>
                    </a:lnTo>
                    <a:lnTo>
                      <a:pt x="35" y="26"/>
                    </a:lnTo>
                    <a:lnTo>
                      <a:pt x="27" y="33"/>
                    </a:lnTo>
                    <a:lnTo>
                      <a:pt x="18" y="39"/>
                    </a:lnTo>
                    <a:lnTo>
                      <a:pt x="9" y="46"/>
                    </a:lnTo>
                    <a:lnTo>
                      <a:pt x="0" y="52"/>
                    </a:lnTo>
                    <a:lnTo>
                      <a:pt x="8" y="62"/>
                    </a:lnTo>
                    <a:lnTo>
                      <a:pt x="17" y="56"/>
                    </a:lnTo>
                    <a:lnTo>
                      <a:pt x="26" y="49"/>
                    </a:lnTo>
                    <a:lnTo>
                      <a:pt x="35" y="43"/>
                    </a:lnTo>
                    <a:lnTo>
                      <a:pt x="43" y="36"/>
                    </a:lnTo>
                    <a:lnTo>
                      <a:pt x="51" y="30"/>
                    </a:lnTo>
                    <a:lnTo>
                      <a:pt x="61" y="24"/>
                    </a:lnTo>
                    <a:lnTo>
                      <a:pt x="69" y="17"/>
                    </a:lnTo>
                    <a:lnTo>
                      <a:pt x="79" y="11"/>
                    </a:lnTo>
                    <a:lnTo>
                      <a:pt x="82" y="6"/>
                    </a:lnTo>
                    <a:lnTo>
                      <a:pt x="79" y="11"/>
                    </a:lnTo>
                    <a:lnTo>
                      <a:pt x="81" y="7"/>
                    </a:lnTo>
                    <a:lnTo>
                      <a:pt x="80" y="2"/>
                    </a:lnTo>
                    <a:lnTo>
                      <a:pt x="75" y="0"/>
                    </a:lnTo>
                    <a:lnTo>
                      <a:pt x="70" y="1"/>
                    </a:lnTo>
                    <a:lnTo>
                      <a:pt x="6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2" name="Freeform 907">
                <a:extLst>
                  <a:ext uri="{FF2B5EF4-FFF2-40B4-BE49-F238E27FC236}">
                    <a16:creationId xmlns:a16="http://schemas.microsoft.com/office/drawing/2014/main" id="{70B233C1-D3BD-40E6-8250-9072E3FF7A89}"/>
                  </a:ext>
                </a:extLst>
              </p:cNvPr>
              <p:cNvSpPr>
                <a:spLocks/>
              </p:cNvSpPr>
              <p:nvPr/>
            </p:nvSpPr>
            <p:spPr bwMode="auto">
              <a:xfrm>
                <a:off x="2596" y="2120"/>
                <a:ext cx="4" cy="74"/>
              </a:xfrm>
              <a:custGeom>
                <a:avLst/>
                <a:gdLst>
                  <a:gd name="T0" fmla="*/ 0 w 15"/>
                  <a:gd name="T1" fmla="*/ 0 h 299"/>
                  <a:gd name="T2" fmla="*/ 0 w 15"/>
                  <a:gd name="T3" fmla="*/ 0 h 299"/>
                  <a:gd name="T4" fmla="*/ 0 w 15"/>
                  <a:gd name="T5" fmla="*/ 0 h 299"/>
                  <a:gd name="T6" fmla="*/ 0 w 15"/>
                  <a:gd name="T7" fmla="*/ 0 h 299"/>
                  <a:gd name="T8" fmla="*/ 0 w 15"/>
                  <a:gd name="T9" fmla="*/ 0 h 299"/>
                  <a:gd name="T10" fmla="*/ 0 w 15"/>
                  <a:gd name="T11" fmla="*/ 0 h 299"/>
                  <a:gd name="T12" fmla="*/ 0 w 15"/>
                  <a:gd name="T13" fmla="*/ 0 h 299"/>
                  <a:gd name="T14" fmla="*/ 0 w 15"/>
                  <a:gd name="T15" fmla="*/ 0 h 299"/>
                  <a:gd name="T16" fmla="*/ 0 w 15"/>
                  <a:gd name="T17" fmla="*/ 0 h 299"/>
                  <a:gd name="T18" fmla="*/ 0 w 15"/>
                  <a:gd name="T19" fmla="*/ 0 h 299"/>
                  <a:gd name="T20" fmla="*/ 0 w 15"/>
                  <a:gd name="T21" fmla="*/ 0 h 299"/>
                  <a:gd name="T22" fmla="*/ 0 w 15"/>
                  <a:gd name="T23" fmla="*/ 0 h 299"/>
                  <a:gd name="T24" fmla="*/ 0 w 15"/>
                  <a:gd name="T25" fmla="*/ 0 h 299"/>
                  <a:gd name="T26" fmla="*/ 0 w 15"/>
                  <a:gd name="T27" fmla="*/ 0 h 299"/>
                  <a:gd name="T28" fmla="*/ 0 w 15"/>
                  <a:gd name="T29" fmla="*/ 0 h 299"/>
                  <a:gd name="T30" fmla="*/ 0 w 15"/>
                  <a:gd name="T31" fmla="*/ 0 h 299"/>
                  <a:gd name="T32" fmla="*/ 0 w 15"/>
                  <a:gd name="T33" fmla="*/ 0 h 299"/>
                  <a:gd name="T34" fmla="*/ 0 w 15"/>
                  <a:gd name="T35" fmla="*/ 0 h 2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299">
                    <a:moveTo>
                      <a:pt x="4" y="13"/>
                    </a:moveTo>
                    <a:lnTo>
                      <a:pt x="0" y="7"/>
                    </a:lnTo>
                    <a:lnTo>
                      <a:pt x="0" y="80"/>
                    </a:lnTo>
                    <a:lnTo>
                      <a:pt x="0" y="153"/>
                    </a:lnTo>
                    <a:lnTo>
                      <a:pt x="0" y="225"/>
                    </a:lnTo>
                    <a:lnTo>
                      <a:pt x="0" y="299"/>
                    </a:lnTo>
                    <a:lnTo>
                      <a:pt x="15" y="299"/>
                    </a:lnTo>
                    <a:lnTo>
                      <a:pt x="15" y="225"/>
                    </a:lnTo>
                    <a:lnTo>
                      <a:pt x="15" y="153"/>
                    </a:lnTo>
                    <a:lnTo>
                      <a:pt x="15" y="80"/>
                    </a:lnTo>
                    <a:lnTo>
                      <a:pt x="15" y="7"/>
                    </a:lnTo>
                    <a:lnTo>
                      <a:pt x="11" y="2"/>
                    </a:lnTo>
                    <a:lnTo>
                      <a:pt x="15" y="7"/>
                    </a:lnTo>
                    <a:lnTo>
                      <a:pt x="13" y="2"/>
                    </a:lnTo>
                    <a:lnTo>
                      <a:pt x="7" y="0"/>
                    </a:lnTo>
                    <a:lnTo>
                      <a:pt x="2" y="2"/>
                    </a:lnTo>
                    <a:lnTo>
                      <a:pt x="0" y="7"/>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3" name="Freeform 908">
                <a:extLst>
                  <a:ext uri="{FF2B5EF4-FFF2-40B4-BE49-F238E27FC236}">
                    <a16:creationId xmlns:a16="http://schemas.microsoft.com/office/drawing/2014/main" id="{0AF3C4EF-DF1F-43D5-ADBA-E67F7E617B48}"/>
                  </a:ext>
                </a:extLst>
              </p:cNvPr>
              <p:cNvSpPr>
                <a:spLocks/>
              </p:cNvSpPr>
              <p:nvPr/>
            </p:nvSpPr>
            <p:spPr bwMode="auto">
              <a:xfrm>
                <a:off x="2493" y="2110"/>
                <a:ext cx="53" cy="14"/>
              </a:xfrm>
              <a:custGeom>
                <a:avLst/>
                <a:gdLst>
                  <a:gd name="T0" fmla="*/ 0 w 215"/>
                  <a:gd name="T1" fmla="*/ 0 h 55"/>
                  <a:gd name="T2" fmla="*/ 0 w 215"/>
                  <a:gd name="T3" fmla="*/ 0 h 55"/>
                  <a:gd name="T4" fmla="*/ 0 w 215"/>
                  <a:gd name="T5" fmla="*/ 0 h 55"/>
                  <a:gd name="T6" fmla="*/ 0 w 215"/>
                  <a:gd name="T7" fmla="*/ 0 h 55"/>
                  <a:gd name="T8" fmla="*/ 0 w 215"/>
                  <a:gd name="T9" fmla="*/ 0 h 55"/>
                  <a:gd name="T10" fmla="*/ 0 w 215"/>
                  <a:gd name="T11" fmla="*/ 0 h 55"/>
                  <a:gd name="T12" fmla="*/ 0 w 215"/>
                  <a:gd name="T13" fmla="*/ 0 h 55"/>
                  <a:gd name="T14" fmla="*/ 0 w 215"/>
                  <a:gd name="T15" fmla="*/ 0 h 55"/>
                  <a:gd name="T16" fmla="*/ 0 w 215"/>
                  <a:gd name="T17" fmla="*/ 0 h 55"/>
                  <a:gd name="T18" fmla="*/ 0 w 215"/>
                  <a:gd name="T19" fmla="*/ 0 h 55"/>
                  <a:gd name="T20" fmla="*/ 0 w 215"/>
                  <a:gd name="T21" fmla="*/ 0 h 55"/>
                  <a:gd name="T22" fmla="*/ 0 w 215"/>
                  <a:gd name="T23" fmla="*/ 0 h 55"/>
                  <a:gd name="T24" fmla="*/ 0 w 215"/>
                  <a:gd name="T25" fmla="*/ 0 h 55"/>
                  <a:gd name="T26" fmla="*/ 0 w 215"/>
                  <a:gd name="T27" fmla="*/ 0 h 55"/>
                  <a:gd name="T28" fmla="*/ 0 w 215"/>
                  <a:gd name="T29" fmla="*/ 0 h 55"/>
                  <a:gd name="T30" fmla="*/ 0 w 215"/>
                  <a:gd name="T31" fmla="*/ 0 h 55"/>
                  <a:gd name="T32" fmla="*/ 0 w 215"/>
                  <a:gd name="T33" fmla="*/ 0 h 55"/>
                  <a:gd name="T34" fmla="*/ 0 w 215"/>
                  <a:gd name="T35" fmla="*/ 0 h 55"/>
                  <a:gd name="T36" fmla="*/ 0 w 215"/>
                  <a:gd name="T37" fmla="*/ 0 h 55"/>
                  <a:gd name="T38" fmla="*/ 0 w 215"/>
                  <a:gd name="T39" fmla="*/ 0 h 55"/>
                  <a:gd name="T40" fmla="*/ 0 w 215"/>
                  <a:gd name="T41" fmla="*/ 0 h 55"/>
                  <a:gd name="T42" fmla="*/ 0 w 215"/>
                  <a:gd name="T43" fmla="*/ 0 h 55"/>
                  <a:gd name="T44" fmla="*/ 0 w 215"/>
                  <a:gd name="T45" fmla="*/ 0 h 55"/>
                  <a:gd name="T46" fmla="*/ 0 w 215"/>
                  <a:gd name="T47" fmla="*/ 0 h 55"/>
                  <a:gd name="T48" fmla="*/ 0 w 215"/>
                  <a:gd name="T49" fmla="*/ 0 h 55"/>
                  <a:gd name="T50" fmla="*/ 0 w 215"/>
                  <a:gd name="T51" fmla="*/ 0 h 55"/>
                  <a:gd name="T52" fmla="*/ 0 w 215"/>
                  <a:gd name="T53" fmla="*/ 0 h 55"/>
                  <a:gd name="T54" fmla="*/ 0 w 215"/>
                  <a:gd name="T55" fmla="*/ 0 h 55"/>
                  <a:gd name="T56" fmla="*/ 0 w 215"/>
                  <a:gd name="T57" fmla="*/ 0 h 55"/>
                  <a:gd name="T58" fmla="*/ 0 w 215"/>
                  <a:gd name="T59" fmla="*/ 0 h 55"/>
                  <a:gd name="T60" fmla="*/ 0 w 215"/>
                  <a:gd name="T61" fmla="*/ 0 h 55"/>
                  <a:gd name="T62" fmla="*/ 0 w 215"/>
                  <a:gd name="T63" fmla="*/ 0 h 55"/>
                  <a:gd name="T64" fmla="*/ 0 w 215"/>
                  <a:gd name="T65" fmla="*/ 0 h 55"/>
                  <a:gd name="T66" fmla="*/ 0 w 215"/>
                  <a:gd name="T67" fmla="*/ 0 h 55"/>
                  <a:gd name="T68" fmla="*/ 0 w 215"/>
                  <a:gd name="T69" fmla="*/ 0 h 55"/>
                  <a:gd name="T70" fmla="*/ 0 w 215"/>
                  <a:gd name="T71" fmla="*/ 0 h 55"/>
                  <a:gd name="T72" fmla="*/ 0 w 215"/>
                  <a:gd name="T73" fmla="*/ 0 h 55"/>
                  <a:gd name="T74" fmla="*/ 0 w 215"/>
                  <a:gd name="T75" fmla="*/ 0 h 55"/>
                  <a:gd name="T76" fmla="*/ 0 w 215"/>
                  <a:gd name="T77" fmla="*/ 0 h 55"/>
                  <a:gd name="T78" fmla="*/ 0 w 215"/>
                  <a:gd name="T79" fmla="*/ 0 h 55"/>
                  <a:gd name="T80" fmla="*/ 0 w 215"/>
                  <a:gd name="T81" fmla="*/ 0 h 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5" h="55">
                    <a:moveTo>
                      <a:pt x="0" y="6"/>
                    </a:moveTo>
                    <a:lnTo>
                      <a:pt x="13" y="6"/>
                    </a:lnTo>
                    <a:lnTo>
                      <a:pt x="27" y="5"/>
                    </a:lnTo>
                    <a:lnTo>
                      <a:pt x="40" y="5"/>
                    </a:lnTo>
                    <a:lnTo>
                      <a:pt x="53" y="4"/>
                    </a:lnTo>
                    <a:lnTo>
                      <a:pt x="67" y="4"/>
                    </a:lnTo>
                    <a:lnTo>
                      <a:pt x="81" y="4"/>
                    </a:lnTo>
                    <a:lnTo>
                      <a:pt x="94" y="3"/>
                    </a:lnTo>
                    <a:lnTo>
                      <a:pt x="107" y="3"/>
                    </a:lnTo>
                    <a:lnTo>
                      <a:pt x="120" y="3"/>
                    </a:lnTo>
                    <a:lnTo>
                      <a:pt x="134" y="2"/>
                    </a:lnTo>
                    <a:lnTo>
                      <a:pt x="147" y="2"/>
                    </a:lnTo>
                    <a:lnTo>
                      <a:pt x="160" y="1"/>
                    </a:lnTo>
                    <a:lnTo>
                      <a:pt x="174" y="1"/>
                    </a:lnTo>
                    <a:lnTo>
                      <a:pt x="188" y="1"/>
                    </a:lnTo>
                    <a:lnTo>
                      <a:pt x="202" y="0"/>
                    </a:lnTo>
                    <a:lnTo>
                      <a:pt x="215" y="0"/>
                    </a:lnTo>
                    <a:lnTo>
                      <a:pt x="207" y="7"/>
                    </a:lnTo>
                    <a:lnTo>
                      <a:pt x="199" y="13"/>
                    </a:lnTo>
                    <a:lnTo>
                      <a:pt x="191" y="20"/>
                    </a:lnTo>
                    <a:lnTo>
                      <a:pt x="183" y="26"/>
                    </a:lnTo>
                    <a:lnTo>
                      <a:pt x="173" y="32"/>
                    </a:lnTo>
                    <a:lnTo>
                      <a:pt x="165" y="39"/>
                    </a:lnTo>
                    <a:lnTo>
                      <a:pt x="157" y="45"/>
                    </a:lnTo>
                    <a:lnTo>
                      <a:pt x="149" y="53"/>
                    </a:lnTo>
                    <a:lnTo>
                      <a:pt x="138" y="53"/>
                    </a:lnTo>
                    <a:lnTo>
                      <a:pt x="127" y="53"/>
                    </a:lnTo>
                    <a:lnTo>
                      <a:pt x="117" y="53"/>
                    </a:lnTo>
                    <a:lnTo>
                      <a:pt x="106" y="54"/>
                    </a:lnTo>
                    <a:lnTo>
                      <a:pt x="96" y="54"/>
                    </a:lnTo>
                    <a:lnTo>
                      <a:pt x="85" y="54"/>
                    </a:lnTo>
                    <a:lnTo>
                      <a:pt x="75" y="55"/>
                    </a:lnTo>
                    <a:lnTo>
                      <a:pt x="64" y="55"/>
                    </a:lnTo>
                    <a:lnTo>
                      <a:pt x="55" y="48"/>
                    </a:lnTo>
                    <a:lnTo>
                      <a:pt x="47" y="42"/>
                    </a:lnTo>
                    <a:lnTo>
                      <a:pt x="39" y="36"/>
                    </a:lnTo>
                    <a:lnTo>
                      <a:pt x="31" y="30"/>
                    </a:lnTo>
                    <a:lnTo>
                      <a:pt x="23" y="24"/>
                    </a:lnTo>
                    <a:lnTo>
                      <a:pt x="16" y="18"/>
                    </a:lnTo>
                    <a:lnTo>
                      <a:pt x="8" y="12"/>
                    </a:lnTo>
                    <a:lnTo>
                      <a:pt x="0" y="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4" name="Freeform 909">
                <a:extLst>
                  <a:ext uri="{FF2B5EF4-FFF2-40B4-BE49-F238E27FC236}">
                    <a16:creationId xmlns:a16="http://schemas.microsoft.com/office/drawing/2014/main" id="{C9E20802-138E-496C-B938-C3079ED51095}"/>
                  </a:ext>
                </a:extLst>
              </p:cNvPr>
              <p:cNvSpPr>
                <a:spLocks/>
              </p:cNvSpPr>
              <p:nvPr/>
            </p:nvSpPr>
            <p:spPr bwMode="auto">
              <a:xfrm>
                <a:off x="2493" y="2108"/>
                <a:ext cx="55" cy="5"/>
              </a:xfrm>
              <a:custGeom>
                <a:avLst/>
                <a:gdLst>
                  <a:gd name="T0" fmla="*/ 0 w 222"/>
                  <a:gd name="T1" fmla="*/ 0 h 20"/>
                  <a:gd name="T2" fmla="*/ 0 w 222"/>
                  <a:gd name="T3" fmla="*/ 0 h 20"/>
                  <a:gd name="T4" fmla="*/ 0 w 222"/>
                  <a:gd name="T5" fmla="*/ 0 h 20"/>
                  <a:gd name="T6" fmla="*/ 0 w 222"/>
                  <a:gd name="T7" fmla="*/ 0 h 20"/>
                  <a:gd name="T8" fmla="*/ 0 w 222"/>
                  <a:gd name="T9" fmla="*/ 0 h 20"/>
                  <a:gd name="T10" fmla="*/ 0 w 222"/>
                  <a:gd name="T11" fmla="*/ 0 h 20"/>
                  <a:gd name="T12" fmla="*/ 0 w 222"/>
                  <a:gd name="T13" fmla="*/ 0 h 20"/>
                  <a:gd name="T14" fmla="*/ 0 w 222"/>
                  <a:gd name="T15" fmla="*/ 0 h 20"/>
                  <a:gd name="T16" fmla="*/ 0 w 222"/>
                  <a:gd name="T17" fmla="*/ 0 h 20"/>
                  <a:gd name="T18" fmla="*/ 0 w 222"/>
                  <a:gd name="T19" fmla="*/ 0 h 20"/>
                  <a:gd name="T20" fmla="*/ 0 w 222"/>
                  <a:gd name="T21" fmla="*/ 0 h 20"/>
                  <a:gd name="T22" fmla="*/ 0 w 222"/>
                  <a:gd name="T23" fmla="*/ 0 h 20"/>
                  <a:gd name="T24" fmla="*/ 0 w 222"/>
                  <a:gd name="T25" fmla="*/ 0 h 20"/>
                  <a:gd name="T26" fmla="*/ 0 w 222"/>
                  <a:gd name="T27" fmla="*/ 0 h 20"/>
                  <a:gd name="T28" fmla="*/ 0 w 222"/>
                  <a:gd name="T29" fmla="*/ 0 h 20"/>
                  <a:gd name="T30" fmla="*/ 0 w 222"/>
                  <a:gd name="T31" fmla="*/ 0 h 20"/>
                  <a:gd name="T32" fmla="*/ 0 w 222"/>
                  <a:gd name="T33" fmla="*/ 0 h 20"/>
                  <a:gd name="T34" fmla="*/ 0 w 222"/>
                  <a:gd name="T35" fmla="*/ 0 h 20"/>
                  <a:gd name="T36" fmla="*/ 0 w 222"/>
                  <a:gd name="T37" fmla="*/ 0 h 20"/>
                  <a:gd name="T38" fmla="*/ 0 w 222"/>
                  <a:gd name="T39" fmla="*/ 0 h 20"/>
                  <a:gd name="T40" fmla="*/ 0 w 222"/>
                  <a:gd name="T41" fmla="*/ 0 h 20"/>
                  <a:gd name="T42" fmla="*/ 0 w 222"/>
                  <a:gd name="T43" fmla="*/ 0 h 20"/>
                  <a:gd name="T44" fmla="*/ 0 w 222"/>
                  <a:gd name="T45" fmla="*/ 0 h 20"/>
                  <a:gd name="T46" fmla="*/ 0 w 222"/>
                  <a:gd name="T47" fmla="*/ 0 h 20"/>
                  <a:gd name="T48" fmla="*/ 0 w 222"/>
                  <a:gd name="T49" fmla="*/ 0 h 20"/>
                  <a:gd name="T50" fmla="*/ 0 w 222"/>
                  <a:gd name="T51" fmla="*/ 0 h 20"/>
                  <a:gd name="T52" fmla="*/ 0 w 222"/>
                  <a:gd name="T53" fmla="*/ 0 h 20"/>
                  <a:gd name="T54" fmla="*/ 0 w 222"/>
                  <a:gd name="T55" fmla="*/ 0 h 20"/>
                  <a:gd name="T56" fmla="*/ 0 w 222"/>
                  <a:gd name="T57" fmla="*/ 0 h 20"/>
                  <a:gd name="T58" fmla="*/ 0 w 222"/>
                  <a:gd name="T59" fmla="*/ 0 h 20"/>
                  <a:gd name="T60" fmla="*/ 0 w 222"/>
                  <a:gd name="T61" fmla="*/ 0 h 20"/>
                  <a:gd name="T62" fmla="*/ 0 w 222"/>
                  <a:gd name="T63" fmla="*/ 0 h 20"/>
                  <a:gd name="T64" fmla="*/ 0 w 222"/>
                  <a:gd name="T65" fmla="*/ 0 h 20"/>
                  <a:gd name="T66" fmla="*/ 0 w 222"/>
                  <a:gd name="T67" fmla="*/ 0 h 20"/>
                  <a:gd name="T68" fmla="*/ 0 w 222"/>
                  <a:gd name="T69" fmla="*/ 0 h 20"/>
                  <a:gd name="T70" fmla="*/ 0 w 222"/>
                  <a:gd name="T71" fmla="*/ 0 h 20"/>
                  <a:gd name="T72" fmla="*/ 0 w 222"/>
                  <a:gd name="T73" fmla="*/ 0 h 20"/>
                  <a:gd name="T74" fmla="*/ 0 w 222"/>
                  <a:gd name="T75" fmla="*/ 0 h 20"/>
                  <a:gd name="T76" fmla="*/ 0 w 222"/>
                  <a:gd name="T77" fmla="*/ 0 h 20"/>
                  <a:gd name="T78" fmla="*/ 0 w 222"/>
                  <a:gd name="T79" fmla="*/ 0 h 20"/>
                  <a:gd name="T80" fmla="*/ 0 w 222"/>
                  <a:gd name="T81" fmla="*/ 0 h 20"/>
                  <a:gd name="T82" fmla="*/ 0 w 222"/>
                  <a:gd name="T83" fmla="*/ 0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2" h="20">
                    <a:moveTo>
                      <a:pt x="219" y="12"/>
                    </a:moveTo>
                    <a:lnTo>
                      <a:pt x="215" y="1"/>
                    </a:lnTo>
                    <a:lnTo>
                      <a:pt x="202" y="0"/>
                    </a:lnTo>
                    <a:lnTo>
                      <a:pt x="188" y="1"/>
                    </a:lnTo>
                    <a:lnTo>
                      <a:pt x="174" y="1"/>
                    </a:lnTo>
                    <a:lnTo>
                      <a:pt x="160" y="1"/>
                    </a:lnTo>
                    <a:lnTo>
                      <a:pt x="147" y="2"/>
                    </a:lnTo>
                    <a:lnTo>
                      <a:pt x="134" y="2"/>
                    </a:lnTo>
                    <a:lnTo>
                      <a:pt x="120" y="3"/>
                    </a:lnTo>
                    <a:lnTo>
                      <a:pt x="107" y="3"/>
                    </a:lnTo>
                    <a:lnTo>
                      <a:pt x="94" y="3"/>
                    </a:lnTo>
                    <a:lnTo>
                      <a:pt x="81" y="4"/>
                    </a:lnTo>
                    <a:lnTo>
                      <a:pt x="67" y="4"/>
                    </a:lnTo>
                    <a:lnTo>
                      <a:pt x="53" y="4"/>
                    </a:lnTo>
                    <a:lnTo>
                      <a:pt x="40" y="5"/>
                    </a:lnTo>
                    <a:lnTo>
                      <a:pt x="27" y="5"/>
                    </a:lnTo>
                    <a:lnTo>
                      <a:pt x="13" y="6"/>
                    </a:lnTo>
                    <a:lnTo>
                      <a:pt x="0" y="7"/>
                    </a:lnTo>
                    <a:lnTo>
                      <a:pt x="0" y="19"/>
                    </a:lnTo>
                    <a:lnTo>
                      <a:pt x="13" y="20"/>
                    </a:lnTo>
                    <a:lnTo>
                      <a:pt x="27" y="19"/>
                    </a:lnTo>
                    <a:lnTo>
                      <a:pt x="40" y="19"/>
                    </a:lnTo>
                    <a:lnTo>
                      <a:pt x="53" y="18"/>
                    </a:lnTo>
                    <a:lnTo>
                      <a:pt x="67" y="18"/>
                    </a:lnTo>
                    <a:lnTo>
                      <a:pt x="81" y="18"/>
                    </a:lnTo>
                    <a:lnTo>
                      <a:pt x="94" y="17"/>
                    </a:lnTo>
                    <a:lnTo>
                      <a:pt x="107" y="17"/>
                    </a:lnTo>
                    <a:lnTo>
                      <a:pt x="120" y="17"/>
                    </a:lnTo>
                    <a:lnTo>
                      <a:pt x="134" y="16"/>
                    </a:lnTo>
                    <a:lnTo>
                      <a:pt x="147" y="16"/>
                    </a:lnTo>
                    <a:lnTo>
                      <a:pt x="160" y="15"/>
                    </a:lnTo>
                    <a:lnTo>
                      <a:pt x="174" y="15"/>
                    </a:lnTo>
                    <a:lnTo>
                      <a:pt x="188" y="15"/>
                    </a:lnTo>
                    <a:lnTo>
                      <a:pt x="202" y="14"/>
                    </a:lnTo>
                    <a:lnTo>
                      <a:pt x="215" y="13"/>
                    </a:lnTo>
                    <a:lnTo>
                      <a:pt x="211" y="2"/>
                    </a:lnTo>
                    <a:lnTo>
                      <a:pt x="215" y="14"/>
                    </a:lnTo>
                    <a:lnTo>
                      <a:pt x="220" y="12"/>
                    </a:lnTo>
                    <a:lnTo>
                      <a:pt x="222" y="7"/>
                    </a:lnTo>
                    <a:lnTo>
                      <a:pt x="220" y="2"/>
                    </a:lnTo>
                    <a:lnTo>
                      <a:pt x="215" y="0"/>
                    </a:lnTo>
                    <a:lnTo>
                      <a:pt x="21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5" name="Freeform 910">
                <a:extLst>
                  <a:ext uri="{FF2B5EF4-FFF2-40B4-BE49-F238E27FC236}">
                    <a16:creationId xmlns:a16="http://schemas.microsoft.com/office/drawing/2014/main" id="{FFA3B04A-5D07-4965-9D1C-2210D143CFE2}"/>
                  </a:ext>
                </a:extLst>
              </p:cNvPr>
              <p:cNvSpPr>
                <a:spLocks/>
              </p:cNvSpPr>
              <p:nvPr/>
            </p:nvSpPr>
            <p:spPr bwMode="auto">
              <a:xfrm>
                <a:off x="2529" y="2109"/>
                <a:ext cx="18" cy="16"/>
              </a:xfrm>
              <a:custGeom>
                <a:avLst/>
                <a:gdLst>
                  <a:gd name="T0" fmla="*/ 0 w 76"/>
                  <a:gd name="T1" fmla="*/ 0 h 65"/>
                  <a:gd name="T2" fmla="*/ 0 w 76"/>
                  <a:gd name="T3" fmla="*/ 0 h 65"/>
                  <a:gd name="T4" fmla="*/ 0 w 76"/>
                  <a:gd name="T5" fmla="*/ 0 h 65"/>
                  <a:gd name="T6" fmla="*/ 0 w 76"/>
                  <a:gd name="T7" fmla="*/ 0 h 65"/>
                  <a:gd name="T8" fmla="*/ 0 w 76"/>
                  <a:gd name="T9" fmla="*/ 0 h 65"/>
                  <a:gd name="T10" fmla="*/ 0 w 76"/>
                  <a:gd name="T11" fmla="*/ 0 h 65"/>
                  <a:gd name="T12" fmla="*/ 0 w 76"/>
                  <a:gd name="T13" fmla="*/ 0 h 65"/>
                  <a:gd name="T14" fmla="*/ 0 w 76"/>
                  <a:gd name="T15" fmla="*/ 0 h 65"/>
                  <a:gd name="T16" fmla="*/ 0 w 76"/>
                  <a:gd name="T17" fmla="*/ 0 h 65"/>
                  <a:gd name="T18" fmla="*/ 0 w 76"/>
                  <a:gd name="T19" fmla="*/ 0 h 65"/>
                  <a:gd name="T20" fmla="*/ 0 w 76"/>
                  <a:gd name="T21" fmla="*/ 0 h 65"/>
                  <a:gd name="T22" fmla="*/ 0 w 76"/>
                  <a:gd name="T23" fmla="*/ 0 h 65"/>
                  <a:gd name="T24" fmla="*/ 0 w 76"/>
                  <a:gd name="T25" fmla="*/ 0 h 65"/>
                  <a:gd name="T26" fmla="*/ 0 w 76"/>
                  <a:gd name="T27" fmla="*/ 0 h 65"/>
                  <a:gd name="T28" fmla="*/ 0 w 76"/>
                  <a:gd name="T29" fmla="*/ 0 h 65"/>
                  <a:gd name="T30" fmla="*/ 0 w 76"/>
                  <a:gd name="T31" fmla="*/ 0 h 65"/>
                  <a:gd name="T32" fmla="*/ 0 w 76"/>
                  <a:gd name="T33" fmla="*/ 0 h 65"/>
                  <a:gd name="T34" fmla="*/ 0 w 76"/>
                  <a:gd name="T35" fmla="*/ 0 h 65"/>
                  <a:gd name="T36" fmla="*/ 0 w 76"/>
                  <a:gd name="T37" fmla="*/ 0 h 65"/>
                  <a:gd name="T38" fmla="*/ 0 w 76"/>
                  <a:gd name="T39" fmla="*/ 0 h 65"/>
                  <a:gd name="T40" fmla="*/ 0 w 76"/>
                  <a:gd name="T41" fmla="*/ 0 h 65"/>
                  <a:gd name="T42" fmla="*/ 0 w 76"/>
                  <a:gd name="T43" fmla="*/ 0 h 65"/>
                  <a:gd name="T44" fmla="*/ 0 w 76"/>
                  <a:gd name="T45" fmla="*/ 0 h 65"/>
                  <a:gd name="T46" fmla="*/ 0 w 76"/>
                  <a:gd name="T47" fmla="*/ 0 h 65"/>
                  <a:gd name="T48" fmla="*/ 0 w 76"/>
                  <a:gd name="T49" fmla="*/ 0 h 65"/>
                  <a:gd name="T50" fmla="*/ 0 w 76"/>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5">
                    <a:moveTo>
                      <a:pt x="6" y="65"/>
                    </a:moveTo>
                    <a:lnTo>
                      <a:pt x="10" y="63"/>
                    </a:lnTo>
                    <a:lnTo>
                      <a:pt x="18" y="56"/>
                    </a:lnTo>
                    <a:lnTo>
                      <a:pt x="26" y="49"/>
                    </a:lnTo>
                    <a:lnTo>
                      <a:pt x="34" y="42"/>
                    </a:lnTo>
                    <a:lnTo>
                      <a:pt x="44" y="36"/>
                    </a:lnTo>
                    <a:lnTo>
                      <a:pt x="52" y="30"/>
                    </a:lnTo>
                    <a:lnTo>
                      <a:pt x="60" y="23"/>
                    </a:lnTo>
                    <a:lnTo>
                      <a:pt x="68" y="17"/>
                    </a:lnTo>
                    <a:lnTo>
                      <a:pt x="76" y="10"/>
                    </a:lnTo>
                    <a:lnTo>
                      <a:pt x="68" y="0"/>
                    </a:lnTo>
                    <a:lnTo>
                      <a:pt x="60" y="7"/>
                    </a:lnTo>
                    <a:lnTo>
                      <a:pt x="52" y="13"/>
                    </a:lnTo>
                    <a:lnTo>
                      <a:pt x="44" y="20"/>
                    </a:lnTo>
                    <a:lnTo>
                      <a:pt x="35" y="26"/>
                    </a:lnTo>
                    <a:lnTo>
                      <a:pt x="26" y="32"/>
                    </a:lnTo>
                    <a:lnTo>
                      <a:pt x="18" y="39"/>
                    </a:lnTo>
                    <a:lnTo>
                      <a:pt x="10" y="45"/>
                    </a:lnTo>
                    <a:lnTo>
                      <a:pt x="2" y="52"/>
                    </a:lnTo>
                    <a:lnTo>
                      <a:pt x="6" y="50"/>
                    </a:lnTo>
                    <a:lnTo>
                      <a:pt x="2" y="52"/>
                    </a:lnTo>
                    <a:lnTo>
                      <a:pt x="0" y="57"/>
                    </a:lnTo>
                    <a:lnTo>
                      <a:pt x="2" y="62"/>
                    </a:lnTo>
                    <a:lnTo>
                      <a:pt x="5" y="64"/>
                    </a:lnTo>
                    <a:lnTo>
                      <a:pt x="10" y="63"/>
                    </a:lnTo>
                    <a:lnTo>
                      <a:pt x="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6" name="Freeform 911">
                <a:extLst>
                  <a:ext uri="{FF2B5EF4-FFF2-40B4-BE49-F238E27FC236}">
                    <a16:creationId xmlns:a16="http://schemas.microsoft.com/office/drawing/2014/main" id="{BDFCF455-2641-4207-B787-C72636763543}"/>
                  </a:ext>
                </a:extLst>
              </p:cNvPr>
              <p:cNvSpPr>
                <a:spLocks/>
              </p:cNvSpPr>
              <p:nvPr/>
            </p:nvSpPr>
            <p:spPr bwMode="auto">
              <a:xfrm>
                <a:off x="2507" y="2121"/>
                <a:ext cx="23" cy="4"/>
              </a:xfrm>
              <a:custGeom>
                <a:avLst/>
                <a:gdLst>
                  <a:gd name="T0" fmla="*/ 0 w 93"/>
                  <a:gd name="T1" fmla="*/ 0 h 17"/>
                  <a:gd name="T2" fmla="*/ 0 w 93"/>
                  <a:gd name="T3" fmla="*/ 0 h 17"/>
                  <a:gd name="T4" fmla="*/ 0 w 93"/>
                  <a:gd name="T5" fmla="*/ 0 h 17"/>
                  <a:gd name="T6" fmla="*/ 0 w 93"/>
                  <a:gd name="T7" fmla="*/ 0 h 17"/>
                  <a:gd name="T8" fmla="*/ 0 w 93"/>
                  <a:gd name="T9" fmla="*/ 0 h 17"/>
                  <a:gd name="T10" fmla="*/ 0 w 93"/>
                  <a:gd name="T11" fmla="*/ 0 h 17"/>
                  <a:gd name="T12" fmla="*/ 0 w 93"/>
                  <a:gd name="T13" fmla="*/ 0 h 17"/>
                  <a:gd name="T14" fmla="*/ 0 w 93"/>
                  <a:gd name="T15" fmla="*/ 0 h 17"/>
                  <a:gd name="T16" fmla="*/ 0 w 93"/>
                  <a:gd name="T17" fmla="*/ 0 h 17"/>
                  <a:gd name="T18" fmla="*/ 0 w 93"/>
                  <a:gd name="T19" fmla="*/ 0 h 17"/>
                  <a:gd name="T20" fmla="*/ 0 w 93"/>
                  <a:gd name="T21" fmla="*/ 0 h 17"/>
                  <a:gd name="T22" fmla="*/ 0 w 93"/>
                  <a:gd name="T23" fmla="*/ 0 h 17"/>
                  <a:gd name="T24" fmla="*/ 0 w 93"/>
                  <a:gd name="T25" fmla="*/ 0 h 17"/>
                  <a:gd name="T26" fmla="*/ 0 w 93"/>
                  <a:gd name="T27" fmla="*/ 0 h 17"/>
                  <a:gd name="T28" fmla="*/ 0 w 93"/>
                  <a:gd name="T29" fmla="*/ 0 h 17"/>
                  <a:gd name="T30" fmla="*/ 0 w 93"/>
                  <a:gd name="T31" fmla="*/ 0 h 17"/>
                  <a:gd name="T32" fmla="*/ 0 w 93"/>
                  <a:gd name="T33" fmla="*/ 0 h 17"/>
                  <a:gd name="T34" fmla="*/ 0 w 93"/>
                  <a:gd name="T35" fmla="*/ 0 h 17"/>
                  <a:gd name="T36" fmla="*/ 0 w 93"/>
                  <a:gd name="T37" fmla="*/ 0 h 17"/>
                  <a:gd name="T38" fmla="*/ 0 w 93"/>
                  <a:gd name="T39" fmla="*/ 0 h 17"/>
                  <a:gd name="T40" fmla="*/ 0 w 93"/>
                  <a:gd name="T41" fmla="*/ 0 h 17"/>
                  <a:gd name="T42" fmla="*/ 0 w 93"/>
                  <a:gd name="T43" fmla="*/ 0 h 17"/>
                  <a:gd name="T44" fmla="*/ 0 w 93"/>
                  <a:gd name="T45" fmla="*/ 0 h 17"/>
                  <a:gd name="T46" fmla="*/ 0 w 93"/>
                  <a:gd name="T47" fmla="*/ 0 h 17"/>
                  <a:gd name="T48" fmla="*/ 0 w 93"/>
                  <a:gd name="T49" fmla="*/ 0 h 17"/>
                  <a:gd name="T50" fmla="*/ 0 w 93"/>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3" h="17">
                    <a:moveTo>
                      <a:pt x="4" y="15"/>
                    </a:moveTo>
                    <a:lnTo>
                      <a:pt x="8" y="16"/>
                    </a:lnTo>
                    <a:lnTo>
                      <a:pt x="19" y="17"/>
                    </a:lnTo>
                    <a:lnTo>
                      <a:pt x="29" y="16"/>
                    </a:lnTo>
                    <a:lnTo>
                      <a:pt x="40" y="16"/>
                    </a:lnTo>
                    <a:lnTo>
                      <a:pt x="50" y="16"/>
                    </a:lnTo>
                    <a:lnTo>
                      <a:pt x="61" y="15"/>
                    </a:lnTo>
                    <a:lnTo>
                      <a:pt x="71" y="15"/>
                    </a:lnTo>
                    <a:lnTo>
                      <a:pt x="82" y="15"/>
                    </a:lnTo>
                    <a:lnTo>
                      <a:pt x="93" y="15"/>
                    </a:lnTo>
                    <a:lnTo>
                      <a:pt x="93" y="0"/>
                    </a:lnTo>
                    <a:lnTo>
                      <a:pt x="82" y="0"/>
                    </a:lnTo>
                    <a:lnTo>
                      <a:pt x="71" y="0"/>
                    </a:lnTo>
                    <a:lnTo>
                      <a:pt x="61" y="0"/>
                    </a:lnTo>
                    <a:lnTo>
                      <a:pt x="50" y="1"/>
                    </a:lnTo>
                    <a:lnTo>
                      <a:pt x="40" y="1"/>
                    </a:lnTo>
                    <a:lnTo>
                      <a:pt x="29" y="1"/>
                    </a:lnTo>
                    <a:lnTo>
                      <a:pt x="19" y="2"/>
                    </a:lnTo>
                    <a:lnTo>
                      <a:pt x="8" y="3"/>
                    </a:lnTo>
                    <a:lnTo>
                      <a:pt x="12" y="4"/>
                    </a:lnTo>
                    <a:lnTo>
                      <a:pt x="8" y="2"/>
                    </a:lnTo>
                    <a:lnTo>
                      <a:pt x="3" y="4"/>
                    </a:lnTo>
                    <a:lnTo>
                      <a:pt x="0" y="10"/>
                    </a:lnTo>
                    <a:lnTo>
                      <a:pt x="3" y="15"/>
                    </a:lnTo>
                    <a:lnTo>
                      <a:pt x="8" y="17"/>
                    </a:lnTo>
                    <a:lnTo>
                      <a:pt x="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7" name="Freeform 912">
                <a:extLst>
                  <a:ext uri="{FF2B5EF4-FFF2-40B4-BE49-F238E27FC236}">
                    <a16:creationId xmlns:a16="http://schemas.microsoft.com/office/drawing/2014/main" id="{410D08D0-5AC9-42CB-B13D-447A6163A9E2}"/>
                  </a:ext>
                </a:extLst>
              </p:cNvPr>
              <p:cNvSpPr>
                <a:spLocks/>
              </p:cNvSpPr>
              <p:nvPr/>
            </p:nvSpPr>
            <p:spPr bwMode="auto">
              <a:xfrm>
                <a:off x="2491" y="2110"/>
                <a:ext cx="19" cy="15"/>
              </a:xfrm>
              <a:custGeom>
                <a:avLst/>
                <a:gdLst>
                  <a:gd name="T0" fmla="*/ 0 w 74"/>
                  <a:gd name="T1" fmla="*/ 0 h 60"/>
                  <a:gd name="T2" fmla="*/ 0 w 74"/>
                  <a:gd name="T3" fmla="*/ 0 h 60"/>
                  <a:gd name="T4" fmla="*/ 0 w 74"/>
                  <a:gd name="T5" fmla="*/ 0 h 60"/>
                  <a:gd name="T6" fmla="*/ 0 w 74"/>
                  <a:gd name="T7" fmla="*/ 0 h 60"/>
                  <a:gd name="T8" fmla="*/ 0 w 74"/>
                  <a:gd name="T9" fmla="*/ 0 h 60"/>
                  <a:gd name="T10" fmla="*/ 0 w 74"/>
                  <a:gd name="T11" fmla="*/ 0 h 60"/>
                  <a:gd name="T12" fmla="*/ 0 w 74"/>
                  <a:gd name="T13" fmla="*/ 0 h 60"/>
                  <a:gd name="T14" fmla="*/ 0 w 74"/>
                  <a:gd name="T15" fmla="*/ 0 h 60"/>
                  <a:gd name="T16" fmla="*/ 0 w 74"/>
                  <a:gd name="T17" fmla="*/ 0 h 60"/>
                  <a:gd name="T18" fmla="*/ 0 w 74"/>
                  <a:gd name="T19" fmla="*/ 0 h 60"/>
                  <a:gd name="T20" fmla="*/ 0 w 74"/>
                  <a:gd name="T21" fmla="*/ 0 h 60"/>
                  <a:gd name="T22" fmla="*/ 0 w 74"/>
                  <a:gd name="T23" fmla="*/ 0 h 60"/>
                  <a:gd name="T24" fmla="*/ 0 w 74"/>
                  <a:gd name="T25" fmla="*/ 0 h 60"/>
                  <a:gd name="T26" fmla="*/ 0 w 74"/>
                  <a:gd name="T27" fmla="*/ 0 h 60"/>
                  <a:gd name="T28" fmla="*/ 0 w 74"/>
                  <a:gd name="T29" fmla="*/ 0 h 60"/>
                  <a:gd name="T30" fmla="*/ 0 w 74"/>
                  <a:gd name="T31" fmla="*/ 0 h 60"/>
                  <a:gd name="T32" fmla="*/ 0 w 74"/>
                  <a:gd name="T33" fmla="*/ 0 h 60"/>
                  <a:gd name="T34" fmla="*/ 0 w 74"/>
                  <a:gd name="T35" fmla="*/ 0 h 60"/>
                  <a:gd name="T36" fmla="*/ 0 w 74"/>
                  <a:gd name="T37" fmla="*/ 0 h 60"/>
                  <a:gd name="T38" fmla="*/ 0 w 74"/>
                  <a:gd name="T39" fmla="*/ 0 h 60"/>
                  <a:gd name="T40" fmla="*/ 0 w 74"/>
                  <a:gd name="T41" fmla="*/ 0 h 60"/>
                  <a:gd name="T42" fmla="*/ 0 w 74"/>
                  <a:gd name="T43" fmla="*/ 0 h 60"/>
                  <a:gd name="T44" fmla="*/ 0 w 74"/>
                  <a:gd name="T45" fmla="*/ 0 h 60"/>
                  <a:gd name="T46" fmla="*/ 0 w 74"/>
                  <a:gd name="T47" fmla="*/ 0 h 60"/>
                  <a:gd name="T48" fmla="*/ 0 w 74"/>
                  <a:gd name="T49" fmla="*/ 0 h 60"/>
                  <a:gd name="T50" fmla="*/ 0 w 74"/>
                  <a:gd name="T51" fmla="*/ 0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0">
                    <a:moveTo>
                      <a:pt x="6" y="0"/>
                    </a:moveTo>
                    <a:lnTo>
                      <a:pt x="2" y="11"/>
                    </a:lnTo>
                    <a:lnTo>
                      <a:pt x="10" y="17"/>
                    </a:lnTo>
                    <a:lnTo>
                      <a:pt x="18" y="23"/>
                    </a:lnTo>
                    <a:lnTo>
                      <a:pt x="25" y="29"/>
                    </a:lnTo>
                    <a:lnTo>
                      <a:pt x="33" y="35"/>
                    </a:lnTo>
                    <a:lnTo>
                      <a:pt x="41" y="41"/>
                    </a:lnTo>
                    <a:lnTo>
                      <a:pt x="49" y="47"/>
                    </a:lnTo>
                    <a:lnTo>
                      <a:pt x="57" y="54"/>
                    </a:lnTo>
                    <a:lnTo>
                      <a:pt x="66" y="60"/>
                    </a:lnTo>
                    <a:lnTo>
                      <a:pt x="74" y="49"/>
                    </a:lnTo>
                    <a:lnTo>
                      <a:pt x="66" y="43"/>
                    </a:lnTo>
                    <a:lnTo>
                      <a:pt x="57" y="37"/>
                    </a:lnTo>
                    <a:lnTo>
                      <a:pt x="49" y="31"/>
                    </a:lnTo>
                    <a:lnTo>
                      <a:pt x="41" y="25"/>
                    </a:lnTo>
                    <a:lnTo>
                      <a:pt x="33" y="19"/>
                    </a:lnTo>
                    <a:lnTo>
                      <a:pt x="26" y="13"/>
                    </a:lnTo>
                    <a:lnTo>
                      <a:pt x="18" y="7"/>
                    </a:lnTo>
                    <a:lnTo>
                      <a:pt x="10" y="1"/>
                    </a:lnTo>
                    <a:lnTo>
                      <a:pt x="6" y="12"/>
                    </a:lnTo>
                    <a:lnTo>
                      <a:pt x="10" y="1"/>
                    </a:lnTo>
                    <a:lnTo>
                      <a:pt x="5" y="0"/>
                    </a:lnTo>
                    <a:lnTo>
                      <a:pt x="2" y="2"/>
                    </a:lnTo>
                    <a:lnTo>
                      <a:pt x="0" y="7"/>
                    </a:lnTo>
                    <a:lnTo>
                      <a:pt x="2" y="1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8" name="Freeform 913">
                <a:extLst>
                  <a:ext uri="{FF2B5EF4-FFF2-40B4-BE49-F238E27FC236}">
                    <a16:creationId xmlns:a16="http://schemas.microsoft.com/office/drawing/2014/main" id="{80C1BC0A-ED33-4352-97A6-E8E2707A87F6}"/>
                  </a:ext>
                </a:extLst>
              </p:cNvPr>
              <p:cNvSpPr>
                <a:spLocks/>
              </p:cNvSpPr>
              <p:nvPr/>
            </p:nvSpPr>
            <p:spPr bwMode="auto">
              <a:xfrm>
                <a:off x="2580" y="2107"/>
                <a:ext cx="60" cy="14"/>
              </a:xfrm>
              <a:custGeom>
                <a:avLst/>
                <a:gdLst>
                  <a:gd name="T0" fmla="*/ 0 w 237"/>
                  <a:gd name="T1" fmla="*/ 0 h 57"/>
                  <a:gd name="T2" fmla="*/ 0 w 237"/>
                  <a:gd name="T3" fmla="*/ 0 h 57"/>
                  <a:gd name="T4" fmla="*/ 0 w 237"/>
                  <a:gd name="T5" fmla="*/ 0 h 57"/>
                  <a:gd name="T6" fmla="*/ 0 w 237"/>
                  <a:gd name="T7" fmla="*/ 0 h 57"/>
                  <a:gd name="T8" fmla="*/ 0 w 237"/>
                  <a:gd name="T9" fmla="*/ 0 h 57"/>
                  <a:gd name="T10" fmla="*/ 0 w 237"/>
                  <a:gd name="T11" fmla="*/ 0 h 57"/>
                  <a:gd name="T12" fmla="*/ 0 w 237"/>
                  <a:gd name="T13" fmla="*/ 0 h 57"/>
                  <a:gd name="T14" fmla="*/ 0 w 237"/>
                  <a:gd name="T15" fmla="*/ 0 h 57"/>
                  <a:gd name="T16" fmla="*/ 0 w 237"/>
                  <a:gd name="T17" fmla="*/ 0 h 57"/>
                  <a:gd name="T18" fmla="*/ 0 w 237"/>
                  <a:gd name="T19" fmla="*/ 0 h 57"/>
                  <a:gd name="T20" fmla="*/ 0 w 237"/>
                  <a:gd name="T21" fmla="*/ 0 h 57"/>
                  <a:gd name="T22" fmla="*/ 0 w 237"/>
                  <a:gd name="T23" fmla="*/ 0 h 57"/>
                  <a:gd name="T24" fmla="*/ 0 w 237"/>
                  <a:gd name="T25" fmla="*/ 0 h 57"/>
                  <a:gd name="T26" fmla="*/ 0 w 237"/>
                  <a:gd name="T27" fmla="*/ 0 h 57"/>
                  <a:gd name="T28" fmla="*/ 0 w 237"/>
                  <a:gd name="T29" fmla="*/ 0 h 57"/>
                  <a:gd name="T30" fmla="*/ 0 w 237"/>
                  <a:gd name="T31" fmla="*/ 0 h 57"/>
                  <a:gd name="T32" fmla="*/ 0 w 237"/>
                  <a:gd name="T33" fmla="*/ 0 h 57"/>
                  <a:gd name="T34" fmla="*/ 0 w 237"/>
                  <a:gd name="T35" fmla="*/ 0 h 57"/>
                  <a:gd name="T36" fmla="*/ 0 w 237"/>
                  <a:gd name="T37" fmla="*/ 0 h 57"/>
                  <a:gd name="T38" fmla="*/ 0 w 237"/>
                  <a:gd name="T39" fmla="*/ 0 h 57"/>
                  <a:gd name="T40" fmla="*/ 0 w 237"/>
                  <a:gd name="T41" fmla="*/ 0 h 57"/>
                  <a:gd name="T42" fmla="*/ 0 w 237"/>
                  <a:gd name="T43" fmla="*/ 0 h 57"/>
                  <a:gd name="T44" fmla="*/ 0 w 237"/>
                  <a:gd name="T45" fmla="*/ 0 h 57"/>
                  <a:gd name="T46" fmla="*/ 0 w 237"/>
                  <a:gd name="T47" fmla="*/ 0 h 57"/>
                  <a:gd name="T48" fmla="*/ 0 w 237"/>
                  <a:gd name="T49" fmla="*/ 0 h 57"/>
                  <a:gd name="T50" fmla="*/ 0 w 237"/>
                  <a:gd name="T51" fmla="*/ 0 h 57"/>
                  <a:gd name="T52" fmla="*/ 0 w 237"/>
                  <a:gd name="T53" fmla="*/ 0 h 57"/>
                  <a:gd name="T54" fmla="*/ 0 w 237"/>
                  <a:gd name="T55" fmla="*/ 0 h 57"/>
                  <a:gd name="T56" fmla="*/ 0 w 237"/>
                  <a:gd name="T57" fmla="*/ 0 h 57"/>
                  <a:gd name="T58" fmla="*/ 0 w 237"/>
                  <a:gd name="T59" fmla="*/ 0 h 57"/>
                  <a:gd name="T60" fmla="*/ 0 w 237"/>
                  <a:gd name="T61" fmla="*/ 0 h 57"/>
                  <a:gd name="T62" fmla="*/ 0 w 237"/>
                  <a:gd name="T63" fmla="*/ 0 h 57"/>
                  <a:gd name="T64" fmla="*/ 0 w 237"/>
                  <a:gd name="T65" fmla="*/ 0 h 57"/>
                  <a:gd name="T66" fmla="*/ 0 w 237"/>
                  <a:gd name="T67" fmla="*/ 0 h 57"/>
                  <a:gd name="T68" fmla="*/ 0 w 237"/>
                  <a:gd name="T69" fmla="*/ 0 h 57"/>
                  <a:gd name="T70" fmla="*/ 0 w 237"/>
                  <a:gd name="T71" fmla="*/ 0 h 57"/>
                  <a:gd name="T72" fmla="*/ 0 w 237"/>
                  <a:gd name="T73" fmla="*/ 0 h 57"/>
                  <a:gd name="T74" fmla="*/ 0 w 237"/>
                  <a:gd name="T75" fmla="*/ 0 h 57"/>
                  <a:gd name="T76" fmla="*/ 0 w 237"/>
                  <a:gd name="T77" fmla="*/ 0 h 57"/>
                  <a:gd name="T78" fmla="*/ 0 w 237"/>
                  <a:gd name="T79" fmla="*/ 0 h 57"/>
                  <a:gd name="T80" fmla="*/ 0 w 237"/>
                  <a:gd name="T81" fmla="*/ 0 h 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7" h="57">
                    <a:moveTo>
                      <a:pt x="0" y="7"/>
                    </a:moveTo>
                    <a:lnTo>
                      <a:pt x="14" y="6"/>
                    </a:lnTo>
                    <a:lnTo>
                      <a:pt x="29" y="6"/>
                    </a:lnTo>
                    <a:lnTo>
                      <a:pt x="44" y="5"/>
                    </a:lnTo>
                    <a:lnTo>
                      <a:pt x="58" y="5"/>
                    </a:lnTo>
                    <a:lnTo>
                      <a:pt x="74" y="4"/>
                    </a:lnTo>
                    <a:lnTo>
                      <a:pt x="88" y="4"/>
                    </a:lnTo>
                    <a:lnTo>
                      <a:pt x="103" y="4"/>
                    </a:lnTo>
                    <a:lnTo>
                      <a:pt x="118" y="3"/>
                    </a:lnTo>
                    <a:lnTo>
                      <a:pt x="132" y="3"/>
                    </a:lnTo>
                    <a:lnTo>
                      <a:pt x="147" y="2"/>
                    </a:lnTo>
                    <a:lnTo>
                      <a:pt x="162" y="2"/>
                    </a:lnTo>
                    <a:lnTo>
                      <a:pt x="177" y="2"/>
                    </a:lnTo>
                    <a:lnTo>
                      <a:pt x="192" y="1"/>
                    </a:lnTo>
                    <a:lnTo>
                      <a:pt x="207" y="1"/>
                    </a:lnTo>
                    <a:lnTo>
                      <a:pt x="222" y="0"/>
                    </a:lnTo>
                    <a:lnTo>
                      <a:pt x="237" y="0"/>
                    </a:lnTo>
                    <a:lnTo>
                      <a:pt x="228" y="7"/>
                    </a:lnTo>
                    <a:lnTo>
                      <a:pt x="219" y="14"/>
                    </a:lnTo>
                    <a:lnTo>
                      <a:pt x="210" y="20"/>
                    </a:lnTo>
                    <a:lnTo>
                      <a:pt x="201" y="27"/>
                    </a:lnTo>
                    <a:lnTo>
                      <a:pt x="191" y="34"/>
                    </a:lnTo>
                    <a:lnTo>
                      <a:pt x="182" y="41"/>
                    </a:lnTo>
                    <a:lnTo>
                      <a:pt x="173" y="48"/>
                    </a:lnTo>
                    <a:lnTo>
                      <a:pt x="164" y="55"/>
                    </a:lnTo>
                    <a:lnTo>
                      <a:pt x="152" y="55"/>
                    </a:lnTo>
                    <a:lnTo>
                      <a:pt x="141" y="55"/>
                    </a:lnTo>
                    <a:lnTo>
                      <a:pt x="129" y="55"/>
                    </a:lnTo>
                    <a:lnTo>
                      <a:pt x="117" y="56"/>
                    </a:lnTo>
                    <a:lnTo>
                      <a:pt x="105" y="56"/>
                    </a:lnTo>
                    <a:lnTo>
                      <a:pt x="93" y="56"/>
                    </a:lnTo>
                    <a:lnTo>
                      <a:pt x="82" y="57"/>
                    </a:lnTo>
                    <a:lnTo>
                      <a:pt x="69" y="57"/>
                    </a:lnTo>
                    <a:lnTo>
                      <a:pt x="61" y="51"/>
                    </a:lnTo>
                    <a:lnTo>
                      <a:pt x="52" y="45"/>
                    </a:lnTo>
                    <a:lnTo>
                      <a:pt x="44" y="39"/>
                    </a:lnTo>
                    <a:lnTo>
                      <a:pt x="35" y="32"/>
                    </a:lnTo>
                    <a:lnTo>
                      <a:pt x="26" y="26"/>
                    </a:lnTo>
                    <a:lnTo>
                      <a:pt x="17" y="20"/>
                    </a:lnTo>
                    <a:lnTo>
                      <a:pt x="9" y="13"/>
                    </a:lnTo>
                    <a:lnTo>
                      <a:pt x="0" y="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9" name="Freeform 914">
                <a:extLst>
                  <a:ext uri="{FF2B5EF4-FFF2-40B4-BE49-F238E27FC236}">
                    <a16:creationId xmlns:a16="http://schemas.microsoft.com/office/drawing/2014/main" id="{44DA3F4A-D8C5-4FA8-AA28-032C3D98F09F}"/>
                  </a:ext>
                </a:extLst>
              </p:cNvPr>
              <p:cNvSpPr>
                <a:spLocks/>
              </p:cNvSpPr>
              <p:nvPr/>
            </p:nvSpPr>
            <p:spPr bwMode="auto">
              <a:xfrm>
                <a:off x="2580" y="2105"/>
                <a:ext cx="61" cy="5"/>
              </a:xfrm>
              <a:custGeom>
                <a:avLst/>
                <a:gdLst>
                  <a:gd name="T0" fmla="*/ 0 w 244"/>
                  <a:gd name="T1" fmla="*/ 0 h 20"/>
                  <a:gd name="T2" fmla="*/ 0 w 244"/>
                  <a:gd name="T3" fmla="*/ 0 h 20"/>
                  <a:gd name="T4" fmla="*/ 0 w 244"/>
                  <a:gd name="T5" fmla="*/ 0 h 20"/>
                  <a:gd name="T6" fmla="*/ 0 w 244"/>
                  <a:gd name="T7" fmla="*/ 0 h 20"/>
                  <a:gd name="T8" fmla="*/ 0 w 244"/>
                  <a:gd name="T9" fmla="*/ 0 h 20"/>
                  <a:gd name="T10" fmla="*/ 0 w 244"/>
                  <a:gd name="T11" fmla="*/ 0 h 20"/>
                  <a:gd name="T12" fmla="*/ 0 w 244"/>
                  <a:gd name="T13" fmla="*/ 0 h 20"/>
                  <a:gd name="T14" fmla="*/ 0 w 244"/>
                  <a:gd name="T15" fmla="*/ 0 h 20"/>
                  <a:gd name="T16" fmla="*/ 0 w 244"/>
                  <a:gd name="T17" fmla="*/ 0 h 20"/>
                  <a:gd name="T18" fmla="*/ 0 w 244"/>
                  <a:gd name="T19" fmla="*/ 0 h 20"/>
                  <a:gd name="T20" fmla="*/ 0 w 244"/>
                  <a:gd name="T21" fmla="*/ 0 h 20"/>
                  <a:gd name="T22" fmla="*/ 0 w 244"/>
                  <a:gd name="T23" fmla="*/ 0 h 20"/>
                  <a:gd name="T24" fmla="*/ 0 w 244"/>
                  <a:gd name="T25" fmla="*/ 0 h 20"/>
                  <a:gd name="T26" fmla="*/ 0 w 244"/>
                  <a:gd name="T27" fmla="*/ 0 h 20"/>
                  <a:gd name="T28" fmla="*/ 0 w 244"/>
                  <a:gd name="T29" fmla="*/ 0 h 20"/>
                  <a:gd name="T30" fmla="*/ 0 w 244"/>
                  <a:gd name="T31" fmla="*/ 0 h 20"/>
                  <a:gd name="T32" fmla="*/ 0 w 244"/>
                  <a:gd name="T33" fmla="*/ 0 h 20"/>
                  <a:gd name="T34" fmla="*/ 0 w 244"/>
                  <a:gd name="T35" fmla="*/ 0 h 20"/>
                  <a:gd name="T36" fmla="*/ 0 w 244"/>
                  <a:gd name="T37" fmla="*/ 0 h 20"/>
                  <a:gd name="T38" fmla="*/ 0 w 244"/>
                  <a:gd name="T39" fmla="*/ 0 h 20"/>
                  <a:gd name="T40" fmla="*/ 0 w 244"/>
                  <a:gd name="T41" fmla="*/ 0 h 20"/>
                  <a:gd name="T42" fmla="*/ 0 w 244"/>
                  <a:gd name="T43" fmla="*/ 0 h 20"/>
                  <a:gd name="T44" fmla="*/ 0 w 244"/>
                  <a:gd name="T45" fmla="*/ 0 h 20"/>
                  <a:gd name="T46" fmla="*/ 0 w 244"/>
                  <a:gd name="T47" fmla="*/ 0 h 20"/>
                  <a:gd name="T48" fmla="*/ 0 w 244"/>
                  <a:gd name="T49" fmla="*/ 0 h 20"/>
                  <a:gd name="T50" fmla="*/ 0 w 244"/>
                  <a:gd name="T51" fmla="*/ 0 h 20"/>
                  <a:gd name="T52" fmla="*/ 0 w 244"/>
                  <a:gd name="T53" fmla="*/ 0 h 20"/>
                  <a:gd name="T54" fmla="*/ 0 w 244"/>
                  <a:gd name="T55" fmla="*/ 0 h 20"/>
                  <a:gd name="T56" fmla="*/ 0 w 244"/>
                  <a:gd name="T57" fmla="*/ 0 h 20"/>
                  <a:gd name="T58" fmla="*/ 0 w 244"/>
                  <a:gd name="T59" fmla="*/ 0 h 20"/>
                  <a:gd name="T60" fmla="*/ 0 w 244"/>
                  <a:gd name="T61" fmla="*/ 0 h 20"/>
                  <a:gd name="T62" fmla="*/ 0 w 244"/>
                  <a:gd name="T63" fmla="*/ 0 h 20"/>
                  <a:gd name="T64" fmla="*/ 0 w 244"/>
                  <a:gd name="T65" fmla="*/ 0 h 20"/>
                  <a:gd name="T66" fmla="*/ 0 w 244"/>
                  <a:gd name="T67" fmla="*/ 0 h 20"/>
                  <a:gd name="T68" fmla="*/ 0 w 244"/>
                  <a:gd name="T69" fmla="*/ 0 h 20"/>
                  <a:gd name="T70" fmla="*/ 0 w 244"/>
                  <a:gd name="T71" fmla="*/ 0 h 20"/>
                  <a:gd name="T72" fmla="*/ 0 w 244"/>
                  <a:gd name="T73" fmla="*/ 0 h 20"/>
                  <a:gd name="T74" fmla="*/ 0 w 244"/>
                  <a:gd name="T75" fmla="*/ 0 h 20"/>
                  <a:gd name="T76" fmla="*/ 0 w 244"/>
                  <a:gd name="T77" fmla="*/ 0 h 20"/>
                  <a:gd name="T78" fmla="*/ 0 w 244"/>
                  <a:gd name="T79" fmla="*/ 0 h 20"/>
                  <a:gd name="T80" fmla="*/ 0 w 244"/>
                  <a:gd name="T81" fmla="*/ 0 h 20"/>
                  <a:gd name="T82" fmla="*/ 0 w 244"/>
                  <a:gd name="T83" fmla="*/ 0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4" h="20">
                    <a:moveTo>
                      <a:pt x="241" y="12"/>
                    </a:moveTo>
                    <a:lnTo>
                      <a:pt x="237" y="1"/>
                    </a:lnTo>
                    <a:lnTo>
                      <a:pt x="222" y="0"/>
                    </a:lnTo>
                    <a:lnTo>
                      <a:pt x="207" y="1"/>
                    </a:lnTo>
                    <a:lnTo>
                      <a:pt x="192" y="1"/>
                    </a:lnTo>
                    <a:lnTo>
                      <a:pt x="177" y="2"/>
                    </a:lnTo>
                    <a:lnTo>
                      <a:pt x="162" y="2"/>
                    </a:lnTo>
                    <a:lnTo>
                      <a:pt x="147" y="2"/>
                    </a:lnTo>
                    <a:lnTo>
                      <a:pt x="132" y="3"/>
                    </a:lnTo>
                    <a:lnTo>
                      <a:pt x="118" y="3"/>
                    </a:lnTo>
                    <a:lnTo>
                      <a:pt x="103" y="4"/>
                    </a:lnTo>
                    <a:lnTo>
                      <a:pt x="88" y="4"/>
                    </a:lnTo>
                    <a:lnTo>
                      <a:pt x="74" y="4"/>
                    </a:lnTo>
                    <a:lnTo>
                      <a:pt x="58" y="5"/>
                    </a:lnTo>
                    <a:lnTo>
                      <a:pt x="44" y="5"/>
                    </a:lnTo>
                    <a:lnTo>
                      <a:pt x="29" y="6"/>
                    </a:lnTo>
                    <a:lnTo>
                      <a:pt x="14" y="6"/>
                    </a:lnTo>
                    <a:lnTo>
                      <a:pt x="0" y="8"/>
                    </a:lnTo>
                    <a:lnTo>
                      <a:pt x="0" y="20"/>
                    </a:lnTo>
                    <a:lnTo>
                      <a:pt x="14" y="20"/>
                    </a:lnTo>
                    <a:lnTo>
                      <a:pt x="29" y="20"/>
                    </a:lnTo>
                    <a:lnTo>
                      <a:pt x="44" y="19"/>
                    </a:lnTo>
                    <a:lnTo>
                      <a:pt x="58" y="19"/>
                    </a:lnTo>
                    <a:lnTo>
                      <a:pt x="74" y="18"/>
                    </a:lnTo>
                    <a:lnTo>
                      <a:pt x="88" y="18"/>
                    </a:lnTo>
                    <a:lnTo>
                      <a:pt x="103" y="18"/>
                    </a:lnTo>
                    <a:lnTo>
                      <a:pt x="118" y="17"/>
                    </a:lnTo>
                    <a:lnTo>
                      <a:pt x="132" y="17"/>
                    </a:lnTo>
                    <a:lnTo>
                      <a:pt x="147" y="16"/>
                    </a:lnTo>
                    <a:lnTo>
                      <a:pt x="162" y="16"/>
                    </a:lnTo>
                    <a:lnTo>
                      <a:pt x="177" y="16"/>
                    </a:lnTo>
                    <a:lnTo>
                      <a:pt x="192" y="15"/>
                    </a:lnTo>
                    <a:lnTo>
                      <a:pt x="207" y="15"/>
                    </a:lnTo>
                    <a:lnTo>
                      <a:pt x="222" y="14"/>
                    </a:lnTo>
                    <a:lnTo>
                      <a:pt x="237" y="13"/>
                    </a:lnTo>
                    <a:lnTo>
                      <a:pt x="233" y="2"/>
                    </a:lnTo>
                    <a:lnTo>
                      <a:pt x="237" y="14"/>
                    </a:lnTo>
                    <a:lnTo>
                      <a:pt x="242" y="12"/>
                    </a:lnTo>
                    <a:lnTo>
                      <a:pt x="244" y="7"/>
                    </a:lnTo>
                    <a:lnTo>
                      <a:pt x="242" y="2"/>
                    </a:lnTo>
                    <a:lnTo>
                      <a:pt x="237" y="0"/>
                    </a:lnTo>
                    <a:lnTo>
                      <a:pt x="24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0" name="Freeform 915">
                <a:extLst>
                  <a:ext uri="{FF2B5EF4-FFF2-40B4-BE49-F238E27FC236}">
                    <a16:creationId xmlns:a16="http://schemas.microsoft.com/office/drawing/2014/main" id="{7156FAF4-0437-4B9D-B6AF-0240E18ACD62}"/>
                  </a:ext>
                </a:extLst>
              </p:cNvPr>
              <p:cNvSpPr>
                <a:spLocks/>
              </p:cNvSpPr>
              <p:nvPr/>
            </p:nvSpPr>
            <p:spPr bwMode="auto">
              <a:xfrm>
                <a:off x="2620" y="2106"/>
                <a:ext cx="21" cy="17"/>
              </a:xfrm>
              <a:custGeom>
                <a:avLst/>
                <a:gdLst>
                  <a:gd name="T0" fmla="*/ 0 w 83"/>
                  <a:gd name="T1" fmla="*/ 0 h 68"/>
                  <a:gd name="T2" fmla="*/ 0 w 83"/>
                  <a:gd name="T3" fmla="*/ 0 h 68"/>
                  <a:gd name="T4" fmla="*/ 0 w 83"/>
                  <a:gd name="T5" fmla="*/ 0 h 68"/>
                  <a:gd name="T6" fmla="*/ 0 w 83"/>
                  <a:gd name="T7" fmla="*/ 0 h 68"/>
                  <a:gd name="T8" fmla="*/ 0 w 83"/>
                  <a:gd name="T9" fmla="*/ 0 h 68"/>
                  <a:gd name="T10" fmla="*/ 0 w 83"/>
                  <a:gd name="T11" fmla="*/ 0 h 68"/>
                  <a:gd name="T12" fmla="*/ 0 w 83"/>
                  <a:gd name="T13" fmla="*/ 0 h 68"/>
                  <a:gd name="T14" fmla="*/ 0 w 83"/>
                  <a:gd name="T15" fmla="*/ 0 h 68"/>
                  <a:gd name="T16" fmla="*/ 0 w 83"/>
                  <a:gd name="T17" fmla="*/ 0 h 68"/>
                  <a:gd name="T18" fmla="*/ 0 w 83"/>
                  <a:gd name="T19" fmla="*/ 0 h 68"/>
                  <a:gd name="T20" fmla="*/ 0 w 83"/>
                  <a:gd name="T21" fmla="*/ 0 h 68"/>
                  <a:gd name="T22" fmla="*/ 0 w 83"/>
                  <a:gd name="T23" fmla="*/ 0 h 68"/>
                  <a:gd name="T24" fmla="*/ 0 w 83"/>
                  <a:gd name="T25" fmla="*/ 0 h 68"/>
                  <a:gd name="T26" fmla="*/ 0 w 83"/>
                  <a:gd name="T27" fmla="*/ 0 h 68"/>
                  <a:gd name="T28" fmla="*/ 0 w 83"/>
                  <a:gd name="T29" fmla="*/ 0 h 68"/>
                  <a:gd name="T30" fmla="*/ 0 w 83"/>
                  <a:gd name="T31" fmla="*/ 0 h 68"/>
                  <a:gd name="T32" fmla="*/ 0 w 83"/>
                  <a:gd name="T33" fmla="*/ 0 h 68"/>
                  <a:gd name="T34" fmla="*/ 0 w 83"/>
                  <a:gd name="T35" fmla="*/ 0 h 68"/>
                  <a:gd name="T36" fmla="*/ 0 w 83"/>
                  <a:gd name="T37" fmla="*/ 0 h 68"/>
                  <a:gd name="T38" fmla="*/ 0 w 83"/>
                  <a:gd name="T39" fmla="*/ 0 h 68"/>
                  <a:gd name="T40" fmla="*/ 0 w 83"/>
                  <a:gd name="T41" fmla="*/ 0 h 68"/>
                  <a:gd name="T42" fmla="*/ 0 w 83"/>
                  <a:gd name="T43" fmla="*/ 0 h 68"/>
                  <a:gd name="T44" fmla="*/ 0 w 83"/>
                  <a:gd name="T45" fmla="*/ 0 h 68"/>
                  <a:gd name="T46" fmla="*/ 0 w 83"/>
                  <a:gd name="T47" fmla="*/ 0 h 68"/>
                  <a:gd name="T48" fmla="*/ 0 w 83"/>
                  <a:gd name="T49" fmla="*/ 0 h 68"/>
                  <a:gd name="T50" fmla="*/ 0 w 83"/>
                  <a:gd name="T51" fmla="*/ 0 h 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3" h="68">
                    <a:moveTo>
                      <a:pt x="6" y="68"/>
                    </a:moveTo>
                    <a:lnTo>
                      <a:pt x="10" y="65"/>
                    </a:lnTo>
                    <a:lnTo>
                      <a:pt x="19" y="58"/>
                    </a:lnTo>
                    <a:lnTo>
                      <a:pt x="28" y="51"/>
                    </a:lnTo>
                    <a:lnTo>
                      <a:pt x="38" y="44"/>
                    </a:lnTo>
                    <a:lnTo>
                      <a:pt x="47" y="37"/>
                    </a:lnTo>
                    <a:lnTo>
                      <a:pt x="56" y="30"/>
                    </a:lnTo>
                    <a:lnTo>
                      <a:pt x="65" y="24"/>
                    </a:lnTo>
                    <a:lnTo>
                      <a:pt x="74" y="17"/>
                    </a:lnTo>
                    <a:lnTo>
                      <a:pt x="83" y="10"/>
                    </a:lnTo>
                    <a:lnTo>
                      <a:pt x="75" y="0"/>
                    </a:lnTo>
                    <a:lnTo>
                      <a:pt x="66" y="7"/>
                    </a:lnTo>
                    <a:lnTo>
                      <a:pt x="57" y="14"/>
                    </a:lnTo>
                    <a:lnTo>
                      <a:pt x="48" y="20"/>
                    </a:lnTo>
                    <a:lnTo>
                      <a:pt x="39" y="27"/>
                    </a:lnTo>
                    <a:lnTo>
                      <a:pt x="29" y="34"/>
                    </a:lnTo>
                    <a:lnTo>
                      <a:pt x="20" y="41"/>
                    </a:lnTo>
                    <a:lnTo>
                      <a:pt x="11" y="48"/>
                    </a:lnTo>
                    <a:lnTo>
                      <a:pt x="2" y="55"/>
                    </a:lnTo>
                    <a:lnTo>
                      <a:pt x="6" y="53"/>
                    </a:lnTo>
                    <a:lnTo>
                      <a:pt x="2" y="55"/>
                    </a:lnTo>
                    <a:lnTo>
                      <a:pt x="0" y="59"/>
                    </a:lnTo>
                    <a:lnTo>
                      <a:pt x="2" y="64"/>
                    </a:lnTo>
                    <a:lnTo>
                      <a:pt x="5" y="66"/>
                    </a:lnTo>
                    <a:lnTo>
                      <a:pt x="10" y="65"/>
                    </a:lnTo>
                    <a:lnTo>
                      <a:pt x="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1" name="Freeform 916">
                <a:extLst>
                  <a:ext uri="{FF2B5EF4-FFF2-40B4-BE49-F238E27FC236}">
                    <a16:creationId xmlns:a16="http://schemas.microsoft.com/office/drawing/2014/main" id="{7335ECAD-C712-4384-8D26-C3115950B5B0}"/>
                  </a:ext>
                </a:extLst>
              </p:cNvPr>
              <p:cNvSpPr>
                <a:spLocks/>
              </p:cNvSpPr>
              <p:nvPr/>
            </p:nvSpPr>
            <p:spPr bwMode="auto">
              <a:xfrm>
                <a:off x="2596" y="2119"/>
                <a:ext cx="26" cy="4"/>
              </a:xfrm>
              <a:custGeom>
                <a:avLst/>
                <a:gdLst>
                  <a:gd name="T0" fmla="*/ 0 w 102"/>
                  <a:gd name="T1" fmla="*/ 0 h 17"/>
                  <a:gd name="T2" fmla="*/ 0 w 102"/>
                  <a:gd name="T3" fmla="*/ 0 h 17"/>
                  <a:gd name="T4" fmla="*/ 0 w 102"/>
                  <a:gd name="T5" fmla="*/ 0 h 17"/>
                  <a:gd name="T6" fmla="*/ 0 w 102"/>
                  <a:gd name="T7" fmla="*/ 0 h 17"/>
                  <a:gd name="T8" fmla="*/ 0 w 102"/>
                  <a:gd name="T9" fmla="*/ 0 h 17"/>
                  <a:gd name="T10" fmla="*/ 0 w 102"/>
                  <a:gd name="T11" fmla="*/ 0 h 17"/>
                  <a:gd name="T12" fmla="*/ 0 w 102"/>
                  <a:gd name="T13" fmla="*/ 0 h 17"/>
                  <a:gd name="T14" fmla="*/ 0 w 102"/>
                  <a:gd name="T15" fmla="*/ 0 h 17"/>
                  <a:gd name="T16" fmla="*/ 0 w 102"/>
                  <a:gd name="T17" fmla="*/ 0 h 17"/>
                  <a:gd name="T18" fmla="*/ 0 w 102"/>
                  <a:gd name="T19" fmla="*/ 0 h 17"/>
                  <a:gd name="T20" fmla="*/ 0 w 102"/>
                  <a:gd name="T21" fmla="*/ 0 h 17"/>
                  <a:gd name="T22" fmla="*/ 0 w 102"/>
                  <a:gd name="T23" fmla="*/ 0 h 17"/>
                  <a:gd name="T24" fmla="*/ 0 w 102"/>
                  <a:gd name="T25" fmla="*/ 0 h 17"/>
                  <a:gd name="T26" fmla="*/ 0 w 102"/>
                  <a:gd name="T27" fmla="*/ 0 h 17"/>
                  <a:gd name="T28" fmla="*/ 0 w 102"/>
                  <a:gd name="T29" fmla="*/ 0 h 17"/>
                  <a:gd name="T30" fmla="*/ 0 w 102"/>
                  <a:gd name="T31" fmla="*/ 0 h 17"/>
                  <a:gd name="T32" fmla="*/ 0 w 102"/>
                  <a:gd name="T33" fmla="*/ 0 h 17"/>
                  <a:gd name="T34" fmla="*/ 0 w 102"/>
                  <a:gd name="T35" fmla="*/ 0 h 17"/>
                  <a:gd name="T36" fmla="*/ 0 w 102"/>
                  <a:gd name="T37" fmla="*/ 0 h 17"/>
                  <a:gd name="T38" fmla="*/ 0 w 102"/>
                  <a:gd name="T39" fmla="*/ 0 h 17"/>
                  <a:gd name="T40" fmla="*/ 0 w 102"/>
                  <a:gd name="T41" fmla="*/ 0 h 17"/>
                  <a:gd name="T42" fmla="*/ 0 w 102"/>
                  <a:gd name="T43" fmla="*/ 0 h 17"/>
                  <a:gd name="T44" fmla="*/ 0 w 102"/>
                  <a:gd name="T45" fmla="*/ 0 h 17"/>
                  <a:gd name="T46" fmla="*/ 0 w 102"/>
                  <a:gd name="T47" fmla="*/ 0 h 17"/>
                  <a:gd name="T48" fmla="*/ 0 w 102"/>
                  <a:gd name="T49" fmla="*/ 0 h 17"/>
                  <a:gd name="T50" fmla="*/ 0 w 102"/>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2" h="17">
                    <a:moveTo>
                      <a:pt x="3" y="15"/>
                    </a:moveTo>
                    <a:lnTo>
                      <a:pt x="7" y="16"/>
                    </a:lnTo>
                    <a:lnTo>
                      <a:pt x="20" y="17"/>
                    </a:lnTo>
                    <a:lnTo>
                      <a:pt x="31" y="16"/>
                    </a:lnTo>
                    <a:lnTo>
                      <a:pt x="43" y="16"/>
                    </a:lnTo>
                    <a:lnTo>
                      <a:pt x="55" y="16"/>
                    </a:lnTo>
                    <a:lnTo>
                      <a:pt x="67" y="15"/>
                    </a:lnTo>
                    <a:lnTo>
                      <a:pt x="79" y="15"/>
                    </a:lnTo>
                    <a:lnTo>
                      <a:pt x="90" y="15"/>
                    </a:lnTo>
                    <a:lnTo>
                      <a:pt x="102" y="15"/>
                    </a:lnTo>
                    <a:lnTo>
                      <a:pt x="102" y="0"/>
                    </a:lnTo>
                    <a:lnTo>
                      <a:pt x="90" y="0"/>
                    </a:lnTo>
                    <a:lnTo>
                      <a:pt x="79" y="0"/>
                    </a:lnTo>
                    <a:lnTo>
                      <a:pt x="67" y="0"/>
                    </a:lnTo>
                    <a:lnTo>
                      <a:pt x="55" y="1"/>
                    </a:lnTo>
                    <a:lnTo>
                      <a:pt x="43" y="1"/>
                    </a:lnTo>
                    <a:lnTo>
                      <a:pt x="31" y="1"/>
                    </a:lnTo>
                    <a:lnTo>
                      <a:pt x="20" y="2"/>
                    </a:lnTo>
                    <a:lnTo>
                      <a:pt x="7" y="3"/>
                    </a:lnTo>
                    <a:lnTo>
                      <a:pt x="12" y="4"/>
                    </a:lnTo>
                    <a:lnTo>
                      <a:pt x="7" y="2"/>
                    </a:lnTo>
                    <a:lnTo>
                      <a:pt x="2" y="4"/>
                    </a:lnTo>
                    <a:lnTo>
                      <a:pt x="0" y="9"/>
                    </a:lnTo>
                    <a:lnTo>
                      <a:pt x="2" y="15"/>
                    </a:lnTo>
                    <a:lnTo>
                      <a:pt x="7" y="17"/>
                    </a:lnTo>
                    <a:lnTo>
                      <a:pt x="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2" name="Freeform 917">
                <a:extLst>
                  <a:ext uri="{FF2B5EF4-FFF2-40B4-BE49-F238E27FC236}">
                    <a16:creationId xmlns:a16="http://schemas.microsoft.com/office/drawing/2014/main" id="{E46865D0-1AFD-438F-A7F4-B3555B097CCA}"/>
                  </a:ext>
                </a:extLst>
              </p:cNvPr>
              <p:cNvSpPr>
                <a:spLocks/>
              </p:cNvSpPr>
              <p:nvPr/>
            </p:nvSpPr>
            <p:spPr bwMode="auto">
              <a:xfrm>
                <a:off x="2579" y="2107"/>
                <a:ext cx="20" cy="16"/>
              </a:xfrm>
              <a:custGeom>
                <a:avLst/>
                <a:gdLst>
                  <a:gd name="T0" fmla="*/ 0 w 80"/>
                  <a:gd name="T1" fmla="*/ 0 h 62"/>
                  <a:gd name="T2" fmla="*/ 0 w 80"/>
                  <a:gd name="T3" fmla="*/ 0 h 62"/>
                  <a:gd name="T4" fmla="*/ 0 w 80"/>
                  <a:gd name="T5" fmla="*/ 0 h 62"/>
                  <a:gd name="T6" fmla="*/ 0 w 80"/>
                  <a:gd name="T7" fmla="*/ 0 h 62"/>
                  <a:gd name="T8" fmla="*/ 0 w 80"/>
                  <a:gd name="T9" fmla="*/ 0 h 62"/>
                  <a:gd name="T10" fmla="*/ 0 w 80"/>
                  <a:gd name="T11" fmla="*/ 0 h 62"/>
                  <a:gd name="T12" fmla="*/ 0 w 80"/>
                  <a:gd name="T13" fmla="*/ 0 h 62"/>
                  <a:gd name="T14" fmla="*/ 0 w 80"/>
                  <a:gd name="T15" fmla="*/ 0 h 62"/>
                  <a:gd name="T16" fmla="*/ 0 w 80"/>
                  <a:gd name="T17" fmla="*/ 0 h 62"/>
                  <a:gd name="T18" fmla="*/ 0 w 80"/>
                  <a:gd name="T19" fmla="*/ 0 h 62"/>
                  <a:gd name="T20" fmla="*/ 0 w 80"/>
                  <a:gd name="T21" fmla="*/ 0 h 62"/>
                  <a:gd name="T22" fmla="*/ 0 w 80"/>
                  <a:gd name="T23" fmla="*/ 0 h 62"/>
                  <a:gd name="T24" fmla="*/ 0 w 80"/>
                  <a:gd name="T25" fmla="*/ 0 h 62"/>
                  <a:gd name="T26" fmla="*/ 0 w 80"/>
                  <a:gd name="T27" fmla="*/ 0 h 62"/>
                  <a:gd name="T28" fmla="*/ 0 w 80"/>
                  <a:gd name="T29" fmla="*/ 0 h 62"/>
                  <a:gd name="T30" fmla="*/ 0 w 80"/>
                  <a:gd name="T31" fmla="*/ 0 h 62"/>
                  <a:gd name="T32" fmla="*/ 0 w 80"/>
                  <a:gd name="T33" fmla="*/ 0 h 62"/>
                  <a:gd name="T34" fmla="*/ 0 w 80"/>
                  <a:gd name="T35" fmla="*/ 0 h 62"/>
                  <a:gd name="T36" fmla="*/ 0 w 80"/>
                  <a:gd name="T37" fmla="*/ 0 h 62"/>
                  <a:gd name="T38" fmla="*/ 0 w 80"/>
                  <a:gd name="T39" fmla="*/ 0 h 62"/>
                  <a:gd name="T40" fmla="*/ 0 w 80"/>
                  <a:gd name="T41" fmla="*/ 0 h 62"/>
                  <a:gd name="T42" fmla="*/ 0 w 80"/>
                  <a:gd name="T43" fmla="*/ 0 h 62"/>
                  <a:gd name="T44" fmla="*/ 0 w 80"/>
                  <a:gd name="T45" fmla="*/ 0 h 62"/>
                  <a:gd name="T46" fmla="*/ 0 w 80"/>
                  <a:gd name="T47" fmla="*/ 0 h 62"/>
                  <a:gd name="T48" fmla="*/ 0 w 80"/>
                  <a:gd name="T49" fmla="*/ 0 h 62"/>
                  <a:gd name="T50" fmla="*/ 0 w 80"/>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0" h="62">
                    <a:moveTo>
                      <a:pt x="6" y="0"/>
                    </a:moveTo>
                    <a:lnTo>
                      <a:pt x="2" y="11"/>
                    </a:lnTo>
                    <a:lnTo>
                      <a:pt x="11" y="17"/>
                    </a:lnTo>
                    <a:lnTo>
                      <a:pt x="19" y="24"/>
                    </a:lnTo>
                    <a:lnTo>
                      <a:pt x="29" y="30"/>
                    </a:lnTo>
                    <a:lnTo>
                      <a:pt x="37" y="36"/>
                    </a:lnTo>
                    <a:lnTo>
                      <a:pt x="46" y="43"/>
                    </a:lnTo>
                    <a:lnTo>
                      <a:pt x="54" y="49"/>
                    </a:lnTo>
                    <a:lnTo>
                      <a:pt x="63" y="55"/>
                    </a:lnTo>
                    <a:lnTo>
                      <a:pt x="71" y="62"/>
                    </a:lnTo>
                    <a:lnTo>
                      <a:pt x="80" y="51"/>
                    </a:lnTo>
                    <a:lnTo>
                      <a:pt x="71" y="45"/>
                    </a:lnTo>
                    <a:lnTo>
                      <a:pt x="62" y="39"/>
                    </a:lnTo>
                    <a:lnTo>
                      <a:pt x="54" y="33"/>
                    </a:lnTo>
                    <a:lnTo>
                      <a:pt x="45" y="26"/>
                    </a:lnTo>
                    <a:lnTo>
                      <a:pt x="35" y="20"/>
                    </a:lnTo>
                    <a:lnTo>
                      <a:pt x="27" y="14"/>
                    </a:lnTo>
                    <a:lnTo>
                      <a:pt x="19" y="7"/>
                    </a:lnTo>
                    <a:lnTo>
                      <a:pt x="10" y="1"/>
                    </a:lnTo>
                    <a:lnTo>
                      <a:pt x="6" y="12"/>
                    </a:lnTo>
                    <a:lnTo>
                      <a:pt x="10" y="1"/>
                    </a:lnTo>
                    <a:lnTo>
                      <a:pt x="5" y="0"/>
                    </a:lnTo>
                    <a:lnTo>
                      <a:pt x="2" y="2"/>
                    </a:lnTo>
                    <a:lnTo>
                      <a:pt x="0" y="7"/>
                    </a:lnTo>
                    <a:lnTo>
                      <a:pt x="2" y="1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3" name="Freeform 918">
                <a:extLst>
                  <a:ext uri="{FF2B5EF4-FFF2-40B4-BE49-F238E27FC236}">
                    <a16:creationId xmlns:a16="http://schemas.microsoft.com/office/drawing/2014/main" id="{2CB61C35-6EDC-491D-B687-683A840E24BD}"/>
                  </a:ext>
                </a:extLst>
              </p:cNvPr>
              <p:cNvSpPr>
                <a:spLocks/>
              </p:cNvSpPr>
              <p:nvPr/>
            </p:nvSpPr>
            <p:spPr bwMode="auto">
              <a:xfrm>
                <a:off x="2530" y="2110"/>
                <a:ext cx="16" cy="97"/>
              </a:xfrm>
              <a:custGeom>
                <a:avLst/>
                <a:gdLst>
                  <a:gd name="T0" fmla="*/ 0 w 65"/>
                  <a:gd name="T1" fmla="*/ 0 h 386"/>
                  <a:gd name="T2" fmla="*/ 0 w 65"/>
                  <a:gd name="T3" fmla="*/ 0 h 386"/>
                  <a:gd name="T4" fmla="*/ 0 w 65"/>
                  <a:gd name="T5" fmla="*/ 0 h 386"/>
                  <a:gd name="T6" fmla="*/ 0 w 65"/>
                  <a:gd name="T7" fmla="*/ 0 h 386"/>
                  <a:gd name="T8" fmla="*/ 0 w 65"/>
                  <a:gd name="T9" fmla="*/ 0 h 386"/>
                  <a:gd name="T10" fmla="*/ 0 w 65"/>
                  <a:gd name="T11" fmla="*/ 0 h 386"/>
                  <a:gd name="T12" fmla="*/ 0 w 65"/>
                  <a:gd name="T13" fmla="*/ 0 h 386"/>
                  <a:gd name="T14" fmla="*/ 0 w 65"/>
                  <a:gd name="T15" fmla="*/ 0 h 386"/>
                  <a:gd name="T16" fmla="*/ 0 w 65"/>
                  <a:gd name="T17" fmla="*/ 0 h 386"/>
                  <a:gd name="T18" fmla="*/ 0 w 65"/>
                  <a:gd name="T19" fmla="*/ 0 h 386"/>
                  <a:gd name="T20" fmla="*/ 0 w 65"/>
                  <a:gd name="T21" fmla="*/ 0 h 386"/>
                  <a:gd name="T22" fmla="*/ 0 w 65"/>
                  <a:gd name="T23" fmla="*/ 0 h 386"/>
                  <a:gd name="T24" fmla="*/ 0 w 65"/>
                  <a:gd name="T25" fmla="*/ 0 h 386"/>
                  <a:gd name="T26" fmla="*/ 0 w 65"/>
                  <a:gd name="T27" fmla="*/ 0 h 386"/>
                  <a:gd name="T28" fmla="*/ 0 w 65"/>
                  <a:gd name="T29" fmla="*/ 0 h 386"/>
                  <a:gd name="T30" fmla="*/ 0 w 65"/>
                  <a:gd name="T31" fmla="*/ 0 h 386"/>
                  <a:gd name="T32" fmla="*/ 0 w 65"/>
                  <a:gd name="T33" fmla="*/ 0 h 386"/>
                  <a:gd name="T34" fmla="*/ 0 w 65"/>
                  <a:gd name="T35" fmla="*/ 0 h 386"/>
                  <a:gd name="T36" fmla="*/ 0 w 65"/>
                  <a:gd name="T37" fmla="*/ 0 h 386"/>
                  <a:gd name="T38" fmla="*/ 0 w 65"/>
                  <a:gd name="T39" fmla="*/ 0 h 386"/>
                  <a:gd name="T40" fmla="*/ 0 w 65"/>
                  <a:gd name="T41" fmla="*/ 0 h 386"/>
                  <a:gd name="T42" fmla="*/ 0 w 65"/>
                  <a:gd name="T43" fmla="*/ 0 h 386"/>
                  <a:gd name="T44" fmla="*/ 0 w 65"/>
                  <a:gd name="T45" fmla="*/ 0 h 386"/>
                  <a:gd name="T46" fmla="*/ 0 w 65"/>
                  <a:gd name="T47" fmla="*/ 0 h 386"/>
                  <a:gd name="T48" fmla="*/ 0 w 65"/>
                  <a:gd name="T49" fmla="*/ 0 h 386"/>
                  <a:gd name="T50" fmla="*/ 0 w 65"/>
                  <a:gd name="T51" fmla="*/ 0 h 386"/>
                  <a:gd name="T52" fmla="*/ 0 w 65"/>
                  <a:gd name="T53" fmla="*/ 0 h 386"/>
                  <a:gd name="T54" fmla="*/ 0 w 65"/>
                  <a:gd name="T55" fmla="*/ 0 h 386"/>
                  <a:gd name="T56" fmla="*/ 0 w 65"/>
                  <a:gd name="T57" fmla="*/ 0 h 3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5" h="386">
                    <a:moveTo>
                      <a:pt x="0" y="334"/>
                    </a:moveTo>
                    <a:lnTo>
                      <a:pt x="0" y="263"/>
                    </a:lnTo>
                    <a:lnTo>
                      <a:pt x="0" y="194"/>
                    </a:lnTo>
                    <a:lnTo>
                      <a:pt x="0" y="123"/>
                    </a:lnTo>
                    <a:lnTo>
                      <a:pt x="0" y="54"/>
                    </a:lnTo>
                    <a:lnTo>
                      <a:pt x="8" y="46"/>
                    </a:lnTo>
                    <a:lnTo>
                      <a:pt x="16" y="40"/>
                    </a:lnTo>
                    <a:lnTo>
                      <a:pt x="24" y="33"/>
                    </a:lnTo>
                    <a:lnTo>
                      <a:pt x="33" y="26"/>
                    </a:lnTo>
                    <a:lnTo>
                      <a:pt x="41" y="19"/>
                    </a:lnTo>
                    <a:lnTo>
                      <a:pt x="49" y="13"/>
                    </a:lnTo>
                    <a:lnTo>
                      <a:pt x="57" y="6"/>
                    </a:lnTo>
                    <a:lnTo>
                      <a:pt x="65" y="0"/>
                    </a:lnTo>
                    <a:lnTo>
                      <a:pt x="65" y="48"/>
                    </a:lnTo>
                    <a:lnTo>
                      <a:pt x="65" y="96"/>
                    </a:lnTo>
                    <a:lnTo>
                      <a:pt x="65" y="144"/>
                    </a:lnTo>
                    <a:lnTo>
                      <a:pt x="65" y="193"/>
                    </a:lnTo>
                    <a:lnTo>
                      <a:pt x="65" y="241"/>
                    </a:lnTo>
                    <a:lnTo>
                      <a:pt x="65" y="289"/>
                    </a:lnTo>
                    <a:lnTo>
                      <a:pt x="65" y="338"/>
                    </a:lnTo>
                    <a:lnTo>
                      <a:pt x="65" y="386"/>
                    </a:lnTo>
                    <a:lnTo>
                      <a:pt x="57" y="379"/>
                    </a:lnTo>
                    <a:lnTo>
                      <a:pt x="49" y="373"/>
                    </a:lnTo>
                    <a:lnTo>
                      <a:pt x="41" y="366"/>
                    </a:lnTo>
                    <a:lnTo>
                      <a:pt x="33" y="360"/>
                    </a:lnTo>
                    <a:lnTo>
                      <a:pt x="24" y="353"/>
                    </a:lnTo>
                    <a:lnTo>
                      <a:pt x="16" y="347"/>
                    </a:lnTo>
                    <a:lnTo>
                      <a:pt x="8" y="340"/>
                    </a:lnTo>
                    <a:lnTo>
                      <a:pt x="0" y="3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4" name="Freeform 919">
                <a:extLst>
                  <a:ext uri="{FF2B5EF4-FFF2-40B4-BE49-F238E27FC236}">
                    <a16:creationId xmlns:a16="http://schemas.microsoft.com/office/drawing/2014/main" id="{3FE0CB2D-F304-4EF3-8101-F8CC78606647}"/>
                  </a:ext>
                </a:extLst>
              </p:cNvPr>
              <p:cNvSpPr>
                <a:spLocks/>
              </p:cNvSpPr>
              <p:nvPr/>
            </p:nvSpPr>
            <p:spPr bwMode="auto">
              <a:xfrm>
                <a:off x="2529" y="2122"/>
                <a:ext cx="3" cy="71"/>
              </a:xfrm>
              <a:custGeom>
                <a:avLst/>
                <a:gdLst>
                  <a:gd name="T0" fmla="*/ 0 w 14"/>
                  <a:gd name="T1" fmla="*/ 0 h 288"/>
                  <a:gd name="T2" fmla="*/ 0 w 14"/>
                  <a:gd name="T3" fmla="*/ 0 h 288"/>
                  <a:gd name="T4" fmla="*/ 0 w 14"/>
                  <a:gd name="T5" fmla="*/ 0 h 288"/>
                  <a:gd name="T6" fmla="*/ 0 w 14"/>
                  <a:gd name="T7" fmla="*/ 0 h 288"/>
                  <a:gd name="T8" fmla="*/ 0 w 14"/>
                  <a:gd name="T9" fmla="*/ 0 h 288"/>
                  <a:gd name="T10" fmla="*/ 0 w 14"/>
                  <a:gd name="T11" fmla="*/ 0 h 288"/>
                  <a:gd name="T12" fmla="*/ 0 w 14"/>
                  <a:gd name="T13" fmla="*/ 0 h 288"/>
                  <a:gd name="T14" fmla="*/ 0 w 14"/>
                  <a:gd name="T15" fmla="*/ 0 h 288"/>
                  <a:gd name="T16" fmla="*/ 0 w 14"/>
                  <a:gd name="T17" fmla="*/ 0 h 288"/>
                  <a:gd name="T18" fmla="*/ 0 w 14"/>
                  <a:gd name="T19" fmla="*/ 0 h 288"/>
                  <a:gd name="T20" fmla="*/ 0 w 14"/>
                  <a:gd name="T21" fmla="*/ 0 h 288"/>
                  <a:gd name="T22" fmla="*/ 0 w 14"/>
                  <a:gd name="T23" fmla="*/ 0 h 288"/>
                  <a:gd name="T24" fmla="*/ 0 w 14"/>
                  <a:gd name="T25" fmla="*/ 0 h 288"/>
                  <a:gd name="T26" fmla="*/ 0 w 14"/>
                  <a:gd name="T27" fmla="*/ 0 h 288"/>
                  <a:gd name="T28" fmla="*/ 0 w 14"/>
                  <a:gd name="T29" fmla="*/ 0 h 288"/>
                  <a:gd name="T30" fmla="*/ 0 w 14"/>
                  <a:gd name="T31" fmla="*/ 0 h 288"/>
                  <a:gd name="T32" fmla="*/ 0 w 14"/>
                  <a:gd name="T33" fmla="*/ 0 h 288"/>
                  <a:gd name="T34" fmla="*/ 0 w 14"/>
                  <a:gd name="T35" fmla="*/ 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88">
                    <a:moveTo>
                      <a:pt x="3" y="2"/>
                    </a:moveTo>
                    <a:lnTo>
                      <a:pt x="0" y="8"/>
                    </a:lnTo>
                    <a:lnTo>
                      <a:pt x="0" y="77"/>
                    </a:lnTo>
                    <a:lnTo>
                      <a:pt x="0" y="148"/>
                    </a:lnTo>
                    <a:lnTo>
                      <a:pt x="0" y="217"/>
                    </a:lnTo>
                    <a:lnTo>
                      <a:pt x="0" y="288"/>
                    </a:lnTo>
                    <a:lnTo>
                      <a:pt x="14" y="288"/>
                    </a:lnTo>
                    <a:lnTo>
                      <a:pt x="14" y="217"/>
                    </a:lnTo>
                    <a:lnTo>
                      <a:pt x="14" y="148"/>
                    </a:lnTo>
                    <a:lnTo>
                      <a:pt x="14" y="77"/>
                    </a:lnTo>
                    <a:lnTo>
                      <a:pt x="14" y="8"/>
                    </a:lnTo>
                    <a:lnTo>
                      <a:pt x="11" y="13"/>
                    </a:lnTo>
                    <a:lnTo>
                      <a:pt x="14" y="8"/>
                    </a:lnTo>
                    <a:lnTo>
                      <a:pt x="12" y="2"/>
                    </a:lnTo>
                    <a:lnTo>
                      <a:pt x="7" y="0"/>
                    </a:lnTo>
                    <a:lnTo>
                      <a:pt x="2" y="2"/>
                    </a:lnTo>
                    <a:lnTo>
                      <a:pt x="0" y="8"/>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5" name="Freeform 920">
                <a:extLst>
                  <a:ext uri="{FF2B5EF4-FFF2-40B4-BE49-F238E27FC236}">
                    <a16:creationId xmlns:a16="http://schemas.microsoft.com/office/drawing/2014/main" id="{02EA61C5-4A31-4C71-9BDA-157FD1D75BE9}"/>
                  </a:ext>
                </a:extLst>
              </p:cNvPr>
              <p:cNvSpPr>
                <a:spLocks/>
              </p:cNvSpPr>
              <p:nvPr/>
            </p:nvSpPr>
            <p:spPr bwMode="auto">
              <a:xfrm>
                <a:off x="2529" y="2109"/>
                <a:ext cx="19" cy="16"/>
              </a:xfrm>
              <a:custGeom>
                <a:avLst/>
                <a:gdLst>
                  <a:gd name="T0" fmla="*/ 0 w 76"/>
                  <a:gd name="T1" fmla="*/ 0 h 65"/>
                  <a:gd name="T2" fmla="*/ 0 w 76"/>
                  <a:gd name="T3" fmla="*/ 0 h 65"/>
                  <a:gd name="T4" fmla="*/ 0 w 76"/>
                  <a:gd name="T5" fmla="*/ 0 h 65"/>
                  <a:gd name="T6" fmla="*/ 0 w 76"/>
                  <a:gd name="T7" fmla="*/ 0 h 65"/>
                  <a:gd name="T8" fmla="*/ 0 w 76"/>
                  <a:gd name="T9" fmla="*/ 0 h 65"/>
                  <a:gd name="T10" fmla="*/ 0 w 76"/>
                  <a:gd name="T11" fmla="*/ 0 h 65"/>
                  <a:gd name="T12" fmla="*/ 0 w 76"/>
                  <a:gd name="T13" fmla="*/ 0 h 65"/>
                  <a:gd name="T14" fmla="*/ 0 w 76"/>
                  <a:gd name="T15" fmla="*/ 0 h 65"/>
                  <a:gd name="T16" fmla="*/ 0 w 76"/>
                  <a:gd name="T17" fmla="*/ 0 h 65"/>
                  <a:gd name="T18" fmla="*/ 0 w 76"/>
                  <a:gd name="T19" fmla="*/ 0 h 65"/>
                  <a:gd name="T20" fmla="*/ 0 w 76"/>
                  <a:gd name="T21" fmla="*/ 0 h 65"/>
                  <a:gd name="T22" fmla="*/ 0 w 76"/>
                  <a:gd name="T23" fmla="*/ 0 h 65"/>
                  <a:gd name="T24" fmla="*/ 0 w 76"/>
                  <a:gd name="T25" fmla="*/ 0 h 65"/>
                  <a:gd name="T26" fmla="*/ 0 w 76"/>
                  <a:gd name="T27" fmla="*/ 0 h 65"/>
                  <a:gd name="T28" fmla="*/ 0 w 76"/>
                  <a:gd name="T29" fmla="*/ 0 h 65"/>
                  <a:gd name="T30" fmla="*/ 0 w 76"/>
                  <a:gd name="T31" fmla="*/ 0 h 65"/>
                  <a:gd name="T32" fmla="*/ 0 w 76"/>
                  <a:gd name="T33" fmla="*/ 0 h 65"/>
                  <a:gd name="T34" fmla="*/ 0 w 76"/>
                  <a:gd name="T35" fmla="*/ 0 h 65"/>
                  <a:gd name="T36" fmla="*/ 0 w 76"/>
                  <a:gd name="T37" fmla="*/ 0 h 65"/>
                  <a:gd name="T38" fmla="*/ 0 w 76"/>
                  <a:gd name="T39" fmla="*/ 0 h 65"/>
                  <a:gd name="T40" fmla="*/ 0 w 76"/>
                  <a:gd name="T41" fmla="*/ 0 h 65"/>
                  <a:gd name="T42" fmla="*/ 0 w 76"/>
                  <a:gd name="T43" fmla="*/ 0 h 65"/>
                  <a:gd name="T44" fmla="*/ 0 w 76"/>
                  <a:gd name="T45" fmla="*/ 0 h 65"/>
                  <a:gd name="T46" fmla="*/ 0 w 76"/>
                  <a:gd name="T47" fmla="*/ 0 h 65"/>
                  <a:gd name="T48" fmla="*/ 0 w 76"/>
                  <a:gd name="T49" fmla="*/ 0 h 65"/>
                  <a:gd name="T50" fmla="*/ 0 w 76"/>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5">
                    <a:moveTo>
                      <a:pt x="76" y="6"/>
                    </a:moveTo>
                    <a:lnTo>
                      <a:pt x="65" y="1"/>
                    </a:lnTo>
                    <a:lnTo>
                      <a:pt x="57" y="7"/>
                    </a:lnTo>
                    <a:lnTo>
                      <a:pt x="49" y="14"/>
                    </a:lnTo>
                    <a:lnTo>
                      <a:pt x="41" y="20"/>
                    </a:lnTo>
                    <a:lnTo>
                      <a:pt x="32" y="27"/>
                    </a:lnTo>
                    <a:lnTo>
                      <a:pt x="24" y="34"/>
                    </a:lnTo>
                    <a:lnTo>
                      <a:pt x="16" y="41"/>
                    </a:lnTo>
                    <a:lnTo>
                      <a:pt x="8" y="47"/>
                    </a:lnTo>
                    <a:lnTo>
                      <a:pt x="0" y="54"/>
                    </a:lnTo>
                    <a:lnTo>
                      <a:pt x="8" y="65"/>
                    </a:lnTo>
                    <a:lnTo>
                      <a:pt x="16" y="58"/>
                    </a:lnTo>
                    <a:lnTo>
                      <a:pt x="24" y="51"/>
                    </a:lnTo>
                    <a:lnTo>
                      <a:pt x="32" y="44"/>
                    </a:lnTo>
                    <a:lnTo>
                      <a:pt x="41" y="37"/>
                    </a:lnTo>
                    <a:lnTo>
                      <a:pt x="49" y="30"/>
                    </a:lnTo>
                    <a:lnTo>
                      <a:pt x="57" y="24"/>
                    </a:lnTo>
                    <a:lnTo>
                      <a:pt x="65" y="17"/>
                    </a:lnTo>
                    <a:lnTo>
                      <a:pt x="73" y="11"/>
                    </a:lnTo>
                    <a:lnTo>
                      <a:pt x="62" y="6"/>
                    </a:lnTo>
                    <a:lnTo>
                      <a:pt x="73" y="11"/>
                    </a:lnTo>
                    <a:lnTo>
                      <a:pt x="75" y="7"/>
                    </a:lnTo>
                    <a:lnTo>
                      <a:pt x="74" y="2"/>
                    </a:lnTo>
                    <a:lnTo>
                      <a:pt x="70" y="0"/>
                    </a:lnTo>
                    <a:lnTo>
                      <a:pt x="65" y="1"/>
                    </a:lnTo>
                    <a:lnTo>
                      <a:pt x="7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6" name="Freeform 921">
                <a:extLst>
                  <a:ext uri="{FF2B5EF4-FFF2-40B4-BE49-F238E27FC236}">
                    <a16:creationId xmlns:a16="http://schemas.microsoft.com/office/drawing/2014/main" id="{A4CB36DD-D4B2-459F-A9A4-E2E8E8CEECC9}"/>
                  </a:ext>
                </a:extLst>
              </p:cNvPr>
              <p:cNvSpPr>
                <a:spLocks/>
              </p:cNvSpPr>
              <p:nvPr/>
            </p:nvSpPr>
            <p:spPr bwMode="auto">
              <a:xfrm>
                <a:off x="2545" y="2110"/>
                <a:ext cx="3" cy="48"/>
              </a:xfrm>
              <a:custGeom>
                <a:avLst/>
                <a:gdLst>
                  <a:gd name="T0" fmla="*/ 0 w 14"/>
                  <a:gd name="T1" fmla="*/ 0 h 193"/>
                  <a:gd name="T2" fmla="*/ 0 w 14"/>
                  <a:gd name="T3" fmla="*/ 0 h 193"/>
                  <a:gd name="T4" fmla="*/ 0 w 14"/>
                  <a:gd name="T5" fmla="*/ 0 h 193"/>
                  <a:gd name="T6" fmla="*/ 0 w 14"/>
                  <a:gd name="T7" fmla="*/ 0 h 193"/>
                  <a:gd name="T8" fmla="*/ 0 w 14"/>
                  <a:gd name="T9" fmla="*/ 0 h 193"/>
                  <a:gd name="T10" fmla="*/ 0 w 14"/>
                  <a:gd name="T11" fmla="*/ 0 h 193"/>
                  <a:gd name="T12" fmla="*/ 0 w 14"/>
                  <a:gd name="T13" fmla="*/ 0 h 193"/>
                  <a:gd name="T14" fmla="*/ 0 w 14"/>
                  <a:gd name="T15" fmla="*/ 0 h 193"/>
                  <a:gd name="T16" fmla="*/ 0 w 14"/>
                  <a:gd name="T17" fmla="*/ 0 h 193"/>
                  <a:gd name="T18" fmla="*/ 0 w 14"/>
                  <a:gd name="T19" fmla="*/ 0 h 193"/>
                  <a:gd name="T20" fmla="*/ 0 w 14"/>
                  <a:gd name="T21" fmla="*/ 0 h 193"/>
                  <a:gd name="T22" fmla="*/ 0 w 14"/>
                  <a:gd name="T23" fmla="*/ 0 h 193"/>
                  <a:gd name="T24" fmla="*/ 0 w 14"/>
                  <a:gd name="T25" fmla="*/ 0 h 1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93">
                    <a:moveTo>
                      <a:pt x="14" y="193"/>
                    </a:moveTo>
                    <a:lnTo>
                      <a:pt x="14" y="193"/>
                    </a:lnTo>
                    <a:lnTo>
                      <a:pt x="14" y="144"/>
                    </a:lnTo>
                    <a:lnTo>
                      <a:pt x="14" y="96"/>
                    </a:lnTo>
                    <a:lnTo>
                      <a:pt x="14" y="48"/>
                    </a:lnTo>
                    <a:lnTo>
                      <a:pt x="14" y="0"/>
                    </a:lnTo>
                    <a:lnTo>
                      <a:pt x="0" y="0"/>
                    </a:lnTo>
                    <a:lnTo>
                      <a:pt x="0" y="48"/>
                    </a:lnTo>
                    <a:lnTo>
                      <a:pt x="0" y="96"/>
                    </a:lnTo>
                    <a:lnTo>
                      <a:pt x="0" y="144"/>
                    </a:lnTo>
                    <a:lnTo>
                      <a:pt x="0" y="193"/>
                    </a:lnTo>
                    <a:lnTo>
                      <a:pt x="14"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7" name="Freeform 922">
                <a:extLst>
                  <a:ext uri="{FF2B5EF4-FFF2-40B4-BE49-F238E27FC236}">
                    <a16:creationId xmlns:a16="http://schemas.microsoft.com/office/drawing/2014/main" id="{896A824B-5275-4561-BF3C-80626276C58A}"/>
                  </a:ext>
                </a:extLst>
              </p:cNvPr>
              <p:cNvSpPr>
                <a:spLocks/>
              </p:cNvSpPr>
              <p:nvPr/>
            </p:nvSpPr>
            <p:spPr bwMode="auto">
              <a:xfrm>
                <a:off x="2545" y="2158"/>
                <a:ext cx="3" cy="50"/>
              </a:xfrm>
              <a:custGeom>
                <a:avLst/>
                <a:gdLst>
                  <a:gd name="T0" fmla="*/ 0 w 14"/>
                  <a:gd name="T1" fmla="*/ 0 h 200"/>
                  <a:gd name="T2" fmla="*/ 0 w 14"/>
                  <a:gd name="T3" fmla="*/ 0 h 200"/>
                  <a:gd name="T4" fmla="*/ 0 w 14"/>
                  <a:gd name="T5" fmla="*/ 0 h 200"/>
                  <a:gd name="T6" fmla="*/ 0 w 14"/>
                  <a:gd name="T7" fmla="*/ 0 h 200"/>
                  <a:gd name="T8" fmla="*/ 0 w 14"/>
                  <a:gd name="T9" fmla="*/ 0 h 200"/>
                  <a:gd name="T10" fmla="*/ 0 w 14"/>
                  <a:gd name="T11" fmla="*/ 0 h 200"/>
                  <a:gd name="T12" fmla="*/ 0 w 14"/>
                  <a:gd name="T13" fmla="*/ 0 h 200"/>
                  <a:gd name="T14" fmla="*/ 0 w 14"/>
                  <a:gd name="T15" fmla="*/ 0 h 200"/>
                  <a:gd name="T16" fmla="*/ 0 w 14"/>
                  <a:gd name="T17" fmla="*/ 0 h 200"/>
                  <a:gd name="T18" fmla="*/ 0 w 14"/>
                  <a:gd name="T19" fmla="*/ 0 h 200"/>
                  <a:gd name="T20" fmla="*/ 0 w 14"/>
                  <a:gd name="T21" fmla="*/ 0 h 200"/>
                  <a:gd name="T22" fmla="*/ 0 w 14"/>
                  <a:gd name="T23" fmla="*/ 0 h 200"/>
                  <a:gd name="T24" fmla="*/ 0 w 14"/>
                  <a:gd name="T25" fmla="*/ 0 h 200"/>
                  <a:gd name="T26" fmla="*/ 0 w 14"/>
                  <a:gd name="T27" fmla="*/ 0 h 200"/>
                  <a:gd name="T28" fmla="*/ 0 w 14"/>
                  <a:gd name="T29" fmla="*/ 0 h 200"/>
                  <a:gd name="T30" fmla="*/ 0 w 14"/>
                  <a:gd name="T31" fmla="*/ 0 h 200"/>
                  <a:gd name="T32" fmla="*/ 0 w 14"/>
                  <a:gd name="T33" fmla="*/ 0 h 200"/>
                  <a:gd name="T34" fmla="*/ 0 w 14"/>
                  <a:gd name="T35" fmla="*/ 0 h 2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0">
                    <a:moveTo>
                      <a:pt x="3" y="198"/>
                    </a:moveTo>
                    <a:lnTo>
                      <a:pt x="14" y="193"/>
                    </a:lnTo>
                    <a:lnTo>
                      <a:pt x="14" y="145"/>
                    </a:lnTo>
                    <a:lnTo>
                      <a:pt x="14" y="96"/>
                    </a:lnTo>
                    <a:lnTo>
                      <a:pt x="14" y="48"/>
                    </a:lnTo>
                    <a:lnTo>
                      <a:pt x="14" y="0"/>
                    </a:lnTo>
                    <a:lnTo>
                      <a:pt x="0" y="0"/>
                    </a:lnTo>
                    <a:lnTo>
                      <a:pt x="0" y="48"/>
                    </a:lnTo>
                    <a:lnTo>
                      <a:pt x="0" y="96"/>
                    </a:lnTo>
                    <a:lnTo>
                      <a:pt x="0" y="145"/>
                    </a:lnTo>
                    <a:lnTo>
                      <a:pt x="0" y="193"/>
                    </a:lnTo>
                    <a:lnTo>
                      <a:pt x="11" y="188"/>
                    </a:lnTo>
                    <a:lnTo>
                      <a:pt x="0" y="193"/>
                    </a:lnTo>
                    <a:lnTo>
                      <a:pt x="2" y="198"/>
                    </a:lnTo>
                    <a:lnTo>
                      <a:pt x="7" y="200"/>
                    </a:lnTo>
                    <a:lnTo>
                      <a:pt x="12" y="198"/>
                    </a:lnTo>
                    <a:lnTo>
                      <a:pt x="14" y="193"/>
                    </a:lnTo>
                    <a:lnTo>
                      <a:pt x="3"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8" name="Freeform 923">
                <a:extLst>
                  <a:ext uri="{FF2B5EF4-FFF2-40B4-BE49-F238E27FC236}">
                    <a16:creationId xmlns:a16="http://schemas.microsoft.com/office/drawing/2014/main" id="{AF4AE906-BF5F-4AB1-B489-D45812DBCF37}"/>
                  </a:ext>
                </a:extLst>
              </p:cNvPr>
              <p:cNvSpPr>
                <a:spLocks/>
              </p:cNvSpPr>
              <p:nvPr/>
            </p:nvSpPr>
            <p:spPr bwMode="auto">
              <a:xfrm>
                <a:off x="2529" y="2192"/>
                <a:ext cx="18" cy="16"/>
              </a:xfrm>
              <a:custGeom>
                <a:avLst/>
                <a:gdLst>
                  <a:gd name="T0" fmla="*/ 0 w 76"/>
                  <a:gd name="T1" fmla="*/ 0 h 63"/>
                  <a:gd name="T2" fmla="*/ 0 w 76"/>
                  <a:gd name="T3" fmla="*/ 0 h 63"/>
                  <a:gd name="T4" fmla="*/ 0 w 76"/>
                  <a:gd name="T5" fmla="*/ 0 h 63"/>
                  <a:gd name="T6" fmla="*/ 0 w 76"/>
                  <a:gd name="T7" fmla="*/ 0 h 63"/>
                  <a:gd name="T8" fmla="*/ 0 w 76"/>
                  <a:gd name="T9" fmla="*/ 0 h 63"/>
                  <a:gd name="T10" fmla="*/ 0 w 76"/>
                  <a:gd name="T11" fmla="*/ 0 h 63"/>
                  <a:gd name="T12" fmla="*/ 0 w 76"/>
                  <a:gd name="T13" fmla="*/ 0 h 63"/>
                  <a:gd name="T14" fmla="*/ 0 w 76"/>
                  <a:gd name="T15" fmla="*/ 0 h 63"/>
                  <a:gd name="T16" fmla="*/ 0 w 76"/>
                  <a:gd name="T17" fmla="*/ 0 h 63"/>
                  <a:gd name="T18" fmla="*/ 0 w 76"/>
                  <a:gd name="T19" fmla="*/ 0 h 63"/>
                  <a:gd name="T20" fmla="*/ 0 w 76"/>
                  <a:gd name="T21" fmla="*/ 0 h 63"/>
                  <a:gd name="T22" fmla="*/ 0 w 76"/>
                  <a:gd name="T23" fmla="*/ 0 h 63"/>
                  <a:gd name="T24" fmla="*/ 0 w 76"/>
                  <a:gd name="T25" fmla="*/ 0 h 63"/>
                  <a:gd name="T26" fmla="*/ 0 w 76"/>
                  <a:gd name="T27" fmla="*/ 0 h 63"/>
                  <a:gd name="T28" fmla="*/ 0 w 76"/>
                  <a:gd name="T29" fmla="*/ 0 h 63"/>
                  <a:gd name="T30" fmla="*/ 0 w 76"/>
                  <a:gd name="T31" fmla="*/ 0 h 63"/>
                  <a:gd name="T32" fmla="*/ 0 w 76"/>
                  <a:gd name="T33" fmla="*/ 0 h 63"/>
                  <a:gd name="T34" fmla="*/ 0 w 76"/>
                  <a:gd name="T35" fmla="*/ 0 h 63"/>
                  <a:gd name="T36" fmla="*/ 0 w 76"/>
                  <a:gd name="T37" fmla="*/ 0 h 63"/>
                  <a:gd name="T38" fmla="*/ 0 w 76"/>
                  <a:gd name="T39" fmla="*/ 0 h 63"/>
                  <a:gd name="T40" fmla="*/ 0 w 76"/>
                  <a:gd name="T41" fmla="*/ 0 h 63"/>
                  <a:gd name="T42" fmla="*/ 0 w 76"/>
                  <a:gd name="T43" fmla="*/ 0 h 63"/>
                  <a:gd name="T44" fmla="*/ 0 w 76"/>
                  <a:gd name="T45" fmla="*/ 0 h 63"/>
                  <a:gd name="T46" fmla="*/ 0 w 76"/>
                  <a:gd name="T47" fmla="*/ 0 h 63"/>
                  <a:gd name="T48" fmla="*/ 0 w 76"/>
                  <a:gd name="T49" fmla="*/ 0 h 63"/>
                  <a:gd name="T50" fmla="*/ 0 w 76"/>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3">
                    <a:moveTo>
                      <a:pt x="0" y="6"/>
                    </a:moveTo>
                    <a:lnTo>
                      <a:pt x="3" y="11"/>
                    </a:lnTo>
                    <a:lnTo>
                      <a:pt x="11" y="17"/>
                    </a:lnTo>
                    <a:lnTo>
                      <a:pt x="19" y="24"/>
                    </a:lnTo>
                    <a:lnTo>
                      <a:pt x="27" y="30"/>
                    </a:lnTo>
                    <a:lnTo>
                      <a:pt x="35" y="37"/>
                    </a:lnTo>
                    <a:lnTo>
                      <a:pt x="44" y="43"/>
                    </a:lnTo>
                    <a:lnTo>
                      <a:pt x="52" y="50"/>
                    </a:lnTo>
                    <a:lnTo>
                      <a:pt x="60" y="56"/>
                    </a:lnTo>
                    <a:lnTo>
                      <a:pt x="68" y="63"/>
                    </a:lnTo>
                    <a:lnTo>
                      <a:pt x="76" y="53"/>
                    </a:lnTo>
                    <a:lnTo>
                      <a:pt x="68" y="46"/>
                    </a:lnTo>
                    <a:lnTo>
                      <a:pt x="60" y="40"/>
                    </a:lnTo>
                    <a:lnTo>
                      <a:pt x="52" y="33"/>
                    </a:lnTo>
                    <a:lnTo>
                      <a:pt x="44" y="27"/>
                    </a:lnTo>
                    <a:lnTo>
                      <a:pt x="35" y="20"/>
                    </a:lnTo>
                    <a:lnTo>
                      <a:pt x="27" y="14"/>
                    </a:lnTo>
                    <a:lnTo>
                      <a:pt x="19" y="7"/>
                    </a:lnTo>
                    <a:lnTo>
                      <a:pt x="11" y="1"/>
                    </a:lnTo>
                    <a:lnTo>
                      <a:pt x="14" y="6"/>
                    </a:lnTo>
                    <a:lnTo>
                      <a:pt x="11" y="1"/>
                    </a:lnTo>
                    <a:lnTo>
                      <a:pt x="6" y="0"/>
                    </a:lnTo>
                    <a:lnTo>
                      <a:pt x="3" y="2"/>
                    </a:lnTo>
                    <a:lnTo>
                      <a:pt x="1" y="7"/>
                    </a:lnTo>
                    <a:lnTo>
                      <a:pt x="3"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9" name="Freeform 924">
                <a:extLst>
                  <a:ext uri="{FF2B5EF4-FFF2-40B4-BE49-F238E27FC236}">
                    <a16:creationId xmlns:a16="http://schemas.microsoft.com/office/drawing/2014/main" id="{FC70C14E-9A0B-4E09-9F89-AE6F5CFA655F}"/>
                  </a:ext>
                </a:extLst>
              </p:cNvPr>
              <p:cNvSpPr>
                <a:spLocks/>
              </p:cNvSpPr>
              <p:nvPr/>
            </p:nvSpPr>
            <p:spPr bwMode="auto">
              <a:xfrm>
                <a:off x="2622" y="2107"/>
                <a:ext cx="18" cy="101"/>
              </a:xfrm>
              <a:custGeom>
                <a:avLst/>
                <a:gdLst>
                  <a:gd name="T0" fmla="*/ 0 w 73"/>
                  <a:gd name="T1" fmla="*/ 0 h 403"/>
                  <a:gd name="T2" fmla="*/ 0 w 73"/>
                  <a:gd name="T3" fmla="*/ 0 h 403"/>
                  <a:gd name="T4" fmla="*/ 0 w 73"/>
                  <a:gd name="T5" fmla="*/ 0 h 403"/>
                  <a:gd name="T6" fmla="*/ 0 w 73"/>
                  <a:gd name="T7" fmla="*/ 0 h 403"/>
                  <a:gd name="T8" fmla="*/ 0 w 73"/>
                  <a:gd name="T9" fmla="*/ 0 h 403"/>
                  <a:gd name="T10" fmla="*/ 0 w 73"/>
                  <a:gd name="T11" fmla="*/ 0 h 403"/>
                  <a:gd name="T12" fmla="*/ 0 w 73"/>
                  <a:gd name="T13" fmla="*/ 0 h 403"/>
                  <a:gd name="T14" fmla="*/ 0 w 73"/>
                  <a:gd name="T15" fmla="*/ 0 h 403"/>
                  <a:gd name="T16" fmla="*/ 0 w 73"/>
                  <a:gd name="T17" fmla="*/ 0 h 403"/>
                  <a:gd name="T18" fmla="*/ 0 w 73"/>
                  <a:gd name="T19" fmla="*/ 0 h 403"/>
                  <a:gd name="T20" fmla="*/ 0 w 73"/>
                  <a:gd name="T21" fmla="*/ 0 h 403"/>
                  <a:gd name="T22" fmla="*/ 0 w 73"/>
                  <a:gd name="T23" fmla="*/ 0 h 403"/>
                  <a:gd name="T24" fmla="*/ 0 w 73"/>
                  <a:gd name="T25" fmla="*/ 0 h 403"/>
                  <a:gd name="T26" fmla="*/ 0 w 73"/>
                  <a:gd name="T27" fmla="*/ 0 h 403"/>
                  <a:gd name="T28" fmla="*/ 0 w 73"/>
                  <a:gd name="T29" fmla="*/ 0 h 403"/>
                  <a:gd name="T30" fmla="*/ 0 w 73"/>
                  <a:gd name="T31" fmla="*/ 0 h 403"/>
                  <a:gd name="T32" fmla="*/ 0 w 73"/>
                  <a:gd name="T33" fmla="*/ 0 h 403"/>
                  <a:gd name="T34" fmla="*/ 0 w 73"/>
                  <a:gd name="T35" fmla="*/ 0 h 403"/>
                  <a:gd name="T36" fmla="*/ 0 w 73"/>
                  <a:gd name="T37" fmla="*/ 0 h 403"/>
                  <a:gd name="T38" fmla="*/ 0 w 73"/>
                  <a:gd name="T39" fmla="*/ 0 h 403"/>
                  <a:gd name="T40" fmla="*/ 0 w 73"/>
                  <a:gd name="T41" fmla="*/ 0 h 403"/>
                  <a:gd name="T42" fmla="*/ 0 w 73"/>
                  <a:gd name="T43" fmla="*/ 0 h 403"/>
                  <a:gd name="T44" fmla="*/ 0 w 73"/>
                  <a:gd name="T45" fmla="*/ 0 h 403"/>
                  <a:gd name="T46" fmla="*/ 0 w 73"/>
                  <a:gd name="T47" fmla="*/ 0 h 403"/>
                  <a:gd name="T48" fmla="*/ 0 w 73"/>
                  <a:gd name="T49" fmla="*/ 0 h 403"/>
                  <a:gd name="T50" fmla="*/ 0 w 73"/>
                  <a:gd name="T51" fmla="*/ 0 h 403"/>
                  <a:gd name="T52" fmla="*/ 0 w 73"/>
                  <a:gd name="T53" fmla="*/ 0 h 403"/>
                  <a:gd name="T54" fmla="*/ 0 w 73"/>
                  <a:gd name="T55" fmla="*/ 0 h 403"/>
                  <a:gd name="T56" fmla="*/ 0 w 73"/>
                  <a:gd name="T57" fmla="*/ 0 h 4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403">
                    <a:moveTo>
                      <a:pt x="0" y="349"/>
                    </a:moveTo>
                    <a:lnTo>
                      <a:pt x="0" y="275"/>
                    </a:lnTo>
                    <a:lnTo>
                      <a:pt x="0" y="202"/>
                    </a:lnTo>
                    <a:lnTo>
                      <a:pt x="0" y="128"/>
                    </a:lnTo>
                    <a:lnTo>
                      <a:pt x="0" y="55"/>
                    </a:lnTo>
                    <a:lnTo>
                      <a:pt x="9" y="48"/>
                    </a:lnTo>
                    <a:lnTo>
                      <a:pt x="18" y="41"/>
                    </a:lnTo>
                    <a:lnTo>
                      <a:pt x="27" y="35"/>
                    </a:lnTo>
                    <a:lnTo>
                      <a:pt x="37" y="28"/>
                    </a:lnTo>
                    <a:lnTo>
                      <a:pt x="46" y="21"/>
                    </a:lnTo>
                    <a:lnTo>
                      <a:pt x="55" y="14"/>
                    </a:lnTo>
                    <a:lnTo>
                      <a:pt x="64" y="7"/>
                    </a:lnTo>
                    <a:lnTo>
                      <a:pt x="73" y="0"/>
                    </a:lnTo>
                    <a:lnTo>
                      <a:pt x="73" y="50"/>
                    </a:lnTo>
                    <a:lnTo>
                      <a:pt x="73" y="101"/>
                    </a:lnTo>
                    <a:lnTo>
                      <a:pt x="73" y="151"/>
                    </a:lnTo>
                    <a:lnTo>
                      <a:pt x="73" y="202"/>
                    </a:lnTo>
                    <a:lnTo>
                      <a:pt x="73" y="252"/>
                    </a:lnTo>
                    <a:lnTo>
                      <a:pt x="73" y="302"/>
                    </a:lnTo>
                    <a:lnTo>
                      <a:pt x="73" y="353"/>
                    </a:lnTo>
                    <a:lnTo>
                      <a:pt x="73" y="403"/>
                    </a:lnTo>
                    <a:lnTo>
                      <a:pt x="64" y="396"/>
                    </a:lnTo>
                    <a:lnTo>
                      <a:pt x="55" y="389"/>
                    </a:lnTo>
                    <a:lnTo>
                      <a:pt x="46" y="383"/>
                    </a:lnTo>
                    <a:lnTo>
                      <a:pt x="37" y="376"/>
                    </a:lnTo>
                    <a:lnTo>
                      <a:pt x="27" y="369"/>
                    </a:lnTo>
                    <a:lnTo>
                      <a:pt x="18" y="362"/>
                    </a:lnTo>
                    <a:lnTo>
                      <a:pt x="9" y="356"/>
                    </a:lnTo>
                    <a:lnTo>
                      <a:pt x="0" y="3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0" name="Freeform 925">
                <a:extLst>
                  <a:ext uri="{FF2B5EF4-FFF2-40B4-BE49-F238E27FC236}">
                    <a16:creationId xmlns:a16="http://schemas.microsoft.com/office/drawing/2014/main" id="{EC6728A2-523B-484E-A47A-5631333DD364}"/>
                  </a:ext>
                </a:extLst>
              </p:cNvPr>
              <p:cNvSpPr>
                <a:spLocks/>
              </p:cNvSpPr>
              <p:nvPr/>
            </p:nvSpPr>
            <p:spPr bwMode="auto">
              <a:xfrm>
                <a:off x="2620" y="2119"/>
                <a:ext cx="3" cy="75"/>
              </a:xfrm>
              <a:custGeom>
                <a:avLst/>
                <a:gdLst>
                  <a:gd name="T0" fmla="*/ 0 w 14"/>
                  <a:gd name="T1" fmla="*/ 0 h 301"/>
                  <a:gd name="T2" fmla="*/ 0 w 14"/>
                  <a:gd name="T3" fmla="*/ 0 h 301"/>
                  <a:gd name="T4" fmla="*/ 0 w 14"/>
                  <a:gd name="T5" fmla="*/ 0 h 301"/>
                  <a:gd name="T6" fmla="*/ 0 w 14"/>
                  <a:gd name="T7" fmla="*/ 0 h 301"/>
                  <a:gd name="T8" fmla="*/ 0 w 14"/>
                  <a:gd name="T9" fmla="*/ 0 h 301"/>
                  <a:gd name="T10" fmla="*/ 0 w 14"/>
                  <a:gd name="T11" fmla="*/ 0 h 301"/>
                  <a:gd name="T12" fmla="*/ 0 w 14"/>
                  <a:gd name="T13" fmla="*/ 0 h 301"/>
                  <a:gd name="T14" fmla="*/ 0 w 14"/>
                  <a:gd name="T15" fmla="*/ 0 h 301"/>
                  <a:gd name="T16" fmla="*/ 0 w 14"/>
                  <a:gd name="T17" fmla="*/ 0 h 301"/>
                  <a:gd name="T18" fmla="*/ 0 w 14"/>
                  <a:gd name="T19" fmla="*/ 0 h 301"/>
                  <a:gd name="T20" fmla="*/ 0 w 14"/>
                  <a:gd name="T21" fmla="*/ 0 h 301"/>
                  <a:gd name="T22" fmla="*/ 0 w 14"/>
                  <a:gd name="T23" fmla="*/ 0 h 301"/>
                  <a:gd name="T24" fmla="*/ 0 w 14"/>
                  <a:gd name="T25" fmla="*/ 0 h 301"/>
                  <a:gd name="T26" fmla="*/ 0 w 14"/>
                  <a:gd name="T27" fmla="*/ 0 h 301"/>
                  <a:gd name="T28" fmla="*/ 0 w 14"/>
                  <a:gd name="T29" fmla="*/ 0 h 301"/>
                  <a:gd name="T30" fmla="*/ 0 w 14"/>
                  <a:gd name="T31" fmla="*/ 0 h 301"/>
                  <a:gd name="T32" fmla="*/ 0 w 14"/>
                  <a:gd name="T33" fmla="*/ 0 h 301"/>
                  <a:gd name="T34" fmla="*/ 0 w 14"/>
                  <a:gd name="T35" fmla="*/ 0 h 3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301">
                    <a:moveTo>
                      <a:pt x="3" y="2"/>
                    </a:moveTo>
                    <a:lnTo>
                      <a:pt x="0" y="7"/>
                    </a:lnTo>
                    <a:lnTo>
                      <a:pt x="0" y="80"/>
                    </a:lnTo>
                    <a:lnTo>
                      <a:pt x="0" y="154"/>
                    </a:lnTo>
                    <a:lnTo>
                      <a:pt x="0" y="227"/>
                    </a:lnTo>
                    <a:lnTo>
                      <a:pt x="0" y="301"/>
                    </a:lnTo>
                    <a:lnTo>
                      <a:pt x="14" y="301"/>
                    </a:lnTo>
                    <a:lnTo>
                      <a:pt x="14" y="227"/>
                    </a:lnTo>
                    <a:lnTo>
                      <a:pt x="14" y="154"/>
                    </a:lnTo>
                    <a:lnTo>
                      <a:pt x="14" y="80"/>
                    </a:lnTo>
                    <a:lnTo>
                      <a:pt x="14" y="7"/>
                    </a:lnTo>
                    <a:lnTo>
                      <a:pt x="11" y="12"/>
                    </a:lnTo>
                    <a:lnTo>
                      <a:pt x="14" y="7"/>
                    </a:lnTo>
                    <a:lnTo>
                      <a:pt x="12" y="2"/>
                    </a:lnTo>
                    <a:lnTo>
                      <a:pt x="7" y="0"/>
                    </a:lnTo>
                    <a:lnTo>
                      <a:pt x="2" y="2"/>
                    </a:lnTo>
                    <a:lnTo>
                      <a:pt x="0" y="7"/>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1" name="Freeform 926">
                <a:extLst>
                  <a:ext uri="{FF2B5EF4-FFF2-40B4-BE49-F238E27FC236}">
                    <a16:creationId xmlns:a16="http://schemas.microsoft.com/office/drawing/2014/main" id="{DB3E3914-21FD-4126-B814-621C9F9BCAF1}"/>
                  </a:ext>
                </a:extLst>
              </p:cNvPr>
              <p:cNvSpPr>
                <a:spLocks/>
              </p:cNvSpPr>
              <p:nvPr/>
            </p:nvSpPr>
            <p:spPr bwMode="auto">
              <a:xfrm>
                <a:off x="2621" y="2105"/>
                <a:ext cx="20" cy="17"/>
              </a:xfrm>
              <a:custGeom>
                <a:avLst/>
                <a:gdLst>
                  <a:gd name="T0" fmla="*/ 0 w 84"/>
                  <a:gd name="T1" fmla="*/ 0 h 66"/>
                  <a:gd name="T2" fmla="*/ 0 w 84"/>
                  <a:gd name="T3" fmla="*/ 0 h 66"/>
                  <a:gd name="T4" fmla="*/ 0 w 84"/>
                  <a:gd name="T5" fmla="*/ 0 h 66"/>
                  <a:gd name="T6" fmla="*/ 0 w 84"/>
                  <a:gd name="T7" fmla="*/ 0 h 66"/>
                  <a:gd name="T8" fmla="*/ 0 w 84"/>
                  <a:gd name="T9" fmla="*/ 0 h 66"/>
                  <a:gd name="T10" fmla="*/ 0 w 84"/>
                  <a:gd name="T11" fmla="*/ 0 h 66"/>
                  <a:gd name="T12" fmla="*/ 0 w 84"/>
                  <a:gd name="T13" fmla="*/ 0 h 66"/>
                  <a:gd name="T14" fmla="*/ 0 w 84"/>
                  <a:gd name="T15" fmla="*/ 0 h 66"/>
                  <a:gd name="T16" fmla="*/ 0 w 84"/>
                  <a:gd name="T17" fmla="*/ 0 h 66"/>
                  <a:gd name="T18" fmla="*/ 0 w 84"/>
                  <a:gd name="T19" fmla="*/ 0 h 66"/>
                  <a:gd name="T20" fmla="*/ 0 w 84"/>
                  <a:gd name="T21" fmla="*/ 0 h 66"/>
                  <a:gd name="T22" fmla="*/ 0 w 84"/>
                  <a:gd name="T23" fmla="*/ 0 h 66"/>
                  <a:gd name="T24" fmla="*/ 0 w 84"/>
                  <a:gd name="T25" fmla="*/ 0 h 66"/>
                  <a:gd name="T26" fmla="*/ 0 w 84"/>
                  <a:gd name="T27" fmla="*/ 0 h 66"/>
                  <a:gd name="T28" fmla="*/ 0 w 84"/>
                  <a:gd name="T29" fmla="*/ 0 h 66"/>
                  <a:gd name="T30" fmla="*/ 0 w 84"/>
                  <a:gd name="T31" fmla="*/ 0 h 66"/>
                  <a:gd name="T32" fmla="*/ 0 w 84"/>
                  <a:gd name="T33" fmla="*/ 0 h 66"/>
                  <a:gd name="T34" fmla="*/ 0 w 84"/>
                  <a:gd name="T35" fmla="*/ 0 h 66"/>
                  <a:gd name="T36" fmla="*/ 0 w 84"/>
                  <a:gd name="T37" fmla="*/ 0 h 66"/>
                  <a:gd name="T38" fmla="*/ 0 w 84"/>
                  <a:gd name="T39" fmla="*/ 0 h 66"/>
                  <a:gd name="T40" fmla="*/ 0 w 84"/>
                  <a:gd name="T41" fmla="*/ 0 h 66"/>
                  <a:gd name="T42" fmla="*/ 0 w 84"/>
                  <a:gd name="T43" fmla="*/ 0 h 66"/>
                  <a:gd name="T44" fmla="*/ 0 w 84"/>
                  <a:gd name="T45" fmla="*/ 0 h 66"/>
                  <a:gd name="T46" fmla="*/ 0 w 84"/>
                  <a:gd name="T47" fmla="*/ 0 h 66"/>
                  <a:gd name="T48" fmla="*/ 0 w 84"/>
                  <a:gd name="T49" fmla="*/ 0 h 66"/>
                  <a:gd name="T50" fmla="*/ 0 w 84"/>
                  <a:gd name="T51" fmla="*/ 0 h 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4" h="66">
                    <a:moveTo>
                      <a:pt x="84" y="6"/>
                    </a:moveTo>
                    <a:lnTo>
                      <a:pt x="73" y="1"/>
                    </a:lnTo>
                    <a:lnTo>
                      <a:pt x="64" y="8"/>
                    </a:lnTo>
                    <a:lnTo>
                      <a:pt x="55" y="15"/>
                    </a:lnTo>
                    <a:lnTo>
                      <a:pt x="46" y="22"/>
                    </a:lnTo>
                    <a:lnTo>
                      <a:pt x="37" y="29"/>
                    </a:lnTo>
                    <a:lnTo>
                      <a:pt x="27" y="36"/>
                    </a:lnTo>
                    <a:lnTo>
                      <a:pt x="18" y="42"/>
                    </a:lnTo>
                    <a:lnTo>
                      <a:pt x="9" y="49"/>
                    </a:lnTo>
                    <a:lnTo>
                      <a:pt x="0" y="56"/>
                    </a:lnTo>
                    <a:lnTo>
                      <a:pt x="8" y="66"/>
                    </a:lnTo>
                    <a:lnTo>
                      <a:pt x="17" y="59"/>
                    </a:lnTo>
                    <a:lnTo>
                      <a:pt x="26" y="52"/>
                    </a:lnTo>
                    <a:lnTo>
                      <a:pt x="36" y="46"/>
                    </a:lnTo>
                    <a:lnTo>
                      <a:pt x="45" y="39"/>
                    </a:lnTo>
                    <a:lnTo>
                      <a:pt x="54" y="32"/>
                    </a:lnTo>
                    <a:lnTo>
                      <a:pt x="63" y="25"/>
                    </a:lnTo>
                    <a:lnTo>
                      <a:pt x="72" y="18"/>
                    </a:lnTo>
                    <a:lnTo>
                      <a:pt x="81" y="11"/>
                    </a:lnTo>
                    <a:lnTo>
                      <a:pt x="70" y="6"/>
                    </a:lnTo>
                    <a:lnTo>
                      <a:pt x="81" y="11"/>
                    </a:lnTo>
                    <a:lnTo>
                      <a:pt x="83" y="7"/>
                    </a:lnTo>
                    <a:lnTo>
                      <a:pt x="82" y="2"/>
                    </a:lnTo>
                    <a:lnTo>
                      <a:pt x="78" y="0"/>
                    </a:lnTo>
                    <a:lnTo>
                      <a:pt x="73" y="1"/>
                    </a:lnTo>
                    <a:lnTo>
                      <a:pt x="8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2" name="Freeform 927">
                <a:extLst>
                  <a:ext uri="{FF2B5EF4-FFF2-40B4-BE49-F238E27FC236}">
                    <a16:creationId xmlns:a16="http://schemas.microsoft.com/office/drawing/2014/main" id="{93D685E0-3F06-464F-9FD1-DB02015E40F0}"/>
                  </a:ext>
                </a:extLst>
              </p:cNvPr>
              <p:cNvSpPr>
                <a:spLocks/>
              </p:cNvSpPr>
              <p:nvPr/>
            </p:nvSpPr>
            <p:spPr bwMode="auto">
              <a:xfrm>
                <a:off x="2638" y="2107"/>
                <a:ext cx="3" cy="50"/>
              </a:xfrm>
              <a:custGeom>
                <a:avLst/>
                <a:gdLst>
                  <a:gd name="T0" fmla="*/ 0 w 14"/>
                  <a:gd name="T1" fmla="*/ 0 h 202"/>
                  <a:gd name="T2" fmla="*/ 0 w 14"/>
                  <a:gd name="T3" fmla="*/ 0 h 202"/>
                  <a:gd name="T4" fmla="*/ 0 w 14"/>
                  <a:gd name="T5" fmla="*/ 0 h 202"/>
                  <a:gd name="T6" fmla="*/ 0 w 14"/>
                  <a:gd name="T7" fmla="*/ 0 h 202"/>
                  <a:gd name="T8" fmla="*/ 0 w 14"/>
                  <a:gd name="T9" fmla="*/ 0 h 202"/>
                  <a:gd name="T10" fmla="*/ 0 w 14"/>
                  <a:gd name="T11" fmla="*/ 0 h 202"/>
                  <a:gd name="T12" fmla="*/ 0 w 14"/>
                  <a:gd name="T13" fmla="*/ 0 h 202"/>
                  <a:gd name="T14" fmla="*/ 0 w 14"/>
                  <a:gd name="T15" fmla="*/ 0 h 202"/>
                  <a:gd name="T16" fmla="*/ 0 w 14"/>
                  <a:gd name="T17" fmla="*/ 0 h 202"/>
                  <a:gd name="T18" fmla="*/ 0 w 14"/>
                  <a:gd name="T19" fmla="*/ 0 h 202"/>
                  <a:gd name="T20" fmla="*/ 0 w 14"/>
                  <a:gd name="T21" fmla="*/ 0 h 202"/>
                  <a:gd name="T22" fmla="*/ 0 w 14"/>
                  <a:gd name="T23" fmla="*/ 0 h 202"/>
                  <a:gd name="T24" fmla="*/ 0 w 1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02">
                    <a:moveTo>
                      <a:pt x="14" y="202"/>
                    </a:moveTo>
                    <a:lnTo>
                      <a:pt x="14" y="202"/>
                    </a:lnTo>
                    <a:lnTo>
                      <a:pt x="14" y="151"/>
                    </a:lnTo>
                    <a:lnTo>
                      <a:pt x="14" y="101"/>
                    </a:lnTo>
                    <a:lnTo>
                      <a:pt x="14" y="50"/>
                    </a:lnTo>
                    <a:lnTo>
                      <a:pt x="14" y="0"/>
                    </a:lnTo>
                    <a:lnTo>
                      <a:pt x="0" y="0"/>
                    </a:lnTo>
                    <a:lnTo>
                      <a:pt x="0" y="50"/>
                    </a:lnTo>
                    <a:lnTo>
                      <a:pt x="0" y="101"/>
                    </a:lnTo>
                    <a:lnTo>
                      <a:pt x="0" y="151"/>
                    </a:lnTo>
                    <a:lnTo>
                      <a:pt x="0" y="202"/>
                    </a:lnTo>
                    <a:lnTo>
                      <a:pt x="14"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3" name="Freeform 928">
                <a:extLst>
                  <a:ext uri="{FF2B5EF4-FFF2-40B4-BE49-F238E27FC236}">
                    <a16:creationId xmlns:a16="http://schemas.microsoft.com/office/drawing/2014/main" id="{20C7C634-AD1A-4810-ADFB-A98F05C2A269}"/>
                  </a:ext>
                </a:extLst>
              </p:cNvPr>
              <p:cNvSpPr>
                <a:spLocks/>
              </p:cNvSpPr>
              <p:nvPr/>
            </p:nvSpPr>
            <p:spPr bwMode="auto">
              <a:xfrm>
                <a:off x="2638" y="2157"/>
                <a:ext cx="3" cy="53"/>
              </a:xfrm>
              <a:custGeom>
                <a:avLst/>
                <a:gdLst>
                  <a:gd name="T0" fmla="*/ 0 w 14"/>
                  <a:gd name="T1" fmla="*/ 0 h 208"/>
                  <a:gd name="T2" fmla="*/ 0 w 14"/>
                  <a:gd name="T3" fmla="*/ 0 h 208"/>
                  <a:gd name="T4" fmla="*/ 0 w 14"/>
                  <a:gd name="T5" fmla="*/ 0 h 208"/>
                  <a:gd name="T6" fmla="*/ 0 w 14"/>
                  <a:gd name="T7" fmla="*/ 0 h 208"/>
                  <a:gd name="T8" fmla="*/ 0 w 14"/>
                  <a:gd name="T9" fmla="*/ 0 h 208"/>
                  <a:gd name="T10" fmla="*/ 0 w 14"/>
                  <a:gd name="T11" fmla="*/ 0 h 208"/>
                  <a:gd name="T12" fmla="*/ 0 w 14"/>
                  <a:gd name="T13" fmla="*/ 0 h 208"/>
                  <a:gd name="T14" fmla="*/ 0 w 14"/>
                  <a:gd name="T15" fmla="*/ 0 h 208"/>
                  <a:gd name="T16" fmla="*/ 0 w 14"/>
                  <a:gd name="T17" fmla="*/ 0 h 208"/>
                  <a:gd name="T18" fmla="*/ 0 w 14"/>
                  <a:gd name="T19" fmla="*/ 0 h 208"/>
                  <a:gd name="T20" fmla="*/ 0 w 14"/>
                  <a:gd name="T21" fmla="*/ 0 h 208"/>
                  <a:gd name="T22" fmla="*/ 0 w 14"/>
                  <a:gd name="T23" fmla="*/ 0 h 208"/>
                  <a:gd name="T24" fmla="*/ 0 w 14"/>
                  <a:gd name="T25" fmla="*/ 0 h 208"/>
                  <a:gd name="T26" fmla="*/ 0 w 14"/>
                  <a:gd name="T27" fmla="*/ 0 h 208"/>
                  <a:gd name="T28" fmla="*/ 0 w 14"/>
                  <a:gd name="T29" fmla="*/ 0 h 208"/>
                  <a:gd name="T30" fmla="*/ 0 w 14"/>
                  <a:gd name="T31" fmla="*/ 0 h 208"/>
                  <a:gd name="T32" fmla="*/ 0 w 14"/>
                  <a:gd name="T33" fmla="*/ 0 h 208"/>
                  <a:gd name="T34" fmla="*/ 0 w 14"/>
                  <a:gd name="T35" fmla="*/ 0 h 2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8">
                    <a:moveTo>
                      <a:pt x="3" y="206"/>
                    </a:moveTo>
                    <a:lnTo>
                      <a:pt x="14" y="201"/>
                    </a:lnTo>
                    <a:lnTo>
                      <a:pt x="14" y="151"/>
                    </a:lnTo>
                    <a:lnTo>
                      <a:pt x="14" y="100"/>
                    </a:lnTo>
                    <a:lnTo>
                      <a:pt x="14" y="50"/>
                    </a:lnTo>
                    <a:lnTo>
                      <a:pt x="14" y="0"/>
                    </a:lnTo>
                    <a:lnTo>
                      <a:pt x="0" y="0"/>
                    </a:lnTo>
                    <a:lnTo>
                      <a:pt x="0" y="50"/>
                    </a:lnTo>
                    <a:lnTo>
                      <a:pt x="0" y="100"/>
                    </a:lnTo>
                    <a:lnTo>
                      <a:pt x="0" y="151"/>
                    </a:lnTo>
                    <a:lnTo>
                      <a:pt x="0" y="201"/>
                    </a:lnTo>
                    <a:lnTo>
                      <a:pt x="11" y="196"/>
                    </a:lnTo>
                    <a:lnTo>
                      <a:pt x="0" y="201"/>
                    </a:lnTo>
                    <a:lnTo>
                      <a:pt x="2" y="206"/>
                    </a:lnTo>
                    <a:lnTo>
                      <a:pt x="7" y="208"/>
                    </a:lnTo>
                    <a:lnTo>
                      <a:pt x="12" y="206"/>
                    </a:lnTo>
                    <a:lnTo>
                      <a:pt x="14" y="201"/>
                    </a:lnTo>
                    <a:lnTo>
                      <a:pt x="3" y="2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4" name="Freeform 929">
                <a:extLst>
                  <a:ext uri="{FF2B5EF4-FFF2-40B4-BE49-F238E27FC236}">
                    <a16:creationId xmlns:a16="http://schemas.microsoft.com/office/drawing/2014/main" id="{CE0E805E-8560-43EA-89A6-D173E0FFCB8B}"/>
                  </a:ext>
                </a:extLst>
              </p:cNvPr>
              <p:cNvSpPr>
                <a:spLocks/>
              </p:cNvSpPr>
              <p:nvPr/>
            </p:nvSpPr>
            <p:spPr bwMode="auto">
              <a:xfrm>
                <a:off x="2620" y="2193"/>
                <a:ext cx="21" cy="16"/>
              </a:xfrm>
              <a:custGeom>
                <a:avLst/>
                <a:gdLst>
                  <a:gd name="T0" fmla="*/ 0 w 84"/>
                  <a:gd name="T1" fmla="*/ 0 h 65"/>
                  <a:gd name="T2" fmla="*/ 0 w 84"/>
                  <a:gd name="T3" fmla="*/ 0 h 65"/>
                  <a:gd name="T4" fmla="*/ 0 w 84"/>
                  <a:gd name="T5" fmla="*/ 0 h 65"/>
                  <a:gd name="T6" fmla="*/ 0 w 84"/>
                  <a:gd name="T7" fmla="*/ 0 h 65"/>
                  <a:gd name="T8" fmla="*/ 0 w 84"/>
                  <a:gd name="T9" fmla="*/ 0 h 65"/>
                  <a:gd name="T10" fmla="*/ 0 w 84"/>
                  <a:gd name="T11" fmla="*/ 0 h 65"/>
                  <a:gd name="T12" fmla="*/ 0 w 84"/>
                  <a:gd name="T13" fmla="*/ 0 h 65"/>
                  <a:gd name="T14" fmla="*/ 0 w 84"/>
                  <a:gd name="T15" fmla="*/ 0 h 65"/>
                  <a:gd name="T16" fmla="*/ 0 w 84"/>
                  <a:gd name="T17" fmla="*/ 0 h 65"/>
                  <a:gd name="T18" fmla="*/ 0 w 84"/>
                  <a:gd name="T19" fmla="*/ 0 h 65"/>
                  <a:gd name="T20" fmla="*/ 0 w 84"/>
                  <a:gd name="T21" fmla="*/ 0 h 65"/>
                  <a:gd name="T22" fmla="*/ 0 w 84"/>
                  <a:gd name="T23" fmla="*/ 0 h 65"/>
                  <a:gd name="T24" fmla="*/ 0 w 84"/>
                  <a:gd name="T25" fmla="*/ 0 h 65"/>
                  <a:gd name="T26" fmla="*/ 0 w 84"/>
                  <a:gd name="T27" fmla="*/ 0 h 65"/>
                  <a:gd name="T28" fmla="*/ 0 w 84"/>
                  <a:gd name="T29" fmla="*/ 0 h 65"/>
                  <a:gd name="T30" fmla="*/ 0 w 84"/>
                  <a:gd name="T31" fmla="*/ 0 h 65"/>
                  <a:gd name="T32" fmla="*/ 0 w 84"/>
                  <a:gd name="T33" fmla="*/ 0 h 65"/>
                  <a:gd name="T34" fmla="*/ 0 w 84"/>
                  <a:gd name="T35" fmla="*/ 0 h 65"/>
                  <a:gd name="T36" fmla="*/ 0 w 84"/>
                  <a:gd name="T37" fmla="*/ 0 h 65"/>
                  <a:gd name="T38" fmla="*/ 0 w 84"/>
                  <a:gd name="T39" fmla="*/ 0 h 65"/>
                  <a:gd name="T40" fmla="*/ 0 w 84"/>
                  <a:gd name="T41" fmla="*/ 0 h 65"/>
                  <a:gd name="T42" fmla="*/ 0 w 84"/>
                  <a:gd name="T43" fmla="*/ 0 h 65"/>
                  <a:gd name="T44" fmla="*/ 0 w 84"/>
                  <a:gd name="T45" fmla="*/ 0 h 65"/>
                  <a:gd name="T46" fmla="*/ 0 w 84"/>
                  <a:gd name="T47" fmla="*/ 0 h 65"/>
                  <a:gd name="T48" fmla="*/ 0 w 84"/>
                  <a:gd name="T49" fmla="*/ 0 h 65"/>
                  <a:gd name="T50" fmla="*/ 0 w 84"/>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4" h="65">
                    <a:moveTo>
                      <a:pt x="0" y="6"/>
                    </a:moveTo>
                    <a:lnTo>
                      <a:pt x="3" y="11"/>
                    </a:lnTo>
                    <a:lnTo>
                      <a:pt x="12" y="18"/>
                    </a:lnTo>
                    <a:lnTo>
                      <a:pt x="21" y="24"/>
                    </a:lnTo>
                    <a:lnTo>
                      <a:pt x="30" y="31"/>
                    </a:lnTo>
                    <a:lnTo>
                      <a:pt x="40" y="38"/>
                    </a:lnTo>
                    <a:lnTo>
                      <a:pt x="49" y="45"/>
                    </a:lnTo>
                    <a:lnTo>
                      <a:pt x="58" y="51"/>
                    </a:lnTo>
                    <a:lnTo>
                      <a:pt x="67" y="58"/>
                    </a:lnTo>
                    <a:lnTo>
                      <a:pt x="76" y="65"/>
                    </a:lnTo>
                    <a:lnTo>
                      <a:pt x="84" y="55"/>
                    </a:lnTo>
                    <a:lnTo>
                      <a:pt x="75" y="48"/>
                    </a:lnTo>
                    <a:lnTo>
                      <a:pt x="66" y="41"/>
                    </a:lnTo>
                    <a:lnTo>
                      <a:pt x="57" y="35"/>
                    </a:lnTo>
                    <a:lnTo>
                      <a:pt x="48" y="28"/>
                    </a:lnTo>
                    <a:lnTo>
                      <a:pt x="39" y="21"/>
                    </a:lnTo>
                    <a:lnTo>
                      <a:pt x="29" y="14"/>
                    </a:lnTo>
                    <a:lnTo>
                      <a:pt x="20" y="8"/>
                    </a:lnTo>
                    <a:lnTo>
                      <a:pt x="11" y="1"/>
                    </a:lnTo>
                    <a:lnTo>
                      <a:pt x="14" y="6"/>
                    </a:lnTo>
                    <a:lnTo>
                      <a:pt x="11" y="1"/>
                    </a:lnTo>
                    <a:lnTo>
                      <a:pt x="6" y="0"/>
                    </a:lnTo>
                    <a:lnTo>
                      <a:pt x="3" y="2"/>
                    </a:lnTo>
                    <a:lnTo>
                      <a:pt x="1" y="7"/>
                    </a:lnTo>
                    <a:lnTo>
                      <a:pt x="3"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5" name="Freeform 930">
                <a:extLst>
                  <a:ext uri="{FF2B5EF4-FFF2-40B4-BE49-F238E27FC236}">
                    <a16:creationId xmlns:a16="http://schemas.microsoft.com/office/drawing/2014/main" id="{8A7C0CC9-E368-48CA-90D1-346721280635}"/>
                  </a:ext>
                </a:extLst>
              </p:cNvPr>
              <p:cNvSpPr>
                <a:spLocks/>
              </p:cNvSpPr>
              <p:nvPr/>
            </p:nvSpPr>
            <p:spPr bwMode="auto">
              <a:xfrm>
                <a:off x="2493" y="2193"/>
                <a:ext cx="54" cy="13"/>
              </a:xfrm>
              <a:custGeom>
                <a:avLst/>
                <a:gdLst>
                  <a:gd name="T0" fmla="*/ 0 w 215"/>
                  <a:gd name="T1" fmla="*/ 0 h 53"/>
                  <a:gd name="T2" fmla="*/ 0 w 215"/>
                  <a:gd name="T3" fmla="*/ 0 h 53"/>
                  <a:gd name="T4" fmla="*/ 0 w 215"/>
                  <a:gd name="T5" fmla="*/ 0 h 53"/>
                  <a:gd name="T6" fmla="*/ 0 w 215"/>
                  <a:gd name="T7" fmla="*/ 0 h 53"/>
                  <a:gd name="T8" fmla="*/ 0 w 215"/>
                  <a:gd name="T9" fmla="*/ 0 h 53"/>
                  <a:gd name="T10" fmla="*/ 0 w 215"/>
                  <a:gd name="T11" fmla="*/ 0 h 53"/>
                  <a:gd name="T12" fmla="*/ 0 w 215"/>
                  <a:gd name="T13" fmla="*/ 0 h 53"/>
                  <a:gd name="T14" fmla="*/ 0 w 215"/>
                  <a:gd name="T15" fmla="*/ 0 h 53"/>
                  <a:gd name="T16" fmla="*/ 0 w 215"/>
                  <a:gd name="T17" fmla="*/ 0 h 53"/>
                  <a:gd name="T18" fmla="*/ 0 w 215"/>
                  <a:gd name="T19" fmla="*/ 0 h 53"/>
                  <a:gd name="T20" fmla="*/ 0 w 215"/>
                  <a:gd name="T21" fmla="*/ 0 h 53"/>
                  <a:gd name="T22" fmla="*/ 0 w 215"/>
                  <a:gd name="T23" fmla="*/ 0 h 53"/>
                  <a:gd name="T24" fmla="*/ 0 w 215"/>
                  <a:gd name="T25" fmla="*/ 0 h 53"/>
                  <a:gd name="T26" fmla="*/ 0 w 215"/>
                  <a:gd name="T27" fmla="*/ 0 h 53"/>
                  <a:gd name="T28" fmla="*/ 0 w 215"/>
                  <a:gd name="T29" fmla="*/ 0 h 53"/>
                  <a:gd name="T30" fmla="*/ 0 w 215"/>
                  <a:gd name="T31" fmla="*/ 0 h 53"/>
                  <a:gd name="T32" fmla="*/ 0 w 215"/>
                  <a:gd name="T33" fmla="*/ 0 h 53"/>
                  <a:gd name="T34" fmla="*/ 0 w 215"/>
                  <a:gd name="T35" fmla="*/ 0 h 53"/>
                  <a:gd name="T36" fmla="*/ 0 w 215"/>
                  <a:gd name="T37" fmla="*/ 0 h 53"/>
                  <a:gd name="T38" fmla="*/ 0 w 215"/>
                  <a:gd name="T39" fmla="*/ 0 h 53"/>
                  <a:gd name="T40" fmla="*/ 0 w 215"/>
                  <a:gd name="T41" fmla="*/ 0 h 53"/>
                  <a:gd name="T42" fmla="*/ 0 w 215"/>
                  <a:gd name="T43" fmla="*/ 0 h 53"/>
                  <a:gd name="T44" fmla="*/ 0 w 215"/>
                  <a:gd name="T45" fmla="*/ 0 h 53"/>
                  <a:gd name="T46" fmla="*/ 0 w 215"/>
                  <a:gd name="T47" fmla="*/ 0 h 53"/>
                  <a:gd name="T48" fmla="*/ 0 w 215"/>
                  <a:gd name="T49" fmla="*/ 0 h 53"/>
                  <a:gd name="T50" fmla="*/ 0 w 215"/>
                  <a:gd name="T51" fmla="*/ 0 h 53"/>
                  <a:gd name="T52" fmla="*/ 0 w 215"/>
                  <a:gd name="T53" fmla="*/ 0 h 53"/>
                  <a:gd name="T54" fmla="*/ 0 w 215"/>
                  <a:gd name="T55" fmla="*/ 0 h 53"/>
                  <a:gd name="T56" fmla="*/ 0 w 215"/>
                  <a:gd name="T57" fmla="*/ 0 h 53"/>
                  <a:gd name="T58" fmla="*/ 0 w 215"/>
                  <a:gd name="T59" fmla="*/ 0 h 53"/>
                  <a:gd name="T60" fmla="*/ 0 w 215"/>
                  <a:gd name="T61" fmla="*/ 0 h 53"/>
                  <a:gd name="T62" fmla="*/ 0 w 215"/>
                  <a:gd name="T63" fmla="*/ 0 h 53"/>
                  <a:gd name="T64" fmla="*/ 0 w 215"/>
                  <a:gd name="T65" fmla="*/ 0 h 53"/>
                  <a:gd name="T66" fmla="*/ 0 w 215"/>
                  <a:gd name="T67" fmla="*/ 0 h 53"/>
                  <a:gd name="T68" fmla="*/ 0 w 215"/>
                  <a:gd name="T69" fmla="*/ 0 h 53"/>
                  <a:gd name="T70" fmla="*/ 0 w 215"/>
                  <a:gd name="T71" fmla="*/ 0 h 53"/>
                  <a:gd name="T72" fmla="*/ 0 w 215"/>
                  <a:gd name="T73" fmla="*/ 0 h 53"/>
                  <a:gd name="T74" fmla="*/ 0 w 215"/>
                  <a:gd name="T75" fmla="*/ 0 h 53"/>
                  <a:gd name="T76" fmla="*/ 0 w 215"/>
                  <a:gd name="T77" fmla="*/ 0 h 53"/>
                  <a:gd name="T78" fmla="*/ 0 w 215"/>
                  <a:gd name="T79" fmla="*/ 0 h 53"/>
                  <a:gd name="T80" fmla="*/ 0 w 215"/>
                  <a:gd name="T81" fmla="*/ 0 h 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5" h="53">
                    <a:moveTo>
                      <a:pt x="215" y="53"/>
                    </a:moveTo>
                    <a:lnTo>
                      <a:pt x="202" y="53"/>
                    </a:lnTo>
                    <a:lnTo>
                      <a:pt x="188" y="52"/>
                    </a:lnTo>
                    <a:lnTo>
                      <a:pt x="174" y="52"/>
                    </a:lnTo>
                    <a:lnTo>
                      <a:pt x="160" y="52"/>
                    </a:lnTo>
                    <a:lnTo>
                      <a:pt x="147" y="51"/>
                    </a:lnTo>
                    <a:lnTo>
                      <a:pt x="133" y="51"/>
                    </a:lnTo>
                    <a:lnTo>
                      <a:pt x="120" y="51"/>
                    </a:lnTo>
                    <a:lnTo>
                      <a:pt x="107" y="51"/>
                    </a:lnTo>
                    <a:lnTo>
                      <a:pt x="93" y="50"/>
                    </a:lnTo>
                    <a:lnTo>
                      <a:pt x="80" y="50"/>
                    </a:lnTo>
                    <a:lnTo>
                      <a:pt x="67" y="50"/>
                    </a:lnTo>
                    <a:lnTo>
                      <a:pt x="53" y="50"/>
                    </a:lnTo>
                    <a:lnTo>
                      <a:pt x="39" y="50"/>
                    </a:lnTo>
                    <a:lnTo>
                      <a:pt x="26" y="49"/>
                    </a:lnTo>
                    <a:lnTo>
                      <a:pt x="13" y="49"/>
                    </a:lnTo>
                    <a:lnTo>
                      <a:pt x="0" y="49"/>
                    </a:lnTo>
                    <a:lnTo>
                      <a:pt x="8" y="43"/>
                    </a:lnTo>
                    <a:lnTo>
                      <a:pt x="16" y="37"/>
                    </a:lnTo>
                    <a:lnTo>
                      <a:pt x="23" y="31"/>
                    </a:lnTo>
                    <a:lnTo>
                      <a:pt x="31" y="25"/>
                    </a:lnTo>
                    <a:lnTo>
                      <a:pt x="39" y="19"/>
                    </a:lnTo>
                    <a:lnTo>
                      <a:pt x="47" y="13"/>
                    </a:lnTo>
                    <a:lnTo>
                      <a:pt x="55" y="7"/>
                    </a:lnTo>
                    <a:lnTo>
                      <a:pt x="64" y="0"/>
                    </a:lnTo>
                    <a:lnTo>
                      <a:pt x="75" y="0"/>
                    </a:lnTo>
                    <a:lnTo>
                      <a:pt x="86" y="0"/>
                    </a:lnTo>
                    <a:lnTo>
                      <a:pt x="96" y="0"/>
                    </a:lnTo>
                    <a:lnTo>
                      <a:pt x="107" y="1"/>
                    </a:lnTo>
                    <a:lnTo>
                      <a:pt x="118" y="1"/>
                    </a:lnTo>
                    <a:lnTo>
                      <a:pt x="128" y="1"/>
                    </a:lnTo>
                    <a:lnTo>
                      <a:pt x="139" y="2"/>
                    </a:lnTo>
                    <a:lnTo>
                      <a:pt x="150" y="2"/>
                    </a:lnTo>
                    <a:lnTo>
                      <a:pt x="158" y="8"/>
                    </a:lnTo>
                    <a:lnTo>
                      <a:pt x="166" y="15"/>
                    </a:lnTo>
                    <a:lnTo>
                      <a:pt x="174" y="21"/>
                    </a:lnTo>
                    <a:lnTo>
                      <a:pt x="183" y="27"/>
                    </a:lnTo>
                    <a:lnTo>
                      <a:pt x="191" y="34"/>
                    </a:lnTo>
                    <a:lnTo>
                      <a:pt x="199" y="40"/>
                    </a:lnTo>
                    <a:lnTo>
                      <a:pt x="207" y="47"/>
                    </a:lnTo>
                    <a:lnTo>
                      <a:pt x="21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6" name="Freeform 931">
                <a:extLst>
                  <a:ext uri="{FF2B5EF4-FFF2-40B4-BE49-F238E27FC236}">
                    <a16:creationId xmlns:a16="http://schemas.microsoft.com/office/drawing/2014/main" id="{E8AE5414-A3D4-41CF-B1E3-FB2563A6A815}"/>
                  </a:ext>
                </a:extLst>
              </p:cNvPr>
              <p:cNvSpPr>
                <a:spLocks/>
              </p:cNvSpPr>
              <p:nvPr/>
            </p:nvSpPr>
            <p:spPr bwMode="auto">
              <a:xfrm>
                <a:off x="2491" y="2204"/>
                <a:ext cx="56" cy="4"/>
              </a:xfrm>
              <a:custGeom>
                <a:avLst/>
                <a:gdLst>
                  <a:gd name="T0" fmla="*/ 0 w 222"/>
                  <a:gd name="T1" fmla="*/ 0 h 18"/>
                  <a:gd name="T2" fmla="*/ 0 w 222"/>
                  <a:gd name="T3" fmla="*/ 0 h 18"/>
                  <a:gd name="T4" fmla="*/ 0 w 222"/>
                  <a:gd name="T5" fmla="*/ 0 h 18"/>
                  <a:gd name="T6" fmla="*/ 0 w 222"/>
                  <a:gd name="T7" fmla="*/ 0 h 18"/>
                  <a:gd name="T8" fmla="*/ 0 w 222"/>
                  <a:gd name="T9" fmla="*/ 0 h 18"/>
                  <a:gd name="T10" fmla="*/ 0 w 222"/>
                  <a:gd name="T11" fmla="*/ 0 h 18"/>
                  <a:gd name="T12" fmla="*/ 0 w 222"/>
                  <a:gd name="T13" fmla="*/ 0 h 18"/>
                  <a:gd name="T14" fmla="*/ 0 w 222"/>
                  <a:gd name="T15" fmla="*/ 0 h 18"/>
                  <a:gd name="T16" fmla="*/ 0 w 222"/>
                  <a:gd name="T17" fmla="*/ 0 h 18"/>
                  <a:gd name="T18" fmla="*/ 0 w 222"/>
                  <a:gd name="T19" fmla="*/ 0 h 18"/>
                  <a:gd name="T20" fmla="*/ 0 w 222"/>
                  <a:gd name="T21" fmla="*/ 0 h 18"/>
                  <a:gd name="T22" fmla="*/ 0 w 222"/>
                  <a:gd name="T23" fmla="*/ 0 h 18"/>
                  <a:gd name="T24" fmla="*/ 0 w 222"/>
                  <a:gd name="T25" fmla="*/ 0 h 18"/>
                  <a:gd name="T26" fmla="*/ 0 w 222"/>
                  <a:gd name="T27" fmla="*/ 0 h 18"/>
                  <a:gd name="T28" fmla="*/ 0 w 222"/>
                  <a:gd name="T29" fmla="*/ 0 h 18"/>
                  <a:gd name="T30" fmla="*/ 0 w 222"/>
                  <a:gd name="T31" fmla="*/ 0 h 18"/>
                  <a:gd name="T32" fmla="*/ 0 w 222"/>
                  <a:gd name="T33" fmla="*/ 0 h 18"/>
                  <a:gd name="T34" fmla="*/ 0 w 222"/>
                  <a:gd name="T35" fmla="*/ 0 h 18"/>
                  <a:gd name="T36" fmla="*/ 0 w 222"/>
                  <a:gd name="T37" fmla="*/ 0 h 18"/>
                  <a:gd name="T38" fmla="*/ 0 w 222"/>
                  <a:gd name="T39" fmla="*/ 0 h 18"/>
                  <a:gd name="T40" fmla="*/ 0 w 222"/>
                  <a:gd name="T41" fmla="*/ 0 h 18"/>
                  <a:gd name="T42" fmla="*/ 0 w 222"/>
                  <a:gd name="T43" fmla="*/ 0 h 18"/>
                  <a:gd name="T44" fmla="*/ 0 w 222"/>
                  <a:gd name="T45" fmla="*/ 0 h 18"/>
                  <a:gd name="T46" fmla="*/ 0 w 222"/>
                  <a:gd name="T47" fmla="*/ 0 h 18"/>
                  <a:gd name="T48" fmla="*/ 0 w 222"/>
                  <a:gd name="T49" fmla="*/ 0 h 18"/>
                  <a:gd name="T50" fmla="*/ 0 w 222"/>
                  <a:gd name="T51" fmla="*/ 0 h 18"/>
                  <a:gd name="T52" fmla="*/ 0 w 222"/>
                  <a:gd name="T53" fmla="*/ 0 h 18"/>
                  <a:gd name="T54" fmla="*/ 0 w 222"/>
                  <a:gd name="T55" fmla="*/ 0 h 18"/>
                  <a:gd name="T56" fmla="*/ 0 w 222"/>
                  <a:gd name="T57" fmla="*/ 0 h 18"/>
                  <a:gd name="T58" fmla="*/ 0 w 222"/>
                  <a:gd name="T59" fmla="*/ 0 h 18"/>
                  <a:gd name="T60" fmla="*/ 0 w 222"/>
                  <a:gd name="T61" fmla="*/ 0 h 18"/>
                  <a:gd name="T62" fmla="*/ 0 w 222"/>
                  <a:gd name="T63" fmla="*/ 0 h 18"/>
                  <a:gd name="T64" fmla="*/ 0 w 222"/>
                  <a:gd name="T65" fmla="*/ 0 h 18"/>
                  <a:gd name="T66" fmla="*/ 0 w 222"/>
                  <a:gd name="T67" fmla="*/ 0 h 18"/>
                  <a:gd name="T68" fmla="*/ 0 w 222"/>
                  <a:gd name="T69" fmla="*/ 0 h 18"/>
                  <a:gd name="T70" fmla="*/ 0 w 222"/>
                  <a:gd name="T71" fmla="*/ 0 h 18"/>
                  <a:gd name="T72" fmla="*/ 0 w 222"/>
                  <a:gd name="T73" fmla="*/ 0 h 18"/>
                  <a:gd name="T74" fmla="*/ 0 w 222"/>
                  <a:gd name="T75" fmla="*/ 0 h 18"/>
                  <a:gd name="T76" fmla="*/ 0 w 222"/>
                  <a:gd name="T77" fmla="*/ 0 h 18"/>
                  <a:gd name="T78" fmla="*/ 0 w 222"/>
                  <a:gd name="T79" fmla="*/ 0 h 18"/>
                  <a:gd name="T80" fmla="*/ 0 w 222"/>
                  <a:gd name="T81" fmla="*/ 0 h 18"/>
                  <a:gd name="T82" fmla="*/ 0 w 222"/>
                  <a:gd name="T83" fmla="*/ 0 h 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2" h="18">
                    <a:moveTo>
                      <a:pt x="3" y="2"/>
                    </a:moveTo>
                    <a:lnTo>
                      <a:pt x="7" y="13"/>
                    </a:lnTo>
                    <a:lnTo>
                      <a:pt x="20" y="14"/>
                    </a:lnTo>
                    <a:lnTo>
                      <a:pt x="33" y="14"/>
                    </a:lnTo>
                    <a:lnTo>
                      <a:pt x="46" y="15"/>
                    </a:lnTo>
                    <a:lnTo>
                      <a:pt x="60" y="15"/>
                    </a:lnTo>
                    <a:lnTo>
                      <a:pt x="74" y="15"/>
                    </a:lnTo>
                    <a:lnTo>
                      <a:pt x="87" y="15"/>
                    </a:lnTo>
                    <a:lnTo>
                      <a:pt x="100" y="15"/>
                    </a:lnTo>
                    <a:lnTo>
                      <a:pt x="114" y="16"/>
                    </a:lnTo>
                    <a:lnTo>
                      <a:pt x="127" y="16"/>
                    </a:lnTo>
                    <a:lnTo>
                      <a:pt x="140" y="16"/>
                    </a:lnTo>
                    <a:lnTo>
                      <a:pt x="154" y="16"/>
                    </a:lnTo>
                    <a:lnTo>
                      <a:pt x="167" y="17"/>
                    </a:lnTo>
                    <a:lnTo>
                      <a:pt x="181" y="17"/>
                    </a:lnTo>
                    <a:lnTo>
                      <a:pt x="195" y="17"/>
                    </a:lnTo>
                    <a:lnTo>
                      <a:pt x="209" y="18"/>
                    </a:lnTo>
                    <a:lnTo>
                      <a:pt x="222" y="17"/>
                    </a:lnTo>
                    <a:lnTo>
                      <a:pt x="222" y="5"/>
                    </a:lnTo>
                    <a:lnTo>
                      <a:pt x="209" y="4"/>
                    </a:lnTo>
                    <a:lnTo>
                      <a:pt x="195" y="3"/>
                    </a:lnTo>
                    <a:lnTo>
                      <a:pt x="181" y="3"/>
                    </a:lnTo>
                    <a:lnTo>
                      <a:pt x="167" y="3"/>
                    </a:lnTo>
                    <a:lnTo>
                      <a:pt x="154" y="2"/>
                    </a:lnTo>
                    <a:lnTo>
                      <a:pt x="140" y="2"/>
                    </a:lnTo>
                    <a:lnTo>
                      <a:pt x="127" y="2"/>
                    </a:lnTo>
                    <a:lnTo>
                      <a:pt x="114" y="2"/>
                    </a:lnTo>
                    <a:lnTo>
                      <a:pt x="100" y="1"/>
                    </a:lnTo>
                    <a:lnTo>
                      <a:pt x="87" y="1"/>
                    </a:lnTo>
                    <a:lnTo>
                      <a:pt x="74" y="1"/>
                    </a:lnTo>
                    <a:lnTo>
                      <a:pt x="60" y="1"/>
                    </a:lnTo>
                    <a:lnTo>
                      <a:pt x="46" y="1"/>
                    </a:lnTo>
                    <a:lnTo>
                      <a:pt x="33" y="0"/>
                    </a:lnTo>
                    <a:lnTo>
                      <a:pt x="20" y="0"/>
                    </a:lnTo>
                    <a:lnTo>
                      <a:pt x="7" y="1"/>
                    </a:lnTo>
                    <a:lnTo>
                      <a:pt x="11" y="12"/>
                    </a:lnTo>
                    <a:lnTo>
                      <a:pt x="7" y="0"/>
                    </a:lnTo>
                    <a:lnTo>
                      <a:pt x="2" y="2"/>
                    </a:lnTo>
                    <a:lnTo>
                      <a:pt x="0" y="7"/>
                    </a:lnTo>
                    <a:lnTo>
                      <a:pt x="2" y="12"/>
                    </a:lnTo>
                    <a:lnTo>
                      <a:pt x="7" y="1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7" name="Freeform 932">
                <a:extLst>
                  <a:ext uri="{FF2B5EF4-FFF2-40B4-BE49-F238E27FC236}">
                    <a16:creationId xmlns:a16="http://schemas.microsoft.com/office/drawing/2014/main" id="{20AE03BE-D297-4D1B-8C0B-A7BABB045EBF}"/>
                  </a:ext>
                </a:extLst>
              </p:cNvPr>
              <p:cNvSpPr>
                <a:spLocks/>
              </p:cNvSpPr>
              <p:nvPr/>
            </p:nvSpPr>
            <p:spPr bwMode="auto">
              <a:xfrm>
                <a:off x="2492" y="2191"/>
                <a:ext cx="18" cy="16"/>
              </a:xfrm>
              <a:custGeom>
                <a:avLst/>
                <a:gdLst>
                  <a:gd name="T0" fmla="*/ 0 w 74"/>
                  <a:gd name="T1" fmla="*/ 0 h 61"/>
                  <a:gd name="T2" fmla="*/ 0 w 74"/>
                  <a:gd name="T3" fmla="*/ 0 h 61"/>
                  <a:gd name="T4" fmla="*/ 0 w 74"/>
                  <a:gd name="T5" fmla="*/ 0 h 61"/>
                  <a:gd name="T6" fmla="*/ 0 w 74"/>
                  <a:gd name="T7" fmla="*/ 0 h 61"/>
                  <a:gd name="T8" fmla="*/ 0 w 74"/>
                  <a:gd name="T9" fmla="*/ 0 h 61"/>
                  <a:gd name="T10" fmla="*/ 0 w 74"/>
                  <a:gd name="T11" fmla="*/ 0 h 61"/>
                  <a:gd name="T12" fmla="*/ 0 w 74"/>
                  <a:gd name="T13" fmla="*/ 0 h 61"/>
                  <a:gd name="T14" fmla="*/ 0 w 74"/>
                  <a:gd name="T15" fmla="*/ 0 h 61"/>
                  <a:gd name="T16" fmla="*/ 0 w 74"/>
                  <a:gd name="T17" fmla="*/ 0 h 61"/>
                  <a:gd name="T18" fmla="*/ 0 w 74"/>
                  <a:gd name="T19" fmla="*/ 0 h 61"/>
                  <a:gd name="T20" fmla="*/ 0 w 74"/>
                  <a:gd name="T21" fmla="*/ 0 h 61"/>
                  <a:gd name="T22" fmla="*/ 0 w 74"/>
                  <a:gd name="T23" fmla="*/ 0 h 61"/>
                  <a:gd name="T24" fmla="*/ 0 w 74"/>
                  <a:gd name="T25" fmla="*/ 0 h 61"/>
                  <a:gd name="T26" fmla="*/ 0 w 74"/>
                  <a:gd name="T27" fmla="*/ 0 h 61"/>
                  <a:gd name="T28" fmla="*/ 0 w 74"/>
                  <a:gd name="T29" fmla="*/ 0 h 61"/>
                  <a:gd name="T30" fmla="*/ 0 w 74"/>
                  <a:gd name="T31" fmla="*/ 0 h 61"/>
                  <a:gd name="T32" fmla="*/ 0 w 74"/>
                  <a:gd name="T33" fmla="*/ 0 h 61"/>
                  <a:gd name="T34" fmla="*/ 0 w 74"/>
                  <a:gd name="T35" fmla="*/ 0 h 61"/>
                  <a:gd name="T36" fmla="*/ 0 w 74"/>
                  <a:gd name="T37" fmla="*/ 0 h 61"/>
                  <a:gd name="T38" fmla="*/ 0 w 74"/>
                  <a:gd name="T39" fmla="*/ 0 h 61"/>
                  <a:gd name="T40" fmla="*/ 0 w 74"/>
                  <a:gd name="T41" fmla="*/ 0 h 61"/>
                  <a:gd name="T42" fmla="*/ 0 w 74"/>
                  <a:gd name="T43" fmla="*/ 0 h 61"/>
                  <a:gd name="T44" fmla="*/ 0 w 74"/>
                  <a:gd name="T45" fmla="*/ 0 h 61"/>
                  <a:gd name="T46" fmla="*/ 0 w 74"/>
                  <a:gd name="T47" fmla="*/ 0 h 61"/>
                  <a:gd name="T48" fmla="*/ 0 w 74"/>
                  <a:gd name="T49" fmla="*/ 0 h 61"/>
                  <a:gd name="T50" fmla="*/ 0 w 74"/>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1">
                    <a:moveTo>
                      <a:pt x="68" y="0"/>
                    </a:moveTo>
                    <a:lnTo>
                      <a:pt x="64" y="2"/>
                    </a:lnTo>
                    <a:lnTo>
                      <a:pt x="55" y="9"/>
                    </a:lnTo>
                    <a:lnTo>
                      <a:pt x="47" y="15"/>
                    </a:lnTo>
                    <a:lnTo>
                      <a:pt x="39" y="21"/>
                    </a:lnTo>
                    <a:lnTo>
                      <a:pt x="31" y="27"/>
                    </a:lnTo>
                    <a:lnTo>
                      <a:pt x="23" y="33"/>
                    </a:lnTo>
                    <a:lnTo>
                      <a:pt x="16" y="39"/>
                    </a:lnTo>
                    <a:lnTo>
                      <a:pt x="8" y="45"/>
                    </a:lnTo>
                    <a:lnTo>
                      <a:pt x="0" y="51"/>
                    </a:lnTo>
                    <a:lnTo>
                      <a:pt x="8" y="61"/>
                    </a:lnTo>
                    <a:lnTo>
                      <a:pt x="16" y="55"/>
                    </a:lnTo>
                    <a:lnTo>
                      <a:pt x="24" y="49"/>
                    </a:lnTo>
                    <a:lnTo>
                      <a:pt x="31" y="43"/>
                    </a:lnTo>
                    <a:lnTo>
                      <a:pt x="39" y="37"/>
                    </a:lnTo>
                    <a:lnTo>
                      <a:pt x="47" y="31"/>
                    </a:lnTo>
                    <a:lnTo>
                      <a:pt x="55" y="25"/>
                    </a:lnTo>
                    <a:lnTo>
                      <a:pt x="64" y="19"/>
                    </a:lnTo>
                    <a:lnTo>
                      <a:pt x="72" y="12"/>
                    </a:lnTo>
                    <a:lnTo>
                      <a:pt x="68" y="14"/>
                    </a:lnTo>
                    <a:lnTo>
                      <a:pt x="72" y="12"/>
                    </a:lnTo>
                    <a:lnTo>
                      <a:pt x="74" y="8"/>
                    </a:lnTo>
                    <a:lnTo>
                      <a:pt x="73" y="3"/>
                    </a:lnTo>
                    <a:lnTo>
                      <a:pt x="69" y="1"/>
                    </a:lnTo>
                    <a:lnTo>
                      <a:pt x="64" y="2"/>
                    </a:lnTo>
                    <a:lnTo>
                      <a:pt x="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8" name="Freeform 933">
                <a:extLst>
                  <a:ext uri="{FF2B5EF4-FFF2-40B4-BE49-F238E27FC236}">
                    <a16:creationId xmlns:a16="http://schemas.microsoft.com/office/drawing/2014/main" id="{F78E1312-0364-496A-BE01-7043A90EB2BD}"/>
                  </a:ext>
                </a:extLst>
              </p:cNvPr>
              <p:cNvSpPr>
                <a:spLocks/>
              </p:cNvSpPr>
              <p:nvPr/>
            </p:nvSpPr>
            <p:spPr bwMode="auto">
              <a:xfrm>
                <a:off x="2509" y="2191"/>
                <a:ext cx="23" cy="4"/>
              </a:xfrm>
              <a:custGeom>
                <a:avLst/>
                <a:gdLst>
                  <a:gd name="T0" fmla="*/ 0 w 93"/>
                  <a:gd name="T1" fmla="*/ 0 h 16"/>
                  <a:gd name="T2" fmla="*/ 0 w 93"/>
                  <a:gd name="T3" fmla="*/ 0 h 16"/>
                  <a:gd name="T4" fmla="*/ 0 w 93"/>
                  <a:gd name="T5" fmla="*/ 0 h 16"/>
                  <a:gd name="T6" fmla="*/ 0 w 93"/>
                  <a:gd name="T7" fmla="*/ 0 h 16"/>
                  <a:gd name="T8" fmla="*/ 0 w 93"/>
                  <a:gd name="T9" fmla="*/ 0 h 16"/>
                  <a:gd name="T10" fmla="*/ 0 w 93"/>
                  <a:gd name="T11" fmla="*/ 0 h 16"/>
                  <a:gd name="T12" fmla="*/ 0 w 93"/>
                  <a:gd name="T13" fmla="*/ 0 h 16"/>
                  <a:gd name="T14" fmla="*/ 0 w 93"/>
                  <a:gd name="T15" fmla="*/ 0 h 16"/>
                  <a:gd name="T16" fmla="*/ 0 w 93"/>
                  <a:gd name="T17" fmla="*/ 0 h 16"/>
                  <a:gd name="T18" fmla="*/ 0 w 93"/>
                  <a:gd name="T19" fmla="*/ 0 h 16"/>
                  <a:gd name="T20" fmla="*/ 0 w 93"/>
                  <a:gd name="T21" fmla="*/ 0 h 16"/>
                  <a:gd name="T22" fmla="*/ 0 w 93"/>
                  <a:gd name="T23" fmla="*/ 0 h 16"/>
                  <a:gd name="T24" fmla="*/ 0 w 93"/>
                  <a:gd name="T25" fmla="*/ 0 h 16"/>
                  <a:gd name="T26" fmla="*/ 0 w 93"/>
                  <a:gd name="T27" fmla="*/ 0 h 16"/>
                  <a:gd name="T28" fmla="*/ 0 w 93"/>
                  <a:gd name="T29" fmla="*/ 0 h 16"/>
                  <a:gd name="T30" fmla="*/ 0 w 93"/>
                  <a:gd name="T31" fmla="*/ 0 h 16"/>
                  <a:gd name="T32" fmla="*/ 0 w 93"/>
                  <a:gd name="T33" fmla="*/ 0 h 16"/>
                  <a:gd name="T34" fmla="*/ 0 w 93"/>
                  <a:gd name="T35" fmla="*/ 0 h 16"/>
                  <a:gd name="T36" fmla="*/ 0 w 93"/>
                  <a:gd name="T37" fmla="*/ 0 h 16"/>
                  <a:gd name="T38" fmla="*/ 0 w 93"/>
                  <a:gd name="T39" fmla="*/ 0 h 16"/>
                  <a:gd name="T40" fmla="*/ 0 w 93"/>
                  <a:gd name="T41" fmla="*/ 0 h 16"/>
                  <a:gd name="T42" fmla="*/ 0 w 93"/>
                  <a:gd name="T43" fmla="*/ 0 h 16"/>
                  <a:gd name="T44" fmla="*/ 0 w 93"/>
                  <a:gd name="T45" fmla="*/ 0 h 16"/>
                  <a:gd name="T46" fmla="*/ 0 w 93"/>
                  <a:gd name="T47" fmla="*/ 0 h 16"/>
                  <a:gd name="T48" fmla="*/ 0 w 93"/>
                  <a:gd name="T49" fmla="*/ 0 h 16"/>
                  <a:gd name="T50" fmla="*/ 0 w 93"/>
                  <a:gd name="T51" fmla="*/ 0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3" h="16">
                    <a:moveTo>
                      <a:pt x="90" y="4"/>
                    </a:moveTo>
                    <a:lnTo>
                      <a:pt x="86" y="3"/>
                    </a:lnTo>
                    <a:lnTo>
                      <a:pt x="75" y="2"/>
                    </a:lnTo>
                    <a:lnTo>
                      <a:pt x="64" y="1"/>
                    </a:lnTo>
                    <a:lnTo>
                      <a:pt x="54" y="1"/>
                    </a:lnTo>
                    <a:lnTo>
                      <a:pt x="43" y="1"/>
                    </a:lnTo>
                    <a:lnTo>
                      <a:pt x="32" y="0"/>
                    </a:lnTo>
                    <a:lnTo>
                      <a:pt x="22" y="0"/>
                    </a:lnTo>
                    <a:lnTo>
                      <a:pt x="11" y="0"/>
                    </a:lnTo>
                    <a:lnTo>
                      <a:pt x="0" y="0"/>
                    </a:lnTo>
                    <a:lnTo>
                      <a:pt x="0" y="14"/>
                    </a:lnTo>
                    <a:lnTo>
                      <a:pt x="11" y="14"/>
                    </a:lnTo>
                    <a:lnTo>
                      <a:pt x="22" y="14"/>
                    </a:lnTo>
                    <a:lnTo>
                      <a:pt x="32" y="14"/>
                    </a:lnTo>
                    <a:lnTo>
                      <a:pt x="43" y="15"/>
                    </a:lnTo>
                    <a:lnTo>
                      <a:pt x="54" y="15"/>
                    </a:lnTo>
                    <a:lnTo>
                      <a:pt x="64" y="15"/>
                    </a:lnTo>
                    <a:lnTo>
                      <a:pt x="75" y="16"/>
                    </a:lnTo>
                    <a:lnTo>
                      <a:pt x="86" y="15"/>
                    </a:lnTo>
                    <a:lnTo>
                      <a:pt x="82" y="14"/>
                    </a:lnTo>
                    <a:lnTo>
                      <a:pt x="86" y="16"/>
                    </a:lnTo>
                    <a:lnTo>
                      <a:pt x="91" y="14"/>
                    </a:lnTo>
                    <a:lnTo>
                      <a:pt x="93" y="9"/>
                    </a:lnTo>
                    <a:lnTo>
                      <a:pt x="91" y="4"/>
                    </a:lnTo>
                    <a:lnTo>
                      <a:pt x="86" y="2"/>
                    </a:lnTo>
                    <a:lnTo>
                      <a:pt x="9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9" name="Freeform 934">
                <a:extLst>
                  <a:ext uri="{FF2B5EF4-FFF2-40B4-BE49-F238E27FC236}">
                    <a16:creationId xmlns:a16="http://schemas.microsoft.com/office/drawing/2014/main" id="{9D0CAF7D-0A50-4F5F-879C-32F5098394A0}"/>
                  </a:ext>
                </a:extLst>
              </p:cNvPr>
              <p:cNvSpPr>
                <a:spLocks/>
              </p:cNvSpPr>
              <p:nvPr/>
            </p:nvSpPr>
            <p:spPr bwMode="auto">
              <a:xfrm>
                <a:off x="2530" y="2192"/>
                <a:ext cx="18" cy="16"/>
              </a:xfrm>
              <a:custGeom>
                <a:avLst/>
                <a:gdLst>
                  <a:gd name="T0" fmla="*/ 0 w 75"/>
                  <a:gd name="T1" fmla="*/ 0 h 62"/>
                  <a:gd name="T2" fmla="*/ 0 w 75"/>
                  <a:gd name="T3" fmla="*/ 0 h 62"/>
                  <a:gd name="T4" fmla="*/ 0 w 75"/>
                  <a:gd name="T5" fmla="*/ 0 h 62"/>
                  <a:gd name="T6" fmla="*/ 0 w 75"/>
                  <a:gd name="T7" fmla="*/ 0 h 62"/>
                  <a:gd name="T8" fmla="*/ 0 w 75"/>
                  <a:gd name="T9" fmla="*/ 0 h 62"/>
                  <a:gd name="T10" fmla="*/ 0 w 75"/>
                  <a:gd name="T11" fmla="*/ 0 h 62"/>
                  <a:gd name="T12" fmla="*/ 0 w 75"/>
                  <a:gd name="T13" fmla="*/ 0 h 62"/>
                  <a:gd name="T14" fmla="*/ 0 w 75"/>
                  <a:gd name="T15" fmla="*/ 0 h 62"/>
                  <a:gd name="T16" fmla="*/ 0 w 75"/>
                  <a:gd name="T17" fmla="*/ 0 h 62"/>
                  <a:gd name="T18" fmla="*/ 0 w 75"/>
                  <a:gd name="T19" fmla="*/ 0 h 62"/>
                  <a:gd name="T20" fmla="*/ 0 w 75"/>
                  <a:gd name="T21" fmla="*/ 0 h 62"/>
                  <a:gd name="T22" fmla="*/ 0 w 75"/>
                  <a:gd name="T23" fmla="*/ 0 h 62"/>
                  <a:gd name="T24" fmla="*/ 0 w 75"/>
                  <a:gd name="T25" fmla="*/ 0 h 62"/>
                  <a:gd name="T26" fmla="*/ 0 w 75"/>
                  <a:gd name="T27" fmla="*/ 0 h 62"/>
                  <a:gd name="T28" fmla="*/ 0 w 75"/>
                  <a:gd name="T29" fmla="*/ 0 h 62"/>
                  <a:gd name="T30" fmla="*/ 0 w 75"/>
                  <a:gd name="T31" fmla="*/ 0 h 62"/>
                  <a:gd name="T32" fmla="*/ 0 w 75"/>
                  <a:gd name="T33" fmla="*/ 0 h 62"/>
                  <a:gd name="T34" fmla="*/ 0 w 75"/>
                  <a:gd name="T35" fmla="*/ 0 h 62"/>
                  <a:gd name="T36" fmla="*/ 0 w 75"/>
                  <a:gd name="T37" fmla="*/ 0 h 62"/>
                  <a:gd name="T38" fmla="*/ 0 w 75"/>
                  <a:gd name="T39" fmla="*/ 0 h 62"/>
                  <a:gd name="T40" fmla="*/ 0 w 75"/>
                  <a:gd name="T41" fmla="*/ 0 h 62"/>
                  <a:gd name="T42" fmla="*/ 0 w 75"/>
                  <a:gd name="T43" fmla="*/ 0 h 62"/>
                  <a:gd name="T44" fmla="*/ 0 w 75"/>
                  <a:gd name="T45" fmla="*/ 0 h 62"/>
                  <a:gd name="T46" fmla="*/ 0 w 75"/>
                  <a:gd name="T47" fmla="*/ 0 h 62"/>
                  <a:gd name="T48" fmla="*/ 0 w 75"/>
                  <a:gd name="T49" fmla="*/ 0 h 62"/>
                  <a:gd name="T50" fmla="*/ 0 w 75"/>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5" h="62">
                    <a:moveTo>
                      <a:pt x="69" y="62"/>
                    </a:moveTo>
                    <a:lnTo>
                      <a:pt x="73" y="51"/>
                    </a:lnTo>
                    <a:lnTo>
                      <a:pt x="65" y="45"/>
                    </a:lnTo>
                    <a:lnTo>
                      <a:pt x="57" y="38"/>
                    </a:lnTo>
                    <a:lnTo>
                      <a:pt x="49" y="32"/>
                    </a:lnTo>
                    <a:lnTo>
                      <a:pt x="41" y="25"/>
                    </a:lnTo>
                    <a:lnTo>
                      <a:pt x="33" y="19"/>
                    </a:lnTo>
                    <a:lnTo>
                      <a:pt x="24" y="13"/>
                    </a:lnTo>
                    <a:lnTo>
                      <a:pt x="16" y="6"/>
                    </a:lnTo>
                    <a:lnTo>
                      <a:pt x="8" y="0"/>
                    </a:lnTo>
                    <a:lnTo>
                      <a:pt x="0" y="10"/>
                    </a:lnTo>
                    <a:lnTo>
                      <a:pt x="8" y="16"/>
                    </a:lnTo>
                    <a:lnTo>
                      <a:pt x="16" y="23"/>
                    </a:lnTo>
                    <a:lnTo>
                      <a:pt x="24" y="29"/>
                    </a:lnTo>
                    <a:lnTo>
                      <a:pt x="33" y="35"/>
                    </a:lnTo>
                    <a:lnTo>
                      <a:pt x="41" y="42"/>
                    </a:lnTo>
                    <a:lnTo>
                      <a:pt x="49" y="48"/>
                    </a:lnTo>
                    <a:lnTo>
                      <a:pt x="57" y="55"/>
                    </a:lnTo>
                    <a:lnTo>
                      <a:pt x="65" y="61"/>
                    </a:lnTo>
                    <a:lnTo>
                      <a:pt x="69" y="50"/>
                    </a:lnTo>
                    <a:lnTo>
                      <a:pt x="65" y="61"/>
                    </a:lnTo>
                    <a:lnTo>
                      <a:pt x="70" y="62"/>
                    </a:lnTo>
                    <a:lnTo>
                      <a:pt x="74" y="60"/>
                    </a:lnTo>
                    <a:lnTo>
                      <a:pt x="75" y="55"/>
                    </a:lnTo>
                    <a:lnTo>
                      <a:pt x="73" y="51"/>
                    </a:lnTo>
                    <a:lnTo>
                      <a:pt x="6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0" name="Freeform 935">
                <a:extLst>
                  <a:ext uri="{FF2B5EF4-FFF2-40B4-BE49-F238E27FC236}">
                    <a16:creationId xmlns:a16="http://schemas.microsoft.com/office/drawing/2014/main" id="{6023FFEC-5BCF-4DD8-B0D2-886D28EFF2FB}"/>
                  </a:ext>
                </a:extLst>
              </p:cNvPr>
              <p:cNvSpPr>
                <a:spLocks/>
              </p:cNvSpPr>
              <p:nvPr/>
            </p:nvSpPr>
            <p:spPr bwMode="auto">
              <a:xfrm>
                <a:off x="2580" y="2194"/>
                <a:ext cx="60" cy="14"/>
              </a:xfrm>
              <a:custGeom>
                <a:avLst/>
                <a:gdLst>
                  <a:gd name="T0" fmla="*/ 0 w 237"/>
                  <a:gd name="T1" fmla="*/ 0 h 54"/>
                  <a:gd name="T2" fmla="*/ 0 w 237"/>
                  <a:gd name="T3" fmla="*/ 0 h 54"/>
                  <a:gd name="T4" fmla="*/ 0 w 237"/>
                  <a:gd name="T5" fmla="*/ 0 h 54"/>
                  <a:gd name="T6" fmla="*/ 0 w 237"/>
                  <a:gd name="T7" fmla="*/ 0 h 54"/>
                  <a:gd name="T8" fmla="*/ 0 w 237"/>
                  <a:gd name="T9" fmla="*/ 0 h 54"/>
                  <a:gd name="T10" fmla="*/ 0 w 237"/>
                  <a:gd name="T11" fmla="*/ 0 h 54"/>
                  <a:gd name="T12" fmla="*/ 0 w 237"/>
                  <a:gd name="T13" fmla="*/ 0 h 54"/>
                  <a:gd name="T14" fmla="*/ 0 w 237"/>
                  <a:gd name="T15" fmla="*/ 0 h 54"/>
                  <a:gd name="T16" fmla="*/ 0 w 237"/>
                  <a:gd name="T17" fmla="*/ 0 h 54"/>
                  <a:gd name="T18" fmla="*/ 0 w 237"/>
                  <a:gd name="T19" fmla="*/ 0 h 54"/>
                  <a:gd name="T20" fmla="*/ 0 w 237"/>
                  <a:gd name="T21" fmla="*/ 0 h 54"/>
                  <a:gd name="T22" fmla="*/ 0 w 237"/>
                  <a:gd name="T23" fmla="*/ 0 h 54"/>
                  <a:gd name="T24" fmla="*/ 0 w 237"/>
                  <a:gd name="T25" fmla="*/ 0 h 54"/>
                  <a:gd name="T26" fmla="*/ 0 w 237"/>
                  <a:gd name="T27" fmla="*/ 0 h 54"/>
                  <a:gd name="T28" fmla="*/ 0 w 237"/>
                  <a:gd name="T29" fmla="*/ 0 h 54"/>
                  <a:gd name="T30" fmla="*/ 0 w 237"/>
                  <a:gd name="T31" fmla="*/ 0 h 54"/>
                  <a:gd name="T32" fmla="*/ 0 w 237"/>
                  <a:gd name="T33" fmla="*/ 0 h 54"/>
                  <a:gd name="T34" fmla="*/ 0 w 237"/>
                  <a:gd name="T35" fmla="*/ 0 h 54"/>
                  <a:gd name="T36" fmla="*/ 0 w 237"/>
                  <a:gd name="T37" fmla="*/ 0 h 54"/>
                  <a:gd name="T38" fmla="*/ 0 w 237"/>
                  <a:gd name="T39" fmla="*/ 0 h 54"/>
                  <a:gd name="T40" fmla="*/ 0 w 237"/>
                  <a:gd name="T41" fmla="*/ 0 h 54"/>
                  <a:gd name="T42" fmla="*/ 0 w 237"/>
                  <a:gd name="T43" fmla="*/ 0 h 54"/>
                  <a:gd name="T44" fmla="*/ 0 w 237"/>
                  <a:gd name="T45" fmla="*/ 0 h 54"/>
                  <a:gd name="T46" fmla="*/ 0 w 237"/>
                  <a:gd name="T47" fmla="*/ 0 h 54"/>
                  <a:gd name="T48" fmla="*/ 0 w 237"/>
                  <a:gd name="T49" fmla="*/ 0 h 54"/>
                  <a:gd name="T50" fmla="*/ 0 w 237"/>
                  <a:gd name="T51" fmla="*/ 0 h 54"/>
                  <a:gd name="T52" fmla="*/ 0 w 237"/>
                  <a:gd name="T53" fmla="*/ 0 h 54"/>
                  <a:gd name="T54" fmla="*/ 0 w 237"/>
                  <a:gd name="T55" fmla="*/ 0 h 54"/>
                  <a:gd name="T56" fmla="*/ 0 w 237"/>
                  <a:gd name="T57" fmla="*/ 0 h 54"/>
                  <a:gd name="T58" fmla="*/ 0 w 237"/>
                  <a:gd name="T59" fmla="*/ 0 h 54"/>
                  <a:gd name="T60" fmla="*/ 0 w 237"/>
                  <a:gd name="T61" fmla="*/ 0 h 54"/>
                  <a:gd name="T62" fmla="*/ 0 w 237"/>
                  <a:gd name="T63" fmla="*/ 0 h 54"/>
                  <a:gd name="T64" fmla="*/ 0 w 237"/>
                  <a:gd name="T65" fmla="*/ 0 h 54"/>
                  <a:gd name="T66" fmla="*/ 0 w 237"/>
                  <a:gd name="T67" fmla="*/ 0 h 54"/>
                  <a:gd name="T68" fmla="*/ 0 w 237"/>
                  <a:gd name="T69" fmla="*/ 0 h 54"/>
                  <a:gd name="T70" fmla="*/ 0 w 237"/>
                  <a:gd name="T71" fmla="*/ 0 h 54"/>
                  <a:gd name="T72" fmla="*/ 0 w 237"/>
                  <a:gd name="T73" fmla="*/ 0 h 54"/>
                  <a:gd name="T74" fmla="*/ 0 w 237"/>
                  <a:gd name="T75" fmla="*/ 0 h 54"/>
                  <a:gd name="T76" fmla="*/ 0 w 237"/>
                  <a:gd name="T77" fmla="*/ 0 h 54"/>
                  <a:gd name="T78" fmla="*/ 0 w 237"/>
                  <a:gd name="T79" fmla="*/ 0 h 54"/>
                  <a:gd name="T80" fmla="*/ 0 w 237"/>
                  <a:gd name="T81" fmla="*/ 0 h 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7" h="54">
                    <a:moveTo>
                      <a:pt x="237" y="54"/>
                    </a:moveTo>
                    <a:lnTo>
                      <a:pt x="222" y="54"/>
                    </a:lnTo>
                    <a:lnTo>
                      <a:pt x="207" y="54"/>
                    </a:lnTo>
                    <a:lnTo>
                      <a:pt x="192" y="53"/>
                    </a:lnTo>
                    <a:lnTo>
                      <a:pt x="177" y="53"/>
                    </a:lnTo>
                    <a:lnTo>
                      <a:pt x="162" y="53"/>
                    </a:lnTo>
                    <a:lnTo>
                      <a:pt x="147" y="53"/>
                    </a:lnTo>
                    <a:lnTo>
                      <a:pt x="132" y="53"/>
                    </a:lnTo>
                    <a:lnTo>
                      <a:pt x="118" y="52"/>
                    </a:lnTo>
                    <a:lnTo>
                      <a:pt x="103" y="52"/>
                    </a:lnTo>
                    <a:lnTo>
                      <a:pt x="88" y="52"/>
                    </a:lnTo>
                    <a:lnTo>
                      <a:pt x="74" y="52"/>
                    </a:lnTo>
                    <a:lnTo>
                      <a:pt x="58" y="52"/>
                    </a:lnTo>
                    <a:lnTo>
                      <a:pt x="44" y="52"/>
                    </a:lnTo>
                    <a:lnTo>
                      <a:pt x="29" y="51"/>
                    </a:lnTo>
                    <a:lnTo>
                      <a:pt x="14" y="51"/>
                    </a:lnTo>
                    <a:lnTo>
                      <a:pt x="0" y="51"/>
                    </a:lnTo>
                    <a:lnTo>
                      <a:pt x="9" y="45"/>
                    </a:lnTo>
                    <a:lnTo>
                      <a:pt x="18" y="38"/>
                    </a:lnTo>
                    <a:lnTo>
                      <a:pt x="27" y="32"/>
                    </a:lnTo>
                    <a:lnTo>
                      <a:pt x="35" y="25"/>
                    </a:lnTo>
                    <a:lnTo>
                      <a:pt x="44" y="19"/>
                    </a:lnTo>
                    <a:lnTo>
                      <a:pt x="53" y="13"/>
                    </a:lnTo>
                    <a:lnTo>
                      <a:pt x="61" y="6"/>
                    </a:lnTo>
                    <a:lnTo>
                      <a:pt x="70" y="0"/>
                    </a:lnTo>
                    <a:lnTo>
                      <a:pt x="83" y="0"/>
                    </a:lnTo>
                    <a:lnTo>
                      <a:pt x="95" y="0"/>
                    </a:lnTo>
                    <a:lnTo>
                      <a:pt x="106" y="0"/>
                    </a:lnTo>
                    <a:lnTo>
                      <a:pt x="118" y="0"/>
                    </a:lnTo>
                    <a:lnTo>
                      <a:pt x="130" y="1"/>
                    </a:lnTo>
                    <a:lnTo>
                      <a:pt x="141" y="1"/>
                    </a:lnTo>
                    <a:lnTo>
                      <a:pt x="153" y="1"/>
                    </a:lnTo>
                    <a:lnTo>
                      <a:pt x="165" y="1"/>
                    </a:lnTo>
                    <a:lnTo>
                      <a:pt x="174" y="7"/>
                    </a:lnTo>
                    <a:lnTo>
                      <a:pt x="183" y="14"/>
                    </a:lnTo>
                    <a:lnTo>
                      <a:pt x="192" y="21"/>
                    </a:lnTo>
                    <a:lnTo>
                      <a:pt x="202" y="27"/>
                    </a:lnTo>
                    <a:lnTo>
                      <a:pt x="211" y="34"/>
                    </a:lnTo>
                    <a:lnTo>
                      <a:pt x="220" y="41"/>
                    </a:lnTo>
                    <a:lnTo>
                      <a:pt x="228" y="48"/>
                    </a:lnTo>
                    <a:lnTo>
                      <a:pt x="237"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1" name="Freeform 936">
                <a:extLst>
                  <a:ext uri="{FF2B5EF4-FFF2-40B4-BE49-F238E27FC236}">
                    <a16:creationId xmlns:a16="http://schemas.microsoft.com/office/drawing/2014/main" id="{687C6517-F7CB-4A97-AC8E-6251348A7767}"/>
                  </a:ext>
                </a:extLst>
              </p:cNvPr>
              <p:cNvSpPr>
                <a:spLocks/>
              </p:cNvSpPr>
              <p:nvPr/>
            </p:nvSpPr>
            <p:spPr bwMode="auto">
              <a:xfrm>
                <a:off x="2579" y="2205"/>
                <a:ext cx="61" cy="4"/>
              </a:xfrm>
              <a:custGeom>
                <a:avLst/>
                <a:gdLst>
                  <a:gd name="T0" fmla="*/ 0 w 244"/>
                  <a:gd name="T1" fmla="*/ 0 h 17"/>
                  <a:gd name="T2" fmla="*/ 0 w 244"/>
                  <a:gd name="T3" fmla="*/ 0 h 17"/>
                  <a:gd name="T4" fmla="*/ 0 w 244"/>
                  <a:gd name="T5" fmla="*/ 0 h 17"/>
                  <a:gd name="T6" fmla="*/ 0 w 244"/>
                  <a:gd name="T7" fmla="*/ 0 h 17"/>
                  <a:gd name="T8" fmla="*/ 0 w 244"/>
                  <a:gd name="T9" fmla="*/ 0 h 17"/>
                  <a:gd name="T10" fmla="*/ 0 w 244"/>
                  <a:gd name="T11" fmla="*/ 0 h 17"/>
                  <a:gd name="T12" fmla="*/ 0 w 244"/>
                  <a:gd name="T13" fmla="*/ 0 h 17"/>
                  <a:gd name="T14" fmla="*/ 0 w 244"/>
                  <a:gd name="T15" fmla="*/ 0 h 17"/>
                  <a:gd name="T16" fmla="*/ 0 w 244"/>
                  <a:gd name="T17" fmla="*/ 0 h 17"/>
                  <a:gd name="T18" fmla="*/ 0 w 244"/>
                  <a:gd name="T19" fmla="*/ 0 h 17"/>
                  <a:gd name="T20" fmla="*/ 0 w 244"/>
                  <a:gd name="T21" fmla="*/ 0 h 17"/>
                  <a:gd name="T22" fmla="*/ 0 w 244"/>
                  <a:gd name="T23" fmla="*/ 0 h 17"/>
                  <a:gd name="T24" fmla="*/ 0 w 244"/>
                  <a:gd name="T25" fmla="*/ 0 h 17"/>
                  <a:gd name="T26" fmla="*/ 0 w 244"/>
                  <a:gd name="T27" fmla="*/ 0 h 17"/>
                  <a:gd name="T28" fmla="*/ 0 w 244"/>
                  <a:gd name="T29" fmla="*/ 0 h 17"/>
                  <a:gd name="T30" fmla="*/ 0 w 244"/>
                  <a:gd name="T31" fmla="*/ 0 h 17"/>
                  <a:gd name="T32" fmla="*/ 0 w 244"/>
                  <a:gd name="T33" fmla="*/ 0 h 17"/>
                  <a:gd name="T34" fmla="*/ 0 w 244"/>
                  <a:gd name="T35" fmla="*/ 0 h 17"/>
                  <a:gd name="T36" fmla="*/ 0 w 244"/>
                  <a:gd name="T37" fmla="*/ 0 h 17"/>
                  <a:gd name="T38" fmla="*/ 0 w 244"/>
                  <a:gd name="T39" fmla="*/ 0 h 17"/>
                  <a:gd name="T40" fmla="*/ 0 w 244"/>
                  <a:gd name="T41" fmla="*/ 0 h 17"/>
                  <a:gd name="T42" fmla="*/ 0 w 244"/>
                  <a:gd name="T43" fmla="*/ 0 h 17"/>
                  <a:gd name="T44" fmla="*/ 0 w 244"/>
                  <a:gd name="T45" fmla="*/ 0 h 17"/>
                  <a:gd name="T46" fmla="*/ 0 w 244"/>
                  <a:gd name="T47" fmla="*/ 0 h 17"/>
                  <a:gd name="T48" fmla="*/ 0 w 244"/>
                  <a:gd name="T49" fmla="*/ 0 h 17"/>
                  <a:gd name="T50" fmla="*/ 0 w 244"/>
                  <a:gd name="T51" fmla="*/ 0 h 17"/>
                  <a:gd name="T52" fmla="*/ 0 w 244"/>
                  <a:gd name="T53" fmla="*/ 0 h 17"/>
                  <a:gd name="T54" fmla="*/ 0 w 244"/>
                  <a:gd name="T55" fmla="*/ 0 h 17"/>
                  <a:gd name="T56" fmla="*/ 0 w 244"/>
                  <a:gd name="T57" fmla="*/ 0 h 17"/>
                  <a:gd name="T58" fmla="*/ 0 w 244"/>
                  <a:gd name="T59" fmla="*/ 0 h 17"/>
                  <a:gd name="T60" fmla="*/ 0 w 244"/>
                  <a:gd name="T61" fmla="*/ 0 h 17"/>
                  <a:gd name="T62" fmla="*/ 0 w 244"/>
                  <a:gd name="T63" fmla="*/ 0 h 17"/>
                  <a:gd name="T64" fmla="*/ 0 w 244"/>
                  <a:gd name="T65" fmla="*/ 0 h 17"/>
                  <a:gd name="T66" fmla="*/ 0 w 244"/>
                  <a:gd name="T67" fmla="*/ 0 h 17"/>
                  <a:gd name="T68" fmla="*/ 0 w 244"/>
                  <a:gd name="T69" fmla="*/ 0 h 17"/>
                  <a:gd name="T70" fmla="*/ 0 w 244"/>
                  <a:gd name="T71" fmla="*/ 0 h 17"/>
                  <a:gd name="T72" fmla="*/ 0 w 244"/>
                  <a:gd name="T73" fmla="*/ 0 h 17"/>
                  <a:gd name="T74" fmla="*/ 0 w 244"/>
                  <a:gd name="T75" fmla="*/ 0 h 17"/>
                  <a:gd name="T76" fmla="*/ 0 w 244"/>
                  <a:gd name="T77" fmla="*/ 0 h 17"/>
                  <a:gd name="T78" fmla="*/ 0 w 244"/>
                  <a:gd name="T79" fmla="*/ 0 h 17"/>
                  <a:gd name="T80" fmla="*/ 0 w 244"/>
                  <a:gd name="T81" fmla="*/ 0 h 17"/>
                  <a:gd name="T82" fmla="*/ 0 w 244"/>
                  <a:gd name="T83" fmla="*/ 0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4" h="17">
                    <a:moveTo>
                      <a:pt x="3" y="2"/>
                    </a:moveTo>
                    <a:lnTo>
                      <a:pt x="7" y="13"/>
                    </a:lnTo>
                    <a:lnTo>
                      <a:pt x="21" y="14"/>
                    </a:lnTo>
                    <a:lnTo>
                      <a:pt x="36" y="14"/>
                    </a:lnTo>
                    <a:lnTo>
                      <a:pt x="51" y="15"/>
                    </a:lnTo>
                    <a:lnTo>
                      <a:pt x="65" y="15"/>
                    </a:lnTo>
                    <a:lnTo>
                      <a:pt x="81" y="15"/>
                    </a:lnTo>
                    <a:lnTo>
                      <a:pt x="95" y="15"/>
                    </a:lnTo>
                    <a:lnTo>
                      <a:pt x="110" y="15"/>
                    </a:lnTo>
                    <a:lnTo>
                      <a:pt x="125" y="15"/>
                    </a:lnTo>
                    <a:lnTo>
                      <a:pt x="139" y="16"/>
                    </a:lnTo>
                    <a:lnTo>
                      <a:pt x="154" y="16"/>
                    </a:lnTo>
                    <a:lnTo>
                      <a:pt x="169" y="16"/>
                    </a:lnTo>
                    <a:lnTo>
                      <a:pt x="184" y="16"/>
                    </a:lnTo>
                    <a:lnTo>
                      <a:pt x="199" y="16"/>
                    </a:lnTo>
                    <a:lnTo>
                      <a:pt x="214" y="17"/>
                    </a:lnTo>
                    <a:lnTo>
                      <a:pt x="229" y="17"/>
                    </a:lnTo>
                    <a:lnTo>
                      <a:pt x="244" y="16"/>
                    </a:lnTo>
                    <a:lnTo>
                      <a:pt x="244" y="4"/>
                    </a:lnTo>
                    <a:lnTo>
                      <a:pt x="229" y="3"/>
                    </a:lnTo>
                    <a:lnTo>
                      <a:pt x="214" y="3"/>
                    </a:lnTo>
                    <a:lnTo>
                      <a:pt x="199" y="2"/>
                    </a:lnTo>
                    <a:lnTo>
                      <a:pt x="184" y="2"/>
                    </a:lnTo>
                    <a:lnTo>
                      <a:pt x="169" y="2"/>
                    </a:lnTo>
                    <a:lnTo>
                      <a:pt x="154" y="2"/>
                    </a:lnTo>
                    <a:lnTo>
                      <a:pt x="139" y="2"/>
                    </a:lnTo>
                    <a:lnTo>
                      <a:pt x="125" y="1"/>
                    </a:lnTo>
                    <a:lnTo>
                      <a:pt x="110" y="1"/>
                    </a:lnTo>
                    <a:lnTo>
                      <a:pt x="95" y="1"/>
                    </a:lnTo>
                    <a:lnTo>
                      <a:pt x="81" y="1"/>
                    </a:lnTo>
                    <a:lnTo>
                      <a:pt x="65" y="1"/>
                    </a:lnTo>
                    <a:lnTo>
                      <a:pt x="51" y="1"/>
                    </a:lnTo>
                    <a:lnTo>
                      <a:pt x="36" y="0"/>
                    </a:lnTo>
                    <a:lnTo>
                      <a:pt x="21" y="0"/>
                    </a:lnTo>
                    <a:lnTo>
                      <a:pt x="7" y="1"/>
                    </a:lnTo>
                    <a:lnTo>
                      <a:pt x="11" y="12"/>
                    </a:lnTo>
                    <a:lnTo>
                      <a:pt x="7" y="0"/>
                    </a:lnTo>
                    <a:lnTo>
                      <a:pt x="2" y="2"/>
                    </a:lnTo>
                    <a:lnTo>
                      <a:pt x="0" y="7"/>
                    </a:lnTo>
                    <a:lnTo>
                      <a:pt x="2" y="12"/>
                    </a:lnTo>
                    <a:lnTo>
                      <a:pt x="7" y="1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2" name="Freeform 937">
                <a:extLst>
                  <a:ext uri="{FF2B5EF4-FFF2-40B4-BE49-F238E27FC236}">
                    <a16:creationId xmlns:a16="http://schemas.microsoft.com/office/drawing/2014/main" id="{3CE72CD1-45D7-47C1-BB4C-6D78EAD9BFC9}"/>
                  </a:ext>
                </a:extLst>
              </p:cNvPr>
              <p:cNvSpPr>
                <a:spLocks/>
              </p:cNvSpPr>
              <p:nvPr/>
            </p:nvSpPr>
            <p:spPr bwMode="auto">
              <a:xfrm>
                <a:off x="2579" y="2192"/>
                <a:ext cx="21" cy="16"/>
              </a:xfrm>
              <a:custGeom>
                <a:avLst/>
                <a:gdLst>
                  <a:gd name="T0" fmla="*/ 0 w 81"/>
                  <a:gd name="T1" fmla="*/ 0 h 63"/>
                  <a:gd name="T2" fmla="*/ 0 w 81"/>
                  <a:gd name="T3" fmla="*/ 0 h 63"/>
                  <a:gd name="T4" fmla="*/ 0 w 81"/>
                  <a:gd name="T5" fmla="*/ 0 h 63"/>
                  <a:gd name="T6" fmla="*/ 0 w 81"/>
                  <a:gd name="T7" fmla="*/ 0 h 63"/>
                  <a:gd name="T8" fmla="*/ 0 w 81"/>
                  <a:gd name="T9" fmla="*/ 0 h 63"/>
                  <a:gd name="T10" fmla="*/ 0 w 81"/>
                  <a:gd name="T11" fmla="*/ 0 h 63"/>
                  <a:gd name="T12" fmla="*/ 0 w 81"/>
                  <a:gd name="T13" fmla="*/ 0 h 63"/>
                  <a:gd name="T14" fmla="*/ 0 w 81"/>
                  <a:gd name="T15" fmla="*/ 0 h 63"/>
                  <a:gd name="T16" fmla="*/ 0 w 81"/>
                  <a:gd name="T17" fmla="*/ 0 h 63"/>
                  <a:gd name="T18" fmla="*/ 0 w 81"/>
                  <a:gd name="T19" fmla="*/ 0 h 63"/>
                  <a:gd name="T20" fmla="*/ 0 w 81"/>
                  <a:gd name="T21" fmla="*/ 0 h 63"/>
                  <a:gd name="T22" fmla="*/ 0 w 81"/>
                  <a:gd name="T23" fmla="*/ 0 h 63"/>
                  <a:gd name="T24" fmla="*/ 0 w 81"/>
                  <a:gd name="T25" fmla="*/ 0 h 63"/>
                  <a:gd name="T26" fmla="*/ 0 w 81"/>
                  <a:gd name="T27" fmla="*/ 0 h 63"/>
                  <a:gd name="T28" fmla="*/ 0 w 81"/>
                  <a:gd name="T29" fmla="*/ 0 h 63"/>
                  <a:gd name="T30" fmla="*/ 0 w 81"/>
                  <a:gd name="T31" fmla="*/ 0 h 63"/>
                  <a:gd name="T32" fmla="*/ 0 w 81"/>
                  <a:gd name="T33" fmla="*/ 0 h 63"/>
                  <a:gd name="T34" fmla="*/ 0 w 81"/>
                  <a:gd name="T35" fmla="*/ 0 h 63"/>
                  <a:gd name="T36" fmla="*/ 0 w 81"/>
                  <a:gd name="T37" fmla="*/ 0 h 63"/>
                  <a:gd name="T38" fmla="*/ 0 w 81"/>
                  <a:gd name="T39" fmla="*/ 0 h 63"/>
                  <a:gd name="T40" fmla="*/ 0 w 81"/>
                  <a:gd name="T41" fmla="*/ 0 h 63"/>
                  <a:gd name="T42" fmla="*/ 0 w 81"/>
                  <a:gd name="T43" fmla="*/ 0 h 63"/>
                  <a:gd name="T44" fmla="*/ 0 w 81"/>
                  <a:gd name="T45" fmla="*/ 0 h 63"/>
                  <a:gd name="T46" fmla="*/ 0 w 81"/>
                  <a:gd name="T47" fmla="*/ 0 h 63"/>
                  <a:gd name="T48" fmla="*/ 0 w 81"/>
                  <a:gd name="T49" fmla="*/ 0 h 63"/>
                  <a:gd name="T50" fmla="*/ 0 w 81"/>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1" h="63">
                    <a:moveTo>
                      <a:pt x="74" y="0"/>
                    </a:moveTo>
                    <a:lnTo>
                      <a:pt x="70" y="2"/>
                    </a:lnTo>
                    <a:lnTo>
                      <a:pt x="61" y="8"/>
                    </a:lnTo>
                    <a:lnTo>
                      <a:pt x="53" y="15"/>
                    </a:lnTo>
                    <a:lnTo>
                      <a:pt x="45" y="21"/>
                    </a:lnTo>
                    <a:lnTo>
                      <a:pt x="35" y="27"/>
                    </a:lnTo>
                    <a:lnTo>
                      <a:pt x="27" y="34"/>
                    </a:lnTo>
                    <a:lnTo>
                      <a:pt x="18" y="40"/>
                    </a:lnTo>
                    <a:lnTo>
                      <a:pt x="9" y="47"/>
                    </a:lnTo>
                    <a:lnTo>
                      <a:pt x="0" y="53"/>
                    </a:lnTo>
                    <a:lnTo>
                      <a:pt x="8" y="63"/>
                    </a:lnTo>
                    <a:lnTo>
                      <a:pt x="17" y="57"/>
                    </a:lnTo>
                    <a:lnTo>
                      <a:pt x="26" y="50"/>
                    </a:lnTo>
                    <a:lnTo>
                      <a:pt x="35" y="44"/>
                    </a:lnTo>
                    <a:lnTo>
                      <a:pt x="43" y="37"/>
                    </a:lnTo>
                    <a:lnTo>
                      <a:pt x="51" y="31"/>
                    </a:lnTo>
                    <a:lnTo>
                      <a:pt x="61" y="25"/>
                    </a:lnTo>
                    <a:lnTo>
                      <a:pt x="69" y="18"/>
                    </a:lnTo>
                    <a:lnTo>
                      <a:pt x="79" y="12"/>
                    </a:lnTo>
                    <a:lnTo>
                      <a:pt x="74" y="14"/>
                    </a:lnTo>
                    <a:lnTo>
                      <a:pt x="79" y="12"/>
                    </a:lnTo>
                    <a:lnTo>
                      <a:pt x="81" y="8"/>
                    </a:lnTo>
                    <a:lnTo>
                      <a:pt x="80" y="3"/>
                    </a:lnTo>
                    <a:lnTo>
                      <a:pt x="75" y="1"/>
                    </a:lnTo>
                    <a:lnTo>
                      <a:pt x="70" y="2"/>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3" name="Freeform 938">
                <a:extLst>
                  <a:ext uri="{FF2B5EF4-FFF2-40B4-BE49-F238E27FC236}">
                    <a16:creationId xmlns:a16="http://schemas.microsoft.com/office/drawing/2014/main" id="{47210C50-3DD0-434C-9DB5-D90B488CE800}"/>
                  </a:ext>
                </a:extLst>
              </p:cNvPr>
              <p:cNvSpPr>
                <a:spLocks/>
              </p:cNvSpPr>
              <p:nvPr/>
            </p:nvSpPr>
            <p:spPr bwMode="auto">
              <a:xfrm>
                <a:off x="2598" y="2192"/>
                <a:ext cx="26" cy="4"/>
              </a:xfrm>
              <a:custGeom>
                <a:avLst/>
                <a:gdLst>
                  <a:gd name="T0" fmla="*/ 0 w 102"/>
                  <a:gd name="T1" fmla="*/ 0 h 15"/>
                  <a:gd name="T2" fmla="*/ 0 w 102"/>
                  <a:gd name="T3" fmla="*/ 0 h 15"/>
                  <a:gd name="T4" fmla="*/ 0 w 102"/>
                  <a:gd name="T5" fmla="*/ 0 h 15"/>
                  <a:gd name="T6" fmla="*/ 0 w 102"/>
                  <a:gd name="T7" fmla="*/ 0 h 15"/>
                  <a:gd name="T8" fmla="*/ 0 w 102"/>
                  <a:gd name="T9" fmla="*/ 0 h 15"/>
                  <a:gd name="T10" fmla="*/ 0 w 102"/>
                  <a:gd name="T11" fmla="*/ 0 h 15"/>
                  <a:gd name="T12" fmla="*/ 0 w 102"/>
                  <a:gd name="T13" fmla="*/ 0 h 15"/>
                  <a:gd name="T14" fmla="*/ 0 w 102"/>
                  <a:gd name="T15" fmla="*/ 0 h 15"/>
                  <a:gd name="T16" fmla="*/ 0 w 102"/>
                  <a:gd name="T17" fmla="*/ 0 h 15"/>
                  <a:gd name="T18" fmla="*/ 0 w 102"/>
                  <a:gd name="T19" fmla="*/ 0 h 15"/>
                  <a:gd name="T20" fmla="*/ 0 w 102"/>
                  <a:gd name="T21" fmla="*/ 0 h 15"/>
                  <a:gd name="T22" fmla="*/ 0 w 102"/>
                  <a:gd name="T23" fmla="*/ 0 h 15"/>
                  <a:gd name="T24" fmla="*/ 0 w 102"/>
                  <a:gd name="T25" fmla="*/ 0 h 15"/>
                  <a:gd name="T26" fmla="*/ 0 w 102"/>
                  <a:gd name="T27" fmla="*/ 0 h 15"/>
                  <a:gd name="T28" fmla="*/ 0 w 102"/>
                  <a:gd name="T29" fmla="*/ 0 h 15"/>
                  <a:gd name="T30" fmla="*/ 0 w 102"/>
                  <a:gd name="T31" fmla="*/ 0 h 15"/>
                  <a:gd name="T32" fmla="*/ 0 w 102"/>
                  <a:gd name="T33" fmla="*/ 0 h 15"/>
                  <a:gd name="T34" fmla="*/ 0 w 102"/>
                  <a:gd name="T35" fmla="*/ 0 h 15"/>
                  <a:gd name="T36" fmla="*/ 0 w 102"/>
                  <a:gd name="T37" fmla="*/ 0 h 15"/>
                  <a:gd name="T38" fmla="*/ 0 w 102"/>
                  <a:gd name="T39" fmla="*/ 0 h 15"/>
                  <a:gd name="T40" fmla="*/ 0 w 102"/>
                  <a:gd name="T41" fmla="*/ 0 h 15"/>
                  <a:gd name="T42" fmla="*/ 0 w 102"/>
                  <a:gd name="T43" fmla="*/ 0 h 15"/>
                  <a:gd name="T44" fmla="*/ 0 w 102"/>
                  <a:gd name="T45" fmla="*/ 0 h 15"/>
                  <a:gd name="T46" fmla="*/ 0 w 102"/>
                  <a:gd name="T47" fmla="*/ 0 h 15"/>
                  <a:gd name="T48" fmla="*/ 0 w 102"/>
                  <a:gd name="T49" fmla="*/ 0 h 15"/>
                  <a:gd name="T50" fmla="*/ 0 w 102"/>
                  <a:gd name="T51" fmla="*/ 0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2" h="15">
                    <a:moveTo>
                      <a:pt x="99" y="3"/>
                    </a:moveTo>
                    <a:lnTo>
                      <a:pt x="95" y="1"/>
                    </a:lnTo>
                    <a:lnTo>
                      <a:pt x="83" y="1"/>
                    </a:lnTo>
                    <a:lnTo>
                      <a:pt x="71" y="1"/>
                    </a:lnTo>
                    <a:lnTo>
                      <a:pt x="60" y="1"/>
                    </a:lnTo>
                    <a:lnTo>
                      <a:pt x="48" y="0"/>
                    </a:lnTo>
                    <a:lnTo>
                      <a:pt x="36" y="0"/>
                    </a:lnTo>
                    <a:lnTo>
                      <a:pt x="25" y="0"/>
                    </a:lnTo>
                    <a:lnTo>
                      <a:pt x="13" y="0"/>
                    </a:lnTo>
                    <a:lnTo>
                      <a:pt x="0" y="0"/>
                    </a:lnTo>
                    <a:lnTo>
                      <a:pt x="0" y="14"/>
                    </a:lnTo>
                    <a:lnTo>
                      <a:pt x="13" y="14"/>
                    </a:lnTo>
                    <a:lnTo>
                      <a:pt x="25" y="14"/>
                    </a:lnTo>
                    <a:lnTo>
                      <a:pt x="36" y="14"/>
                    </a:lnTo>
                    <a:lnTo>
                      <a:pt x="48" y="14"/>
                    </a:lnTo>
                    <a:lnTo>
                      <a:pt x="60" y="15"/>
                    </a:lnTo>
                    <a:lnTo>
                      <a:pt x="71" y="15"/>
                    </a:lnTo>
                    <a:lnTo>
                      <a:pt x="83" y="15"/>
                    </a:lnTo>
                    <a:lnTo>
                      <a:pt x="95" y="15"/>
                    </a:lnTo>
                    <a:lnTo>
                      <a:pt x="91" y="13"/>
                    </a:lnTo>
                    <a:lnTo>
                      <a:pt x="95" y="15"/>
                    </a:lnTo>
                    <a:lnTo>
                      <a:pt x="100" y="13"/>
                    </a:lnTo>
                    <a:lnTo>
                      <a:pt x="102" y="8"/>
                    </a:lnTo>
                    <a:lnTo>
                      <a:pt x="100" y="3"/>
                    </a:lnTo>
                    <a:lnTo>
                      <a:pt x="95" y="1"/>
                    </a:lnTo>
                    <a:lnTo>
                      <a:pt x="9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4" name="Freeform 939">
                <a:extLst>
                  <a:ext uri="{FF2B5EF4-FFF2-40B4-BE49-F238E27FC236}">
                    <a16:creationId xmlns:a16="http://schemas.microsoft.com/office/drawing/2014/main" id="{7AF40A05-E60E-4D86-BAC0-871803368762}"/>
                  </a:ext>
                </a:extLst>
              </p:cNvPr>
              <p:cNvSpPr>
                <a:spLocks/>
              </p:cNvSpPr>
              <p:nvPr/>
            </p:nvSpPr>
            <p:spPr bwMode="auto">
              <a:xfrm>
                <a:off x="2621" y="2193"/>
                <a:ext cx="20" cy="16"/>
              </a:xfrm>
              <a:custGeom>
                <a:avLst/>
                <a:gdLst>
                  <a:gd name="T0" fmla="*/ 0 w 82"/>
                  <a:gd name="T1" fmla="*/ 0 h 64"/>
                  <a:gd name="T2" fmla="*/ 0 w 82"/>
                  <a:gd name="T3" fmla="*/ 0 h 64"/>
                  <a:gd name="T4" fmla="*/ 0 w 82"/>
                  <a:gd name="T5" fmla="*/ 0 h 64"/>
                  <a:gd name="T6" fmla="*/ 0 w 82"/>
                  <a:gd name="T7" fmla="*/ 0 h 64"/>
                  <a:gd name="T8" fmla="*/ 0 w 82"/>
                  <a:gd name="T9" fmla="*/ 0 h 64"/>
                  <a:gd name="T10" fmla="*/ 0 w 82"/>
                  <a:gd name="T11" fmla="*/ 0 h 64"/>
                  <a:gd name="T12" fmla="*/ 0 w 82"/>
                  <a:gd name="T13" fmla="*/ 0 h 64"/>
                  <a:gd name="T14" fmla="*/ 0 w 82"/>
                  <a:gd name="T15" fmla="*/ 0 h 64"/>
                  <a:gd name="T16" fmla="*/ 0 w 82"/>
                  <a:gd name="T17" fmla="*/ 0 h 64"/>
                  <a:gd name="T18" fmla="*/ 0 w 82"/>
                  <a:gd name="T19" fmla="*/ 0 h 64"/>
                  <a:gd name="T20" fmla="*/ 0 w 82"/>
                  <a:gd name="T21" fmla="*/ 0 h 64"/>
                  <a:gd name="T22" fmla="*/ 0 w 82"/>
                  <a:gd name="T23" fmla="*/ 0 h 64"/>
                  <a:gd name="T24" fmla="*/ 0 w 82"/>
                  <a:gd name="T25" fmla="*/ 0 h 64"/>
                  <a:gd name="T26" fmla="*/ 0 w 82"/>
                  <a:gd name="T27" fmla="*/ 0 h 64"/>
                  <a:gd name="T28" fmla="*/ 0 w 82"/>
                  <a:gd name="T29" fmla="*/ 0 h 64"/>
                  <a:gd name="T30" fmla="*/ 0 w 82"/>
                  <a:gd name="T31" fmla="*/ 0 h 64"/>
                  <a:gd name="T32" fmla="*/ 0 w 82"/>
                  <a:gd name="T33" fmla="*/ 0 h 64"/>
                  <a:gd name="T34" fmla="*/ 0 w 82"/>
                  <a:gd name="T35" fmla="*/ 0 h 64"/>
                  <a:gd name="T36" fmla="*/ 0 w 82"/>
                  <a:gd name="T37" fmla="*/ 0 h 64"/>
                  <a:gd name="T38" fmla="*/ 0 w 82"/>
                  <a:gd name="T39" fmla="*/ 0 h 64"/>
                  <a:gd name="T40" fmla="*/ 0 w 82"/>
                  <a:gd name="T41" fmla="*/ 0 h 64"/>
                  <a:gd name="T42" fmla="*/ 0 w 82"/>
                  <a:gd name="T43" fmla="*/ 0 h 64"/>
                  <a:gd name="T44" fmla="*/ 0 w 82"/>
                  <a:gd name="T45" fmla="*/ 0 h 64"/>
                  <a:gd name="T46" fmla="*/ 0 w 82"/>
                  <a:gd name="T47" fmla="*/ 0 h 64"/>
                  <a:gd name="T48" fmla="*/ 0 w 82"/>
                  <a:gd name="T49" fmla="*/ 0 h 64"/>
                  <a:gd name="T50" fmla="*/ 0 w 82"/>
                  <a:gd name="T51" fmla="*/ 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2" h="64">
                    <a:moveTo>
                      <a:pt x="76" y="64"/>
                    </a:moveTo>
                    <a:lnTo>
                      <a:pt x="80" y="53"/>
                    </a:lnTo>
                    <a:lnTo>
                      <a:pt x="71" y="47"/>
                    </a:lnTo>
                    <a:lnTo>
                      <a:pt x="63" y="40"/>
                    </a:lnTo>
                    <a:lnTo>
                      <a:pt x="54" y="33"/>
                    </a:lnTo>
                    <a:lnTo>
                      <a:pt x="45" y="26"/>
                    </a:lnTo>
                    <a:lnTo>
                      <a:pt x="36" y="20"/>
                    </a:lnTo>
                    <a:lnTo>
                      <a:pt x="26" y="13"/>
                    </a:lnTo>
                    <a:lnTo>
                      <a:pt x="17" y="6"/>
                    </a:lnTo>
                    <a:lnTo>
                      <a:pt x="8" y="0"/>
                    </a:lnTo>
                    <a:lnTo>
                      <a:pt x="0" y="10"/>
                    </a:lnTo>
                    <a:lnTo>
                      <a:pt x="9" y="16"/>
                    </a:lnTo>
                    <a:lnTo>
                      <a:pt x="18" y="23"/>
                    </a:lnTo>
                    <a:lnTo>
                      <a:pt x="27" y="30"/>
                    </a:lnTo>
                    <a:lnTo>
                      <a:pt x="37" y="36"/>
                    </a:lnTo>
                    <a:lnTo>
                      <a:pt x="46" y="43"/>
                    </a:lnTo>
                    <a:lnTo>
                      <a:pt x="55" y="50"/>
                    </a:lnTo>
                    <a:lnTo>
                      <a:pt x="63" y="57"/>
                    </a:lnTo>
                    <a:lnTo>
                      <a:pt x="72" y="63"/>
                    </a:lnTo>
                    <a:lnTo>
                      <a:pt x="76" y="52"/>
                    </a:lnTo>
                    <a:lnTo>
                      <a:pt x="72" y="63"/>
                    </a:lnTo>
                    <a:lnTo>
                      <a:pt x="77" y="64"/>
                    </a:lnTo>
                    <a:lnTo>
                      <a:pt x="81" y="62"/>
                    </a:lnTo>
                    <a:lnTo>
                      <a:pt x="82" y="57"/>
                    </a:lnTo>
                    <a:lnTo>
                      <a:pt x="80" y="53"/>
                    </a:lnTo>
                    <a:lnTo>
                      <a:pt x="76"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5" name="Freeform 940">
                <a:extLst>
                  <a:ext uri="{FF2B5EF4-FFF2-40B4-BE49-F238E27FC236}">
                    <a16:creationId xmlns:a16="http://schemas.microsoft.com/office/drawing/2014/main" id="{C433E545-23AE-4744-AD6A-5B187E1A9A3D}"/>
                  </a:ext>
                </a:extLst>
              </p:cNvPr>
              <p:cNvSpPr>
                <a:spLocks noEditPoints="1"/>
              </p:cNvSpPr>
              <p:nvPr/>
            </p:nvSpPr>
            <p:spPr bwMode="auto">
              <a:xfrm>
                <a:off x="2224" y="2148"/>
                <a:ext cx="161" cy="39"/>
              </a:xfrm>
              <a:custGeom>
                <a:avLst/>
                <a:gdLst>
                  <a:gd name="T0" fmla="*/ 0 w 646"/>
                  <a:gd name="T1" fmla="*/ 0 h 157"/>
                  <a:gd name="T2" fmla="*/ 0 w 646"/>
                  <a:gd name="T3" fmla="*/ 0 h 157"/>
                  <a:gd name="T4" fmla="*/ 0 w 646"/>
                  <a:gd name="T5" fmla="*/ 0 h 157"/>
                  <a:gd name="T6" fmla="*/ 0 w 646"/>
                  <a:gd name="T7" fmla="*/ 0 h 157"/>
                  <a:gd name="T8" fmla="*/ 0 w 646"/>
                  <a:gd name="T9" fmla="*/ 0 h 157"/>
                  <a:gd name="T10" fmla="*/ 0 w 646"/>
                  <a:gd name="T11" fmla="*/ 0 h 157"/>
                  <a:gd name="T12" fmla="*/ 0 w 646"/>
                  <a:gd name="T13" fmla="*/ 0 h 157"/>
                  <a:gd name="T14" fmla="*/ 0 w 646"/>
                  <a:gd name="T15" fmla="*/ 0 h 157"/>
                  <a:gd name="T16" fmla="*/ 0 w 646"/>
                  <a:gd name="T17" fmla="*/ 0 h 157"/>
                  <a:gd name="T18" fmla="*/ 0 w 646"/>
                  <a:gd name="T19" fmla="*/ 0 h 157"/>
                  <a:gd name="T20" fmla="*/ 0 w 646"/>
                  <a:gd name="T21" fmla="*/ 0 h 157"/>
                  <a:gd name="T22" fmla="*/ 0 w 646"/>
                  <a:gd name="T23" fmla="*/ 0 h 157"/>
                  <a:gd name="T24" fmla="*/ 0 w 646"/>
                  <a:gd name="T25" fmla="*/ 0 h 157"/>
                  <a:gd name="T26" fmla="*/ 0 w 646"/>
                  <a:gd name="T27" fmla="*/ 0 h 157"/>
                  <a:gd name="T28" fmla="*/ 0 w 646"/>
                  <a:gd name="T29" fmla="*/ 0 h 157"/>
                  <a:gd name="T30" fmla="*/ 0 w 646"/>
                  <a:gd name="T31" fmla="*/ 0 h 157"/>
                  <a:gd name="T32" fmla="*/ 0 w 646"/>
                  <a:gd name="T33" fmla="*/ 0 h 157"/>
                  <a:gd name="T34" fmla="*/ 0 w 646"/>
                  <a:gd name="T35" fmla="*/ 0 h 157"/>
                  <a:gd name="T36" fmla="*/ 0 w 646"/>
                  <a:gd name="T37" fmla="*/ 0 h 157"/>
                  <a:gd name="T38" fmla="*/ 0 w 646"/>
                  <a:gd name="T39" fmla="*/ 0 h 157"/>
                  <a:gd name="T40" fmla="*/ 0 w 646"/>
                  <a:gd name="T41" fmla="*/ 0 h 157"/>
                  <a:gd name="T42" fmla="*/ 0 w 646"/>
                  <a:gd name="T43" fmla="*/ 0 h 157"/>
                  <a:gd name="T44" fmla="*/ 0 w 646"/>
                  <a:gd name="T45" fmla="*/ 0 h 157"/>
                  <a:gd name="T46" fmla="*/ 0 w 646"/>
                  <a:gd name="T47" fmla="*/ 0 h 157"/>
                  <a:gd name="T48" fmla="*/ 0 w 646"/>
                  <a:gd name="T49" fmla="*/ 0 h 157"/>
                  <a:gd name="T50" fmla="*/ 0 w 646"/>
                  <a:gd name="T51" fmla="*/ 0 h 157"/>
                  <a:gd name="T52" fmla="*/ 0 w 646"/>
                  <a:gd name="T53" fmla="*/ 0 h 157"/>
                  <a:gd name="T54" fmla="*/ 0 w 646"/>
                  <a:gd name="T55" fmla="*/ 0 h 157"/>
                  <a:gd name="T56" fmla="*/ 0 w 646"/>
                  <a:gd name="T57" fmla="*/ 0 h 157"/>
                  <a:gd name="T58" fmla="*/ 0 w 646"/>
                  <a:gd name="T59" fmla="*/ 0 h 157"/>
                  <a:gd name="T60" fmla="*/ 0 w 646"/>
                  <a:gd name="T61" fmla="*/ 0 h 157"/>
                  <a:gd name="T62" fmla="*/ 0 w 646"/>
                  <a:gd name="T63" fmla="*/ 0 h 157"/>
                  <a:gd name="T64" fmla="*/ 0 w 646"/>
                  <a:gd name="T65" fmla="*/ 0 h 157"/>
                  <a:gd name="T66" fmla="*/ 0 w 646"/>
                  <a:gd name="T67" fmla="*/ 0 h 157"/>
                  <a:gd name="T68" fmla="*/ 0 w 646"/>
                  <a:gd name="T69" fmla="*/ 0 h 157"/>
                  <a:gd name="T70" fmla="*/ 0 w 646"/>
                  <a:gd name="T71" fmla="*/ 0 h 157"/>
                  <a:gd name="T72" fmla="*/ 0 w 646"/>
                  <a:gd name="T73" fmla="*/ 0 h 157"/>
                  <a:gd name="T74" fmla="*/ 0 w 646"/>
                  <a:gd name="T75" fmla="*/ 0 h 157"/>
                  <a:gd name="T76" fmla="*/ 0 w 646"/>
                  <a:gd name="T77" fmla="*/ 0 h 157"/>
                  <a:gd name="T78" fmla="*/ 0 w 646"/>
                  <a:gd name="T79" fmla="*/ 0 h 157"/>
                  <a:gd name="T80" fmla="*/ 0 w 646"/>
                  <a:gd name="T81" fmla="*/ 0 h 157"/>
                  <a:gd name="T82" fmla="*/ 0 w 646"/>
                  <a:gd name="T83" fmla="*/ 0 h 157"/>
                  <a:gd name="T84" fmla="*/ 0 w 646"/>
                  <a:gd name="T85" fmla="*/ 0 h 157"/>
                  <a:gd name="T86" fmla="*/ 0 w 646"/>
                  <a:gd name="T87" fmla="*/ 0 h 157"/>
                  <a:gd name="T88" fmla="*/ 0 w 646"/>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6" h="157">
                    <a:moveTo>
                      <a:pt x="0" y="157"/>
                    </a:moveTo>
                    <a:lnTo>
                      <a:pt x="578" y="157"/>
                    </a:lnTo>
                    <a:lnTo>
                      <a:pt x="607" y="150"/>
                    </a:lnTo>
                    <a:lnTo>
                      <a:pt x="628" y="132"/>
                    </a:lnTo>
                    <a:lnTo>
                      <a:pt x="641" y="107"/>
                    </a:lnTo>
                    <a:lnTo>
                      <a:pt x="646" y="78"/>
                    </a:lnTo>
                    <a:lnTo>
                      <a:pt x="641" y="50"/>
                    </a:lnTo>
                    <a:lnTo>
                      <a:pt x="628" y="25"/>
                    </a:lnTo>
                    <a:lnTo>
                      <a:pt x="607" y="7"/>
                    </a:lnTo>
                    <a:lnTo>
                      <a:pt x="578" y="0"/>
                    </a:lnTo>
                    <a:lnTo>
                      <a:pt x="0" y="0"/>
                    </a:lnTo>
                    <a:lnTo>
                      <a:pt x="0" y="157"/>
                    </a:lnTo>
                    <a:close/>
                    <a:moveTo>
                      <a:pt x="556" y="122"/>
                    </a:moveTo>
                    <a:lnTo>
                      <a:pt x="565" y="121"/>
                    </a:lnTo>
                    <a:lnTo>
                      <a:pt x="573" y="119"/>
                    </a:lnTo>
                    <a:lnTo>
                      <a:pt x="580" y="115"/>
                    </a:lnTo>
                    <a:lnTo>
                      <a:pt x="587" y="109"/>
                    </a:lnTo>
                    <a:lnTo>
                      <a:pt x="592" y="103"/>
                    </a:lnTo>
                    <a:lnTo>
                      <a:pt x="597" y="95"/>
                    </a:lnTo>
                    <a:lnTo>
                      <a:pt x="599" y="87"/>
                    </a:lnTo>
                    <a:lnTo>
                      <a:pt x="600" y="78"/>
                    </a:lnTo>
                    <a:lnTo>
                      <a:pt x="599" y="69"/>
                    </a:lnTo>
                    <a:lnTo>
                      <a:pt x="597" y="61"/>
                    </a:lnTo>
                    <a:lnTo>
                      <a:pt x="592" y="53"/>
                    </a:lnTo>
                    <a:lnTo>
                      <a:pt x="587" y="47"/>
                    </a:lnTo>
                    <a:lnTo>
                      <a:pt x="580" y="41"/>
                    </a:lnTo>
                    <a:lnTo>
                      <a:pt x="573" y="37"/>
                    </a:lnTo>
                    <a:lnTo>
                      <a:pt x="565" y="35"/>
                    </a:lnTo>
                    <a:lnTo>
                      <a:pt x="556" y="34"/>
                    </a:lnTo>
                    <a:lnTo>
                      <a:pt x="548" y="35"/>
                    </a:lnTo>
                    <a:lnTo>
                      <a:pt x="539" y="37"/>
                    </a:lnTo>
                    <a:lnTo>
                      <a:pt x="532" y="41"/>
                    </a:lnTo>
                    <a:lnTo>
                      <a:pt x="525" y="47"/>
                    </a:lnTo>
                    <a:lnTo>
                      <a:pt x="519" y="53"/>
                    </a:lnTo>
                    <a:lnTo>
                      <a:pt x="515" y="61"/>
                    </a:lnTo>
                    <a:lnTo>
                      <a:pt x="512" y="69"/>
                    </a:lnTo>
                    <a:lnTo>
                      <a:pt x="511" y="78"/>
                    </a:lnTo>
                    <a:lnTo>
                      <a:pt x="512" y="87"/>
                    </a:lnTo>
                    <a:lnTo>
                      <a:pt x="515" y="95"/>
                    </a:lnTo>
                    <a:lnTo>
                      <a:pt x="519" y="103"/>
                    </a:lnTo>
                    <a:lnTo>
                      <a:pt x="525" y="109"/>
                    </a:lnTo>
                    <a:lnTo>
                      <a:pt x="532" y="115"/>
                    </a:lnTo>
                    <a:lnTo>
                      <a:pt x="539" y="119"/>
                    </a:lnTo>
                    <a:lnTo>
                      <a:pt x="548" y="121"/>
                    </a:lnTo>
                    <a:lnTo>
                      <a:pt x="556"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6" name="Freeform 941">
                <a:extLst>
                  <a:ext uri="{FF2B5EF4-FFF2-40B4-BE49-F238E27FC236}">
                    <a16:creationId xmlns:a16="http://schemas.microsoft.com/office/drawing/2014/main" id="{F79849BF-5251-4B46-98FD-1450D2A51C45}"/>
                  </a:ext>
                </a:extLst>
              </p:cNvPr>
              <p:cNvSpPr>
                <a:spLocks/>
              </p:cNvSpPr>
              <p:nvPr/>
            </p:nvSpPr>
            <p:spPr bwMode="auto">
              <a:xfrm>
                <a:off x="2224" y="2185"/>
                <a:ext cx="146" cy="3"/>
              </a:xfrm>
              <a:custGeom>
                <a:avLst/>
                <a:gdLst>
                  <a:gd name="T0" fmla="*/ 0 w 584"/>
                  <a:gd name="T1" fmla="*/ 0 h 14"/>
                  <a:gd name="T2" fmla="*/ 0 w 584"/>
                  <a:gd name="T3" fmla="*/ 0 h 14"/>
                  <a:gd name="T4" fmla="*/ 0 w 584"/>
                  <a:gd name="T5" fmla="*/ 0 h 14"/>
                  <a:gd name="T6" fmla="*/ 0 w 584"/>
                  <a:gd name="T7" fmla="*/ 0 h 14"/>
                  <a:gd name="T8" fmla="*/ 0 w 584"/>
                  <a:gd name="T9" fmla="*/ 0 h 14"/>
                  <a:gd name="T10" fmla="*/ 0 w 584"/>
                  <a:gd name="T11" fmla="*/ 0 h 14"/>
                  <a:gd name="T12" fmla="*/ 0 w 584"/>
                  <a:gd name="T13" fmla="*/ 0 h 14"/>
                  <a:gd name="T14" fmla="*/ 0 w 584"/>
                  <a:gd name="T15" fmla="*/ 0 h 14"/>
                  <a:gd name="T16" fmla="*/ 0 w 584"/>
                  <a:gd name="T17" fmla="*/ 0 h 14"/>
                  <a:gd name="T18" fmla="*/ 0 w 584"/>
                  <a:gd name="T19" fmla="*/ 0 h 14"/>
                  <a:gd name="T20" fmla="*/ 0 w 584"/>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4" h="14">
                    <a:moveTo>
                      <a:pt x="578" y="14"/>
                    </a:moveTo>
                    <a:lnTo>
                      <a:pt x="578" y="14"/>
                    </a:lnTo>
                    <a:lnTo>
                      <a:pt x="0" y="14"/>
                    </a:lnTo>
                    <a:lnTo>
                      <a:pt x="0" y="0"/>
                    </a:lnTo>
                    <a:lnTo>
                      <a:pt x="578" y="0"/>
                    </a:lnTo>
                    <a:lnTo>
                      <a:pt x="583" y="2"/>
                    </a:lnTo>
                    <a:lnTo>
                      <a:pt x="584" y="7"/>
                    </a:lnTo>
                    <a:lnTo>
                      <a:pt x="583" y="12"/>
                    </a:lnTo>
                    <a:lnTo>
                      <a:pt x="578"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7" name="Freeform 942">
                <a:extLst>
                  <a:ext uri="{FF2B5EF4-FFF2-40B4-BE49-F238E27FC236}">
                    <a16:creationId xmlns:a16="http://schemas.microsoft.com/office/drawing/2014/main" id="{800AB90E-C92E-433E-AD86-BB58E68E9A80}"/>
                  </a:ext>
                </a:extLst>
              </p:cNvPr>
              <p:cNvSpPr>
                <a:spLocks/>
              </p:cNvSpPr>
              <p:nvPr/>
            </p:nvSpPr>
            <p:spPr bwMode="auto">
              <a:xfrm>
                <a:off x="2366" y="2146"/>
                <a:ext cx="20" cy="42"/>
              </a:xfrm>
              <a:custGeom>
                <a:avLst/>
                <a:gdLst>
                  <a:gd name="T0" fmla="*/ 0 w 80"/>
                  <a:gd name="T1" fmla="*/ 0 h 171"/>
                  <a:gd name="T2" fmla="*/ 0 w 80"/>
                  <a:gd name="T3" fmla="*/ 0 h 171"/>
                  <a:gd name="T4" fmla="*/ 0 w 80"/>
                  <a:gd name="T5" fmla="*/ 0 h 171"/>
                  <a:gd name="T6" fmla="*/ 0 w 80"/>
                  <a:gd name="T7" fmla="*/ 0 h 171"/>
                  <a:gd name="T8" fmla="*/ 0 w 80"/>
                  <a:gd name="T9" fmla="*/ 0 h 171"/>
                  <a:gd name="T10" fmla="*/ 0 w 80"/>
                  <a:gd name="T11" fmla="*/ 0 h 171"/>
                  <a:gd name="T12" fmla="*/ 0 w 80"/>
                  <a:gd name="T13" fmla="*/ 0 h 171"/>
                  <a:gd name="T14" fmla="*/ 0 w 80"/>
                  <a:gd name="T15" fmla="*/ 0 h 171"/>
                  <a:gd name="T16" fmla="*/ 0 w 80"/>
                  <a:gd name="T17" fmla="*/ 0 h 171"/>
                  <a:gd name="T18" fmla="*/ 0 w 80"/>
                  <a:gd name="T19" fmla="*/ 0 h 171"/>
                  <a:gd name="T20" fmla="*/ 0 w 80"/>
                  <a:gd name="T21" fmla="*/ 0 h 171"/>
                  <a:gd name="T22" fmla="*/ 0 w 80"/>
                  <a:gd name="T23" fmla="*/ 0 h 171"/>
                  <a:gd name="T24" fmla="*/ 0 w 80"/>
                  <a:gd name="T25" fmla="*/ 0 h 171"/>
                  <a:gd name="T26" fmla="*/ 0 w 80"/>
                  <a:gd name="T27" fmla="*/ 0 h 171"/>
                  <a:gd name="T28" fmla="*/ 0 w 80"/>
                  <a:gd name="T29" fmla="*/ 0 h 171"/>
                  <a:gd name="T30" fmla="*/ 0 w 80"/>
                  <a:gd name="T31" fmla="*/ 0 h 171"/>
                  <a:gd name="T32" fmla="*/ 0 w 80"/>
                  <a:gd name="T33" fmla="*/ 0 h 171"/>
                  <a:gd name="T34" fmla="*/ 0 w 80"/>
                  <a:gd name="T35" fmla="*/ 0 h 171"/>
                  <a:gd name="T36" fmla="*/ 0 w 80"/>
                  <a:gd name="T37" fmla="*/ 0 h 171"/>
                  <a:gd name="T38" fmla="*/ 0 w 80"/>
                  <a:gd name="T39" fmla="*/ 0 h 171"/>
                  <a:gd name="T40" fmla="*/ 0 w 80"/>
                  <a:gd name="T41" fmla="*/ 0 h 171"/>
                  <a:gd name="T42" fmla="*/ 0 w 80"/>
                  <a:gd name="T43" fmla="*/ 0 h 171"/>
                  <a:gd name="T44" fmla="*/ 0 w 80"/>
                  <a:gd name="T45" fmla="*/ 0 h 171"/>
                  <a:gd name="T46" fmla="*/ 0 w 80"/>
                  <a:gd name="T47" fmla="*/ 0 h 171"/>
                  <a:gd name="T48" fmla="*/ 0 w 80"/>
                  <a:gd name="T49" fmla="*/ 0 h 1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0" h="171">
                    <a:moveTo>
                      <a:pt x="6" y="0"/>
                    </a:moveTo>
                    <a:lnTo>
                      <a:pt x="6" y="0"/>
                    </a:lnTo>
                    <a:lnTo>
                      <a:pt x="37" y="8"/>
                    </a:lnTo>
                    <a:lnTo>
                      <a:pt x="60" y="27"/>
                    </a:lnTo>
                    <a:lnTo>
                      <a:pt x="75" y="55"/>
                    </a:lnTo>
                    <a:lnTo>
                      <a:pt x="80" y="85"/>
                    </a:lnTo>
                    <a:lnTo>
                      <a:pt x="75" y="116"/>
                    </a:lnTo>
                    <a:lnTo>
                      <a:pt x="60" y="143"/>
                    </a:lnTo>
                    <a:lnTo>
                      <a:pt x="37" y="163"/>
                    </a:lnTo>
                    <a:lnTo>
                      <a:pt x="6" y="171"/>
                    </a:lnTo>
                    <a:lnTo>
                      <a:pt x="6" y="157"/>
                    </a:lnTo>
                    <a:lnTo>
                      <a:pt x="33" y="150"/>
                    </a:lnTo>
                    <a:lnTo>
                      <a:pt x="52" y="135"/>
                    </a:lnTo>
                    <a:lnTo>
                      <a:pt x="64" y="112"/>
                    </a:lnTo>
                    <a:lnTo>
                      <a:pt x="67" y="85"/>
                    </a:lnTo>
                    <a:lnTo>
                      <a:pt x="64" y="59"/>
                    </a:lnTo>
                    <a:lnTo>
                      <a:pt x="52" y="36"/>
                    </a:lnTo>
                    <a:lnTo>
                      <a:pt x="33" y="20"/>
                    </a:lnTo>
                    <a:lnTo>
                      <a:pt x="6" y="14"/>
                    </a:lnTo>
                    <a:lnTo>
                      <a:pt x="2" y="12"/>
                    </a:lnTo>
                    <a:lnTo>
                      <a:pt x="0" y="7"/>
                    </a:lnTo>
                    <a:lnTo>
                      <a:pt x="2"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8" name="Freeform 943">
                <a:extLst>
                  <a:ext uri="{FF2B5EF4-FFF2-40B4-BE49-F238E27FC236}">
                    <a16:creationId xmlns:a16="http://schemas.microsoft.com/office/drawing/2014/main" id="{F08AF8A9-8624-4658-8B7C-DDBE24F34AC0}"/>
                  </a:ext>
                </a:extLst>
              </p:cNvPr>
              <p:cNvSpPr>
                <a:spLocks/>
              </p:cNvSpPr>
              <p:nvPr/>
            </p:nvSpPr>
            <p:spPr bwMode="auto">
              <a:xfrm>
                <a:off x="2222" y="2146"/>
                <a:ext cx="146" cy="3"/>
              </a:xfrm>
              <a:custGeom>
                <a:avLst/>
                <a:gdLst>
                  <a:gd name="T0" fmla="*/ 0 w 584"/>
                  <a:gd name="T1" fmla="*/ 0 h 14"/>
                  <a:gd name="T2" fmla="*/ 0 w 584"/>
                  <a:gd name="T3" fmla="*/ 0 h 14"/>
                  <a:gd name="T4" fmla="*/ 0 w 584"/>
                  <a:gd name="T5" fmla="*/ 0 h 14"/>
                  <a:gd name="T6" fmla="*/ 0 w 584"/>
                  <a:gd name="T7" fmla="*/ 0 h 14"/>
                  <a:gd name="T8" fmla="*/ 0 w 584"/>
                  <a:gd name="T9" fmla="*/ 0 h 14"/>
                  <a:gd name="T10" fmla="*/ 0 w 584"/>
                  <a:gd name="T11" fmla="*/ 0 h 14"/>
                  <a:gd name="T12" fmla="*/ 0 w 584"/>
                  <a:gd name="T13" fmla="*/ 0 h 14"/>
                  <a:gd name="T14" fmla="*/ 0 w 584"/>
                  <a:gd name="T15" fmla="*/ 0 h 14"/>
                  <a:gd name="T16" fmla="*/ 0 w 584"/>
                  <a:gd name="T17" fmla="*/ 0 h 14"/>
                  <a:gd name="T18" fmla="*/ 0 w 584"/>
                  <a:gd name="T19" fmla="*/ 0 h 14"/>
                  <a:gd name="T20" fmla="*/ 0 w 584"/>
                  <a:gd name="T21" fmla="*/ 0 h 14"/>
                  <a:gd name="T22" fmla="*/ 0 w 584"/>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4" h="14">
                    <a:moveTo>
                      <a:pt x="0" y="7"/>
                    </a:moveTo>
                    <a:lnTo>
                      <a:pt x="6" y="0"/>
                    </a:lnTo>
                    <a:lnTo>
                      <a:pt x="584" y="0"/>
                    </a:lnTo>
                    <a:lnTo>
                      <a:pt x="584" y="14"/>
                    </a:lnTo>
                    <a:lnTo>
                      <a:pt x="6" y="14"/>
                    </a:lnTo>
                    <a:lnTo>
                      <a:pt x="12" y="7"/>
                    </a:lnTo>
                    <a:lnTo>
                      <a:pt x="6" y="14"/>
                    </a:lnTo>
                    <a:lnTo>
                      <a:pt x="2" y="12"/>
                    </a:lnTo>
                    <a:lnTo>
                      <a:pt x="0" y="7"/>
                    </a:lnTo>
                    <a:lnTo>
                      <a:pt x="2" y="2"/>
                    </a:lnTo>
                    <a:lnTo>
                      <a:pt x="6"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9" name="Freeform 944">
                <a:extLst>
                  <a:ext uri="{FF2B5EF4-FFF2-40B4-BE49-F238E27FC236}">
                    <a16:creationId xmlns:a16="http://schemas.microsoft.com/office/drawing/2014/main" id="{1E5F4290-4842-40A2-AE5E-AD9439DC809A}"/>
                  </a:ext>
                </a:extLst>
              </p:cNvPr>
              <p:cNvSpPr>
                <a:spLocks/>
              </p:cNvSpPr>
              <p:nvPr/>
            </p:nvSpPr>
            <p:spPr bwMode="auto">
              <a:xfrm>
                <a:off x="2222" y="2148"/>
                <a:ext cx="3" cy="40"/>
              </a:xfrm>
              <a:custGeom>
                <a:avLst/>
                <a:gdLst>
                  <a:gd name="T0" fmla="*/ 0 w 12"/>
                  <a:gd name="T1" fmla="*/ 0 h 164"/>
                  <a:gd name="T2" fmla="*/ 0 w 12"/>
                  <a:gd name="T3" fmla="*/ 0 h 164"/>
                  <a:gd name="T4" fmla="*/ 0 w 12"/>
                  <a:gd name="T5" fmla="*/ 0 h 164"/>
                  <a:gd name="T6" fmla="*/ 0 w 12"/>
                  <a:gd name="T7" fmla="*/ 0 h 164"/>
                  <a:gd name="T8" fmla="*/ 0 w 12"/>
                  <a:gd name="T9" fmla="*/ 0 h 164"/>
                  <a:gd name="T10" fmla="*/ 0 w 12"/>
                  <a:gd name="T11" fmla="*/ 0 h 164"/>
                  <a:gd name="T12" fmla="*/ 0 w 12"/>
                  <a:gd name="T13" fmla="*/ 0 h 164"/>
                  <a:gd name="T14" fmla="*/ 0 w 12"/>
                  <a:gd name="T15" fmla="*/ 0 h 164"/>
                  <a:gd name="T16" fmla="*/ 0 w 12"/>
                  <a:gd name="T17" fmla="*/ 0 h 164"/>
                  <a:gd name="T18" fmla="*/ 0 w 12"/>
                  <a:gd name="T19" fmla="*/ 0 h 164"/>
                  <a:gd name="T20" fmla="*/ 0 w 12"/>
                  <a:gd name="T21" fmla="*/ 0 h 164"/>
                  <a:gd name="T22" fmla="*/ 0 w 12"/>
                  <a:gd name="T23" fmla="*/ 0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64">
                    <a:moveTo>
                      <a:pt x="6" y="164"/>
                    </a:moveTo>
                    <a:lnTo>
                      <a:pt x="0" y="157"/>
                    </a:lnTo>
                    <a:lnTo>
                      <a:pt x="0" y="0"/>
                    </a:lnTo>
                    <a:lnTo>
                      <a:pt x="12" y="0"/>
                    </a:lnTo>
                    <a:lnTo>
                      <a:pt x="12" y="157"/>
                    </a:lnTo>
                    <a:lnTo>
                      <a:pt x="6" y="150"/>
                    </a:lnTo>
                    <a:lnTo>
                      <a:pt x="12" y="157"/>
                    </a:lnTo>
                    <a:lnTo>
                      <a:pt x="10" y="162"/>
                    </a:lnTo>
                    <a:lnTo>
                      <a:pt x="6" y="164"/>
                    </a:lnTo>
                    <a:lnTo>
                      <a:pt x="2" y="162"/>
                    </a:lnTo>
                    <a:lnTo>
                      <a:pt x="0" y="157"/>
                    </a:lnTo>
                    <a:lnTo>
                      <a:pt x="6" y="1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0" name="Freeform 945">
                <a:extLst>
                  <a:ext uri="{FF2B5EF4-FFF2-40B4-BE49-F238E27FC236}">
                    <a16:creationId xmlns:a16="http://schemas.microsoft.com/office/drawing/2014/main" id="{16A432A4-9516-4E0E-9785-D02E487E7BF4}"/>
                  </a:ext>
                </a:extLst>
              </p:cNvPr>
              <p:cNvSpPr>
                <a:spLocks/>
              </p:cNvSpPr>
              <p:nvPr/>
            </p:nvSpPr>
            <p:spPr bwMode="auto">
              <a:xfrm>
                <a:off x="2362" y="2167"/>
                <a:ext cx="13" cy="13"/>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w 50"/>
                  <a:gd name="T15" fmla="*/ 0 h 51"/>
                  <a:gd name="T16" fmla="*/ 0 w 50"/>
                  <a:gd name="T17" fmla="*/ 0 h 51"/>
                  <a:gd name="T18" fmla="*/ 0 w 50"/>
                  <a:gd name="T19" fmla="*/ 0 h 51"/>
                  <a:gd name="T20" fmla="*/ 0 w 50"/>
                  <a:gd name="T21" fmla="*/ 0 h 51"/>
                  <a:gd name="T22" fmla="*/ 0 w 50"/>
                  <a:gd name="T23" fmla="*/ 0 h 51"/>
                  <a:gd name="T24" fmla="*/ 0 w 50"/>
                  <a:gd name="T25" fmla="*/ 0 h 51"/>
                  <a:gd name="T26" fmla="*/ 0 w 50"/>
                  <a:gd name="T27" fmla="*/ 0 h 51"/>
                  <a:gd name="T28" fmla="*/ 0 w 50"/>
                  <a:gd name="T29" fmla="*/ 0 h 51"/>
                  <a:gd name="T30" fmla="*/ 0 w 50"/>
                  <a:gd name="T31" fmla="*/ 0 h 51"/>
                  <a:gd name="T32" fmla="*/ 0 w 50"/>
                  <a:gd name="T33" fmla="*/ 0 h 51"/>
                  <a:gd name="T34" fmla="*/ 0 w 50"/>
                  <a:gd name="T35" fmla="*/ 0 h 51"/>
                  <a:gd name="T36" fmla="*/ 0 w 50"/>
                  <a:gd name="T37" fmla="*/ 0 h 51"/>
                  <a:gd name="T38" fmla="*/ 0 w 50"/>
                  <a:gd name="T39" fmla="*/ 0 h 51"/>
                  <a:gd name="T40" fmla="*/ 0 w 50"/>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51">
                    <a:moveTo>
                      <a:pt x="50" y="0"/>
                    </a:moveTo>
                    <a:lnTo>
                      <a:pt x="50" y="0"/>
                    </a:lnTo>
                    <a:lnTo>
                      <a:pt x="49" y="10"/>
                    </a:lnTo>
                    <a:lnTo>
                      <a:pt x="46" y="20"/>
                    </a:lnTo>
                    <a:lnTo>
                      <a:pt x="41" y="29"/>
                    </a:lnTo>
                    <a:lnTo>
                      <a:pt x="35" y="36"/>
                    </a:lnTo>
                    <a:lnTo>
                      <a:pt x="27" y="42"/>
                    </a:lnTo>
                    <a:lnTo>
                      <a:pt x="19" y="47"/>
                    </a:lnTo>
                    <a:lnTo>
                      <a:pt x="10" y="50"/>
                    </a:lnTo>
                    <a:lnTo>
                      <a:pt x="0" y="51"/>
                    </a:lnTo>
                    <a:lnTo>
                      <a:pt x="0" y="37"/>
                    </a:lnTo>
                    <a:lnTo>
                      <a:pt x="8" y="36"/>
                    </a:lnTo>
                    <a:lnTo>
                      <a:pt x="15" y="35"/>
                    </a:lnTo>
                    <a:lnTo>
                      <a:pt x="21" y="32"/>
                    </a:lnTo>
                    <a:lnTo>
                      <a:pt x="27" y="26"/>
                    </a:lnTo>
                    <a:lnTo>
                      <a:pt x="31" y="21"/>
                    </a:lnTo>
                    <a:lnTo>
                      <a:pt x="36" y="14"/>
                    </a:lnTo>
                    <a:lnTo>
                      <a:pt x="37" y="8"/>
                    </a:lnTo>
                    <a:lnTo>
                      <a:pt x="38"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1" name="Freeform 946">
                <a:extLst>
                  <a:ext uri="{FF2B5EF4-FFF2-40B4-BE49-F238E27FC236}">
                    <a16:creationId xmlns:a16="http://schemas.microsoft.com/office/drawing/2014/main" id="{76CBD435-F5D8-4E13-9657-5B39552D29A9}"/>
                  </a:ext>
                </a:extLst>
              </p:cNvPr>
              <p:cNvSpPr>
                <a:spLocks/>
              </p:cNvSpPr>
              <p:nvPr/>
            </p:nvSpPr>
            <p:spPr bwMode="auto">
              <a:xfrm>
                <a:off x="2362" y="2154"/>
                <a:ext cx="13" cy="13"/>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w 50"/>
                  <a:gd name="T15" fmla="*/ 0 h 51"/>
                  <a:gd name="T16" fmla="*/ 0 w 50"/>
                  <a:gd name="T17" fmla="*/ 0 h 51"/>
                  <a:gd name="T18" fmla="*/ 0 w 50"/>
                  <a:gd name="T19" fmla="*/ 0 h 51"/>
                  <a:gd name="T20" fmla="*/ 0 w 50"/>
                  <a:gd name="T21" fmla="*/ 0 h 51"/>
                  <a:gd name="T22" fmla="*/ 0 w 50"/>
                  <a:gd name="T23" fmla="*/ 0 h 51"/>
                  <a:gd name="T24" fmla="*/ 0 w 50"/>
                  <a:gd name="T25" fmla="*/ 0 h 51"/>
                  <a:gd name="T26" fmla="*/ 0 w 50"/>
                  <a:gd name="T27" fmla="*/ 0 h 51"/>
                  <a:gd name="T28" fmla="*/ 0 w 50"/>
                  <a:gd name="T29" fmla="*/ 0 h 51"/>
                  <a:gd name="T30" fmla="*/ 0 w 50"/>
                  <a:gd name="T31" fmla="*/ 0 h 51"/>
                  <a:gd name="T32" fmla="*/ 0 w 50"/>
                  <a:gd name="T33" fmla="*/ 0 h 51"/>
                  <a:gd name="T34" fmla="*/ 0 w 50"/>
                  <a:gd name="T35" fmla="*/ 0 h 51"/>
                  <a:gd name="T36" fmla="*/ 0 w 50"/>
                  <a:gd name="T37" fmla="*/ 0 h 51"/>
                  <a:gd name="T38" fmla="*/ 0 w 50"/>
                  <a:gd name="T39" fmla="*/ 0 h 51"/>
                  <a:gd name="T40" fmla="*/ 0 w 50"/>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51">
                    <a:moveTo>
                      <a:pt x="0" y="0"/>
                    </a:moveTo>
                    <a:lnTo>
                      <a:pt x="0" y="0"/>
                    </a:lnTo>
                    <a:lnTo>
                      <a:pt x="10" y="1"/>
                    </a:lnTo>
                    <a:lnTo>
                      <a:pt x="19" y="4"/>
                    </a:lnTo>
                    <a:lnTo>
                      <a:pt x="27" y="9"/>
                    </a:lnTo>
                    <a:lnTo>
                      <a:pt x="35" y="15"/>
                    </a:lnTo>
                    <a:lnTo>
                      <a:pt x="41" y="22"/>
                    </a:lnTo>
                    <a:lnTo>
                      <a:pt x="46" y="31"/>
                    </a:lnTo>
                    <a:lnTo>
                      <a:pt x="49" y="41"/>
                    </a:lnTo>
                    <a:lnTo>
                      <a:pt x="50" y="51"/>
                    </a:lnTo>
                    <a:lnTo>
                      <a:pt x="38" y="51"/>
                    </a:lnTo>
                    <a:lnTo>
                      <a:pt x="37" y="43"/>
                    </a:lnTo>
                    <a:lnTo>
                      <a:pt x="36" y="37"/>
                    </a:lnTo>
                    <a:lnTo>
                      <a:pt x="31" y="30"/>
                    </a:lnTo>
                    <a:lnTo>
                      <a:pt x="27" y="25"/>
                    </a:lnTo>
                    <a:lnTo>
                      <a:pt x="21" y="19"/>
                    </a:lnTo>
                    <a:lnTo>
                      <a:pt x="15" y="16"/>
                    </a:lnTo>
                    <a:lnTo>
                      <a:pt x="8" y="15"/>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2" name="Freeform 947">
                <a:extLst>
                  <a:ext uri="{FF2B5EF4-FFF2-40B4-BE49-F238E27FC236}">
                    <a16:creationId xmlns:a16="http://schemas.microsoft.com/office/drawing/2014/main" id="{FE94EA25-CDF8-4C62-A27F-A1B0076E9DCD}"/>
                  </a:ext>
                </a:extLst>
              </p:cNvPr>
              <p:cNvSpPr>
                <a:spLocks/>
              </p:cNvSpPr>
              <p:nvPr/>
            </p:nvSpPr>
            <p:spPr bwMode="auto">
              <a:xfrm>
                <a:off x="2350" y="2154"/>
                <a:ext cx="12" cy="13"/>
              </a:xfrm>
              <a:custGeom>
                <a:avLst/>
                <a:gdLst>
                  <a:gd name="T0" fmla="*/ 0 w 51"/>
                  <a:gd name="T1" fmla="*/ 0 h 51"/>
                  <a:gd name="T2" fmla="*/ 0 w 51"/>
                  <a:gd name="T3" fmla="*/ 0 h 51"/>
                  <a:gd name="T4" fmla="*/ 0 w 51"/>
                  <a:gd name="T5" fmla="*/ 0 h 51"/>
                  <a:gd name="T6" fmla="*/ 0 w 51"/>
                  <a:gd name="T7" fmla="*/ 0 h 51"/>
                  <a:gd name="T8" fmla="*/ 0 w 51"/>
                  <a:gd name="T9" fmla="*/ 0 h 51"/>
                  <a:gd name="T10" fmla="*/ 0 w 51"/>
                  <a:gd name="T11" fmla="*/ 0 h 51"/>
                  <a:gd name="T12" fmla="*/ 0 w 51"/>
                  <a:gd name="T13" fmla="*/ 0 h 51"/>
                  <a:gd name="T14" fmla="*/ 0 w 51"/>
                  <a:gd name="T15" fmla="*/ 0 h 51"/>
                  <a:gd name="T16" fmla="*/ 0 w 51"/>
                  <a:gd name="T17" fmla="*/ 0 h 51"/>
                  <a:gd name="T18" fmla="*/ 0 w 51"/>
                  <a:gd name="T19" fmla="*/ 0 h 51"/>
                  <a:gd name="T20" fmla="*/ 0 w 51"/>
                  <a:gd name="T21" fmla="*/ 0 h 51"/>
                  <a:gd name="T22" fmla="*/ 0 w 51"/>
                  <a:gd name="T23" fmla="*/ 0 h 51"/>
                  <a:gd name="T24" fmla="*/ 0 w 51"/>
                  <a:gd name="T25" fmla="*/ 0 h 51"/>
                  <a:gd name="T26" fmla="*/ 0 w 51"/>
                  <a:gd name="T27" fmla="*/ 0 h 51"/>
                  <a:gd name="T28" fmla="*/ 0 w 51"/>
                  <a:gd name="T29" fmla="*/ 0 h 51"/>
                  <a:gd name="T30" fmla="*/ 0 w 51"/>
                  <a:gd name="T31" fmla="*/ 0 h 51"/>
                  <a:gd name="T32" fmla="*/ 0 w 51"/>
                  <a:gd name="T33" fmla="*/ 0 h 51"/>
                  <a:gd name="T34" fmla="*/ 0 w 51"/>
                  <a:gd name="T35" fmla="*/ 0 h 51"/>
                  <a:gd name="T36" fmla="*/ 0 w 51"/>
                  <a:gd name="T37" fmla="*/ 0 h 51"/>
                  <a:gd name="T38" fmla="*/ 0 w 51"/>
                  <a:gd name="T39" fmla="*/ 0 h 51"/>
                  <a:gd name="T40" fmla="*/ 0 w 51"/>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51">
                    <a:moveTo>
                      <a:pt x="0" y="51"/>
                    </a:moveTo>
                    <a:lnTo>
                      <a:pt x="0" y="51"/>
                    </a:lnTo>
                    <a:lnTo>
                      <a:pt x="1" y="40"/>
                    </a:lnTo>
                    <a:lnTo>
                      <a:pt x="5" y="31"/>
                    </a:lnTo>
                    <a:lnTo>
                      <a:pt x="9" y="22"/>
                    </a:lnTo>
                    <a:lnTo>
                      <a:pt x="15" y="15"/>
                    </a:lnTo>
                    <a:lnTo>
                      <a:pt x="24" y="9"/>
                    </a:lnTo>
                    <a:lnTo>
                      <a:pt x="32" y="4"/>
                    </a:lnTo>
                    <a:lnTo>
                      <a:pt x="42" y="1"/>
                    </a:lnTo>
                    <a:lnTo>
                      <a:pt x="51" y="0"/>
                    </a:lnTo>
                    <a:lnTo>
                      <a:pt x="51" y="14"/>
                    </a:lnTo>
                    <a:lnTo>
                      <a:pt x="44" y="15"/>
                    </a:lnTo>
                    <a:lnTo>
                      <a:pt x="36" y="16"/>
                    </a:lnTo>
                    <a:lnTo>
                      <a:pt x="30" y="19"/>
                    </a:lnTo>
                    <a:lnTo>
                      <a:pt x="24" y="25"/>
                    </a:lnTo>
                    <a:lnTo>
                      <a:pt x="20" y="30"/>
                    </a:lnTo>
                    <a:lnTo>
                      <a:pt x="15" y="37"/>
                    </a:lnTo>
                    <a:lnTo>
                      <a:pt x="13" y="44"/>
                    </a:lnTo>
                    <a:lnTo>
                      <a:pt x="12"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3" name="Freeform 948">
                <a:extLst>
                  <a:ext uri="{FF2B5EF4-FFF2-40B4-BE49-F238E27FC236}">
                    <a16:creationId xmlns:a16="http://schemas.microsoft.com/office/drawing/2014/main" id="{586187C6-928E-43F2-821D-32F4A3C8F28F}"/>
                  </a:ext>
                </a:extLst>
              </p:cNvPr>
              <p:cNvSpPr>
                <a:spLocks/>
              </p:cNvSpPr>
              <p:nvPr/>
            </p:nvSpPr>
            <p:spPr bwMode="auto">
              <a:xfrm>
                <a:off x="2350" y="2167"/>
                <a:ext cx="12" cy="13"/>
              </a:xfrm>
              <a:custGeom>
                <a:avLst/>
                <a:gdLst>
                  <a:gd name="T0" fmla="*/ 0 w 51"/>
                  <a:gd name="T1" fmla="*/ 0 h 51"/>
                  <a:gd name="T2" fmla="*/ 0 w 51"/>
                  <a:gd name="T3" fmla="*/ 0 h 51"/>
                  <a:gd name="T4" fmla="*/ 0 w 51"/>
                  <a:gd name="T5" fmla="*/ 0 h 51"/>
                  <a:gd name="T6" fmla="*/ 0 w 51"/>
                  <a:gd name="T7" fmla="*/ 0 h 51"/>
                  <a:gd name="T8" fmla="*/ 0 w 51"/>
                  <a:gd name="T9" fmla="*/ 0 h 51"/>
                  <a:gd name="T10" fmla="*/ 0 w 51"/>
                  <a:gd name="T11" fmla="*/ 0 h 51"/>
                  <a:gd name="T12" fmla="*/ 0 w 51"/>
                  <a:gd name="T13" fmla="*/ 0 h 51"/>
                  <a:gd name="T14" fmla="*/ 0 w 51"/>
                  <a:gd name="T15" fmla="*/ 0 h 51"/>
                  <a:gd name="T16" fmla="*/ 0 w 51"/>
                  <a:gd name="T17" fmla="*/ 0 h 51"/>
                  <a:gd name="T18" fmla="*/ 0 w 51"/>
                  <a:gd name="T19" fmla="*/ 0 h 51"/>
                  <a:gd name="T20" fmla="*/ 0 w 51"/>
                  <a:gd name="T21" fmla="*/ 0 h 51"/>
                  <a:gd name="T22" fmla="*/ 0 w 51"/>
                  <a:gd name="T23" fmla="*/ 0 h 51"/>
                  <a:gd name="T24" fmla="*/ 0 w 51"/>
                  <a:gd name="T25" fmla="*/ 0 h 51"/>
                  <a:gd name="T26" fmla="*/ 0 w 51"/>
                  <a:gd name="T27" fmla="*/ 0 h 51"/>
                  <a:gd name="T28" fmla="*/ 0 w 51"/>
                  <a:gd name="T29" fmla="*/ 0 h 51"/>
                  <a:gd name="T30" fmla="*/ 0 w 51"/>
                  <a:gd name="T31" fmla="*/ 0 h 51"/>
                  <a:gd name="T32" fmla="*/ 0 w 51"/>
                  <a:gd name="T33" fmla="*/ 0 h 51"/>
                  <a:gd name="T34" fmla="*/ 0 w 51"/>
                  <a:gd name="T35" fmla="*/ 0 h 51"/>
                  <a:gd name="T36" fmla="*/ 0 w 51"/>
                  <a:gd name="T37" fmla="*/ 0 h 51"/>
                  <a:gd name="T38" fmla="*/ 0 w 51"/>
                  <a:gd name="T39" fmla="*/ 0 h 51"/>
                  <a:gd name="T40" fmla="*/ 0 w 51"/>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51">
                    <a:moveTo>
                      <a:pt x="51" y="51"/>
                    </a:moveTo>
                    <a:lnTo>
                      <a:pt x="51" y="51"/>
                    </a:lnTo>
                    <a:lnTo>
                      <a:pt x="42" y="50"/>
                    </a:lnTo>
                    <a:lnTo>
                      <a:pt x="32" y="47"/>
                    </a:lnTo>
                    <a:lnTo>
                      <a:pt x="24" y="42"/>
                    </a:lnTo>
                    <a:lnTo>
                      <a:pt x="15" y="36"/>
                    </a:lnTo>
                    <a:lnTo>
                      <a:pt x="9" y="29"/>
                    </a:lnTo>
                    <a:lnTo>
                      <a:pt x="5" y="20"/>
                    </a:lnTo>
                    <a:lnTo>
                      <a:pt x="1" y="11"/>
                    </a:lnTo>
                    <a:lnTo>
                      <a:pt x="0" y="0"/>
                    </a:lnTo>
                    <a:lnTo>
                      <a:pt x="12" y="0"/>
                    </a:lnTo>
                    <a:lnTo>
                      <a:pt x="13" y="7"/>
                    </a:lnTo>
                    <a:lnTo>
                      <a:pt x="15" y="14"/>
                    </a:lnTo>
                    <a:lnTo>
                      <a:pt x="20" y="21"/>
                    </a:lnTo>
                    <a:lnTo>
                      <a:pt x="24" y="26"/>
                    </a:lnTo>
                    <a:lnTo>
                      <a:pt x="30" y="32"/>
                    </a:lnTo>
                    <a:lnTo>
                      <a:pt x="36" y="35"/>
                    </a:lnTo>
                    <a:lnTo>
                      <a:pt x="44" y="36"/>
                    </a:lnTo>
                    <a:lnTo>
                      <a:pt x="51" y="37"/>
                    </a:lnTo>
                    <a:lnTo>
                      <a:pt x="51"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4" name="Rectangle 949">
                <a:extLst>
                  <a:ext uri="{FF2B5EF4-FFF2-40B4-BE49-F238E27FC236}">
                    <a16:creationId xmlns:a16="http://schemas.microsoft.com/office/drawing/2014/main" id="{6F68A7FB-29C5-4984-8ED0-AAD45328D590}"/>
                  </a:ext>
                </a:extLst>
              </p:cNvPr>
              <p:cNvSpPr>
                <a:spLocks noChangeArrowheads="1"/>
              </p:cNvSpPr>
              <p:nvPr/>
            </p:nvSpPr>
            <p:spPr bwMode="auto">
              <a:xfrm>
                <a:off x="1728" y="2159"/>
                <a:ext cx="204" cy="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5925" name="Freeform 950">
                <a:extLst>
                  <a:ext uri="{FF2B5EF4-FFF2-40B4-BE49-F238E27FC236}">
                    <a16:creationId xmlns:a16="http://schemas.microsoft.com/office/drawing/2014/main" id="{00E47530-728B-4058-A6BF-AD0CA1D05A93}"/>
                  </a:ext>
                </a:extLst>
              </p:cNvPr>
              <p:cNvSpPr>
                <a:spLocks/>
              </p:cNvSpPr>
              <p:nvPr/>
            </p:nvSpPr>
            <p:spPr bwMode="auto">
              <a:xfrm>
                <a:off x="1726" y="2213"/>
                <a:ext cx="206" cy="4"/>
              </a:xfrm>
              <a:custGeom>
                <a:avLst/>
                <a:gdLst>
                  <a:gd name="T0" fmla="*/ 0 w 825"/>
                  <a:gd name="T1" fmla="*/ 0 h 15"/>
                  <a:gd name="T2" fmla="*/ 0 w 825"/>
                  <a:gd name="T3" fmla="*/ 0 h 15"/>
                  <a:gd name="T4" fmla="*/ 0 w 825"/>
                  <a:gd name="T5" fmla="*/ 0 h 15"/>
                  <a:gd name="T6" fmla="*/ 0 w 825"/>
                  <a:gd name="T7" fmla="*/ 0 h 15"/>
                  <a:gd name="T8" fmla="*/ 0 w 825"/>
                  <a:gd name="T9" fmla="*/ 0 h 15"/>
                  <a:gd name="T10" fmla="*/ 0 w 825"/>
                  <a:gd name="T11" fmla="*/ 0 h 15"/>
                  <a:gd name="T12" fmla="*/ 0 w 825"/>
                  <a:gd name="T13" fmla="*/ 0 h 15"/>
                  <a:gd name="T14" fmla="*/ 0 w 825"/>
                  <a:gd name="T15" fmla="*/ 0 h 15"/>
                  <a:gd name="T16" fmla="*/ 0 w 825"/>
                  <a:gd name="T17" fmla="*/ 0 h 15"/>
                  <a:gd name="T18" fmla="*/ 0 w 825"/>
                  <a:gd name="T19" fmla="*/ 0 h 15"/>
                  <a:gd name="T20" fmla="*/ 0 w 825"/>
                  <a:gd name="T21" fmla="*/ 0 h 15"/>
                  <a:gd name="T22" fmla="*/ 0 w 82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5" h="15">
                    <a:moveTo>
                      <a:pt x="0" y="8"/>
                    </a:moveTo>
                    <a:lnTo>
                      <a:pt x="7" y="15"/>
                    </a:lnTo>
                    <a:lnTo>
                      <a:pt x="825" y="15"/>
                    </a:lnTo>
                    <a:lnTo>
                      <a:pt x="825" y="0"/>
                    </a:lnTo>
                    <a:lnTo>
                      <a:pt x="7" y="0"/>
                    </a:lnTo>
                    <a:lnTo>
                      <a:pt x="14" y="8"/>
                    </a:lnTo>
                    <a:lnTo>
                      <a:pt x="7" y="0"/>
                    </a:lnTo>
                    <a:lnTo>
                      <a:pt x="2" y="2"/>
                    </a:lnTo>
                    <a:lnTo>
                      <a:pt x="0" y="8"/>
                    </a:lnTo>
                    <a:lnTo>
                      <a:pt x="2" y="13"/>
                    </a:lnTo>
                    <a:lnTo>
                      <a:pt x="7" y="15"/>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6" name="Freeform 951">
                <a:extLst>
                  <a:ext uri="{FF2B5EF4-FFF2-40B4-BE49-F238E27FC236}">
                    <a16:creationId xmlns:a16="http://schemas.microsoft.com/office/drawing/2014/main" id="{1BCD1246-6A96-4FCD-B4FB-435589462CCE}"/>
                  </a:ext>
                </a:extLst>
              </p:cNvPr>
              <p:cNvSpPr>
                <a:spLocks/>
              </p:cNvSpPr>
              <p:nvPr/>
            </p:nvSpPr>
            <p:spPr bwMode="auto">
              <a:xfrm>
                <a:off x="1726" y="2157"/>
                <a:ext cx="4" cy="58"/>
              </a:xfrm>
              <a:custGeom>
                <a:avLst/>
                <a:gdLst>
                  <a:gd name="T0" fmla="*/ 0 w 14"/>
                  <a:gd name="T1" fmla="*/ 0 h 230"/>
                  <a:gd name="T2" fmla="*/ 0 w 14"/>
                  <a:gd name="T3" fmla="*/ 0 h 230"/>
                  <a:gd name="T4" fmla="*/ 0 w 14"/>
                  <a:gd name="T5" fmla="*/ 0 h 230"/>
                  <a:gd name="T6" fmla="*/ 0 w 14"/>
                  <a:gd name="T7" fmla="*/ 0 h 230"/>
                  <a:gd name="T8" fmla="*/ 0 w 14"/>
                  <a:gd name="T9" fmla="*/ 0 h 230"/>
                  <a:gd name="T10" fmla="*/ 0 w 14"/>
                  <a:gd name="T11" fmla="*/ 0 h 230"/>
                  <a:gd name="T12" fmla="*/ 0 w 14"/>
                  <a:gd name="T13" fmla="*/ 0 h 230"/>
                  <a:gd name="T14" fmla="*/ 0 w 14"/>
                  <a:gd name="T15" fmla="*/ 0 h 230"/>
                  <a:gd name="T16" fmla="*/ 0 w 14"/>
                  <a:gd name="T17" fmla="*/ 0 h 230"/>
                  <a:gd name="T18" fmla="*/ 0 w 14"/>
                  <a:gd name="T19" fmla="*/ 0 h 230"/>
                  <a:gd name="T20" fmla="*/ 0 w 14"/>
                  <a:gd name="T21" fmla="*/ 0 h 230"/>
                  <a:gd name="T22" fmla="*/ 0 w 14"/>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30">
                    <a:moveTo>
                      <a:pt x="7" y="0"/>
                    </a:moveTo>
                    <a:lnTo>
                      <a:pt x="0" y="7"/>
                    </a:lnTo>
                    <a:lnTo>
                      <a:pt x="0" y="230"/>
                    </a:lnTo>
                    <a:lnTo>
                      <a:pt x="14" y="230"/>
                    </a:lnTo>
                    <a:lnTo>
                      <a:pt x="14" y="7"/>
                    </a:lnTo>
                    <a:lnTo>
                      <a:pt x="7" y="14"/>
                    </a:lnTo>
                    <a:lnTo>
                      <a:pt x="14" y="7"/>
                    </a:lnTo>
                    <a:lnTo>
                      <a:pt x="12" y="2"/>
                    </a:lnTo>
                    <a:lnTo>
                      <a:pt x="7" y="0"/>
                    </a:lnTo>
                    <a:lnTo>
                      <a:pt x="2" y="2"/>
                    </a:lnTo>
                    <a:lnTo>
                      <a:pt x="0"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7" name="Freeform 952">
                <a:extLst>
                  <a:ext uri="{FF2B5EF4-FFF2-40B4-BE49-F238E27FC236}">
                    <a16:creationId xmlns:a16="http://schemas.microsoft.com/office/drawing/2014/main" id="{DCDECD16-DC97-4065-AB99-D325AD12D219}"/>
                  </a:ext>
                </a:extLst>
              </p:cNvPr>
              <p:cNvSpPr>
                <a:spLocks/>
              </p:cNvSpPr>
              <p:nvPr/>
            </p:nvSpPr>
            <p:spPr bwMode="auto">
              <a:xfrm>
                <a:off x="1728" y="2157"/>
                <a:ext cx="206" cy="4"/>
              </a:xfrm>
              <a:custGeom>
                <a:avLst/>
                <a:gdLst>
                  <a:gd name="T0" fmla="*/ 0 w 825"/>
                  <a:gd name="T1" fmla="*/ 0 h 14"/>
                  <a:gd name="T2" fmla="*/ 0 w 825"/>
                  <a:gd name="T3" fmla="*/ 0 h 14"/>
                  <a:gd name="T4" fmla="*/ 0 w 825"/>
                  <a:gd name="T5" fmla="*/ 0 h 14"/>
                  <a:gd name="T6" fmla="*/ 0 w 825"/>
                  <a:gd name="T7" fmla="*/ 0 h 14"/>
                  <a:gd name="T8" fmla="*/ 0 w 825"/>
                  <a:gd name="T9" fmla="*/ 0 h 14"/>
                  <a:gd name="T10" fmla="*/ 0 w 825"/>
                  <a:gd name="T11" fmla="*/ 0 h 14"/>
                  <a:gd name="T12" fmla="*/ 0 w 825"/>
                  <a:gd name="T13" fmla="*/ 0 h 14"/>
                  <a:gd name="T14" fmla="*/ 0 w 825"/>
                  <a:gd name="T15" fmla="*/ 0 h 14"/>
                  <a:gd name="T16" fmla="*/ 0 w 825"/>
                  <a:gd name="T17" fmla="*/ 0 h 14"/>
                  <a:gd name="T18" fmla="*/ 0 w 825"/>
                  <a:gd name="T19" fmla="*/ 0 h 14"/>
                  <a:gd name="T20" fmla="*/ 0 w 825"/>
                  <a:gd name="T21" fmla="*/ 0 h 14"/>
                  <a:gd name="T22" fmla="*/ 0 w 82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5" h="14">
                    <a:moveTo>
                      <a:pt x="825" y="7"/>
                    </a:moveTo>
                    <a:lnTo>
                      <a:pt x="818" y="0"/>
                    </a:lnTo>
                    <a:lnTo>
                      <a:pt x="0" y="0"/>
                    </a:lnTo>
                    <a:lnTo>
                      <a:pt x="0" y="14"/>
                    </a:lnTo>
                    <a:lnTo>
                      <a:pt x="818" y="14"/>
                    </a:lnTo>
                    <a:lnTo>
                      <a:pt x="811" y="7"/>
                    </a:lnTo>
                    <a:lnTo>
                      <a:pt x="818" y="14"/>
                    </a:lnTo>
                    <a:lnTo>
                      <a:pt x="823" y="12"/>
                    </a:lnTo>
                    <a:lnTo>
                      <a:pt x="825" y="7"/>
                    </a:lnTo>
                    <a:lnTo>
                      <a:pt x="823" y="2"/>
                    </a:lnTo>
                    <a:lnTo>
                      <a:pt x="818" y="0"/>
                    </a:lnTo>
                    <a:lnTo>
                      <a:pt x="82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8" name="Freeform 953">
                <a:extLst>
                  <a:ext uri="{FF2B5EF4-FFF2-40B4-BE49-F238E27FC236}">
                    <a16:creationId xmlns:a16="http://schemas.microsoft.com/office/drawing/2014/main" id="{C2C71D76-5A54-4092-BAB2-449894BC1407}"/>
                  </a:ext>
                </a:extLst>
              </p:cNvPr>
              <p:cNvSpPr>
                <a:spLocks/>
              </p:cNvSpPr>
              <p:nvPr/>
            </p:nvSpPr>
            <p:spPr bwMode="auto">
              <a:xfrm>
                <a:off x="1931" y="2159"/>
                <a:ext cx="3" cy="58"/>
              </a:xfrm>
              <a:custGeom>
                <a:avLst/>
                <a:gdLst>
                  <a:gd name="T0" fmla="*/ 0 w 14"/>
                  <a:gd name="T1" fmla="*/ 0 h 230"/>
                  <a:gd name="T2" fmla="*/ 0 w 14"/>
                  <a:gd name="T3" fmla="*/ 0 h 230"/>
                  <a:gd name="T4" fmla="*/ 0 w 14"/>
                  <a:gd name="T5" fmla="*/ 0 h 230"/>
                  <a:gd name="T6" fmla="*/ 0 w 14"/>
                  <a:gd name="T7" fmla="*/ 0 h 230"/>
                  <a:gd name="T8" fmla="*/ 0 w 14"/>
                  <a:gd name="T9" fmla="*/ 0 h 230"/>
                  <a:gd name="T10" fmla="*/ 0 w 14"/>
                  <a:gd name="T11" fmla="*/ 0 h 230"/>
                  <a:gd name="T12" fmla="*/ 0 w 14"/>
                  <a:gd name="T13" fmla="*/ 0 h 230"/>
                  <a:gd name="T14" fmla="*/ 0 w 14"/>
                  <a:gd name="T15" fmla="*/ 0 h 230"/>
                  <a:gd name="T16" fmla="*/ 0 w 14"/>
                  <a:gd name="T17" fmla="*/ 0 h 230"/>
                  <a:gd name="T18" fmla="*/ 0 w 14"/>
                  <a:gd name="T19" fmla="*/ 0 h 230"/>
                  <a:gd name="T20" fmla="*/ 0 w 14"/>
                  <a:gd name="T21" fmla="*/ 0 h 230"/>
                  <a:gd name="T22" fmla="*/ 0 w 14"/>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30">
                    <a:moveTo>
                      <a:pt x="7" y="230"/>
                    </a:moveTo>
                    <a:lnTo>
                      <a:pt x="14" y="223"/>
                    </a:lnTo>
                    <a:lnTo>
                      <a:pt x="14" y="0"/>
                    </a:lnTo>
                    <a:lnTo>
                      <a:pt x="0" y="0"/>
                    </a:lnTo>
                    <a:lnTo>
                      <a:pt x="0" y="223"/>
                    </a:lnTo>
                    <a:lnTo>
                      <a:pt x="7" y="215"/>
                    </a:lnTo>
                    <a:lnTo>
                      <a:pt x="0" y="223"/>
                    </a:lnTo>
                    <a:lnTo>
                      <a:pt x="2" y="228"/>
                    </a:lnTo>
                    <a:lnTo>
                      <a:pt x="7" y="230"/>
                    </a:lnTo>
                    <a:lnTo>
                      <a:pt x="12" y="228"/>
                    </a:lnTo>
                    <a:lnTo>
                      <a:pt x="14" y="223"/>
                    </a:lnTo>
                    <a:lnTo>
                      <a:pt x="7" y="2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9" name="Freeform 954">
                <a:extLst>
                  <a:ext uri="{FF2B5EF4-FFF2-40B4-BE49-F238E27FC236}">
                    <a16:creationId xmlns:a16="http://schemas.microsoft.com/office/drawing/2014/main" id="{E4229DCC-DA0B-4333-A766-8553927FE2B0}"/>
                  </a:ext>
                </a:extLst>
              </p:cNvPr>
              <p:cNvSpPr>
                <a:spLocks noEditPoints="1"/>
              </p:cNvSpPr>
              <p:nvPr/>
            </p:nvSpPr>
            <p:spPr bwMode="auto">
              <a:xfrm>
                <a:off x="2262" y="2125"/>
                <a:ext cx="149" cy="42"/>
              </a:xfrm>
              <a:custGeom>
                <a:avLst/>
                <a:gdLst>
                  <a:gd name="T0" fmla="*/ 0 w 595"/>
                  <a:gd name="T1" fmla="*/ 0 h 166"/>
                  <a:gd name="T2" fmla="*/ 0 w 595"/>
                  <a:gd name="T3" fmla="*/ 0 h 166"/>
                  <a:gd name="T4" fmla="*/ 0 w 595"/>
                  <a:gd name="T5" fmla="*/ 0 h 166"/>
                  <a:gd name="T6" fmla="*/ 0 w 595"/>
                  <a:gd name="T7" fmla="*/ 0 h 166"/>
                  <a:gd name="T8" fmla="*/ 0 w 595"/>
                  <a:gd name="T9" fmla="*/ 0 h 166"/>
                  <a:gd name="T10" fmla="*/ 0 w 595"/>
                  <a:gd name="T11" fmla="*/ 0 h 166"/>
                  <a:gd name="T12" fmla="*/ 0 w 595"/>
                  <a:gd name="T13" fmla="*/ 0 h 166"/>
                  <a:gd name="T14" fmla="*/ 0 w 595"/>
                  <a:gd name="T15" fmla="*/ 0 h 166"/>
                  <a:gd name="T16" fmla="*/ 0 w 595"/>
                  <a:gd name="T17" fmla="*/ 0 h 166"/>
                  <a:gd name="T18" fmla="*/ 0 w 595"/>
                  <a:gd name="T19" fmla="*/ 0 h 166"/>
                  <a:gd name="T20" fmla="*/ 0 w 595"/>
                  <a:gd name="T21" fmla="*/ 0 h 166"/>
                  <a:gd name="T22" fmla="*/ 0 w 595"/>
                  <a:gd name="T23" fmla="*/ 0 h 166"/>
                  <a:gd name="T24" fmla="*/ 0 w 595"/>
                  <a:gd name="T25" fmla="*/ 0 h 166"/>
                  <a:gd name="T26" fmla="*/ 0 w 595"/>
                  <a:gd name="T27" fmla="*/ 0 h 166"/>
                  <a:gd name="T28" fmla="*/ 0 w 595"/>
                  <a:gd name="T29" fmla="*/ 0 h 166"/>
                  <a:gd name="T30" fmla="*/ 0 w 595"/>
                  <a:gd name="T31" fmla="*/ 0 h 166"/>
                  <a:gd name="T32" fmla="*/ 0 w 595"/>
                  <a:gd name="T33" fmla="*/ 0 h 166"/>
                  <a:gd name="T34" fmla="*/ 0 w 595"/>
                  <a:gd name="T35" fmla="*/ 0 h 166"/>
                  <a:gd name="T36" fmla="*/ 0 w 595"/>
                  <a:gd name="T37" fmla="*/ 0 h 166"/>
                  <a:gd name="T38" fmla="*/ 0 w 595"/>
                  <a:gd name="T39" fmla="*/ 0 h 166"/>
                  <a:gd name="T40" fmla="*/ 0 w 595"/>
                  <a:gd name="T41" fmla="*/ 0 h 166"/>
                  <a:gd name="T42" fmla="*/ 0 w 595"/>
                  <a:gd name="T43" fmla="*/ 0 h 166"/>
                  <a:gd name="T44" fmla="*/ 0 w 595"/>
                  <a:gd name="T45" fmla="*/ 0 h 166"/>
                  <a:gd name="T46" fmla="*/ 0 w 595"/>
                  <a:gd name="T47" fmla="*/ 0 h 166"/>
                  <a:gd name="T48" fmla="*/ 0 w 595"/>
                  <a:gd name="T49" fmla="*/ 0 h 166"/>
                  <a:gd name="T50" fmla="*/ 0 w 595"/>
                  <a:gd name="T51" fmla="*/ 0 h 166"/>
                  <a:gd name="T52" fmla="*/ 0 w 595"/>
                  <a:gd name="T53" fmla="*/ 0 h 166"/>
                  <a:gd name="T54" fmla="*/ 0 w 595"/>
                  <a:gd name="T55" fmla="*/ 0 h 166"/>
                  <a:gd name="T56" fmla="*/ 0 w 595"/>
                  <a:gd name="T57" fmla="*/ 0 h 166"/>
                  <a:gd name="T58" fmla="*/ 0 w 595"/>
                  <a:gd name="T59" fmla="*/ 0 h 166"/>
                  <a:gd name="T60" fmla="*/ 0 w 595"/>
                  <a:gd name="T61" fmla="*/ 0 h 166"/>
                  <a:gd name="T62" fmla="*/ 0 w 595"/>
                  <a:gd name="T63" fmla="*/ 0 h 166"/>
                  <a:gd name="T64" fmla="*/ 0 w 595"/>
                  <a:gd name="T65" fmla="*/ 0 h 166"/>
                  <a:gd name="T66" fmla="*/ 0 w 595"/>
                  <a:gd name="T67" fmla="*/ 0 h 166"/>
                  <a:gd name="T68" fmla="*/ 0 w 595"/>
                  <a:gd name="T69" fmla="*/ 0 h 166"/>
                  <a:gd name="T70" fmla="*/ 0 w 595"/>
                  <a:gd name="T71" fmla="*/ 0 h 166"/>
                  <a:gd name="T72" fmla="*/ 0 w 595"/>
                  <a:gd name="T73" fmla="*/ 0 h 166"/>
                  <a:gd name="T74" fmla="*/ 0 w 595"/>
                  <a:gd name="T75" fmla="*/ 0 h 166"/>
                  <a:gd name="T76" fmla="*/ 0 w 595"/>
                  <a:gd name="T77" fmla="*/ 0 h 166"/>
                  <a:gd name="T78" fmla="*/ 0 w 595"/>
                  <a:gd name="T79" fmla="*/ 0 h 166"/>
                  <a:gd name="T80" fmla="*/ 0 w 595"/>
                  <a:gd name="T81" fmla="*/ 0 h 166"/>
                  <a:gd name="T82" fmla="*/ 0 w 595"/>
                  <a:gd name="T83" fmla="*/ 0 h 166"/>
                  <a:gd name="T84" fmla="*/ 0 w 595"/>
                  <a:gd name="T85" fmla="*/ 0 h 166"/>
                  <a:gd name="T86" fmla="*/ 0 w 595"/>
                  <a:gd name="T87" fmla="*/ 0 h 166"/>
                  <a:gd name="T88" fmla="*/ 0 w 595"/>
                  <a:gd name="T89" fmla="*/ 0 h 1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95" h="166">
                    <a:moveTo>
                      <a:pt x="0" y="166"/>
                    </a:moveTo>
                    <a:lnTo>
                      <a:pt x="524" y="166"/>
                    </a:lnTo>
                    <a:lnTo>
                      <a:pt x="555" y="159"/>
                    </a:lnTo>
                    <a:lnTo>
                      <a:pt x="577" y="140"/>
                    </a:lnTo>
                    <a:lnTo>
                      <a:pt x="590" y="114"/>
                    </a:lnTo>
                    <a:lnTo>
                      <a:pt x="595" y="82"/>
                    </a:lnTo>
                    <a:lnTo>
                      <a:pt x="590" y="52"/>
                    </a:lnTo>
                    <a:lnTo>
                      <a:pt x="577" y="26"/>
                    </a:lnTo>
                    <a:lnTo>
                      <a:pt x="555" y="7"/>
                    </a:lnTo>
                    <a:lnTo>
                      <a:pt x="524" y="0"/>
                    </a:lnTo>
                    <a:lnTo>
                      <a:pt x="0" y="0"/>
                    </a:lnTo>
                    <a:lnTo>
                      <a:pt x="0" y="166"/>
                    </a:lnTo>
                    <a:close/>
                    <a:moveTo>
                      <a:pt x="500" y="130"/>
                    </a:moveTo>
                    <a:lnTo>
                      <a:pt x="510" y="129"/>
                    </a:lnTo>
                    <a:lnTo>
                      <a:pt x="518" y="126"/>
                    </a:lnTo>
                    <a:lnTo>
                      <a:pt x="527" y="122"/>
                    </a:lnTo>
                    <a:lnTo>
                      <a:pt x="534" y="116"/>
                    </a:lnTo>
                    <a:lnTo>
                      <a:pt x="540" y="108"/>
                    </a:lnTo>
                    <a:lnTo>
                      <a:pt x="544" y="100"/>
                    </a:lnTo>
                    <a:lnTo>
                      <a:pt x="547" y="91"/>
                    </a:lnTo>
                    <a:lnTo>
                      <a:pt x="548" y="82"/>
                    </a:lnTo>
                    <a:lnTo>
                      <a:pt x="547" y="73"/>
                    </a:lnTo>
                    <a:lnTo>
                      <a:pt x="544" y="64"/>
                    </a:lnTo>
                    <a:lnTo>
                      <a:pt x="540" y="56"/>
                    </a:lnTo>
                    <a:lnTo>
                      <a:pt x="534" y="49"/>
                    </a:lnTo>
                    <a:lnTo>
                      <a:pt x="527" y="43"/>
                    </a:lnTo>
                    <a:lnTo>
                      <a:pt x="518" y="39"/>
                    </a:lnTo>
                    <a:lnTo>
                      <a:pt x="510" y="36"/>
                    </a:lnTo>
                    <a:lnTo>
                      <a:pt x="500" y="35"/>
                    </a:lnTo>
                    <a:lnTo>
                      <a:pt x="491" y="36"/>
                    </a:lnTo>
                    <a:lnTo>
                      <a:pt x="481" y="39"/>
                    </a:lnTo>
                    <a:lnTo>
                      <a:pt x="473" y="43"/>
                    </a:lnTo>
                    <a:lnTo>
                      <a:pt x="466" y="49"/>
                    </a:lnTo>
                    <a:lnTo>
                      <a:pt x="460" y="56"/>
                    </a:lnTo>
                    <a:lnTo>
                      <a:pt x="456" y="64"/>
                    </a:lnTo>
                    <a:lnTo>
                      <a:pt x="453" y="73"/>
                    </a:lnTo>
                    <a:lnTo>
                      <a:pt x="452" y="82"/>
                    </a:lnTo>
                    <a:lnTo>
                      <a:pt x="453" y="91"/>
                    </a:lnTo>
                    <a:lnTo>
                      <a:pt x="456" y="100"/>
                    </a:lnTo>
                    <a:lnTo>
                      <a:pt x="460" y="108"/>
                    </a:lnTo>
                    <a:lnTo>
                      <a:pt x="466" y="116"/>
                    </a:lnTo>
                    <a:lnTo>
                      <a:pt x="473" y="122"/>
                    </a:lnTo>
                    <a:lnTo>
                      <a:pt x="481" y="126"/>
                    </a:lnTo>
                    <a:lnTo>
                      <a:pt x="491" y="129"/>
                    </a:lnTo>
                    <a:lnTo>
                      <a:pt x="500"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0" name="Freeform 955">
                <a:extLst>
                  <a:ext uri="{FF2B5EF4-FFF2-40B4-BE49-F238E27FC236}">
                    <a16:creationId xmlns:a16="http://schemas.microsoft.com/office/drawing/2014/main" id="{F180E12D-914A-4A8F-B823-ED906F85F410}"/>
                  </a:ext>
                </a:extLst>
              </p:cNvPr>
              <p:cNvSpPr>
                <a:spLocks/>
              </p:cNvSpPr>
              <p:nvPr/>
            </p:nvSpPr>
            <p:spPr bwMode="auto">
              <a:xfrm>
                <a:off x="2262" y="2165"/>
                <a:ext cx="133" cy="4"/>
              </a:xfrm>
              <a:custGeom>
                <a:avLst/>
                <a:gdLst>
                  <a:gd name="T0" fmla="*/ 0 w 530"/>
                  <a:gd name="T1" fmla="*/ 0 h 14"/>
                  <a:gd name="T2" fmla="*/ 0 w 530"/>
                  <a:gd name="T3" fmla="*/ 0 h 14"/>
                  <a:gd name="T4" fmla="*/ 0 w 530"/>
                  <a:gd name="T5" fmla="*/ 0 h 14"/>
                  <a:gd name="T6" fmla="*/ 0 w 530"/>
                  <a:gd name="T7" fmla="*/ 0 h 14"/>
                  <a:gd name="T8" fmla="*/ 0 w 530"/>
                  <a:gd name="T9" fmla="*/ 0 h 14"/>
                  <a:gd name="T10" fmla="*/ 0 w 530"/>
                  <a:gd name="T11" fmla="*/ 0 h 14"/>
                  <a:gd name="T12" fmla="*/ 0 w 530"/>
                  <a:gd name="T13" fmla="*/ 0 h 14"/>
                  <a:gd name="T14" fmla="*/ 0 w 530"/>
                  <a:gd name="T15" fmla="*/ 0 h 14"/>
                  <a:gd name="T16" fmla="*/ 0 w 530"/>
                  <a:gd name="T17" fmla="*/ 0 h 14"/>
                  <a:gd name="T18" fmla="*/ 0 w 530"/>
                  <a:gd name="T19" fmla="*/ 0 h 14"/>
                  <a:gd name="T20" fmla="*/ 0 w 530"/>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0" h="14">
                    <a:moveTo>
                      <a:pt x="524" y="14"/>
                    </a:moveTo>
                    <a:lnTo>
                      <a:pt x="524" y="14"/>
                    </a:lnTo>
                    <a:lnTo>
                      <a:pt x="0" y="14"/>
                    </a:lnTo>
                    <a:lnTo>
                      <a:pt x="0" y="0"/>
                    </a:lnTo>
                    <a:lnTo>
                      <a:pt x="524" y="0"/>
                    </a:lnTo>
                    <a:lnTo>
                      <a:pt x="529" y="2"/>
                    </a:lnTo>
                    <a:lnTo>
                      <a:pt x="530" y="7"/>
                    </a:lnTo>
                    <a:lnTo>
                      <a:pt x="529" y="12"/>
                    </a:lnTo>
                    <a:lnTo>
                      <a:pt x="52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1" name="Freeform 956">
                <a:extLst>
                  <a:ext uri="{FF2B5EF4-FFF2-40B4-BE49-F238E27FC236}">
                    <a16:creationId xmlns:a16="http://schemas.microsoft.com/office/drawing/2014/main" id="{8AA8ABA3-7D63-49F6-BC5C-4A7BBEC34B67}"/>
                  </a:ext>
                </a:extLst>
              </p:cNvPr>
              <p:cNvSpPr>
                <a:spLocks/>
              </p:cNvSpPr>
              <p:nvPr/>
            </p:nvSpPr>
            <p:spPr bwMode="auto">
              <a:xfrm>
                <a:off x="2392" y="2124"/>
                <a:ext cx="21" cy="45"/>
              </a:xfrm>
              <a:custGeom>
                <a:avLst/>
                <a:gdLst>
                  <a:gd name="T0" fmla="*/ 0 w 83"/>
                  <a:gd name="T1" fmla="*/ 0 h 180"/>
                  <a:gd name="T2" fmla="*/ 0 w 83"/>
                  <a:gd name="T3" fmla="*/ 0 h 180"/>
                  <a:gd name="T4" fmla="*/ 0 w 83"/>
                  <a:gd name="T5" fmla="*/ 0 h 180"/>
                  <a:gd name="T6" fmla="*/ 0 w 83"/>
                  <a:gd name="T7" fmla="*/ 0 h 180"/>
                  <a:gd name="T8" fmla="*/ 0 w 83"/>
                  <a:gd name="T9" fmla="*/ 0 h 180"/>
                  <a:gd name="T10" fmla="*/ 0 w 83"/>
                  <a:gd name="T11" fmla="*/ 0 h 180"/>
                  <a:gd name="T12" fmla="*/ 0 w 83"/>
                  <a:gd name="T13" fmla="*/ 0 h 180"/>
                  <a:gd name="T14" fmla="*/ 0 w 83"/>
                  <a:gd name="T15" fmla="*/ 0 h 180"/>
                  <a:gd name="T16" fmla="*/ 0 w 83"/>
                  <a:gd name="T17" fmla="*/ 0 h 180"/>
                  <a:gd name="T18" fmla="*/ 0 w 83"/>
                  <a:gd name="T19" fmla="*/ 0 h 180"/>
                  <a:gd name="T20" fmla="*/ 0 w 83"/>
                  <a:gd name="T21" fmla="*/ 0 h 180"/>
                  <a:gd name="T22" fmla="*/ 0 w 83"/>
                  <a:gd name="T23" fmla="*/ 0 h 180"/>
                  <a:gd name="T24" fmla="*/ 0 w 83"/>
                  <a:gd name="T25" fmla="*/ 0 h 180"/>
                  <a:gd name="T26" fmla="*/ 0 w 83"/>
                  <a:gd name="T27" fmla="*/ 0 h 180"/>
                  <a:gd name="T28" fmla="*/ 0 w 83"/>
                  <a:gd name="T29" fmla="*/ 0 h 180"/>
                  <a:gd name="T30" fmla="*/ 0 w 83"/>
                  <a:gd name="T31" fmla="*/ 0 h 180"/>
                  <a:gd name="T32" fmla="*/ 0 w 83"/>
                  <a:gd name="T33" fmla="*/ 0 h 180"/>
                  <a:gd name="T34" fmla="*/ 0 w 83"/>
                  <a:gd name="T35" fmla="*/ 0 h 180"/>
                  <a:gd name="T36" fmla="*/ 0 w 83"/>
                  <a:gd name="T37" fmla="*/ 0 h 180"/>
                  <a:gd name="T38" fmla="*/ 0 w 83"/>
                  <a:gd name="T39" fmla="*/ 0 h 180"/>
                  <a:gd name="T40" fmla="*/ 0 w 83"/>
                  <a:gd name="T41" fmla="*/ 0 h 180"/>
                  <a:gd name="T42" fmla="*/ 0 w 83"/>
                  <a:gd name="T43" fmla="*/ 0 h 180"/>
                  <a:gd name="T44" fmla="*/ 0 w 83"/>
                  <a:gd name="T45" fmla="*/ 0 h 180"/>
                  <a:gd name="T46" fmla="*/ 0 w 83"/>
                  <a:gd name="T47" fmla="*/ 0 h 180"/>
                  <a:gd name="T48" fmla="*/ 0 w 83"/>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3" h="180">
                    <a:moveTo>
                      <a:pt x="6" y="0"/>
                    </a:moveTo>
                    <a:lnTo>
                      <a:pt x="6" y="0"/>
                    </a:lnTo>
                    <a:lnTo>
                      <a:pt x="39" y="8"/>
                    </a:lnTo>
                    <a:lnTo>
                      <a:pt x="64" y="28"/>
                    </a:lnTo>
                    <a:lnTo>
                      <a:pt x="78" y="57"/>
                    </a:lnTo>
                    <a:lnTo>
                      <a:pt x="83" y="89"/>
                    </a:lnTo>
                    <a:lnTo>
                      <a:pt x="78" y="123"/>
                    </a:lnTo>
                    <a:lnTo>
                      <a:pt x="64" y="152"/>
                    </a:lnTo>
                    <a:lnTo>
                      <a:pt x="39" y="172"/>
                    </a:lnTo>
                    <a:lnTo>
                      <a:pt x="6" y="180"/>
                    </a:lnTo>
                    <a:lnTo>
                      <a:pt x="6" y="166"/>
                    </a:lnTo>
                    <a:lnTo>
                      <a:pt x="35" y="160"/>
                    </a:lnTo>
                    <a:lnTo>
                      <a:pt x="54" y="142"/>
                    </a:lnTo>
                    <a:lnTo>
                      <a:pt x="66" y="119"/>
                    </a:lnTo>
                    <a:lnTo>
                      <a:pt x="71" y="89"/>
                    </a:lnTo>
                    <a:lnTo>
                      <a:pt x="66" y="61"/>
                    </a:lnTo>
                    <a:lnTo>
                      <a:pt x="54" y="38"/>
                    </a:lnTo>
                    <a:lnTo>
                      <a:pt x="35" y="20"/>
                    </a:lnTo>
                    <a:lnTo>
                      <a:pt x="6" y="14"/>
                    </a:lnTo>
                    <a:lnTo>
                      <a:pt x="2" y="12"/>
                    </a:lnTo>
                    <a:lnTo>
                      <a:pt x="0" y="7"/>
                    </a:lnTo>
                    <a:lnTo>
                      <a:pt x="2"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2" name="Freeform 957">
                <a:extLst>
                  <a:ext uri="{FF2B5EF4-FFF2-40B4-BE49-F238E27FC236}">
                    <a16:creationId xmlns:a16="http://schemas.microsoft.com/office/drawing/2014/main" id="{B312C679-BFE5-434A-9C78-2B0B49ECB018}"/>
                  </a:ext>
                </a:extLst>
              </p:cNvPr>
              <p:cNvSpPr>
                <a:spLocks/>
              </p:cNvSpPr>
              <p:nvPr/>
            </p:nvSpPr>
            <p:spPr bwMode="auto">
              <a:xfrm>
                <a:off x="2261" y="2124"/>
                <a:ext cx="132" cy="3"/>
              </a:xfrm>
              <a:custGeom>
                <a:avLst/>
                <a:gdLst>
                  <a:gd name="T0" fmla="*/ 0 w 530"/>
                  <a:gd name="T1" fmla="*/ 0 h 14"/>
                  <a:gd name="T2" fmla="*/ 0 w 530"/>
                  <a:gd name="T3" fmla="*/ 0 h 14"/>
                  <a:gd name="T4" fmla="*/ 0 w 530"/>
                  <a:gd name="T5" fmla="*/ 0 h 14"/>
                  <a:gd name="T6" fmla="*/ 0 w 530"/>
                  <a:gd name="T7" fmla="*/ 0 h 14"/>
                  <a:gd name="T8" fmla="*/ 0 w 530"/>
                  <a:gd name="T9" fmla="*/ 0 h 14"/>
                  <a:gd name="T10" fmla="*/ 0 w 530"/>
                  <a:gd name="T11" fmla="*/ 0 h 14"/>
                  <a:gd name="T12" fmla="*/ 0 w 530"/>
                  <a:gd name="T13" fmla="*/ 0 h 14"/>
                  <a:gd name="T14" fmla="*/ 0 w 530"/>
                  <a:gd name="T15" fmla="*/ 0 h 14"/>
                  <a:gd name="T16" fmla="*/ 0 w 530"/>
                  <a:gd name="T17" fmla="*/ 0 h 14"/>
                  <a:gd name="T18" fmla="*/ 0 w 530"/>
                  <a:gd name="T19" fmla="*/ 0 h 14"/>
                  <a:gd name="T20" fmla="*/ 0 w 530"/>
                  <a:gd name="T21" fmla="*/ 0 h 14"/>
                  <a:gd name="T22" fmla="*/ 0 w 5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0" h="14">
                    <a:moveTo>
                      <a:pt x="0" y="7"/>
                    </a:moveTo>
                    <a:lnTo>
                      <a:pt x="6" y="0"/>
                    </a:lnTo>
                    <a:lnTo>
                      <a:pt x="530" y="0"/>
                    </a:lnTo>
                    <a:lnTo>
                      <a:pt x="530" y="14"/>
                    </a:lnTo>
                    <a:lnTo>
                      <a:pt x="6" y="14"/>
                    </a:lnTo>
                    <a:lnTo>
                      <a:pt x="13" y="7"/>
                    </a:lnTo>
                    <a:lnTo>
                      <a:pt x="6" y="14"/>
                    </a:lnTo>
                    <a:lnTo>
                      <a:pt x="2" y="12"/>
                    </a:lnTo>
                    <a:lnTo>
                      <a:pt x="0" y="7"/>
                    </a:lnTo>
                    <a:lnTo>
                      <a:pt x="2" y="2"/>
                    </a:lnTo>
                    <a:lnTo>
                      <a:pt x="6"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3" name="Freeform 958">
                <a:extLst>
                  <a:ext uri="{FF2B5EF4-FFF2-40B4-BE49-F238E27FC236}">
                    <a16:creationId xmlns:a16="http://schemas.microsoft.com/office/drawing/2014/main" id="{16A99292-6669-4531-85C0-016CDAEDD322}"/>
                  </a:ext>
                </a:extLst>
              </p:cNvPr>
              <p:cNvSpPr>
                <a:spLocks/>
              </p:cNvSpPr>
              <p:nvPr/>
            </p:nvSpPr>
            <p:spPr bwMode="auto">
              <a:xfrm>
                <a:off x="2261" y="2125"/>
                <a:ext cx="3" cy="44"/>
              </a:xfrm>
              <a:custGeom>
                <a:avLst/>
                <a:gdLst>
                  <a:gd name="T0" fmla="*/ 0 w 13"/>
                  <a:gd name="T1" fmla="*/ 0 h 173"/>
                  <a:gd name="T2" fmla="*/ 0 w 13"/>
                  <a:gd name="T3" fmla="*/ 0 h 173"/>
                  <a:gd name="T4" fmla="*/ 0 w 13"/>
                  <a:gd name="T5" fmla="*/ 0 h 173"/>
                  <a:gd name="T6" fmla="*/ 0 w 13"/>
                  <a:gd name="T7" fmla="*/ 0 h 173"/>
                  <a:gd name="T8" fmla="*/ 0 w 13"/>
                  <a:gd name="T9" fmla="*/ 0 h 173"/>
                  <a:gd name="T10" fmla="*/ 0 w 13"/>
                  <a:gd name="T11" fmla="*/ 0 h 173"/>
                  <a:gd name="T12" fmla="*/ 0 w 13"/>
                  <a:gd name="T13" fmla="*/ 0 h 173"/>
                  <a:gd name="T14" fmla="*/ 0 w 13"/>
                  <a:gd name="T15" fmla="*/ 0 h 173"/>
                  <a:gd name="T16" fmla="*/ 0 w 13"/>
                  <a:gd name="T17" fmla="*/ 0 h 173"/>
                  <a:gd name="T18" fmla="*/ 0 w 13"/>
                  <a:gd name="T19" fmla="*/ 0 h 173"/>
                  <a:gd name="T20" fmla="*/ 0 w 13"/>
                  <a:gd name="T21" fmla="*/ 0 h 173"/>
                  <a:gd name="T22" fmla="*/ 0 w 13"/>
                  <a:gd name="T23" fmla="*/ 0 h 1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73">
                    <a:moveTo>
                      <a:pt x="6" y="173"/>
                    </a:moveTo>
                    <a:lnTo>
                      <a:pt x="0" y="166"/>
                    </a:lnTo>
                    <a:lnTo>
                      <a:pt x="0" y="0"/>
                    </a:lnTo>
                    <a:lnTo>
                      <a:pt x="13" y="0"/>
                    </a:lnTo>
                    <a:lnTo>
                      <a:pt x="13" y="166"/>
                    </a:lnTo>
                    <a:lnTo>
                      <a:pt x="6" y="159"/>
                    </a:lnTo>
                    <a:lnTo>
                      <a:pt x="13" y="166"/>
                    </a:lnTo>
                    <a:lnTo>
                      <a:pt x="11" y="171"/>
                    </a:lnTo>
                    <a:lnTo>
                      <a:pt x="6" y="173"/>
                    </a:lnTo>
                    <a:lnTo>
                      <a:pt x="2" y="171"/>
                    </a:lnTo>
                    <a:lnTo>
                      <a:pt x="0" y="166"/>
                    </a:lnTo>
                    <a:lnTo>
                      <a:pt x="6" y="1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4" name="Freeform 959">
                <a:extLst>
                  <a:ext uri="{FF2B5EF4-FFF2-40B4-BE49-F238E27FC236}">
                    <a16:creationId xmlns:a16="http://schemas.microsoft.com/office/drawing/2014/main" id="{79FE1FFC-3C05-4BB7-AF4D-5C534A94D45E}"/>
                  </a:ext>
                </a:extLst>
              </p:cNvPr>
              <p:cNvSpPr>
                <a:spLocks/>
              </p:cNvSpPr>
              <p:nvPr/>
            </p:nvSpPr>
            <p:spPr bwMode="auto">
              <a:xfrm>
                <a:off x="2387" y="2146"/>
                <a:ext cx="14" cy="14"/>
              </a:xfrm>
              <a:custGeom>
                <a:avLst/>
                <a:gdLst>
                  <a:gd name="T0" fmla="*/ 0 w 54"/>
                  <a:gd name="T1" fmla="*/ 0 h 55"/>
                  <a:gd name="T2" fmla="*/ 0 w 54"/>
                  <a:gd name="T3" fmla="*/ 0 h 55"/>
                  <a:gd name="T4" fmla="*/ 0 w 54"/>
                  <a:gd name="T5" fmla="*/ 0 h 55"/>
                  <a:gd name="T6" fmla="*/ 0 w 54"/>
                  <a:gd name="T7" fmla="*/ 0 h 55"/>
                  <a:gd name="T8" fmla="*/ 0 w 54"/>
                  <a:gd name="T9" fmla="*/ 0 h 55"/>
                  <a:gd name="T10" fmla="*/ 0 w 54"/>
                  <a:gd name="T11" fmla="*/ 0 h 55"/>
                  <a:gd name="T12" fmla="*/ 0 w 54"/>
                  <a:gd name="T13" fmla="*/ 0 h 55"/>
                  <a:gd name="T14" fmla="*/ 0 w 54"/>
                  <a:gd name="T15" fmla="*/ 0 h 55"/>
                  <a:gd name="T16" fmla="*/ 0 w 54"/>
                  <a:gd name="T17" fmla="*/ 0 h 55"/>
                  <a:gd name="T18" fmla="*/ 0 w 54"/>
                  <a:gd name="T19" fmla="*/ 0 h 55"/>
                  <a:gd name="T20" fmla="*/ 0 w 54"/>
                  <a:gd name="T21" fmla="*/ 0 h 55"/>
                  <a:gd name="T22" fmla="*/ 0 w 54"/>
                  <a:gd name="T23" fmla="*/ 0 h 55"/>
                  <a:gd name="T24" fmla="*/ 0 w 54"/>
                  <a:gd name="T25" fmla="*/ 0 h 55"/>
                  <a:gd name="T26" fmla="*/ 0 w 54"/>
                  <a:gd name="T27" fmla="*/ 0 h 55"/>
                  <a:gd name="T28" fmla="*/ 0 w 54"/>
                  <a:gd name="T29" fmla="*/ 0 h 55"/>
                  <a:gd name="T30" fmla="*/ 0 w 54"/>
                  <a:gd name="T31" fmla="*/ 0 h 55"/>
                  <a:gd name="T32" fmla="*/ 0 w 54"/>
                  <a:gd name="T33" fmla="*/ 0 h 55"/>
                  <a:gd name="T34" fmla="*/ 0 w 54"/>
                  <a:gd name="T35" fmla="*/ 0 h 55"/>
                  <a:gd name="T36" fmla="*/ 0 w 54"/>
                  <a:gd name="T37" fmla="*/ 0 h 55"/>
                  <a:gd name="T38" fmla="*/ 0 w 54"/>
                  <a:gd name="T39" fmla="*/ 0 h 55"/>
                  <a:gd name="T40" fmla="*/ 0 w 54"/>
                  <a:gd name="T41" fmla="*/ 0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5">
                    <a:moveTo>
                      <a:pt x="54" y="0"/>
                    </a:moveTo>
                    <a:lnTo>
                      <a:pt x="54" y="0"/>
                    </a:lnTo>
                    <a:lnTo>
                      <a:pt x="53" y="11"/>
                    </a:lnTo>
                    <a:lnTo>
                      <a:pt x="50" y="21"/>
                    </a:lnTo>
                    <a:lnTo>
                      <a:pt x="45" y="31"/>
                    </a:lnTo>
                    <a:lnTo>
                      <a:pt x="38" y="39"/>
                    </a:lnTo>
                    <a:lnTo>
                      <a:pt x="30" y="46"/>
                    </a:lnTo>
                    <a:lnTo>
                      <a:pt x="20" y="51"/>
                    </a:lnTo>
                    <a:lnTo>
                      <a:pt x="11" y="54"/>
                    </a:lnTo>
                    <a:lnTo>
                      <a:pt x="0" y="55"/>
                    </a:lnTo>
                    <a:lnTo>
                      <a:pt x="0" y="41"/>
                    </a:lnTo>
                    <a:lnTo>
                      <a:pt x="9" y="40"/>
                    </a:lnTo>
                    <a:lnTo>
                      <a:pt x="16" y="37"/>
                    </a:lnTo>
                    <a:lnTo>
                      <a:pt x="24" y="34"/>
                    </a:lnTo>
                    <a:lnTo>
                      <a:pt x="30" y="29"/>
                    </a:lnTo>
                    <a:lnTo>
                      <a:pt x="35" y="22"/>
                    </a:lnTo>
                    <a:lnTo>
                      <a:pt x="38" y="15"/>
                    </a:lnTo>
                    <a:lnTo>
                      <a:pt x="41" y="7"/>
                    </a:lnTo>
                    <a:lnTo>
                      <a:pt x="42" y="0"/>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5" name="Freeform 960">
                <a:extLst>
                  <a:ext uri="{FF2B5EF4-FFF2-40B4-BE49-F238E27FC236}">
                    <a16:creationId xmlns:a16="http://schemas.microsoft.com/office/drawing/2014/main" id="{3674791F-1AD9-483B-8841-FC044FCAC774}"/>
                  </a:ext>
                </a:extLst>
              </p:cNvPr>
              <p:cNvSpPr>
                <a:spLocks/>
              </p:cNvSpPr>
              <p:nvPr/>
            </p:nvSpPr>
            <p:spPr bwMode="auto">
              <a:xfrm>
                <a:off x="2387" y="2132"/>
                <a:ext cx="14" cy="14"/>
              </a:xfrm>
              <a:custGeom>
                <a:avLst/>
                <a:gdLst>
                  <a:gd name="T0" fmla="*/ 0 w 54"/>
                  <a:gd name="T1" fmla="*/ 0 h 54"/>
                  <a:gd name="T2" fmla="*/ 0 w 54"/>
                  <a:gd name="T3" fmla="*/ 0 h 54"/>
                  <a:gd name="T4" fmla="*/ 0 w 54"/>
                  <a:gd name="T5" fmla="*/ 0 h 54"/>
                  <a:gd name="T6" fmla="*/ 0 w 54"/>
                  <a:gd name="T7" fmla="*/ 0 h 54"/>
                  <a:gd name="T8" fmla="*/ 0 w 54"/>
                  <a:gd name="T9" fmla="*/ 0 h 54"/>
                  <a:gd name="T10" fmla="*/ 0 w 54"/>
                  <a:gd name="T11" fmla="*/ 0 h 54"/>
                  <a:gd name="T12" fmla="*/ 0 w 54"/>
                  <a:gd name="T13" fmla="*/ 0 h 54"/>
                  <a:gd name="T14" fmla="*/ 0 w 54"/>
                  <a:gd name="T15" fmla="*/ 0 h 54"/>
                  <a:gd name="T16" fmla="*/ 0 w 54"/>
                  <a:gd name="T17" fmla="*/ 0 h 54"/>
                  <a:gd name="T18" fmla="*/ 0 w 54"/>
                  <a:gd name="T19" fmla="*/ 0 h 54"/>
                  <a:gd name="T20" fmla="*/ 0 w 54"/>
                  <a:gd name="T21" fmla="*/ 0 h 54"/>
                  <a:gd name="T22" fmla="*/ 0 w 54"/>
                  <a:gd name="T23" fmla="*/ 0 h 54"/>
                  <a:gd name="T24" fmla="*/ 0 w 54"/>
                  <a:gd name="T25" fmla="*/ 0 h 54"/>
                  <a:gd name="T26" fmla="*/ 0 w 54"/>
                  <a:gd name="T27" fmla="*/ 0 h 54"/>
                  <a:gd name="T28" fmla="*/ 0 w 54"/>
                  <a:gd name="T29" fmla="*/ 0 h 54"/>
                  <a:gd name="T30" fmla="*/ 0 w 54"/>
                  <a:gd name="T31" fmla="*/ 0 h 54"/>
                  <a:gd name="T32" fmla="*/ 0 w 54"/>
                  <a:gd name="T33" fmla="*/ 0 h 54"/>
                  <a:gd name="T34" fmla="*/ 0 w 54"/>
                  <a:gd name="T35" fmla="*/ 0 h 54"/>
                  <a:gd name="T36" fmla="*/ 0 w 54"/>
                  <a:gd name="T37" fmla="*/ 0 h 54"/>
                  <a:gd name="T38" fmla="*/ 0 w 54"/>
                  <a:gd name="T39" fmla="*/ 0 h 54"/>
                  <a:gd name="T40" fmla="*/ 0 w 54"/>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4">
                    <a:moveTo>
                      <a:pt x="0" y="0"/>
                    </a:moveTo>
                    <a:lnTo>
                      <a:pt x="0" y="0"/>
                    </a:lnTo>
                    <a:lnTo>
                      <a:pt x="11" y="1"/>
                    </a:lnTo>
                    <a:lnTo>
                      <a:pt x="20" y="4"/>
                    </a:lnTo>
                    <a:lnTo>
                      <a:pt x="30" y="9"/>
                    </a:lnTo>
                    <a:lnTo>
                      <a:pt x="38" y="16"/>
                    </a:lnTo>
                    <a:lnTo>
                      <a:pt x="45" y="24"/>
                    </a:lnTo>
                    <a:lnTo>
                      <a:pt x="50" y="33"/>
                    </a:lnTo>
                    <a:lnTo>
                      <a:pt x="53" y="43"/>
                    </a:lnTo>
                    <a:lnTo>
                      <a:pt x="54" y="54"/>
                    </a:lnTo>
                    <a:lnTo>
                      <a:pt x="42" y="54"/>
                    </a:lnTo>
                    <a:lnTo>
                      <a:pt x="41" y="47"/>
                    </a:lnTo>
                    <a:lnTo>
                      <a:pt x="38" y="39"/>
                    </a:lnTo>
                    <a:lnTo>
                      <a:pt x="35" y="32"/>
                    </a:lnTo>
                    <a:lnTo>
                      <a:pt x="30" y="26"/>
                    </a:lnTo>
                    <a:lnTo>
                      <a:pt x="24" y="21"/>
                    </a:lnTo>
                    <a:lnTo>
                      <a:pt x="16" y="18"/>
                    </a:lnTo>
                    <a:lnTo>
                      <a:pt x="9" y="15"/>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6" name="Freeform 961">
                <a:extLst>
                  <a:ext uri="{FF2B5EF4-FFF2-40B4-BE49-F238E27FC236}">
                    <a16:creationId xmlns:a16="http://schemas.microsoft.com/office/drawing/2014/main" id="{17CDAD12-2491-4AB5-99C3-BC669AF2EE0B}"/>
                  </a:ext>
                </a:extLst>
              </p:cNvPr>
              <p:cNvSpPr>
                <a:spLocks/>
              </p:cNvSpPr>
              <p:nvPr/>
            </p:nvSpPr>
            <p:spPr bwMode="auto">
              <a:xfrm>
                <a:off x="2374" y="2132"/>
                <a:ext cx="13" cy="14"/>
              </a:xfrm>
              <a:custGeom>
                <a:avLst/>
                <a:gdLst>
                  <a:gd name="T0" fmla="*/ 0 w 54"/>
                  <a:gd name="T1" fmla="*/ 0 h 54"/>
                  <a:gd name="T2" fmla="*/ 0 w 54"/>
                  <a:gd name="T3" fmla="*/ 0 h 54"/>
                  <a:gd name="T4" fmla="*/ 0 w 54"/>
                  <a:gd name="T5" fmla="*/ 0 h 54"/>
                  <a:gd name="T6" fmla="*/ 0 w 54"/>
                  <a:gd name="T7" fmla="*/ 0 h 54"/>
                  <a:gd name="T8" fmla="*/ 0 w 54"/>
                  <a:gd name="T9" fmla="*/ 0 h 54"/>
                  <a:gd name="T10" fmla="*/ 0 w 54"/>
                  <a:gd name="T11" fmla="*/ 0 h 54"/>
                  <a:gd name="T12" fmla="*/ 0 w 54"/>
                  <a:gd name="T13" fmla="*/ 0 h 54"/>
                  <a:gd name="T14" fmla="*/ 0 w 54"/>
                  <a:gd name="T15" fmla="*/ 0 h 54"/>
                  <a:gd name="T16" fmla="*/ 0 w 54"/>
                  <a:gd name="T17" fmla="*/ 0 h 54"/>
                  <a:gd name="T18" fmla="*/ 0 w 54"/>
                  <a:gd name="T19" fmla="*/ 0 h 54"/>
                  <a:gd name="T20" fmla="*/ 0 w 54"/>
                  <a:gd name="T21" fmla="*/ 0 h 54"/>
                  <a:gd name="T22" fmla="*/ 0 w 54"/>
                  <a:gd name="T23" fmla="*/ 0 h 54"/>
                  <a:gd name="T24" fmla="*/ 0 w 54"/>
                  <a:gd name="T25" fmla="*/ 0 h 54"/>
                  <a:gd name="T26" fmla="*/ 0 w 54"/>
                  <a:gd name="T27" fmla="*/ 0 h 54"/>
                  <a:gd name="T28" fmla="*/ 0 w 54"/>
                  <a:gd name="T29" fmla="*/ 0 h 54"/>
                  <a:gd name="T30" fmla="*/ 0 w 54"/>
                  <a:gd name="T31" fmla="*/ 0 h 54"/>
                  <a:gd name="T32" fmla="*/ 0 w 54"/>
                  <a:gd name="T33" fmla="*/ 0 h 54"/>
                  <a:gd name="T34" fmla="*/ 0 w 54"/>
                  <a:gd name="T35" fmla="*/ 0 h 54"/>
                  <a:gd name="T36" fmla="*/ 0 w 54"/>
                  <a:gd name="T37" fmla="*/ 0 h 54"/>
                  <a:gd name="T38" fmla="*/ 0 w 54"/>
                  <a:gd name="T39" fmla="*/ 0 h 54"/>
                  <a:gd name="T40" fmla="*/ 0 w 54"/>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4">
                    <a:moveTo>
                      <a:pt x="0" y="54"/>
                    </a:moveTo>
                    <a:lnTo>
                      <a:pt x="0" y="54"/>
                    </a:lnTo>
                    <a:lnTo>
                      <a:pt x="1" y="43"/>
                    </a:lnTo>
                    <a:lnTo>
                      <a:pt x="4" y="33"/>
                    </a:lnTo>
                    <a:lnTo>
                      <a:pt x="9" y="24"/>
                    </a:lnTo>
                    <a:lnTo>
                      <a:pt x="16" y="16"/>
                    </a:lnTo>
                    <a:lnTo>
                      <a:pt x="24" y="9"/>
                    </a:lnTo>
                    <a:lnTo>
                      <a:pt x="33" y="4"/>
                    </a:lnTo>
                    <a:lnTo>
                      <a:pt x="43" y="1"/>
                    </a:lnTo>
                    <a:lnTo>
                      <a:pt x="54" y="0"/>
                    </a:lnTo>
                    <a:lnTo>
                      <a:pt x="54" y="14"/>
                    </a:lnTo>
                    <a:lnTo>
                      <a:pt x="46" y="15"/>
                    </a:lnTo>
                    <a:lnTo>
                      <a:pt x="37" y="18"/>
                    </a:lnTo>
                    <a:lnTo>
                      <a:pt x="30" y="21"/>
                    </a:lnTo>
                    <a:lnTo>
                      <a:pt x="24" y="26"/>
                    </a:lnTo>
                    <a:lnTo>
                      <a:pt x="19" y="32"/>
                    </a:lnTo>
                    <a:lnTo>
                      <a:pt x="16" y="39"/>
                    </a:lnTo>
                    <a:lnTo>
                      <a:pt x="13" y="47"/>
                    </a:lnTo>
                    <a:lnTo>
                      <a:pt x="12" y="54"/>
                    </a:lnTo>
                    <a:lnTo>
                      <a:pt x="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7" name="Freeform 962">
                <a:extLst>
                  <a:ext uri="{FF2B5EF4-FFF2-40B4-BE49-F238E27FC236}">
                    <a16:creationId xmlns:a16="http://schemas.microsoft.com/office/drawing/2014/main" id="{25B81E1B-D96F-4BDD-9520-BEE77659F7CB}"/>
                  </a:ext>
                </a:extLst>
              </p:cNvPr>
              <p:cNvSpPr>
                <a:spLocks/>
              </p:cNvSpPr>
              <p:nvPr/>
            </p:nvSpPr>
            <p:spPr bwMode="auto">
              <a:xfrm>
                <a:off x="2374" y="2146"/>
                <a:ext cx="13" cy="14"/>
              </a:xfrm>
              <a:custGeom>
                <a:avLst/>
                <a:gdLst>
                  <a:gd name="T0" fmla="*/ 0 w 54"/>
                  <a:gd name="T1" fmla="*/ 0 h 55"/>
                  <a:gd name="T2" fmla="*/ 0 w 54"/>
                  <a:gd name="T3" fmla="*/ 0 h 55"/>
                  <a:gd name="T4" fmla="*/ 0 w 54"/>
                  <a:gd name="T5" fmla="*/ 0 h 55"/>
                  <a:gd name="T6" fmla="*/ 0 w 54"/>
                  <a:gd name="T7" fmla="*/ 0 h 55"/>
                  <a:gd name="T8" fmla="*/ 0 w 54"/>
                  <a:gd name="T9" fmla="*/ 0 h 55"/>
                  <a:gd name="T10" fmla="*/ 0 w 54"/>
                  <a:gd name="T11" fmla="*/ 0 h 55"/>
                  <a:gd name="T12" fmla="*/ 0 w 54"/>
                  <a:gd name="T13" fmla="*/ 0 h 55"/>
                  <a:gd name="T14" fmla="*/ 0 w 54"/>
                  <a:gd name="T15" fmla="*/ 0 h 55"/>
                  <a:gd name="T16" fmla="*/ 0 w 54"/>
                  <a:gd name="T17" fmla="*/ 0 h 55"/>
                  <a:gd name="T18" fmla="*/ 0 w 54"/>
                  <a:gd name="T19" fmla="*/ 0 h 55"/>
                  <a:gd name="T20" fmla="*/ 0 w 54"/>
                  <a:gd name="T21" fmla="*/ 0 h 55"/>
                  <a:gd name="T22" fmla="*/ 0 w 54"/>
                  <a:gd name="T23" fmla="*/ 0 h 55"/>
                  <a:gd name="T24" fmla="*/ 0 w 54"/>
                  <a:gd name="T25" fmla="*/ 0 h 55"/>
                  <a:gd name="T26" fmla="*/ 0 w 54"/>
                  <a:gd name="T27" fmla="*/ 0 h 55"/>
                  <a:gd name="T28" fmla="*/ 0 w 54"/>
                  <a:gd name="T29" fmla="*/ 0 h 55"/>
                  <a:gd name="T30" fmla="*/ 0 w 54"/>
                  <a:gd name="T31" fmla="*/ 0 h 55"/>
                  <a:gd name="T32" fmla="*/ 0 w 54"/>
                  <a:gd name="T33" fmla="*/ 0 h 55"/>
                  <a:gd name="T34" fmla="*/ 0 w 54"/>
                  <a:gd name="T35" fmla="*/ 0 h 55"/>
                  <a:gd name="T36" fmla="*/ 0 w 54"/>
                  <a:gd name="T37" fmla="*/ 0 h 55"/>
                  <a:gd name="T38" fmla="*/ 0 w 54"/>
                  <a:gd name="T39" fmla="*/ 0 h 55"/>
                  <a:gd name="T40" fmla="*/ 0 w 54"/>
                  <a:gd name="T41" fmla="*/ 0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5">
                    <a:moveTo>
                      <a:pt x="54" y="55"/>
                    </a:moveTo>
                    <a:lnTo>
                      <a:pt x="54" y="55"/>
                    </a:lnTo>
                    <a:lnTo>
                      <a:pt x="43" y="54"/>
                    </a:lnTo>
                    <a:lnTo>
                      <a:pt x="33" y="51"/>
                    </a:lnTo>
                    <a:lnTo>
                      <a:pt x="24" y="46"/>
                    </a:lnTo>
                    <a:lnTo>
                      <a:pt x="16" y="39"/>
                    </a:lnTo>
                    <a:lnTo>
                      <a:pt x="9" y="31"/>
                    </a:lnTo>
                    <a:lnTo>
                      <a:pt x="4" y="21"/>
                    </a:lnTo>
                    <a:lnTo>
                      <a:pt x="1" y="11"/>
                    </a:lnTo>
                    <a:lnTo>
                      <a:pt x="0" y="0"/>
                    </a:lnTo>
                    <a:lnTo>
                      <a:pt x="12" y="0"/>
                    </a:lnTo>
                    <a:lnTo>
                      <a:pt x="13" y="7"/>
                    </a:lnTo>
                    <a:lnTo>
                      <a:pt x="16" y="15"/>
                    </a:lnTo>
                    <a:lnTo>
                      <a:pt x="19" y="22"/>
                    </a:lnTo>
                    <a:lnTo>
                      <a:pt x="24" y="29"/>
                    </a:lnTo>
                    <a:lnTo>
                      <a:pt x="30" y="34"/>
                    </a:lnTo>
                    <a:lnTo>
                      <a:pt x="37" y="37"/>
                    </a:lnTo>
                    <a:lnTo>
                      <a:pt x="46" y="40"/>
                    </a:lnTo>
                    <a:lnTo>
                      <a:pt x="54" y="41"/>
                    </a:lnTo>
                    <a:lnTo>
                      <a:pt x="5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8" name="Freeform 963">
                <a:extLst>
                  <a:ext uri="{FF2B5EF4-FFF2-40B4-BE49-F238E27FC236}">
                    <a16:creationId xmlns:a16="http://schemas.microsoft.com/office/drawing/2014/main" id="{BF9049A1-6073-491A-BA32-E56C16836F9A}"/>
                  </a:ext>
                </a:extLst>
              </p:cNvPr>
              <p:cNvSpPr>
                <a:spLocks/>
              </p:cNvSpPr>
              <p:nvPr/>
            </p:nvSpPr>
            <p:spPr bwMode="auto">
              <a:xfrm>
                <a:off x="2244" y="2243"/>
                <a:ext cx="146" cy="27"/>
              </a:xfrm>
              <a:custGeom>
                <a:avLst/>
                <a:gdLst>
                  <a:gd name="T0" fmla="*/ 0 w 584"/>
                  <a:gd name="T1" fmla="*/ 0 h 111"/>
                  <a:gd name="T2" fmla="*/ 0 w 584"/>
                  <a:gd name="T3" fmla="*/ 0 h 111"/>
                  <a:gd name="T4" fmla="*/ 0 w 584"/>
                  <a:gd name="T5" fmla="*/ 0 h 111"/>
                  <a:gd name="T6" fmla="*/ 0 w 584"/>
                  <a:gd name="T7" fmla="*/ 0 h 111"/>
                  <a:gd name="T8" fmla="*/ 0 w 584"/>
                  <a:gd name="T9" fmla="*/ 0 h 111"/>
                  <a:gd name="T10" fmla="*/ 0 w 584"/>
                  <a:gd name="T11" fmla="*/ 0 h 111"/>
                  <a:gd name="T12" fmla="*/ 0 w 584"/>
                  <a:gd name="T13" fmla="*/ 0 h 111"/>
                  <a:gd name="T14" fmla="*/ 0 w 584"/>
                  <a:gd name="T15" fmla="*/ 0 h 111"/>
                  <a:gd name="T16" fmla="*/ 0 w 584"/>
                  <a:gd name="T17" fmla="*/ 0 h 111"/>
                  <a:gd name="T18" fmla="*/ 0 w 584"/>
                  <a:gd name="T19" fmla="*/ 0 h 111"/>
                  <a:gd name="T20" fmla="*/ 0 w 584"/>
                  <a:gd name="T21" fmla="*/ 0 h 111"/>
                  <a:gd name="T22" fmla="*/ 0 w 584"/>
                  <a:gd name="T23" fmla="*/ 0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4" h="111">
                    <a:moveTo>
                      <a:pt x="0" y="111"/>
                    </a:moveTo>
                    <a:lnTo>
                      <a:pt x="533" y="111"/>
                    </a:lnTo>
                    <a:lnTo>
                      <a:pt x="555" y="106"/>
                    </a:lnTo>
                    <a:lnTo>
                      <a:pt x="571" y="94"/>
                    </a:lnTo>
                    <a:lnTo>
                      <a:pt x="580" y="76"/>
                    </a:lnTo>
                    <a:lnTo>
                      <a:pt x="584" y="56"/>
                    </a:lnTo>
                    <a:lnTo>
                      <a:pt x="580" y="36"/>
                    </a:lnTo>
                    <a:lnTo>
                      <a:pt x="571" y="18"/>
                    </a:lnTo>
                    <a:lnTo>
                      <a:pt x="555" y="5"/>
                    </a:lnTo>
                    <a:lnTo>
                      <a:pt x="533" y="0"/>
                    </a:lnTo>
                    <a:lnTo>
                      <a:pt x="0" y="0"/>
                    </a:lnTo>
                    <a:lnTo>
                      <a:pt x="0"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9" name="Freeform 964">
                <a:extLst>
                  <a:ext uri="{FF2B5EF4-FFF2-40B4-BE49-F238E27FC236}">
                    <a16:creationId xmlns:a16="http://schemas.microsoft.com/office/drawing/2014/main" id="{A3BCC054-3609-4D97-B05D-68D64331F6CE}"/>
                  </a:ext>
                </a:extLst>
              </p:cNvPr>
              <p:cNvSpPr>
                <a:spLocks/>
              </p:cNvSpPr>
              <p:nvPr/>
            </p:nvSpPr>
            <p:spPr bwMode="auto">
              <a:xfrm>
                <a:off x="2244" y="2268"/>
                <a:ext cx="135" cy="4"/>
              </a:xfrm>
              <a:custGeom>
                <a:avLst/>
                <a:gdLst>
                  <a:gd name="T0" fmla="*/ 0 w 539"/>
                  <a:gd name="T1" fmla="*/ 0 h 16"/>
                  <a:gd name="T2" fmla="*/ 0 w 539"/>
                  <a:gd name="T3" fmla="*/ 0 h 16"/>
                  <a:gd name="T4" fmla="*/ 0 w 539"/>
                  <a:gd name="T5" fmla="*/ 0 h 16"/>
                  <a:gd name="T6" fmla="*/ 0 w 539"/>
                  <a:gd name="T7" fmla="*/ 0 h 16"/>
                  <a:gd name="T8" fmla="*/ 0 w 539"/>
                  <a:gd name="T9" fmla="*/ 0 h 16"/>
                  <a:gd name="T10" fmla="*/ 0 w 539"/>
                  <a:gd name="T11" fmla="*/ 0 h 16"/>
                  <a:gd name="T12" fmla="*/ 0 w 539"/>
                  <a:gd name="T13" fmla="*/ 0 h 16"/>
                  <a:gd name="T14" fmla="*/ 0 w 539"/>
                  <a:gd name="T15" fmla="*/ 0 h 16"/>
                  <a:gd name="T16" fmla="*/ 0 w 539"/>
                  <a:gd name="T17" fmla="*/ 0 h 16"/>
                  <a:gd name="T18" fmla="*/ 0 w 539"/>
                  <a:gd name="T19" fmla="*/ 0 h 16"/>
                  <a:gd name="T20" fmla="*/ 0 w 539"/>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9" h="16">
                    <a:moveTo>
                      <a:pt x="533" y="16"/>
                    </a:moveTo>
                    <a:lnTo>
                      <a:pt x="533" y="16"/>
                    </a:lnTo>
                    <a:lnTo>
                      <a:pt x="0" y="16"/>
                    </a:lnTo>
                    <a:lnTo>
                      <a:pt x="0" y="0"/>
                    </a:lnTo>
                    <a:lnTo>
                      <a:pt x="533" y="0"/>
                    </a:lnTo>
                    <a:lnTo>
                      <a:pt x="538" y="2"/>
                    </a:lnTo>
                    <a:lnTo>
                      <a:pt x="539" y="8"/>
                    </a:lnTo>
                    <a:lnTo>
                      <a:pt x="538" y="13"/>
                    </a:lnTo>
                    <a:lnTo>
                      <a:pt x="53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0" name="Freeform 965">
                <a:extLst>
                  <a:ext uri="{FF2B5EF4-FFF2-40B4-BE49-F238E27FC236}">
                    <a16:creationId xmlns:a16="http://schemas.microsoft.com/office/drawing/2014/main" id="{590DF493-542D-43CE-93FC-1E3EEDDA5863}"/>
                  </a:ext>
                </a:extLst>
              </p:cNvPr>
              <p:cNvSpPr>
                <a:spLocks/>
              </p:cNvSpPr>
              <p:nvPr/>
            </p:nvSpPr>
            <p:spPr bwMode="auto">
              <a:xfrm>
                <a:off x="2376" y="2241"/>
                <a:ext cx="15" cy="31"/>
              </a:xfrm>
              <a:custGeom>
                <a:avLst/>
                <a:gdLst>
                  <a:gd name="T0" fmla="*/ 0 w 63"/>
                  <a:gd name="T1" fmla="*/ 0 h 127"/>
                  <a:gd name="T2" fmla="*/ 0 w 63"/>
                  <a:gd name="T3" fmla="*/ 0 h 127"/>
                  <a:gd name="T4" fmla="*/ 0 w 63"/>
                  <a:gd name="T5" fmla="*/ 0 h 127"/>
                  <a:gd name="T6" fmla="*/ 0 w 63"/>
                  <a:gd name="T7" fmla="*/ 0 h 127"/>
                  <a:gd name="T8" fmla="*/ 0 w 63"/>
                  <a:gd name="T9" fmla="*/ 0 h 127"/>
                  <a:gd name="T10" fmla="*/ 0 w 63"/>
                  <a:gd name="T11" fmla="*/ 0 h 127"/>
                  <a:gd name="T12" fmla="*/ 0 w 63"/>
                  <a:gd name="T13" fmla="*/ 0 h 127"/>
                  <a:gd name="T14" fmla="*/ 0 w 63"/>
                  <a:gd name="T15" fmla="*/ 0 h 127"/>
                  <a:gd name="T16" fmla="*/ 0 w 63"/>
                  <a:gd name="T17" fmla="*/ 0 h 127"/>
                  <a:gd name="T18" fmla="*/ 0 w 63"/>
                  <a:gd name="T19" fmla="*/ 0 h 127"/>
                  <a:gd name="T20" fmla="*/ 0 w 63"/>
                  <a:gd name="T21" fmla="*/ 0 h 127"/>
                  <a:gd name="T22" fmla="*/ 0 w 63"/>
                  <a:gd name="T23" fmla="*/ 0 h 127"/>
                  <a:gd name="T24" fmla="*/ 0 w 63"/>
                  <a:gd name="T25" fmla="*/ 0 h 127"/>
                  <a:gd name="T26" fmla="*/ 0 w 63"/>
                  <a:gd name="T27" fmla="*/ 0 h 127"/>
                  <a:gd name="T28" fmla="*/ 0 w 63"/>
                  <a:gd name="T29" fmla="*/ 0 h 127"/>
                  <a:gd name="T30" fmla="*/ 0 w 63"/>
                  <a:gd name="T31" fmla="*/ 0 h 127"/>
                  <a:gd name="T32" fmla="*/ 0 w 63"/>
                  <a:gd name="T33" fmla="*/ 0 h 127"/>
                  <a:gd name="T34" fmla="*/ 0 w 63"/>
                  <a:gd name="T35" fmla="*/ 0 h 127"/>
                  <a:gd name="T36" fmla="*/ 0 w 63"/>
                  <a:gd name="T37" fmla="*/ 0 h 127"/>
                  <a:gd name="T38" fmla="*/ 0 w 63"/>
                  <a:gd name="T39" fmla="*/ 0 h 127"/>
                  <a:gd name="T40" fmla="*/ 0 w 63"/>
                  <a:gd name="T41" fmla="*/ 0 h 127"/>
                  <a:gd name="T42" fmla="*/ 0 w 63"/>
                  <a:gd name="T43" fmla="*/ 0 h 127"/>
                  <a:gd name="T44" fmla="*/ 0 w 63"/>
                  <a:gd name="T45" fmla="*/ 0 h 127"/>
                  <a:gd name="T46" fmla="*/ 0 w 63"/>
                  <a:gd name="T47" fmla="*/ 0 h 127"/>
                  <a:gd name="T48" fmla="*/ 0 w 63"/>
                  <a:gd name="T49" fmla="*/ 0 h 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3" h="127">
                    <a:moveTo>
                      <a:pt x="6" y="0"/>
                    </a:moveTo>
                    <a:lnTo>
                      <a:pt x="6" y="0"/>
                    </a:lnTo>
                    <a:lnTo>
                      <a:pt x="30" y="5"/>
                    </a:lnTo>
                    <a:lnTo>
                      <a:pt x="48" y="20"/>
                    </a:lnTo>
                    <a:lnTo>
                      <a:pt x="58" y="41"/>
                    </a:lnTo>
                    <a:lnTo>
                      <a:pt x="63" y="64"/>
                    </a:lnTo>
                    <a:lnTo>
                      <a:pt x="58" y="87"/>
                    </a:lnTo>
                    <a:lnTo>
                      <a:pt x="48" y="108"/>
                    </a:lnTo>
                    <a:lnTo>
                      <a:pt x="30" y="122"/>
                    </a:lnTo>
                    <a:lnTo>
                      <a:pt x="6" y="127"/>
                    </a:lnTo>
                    <a:lnTo>
                      <a:pt x="6" y="111"/>
                    </a:lnTo>
                    <a:lnTo>
                      <a:pt x="26" y="106"/>
                    </a:lnTo>
                    <a:lnTo>
                      <a:pt x="40" y="96"/>
                    </a:lnTo>
                    <a:lnTo>
                      <a:pt x="48" y="81"/>
                    </a:lnTo>
                    <a:lnTo>
                      <a:pt x="51" y="64"/>
                    </a:lnTo>
                    <a:lnTo>
                      <a:pt x="48" y="47"/>
                    </a:lnTo>
                    <a:lnTo>
                      <a:pt x="40" y="32"/>
                    </a:lnTo>
                    <a:lnTo>
                      <a:pt x="26" y="22"/>
                    </a:lnTo>
                    <a:lnTo>
                      <a:pt x="6" y="17"/>
                    </a:lnTo>
                    <a:lnTo>
                      <a:pt x="2" y="13"/>
                    </a:lnTo>
                    <a:lnTo>
                      <a:pt x="0" y="8"/>
                    </a:lnTo>
                    <a:lnTo>
                      <a:pt x="2"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1" name="Freeform 966">
                <a:extLst>
                  <a:ext uri="{FF2B5EF4-FFF2-40B4-BE49-F238E27FC236}">
                    <a16:creationId xmlns:a16="http://schemas.microsoft.com/office/drawing/2014/main" id="{8D7BCFEE-8D1B-4B98-B78C-B2C33A063B78}"/>
                  </a:ext>
                </a:extLst>
              </p:cNvPr>
              <p:cNvSpPr>
                <a:spLocks/>
              </p:cNvSpPr>
              <p:nvPr/>
            </p:nvSpPr>
            <p:spPr bwMode="auto">
              <a:xfrm>
                <a:off x="2242" y="2241"/>
                <a:ext cx="135" cy="4"/>
              </a:xfrm>
              <a:custGeom>
                <a:avLst/>
                <a:gdLst>
                  <a:gd name="T0" fmla="*/ 0 w 539"/>
                  <a:gd name="T1" fmla="*/ 0 h 17"/>
                  <a:gd name="T2" fmla="*/ 0 w 539"/>
                  <a:gd name="T3" fmla="*/ 0 h 17"/>
                  <a:gd name="T4" fmla="*/ 0 w 539"/>
                  <a:gd name="T5" fmla="*/ 0 h 17"/>
                  <a:gd name="T6" fmla="*/ 0 w 539"/>
                  <a:gd name="T7" fmla="*/ 0 h 17"/>
                  <a:gd name="T8" fmla="*/ 0 w 539"/>
                  <a:gd name="T9" fmla="*/ 0 h 17"/>
                  <a:gd name="T10" fmla="*/ 0 w 539"/>
                  <a:gd name="T11" fmla="*/ 0 h 17"/>
                  <a:gd name="T12" fmla="*/ 0 w 539"/>
                  <a:gd name="T13" fmla="*/ 0 h 17"/>
                  <a:gd name="T14" fmla="*/ 0 w 539"/>
                  <a:gd name="T15" fmla="*/ 0 h 17"/>
                  <a:gd name="T16" fmla="*/ 0 w 539"/>
                  <a:gd name="T17" fmla="*/ 0 h 17"/>
                  <a:gd name="T18" fmla="*/ 0 w 539"/>
                  <a:gd name="T19" fmla="*/ 0 h 17"/>
                  <a:gd name="T20" fmla="*/ 0 w 539"/>
                  <a:gd name="T21" fmla="*/ 0 h 17"/>
                  <a:gd name="T22" fmla="*/ 0 w 539"/>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9" h="17">
                    <a:moveTo>
                      <a:pt x="0" y="8"/>
                    </a:moveTo>
                    <a:lnTo>
                      <a:pt x="6" y="0"/>
                    </a:lnTo>
                    <a:lnTo>
                      <a:pt x="539" y="0"/>
                    </a:lnTo>
                    <a:lnTo>
                      <a:pt x="539" y="17"/>
                    </a:lnTo>
                    <a:lnTo>
                      <a:pt x="6" y="17"/>
                    </a:lnTo>
                    <a:lnTo>
                      <a:pt x="12" y="8"/>
                    </a:lnTo>
                    <a:lnTo>
                      <a:pt x="6" y="17"/>
                    </a:lnTo>
                    <a:lnTo>
                      <a:pt x="2" y="13"/>
                    </a:lnTo>
                    <a:lnTo>
                      <a:pt x="0" y="8"/>
                    </a:lnTo>
                    <a:lnTo>
                      <a:pt x="2" y="2"/>
                    </a:lnTo>
                    <a:lnTo>
                      <a:pt x="6"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2" name="Freeform 967">
                <a:extLst>
                  <a:ext uri="{FF2B5EF4-FFF2-40B4-BE49-F238E27FC236}">
                    <a16:creationId xmlns:a16="http://schemas.microsoft.com/office/drawing/2014/main" id="{0540F903-E548-4307-A5D1-56451D10AD9F}"/>
                  </a:ext>
                </a:extLst>
              </p:cNvPr>
              <p:cNvSpPr>
                <a:spLocks/>
              </p:cNvSpPr>
              <p:nvPr/>
            </p:nvSpPr>
            <p:spPr bwMode="auto">
              <a:xfrm>
                <a:off x="2242" y="2243"/>
                <a:ext cx="3" cy="29"/>
              </a:xfrm>
              <a:custGeom>
                <a:avLst/>
                <a:gdLst>
                  <a:gd name="T0" fmla="*/ 0 w 12"/>
                  <a:gd name="T1" fmla="*/ 0 h 119"/>
                  <a:gd name="T2" fmla="*/ 0 w 12"/>
                  <a:gd name="T3" fmla="*/ 0 h 119"/>
                  <a:gd name="T4" fmla="*/ 0 w 12"/>
                  <a:gd name="T5" fmla="*/ 0 h 119"/>
                  <a:gd name="T6" fmla="*/ 0 w 12"/>
                  <a:gd name="T7" fmla="*/ 0 h 119"/>
                  <a:gd name="T8" fmla="*/ 0 w 12"/>
                  <a:gd name="T9" fmla="*/ 0 h 119"/>
                  <a:gd name="T10" fmla="*/ 0 w 12"/>
                  <a:gd name="T11" fmla="*/ 0 h 119"/>
                  <a:gd name="T12" fmla="*/ 0 w 12"/>
                  <a:gd name="T13" fmla="*/ 0 h 119"/>
                  <a:gd name="T14" fmla="*/ 0 w 12"/>
                  <a:gd name="T15" fmla="*/ 0 h 119"/>
                  <a:gd name="T16" fmla="*/ 0 w 12"/>
                  <a:gd name="T17" fmla="*/ 0 h 119"/>
                  <a:gd name="T18" fmla="*/ 0 w 12"/>
                  <a:gd name="T19" fmla="*/ 0 h 119"/>
                  <a:gd name="T20" fmla="*/ 0 w 12"/>
                  <a:gd name="T21" fmla="*/ 0 h 119"/>
                  <a:gd name="T22" fmla="*/ 0 w 12"/>
                  <a:gd name="T23" fmla="*/ 0 h 1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19">
                    <a:moveTo>
                      <a:pt x="6" y="119"/>
                    </a:moveTo>
                    <a:lnTo>
                      <a:pt x="0" y="111"/>
                    </a:lnTo>
                    <a:lnTo>
                      <a:pt x="0" y="0"/>
                    </a:lnTo>
                    <a:lnTo>
                      <a:pt x="12" y="0"/>
                    </a:lnTo>
                    <a:lnTo>
                      <a:pt x="12" y="111"/>
                    </a:lnTo>
                    <a:lnTo>
                      <a:pt x="6" y="103"/>
                    </a:lnTo>
                    <a:lnTo>
                      <a:pt x="12" y="111"/>
                    </a:lnTo>
                    <a:lnTo>
                      <a:pt x="10" y="117"/>
                    </a:lnTo>
                    <a:lnTo>
                      <a:pt x="6" y="118"/>
                    </a:lnTo>
                    <a:lnTo>
                      <a:pt x="2" y="117"/>
                    </a:lnTo>
                    <a:lnTo>
                      <a:pt x="0" y="111"/>
                    </a:lnTo>
                    <a:lnTo>
                      <a:pt x="6"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3" name="Freeform 968">
                <a:extLst>
                  <a:ext uri="{FF2B5EF4-FFF2-40B4-BE49-F238E27FC236}">
                    <a16:creationId xmlns:a16="http://schemas.microsoft.com/office/drawing/2014/main" id="{89B6151D-F767-4BFE-97E2-2C99A79D2259}"/>
                  </a:ext>
                </a:extLst>
              </p:cNvPr>
              <p:cNvSpPr>
                <a:spLocks/>
              </p:cNvSpPr>
              <p:nvPr/>
            </p:nvSpPr>
            <p:spPr bwMode="auto">
              <a:xfrm>
                <a:off x="1932" y="2109"/>
                <a:ext cx="334" cy="178"/>
              </a:xfrm>
              <a:custGeom>
                <a:avLst/>
                <a:gdLst>
                  <a:gd name="T0" fmla="*/ 0 w 1334"/>
                  <a:gd name="T1" fmla="*/ 0 h 713"/>
                  <a:gd name="T2" fmla="*/ 0 w 1334"/>
                  <a:gd name="T3" fmla="*/ 0 h 713"/>
                  <a:gd name="T4" fmla="*/ 0 w 1334"/>
                  <a:gd name="T5" fmla="*/ 0 h 713"/>
                  <a:gd name="T6" fmla="*/ 0 w 1334"/>
                  <a:gd name="T7" fmla="*/ 0 h 713"/>
                  <a:gd name="T8" fmla="*/ 0 w 1334"/>
                  <a:gd name="T9" fmla="*/ 0 h 713"/>
                  <a:gd name="T10" fmla="*/ 0 w 1334"/>
                  <a:gd name="T11" fmla="*/ 0 h 713"/>
                  <a:gd name="T12" fmla="*/ 0 w 1334"/>
                  <a:gd name="T13" fmla="*/ 0 h 713"/>
                  <a:gd name="T14" fmla="*/ 0 w 1334"/>
                  <a:gd name="T15" fmla="*/ 0 h 713"/>
                  <a:gd name="T16" fmla="*/ 0 w 1334"/>
                  <a:gd name="T17" fmla="*/ 0 h 713"/>
                  <a:gd name="T18" fmla="*/ 0 w 1334"/>
                  <a:gd name="T19" fmla="*/ 0 h 713"/>
                  <a:gd name="T20" fmla="*/ 0 w 1334"/>
                  <a:gd name="T21" fmla="*/ 0 h 713"/>
                  <a:gd name="T22" fmla="*/ 0 w 1334"/>
                  <a:gd name="T23" fmla="*/ 0 h 713"/>
                  <a:gd name="T24" fmla="*/ 0 w 1334"/>
                  <a:gd name="T25" fmla="*/ 0 h 713"/>
                  <a:gd name="T26" fmla="*/ 0 w 1334"/>
                  <a:gd name="T27" fmla="*/ 0 h 713"/>
                  <a:gd name="T28" fmla="*/ 0 w 1334"/>
                  <a:gd name="T29" fmla="*/ 0 h 713"/>
                  <a:gd name="T30" fmla="*/ 0 w 1334"/>
                  <a:gd name="T31" fmla="*/ 0 h 713"/>
                  <a:gd name="T32" fmla="*/ 0 w 1334"/>
                  <a:gd name="T33" fmla="*/ 0 h 713"/>
                  <a:gd name="T34" fmla="*/ 0 w 1334"/>
                  <a:gd name="T35" fmla="*/ 0 h 713"/>
                  <a:gd name="T36" fmla="*/ 0 w 1334"/>
                  <a:gd name="T37" fmla="*/ 0 h 713"/>
                  <a:gd name="T38" fmla="*/ 0 w 1334"/>
                  <a:gd name="T39" fmla="*/ 0 h 713"/>
                  <a:gd name="T40" fmla="*/ 0 w 1334"/>
                  <a:gd name="T41" fmla="*/ 0 h 713"/>
                  <a:gd name="T42" fmla="*/ 0 w 1334"/>
                  <a:gd name="T43" fmla="*/ 0 h 713"/>
                  <a:gd name="T44" fmla="*/ 0 w 1334"/>
                  <a:gd name="T45" fmla="*/ 0 h 713"/>
                  <a:gd name="T46" fmla="*/ 0 w 1334"/>
                  <a:gd name="T47" fmla="*/ 0 h 713"/>
                  <a:gd name="T48" fmla="*/ 0 w 1334"/>
                  <a:gd name="T49" fmla="*/ 0 h 7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34" h="713">
                    <a:moveTo>
                      <a:pt x="1334" y="0"/>
                    </a:moveTo>
                    <a:lnTo>
                      <a:pt x="1334" y="356"/>
                    </a:lnTo>
                    <a:lnTo>
                      <a:pt x="1310" y="389"/>
                    </a:lnTo>
                    <a:lnTo>
                      <a:pt x="1291" y="424"/>
                    </a:lnTo>
                    <a:lnTo>
                      <a:pt x="1276" y="458"/>
                    </a:lnTo>
                    <a:lnTo>
                      <a:pt x="1264" y="493"/>
                    </a:lnTo>
                    <a:lnTo>
                      <a:pt x="1255" y="528"/>
                    </a:lnTo>
                    <a:lnTo>
                      <a:pt x="1249" y="566"/>
                    </a:lnTo>
                    <a:lnTo>
                      <a:pt x="1246" y="605"/>
                    </a:lnTo>
                    <a:lnTo>
                      <a:pt x="1245" y="645"/>
                    </a:lnTo>
                    <a:lnTo>
                      <a:pt x="1244" y="654"/>
                    </a:lnTo>
                    <a:lnTo>
                      <a:pt x="1241" y="666"/>
                    </a:lnTo>
                    <a:lnTo>
                      <a:pt x="1236" y="677"/>
                    </a:lnTo>
                    <a:lnTo>
                      <a:pt x="1229" y="688"/>
                    </a:lnTo>
                    <a:lnTo>
                      <a:pt x="1219" y="698"/>
                    </a:lnTo>
                    <a:lnTo>
                      <a:pt x="1208" y="706"/>
                    </a:lnTo>
                    <a:lnTo>
                      <a:pt x="1193" y="711"/>
                    </a:lnTo>
                    <a:lnTo>
                      <a:pt x="1178" y="713"/>
                    </a:lnTo>
                    <a:lnTo>
                      <a:pt x="533" y="713"/>
                    </a:lnTo>
                    <a:lnTo>
                      <a:pt x="88" y="446"/>
                    </a:lnTo>
                    <a:lnTo>
                      <a:pt x="0" y="446"/>
                    </a:lnTo>
                    <a:lnTo>
                      <a:pt x="0" y="178"/>
                    </a:lnTo>
                    <a:lnTo>
                      <a:pt x="88" y="178"/>
                    </a:lnTo>
                    <a:lnTo>
                      <a:pt x="622" y="0"/>
                    </a:lnTo>
                    <a:lnTo>
                      <a:pt x="1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4" name="Freeform 969">
                <a:extLst>
                  <a:ext uri="{FF2B5EF4-FFF2-40B4-BE49-F238E27FC236}">
                    <a16:creationId xmlns:a16="http://schemas.microsoft.com/office/drawing/2014/main" id="{D92C85D1-EB6B-4597-8667-5F3C9F2D4166}"/>
                  </a:ext>
                </a:extLst>
              </p:cNvPr>
              <p:cNvSpPr>
                <a:spLocks/>
              </p:cNvSpPr>
              <p:nvPr/>
            </p:nvSpPr>
            <p:spPr bwMode="auto">
              <a:xfrm>
                <a:off x="2264" y="2109"/>
                <a:ext cx="3" cy="91"/>
              </a:xfrm>
              <a:custGeom>
                <a:avLst/>
                <a:gdLst>
                  <a:gd name="T0" fmla="*/ 0 w 12"/>
                  <a:gd name="T1" fmla="*/ 0 h 363"/>
                  <a:gd name="T2" fmla="*/ 0 w 12"/>
                  <a:gd name="T3" fmla="*/ 0 h 363"/>
                  <a:gd name="T4" fmla="*/ 0 w 12"/>
                  <a:gd name="T5" fmla="*/ 0 h 363"/>
                  <a:gd name="T6" fmla="*/ 0 w 12"/>
                  <a:gd name="T7" fmla="*/ 0 h 363"/>
                  <a:gd name="T8" fmla="*/ 0 w 12"/>
                  <a:gd name="T9" fmla="*/ 0 h 363"/>
                  <a:gd name="T10" fmla="*/ 0 w 12"/>
                  <a:gd name="T11" fmla="*/ 0 h 363"/>
                  <a:gd name="T12" fmla="*/ 0 w 12"/>
                  <a:gd name="T13" fmla="*/ 0 h 363"/>
                  <a:gd name="T14" fmla="*/ 0 w 12"/>
                  <a:gd name="T15" fmla="*/ 0 h 363"/>
                  <a:gd name="T16" fmla="*/ 0 w 12"/>
                  <a:gd name="T17" fmla="*/ 0 h 363"/>
                  <a:gd name="T18" fmla="*/ 0 w 12"/>
                  <a:gd name="T19" fmla="*/ 0 h 363"/>
                  <a:gd name="T20" fmla="*/ 0 w 12"/>
                  <a:gd name="T21" fmla="*/ 0 h 363"/>
                  <a:gd name="T22" fmla="*/ 0 w 12"/>
                  <a:gd name="T23" fmla="*/ 0 h 3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363">
                    <a:moveTo>
                      <a:pt x="2" y="352"/>
                    </a:moveTo>
                    <a:lnTo>
                      <a:pt x="0" y="356"/>
                    </a:lnTo>
                    <a:lnTo>
                      <a:pt x="0" y="0"/>
                    </a:lnTo>
                    <a:lnTo>
                      <a:pt x="12" y="0"/>
                    </a:lnTo>
                    <a:lnTo>
                      <a:pt x="12" y="356"/>
                    </a:lnTo>
                    <a:lnTo>
                      <a:pt x="10" y="360"/>
                    </a:lnTo>
                    <a:lnTo>
                      <a:pt x="12" y="356"/>
                    </a:lnTo>
                    <a:lnTo>
                      <a:pt x="10" y="361"/>
                    </a:lnTo>
                    <a:lnTo>
                      <a:pt x="6" y="363"/>
                    </a:lnTo>
                    <a:lnTo>
                      <a:pt x="2" y="361"/>
                    </a:lnTo>
                    <a:lnTo>
                      <a:pt x="0" y="356"/>
                    </a:lnTo>
                    <a:lnTo>
                      <a:pt x="2" y="3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5" name="Freeform 970">
                <a:extLst>
                  <a:ext uri="{FF2B5EF4-FFF2-40B4-BE49-F238E27FC236}">
                    <a16:creationId xmlns:a16="http://schemas.microsoft.com/office/drawing/2014/main" id="{F739C828-F85A-469D-A0A6-BC847E158A93}"/>
                  </a:ext>
                </a:extLst>
              </p:cNvPr>
              <p:cNvSpPr>
                <a:spLocks/>
              </p:cNvSpPr>
              <p:nvPr/>
            </p:nvSpPr>
            <p:spPr bwMode="auto">
              <a:xfrm>
                <a:off x="2242" y="2197"/>
                <a:ext cx="25" cy="75"/>
              </a:xfrm>
              <a:custGeom>
                <a:avLst/>
                <a:gdLst>
                  <a:gd name="T0" fmla="*/ 0 w 99"/>
                  <a:gd name="T1" fmla="*/ 0 h 300"/>
                  <a:gd name="T2" fmla="*/ 0 w 99"/>
                  <a:gd name="T3" fmla="*/ 0 h 300"/>
                  <a:gd name="T4" fmla="*/ 0 w 99"/>
                  <a:gd name="T5" fmla="*/ 0 h 300"/>
                  <a:gd name="T6" fmla="*/ 0 w 99"/>
                  <a:gd name="T7" fmla="*/ 0 h 300"/>
                  <a:gd name="T8" fmla="*/ 0 w 99"/>
                  <a:gd name="T9" fmla="*/ 0 h 300"/>
                  <a:gd name="T10" fmla="*/ 0 w 99"/>
                  <a:gd name="T11" fmla="*/ 0 h 300"/>
                  <a:gd name="T12" fmla="*/ 0 w 99"/>
                  <a:gd name="T13" fmla="*/ 0 h 300"/>
                  <a:gd name="T14" fmla="*/ 0 w 99"/>
                  <a:gd name="T15" fmla="*/ 0 h 300"/>
                  <a:gd name="T16" fmla="*/ 0 w 99"/>
                  <a:gd name="T17" fmla="*/ 0 h 300"/>
                  <a:gd name="T18" fmla="*/ 0 w 99"/>
                  <a:gd name="T19" fmla="*/ 0 h 300"/>
                  <a:gd name="T20" fmla="*/ 0 w 99"/>
                  <a:gd name="T21" fmla="*/ 0 h 300"/>
                  <a:gd name="T22" fmla="*/ 0 w 99"/>
                  <a:gd name="T23" fmla="*/ 0 h 300"/>
                  <a:gd name="T24" fmla="*/ 0 w 99"/>
                  <a:gd name="T25" fmla="*/ 0 h 300"/>
                  <a:gd name="T26" fmla="*/ 0 w 99"/>
                  <a:gd name="T27" fmla="*/ 0 h 300"/>
                  <a:gd name="T28" fmla="*/ 0 w 99"/>
                  <a:gd name="T29" fmla="*/ 0 h 300"/>
                  <a:gd name="T30" fmla="*/ 0 w 99"/>
                  <a:gd name="T31" fmla="*/ 0 h 300"/>
                  <a:gd name="T32" fmla="*/ 0 w 99"/>
                  <a:gd name="T33" fmla="*/ 0 h 300"/>
                  <a:gd name="T34" fmla="*/ 0 w 99"/>
                  <a:gd name="T35" fmla="*/ 0 h 300"/>
                  <a:gd name="T36" fmla="*/ 0 w 99"/>
                  <a:gd name="T37" fmla="*/ 0 h 300"/>
                  <a:gd name="T38" fmla="*/ 0 w 99"/>
                  <a:gd name="T39" fmla="*/ 0 h 300"/>
                  <a:gd name="T40" fmla="*/ 0 w 99"/>
                  <a:gd name="T41" fmla="*/ 0 h 300"/>
                  <a:gd name="T42" fmla="*/ 0 w 99"/>
                  <a:gd name="T43" fmla="*/ 0 h 300"/>
                  <a:gd name="T44" fmla="*/ 0 w 99"/>
                  <a:gd name="T45" fmla="*/ 0 h 300"/>
                  <a:gd name="T46" fmla="*/ 0 w 99"/>
                  <a:gd name="T47" fmla="*/ 0 h 300"/>
                  <a:gd name="T48" fmla="*/ 0 w 99"/>
                  <a:gd name="T49" fmla="*/ 0 h 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9" h="300">
                    <a:moveTo>
                      <a:pt x="0" y="293"/>
                    </a:moveTo>
                    <a:lnTo>
                      <a:pt x="0" y="293"/>
                    </a:lnTo>
                    <a:lnTo>
                      <a:pt x="1" y="252"/>
                    </a:lnTo>
                    <a:lnTo>
                      <a:pt x="4" y="213"/>
                    </a:lnTo>
                    <a:lnTo>
                      <a:pt x="10" y="174"/>
                    </a:lnTo>
                    <a:lnTo>
                      <a:pt x="20" y="139"/>
                    </a:lnTo>
                    <a:lnTo>
                      <a:pt x="32" y="103"/>
                    </a:lnTo>
                    <a:lnTo>
                      <a:pt x="47" y="69"/>
                    </a:lnTo>
                    <a:lnTo>
                      <a:pt x="66" y="33"/>
                    </a:lnTo>
                    <a:lnTo>
                      <a:pt x="91" y="0"/>
                    </a:lnTo>
                    <a:lnTo>
                      <a:pt x="99" y="8"/>
                    </a:lnTo>
                    <a:lnTo>
                      <a:pt x="76" y="41"/>
                    </a:lnTo>
                    <a:lnTo>
                      <a:pt x="57" y="75"/>
                    </a:lnTo>
                    <a:lnTo>
                      <a:pt x="42" y="109"/>
                    </a:lnTo>
                    <a:lnTo>
                      <a:pt x="30" y="143"/>
                    </a:lnTo>
                    <a:lnTo>
                      <a:pt x="22" y="178"/>
                    </a:lnTo>
                    <a:lnTo>
                      <a:pt x="16" y="215"/>
                    </a:lnTo>
                    <a:lnTo>
                      <a:pt x="13" y="254"/>
                    </a:lnTo>
                    <a:lnTo>
                      <a:pt x="12" y="293"/>
                    </a:lnTo>
                    <a:lnTo>
                      <a:pt x="10" y="298"/>
                    </a:lnTo>
                    <a:lnTo>
                      <a:pt x="6" y="300"/>
                    </a:lnTo>
                    <a:lnTo>
                      <a:pt x="2" y="298"/>
                    </a:lnTo>
                    <a:lnTo>
                      <a:pt x="0"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6" name="Freeform 971">
                <a:extLst>
                  <a:ext uri="{FF2B5EF4-FFF2-40B4-BE49-F238E27FC236}">
                    <a16:creationId xmlns:a16="http://schemas.microsoft.com/office/drawing/2014/main" id="{979C546C-0B87-49F4-B935-82CBAA317523}"/>
                  </a:ext>
                </a:extLst>
              </p:cNvPr>
              <p:cNvSpPr>
                <a:spLocks/>
              </p:cNvSpPr>
              <p:nvPr/>
            </p:nvSpPr>
            <p:spPr bwMode="auto">
              <a:xfrm>
                <a:off x="2226" y="2270"/>
                <a:ext cx="19" cy="19"/>
              </a:xfrm>
              <a:custGeom>
                <a:avLst/>
                <a:gdLst>
                  <a:gd name="T0" fmla="*/ 0 w 79"/>
                  <a:gd name="T1" fmla="*/ 0 h 75"/>
                  <a:gd name="T2" fmla="*/ 0 w 79"/>
                  <a:gd name="T3" fmla="*/ 0 h 75"/>
                  <a:gd name="T4" fmla="*/ 0 w 79"/>
                  <a:gd name="T5" fmla="*/ 0 h 75"/>
                  <a:gd name="T6" fmla="*/ 0 w 79"/>
                  <a:gd name="T7" fmla="*/ 0 h 75"/>
                  <a:gd name="T8" fmla="*/ 0 w 79"/>
                  <a:gd name="T9" fmla="*/ 0 h 75"/>
                  <a:gd name="T10" fmla="*/ 0 w 79"/>
                  <a:gd name="T11" fmla="*/ 0 h 75"/>
                  <a:gd name="T12" fmla="*/ 0 w 79"/>
                  <a:gd name="T13" fmla="*/ 0 h 75"/>
                  <a:gd name="T14" fmla="*/ 0 w 79"/>
                  <a:gd name="T15" fmla="*/ 0 h 75"/>
                  <a:gd name="T16" fmla="*/ 0 w 79"/>
                  <a:gd name="T17" fmla="*/ 0 h 75"/>
                  <a:gd name="T18" fmla="*/ 0 w 79"/>
                  <a:gd name="T19" fmla="*/ 0 h 75"/>
                  <a:gd name="T20" fmla="*/ 0 w 79"/>
                  <a:gd name="T21" fmla="*/ 0 h 75"/>
                  <a:gd name="T22" fmla="*/ 0 w 79"/>
                  <a:gd name="T23" fmla="*/ 0 h 75"/>
                  <a:gd name="T24" fmla="*/ 0 w 79"/>
                  <a:gd name="T25" fmla="*/ 0 h 75"/>
                  <a:gd name="T26" fmla="*/ 0 w 79"/>
                  <a:gd name="T27" fmla="*/ 0 h 75"/>
                  <a:gd name="T28" fmla="*/ 0 w 79"/>
                  <a:gd name="T29" fmla="*/ 0 h 75"/>
                  <a:gd name="T30" fmla="*/ 0 w 79"/>
                  <a:gd name="T31" fmla="*/ 0 h 75"/>
                  <a:gd name="T32" fmla="*/ 0 w 79"/>
                  <a:gd name="T33" fmla="*/ 0 h 75"/>
                  <a:gd name="T34" fmla="*/ 0 w 79"/>
                  <a:gd name="T35" fmla="*/ 0 h 75"/>
                  <a:gd name="T36" fmla="*/ 0 w 79"/>
                  <a:gd name="T37" fmla="*/ 0 h 75"/>
                  <a:gd name="T38" fmla="*/ 0 w 79"/>
                  <a:gd name="T39" fmla="*/ 0 h 75"/>
                  <a:gd name="T40" fmla="*/ 0 w 79"/>
                  <a:gd name="T41" fmla="*/ 0 h 75"/>
                  <a:gd name="T42" fmla="*/ 0 w 79"/>
                  <a:gd name="T43" fmla="*/ 0 h 75"/>
                  <a:gd name="T44" fmla="*/ 0 w 79"/>
                  <a:gd name="T45" fmla="*/ 0 h 75"/>
                  <a:gd name="T46" fmla="*/ 0 w 79"/>
                  <a:gd name="T47" fmla="*/ 0 h 75"/>
                  <a:gd name="T48" fmla="*/ 0 w 79"/>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9" h="75">
                    <a:moveTo>
                      <a:pt x="6" y="61"/>
                    </a:moveTo>
                    <a:lnTo>
                      <a:pt x="6" y="61"/>
                    </a:lnTo>
                    <a:lnTo>
                      <a:pt x="20" y="60"/>
                    </a:lnTo>
                    <a:lnTo>
                      <a:pt x="34" y="55"/>
                    </a:lnTo>
                    <a:lnTo>
                      <a:pt x="43" y="48"/>
                    </a:lnTo>
                    <a:lnTo>
                      <a:pt x="53" y="39"/>
                    </a:lnTo>
                    <a:lnTo>
                      <a:pt x="59" y="29"/>
                    </a:lnTo>
                    <a:lnTo>
                      <a:pt x="64" y="17"/>
                    </a:lnTo>
                    <a:lnTo>
                      <a:pt x="66" y="7"/>
                    </a:lnTo>
                    <a:lnTo>
                      <a:pt x="67" y="0"/>
                    </a:lnTo>
                    <a:lnTo>
                      <a:pt x="79" y="0"/>
                    </a:lnTo>
                    <a:lnTo>
                      <a:pt x="78" y="11"/>
                    </a:lnTo>
                    <a:lnTo>
                      <a:pt x="74" y="24"/>
                    </a:lnTo>
                    <a:lnTo>
                      <a:pt x="69" y="35"/>
                    </a:lnTo>
                    <a:lnTo>
                      <a:pt x="61" y="47"/>
                    </a:lnTo>
                    <a:lnTo>
                      <a:pt x="51" y="58"/>
                    </a:lnTo>
                    <a:lnTo>
                      <a:pt x="38" y="67"/>
                    </a:lnTo>
                    <a:lnTo>
                      <a:pt x="22" y="72"/>
                    </a:lnTo>
                    <a:lnTo>
                      <a:pt x="6" y="75"/>
                    </a:lnTo>
                    <a:lnTo>
                      <a:pt x="2" y="73"/>
                    </a:lnTo>
                    <a:lnTo>
                      <a:pt x="0" y="68"/>
                    </a:lnTo>
                    <a:lnTo>
                      <a:pt x="2" y="63"/>
                    </a:lnTo>
                    <a:lnTo>
                      <a:pt x="6"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7" name="Freeform 972">
                <a:extLst>
                  <a:ext uri="{FF2B5EF4-FFF2-40B4-BE49-F238E27FC236}">
                    <a16:creationId xmlns:a16="http://schemas.microsoft.com/office/drawing/2014/main" id="{502F460A-EC4C-4D5E-A695-F1992732DD48}"/>
                  </a:ext>
                </a:extLst>
              </p:cNvPr>
              <p:cNvSpPr>
                <a:spLocks/>
              </p:cNvSpPr>
              <p:nvPr/>
            </p:nvSpPr>
            <p:spPr bwMode="auto">
              <a:xfrm>
                <a:off x="2064" y="2285"/>
                <a:ext cx="163" cy="4"/>
              </a:xfrm>
              <a:custGeom>
                <a:avLst/>
                <a:gdLst>
                  <a:gd name="T0" fmla="*/ 0 w 651"/>
                  <a:gd name="T1" fmla="*/ 0 h 14"/>
                  <a:gd name="T2" fmla="*/ 0 w 651"/>
                  <a:gd name="T3" fmla="*/ 0 h 14"/>
                  <a:gd name="T4" fmla="*/ 0 w 651"/>
                  <a:gd name="T5" fmla="*/ 0 h 14"/>
                  <a:gd name="T6" fmla="*/ 0 w 651"/>
                  <a:gd name="T7" fmla="*/ 0 h 14"/>
                  <a:gd name="T8" fmla="*/ 0 w 651"/>
                  <a:gd name="T9" fmla="*/ 0 h 14"/>
                  <a:gd name="T10" fmla="*/ 0 w 651"/>
                  <a:gd name="T11" fmla="*/ 0 h 14"/>
                  <a:gd name="T12" fmla="*/ 0 w 651"/>
                  <a:gd name="T13" fmla="*/ 0 h 14"/>
                  <a:gd name="T14" fmla="*/ 0 w 651"/>
                  <a:gd name="T15" fmla="*/ 0 h 14"/>
                  <a:gd name="T16" fmla="*/ 0 w 651"/>
                  <a:gd name="T17" fmla="*/ 0 h 14"/>
                  <a:gd name="T18" fmla="*/ 0 w 651"/>
                  <a:gd name="T19" fmla="*/ 0 h 14"/>
                  <a:gd name="T20" fmla="*/ 0 w 651"/>
                  <a:gd name="T21" fmla="*/ 0 h 14"/>
                  <a:gd name="T22" fmla="*/ 0 w 651"/>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1" h="14">
                    <a:moveTo>
                      <a:pt x="9" y="1"/>
                    </a:moveTo>
                    <a:lnTo>
                      <a:pt x="6" y="0"/>
                    </a:lnTo>
                    <a:lnTo>
                      <a:pt x="651" y="0"/>
                    </a:lnTo>
                    <a:lnTo>
                      <a:pt x="651" y="14"/>
                    </a:lnTo>
                    <a:lnTo>
                      <a:pt x="6" y="14"/>
                    </a:lnTo>
                    <a:lnTo>
                      <a:pt x="3" y="13"/>
                    </a:lnTo>
                    <a:lnTo>
                      <a:pt x="6" y="14"/>
                    </a:lnTo>
                    <a:lnTo>
                      <a:pt x="2" y="12"/>
                    </a:lnTo>
                    <a:lnTo>
                      <a:pt x="0" y="7"/>
                    </a:lnTo>
                    <a:lnTo>
                      <a:pt x="2" y="2"/>
                    </a:lnTo>
                    <a:lnTo>
                      <a:pt x="6" y="0"/>
                    </a:lnTo>
                    <a:lnTo>
                      <a:pt x="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8" name="Freeform 973">
                <a:extLst>
                  <a:ext uri="{FF2B5EF4-FFF2-40B4-BE49-F238E27FC236}">
                    <a16:creationId xmlns:a16="http://schemas.microsoft.com/office/drawing/2014/main" id="{9AFD491F-805D-4B6A-A934-BA9E12EA7CA2}"/>
                  </a:ext>
                </a:extLst>
              </p:cNvPr>
              <p:cNvSpPr>
                <a:spLocks/>
              </p:cNvSpPr>
              <p:nvPr/>
            </p:nvSpPr>
            <p:spPr bwMode="auto">
              <a:xfrm>
                <a:off x="1953" y="2219"/>
                <a:ext cx="114" cy="70"/>
              </a:xfrm>
              <a:custGeom>
                <a:avLst/>
                <a:gdLst>
                  <a:gd name="T0" fmla="*/ 0 w 453"/>
                  <a:gd name="T1" fmla="*/ 0 h 280"/>
                  <a:gd name="T2" fmla="*/ 0 w 453"/>
                  <a:gd name="T3" fmla="*/ 0 h 280"/>
                  <a:gd name="T4" fmla="*/ 0 w 453"/>
                  <a:gd name="T5" fmla="*/ 0 h 280"/>
                  <a:gd name="T6" fmla="*/ 0 w 453"/>
                  <a:gd name="T7" fmla="*/ 0 h 280"/>
                  <a:gd name="T8" fmla="*/ 0 w 453"/>
                  <a:gd name="T9" fmla="*/ 0 h 280"/>
                  <a:gd name="T10" fmla="*/ 0 w 453"/>
                  <a:gd name="T11" fmla="*/ 0 h 280"/>
                  <a:gd name="T12" fmla="*/ 0 w 453"/>
                  <a:gd name="T13" fmla="*/ 0 h 280"/>
                  <a:gd name="T14" fmla="*/ 0 w 453"/>
                  <a:gd name="T15" fmla="*/ 0 h 280"/>
                  <a:gd name="T16" fmla="*/ 0 w 453"/>
                  <a:gd name="T17" fmla="*/ 0 h 280"/>
                  <a:gd name="T18" fmla="*/ 0 w 453"/>
                  <a:gd name="T19" fmla="*/ 0 h 280"/>
                  <a:gd name="T20" fmla="*/ 0 w 453"/>
                  <a:gd name="T21" fmla="*/ 0 h 280"/>
                  <a:gd name="T22" fmla="*/ 0 w 453"/>
                  <a:gd name="T23" fmla="*/ 0 h 2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3" h="280">
                    <a:moveTo>
                      <a:pt x="5" y="0"/>
                    </a:moveTo>
                    <a:lnTo>
                      <a:pt x="8" y="1"/>
                    </a:lnTo>
                    <a:lnTo>
                      <a:pt x="453" y="268"/>
                    </a:lnTo>
                    <a:lnTo>
                      <a:pt x="447" y="280"/>
                    </a:lnTo>
                    <a:lnTo>
                      <a:pt x="2" y="13"/>
                    </a:lnTo>
                    <a:lnTo>
                      <a:pt x="5" y="14"/>
                    </a:lnTo>
                    <a:lnTo>
                      <a:pt x="2" y="13"/>
                    </a:lnTo>
                    <a:lnTo>
                      <a:pt x="0" y="8"/>
                    </a:lnTo>
                    <a:lnTo>
                      <a:pt x="1" y="3"/>
                    </a:lnTo>
                    <a:lnTo>
                      <a:pt x="4" y="0"/>
                    </a:lnTo>
                    <a:lnTo>
                      <a:pt x="8"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9" name="Freeform 974">
                <a:extLst>
                  <a:ext uri="{FF2B5EF4-FFF2-40B4-BE49-F238E27FC236}">
                    <a16:creationId xmlns:a16="http://schemas.microsoft.com/office/drawing/2014/main" id="{48A74ED6-785A-4029-9388-44795A8E2036}"/>
                  </a:ext>
                </a:extLst>
              </p:cNvPr>
              <p:cNvSpPr>
                <a:spLocks/>
              </p:cNvSpPr>
              <p:nvPr/>
            </p:nvSpPr>
            <p:spPr bwMode="auto">
              <a:xfrm>
                <a:off x="1931" y="2219"/>
                <a:ext cx="24" cy="3"/>
              </a:xfrm>
              <a:custGeom>
                <a:avLst/>
                <a:gdLst>
                  <a:gd name="T0" fmla="*/ 0 w 94"/>
                  <a:gd name="T1" fmla="*/ 0 h 14"/>
                  <a:gd name="T2" fmla="*/ 0 w 94"/>
                  <a:gd name="T3" fmla="*/ 0 h 14"/>
                  <a:gd name="T4" fmla="*/ 0 w 94"/>
                  <a:gd name="T5" fmla="*/ 0 h 14"/>
                  <a:gd name="T6" fmla="*/ 0 w 94"/>
                  <a:gd name="T7" fmla="*/ 0 h 14"/>
                  <a:gd name="T8" fmla="*/ 0 w 94"/>
                  <a:gd name="T9" fmla="*/ 0 h 14"/>
                  <a:gd name="T10" fmla="*/ 0 w 94"/>
                  <a:gd name="T11" fmla="*/ 0 h 14"/>
                  <a:gd name="T12" fmla="*/ 0 w 94"/>
                  <a:gd name="T13" fmla="*/ 0 h 14"/>
                  <a:gd name="T14" fmla="*/ 0 w 94"/>
                  <a:gd name="T15" fmla="*/ 0 h 14"/>
                  <a:gd name="T16" fmla="*/ 0 w 94"/>
                  <a:gd name="T17" fmla="*/ 0 h 14"/>
                  <a:gd name="T18" fmla="*/ 0 w 94"/>
                  <a:gd name="T19" fmla="*/ 0 h 14"/>
                  <a:gd name="T20" fmla="*/ 0 w 94"/>
                  <a:gd name="T21" fmla="*/ 0 h 14"/>
                  <a:gd name="T22" fmla="*/ 0 w 94"/>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 h="14">
                    <a:moveTo>
                      <a:pt x="12" y="7"/>
                    </a:moveTo>
                    <a:lnTo>
                      <a:pt x="6" y="0"/>
                    </a:lnTo>
                    <a:lnTo>
                      <a:pt x="94" y="0"/>
                    </a:lnTo>
                    <a:lnTo>
                      <a:pt x="94" y="14"/>
                    </a:lnTo>
                    <a:lnTo>
                      <a:pt x="6" y="14"/>
                    </a:lnTo>
                    <a:lnTo>
                      <a:pt x="0" y="7"/>
                    </a:lnTo>
                    <a:lnTo>
                      <a:pt x="6" y="14"/>
                    </a:lnTo>
                    <a:lnTo>
                      <a:pt x="2" y="12"/>
                    </a:lnTo>
                    <a:lnTo>
                      <a:pt x="0" y="7"/>
                    </a:lnTo>
                    <a:lnTo>
                      <a:pt x="2" y="2"/>
                    </a:lnTo>
                    <a:lnTo>
                      <a:pt x="6" y="0"/>
                    </a:lnTo>
                    <a:lnTo>
                      <a:pt x="12"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0" name="Freeform 975">
                <a:extLst>
                  <a:ext uri="{FF2B5EF4-FFF2-40B4-BE49-F238E27FC236}">
                    <a16:creationId xmlns:a16="http://schemas.microsoft.com/office/drawing/2014/main" id="{C39ACE3D-0173-4C9D-9678-8D8C320C28A8}"/>
                  </a:ext>
                </a:extLst>
              </p:cNvPr>
              <p:cNvSpPr>
                <a:spLocks/>
              </p:cNvSpPr>
              <p:nvPr/>
            </p:nvSpPr>
            <p:spPr bwMode="auto">
              <a:xfrm>
                <a:off x="1931" y="2152"/>
                <a:ext cx="3" cy="68"/>
              </a:xfrm>
              <a:custGeom>
                <a:avLst/>
                <a:gdLst>
                  <a:gd name="T0" fmla="*/ 0 w 12"/>
                  <a:gd name="T1" fmla="*/ 0 h 276"/>
                  <a:gd name="T2" fmla="*/ 0 w 12"/>
                  <a:gd name="T3" fmla="*/ 0 h 276"/>
                  <a:gd name="T4" fmla="*/ 0 w 12"/>
                  <a:gd name="T5" fmla="*/ 0 h 276"/>
                  <a:gd name="T6" fmla="*/ 0 w 12"/>
                  <a:gd name="T7" fmla="*/ 0 h 276"/>
                  <a:gd name="T8" fmla="*/ 0 w 12"/>
                  <a:gd name="T9" fmla="*/ 0 h 276"/>
                  <a:gd name="T10" fmla="*/ 0 w 12"/>
                  <a:gd name="T11" fmla="*/ 0 h 276"/>
                  <a:gd name="T12" fmla="*/ 0 w 12"/>
                  <a:gd name="T13" fmla="*/ 0 h 276"/>
                  <a:gd name="T14" fmla="*/ 0 w 12"/>
                  <a:gd name="T15" fmla="*/ 0 h 276"/>
                  <a:gd name="T16" fmla="*/ 0 w 12"/>
                  <a:gd name="T17" fmla="*/ 0 h 276"/>
                  <a:gd name="T18" fmla="*/ 0 w 12"/>
                  <a:gd name="T19" fmla="*/ 0 h 276"/>
                  <a:gd name="T20" fmla="*/ 0 w 12"/>
                  <a:gd name="T21" fmla="*/ 0 h 276"/>
                  <a:gd name="T22" fmla="*/ 0 w 12"/>
                  <a:gd name="T23" fmla="*/ 0 h 2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76">
                    <a:moveTo>
                      <a:pt x="6" y="15"/>
                    </a:moveTo>
                    <a:lnTo>
                      <a:pt x="12" y="8"/>
                    </a:lnTo>
                    <a:lnTo>
                      <a:pt x="12" y="276"/>
                    </a:lnTo>
                    <a:lnTo>
                      <a:pt x="0" y="276"/>
                    </a:lnTo>
                    <a:lnTo>
                      <a:pt x="0" y="8"/>
                    </a:lnTo>
                    <a:lnTo>
                      <a:pt x="6" y="0"/>
                    </a:lnTo>
                    <a:lnTo>
                      <a:pt x="0" y="8"/>
                    </a:lnTo>
                    <a:lnTo>
                      <a:pt x="2" y="2"/>
                    </a:lnTo>
                    <a:lnTo>
                      <a:pt x="6" y="0"/>
                    </a:lnTo>
                    <a:lnTo>
                      <a:pt x="10" y="2"/>
                    </a:lnTo>
                    <a:lnTo>
                      <a:pt x="12" y="8"/>
                    </a:ln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1" name="Freeform 976">
                <a:extLst>
                  <a:ext uri="{FF2B5EF4-FFF2-40B4-BE49-F238E27FC236}">
                    <a16:creationId xmlns:a16="http://schemas.microsoft.com/office/drawing/2014/main" id="{42F644E9-B53B-415E-9585-70DCCB457A98}"/>
                  </a:ext>
                </a:extLst>
              </p:cNvPr>
              <p:cNvSpPr>
                <a:spLocks/>
              </p:cNvSpPr>
              <p:nvPr/>
            </p:nvSpPr>
            <p:spPr bwMode="auto">
              <a:xfrm>
                <a:off x="1932" y="2152"/>
                <a:ext cx="24" cy="3"/>
              </a:xfrm>
              <a:custGeom>
                <a:avLst/>
                <a:gdLst>
                  <a:gd name="T0" fmla="*/ 0 w 94"/>
                  <a:gd name="T1" fmla="*/ 0 h 15"/>
                  <a:gd name="T2" fmla="*/ 0 w 94"/>
                  <a:gd name="T3" fmla="*/ 0 h 15"/>
                  <a:gd name="T4" fmla="*/ 0 w 94"/>
                  <a:gd name="T5" fmla="*/ 0 h 15"/>
                  <a:gd name="T6" fmla="*/ 0 w 94"/>
                  <a:gd name="T7" fmla="*/ 0 h 15"/>
                  <a:gd name="T8" fmla="*/ 0 w 94"/>
                  <a:gd name="T9" fmla="*/ 0 h 15"/>
                  <a:gd name="T10" fmla="*/ 0 w 94"/>
                  <a:gd name="T11" fmla="*/ 0 h 15"/>
                  <a:gd name="T12" fmla="*/ 0 w 94"/>
                  <a:gd name="T13" fmla="*/ 0 h 15"/>
                  <a:gd name="T14" fmla="*/ 0 w 94"/>
                  <a:gd name="T15" fmla="*/ 0 h 15"/>
                  <a:gd name="T16" fmla="*/ 0 w 94"/>
                  <a:gd name="T17" fmla="*/ 0 h 15"/>
                  <a:gd name="T18" fmla="*/ 0 w 94"/>
                  <a:gd name="T19" fmla="*/ 0 h 15"/>
                  <a:gd name="T20" fmla="*/ 0 w 94"/>
                  <a:gd name="T21" fmla="*/ 0 h 15"/>
                  <a:gd name="T22" fmla="*/ 0 w 94"/>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 h="15">
                    <a:moveTo>
                      <a:pt x="89" y="14"/>
                    </a:moveTo>
                    <a:lnTo>
                      <a:pt x="88" y="15"/>
                    </a:lnTo>
                    <a:lnTo>
                      <a:pt x="0" y="15"/>
                    </a:lnTo>
                    <a:lnTo>
                      <a:pt x="0" y="0"/>
                    </a:lnTo>
                    <a:lnTo>
                      <a:pt x="88" y="0"/>
                    </a:lnTo>
                    <a:lnTo>
                      <a:pt x="87" y="1"/>
                    </a:lnTo>
                    <a:lnTo>
                      <a:pt x="88" y="0"/>
                    </a:lnTo>
                    <a:lnTo>
                      <a:pt x="93" y="2"/>
                    </a:lnTo>
                    <a:lnTo>
                      <a:pt x="94" y="8"/>
                    </a:lnTo>
                    <a:lnTo>
                      <a:pt x="93" y="13"/>
                    </a:lnTo>
                    <a:lnTo>
                      <a:pt x="88" y="15"/>
                    </a:lnTo>
                    <a:lnTo>
                      <a:pt x="8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2" name="Freeform 977">
                <a:extLst>
                  <a:ext uri="{FF2B5EF4-FFF2-40B4-BE49-F238E27FC236}">
                    <a16:creationId xmlns:a16="http://schemas.microsoft.com/office/drawing/2014/main" id="{17B6E31E-0918-4BC1-8A4E-C23BB6BBBBFB}"/>
                  </a:ext>
                </a:extLst>
              </p:cNvPr>
              <p:cNvSpPr>
                <a:spLocks/>
              </p:cNvSpPr>
              <p:nvPr/>
            </p:nvSpPr>
            <p:spPr bwMode="auto">
              <a:xfrm>
                <a:off x="1954" y="2107"/>
                <a:ext cx="135" cy="48"/>
              </a:xfrm>
              <a:custGeom>
                <a:avLst/>
                <a:gdLst>
                  <a:gd name="T0" fmla="*/ 0 w 540"/>
                  <a:gd name="T1" fmla="*/ 0 h 191"/>
                  <a:gd name="T2" fmla="*/ 0 w 540"/>
                  <a:gd name="T3" fmla="*/ 0 h 191"/>
                  <a:gd name="T4" fmla="*/ 0 w 540"/>
                  <a:gd name="T5" fmla="*/ 0 h 191"/>
                  <a:gd name="T6" fmla="*/ 0 w 540"/>
                  <a:gd name="T7" fmla="*/ 0 h 191"/>
                  <a:gd name="T8" fmla="*/ 0 w 540"/>
                  <a:gd name="T9" fmla="*/ 0 h 191"/>
                  <a:gd name="T10" fmla="*/ 0 w 540"/>
                  <a:gd name="T11" fmla="*/ 0 h 191"/>
                  <a:gd name="T12" fmla="*/ 0 w 540"/>
                  <a:gd name="T13" fmla="*/ 0 h 191"/>
                  <a:gd name="T14" fmla="*/ 0 w 540"/>
                  <a:gd name="T15" fmla="*/ 0 h 191"/>
                  <a:gd name="T16" fmla="*/ 0 w 540"/>
                  <a:gd name="T17" fmla="*/ 0 h 191"/>
                  <a:gd name="T18" fmla="*/ 0 w 540"/>
                  <a:gd name="T19" fmla="*/ 0 h 191"/>
                  <a:gd name="T20" fmla="*/ 0 w 540"/>
                  <a:gd name="T21" fmla="*/ 0 h 191"/>
                  <a:gd name="T22" fmla="*/ 0 w 540"/>
                  <a:gd name="T23" fmla="*/ 0 h 1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40" h="191">
                    <a:moveTo>
                      <a:pt x="535" y="14"/>
                    </a:moveTo>
                    <a:lnTo>
                      <a:pt x="536" y="13"/>
                    </a:lnTo>
                    <a:lnTo>
                      <a:pt x="2" y="191"/>
                    </a:lnTo>
                    <a:lnTo>
                      <a:pt x="0" y="178"/>
                    </a:lnTo>
                    <a:lnTo>
                      <a:pt x="534" y="1"/>
                    </a:lnTo>
                    <a:lnTo>
                      <a:pt x="535" y="0"/>
                    </a:lnTo>
                    <a:lnTo>
                      <a:pt x="534" y="1"/>
                    </a:lnTo>
                    <a:lnTo>
                      <a:pt x="538" y="2"/>
                    </a:lnTo>
                    <a:lnTo>
                      <a:pt x="540" y="5"/>
                    </a:lnTo>
                    <a:lnTo>
                      <a:pt x="539" y="10"/>
                    </a:lnTo>
                    <a:lnTo>
                      <a:pt x="536" y="13"/>
                    </a:lnTo>
                    <a:lnTo>
                      <a:pt x="5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3" name="Freeform 978">
                <a:extLst>
                  <a:ext uri="{FF2B5EF4-FFF2-40B4-BE49-F238E27FC236}">
                    <a16:creationId xmlns:a16="http://schemas.microsoft.com/office/drawing/2014/main" id="{4D8239E2-652E-423B-9F12-E5810213D0AE}"/>
                  </a:ext>
                </a:extLst>
              </p:cNvPr>
              <p:cNvSpPr>
                <a:spLocks/>
              </p:cNvSpPr>
              <p:nvPr/>
            </p:nvSpPr>
            <p:spPr bwMode="auto">
              <a:xfrm>
                <a:off x="2088" y="2107"/>
                <a:ext cx="179" cy="4"/>
              </a:xfrm>
              <a:custGeom>
                <a:avLst/>
                <a:gdLst>
                  <a:gd name="T0" fmla="*/ 0 w 718"/>
                  <a:gd name="T1" fmla="*/ 0 h 14"/>
                  <a:gd name="T2" fmla="*/ 0 w 718"/>
                  <a:gd name="T3" fmla="*/ 0 h 14"/>
                  <a:gd name="T4" fmla="*/ 0 w 718"/>
                  <a:gd name="T5" fmla="*/ 0 h 14"/>
                  <a:gd name="T6" fmla="*/ 0 w 718"/>
                  <a:gd name="T7" fmla="*/ 0 h 14"/>
                  <a:gd name="T8" fmla="*/ 0 w 718"/>
                  <a:gd name="T9" fmla="*/ 0 h 14"/>
                  <a:gd name="T10" fmla="*/ 0 w 718"/>
                  <a:gd name="T11" fmla="*/ 0 h 14"/>
                  <a:gd name="T12" fmla="*/ 0 w 718"/>
                  <a:gd name="T13" fmla="*/ 0 h 14"/>
                  <a:gd name="T14" fmla="*/ 0 w 718"/>
                  <a:gd name="T15" fmla="*/ 0 h 14"/>
                  <a:gd name="T16" fmla="*/ 0 w 718"/>
                  <a:gd name="T17" fmla="*/ 0 h 14"/>
                  <a:gd name="T18" fmla="*/ 0 w 718"/>
                  <a:gd name="T19" fmla="*/ 0 h 14"/>
                  <a:gd name="T20" fmla="*/ 0 w 718"/>
                  <a:gd name="T21" fmla="*/ 0 h 14"/>
                  <a:gd name="T22" fmla="*/ 0 w 718"/>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8" h="14">
                    <a:moveTo>
                      <a:pt x="706" y="7"/>
                    </a:moveTo>
                    <a:lnTo>
                      <a:pt x="712" y="14"/>
                    </a:lnTo>
                    <a:lnTo>
                      <a:pt x="0" y="14"/>
                    </a:lnTo>
                    <a:lnTo>
                      <a:pt x="0" y="0"/>
                    </a:lnTo>
                    <a:lnTo>
                      <a:pt x="712" y="0"/>
                    </a:lnTo>
                    <a:lnTo>
                      <a:pt x="718" y="7"/>
                    </a:lnTo>
                    <a:lnTo>
                      <a:pt x="712" y="0"/>
                    </a:lnTo>
                    <a:lnTo>
                      <a:pt x="717" y="2"/>
                    </a:lnTo>
                    <a:lnTo>
                      <a:pt x="718" y="7"/>
                    </a:lnTo>
                    <a:lnTo>
                      <a:pt x="717" y="12"/>
                    </a:lnTo>
                    <a:lnTo>
                      <a:pt x="712" y="14"/>
                    </a:lnTo>
                    <a:lnTo>
                      <a:pt x="70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4" name="Freeform 979">
                <a:extLst>
                  <a:ext uri="{FF2B5EF4-FFF2-40B4-BE49-F238E27FC236}">
                    <a16:creationId xmlns:a16="http://schemas.microsoft.com/office/drawing/2014/main" id="{9A6B51BF-42AF-4199-9F5C-5C75AAD1B807}"/>
                  </a:ext>
                </a:extLst>
              </p:cNvPr>
              <p:cNvSpPr>
                <a:spLocks/>
              </p:cNvSpPr>
              <p:nvPr/>
            </p:nvSpPr>
            <p:spPr bwMode="auto">
              <a:xfrm>
                <a:off x="2244" y="2196"/>
                <a:ext cx="1"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0" y="0"/>
                    </a:moveTo>
                    <a:lnTo>
                      <a:pt x="5" y="2"/>
                    </a:lnTo>
                    <a:lnTo>
                      <a:pt x="6" y="7"/>
                    </a:lnTo>
                    <a:lnTo>
                      <a:pt x="5" y="12"/>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5" name="Freeform 980">
                <a:extLst>
                  <a:ext uri="{FF2B5EF4-FFF2-40B4-BE49-F238E27FC236}">
                    <a16:creationId xmlns:a16="http://schemas.microsoft.com/office/drawing/2014/main" id="{6F5F9AC3-D426-4EF3-92EC-B0BBFFA4F76D}"/>
                  </a:ext>
                </a:extLst>
              </p:cNvPr>
              <p:cNvSpPr>
                <a:spLocks/>
              </p:cNvSpPr>
              <p:nvPr/>
            </p:nvSpPr>
            <p:spPr bwMode="auto">
              <a:xfrm>
                <a:off x="2088" y="2196"/>
                <a:ext cx="156" cy="4"/>
              </a:xfrm>
              <a:custGeom>
                <a:avLst/>
                <a:gdLst>
                  <a:gd name="T0" fmla="*/ 0 w 622"/>
                  <a:gd name="T1" fmla="*/ 0 h 14"/>
                  <a:gd name="T2" fmla="*/ 0 w 622"/>
                  <a:gd name="T3" fmla="*/ 0 h 14"/>
                  <a:gd name="T4" fmla="*/ 0 w 622"/>
                  <a:gd name="T5" fmla="*/ 0 h 14"/>
                  <a:gd name="T6" fmla="*/ 0 w 622"/>
                  <a:gd name="T7" fmla="*/ 0 h 14"/>
                  <a:gd name="T8" fmla="*/ 0 w 622"/>
                  <a:gd name="T9" fmla="*/ 0 h 14"/>
                  <a:gd name="T10" fmla="*/ 0 w 622"/>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2" h="14">
                    <a:moveTo>
                      <a:pt x="0" y="7"/>
                    </a:moveTo>
                    <a:lnTo>
                      <a:pt x="0" y="0"/>
                    </a:lnTo>
                    <a:lnTo>
                      <a:pt x="622" y="0"/>
                    </a:lnTo>
                    <a:lnTo>
                      <a:pt x="622" y="14"/>
                    </a:lnTo>
                    <a:lnTo>
                      <a:pt x="0" y="14"/>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6" name="Freeform 981">
                <a:extLst>
                  <a:ext uri="{FF2B5EF4-FFF2-40B4-BE49-F238E27FC236}">
                    <a16:creationId xmlns:a16="http://schemas.microsoft.com/office/drawing/2014/main" id="{006125AB-4495-4185-B38D-EEADA7470F17}"/>
                  </a:ext>
                </a:extLst>
              </p:cNvPr>
              <p:cNvSpPr>
                <a:spLocks/>
              </p:cNvSpPr>
              <p:nvPr/>
            </p:nvSpPr>
            <p:spPr bwMode="auto">
              <a:xfrm>
                <a:off x="2087" y="2196"/>
                <a:ext cx="1"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6" y="14"/>
                    </a:moveTo>
                    <a:lnTo>
                      <a:pt x="2" y="12"/>
                    </a:lnTo>
                    <a:lnTo>
                      <a:pt x="0" y="7"/>
                    </a:lnTo>
                    <a:lnTo>
                      <a:pt x="2" y="2"/>
                    </a:lnTo>
                    <a:lnTo>
                      <a:pt x="6" y="0"/>
                    </a:lnTo>
                    <a:lnTo>
                      <a:pt x="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7" name="Freeform 982">
                <a:extLst>
                  <a:ext uri="{FF2B5EF4-FFF2-40B4-BE49-F238E27FC236}">
                    <a16:creationId xmlns:a16="http://schemas.microsoft.com/office/drawing/2014/main" id="{0ECA0BCF-D6CB-40A2-8F45-290FCA394A96}"/>
                  </a:ext>
                </a:extLst>
              </p:cNvPr>
              <p:cNvSpPr>
                <a:spLocks/>
              </p:cNvSpPr>
              <p:nvPr/>
            </p:nvSpPr>
            <p:spPr bwMode="auto">
              <a:xfrm>
                <a:off x="2087"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8" name="Freeform 983">
                <a:extLst>
                  <a:ext uri="{FF2B5EF4-FFF2-40B4-BE49-F238E27FC236}">
                    <a16:creationId xmlns:a16="http://schemas.microsoft.com/office/drawing/2014/main" id="{C35CC5DF-A490-49EE-8A7D-CE8CDAFBBB2E}"/>
                  </a:ext>
                </a:extLst>
              </p:cNvPr>
              <p:cNvSpPr>
                <a:spLocks/>
              </p:cNvSpPr>
              <p:nvPr/>
            </p:nvSpPr>
            <p:spPr bwMode="auto">
              <a:xfrm>
                <a:off x="2087"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9" name="Freeform 984">
                <a:extLst>
                  <a:ext uri="{FF2B5EF4-FFF2-40B4-BE49-F238E27FC236}">
                    <a16:creationId xmlns:a16="http://schemas.microsoft.com/office/drawing/2014/main" id="{105578E5-EA5C-41B5-9E11-934FA9E26C4D}"/>
                  </a:ext>
                </a:extLst>
              </p:cNvPr>
              <p:cNvSpPr>
                <a:spLocks/>
              </p:cNvSpPr>
              <p:nvPr/>
            </p:nvSpPr>
            <p:spPr bwMode="auto">
              <a:xfrm>
                <a:off x="2087"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0" name="Freeform 985">
                <a:extLst>
                  <a:ext uri="{FF2B5EF4-FFF2-40B4-BE49-F238E27FC236}">
                    <a16:creationId xmlns:a16="http://schemas.microsoft.com/office/drawing/2014/main" id="{8777C082-EB77-4920-936C-588AA6EF6C6F}"/>
                  </a:ext>
                </a:extLst>
              </p:cNvPr>
              <p:cNvSpPr>
                <a:spLocks/>
              </p:cNvSpPr>
              <p:nvPr/>
            </p:nvSpPr>
            <p:spPr bwMode="auto">
              <a:xfrm>
                <a:off x="2109" y="2181"/>
                <a:ext cx="3"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13" y="0"/>
                    </a:moveTo>
                    <a:lnTo>
                      <a:pt x="11" y="5"/>
                    </a:lnTo>
                    <a:lnTo>
                      <a:pt x="7" y="7"/>
                    </a:lnTo>
                    <a:lnTo>
                      <a:pt x="2" y="5"/>
                    </a:lnTo>
                    <a:lnTo>
                      <a:pt x="0"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1" name="Freeform 986">
                <a:extLst>
                  <a:ext uri="{FF2B5EF4-FFF2-40B4-BE49-F238E27FC236}">
                    <a16:creationId xmlns:a16="http://schemas.microsoft.com/office/drawing/2014/main" id="{B9BCF9DD-9632-4C8D-A925-1128CAB4EEB5}"/>
                  </a:ext>
                </a:extLst>
              </p:cNvPr>
              <p:cNvSpPr>
                <a:spLocks/>
              </p:cNvSpPr>
              <p:nvPr/>
            </p:nvSpPr>
            <p:spPr bwMode="auto">
              <a:xfrm>
                <a:off x="2109" y="2120"/>
                <a:ext cx="3" cy="61"/>
              </a:xfrm>
              <a:custGeom>
                <a:avLst/>
                <a:gdLst>
                  <a:gd name="T0" fmla="*/ 0 w 13"/>
                  <a:gd name="T1" fmla="*/ 0 h 245"/>
                  <a:gd name="T2" fmla="*/ 0 w 13"/>
                  <a:gd name="T3" fmla="*/ 0 h 245"/>
                  <a:gd name="T4" fmla="*/ 0 w 13"/>
                  <a:gd name="T5" fmla="*/ 0 h 245"/>
                  <a:gd name="T6" fmla="*/ 0 w 13"/>
                  <a:gd name="T7" fmla="*/ 0 h 245"/>
                  <a:gd name="T8" fmla="*/ 0 w 13"/>
                  <a:gd name="T9" fmla="*/ 0 h 245"/>
                  <a:gd name="T10" fmla="*/ 0 w 13"/>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245">
                    <a:moveTo>
                      <a:pt x="7" y="0"/>
                    </a:moveTo>
                    <a:lnTo>
                      <a:pt x="13" y="0"/>
                    </a:lnTo>
                    <a:lnTo>
                      <a:pt x="13" y="245"/>
                    </a:lnTo>
                    <a:lnTo>
                      <a:pt x="0" y="245"/>
                    </a:lnTo>
                    <a:lnTo>
                      <a:pt x="0"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2" name="Freeform 987">
                <a:extLst>
                  <a:ext uri="{FF2B5EF4-FFF2-40B4-BE49-F238E27FC236}">
                    <a16:creationId xmlns:a16="http://schemas.microsoft.com/office/drawing/2014/main" id="{53134C0A-6403-43AA-8133-1C5989E3C62A}"/>
                  </a:ext>
                </a:extLst>
              </p:cNvPr>
              <p:cNvSpPr>
                <a:spLocks/>
              </p:cNvSpPr>
              <p:nvPr/>
            </p:nvSpPr>
            <p:spPr bwMode="auto">
              <a:xfrm>
                <a:off x="2109" y="2118"/>
                <a:ext cx="3"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7"/>
                    </a:moveTo>
                    <a:lnTo>
                      <a:pt x="2" y="2"/>
                    </a:lnTo>
                    <a:lnTo>
                      <a:pt x="7" y="0"/>
                    </a:lnTo>
                    <a:lnTo>
                      <a:pt x="11" y="2"/>
                    </a:lnTo>
                    <a:lnTo>
                      <a:pt x="13"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3" name="Freeform 988">
                <a:extLst>
                  <a:ext uri="{FF2B5EF4-FFF2-40B4-BE49-F238E27FC236}">
                    <a16:creationId xmlns:a16="http://schemas.microsoft.com/office/drawing/2014/main" id="{01C6EFAE-C937-42A6-B843-5C227FF2343F}"/>
                  </a:ext>
                </a:extLst>
              </p:cNvPr>
              <p:cNvSpPr>
                <a:spLocks/>
              </p:cNvSpPr>
              <p:nvPr/>
            </p:nvSpPr>
            <p:spPr bwMode="auto">
              <a:xfrm>
                <a:off x="2131"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4" name="Freeform 989">
                <a:extLst>
                  <a:ext uri="{FF2B5EF4-FFF2-40B4-BE49-F238E27FC236}">
                    <a16:creationId xmlns:a16="http://schemas.microsoft.com/office/drawing/2014/main" id="{2AB6FD67-3DE2-44B1-BFDB-15C6AA50847E}"/>
                  </a:ext>
                </a:extLst>
              </p:cNvPr>
              <p:cNvSpPr>
                <a:spLocks/>
              </p:cNvSpPr>
              <p:nvPr/>
            </p:nvSpPr>
            <p:spPr bwMode="auto">
              <a:xfrm>
                <a:off x="2131"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5" name="Freeform 990">
                <a:extLst>
                  <a:ext uri="{FF2B5EF4-FFF2-40B4-BE49-F238E27FC236}">
                    <a16:creationId xmlns:a16="http://schemas.microsoft.com/office/drawing/2014/main" id="{ECFB437D-A68C-4A5A-B8EB-84D9F577EA8F}"/>
                  </a:ext>
                </a:extLst>
              </p:cNvPr>
              <p:cNvSpPr>
                <a:spLocks/>
              </p:cNvSpPr>
              <p:nvPr/>
            </p:nvSpPr>
            <p:spPr bwMode="auto">
              <a:xfrm>
                <a:off x="2131"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6" name="Freeform 991">
                <a:extLst>
                  <a:ext uri="{FF2B5EF4-FFF2-40B4-BE49-F238E27FC236}">
                    <a16:creationId xmlns:a16="http://schemas.microsoft.com/office/drawing/2014/main" id="{9CBCFDC7-76C2-4AF7-8B1F-1B67AAD7FC2A}"/>
                  </a:ext>
                </a:extLst>
              </p:cNvPr>
              <p:cNvSpPr>
                <a:spLocks/>
              </p:cNvSpPr>
              <p:nvPr/>
            </p:nvSpPr>
            <p:spPr bwMode="auto">
              <a:xfrm>
                <a:off x="2153"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7" name="Freeform 992">
                <a:extLst>
                  <a:ext uri="{FF2B5EF4-FFF2-40B4-BE49-F238E27FC236}">
                    <a16:creationId xmlns:a16="http://schemas.microsoft.com/office/drawing/2014/main" id="{61B3D063-CB49-4A12-9F91-E4BBBFBF95B9}"/>
                  </a:ext>
                </a:extLst>
              </p:cNvPr>
              <p:cNvSpPr>
                <a:spLocks/>
              </p:cNvSpPr>
              <p:nvPr/>
            </p:nvSpPr>
            <p:spPr bwMode="auto">
              <a:xfrm>
                <a:off x="2153"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8" name="Freeform 993">
                <a:extLst>
                  <a:ext uri="{FF2B5EF4-FFF2-40B4-BE49-F238E27FC236}">
                    <a16:creationId xmlns:a16="http://schemas.microsoft.com/office/drawing/2014/main" id="{E85B5FF8-75FA-492A-9BE8-68578B1C220F}"/>
                  </a:ext>
                </a:extLst>
              </p:cNvPr>
              <p:cNvSpPr>
                <a:spLocks/>
              </p:cNvSpPr>
              <p:nvPr/>
            </p:nvSpPr>
            <p:spPr bwMode="auto">
              <a:xfrm>
                <a:off x="2153"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9" name="Freeform 994">
                <a:extLst>
                  <a:ext uri="{FF2B5EF4-FFF2-40B4-BE49-F238E27FC236}">
                    <a16:creationId xmlns:a16="http://schemas.microsoft.com/office/drawing/2014/main" id="{862015F3-F2F6-4FF6-B2F1-FA054AACE4AD}"/>
                  </a:ext>
                </a:extLst>
              </p:cNvPr>
              <p:cNvSpPr>
                <a:spLocks/>
              </p:cNvSpPr>
              <p:nvPr/>
            </p:nvSpPr>
            <p:spPr bwMode="auto">
              <a:xfrm>
                <a:off x="2175"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0" name="Freeform 995">
                <a:extLst>
                  <a:ext uri="{FF2B5EF4-FFF2-40B4-BE49-F238E27FC236}">
                    <a16:creationId xmlns:a16="http://schemas.microsoft.com/office/drawing/2014/main" id="{38BA5654-2C85-4390-8B06-C90D09DDDD65}"/>
                  </a:ext>
                </a:extLst>
              </p:cNvPr>
              <p:cNvSpPr>
                <a:spLocks/>
              </p:cNvSpPr>
              <p:nvPr/>
            </p:nvSpPr>
            <p:spPr bwMode="auto">
              <a:xfrm>
                <a:off x="2175"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1" name="Freeform 996">
                <a:extLst>
                  <a:ext uri="{FF2B5EF4-FFF2-40B4-BE49-F238E27FC236}">
                    <a16:creationId xmlns:a16="http://schemas.microsoft.com/office/drawing/2014/main" id="{69B474DE-C1F0-4855-8F85-F686FD8F2471}"/>
                  </a:ext>
                </a:extLst>
              </p:cNvPr>
              <p:cNvSpPr>
                <a:spLocks/>
              </p:cNvSpPr>
              <p:nvPr/>
            </p:nvSpPr>
            <p:spPr bwMode="auto">
              <a:xfrm>
                <a:off x="2175"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2" name="Freeform 997">
                <a:extLst>
                  <a:ext uri="{FF2B5EF4-FFF2-40B4-BE49-F238E27FC236}">
                    <a16:creationId xmlns:a16="http://schemas.microsoft.com/office/drawing/2014/main" id="{9191D78A-263A-49E2-9E06-A94594D9754E}"/>
                  </a:ext>
                </a:extLst>
              </p:cNvPr>
              <p:cNvSpPr>
                <a:spLocks/>
              </p:cNvSpPr>
              <p:nvPr/>
            </p:nvSpPr>
            <p:spPr bwMode="auto">
              <a:xfrm>
                <a:off x="2198"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3" name="Freeform 998">
                <a:extLst>
                  <a:ext uri="{FF2B5EF4-FFF2-40B4-BE49-F238E27FC236}">
                    <a16:creationId xmlns:a16="http://schemas.microsoft.com/office/drawing/2014/main" id="{32035464-702C-4F2C-B6FB-C3218C612334}"/>
                  </a:ext>
                </a:extLst>
              </p:cNvPr>
              <p:cNvSpPr>
                <a:spLocks/>
              </p:cNvSpPr>
              <p:nvPr/>
            </p:nvSpPr>
            <p:spPr bwMode="auto">
              <a:xfrm>
                <a:off x="2198"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4" name="Freeform 999">
                <a:extLst>
                  <a:ext uri="{FF2B5EF4-FFF2-40B4-BE49-F238E27FC236}">
                    <a16:creationId xmlns:a16="http://schemas.microsoft.com/office/drawing/2014/main" id="{323CDCFF-CEB7-4022-886B-95357C564C60}"/>
                  </a:ext>
                </a:extLst>
              </p:cNvPr>
              <p:cNvSpPr>
                <a:spLocks/>
              </p:cNvSpPr>
              <p:nvPr/>
            </p:nvSpPr>
            <p:spPr bwMode="auto">
              <a:xfrm>
                <a:off x="2198"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5" name="Freeform 1000">
                <a:extLst>
                  <a:ext uri="{FF2B5EF4-FFF2-40B4-BE49-F238E27FC236}">
                    <a16:creationId xmlns:a16="http://schemas.microsoft.com/office/drawing/2014/main" id="{0D8D220E-058B-4E7A-A375-B3FD48568BF4}"/>
                  </a:ext>
                </a:extLst>
              </p:cNvPr>
              <p:cNvSpPr>
                <a:spLocks/>
              </p:cNvSpPr>
              <p:nvPr/>
            </p:nvSpPr>
            <p:spPr bwMode="auto">
              <a:xfrm>
                <a:off x="2220"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6" name="Freeform 1001">
                <a:extLst>
                  <a:ext uri="{FF2B5EF4-FFF2-40B4-BE49-F238E27FC236}">
                    <a16:creationId xmlns:a16="http://schemas.microsoft.com/office/drawing/2014/main" id="{5D451829-9405-4222-A5B2-C01A2ADD2AB0}"/>
                  </a:ext>
                </a:extLst>
              </p:cNvPr>
              <p:cNvSpPr>
                <a:spLocks/>
              </p:cNvSpPr>
              <p:nvPr/>
            </p:nvSpPr>
            <p:spPr bwMode="auto">
              <a:xfrm>
                <a:off x="2220"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7" name="Freeform 1002">
                <a:extLst>
                  <a:ext uri="{FF2B5EF4-FFF2-40B4-BE49-F238E27FC236}">
                    <a16:creationId xmlns:a16="http://schemas.microsoft.com/office/drawing/2014/main" id="{0DE1B858-B144-488B-91B6-A33071BA11BC}"/>
                  </a:ext>
                </a:extLst>
              </p:cNvPr>
              <p:cNvSpPr>
                <a:spLocks/>
              </p:cNvSpPr>
              <p:nvPr/>
            </p:nvSpPr>
            <p:spPr bwMode="auto">
              <a:xfrm>
                <a:off x="2220"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8" name="Freeform 1003">
                <a:extLst>
                  <a:ext uri="{FF2B5EF4-FFF2-40B4-BE49-F238E27FC236}">
                    <a16:creationId xmlns:a16="http://schemas.microsoft.com/office/drawing/2014/main" id="{82239DE3-65B2-43CC-9CBD-41D5163C2DA0}"/>
                  </a:ext>
                </a:extLst>
              </p:cNvPr>
              <p:cNvSpPr>
                <a:spLocks/>
              </p:cNvSpPr>
              <p:nvPr/>
            </p:nvSpPr>
            <p:spPr bwMode="auto">
              <a:xfrm>
                <a:off x="2233" y="2269"/>
                <a:ext cx="1" cy="3"/>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0" y="0"/>
                    </a:moveTo>
                    <a:lnTo>
                      <a:pt x="5" y="2"/>
                    </a:lnTo>
                    <a:lnTo>
                      <a:pt x="6" y="7"/>
                    </a:lnTo>
                    <a:lnTo>
                      <a:pt x="5" y="12"/>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9" name="Freeform 1004">
                <a:extLst>
                  <a:ext uri="{FF2B5EF4-FFF2-40B4-BE49-F238E27FC236}">
                    <a16:creationId xmlns:a16="http://schemas.microsoft.com/office/drawing/2014/main" id="{6C65CBF5-3292-4BD1-B708-92A62D1CC4C0}"/>
                  </a:ext>
                </a:extLst>
              </p:cNvPr>
              <p:cNvSpPr>
                <a:spLocks/>
              </p:cNvSpPr>
              <p:nvPr/>
            </p:nvSpPr>
            <p:spPr bwMode="auto">
              <a:xfrm>
                <a:off x="2075" y="2269"/>
                <a:ext cx="158" cy="3"/>
              </a:xfrm>
              <a:custGeom>
                <a:avLst/>
                <a:gdLst>
                  <a:gd name="T0" fmla="*/ 0 w 630"/>
                  <a:gd name="T1" fmla="*/ 0 h 14"/>
                  <a:gd name="T2" fmla="*/ 0 w 630"/>
                  <a:gd name="T3" fmla="*/ 0 h 14"/>
                  <a:gd name="T4" fmla="*/ 0 w 630"/>
                  <a:gd name="T5" fmla="*/ 0 h 14"/>
                  <a:gd name="T6" fmla="*/ 0 w 630"/>
                  <a:gd name="T7" fmla="*/ 0 h 14"/>
                  <a:gd name="T8" fmla="*/ 0 w 630"/>
                  <a:gd name="T9" fmla="*/ 0 h 14"/>
                  <a:gd name="T10" fmla="*/ 0 w 630"/>
                  <a:gd name="T11" fmla="*/ 0 h 14"/>
                  <a:gd name="T12" fmla="*/ 0 w 630"/>
                  <a:gd name="T13" fmla="*/ 0 h 14"/>
                  <a:gd name="T14" fmla="*/ 0 w 630"/>
                  <a:gd name="T15" fmla="*/ 0 h 14"/>
                  <a:gd name="T16" fmla="*/ 0 w 630"/>
                  <a:gd name="T17" fmla="*/ 0 h 14"/>
                  <a:gd name="T18" fmla="*/ 0 w 630"/>
                  <a:gd name="T19" fmla="*/ 0 h 14"/>
                  <a:gd name="T20" fmla="*/ 0 w 630"/>
                  <a:gd name="T21" fmla="*/ 0 h 14"/>
                  <a:gd name="T22" fmla="*/ 0 w 6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30" h="14">
                    <a:moveTo>
                      <a:pt x="8" y="1"/>
                    </a:moveTo>
                    <a:lnTo>
                      <a:pt x="6" y="0"/>
                    </a:lnTo>
                    <a:lnTo>
                      <a:pt x="630" y="0"/>
                    </a:lnTo>
                    <a:lnTo>
                      <a:pt x="630" y="14"/>
                    </a:lnTo>
                    <a:lnTo>
                      <a:pt x="6" y="14"/>
                    </a:lnTo>
                    <a:lnTo>
                      <a:pt x="4" y="13"/>
                    </a:lnTo>
                    <a:lnTo>
                      <a:pt x="6" y="14"/>
                    </a:lnTo>
                    <a:lnTo>
                      <a:pt x="2" y="12"/>
                    </a:lnTo>
                    <a:lnTo>
                      <a:pt x="0" y="7"/>
                    </a:lnTo>
                    <a:lnTo>
                      <a:pt x="2" y="2"/>
                    </a:lnTo>
                    <a:lnTo>
                      <a:pt x="6" y="0"/>
                    </a:ln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0" name="Freeform 1005">
                <a:extLst>
                  <a:ext uri="{FF2B5EF4-FFF2-40B4-BE49-F238E27FC236}">
                    <a16:creationId xmlns:a16="http://schemas.microsoft.com/office/drawing/2014/main" id="{875E58E8-F105-40AF-91ED-EAAC2BD0EF86}"/>
                  </a:ext>
                </a:extLst>
              </p:cNvPr>
              <p:cNvSpPr>
                <a:spLocks/>
              </p:cNvSpPr>
              <p:nvPr/>
            </p:nvSpPr>
            <p:spPr bwMode="auto">
              <a:xfrm>
                <a:off x="1971" y="2219"/>
                <a:ext cx="106" cy="53"/>
              </a:xfrm>
              <a:custGeom>
                <a:avLst/>
                <a:gdLst>
                  <a:gd name="T0" fmla="*/ 0 w 426"/>
                  <a:gd name="T1" fmla="*/ 0 h 212"/>
                  <a:gd name="T2" fmla="*/ 0 w 426"/>
                  <a:gd name="T3" fmla="*/ 0 h 212"/>
                  <a:gd name="T4" fmla="*/ 0 w 426"/>
                  <a:gd name="T5" fmla="*/ 0 h 212"/>
                  <a:gd name="T6" fmla="*/ 0 w 426"/>
                  <a:gd name="T7" fmla="*/ 0 h 212"/>
                  <a:gd name="T8" fmla="*/ 0 w 426"/>
                  <a:gd name="T9" fmla="*/ 0 h 212"/>
                  <a:gd name="T10" fmla="*/ 0 w 426"/>
                  <a:gd name="T11" fmla="*/ 0 h 2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6" h="212">
                    <a:moveTo>
                      <a:pt x="2" y="6"/>
                    </a:moveTo>
                    <a:lnTo>
                      <a:pt x="4" y="0"/>
                    </a:lnTo>
                    <a:lnTo>
                      <a:pt x="426" y="200"/>
                    </a:lnTo>
                    <a:lnTo>
                      <a:pt x="422" y="212"/>
                    </a:lnTo>
                    <a:lnTo>
                      <a:pt x="0" y="12"/>
                    </a:ln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1" name="Freeform 1006">
                <a:extLst>
                  <a:ext uri="{FF2B5EF4-FFF2-40B4-BE49-F238E27FC236}">
                    <a16:creationId xmlns:a16="http://schemas.microsoft.com/office/drawing/2014/main" id="{E14245EC-8000-4621-9E53-091CEEBC4DB3}"/>
                  </a:ext>
                </a:extLst>
              </p:cNvPr>
              <p:cNvSpPr>
                <a:spLocks/>
              </p:cNvSpPr>
              <p:nvPr/>
            </p:nvSpPr>
            <p:spPr bwMode="auto">
              <a:xfrm>
                <a:off x="1970" y="2219"/>
                <a:ext cx="2" cy="3"/>
              </a:xfrm>
              <a:custGeom>
                <a:avLst/>
                <a:gdLst>
                  <a:gd name="T0" fmla="*/ 0 w 7"/>
                  <a:gd name="T1" fmla="*/ 0 h 12"/>
                  <a:gd name="T2" fmla="*/ 0 w 7"/>
                  <a:gd name="T3" fmla="*/ 0 h 12"/>
                  <a:gd name="T4" fmla="*/ 0 w 7"/>
                  <a:gd name="T5" fmla="*/ 0 h 12"/>
                  <a:gd name="T6" fmla="*/ 0 w 7"/>
                  <a:gd name="T7" fmla="*/ 0 h 12"/>
                  <a:gd name="T8" fmla="*/ 0 w 7"/>
                  <a:gd name="T9" fmla="*/ 0 h 12"/>
                  <a:gd name="T10" fmla="*/ 0 w 7"/>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2">
                    <a:moveTo>
                      <a:pt x="3" y="12"/>
                    </a:moveTo>
                    <a:lnTo>
                      <a:pt x="0" y="8"/>
                    </a:lnTo>
                    <a:lnTo>
                      <a:pt x="1" y="3"/>
                    </a:lnTo>
                    <a:lnTo>
                      <a:pt x="3" y="0"/>
                    </a:lnTo>
                    <a:lnTo>
                      <a:pt x="7" y="0"/>
                    </a:lnTo>
                    <a:lnTo>
                      <a:pt x="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2" name="Freeform 1007">
                <a:extLst>
                  <a:ext uri="{FF2B5EF4-FFF2-40B4-BE49-F238E27FC236}">
                    <a16:creationId xmlns:a16="http://schemas.microsoft.com/office/drawing/2014/main" id="{5722D3FC-1B4C-42B6-8EB8-592BA2CC451C}"/>
                  </a:ext>
                </a:extLst>
              </p:cNvPr>
              <p:cNvSpPr>
                <a:spLocks/>
              </p:cNvSpPr>
              <p:nvPr/>
            </p:nvSpPr>
            <p:spPr bwMode="auto">
              <a:xfrm>
                <a:off x="1953" y="2209"/>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3" name="Freeform 1008">
                <a:extLst>
                  <a:ext uri="{FF2B5EF4-FFF2-40B4-BE49-F238E27FC236}">
                    <a16:creationId xmlns:a16="http://schemas.microsoft.com/office/drawing/2014/main" id="{F3924B1D-1ECD-4EC9-A83C-0B34F63F738D}"/>
                  </a:ext>
                </a:extLst>
              </p:cNvPr>
              <p:cNvSpPr>
                <a:spLocks/>
              </p:cNvSpPr>
              <p:nvPr/>
            </p:nvSpPr>
            <p:spPr bwMode="auto">
              <a:xfrm>
                <a:off x="1953" y="2165"/>
                <a:ext cx="3" cy="44"/>
              </a:xfrm>
              <a:custGeom>
                <a:avLst/>
                <a:gdLst>
                  <a:gd name="T0" fmla="*/ 0 w 12"/>
                  <a:gd name="T1" fmla="*/ 0 h 178"/>
                  <a:gd name="T2" fmla="*/ 0 w 12"/>
                  <a:gd name="T3" fmla="*/ 0 h 178"/>
                  <a:gd name="T4" fmla="*/ 0 w 12"/>
                  <a:gd name="T5" fmla="*/ 0 h 178"/>
                  <a:gd name="T6" fmla="*/ 0 w 12"/>
                  <a:gd name="T7" fmla="*/ 0 h 178"/>
                  <a:gd name="T8" fmla="*/ 0 w 12"/>
                  <a:gd name="T9" fmla="*/ 0 h 178"/>
                  <a:gd name="T10" fmla="*/ 0 w 12"/>
                  <a:gd name="T11" fmla="*/ 0 h 1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178">
                    <a:moveTo>
                      <a:pt x="6" y="0"/>
                    </a:moveTo>
                    <a:lnTo>
                      <a:pt x="12" y="0"/>
                    </a:lnTo>
                    <a:lnTo>
                      <a:pt x="12" y="178"/>
                    </a:lnTo>
                    <a:lnTo>
                      <a:pt x="0" y="178"/>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4" name="Freeform 1009">
                <a:extLst>
                  <a:ext uri="{FF2B5EF4-FFF2-40B4-BE49-F238E27FC236}">
                    <a16:creationId xmlns:a16="http://schemas.microsoft.com/office/drawing/2014/main" id="{9A534AA1-83DC-4300-BA0E-D0C09CA00533}"/>
                  </a:ext>
                </a:extLst>
              </p:cNvPr>
              <p:cNvSpPr>
                <a:spLocks/>
              </p:cNvSpPr>
              <p:nvPr/>
            </p:nvSpPr>
            <p:spPr bwMode="auto">
              <a:xfrm>
                <a:off x="1953" y="2163"/>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5" name="Freeform 1010">
                <a:extLst>
                  <a:ext uri="{FF2B5EF4-FFF2-40B4-BE49-F238E27FC236}">
                    <a16:creationId xmlns:a16="http://schemas.microsoft.com/office/drawing/2014/main" id="{F1249600-8874-4020-94F5-0E32F470BEF7}"/>
                  </a:ext>
                </a:extLst>
              </p:cNvPr>
              <p:cNvSpPr>
                <a:spLocks/>
              </p:cNvSpPr>
              <p:nvPr/>
            </p:nvSpPr>
            <p:spPr bwMode="auto">
              <a:xfrm>
                <a:off x="2242"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6" name="Freeform 1011">
                <a:extLst>
                  <a:ext uri="{FF2B5EF4-FFF2-40B4-BE49-F238E27FC236}">
                    <a16:creationId xmlns:a16="http://schemas.microsoft.com/office/drawing/2014/main" id="{8A2EB921-148E-49D2-A305-D4D8683834FD}"/>
                  </a:ext>
                </a:extLst>
              </p:cNvPr>
              <p:cNvSpPr>
                <a:spLocks/>
              </p:cNvSpPr>
              <p:nvPr/>
            </p:nvSpPr>
            <p:spPr bwMode="auto">
              <a:xfrm>
                <a:off x="2242"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7" name="Freeform 1012">
                <a:extLst>
                  <a:ext uri="{FF2B5EF4-FFF2-40B4-BE49-F238E27FC236}">
                    <a16:creationId xmlns:a16="http://schemas.microsoft.com/office/drawing/2014/main" id="{F489405E-C29C-4A49-9C5A-6C13CF4B4942}"/>
                  </a:ext>
                </a:extLst>
              </p:cNvPr>
              <p:cNvSpPr>
                <a:spLocks/>
              </p:cNvSpPr>
              <p:nvPr/>
            </p:nvSpPr>
            <p:spPr bwMode="auto">
              <a:xfrm>
                <a:off x="2242"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35846" name="Picture 1017">
            <a:extLst>
              <a:ext uri="{FF2B5EF4-FFF2-40B4-BE49-F238E27FC236}">
                <a16:creationId xmlns:a16="http://schemas.microsoft.com/office/drawing/2014/main" id="{9C98CFAB-B33A-4015-9FBE-422224206BC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28800" y="4162425"/>
            <a:ext cx="3200400" cy="3200400"/>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288" name="AutoShape 16">
            <a:extLst>
              <a:ext uri="{FF2B5EF4-FFF2-40B4-BE49-F238E27FC236}">
                <a16:creationId xmlns:a16="http://schemas.microsoft.com/office/drawing/2014/main" id="{21ABDA5D-A90F-4340-B5E2-FE01D42F2C75}"/>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Text Box 3">
            <a:extLst>
              <a:ext uri="{FF2B5EF4-FFF2-40B4-BE49-F238E27FC236}">
                <a16:creationId xmlns:a16="http://schemas.microsoft.com/office/drawing/2014/main" id="{B3C14C69-BA23-40C1-8284-A59199DEAB66}"/>
              </a:ext>
            </a:extLst>
          </p:cNvPr>
          <p:cNvSpPr txBox="1">
            <a:spLocks noChangeArrowheads="1"/>
          </p:cNvSpPr>
          <p:nvPr/>
        </p:nvSpPr>
        <p:spPr bwMode="auto">
          <a:xfrm>
            <a:off x="209550" y="523875"/>
            <a:ext cx="5124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Cord</a:t>
            </a:r>
            <a:r>
              <a:rPr lang="es-ES" altLang="en-US" sz="2800" dirty="0" err="1"/>
              <a:t>ón</a:t>
            </a:r>
            <a:r>
              <a:rPr lang="es-ES" altLang="en-US" sz="2800" dirty="0"/>
              <a:t> y e</a:t>
            </a:r>
            <a:r>
              <a:rPr lang="en-US" altLang="en-US" sz="2800" dirty="0" err="1"/>
              <a:t>nchufe</a:t>
            </a:r>
            <a:endParaRPr lang="en-US" altLang="en-US" sz="2800" dirty="0"/>
          </a:p>
        </p:txBody>
      </p:sp>
      <p:sp>
        <p:nvSpPr>
          <p:cNvPr id="36868" name="Text Box 4">
            <a:extLst>
              <a:ext uri="{FF2B5EF4-FFF2-40B4-BE49-F238E27FC236}">
                <a16:creationId xmlns:a16="http://schemas.microsoft.com/office/drawing/2014/main" id="{3A930E31-4462-4D9D-80E5-3696C54D353A}"/>
              </a:ext>
            </a:extLst>
          </p:cNvPr>
          <p:cNvSpPr txBox="1">
            <a:spLocks noChangeArrowheads="1"/>
          </p:cNvSpPr>
          <p:nvPr/>
        </p:nvSpPr>
        <p:spPr bwMode="auto">
          <a:xfrm>
            <a:off x="514350" y="2057400"/>
            <a:ext cx="5886450" cy="6340197"/>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El equipo que funciona con un cordón y enchufe, no necesita ser bloqueado o etiquetado si el Empleado Autorizado </a:t>
            </a:r>
            <a:r>
              <a:rPr lang="en-US" altLang="en-US" u="sng"/>
              <a:t>tiene conrol </a:t>
            </a:r>
            <a:r>
              <a:rPr lang="es-ES_tradnl" altLang="en-US" u="sng"/>
              <a:t>único y </a:t>
            </a:r>
            <a:r>
              <a:rPr lang="en-US" altLang="en-US" u="sng"/>
              <a:t>constante</a:t>
            </a:r>
            <a:r>
              <a:rPr lang="en-US" altLang="en-US"/>
              <a:t> del equipo durante el tiempo que se le está dando servicio.</a:t>
            </a:r>
          </a:p>
          <a:p>
            <a:endParaRPr lang="en-US" altLang="en-US"/>
          </a:p>
          <a:p>
            <a:r>
              <a:rPr lang="en-US" altLang="en-US"/>
              <a:t>Si el Empleado Autorizado pierde de vista el cordón y enchufe, aunque sea por un segundo, éste deja de tener control único y constante y el bloqueo o etiquetado se debe usar.</a:t>
            </a:r>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r>
              <a:rPr lang="en-US" altLang="en-US"/>
              <a:t>Hay patrones que ordenan que los enchufes se bloqueen aún cuando el reglamento en si, no lo requiere.  ¡Así, siempre se sabe que cuando se da mantenimiento tenemos la Energía En Cero!</a:t>
            </a:r>
          </a:p>
        </p:txBody>
      </p:sp>
      <p:grpSp>
        <p:nvGrpSpPr>
          <p:cNvPr id="36869" name="Group 428">
            <a:extLst>
              <a:ext uri="{FF2B5EF4-FFF2-40B4-BE49-F238E27FC236}">
                <a16:creationId xmlns:a16="http://schemas.microsoft.com/office/drawing/2014/main" id="{58BDA5C9-CBE5-44C4-863A-9E5F8157E5BE}"/>
              </a:ext>
            </a:extLst>
          </p:cNvPr>
          <p:cNvGrpSpPr>
            <a:grpSpLocks/>
          </p:cNvGrpSpPr>
          <p:nvPr/>
        </p:nvGrpSpPr>
        <p:grpSpPr bwMode="auto">
          <a:xfrm>
            <a:off x="685800" y="1219200"/>
            <a:ext cx="5708650" cy="515938"/>
            <a:chOff x="438" y="960"/>
            <a:chExt cx="3596" cy="325"/>
          </a:xfrm>
        </p:grpSpPr>
        <p:grpSp>
          <p:nvGrpSpPr>
            <p:cNvPr id="36871" name="Group 429">
              <a:extLst>
                <a:ext uri="{FF2B5EF4-FFF2-40B4-BE49-F238E27FC236}">
                  <a16:creationId xmlns:a16="http://schemas.microsoft.com/office/drawing/2014/main" id="{29BF5CFC-AC8D-4736-A5BF-774C281944A6}"/>
                </a:ext>
              </a:extLst>
            </p:cNvPr>
            <p:cNvGrpSpPr>
              <a:grpSpLocks/>
            </p:cNvGrpSpPr>
            <p:nvPr/>
          </p:nvGrpSpPr>
          <p:grpSpPr bwMode="auto">
            <a:xfrm flipH="1">
              <a:off x="438" y="960"/>
              <a:ext cx="1010" cy="325"/>
              <a:chOff x="1726" y="2026"/>
              <a:chExt cx="1010" cy="325"/>
            </a:xfrm>
          </p:grpSpPr>
          <p:sp>
            <p:nvSpPr>
              <p:cNvPr id="37012" name="Freeform 430">
                <a:extLst>
                  <a:ext uri="{FF2B5EF4-FFF2-40B4-BE49-F238E27FC236}">
                    <a16:creationId xmlns:a16="http://schemas.microsoft.com/office/drawing/2014/main" id="{2160343C-8A89-46A7-9565-70C670E46D85}"/>
                  </a:ext>
                </a:extLst>
              </p:cNvPr>
              <p:cNvSpPr>
                <a:spLocks/>
              </p:cNvSpPr>
              <p:nvPr/>
            </p:nvSpPr>
            <p:spPr bwMode="auto">
              <a:xfrm>
                <a:off x="2417" y="2026"/>
                <a:ext cx="319" cy="325"/>
              </a:xfrm>
              <a:custGeom>
                <a:avLst/>
                <a:gdLst>
                  <a:gd name="T0" fmla="*/ 0 w 1277"/>
                  <a:gd name="T1" fmla="*/ 0 h 1300"/>
                  <a:gd name="T2" fmla="*/ 0 w 1277"/>
                  <a:gd name="T3" fmla="*/ 0 h 1300"/>
                  <a:gd name="T4" fmla="*/ 0 w 1277"/>
                  <a:gd name="T5" fmla="*/ 0 h 1300"/>
                  <a:gd name="T6" fmla="*/ 0 w 1277"/>
                  <a:gd name="T7" fmla="*/ 0 h 1300"/>
                  <a:gd name="T8" fmla="*/ 0 w 1277"/>
                  <a:gd name="T9" fmla="*/ 0 h 1300"/>
                  <a:gd name="T10" fmla="*/ 0 w 1277"/>
                  <a:gd name="T11" fmla="*/ 0 h 1300"/>
                  <a:gd name="T12" fmla="*/ 0 w 1277"/>
                  <a:gd name="T13" fmla="*/ 0 h 1300"/>
                  <a:gd name="T14" fmla="*/ 0 w 1277"/>
                  <a:gd name="T15" fmla="*/ 0 h 1300"/>
                  <a:gd name="T16" fmla="*/ 0 w 1277"/>
                  <a:gd name="T17" fmla="*/ 0 h 1300"/>
                  <a:gd name="T18" fmla="*/ 0 w 1277"/>
                  <a:gd name="T19" fmla="*/ 0 h 1300"/>
                  <a:gd name="T20" fmla="*/ 0 w 1277"/>
                  <a:gd name="T21" fmla="*/ 0 h 1300"/>
                  <a:gd name="T22" fmla="*/ 0 w 1277"/>
                  <a:gd name="T23" fmla="*/ 0 h 1300"/>
                  <a:gd name="T24" fmla="*/ 0 w 1277"/>
                  <a:gd name="T25" fmla="*/ 0 h 1300"/>
                  <a:gd name="T26" fmla="*/ 0 w 1277"/>
                  <a:gd name="T27" fmla="*/ 0 h 1300"/>
                  <a:gd name="T28" fmla="*/ 0 w 1277"/>
                  <a:gd name="T29" fmla="*/ 0 h 1300"/>
                  <a:gd name="T30" fmla="*/ 0 w 1277"/>
                  <a:gd name="T31" fmla="*/ 0 h 1300"/>
                  <a:gd name="T32" fmla="*/ 0 w 1277"/>
                  <a:gd name="T33" fmla="*/ 0 h 1300"/>
                  <a:gd name="T34" fmla="*/ 0 w 1277"/>
                  <a:gd name="T35" fmla="*/ 0 h 1300"/>
                  <a:gd name="T36" fmla="*/ 0 w 1277"/>
                  <a:gd name="T37" fmla="*/ 0 h 1300"/>
                  <a:gd name="T38" fmla="*/ 0 w 1277"/>
                  <a:gd name="T39" fmla="*/ 0 h 1300"/>
                  <a:gd name="T40" fmla="*/ 0 w 1277"/>
                  <a:gd name="T41" fmla="*/ 0 h 1300"/>
                  <a:gd name="T42" fmla="*/ 0 w 1277"/>
                  <a:gd name="T43" fmla="*/ 0 h 1300"/>
                  <a:gd name="T44" fmla="*/ 0 w 1277"/>
                  <a:gd name="T45" fmla="*/ 0 h 1300"/>
                  <a:gd name="T46" fmla="*/ 0 w 1277"/>
                  <a:gd name="T47" fmla="*/ 0 h 1300"/>
                  <a:gd name="T48" fmla="*/ 0 w 1277"/>
                  <a:gd name="T49" fmla="*/ 0 h 1300"/>
                  <a:gd name="T50" fmla="*/ 0 w 1277"/>
                  <a:gd name="T51" fmla="*/ 0 h 1300"/>
                  <a:gd name="T52" fmla="*/ 0 w 1277"/>
                  <a:gd name="T53" fmla="*/ 0 h 1300"/>
                  <a:gd name="T54" fmla="*/ 0 w 1277"/>
                  <a:gd name="T55" fmla="*/ 0 h 1300"/>
                  <a:gd name="T56" fmla="*/ 0 w 1277"/>
                  <a:gd name="T57" fmla="*/ 0 h 1300"/>
                  <a:gd name="T58" fmla="*/ 0 w 1277"/>
                  <a:gd name="T59" fmla="*/ 0 h 1300"/>
                  <a:gd name="T60" fmla="*/ 0 w 1277"/>
                  <a:gd name="T61" fmla="*/ 0 h 1300"/>
                  <a:gd name="T62" fmla="*/ 0 w 1277"/>
                  <a:gd name="T63" fmla="*/ 0 h 1300"/>
                  <a:gd name="T64" fmla="*/ 0 w 1277"/>
                  <a:gd name="T65" fmla="*/ 0 h 1300"/>
                  <a:gd name="T66" fmla="*/ 0 w 1277"/>
                  <a:gd name="T67" fmla="*/ 0 h 1300"/>
                  <a:gd name="T68" fmla="*/ 0 w 1277"/>
                  <a:gd name="T69" fmla="*/ 0 h 1300"/>
                  <a:gd name="T70" fmla="*/ 0 w 1277"/>
                  <a:gd name="T71" fmla="*/ 0 h 1300"/>
                  <a:gd name="T72" fmla="*/ 0 w 1277"/>
                  <a:gd name="T73" fmla="*/ 0 h 1300"/>
                  <a:gd name="T74" fmla="*/ 0 w 1277"/>
                  <a:gd name="T75" fmla="*/ 0 h 1300"/>
                  <a:gd name="T76" fmla="*/ 0 w 1277"/>
                  <a:gd name="T77" fmla="*/ 0 h 1300"/>
                  <a:gd name="T78" fmla="*/ 0 w 1277"/>
                  <a:gd name="T79" fmla="*/ 0 h 1300"/>
                  <a:gd name="T80" fmla="*/ 0 w 1277"/>
                  <a:gd name="T81" fmla="*/ 0 h 1300"/>
                  <a:gd name="T82" fmla="*/ 0 w 1277"/>
                  <a:gd name="T83" fmla="*/ 0 h 1300"/>
                  <a:gd name="T84" fmla="*/ 0 w 1277"/>
                  <a:gd name="T85" fmla="*/ 0 h 1300"/>
                  <a:gd name="T86" fmla="*/ 0 w 1277"/>
                  <a:gd name="T87" fmla="*/ 0 h 1300"/>
                  <a:gd name="T88" fmla="*/ 0 w 1277"/>
                  <a:gd name="T89" fmla="*/ 0 h 1300"/>
                  <a:gd name="T90" fmla="*/ 0 w 1277"/>
                  <a:gd name="T91" fmla="*/ 0 h 1300"/>
                  <a:gd name="T92" fmla="*/ 0 w 1277"/>
                  <a:gd name="T93" fmla="*/ 0 h 1300"/>
                  <a:gd name="T94" fmla="*/ 0 w 1277"/>
                  <a:gd name="T95" fmla="*/ 0 h 1300"/>
                  <a:gd name="T96" fmla="*/ 0 w 1277"/>
                  <a:gd name="T97" fmla="*/ 0 h 1300"/>
                  <a:gd name="T98" fmla="*/ 0 w 1277"/>
                  <a:gd name="T99" fmla="*/ 0 h 1300"/>
                  <a:gd name="T100" fmla="*/ 0 w 1277"/>
                  <a:gd name="T101" fmla="*/ 0 h 1300"/>
                  <a:gd name="T102" fmla="*/ 0 w 1277"/>
                  <a:gd name="T103" fmla="*/ 0 h 1300"/>
                  <a:gd name="T104" fmla="*/ 0 w 1277"/>
                  <a:gd name="T105" fmla="*/ 0 h 1300"/>
                  <a:gd name="T106" fmla="*/ 0 w 1277"/>
                  <a:gd name="T107" fmla="*/ 0 h 1300"/>
                  <a:gd name="T108" fmla="*/ 0 w 1277"/>
                  <a:gd name="T109" fmla="*/ 0 h 1300"/>
                  <a:gd name="T110" fmla="*/ 0 w 1277"/>
                  <a:gd name="T111" fmla="*/ 0 h 1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77" h="1300">
                    <a:moveTo>
                      <a:pt x="0" y="85"/>
                    </a:moveTo>
                    <a:lnTo>
                      <a:pt x="35" y="82"/>
                    </a:lnTo>
                    <a:lnTo>
                      <a:pt x="70" y="80"/>
                    </a:lnTo>
                    <a:lnTo>
                      <a:pt x="105" y="77"/>
                    </a:lnTo>
                    <a:lnTo>
                      <a:pt x="142" y="75"/>
                    </a:lnTo>
                    <a:lnTo>
                      <a:pt x="177" y="72"/>
                    </a:lnTo>
                    <a:lnTo>
                      <a:pt x="213" y="70"/>
                    </a:lnTo>
                    <a:lnTo>
                      <a:pt x="250" y="67"/>
                    </a:lnTo>
                    <a:lnTo>
                      <a:pt x="287" y="65"/>
                    </a:lnTo>
                    <a:lnTo>
                      <a:pt x="324" y="63"/>
                    </a:lnTo>
                    <a:lnTo>
                      <a:pt x="360" y="60"/>
                    </a:lnTo>
                    <a:lnTo>
                      <a:pt x="398" y="58"/>
                    </a:lnTo>
                    <a:lnTo>
                      <a:pt x="436" y="55"/>
                    </a:lnTo>
                    <a:lnTo>
                      <a:pt x="473" y="53"/>
                    </a:lnTo>
                    <a:lnTo>
                      <a:pt x="512" y="50"/>
                    </a:lnTo>
                    <a:lnTo>
                      <a:pt x="550" y="48"/>
                    </a:lnTo>
                    <a:lnTo>
                      <a:pt x="588" y="45"/>
                    </a:lnTo>
                    <a:lnTo>
                      <a:pt x="609" y="44"/>
                    </a:lnTo>
                    <a:lnTo>
                      <a:pt x="630" y="43"/>
                    </a:lnTo>
                    <a:lnTo>
                      <a:pt x="650" y="41"/>
                    </a:lnTo>
                    <a:lnTo>
                      <a:pt x="671" y="40"/>
                    </a:lnTo>
                    <a:lnTo>
                      <a:pt x="691" y="39"/>
                    </a:lnTo>
                    <a:lnTo>
                      <a:pt x="712" y="37"/>
                    </a:lnTo>
                    <a:lnTo>
                      <a:pt x="733" y="36"/>
                    </a:lnTo>
                    <a:lnTo>
                      <a:pt x="754" y="35"/>
                    </a:lnTo>
                    <a:lnTo>
                      <a:pt x="775" y="33"/>
                    </a:lnTo>
                    <a:lnTo>
                      <a:pt x="796" y="32"/>
                    </a:lnTo>
                    <a:lnTo>
                      <a:pt x="817" y="31"/>
                    </a:lnTo>
                    <a:lnTo>
                      <a:pt x="838" y="29"/>
                    </a:lnTo>
                    <a:lnTo>
                      <a:pt x="860" y="28"/>
                    </a:lnTo>
                    <a:lnTo>
                      <a:pt x="881" y="27"/>
                    </a:lnTo>
                    <a:lnTo>
                      <a:pt x="902" y="25"/>
                    </a:lnTo>
                    <a:lnTo>
                      <a:pt x="924" y="24"/>
                    </a:lnTo>
                    <a:lnTo>
                      <a:pt x="945" y="22"/>
                    </a:lnTo>
                    <a:lnTo>
                      <a:pt x="966" y="20"/>
                    </a:lnTo>
                    <a:lnTo>
                      <a:pt x="989" y="19"/>
                    </a:lnTo>
                    <a:lnTo>
                      <a:pt x="1010" y="17"/>
                    </a:lnTo>
                    <a:lnTo>
                      <a:pt x="1032" y="16"/>
                    </a:lnTo>
                    <a:lnTo>
                      <a:pt x="1054" y="14"/>
                    </a:lnTo>
                    <a:lnTo>
                      <a:pt x="1076" y="13"/>
                    </a:lnTo>
                    <a:lnTo>
                      <a:pt x="1098" y="11"/>
                    </a:lnTo>
                    <a:lnTo>
                      <a:pt x="1120" y="10"/>
                    </a:lnTo>
                    <a:lnTo>
                      <a:pt x="1142" y="9"/>
                    </a:lnTo>
                    <a:lnTo>
                      <a:pt x="1164" y="7"/>
                    </a:lnTo>
                    <a:lnTo>
                      <a:pt x="1187" y="6"/>
                    </a:lnTo>
                    <a:lnTo>
                      <a:pt x="1209" y="4"/>
                    </a:lnTo>
                    <a:lnTo>
                      <a:pt x="1232" y="3"/>
                    </a:lnTo>
                    <a:lnTo>
                      <a:pt x="1255" y="1"/>
                    </a:lnTo>
                    <a:lnTo>
                      <a:pt x="1277" y="0"/>
                    </a:lnTo>
                    <a:lnTo>
                      <a:pt x="1276" y="163"/>
                    </a:lnTo>
                    <a:lnTo>
                      <a:pt x="1276" y="325"/>
                    </a:lnTo>
                    <a:lnTo>
                      <a:pt x="1276" y="487"/>
                    </a:lnTo>
                    <a:lnTo>
                      <a:pt x="1276" y="650"/>
                    </a:lnTo>
                    <a:lnTo>
                      <a:pt x="1276" y="812"/>
                    </a:lnTo>
                    <a:lnTo>
                      <a:pt x="1276" y="974"/>
                    </a:lnTo>
                    <a:lnTo>
                      <a:pt x="1276" y="1138"/>
                    </a:lnTo>
                    <a:lnTo>
                      <a:pt x="1276" y="1300"/>
                    </a:lnTo>
                    <a:lnTo>
                      <a:pt x="1254" y="1298"/>
                    </a:lnTo>
                    <a:lnTo>
                      <a:pt x="1231" y="1297"/>
                    </a:lnTo>
                    <a:lnTo>
                      <a:pt x="1208" y="1295"/>
                    </a:lnTo>
                    <a:lnTo>
                      <a:pt x="1186" y="1293"/>
                    </a:lnTo>
                    <a:lnTo>
                      <a:pt x="1164" y="1292"/>
                    </a:lnTo>
                    <a:lnTo>
                      <a:pt x="1142" y="1290"/>
                    </a:lnTo>
                    <a:lnTo>
                      <a:pt x="1120" y="1288"/>
                    </a:lnTo>
                    <a:lnTo>
                      <a:pt x="1098" y="1286"/>
                    </a:lnTo>
                    <a:lnTo>
                      <a:pt x="1075" y="1285"/>
                    </a:lnTo>
                    <a:lnTo>
                      <a:pt x="1053" y="1283"/>
                    </a:lnTo>
                    <a:lnTo>
                      <a:pt x="1031" y="1281"/>
                    </a:lnTo>
                    <a:lnTo>
                      <a:pt x="1010" y="1280"/>
                    </a:lnTo>
                    <a:lnTo>
                      <a:pt x="988" y="1278"/>
                    </a:lnTo>
                    <a:lnTo>
                      <a:pt x="965" y="1276"/>
                    </a:lnTo>
                    <a:lnTo>
                      <a:pt x="944" y="1275"/>
                    </a:lnTo>
                    <a:lnTo>
                      <a:pt x="923" y="1273"/>
                    </a:lnTo>
                    <a:lnTo>
                      <a:pt x="901" y="1271"/>
                    </a:lnTo>
                    <a:lnTo>
                      <a:pt x="880" y="1270"/>
                    </a:lnTo>
                    <a:lnTo>
                      <a:pt x="859" y="1268"/>
                    </a:lnTo>
                    <a:lnTo>
                      <a:pt x="837" y="1266"/>
                    </a:lnTo>
                    <a:lnTo>
                      <a:pt x="816" y="1265"/>
                    </a:lnTo>
                    <a:lnTo>
                      <a:pt x="795" y="1263"/>
                    </a:lnTo>
                    <a:lnTo>
                      <a:pt x="774" y="1261"/>
                    </a:lnTo>
                    <a:lnTo>
                      <a:pt x="753" y="1259"/>
                    </a:lnTo>
                    <a:lnTo>
                      <a:pt x="733" y="1258"/>
                    </a:lnTo>
                    <a:lnTo>
                      <a:pt x="711" y="1256"/>
                    </a:lnTo>
                    <a:lnTo>
                      <a:pt x="690" y="1254"/>
                    </a:lnTo>
                    <a:lnTo>
                      <a:pt x="670" y="1253"/>
                    </a:lnTo>
                    <a:lnTo>
                      <a:pt x="650" y="1251"/>
                    </a:lnTo>
                    <a:lnTo>
                      <a:pt x="629" y="1249"/>
                    </a:lnTo>
                    <a:lnTo>
                      <a:pt x="609" y="1248"/>
                    </a:lnTo>
                    <a:lnTo>
                      <a:pt x="588" y="1246"/>
                    </a:lnTo>
                    <a:lnTo>
                      <a:pt x="550" y="1243"/>
                    </a:lnTo>
                    <a:lnTo>
                      <a:pt x="512" y="1240"/>
                    </a:lnTo>
                    <a:lnTo>
                      <a:pt x="473" y="1236"/>
                    </a:lnTo>
                    <a:lnTo>
                      <a:pt x="436" y="1233"/>
                    </a:lnTo>
                    <a:lnTo>
                      <a:pt x="398" y="1231"/>
                    </a:lnTo>
                    <a:lnTo>
                      <a:pt x="360" y="1228"/>
                    </a:lnTo>
                    <a:lnTo>
                      <a:pt x="324" y="1225"/>
                    </a:lnTo>
                    <a:lnTo>
                      <a:pt x="287" y="1222"/>
                    </a:lnTo>
                    <a:lnTo>
                      <a:pt x="250" y="1219"/>
                    </a:lnTo>
                    <a:lnTo>
                      <a:pt x="213" y="1216"/>
                    </a:lnTo>
                    <a:lnTo>
                      <a:pt x="177" y="1213"/>
                    </a:lnTo>
                    <a:lnTo>
                      <a:pt x="142" y="1210"/>
                    </a:lnTo>
                    <a:lnTo>
                      <a:pt x="105" y="1207"/>
                    </a:lnTo>
                    <a:lnTo>
                      <a:pt x="70" y="1204"/>
                    </a:lnTo>
                    <a:lnTo>
                      <a:pt x="35" y="1202"/>
                    </a:lnTo>
                    <a:lnTo>
                      <a:pt x="0" y="1199"/>
                    </a:lnTo>
                    <a:lnTo>
                      <a:pt x="0" y="1060"/>
                    </a:lnTo>
                    <a:lnTo>
                      <a:pt x="0" y="921"/>
                    </a:lnTo>
                    <a:lnTo>
                      <a:pt x="0" y="782"/>
                    </a:lnTo>
                    <a:lnTo>
                      <a:pt x="0" y="642"/>
                    </a:lnTo>
                    <a:lnTo>
                      <a:pt x="0" y="502"/>
                    </a:lnTo>
                    <a:lnTo>
                      <a:pt x="0" y="363"/>
                    </a:lnTo>
                    <a:lnTo>
                      <a:pt x="0" y="224"/>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3" name="Freeform 431">
                <a:extLst>
                  <a:ext uri="{FF2B5EF4-FFF2-40B4-BE49-F238E27FC236}">
                    <a16:creationId xmlns:a16="http://schemas.microsoft.com/office/drawing/2014/main" id="{B7D8B9DF-DD64-4FC1-9C98-7EDA3781CB59}"/>
                  </a:ext>
                </a:extLst>
              </p:cNvPr>
              <p:cNvSpPr>
                <a:spLocks/>
              </p:cNvSpPr>
              <p:nvPr/>
            </p:nvSpPr>
            <p:spPr bwMode="auto">
              <a:xfrm>
                <a:off x="2417" y="2026"/>
                <a:ext cx="319" cy="325"/>
              </a:xfrm>
              <a:custGeom>
                <a:avLst/>
                <a:gdLst>
                  <a:gd name="T0" fmla="*/ 0 w 1277"/>
                  <a:gd name="T1" fmla="*/ 0 h 1300"/>
                  <a:gd name="T2" fmla="*/ 0 w 1277"/>
                  <a:gd name="T3" fmla="*/ 0 h 1300"/>
                  <a:gd name="T4" fmla="*/ 0 w 1277"/>
                  <a:gd name="T5" fmla="*/ 0 h 1300"/>
                  <a:gd name="T6" fmla="*/ 0 w 1277"/>
                  <a:gd name="T7" fmla="*/ 0 h 1300"/>
                  <a:gd name="T8" fmla="*/ 0 w 1277"/>
                  <a:gd name="T9" fmla="*/ 0 h 1300"/>
                  <a:gd name="T10" fmla="*/ 0 w 1277"/>
                  <a:gd name="T11" fmla="*/ 0 h 1300"/>
                  <a:gd name="T12" fmla="*/ 0 w 1277"/>
                  <a:gd name="T13" fmla="*/ 0 h 1300"/>
                  <a:gd name="T14" fmla="*/ 0 w 1277"/>
                  <a:gd name="T15" fmla="*/ 0 h 1300"/>
                  <a:gd name="T16" fmla="*/ 0 w 1277"/>
                  <a:gd name="T17" fmla="*/ 0 h 1300"/>
                  <a:gd name="T18" fmla="*/ 0 w 1277"/>
                  <a:gd name="T19" fmla="*/ 0 h 1300"/>
                  <a:gd name="T20" fmla="*/ 0 w 1277"/>
                  <a:gd name="T21" fmla="*/ 0 h 1300"/>
                  <a:gd name="T22" fmla="*/ 0 w 1277"/>
                  <a:gd name="T23" fmla="*/ 0 h 1300"/>
                  <a:gd name="T24" fmla="*/ 0 w 1277"/>
                  <a:gd name="T25" fmla="*/ 0 h 1300"/>
                  <a:gd name="T26" fmla="*/ 0 w 1277"/>
                  <a:gd name="T27" fmla="*/ 0 h 1300"/>
                  <a:gd name="T28" fmla="*/ 0 w 1277"/>
                  <a:gd name="T29" fmla="*/ 0 h 1300"/>
                  <a:gd name="T30" fmla="*/ 0 w 1277"/>
                  <a:gd name="T31" fmla="*/ 0 h 1300"/>
                  <a:gd name="T32" fmla="*/ 0 w 1277"/>
                  <a:gd name="T33" fmla="*/ 0 h 1300"/>
                  <a:gd name="T34" fmla="*/ 0 w 1277"/>
                  <a:gd name="T35" fmla="*/ 0 h 1300"/>
                  <a:gd name="T36" fmla="*/ 0 w 1277"/>
                  <a:gd name="T37" fmla="*/ 0 h 1300"/>
                  <a:gd name="T38" fmla="*/ 0 w 1277"/>
                  <a:gd name="T39" fmla="*/ 0 h 1300"/>
                  <a:gd name="T40" fmla="*/ 0 w 1277"/>
                  <a:gd name="T41" fmla="*/ 0 h 1300"/>
                  <a:gd name="T42" fmla="*/ 0 w 1277"/>
                  <a:gd name="T43" fmla="*/ 0 h 1300"/>
                  <a:gd name="T44" fmla="*/ 0 w 1277"/>
                  <a:gd name="T45" fmla="*/ 0 h 1300"/>
                  <a:gd name="T46" fmla="*/ 0 w 1277"/>
                  <a:gd name="T47" fmla="*/ 0 h 1300"/>
                  <a:gd name="T48" fmla="*/ 0 w 1277"/>
                  <a:gd name="T49" fmla="*/ 0 h 1300"/>
                  <a:gd name="T50" fmla="*/ 0 w 1277"/>
                  <a:gd name="T51" fmla="*/ 0 h 1300"/>
                  <a:gd name="T52" fmla="*/ 0 w 1277"/>
                  <a:gd name="T53" fmla="*/ 0 h 1300"/>
                  <a:gd name="T54" fmla="*/ 0 w 1277"/>
                  <a:gd name="T55" fmla="*/ 0 h 1300"/>
                  <a:gd name="T56" fmla="*/ 0 w 1277"/>
                  <a:gd name="T57" fmla="*/ 0 h 1300"/>
                  <a:gd name="T58" fmla="*/ 0 w 1277"/>
                  <a:gd name="T59" fmla="*/ 0 h 1300"/>
                  <a:gd name="T60" fmla="*/ 0 w 1277"/>
                  <a:gd name="T61" fmla="*/ 0 h 1300"/>
                  <a:gd name="T62" fmla="*/ 0 w 1277"/>
                  <a:gd name="T63" fmla="*/ 0 h 1300"/>
                  <a:gd name="T64" fmla="*/ 0 w 1277"/>
                  <a:gd name="T65" fmla="*/ 0 h 1300"/>
                  <a:gd name="T66" fmla="*/ 0 w 1277"/>
                  <a:gd name="T67" fmla="*/ 0 h 1300"/>
                  <a:gd name="T68" fmla="*/ 0 w 1277"/>
                  <a:gd name="T69" fmla="*/ 0 h 1300"/>
                  <a:gd name="T70" fmla="*/ 0 w 1277"/>
                  <a:gd name="T71" fmla="*/ 0 h 1300"/>
                  <a:gd name="T72" fmla="*/ 0 w 1277"/>
                  <a:gd name="T73" fmla="*/ 0 h 1300"/>
                  <a:gd name="T74" fmla="*/ 0 w 1277"/>
                  <a:gd name="T75" fmla="*/ 0 h 1300"/>
                  <a:gd name="T76" fmla="*/ 0 w 1277"/>
                  <a:gd name="T77" fmla="*/ 0 h 1300"/>
                  <a:gd name="T78" fmla="*/ 0 w 1277"/>
                  <a:gd name="T79" fmla="*/ 0 h 1300"/>
                  <a:gd name="T80" fmla="*/ 0 w 1277"/>
                  <a:gd name="T81" fmla="*/ 0 h 1300"/>
                  <a:gd name="T82" fmla="*/ 0 w 1277"/>
                  <a:gd name="T83" fmla="*/ 0 h 1300"/>
                  <a:gd name="T84" fmla="*/ 0 w 1277"/>
                  <a:gd name="T85" fmla="*/ 0 h 1300"/>
                  <a:gd name="T86" fmla="*/ 0 w 1277"/>
                  <a:gd name="T87" fmla="*/ 0 h 1300"/>
                  <a:gd name="T88" fmla="*/ 0 w 1277"/>
                  <a:gd name="T89" fmla="*/ 0 h 1300"/>
                  <a:gd name="T90" fmla="*/ 0 w 1277"/>
                  <a:gd name="T91" fmla="*/ 0 h 1300"/>
                  <a:gd name="T92" fmla="*/ 0 w 1277"/>
                  <a:gd name="T93" fmla="*/ 0 h 1300"/>
                  <a:gd name="T94" fmla="*/ 0 w 1277"/>
                  <a:gd name="T95" fmla="*/ 0 h 1300"/>
                  <a:gd name="T96" fmla="*/ 0 w 1277"/>
                  <a:gd name="T97" fmla="*/ 0 h 1300"/>
                  <a:gd name="T98" fmla="*/ 0 w 1277"/>
                  <a:gd name="T99" fmla="*/ 0 h 1300"/>
                  <a:gd name="T100" fmla="*/ 0 w 1277"/>
                  <a:gd name="T101" fmla="*/ 0 h 1300"/>
                  <a:gd name="T102" fmla="*/ 0 w 1277"/>
                  <a:gd name="T103" fmla="*/ 0 h 1300"/>
                  <a:gd name="T104" fmla="*/ 0 w 1277"/>
                  <a:gd name="T105" fmla="*/ 0 h 1300"/>
                  <a:gd name="T106" fmla="*/ 0 w 1277"/>
                  <a:gd name="T107" fmla="*/ 0 h 1300"/>
                  <a:gd name="T108" fmla="*/ 0 w 1277"/>
                  <a:gd name="T109" fmla="*/ 0 h 1300"/>
                  <a:gd name="T110" fmla="*/ 0 w 1277"/>
                  <a:gd name="T111" fmla="*/ 0 h 1300"/>
                  <a:gd name="T112" fmla="*/ 0 w 1277"/>
                  <a:gd name="T113" fmla="*/ 0 h 1300"/>
                  <a:gd name="T114" fmla="*/ 0 w 1277"/>
                  <a:gd name="T115" fmla="*/ 0 h 1300"/>
                  <a:gd name="T116" fmla="*/ 0 w 1277"/>
                  <a:gd name="T117" fmla="*/ 0 h 1300"/>
                  <a:gd name="T118" fmla="*/ 0 w 1277"/>
                  <a:gd name="T119" fmla="*/ 0 h 13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77" h="1300">
                    <a:moveTo>
                      <a:pt x="0" y="85"/>
                    </a:moveTo>
                    <a:lnTo>
                      <a:pt x="0" y="85"/>
                    </a:lnTo>
                    <a:lnTo>
                      <a:pt x="35" y="82"/>
                    </a:lnTo>
                    <a:lnTo>
                      <a:pt x="70" y="80"/>
                    </a:lnTo>
                    <a:lnTo>
                      <a:pt x="105" y="77"/>
                    </a:lnTo>
                    <a:lnTo>
                      <a:pt x="142" y="75"/>
                    </a:lnTo>
                    <a:lnTo>
                      <a:pt x="177" y="72"/>
                    </a:lnTo>
                    <a:lnTo>
                      <a:pt x="213" y="70"/>
                    </a:lnTo>
                    <a:lnTo>
                      <a:pt x="250" y="67"/>
                    </a:lnTo>
                    <a:lnTo>
                      <a:pt x="287" y="65"/>
                    </a:lnTo>
                    <a:lnTo>
                      <a:pt x="324" y="63"/>
                    </a:lnTo>
                    <a:lnTo>
                      <a:pt x="360" y="60"/>
                    </a:lnTo>
                    <a:lnTo>
                      <a:pt x="398" y="58"/>
                    </a:lnTo>
                    <a:lnTo>
                      <a:pt x="436" y="55"/>
                    </a:lnTo>
                    <a:lnTo>
                      <a:pt x="473" y="53"/>
                    </a:lnTo>
                    <a:lnTo>
                      <a:pt x="512" y="50"/>
                    </a:lnTo>
                    <a:lnTo>
                      <a:pt x="550" y="48"/>
                    </a:lnTo>
                    <a:lnTo>
                      <a:pt x="588" y="45"/>
                    </a:lnTo>
                    <a:lnTo>
                      <a:pt x="609" y="44"/>
                    </a:lnTo>
                    <a:lnTo>
                      <a:pt x="630" y="43"/>
                    </a:lnTo>
                    <a:lnTo>
                      <a:pt x="650" y="41"/>
                    </a:lnTo>
                    <a:lnTo>
                      <a:pt x="671" y="40"/>
                    </a:lnTo>
                    <a:lnTo>
                      <a:pt x="691" y="39"/>
                    </a:lnTo>
                    <a:lnTo>
                      <a:pt x="712" y="37"/>
                    </a:lnTo>
                    <a:lnTo>
                      <a:pt x="733" y="36"/>
                    </a:lnTo>
                    <a:lnTo>
                      <a:pt x="754" y="35"/>
                    </a:lnTo>
                    <a:lnTo>
                      <a:pt x="775" y="33"/>
                    </a:lnTo>
                    <a:lnTo>
                      <a:pt x="796" y="32"/>
                    </a:lnTo>
                    <a:lnTo>
                      <a:pt x="817" y="31"/>
                    </a:lnTo>
                    <a:lnTo>
                      <a:pt x="838" y="29"/>
                    </a:lnTo>
                    <a:lnTo>
                      <a:pt x="860" y="28"/>
                    </a:lnTo>
                    <a:lnTo>
                      <a:pt x="881" y="27"/>
                    </a:lnTo>
                    <a:lnTo>
                      <a:pt x="902" y="25"/>
                    </a:lnTo>
                    <a:lnTo>
                      <a:pt x="924" y="24"/>
                    </a:lnTo>
                    <a:lnTo>
                      <a:pt x="945" y="22"/>
                    </a:lnTo>
                    <a:lnTo>
                      <a:pt x="966" y="20"/>
                    </a:lnTo>
                    <a:lnTo>
                      <a:pt x="989" y="19"/>
                    </a:lnTo>
                    <a:lnTo>
                      <a:pt x="1010" y="17"/>
                    </a:lnTo>
                    <a:lnTo>
                      <a:pt x="1032" y="16"/>
                    </a:lnTo>
                    <a:lnTo>
                      <a:pt x="1054" y="14"/>
                    </a:lnTo>
                    <a:lnTo>
                      <a:pt x="1076" y="13"/>
                    </a:lnTo>
                    <a:lnTo>
                      <a:pt x="1098" y="11"/>
                    </a:lnTo>
                    <a:lnTo>
                      <a:pt x="1120" y="10"/>
                    </a:lnTo>
                    <a:lnTo>
                      <a:pt x="1142" y="9"/>
                    </a:lnTo>
                    <a:lnTo>
                      <a:pt x="1164" y="7"/>
                    </a:lnTo>
                    <a:lnTo>
                      <a:pt x="1187" y="6"/>
                    </a:lnTo>
                    <a:lnTo>
                      <a:pt x="1209" y="4"/>
                    </a:lnTo>
                    <a:lnTo>
                      <a:pt x="1232" y="3"/>
                    </a:lnTo>
                    <a:lnTo>
                      <a:pt x="1255" y="1"/>
                    </a:lnTo>
                    <a:lnTo>
                      <a:pt x="1277" y="0"/>
                    </a:lnTo>
                    <a:lnTo>
                      <a:pt x="1276" y="163"/>
                    </a:lnTo>
                    <a:lnTo>
                      <a:pt x="1276" y="325"/>
                    </a:lnTo>
                    <a:lnTo>
                      <a:pt x="1276" y="487"/>
                    </a:lnTo>
                    <a:lnTo>
                      <a:pt x="1276" y="650"/>
                    </a:lnTo>
                    <a:lnTo>
                      <a:pt x="1276" y="812"/>
                    </a:lnTo>
                    <a:lnTo>
                      <a:pt x="1276" y="974"/>
                    </a:lnTo>
                    <a:lnTo>
                      <a:pt x="1276" y="1138"/>
                    </a:lnTo>
                    <a:lnTo>
                      <a:pt x="1276" y="1300"/>
                    </a:lnTo>
                    <a:lnTo>
                      <a:pt x="1254" y="1298"/>
                    </a:lnTo>
                    <a:lnTo>
                      <a:pt x="1231" y="1297"/>
                    </a:lnTo>
                    <a:lnTo>
                      <a:pt x="1208" y="1295"/>
                    </a:lnTo>
                    <a:lnTo>
                      <a:pt x="1186" y="1293"/>
                    </a:lnTo>
                    <a:lnTo>
                      <a:pt x="1164" y="1292"/>
                    </a:lnTo>
                    <a:lnTo>
                      <a:pt x="1142" y="1290"/>
                    </a:lnTo>
                    <a:lnTo>
                      <a:pt x="1120" y="1288"/>
                    </a:lnTo>
                    <a:lnTo>
                      <a:pt x="1098" y="1286"/>
                    </a:lnTo>
                    <a:lnTo>
                      <a:pt x="1075" y="1285"/>
                    </a:lnTo>
                    <a:lnTo>
                      <a:pt x="1053" y="1283"/>
                    </a:lnTo>
                    <a:lnTo>
                      <a:pt x="1031" y="1281"/>
                    </a:lnTo>
                    <a:lnTo>
                      <a:pt x="1010" y="1280"/>
                    </a:lnTo>
                    <a:lnTo>
                      <a:pt x="988" y="1278"/>
                    </a:lnTo>
                    <a:lnTo>
                      <a:pt x="965" y="1276"/>
                    </a:lnTo>
                    <a:lnTo>
                      <a:pt x="944" y="1275"/>
                    </a:lnTo>
                    <a:lnTo>
                      <a:pt x="923" y="1273"/>
                    </a:lnTo>
                    <a:lnTo>
                      <a:pt x="901" y="1271"/>
                    </a:lnTo>
                    <a:lnTo>
                      <a:pt x="880" y="1270"/>
                    </a:lnTo>
                    <a:lnTo>
                      <a:pt x="859" y="1268"/>
                    </a:lnTo>
                    <a:lnTo>
                      <a:pt x="837" y="1266"/>
                    </a:lnTo>
                    <a:lnTo>
                      <a:pt x="816" y="1265"/>
                    </a:lnTo>
                    <a:lnTo>
                      <a:pt x="795" y="1263"/>
                    </a:lnTo>
                    <a:lnTo>
                      <a:pt x="774" y="1261"/>
                    </a:lnTo>
                    <a:lnTo>
                      <a:pt x="753" y="1259"/>
                    </a:lnTo>
                    <a:lnTo>
                      <a:pt x="733" y="1258"/>
                    </a:lnTo>
                    <a:lnTo>
                      <a:pt x="711" y="1256"/>
                    </a:lnTo>
                    <a:lnTo>
                      <a:pt x="690" y="1254"/>
                    </a:lnTo>
                    <a:lnTo>
                      <a:pt x="670" y="1253"/>
                    </a:lnTo>
                    <a:lnTo>
                      <a:pt x="650" y="1251"/>
                    </a:lnTo>
                    <a:lnTo>
                      <a:pt x="629" y="1249"/>
                    </a:lnTo>
                    <a:lnTo>
                      <a:pt x="609" y="1248"/>
                    </a:lnTo>
                    <a:lnTo>
                      <a:pt x="588" y="1246"/>
                    </a:lnTo>
                    <a:lnTo>
                      <a:pt x="550" y="1243"/>
                    </a:lnTo>
                    <a:lnTo>
                      <a:pt x="512" y="1240"/>
                    </a:lnTo>
                    <a:lnTo>
                      <a:pt x="473" y="1236"/>
                    </a:lnTo>
                    <a:lnTo>
                      <a:pt x="436" y="1233"/>
                    </a:lnTo>
                    <a:lnTo>
                      <a:pt x="398" y="1231"/>
                    </a:lnTo>
                    <a:lnTo>
                      <a:pt x="360" y="1228"/>
                    </a:lnTo>
                    <a:lnTo>
                      <a:pt x="324" y="1225"/>
                    </a:lnTo>
                    <a:lnTo>
                      <a:pt x="287" y="1222"/>
                    </a:lnTo>
                    <a:lnTo>
                      <a:pt x="250" y="1219"/>
                    </a:lnTo>
                    <a:lnTo>
                      <a:pt x="213" y="1216"/>
                    </a:lnTo>
                    <a:lnTo>
                      <a:pt x="177" y="1213"/>
                    </a:lnTo>
                    <a:lnTo>
                      <a:pt x="142" y="1210"/>
                    </a:lnTo>
                    <a:lnTo>
                      <a:pt x="105" y="1207"/>
                    </a:lnTo>
                    <a:lnTo>
                      <a:pt x="70" y="1204"/>
                    </a:lnTo>
                    <a:lnTo>
                      <a:pt x="35" y="1202"/>
                    </a:lnTo>
                    <a:lnTo>
                      <a:pt x="0" y="1199"/>
                    </a:lnTo>
                    <a:lnTo>
                      <a:pt x="0" y="1060"/>
                    </a:lnTo>
                    <a:lnTo>
                      <a:pt x="0" y="921"/>
                    </a:lnTo>
                    <a:lnTo>
                      <a:pt x="0" y="782"/>
                    </a:lnTo>
                    <a:lnTo>
                      <a:pt x="0" y="642"/>
                    </a:lnTo>
                    <a:lnTo>
                      <a:pt x="0" y="502"/>
                    </a:lnTo>
                    <a:lnTo>
                      <a:pt x="0" y="363"/>
                    </a:lnTo>
                    <a:lnTo>
                      <a:pt x="0" y="224"/>
                    </a:lnTo>
                    <a:lnTo>
                      <a:pt x="0" y="8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14" name="Freeform 432">
                <a:extLst>
                  <a:ext uri="{FF2B5EF4-FFF2-40B4-BE49-F238E27FC236}">
                    <a16:creationId xmlns:a16="http://schemas.microsoft.com/office/drawing/2014/main" id="{8D65ECC0-7808-45AC-92F1-2E05F64AF55A}"/>
                  </a:ext>
                </a:extLst>
              </p:cNvPr>
              <p:cNvSpPr>
                <a:spLocks/>
              </p:cNvSpPr>
              <p:nvPr/>
            </p:nvSpPr>
            <p:spPr bwMode="auto">
              <a:xfrm>
                <a:off x="2456" y="2080"/>
                <a:ext cx="227" cy="215"/>
              </a:xfrm>
              <a:custGeom>
                <a:avLst/>
                <a:gdLst>
                  <a:gd name="T0" fmla="*/ 0 w 906"/>
                  <a:gd name="T1" fmla="*/ 0 h 858"/>
                  <a:gd name="T2" fmla="*/ 0 w 906"/>
                  <a:gd name="T3" fmla="*/ 0 h 858"/>
                  <a:gd name="T4" fmla="*/ 0 w 906"/>
                  <a:gd name="T5" fmla="*/ 0 h 858"/>
                  <a:gd name="T6" fmla="*/ 0 w 906"/>
                  <a:gd name="T7" fmla="*/ 0 h 858"/>
                  <a:gd name="T8" fmla="*/ 0 w 906"/>
                  <a:gd name="T9" fmla="*/ 0 h 858"/>
                  <a:gd name="T10" fmla="*/ 0 w 906"/>
                  <a:gd name="T11" fmla="*/ 0 h 858"/>
                  <a:gd name="T12" fmla="*/ 0 w 906"/>
                  <a:gd name="T13" fmla="*/ 0 h 858"/>
                  <a:gd name="T14" fmla="*/ 0 w 906"/>
                  <a:gd name="T15" fmla="*/ 0 h 858"/>
                  <a:gd name="T16" fmla="*/ 0 w 906"/>
                  <a:gd name="T17" fmla="*/ 0 h 858"/>
                  <a:gd name="T18" fmla="*/ 0 w 906"/>
                  <a:gd name="T19" fmla="*/ 0 h 858"/>
                  <a:gd name="T20" fmla="*/ 0 w 906"/>
                  <a:gd name="T21" fmla="*/ 0 h 858"/>
                  <a:gd name="T22" fmla="*/ 0 w 906"/>
                  <a:gd name="T23" fmla="*/ 0 h 858"/>
                  <a:gd name="T24" fmla="*/ 0 w 906"/>
                  <a:gd name="T25" fmla="*/ 0 h 858"/>
                  <a:gd name="T26" fmla="*/ 0 w 906"/>
                  <a:gd name="T27" fmla="*/ 0 h 858"/>
                  <a:gd name="T28" fmla="*/ 0 w 906"/>
                  <a:gd name="T29" fmla="*/ 0 h 858"/>
                  <a:gd name="T30" fmla="*/ 0 w 906"/>
                  <a:gd name="T31" fmla="*/ 0 h 858"/>
                  <a:gd name="T32" fmla="*/ 0 w 906"/>
                  <a:gd name="T33" fmla="*/ 0 h 858"/>
                  <a:gd name="T34" fmla="*/ 0 w 906"/>
                  <a:gd name="T35" fmla="*/ 0 h 858"/>
                  <a:gd name="T36" fmla="*/ 0 w 906"/>
                  <a:gd name="T37" fmla="*/ 0 h 858"/>
                  <a:gd name="T38" fmla="*/ 0 w 906"/>
                  <a:gd name="T39" fmla="*/ 0 h 858"/>
                  <a:gd name="T40" fmla="*/ 0 w 906"/>
                  <a:gd name="T41" fmla="*/ 0 h 858"/>
                  <a:gd name="T42" fmla="*/ 0 w 906"/>
                  <a:gd name="T43" fmla="*/ 0 h 858"/>
                  <a:gd name="T44" fmla="*/ 0 w 906"/>
                  <a:gd name="T45" fmla="*/ 0 h 858"/>
                  <a:gd name="T46" fmla="*/ 0 w 906"/>
                  <a:gd name="T47" fmla="*/ 0 h 858"/>
                  <a:gd name="T48" fmla="*/ 0 w 906"/>
                  <a:gd name="T49" fmla="*/ 0 h 858"/>
                  <a:gd name="T50" fmla="*/ 0 w 906"/>
                  <a:gd name="T51" fmla="*/ 0 h 858"/>
                  <a:gd name="T52" fmla="*/ 0 w 906"/>
                  <a:gd name="T53" fmla="*/ 0 h 858"/>
                  <a:gd name="T54" fmla="*/ 0 w 906"/>
                  <a:gd name="T55" fmla="*/ 0 h 858"/>
                  <a:gd name="T56" fmla="*/ 0 w 906"/>
                  <a:gd name="T57" fmla="*/ 0 h 858"/>
                  <a:gd name="T58" fmla="*/ 0 w 906"/>
                  <a:gd name="T59" fmla="*/ 0 h 858"/>
                  <a:gd name="T60" fmla="*/ 0 w 906"/>
                  <a:gd name="T61" fmla="*/ 0 h 858"/>
                  <a:gd name="T62" fmla="*/ 0 w 906"/>
                  <a:gd name="T63" fmla="*/ 0 h 858"/>
                  <a:gd name="T64" fmla="*/ 0 w 906"/>
                  <a:gd name="T65" fmla="*/ 0 h 858"/>
                  <a:gd name="T66" fmla="*/ 0 w 906"/>
                  <a:gd name="T67" fmla="*/ 0 h 858"/>
                  <a:gd name="T68" fmla="*/ 0 w 906"/>
                  <a:gd name="T69" fmla="*/ 0 h 858"/>
                  <a:gd name="T70" fmla="*/ 0 w 906"/>
                  <a:gd name="T71" fmla="*/ 0 h 858"/>
                  <a:gd name="T72" fmla="*/ 0 w 906"/>
                  <a:gd name="T73" fmla="*/ 0 h 858"/>
                  <a:gd name="T74" fmla="*/ 0 w 906"/>
                  <a:gd name="T75" fmla="*/ 0 h 858"/>
                  <a:gd name="T76" fmla="*/ 0 w 906"/>
                  <a:gd name="T77" fmla="*/ 0 h 858"/>
                  <a:gd name="T78" fmla="*/ 0 w 906"/>
                  <a:gd name="T79" fmla="*/ 0 h 858"/>
                  <a:gd name="T80" fmla="*/ 0 w 906"/>
                  <a:gd name="T81" fmla="*/ 0 h 858"/>
                  <a:gd name="T82" fmla="*/ 0 w 906"/>
                  <a:gd name="T83" fmla="*/ 0 h 858"/>
                  <a:gd name="T84" fmla="*/ 0 w 906"/>
                  <a:gd name="T85" fmla="*/ 0 h 8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06" h="858">
                    <a:moveTo>
                      <a:pt x="710" y="0"/>
                    </a:moveTo>
                    <a:lnTo>
                      <a:pt x="731" y="18"/>
                    </a:lnTo>
                    <a:lnTo>
                      <a:pt x="751" y="38"/>
                    </a:lnTo>
                    <a:lnTo>
                      <a:pt x="771" y="60"/>
                    </a:lnTo>
                    <a:lnTo>
                      <a:pt x="789" y="82"/>
                    </a:lnTo>
                    <a:lnTo>
                      <a:pt x="806" y="106"/>
                    </a:lnTo>
                    <a:lnTo>
                      <a:pt x="824" y="130"/>
                    </a:lnTo>
                    <a:lnTo>
                      <a:pt x="839" y="156"/>
                    </a:lnTo>
                    <a:lnTo>
                      <a:pt x="852" y="184"/>
                    </a:lnTo>
                    <a:lnTo>
                      <a:pt x="864" y="212"/>
                    </a:lnTo>
                    <a:lnTo>
                      <a:pt x="875" y="241"/>
                    </a:lnTo>
                    <a:lnTo>
                      <a:pt x="884" y="270"/>
                    </a:lnTo>
                    <a:lnTo>
                      <a:pt x="892" y="302"/>
                    </a:lnTo>
                    <a:lnTo>
                      <a:pt x="898" y="333"/>
                    </a:lnTo>
                    <a:lnTo>
                      <a:pt x="902" y="365"/>
                    </a:lnTo>
                    <a:lnTo>
                      <a:pt x="905" y="397"/>
                    </a:lnTo>
                    <a:lnTo>
                      <a:pt x="906" y="431"/>
                    </a:lnTo>
                    <a:lnTo>
                      <a:pt x="905" y="464"/>
                    </a:lnTo>
                    <a:lnTo>
                      <a:pt x="902" y="497"/>
                    </a:lnTo>
                    <a:lnTo>
                      <a:pt x="898" y="529"/>
                    </a:lnTo>
                    <a:lnTo>
                      <a:pt x="892" y="562"/>
                    </a:lnTo>
                    <a:lnTo>
                      <a:pt x="884" y="592"/>
                    </a:lnTo>
                    <a:lnTo>
                      <a:pt x="875" y="622"/>
                    </a:lnTo>
                    <a:lnTo>
                      <a:pt x="864" y="650"/>
                    </a:lnTo>
                    <a:lnTo>
                      <a:pt x="852" y="679"/>
                    </a:lnTo>
                    <a:lnTo>
                      <a:pt x="839" y="705"/>
                    </a:lnTo>
                    <a:lnTo>
                      <a:pt x="824" y="731"/>
                    </a:lnTo>
                    <a:lnTo>
                      <a:pt x="807" y="755"/>
                    </a:lnTo>
                    <a:lnTo>
                      <a:pt x="790" y="778"/>
                    </a:lnTo>
                    <a:lnTo>
                      <a:pt x="772" y="801"/>
                    </a:lnTo>
                    <a:lnTo>
                      <a:pt x="752" y="821"/>
                    </a:lnTo>
                    <a:lnTo>
                      <a:pt x="732" y="840"/>
                    </a:lnTo>
                    <a:lnTo>
                      <a:pt x="710" y="858"/>
                    </a:lnTo>
                    <a:lnTo>
                      <a:pt x="692" y="857"/>
                    </a:lnTo>
                    <a:lnTo>
                      <a:pt x="673" y="856"/>
                    </a:lnTo>
                    <a:lnTo>
                      <a:pt x="656" y="855"/>
                    </a:lnTo>
                    <a:lnTo>
                      <a:pt x="638" y="854"/>
                    </a:lnTo>
                    <a:lnTo>
                      <a:pt x="620" y="853"/>
                    </a:lnTo>
                    <a:lnTo>
                      <a:pt x="603" y="852"/>
                    </a:lnTo>
                    <a:lnTo>
                      <a:pt x="585" y="851"/>
                    </a:lnTo>
                    <a:lnTo>
                      <a:pt x="567" y="850"/>
                    </a:lnTo>
                    <a:lnTo>
                      <a:pt x="549" y="849"/>
                    </a:lnTo>
                    <a:lnTo>
                      <a:pt x="532" y="848"/>
                    </a:lnTo>
                    <a:lnTo>
                      <a:pt x="515" y="847"/>
                    </a:lnTo>
                    <a:lnTo>
                      <a:pt x="498" y="846"/>
                    </a:lnTo>
                    <a:lnTo>
                      <a:pt x="481" y="845"/>
                    </a:lnTo>
                    <a:lnTo>
                      <a:pt x="464" y="844"/>
                    </a:lnTo>
                    <a:lnTo>
                      <a:pt x="447" y="843"/>
                    </a:lnTo>
                    <a:lnTo>
                      <a:pt x="429" y="842"/>
                    </a:lnTo>
                    <a:lnTo>
                      <a:pt x="412" y="841"/>
                    </a:lnTo>
                    <a:lnTo>
                      <a:pt x="396" y="840"/>
                    </a:lnTo>
                    <a:lnTo>
                      <a:pt x="379" y="840"/>
                    </a:lnTo>
                    <a:lnTo>
                      <a:pt x="363" y="839"/>
                    </a:lnTo>
                    <a:lnTo>
                      <a:pt x="346" y="838"/>
                    </a:lnTo>
                    <a:lnTo>
                      <a:pt x="330" y="837"/>
                    </a:lnTo>
                    <a:lnTo>
                      <a:pt x="313" y="836"/>
                    </a:lnTo>
                    <a:lnTo>
                      <a:pt x="297" y="835"/>
                    </a:lnTo>
                    <a:lnTo>
                      <a:pt x="280" y="834"/>
                    </a:lnTo>
                    <a:lnTo>
                      <a:pt x="264" y="833"/>
                    </a:lnTo>
                    <a:lnTo>
                      <a:pt x="248" y="832"/>
                    </a:lnTo>
                    <a:lnTo>
                      <a:pt x="232" y="831"/>
                    </a:lnTo>
                    <a:lnTo>
                      <a:pt x="216" y="830"/>
                    </a:lnTo>
                    <a:lnTo>
                      <a:pt x="199" y="830"/>
                    </a:lnTo>
                    <a:lnTo>
                      <a:pt x="183" y="829"/>
                    </a:lnTo>
                    <a:lnTo>
                      <a:pt x="167" y="828"/>
                    </a:lnTo>
                    <a:lnTo>
                      <a:pt x="148" y="809"/>
                    </a:lnTo>
                    <a:lnTo>
                      <a:pt x="131" y="789"/>
                    </a:lnTo>
                    <a:lnTo>
                      <a:pt x="114" y="767"/>
                    </a:lnTo>
                    <a:lnTo>
                      <a:pt x="98" y="746"/>
                    </a:lnTo>
                    <a:lnTo>
                      <a:pt x="83" y="723"/>
                    </a:lnTo>
                    <a:lnTo>
                      <a:pt x="69" y="700"/>
                    </a:lnTo>
                    <a:lnTo>
                      <a:pt x="56" y="676"/>
                    </a:lnTo>
                    <a:lnTo>
                      <a:pt x="45" y="650"/>
                    </a:lnTo>
                    <a:lnTo>
                      <a:pt x="35" y="624"/>
                    </a:lnTo>
                    <a:lnTo>
                      <a:pt x="26" y="598"/>
                    </a:lnTo>
                    <a:lnTo>
                      <a:pt x="18" y="570"/>
                    </a:lnTo>
                    <a:lnTo>
                      <a:pt x="12" y="542"/>
                    </a:lnTo>
                    <a:lnTo>
                      <a:pt x="7" y="513"/>
                    </a:lnTo>
                    <a:lnTo>
                      <a:pt x="3" y="484"/>
                    </a:lnTo>
                    <a:lnTo>
                      <a:pt x="1" y="455"/>
                    </a:lnTo>
                    <a:lnTo>
                      <a:pt x="0" y="425"/>
                    </a:lnTo>
                    <a:lnTo>
                      <a:pt x="1" y="394"/>
                    </a:lnTo>
                    <a:lnTo>
                      <a:pt x="3" y="365"/>
                    </a:lnTo>
                    <a:lnTo>
                      <a:pt x="7" y="336"/>
                    </a:lnTo>
                    <a:lnTo>
                      <a:pt x="12" y="308"/>
                    </a:lnTo>
                    <a:lnTo>
                      <a:pt x="18" y="279"/>
                    </a:lnTo>
                    <a:lnTo>
                      <a:pt x="26" y="252"/>
                    </a:lnTo>
                    <a:lnTo>
                      <a:pt x="35" y="226"/>
                    </a:lnTo>
                    <a:lnTo>
                      <a:pt x="45" y="201"/>
                    </a:lnTo>
                    <a:lnTo>
                      <a:pt x="56" y="176"/>
                    </a:lnTo>
                    <a:lnTo>
                      <a:pt x="69" y="151"/>
                    </a:lnTo>
                    <a:lnTo>
                      <a:pt x="83" y="127"/>
                    </a:lnTo>
                    <a:lnTo>
                      <a:pt x="98" y="105"/>
                    </a:lnTo>
                    <a:lnTo>
                      <a:pt x="114" y="83"/>
                    </a:lnTo>
                    <a:lnTo>
                      <a:pt x="131" y="63"/>
                    </a:lnTo>
                    <a:lnTo>
                      <a:pt x="148" y="42"/>
                    </a:lnTo>
                    <a:lnTo>
                      <a:pt x="167" y="24"/>
                    </a:lnTo>
                    <a:lnTo>
                      <a:pt x="183" y="23"/>
                    </a:lnTo>
                    <a:lnTo>
                      <a:pt x="199" y="22"/>
                    </a:lnTo>
                    <a:lnTo>
                      <a:pt x="216" y="22"/>
                    </a:lnTo>
                    <a:lnTo>
                      <a:pt x="232" y="21"/>
                    </a:lnTo>
                    <a:lnTo>
                      <a:pt x="248" y="20"/>
                    </a:lnTo>
                    <a:lnTo>
                      <a:pt x="264" y="19"/>
                    </a:lnTo>
                    <a:lnTo>
                      <a:pt x="280" y="18"/>
                    </a:lnTo>
                    <a:lnTo>
                      <a:pt x="296" y="18"/>
                    </a:lnTo>
                    <a:lnTo>
                      <a:pt x="312" y="17"/>
                    </a:lnTo>
                    <a:lnTo>
                      <a:pt x="330" y="16"/>
                    </a:lnTo>
                    <a:lnTo>
                      <a:pt x="346" y="15"/>
                    </a:lnTo>
                    <a:lnTo>
                      <a:pt x="363" y="15"/>
                    </a:lnTo>
                    <a:lnTo>
                      <a:pt x="379" y="14"/>
                    </a:lnTo>
                    <a:lnTo>
                      <a:pt x="396" y="13"/>
                    </a:lnTo>
                    <a:lnTo>
                      <a:pt x="412" y="13"/>
                    </a:lnTo>
                    <a:lnTo>
                      <a:pt x="429" y="12"/>
                    </a:lnTo>
                    <a:lnTo>
                      <a:pt x="447" y="11"/>
                    </a:lnTo>
                    <a:lnTo>
                      <a:pt x="464" y="10"/>
                    </a:lnTo>
                    <a:lnTo>
                      <a:pt x="481" y="10"/>
                    </a:lnTo>
                    <a:lnTo>
                      <a:pt x="498" y="9"/>
                    </a:lnTo>
                    <a:lnTo>
                      <a:pt x="515" y="8"/>
                    </a:lnTo>
                    <a:lnTo>
                      <a:pt x="532" y="7"/>
                    </a:lnTo>
                    <a:lnTo>
                      <a:pt x="549" y="7"/>
                    </a:lnTo>
                    <a:lnTo>
                      <a:pt x="567" y="6"/>
                    </a:lnTo>
                    <a:lnTo>
                      <a:pt x="585" y="5"/>
                    </a:lnTo>
                    <a:lnTo>
                      <a:pt x="603" y="4"/>
                    </a:lnTo>
                    <a:lnTo>
                      <a:pt x="620" y="4"/>
                    </a:lnTo>
                    <a:lnTo>
                      <a:pt x="638" y="3"/>
                    </a:lnTo>
                    <a:lnTo>
                      <a:pt x="656" y="2"/>
                    </a:lnTo>
                    <a:lnTo>
                      <a:pt x="673" y="1"/>
                    </a:lnTo>
                    <a:lnTo>
                      <a:pt x="692" y="1"/>
                    </a:lnTo>
                    <a:lnTo>
                      <a:pt x="7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5" name="Freeform 433">
                <a:extLst>
                  <a:ext uri="{FF2B5EF4-FFF2-40B4-BE49-F238E27FC236}">
                    <a16:creationId xmlns:a16="http://schemas.microsoft.com/office/drawing/2014/main" id="{372D623E-43A2-4C4E-ADFD-25BF802B841B}"/>
                  </a:ext>
                </a:extLst>
              </p:cNvPr>
              <p:cNvSpPr>
                <a:spLocks/>
              </p:cNvSpPr>
              <p:nvPr/>
            </p:nvSpPr>
            <p:spPr bwMode="auto">
              <a:xfrm>
                <a:off x="2633" y="2079"/>
                <a:ext cx="38" cy="47"/>
              </a:xfrm>
              <a:custGeom>
                <a:avLst/>
                <a:gdLst>
                  <a:gd name="T0" fmla="*/ 0 w 152"/>
                  <a:gd name="T1" fmla="*/ 0 h 191"/>
                  <a:gd name="T2" fmla="*/ 0 w 152"/>
                  <a:gd name="T3" fmla="*/ 0 h 191"/>
                  <a:gd name="T4" fmla="*/ 0 w 152"/>
                  <a:gd name="T5" fmla="*/ 0 h 191"/>
                  <a:gd name="T6" fmla="*/ 0 w 152"/>
                  <a:gd name="T7" fmla="*/ 0 h 191"/>
                  <a:gd name="T8" fmla="*/ 0 w 152"/>
                  <a:gd name="T9" fmla="*/ 0 h 191"/>
                  <a:gd name="T10" fmla="*/ 0 w 152"/>
                  <a:gd name="T11" fmla="*/ 0 h 191"/>
                  <a:gd name="T12" fmla="*/ 0 w 152"/>
                  <a:gd name="T13" fmla="*/ 0 h 191"/>
                  <a:gd name="T14" fmla="*/ 0 w 152"/>
                  <a:gd name="T15" fmla="*/ 0 h 191"/>
                  <a:gd name="T16" fmla="*/ 0 w 152"/>
                  <a:gd name="T17" fmla="*/ 0 h 191"/>
                  <a:gd name="T18" fmla="*/ 0 w 152"/>
                  <a:gd name="T19" fmla="*/ 0 h 191"/>
                  <a:gd name="T20" fmla="*/ 0 w 152"/>
                  <a:gd name="T21" fmla="*/ 0 h 191"/>
                  <a:gd name="T22" fmla="*/ 0 w 152"/>
                  <a:gd name="T23" fmla="*/ 0 h 191"/>
                  <a:gd name="T24" fmla="*/ 0 w 152"/>
                  <a:gd name="T25" fmla="*/ 0 h 191"/>
                  <a:gd name="T26" fmla="*/ 0 w 152"/>
                  <a:gd name="T27" fmla="*/ 0 h 191"/>
                  <a:gd name="T28" fmla="*/ 0 w 152"/>
                  <a:gd name="T29" fmla="*/ 0 h 191"/>
                  <a:gd name="T30" fmla="*/ 0 w 152"/>
                  <a:gd name="T31" fmla="*/ 0 h 191"/>
                  <a:gd name="T32" fmla="*/ 0 w 152"/>
                  <a:gd name="T33" fmla="*/ 0 h 191"/>
                  <a:gd name="T34" fmla="*/ 0 w 152"/>
                  <a:gd name="T35" fmla="*/ 0 h 191"/>
                  <a:gd name="T36" fmla="*/ 0 w 152"/>
                  <a:gd name="T37" fmla="*/ 0 h 191"/>
                  <a:gd name="T38" fmla="*/ 0 w 152"/>
                  <a:gd name="T39" fmla="*/ 0 h 191"/>
                  <a:gd name="T40" fmla="*/ 0 w 152"/>
                  <a:gd name="T41" fmla="*/ 0 h 1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2" h="191">
                    <a:moveTo>
                      <a:pt x="152" y="187"/>
                    </a:moveTo>
                    <a:lnTo>
                      <a:pt x="152" y="187"/>
                    </a:lnTo>
                    <a:lnTo>
                      <a:pt x="139" y="158"/>
                    </a:lnTo>
                    <a:lnTo>
                      <a:pt x="123" y="132"/>
                    </a:lnTo>
                    <a:lnTo>
                      <a:pt x="105" y="107"/>
                    </a:lnTo>
                    <a:lnTo>
                      <a:pt x="88" y="83"/>
                    </a:lnTo>
                    <a:lnTo>
                      <a:pt x="70" y="61"/>
                    </a:lnTo>
                    <a:lnTo>
                      <a:pt x="50" y="39"/>
                    </a:lnTo>
                    <a:lnTo>
                      <a:pt x="29" y="18"/>
                    </a:lnTo>
                    <a:lnTo>
                      <a:pt x="8" y="0"/>
                    </a:lnTo>
                    <a:lnTo>
                      <a:pt x="0" y="10"/>
                    </a:lnTo>
                    <a:lnTo>
                      <a:pt x="21" y="28"/>
                    </a:lnTo>
                    <a:lnTo>
                      <a:pt x="40" y="47"/>
                    </a:lnTo>
                    <a:lnTo>
                      <a:pt x="60" y="69"/>
                    </a:lnTo>
                    <a:lnTo>
                      <a:pt x="78" y="91"/>
                    </a:lnTo>
                    <a:lnTo>
                      <a:pt x="95" y="115"/>
                    </a:lnTo>
                    <a:lnTo>
                      <a:pt x="113" y="138"/>
                    </a:lnTo>
                    <a:lnTo>
                      <a:pt x="127" y="164"/>
                    </a:lnTo>
                    <a:lnTo>
                      <a:pt x="140" y="191"/>
                    </a:lnTo>
                    <a:lnTo>
                      <a:pt x="152"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6" name="Freeform 434">
                <a:extLst>
                  <a:ext uri="{FF2B5EF4-FFF2-40B4-BE49-F238E27FC236}">
                    <a16:creationId xmlns:a16="http://schemas.microsoft.com/office/drawing/2014/main" id="{38F6AF7A-7605-4C64-A155-64E5F8C195C6}"/>
                  </a:ext>
                </a:extLst>
              </p:cNvPr>
              <p:cNvSpPr>
                <a:spLocks/>
              </p:cNvSpPr>
              <p:nvPr/>
            </p:nvSpPr>
            <p:spPr bwMode="auto">
              <a:xfrm>
                <a:off x="2668" y="2125"/>
                <a:ext cx="17" cy="63"/>
              </a:xfrm>
              <a:custGeom>
                <a:avLst/>
                <a:gdLst>
                  <a:gd name="T0" fmla="*/ 0 w 67"/>
                  <a:gd name="T1" fmla="*/ 0 h 249"/>
                  <a:gd name="T2" fmla="*/ 0 w 67"/>
                  <a:gd name="T3" fmla="*/ 0 h 249"/>
                  <a:gd name="T4" fmla="*/ 0 w 67"/>
                  <a:gd name="T5" fmla="*/ 0 h 249"/>
                  <a:gd name="T6" fmla="*/ 0 w 67"/>
                  <a:gd name="T7" fmla="*/ 0 h 249"/>
                  <a:gd name="T8" fmla="*/ 0 w 67"/>
                  <a:gd name="T9" fmla="*/ 0 h 249"/>
                  <a:gd name="T10" fmla="*/ 0 w 67"/>
                  <a:gd name="T11" fmla="*/ 0 h 249"/>
                  <a:gd name="T12" fmla="*/ 0 w 67"/>
                  <a:gd name="T13" fmla="*/ 0 h 249"/>
                  <a:gd name="T14" fmla="*/ 0 w 67"/>
                  <a:gd name="T15" fmla="*/ 0 h 249"/>
                  <a:gd name="T16" fmla="*/ 0 w 67"/>
                  <a:gd name="T17" fmla="*/ 0 h 249"/>
                  <a:gd name="T18" fmla="*/ 0 w 67"/>
                  <a:gd name="T19" fmla="*/ 0 h 249"/>
                  <a:gd name="T20" fmla="*/ 0 w 67"/>
                  <a:gd name="T21" fmla="*/ 0 h 249"/>
                  <a:gd name="T22" fmla="*/ 0 w 67"/>
                  <a:gd name="T23" fmla="*/ 0 h 249"/>
                  <a:gd name="T24" fmla="*/ 0 w 67"/>
                  <a:gd name="T25" fmla="*/ 0 h 249"/>
                  <a:gd name="T26" fmla="*/ 0 w 67"/>
                  <a:gd name="T27" fmla="*/ 0 h 249"/>
                  <a:gd name="T28" fmla="*/ 0 w 67"/>
                  <a:gd name="T29" fmla="*/ 0 h 249"/>
                  <a:gd name="T30" fmla="*/ 0 w 67"/>
                  <a:gd name="T31" fmla="*/ 0 h 249"/>
                  <a:gd name="T32" fmla="*/ 0 w 67"/>
                  <a:gd name="T33" fmla="*/ 0 h 249"/>
                  <a:gd name="T34" fmla="*/ 0 w 67"/>
                  <a:gd name="T35" fmla="*/ 0 h 249"/>
                  <a:gd name="T36" fmla="*/ 0 w 67"/>
                  <a:gd name="T37" fmla="*/ 0 h 249"/>
                  <a:gd name="T38" fmla="*/ 0 w 67"/>
                  <a:gd name="T39" fmla="*/ 0 h 249"/>
                  <a:gd name="T40" fmla="*/ 0 w 67"/>
                  <a:gd name="T41" fmla="*/ 0 h 2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249">
                    <a:moveTo>
                      <a:pt x="67" y="249"/>
                    </a:moveTo>
                    <a:lnTo>
                      <a:pt x="67" y="249"/>
                    </a:lnTo>
                    <a:lnTo>
                      <a:pt x="65" y="215"/>
                    </a:lnTo>
                    <a:lnTo>
                      <a:pt x="62" y="183"/>
                    </a:lnTo>
                    <a:lnTo>
                      <a:pt x="58" y="150"/>
                    </a:lnTo>
                    <a:lnTo>
                      <a:pt x="52" y="119"/>
                    </a:lnTo>
                    <a:lnTo>
                      <a:pt x="44" y="87"/>
                    </a:lnTo>
                    <a:lnTo>
                      <a:pt x="35" y="57"/>
                    </a:lnTo>
                    <a:lnTo>
                      <a:pt x="24" y="28"/>
                    </a:lnTo>
                    <a:lnTo>
                      <a:pt x="12" y="0"/>
                    </a:lnTo>
                    <a:lnTo>
                      <a:pt x="0" y="4"/>
                    </a:lnTo>
                    <a:lnTo>
                      <a:pt x="12" y="32"/>
                    </a:lnTo>
                    <a:lnTo>
                      <a:pt x="23" y="61"/>
                    </a:lnTo>
                    <a:lnTo>
                      <a:pt x="32" y="89"/>
                    </a:lnTo>
                    <a:lnTo>
                      <a:pt x="40" y="121"/>
                    </a:lnTo>
                    <a:lnTo>
                      <a:pt x="46" y="152"/>
                    </a:lnTo>
                    <a:lnTo>
                      <a:pt x="50" y="183"/>
                    </a:lnTo>
                    <a:lnTo>
                      <a:pt x="53" y="215"/>
                    </a:lnTo>
                    <a:lnTo>
                      <a:pt x="53" y="249"/>
                    </a:lnTo>
                    <a:lnTo>
                      <a:pt x="67" y="2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7" name="Freeform 435">
                <a:extLst>
                  <a:ext uri="{FF2B5EF4-FFF2-40B4-BE49-F238E27FC236}">
                    <a16:creationId xmlns:a16="http://schemas.microsoft.com/office/drawing/2014/main" id="{23099B4C-2A30-4D4A-A82C-5CE9CA3EFD0B}"/>
                  </a:ext>
                </a:extLst>
              </p:cNvPr>
              <p:cNvSpPr>
                <a:spLocks/>
              </p:cNvSpPr>
              <p:nvPr/>
            </p:nvSpPr>
            <p:spPr bwMode="auto">
              <a:xfrm>
                <a:off x="2668" y="2188"/>
                <a:ext cx="17" cy="62"/>
              </a:xfrm>
              <a:custGeom>
                <a:avLst/>
                <a:gdLst>
                  <a:gd name="T0" fmla="*/ 0 w 67"/>
                  <a:gd name="T1" fmla="*/ 0 h 250"/>
                  <a:gd name="T2" fmla="*/ 0 w 67"/>
                  <a:gd name="T3" fmla="*/ 0 h 250"/>
                  <a:gd name="T4" fmla="*/ 0 w 67"/>
                  <a:gd name="T5" fmla="*/ 0 h 250"/>
                  <a:gd name="T6" fmla="*/ 0 w 67"/>
                  <a:gd name="T7" fmla="*/ 0 h 250"/>
                  <a:gd name="T8" fmla="*/ 0 w 67"/>
                  <a:gd name="T9" fmla="*/ 0 h 250"/>
                  <a:gd name="T10" fmla="*/ 0 w 67"/>
                  <a:gd name="T11" fmla="*/ 0 h 250"/>
                  <a:gd name="T12" fmla="*/ 0 w 67"/>
                  <a:gd name="T13" fmla="*/ 0 h 250"/>
                  <a:gd name="T14" fmla="*/ 0 w 67"/>
                  <a:gd name="T15" fmla="*/ 0 h 250"/>
                  <a:gd name="T16" fmla="*/ 0 w 67"/>
                  <a:gd name="T17" fmla="*/ 0 h 250"/>
                  <a:gd name="T18" fmla="*/ 0 w 67"/>
                  <a:gd name="T19" fmla="*/ 0 h 250"/>
                  <a:gd name="T20" fmla="*/ 0 w 67"/>
                  <a:gd name="T21" fmla="*/ 0 h 250"/>
                  <a:gd name="T22" fmla="*/ 0 w 67"/>
                  <a:gd name="T23" fmla="*/ 0 h 250"/>
                  <a:gd name="T24" fmla="*/ 0 w 67"/>
                  <a:gd name="T25" fmla="*/ 0 h 250"/>
                  <a:gd name="T26" fmla="*/ 0 w 67"/>
                  <a:gd name="T27" fmla="*/ 0 h 250"/>
                  <a:gd name="T28" fmla="*/ 0 w 67"/>
                  <a:gd name="T29" fmla="*/ 0 h 250"/>
                  <a:gd name="T30" fmla="*/ 0 w 67"/>
                  <a:gd name="T31" fmla="*/ 0 h 250"/>
                  <a:gd name="T32" fmla="*/ 0 w 67"/>
                  <a:gd name="T33" fmla="*/ 0 h 250"/>
                  <a:gd name="T34" fmla="*/ 0 w 67"/>
                  <a:gd name="T35" fmla="*/ 0 h 250"/>
                  <a:gd name="T36" fmla="*/ 0 w 67"/>
                  <a:gd name="T37" fmla="*/ 0 h 250"/>
                  <a:gd name="T38" fmla="*/ 0 w 67"/>
                  <a:gd name="T39" fmla="*/ 0 h 250"/>
                  <a:gd name="T40" fmla="*/ 0 w 67"/>
                  <a:gd name="T41" fmla="*/ 0 h 2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250">
                    <a:moveTo>
                      <a:pt x="12" y="250"/>
                    </a:moveTo>
                    <a:lnTo>
                      <a:pt x="12" y="250"/>
                    </a:lnTo>
                    <a:lnTo>
                      <a:pt x="24" y="221"/>
                    </a:lnTo>
                    <a:lnTo>
                      <a:pt x="35" y="193"/>
                    </a:lnTo>
                    <a:lnTo>
                      <a:pt x="44" y="162"/>
                    </a:lnTo>
                    <a:lnTo>
                      <a:pt x="52" y="132"/>
                    </a:lnTo>
                    <a:lnTo>
                      <a:pt x="58" y="99"/>
                    </a:lnTo>
                    <a:lnTo>
                      <a:pt x="62" y="66"/>
                    </a:lnTo>
                    <a:lnTo>
                      <a:pt x="65" y="33"/>
                    </a:lnTo>
                    <a:lnTo>
                      <a:pt x="67" y="0"/>
                    </a:lnTo>
                    <a:lnTo>
                      <a:pt x="53" y="0"/>
                    </a:lnTo>
                    <a:lnTo>
                      <a:pt x="53" y="33"/>
                    </a:lnTo>
                    <a:lnTo>
                      <a:pt x="50" y="66"/>
                    </a:lnTo>
                    <a:lnTo>
                      <a:pt x="46" y="97"/>
                    </a:lnTo>
                    <a:lnTo>
                      <a:pt x="40" y="130"/>
                    </a:lnTo>
                    <a:lnTo>
                      <a:pt x="32" y="160"/>
                    </a:lnTo>
                    <a:lnTo>
                      <a:pt x="23" y="189"/>
                    </a:lnTo>
                    <a:lnTo>
                      <a:pt x="12" y="217"/>
                    </a:lnTo>
                    <a:lnTo>
                      <a:pt x="0" y="246"/>
                    </a:lnTo>
                    <a:lnTo>
                      <a:pt x="12"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8" name="Freeform 436">
                <a:extLst>
                  <a:ext uri="{FF2B5EF4-FFF2-40B4-BE49-F238E27FC236}">
                    <a16:creationId xmlns:a16="http://schemas.microsoft.com/office/drawing/2014/main" id="{193B137B-E873-4A2F-B1E7-B1C3F2AB1C96}"/>
                  </a:ext>
                </a:extLst>
              </p:cNvPr>
              <p:cNvSpPr>
                <a:spLocks/>
              </p:cNvSpPr>
              <p:nvPr/>
            </p:nvSpPr>
            <p:spPr bwMode="auto">
              <a:xfrm>
                <a:off x="2632" y="2249"/>
                <a:ext cx="39" cy="47"/>
              </a:xfrm>
              <a:custGeom>
                <a:avLst/>
                <a:gdLst>
                  <a:gd name="T0" fmla="*/ 0 w 154"/>
                  <a:gd name="T1" fmla="*/ 0 h 187"/>
                  <a:gd name="T2" fmla="*/ 0 w 154"/>
                  <a:gd name="T3" fmla="*/ 0 h 187"/>
                  <a:gd name="T4" fmla="*/ 0 w 154"/>
                  <a:gd name="T5" fmla="*/ 0 h 187"/>
                  <a:gd name="T6" fmla="*/ 0 w 154"/>
                  <a:gd name="T7" fmla="*/ 0 h 187"/>
                  <a:gd name="T8" fmla="*/ 0 w 154"/>
                  <a:gd name="T9" fmla="*/ 0 h 187"/>
                  <a:gd name="T10" fmla="*/ 0 w 154"/>
                  <a:gd name="T11" fmla="*/ 0 h 187"/>
                  <a:gd name="T12" fmla="*/ 0 w 154"/>
                  <a:gd name="T13" fmla="*/ 0 h 187"/>
                  <a:gd name="T14" fmla="*/ 0 w 154"/>
                  <a:gd name="T15" fmla="*/ 0 h 187"/>
                  <a:gd name="T16" fmla="*/ 0 w 154"/>
                  <a:gd name="T17" fmla="*/ 0 h 187"/>
                  <a:gd name="T18" fmla="*/ 0 w 154"/>
                  <a:gd name="T19" fmla="*/ 0 h 187"/>
                  <a:gd name="T20" fmla="*/ 0 w 154"/>
                  <a:gd name="T21" fmla="*/ 0 h 187"/>
                  <a:gd name="T22" fmla="*/ 0 w 154"/>
                  <a:gd name="T23" fmla="*/ 0 h 187"/>
                  <a:gd name="T24" fmla="*/ 0 w 154"/>
                  <a:gd name="T25" fmla="*/ 0 h 187"/>
                  <a:gd name="T26" fmla="*/ 0 w 154"/>
                  <a:gd name="T27" fmla="*/ 0 h 187"/>
                  <a:gd name="T28" fmla="*/ 0 w 154"/>
                  <a:gd name="T29" fmla="*/ 0 h 187"/>
                  <a:gd name="T30" fmla="*/ 0 w 154"/>
                  <a:gd name="T31" fmla="*/ 0 h 187"/>
                  <a:gd name="T32" fmla="*/ 0 w 154"/>
                  <a:gd name="T33" fmla="*/ 0 h 187"/>
                  <a:gd name="T34" fmla="*/ 0 w 154"/>
                  <a:gd name="T35" fmla="*/ 0 h 187"/>
                  <a:gd name="T36" fmla="*/ 0 w 154"/>
                  <a:gd name="T37" fmla="*/ 0 h 187"/>
                  <a:gd name="T38" fmla="*/ 0 w 154"/>
                  <a:gd name="T39" fmla="*/ 0 h 187"/>
                  <a:gd name="T40" fmla="*/ 0 w 154"/>
                  <a:gd name="T41" fmla="*/ 0 h 187"/>
                  <a:gd name="T42" fmla="*/ 0 w 154"/>
                  <a:gd name="T43" fmla="*/ 0 h 187"/>
                  <a:gd name="T44" fmla="*/ 0 w 154"/>
                  <a:gd name="T45" fmla="*/ 0 h 187"/>
                  <a:gd name="T46" fmla="*/ 0 w 154"/>
                  <a:gd name="T47" fmla="*/ 0 h 187"/>
                  <a:gd name="T48" fmla="*/ 0 w 154"/>
                  <a:gd name="T49" fmla="*/ 0 h 187"/>
                  <a:gd name="T50" fmla="*/ 0 w 154"/>
                  <a:gd name="T51" fmla="*/ 0 h 1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4" h="187">
                    <a:moveTo>
                      <a:pt x="6" y="187"/>
                    </a:moveTo>
                    <a:lnTo>
                      <a:pt x="10" y="186"/>
                    </a:lnTo>
                    <a:lnTo>
                      <a:pt x="32" y="168"/>
                    </a:lnTo>
                    <a:lnTo>
                      <a:pt x="52" y="149"/>
                    </a:lnTo>
                    <a:lnTo>
                      <a:pt x="73" y="128"/>
                    </a:lnTo>
                    <a:lnTo>
                      <a:pt x="91" y="106"/>
                    </a:lnTo>
                    <a:lnTo>
                      <a:pt x="108" y="82"/>
                    </a:lnTo>
                    <a:lnTo>
                      <a:pt x="125" y="57"/>
                    </a:lnTo>
                    <a:lnTo>
                      <a:pt x="141" y="31"/>
                    </a:lnTo>
                    <a:lnTo>
                      <a:pt x="154" y="4"/>
                    </a:lnTo>
                    <a:lnTo>
                      <a:pt x="142" y="0"/>
                    </a:lnTo>
                    <a:lnTo>
                      <a:pt x="129" y="25"/>
                    </a:lnTo>
                    <a:lnTo>
                      <a:pt x="115" y="51"/>
                    </a:lnTo>
                    <a:lnTo>
                      <a:pt x="98" y="74"/>
                    </a:lnTo>
                    <a:lnTo>
                      <a:pt x="81" y="97"/>
                    </a:lnTo>
                    <a:lnTo>
                      <a:pt x="63" y="120"/>
                    </a:lnTo>
                    <a:lnTo>
                      <a:pt x="44" y="139"/>
                    </a:lnTo>
                    <a:lnTo>
                      <a:pt x="24" y="158"/>
                    </a:lnTo>
                    <a:lnTo>
                      <a:pt x="2" y="176"/>
                    </a:lnTo>
                    <a:lnTo>
                      <a:pt x="6" y="175"/>
                    </a:lnTo>
                    <a:lnTo>
                      <a:pt x="2" y="176"/>
                    </a:lnTo>
                    <a:lnTo>
                      <a:pt x="0" y="180"/>
                    </a:lnTo>
                    <a:lnTo>
                      <a:pt x="2" y="185"/>
                    </a:lnTo>
                    <a:lnTo>
                      <a:pt x="5" y="187"/>
                    </a:lnTo>
                    <a:lnTo>
                      <a:pt x="10" y="186"/>
                    </a:lnTo>
                    <a:lnTo>
                      <a:pt x="6"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9" name="Freeform 437">
                <a:extLst>
                  <a:ext uri="{FF2B5EF4-FFF2-40B4-BE49-F238E27FC236}">
                    <a16:creationId xmlns:a16="http://schemas.microsoft.com/office/drawing/2014/main" id="{A4F99535-7244-42FB-8C97-74004D5B71D8}"/>
                  </a:ext>
                </a:extLst>
              </p:cNvPr>
              <p:cNvSpPr>
                <a:spLocks/>
              </p:cNvSpPr>
              <p:nvPr/>
            </p:nvSpPr>
            <p:spPr bwMode="auto">
              <a:xfrm>
                <a:off x="2564" y="2289"/>
                <a:ext cx="70" cy="7"/>
              </a:xfrm>
              <a:custGeom>
                <a:avLst/>
                <a:gdLst>
                  <a:gd name="T0" fmla="*/ 0 w 281"/>
                  <a:gd name="T1" fmla="*/ 0 h 28"/>
                  <a:gd name="T2" fmla="*/ 0 w 281"/>
                  <a:gd name="T3" fmla="*/ 0 h 28"/>
                  <a:gd name="T4" fmla="*/ 0 w 281"/>
                  <a:gd name="T5" fmla="*/ 0 h 28"/>
                  <a:gd name="T6" fmla="*/ 0 w 281"/>
                  <a:gd name="T7" fmla="*/ 0 h 28"/>
                  <a:gd name="T8" fmla="*/ 0 w 281"/>
                  <a:gd name="T9" fmla="*/ 0 h 28"/>
                  <a:gd name="T10" fmla="*/ 0 w 281"/>
                  <a:gd name="T11" fmla="*/ 0 h 28"/>
                  <a:gd name="T12" fmla="*/ 0 w 281"/>
                  <a:gd name="T13" fmla="*/ 0 h 28"/>
                  <a:gd name="T14" fmla="*/ 0 w 281"/>
                  <a:gd name="T15" fmla="*/ 0 h 28"/>
                  <a:gd name="T16" fmla="*/ 0 w 281"/>
                  <a:gd name="T17" fmla="*/ 0 h 28"/>
                  <a:gd name="T18" fmla="*/ 0 w 281"/>
                  <a:gd name="T19" fmla="*/ 0 h 28"/>
                  <a:gd name="T20" fmla="*/ 0 w 281"/>
                  <a:gd name="T21" fmla="*/ 0 h 28"/>
                  <a:gd name="T22" fmla="*/ 0 w 281"/>
                  <a:gd name="T23" fmla="*/ 0 h 28"/>
                  <a:gd name="T24" fmla="*/ 0 w 281"/>
                  <a:gd name="T25" fmla="*/ 0 h 28"/>
                  <a:gd name="T26" fmla="*/ 0 w 281"/>
                  <a:gd name="T27" fmla="*/ 0 h 28"/>
                  <a:gd name="T28" fmla="*/ 0 w 281"/>
                  <a:gd name="T29" fmla="*/ 0 h 28"/>
                  <a:gd name="T30" fmla="*/ 0 w 281"/>
                  <a:gd name="T31" fmla="*/ 0 h 28"/>
                  <a:gd name="T32" fmla="*/ 0 w 281"/>
                  <a:gd name="T33" fmla="*/ 0 h 28"/>
                  <a:gd name="T34" fmla="*/ 0 w 281"/>
                  <a:gd name="T35" fmla="*/ 0 h 28"/>
                  <a:gd name="T36" fmla="*/ 0 w 281"/>
                  <a:gd name="T37" fmla="*/ 0 h 28"/>
                  <a:gd name="T38" fmla="*/ 0 w 281"/>
                  <a:gd name="T39" fmla="*/ 0 h 28"/>
                  <a:gd name="T40" fmla="*/ 0 w 281"/>
                  <a:gd name="T41" fmla="*/ 0 h 28"/>
                  <a:gd name="T42" fmla="*/ 0 w 281"/>
                  <a:gd name="T43" fmla="*/ 0 h 28"/>
                  <a:gd name="T44" fmla="*/ 0 w 281"/>
                  <a:gd name="T45" fmla="*/ 0 h 28"/>
                  <a:gd name="T46" fmla="*/ 0 w 281"/>
                  <a:gd name="T47" fmla="*/ 0 h 28"/>
                  <a:gd name="T48" fmla="*/ 0 w 281"/>
                  <a:gd name="T49" fmla="*/ 0 h 28"/>
                  <a:gd name="T50" fmla="*/ 0 w 281"/>
                  <a:gd name="T51" fmla="*/ 0 h 28"/>
                  <a:gd name="T52" fmla="*/ 0 w 281"/>
                  <a:gd name="T53" fmla="*/ 0 h 28"/>
                  <a:gd name="T54" fmla="*/ 0 w 281"/>
                  <a:gd name="T55" fmla="*/ 0 h 28"/>
                  <a:gd name="T56" fmla="*/ 0 w 281"/>
                  <a:gd name="T57" fmla="*/ 0 h 28"/>
                  <a:gd name="T58" fmla="*/ 0 w 281"/>
                  <a:gd name="T59" fmla="*/ 0 h 28"/>
                  <a:gd name="T60" fmla="*/ 0 w 281"/>
                  <a:gd name="T61" fmla="*/ 0 h 28"/>
                  <a:gd name="T62" fmla="*/ 0 w 281"/>
                  <a:gd name="T63" fmla="*/ 0 h 28"/>
                  <a:gd name="T64" fmla="*/ 0 w 281"/>
                  <a:gd name="T65" fmla="*/ 0 h 28"/>
                  <a:gd name="T66" fmla="*/ 0 w 281"/>
                  <a:gd name="T67" fmla="*/ 0 h 28"/>
                  <a:gd name="T68" fmla="*/ 0 w 281"/>
                  <a:gd name="T69" fmla="*/ 0 h 28"/>
                  <a:gd name="T70" fmla="*/ 0 w 281"/>
                  <a:gd name="T71" fmla="*/ 0 h 28"/>
                  <a:gd name="T72" fmla="*/ 0 w 281"/>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1" h="28">
                    <a:moveTo>
                      <a:pt x="0" y="12"/>
                    </a:moveTo>
                    <a:lnTo>
                      <a:pt x="0" y="12"/>
                    </a:lnTo>
                    <a:lnTo>
                      <a:pt x="18" y="13"/>
                    </a:lnTo>
                    <a:lnTo>
                      <a:pt x="35" y="14"/>
                    </a:lnTo>
                    <a:lnTo>
                      <a:pt x="52" y="15"/>
                    </a:lnTo>
                    <a:lnTo>
                      <a:pt x="69" y="16"/>
                    </a:lnTo>
                    <a:lnTo>
                      <a:pt x="86" y="17"/>
                    </a:lnTo>
                    <a:lnTo>
                      <a:pt x="103" y="18"/>
                    </a:lnTo>
                    <a:lnTo>
                      <a:pt x="120" y="19"/>
                    </a:lnTo>
                    <a:lnTo>
                      <a:pt x="138" y="20"/>
                    </a:lnTo>
                    <a:lnTo>
                      <a:pt x="156" y="21"/>
                    </a:lnTo>
                    <a:lnTo>
                      <a:pt x="174" y="22"/>
                    </a:lnTo>
                    <a:lnTo>
                      <a:pt x="191" y="23"/>
                    </a:lnTo>
                    <a:lnTo>
                      <a:pt x="209" y="24"/>
                    </a:lnTo>
                    <a:lnTo>
                      <a:pt x="227" y="25"/>
                    </a:lnTo>
                    <a:lnTo>
                      <a:pt x="244" y="26"/>
                    </a:lnTo>
                    <a:lnTo>
                      <a:pt x="263" y="27"/>
                    </a:lnTo>
                    <a:lnTo>
                      <a:pt x="281" y="28"/>
                    </a:lnTo>
                    <a:lnTo>
                      <a:pt x="281" y="16"/>
                    </a:lnTo>
                    <a:lnTo>
                      <a:pt x="263" y="15"/>
                    </a:lnTo>
                    <a:lnTo>
                      <a:pt x="244" y="14"/>
                    </a:lnTo>
                    <a:lnTo>
                      <a:pt x="227" y="13"/>
                    </a:lnTo>
                    <a:lnTo>
                      <a:pt x="209" y="12"/>
                    </a:lnTo>
                    <a:lnTo>
                      <a:pt x="191" y="11"/>
                    </a:lnTo>
                    <a:lnTo>
                      <a:pt x="174" y="10"/>
                    </a:lnTo>
                    <a:lnTo>
                      <a:pt x="156" y="9"/>
                    </a:lnTo>
                    <a:lnTo>
                      <a:pt x="138" y="8"/>
                    </a:lnTo>
                    <a:lnTo>
                      <a:pt x="120" y="7"/>
                    </a:lnTo>
                    <a:lnTo>
                      <a:pt x="103" y="6"/>
                    </a:lnTo>
                    <a:lnTo>
                      <a:pt x="86" y="5"/>
                    </a:lnTo>
                    <a:lnTo>
                      <a:pt x="69" y="4"/>
                    </a:lnTo>
                    <a:lnTo>
                      <a:pt x="52" y="3"/>
                    </a:lnTo>
                    <a:lnTo>
                      <a:pt x="35" y="2"/>
                    </a:lnTo>
                    <a:lnTo>
                      <a:pt x="18" y="1"/>
                    </a:lnTo>
                    <a:lnTo>
                      <a:pt x="0"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0" name="Freeform 438">
                <a:extLst>
                  <a:ext uri="{FF2B5EF4-FFF2-40B4-BE49-F238E27FC236}">
                    <a16:creationId xmlns:a16="http://schemas.microsoft.com/office/drawing/2014/main" id="{A965FC7D-3276-4D58-89BA-ACE25046DCF1}"/>
                  </a:ext>
                </a:extLst>
              </p:cNvPr>
              <p:cNvSpPr>
                <a:spLocks/>
              </p:cNvSpPr>
              <p:nvPr/>
            </p:nvSpPr>
            <p:spPr bwMode="auto">
              <a:xfrm>
                <a:off x="2497" y="2285"/>
                <a:ext cx="67" cy="7"/>
              </a:xfrm>
              <a:custGeom>
                <a:avLst/>
                <a:gdLst>
                  <a:gd name="T0" fmla="*/ 0 w 268"/>
                  <a:gd name="T1" fmla="*/ 0 h 26"/>
                  <a:gd name="T2" fmla="*/ 0 w 268"/>
                  <a:gd name="T3" fmla="*/ 0 h 26"/>
                  <a:gd name="T4" fmla="*/ 0 w 268"/>
                  <a:gd name="T5" fmla="*/ 0 h 26"/>
                  <a:gd name="T6" fmla="*/ 0 w 268"/>
                  <a:gd name="T7" fmla="*/ 0 h 26"/>
                  <a:gd name="T8" fmla="*/ 0 w 268"/>
                  <a:gd name="T9" fmla="*/ 0 h 26"/>
                  <a:gd name="T10" fmla="*/ 0 w 268"/>
                  <a:gd name="T11" fmla="*/ 0 h 26"/>
                  <a:gd name="T12" fmla="*/ 0 w 268"/>
                  <a:gd name="T13" fmla="*/ 0 h 26"/>
                  <a:gd name="T14" fmla="*/ 0 w 268"/>
                  <a:gd name="T15" fmla="*/ 0 h 26"/>
                  <a:gd name="T16" fmla="*/ 0 w 268"/>
                  <a:gd name="T17" fmla="*/ 0 h 26"/>
                  <a:gd name="T18" fmla="*/ 0 w 268"/>
                  <a:gd name="T19" fmla="*/ 0 h 26"/>
                  <a:gd name="T20" fmla="*/ 0 w 268"/>
                  <a:gd name="T21" fmla="*/ 0 h 26"/>
                  <a:gd name="T22" fmla="*/ 0 w 268"/>
                  <a:gd name="T23" fmla="*/ 0 h 26"/>
                  <a:gd name="T24" fmla="*/ 0 w 268"/>
                  <a:gd name="T25" fmla="*/ 0 h 26"/>
                  <a:gd name="T26" fmla="*/ 0 w 268"/>
                  <a:gd name="T27" fmla="*/ 0 h 26"/>
                  <a:gd name="T28" fmla="*/ 0 w 268"/>
                  <a:gd name="T29" fmla="*/ 0 h 26"/>
                  <a:gd name="T30" fmla="*/ 0 w 268"/>
                  <a:gd name="T31" fmla="*/ 0 h 26"/>
                  <a:gd name="T32" fmla="*/ 0 w 268"/>
                  <a:gd name="T33" fmla="*/ 0 h 26"/>
                  <a:gd name="T34" fmla="*/ 0 w 268"/>
                  <a:gd name="T35" fmla="*/ 0 h 26"/>
                  <a:gd name="T36" fmla="*/ 0 w 268"/>
                  <a:gd name="T37" fmla="*/ 0 h 26"/>
                  <a:gd name="T38" fmla="*/ 0 w 268"/>
                  <a:gd name="T39" fmla="*/ 0 h 26"/>
                  <a:gd name="T40" fmla="*/ 0 w 268"/>
                  <a:gd name="T41" fmla="*/ 0 h 26"/>
                  <a:gd name="T42" fmla="*/ 0 w 268"/>
                  <a:gd name="T43" fmla="*/ 0 h 26"/>
                  <a:gd name="T44" fmla="*/ 0 w 268"/>
                  <a:gd name="T45" fmla="*/ 0 h 26"/>
                  <a:gd name="T46" fmla="*/ 0 w 268"/>
                  <a:gd name="T47" fmla="*/ 0 h 26"/>
                  <a:gd name="T48" fmla="*/ 0 w 268"/>
                  <a:gd name="T49" fmla="*/ 0 h 26"/>
                  <a:gd name="T50" fmla="*/ 0 w 268"/>
                  <a:gd name="T51" fmla="*/ 0 h 26"/>
                  <a:gd name="T52" fmla="*/ 0 w 268"/>
                  <a:gd name="T53" fmla="*/ 0 h 26"/>
                  <a:gd name="T54" fmla="*/ 0 w 268"/>
                  <a:gd name="T55" fmla="*/ 0 h 26"/>
                  <a:gd name="T56" fmla="*/ 0 w 268"/>
                  <a:gd name="T57" fmla="*/ 0 h 26"/>
                  <a:gd name="T58" fmla="*/ 0 w 268"/>
                  <a:gd name="T59" fmla="*/ 0 h 26"/>
                  <a:gd name="T60" fmla="*/ 0 w 268"/>
                  <a:gd name="T61" fmla="*/ 0 h 26"/>
                  <a:gd name="T62" fmla="*/ 0 w 268"/>
                  <a:gd name="T63" fmla="*/ 0 h 26"/>
                  <a:gd name="T64" fmla="*/ 0 w 268"/>
                  <a:gd name="T65" fmla="*/ 0 h 26"/>
                  <a:gd name="T66" fmla="*/ 0 w 268"/>
                  <a:gd name="T67" fmla="*/ 0 h 26"/>
                  <a:gd name="T68" fmla="*/ 0 w 268"/>
                  <a:gd name="T69" fmla="*/ 0 h 26"/>
                  <a:gd name="T70" fmla="*/ 0 w 268"/>
                  <a:gd name="T71" fmla="*/ 0 h 26"/>
                  <a:gd name="T72" fmla="*/ 0 w 268"/>
                  <a:gd name="T73" fmla="*/ 0 h 26"/>
                  <a:gd name="T74" fmla="*/ 0 w 268"/>
                  <a:gd name="T75" fmla="*/ 0 h 26"/>
                  <a:gd name="T76" fmla="*/ 0 w 268"/>
                  <a:gd name="T77" fmla="*/ 0 h 26"/>
                  <a:gd name="T78" fmla="*/ 0 w 268"/>
                  <a:gd name="T79" fmla="*/ 0 h 26"/>
                  <a:gd name="T80" fmla="*/ 0 w 268"/>
                  <a:gd name="T81" fmla="*/ 0 h 26"/>
                  <a:gd name="T82" fmla="*/ 0 w 268"/>
                  <a:gd name="T83" fmla="*/ 0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8" h="26">
                    <a:moveTo>
                      <a:pt x="2" y="11"/>
                    </a:moveTo>
                    <a:lnTo>
                      <a:pt x="6" y="12"/>
                    </a:lnTo>
                    <a:lnTo>
                      <a:pt x="22" y="13"/>
                    </a:lnTo>
                    <a:lnTo>
                      <a:pt x="38" y="15"/>
                    </a:lnTo>
                    <a:lnTo>
                      <a:pt x="55" y="15"/>
                    </a:lnTo>
                    <a:lnTo>
                      <a:pt x="71" y="15"/>
                    </a:lnTo>
                    <a:lnTo>
                      <a:pt x="87" y="16"/>
                    </a:lnTo>
                    <a:lnTo>
                      <a:pt x="103" y="17"/>
                    </a:lnTo>
                    <a:lnTo>
                      <a:pt x="119" y="18"/>
                    </a:lnTo>
                    <a:lnTo>
                      <a:pt x="136" y="19"/>
                    </a:lnTo>
                    <a:lnTo>
                      <a:pt x="152" y="20"/>
                    </a:lnTo>
                    <a:lnTo>
                      <a:pt x="169" y="21"/>
                    </a:lnTo>
                    <a:lnTo>
                      <a:pt x="185" y="22"/>
                    </a:lnTo>
                    <a:lnTo>
                      <a:pt x="202" y="23"/>
                    </a:lnTo>
                    <a:lnTo>
                      <a:pt x="218" y="25"/>
                    </a:lnTo>
                    <a:lnTo>
                      <a:pt x="235" y="25"/>
                    </a:lnTo>
                    <a:lnTo>
                      <a:pt x="251" y="25"/>
                    </a:lnTo>
                    <a:lnTo>
                      <a:pt x="268" y="26"/>
                    </a:lnTo>
                    <a:lnTo>
                      <a:pt x="268" y="14"/>
                    </a:lnTo>
                    <a:lnTo>
                      <a:pt x="251" y="13"/>
                    </a:lnTo>
                    <a:lnTo>
                      <a:pt x="235" y="11"/>
                    </a:lnTo>
                    <a:lnTo>
                      <a:pt x="218" y="11"/>
                    </a:lnTo>
                    <a:lnTo>
                      <a:pt x="202" y="11"/>
                    </a:lnTo>
                    <a:lnTo>
                      <a:pt x="185" y="10"/>
                    </a:lnTo>
                    <a:lnTo>
                      <a:pt x="169" y="9"/>
                    </a:lnTo>
                    <a:lnTo>
                      <a:pt x="152" y="8"/>
                    </a:lnTo>
                    <a:lnTo>
                      <a:pt x="136" y="7"/>
                    </a:lnTo>
                    <a:lnTo>
                      <a:pt x="119" y="6"/>
                    </a:lnTo>
                    <a:lnTo>
                      <a:pt x="103" y="5"/>
                    </a:lnTo>
                    <a:lnTo>
                      <a:pt x="87" y="4"/>
                    </a:lnTo>
                    <a:lnTo>
                      <a:pt x="71" y="3"/>
                    </a:lnTo>
                    <a:lnTo>
                      <a:pt x="55" y="1"/>
                    </a:lnTo>
                    <a:lnTo>
                      <a:pt x="38" y="1"/>
                    </a:lnTo>
                    <a:lnTo>
                      <a:pt x="22" y="1"/>
                    </a:lnTo>
                    <a:lnTo>
                      <a:pt x="6" y="0"/>
                    </a:lnTo>
                    <a:lnTo>
                      <a:pt x="10" y="1"/>
                    </a:lnTo>
                    <a:lnTo>
                      <a:pt x="6" y="0"/>
                    </a:lnTo>
                    <a:lnTo>
                      <a:pt x="2" y="2"/>
                    </a:lnTo>
                    <a:lnTo>
                      <a:pt x="0" y="6"/>
                    </a:lnTo>
                    <a:lnTo>
                      <a:pt x="2" y="10"/>
                    </a:lnTo>
                    <a:lnTo>
                      <a:pt x="6" y="12"/>
                    </a:lnTo>
                    <a:lnTo>
                      <a:pt x="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1" name="Freeform 439">
                <a:extLst>
                  <a:ext uri="{FF2B5EF4-FFF2-40B4-BE49-F238E27FC236}">
                    <a16:creationId xmlns:a16="http://schemas.microsoft.com/office/drawing/2014/main" id="{1ED978EA-3C24-4390-9093-1D8B4C1A1594}"/>
                  </a:ext>
                </a:extLst>
              </p:cNvPr>
              <p:cNvSpPr>
                <a:spLocks/>
              </p:cNvSpPr>
              <p:nvPr/>
            </p:nvSpPr>
            <p:spPr bwMode="auto">
              <a:xfrm>
                <a:off x="2466" y="2242"/>
                <a:ext cx="33" cy="46"/>
              </a:xfrm>
              <a:custGeom>
                <a:avLst/>
                <a:gdLst>
                  <a:gd name="T0" fmla="*/ 0 w 132"/>
                  <a:gd name="T1" fmla="*/ 0 h 185"/>
                  <a:gd name="T2" fmla="*/ 0 w 132"/>
                  <a:gd name="T3" fmla="*/ 0 h 185"/>
                  <a:gd name="T4" fmla="*/ 0 w 132"/>
                  <a:gd name="T5" fmla="*/ 0 h 185"/>
                  <a:gd name="T6" fmla="*/ 0 w 132"/>
                  <a:gd name="T7" fmla="*/ 0 h 185"/>
                  <a:gd name="T8" fmla="*/ 0 w 132"/>
                  <a:gd name="T9" fmla="*/ 0 h 185"/>
                  <a:gd name="T10" fmla="*/ 0 w 132"/>
                  <a:gd name="T11" fmla="*/ 0 h 185"/>
                  <a:gd name="T12" fmla="*/ 0 w 132"/>
                  <a:gd name="T13" fmla="*/ 0 h 185"/>
                  <a:gd name="T14" fmla="*/ 0 w 132"/>
                  <a:gd name="T15" fmla="*/ 0 h 185"/>
                  <a:gd name="T16" fmla="*/ 0 w 132"/>
                  <a:gd name="T17" fmla="*/ 0 h 185"/>
                  <a:gd name="T18" fmla="*/ 0 w 132"/>
                  <a:gd name="T19" fmla="*/ 0 h 185"/>
                  <a:gd name="T20" fmla="*/ 0 w 132"/>
                  <a:gd name="T21" fmla="*/ 0 h 185"/>
                  <a:gd name="T22" fmla="*/ 0 w 132"/>
                  <a:gd name="T23" fmla="*/ 0 h 185"/>
                  <a:gd name="T24" fmla="*/ 0 w 132"/>
                  <a:gd name="T25" fmla="*/ 0 h 185"/>
                  <a:gd name="T26" fmla="*/ 0 w 132"/>
                  <a:gd name="T27" fmla="*/ 0 h 185"/>
                  <a:gd name="T28" fmla="*/ 0 w 132"/>
                  <a:gd name="T29" fmla="*/ 0 h 185"/>
                  <a:gd name="T30" fmla="*/ 0 w 132"/>
                  <a:gd name="T31" fmla="*/ 0 h 185"/>
                  <a:gd name="T32" fmla="*/ 0 w 132"/>
                  <a:gd name="T33" fmla="*/ 0 h 185"/>
                  <a:gd name="T34" fmla="*/ 0 w 132"/>
                  <a:gd name="T35" fmla="*/ 0 h 185"/>
                  <a:gd name="T36" fmla="*/ 0 w 132"/>
                  <a:gd name="T37" fmla="*/ 0 h 185"/>
                  <a:gd name="T38" fmla="*/ 0 w 132"/>
                  <a:gd name="T39" fmla="*/ 0 h 185"/>
                  <a:gd name="T40" fmla="*/ 0 w 132"/>
                  <a:gd name="T41" fmla="*/ 0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2" h="185">
                    <a:moveTo>
                      <a:pt x="0" y="4"/>
                    </a:moveTo>
                    <a:lnTo>
                      <a:pt x="0" y="4"/>
                    </a:lnTo>
                    <a:lnTo>
                      <a:pt x="11" y="31"/>
                    </a:lnTo>
                    <a:lnTo>
                      <a:pt x="24" y="55"/>
                    </a:lnTo>
                    <a:lnTo>
                      <a:pt x="38" y="78"/>
                    </a:lnTo>
                    <a:lnTo>
                      <a:pt x="54" y="102"/>
                    </a:lnTo>
                    <a:lnTo>
                      <a:pt x="70" y="123"/>
                    </a:lnTo>
                    <a:lnTo>
                      <a:pt x="87" y="145"/>
                    </a:lnTo>
                    <a:lnTo>
                      <a:pt x="104" y="165"/>
                    </a:lnTo>
                    <a:lnTo>
                      <a:pt x="124" y="185"/>
                    </a:lnTo>
                    <a:lnTo>
                      <a:pt x="132" y="175"/>
                    </a:lnTo>
                    <a:lnTo>
                      <a:pt x="114" y="157"/>
                    </a:lnTo>
                    <a:lnTo>
                      <a:pt x="97" y="137"/>
                    </a:lnTo>
                    <a:lnTo>
                      <a:pt x="80" y="115"/>
                    </a:lnTo>
                    <a:lnTo>
                      <a:pt x="64" y="94"/>
                    </a:lnTo>
                    <a:lnTo>
                      <a:pt x="49" y="72"/>
                    </a:lnTo>
                    <a:lnTo>
                      <a:pt x="36" y="49"/>
                    </a:lnTo>
                    <a:lnTo>
                      <a:pt x="23" y="25"/>
                    </a:lnTo>
                    <a:lnTo>
                      <a:pt x="12"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2" name="Freeform 440">
                <a:extLst>
                  <a:ext uri="{FF2B5EF4-FFF2-40B4-BE49-F238E27FC236}">
                    <a16:creationId xmlns:a16="http://schemas.microsoft.com/office/drawing/2014/main" id="{A9FBE23B-E1EE-4E06-8122-B2479FE1F109}"/>
                  </a:ext>
                </a:extLst>
              </p:cNvPr>
              <p:cNvSpPr>
                <a:spLocks/>
              </p:cNvSpPr>
              <p:nvPr/>
            </p:nvSpPr>
            <p:spPr bwMode="auto">
              <a:xfrm>
                <a:off x="2455" y="2186"/>
                <a:ext cx="14" cy="57"/>
              </a:xfrm>
              <a:custGeom>
                <a:avLst/>
                <a:gdLst>
                  <a:gd name="T0" fmla="*/ 0 w 58"/>
                  <a:gd name="T1" fmla="*/ 0 h 227"/>
                  <a:gd name="T2" fmla="*/ 0 w 58"/>
                  <a:gd name="T3" fmla="*/ 0 h 227"/>
                  <a:gd name="T4" fmla="*/ 0 w 58"/>
                  <a:gd name="T5" fmla="*/ 0 h 227"/>
                  <a:gd name="T6" fmla="*/ 0 w 58"/>
                  <a:gd name="T7" fmla="*/ 0 h 227"/>
                  <a:gd name="T8" fmla="*/ 0 w 58"/>
                  <a:gd name="T9" fmla="*/ 0 h 227"/>
                  <a:gd name="T10" fmla="*/ 0 w 58"/>
                  <a:gd name="T11" fmla="*/ 0 h 227"/>
                  <a:gd name="T12" fmla="*/ 0 w 58"/>
                  <a:gd name="T13" fmla="*/ 0 h 227"/>
                  <a:gd name="T14" fmla="*/ 0 w 58"/>
                  <a:gd name="T15" fmla="*/ 0 h 227"/>
                  <a:gd name="T16" fmla="*/ 0 w 58"/>
                  <a:gd name="T17" fmla="*/ 0 h 227"/>
                  <a:gd name="T18" fmla="*/ 0 w 58"/>
                  <a:gd name="T19" fmla="*/ 0 h 227"/>
                  <a:gd name="T20" fmla="*/ 0 w 58"/>
                  <a:gd name="T21" fmla="*/ 0 h 227"/>
                  <a:gd name="T22" fmla="*/ 0 w 58"/>
                  <a:gd name="T23" fmla="*/ 0 h 227"/>
                  <a:gd name="T24" fmla="*/ 0 w 58"/>
                  <a:gd name="T25" fmla="*/ 0 h 227"/>
                  <a:gd name="T26" fmla="*/ 0 w 58"/>
                  <a:gd name="T27" fmla="*/ 0 h 227"/>
                  <a:gd name="T28" fmla="*/ 0 w 58"/>
                  <a:gd name="T29" fmla="*/ 0 h 227"/>
                  <a:gd name="T30" fmla="*/ 0 w 58"/>
                  <a:gd name="T31" fmla="*/ 0 h 227"/>
                  <a:gd name="T32" fmla="*/ 0 w 58"/>
                  <a:gd name="T33" fmla="*/ 0 h 227"/>
                  <a:gd name="T34" fmla="*/ 0 w 58"/>
                  <a:gd name="T35" fmla="*/ 0 h 227"/>
                  <a:gd name="T36" fmla="*/ 0 w 58"/>
                  <a:gd name="T37" fmla="*/ 0 h 227"/>
                  <a:gd name="T38" fmla="*/ 0 w 58"/>
                  <a:gd name="T39" fmla="*/ 0 h 227"/>
                  <a:gd name="T40" fmla="*/ 0 w 58"/>
                  <a:gd name="T41" fmla="*/ 0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7">
                    <a:moveTo>
                      <a:pt x="0" y="0"/>
                    </a:moveTo>
                    <a:lnTo>
                      <a:pt x="0" y="0"/>
                    </a:lnTo>
                    <a:lnTo>
                      <a:pt x="2" y="30"/>
                    </a:lnTo>
                    <a:lnTo>
                      <a:pt x="4" y="59"/>
                    </a:lnTo>
                    <a:lnTo>
                      <a:pt x="8" y="89"/>
                    </a:lnTo>
                    <a:lnTo>
                      <a:pt x="13" y="118"/>
                    </a:lnTo>
                    <a:lnTo>
                      <a:pt x="19" y="146"/>
                    </a:lnTo>
                    <a:lnTo>
                      <a:pt x="27" y="175"/>
                    </a:lnTo>
                    <a:lnTo>
                      <a:pt x="36" y="201"/>
                    </a:lnTo>
                    <a:lnTo>
                      <a:pt x="46" y="227"/>
                    </a:lnTo>
                    <a:lnTo>
                      <a:pt x="58" y="223"/>
                    </a:lnTo>
                    <a:lnTo>
                      <a:pt x="48" y="197"/>
                    </a:lnTo>
                    <a:lnTo>
                      <a:pt x="39" y="171"/>
                    </a:lnTo>
                    <a:lnTo>
                      <a:pt x="31" y="144"/>
                    </a:lnTo>
                    <a:lnTo>
                      <a:pt x="25" y="116"/>
                    </a:lnTo>
                    <a:lnTo>
                      <a:pt x="20" y="87"/>
                    </a:lnTo>
                    <a:lnTo>
                      <a:pt x="16" y="59"/>
                    </a:lnTo>
                    <a:lnTo>
                      <a:pt x="14" y="30"/>
                    </a:lnTo>
                    <a:lnTo>
                      <a:pt x="1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3" name="Freeform 441">
                <a:extLst>
                  <a:ext uri="{FF2B5EF4-FFF2-40B4-BE49-F238E27FC236}">
                    <a16:creationId xmlns:a16="http://schemas.microsoft.com/office/drawing/2014/main" id="{E8456FB3-7143-457D-8452-994E77C8C835}"/>
                  </a:ext>
                </a:extLst>
              </p:cNvPr>
              <p:cNvSpPr>
                <a:spLocks/>
              </p:cNvSpPr>
              <p:nvPr/>
            </p:nvSpPr>
            <p:spPr bwMode="auto">
              <a:xfrm>
                <a:off x="2455" y="2130"/>
                <a:ext cx="14" cy="56"/>
              </a:xfrm>
              <a:custGeom>
                <a:avLst/>
                <a:gdLst>
                  <a:gd name="T0" fmla="*/ 0 w 58"/>
                  <a:gd name="T1" fmla="*/ 0 h 226"/>
                  <a:gd name="T2" fmla="*/ 0 w 58"/>
                  <a:gd name="T3" fmla="*/ 0 h 226"/>
                  <a:gd name="T4" fmla="*/ 0 w 58"/>
                  <a:gd name="T5" fmla="*/ 0 h 226"/>
                  <a:gd name="T6" fmla="*/ 0 w 58"/>
                  <a:gd name="T7" fmla="*/ 0 h 226"/>
                  <a:gd name="T8" fmla="*/ 0 w 58"/>
                  <a:gd name="T9" fmla="*/ 0 h 226"/>
                  <a:gd name="T10" fmla="*/ 0 w 58"/>
                  <a:gd name="T11" fmla="*/ 0 h 226"/>
                  <a:gd name="T12" fmla="*/ 0 w 58"/>
                  <a:gd name="T13" fmla="*/ 0 h 226"/>
                  <a:gd name="T14" fmla="*/ 0 w 58"/>
                  <a:gd name="T15" fmla="*/ 0 h 226"/>
                  <a:gd name="T16" fmla="*/ 0 w 58"/>
                  <a:gd name="T17" fmla="*/ 0 h 226"/>
                  <a:gd name="T18" fmla="*/ 0 w 58"/>
                  <a:gd name="T19" fmla="*/ 0 h 226"/>
                  <a:gd name="T20" fmla="*/ 0 w 58"/>
                  <a:gd name="T21" fmla="*/ 0 h 226"/>
                  <a:gd name="T22" fmla="*/ 0 w 58"/>
                  <a:gd name="T23" fmla="*/ 0 h 226"/>
                  <a:gd name="T24" fmla="*/ 0 w 58"/>
                  <a:gd name="T25" fmla="*/ 0 h 226"/>
                  <a:gd name="T26" fmla="*/ 0 w 58"/>
                  <a:gd name="T27" fmla="*/ 0 h 226"/>
                  <a:gd name="T28" fmla="*/ 0 w 58"/>
                  <a:gd name="T29" fmla="*/ 0 h 226"/>
                  <a:gd name="T30" fmla="*/ 0 w 58"/>
                  <a:gd name="T31" fmla="*/ 0 h 226"/>
                  <a:gd name="T32" fmla="*/ 0 w 58"/>
                  <a:gd name="T33" fmla="*/ 0 h 226"/>
                  <a:gd name="T34" fmla="*/ 0 w 58"/>
                  <a:gd name="T35" fmla="*/ 0 h 226"/>
                  <a:gd name="T36" fmla="*/ 0 w 58"/>
                  <a:gd name="T37" fmla="*/ 0 h 226"/>
                  <a:gd name="T38" fmla="*/ 0 w 58"/>
                  <a:gd name="T39" fmla="*/ 0 h 226"/>
                  <a:gd name="T40" fmla="*/ 0 w 58"/>
                  <a:gd name="T41" fmla="*/ 0 h 2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6">
                    <a:moveTo>
                      <a:pt x="46" y="0"/>
                    </a:moveTo>
                    <a:lnTo>
                      <a:pt x="46" y="0"/>
                    </a:lnTo>
                    <a:lnTo>
                      <a:pt x="36" y="25"/>
                    </a:lnTo>
                    <a:lnTo>
                      <a:pt x="27" y="51"/>
                    </a:lnTo>
                    <a:lnTo>
                      <a:pt x="19" y="79"/>
                    </a:lnTo>
                    <a:lnTo>
                      <a:pt x="13" y="108"/>
                    </a:lnTo>
                    <a:lnTo>
                      <a:pt x="8" y="136"/>
                    </a:lnTo>
                    <a:lnTo>
                      <a:pt x="4" y="166"/>
                    </a:lnTo>
                    <a:lnTo>
                      <a:pt x="2" y="195"/>
                    </a:lnTo>
                    <a:lnTo>
                      <a:pt x="0" y="226"/>
                    </a:lnTo>
                    <a:lnTo>
                      <a:pt x="14" y="226"/>
                    </a:lnTo>
                    <a:lnTo>
                      <a:pt x="14" y="195"/>
                    </a:lnTo>
                    <a:lnTo>
                      <a:pt x="16" y="166"/>
                    </a:lnTo>
                    <a:lnTo>
                      <a:pt x="20" y="138"/>
                    </a:lnTo>
                    <a:lnTo>
                      <a:pt x="25" y="110"/>
                    </a:lnTo>
                    <a:lnTo>
                      <a:pt x="31" y="81"/>
                    </a:lnTo>
                    <a:lnTo>
                      <a:pt x="39" y="55"/>
                    </a:lnTo>
                    <a:lnTo>
                      <a:pt x="48" y="29"/>
                    </a:lnTo>
                    <a:lnTo>
                      <a:pt x="58" y="4"/>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4" name="Freeform 442">
                <a:extLst>
                  <a:ext uri="{FF2B5EF4-FFF2-40B4-BE49-F238E27FC236}">
                    <a16:creationId xmlns:a16="http://schemas.microsoft.com/office/drawing/2014/main" id="{F6615495-46AB-4911-ACB3-5EBEDB9B1654}"/>
                  </a:ext>
                </a:extLst>
              </p:cNvPr>
              <p:cNvSpPr>
                <a:spLocks/>
              </p:cNvSpPr>
              <p:nvPr/>
            </p:nvSpPr>
            <p:spPr bwMode="auto">
              <a:xfrm>
                <a:off x="2466" y="2085"/>
                <a:ext cx="34" cy="46"/>
              </a:xfrm>
              <a:custGeom>
                <a:avLst/>
                <a:gdLst>
                  <a:gd name="T0" fmla="*/ 0 w 134"/>
                  <a:gd name="T1" fmla="*/ 0 h 185"/>
                  <a:gd name="T2" fmla="*/ 0 w 134"/>
                  <a:gd name="T3" fmla="*/ 0 h 185"/>
                  <a:gd name="T4" fmla="*/ 0 w 134"/>
                  <a:gd name="T5" fmla="*/ 0 h 185"/>
                  <a:gd name="T6" fmla="*/ 0 w 134"/>
                  <a:gd name="T7" fmla="*/ 0 h 185"/>
                  <a:gd name="T8" fmla="*/ 0 w 134"/>
                  <a:gd name="T9" fmla="*/ 0 h 185"/>
                  <a:gd name="T10" fmla="*/ 0 w 134"/>
                  <a:gd name="T11" fmla="*/ 0 h 185"/>
                  <a:gd name="T12" fmla="*/ 0 w 134"/>
                  <a:gd name="T13" fmla="*/ 0 h 185"/>
                  <a:gd name="T14" fmla="*/ 0 w 134"/>
                  <a:gd name="T15" fmla="*/ 0 h 185"/>
                  <a:gd name="T16" fmla="*/ 0 w 134"/>
                  <a:gd name="T17" fmla="*/ 0 h 185"/>
                  <a:gd name="T18" fmla="*/ 0 w 134"/>
                  <a:gd name="T19" fmla="*/ 0 h 185"/>
                  <a:gd name="T20" fmla="*/ 0 w 134"/>
                  <a:gd name="T21" fmla="*/ 0 h 185"/>
                  <a:gd name="T22" fmla="*/ 0 w 134"/>
                  <a:gd name="T23" fmla="*/ 0 h 185"/>
                  <a:gd name="T24" fmla="*/ 0 w 134"/>
                  <a:gd name="T25" fmla="*/ 0 h 185"/>
                  <a:gd name="T26" fmla="*/ 0 w 134"/>
                  <a:gd name="T27" fmla="*/ 0 h 185"/>
                  <a:gd name="T28" fmla="*/ 0 w 134"/>
                  <a:gd name="T29" fmla="*/ 0 h 185"/>
                  <a:gd name="T30" fmla="*/ 0 w 134"/>
                  <a:gd name="T31" fmla="*/ 0 h 185"/>
                  <a:gd name="T32" fmla="*/ 0 w 134"/>
                  <a:gd name="T33" fmla="*/ 0 h 185"/>
                  <a:gd name="T34" fmla="*/ 0 w 134"/>
                  <a:gd name="T35" fmla="*/ 0 h 185"/>
                  <a:gd name="T36" fmla="*/ 0 w 134"/>
                  <a:gd name="T37" fmla="*/ 0 h 185"/>
                  <a:gd name="T38" fmla="*/ 0 w 134"/>
                  <a:gd name="T39" fmla="*/ 0 h 185"/>
                  <a:gd name="T40" fmla="*/ 0 w 134"/>
                  <a:gd name="T41" fmla="*/ 0 h 185"/>
                  <a:gd name="T42" fmla="*/ 0 w 134"/>
                  <a:gd name="T43" fmla="*/ 0 h 185"/>
                  <a:gd name="T44" fmla="*/ 0 w 134"/>
                  <a:gd name="T45" fmla="*/ 0 h 185"/>
                  <a:gd name="T46" fmla="*/ 0 w 134"/>
                  <a:gd name="T47" fmla="*/ 0 h 185"/>
                  <a:gd name="T48" fmla="*/ 0 w 134"/>
                  <a:gd name="T49" fmla="*/ 0 h 185"/>
                  <a:gd name="T50" fmla="*/ 0 w 134"/>
                  <a:gd name="T51" fmla="*/ 0 h 1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34" h="185">
                    <a:moveTo>
                      <a:pt x="128" y="0"/>
                    </a:moveTo>
                    <a:lnTo>
                      <a:pt x="124" y="1"/>
                    </a:lnTo>
                    <a:lnTo>
                      <a:pt x="104" y="20"/>
                    </a:lnTo>
                    <a:lnTo>
                      <a:pt x="87" y="41"/>
                    </a:lnTo>
                    <a:lnTo>
                      <a:pt x="70" y="61"/>
                    </a:lnTo>
                    <a:lnTo>
                      <a:pt x="54" y="83"/>
                    </a:lnTo>
                    <a:lnTo>
                      <a:pt x="38" y="106"/>
                    </a:lnTo>
                    <a:lnTo>
                      <a:pt x="24" y="130"/>
                    </a:lnTo>
                    <a:lnTo>
                      <a:pt x="11" y="155"/>
                    </a:lnTo>
                    <a:lnTo>
                      <a:pt x="0" y="181"/>
                    </a:lnTo>
                    <a:lnTo>
                      <a:pt x="12" y="185"/>
                    </a:lnTo>
                    <a:lnTo>
                      <a:pt x="23" y="161"/>
                    </a:lnTo>
                    <a:lnTo>
                      <a:pt x="36" y="136"/>
                    </a:lnTo>
                    <a:lnTo>
                      <a:pt x="49" y="112"/>
                    </a:lnTo>
                    <a:lnTo>
                      <a:pt x="64" y="91"/>
                    </a:lnTo>
                    <a:lnTo>
                      <a:pt x="80" y="69"/>
                    </a:lnTo>
                    <a:lnTo>
                      <a:pt x="97" y="49"/>
                    </a:lnTo>
                    <a:lnTo>
                      <a:pt x="114" y="28"/>
                    </a:lnTo>
                    <a:lnTo>
                      <a:pt x="132" y="11"/>
                    </a:lnTo>
                    <a:lnTo>
                      <a:pt x="128" y="12"/>
                    </a:lnTo>
                    <a:lnTo>
                      <a:pt x="132" y="11"/>
                    </a:lnTo>
                    <a:lnTo>
                      <a:pt x="134" y="7"/>
                    </a:lnTo>
                    <a:lnTo>
                      <a:pt x="133" y="2"/>
                    </a:lnTo>
                    <a:lnTo>
                      <a:pt x="129" y="0"/>
                    </a:lnTo>
                    <a:lnTo>
                      <a:pt x="124" y="1"/>
                    </a:lnTo>
                    <a:lnTo>
                      <a:pt x="1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5" name="Freeform 443">
                <a:extLst>
                  <a:ext uri="{FF2B5EF4-FFF2-40B4-BE49-F238E27FC236}">
                    <a16:creationId xmlns:a16="http://schemas.microsoft.com/office/drawing/2014/main" id="{01073583-2331-4740-BDB2-76A408162AA4}"/>
                  </a:ext>
                </a:extLst>
              </p:cNvPr>
              <p:cNvSpPr>
                <a:spLocks/>
              </p:cNvSpPr>
              <p:nvPr/>
            </p:nvSpPr>
            <p:spPr bwMode="auto">
              <a:xfrm>
                <a:off x="2498" y="2082"/>
                <a:ext cx="66" cy="6"/>
              </a:xfrm>
              <a:custGeom>
                <a:avLst/>
                <a:gdLst>
                  <a:gd name="T0" fmla="*/ 0 w 262"/>
                  <a:gd name="T1" fmla="*/ 0 h 24"/>
                  <a:gd name="T2" fmla="*/ 0 w 262"/>
                  <a:gd name="T3" fmla="*/ 0 h 24"/>
                  <a:gd name="T4" fmla="*/ 0 w 262"/>
                  <a:gd name="T5" fmla="*/ 0 h 24"/>
                  <a:gd name="T6" fmla="*/ 0 w 262"/>
                  <a:gd name="T7" fmla="*/ 0 h 24"/>
                  <a:gd name="T8" fmla="*/ 0 w 262"/>
                  <a:gd name="T9" fmla="*/ 0 h 24"/>
                  <a:gd name="T10" fmla="*/ 0 w 262"/>
                  <a:gd name="T11" fmla="*/ 0 h 24"/>
                  <a:gd name="T12" fmla="*/ 0 w 262"/>
                  <a:gd name="T13" fmla="*/ 0 h 24"/>
                  <a:gd name="T14" fmla="*/ 0 w 262"/>
                  <a:gd name="T15" fmla="*/ 0 h 24"/>
                  <a:gd name="T16" fmla="*/ 0 w 262"/>
                  <a:gd name="T17" fmla="*/ 0 h 24"/>
                  <a:gd name="T18" fmla="*/ 0 w 262"/>
                  <a:gd name="T19" fmla="*/ 0 h 24"/>
                  <a:gd name="T20" fmla="*/ 0 w 262"/>
                  <a:gd name="T21" fmla="*/ 0 h 24"/>
                  <a:gd name="T22" fmla="*/ 0 w 262"/>
                  <a:gd name="T23" fmla="*/ 0 h 24"/>
                  <a:gd name="T24" fmla="*/ 0 w 262"/>
                  <a:gd name="T25" fmla="*/ 0 h 24"/>
                  <a:gd name="T26" fmla="*/ 0 w 262"/>
                  <a:gd name="T27" fmla="*/ 0 h 24"/>
                  <a:gd name="T28" fmla="*/ 0 w 262"/>
                  <a:gd name="T29" fmla="*/ 0 h 24"/>
                  <a:gd name="T30" fmla="*/ 0 w 262"/>
                  <a:gd name="T31" fmla="*/ 0 h 24"/>
                  <a:gd name="T32" fmla="*/ 0 w 262"/>
                  <a:gd name="T33" fmla="*/ 0 h 24"/>
                  <a:gd name="T34" fmla="*/ 0 w 262"/>
                  <a:gd name="T35" fmla="*/ 0 h 24"/>
                  <a:gd name="T36" fmla="*/ 0 w 262"/>
                  <a:gd name="T37" fmla="*/ 0 h 24"/>
                  <a:gd name="T38" fmla="*/ 0 w 262"/>
                  <a:gd name="T39" fmla="*/ 0 h 24"/>
                  <a:gd name="T40" fmla="*/ 0 w 262"/>
                  <a:gd name="T41" fmla="*/ 0 h 24"/>
                  <a:gd name="T42" fmla="*/ 0 w 262"/>
                  <a:gd name="T43" fmla="*/ 0 h 24"/>
                  <a:gd name="T44" fmla="*/ 0 w 262"/>
                  <a:gd name="T45" fmla="*/ 0 h 24"/>
                  <a:gd name="T46" fmla="*/ 0 w 262"/>
                  <a:gd name="T47" fmla="*/ 0 h 24"/>
                  <a:gd name="T48" fmla="*/ 0 w 262"/>
                  <a:gd name="T49" fmla="*/ 0 h 24"/>
                  <a:gd name="T50" fmla="*/ 0 w 262"/>
                  <a:gd name="T51" fmla="*/ 0 h 24"/>
                  <a:gd name="T52" fmla="*/ 0 w 262"/>
                  <a:gd name="T53" fmla="*/ 0 h 24"/>
                  <a:gd name="T54" fmla="*/ 0 w 262"/>
                  <a:gd name="T55" fmla="*/ 0 h 24"/>
                  <a:gd name="T56" fmla="*/ 0 w 262"/>
                  <a:gd name="T57" fmla="*/ 0 h 24"/>
                  <a:gd name="T58" fmla="*/ 0 w 262"/>
                  <a:gd name="T59" fmla="*/ 0 h 24"/>
                  <a:gd name="T60" fmla="*/ 0 w 262"/>
                  <a:gd name="T61" fmla="*/ 0 h 24"/>
                  <a:gd name="T62" fmla="*/ 0 w 262"/>
                  <a:gd name="T63" fmla="*/ 0 h 24"/>
                  <a:gd name="T64" fmla="*/ 0 w 262"/>
                  <a:gd name="T65" fmla="*/ 0 h 24"/>
                  <a:gd name="T66" fmla="*/ 0 w 262"/>
                  <a:gd name="T67" fmla="*/ 0 h 24"/>
                  <a:gd name="T68" fmla="*/ 0 w 262"/>
                  <a:gd name="T69" fmla="*/ 0 h 24"/>
                  <a:gd name="T70" fmla="*/ 0 w 262"/>
                  <a:gd name="T71" fmla="*/ 0 h 24"/>
                  <a:gd name="T72" fmla="*/ 0 w 262"/>
                  <a:gd name="T73" fmla="*/ 0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2" h="24">
                    <a:moveTo>
                      <a:pt x="262" y="0"/>
                    </a:moveTo>
                    <a:lnTo>
                      <a:pt x="262" y="0"/>
                    </a:lnTo>
                    <a:lnTo>
                      <a:pt x="245" y="0"/>
                    </a:lnTo>
                    <a:lnTo>
                      <a:pt x="229" y="0"/>
                    </a:lnTo>
                    <a:lnTo>
                      <a:pt x="212" y="2"/>
                    </a:lnTo>
                    <a:lnTo>
                      <a:pt x="196" y="2"/>
                    </a:lnTo>
                    <a:lnTo>
                      <a:pt x="179" y="2"/>
                    </a:lnTo>
                    <a:lnTo>
                      <a:pt x="163" y="4"/>
                    </a:lnTo>
                    <a:lnTo>
                      <a:pt x="145" y="5"/>
                    </a:lnTo>
                    <a:lnTo>
                      <a:pt x="129" y="5"/>
                    </a:lnTo>
                    <a:lnTo>
                      <a:pt x="113" y="5"/>
                    </a:lnTo>
                    <a:lnTo>
                      <a:pt x="97" y="7"/>
                    </a:lnTo>
                    <a:lnTo>
                      <a:pt x="81" y="8"/>
                    </a:lnTo>
                    <a:lnTo>
                      <a:pt x="65" y="9"/>
                    </a:lnTo>
                    <a:lnTo>
                      <a:pt x="49" y="9"/>
                    </a:lnTo>
                    <a:lnTo>
                      <a:pt x="32" y="9"/>
                    </a:lnTo>
                    <a:lnTo>
                      <a:pt x="16" y="11"/>
                    </a:lnTo>
                    <a:lnTo>
                      <a:pt x="0" y="12"/>
                    </a:lnTo>
                    <a:lnTo>
                      <a:pt x="0" y="24"/>
                    </a:lnTo>
                    <a:lnTo>
                      <a:pt x="16" y="23"/>
                    </a:lnTo>
                    <a:lnTo>
                      <a:pt x="32" y="23"/>
                    </a:lnTo>
                    <a:lnTo>
                      <a:pt x="49" y="23"/>
                    </a:lnTo>
                    <a:lnTo>
                      <a:pt x="65" y="21"/>
                    </a:lnTo>
                    <a:lnTo>
                      <a:pt x="81" y="20"/>
                    </a:lnTo>
                    <a:lnTo>
                      <a:pt x="97" y="19"/>
                    </a:lnTo>
                    <a:lnTo>
                      <a:pt x="113" y="19"/>
                    </a:lnTo>
                    <a:lnTo>
                      <a:pt x="129" y="19"/>
                    </a:lnTo>
                    <a:lnTo>
                      <a:pt x="145" y="17"/>
                    </a:lnTo>
                    <a:lnTo>
                      <a:pt x="163" y="16"/>
                    </a:lnTo>
                    <a:lnTo>
                      <a:pt x="179" y="16"/>
                    </a:lnTo>
                    <a:lnTo>
                      <a:pt x="196" y="16"/>
                    </a:lnTo>
                    <a:lnTo>
                      <a:pt x="212" y="14"/>
                    </a:lnTo>
                    <a:lnTo>
                      <a:pt x="229" y="14"/>
                    </a:lnTo>
                    <a:lnTo>
                      <a:pt x="245" y="14"/>
                    </a:lnTo>
                    <a:lnTo>
                      <a:pt x="262" y="12"/>
                    </a:lnTo>
                    <a:lnTo>
                      <a:pt x="2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6" name="Freeform 444">
                <a:extLst>
                  <a:ext uri="{FF2B5EF4-FFF2-40B4-BE49-F238E27FC236}">
                    <a16:creationId xmlns:a16="http://schemas.microsoft.com/office/drawing/2014/main" id="{3B79A4F4-4007-4549-81CD-692333610BCF}"/>
                  </a:ext>
                </a:extLst>
              </p:cNvPr>
              <p:cNvSpPr>
                <a:spLocks/>
              </p:cNvSpPr>
              <p:nvPr/>
            </p:nvSpPr>
            <p:spPr bwMode="auto">
              <a:xfrm>
                <a:off x="2564" y="2079"/>
                <a:ext cx="71" cy="6"/>
              </a:xfrm>
              <a:custGeom>
                <a:avLst/>
                <a:gdLst>
                  <a:gd name="T0" fmla="*/ 0 w 287"/>
                  <a:gd name="T1" fmla="*/ 0 h 24"/>
                  <a:gd name="T2" fmla="*/ 0 w 287"/>
                  <a:gd name="T3" fmla="*/ 0 h 24"/>
                  <a:gd name="T4" fmla="*/ 0 w 287"/>
                  <a:gd name="T5" fmla="*/ 0 h 24"/>
                  <a:gd name="T6" fmla="*/ 0 w 287"/>
                  <a:gd name="T7" fmla="*/ 0 h 24"/>
                  <a:gd name="T8" fmla="*/ 0 w 287"/>
                  <a:gd name="T9" fmla="*/ 0 h 24"/>
                  <a:gd name="T10" fmla="*/ 0 w 287"/>
                  <a:gd name="T11" fmla="*/ 0 h 24"/>
                  <a:gd name="T12" fmla="*/ 0 w 287"/>
                  <a:gd name="T13" fmla="*/ 0 h 24"/>
                  <a:gd name="T14" fmla="*/ 0 w 287"/>
                  <a:gd name="T15" fmla="*/ 0 h 24"/>
                  <a:gd name="T16" fmla="*/ 0 w 287"/>
                  <a:gd name="T17" fmla="*/ 0 h 24"/>
                  <a:gd name="T18" fmla="*/ 0 w 287"/>
                  <a:gd name="T19" fmla="*/ 0 h 24"/>
                  <a:gd name="T20" fmla="*/ 0 w 287"/>
                  <a:gd name="T21" fmla="*/ 0 h 24"/>
                  <a:gd name="T22" fmla="*/ 0 w 287"/>
                  <a:gd name="T23" fmla="*/ 0 h 24"/>
                  <a:gd name="T24" fmla="*/ 0 w 287"/>
                  <a:gd name="T25" fmla="*/ 0 h 24"/>
                  <a:gd name="T26" fmla="*/ 0 w 287"/>
                  <a:gd name="T27" fmla="*/ 0 h 24"/>
                  <a:gd name="T28" fmla="*/ 0 w 287"/>
                  <a:gd name="T29" fmla="*/ 0 h 24"/>
                  <a:gd name="T30" fmla="*/ 0 w 287"/>
                  <a:gd name="T31" fmla="*/ 0 h 24"/>
                  <a:gd name="T32" fmla="*/ 0 w 287"/>
                  <a:gd name="T33" fmla="*/ 0 h 24"/>
                  <a:gd name="T34" fmla="*/ 0 w 287"/>
                  <a:gd name="T35" fmla="*/ 0 h 24"/>
                  <a:gd name="T36" fmla="*/ 0 w 287"/>
                  <a:gd name="T37" fmla="*/ 0 h 24"/>
                  <a:gd name="T38" fmla="*/ 0 w 287"/>
                  <a:gd name="T39" fmla="*/ 0 h 24"/>
                  <a:gd name="T40" fmla="*/ 0 w 287"/>
                  <a:gd name="T41" fmla="*/ 0 h 24"/>
                  <a:gd name="T42" fmla="*/ 0 w 287"/>
                  <a:gd name="T43" fmla="*/ 0 h 24"/>
                  <a:gd name="T44" fmla="*/ 0 w 287"/>
                  <a:gd name="T45" fmla="*/ 0 h 24"/>
                  <a:gd name="T46" fmla="*/ 0 w 287"/>
                  <a:gd name="T47" fmla="*/ 0 h 24"/>
                  <a:gd name="T48" fmla="*/ 0 w 287"/>
                  <a:gd name="T49" fmla="*/ 0 h 24"/>
                  <a:gd name="T50" fmla="*/ 0 w 287"/>
                  <a:gd name="T51" fmla="*/ 0 h 24"/>
                  <a:gd name="T52" fmla="*/ 0 w 287"/>
                  <a:gd name="T53" fmla="*/ 0 h 24"/>
                  <a:gd name="T54" fmla="*/ 0 w 287"/>
                  <a:gd name="T55" fmla="*/ 0 h 24"/>
                  <a:gd name="T56" fmla="*/ 0 w 287"/>
                  <a:gd name="T57" fmla="*/ 0 h 24"/>
                  <a:gd name="T58" fmla="*/ 0 w 287"/>
                  <a:gd name="T59" fmla="*/ 0 h 24"/>
                  <a:gd name="T60" fmla="*/ 0 w 287"/>
                  <a:gd name="T61" fmla="*/ 0 h 24"/>
                  <a:gd name="T62" fmla="*/ 0 w 287"/>
                  <a:gd name="T63" fmla="*/ 0 h 24"/>
                  <a:gd name="T64" fmla="*/ 0 w 287"/>
                  <a:gd name="T65" fmla="*/ 0 h 24"/>
                  <a:gd name="T66" fmla="*/ 0 w 287"/>
                  <a:gd name="T67" fmla="*/ 0 h 24"/>
                  <a:gd name="T68" fmla="*/ 0 w 287"/>
                  <a:gd name="T69" fmla="*/ 0 h 24"/>
                  <a:gd name="T70" fmla="*/ 0 w 287"/>
                  <a:gd name="T71" fmla="*/ 0 h 24"/>
                  <a:gd name="T72" fmla="*/ 0 w 287"/>
                  <a:gd name="T73" fmla="*/ 0 h 24"/>
                  <a:gd name="T74" fmla="*/ 0 w 287"/>
                  <a:gd name="T75" fmla="*/ 0 h 24"/>
                  <a:gd name="T76" fmla="*/ 0 w 287"/>
                  <a:gd name="T77" fmla="*/ 0 h 24"/>
                  <a:gd name="T78" fmla="*/ 0 w 287"/>
                  <a:gd name="T79" fmla="*/ 0 h 24"/>
                  <a:gd name="T80" fmla="*/ 0 w 287"/>
                  <a:gd name="T81" fmla="*/ 0 h 24"/>
                  <a:gd name="T82" fmla="*/ 0 w 287"/>
                  <a:gd name="T83" fmla="*/ 0 h 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87" h="24">
                    <a:moveTo>
                      <a:pt x="285" y="1"/>
                    </a:moveTo>
                    <a:lnTo>
                      <a:pt x="281" y="0"/>
                    </a:lnTo>
                    <a:lnTo>
                      <a:pt x="263" y="0"/>
                    </a:lnTo>
                    <a:lnTo>
                      <a:pt x="244" y="0"/>
                    </a:lnTo>
                    <a:lnTo>
                      <a:pt x="227" y="2"/>
                    </a:lnTo>
                    <a:lnTo>
                      <a:pt x="209" y="3"/>
                    </a:lnTo>
                    <a:lnTo>
                      <a:pt x="191" y="3"/>
                    </a:lnTo>
                    <a:lnTo>
                      <a:pt x="174" y="3"/>
                    </a:lnTo>
                    <a:lnTo>
                      <a:pt x="156" y="5"/>
                    </a:lnTo>
                    <a:lnTo>
                      <a:pt x="138" y="6"/>
                    </a:lnTo>
                    <a:lnTo>
                      <a:pt x="120" y="6"/>
                    </a:lnTo>
                    <a:lnTo>
                      <a:pt x="103" y="6"/>
                    </a:lnTo>
                    <a:lnTo>
                      <a:pt x="86" y="8"/>
                    </a:lnTo>
                    <a:lnTo>
                      <a:pt x="69" y="9"/>
                    </a:lnTo>
                    <a:lnTo>
                      <a:pt x="52" y="9"/>
                    </a:lnTo>
                    <a:lnTo>
                      <a:pt x="35" y="9"/>
                    </a:lnTo>
                    <a:lnTo>
                      <a:pt x="18" y="11"/>
                    </a:lnTo>
                    <a:lnTo>
                      <a:pt x="0" y="12"/>
                    </a:lnTo>
                    <a:lnTo>
                      <a:pt x="0" y="24"/>
                    </a:lnTo>
                    <a:lnTo>
                      <a:pt x="18" y="23"/>
                    </a:lnTo>
                    <a:lnTo>
                      <a:pt x="35" y="23"/>
                    </a:lnTo>
                    <a:lnTo>
                      <a:pt x="52" y="23"/>
                    </a:lnTo>
                    <a:lnTo>
                      <a:pt x="69" y="21"/>
                    </a:lnTo>
                    <a:lnTo>
                      <a:pt x="86" y="20"/>
                    </a:lnTo>
                    <a:lnTo>
                      <a:pt x="103" y="20"/>
                    </a:lnTo>
                    <a:lnTo>
                      <a:pt x="120" y="20"/>
                    </a:lnTo>
                    <a:lnTo>
                      <a:pt x="138" y="18"/>
                    </a:lnTo>
                    <a:lnTo>
                      <a:pt x="156" y="17"/>
                    </a:lnTo>
                    <a:lnTo>
                      <a:pt x="174" y="17"/>
                    </a:lnTo>
                    <a:lnTo>
                      <a:pt x="191" y="17"/>
                    </a:lnTo>
                    <a:lnTo>
                      <a:pt x="209" y="15"/>
                    </a:lnTo>
                    <a:lnTo>
                      <a:pt x="227" y="14"/>
                    </a:lnTo>
                    <a:lnTo>
                      <a:pt x="244" y="14"/>
                    </a:lnTo>
                    <a:lnTo>
                      <a:pt x="263" y="14"/>
                    </a:lnTo>
                    <a:lnTo>
                      <a:pt x="281" y="12"/>
                    </a:lnTo>
                    <a:lnTo>
                      <a:pt x="277" y="11"/>
                    </a:lnTo>
                    <a:lnTo>
                      <a:pt x="281" y="12"/>
                    </a:lnTo>
                    <a:lnTo>
                      <a:pt x="286" y="10"/>
                    </a:lnTo>
                    <a:lnTo>
                      <a:pt x="287" y="6"/>
                    </a:lnTo>
                    <a:lnTo>
                      <a:pt x="286" y="2"/>
                    </a:lnTo>
                    <a:lnTo>
                      <a:pt x="281" y="0"/>
                    </a:lnTo>
                    <a:lnTo>
                      <a:pt x="28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7" name="Freeform 445">
                <a:extLst>
                  <a:ext uri="{FF2B5EF4-FFF2-40B4-BE49-F238E27FC236}">
                    <a16:creationId xmlns:a16="http://schemas.microsoft.com/office/drawing/2014/main" id="{B7D2A383-8600-4881-A00E-7ED8A4EACECB}"/>
                  </a:ext>
                </a:extLst>
              </p:cNvPr>
              <p:cNvSpPr>
                <a:spLocks/>
              </p:cNvSpPr>
              <p:nvPr/>
            </p:nvSpPr>
            <p:spPr bwMode="auto">
              <a:xfrm>
                <a:off x="2509" y="2123"/>
                <a:ext cx="21" cy="70"/>
              </a:xfrm>
              <a:custGeom>
                <a:avLst/>
                <a:gdLst>
                  <a:gd name="T0" fmla="*/ 0 w 86"/>
                  <a:gd name="T1" fmla="*/ 0 h 280"/>
                  <a:gd name="T2" fmla="*/ 0 w 86"/>
                  <a:gd name="T3" fmla="*/ 0 h 280"/>
                  <a:gd name="T4" fmla="*/ 0 w 86"/>
                  <a:gd name="T5" fmla="*/ 0 h 280"/>
                  <a:gd name="T6" fmla="*/ 0 w 86"/>
                  <a:gd name="T7" fmla="*/ 0 h 280"/>
                  <a:gd name="T8" fmla="*/ 0 w 86"/>
                  <a:gd name="T9" fmla="*/ 0 h 280"/>
                  <a:gd name="T10" fmla="*/ 0 w 86"/>
                  <a:gd name="T11" fmla="*/ 0 h 280"/>
                  <a:gd name="T12" fmla="*/ 0 w 86"/>
                  <a:gd name="T13" fmla="*/ 0 h 280"/>
                  <a:gd name="T14" fmla="*/ 0 w 86"/>
                  <a:gd name="T15" fmla="*/ 0 h 280"/>
                  <a:gd name="T16" fmla="*/ 0 w 86"/>
                  <a:gd name="T17" fmla="*/ 0 h 280"/>
                  <a:gd name="T18" fmla="*/ 0 w 86"/>
                  <a:gd name="T19" fmla="*/ 0 h 280"/>
                  <a:gd name="T20" fmla="*/ 0 w 86"/>
                  <a:gd name="T21" fmla="*/ 0 h 280"/>
                  <a:gd name="T22" fmla="*/ 0 w 86"/>
                  <a:gd name="T23" fmla="*/ 0 h 280"/>
                  <a:gd name="T24" fmla="*/ 0 w 86"/>
                  <a:gd name="T25" fmla="*/ 0 h 280"/>
                  <a:gd name="T26" fmla="*/ 0 w 86"/>
                  <a:gd name="T27" fmla="*/ 0 h 280"/>
                  <a:gd name="T28" fmla="*/ 0 w 86"/>
                  <a:gd name="T29" fmla="*/ 0 h 280"/>
                  <a:gd name="T30" fmla="*/ 0 w 86"/>
                  <a:gd name="T31" fmla="*/ 0 h 280"/>
                  <a:gd name="T32" fmla="*/ 0 w 86"/>
                  <a:gd name="T33" fmla="*/ 0 h 280"/>
                  <a:gd name="T34" fmla="*/ 0 w 86"/>
                  <a:gd name="T35" fmla="*/ 0 h 280"/>
                  <a:gd name="T36" fmla="*/ 0 w 86"/>
                  <a:gd name="T37" fmla="*/ 0 h 280"/>
                  <a:gd name="T38" fmla="*/ 0 w 86"/>
                  <a:gd name="T39" fmla="*/ 0 h 280"/>
                  <a:gd name="T40" fmla="*/ 0 w 86"/>
                  <a:gd name="T41" fmla="*/ 0 h 280"/>
                  <a:gd name="T42" fmla="*/ 0 w 86"/>
                  <a:gd name="T43" fmla="*/ 0 h 280"/>
                  <a:gd name="T44" fmla="*/ 0 w 86"/>
                  <a:gd name="T45" fmla="*/ 0 h 280"/>
                  <a:gd name="T46" fmla="*/ 0 w 86"/>
                  <a:gd name="T47" fmla="*/ 0 h 280"/>
                  <a:gd name="T48" fmla="*/ 0 w 86"/>
                  <a:gd name="T49" fmla="*/ 0 h 2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6" h="280">
                    <a:moveTo>
                      <a:pt x="0" y="1"/>
                    </a:moveTo>
                    <a:lnTo>
                      <a:pt x="11" y="1"/>
                    </a:lnTo>
                    <a:lnTo>
                      <a:pt x="21" y="1"/>
                    </a:lnTo>
                    <a:lnTo>
                      <a:pt x="32" y="1"/>
                    </a:lnTo>
                    <a:lnTo>
                      <a:pt x="43" y="0"/>
                    </a:lnTo>
                    <a:lnTo>
                      <a:pt x="53" y="0"/>
                    </a:lnTo>
                    <a:lnTo>
                      <a:pt x="64" y="0"/>
                    </a:lnTo>
                    <a:lnTo>
                      <a:pt x="75" y="0"/>
                    </a:lnTo>
                    <a:lnTo>
                      <a:pt x="86" y="0"/>
                    </a:lnTo>
                    <a:lnTo>
                      <a:pt x="86" y="69"/>
                    </a:lnTo>
                    <a:lnTo>
                      <a:pt x="86" y="140"/>
                    </a:lnTo>
                    <a:lnTo>
                      <a:pt x="86" y="209"/>
                    </a:lnTo>
                    <a:lnTo>
                      <a:pt x="86" y="280"/>
                    </a:lnTo>
                    <a:lnTo>
                      <a:pt x="75" y="280"/>
                    </a:lnTo>
                    <a:lnTo>
                      <a:pt x="64" y="280"/>
                    </a:lnTo>
                    <a:lnTo>
                      <a:pt x="54" y="279"/>
                    </a:lnTo>
                    <a:lnTo>
                      <a:pt x="43" y="279"/>
                    </a:lnTo>
                    <a:lnTo>
                      <a:pt x="32" y="279"/>
                    </a:lnTo>
                    <a:lnTo>
                      <a:pt x="22" y="278"/>
                    </a:lnTo>
                    <a:lnTo>
                      <a:pt x="11" y="278"/>
                    </a:lnTo>
                    <a:lnTo>
                      <a:pt x="0" y="278"/>
                    </a:lnTo>
                    <a:lnTo>
                      <a:pt x="0" y="208"/>
                    </a:lnTo>
                    <a:lnTo>
                      <a:pt x="0" y="139"/>
                    </a:lnTo>
                    <a:lnTo>
                      <a:pt x="0" y="69"/>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8" name="Freeform 446">
                <a:extLst>
                  <a:ext uri="{FF2B5EF4-FFF2-40B4-BE49-F238E27FC236}">
                    <a16:creationId xmlns:a16="http://schemas.microsoft.com/office/drawing/2014/main" id="{61FFE2E5-BB29-4758-98B5-9E3F71D3C9C3}"/>
                  </a:ext>
                </a:extLst>
              </p:cNvPr>
              <p:cNvSpPr>
                <a:spLocks/>
              </p:cNvSpPr>
              <p:nvPr/>
            </p:nvSpPr>
            <p:spPr bwMode="auto">
              <a:xfrm>
                <a:off x="2598" y="2121"/>
                <a:ext cx="24" cy="73"/>
              </a:xfrm>
              <a:custGeom>
                <a:avLst/>
                <a:gdLst>
                  <a:gd name="T0" fmla="*/ 0 w 94"/>
                  <a:gd name="T1" fmla="*/ 0 h 294"/>
                  <a:gd name="T2" fmla="*/ 0 w 94"/>
                  <a:gd name="T3" fmla="*/ 0 h 294"/>
                  <a:gd name="T4" fmla="*/ 0 w 94"/>
                  <a:gd name="T5" fmla="*/ 0 h 294"/>
                  <a:gd name="T6" fmla="*/ 0 w 94"/>
                  <a:gd name="T7" fmla="*/ 0 h 294"/>
                  <a:gd name="T8" fmla="*/ 0 w 94"/>
                  <a:gd name="T9" fmla="*/ 0 h 294"/>
                  <a:gd name="T10" fmla="*/ 0 w 94"/>
                  <a:gd name="T11" fmla="*/ 0 h 294"/>
                  <a:gd name="T12" fmla="*/ 0 w 94"/>
                  <a:gd name="T13" fmla="*/ 0 h 294"/>
                  <a:gd name="T14" fmla="*/ 0 w 94"/>
                  <a:gd name="T15" fmla="*/ 0 h 294"/>
                  <a:gd name="T16" fmla="*/ 0 w 94"/>
                  <a:gd name="T17" fmla="*/ 0 h 294"/>
                  <a:gd name="T18" fmla="*/ 0 w 94"/>
                  <a:gd name="T19" fmla="*/ 0 h 294"/>
                  <a:gd name="T20" fmla="*/ 0 w 94"/>
                  <a:gd name="T21" fmla="*/ 0 h 294"/>
                  <a:gd name="T22" fmla="*/ 0 w 94"/>
                  <a:gd name="T23" fmla="*/ 0 h 294"/>
                  <a:gd name="T24" fmla="*/ 0 w 94"/>
                  <a:gd name="T25" fmla="*/ 0 h 294"/>
                  <a:gd name="T26" fmla="*/ 0 w 94"/>
                  <a:gd name="T27" fmla="*/ 0 h 294"/>
                  <a:gd name="T28" fmla="*/ 0 w 94"/>
                  <a:gd name="T29" fmla="*/ 0 h 294"/>
                  <a:gd name="T30" fmla="*/ 0 w 94"/>
                  <a:gd name="T31" fmla="*/ 0 h 294"/>
                  <a:gd name="T32" fmla="*/ 0 w 94"/>
                  <a:gd name="T33" fmla="*/ 0 h 294"/>
                  <a:gd name="T34" fmla="*/ 0 w 94"/>
                  <a:gd name="T35" fmla="*/ 0 h 294"/>
                  <a:gd name="T36" fmla="*/ 0 w 94"/>
                  <a:gd name="T37" fmla="*/ 0 h 294"/>
                  <a:gd name="T38" fmla="*/ 0 w 94"/>
                  <a:gd name="T39" fmla="*/ 0 h 294"/>
                  <a:gd name="T40" fmla="*/ 0 w 94"/>
                  <a:gd name="T41" fmla="*/ 0 h 294"/>
                  <a:gd name="T42" fmla="*/ 0 w 94"/>
                  <a:gd name="T43" fmla="*/ 0 h 294"/>
                  <a:gd name="T44" fmla="*/ 0 w 94"/>
                  <a:gd name="T45" fmla="*/ 0 h 294"/>
                  <a:gd name="T46" fmla="*/ 0 w 94"/>
                  <a:gd name="T47" fmla="*/ 0 h 294"/>
                  <a:gd name="T48" fmla="*/ 0 w 94"/>
                  <a:gd name="T49" fmla="*/ 0 h 2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4" h="294">
                    <a:moveTo>
                      <a:pt x="94" y="0"/>
                    </a:moveTo>
                    <a:lnTo>
                      <a:pt x="82" y="0"/>
                    </a:lnTo>
                    <a:lnTo>
                      <a:pt x="71" y="1"/>
                    </a:lnTo>
                    <a:lnTo>
                      <a:pt x="59" y="1"/>
                    </a:lnTo>
                    <a:lnTo>
                      <a:pt x="47" y="1"/>
                    </a:lnTo>
                    <a:lnTo>
                      <a:pt x="35" y="1"/>
                    </a:lnTo>
                    <a:lnTo>
                      <a:pt x="24" y="1"/>
                    </a:lnTo>
                    <a:lnTo>
                      <a:pt x="12" y="2"/>
                    </a:lnTo>
                    <a:lnTo>
                      <a:pt x="0" y="2"/>
                    </a:lnTo>
                    <a:lnTo>
                      <a:pt x="0" y="75"/>
                    </a:lnTo>
                    <a:lnTo>
                      <a:pt x="0" y="148"/>
                    </a:lnTo>
                    <a:lnTo>
                      <a:pt x="0" y="220"/>
                    </a:lnTo>
                    <a:lnTo>
                      <a:pt x="0" y="294"/>
                    </a:lnTo>
                    <a:lnTo>
                      <a:pt x="12" y="294"/>
                    </a:lnTo>
                    <a:lnTo>
                      <a:pt x="24" y="294"/>
                    </a:lnTo>
                    <a:lnTo>
                      <a:pt x="35" y="294"/>
                    </a:lnTo>
                    <a:lnTo>
                      <a:pt x="47" y="294"/>
                    </a:lnTo>
                    <a:lnTo>
                      <a:pt x="59" y="294"/>
                    </a:lnTo>
                    <a:lnTo>
                      <a:pt x="71" y="294"/>
                    </a:lnTo>
                    <a:lnTo>
                      <a:pt x="82" y="294"/>
                    </a:lnTo>
                    <a:lnTo>
                      <a:pt x="94" y="294"/>
                    </a:lnTo>
                    <a:lnTo>
                      <a:pt x="94" y="220"/>
                    </a:lnTo>
                    <a:lnTo>
                      <a:pt x="94" y="147"/>
                    </a:lnTo>
                    <a:lnTo>
                      <a:pt x="94" y="73"/>
                    </a:lnTo>
                    <a:lnTo>
                      <a:pt x="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9" name="Freeform 447">
                <a:extLst>
                  <a:ext uri="{FF2B5EF4-FFF2-40B4-BE49-F238E27FC236}">
                    <a16:creationId xmlns:a16="http://schemas.microsoft.com/office/drawing/2014/main" id="{4E2F748E-25BF-4263-BEC5-8DB961686375}"/>
                  </a:ext>
                </a:extLst>
              </p:cNvPr>
              <p:cNvSpPr>
                <a:spLocks/>
              </p:cNvSpPr>
              <p:nvPr/>
            </p:nvSpPr>
            <p:spPr bwMode="auto">
              <a:xfrm>
                <a:off x="2541" y="2219"/>
                <a:ext cx="46" cy="60"/>
              </a:xfrm>
              <a:custGeom>
                <a:avLst/>
                <a:gdLst>
                  <a:gd name="T0" fmla="*/ 0 w 180"/>
                  <a:gd name="T1" fmla="*/ 0 h 239"/>
                  <a:gd name="T2" fmla="*/ 0 w 180"/>
                  <a:gd name="T3" fmla="*/ 0 h 239"/>
                  <a:gd name="T4" fmla="*/ 0 w 180"/>
                  <a:gd name="T5" fmla="*/ 0 h 239"/>
                  <a:gd name="T6" fmla="*/ 0 w 180"/>
                  <a:gd name="T7" fmla="*/ 0 h 239"/>
                  <a:gd name="T8" fmla="*/ 0 w 180"/>
                  <a:gd name="T9" fmla="*/ 0 h 239"/>
                  <a:gd name="T10" fmla="*/ 0 w 180"/>
                  <a:gd name="T11" fmla="*/ 0 h 239"/>
                  <a:gd name="T12" fmla="*/ 0 w 180"/>
                  <a:gd name="T13" fmla="*/ 0 h 239"/>
                  <a:gd name="T14" fmla="*/ 0 w 180"/>
                  <a:gd name="T15" fmla="*/ 0 h 239"/>
                  <a:gd name="T16" fmla="*/ 0 w 180"/>
                  <a:gd name="T17" fmla="*/ 0 h 239"/>
                  <a:gd name="T18" fmla="*/ 0 w 180"/>
                  <a:gd name="T19" fmla="*/ 0 h 239"/>
                  <a:gd name="T20" fmla="*/ 0 w 180"/>
                  <a:gd name="T21" fmla="*/ 0 h 239"/>
                  <a:gd name="T22" fmla="*/ 0 w 180"/>
                  <a:gd name="T23" fmla="*/ 0 h 239"/>
                  <a:gd name="T24" fmla="*/ 0 w 180"/>
                  <a:gd name="T25" fmla="*/ 0 h 239"/>
                  <a:gd name="T26" fmla="*/ 0 w 180"/>
                  <a:gd name="T27" fmla="*/ 0 h 239"/>
                  <a:gd name="T28" fmla="*/ 0 w 180"/>
                  <a:gd name="T29" fmla="*/ 0 h 239"/>
                  <a:gd name="T30" fmla="*/ 0 w 180"/>
                  <a:gd name="T31" fmla="*/ 0 h 239"/>
                  <a:gd name="T32" fmla="*/ 0 w 180"/>
                  <a:gd name="T33" fmla="*/ 0 h 239"/>
                  <a:gd name="T34" fmla="*/ 0 w 180"/>
                  <a:gd name="T35" fmla="*/ 0 h 239"/>
                  <a:gd name="T36" fmla="*/ 0 w 180"/>
                  <a:gd name="T37" fmla="*/ 0 h 239"/>
                  <a:gd name="T38" fmla="*/ 0 w 180"/>
                  <a:gd name="T39" fmla="*/ 0 h 239"/>
                  <a:gd name="T40" fmla="*/ 0 w 180"/>
                  <a:gd name="T41" fmla="*/ 0 h 239"/>
                  <a:gd name="T42" fmla="*/ 0 w 180"/>
                  <a:gd name="T43" fmla="*/ 0 h 239"/>
                  <a:gd name="T44" fmla="*/ 0 w 180"/>
                  <a:gd name="T45" fmla="*/ 0 h 239"/>
                  <a:gd name="T46" fmla="*/ 0 w 180"/>
                  <a:gd name="T47" fmla="*/ 0 h 239"/>
                  <a:gd name="T48" fmla="*/ 0 w 180"/>
                  <a:gd name="T49" fmla="*/ 0 h 239"/>
                  <a:gd name="T50" fmla="*/ 0 w 180"/>
                  <a:gd name="T51" fmla="*/ 0 h 239"/>
                  <a:gd name="T52" fmla="*/ 0 w 180"/>
                  <a:gd name="T53" fmla="*/ 0 h 239"/>
                  <a:gd name="T54" fmla="*/ 0 w 180"/>
                  <a:gd name="T55" fmla="*/ 0 h 239"/>
                  <a:gd name="T56" fmla="*/ 0 w 180"/>
                  <a:gd name="T57" fmla="*/ 0 h 239"/>
                  <a:gd name="T58" fmla="*/ 0 w 180"/>
                  <a:gd name="T59" fmla="*/ 0 h 239"/>
                  <a:gd name="T60" fmla="*/ 0 w 180"/>
                  <a:gd name="T61" fmla="*/ 0 h 239"/>
                  <a:gd name="T62" fmla="*/ 0 w 180"/>
                  <a:gd name="T63" fmla="*/ 0 h 239"/>
                  <a:gd name="T64" fmla="*/ 0 w 180"/>
                  <a:gd name="T65" fmla="*/ 0 h 2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0" h="239">
                    <a:moveTo>
                      <a:pt x="89" y="234"/>
                    </a:moveTo>
                    <a:lnTo>
                      <a:pt x="77" y="233"/>
                    </a:lnTo>
                    <a:lnTo>
                      <a:pt x="66" y="233"/>
                    </a:lnTo>
                    <a:lnTo>
                      <a:pt x="55" y="232"/>
                    </a:lnTo>
                    <a:lnTo>
                      <a:pt x="44" y="231"/>
                    </a:lnTo>
                    <a:lnTo>
                      <a:pt x="33" y="230"/>
                    </a:lnTo>
                    <a:lnTo>
                      <a:pt x="22" y="230"/>
                    </a:lnTo>
                    <a:lnTo>
                      <a:pt x="11" y="229"/>
                    </a:lnTo>
                    <a:lnTo>
                      <a:pt x="0" y="229"/>
                    </a:lnTo>
                    <a:lnTo>
                      <a:pt x="2" y="182"/>
                    </a:lnTo>
                    <a:lnTo>
                      <a:pt x="7" y="139"/>
                    </a:lnTo>
                    <a:lnTo>
                      <a:pt x="15" y="99"/>
                    </a:lnTo>
                    <a:lnTo>
                      <a:pt x="26" y="66"/>
                    </a:lnTo>
                    <a:lnTo>
                      <a:pt x="39" y="38"/>
                    </a:lnTo>
                    <a:lnTo>
                      <a:pt x="54" y="18"/>
                    </a:lnTo>
                    <a:lnTo>
                      <a:pt x="71" y="5"/>
                    </a:lnTo>
                    <a:lnTo>
                      <a:pt x="89" y="0"/>
                    </a:lnTo>
                    <a:lnTo>
                      <a:pt x="108" y="5"/>
                    </a:lnTo>
                    <a:lnTo>
                      <a:pt x="124" y="19"/>
                    </a:lnTo>
                    <a:lnTo>
                      <a:pt x="140" y="41"/>
                    </a:lnTo>
                    <a:lnTo>
                      <a:pt x="153" y="70"/>
                    </a:lnTo>
                    <a:lnTo>
                      <a:pt x="164" y="106"/>
                    </a:lnTo>
                    <a:lnTo>
                      <a:pt x="173" y="146"/>
                    </a:lnTo>
                    <a:lnTo>
                      <a:pt x="178" y="191"/>
                    </a:lnTo>
                    <a:lnTo>
                      <a:pt x="180" y="239"/>
                    </a:lnTo>
                    <a:lnTo>
                      <a:pt x="168" y="238"/>
                    </a:lnTo>
                    <a:lnTo>
                      <a:pt x="157" y="238"/>
                    </a:lnTo>
                    <a:lnTo>
                      <a:pt x="146" y="237"/>
                    </a:lnTo>
                    <a:lnTo>
                      <a:pt x="134" y="236"/>
                    </a:lnTo>
                    <a:lnTo>
                      <a:pt x="123" y="236"/>
                    </a:lnTo>
                    <a:lnTo>
                      <a:pt x="112" y="235"/>
                    </a:lnTo>
                    <a:lnTo>
                      <a:pt x="100" y="235"/>
                    </a:lnTo>
                    <a:lnTo>
                      <a:pt x="89"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0" name="Freeform 448">
                <a:extLst>
                  <a:ext uri="{FF2B5EF4-FFF2-40B4-BE49-F238E27FC236}">
                    <a16:creationId xmlns:a16="http://schemas.microsoft.com/office/drawing/2014/main" id="{9DEBBAAC-E297-4F63-8189-338184988990}"/>
                  </a:ext>
                </a:extLst>
              </p:cNvPr>
              <p:cNvSpPr>
                <a:spLocks/>
              </p:cNvSpPr>
              <p:nvPr/>
            </p:nvSpPr>
            <p:spPr bwMode="auto">
              <a:xfrm>
                <a:off x="2540" y="2275"/>
                <a:ext cx="24" cy="4"/>
              </a:xfrm>
              <a:custGeom>
                <a:avLst/>
                <a:gdLst>
                  <a:gd name="T0" fmla="*/ 0 w 96"/>
                  <a:gd name="T1" fmla="*/ 0 h 18"/>
                  <a:gd name="T2" fmla="*/ 0 w 96"/>
                  <a:gd name="T3" fmla="*/ 0 h 18"/>
                  <a:gd name="T4" fmla="*/ 0 w 96"/>
                  <a:gd name="T5" fmla="*/ 0 h 18"/>
                  <a:gd name="T6" fmla="*/ 0 w 96"/>
                  <a:gd name="T7" fmla="*/ 0 h 18"/>
                  <a:gd name="T8" fmla="*/ 0 w 96"/>
                  <a:gd name="T9" fmla="*/ 0 h 18"/>
                  <a:gd name="T10" fmla="*/ 0 w 96"/>
                  <a:gd name="T11" fmla="*/ 0 h 18"/>
                  <a:gd name="T12" fmla="*/ 0 w 96"/>
                  <a:gd name="T13" fmla="*/ 0 h 18"/>
                  <a:gd name="T14" fmla="*/ 0 w 96"/>
                  <a:gd name="T15" fmla="*/ 0 h 18"/>
                  <a:gd name="T16" fmla="*/ 0 w 96"/>
                  <a:gd name="T17" fmla="*/ 0 h 18"/>
                  <a:gd name="T18" fmla="*/ 0 w 96"/>
                  <a:gd name="T19" fmla="*/ 0 h 18"/>
                  <a:gd name="T20" fmla="*/ 0 w 96"/>
                  <a:gd name="T21" fmla="*/ 0 h 18"/>
                  <a:gd name="T22" fmla="*/ 0 w 96"/>
                  <a:gd name="T23" fmla="*/ 0 h 18"/>
                  <a:gd name="T24" fmla="*/ 0 w 96"/>
                  <a:gd name="T25" fmla="*/ 0 h 18"/>
                  <a:gd name="T26" fmla="*/ 0 w 96"/>
                  <a:gd name="T27" fmla="*/ 0 h 18"/>
                  <a:gd name="T28" fmla="*/ 0 w 96"/>
                  <a:gd name="T29" fmla="*/ 0 h 18"/>
                  <a:gd name="T30" fmla="*/ 0 w 96"/>
                  <a:gd name="T31" fmla="*/ 0 h 18"/>
                  <a:gd name="T32" fmla="*/ 0 w 96"/>
                  <a:gd name="T33" fmla="*/ 0 h 18"/>
                  <a:gd name="T34" fmla="*/ 0 w 96"/>
                  <a:gd name="T35" fmla="*/ 0 h 18"/>
                  <a:gd name="T36" fmla="*/ 0 w 96"/>
                  <a:gd name="T37" fmla="*/ 0 h 18"/>
                  <a:gd name="T38" fmla="*/ 0 w 96"/>
                  <a:gd name="T39" fmla="*/ 0 h 18"/>
                  <a:gd name="T40" fmla="*/ 0 w 96"/>
                  <a:gd name="T41" fmla="*/ 0 h 18"/>
                  <a:gd name="T42" fmla="*/ 0 w 96"/>
                  <a:gd name="T43" fmla="*/ 0 h 18"/>
                  <a:gd name="T44" fmla="*/ 0 w 96"/>
                  <a:gd name="T45" fmla="*/ 0 h 18"/>
                  <a:gd name="T46" fmla="*/ 0 w 96"/>
                  <a:gd name="T47" fmla="*/ 0 h 18"/>
                  <a:gd name="T48" fmla="*/ 0 w 96"/>
                  <a:gd name="T49" fmla="*/ 0 h 18"/>
                  <a:gd name="T50" fmla="*/ 0 w 96"/>
                  <a:gd name="T51" fmla="*/ 0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18">
                    <a:moveTo>
                      <a:pt x="0" y="7"/>
                    </a:moveTo>
                    <a:lnTo>
                      <a:pt x="7" y="13"/>
                    </a:lnTo>
                    <a:lnTo>
                      <a:pt x="18" y="14"/>
                    </a:lnTo>
                    <a:lnTo>
                      <a:pt x="29" y="15"/>
                    </a:lnTo>
                    <a:lnTo>
                      <a:pt x="40" y="15"/>
                    </a:lnTo>
                    <a:lnTo>
                      <a:pt x="51" y="15"/>
                    </a:lnTo>
                    <a:lnTo>
                      <a:pt x="62" y="16"/>
                    </a:lnTo>
                    <a:lnTo>
                      <a:pt x="73" y="18"/>
                    </a:lnTo>
                    <a:lnTo>
                      <a:pt x="84" y="18"/>
                    </a:lnTo>
                    <a:lnTo>
                      <a:pt x="96" y="18"/>
                    </a:lnTo>
                    <a:lnTo>
                      <a:pt x="96" y="6"/>
                    </a:lnTo>
                    <a:lnTo>
                      <a:pt x="84" y="4"/>
                    </a:lnTo>
                    <a:lnTo>
                      <a:pt x="73" y="4"/>
                    </a:lnTo>
                    <a:lnTo>
                      <a:pt x="62" y="4"/>
                    </a:lnTo>
                    <a:lnTo>
                      <a:pt x="51" y="3"/>
                    </a:lnTo>
                    <a:lnTo>
                      <a:pt x="40" y="1"/>
                    </a:lnTo>
                    <a:lnTo>
                      <a:pt x="29" y="1"/>
                    </a:lnTo>
                    <a:lnTo>
                      <a:pt x="18" y="0"/>
                    </a:lnTo>
                    <a:lnTo>
                      <a:pt x="7" y="1"/>
                    </a:lnTo>
                    <a:lnTo>
                      <a:pt x="14" y="7"/>
                    </a:lnTo>
                    <a:lnTo>
                      <a:pt x="7" y="0"/>
                    </a:lnTo>
                    <a:lnTo>
                      <a:pt x="2" y="2"/>
                    </a:lnTo>
                    <a:lnTo>
                      <a:pt x="0" y="7"/>
                    </a:lnTo>
                    <a:lnTo>
                      <a:pt x="2" y="12"/>
                    </a:lnTo>
                    <a:lnTo>
                      <a:pt x="7" y="14"/>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1" name="Freeform 449">
                <a:extLst>
                  <a:ext uri="{FF2B5EF4-FFF2-40B4-BE49-F238E27FC236}">
                    <a16:creationId xmlns:a16="http://schemas.microsoft.com/office/drawing/2014/main" id="{2EEFCAFA-62D2-4DDD-A4F3-23B99C217EA4}"/>
                  </a:ext>
                </a:extLst>
              </p:cNvPr>
              <p:cNvSpPr>
                <a:spLocks/>
              </p:cNvSpPr>
              <p:nvPr/>
            </p:nvSpPr>
            <p:spPr bwMode="auto">
              <a:xfrm>
                <a:off x="2540" y="2218"/>
                <a:ext cx="24" cy="59"/>
              </a:xfrm>
              <a:custGeom>
                <a:avLst/>
                <a:gdLst>
                  <a:gd name="T0" fmla="*/ 0 w 96"/>
                  <a:gd name="T1" fmla="*/ 0 h 236"/>
                  <a:gd name="T2" fmla="*/ 0 w 96"/>
                  <a:gd name="T3" fmla="*/ 0 h 236"/>
                  <a:gd name="T4" fmla="*/ 0 w 96"/>
                  <a:gd name="T5" fmla="*/ 0 h 236"/>
                  <a:gd name="T6" fmla="*/ 0 w 96"/>
                  <a:gd name="T7" fmla="*/ 0 h 236"/>
                  <a:gd name="T8" fmla="*/ 0 w 96"/>
                  <a:gd name="T9" fmla="*/ 0 h 236"/>
                  <a:gd name="T10" fmla="*/ 0 w 96"/>
                  <a:gd name="T11" fmla="*/ 0 h 236"/>
                  <a:gd name="T12" fmla="*/ 0 w 96"/>
                  <a:gd name="T13" fmla="*/ 0 h 236"/>
                  <a:gd name="T14" fmla="*/ 0 w 96"/>
                  <a:gd name="T15" fmla="*/ 0 h 236"/>
                  <a:gd name="T16" fmla="*/ 0 w 96"/>
                  <a:gd name="T17" fmla="*/ 0 h 236"/>
                  <a:gd name="T18" fmla="*/ 0 w 96"/>
                  <a:gd name="T19" fmla="*/ 0 h 236"/>
                  <a:gd name="T20" fmla="*/ 0 w 96"/>
                  <a:gd name="T21" fmla="*/ 0 h 236"/>
                  <a:gd name="T22" fmla="*/ 0 w 96"/>
                  <a:gd name="T23" fmla="*/ 0 h 236"/>
                  <a:gd name="T24" fmla="*/ 0 w 96"/>
                  <a:gd name="T25" fmla="*/ 0 h 236"/>
                  <a:gd name="T26" fmla="*/ 0 w 96"/>
                  <a:gd name="T27" fmla="*/ 0 h 236"/>
                  <a:gd name="T28" fmla="*/ 0 w 96"/>
                  <a:gd name="T29" fmla="*/ 0 h 236"/>
                  <a:gd name="T30" fmla="*/ 0 w 96"/>
                  <a:gd name="T31" fmla="*/ 0 h 236"/>
                  <a:gd name="T32" fmla="*/ 0 w 96"/>
                  <a:gd name="T33" fmla="*/ 0 h 236"/>
                  <a:gd name="T34" fmla="*/ 0 w 96"/>
                  <a:gd name="T35" fmla="*/ 0 h 236"/>
                  <a:gd name="T36" fmla="*/ 0 w 96"/>
                  <a:gd name="T37" fmla="*/ 0 h 236"/>
                  <a:gd name="T38" fmla="*/ 0 w 96"/>
                  <a:gd name="T39" fmla="*/ 0 h 236"/>
                  <a:gd name="T40" fmla="*/ 0 w 96"/>
                  <a:gd name="T41" fmla="*/ 0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6" h="236">
                    <a:moveTo>
                      <a:pt x="96" y="1"/>
                    </a:moveTo>
                    <a:lnTo>
                      <a:pt x="96" y="0"/>
                    </a:lnTo>
                    <a:lnTo>
                      <a:pt x="75" y="6"/>
                    </a:lnTo>
                    <a:lnTo>
                      <a:pt x="56" y="21"/>
                    </a:lnTo>
                    <a:lnTo>
                      <a:pt x="40" y="42"/>
                    </a:lnTo>
                    <a:lnTo>
                      <a:pt x="27" y="71"/>
                    </a:lnTo>
                    <a:lnTo>
                      <a:pt x="16" y="105"/>
                    </a:lnTo>
                    <a:lnTo>
                      <a:pt x="8" y="145"/>
                    </a:lnTo>
                    <a:lnTo>
                      <a:pt x="3" y="189"/>
                    </a:lnTo>
                    <a:lnTo>
                      <a:pt x="0" y="236"/>
                    </a:lnTo>
                    <a:lnTo>
                      <a:pt x="14" y="236"/>
                    </a:lnTo>
                    <a:lnTo>
                      <a:pt x="15" y="189"/>
                    </a:lnTo>
                    <a:lnTo>
                      <a:pt x="20" y="147"/>
                    </a:lnTo>
                    <a:lnTo>
                      <a:pt x="28" y="108"/>
                    </a:lnTo>
                    <a:lnTo>
                      <a:pt x="39" y="75"/>
                    </a:lnTo>
                    <a:lnTo>
                      <a:pt x="52" y="48"/>
                    </a:lnTo>
                    <a:lnTo>
                      <a:pt x="66" y="29"/>
                    </a:lnTo>
                    <a:lnTo>
                      <a:pt x="81" y="18"/>
                    </a:lnTo>
                    <a:lnTo>
                      <a:pt x="96" y="14"/>
                    </a:lnTo>
                    <a:lnTo>
                      <a:pt x="96" y="13"/>
                    </a:lnTo>
                    <a:lnTo>
                      <a:pt x="9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2" name="Freeform 450">
                <a:extLst>
                  <a:ext uri="{FF2B5EF4-FFF2-40B4-BE49-F238E27FC236}">
                    <a16:creationId xmlns:a16="http://schemas.microsoft.com/office/drawing/2014/main" id="{659BA875-C2D8-4C47-B426-ED03A566F32F}"/>
                  </a:ext>
                </a:extLst>
              </p:cNvPr>
              <p:cNvSpPr>
                <a:spLocks/>
              </p:cNvSpPr>
              <p:nvPr/>
            </p:nvSpPr>
            <p:spPr bwMode="auto">
              <a:xfrm>
                <a:off x="2564" y="2218"/>
                <a:ext cx="24" cy="63"/>
              </a:xfrm>
              <a:custGeom>
                <a:avLst/>
                <a:gdLst>
                  <a:gd name="T0" fmla="*/ 0 w 98"/>
                  <a:gd name="T1" fmla="*/ 0 h 252"/>
                  <a:gd name="T2" fmla="*/ 0 w 98"/>
                  <a:gd name="T3" fmla="*/ 0 h 252"/>
                  <a:gd name="T4" fmla="*/ 0 w 98"/>
                  <a:gd name="T5" fmla="*/ 0 h 252"/>
                  <a:gd name="T6" fmla="*/ 0 w 98"/>
                  <a:gd name="T7" fmla="*/ 0 h 252"/>
                  <a:gd name="T8" fmla="*/ 0 w 98"/>
                  <a:gd name="T9" fmla="*/ 0 h 252"/>
                  <a:gd name="T10" fmla="*/ 0 w 98"/>
                  <a:gd name="T11" fmla="*/ 0 h 252"/>
                  <a:gd name="T12" fmla="*/ 0 w 98"/>
                  <a:gd name="T13" fmla="*/ 0 h 252"/>
                  <a:gd name="T14" fmla="*/ 0 w 98"/>
                  <a:gd name="T15" fmla="*/ 0 h 252"/>
                  <a:gd name="T16" fmla="*/ 0 w 98"/>
                  <a:gd name="T17" fmla="*/ 0 h 252"/>
                  <a:gd name="T18" fmla="*/ 0 w 98"/>
                  <a:gd name="T19" fmla="*/ 0 h 252"/>
                  <a:gd name="T20" fmla="*/ 0 w 98"/>
                  <a:gd name="T21" fmla="*/ 0 h 252"/>
                  <a:gd name="T22" fmla="*/ 0 w 98"/>
                  <a:gd name="T23" fmla="*/ 0 h 252"/>
                  <a:gd name="T24" fmla="*/ 0 w 98"/>
                  <a:gd name="T25" fmla="*/ 0 h 252"/>
                  <a:gd name="T26" fmla="*/ 0 w 98"/>
                  <a:gd name="T27" fmla="*/ 0 h 252"/>
                  <a:gd name="T28" fmla="*/ 0 w 98"/>
                  <a:gd name="T29" fmla="*/ 0 h 252"/>
                  <a:gd name="T30" fmla="*/ 0 w 98"/>
                  <a:gd name="T31" fmla="*/ 0 h 252"/>
                  <a:gd name="T32" fmla="*/ 0 w 98"/>
                  <a:gd name="T33" fmla="*/ 0 h 252"/>
                  <a:gd name="T34" fmla="*/ 0 w 98"/>
                  <a:gd name="T35" fmla="*/ 0 h 252"/>
                  <a:gd name="T36" fmla="*/ 0 w 98"/>
                  <a:gd name="T37" fmla="*/ 0 h 252"/>
                  <a:gd name="T38" fmla="*/ 0 w 98"/>
                  <a:gd name="T39" fmla="*/ 0 h 252"/>
                  <a:gd name="T40" fmla="*/ 0 w 98"/>
                  <a:gd name="T41" fmla="*/ 0 h 252"/>
                  <a:gd name="T42" fmla="*/ 0 w 98"/>
                  <a:gd name="T43" fmla="*/ 0 h 252"/>
                  <a:gd name="T44" fmla="*/ 0 w 98"/>
                  <a:gd name="T45" fmla="*/ 0 h 252"/>
                  <a:gd name="T46" fmla="*/ 0 w 98"/>
                  <a:gd name="T47" fmla="*/ 0 h 252"/>
                  <a:gd name="T48" fmla="*/ 0 w 98"/>
                  <a:gd name="T49" fmla="*/ 0 h 252"/>
                  <a:gd name="T50" fmla="*/ 0 w 98"/>
                  <a:gd name="T51" fmla="*/ 0 h 2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8" h="252">
                    <a:moveTo>
                      <a:pt x="91" y="251"/>
                    </a:moveTo>
                    <a:lnTo>
                      <a:pt x="98" y="245"/>
                    </a:lnTo>
                    <a:lnTo>
                      <a:pt x="95" y="197"/>
                    </a:lnTo>
                    <a:lnTo>
                      <a:pt x="90" y="151"/>
                    </a:lnTo>
                    <a:lnTo>
                      <a:pt x="81" y="111"/>
                    </a:lnTo>
                    <a:lnTo>
                      <a:pt x="70" y="74"/>
                    </a:lnTo>
                    <a:lnTo>
                      <a:pt x="57" y="44"/>
                    </a:lnTo>
                    <a:lnTo>
                      <a:pt x="40" y="21"/>
                    </a:lnTo>
                    <a:lnTo>
                      <a:pt x="22" y="5"/>
                    </a:lnTo>
                    <a:lnTo>
                      <a:pt x="0" y="0"/>
                    </a:lnTo>
                    <a:lnTo>
                      <a:pt x="0" y="12"/>
                    </a:lnTo>
                    <a:lnTo>
                      <a:pt x="15" y="17"/>
                    </a:lnTo>
                    <a:lnTo>
                      <a:pt x="30" y="29"/>
                    </a:lnTo>
                    <a:lnTo>
                      <a:pt x="45" y="50"/>
                    </a:lnTo>
                    <a:lnTo>
                      <a:pt x="58" y="78"/>
                    </a:lnTo>
                    <a:lnTo>
                      <a:pt x="69" y="113"/>
                    </a:lnTo>
                    <a:lnTo>
                      <a:pt x="78" y="153"/>
                    </a:lnTo>
                    <a:lnTo>
                      <a:pt x="83" y="197"/>
                    </a:lnTo>
                    <a:lnTo>
                      <a:pt x="84" y="245"/>
                    </a:lnTo>
                    <a:lnTo>
                      <a:pt x="91" y="239"/>
                    </a:lnTo>
                    <a:lnTo>
                      <a:pt x="84" y="245"/>
                    </a:lnTo>
                    <a:lnTo>
                      <a:pt x="86" y="250"/>
                    </a:lnTo>
                    <a:lnTo>
                      <a:pt x="91" y="252"/>
                    </a:lnTo>
                    <a:lnTo>
                      <a:pt x="96" y="250"/>
                    </a:lnTo>
                    <a:lnTo>
                      <a:pt x="98" y="245"/>
                    </a:lnTo>
                    <a:lnTo>
                      <a:pt x="91" y="2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3" name="Freeform 451">
                <a:extLst>
                  <a:ext uri="{FF2B5EF4-FFF2-40B4-BE49-F238E27FC236}">
                    <a16:creationId xmlns:a16="http://schemas.microsoft.com/office/drawing/2014/main" id="{AE43A282-DAEC-4FFB-BD58-BDAEE528BF75}"/>
                  </a:ext>
                </a:extLst>
              </p:cNvPr>
              <p:cNvSpPr>
                <a:spLocks/>
              </p:cNvSpPr>
              <p:nvPr/>
            </p:nvSpPr>
            <p:spPr bwMode="auto">
              <a:xfrm>
                <a:off x="2562" y="2276"/>
                <a:ext cx="25" cy="5"/>
              </a:xfrm>
              <a:custGeom>
                <a:avLst/>
                <a:gdLst>
                  <a:gd name="T0" fmla="*/ 0 w 97"/>
                  <a:gd name="T1" fmla="*/ 0 h 17"/>
                  <a:gd name="T2" fmla="*/ 0 w 97"/>
                  <a:gd name="T3" fmla="*/ 0 h 17"/>
                  <a:gd name="T4" fmla="*/ 0 w 97"/>
                  <a:gd name="T5" fmla="*/ 0 h 17"/>
                  <a:gd name="T6" fmla="*/ 0 w 97"/>
                  <a:gd name="T7" fmla="*/ 0 h 17"/>
                  <a:gd name="T8" fmla="*/ 0 w 97"/>
                  <a:gd name="T9" fmla="*/ 0 h 17"/>
                  <a:gd name="T10" fmla="*/ 0 w 97"/>
                  <a:gd name="T11" fmla="*/ 0 h 17"/>
                  <a:gd name="T12" fmla="*/ 0 w 97"/>
                  <a:gd name="T13" fmla="*/ 0 h 17"/>
                  <a:gd name="T14" fmla="*/ 0 w 97"/>
                  <a:gd name="T15" fmla="*/ 0 h 17"/>
                  <a:gd name="T16" fmla="*/ 0 w 97"/>
                  <a:gd name="T17" fmla="*/ 0 h 17"/>
                  <a:gd name="T18" fmla="*/ 0 w 97"/>
                  <a:gd name="T19" fmla="*/ 0 h 17"/>
                  <a:gd name="T20" fmla="*/ 0 w 97"/>
                  <a:gd name="T21" fmla="*/ 0 h 17"/>
                  <a:gd name="T22" fmla="*/ 0 w 97"/>
                  <a:gd name="T23" fmla="*/ 0 h 17"/>
                  <a:gd name="T24" fmla="*/ 0 w 97"/>
                  <a:gd name="T25" fmla="*/ 0 h 17"/>
                  <a:gd name="T26" fmla="*/ 0 w 97"/>
                  <a:gd name="T27" fmla="*/ 0 h 17"/>
                  <a:gd name="T28" fmla="*/ 0 w 97"/>
                  <a:gd name="T29" fmla="*/ 0 h 17"/>
                  <a:gd name="T30" fmla="*/ 0 w 97"/>
                  <a:gd name="T31" fmla="*/ 0 h 17"/>
                  <a:gd name="T32" fmla="*/ 0 w 97"/>
                  <a:gd name="T33" fmla="*/ 0 h 17"/>
                  <a:gd name="T34" fmla="*/ 0 w 97"/>
                  <a:gd name="T35" fmla="*/ 0 h 17"/>
                  <a:gd name="T36" fmla="*/ 0 w 97"/>
                  <a:gd name="T37" fmla="*/ 0 h 17"/>
                  <a:gd name="T38" fmla="*/ 0 w 97"/>
                  <a:gd name="T39" fmla="*/ 0 h 17"/>
                  <a:gd name="T40" fmla="*/ 0 w 97"/>
                  <a:gd name="T41" fmla="*/ 0 h 17"/>
                  <a:gd name="T42" fmla="*/ 0 w 97"/>
                  <a:gd name="T43" fmla="*/ 0 h 17"/>
                  <a:gd name="T44" fmla="*/ 0 w 97"/>
                  <a:gd name="T45" fmla="*/ 0 h 17"/>
                  <a:gd name="T46" fmla="*/ 0 w 97"/>
                  <a:gd name="T47" fmla="*/ 0 h 17"/>
                  <a:gd name="T48" fmla="*/ 0 w 97"/>
                  <a:gd name="T49" fmla="*/ 0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7" h="17">
                    <a:moveTo>
                      <a:pt x="6" y="12"/>
                    </a:moveTo>
                    <a:lnTo>
                      <a:pt x="6" y="12"/>
                    </a:lnTo>
                    <a:lnTo>
                      <a:pt x="17" y="14"/>
                    </a:lnTo>
                    <a:lnTo>
                      <a:pt x="29" y="14"/>
                    </a:lnTo>
                    <a:lnTo>
                      <a:pt x="40" y="15"/>
                    </a:lnTo>
                    <a:lnTo>
                      <a:pt x="51" y="15"/>
                    </a:lnTo>
                    <a:lnTo>
                      <a:pt x="63" y="15"/>
                    </a:lnTo>
                    <a:lnTo>
                      <a:pt x="74" y="17"/>
                    </a:lnTo>
                    <a:lnTo>
                      <a:pt x="85" y="17"/>
                    </a:lnTo>
                    <a:lnTo>
                      <a:pt x="97" y="17"/>
                    </a:lnTo>
                    <a:lnTo>
                      <a:pt x="97" y="5"/>
                    </a:lnTo>
                    <a:lnTo>
                      <a:pt x="85" y="3"/>
                    </a:lnTo>
                    <a:lnTo>
                      <a:pt x="74" y="3"/>
                    </a:lnTo>
                    <a:lnTo>
                      <a:pt x="63" y="3"/>
                    </a:lnTo>
                    <a:lnTo>
                      <a:pt x="51" y="1"/>
                    </a:lnTo>
                    <a:lnTo>
                      <a:pt x="40" y="1"/>
                    </a:lnTo>
                    <a:lnTo>
                      <a:pt x="29" y="0"/>
                    </a:lnTo>
                    <a:lnTo>
                      <a:pt x="17" y="0"/>
                    </a:lnTo>
                    <a:lnTo>
                      <a:pt x="6" y="0"/>
                    </a:lnTo>
                    <a:lnTo>
                      <a:pt x="2" y="2"/>
                    </a:lnTo>
                    <a:lnTo>
                      <a:pt x="0" y="6"/>
                    </a:lnTo>
                    <a:lnTo>
                      <a:pt x="2" y="10"/>
                    </a:lnTo>
                    <a:lnTo>
                      <a:pt x="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4" name="Freeform 452">
                <a:extLst>
                  <a:ext uri="{FF2B5EF4-FFF2-40B4-BE49-F238E27FC236}">
                    <a16:creationId xmlns:a16="http://schemas.microsoft.com/office/drawing/2014/main" id="{FC8F1FFD-97BC-40C1-9395-7215C191DD39}"/>
                  </a:ext>
                </a:extLst>
              </p:cNvPr>
              <p:cNvSpPr>
                <a:spLocks/>
              </p:cNvSpPr>
              <p:nvPr/>
            </p:nvSpPr>
            <p:spPr bwMode="auto">
              <a:xfrm>
                <a:off x="2493" y="2112"/>
                <a:ext cx="16" cy="94"/>
              </a:xfrm>
              <a:custGeom>
                <a:avLst/>
                <a:gdLst>
                  <a:gd name="T0" fmla="*/ 0 w 64"/>
                  <a:gd name="T1" fmla="*/ 0 h 376"/>
                  <a:gd name="T2" fmla="*/ 0 w 64"/>
                  <a:gd name="T3" fmla="*/ 0 h 376"/>
                  <a:gd name="T4" fmla="*/ 0 w 64"/>
                  <a:gd name="T5" fmla="*/ 0 h 376"/>
                  <a:gd name="T6" fmla="*/ 0 w 64"/>
                  <a:gd name="T7" fmla="*/ 0 h 376"/>
                  <a:gd name="T8" fmla="*/ 0 w 64"/>
                  <a:gd name="T9" fmla="*/ 0 h 376"/>
                  <a:gd name="T10" fmla="*/ 0 w 64"/>
                  <a:gd name="T11" fmla="*/ 0 h 376"/>
                  <a:gd name="T12" fmla="*/ 0 w 64"/>
                  <a:gd name="T13" fmla="*/ 0 h 376"/>
                  <a:gd name="T14" fmla="*/ 0 w 64"/>
                  <a:gd name="T15" fmla="*/ 0 h 376"/>
                  <a:gd name="T16" fmla="*/ 0 w 64"/>
                  <a:gd name="T17" fmla="*/ 0 h 376"/>
                  <a:gd name="T18" fmla="*/ 0 w 64"/>
                  <a:gd name="T19" fmla="*/ 0 h 376"/>
                  <a:gd name="T20" fmla="*/ 0 w 64"/>
                  <a:gd name="T21" fmla="*/ 0 h 376"/>
                  <a:gd name="T22" fmla="*/ 0 w 64"/>
                  <a:gd name="T23" fmla="*/ 0 h 376"/>
                  <a:gd name="T24" fmla="*/ 0 w 64"/>
                  <a:gd name="T25" fmla="*/ 0 h 376"/>
                  <a:gd name="T26" fmla="*/ 0 w 64"/>
                  <a:gd name="T27" fmla="*/ 0 h 376"/>
                  <a:gd name="T28" fmla="*/ 0 w 64"/>
                  <a:gd name="T29" fmla="*/ 0 h 376"/>
                  <a:gd name="T30" fmla="*/ 0 w 64"/>
                  <a:gd name="T31" fmla="*/ 0 h 376"/>
                  <a:gd name="T32" fmla="*/ 0 w 64"/>
                  <a:gd name="T33" fmla="*/ 0 h 376"/>
                  <a:gd name="T34" fmla="*/ 0 w 64"/>
                  <a:gd name="T35" fmla="*/ 0 h 376"/>
                  <a:gd name="T36" fmla="*/ 0 w 64"/>
                  <a:gd name="T37" fmla="*/ 0 h 376"/>
                  <a:gd name="T38" fmla="*/ 0 w 64"/>
                  <a:gd name="T39" fmla="*/ 0 h 376"/>
                  <a:gd name="T40" fmla="*/ 0 w 64"/>
                  <a:gd name="T41" fmla="*/ 0 h 376"/>
                  <a:gd name="T42" fmla="*/ 0 w 64"/>
                  <a:gd name="T43" fmla="*/ 0 h 376"/>
                  <a:gd name="T44" fmla="*/ 0 w 64"/>
                  <a:gd name="T45" fmla="*/ 0 h 376"/>
                  <a:gd name="T46" fmla="*/ 0 w 64"/>
                  <a:gd name="T47" fmla="*/ 0 h 376"/>
                  <a:gd name="T48" fmla="*/ 0 w 64"/>
                  <a:gd name="T49" fmla="*/ 0 h 376"/>
                  <a:gd name="T50" fmla="*/ 0 w 64"/>
                  <a:gd name="T51" fmla="*/ 0 h 376"/>
                  <a:gd name="T52" fmla="*/ 0 w 64"/>
                  <a:gd name="T53" fmla="*/ 0 h 376"/>
                  <a:gd name="T54" fmla="*/ 0 w 64"/>
                  <a:gd name="T55" fmla="*/ 0 h 376"/>
                  <a:gd name="T56" fmla="*/ 0 w 64"/>
                  <a:gd name="T57" fmla="*/ 0 h 3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4" h="376">
                    <a:moveTo>
                      <a:pt x="64" y="49"/>
                    </a:moveTo>
                    <a:lnTo>
                      <a:pt x="55" y="42"/>
                    </a:lnTo>
                    <a:lnTo>
                      <a:pt x="47" y="36"/>
                    </a:lnTo>
                    <a:lnTo>
                      <a:pt x="39" y="30"/>
                    </a:lnTo>
                    <a:lnTo>
                      <a:pt x="31" y="24"/>
                    </a:lnTo>
                    <a:lnTo>
                      <a:pt x="24" y="18"/>
                    </a:lnTo>
                    <a:lnTo>
                      <a:pt x="16" y="12"/>
                    </a:lnTo>
                    <a:lnTo>
                      <a:pt x="9" y="6"/>
                    </a:lnTo>
                    <a:lnTo>
                      <a:pt x="1" y="0"/>
                    </a:lnTo>
                    <a:lnTo>
                      <a:pt x="0" y="48"/>
                    </a:lnTo>
                    <a:lnTo>
                      <a:pt x="0" y="94"/>
                    </a:lnTo>
                    <a:lnTo>
                      <a:pt x="0" y="141"/>
                    </a:lnTo>
                    <a:lnTo>
                      <a:pt x="0" y="189"/>
                    </a:lnTo>
                    <a:lnTo>
                      <a:pt x="0" y="235"/>
                    </a:lnTo>
                    <a:lnTo>
                      <a:pt x="1" y="281"/>
                    </a:lnTo>
                    <a:lnTo>
                      <a:pt x="1" y="329"/>
                    </a:lnTo>
                    <a:lnTo>
                      <a:pt x="1" y="376"/>
                    </a:lnTo>
                    <a:lnTo>
                      <a:pt x="9" y="370"/>
                    </a:lnTo>
                    <a:lnTo>
                      <a:pt x="17" y="364"/>
                    </a:lnTo>
                    <a:lnTo>
                      <a:pt x="24" y="358"/>
                    </a:lnTo>
                    <a:lnTo>
                      <a:pt x="32" y="351"/>
                    </a:lnTo>
                    <a:lnTo>
                      <a:pt x="40" y="345"/>
                    </a:lnTo>
                    <a:lnTo>
                      <a:pt x="47" y="339"/>
                    </a:lnTo>
                    <a:lnTo>
                      <a:pt x="55" y="332"/>
                    </a:lnTo>
                    <a:lnTo>
                      <a:pt x="64" y="326"/>
                    </a:lnTo>
                    <a:lnTo>
                      <a:pt x="64" y="256"/>
                    </a:lnTo>
                    <a:lnTo>
                      <a:pt x="64" y="187"/>
                    </a:lnTo>
                    <a:lnTo>
                      <a:pt x="64" y="117"/>
                    </a:lnTo>
                    <a:lnTo>
                      <a:pt x="64" y="4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5" name="Freeform 453">
                <a:extLst>
                  <a:ext uri="{FF2B5EF4-FFF2-40B4-BE49-F238E27FC236}">
                    <a16:creationId xmlns:a16="http://schemas.microsoft.com/office/drawing/2014/main" id="{C34FD8F1-1EE5-4EF3-A8C5-387C96CB33E0}"/>
                  </a:ext>
                </a:extLst>
              </p:cNvPr>
              <p:cNvSpPr>
                <a:spLocks/>
              </p:cNvSpPr>
              <p:nvPr/>
            </p:nvSpPr>
            <p:spPr bwMode="auto">
              <a:xfrm>
                <a:off x="2491" y="2110"/>
                <a:ext cx="19" cy="15"/>
              </a:xfrm>
              <a:custGeom>
                <a:avLst/>
                <a:gdLst>
                  <a:gd name="T0" fmla="*/ 0 w 73"/>
                  <a:gd name="T1" fmla="*/ 0 h 60"/>
                  <a:gd name="T2" fmla="*/ 0 w 73"/>
                  <a:gd name="T3" fmla="*/ 0 h 60"/>
                  <a:gd name="T4" fmla="*/ 0 w 73"/>
                  <a:gd name="T5" fmla="*/ 0 h 60"/>
                  <a:gd name="T6" fmla="*/ 0 w 73"/>
                  <a:gd name="T7" fmla="*/ 0 h 60"/>
                  <a:gd name="T8" fmla="*/ 0 w 73"/>
                  <a:gd name="T9" fmla="*/ 0 h 60"/>
                  <a:gd name="T10" fmla="*/ 0 w 73"/>
                  <a:gd name="T11" fmla="*/ 0 h 60"/>
                  <a:gd name="T12" fmla="*/ 0 w 73"/>
                  <a:gd name="T13" fmla="*/ 0 h 60"/>
                  <a:gd name="T14" fmla="*/ 0 w 73"/>
                  <a:gd name="T15" fmla="*/ 0 h 60"/>
                  <a:gd name="T16" fmla="*/ 0 w 73"/>
                  <a:gd name="T17" fmla="*/ 0 h 60"/>
                  <a:gd name="T18" fmla="*/ 0 w 73"/>
                  <a:gd name="T19" fmla="*/ 0 h 60"/>
                  <a:gd name="T20" fmla="*/ 0 w 73"/>
                  <a:gd name="T21" fmla="*/ 0 h 60"/>
                  <a:gd name="T22" fmla="*/ 0 w 73"/>
                  <a:gd name="T23" fmla="*/ 0 h 60"/>
                  <a:gd name="T24" fmla="*/ 0 w 73"/>
                  <a:gd name="T25" fmla="*/ 0 h 60"/>
                  <a:gd name="T26" fmla="*/ 0 w 73"/>
                  <a:gd name="T27" fmla="*/ 0 h 60"/>
                  <a:gd name="T28" fmla="*/ 0 w 73"/>
                  <a:gd name="T29" fmla="*/ 0 h 60"/>
                  <a:gd name="T30" fmla="*/ 0 w 73"/>
                  <a:gd name="T31" fmla="*/ 0 h 60"/>
                  <a:gd name="T32" fmla="*/ 0 w 73"/>
                  <a:gd name="T33" fmla="*/ 0 h 60"/>
                  <a:gd name="T34" fmla="*/ 0 w 73"/>
                  <a:gd name="T35" fmla="*/ 0 h 60"/>
                  <a:gd name="T36" fmla="*/ 0 w 73"/>
                  <a:gd name="T37" fmla="*/ 0 h 60"/>
                  <a:gd name="T38" fmla="*/ 0 w 73"/>
                  <a:gd name="T39" fmla="*/ 0 h 60"/>
                  <a:gd name="T40" fmla="*/ 0 w 73"/>
                  <a:gd name="T41" fmla="*/ 0 h 60"/>
                  <a:gd name="T42" fmla="*/ 0 w 73"/>
                  <a:gd name="T43" fmla="*/ 0 h 60"/>
                  <a:gd name="T44" fmla="*/ 0 w 73"/>
                  <a:gd name="T45" fmla="*/ 0 h 60"/>
                  <a:gd name="T46" fmla="*/ 0 w 73"/>
                  <a:gd name="T47" fmla="*/ 0 h 60"/>
                  <a:gd name="T48" fmla="*/ 0 w 73"/>
                  <a:gd name="T49" fmla="*/ 0 h 60"/>
                  <a:gd name="T50" fmla="*/ 0 w 73"/>
                  <a:gd name="T51" fmla="*/ 0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60">
                    <a:moveTo>
                      <a:pt x="12" y="6"/>
                    </a:moveTo>
                    <a:lnTo>
                      <a:pt x="2" y="11"/>
                    </a:lnTo>
                    <a:lnTo>
                      <a:pt x="10" y="17"/>
                    </a:lnTo>
                    <a:lnTo>
                      <a:pt x="17" y="23"/>
                    </a:lnTo>
                    <a:lnTo>
                      <a:pt x="25" y="29"/>
                    </a:lnTo>
                    <a:lnTo>
                      <a:pt x="32" y="35"/>
                    </a:lnTo>
                    <a:lnTo>
                      <a:pt x="40" y="41"/>
                    </a:lnTo>
                    <a:lnTo>
                      <a:pt x="48" y="47"/>
                    </a:lnTo>
                    <a:lnTo>
                      <a:pt x="56" y="54"/>
                    </a:lnTo>
                    <a:lnTo>
                      <a:pt x="65" y="60"/>
                    </a:lnTo>
                    <a:lnTo>
                      <a:pt x="73" y="49"/>
                    </a:lnTo>
                    <a:lnTo>
                      <a:pt x="65" y="43"/>
                    </a:lnTo>
                    <a:lnTo>
                      <a:pt x="56" y="37"/>
                    </a:lnTo>
                    <a:lnTo>
                      <a:pt x="48" y="31"/>
                    </a:lnTo>
                    <a:lnTo>
                      <a:pt x="40" y="25"/>
                    </a:lnTo>
                    <a:lnTo>
                      <a:pt x="33" y="19"/>
                    </a:lnTo>
                    <a:lnTo>
                      <a:pt x="25" y="13"/>
                    </a:lnTo>
                    <a:lnTo>
                      <a:pt x="18" y="7"/>
                    </a:lnTo>
                    <a:lnTo>
                      <a:pt x="10" y="1"/>
                    </a:lnTo>
                    <a:lnTo>
                      <a:pt x="0" y="6"/>
                    </a:lnTo>
                    <a:lnTo>
                      <a:pt x="10" y="1"/>
                    </a:lnTo>
                    <a:lnTo>
                      <a:pt x="5" y="0"/>
                    </a:lnTo>
                    <a:lnTo>
                      <a:pt x="2" y="2"/>
                    </a:lnTo>
                    <a:lnTo>
                      <a:pt x="0" y="7"/>
                    </a:lnTo>
                    <a:lnTo>
                      <a:pt x="2" y="11"/>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6" name="Freeform 454">
                <a:extLst>
                  <a:ext uri="{FF2B5EF4-FFF2-40B4-BE49-F238E27FC236}">
                    <a16:creationId xmlns:a16="http://schemas.microsoft.com/office/drawing/2014/main" id="{F8B7A934-3D14-40FE-A179-B0C362CB8D13}"/>
                  </a:ext>
                </a:extLst>
              </p:cNvPr>
              <p:cNvSpPr>
                <a:spLocks/>
              </p:cNvSpPr>
              <p:nvPr/>
            </p:nvSpPr>
            <p:spPr bwMode="auto">
              <a:xfrm>
                <a:off x="2491" y="2112"/>
                <a:ext cx="4" cy="47"/>
              </a:xfrm>
              <a:custGeom>
                <a:avLst/>
                <a:gdLst>
                  <a:gd name="T0" fmla="*/ 0 w 14"/>
                  <a:gd name="T1" fmla="*/ 0 h 189"/>
                  <a:gd name="T2" fmla="*/ 0 w 14"/>
                  <a:gd name="T3" fmla="*/ 0 h 189"/>
                  <a:gd name="T4" fmla="*/ 0 w 14"/>
                  <a:gd name="T5" fmla="*/ 0 h 189"/>
                  <a:gd name="T6" fmla="*/ 0 w 14"/>
                  <a:gd name="T7" fmla="*/ 0 h 189"/>
                  <a:gd name="T8" fmla="*/ 0 w 14"/>
                  <a:gd name="T9" fmla="*/ 0 h 189"/>
                  <a:gd name="T10" fmla="*/ 0 w 14"/>
                  <a:gd name="T11" fmla="*/ 0 h 189"/>
                  <a:gd name="T12" fmla="*/ 0 w 14"/>
                  <a:gd name="T13" fmla="*/ 0 h 189"/>
                  <a:gd name="T14" fmla="*/ 0 w 14"/>
                  <a:gd name="T15" fmla="*/ 0 h 189"/>
                  <a:gd name="T16" fmla="*/ 0 w 14"/>
                  <a:gd name="T17" fmla="*/ 0 h 189"/>
                  <a:gd name="T18" fmla="*/ 0 w 14"/>
                  <a:gd name="T19" fmla="*/ 0 h 189"/>
                  <a:gd name="T20" fmla="*/ 0 w 14"/>
                  <a:gd name="T21" fmla="*/ 0 h 189"/>
                  <a:gd name="T22" fmla="*/ 0 w 14"/>
                  <a:gd name="T23" fmla="*/ 0 h 189"/>
                  <a:gd name="T24" fmla="*/ 0 w 14"/>
                  <a:gd name="T25" fmla="*/ 0 h 1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89">
                    <a:moveTo>
                      <a:pt x="14" y="189"/>
                    </a:moveTo>
                    <a:lnTo>
                      <a:pt x="14" y="189"/>
                    </a:lnTo>
                    <a:lnTo>
                      <a:pt x="14" y="141"/>
                    </a:lnTo>
                    <a:lnTo>
                      <a:pt x="14" y="94"/>
                    </a:lnTo>
                    <a:lnTo>
                      <a:pt x="14" y="48"/>
                    </a:lnTo>
                    <a:lnTo>
                      <a:pt x="14" y="0"/>
                    </a:lnTo>
                    <a:lnTo>
                      <a:pt x="2" y="0"/>
                    </a:lnTo>
                    <a:lnTo>
                      <a:pt x="0" y="48"/>
                    </a:lnTo>
                    <a:lnTo>
                      <a:pt x="0" y="94"/>
                    </a:lnTo>
                    <a:lnTo>
                      <a:pt x="0" y="141"/>
                    </a:lnTo>
                    <a:lnTo>
                      <a:pt x="0" y="189"/>
                    </a:lnTo>
                    <a:lnTo>
                      <a:pt x="14"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7" name="Freeform 455">
                <a:extLst>
                  <a:ext uri="{FF2B5EF4-FFF2-40B4-BE49-F238E27FC236}">
                    <a16:creationId xmlns:a16="http://schemas.microsoft.com/office/drawing/2014/main" id="{A2DCA0D4-81B3-4C7B-9133-B2CAA36CEF3B}"/>
                  </a:ext>
                </a:extLst>
              </p:cNvPr>
              <p:cNvSpPr>
                <a:spLocks/>
              </p:cNvSpPr>
              <p:nvPr/>
            </p:nvSpPr>
            <p:spPr bwMode="auto">
              <a:xfrm>
                <a:off x="2491" y="2159"/>
                <a:ext cx="4" cy="48"/>
              </a:xfrm>
              <a:custGeom>
                <a:avLst/>
                <a:gdLst>
                  <a:gd name="T0" fmla="*/ 0 w 15"/>
                  <a:gd name="T1" fmla="*/ 0 h 194"/>
                  <a:gd name="T2" fmla="*/ 0 w 15"/>
                  <a:gd name="T3" fmla="*/ 0 h 194"/>
                  <a:gd name="T4" fmla="*/ 0 w 15"/>
                  <a:gd name="T5" fmla="*/ 0 h 194"/>
                  <a:gd name="T6" fmla="*/ 0 w 15"/>
                  <a:gd name="T7" fmla="*/ 0 h 194"/>
                  <a:gd name="T8" fmla="*/ 0 w 15"/>
                  <a:gd name="T9" fmla="*/ 0 h 194"/>
                  <a:gd name="T10" fmla="*/ 0 w 15"/>
                  <a:gd name="T11" fmla="*/ 0 h 194"/>
                  <a:gd name="T12" fmla="*/ 0 w 15"/>
                  <a:gd name="T13" fmla="*/ 0 h 194"/>
                  <a:gd name="T14" fmla="*/ 0 w 15"/>
                  <a:gd name="T15" fmla="*/ 0 h 194"/>
                  <a:gd name="T16" fmla="*/ 0 w 15"/>
                  <a:gd name="T17" fmla="*/ 0 h 194"/>
                  <a:gd name="T18" fmla="*/ 0 w 15"/>
                  <a:gd name="T19" fmla="*/ 0 h 194"/>
                  <a:gd name="T20" fmla="*/ 0 w 15"/>
                  <a:gd name="T21" fmla="*/ 0 h 194"/>
                  <a:gd name="T22" fmla="*/ 0 w 15"/>
                  <a:gd name="T23" fmla="*/ 0 h 194"/>
                  <a:gd name="T24" fmla="*/ 0 w 15"/>
                  <a:gd name="T25" fmla="*/ 0 h 194"/>
                  <a:gd name="T26" fmla="*/ 0 w 15"/>
                  <a:gd name="T27" fmla="*/ 0 h 194"/>
                  <a:gd name="T28" fmla="*/ 0 w 15"/>
                  <a:gd name="T29" fmla="*/ 0 h 194"/>
                  <a:gd name="T30" fmla="*/ 0 w 15"/>
                  <a:gd name="T31" fmla="*/ 0 h 194"/>
                  <a:gd name="T32" fmla="*/ 0 w 15"/>
                  <a:gd name="T33" fmla="*/ 0 h 194"/>
                  <a:gd name="T34" fmla="*/ 0 w 15"/>
                  <a:gd name="T35" fmla="*/ 0 h 1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194">
                    <a:moveTo>
                      <a:pt x="4" y="182"/>
                    </a:moveTo>
                    <a:lnTo>
                      <a:pt x="15" y="187"/>
                    </a:lnTo>
                    <a:lnTo>
                      <a:pt x="15" y="140"/>
                    </a:lnTo>
                    <a:lnTo>
                      <a:pt x="15" y="92"/>
                    </a:lnTo>
                    <a:lnTo>
                      <a:pt x="14" y="46"/>
                    </a:lnTo>
                    <a:lnTo>
                      <a:pt x="14" y="0"/>
                    </a:lnTo>
                    <a:lnTo>
                      <a:pt x="0" y="0"/>
                    </a:lnTo>
                    <a:lnTo>
                      <a:pt x="0" y="46"/>
                    </a:lnTo>
                    <a:lnTo>
                      <a:pt x="1" y="92"/>
                    </a:lnTo>
                    <a:lnTo>
                      <a:pt x="1" y="140"/>
                    </a:lnTo>
                    <a:lnTo>
                      <a:pt x="1" y="187"/>
                    </a:lnTo>
                    <a:lnTo>
                      <a:pt x="12" y="192"/>
                    </a:lnTo>
                    <a:lnTo>
                      <a:pt x="1" y="187"/>
                    </a:lnTo>
                    <a:lnTo>
                      <a:pt x="3" y="192"/>
                    </a:lnTo>
                    <a:lnTo>
                      <a:pt x="8" y="194"/>
                    </a:lnTo>
                    <a:lnTo>
                      <a:pt x="13" y="192"/>
                    </a:lnTo>
                    <a:lnTo>
                      <a:pt x="15" y="187"/>
                    </a:lnTo>
                    <a:lnTo>
                      <a:pt x="4"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8" name="Freeform 456">
                <a:extLst>
                  <a:ext uri="{FF2B5EF4-FFF2-40B4-BE49-F238E27FC236}">
                    <a16:creationId xmlns:a16="http://schemas.microsoft.com/office/drawing/2014/main" id="{3A393DE7-46A1-4FE1-AF3C-237E3ABA7FCA}"/>
                  </a:ext>
                </a:extLst>
              </p:cNvPr>
              <p:cNvSpPr>
                <a:spLocks/>
              </p:cNvSpPr>
              <p:nvPr/>
            </p:nvSpPr>
            <p:spPr bwMode="auto">
              <a:xfrm>
                <a:off x="2492" y="2191"/>
                <a:ext cx="18" cy="16"/>
              </a:xfrm>
              <a:custGeom>
                <a:avLst/>
                <a:gdLst>
                  <a:gd name="T0" fmla="*/ 0 w 74"/>
                  <a:gd name="T1" fmla="*/ 0 h 61"/>
                  <a:gd name="T2" fmla="*/ 0 w 74"/>
                  <a:gd name="T3" fmla="*/ 0 h 61"/>
                  <a:gd name="T4" fmla="*/ 0 w 74"/>
                  <a:gd name="T5" fmla="*/ 0 h 61"/>
                  <a:gd name="T6" fmla="*/ 0 w 74"/>
                  <a:gd name="T7" fmla="*/ 0 h 61"/>
                  <a:gd name="T8" fmla="*/ 0 w 74"/>
                  <a:gd name="T9" fmla="*/ 0 h 61"/>
                  <a:gd name="T10" fmla="*/ 0 w 74"/>
                  <a:gd name="T11" fmla="*/ 0 h 61"/>
                  <a:gd name="T12" fmla="*/ 0 w 74"/>
                  <a:gd name="T13" fmla="*/ 0 h 61"/>
                  <a:gd name="T14" fmla="*/ 0 w 74"/>
                  <a:gd name="T15" fmla="*/ 0 h 61"/>
                  <a:gd name="T16" fmla="*/ 0 w 74"/>
                  <a:gd name="T17" fmla="*/ 0 h 61"/>
                  <a:gd name="T18" fmla="*/ 0 w 74"/>
                  <a:gd name="T19" fmla="*/ 0 h 61"/>
                  <a:gd name="T20" fmla="*/ 0 w 74"/>
                  <a:gd name="T21" fmla="*/ 0 h 61"/>
                  <a:gd name="T22" fmla="*/ 0 w 74"/>
                  <a:gd name="T23" fmla="*/ 0 h 61"/>
                  <a:gd name="T24" fmla="*/ 0 w 74"/>
                  <a:gd name="T25" fmla="*/ 0 h 61"/>
                  <a:gd name="T26" fmla="*/ 0 w 74"/>
                  <a:gd name="T27" fmla="*/ 0 h 61"/>
                  <a:gd name="T28" fmla="*/ 0 w 74"/>
                  <a:gd name="T29" fmla="*/ 0 h 61"/>
                  <a:gd name="T30" fmla="*/ 0 w 74"/>
                  <a:gd name="T31" fmla="*/ 0 h 61"/>
                  <a:gd name="T32" fmla="*/ 0 w 74"/>
                  <a:gd name="T33" fmla="*/ 0 h 61"/>
                  <a:gd name="T34" fmla="*/ 0 w 74"/>
                  <a:gd name="T35" fmla="*/ 0 h 61"/>
                  <a:gd name="T36" fmla="*/ 0 w 74"/>
                  <a:gd name="T37" fmla="*/ 0 h 61"/>
                  <a:gd name="T38" fmla="*/ 0 w 74"/>
                  <a:gd name="T39" fmla="*/ 0 h 61"/>
                  <a:gd name="T40" fmla="*/ 0 w 74"/>
                  <a:gd name="T41" fmla="*/ 0 h 61"/>
                  <a:gd name="T42" fmla="*/ 0 w 74"/>
                  <a:gd name="T43" fmla="*/ 0 h 61"/>
                  <a:gd name="T44" fmla="*/ 0 w 74"/>
                  <a:gd name="T45" fmla="*/ 0 h 61"/>
                  <a:gd name="T46" fmla="*/ 0 w 74"/>
                  <a:gd name="T47" fmla="*/ 0 h 61"/>
                  <a:gd name="T48" fmla="*/ 0 w 74"/>
                  <a:gd name="T49" fmla="*/ 0 h 61"/>
                  <a:gd name="T50" fmla="*/ 0 w 74"/>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1">
                    <a:moveTo>
                      <a:pt x="59" y="6"/>
                    </a:moveTo>
                    <a:lnTo>
                      <a:pt x="63" y="1"/>
                    </a:lnTo>
                    <a:lnTo>
                      <a:pt x="54" y="7"/>
                    </a:lnTo>
                    <a:lnTo>
                      <a:pt x="46" y="14"/>
                    </a:lnTo>
                    <a:lnTo>
                      <a:pt x="39" y="20"/>
                    </a:lnTo>
                    <a:lnTo>
                      <a:pt x="31" y="26"/>
                    </a:lnTo>
                    <a:lnTo>
                      <a:pt x="23" y="33"/>
                    </a:lnTo>
                    <a:lnTo>
                      <a:pt x="16" y="39"/>
                    </a:lnTo>
                    <a:lnTo>
                      <a:pt x="8" y="45"/>
                    </a:lnTo>
                    <a:lnTo>
                      <a:pt x="0" y="51"/>
                    </a:lnTo>
                    <a:lnTo>
                      <a:pt x="8" y="61"/>
                    </a:lnTo>
                    <a:lnTo>
                      <a:pt x="16" y="55"/>
                    </a:lnTo>
                    <a:lnTo>
                      <a:pt x="24" y="49"/>
                    </a:lnTo>
                    <a:lnTo>
                      <a:pt x="31" y="43"/>
                    </a:lnTo>
                    <a:lnTo>
                      <a:pt x="39" y="36"/>
                    </a:lnTo>
                    <a:lnTo>
                      <a:pt x="47" y="30"/>
                    </a:lnTo>
                    <a:lnTo>
                      <a:pt x="54" y="24"/>
                    </a:lnTo>
                    <a:lnTo>
                      <a:pt x="63" y="17"/>
                    </a:lnTo>
                    <a:lnTo>
                      <a:pt x="71" y="11"/>
                    </a:lnTo>
                    <a:lnTo>
                      <a:pt x="74" y="6"/>
                    </a:lnTo>
                    <a:lnTo>
                      <a:pt x="71" y="11"/>
                    </a:lnTo>
                    <a:lnTo>
                      <a:pt x="73" y="7"/>
                    </a:lnTo>
                    <a:lnTo>
                      <a:pt x="72" y="2"/>
                    </a:lnTo>
                    <a:lnTo>
                      <a:pt x="68" y="0"/>
                    </a:lnTo>
                    <a:lnTo>
                      <a:pt x="63" y="1"/>
                    </a:lnTo>
                    <a:lnTo>
                      <a:pt x="5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9" name="Freeform 457">
                <a:extLst>
                  <a:ext uri="{FF2B5EF4-FFF2-40B4-BE49-F238E27FC236}">
                    <a16:creationId xmlns:a16="http://schemas.microsoft.com/office/drawing/2014/main" id="{545250E7-D414-4D2C-9B3D-21D8B50474D2}"/>
                  </a:ext>
                </a:extLst>
              </p:cNvPr>
              <p:cNvSpPr>
                <a:spLocks/>
              </p:cNvSpPr>
              <p:nvPr/>
            </p:nvSpPr>
            <p:spPr bwMode="auto">
              <a:xfrm>
                <a:off x="2507" y="2122"/>
                <a:ext cx="3" cy="71"/>
              </a:xfrm>
              <a:custGeom>
                <a:avLst/>
                <a:gdLst>
                  <a:gd name="T0" fmla="*/ 0 w 15"/>
                  <a:gd name="T1" fmla="*/ 0 h 285"/>
                  <a:gd name="T2" fmla="*/ 0 w 15"/>
                  <a:gd name="T3" fmla="*/ 0 h 285"/>
                  <a:gd name="T4" fmla="*/ 0 w 15"/>
                  <a:gd name="T5" fmla="*/ 0 h 285"/>
                  <a:gd name="T6" fmla="*/ 0 w 15"/>
                  <a:gd name="T7" fmla="*/ 0 h 285"/>
                  <a:gd name="T8" fmla="*/ 0 w 15"/>
                  <a:gd name="T9" fmla="*/ 0 h 285"/>
                  <a:gd name="T10" fmla="*/ 0 w 15"/>
                  <a:gd name="T11" fmla="*/ 0 h 285"/>
                  <a:gd name="T12" fmla="*/ 0 w 15"/>
                  <a:gd name="T13" fmla="*/ 0 h 285"/>
                  <a:gd name="T14" fmla="*/ 0 w 15"/>
                  <a:gd name="T15" fmla="*/ 0 h 285"/>
                  <a:gd name="T16" fmla="*/ 0 w 15"/>
                  <a:gd name="T17" fmla="*/ 0 h 285"/>
                  <a:gd name="T18" fmla="*/ 0 w 15"/>
                  <a:gd name="T19" fmla="*/ 0 h 285"/>
                  <a:gd name="T20" fmla="*/ 0 w 15"/>
                  <a:gd name="T21" fmla="*/ 0 h 285"/>
                  <a:gd name="T22" fmla="*/ 0 w 15"/>
                  <a:gd name="T23" fmla="*/ 0 h 285"/>
                  <a:gd name="T24" fmla="*/ 0 w 15"/>
                  <a:gd name="T25" fmla="*/ 0 h 285"/>
                  <a:gd name="T26" fmla="*/ 0 w 15"/>
                  <a:gd name="T27" fmla="*/ 0 h 285"/>
                  <a:gd name="T28" fmla="*/ 0 w 15"/>
                  <a:gd name="T29" fmla="*/ 0 h 285"/>
                  <a:gd name="T30" fmla="*/ 0 w 15"/>
                  <a:gd name="T31" fmla="*/ 0 h 285"/>
                  <a:gd name="T32" fmla="*/ 0 w 15"/>
                  <a:gd name="T33" fmla="*/ 0 h 285"/>
                  <a:gd name="T34" fmla="*/ 0 w 15"/>
                  <a:gd name="T35" fmla="*/ 0 h 2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285">
                    <a:moveTo>
                      <a:pt x="4" y="13"/>
                    </a:moveTo>
                    <a:lnTo>
                      <a:pt x="0" y="8"/>
                    </a:lnTo>
                    <a:lnTo>
                      <a:pt x="0" y="76"/>
                    </a:lnTo>
                    <a:lnTo>
                      <a:pt x="0" y="146"/>
                    </a:lnTo>
                    <a:lnTo>
                      <a:pt x="0" y="215"/>
                    </a:lnTo>
                    <a:lnTo>
                      <a:pt x="0" y="285"/>
                    </a:lnTo>
                    <a:lnTo>
                      <a:pt x="15" y="285"/>
                    </a:lnTo>
                    <a:lnTo>
                      <a:pt x="15" y="215"/>
                    </a:lnTo>
                    <a:lnTo>
                      <a:pt x="15" y="146"/>
                    </a:lnTo>
                    <a:lnTo>
                      <a:pt x="15" y="76"/>
                    </a:lnTo>
                    <a:lnTo>
                      <a:pt x="15" y="8"/>
                    </a:lnTo>
                    <a:lnTo>
                      <a:pt x="12" y="2"/>
                    </a:lnTo>
                    <a:lnTo>
                      <a:pt x="15" y="8"/>
                    </a:lnTo>
                    <a:lnTo>
                      <a:pt x="13" y="2"/>
                    </a:lnTo>
                    <a:lnTo>
                      <a:pt x="8" y="0"/>
                    </a:lnTo>
                    <a:lnTo>
                      <a:pt x="3" y="2"/>
                    </a:lnTo>
                    <a:lnTo>
                      <a:pt x="0" y="8"/>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0" name="Freeform 458">
                <a:extLst>
                  <a:ext uri="{FF2B5EF4-FFF2-40B4-BE49-F238E27FC236}">
                    <a16:creationId xmlns:a16="http://schemas.microsoft.com/office/drawing/2014/main" id="{1A2B183A-871C-4B06-A369-4CA37A45709B}"/>
                  </a:ext>
                </a:extLst>
              </p:cNvPr>
              <p:cNvSpPr>
                <a:spLocks/>
              </p:cNvSpPr>
              <p:nvPr/>
            </p:nvSpPr>
            <p:spPr bwMode="auto">
              <a:xfrm>
                <a:off x="2580" y="2109"/>
                <a:ext cx="18" cy="98"/>
              </a:xfrm>
              <a:custGeom>
                <a:avLst/>
                <a:gdLst>
                  <a:gd name="T0" fmla="*/ 0 w 70"/>
                  <a:gd name="T1" fmla="*/ 0 h 393"/>
                  <a:gd name="T2" fmla="*/ 0 w 70"/>
                  <a:gd name="T3" fmla="*/ 0 h 393"/>
                  <a:gd name="T4" fmla="*/ 0 w 70"/>
                  <a:gd name="T5" fmla="*/ 0 h 393"/>
                  <a:gd name="T6" fmla="*/ 0 w 70"/>
                  <a:gd name="T7" fmla="*/ 0 h 393"/>
                  <a:gd name="T8" fmla="*/ 0 w 70"/>
                  <a:gd name="T9" fmla="*/ 0 h 393"/>
                  <a:gd name="T10" fmla="*/ 0 w 70"/>
                  <a:gd name="T11" fmla="*/ 0 h 393"/>
                  <a:gd name="T12" fmla="*/ 0 w 70"/>
                  <a:gd name="T13" fmla="*/ 0 h 393"/>
                  <a:gd name="T14" fmla="*/ 0 w 70"/>
                  <a:gd name="T15" fmla="*/ 0 h 393"/>
                  <a:gd name="T16" fmla="*/ 0 w 70"/>
                  <a:gd name="T17" fmla="*/ 0 h 393"/>
                  <a:gd name="T18" fmla="*/ 0 w 70"/>
                  <a:gd name="T19" fmla="*/ 0 h 393"/>
                  <a:gd name="T20" fmla="*/ 0 w 70"/>
                  <a:gd name="T21" fmla="*/ 0 h 393"/>
                  <a:gd name="T22" fmla="*/ 0 w 70"/>
                  <a:gd name="T23" fmla="*/ 0 h 393"/>
                  <a:gd name="T24" fmla="*/ 0 w 70"/>
                  <a:gd name="T25" fmla="*/ 0 h 393"/>
                  <a:gd name="T26" fmla="*/ 0 w 70"/>
                  <a:gd name="T27" fmla="*/ 0 h 393"/>
                  <a:gd name="T28" fmla="*/ 0 w 70"/>
                  <a:gd name="T29" fmla="*/ 0 h 393"/>
                  <a:gd name="T30" fmla="*/ 0 w 70"/>
                  <a:gd name="T31" fmla="*/ 0 h 393"/>
                  <a:gd name="T32" fmla="*/ 0 w 70"/>
                  <a:gd name="T33" fmla="*/ 0 h 393"/>
                  <a:gd name="T34" fmla="*/ 0 w 70"/>
                  <a:gd name="T35" fmla="*/ 0 h 393"/>
                  <a:gd name="T36" fmla="*/ 0 w 70"/>
                  <a:gd name="T37" fmla="*/ 0 h 393"/>
                  <a:gd name="T38" fmla="*/ 0 w 70"/>
                  <a:gd name="T39" fmla="*/ 0 h 393"/>
                  <a:gd name="T40" fmla="*/ 0 w 70"/>
                  <a:gd name="T41" fmla="*/ 0 h 393"/>
                  <a:gd name="T42" fmla="*/ 0 w 70"/>
                  <a:gd name="T43" fmla="*/ 0 h 393"/>
                  <a:gd name="T44" fmla="*/ 0 w 70"/>
                  <a:gd name="T45" fmla="*/ 0 h 393"/>
                  <a:gd name="T46" fmla="*/ 0 w 70"/>
                  <a:gd name="T47" fmla="*/ 0 h 393"/>
                  <a:gd name="T48" fmla="*/ 0 w 70"/>
                  <a:gd name="T49" fmla="*/ 0 h 393"/>
                  <a:gd name="T50" fmla="*/ 0 w 70"/>
                  <a:gd name="T51" fmla="*/ 0 h 393"/>
                  <a:gd name="T52" fmla="*/ 0 w 70"/>
                  <a:gd name="T53" fmla="*/ 0 h 393"/>
                  <a:gd name="T54" fmla="*/ 0 w 70"/>
                  <a:gd name="T55" fmla="*/ 0 h 393"/>
                  <a:gd name="T56" fmla="*/ 0 w 70"/>
                  <a:gd name="T57" fmla="*/ 0 h 39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0" h="393">
                    <a:moveTo>
                      <a:pt x="70" y="50"/>
                    </a:moveTo>
                    <a:lnTo>
                      <a:pt x="61" y="44"/>
                    </a:lnTo>
                    <a:lnTo>
                      <a:pt x="53" y="38"/>
                    </a:lnTo>
                    <a:lnTo>
                      <a:pt x="44" y="31"/>
                    </a:lnTo>
                    <a:lnTo>
                      <a:pt x="35" y="25"/>
                    </a:lnTo>
                    <a:lnTo>
                      <a:pt x="27" y="19"/>
                    </a:lnTo>
                    <a:lnTo>
                      <a:pt x="18" y="12"/>
                    </a:lnTo>
                    <a:lnTo>
                      <a:pt x="9" y="6"/>
                    </a:lnTo>
                    <a:lnTo>
                      <a:pt x="0" y="0"/>
                    </a:lnTo>
                    <a:lnTo>
                      <a:pt x="0" y="49"/>
                    </a:lnTo>
                    <a:lnTo>
                      <a:pt x="0" y="99"/>
                    </a:lnTo>
                    <a:lnTo>
                      <a:pt x="0" y="147"/>
                    </a:lnTo>
                    <a:lnTo>
                      <a:pt x="0" y="197"/>
                    </a:lnTo>
                    <a:lnTo>
                      <a:pt x="0" y="246"/>
                    </a:lnTo>
                    <a:lnTo>
                      <a:pt x="0" y="294"/>
                    </a:lnTo>
                    <a:lnTo>
                      <a:pt x="0" y="344"/>
                    </a:lnTo>
                    <a:lnTo>
                      <a:pt x="0" y="393"/>
                    </a:lnTo>
                    <a:lnTo>
                      <a:pt x="9" y="387"/>
                    </a:lnTo>
                    <a:lnTo>
                      <a:pt x="18" y="380"/>
                    </a:lnTo>
                    <a:lnTo>
                      <a:pt x="27" y="374"/>
                    </a:lnTo>
                    <a:lnTo>
                      <a:pt x="35" y="367"/>
                    </a:lnTo>
                    <a:lnTo>
                      <a:pt x="44" y="361"/>
                    </a:lnTo>
                    <a:lnTo>
                      <a:pt x="53" y="355"/>
                    </a:lnTo>
                    <a:lnTo>
                      <a:pt x="61" y="348"/>
                    </a:lnTo>
                    <a:lnTo>
                      <a:pt x="70" y="342"/>
                    </a:lnTo>
                    <a:lnTo>
                      <a:pt x="70" y="268"/>
                    </a:lnTo>
                    <a:lnTo>
                      <a:pt x="70" y="196"/>
                    </a:lnTo>
                    <a:lnTo>
                      <a:pt x="70" y="123"/>
                    </a:lnTo>
                    <a:lnTo>
                      <a:pt x="70" y="5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1" name="Freeform 459">
                <a:extLst>
                  <a:ext uri="{FF2B5EF4-FFF2-40B4-BE49-F238E27FC236}">
                    <a16:creationId xmlns:a16="http://schemas.microsoft.com/office/drawing/2014/main" id="{7654BE3B-630E-44FF-A2E0-76B0B87DFE51}"/>
                  </a:ext>
                </a:extLst>
              </p:cNvPr>
              <p:cNvSpPr>
                <a:spLocks/>
              </p:cNvSpPr>
              <p:nvPr/>
            </p:nvSpPr>
            <p:spPr bwMode="auto">
              <a:xfrm>
                <a:off x="2579" y="2107"/>
                <a:ext cx="20" cy="16"/>
              </a:xfrm>
              <a:custGeom>
                <a:avLst/>
                <a:gdLst>
                  <a:gd name="T0" fmla="*/ 0 w 81"/>
                  <a:gd name="T1" fmla="*/ 0 h 62"/>
                  <a:gd name="T2" fmla="*/ 0 w 81"/>
                  <a:gd name="T3" fmla="*/ 0 h 62"/>
                  <a:gd name="T4" fmla="*/ 0 w 81"/>
                  <a:gd name="T5" fmla="*/ 0 h 62"/>
                  <a:gd name="T6" fmla="*/ 0 w 81"/>
                  <a:gd name="T7" fmla="*/ 0 h 62"/>
                  <a:gd name="T8" fmla="*/ 0 w 81"/>
                  <a:gd name="T9" fmla="*/ 0 h 62"/>
                  <a:gd name="T10" fmla="*/ 0 w 81"/>
                  <a:gd name="T11" fmla="*/ 0 h 62"/>
                  <a:gd name="T12" fmla="*/ 0 w 81"/>
                  <a:gd name="T13" fmla="*/ 0 h 62"/>
                  <a:gd name="T14" fmla="*/ 0 w 81"/>
                  <a:gd name="T15" fmla="*/ 0 h 62"/>
                  <a:gd name="T16" fmla="*/ 0 w 81"/>
                  <a:gd name="T17" fmla="*/ 0 h 62"/>
                  <a:gd name="T18" fmla="*/ 0 w 81"/>
                  <a:gd name="T19" fmla="*/ 0 h 62"/>
                  <a:gd name="T20" fmla="*/ 0 w 81"/>
                  <a:gd name="T21" fmla="*/ 0 h 62"/>
                  <a:gd name="T22" fmla="*/ 0 w 81"/>
                  <a:gd name="T23" fmla="*/ 0 h 62"/>
                  <a:gd name="T24" fmla="*/ 0 w 81"/>
                  <a:gd name="T25" fmla="*/ 0 h 62"/>
                  <a:gd name="T26" fmla="*/ 0 w 81"/>
                  <a:gd name="T27" fmla="*/ 0 h 62"/>
                  <a:gd name="T28" fmla="*/ 0 w 81"/>
                  <a:gd name="T29" fmla="*/ 0 h 62"/>
                  <a:gd name="T30" fmla="*/ 0 w 81"/>
                  <a:gd name="T31" fmla="*/ 0 h 62"/>
                  <a:gd name="T32" fmla="*/ 0 w 81"/>
                  <a:gd name="T33" fmla="*/ 0 h 62"/>
                  <a:gd name="T34" fmla="*/ 0 w 81"/>
                  <a:gd name="T35" fmla="*/ 0 h 62"/>
                  <a:gd name="T36" fmla="*/ 0 w 81"/>
                  <a:gd name="T37" fmla="*/ 0 h 62"/>
                  <a:gd name="T38" fmla="*/ 0 w 81"/>
                  <a:gd name="T39" fmla="*/ 0 h 62"/>
                  <a:gd name="T40" fmla="*/ 0 w 81"/>
                  <a:gd name="T41" fmla="*/ 0 h 62"/>
                  <a:gd name="T42" fmla="*/ 0 w 81"/>
                  <a:gd name="T43" fmla="*/ 0 h 62"/>
                  <a:gd name="T44" fmla="*/ 0 w 81"/>
                  <a:gd name="T45" fmla="*/ 0 h 62"/>
                  <a:gd name="T46" fmla="*/ 0 w 81"/>
                  <a:gd name="T47" fmla="*/ 0 h 62"/>
                  <a:gd name="T48" fmla="*/ 0 w 81"/>
                  <a:gd name="T49" fmla="*/ 0 h 62"/>
                  <a:gd name="T50" fmla="*/ 0 w 81"/>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1" h="62">
                    <a:moveTo>
                      <a:pt x="14" y="6"/>
                    </a:moveTo>
                    <a:lnTo>
                      <a:pt x="4" y="11"/>
                    </a:lnTo>
                    <a:lnTo>
                      <a:pt x="13" y="17"/>
                    </a:lnTo>
                    <a:lnTo>
                      <a:pt x="21" y="23"/>
                    </a:lnTo>
                    <a:lnTo>
                      <a:pt x="30" y="30"/>
                    </a:lnTo>
                    <a:lnTo>
                      <a:pt x="38" y="36"/>
                    </a:lnTo>
                    <a:lnTo>
                      <a:pt x="47" y="42"/>
                    </a:lnTo>
                    <a:lnTo>
                      <a:pt x="56" y="49"/>
                    </a:lnTo>
                    <a:lnTo>
                      <a:pt x="64" y="55"/>
                    </a:lnTo>
                    <a:lnTo>
                      <a:pt x="74" y="62"/>
                    </a:lnTo>
                    <a:lnTo>
                      <a:pt x="81" y="51"/>
                    </a:lnTo>
                    <a:lnTo>
                      <a:pt x="72" y="45"/>
                    </a:lnTo>
                    <a:lnTo>
                      <a:pt x="64" y="39"/>
                    </a:lnTo>
                    <a:lnTo>
                      <a:pt x="55" y="32"/>
                    </a:lnTo>
                    <a:lnTo>
                      <a:pt x="46" y="26"/>
                    </a:lnTo>
                    <a:lnTo>
                      <a:pt x="38" y="20"/>
                    </a:lnTo>
                    <a:lnTo>
                      <a:pt x="29" y="13"/>
                    </a:lnTo>
                    <a:lnTo>
                      <a:pt x="19" y="7"/>
                    </a:lnTo>
                    <a:lnTo>
                      <a:pt x="10" y="1"/>
                    </a:lnTo>
                    <a:lnTo>
                      <a:pt x="0" y="6"/>
                    </a:lnTo>
                    <a:lnTo>
                      <a:pt x="10" y="1"/>
                    </a:lnTo>
                    <a:lnTo>
                      <a:pt x="6" y="0"/>
                    </a:lnTo>
                    <a:lnTo>
                      <a:pt x="3" y="3"/>
                    </a:lnTo>
                    <a:lnTo>
                      <a:pt x="2" y="7"/>
                    </a:lnTo>
                    <a:lnTo>
                      <a:pt x="4" y="11"/>
                    </a:lnTo>
                    <a:lnTo>
                      <a:pt x="1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2" name="Freeform 460">
                <a:extLst>
                  <a:ext uri="{FF2B5EF4-FFF2-40B4-BE49-F238E27FC236}">
                    <a16:creationId xmlns:a16="http://schemas.microsoft.com/office/drawing/2014/main" id="{0C466AE3-FB5C-4238-909C-AE92E37CA328}"/>
                  </a:ext>
                </a:extLst>
              </p:cNvPr>
              <p:cNvSpPr>
                <a:spLocks/>
              </p:cNvSpPr>
              <p:nvPr/>
            </p:nvSpPr>
            <p:spPr bwMode="auto">
              <a:xfrm>
                <a:off x="2579" y="2109"/>
                <a:ext cx="3" cy="49"/>
              </a:xfrm>
              <a:custGeom>
                <a:avLst/>
                <a:gdLst>
                  <a:gd name="T0" fmla="*/ 0 w 14"/>
                  <a:gd name="T1" fmla="*/ 0 h 197"/>
                  <a:gd name="T2" fmla="*/ 0 w 14"/>
                  <a:gd name="T3" fmla="*/ 0 h 197"/>
                  <a:gd name="T4" fmla="*/ 0 w 14"/>
                  <a:gd name="T5" fmla="*/ 0 h 197"/>
                  <a:gd name="T6" fmla="*/ 0 w 14"/>
                  <a:gd name="T7" fmla="*/ 0 h 197"/>
                  <a:gd name="T8" fmla="*/ 0 w 14"/>
                  <a:gd name="T9" fmla="*/ 0 h 197"/>
                  <a:gd name="T10" fmla="*/ 0 w 14"/>
                  <a:gd name="T11" fmla="*/ 0 h 197"/>
                  <a:gd name="T12" fmla="*/ 0 w 14"/>
                  <a:gd name="T13" fmla="*/ 0 h 197"/>
                  <a:gd name="T14" fmla="*/ 0 w 14"/>
                  <a:gd name="T15" fmla="*/ 0 h 197"/>
                  <a:gd name="T16" fmla="*/ 0 w 14"/>
                  <a:gd name="T17" fmla="*/ 0 h 197"/>
                  <a:gd name="T18" fmla="*/ 0 w 14"/>
                  <a:gd name="T19" fmla="*/ 0 h 197"/>
                  <a:gd name="T20" fmla="*/ 0 w 14"/>
                  <a:gd name="T21" fmla="*/ 0 h 197"/>
                  <a:gd name="T22" fmla="*/ 0 w 14"/>
                  <a:gd name="T23" fmla="*/ 0 h 197"/>
                  <a:gd name="T24" fmla="*/ 0 w 14"/>
                  <a:gd name="T25" fmla="*/ 0 h 19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97">
                    <a:moveTo>
                      <a:pt x="14" y="197"/>
                    </a:moveTo>
                    <a:lnTo>
                      <a:pt x="14" y="197"/>
                    </a:lnTo>
                    <a:lnTo>
                      <a:pt x="14" y="147"/>
                    </a:lnTo>
                    <a:lnTo>
                      <a:pt x="14" y="99"/>
                    </a:lnTo>
                    <a:lnTo>
                      <a:pt x="14" y="49"/>
                    </a:lnTo>
                    <a:lnTo>
                      <a:pt x="14" y="0"/>
                    </a:lnTo>
                    <a:lnTo>
                      <a:pt x="0" y="0"/>
                    </a:lnTo>
                    <a:lnTo>
                      <a:pt x="0" y="49"/>
                    </a:lnTo>
                    <a:lnTo>
                      <a:pt x="0" y="99"/>
                    </a:lnTo>
                    <a:lnTo>
                      <a:pt x="0" y="147"/>
                    </a:lnTo>
                    <a:lnTo>
                      <a:pt x="0" y="197"/>
                    </a:lnTo>
                    <a:lnTo>
                      <a:pt x="14" y="1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3" name="Freeform 461">
                <a:extLst>
                  <a:ext uri="{FF2B5EF4-FFF2-40B4-BE49-F238E27FC236}">
                    <a16:creationId xmlns:a16="http://schemas.microsoft.com/office/drawing/2014/main" id="{202D24AC-014C-4439-9548-D600DBA6D7E3}"/>
                  </a:ext>
                </a:extLst>
              </p:cNvPr>
              <p:cNvSpPr>
                <a:spLocks/>
              </p:cNvSpPr>
              <p:nvPr/>
            </p:nvSpPr>
            <p:spPr bwMode="auto">
              <a:xfrm>
                <a:off x="2579" y="2158"/>
                <a:ext cx="3" cy="51"/>
              </a:xfrm>
              <a:custGeom>
                <a:avLst/>
                <a:gdLst>
                  <a:gd name="T0" fmla="*/ 0 w 14"/>
                  <a:gd name="T1" fmla="*/ 0 h 203"/>
                  <a:gd name="T2" fmla="*/ 0 w 14"/>
                  <a:gd name="T3" fmla="*/ 0 h 203"/>
                  <a:gd name="T4" fmla="*/ 0 w 14"/>
                  <a:gd name="T5" fmla="*/ 0 h 203"/>
                  <a:gd name="T6" fmla="*/ 0 w 14"/>
                  <a:gd name="T7" fmla="*/ 0 h 203"/>
                  <a:gd name="T8" fmla="*/ 0 w 14"/>
                  <a:gd name="T9" fmla="*/ 0 h 203"/>
                  <a:gd name="T10" fmla="*/ 0 w 14"/>
                  <a:gd name="T11" fmla="*/ 0 h 203"/>
                  <a:gd name="T12" fmla="*/ 0 w 14"/>
                  <a:gd name="T13" fmla="*/ 0 h 203"/>
                  <a:gd name="T14" fmla="*/ 0 w 14"/>
                  <a:gd name="T15" fmla="*/ 0 h 203"/>
                  <a:gd name="T16" fmla="*/ 0 w 14"/>
                  <a:gd name="T17" fmla="*/ 0 h 203"/>
                  <a:gd name="T18" fmla="*/ 0 w 14"/>
                  <a:gd name="T19" fmla="*/ 0 h 203"/>
                  <a:gd name="T20" fmla="*/ 0 w 14"/>
                  <a:gd name="T21" fmla="*/ 0 h 203"/>
                  <a:gd name="T22" fmla="*/ 0 w 14"/>
                  <a:gd name="T23" fmla="*/ 0 h 203"/>
                  <a:gd name="T24" fmla="*/ 0 w 14"/>
                  <a:gd name="T25" fmla="*/ 0 h 203"/>
                  <a:gd name="T26" fmla="*/ 0 w 14"/>
                  <a:gd name="T27" fmla="*/ 0 h 203"/>
                  <a:gd name="T28" fmla="*/ 0 w 14"/>
                  <a:gd name="T29" fmla="*/ 0 h 203"/>
                  <a:gd name="T30" fmla="*/ 0 w 14"/>
                  <a:gd name="T31" fmla="*/ 0 h 203"/>
                  <a:gd name="T32" fmla="*/ 0 w 14"/>
                  <a:gd name="T33" fmla="*/ 0 h 203"/>
                  <a:gd name="T34" fmla="*/ 0 w 14"/>
                  <a:gd name="T35" fmla="*/ 0 h 20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3">
                    <a:moveTo>
                      <a:pt x="3" y="191"/>
                    </a:moveTo>
                    <a:lnTo>
                      <a:pt x="14" y="196"/>
                    </a:lnTo>
                    <a:lnTo>
                      <a:pt x="14" y="147"/>
                    </a:lnTo>
                    <a:lnTo>
                      <a:pt x="14" y="97"/>
                    </a:lnTo>
                    <a:lnTo>
                      <a:pt x="14" y="49"/>
                    </a:lnTo>
                    <a:lnTo>
                      <a:pt x="14" y="0"/>
                    </a:lnTo>
                    <a:lnTo>
                      <a:pt x="0" y="0"/>
                    </a:lnTo>
                    <a:lnTo>
                      <a:pt x="0" y="49"/>
                    </a:lnTo>
                    <a:lnTo>
                      <a:pt x="0" y="97"/>
                    </a:lnTo>
                    <a:lnTo>
                      <a:pt x="0" y="147"/>
                    </a:lnTo>
                    <a:lnTo>
                      <a:pt x="0" y="196"/>
                    </a:lnTo>
                    <a:lnTo>
                      <a:pt x="11" y="201"/>
                    </a:lnTo>
                    <a:lnTo>
                      <a:pt x="0" y="196"/>
                    </a:lnTo>
                    <a:lnTo>
                      <a:pt x="2" y="201"/>
                    </a:lnTo>
                    <a:lnTo>
                      <a:pt x="7" y="203"/>
                    </a:lnTo>
                    <a:lnTo>
                      <a:pt x="12" y="201"/>
                    </a:lnTo>
                    <a:lnTo>
                      <a:pt x="14" y="196"/>
                    </a:lnTo>
                    <a:lnTo>
                      <a:pt x="3"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4" name="Freeform 462">
                <a:extLst>
                  <a:ext uri="{FF2B5EF4-FFF2-40B4-BE49-F238E27FC236}">
                    <a16:creationId xmlns:a16="http://schemas.microsoft.com/office/drawing/2014/main" id="{900A3CCF-A5D5-494A-8647-F813F76F6D67}"/>
                  </a:ext>
                </a:extLst>
              </p:cNvPr>
              <p:cNvSpPr>
                <a:spLocks/>
              </p:cNvSpPr>
              <p:nvPr/>
            </p:nvSpPr>
            <p:spPr bwMode="auto">
              <a:xfrm>
                <a:off x="2579" y="2193"/>
                <a:ext cx="21" cy="15"/>
              </a:xfrm>
              <a:custGeom>
                <a:avLst/>
                <a:gdLst>
                  <a:gd name="T0" fmla="*/ 0 w 82"/>
                  <a:gd name="T1" fmla="*/ 0 h 62"/>
                  <a:gd name="T2" fmla="*/ 0 w 82"/>
                  <a:gd name="T3" fmla="*/ 0 h 62"/>
                  <a:gd name="T4" fmla="*/ 0 w 82"/>
                  <a:gd name="T5" fmla="*/ 0 h 62"/>
                  <a:gd name="T6" fmla="*/ 0 w 82"/>
                  <a:gd name="T7" fmla="*/ 0 h 62"/>
                  <a:gd name="T8" fmla="*/ 0 w 82"/>
                  <a:gd name="T9" fmla="*/ 0 h 62"/>
                  <a:gd name="T10" fmla="*/ 0 w 82"/>
                  <a:gd name="T11" fmla="*/ 0 h 62"/>
                  <a:gd name="T12" fmla="*/ 0 w 82"/>
                  <a:gd name="T13" fmla="*/ 0 h 62"/>
                  <a:gd name="T14" fmla="*/ 0 w 82"/>
                  <a:gd name="T15" fmla="*/ 0 h 62"/>
                  <a:gd name="T16" fmla="*/ 0 w 82"/>
                  <a:gd name="T17" fmla="*/ 0 h 62"/>
                  <a:gd name="T18" fmla="*/ 0 w 82"/>
                  <a:gd name="T19" fmla="*/ 0 h 62"/>
                  <a:gd name="T20" fmla="*/ 0 w 82"/>
                  <a:gd name="T21" fmla="*/ 0 h 62"/>
                  <a:gd name="T22" fmla="*/ 0 w 82"/>
                  <a:gd name="T23" fmla="*/ 0 h 62"/>
                  <a:gd name="T24" fmla="*/ 0 w 82"/>
                  <a:gd name="T25" fmla="*/ 0 h 62"/>
                  <a:gd name="T26" fmla="*/ 0 w 82"/>
                  <a:gd name="T27" fmla="*/ 0 h 62"/>
                  <a:gd name="T28" fmla="*/ 0 w 82"/>
                  <a:gd name="T29" fmla="*/ 0 h 62"/>
                  <a:gd name="T30" fmla="*/ 0 w 82"/>
                  <a:gd name="T31" fmla="*/ 0 h 62"/>
                  <a:gd name="T32" fmla="*/ 0 w 82"/>
                  <a:gd name="T33" fmla="*/ 0 h 62"/>
                  <a:gd name="T34" fmla="*/ 0 w 82"/>
                  <a:gd name="T35" fmla="*/ 0 h 62"/>
                  <a:gd name="T36" fmla="*/ 0 w 82"/>
                  <a:gd name="T37" fmla="*/ 0 h 62"/>
                  <a:gd name="T38" fmla="*/ 0 w 82"/>
                  <a:gd name="T39" fmla="*/ 0 h 62"/>
                  <a:gd name="T40" fmla="*/ 0 w 82"/>
                  <a:gd name="T41" fmla="*/ 0 h 62"/>
                  <a:gd name="T42" fmla="*/ 0 w 82"/>
                  <a:gd name="T43" fmla="*/ 0 h 62"/>
                  <a:gd name="T44" fmla="*/ 0 w 82"/>
                  <a:gd name="T45" fmla="*/ 0 h 62"/>
                  <a:gd name="T46" fmla="*/ 0 w 82"/>
                  <a:gd name="T47" fmla="*/ 0 h 62"/>
                  <a:gd name="T48" fmla="*/ 0 w 82"/>
                  <a:gd name="T49" fmla="*/ 0 h 62"/>
                  <a:gd name="T50" fmla="*/ 0 w 82"/>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2" h="62">
                    <a:moveTo>
                      <a:pt x="67" y="6"/>
                    </a:moveTo>
                    <a:lnTo>
                      <a:pt x="70" y="1"/>
                    </a:lnTo>
                    <a:lnTo>
                      <a:pt x="61" y="7"/>
                    </a:lnTo>
                    <a:lnTo>
                      <a:pt x="53" y="14"/>
                    </a:lnTo>
                    <a:lnTo>
                      <a:pt x="45" y="20"/>
                    </a:lnTo>
                    <a:lnTo>
                      <a:pt x="35" y="26"/>
                    </a:lnTo>
                    <a:lnTo>
                      <a:pt x="27" y="33"/>
                    </a:lnTo>
                    <a:lnTo>
                      <a:pt x="18" y="39"/>
                    </a:lnTo>
                    <a:lnTo>
                      <a:pt x="9" y="46"/>
                    </a:lnTo>
                    <a:lnTo>
                      <a:pt x="0" y="52"/>
                    </a:lnTo>
                    <a:lnTo>
                      <a:pt x="8" y="62"/>
                    </a:lnTo>
                    <a:lnTo>
                      <a:pt x="17" y="56"/>
                    </a:lnTo>
                    <a:lnTo>
                      <a:pt x="26" y="49"/>
                    </a:lnTo>
                    <a:lnTo>
                      <a:pt x="35" y="43"/>
                    </a:lnTo>
                    <a:lnTo>
                      <a:pt x="43" y="36"/>
                    </a:lnTo>
                    <a:lnTo>
                      <a:pt x="51" y="30"/>
                    </a:lnTo>
                    <a:lnTo>
                      <a:pt x="61" y="24"/>
                    </a:lnTo>
                    <a:lnTo>
                      <a:pt x="69" y="17"/>
                    </a:lnTo>
                    <a:lnTo>
                      <a:pt x="79" y="11"/>
                    </a:lnTo>
                    <a:lnTo>
                      <a:pt x="82" y="6"/>
                    </a:lnTo>
                    <a:lnTo>
                      <a:pt x="79" y="11"/>
                    </a:lnTo>
                    <a:lnTo>
                      <a:pt x="81" y="7"/>
                    </a:lnTo>
                    <a:lnTo>
                      <a:pt x="80" y="2"/>
                    </a:lnTo>
                    <a:lnTo>
                      <a:pt x="75" y="0"/>
                    </a:lnTo>
                    <a:lnTo>
                      <a:pt x="70" y="1"/>
                    </a:lnTo>
                    <a:lnTo>
                      <a:pt x="6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5" name="Freeform 463">
                <a:extLst>
                  <a:ext uri="{FF2B5EF4-FFF2-40B4-BE49-F238E27FC236}">
                    <a16:creationId xmlns:a16="http://schemas.microsoft.com/office/drawing/2014/main" id="{8E6FCC9B-7253-47A8-B18A-574DF976E72B}"/>
                  </a:ext>
                </a:extLst>
              </p:cNvPr>
              <p:cNvSpPr>
                <a:spLocks/>
              </p:cNvSpPr>
              <p:nvPr/>
            </p:nvSpPr>
            <p:spPr bwMode="auto">
              <a:xfrm>
                <a:off x="2596" y="2120"/>
                <a:ext cx="4" cy="74"/>
              </a:xfrm>
              <a:custGeom>
                <a:avLst/>
                <a:gdLst>
                  <a:gd name="T0" fmla="*/ 0 w 15"/>
                  <a:gd name="T1" fmla="*/ 0 h 299"/>
                  <a:gd name="T2" fmla="*/ 0 w 15"/>
                  <a:gd name="T3" fmla="*/ 0 h 299"/>
                  <a:gd name="T4" fmla="*/ 0 w 15"/>
                  <a:gd name="T5" fmla="*/ 0 h 299"/>
                  <a:gd name="T6" fmla="*/ 0 w 15"/>
                  <a:gd name="T7" fmla="*/ 0 h 299"/>
                  <a:gd name="T8" fmla="*/ 0 w 15"/>
                  <a:gd name="T9" fmla="*/ 0 h 299"/>
                  <a:gd name="T10" fmla="*/ 0 w 15"/>
                  <a:gd name="T11" fmla="*/ 0 h 299"/>
                  <a:gd name="T12" fmla="*/ 0 w 15"/>
                  <a:gd name="T13" fmla="*/ 0 h 299"/>
                  <a:gd name="T14" fmla="*/ 0 w 15"/>
                  <a:gd name="T15" fmla="*/ 0 h 299"/>
                  <a:gd name="T16" fmla="*/ 0 w 15"/>
                  <a:gd name="T17" fmla="*/ 0 h 299"/>
                  <a:gd name="T18" fmla="*/ 0 w 15"/>
                  <a:gd name="T19" fmla="*/ 0 h 299"/>
                  <a:gd name="T20" fmla="*/ 0 w 15"/>
                  <a:gd name="T21" fmla="*/ 0 h 299"/>
                  <a:gd name="T22" fmla="*/ 0 w 15"/>
                  <a:gd name="T23" fmla="*/ 0 h 299"/>
                  <a:gd name="T24" fmla="*/ 0 w 15"/>
                  <a:gd name="T25" fmla="*/ 0 h 299"/>
                  <a:gd name="T26" fmla="*/ 0 w 15"/>
                  <a:gd name="T27" fmla="*/ 0 h 299"/>
                  <a:gd name="T28" fmla="*/ 0 w 15"/>
                  <a:gd name="T29" fmla="*/ 0 h 299"/>
                  <a:gd name="T30" fmla="*/ 0 w 15"/>
                  <a:gd name="T31" fmla="*/ 0 h 299"/>
                  <a:gd name="T32" fmla="*/ 0 w 15"/>
                  <a:gd name="T33" fmla="*/ 0 h 299"/>
                  <a:gd name="T34" fmla="*/ 0 w 15"/>
                  <a:gd name="T35" fmla="*/ 0 h 2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299">
                    <a:moveTo>
                      <a:pt x="4" y="13"/>
                    </a:moveTo>
                    <a:lnTo>
                      <a:pt x="0" y="7"/>
                    </a:lnTo>
                    <a:lnTo>
                      <a:pt x="0" y="80"/>
                    </a:lnTo>
                    <a:lnTo>
                      <a:pt x="0" y="153"/>
                    </a:lnTo>
                    <a:lnTo>
                      <a:pt x="0" y="225"/>
                    </a:lnTo>
                    <a:lnTo>
                      <a:pt x="0" y="299"/>
                    </a:lnTo>
                    <a:lnTo>
                      <a:pt x="15" y="299"/>
                    </a:lnTo>
                    <a:lnTo>
                      <a:pt x="15" y="225"/>
                    </a:lnTo>
                    <a:lnTo>
                      <a:pt x="15" y="153"/>
                    </a:lnTo>
                    <a:lnTo>
                      <a:pt x="15" y="80"/>
                    </a:lnTo>
                    <a:lnTo>
                      <a:pt x="15" y="7"/>
                    </a:lnTo>
                    <a:lnTo>
                      <a:pt x="11" y="2"/>
                    </a:lnTo>
                    <a:lnTo>
                      <a:pt x="15" y="7"/>
                    </a:lnTo>
                    <a:lnTo>
                      <a:pt x="13" y="2"/>
                    </a:lnTo>
                    <a:lnTo>
                      <a:pt x="7" y="0"/>
                    </a:lnTo>
                    <a:lnTo>
                      <a:pt x="2" y="2"/>
                    </a:lnTo>
                    <a:lnTo>
                      <a:pt x="0" y="7"/>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6" name="Freeform 464">
                <a:extLst>
                  <a:ext uri="{FF2B5EF4-FFF2-40B4-BE49-F238E27FC236}">
                    <a16:creationId xmlns:a16="http://schemas.microsoft.com/office/drawing/2014/main" id="{5ADC1D42-3B79-4C9F-A00E-E749DAF6EEA2}"/>
                  </a:ext>
                </a:extLst>
              </p:cNvPr>
              <p:cNvSpPr>
                <a:spLocks/>
              </p:cNvSpPr>
              <p:nvPr/>
            </p:nvSpPr>
            <p:spPr bwMode="auto">
              <a:xfrm>
                <a:off x="2493" y="2110"/>
                <a:ext cx="53" cy="14"/>
              </a:xfrm>
              <a:custGeom>
                <a:avLst/>
                <a:gdLst>
                  <a:gd name="T0" fmla="*/ 0 w 215"/>
                  <a:gd name="T1" fmla="*/ 0 h 55"/>
                  <a:gd name="T2" fmla="*/ 0 w 215"/>
                  <a:gd name="T3" fmla="*/ 0 h 55"/>
                  <a:gd name="T4" fmla="*/ 0 w 215"/>
                  <a:gd name="T5" fmla="*/ 0 h 55"/>
                  <a:gd name="T6" fmla="*/ 0 w 215"/>
                  <a:gd name="T7" fmla="*/ 0 h 55"/>
                  <a:gd name="T8" fmla="*/ 0 w 215"/>
                  <a:gd name="T9" fmla="*/ 0 h 55"/>
                  <a:gd name="T10" fmla="*/ 0 w 215"/>
                  <a:gd name="T11" fmla="*/ 0 h 55"/>
                  <a:gd name="T12" fmla="*/ 0 w 215"/>
                  <a:gd name="T13" fmla="*/ 0 h 55"/>
                  <a:gd name="T14" fmla="*/ 0 w 215"/>
                  <a:gd name="T15" fmla="*/ 0 h 55"/>
                  <a:gd name="T16" fmla="*/ 0 w 215"/>
                  <a:gd name="T17" fmla="*/ 0 h 55"/>
                  <a:gd name="T18" fmla="*/ 0 w 215"/>
                  <a:gd name="T19" fmla="*/ 0 h 55"/>
                  <a:gd name="T20" fmla="*/ 0 w 215"/>
                  <a:gd name="T21" fmla="*/ 0 h 55"/>
                  <a:gd name="T22" fmla="*/ 0 w 215"/>
                  <a:gd name="T23" fmla="*/ 0 h 55"/>
                  <a:gd name="T24" fmla="*/ 0 w 215"/>
                  <a:gd name="T25" fmla="*/ 0 h 55"/>
                  <a:gd name="T26" fmla="*/ 0 w 215"/>
                  <a:gd name="T27" fmla="*/ 0 h 55"/>
                  <a:gd name="T28" fmla="*/ 0 w 215"/>
                  <a:gd name="T29" fmla="*/ 0 h 55"/>
                  <a:gd name="T30" fmla="*/ 0 w 215"/>
                  <a:gd name="T31" fmla="*/ 0 h 55"/>
                  <a:gd name="T32" fmla="*/ 0 w 215"/>
                  <a:gd name="T33" fmla="*/ 0 h 55"/>
                  <a:gd name="T34" fmla="*/ 0 w 215"/>
                  <a:gd name="T35" fmla="*/ 0 h 55"/>
                  <a:gd name="T36" fmla="*/ 0 w 215"/>
                  <a:gd name="T37" fmla="*/ 0 h 55"/>
                  <a:gd name="T38" fmla="*/ 0 w 215"/>
                  <a:gd name="T39" fmla="*/ 0 h 55"/>
                  <a:gd name="T40" fmla="*/ 0 w 215"/>
                  <a:gd name="T41" fmla="*/ 0 h 55"/>
                  <a:gd name="T42" fmla="*/ 0 w 215"/>
                  <a:gd name="T43" fmla="*/ 0 h 55"/>
                  <a:gd name="T44" fmla="*/ 0 w 215"/>
                  <a:gd name="T45" fmla="*/ 0 h 55"/>
                  <a:gd name="T46" fmla="*/ 0 w 215"/>
                  <a:gd name="T47" fmla="*/ 0 h 55"/>
                  <a:gd name="T48" fmla="*/ 0 w 215"/>
                  <a:gd name="T49" fmla="*/ 0 h 55"/>
                  <a:gd name="T50" fmla="*/ 0 w 215"/>
                  <a:gd name="T51" fmla="*/ 0 h 55"/>
                  <a:gd name="T52" fmla="*/ 0 w 215"/>
                  <a:gd name="T53" fmla="*/ 0 h 55"/>
                  <a:gd name="T54" fmla="*/ 0 w 215"/>
                  <a:gd name="T55" fmla="*/ 0 h 55"/>
                  <a:gd name="T56" fmla="*/ 0 w 215"/>
                  <a:gd name="T57" fmla="*/ 0 h 55"/>
                  <a:gd name="T58" fmla="*/ 0 w 215"/>
                  <a:gd name="T59" fmla="*/ 0 h 55"/>
                  <a:gd name="T60" fmla="*/ 0 w 215"/>
                  <a:gd name="T61" fmla="*/ 0 h 55"/>
                  <a:gd name="T62" fmla="*/ 0 w 215"/>
                  <a:gd name="T63" fmla="*/ 0 h 55"/>
                  <a:gd name="T64" fmla="*/ 0 w 215"/>
                  <a:gd name="T65" fmla="*/ 0 h 55"/>
                  <a:gd name="T66" fmla="*/ 0 w 215"/>
                  <a:gd name="T67" fmla="*/ 0 h 55"/>
                  <a:gd name="T68" fmla="*/ 0 w 215"/>
                  <a:gd name="T69" fmla="*/ 0 h 55"/>
                  <a:gd name="T70" fmla="*/ 0 w 215"/>
                  <a:gd name="T71" fmla="*/ 0 h 55"/>
                  <a:gd name="T72" fmla="*/ 0 w 215"/>
                  <a:gd name="T73" fmla="*/ 0 h 55"/>
                  <a:gd name="T74" fmla="*/ 0 w 215"/>
                  <a:gd name="T75" fmla="*/ 0 h 55"/>
                  <a:gd name="T76" fmla="*/ 0 w 215"/>
                  <a:gd name="T77" fmla="*/ 0 h 55"/>
                  <a:gd name="T78" fmla="*/ 0 w 215"/>
                  <a:gd name="T79" fmla="*/ 0 h 55"/>
                  <a:gd name="T80" fmla="*/ 0 w 215"/>
                  <a:gd name="T81" fmla="*/ 0 h 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5" h="55">
                    <a:moveTo>
                      <a:pt x="0" y="6"/>
                    </a:moveTo>
                    <a:lnTo>
                      <a:pt x="13" y="6"/>
                    </a:lnTo>
                    <a:lnTo>
                      <a:pt x="27" y="5"/>
                    </a:lnTo>
                    <a:lnTo>
                      <a:pt x="40" y="5"/>
                    </a:lnTo>
                    <a:lnTo>
                      <a:pt x="53" y="4"/>
                    </a:lnTo>
                    <a:lnTo>
                      <a:pt x="67" y="4"/>
                    </a:lnTo>
                    <a:lnTo>
                      <a:pt x="81" y="4"/>
                    </a:lnTo>
                    <a:lnTo>
                      <a:pt x="94" y="3"/>
                    </a:lnTo>
                    <a:lnTo>
                      <a:pt x="107" y="3"/>
                    </a:lnTo>
                    <a:lnTo>
                      <a:pt x="120" y="3"/>
                    </a:lnTo>
                    <a:lnTo>
                      <a:pt x="134" y="2"/>
                    </a:lnTo>
                    <a:lnTo>
                      <a:pt x="147" y="2"/>
                    </a:lnTo>
                    <a:lnTo>
                      <a:pt x="160" y="1"/>
                    </a:lnTo>
                    <a:lnTo>
                      <a:pt x="174" y="1"/>
                    </a:lnTo>
                    <a:lnTo>
                      <a:pt x="188" y="1"/>
                    </a:lnTo>
                    <a:lnTo>
                      <a:pt x="202" y="0"/>
                    </a:lnTo>
                    <a:lnTo>
                      <a:pt x="215" y="0"/>
                    </a:lnTo>
                    <a:lnTo>
                      <a:pt x="207" y="7"/>
                    </a:lnTo>
                    <a:lnTo>
                      <a:pt x="199" y="13"/>
                    </a:lnTo>
                    <a:lnTo>
                      <a:pt x="191" y="20"/>
                    </a:lnTo>
                    <a:lnTo>
                      <a:pt x="183" y="26"/>
                    </a:lnTo>
                    <a:lnTo>
                      <a:pt x="173" y="32"/>
                    </a:lnTo>
                    <a:lnTo>
                      <a:pt x="165" y="39"/>
                    </a:lnTo>
                    <a:lnTo>
                      <a:pt x="157" y="45"/>
                    </a:lnTo>
                    <a:lnTo>
                      <a:pt x="149" y="53"/>
                    </a:lnTo>
                    <a:lnTo>
                      <a:pt x="138" y="53"/>
                    </a:lnTo>
                    <a:lnTo>
                      <a:pt x="127" y="53"/>
                    </a:lnTo>
                    <a:lnTo>
                      <a:pt x="117" y="53"/>
                    </a:lnTo>
                    <a:lnTo>
                      <a:pt x="106" y="54"/>
                    </a:lnTo>
                    <a:lnTo>
                      <a:pt x="96" y="54"/>
                    </a:lnTo>
                    <a:lnTo>
                      <a:pt x="85" y="54"/>
                    </a:lnTo>
                    <a:lnTo>
                      <a:pt x="75" y="55"/>
                    </a:lnTo>
                    <a:lnTo>
                      <a:pt x="64" y="55"/>
                    </a:lnTo>
                    <a:lnTo>
                      <a:pt x="55" y="48"/>
                    </a:lnTo>
                    <a:lnTo>
                      <a:pt x="47" y="42"/>
                    </a:lnTo>
                    <a:lnTo>
                      <a:pt x="39" y="36"/>
                    </a:lnTo>
                    <a:lnTo>
                      <a:pt x="31" y="30"/>
                    </a:lnTo>
                    <a:lnTo>
                      <a:pt x="23" y="24"/>
                    </a:lnTo>
                    <a:lnTo>
                      <a:pt x="16" y="18"/>
                    </a:lnTo>
                    <a:lnTo>
                      <a:pt x="8" y="12"/>
                    </a:lnTo>
                    <a:lnTo>
                      <a:pt x="0" y="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7" name="Freeform 465">
                <a:extLst>
                  <a:ext uri="{FF2B5EF4-FFF2-40B4-BE49-F238E27FC236}">
                    <a16:creationId xmlns:a16="http://schemas.microsoft.com/office/drawing/2014/main" id="{C5C63AA2-EE9B-4559-91BF-5B27B4BF3795}"/>
                  </a:ext>
                </a:extLst>
              </p:cNvPr>
              <p:cNvSpPr>
                <a:spLocks/>
              </p:cNvSpPr>
              <p:nvPr/>
            </p:nvSpPr>
            <p:spPr bwMode="auto">
              <a:xfrm>
                <a:off x="2493" y="2108"/>
                <a:ext cx="55" cy="5"/>
              </a:xfrm>
              <a:custGeom>
                <a:avLst/>
                <a:gdLst>
                  <a:gd name="T0" fmla="*/ 0 w 222"/>
                  <a:gd name="T1" fmla="*/ 0 h 20"/>
                  <a:gd name="T2" fmla="*/ 0 w 222"/>
                  <a:gd name="T3" fmla="*/ 0 h 20"/>
                  <a:gd name="T4" fmla="*/ 0 w 222"/>
                  <a:gd name="T5" fmla="*/ 0 h 20"/>
                  <a:gd name="T6" fmla="*/ 0 w 222"/>
                  <a:gd name="T7" fmla="*/ 0 h 20"/>
                  <a:gd name="T8" fmla="*/ 0 w 222"/>
                  <a:gd name="T9" fmla="*/ 0 h 20"/>
                  <a:gd name="T10" fmla="*/ 0 w 222"/>
                  <a:gd name="T11" fmla="*/ 0 h 20"/>
                  <a:gd name="T12" fmla="*/ 0 w 222"/>
                  <a:gd name="T13" fmla="*/ 0 h 20"/>
                  <a:gd name="T14" fmla="*/ 0 w 222"/>
                  <a:gd name="T15" fmla="*/ 0 h 20"/>
                  <a:gd name="T16" fmla="*/ 0 w 222"/>
                  <a:gd name="T17" fmla="*/ 0 h 20"/>
                  <a:gd name="T18" fmla="*/ 0 w 222"/>
                  <a:gd name="T19" fmla="*/ 0 h 20"/>
                  <a:gd name="T20" fmla="*/ 0 w 222"/>
                  <a:gd name="T21" fmla="*/ 0 h 20"/>
                  <a:gd name="T22" fmla="*/ 0 w 222"/>
                  <a:gd name="T23" fmla="*/ 0 h 20"/>
                  <a:gd name="T24" fmla="*/ 0 w 222"/>
                  <a:gd name="T25" fmla="*/ 0 h 20"/>
                  <a:gd name="T26" fmla="*/ 0 w 222"/>
                  <a:gd name="T27" fmla="*/ 0 h 20"/>
                  <a:gd name="T28" fmla="*/ 0 w 222"/>
                  <a:gd name="T29" fmla="*/ 0 h 20"/>
                  <a:gd name="T30" fmla="*/ 0 w 222"/>
                  <a:gd name="T31" fmla="*/ 0 h 20"/>
                  <a:gd name="T32" fmla="*/ 0 w 222"/>
                  <a:gd name="T33" fmla="*/ 0 h 20"/>
                  <a:gd name="T34" fmla="*/ 0 w 222"/>
                  <a:gd name="T35" fmla="*/ 0 h 20"/>
                  <a:gd name="T36" fmla="*/ 0 w 222"/>
                  <a:gd name="T37" fmla="*/ 0 h 20"/>
                  <a:gd name="T38" fmla="*/ 0 w 222"/>
                  <a:gd name="T39" fmla="*/ 0 h 20"/>
                  <a:gd name="T40" fmla="*/ 0 w 222"/>
                  <a:gd name="T41" fmla="*/ 0 h 20"/>
                  <a:gd name="T42" fmla="*/ 0 w 222"/>
                  <a:gd name="T43" fmla="*/ 0 h 20"/>
                  <a:gd name="T44" fmla="*/ 0 w 222"/>
                  <a:gd name="T45" fmla="*/ 0 h 20"/>
                  <a:gd name="T46" fmla="*/ 0 w 222"/>
                  <a:gd name="T47" fmla="*/ 0 h 20"/>
                  <a:gd name="T48" fmla="*/ 0 w 222"/>
                  <a:gd name="T49" fmla="*/ 0 h 20"/>
                  <a:gd name="T50" fmla="*/ 0 w 222"/>
                  <a:gd name="T51" fmla="*/ 0 h 20"/>
                  <a:gd name="T52" fmla="*/ 0 w 222"/>
                  <a:gd name="T53" fmla="*/ 0 h 20"/>
                  <a:gd name="T54" fmla="*/ 0 w 222"/>
                  <a:gd name="T55" fmla="*/ 0 h 20"/>
                  <a:gd name="T56" fmla="*/ 0 w 222"/>
                  <a:gd name="T57" fmla="*/ 0 h 20"/>
                  <a:gd name="T58" fmla="*/ 0 w 222"/>
                  <a:gd name="T59" fmla="*/ 0 h 20"/>
                  <a:gd name="T60" fmla="*/ 0 w 222"/>
                  <a:gd name="T61" fmla="*/ 0 h 20"/>
                  <a:gd name="T62" fmla="*/ 0 w 222"/>
                  <a:gd name="T63" fmla="*/ 0 h 20"/>
                  <a:gd name="T64" fmla="*/ 0 w 222"/>
                  <a:gd name="T65" fmla="*/ 0 h 20"/>
                  <a:gd name="T66" fmla="*/ 0 w 222"/>
                  <a:gd name="T67" fmla="*/ 0 h 20"/>
                  <a:gd name="T68" fmla="*/ 0 w 222"/>
                  <a:gd name="T69" fmla="*/ 0 h 20"/>
                  <a:gd name="T70" fmla="*/ 0 w 222"/>
                  <a:gd name="T71" fmla="*/ 0 h 20"/>
                  <a:gd name="T72" fmla="*/ 0 w 222"/>
                  <a:gd name="T73" fmla="*/ 0 h 20"/>
                  <a:gd name="T74" fmla="*/ 0 w 222"/>
                  <a:gd name="T75" fmla="*/ 0 h 20"/>
                  <a:gd name="T76" fmla="*/ 0 w 222"/>
                  <a:gd name="T77" fmla="*/ 0 h 20"/>
                  <a:gd name="T78" fmla="*/ 0 w 222"/>
                  <a:gd name="T79" fmla="*/ 0 h 20"/>
                  <a:gd name="T80" fmla="*/ 0 w 222"/>
                  <a:gd name="T81" fmla="*/ 0 h 20"/>
                  <a:gd name="T82" fmla="*/ 0 w 222"/>
                  <a:gd name="T83" fmla="*/ 0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2" h="20">
                    <a:moveTo>
                      <a:pt x="219" y="12"/>
                    </a:moveTo>
                    <a:lnTo>
                      <a:pt x="215" y="1"/>
                    </a:lnTo>
                    <a:lnTo>
                      <a:pt x="202" y="0"/>
                    </a:lnTo>
                    <a:lnTo>
                      <a:pt x="188" y="1"/>
                    </a:lnTo>
                    <a:lnTo>
                      <a:pt x="174" y="1"/>
                    </a:lnTo>
                    <a:lnTo>
                      <a:pt x="160" y="1"/>
                    </a:lnTo>
                    <a:lnTo>
                      <a:pt x="147" y="2"/>
                    </a:lnTo>
                    <a:lnTo>
                      <a:pt x="134" y="2"/>
                    </a:lnTo>
                    <a:lnTo>
                      <a:pt x="120" y="3"/>
                    </a:lnTo>
                    <a:lnTo>
                      <a:pt x="107" y="3"/>
                    </a:lnTo>
                    <a:lnTo>
                      <a:pt x="94" y="3"/>
                    </a:lnTo>
                    <a:lnTo>
                      <a:pt x="81" y="4"/>
                    </a:lnTo>
                    <a:lnTo>
                      <a:pt x="67" y="4"/>
                    </a:lnTo>
                    <a:lnTo>
                      <a:pt x="53" y="4"/>
                    </a:lnTo>
                    <a:lnTo>
                      <a:pt x="40" y="5"/>
                    </a:lnTo>
                    <a:lnTo>
                      <a:pt x="27" y="5"/>
                    </a:lnTo>
                    <a:lnTo>
                      <a:pt x="13" y="6"/>
                    </a:lnTo>
                    <a:lnTo>
                      <a:pt x="0" y="7"/>
                    </a:lnTo>
                    <a:lnTo>
                      <a:pt x="0" y="19"/>
                    </a:lnTo>
                    <a:lnTo>
                      <a:pt x="13" y="20"/>
                    </a:lnTo>
                    <a:lnTo>
                      <a:pt x="27" y="19"/>
                    </a:lnTo>
                    <a:lnTo>
                      <a:pt x="40" y="19"/>
                    </a:lnTo>
                    <a:lnTo>
                      <a:pt x="53" y="18"/>
                    </a:lnTo>
                    <a:lnTo>
                      <a:pt x="67" y="18"/>
                    </a:lnTo>
                    <a:lnTo>
                      <a:pt x="81" y="18"/>
                    </a:lnTo>
                    <a:lnTo>
                      <a:pt x="94" y="17"/>
                    </a:lnTo>
                    <a:lnTo>
                      <a:pt x="107" y="17"/>
                    </a:lnTo>
                    <a:lnTo>
                      <a:pt x="120" y="17"/>
                    </a:lnTo>
                    <a:lnTo>
                      <a:pt x="134" y="16"/>
                    </a:lnTo>
                    <a:lnTo>
                      <a:pt x="147" y="16"/>
                    </a:lnTo>
                    <a:lnTo>
                      <a:pt x="160" y="15"/>
                    </a:lnTo>
                    <a:lnTo>
                      <a:pt x="174" y="15"/>
                    </a:lnTo>
                    <a:lnTo>
                      <a:pt x="188" y="15"/>
                    </a:lnTo>
                    <a:lnTo>
                      <a:pt x="202" y="14"/>
                    </a:lnTo>
                    <a:lnTo>
                      <a:pt x="215" y="13"/>
                    </a:lnTo>
                    <a:lnTo>
                      <a:pt x="211" y="2"/>
                    </a:lnTo>
                    <a:lnTo>
                      <a:pt x="215" y="14"/>
                    </a:lnTo>
                    <a:lnTo>
                      <a:pt x="220" y="12"/>
                    </a:lnTo>
                    <a:lnTo>
                      <a:pt x="222" y="7"/>
                    </a:lnTo>
                    <a:lnTo>
                      <a:pt x="220" y="2"/>
                    </a:lnTo>
                    <a:lnTo>
                      <a:pt x="215" y="0"/>
                    </a:lnTo>
                    <a:lnTo>
                      <a:pt x="21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8" name="Freeform 466">
                <a:extLst>
                  <a:ext uri="{FF2B5EF4-FFF2-40B4-BE49-F238E27FC236}">
                    <a16:creationId xmlns:a16="http://schemas.microsoft.com/office/drawing/2014/main" id="{E05498AA-4D10-43BB-AD91-7FA4C9B09FA4}"/>
                  </a:ext>
                </a:extLst>
              </p:cNvPr>
              <p:cNvSpPr>
                <a:spLocks/>
              </p:cNvSpPr>
              <p:nvPr/>
            </p:nvSpPr>
            <p:spPr bwMode="auto">
              <a:xfrm>
                <a:off x="2529" y="2109"/>
                <a:ext cx="18" cy="16"/>
              </a:xfrm>
              <a:custGeom>
                <a:avLst/>
                <a:gdLst>
                  <a:gd name="T0" fmla="*/ 0 w 76"/>
                  <a:gd name="T1" fmla="*/ 0 h 65"/>
                  <a:gd name="T2" fmla="*/ 0 w 76"/>
                  <a:gd name="T3" fmla="*/ 0 h 65"/>
                  <a:gd name="T4" fmla="*/ 0 w 76"/>
                  <a:gd name="T5" fmla="*/ 0 h 65"/>
                  <a:gd name="T6" fmla="*/ 0 w 76"/>
                  <a:gd name="T7" fmla="*/ 0 h 65"/>
                  <a:gd name="T8" fmla="*/ 0 w 76"/>
                  <a:gd name="T9" fmla="*/ 0 h 65"/>
                  <a:gd name="T10" fmla="*/ 0 w 76"/>
                  <a:gd name="T11" fmla="*/ 0 h 65"/>
                  <a:gd name="T12" fmla="*/ 0 w 76"/>
                  <a:gd name="T13" fmla="*/ 0 h 65"/>
                  <a:gd name="T14" fmla="*/ 0 w 76"/>
                  <a:gd name="T15" fmla="*/ 0 h 65"/>
                  <a:gd name="T16" fmla="*/ 0 w 76"/>
                  <a:gd name="T17" fmla="*/ 0 h 65"/>
                  <a:gd name="T18" fmla="*/ 0 w 76"/>
                  <a:gd name="T19" fmla="*/ 0 h 65"/>
                  <a:gd name="T20" fmla="*/ 0 w 76"/>
                  <a:gd name="T21" fmla="*/ 0 h 65"/>
                  <a:gd name="T22" fmla="*/ 0 w 76"/>
                  <a:gd name="T23" fmla="*/ 0 h 65"/>
                  <a:gd name="T24" fmla="*/ 0 w 76"/>
                  <a:gd name="T25" fmla="*/ 0 h 65"/>
                  <a:gd name="T26" fmla="*/ 0 w 76"/>
                  <a:gd name="T27" fmla="*/ 0 h 65"/>
                  <a:gd name="T28" fmla="*/ 0 w 76"/>
                  <a:gd name="T29" fmla="*/ 0 h 65"/>
                  <a:gd name="T30" fmla="*/ 0 w 76"/>
                  <a:gd name="T31" fmla="*/ 0 h 65"/>
                  <a:gd name="T32" fmla="*/ 0 w 76"/>
                  <a:gd name="T33" fmla="*/ 0 h 65"/>
                  <a:gd name="T34" fmla="*/ 0 w 76"/>
                  <a:gd name="T35" fmla="*/ 0 h 65"/>
                  <a:gd name="T36" fmla="*/ 0 w 76"/>
                  <a:gd name="T37" fmla="*/ 0 h 65"/>
                  <a:gd name="T38" fmla="*/ 0 w 76"/>
                  <a:gd name="T39" fmla="*/ 0 h 65"/>
                  <a:gd name="T40" fmla="*/ 0 w 76"/>
                  <a:gd name="T41" fmla="*/ 0 h 65"/>
                  <a:gd name="T42" fmla="*/ 0 w 76"/>
                  <a:gd name="T43" fmla="*/ 0 h 65"/>
                  <a:gd name="T44" fmla="*/ 0 w 76"/>
                  <a:gd name="T45" fmla="*/ 0 h 65"/>
                  <a:gd name="T46" fmla="*/ 0 w 76"/>
                  <a:gd name="T47" fmla="*/ 0 h 65"/>
                  <a:gd name="T48" fmla="*/ 0 w 76"/>
                  <a:gd name="T49" fmla="*/ 0 h 65"/>
                  <a:gd name="T50" fmla="*/ 0 w 76"/>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5">
                    <a:moveTo>
                      <a:pt x="6" y="65"/>
                    </a:moveTo>
                    <a:lnTo>
                      <a:pt x="10" y="63"/>
                    </a:lnTo>
                    <a:lnTo>
                      <a:pt x="18" y="56"/>
                    </a:lnTo>
                    <a:lnTo>
                      <a:pt x="26" y="49"/>
                    </a:lnTo>
                    <a:lnTo>
                      <a:pt x="34" y="42"/>
                    </a:lnTo>
                    <a:lnTo>
                      <a:pt x="44" y="36"/>
                    </a:lnTo>
                    <a:lnTo>
                      <a:pt x="52" y="30"/>
                    </a:lnTo>
                    <a:lnTo>
                      <a:pt x="60" y="23"/>
                    </a:lnTo>
                    <a:lnTo>
                      <a:pt x="68" y="17"/>
                    </a:lnTo>
                    <a:lnTo>
                      <a:pt x="76" y="10"/>
                    </a:lnTo>
                    <a:lnTo>
                      <a:pt x="68" y="0"/>
                    </a:lnTo>
                    <a:lnTo>
                      <a:pt x="60" y="7"/>
                    </a:lnTo>
                    <a:lnTo>
                      <a:pt x="52" y="13"/>
                    </a:lnTo>
                    <a:lnTo>
                      <a:pt x="44" y="20"/>
                    </a:lnTo>
                    <a:lnTo>
                      <a:pt x="35" y="26"/>
                    </a:lnTo>
                    <a:lnTo>
                      <a:pt x="26" y="32"/>
                    </a:lnTo>
                    <a:lnTo>
                      <a:pt x="18" y="39"/>
                    </a:lnTo>
                    <a:lnTo>
                      <a:pt x="10" y="45"/>
                    </a:lnTo>
                    <a:lnTo>
                      <a:pt x="2" y="52"/>
                    </a:lnTo>
                    <a:lnTo>
                      <a:pt x="6" y="50"/>
                    </a:lnTo>
                    <a:lnTo>
                      <a:pt x="2" y="52"/>
                    </a:lnTo>
                    <a:lnTo>
                      <a:pt x="0" y="57"/>
                    </a:lnTo>
                    <a:lnTo>
                      <a:pt x="2" y="62"/>
                    </a:lnTo>
                    <a:lnTo>
                      <a:pt x="5" y="64"/>
                    </a:lnTo>
                    <a:lnTo>
                      <a:pt x="10" y="63"/>
                    </a:lnTo>
                    <a:lnTo>
                      <a:pt x="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9" name="Freeform 467">
                <a:extLst>
                  <a:ext uri="{FF2B5EF4-FFF2-40B4-BE49-F238E27FC236}">
                    <a16:creationId xmlns:a16="http://schemas.microsoft.com/office/drawing/2014/main" id="{438E0626-63FC-4578-BF61-8C8DC1047C63}"/>
                  </a:ext>
                </a:extLst>
              </p:cNvPr>
              <p:cNvSpPr>
                <a:spLocks/>
              </p:cNvSpPr>
              <p:nvPr/>
            </p:nvSpPr>
            <p:spPr bwMode="auto">
              <a:xfrm>
                <a:off x="2507" y="2121"/>
                <a:ext cx="23" cy="4"/>
              </a:xfrm>
              <a:custGeom>
                <a:avLst/>
                <a:gdLst>
                  <a:gd name="T0" fmla="*/ 0 w 93"/>
                  <a:gd name="T1" fmla="*/ 0 h 17"/>
                  <a:gd name="T2" fmla="*/ 0 w 93"/>
                  <a:gd name="T3" fmla="*/ 0 h 17"/>
                  <a:gd name="T4" fmla="*/ 0 w 93"/>
                  <a:gd name="T5" fmla="*/ 0 h 17"/>
                  <a:gd name="T6" fmla="*/ 0 w 93"/>
                  <a:gd name="T7" fmla="*/ 0 h 17"/>
                  <a:gd name="T8" fmla="*/ 0 w 93"/>
                  <a:gd name="T9" fmla="*/ 0 h 17"/>
                  <a:gd name="T10" fmla="*/ 0 w 93"/>
                  <a:gd name="T11" fmla="*/ 0 h 17"/>
                  <a:gd name="T12" fmla="*/ 0 w 93"/>
                  <a:gd name="T13" fmla="*/ 0 h 17"/>
                  <a:gd name="T14" fmla="*/ 0 w 93"/>
                  <a:gd name="T15" fmla="*/ 0 h 17"/>
                  <a:gd name="T16" fmla="*/ 0 w 93"/>
                  <a:gd name="T17" fmla="*/ 0 h 17"/>
                  <a:gd name="T18" fmla="*/ 0 w 93"/>
                  <a:gd name="T19" fmla="*/ 0 h 17"/>
                  <a:gd name="T20" fmla="*/ 0 w 93"/>
                  <a:gd name="T21" fmla="*/ 0 h 17"/>
                  <a:gd name="T22" fmla="*/ 0 w 93"/>
                  <a:gd name="T23" fmla="*/ 0 h 17"/>
                  <a:gd name="T24" fmla="*/ 0 w 93"/>
                  <a:gd name="T25" fmla="*/ 0 h 17"/>
                  <a:gd name="T26" fmla="*/ 0 w 93"/>
                  <a:gd name="T27" fmla="*/ 0 h 17"/>
                  <a:gd name="T28" fmla="*/ 0 w 93"/>
                  <a:gd name="T29" fmla="*/ 0 h 17"/>
                  <a:gd name="T30" fmla="*/ 0 w 93"/>
                  <a:gd name="T31" fmla="*/ 0 h 17"/>
                  <a:gd name="T32" fmla="*/ 0 w 93"/>
                  <a:gd name="T33" fmla="*/ 0 h 17"/>
                  <a:gd name="T34" fmla="*/ 0 w 93"/>
                  <a:gd name="T35" fmla="*/ 0 h 17"/>
                  <a:gd name="T36" fmla="*/ 0 w 93"/>
                  <a:gd name="T37" fmla="*/ 0 h 17"/>
                  <a:gd name="T38" fmla="*/ 0 w 93"/>
                  <a:gd name="T39" fmla="*/ 0 h 17"/>
                  <a:gd name="T40" fmla="*/ 0 w 93"/>
                  <a:gd name="T41" fmla="*/ 0 h 17"/>
                  <a:gd name="T42" fmla="*/ 0 w 93"/>
                  <a:gd name="T43" fmla="*/ 0 h 17"/>
                  <a:gd name="T44" fmla="*/ 0 w 93"/>
                  <a:gd name="T45" fmla="*/ 0 h 17"/>
                  <a:gd name="T46" fmla="*/ 0 w 93"/>
                  <a:gd name="T47" fmla="*/ 0 h 17"/>
                  <a:gd name="T48" fmla="*/ 0 w 93"/>
                  <a:gd name="T49" fmla="*/ 0 h 17"/>
                  <a:gd name="T50" fmla="*/ 0 w 93"/>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3" h="17">
                    <a:moveTo>
                      <a:pt x="4" y="15"/>
                    </a:moveTo>
                    <a:lnTo>
                      <a:pt x="8" y="16"/>
                    </a:lnTo>
                    <a:lnTo>
                      <a:pt x="19" y="17"/>
                    </a:lnTo>
                    <a:lnTo>
                      <a:pt x="29" y="16"/>
                    </a:lnTo>
                    <a:lnTo>
                      <a:pt x="40" y="16"/>
                    </a:lnTo>
                    <a:lnTo>
                      <a:pt x="50" y="16"/>
                    </a:lnTo>
                    <a:lnTo>
                      <a:pt x="61" y="15"/>
                    </a:lnTo>
                    <a:lnTo>
                      <a:pt x="71" y="15"/>
                    </a:lnTo>
                    <a:lnTo>
                      <a:pt x="82" y="15"/>
                    </a:lnTo>
                    <a:lnTo>
                      <a:pt x="93" y="15"/>
                    </a:lnTo>
                    <a:lnTo>
                      <a:pt x="93" y="0"/>
                    </a:lnTo>
                    <a:lnTo>
                      <a:pt x="82" y="0"/>
                    </a:lnTo>
                    <a:lnTo>
                      <a:pt x="71" y="0"/>
                    </a:lnTo>
                    <a:lnTo>
                      <a:pt x="61" y="0"/>
                    </a:lnTo>
                    <a:lnTo>
                      <a:pt x="50" y="1"/>
                    </a:lnTo>
                    <a:lnTo>
                      <a:pt x="40" y="1"/>
                    </a:lnTo>
                    <a:lnTo>
                      <a:pt x="29" y="1"/>
                    </a:lnTo>
                    <a:lnTo>
                      <a:pt x="19" y="2"/>
                    </a:lnTo>
                    <a:lnTo>
                      <a:pt x="8" y="3"/>
                    </a:lnTo>
                    <a:lnTo>
                      <a:pt x="12" y="4"/>
                    </a:lnTo>
                    <a:lnTo>
                      <a:pt x="8" y="2"/>
                    </a:lnTo>
                    <a:lnTo>
                      <a:pt x="3" y="4"/>
                    </a:lnTo>
                    <a:lnTo>
                      <a:pt x="0" y="10"/>
                    </a:lnTo>
                    <a:lnTo>
                      <a:pt x="3" y="15"/>
                    </a:lnTo>
                    <a:lnTo>
                      <a:pt x="8" y="17"/>
                    </a:lnTo>
                    <a:lnTo>
                      <a:pt x="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0" name="Freeform 468">
                <a:extLst>
                  <a:ext uri="{FF2B5EF4-FFF2-40B4-BE49-F238E27FC236}">
                    <a16:creationId xmlns:a16="http://schemas.microsoft.com/office/drawing/2014/main" id="{8D3A06C5-F90E-4681-975B-D611C1A37A37}"/>
                  </a:ext>
                </a:extLst>
              </p:cNvPr>
              <p:cNvSpPr>
                <a:spLocks/>
              </p:cNvSpPr>
              <p:nvPr/>
            </p:nvSpPr>
            <p:spPr bwMode="auto">
              <a:xfrm>
                <a:off x="2491" y="2110"/>
                <a:ext cx="19" cy="15"/>
              </a:xfrm>
              <a:custGeom>
                <a:avLst/>
                <a:gdLst>
                  <a:gd name="T0" fmla="*/ 0 w 74"/>
                  <a:gd name="T1" fmla="*/ 0 h 60"/>
                  <a:gd name="T2" fmla="*/ 0 w 74"/>
                  <a:gd name="T3" fmla="*/ 0 h 60"/>
                  <a:gd name="T4" fmla="*/ 0 w 74"/>
                  <a:gd name="T5" fmla="*/ 0 h 60"/>
                  <a:gd name="T6" fmla="*/ 0 w 74"/>
                  <a:gd name="T7" fmla="*/ 0 h 60"/>
                  <a:gd name="T8" fmla="*/ 0 w 74"/>
                  <a:gd name="T9" fmla="*/ 0 h 60"/>
                  <a:gd name="T10" fmla="*/ 0 w 74"/>
                  <a:gd name="T11" fmla="*/ 0 h 60"/>
                  <a:gd name="T12" fmla="*/ 0 w 74"/>
                  <a:gd name="T13" fmla="*/ 0 h 60"/>
                  <a:gd name="T14" fmla="*/ 0 w 74"/>
                  <a:gd name="T15" fmla="*/ 0 h 60"/>
                  <a:gd name="T16" fmla="*/ 0 w 74"/>
                  <a:gd name="T17" fmla="*/ 0 h 60"/>
                  <a:gd name="T18" fmla="*/ 0 w 74"/>
                  <a:gd name="T19" fmla="*/ 0 h 60"/>
                  <a:gd name="T20" fmla="*/ 0 w 74"/>
                  <a:gd name="T21" fmla="*/ 0 h 60"/>
                  <a:gd name="T22" fmla="*/ 0 w 74"/>
                  <a:gd name="T23" fmla="*/ 0 h 60"/>
                  <a:gd name="T24" fmla="*/ 0 w 74"/>
                  <a:gd name="T25" fmla="*/ 0 h 60"/>
                  <a:gd name="T26" fmla="*/ 0 w 74"/>
                  <a:gd name="T27" fmla="*/ 0 h 60"/>
                  <a:gd name="T28" fmla="*/ 0 w 74"/>
                  <a:gd name="T29" fmla="*/ 0 h 60"/>
                  <a:gd name="T30" fmla="*/ 0 w 74"/>
                  <a:gd name="T31" fmla="*/ 0 h 60"/>
                  <a:gd name="T32" fmla="*/ 0 w 74"/>
                  <a:gd name="T33" fmla="*/ 0 h 60"/>
                  <a:gd name="T34" fmla="*/ 0 w 74"/>
                  <a:gd name="T35" fmla="*/ 0 h 60"/>
                  <a:gd name="T36" fmla="*/ 0 w 74"/>
                  <a:gd name="T37" fmla="*/ 0 h 60"/>
                  <a:gd name="T38" fmla="*/ 0 w 74"/>
                  <a:gd name="T39" fmla="*/ 0 h 60"/>
                  <a:gd name="T40" fmla="*/ 0 w 74"/>
                  <a:gd name="T41" fmla="*/ 0 h 60"/>
                  <a:gd name="T42" fmla="*/ 0 w 74"/>
                  <a:gd name="T43" fmla="*/ 0 h 60"/>
                  <a:gd name="T44" fmla="*/ 0 w 74"/>
                  <a:gd name="T45" fmla="*/ 0 h 60"/>
                  <a:gd name="T46" fmla="*/ 0 w 74"/>
                  <a:gd name="T47" fmla="*/ 0 h 60"/>
                  <a:gd name="T48" fmla="*/ 0 w 74"/>
                  <a:gd name="T49" fmla="*/ 0 h 60"/>
                  <a:gd name="T50" fmla="*/ 0 w 74"/>
                  <a:gd name="T51" fmla="*/ 0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0">
                    <a:moveTo>
                      <a:pt x="6" y="0"/>
                    </a:moveTo>
                    <a:lnTo>
                      <a:pt x="2" y="11"/>
                    </a:lnTo>
                    <a:lnTo>
                      <a:pt x="10" y="17"/>
                    </a:lnTo>
                    <a:lnTo>
                      <a:pt x="18" y="23"/>
                    </a:lnTo>
                    <a:lnTo>
                      <a:pt x="25" y="29"/>
                    </a:lnTo>
                    <a:lnTo>
                      <a:pt x="33" y="35"/>
                    </a:lnTo>
                    <a:lnTo>
                      <a:pt x="41" y="41"/>
                    </a:lnTo>
                    <a:lnTo>
                      <a:pt x="49" y="47"/>
                    </a:lnTo>
                    <a:lnTo>
                      <a:pt x="57" y="54"/>
                    </a:lnTo>
                    <a:lnTo>
                      <a:pt x="66" y="60"/>
                    </a:lnTo>
                    <a:lnTo>
                      <a:pt x="74" y="49"/>
                    </a:lnTo>
                    <a:lnTo>
                      <a:pt x="66" y="43"/>
                    </a:lnTo>
                    <a:lnTo>
                      <a:pt x="57" y="37"/>
                    </a:lnTo>
                    <a:lnTo>
                      <a:pt x="49" y="31"/>
                    </a:lnTo>
                    <a:lnTo>
                      <a:pt x="41" y="25"/>
                    </a:lnTo>
                    <a:lnTo>
                      <a:pt x="33" y="19"/>
                    </a:lnTo>
                    <a:lnTo>
                      <a:pt x="26" y="13"/>
                    </a:lnTo>
                    <a:lnTo>
                      <a:pt x="18" y="7"/>
                    </a:lnTo>
                    <a:lnTo>
                      <a:pt x="10" y="1"/>
                    </a:lnTo>
                    <a:lnTo>
                      <a:pt x="6" y="12"/>
                    </a:lnTo>
                    <a:lnTo>
                      <a:pt x="10" y="1"/>
                    </a:lnTo>
                    <a:lnTo>
                      <a:pt x="5" y="0"/>
                    </a:lnTo>
                    <a:lnTo>
                      <a:pt x="2" y="2"/>
                    </a:lnTo>
                    <a:lnTo>
                      <a:pt x="0" y="7"/>
                    </a:lnTo>
                    <a:lnTo>
                      <a:pt x="2" y="1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1" name="Freeform 469">
                <a:extLst>
                  <a:ext uri="{FF2B5EF4-FFF2-40B4-BE49-F238E27FC236}">
                    <a16:creationId xmlns:a16="http://schemas.microsoft.com/office/drawing/2014/main" id="{A0B4BCC5-E34F-45B0-A08F-FC0DA6A45DA6}"/>
                  </a:ext>
                </a:extLst>
              </p:cNvPr>
              <p:cNvSpPr>
                <a:spLocks/>
              </p:cNvSpPr>
              <p:nvPr/>
            </p:nvSpPr>
            <p:spPr bwMode="auto">
              <a:xfrm>
                <a:off x="2580" y="2107"/>
                <a:ext cx="60" cy="14"/>
              </a:xfrm>
              <a:custGeom>
                <a:avLst/>
                <a:gdLst>
                  <a:gd name="T0" fmla="*/ 0 w 237"/>
                  <a:gd name="T1" fmla="*/ 0 h 57"/>
                  <a:gd name="T2" fmla="*/ 0 w 237"/>
                  <a:gd name="T3" fmla="*/ 0 h 57"/>
                  <a:gd name="T4" fmla="*/ 0 w 237"/>
                  <a:gd name="T5" fmla="*/ 0 h 57"/>
                  <a:gd name="T6" fmla="*/ 0 w 237"/>
                  <a:gd name="T7" fmla="*/ 0 h 57"/>
                  <a:gd name="T8" fmla="*/ 0 w 237"/>
                  <a:gd name="T9" fmla="*/ 0 h 57"/>
                  <a:gd name="T10" fmla="*/ 0 w 237"/>
                  <a:gd name="T11" fmla="*/ 0 h 57"/>
                  <a:gd name="T12" fmla="*/ 0 w 237"/>
                  <a:gd name="T13" fmla="*/ 0 h 57"/>
                  <a:gd name="T14" fmla="*/ 0 w 237"/>
                  <a:gd name="T15" fmla="*/ 0 h 57"/>
                  <a:gd name="T16" fmla="*/ 0 w 237"/>
                  <a:gd name="T17" fmla="*/ 0 h 57"/>
                  <a:gd name="T18" fmla="*/ 0 w 237"/>
                  <a:gd name="T19" fmla="*/ 0 h 57"/>
                  <a:gd name="T20" fmla="*/ 0 w 237"/>
                  <a:gd name="T21" fmla="*/ 0 h 57"/>
                  <a:gd name="T22" fmla="*/ 0 w 237"/>
                  <a:gd name="T23" fmla="*/ 0 h 57"/>
                  <a:gd name="T24" fmla="*/ 0 w 237"/>
                  <a:gd name="T25" fmla="*/ 0 h 57"/>
                  <a:gd name="T26" fmla="*/ 0 w 237"/>
                  <a:gd name="T27" fmla="*/ 0 h 57"/>
                  <a:gd name="T28" fmla="*/ 0 w 237"/>
                  <a:gd name="T29" fmla="*/ 0 h 57"/>
                  <a:gd name="T30" fmla="*/ 0 w 237"/>
                  <a:gd name="T31" fmla="*/ 0 h 57"/>
                  <a:gd name="T32" fmla="*/ 0 w 237"/>
                  <a:gd name="T33" fmla="*/ 0 h 57"/>
                  <a:gd name="T34" fmla="*/ 0 w 237"/>
                  <a:gd name="T35" fmla="*/ 0 h 57"/>
                  <a:gd name="T36" fmla="*/ 0 w 237"/>
                  <a:gd name="T37" fmla="*/ 0 h 57"/>
                  <a:gd name="T38" fmla="*/ 0 w 237"/>
                  <a:gd name="T39" fmla="*/ 0 h 57"/>
                  <a:gd name="T40" fmla="*/ 0 w 237"/>
                  <a:gd name="T41" fmla="*/ 0 h 57"/>
                  <a:gd name="T42" fmla="*/ 0 w 237"/>
                  <a:gd name="T43" fmla="*/ 0 h 57"/>
                  <a:gd name="T44" fmla="*/ 0 w 237"/>
                  <a:gd name="T45" fmla="*/ 0 h 57"/>
                  <a:gd name="T46" fmla="*/ 0 w 237"/>
                  <a:gd name="T47" fmla="*/ 0 h 57"/>
                  <a:gd name="T48" fmla="*/ 0 w 237"/>
                  <a:gd name="T49" fmla="*/ 0 h 57"/>
                  <a:gd name="T50" fmla="*/ 0 w 237"/>
                  <a:gd name="T51" fmla="*/ 0 h 57"/>
                  <a:gd name="T52" fmla="*/ 0 w 237"/>
                  <a:gd name="T53" fmla="*/ 0 h 57"/>
                  <a:gd name="T54" fmla="*/ 0 w 237"/>
                  <a:gd name="T55" fmla="*/ 0 h 57"/>
                  <a:gd name="T56" fmla="*/ 0 w 237"/>
                  <a:gd name="T57" fmla="*/ 0 h 57"/>
                  <a:gd name="T58" fmla="*/ 0 w 237"/>
                  <a:gd name="T59" fmla="*/ 0 h 57"/>
                  <a:gd name="T60" fmla="*/ 0 w 237"/>
                  <a:gd name="T61" fmla="*/ 0 h 57"/>
                  <a:gd name="T62" fmla="*/ 0 w 237"/>
                  <a:gd name="T63" fmla="*/ 0 h 57"/>
                  <a:gd name="T64" fmla="*/ 0 w 237"/>
                  <a:gd name="T65" fmla="*/ 0 h 57"/>
                  <a:gd name="T66" fmla="*/ 0 w 237"/>
                  <a:gd name="T67" fmla="*/ 0 h 57"/>
                  <a:gd name="T68" fmla="*/ 0 w 237"/>
                  <a:gd name="T69" fmla="*/ 0 h 57"/>
                  <a:gd name="T70" fmla="*/ 0 w 237"/>
                  <a:gd name="T71" fmla="*/ 0 h 57"/>
                  <a:gd name="T72" fmla="*/ 0 w 237"/>
                  <a:gd name="T73" fmla="*/ 0 h 57"/>
                  <a:gd name="T74" fmla="*/ 0 w 237"/>
                  <a:gd name="T75" fmla="*/ 0 h 57"/>
                  <a:gd name="T76" fmla="*/ 0 w 237"/>
                  <a:gd name="T77" fmla="*/ 0 h 57"/>
                  <a:gd name="T78" fmla="*/ 0 w 237"/>
                  <a:gd name="T79" fmla="*/ 0 h 57"/>
                  <a:gd name="T80" fmla="*/ 0 w 237"/>
                  <a:gd name="T81" fmla="*/ 0 h 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7" h="57">
                    <a:moveTo>
                      <a:pt x="0" y="7"/>
                    </a:moveTo>
                    <a:lnTo>
                      <a:pt x="14" y="6"/>
                    </a:lnTo>
                    <a:lnTo>
                      <a:pt x="29" y="6"/>
                    </a:lnTo>
                    <a:lnTo>
                      <a:pt x="44" y="5"/>
                    </a:lnTo>
                    <a:lnTo>
                      <a:pt x="58" y="5"/>
                    </a:lnTo>
                    <a:lnTo>
                      <a:pt x="74" y="4"/>
                    </a:lnTo>
                    <a:lnTo>
                      <a:pt x="88" y="4"/>
                    </a:lnTo>
                    <a:lnTo>
                      <a:pt x="103" y="4"/>
                    </a:lnTo>
                    <a:lnTo>
                      <a:pt x="118" y="3"/>
                    </a:lnTo>
                    <a:lnTo>
                      <a:pt x="132" y="3"/>
                    </a:lnTo>
                    <a:lnTo>
                      <a:pt x="147" y="2"/>
                    </a:lnTo>
                    <a:lnTo>
                      <a:pt x="162" y="2"/>
                    </a:lnTo>
                    <a:lnTo>
                      <a:pt x="177" y="2"/>
                    </a:lnTo>
                    <a:lnTo>
                      <a:pt x="192" y="1"/>
                    </a:lnTo>
                    <a:lnTo>
                      <a:pt x="207" y="1"/>
                    </a:lnTo>
                    <a:lnTo>
                      <a:pt x="222" y="0"/>
                    </a:lnTo>
                    <a:lnTo>
                      <a:pt x="237" y="0"/>
                    </a:lnTo>
                    <a:lnTo>
                      <a:pt x="228" y="7"/>
                    </a:lnTo>
                    <a:lnTo>
                      <a:pt x="219" y="14"/>
                    </a:lnTo>
                    <a:lnTo>
                      <a:pt x="210" y="20"/>
                    </a:lnTo>
                    <a:lnTo>
                      <a:pt x="201" y="27"/>
                    </a:lnTo>
                    <a:lnTo>
                      <a:pt x="191" y="34"/>
                    </a:lnTo>
                    <a:lnTo>
                      <a:pt x="182" y="41"/>
                    </a:lnTo>
                    <a:lnTo>
                      <a:pt x="173" y="48"/>
                    </a:lnTo>
                    <a:lnTo>
                      <a:pt x="164" y="55"/>
                    </a:lnTo>
                    <a:lnTo>
                      <a:pt x="152" y="55"/>
                    </a:lnTo>
                    <a:lnTo>
                      <a:pt x="141" y="55"/>
                    </a:lnTo>
                    <a:lnTo>
                      <a:pt x="129" y="55"/>
                    </a:lnTo>
                    <a:lnTo>
                      <a:pt x="117" y="56"/>
                    </a:lnTo>
                    <a:lnTo>
                      <a:pt x="105" y="56"/>
                    </a:lnTo>
                    <a:lnTo>
                      <a:pt x="93" y="56"/>
                    </a:lnTo>
                    <a:lnTo>
                      <a:pt x="82" y="57"/>
                    </a:lnTo>
                    <a:lnTo>
                      <a:pt x="69" y="57"/>
                    </a:lnTo>
                    <a:lnTo>
                      <a:pt x="61" y="51"/>
                    </a:lnTo>
                    <a:lnTo>
                      <a:pt x="52" y="45"/>
                    </a:lnTo>
                    <a:lnTo>
                      <a:pt x="44" y="39"/>
                    </a:lnTo>
                    <a:lnTo>
                      <a:pt x="35" y="32"/>
                    </a:lnTo>
                    <a:lnTo>
                      <a:pt x="26" y="26"/>
                    </a:lnTo>
                    <a:lnTo>
                      <a:pt x="17" y="20"/>
                    </a:lnTo>
                    <a:lnTo>
                      <a:pt x="9" y="13"/>
                    </a:lnTo>
                    <a:lnTo>
                      <a:pt x="0" y="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2" name="Freeform 470">
                <a:extLst>
                  <a:ext uri="{FF2B5EF4-FFF2-40B4-BE49-F238E27FC236}">
                    <a16:creationId xmlns:a16="http://schemas.microsoft.com/office/drawing/2014/main" id="{AECBAB6D-26F8-419B-BB5F-6EB3663DE867}"/>
                  </a:ext>
                </a:extLst>
              </p:cNvPr>
              <p:cNvSpPr>
                <a:spLocks/>
              </p:cNvSpPr>
              <p:nvPr/>
            </p:nvSpPr>
            <p:spPr bwMode="auto">
              <a:xfrm>
                <a:off x="2580" y="2105"/>
                <a:ext cx="61" cy="5"/>
              </a:xfrm>
              <a:custGeom>
                <a:avLst/>
                <a:gdLst>
                  <a:gd name="T0" fmla="*/ 0 w 244"/>
                  <a:gd name="T1" fmla="*/ 0 h 20"/>
                  <a:gd name="T2" fmla="*/ 0 w 244"/>
                  <a:gd name="T3" fmla="*/ 0 h 20"/>
                  <a:gd name="T4" fmla="*/ 0 w 244"/>
                  <a:gd name="T5" fmla="*/ 0 h 20"/>
                  <a:gd name="T6" fmla="*/ 0 w 244"/>
                  <a:gd name="T7" fmla="*/ 0 h 20"/>
                  <a:gd name="T8" fmla="*/ 0 w 244"/>
                  <a:gd name="T9" fmla="*/ 0 h 20"/>
                  <a:gd name="T10" fmla="*/ 0 w 244"/>
                  <a:gd name="T11" fmla="*/ 0 h 20"/>
                  <a:gd name="T12" fmla="*/ 0 w 244"/>
                  <a:gd name="T13" fmla="*/ 0 h 20"/>
                  <a:gd name="T14" fmla="*/ 0 w 244"/>
                  <a:gd name="T15" fmla="*/ 0 h 20"/>
                  <a:gd name="T16" fmla="*/ 0 w 244"/>
                  <a:gd name="T17" fmla="*/ 0 h 20"/>
                  <a:gd name="T18" fmla="*/ 0 w 244"/>
                  <a:gd name="T19" fmla="*/ 0 h 20"/>
                  <a:gd name="T20" fmla="*/ 0 w 244"/>
                  <a:gd name="T21" fmla="*/ 0 h 20"/>
                  <a:gd name="T22" fmla="*/ 0 w 244"/>
                  <a:gd name="T23" fmla="*/ 0 h 20"/>
                  <a:gd name="T24" fmla="*/ 0 w 244"/>
                  <a:gd name="T25" fmla="*/ 0 h 20"/>
                  <a:gd name="T26" fmla="*/ 0 w 244"/>
                  <a:gd name="T27" fmla="*/ 0 h 20"/>
                  <a:gd name="T28" fmla="*/ 0 w 244"/>
                  <a:gd name="T29" fmla="*/ 0 h 20"/>
                  <a:gd name="T30" fmla="*/ 0 w 244"/>
                  <a:gd name="T31" fmla="*/ 0 h 20"/>
                  <a:gd name="T32" fmla="*/ 0 w 244"/>
                  <a:gd name="T33" fmla="*/ 0 h 20"/>
                  <a:gd name="T34" fmla="*/ 0 w 244"/>
                  <a:gd name="T35" fmla="*/ 0 h 20"/>
                  <a:gd name="T36" fmla="*/ 0 w 244"/>
                  <a:gd name="T37" fmla="*/ 0 h 20"/>
                  <a:gd name="T38" fmla="*/ 0 w 244"/>
                  <a:gd name="T39" fmla="*/ 0 h 20"/>
                  <a:gd name="T40" fmla="*/ 0 w 244"/>
                  <a:gd name="T41" fmla="*/ 0 h 20"/>
                  <a:gd name="T42" fmla="*/ 0 w 244"/>
                  <a:gd name="T43" fmla="*/ 0 h 20"/>
                  <a:gd name="T44" fmla="*/ 0 w 244"/>
                  <a:gd name="T45" fmla="*/ 0 h 20"/>
                  <a:gd name="T46" fmla="*/ 0 w 244"/>
                  <a:gd name="T47" fmla="*/ 0 h 20"/>
                  <a:gd name="T48" fmla="*/ 0 w 244"/>
                  <a:gd name="T49" fmla="*/ 0 h 20"/>
                  <a:gd name="T50" fmla="*/ 0 w 244"/>
                  <a:gd name="T51" fmla="*/ 0 h 20"/>
                  <a:gd name="T52" fmla="*/ 0 w 244"/>
                  <a:gd name="T53" fmla="*/ 0 h 20"/>
                  <a:gd name="T54" fmla="*/ 0 w 244"/>
                  <a:gd name="T55" fmla="*/ 0 h 20"/>
                  <a:gd name="T56" fmla="*/ 0 w 244"/>
                  <a:gd name="T57" fmla="*/ 0 h 20"/>
                  <a:gd name="T58" fmla="*/ 0 w 244"/>
                  <a:gd name="T59" fmla="*/ 0 h 20"/>
                  <a:gd name="T60" fmla="*/ 0 w 244"/>
                  <a:gd name="T61" fmla="*/ 0 h 20"/>
                  <a:gd name="T62" fmla="*/ 0 w 244"/>
                  <a:gd name="T63" fmla="*/ 0 h 20"/>
                  <a:gd name="T64" fmla="*/ 0 w 244"/>
                  <a:gd name="T65" fmla="*/ 0 h 20"/>
                  <a:gd name="T66" fmla="*/ 0 w 244"/>
                  <a:gd name="T67" fmla="*/ 0 h 20"/>
                  <a:gd name="T68" fmla="*/ 0 w 244"/>
                  <a:gd name="T69" fmla="*/ 0 h 20"/>
                  <a:gd name="T70" fmla="*/ 0 w 244"/>
                  <a:gd name="T71" fmla="*/ 0 h 20"/>
                  <a:gd name="T72" fmla="*/ 0 w 244"/>
                  <a:gd name="T73" fmla="*/ 0 h 20"/>
                  <a:gd name="T74" fmla="*/ 0 w 244"/>
                  <a:gd name="T75" fmla="*/ 0 h 20"/>
                  <a:gd name="T76" fmla="*/ 0 w 244"/>
                  <a:gd name="T77" fmla="*/ 0 h 20"/>
                  <a:gd name="T78" fmla="*/ 0 w 244"/>
                  <a:gd name="T79" fmla="*/ 0 h 20"/>
                  <a:gd name="T80" fmla="*/ 0 w 244"/>
                  <a:gd name="T81" fmla="*/ 0 h 20"/>
                  <a:gd name="T82" fmla="*/ 0 w 244"/>
                  <a:gd name="T83" fmla="*/ 0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4" h="20">
                    <a:moveTo>
                      <a:pt x="241" y="12"/>
                    </a:moveTo>
                    <a:lnTo>
                      <a:pt x="237" y="1"/>
                    </a:lnTo>
                    <a:lnTo>
                      <a:pt x="222" y="0"/>
                    </a:lnTo>
                    <a:lnTo>
                      <a:pt x="207" y="1"/>
                    </a:lnTo>
                    <a:lnTo>
                      <a:pt x="192" y="1"/>
                    </a:lnTo>
                    <a:lnTo>
                      <a:pt x="177" y="2"/>
                    </a:lnTo>
                    <a:lnTo>
                      <a:pt x="162" y="2"/>
                    </a:lnTo>
                    <a:lnTo>
                      <a:pt x="147" y="2"/>
                    </a:lnTo>
                    <a:lnTo>
                      <a:pt x="132" y="3"/>
                    </a:lnTo>
                    <a:lnTo>
                      <a:pt x="118" y="3"/>
                    </a:lnTo>
                    <a:lnTo>
                      <a:pt x="103" y="4"/>
                    </a:lnTo>
                    <a:lnTo>
                      <a:pt x="88" y="4"/>
                    </a:lnTo>
                    <a:lnTo>
                      <a:pt x="74" y="4"/>
                    </a:lnTo>
                    <a:lnTo>
                      <a:pt x="58" y="5"/>
                    </a:lnTo>
                    <a:lnTo>
                      <a:pt x="44" y="5"/>
                    </a:lnTo>
                    <a:lnTo>
                      <a:pt x="29" y="6"/>
                    </a:lnTo>
                    <a:lnTo>
                      <a:pt x="14" y="6"/>
                    </a:lnTo>
                    <a:lnTo>
                      <a:pt x="0" y="8"/>
                    </a:lnTo>
                    <a:lnTo>
                      <a:pt x="0" y="20"/>
                    </a:lnTo>
                    <a:lnTo>
                      <a:pt x="14" y="20"/>
                    </a:lnTo>
                    <a:lnTo>
                      <a:pt x="29" y="20"/>
                    </a:lnTo>
                    <a:lnTo>
                      <a:pt x="44" y="19"/>
                    </a:lnTo>
                    <a:lnTo>
                      <a:pt x="58" y="19"/>
                    </a:lnTo>
                    <a:lnTo>
                      <a:pt x="74" y="18"/>
                    </a:lnTo>
                    <a:lnTo>
                      <a:pt x="88" y="18"/>
                    </a:lnTo>
                    <a:lnTo>
                      <a:pt x="103" y="18"/>
                    </a:lnTo>
                    <a:lnTo>
                      <a:pt x="118" y="17"/>
                    </a:lnTo>
                    <a:lnTo>
                      <a:pt x="132" y="17"/>
                    </a:lnTo>
                    <a:lnTo>
                      <a:pt x="147" y="16"/>
                    </a:lnTo>
                    <a:lnTo>
                      <a:pt x="162" y="16"/>
                    </a:lnTo>
                    <a:lnTo>
                      <a:pt x="177" y="16"/>
                    </a:lnTo>
                    <a:lnTo>
                      <a:pt x="192" y="15"/>
                    </a:lnTo>
                    <a:lnTo>
                      <a:pt x="207" y="15"/>
                    </a:lnTo>
                    <a:lnTo>
                      <a:pt x="222" y="14"/>
                    </a:lnTo>
                    <a:lnTo>
                      <a:pt x="237" y="13"/>
                    </a:lnTo>
                    <a:lnTo>
                      <a:pt x="233" y="2"/>
                    </a:lnTo>
                    <a:lnTo>
                      <a:pt x="237" y="14"/>
                    </a:lnTo>
                    <a:lnTo>
                      <a:pt x="242" y="12"/>
                    </a:lnTo>
                    <a:lnTo>
                      <a:pt x="244" y="7"/>
                    </a:lnTo>
                    <a:lnTo>
                      <a:pt x="242" y="2"/>
                    </a:lnTo>
                    <a:lnTo>
                      <a:pt x="237" y="0"/>
                    </a:lnTo>
                    <a:lnTo>
                      <a:pt x="24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3" name="Freeform 471">
                <a:extLst>
                  <a:ext uri="{FF2B5EF4-FFF2-40B4-BE49-F238E27FC236}">
                    <a16:creationId xmlns:a16="http://schemas.microsoft.com/office/drawing/2014/main" id="{14D93360-F22E-479D-AF53-E4E5AF1106B1}"/>
                  </a:ext>
                </a:extLst>
              </p:cNvPr>
              <p:cNvSpPr>
                <a:spLocks/>
              </p:cNvSpPr>
              <p:nvPr/>
            </p:nvSpPr>
            <p:spPr bwMode="auto">
              <a:xfrm>
                <a:off x="2620" y="2106"/>
                <a:ext cx="21" cy="17"/>
              </a:xfrm>
              <a:custGeom>
                <a:avLst/>
                <a:gdLst>
                  <a:gd name="T0" fmla="*/ 0 w 83"/>
                  <a:gd name="T1" fmla="*/ 0 h 68"/>
                  <a:gd name="T2" fmla="*/ 0 w 83"/>
                  <a:gd name="T3" fmla="*/ 0 h 68"/>
                  <a:gd name="T4" fmla="*/ 0 w 83"/>
                  <a:gd name="T5" fmla="*/ 0 h 68"/>
                  <a:gd name="T6" fmla="*/ 0 w 83"/>
                  <a:gd name="T7" fmla="*/ 0 h 68"/>
                  <a:gd name="T8" fmla="*/ 0 w 83"/>
                  <a:gd name="T9" fmla="*/ 0 h 68"/>
                  <a:gd name="T10" fmla="*/ 0 w 83"/>
                  <a:gd name="T11" fmla="*/ 0 h 68"/>
                  <a:gd name="T12" fmla="*/ 0 w 83"/>
                  <a:gd name="T13" fmla="*/ 0 h 68"/>
                  <a:gd name="T14" fmla="*/ 0 w 83"/>
                  <a:gd name="T15" fmla="*/ 0 h 68"/>
                  <a:gd name="T16" fmla="*/ 0 w 83"/>
                  <a:gd name="T17" fmla="*/ 0 h 68"/>
                  <a:gd name="T18" fmla="*/ 0 w 83"/>
                  <a:gd name="T19" fmla="*/ 0 h 68"/>
                  <a:gd name="T20" fmla="*/ 0 w 83"/>
                  <a:gd name="T21" fmla="*/ 0 h 68"/>
                  <a:gd name="T22" fmla="*/ 0 w 83"/>
                  <a:gd name="T23" fmla="*/ 0 h 68"/>
                  <a:gd name="T24" fmla="*/ 0 w 83"/>
                  <a:gd name="T25" fmla="*/ 0 h 68"/>
                  <a:gd name="T26" fmla="*/ 0 w 83"/>
                  <a:gd name="T27" fmla="*/ 0 h 68"/>
                  <a:gd name="T28" fmla="*/ 0 w 83"/>
                  <a:gd name="T29" fmla="*/ 0 h 68"/>
                  <a:gd name="T30" fmla="*/ 0 w 83"/>
                  <a:gd name="T31" fmla="*/ 0 h 68"/>
                  <a:gd name="T32" fmla="*/ 0 w 83"/>
                  <a:gd name="T33" fmla="*/ 0 h 68"/>
                  <a:gd name="T34" fmla="*/ 0 w 83"/>
                  <a:gd name="T35" fmla="*/ 0 h 68"/>
                  <a:gd name="T36" fmla="*/ 0 w 83"/>
                  <a:gd name="T37" fmla="*/ 0 h 68"/>
                  <a:gd name="T38" fmla="*/ 0 w 83"/>
                  <a:gd name="T39" fmla="*/ 0 h 68"/>
                  <a:gd name="T40" fmla="*/ 0 w 83"/>
                  <a:gd name="T41" fmla="*/ 0 h 68"/>
                  <a:gd name="T42" fmla="*/ 0 w 83"/>
                  <a:gd name="T43" fmla="*/ 0 h 68"/>
                  <a:gd name="T44" fmla="*/ 0 w 83"/>
                  <a:gd name="T45" fmla="*/ 0 h 68"/>
                  <a:gd name="T46" fmla="*/ 0 w 83"/>
                  <a:gd name="T47" fmla="*/ 0 h 68"/>
                  <a:gd name="T48" fmla="*/ 0 w 83"/>
                  <a:gd name="T49" fmla="*/ 0 h 68"/>
                  <a:gd name="T50" fmla="*/ 0 w 83"/>
                  <a:gd name="T51" fmla="*/ 0 h 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3" h="68">
                    <a:moveTo>
                      <a:pt x="6" y="68"/>
                    </a:moveTo>
                    <a:lnTo>
                      <a:pt x="10" y="65"/>
                    </a:lnTo>
                    <a:lnTo>
                      <a:pt x="19" y="58"/>
                    </a:lnTo>
                    <a:lnTo>
                      <a:pt x="28" y="51"/>
                    </a:lnTo>
                    <a:lnTo>
                      <a:pt x="38" y="44"/>
                    </a:lnTo>
                    <a:lnTo>
                      <a:pt x="47" y="37"/>
                    </a:lnTo>
                    <a:lnTo>
                      <a:pt x="56" y="30"/>
                    </a:lnTo>
                    <a:lnTo>
                      <a:pt x="65" y="24"/>
                    </a:lnTo>
                    <a:lnTo>
                      <a:pt x="74" y="17"/>
                    </a:lnTo>
                    <a:lnTo>
                      <a:pt x="83" y="10"/>
                    </a:lnTo>
                    <a:lnTo>
                      <a:pt x="75" y="0"/>
                    </a:lnTo>
                    <a:lnTo>
                      <a:pt x="66" y="7"/>
                    </a:lnTo>
                    <a:lnTo>
                      <a:pt x="57" y="14"/>
                    </a:lnTo>
                    <a:lnTo>
                      <a:pt x="48" y="20"/>
                    </a:lnTo>
                    <a:lnTo>
                      <a:pt x="39" y="27"/>
                    </a:lnTo>
                    <a:lnTo>
                      <a:pt x="29" y="34"/>
                    </a:lnTo>
                    <a:lnTo>
                      <a:pt x="20" y="41"/>
                    </a:lnTo>
                    <a:lnTo>
                      <a:pt x="11" y="48"/>
                    </a:lnTo>
                    <a:lnTo>
                      <a:pt x="2" y="55"/>
                    </a:lnTo>
                    <a:lnTo>
                      <a:pt x="6" y="53"/>
                    </a:lnTo>
                    <a:lnTo>
                      <a:pt x="2" y="55"/>
                    </a:lnTo>
                    <a:lnTo>
                      <a:pt x="0" y="59"/>
                    </a:lnTo>
                    <a:lnTo>
                      <a:pt x="2" y="64"/>
                    </a:lnTo>
                    <a:lnTo>
                      <a:pt x="5" y="66"/>
                    </a:lnTo>
                    <a:lnTo>
                      <a:pt x="10" y="65"/>
                    </a:lnTo>
                    <a:lnTo>
                      <a:pt x="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4" name="Freeform 472">
                <a:extLst>
                  <a:ext uri="{FF2B5EF4-FFF2-40B4-BE49-F238E27FC236}">
                    <a16:creationId xmlns:a16="http://schemas.microsoft.com/office/drawing/2014/main" id="{A4D6A5C3-9327-4EA3-B86F-A53CB0D6744F}"/>
                  </a:ext>
                </a:extLst>
              </p:cNvPr>
              <p:cNvSpPr>
                <a:spLocks/>
              </p:cNvSpPr>
              <p:nvPr/>
            </p:nvSpPr>
            <p:spPr bwMode="auto">
              <a:xfrm>
                <a:off x="2596" y="2119"/>
                <a:ext cx="26" cy="4"/>
              </a:xfrm>
              <a:custGeom>
                <a:avLst/>
                <a:gdLst>
                  <a:gd name="T0" fmla="*/ 0 w 102"/>
                  <a:gd name="T1" fmla="*/ 0 h 17"/>
                  <a:gd name="T2" fmla="*/ 0 w 102"/>
                  <a:gd name="T3" fmla="*/ 0 h 17"/>
                  <a:gd name="T4" fmla="*/ 0 w 102"/>
                  <a:gd name="T5" fmla="*/ 0 h 17"/>
                  <a:gd name="T6" fmla="*/ 0 w 102"/>
                  <a:gd name="T7" fmla="*/ 0 h 17"/>
                  <a:gd name="T8" fmla="*/ 0 w 102"/>
                  <a:gd name="T9" fmla="*/ 0 h 17"/>
                  <a:gd name="T10" fmla="*/ 0 w 102"/>
                  <a:gd name="T11" fmla="*/ 0 h 17"/>
                  <a:gd name="T12" fmla="*/ 0 w 102"/>
                  <a:gd name="T13" fmla="*/ 0 h 17"/>
                  <a:gd name="T14" fmla="*/ 0 w 102"/>
                  <a:gd name="T15" fmla="*/ 0 h 17"/>
                  <a:gd name="T16" fmla="*/ 0 w 102"/>
                  <a:gd name="T17" fmla="*/ 0 h 17"/>
                  <a:gd name="T18" fmla="*/ 0 w 102"/>
                  <a:gd name="T19" fmla="*/ 0 h 17"/>
                  <a:gd name="T20" fmla="*/ 0 w 102"/>
                  <a:gd name="T21" fmla="*/ 0 h 17"/>
                  <a:gd name="T22" fmla="*/ 0 w 102"/>
                  <a:gd name="T23" fmla="*/ 0 h 17"/>
                  <a:gd name="T24" fmla="*/ 0 w 102"/>
                  <a:gd name="T25" fmla="*/ 0 h 17"/>
                  <a:gd name="T26" fmla="*/ 0 w 102"/>
                  <a:gd name="T27" fmla="*/ 0 h 17"/>
                  <a:gd name="T28" fmla="*/ 0 w 102"/>
                  <a:gd name="T29" fmla="*/ 0 h 17"/>
                  <a:gd name="T30" fmla="*/ 0 w 102"/>
                  <a:gd name="T31" fmla="*/ 0 h 17"/>
                  <a:gd name="T32" fmla="*/ 0 w 102"/>
                  <a:gd name="T33" fmla="*/ 0 h 17"/>
                  <a:gd name="T34" fmla="*/ 0 w 102"/>
                  <a:gd name="T35" fmla="*/ 0 h 17"/>
                  <a:gd name="T36" fmla="*/ 0 w 102"/>
                  <a:gd name="T37" fmla="*/ 0 h 17"/>
                  <a:gd name="T38" fmla="*/ 0 w 102"/>
                  <a:gd name="T39" fmla="*/ 0 h 17"/>
                  <a:gd name="T40" fmla="*/ 0 w 102"/>
                  <a:gd name="T41" fmla="*/ 0 h 17"/>
                  <a:gd name="T42" fmla="*/ 0 w 102"/>
                  <a:gd name="T43" fmla="*/ 0 h 17"/>
                  <a:gd name="T44" fmla="*/ 0 w 102"/>
                  <a:gd name="T45" fmla="*/ 0 h 17"/>
                  <a:gd name="T46" fmla="*/ 0 w 102"/>
                  <a:gd name="T47" fmla="*/ 0 h 17"/>
                  <a:gd name="T48" fmla="*/ 0 w 102"/>
                  <a:gd name="T49" fmla="*/ 0 h 17"/>
                  <a:gd name="T50" fmla="*/ 0 w 102"/>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2" h="17">
                    <a:moveTo>
                      <a:pt x="3" y="15"/>
                    </a:moveTo>
                    <a:lnTo>
                      <a:pt x="7" y="16"/>
                    </a:lnTo>
                    <a:lnTo>
                      <a:pt x="20" y="17"/>
                    </a:lnTo>
                    <a:lnTo>
                      <a:pt x="31" y="16"/>
                    </a:lnTo>
                    <a:lnTo>
                      <a:pt x="43" y="16"/>
                    </a:lnTo>
                    <a:lnTo>
                      <a:pt x="55" y="16"/>
                    </a:lnTo>
                    <a:lnTo>
                      <a:pt x="67" y="15"/>
                    </a:lnTo>
                    <a:lnTo>
                      <a:pt x="79" y="15"/>
                    </a:lnTo>
                    <a:lnTo>
                      <a:pt x="90" y="15"/>
                    </a:lnTo>
                    <a:lnTo>
                      <a:pt x="102" y="15"/>
                    </a:lnTo>
                    <a:lnTo>
                      <a:pt x="102" y="0"/>
                    </a:lnTo>
                    <a:lnTo>
                      <a:pt x="90" y="0"/>
                    </a:lnTo>
                    <a:lnTo>
                      <a:pt x="79" y="0"/>
                    </a:lnTo>
                    <a:lnTo>
                      <a:pt x="67" y="0"/>
                    </a:lnTo>
                    <a:lnTo>
                      <a:pt x="55" y="1"/>
                    </a:lnTo>
                    <a:lnTo>
                      <a:pt x="43" y="1"/>
                    </a:lnTo>
                    <a:lnTo>
                      <a:pt x="31" y="1"/>
                    </a:lnTo>
                    <a:lnTo>
                      <a:pt x="20" y="2"/>
                    </a:lnTo>
                    <a:lnTo>
                      <a:pt x="7" y="3"/>
                    </a:lnTo>
                    <a:lnTo>
                      <a:pt x="12" y="4"/>
                    </a:lnTo>
                    <a:lnTo>
                      <a:pt x="7" y="2"/>
                    </a:lnTo>
                    <a:lnTo>
                      <a:pt x="2" y="4"/>
                    </a:lnTo>
                    <a:lnTo>
                      <a:pt x="0" y="9"/>
                    </a:lnTo>
                    <a:lnTo>
                      <a:pt x="2" y="15"/>
                    </a:lnTo>
                    <a:lnTo>
                      <a:pt x="7" y="17"/>
                    </a:lnTo>
                    <a:lnTo>
                      <a:pt x="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5" name="Freeform 473">
                <a:extLst>
                  <a:ext uri="{FF2B5EF4-FFF2-40B4-BE49-F238E27FC236}">
                    <a16:creationId xmlns:a16="http://schemas.microsoft.com/office/drawing/2014/main" id="{13A6EC1D-DE5D-440C-BF2D-E3F975C38600}"/>
                  </a:ext>
                </a:extLst>
              </p:cNvPr>
              <p:cNvSpPr>
                <a:spLocks/>
              </p:cNvSpPr>
              <p:nvPr/>
            </p:nvSpPr>
            <p:spPr bwMode="auto">
              <a:xfrm>
                <a:off x="2579" y="2107"/>
                <a:ext cx="20" cy="16"/>
              </a:xfrm>
              <a:custGeom>
                <a:avLst/>
                <a:gdLst>
                  <a:gd name="T0" fmla="*/ 0 w 80"/>
                  <a:gd name="T1" fmla="*/ 0 h 62"/>
                  <a:gd name="T2" fmla="*/ 0 w 80"/>
                  <a:gd name="T3" fmla="*/ 0 h 62"/>
                  <a:gd name="T4" fmla="*/ 0 w 80"/>
                  <a:gd name="T5" fmla="*/ 0 h 62"/>
                  <a:gd name="T6" fmla="*/ 0 w 80"/>
                  <a:gd name="T7" fmla="*/ 0 h 62"/>
                  <a:gd name="T8" fmla="*/ 0 w 80"/>
                  <a:gd name="T9" fmla="*/ 0 h 62"/>
                  <a:gd name="T10" fmla="*/ 0 w 80"/>
                  <a:gd name="T11" fmla="*/ 0 h 62"/>
                  <a:gd name="T12" fmla="*/ 0 w 80"/>
                  <a:gd name="T13" fmla="*/ 0 h 62"/>
                  <a:gd name="T14" fmla="*/ 0 w 80"/>
                  <a:gd name="T15" fmla="*/ 0 h 62"/>
                  <a:gd name="T16" fmla="*/ 0 w 80"/>
                  <a:gd name="T17" fmla="*/ 0 h 62"/>
                  <a:gd name="T18" fmla="*/ 0 w 80"/>
                  <a:gd name="T19" fmla="*/ 0 h 62"/>
                  <a:gd name="T20" fmla="*/ 0 w 80"/>
                  <a:gd name="T21" fmla="*/ 0 h 62"/>
                  <a:gd name="T22" fmla="*/ 0 w 80"/>
                  <a:gd name="T23" fmla="*/ 0 h 62"/>
                  <a:gd name="T24" fmla="*/ 0 w 80"/>
                  <a:gd name="T25" fmla="*/ 0 h 62"/>
                  <a:gd name="T26" fmla="*/ 0 w 80"/>
                  <a:gd name="T27" fmla="*/ 0 h 62"/>
                  <a:gd name="T28" fmla="*/ 0 w 80"/>
                  <a:gd name="T29" fmla="*/ 0 h 62"/>
                  <a:gd name="T30" fmla="*/ 0 w 80"/>
                  <a:gd name="T31" fmla="*/ 0 h 62"/>
                  <a:gd name="T32" fmla="*/ 0 w 80"/>
                  <a:gd name="T33" fmla="*/ 0 h 62"/>
                  <a:gd name="T34" fmla="*/ 0 w 80"/>
                  <a:gd name="T35" fmla="*/ 0 h 62"/>
                  <a:gd name="T36" fmla="*/ 0 w 80"/>
                  <a:gd name="T37" fmla="*/ 0 h 62"/>
                  <a:gd name="T38" fmla="*/ 0 w 80"/>
                  <a:gd name="T39" fmla="*/ 0 h 62"/>
                  <a:gd name="T40" fmla="*/ 0 w 80"/>
                  <a:gd name="T41" fmla="*/ 0 h 62"/>
                  <a:gd name="T42" fmla="*/ 0 w 80"/>
                  <a:gd name="T43" fmla="*/ 0 h 62"/>
                  <a:gd name="T44" fmla="*/ 0 w 80"/>
                  <a:gd name="T45" fmla="*/ 0 h 62"/>
                  <a:gd name="T46" fmla="*/ 0 w 80"/>
                  <a:gd name="T47" fmla="*/ 0 h 62"/>
                  <a:gd name="T48" fmla="*/ 0 w 80"/>
                  <a:gd name="T49" fmla="*/ 0 h 62"/>
                  <a:gd name="T50" fmla="*/ 0 w 80"/>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0" h="62">
                    <a:moveTo>
                      <a:pt x="6" y="0"/>
                    </a:moveTo>
                    <a:lnTo>
                      <a:pt x="2" y="11"/>
                    </a:lnTo>
                    <a:lnTo>
                      <a:pt x="11" y="17"/>
                    </a:lnTo>
                    <a:lnTo>
                      <a:pt x="19" y="24"/>
                    </a:lnTo>
                    <a:lnTo>
                      <a:pt x="29" y="30"/>
                    </a:lnTo>
                    <a:lnTo>
                      <a:pt x="37" y="36"/>
                    </a:lnTo>
                    <a:lnTo>
                      <a:pt x="46" y="43"/>
                    </a:lnTo>
                    <a:lnTo>
                      <a:pt x="54" y="49"/>
                    </a:lnTo>
                    <a:lnTo>
                      <a:pt x="63" y="55"/>
                    </a:lnTo>
                    <a:lnTo>
                      <a:pt x="71" y="62"/>
                    </a:lnTo>
                    <a:lnTo>
                      <a:pt x="80" y="51"/>
                    </a:lnTo>
                    <a:lnTo>
                      <a:pt x="71" y="45"/>
                    </a:lnTo>
                    <a:lnTo>
                      <a:pt x="62" y="39"/>
                    </a:lnTo>
                    <a:lnTo>
                      <a:pt x="54" y="33"/>
                    </a:lnTo>
                    <a:lnTo>
                      <a:pt x="45" y="26"/>
                    </a:lnTo>
                    <a:lnTo>
                      <a:pt x="35" y="20"/>
                    </a:lnTo>
                    <a:lnTo>
                      <a:pt x="27" y="14"/>
                    </a:lnTo>
                    <a:lnTo>
                      <a:pt x="19" y="7"/>
                    </a:lnTo>
                    <a:lnTo>
                      <a:pt x="10" y="1"/>
                    </a:lnTo>
                    <a:lnTo>
                      <a:pt x="6" y="12"/>
                    </a:lnTo>
                    <a:lnTo>
                      <a:pt x="10" y="1"/>
                    </a:lnTo>
                    <a:lnTo>
                      <a:pt x="5" y="0"/>
                    </a:lnTo>
                    <a:lnTo>
                      <a:pt x="2" y="2"/>
                    </a:lnTo>
                    <a:lnTo>
                      <a:pt x="0" y="7"/>
                    </a:lnTo>
                    <a:lnTo>
                      <a:pt x="2" y="1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6" name="Freeform 474">
                <a:extLst>
                  <a:ext uri="{FF2B5EF4-FFF2-40B4-BE49-F238E27FC236}">
                    <a16:creationId xmlns:a16="http://schemas.microsoft.com/office/drawing/2014/main" id="{0505D1B9-433A-4AD2-B974-132B8877B2C3}"/>
                  </a:ext>
                </a:extLst>
              </p:cNvPr>
              <p:cNvSpPr>
                <a:spLocks/>
              </p:cNvSpPr>
              <p:nvPr/>
            </p:nvSpPr>
            <p:spPr bwMode="auto">
              <a:xfrm>
                <a:off x="2530" y="2110"/>
                <a:ext cx="16" cy="97"/>
              </a:xfrm>
              <a:custGeom>
                <a:avLst/>
                <a:gdLst>
                  <a:gd name="T0" fmla="*/ 0 w 65"/>
                  <a:gd name="T1" fmla="*/ 0 h 386"/>
                  <a:gd name="T2" fmla="*/ 0 w 65"/>
                  <a:gd name="T3" fmla="*/ 0 h 386"/>
                  <a:gd name="T4" fmla="*/ 0 w 65"/>
                  <a:gd name="T5" fmla="*/ 0 h 386"/>
                  <a:gd name="T6" fmla="*/ 0 w 65"/>
                  <a:gd name="T7" fmla="*/ 0 h 386"/>
                  <a:gd name="T8" fmla="*/ 0 w 65"/>
                  <a:gd name="T9" fmla="*/ 0 h 386"/>
                  <a:gd name="T10" fmla="*/ 0 w 65"/>
                  <a:gd name="T11" fmla="*/ 0 h 386"/>
                  <a:gd name="T12" fmla="*/ 0 w 65"/>
                  <a:gd name="T13" fmla="*/ 0 h 386"/>
                  <a:gd name="T14" fmla="*/ 0 w 65"/>
                  <a:gd name="T15" fmla="*/ 0 h 386"/>
                  <a:gd name="T16" fmla="*/ 0 w 65"/>
                  <a:gd name="T17" fmla="*/ 0 h 386"/>
                  <a:gd name="T18" fmla="*/ 0 w 65"/>
                  <a:gd name="T19" fmla="*/ 0 h 386"/>
                  <a:gd name="T20" fmla="*/ 0 w 65"/>
                  <a:gd name="T21" fmla="*/ 0 h 386"/>
                  <a:gd name="T22" fmla="*/ 0 w 65"/>
                  <a:gd name="T23" fmla="*/ 0 h 386"/>
                  <a:gd name="T24" fmla="*/ 0 w 65"/>
                  <a:gd name="T25" fmla="*/ 0 h 386"/>
                  <a:gd name="T26" fmla="*/ 0 w 65"/>
                  <a:gd name="T27" fmla="*/ 0 h 386"/>
                  <a:gd name="T28" fmla="*/ 0 w 65"/>
                  <a:gd name="T29" fmla="*/ 0 h 386"/>
                  <a:gd name="T30" fmla="*/ 0 w 65"/>
                  <a:gd name="T31" fmla="*/ 0 h 386"/>
                  <a:gd name="T32" fmla="*/ 0 w 65"/>
                  <a:gd name="T33" fmla="*/ 0 h 386"/>
                  <a:gd name="T34" fmla="*/ 0 w 65"/>
                  <a:gd name="T35" fmla="*/ 0 h 386"/>
                  <a:gd name="T36" fmla="*/ 0 w 65"/>
                  <a:gd name="T37" fmla="*/ 0 h 386"/>
                  <a:gd name="T38" fmla="*/ 0 w 65"/>
                  <a:gd name="T39" fmla="*/ 0 h 386"/>
                  <a:gd name="T40" fmla="*/ 0 w 65"/>
                  <a:gd name="T41" fmla="*/ 0 h 386"/>
                  <a:gd name="T42" fmla="*/ 0 w 65"/>
                  <a:gd name="T43" fmla="*/ 0 h 386"/>
                  <a:gd name="T44" fmla="*/ 0 w 65"/>
                  <a:gd name="T45" fmla="*/ 0 h 386"/>
                  <a:gd name="T46" fmla="*/ 0 w 65"/>
                  <a:gd name="T47" fmla="*/ 0 h 386"/>
                  <a:gd name="T48" fmla="*/ 0 w 65"/>
                  <a:gd name="T49" fmla="*/ 0 h 386"/>
                  <a:gd name="T50" fmla="*/ 0 w 65"/>
                  <a:gd name="T51" fmla="*/ 0 h 386"/>
                  <a:gd name="T52" fmla="*/ 0 w 65"/>
                  <a:gd name="T53" fmla="*/ 0 h 386"/>
                  <a:gd name="T54" fmla="*/ 0 w 65"/>
                  <a:gd name="T55" fmla="*/ 0 h 386"/>
                  <a:gd name="T56" fmla="*/ 0 w 65"/>
                  <a:gd name="T57" fmla="*/ 0 h 3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5" h="386">
                    <a:moveTo>
                      <a:pt x="0" y="334"/>
                    </a:moveTo>
                    <a:lnTo>
                      <a:pt x="0" y="263"/>
                    </a:lnTo>
                    <a:lnTo>
                      <a:pt x="0" y="194"/>
                    </a:lnTo>
                    <a:lnTo>
                      <a:pt x="0" y="123"/>
                    </a:lnTo>
                    <a:lnTo>
                      <a:pt x="0" y="54"/>
                    </a:lnTo>
                    <a:lnTo>
                      <a:pt x="8" y="46"/>
                    </a:lnTo>
                    <a:lnTo>
                      <a:pt x="16" y="40"/>
                    </a:lnTo>
                    <a:lnTo>
                      <a:pt x="24" y="33"/>
                    </a:lnTo>
                    <a:lnTo>
                      <a:pt x="33" y="26"/>
                    </a:lnTo>
                    <a:lnTo>
                      <a:pt x="41" y="19"/>
                    </a:lnTo>
                    <a:lnTo>
                      <a:pt x="49" y="13"/>
                    </a:lnTo>
                    <a:lnTo>
                      <a:pt x="57" y="6"/>
                    </a:lnTo>
                    <a:lnTo>
                      <a:pt x="65" y="0"/>
                    </a:lnTo>
                    <a:lnTo>
                      <a:pt x="65" y="48"/>
                    </a:lnTo>
                    <a:lnTo>
                      <a:pt x="65" y="96"/>
                    </a:lnTo>
                    <a:lnTo>
                      <a:pt x="65" y="144"/>
                    </a:lnTo>
                    <a:lnTo>
                      <a:pt x="65" y="193"/>
                    </a:lnTo>
                    <a:lnTo>
                      <a:pt x="65" y="241"/>
                    </a:lnTo>
                    <a:lnTo>
                      <a:pt x="65" y="289"/>
                    </a:lnTo>
                    <a:lnTo>
                      <a:pt x="65" y="338"/>
                    </a:lnTo>
                    <a:lnTo>
                      <a:pt x="65" y="386"/>
                    </a:lnTo>
                    <a:lnTo>
                      <a:pt x="57" y="379"/>
                    </a:lnTo>
                    <a:lnTo>
                      <a:pt x="49" y="373"/>
                    </a:lnTo>
                    <a:lnTo>
                      <a:pt x="41" y="366"/>
                    </a:lnTo>
                    <a:lnTo>
                      <a:pt x="33" y="360"/>
                    </a:lnTo>
                    <a:lnTo>
                      <a:pt x="24" y="353"/>
                    </a:lnTo>
                    <a:lnTo>
                      <a:pt x="16" y="347"/>
                    </a:lnTo>
                    <a:lnTo>
                      <a:pt x="8" y="340"/>
                    </a:lnTo>
                    <a:lnTo>
                      <a:pt x="0" y="3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7" name="Freeform 475">
                <a:extLst>
                  <a:ext uri="{FF2B5EF4-FFF2-40B4-BE49-F238E27FC236}">
                    <a16:creationId xmlns:a16="http://schemas.microsoft.com/office/drawing/2014/main" id="{E44188B7-DC6B-402D-8FDC-4D2028AF578B}"/>
                  </a:ext>
                </a:extLst>
              </p:cNvPr>
              <p:cNvSpPr>
                <a:spLocks/>
              </p:cNvSpPr>
              <p:nvPr/>
            </p:nvSpPr>
            <p:spPr bwMode="auto">
              <a:xfrm>
                <a:off x="2529" y="2122"/>
                <a:ext cx="3" cy="71"/>
              </a:xfrm>
              <a:custGeom>
                <a:avLst/>
                <a:gdLst>
                  <a:gd name="T0" fmla="*/ 0 w 14"/>
                  <a:gd name="T1" fmla="*/ 0 h 288"/>
                  <a:gd name="T2" fmla="*/ 0 w 14"/>
                  <a:gd name="T3" fmla="*/ 0 h 288"/>
                  <a:gd name="T4" fmla="*/ 0 w 14"/>
                  <a:gd name="T5" fmla="*/ 0 h 288"/>
                  <a:gd name="T6" fmla="*/ 0 w 14"/>
                  <a:gd name="T7" fmla="*/ 0 h 288"/>
                  <a:gd name="T8" fmla="*/ 0 w 14"/>
                  <a:gd name="T9" fmla="*/ 0 h 288"/>
                  <a:gd name="T10" fmla="*/ 0 w 14"/>
                  <a:gd name="T11" fmla="*/ 0 h 288"/>
                  <a:gd name="T12" fmla="*/ 0 w 14"/>
                  <a:gd name="T13" fmla="*/ 0 h 288"/>
                  <a:gd name="T14" fmla="*/ 0 w 14"/>
                  <a:gd name="T15" fmla="*/ 0 h 288"/>
                  <a:gd name="T16" fmla="*/ 0 w 14"/>
                  <a:gd name="T17" fmla="*/ 0 h 288"/>
                  <a:gd name="T18" fmla="*/ 0 w 14"/>
                  <a:gd name="T19" fmla="*/ 0 h 288"/>
                  <a:gd name="T20" fmla="*/ 0 w 14"/>
                  <a:gd name="T21" fmla="*/ 0 h 288"/>
                  <a:gd name="T22" fmla="*/ 0 w 14"/>
                  <a:gd name="T23" fmla="*/ 0 h 288"/>
                  <a:gd name="T24" fmla="*/ 0 w 14"/>
                  <a:gd name="T25" fmla="*/ 0 h 288"/>
                  <a:gd name="T26" fmla="*/ 0 w 14"/>
                  <a:gd name="T27" fmla="*/ 0 h 288"/>
                  <a:gd name="T28" fmla="*/ 0 w 14"/>
                  <a:gd name="T29" fmla="*/ 0 h 288"/>
                  <a:gd name="T30" fmla="*/ 0 w 14"/>
                  <a:gd name="T31" fmla="*/ 0 h 288"/>
                  <a:gd name="T32" fmla="*/ 0 w 14"/>
                  <a:gd name="T33" fmla="*/ 0 h 288"/>
                  <a:gd name="T34" fmla="*/ 0 w 14"/>
                  <a:gd name="T35" fmla="*/ 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88">
                    <a:moveTo>
                      <a:pt x="3" y="2"/>
                    </a:moveTo>
                    <a:lnTo>
                      <a:pt x="0" y="8"/>
                    </a:lnTo>
                    <a:lnTo>
                      <a:pt x="0" y="77"/>
                    </a:lnTo>
                    <a:lnTo>
                      <a:pt x="0" y="148"/>
                    </a:lnTo>
                    <a:lnTo>
                      <a:pt x="0" y="217"/>
                    </a:lnTo>
                    <a:lnTo>
                      <a:pt x="0" y="288"/>
                    </a:lnTo>
                    <a:lnTo>
                      <a:pt x="14" y="288"/>
                    </a:lnTo>
                    <a:lnTo>
                      <a:pt x="14" y="217"/>
                    </a:lnTo>
                    <a:lnTo>
                      <a:pt x="14" y="148"/>
                    </a:lnTo>
                    <a:lnTo>
                      <a:pt x="14" y="77"/>
                    </a:lnTo>
                    <a:lnTo>
                      <a:pt x="14" y="8"/>
                    </a:lnTo>
                    <a:lnTo>
                      <a:pt x="11" y="13"/>
                    </a:lnTo>
                    <a:lnTo>
                      <a:pt x="14" y="8"/>
                    </a:lnTo>
                    <a:lnTo>
                      <a:pt x="12" y="2"/>
                    </a:lnTo>
                    <a:lnTo>
                      <a:pt x="7" y="0"/>
                    </a:lnTo>
                    <a:lnTo>
                      <a:pt x="2" y="2"/>
                    </a:lnTo>
                    <a:lnTo>
                      <a:pt x="0" y="8"/>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8" name="Freeform 476">
                <a:extLst>
                  <a:ext uri="{FF2B5EF4-FFF2-40B4-BE49-F238E27FC236}">
                    <a16:creationId xmlns:a16="http://schemas.microsoft.com/office/drawing/2014/main" id="{E2F0E2A8-87C5-49C0-89C3-1E9A55F7A47E}"/>
                  </a:ext>
                </a:extLst>
              </p:cNvPr>
              <p:cNvSpPr>
                <a:spLocks/>
              </p:cNvSpPr>
              <p:nvPr/>
            </p:nvSpPr>
            <p:spPr bwMode="auto">
              <a:xfrm>
                <a:off x="2529" y="2109"/>
                <a:ext cx="19" cy="16"/>
              </a:xfrm>
              <a:custGeom>
                <a:avLst/>
                <a:gdLst>
                  <a:gd name="T0" fmla="*/ 0 w 76"/>
                  <a:gd name="T1" fmla="*/ 0 h 65"/>
                  <a:gd name="T2" fmla="*/ 0 w 76"/>
                  <a:gd name="T3" fmla="*/ 0 h 65"/>
                  <a:gd name="T4" fmla="*/ 0 w 76"/>
                  <a:gd name="T5" fmla="*/ 0 h 65"/>
                  <a:gd name="T6" fmla="*/ 0 w 76"/>
                  <a:gd name="T7" fmla="*/ 0 h 65"/>
                  <a:gd name="T8" fmla="*/ 0 w 76"/>
                  <a:gd name="T9" fmla="*/ 0 h 65"/>
                  <a:gd name="T10" fmla="*/ 0 w 76"/>
                  <a:gd name="T11" fmla="*/ 0 h 65"/>
                  <a:gd name="T12" fmla="*/ 0 w 76"/>
                  <a:gd name="T13" fmla="*/ 0 h 65"/>
                  <a:gd name="T14" fmla="*/ 0 w 76"/>
                  <a:gd name="T15" fmla="*/ 0 h 65"/>
                  <a:gd name="T16" fmla="*/ 0 w 76"/>
                  <a:gd name="T17" fmla="*/ 0 h 65"/>
                  <a:gd name="T18" fmla="*/ 0 w 76"/>
                  <a:gd name="T19" fmla="*/ 0 h 65"/>
                  <a:gd name="T20" fmla="*/ 0 w 76"/>
                  <a:gd name="T21" fmla="*/ 0 h 65"/>
                  <a:gd name="T22" fmla="*/ 0 w 76"/>
                  <a:gd name="T23" fmla="*/ 0 h 65"/>
                  <a:gd name="T24" fmla="*/ 0 w 76"/>
                  <a:gd name="T25" fmla="*/ 0 h 65"/>
                  <a:gd name="T26" fmla="*/ 0 w 76"/>
                  <a:gd name="T27" fmla="*/ 0 h 65"/>
                  <a:gd name="T28" fmla="*/ 0 w 76"/>
                  <a:gd name="T29" fmla="*/ 0 h 65"/>
                  <a:gd name="T30" fmla="*/ 0 w 76"/>
                  <a:gd name="T31" fmla="*/ 0 h 65"/>
                  <a:gd name="T32" fmla="*/ 0 w 76"/>
                  <a:gd name="T33" fmla="*/ 0 h 65"/>
                  <a:gd name="T34" fmla="*/ 0 w 76"/>
                  <a:gd name="T35" fmla="*/ 0 h 65"/>
                  <a:gd name="T36" fmla="*/ 0 w 76"/>
                  <a:gd name="T37" fmla="*/ 0 h 65"/>
                  <a:gd name="T38" fmla="*/ 0 w 76"/>
                  <a:gd name="T39" fmla="*/ 0 h 65"/>
                  <a:gd name="T40" fmla="*/ 0 w 76"/>
                  <a:gd name="T41" fmla="*/ 0 h 65"/>
                  <a:gd name="T42" fmla="*/ 0 w 76"/>
                  <a:gd name="T43" fmla="*/ 0 h 65"/>
                  <a:gd name="T44" fmla="*/ 0 w 76"/>
                  <a:gd name="T45" fmla="*/ 0 h 65"/>
                  <a:gd name="T46" fmla="*/ 0 w 76"/>
                  <a:gd name="T47" fmla="*/ 0 h 65"/>
                  <a:gd name="T48" fmla="*/ 0 w 76"/>
                  <a:gd name="T49" fmla="*/ 0 h 65"/>
                  <a:gd name="T50" fmla="*/ 0 w 76"/>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5">
                    <a:moveTo>
                      <a:pt x="76" y="6"/>
                    </a:moveTo>
                    <a:lnTo>
                      <a:pt x="65" y="1"/>
                    </a:lnTo>
                    <a:lnTo>
                      <a:pt x="57" y="7"/>
                    </a:lnTo>
                    <a:lnTo>
                      <a:pt x="49" y="14"/>
                    </a:lnTo>
                    <a:lnTo>
                      <a:pt x="41" y="20"/>
                    </a:lnTo>
                    <a:lnTo>
                      <a:pt x="32" y="27"/>
                    </a:lnTo>
                    <a:lnTo>
                      <a:pt x="24" y="34"/>
                    </a:lnTo>
                    <a:lnTo>
                      <a:pt x="16" y="41"/>
                    </a:lnTo>
                    <a:lnTo>
                      <a:pt x="8" y="47"/>
                    </a:lnTo>
                    <a:lnTo>
                      <a:pt x="0" y="54"/>
                    </a:lnTo>
                    <a:lnTo>
                      <a:pt x="8" y="65"/>
                    </a:lnTo>
                    <a:lnTo>
                      <a:pt x="16" y="58"/>
                    </a:lnTo>
                    <a:lnTo>
                      <a:pt x="24" y="51"/>
                    </a:lnTo>
                    <a:lnTo>
                      <a:pt x="32" y="44"/>
                    </a:lnTo>
                    <a:lnTo>
                      <a:pt x="41" y="37"/>
                    </a:lnTo>
                    <a:lnTo>
                      <a:pt x="49" y="30"/>
                    </a:lnTo>
                    <a:lnTo>
                      <a:pt x="57" y="24"/>
                    </a:lnTo>
                    <a:lnTo>
                      <a:pt x="65" y="17"/>
                    </a:lnTo>
                    <a:lnTo>
                      <a:pt x="73" y="11"/>
                    </a:lnTo>
                    <a:lnTo>
                      <a:pt x="62" y="6"/>
                    </a:lnTo>
                    <a:lnTo>
                      <a:pt x="73" y="11"/>
                    </a:lnTo>
                    <a:lnTo>
                      <a:pt x="75" y="7"/>
                    </a:lnTo>
                    <a:lnTo>
                      <a:pt x="74" y="2"/>
                    </a:lnTo>
                    <a:lnTo>
                      <a:pt x="70" y="0"/>
                    </a:lnTo>
                    <a:lnTo>
                      <a:pt x="65" y="1"/>
                    </a:lnTo>
                    <a:lnTo>
                      <a:pt x="7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9" name="Freeform 477">
                <a:extLst>
                  <a:ext uri="{FF2B5EF4-FFF2-40B4-BE49-F238E27FC236}">
                    <a16:creationId xmlns:a16="http://schemas.microsoft.com/office/drawing/2014/main" id="{7FC76F36-752C-4F91-BF50-46FF452D1A57}"/>
                  </a:ext>
                </a:extLst>
              </p:cNvPr>
              <p:cNvSpPr>
                <a:spLocks/>
              </p:cNvSpPr>
              <p:nvPr/>
            </p:nvSpPr>
            <p:spPr bwMode="auto">
              <a:xfrm>
                <a:off x="2545" y="2110"/>
                <a:ext cx="3" cy="48"/>
              </a:xfrm>
              <a:custGeom>
                <a:avLst/>
                <a:gdLst>
                  <a:gd name="T0" fmla="*/ 0 w 14"/>
                  <a:gd name="T1" fmla="*/ 0 h 193"/>
                  <a:gd name="T2" fmla="*/ 0 w 14"/>
                  <a:gd name="T3" fmla="*/ 0 h 193"/>
                  <a:gd name="T4" fmla="*/ 0 w 14"/>
                  <a:gd name="T5" fmla="*/ 0 h 193"/>
                  <a:gd name="T6" fmla="*/ 0 w 14"/>
                  <a:gd name="T7" fmla="*/ 0 h 193"/>
                  <a:gd name="T8" fmla="*/ 0 w 14"/>
                  <a:gd name="T9" fmla="*/ 0 h 193"/>
                  <a:gd name="T10" fmla="*/ 0 w 14"/>
                  <a:gd name="T11" fmla="*/ 0 h 193"/>
                  <a:gd name="T12" fmla="*/ 0 w 14"/>
                  <a:gd name="T13" fmla="*/ 0 h 193"/>
                  <a:gd name="T14" fmla="*/ 0 w 14"/>
                  <a:gd name="T15" fmla="*/ 0 h 193"/>
                  <a:gd name="T16" fmla="*/ 0 w 14"/>
                  <a:gd name="T17" fmla="*/ 0 h 193"/>
                  <a:gd name="T18" fmla="*/ 0 w 14"/>
                  <a:gd name="T19" fmla="*/ 0 h 193"/>
                  <a:gd name="T20" fmla="*/ 0 w 14"/>
                  <a:gd name="T21" fmla="*/ 0 h 193"/>
                  <a:gd name="T22" fmla="*/ 0 w 14"/>
                  <a:gd name="T23" fmla="*/ 0 h 193"/>
                  <a:gd name="T24" fmla="*/ 0 w 14"/>
                  <a:gd name="T25" fmla="*/ 0 h 1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93">
                    <a:moveTo>
                      <a:pt x="14" y="193"/>
                    </a:moveTo>
                    <a:lnTo>
                      <a:pt x="14" y="193"/>
                    </a:lnTo>
                    <a:lnTo>
                      <a:pt x="14" y="144"/>
                    </a:lnTo>
                    <a:lnTo>
                      <a:pt x="14" y="96"/>
                    </a:lnTo>
                    <a:lnTo>
                      <a:pt x="14" y="48"/>
                    </a:lnTo>
                    <a:lnTo>
                      <a:pt x="14" y="0"/>
                    </a:lnTo>
                    <a:lnTo>
                      <a:pt x="0" y="0"/>
                    </a:lnTo>
                    <a:lnTo>
                      <a:pt x="0" y="48"/>
                    </a:lnTo>
                    <a:lnTo>
                      <a:pt x="0" y="96"/>
                    </a:lnTo>
                    <a:lnTo>
                      <a:pt x="0" y="144"/>
                    </a:lnTo>
                    <a:lnTo>
                      <a:pt x="0" y="193"/>
                    </a:lnTo>
                    <a:lnTo>
                      <a:pt x="14"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0" name="Freeform 478">
                <a:extLst>
                  <a:ext uri="{FF2B5EF4-FFF2-40B4-BE49-F238E27FC236}">
                    <a16:creationId xmlns:a16="http://schemas.microsoft.com/office/drawing/2014/main" id="{4355239C-19A3-4332-920D-6F764F875567}"/>
                  </a:ext>
                </a:extLst>
              </p:cNvPr>
              <p:cNvSpPr>
                <a:spLocks/>
              </p:cNvSpPr>
              <p:nvPr/>
            </p:nvSpPr>
            <p:spPr bwMode="auto">
              <a:xfrm>
                <a:off x="2545" y="2158"/>
                <a:ext cx="3" cy="50"/>
              </a:xfrm>
              <a:custGeom>
                <a:avLst/>
                <a:gdLst>
                  <a:gd name="T0" fmla="*/ 0 w 14"/>
                  <a:gd name="T1" fmla="*/ 0 h 200"/>
                  <a:gd name="T2" fmla="*/ 0 w 14"/>
                  <a:gd name="T3" fmla="*/ 0 h 200"/>
                  <a:gd name="T4" fmla="*/ 0 w 14"/>
                  <a:gd name="T5" fmla="*/ 0 h 200"/>
                  <a:gd name="T6" fmla="*/ 0 w 14"/>
                  <a:gd name="T7" fmla="*/ 0 h 200"/>
                  <a:gd name="T8" fmla="*/ 0 w 14"/>
                  <a:gd name="T9" fmla="*/ 0 h 200"/>
                  <a:gd name="T10" fmla="*/ 0 w 14"/>
                  <a:gd name="T11" fmla="*/ 0 h 200"/>
                  <a:gd name="T12" fmla="*/ 0 w 14"/>
                  <a:gd name="T13" fmla="*/ 0 h 200"/>
                  <a:gd name="T14" fmla="*/ 0 w 14"/>
                  <a:gd name="T15" fmla="*/ 0 h 200"/>
                  <a:gd name="T16" fmla="*/ 0 w 14"/>
                  <a:gd name="T17" fmla="*/ 0 h 200"/>
                  <a:gd name="T18" fmla="*/ 0 w 14"/>
                  <a:gd name="T19" fmla="*/ 0 h 200"/>
                  <a:gd name="T20" fmla="*/ 0 w 14"/>
                  <a:gd name="T21" fmla="*/ 0 h 200"/>
                  <a:gd name="T22" fmla="*/ 0 w 14"/>
                  <a:gd name="T23" fmla="*/ 0 h 200"/>
                  <a:gd name="T24" fmla="*/ 0 w 14"/>
                  <a:gd name="T25" fmla="*/ 0 h 200"/>
                  <a:gd name="T26" fmla="*/ 0 w 14"/>
                  <a:gd name="T27" fmla="*/ 0 h 200"/>
                  <a:gd name="T28" fmla="*/ 0 w 14"/>
                  <a:gd name="T29" fmla="*/ 0 h 200"/>
                  <a:gd name="T30" fmla="*/ 0 w 14"/>
                  <a:gd name="T31" fmla="*/ 0 h 200"/>
                  <a:gd name="T32" fmla="*/ 0 w 14"/>
                  <a:gd name="T33" fmla="*/ 0 h 200"/>
                  <a:gd name="T34" fmla="*/ 0 w 14"/>
                  <a:gd name="T35" fmla="*/ 0 h 2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0">
                    <a:moveTo>
                      <a:pt x="3" y="198"/>
                    </a:moveTo>
                    <a:lnTo>
                      <a:pt x="14" y="193"/>
                    </a:lnTo>
                    <a:lnTo>
                      <a:pt x="14" y="145"/>
                    </a:lnTo>
                    <a:lnTo>
                      <a:pt x="14" y="96"/>
                    </a:lnTo>
                    <a:lnTo>
                      <a:pt x="14" y="48"/>
                    </a:lnTo>
                    <a:lnTo>
                      <a:pt x="14" y="0"/>
                    </a:lnTo>
                    <a:lnTo>
                      <a:pt x="0" y="0"/>
                    </a:lnTo>
                    <a:lnTo>
                      <a:pt x="0" y="48"/>
                    </a:lnTo>
                    <a:lnTo>
                      <a:pt x="0" y="96"/>
                    </a:lnTo>
                    <a:lnTo>
                      <a:pt x="0" y="145"/>
                    </a:lnTo>
                    <a:lnTo>
                      <a:pt x="0" y="193"/>
                    </a:lnTo>
                    <a:lnTo>
                      <a:pt x="11" y="188"/>
                    </a:lnTo>
                    <a:lnTo>
                      <a:pt x="0" y="193"/>
                    </a:lnTo>
                    <a:lnTo>
                      <a:pt x="2" y="198"/>
                    </a:lnTo>
                    <a:lnTo>
                      <a:pt x="7" y="200"/>
                    </a:lnTo>
                    <a:lnTo>
                      <a:pt x="12" y="198"/>
                    </a:lnTo>
                    <a:lnTo>
                      <a:pt x="14" y="193"/>
                    </a:lnTo>
                    <a:lnTo>
                      <a:pt x="3"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1" name="Freeform 479">
                <a:extLst>
                  <a:ext uri="{FF2B5EF4-FFF2-40B4-BE49-F238E27FC236}">
                    <a16:creationId xmlns:a16="http://schemas.microsoft.com/office/drawing/2014/main" id="{D9A0465E-A2A9-46E9-A6A5-F61FCEB7A7EB}"/>
                  </a:ext>
                </a:extLst>
              </p:cNvPr>
              <p:cNvSpPr>
                <a:spLocks/>
              </p:cNvSpPr>
              <p:nvPr/>
            </p:nvSpPr>
            <p:spPr bwMode="auto">
              <a:xfrm>
                <a:off x="2529" y="2192"/>
                <a:ext cx="18" cy="16"/>
              </a:xfrm>
              <a:custGeom>
                <a:avLst/>
                <a:gdLst>
                  <a:gd name="T0" fmla="*/ 0 w 76"/>
                  <a:gd name="T1" fmla="*/ 0 h 63"/>
                  <a:gd name="T2" fmla="*/ 0 w 76"/>
                  <a:gd name="T3" fmla="*/ 0 h 63"/>
                  <a:gd name="T4" fmla="*/ 0 w 76"/>
                  <a:gd name="T5" fmla="*/ 0 h 63"/>
                  <a:gd name="T6" fmla="*/ 0 w 76"/>
                  <a:gd name="T7" fmla="*/ 0 h 63"/>
                  <a:gd name="T8" fmla="*/ 0 w 76"/>
                  <a:gd name="T9" fmla="*/ 0 h 63"/>
                  <a:gd name="T10" fmla="*/ 0 w 76"/>
                  <a:gd name="T11" fmla="*/ 0 h 63"/>
                  <a:gd name="T12" fmla="*/ 0 w 76"/>
                  <a:gd name="T13" fmla="*/ 0 h 63"/>
                  <a:gd name="T14" fmla="*/ 0 w 76"/>
                  <a:gd name="T15" fmla="*/ 0 h 63"/>
                  <a:gd name="T16" fmla="*/ 0 w 76"/>
                  <a:gd name="T17" fmla="*/ 0 h 63"/>
                  <a:gd name="T18" fmla="*/ 0 w 76"/>
                  <a:gd name="T19" fmla="*/ 0 h 63"/>
                  <a:gd name="T20" fmla="*/ 0 w 76"/>
                  <a:gd name="T21" fmla="*/ 0 h 63"/>
                  <a:gd name="T22" fmla="*/ 0 w 76"/>
                  <a:gd name="T23" fmla="*/ 0 h 63"/>
                  <a:gd name="T24" fmla="*/ 0 w 76"/>
                  <a:gd name="T25" fmla="*/ 0 h 63"/>
                  <a:gd name="T26" fmla="*/ 0 w 76"/>
                  <a:gd name="T27" fmla="*/ 0 h 63"/>
                  <a:gd name="T28" fmla="*/ 0 w 76"/>
                  <a:gd name="T29" fmla="*/ 0 h 63"/>
                  <a:gd name="T30" fmla="*/ 0 w 76"/>
                  <a:gd name="T31" fmla="*/ 0 h 63"/>
                  <a:gd name="T32" fmla="*/ 0 w 76"/>
                  <a:gd name="T33" fmla="*/ 0 h 63"/>
                  <a:gd name="T34" fmla="*/ 0 w 76"/>
                  <a:gd name="T35" fmla="*/ 0 h 63"/>
                  <a:gd name="T36" fmla="*/ 0 w 76"/>
                  <a:gd name="T37" fmla="*/ 0 h 63"/>
                  <a:gd name="T38" fmla="*/ 0 w 76"/>
                  <a:gd name="T39" fmla="*/ 0 h 63"/>
                  <a:gd name="T40" fmla="*/ 0 w 76"/>
                  <a:gd name="T41" fmla="*/ 0 h 63"/>
                  <a:gd name="T42" fmla="*/ 0 w 76"/>
                  <a:gd name="T43" fmla="*/ 0 h 63"/>
                  <a:gd name="T44" fmla="*/ 0 w 76"/>
                  <a:gd name="T45" fmla="*/ 0 h 63"/>
                  <a:gd name="T46" fmla="*/ 0 w 76"/>
                  <a:gd name="T47" fmla="*/ 0 h 63"/>
                  <a:gd name="T48" fmla="*/ 0 w 76"/>
                  <a:gd name="T49" fmla="*/ 0 h 63"/>
                  <a:gd name="T50" fmla="*/ 0 w 76"/>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3">
                    <a:moveTo>
                      <a:pt x="0" y="6"/>
                    </a:moveTo>
                    <a:lnTo>
                      <a:pt x="3" y="11"/>
                    </a:lnTo>
                    <a:lnTo>
                      <a:pt x="11" y="17"/>
                    </a:lnTo>
                    <a:lnTo>
                      <a:pt x="19" y="24"/>
                    </a:lnTo>
                    <a:lnTo>
                      <a:pt x="27" y="30"/>
                    </a:lnTo>
                    <a:lnTo>
                      <a:pt x="35" y="37"/>
                    </a:lnTo>
                    <a:lnTo>
                      <a:pt x="44" y="43"/>
                    </a:lnTo>
                    <a:lnTo>
                      <a:pt x="52" y="50"/>
                    </a:lnTo>
                    <a:lnTo>
                      <a:pt x="60" y="56"/>
                    </a:lnTo>
                    <a:lnTo>
                      <a:pt x="68" y="63"/>
                    </a:lnTo>
                    <a:lnTo>
                      <a:pt x="76" y="53"/>
                    </a:lnTo>
                    <a:lnTo>
                      <a:pt x="68" y="46"/>
                    </a:lnTo>
                    <a:lnTo>
                      <a:pt x="60" y="40"/>
                    </a:lnTo>
                    <a:lnTo>
                      <a:pt x="52" y="33"/>
                    </a:lnTo>
                    <a:lnTo>
                      <a:pt x="44" y="27"/>
                    </a:lnTo>
                    <a:lnTo>
                      <a:pt x="35" y="20"/>
                    </a:lnTo>
                    <a:lnTo>
                      <a:pt x="27" y="14"/>
                    </a:lnTo>
                    <a:lnTo>
                      <a:pt x="19" y="7"/>
                    </a:lnTo>
                    <a:lnTo>
                      <a:pt x="11" y="1"/>
                    </a:lnTo>
                    <a:lnTo>
                      <a:pt x="14" y="6"/>
                    </a:lnTo>
                    <a:lnTo>
                      <a:pt x="11" y="1"/>
                    </a:lnTo>
                    <a:lnTo>
                      <a:pt x="6" y="0"/>
                    </a:lnTo>
                    <a:lnTo>
                      <a:pt x="3" y="2"/>
                    </a:lnTo>
                    <a:lnTo>
                      <a:pt x="1" y="7"/>
                    </a:lnTo>
                    <a:lnTo>
                      <a:pt x="3"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2" name="Freeform 480">
                <a:extLst>
                  <a:ext uri="{FF2B5EF4-FFF2-40B4-BE49-F238E27FC236}">
                    <a16:creationId xmlns:a16="http://schemas.microsoft.com/office/drawing/2014/main" id="{010A88B9-C301-42F1-9CD7-D05EB072EBEE}"/>
                  </a:ext>
                </a:extLst>
              </p:cNvPr>
              <p:cNvSpPr>
                <a:spLocks/>
              </p:cNvSpPr>
              <p:nvPr/>
            </p:nvSpPr>
            <p:spPr bwMode="auto">
              <a:xfrm>
                <a:off x="2622" y="2107"/>
                <a:ext cx="18" cy="101"/>
              </a:xfrm>
              <a:custGeom>
                <a:avLst/>
                <a:gdLst>
                  <a:gd name="T0" fmla="*/ 0 w 73"/>
                  <a:gd name="T1" fmla="*/ 0 h 403"/>
                  <a:gd name="T2" fmla="*/ 0 w 73"/>
                  <a:gd name="T3" fmla="*/ 0 h 403"/>
                  <a:gd name="T4" fmla="*/ 0 w 73"/>
                  <a:gd name="T5" fmla="*/ 0 h 403"/>
                  <a:gd name="T6" fmla="*/ 0 w 73"/>
                  <a:gd name="T7" fmla="*/ 0 h 403"/>
                  <a:gd name="T8" fmla="*/ 0 w 73"/>
                  <a:gd name="T9" fmla="*/ 0 h 403"/>
                  <a:gd name="T10" fmla="*/ 0 w 73"/>
                  <a:gd name="T11" fmla="*/ 0 h 403"/>
                  <a:gd name="T12" fmla="*/ 0 w 73"/>
                  <a:gd name="T13" fmla="*/ 0 h 403"/>
                  <a:gd name="T14" fmla="*/ 0 w 73"/>
                  <a:gd name="T15" fmla="*/ 0 h 403"/>
                  <a:gd name="T16" fmla="*/ 0 w 73"/>
                  <a:gd name="T17" fmla="*/ 0 h 403"/>
                  <a:gd name="T18" fmla="*/ 0 w 73"/>
                  <a:gd name="T19" fmla="*/ 0 h 403"/>
                  <a:gd name="T20" fmla="*/ 0 w 73"/>
                  <a:gd name="T21" fmla="*/ 0 h 403"/>
                  <a:gd name="T22" fmla="*/ 0 w 73"/>
                  <a:gd name="T23" fmla="*/ 0 h 403"/>
                  <a:gd name="T24" fmla="*/ 0 w 73"/>
                  <a:gd name="T25" fmla="*/ 0 h 403"/>
                  <a:gd name="T26" fmla="*/ 0 w 73"/>
                  <a:gd name="T27" fmla="*/ 0 h 403"/>
                  <a:gd name="T28" fmla="*/ 0 w 73"/>
                  <a:gd name="T29" fmla="*/ 0 h 403"/>
                  <a:gd name="T30" fmla="*/ 0 w 73"/>
                  <a:gd name="T31" fmla="*/ 0 h 403"/>
                  <a:gd name="T32" fmla="*/ 0 w 73"/>
                  <a:gd name="T33" fmla="*/ 0 h 403"/>
                  <a:gd name="T34" fmla="*/ 0 w 73"/>
                  <a:gd name="T35" fmla="*/ 0 h 403"/>
                  <a:gd name="T36" fmla="*/ 0 w 73"/>
                  <a:gd name="T37" fmla="*/ 0 h 403"/>
                  <a:gd name="T38" fmla="*/ 0 w 73"/>
                  <a:gd name="T39" fmla="*/ 0 h 403"/>
                  <a:gd name="T40" fmla="*/ 0 w 73"/>
                  <a:gd name="T41" fmla="*/ 0 h 403"/>
                  <a:gd name="T42" fmla="*/ 0 w 73"/>
                  <a:gd name="T43" fmla="*/ 0 h 403"/>
                  <a:gd name="T44" fmla="*/ 0 w 73"/>
                  <a:gd name="T45" fmla="*/ 0 h 403"/>
                  <a:gd name="T46" fmla="*/ 0 w 73"/>
                  <a:gd name="T47" fmla="*/ 0 h 403"/>
                  <a:gd name="T48" fmla="*/ 0 w 73"/>
                  <a:gd name="T49" fmla="*/ 0 h 403"/>
                  <a:gd name="T50" fmla="*/ 0 w 73"/>
                  <a:gd name="T51" fmla="*/ 0 h 403"/>
                  <a:gd name="T52" fmla="*/ 0 w 73"/>
                  <a:gd name="T53" fmla="*/ 0 h 403"/>
                  <a:gd name="T54" fmla="*/ 0 w 73"/>
                  <a:gd name="T55" fmla="*/ 0 h 403"/>
                  <a:gd name="T56" fmla="*/ 0 w 73"/>
                  <a:gd name="T57" fmla="*/ 0 h 4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403">
                    <a:moveTo>
                      <a:pt x="0" y="349"/>
                    </a:moveTo>
                    <a:lnTo>
                      <a:pt x="0" y="275"/>
                    </a:lnTo>
                    <a:lnTo>
                      <a:pt x="0" y="202"/>
                    </a:lnTo>
                    <a:lnTo>
                      <a:pt x="0" y="128"/>
                    </a:lnTo>
                    <a:lnTo>
                      <a:pt x="0" y="55"/>
                    </a:lnTo>
                    <a:lnTo>
                      <a:pt x="9" y="48"/>
                    </a:lnTo>
                    <a:lnTo>
                      <a:pt x="18" y="41"/>
                    </a:lnTo>
                    <a:lnTo>
                      <a:pt x="27" y="35"/>
                    </a:lnTo>
                    <a:lnTo>
                      <a:pt x="37" y="28"/>
                    </a:lnTo>
                    <a:lnTo>
                      <a:pt x="46" y="21"/>
                    </a:lnTo>
                    <a:lnTo>
                      <a:pt x="55" y="14"/>
                    </a:lnTo>
                    <a:lnTo>
                      <a:pt x="64" y="7"/>
                    </a:lnTo>
                    <a:lnTo>
                      <a:pt x="73" y="0"/>
                    </a:lnTo>
                    <a:lnTo>
                      <a:pt x="73" y="50"/>
                    </a:lnTo>
                    <a:lnTo>
                      <a:pt x="73" y="101"/>
                    </a:lnTo>
                    <a:lnTo>
                      <a:pt x="73" y="151"/>
                    </a:lnTo>
                    <a:lnTo>
                      <a:pt x="73" y="202"/>
                    </a:lnTo>
                    <a:lnTo>
                      <a:pt x="73" y="252"/>
                    </a:lnTo>
                    <a:lnTo>
                      <a:pt x="73" y="302"/>
                    </a:lnTo>
                    <a:lnTo>
                      <a:pt x="73" y="353"/>
                    </a:lnTo>
                    <a:lnTo>
                      <a:pt x="73" y="403"/>
                    </a:lnTo>
                    <a:lnTo>
                      <a:pt x="64" y="396"/>
                    </a:lnTo>
                    <a:lnTo>
                      <a:pt x="55" y="389"/>
                    </a:lnTo>
                    <a:lnTo>
                      <a:pt x="46" y="383"/>
                    </a:lnTo>
                    <a:lnTo>
                      <a:pt x="37" y="376"/>
                    </a:lnTo>
                    <a:lnTo>
                      <a:pt x="27" y="369"/>
                    </a:lnTo>
                    <a:lnTo>
                      <a:pt x="18" y="362"/>
                    </a:lnTo>
                    <a:lnTo>
                      <a:pt x="9" y="356"/>
                    </a:lnTo>
                    <a:lnTo>
                      <a:pt x="0" y="3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3" name="Freeform 481">
                <a:extLst>
                  <a:ext uri="{FF2B5EF4-FFF2-40B4-BE49-F238E27FC236}">
                    <a16:creationId xmlns:a16="http://schemas.microsoft.com/office/drawing/2014/main" id="{272B29A2-0615-4863-9798-0596DC0FA978}"/>
                  </a:ext>
                </a:extLst>
              </p:cNvPr>
              <p:cNvSpPr>
                <a:spLocks/>
              </p:cNvSpPr>
              <p:nvPr/>
            </p:nvSpPr>
            <p:spPr bwMode="auto">
              <a:xfrm>
                <a:off x="2620" y="2119"/>
                <a:ext cx="3" cy="75"/>
              </a:xfrm>
              <a:custGeom>
                <a:avLst/>
                <a:gdLst>
                  <a:gd name="T0" fmla="*/ 0 w 14"/>
                  <a:gd name="T1" fmla="*/ 0 h 301"/>
                  <a:gd name="T2" fmla="*/ 0 w 14"/>
                  <a:gd name="T3" fmla="*/ 0 h 301"/>
                  <a:gd name="T4" fmla="*/ 0 w 14"/>
                  <a:gd name="T5" fmla="*/ 0 h 301"/>
                  <a:gd name="T6" fmla="*/ 0 w 14"/>
                  <a:gd name="T7" fmla="*/ 0 h 301"/>
                  <a:gd name="T8" fmla="*/ 0 w 14"/>
                  <a:gd name="T9" fmla="*/ 0 h 301"/>
                  <a:gd name="T10" fmla="*/ 0 w 14"/>
                  <a:gd name="T11" fmla="*/ 0 h 301"/>
                  <a:gd name="T12" fmla="*/ 0 w 14"/>
                  <a:gd name="T13" fmla="*/ 0 h 301"/>
                  <a:gd name="T14" fmla="*/ 0 w 14"/>
                  <a:gd name="T15" fmla="*/ 0 h 301"/>
                  <a:gd name="T16" fmla="*/ 0 w 14"/>
                  <a:gd name="T17" fmla="*/ 0 h 301"/>
                  <a:gd name="T18" fmla="*/ 0 w 14"/>
                  <a:gd name="T19" fmla="*/ 0 h 301"/>
                  <a:gd name="T20" fmla="*/ 0 w 14"/>
                  <a:gd name="T21" fmla="*/ 0 h 301"/>
                  <a:gd name="T22" fmla="*/ 0 w 14"/>
                  <a:gd name="T23" fmla="*/ 0 h 301"/>
                  <a:gd name="T24" fmla="*/ 0 w 14"/>
                  <a:gd name="T25" fmla="*/ 0 h 301"/>
                  <a:gd name="T26" fmla="*/ 0 w 14"/>
                  <a:gd name="T27" fmla="*/ 0 h 301"/>
                  <a:gd name="T28" fmla="*/ 0 w 14"/>
                  <a:gd name="T29" fmla="*/ 0 h 301"/>
                  <a:gd name="T30" fmla="*/ 0 w 14"/>
                  <a:gd name="T31" fmla="*/ 0 h 301"/>
                  <a:gd name="T32" fmla="*/ 0 w 14"/>
                  <a:gd name="T33" fmla="*/ 0 h 301"/>
                  <a:gd name="T34" fmla="*/ 0 w 14"/>
                  <a:gd name="T35" fmla="*/ 0 h 3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301">
                    <a:moveTo>
                      <a:pt x="3" y="2"/>
                    </a:moveTo>
                    <a:lnTo>
                      <a:pt x="0" y="7"/>
                    </a:lnTo>
                    <a:lnTo>
                      <a:pt x="0" y="80"/>
                    </a:lnTo>
                    <a:lnTo>
                      <a:pt x="0" y="154"/>
                    </a:lnTo>
                    <a:lnTo>
                      <a:pt x="0" y="227"/>
                    </a:lnTo>
                    <a:lnTo>
                      <a:pt x="0" y="301"/>
                    </a:lnTo>
                    <a:lnTo>
                      <a:pt x="14" y="301"/>
                    </a:lnTo>
                    <a:lnTo>
                      <a:pt x="14" y="227"/>
                    </a:lnTo>
                    <a:lnTo>
                      <a:pt x="14" y="154"/>
                    </a:lnTo>
                    <a:lnTo>
                      <a:pt x="14" y="80"/>
                    </a:lnTo>
                    <a:lnTo>
                      <a:pt x="14" y="7"/>
                    </a:lnTo>
                    <a:lnTo>
                      <a:pt x="11" y="12"/>
                    </a:lnTo>
                    <a:lnTo>
                      <a:pt x="14" y="7"/>
                    </a:lnTo>
                    <a:lnTo>
                      <a:pt x="12" y="2"/>
                    </a:lnTo>
                    <a:lnTo>
                      <a:pt x="7" y="0"/>
                    </a:lnTo>
                    <a:lnTo>
                      <a:pt x="2" y="2"/>
                    </a:lnTo>
                    <a:lnTo>
                      <a:pt x="0" y="7"/>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4" name="Freeform 482">
                <a:extLst>
                  <a:ext uri="{FF2B5EF4-FFF2-40B4-BE49-F238E27FC236}">
                    <a16:creationId xmlns:a16="http://schemas.microsoft.com/office/drawing/2014/main" id="{BDF73F0A-46E6-4DE2-8FE8-195828B22791}"/>
                  </a:ext>
                </a:extLst>
              </p:cNvPr>
              <p:cNvSpPr>
                <a:spLocks/>
              </p:cNvSpPr>
              <p:nvPr/>
            </p:nvSpPr>
            <p:spPr bwMode="auto">
              <a:xfrm>
                <a:off x="2621" y="2105"/>
                <a:ext cx="20" cy="17"/>
              </a:xfrm>
              <a:custGeom>
                <a:avLst/>
                <a:gdLst>
                  <a:gd name="T0" fmla="*/ 0 w 84"/>
                  <a:gd name="T1" fmla="*/ 0 h 66"/>
                  <a:gd name="T2" fmla="*/ 0 w 84"/>
                  <a:gd name="T3" fmla="*/ 0 h 66"/>
                  <a:gd name="T4" fmla="*/ 0 w 84"/>
                  <a:gd name="T5" fmla="*/ 0 h 66"/>
                  <a:gd name="T6" fmla="*/ 0 w 84"/>
                  <a:gd name="T7" fmla="*/ 0 h 66"/>
                  <a:gd name="T8" fmla="*/ 0 w 84"/>
                  <a:gd name="T9" fmla="*/ 0 h 66"/>
                  <a:gd name="T10" fmla="*/ 0 w 84"/>
                  <a:gd name="T11" fmla="*/ 0 h 66"/>
                  <a:gd name="T12" fmla="*/ 0 w 84"/>
                  <a:gd name="T13" fmla="*/ 0 h 66"/>
                  <a:gd name="T14" fmla="*/ 0 w 84"/>
                  <a:gd name="T15" fmla="*/ 0 h 66"/>
                  <a:gd name="T16" fmla="*/ 0 w 84"/>
                  <a:gd name="T17" fmla="*/ 0 h 66"/>
                  <a:gd name="T18" fmla="*/ 0 w 84"/>
                  <a:gd name="T19" fmla="*/ 0 h 66"/>
                  <a:gd name="T20" fmla="*/ 0 w 84"/>
                  <a:gd name="T21" fmla="*/ 0 h 66"/>
                  <a:gd name="T22" fmla="*/ 0 w 84"/>
                  <a:gd name="T23" fmla="*/ 0 h 66"/>
                  <a:gd name="T24" fmla="*/ 0 w 84"/>
                  <a:gd name="T25" fmla="*/ 0 h 66"/>
                  <a:gd name="T26" fmla="*/ 0 w 84"/>
                  <a:gd name="T27" fmla="*/ 0 h 66"/>
                  <a:gd name="T28" fmla="*/ 0 w 84"/>
                  <a:gd name="T29" fmla="*/ 0 h 66"/>
                  <a:gd name="T30" fmla="*/ 0 w 84"/>
                  <a:gd name="T31" fmla="*/ 0 h 66"/>
                  <a:gd name="T32" fmla="*/ 0 w 84"/>
                  <a:gd name="T33" fmla="*/ 0 h 66"/>
                  <a:gd name="T34" fmla="*/ 0 w 84"/>
                  <a:gd name="T35" fmla="*/ 0 h 66"/>
                  <a:gd name="T36" fmla="*/ 0 w 84"/>
                  <a:gd name="T37" fmla="*/ 0 h 66"/>
                  <a:gd name="T38" fmla="*/ 0 w 84"/>
                  <a:gd name="T39" fmla="*/ 0 h 66"/>
                  <a:gd name="T40" fmla="*/ 0 w 84"/>
                  <a:gd name="T41" fmla="*/ 0 h 66"/>
                  <a:gd name="T42" fmla="*/ 0 w 84"/>
                  <a:gd name="T43" fmla="*/ 0 h 66"/>
                  <a:gd name="T44" fmla="*/ 0 w 84"/>
                  <a:gd name="T45" fmla="*/ 0 h 66"/>
                  <a:gd name="T46" fmla="*/ 0 w 84"/>
                  <a:gd name="T47" fmla="*/ 0 h 66"/>
                  <a:gd name="T48" fmla="*/ 0 w 84"/>
                  <a:gd name="T49" fmla="*/ 0 h 66"/>
                  <a:gd name="T50" fmla="*/ 0 w 84"/>
                  <a:gd name="T51" fmla="*/ 0 h 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4" h="66">
                    <a:moveTo>
                      <a:pt x="84" y="6"/>
                    </a:moveTo>
                    <a:lnTo>
                      <a:pt x="73" y="1"/>
                    </a:lnTo>
                    <a:lnTo>
                      <a:pt x="64" y="8"/>
                    </a:lnTo>
                    <a:lnTo>
                      <a:pt x="55" y="15"/>
                    </a:lnTo>
                    <a:lnTo>
                      <a:pt x="46" y="22"/>
                    </a:lnTo>
                    <a:lnTo>
                      <a:pt x="37" y="29"/>
                    </a:lnTo>
                    <a:lnTo>
                      <a:pt x="27" y="36"/>
                    </a:lnTo>
                    <a:lnTo>
                      <a:pt x="18" y="42"/>
                    </a:lnTo>
                    <a:lnTo>
                      <a:pt x="9" y="49"/>
                    </a:lnTo>
                    <a:lnTo>
                      <a:pt x="0" y="56"/>
                    </a:lnTo>
                    <a:lnTo>
                      <a:pt x="8" y="66"/>
                    </a:lnTo>
                    <a:lnTo>
                      <a:pt x="17" y="59"/>
                    </a:lnTo>
                    <a:lnTo>
                      <a:pt x="26" y="52"/>
                    </a:lnTo>
                    <a:lnTo>
                      <a:pt x="36" y="46"/>
                    </a:lnTo>
                    <a:lnTo>
                      <a:pt x="45" y="39"/>
                    </a:lnTo>
                    <a:lnTo>
                      <a:pt x="54" y="32"/>
                    </a:lnTo>
                    <a:lnTo>
                      <a:pt x="63" y="25"/>
                    </a:lnTo>
                    <a:lnTo>
                      <a:pt x="72" y="18"/>
                    </a:lnTo>
                    <a:lnTo>
                      <a:pt x="81" y="11"/>
                    </a:lnTo>
                    <a:lnTo>
                      <a:pt x="70" y="6"/>
                    </a:lnTo>
                    <a:lnTo>
                      <a:pt x="81" y="11"/>
                    </a:lnTo>
                    <a:lnTo>
                      <a:pt x="83" y="7"/>
                    </a:lnTo>
                    <a:lnTo>
                      <a:pt x="82" y="2"/>
                    </a:lnTo>
                    <a:lnTo>
                      <a:pt x="78" y="0"/>
                    </a:lnTo>
                    <a:lnTo>
                      <a:pt x="73" y="1"/>
                    </a:lnTo>
                    <a:lnTo>
                      <a:pt x="8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5" name="Freeform 483">
                <a:extLst>
                  <a:ext uri="{FF2B5EF4-FFF2-40B4-BE49-F238E27FC236}">
                    <a16:creationId xmlns:a16="http://schemas.microsoft.com/office/drawing/2014/main" id="{886FFB6C-0181-44DF-8C18-7E89A36F51B3}"/>
                  </a:ext>
                </a:extLst>
              </p:cNvPr>
              <p:cNvSpPr>
                <a:spLocks/>
              </p:cNvSpPr>
              <p:nvPr/>
            </p:nvSpPr>
            <p:spPr bwMode="auto">
              <a:xfrm>
                <a:off x="2638" y="2107"/>
                <a:ext cx="3" cy="50"/>
              </a:xfrm>
              <a:custGeom>
                <a:avLst/>
                <a:gdLst>
                  <a:gd name="T0" fmla="*/ 0 w 14"/>
                  <a:gd name="T1" fmla="*/ 0 h 202"/>
                  <a:gd name="T2" fmla="*/ 0 w 14"/>
                  <a:gd name="T3" fmla="*/ 0 h 202"/>
                  <a:gd name="T4" fmla="*/ 0 w 14"/>
                  <a:gd name="T5" fmla="*/ 0 h 202"/>
                  <a:gd name="T6" fmla="*/ 0 w 14"/>
                  <a:gd name="T7" fmla="*/ 0 h 202"/>
                  <a:gd name="T8" fmla="*/ 0 w 14"/>
                  <a:gd name="T9" fmla="*/ 0 h 202"/>
                  <a:gd name="T10" fmla="*/ 0 w 14"/>
                  <a:gd name="T11" fmla="*/ 0 h 202"/>
                  <a:gd name="T12" fmla="*/ 0 w 14"/>
                  <a:gd name="T13" fmla="*/ 0 h 202"/>
                  <a:gd name="T14" fmla="*/ 0 w 14"/>
                  <a:gd name="T15" fmla="*/ 0 h 202"/>
                  <a:gd name="T16" fmla="*/ 0 w 14"/>
                  <a:gd name="T17" fmla="*/ 0 h 202"/>
                  <a:gd name="T18" fmla="*/ 0 w 14"/>
                  <a:gd name="T19" fmla="*/ 0 h 202"/>
                  <a:gd name="T20" fmla="*/ 0 w 14"/>
                  <a:gd name="T21" fmla="*/ 0 h 202"/>
                  <a:gd name="T22" fmla="*/ 0 w 14"/>
                  <a:gd name="T23" fmla="*/ 0 h 202"/>
                  <a:gd name="T24" fmla="*/ 0 w 1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02">
                    <a:moveTo>
                      <a:pt x="14" y="202"/>
                    </a:moveTo>
                    <a:lnTo>
                      <a:pt x="14" y="202"/>
                    </a:lnTo>
                    <a:lnTo>
                      <a:pt x="14" y="151"/>
                    </a:lnTo>
                    <a:lnTo>
                      <a:pt x="14" y="101"/>
                    </a:lnTo>
                    <a:lnTo>
                      <a:pt x="14" y="50"/>
                    </a:lnTo>
                    <a:lnTo>
                      <a:pt x="14" y="0"/>
                    </a:lnTo>
                    <a:lnTo>
                      <a:pt x="0" y="0"/>
                    </a:lnTo>
                    <a:lnTo>
                      <a:pt x="0" y="50"/>
                    </a:lnTo>
                    <a:lnTo>
                      <a:pt x="0" y="101"/>
                    </a:lnTo>
                    <a:lnTo>
                      <a:pt x="0" y="151"/>
                    </a:lnTo>
                    <a:lnTo>
                      <a:pt x="0" y="202"/>
                    </a:lnTo>
                    <a:lnTo>
                      <a:pt x="14"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6" name="Freeform 484">
                <a:extLst>
                  <a:ext uri="{FF2B5EF4-FFF2-40B4-BE49-F238E27FC236}">
                    <a16:creationId xmlns:a16="http://schemas.microsoft.com/office/drawing/2014/main" id="{5BF1AC96-3746-42C6-8286-EE29F6CED6B4}"/>
                  </a:ext>
                </a:extLst>
              </p:cNvPr>
              <p:cNvSpPr>
                <a:spLocks/>
              </p:cNvSpPr>
              <p:nvPr/>
            </p:nvSpPr>
            <p:spPr bwMode="auto">
              <a:xfrm>
                <a:off x="2638" y="2157"/>
                <a:ext cx="3" cy="53"/>
              </a:xfrm>
              <a:custGeom>
                <a:avLst/>
                <a:gdLst>
                  <a:gd name="T0" fmla="*/ 0 w 14"/>
                  <a:gd name="T1" fmla="*/ 0 h 208"/>
                  <a:gd name="T2" fmla="*/ 0 w 14"/>
                  <a:gd name="T3" fmla="*/ 0 h 208"/>
                  <a:gd name="T4" fmla="*/ 0 w 14"/>
                  <a:gd name="T5" fmla="*/ 0 h 208"/>
                  <a:gd name="T6" fmla="*/ 0 w 14"/>
                  <a:gd name="T7" fmla="*/ 0 h 208"/>
                  <a:gd name="T8" fmla="*/ 0 w 14"/>
                  <a:gd name="T9" fmla="*/ 0 h 208"/>
                  <a:gd name="T10" fmla="*/ 0 w 14"/>
                  <a:gd name="T11" fmla="*/ 0 h 208"/>
                  <a:gd name="T12" fmla="*/ 0 w 14"/>
                  <a:gd name="T13" fmla="*/ 0 h 208"/>
                  <a:gd name="T14" fmla="*/ 0 w 14"/>
                  <a:gd name="T15" fmla="*/ 0 h 208"/>
                  <a:gd name="T16" fmla="*/ 0 w 14"/>
                  <a:gd name="T17" fmla="*/ 0 h 208"/>
                  <a:gd name="T18" fmla="*/ 0 w 14"/>
                  <a:gd name="T19" fmla="*/ 0 h 208"/>
                  <a:gd name="T20" fmla="*/ 0 w 14"/>
                  <a:gd name="T21" fmla="*/ 0 h 208"/>
                  <a:gd name="T22" fmla="*/ 0 w 14"/>
                  <a:gd name="T23" fmla="*/ 0 h 208"/>
                  <a:gd name="T24" fmla="*/ 0 w 14"/>
                  <a:gd name="T25" fmla="*/ 0 h 208"/>
                  <a:gd name="T26" fmla="*/ 0 w 14"/>
                  <a:gd name="T27" fmla="*/ 0 h 208"/>
                  <a:gd name="T28" fmla="*/ 0 w 14"/>
                  <a:gd name="T29" fmla="*/ 0 h 208"/>
                  <a:gd name="T30" fmla="*/ 0 w 14"/>
                  <a:gd name="T31" fmla="*/ 0 h 208"/>
                  <a:gd name="T32" fmla="*/ 0 w 14"/>
                  <a:gd name="T33" fmla="*/ 0 h 208"/>
                  <a:gd name="T34" fmla="*/ 0 w 14"/>
                  <a:gd name="T35" fmla="*/ 0 h 2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8">
                    <a:moveTo>
                      <a:pt x="3" y="206"/>
                    </a:moveTo>
                    <a:lnTo>
                      <a:pt x="14" y="201"/>
                    </a:lnTo>
                    <a:lnTo>
                      <a:pt x="14" y="151"/>
                    </a:lnTo>
                    <a:lnTo>
                      <a:pt x="14" y="100"/>
                    </a:lnTo>
                    <a:lnTo>
                      <a:pt x="14" y="50"/>
                    </a:lnTo>
                    <a:lnTo>
                      <a:pt x="14" y="0"/>
                    </a:lnTo>
                    <a:lnTo>
                      <a:pt x="0" y="0"/>
                    </a:lnTo>
                    <a:lnTo>
                      <a:pt x="0" y="50"/>
                    </a:lnTo>
                    <a:lnTo>
                      <a:pt x="0" y="100"/>
                    </a:lnTo>
                    <a:lnTo>
                      <a:pt x="0" y="151"/>
                    </a:lnTo>
                    <a:lnTo>
                      <a:pt x="0" y="201"/>
                    </a:lnTo>
                    <a:lnTo>
                      <a:pt x="11" y="196"/>
                    </a:lnTo>
                    <a:lnTo>
                      <a:pt x="0" y="201"/>
                    </a:lnTo>
                    <a:lnTo>
                      <a:pt x="2" y="206"/>
                    </a:lnTo>
                    <a:lnTo>
                      <a:pt x="7" y="208"/>
                    </a:lnTo>
                    <a:lnTo>
                      <a:pt x="12" y="206"/>
                    </a:lnTo>
                    <a:lnTo>
                      <a:pt x="14" y="201"/>
                    </a:lnTo>
                    <a:lnTo>
                      <a:pt x="3" y="2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7" name="Freeform 485">
                <a:extLst>
                  <a:ext uri="{FF2B5EF4-FFF2-40B4-BE49-F238E27FC236}">
                    <a16:creationId xmlns:a16="http://schemas.microsoft.com/office/drawing/2014/main" id="{227DEB77-EA36-492F-8563-501898A5D459}"/>
                  </a:ext>
                </a:extLst>
              </p:cNvPr>
              <p:cNvSpPr>
                <a:spLocks/>
              </p:cNvSpPr>
              <p:nvPr/>
            </p:nvSpPr>
            <p:spPr bwMode="auto">
              <a:xfrm>
                <a:off x="2620" y="2193"/>
                <a:ext cx="21" cy="16"/>
              </a:xfrm>
              <a:custGeom>
                <a:avLst/>
                <a:gdLst>
                  <a:gd name="T0" fmla="*/ 0 w 84"/>
                  <a:gd name="T1" fmla="*/ 0 h 65"/>
                  <a:gd name="T2" fmla="*/ 0 w 84"/>
                  <a:gd name="T3" fmla="*/ 0 h 65"/>
                  <a:gd name="T4" fmla="*/ 0 w 84"/>
                  <a:gd name="T5" fmla="*/ 0 h 65"/>
                  <a:gd name="T6" fmla="*/ 0 w 84"/>
                  <a:gd name="T7" fmla="*/ 0 h 65"/>
                  <a:gd name="T8" fmla="*/ 0 w 84"/>
                  <a:gd name="T9" fmla="*/ 0 h 65"/>
                  <a:gd name="T10" fmla="*/ 0 w 84"/>
                  <a:gd name="T11" fmla="*/ 0 h 65"/>
                  <a:gd name="T12" fmla="*/ 0 w 84"/>
                  <a:gd name="T13" fmla="*/ 0 h 65"/>
                  <a:gd name="T14" fmla="*/ 0 w 84"/>
                  <a:gd name="T15" fmla="*/ 0 h 65"/>
                  <a:gd name="T16" fmla="*/ 0 w 84"/>
                  <a:gd name="T17" fmla="*/ 0 h 65"/>
                  <a:gd name="T18" fmla="*/ 0 w 84"/>
                  <a:gd name="T19" fmla="*/ 0 h 65"/>
                  <a:gd name="T20" fmla="*/ 0 w 84"/>
                  <a:gd name="T21" fmla="*/ 0 h 65"/>
                  <a:gd name="T22" fmla="*/ 0 w 84"/>
                  <a:gd name="T23" fmla="*/ 0 h 65"/>
                  <a:gd name="T24" fmla="*/ 0 w 84"/>
                  <a:gd name="T25" fmla="*/ 0 h 65"/>
                  <a:gd name="T26" fmla="*/ 0 w 84"/>
                  <a:gd name="T27" fmla="*/ 0 h 65"/>
                  <a:gd name="T28" fmla="*/ 0 w 84"/>
                  <a:gd name="T29" fmla="*/ 0 h 65"/>
                  <a:gd name="T30" fmla="*/ 0 w 84"/>
                  <a:gd name="T31" fmla="*/ 0 h 65"/>
                  <a:gd name="T32" fmla="*/ 0 w 84"/>
                  <a:gd name="T33" fmla="*/ 0 h 65"/>
                  <a:gd name="T34" fmla="*/ 0 w 84"/>
                  <a:gd name="T35" fmla="*/ 0 h 65"/>
                  <a:gd name="T36" fmla="*/ 0 w 84"/>
                  <a:gd name="T37" fmla="*/ 0 h 65"/>
                  <a:gd name="T38" fmla="*/ 0 w 84"/>
                  <a:gd name="T39" fmla="*/ 0 h 65"/>
                  <a:gd name="T40" fmla="*/ 0 w 84"/>
                  <a:gd name="T41" fmla="*/ 0 h 65"/>
                  <a:gd name="T42" fmla="*/ 0 w 84"/>
                  <a:gd name="T43" fmla="*/ 0 h 65"/>
                  <a:gd name="T44" fmla="*/ 0 w 84"/>
                  <a:gd name="T45" fmla="*/ 0 h 65"/>
                  <a:gd name="T46" fmla="*/ 0 w 84"/>
                  <a:gd name="T47" fmla="*/ 0 h 65"/>
                  <a:gd name="T48" fmla="*/ 0 w 84"/>
                  <a:gd name="T49" fmla="*/ 0 h 65"/>
                  <a:gd name="T50" fmla="*/ 0 w 84"/>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4" h="65">
                    <a:moveTo>
                      <a:pt x="0" y="6"/>
                    </a:moveTo>
                    <a:lnTo>
                      <a:pt x="3" y="11"/>
                    </a:lnTo>
                    <a:lnTo>
                      <a:pt x="12" y="18"/>
                    </a:lnTo>
                    <a:lnTo>
                      <a:pt x="21" y="24"/>
                    </a:lnTo>
                    <a:lnTo>
                      <a:pt x="30" y="31"/>
                    </a:lnTo>
                    <a:lnTo>
                      <a:pt x="40" y="38"/>
                    </a:lnTo>
                    <a:lnTo>
                      <a:pt x="49" y="45"/>
                    </a:lnTo>
                    <a:lnTo>
                      <a:pt x="58" y="51"/>
                    </a:lnTo>
                    <a:lnTo>
                      <a:pt x="67" y="58"/>
                    </a:lnTo>
                    <a:lnTo>
                      <a:pt x="76" y="65"/>
                    </a:lnTo>
                    <a:lnTo>
                      <a:pt x="84" y="55"/>
                    </a:lnTo>
                    <a:lnTo>
                      <a:pt x="75" y="48"/>
                    </a:lnTo>
                    <a:lnTo>
                      <a:pt x="66" y="41"/>
                    </a:lnTo>
                    <a:lnTo>
                      <a:pt x="57" y="35"/>
                    </a:lnTo>
                    <a:lnTo>
                      <a:pt x="48" y="28"/>
                    </a:lnTo>
                    <a:lnTo>
                      <a:pt x="39" y="21"/>
                    </a:lnTo>
                    <a:lnTo>
                      <a:pt x="29" y="14"/>
                    </a:lnTo>
                    <a:lnTo>
                      <a:pt x="20" y="8"/>
                    </a:lnTo>
                    <a:lnTo>
                      <a:pt x="11" y="1"/>
                    </a:lnTo>
                    <a:lnTo>
                      <a:pt x="14" y="6"/>
                    </a:lnTo>
                    <a:lnTo>
                      <a:pt x="11" y="1"/>
                    </a:lnTo>
                    <a:lnTo>
                      <a:pt x="6" y="0"/>
                    </a:lnTo>
                    <a:lnTo>
                      <a:pt x="3" y="2"/>
                    </a:lnTo>
                    <a:lnTo>
                      <a:pt x="1" y="7"/>
                    </a:lnTo>
                    <a:lnTo>
                      <a:pt x="3"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8" name="Freeform 486">
                <a:extLst>
                  <a:ext uri="{FF2B5EF4-FFF2-40B4-BE49-F238E27FC236}">
                    <a16:creationId xmlns:a16="http://schemas.microsoft.com/office/drawing/2014/main" id="{1C882ABD-D3A6-4321-94F6-54F3F89B18A0}"/>
                  </a:ext>
                </a:extLst>
              </p:cNvPr>
              <p:cNvSpPr>
                <a:spLocks/>
              </p:cNvSpPr>
              <p:nvPr/>
            </p:nvSpPr>
            <p:spPr bwMode="auto">
              <a:xfrm>
                <a:off x="2493" y="2193"/>
                <a:ext cx="54" cy="13"/>
              </a:xfrm>
              <a:custGeom>
                <a:avLst/>
                <a:gdLst>
                  <a:gd name="T0" fmla="*/ 0 w 215"/>
                  <a:gd name="T1" fmla="*/ 0 h 53"/>
                  <a:gd name="T2" fmla="*/ 0 w 215"/>
                  <a:gd name="T3" fmla="*/ 0 h 53"/>
                  <a:gd name="T4" fmla="*/ 0 w 215"/>
                  <a:gd name="T5" fmla="*/ 0 h 53"/>
                  <a:gd name="T6" fmla="*/ 0 w 215"/>
                  <a:gd name="T7" fmla="*/ 0 h 53"/>
                  <a:gd name="T8" fmla="*/ 0 w 215"/>
                  <a:gd name="T9" fmla="*/ 0 h 53"/>
                  <a:gd name="T10" fmla="*/ 0 w 215"/>
                  <a:gd name="T11" fmla="*/ 0 h 53"/>
                  <a:gd name="T12" fmla="*/ 0 w 215"/>
                  <a:gd name="T13" fmla="*/ 0 h 53"/>
                  <a:gd name="T14" fmla="*/ 0 w 215"/>
                  <a:gd name="T15" fmla="*/ 0 h 53"/>
                  <a:gd name="T16" fmla="*/ 0 w 215"/>
                  <a:gd name="T17" fmla="*/ 0 h 53"/>
                  <a:gd name="T18" fmla="*/ 0 w 215"/>
                  <a:gd name="T19" fmla="*/ 0 h 53"/>
                  <a:gd name="T20" fmla="*/ 0 w 215"/>
                  <a:gd name="T21" fmla="*/ 0 h 53"/>
                  <a:gd name="T22" fmla="*/ 0 w 215"/>
                  <a:gd name="T23" fmla="*/ 0 h 53"/>
                  <a:gd name="T24" fmla="*/ 0 w 215"/>
                  <a:gd name="T25" fmla="*/ 0 h 53"/>
                  <a:gd name="T26" fmla="*/ 0 w 215"/>
                  <a:gd name="T27" fmla="*/ 0 h 53"/>
                  <a:gd name="T28" fmla="*/ 0 w 215"/>
                  <a:gd name="T29" fmla="*/ 0 h 53"/>
                  <a:gd name="T30" fmla="*/ 0 w 215"/>
                  <a:gd name="T31" fmla="*/ 0 h 53"/>
                  <a:gd name="T32" fmla="*/ 0 w 215"/>
                  <a:gd name="T33" fmla="*/ 0 h 53"/>
                  <a:gd name="T34" fmla="*/ 0 w 215"/>
                  <a:gd name="T35" fmla="*/ 0 h 53"/>
                  <a:gd name="T36" fmla="*/ 0 w 215"/>
                  <a:gd name="T37" fmla="*/ 0 h 53"/>
                  <a:gd name="T38" fmla="*/ 0 w 215"/>
                  <a:gd name="T39" fmla="*/ 0 h 53"/>
                  <a:gd name="T40" fmla="*/ 0 w 215"/>
                  <a:gd name="T41" fmla="*/ 0 h 53"/>
                  <a:gd name="T42" fmla="*/ 0 w 215"/>
                  <a:gd name="T43" fmla="*/ 0 h 53"/>
                  <a:gd name="T44" fmla="*/ 0 w 215"/>
                  <a:gd name="T45" fmla="*/ 0 h 53"/>
                  <a:gd name="T46" fmla="*/ 0 w 215"/>
                  <a:gd name="T47" fmla="*/ 0 h 53"/>
                  <a:gd name="T48" fmla="*/ 0 w 215"/>
                  <a:gd name="T49" fmla="*/ 0 h 53"/>
                  <a:gd name="T50" fmla="*/ 0 w 215"/>
                  <a:gd name="T51" fmla="*/ 0 h 53"/>
                  <a:gd name="T52" fmla="*/ 0 w 215"/>
                  <a:gd name="T53" fmla="*/ 0 h 53"/>
                  <a:gd name="T54" fmla="*/ 0 w 215"/>
                  <a:gd name="T55" fmla="*/ 0 h 53"/>
                  <a:gd name="T56" fmla="*/ 0 w 215"/>
                  <a:gd name="T57" fmla="*/ 0 h 53"/>
                  <a:gd name="T58" fmla="*/ 0 w 215"/>
                  <a:gd name="T59" fmla="*/ 0 h 53"/>
                  <a:gd name="T60" fmla="*/ 0 w 215"/>
                  <a:gd name="T61" fmla="*/ 0 h 53"/>
                  <a:gd name="T62" fmla="*/ 0 w 215"/>
                  <a:gd name="T63" fmla="*/ 0 h 53"/>
                  <a:gd name="T64" fmla="*/ 0 w 215"/>
                  <a:gd name="T65" fmla="*/ 0 h 53"/>
                  <a:gd name="T66" fmla="*/ 0 w 215"/>
                  <a:gd name="T67" fmla="*/ 0 h 53"/>
                  <a:gd name="T68" fmla="*/ 0 w 215"/>
                  <a:gd name="T69" fmla="*/ 0 h 53"/>
                  <a:gd name="T70" fmla="*/ 0 w 215"/>
                  <a:gd name="T71" fmla="*/ 0 h 53"/>
                  <a:gd name="T72" fmla="*/ 0 w 215"/>
                  <a:gd name="T73" fmla="*/ 0 h 53"/>
                  <a:gd name="T74" fmla="*/ 0 w 215"/>
                  <a:gd name="T75" fmla="*/ 0 h 53"/>
                  <a:gd name="T76" fmla="*/ 0 w 215"/>
                  <a:gd name="T77" fmla="*/ 0 h 53"/>
                  <a:gd name="T78" fmla="*/ 0 w 215"/>
                  <a:gd name="T79" fmla="*/ 0 h 53"/>
                  <a:gd name="T80" fmla="*/ 0 w 215"/>
                  <a:gd name="T81" fmla="*/ 0 h 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5" h="53">
                    <a:moveTo>
                      <a:pt x="215" y="53"/>
                    </a:moveTo>
                    <a:lnTo>
                      <a:pt x="202" y="53"/>
                    </a:lnTo>
                    <a:lnTo>
                      <a:pt x="188" y="52"/>
                    </a:lnTo>
                    <a:lnTo>
                      <a:pt x="174" y="52"/>
                    </a:lnTo>
                    <a:lnTo>
                      <a:pt x="160" y="52"/>
                    </a:lnTo>
                    <a:lnTo>
                      <a:pt x="147" y="51"/>
                    </a:lnTo>
                    <a:lnTo>
                      <a:pt x="133" y="51"/>
                    </a:lnTo>
                    <a:lnTo>
                      <a:pt x="120" y="51"/>
                    </a:lnTo>
                    <a:lnTo>
                      <a:pt x="107" y="51"/>
                    </a:lnTo>
                    <a:lnTo>
                      <a:pt x="93" y="50"/>
                    </a:lnTo>
                    <a:lnTo>
                      <a:pt x="80" y="50"/>
                    </a:lnTo>
                    <a:lnTo>
                      <a:pt x="67" y="50"/>
                    </a:lnTo>
                    <a:lnTo>
                      <a:pt x="53" y="50"/>
                    </a:lnTo>
                    <a:lnTo>
                      <a:pt x="39" y="50"/>
                    </a:lnTo>
                    <a:lnTo>
                      <a:pt x="26" y="49"/>
                    </a:lnTo>
                    <a:lnTo>
                      <a:pt x="13" y="49"/>
                    </a:lnTo>
                    <a:lnTo>
                      <a:pt x="0" y="49"/>
                    </a:lnTo>
                    <a:lnTo>
                      <a:pt x="8" y="43"/>
                    </a:lnTo>
                    <a:lnTo>
                      <a:pt x="16" y="37"/>
                    </a:lnTo>
                    <a:lnTo>
                      <a:pt x="23" y="31"/>
                    </a:lnTo>
                    <a:lnTo>
                      <a:pt x="31" y="25"/>
                    </a:lnTo>
                    <a:lnTo>
                      <a:pt x="39" y="19"/>
                    </a:lnTo>
                    <a:lnTo>
                      <a:pt x="47" y="13"/>
                    </a:lnTo>
                    <a:lnTo>
                      <a:pt x="55" y="7"/>
                    </a:lnTo>
                    <a:lnTo>
                      <a:pt x="64" y="0"/>
                    </a:lnTo>
                    <a:lnTo>
                      <a:pt x="75" y="0"/>
                    </a:lnTo>
                    <a:lnTo>
                      <a:pt x="86" y="0"/>
                    </a:lnTo>
                    <a:lnTo>
                      <a:pt x="96" y="0"/>
                    </a:lnTo>
                    <a:lnTo>
                      <a:pt x="107" y="1"/>
                    </a:lnTo>
                    <a:lnTo>
                      <a:pt x="118" y="1"/>
                    </a:lnTo>
                    <a:lnTo>
                      <a:pt x="128" y="1"/>
                    </a:lnTo>
                    <a:lnTo>
                      <a:pt x="139" y="2"/>
                    </a:lnTo>
                    <a:lnTo>
                      <a:pt x="150" y="2"/>
                    </a:lnTo>
                    <a:lnTo>
                      <a:pt x="158" y="8"/>
                    </a:lnTo>
                    <a:lnTo>
                      <a:pt x="166" y="15"/>
                    </a:lnTo>
                    <a:lnTo>
                      <a:pt x="174" y="21"/>
                    </a:lnTo>
                    <a:lnTo>
                      <a:pt x="183" y="27"/>
                    </a:lnTo>
                    <a:lnTo>
                      <a:pt x="191" y="34"/>
                    </a:lnTo>
                    <a:lnTo>
                      <a:pt x="199" y="40"/>
                    </a:lnTo>
                    <a:lnTo>
                      <a:pt x="207" y="47"/>
                    </a:lnTo>
                    <a:lnTo>
                      <a:pt x="21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9" name="Freeform 487">
                <a:extLst>
                  <a:ext uri="{FF2B5EF4-FFF2-40B4-BE49-F238E27FC236}">
                    <a16:creationId xmlns:a16="http://schemas.microsoft.com/office/drawing/2014/main" id="{685D417F-CF74-435E-9986-66B06F8A3B16}"/>
                  </a:ext>
                </a:extLst>
              </p:cNvPr>
              <p:cNvSpPr>
                <a:spLocks/>
              </p:cNvSpPr>
              <p:nvPr/>
            </p:nvSpPr>
            <p:spPr bwMode="auto">
              <a:xfrm>
                <a:off x="2491" y="2204"/>
                <a:ext cx="56" cy="4"/>
              </a:xfrm>
              <a:custGeom>
                <a:avLst/>
                <a:gdLst>
                  <a:gd name="T0" fmla="*/ 0 w 222"/>
                  <a:gd name="T1" fmla="*/ 0 h 18"/>
                  <a:gd name="T2" fmla="*/ 0 w 222"/>
                  <a:gd name="T3" fmla="*/ 0 h 18"/>
                  <a:gd name="T4" fmla="*/ 0 w 222"/>
                  <a:gd name="T5" fmla="*/ 0 h 18"/>
                  <a:gd name="T6" fmla="*/ 0 w 222"/>
                  <a:gd name="T7" fmla="*/ 0 h 18"/>
                  <a:gd name="T8" fmla="*/ 0 w 222"/>
                  <a:gd name="T9" fmla="*/ 0 h 18"/>
                  <a:gd name="T10" fmla="*/ 0 w 222"/>
                  <a:gd name="T11" fmla="*/ 0 h 18"/>
                  <a:gd name="T12" fmla="*/ 0 w 222"/>
                  <a:gd name="T13" fmla="*/ 0 h 18"/>
                  <a:gd name="T14" fmla="*/ 0 w 222"/>
                  <a:gd name="T15" fmla="*/ 0 h 18"/>
                  <a:gd name="T16" fmla="*/ 0 w 222"/>
                  <a:gd name="T17" fmla="*/ 0 h 18"/>
                  <a:gd name="T18" fmla="*/ 0 w 222"/>
                  <a:gd name="T19" fmla="*/ 0 h 18"/>
                  <a:gd name="T20" fmla="*/ 0 w 222"/>
                  <a:gd name="T21" fmla="*/ 0 h 18"/>
                  <a:gd name="T22" fmla="*/ 0 w 222"/>
                  <a:gd name="T23" fmla="*/ 0 h 18"/>
                  <a:gd name="T24" fmla="*/ 0 w 222"/>
                  <a:gd name="T25" fmla="*/ 0 h 18"/>
                  <a:gd name="T26" fmla="*/ 0 w 222"/>
                  <a:gd name="T27" fmla="*/ 0 h 18"/>
                  <a:gd name="T28" fmla="*/ 0 w 222"/>
                  <a:gd name="T29" fmla="*/ 0 h 18"/>
                  <a:gd name="T30" fmla="*/ 0 w 222"/>
                  <a:gd name="T31" fmla="*/ 0 h 18"/>
                  <a:gd name="T32" fmla="*/ 0 w 222"/>
                  <a:gd name="T33" fmla="*/ 0 h 18"/>
                  <a:gd name="T34" fmla="*/ 0 w 222"/>
                  <a:gd name="T35" fmla="*/ 0 h 18"/>
                  <a:gd name="T36" fmla="*/ 0 w 222"/>
                  <a:gd name="T37" fmla="*/ 0 h 18"/>
                  <a:gd name="T38" fmla="*/ 0 w 222"/>
                  <a:gd name="T39" fmla="*/ 0 h 18"/>
                  <a:gd name="T40" fmla="*/ 0 w 222"/>
                  <a:gd name="T41" fmla="*/ 0 h 18"/>
                  <a:gd name="T42" fmla="*/ 0 w 222"/>
                  <a:gd name="T43" fmla="*/ 0 h 18"/>
                  <a:gd name="T44" fmla="*/ 0 w 222"/>
                  <a:gd name="T45" fmla="*/ 0 h 18"/>
                  <a:gd name="T46" fmla="*/ 0 w 222"/>
                  <a:gd name="T47" fmla="*/ 0 h 18"/>
                  <a:gd name="T48" fmla="*/ 0 w 222"/>
                  <a:gd name="T49" fmla="*/ 0 h 18"/>
                  <a:gd name="T50" fmla="*/ 0 w 222"/>
                  <a:gd name="T51" fmla="*/ 0 h 18"/>
                  <a:gd name="T52" fmla="*/ 0 w 222"/>
                  <a:gd name="T53" fmla="*/ 0 h 18"/>
                  <a:gd name="T54" fmla="*/ 0 w 222"/>
                  <a:gd name="T55" fmla="*/ 0 h 18"/>
                  <a:gd name="T56" fmla="*/ 0 w 222"/>
                  <a:gd name="T57" fmla="*/ 0 h 18"/>
                  <a:gd name="T58" fmla="*/ 0 w 222"/>
                  <a:gd name="T59" fmla="*/ 0 h 18"/>
                  <a:gd name="T60" fmla="*/ 0 w 222"/>
                  <a:gd name="T61" fmla="*/ 0 h 18"/>
                  <a:gd name="T62" fmla="*/ 0 w 222"/>
                  <a:gd name="T63" fmla="*/ 0 h 18"/>
                  <a:gd name="T64" fmla="*/ 0 w 222"/>
                  <a:gd name="T65" fmla="*/ 0 h 18"/>
                  <a:gd name="T66" fmla="*/ 0 w 222"/>
                  <a:gd name="T67" fmla="*/ 0 h 18"/>
                  <a:gd name="T68" fmla="*/ 0 w 222"/>
                  <a:gd name="T69" fmla="*/ 0 h 18"/>
                  <a:gd name="T70" fmla="*/ 0 w 222"/>
                  <a:gd name="T71" fmla="*/ 0 h 18"/>
                  <a:gd name="T72" fmla="*/ 0 w 222"/>
                  <a:gd name="T73" fmla="*/ 0 h 18"/>
                  <a:gd name="T74" fmla="*/ 0 w 222"/>
                  <a:gd name="T75" fmla="*/ 0 h 18"/>
                  <a:gd name="T76" fmla="*/ 0 w 222"/>
                  <a:gd name="T77" fmla="*/ 0 h 18"/>
                  <a:gd name="T78" fmla="*/ 0 w 222"/>
                  <a:gd name="T79" fmla="*/ 0 h 18"/>
                  <a:gd name="T80" fmla="*/ 0 w 222"/>
                  <a:gd name="T81" fmla="*/ 0 h 18"/>
                  <a:gd name="T82" fmla="*/ 0 w 222"/>
                  <a:gd name="T83" fmla="*/ 0 h 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2" h="18">
                    <a:moveTo>
                      <a:pt x="3" y="2"/>
                    </a:moveTo>
                    <a:lnTo>
                      <a:pt x="7" y="13"/>
                    </a:lnTo>
                    <a:lnTo>
                      <a:pt x="20" y="14"/>
                    </a:lnTo>
                    <a:lnTo>
                      <a:pt x="33" y="14"/>
                    </a:lnTo>
                    <a:lnTo>
                      <a:pt x="46" y="15"/>
                    </a:lnTo>
                    <a:lnTo>
                      <a:pt x="60" y="15"/>
                    </a:lnTo>
                    <a:lnTo>
                      <a:pt x="74" y="15"/>
                    </a:lnTo>
                    <a:lnTo>
                      <a:pt x="87" y="15"/>
                    </a:lnTo>
                    <a:lnTo>
                      <a:pt x="100" y="15"/>
                    </a:lnTo>
                    <a:lnTo>
                      <a:pt x="114" y="16"/>
                    </a:lnTo>
                    <a:lnTo>
                      <a:pt x="127" y="16"/>
                    </a:lnTo>
                    <a:lnTo>
                      <a:pt x="140" y="16"/>
                    </a:lnTo>
                    <a:lnTo>
                      <a:pt x="154" y="16"/>
                    </a:lnTo>
                    <a:lnTo>
                      <a:pt x="167" y="17"/>
                    </a:lnTo>
                    <a:lnTo>
                      <a:pt x="181" y="17"/>
                    </a:lnTo>
                    <a:lnTo>
                      <a:pt x="195" y="17"/>
                    </a:lnTo>
                    <a:lnTo>
                      <a:pt x="209" y="18"/>
                    </a:lnTo>
                    <a:lnTo>
                      <a:pt x="222" y="17"/>
                    </a:lnTo>
                    <a:lnTo>
                      <a:pt x="222" y="5"/>
                    </a:lnTo>
                    <a:lnTo>
                      <a:pt x="209" y="4"/>
                    </a:lnTo>
                    <a:lnTo>
                      <a:pt x="195" y="3"/>
                    </a:lnTo>
                    <a:lnTo>
                      <a:pt x="181" y="3"/>
                    </a:lnTo>
                    <a:lnTo>
                      <a:pt x="167" y="3"/>
                    </a:lnTo>
                    <a:lnTo>
                      <a:pt x="154" y="2"/>
                    </a:lnTo>
                    <a:lnTo>
                      <a:pt x="140" y="2"/>
                    </a:lnTo>
                    <a:lnTo>
                      <a:pt x="127" y="2"/>
                    </a:lnTo>
                    <a:lnTo>
                      <a:pt x="114" y="2"/>
                    </a:lnTo>
                    <a:lnTo>
                      <a:pt x="100" y="1"/>
                    </a:lnTo>
                    <a:lnTo>
                      <a:pt x="87" y="1"/>
                    </a:lnTo>
                    <a:lnTo>
                      <a:pt x="74" y="1"/>
                    </a:lnTo>
                    <a:lnTo>
                      <a:pt x="60" y="1"/>
                    </a:lnTo>
                    <a:lnTo>
                      <a:pt x="46" y="1"/>
                    </a:lnTo>
                    <a:lnTo>
                      <a:pt x="33" y="0"/>
                    </a:lnTo>
                    <a:lnTo>
                      <a:pt x="20" y="0"/>
                    </a:lnTo>
                    <a:lnTo>
                      <a:pt x="7" y="1"/>
                    </a:lnTo>
                    <a:lnTo>
                      <a:pt x="11" y="12"/>
                    </a:lnTo>
                    <a:lnTo>
                      <a:pt x="7" y="0"/>
                    </a:lnTo>
                    <a:lnTo>
                      <a:pt x="2" y="2"/>
                    </a:lnTo>
                    <a:lnTo>
                      <a:pt x="0" y="7"/>
                    </a:lnTo>
                    <a:lnTo>
                      <a:pt x="2" y="12"/>
                    </a:lnTo>
                    <a:lnTo>
                      <a:pt x="7" y="1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0" name="Freeform 488">
                <a:extLst>
                  <a:ext uri="{FF2B5EF4-FFF2-40B4-BE49-F238E27FC236}">
                    <a16:creationId xmlns:a16="http://schemas.microsoft.com/office/drawing/2014/main" id="{08CC2D59-97F2-4BA9-A391-1CC97FCE7710}"/>
                  </a:ext>
                </a:extLst>
              </p:cNvPr>
              <p:cNvSpPr>
                <a:spLocks/>
              </p:cNvSpPr>
              <p:nvPr/>
            </p:nvSpPr>
            <p:spPr bwMode="auto">
              <a:xfrm>
                <a:off x="2492" y="2191"/>
                <a:ext cx="18" cy="16"/>
              </a:xfrm>
              <a:custGeom>
                <a:avLst/>
                <a:gdLst>
                  <a:gd name="T0" fmla="*/ 0 w 74"/>
                  <a:gd name="T1" fmla="*/ 0 h 61"/>
                  <a:gd name="T2" fmla="*/ 0 w 74"/>
                  <a:gd name="T3" fmla="*/ 0 h 61"/>
                  <a:gd name="T4" fmla="*/ 0 w 74"/>
                  <a:gd name="T5" fmla="*/ 0 h 61"/>
                  <a:gd name="T6" fmla="*/ 0 w 74"/>
                  <a:gd name="T7" fmla="*/ 0 h 61"/>
                  <a:gd name="T8" fmla="*/ 0 w 74"/>
                  <a:gd name="T9" fmla="*/ 0 h 61"/>
                  <a:gd name="T10" fmla="*/ 0 w 74"/>
                  <a:gd name="T11" fmla="*/ 0 h 61"/>
                  <a:gd name="T12" fmla="*/ 0 w 74"/>
                  <a:gd name="T13" fmla="*/ 0 h 61"/>
                  <a:gd name="T14" fmla="*/ 0 w 74"/>
                  <a:gd name="T15" fmla="*/ 0 h 61"/>
                  <a:gd name="T16" fmla="*/ 0 w 74"/>
                  <a:gd name="T17" fmla="*/ 0 h 61"/>
                  <a:gd name="T18" fmla="*/ 0 w 74"/>
                  <a:gd name="T19" fmla="*/ 0 h 61"/>
                  <a:gd name="T20" fmla="*/ 0 w 74"/>
                  <a:gd name="T21" fmla="*/ 0 h 61"/>
                  <a:gd name="T22" fmla="*/ 0 w 74"/>
                  <a:gd name="T23" fmla="*/ 0 h 61"/>
                  <a:gd name="T24" fmla="*/ 0 w 74"/>
                  <a:gd name="T25" fmla="*/ 0 h 61"/>
                  <a:gd name="T26" fmla="*/ 0 w 74"/>
                  <a:gd name="T27" fmla="*/ 0 h 61"/>
                  <a:gd name="T28" fmla="*/ 0 w 74"/>
                  <a:gd name="T29" fmla="*/ 0 h 61"/>
                  <a:gd name="T30" fmla="*/ 0 w 74"/>
                  <a:gd name="T31" fmla="*/ 0 h 61"/>
                  <a:gd name="T32" fmla="*/ 0 w 74"/>
                  <a:gd name="T33" fmla="*/ 0 h 61"/>
                  <a:gd name="T34" fmla="*/ 0 w 74"/>
                  <a:gd name="T35" fmla="*/ 0 h 61"/>
                  <a:gd name="T36" fmla="*/ 0 w 74"/>
                  <a:gd name="T37" fmla="*/ 0 h 61"/>
                  <a:gd name="T38" fmla="*/ 0 w 74"/>
                  <a:gd name="T39" fmla="*/ 0 h 61"/>
                  <a:gd name="T40" fmla="*/ 0 w 74"/>
                  <a:gd name="T41" fmla="*/ 0 h 61"/>
                  <a:gd name="T42" fmla="*/ 0 w 74"/>
                  <a:gd name="T43" fmla="*/ 0 h 61"/>
                  <a:gd name="T44" fmla="*/ 0 w 74"/>
                  <a:gd name="T45" fmla="*/ 0 h 61"/>
                  <a:gd name="T46" fmla="*/ 0 w 74"/>
                  <a:gd name="T47" fmla="*/ 0 h 61"/>
                  <a:gd name="T48" fmla="*/ 0 w 74"/>
                  <a:gd name="T49" fmla="*/ 0 h 61"/>
                  <a:gd name="T50" fmla="*/ 0 w 74"/>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1">
                    <a:moveTo>
                      <a:pt x="68" y="0"/>
                    </a:moveTo>
                    <a:lnTo>
                      <a:pt x="64" y="2"/>
                    </a:lnTo>
                    <a:lnTo>
                      <a:pt x="55" y="9"/>
                    </a:lnTo>
                    <a:lnTo>
                      <a:pt x="47" y="15"/>
                    </a:lnTo>
                    <a:lnTo>
                      <a:pt x="39" y="21"/>
                    </a:lnTo>
                    <a:lnTo>
                      <a:pt x="31" y="27"/>
                    </a:lnTo>
                    <a:lnTo>
                      <a:pt x="23" y="33"/>
                    </a:lnTo>
                    <a:lnTo>
                      <a:pt x="16" y="39"/>
                    </a:lnTo>
                    <a:lnTo>
                      <a:pt x="8" y="45"/>
                    </a:lnTo>
                    <a:lnTo>
                      <a:pt x="0" y="51"/>
                    </a:lnTo>
                    <a:lnTo>
                      <a:pt x="8" y="61"/>
                    </a:lnTo>
                    <a:lnTo>
                      <a:pt x="16" y="55"/>
                    </a:lnTo>
                    <a:lnTo>
                      <a:pt x="24" y="49"/>
                    </a:lnTo>
                    <a:lnTo>
                      <a:pt x="31" y="43"/>
                    </a:lnTo>
                    <a:lnTo>
                      <a:pt x="39" y="37"/>
                    </a:lnTo>
                    <a:lnTo>
                      <a:pt x="47" y="31"/>
                    </a:lnTo>
                    <a:lnTo>
                      <a:pt x="55" y="25"/>
                    </a:lnTo>
                    <a:lnTo>
                      <a:pt x="64" y="19"/>
                    </a:lnTo>
                    <a:lnTo>
                      <a:pt x="72" y="12"/>
                    </a:lnTo>
                    <a:lnTo>
                      <a:pt x="68" y="14"/>
                    </a:lnTo>
                    <a:lnTo>
                      <a:pt x="72" y="12"/>
                    </a:lnTo>
                    <a:lnTo>
                      <a:pt x="74" y="8"/>
                    </a:lnTo>
                    <a:lnTo>
                      <a:pt x="73" y="3"/>
                    </a:lnTo>
                    <a:lnTo>
                      <a:pt x="69" y="1"/>
                    </a:lnTo>
                    <a:lnTo>
                      <a:pt x="64" y="2"/>
                    </a:lnTo>
                    <a:lnTo>
                      <a:pt x="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1" name="Freeform 489">
                <a:extLst>
                  <a:ext uri="{FF2B5EF4-FFF2-40B4-BE49-F238E27FC236}">
                    <a16:creationId xmlns:a16="http://schemas.microsoft.com/office/drawing/2014/main" id="{03931F56-85CD-4D66-918F-69BF56B14DF4}"/>
                  </a:ext>
                </a:extLst>
              </p:cNvPr>
              <p:cNvSpPr>
                <a:spLocks/>
              </p:cNvSpPr>
              <p:nvPr/>
            </p:nvSpPr>
            <p:spPr bwMode="auto">
              <a:xfrm>
                <a:off x="2509" y="2191"/>
                <a:ext cx="23" cy="4"/>
              </a:xfrm>
              <a:custGeom>
                <a:avLst/>
                <a:gdLst>
                  <a:gd name="T0" fmla="*/ 0 w 93"/>
                  <a:gd name="T1" fmla="*/ 0 h 16"/>
                  <a:gd name="T2" fmla="*/ 0 w 93"/>
                  <a:gd name="T3" fmla="*/ 0 h 16"/>
                  <a:gd name="T4" fmla="*/ 0 w 93"/>
                  <a:gd name="T5" fmla="*/ 0 h 16"/>
                  <a:gd name="T6" fmla="*/ 0 w 93"/>
                  <a:gd name="T7" fmla="*/ 0 h 16"/>
                  <a:gd name="T8" fmla="*/ 0 w 93"/>
                  <a:gd name="T9" fmla="*/ 0 h 16"/>
                  <a:gd name="T10" fmla="*/ 0 w 93"/>
                  <a:gd name="T11" fmla="*/ 0 h 16"/>
                  <a:gd name="T12" fmla="*/ 0 w 93"/>
                  <a:gd name="T13" fmla="*/ 0 h 16"/>
                  <a:gd name="T14" fmla="*/ 0 w 93"/>
                  <a:gd name="T15" fmla="*/ 0 h 16"/>
                  <a:gd name="T16" fmla="*/ 0 w 93"/>
                  <a:gd name="T17" fmla="*/ 0 h 16"/>
                  <a:gd name="T18" fmla="*/ 0 w 93"/>
                  <a:gd name="T19" fmla="*/ 0 h 16"/>
                  <a:gd name="T20" fmla="*/ 0 w 93"/>
                  <a:gd name="T21" fmla="*/ 0 h 16"/>
                  <a:gd name="T22" fmla="*/ 0 w 93"/>
                  <a:gd name="T23" fmla="*/ 0 h 16"/>
                  <a:gd name="T24" fmla="*/ 0 w 93"/>
                  <a:gd name="T25" fmla="*/ 0 h 16"/>
                  <a:gd name="T26" fmla="*/ 0 w 93"/>
                  <a:gd name="T27" fmla="*/ 0 h 16"/>
                  <a:gd name="T28" fmla="*/ 0 w 93"/>
                  <a:gd name="T29" fmla="*/ 0 h 16"/>
                  <a:gd name="T30" fmla="*/ 0 w 93"/>
                  <a:gd name="T31" fmla="*/ 0 h 16"/>
                  <a:gd name="T32" fmla="*/ 0 w 93"/>
                  <a:gd name="T33" fmla="*/ 0 h 16"/>
                  <a:gd name="T34" fmla="*/ 0 w 93"/>
                  <a:gd name="T35" fmla="*/ 0 h 16"/>
                  <a:gd name="T36" fmla="*/ 0 w 93"/>
                  <a:gd name="T37" fmla="*/ 0 h 16"/>
                  <a:gd name="T38" fmla="*/ 0 w 93"/>
                  <a:gd name="T39" fmla="*/ 0 h 16"/>
                  <a:gd name="T40" fmla="*/ 0 w 93"/>
                  <a:gd name="T41" fmla="*/ 0 h 16"/>
                  <a:gd name="T42" fmla="*/ 0 w 93"/>
                  <a:gd name="T43" fmla="*/ 0 h 16"/>
                  <a:gd name="T44" fmla="*/ 0 w 93"/>
                  <a:gd name="T45" fmla="*/ 0 h 16"/>
                  <a:gd name="T46" fmla="*/ 0 w 93"/>
                  <a:gd name="T47" fmla="*/ 0 h 16"/>
                  <a:gd name="T48" fmla="*/ 0 w 93"/>
                  <a:gd name="T49" fmla="*/ 0 h 16"/>
                  <a:gd name="T50" fmla="*/ 0 w 93"/>
                  <a:gd name="T51" fmla="*/ 0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3" h="16">
                    <a:moveTo>
                      <a:pt x="90" y="4"/>
                    </a:moveTo>
                    <a:lnTo>
                      <a:pt x="86" y="3"/>
                    </a:lnTo>
                    <a:lnTo>
                      <a:pt x="75" y="2"/>
                    </a:lnTo>
                    <a:lnTo>
                      <a:pt x="64" y="1"/>
                    </a:lnTo>
                    <a:lnTo>
                      <a:pt x="54" y="1"/>
                    </a:lnTo>
                    <a:lnTo>
                      <a:pt x="43" y="1"/>
                    </a:lnTo>
                    <a:lnTo>
                      <a:pt x="32" y="0"/>
                    </a:lnTo>
                    <a:lnTo>
                      <a:pt x="22" y="0"/>
                    </a:lnTo>
                    <a:lnTo>
                      <a:pt x="11" y="0"/>
                    </a:lnTo>
                    <a:lnTo>
                      <a:pt x="0" y="0"/>
                    </a:lnTo>
                    <a:lnTo>
                      <a:pt x="0" y="14"/>
                    </a:lnTo>
                    <a:lnTo>
                      <a:pt x="11" y="14"/>
                    </a:lnTo>
                    <a:lnTo>
                      <a:pt x="22" y="14"/>
                    </a:lnTo>
                    <a:lnTo>
                      <a:pt x="32" y="14"/>
                    </a:lnTo>
                    <a:lnTo>
                      <a:pt x="43" y="15"/>
                    </a:lnTo>
                    <a:lnTo>
                      <a:pt x="54" y="15"/>
                    </a:lnTo>
                    <a:lnTo>
                      <a:pt x="64" y="15"/>
                    </a:lnTo>
                    <a:lnTo>
                      <a:pt x="75" y="16"/>
                    </a:lnTo>
                    <a:lnTo>
                      <a:pt x="86" y="15"/>
                    </a:lnTo>
                    <a:lnTo>
                      <a:pt x="82" y="14"/>
                    </a:lnTo>
                    <a:lnTo>
                      <a:pt x="86" y="16"/>
                    </a:lnTo>
                    <a:lnTo>
                      <a:pt x="91" y="14"/>
                    </a:lnTo>
                    <a:lnTo>
                      <a:pt x="93" y="9"/>
                    </a:lnTo>
                    <a:lnTo>
                      <a:pt x="91" y="4"/>
                    </a:lnTo>
                    <a:lnTo>
                      <a:pt x="86" y="2"/>
                    </a:lnTo>
                    <a:lnTo>
                      <a:pt x="9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2" name="Freeform 490">
                <a:extLst>
                  <a:ext uri="{FF2B5EF4-FFF2-40B4-BE49-F238E27FC236}">
                    <a16:creationId xmlns:a16="http://schemas.microsoft.com/office/drawing/2014/main" id="{96146035-C3DF-41D7-B0B9-0CF18716361F}"/>
                  </a:ext>
                </a:extLst>
              </p:cNvPr>
              <p:cNvSpPr>
                <a:spLocks/>
              </p:cNvSpPr>
              <p:nvPr/>
            </p:nvSpPr>
            <p:spPr bwMode="auto">
              <a:xfrm>
                <a:off x="2530" y="2192"/>
                <a:ext cx="18" cy="16"/>
              </a:xfrm>
              <a:custGeom>
                <a:avLst/>
                <a:gdLst>
                  <a:gd name="T0" fmla="*/ 0 w 75"/>
                  <a:gd name="T1" fmla="*/ 0 h 62"/>
                  <a:gd name="T2" fmla="*/ 0 w 75"/>
                  <a:gd name="T3" fmla="*/ 0 h 62"/>
                  <a:gd name="T4" fmla="*/ 0 w 75"/>
                  <a:gd name="T5" fmla="*/ 0 h 62"/>
                  <a:gd name="T6" fmla="*/ 0 w 75"/>
                  <a:gd name="T7" fmla="*/ 0 h 62"/>
                  <a:gd name="T8" fmla="*/ 0 w 75"/>
                  <a:gd name="T9" fmla="*/ 0 h 62"/>
                  <a:gd name="T10" fmla="*/ 0 w 75"/>
                  <a:gd name="T11" fmla="*/ 0 h 62"/>
                  <a:gd name="T12" fmla="*/ 0 w 75"/>
                  <a:gd name="T13" fmla="*/ 0 h 62"/>
                  <a:gd name="T14" fmla="*/ 0 w 75"/>
                  <a:gd name="T15" fmla="*/ 0 h 62"/>
                  <a:gd name="T16" fmla="*/ 0 w 75"/>
                  <a:gd name="T17" fmla="*/ 0 h 62"/>
                  <a:gd name="T18" fmla="*/ 0 w 75"/>
                  <a:gd name="T19" fmla="*/ 0 h 62"/>
                  <a:gd name="T20" fmla="*/ 0 w 75"/>
                  <a:gd name="T21" fmla="*/ 0 h 62"/>
                  <a:gd name="T22" fmla="*/ 0 w 75"/>
                  <a:gd name="T23" fmla="*/ 0 h 62"/>
                  <a:gd name="T24" fmla="*/ 0 w 75"/>
                  <a:gd name="T25" fmla="*/ 0 h 62"/>
                  <a:gd name="T26" fmla="*/ 0 w 75"/>
                  <a:gd name="T27" fmla="*/ 0 h 62"/>
                  <a:gd name="T28" fmla="*/ 0 w 75"/>
                  <a:gd name="T29" fmla="*/ 0 h 62"/>
                  <a:gd name="T30" fmla="*/ 0 w 75"/>
                  <a:gd name="T31" fmla="*/ 0 h 62"/>
                  <a:gd name="T32" fmla="*/ 0 w 75"/>
                  <a:gd name="T33" fmla="*/ 0 h 62"/>
                  <a:gd name="T34" fmla="*/ 0 w 75"/>
                  <a:gd name="T35" fmla="*/ 0 h 62"/>
                  <a:gd name="T36" fmla="*/ 0 w 75"/>
                  <a:gd name="T37" fmla="*/ 0 h 62"/>
                  <a:gd name="T38" fmla="*/ 0 w 75"/>
                  <a:gd name="T39" fmla="*/ 0 h 62"/>
                  <a:gd name="T40" fmla="*/ 0 w 75"/>
                  <a:gd name="T41" fmla="*/ 0 h 62"/>
                  <a:gd name="T42" fmla="*/ 0 w 75"/>
                  <a:gd name="T43" fmla="*/ 0 h 62"/>
                  <a:gd name="T44" fmla="*/ 0 w 75"/>
                  <a:gd name="T45" fmla="*/ 0 h 62"/>
                  <a:gd name="T46" fmla="*/ 0 w 75"/>
                  <a:gd name="T47" fmla="*/ 0 h 62"/>
                  <a:gd name="T48" fmla="*/ 0 w 75"/>
                  <a:gd name="T49" fmla="*/ 0 h 62"/>
                  <a:gd name="T50" fmla="*/ 0 w 75"/>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5" h="62">
                    <a:moveTo>
                      <a:pt x="69" y="62"/>
                    </a:moveTo>
                    <a:lnTo>
                      <a:pt x="73" y="51"/>
                    </a:lnTo>
                    <a:lnTo>
                      <a:pt x="65" y="45"/>
                    </a:lnTo>
                    <a:lnTo>
                      <a:pt x="57" y="38"/>
                    </a:lnTo>
                    <a:lnTo>
                      <a:pt x="49" y="32"/>
                    </a:lnTo>
                    <a:lnTo>
                      <a:pt x="41" y="25"/>
                    </a:lnTo>
                    <a:lnTo>
                      <a:pt x="33" y="19"/>
                    </a:lnTo>
                    <a:lnTo>
                      <a:pt x="24" y="13"/>
                    </a:lnTo>
                    <a:lnTo>
                      <a:pt x="16" y="6"/>
                    </a:lnTo>
                    <a:lnTo>
                      <a:pt x="8" y="0"/>
                    </a:lnTo>
                    <a:lnTo>
                      <a:pt x="0" y="10"/>
                    </a:lnTo>
                    <a:lnTo>
                      <a:pt x="8" y="16"/>
                    </a:lnTo>
                    <a:lnTo>
                      <a:pt x="16" y="23"/>
                    </a:lnTo>
                    <a:lnTo>
                      <a:pt x="24" y="29"/>
                    </a:lnTo>
                    <a:lnTo>
                      <a:pt x="33" y="35"/>
                    </a:lnTo>
                    <a:lnTo>
                      <a:pt x="41" y="42"/>
                    </a:lnTo>
                    <a:lnTo>
                      <a:pt x="49" y="48"/>
                    </a:lnTo>
                    <a:lnTo>
                      <a:pt x="57" y="55"/>
                    </a:lnTo>
                    <a:lnTo>
                      <a:pt x="65" y="61"/>
                    </a:lnTo>
                    <a:lnTo>
                      <a:pt x="69" y="50"/>
                    </a:lnTo>
                    <a:lnTo>
                      <a:pt x="65" y="61"/>
                    </a:lnTo>
                    <a:lnTo>
                      <a:pt x="70" y="62"/>
                    </a:lnTo>
                    <a:lnTo>
                      <a:pt x="74" y="60"/>
                    </a:lnTo>
                    <a:lnTo>
                      <a:pt x="75" y="55"/>
                    </a:lnTo>
                    <a:lnTo>
                      <a:pt x="73" y="51"/>
                    </a:lnTo>
                    <a:lnTo>
                      <a:pt x="6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3" name="Freeform 491">
                <a:extLst>
                  <a:ext uri="{FF2B5EF4-FFF2-40B4-BE49-F238E27FC236}">
                    <a16:creationId xmlns:a16="http://schemas.microsoft.com/office/drawing/2014/main" id="{94491D4E-4DDF-4AF5-878A-7473F0CC54D7}"/>
                  </a:ext>
                </a:extLst>
              </p:cNvPr>
              <p:cNvSpPr>
                <a:spLocks/>
              </p:cNvSpPr>
              <p:nvPr/>
            </p:nvSpPr>
            <p:spPr bwMode="auto">
              <a:xfrm>
                <a:off x="2580" y="2194"/>
                <a:ext cx="60" cy="14"/>
              </a:xfrm>
              <a:custGeom>
                <a:avLst/>
                <a:gdLst>
                  <a:gd name="T0" fmla="*/ 0 w 237"/>
                  <a:gd name="T1" fmla="*/ 0 h 54"/>
                  <a:gd name="T2" fmla="*/ 0 w 237"/>
                  <a:gd name="T3" fmla="*/ 0 h 54"/>
                  <a:gd name="T4" fmla="*/ 0 w 237"/>
                  <a:gd name="T5" fmla="*/ 0 h 54"/>
                  <a:gd name="T6" fmla="*/ 0 w 237"/>
                  <a:gd name="T7" fmla="*/ 0 h 54"/>
                  <a:gd name="T8" fmla="*/ 0 w 237"/>
                  <a:gd name="T9" fmla="*/ 0 h 54"/>
                  <a:gd name="T10" fmla="*/ 0 w 237"/>
                  <a:gd name="T11" fmla="*/ 0 h 54"/>
                  <a:gd name="T12" fmla="*/ 0 w 237"/>
                  <a:gd name="T13" fmla="*/ 0 h 54"/>
                  <a:gd name="T14" fmla="*/ 0 w 237"/>
                  <a:gd name="T15" fmla="*/ 0 h 54"/>
                  <a:gd name="T16" fmla="*/ 0 w 237"/>
                  <a:gd name="T17" fmla="*/ 0 h 54"/>
                  <a:gd name="T18" fmla="*/ 0 w 237"/>
                  <a:gd name="T19" fmla="*/ 0 h 54"/>
                  <a:gd name="T20" fmla="*/ 0 w 237"/>
                  <a:gd name="T21" fmla="*/ 0 h 54"/>
                  <a:gd name="T22" fmla="*/ 0 w 237"/>
                  <a:gd name="T23" fmla="*/ 0 h 54"/>
                  <a:gd name="T24" fmla="*/ 0 w 237"/>
                  <a:gd name="T25" fmla="*/ 0 h 54"/>
                  <a:gd name="T26" fmla="*/ 0 w 237"/>
                  <a:gd name="T27" fmla="*/ 0 h 54"/>
                  <a:gd name="T28" fmla="*/ 0 w 237"/>
                  <a:gd name="T29" fmla="*/ 0 h 54"/>
                  <a:gd name="T30" fmla="*/ 0 w 237"/>
                  <a:gd name="T31" fmla="*/ 0 h 54"/>
                  <a:gd name="T32" fmla="*/ 0 w 237"/>
                  <a:gd name="T33" fmla="*/ 0 h 54"/>
                  <a:gd name="T34" fmla="*/ 0 w 237"/>
                  <a:gd name="T35" fmla="*/ 0 h 54"/>
                  <a:gd name="T36" fmla="*/ 0 w 237"/>
                  <a:gd name="T37" fmla="*/ 0 h 54"/>
                  <a:gd name="T38" fmla="*/ 0 w 237"/>
                  <a:gd name="T39" fmla="*/ 0 h 54"/>
                  <a:gd name="T40" fmla="*/ 0 w 237"/>
                  <a:gd name="T41" fmla="*/ 0 h 54"/>
                  <a:gd name="T42" fmla="*/ 0 w 237"/>
                  <a:gd name="T43" fmla="*/ 0 h 54"/>
                  <a:gd name="T44" fmla="*/ 0 w 237"/>
                  <a:gd name="T45" fmla="*/ 0 h 54"/>
                  <a:gd name="T46" fmla="*/ 0 w 237"/>
                  <a:gd name="T47" fmla="*/ 0 h 54"/>
                  <a:gd name="T48" fmla="*/ 0 w 237"/>
                  <a:gd name="T49" fmla="*/ 0 h 54"/>
                  <a:gd name="T50" fmla="*/ 0 w 237"/>
                  <a:gd name="T51" fmla="*/ 0 h 54"/>
                  <a:gd name="T52" fmla="*/ 0 w 237"/>
                  <a:gd name="T53" fmla="*/ 0 h 54"/>
                  <a:gd name="T54" fmla="*/ 0 w 237"/>
                  <a:gd name="T55" fmla="*/ 0 h 54"/>
                  <a:gd name="T56" fmla="*/ 0 w 237"/>
                  <a:gd name="T57" fmla="*/ 0 h 54"/>
                  <a:gd name="T58" fmla="*/ 0 w 237"/>
                  <a:gd name="T59" fmla="*/ 0 h 54"/>
                  <a:gd name="T60" fmla="*/ 0 w 237"/>
                  <a:gd name="T61" fmla="*/ 0 h 54"/>
                  <a:gd name="T62" fmla="*/ 0 w 237"/>
                  <a:gd name="T63" fmla="*/ 0 h 54"/>
                  <a:gd name="T64" fmla="*/ 0 w 237"/>
                  <a:gd name="T65" fmla="*/ 0 h 54"/>
                  <a:gd name="T66" fmla="*/ 0 w 237"/>
                  <a:gd name="T67" fmla="*/ 0 h 54"/>
                  <a:gd name="T68" fmla="*/ 0 w 237"/>
                  <a:gd name="T69" fmla="*/ 0 h 54"/>
                  <a:gd name="T70" fmla="*/ 0 w 237"/>
                  <a:gd name="T71" fmla="*/ 0 h 54"/>
                  <a:gd name="T72" fmla="*/ 0 w 237"/>
                  <a:gd name="T73" fmla="*/ 0 h 54"/>
                  <a:gd name="T74" fmla="*/ 0 w 237"/>
                  <a:gd name="T75" fmla="*/ 0 h 54"/>
                  <a:gd name="T76" fmla="*/ 0 w 237"/>
                  <a:gd name="T77" fmla="*/ 0 h 54"/>
                  <a:gd name="T78" fmla="*/ 0 w 237"/>
                  <a:gd name="T79" fmla="*/ 0 h 54"/>
                  <a:gd name="T80" fmla="*/ 0 w 237"/>
                  <a:gd name="T81" fmla="*/ 0 h 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7" h="54">
                    <a:moveTo>
                      <a:pt x="237" y="54"/>
                    </a:moveTo>
                    <a:lnTo>
                      <a:pt x="222" y="54"/>
                    </a:lnTo>
                    <a:lnTo>
                      <a:pt x="207" y="54"/>
                    </a:lnTo>
                    <a:lnTo>
                      <a:pt x="192" y="53"/>
                    </a:lnTo>
                    <a:lnTo>
                      <a:pt x="177" y="53"/>
                    </a:lnTo>
                    <a:lnTo>
                      <a:pt x="162" y="53"/>
                    </a:lnTo>
                    <a:lnTo>
                      <a:pt x="147" y="53"/>
                    </a:lnTo>
                    <a:lnTo>
                      <a:pt x="132" y="53"/>
                    </a:lnTo>
                    <a:lnTo>
                      <a:pt x="118" y="52"/>
                    </a:lnTo>
                    <a:lnTo>
                      <a:pt x="103" y="52"/>
                    </a:lnTo>
                    <a:lnTo>
                      <a:pt x="88" y="52"/>
                    </a:lnTo>
                    <a:lnTo>
                      <a:pt x="74" y="52"/>
                    </a:lnTo>
                    <a:lnTo>
                      <a:pt x="58" y="52"/>
                    </a:lnTo>
                    <a:lnTo>
                      <a:pt x="44" y="52"/>
                    </a:lnTo>
                    <a:lnTo>
                      <a:pt x="29" y="51"/>
                    </a:lnTo>
                    <a:lnTo>
                      <a:pt x="14" y="51"/>
                    </a:lnTo>
                    <a:lnTo>
                      <a:pt x="0" y="51"/>
                    </a:lnTo>
                    <a:lnTo>
                      <a:pt x="9" y="45"/>
                    </a:lnTo>
                    <a:lnTo>
                      <a:pt x="18" y="38"/>
                    </a:lnTo>
                    <a:lnTo>
                      <a:pt x="27" y="32"/>
                    </a:lnTo>
                    <a:lnTo>
                      <a:pt x="35" y="25"/>
                    </a:lnTo>
                    <a:lnTo>
                      <a:pt x="44" y="19"/>
                    </a:lnTo>
                    <a:lnTo>
                      <a:pt x="53" y="13"/>
                    </a:lnTo>
                    <a:lnTo>
                      <a:pt x="61" y="6"/>
                    </a:lnTo>
                    <a:lnTo>
                      <a:pt x="70" y="0"/>
                    </a:lnTo>
                    <a:lnTo>
                      <a:pt x="83" y="0"/>
                    </a:lnTo>
                    <a:lnTo>
                      <a:pt x="95" y="0"/>
                    </a:lnTo>
                    <a:lnTo>
                      <a:pt x="106" y="0"/>
                    </a:lnTo>
                    <a:lnTo>
                      <a:pt x="118" y="0"/>
                    </a:lnTo>
                    <a:lnTo>
                      <a:pt x="130" y="1"/>
                    </a:lnTo>
                    <a:lnTo>
                      <a:pt x="141" y="1"/>
                    </a:lnTo>
                    <a:lnTo>
                      <a:pt x="153" y="1"/>
                    </a:lnTo>
                    <a:lnTo>
                      <a:pt x="165" y="1"/>
                    </a:lnTo>
                    <a:lnTo>
                      <a:pt x="174" y="7"/>
                    </a:lnTo>
                    <a:lnTo>
                      <a:pt x="183" y="14"/>
                    </a:lnTo>
                    <a:lnTo>
                      <a:pt x="192" y="21"/>
                    </a:lnTo>
                    <a:lnTo>
                      <a:pt x="202" y="27"/>
                    </a:lnTo>
                    <a:lnTo>
                      <a:pt x="211" y="34"/>
                    </a:lnTo>
                    <a:lnTo>
                      <a:pt x="220" y="41"/>
                    </a:lnTo>
                    <a:lnTo>
                      <a:pt x="228" y="48"/>
                    </a:lnTo>
                    <a:lnTo>
                      <a:pt x="237"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4" name="Freeform 492">
                <a:extLst>
                  <a:ext uri="{FF2B5EF4-FFF2-40B4-BE49-F238E27FC236}">
                    <a16:creationId xmlns:a16="http://schemas.microsoft.com/office/drawing/2014/main" id="{4528197F-4255-4CE2-9CFE-903B3BC721DA}"/>
                  </a:ext>
                </a:extLst>
              </p:cNvPr>
              <p:cNvSpPr>
                <a:spLocks/>
              </p:cNvSpPr>
              <p:nvPr/>
            </p:nvSpPr>
            <p:spPr bwMode="auto">
              <a:xfrm>
                <a:off x="2579" y="2205"/>
                <a:ext cx="61" cy="4"/>
              </a:xfrm>
              <a:custGeom>
                <a:avLst/>
                <a:gdLst>
                  <a:gd name="T0" fmla="*/ 0 w 244"/>
                  <a:gd name="T1" fmla="*/ 0 h 17"/>
                  <a:gd name="T2" fmla="*/ 0 w 244"/>
                  <a:gd name="T3" fmla="*/ 0 h 17"/>
                  <a:gd name="T4" fmla="*/ 0 w 244"/>
                  <a:gd name="T5" fmla="*/ 0 h 17"/>
                  <a:gd name="T6" fmla="*/ 0 w 244"/>
                  <a:gd name="T7" fmla="*/ 0 h 17"/>
                  <a:gd name="T8" fmla="*/ 0 w 244"/>
                  <a:gd name="T9" fmla="*/ 0 h 17"/>
                  <a:gd name="T10" fmla="*/ 0 w 244"/>
                  <a:gd name="T11" fmla="*/ 0 h 17"/>
                  <a:gd name="T12" fmla="*/ 0 w 244"/>
                  <a:gd name="T13" fmla="*/ 0 h 17"/>
                  <a:gd name="T14" fmla="*/ 0 w 244"/>
                  <a:gd name="T15" fmla="*/ 0 h 17"/>
                  <a:gd name="T16" fmla="*/ 0 w 244"/>
                  <a:gd name="T17" fmla="*/ 0 h 17"/>
                  <a:gd name="T18" fmla="*/ 0 w 244"/>
                  <a:gd name="T19" fmla="*/ 0 h 17"/>
                  <a:gd name="T20" fmla="*/ 0 w 244"/>
                  <a:gd name="T21" fmla="*/ 0 h 17"/>
                  <a:gd name="T22" fmla="*/ 0 w 244"/>
                  <a:gd name="T23" fmla="*/ 0 h 17"/>
                  <a:gd name="T24" fmla="*/ 0 w 244"/>
                  <a:gd name="T25" fmla="*/ 0 h 17"/>
                  <a:gd name="T26" fmla="*/ 0 w 244"/>
                  <a:gd name="T27" fmla="*/ 0 h 17"/>
                  <a:gd name="T28" fmla="*/ 0 w 244"/>
                  <a:gd name="T29" fmla="*/ 0 h 17"/>
                  <a:gd name="T30" fmla="*/ 0 w 244"/>
                  <a:gd name="T31" fmla="*/ 0 h 17"/>
                  <a:gd name="T32" fmla="*/ 0 w 244"/>
                  <a:gd name="T33" fmla="*/ 0 h 17"/>
                  <a:gd name="T34" fmla="*/ 0 w 244"/>
                  <a:gd name="T35" fmla="*/ 0 h 17"/>
                  <a:gd name="T36" fmla="*/ 0 w 244"/>
                  <a:gd name="T37" fmla="*/ 0 h 17"/>
                  <a:gd name="T38" fmla="*/ 0 w 244"/>
                  <a:gd name="T39" fmla="*/ 0 h 17"/>
                  <a:gd name="T40" fmla="*/ 0 w 244"/>
                  <a:gd name="T41" fmla="*/ 0 h 17"/>
                  <a:gd name="T42" fmla="*/ 0 w 244"/>
                  <a:gd name="T43" fmla="*/ 0 h 17"/>
                  <a:gd name="T44" fmla="*/ 0 w 244"/>
                  <a:gd name="T45" fmla="*/ 0 h 17"/>
                  <a:gd name="T46" fmla="*/ 0 w 244"/>
                  <a:gd name="T47" fmla="*/ 0 h 17"/>
                  <a:gd name="T48" fmla="*/ 0 w 244"/>
                  <a:gd name="T49" fmla="*/ 0 h 17"/>
                  <a:gd name="T50" fmla="*/ 0 w 244"/>
                  <a:gd name="T51" fmla="*/ 0 h 17"/>
                  <a:gd name="T52" fmla="*/ 0 w 244"/>
                  <a:gd name="T53" fmla="*/ 0 h 17"/>
                  <a:gd name="T54" fmla="*/ 0 w 244"/>
                  <a:gd name="T55" fmla="*/ 0 h 17"/>
                  <a:gd name="T56" fmla="*/ 0 w 244"/>
                  <a:gd name="T57" fmla="*/ 0 h 17"/>
                  <a:gd name="T58" fmla="*/ 0 w 244"/>
                  <a:gd name="T59" fmla="*/ 0 h 17"/>
                  <a:gd name="T60" fmla="*/ 0 w 244"/>
                  <a:gd name="T61" fmla="*/ 0 h 17"/>
                  <a:gd name="T62" fmla="*/ 0 w 244"/>
                  <a:gd name="T63" fmla="*/ 0 h 17"/>
                  <a:gd name="T64" fmla="*/ 0 w 244"/>
                  <a:gd name="T65" fmla="*/ 0 h 17"/>
                  <a:gd name="T66" fmla="*/ 0 w 244"/>
                  <a:gd name="T67" fmla="*/ 0 h 17"/>
                  <a:gd name="T68" fmla="*/ 0 w 244"/>
                  <a:gd name="T69" fmla="*/ 0 h 17"/>
                  <a:gd name="T70" fmla="*/ 0 w 244"/>
                  <a:gd name="T71" fmla="*/ 0 h 17"/>
                  <a:gd name="T72" fmla="*/ 0 w 244"/>
                  <a:gd name="T73" fmla="*/ 0 h 17"/>
                  <a:gd name="T74" fmla="*/ 0 w 244"/>
                  <a:gd name="T75" fmla="*/ 0 h 17"/>
                  <a:gd name="T76" fmla="*/ 0 w 244"/>
                  <a:gd name="T77" fmla="*/ 0 h 17"/>
                  <a:gd name="T78" fmla="*/ 0 w 244"/>
                  <a:gd name="T79" fmla="*/ 0 h 17"/>
                  <a:gd name="T80" fmla="*/ 0 w 244"/>
                  <a:gd name="T81" fmla="*/ 0 h 17"/>
                  <a:gd name="T82" fmla="*/ 0 w 244"/>
                  <a:gd name="T83" fmla="*/ 0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4" h="17">
                    <a:moveTo>
                      <a:pt x="3" y="2"/>
                    </a:moveTo>
                    <a:lnTo>
                      <a:pt x="7" y="13"/>
                    </a:lnTo>
                    <a:lnTo>
                      <a:pt x="21" y="14"/>
                    </a:lnTo>
                    <a:lnTo>
                      <a:pt x="36" y="14"/>
                    </a:lnTo>
                    <a:lnTo>
                      <a:pt x="51" y="15"/>
                    </a:lnTo>
                    <a:lnTo>
                      <a:pt x="65" y="15"/>
                    </a:lnTo>
                    <a:lnTo>
                      <a:pt x="81" y="15"/>
                    </a:lnTo>
                    <a:lnTo>
                      <a:pt x="95" y="15"/>
                    </a:lnTo>
                    <a:lnTo>
                      <a:pt x="110" y="15"/>
                    </a:lnTo>
                    <a:lnTo>
                      <a:pt x="125" y="15"/>
                    </a:lnTo>
                    <a:lnTo>
                      <a:pt x="139" y="16"/>
                    </a:lnTo>
                    <a:lnTo>
                      <a:pt x="154" y="16"/>
                    </a:lnTo>
                    <a:lnTo>
                      <a:pt x="169" y="16"/>
                    </a:lnTo>
                    <a:lnTo>
                      <a:pt x="184" y="16"/>
                    </a:lnTo>
                    <a:lnTo>
                      <a:pt x="199" y="16"/>
                    </a:lnTo>
                    <a:lnTo>
                      <a:pt x="214" y="17"/>
                    </a:lnTo>
                    <a:lnTo>
                      <a:pt x="229" y="17"/>
                    </a:lnTo>
                    <a:lnTo>
                      <a:pt x="244" y="16"/>
                    </a:lnTo>
                    <a:lnTo>
                      <a:pt x="244" y="4"/>
                    </a:lnTo>
                    <a:lnTo>
                      <a:pt x="229" y="3"/>
                    </a:lnTo>
                    <a:lnTo>
                      <a:pt x="214" y="3"/>
                    </a:lnTo>
                    <a:lnTo>
                      <a:pt x="199" y="2"/>
                    </a:lnTo>
                    <a:lnTo>
                      <a:pt x="184" y="2"/>
                    </a:lnTo>
                    <a:lnTo>
                      <a:pt x="169" y="2"/>
                    </a:lnTo>
                    <a:lnTo>
                      <a:pt x="154" y="2"/>
                    </a:lnTo>
                    <a:lnTo>
                      <a:pt x="139" y="2"/>
                    </a:lnTo>
                    <a:lnTo>
                      <a:pt x="125" y="1"/>
                    </a:lnTo>
                    <a:lnTo>
                      <a:pt x="110" y="1"/>
                    </a:lnTo>
                    <a:lnTo>
                      <a:pt x="95" y="1"/>
                    </a:lnTo>
                    <a:lnTo>
                      <a:pt x="81" y="1"/>
                    </a:lnTo>
                    <a:lnTo>
                      <a:pt x="65" y="1"/>
                    </a:lnTo>
                    <a:lnTo>
                      <a:pt x="51" y="1"/>
                    </a:lnTo>
                    <a:lnTo>
                      <a:pt x="36" y="0"/>
                    </a:lnTo>
                    <a:lnTo>
                      <a:pt x="21" y="0"/>
                    </a:lnTo>
                    <a:lnTo>
                      <a:pt x="7" y="1"/>
                    </a:lnTo>
                    <a:lnTo>
                      <a:pt x="11" y="12"/>
                    </a:lnTo>
                    <a:lnTo>
                      <a:pt x="7" y="0"/>
                    </a:lnTo>
                    <a:lnTo>
                      <a:pt x="2" y="2"/>
                    </a:lnTo>
                    <a:lnTo>
                      <a:pt x="0" y="7"/>
                    </a:lnTo>
                    <a:lnTo>
                      <a:pt x="2" y="12"/>
                    </a:lnTo>
                    <a:lnTo>
                      <a:pt x="7" y="1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5" name="Freeform 493">
                <a:extLst>
                  <a:ext uri="{FF2B5EF4-FFF2-40B4-BE49-F238E27FC236}">
                    <a16:creationId xmlns:a16="http://schemas.microsoft.com/office/drawing/2014/main" id="{037D38FC-86F1-4F0E-89D5-24DC792502CC}"/>
                  </a:ext>
                </a:extLst>
              </p:cNvPr>
              <p:cNvSpPr>
                <a:spLocks/>
              </p:cNvSpPr>
              <p:nvPr/>
            </p:nvSpPr>
            <p:spPr bwMode="auto">
              <a:xfrm>
                <a:off x="2579" y="2192"/>
                <a:ext cx="21" cy="16"/>
              </a:xfrm>
              <a:custGeom>
                <a:avLst/>
                <a:gdLst>
                  <a:gd name="T0" fmla="*/ 0 w 81"/>
                  <a:gd name="T1" fmla="*/ 0 h 63"/>
                  <a:gd name="T2" fmla="*/ 0 w 81"/>
                  <a:gd name="T3" fmla="*/ 0 h 63"/>
                  <a:gd name="T4" fmla="*/ 0 w 81"/>
                  <a:gd name="T5" fmla="*/ 0 h 63"/>
                  <a:gd name="T6" fmla="*/ 0 w 81"/>
                  <a:gd name="T7" fmla="*/ 0 h 63"/>
                  <a:gd name="T8" fmla="*/ 0 w 81"/>
                  <a:gd name="T9" fmla="*/ 0 h 63"/>
                  <a:gd name="T10" fmla="*/ 0 w 81"/>
                  <a:gd name="T11" fmla="*/ 0 h 63"/>
                  <a:gd name="T12" fmla="*/ 0 w 81"/>
                  <a:gd name="T13" fmla="*/ 0 h 63"/>
                  <a:gd name="T14" fmla="*/ 0 w 81"/>
                  <a:gd name="T15" fmla="*/ 0 h 63"/>
                  <a:gd name="T16" fmla="*/ 0 w 81"/>
                  <a:gd name="T17" fmla="*/ 0 h 63"/>
                  <a:gd name="T18" fmla="*/ 0 w 81"/>
                  <a:gd name="T19" fmla="*/ 0 h 63"/>
                  <a:gd name="T20" fmla="*/ 0 w 81"/>
                  <a:gd name="T21" fmla="*/ 0 h 63"/>
                  <a:gd name="T22" fmla="*/ 0 w 81"/>
                  <a:gd name="T23" fmla="*/ 0 h 63"/>
                  <a:gd name="T24" fmla="*/ 0 w 81"/>
                  <a:gd name="T25" fmla="*/ 0 h 63"/>
                  <a:gd name="T26" fmla="*/ 0 w 81"/>
                  <a:gd name="T27" fmla="*/ 0 h 63"/>
                  <a:gd name="T28" fmla="*/ 0 w 81"/>
                  <a:gd name="T29" fmla="*/ 0 h 63"/>
                  <a:gd name="T30" fmla="*/ 0 w 81"/>
                  <a:gd name="T31" fmla="*/ 0 h 63"/>
                  <a:gd name="T32" fmla="*/ 0 w 81"/>
                  <a:gd name="T33" fmla="*/ 0 h 63"/>
                  <a:gd name="T34" fmla="*/ 0 w 81"/>
                  <a:gd name="T35" fmla="*/ 0 h 63"/>
                  <a:gd name="T36" fmla="*/ 0 w 81"/>
                  <a:gd name="T37" fmla="*/ 0 h 63"/>
                  <a:gd name="T38" fmla="*/ 0 w 81"/>
                  <a:gd name="T39" fmla="*/ 0 h 63"/>
                  <a:gd name="T40" fmla="*/ 0 w 81"/>
                  <a:gd name="T41" fmla="*/ 0 h 63"/>
                  <a:gd name="T42" fmla="*/ 0 w 81"/>
                  <a:gd name="T43" fmla="*/ 0 h 63"/>
                  <a:gd name="T44" fmla="*/ 0 w 81"/>
                  <a:gd name="T45" fmla="*/ 0 h 63"/>
                  <a:gd name="T46" fmla="*/ 0 w 81"/>
                  <a:gd name="T47" fmla="*/ 0 h 63"/>
                  <a:gd name="T48" fmla="*/ 0 w 81"/>
                  <a:gd name="T49" fmla="*/ 0 h 63"/>
                  <a:gd name="T50" fmla="*/ 0 w 81"/>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1" h="63">
                    <a:moveTo>
                      <a:pt x="74" y="0"/>
                    </a:moveTo>
                    <a:lnTo>
                      <a:pt x="70" y="2"/>
                    </a:lnTo>
                    <a:lnTo>
                      <a:pt x="61" y="8"/>
                    </a:lnTo>
                    <a:lnTo>
                      <a:pt x="53" y="15"/>
                    </a:lnTo>
                    <a:lnTo>
                      <a:pt x="45" y="21"/>
                    </a:lnTo>
                    <a:lnTo>
                      <a:pt x="35" y="27"/>
                    </a:lnTo>
                    <a:lnTo>
                      <a:pt x="27" y="34"/>
                    </a:lnTo>
                    <a:lnTo>
                      <a:pt x="18" y="40"/>
                    </a:lnTo>
                    <a:lnTo>
                      <a:pt x="9" y="47"/>
                    </a:lnTo>
                    <a:lnTo>
                      <a:pt x="0" y="53"/>
                    </a:lnTo>
                    <a:lnTo>
                      <a:pt x="8" y="63"/>
                    </a:lnTo>
                    <a:lnTo>
                      <a:pt x="17" y="57"/>
                    </a:lnTo>
                    <a:lnTo>
                      <a:pt x="26" y="50"/>
                    </a:lnTo>
                    <a:lnTo>
                      <a:pt x="35" y="44"/>
                    </a:lnTo>
                    <a:lnTo>
                      <a:pt x="43" y="37"/>
                    </a:lnTo>
                    <a:lnTo>
                      <a:pt x="51" y="31"/>
                    </a:lnTo>
                    <a:lnTo>
                      <a:pt x="61" y="25"/>
                    </a:lnTo>
                    <a:lnTo>
                      <a:pt x="69" y="18"/>
                    </a:lnTo>
                    <a:lnTo>
                      <a:pt x="79" y="12"/>
                    </a:lnTo>
                    <a:lnTo>
                      <a:pt x="74" y="14"/>
                    </a:lnTo>
                    <a:lnTo>
                      <a:pt x="79" y="12"/>
                    </a:lnTo>
                    <a:lnTo>
                      <a:pt x="81" y="8"/>
                    </a:lnTo>
                    <a:lnTo>
                      <a:pt x="80" y="3"/>
                    </a:lnTo>
                    <a:lnTo>
                      <a:pt x="75" y="1"/>
                    </a:lnTo>
                    <a:lnTo>
                      <a:pt x="70" y="2"/>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6" name="Freeform 494">
                <a:extLst>
                  <a:ext uri="{FF2B5EF4-FFF2-40B4-BE49-F238E27FC236}">
                    <a16:creationId xmlns:a16="http://schemas.microsoft.com/office/drawing/2014/main" id="{B7B63A17-4898-4839-9016-AF604921FA2E}"/>
                  </a:ext>
                </a:extLst>
              </p:cNvPr>
              <p:cNvSpPr>
                <a:spLocks/>
              </p:cNvSpPr>
              <p:nvPr/>
            </p:nvSpPr>
            <p:spPr bwMode="auto">
              <a:xfrm>
                <a:off x="2598" y="2192"/>
                <a:ext cx="26" cy="4"/>
              </a:xfrm>
              <a:custGeom>
                <a:avLst/>
                <a:gdLst>
                  <a:gd name="T0" fmla="*/ 0 w 102"/>
                  <a:gd name="T1" fmla="*/ 0 h 15"/>
                  <a:gd name="T2" fmla="*/ 0 w 102"/>
                  <a:gd name="T3" fmla="*/ 0 h 15"/>
                  <a:gd name="T4" fmla="*/ 0 w 102"/>
                  <a:gd name="T5" fmla="*/ 0 h 15"/>
                  <a:gd name="T6" fmla="*/ 0 w 102"/>
                  <a:gd name="T7" fmla="*/ 0 h 15"/>
                  <a:gd name="T8" fmla="*/ 0 w 102"/>
                  <a:gd name="T9" fmla="*/ 0 h 15"/>
                  <a:gd name="T10" fmla="*/ 0 w 102"/>
                  <a:gd name="T11" fmla="*/ 0 h 15"/>
                  <a:gd name="T12" fmla="*/ 0 w 102"/>
                  <a:gd name="T13" fmla="*/ 0 h 15"/>
                  <a:gd name="T14" fmla="*/ 0 w 102"/>
                  <a:gd name="T15" fmla="*/ 0 h 15"/>
                  <a:gd name="T16" fmla="*/ 0 w 102"/>
                  <a:gd name="T17" fmla="*/ 0 h 15"/>
                  <a:gd name="T18" fmla="*/ 0 w 102"/>
                  <a:gd name="T19" fmla="*/ 0 h 15"/>
                  <a:gd name="T20" fmla="*/ 0 w 102"/>
                  <a:gd name="T21" fmla="*/ 0 h 15"/>
                  <a:gd name="T22" fmla="*/ 0 w 102"/>
                  <a:gd name="T23" fmla="*/ 0 h 15"/>
                  <a:gd name="T24" fmla="*/ 0 w 102"/>
                  <a:gd name="T25" fmla="*/ 0 h 15"/>
                  <a:gd name="T26" fmla="*/ 0 w 102"/>
                  <a:gd name="T27" fmla="*/ 0 h 15"/>
                  <a:gd name="T28" fmla="*/ 0 w 102"/>
                  <a:gd name="T29" fmla="*/ 0 h 15"/>
                  <a:gd name="T30" fmla="*/ 0 w 102"/>
                  <a:gd name="T31" fmla="*/ 0 h 15"/>
                  <a:gd name="T32" fmla="*/ 0 w 102"/>
                  <a:gd name="T33" fmla="*/ 0 h 15"/>
                  <a:gd name="T34" fmla="*/ 0 w 102"/>
                  <a:gd name="T35" fmla="*/ 0 h 15"/>
                  <a:gd name="T36" fmla="*/ 0 w 102"/>
                  <a:gd name="T37" fmla="*/ 0 h 15"/>
                  <a:gd name="T38" fmla="*/ 0 w 102"/>
                  <a:gd name="T39" fmla="*/ 0 h 15"/>
                  <a:gd name="T40" fmla="*/ 0 w 102"/>
                  <a:gd name="T41" fmla="*/ 0 h 15"/>
                  <a:gd name="T42" fmla="*/ 0 w 102"/>
                  <a:gd name="T43" fmla="*/ 0 h 15"/>
                  <a:gd name="T44" fmla="*/ 0 w 102"/>
                  <a:gd name="T45" fmla="*/ 0 h 15"/>
                  <a:gd name="T46" fmla="*/ 0 w 102"/>
                  <a:gd name="T47" fmla="*/ 0 h 15"/>
                  <a:gd name="T48" fmla="*/ 0 w 102"/>
                  <a:gd name="T49" fmla="*/ 0 h 15"/>
                  <a:gd name="T50" fmla="*/ 0 w 102"/>
                  <a:gd name="T51" fmla="*/ 0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2" h="15">
                    <a:moveTo>
                      <a:pt x="99" y="3"/>
                    </a:moveTo>
                    <a:lnTo>
                      <a:pt x="95" y="1"/>
                    </a:lnTo>
                    <a:lnTo>
                      <a:pt x="83" y="1"/>
                    </a:lnTo>
                    <a:lnTo>
                      <a:pt x="71" y="1"/>
                    </a:lnTo>
                    <a:lnTo>
                      <a:pt x="60" y="1"/>
                    </a:lnTo>
                    <a:lnTo>
                      <a:pt x="48" y="0"/>
                    </a:lnTo>
                    <a:lnTo>
                      <a:pt x="36" y="0"/>
                    </a:lnTo>
                    <a:lnTo>
                      <a:pt x="25" y="0"/>
                    </a:lnTo>
                    <a:lnTo>
                      <a:pt x="13" y="0"/>
                    </a:lnTo>
                    <a:lnTo>
                      <a:pt x="0" y="0"/>
                    </a:lnTo>
                    <a:lnTo>
                      <a:pt x="0" y="14"/>
                    </a:lnTo>
                    <a:lnTo>
                      <a:pt x="13" y="14"/>
                    </a:lnTo>
                    <a:lnTo>
                      <a:pt x="25" y="14"/>
                    </a:lnTo>
                    <a:lnTo>
                      <a:pt x="36" y="14"/>
                    </a:lnTo>
                    <a:lnTo>
                      <a:pt x="48" y="14"/>
                    </a:lnTo>
                    <a:lnTo>
                      <a:pt x="60" y="15"/>
                    </a:lnTo>
                    <a:lnTo>
                      <a:pt x="71" y="15"/>
                    </a:lnTo>
                    <a:lnTo>
                      <a:pt x="83" y="15"/>
                    </a:lnTo>
                    <a:lnTo>
                      <a:pt x="95" y="15"/>
                    </a:lnTo>
                    <a:lnTo>
                      <a:pt x="91" y="13"/>
                    </a:lnTo>
                    <a:lnTo>
                      <a:pt x="95" y="15"/>
                    </a:lnTo>
                    <a:lnTo>
                      <a:pt x="100" y="13"/>
                    </a:lnTo>
                    <a:lnTo>
                      <a:pt x="102" y="8"/>
                    </a:lnTo>
                    <a:lnTo>
                      <a:pt x="100" y="3"/>
                    </a:lnTo>
                    <a:lnTo>
                      <a:pt x="95" y="1"/>
                    </a:lnTo>
                    <a:lnTo>
                      <a:pt x="9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7" name="Freeform 495">
                <a:extLst>
                  <a:ext uri="{FF2B5EF4-FFF2-40B4-BE49-F238E27FC236}">
                    <a16:creationId xmlns:a16="http://schemas.microsoft.com/office/drawing/2014/main" id="{68E41A37-F6AC-4F4F-958F-DDBD8F5868BB}"/>
                  </a:ext>
                </a:extLst>
              </p:cNvPr>
              <p:cNvSpPr>
                <a:spLocks/>
              </p:cNvSpPr>
              <p:nvPr/>
            </p:nvSpPr>
            <p:spPr bwMode="auto">
              <a:xfrm>
                <a:off x="2621" y="2193"/>
                <a:ext cx="20" cy="16"/>
              </a:xfrm>
              <a:custGeom>
                <a:avLst/>
                <a:gdLst>
                  <a:gd name="T0" fmla="*/ 0 w 82"/>
                  <a:gd name="T1" fmla="*/ 0 h 64"/>
                  <a:gd name="T2" fmla="*/ 0 w 82"/>
                  <a:gd name="T3" fmla="*/ 0 h 64"/>
                  <a:gd name="T4" fmla="*/ 0 w 82"/>
                  <a:gd name="T5" fmla="*/ 0 h 64"/>
                  <a:gd name="T6" fmla="*/ 0 w 82"/>
                  <a:gd name="T7" fmla="*/ 0 h 64"/>
                  <a:gd name="T8" fmla="*/ 0 w 82"/>
                  <a:gd name="T9" fmla="*/ 0 h 64"/>
                  <a:gd name="T10" fmla="*/ 0 w 82"/>
                  <a:gd name="T11" fmla="*/ 0 h 64"/>
                  <a:gd name="T12" fmla="*/ 0 w 82"/>
                  <a:gd name="T13" fmla="*/ 0 h 64"/>
                  <a:gd name="T14" fmla="*/ 0 w 82"/>
                  <a:gd name="T15" fmla="*/ 0 h 64"/>
                  <a:gd name="T16" fmla="*/ 0 w 82"/>
                  <a:gd name="T17" fmla="*/ 0 h 64"/>
                  <a:gd name="T18" fmla="*/ 0 w 82"/>
                  <a:gd name="T19" fmla="*/ 0 h 64"/>
                  <a:gd name="T20" fmla="*/ 0 w 82"/>
                  <a:gd name="T21" fmla="*/ 0 h 64"/>
                  <a:gd name="T22" fmla="*/ 0 w 82"/>
                  <a:gd name="T23" fmla="*/ 0 h 64"/>
                  <a:gd name="T24" fmla="*/ 0 w 82"/>
                  <a:gd name="T25" fmla="*/ 0 h 64"/>
                  <a:gd name="T26" fmla="*/ 0 w 82"/>
                  <a:gd name="T27" fmla="*/ 0 h 64"/>
                  <a:gd name="T28" fmla="*/ 0 w 82"/>
                  <a:gd name="T29" fmla="*/ 0 h 64"/>
                  <a:gd name="T30" fmla="*/ 0 w 82"/>
                  <a:gd name="T31" fmla="*/ 0 h 64"/>
                  <a:gd name="T32" fmla="*/ 0 w 82"/>
                  <a:gd name="T33" fmla="*/ 0 h 64"/>
                  <a:gd name="T34" fmla="*/ 0 w 82"/>
                  <a:gd name="T35" fmla="*/ 0 h 64"/>
                  <a:gd name="T36" fmla="*/ 0 w 82"/>
                  <a:gd name="T37" fmla="*/ 0 h 64"/>
                  <a:gd name="T38" fmla="*/ 0 w 82"/>
                  <a:gd name="T39" fmla="*/ 0 h 64"/>
                  <a:gd name="T40" fmla="*/ 0 w 82"/>
                  <a:gd name="T41" fmla="*/ 0 h 64"/>
                  <a:gd name="T42" fmla="*/ 0 w 82"/>
                  <a:gd name="T43" fmla="*/ 0 h 64"/>
                  <a:gd name="T44" fmla="*/ 0 w 82"/>
                  <a:gd name="T45" fmla="*/ 0 h 64"/>
                  <a:gd name="T46" fmla="*/ 0 w 82"/>
                  <a:gd name="T47" fmla="*/ 0 h 64"/>
                  <a:gd name="T48" fmla="*/ 0 w 82"/>
                  <a:gd name="T49" fmla="*/ 0 h 64"/>
                  <a:gd name="T50" fmla="*/ 0 w 82"/>
                  <a:gd name="T51" fmla="*/ 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2" h="64">
                    <a:moveTo>
                      <a:pt x="76" y="64"/>
                    </a:moveTo>
                    <a:lnTo>
                      <a:pt x="80" y="53"/>
                    </a:lnTo>
                    <a:lnTo>
                      <a:pt x="71" y="47"/>
                    </a:lnTo>
                    <a:lnTo>
                      <a:pt x="63" y="40"/>
                    </a:lnTo>
                    <a:lnTo>
                      <a:pt x="54" y="33"/>
                    </a:lnTo>
                    <a:lnTo>
                      <a:pt x="45" y="26"/>
                    </a:lnTo>
                    <a:lnTo>
                      <a:pt x="36" y="20"/>
                    </a:lnTo>
                    <a:lnTo>
                      <a:pt x="26" y="13"/>
                    </a:lnTo>
                    <a:lnTo>
                      <a:pt x="17" y="6"/>
                    </a:lnTo>
                    <a:lnTo>
                      <a:pt x="8" y="0"/>
                    </a:lnTo>
                    <a:lnTo>
                      <a:pt x="0" y="10"/>
                    </a:lnTo>
                    <a:lnTo>
                      <a:pt x="9" y="16"/>
                    </a:lnTo>
                    <a:lnTo>
                      <a:pt x="18" y="23"/>
                    </a:lnTo>
                    <a:lnTo>
                      <a:pt x="27" y="30"/>
                    </a:lnTo>
                    <a:lnTo>
                      <a:pt x="37" y="36"/>
                    </a:lnTo>
                    <a:lnTo>
                      <a:pt x="46" y="43"/>
                    </a:lnTo>
                    <a:lnTo>
                      <a:pt x="55" y="50"/>
                    </a:lnTo>
                    <a:lnTo>
                      <a:pt x="63" y="57"/>
                    </a:lnTo>
                    <a:lnTo>
                      <a:pt x="72" y="63"/>
                    </a:lnTo>
                    <a:lnTo>
                      <a:pt x="76" y="52"/>
                    </a:lnTo>
                    <a:lnTo>
                      <a:pt x="72" y="63"/>
                    </a:lnTo>
                    <a:lnTo>
                      <a:pt x="77" y="64"/>
                    </a:lnTo>
                    <a:lnTo>
                      <a:pt x="81" y="62"/>
                    </a:lnTo>
                    <a:lnTo>
                      <a:pt x="82" y="57"/>
                    </a:lnTo>
                    <a:lnTo>
                      <a:pt x="80" y="53"/>
                    </a:lnTo>
                    <a:lnTo>
                      <a:pt x="76"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8" name="Freeform 496">
                <a:extLst>
                  <a:ext uri="{FF2B5EF4-FFF2-40B4-BE49-F238E27FC236}">
                    <a16:creationId xmlns:a16="http://schemas.microsoft.com/office/drawing/2014/main" id="{A509B37C-CD99-4B05-93A4-99AED9C4DC7E}"/>
                  </a:ext>
                </a:extLst>
              </p:cNvPr>
              <p:cNvSpPr>
                <a:spLocks noEditPoints="1"/>
              </p:cNvSpPr>
              <p:nvPr/>
            </p:nvSpPr>
            <p:spPr bwMode="auto">
              <a:xfrm>
                <a:off x="2224" y="2148"/>
                <a:ext cx="161" cy="39"/>
              </a:xfrm>
              <a:custGeom>
                <a:avLst/>
                <a:gdLst>
                  <a:gd name="T0" fmla="*/ 0 w 646"/>
                  <a:gd name="T1" fmla="*/ 0 h 157"/>
                  <a:gd name="T2" fmla="*/ 0 w 646"/>
                  <a:gd name="T3" fmla="*/ 0 h 157"/>
                  <a:gd name="T4" fmla="*/ 0 w 646"/>
                  <a:gd name="T5" fmla="*/ 0 h 157"/>
                  <a:gd name="T6" fmla="*/ 0 w 646"/>
                  <a:gd name="T7" fmla="*/ 0 h 157"/>
                  <a:gd name="T8" fmla="*/ 0 w 646"/>
                  <a:gd name="T9" fmla="*/ 0 h 157"/>
                  <a:gd name="T10" fmla="*/ 0 w 646"/>
                  <a:gd name="T11" fmla="*/ 0 h 157"/>
                  <a:gd name="T12" fmla="*/ 0 w 646"/>
                  <a:gd name="T13" fmla="*/ 0 h 157"/>
                  <a:gd name="T14" fmla="*/ 0 w 646"/>
                  <a:gd name="T15" fmla="*/ 0 h 157"/>
                  <a:gd name="T16" fmla="*/ 0 w 646"/>
                  <a:gd name="T17" fmla="*/ 0 h 157"/>
                  <a:gd name="T18" fmla="*/ 0 w 646"/>
                  <a:gd name="T19" fmla="*/ 0 h 157"/>
                  <a:gd name="T20" fmla="*/ 0 w 646"/>
                  <a:gd name="T21" fmla="*/ 0 h 157"/>
                  <a:gd name="T22" fmla="*/ 0 w 646"/>
                  <a:gd name="T23" fmla="*/ 0 h 157"/>
                  <a:gd name="T24" fmla="*/ 0 w 646"/>
                  <a:gd name="T25" fmla="*/ 0 h 157"/>
                  <a:gd name="T26" fmla="*/ 0 w 646"/>
                  <a:gd name="T27" fmla="*/ 0 h 157"/>
                  <a:gd name="T28" fmla="*/ 0 w 646"/>
                  <a:gd name="T29" fmla="*/ 0 h 157"/>
                  <a:gd name="T30" fmla="*/ 0 w 646"/>
                  <a:gd name="T31" fmla="*/ 0 h 157"/>
                  <a:gd name="T32" fmla="*/ 0 w 646"/>
                  <a:gd name="T33" fmla="*/ 0 h 157"/>
                  <a:gd name="T34" fmla="*/ 0 w 646"/>
                  <a:gd name="T35" fmla="*/ 0 h 157"/>
                  <a:gd name="T36" fmla="*/ 0 w 646"/>
                  <a:gd name="T37" fmla="*/ 0 h 157"/>
                  <a:gd name="T38" fmla="*/ 0 w 646"/>
                  <a:gd name="T39" fmla="*/ 0 h 157"/>
                  <a:gd name="T40" fmla="*/ 0 w 646"/>
                  <a:gd name="T41" fmla="*/ 0 h 157"/>
                  <a:gd name="T42" fmla="*/ 0 w 646"/>
                  <a:gd name="T43" fmla="*/ 0 h 157"/>
                  <a:gd name="T44" fmla="*/ 0 w 646"/>
                  <a:gd name="T45" fmla="*/ 0 h 157"/>
                  <a:gd name="T46" fmla="*/ 0 w 646"/>
                  <a:gd name="T47" fmla="*/ 0 h 157"/>
                  <a:gd name="T48" fmla="*/ 0 w 646"/>
                  <a:gd name="T49" fmla="*/ 0 h 157"/>
                  <a:gd name="T50" fmla="*/ 0 w 646"/>
                  <a:gd name="T51" fmla="*/ 0 h 157"/>
                  <a:gd name="T52" fmla="*/ 0 w 646"/>
                  <a:gd name="T53" fmla="*/ 0 h 157"/>
                  <a:gd name="T54" fmla="*/ 0 w 646"/>
                  <a:gd name="T55" fmla="*/ 0 h 157"/>
                  <a:gd name="T56" fmla="*/ 0 w 646"/>
                  <a:gd name="T57" fmla="*/ 0 h 157"/>
                  <a:gd name="T58" fmla="*/ 0 w 646"/>
                  <a:gd name="T59" fmla="*/ 0 h 157"/>
                  <a:gd name="T60" fmla="*/ 0 w 646"/>
                  <a:gd name="T61" fmla="*/ 0 h 157"/>
                  <a:gd name="T62" fmla="*/ 0 w 646"/>
                  <a:gd name="T63" fmla="*/ 0 h 157"/>
                  <a:gd name="T64" fmla="*/ 0 w 646"/>
                  <a:gd name="T65" fmla="*/ 0 h 157"/>
                  <a:gd name="T66" fmla="*/ 0 w 646"/>
                  <a:gd name="T67" fmla="*/ 0 h 157"/>
                  <a:gd name="T68" fmla="*/ 0 w 646"/>
                  <a:gd name="T69" fmla="*/ 0 h 157"/>
                  <a:gd name="T70" fmla="*/ 0 w 646"/>
                  <a:gd name="T71" fmla="*/ 0 h 157"/>
                  <a:gd name="T72" fmla="*/ 0 w 646"/>
                  <a:gd name="T73" fmla="*/ 0 h 157"/>
                  <a:gd name="T74" fmla="*/ 0 w 646"/>
                  <a:gd name="T75" fmla="*/ 0 h 157"/>
                  <a:gd name="T76" fmla="*/ 0 w 646"/>
                  <a:gd name="T77" fmla="*/ 0 h 157"/>
                  <a:gd name="T78" fmla="*/ 0 w 646"/>
                  <a:gd name="T79" fmla="*/ 0 h 157"/>
                  <a:gd name="T80" fmla="*/ 0 w 646"/>
                  <a:gd name="T81" fmla="*/ 0 h 157"/>
                  <a:gd name="T82" fmla="*/ 0 w 646"/>
                  <a:gd name="T83" fmla="*/ 0 h 157"/>
                  <a:gd name="T84" fmla="*/ 0 w 646"/>
                  <a:gd name="T85" fmla="*/ 0 h 157"/>
                  <a:gd name="T86" fmla="*/ 0 w 646"/>
                  <a:gd name="T87" fmla="*/ 0 h 157"/>
                  <a:gd name="T88" fmla="*/ 0 w 646"/>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6" h="157">
                    <a:moveTo>
                      <a:pt x="0" y="157"/>
                    </a:moveTo>
                    <a:lnTo>
                      <a:pt x="578" y="157"/>
                    </a:lnTo>
                    <a:lnTo>
                      <a:pt x="607" y="150"/>
                    </a:lnTo>
                    <a:lnTo>
                      <a:pt x="628" y="132"/>
                    </a:lnTo>
                    <a:lnTo>
                      <a:pt x="641" y="107"/>
                    </a:lnTo>
                    <a:lnTo>
                      <a:pt x="646" y="78"/>
                    </a:lnTo>
                    <a:lnTo>
                      <a:pt x="641" y="50"/>
                    </a:lnTo>
                    <a:lnTo>
                      <a:pt x="628" y="25"/>
                    </a:lnTo>
                    <a:lnTo>
                      <a:pt x="607" y="7"/>
                    </a:lnTo>
                    <a:lnTo>
                      <a:pt x="578" y="0"/>
                    </a:lnTo>
                    <a:lnTo>
                      <a:pt x="0" y="0"/>
                    </a:lnTo>
                    <a:lnTo>
                      <a:pt x="0" y="157"/>
                    </a:lnTo>
                    <a:close/>
                    <a:moveTo>
                      <a:pt x="556" y="122"/>
                    </a:moveTo>
                    <a:lnTo>
                      <a:pt x="565" y="121"/>
                    </a:lnTo>
                    <a:lnTo>
                      <a:pt x="573" y="119"/>
                    </a:lnTo>
                    <a:lnTo>
                      <a:pt x="580" y="115"/>
                    </a:lnTo>
                    <a:lnTo>
                      <a:pt x="587" y="109"/>
                    </a:lnTo>
                    <a:lnTo>
                      <a:pt x="592" y="103"/>
                    </a:lnTo>
                    <a:lnTo>
                      <a:pt x="597" y="95"/>
                    </a:lnTo>
                    <a:lnTo>
                      <a:pt x="599" y="87"/>
                    </a:lnTo>
                    <a:lnTo>
                      <a:pt x="600" y="78"/>
                    </a:lnTo>
                    <a:lnTo>
                      <a:pt x="599" y="69"/>
                    </a:lnTo>
                    <a:lnTo>
                      <a:pt x="597" y="61"/>
                    </a:lnTo>
                    <a:lnTo>
                      <a:pt x="592" y="53"/>
                    </a:lnTo>
                    <a:lnTo>
                      <a:pt x="587" y="47"/>
                    </a:lnTo>
                    <a:lnTo>
                      <a:pt x="580" y="41"/>
                    </a:lnTo>
                    <a:lnTo>
                      <a:pt x="573" y="37"/>
                    </a:lnTo>
                    <a:lnTo>
                      <a:pt x="565" y="35"/>
                    </a:lnTo>
                    <a:lnTo>
                      <a:pt x="556" y="34"/>
                    </a:lnTo>
                    <a:lnTo>
                      <a:pt x="548" y="35"/>
                    </a:lnTo>
                    <a:lnTo>
                      <a:pt x="539" y="37"/>
                    </a:lnTo>
                    <a:lnTo>
                      <a:pt x="532" y="41"/>
                    </a:lnTo>
                    <a:lnTo>
                      <a:pt x="525" y="47"/>
                    </a:lnTo>
                    <a:lnTo>
                      <a:pt x="519" y="53"/>
                    </a:lnTo>
                    <a:lnTo>
                      <a:pt x="515" y="61"/>
                    </a:lnTo>
                    <a:lnTo>
                      <a:pt x="512" y="69"/>
                    </a:lnTo>
                    <a:lnTo>
                      <a:pt x="511" y="78"/>
                    </a:lnTo>
                    <a:lnTo>
                      <a:pt x="512" y="87"/>
                    </a:lnTo>
                    <a:lnTo>
                      <a:pt x="515" y="95"/>
                    </a:lnTo>
                    <a:lnTo>
                      <a:pt x="519" y="103"/>
                    </a:lnTo>
                    <a:lnTo>
                      <a:pt x="525" y="109"/>
                    </a:lnTo>
                    <a:lnTo>
                      <a:pt x="532" y="115"/>
                    </a:lnTo>
                    <a:lnTo>
                      <a:pt x="539" y="119"/>
                    </a:lnTo>
                    <a:lnTo>
                      <a:pt x="548" y="121"/>
                    </a:lnTo>
                    <a:lnTo>
                      <a:pt x="556"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9" name="Freeform 497">
                <a:extLst>
                  <a:ext uri="{FF2B5EF4-FFF2-40B4-BE49-F238E27FC236}">
                    <a16:creationId xmlns:a16="http://schemas.microsoft.com/office/drawing/2014/main" id="{A4805277-300D-41BE-9C60-E36F6F120B12}"/>
                  </a:ext>
                </a:extLst>
              </p:cNvPr>
              <p:cNvSpPr>
                <a:spLocks/>
              </p:cNvSpPr>
              <p:nvPr/>
            </p:nvSpPr>
            <p:spPr bwMode="auto">
              <a:xfrm>
                <a:off x="2224" y="2185"/>
                <a:ext cx="146" cy="3"/>
              </a:xfrm>
              <a:custGeom>
                <a:avLst/>
                <a:gdLst>
                  <a:gd name="T0" fmla="*/ 0 w 584"/>
                  <a:gd name="T1" fmla="*/ 0 h 14"/>
                  <a:gd name="T2" fmla="*/ 0 w 584"/>
                  <a:gd name="T3" fmla="*/ 0 h 14"/>
                  <a:gd name="T4" fmla="*/ 0 w 584"/>
                  <a:gd name="T5" fmla="*/ 0 h 14"/>
                  <a:gd name="T6" fmla="*/ 0 w 584"/>
                  <a:gd name="T7" fmla="*/ 0 h 14"/>
                  <a:gd name="T8" fmla="*/ 0 w 584"/>
                  <a:gd name="T9" fmla="*/ 0 h 14"/>
                  <a:gd name="T10" fmla="*/ 0 w 584"/>
                  <a:gd name="T11" fmla="*/ 0 h 14"/>
                  <a:gd name="T12" fmla="*/ 0 w 584"/>
                  <a:gd name="T13" fmla="*/ 0 h 14"/>
                  <a:gd name="T14" fmla="*/ 0 w 584"/>
                  <a:gd name="T15" fmla="*/ 0 h 14"/>
                  <a:gd name="T16" fmla="*/ 0 w 584"/>
                  <a:gd name="T17" fmla="*/ 0 h 14"/>
                  <a:gd name="T18" fmla="*/ 0 w 584"/>
                  <a:gd name="T19" fmla="*/ 0 h 14"/>
                  <a:gd name="T20" fmla="*/ 0 w 584"/>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4" h="14">
                    <a:moveTo>
                      <a:pt x="578" y="14"/>
                    </a:moveTo>
                    <a:lnTo>
                      <a:pt x="578" y="14"/>
                    </a:lnTo>
                    <a:lnTo>
                      <a:pt x="0" y="14"/>
                    </a:lnTo>
                    <a:lnTo>
                      <a:pt x="0" y="0"/>
                    </a:lnTo>
                    <a:lnTo>
                      <a:pt x="578" y="0"/>
                    </a:lnTo>
                    <a:lnTo>
                      <a:pt x="583" y="2"/>
                    </a:lnTo>
                    <a:lnTo>
                      <a:pt x="584" y="7"/>
                    </a:lnTo>
                    <a:lnTo>
                      <a:pt x="583" y="12"/>
                    </a:lnTo>
                    <a:lnTo>
                      <a:pt x="578"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0" name="Freeform 498">
                <a:extLst>
                  <a:ext uri="{FF2B5EF4-FFF2-40B4-BE49-F238E27FC236}">
                    <a16:creationId xmlns:a16="http://schemas.microsoft.com/office/drawing/2014/main" id="{117DEB75-DE96-4509-935D-9B485FAAC4A1}"/>
                  </a:ext>
                </a:extLst>
              </p:cNvPr>
              <p:cNvSpPr>
                <a:spLocks/>
              </p:cNvSpPr>
              <p:nvPr/>
            </p:nvSpPr>
            <p:spPr bwMode="auto">
              <a:xfrm>
                <a:off x="2366" y="2146"/>
                <a:ext cx="20" cy="42"/>
              </a:xfrm>
              <a:custGeom>
                <a:avLst/>
                <a:gdLst>
                  <a:gd name="T0" fmla="*/ 0 w 80"/>
                  <a:gd name="T1" fmla="*/ 0 h 171"/>
                  <a:gd name="T2" fmla="*/ 0 w 80"/>
                  <a:gd name="T3" fmla="*/ 0 h 171"/>
                  <a:gd name="T4" fmla="*/ 0 w 80"/>
                  <a:gd name="T5" fmla="*/ 0 h 171"/>
                  <a:gd name="T6" fmla="*/ 0 w 80"/>
                  <a:gd name="T7" fmla="*/ 0 h 171"/>
                  <a:gd name="T8" fmla="*/ 0 w 80"/>
                  <a:gd name="T9" fmla="*/ 0 h 171"/>
                  <a:gd name="T10" fmla="*/ 0 w 80"/>
                  <a:gd name="T11" fmla="*/ 0 h 171"/>
                  <a:gd name="T12" fmla="*/ 0 w 80"/>
                  <a:gd name="T13" fmla="*/ 0 h 171"/>
                  <a:gd name="T14" fmla="*/ 0 w 80"/>
                  <a:gd name="T15" fmla="*/ 0 h 171"/>
                  <a:gd name="T16" fmla="*/ 0 w 80"/>
                  <a:gd name="T17" fmla="*/ 0 h 171"/>
                  <a:gd name="T18" fmla="*/ 0 w 80"/>
                  <a:gd name="T19" fmla="*/ 0 h 171"/>
                  <a:gd name="T20" fmla="*/ 0 w 80"/>
                  <a:gd name="T21" fmla="*/ 0 h 171"/>
                  <a:gd name="T22" fmla="*/ 0 w 80"/>
                  <a:gd name="T23" fmla="*/ 0 h 171"/>
                  <a:gd name="T24" fmla="*/ 0 w 80"/>
                  <a:gd name="T25" fmla="*/ 0 h 171"/>
                  <a:gd name="T26" fmla="*/ 0 w 80"/>
                  <a:gd name="T27" fmla="*/ 0 h 171"/>
                  <a:gd name="T28" fmla="*/ 0 w 80"/>
                  <a:gd name="T29" fmla="*/ 0 h 171"/>
                  <a:gd name="T30" fmla="*/ 0 w 80"/>
                  <a:gd name="T31" fmla="*/ 0 h 171"/>
                  <a:gd name="T32" fmla="*/ 0 w 80"/>
                  <a:gd name="T33" fmla="*/ 0 h 171"/>
                  <a:gd name="T34" fmla="*/ 0 w 80"/>
                  <a:gd name="T35" fmla="*/ 0 h 171"/>
                  <a:gd name="T36" fmla="*/ 0 w 80"/>
                  <a:gd name="T37" fmla="*/ 0 h 171"/>
                  <a:gd name="T38" fmla="*/ 0 w 80"/>
                  <a:gd name="T39" fmla="*/ 0 h 171"/>
                  <a:gd name="T40" fmla="*/ 0 w 80"/>
                  <a:gd name="T41" fmla="*/ 0 h 171"/>
                  <a:gd name="T42" fmla="*/ 0 w 80"/>
                  <a:gd name="T43" fmla="*/ 0 h 171"/>
                  <a:gd name="T44" fmla="*/ 0 w 80"/>
                  <a:gd name="T45" fmla="*/ 0 h 171"/>
                  <a:gd name="T46" fmla="*/ 0 w 80"/>
                  <a:gd name="T47" fmla="*/ 0 h 171"/>
                  <a:gd name="T48" fmla="*/ 0 w 80"/>
                  <a:gd name="T49" fmla="*/ 0 h 1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0" h="171">
                    <a:moveTo>
                      <a:pt x="6" y="0"/>
                    </a:moveTo>
                    <a:lnTo>
                      <a:pt x="6" y="0"/>
                    </a:lnTo>
                    <a:lnTo>
                      <a:pt x="37" y="8"/>
                    </a:lnTo>
                    <a:lnTo>
                      <a:pt x="60" y="27"/>
                    </a:lnTo>
                    <a:lnTo>
                      <a:pt x="75" y="55"/>
                    </a:lnTo>
                    <a:lnTo>
                      <a:pt x="80" y="85"/>
                    </a:lnTo>
                    <a:lnTo>
                      <a:pt x="75" y="116"/>
                    </a:lnTo>
                    <a:lnTo>
                      <a:pt x="60" y="143"/>
                    </a:lnTo>
                    <a:lnTo>
                      <a:pt x="37" y="163"/>
                    </a:lnTo>
                    <a:lnTo>
                      <a:pt x="6" y="171"/>
                    </a:lnTo>
                    <a:lnTo>
                      <a:pt x="6" y="157"/>
                    </a:lnTo>
                    <a:lnTo>
                      <a:pt x="33" y="150"/>
                    </a:lnTo>
                    <a:lnTo>
                      <a:pt x="52" y="135"/>
                    </a:lnTo>
                    <a:lnTo>
                      <a:pt x="64" y="112"/>
                    </a:lnTo>
                    <a:lnTo>
                      <a:pt x="67" y="85"/>
                    </a:lnTo>
                    <a:lnTo>
                      <a:pt x="64" y="59"/>
                    </a:lnTo>
                    <a:lnTo>
                      <a:pt x="52" y="36"/>
                    </a:lnTo>
                    <a:lnTo>
                      <a:pt x="33" y="20"/>
                    </a:lnTo>
                    <a:lnTo>
                      <a:pt x="6" y="14"/>
                    </a:lnTo>
                    <a:lnTo>
                      <a:pt x="2" y="12"/>
                    </a:lnTo>
                    <a:lnTo>
                      <a:pt x="0" y="7"/>
                    </a:lnTo>
                    <a:lnTo>
                      <a:pt x="2"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1" name="Freeform 499">
                <a:extLst>
                  <a:ext uri="{FF2B5EF4-FFF2-40B4-BE49-F238E27FC236}">
                    <a16:creationId xmlns:a16="http://schemas.microsoft.com/office/drawing/2014/main" id="{1C181B31-B488-47A8-B282-353D6F388B89}"/>
                  </a:ext>
                </a:extLst>
              </p:cNvPr>
              <p:cNvSpPr>
                <a:spLocks/>
              </p:cNvSpPr>
              <p:nvPr/>
            </p:nvSpPr>
            <p:spPr bwMode="auto">
              <a:xfrm>
                <a:off x="2222" y="2146"/>
                <a:ext cx="146" cy="3"/>
              </a:xfrm>
              <a:custGeom>
                <a:avLst/>
                <a:gdLst>
                  <a:gd name="T0" fmla="*/ 0 w 584"/>
                  <a:gd name="T1" fmla="*/ 0 h 14"/>
                  <a:gd name="T2" fmla="*/ 0 w 584"/>
                  <a:gd name="T3" fmla="*/ 0 h 14"/>
                  <a:gd name="T4" fmla="*/ 0 w 584"/>
                  <a:gd name="T5" fmla="*/ 0 h 14"/>
                  <a:gd name="T6" fmla="*/ 0 w 584"/>
                  <a:gd name="T7" fmla="*/ 0 h 14"/>
                  <a:gd name="T8" fmla="*/ 0 w 584"/>
                  <a:gd name="T9" fmla="*/ 0 h 14"/>
                  <a:gd name="T10" fmla="*/ 0 w 584"/>
                  <a:gd name="T11" fmla="*/ 0 h 14"/>
                  <a:gd name="T12" fmla="*/ 0 w 584"/>
                  <a:gd name="T13" fmla="*/ 0 h 14"/>
                  <a:gd name="T14" fmla="*/ 0 w 584"/>
                  <a:gd name="T15" fmla="*/ 0 h 14"/>
                  <a:gd name="T16" fmla="*/ 0 w 584"/>
                  <a:gd name="T17" fmla="*/ 0 h 14"/>
                  <a:gd name="T18" fmla="*/ 0 w 584"/>
                  <a:gd name="T19" fmla="*/ 0 h 14"/>
                  <a:gd name="T20" fmla="*/ 0 w 584"/>
                  <a:gd name="T21" fmla="*/ 0 h 14"/>
                  <a:gd name="T22" fmla="*/ 0 w 584"/>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4" h="14">
                    <a:moveTo>
                      <a:pt x="0" y="7"/>
                    </a:moveTo>
                    <a:lnTo>
                      <a:pt x="6" y="0"/>
                    </a:lnTo>
                    <a:lnTo>
                      <a:pt x="584" y="0"/>
                    </a:lnTo>
                    <a:lnTo>
                      <a:pt x="584" y="14"/>
                    </a:lnTo>
                    <a:lnTo>
                      <a:pt x="6" y="14"/>
                    </a:lnTo>
                    <a:lnTo>
                      <a:pt x="12" y="7"/>
                    </a:lnTo>
                    <a:lnTo>
                      <a:pt x="6" y="14"/>
                    </a:lnTo>
                    <a:lnTo>
                      <a:pt x="2" y="12"/>
                    </a:lnTo>
                    <a:lnTo>
                      <a:pt x="0" y="7"/>
                    </a:lnTo>
                    <a:lnTo>
                      <a:pt x="2" y="2"/>
                    </a:lnTo>
                    <a:lnTo>
                      <a:pt x="6"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2" name="Freeform 500">
                <a:extLst>
                  <a:ext uri="{FF2B5EF4-FFF2-40B4-BE49-F238E27FC236}">
                    <a16:creationId xmlns:a16="http://schemas.microsoft.com/office/drawing/2014/main" id="{A7269506-C3DB-40D7-B3D3-843ED163BE5C}"/>
                  </a:ext>
                </a:extLst>
              </p:cNvPr>
              <p:cNvSpPr>
                <a:spLocks/>
              </p:cNvSpPr>
              <p:nvPr/>
            </p:nvSpPr>
            <p:spPr bwMode="auto">
              <a:xfrm>
                <a:off x="2222" y="2148"/>
                <a:ext cx="3" cy="40"/>
              </a:xfrm>
              <a:custGeom>
                <a:avLst/>
                <a:gdLst>
                  <a:gd name="T0" fmla="*/ 0 w 12"/>
                  <a:gd name="T1" fmla="*/ 0 h 164"/>
                  <a:gd name="T2" fmla="*/ 0 w 12"/>
                  <a:gd name="T3" fmla="*/ 0 h 164"/>
                  <a:gd name="T4" fmla="*/ 0 w 12"/>
                  <a:gd name="T5" fmla="*/ 0 h 164"/>
                  <a:gd name="T6" fmla="*/ 0 w 12"/>
                  <a:gd name="T7" fmla="*/ 0 h 164"/>
                  <a:gd name="T8" fmla="*/ 0 w 12"/>
                  <a:gd name="T9" fmla="*/ 0 h 164"/>
                  <a:gd name="T10" fmla="*/ 0 w 12"/>
                  <a:gd name="T11" fmla="*/ 0 h 164"/>
                  <a:gd name="T12" fmla="*/ 0 w 12"/>
                  <a:gd name="T13" fmla="*/ 0 h 164"/>
                  <a:gd name="T14" fmla="*/ 0 w 12"/>
                  <a:gd name="T15" fmla="*/ 0 h 164"/>
                  <a:gd name="T16" fmla="*/ 0 w 12"/>
                  <a:gd name="T17" fmla="*/ 0 h 164"/>
                  <a:gd name="T18" fmla="*/ 0 w 12"/>
                  <a:gd name="T19" fmla="*/ 0 h 164"/>
                  <a:gd name="T20" fmla="*/ 0 w 12"/>
                  <a:gd name="T21" fmla="*/ 0 h 164"/>
                  <a:gd name="T22" fmla="*/ 0 w 12"/>
                  <a:gd name="T23" fmla="*/ 0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64">
                    <a:moveTo>
                      <a:pt x="6" y="164"/>
                    </a:moveTo>
                    <a:lnTo>
                      <a:pt x="0" y="157"/>
                    </a:lnTo>
                    <a:lnTo>
                      <a:pt x="0" y="0"/>
                    </a:lnTo>
                    <a:lnTo>
                      <a:pt x="12" y="0"/>
                    </a:lnTo>
                    <a:lnTo>
                      <a:pt x="12" y="157"/>
                    </a:lnTo>
                    <a:lnTo>
                      <a:pt x="6" y="150"/>
                    </a:lnTo>
                    <a:lnTo>
                      <a:pt x="12" y="157"/>
                    </a:lnTo>
                    <a:lnTo>
                      <a:pt x="10" y="162"/>
                    </a:lnTo>
                    <a:lnTo>
                      <a:pt x="6" y="164"/>
                    </a:lnTo>
                    <a:lnTo>
                      <a:pt x="2" y="162"/>
                    </a:lnTo>
                    <a:lnTo>
                      <a:pt x="0" y="157"/>
                    </a:lnTo>
                    <a:lnTo>
                      <a:pt x="6" y="1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3" name="Freeform 501">
                <a:extLst>
                  <a:ext uri="{FF2B5EF4-FFF2-40B4-BE49-F238E27FC236}">
                    <a16:creationId xmlns:a16="http://schemas.microsoft.com/office/drawing/2014/main" id="{80FB56EE-3472-46AA-822A-F1BB0B2FDDA1}"/>
                  </a:ext>
                </a:extLst>
              </p:cNvPr>
              <p:cNvSpPr>
                <a:spLocks/>
              </p:cNvSpPr>
              <p:nvPr/>
            </p:nvSpPr>
            <p:spPr bwMode="auto">
              <a:xfrm>
                <a:off x="2362" y="2167"/>
                <a:ext cx="13" cy="13"/>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w 50"/>
                  <a:gd name="T15" fmla="*/ 0 h 51"/>
                  <a:gd name="T16" fmla="*/ 0 w 50"/>
                  <a:gd name="T17" fmla="*/ 0 h 51"/>
                  <a:gd name="T18" fmla="*/ 0 w 50"/>
                  <a:gd name="T19" fmla="*/ 0 h 51"/>
                  <a:gd name="T20" fmla="*/ 0 w 50"/>
                  <a:gd name="T21" fmla="*/ 0 h 51"/>
                  <a:gd name="T22" fmla="*/ 0 w 50"/>
                  <a:gd name="T23" fmla="*/ 0 h 51"/>
                  <a:gd name="T24" fmla="*/ 0 w 50"/>
                  <a:gd name="T25" fmla="*/ 0 h 51"/>
                  <a:gd name="T26" fmla="*/ 0 w 50"/>
                  <a:gd name="T27" fmla="*/ 0 h 51"/>
                  <a:gd name="T28" fmla="*/ 0 w 50"/>
                  <a:gd name="T29" fmla="*/ 0 h 51"/>
                  <a:gd name="T30" fmla="*/ 0 w 50"/>
                  <a:gd name="T31" fmla="*/ 0 h 51"/>
                  <a:gd name="T32" fmla="*/ 0 w 50"/>
                  <a:gd name="T33" fmla="*/ 0 h 51"/>
                  <a:gd name="T34" fmla="*/ 0 w 50"/>
                  <a:gd name="T35" fmla="*/ 0 h 51"/>
                  <a:gd name="T36" fmla="*/ 0 w 50"/>
                  <a:gd name="T37" fmla="*/ 0 h 51"/>
                  <a:gd name="T38" fmla="*/ 0 w 50"/>
                  <a:gd name="T39" fmla="*/ 0 h 51"/>
                  <a:gd name="T40" fmla="*/ 0 w 50"/>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51">
                    <a:moveTo>
                      <a:pt x="50" y="0"/>
                    </a:moveTo>
                    <a:lnTo>
                      <a:pt x="50" y="0"/>
                    </a:lnTo>
                    <a:lnTo>
                      <a:pt x="49" y="10"/>
                    </a:lnTo>
                    <a:lnTo>
                      <a:pt x="46" y="20"/>
                    </a:lnTo>
                    <a:lnTo>
                      <a:pt x="41" y="29"/>
                    </a:lnTo>
                    <a:lnTo>
                      <a:pt x="35" y="36"/>
                    </a:lnTo>
                    <a:lnTo>
                      <a:pt x="27" y="42"/>
                    </a:lnTo>
                    <a:lnTo>
                      <a:pt x="19" y="47"/>
                    </a:lnTo>
                    <a:lnTo>
                      <a:pt x="10" y="50"/>
                    </a:lnTo>
                    <a:lnTo>
                      <a:pt x="0" y="51"/>
                    </a:lnTo>
                    <a:lnTo>
                      <a:pt x="0" y="37"/>
                    </a:lnTo>
                    <a:lnTo>
                      <a:pt x="8" y="36"/>
                    </a:lnTo>
                    <a:lnTo>
                      <a:pt x="15" y="35"/>
                    </a:lnTo>
                    <a:lnTo>
                      <a:pt x="21" y="32"/>
                    </a:lnTo>
                    <a:lnTo>
                      <a:pt x="27" y="26"/>
                    </a:lnTo>
                    <a:lnTo>
                      <a:pt x="31" y="21"/>
                    </a:lnTo>
                    <a:lnTo>
                      <a:pt x="36" y="14"/>
                    </a:lnTo>
                    <a:lnTo>
                      <a:pt x="37" y="8"/>
                    </a:lnTo>
                    <a:lnTo>
                      <a:pt x="38"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4" name="Freeform 502">
                <a:extLst>
                  <a:ext uri="{FF2B5EF4-FFF2-40B4-BE49-F238E27FC236}">
                    <a16:creationId xmlns:a16="http://schemas.microsoft.com/office/drawing/2014/main" id="{17EA432A-5279-4E24-94DE-D62670D19F77}"/>
                  </a:ext>
                </a:extLst>
              </p:cNvPr>
              <p:cNvSpPr>
                <a:spLocks/>
              </p:cNvSpPr>
              <p:nvPr/>
            </p:nvSpPr>
            <p:spPr bwMode="auto">
              <a:xfrm>
                <a:off x="2362" y="2154"/>
                <a:ext cx="13" cy="13"/>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w 50"/>
                  <a:gd name="T15" fmla="*/ 0 h 51"/>
                  <a:gd name="T16" fmla="*/ 0 w 50"/>
                  <a:gd name="T17" fmla="*/ 0 h 51"/>
                  <a:gd name="T18" fmla="*/ 0 w 50"/>
                  <a:gd name="T19" fmla="*/ 0 h 51"/>
                  <a:gd name="T20" fmla="*/ 0 w 50"/>
                  <a:gd name="T21" fmla="*/ 0 h 51"/>
                  <a:gd name="T22" fmla="*/ 0 w 50"/>
                  <a:gd name="T23" fmla="*/ 0 h 51"/>
                  <a:gd name="T24" fmla="*/ 0 w 50"/>
                  <a:gd name="T25" fmla="*/ 0 h 51"/>
                  <a:gd name="T26" fmla="*/ 0 w 50"/>
                  <a:gd name="T27" fmla="*/ 0 h 51"/>
                  <a:gd name="T28" fmla="*/ 0 w 50"/>
                  <a:gd name="T29" fmla="*/ 0 h 51"/>
                  <a:gd name="T30" fmla="*/ 0 w 50"/>
                  <a:gd name="T31" fmla="*/ 0 h 51"/>
                  <a:gd name="T32" fmla="*/ 0 w 50"/>
                  <a:gd name="T33" fmla="*/ 0 h 51"/>
                  <a:gd name="T34" fmla="*/ 0 w 50"/>
                  <a:gd name="T35" fmla="*/ 0 h 51"/>
                  <a:gd name="T36" fmla="*/ 0 w 50"/>
                  <a:gd name="T37" fmla="*/ 0 h 51"/>
                  <a:gd name="T38" fmla="*/ 0 w 50"/>
                  <a:gd name="T39" fmla="*/ 0 h 51"/>
                  <a:gd name="T40" fmla="*/ 0 w 50"/>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51">
                    <a:moveTo>
                      <a:pt x="0" y="0"/>
                    </a:moveTo>
                    <a:lnTo>
                      <a:pt x="0" y="0"/>
                    </a:lnTo>
                    <a:lnTo>
                      <a:pt x="10" y="1"/>
                    </a:lnTo>
                    <a:lnTo>
                      <a:pt x="19" y="4"/>
                    </a:lnTo>
                    <a:lnTo>
                      <a:pt x="27" y="9"/>
                    </a:lnTo>
                    <a:lnTo>
                      <a:pt x="35" y="15"/>
                    </a:lnTo>
                    <a:lnTo>
                      <a:pt x="41" y="22"/>
                    </a:lnTo>
                    <a:lnTo>
                      <a:pt x="46" y="31"/>
                    </a:lnTo>
                    <a:lnTo>
                      <a:pt x="49" y="41"/>
                    </a:lnTo>
                    <a:lnTo>
                      <a:pt x="50" y="51"/>
                    </a:lnTo>
                    <a:lnTo>
                      <a:pt x="38" y="51"/>
                    </a:lnTo>
                    <a:lnTo>
                      <a:pt x="37" y="43"/>
                    </a:lnTo>
                    <a:lnTo>
                      <a:pt x="36" y="37"/>
                    </a:lnTo>
                    <a:lnTo>
                      <a:pt x="31" y="30"/>
                    </a:lnTo>
                    <a:lnTo>
                      <a:pt x="27" y="25"/>
                    </a:lnTo>
                    <a:lnTo>
                      <a:pt x="21" y="19"/>
                    </a:lnTo>
                    <a:lnTo>
                      <a:pt x="15" y="16"/>
                    </a:lnTo>
                    <a:lnTo>
                      <a:pt x="8" y="15"/>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5" name="Freeform 503">
                <a:extLst>
                  <a:ext uri="{FF2B5EF4-FFF2-40B4-BE49-F238E27FC236}">
                    <a16:creationId xmlns:a16="http://schemas.microsoft.com/office/drawing/2014/main" id="{1B47E824-66D4-46F5-BC89-48463C2C5FBE}"/>
                  </a:ext>
                </a:extLst>
              </p:cNvPr>
              <p:cNvSpPr>
                <a:spLocks/>
              </p:cNvSpPr>
              <p:nvPr/>
            </p:nvSpPr>
            <p:spPr bwMode="auto">
              <a:xfrm>
                <a:off x="2350" y="2154"/>
                <a:ext cx="12" cy="13"/>
              </a:xfrm>
              <a:custGeom>
                <a:avLst/>
                <a:gdLst>
                  <a:gd name="T0" fmla="*/ 0 w 51"/>
                  <a:gd name="T1" fmla="*/ 0 h 51"/>
                  <a:gd name="T2" fmla="*/ 0 w 51"/>
                  <a:gd name="T3" fmla="*/ 0 h 51"/>
                  <a:gd name="T4" fmla="*/ 0 w 51"/>
                  <a:gd name="T5" fmla="*/ 0 h 51"/>
                  <a:gd name="T6" fmla="*/ 0 w 51"/>
                  <a:gd name="T7" fmla="*/ 0 h 51"/>
                  <a:gd name="T8" fmla="*/ 0 w 51"/>
                  <a:gd name="T9" fmla="*/ 0 h 51"/>
                  <a:gd name="T10" fmla="*/ 0 w 51"/>
                  <a:gd name="T11" fmla="*/ 0 h 51"/>
                  <a:gd name="T12" fmla="*/ 0 w 51"/>
                  <a:gd name="T13" fmla="*/ 0 h 51"/>
                  <a:gd name="T14" fmla="*/ 0 w 51"/>
                  <a:gd name="T15" fmla="*/ 0 h 51"/>
                  <a:gd name="T16" fmla="*/ 0 w 51"/>
                  <a:gd name="T17" fmla="*/ 0 h 51"/>
                  <a:gd name="T18" fmla="*/ 0 w 51"/>
                  <a:gd name="T19" fmla="*/ 0 h 51"/>
                  <a:gd name="T20" fmla="*/ 0 w 51"/>
                  <a:gd name="T21" fmla="*/ 0 h 51"/>
                  <a:gd name="T22" fmla="*/ 0 w 51"/>
                  <a:gd name="T23" fmla="*/ 0 h 51"/>
                  <a:gd name="T24" fmla="*/ 0 w 51"/>
                  <a:gd name="T25" fmla="*/ 0 h 51"/>
                  <a:gd name="T26" fmla="*/ 0 w 51"/>
                  <a:gd name="T27" fmla="*/ 0 h 51"/>
                  <a:gd name="T28" fmla="*/ 0 w 51"/>
                  <a:gd name="T29" fmla="*/ 0 h 51"/>
                  <a:gd name="T30" fmla="*/ 0 w 51"/>
                  <a:gd name="T31" fmla="*/ 0 h 51"/>
                  <a:gd name="T32" fmla="*/ 0 w 51"/>
                  <a:gd name="T33" fmla="*/ 0 h 51"/>
                  <a:gd name="T34" fmla="*/ 0 w 51"/>
                  <a:gd name="T35" fmla="*/ 0 h 51"/>
                  <a:gd name="T36" fmla="*/ 0 w 51"/>
                  <a:gd name="T37" fmla="*/ 0 h 51"/>
                  <a:gd name="T38" fmla="*/ 0 w 51"/>
                  <a:gd name="T39" fmla="*/ 0 h 51"/>
                  <a:gd name="T40" fmla="*/ 0 w 51"/>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51">
                    <a:moveTo>
                      <a:pt x="0" y="51"/>
                    </a:moveTo>
                    <a:lnTo>
                      <a:pt x="0" y="51"/>
                    </a:lnTo>
                    <a:lnTo>
                      <a:pt x="1" y="40"/>
                    </a:lnTo>
                    <a:lnTo>
                      <a:pt x="5" y="31"/>
                    </a:lnTo>
                    <a:lnTo>
                      <a:pt x="9" y="22"/>
                    </a:lnTo>
                    <a:lnTo>
                      <a:pt x="15" y="15"/>
                    </a:lnTo>
                    <a:lnTo>
                      <a:pt x="24" y="9"/>
                    </a:lnTo>
                    <a:lnTo>
                      <a:pt x="32" y="4"/>
                    </a:lnTo>
                    <a:lnTo>
                      <a:pt x="42" y="1"/>
                    </a:lnTo>
                    <a:lnTo>
                      <a:pt x="51" y="0"/>
                    </a:lnTo>
                    <a:lnTo>
                      <a:pt x="51" y="14"/>
                    </a:lnTo>
                    <a:lnTo>
                      <a:pt x="44" y="15"/>
                    </a:lnTo>
                    <a:lnTo>
                      <a:pt x="36" y="16"/>
                    </a:lnTo>
                    <a:lnTo>
                      <a:pt x="30" y="19"/>
                    </a:lnTo>
                    <a:lnTo>
                      <a:pt x="24" y="25"/>
                    </a:lnTo>
                    <a:lnTo>
                      <a:pt x="20" y="30"/>
                    </a:lnTo>
                    <a:lnTo>
                      <a:pt x="15" y="37"/>
                    </a:lnTo>
                    <a:lnTo>
                      <a:pt x="13" y="44"/>
                    </a:lnTo>
                    <a:lnTo>
                      <a:pt x="12"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6" name="Freeform 504">
                <a:extLst>
                  <a:ext uri="{FF2B5EF4-FFF2-40B4-BE49-F238E27FC236}">
                    <a16:creationId xmlns:a16="http://schemas.microsoft.com/office/drawing/2014/main" id="{3443CCB3-8BB0-4F02-B874-88A83FB3DDD5}"/>
                  </a:ext>
                </a:extLst>
              </p:cNvPr>
              <p:cNvSpPr>
                <a:spLocks/>
              </p:cNvSpPr>
              <p:nvPr/>
            </p:nvSpPr>
            <p:spPr bwMode="auto">
              <a:xfrm>
                <a:off x="2350" y="2167"/>
                <a:ext cx="12" cy="13"/>
              </a:xfrm>
              <a:custGeom>
                <a:avLst/>
                <a:gdLst>
                  <a:gd name="T0" fmla="*/ 0 w 51"/>
                  <a:gd name="T1" fmla="*/ 0 h 51"/>
                  <a:gd name="T2" fmla="*/ 0 w 51"/>
                  <a:gd name="T3" fmla="*/ 0 h 51"/>
                  <a:gd name="T4" fmla="*/ 0 w 51"/>
                  <a:gd name="T5" fmla="*/ 0 h 51"/>
                  <a:gd name="T6" fmla="*/ 0 w 51"/>
                  <a:gd name="T7" fmla="*/ 0 h 51"/>
                  <a:gd name="T8" fmla="*/ 0 w 51"/>
                  <a:gd name="T9" fmla="*/ 0 h 51"/>
                  <a:gd name="T10" fmla="*/ 0 w 51"/>
                  <a:gd name="T11" fmla="*/ 0 h 51"/>
                  <a:gd name="T12" fmla="*/ 0 w 51"/>
                  <a:gd name="T13" fmla="*/ 0 h 51"/>
                  <a:gd name="T14" fmla="*/ 0 w 51"/>
                  <a:gd name="T15" fmla="*/ 0 h 51"/>
                  <a:gd name="T16" fmla="*/ 0 w 51"/>
                  <a:gd name="T17" fmla="*/ 0 h 51"/>
                  <a:gd name="T18" fmla="*/ 0 w 51"/>
                  <a:gd name="T19" fmla="*/ 0 h 51"/>
                  <a:gd name="T20" fmla="*/ 0 w 51"/>
                  <a:gd name="T21" fmla="*/ 0 h 51"/>
                  <a:gd name="T22" fmla="*/ 0 w 51"/>
                  <a:gd name="T23" fmla="*/ 0 h 51"/>
                  <a:gd name="T24" fmla="*/ 0 w 51"/>
                  <a:gd name="T25" fmla="*/ 0 h 51"/>
                  <a:gd name="T26" fmla="*/ 0 w 51"/>
                  <a:gd name="T27" fmla="*/ 0 h 51"/>
                  <a:gd name="T28" fmla="*/ 0 w 51"/>
                  <a:gd name="T29" fmla="*/ 0 h 51"/>
                  <a:gd name="T30" fmla="*/ 0 w 51"/>
                  <a:gd name="T31" fmla="*/ 0 h 51"/>
                  <a:gd name="T32" fmla="*/ 0 w 51"/>
                  <a:gd name="T33" fmla="*/ 0 h 51"/>
                  <a:gd name="T34" fmla="*/ 0 w 51"/>
                  <a:gd name="T35" fmla="*/ 0 h 51"/>
                  <a:gd name="T36" fmla="*/ 0 w 51"/>
                  <a:gd name="T37" fmla="*/ 0 h 51"/>
                  <a:gd name="T38" fmla="*/ 0 w 51"/>
                  <a:gd name="T39" fmla="*/ 0 h 51"/>
                  <a:gd name="T40" fmla="*/ 0 w 51"/>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51">
                    <a:moveTo>
                      <a:pt x="51" y="51"/>
                    </a:moveTo>
                    <a:lnTo>
                      <a:pt x="51" y="51"/>
                    </a:lnTo>
                    <a:lnTo>
                      <a:pt x="42" y="50"/>
                    </a:lnTo>
                    <a:lnTo>
                      <a:pt x="32" y="47"/>
                    </a:lnTo>
                    <a:lnTo>
                      <a:pt x="24" y="42"/>
                    </a:lnTo>
                    <a:lnTo>
                      <a:pt x="15" y="36"/>
                    </a:lnTo>
                    <a:lnTo>
                      <a:pt x="9" y="29"/>
                    </a:lnTo>
                    <a:lnTo>
                      <a:pt x="5" y="20"/>
                    </a:lnTo>
                    <a:lnTo>
                      <a:pt x="1" y="11"/>
                    </a:lnTo>
                    <a:lnTo>
                      <a:pt x="0" y="0"/>
                    </a:lnTo>
                    <a:lnTo>
                      <a:pt x="12" y="0"/>
                    </a:lnTo>
                    <a:lnTo>
                      <a:pt x="13" y="7"/>
                    </a:lnTo>
                    <a:lnTo>
                      <a:pt x="15" y="14"/>
                    </a:lnTo>
                    <a:lnTo>
                      <a:pt x="20" y="21"/>
                    </a:lnTo>
                    <a:lnTo>
                      <a:pt x="24" y="26"/>
                    </a:lnTo>
                    <a:lnTo>
                      <a:pt x="30" y="32"/>
                    </a:lnTo>
                    <a:lnTo>
                      <a:pt x="36" y="35"/>
                    </a:lnTo>
                    <a:lnTo>
                      <a:pt x="44" y="36"/>
                    </a:lnTo>
                    <a:lnTo>
                      <a:pt x="51" y="37"/>
                    </a:lnTo>
                    <a:lnTo>
                      <a:pt x="51"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7" name="Rectangle 505">
                <a:extLst>
                  <a:ext uri="{FF2B5EF4-FFF2-40B4-BE49-F238E27FC236}">
                    <a16:creationId xmlns:a16="http://schemas.microsoft.com/office/drawing/2014/main" id="{3B77B438-8BFF-45C4-9E0D-5479DB4E1F72}"/>
                  </a:ext>
                </a:extLst>
              </p:cNvPr>
              <p:cNvSpPr>
                <a:spLocks noChangeArrowheads="1"/>
              </p:cNvSpPr>
              <p:nvPr/>
            </p:nvSpPr>
            <p:spPr bwMode="auto">
              <a:xfrm>
                <a:off x="1728" y="2159"/>
                <a:ext cx="204" cy="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7088" name="Freeform 506">
                <a:extLst>
                  <a:ext uri="{FF2B5EF4-FFF2-40B4-BE49-F238E27FC236}">
                    <a16:creationId xmlns:a16="http://schemas.microsoft.com/office/drawing/2014/main" id="{BF741053-1D60-41F6-8BDE-44B716E725C7}"/>
                  </a:ext>
                </a:extLst>
              </p:cNvPr>
              <p:cNvSpPr>
                <a:spLocks/>
              </p:cNvSpPr>
              <p:nvPr/>
            </p:nvSpPr>
            <p:spPr bwMode="auto">
              <a:xfrm>
                <a:off x="1726" y="2213"/>
                <a:ext cx="206" cy="4"/>
              </a:xfrm>
              <a:custGeom>
                <a:avLst/>
                <a:gdLst>
                  <a:gd name="T0" fmla="*/ 0 w 825"/>
                  <a:gd name="T1" fmla="*/ 0 h 15"/>
                  <a:gd name="T2" fmla="*/ 0 w 825"/>
                  <a:gd name="T3" fmla="*/ 0 h 15"/>
                  <a:gd name="T4" fmla="*/ 0 w 825"/>
                  <a:gd name="T5" fmla="*/ 0 h 15"/>
                  <a:gd name="T6" fmla="*/ 0 w 825"/>
                  <a:gd name="T7" fmla="*/ 0 h 15"/>
                  <a:gd name="T8" fmla="*/ 0 w 825"/>
                  <a:gd name="T9" fmla="*/ 0 h 15"/>
                  <a:gd name="T10" fmla="*/ 0 w 825"/>
                  <a:gd name="T11" fmla="*/ 0 h 15"/>
                  <a:gd name="T12" fmla="*/ 0 w 825"/>
                  <a:gd name="T13" fmla="*/ 0 h 15"/>
                  <a:gd name="T14" fmla="*/ 0 w 825"/>
                  <a:gd name="T15" fmla="*/ 0 h 15"/>
                  <a:gd name="T16" fmla="*/ 0 w 825"/>
                  <a:gd name="T17" fmla="*/ 0 h 15"/>
                  <a:gd name="T18" fmla="*/ 0 w 825"/>
                  <a:gd name="T19" fmla="*/ 0 h 15"/>
                  <a:gd name="T20" fmla="*/ 0 w 825"/>
                  <a:gd name="T21" fmla="*/ 0 h 15"/>
                  <a:gd name="T22" fmla="*/ 0 w 82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5" h="15">
                    <a:moveTo>
                      <a:pt x="0" y="8"/>
                    </a:moveTo>
                    <a:lnTo>
                      <a:pt x="7" y="15"/>
                    </a:lnTo>
                    <a:lnTo>
                      <a:pt x="825" y="15"/>
                    </a:lnTo>
                    <a:lnTo>
                      <a:pt x="825" y="0"/>
                    </a:lnTo>
                    <a:lnTo>
                      <a:pt x="7" y="0"/>
                    </a:lnTo>
                    <a:lnTo>
                      <a:pt x="14" y="8"/>
                    </a:lnTo>
                    <a:lnTo>
                      <a:pt x="7" y="0"/>
                    </a:lnTo>
                    <a:lnTo>
                      <a:pt x="2" y="2"/>
                    </a:lnTo>
                    <a:lnTo>
                      <a:pt x="0" y="8"/>
                    </a:lnTo>
                    <a:lnTo>
                      <a:pt x="2" y="13"/>
                    </a:lnTo>
                    <a:lnTo>
                      <a:pt x="7" y="15"/>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9" name="Freeform 507">
                <a:extLst>
                  <a:ext uri="{FF2B5EF4-FFF2-40B4-BE49-F238E27FC236}">
                    <a16:creationId xmlns:a16="http://schemas.microsoft.com/office/drawing/2014/main" id="{070268C7-3B2E-4A5E-9199-54B508790DFE}"/>
                  </a:ext>
                </a:extLst>
              </p:cNvPr>
              <p:cNvSpPr>
                <a:spLocks/>
              </p:cNvSpPr>
              <p:nvPr/>
            </p:nvSpPr>
            <p:spPr bwMode="auto">
              <a:xfrm>
                <a:off x="1726" y="2157"/>
                <a:ext cx="4" cy="58"/>
              </a:xfrm>
              <a:custGeom>
                <a:avLst/>
                <a:gdLst>
                  <a:gd name="T0" fmla="*/ 0 w 14"/>
                  <a:gd name="T1" fmla="*/ 0 h 230"/>
                  <a:gd name="T2" fmla="*/ 0 w 14"/>
                  <a:gd name="T3" fmla="*/ 0 h 230"/>
                  <a:gd name="T4" fmla="*/ 0 w 14"/>
                  <a:gd name="T5" fmla="*/ 0 h 230"/>
                  <a:gd name="T6" fmla="*/ 0 w 14"/>
                  <a:gd name="T7" fmla="*/ 0 h 230"/>
                  <a:gd name="T8" fmla="*/ 0 w 14"/>
                  <a:gd name="T9" fmla="*/ 0 h 230"/>
                  <a:gd name="T10" fmla="*/ 0 w 14"/>
                  <a:gd name="T11" fmla="*/ 0 h 230"/>
                  <a:gd name="T12" fmla="*/ 0 w 14"/>
                  <a:gd name="T13" fmla="*/ 0 h 230"/>
                  <a:gd name="T14" fmla="*/ 0 w 14"/>
                  <a:gd name="T15" fmla="*/ 0 h 230"/>
                  <a:gd name="T16" fmla="*/ 0 w 14"/>
                  <a:gd name="T17" fmla="*/ 0 h 230"/>
                  <a:gd name="T18" fmla="*/ 0 w 14"/>
                  <a:gd name="T19" fmla="*/ 0 h 230"/>
                  <a:gd name="T20" fmla="*/ 0 w 14"/>
                  <a:gd name="T21" fmla="*/ 0 h 230"/>
                  <a:gd name="T22" fmla="*/ 0 w 14"/>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30">
                    <a:moveTo>
                      <a:pt x="7" y="0"/>
                    </a:moveTo>
                    <a:lnTo>
                      <a:pt x="0" y="7"/>
                    </a:lnTo>
                    <a:lnTo>
                      <a:pt x="0" y="230"/>
                    </a:lnTo>
                    <a:lnTo>
                      <a:pt x="14" y="230"/>
                    </a:lnTo>
                    <a:lnTo>
                      <a:pt x="14" y="7"/>
                    </a:lnTo>
                    <a:lnTo>
                      <a:pt x="7" y="14"/>
                    </a:lnTo>
                    <a:lnTo>
                      <a:pt x="14" y="7"/>
                    </a:lnTo>
                    <a:lnTo>
                      <a:pt x="12" y="2"/>
                    </a:lnTo>
                    <a:lnTo>
                      <a:pt x="7" y="0"/>
                    </a:lnTo>
                    <a:lnTo>
                      <a:pt x="2" y="2"/>
                    </a:lnTo>
                    <a:lnTo>
                      <a:pt x="0"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0" name="Freeform 508">
                <a:extLst>
                  <a:ext uri="{FF2B5EF4-FFF2-40B4-BE49-F238E27FC236}">
                    <a16:creationId xmlns:a16="http://schemas.microsoft.com/office/drawing/2014/main" id="{6C95C47D-9B37-4A34-81E5-24D312DA1772}"/>
                  </a:ext>
                </a:extLst>
              </p:cNvPr>
              <p:cNvSpPr>
                <a:spLocks/>
              </p:cNvSpPr>
              <p:nvPr/>
            </p:nvSpPr>
            <p:spPr bwMode="auto">
              <a:xfrm>
                <a:off x="1728" y="2157"/>
                <a:ext cx="206" cy="4"/>
              </a:xfrm>
              <a:custGeom>
                <a:avLst/>
                <a:gdLst>
                  <a:gd name="T0" fmla="*/ 0 w 825"/>
                  <a:gd name="T1" fmla="*/ 0 h 14"/>
                  <a:gd name="T2" fmla="*/ 0 w 825"/>
                  <a:gd name="T3" fmla="*/ 0 h 14"/>
                  <a:gd name="T4" fmla="*/ 0 w 825"/>
                  <a:gd name="T5" fmla="*/ 0 h 14"/>
                  <a:gd name="T6" fmla="*/ 0 w 825"/>
                  <a:gd name="T7" fmla="*/ 0 h 14"/>
                  <a:gd name="T8" fmla="*/ 0 w 825"/>
                  <a:gd name="T9" fmla="*/ 0 h 14"/>
                  <a:gd name="T10" fmla="*/ 0 w 825"/>
                  <a:gd name="T11" fmla="*/ 0 h 14"/>
                  <a:gd name="T12" fmla="*/ 0 w 825"/>
                  <a:gd name="T13" fmla="*/ 0 h 14"/>
                  <a:gd name="T14" fmla="*/ 0 w 825"/>
                  <a:gd name="T15" fmla="*/ 0 h 14"/>
                  <a:gd name="T16" fmla="*/ 0 w 825"/>
                  <a:gd name="T17" fmla="*/ 0 h 14"/>
                  <a:gd name="T18" fmla="*/ 0 w 825"/>
                  <a:gd name="T19" fmla="*/ 0 h 14"/>
                  <a:gd name="T20" fmla="*/ 0 w 825"/>
                  <a:gd name="T21" fmla="*/ 0 h 14"/>
                  <a:gd name="T22" fmla="*/ 0 w 82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5" h="14">
                    <a:moveTo>
                      <a:pt x="825" y="7"/>
                    </a:moveTo>
                    <a:lnTo>
                      <a:pt x="818" y="0"/>
                    </a:lnTo>
                    <a:lnTo>
                      <a:pt x="0" y="0"/>
                    </a:lnTo>
                    <a:lnTo>
                      <a:pt x="0" y="14"/>
                    </a:lnTo>
                    <a:lnTo>
                      <a:pt x="818" y="14"/>
                    </a:lnTo>
                    <a:lnTo>
                      <a:pt x="811" y="7"/>
                    </a:lnTo>
                    <a:lnTo>
                      <a:pt x="818" y="14"/>
                    </a:lnTo>
                    <a:lnTo>
                      <a:pt x="823" y="12"/>
                    </a:lnTo>
                    <a:lnTo>
                      <a:pt x="825" y="7"/>
                    </a:lnTo>
                    <a:lnTo>
                      <a:pt x="823" y="2"/>
                    </a:lnTo>
                    <a:lnTo>
                      <a:pt x="818" y="0"/>
                    </a:lnTo>
                    <a:lnTo>
                      <a:pt x="82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1" name="Freeform 509">
                <a:extLst>
                  <a:ext uri="{FF2B5EF4-FFF2-40B4-BE49-F238E27FC236}">
                    <a16:creationId xmlns:a16="http://schemas.microsoft.com/office/drawing/2014/main" id="{9C2F4D70-B349-4A2C-97C5-22E00C178247}"/>
                  </a:ext>
                </a:extLst>
              </p:cNvPr>
              <p:cNvSpPr>
                <a:spLocks/>
              </p:cNvSpPr>
              <p:nvPr/>
            </p:nvSpPr>
            <p:spPr bwMode="auto">
              <a:xfrm>
                <a:off x="1931" y="2159"/>
                <a:ext cx="3" cy="58"/>
              </a:xfrm>
              <a:custGeom>
                <a:avLst/>
                <a:gdLst>
                  <a:gd name="T0" fmla="*/ 0 w 14"/>
                  <a:gd name="T1" fmla="*/ 0 h 230"/>
                  <a:gd name="T2" fmla="*/ 0 w 14"/>
                  <a:gd name="T3" fmla="*/ 0 h 230"/>
                  <a:gd name="T4" fmla="*/ 0 w 14"/>
                  <a:gd name="T5" fmla="*/ 0 h 230"/>
                  <a:gd name="T6" fmla="*/ 0 w 14"/>
                  <a:gd name="T7" fmla="*/ 0 h 230"/>
                  <a:gd name="T8" fmla="*/ 0 w 14"/>
                  <a:gd name="T9" fmla="*/ 0 h 230"/>
                  <a:gd name="T10" fmla="*/ 0 w 14"/>
                  <a:gd name="T11" fmla="*/ 0 h 230"/>
                  <a:gd name="T12" fmla="*/ 0 w 14"/>
                  <a:gd name="T13" fmla="*/ 0 h 230"/>
                  <a:gd name="T14" fmla="*/ 0 w 14"/>
                  <a:gd name="T15" fmla="*/ 0 h 230"/>
                  <a:gd name="T16" fmla="*/ 0 w 14"/>
                  <a:gd name="T17" fmla="*/ 0 h 230"/>
                  <a:gd name="T18" fmla="*/ 0 w 14"/>
                  <a:gd name="T19" fmla="*/ 0 h 230"/>
                  <a:gd name="T20" fmla="*/ 0 w 14"/>
                  <a:gd name="T21" fmla="*/ 0 h 230"/>
                  <a:gd name="T22" fmla="*/ 0 w 14"/>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30">
                    <a:moveTo>
                      <a:pt x="7" y="230"/>
                    </a:moveTo>
                    <a:lnTo>
                      <a:pt x="14" y="223"/>
                    </a:lnTo>
                    <a:lnTo>
                      <a:pt x="14" y="0"/>
                    </a:lnTo>
                    <a:lnTo>
                      <a:pt x="0" y="0"/>
                    </a:lnTo>
                    <a:lnTo>
                      <a:pt x="0" y="223"/>
                    </a:lnTo>
                    <a:lnTo>
                      <a:pt x="7" y="215"/>
                    </a:lnTo>
                    <a:lnTo>
                      <a:pt x="0" y="223"/>
                    </a:lnTo>
                    <a:lnTo>
                      <a:pt x="2" y="228"/>
                    </a:lnTo>
                    <a:lnTo>
                      <a:pt x="7" y="230"/>
                    </a:lnTo>
                    <a:lnTo>
                      <a:pt x="12" y="228"/>
                    </a:lnTo>
                    <a:lnTo>
                      <a:pt x="14" y="223"/>
                    </a:lnTo>
                    <a:lnTo>
                      <a:pt x="7" y="2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2" name="Freeform 510">
                <a:extLst>
                  <a:ext uri="{FF2B5EF4-FFF2-40B4-BE49-F238E27FC236}">
                    <a16:creationId xmlns:a16="http://schemas.microsoft.com/office/drawing/2014/main" id="{52C2D0AA-4D31-4118-B0D5-37B874641518}"/>
                  </a:ext>
                </a:extLst>
              </p:cNvPr>
              <p:cNvSpPr>
                <a:spLocks noEditPoints="1"/>
              </p:cNvSpPr>
              <p:nvPr/>
            </p:nvSpPr>
            <p:spPr bwMode="auto">
              <a:xfrm>
                <a:off x="2262" y="2125"/>
                <a:ext cx="149" cy="42"/>
              </a:xfrm>
              <a:custGeom>
                <a:avLst/>
                <a:gdLst>
                  <a:gd name="T0" fmla="*/ 0 w 595"/>
                  <a:gd name="T1" fmla="*/ 0 h 166"/>
                  <a:gd name="T2" fmla="*/ 0 w 595"/>
                  <a:gd name="T3" fmla="*/ 0 h 166"/>
                  <a:gd name="T4" fmla="*/ 0 w 595"/>
                  <a:gd name="T5" fmla="*/ 0 h 166"/>
                  <a:gd name="T6" fmla="*/ 0 w 595"/>
                  <a:gd name="T7" fmla="*/ 0 h 166"/>
                  <a:gd name="T8" fmla="*/ 0 w 595"/>
                  <a:gd name="T9" fmla="*/ 0 h 166"/>
                  <a:gd name="T10" fmla="*/ 0 w 595"/>
                  <a:gd name="T11" fmla="*/ 0 h 166"/>
                  <a:gd name="T12" fmla="*/ 0 w 595"/>
                  <a:gd name="T13" fmla="*/ 0 h 166"/>
                  <a:gd name="T14" fmla="*/ 0 w 595"/>
                  <a:gd name="T15" fmla="*/ 0 h 166"/>
                  <a:gd name="T16" fmla="*/ 0 w 595"/>
                  <a:gd name="T17" fmla="*/ 0 h 166"/>
                  <a:gd name="T18" fmla="*/ 0 w 595"/>
                  <a:gd name="T19" fmla="*/ 0 h 166"/>
                  <a:gd name="T20" fmla="*/ 0 w 595"/>
                  <a:gd name="T21" fmla="*/ 0 h 166"/>
                  <a:gd name="T22" fmla="*/ 0 w 595"/>
                  <a:gd name="T23" fmla="*/ 0 h 166"/>
                  <a:gd name="T24" fmla="*/ 0 w 595"/>
                  <a:gd name="T25" fmla="*/ 0 h 166"/>
                  <a:gd name="T26" fmla="*/ 0 w 595"/>
                  <a:gd name="T27" fmla="*/ 0 h 166"/>
                  <a:gd name="T28" fmla="*/ 0 w 595"/>
                  <a:gd name="T29" fmla="*/ 0 h 166"/>
                  <a:gd name="T30" fmla="*/ 0 w 595"/>
                  <a:gd name="T31" fmla="*/ 0 h 166"/>
                  <a:gd name="T32" fmla="*/ 0 w 595"/>
                  <a:gd name="T33" fmla="*/ 0 h 166"/>
                  <a:gd name="T34" fmla="*/ 0 w 595"/>
                  <a:gd name="T35" fmla="*/ 0 h 166"/>
                  <a:gd name="T36" fmla="*/ 0 w 595"/>
                  <a:gd name="T37" fmla="*/ 0 h 166"/>
                  <a:gd name="T38" fmla="*/ 0 w 595"/>
                  <a:gd name="T39" fmla="*/ 0 h 166"/>
                  <a:gd name="T40" fmla="*/ 0 w 595"/>
                  <a:gd name="T41" fmla="*/ 0 h 166"/>
                  <a:gd name="T42" fmla="*/ 0 w 595"/>
                  <a:gd name="T43" fmla="*/ 0 h 166"/>
                  <a:gd name="T44" fmla="*/ 0 w 595"/>
                  <a:gd name="T45" fmla="*/ 0 h 166"/>
                  <a:gd name="T46" fmla="*/ 0 w 595"/>
                  <a:gd name="T47" fmla="*/ 0 h 166"/>
                  <a:gd name="T48" fmla="*/ 0 w 595"/>
                  <a:gd name="T49" fmla="*/ 0 h 166"/>
                  <a:gd name="T50" fmla="*/ 0 w 595"/>
                  <a:gd name="T51" fmla="*/ 0 h 166"/>
                  <a:gd name="T52" fmla="*/ 0 w 595"/>
                  <a:gd name="T53" fmla="*/ 0 h 166"/>
                  <a:gd name="T54" fmla="*/ 0 w 595"/>
                  <a:gd name="T55" fmla="*/ 0 h 166"/>
                  <a:gd name="T56" fmla="*/ 0 w 595"/>
                  <a:gd name="T57" fmla="*/ 0 h 166"/>
                  <a:gd name="T58" fmla="*/ 0 w 595"/>
                  <a:gd name="T59" fmla="*/ 0 h 166"/>
                  <a:gd name="T60" fmla="*/ 0 w 595"/>
                  <a:gd name="T61" fmla="*/ 0 h 166"/>
                  <a:gd name="T62" fmla="*/ 0 w 595"/>
                  <a:gd name="T63" fmla="*/ 0 h 166"/>
                  <a:gd name="T64" fmla="*/ 0 w 595"/>
                  <a:gd name="T65" fmla="*/ 0 h 166"/>
                  <a:gd name="T66" fmla="*/ 0 w 595"/>
                  <a:gd name="T67" fmla="*/ 0 h 166"/>
                  <a:gd name="T68" fmla="*/ 0 w 595"/>
                  <a:gd name="T69" fmla="*/ 0 h 166"/>
                  <a:gd name="T70" fmla="*/ 0 w 595"/>
                  <a:gd name="T71" fmla="*/ 0 h 166"/>
                  <a:gd name="T72" fmla="*/ 0 w 595"/>
                  <a:gd name="T73" fmla="*/ 0 h 166"/>
                  <a:gd name="T74" fmla="*/ 0 w 595"/>
                  <a:gd name="T75" fmla="*/ 0 h 166"/>
                  <a:gd name="T76" fmla="*/ 0 w 595"/>
                  <a:gd name="T77" fmla="*/ 0 h 166"/>
                  <a:gd name="T78" fmla="*/ 0 w 595"/>
                  <a:gd name="T79" fmla="*/ 0 h 166"/>
                  <a:gd name="T80" fmla="*/ 0 w 595"/>
                  <a:gd name="T81" fmla="*/ 0 h 166"/>
                  <a:gd name="T82" fmla="*/ 0 w 595"/>
                  <a:gd name="T83" fmla="*/ 0 h 166"/>
                  <a:gd name="T84" fmla="*/ 0 w 595"/>
                  <a:gd name="T85" fmla="*/ 0 h 166"/>
                  <a:gd name="T86" fmla="*/ 0 w 595"/>
                  <a:gd name="T87" fmla="*/ 0 h 166"/>
                  <a:gd name="T88" fmla="*/ 0 w 595"/>
                  <a:gd name="T89" fmla="*/ 0 h 1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95" h="166">
                    <a:moveTo>
                      <a:pt x="0" y="166"/>
                    </a:moveTo>
                    <a:lnTo>
                      <a:pt x="524" y="166"/>
                    </a:lnTo>
                    <a:lnTo>
                      <a:pt x="555" y="159"/>
                    </a:lnTo>
                    <a:lnTo>
                      <a:pt x="577" y="140"/>
                    </a:lnTo>
                    <a:lnTo>
                      <a:pt x="590" y="114"/>
                    </a:lnTo>
                    <a:lnTo>
                      <a:pt x="595" y="82"/>
                    </a:lnTo>
                    <a:lnTo>
                      <a:pt x="590" y="52"/>
                    </a:lnTo>
                    <a:lnTo>
                      <a:pt x="577" y="26"/>
                    </a:lnTo>
                    <a:lnTo>
                      <a:pt x="555" y="7"/>
                    </a:lnTo>
                    <a:lnTo>
                      <a:pt x="524" y="0"/>
                    </a:lnTo>
                    <a:lnTo>
                      <a:pt x="0" y="0"/>
                    </a:lnTo>
                    <a:lnTo>
                      <a:pt x="0" y="166"/>
                    </a:lnTo>
                    <a:close/>
                    <a:moveTo>
                      <a:pt x="500" y="130"/>
                    </a:moveTo>
                    <a:lnTo>
                      <a:pt x="510" y="129"/>
                    </a:lnTo>
                    <a:lnTo>
                      <a:pt x="518" y="126"/>
                    </a:lnTo>
                    <a:lnTo>
                      <a:pt x="527" y="122"/>
                    </a:lnTo>
                    <a:lnTo>
                      <a:pt x="534" y="116"/>
                    </a:lnTo>
                    <a:lnTo>
                      <a:pt x="540" y="108"/>
                    </a:lnTo>
                    <a:lnTo>
                      <a:pt x="544" y="100"/>
                    </a:lnTo>
                    <a:lnTo>
                      <a:pt x="547" y="91"/>
                    </a:lnTo>
                    <a:lnTo>
                      <a:pt x="548" y="82"/>
                    </a:lnTo>
                    <a:lnTo>
                      <a:pt x="547" y="73"/>
                    </a:lnTo>
                    <a:lnTo>
                      <a:pt x="544" y="64"/>
                    </a:lnTo>
                    <a:lnTo>
                      <a:pt x="540" y="56"/>
                    </a:lnTo>
                    <a:lnTo>
                      <a:pt x="534" y="49"/>
                    </a:lnTo>
                    <a:lnTo>
                      <a:pt x="527" y="43"/>
                    </a:lnTo>
                    <a:lnTo>
                      <a:pt x="518" y="39"/>
                    </a:lnTo>
                    <a:lnTo>
                      <a:pt x="510" y="36"/>
                    </a:lnTo>
                    <a:lnTo>
                      <a:pt x="500" y="35"/>
                    </a:lnTo>
                    <a:lnTo>
                      <a:pt x="491" y="36"/>
                    </a:lnTo>
                    <a:lnTo>
                      <a:pt x="481" y="39"/>
                    </a:lnTo>
                    <a:lnTo>
                      <a:pt x="473" y="43"/>
                    </a:lnTo>
                    <a:lnTo>
                      <a:pt x="466" y="49"/>
                    </a:lnTo>
                    <a:lnTo>
                      <a:pt x="460" y="56"/>
                    </a:lnTo>
                    <a:lnTo>
                      <a:pt x="456" y="64"/>
                    </a:lnTo>
                    <a:lnTo>
                      <a:pt x="453" y="73"/>
                    </a:lnTo>
                    <a:lnTo>
                      <a:pt x="452" y="82"/>
                    </a:lnTo>
                    <a:lnTo>
                      <a:pt x="453" y="91"/>
                    </a:lnTo>
                    <a:lnTo>
                      <a:pt x="456" y="100"/>
                    </a:lnTo>
                    <a:lnTo>
                      <a:pt x="460" y="108"/>
                    </a:lnTo>
                    <a:lnTo>
                      <a:pt x="466" y="116"/>
                    </a:lnTo>
                    <a:lnTo>
                      <a:pt x="473" y="122"/>
                    </a:lnTo>
                    <a:lnTo>
                      <a:pt x="481" y="126"/>
                    </a:lnTo>
                    <a:lnTo>
                      <a:pt x="491" y="129"/>
                    </a:lnTo>
                    <a:lnTo>
                      <a:pt x="500"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3" name="Freeform 511">
                <a:extLst>
                  <a:ext uri="{FF2B5EF4-FFF2-40B4-BE49-F238E27FC236}">
                    <a16:creationId xmlns:a16="http://schemas.microsoft.com/office/drawing/2014/main" id="{325883CD-A907-47DD-A449-3955B8EE18CB}"/>
                  </a:ext>
                </a:extLst>
              </p:cNvPr>
              <p:cNvSpPr>
                <a:spLocks/>
              </p:cNvSpPr>
              <p:nvPr/>
            </p:nvSpPr>
            <p:spPr bwMode="auto">
              <a:xfrm>
                <a:off x="2262" y="2165"/>
                <a:ext cx="133" cy="4"/>
              </a:xfrm>
              <a:custGeom>
                <a:avLst/>
                <a:gdLst>
                  <a:gd name="T0" fmla="*/ 0 w 530"/>
                  <a:gd name="T1" fmla="*/ 0 h 14"/>
                  <a:gd name="T2" fmla="*/ 0 w 530"/>
                  <a:gd name="T3" fmla="*/ 0 h 14"/>
                  <a:gd name="T4" fmla="*/ 0 w 530"/>
                  <a:gd name="T5" fmla="*/ 0 h 14"/>
                  <a:gd name="T6" fmla="*/ 0 w 530"/>
                  <a:gd name="T7" fmla="*/ 0 h 14"/>
                  <a:gd name="T8" fmla="*/ 0 w 530"/>
                  <a:gd name="T9" fmla="*/ 0 h 14"/>
                  <a:gd name="T10" fmla="*/ 0 w 530"/>
                  <a:gd name="T11" fmla="*/ 0 h 14"/>
                  <a:gd name="T12" fmla="*/ 0 w 530"/>
                  <a:gd name="T13" fmla="*/ 0 h 14"/>
                  <a:gd name="T14" fmla="*/ 0 w 530"/>
                  <a:gd name="T15" fmla="*/ 0 h 14"/>
                  <a:gd name="T16" fmla="*/ 0 w 530"/>
                  <a:gd name="T17" fmla="*/ 0 h 14"/>
                  <a:gd name="T18" fmla="*/ 0 w 530"/>
                  <a:gd name="T19" fmla="*/ 0 h 14"/>
                  <a:gd name="T20" fmla="*/ 0 w 530"/>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0" h="14">
                    <a:moveTo>
                      <a:pt x="524" y="14"/>
                    </a:moveTo>
                    <a:lnTo>
                      <a:pt x="524" y="14"/>
                    </a:lnTo>
                    <a:lnTo>
                      <a:pt x="0" y="14"/>
                    </a:lnTo>
                    <a:lnTo>
                      <a:pt x="0" y="0"/>
                    </a:lnTo>
                    <a:lnTo>
                      <a:pt x="524" y="0"/>
                    </a:lnTo>
                    <a:lnTo>
                      <a:pt x="529" y="2"/>
                    </a:lnTo>
                    <a:lnTo>
                      <a:pt x="530" y="7"/>
                    </a:lnTo>
                    <a:lnTo>
                      <a:pt x="529" y="12"/>
                    </a:lnTo>
                    <a:lnTo>
                      <a:pt x="52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4" name="Freeform 512">
                <a:extLst>
                  <a:ext uri="{FF2B5EF4-FFF2-40B4-BE49-F238E27FC236}">
                    <a16:creationId xmlns:a16="http://schemas.microsoft.com/office/drawing/2014/main" id="{22A79BF2-7ABE-4E05-A630-BA225F3C2372}"/>
                  </a:ext>
                </a:extLst>
              </p:cNvPr>
              <p:cNvSpPr>
                <a:spLocks/>
              </p:cNvSpPr>
              <p:nvPr/>
            </p:nvSpPr>
            <p:spPr bwMode="auto">
              <a:xfrm>
                <a:off x="2392" y="2124"/>
                <a:ext cx="21" cy="45"/>
              </a:xfrm>
              <a:custGeom>
                <a:avLst/>
                <a:gdLst>
                  <a:gd name="T0" fmla="*/ 0 w 83"/>
                  <a:gd name="T1" fmla="*/ 0 h 180"/>
                  <a:gd name="T2" fmla="*/ 0 w 83"/>
                  <a:gd name="T3" fmla="*/ 0 h 180"/>
                  <a:gd name="T4" fmla="*/ 0 w 83"/>
                  <a:gd name="T5" fmla="*/ 0 h 180"/>
                  <a:gd name="T6" fmla="*/ 0 w 83"/>
                  <a:gd name="T7" fmla="*/ 0 h 180"/>
                  <a:gd name="T8" fmla="*/ 0 w 83"/>
                  <a:gd name="T9" fmla="*/ 0 h 180"/>
                  <a:gd name="T10" fmla="*/ 0 w 83"/>
                  <a:gd name="T11" fmla="*/ 0 h 180"/>
                  <a:gd name="T12" fmla="*/ 0 w 83"/>
                  <a:gd name="T13" fmla="*/ 0 h 180"/>
                  <a:gd name="T14" fmla="*/ 0 w 83"/>
                  <a:gd name="T15" fmla="*/ 0 h 180"/>
                  <a:gd name="T16" fmla="*/ 0 w 83"/>
                  <a:gd name="T17" fmla="*/ 0 h 180"/>
                  <a:gd name="T18" fmla="*/ 0 w 83"/>
                  <a:gd name="T19" fmla="*/ 0 h 180"/>
                  <a:gd name="T20" fmla="*/ 0 w 83"/>
                  <a:gd name="T21" fmla="*/ 0 h 180"/>
                  <a:gd name="T22" fmla="*/ 0 w 83"/>
                  <a:gd name="T23" fmla="*/ 0 h 180"/>
                  <a:gd name="T24" fmla="*/ 0 w 83"/>
                  <a:gd name="T25" fmla="*/ 0 h 180"/>
                  <a:gd name="T26" fmla="*/ 0 w 83"/>
                  <a:gd name="T27" fmla="*/ 0 h 180"/>
                  <a:gd name="T28" fmla="*/ 0 w 83"/>
                  <a:gd name="T29" fmla="*/ 0 h 180"/>
                  <a:gd name="T30" fmla="*/ 0 w 83"/>
                  <a:gd name="T31" fmla="*/ 0 h 180"/>
                  <a:gd name="T32" fmla="*/ 0 w 83"/>
                  <a:gd name="T33" fmla="*/ 0 h 180"/>
                  <a:gd name="T34" fmla="*/ 0 w 83"/>
                  <a:gd name="T35" fmla="*/ 0 h 180"/>
                  <a:gd name="T36" fmla="*/ 0 w 83"/>
                  <a:gd name="T37" fmla="*/ 0 h 180"/>
                  <a:gd name="T38" fmla="*/ 0 w 83"/>
                  <a:gd name="T39" fmla="*/ 0 h 180"/>
                  <a:gd name="T40" fmla="*/ 0 w 83"/>
                  <a:gd name="T41" fmla="*/ 0 h 180"/>
                  <a:gd name="T42" fmla="*/ 0 w 83"/>
                  <a:gd name="T43" fmla="*/ 0 h 180"/>
                  <a:gd name="T44" fmla="*/ 0 w 83"/>
                  <a:gd name="T45" fmla="*/ 0 h 180"/>
                  <a:gd name="T46" fmla="*/ 0 w 83"/>
                  <a:gd name="T47" fmla="*/ 0 h 180"/>
                  <a:gd name="T48" fmla="*/ 0 w 83"/>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3" h="180">
                    <a:moveTo>
                      <a:pt x="6" y="0"/>
                    </a:moveTo>
                    <a:lnTo>
                      <a:pt x="6" y="0"/>
                    </a:lnTo>
                    <a:lnTo>
                      <a:pt x="39" y="8"/>
                    </a:lnTo>
                    <a:lnTo>
                      <a:pt x="64" y="28"/>
                    </a:lnTo>
                    <a:lnTo>
                      <a:pt x="78" y="57"/>
                    </a:lnTo>
                    <a:lnTo>
                      <a:pt x="83" y="89"/>
                    </a:lnTo>
                    <a:lnTo>
                      <a:pt x="78" y="123"/>
                    </a:lnTo>
                    <a:lnTo>
                      <a:pt x="64" y="152"/>
                    </a:lnTo>
                    <a:lnTo>
                      <a:pt x="39" y="172"/>
                    </a:lnTo>
                    <a:lnTo>
                      <a:pt x="6" y="180"/>
                    </a:lnTo>
                    <a:lnTo>
                      <a:pt x="6" y="166"/>
                    </a:lnTo>
                    <a:lnTo>
                      <a:pt x="35" y="160"/>
                    </a:lnTo>
                    <a:lnTo>
                      <a:pt x="54" y="142"/>
                    </a:lnTo>
                    <a:lnTo>
                      <a:pt x="66" y="119"/>
                    </a:lnTo>
                    <a:lnTo>
                      <a:pt x="71" y="89"/>
                    </a:lnTo>
                    <a:lnTo>
                      <a:pt x="66" y="61"/>
                    </a:lnTo>
                    <a:lnTo>
                      <a:pt x="54" y="38"/>
                    </a:lnTo>
                    <a:lnTo>
                      <a:pt x="35" y="20"/>
                    </a:lnTo>
                    <a:lnTo>
                      <a:pt x="6" y="14"/>
                    </a:lnTo>
                    <a:lnTo>
                      <a:pt x="2" y="12"/>
                    </a:lnTo>
                    <a:lnTo>
                      <a:pt x="0" y="7"/>
                    </a:lnTo>
                    <a:lnTo>
                      <a:pt x="2"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5" name="Freeform 513">
                <a:extLst>
                  <a:ext uri="{FF2B5EF4-FFF2-40B4-BE49-F238E27FC236}">
                    <a16:creationId xmlns:a16="http://schemas.microsoft.com/office/drawing/2014/main" id="{8ACDD1D7-3018-439C-82F7-E502802C93EB}"/>
                  </a:ext>
                </a:extLst>
              </p:cNvPr>
              <p:cNvSpPr>
                <a:spLocks/>
              </p:cNvSpPr>
              <p:nvPr/>
            </p:nvSpPr>
            <p:spPr bwMode="auto">
              <a:xfrm>
                <a:off x="2261" y="2124"/>
                <a:ext cx="132" cy="3"/>
              </a:xfrm>
              <a:custGeom>
                <a:avLst/>
                <a:gdLst>
                  <a:gd name="T0" fmla="*/ 0 w 530"/>
                  <a:gd name="T1" fmla="*/ 0 h 14"/>
                  <a:gd name="T2" fmla="*/ 0 w 530"/>
                  <a:gd name="T3" fmla="*/ 0 h 14"/>
                  <a:gd name="T4" fmla="*/ 0 w 530"/>
                  <a:gd name="T5" fmla="*/ 0 h 14"/>
                  <a:gd name="T6" fmla="*/ 0 w 530"/>
                  <a:gd name="T7" fmla="*/ 0 h 14"/>
                  <a:gd name="T8" fmla="*/ 0 w 530"/>
                  <a:gd name="T9" fmla="*/ 0 h 14"/>
                  <a:gd name="T10" fmla="*/ 0 w 530"/>
                  <a:gd name="T11" fmla="*/ 0 h 14"/>
                  <a:gd name="T12" fmla="*/ 0 w 530"/>
                  <a:gd name="T13" fmla="*/ 0 h 14"/>
                  <a:gd name="T14" fmla="*/ 0 w 530"/>
                  <a:gd name="T15" fmla="*/ 0 h 14"/>
                  <a:gd name="T16" fmla="*/ 0 w 530"/>
                  <a:gd name="T17" fmla="*/ 0 h 14"/>
                  <a:gd name="T18" fmla="*/ 0 w 530"/>
                  <a:gd name="T19" fmla="*/ 0 h 14"/>
                  <a:gd name="T20" fmla="*/ 0 w 530"/>
                  <a:gd name="T21" fmla="*/ 0 h 14"/>
                  <a:gd name="T22" fmla="*/ 0 w 5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0" h="14">
                    <a:moveTo>
                      <a:pt x="0" y="7"/>
                    </a:moveTo>
                    <a:lnTo>
                      <a:pt x="6" y="0"/>
                    </a:lnTo>
                    <a:lnTo>
                      <a:pt x="530" y="0"/>
                    </a:lnTo>
                    <a:lnTo>
                      <a:pt x="530" y="14"/>
                    </a:lnTo>
                    <a:lnTo>
                      <a:pt x="6" y="14"/>
                    </a:lnTo>
                    <a:lnTo>
                      <a:pt x="13" y="7"/>
                    </a:lnTo>
                    <a:lnTo>
                      <a:pt x="6" y="14"/>
                    </a:lnTo>
                    <a:lnTo>
                      <a:pt x="2" y="12"/>
                    </a:lnTo>
                    <a:lnTo>
                      <a:pt x="0" y="7"/>
                    </a:lnTo>
                    <a:lnTo>
                      <a:pt x="2" y="2"/>
                    </a:lnTo>
                    <a:lnTo>
                      <a:pt x="6"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6" name="Freeform 514">
                <a:extLst>
                  <a:ext uri="{FF2B5EF4-FFF2-40B4-BE49-F238E27FC236}">
                    <a16:creationId xmlns:a16="http://schemas.microsoft.com/office/drawing/2014/main" id="{D12CD942-E19C-47C5-A05A-18D77F1E12C5}"/>
                  </a:ext>
                </a:extLst>
              </p:cNvPr>
              <p:cNvSpPr>
                <a:spLocks/>
              </p:cNvSpPr>
              <p:nvPr/>
            </p:nvSpPr>
            <p:spPr bwMode="auto">
              <a:xfrm>
                <a:off x="2261" y="2125"/>
                <a:ext cx="3" cy="44"/>
              </a:xfrm>
              <a:custGeom>
                <a:avLst/>
                <a:gdLst>
                  <a:gd name="T0" fmla="*/ 0 w 13"/>
                  <a:gd name="T1" fmla="*/ 0 h 173"/>
                  <a:gd name="T2" fmla="*/ 0 w 13"/>
                  <a:gd name="T3" fmla="*/ 0 h 173"/>
                  <a:gd name="T4" fmla="*/ 0 w 13"/>
                  <a:gd name="T5" fmla="*/ 0 h 173"/>
                  <a:gd name="T6" fmla="*/ 0 w 13"/>
                  <a:gd name="T7" fmla="*/ 0 h 173"/>
                  <a:gd name="T8" fmla="*/ 0 w 13"/>
                  <a:gd name="T9" fmla="*/ 0 h 173"/>
                  <a:gd name="T10" fmla="*/ 0 w 13"/>
                  <a:gd name="T11" fmla="*/ 0 h 173"/>
                  <a:gd name="T12" fmla="*/ 0 w 13"/>
                  <a:gd name="T13" fmla="*/ 0 h 173"/>
                  <a:gd name="T14" fmla="*/ 0 w 13"/>
                  <a:gd name="T15" fmla="*/ 0 h 173"/>
                  <a:gd name="T16" fmla="*/ 0 w 13"/>
                  <a:gd name="T17" fmla="*/ 0 h 173"/>
                  <a:gd name="T18" fmla="*/ 0 w 13"/>
                  <a:gd name="T19" fmla="*/ 0 h 173"/>
                  <a:gd name="T20" fmla="*/ 0 w 13"/>
                  <a:gd name="T21" fmla="*/ 0 h 173"/>
                  <a:gd name="T22" fmla="*/ 0 w 13"/>
                  <a:gd name="T23" fmla="*/ 0 h 1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73">
                    <a:moveTo>
                      <a:pt x="6" y="173"/>
                    </a:moveTo>
                    <a:lnTo>
                      <a:pt x="0" y="166"/>
                    </a:lnTo>
                    <a:lnTo>
                      <a:pt x="0" y="0"/>
                    </a:lnTo>
                    <a:lnTo>
                      <a:pt x="13" y="0"/>
                    </a:lnTo>
                    <a:lnTo>
                      <a:pt x="13" y="166"/>
                    </a:lnTo>
                    <a:lnTo>
                      <a:pt x="6" y="159"/>
                    </a:lnTo>
                    <a:lnTo>
                      <a:pt x="13" y="166"/>
                    </a:lnTo>
                    <a:lnTo>
                      <a:pt x="11" y="171"/>
                    </a:lnTo>
                    <a:lnTo>
                      <a:pt x="6" y="173"/>
                    </a:lnTo>
                    <a:lnTo>
                      <a:pt x="2" y="171"/>
                    </a:lnTo>
                    <a:lnTo>
                      <a:pt x="0" y="166"/>
                    </a:lnTo>
                    <a:lnTo>
                      <a:pt x="6" y="1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7" name="Freeform 515">
                <a:extLst>
                  <a:ext uri="{FF2B5EF4-FFF2-40B4-BE49-F238E27FC236}">
                    <a16:creationId xmlns:a16="http://schemas.microsoft.com/office/drawing/2014/main" id="{1A2D0CD6-0820-40F7-83B2-48163D5BF629}"/>
                  </a:ext>
                </a:extLst>
              </p:cNvPr>
              <p:cNvSpPr>
                <a:spLocks/>
              </p:cNvSpPr>
              <p:nvPr/>
            </p:nvSpPr>
            <p:spPr bwMode="auto">
              <a:xfrm>
                <a:off x="2387" y="2146"/>
                <a:ext cx="14" cy="14"/>
              </a:xfrm>
              <a:custGeom>
                <a:avLst/>
                <a:gdLst>
                  <a:gd name="T0" fmla="*/ 0 w 54"/>
                  <a:gd name="T1" fmla="*/ 0 h 55"/>
                  <a:gd name="T2" fmla="*/ 0 w 54"/>
                  <a:gd name="T3" fmla="*/ 0 h 55"/>
                  <a:gd name="T4" fmla="*/ 0 w 54"/>
                  <a:gd name="T5" fmla="*/ 0 h 55"/>
                  <a:gd name="T6" fmla="*/ 0 w 54"/>
                  <a:gd name="T7" fmla="*/ 0 h 55"/>
                  <a:gd name="T8" fmla="*/ 0 w 54"/>
                  <a:gd name="T9" fmla="*/ 0 h 55"/>
                  <a:gd name="T10" fmla="*/ 0 w 54"/>
                  <a:gd name="T11" fmla="*/ 0 h 55"/>
                  <a:gd name="T12" fmla="*/ 0 w 54"/>
                  <a:gd name="T13" fmla="*/ 0 h 55"/>
                  <a:gd name="T14" fmla="*/ 0 w 54"/>
                  <a:gd name="T15" fmla="*/ 0 h 55"/>
                  <a:gd name="T16" fmla="*/ 0 w 54"/>
                  <a:gd name="T17" fmla="*/ 0 h 55"/>
                  <a:gd name="T18" fmla="*/ 0 w 54"/>
                  <a:gd name="T19" fmla="*/ 0 h 55"/>
                  <a:gd name="T20" fmla="*/ 0 w 54"/>
                  <a:gd name="T21" fmla="*/ 0 h 55"/>
                  <a:gd name="T22" fmla="*/ 0 w 54"/>
                  <a:gd name="T23" fmla="*/ 0 h 55"/>
                  <a:gd name="T24" fmla="*/ 0 w 54"/>
                  <a:gd name="T25" fmla="*/ 0 h 55"/>
                  <a:gd name="T26" fmla="*/ 0 w 54"/>
                  <a:gd name="T27" fmla="*/ 0 h 55"/>
                  <a:gd name="T28" fmla="*/ 0 w 54"/>
                  <a:gd name="T29" fmla="*/ 0 h 55"/>
                  <a:gd name="T30" fmla="*/ 0 w 54"/>
                  <a:gd name="T31" fmla="*/ 0 h 55"/>
                  <a:gd name="T32" fmla="*/ 0 w 54"/>
                  <a:gd name="T33" fmla="*/ 0 h 55"/>
                  <a:gd name="T34" fmla="*/ 0 w 54"/>
                  <a:gd name="T35" fmla="*/ 0 h 55"/>
                  <a:gd name="T36" fmla="*/ 0 w 54"/>
                  <a:gd name="T37" fmla="*/ 0 h 55"/>
                  <a:gd name="T38" fmla="*/ 0 w 54"/>
                  <a:gd name="T39" fmla="*/ 0 h 55"/>
                  <a:gd name="T40" fmla="*/ 0 w 54"/>
                  <a:gd name="T41" fmla="*/ 0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5">
                    <a:moveTo>
                      <a:pt x="54" y="0"/>
                    </a:moveTo>
                    <a:lnTo>
                      <a:pt x="54" y="0"/>
                    </a:lnTo>
                    <a:lnTo>
                      <a:pt x="53" y="11"/>
                    </a:lnTo>
                    <a:lnTo>
                      <a:pt x="50" y="21"/>
                    </a:lnTo>
                    <a:lnTo>
                      <a:pt x="45" y="31"/>
                    </a:lnTo>
                    <a:lnTo>
                      <a:pt x="38" y="39"/>
                    </a:lnTo>
                    <a:lnTo>
                      <a:pt x="30" y="46"/>
                    </a:lnTo>
                    <a:lnTo>
                      <a:pt x="20" y="51"/>
                    </a:lnTo>
                    <a:lnTo>
                      <a:pt x="11" y="54"/>
                    </a:lnTo>
                    <a:lnTo>
                      <a:pt x="0" y="55"/>
                    </a:lnTo>
                    <a:lnTo>
                      <a:pt x="0" y="41"/>
                    </a:lnTo>
                    <a:lnTo>
                      <a:pt x="9" y="40"/>
                    </a:lnTo>
                    <a:lnTo>
                      <a:pt x="16" y="37"/>
                    </a:lnTo>
                    <a:lnTo>
                      <a:pt x="24" y="34"/>
                    </a:lnTo>
                    <a:lnTo>
                      <a:pt x="30" y="29"/>
                    </a:lnTo>
                    <a:lnTo>
                      <a:pt x="35" y="22"/>
                    </a:lnTo>
                    <a:lnTo>
                      <a:pt x="38" y="15"/>
                    </a:lnTo>
                    <a:lnTo>
                      <a:pt x="41" y="7"/>
                    </a:lnTo>
                    <a:lnTo>
                      <a:pt x="42" y="0"/>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8" name="Freeform 516">
                <a:extLst>
                  <a:ext uri="{FF2B5EF4-FFF2-40B4-BE49-F238E27FC236}">
                    <a16:creationId xmlns:a16="http://schemas.microsoft.com/office/drawing/2014/main" id="{DA16CB6E-C4DD-46E7-9446-460550F0487E}"/>
                  </a:ext>
                </a:extLst>
              </p:cNvPr>
              <p:cNvSpPr>
                <a:spLocks/>
              </p:cNvSpPr>
              <p:nvPr/>
            </p:nvSpPr>
            <p:spPr bwMode="auto">
              <a:xfrm>
                <a:off x="2387" y="2132"/>
                <a:ext cx="14" cy="14"/>
              </a:xfrm>
              <a:custGeom>
                <a:avLst/>
                <a:gdLst>
                  <a:gd name="T0" fmla="*/ 0 w 54"/>
                  <a:gd name="T1" fmla="*/ 0 h 54"/>
                  <a:gd name="T2" fmla="*/ 0 w 54"/>
                  <a:gd name="T3" fmla="*/ 0 h 54"/>
                  <a:gd name="T4" fmla="*/ 0 w 54"/>
                  <a:gd name="T5" fmla="*/ 0 h 54"/>
                  <a:gd name="T6" fmla="*/ 0 w 54"/>
                  <a:gd name="T7" fmla="*/ 0 h 54"/>
                  <a:gd name="T8" fmla="*/ 0 w 54"/>
                  <a:gd name="T9" fmla="*/ 0 h 54"/>
                  <a:gd name="T10" fmla="*/ 0 w 54"/>
                  <a:gd name="T11" fmla="*/ 0 h 54"/>
                  <a:gd name="T12" fmla="*/ 0 w 54"/>
                  <a:gd name="T13" fmla="*/ 0 h 54"/>
                  <a:gd name="T14" fmla="*/ 0 w 54"/>
                  <a:gd name="T15" fmla="*/ 0 h 54"/>
                  <a:gd name="T16" fmla="*/ 0 w 54"/>
                  <a:gd name="T17" fmla="*/ 0 h 54"/>
                  <a:gd name="T18" fmla="*/ 0 w 54"/>
                  <a:gd name="T19" fmla="*/ 0 h 54"/>
                  <a:gd name="T20" fmla="*/ 0 w 54"/>
                  <a:gd name="T21" fmla="*/ 0 h 54"/>
                  <a:gd name="T22" fmla="*/ 0 w 54"/>
                  <a:gd name="T23" fmla="*/ 0 h 54"/>
                  <a:gd name="T24" fmla="*/ 0 w 54"/>
                  <a:gd name="T25" fmla="*/ 0 h 54"/>
                  <a:gd name="T26" fmla="*/ 0 w 54"/>
                  <a:gd name="T27" fmla="*/ 0 h 54"/>
                  <a:gd name="T28" fmla="*/ 0 w 54"/>
                  <a:gd name="T29" fmla="*/ 0 h 54"/>
                  <a:gd name="T30" fmla="*/ 0 w 54"/>
                  <a:gd name="T31" fmla="*/ 0 h 54"/>
                  <a:gd name="T32" fmla="*/ 0 w 54"/>
                  <a:gd name="T33" fmla="*/ 0 h 54"/>
                  <a:gd name="T34" fmla="*/ 0 w 54"/>
                  <a:gd name="T35" fmla="*/ 0 h 54"/>
                  <a:gd name="T36" fmla="*/ 0 w 54"/>
                  <a:gd name="T37" fmla="*/ 0 h 54"/>
                  <a:gd name="T38" fmla="*/ 0 w 54"/>
                  <a:gd name="T39" fmla="*/ 0 h 54"/>
                  <a:gd name="T40" fmla="*/ 0 w 54"/>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4">
                    <a:moveTo>
                      <a:pt x="0" y="0"/>
                    </a:moveTo>
                    <a:lnTo>
                      <a:pt x="0" y="0"/>
                    </a:lnTo>
                    <a:lnTo>
                      <a:pt x="11" y="1"/>
                    </a:lnTo>
                    <a:lnTo>
                      <a:pt x="20" y="4"/>
                    </a:lnTo>
                    <a:lnTo>
                      <a:pt x="30" y="9"/>
                    </a:lnTo>
                    <a:lnTo>
                      <a:pt x="38" y="16"/>
                    </a:lnTo>
                    <a:lnTo>
                      <a:pt x="45" y="24"/>
                    </a:lnTo>
                    <a:lnTo>
                      <a:pt x="50" y="33"/>
                    </a:lnTo>
                    <a:lnTo>
                      <a:pt x="53" y="43"/>
                    </a:lnTo>
                    <a:lnTo>
                      <a:pt x="54" y="54"/>
                    </a:lnTo>
                    <a:lnTo>
                      <a:pt x="42" y="54"/>
                    </a:lnTo>
                    <a:lnTo>
                      <a:pt x="41" y="47"/>
                    </a:lnTo>
                    <a:lnTo>
                      <a:pt x="38" y="39"/>
                    </a:lnTo>
                    <a:lnTo>
                      <a:pt x="35" y="32"/>
                    </a:lnTo>
                    <a:lnTo>
                      <a:pt x="30" y="26"/>
                    </a:lnTo>
                    <a:lnTo>
                      <a:pt x="24" y="21"/>
                    </a:lnTo>
                    <a:lnTo>
                      <a:pt x="16" y="18"/>
                    </a:lnTo>
                    <a:lnTo>
                      <a:pt x="9" y="15"/>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9" name="Freeform 517">
                <a:extLst>
                  <a:ext uri="{FF2B5EF4-FFF2-40B4-BE49-F238E27FC236}">
                    <a16:creationId xmlns:a16="http://schemas.microsoft.com/office/drawing/2014/main" id="{0BEBD0EE-25A8-4EDB-A685-53FF2D7B8D5F}"/>
                  </a:ext>
                </a:extLst>
              </p:cNvPr>
              <p:cNvSpPr>
                <a:spLocks/>
              </p:cNvSpPr>
              <p:nvPr/>
            </p:nvSpPr>
            <p:spPr bwMode="auto">
              <a:xfrm>
                <a:off x="2374" y="2132"/>
                <a:ext cx="13" cy="14"/>
              </a:xfrm>
              <a:custGeom>
                <a:avLst/>
                <a:gdLst>
                  <a:gd name="T0" fmla="*/ 0 w 54"/>
                  <a:gd name="T1" fmla="*/ 0 h 54"/>
                  <a:gd name="T2" fmla="*/ 0 w 54"/>
                  <a:gd name="T3" fmla="*/ 0 h 54"/>
                  <a:gd name="T4" fmla="*/ 0 w 54"/>
                  <a:gd name="T5" fmla="*/ 0 h 54"/>
                  <a:gd name="T6" fmla="*/ 0 w 54"/>
                  <a:gd name="T7" fmla="*/ 0 h 54"/>
                  <a:gd name="T8" fmla="*/ 0 w 54"/>
                  <a:gd name="T9" fmla="*/ 0 h 54"/>
                  <a:gd name="T10" fmla="*/ 0 w 54"/>
                  <a:gd name="T11" fmla="*/ 0 h 54"/>
                  <a:gd name="T12" fmla="*/ 0 w 54"/>
                  <a:gd name="T13" fmla="*/ 0 h 54"/>
                  <a:gd name="T14" fmla="*/ 0 w 54"/>
                  <a:gd name="T15" fmla="*/ 0 h 54"/>
                  <a:gd name="T16" fmla="*/ 0 w 54"/>
                  <a:gd name="T17" fmla="*/ 0 h 54"/>
                  <a:gd name="T18" fmla="*/ 0 w 54"/>
                  <a:gd name="T19" fmla="*/ 0 h 54"/>
                  <a:gd name="T20" fmla="*/ 0 w 54"/>
                  <a:gd name="T21" fmla="*/ 0 h 54"/>
                  <a:gd name="T22" fmla="*/ 0 w 54"/>
                  <a:gd name="T23" fmla="*/ 0 h 54"/>
                  <a:gd name="T24" fmla="*/ 0 w 54"/>
                  <a:gd name="T25" fmla="*/ 0 h 54"/>
                  <a:gd name="T26" fmla="*/ 0 w 54"/>
                  <a:gd name="T27" fmla="*/ 0 h 54"/>
                  <a:gd name="T28" fmla="*/ 0 w 54"/>
                  <a:gd name="T29" fmla="*/ 0 h 54"/>
                  <a:gd name="T30" fmla="*/ 0 w 54"/>
                  <a:gd name="T31" fmla="*/ 0 h 54"/>
                  <a:gd name="T32" fmla="*/ 0 w 54"/>
                  <a:gd name="T33" fmla="*/ 0 h 54"/>
                  <a:gd name="T34" fmla="*/ 0 w 54"/>
                  <a:gd name="T35" fmla="*/ 0 h 54"/>
                  <a:gd name="T36" fmla="*/ 0 w 54"/>
                  <a:gd name="T37" fmla="*/ 0 h 54"/>
                  <a:gd name="T38" fmla="*/ 0 w 54"/>
                  <a:gd name="T39" fmla="*/ 0 h 54"/>
                  <a:gd name="T40" fmla="*/ 0 w 54"/>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4">
                    <a:moveTo>
                      <a:pt x="0" y="54"/>
                    </a:moveTo>
                    <a:lnTo>
                      <a:pt x="0" y="54"/>
                    </a:lnTo>
                    <a:lnTo>
                      <a:pt x="1" y="43"/>
                    </a:lnTo>
                    <a:lnTo>
                      <a:pt x="4" y="33"/>
                    </a:lnTo>
                    <a:lnTo>
                      <a:pt x="9" y="24"/>
                    </a:lnTo>
                    <a:lnTo>
                      <a:pt x="16" y="16"/>
                    </a:lnTo>
                    <a:lnTo>
                      <a:pt x="24" y="9"/>
                    </a:lnTo>
                    <a:lnTo>
                      <a:pt x="33" y="4"/>
                    </a:lnTo>
                    <a:lnTo>
                      <a:pt x="43" y="1"/>
                    </a:lnTo>
                    <a:lnTo>
                      <a:pt x="54" y="0"/>
                    </a:lnTo>
                    <a:lnTo>
                      <a:pt x="54" y="14"/>
                    </a:lnTo>
                    <a:lnTo>
                      <a:pt x="46" y="15"/>
                    </a:lnTo>
                    <a:lnTo>
                      <a:pt x="37" y="18"/>
                    </a:lnTo>
                    <a:lnTo>
                      <a:pt x="30" y="21"/>
                    </a:lnTo>
                    <a:lnTo>
                      <a:pt x="24" y="26"/>
                    </a:lnTo>
                    <a:lnTo>
                      <a:pt x="19" y="32"/>
                    </a:lnTo>
                    <a:lnTo>
                      <a:pt x="16" y="39"/>
                    </a:lnTo>
                    <a:lnTo>
                      <a:pt x="13" y="47"/>
                    </a:lnTo>
                    <a:lnTo>
                      <a:pt x="12" y="54"/>
                    </a:lnTo>
                    <a:lnTo>
                      <a:pt x="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0" name="Freeform 518">
                <a:extLst>
                  <a:ext uri="{FF2B5EF4-FFF2-40B4-BE49-F238E27FC236}">
                    <a16:creationId xmlns:a16="http://schemas.microsoft.com/office/drawing/2014/main" id="{88453964-057E-42CD-BBBE-B02C2F4768D8}"/>
                  </a:ext>
                </a:extLst>
              </p:cNvPr>
              <p:cNvSpPr>
                <a:spLocks/>
              </p:cNvSpPr>
              <p:nvPr/>
            </p:nvSpPr>
            <p:spPr bwMode="auto">
              <a:xfrm>
                <a:off x="2374" y="2146"/>
                <a:ext cx="13" cy="14"/>
              </a:xfrm>
              <a:custGeom>
                <a:avLst/>
                <a:gdLst>
                  <a:gd name="T0" fmla="*/ 0 w 54"/>
                  <a:gd name="T1" fmla="*/ 0 h 55"/>
                  <a:gd name="T2" fmla="*/ 0 w 54"/>
                  <a:gd name="T3" fmla="*/ 0 h 55"/>
                  <a:gd name="T4" fmla="*/ 0 w 54"/>
                  <a:gd name="T5" fmla="*/ 0 h 55"/>
                  <a:gd name="T6" fmla="*/ 0 w 54"/>
                  <a:gd name="T7" fmla="*/ 0 h 55"/>
                  <a:gd name="T8" fmla="*/ 0 w 54"/>
                  <a:gd name="T9" fmla="*/ 0 h 55"/>
                  <a:gd name="T10" fmla="*/ 0 w 54"/>
                  <a:gd name="T11" fmla="*/ 0 h 55"/>
                  <a:gd name="T12" fmla="*/ 0 w 54"/>
                  <a:gd name="T13" fmla="*/ 0 h 55"/>
                  <a:gd name="T14" fmla="*/ 0 w 54"/>
                  <a:gd name="T15" fmla="*/ 0 h 55"/>
                  <a:gd name="T16" fmla="*/ 0 w 54"/>
                  <a:gd name="T17" fmla="*/ 0 h 55"/>
                  <a:gd name="T18" fmla="*/ 0 w 54"/>
                  <a:gd name="T19" fmla="*/ 0 h 55"/>
                  <a:gd name="T20" fmla="*/ 0 w 54"/>
                  <a:gd name="T21" fmla="*/ 0 h 55"/>
                  <a:gd name="T22" fmla="*/ 0 w 54"/>
                  <a:gd name="T23" fmla="*/ 0 h 55"/>
                  <a:gd name="T24" fmla="*/ 0 w 54"/>
                  <a:gd name="T25" fmla="*/ 0 h 55"/>
                  <a:gd name="T26" fmla="*/ 0 w 54"/>
                  <a:gd name="T27" fmla="*/ 0 h 55"/>
                  <a:gd name="T28" fmla="*/ 0 w 54"/>
                  <a:gd name="T29" fmla="*/ 0 h 55"/>
                  <a:gd name="T30" fmla="*/ 0 w 54"/>
                  <a:gd name="T31" fmla="*/ 0 h 55"/>
                  <a:gd name="T32" fmla="*/ 0 w 54"/>
                  <a:gd name="T33" fmla="*/ 0 h 55"/>
                  <a:gd name="T34" fmla="*/ 0 w 54"/>
                  <a:gd name="T35" fmla="*/ 0 h 55"/>
                  <a:gd name="T36" fmla="*/ 0 w 54"/>
                  <a:gd name="T37" fmla="*/ 0 h 55"/>
                  <a:gd name="T38" fmla="*/ 0 w 54"/>
                  <a:gd name="T39" fmla="*/ 0 h 55"/>
                  <a:gd name="T40" fmla="*/ 0 w 54"/>
                  <a:gd name="T41" fmla="*/ 0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5">
                    <a:moveTo>
                      <a:pt x="54" y="55"/>
                    </a:moveTo>
                    <a:lnTo>
                      <a:pt x="54" y="55"/>
                    </a:lnTo>
                    <a:lnTo>
                      <a:pt x="43" y="54"/>
                    </a:lnTo>
                    <a:lnTo>
                      <a:pt x="33" y="51"/>
                    </a:lnTo>
                    <a:lnTo>
                      <a:pt x="24" y="46"/>
                    </a:lnTo>
                    <a:lnTo>
                      <a:pt x="16" y="39"/>
                    </a:lnTo>
                    <a:lnTo>
                      <a:pt x="9" y="31"/>
                    </a:lnTo>
                    <a:lnTo>
                      <a:pt x="4" y="21"/>
                    </a:lnTo>
                    <a:lnTo>
                      <a:pt x="1" y="11"/>
                    </a:lnTo>
                    <a:lnTo>
                      <a:pt x="0" y="0"/>
                    </a:lnTo>
                    <a:lnTo>
                      <a:pt x="12" y="0"/>
                    </a:lnTo>
                    <a:lnTo>
                      <a:pt x="13" y="7"/>
                    </a:lnTo>
                    <a:lnTo>
                      <a:pt x="16" y="15"/>
                    </a:lnTo>
                    <a:lnTo>
                      <a:pt x="19" y="22"/>
                    </a:lnTo>
                    <a:lnTo>
                      <a:pt x="24" y="29"/>
                    </a:lnTo>
                    <a:lnTo>
                      <a:pt x="30" y="34"/>
                    </a:lnTo>
                    <a:lnTo>
                      <a:pt x="37" y="37"/>
                    </a:lnTo>
                    <a:lnTo>
                      <a:pt x="46" y="40"/>
                    </a:lnTo>
                    <a:lnTo>
                      <a:pt x="54" y="41"/>
                    </a:lnTo>
                    <a:lnTo>
                      <a:pt x="5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1" name="Freeform 519">
                <a:extLst>
                  <a:ext uri="{FF2B5EF4-FFF2-40B4-BE49-F238E27FC236}">
                    <a16:creationId xmlns:a16="http://schemas.microsoft.com/office/drawing/2014/main" id="{B9789544-226A-4588-93B4-9491F224371C}"/>
                  </a:ext>
                </a:extLst>
              </p:cNvPr>
              <p:cNvSpPr>
                <a:spLocks/>
              </p:cNvSpPr>
              <p:nvPr/>
            </p:nvSpPr>
            <p:spPr bwMode="auto">
              <a:xfrm>
                <a:off x="2244" y="2243"/>
                <a:ext cx="146" cy="27"/>
              </a:xfrm>
              <a:custGeom>
                <a:avLst/>
                <a:gdLst>
                  <a:gd name="T0" fmla="*/ 0 w 584"/>
                  <a:gd name="T1" fmla="*/ 0 h 111"/>
                  <a:gd name="T2" fmla="*/ 0 w 584"/>
                  <a:gd name="T3" fmla="*/ 0 h 111"/>
                  <a:gd name="T4" fmla="*/ 0 w 584"/>
                  <a:gd name="T5" fmla="*/ 0 h 111"/>
                  <a:gd name="T6" fmla="*/ 0 w 584"/>
                  <a:gd name="T7" fmla="*/ 0 h 111"/>
                  <a:gd name="T8" fmla="*/ 0 w 584"/>
                  <a:gd name="T9" fmla="*/ 0 h 111"/>
                  <a:gd name="T10" fmla="*/ 0 w 584"/>
                  <a:gd name="T11" fmla="*/ 0 h 111"/>
                  <a:gd name="T12" fmla="*/ 0 w 584"/>
                  <a:gd name="T13" fmla="*/ 0 h 111"/>
                  <a:gd name="T14" fmla="*/ 0 w 584"/>
                  <a:gd name="T15" fmla="*/ 0 h 111"/>
                  <a:gd name="T16" fmla="*/ 0 w 584"/>
                  <a:gd name="T17" fmla="*/ 0 h 111"/>
                  <a:gd name="T18" fmla="*/ 0 w 584"/>
                  <a:gd name="T19" fmla="*/ 0 h 111"/>
                  <a:gd name="T20" fmla="*/ 0 w 584"/>
                  <a:gd name="T21" fmla="*/ 0 h 111"/>
                  <a:gd name="T22" fmla="*/ 0 w 584"/>
                  <a:gd name="T23" fmla="*/ 0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4" h="111">
                    <a:moveTo>
                      <a:pt x="0" y="111"/>
                    </a:moveTo>
                    <a:lnTo>
                      <a:pt x="533" y="111"/>
                    </a:lnTo>
                    <a:lnTo>
                      <a:pt x="555" y="106"/>
                    </a:lnTo>
                    <a:lnTo>
                      <a:pt x="571" y="94"/>
                    </a:lnTo>
                    <a:lnTo>
                      <a:pt x="580" y="76"/>
                    </a:lnTo>
                    <a:lnTo>
                      <a:pt x="584" y="56"/>
                    </a:lnTo>
                    <a:lnTo>
                      <a:pt x="580" y="36"/>
                    </a:lnTo>
                    <a:lnTo>
                      <a:pt x="571" y="18"/>
                    </a:lnTo>
                    <a:lnTo>
                      <a:pt x="555" y="5"/>
                    </a:lnTo>
                    <a:lnTo>
                      <a:pt x="533" y="0"/>
                    </a:lnTo>
                    <a:lnTo>
                      <a:pt x="0" y="0"/>
                    </a:lnTo>
                    <a:lnTo>
                      <a:pt x="0"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2" name="Freeform 520">
                <a:extLst>
                  <a:ext uri="{FF2B5EF4-FFF2-40B4-BE49-F238E27FC236}">
                    <a16:creationId xmlns:a16="http://schemas.microsoft.com/office/drawing/2014/main" id="{208E4841-AD33-4C26-AA5F-9718DC05B3CB}"/>
                  </a:ext>
                </a:extLst>
              </p:cNvPr>
              <p:cNvSpPr>
                <a:spLocks/>
              </p:cNvSpPr>
              <p:nvPr/>
            </p:nvSpPr>
            <p:spPr bwMode="auto">
              <a:xfrm>
                <a:off x="2244" y="2268"/>
                <a:ext cx="135" cy="4"/>
              </a:xfrm>
              <a:custGeom>
                <a:avLst/>
                <a:gdLst>
                  <a:gd name="T0" fmla="*/ 0 w 539"/>
                  <a:gd name="T1" fmla="*/ 0 h 16"/>
                  <a:gd name="T2" fmla="*/ 0 w 539"/>
                  <a:gd name="T3" fmla="*/ 0 h 16"/>
                  <a:gd name="T4" fmla="*/ 0 w 539"/>
                  <a:gd name="T5" fmla="*/ 0 h 16"/>
                  <a:gd name="T6" fmla="*/ 0 w 539"/>
                  <a:gd name="T7" fmla="*/ 0 h 16"/>
                  <a:gd name="T8" fmla="*/ 0 w 539"/>
                  <a:gd name="T9" fmla="*/ 0 h 16"/>
                  <a:gd name="T10" fmla="*/ 0 w 539"/>
                  <a:gd name="T11" fmla="*/ 0 h 16"/>
                  <a:gd name="T12" fmla="*/ 0 w 539"/>
                  <a:gd name="T13" fmla="*/ 0 h 16"/>
                  <a:gd name="T14" fmla="*/ 0 w 539"/>
                  <a:gd name="T15" fmla="*/ 0 h 16"/>
                  <a:gd name="T16" fmla="*/ 0 w 539"/>
                  <a:gd name="T17" fmla="*/ 0 h 16"/>
                  <a:gd name="T18" fmla="*/ 0 w 539"/>
                  <a:gd name="T19" fmla="*/ 0 h 16"/>
                  <a:gd name="T20" fmla="*/ 0 w 539"/>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9" h="16">
                    <a:moveTo>
                      <a:pt x="533" y="16"/>
                    </a:moveTo>
                    <a:lnTo>
                      <a:pt x="533" y="16"/>
                    </a:lnTo>
                    <a:lnTo>
                      <a:pt x="0" y="16"/>
                    </a:lnTo>
                    <a:lnTo>
                      <a:pt x="0" y="0"/>
                    </a:lnTo>
                    <a:lnTo>
                      <a:pt x="533" y="0"/>
                    </a:lnTo>
                    <a:lnTo>
                      <a:pt x="538" y="2"/>
                    </a:lnTo>
                    <a:lnTo>
                      <a:pt x="539" y="8"/>
                    </a:lnTo>
                    <a:lnTo>
                      <a:pt x="538" y="13"/>
                    </a:lnTo>
                    <a:lnTo>
                      <a:pt x="53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3" name="Freeform 521">
                <a:extLst>
                  <a:ext uri="{FF2B5EF4-FFF2-40B4-BE49-F238E27FC236}">
                    <a16:creationId xmlns:a16="http://schemas.microsoft.com/office/drawing/2014/main" id="{40DEAF76-CD97-4D16-97B0-2B82938272F2}"/>
                  </a:ext>
                </a:extLst>
              </p:cNvPr>
              <p:cNvSpPr>
                <a:spLocks/>
              </p:cNvSpPr>
              <p:nvPr/>
            </p:nvSpPr>
            <p:spPr bwMode="auto">
              <a:xfrm>
                <a:off x="2376" y="2241"/>
                <a:ext cx="15" cy="31"/>
              </a:xfrm>
              <a:custGeom>
                <a:avLst/>
                <a:gdLst>
                  <a:gd name="T0" fmla="*/ 0 w 63"/>
                  <a:gd name="T1" fmla="*/ 0 h 127"/>
                  <a:gd name="T2" fmla="*/ 0 w 63"/>
                  <a:gd name="T3" fmla="*/ 0 h 127"/>
                  <a:gd name="T4" fmla="*/ 0 w 63"/>
                  <a:gd name="T5" fmla="*/ 0 h 127"/>
                  <a:gd name="T6" fmla="*/ 0 w 63"/>
                  <a:gd name="T7" fmla="*/ 0 h 127"/>
                  <a:gd name="T8" fmla="*/ 0 w 63"/>
                  <a:gd name="T9" fmla="*/ 0 h 127"/>
                  <a:gd name="T10" fmla="*/ 0 w 63"/>
                  <a:gd name="T11" fmla="*/ 0 h 127"/>
                  <a:gd name="T12" fmla="*/ 0 w 63"/>
                  <a:gd name="T13" fmla="*/ 0 h 127"/>
                  <a:gd name="T14" fmla="*/ 0 w 63"/>
                  <a:gd name="T15" fmla="*/ 0 h 127"/>
                  <a:gd name="T16" fmla="*/ 0 w 63"/>
                  <a:gd name="T17" fmla="*/ 0 h 127"/>
                  <a:gd name="T18" fmla="*/ 0 w 63"/>
                  <a:gd name="T19" fmla="*/ 0 h 127"/>
                  <a:gd name="T20" fmla="*/ 0 w 63"/>
                  <a:gd name="T21" fmla="*/ 0 h 127"/>
                  <a:gd name="T22" fmla="*/ 0 w 63"/>
                  <a:gd name="T23" fmla="*/ 0 h 127"/>
                  <a:gd name="T24" fmla="*/ 0 w 63"/>
                  <a:gd name="T25" fmla="*/ 0 h 127"/>
                  <a:gd name="T26" fmla="*/ 0 w 63"/>
                  <a:gd name="T27" fmla="*/ 0 h 127"/>
                  <a:gd name="T28" fmla="*/ 0 w 63"/>
                  <a:gd name="T29" fmla="*/ 0 h 127"/>
                  <a:gd name="T30" fmla="*/ 0 w 63"/>
                  <a:gd name="T31" fmla="*/ 0 h 127"/>
                  <a:gd name="T32" fmla="*/ 0 w 63"/>
                  <a:gd name="T33" fmla="*/ 0 h 127"/>
                  <a:gd name="T34" fmla="*/ 0 w 63"/>
                  <a:gd name="T35" fmla="*/ 0 h 127"/>
                  <a:gd name="T36" fmla="*/ 0 w 63"/>
                  <a:gd name="T37" fmla="*/ 0 h 127"/>
                  <a:gd name="T38" fmla="*/ 0 w 63"/>
                  <a:gd name="T39" fmla="*/ 0 h 127"/>
                  <a:gd name="T40" fmla="*/ 0 w 63"/>
                  <a:gd name="T41" fmla="*/ 0 h 127"/>
                  <a:gd name="T42" fmla="*/ 0 w 63"/>
                  <a:gd name="T43" fmla="*/ 0 h 127"/>
                  <a:gd name="T44" fmla="*/ 0 w 63"/>
                  <a:gd name="T45" fmla="*/ 0 h 127"/>
                  <a:gd name="T46" fmla="*/ 0 w 63"/>
                  <a:gd name="T47" fmla="*/ 0 h 127"/>
                  <a:gd name="T48" fmla="*/ 0 w 63"/>
                  <a:gd name="T49" fmla="*/ 0 h 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3" h="127">
                    <a:moveTo>
                      <a:pt x="6" y="0"/>
                    </a:moveTo>
                    <a:lnTo>
                      <a:pt x="6" y="0"/>
                    </a:lnTo>
                    <a:lnTo>
                      <a:pt x="30" y="5"/>
                    </a:lnTo>
                    <a:lnTo>
                      <a:pt x="48" y="20"/>
                    </a:lnTo>
                    <a:lnTo>
                      <a:pt x="58" y="41"/>
                    </a:lnTo>
                    <a:lnTo>
                      <a:pt x="63" y="64"/>
                    </a:lnTo>
                    <a:lnTo>
                      <a:pt x="58" y="87"/>
                    </a:lnTo>
                    <a:lnTo>
                      <a:pt x="48" y="108"/>
                    </a:lnTo>
                    <a:lnTo>
                      <a:pt x="30" y="122"/>
                    </a:lnTo>
                    <a:lnTo>
                      <a:pt x="6" y="127"/>
                    </a:lnTo>
                    <a:lnTo>
                      <a:pt x="6" y="111"/>
                    </a:lnTo>
                    <a:lnTo>
                      <a:pt x="26" y="106"/>
                    </a:lnTo>
                    <a:lnTo>
                      <a:pt x="40" y="96"/>
                    </a:lnTo>
                    <a:lnTo>
                      <a:pt x="48" y="81"/>
                    </a:lnTo>
                    <a:lnTo>
                      <a:pt x="51" y="64"/>
                    </a:lnTo>
                    <a:lnTo>
                      <a:pt x="48" y="47"/>
                    </a:lnTo>
                    <a:lnTo>
                      <a:pt x="40" y="32"/>
                    </a:lnTo>
                    <a:lnTo>
                      <a:pt x="26" y="22"/>
                    </a:lnTo>
                    <a:lnTo>
                      <a:pt x="6" y="17"/>
                    </a:lnTo>
                    <a:lnTo>
                      <a:pt x="2" y="13"/>
                    </a:lnTo>
                    <a:lnTo>
                      <a:pt x="0" y="8"/>
                    </a:lnTo>
                    <a:lnTo>
                      <a:pt x="2"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4" name="Freeform 522">
                <a:extLst>
                  <a:ext uri="{FF2B5EF4-FFF2-40B4-BE49-F238E27FC236}">
                    <a16:creationId xmlns:a16="http://schemas.microsoft.com/office/drawing/2014/main" id="{976DD847-CCE4-43AA-8417-9D52E8F588FB}"/>
                  </a:ext>
                </a:extLst>
              </p:cNvPr>
              <p:cNvSpPr>
                <a:spLocks/>
              </p:cNvSpPr>
              <p:nvPr/>
            </p:nvSpPr>
            <p:spPr bwMode="auto">
              <a:xfrm>
                <a:off x="2242" y="2241"/>
                <a:ext cx="135" cy="4"/>
              </a:xfrm>
              <a:custGeom>
                <a:avLst/>
                <a:gdLst>
                  <a:gd name="T0" fmla="*/ 0 w 539"/>
                  <a:gd name="T1" fmla="*/ 0 h 17"/>
                  <a:gd name="T2" fmla="*/ 0 w 539"/>
                  <a:gd name="T3" fmla="*/ 0 h 17"/>
                  <a:gd name="T4" fmla="*/ 0 w 539"/>
                  <a:gd name="T5" fmla="*/ 0 h 17"/>
                  <a:gd name="T6" fmla="*/ 0 w 539"/>
                  <a:gd name="T7" fmla="*/ 0 h 17"/>
                  <a:gd name="T8" fmla="*/ 0 w 539"/>
                  <a:gd name="T9" fmla="*/ 0 h 17"/>
                  <a:gd name="T10" fmla="*/ 0 w 539"/>
                  <a:gd name="T11" fmla="*/ 0 h 17"/>
                  <a:gd name="T12" fmla="*/ 0 w 539"/>
                  <a:gd name="T13" fmla="*/ 0 h 17"/>
                  <a:gd name="T14" fmla="*/ 0 w 539"/>
                  <a:gd name="T15" fmla="*/ 0 h 17"/>
                  <a:gd name="T16" fmla="*/ 0 w 539"/>
                  <a:gd name="T17" fmla="*/ 0 h 17"/>
                  <a:gd name="T18" fmla="*/ 0 w 539"/>
                  <a:gd name="T19" fmla="*/ 0 h 17"/>
                  <a:gd name="T20" fmla="*/ 0 w 539"/>
                  <a:gd name="T21" fmla="*/ 0 h 17"/>
                  <a:gd name="T22" fmla="*/ 0 w 539"/>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9" h="17">
                    <a:moveTo>
                      <a:pt x="0" y="8"/>
                    </a:moveTo>
                    <a:lnTo>
                      <a:pt x="6" y="0"/>
                    </a:lnTo>
                    <a:lnTo>
                      <a:pt x="539" y="0"/>
                    </a:lnTo>
                    <a:lnTo>
                      <a:pt x="539" y="17"/>
                    </a:lnTo>
                    <a:lnTo>
                      <a:pt x="6" y="17"/>
                    </a:lnTo>
                    <a:lnTo>
                      <a:pt x="12" y="8"/>
                    </a:lnTo>
                    <a:lnTo>
                      <a:pt x="6" y="17"/>
                    </a:lnTo>
                    <a:lnTo>
                      <a:pt x="2" y="13"/>
                    </a:lnTo>
                    <a:lnTo>
                      <a:pt x="0" y="8"/>
                    </a:lnTo>
                    <a:lnTo>
                      <a:pt x="2" y="2"/>
                    </a:lnTo>
                    <a:lnTo>
                      <a:pt x="6"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5" name="Freeform 523">
                <a:extLst>
                  <a:ext uri="{FF2B5EF4-FFF2-40B4-BE49-F238E27FC236}">
                    <a16:creationId xmlns:a16="http://schemas.microsoft.com/office/drawing/2014/main" id="{CBA47841-FA0D-4BBC-BA55-E6FD4C3C0736}"/>
                  </a:ext>
                </a:extLst>
              </p:cNvPr>
              <p:cNvSpPr>
                <a:spLocks/>
              </p:cNvSpPr>
              <p:nvPr/>
            </p:nvSpPr>
            <p:spPr bwMode="auto">
              <a:xfrm>
                <a:off x="2242" y="2243"/>
                <a:ext cx="3" cy="29"/>
              </a:xfrm>
              <a:custGeom>
                <a:avLst/>
                <a:gdLst>
                  <a:gd name="T0" fmla="*/ 0 w 12"/>
                  <a:gd name="T1" fmla="*/ 0 h 119"/>
                  <a:gd name="T2" fmla="*/ 0 w 12"/>
                  <a:gd name="T3" fmla="*/ 0 h 119"/>
                  <a:gd name="T4" fmla="*/ 0 w 12"/>
                  <a:gd name="T5" fmla="*/ 0 h 119"/>
                  <a:gd name="T6" fmla="*/ 0 w 12"/>
                  <a:gd name="T7" fmla="*/ 0 h 119"/>
                  <a:gd name="T8" fmla="*/ 0 w 12"/>
                  <a:gd name="T9" fmla="*/ 0 h 119"/>
                  <a:gd name="T10" fmla="*/ 0 w 12"/>
                  <a:gd name="T11" fmla="*/ 0 h 119"/>
                  <a:gd name="T12" fmla="*/ 0 w 12"/>
                  <a:gd name="T13" fmla="*/ 0 h 119"/>
                  <a:gd name="T14" fmla="*/ 0 w 12"/>
                  <a:gd name="T15" fmla="*/ 0 h 119"/>
                  <a:gd name="T16" fmla="*/ 0 w 12"/>
                  <a:gd name="T17" fmla="*/ 0 h 119"/>
                  <a:gd name="T18" fmla="*/ 0 w 12"/>
                  <a:gd name="T19" fmla="*/ 0 h 119"/>
                  <a:gd name="T20" fmla="*/ 0 w 12"/>
                  <a:gd name="T21" fmla="*/ 0 h 119"/>
                  <a:gd name="T22" fmla="*/ 0 w 12"/>
                  <a:gd name="T23" fmla="*/ 0 h 1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19">
                    <a:moveTo>
                      <a:pt x="6" y="119"/>
                    </a:moveTo>
                    <a:lnTo>
                      <a:pt x="0" y="111"/>
                    </a:lnTo>
                    <a:lnTo>
                      <a:pt x="0" y="0"/>
                    </a:lnTo>
                    <a:lnTo>
                      <a:pt x="12" y="0"/>
                    </a:lnTo>
                    <a:lnTo>
                      <a:pt x="12" y="111"/>
                    </a:lnTo>
                    <a:lnTo>
                      <a:pt x="6" y="103"/>
                    </a:lnTo>
                    <a:lnTo>
                      <a:pt x="12" y="111"/>
                    </a:lnTo>
                    <a:lnTo>
                      <a:pt x="10" y="117"/>
                    </a:lnTo>
                    <a:lnTo>
                      <a:pt x="6" y="118"/>
                    </a:lnTo>
                    <a:lnTo>
                      <a:pt x="2" y="117"/>
                    </a:lnTo>
                    <a:lnTo>
                      <a:pt x="0" y="111"/>
                    </a:lnTo>
                    <a:lnTo>
                      <a:pt x="6"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6" name="Freeform 524">
                <a:extLst>
                  <a:ext uri="{FF2B5EF4-FFF2-40B4-BE49-F238E27FC236}">
                    <a16:creationId xmlns:a16="http://schemas.microsoft.com/office/drawing/2014/main" id="{05A0055A-D154-4A93-AC0A-5BF66EC9E74A}"/>
                  </a:ext>
                </a:extLst>
              </p:cNvPr>
              <p:cNvSpPr>
                <a:spLocks/>
              </p:cNvSpPr>
              <p:nvPr/>
            </p:nvSpPr>
            <p:spPr bwMode="auto">
              <a:xfrm>
                <a:off x="1932" y="2109"/>
                <a:ext cx="334" cy="178"/>
              </a:xfrm>
              <a:custGeom>
                <a:avLst/>
                <a:gdLst>
                  <a:gd name="T0" fmla="*/ 0 w 1334"/>
                  <a:gd name="T1" fmla="*/ 0 h 713"/>
                  <a:gd name="T2" fmla="*/ 0 w 1334"/>
                  <a:gd name="T3" fmla="*/ 0 h 713"/>
                  <a:gd name="T4" fmla="*/ 0 w 1334"/>
                  <a:gd name="T5" fmla="*/ 0 h 713"/>
                  <a:gd name="T6" fmla="*/ 0 w 1334"/>
                  <a:gd name="T7" fmla="*/ 0 h 713"/>
                  <a:gd name="T8" fmla="*/ 0 w 1334"/>
                  <a:gd name="T9" fmla="*/ 0 h 713"/>
                  <a:gd name="T10" fmla="*/ 0 w 1334"/>
                  <a:gd name="T11" fmla="*/ 0 h 713"/>
                  <a:gd name="T12" fmla="*/ 0 w 1334"/>
                  <a:gd name="T13" fmla="*/ 0 h 713"/>
                  <a:gd name="T14" fmla="*/ 0 w 1334"/>
                  <a:gd name="T15" fmla="*/ 0 h 713"/>
                  <a:gd name="T16" fmla="*/ 0 w 1334"/>
                  <a:gd name="T17" fmla="*/ 0 h 713"/>
                  <a:gd name="T18" fmla="*/ 0 w 1334"/>
                  <a:gd name="T19" fmla="*/ 0 h 713"/>
                  <a:gd name="T20" fmla="*/ 0 w 1334"/>
                  <a:gd name="T21" fmla="*/ 0 h 713"/>
                  <a:gd name="T22" fmla="*/ 0 w 1334"/>
                  <a:gd name="T23" fmla="*/ 0 h 713"/>
                  <a:gd name="T24" fmla="*/ 0 w 1334"/>
                  <a:gd name="T25" fmla="*/ 0 h 713"/>
                  <a:gd name="T26" fmla="*/ 0 w 1334"/>
                  <a:gd name="T27" fmla="*/ 0 h 713"/>
                  <a:gd name="T28" fmla="*/ 0 w 1334"/>
                  <a:gd name="T29" fmla="*/ 0 h 713"/>
                  <a:gd name="T30" fmla="*/ 0 w 1334"/>
                  <a:gd name="T31" fmla="*/ 0 h 713"/>
                  <a:gd name="T32" fmla="*/ 0 w 1334"/>
                  <a:gd name="T33" fmla="*/ 0 h 713"/>
                  <a:gd name="T34" fmla="*/ 0 w 1334"/>
                  <a:gd name="T35" fmla="*/ 0 h 713"/>
                  <a:gd name="T36" fmla="*/ 0 w 1334"/>
                  <a:gd name="T37" fmla="*/ 0 h 713"/>
                  <a:gd name="T38" fmla="*/ 0 w 1334"/>
                  <a:gd name="T39" fmla="*/ 0 h 713"/>
                  <a:gd name="T40" fmla="*/ 0 w 1334"/>
                  <a:gd name="T41" fmla="*/ 0 h 713"/>
                  <a:gd name="T42" fmla="*/ 0 w 1334"/>
                  <a:gd name="T43" fmla="*/ 0 h 713"/>
                  <a:gd name="T44" fmla="*/ 0 w 1334"/>
                  <a:gd name="T45" fmla="*/ 0 h 713"/>
                  <a:gd name="T46" fmla="*/ 0 w 1334"/>
                  <a:gd name="T47" fmla="*/ 0 h 713"/>
                  <a:gd name="T48" fmla="*/ 0 w 1334"/>
                  <a:gd name="T49" fmla="*/ 0 h 7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34" h="713">
                    <a:moveTo>
                      <a:pt x="1334" y="0"/>
                    </a:moveTo>
                    <a:lnTo>
                      <a:pt x="1334" y="356"/>
                    </a:lnTo>
                    <a:lnTo>
                      <a:pt x="1310" y="389"/>
                    </a:lnTo>
                    <a:lnTo>
                      <a:pt x="1291" y="424"/>
                    </a:lnTo>
                    <a:lnTo>
                      <a:pt x="1276" y="458"/>
                    </a:lnTo>
                    <a:lnTo>
                      <a:pt x="1264" y="493"/>
                    </a:lnTo>
                    <a:lnTo>
                      <a:pt x="1255" y="528"/>
                    </a:lnTo>
                    <a:lnTo>
                      <a:pt x="1249" y="566"/>
                    </a:lnTo>
                    <a:lnTo>
                      <a:pt x="1246" y="605"/>
                    </a:lnTo>
                    <a:lnTo>
                      <a:pt x="1245" y="645"/>
                    </a:lnTo>
                    <a:lnTo>
                      <a:pt x="1244" y="654"/>
                    </a:lnTo>
                    <a:lnTo>
                      <a:pt x="1241" y="666"/>
                    </a:lnTo>
                    <a:lnTo>
                      <a:pt x="1236" y="677"/>
                    </a:lnTo>
                    <a:lnTo>
                      <a:pt x="1229" y="688"/>
                    </a:lnTo>
                    <a:lnTo>
                      <a:pt x="1219" y="698"/>
                    </a:lnTo>
                    <a:lnTo>
                      <a:pt x="1208" y="706"/>
                    </a:lnTo>
                    <a:lnTo>
                      <a:pt x="1193" y="711"/>
                    </a:lnTo>
                    <a:lnTo>
                      <a:pt x="1178" y="713"/>
                    </a:lnTo>
                    <a:lnTo>
                      <a:pt x="533" y="713"/>
                    </a:lnTo>
                    <a:lnTo>
                      <a:pt x="88" y="446"/>
                    </a:lnTo>
                    <a:lnTo>
                      <a:pt x="0" y="446"/>
                    </a:lnTo>
                    <a:lnTo>
                      <a:pt x="0" y="178"/>
                    </a:lnTo>
                    <a:lnTo>
                      <a:pt x="88" y="178"/>
                    </a:lnTo>
                    <a:lnTo>
                      <a:pt x="622" y="0"/>
                    </a:lnTo>
                    <a:lnTo>
                      <a:pt x="1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7" name="Freeform 525">
                <a:extLst>
                  <a:ext uri="{FF2B5EF4-FFF2-40B4-BE49-F238E27FC236}">
                    <a16:creationId xmlns:a16="http://schemas.microsoft.com/office/drawing/2014/main" id="{9574078A-383D-451B-97F1-7B892EAF43FF}"/>
                  </a:ext>
                </a:extLst>
              </p:cNvPr>
              <p:cNvSpPr>
                <a:spLocks/>
              </p:cNvSpPr>
              <p:nvPr/>
            </p:nvSpPr>
            <p:spPr bwMode="auto">
              <a:xfrm>
                <a:off x="2264" y="2109"/>
                <a:ext cx="3" cy="91"/>
              </a:xfrm>
              <a:custGeom>
                <a:avLst/>
                <a:gdLst>
                  <a:gd name="T0" fmla="*/ 0 w 12"/>
                  <a:gd name="T1" fmla="*/ 0 h 363"/>
                  <a:gd name="T2" fmla="*/ 0 w 12"/>
                  <a:gd name="T3" fmla="*/ 0 h 363"/>
                  <a:gd name="T4" fmla="*/ 0 w 12"/>
                  <a:gd name="T5" fmla="*/ 0 h 363"/>
                  <a:gd name="T6" fmla="*/ 0 w 12"/>
                  <a:gd name="T7" fmla="*/ 0 h 363"/>
                  <a:gd name="T8" fmla="*/ 0 w 12"/>
                  <a:gd name="T9" fmla="*/ 0 h 363"/>
                  <a:gd name="T10" fmla="*/ 0 w 12"/>
                  <a:gd name="T11" fmla="*/ 0 h 363"/>
                  <a:gd name="T12" fmla="*/ 0 w 12"/>
                  <a:gd name="T13" fmla="*/ 0 h 363"/>
                  <a:gd name="T14" fmla="*/ 0 w 12"/>
                  <a:gd name="T15" fmla="*/ 0 h 363"/>
                  <a:gd name="T16" fmla="*/ 0 w 12"/>
                  <a:gd name="T17" fmla="*/ 0 h 363"/>
                  <a:gd name="T18" fmla="*/ 0 w 12"/>
                  <a:gd name="T19" fmla="*/ 0 h 363"/>
                  <a:gd name="T20" fmla="*/ 0 w 12"/>
                  <a:gd name="T21" fmla="*/ 0 h 363"/>
                  <a:gd name="T22" fmla="*/ 0 w 12"/>
                  <a:gd name="T23" fmla="*/ 0 h 3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363">
                    <a:moveTo>
                      <a:pt x="2" y="352"/>
                    </a:moveTo>
                    <a:lnTo>
                      <a:pt x="0" y="356"/>
                    </a:lnTo>
                    <a:lnTo>
                      <a:pt x="0" y="0"/>
                    </a:lnTo>
                    <a:lnTo>
                      <a:pt x="12" y="0"/>
                    </a:lnTo>
                    <a:lnTo>
                      <a:pt x="12" y="356"/>
                    </a:lnTo>
                    <a:lnTo>
                      <a:pt x="10" y="360"/>
                    </a:lnTo>
                    <a:lnTo>
                      <a:pt x="12" y="356"/>
                    </a:lnTo>
                    <a:lnTo>
                      <a:pt x="10" y="361"/>
                    </a:lnTo>
                    <a:lnTo>
                      <a:pt x="6" y="363"/>
                    </a:lnTo>
                    <a:lnTo>
                      <a:pt x="2" y="361"/>
                    </a:lnTo>
                    <a:lnTo>
                      <a:pt x="0" y="356"/>
                    </a:lnTo>
                    <a:lnTo>
                      <a:pt x="2" y="3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8" name="Freeform 526">
                <a:extLst>
                  <a:ext uri="{FF2B5EF4-FFF2-40B4-BE49-F238E27FC236}">
                    <a16:creationId xmlns:a16="http://schemas.microsoft.com/office/drawing/2014/main" id="{CA3C499E-87FD-4B04-8410-49ED242A2180}"/>
                  </a:ext>
                </a:extLst>
              </p:cNvPr>
              <p:cNvSpPr>
                <a:spLocks/>
              </p:cNvSpPr>
              <p:nvPr/>
            </p:nvSpPr>
            <p:spPr bwMode="auto">
              <a:xfrm>
                <a:off x="2242" y="2197"/>
                <a:ext cx="25" cy="75"/>
              </a:xfrm>
              <a:custGeom>
                <a:avLst/>
                <a:gdLst>
                  <a:gd name="T0" fmla="*/ 0 w 99"/>
                  <a:gd name="T1" fmla="*/ 0 h 300"/>
                  <a:gd name="T2" fmla="*/ 0 w 99"/>
                  <a:gd name="T3" fmla="*/ 0 h 300"/>
                  <a:gd name="T4" fmla="*/ 0 w 99"/>
                  <a:gd name="T5" fmla="*/ 0 h 300"/>
                  <a:gd name="T6" fmla="*/ 0 w 99"/>
                  <a:gd name="T7" fmla="*/ 0 h 300"/>
                  <a:gd name="T8" fmla="*/ 0 w 99"/>
                  <a:gd name="T9" fmla="*/ 0 h 300"/>
                  <a:gd name="T10" fmla="*/ 0 w 99"/>
                  <a:gd name="T11" fmla="*/ 0 h 300"/>
                  <a:gd name="T12" fmla="*/ 0 w 99"/>
                  <a:gd name="T13" fmla="*/ 0 h 300"/>
                  <a:gd name="T14" fmla="*/ 0 w 99"/>
                  <a:gd name="T15" fmla="*/ 0 h 300"/>
                  <a:gd name="T16" fmla="*/ 0 w 99"/>
                  <a:gd name="T17" fmla="*/ 0 h 300"/>
                  <a:gd name="T18" fmla="*/ 0 w 99"/>
                  <a:gd name="T19" fmla="*/ 0 h 300"/>
                  <a:gd name="T20" fmla="*/ 0 w 99"/>
                  <a:gd name="T21" fmla="*/ 0 h 300"/>
                  <a:gd name="T22" fmla="*/ 0 w 99"/>
                  <a:gd name="T23" fmla="*/ 0 h 300"/>
                  <a:gd name="T24" fmla="*/ 0 w 99"/>
                  <a:gd name="T25" fmla="*/ 0 h 300"/>
                  <a:gd name="T26" fmla="*/ 0 w 99"/>
                  <a:gd name="T27" fmla="*/ 0 h 300"/>
                  <a:gd name="T28" fmla="*/ 0 w 99"/>
                  <a:gd name="T29" fmla="*/ 0 h 300"/>
                  <a:gd name="T30" fmla="*/ 0 w 99"/>
                  <a:gd name="T31" fmla="*/ 0 h 300"/>
                  <a:gd name="T32" fmla="*/ 0 w 99"/>
                  <a:gd name="T33" fmla="*/ 0 h 300"/>
                  <a:gd name="T34" fmla="*/ 0 w 99"/>
                  <a:gd name="T35" fmla="*/ 0 h 300"/>
                  <a:gd name="T36" fmla="*/ 0 w 99"/>
                  <a:gd name="T37" fmla="*/ 0 h 300"/>
                  <a:gd name="T38" fmla="*/ 0 w 99"/>
                  <a:gd name="T39" fmla="*/ 0 h 300"/>
                  <a:gd name="T40" fmla="*/ 0 w 99"/>
                  <a:gd name="T41" fmla="*/ 0 h 300"/>
                  <a:gd name="T42" fmla="*/ 0 w 99"/>
                  <a:gd name="T43" fmla="*/ 0 h 300"/>
                  <a:gd name="T44" fmla="*/ 0 w 99"/>
                  <a:gd name="T45" fmla="*/ 0 h 300"/>
                  <a:gd name="T46" fmla="*/ 0 w 99"/>
                  <a:gd name="T47" fmla="*/ 0 h 300"/>
                  <a:gd name="T48" fmla="*/ 0 w 99"/>
                  <a:gd name="T49" fmla="*/ 0 h 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9" h="300">
                    <a:moveTo>
                      <a:pt x="0" y="293"/>
                    </a:moveTo>
                    <a:lnTo>
                      <a:pt x="0" y="293"/>
                    </a:lnTo>
                    <a:lnTo>
                      <a:pt x="1" y="252"/>
                    </a:lnTo>
                    <a:lnTo>
                      <a:pt x="4" y="213"/>
                    </a:lnTo>
                    <a:lnTo>
                      <a:pt x="10" y="174"/>
                    </a:lnTo>
                    <a:lnTo>
                      <a:pt x="20" y="139"/>
                    </a:lnTo>
                    <a:lnTo>
                      <a:pt x="32" y="103"/>
                    </a:lnTo>
                    <a:lnTo>
                      <a:pt x="47" y="69"/>
                    </a:lnTo>
                    <a:lnTo>
                      <a:pt x="66" y="33"/>
                    </a:lnTo>
                    <a:lnTo>
                      <a:pt x="91" y="0"/>
                    </a:lnTo>
                    <a:lnTo>
                      <a:pt x="99" y="8"/>
                    </a:lnTo>
                    <a:lnTo>
                      <a:pt x="76" y="41"/>
                    </a:lnTo>
                    <a:lnTo>
                      <a:pt x="57" y="75"/>
                    </a:lnTo>
                    <a:lnTo>
                      <a:pt x="42" y="109"/>
                    </a:lnTo>
                    <a:lnTo>
                      <a:pt x="30" y="143"/>
                    </a:lnTo>
                    <a:lnTo>
                      <a:pt x="22" y="178"/>
                    </a:lnTo>
                    <a:lnTo>
                      <a:pt x="16" y="215"/>
                    </a:lnTo>
                    <a:lnTo>
                      <a:pt x="13" y="254"/>
                    </a:lnTo>
                    <a:lnTo>
                      <a:pt x="12" y="293"/>
                    </a:lnTo>
                    <a:lnTo>
                      <a:pt x="10" y="298"/>
                    </a:lnTo>
                    <a:lnTo>
                      <a:pt x="6" y="300"/>
                    </a:lnTo>
                    <a:lnTo>
                      <a:pt x="2" y="298"/>
                    </a:lnTo>
                    <a:lnTo>
                      <a:pt x="0"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9" name="Freeform 527">
                <a:extLst>
                  <a:ext uri="{FF2B5EF4-FFF2-40B4-BE49-F238E27FC236}">
                    <a16:creationId xmlns:a16="http://schemas.microsoft.com/office/drawing/2014/main" id="{9F36D07A-31AA-4DB2-B846-4DF8C8E57576}"/>
                  </a:ext>
                </a:extLst>
              </p:cNvPr>
              <p:cNvSpPr>
                <a:spLocks/>
              </p:cNvSpPr>
              <p:nvPr/>
            </p:nvSpPr>
            <p:spPr bwMode="auto">
              <a:xfrm>
                <a:off x="2226" y="2270"/>
                <a:ext cx="19" cy="19"/>
              </a:xfrm>
              <a:custGeom>
                <a:avLst/>
                <a:gdLst>
                  <a:gd name="T0" fmla="*/ 0 w 79"/>
                  <a:gd name="T1" fmla="*/ 0 h 75"/>
                  <a:gd name="T2" fmla="*/ 0 w 79"/>
                  <a:gd name="T3" fmla="*/ 0 h 75"/>
                  <a:gd name="T4" fmla="*/ 0 w 79"/>
                  <a:gd name="T5" fmla="*/ 0 h 75"/>
                  <a:gd name="T6" fmla="*/ 0 w 79"/>
                  <a:gd name="T7" fmla="*/ 0 h 75"/>
                  <a:gd name="T8" fmla="*/ 0 w 79"/>
                  <a:gd name="T9" fmla="*/ 0 h 75"/>
                  <a:gd name="T10" fmla="*/ 0 w 79"/>
                  <a:gd name="T11" fmla="*/ 0 h 75"/>
                  <a:gd name="T12" fmla="*/ 0 w 79"/>
                  <a:gd name="T13" fmla="*/ 0 h 75"/>
                  <a:gd name="T14" fmla="*/ 0 w 79"/>
                  <a:gd name="T15" fmla="*/ 0 h 75"/>
                  <a:gd name="T16" fmla="*/ 0 w 79"/>
                  <a:gd name="T17" fmla="*/ 0 h 75"/>
                  <a:gd name="T18" fmla="*/ 0 w 79"/>
                  <a:gd name="T19" fmla="*/ 0 h 75"/>
                  <a:gd name="T20" fmla="*/ 0 w 79"/>
                  <a:gd name="T21" fmla="*/ 0 h 75"/>
                  <a:gd name="T22" fmla="*/ 0 w 79"/>
                  <a:gd name="T23" fmla="*/ 0 h 75"/>
                  <a:gd name="T24" fmla="*/ 0 w 79"/>
                  <a:gd name="T25" fmla="*/ 0 h 75"/>
                  <a:gd name="T26" fmla="*/ 0 w 79"/>
                  <a:gd name="T27" fmla="*/ 0 h 75"/>
                  <a:gd name="T28" fmla="*/ 0 w 79"/>
                  <a:gd name="T29" fmla="*/ 0 h 75"/>
                  <a:gd name="T30" fmla="*/ 0 w 79"/>
                  <a:gd name="T31" fmla="*/ 0 h 75"/>
                  <a:gd name="T32" fmla="*/ 0 w 79"/>
                  <a:gd name="T33" fmla="*/ 0 h 75"/>
                  <a:gd name="T34" fmla="*/ 0 w 79"/>
                  <a:gd name="T35" fmla="*/ 0 h 75"/>
                  <a:gd name="T36" fmla="*/ 0 w 79"/>
                  <a:gd name="T37" fmla="*/ 0 h 75"/>
                  <a:gd name="T38" fmla="*/ 0 w 79"/>
                  <a:gd name="T39" fmla="*/ 0 h 75"/>
                  <a:gd name="T40" fmla="*/ 0 w 79"/>
                  <a:gd name="T41" fmla="*/ 0 h 75"/>
                  <a:gd name="T42" fmla="*/ 0 w 79"/>
                  <a:gd name="T43" fmla="*/ 0 h 75"/>
                  <a:gd name="T44" fmla="*/ 0 w 79"/>
                  <a:gd name="T45" fmla="*/ 0 h 75"/>
                  <a:gd name="T46" fmla="*/ 0 w 79"/>
                  <a:gd name="T47" fmla="*/ 0 h 75"/>
                  <a:gd name="T48" fmla="*/ 0 w 79"/>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9" h="75">
                    <a:moveTo>
                      <a:pt x="6" y="61"/>
                    </a:moveTo>
                    <a:lnTo>
                      <a:pt x="6" y="61"/>
                    </a:lnTo>
                    <a:lnTo>
                      <a:pt x="20" y="60"/>
                    </a:lnTo>
                    <a:lnTo>
                      <a:pt x="34" y="55"/>
                    </a:lnTo>
                    <a:lnTo>
                      <a:pt x="43" y="48"/>
                    </a:lnTo>
                    <a:lnTo>
                      <a:pt x="53" y="39"/>
                    </a:lnTo>
                    <a:lnTo>
                      <a:pt x="59" y="29"/>
                    </a:lnTo>
                    <a:lnTo>
                      <a:pt x="64" y="17"/>
                    </a:lnTo>
                    <a:lnTo>
                      <a:pt x="66" y="7"/>
                    </a:lnTo>
                    <a:lnTo>
                      <a:pt x="67" y="0"/>
                    </a:lnTo>
                    <a:lnTo>
                      <a:pt x="79" y="0"/>
                    </a:lnTo>
                    <a:lnTo>
                      <a:pt x="78" y="11"/>
                    </a:lnTo>
                    <a:lnTo>
                      <a:pt x="74" y="24"/>
                    </a:lnTo>
                    <a:lnTo>
                      <a:pt x="69" y="35"/>
                    </a:lnTo>
                    <a:lnTo>
                      <a:pt x="61" y="47"/>
                    </a:lnTo>
                    <a:lnTo>
                      <a:pt x="51" y="58"/>
                    </a:lnTo>
                    <a:lnTo>
                      <a:pt x="38" y="67"/>
                    </a:lnTo>
                    <a:lnTo>
                      <a:pt x="22" y="72"/>
                    </a:lnTo>
                    <a:lnTo>
                      <a:pt x="6" y="75"/>
                    </a:lnTo>
                    <a:lnTo>
                      <a:pt x="2" y="73"/>
                    </a:lnTo>
                    <a:lnTo>
                      <a:pt x="0" y="68"/>
                    </a:lnTo>
                    <a:lnTo>
                      <a:pt x="2" y="63"/>
                    </a:lnTo>
                    <a:lnTo>
                      <a:pt x="6"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0" name="Freeform 528">
                <a:extLst>
                  <a:ext uri="{FF2B5EF4-FFF2-40B4-BE49-F238E27FC236}">
                    <a16:creationId xmlns:a16="http://schemas.microsoft.com/office/drawing/2014/main" id="{F73DB6A3-B23D-41D8-B6FC-38ABB1946108}"/>
                  </a:ext>
                </a:extLst>
              </p:cNvPr>
              <p:cNvSpPr>
                <a:spLocks/>
              </p:cNvSpPr>
              <p:nvPr/>
            </p:nvSpPr>
            <p:spPr bwMode="auto">
              <a:xfrm>
                <a:off x="2064" y="2285"/>
                <a:ext cx="163" cy="4"/>
              </a:xfrm>
              <a:custGeom>
                <a:avLst/>
                <a:gdLst>
                  <a:gd name="T0" fmla="*/ 0 w 651"/>
                  <a:gd name="T1" fmla="*/ 0 h 14"/>
                  <a:gd name="T2" fmla="*/ 0 w 651"/>
                  <a:gd name="T3" fmla="*/ 0 h 14"/>
                  <a:gd name="T4" fmla="*/ 0 w 651"/>
                  <a:gd name="T5" fmla="*/ 0 h 14"/>
                  <a:gd name="T6" fmla="*/ 0 w 651"/>
                  <a:gd name="T7" fmla="*/ 0 h 14"/>
                  <a:gd name="T8" fmla="*/ 0 w 651"/>
                  <a:gd name="T9" fmla="*/ 0 h 14"/>
                  <a:gd name="T10" fmla="*/ 0 w 651"/>
                  <a:gd name="T11" fmla="*/ 0 h 14"/>
                  <a:gd name="T12" fmla="*/ 0 w 651"/>
                  <a:gd name="T13" fmla="*/ 0 h 14"/>
                  <a:gd name="T14" fmla="*/ 0 w 651"/>
                  <a:gd name="T15" fmla="*/ 0 h 14"/>
                  <a:gd name="T16" fmla="*/ 0 w 651"/>
                  <a:gd name="T17" fmla="*/ 0 h 14"/>
                  <a:gd name="T18" fmla="*/ 0 w 651"/>
                  <a:gd name="T19" fmla="*/ 0 h 14"/>
                  <a:gd name="T20" fmla="*/ 0 w 651"/>
                  <a:gd name="T21" fmla="*/ 0 h 14"/>
                  <a:gd name="T22" fmla="*/ 0 w 651"/>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1" h="14">
                    <a:moveTo>
                      <a:pt x="9" y="1"/>
                    </a:moveTo>
                    <a:lnTo>
                      <a:pt x="6" y="0"/>
                    </a:lnTo>
                    <a:lnTo>
                      <a:pt x="651" y="0"/>
                    </a:lnTo>
                    <a:lnTo>
                      <a:pt x="651" y="14"/>
                    </a:lnTo>
                    <a:lnTo>
                      <a:pt x="6" y="14"/>
                    </a:lnTo>
                    <a:lnTo>
                      <a:pt x="3" y="13"/>
                    </a:lnTo>
                    <a:lnTo>
                      <a:pt x="6" y="14"/>
                    </a:lnTo>
                    <a:lnTo>
                      <a:pt x="2" y="12"/>
                    </a:lnTo>
                    <a:lnTo>
                      <a:pt x="0" y="7"/>
                    </a:lnTo>
                    <a:lnTo>
                      <a:pt x="2" y="2"/>
                    </a:lnTo>
                    <a:lnTo>
                      <a:pt x="6" y="0"/>
                    </a:lnTo>
                    <a:lnTo>
                      <a:pt x="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1" name="Freeform 529">
                <a:extLst>
                  <a:ext uri="{FF2B5EF4-FFF2-40B4-BE49-F238E27FC236}">
                    <a16:creationId xmlns:a16="http://schemas.microsoft.com/office/drawing/2014/main" id="{907D7ED8-5344-40B3-B10F-5DFF1A26FB5D}"/>
                  </a:ext>
                </a:extLst>
              </p:cNvPr>
              <p:cNvSpPr>
                <a:spLocks/>
              </p:cNvSpPr>
              <p:nvPr/>
            </p:nvSpPr>
            <p:spPr bwMode="auto">
              <a:xfrm>
                <a:off x="1953" y="2219"/>
                <a:ext cx="114" cy="70"/>
              </a:xfrm>
              <a:custGeom>
                <a:avLst/>
                <a:gdLst>
                  <a:gd name="T0" fmla="*/ 0 w 453"/>
                  <a:gd name="T1" fmla="*/ 0 h 280"/>
                  <a:gd name="T2" fmla="*/ 0 w 453"/>
                  <a:gd name="T3" fmla="*/ 0 h 280"/>
                  <a:gd name="T4" fmla="*/ 0 w 453"/>
                  <a:gd name="T5" fmla="*/ 0 h 280"/>
                  <a:gd name="T6" fmla="*/ 0 w 453"/>
                  <a:gd name="T7" fmla="*/ 0 h 280"/>
                  <a:gd name="T8" fmla="*/ 0 w 453"/>
                  <a:gd name="T9" fmla="*/ 0 h 280"/>
                  <a:gd name="T10" fmla="*/ 0 w 453"/>
                  <a:gd name="T11" fmla="*/ 0 h 280"/>
                  <a:gd name="T12" fmla="*/ 0 w 453"/>
                  <a:gd name="T13" fmla="*/ 0 h 280"/>
                  <a:gd name="T14" fmla="*/ 0 w 453"/>
                  <a:gd name="T15" fmla="*/ 0 h 280"/>
                  <a:gd name="T16" fmla="*/ 0 w 453"/>
                  <a:gd name="T17" fmla="*/ 0 h 280"/>
                  <a:gd name="T18" fmla="*/ 0 w 453"/>
                  <a:gd name="T19" fmla="*/ 0 h 280"/>
                  <a:gd name="T20" fmla="*/ 0 w 453"/>
                  <a:gd name="T21" fmla="*/ 0 h 280"/>
                  <a:gd name="T22" fmla="*/ 0 w 453"/>
                  <a:gd name="T23" fmla="*/ 0 h 2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3" h="280">
                    <a:moveTo>
                      <a:pt x="5" y="0"/>
                    </a:moveTo>
                    <a:lnTo>
                      <a:pt x="8" y="1"/>
                    </a:lnTo>
                    <a:lnTo>
                      <a:pt x="453" y="268"/>
                    </a:lnTo>
                    <a:lnTo>
                      <a:pt x="447" y="280"/>
                    </a:lnTo>
                    <a:lnTo>
                      <a:pt x="2" y="13"/>
                    </a:lnTo>
                    <a:lnTo>
                      <a:pt x="5" y="14"/>
                    </a:lnTo>
                    <a:lnTo>
                      <a:pt x="2" y="13"/>
                    </a:lnTo>
                    <a:lnTo>
                      <a:pt x="0" y="8"/>
                    </a:lnTo>
                    <a:lnTo>
                      <a:pt x="1" y="3"/>
                    </a:lnTo>
                    <a:lnTo>
                      <a:pt x="4" y="0"/>
                    </a:lnTo>
                    <a:lnTo>
                      <a:pt x="8"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2" name="Freeform 530">
                <a:extLst>
                  <a:ext uri="{FF2B5EF4-FFF2-40B4-BE49-F238E27FC236}">
                    <a16:creationId xmlns:a16="http://schemas.microsoft.com/office/drawing/2014/main" id="{2FD5CEC5-1AD8-4C8D-A2EB-44F16035CAD8}"/>
                  </a:ext>
                </a:extLst>
              </p:cNvPr>
              <p:cNvSpPr>
                <a:spLocks/>
              </p:cNvSpPr>
              <p:nvPr/>
            </p:nvSpPr>
            <p:spPr bwMode="auto">
              <a:xfrm>
                <a:off x="1931" y="2219"/>
                <a:ext cx="24" cy="3"/>
              </a:xfrm>
              <a:custGeom>
                <a:avLst/>
                <a:gdLst>
                  <a:gd name="T0" fmla="*/ 0 w 94"/>
                  <a:gd name="T1" fmla="*/ 0 h 14"/>
                  <a:gd name="T2" fmla="*/ 0 w 94"/>
                  <a:gd name="T3" fmla="*/ 0 h 14"/>
                  <a:gd name="T4" fmla="*/ 0 w 94"/>
                  <a:gd name="T5" fmla="*/ 0 h 14"/>
                  <a:gd name="T6" fmla="*/ 0 w 94"/>
                  <a:gd name="T7" fmla="*/ 0 h 14"/>
                  <a:gd name="T8" fmla="*/ 0 w 94"/>
                  <a:gd name="T9" fmla="*/ 0 h 14"/>
                  <a:gd name="T10" fmla="*/ 0 w 94"/>
                  <a:gd name="T11" fmla="*/ 0 h 14"/>
                  <a:gd name="T12" fmla="*/ 0 w 94"/>
                  <a:gd name="T13" fmla="*/ 0 h 14"/>
                  <a:gd name="T14" fmla="*/ 0 w 94"/>
                  <a:gd name="T15" fmla="*/ 0 h 14"/>
                  <a:gd name="T16" fmla="*/ 0 w 94"/>
                  <a:gd name="T17" fmla="*/ 0 h 14"/>
                  <a:gd name="T18" fmla="*/ 0 w 94"/>
                  <a:gd name="T19" fmla="*/ 0 h 14"/>
                  <a:gd name="T20" fmla="*/ 0 w 94"/>
                  <a:gd name="T21" fmla="*/ 0 h 14"/>
                  <a:gd name="T22" fmla="*/ 0 w 94"/>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 h="14">
                    <a:moveTo>
                      <a:pt x="12" y="7"/>
                    </a:moveTo>
                    <a:lnTo>
                      <a:pt x="6" y="0"/>
                    </a:lnTo>
                    <a:lnTo>
                      <a:pt x="94" y="0"/>
                    </a:lnTo>
                    <a:lnTo>
                      <a:pt x="94" y="14"/>
                    </a:lnTo>
                    <a:lnTo>
                      <a:pt x="6" y="14"/>
                    </a:lnTo>
                    <a:lnTo>
                      <a:pt x="0" y="7"/>
                    </a:lnTo>
                    <a:lnTo>
                      <a:pt x="6" y="14"/>
                    </a:lnTo>
                    <a:lnTo>
                      <a:pt x="2" y="12"/>
                    </a:lnTo>
                    <a:lnTo>
                      <a:pt x="0" y="7"/>
                    </a:lnTo>
                    <a:lnTo>
                      <a:pt x="2" y="2"/>
                    </a:lnTo>
                    <a:lnTo>
                      <a:pt x="6" y="0"/>
                    </a:lnTo>
                    <a:lnTo>
                      <a:pt x="12"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3" name="Freeform 531">
                <a:extLst>
                  <a:ext uri="{FF2B5EF4-FFF2-40B4-BE49-F238E27FC236}">
                    <a16:creationId xmlns:a16="http://schemas.microsoft.com/office/drawing/2014/main" id="{D4360F68-132E-4DC5-8E68-72B90F7A0631}"/>
                  </a:ext>
                </a:extLst>
              </p:cNvPr>
              <p:cNvSpPr>
                <a:spLocks/>
              </p:cNvSpPr>
              <p:nvPr/>
            </p:nvSpPr>
            <p:spPr bwMode="auto">
              <a:xfrm>
                <a:off x="1931" y="2152"/>
                <a:ext cx="3" cy="68"/>
              </a:xfrm>
              <a:custGeom>
                <a:avLst/>
                <a:gdLst>
                  <a:gd name="T0" fmla="*/ 0 w 12"/>
                  <a:gd name="T1" fmla="*/ 0 h 276"/>
                  <a:gd name="T2" fmla="*/ 0 w 12"/>
                  <a:gd name="T3" fmla="*/ 0 h 276"/>
                  <a:gd name="T4" fmla="*/ 0 w 12"/>
                  <a:gd name="T5" fmla="*/ 0 h 276"/>
                  <a:gd name="T6" fmla="*/ 0 w 12"/>
                  <a:gd name="T7" fmla="*/ 0 h 276"/>
                  <a:gd name="T8" fmla="*/ 0 w 12"/>
                  <a:gd name="T9" fmla="*/ 0 h 276"/>
                  <a:gd name="T10" fmla="*/ 0 w 12"/>
                  <a:gd name="T11" fmla="*/ 0 h 276"/>
                  <a:gd name="T12" fmla="*/ 0 w 12"/>
                  <a:gd name="T13" fmla="*/ 0 h 276"/>
                  <a:gd name="T14" fmla="*/ 0 w 12"/>
                  <a:gd name="T15" fmla="*/ 0 h 276"/>
                  <a:gd name="T16" fmla="*/ 0 w 12"/>
                  <a:gd name="T17" fmla="*/ 0 h 276"/>
                  <a:gd name="T18" fmla="*/ 0 w 12"/>
                  <a:gd name="T19" fmla="*/ 0 h 276"/>
                  <a:gd name="T20" fmla="*/ 0 w 12"/>
                  <a:gd name="T21" fmla="*/ 0 h 276"/>
                  <a:gd name="T22" fmla="*/ 0 w 12"/>
                  <a:gd name="T23" fmla="*/ 0 h 2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76">
                    <a:moveTo>
                      <a:pt x="6" y="15"/>
                    </a:moveTo>
                    <a:lnTo>
                      <a:pt x="12" y="8"/>
                    </a:lnTo>
                    <a:lnTo>
                      <a:pt x="12" y="276"/>
                    </a:lnTo>
                    <a:lnTo>
                      <a:pt x="0" y="276"/>
                    </a:lnTo>
                    <a:lnTo>
                      <a:pt x="0" y="8"/>
                    </a:lnTo>
                    <a:lnTo>
                      <a:pt x="6" y="0"/>
                    </a:lnTo>
                    <a:lnTo>
                      <a:pt x="0" y="8"/>
                    </a:lnTo>
                    <a:lnTo>
                      <a:pt x="2" y="2"/>
                    </a:lnTo>
                    <a:lnTo>
                      <a:pt x="6" y="0"/>
                    </a:lnTo>
                    <a:lnTo>
                      <a:pt x="10" y="2"/>
                    </a:lnTo>
                    <a:lnTo>
                      <a:pt x="12" y="8"/>
                    </a:ln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4" name="Freeform 532">
                <a:extLst>
                  <a:ext uri="{FF2B5EF4-FFF2-40B4-BE49-F238E27FC236}">
                    <a16:creationId xmlns:a16="http://schemas.microsoft.com/office/drawing/2014/main" id="{EEB3A555-1ACC-42B3-B96D-57EA5BFE4991}"/>
                  </a:ext>
                </a:extLst>
              </p:cNvPr>
              <p:cNvSpPr>
                <a:spLocks/>
              </p:cNvSpPr>
              <p:nvPr/>
            </p:nvSpPr>
            <p:spPr bwMode="auto">
              <a:xfrm>
                <a:off x="1932" y="2152"/>
                <a:ext cx="24" cy="3"/>
              </a:xfrm>
              <a:custGeom>
                <a:avLst/>
                <a:gdLst>
                  <a:gd name="T0" fmla="*/ 0 w 94"/>
                  <a:gd name="T1" fmla="*/ 0 h 15"/>
                  <a:gd name="T2" fmla="*/ 0 w 94"/>
                  <a:gd name="T3" fmla="*/ 0 h 15"/>
                  <a:gd name="T4" fmla="*/ 0 w 94"/>
                  <a:gd name="T5" fmla="*/ 0 h 15"/>
                  <a:gd name="T6" fmla="*/ 0 w 94"/>
                  <a:gd name="T7" fmla="*/ 0 h 15"/>
                  <a:gd name="T8" fmla="*/ 0 w 94"/>
                  <a:gd name="T9" fmla="*/ 0 h 15"/>
                  <a:gd name="T10" fmla="*/ 0 w 94"/>
                  <a:gd name="T11" fmla="*/ 0 h 15"/>
                  <a:gd name="T12" fmla="*/ 0 w 94"/>
                  <a:gd name="T13" fmla="*/ 0 h 15"/>
                  <a:gd name="T14" fmla="*/ 0 w 94"/>
                  <a:gd name="T15" fmla="*/ 0 h 15"/>
                  <a:gd name="T16" fmla="*/ 0 w 94"/>
                  <a:gd name="T17" fmla="*/ 0 h 15"/>
                  <a:gd name="T18" fmla="*/ 0 w 94"/>
                  <a:gd name="T19" fmla="*/ 0 h 15"/>
                  <a:gd name="T20" fmla="*/ 0 w 94"/>
                  <a:gd name="T21" fmla="*/ 0 h 15"/>
                  <a:gd name="T22" fmla="*/ 0 w 94"/>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 h="15">
                    <a:moveTo>
                      <a:pt x="89" y="14"/>
                    </a:moveTo>
                    <a:lnTo>
                      <a:pt x="88" y="15"/>
                    </a:lnTo>
                    <a:lnTo>
                      <a:pt x="0" y="15"/>
                    </a:lnTo>
                    <a:lnTo>
                      <a:pt x="0" y="0"/>
                    </a:lnTo>
                    <a:lnTo>
                      <a:pt x="88" y="0"/>
                    </a:lnTo>
                    <a:lnTo>
                      <a:pt x="87" y="1"/>
                    </a:lnTo>
                    <a:lnTo>
                      <a:pt x="88" y="0"/>
                    </a:lnTo>
                    <a:lnTo>
                      <a:pt x="93" y="2"/>
                    </a:lnTo>
                    <a:lnTo>
                      <a:pt x="94" y="8"/>
                    </a:lnTo>
                    <a:lnTo>
                      <a:pt x="93" y="13"/>
                    </a:lnTo>
                    <a:lnTo>
                      <a:pt x="88" y="15"/>
                    </a:lnTo>
                    <a:lnTo>
                      <a:pt x="8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5" name="Freeform 533">
                <a:extLst>
                  <a:ext uri="{FF2B5EF4-FFF2-40B4-BE49-F238E27FC236}">
                    <a16:creationId xmlns:a16="http://schemas.microsoft.com/office/drawing/2014/main" id="{19EEAE8C-8BA0-4719-AFD3-05B4190B0080}"/>
                  </a:ext>
                </a:extLst>
              </p:cNvPr>
              <p:cNvSpPr>
                <a:spLocks/>
              </p:cNvSpPr>
              <p:nvPr/>
            </p:nvSpPr>
            <p:spPr bwMode="auto">
              <a:xfrm>
                <a:off x="1954" y="2107"/>
                <a:ext cx="135" cy="48"/>
              </a:xfrm>
              <a:custGeom>
                <a:avLst/>
                <a:gdLst>
                  <a:gd name="T0" fmla="*/ 0 w 540"/>
                  <a:gd name="T1" fmla="*/ 0 h 191"/>
                  <a:gd name="T2" fmla="*/ 0 w 540"/>
                  <a:gd name="T3" fmla="*/ 0 h 191"/>
                  <a:gd name="T4" fmla="*/ 0 w 540"/>
                  <a:gd name="T5" fmla="*/ 0 h 191"/>
                  <a:gd name="T6" fmla="*/ 0 w 540"/>
                  <a:gd name="T7" fmla="*/ 0 h 191"/>
                  <a:gd name="T8" fmla="*/ 0 w 540"/>
                  <a:gd name="T9" fmla="*/ 0 h 191"/>
                  <a:gd name="T10" fmla="*/ 0 w 540"/>
                  <a:gd name="T11" fmla="*/ 0 h 191"/>
                  <a:gd name="T12" fmla="*/ 0 w 540"/>
                  <a:gd name="T13" fmla="*/ 0 h 191"/>
                  <a:gd name="T14" fmla="*/ 0 w 540"/>
                  <a:gd name="T15" fmla="*/ 0 h 191"/>
                  <a:gd name="T16" fmla="*/ 0 w 540"/>
                  <a:gd name="T17" fmla="*/ 0 h 191"/>
                  <a:gd name="T18" fmla="*/ 0 w 540"/>
                  <a:gd name="T19" fmla="*/ 0 h 191"/>
                  <a:gd name="T20" fmla="*/ 0 w 540"/>
                  <a:gd name="T21" fmla="*/ 0 h 191"/>
                  <a:gd name="T22" fmla="*/ 0 w 540"/>
                  <a:gd name="T23" fmla="*/ 0 h 1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40" h="191">
                    <a:moveTo>
                      <a:pt x="535" y="14"/>
                    </a:moveTo>
                    <a:lnTo>
                      <a:pt x="536" y="13"/>
                    </a:lnTo>
                    <a:lnTo>
                      <a:pt x="2" y="191"/>
                    </a:lnTo>
                    <a:lnTo>
                      <a:pt x="0" y="178"/>
                    </a:lnTo>
                    <a:lnTo>
                      <a:pt x="534" y="1"/>
                    </a:lnTo>
                    <a:lnTo>
                      <a:pt x="535" y="0"/>
                    </a:lnTo>
                    <a:lnTo>
                      <a:pt x="534" y="1"/>
                    </a:lnTo>
                    <a:lnTo>
                      <a:pt x="538" y="2"/>
                    </a:lnTo>
                    <a:lnTo>
                      <a:pt x="540" y="5"/>
                    </a:lnTo>
                    <a:lnTo>
                      <a:pt x="539" y="10"/>
                    </a:lnTo>
                    <a:lnTo>
                      <a:pt x="536" y="13"/>
                    </a:lnTo>
                    <a:lnTo>
                      <a:pt x="5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6" name="Freeform 534">
                <a:extLst>
                  <a:ext uri="{FF2B5EF4-FFF2-40B4-BE49-F238E27FC236}">
                    <a16:creationId xmlns:a16="http://schemas.microsoft.com/office/drawing/2014/main" id="{6D8CDECA-A6F9-4685-AADC-471174933F1F}"/>
                  </a:ext>
                </a:extLst>
              </p:cNvPr>
              <p:cNvSpPr>
                <a:spLocks/>
              </p:cNvSpPr>
              <p:nvPr/>
            </p:nvSpPr>
            <p:spPr bwMode="auto">
              <a:xfrm>
                <a:off x="2088" y="2107"/>
                <a:ext cx="179" cy="4"/>
              </a:xfrm>
              <a:custGeom>
                <a:avLst/>
                <a:gdLst>
                  <a:gd name="T0" fmla="*/ 0 w 718"/>
                  <a:gd name="T1" fmla="*/ 0 h 14"/>
                  <a:gd name="T2" fmla="*/ 0 w 718"/>
                  <a:gd name="T3" fmla="*/ 0 h 14"/>
                  <a:gd name="T4" fmla="*/ 0 w 718"/>
                  <a:gd name="T5" fmla="*/ 0 h 14"/>
                  <a:gd name="T6" fmla="*/ 0 w 718"/>
                  <a:gd name="T7" fmla="*/ 0 h 14"/>
                  <a:gd name="T8" fmla="*/ 0 w 718"/>
                  <a:gd name="T9" fmla="*/ 0 h 14"/>
                  <a:gd name="T10" fmla="*/ 0 w 718"/>
                  <a:gd name="T11" fmla="*/ 0 h 14"/>
                  <a:gd name="T12" fmla="*/ 0 w 718"/>
                  <a:gd name="T13" fmla="*/ 0 h 14"/>
                  <a:gd name="T14" fmla="*/ 0 w 718"/>
                  <a:gd name="T15" fmla="*/ 0 h 14"/>
                  <a:gd name="T16" fmla="*/ 0 w 718"/>
                  <a:gd name="T17" fmla="*/ 0 h 14"/>
                  <a:gd name="T18" fmla="*/ 0 w 718"/>
                  <a:gd name="T19" fmla="*/ 0 h 14"/>
                  <a:gd name="T20" fmla="*/ 0 w 718"/>
                  <a:gd name="T21" fmla="*/ 0 h 14"/>
                  <a:gd name="T22" fmla="*/ 0 w 718"/>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8" h="14">
                    <a:moveTo>
                      <a:pt x="706" y="7"/>
                    </a:moveTo>
                    <a:lnTo>
                      <a:pt x="712" y="14"/>
                    </a:lnTo>
                    <a:lnTo>
                      <a:pt x="0" y="14"/>
                    </a:lnTo>
                    <a:lnTo>
                      <a:pt x="0" y="0"/>
                    </a:lnTo>
                    <a:lnTo>
                      <a:pt x="712" y="0"/>
                    </a:lnTo>
                    <a:lnTo>
                      <a:pt x="718" y="7"/>
                    </a:lnTo>
                    <a:lnTo>
                      <a:pt x="712" y="0"/>
                    </a:lnTo>
                    <a:lnTo>
                      <a:pt x="717" y="2"/>
                    </a:lnTo>
                    <a:lnTo>
                      <a:pt x="718" y="7"/>
                    </a:lnTo>
                    <a:lnTo>
                      <a:pt x="717" y="12"/>
                    </a:lnTo>
                    <a:lnTo>
                      <a:pt x="712" y="14"/>
                    </a:lnTo>
                    <a:lnTo>
                      <a:pt x="70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7" name="Freeform 535">
                <a:extLst>
                  <a:ext uri="{FF2B5EF4-FFF2-40B4-BE49-F238E27FC236}">
                    <a16:creationId xmlns:a16="http://schemas.microsoft.com/office/drawing/2014/main" id="{000F8167-003D-4D04-A8F2-99C2A0566B93}"/>
                  </a:ext>
                </a:extLst>
              </p:cNvPr>
              <p:cNvSpPr>
                <a:spLocks/>
              </p:cNvSpPr>
              <p:nvPr/>
            </p:nvSpPr>
            <p:spPr bwMode="auto">
              <a:xfrm>
                <a:off x="2244" y="2196"/>
                <a:ext cx="1"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0" y="0"/>
                    </a:moveTo>
                    <a:lnTo>
                      <a:pt x="5" y="2"/>
                    </a:lnTo>
                    <a:lnTo>
                      <a:pt x="6" y="7"/>
                    </a:lnTo>
                    <a:lnTo>
                      <a:pt x="5" y="12"/>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8" name="Freeform 536">
                <a:extLst>
                  <a:ext uri="{FF2B5EF4-FFF2-40B4-BE49-F238E27FC236}">
                    <a16:creationId xmlns:a16="http://schemas.microsoft.com/office/drawing/2014/main" id="{3E946A0F-F334-4970-B794-C8A7EFF5A7D4}"/>
                  </a:ext>
                </a:extLst>
              </p:cNvPr>
              <p:cNvSpPr>
                <a:spLocks/>
              </p:cNvSpPr>
              <p:nvPr/>
            </p:nvSpPr>
            <p:spPr bwMode="auto">
              <a:xfrm>
                <a:off x="2088" y="2196"/>
                <a:ext cx="156" cy="4"/>
              </a:xfrm>
              <a:custGeom>
                <a:avLst/>
                <a:gdLst>
                  <a:gd name="T0" fmla="*/ 0 w 622"/>
                  <a:gd name="T1" fmla="*/ 0 h 14"/>
                  <a:gd name="T2" fmla="*/ 0 w 622"/>
                  <a:gd name="T3" fmla="*/ 0 h 14"/>
                  <a:gd name="T4" fmla="*/ 0 w 622"/>
                  <a:gd name="T5" fmla="*/ 0 h 14"/>
                  <a:gd name="T6" fmla="*/ 0 w 622"/>
                  <a:gd name="T7" fmla="*/ 0 h 14"/>
                  <a:gd name="T8" fmla="*/ 0 w 622"/>
                  <a:gd name="T9" fmla="*/ 0 h 14"/>
                  <a:gd name="T10" fmla="*/ 0 w 622"/>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2" h="14">
                    <a:moveTo>
                      <a:pt x="0" y="7"/>
                    </a:moveTo>
                    <a:lnTo>
                      <a:pt x="0" y="0"/>
                    </a:lnTo>
                    <a:lnTo>
                      <a:pt x="622" y="0"/>
                    </a:lnTo>
                    <a:lnTo>
                      <a:pt x="622" y="14"/>
                    </a:lnTo>
                    <a:lnTo>
                      <a:pt x="0" y="14"/>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9" name="Freeform 537">
                <a:extLst>
                  <a:ext uri="{FF2B5EF4-FFF2-40B4-BE49-F238E27FC236}">
                    <a16:creationId xmlns:a16="http://schemas.microsoft.com/office/drawing/2014/main" id="{9A475CCB-89BC-429B-8651-6F87C85156E0}"/>
                  </a:ext>
                </a:extLst>
              </p:cNvPr>
              <p:cNvSpPr>
                <a:spLocks/>
              </p:cNvSpPr>
              <p:nvPr/>
            </p:nvSpPr>
            <p:spPr bwMode="auto">
              <a:xfrm>
                <a:off x="2087" y="2196"/>
                <a:ext cx="1"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6" y="14"/>
                    </a:moveTo>
                    <a:lnTo>
                      <a:pt x="2" y="12"/>
                    </a:lnTo>
                    <a:lnTo>
                      <a:pt x="0" y="7"/>
                    </a:lnTo>
                    <a:lnTo>
                      <a:pt x="2" y="2"/>
                    </a:lnTo>
                    <a:lnTo>
                      <a:pt x="6" y="0"/>
                    </a:lnTo>
                    <a:lnTo>
                      <a:pt x="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0" name="Freeform 538">
                <a:extLst>
                  <a:ext uri="{FF2B5EF4-FFF2-40B4-BE49-F238E27FC236}">
                    <a16:creationId xmlns:a16="http://schemas.microsoft.com/office/drawing/2014/main" id="{31CE767E-AF41-44B0-A966-103921B97FE2}"/>
                  </a:ext>
                </a:extLst>
              </p:cNvPr>
              <p:cNvSpPr>
                <a:spLocks/>
              </p:cNvSpPr>
              <p:nvPr/>
            </p:nvSpPr>
            <p:spPr bwMode="auto">
              <a:xfrm>
                <a:off x="2087"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1" name="Freeform 539">
                <a:extLst>
                  <a:ext uri="{FF2B5EF4-FFF2-40B4-BE49-F238E27FC236}">
                    <a16:creationId xmlns:a16="http://schemas.microsoft.com/office/drawing/2014/main" id="{89E2E264-2CED-4DCA-A691-1B791629FAAE}"/>
                  </a:ext>
                </a:extLst>
              </p:cNvPr>
              <p:cNvSpPr>
                <a:spLocks/>
              </p:cNvSpPr>
              <p:nvPr/>
            </p:nvSpPr>
            <p:spPr bwMode="auto">
              <a:xfrm>
                <a:off x="2087"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2" name="Freeform 540">
                <a:extLst>
                  <a:ext uri="{FF2B5EF4-FFF2-40B4-BE49-F238E27FC236}">
                    <a16:creationId xmlns:a16="http://schemas.microsoft.com/office/drawing/2014/main" id="{86505886-5BF6-45D7-BD42-CE969FDFC656}"/>
                  </a:ext>
                </a:extLst>
              </p:cNvPr>
              <p:cNvSpPr>
                <a:spLocks/>
              </p:cNvSpPr>
              <p:nvPr/>
            </p:nvSpPr>
            <p:spPr bwMode="auto">
              <a:xfrm>
                <a:off x="2087"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3" name="Freeform 541">
                <a:extLst>
                  <a:ext uri="{FF2B5EF4-FFF2-40B4-BE49-F238E27FC236}">
                    <a16:creationId xmlns:a16="http://schemas.microsoft.com/office/drawing/2014/main" id="{EC2F61EF-D93D-4158-8692-E8AEF3432F68}"/>
                  </a:ext>
                </a:extLst>
              </p:cNvPr>
              <p:cNvSpPr>
                <a:spLocks/>
              </p:cNvSpPr>
              <p:nvPr/>
            </p:nvSpPr>
            <p:spPr bwMode="auto">
              <a:xfrm>
                <a:off x="2109" y="2181"/>
                <a:ext cx="3"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13" y="0"/>
                    </a:moveTo>
                    <a:lnTo>
                      <a:pt x="11" y="5"/>
                    </a:lnTo>
                    <a:lnTo>
                      <a:pt x="7" y="7"/>
                    </a:lnTo>
                    <a:lnTo>
                      <a:pt x="2" y="5"/>
                    </a:lnTo>
                    <a:lnTo>
                      <a:pt x="0"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4" name="Freeform 542">
                <a:extLst>
                  <a:ext uri="{FF2B5EF4-FFF2-40B4-BE49-F238E27FC236}">
                    <a16:creationId xmlns:a16="http://schemas.microsoft.com/office/drawing/2014/main" id="{B2395666-5CBC-419F-841D-E51A21B7CB6E}"/>
                  </a:ext>
                </a:extLst>
              </p:cNvPr>
              <p:cNvSpPr>
                <a:spLocks/>
              </p:cNvSpPr>
              <p:nvPr/>
            </p:nvSpPr>
            <p:spPr bwMode="auto">
              <a:xfrm>
                <a:off x="2109" y="2120"/>
                <a:ext cx="3" cy="61"/>
              </a:xfrm>
              <a:custGeom>
                <a:avLst/>
                <a:gdLst>
                  <a:gd name="T0" fmla="*/ 0 w 13"/>
                  <a:gd name="T1" fmla="*/ 0 h 245"/>
                  <a:gd name="T2" fmla="*/ 0 w 13"/>
                  <a:gd name="T3" fmla="*/ 0 h 245"/>
                  <a:gd name="T4" fmla="*/ 0 w 13"/>
                  <a:gd name="T5" fmla="*/ 0 h 245"/>
                  <a:gd name="T6" fmla="*/ 0 w 13"/>
                  <a:gd name="T7" fmla="*/ 0 h 245"/>
                  <a:gd name="T8" fmla="*/ 0 w 13"/>
                  <a:gd name="T9" fmla="*/ 0 h 245"/>
                  <a:gd name="T10" fmla="*/ 0 w 13"/>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245">
                    <a:moveTo>
                      <a:pt x="7" y="0"/>
                    </a:moveTo>
                    <a:lnTo>
                      <a:pt x="13" y="0"/>
                    </a:lnTo>
                    <a:lnTo>
                      <a:pt x="13" y="245"/>
                    </a:lnTo>
                    <a:lnTo>
                      <a:pt x="0" y="245"/>
                    </a:lnTo>
                    <a:lnTo>
                      <a:pt x="0"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5" name="Freeform 543">
                <a:extLst>
                  <a:ext uri="{FF2B5EF4-FFF2-40B4-BE49-F238E27FC236}">
                    <a16:creationId xmlns:a16="http://schemas.microsoft.com/office/drawing/2014/main" id="{85AB4CA2-AA8D-433A-86FA-5AF003F59724}"/>
                  </a:ext>
                </a:extLst>
              </p:cNvPr>
              <p:cNvSpPr>
                <a:spLocks/>
              </p:cNvSpPr>
              <p:nvPr/>
            </p:nvSpPr>
            <p:spPr bwMode="auto">
              <a:xfrm>
                <a:off x="2109" y="2118"/>
                <a:ext cx="3"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7"/>
                    </a:moveTo>
                    <a:lnTo>
                      <a:pt x="2" y="2"/>
                    </a:lnTo>
                    <a:lnTo>
                      <a:pt x="7" y="0"/>
                    </a:lnTo>
                    <a:lnTo>
                      <a:pt x="11" y="2"/>
                    </a:lnTo>
                    <a:lnTo>
                      <a:pt x="13"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6" name="Freeform 544">
                <a:extLst>
                  <a:ext uri="{FF2B5EF4-FFF2-40B4-BE49-F238E27FC236}">
                    <a16:creationId xmlns:a16="http://schemas.microsoft.com/office/drawing/2014/main" id="{BCCB2310-420A-4C8F-9EDB-FFFE5DF89E21}"/>
                  </a:ext>
                </a:extLst>
              </p:cNvPr>
              <p:cNvSpPr>
                <a:spLocks/>
              </p:cNvSpPr>
              <p:nvPr/>
            </p:nvSpPr>
            <p:spPr bwMode="auto">
              <a:xfrm>
                <a:off x="2131"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7" name="Freeform 545">
                <a:extLst>
                  <a:ext uri="{FF2B5EF4-FFF2-40B4-BE49-F238E27FC236}">
                    <a16:creationId xmlns:a16="http://schemas.microsoft.com/office/drawing/2014/main" id="{28240718-F7ED-4126-BE26-FFE2BCC32739}"/>
                  </a:ext>
                </a:extLst>
              </p:cNvPr>
              <p:cNvSpPr>
                <a:spLocks/>
              </p:cNvSpPr>
              <p:nvPr/>
            </p:nvSpPr>
            <p:spPr bwMode="auto">
              <a:xfrm>
                <a:off x="2131"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8" name="Freeform 546">
                <a:extLst>
                  <a:ext uri="{FF2B5EF4-FFF2-40B4-BE49-F238E27FC236}">
                    <a16:creationId xmlns:a16="http://schemas.microsoft.com/office/drawing/2014/main" id="{C2E9B5C8-9E74-4324-ABCC-4B54DA4BA627}"/>
                  </a:ext>
                </a:extLst>
              </p:cNvPr>
              <p:cNvSpPr>
                <a:spLocks/>
              </p:cNvSpPr>
              <p:nvPr/>
            </p:nvSpPr>
            <p:spPr bwMode="auto">
              <a:xfrm>
                <a:off x="2131"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9" name="Freeform 547">
                <a:extLst>
                  <a:ext uri="{FF2B5EF4-FFF2-40B4-BE49-F238E27FC236}">
                    <a16:creationId xmlns:a16="http://schemas.microsoft.com/office/drawing/2014/main" id="{F9766D7C-2E17-4643-AE46-1833D9501B64}"/>
                  </a:ext>
                </a:extLst>
              </p:cNvPr>
              <p:cNvSpPr>
                <a:spLocks/>
              </p:cNvSpPr>
              <p:nvPr/>
            </p:nvSpPr>
            <p:spPr bwMode="auto">
              <a:xfrm>
                <a:off x="2153"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0" name="Freeform 548">
                <a:extLst>
                  <a:ext uri="{FF2B5EF4-FFF2-40B4-BE49-F238E27FC236}">
                    <a16:creationId xmlns:a16="http://schemas.microsoft.com/office/drawing/2014/main" id="{E7E78CE7-2DAD-434B-A6CD-38255319DD8F}"/>
                  </a:ext>
                </a:extLst>
              </p:cNvPr>
              <p:cNvSpPr>
                <a:spLocks/>
              </p:cNvSpPr>
              <p:nvPr/>
            </p:nvSpPr>
            <p:spPr bwMode="auto">
              <a:xfrm>
                <a:off x="2153"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1" name="Freeform 549">
                <a:extLst>
                  <a:ext uri="{FF2B5EF4-FFF2-40B4-BE49-F238E27FC236}">
                    <a16:creationId xmlns:a16="http://schemas.microsoft.com/office/drawing/2014/main" id="{502D28E5-97DD-4611-88FB-393F02F724A4}"/>
                  </a:ext>
                </a:extLst>
              </p:cNvPr>
              <p:cNvSpPr>
                <a:spLocks/>
              </p:cNvSpPr>
              <p:nvPr/>
            </p:nvSpPr>
            <p:spPr bwMode="auto">
              <a:xfrm>
                <a:off x="2153"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2" name="Freeform 550">
                <a:extLst>
                  <a:ext uri="{FF2B5EF4-FFF2-40B4-BE49-F238E27FC236}">
                    <a16:creationId xmlns:a16="http://schemas.microsoft.com/office/drawing/2014/main" id="{4D408053-3AF9-4FD4-8683-28BED0907BE6}"/>
                  </a:ext>
                </a:extLst>
              </p:cNvPr>
              <p:cNvSpPr>
                <a:spLocks/>
              </p:cNvSpPr>
              <p:nvPr/>
            </p:nvSpPr>
            <p:spPr bwMode="auto">
              <a:xfrm>
                <a:off x="2175"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3" name="Freeform 551">
                <a:extLst>
                  <a:ext uri="{FF2B5EF4-FFF2-40B4-BE49-F238E27FC236}">
                    <a16:creationId xmlns:a16="http://schemas.microsoft.com/office/drawing/2014/main" id="{5C45E6E0-B760-41C3-9590-B34A093C04DB}"/>
                  </a:ext>
                </a:extLst>
              </p:cNvPr>
              <p:cNvSpPr>
                <a:spLocks/>
              </p:cNvSpPr>
              <p:nvPr/>
            </p:nvSpPr>
            <p:spPr bwMode="auto">
              <a:xfrm>
                <a:off x="2175"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4" name="Freeform 552">
                <a:extLst>
                  <a:ext uri="{FF2B5EF4-FFF2-40B4-BE49-F238E27FC236}">
                    <a16:creationId xmlns:a16="http://schemas.microsoft.com/office/drawing/2014/main" id="{768DE2AB-6435-4819-890C-3060A0036308}"/>
                  </a:ext>
                </a:extLst>
              </p:cNvPr>
              <p:cNvSpPr>
                <a:spLocks/>
              </p:cNvSpPr>
              <p:nvPr/>
            </p:nvSpPr>
            <p:spPr bwMode="auto">
              <a:xfrm>
                <a:off x="2175"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5" name="Freeform 553">
                <a:extLst>
                  <a:ext uri="{FF2B5EF4-FFF2-40B4-BE49-F238E27FC236}">
                    <a16:creationId xmlns:a16="http://schemas.microsoft.com/office/drawing/2014/main" id="{B7623FA7-CD33-4D79-8B01-A92DEB2892A8}"/>
                  </a:ext>
                </a:extLst>
              </p:cNvPr>
              <p:cNvSpPr>
                <a:spLocks/>
              </p:cNvSpPr>
              <p:nvPr/>
            </p:nvSpPr>
            <p:spPr bwMode="auto">
              <a:xfrm>
                <a:off x="2198"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6" name="Freeform 554">
                <a:extLst>
                  <a:ext uri="{FF2B5EF4-FFF2-40B4-BE49-F238E27FC236}">
                    <a16:creationId xmlns:a16="http://schemas.microsoft.com/office/drawing/2014/main" id="{F05F58F0-5220-4FCF-9FB5-C93E8033E6E6}"/>
                  </a:ext>
                </a:extLst>
              </p:cNvPr>
              <p:cNvSpPr>
                <a:spLocks/>
              </p:cNvSpPr>
              <p:nvPr/>
            </p:nvSpPr>
            <p:spPr bwMode="auto">
              <a:xfrm>
                <a:off x="2198"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7" name="Freeform 555">
                <a:extLst>
                  <a:ext uri="{FF2B5EF4-FFF2-40B4-BE49-F238E27FC236}">
                    <a16:creationId xmlns:a16="http://schemas.microsoft.com/office/drawing/2014/main" id="{BAF9E2D6-EE8B-4FF9-97A3-B26FBDE893AF}"/>
                  </a:ext>
                </a:extLst>
              </p:cNvPr>
              <p:cNvSpPr>
                <a:spLocks/>
              </p:cNvSpPr>
              <p:nvPr/>
            </p:nvSpPr>
            <p:spPr bwMode="auto">
              <a:xfrm>
                <a:off x="2198"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8" name="Freeform 556">
                <a:extLst>
                  <a:ext uri="{FF2B5EF4-FFF2-40B4-BE49-F238E27FC236}">
                    <a16:creationId xmlns:a16="http://schemas.microsoft.com/office/drawing/2014/main" id="{75848FA5-8B7B-4927-B558-090FB25BAA05}"/>
                  </a:ext>
                </a:extLst>
              </p:cNvPr>
              <p:cNvSpPr>
                <a:spLocks/>
              </p:cNvSpPr>
              <p:nvPr/>
            </p:nvSpPr>
            <p:spPr bwMode="auto">
              <a:xfrm>
                <a:off x="2220"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9" name="Freeform 557">
                <a:extLst>
                  <a:ext uri="{FF2B5EF4-FFF2-40B4-BE49-F238E27FC236}">
                    <a16:creationId xmlns:a16="http://schemas.microsoft.com/office/drawing/2014/main" id="{23AF9B1F-EDD3-4A20-96D0-BE9A43327321}"/>
                  </a:ext>
                </a:extLst>
              </p:cNvPr>
              <p:cNvSpPr>
                <a:spLocks/>
              </p:cNvSpPr>
              <p:nvPr/>
            </p:nvSpPr>
            <p:spPr bwMode="auto">
              <a:xfrm>
                <a:off x="2220"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0" name="Freeform 558">
                <a:extLst>
                  <a:ext uri="{FF2B5EF4-FFF2-40B4-BE49-F238E27FC236}">
                    <a16:creationId xmlns:a16="http://schemas.microsoft.com/office/drawing/2014/main" id="{96291E27-0683-4C60-A8CF-A53936834263}"/>
                  </a:ext>
                </a:extLst>
              </p:cNvPr>
              <p:cNvSpPr>
                <a:spLocks/>
              </p:cNvSpPr>
              <p:nvPr/>
            </p:nvSpPr>
            <p:spPr bwMode="auto">
              <a:xfrm>
                <a:off x="2220"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1" name="Freeform 559">
                <a:extLst>
                  <a:ext uri="{FF2B5EF4-FFF2-40B4-BE49-F238E27FC236}">
                    <a16:creationId xmlns:a16="http://schemas.microsoft.com/office/drawing/2014/main" id="{BFBE7F34-4B41-4DE3-8A4B-9E6B2B185E86}"/>
                  </a:ext>
                </a:extLst>
              </p:cNvPr>
              <p:cNvSpPr>
                <a:spLocks/>
              </p:cNvSpPr>
              <p:nvPr/>
            </p:nvSpPr>
            <p:spPr bwMode="auto">
              <a:xfrm>
                <a:off x="2233" y="2269"/>
                <a:ext cx="1" cy="3"/>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0" y="0"/>
                    </a:moveTo>
                    <a:lnTo>
                      <a:pt x="5" y="2"/>
                    </a:lnTo>
                    <a:lnTo>
                      <a:pt x="6" y="7"/>
                    </a:lnTo>
                    <a:lnTo>
                      <a:pt x="5" y="12"/>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2" name="Freeform 560">
                <a:extLst>
                  <a:ext uri="{FF2B5EF4-FFF2-40B4-BE49-F238E27FC236}">
                    <a16:creationId xmlns:a16="http://schemas.microsoft.com/office/drawing/2014/main" id="{8454BF81-EF51-46DF-A28E-4492314450C8}"/>
                  </a:ext>
                </a:extLst>
              </p:cNvPr>
              <p:cNvSpPr>
                <a:spLocks/>
              </p:cNvSpPr>
              <p:nvPr/>
            </p:nvSpPr>
            <p:spPr bwMode="auto">
              <a:xfrm>
                <a:off x="2075" y="2269"/>
                <a:ext cx="158" cy="3"/>
              </a:xfrm>
              <a:custGeom>
                <a:avLst/>
                <a:gdLst>
                  <a:gd name="T0" fmla="*/ 0 w 630"/>
                  <a:gd name="T1" fmla="*/ 0 h 14"/>
                  <a:gd name="T2" fmla="*/ 0 w 630"/>
                  <a:gd name="T3" fmla="*/ 0 h 14"/>
                  <a:gd name="T4" fmla="*/ 0 w 630"/>
                  <a:gd name="T5" fmla="*/ 0 h 14"/>
                  <a:gd name="T6" fmla="*/ 0 w 630"/>
                  <a:gd name="T7" fmla="*/ 0 h 14"/>
                  <a:gd name="T8" fmla="*/ 0 w 630"/>
                  <a:gd name="T9" fmla="*/ 0 h 14"/>
                  <a:gd name="T10" fmla="*/ 0 w 630"/>
                  <a:gd name="T11" fmla="*/ 0 h 14"/>
                  <a:gd name="T12" fmla="*/ 0 w 630"/>
                  <a:gd name="T13" fmla="*/ 0 h 14"/>
                  <a:gd name="T14" fmla="*/ 0 w 630"/>
                  <a:gd name="T15" fmla="*/ 0 h 14"/>
                  <a:gd name="T16" fmla="*/ 0 w 630"/>
                  <a:gd name="T17" fmla="*/ 0 h 14"/>
                  <a:gd name="T18" fmla="*/ 0 w 630"/>
                  <a:gd name="T19" fmla="*/ 0 h 14"/>
                  <a:gd name="T20" fmla="*/ 0 w 630"/>
                  <a:gd name="T21" fmla="*/ 0 h 14"/>
                  <a:gd name="T22" fmla="*/ 0 w 6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30" h="14">
                    <a:moveTo>
                      <a:pt x="8" y="1"/>
                    </a:moveTo>
                    <a:lnTo>
                      <a:pt x="6" y="0"/>
                    </a:lnTo>
                    <a:lnTo>
                      <a:pt x="630" y="0"/>
                    </a:lnTo>
                    <a:lnTo>
                      <a:pt x="630" y="14"/>
                    </a:lnTo>
                    <a:lnTo>
                      <a:pt x="6" y="14"/>
                    </a:lnTo>
                    <a:lnTo>
                      <a:pt x="4" y="13"/>
                    </a:lnTo>
                    <a:lnTo>
                      <a:pt x="6" y="14"/>
                    </a:lnTo>
                    <a:lnTo>
                      <a:pt x="2" y="12"/>
                    </a:lnTo>
                    <a:lnTo>
                      <a:pt x="0" y="7"/>
                    </a:lnTo>
                    <a:lnTo>
                      <a:pt x="2" y="2"/>
                    </a:lnTo>
                    <a:lnTo>
                      <a:pt x="6" y="0"/>
                    </a:ln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3" name="Freeform 561">
                <a:extLst>
                  <a:ext uri="{FF2B5EF4-FFF2-40B4-BE49-F238E27FC236}">
                    <a16:creationId xmlns:a16="http://schemas.microsoft.com/office/drawing/2014/main" id="{C0DCDE10-44F6-41EC-A270-6F16FADACCB7}"/>
                  </a:ext>
                </a:extLst>
              </p:cNvPr>
              <p:cNvSpPr>
                <a:spLocks/>
              </p:cNvSpPr>
              <p:nvPr/>
            </p:nvSpPr>
            <p:spPr bwMode="auto">
              <a:xfrm>
                <a:off x="1971" y="2219"/>
                <a:ext cx="106" cy="53"/>
              </a:xfrm>
              <a:custGeom>
                <a:avLst/>
                <a:gdLst>
                  <a:gd name="T0" fmla="*/ 0 w 426"/>
                  <a:gd name="T1" fmla="*/ 0 h 212"/>
                  <a:gd name="T2" fmla="*/ 0 w 426"/>
                  <a:gd name="T3" fmla="*/ 0 h 212"/>
                  <a:gd name="T4" fmla="*/ 0 w 426"/>
                  <a:gd name="T5" fmla="*/ 0 h 212"/>
                  <a:gd name="T6" fmla="*/ 0 w 426"/>
                  <a:gd name="T7" fmla="*/ 0 h 212"/>
                  <a:gd name="T8" fmla="*/ 0 w 426"/>
                  <a:gd name="T9" fmla="*/ 0 h 212"/>
                  <a:gd name="T10" fmla="*/ 0 w 426"/>
                  <a:gd name="T11" fmla="*/ 0 h 2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6" h="212">
                    <a:moveTo>
                      <a:pt x="2" y="6"/>
                    </a:moveTo>
                    <a:lnTo>
                      <a:pt x="4" y="0"/>
                    </a:lnTo>
                    <a:lnTo>
                      <a:pt x="426" y="200"/>
                    </a:lnTo>
                    <a:lnTo>
                      <a:pt x="422" y="212"/>
                    </a:lnTo>
                    <a:lnTo>
                      <a:pt x="0" y="12"/>
                    </a:ln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4" name="Freeform 562">
                <a:extLst>
                  <a:ext uri="{FF2B5EF4-FFF2-40B4-BE49-F238E27FC236}">
                    <a16:creationId xmlns:a16="http://schemas.microsoft.com/office/drawing/2014/main" id="{73F520EC-204C-4AFF-8CA0-DB4F8BAABB59}"/>
                  </a:ext>
                </a:extLst>
              </p:cNvPr>
              <p:cNvSpPr>
                <a:spLocks/>
              </p:cNvSpPr>
              <p:nvPr/>
            </p:nvSpPr>
            <p:spPr bwMode="auto">
              <a:xfrm>
                <a:off x="1970" y="2219"/>
                <a:ext cx="2" cy="3"/>
              </a:xfrm>
              <a:custGeom>
                <a:avLst/>
                <a:gdLst>
                  <a:gd name="T0" fmla="*/ 0 w 7"/>
                  <a:gd name="T1" fmla="*/ 0 h 12"/>
                  <a:gd name="T2" fmla="*/ 0 w 7"/>
                  <a:gd name="T3" fmla="*/ 0 h 12"/>
                  <a:gd name="T4" fmla="*/ 0 w 7"/>
                  <a:gd name="T5" fmla="*/ 0 h 12"/>
                  <a:gd name="T6" fmla="*/ 0 w 7"/>
                  <a:gd name="T7" fmla="*/ 0 h 12"/>
                  <a:gd name="T8" fmla="*/ 0 w 7"/>
                  <a:gd name="T9" fmla="*/ 0 h 12"/>
                  <a:gd name="T10" fmla="*/ 0 w 7"/>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2">
                    <a:moveTo>
                      <a:pt x="3" y="12"/>
                    </a:moveTo>
                    <a:lnTo>
                      <a:pt x="0" y="8"/>
                    </a:lnTo>
                    <a:lnTo>
                      <a:pt x="1" y="3"/>
                    </a:lnTo>
                    <a:lnTo>
                      <a:pt x="3" y="0"/>
                    </a:lnTo>
                    <a:lnTo>
                      <a:pt x="7" y="0"/>
                    </a:lnTo>
                    <a:lnTo>
                      <a:pt x="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5" name="Freeform 563">
                <a:extLst>
                  <a:ext uri="{FF2B5EF4-FFF2-40B4-BE49-F238E27FC236}">
                    <a16:creationId xmlns:a16="http://schemas.microsoft.com/office/drawing/2014/main" id="{38EE1B4B-B001-4FA2-9B82-9999A51A0FB9}"/>
                  </a:ext>
                </a:extLst>
              </p:cNvPr>
              <p:cNvSpPr>
                <a:spLocks/>
              </p:cNvSpPr>
              <p:nvPr/>
            </p:nvSpPr>
            <p:spPr bwMode="auto">
              <a:xfrm>
                <a:off x="1953" y="2209"/>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6" name="Freeform 564">
                <a:extLst>
                  <a:ext uri="{FF2B5EF4-FFF2-40B4-BE49-F238E27FC236}">
                    <a16:creationId xmlns:a16="http://schemas.microsoft.com/office/drawing/2014/main" id="{D909F7C3-8D47-4A29-8506-1FA17FA58F86}"/>
                  </a:ext>
                </a:extLst>
              </p:cNvPr>
              <p:cNvSpPr>
                <a:spLocks/>
              </p:cNvSpPr>
              <p:nvPr/>
            </p:nvSpPr>
            <p:spPr bwMode="auto">
              <a:xfrm>
                <a:off x="1953" y="2165"/>
                <a:ext cx="3" cy="44"/>
              </a:xfrm>
              <a:custGeom>
                <a:avLst/>
                <a:gdLst>
                  <a:gd name="T0" fmla="*/ 0 w 12"/>
                  <a:gd name="T1" fmla="*/ 0 h 178"/>
                  <a:gd name="T2" fmla="*/ 0 w 12"/>
                  <a:gd name="T3" fmla="*/ 0 h 178"/>
                  <a:gd name="T4" fmla="*/ 0 w 12"/>
                  <a:gd name="T5" fmla="*/ 0 h 178"/>
                  <a:gd name="T6" fmla="*/ 0 w 12"/>
                  <a:gd name="T7" fmla="*/ 0 h 178"/>
                  <a:gd name="T8" fmla="*/ 0 w 12"/>
                  <a:gd name="T9" fmla="*/ 0 h 178"/>
                  <a:gd name="T10" fmla="*/ 0 w 12"/>
                  <a:gd name="T11" fmla="*/ 0 h 1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178">
                    <a:moveTo>
                      <a:pt x="6" y="0"/>
                    </a:moveTo>
                    <a:lnTo>
                      <a:pt x="12" y="0"/>
                    </a:lnTo>
                    <a:lnTo>
                      <a:pt x="12" y="178"/>
                    </a:lnTo>
                    <a:lnTo>
                      <a:pt x="0" y="178"/>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7" name="Freeform 565">
                <a:extLst>
                  <a:ext uri="{FF2B5EF4-FFF2-40B4-BE49-F238E27FC236}">
                    <a16:creationId xmlns:a16="http://schemas.microsoft.com/office/drawing/2014/main" id="{9AC5CAF1-1970-4308-BCEB-5C7F96860495}"/>
                  </a:ext>
                </a:extLst>
              </p:cNvPr>
              <p:cNvSpPr>
                <a:spLocks/>
              </p:cNvSpPr>
              <p:nvPr/>
            </p:nvSpPr>
            <p:spPr bwMode="auto">
              <a:xfrm>
                <a:off x="1953" y="2163"/>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8" name="Freeform 566">
                <a:extLst>
                  <a:ext uri="{FF2B5EF4-FFF2-40B4-BE49-F238E27FC236}">
                    <a16:creationId xmlns:a16="http://schemas.microsoft.com/office/drawing/2014/main" id="{500E9788-6C8A-4A6E-A240-003FB3860F24}"/>
                  </a:ext>
                </a:extLst>
              </p:cNvPr>
              <p:cNvSpPr>
                <a:spLocks/>
              </p:cNvSpPr>
              <p:nvPr/>
            </p:nvSpPr>
            <p:spPr bwMode="auto">
              <a:xfrm>
                <a:off x="2242"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9" name="Freeform 567">
                <a:extLst>
                  <a:ext uri="{FF2B5EF4-FFF2-40B4-BE49-F238E27FC236}">
                    <a16:creationId xmlns:a16="http://schemas.microsoft.com/office/drawing/2014/main" id="{452BA226-8343-41CE-8242-0E703188CD28}"/>
                  </a:ext>
                </a:extLst>
              </p:cNvPr>
              <p:cNvSpPr>
                <a:spLocks/>
              </p:cNvSpPr>
              <p:nvPr/>
            </p:nvSpPr>
            <p:spPr bwMode="auto">
              <a:xfrm>
                <a:off x="2242"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50" name="Freeform 568">
                <a:extLst>
                  <a:ext uri="{FF2B5EF4-FFF2-40B4-BE49-F238E27FC236}">
                    <a16:creationId xmlns:a16="http://schemas.microsoft.com/office/drawing/2014/main" id="{1F38B9E1-FB9C-48CC-971D-79909B610969}"/>
                  </a:ext>
                </a:extLst>
              </p:cNvPr>
              <p:cNvSpPr>
                <a:spLocks/>
              </p:cNvSpPr>
              <p:nvPr/>
            </p:nvSpPr>
            <p:spPr bwMode="auto">
              <a:xfrm>
                <a:off x="2242"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872" name="Group 569">
              <a:extLst>
                <a:ext uri="{FF2B5EF4-FFF2-40B4-BE49-F238E27FC236}">
                  <a16:creationId xmlns:a16="http://schemas.microsoft.com/office/drawing/2014/main" id="{4D4C8577-B438-4C13-9139-8EE47C28BE32}"/>
                </a:ext>
              </a:extLst>
            </p:cNvPr>
            <p:cNvGrpSpPr>
              <a:grpSpLocks/>
            </p:cNvGrpSpPr>
            <p:nvPr/>
          </p:nvGrpSpPr>
          <p:grpSpPr bwMode="auto">
            <a:xfrm>
              <a:off x="3024" y="960"/>
              <a:ext cx="1010" cy="325"/>
              <a:chOff x="1726" y="2026"/>
              <a:chExt cx="1010" cy="325"/>
            </a:xfrm>
          </p:grpSpPr>
          <p:sp>
            <p:nvSpPr>
              <p:cNvPr id="36873" name="Freeform 570">
                <a:extLst>
                  <a:ext uri="{FF2B5EF4-FFF2-40B4-BE49-F238E27FC236}">
                    <a16:creationId xmlns:a16="http://schemas.microsoft.com/office/drawing/2014/main" id="{F6FC4149-E064-40E6-9AC6-D4D4BF5DC78C}"/>
                  </a:ext>
                </a:extLst>
              </p:cNvPr>
              <p:cNvSpPr>
                <a:spLocks/>
              </p:cNvSpPr>
              <p:nvPr/>
            </p:nvSpPr>
            <p:spPr bwMode="auto">
              <a:xfrm>
                <a:off x="2417" y="2026"/>
                <a:ext cx="319" cy="325"/>
              </a:xfrm>
              <a:custGeom>
                <a:avLst/>
                <a:gdLst>
                  <a:gd name="T0" fmla="*/ 0 w 1277"/>
                  <a:gd name="T1" fmla="*/ 0 h 1300"/>
                  <a:gd name="T2" fmla="*/ 0 w 1277"/>
                  <a:gd name="T3" fmla="*/ 0 h 1300"/>
                  <a:gd name="T4" fmla="*/ 0 w 1277"/>
                  <a:gd name="T5" fmla="*/ 0 h 1300"/>
                  <a:gd name="T6" fmla="*/ 0 w 1277"/>
                  <a:gd name="T7" fmla="*/ 0 h 1300"/>
                  <a:gd name="T8" fmla="*/ 0 w 1277"/>
                  <a:gd name="T9" fmla="*/ 0 h 1300"/>
                  <a:gd name="T10" fmla="*/ 0 w 1277"/>
                  <a:gd name="T11" fmla="*/ 0 h 1300"/>
                  <a:gd name="T12" fmla="*/ 0 w 1277"/>
                  <a:gd name="T13" fmla="*/ 0 h 1300"/>
                  <a:gd name="T14" fmla="*/ 0 w 1277"/>
                  <a:gd name="T15" fmla="*/ 0 h 1300"/>
                  <a:gd name="T16" fmla="*/ 0 w 1277"/>
                  <a:gd name="T17" fmla="*/ 0 h 1300"/>
                  <a:gd name="T18" fmla="*/ 0 w 1277"/>
                  <a:gd name="T19" fmla="*/ 0 h 1300"/>
                  <a:gd name="T20" fmla="*/ 0 w 1277"/>
                  <a:gd name="T21" fmla="*/ 0 h 1300"/>
                  <a:gd name="T22" fmla="*/ 0 w 1277"/>
                  <a:gd name="T23" fmla="*/ 0 h 1300"/>
                  <a:gd name="T24" fmla="*/ 0 w 1277"/>
                  <a:gd name="T25" fmla="*/ 0 h 1300"/>
                  <a:gd name="T26" fmla="*/ 0 w 1277"/>
                  <a:gd name="T27" fmla="*/ 0 h 1300"/>
                  <a:gd name="T28" fmla="*/ 0 w 1277"/>
                  <a:gd name="T29" fmla="*/ 0 h 1300"/>
                  <a:gd name="T30" fmla="*/ 0 w 1277"/>
                  <a:gd name="T31" fmla="*/ 0 h 1300"/>
                  <a:gd name="T32" fmla="*/ 0 w 1277"/>
                  <a:gd name="T33" fmla="*/ 0 h 1300"/>
                  <a:gd name="T34" fmla="*/ 0 w 1277"/>
                  <a:gd name="T35" fmla="*/ 0 h 1300"/>
                  <a:gd name="T36" fmla="*/ 0 w 1277"/>
                  <a:gd name="T37" fmla="*/ 0 h 1300"/>
                  <a:gd name="T38" fmla="*/ 0 w 1277"/>
                  <a:gd name="T39" fmla="*/ 0 h 1300"/>
                  <a:gd name="T40" fmla="*/ 0 w 1277"/>
                  <a:gd name="T41" fmla="*/ 0 h 1300"/>
                  <a:gd name="T42" fmla="*/ 0 w 1277"/>
                  <a:gd name="T43" fmla="*/ 0 h 1300"/>
                  <a:gd name="T44" fmla="*/ 0 w 1277"/>
                  <a:gd name="T45" fmla="*/ 0 h 1300"/>
                  <a:gd name="T46" fmla="*/ 0 w 1277"/>
                  <a:gd name="T47" fmla="*/ 0 h 1300"/>
                  <a:gd name="T48" fmla="*/ 0 w 1277"/>
                  <a:gd name="T49" fmla="*/ 0 h 1300"/>
                  <a:gd name="T50" fmla="*/ 0 w 1277"/>
                  <a:gd name="T51" fmla="*/ 0 h 1300"/>
                  <a:gd name="T52" fmla="*/ 0 w 1277"/>
                  <a:gd name="T53" fmla="*/ 0 h 1300"/>
                  <a:gd name="T54" fmla="*/ 0 w 1277"/>
                  <a:gd name="T55" fmla="*/ 0 h 1300"/>
                  <a:gd name="T56" fmla="*/ 0 w 1277"/>
                  <a:gd name="T57" fmla="*/ 0 h 1300"/>
                  <a:gd name="T58" fmla="*/ 0 w 1277"/>
                  <a:gd name="T59" fmla="*/ 0 h 1300"/>
                  <a:gd name="T60" fmla="*/ 0 w 1277"/>
                  <a:gd name="T61" fmla="*/ 0 h 1300"/>
                  <a:gd name="T62" fmla="*/ 0 w 1277"/>
                  <a:gd name="T63" fmla="*/ 0 h 1300"/>
                  <a:gd name="T64" fmla="*/ 0 w 1277"/>
                  <a:gd name="T65" fmla="*/ 0 h 1300"/>
                  <a:gd name="T66" fmla="*/ 0 w 1277"/>
                  <a:gd name="T67" fmla="*/ 0 h 1300"/>
                  <a:gd name="T68" fmla="*/ 0 w 1277"/>
                  <a:gd name="T69" fmla="*/ 0 h 1300"/>
                  <a:gd name="T70" fmla="*/ 0 w 1277"/>
                  <a:gd name="T71" fmla="*/ 0 h 1300"/>
                  <a:gd name="T72" fmla="*/ 0 w 1277"/>
                  <a:gd name="T73" fmla="*/ 0 h 1300"/>
                  <a:gd name="T74" fmla="*/ 0 w 1277"/>
                  <a:gd name="T75" fmla="*/ 0 h 1300"/>
                  <a:gd name="T76" fmla="*/ 0 w 1277"/>
                  <a:gd name="T77" fmla="*/ 0 h 1300"/>
                  <a:gd name="T78" fmla="*/ 0 w 1277"/>
                  <a:gd name="T79" fmla="*/ 0 h 1300"/>
                  <a:gd name="T80" fmla="*/ 0 w 1277"/>
                  <a:gd name="T81" fmla="*/ 0 h 1300"/>
                  <a:gd name="T82" fmla="*/ 0 w 1277"/>
                  <a:gd name="T83" fmla="*/ 0 h 1300"/>
                  <a:gd name="T84" fmla="*/ 0 w 1277"/>
                  <a:gd name="T85" fmla="*/ 0 h 1300"/>
                  <a:gd name="T86" fmla="*/ 0 w 1277"/>
                  <a:gd name="T87" fmla="*/ 0 h 1300"/>
                  <a:gd name="T88" fmla="*/ 0 w 1277"/>
                  <a:gd name="T89" fmla="*/ 0 h 1300"/>
                  <a:gd name="T90" fmla="*/ 0 w 1277"/>
                  <a:gd name="T91" fmla="*/ 0 h 1300"/>
                  <a:gd name="T92" fmla="*/ 0 w 1277"/>
                  <a:gd name="T93" fmla="*/ 0 h 1300"/>
                  <a:gd name="T94" fmla="*/ 0 w 1277"/>
                  <a:gd name="T95" fmla="*/ 0 h 1300"/>
                  <a:gd name="T96" fmla="*/ 0 w 1277"/>
                  <a:gd name="T97" fmla="*/ 0 h 1300"/>
                  <a:gd name="T98" fmla="*/ 0 w 1277"/>
                  <a:gd name="T99" fmla="*/ 0 h 1300"/>
                  <a:gd name="T100" fmla="*/ 0 w 1277"/>
                  <a:gd name="T101" fmla="*/ 0 h 1300"/>
                  <a:gd name="T102" fmla="*/ 0 w 1277"/>
                  <a:gd name="T103" fmla="*/ 0 h 1300"/>
                  <a:gd name="T104" fmla="*/ 0 w 1277"/>
                  <a:gd name="T105" fmla="*/ 0 h 1300"/>
                  <a:gd name="T106" fmla="*/ 0 w 1277"/>
                  <a:gd name="T107" fmla="*/ 0 h 1300"/>
                  <a:gd name="T108" fmla="*/ 0 w 1277"/>
                  <a:gd name="T109" fmla="*/ 0 h 1300"/>
                  <a:gd name="T110" fmla="*/ 0 w 1277"/>
                  <a:gd name="T111" fmla="*/ 0 h 1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77" h="1300">
                    <a:moveTo>
                      <a:pt x="0" y="85"/>
                    </a:moveTo>
                    <a:lnTo>
                      <a:pt x="35" y="82"/>
                    </a:lnTo>
                    <a:lnTo>
                      <a:pt x="70" y="80"/>
                    </a:lnTo>
                    <a:lnTo>
                      <a:pt x="105" y="77"/>
                    </a:lnTo>
                    <a:lnTo>
                      <a:pt x="142" y="75"/>
                    </a:lnTo>
                    <a:lnTo>
                      <a:pt x="177" y="72"/>
                    </a:lnTo>
                    <a:lnTo>
                      <a:pt x="213" y="70"/>
                    </a:lnTo>
                    <a:lnTo>
                      <a:pt x="250" y="67"/>
                    </a:lnTo>
                    <a:lnTo>
                      <a:pt x="287" y="65"/>
                    </a:lnTo>
                    <a:lnTo>
                      <a:pt x="324" y="63"/>
                    </a:lnTo>
                    <a:lnTo>
                      <a:pt x="360" y="60"/>
                    </a:lnTo>
                    <a:lnTo>
                      <a:pt x="398" y="58"/>
                    </a:lnTo>
                    <a:lnTo>
                      <a:pt x="436" y="55"/>
                    </a:lnTo>
                    <a:lnTo>
                      <a:pt x="473" y="53"/>
                    </a:lnTo>
                    <a:lnTo>
                      <a:pt x="512" y="50"/>
                    </a:lnTo>
                    <a:lnTo>
                      <a:pt x="550" y="48"/>
                    </a:lnTo>
                    <a:lnTo>
                      <a:pt x="588" y="45"/>
                    </a:lnTo>
                    <a:lnTo>
                      <a:pt x="609" y="44"/>
                    </a:lnTo>
                    <a:lnTo>
                      <a:pt x="630" y="43"/>
                    </a:lnTo>
                    <a:lnTo>
                      <a:pt x="650" y="41"/>
                    </a:lnTo>
                    <a:lnTo>
                      <a:pt x="671" y="40"/>
                    </a:lnTo>
                    <a:lnTo>
                      <a:pt x="691" y="39"/>
                    </a:lnTo>
                    <a:lnTo>
                      <a:pt x="712" y="37"/>
                    </a:lnTo>
                    <a:lnTo>
                      <a:pt x="733" y="36"/>
                    </a:lnTo>
                    <a:lnTo>
                      <a:pt x="754" y="35"/>
                    </a:lnTo>
                    <a:lnTo>
                      <a:pt x="775" y="33"/>
                    </a:lnTo>
                    <a:lnTo>
                      <a:pt x="796" y="32"/>
                    </a:lnTo>
                    <a:lnTo>
                      <a:pt x="817" y="31"/>
                    </a:lnTo>
                    <a:lnTo>
                      <a:pt x="838" y="29"/>
                    </a:lnTo>
                    <a:lnTo>
                      <a:pt x="860" y="28"/>
                    </a:lnTo>
                    <a:lnTo>
                      <a:pt x="881" y="27"/>
                    </a:lnTo>
                    <a:lnTo>
                      <a:pt x="902" y="25"/>
                    </a:lnTo>
                    <a:lnTo>
                      <a:pt x="924" y="24"/>
                    </a:lnTo>
                    <a:lnTo>
                      <a:pt x="945" y="22"/>
                    </a:lnTo>
                    <a:lnTo>
                      <a:pt x="966" y="20"/>
                    </a:lnTo>
                    <a:lnTo>
                      <a:pt x="989" y="19"/>
                    </a:lnTo>
                    <a:lnTo>
                      <a:pt x="1010" y="17"/>
                    </a:lnTo>
                    <a:lnTo>
                      <a:pt x="1032" y="16"/>
                    </a:lnTo>
                    <a:lnTo>
                      <a:pt x="1054" y="14"/>
                    </a:lnTo>
                    <a:lnTo>
                      <a:pt x="1076" y="13"/>
                    </a:lnTo>
                    <a:lnTo>
                      <a:pt x="1098" y="11"/>
                    </a:lnTo>
                    <a:lnTo>
                      <a:pt x="1120" y="10"/>
                    </a:lnTo>
                    <a:lnTo>
                      <a:pt x="1142" y="9"/>
                    </a:lnTo>
                    <a:lnTo>
                      <a:pt x="1164" y="7"/>
                    </a:lnTo>
                    <a:lnTo>
                      <a:pt x="1187" y="6"/>
                    </a:lnTo>
                    <a:lnTo>
                      <a:pt x="1209" y="4"/>
                    </a:lnTo>
                    <a:lnTo>
                      <a:pt x="1232" y="3"/>
                    </a:lnTo>
                    <a:lnTo>
                      <a:pt x="1255" y="1"/>
                    </a:lnTo>
                    <a:lnTo>
                      <a:pt x="1277" y="0"/>
                    </a:lnTo>
                    <a:lnTo>
                      <a:pt x="1276" y="163"/>
                    </a:lnTo>
                    <a:lnTo>
                      <a:pt x="1276" y="325"/>
                    </a:lnTo>
                    <a:lnTo>
                      <a:pt x="1276" y="487"/>
                    </a:lnTo>
                    <a:lnTo>
                      <a:pt x="1276" y="650"/>
                    </a:lnTo>
                    <a:lnTo>
                      <a:pt x="1276" y="812"/>
                    </a:lnTo>
                    <a:lnTo>
                      <a:pt x="1276" y="974"/>
                    </a:lnTo>
                    <a:lnTo>
                      <a:pt x="1276" y="1138"/>
                    </a:lnTo>
                    <a:lnTo>
                      <a:pt x="1276" y="1300"/>
                    </a:lnTo>
                    <a:lnTo>
                      <a:pt x="1254" y="1298"/>
                    </a:lnTo>
                    <a:lnTo>
                      <a:pt x="1231" y="1297"/>
                    </a:lnTo>
                    <a:lnTo>
                      <a:pt x="1208" y="1295"/>
                    </a:lnTo>
                    <a:lnTo>
                      <a:pt x="1186" y="1293"/>
                    </a:lnTo>
                    <a:lnTo>
                      <a:pt x="1164" y="1292"/>
                    </a:lnTo>
                    <a:lnTo>
                      <a:pt x="1142" y="1290"/>
                    </a:lnTo>
                    <a:lnTo>
                      <a:pt x="1120" y="1288"/>
                    </a:lnTo>
                    <a:lnTo>
                      <a:pt x="1098" y="1286"/>
                    </a:lnTo>
                    <a:lnTo>
                      <a:pt x="1075" y="1285"/>
                    </a:lnTo>
                    <a:lnTo>
                      <a:pt x="1053" y="1283"/>
                    </a:lnTo>
                    <a:lnTo>
                      <a:pt x="1031" y="1281"/>
                    </a:lnTo>
                    <a:lnTo>
                      <a:pt x="1010" y="1280"/>
                    </a:lnTo>
                    <a:lnTo>
                      <a:pt x="988" y="1278"/>
                    </a:lnTo>
                    <a:lnTo>
                      <a:pt x="965" y="1276"/>
                    </a:lnTo>
                    <a:lnTo>
                      <a:pt x="944" y="1275"/>
                    </a:lnTo>
                    <a:lnTo>
                      <a:pt x="923" y="1273"/>
                    </a:lnTo>
                    <a:lnTo>
                      <a:pt x="901" y="1271"/>
                    </a:lnTo>
                    <a:lnTo>
                      <a:pt x="880" y="1270"/>
                    </a:lnTo>
                    <a:lnTo>
                      <a:pt x="859" y="1268"/>
                    </a:lnTo>
                    <a:lnTo>
                      <a:pt x="837" y="1266"/>
                    </a:lnTo>
                    <a:lnTo>
                      <a:pt x="816" y="1265"/>
                    </a:lnTo>
                    <a:lnTo>
                      <a:pt x="795" y="1263"/>
                    </a:lnTo>
                    <a:lnTo>
                      <a:pt x="774" y="1261"/>
                    </a:lnTo>
                    <a:lnTo>
                      <a:pt x="753" y="1259"/>
                    </a:lnTo>
                    <a:lnTo>
                      <a:pt x="733" y="1258"/>
                    </a:lnTo>
                    <a:lnTo>
                      <a:pt x="711" y="1256"/>
                    </a:lnTo>
                    <a:lnTo>
                      <a:pt x="690" y="1254"/>
                    </a:lnTo>
                    <a:lnTo>
                      <a:pt x="670" y="1253"/>
                    </a:lnTo>
                    <a:lnTo>
                      <a:pt x="650" y="1251"/>
                    </a:lnTo>
                    <a:lnTo>
                      <a:pt x="629" y="1249"/>
                    </a:lnTo>
                    <a:lnTo>
                      <a:pt x="609" y="1248"/>
                    </a:lnTo>
                    <a:lnTo>
                      <a:pt x="588" y="1246"/>
                    </a:lnTo>
                    <a:lnTo>
                      <a:pt x="550" y="1243"/>
                    </a:lnTo>
                    <a:lnTo>
                      <a:pt x="512" y="1240"/>
                    </a:lnTo>
                    <a:lnTo>
                      <a:pt x="473" y="1236"/>
                    </a:lnTo>
                    <a:lnTo>
                      <a:pt x="436" y="1233"/>
                    </a:lnTo>
                    <a:lnTo>
                      <a:pt x="398" y="1231"/>
                    </a:lnTo>
                    <a:lnTo>
                      <a:pt x="360" y="1228"/>
                    </a:lnTo>
                    <a:lnTo>
                      <a:pt x="324" y="1225"/>
                    </a:lnTo>
                    <a:lnTo>
                      <a:pt x="287" y="1222"/>
                    </a:lnTo>
                    <a:lnTo>
                      <a:pt x="250" y="1219"/>
                    </a:lnTo>
                    <a:lnTo>
                      <a:pt x="213" y="1216"/>
                    </a:lnTo>
                    <a:lnTo>
                      <a:pt x="177" y="1213"/>
                    </a:lnTo>
                    <a:lnTo>
                      <a:pt x="142" y="1210"/>
                    </a:lnTo>
                    <a:lnTo>
                      <a:pt x="105" y="1207"/>
                    </a:lnTo>
                    <a:lnTo>
                      <a:pt x="70" y="1204"/>
                    </a:lnTo>
                    <a:lnTo>
                      <a:pt x="35" y="1202"/>
                    </a:lnTo>
                    <a:lnTo>
                      <a:pt x="0" y="1199"/>
                    </a:lnTo>
                    <a:lnTo>
                      <a:pt x="0" y="1060"/>
                    </a:lnTo>
                    <a:lnTo>
                      <a:pt x="0" y="921"/>
                    </a:lnTo>
                    <a:lnTo>
                      <a:pt x="0" y="782"/>
                    </a:lnTo>
                    <a:lnTo>
                      <a:pt x="0" y="642"/>
                    </a:lnTo>
                    <a:lnTo>
                      <a:pt x="0" y="502"/>
                    </a:lnTo>
                    <a:lnTo>
                      <a:pt x="0" y="363"/>
                    </a:lnTo>
                    <a:lnTo>
                      <a:pt x="0" y="224"/>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74" name="Freeform 571">
                <a:extLst>
                  <a:ext uri="{FF2B5EF4-FFF2-40B4-BE49-F238E27FC236}">
                    <a16:creationId xmlns:a16="http://schemas.microsoft.com/office/drawing/2014/main" id="{822A26A5-A7F0-4D9A-AC51-2E6FB6CF40D0}"/>
                  </a:ext>
                </a:extLst>
              </p:cNvPr>
              <p:cNvSpPr>
                <a:spLocks/>
              </p:cNvSpPr>
              <p:nvPr/>
            </p:nvSpPr>
            <p:spPr bwMode="auto">
              <a:xfrm>
                <a:off x="2417" y="2026"/>
                <a:ext cx="319" cy="325"/>
              </a:xfrm>
              <a:custGeom>
                <a:avLst/>
                <a:gdLst>
                  <a:gd name="T0" fmla="*/ 0 w 1277"/>
                  <a:gd name="T1" fmla="*/ 0 h 1300"/>
                  <a:gd name="T2" fmla="*/ 0 w 1277"/>
                  <a:gd name="T3" fmla="*/ 0 h 1300"/>
                  <a:gd name="T4" fmla="*/ 0 w 1277"/>
                  <a:gd name="T5" fmla="*/ 0 h 1300"/>
                  <a:gd name="T6" fmla="*/ 0 w 1277"/>
                  <a:gd name="T7" fmla="*/ 0 h 1300"/>
                  <a:gd name="T8" fmla="*/ 0 w 1277"/>
                  <a:gd name="T9" fmla="*/ 0 h 1300"/>
                  <a:gd name="T10" fmla="*/ 0 w 1277"/>
                  <a:gd name="T11" fmla="*/ 0 h 1300"/>
                  <a:gd name="T12" fmla="*/ 0 w 1277"/>
                  <a:gd name="T13" fmla="*/ 0 h 1300"/>
                  <a:gd name="T14" fmla="*/ 0 w 1277"/>
                  <a:gd name="T15" fmla="*/ 0 h 1300"/>
                  <a:gd name="T16" fmla="*/ 0 w 1277"/>
                  <a:gd name="T17" fmla="*/ 0 h 1300"/>
                  <a:gd name="T18" fmla="*/ 0 w 1277"/>
                  <a:gd name="T19" fmla="*/ 0 h 1300"/>
                  <a:gd name="T20" fmla="*/ 0 w 1277"/>
                  <a:gd name="T21" fmla="*/ 0 h 1300"/>
                  <a:gd name="T22" fmla="*/ 0 w 1277"/>
                  <a:gd name="T23" fmla="*/ 0 h 1300"/>
                  <a:gd name="T24" fmla="*/ 0 w 1277"/>
                  <a:gd name="T25" fmla="*/ 0 h 1300"/>
                  <a:gd name="T26" fmla="*/ 0 w 1277"/>
                  <a:gd name="T27" fmla="*/ 0 h 1300"/>
                  <a:gd name="T28" fmla="*/ 0 w 1277"/>
                  <a:gd name="T29" fmla="*/ 0 h 1300"/>
                  <a:gd name="T30" fmla="*/ 0 w 1277"/>
                  <a:gd name="T31" fmla="*/ 0 h 1300"/>
                  <a:gd name="T32" fmla="*/ 0 w 1277"/>
                  <a:gd name="T33" fmla="*/ 0 h 1300"/>
                  <a:gd name="T34" fmla="*/ 0 w 1277"/>
                  <a:gd name="T35" fmla="*/ 0 h 1300"/>
                  <a:gd name="T36" fmla="*/ 0 w 1277"/>
                  <a:gd name="T37" fmla="*/ 0 h 1300"/>
                  <a:gd name="T38" fmla="*/ 0 w 1277"/>
                  <a:gd name="T39" fmla="*/ 0 h 1300"/>
                  <a:gd name="T40" fmla="*/ 0 w 1277"/>
                  <a:gd name="T41" fmla="*/ 0 h 1300"/>
                  <a:gd name="T42" fmla="*/ 0 w 1277"/>
                  <a:gd name="T43" fmla="*/ 0 h 1300"/>
                  <a:gd name="T44" fmla="*/ 0 w 1277"/>
                  <a:gd name="T45" fmla="*/ 0 h 1300"/>
                  <a:gd name="T46" fmla="*/ 0 w 1277"/>
                  <a:gd name="T47" fmla="*/ 0 h 1300"/>
                  <a:gd name="T48" fmla="*/ 0 w 1277"/>
                  <a:gd name="T49" fmla="*/ 0 h 1300"/>
                  <a:gd name="T50" fmla="*/ 0 w 1277"/>
                  <a:gd name="T51" fmla="*/ 0 h 1300"/>
                  <a:gd name="T52" fmla="*/ 0 w 1277"/>
                  <a:gd name="T53" fmla="*/ 0 h 1300"/>
                  <a:gd name="T54" fmla="*/ 0 w 1277"/>
                  <a:gd name="T55" fmla="*/ 0 h 1300"/>
                  <a:gd name="T56" fmla="*/ 0 w 1277"/>
                  <a:gd name="T57" fmla="*/ 0 h 1300"/>
                  <a:gd name="T58" fmla="*/ 0 w 1277"/>
                  <a:gd name="T59" fmla="*/ 0 h 1300"/>
                  <a:gd name="T60" fmla="*/ 0 w 1277"/>
                  <a:gd name="T61" fmla="*/ 0 h 1300"/>
                  <a:gd name="T62" fmla="*/ 0 w 1277"/>
                  <a:gd name="T63" fmla="*/ 0 h 1300"/>
                  <a:gd name="T64" fmla="*/ 0 w 1277"/>
                  <a:gd name="T65" fmla="*/ 0 h 1300"/>
                  <a:gd name="T66" fmla="*/ 0 w 1277"/>
                  <a:gd name="T67" fmla="*/ 0 h 1300"/>
                  <a:gd name="T68" fmla="*/ 0 w 1277"/>
                  <a:gd name="T69" fmla="*/ 0 h 1300"/>
                  <a:gd name="T70" fmla="*/ 0 w 1277"/>
                  <a:gd name="T71" fmla="*/ 0 h 1300"/>
                  <a:gd name="T72" fmla="*/ 0 w 1277"/>
                  <a:gd name="T73" fmla="*/ 0 h 1300"/>
                  <a:gd name="T74" fmla="*/ 0 w 1277"/>
                  <a:gd name="T75" fmla="*/ 0 h 1300"/>
                  <a:gd name="T76" fmla="*/ 0 w 1277"/>
                  <a:gd name="T77" fmla="*/ 0 h 1300"/>
                  <a:gd name="T78" fmla="*/ 0 w 1277"/>
                  <a:gd name="T79" fmla="*/ 0 h 1300"/>
                  <a:gd name="T80" fmla="*/ 0 w 1277"/>
                  <a:gd name="T81" fmla="*/ 0 h 1300"/>
                  <a:gd name="T82" fmla="*/ 0 w 1277"/>
                  <a:gd name="T83" fmla="*/ 0 h 1300"/>
                  <a:gd name="T84" fmla="*/ 0 w 1277"/>
                  <a:gd name="T85" fmla="*/ 0 h 1300"/>
                  <a:gd name="T86" fmla="*/ 0 w 1277"/>
                  <a:gd name="T87" fmla="*/ 0 h 1300"/>
                  <a:gd name="T88" fmla="*/ 0 w 1277"/>
                  <a:gd name="T89" fmla="*/ 0 h 1300"/>
                  <a:gd name="T90" fmla="*/ 0 w 1277"/>
                  <a:gd name="T91" fmla="*/ 0 h 1300"/>
                  <a:gd name="T92" fmla="*/ 0 w 1277"/>
                  <a:gd name="T93" fmla="*/ 0 h 1300"/>
                  <a:gd name="T94" fmla="*/ 0 w 1277"/>
                  <a:gd name="T95" fmla="*/ 0 h 1300"/>
                  <a:gd name="T96" fmla="*/ 0 w 1277"/>
                  <a:gd name="T97" fmla="*/ 0 h 1300"/>
                  <a:gd name="T98" fmla="*/ 0 w 1277"/>
                  <a:gd name="T99" fmla="*/ 0 h 1300"/>
                  <a:gd name="T100" fmla="*/ 0 w 1277"/>
                  <a:gd name="T101" fmla="*/ 0 h 1300"/>
                  <a:gd name="T102" fmla="*/ 0 w 1277"/>
                  <a:gd name="T103" fmla="*/ 0 h 1300"/>
                  <a:gd name="T104" fmla="*/ 0 w 1277"/>
                  <a:gd name="T105" fmla="*/ 0 h 1300"/>
                  <a:gd name="T106" fmla="*/ 0 w 1277"/>
                  <a:gd name="T107" fmla="*/ 0 h 1300"/>
                  <a:gd name="T108" fmla="*/ 0 w 1277"/>
                  <a:gd name="T109" fmla="*/ 0 h 1300"/>
                  <a:gd name="T110" fmla="*/ 0 w 1277"/>
                  <a:gd name="T111" fmla="*/ 0 h 1300"/>
                  <a:gd name="T112" fmla="*/ 0 w 1277"/>
                  <a:gd name="T113" fmla="*/ 0 h 1300"/>
                  <a:gd name="T114" fmla="*/ 0 w 1277"/>
                  <a:gd name="T115" fmla="*/ 0 h 1300"/>
                  <a:gd name="T116" fmla="*/ 0 w 1277"/>
                  <a:gd name="T117" fmla="*/ 0 h 1300"/>
                  <a:gd name="T118" fmla="*/ 0 w 1277"/>
                  <a:gd name="T119" fmla="*/ 0 h 13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77" h="1300">
                    <a:moveTo>
                      <a:pt x="0" y="85"/>
                    </a:moveTo>
                    <a:lnTo>
                      <a:pt x="0" y="85"/>
                    </a:lnTo>
                    <a:lnTo>
                      <a:pt x="35" y="82"/>
                    </a:lnTo>
                    <a:lnTo>
                      <a:pt x="70" y="80"/>
                    </a:lnTo>
                    <a:lnTo>
                      <a:pt x="105" y="77"/>
                    </a:lnTo>
                    <a:lnTo>
                      <a:pt x="142" y="75"/>
                    </a:lnTo>
                    <a:lnTo>
                      <a:pt x="177" y="72"/>
                    </a:lnTo>
                    <a:lnTo>
                      <a:pt x="213" y="70"/>
                    </a:lnTo>
                    <a:lnTo>
                      <a:pt x="250" y="67"/>
                    </a:lnTo>
                    <a:lnTo>
                      <a:pt x="287" y="65"/>
                    </a:lnTo>
                    <a:lnTo>
                      <a:pt x="324" y="63"/>
                    </a:lnTo>
                    <a:lnTo>
                      <a:pt x="360" y="60"/>
                    </a:lnTo>
                    <a:lnTo>
                      <a:pt x="398" y="58"/>
                    </a:lnTo>
                    <a:lnTo>
                      <a:pt x="436" y="55"/>
                    </a:lnTo>
                    <a:lnTo>
                      <a:pt x="473" y="53"/>
                    </a:lnTo>
                    <a:lnTo>
                      <a:pt x="512" y="50"/>
                    </a:lnTo>
                    <a:lnTo>
                      <a:pt x="550" y="48"/>
                    </a:lnTo>
                    <a:lnTo>
                      <a:pt x="588" y="45"/>
                    </a:lnTo>
                    <a:lnTo>
                      <a:pt x="609" y="44"/>
                    </a:lnTo>
                    <a:lnTo>
                      <a:pt x="630" y="43"/>
                    </a:lnTo>
                    <a:lnTo>
                      <a:pt x="650" y="41"/>
                    </a:lnTo>
                    <a:lnTo>
                      <a:pt x="671" y="40"/>
                    </a:lnTo>
                    <a:lnTo>
                      <a:pt x="691" y="39"/>
                    </a:lnTo>
                    <a:lnTo>
                      <a:pt x="712" y="37"/>
                    </a:lnTo>
                    <a:lnTo>
                      <a:pt x="733" y="36"/>
                    </a:lnTo>
                    <a:lnTo>
                      <a:pt x="754" y="35"/>
                    </a:lnTo>
                    <a:lnTo>
                      <a:pt x="775" y="33"/>
                    </a:lnTo>
                    <a:lnTo>
                      <a:pt x="796" y="32"/>
                    </a:lnTo>
                    <a:lnTo>
                      <a:pt x="817" y="31"/>
                    </a:lnTo>
                    <a:lnTo>
                      <a:pt x="838" y="29"/>
                    </a:lnTo>
                    <a:lnTo>
                      <a:pt x="860" y="28"/>
                    </a:lnTo>
                    <a:lnTo>
                      <a:pt x="881" y="27"/>
                    </a:lnTo>
                    <a:lnTo>
                      <a:pt x="902" y="25"/>
                    </a:lnTo>
                    <a:lnTo>
                      <a:pt x="924" y="24"/>
                    </a:lnTo>
                    <a:lnTo>
                      <a:pt x="945" y="22"/>
                    </a:lnTo>
                    <a:lnTo>
                      <a:pt x="966" y="20"/>
                    </a:lnTo>
                    <a:lnTo>
                      <a:pt x="989" y="19"/>
                    </a:lnTo>
                    <a:lnTo>
                      <a:pt x="1010" y="17"/>
                    </a:lnTo>
                    <a:lnTo>
                      <a:pt x="1032" y="16"/>
                    </a:lnTo>
                    <a:lnTo>
                      <a:pt x="1054" y="14"/>
                    </a:lnTo>
                    <a:lnTo>
                      <a:pt x="1076" y="13"/>
                    </a:lnTo>
                    <a:lnTo>
                      <a:pt x="1098" y="11"/>
                    </a:lnTo>
                    <a:lnTo>
                      <a:pt x="1120" y="10"/>
                    </a:lnTo>
                    <a:lnTo>
                      <a:pt x="1142" y="9"/>
                    </a:lnTo>
                    <a:lnTo>
                      <a:pt x="1164" y="7"/>
                    </a:lnTo>
                    <a:lnTo>
                      <a:pt x="1187" y="6"/>
                    </a:lnTo>
                    <a:lnTo>
                      <a:pt x="1209" y="4"/>
                    </a:lnTo>
                    <a:lnTo>
                      <a:pt x="1232" y="3"/>
                    </a:lnTo>
                    <a:lnTo>
                      <a:pt x="1255" y="1"/>
                    </a:lnTo>
                    <a:lnTo>
                      <a:pt x="1277" y="0"/>
                    </a:lnTo>
                    <a:lnTo>
                      <a:pt x="1276" y="163"/>
                    </a:lnTo>
                    <a:lnTo>
                      <a:pt x="1276" y="325"/>
                    </a:lnTo>
                    <a:lnTo>
                      <a:pt x="1276" y="487"/>
                    </a:lnTo>
                    <a:lnTo>
                      <a:pt x="1276" y="650"/>
                    </a:lnTo>
                    <a:lnTo>
                      <a:pt x="1276" y="812"/>
                    </a:lnTo>
                    <a:lnTo>
                      <a:pt x="1276" y="974"/>
                    </a:lnTo>
                    <a:lnTo>
                      <a:pt x="1276" y="1138"/>
                    </a:lnTo>
                    <a:lnTo>
                      <a:pt x="1276" y="1300"/>
                    </a:lnTo>
                    <a:lnTo>
                      <a:pt x="1254" y="1298"/>
                    </a:lnTo>
                    <a:lnTo>
                      <a:pt x="1231" y="1297"/>
                    </a:lnTo>
                    <a:lnTo>
                      <a:pt x="1208" y="1295"/>
                    </a:lnTo>
                    <a:lnTo>
                      <a:pt x="1186" y="1293"/>
                    </a:lnTo>
                    <a:lnTo>
                      <a:pt x="1164" y="1292"/>
                    </a:lnTo>
                    <a:lnTo>
                      <a:pt x="1142" y="1290"/>
                    </a:lnTo>
                    <a:lnTo>
                      <a:pt x="1120" y="1288"/>
                    </a:lnTo>
                    <a:lnTo>
                      <a:pt x="1098" y="1286"/>
                    </a:lnTo>
                    <a:lnTo>
                      <a:pt x="1075" y="1285"/>
                    </a:lnTo>
                    <a:lnTo>
                      <a:pt x="1053" y="1283"/>
                    </a:lnTo>
                    <a:lnTo>
                      <a:pt x="1031" y="1281"/>
                    </a:lnTo>
                    <a:lnTo>
                      <a:pt x="1010" y="1280"/>
                    </a:lnTo>
                    <a:lnTo>
                      <a:pt x="988" y="1278"/>
                    </a:lnTo>
                    <a:lnTo>
                      <a:pt x="965" y="1276"/>
                    </a:lnTo>
                    <a:lnTo>
                      <a:pt x="944" y="1275"/>
                    </a:lnTo>
                    <a:lnTo>
                      <a:pt x="923" y="1273"/>
                    </a:lnTo>
                    <a:lnTo>
                      <a:pt x="901" y="1271"/>
                    </a:lnTo>
                    <a:lnTo>
                      <a:pt x="880" y="1270"/>
                    </a:lnTo>
                    <a:lnTo>
                      <a:pt x="859" y="1268"/>
                    </a:lnTo>
                    <a:lnTo>
                      <a:pt x="837" y="1266"/>
                    </a:lnTo>
                    <a:lnTo>
                      <a:pt x="816" y="1265"/>
                    </a:lnTo>
                    <a:lnTo>
                      <a:pt x="795" y="1263"/>
                    </a:lnTo>
                    <a:lnTo>
                      <a:pt x="774" y="1261"/>
                    </a:lnTo>
                    <a:lnTo>
                      <a:pt x="753" y="1259"/>
                    </a:lnTo>
                    <a:lnTo>
                      <a:pt x="733" y="1258"/>
                    </a:lnTo>
                    <a:lnTo>
                      <a:pt x="711" y="1256"/>
                    </a:lnTo>
                    <a:lnTo>
                      <a:pt x="690" y="1254"/>
                    </a:lnTo>
                    <a:lnTo>
                      <a:pt x="670" y="1253"/>
                    </a:lnTo>
                    <a:lnTo>
                      <a:pt x="650" y="1251"/>
                    </a:lnTo>
                    <a:lnTo>
                      <a:pt x="629" y="1249"/>
                    </a:lnTo>
                    <a:lnTo>
                      <a:pt x="609" y="1248"/>
                    </a:lnTo>
                    <a:lnTo>
                      <a:pt x="588" y="1246"/>
                    </a:lnTo>
                    <a:lnTo>
                      <a:pt x="550" y="1243"/>
                    </a:lnTo>
                    <a:lnTo>
                      <a:pt x="512" y="1240"/>
                    </a:lnTo>
                    <a:lnTo>
                      <a:pt x="473" y="1236"/>
                    </a:lnTo>
                    <a:lnTo>
                      <a:pt x="436" y="1233"/>
                    </a:lnTo>
                    <a:lnTo>
                      <a:pt x="398" y="1231"/>
                    </a:lnTo>
                    <a:lnTo>
                      <a:pt x="360" y="1228"/>
                    </a:lnTo>
                    <a:lnTo>
                      <a:pt x="324" y="1225"/>
                    </a:lnTo>
                    <a:lnTo>
                      <a:pt x="287" y="1222"/>
                    </a:lnTo>
                    <a:lnTo>
                      <a:pt x="250" y="1219"/>
                    </a:lnTo>
                    <a:lnTo>
                      <a:pt x="213" y="1216"/>
                    </a:lnTo>
                    <a:lnTo>
                      <a:pt x="177" y="1213"/>
                    </a:lnTo>
                    <a:lnTo>
                      <a:pt x="142" y="1210"/>
                    </a:lnTo>
                    <a:lnTo>
                      <a:pt x="105" y="1207"/>
                    </a:lnTo>
                    <a:lnTo>
                      <a:pt x="70" y="1204"/>
                    </a:lnTo>
                    <a:lnTo>
                      <a:pt x="35" y="1202"/>
                    </a:lnTo>
                    <a:lnTo>
                      <a:pt x="0" y="1199"/>
                    </a:lnTo>
                    <a:lnTo>
                      <a:pt x="0" y="1060"/>
                    </a:lnTo>
                    <a:lnTo>
                      <a:pt x="0" y="921"/>
                    </a:lnTo>
                    <a:lnTo>
                      <a:pt x="0" y="782"/>
                    </a:lnTo>
                    <a:lnTo>
                      <a:pt x="0" y="642"/>
                    </a:lnTo>
                    <a:lnTo>
                      <a:pt x="0" y="502"/>
                    </a:lnTo>
                    <a:lnTo>
                      <a:pt x="0" y="363"/>
                    </a:lnTo>
                    <a:lnTo>
                      <a:pt x="0" y="224"/>
                    </a:lnTo>
                    <a:lnTo>
                      <a:pt x="0" y="8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75" name="Freeform 572">
                <a:extLst>
                  <a:ext uri="{FF2B5EF4-FFF2-40B4-BE49-F238E27FC236}">
                    <a16:creationId xmlns:a16="http://schemas.microsoft.com/office/drawing/2014/main" id="{88DF155E-BA95-4F2E-A4BD-6C5F9B9AC92E}"/>
                  </a:ext>
                </a:extLst>
              </p:cNvPr>
              <p:cNvSpPr>
                <a:spLocks/>
              </p:cNvSpPr>
              <p:nvPr/>
            </p:nvSpPr>
            <p:spPr bwMode="auto">
              <a:xfrm>
                <a:off x="2456" y="2080"/>
                <a:ext cx="227" cy="215"/>
              </a:xfrm>
              <a:custGeom>
                <a:avLst/>
                <a:gdLst>
                  <a:gd name="T0" fmla="*/ 0 w 906"/>
                  <a:gd name="T1" fmla="*/ 0 h 858"/>
                  <a:gd name="T2" fmla="*/ 0 w 906"/>
                  <a:gd name="T3" fmla="*/ 0 h 858"/>
                  <a:gd name="T4" fmla="*/ 0 w 906"/>
                  <a:gd name="T5" fmla="*/ 0 h 858"/>
                  <a:gd name="T6" fmla="*/ 0 w 906"/>
                  <a:gd name="T7" fmla="*/ 0 h 858"/>
                  <a:gd name="T8" fmla="*/ 0 w 906"/>
                  <a:gd name="T9" fmla="*/ 0 h 858"/>
                  <a:gd name="T10" fmla="*/ 0 w 906"/>
                  <a:gd name="T11" fmla="*/ 0 h 858"/>
                  <a:gd name="T12" fmla="*/ 0 w 906"/>
                  <a:gd name="T13" fmla="*/ 0 h 858"/>
                  <a:gd name="T14" fmla="*/ 0 w 906"/>
                  <a:gd name="T15" fmla="*/ 0 h 858"/>
                  <a:gd name="T16" fmla="*/ 0 w 906"/>
                  <a:gd name="T17" fmla="*/ 0 h 858"/>
                  <a:gd name="T18" fmla="*/ 0 w 906"/>
                  <a:gd name="T19" fmla="*/ 0 h 858"/>
                  <a:gd name="T20" fmla="*/ 0 w 906"/>
                  <a:gd name="T21" fmla="*/ 0 h 858"/>
                  <a:gd name="T22" fmla="*/ 0 w 906"/>
                  <a:gd name="T23" fmla="*/ 0 h 858"/>
                  <a:gd name="T24" fmla="*/ 0 w 906"/>
                  <a:gd name="T25" fmla="*/ 0 h 858"/>
                  <a:gd name="T26" fmla="*/ 0 w 906"/>
                  <a:gd name="T27" fmla="*/ 0 h 858"/>
                  <a:gd name="T28" fmla="*/ 0 w 906"/>
                  <a:gd name="T29" fmla="*/ 0 h 858"/>
                  <a:gd name="T30" fmla="*/ 0 w 906"/>
                  <a:gd name="T31" fmla="*/ 0 h 858"/>
                  <a:gd name="T32" fmla="*/ 0 w 906"/>
                  <a:gd name="T33" fmla="*/ 0 h 858"/>
                  <a:gd name="T34" fmla="*/ 0 w 906"/>
                  <a:gd name="T35" fmla="*/ 0 h 858"/>
                  <a:gd name="T36" fmla="*/ 0 w 906"/>
                  <a:gd name="T37" fmla="*/ 0 h 858"/>
                  <a:gd name="T38" fmla="*/ 0 w 906"/>
                  <a:gd name="T39" fmla="*/ 0 h 858"/>
                  <a:gd name="T40" fmla="*/ 0 w 906"/>
                  <a:gd name="T41" fmla="*/ 0 h 858"/>
                  <a:gd name="T42" fmla="*/ 0 w 906"/>
                  <a:gd name="T43" fmla="*/ 0 h 858"/>
                  <a:gd name="T44" fmla="*/ 0 w 906"/>
                  <a:gd name="T45" fmla="*/ 0 h 858"/>
                  <a:gd name="T46" fmla="*/ 0 w 906"/>
                  <a:gd name="T47" fmla="*/ 0 h 858"/>
                  <a:gd name="T48" fmla="*/ 0 w 906"/>
                  <a:gd name="T49" fmla="*/ 0 h 858"/>
                  <a:gd name="T50" fmla="*/ 0 w 906"/>
                  <a:gd name="T51" fmla="*/ 0 h 858"/>
                  <a:gd name="T52" fmla="*/ 0 w 906"/>
                  <a:gd name="T53" fmla="*/ 0 h 858"/>
                  <a:gd name="T54" fmla="*/ 0 w 906"/>
                  <a:gd name="T55" fmla="*/ 0 h 858"/>
                  <a:gd name="T56" fmla="*/ 0 w 906"/>
                  <a:gd name="T57" fmla="*/ 0 h 858"/>
                  <a:gd name="T58" fmla="*/ 0 w 906"/>
                  <a:gd name="T59" fmla="*/ 0 h 858"/>
                  <a:gd name="T60" fmla="*/ 0 w 906"/>
                  <a:gd name="T61" fmla="*/ 0 h 858"/>
                  <a:gd name="T62" fmla="*/ 0 w 906"/>
                  <a:gd name="T63" fmla="*/ 0 h 858"/>
                  <a:gd name="T64" fmla="*/ 0 w 906"/>
                  <a:gd name="T65" fmla="*/ 0 h 858"/>
                  <a:gd name="T66" fmla="*/ 0 w 906"/>
                  <a:gd name="T67" fmla="*/ 0 h 858"/>
                  <a:gd name="T68" fmla="*/ 0 w 906"/>
                  <a:gd name="T69" fmla="*/ 0 h 858"/>
                  <a:gd name="T70" fmla="*/ 0 w 906"/>
                  <a:gd name="T71" fmla="*/ 0 h 858"/>
                  <a:gd name="T72" fmla="*/ 0 w 906"/>
                  <a:gd name="T73" fmla="*/ 0 h 858"/>
                  <a:gd name="T74" fmla="*/ 0 w 906"/>
                  <a:gd name="T75" fmla="*/ 0 h 858"/>
                  <a:gd name="T76" fmla="*/ 0 w 906"/>
                  <a:gd name="T77" fmla="*/ 0 h 858"/>
                  <a:gd name="T78" fmla="*/ 0 w 906"/>
                  <a:gd name="T79" fmla="*/ 0 h 858"/>
                  <a:gd name="T80" fmla="*/ 0 w 906"/>
                  <a:gd name="T81" fmla="*/ 0 h 858"/>
                  <a:gd name="T82" fmla="*/ 0 w 906"/>
                  <a:gd name="T83" fmla="*/ 0 h 858"/>
                  <a:gd name="T84" fmla="*/ 0 w 906"/>
                  <a:gd name="T85" fmla="*/ 0 h 8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06" h="858">
                    <a:moveTo>
                      <a:pt x="710" y="0"/>
                    </a:moveTo>
                    <a:lnTo>
                      <a:pt x="731" y="18"/>
                    </a:lnTo>
                    <a:lnTo>
                      <a:pt x="751" y="38"/>
                    </a:lnTo>
                    <a:lnTo>
                      <a:pt x="771" y="60"/>
                    </a:lnTo>
                    <a:lnTo>
                      <a:pt x="789" y="82"/>
                    </a:lnTo>
                    <a:lnTo>
                      <a:pt x="806" y="106"/>
                    </a:lnTo>
                    <a:lnTo>
                      <a:pt x="824" y="130"/>
                    </a:lnTo>
                    <a:lnTo>
                      <a:pt x="839" y="156"/>
                    </a:lnTo>
                    <a:lnTo>
                      <a:pt x="852" y="184"/>
                    </a:lnTo>
                    <a:lnTo>
                      <a:pt x="864" y="212"/>
                    </a:lnTo>
                    <a:lnTo>
                      <a:pt x="875" y="241"/>
                    </a:lnTo>
                    <a:lnTo>
                      <a:pt x="884" y="270"/>
                    </a:lnTo>
                    <a:lnTo>
                      <a:pt x="892" y="302"/>
                    </a:lnTo>
                    <a:lnTo>
                      <a:pt x="898" y="333"/>
                    </a:lnTo>
                    <a:lnTo>
                      <a:pt x="902" y="365"/>
                    </a:lnTo>
                    <a:lnTo>
                      <a:pt x="905" y="397"/>
                    </a:lnTo>
                    <a:lnTo>
                      <a:pt x="906" y="431"/>
                    </a:lnTo>
                    <a:lnTo>
                      <a:pt x="905" y="464"/>
                    </a:lnTo>
                    <a:lnTo>
                      <a:pt x="902" y="497"/>
                    </a:lnTo>
                    <a:lnTo>
                      <a:pt x="898" y="529"/>
                    </a:lnTo>
                    <a:lnTo>
                      <a:pt x="892" y="562"/>
                    </a:lnTo>
                    <a:lnTo>
                      <a:pt x="884" y="592"/>
                    </a:lnTo>
                    <a:lnTo>
                      <a:pt x="875" y="622"/>
                    </a:lnTo>
                    <a:lnTo>
                      <a:pt x="864" y="650"/>
                    </a:lnTo>
                    <a:lnTo>
                      <a:pt x="852" y="679"/>
                    </a:lnTo>
                    <a:lnTo>
                      <a:pt x="839" y="705"/>
                    </a:lnTo>
                    <a:lnTo>
                      <a:pt x="824" y="731"/>
                    </a:lnTo>
                    <a:lnTo>
                      <a:pt x="807" y="755"/>
                    </a:lnTo>
                    <a:lnTo>
                      <a:pt x="790" y="778"/>
                    </a:lnTo>
                    <a:lnTo>
                      <a:pt x="772" y="801"/>
                    </a:lnTo>
                    <a:lnTo>
                      <a:pt x="752" y="821"/>
                    </a:lnTo>
                    <a:lnTo>
                      <a:pt x="732" y="840"/>
                    </a:lnTo>
                    <a:lnTo>
                      <a:pt x="710" y="858"/>
                    </a:lnTo>
                    <a:lnTo>
                      <a:pt x="692" y="857"/>
                    </a:lnTo>
                    <a:lnTo>
                      <a:pt x="673" y="856"/>
                    </a:lnTo>
                    <a:lnTo>
                      <a:pt x="656" y="855"/>
                    </a:lnTo>
                    <a:lnTo>
                      <a:pt x="638" y="854"/>
                    </a:lnTo>
                    <a:lnTo>
                      <a:pt x="620" y="853"/>
                    </a:lnTo>
                    <a:lnTo>
                      <a:pt x="603" y="852"/>
                    </a:lnTo>
                    <a:lnTo>
                      <a:pt x="585" y="851"/>
                    </a:lnTo>
                    <a:lnTo>
                      <a:pt x="567" y="850"/>
                    </a:lnTo>
                    <a:lnTo>
                      <a:pt x="549" y="849"/>
                    </a:lnTo>
                    <a:lnTo>
                      <a:pt x="532" y="848"/>
                    </a:lnTo>
                    <a:lnTo>
                      <a:pt x="515" y="847"/>
                    </a:lnTo>
                    <a:lnTo>
                      <a:pt x="498" y="846"/>
                    </a:lnTo>
                    <a:lnTo>
                      <a:pt x="481" y="845"/>
                    </a:lnTo>
                    <a:lnTo>
                      <a:pt x="464" y="844"/>
                    </a:lnTo>
                    <a:lnTo>
                      <a:pt x="447" y="843"/>
                    </a:lnTo>
                    <a:lnTo>
                      <a:pt x="429" y="842"/>
                    </a:lnTo>
                    <a:lnTo>
                      <a:pt x="412" y="841"/>
                    </a:lnTo>
                    <a:lnTo>
                      <a:pt x="396" y="840"/>
                    </a:lnTo>
                    <a:lnTo>
                      <a:pt x="379" y="840"/>
                    </a:lnTo>
                    <a:lnTo>
                      <a:pt x="363" y="839"/>
                    </a:lnTo>
                    <a:lnTo>
                      <a:pt x="346" y="838"/>
                    </a:lnTo>
                    <a:lnTo>
                      <a:pt x="330" y="837"/>
                    </a:lnTo>
                    <a:lnTo>
                      <a:pt x="313" y="836"/>
                    </a:lnTo>
                    <a:lnTo>
                      <a:pt x="297" y="835"/>
                    </a:lnTo>
                    <a:lnTo>
                      <a:pt x="280" y="834"/>
                    </a:lnTo>
                    <a:lnTo>
                      <a:pt x="264" y="833"/>
                    </a:lnTo>
                    <a:lnTo>
                      <a:pt x="248" y="832"/>
                    </a:lnTo>
                    <a:lnTo>
                      <a:pt x="232" y="831"/>
                    </a:lnTo>
                    <a:lnTo>
                      <a:pt x="216" y="830"/>
                    </a:lnTo>
                    <a:lnTo>
                      <a:pt x="199" y="830"/>
                    </a:lnTo>
                    <a:lnTo>
                      <a:pt x="183" y="829"/>
                    </a:lnTo>
                    <a:lnTo>
                      <a:pt x="167" y="828"/>
                    </a:lnTo>
                    <a:lnTo>
                      <a:pt x="148" y="809"/>
                    </a:lnTo>
                    <a:lnTo>
                      <a:pt x="131" y="789"/>
                    </a:lnTo>
                    <a:lnTo>
                      <a:pt x="114" y="767"/>
                    </a:lnTo>
                    <a:lnTo>
                      <a:pt x="98" y="746"/>
                    </a:lnTo>
                    <a:lnTo>
                      <a:pt x="83" y="723"/>
                    </a:lnTo>
                    <a:lnTo>
                      <a:pt x="69" y="700"/>
                    </a:lnTo>
                    <a:lnTo>
                      <a:pt x="56" y="676"/>
                    </a:lnTo>
                    <a:lnTo>
                      <a:pt x="45" y="650"/>
                    </a:lnTo>
                    <a:lnTo>
                      <a:pt x="35" y="624"/>
                    </a:lnTo>
                    <a:lnTo>
                      <a:pt x="26" y="598"/>
                    </a:lnTo>
                    <a:lnTo>
                      <a:pt x="18" y="570"/>
                    </a:lnTo>
                    <a:lnTo>
                      <a:pt x="12" y="542"/>
                    </a:lnTo>
                    <a:lnTo>
                      <a:pt x="7" y="513"/>
                    </a:lnTo>
                    <a:lnTo>
                      <a:pt x="3" y="484"/>
                    </a:lnTo>
                    <a:lnTo>
                      <a:pt x="1" y="455"/>
                    </a:lnTo>
                    <a:lnTo>
                      <a:pt x="0" y="425"/>
                    </a:lnTo>
                    <a:lnTo>
                      <a:pt x="1" y="394"/>
                    </a:lnTo>
                    <a:lnTo>
                      <a:pt x="3" y="365"/>
                    </a:lnTo>
                    <a:lnTo>
                      <a:pt x="7" y="336"/>
                    </a:lnTo>
                    <a:lnTo>
                      <a:pt x="12" y="308"/>
                    </a:lnTo>
                    <a:lnTo>
                      <a:pt x="18" y="279"/>
                    </a:lnTo>
                    <a:lnTo>
                      <a:pt x="26" y="252"/>
                    </a:lnTo>
                    <a:lnTo>
                      <a:pt x="35" y="226"/>
                    </a:lnTo>
                    <a:lnTo>
                      <a:pt x="45" y="201"/>
                    </a:lnTo>
                    <a:lnTo>
                      <a:pt x="56" y="176"/>
                    </a:lnTo>
                    <a:lnTo>
                      <a:pt x="69" y="151"/>
                    </a:lnTo>
                    <a:lnTo>
                      <a:pt x="83" y="127"/>
                    </a:lnTo>
                    <a:lnTo>
                      <a:pt x="98" y="105"/>
                    </a:lnTo>
                    <a:lnTo>
                      <a:pt x="114" y="83"/>
                    </a:lnTo>
                    <a:lnTo>
                      <a:pt x="131" y="63"/>
                    </a:lnTo>
                    <a:lnTo>
                      <a:pt x="148" y="42"/>
                    </a:lnTo>
                    <a:lnTo>
                      <a:pt x="167" y="24"/>
                    </a:lnTo>
                    <a:lnTo>
                      <a:pt x="183" y="23"/>
                    </a:lnTo>
                    <a:lnTo>
                      <a:pt x="199" y="22"/>
                    </a:lnTo>
                    <a:lnTo>
                      <a:pt x="216" y="22"/>
                    </a:lnTo>
                    <a:lnTo>
                      <a:pt x="232" y="21"/>
                    </a:lnTo>
                    <a:lnTo>
                      <a:pt x="248" y="20"/>
                    </a:lnTo>
                    <a:lnTo>
                      <a:pt x="264" y="19"/>
                    </a:lnTo>
                    <a:lnTo>
                      <a:pt x="280" y="18"/>
                    </a:lnTo>
                    <a:lnTo>
                      <a:pt x="296" y="18"/>
                    </a:lnTo>
                    <a:lnTo>
                      <a:pt x="312" y="17"/>
                    </a:lnTo>
                    <a:lnTo>
                      <a:pt x="330" y="16"/>
                    </a:lnTo>
                    <a:lnTo>
                      <a:pt x="346" y="15"/>
                    </a:lnTo>
                    <a:lnTo>
                      <a:pt x="363" y="15"/>
                    </a:lnTo>
                    <a:lnTo>
                      <a:pt x="379" y="14"/>
                    </a:lnTo>
                    <a:lnTo>
                      <a:pt x="396" y="13"/>
                    </a:lnTo>
                    <a:lnTo>
                      <a:pt x="412" y="13"/>
                    </a:lnTo>
                    <a:lnTo>
                      <a:pt x="429" y="12"/>
                    </a:lnTo>
                    <a:lnTo>
                      <a:pt x="447" y="11"/>
                    </a:lnTo>
                    <a:lnTo>
                      <a:pt x="464" y="10"/>
                    </a:lnTo>
                    <a:lnTo>
                      <a:pt x="481" y="10"/>
                    </a:lnTo>
                    <a:lnTo>
                      <a:pt x="498" y="9"/>
                    </a:lnTo>
                    <a:lnTo>
                      <a:pt x="515" y="8"/>
                    </a:lnTo>
                    <a:lnTo>
                      <a:pt x="532" y="7"/>
                    </a:lnTo>
                    <a:lnTo>
                      <a:pt x="549" y="7"/>
                    </a:lnTo>
                    <a:lnTo>
                      <a:pt x="567" y="6"/>
                    </a:lnTo>
                    <a:lnTo>
                      <a:pt x="585" y="5"/>
                    </a:lnTo>
                    <a:lnTo>
                      <a:pt x="603" y="4"/>
                    </a:lnTo>
                    <a:lnTo>
                      <a:pt x="620" y="4"/>
                    </a:lnTo>
                    <a:lnTo>
                      <a:pt x="638" y="3"/>
                    </a:lnTo>
                    <a:lnTo>
                      <a:pt x="656" y="2"/>
                    </a:lnTo>
                    <a:lnTo>
                      <a:pt x="673" y="1"/>
                    </a:lnTo>
                    <a:lnTo>
                      <a:pt x="692" y="1"/>
                    </a:lnTo>
                    <a:lnTo>
                      <a:pt x="7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76" name="Freeform 573">
                <a:extLst>
                  <a:ext uri="{FF2B5EF4-FFF2-40B4-BE49-F238E27FC236}">
                    <a16:creationId xmlns:a16="http://schemas.microsoft.com/office/drawing/2014/main" id="{D7F5AD23-2983-43DF-939B-CC9127D938DC}"/>
                  </a:ext>
                </a:extLst>
              </p:cNvPr>
              <p:cNvSpPr>
                <a:spLocks/>
              </p:cNvSpPr>
              <p:nvPr/>
            </p:nvSpPr>
            <p:spPr bwMode="auto">
              <a:xfrm>
                <a:off x="2633" y="2079"/>
                <a:ext cx="38" cy="47"/>
              </a:xfrm>
              <a:custGeom>
                <a:avLst/>
                <a:gdLst>
                  <a:gd name="T0" fmla="*/ 0 w 152"/>
                  <a:gd name="T1" fmla="*/ 0 h 191"/>
                  <a:gd name="T2" fmla="*/ 0 w 152"/>
                  <a:gd name="T3" fmla="*/ 0 h 191"/>
                  <a:gd name="T4" fmla="*/ 0 w 152"/>
                  <a:gd name="T5" fmla="*/ 0 h 191"/>
                  <a:gd name="T6" fmla="*/ 0 w 152"/>
                  <a:gd name="T7" fmla="*/ 0 h 191"/>
                  <a:gd name="T8" fmla="*/ 0 w 152"/>
                  <a:gd name="T9" fmla="*/ 0 h 191"/>
                  <a:gd name="T10" fmla="*/ 0 w 152"/>
                  <a:gd name="T11" fmla="*/ 0 h 191"/>
                  <a:gd name="T12" fmla="*/ 0 w 152"/>
                  <a:gd name="T13" fmla="*/ 0 h 191"/>
                  <a:gd name="T14" fmla="*/ 0 w 152"/>
                  <a:gd name="T15" fmla="*/ 0 h 191"/>
                  <a:gd name="T16" fmla="*/ 0 w 152"/>
                  <a:gd name="T17" fmla="*/ 0 h 191"/>
                  <a:gd name="T18" fmla="*/ 0 w 152"/>
                  <a:gd name="T19" fmla="*/ 0 h 191"/>
                  <a:gd name="T20" fmla="*/ 0 w 152"/>
                  <a:gd name="T21" fmla="*/ 0 h 191"/>
                  <a:gd name="T22" fmla="*/ 0 w 152"/>
                  <a:gd name="T23" fmla="*/ 0 h 191"/>
                  <a:gd name="T24" fmla="*/ 0 w 152"/>
                  <a:gd name="T25" fmla="*/ 0 h 191"/>
                  <a:gd name="T26" fmla="*/ 0 w 152"/>
                  <a:gd name="T27" fmla="*/ 0 h 191"/>
                  <a:gd name="T28" fmla="*/ 0 w 152"/>
                  <a:gd name="T29" fmla="*/ 0 h 191"/>
                  <a:gd name="T30" fmla="*/ 0 w 152"/>
                  <a:gd name="T31" fmla="*/ 0 h 191"/>
                  <a:gd name="T32" fmla="*/ 0 w 152"/>
                  <a:gd name="T33" fmla="*/ 0 h 191"/>
                  <a:gd name="T34" fmla="*/ 0 w 152"/>
                  <a:gd name="T35" fmla="*/ 0 h 191"/>
                  <a:gd name="T36" fmla="*/ 0 w 152"/>
                  <a:gd name="T37" fmla="*/ 0 h 191"/>
                  <a:gd name="T38" fmla="*/ 0 w 152"/>
                  <a:gd name="T39" fmla="*/ 0 h 191"/>
                  <a:gd name="T40" fmla="*/ 0 w 152"/>
                  <a:gd name="T41" fmla="*/ 0 h 1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2" h="191">
                    <a:moveTo>
                      <a:pt x="152" y="187"/>
                    </a:moveTo>
                    <a:lnTo>
                      <a:pt x="152" y="187"/>
                    </a:lnTo>
                    <a:lnTo>
                      <a:pt x="139" y="158"/>
                    </a:lnTo>
                    <a:lnTo>
                      <a:pt x="123" y="132"/>
                    </a:lnTo>
                    <a:lnTo>
                      <a:pt x="105" y="107"/>
                    </a:lnTo>
                    <a:lnTo>
                      <a:pt x="88" y="83"/>
                    </a:lnTo>
                    <a:lnTo>
                      <a:pt x="70" y="61"/>
                    </a:lnTo>
                    <a:lnTo>
                      <a:pt x="50" y="39"/>
                    </a:lnTo>
                    <a:lnTo>
                      <a:pt x="29" y="18"/>
                    </a:lnTo>
                    <a:lnTo>
                      <a:pt x="8" y="0"/>
                    </a:lnTo>
                    <a:lnTo>
                      <a:pt x="0" y="10"/>
                    </a:lnTo>
                    <a:lnTo>
                      <a:pt x="21" y="28"/>
                    </a:lnTo>
                    <a:lnTo>
                      <a:pt x="40" y="47"/>
                    </a:lnTo>
                    <a:lnTo>
                      <a:pt x="60" y="69"/>
                    </a:lnTo>
                    <a:lnTo>
                      <a:pt x="78" y="91"/>
                    </a:lnTo>
                    <a:lnTo>
                      <a:pt x="95" y="115"/>
                    </a:lnTo>
                    <a:lnTo>
                      <a:pt x="113" y="138"/>
                    </a:lnTo>
                    <a:lnTo>
                      <a:pt x="127" y="164"/>
                    </a:lnTo>
                    <a:lnTo>
                      <a:pt x="140" y="191"/>
                    </a:lnTo>
                    <a:lnTo>
                      <a:pt x="152"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77" name="Freeform 574">
                <a:extLst>
                  <a:ext uri="{FF2B5EF4-FFF2-40B4-BE49-F238E27FC236}">
                    <a16:creationId xmlns:a16="http://schemas.microsoft.com/office/drawing/2014/main" id="{5D1267C2-2151-47FE-B153-05DF1E8C4617}"/>
                  </a:ext>
                </a:extLst>
              </p:cNvPr>
              <p:cNvSpPr>
                <a:spLocks/>
              </p:cNvSpPr>
              <p:nvPr/>
            </p:nvSpPr>
            <p:spPr bwMode="auto">
              <a:xfrm>
                <a:off x="2668" y="2125"/>
                <a:ext cx="17" cy="63"/>
              </a:xfrm>
              <a:custGeom>
                <a:avLst/>
                <a:gdLst>
                  <a:gd name="T0" fmla="*/ 0 w 67"/>
                  <a:gd name="T1" fmla="*/ 0 h 249"/>
                  <a:gd name="T2" fmla="*/ 0 w 67"/>
                  <a:gd name="T3" fmla="*/ 0 h 249"/>
                  <a:gd name="T4" fmla="*/ 0 w 67"/>
                  <a:gd name="T5" fmla="*/ 0 h 249"/>
                  <a:gd name="T6" fmla="*/ 0 w 67"/>
                  <a:gd name="T7" fmla="*/ 0 h 249"/>
                  <a:gd name="T8" fmla="*/ 0 w 67"/>
                  <a:gd name="T9" fmla="*/ 0 h 249"/>
                  <a:gd name="T10" fmla="*/ 0 w 67"/>
                  <a:gd name="T11" fmla="*/ 0 h 249"/>
                  <a:gd name="T12" fmla="*/ 0 w 67"/>
                  <a:gd name="T13" fmla="*/ 0 h 249"/>
                  <a:gd name="T14" fmla="*/ 0 w 67"/>
                  <a:gd name="T15" fmla="*/ 0 h 249"/>
                  <a:gd name="T16" fmla="*/ 0 w 67"/>
                  <a:gd name="T17" fmla="*/ 0 h 249"/>
                  <a:gd name="T18" fmla="*/ 0 w 67"/>
                  <a:gd name="T19" fmla="*/ 0 h 249"/>
                  <a:gd name="T20" fmla="*/ 0 w 67"/>
                  <a:gd name="T21" fmla="*/ 0 h 249"/>
                  <a:gd name="T22" fmla="*/ 0 w 67"/>
                  <a:gd name="T23" fmla="*/ 0 h 249"/>
                  <a:gd name="T24" fmla="*/ 0 w 67"/>
                  <a:gd name="T25" fmla="*/ 0 h 249"/>
                  <a:gd name="T26" fmla="*/ 0 w 67"/>
                  <a:gd name="T27" fmla="*/ 0 h 249"/>
                  <a:gd name="T28" fmla="*/ 0 w 67"/>
                  <a:gd name="T29" fmla="*/ 0 h 249"/>
                  <a:gd name="T30" fmla="*/ 0 w 67"/>
                  <a:gd name="T31" fmla="*/ 0 h 249"/>
                  <a:gd name="T32" fmla="*/ 0 w 67"/>
                  <a:gd name="T33" fmla="*/ 0 h 249"/>
                  <a:gd name="T34" fmla="*/ 0 w 67"/>
                  <a:gd name="T35" fmla="*/ 0 h 249"/>
                  <a:gd name="T36" fmla="*/ 0 w 67"/>
                  <a:gd name="T37" fmla="*/ 0 h 249"/>
                  <a:gd name="T38" fmla="*/ 0 w 67"/>
                  <a:gd name="T39" fmla="*/ 0 h 249"/>
                  <a:gd name="T40" fmla="*/ 0 w 67"/>
                  <a:gd name="T41" fmla="*/ 0 h 2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249">
                    <a:moveTo>
                      <a:pt x="67" y="249"/>
                    </a:moveTo>
                    <a:lnTo>
                      <a:pt x="67" y="249"/>
                    </a:lnTo>
                    <a:lnTo>
                      <a:pt x="65" y="215"/>
                    </a:lnTo>
                    <a:lnTo>
                      <a:pt x="62" y="183"/>
                    </a:lnTo>
                    <a:lnTo>
                      <a:pt x="58" y="150"/>
                    </a:lnTo>
                    <a:lnTo>
                      <a:pt x="52" y="119"/>
                    </a:lnTo>
                    <a:lnTo>
                      <a:pt x="44" y="87"/>
                    </a:lnTo>
                    <a:lnTo>
                      <a:pt x="35" y="57"/>
                    </a:lnTo>
                    <a:lnTo>
                      <a:pt x="24" y="28"/>
                    </a:lnTo>
                    <a:lnTo>
                      <a:pt x="12" y="0"/>
                    </a:lnTo>
                    <a:lnTo>
                      <a:pt x="0" y="4"/>
                    </a:lnTo>
                    <a:lnTo>
                      <a:pt x="12" y="32"/>
                    </a:lnTo>
                    <a:lnTo>
                      <a:pt x="23" y="61"/>
                    </a:lnTo>
                    <a:lnTo>
                      <a:pt x="32" y="89"/>
                    </a:lnTo>
                    <a:lnTo>
                      <a:pt x="40" y="121"/>
                    </a:lnTo>
                    <a:lnTo>
                      <a:pt x="46" y="152"/>
                    </a:lnTo>
                    <a:lnTo>
                      <a:pt x="50" y="183"/>
                    </a:lnTo>
                    <a:lnTo>
                      <a:pt x="53" y="215"/>
                    </a:lnTo>
                    <a:lnTo>
                      <a:pt x="53" y="249"/>
                    </a:lnTo>
                    <a:lnTo>
                      <a:pt x="67" y="2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78" name="Freeform 575">
                <a:extLst>
                  <a:ext uri="{FF2B5EF4-FFF2-40B4-BE49-F238E27FC236}">
                    <a16:creationId xmlns:a16="http://schemas.microsoft.com/office/drawing/2014/main" id="{169EF386-1277-493A-AFCE-A0E80B748B73}"/>
                  </a:ext>
                </a:extLst>
              </p:cNvPr>
              <p:cNvSpPr>
                <a:spLocks/>
              </p:cNvSpPr>
              <p:nvPr/>
            </p:nvSpPr>
            <p:spPr bwMode="auto">
              <a:xfrm>
                <a:off x="2668" y="2188"/>
                <a:ext cx="17" cy="62"/>
              </a:xfrm>
              <a:custGeom>
                <a:avLst/>
                <a:gdLst>
                  <a:gd name="T0" fmla="*/ 0 w 67"/>
                  <a:gd name="T1" fmla="*/ 0 h 250"/>
                  <a:gd name="T2" fmla="*/ 0 w 67"/>
                  <a:gd name="T3" fmla="*/ 0 h 250"/>
                  <a:gd name="T4" fmla="*/ 0 w 67"/>
                  <a:gd name="T5" fmla="*/ 0 h 250"/>
                  <a:gd name="T6" fmla="*/ 0 w 67"/>
                  <a:gd name="T7" fmla="*/ 0 h 250"/>
                  <a:gd name="T8" fmla="*/ 0 w 67"/>
                  <a:gd name="T9" fmla="*/ 0 h 250"/>
                  <a:gd name="T10" fmla="*/ 0 w 67"/>
                  <a:gd name="T11" fmla="*/ 0 h 250"/>
                  <a:gd name="T12" fmla="*/ 0 w 67"/>
                  <a:gd name="T13" fmla="*/ 0 h 250"/>
                  <a:gd name="T14" fmla="*/ 0 w 67"/>
                  <a:gd name="T15" fmla="*/ 0 h 250"/>
                  <a:gd name="T16" fmla="*/ 0 w 67"/>
                  <a:gd name="T17" fmla="*/ 0 h 250"/>
                  <a:gd name="T18" fmla="*/ 0 w 67"/>
                  <a:gd name="T19" fmla="*/ 0 h 250"/>
                  <a:gd name="T20" fmla="*/ 0 w 67"/>
                  <a:gd name="T21" fmla="*/ 0 h 250"/>
                  <a:gd name="T22" fmla="*/ 0 w 67"/>
                  <a:gd name="T23" fmla="*/ 0 h 250"/>
                  <a:gd name="T24" fmla="*/ 0 w 67"/>
                  <a:gd name="T25" fmla="*/ 0 h 250"/>
                  <a:gd name="T26" fmla="*/ 0 w 67"/>
                  <a:gd name="T27" fmla="*/ 0 h 250"/>
                  <a:gd name="T28" fmla="*/ 0 w 67"/>
                  <a:gd name="T29" fmla="*/ 0 h 250"/>
                  <a:gd name="T30" fmla="*/ 0 w 67"/>
                  <a:gd name="T31" fmla="*/ 0 h 250"/>
                  <a:gd name="T32" fmla="*/ 0 w 67"/>
                  <a:gd name="T33" fmla="*/ 0 h 250"/>
                  <a:gd name="T34" fmla="*/ 0 w 67"/>
                  <a:gd name="T35" fmla="*/ 0 h 250"/>
                  <a:gd name="T36" fmla="*/ 0 w 67"/>
                  <a:gd name="T37" fmla="*/ 0 h 250"/>
                  <a:gd name="T38" fmla="*/ 0 w 67"/>
                  <a:gd name="T39" fmla="*/ 0 h 250"/>
                  <a:gd name="T40" fmla="*/ 0 w 67"/>
                  <a:gd name="T41" fmla="*/ 0 h 2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250">
                    <a:moveTo>
                      <a:pt x="12" y="250"/>
                    </a:moveTo>
                    <a:lnTo>
                      <a:pt x="12" y="250"/>
                    </a:lnTo>
                    <a:lnTo>
                      <a:pt x="24" y="221"/>
                    </a:lnTo>
                    <a:lnTo>
                      <a:pt x="35" y="193"/>
                    </a:lnTo>
                    <a:lnTo>
                      <a:pt x="44" y="162"/>
                    </a:lnTo>
                    <a:lnTo>
                      <a:pt x="52" y="132"/>
                    </a:lnTo>
                    <a:lnTo>
                      <a:pt x="58" y="99"/>
                    </a:lnTo>
                    <a:lnTo>
                      <a:pt x="62" y="66"/>
                    </a:lnTo>
                    <a:lnTo>
                      <a:pt x="65" y="33"/>
                    </a:lnTo>
                    <a:lnTo>
                      <a:pt x="67" y="0"/>
                    </a:lnTo>
                    <a:lnTo>
                      <a:pt x="53" y="0"/>
                    </a:lnTo>
                    <a:lnTo>
                      <a:pt x="53" y="33"/>
                    </a:lnTo>
                    <a:lnTo>
                      <a:pt x="50" y="66"/>
                    </a:lnTo>
                    <a:lnTo>
                      <a:pt x="46" y="97"/>
                    </a:lnTo>
                    <a:lnTo>
                      <a:pt x="40" y="130"/>
                    </a:lnTo>
                    <a:lnTo>
                      <a:pt x="32" y="160"/>
                    </a:lnTo>
                    <a:lnTo>
                      <a:pt x="23" y="189"/>
                    </a:lnTo>
                    <a:lnTo>
                      <a:pt x="12" y="217"/>
                    </a:lnTo>
                    <a:lnTo>
                      <a:pt x="0" y="246"/>
                    </a:lnTo>
                    <a:lnTo>
                      <a:pt x="12"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79" name="Freeform 576">
                <a:extLst>
                  <a:ext uri="{FF2B5EF4-FFF2-40B4-BE49-F238E27FC236}">
                    <a16:creationId xmlns:a16="http://schemas.microsoft.com/office/drawing/2014/main" id="{6FC8C9D2-3881-4C3F-8A7D-72DB26236BAD}"/>
                  </a:ext>
                </a:extLst>
              </p:cNvPr>
              <p:cNvSpPr>
                <a:spLocks/>
              </p:cNvSpPr>
              <p:nvPr/>
            </p:nvSpPr>
            <p:spPr bwMode="auto">
              <a:xfrm>
                <a:off x="2632" y="2249"/>
                <a:ext cx="39" cy="47"/>
              </a:xfrm>
              <a:custGeom>
                <a:avLst/>
                <a:gdLst>
                  <a:gd name="T0" fmla="*/ 0 w 154"/>
                  <a:gd name="T1" fmla="*/ 0 h 187"/>
                  <a:gd name="T2" fmla="*/ 0 w 154"/>
                  <a:gd name="T3" fmla="*/ 0 h 187"/>
                  <a:gd name="T4" fmla="*/ 0 w 154"/>
                  <a:gd name="T5" fmla="*/ 0 h 187"/>
                  <a:gd name="T6" fmla="*/ 0 w 154"/>
                  <a:gd name="T7" fmla="*/ 0 h 187"/>
                  <a:gd name="T8" fmla="*/ 0 w 154"/>
                  <a:gd name="T9" fmla="*/ 0 h 187"/>
                  <a:gd name="T10" fmla="*/ 0 w 154"/>
                  <a:gd name="T11" fmla="*/ 0 h 187"/>
                  <a:gd name="T12" fmla="*/ 0 w 154"/>
                  <a:gd name="T13" fmla="*/ 0 h 187"/>
                  <a:gd name="T14" fmla="*/ 0 w 154"/>
                  <a:gd name="T15" fmla="*/ 0 h 187"/>
                  <a:gd name="T16" fmla="*/ 0 w 154"/>
                  <a:gd name="T17" fmla="*/ 0 h 187"/>
                  <a:gd name="T18" fmla="*/ 0 w 154"/>
                  <a:gd name="T19" fmla="*/ 0 h 187"/>
                  <a:gd name="T20" fmla="*/ 0 w 154"/>
                  <a:gd name="T21" fmla="*/ 0 h 187"/>
                  <a:gd name="T22" fmla="*/ 0 w 154"/>
                  <a:gd name="T23" fmla="*/ 0 h 187"/>
                  <a:gd name="T24" fmla="*/ 0 w 154"/>
                  <a:gd name="T25" fmla="*/ 0 h 187"/>
                  <a:gd name="T26" fmla="*/ 0 w 154"/>
                  <a:gd name="T27" fmla="*/ 0 h 187"/>
                  <a:gd name="T28" fmla="*/ 0 w 154"/>
                  <a:gd name="T29" fmla="*/ 0 h 187"/>
                  <a:gd name="T30" fmla="*/ 0 w 154"/>
                  <a:gd name="T31" fmla="*/ 0 h 187"/>
                  <a:gd name="T32" fmla="*/ 0 w 154"/>
                  <a:gd name="T33" fmla="*/ 0 h 187"/>
                  <a:gd name="T34" fmla="*/ 0 w 154"/>
                  <a:gd name="T35" fmla="*/ 0 h 187"/>
                  <a:gd name="T36" fmla="*/ 0 w 154"/>
                  <a:gd name="T37" fmla="*/ 0 h 187"/>
                  <a:gd name="T38" fmla="*/ 0 w 154"/>
                  <a:gd name="T39" fmla="*/ 0 h 187"/>
                  <a:gd name="T40" fmla="*/ 0 w 154"/>
                  <a:gd name="T41" fmla="*/ 0 h 187"/>
                  <a:gd name="T42" fmla="*/ 0 w 154"/>
                  <a:gd name="T43" fmla="*/ 0 h 187"/>
                  <a:gd name="T44" fmla="*/ 0 w 154"/>
                  <a:gd name="T45" fmla="*/ 0 h 187"/>
                  <a:gd name="T46" fmla="*/ 0 w 154"/>
                  <a:gd name="T47" fmla="*/ 0 h 187"/>
                  <a:gd name="T48" fmla="*/ 0 w 154"/>
                  <a:gd name="T49" fmla="*/ 0 h 187"/>
                  <a:gd name="T50" fmla="*/ 0 w 154"/>
                  <a:gd name="T51" fmla="*/ 0 h 1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4" h="187">
                    <a:moveTo>
                      <a:pt x="6" y="187"/>
                    </a:moveTo>
                    <a:lnTo>
                      <a:pt x="10" y="186"/>
                    </a:lnTo>
                    <a:lnTo>
                      <a:pt x="32" y="168"/>
                    </a:lnTo>
                    <a:lnTo>
                      <a:pt x="52" y="149"/>
                    </a:lnTo>
                    <a:lnTo>
                      <a:pt x="73" y="128"/>
                    </a:lnTo>
                    <a:lnTo>
                      <a:pt x="91" y="106"/>
                    </a:lnTo>
                    <a:lnTo>
                      <a:pt x="108" y="82"/>
                    </a:lnTo>
                    <a:lnTo>
                      <a:pt x="125" y="57"/>
                    </a:lnTo>
                    <a:lnTo>
                      <a:pt x="141" y="31"/>
                    </a:lnTo>
                    <a:lnTo>
                      <a:pt x="154" y="4"/>
                    </a:lnTo>
                    <a:lnTo>
                      <a:pt x="142" y="0"/>
                    </a:lnTo>
                    <a:lnTo>
                      <a:pt x="129" y="25"/>
                    </a:lnTo>
                    <a:lnTo>
                      <a:pt x="115" y="51"/>
                    </a:lnTo>
                    <a:lnTo>
                      <a:pt x="98" y="74"/>
                    </a:lnTo>
                    <a:lnTo>
                      <a:pt x="81" y="97"/>
                    </a:lnTo>
                    <a:lnTo>
                      <a:pt x="63" y="120"/>
                    </a:lnTo>
                    <a:lnTo>
                      <a:pt x="44" y="139"/>
                    </a:lnTo>
                    <a:lnTo>
                      <a:pt x="24" y="158"/>
                    </a:lnTo>
                    <a:lnTo>
                      <a:pt x="2" y="176"/>
                    </a:lnTo>
                    <a:lnTo>
                      <a:pt x="6" y="175"/>
                    </a:lnTo>
                    <a:lnTo>
                      <a:pt x="2" y="176"/>
                    </a:lnTo>
                    <a:lnTo>
                      <a:pt x="0" y="180"/>
                    </a:lnTo>
                    <a:lnTo>
                      <a:pt x="2" y="185"/>
                    </a:lnTo>
                    <a:lnTo>
                      <a:pt x="5" y="187"/>
                    </a:lnTo>
                    <a:lnTo>
                      <a:pt x="10" y="186"/>
                    </a:lnTo>
                    <a:lnTo>
                      <a:pt x="6"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0" name="Freeform 577">
                <a:extLst>
                  <a:ext uri="{FF2B5EF4-FFF2-40B4-BE49-F238E27FC236}">
                    <a16:creationId xmlns:a16="http://schemas.microsoft.com/office/drawing/2014/main" id="{CB891697-74D2-4EFC-A8FA-9FDDA87C79B4}"/>
                  </a:ext>
                </a:extLst>
              </p:cNvPr>
              <p:cNvSpPr>
                <a:spLocks/>
              </p:cNvSpPr>
              <p:nvPr/>
            </p:nvSpPr>
            <p:spPr bwMode="auto">
              <a:xfrm>
                <a:off x="2564" y="2289"/>
                <a:ext cx="70" cy="7"/>
              </a:xfrm>
              <a:custGeom>
                <a:avLst/>
                <a:gdLst>
                  <a:gd name="T0" fmla="*/ 0 w 281"/>
                  <a:gd name="T1" fmla="*/ 0 h 28"/>
                  <a:gd name="T2" fmla="*/ 0 w 281"/>
                  <a:gd name="T3" fmla="*/ 0 h 28"/>
                  <a:gd name="T4" fmla="*/ 0 w 281"/>
                  <a:gd name="T5" fmla="*/ 0 h 28"/>
                  <a:gd name="T6" fmla="*/ 0 w 281"/>
                  <a:gd name="T7" fmla="*/ 0 h 28"/>
                  <a:gd name="T8" fmla="*/ 0 w 281"/>
                  <a:gd name="T9" fmla="*/ 0 h 28"/>
                  <a:gd name="T10" fmla="*/ 0 w 281"/>
                  <a:gd name="T11" fmla="*/ 0 h 28"/>
                  <a:gd name="T12" fmla="*/ 0 w 281"/>
                  <a:gd name="T13" fmla="*/ 0 h 28"/>
                  <a:gd name="T14" fmla="*/ 0 w 281"/>
                  <a:gd name="T15" fmla="*/ 0 h 28"/>
                  <a:gd name="T16" fmla="*/ 0 w 281"/>
                  <a:gd name="T17" fmla="*/ 0 h 28"/>
                  <a:gd name="T18" fmla="*/ 0 w 281"/>
                  <a:gd name="T19" fmla="*/ 0 h 28"/>
                  <a:gd name="T20" fmla="*/ 0 w 281"/>
                  <a:gd name="T21" fmla="*/ 0 h 28"/>
                  <a:gd name="T22" fmla="*/ 0 w 281"/>
                  <a:gd name="T23" fmla="*/ 0 h 28"/>
                  <a:gd name="T24" fmla="*/ 0 w 281"/>
                  <a:gd name="T25" fmla="*/ 0 h 28"/>
                  <a:gd name="T26" fmla="*/ 0 w 281"/>
                  <a:gd name="T27" fmla="*/ 0 h 28"/>
                  <a:gd name="T28" fmla="*/ 0 w 281"/>
                  <a:gd name="T29" fmla="*/ 0 h 28"/>
                  <a:gd name="T30" fmla="*/ 0 w 281"/>
                  <a:gd name="T31" fmla="*/ 0 h 28"/>
                  <a:gd name="T32" fmla="*/ 0 w 281"/>
                  <a:gd name="T33" fmla="*/ 0 h 28"/>
                  <a:gd name="T34" fmla="*/ 0 w 281"/>
                  <a:gd name="T35" fmla="*/ 0 h 28"/>
                  <a:gd name="T36" fmla="*/ 0 w 281"/>
                  <a:gd name="T37" fmla="*/ 0 h 28"/>
                  <a:gd name="T38" fmla="*/ 0 w 281"/>
                  <a:gd name="T39" fmla="*/ 0 h 28"/>
                  <a:gd name="T40" fmla="*/ 0 w 281"/>
                  <a:gd name="T41" fmla="*/ 0 h 28"/>
                  <a:gd name="T42" fmla="*/ 0 w 281"/>
                  <a:gd name="T43" fmla="*/ 0 h 28"/>
                  <a:gd name="T44" fmla="*/ 0 w 281"/>
                  <a:gd name="T45" fmla="*/ 0 h 28"/>
                  <a:gd name="T46" fmla="*/ 0 w 281"/>
                  <a:gd name="T47" fmla="*/ 0 h 28"/>
                  <a:gd name="T48" fmla="*/ 0 w 281"/>
                  <a:gd name="T49" fmla="*/ 0 h 28"/>
                  <a:gd name="T50" fmla="*/ 0 w 281"/>
                  <a:gd name="T51" fmla="*/ 0 h 28"/>
                  <a:gd name="T52" fmla="*/ 0 w 281"/>
                  <a:gd name="T53" fmla="*/ 0 h 28"/>
                  <a:gd name="T54" fmla="*/ 0 w 281"/>
                  <a:gd name="T55" fmla="*/ 0 h 28"/>
                  <a:gd name="T56" fmla="*/ 0 w 281"/>
                  <a:gd name="T57" fmla="*/ 0 h 28"/>
                  <a:gd name="T58" fmla="*/ 0 w 281"/>
                  <a:gd name="T59" fmla="*/ 0 h 28"/>
                  <a:gd name="T60" fmla="*/ 0 w 281"/>
                  <a:gd name="T61" fmla="*/ 0 h 28"/>
                  <a:gd name="T62" fmla="*/ 0 w 281"/>
                  <a:gd name="T63" fmla="*/ 0 h 28"/>
                  <a:gd name="T64" fmla="*/ 0 w 281"/>
                  <a:gd name="T65" fmla="*/ 0 h 28"/>
                  <a:gd name="T66" fmla="*/ 0 w 281"/>
                  <a:gd name="T67" fmla="*/ 0 h 28"/>
                  <a:gd name="T68" fmla="*/ 0 w 281"/>
                  <a:gd name="T69" fmla="*/ 0 h 28"/>
                  <a:gd name="T70" fmla="*/ 0 w 281"/>
                  <a:gd name="T71" fmla="*/ 0 h 28"/>
                  <a:gd name="T72" fmla="*/ 0 w 281"/>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1" h="28">
                    <a:moveTo>
                      <a:pt x="0" y="12"/>
                    </a:moveTo>
                    <a:lnTo>
                      <a:pt x="0" y="12"/>
                    </a:lnTo>
                    <a:lnTo>
                      <a:pt x="18" y="13"/>
                    </a:lnTo>
                    <a:lnTo>
                      <a:pt x="35" y="14"/>
                    </a:lnTo>
                    <a:lnTo>
                      <a:pt x="52" y="15"/>
                    </a:lnTo>
                    <a:lnTo>
                      <a:pt x="69" y="16"/>
                    </a:lnTo>
                    <a:lnTo>
                      <a:pt x="86" y="17"/>
                    </a:lnTo>
                    <a:lnTo>
                      <a:pt x="103" y="18"/>
                    </a:lnTo>
                    <a:lnTo>
                      <a:pt x="120" y="19"/>
                    </a:lnTo>
                    <a:lnTo>
                      <a:pt x="138" y="20"/>
                    </a:lnTo>
                    <a:lnTo>
                      <a:pt x="156" y="21"/>
                    </a:lnTo>
                    <a:lnTo>
                      <a:pt x="174" y="22"/>
                    </a:lnTo>
                    <a:lnTo>
                      <a:pt x="191" y="23"/>
                    </a:lnTo>
                    <a:lnTo>
                      <a:pt x="209" y="24"/>
                    </a:lnTo>
                    <a:lnTo>
                      <a:pt x="227" y="25"/>
                    </a:lnTo>
                    <a:lnTo>
                      <a:pt x="244" y="26"/>
                    </a:lnTo>
                    <a:lnTo>
                      <a:pt x="263" y="27"/>
                    </a:lnTo>
                    <a:lnTo>
                      <a:pt x="281" y="28"/>
                    </a:lnTo>
                    <a:lnTo>
                      <a:pt x="281" y="16"/>
                    </a:lnTo>
                    <a:lnTo>
                      <a:pt x="263" y="15"/>
                    </a:lnTo>
                    <a:lnTo>
                      <a:pt x="244" y="14"/>
                    </a:lnTo>
                    <a:lnTo>
                      <a:pt x="227" y="13"/>
                    </a:lnTo>
                    <a:lnTo>
                      <a:pt x="209" y="12"/>
                    </a:lnTo>
                    <a:lnTo>
                      <a:pt x="191" y="11"/>
                    </a:lnTo>
                    <a:lnTo>
                      <a:pt x="174" y="10"/>
                    </a:lnTo>
                    <a:lnTo>
                      <a:pt x="156" y="9"/>
                    </a:lnTo>
                    <a:lnTo>
                      <a:pt x="138" y="8"/>
                    </a:lnTo>
                    <a:lnTo>
                      <a:pt x="120" y="7"/>
                    </a:lnTo>
                    <a:lnTo>
                      <a:pt x="103" y="6"/>
                    </a:lnTo>
                    <a:lnTo>
                      <a:pt x="86" y="5"/>
                    </a:lnTo>
                    <a:lnTo>
                      <a:pt x="69" y="4"/>
                    </a:lnTo>
                    <a:lnTo>
                      <a:pt x="52" y="3"/>
                    </a:lnTo>
                    <a:lnTo>
                      <a:pt x="35" y="2"/>
                    </a:lnTo>
                    <a:lnTo>
                      <a:pt x="18" y="1"/>
                    </a:lnTo>
                    <a:lnTo>
                      <a:pt x="0"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1" name="Freeform 578">
                <a:extLst>
                  <a:ext uri="{FF2B5EF4-FFF2-40B4-BE49-F238E27FC236}">
                    <a16:creationId xmlns:a16="http://schemas.microsoft.com/office/drawing/2014/main" id="{24B61CE5-A50A-4DA3-8417-F35C38033055}"/>
                  </a:ext>
                </a:extLst>
              </p:cNvPr>
              <p:cNvSpPr>
                <a:spLocks/>
              </p:cNvSpPr>
              <p:nvPr/>
            </p:nvSpPr>
            <p:spPr bwMode="auto">
              <a:xfrm>
                <a:off x="2497" y="2285"/>
                <a:ext cx="67" cy="7"/>
              </a:xfrm>
              <a:custGeom>
                <a:avLst/>
                <a:gdLst>
                  <a:gd name="T0" fmla="*/ 0 w 268"/>
                  <a:gd name="T1" fmla="*/ 0 h 26"/>
                  <a:gd name="T2" fmla="*/ 0 w 268"/>
                  <a:gd name="T3" fmla="*/ 0 h 26"/>
                  <a:gd name="T4" fmla="*/ 0 w 268"/>
                  <a:gd name="T5" fmla="*/ 0 h 26"/>
                  <a:gd name="T6" fmla="*/ 0 w 268"/>
                  <a:gd name="T7" fmla="*/ 0 h 26"/>
                  <a:gd name="T8" fmla="*/ 0 w 268"/>
                  <a:gd name="T9" fmla="*/ 0 h 26"/>
                  <a:gd name="T10" fmla="*/ 0 w 268"/>
                  <a:gd name="T11" fmla="*/ 0 h 26"/>
                  <a:gd name="T12" fmla="*/ 0 w 268"/>
                  <a:gd name="T13" fmla="*/ 0 h 26"/>
                  <a:gd name="T14" fmla="*/ 0 w 268"/>
                  <a:gd name="T15" fmla="*/ 0 h 26"/>
                  <a:gd name="T16" fmla="*/ 0 w 268"/>
                  <a:gd name="T17" fmla="*/ 0 h 26"/>
                  <a:gd name="T18" fmla="*/ 0 w 268"/>
                  <a:gd name="T19" fmla="*/ 0 h 26"/>
                  <a:gd name="T20" fmla="*/ 0 w 268"/>
                  <a:gd name="T21" fmla="*/ 0 h 26"/>
                  <a:gd name="T22" fmla="*/ 0 w 268"/>
                  <a:gd name="T23" fmla="*/ 0 h 26"/>
                  <a:gd name="T24" fmla="*/ 0 w 268"/>
                  <a:gd name="T25" fmla="*/ 0 h 26"/>
                  <a:gd name="T26" fmla="*/ 0 w 268"/>
                  <a:gd name="T27" fmla="*/ 0 h 26"/>
                  <a:gd name="T28" fmla="*/ 0 w 268"/>
                  <a:gd name="T29" fmla="*/ 0 h 26"/>
                  <a:gd name="T30" fmla="*/ 0 w 268"/>
                  <a:gd name="T31" fmla="*/ 0 h 26"/>
                  <a:gd name="T32" fmla="*/ 0 w 268"/>
                  <a:gd name="T33" fmla="*/ 0 h 26"/>
                  <a:gd name="T34" fmla="*/ 0 w 268"/>
                  <a:gd name="T35" fmla="*/ 0 h 26"/>
                  <a:gd name="T36" fmla="*/ 0 w 268"/>
                  <a:gd name="T37" fmla="*/ 0 h 26"/>
                  <a:gd name="T38" fmla="*/ 0 w 268"/>
                  <a:gd name="T39" fmla="*/ 0 h 26"/>
                  <a:gd name="T40" fmla="*/ 0 w 268"/>
                  <a:gd name="T41" fmla="*/ 0 h 26"/>
                  <a:gd name="T42" fmla="*/ 0 w 268"/>
                  <a:gd name="T43" fmla="*/ 0 h 26"/>
                  <a:gd name="T44" fmla="*/ 0 w 268"/>
                  <a:gd name="T45" fmla="*/ 0 h 26"/>
                  <a:gd name="T46" fmla="*/ 0 w 268"/>
                  <a:gd name="T47" fmla="*/ 0 h 26"/>
                  <a:gd name="T48" fmla="*/ 0 w 268"/>
                  <a:gd name="T49" fmla="*/ 0 h 26"/>
                  <a:gd name="T50" fmla="*/ 0 w 268"/>
                  <a:gd name="T51" fmla="*/ 0 h 26"/>
                  <a:gd name="T52" fmla="*/ 0 w 268"/>
                  <a:gd name="T53" fmla="*/ 0 h 26"/>
                  <a:gd name="T54" fmla="*/ 0 w 268"/>
                  <a:gd name="T55" fmla="*/ 0 h 26"/>
                  <a:gd name="T56" fmla="*/ 0 w 268"/>
                  <a:gd name="T57" fmla="*/ 0 h 26"/>
                  <a:gd name="T58" fmla="*/ 0 w 268"/>
                  <a:gd name="T59" fmla="*/ 0 h 26"/>
                  <a:gd name="T60" fmla="*/ 0 w 268"/>
                  <a:gd name="T61" fmla="*/ 0 h 26"/>
                  <a:gd name="T62" fmla="*/ 0 w 268"/>
                  <a:gd name="T63" fmla="*/ 0 h 26"/>
                  <a:gd name="T64" fmla="*/ 0 w 268"/>
                  <a:gd name="T65" fmla="*/ 0 h 26"/>
                  <a:gd name="T66" fmla="*/ 0 w 268"/>
                  <a:gd name="T67" fmla="*/ 0 h 26"/>
                  <a:gd name="T68" fmla="*/ 0 w 268"/>
                  <a:gd name="T69" fmla="*/ 0 h 26"/>
                  <a:gd name="T70" fmla="*/ 0 w 268"/>
                  <a:gd name="T71" fmla="*/ 0 h 26"/>
                  <a:gd name="T72" fmla="*/ 0 w 268"/>
                  <a:gd name="T73" fmla="*/ 0 h 26"/>
                  <a:gd name="T74" fmla="*/ 0 w 268"/>
                  <a:gd name="T75" fmla="*/ 0 h 26"/>
                  <a:gd name="T76" fmla="*/ 0 w 268"/>
                  <a:gd name="T77" fmla="*/ 0 h 26"/>
                  <a:gd name="T78" fmla="*/ 0 w 268"/>
                  <a:gd name="T79" fmla="*/ 0 h 26"/>
                  <a:gd name="T80" fmla="*/ 0 w 268"/>
                  <a:gd name="T81" fmla="*/ 0 h 26"/>
                  <a:gd name="T82" fmla="*/ 0 w 268"/>
                  <a:gd name="T83" fmla="*/ 0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8" h="26">
                    <a:moveTo>
                      <a:pt x="2" y="11"/>
                    </a:moveTo>
                    <a:lnTo>
                      <a:pt x="6" y="12"/>
                    </a:lnTo>
                    <a:lnTo>
                      <a:pt x="22" y="13"/>
                    </a:lnTo>
                    <a:lnTo>
                      <a:pt x="38" y="15"/>
                    </a:lnTo>
                    <a:lnTo>
                      <a:pt x="55" y="15"/>
                    </a:lnTo>
                    <a:lnTo>
                      <a:pt x="71" y="15"/>
                    </a:lnTo>
                    <a:lnTo>
                      <a:pt x="87" y="16"/>
                    </a:lnTo>
                    <a:lnTo>
                      <a:pt x="103" y="17"/>
                    </a:lnTo>
                    <a:lnTo>
                      <a:pt x="119" y="18"/>
                    </a:lnTo>
                    <a:lnTo>
                      <a:pt x="136" y="19"/>
                    </a:lnTo>
                    <a:lnTo>
                      <a:pt x="152" y="20"/>
                    </a:lnTo>
                    <a:lnTo>
                      <a:pt x="169" y="21"/>
                    </a:lnTo>
                    <a:lnTo>
                      <a:pt x="185" y="22"/>
                    </a:lnTo>
                    <a:lnTo>
                      <a:pt x="202" y="23"/>
                    </a:lnTo>
                    <a:lnTo>
                      <a:pt x="218" y="25"/>
                    </a:lnTo>
                    <a:lnTo>
                      <a:pt x="235" y="25"/>
                    </a:lnTo>
                    <a:lnTo>
                      <a:pt x="251" y="25"/>
                    </a:lnTo>
                    <a:lnTo>
                      <a:pt x="268" y="26"/>
                    </a:lnTo>
                    <a:lnTo>
                      <a:pt x="268" y="14"/>
                    </a:lnTo>
                    <a:lnTo>
                      <a:pt x="251" y="13"/>
                    </a:lnTo>
                    <a:lnTo>
                      <a:pt x="235" y="11"/>
                    </a:lnTo>
                    <a:lnTo>
                      <a:pt x="218" y="11"/>
                    </a:lnTo>
                    <a:lnTo>
                      <a:pt x="202" y="11"/>
                    </a:lnTo>
                    <a:lnTo>
                      <a:pt x="185" y="10"/>
                    </a:lnTo>
                    <a:lnTo>
                      <a:pt x="169" y="9"/>
                    </a:lnTo>
                    <a:lnTo>
                      <a:pt x="152" y="8"/>
                    </a:lnTo>
                    <a:lnTo>
                      <a:pt x="136" y="7"/>
                    </a:lnTo>
                    <a:lnTo>
                      <a:pt x="119" y="6"/>
                    </a:lnTo>
                    <a:lnTo>
                      <a:pt x="103" y="5"/>
                    </a:lnTo>
                    <a:lnTo>
                      <a:pt x="87" y="4"/>
                    </a:lnTo>
                    <a:lnTo>
                      <a:pt x="71" y="3"/>
                    </a:lnTo>
                    <a:lnTo>
                      <a:pt x="55" y="1"/>
                    </a:lnTo>
                    <a:lnTo>
                      <a:pt x="38" y="1"/>
                    </a:lnTo>
                    <a:lnTo>
                      <a:pt x="22" y="1"/>
                    </a:lnTo>
                    <a:lnTo>
                      <a:pt x="6" y="0"/>
                    </a:lnTo>
                    <a:lnTo>
                      <a:pt x="10" y="1"/>
                    </a:lnTo>
                    <a:lnTo>
                      <a:pt x="6" y="0"/>
                    </a:lnTo>
                    <a:lnTo>
                      <a:pt x="2" y="2"/>
                    </a:lnTo>
                    <a:lnTo>
                      <a:pt x="0" y="6"/>
                    </a:lnTo>
                    <a:lnTo>
                      <a:pt x="2" y="10"/>
                    </a:lnTo>
                    <a:lnTo>
                      <a:pt x="6" y="12"/>
                    </a:lnTo>
                    <a:lnTo>
                      <a:pt x="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2" name="Freeform 579">
                <a:extLst>
                  <a:ext uri="{FF2B5EF4-FFF2-40B4-BE49-F238E27FC236}">
                    <a16:creationId xmlns:a16="http://schemas.microsoft.com/office/drawing/2014/main" id="{C00046B1-7103-4990-872C-C939A0B3795B}"/>
                  </a:ext>
                </a:extLst>
              </p:cNvPr>
              <p:cNvSpPr>
                <a:spLocks/>
              </p:cNvSpPr>
              <p:nvPr/>
            </p:nvSpPr>
            <p:spPr bwMode="auto">
              <a:xfrm>
                <a:off x="2466" y="2242"/>
                <a:ext cx="33" cy="46"/>
              </a:xfrm>
              <a:custGeom>
                <a:avLst/>
                <a:gdLst>
                  <a:gd name="T0" fmla="*/ 0 w 132"/>
                  <a:gd name="T1" fmla="*/ 0 h 185"/>
                  <a:gd name="T2" fmla="*/ 0 w 132"/>
                  <a:gd name="T3" fmla="*/ 0 h 185"/>
                  <a:gd name="T4" fmla="*/ 0 w 132"/>
                  <a:gd name="T5" fmla="*/ 0 h 185"/>
                  <a:gd name="T6" fmla="*/ 0 w 132"/>
                  <a:gd name="T7" fmla="*/ 0 h 185"/>
                  <a:gd name="T8" fmla="*/ 0 w 132"/>
                  <a:gd name="T9" fmla="*/ 0 h 185"/>
                  <a:gd name="T10" fmla="*/ 0 w 132"/>
                  <a:gd name="T11" fmla="*/ 0 h 185"/>
                  <a:gd name="T12" fmla="*/ 0 w 132"/>
                  <a:gd name="T13" fmla="*/ 0 h 185"/>
                  <a:gd name="T14" fmla="*/ 0 w 132"/>
                  <a:gd name="T15" fmla="*/ 0 h 185"/>
                  <a:gd name="T16" fmla="*/ 0 w 132"/>
                  <a:gd name="T17" fmla="*/ 0 h 185"/>
                  <a:gd name="T18" fmla="*/ 0 w 132"/>
                  <a:gd name="T19" fmla="*/ 0 h 185"/>
                  <a:gd name="T20" fmla="*/ 0 w 132"/>
                  <a:gd name="T21" fmla="*/ 0 h 185"/>
                  <a:gd name="T22" fmla="*/ 0 w 132"/>
                  <a:gd name="T23" fmla="*/ 0 h 185"/>
                  <a:gd name="T24" fmla="*/ 0 w 132"/>
                  <a:gd name="T25" fmla="*/ 0 h 185"/>
                  <a:gd name="T26" fmla="*/ 0 w 132"/>
                  <a:gd name="T27" fmla="*/ 0 h 185"/>
                  <a:gd name="T28" fmla="*/ 0 w 132"/>
                  <a:gd name="T29" fmla="*/ 0 h 185"/>
                  <a:gd name="T30" fmla="*/ 0 w 132"/>
                  <a:gd name="T31" fmla="*/ 0 h 185"/>
                  <a:gd name="T32" fmla="*/ 0 w 132"/>
                  <a:gd name="T33" fmla="*/ 0 h 185"/>
                  <a:gd name="T34" fmla="*/ 0 w 132"/>
                  <a:gd name="T35" fmla="*/ 0 h 185"/>
                  <a:gd name="T36" fmla="*/ 0 w 132"/>
                  <a:gd name="T37" fmla="*/ 0 h 185"/>
                  <a:gd name="T38" fmla="*/ 0 w 132"/>
                  <a:gd name="T39" fmla="*/ 0 h 185"/>
                  <a:gd name="T40" fmla="*/ 0 w 132"/>
                  <a:gd name="T41" fmla="*/ 0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2" h="185">
                    <a:moveTo>
                      <a:pt x="0" y="4"/>
                    </a:moveTo>
                    <a:lnTo>
                      <a:pt x="0" y="4"/>
                    </a:lnTo>
                    <a:lnTo>
                      <a:pt x="11" y="31"/>
                    </a:lnTo>
                    <a:lnTo>
                      <a:pt x="24" y="55"/>
                    </a:lnTo>
                    <a:lnTo>
                      <a:pt x="38" y="78"/>
                    </a:lnTo>
                    <a:lnTo>
                      <a:pt x="54" y="102"/>
                    </a:lnTo>
                    <a:lnTo>
                      <a:pt x="70" y="123"/>
                    </a:lnTo>
                    <a:lnTo>
                      <a:pt x="87" y="145"/>
                    </a:lnTo>
                    <a:lnTo>
                      <a:pt x="104" y="165"/>
                    </a:lnTo>
                    <a:lnTo>
                      <a:pt x="124" y="185"/>
                    </a:lnTo>
                    <a:lnTo>
                      <a:pt x="132" y="175"/>
                    </a:lnTo>
                    <a:lnTo>
                      <a:pt x="114" y="157"/>
                    </a:lnTo>
                    <a:lnTo>
                      <a:pt x="97" y="137"/>
                    </a:lnTo>
                    <a:lnTo>
                      <a:pt x="80" y="115"/>
                    </a:lnTo>
                    <a:lnTo>
                      <a:pt x="64" y="94"/>
                    </a:lnTo>
                    <a:lnTo>
                      <a:pt x="49" y="72"/>
                    </a:lnTo>
                    <a:lnTo>
                      <a:pt x="36" y="49"/>
                    </a:lnTo>
                    <a:lnTo>
                      <a:pt x="23" y="25"/>
                    </a:lnTo>
                    <a:lnTo>
                      <a:pt x="12"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3" name="Freeform 580">
                <a:extLst>
                  <a:ext uri="{FF2B5EF4-FFF2-40B4-BE49-F238E27FC236}">
                    <a16:creationId xmlns:a16="http://schemas.microsoft.com/office/drawing/2014/main" id="{866CCA36-14C2-4AA0-ABF0-9AAEE9D88ADF}"/>
                  </a:ext>
                </a:extLst>
              </p:cNvPr>
              <p:cNvSpPr>
                <a:spLocks/>
              </p:cNvSpPr>
              <p:nvPr/>
            </p:nvSpPr>
            <p:spPr bwMode="auto">
              <a:xfrm>
                <a:off x="2455" y="2186"/>
                <a:ext cx="14" cy="57"/>
              </a:xfrm>
              <a:custGeom>
                <a:avLst/>
                <a:gdLst>
                  <a:gd name="T0" fmla="*/ 0 w 58"/>
                  <a:gd name="T1" fmla="*/ 0 h 227"/>
                  <a:gd name="T2" fmla="*/ 0 w 58"/>
                  <a:gd name="T3" fmla="*/ 0 h 227"/>
                  <a:gd name="T4" fmla="*/ 0 w 58"/>
                  <a:gd name="T5" fmla="*/ 0 h 227"/>
                  <a:gd name="T6" fmla="*/ 0 w 58"/>
                  <a:gd name="T7" fmla="*/ 0 h 227"/>
                  <a:gd name="T8" fmla="*/ 0 w 58"/>
                  <a:gd name="T9" fmla="*/ 0 h 227"/>
                  <a:gd name="T10" fmla="*/ 0 w 58"/>
                  <a:gd name="T11" fmla="*/ 0 h 227"/>
                  <a:gd name="T12" fmla="*/ 0 w 58"/>
                  <a:gd name="T13" fmla="*/ 0 h 227"/>
                  <a:gd name="T14" fmla="*/ 0 w 58"/>
                  <a:gd name="T15" fmla="*/ 0 h 227"/>
                  <a:gd name="T16" fmla="*/ 0 w 58"/>
                  <a:gd name="T17" fmla="*/ 0 h 227"/>
                  <a:gd name="T18" fmla="*/ 0 w 58"/>
                  <a:gd name="T19" fmla="*/ 0 h 227"/>
                  <a:gd name="T20" fmla="*/ 0 w 58"/>
                  <a:gd name="T21" fmla="*/ 0 h 227"/>
                  <a:gd name="T22" fmla="*/ 0 w 58"/>
                  <a:gd name="T23" fmla="*/ 0 h 227"/>
                  <a:gd name="T24" fmla="*/ 0 w 58"/>
                  <a:gd name="T25" fmla="*/ 0 h 227"/>
                  <a:gd name="T26" fmla="*/ 0 w 58"/>
                  <a:gd name="T27" fmla="*/ 0 h 227"/>
                  <a:gd name="T28" fmla="*/ 0 w 58"/>
                  <a:gd name="T29" fmla="*/ 0 h 227"/>
                  <a:gd name="T30" fmla="*/ 0 w 58"/>
                  <a:gd name="T31" fmla="*/ 0 h 227"/>
                  <a:gd name="T32" fmla="*/ 0 w 58"/>
                  <a:gd name="T33" fmla="*/ 0 h 227"/>
                  <a:gd name="T34" fmla="*/ 0 w 58"/>
                  <a:gd name="T35" fmla="*/ 0 h 227"/>
                  <a:gd name="T36" fmla="*/ 0 w 58"/>
                  <a:gd name="T37" fmla="*/ 0 h 227"/>
                  <a:gd name="T38" fmla="*/ 0 w 58"/>
                  <a:gd name="T39" fmla="*/ 0 h 227"/>
                  <a:gd name="T40" fmla="*/ 0 w 58"/>
                  <a:gd name="T41" fmla="*/ 0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7">
                    <a:moveTo>
                      <a:pt x="0" y="0"/>
                    </a:moveTo>
                    <a:lnTo>
                      <a:pt x="0" y="0"/>
                    </a:lnTo>
                    <a:lnTo>
                      <a:pt x="2" y="30"/>
                    </a:lnTo>
                    <a:lnTo>
                      <a:pt x="4" y="59"/>
                    </a:lnTo>
                    <a:lnTo>
                      <a:pt x="8" y="89"/>
                    </a:lnTo>
                    <a:lnTo>
                      <a:pt x="13" y="118"/>
                    </a:lnTo>
                    <a:lnTo>
                      <a:pt x="19" y="146"/>
                    </a:lnTo>
                    <a:lnTo>
                      <a:pt x="27" y="175"/>
                    </a:lnTo>
                    <a:lnTo>
                      <a:pt x="36" y="201"/>
                    </a:lnTo>
                    <a:lnTo>
                      <a:pt x="46" y="227"/>
                    </a:lnTo>
                    <a:lnTo>
                      <a:pt x="58" y="223"/>
                    </a:lnTo>
                    <a:lnTo>
                      <a:pt x="48" y="197"/>
                    </a:lnTo>
                    <a:lnTo>
                      <a:pt x="39" y="171"/>
                    </a:lnTo>
                    <a:lnTo>
                      <a:pt x="31" y="144"/>
                    </a:lnTo>
                    <a:lnTo>
                      <a:pt x="25" y="116"/>
                    </a:lnTo>
                    <a:lnTo>
                      <a:pt x="20" y="87"/>
                    </a:lnTo>
                    <a:lnTo>
                      <a:pt x="16" y="59"/>
                    </a:lnTo>
                    <a:lnTo>
                      <a:pt x="14" y="30"/>
                    </a:lnTo>
                    <a:lnTo>
                      <a:pt x="1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4" name="Freeform 581">
                <a:extLst>
                  <a:ext uri="{FF2B5EF4-FFF2-40B4-BE49-F238E27FC236}">
                    <a16:creationId xmlns:a16="http://schemas.microsoft.com/office/drawing/2014/main" id="{F558049E-705A-4D01-8988-E4318DE9DB07}"/>
                  </a:ext>
                </a:extLst>
              </p:cNvPr>
              <p:cNvSpPr>
                <a:spLocks/>
              </p:cNvSpPr>
              <p:nvPr/>
            </p:nvSpPr>
            <p:spPr bwMode="auto">
              <a:xfrm>
                <a:off x="2455" y="2130"/>
                <a:ext cx="14" cy="56"/>
              </a:xfrm>
              <a:custGeom>
                <a:avLst/>
                <a:gdLst>
                  <a:gd name="T0" fmla="*/ 0 w 58"/>
                  <a:gd name="T1" fmla="*/ 0 h 226"/>
                  <a:gd name="T2" fmla="*/ 0 w 58"/>
                  <a:gd name="T3" fmla="*/ 0 h 226"/>
                  <a:gd name="T4" fmla="*/ 0 w 58"/>
                  <a:gd name="T5" fmla="*/ 0 h 226"/>
                  <a:gd name="T6" fmla="*/ 0 w 58"/>
                  <a:gd name="T7" fmla="*/ 0 h 226"/>
                  <a:gd name="T8" fmla="*/ 0 w 58"/>
                  <a:gd name="T9" fmla="*/ 0 h 226"/>
                  <a:gd name="T10" fmla="*/ 0 w 58"/>
                  <a:gd name="T11" fmla="*/ 0 h 226"/>
                  <a:gd name="T12" fmla="*/ 0 w 58"/>
                  <a:gd name="T13" fmla="*/ 0 h 226"/>
                  <a:gd name="T14" fmla="*/ 0 w 58"/>
                  <a:gd name="T15" fmla="*/ 0 h 226"/>
                  <a:gd name="T16" fmla="*/ 0 w 58"/>
                  <a:gd name="T17" fmla="*/ 0 h 226"/>
                  <a:gd name="T18" fmla="*/ 0 w 58"/>
                  <a:gd name="T19" fmla="*/ 0 h 226"/>
                  <a:gd name="T20" fmla="*/ 0 w 58"/>
                  <a:gd name="T21" fmla="*/ 0 h 226"/>
                  <a:gd name="T22" fmla="*/ 0 w 58"/>
                  <a:gd name="T23" fmla="*/ 0 h 226"/>
                  <a:gd name="T24" fmla="*/ 0 w 58"/>
                  <a:gd name="T25" fmla="*/ 0 h 226"/>
                  <a:gd name="T26" fmla="*/ 0 w 58"/>
                  <a:gd name="T27" fmla="*/ 0 h 226"/>
                  <a:gd name="T28" fmla="*/ 0 w 58"/>
                  <a:gd name="T29" fmla="*/ 0 h 226"/>
                  <a:gd name="T30" fmla="*/ 0 w 58"/>
                  <a:gd name="T31" fmla="*/ 0 h 226"/>
                  <a:gd name="T32" fmla="*/ 0 w 58"/>
                  <a:gd name="T33" fmla="*/ 0 h 226"/>
                  <a:gd name="T34" fmla="*/ 0 w 58"/>
                  <a:gd name="T35" fmla="*/ 0 h 226"/>
                  <a:gd name="T36" fmla="*/ 0 w 58"/>
                  <a:gd name="T37" fmla="*/ 0 h 226"/>
                  <a:gd name="T38" fmla="*/ 0 w 58"/>
                  <a:gd name="T39" fmla="*/ 0 h 226"/>
                  <a:gd name="T40" fmla="*/ 0 w 58"/>
                  <a:gd name="T41" fmla="*/ 0 h 2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6">
                    <a:moveTo>
                      <a:pt x="46" y="0"/>
                    </a:moveTo>
                    <a:lnTo>
                      <a:pt x="46" y="0"/>
                    </a:lnTo>
                    <a:lnTo>
                      <a:pt x="36" y="25"/>
                    </a:lnTo>
                    <a:lnTo>
                      <a:pt x="27" y="51"/>
                    </a:lnTo>
                    <a:lnTo>
                      <a:pt x="19" y="79"/>
                    </a:lnTo>
                    <a:lnTo>
                      <a:pt x="13" y="108"/>
                    </a:lnTo>
                    <a:lnTo>
                      <a:pt x="8" y="136"/>
                    </a:lnTo>
                    <a:lnTo>
                      <a:pt x="4" y="166"/>
                    </a:lnTo>
                    <a:lnTo>
                      <a:pt x="2" y="195"/>
                    </a:lnTo>
                    <a:lnTo>
                      <a:pt x="0" y="226"/>
                    </a:lnTo>
                    <a:lnTo>
                      <a:pt x="14" y="226"/>
                    </a:lnTo>
                    <a:lnTo>
                      <a:pt x="14" y="195"/>
                    </a:lnTo>
                    <a:lnTo>
                      <a:pt x="16" y="166"/>
                    </a:lnTo>
                    <a:lnTo>
                      <a:pt x="20" y="138"/>
                    </a:lnTo>
                    <a:lnTo>
                      <a:pt x="25" y="110"/>
                    </a:lnTo>
                    <a:lnTo>
                      <a:pt x="31" y="81"/>
                    </a:lnTo>
                    <a:lnTo>
                      <a:pt x="39" y="55"/>
                    </a:lnTo>
                    <a:lnTo>
                      <a:pt x="48" y="29"/>
                    </a:lnTo>
                    <a:lnTo>
                      <a:pt x="58" y="4"/>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5" name="Freeform 582">
                <a:extLst>
                  <a:ext uri="{FF2B5EF4-FFF2-40B4-BE49-F238E27FC236}">
                    <a16:creationId xmlns:a16="http://schemas.microsoft.com/office/drawing/2014/main" id="{A769E7B3-26B7-4234-B565-D92B8CC98703}"/>
                  </a:ext>
                </a:extLst>
              </p:cNvPr>
              <p:cNvSpPr>
                <a:spLocks/>
              </p:cNvSpPr>
              <p:nvPr/>
            </p:nvSpPr>
            <p:spPr bwMode="auto">
              <a:xfrm>
                <a:off x="2466" y="2085"/>
                <a:ext cx="34" cy="46"/>
              </a:xfrm>
              <a:custGeom>
                <a:avLst/>
                <a:gdLst>
                  <a:gd name="T0" fmla="*/ 0 w 134"/>
                  <a:gd name="T1" fmla="*/ 0 h 185"/>
                  <a:gd name="T2" fmla="*/ 0 w 134"/>
                  <a:gd name="T3" fmla="*/ 0 h 185"/>
                  <a:gd name="T4" fmla="*/ 0 w 134"/>
                  <a:gd name="T5" fmla="*/ 0 h 185"/>
                  <a:gd name="T6" fmla="*/ 0 w 134"/>
                  <a:gd name="T7" fmla="*/ 0 h 185"/>
                  <a:gd name="T8" fmla="*/ 0 w 134"/>
                  <a:gd name="T9" fmla="*/ 0 h 185"/>
                  <a:gd name="T10" fmla="*/ 0 w 134"/>
                  <a:gd name="T11" fmla="*/ 0 h 185"/>
                  <a:gd name="T12" fmla="*/ 0 w 134"/>
                  <a:gd name="T13" fmla="*/ 0 h 185"/>
                  <a:gd name="T14" fmla="*/ 0 w 134"/>
                  <a:gd name="T15" fmla="*/ 0 h 185"/>
                  <a:gd name="T16" fmla="*/ 0 w 134"/>
                  <a:gd name="T17" fmla="*/ 0 h 185"/>
                  <a:gd name="T18" fmla="*/ 0 w 134"/>
                  <a:gd name="T19" fmla="*/ 0 h 185"/>
                  <a:gd name="T20" fmla="*/ 0 w 134"/>
                  <a:gd name="T21" fmla="*/ 0 h 185"/>
                  <a:gd name="T22" fmla="*/ 0 w 134"/>
                  <a:gd name="T23" fmla="*/ 0 h 185"/>
                  <a:gd name="T24" fmla="*/ 0 w 134"/>
                  <a:gd name="T25" fmla="*/ 0 h 185"/>
                  <a:gd name="T26" fmla="*/ 0 w 134"/>
                  <a:gd name="T27" fmla="*/ 0 h 185"/>
                  <a:gd name="T28" fmla="*/ 0 w 134"/>
                  <a:gd name="T29" fmla="*/ 0 h 185"/>
                  <a:gd name="T30" fmla="*/ 0 w 134"/>
                  <a:gd name="T31" fmla="*/ 0 h 185"/>
                  <a:gd name="T32" fmla="*/ 0 w 134"/>
                  <a:gd name="T33" fmla="*/ 0 h 185"/>
                  <a:gd name="T34" fmla="*/ 0 w 134"/>
                  <a:gd name="T35" fmla="*/ 0 h 185"/>
                  <a:gd name="T36" fmla="*/ 0 w 134"/>
                  <a:gd name="T37" fmla="*/ 0 h 185"/>
                  <a:gd name="T38" fmla="*/ 0 w 134"/>
                  <a:gd name="T39" fmla="*/ 0 h 185"/>
                  <a:gd name="T40" fmla="*/ 0 w 134"/>
                  <a:gd name="T41" fmla="*/ 0 h 185"/>
                  <a:gd name="T42" fmla="*/ 0 w 134"/>
                  <a:gd name="T43" fmla="*/ 0 h 185"/>
                  <a:gd name="T44" fmla="*/ 0 w 134"/>
                  <a:gd name="T45" fmla="*/ 0 h 185"/>
                  <a:gd name="T46" fmla="*/ 0 w 134"/>
                  <a:gd name="T47" fmla="*/ 0 h 185"/>
                  <a:gd name="T48" fmla="*/ 0 w 134"/>
                  <a:gd name="T49" fmla="*/ 0 h 185"/>
                  <a:gd name="T50" fmla="*/ 0 w 134"/>
                  <a:gd name="T51" fmla="*/ 0 h 1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34" h="185">
                    <a:moveTo>
                      <a:pt x="128" y="0"/>
                    </a:moveTo>
                    <a:lnTo>
                      <a:pt x="124" y="1"/>
                    </a:lnTo>
                    <a:lnTo>
                      <a:pt x="104" y="20"/>
                    </a:lnTo>
                    <a:lnTo>
                      <a:pt x="87" y="41"/>
                    </a:lnTo>
                    <a:lnTo>
                      <a:pt x="70" y="61"/>
                    </a:lnTo>
                    <a:lnTo>
                      <a:pt x="54" y="83"/>
                    </a:lnTo>
                    <a:lnTo>
                      <a:pt x="38" y="106"/>
                    </a:lnTo>
                    <a:lnTo>
                      <a:pt x="24" y="130"/>
                    </a:lnTo>
                    <a:lnTo>
                      <a:pt x="11" y="155"/>
                    </a:lnTo>
                    <a:lnTo>
                      <a:pt x="0" y="181"/>
                    </a:lnTo>
                    <a:lnTo>
                      <a:pt x="12" y="185"/>
                    </a:lnTo>
                    <a:lnTo>
                      <a:pt x="23" y="161"/>
                    </a:lnTo>
                    <a:lnTo>
                      <a:pt x="36" y="136"/>
                    </a:lnTo>
                    <a:lnTo>
                      <a:pt x="49" y="112"/>
                    </a:lnTo>
                    <a:lnTo>
                      <a:pt x="64" y="91"/>
                    </a:lnTo>
                    <a:lnTo>
                      <a:pt x="80" y="69"/>
                    </a:lnTo>
                    <a:lnTo>
                      <a:pt x="97" y="49"/>
                    </a:lnTo>
                    <a:lnTo>
                      <a:pt x="114" y="28"/>
                    </a:lnTo>
                    <a:lnTo>
                      <a:pt x="132" y="11"/>
                    </a:lnTo>
                    <a:lnTo>
                      <a:pt x="128" y="12"/>
                    </a:lnTo>
                    <a:lnTo>
                      <a:pt x="132" y="11"/>
                    </a:lnTo>
                    <a:lnTo>
                      <a:pt x="134" y="7"/>
                    </a:lnTo>
                    <a:lnTo>
                      <a:pt x="133" y="2"/>
                    </a:lnTo>
                    <a:lnTo>
                      <a:pt x="129" y="0"/>
                    </a:lnTo>
                    <a:lnTo>
                      <a:pt x="124" y="1"/>
                    </a:lnTo>
                    <a:lnTo>
                      <a:pt x="1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6" name="Freeform 583">
                <a:extLst>
                  <a:ext uri="{FF2B5EF4-FFF2-40B4-BE49-F238E27FC236}">
                    <a16:creationId xmlns:a16="http://schemas.microsoft.com/office/drawing/2014/main" id="{3CFF3FF3-0E1A-4DEE-AD8C-FAA2E6536EA0}"/>
                  </a:ext>
                </a:extLst>
              </p:cNvPr>
              <p:cNvSpPr>
                <a:spLocks/>
              </p:cNvSpPr>
              <p:nvPr/>
            </p:nvSpPr>
            <p:spPr bwMode="auto">
              <a:xfrm>
                <a:off x="2498" y="2082"/>
                <a:ext cx="66" cy="6"/>
              </a:xfrm>
              <a:custGeom>
                <a:avLst/>
                <a:gdLst>
                  <a:gd name="T0" fmla="*/ 0 w 262"/>
                  <a:gd name="T1" fmla="*/ 0 h 24"/>
                  <a:gd name="T2" fmla="*/ 0 w 262"/>
                  <a:gd name="T3" fmla="*/ 0 h 24"/>
                  <a:gd name="T4" fmla="*/ 0 w 262"/>
                  <a:gd name="T5" fmla="*/ 0 h 24"/>
                  <a:gd name="T6" fmla="*/ 0 w 262"/>
                  <a:gd name="T7" fmla="*/ 0 h 24"/>
                  <a:gd name="T8" fmla="*/ 0 w 262"/>
                  <a:gd name="T9" fmla="*/ 0 h 24"/>
                  <a:gd name="T10" fmla="*/ 0 w 262"/>
                  <a:gd name="T11" fmla="*/ 0 h 24"/>
                  <a:gd name="T12" fmla="*/ 0 w 262"/>
                  <a:gd name="T13" fmla="*/ 0 h 24"/>
                  <a:gd name="T14" fmla="*/ 0 w 262"/>
                  <a:gd name="T15" fmla="*/ 0 h 24"/>
                  <a:gd name="T16" fmla="*/ 0 w 262"/>
                  <a:gd name="T17" fmla="*/ 0 h 24"/>
                  <a:gd name="T18" fmla="*/ 0 w 262"/>
                  <a:gd name="T19" fmla="*/ 0 h 24"/>
                  <a:gd name="T20" fmla="*/ 0 w 262"/>
                  <a:gd name="T21" fmla="*/ 0 h 24"/>
                  <a:gd name="T22" fmla="*/ 0 w 262"/>
                  <a:gd name="T23" fmla="*/ 0 h 24"/>
                  <a:gd name="T24" fmla="*/ 0 w 262"/>
                  <a:gd name="T25" fmla="*/ 0 h 24"/>
                  <a:gd name="T26" fmla="*/ 0 w 262"/>
                  <a:gd name="T27" fmla="*/ 0 h 24"/>
                  <a:gd name="T28" fmla="*/ 0 w 262"/>
                  <a:gd name="T29" fmla="*/ 0 h 24"/>
                  <a:gd name="T30" fmla="*/ 0 w 262"/>
                  <a:gd name="T31" fmla="*/ 0 h 24"/>
                  <a:gd name="T32" fmla="*/ 0 w 262"/>
                  <a:gd name="T33" fmla="*/ 0 h 24"/>
                  <a:gd name="T34" fmla="*/ 0 w 262"/>
                  <a:gd name="T35" fmla="*/ 0 h 24"/>
                  <a:gd name="T36" fmla="*/ 0 w 262"/>
                  <a:gd name="T37" fmla="*/ 0 h 24"/>
                  <a:gd name="T38" fmla="*/ 0 w 262"/>
                  <a:gd name="T39" fmla="*/ 0 h 24"/>
                  <a:gd name="T40" fmla="*/ 0 w 262"/>
                  <a:gd name="T41" fmla="*/ 0 h 24"/>
                  <a:gd name="T42" fmla="*/ 0 w 262"/>
                  <a:gd name="T43" fmla="*/ 0 h 24"/>
                  <a:gd name="T44" fmla="*/ 0 w 262"/>
                  <a:gd name="T45" fmla="*/ 0 h 24"/>
                  <a:gd name="T46" fmla="*/ 0 w 262"/>
                  <a:gd name="T47" fmla="*/ 0 h 24"/>
                  <a:gd name="T48" fmla="*/ 0 w 262"/>
                  <a:gd name="T49" fmla="*/ 0 h 24"/>
                  <a:gd name="T50" fmla="*/ 0 w 262"/>
                  <a:gd name="T51" fmla="*/ 0 h 24"/>
                  <a:gd name="T52" fmla="*/ 0 w 262"/>
                  <a:gd name="T53" fmla="*/ 0 h 24"/>
                  <a:gd name="T54" fmla="*/ 0 w 262"/>
                  <a:gd name="T55" fmla="*/ 0 h 24"/>
                  <a:gd name="T56" fmla="*/ 0 w 262"/>
                  <a:gd name="T57" fmla="*/ 0 h 24"/>
                  <a:gd name="T58" fmla="*/ 0 w 262"/>
                  <a:gd name="T59" fmla="*/ 0 h 24"/>
                  <a:gd name="T60" fmla="*/ 0 w 262"/>
                  <a:gd name="T61" fmla="*/ 0 h 24"/>
                  <a:gd name="T62" fmla="*/ 0 w 262"/>
                  <a:gd name="T63" fmla="*/ 0 h 24"/>
                  <a:gd name="T64" fmla="*/ 0 w 262"/>
                  <a:gd name="T65" fmla="*/ 0 h 24"/>
                  <a:gd name="T66" fmla="*/ 0 w 262"/>
                  <a:gd name="T67" fmla="*/ 0 h 24"/>
                  <a:gd name="T68" fmla="*/ 0 w 262"/>
                  <a:gd name="T69" fmla="*/ 0 h 24"/>
                  <a:gd name="T70" fmla="*/ 0 w 262"/>
                  <a:gd name="T71" fmla="*/ 0 h 24"/>
                  <a:gd name="T72" fmla="*/ 0 w 262"/>
                  <a:gd name="T73" fmla="*/ 0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2" h="24">
                    <a:moveTo>
                      <a:pt x="262" y="0"/>
                    </a:moveTo>
                    <a:lnTo>
                      <a:pt x="262" y="0"/>
                    </a:lnTo>
                    <a:lnTo>
                      <a:pt x="245" y="0"/>
                    </a:lnTo>
                    <a:lnTo>
                      <a:pt x="229" y="0"/>
                    </a:lnTo>
                    <a:lnTo>
                      <a:pt x="212" y="2"/>
                    </a:lnTo>
                    <a:lnTo>
                      <a:pt x="196" y="2"/>
                    </a:lnTo>
                    <a:lnTo>
                      <a:pt x="179" y="2"/>
                    </a:lnTo>
                    <a:lnTo>
                      <a:pt x="163" y="4"/>
                    </a:lnTo>
                    <a:lnTo>
                      <a:pt x="145" y="5"/>
                    </a:lnTo>
                    <a:lnTo>
                      <a:pt x="129" y="5"/>
                    </a:lnTo>
                    <a:lnTo>
                      <a:pt x="113" y="5"/>
                    </a:lnTo>
                    <a:lnTo>
                      <a:pt x="97" y="7"/>
                    </a:lnTo>
                    <a:lnTo>
                      <a:pt x="81" y="8"/>
                    </a:lnTo>
                    <a:lnTo>
                      <a:pt x="65" y="9"/>
                    </a:lnTo>
                    <a:lnTo>
                      <a:pt x="49" y="9"/>
                    </a:lnTo>
                    <a:lnTo>
                      <a:pt x="32" y="9"/>
                    </a:lnTo>
                    <a:lnTo>
                      <a:pt x="16" y="11"/>
                    </a:lnTo>
                    <a:lnTo>
                      <a:pt x="0" y="12"/>
                    </a:lnTo>
                    <a:lnTo>
                      <a:pt x="0" y="24"/>
                    </a:lnTo>
                    <a:lnTo>
                      <a:pt x="16" y="23"/>
                    </a:lnTo>
                    <a:lnTo>
                      <a:pt x="32" y="23"/>
                    </a:lnTo>
                    <a:lnTo>
                      <a:pt x="49" y="23"/>
                    </a:lnTo>
                    <a:lnTo>
                      <a:pt x="65" y="21"/>
                    </a:lnTo>
                    <a:lnTo>
                      <a:pt x="81" y="20"/>
                    </a:lnTo>
                    <a:lnTo>
                      <a:pt x="97" y="19"/>
                    </a:lnTo>
                    <a:lnTo>
                      <a:pt x="113" y="19"/>
                    </a:lnTo>
                    <a:lnTo>
                      <a:pt x="129" y="19"/>
                    </a:lnTo>
                    <a:lnTo>
                      <a:pt x="145" y="17"/>
                    </a:lnTo>
                    <a:lnTo>
                      <a:pt x="163" y="16"/>
                    </a:lnTo>
                    <a:lnTo>
                      <a:pt x="179" y="16"/>
                    </a:lnTo>
                    <a:lnTo>
                      <a:pt x="196" y="16"/>
                    </a:lnTo>
                    <a:lnTo>
                      <a:pt x="212" y="14"/>
                    </a:lnTo>
                    <a:lnTo>
                      <a:pt x="229" y="14"/>
                    </a:lnTo>
                    <a:lnTo>
                      <a:pt x="245" y="14"/>
                    </a:lnTo>
                    <a:lnTo>
                      <a:pt x="262" y="12"/>
                    </a:lnTo>
                    <a:lnTo>
                      <a:pt x="2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7" name="Freeform 584">
                <a:extLst>
                  <a:ext uri="{FF2B5EF4-FFF2-40B4-BE49-F238E27FC236}">
                    <a16:creationId xmlns:a16="http://schemas.microsoft.com/office/drawing/2014/main" id="{5FF4B74C-C3D6-4510-9AFF-A64FEFABFC56}"/>
                  </a:ext>
                </a:extLst>
              </p:cNvPr>
              <p:cNvSpPr>
                <a:spLocks/>
              </p:cNvSpPr>
              <p:nvPr/>
            </p:nvSpPr>
            <p:spPr bwMode="auto">
              <a:xfrm>
                <a:off x="2564" y="2079"/>
                <a:ext cx="71" cy="6"/>
              </a:xfrm>
              <a:custGeom>
                <a:avLst/>
                <a:gdLst>
                  <a:gd name="T0" fmla="*/ 0 w 287"/>
                  <a:gd name="T1" fmla="*/ 0 h 24"/>
                  <a:gd name="T2" fmla="*/ 0 w 287"/>
                  <a:gd name="T3" fmla="*/ 0 h 24"/>
                  <a:gd name="T4" fmla="*/ 0 w 287"/>
                  <a:gd name="T5" fmla="*/ 0 h 24"/>
                  <a:gd name="T6" fmla="*/ 0 w 287"/>
                  <a:gd name="T7" fmla="*/ 0 h 24"/>
                  <a:gd name="T8" fmla="*/ 0 w 287"/>
                  <a:gd name="T9" fmla="*/ 0 h 24"/>
                  <a:gd name="T10" fmla="*/ 0 w 287"/>
                  <a:gd name="T11" fmla="*/ 0 h 24"/>
                  <a:gd name="T12" fmla="*/ 0 w 287"/>
                  <a:gd name="T13" fmla="*/ 0 h 24"/>
                  <a:gd name="T14" fmla="*/ 0 w 287"/>
                  <a:gd name="T15" fmla="*/ 0 h 24"/>
                  <a:gd name="T16" fmla="*/ 0 w 287"/>
                  <a:gd name="T17" fmla="*/ 0 h 24"/>
                  <a:gd name="T18" fmla="*/ 0 w 287"/>
                  <a:gd name="T19" fmla="*/ 0 h 24"/>
                  <a:gd name="T20" fmla="*/ 0 w 287"/>
                  <a:gd name="T21" fmla="*/ 0 h 24"/>
                  <a:gd name="T22" fmla="*/ 0 w 287"/>
                  <a:gd name="T23" fmla="*/ 0 h 24"/>
                  <a:gd name="T24" fmla="*/ 0 w 287"/>
                  <a:gd name="T25" fmla="*/ 0 h 24"/>
                  <a:gd name="T26" fmla="*/ 0 w 287"/>
                  <a:gd name="T27" fmla="*/ 0 h 24"/>
                  <a:gd name="T28" fmla="*/ 0 w 287"/>
                  <a:gd name="T29" fmla="*/ 0 h 24"/>
                  <a:gd name="T30" fmla="*/ 0 w 287"/>
                  <a:gd name="T31" fmla="*/ 0 h 24"/>
                  <a:gd name="T32" fmla="*/ 0 w 287"/>
                  <a:gd name="T33" fmla="*/ 0 h 24"/>
                  <a:gd name="T34" fmla="*/ 0 w 287"/>
                  <a:gd name="T35" fmla="*/ 0 h 24"/>
                  <a:gd name="T36" fmla="*/ 0 w 287"/>
                  <a:gd name="T37" fmla="*/ 0 h 24"/>
                  <a:gd name="T38" fmla="*/ 0 w 287"/>
                  <a:gd name="T39" fmla="*/ 0 h 24"/>
                  <a:gd name="T40" fmla="*/ 0 w 287"/>
                  <a:gd name="T41" fmla="*/ 0 h 24"/>
                  <a:gd name="T42" fmla="*/ 0 w 287"/>
                  <a:gd name="T43" fmla="*/ 0 h 24"/>
                  <a:gd name="T44" fmla="*/ 0 w 287"/>
                  <a:gd name="T45" fmla="*/ 0 h 24"/>
                  <a:gd name="T46" fmla="*/ 0 w 287"/>
                  <a:gd name="T47" fmla="*/ 0 h 24"/>
                  <a:gd name="T48" fmla="*/ 0 w 287"/>
                  <a:gd name="T49" fmla="*/ 0 h 24"/>
                  <a:gd name="T50" fmla="*/ 0 w 287"/>
                  <a:gd name="T51" fmla="*/ 0 h 24"/>
                  <a:gd name="T52" fmla="*/ 0 w 287"/>
                  <a:gd name="T53" fmla="*/ 0 h 24"/>
                  <a:gd name="T54" fmla="*/ 0 w 287"/>
                  <a:gd name="T55" fmla="*/ 0 h 24"/>
                  <a:gd name="T56" fmla="*/ 0 w 287"/>
                  <a:gd name="T57" fmla="*/ 0 h 24"/>
                  <a:gd name="T58" fmla="*/ 0 w 287"/>
                  <a:gd name="T59" fmla="*/ 0 h 24"/>
                  <a:gd name="T60" fmla="*/ 0 w 287"/>
                  <a:gd name="T61" fmla="*/ 0 h 24"/>
                  <a:gd name="T62" fmla="*/ 0 w 287"/>
                  <a:gd name="T63" fmla="*/ 0 h 24"/>
                  <a:gd name="T64" fmla="*/ 0 w 287"/>
                  <a:gd name="T65" fmla="*/ 0 h 24"/>
                  <a:gd name="T66" fmla="*/ 0 w 287"/>
                  <a:gd name="T67" fmla="*/ 0 h 24"/>
                  <a:gd name="T68" fmla="*/ 0 w 287"/>
                  <a:gd name="T69" fmla="*/ 0 h 24"/>
                  <a:gd name="T70" fmla="*/ 0 w 287"/>
                  <a:gd name="T71" fmla="*/ 0 h 24"/>
                  <a:gd name="T72" fmla="*/ 0 w 287"/>
                  <a:gd name="T73" fmla="*/ 0 h 24"/>
                  <a:gd name="T74" fmla="*/ 0 w 287"/>
                  <a:gd name="T75" fmla="*/ 0 h 24"/>
                  <a:gd name="T76" fmla="*/ 0 w 287"/>
                  <a:gd name="T77" fmla="*/ 0 h 24"/>
                  <a:gd name="T78" fmla="*/ 0 w 287"/>
                  <a:gd name="T79" fmla="*/ 0 h 24"/>
                  <a:gd name="T80" fmla="*/ 0 w 287"/>
                  <a:gd name="T81" fmla="*/ 0 h 24"/>
                  <a:gd name="T82" fmla="*/ 0 w 287"/>
                  <a:gd name="T83" fmla="*/ 0 h 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87" h="24">
                    <a:moveTo>
                      <a:pt x="285" y="1"/>
                    </a:moveTo>
                    <a:lnTo>
                      <a:pt x="281" y="0"/>
                    </a:lnTo>
                    <a:lnTo>
                      <a:pt x="263" y="0"/>
                    </a:lnTo>
                    <a:lnTo>
                      <a:pt x="244" y="0"/>
                    </a:lnTo>
                    <a:lnTo>
                      <a:pt x="227" y="2"/>
                    </a:lnTo>
                    <a:lnTo>
                      <a:pt x="209" y="3"/>
                    </a:lnTo>
                    <a:lnTo>
                      <a:pt x="191" y="3"/>
                    </a:lnTo>
                    <a:lnTo>
                      <a:pt x="174" y="3"/>
                    </a:lnTo>
                    <a:lnTo>
                      <a:pt x="156" y="5"/>
                    </a:lnTo>
                    <a:lnTo>
                      <a:pt x="138" y="6"/>
                    </a:lnTo>
                    <a:lnTo>
                      <a:pt x="120" y="6"/>
                    </a:lnTo>
                    <a:lnTo>
                      <a:pt x="103" y="6"/>
                    </a:lnTo>
                    <a:lnTo>
                      <a:pt x="86" y="8"/>
                    </a:lnTo>
                    <a:lnTo>
                      <a:pt x="69" y="9"/>
                    </a:lnTo>
                    <a:lnTo>
                      <a:pt x="52" y="9"/>
                    </a:lnTo>
                    <a:lnTo>
                      <a:pt x="35" y="9"/>
                    </a:lnTo>
                    <a:lnTo>
                      <a:pt x="18" y="11"/>
                    </a:lnTo>
                    <a:lnTo>
                      <a:pt x="0" y="12"/>
                    </a:lnTo>
                    <a:lnTo>
                      <a:pt x="0" y="24"/>
                    </a:lnTo>
                    <a:lnTo>
                      <a:pt x="18" y="23"/>
                    </a:lnTo>
                    <a:lnTo>
                      <a:pt x="35" y="23"/>
                    </a:lnTo>
                    <a:lnTo>
                      <a:pt x="52" y="23"/>
                    </a:lnTo>
                    <a:lnTo>
                      <a:pt x="69" y="21"/>
                    </a:lnTo>
                    <a:lnTo>
                      <a:pt x="86" y="20"/>
                    </a:lnTo>
                    <a:lnTo>
                      <a:pt x="103" y="20"/>
                    </a:lnTo>
                    <a:lnTo>
                      <a:pt x="120" y="20"/>
                    </a:lnTo>
                    <a:lnTo>
                      <a:pt x="138" y="18"/>
                    </a:lnTo>
                    <a:lnTo>
                      <a:pt x="156" y="17"/>
                    </a:lnTo>
                    <a:lnTo>
                      <a:pt x="174" y="17"/>
                    </a:lnTo>
                    <a:lnTo>
                      <a:pt x="191" y="17"/>
                    </a:lnTo>
                    <a:lnTo>
                      <a:pt x="209" y="15"/>
                    </a:lnTo>
                    <a:lnTo>
                      <a:pt x="227" y="14"/>
                    </a:lnTo>
                    <a:lnTo>
                      <a:pt x="244" y="14"/>
                    </a:lnTo>
                    <a:lnTo>
                      <a:pt x="263" y="14"/>
                    </a:lnTo>
                    <a:lnTo>
                      <a:pt x="281" y="12"/>
                    </a:lnTo>
                    <a:lnTo>
                      <a:pt x="277" y="11"/>
                    </a:lnTo>
                    <a:lnTo>
                      <a:pt x="281" y="12"/>
                    </a:lnTo>
                    <a:lnTo>
                      <a:pt x="286" y="10"/>
                    </a:lnTo>
                    <a:lnTo>
                      <a:pt x="287" y="6"/>
                    </a:lnTo>
                    <a:lnTo>
                      <a:pt x="286" y="2"/>
                    </a:lnTo>
                    <a:lnTo>
                      <a:pt x="281" y="0"/>
                    </a:lnTo>
                    <a:lnTo>
                      <a:pt x="28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8" name="Freeform 585">
                <a:extLst>
                  <a:ext uri="{FF2B5EF4-FFF2-40B4-BE49-F238E27FC236}">
                    <a16:creationId xmlns:a16="http://schemas.microsoft.com/office/drawing/2014/main" id="{015291D3-FC9A-4711-9EDB-EFBD49FE677F}"/>
                  </a:ext>
                </a:extLst>
              </p:cNvPr>
              <p:cNvSpPr>
                <a:spLocks/>
              </p:cNvSpPr>
              <p:nvPr/>
            </p:nvSpPr>
            <p:spPr bwMode="auto">
              <a:xfrm>
                <a:off x="2509" y="2123"/>
                <a:ext cx="21" cy="70"/>
              </a:xfrm>
              <a:custGeom>
                <a:avLst/>
                <a:gdLst>
                  <a:gd name="T0" fmla="*/ 0 w 86"/>
                  <a:gd name="T1" fmla="*/ 0 h 280"/>
                  <a:gd name="T2" fmla="*/ 0 w 86"/>
                  <a:gd name="T3" fmla="*/ 0 h 280"/>
                  <a:gd name="T4" fmla="*/ 0 w 86"/>
                  <a:gd name="T5" fmla="*/ 0 h 280"/>
                  <a:gd name="T6" fmla="*/ 0 w 86"/>
                  <a:gd name="T7" fmla="*/ 0 h 280"/>
                  <a:gd name="T8" fmla="*/ 0 w 86"/>
                  <a:gd name="T9" fmla="*/ 0 h 280"/>
                  <a:gd name="T10" fmla="*/ 0 w 86"/>
                  <a:gd name="T11" fmla="*/ 0 h 280"/>
                  <a:gd name="T12" fmla="*/ 0 w 86"/>
                  <a:gd name="T13" fmla="*/ 0 h 280"/>
                  <a:gd name="T14" fmla="*/ 0 w 86"/>
                  <a:gd name="T15" fmla="*/ 0 h 280"/>
                  <a:gd name="T16" fmla="*/ 0 w 86"/>
                  <a:gd name="T17" fmla="*/ 0 h 280"/>
                  <a:gd name="T18" fmla="*/ 0 w 86"/>
                  <a:gd name="T19" fmla="*/ 0 h 280"/>
                  <a:gd name="T20" fmla="*/ 0 w 86"/>
                  <a:gd name="T21" fmla="*/ 0 h 280"/>
                  <a:gd name="T22" fmla="*/ 0 w 86"/>
                  <a:gd name="T23" fmla="*/ 0 h 280"/>
                  <a:gd name="T24" fmla="*/ 0 w 86"/>
                  <a:gd name="T25" fmla="*/ 0 h 280"/>
                  <a:gd name="T26" fmla="*/ 0 w 86"/>
                  <a:gd name="T27" fmla="*/ 0 h 280"/>
                  <a:gd name="T28" fmla="*/ 0 w 86"/>
                  <a:gd name="T29" fmla="*/ 0 h 280"/>
                  <a:gd name="T30" fmla="*/ 0 w 86"/>
                  <a:gd name="T31" fmla="*/ 0 h 280"/>
                  <a:gd name="T32" fmla="*/ 0 w 86"/>
                  <a:gd name="T33" fmla="*/ 0 h 280"/>
                  <a:gd name="T34" fmla="*/ 0 w 86"/>
                  <a:gd name="T35" fmla="*/ 0 h 280"/>
                  <a:gd name="T36" fmla="*/ 0 w 86"/>
                  <a:gd name="T37" fmla="*/ 0 h 280"/>
                  <a:gd name="T38" fmla="*/ 0 w 86"/>
                  <a:gd name="T39" fmla="*/ 0 h 280"/>
                  <a:gd name="T40" fmla="*/ 0 w 86"/>
                  <a:gd name="T41" fmla="*/ 0 h 280"/>
                  <a:gd name="T42" fmla="*/ 0 w 86"/>
                  <a:gd name="T43" fmla="*/ 0 h 280"/>
                  <a:gd name="T44" fmla="*/ 0 w 86"/>
                  <a:gd name="T45" fmla="*/ 0 h 280"/>
                  <a:gd name="T46" fmla="*/ 0 w 86"/>
                  <a:gd name="T47" fmla="*/ 0 h 280"/>
                  <a:gd name="T48" fmla="*/ 0 w 86"/>
                  <a:gd name="T49" fmla="*/ 0 h 2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6" h="280">
                    <a:moveTo>
                      <a:pt x="0" y="1"/>
                    </a:moveTo>
                    <a:lnTo>
                      <a:pt x="11" y="1"/>
                    </a:lnTo>
                    <a:lnTo>
                      <a:pt x="21" y="1"/>
                    </a:lnTo>
                    <a:lnTo>
                      <a:pt x="32" y="1"/>
                    </a:lnTo>
                    <a:lnTo>
                      <a:pt x="43" y="0"/>
                    </a:lnTo>
                    <a:lnTo>
                      <a:pt x="53" y="0"/>
                    </a:lnTo>
                    <a:lnTo>
                      <a:pt x="64" y="0"/>
                    </a:lnTo>
                    <a:lnTo>
                      <a:pt x="75" y="0"/>
                    </a:lnTo>
                    <a:lnTo>
                      <a:pt x="86" y="0"/>
                    </a:lnTo>
                    <a:lnTo>
                      <a:pt x="86" y="69"/>
                    </a:lnTo>
                    <a:lnTo>
                      <a:pt x="86" y="140"/>
                    </a:lnTo>
                    <a:lnTo>
                      <a:pt x="86" y="209"/>
                    </a:lnTo>
                    <a:lnTo>
                      <a:pt x="86" y="280"/>
                    </a:lnTo>
                    <a:lnTo>
                      <a:pt x="75" y="280"/>
                    </a:lnTo>
                    <a:lnTo>
                      <a:pt x="64" y="280"/>
                    </a:lnTo>
                    <a:lnTo>
                      <a:pt x="54" y="279"/>
                    </a:lnTo>
                    <a:lnTo>
                      <a:pt x="43" y="279"/>
                    </a:lnTo>
                    <a:lnTo>
                      <a:pt x="32" y="279"/>
                    </a:lnTo>
                    <a:lnTo>
                      <a:pt x="22" y="278"/>
                    </a:lnTo>
                    <a:lnTo>
                      <a:pt x="11" y="278"/>
                    </a:lnTo>
                    <a:lnTo>
                      <a:pt x="0" y="278"/>
                    </a:lnTo>
                    <a:lnTo>
                      <a:pt x="0" y="208"/>
                    </a:lnTo>
                    <a:lnTo>
                      <a:pt x="0" y="139"/>
                    </a:lnTo>
                    <a:lnTo>
                      <a:pt x="0" y="69"/>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9" name="Freeform 586">
                <a:extLst>
                  <a:ext uri="{FF2B5EF4-FFF2-40B4-BE49-F238E27FC236}">
                    <a16:creationId xmlns:a16="http://schemas.microsoft.com/office/drawing/2014/main" id="{52C12382-0962-4C6B-8C42-8296F783DA5B}"/>
                  </a:ext>
                </a:extLst>
              </p:cNvPr>
              <p:cNvSpPr>
                <a:spLocks/>
              </p:cNvSpPr>
              <p:nvPr/>
            </p:nvSpPr>
            <p:spPr bwMode="auto">
              <a:xfrm>
                <a:off x="2598" y="2121"/>
                <a:ext cx="24" cy="73"/>
              </a:xfrm>
              <a:custGeom>
                <a:avLst/>
                <a:gdLst>
                  <a:gd name="T0" fmla="*/ 0 w 94"/>
                  <a:gd name="T1" fmla="*/ 0 h 294"/>
                  <a:gd name="T2" fmla="*/ 0 w 94"/>
                  <a:gd name="T3" fmla="*/ 0 h 294"/>
                  <a:gd name="T4" fmla="*/ 0 w 94"/>
                  <a:gd name="T5" fmla="*/ 0 h 294"/>
                  <a:gd name="T6" fmla="*/ 0 w 94"/>
                  <a:gd name="T7" fmla="*/ 0 h 294"/>
                  <a:gd name="T8" fmla="*/ 0 w 94"/>
                  <a:gd name="T9" fmla="*/ 0 h 294"/>
                  <a:gd name="T10" fmla="*/ 0 w 94"/>
                  <a:gd name="T11" fmla="*/ 0 h 294"/>
                  <a:gd name="T12" fmla="*/ 0 w 94"/>
                  <a:gd name="T13" fmla="*/ 0 h 294"/>
                  <a:gd name="T14" fmla="*/ 0 w 94"/>
                  <a:gd name="T15" fmla="*/ 0 h 294"/>
                  <a:gd name="T16" fmla="*/ 0 w 94"/>
                  <a:gd name="T17" fmla="*/ 0 h 294"/>
                  <a:gd name="T18" fmla="*/ 0 w 94"/>
                  <a:gd name="T19" fmla="*/ 0 h 294"/>
                  <a:gd name="T20" fmla="*/ 0 w 94"/>
                  <a:gd name="T21" fmla="*/ 0 h 294"/>
                  <a:gd name="T22" fmla="*/ 0 w 94"/>
                  <a:gd name="T23" fmla="*/ 0 h 294"/>
                  <a:gd name="T24" fmla="*/ 0 w 94"/>
                  <a:gd name="T25" fmla="*/ 0 h 294"/>
                  <a:gd name="T26" fmla="*/ 0 w 94"/>
                  <a:gd name="T27" fmla="*/ 0 h 294"/>
                  <a:gd name="T28" fmla="*/ 0 w 94"/>
                  <a:gd name="T29" fmla="*/ 0 h 294"/>
                  <a:gd name="T30" fmla="*/ 0 w 94"/>
                  <a:gd name="T31" fmla="*/ 0 h 294"/>
                  <a:gd name="T32" fmla="*/ 0 w 94"/>
                  <a:gd name="T33" fmla="*/ 0 h 294"/>
                  <a:gd name="T34" fmla="*/ 0 w 94"/>
                  <a:gd name="T35" fmla="*/ 0 h 294"/>
                  <a:gd name="T36" fmla="*/ 0 w 94"/>
                  <a:gd name="T37" fmla="*/ 0 h 294"/>
                  <a:gd name="T38" fmla="*/ 0 w 94"/>
                  <a:gd name="T39" fmla="*/ 0 h 294"/>
                  <a:gd name="T40" fmla="*/ 0 w 94"/>
                  <a:gd name="T41" fmla="*/ 0 h 294"/>
                  <a:gd name="T42" fmla="*/ 0 w 94"/>
                  <a:gd name="T43" fmla="*/ 0 h 294"/>
                  <a:gd name="T44" fmla="*/ 0 w 94"/>
                  <a:gd name="T45" fmla="*/ 0 h 294"/>
                  <a:gd name="T46" fmla="*/ 0 w 94"/>
                  <a:gd name="T47" fmla="*/ 0 h 294"/>
                  <a:gd name="T48" fmla="*/ 0 w 94"/>
                  <a:gd name="T49" fmla="*/ 0 h 2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4" h="294">
                    <a:moveTo>
                      <a:pt x="94" y="0"/>
                    </a:moveTo>
                    <a:lnTo>
                      <a:pt x="82" y="0"/>
                    </a:lnTo>
                    <a:lnTo>
                      <a:pt x="71" y="1"/>
                    </a:lnTo>
                    <a:lnTo>
                      <a:pt x="59" y="1"/>
                    </a:lnTo>
                    <a:lnTo>
                      <a:pt x="47" y="1"/>
                    </a:lnTo>
                    <a:lnTo>
                      <a:pt x="35" y="1"/>
                    </a:lnTo>
                    <a:lnTo>
                      <a:pt x="24" y="1"/>
                    </a:lnTo>
                    <a:lnTo>
                      <a:pt x="12" y="2"/>
                    </a:lnTo>
                    <a:lnTo>
                      <a:pt x="0" y="2"/>
                    </a:lnTo>
                    <a:lnTo>
                      <a:pt x="0" y="75"/>
                    </a:lnTo>
                    <a:lnTo>
                      <a:pt x="0" y="148"/>
                    </a:lnTo>
                    <a:lnTo>
                      <a:pt x="0" y="220"/>
                    </a:lnTo>
                    <a:lnTo>
                      <a:pt x="0" y="294"/>
                    </a:lnTo>
                    <a:lnTo>
                      <a:pt x="12" y="294"/>
                    </a:lnTo>
                    <a:lnTo>
                      <a:pt x="24" y="294"/>
                    </a:lnTo>
                    <a:lnTo>
                      <a:pt x="35" y="294"/>
                    </a:lnTo>
                    <a:lnTo>
                      <a:pt x="47" y="294"/>
                    </a:lnTo>
                    <a:lnTo>
                      <a:pt x="59" y="294"/>
                    </a:lnTo>
                    <a:lnTo>
                      <a:pt x="71" y="294"/>
                    </a:lnTo>
                    <a:lnTo>
                      <a:pt x="82" y="294"/>
                    </a:lnTo>
                    <a:lnTo>
                      <a:pt x="94" y="294"/>
                    </a:lnTo>
                    <a:lnTo>
                      <a:pt x="94" y="220"/>
                    </a:lnTo>
                    <a:lnTo>
                      <a:pt x="94" y="147"/>
                    </a:lnTo>
                    <a:lnTo>
                      <a:pt x="94" y="73"/>
                    </a:lnTo>
                    <a:lnTo>
                      <a:pt x="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0" name="Freeform 587">
                <a:extLst>
                  <a:ext uri="{FF2B5EF4-FFF2-40B4-BE49-F238E27FC236}">
                    <a16:creationId xmlns:a16="http://schemas.microsoft.com/office/drawing/2014/main" id="{CCB8BE1D-614E-45EE-BF97-5F2B66332A12}"/>
                  </a:ext>
                </a:extLst>
              </p:cNvPr>
              <p:cNvSpPr>
                <a:spLocks/>
              </p:cNvSpPr>
              <p:nvPr/>
            </p:nvSpPr>
            <p:spPr bwMode="auto">
              <a:xfrm>
                <a:off x="2541" y="2219"/>
                <a:ext cx="46" cy="60"/>
              </a:xfrm>
              <a:custGeom>
                <a:avLst/>
                <a:gdLst>
                  <a:gd name="T0" fmla="*/ 0 w 180"/>
                  <a:gd name="T1" fmla="*/ 0 h 239"/>
                  <a:gd name="T2" fmla="*/ 0 w 180"/>
                  <a:gd name="T3" fmla="*/ 0 h 239"/>
                  <a:gd name="T4" fmla="*/ 0 w 180"/>
                  <a:gd name="T5" fmla="*/ 0 h 239"/>
                  <a:gd name="T6" fmla="*/ 0 w 180"/>
                  <a:gd name="T7" fmla="*/ 0 h 239"/>
                  <a:gd name="T8" fmla="*/ 0 w 180"/>
                  <a:gd name="T9" fmla="*/ 0 h 239"/>
                  <a:gd name="T10" fmla="*/ 0 w 180"/>
                  <a:gd name="T11" fmla="*/ 0 h 239"/>
                  <a:gd name="T12" fmla="*/ 0 w 180"/>
                  <a:gd name="T13" fmla="*/ 0 h 239"/>
                  <a:gd name="T14" fmla="*/ 0 w 180"/>
                  <a:gd name="T15" fmla="*/ 0 h 239"/>
                  <a:gd name="T16" fmla="*/ 0 w 180"/>
                  <a:gd name="T17" fmla="*/ 0 h 239"/>
                  <a:gd name="T18" fmla="*/ 0 w 180"/>
                  <a:gd name="T19" fmla="*/ 0 h 239"/>
                  <a:gd name="T20" fmla="*/ 0 w 180"/>
                  <a:gd name="T21" fmla="*/ 0 h 239"/>
                  <a:gd name="T22" fmla="*/ 0 w 180"/>
                  <a:gd name="T23" fmla="*/ 0 h 239"/>
                  <a:gd name="T24" fmla="*/ 0 w 180"/>
                  <a:gd name="T25" fmla="*/ 0 h 239"/>
                  <a:gd name="T26" fmla="*/ 0 w 180"/>
                  <a:gd name="T27" fmla="*/ 0 h 239"/>
                  <a:gd name="T28" fmla="*/ 0 w 180"/>
                  <a:gd name="T29" fmla="*/ 0 h 239"/>
                  <a:gd name="T30" fmla="*/ 0 w 180"/>
                  <a:gd name="T31" fmla="*/ 0 h 239"/>
                  <a:gd name="T32" fmla="*/ 0 w 180"/>
                  <a:gd name="T33" fmla="*/ 0 h 239"/>
                  <a:gd name="T34" fmla="*/ 0 w 180"/>
                  <a:gd name="T35" fmla="*/ 0 h 239"/>
                  <a:gd name="T36" fmla="*/ 0 w 180"/>
                  <a:gd name="T37" fmla="*/ 0 h 239"/>
                  <a:gd name="T38" fmla="*/ 0 w 180"/>
                  <a:gd name="T39" fmla="*/ 0 h 239"/>
                  <a:gd name="T40" fmla="*/ 0 w 180"/>
                  <a:gd name="T41" fmla="*/ 0 h 239"/>
                  <a:gd name="T42" fmla="*/ 0 w 180"/>
                  <a:gd name="T43" fmla="*/ 0 h 239"/>
                  <a:gd name="T44" fmla="*/ 0 w 180"/>
                  <a:gd name="T45" fmla="*/ 0 h 239"/>
                  <a:gd name="T46" fmla="*/ 0 w 180"/>
                  <a:gd name="T47" fmla="*/ 0 h 239"/>
                  <a:gd name="T48" fmla="*/ 0 w 180"/>
                  <a:gd name="T49" fmla="*/ 0 h 239"/>
                  <a:gd name="T50" fmla="*/ 0 w 180"/>
                  <a:gd name="T51" fmla="*/ 0 h 239"/>
                  <a:gd name="T52" fmla="*/ 0 w 180"/>
                  <a:gd name="T53" fmla="*/ 0 h 239"/>
                  <a:gd name="T54" fmla="*/ 0 w 180"/>
                  <a:gd name="T55" fmla="*/ 0 h 239"/>
                  <a:gd name="T56" fmla="*/ 0 w 180"/>
                  <a:gd name="T57" fmla="*/ 0 h 239"/>
                  <a:gd name="T58" fmla="*/ 0 w 180"/>
                  <a:gd name="T59" fmla="*/ 0 h 239"/>
                  <a:gd name="T60" fmla="*/ 0 w 180"/>
                  <a:gd name="T61" fmla="*/ 0 h 239"/>
                  <a:gd name="T62" fmla="*/ 0 w 180"/>
                  <a:gd name="T63" fmla="*/ 0 h 239"/>
                  <a:gd name="T64" fmla="*/ 0 w 180"/>
                  <a:gd name="T65" fmla="*/ 0 h 2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0" h="239">
                    <a:moveTo>
                      <a:pt x="89" y="234"/>
                    </a:moveTo>
                    <a:lnTo>
                      <a:pt x="77" y="233"/>
                    </a:lnTo>
                    <a:lnTo>
                      <a:pt x="66" y="233"/>
                    </a:lnTo>
                    <a:lnTo>
                      <a:pt x="55" y="232"/>
                    </a:lnTo>
                    <a:lnTo>
                      <a:pt x="44" y="231"/>
                    </a:lnTo>
                    <a:lnTo>
                      <a:pt x="33" y="230"/>
                    </a:lnTo>
                    <a:lnTo>
                      <a:pt x="22" y="230"/>
                    </a:lnTo>
                    <a:lnTo>
                      <a:pt x="11" y="229"/>
                    </a:lnTo>
                    <a:lnTo>
                      <a:pt x="0" y="229"/>
                    </a:lnTo>
                    <a:lnTo>
                      <a:pt x="2" y="182"/>
                    </a:lnTo>
                    <a:lnTo>
                      <a:pt x="7" y="139"/>
                    </a:lnTo>
                    <a:lnTo>
                      <a:pt x="15" y="99"/>
                    </a:lnTo>
                    <a:lnTo>
                      <a:pt x="26" y="66"/>
                    </a:lnTo>
                    <a:lnTo>
                      <a:pt x="39" y="38"/>
                    </a:lnTo>
                    <a:lnTo>
                      <a:pt x="54" y="18"/>
                    </a:lnTo>
                    <a:lnTo>
                      <a:pt x="71" y="5"/>
                    </a:lnTo>
                    <a:lnTo>
                      <a:pt x="89" y="0"/>
                    </a:lnTo>
                    <a:lnTo>
                      <a:pt x="108" y="5"/>
                    </a:lnTo>
                    <a:lnTo>
                      <a:pt x="124" y="19"/>
                    </a:lnTo>
                    <a:lnTo>
                      <a:pt x="140" y="41"/>
                    </a:lnTo>
                    <a:lnTo>
                      <a:pt x="153" y="70"/>
                    </a:lnTo>
                    <a:lnTo>
                      <a:pt x="164" y="106"/>
                    </a:lnTo>
                    <a:lnTo>
                      <a:pt x="173" y="146"/>
                    </a:lnTo>
                    <a:lnTo>
                      <a:pt x="178" y="191"/>
                    </a:lnTo>
                    <a:lnTo>
                      <a:pt x="180" y="239"/>
                    </a:lnTo>
                    <a:lnTo>
                      <a:pt x="168" y="238"/>
                    </a:lnTo>
                    <a:lnTo>
                      <a:pt x="157" y="238"/>
                    </a:lnTo>
                    <a:lnTo>
                      <a:pt x="146" y="237"/>
                    </a:lnTo>
                    <a:lnTo>
                      <a:pt x="134" y="236"/>
                    </a:lnTo>
                    <a:lnTo>
                      <a:pt x="123" y="236"/>
                    </a:lnTo>
                    <a:lnTo>
                      <a:pt x="112" y="235"/>
                    </a:lnTo>
                    <a:lnTo>
                      <a:pt x="100" y="235"/>
                    </a:lnTo>
                    <a:lnTo>
                      <a:pt x="89"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1" name="Freeform 588">
                <a:extLst>
                  <a:ext uri="{FF2B5EF4-FFF2-40B4-BE49-F238E27FC236}">
                    <a16:creationId xmlns:a16="http://schemas.microsoft.com/office/drawing/2014/main" id="{D50981A6-ED24-42E9-B181-E4BE065D5459}"/>
                  </a:ext>
                </a:extLst>
              </p:cNvPr>
              <p:cNvSpPr>
                <a:spLocks/>
              </p:cNvSpPr>
              <p:nvPr/>
            </p:nvSpPr>
            <p:spPr bwMode="auto">
              <a:xfrm>
                <a:off x="2540" y="2275"/>
                <a:ext cx="24" cy="4"/>
              </a:xfrm>
              <a:custGeom>
                <a:avLst/>
                <a:gdLst>
                  <a:gd name="T0" fmla="*/ 0 w 96"/>
                  <a:gd name="T1" fmla="*/ 0 h 18"/>
                  <a:gd name="T2" fmla="*/ 0 w 96"/>
                  <a:gd name="T3" fmla="*/ 0 h 18"/>
                  <a:gd name="T4" fmla="*/ 0 w 96"/>
                  <a:gd name="T5" fmla="*/ 0 h 18"/>
                  <a:gd name="T6" fmla="*/ 0 w 96"/>
                  <a:gd name="T7" fmla="*/ 0 h 18"/>
                  <a:gd name="T8" fmla="*/ 0 w 96"/>
                  <a:gd name="T9" fmla="*/ 0 h 18"/>
                  <a:gd name="T10" fmla="*/ 0 w 96"/>
                  <a:gd name="T11" fmla="*/ 0 h 18"/>
                  <a:gd name="T12" fmla="*/ 0 w 96"/>
                  <a:gd name="T13" fmla="*/ 0 h 18"/>
                  <a:gd name="T14" fmla="*/ 0 w 96"/>
                  <a:gd name="T15" fmla="*/ 0 h 18"/>
                  <a:gd name="T16" fmla="*/ 0 w 96"/>
                  <a:gd name="T17" fmla="*/ 0 h 18"/>
                  <a:gd name="T18" fmla="*/ 0 w 96"/>
                  <a:gd name="T19" fmla="*/ 0 h 18"/>
                  <a:gd name="T20" fmla="*/ 0 w 96"/>
                  <a:gd name="T21" fmla="*/ 0 h 18"/>
                  <a:gd name="T22" fmla="*/ 0 w 96"/>
                  <a:gd name="T23" fmla="*/ 0 h 18"/>
                  <a:gd name="T24" fmla="*/ 0 w 96"/>
                  <a:gd name="T25" fmla="*/ 0 h 18"/>
                  <a:gd name="T26" fmla="*/ 0 w 96"/>
                  <a:gd name="T27" fmla="*/ 0 h 18"/>
                  <a:gd name="T28" fmla="*/ 0 w 96"/>
                  <a:gd name="T29" fmla="*/ 0 h 18"/>
                  <a:gd name="T30" fmla="*/ 0 w 96"/>
                  <a:gd name="T31" fmla="*/ 0 h 18"/>
                  <a:gd name="T32" fmla="*/ 0 w 96"/>
                  <a:gd name="T33" fmla="*/ 0 h 18"/>
                  <a:gd name="T34" fmla="*/ 0 w 96"/>
                  <a:gd name="T35" fmla="*/ 0 h 18"/>
                  <a:gd name="T36" fmla="*/ 0 w 96"/>
                  <a:gd name="T37" fmla="*/ 0 h 18"/>
                  <a:gd name="T38" fmla="*/ 0 w 96"/>
                  <a:gd name="T39" fmla="*/ 0 h 18"/>
                  <a:gd name="T40" fmla="*/ 0 w 96"/>
                  <a:gd name="T41" fmla="*/ 0 h 18"/>
                  <a:gd name="T42" fmla="*/ 0 w 96"/>
                  <a:gd name="T43" fmla="*/ 0 h 18"/>
                  <a:gd name="T44" fmla="*/ 0 w 96"/>
                  <a:gd name="T45" fmla="*/ 0 h 18"/>
                  <a:gd name="T46" fmla="*/ 0 w 96"/>
                  <a:gd name="T47" fmla="*/ 0 h 18"/>
                  <a:gd name="T48" fmla="*/ 0 w 96"/>
                  <a:gd name="T49" fmla="*/ 0 h 18"/>
                  <a:gd name="T50" fmla="*/ 0 w 96"/>
                  <a:gd name="T51" fmla="*/ 0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18">
                    <a:moveTo>
                      <a:pt x="0" y="7"/>
                    </a:moveTo>
                    <a:lnTo>
                      <a:pt x="7" y="13"/>
                    </a:lnTo>
                    <a:lnTo>
                      <a:pt x="18" y="14"/>
                    </a:lnTo>
                    <a:lnTo>
                      <a:pt x="29" y="15"/>
                    </a:lnTo>
                    <a:lnTo>
                      <a:pt x="40" y="15"/>
                    </a:lnTo>
                    <a:lnTo>
                      <a:pt x="51" y="15"/>
                    </a:lnTo>
                    <a:lnTo>
                      <a:pt x="62" y="16"/>
                    </a:lnTo>
                    <a:lnTo>
                      <a:pt x="73" y="18"/>
                    </a:lnTo>
                    <a:lnTo>
                      <a:pt x="84" y="18"/>
                    </a:lnTo>
                    <a:lnTo>
                      <a:pt x="96" y="18"/>
                    </a:lnTo>
                    <a:lnTo>
                      <a:pt x="96" y="6"/>
                    </a:lnTo>
                    <a:lnTo>
                      <a:pt x="84" y="4"/>
                    </a:lnTo>
                    <a:lnTo>
                      <a:pt x="73" y="4"/>
                    </a:lnTo>
                    <a:lnTo>
                      <a:pt x="62" y="4"/>
                    </a:lnTo>
                    <a:lnTo>
                      <a:pt x="51" y="3"/>
                    </a:lnTo>
                    <a:lnTo>
                      <a:pt x="40" y="1"/>
                    </a:lnTo>
                    <a:lnTo>
                      <a:pt x="29" y="1"/>
                    </a:lnTo>
                    <a:lnTo>
                      <a:pt x="18" y="0"/>
                    </a:lnTo>
                    <a:lnTo>
                      <a:pt x="7" y="1"/>
                    </a:lnTo>
                    <a:lnTo>
                      <a:pt x="14" y="7"/>
                    </a:lnTo>
                    <a:lnTo>
                      <a:pt x="7" y="0"/>
                    </a:lnTo>
                    <a:lnTo>
                      <a:pt x="2" y="2"/>
                    </a:lnTo>
                    <a:lnTo>
                      <a:pt x="0" y="7"/>
                    </a:lnTo>
                    <a:lnTo>
                      <a:pt x="2" y="12"/>
                    </a:lnTo>
                    <a:lnTo>
                      <a:pt x="7" y="14"/>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2" name="Freeform 589">
                <a:extLst>
                  <a:ext uri="{FF2B5EF4-FFF2-40B4-BE49-F238E27FC236}">
                    <a16:creationId xmlns:a16="http://schemas.microsoft.com/office/drawing/2014/main" id="{206787A9-A146-4903-8ABE-B58E8598B346}"/>
                  </a:ext>
                </a:extLst>
              </p:cNvPr>
              <p:cNvSpPr>
                <a:spLocks/>
              </p:cNvSpPr>
              <p:nvPr/>
            </p:nvSpPr>
            <p:spPr bwMode="auto">
              <a:xfrm>
                <a:off x="2540" y="2218"/>
                <a:ext cx="24" cy="59"/>
              </a:xfrm>
              <a:custGeom>
                <a:avLst/>
                <a:gdLst>
                  <a:gd name="T0" fmla="*/ 0 w 96"/>
                  <a:gd name="T1" fmla="*/ 0 h 236"/>
                  <a:gd name="T2" fmla="*/ 0 w 96"/>
                  <a:gd name="T3" fmla="*/ 0 h 236"/>
                  <a:gd name="T4" fmla="*/ 0 w 96"/>
                  <a:gd name="T5" fmla="*/ 0 h 236"/>
                  <a:gd name="T6" fmla="*/ 0 w 96"/>
                  <a:gd name="T7" fmla="*/ 0 h 236"/>
                  <a:gd name="T8" fmla="*/ 0 w 96"/>
                  <a:gd name="T9" fmla="*/ 0 h 236"/>
                  <a:gd name="T10" fmla="*/ 0 w 96"/>
                  <a:gd name="T11" fmla="*/ 0 h 236"/>
                  <a:gd name="T12" fmla="*/ 0 w 96"/>
                  <a:gd name="T13" fmla="*/ 0 h 236"/>
                  <a:gd name="T14" fmla="*/ 0 w 96"/>
                  <a:gd name="T15" fmla="*/ 0 h 236"/>
                  <a:gd name="T16" fmla="*/ 0 w 96"/>
                  <a:gd name="T17" fmla="*/ 0 h 236"/>
                  <a:gd name="T18" fmla="*/ 0 w 96"/>
                  <a:gd name="T19" fmla="*/ 0 h 236"/>
                  <a:gd name="T20" fmla="*/ 0 w 96"/>
                  <a:gd name="T21" fmla="*/ 0 h 236"/>
                  <a:gd name="T22" fmla="*/ 0 w 96"/>
                  <a:gd name="T23" fmla="*/ 0 h 236"/>
                  <a:gd name="T24" fmla="*/ 0 w 96"/>
                  <a:gd name="T25" fmla="*/ 0 h 236"/>
                  <a:gd name="T26" fmla="*/ 0 w 96"/>
                  <a:gd name="T27" fmla="*/ 0 h 236"/>
                  <a:gd name="T28" fmla="*/ 0 w 96"/>
                  <a:gd name="T29" fmla="*/ 0 h 236"/>
                  <a:gd name="T30" fmla="*/ 0 w 96"/>
                  <a:gd name="T31" fmla="*/ 0 h 236"/>
                  <a:gd name="T32" fmla="*/ 0 w 96"/>
                  <a:gd name="T33" fmla="*/ 0 h 236"/>
                  <a:gd name="T34" fmla="*/ 0 w 96"/>
                  <a:gd name="T35" fmla="*/ 0 h 236"/>
                  <a:gd name="T36" fmla="*/ 0 w 96"/>
                  <a:gd name="T37" fmla="*/ 0 h 236"/>
                  <a:gd name="T38" fmla="*/ 0 w 96"/>
                  <a:gd name="T39" fmla="*/ 0 h 236"/>
                  <a:gd name="T40" fmla="*/ 0 w 96"/>
                  <a:gd name="T41" fmla="*/ 0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6" h="236">
                    <a:moveTo>
                      <a:pt x="96" y="1"/>
                    </a:moveTo>
                    <a:lnTo>
                      <a:pt x="96" y="0"/>
                    </a:lnTo>
                    <a:lnTo>
                      <a:pt x="75" y="6"/>
                    </a:lnTo>
                    <a:lnTo>
                      <a:pt x="56" y="21"/>
                    </a:lnTo>
                    <a:lnTo>
                      <a:pt x="40" y="42"/>
                    </a:lnTo>
                    <a:lnTo>
                      <a:pt x="27" y="71"/>
                    </a:lnTo>
                    <a:lnTo>
                      <a:pt x="16" y="105"/>
                    </a:lnTo>
                    <a:lnTo>
                      <a:pt x="8" y="145"/>
                    </a:lnTo>
                    <a:lnTo>
                      <a:pt x="3" y="189"/>
                    </a:lnTo>
                    <a:lnTo>
                      <a:pt x="0" y="236"/>
                    </a:lnTo>
                    <a:lnTo>
                      <a:pt x="14" y="236"/>
                    </a:lnTo>
                    <a:lnTo>
                      <a:pt x="15" y="189"/>
                    </a:lnTo>
                    <a:lnTo>
                      <a:pt x="20" y="147"/>
                    </a:lnTo>
                    <a:lnTo>
                      <a:pt x="28" y="108"/>
                    </a:lnTo>
                    <a:lnTo>
                      <a:pt x="39" y="75"/>
                    </a:lnTo>
                    <a:lnTo>
                      <a:pt x="52" y="48"/>
                    </a:lnTo>
                    <a:lnTo>
                      <a:pt x="66" y="29"/>
                    </a:lnTo>
                    <a:lnTo>
                      <a:pt x="81" y="18"/>
                    </a:lnTo>
                    <a:lnTo>
                      <a:pt x="96" y="14"/>
                    </a:lnTo>
                    <a:lnTo>
                      <a:pt x="96" y="13"/>
                    </a:lnTo>
                    <a:lnTo>
                      <a:pt x="9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3" name="Freeform 590">
                <a:extLst>
                  <a:ext uri="{FF2B5EF4-FFF2-40B4-BE49-F238E27FC236}">
                    <a16:creationId xmlns:a16="http://schemas.microsoft.com/office/drawing/2014/main" id="{7031CB5A-4EDC-4006-A5DA-782F9DF2A8A8}"/>
                  </a:ext>
                </a:extLst>
              </p:cNvPr>
              <p:cNvSpPr>
                <a:spLocks/>
              </p:cNvSpPr>
              <p:nvPr/>
            </p:nvSpPr>
            <p:spPr bwMode="auto">
              <a:xfrm>
                <a:off x="2564" y="2218"/>
                <a:ext cx="24" cy="63"/>
              </a:xfrm>
              <a:custGeom>
                <a:avLst/>
                <a:gdLst>
                  <a:gd name="T0" fmla="*/ 0 w 98"/>
                  <a:gd name="T1" fmla="*/ 0 h 252"/>
                  <a:gd name="T2" fmla="*/ 0 w 98"/>
                  <a:gd name="T3" fmla="*/ 0 h 252"/>
                  <a:gd name="T4" fmla="*/ 0 w 98"/>
                  <a:gd name="T5" fmla="*/ 0 h 252"/>
                  <a:gd name="T6" fmla="*/ 0 w 98"/>
                  <a:gd name="T7" fmla="*/ 0 h 252"/>
                  <a:gd name="T8" fmla="*/ 0 w 98"/>
                  <a:gd name="T9" fmla="*/ 0 h 252"/>
                  <a:gd name="T10" fmla="*/ 0 w 98"/>
                  <a:gd name="T11" fmla="*/ 0 h 252"/>
                  <a:gd name="T12" fmla="*/ 0 w 98"/>
                  <a:gd name="T13" fmla="*/ 0 h 252"/>
                  <a:gd name="T14" fmla="*/ 0 w 98"/>
                  <a:gd name="T15" fmla="*/ 0 h 252"/>
                  <a:gd name="T16" fmla="*/ 0 w 98"/>
                  <a:gd name="T17" fmla="*/ 0 h 252"/>
                  <a:gd name="T18" fmla="*/ 0 w 98"/>
                  <a:gd name="T19" fmla="*/ 0 h 252"/>
                  <a:gd name="T20" fmla="*/ 0 w 98"/>
                  <a:gd name="T21" fmla="*/ 0 h 252"/>
                  <a:gd name="T22" fmla="*/ 0 w 98"/>
                  <a:gd name="T23" fmla="*/ 0 h 252"/>
                  <a:gd name="T24" fmla="*/ 0 w 98"/>
                  <a:gd name="T25" fmla="*/ 0 h 252"/>
                  <a:gd name="T26" fmla="*/ 0 w 98"/>
                  <a:gd name="T27" fmla="*/ 0 h 252"/>
                  <a:gd name="T28" fmla="*/ 0 w 98"/>
                  <a:gd name="T29" fmla="*/ 0 h 252"/>
                  <a:gd name="T30" fmla="*/ 0 w 98"/>
                  <a:gd name="T31" fmla="*/ 0 h 252"/>
                  <a:gd name="T32" fmla="*/ 0 w 98"/>
                  <a:gd name="T33" fmla="*/ 0 h 252"/>
                  <a:gd name="T34" fmla="*/ 0 w 98"/>
                  <a:gd name="T35" fmla="*/ 0 h 252"/>
                  <a:gd name="T36" fmla="*/ 0 w 98"/>
                  <a:gd name="T37" fmla="*/ 0 h 252"/>
                  <a:gd name="T38" fmla="*/ 0 w 98"/>
                  <a:gd name="T39" fmla="*/ 0 h 252"/>
                  <a:gd name="T40" fmla="*/ 0 w 98"/>
                  <a:gd name="T41" fmla="*/ 0 h 252"/>
                  <a:gd name="T42" fmla="*/ 0 w 98"/>
                  <a:gd name="T43" fmla="*/ 0 h 252"/>
                  <a:gd name="T44" fmla="*/ 0 w 98"/>
                  <a:gd name="T45" fmla="*/ 0 h 252"/>
                  <a:gd name="T46" fmla="*/ 0 w 98"/>
                  <a:gd name="T47" fmla="*/ 0 h 252"/>
                  <a:gd name="T48" fmla="*/ 0 w 98"/>
                  <a:gd name="T49" fmla="*/ 0 h 252"/>
                  <a:gd name="T50" fmla="*/ 0 w 98"/>
                  <a:gd name="T51" fmla="*/ 0 h 2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8" h="252">
                    <a:moveTo>
                      <a:pt x="91" y="251"/>
                    </a:moveTo>
                    <a:lnTo>
                      <a:pt x="98" y="245"/>
                    </a:lnTo>
                    <a:lnTo>
                      <a:pt x="95" y="197"/>
                    </a:lnTo>
                    <a:lnTo>
                      <a:pt x="90" y="151"/>
                    </a:lnTo>
                    <a:lnTo>
                      <a:pt x="81" y="111"/>
                    </a:lnTo>
                    <a:lnTo>
                      <a:pt x="70" y="74"/>
                    </a:lnTo>
                    <a:lnTo>
                      <a:pt x="57" y="44"/>
                    </a:lnTo>
                    <a:lnTo>
                      <a:pt x="40" y="21"/>
                    </a:lnTo>
                    <a:lnTo>
                      <a:pt x="22" y="5"/>
                    </a:lnTo>
                    <a:lnTo>
                      <a:pt x="0" y="0"/>
                    </a:lnTo>
                    <a:lnTo>
                      <a:pt x="0" y="12"/>
                    </a:lnTo>
                    <a:lnTo>
                      <a:pt x="15" y="17"/>
                    </a:lnTo>
                    <a:lnTo>
                      <a:pt x="30" y="29"/>
                    </a:lnTo>
                    <a:lnTo>
                      <a:pt x="45" y="50"/>
                    </a:lnTo>
                    <a:lnTo>
                      <a:pt x="58" y="78"/>
                    </a:lnTo>
                    <a:lnTo>
                      <a:pt x="69" y="113"/>
                    </a:lnTo>
                    <a:lnTo>
                      <a:pt x="78" y="153"/>
                    </a:lnTo>
                    <a:lnTo>
                      <a:pt x="83" y="197"/>
                    </a:lnTo>
                    <a:lnTo>
                      <a:pt x="84" y="245"/>
                    </a:lnTo>
                    <a:lnTo>
                      <a:pt x="91" y="239"/>
                    </a:lnTo>
                    <a:lnTo>
                      <a:pt x="84" y="245"/>
                    </a:lnTo>
                    <a:lnTo>
                      <a:pt x="86" y="250"/>
                    </a:lnTo>
                    <a:lnTo>
                      <a:pt x="91" y="252"/>
                    </a:lnTo>
                    <a:lnTo>
                      <a:pt x="96" y="250"/>
                    </a:lnTo>
                    <a:lnTo>
                      <a:pt x="98" y="245"/>
                    </a:lnTo>
                    <a:lnTo>
                      <a:pt x="91" y="2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4" name="Freeform 591">
                <a:extLst>
                  <a:ext uri="{FF2B5EF4-FFF2-40B4-BE49-F238E27FC236}">
                    <a16:creationId xmlns:a16="http://schemas.microsoft.com/office/drawing/2014/main" id="{F75051F3-6E1C-4B1F-8B15-7762AF396736}"/>
                  </a:ext>
                </a:extLst>
              </p:cNvPr>
              <p:cNvSpPr>
                <a:spLocks/>
              </p:cNvSpPr>
              <p:nvPr/>
            </p:nvSpPr>
            <p:spPr bwMode="auto">
              <a:xfrm>
                <a:off x="2562" y="2276"/>
                <a:ext cx="25" cy="5"/>
              </a:xfrm>
              <a:custGeom>
                <a:avLst/>
                <a:gdLst>
                  <a:gd name="T0" fmla="*/ 0 w 97"/>
                  <a:gd name="T1" fmla="*/ 0 h 17"/>
                  <a:gd name="T2" fmla="*/ 0 w 97"/>
                  <a:gd name="T3" fmla="*/ 0 h 17"/>
                  <a:gd name="T4" fmla="*/ 0 w 97"/>
                  <a:gd name="T5" fmla="*/ 0 h 17"/>
                  <a:gd name="T6" fmla="*/ 0 w 97"/>
                  <a:gd name="T7" fmla="*/ 0 h 17"/>
                  <a:gd name="T8" fmla="*/ 0 w 97"/>
                  <a:gd name="T9" fmla="*/ 0 h 17"/>
                  <a:gd name="T10" fmla="*/ 0 w 97"/>
                  <a:gd name="T11" fmla="*/ 0 h 17"/>
                  <a:gd name="T12" fmla="*/ 0 w 97"/>
                  <a:gd name="T13" fmla="*/ 0 h 17"/>
                  <a:gd name="T14" fmla="*/ 0 w 97"/>
                  <a:gd name="T15" fmla="*/ 0 h 17"/>
                  <a:gd name="T16" fmla="*/ 0 w 97"/>
                  <a:gd name="T17" fmla="*/ 0 h 17"/>
                  <a:gd name="T18" fmla="*/ 0 w 97"/>
                  <a:gd name="T19" fmla="*/ 0 h 17"/>
                  <a:gd name="T20" fmla="*/ 0 w 97"/>
                  <a:gd name="T21" fmla="*/ 0 h 17"/>
                  <a:gd name="T22" fmla="*/ 0 w 97"/>
                  <a:gd name="T23" fmla="*/ 0 h 17"/>
                  <a:gd name="T24" fmla="*/ 0 w 97"/>
                  <a:gd name="T25" fmla="*/ 0 h 17"/>
                  <a:gd name="T26" fmla="*/ 0 w 97"/>
                  <a:gd name="T27" fmla="*/ 0 h 17"/>
                  <a:gd name="T28" fmla="*/ 0 w 97"/>
                  <a:gd name="T29" fmla="*/ 0 h 17"/>
                  <a:gd name="T30" fmla="*/ 0 w 97"/>
                  <a:gd name="T31" fmla="*/ 0 h 17"/>
                  <a:gd name="T32" fmla="*/ 0 w 97"/>
                  <a:gd name="T33" fmla="*/ 0 h 17"/>
                  <a:gd name="T34" fmla="*/ 0 w 97"/>
                  <a:gd name="T35" fmla="*/ 0 h 17"/>
                  <a:gd name="T36" fmla="*/ 0 w 97"/>
                  <a:gd name="T37" fmla="*/ 0 h 17"/>
                  <a:gd name="T38" fmla="*/ 0 w 97"/>
                  <a:gd name="T39" fmla="*/ 0 h 17"/>
                  <a:gd name="T40" fmla="*/ 0 w 97"/>
                  <a:gd name="T41" fmla="*/ 0 h 17"/>
                  <a:gd name="T42" fmla="*/ 0 w 97"/>
                  <a:gd name="T43" fmla="*/ 0 h 17"/>
                  <a:gd name="T44" fmla="*/ 0 w 97"/>
                  <a:gd name="T45" fmla="*/ 0 h 17"/>
                  <a:gd name="T46" fmla="*/ 0 w 97"/>
                  <a:gd name="T47" fmla="*/ 0 h 17"/>
                  <a:gd name="T48" fmla="*/ 0 w 97"/>
                  <a:gd name="T49" fmla="*/ 0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7" h="17">
                    <a:moveTo>
                      <a:pt x="6" y="12"/>
                    </a:moveTo>
                    <a:lnTo>
                      <a:pt x="6" y="12"/>
                    </a:lnTo>
                    <a:lnTo>
                      <a:pt x="17" y="14"/>
                    </a:lnTo>
                    <a:lnTo>
                      <a:pt x="29" y="14"/>
                    </a:lnTo>
                    <a:lnTo>
                      <a:pt x="40" y="15"/>
                    </a:lnTo>
                    <a:lnTo>
                      <a:pt x="51" y="15"/>
                    </a:lnTo>
                    <a:lnTo>
                      <a:pt x="63" y="15"/>
                    </a:lnTo>
                    <a:lnTo>
                      <a:pt x="74" y="17"/>
                    </a:lnTo>
                    <a:lnTo>
                      <a:pt x="85" y="17"/>
                    </a:lnTo>
                    <a:lnTo>
                      <a:pt x="97" y="17"/>
                    </a:lnTo>
                    <a:lnTo>
                      <a:pt x="97" y="5"/>
                    </a:lnTo>
                    <a:lnTo>
                      <a:pt x="85" y="3"/>
                    </a:lnTo>
                    <a:lnTo>
                      <a:pt x="74" y="3"/>
                    </a:lnTo>
                    <a:lnTo>
                      <a:pt x="63" y="3"/>
                    </a:lnTo>
                    <a:lnTo>
                      <a:pt x="51" y="1"/>
                    </a:lnTo>
                    <a:lnTo>
                      <a:pt x="40" y="1"/>
                    </a:lnTo>
                    <a:lnTo>
                      <a:pt x="29" y="0"/>
                    </a:lnTo>
                    <a:lnTo>
                      <a:pt x="17" y="0"/>
                    </a:lnTo>
                    <a:lnTo>
                      <a:pt x="6" y="0"/>
                    </a:lnTo>
                    <a:lnTo>
                      <a:pt x="2" y="2"/>
                    </a:lnTo>
                    <a:lnTo>
                      <a:pt x="0" y="6"/>
                    </a:lnTo>
                    <a:lnTo>
                      <a:pt x="2" y="10"/>
                    </a:lnTo>
                    <a:lnTo>
                      <a:pt x="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5" name="Freeform 592">
                <a:extLst>
                  <a:ext uri="{FF2B5EF4-FFF2-40B4-BE49-F238E27FC236}">
                    <a16:creationId xmlns:a16="http://schemas.microsoft.com/office/drawing/2014/main" id="{2FE3BBBE-709C-40B3-8E4A-4A7F9F80D1D5}"/>
                  </a:ext>
                </a:extLst>
              </p:cNvPr>
              <p:cNvSpPr>
                <a:spLocks/>
              </p:cNvSpPr>
              <p:nvPr/>
            </p:nvSpPr>
            <p:spPr bwMode="auto">
              <a:xfrm>
                <a:off x="2493" y="2112"/>
                <a:ext cx="16" cy="94"/>
              </a:xfrm>
              <a:custGeom>
                <a:avLst/>
                <a:gdLst>
                  <a:gd name="T0" fmla="*/ 0 w 64"/>
                  <a:gd name="T1" fmla="*/ 0 h 376"/>
                  <a:gd name="T2" fmla="*/ 0 w 64"/>
                  <a:gd name="T3" fmla="*/ 0 h 376"/>
                  <a:gd name="T4" fmla="*/ 0 w 64"/>
                  <a:gd name="T5" fmla="*/ 0 h 376"/>
                  <a:gd name="T6" fmla="*/ 0 w 64"/>
                  <a:gd name="T7" fmla="*/ 0 h 376"/>
                  <a:gd name="T8" fmla="*/ 0 w 64"/>
                  <a:gd name="T9" fmla="*/ 0 h 376"/>
                  <a:gd name="T10" fmla="*/ 0 w 64"/>
                  <a:gd name="T11" fmla="*/ 0 h 376"/>
                  <a:gd name="T12" fmla="*/ 0 w 64"/>
                  <a:gd name="T13" fmla="*/ 0 h 376"/>
                  <a:gd name="T14" fmla="*/ 0 w 64"/>
                  <a:gd name="T15" fmla="*/ 0 h 376"/>
                  <a:gd name="T16" fmla="*/ 0 w 64"/>
                  <a:gd name="T17" fmla="*/ 0 h 376"/>
                  <a:gd name="T18" fmla="*/ 0 w 64"/>
                  <a:gd name="T19" fmla="*/ 0 h 376"/>
                  <a:gd name="T20" fmla="*/ 0 w 64"/>
                  <a:gd name="T21" fmla="*/ 0 h 376"/>
                  <a:gd name="T22" fmla="*/ 0 w 64"/>
                  <a:gd name="T23" fmla="*/ 0 h 376"/>
                  <a:gd name="T24" fmla="*/ 0 w 64"/>
                  <a:gd name="T25" fmla="*/ 0 h 376"/>
                  <a:gd name="T26" fmla="*/ 0 w 64"/>
                  <a:gd name="T27" fmla="*/ 0 h 376"/>
                  <a:gd name="T28" fmla="*/ 0 w 64"/>
                  <a:gd name="T29" fmla="*/ 0 h 376"/>
                  <a:gd name="T30" fmla="*/ 0 w 64"/>
                  <a:gd name="T31" fmla="*/ 0 h 376"/>
                  <a:gd name="T32" fmla="*/ 0 w 64"/>
                  <a:gd name="T33" fmla="*/ 0 h 376"/>
                  <a:gd name="T34" fmla="*/ 0 w 64"/>
                  <a:gd name="T35" fmla="*/ 0 h 376"/>
                  <a:gd name="T36" fmla="*/ 0 w 64"/>
                  <a:gd name="T37" fmla="*/ 0 h 376"/>
                  <a:gd name="T38" fmla="*/ 0 w 64"/>
                  <a:gd name="T39" fmla="*/ 0 h 376"/>
                  <a:gd name="T40" fmla="*/ 0 w 64"/>
                  <a:gd name="T41" fmla="*/ 0 h 376"/>
                  <a:gd name="T42" fmla="*/ 0 w 64"/>
                  <a:gd name="T43" fmla="*/ 0 h 376"/>
                  <a:gd name="T44" fmla="*/ 0 w 64"/>
                  <a:gd name="T45" fmla="*/ 0 h 376"/>
                  <a:gd name="T46" fmla="*/ 0 w 64"/>
                  <a:gd name="T47" fmla="*/ 0 h 376"/>
                  <a:gd name="T48" fmla="*/ 0 w 64"/>
                  <a:gd name="T49" fmla="*/ 0 h 376"/>
                  <a:gd name="T50" fmla="*/ 0 w 64"/>
                  <a:gd name="T51" fmla="*/ 0 h 376"/>
                  <a:gd name="T52" fmla="*/ 0 w 64"/>
                  <a:gd name="T53" fmla="*/ 0 h 376"/>
                  <a:gd name="T54" fmla="*/ 0 w 64"/>
                  <a:gd name="T55" fmla="*/ 0 h 376"/>
                  <a:gd name="T56" fmla="*/ 0 w 64"/>
                  <a:gd name="T57" fmla="*/ 0 h 3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4" h="376">
                    <a:moveTo>
                      <a:pt x="64" y="49"/>
                    </a:moveTo>
                    <a:lnTo>
                      <a:pt x="55" y="42"/>
                    </a:lnTo>
                    <a:lnTo>
                      <a:pt x="47" y="36"/>
                    </a:lnTo>
                    <a:lnTo>
                      <a:pt x="39" y="30"/>
                    </a:lnTo>
                    <a:lnTo>
                      <a:pt x="31" y="24"/>
                    </a:lnTo>
                    <a:lnTo>
                      <a:pt x="24" y="18"/>
                    </a:lnTo>
                    <a:lnTo>
                      <a:pt x="16" y="12"/>
                    </a:lnTo>
                    <a:lnTo>
                      <a:pt x="9" y="6"/>
                    </a:lnTo>
                    <a:lnTo>
                      <a:pt x="1" y="0"/>
                    </a:lnTo>
                    <a:lnTo>
                      <a:pt x="0" y="48"/>
                    </a:lnTo>
                    <a:lnTo>
                      <a:pt x="0" y="94"/>
                    </a:lnTo>
                    <a:lnTo>
                      <a:pt x="0" y="141"/>
                    </a:lnTo>
                    <a:lnTo>
                      <a:pt x="0" y="189"/>
                    </a:lnTo>
                    <a:lnTo>
                      <a:pt x="0" y="235"/>
                    </a:lnTo>
                    <a:lnTo>
                      <a:pt x="1" y="281"/>
                    </a:lnTo>
                    <a:lnTo>
                      <a:pt x="1" y="329"/>
                    </a:lnTo>
                    <a:lnTo>
                      <a:pt x="1" y="376"/>
                    </a:lnTo>
                    <a:lnTo>
                      <a:pt x="9" y="370"/>
                    </a:lnTo>
                    <a:lnTo>
                      <a:pt x="17" y="364"/>
                    </a:lnTo>
                    <a:lnTo>
                      <a:pt x="24" y="358"/>
                    </a:lnTo>
                    <a:lnTo>
                      <a:pt x="32" y="351"/>
                    </a:lnTo>
                    <a:lnTo>
                      <a:pt x="40" y="345"/>
                    </a:lnTo>
                    <a:lnTo>
                      <a:pt x="47" y="339"/>
                    </a:lnTo>
                    <a:lnTo>
                      <a:pt x="55" y="332"/>
                    </a:lnTo>
                    <a:lnTo>
                      <a:pt x="64" y="326"/>
                    </a:lnTo>
                    <a:lnTo>
                      <a:pt x="64" y="256"/>
                    </a:lnTo>
                    <a:lnTo>
                      <a:pt x="64" y="187"/>
                    </a:lnTo>
                    <a:lnTo>
                      <a:pt x="64" y="117"/>
                    </a:lnTo>
                    <a:lnTo>
                      <a:pt x="64" y="4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6" name="Freeform 593">
                <a:extLst>
                  <a:ext uri="{FF2B5EF4-FFF2-40B4-BE49-F238E27FC236}">
                    <a16:creationId xmlns:a16="http://schemas.microsoft.com/office/drawing/2014/main" id="{6460DD3A-2136-4496-830C-3A4A1FED58E9}"/>
                  </a:ext>
                </a:extLst>
              </p:cNvPr>
              <p:cNvSpPr>
                <a:spLocks/>
              </p:cNvSpPr>
              <p:nvPr/>
            </p:nvSpPr>
            <p:spPr bwMode="auto">
              <a:xfrm>
                <a:off x="2491" y="2110"/>
                <a:ext cx="19" cy="15"/>
              </a:xfrm>
              <a:custGeom>
                <a:avLst/>
                <a:gdLst>
                  <a:gd name="T0" fmla="*/ 0 w 73"/>
                  <a:gd name="T1" fmla="*/ 0 h 60"/>
                  <a:gd name="T2" fmla="*/ 0 w 73"/>
                  <a:gd name="T3" fmla="*/ 0 h 60"/>
                  <a:gd name="T4" fmla="*/ 0 w 73"/>
                  <a:gd name="T5" fmla="*/ 0 h 60"/>
                  <a:gd name="T6" fmla="*/ 0 w 73"/>
                  <a:gd name="T7" fmla="*/ 0 h 60"/>
                  <a:gd name="T8" fmla="*/ 0 w 73"/>
                  <a:gd name="T9" fmla="*/ 0 h 60"/>
                  <a:gd name="T10" fmla="*/ 0 w 73"/>
                  <a:gd name="T11" fmla="*/ 0 h 60"/>
                  <a:gd name="T12" fmla="*/ 0 w 73"/>
                  <a:gd name="T13" fmla="*/ 0 h 60"/>
                  <a:gd name="T14" fmla="*/ 0 w 73"/>
                  <a:gd name="T15" fmla="*/ 0 h 60"/>
                  <a:gd name="T16" fmla="*/ 0 w 73"/>
                  <a:gd name="T17" fmla="*/ 0 h 60"/>
                  <a:gd name="T18" fmla="*/ 0 w 73"/>
                  <a:gd name="T19" fmla="*/ 0 h 60"/>
                  <a:gd name="T20" fmla="*/ 0 w 73"/>
                  <a:gd name="T21" fmla="*/ 0 h 60"/>
                  <a:gd name="T22" fmla="*/ 0 w 73"/>
                  <a:gd name="T23" fmla="*/ 0 h 60"/>
                  <a:gd name="T24" fmla="*/ 0 w 73"/>
                  <a:gd name="T25" fmla="*/ 0 h 60"/>
                  <a:gd name="T26" fmla="*/ 0 w 73"/>
                  <a:gd name="T27" fmla="*/ 0 h 60"/>
                  <a:gd name="T28" fmla="*/ 0 w 73"/>
                  <a:gd name="T29" fmla="*/ 0 h 60"/>
                  <a:gd name="T30" fmla="*/ 0 w 73"/>
                  <a:gd name="T31" fmla="*/ 0 h 60"/>
                  <a:gd name="T32" fmla="*/ 0 w 73"/>
                  <a:gd name="T33" fmla="*/ 0 h 60"/>
                  <a:gd name="T34" fmla="*/ 0 w 73"/>
                  <a:gd name="T35" fmla="*/ 0 h 60"/>
                  <a:gd name="T36" fmla="*/ 0 w 73"/>
                  <a:gd name="T37" fmla="*/ 0 h 60"/>
                  <a:gd name="T38" fmla="*/ 0 w 73"/>
                  <a:gd name="T39" fmla="*/ 0 h 60"/>
                  <a:gd name="T40" fmla="*/ 0 w 73"/>
                  <a:gd name="T41" fmla="*/ 0 h 60"/>
                  <a:gd name="T42" fmla="*/ 0 w 73"/>
                  <a:gd name="T43" fmla="*/ 0 h 60"/>
                  <a:gd name="T44" fmla="*/ 0 w 73"/>
                  <a:gd name="T45" fmla="*/ 0 h 60"/>
                  <a:gd name="T46" fmla="*/ 0 w 73"/>
                  <a:gd name="T47" fmla="*/ 0 h 60"/>
                  <a:gd name="T48" fmla="*/ 0 w 73"/>
                  <a:gd name="T49" fmla="*/ 0 h 60"/>
                  <a:gd name="T50" fmla="*/ 0 w 73"/>
                  <a:gd name="T51" fmla="*/ 0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60">
                    <a:moveTo>
                      <a:pt x="12" y="6"/>
                    </a:moveTo>
                    <a:lnTo>
                      <a:pt x="2" y="11"/>
                    </a:lnTo>
                    <a:lnTo>
                      <a:pt x="10" y="17"/>
                    </a:lnTo>
                    <a:lnTo>
                      <a:pt x="17" y="23"/>
                    </a:lnTo>
                    <a:lnTo>
                      <a:pt x="25" y="29"/>
                    </a:lnTo>
                    <a:lnTo>
                      <a:pt x="32" y="35"/>
                    </a:lnTo>
                    <a:lnTo>
                      <a:pt x="40" y="41"/>
                    </a:lnTo>
                    <a:lnTo>
                      <a:pt x="48" y="47"/>
                    </a:lnTo>
                    <a:lnTo>
                      <a:pt x="56" y="54"/>
                    </a:lnTo>
                    <a:lnTo>
                      <a:pt x="65" y="60"/>
                    </a:lnTo>
                    <a:lnTo>
                      <a:pt x="73" y="49"/>
                    </a:lnTo>
                    <a:lnTo>
                      <a:pt x="65" y="43"/>
                    </a:lnTo>
                    <a:lnTo>
                      <a:pt x="56" y="37"/>
                    </a:lnTo>
                    <a:lnTo>
                      <a:pt x="48" y="31"/>
                    </a:lnTo>
                    <a:lnTo>
                      <a:pt x="40" y="25"/>
                    </a:lnTo>
                    <a:lnTo>
                      <a:pt x="33" y="19"/>
                    </a:lnTo>
                    <a:lnTo>
                      <a:pt x="25" y="13"/>
                    </a:lnTo>
                    <a:lnTo>
                      <a:pt x="18" y="7"/>
                    </a:lnTo>
                    <a:lnTo>
                      <a:pt x="10" y="1"/>
                    </a:lnTo>
                    <a:lnTo>
                      <a:pt x="0" y="6"/>
                    </a:lnTo>
                    <a:lnTo>
                      <a:pt x="10" y="1"/>
                    </a:lnTo>
                    <a:lnTo>
                      <a:pt x="5" y="0"/>
                    </a:lnTo>
                    <a:lnTo>
                      <a:pt x="2" y="2"/>
                    </a:lnTo>
                    <a:lnTo>
                      <a:pt x="0" y="7"/>
                    </a:lnTo>
                    <a:lnTo>
                      <a:pt x="2" y="11"/>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7" name="Freeform 594">
                <a:extLst>
                  <a:ext uri="{FF2B5EF4-FFF2-40B4-BE49-F238E27FC236}">
                    <a16:creationId xmlns:a16="http://schemas.microsoft.com/office/drawing/2014/main" id="{0F80D1FD-F028-4023-9954-7521C4CA2E89}"/>
                  </a:ext>
                </a:extLst>
              </p:cNvPr>
              <p:cNvSpPr>
                <a:spLocks/>
              </p:cNvSpPr>
              <p:nvPr/>
            </p:nvSpPr>
            <p:spPr bwMode="auto">
              <a:xfrm>
                <a:off x="2491" y="2112"/>
                <a:ext cx="4" cy="47"/>
              </a:xfrm>
              <a:custGeom>
                <a:avLst/>
                <a:gdLst>
                  <a:gd name="T0" fmla="*/ 0 w 14"/>
                  <a:gd name="T1" fmla="*/ 0 h 189"/>
                  <a:gd name="T2" fmla="*/ 0 w 14"/>
                  <a:gd name="T3" fmla="*/ 0 h 189"/>
                  <a:gd name="T4" fmla="*/ 0 w 14"/>
                  <a:gd name="T5" fmla="*/ 0 h 189"/>
                  <a:gd name="T6" fmla="*/ 0 w 14"/>
                  <a:gd name="T7" fmla="*/ 0 h 189"/>
                  <a:gd name="T8" fmla="*/ 0 w 14"/>
                  <a:gd name="T9" fmla="*/ 0 h 189"/>
                  <a:gd name="T10" fmla="*/ 0 w 14"/>
                  <a:gd name="T11" fmla="*/ 0 h 189"/>
                  <a:gd name="T12" fmla="*/ 0 w 14"/>
                  <a:gd name="T13" fmla="*/ 0 h 189"/>
                  <a:gd name="T14" fmla="*/ 0 w 14"/>
                  <a:gd name="T15" fmla="*/ 0 h 189"/>
                  <a:gd name="T16" fmla="*/ 0 w 14"/>
                  <a:gd name="T17" fmla="*/ 0 h 189"/>
                  <a:gd name="T18" fmla="*/ 0 w 14"/>
                  <a:gd name="T19" fmla="*/ 0 h 189"/>
                  <a:gd name="T20" fmla="*/ 0 w 14"/>
                  <a:gd name="T21" fmla="*/ 0 h 189"/>
                  <a:gd name="T22" fmla="*/ 0 w 14"/>
                  <a:gd name="T23" fmla="*/ 0 h 189"/>
                  <a:gd name="T24" fmla="*/ 0 w 14"/>
                  <a:gd name="T25" fmla="*/ 0 h 1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89">
                    <a:moveTo>
                      <a:pt x="14" y="189"/>
                    </a:moveTo>
                    <a:lnTo>
                      <a:pt x="14" y="189"/>
                    </a:lnTo>
                    <a:lnTo>
                      <a:pt x="14" y="141"/>
                    </a:lnTo>
                    <a:lnTo>
                      <a:pt x="14" y="94"/>
                    </a:lnTo>
                    <a:lnTo>
                      <a:pt x="14" y="48"/>
                    </a:lnTo>
                    <a:lnTo>
                      <a:pt x="14" y="0"/>
                    </a:lnTo>
                    <a:lnTo>
                      <a:pt x="2" y="0"/>
                    </a:lnTo>
                    <a:lnTo>
                      <a:pt x="0" y="48"/>
                    </a:lnTo>
                    <a:lnTo>
                      <a:pt x="0" y="94"/>
                    </a:lnTo>
                    <a:lnTo>
                      <a:pt x="0" y="141"/>
                    </a:lnTo>
                    <a:lnTo>
                      <a:pt x="0" y="189"/>
                    </a:lnTo>
                    <a:lnTo>
                      <a:pt x="14"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8" name="Freeform 595">
                <a:extLst>
                  <a:ext uri="{FF2B5EF4-FFF2-40B4-BE49-F238E27FC236}">
                    <a16:creationId xmlns:a16="http://schemas.microsoft.com/office/drawing/2014/main" id="{E1382297-8CAA-47A1-BE03-0E85934B4391}"/>
                  </a:ext>
                </a:extLst>
              </p:cNvPr>
              <p:cNvSpPr>
                <a:spLocks/>
              </p:cNvSpPr>
              <p:nvPr/>
            </p:nvSpPr>
            <p:spPr bwMode="auto">
              <a:xfrm>
                <a:off x="2491" y="2159"/>
                <a:ext cx="4" cy="48"/>
              </a:xfrm>
              <a:custGeom>
                <a:avLst/>
                <a:gdLst>
                  <a:gd name="T0" fmla="*/ 0 w 15"/>
                  <a:gd name="T1" fmla="*/ 0 h 194"/>
                  <a:gd name="T2" fmla="*/ 0 w 15"/>
                  <a:gd name="T3" fmla="*/ 0 h 194"/>
                  <a:gd name="T4" fmla="*/ 0 w 15"/>
                  <a:gd name="T5" fmla="*/ 0 h 194"/>
                  <a:gd name="T6" fmla="*/ 0 w 15"/>
                  <a:gd name="T7" fmla="*/ 0 h 194"/>
                  <a:gd name="T8" fmla="*/ 0 w 15"/>
                  <a:gd name="T9" fmla="*/ 0 h 194"/>
                  <a:gd name="T10" fmla="*/ 0 w 15"/>
                  <a:gd name="T11" fmla="*/ 0 h 194"/>
                  <a:gd name="T12" fmla="*/ 0 w 15"/>
                  <a:gd name="T13" fmla="*/ 0 h 194"/>
                  <a:gd name="T14" fmla="*/ 0 w 15"/>
                  <a:gd name="T15" fmla="*/ 0 h 194"/>
                  <a:gd name="T16" fmla="*/ 0 w 15"/>
                  <a:gd name="T17" fmla="*/ 0 h 194"/>
                  <a:gd name="T18" fmla="*/ 0 w 15"/>
                  <a:gd name="T19" fmla="*/ 0 h 194"/>
                  <a:gd name="T20" fmla="*/ 0 w 15"/>
                  <a:gd name="T21" fmla="*/ 0 h 194"/>
                  <a:gd name="T22" fmla="*/ 0 w 15"/>
                  <a:gd name="T23" fmla="*/ 0 h 194"/>
                  <a:gd name="T24" fmla="*/ 0 w 15"/>
                  <a:gd name="T25" fmla="*/ 0 h 194"/>
                  <a:gd name="T26" fmla="*/ 0 w 15"/>
                  <a:gd name="T27" fmla="*/ 0 h 194"/>
                  <a:gd name="T28" fmla="*/ 0 w 15"/>
                  <a:gd name="T29" fmla="*/ 0 h 194"/>
                  <a:gd name="T30" fmla="*/ 0 w 15"/>
                  <a:gd name="T31" fmla="*/ 0 h 194"/>
                  <a:gd name="T32" fmla="*/ 0 w 15"/>
                  <a:gd name="T33" fmla="*/ 0 h 194"/>
                  <a:gd name="T34" fmla="*/ 0 w 15"/>
                  <a:gd name="T35" fmla="*/ 0 h 1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194">
                    <a:moveTo>
                      <a:pt x="4" y="182"/>
                    </a:moveTo>
                    <a:lnTo>
                      <a:pt x="15" y="187"/>
                    </a:lnTo>
                    <a:lnTo>
                      <a:pt x="15" y="140"/>
                    </a:lnTo>
                    <a:lnTo>
                      <a:pt x="15" y="92"/>
                    </a:lnTo>
                    <a:lnTo>
                      <a:pt x="14" y="46"/>
                    </a:lnTo>
                    <a:lnTo>
                      <a:pt x="14" y="0"/>
                    </a:lnTo>
                    <a:lnTo>
                      <a:pt x="0" y="0"/>
                    </a:lnTo>
                    <a:lnTo>
                      <a:pt x="0" y="46"/>
                    </a:lnTo>
                    <a:lnTo>
                      <a:pt x="1" y="92"/>
                    </a:lnTo>
                    <a:lnTo>
                      <a:pt x="1" y="140"/>
                    </a:lnTo>
                    <a:lnTo>
                      <a:pt x="1" y="187"/>
                    </a:lnTo>
                    <a:lnTo>
                      <a:pt x="12" y="192"/>
                    </a:lnTo>
                    <a:lnTo>
                      <a:pt x="1" y="187"/>
                    </a:lnTo>
                    <a:lnTo>
                      <a:pt x="3" y="192"/>
                    </a:lnTo>
                    <a:lnTo>
                      <a:pt x="8" y="194"/>
                    </a:lnTo>
                    <a:lnTo>
                      <a:pt x="13" y="192"/>
                    </a:lnTo>
                    <a:lnTo>
                      <a:pt x="15" y="187"/>
                    </a:lnTo>
                    <a:lnTo>
                      <a:pt x="4"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9" name="Freeform 596">
                <a:extLst>
                  <a:ext uri="{FF2B5EF4-FFF2-40B4-BE49-F238E27FC236}">
                    <a16:creationId xmlns:a16="http://schemas.microsoft.com/office/drawing/2014/main" id="{614F40E4-9928-49E0-B4AE-FEFE9C1B553F}"/>
                  </a:ext>
                </a:extLst>
              </p:cNvPr>
              <p:cNvSpPr>
                <a:spLocks/>
              </p:cNvSpPr>
              <p:nvPr/>
            </p:nvSpPr>
            <p:spPr bwMode="auto">
              <a:xfrm>
                <a:off x="2492" y="2191"/>
                <a:ext cx="18" cy="16"/>
              </a:xfrm>
              <a:custGeom>
                <a:avLst/>
                <a:gdLst>
                  <a:gd name="T0" fmla="*/ 0 w 74"/>
                  <a:gd name="T1" fmla="*/ 0 h 61"/>
                  <a:gd name="T2" fmla="*/ 0 w 74"/>
                  <a:gd name="T3" fmla="*/ 0 h 61"/>
                  <a:gd name="T4" fmla="*/ 0 w 74"/>
                  <a:gd name="T5" fmla="*/ 0 h 61"/>
                  <a:gd name="T6" fmla="*/ 0 w 74"/>
                  <a:gd name="T7" fmla="*/ 0 h 61"/>
                  <a:gd name="T8" fmla="*/ 0 w 74"/>
                  <a:gd name="T9" fmla="*/ 0 h 61"/>
                  <a:gd name="T10" fmla="*/ 0 w 74"/>
                  <a:gd name="T11" fmla="*/ 0 h 61"/>
                  <a:gd name="T12" fmla="*/ 0 w 74"/>
                  <a:gd name="T13" fmla="*/ 0 h 61"/>
                  <a:gd name="T14" fmla="*/ 0 w 74"/>
                  <a:gd name="T15" fmla="*/ 0 h 61"/>
                  <a:gd name="T16" fmla="*/ 0 w 74"/>
                  <a:gd name="T17" fmla="*/ 0 h 61"/>
                  <a:gd name="T18" fmla="*/ 0 w 74"/>
                  <a:gd name="T19" fmla="*/ 0 h 61"/>
                  <a:gd name="T20" fmla="*/ 0 w 74"/>
                  <a:gd name="T21" fmla="*/ 0 h 61"/>
                  <a:gd name="T22" fmla="*/ 0 w 74"/>
                  <a:gd name="T23" fmla="*/ 0 h 61"/>
                  <a:gd name="T24" fmla="*/ 0 w 74"/>
                  <a:gd name="T25" fmla="*/ 0 h 61"/>
                  <a:gd name="T26" fmla="*/ 0 w 74"/>
                  <a:gd name="T27" fmla="*/ 0 h 61"/>
                  <a:gd name="T28" fmla="*/ 0 w 74"/>
                  <a:gd name="T29" fmla="*/ 0 h 61"/>
                  <a:gd name="T30" fmla="*/ 0 w 74"/>
                  <a:gd name="T31" fmla="*/ 0 h 61"/>
                  <a:gd name="T32" fmla="*/ 0 w 74"/>
                  <a:gd name="T33" fmla="*/ 0 h 61"/>
                  <a:gd name="T34" fmla="*/ 0 w 74"/>
                  <a:gd name="T35" fmla="*/ 0 h 61"/>
                  <a:gd name="T36" fmla="*/ 0 w 74"/>
                  <a:gd name="T37" fmla="*/ 0 h 61"/>
                  <a:gd name="T38" fmla="*/ 0 w 74"/>
                  <a:gd name="T39" fmla="*/ 0 h 61"/>
                  <a:gd name="T40" fmla="*/ 0 w 74"/>
                  <a:gd name="T41" fmla="*/ 0 h 61"/>
                  <a:gd name="T42" fmla="*/ 0 w 74"/>
                  <a:gd name="T43" fmla="*/ 0 h 61"/>
                  <a:gd name="T44" fmla="*/ 0 w 74"/>
                  <a:gd name="T45" fmla="*/ 0 h 61"/>
                  <a:gd name="T46" fmla="*/ 0 w 74"/>
                  <a:gd name="T47" fmla="*/ 0 h 61"/>
                  <a:gd name="T48" fmla="*/ 0 w 74"/>
                  <a:gd name="T49" fmla="*/ 0 h 61"/>
                  <a:gd name="T50" fmla="*/ 0 w 74"/>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1">
                    <a:moveTo>
                      <a:pt x="59" y="6"/>
                    </a:moveTo>
                    <a:lnTo>
                      <a:pt x="63" y="1"/>
                    </a:lnTo>
                    <a:lnTo>
                      <a:pt x="54" y="7"/>
                    </a:lnTo>
                    <a:lnTo>
                      <a:pt x="46" y="14"/>
                    </a:lnTo>
                    <a:lnTo>
                      <a:pt x="39" y="20"/>
                    </a:lnTo>
                    <a:lnTo>
                      <a:pt x="31" y="26"/>
                    </a:lnTo>
                    <a:lnTo>
                      <a:pt x="23" y="33"/>
                    </a:lnTo>
                    <a:lnTo>
                      <a:pt x="16" y="39"/>
                    </a:lnTo>
                    <a:lnTo>
                      <a:pt x="8" y="45"/>
                    </a:lnTo>
                    <a:lnTo>
                      <a:pt x="0" y="51"/>
                    </a:lnTo>
                    <a:lnTo>
                      <a:pt x="8" y="61"/>
                    </a:lnTo>
                    <a:lnTo>
                      <a:pt x="16" y="55"/>
                    </a:lnTo>
                    <a:lnTo>
                      <a:pt x="24" y="49"/>
                    </a:lnTo>
                    <a:lnTo>
                      <a:pt x="31" y="43"/>
                    </a:lnTo>
                    <a:lnTo>
                      <a:pt x="39" y="36"/>
                    </a:lnTo>
                    <a:lnTo>
                      <a:pt x="47" y="30"/>
                    </a:lnTo>
                    <a:lnTo>
                      <a:pt x="54" y="24"/>
                    </a:lnTo>
                    <a:lnTo>
                      <a:pt x="63" y="17"/>
                    </a:lnTo>
                    <a:lnTo>
                      <a:pt x="71" y="11"/>
                    </a:lnTo>
                    <a:lnTo>
                      <a:pt x="74" y="6"/>
                    </a:lnTo>
                    <a:lnTo>
                      <a:pt x="71" y="11"/>
                    </a:lnTo>
                    <a:lnTo>
                      <a:pt x="73" y="7"/>
                    </a:lnTo>
                    <a:lnTo>
                      <a:pt x="72" y="2"/>
                    </a:lnTo>
                    <a:lnTo>
                      <a:pt x="68" y="0"/>
                    </a:lnTo>
                    <a:lnTo>
                      <a:pt x="63" y="1"/>
                    </a:lnTo>
                    <a:lnTo>
                      <a:pt x="5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0" name="Freeform 597">
                <a:extLst>
                  <a:ext uri="{FF2B5EF4-FFF2-40B4-BE49-F238E27FC236}">
                    <a16:creationId xmlns:a16="http://schemas.microsoft.com/office/drawing/2014/main" id="{1728E3B0-E7BE-42DC-9B50-BB1F112E255E}"/>
                  </a:ext>
                </a:extLst>
              </p:cNvPr>
              <p:cNvSpPr>
                <a:spLocks/>
              </p:cNvSpPr>
              <p:nvPr/>
            </p:nvSpPr>
            <p:spPr bwMode="auto">
              <a:xfrm>
                <a:off x="2507" y="2122"/>
                <a:ext cx="3" cy="71"/>
              </a:xfrm>
              <a:custGeom>
                <a:avLst/>
                <a:gdLst>
                  <a:gd name="T0" fmla="*/ 0 w 15"/>
                  <a:gd name="T1" fmla="*/ 0 h 285"/>
                  <a:gd name="T2" fmla="*/ 0 w 15"/>
                  <a:gd name="T3" fmla="*/ 0 h 285"/>
                  <a:gd name="T4" fmla="*/ 0 w 15"/>
                  <a:gd name="T5" fmla="*/ 0 h 285"/>
                  <a:gd name="T6" fmla="*/ 0 w 15"/>
                  <a:gd name="T7" fmla="*/ 0 h 285"/>
                  <a:gd name="T8" fmla="*/ 0 w 15"/>
                  <a:gd name="T9" fmla="*/ 0 h 285"/>
                  <a:gd name="T10" fmla="*/ 0 w 15"/>
                  <a:gd name="T11" fmla="*/ 0 h 285"/>
                  <a:gd name="T12" fmla="*/ 0 w 15"/>
                  <a:gd name="T13" fmla="*/ 0 h 285"/>
                  <a:gd name="T14" fmla="*/ 0 w 15"/>
                  <a:gd name="T15" fmla="*/ 0 h 285"/>
                  <a:gd name="T16" fmla="*/ 0 w 15"/>
                  <a:gd name="T17" fmla="*/ 0 h 285"/>
                  <a:gd name="T18" fmla="*/ 0 w 15"/>
                  <a:gd name="T19" fmla="*/ 0 h 285"/>
                  <a:gd name="T20" fmla="*/ 0 w 15"/>
                  <a:gd name="T21" fmla="*/ 0 h 285"/>
                  <a:gd name="T22" fmla="*/ 0 w 15"/>
                  <a:gd name="T23" fmla="*/ 0 h 285"/>
                  <a:gd name="T24" fmla="*/ 0 w 15"/>
                  <a:gd name="T25" fmla="*/ 0 h 285"/>
                  <a:gd name="T26" fmla="*/ 0 w 15"/>
                  <a:gd name="T27" fmla="*/ 0 h 285"/>
                  <a:gd name="T28" fmla="*/ 0 w 15"/>
                  <a:gd name="T29" fmla="*/ 0 h 285"/>
                  <a:gd name="T30" fmla="*/ 0 w 15"/>
                  <a:gd name="T31" fmla="*/ 0 h 285"/>
                  <a:gd name="T32" fmla="*/ 0 w 15"/>
                  <a:gd name="T33" fmla="*/ 0 h 285"/>
                  <a:gd name="T34" fmla="*/ 0 w 15"/>
                  <a:gd name="T35" fmla="*/ 0 h 2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285">
                    <a:moveTo>
                      <a:pt x="4" y="13"/>
                    </a:moveTo>
                    <a:lnTo>
                      <a:pt x="0" y="8"/>
                    </a:lnTo>
                    <a:lnTo>
                      <a:pt x="0" y="76"/>
                    </a:lnTo>
                    <a:lnTo>
                      <a:pt x="0" y="146"/>
                    </a:lnTo>
                    <a:lnTo>
                      <a:pt x="0" y="215"/>
                    </a:lnTo>
                    <a:lnTo>
                      <a:pt x="0" y="285"/>
                    </a:lnTo>
                    <a:lnTo>
                      <a:pt x="15" y="285"/>
                    </a:lnTo>
                    <a:lnTo>
                      <a:pt x="15" y="215"/>
                    </a:lnTo>
                    <a:lnTo>
                      <a:pt x="15" y="146"/>
                    </a:lnTo>
                    <a:lnTo>
                      <a:pt x="15" y="76"/>
                    </a:lnTo>
                    <a:lnTo>
                      <a:pt x="15" y="8"/>
                    </a:lnTo>
                    <a:lnTo>
                      <a:pt x="12" y="2"/>
                    </a:lnTo>
                    <a:lnTo>
                      <a:pt x="15" y="8"/>
                    </a:lnTo>
                    <a:lnTo>
                      <a:pt x="13" y="2"/>
                    </a:lnTo>
                    <a:lnTo>
                      <a:pt x="8" y="0"/>
                    </a:lnTo>
                    <a:lnTo>
                      <a:pt x="3" y="2"/>
                    </a:lnTo>
                    <a:lnTo>
                      <a:pt x="0" y="8"/>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1" name="Freeform 598">
                <a:extLst>
                  <a:ext uri="{FF2B5EF4-FFF2-40B4-BE49-F238E27FC236}">
                    <a16:creationId xmlns:a16="http://schemas.microsoft.com/office/drawing/2014/main" id="{8D91067C-0ACE-4685-9B27-02AAFEA16A99}"/>
                  </a:ext>
                </a:extLst>
              </p:cNvPr>
              <p:cNvSpPr>
                <a:spLocks/>
              </p:cNvSpPr>
              <p:nvPr/>
            </p:nvSpPr>
            <p:spPr bwMode="auto">
              <a:xfrm>
                <a:off x="2580" y="2109"/>
                <a:ext cx="18" cy="98"/>
              </a:xfrm>
              <a:custGeom>
                <a:avLst/>
                <a:gdLst>
                  <a:gd name="T0" fmla="*/ 0 w 70"/>
                  <a:gd name="T1" fmla="*/ 0 h 393"/>
                  <a:gd name="T2" fmla="*/ 0 w 70"/>
                  <a:gd name="T3" fmla="*/ 0 h 393"/>
                  <a:gd name="T4" fmla="*/ 0 w 70"/>
                  <a:gd name="T5" fmla="*/ 0 h 393"/>
                  <a:gd name="T6" fmla="*/ 0 w 70"/>
                  <a:gd name="T7" fmla="*/ 0 h 393"/>
                  <a:gd name="T8" fmla="*/ 0 w 70"/>
                  <a:gd name="T9" fmla="*/ 0 h 393"/>
                  <a:gd name="T10" fmla="*/ 0 w 70"/>
                  <a:gd name="T11" fmla="*/ 0 h 393"/>
                  <a:gd name="T12" fmla="*/ 0 w 70"/>
                  <a:gd name="T13" fmla="*/ 0 h 393"/>
                  <a:gd name="T14" fmla="*/ 0 w 70"/>
                  <a:gd name="T15" fmla="*/ 0 h 393"/>
                  <a:gd name="T16" fmla="*/ 0 w 70"/>
                  <a:gd name="T17" fmla="*/ 0 h 393"/>
                  <a:gd name="T18" fmla="*/ 0 w 70"/>
                  <a:gd name="T19" fmla="*/ 0 h 393"/>
                  <a:gd name="T20" fmla="*/ 0 w 70"/>
                  <a:gd name="T21" fmla="*/ 0 h 393"/>
                  <a:gd name="T22" fmla="*/ 0 w 70"/>
                  <a:gd name="T23" fmla="*/ 0 h 393"/>
                  <a:gd name="T24" fmla="*/ 0 w 70"/>
                  <a:gd name="T25" fmla="*/ 0 h 393"/>
                  <a:gd name="T26" fmla="*/ 0 w 70"/>
                  <a:gd name="T27" fmla="*/ 0 h 393"/>
                  <a:gd name="T28" fmla="*/ 0 w 70"/>
                  <a:gd name="T29" fmla="*/ 0 h 393"/>
                  <a:gd name="T30" fmla="*/ 0 w 70"/>
                  <a:gd name="T31" fmla="*/ 0 h 393"/>
                  <a:gd name="T32" fmla="*/ 0 w 70"/>
                  <a:gd name="T33" fmla="*/ 0 h 393"/>
                  <a:gd name="T34" fmla="*/ 0 w 70"/>
                  <a:gd name="T35" fmla="*/ 0 h 393"/>
                  <a:gd name="T36" fmla="*/ 0 w 70"/>
                  <a:gd name="T37" fmla="*/ 0 h 393"/>
                  <a:gd name="T38" fmla="*/ 0 w 70"/>
                  <a:gd name="T39" fmla="*/ 0 h 393"/>
                  <a:gd name="T40" fmla="*/ 0 w 70"/>
                  <a:gd name="T41" fmla="*/ 0 h 393"/>
                  <a:gd name="T42" fmla="*/ 0 w 70"/>
                  <a:gd name="T43" fmla="*/ 0 h 393"/>
                  <a:gd name="T44" fmla="*/ 0 w 70"/>
                  <a:gd name="T45" fmla="*/ 0 h 393"/>
                  <a:gd name="T46" fmla="*/ 0 w 70"/>
                  <a:gd name="T47" fmla="*/ 0 h 393"/>
                  <a:gd name="T48" fmla="*/ 0 w 70"/>
                  <a:gd name="T49" fmla="*/ 0 h 393"/>
                  <a:gd name="T50" fmla="*/ 0 w 70"/>
                  <a:gd name="T51" fmla="*/ 0 h 393"/>
                  <a:gd name="T52" fmla="*/ 0 w 70"/>
                  <a:gd name="T53" fmla="*/ 0 h 393"/>
                  <a:gd name="T54" fmla="*/ 0 w 70"/>
                  <a:gd name="T55" fmla="*/ 0 h 393"/>
                  <a:gd name="T56" fmla="*/ 0 w 70"/>
                  <a:gd name="T57" fmla="*/ 0 h 39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0" h="393">
                    <a:moveTo>
                      <a:pt x="70" y="50"/>
                    </a:moveTo>
                    <a:lnTo>
                      <a:pt x="61" y="44"/>
                    </a:lnTo>
                    <a:lnTo>
                      <a:pt x="53" y="38"/>
                    </a:lnTo>
                    <a:lnTo>
                      <a:pt x="44" y="31"/>
                    </a:lnTo>
                    <a:lnTo>
                      <a:pt x="35" y="25"/>
                    </a:lnTo>
                    <a:lnTo>
                      <a:pt x="27" y="19"/>
                    </a:lnTo>
                    <a:lnTo>
                      <a:pt x="18" y="12"/>
                    </a:lnTo>
                    <a:lnTo>
                      <a:pt x="9" y="6"/>
                    </a:lnTo>
                    <a:lnTo>
                      <a:pt x="0" y="0"/>
                    </a:lnTo>
                    <a:lnTo>
                      <a:pt x="0" y="49"/>
                    </a:lnTo>
                    <a:lnTo>
                      <a:pt x="0" y="99"/>
                    </a:lnTo>
                    <a:lnTo>
                      <a:pt x="0" y="147"/>
                    </a:lnTo>
                    <a:lnTo>
                      <a:pt x="0" y="197"/>
                    </a:lnTo>
                    <a:lnTo>
                      <a:pt x="0" y="246"/>
                    </a:lnTo>
                    <a:lnTo>
                      <a:pt x="0" y="294"/>
                    </a:lnTo>
                    <a:lnTo>
                      <a:pt x="0" y="344"/>
                    </a:lnTo>
                    <a:lnTo>
                      <a:pt x="0" y="393"/>
                    </a:lnTo>
                    <a:lnTo>
                      <a:pt x="9" y="387"/>
                    </a:lnTo>
                    <a:lnTo>
                      <a:pt x="18" y="380"/>
                    </a:lnTo>
                    <a:lnTo>
                      <a:pt x="27" y="374"/>
                    </a:lnTo>
                    <a:lnTo>
                      <a:pt x="35" y="367"/>
                    </a:lnTo>
                    <a:lnTo>
                      <a:pt x="44" y="361"/>
                    </a:lnTo>
                    <a:lnTo>
                      <a:pt x="53" y="355"/>
                    </a:lnTo>
                    <a:lnTo>
                      <a:pt x="61" y="348"/>
                    </a:lnTo>
                    <a:lnTo>
                      <a:pt x="70" y="342"/>
                    </a:lnTo>
                    <a:lnTo>
                      <a:pt x="70" y="268"/>
                    </a:lnTo>
                    <a:lnTo>
                      <a:pt x="70" y="196"/>
                    </a:lnTo>
                    <a:lnTo>
                      <a:pt x="70" y="123"/>
                    </a:lnTo>
                    <a:lnTo>
                      <a:pt x="70" y="5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2" name="Freeform 599">
                <a:extLst>
                  <a:ext uri="{FF2B5EF4-FFF2-40B4-BE49-F238E27FC236}">
                    <a16:creationId xmlns:a16="http://schemas.microsoft.com/office/drawing/2014/main" id="{749DE69D-F942-4143-93BF-70FA693AC2B7}"/>
                  </a:ext>
                </a:extLst>
              </p:cNvPr>
              <p:cNvSpPr>
                <a:spLocks/>
              </p:cNvSpPr>
              <p:nvPr/>
            </p:nvSpPr>
            <p:spPr bwMode="auto">
              <a:xfrm>
                <a:off x="2579" y="2107"/>
                <a:ext cx="20" cy="16"/>
              </a:xfrm>
              <a:custGeom>
                <a:avLst/>
                <a:gdLst>
                  <a:gd name="T0" fmla="*/ 0 w 81"/>
                  <a:gd name="T1" fmla="*/ 0 h 62"/>
                  <a:gd name="T2" fmla="*/ 0 w 81"/>
                  <a:gd name="T3" fmla="*/ 0 h 62"/>
                  <a:gd name="T4" fmla="*/ 0 w 81"/>
                  <a:gd name="T5" fmla="*/ 0 h 62"/>
                  <a:gd name="T6" fmla="*/ 0 w 81"/>
                  <a:gd name="T7" fmla="*/ 0 h 62"/>
                  <a:gd name="T8" fmla="*/ 0 w 81"/>
                  <a:gd name="T9" fmla="*/ 0 h 62"/>
                  <a:gd name="T10" fmla="*/ 0 w 81"/>
                  <a:gd name="T11" fmla="*/ 0 h 62"/>
                  <a:gd name="T12" fmla="*/ 0 w 81"/>
                  <a:gd name="T13" fmla="*/ 0 h 62"/>
                  <a:gd name="T14" fmla="*/ 0 w 81"/>
                  <a:gd name="T15" fmla="*/ 0 h 62"/>
                  <a:gd name="T16" fmla="*/ 0 w 81"/>
                  <a:gd name="T17" fmla="*/ 0 h 62"/>
                  <a:gd name="T18" fmla="*/ 0 w 81"/>
                  <a:gd name="T19" fmla="*/ 0 h 62"/>
                  <a:gd name="T20" fmla="*/ 0 w 81"/>
                  <a:gd name="T21" fmla="*/ 0 h 62"/>
                  <a:gd name="T22" fmla="*/ 0 w 81"/>
                  <a:gd name="T23" fmla="*/ 0 h 62"/>
                  <a:gd name="T24" fmla="*/ 0 w 81"/>
                  <a:gd name="T25" fmla="*/ 0 h 62"/>
                  <a:gd name="T26" fmla="*/ 0 w 81"/>
                  <a:gd name="T27" fmla="*/ 0 h 62"/>
                  <a:gd name="T28" fmla="*/ 0 w 81"/>
                  <a:gd name="T29" fmla="*/ 0 h 62"/>
                  <a:gd name="T30" fmla="*/ 0 w 81"/>
                  <a:gd name="T31" fmla="*/ 0 h 62"/>
                  <a:gd name="T32" fmla="*/ 0 w 81"/>
                  <a:gd name="T33" fmla="*/ 0 h 62"/>
                  <a:gd name="T34" fmla="*/ 0 w 81"/>
                  <a:gd name="T35" fmla="*/ 0 h 62"/>
                  <a:gd name="T36" fmla="*/ 0 w 81"/>
                  <a:gd name="T37" fmla="*/ 0 h 62"/>
                  <a:gd name="T38" fmla="*/ 0 w 81"/>
                  <a:gd name="T39" fmla="*/ 0 h 62"/>
                  <a:gd name="T40" fmla="*/ 0 w 81"/>
                  <a:gd name="T41" fmla="*/ 0 h 62"/>
                  <a:gd name="T42" fmla="*/ 0 w 81"/>
                  <a:gd name="T43" fmla="*/ 0 h 62"/>
                  <a:gd name="T44" fmla="*/ 0 w 81"/>
                  <a:gd name="T45" fmla="*/ 0 h 62"/>
                  <a:gd name="T46" fmla="*/ 0 w 81"/>
                  <a:gd name="T47" fmla="*/ 0 h 62"/>
                  <a:gd name="T48" fmla="*/ 0 w 81"/>
                  <a:gd name="T49" fmla="*/ 0 h 62"/>
                  <a:gd name="T50" fmla="*/ 0 w 81"/>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1" h="62">
                    <a:moveTo>
                      <a:pt x="14" y="6"/>
                    </a:moveTo>
                    <a:lnTo>
                      <a:pt x="4" y="11"/>
                    </a:lnTo>
                    <a:lnTo>
                      <a:pt x="13" y="17"/>
                    </a:lnTo>
                    <a:lnTo>
                      <a:pt x="21" y="23"/>
                    </a:lnTo>
                    <a:lnTo>
                      <a:pt x="30" y="30"/>
                    </a:lnTo>
                    <a:lnTo>
                      <a:pt x="38" y="36"/>
                    </a:lnTo>
                    <a:lnTo>
                      <a:pt x="47" y="42"/>
                    </a:lnTo>
                    <a:lnTo>
                      <a:pt x="56" y="49"/>
                    </a:lnTo>
                    <a:lnTo>
                      <a:pt x="64" y="55"/>
                    </a:lnTo>
                    <a:lnTo>
                      <a:pt x="74" y="62"/>
                    </a:lnTo>
                    <a:lnTo>
                      <a:pt x="81" y="51"/>
                    </a:lnTo>
                    <a:lnTo>
                      <a:pt x="72" y="45"/>
                    </a:lnTo>
                    <a:lnTo>
                      <a:pt x="64" y="39"/>
                    </a:lnTo>
                    <a:lnTo>
                      <a:pt x="55" y="32"/>
                    </a:lnTo>
                    <a:lnTo>
                      <a:pt x="46" y="26"/>
                    </a:lnTo>
                    <a:lnTo>
                      <a:pt x="38" y="20"/>
                    </a:lnTo>
                    <a:lnTo>
                      <a:pt x="29" y="13"/>
                    </a:lnTo>
                    <a:lnTo>
                      <a:pt x="19" y="7"/>
                    </a:lnTo>
                    <a:lnTo>
                      <a:pt x="10" y="1"/>
                    </a:lnTo>
                    <a:lnTo>
                      <a:pt x="0" y="6"/>
                    </a:lnTo>
                    <a:lnTo>
                      <a:pt x="10" y="1"/>
                    </a:lnTo>
                    <a:lnTo>
                      <a:pt x="6" y="0"/>
                    </a:lnTo>
                    <a:lnTo>
                      <a:pt x="3" y="3"/>
                    </a:lnTo>
                    <a:lnTo>
                      <a:pt x="2" y="7"/>
                    </a:lnTo>
                    <a:lnTo>
                      <a:pt x="4" y="11"/>
                    </a:lnTo>
                    <a:lnTo>
                      <a:pt x="1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3" name="Freeform 600">
                <a:extLst>
                  <a:ext uri="{FF2B5EF4-FFF2-40B4-BE49-F238E27FC236}">
                    <a16:creationId xmlns:a16="http://schemas.microsoft.com/office/drawing/2014/main" id="{978565E2-C1BC-4559-8BCD-BB26064EB077}"/>
                  </a:ext>
                </a:extLst>
              </p:cNvPr>
              <p:cNvSpPr>
                <a:spLocks/>
              </p:cNvSpPr>
              <p:nvPr/>
            </p:nvSpPr>
            <p:spPr bwMode="auto">
              <a:xfrm>
                <a:off x="2579" y="2109"/>
                <a:ext cx="3" cy="49"/>
              </a:xfrm>
              <a:custGeom>
                <a:avLst/>
                <a:gdLst>
                  <a:gd name="T0" fmla="*/ 0 w 14"/>
                  <a:gd name="T1" fmla="*/ 0 h 197"/>
                  <a:gd name="T2" fmla="*/ 0 w 14"/>
                  <a:gd name="T3" fmla="*/ 0 h 197"/>
                  <a:gd name="T4" fmla="*/ 0 w 14"/>
                  <a:gd name="T5" fmla="*/ 0 h 197"/>
                  <a:gd name="T6" fmla="*/ 0 w 14"/>
                  <a:gd name="T7" fmla="*/ 0 h 197"/>
                  <a:gd name="T8" fmla="*/ 0 w 14"/>
                  <a:gd name="T9" fmla="*/ 0 h 197"/>
                  <a:gd name="T10" fmla="*/ 0 w 14"/>
                  <a:gd name="T11" fmla="*/ 0 h 197"/>
                  <a:gd name="T12" fmla="*/ 0 w 14"/>
                  <a:gd name="T13" fmla="*/ 0 h 197"/>
                  <a:gd name="T14" fmla="*/ 0 w 14"/>
                  <a:gd name="T15" fmla="*/ 0 h 197"/>
                  <a:gd name="T16" fmla="*/ 0 w 14"/>
                  <a:gd name="T17" fmla="*/ 0 h 197"/>
                  <a:gd name="T18" fmla="*/ 0 w 14"/>
                  <a:gd name="T19" fmla="*/ 0 h 197"/>
                  <a:gd name="T20" fmla="*/ 0 w 14"/>
                  <a:gd name="T21" fmla="*/ 0 h 197"/>
                  <a:gd name="T22" fmla="*/ 0 w 14"/>
                  <a:gd name="T23" fmla="*/ 0 h 197"/>
                  <a:gd name="T24" fmla="*/ 0 w 14"/>
                  <a:gd name="T25" fmla="*/ 0 h 19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97">
                    <a:moveTo>
                      <a:pt x="14" y="197"/>
                    </a:moveTo>
                    <a:lnTo>
                      <a:pt x="14" y="197"/>
                    </a:lnTo>
                    <a:lnTo>
                      <a:pt x="14" y="147"/>
                    </a:lnTo>
                    <a:lnTo>
                      <a:pt x="14" y="99"/>
                    </a:lnTo>
                    <a:lnTo>
                      <a:pt x="14" y="49"/>
                    </a:lnTo>
                    <a:lnTo>
                      <a:pt x="14" y="0"/>
                    </a:lnTo>
                    <a:lnTo>
                      <a:pt x="0" y="0"/>
                    </a:lnTo>
                    <a:lnTo>
                      <a:pt x="0" y="49"/>
                    </a:lnTo>
                    <a:lnTo>
                      <a:pt x="0" y="99"/>
                    </a:lnTo>
                    <a:lnTo>
                      <a:pt x="0" y="147"/>
                    </a:lnTo>
                    <a:lnTo>
                      <a:pt x="0" y="197"/>
                    </a:lnTo>
                    <a:lnTo>
                      <a:pt x="14" y="1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4" name="Freeform 601">
                <a:extLst>
                  <a:ext uri="{FF2B5EF4-FFF2-40B4-BE49-F238E27FC236}">
                    <a16:creationId xmlns:a16="http://schemas.microsoft.com/office/drawing/2014/main" id="{3C8A8A5E-2004-427C-8C68-1A13A1960F62}"/>
                  </a:ext>
                </a:extLst>
              </p:cNvPr>
              <p:cNvSpPr>
                <a:spLocks/>
              </p:cNvSpPr>
              <p:nvPr/>
            </p:nvSpPr>
            <p:spPr bwMode="auto">
              <a:xfrm>
                <a:off x="2579" y="2158"/>
                <a:ext cx="3" cy="51"/>
              </a:xfrm>
              <a:custGeom>
                <a:avLst/>
                <a:gdLst>
                  <a:gd name="T0" fmla="*/ 0 w 14"/>
                  <a:gd name="T1" fmla="*/ 0 h 203"/>
                  <a:gd name="T2" fmla="*/ 0 w 14"/>
                  <a:gd name="T3" fmla="*/ 0 h 203"/>
                  <a:gd name="T4" fmla="*/ 0 w 14"/>
                  <a:gd name="T5" fmla="*/ 0 h 203"/>
                  <a:gd name="T6" fmla="*/ 0 w 14"/>
                  <a:gd name="T7" fmla="*/ 0 h 203"/>
                  <a:gd name="T8" fmla="*/ 0 w 14"/>
                  <a:gd name="T9" fmla="*/ 0 h 203"/>
                  <a:gd name="T10" fmla="*/ 0 w 14"/>
                  <a:gd name="T11" fmla="*/ 0 h 203"/>
                  <a:gd name="T12" fmla="*/ 0 w 14"/>
                  <a:gd name="T13" fmla="*/ 0 h 203"/>
                  <a:gd name="T14" fmla="*/ 0 w 14"/>
                  <a:gd name="T15" fmla="*/ 0 h 203"/>
                  <a:gd name="T16" fmla="*/ 0 w 14"/>
                  <a:gd name="T17" fmla="*/ 0 h 203"/>
                  <a:gd name="T18" fmla="*/ 0 w 14"/>
                  <a:gd name="T19" fmla="*/ 0 h 203"/>
                  <a:gd name="T20" fmla="*/ 0 w 14"/>
                  <a:gd name="T21" fmla="*/ 0 h 203"/>
                  <a:gd name="T22" fmla="*/ 0 w 14"/>
                  <a:gd name="T23" fmla="*/ 0 h 203"/>
                  <a:gd name="T24" fmla="*/ 0 w 14"/>
                  <a:gd name="T25" fmla="*/ 0 h 203"/>
                  <a:gd name="T26" fmla="*/ 0 w 14"/>
                  <a:gd name="T27" fmla="*/ 0 h 203"/>
                  <a:gd name="T28" fmla="*/ 0 w 14"/>
                  <a:gd name="T29" fmla="*/ 0 h 203"/>
                  <a:gd name="T30" fmla="*/ 0 w 14"/>
                  <a:gd name="T31" fmla="*/ 0 h 203"/>
                  <a:gd name="T32" fmla="*/ 0 w 14"/>
                  <a:gd name="T33" fmla="*/ 0 h 203"/>
                  <a:gd name="T34" fmla="*/ 0 w 14"/>
                  <a:gd name="T35" fmla="*/ 0 h 20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3">
                    <a:moveTo>
                      <a:pt x="3" y="191"/>
                    </a:moveTo>
                    <a:lnTo>
                      <a:pt x="14" y="196"/>
                    </a:lnTo>
                    <a:lnTo>
                      <a:pt x="14" y="147"/>
                    </a:lnTo>
                    <a:lnTo>
                      <a:pt x="14" y="97"/>
                    </a:lnTo>
                    <a:lnTo>
                      <a:pt x="14" y="49"/>
                    </a:lnTo>
                    <a:lnTo>
                      <a:pt x="14" y="0"/>
                    </a:lnTo>
                    <a:lnTo>
                      <a:pt x="0" y="0"/>
                    </a:lnTo>
                    <a:lnTo>
                      <a:pt x="0" y="49"/>
                    </a:lnTo>
                    <a:lnTo>
                      <a:pt x="0" y="97"/>
                    </a:lnTo>
                    <a:lnTo>
                      <a:pt x="0" y="147"/>
                    </a:lnTo>
                    <a:lnTo>
                      <a:pt x="0" y="196"/>
                    </a:lnTo>
                    <a:lnTo>
                      <a:pt x="11" y="201"/>
                    </a:lnTo>
                    <a:lnTo>
                      <a:pt x="0" y="196"/>
                    </a:lnTo>
                    <a:lnTo>
                      <a:pt x="2" y="201"/>
                    </a:lnTo>
                    <a:lnTo>
                      <a:pt x="7" y="203"/>
                    </a:lnTo>
                    <a:lnTo>
                      <a:pt x="12" y="201"/>
                    </a:lnTo>
                    <a:lnTo>
                      <a:pt x="14" y="196"/>
                    </a:lnTo>
                    <a:lnTo>
                      <a:pt x="3"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5" name="Freeform 602">
                <a:extLst>
                  <a:ext uri="{FF2B5EF4-FFF2-40B4-BE49-F238E27FC236}">
                    <a16:creationId xmlns:a16="http://schemas.microsoft.com/office/drawing/2014/main" id="{9C71AF55-C255-415C-9D26-B8D4AFBA3CF6}"/>
                  </a:ext>
                </a:extLst>
              </p:cNvPr>
              <p:cNvSpPr>
                <a:spLocks/>
              </p:cNvSpPr>
              <p:nvPr/>
            </p:nvSpPr>
            <p:spPr bwMode="auto">
              <a:xfrm>
                <a:off x="2579" y="2193"/>
                <a:ext cx="21" cy="15"/>
              </a:xfrm>
              <a:custGeom>
                <a:avLst/>
                <a:gdLst>
                  <a:gd name="T0" fmla="*/ 0 w 82"/>
                  <a:gd name="T1" fmla="*/ 0 h 62"/>
                  <a:gd name="T2" fmla="*/ 0 w 82"/>
                  <a:gd name="T3" fmla="*/ 0 h 62"/>
                  <a:gd name="T4" fmla="*/ 0 w 82"/>
                  <a:gd name="T5" fmla="*/ 0 h 62"/>
                  <a:gd name="T6" fmla="*/ 0 w 82"/>
                  <a:gd name="T7" fmla="*/ 0 h 62"/>
                  <a:gd name="T8" fmla="*/ 0 w 82"/>
                  <a:gd name="T9" fmla="*/ 0 h 62"/>
                  <a:gd name="T10" fmla="*/ 0 w 82"/>
                  <a:gd name="T11" fmla="*/ 0 h 62"/>
                  <a:gd name="T12" fmla="*/ 0 w 82"/>
                  <a:gd name="T13" fmla="*/ 0 h 62"/>
                  <a:gd name="T14" fmla="*/ 0 w 82"/>
                  <a:gd name="T15" fmla="*/ 0 h 62"/>
                  <a:gd name="T16" fmla="*/ 0 w 82"/>
                  <a:gd name="T17" fmla="*/ 0 h 62"/>
                  <a:gd name="T18" fmla="*/ 0 w 82"/>
                  <a:gd name="T19" fmla="*/ 0 h 62"/>
                  <a:gd name="T20" fmla="*/ 0 w 82"/>
                  <a:gd name="T21" fmla="*/ 0 h 62"/>
                  <a:gd name="T22" fmla="*/ 0 w 82"/>
                  <a:gd name="T23" fmla="*/ 0 h 62"/>
                  <a:gd name="T24" fmla="*/ 0 w 82"/>
                  <a:gd name="T25" fmla="*/ 0 h 62"/>
                  <a:gd name="T26" fmla="*/ 0 w 82"/>
                  <a:gd name="T27" fmla="*/ 0 h 62"/>
                  <a:gd name="T28" fmla="*/ 0 w 82"/>
                  <a:gd name="T29" fmla="*/ 0 h 62"/>
                  <a:gd name="T30" fmla="*/ 0 w 82"/>
                  <a:gd name="T31" fmla="*/ 0 h 62"/>
                  <a:gd name="T32" fmla="*/ 0 w 82"/>
                  <a:gd name="T33" fmla="*/ 0 h 62"/>
                  <a:gd name="T34" fmla="*/ 0 w 82"/>
                  <a:gd name="T35" fmla="*/ 0 h 62"/>
                  <a:gd name="T36" fmla="*/ 0 w 82"/>
                  <a:gd name="T37" fmla="*/ 0 h 62"/>
                  <a:gd name="T38" fmla="*/ 0 w 82"/>
                  <a:gd name="T39" fmla="*/ 0 h 62"/>
                  <a:gd name="T40" fmla="*/ 0 w 82"/>
                  <a:gd name="T41" fmla="*/ 0 h 62"/>
                  <a:gd name="T42" fmla="*/ 0 w 82"/>
                  <a:gd name="T43" fmla="*/ 0 h 62"/>
                  <a:gd name="T44" fmla="*/ 0 w 82"/>
                  <a:gd name="T45" fmla="*/ 0 h 62"/>
                  <a:gd name="T46" fmla="*/ 0 w 82"/>
                  <a:gd name="T47" fmla="*/ 0 h 62"/>
                  <a:gd name="T48" fmla="*/ 0 w 82"/>
                  <a:gd name="T49" fmla="*/ 0 h 62"/>
                  <a:gd name="T50" fmla="*/ 0 w 82"/>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2" h="62">
                    <a:moveTo>
                      <a:pt x="67" y="6"/>
                    </a:moveTo>
                    <a:lnTo>
                      <a:pt x="70" y="1"/>
                    </a:lnTo>
                    <a:lnTo>
                      <a:pt x="61" y="7"/>
                    </a:lnTo>
                    <a:lnTo>
                      <a:pt x="53" y="14"/>
                    </a:lnTo>
                    <a:lnTo>
                      <a:pt x="45" y="20"/>
                    </a:lnTo>
                    <a:lnTo>
                      <a:pt x="35" y="26"/>
                    </a:lnTo>
                    <a:lnTo>
                      <a:pt x="27" y="33"/>
                    </a:lnTo>
                    <a:lnTo>
                      <a:pt x="18" y="39"/>
                    </a:lnTo>
                    <a:lnTo>
                      <a:pt x="9" y="46"/>
                    </a:lnTo>
                    <a:lnTo>
                      <a:pt x="0" y="52"/>
                    </a:lnTo>
                    <a:lnTo>
                      <a:pt x="8" y="62"/>
                    </a:lnTo>
                    <a:lnTo>
                      <a:pt x="17" y="56"/>
                    </a:lnTo>
                    <a:lnTo>
                      <a:pt x="26" y="49"/>
                    </a:lnTo>
                    <a:lnTo>
                      <a:pt x="35" y="43"/>
                    </a:lnTo>
                    <a:lnTo>
                      <a:pt x="43" y="36"/>
                    </a:lnTo>
                    <a:lnTo>
                      <a:pt x="51" y="30"/>
                    </a:lnTo>
                    <a:lnTo>
                      <a:pt x="61" y="24"/>
                    </a:lnTo>
                    <a:lnTo>
                      <a:pt x="69" y="17"/>
                    </a:lnTo>
                    <a:lnTo>
                      <a:pt x="79" y="11"/>
                    </a:lnTo>
                    <a:lnTo>
                      <a:pt x="82" y="6"/>
                    </a:lnTo>
                    <a:lnTo>
                      <a:pt x="79" y="11"/>
                    </a:lnTo>
                    <a:lnTo>
                      <a:pt x="81" y="7"/>
                    </a:lnTo>
                    <a:lnTo>
                      <a:pt x="80" y="2"/>
                    </a:lnTo>
                    <a:lnTo>
                      <a:pt x="75" y="0"/>
                    </a:lnTo>
                    <a:lnTo>
                      <a:pt x="70" y="1"/>
                    </a:lnTo>
                    <a:lnTo>
                      <a:pt x="6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6" name="Freeform 603">
                <a:extLst>
                  <a:ext uri="{FF2B5EF4-FFF2-40B4-BE49-F238E27FC236}">
                    <a16:creationId xmlns:a16="http://schemas.microsoft.com/office/drawing/2014/main" id="{11B13590-4BD2-4969-8999-6CE834F2E1DB}"/>
                  </a:ext>
                </a:extLst>
              </p:cNvPr>
              <p:cNvSpPr>
                <a:spLocks/>
              </p:cNvSpPr>
              <p:nvPr/>
            </p:nvSpPr>
            <p:spPr bwMode="auto">
              <a:xfrm>
                <a:off x="2596" y="2120"/>
                <a:ext cx="4" cy="74"/>
              </a:xfrm>
              <a:custGeom>
                <a:avLst/>
                <a:gdLst>
                  <a:gd name="T0" fmla="*/ 0 w 15"/>
                  <a:gd name="T1" fmla="*/ 0 h 299"/>
                  <a:gd name="T2" fmla="*/ 0 w 15"/>
                  <a:gd name="T3" fmla="*/ 0 h 299"/>
                  <a:gd name="T4" fmla="*/ 0 w 15"/>
                  <a:gd name="T5" fmla="*/ 0 h 299"/>
                  <a:gd name="T6" fmla="*/ 0 w 15"/>
                  <a:gd name="T7" fmla="*/ 0 h 299"/>
                  <a:gd name="T8" fmla="*/ 0 w 15"/>
                  <a:gd name="T9" fmla="*/ 0 h 299"/>
                  <a:gd name="T10" fmla="*/ 0 w 15"/>
                  <a:gd name="T11" fmla="*/ 0 h 299"/>
                  <a:gd name="T12" fmla="*/ 0 w 15"/>
                  <a:gd name="T13" fmla="*/ 0 h 299"/>
                  <a:gd name="T14" fmla="*/ 0 w 15"/>
                  <a:gd name="T15" fmla="*/ 0 h 299"/>
                  <a:gd name="T16" fmla="*/ 0 w 15"/>
                  <a:gd name="T17" fmla="*/ 0 h 299"/>
                  <a:gd name="T18" fmla="*/ 0 w 15"/>
                  <a:gd name="T19" fmla="*/ 0 h 299"/>
                  <a:gd name="T20" fmla="*/ 0 w 15"/>
                  <a:gd name="T21" fmla="*/ 0 h 299"/>
                  <a:gd name="T22" fmla="*/ 0 w 15"/>
                  <a:gd name="T23" fmla="*/ 0 h 299"/>
                  <a:gd name="T24" fmla="*/ 0 w 15"/>
                  <a:gd name="T25" fmla="*/ 0 h 299"/>
                  <a:gd name="T26" fmla="*/ 0 w 15"/>
                  <a:gd name="T27" fmla="*/ 0 h 299"/>
                  <a:gd name="T28" fmla="*/ 0 w 15"/>
                  <a:gd name="T29" fmla="*/ 0 h 299"/>
                  <a:gd name="T30" fmla="*/ 0 w 15"/>
                  <a:gd name="T31" fmla="*/ 0 h 299"/>
                  <a:gd name="T32" fmla="*/ 0 w 15"/>
                  <a:gd name="T33" fmla="*/ 0 h 299"/>
                  <a:gd name="T34" fmla="*/ 0 w 15"/>
                  <a:gd name="T35" fmla="*/ 0 h 2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 h="299">
                    <a:moveTo>
                      <a:pt x="4" y="13"/>
                    </a:moveTo>
                    <a:lnTo>
                      <a:pt x="0" y="7"/>
                    </a:lnTo>
                    <a:lnTo>
                      <a:pt x="0" y="80"/>
                    </a:lnTo>
                    <a:lnTo>
                      <a:pt x="0" y="153"/>
                    </a:lnTo>
                    <a:lnTo>
                      <a:pt x="0" y="225"/>
                    </a:lnTo>
                    <a:lnTo>
                      <a:pt x="0" y="299"/>
                    </a:lnTo>
                    <a:lnTo>
                      <a:pt x="15" y="299"/>
                    </a:lnTo>
                    <a:lnTo>
                      <a:pt x="15" y="225"/>
                    </a:lnTo>
                    <a:lnTo>
                      <a:pt x="15" y="153"/>
                    </a:lnTo>
                    <a:lnTo>
                      <a:pt x="15" y="80"/>
                    </a:lnTo>
                    <a:lnTo>
                      <a:pt x="15" y="7"/>
                    </a:lnTo>
                    <a:lnTo>
                      <a:pt x="11" y="2"/>
                    </a:lnTo>
                    <a:lnTo>
                      <a:pt x="15" y="7"/>
                    </a:lnTo>
                    <a:lnTo>
                      <a:pt x="13" y="2"/>
                    </a:lnTo>
                    <a:lnTo>
                      <a:pt x="7" y="0"/>
                    </a:lnTo>
                    <a:lnTo>
                      <a:pt x="2" y="2"/>
                    </a:lnTo>
                    <a:lnTo>
                      <a:pt x="0" y="7"/>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7" name="Freeform 604">
                <a:extLst>
                  <a:ext uri="{FF2B5EF4-FFF2-40B4-BE49-F238E27FC236}">
                    <a16:creationId xmlns:a16="http://schemas.microsoft.com/office/drawing/2014/main" id="{BF31643C-D2CE-4C9F-B455-54210364C735}"/>
                  </a:ext>
                </a:extLst>
              </p:cNvPr>
              <p:cNvSpPr>
                <a:spLocks/>
              </p:cNvSpPr>
              <p:nvPr/>
            </p:nvSpPr>
            <p:spPr bwMode="auto">
              <a:xfrm>
                <a:off x="2493" y="2110"/>
                <a:ext cx="53" cy="14"/>
              </a:xfrm>
              <a:custGeom>
                <a:avLst/>
                <a:gdLst>
                  <a:gd name="T0" fmla="*/ 0 w 215"/>
                  <a:gd name="T1" fmla="*/ 0 h 55"/>
                  <a:gd name="T2" fmla="*/ 0 w 215"/>
                  <a:gd name="T3" fmla="*/ 0 h 55"/>
                  <a:gd name="T4" fmla="*/ 0 w 215"/>
                  <a:gd name="T5" fmla="*/ 0 h 55"/>
                  <a:gd name="T6" fmla="*/ 0 w 215"/>
                  <a:gd name="T7" fmla="*/ 0 h 55"/>
                  <a:gd name="T8" fmla="*/ 0 w 215"/>
                  <a:gd name="T9" fmla="*/ 0 h 55"/>
                  <a:gd name="T10" fmla="*/ 0 w 215"/>
                  <a:gd name="T11" fmla="*/ 0 h 55"/>
                  <a:gd name="T12" fmla="*/ 0 w 215"/>
                  <a:gd name="T13" fmla="*/ 0 h 55"/>
                  <a:gd name="T14" fmla="*/ 0 w 215"/>
                  <a:gd name="T15" fmla="*/ 0 h 55"/>
                  <a:gd name="T16" fmla="*/ 0 w 215"/>
                  <a:gd name="T17" fmla="*/ 0 h 55"/>
                  <a:gd name="T18" fmla="*/ 0 w 215"/>
                  <a:gd name="T19" fmla="*/ 0 h 55"/>
                  <a:gd name="T20" fmla="*/ 0 w 215"/>
                  <a:gd name="T21" fmla="*/ 0 h 55"/>
                  <a:gd name="T22" fmla="*/ 0 w 215"/>
                  <a:gd name="T23" fmla="*/ 0 h 55"/>
                  <a:gd name="T24" fmla="*/ 0 w 215"/>
                  <a:gd name="T25" fmla="*/ 0 h 55"/>
                  <a:gd name="T26" fmla="*/ 0 w 215"/>
                  <a:gd name="T27" fmla="*/ 0 h 55"/>
                  <a:gd name="T28" fmla="*/ 0 w 215"/>
                  <a:gd name="T29" fmla="*/ 0 h 55"/>
                  <a:gd name="T30" fmla="*/ 0 w 215"/>
                  <a:gd name="T31" fmla="*/ 0 h 55"/>
                  <a:gd name="T32" fmla="*/ 0 w 215"/>
                  <a:gd name="T33" fmla="*/ 0 h 55"/>
                  <a:gd name="T34" fmla="*/ 0 w 215"/>
                  <a:gd name="T35" fmla="*/ 0 h 55"/>
                  <a:gd name="T36" fmla="*/ 0 w 215"/>
                  <a:gd name="T37" fmla="*/ 0 h 55"/>
                  <a:gd name="T38" fmla="*/ 0 w 215"/>
                  <a:gd name="T39" fmla="*/ 0 h 55"/>
                  <a:gd name="T40" fmla="*/ 0 w 215"/>
                  <a:gd name="T41" fmla="*/ 0 h 55"/>
                  <a:gd name="T42" fmla="*/ 0 w 215"/>
                  <a:gd name="T43" fmla="*/ 0 h 55"/>
                  <a:gd name="T44" fmla="*/ 0 w 215"/>
                  <a:gd name="T45" fmla="*/ 0 h 55"/>
                  <a:gd name="T46" fmla="*/ 0 w 215"/>
                  <a:gd name="T47" fmla="*/ 0 h 55"/>
                  <a:gd name="T48" fmla="*/ 0 w 215"/>
                  <a:gd name="T49" fmla="*/ 0 h 55"/>
                  <a:gd name="T50" fmla="*/ 0 w 215"/>
                  <a:gd name="T51" fmla="*/ 0 h 55"/>
                  <a:gd name="T52" fmla="*/ 0 w 215"/>
                  <a:gd name="T53" fmla="*/ 0 h 55"/>
                  <a:gd name="T54" fmla="*/ 0 w 215"/>
                  <a:gd name="T55" fmla="*/ 0 h 55"/>
                  <a:gd name="T56" fmla="*/ 0 w 215"/>
                  <a:gd name="T57" fmla="*/ 0 h 55"/>
                  <a:gd name="T58" fmla="*/ 0 w 215"/>
                  <a:gd name="T59" fmla="*/ 0 h 55"/>
                  <a:gd name="T60" fmla="*/ 0 w 215"/>
                  <a:gd name="T61" fmla="*/ 0 h 55"/>
                  <a:gd name="T62" fmla="*/ 0 w 215"/>
                  <a:gd name="T63" fmla="*/ 0 h 55"/>
                  <a:gd name="T64" fmla="*/ 0 w 215"/>
                  <a:gd name="T65" fmla="*/ 0 h 55"/>
                  <a:gd name="T66" fmla="*/ 0 w 215"/>
                  <a:gd name="T67" fmla="*/ 0 h 55"/>
                  <a:gd name="T68" fmla="*/ 0 w 215"/>
                  <a:gd name="T69" fmla="*/ 0 h 55"/>
                  <a:gd name="T70" fmla="*/ 0 w 215"/>
                  <a:gd name="T71" fmla="*/ 0 h 55"/>
                  <a:gd name="T72" fmla="*/ 0 w 215"/>
                  <a:gd name="T73" fmla="*/ 0 h 55"/>
                  <a:gd name="T74" fmla="*/ 0 w 215"/>
                  <a:gd name="T75" fmla="*/ 0 h 55"/>
                  <a:gd name="T76" fmla="*/ 0 w 215"/>
                  <a:gd name="T77" fmla="*/ 0 h 55"/>
                  <a:gd name="T78" fmla="*/ 0 w 215"/>
                  <a:gd name="T79" fmla="*/ 0 h 55"/>
                  <a:gd name="T80" fmla="*/ 0 w 215"/>
                  <a:gd name="T81" fmla="*/ 0 h 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5" h="55">
                    <a:moveTo>
                      <a:pt x="0" y="6"/>
                    </a:moveTo>
                    <a:lnTo>
                      <a:pt x="13" y="6"/>
                    </a:lnTo>
                    <a:lnTo>
                      <a:pt x="27" y="5"/>
                    </a:lnTo>
                    <a:lnTo>
                      <a:pt x="40" y="5"/>
                    </a:lnTo>
                    <a:lnTo>
                      <a:pt x="53" y="4"/>
                    </a:lnTo>
                    <a:lnTo>
                      <a:pt x="67" y="4"/>
                    </a:lnTo>
                    <a:lnTo>
                      <a:pt x="81" y="4"/>
                    </a:lnTo>
                    <a:lnTo>
                      <a:pt x="94" y="3"/>
                    </a:lnTo>
                    <a:lnTo>
                      <a:pt x="107" y="3"/>
                    </a:lnTo>
                    <a:lnTo>
                      <a:pt x="120" y="3"/>
                    </a:lnTo>
                    <a:lnTo>
                      <a:pt x="134" y="2"/>
                    </a:lnTo>
                    <a:lnTo>
                      <a:pt x="147" y="2"/>
                    </a:lnTo>
                    <a:lnTo>
                      <a:pt x="160" y="1"/>
                    </a:lnTo>
                    <a:lnTo>
                      <a:pt x="174" y="1"/>
                    </a:lnTo>
                    <a:lnTo>
                      <a:pt x="188" y="1"/>
                    </a:lnTo>
                    <a:lnTo>
                      <a:pt x="202" y="0"/>
                    </a:lnTo>
                    <a:lnTo>
                      <a:pt x="215" y="0"/>
                    </a:lnTo>
                    <a:lnTo>
                      <a:pt x="207" y="7"/>
                    </a:lnTo>
                    <a:lnTo>
                      <a:pt x="199" y="13"/>
                    </a:lnTo>
                    <a:lnTo>
                      <a:pt x="191" y="20"/>
                    </a:lnTo>
                    <a:lnTo>
                      <a:pt x="183" y="26"/>
                    </a:lnTo>
                    <a:lnTo>
                      <a:pt x="173" y="32"/>
                    </a:lnTo>
                    <a:lnTo>
                      <a:pt x="165" y="39"/>
                    </a:lnTo>
                    <a:lnTo>
                      <a:pt x="157" y="45"/>
                    </a:lnTo>
                    <a:lnTo>
                      <a:pt x="149" y="53"/>
                    </a:lnTo>
                    <a:lnTo>
                      <a:pt x="138" y="53"/>
                    </a:lnTo>
                    <a:lnTo>
                      <a:pt x="127" y="53"/>
                    </a:lnTo>
                    <a:lnTo>
                      <a:pt x="117" y="53"/>
                    </a:lnTo>
                    <a:lnTo>
                      <a:pt x="106" y="54"/>
                    </a:lnTo>
                    <a:lnTo>
                      <a:pt x="96" y="54"/>
                    </a:lnTo>
                    <a:lnTo>
                      <a:pt x="85" y="54"/>
                    </a:lnTo>
                    <a:lnTo>
                      <a:pt x="75" y="55"/>
                    </a:lnTo>
                    <a:lnTo>
                      <a:pt x="64" y="55"/>
                    </a:lnTo>
                    <a:lnTo>
                      <a:pt x="55" y="48"/>
                    </a:lnTo>
                    <a:lnTo>
                      <a:pt x="47" y="42"/>
                    </a:lnTo>
                    <a:lnTo>
                      <a:pt x="39" y="36"/>
                    </a:lnTo>
                    <a:lnTo>
                      <a:pt x="31" y="30"/>
                    </a:lnTo>
                    <a:lnTo>
                      <a:pt x="23" y="24"/>
                    </a:lnTo>
                    <a:lnTo>
                      <a:pt x="16" y="18"/>
                    </a:lnTo>
                    <a:lnTo>
                      <a:pt x="8" y="12"/>
                    </a:lnTo>
                    <a:lnTo>
                      <a:pt x="0" y="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8" name="Freeform 605">
                <a:extLst>
                  <a:ext uri="{FF2B5EF4-FFF2-40B4-BE49-F238E27FC236}">
                    <a16:creationId xmlns:a16="http://schemas.microsoft.com/office/drawing/2014/main" id="{E756AB87-18B0-499D-A2F3-B8AD8E9F4954}"/>
                  </a:ext>
                </a:extLst>
              </p:cNvPr>
              <p:cNvSpPr>
                <a:spLocks/>
              </p:cNvSpPr>
              <p:nvPr/>
            </p:nvSpPr>
            <p:spPr bwMode="auto">
              <a:xfrm>
                <a:off x="2493" y="2108"/>
                <a:ext cx="55" cy="5"/>
              </a:xfrm>
              <a:custGeom>
                <a:avLst/>
                <a:gdLst>
                  <a:gd name="T0" fmla="*/ 0 w 222"/>
                  <a:gd name="T1" fmla="*/ 0 h 20"/>
                  <a:gd name="T2" fmla="*/ 0 w 222"/>
                  <a:gd name="T3" fmla="*/ 0 h 20"/>
                  <a:gd name="T4" fmla="*/ 0 w 222"/>
                  <a:gd name="T5" fmla="*/ 0 h 20"/>
                  <a:gd name="T6" fmla="*/ 0 w 222"/>
                  <a:gd name="T7" fmla="*/ 0 h 20"/>
                  <a:gd name="T8" fmla="*/ 0 w 222"/>
                  <a:gd name="T9" fmla="*/ 0 h 20"/>
                  <a:gd name="T10" fmla="*/ 0 w 222"/>
                  <a:gd name="T11" fmla="*/ 0 h 20"/>
                  <a:gd name="T12" fmla="*/ 0 w 222"/>
                  <a:gd name="T13" fmla="*/ 0 h 20"/>
                  <a:gd name="T14" fmla="*/ 0 w 222"/>
                  <a:gd name="T15" fmla="*/ 0 h 20"/>
                  <a:gd name="T16" fmla="*/ 0 w 222"/>
                  <a:gd name="T17" fmla="*/ 0 h 20"/>
                  <a:gd name="T18" fmla="*/ 0 w 222"/>
                  <a:gd name="T19" fmla="*/ 0 h 20"/>
                  <a:gd name="T20" fmla="*/ 0 w 222"/>
                  <a:gd name="T21" fmla="*/ 0 h 20"/>
                  <a:gd name="T22" fmla="*/ 0 w 222"/>
                  <a:gd name="T23" fmla="*/ 0 h 20"/>
                  <a:gd name="T24" fmla="*/ 0 w 222"/>
                  <a:gd name="T25" fmla="*/ 0 h 20"/>
                  <a:gd name="T26" fmla="*/ 0 w 222"/>
                  <a:gd name="T27" fmla="*/ 0 h 20"/>
                  <a:gd name="T28" fmla="*/ 0 w 222"/>
                  <a:gd name="T29" fmla="*/ 0 h 20"/>
                  <a:gd name="T30" fmla="*/ 0 w 222"/>
                  <a:gd name="T31" fmla="*/ 0 h 20"/>
                  <a:gd name="T32" fmla="*/ 0 w 222"/>
                  <a:gd name="T33" fmla="*/ 0 h 20"/>
                  <a:gd name="T34" fmla="*/ 0 w 222"/>
                  <a:gd name="T35" fmla="*/ 0 h 20"/>
                  <a:gd name="T36" fmla="*/ 0 w 222"/>
                  <a:gd name="T37" fmla="*/ 0 h 20"/>
                  <a:gd name="T38" fmla="*/ 0 w 222"/>
                  <a:gd name="T39" fmla="*/ 0 h 20"/>
                  <a:gd name="T40" fmla="*/ 0 w 222"/>
                  <a:gd name="T41" fmla="*/ 0 h 20"/>
                  <a:gd name="T42" fmla="*/ 0 w 222"/>
                  <a:gd name="T43" fmla="*/ 0 h 20"/>
                  <a:gd name="T44" fmla="*/ 0 w 222"/>
                  <a:gd name="T45" fmla="*/ 0 h 20"/>
                  <a:gd name="T46" fmla="*/ 0 w 222"/>
                  <a:gd name="T47" fmla="*/ 0 h 20"/>
                  <a:gd name="T48" fmla="*/ 0 w 222"/>
                  <a:gd name="T49" fmla="*/ 0 h 20"/>
                  <a:gd name="T50" fmla="*/ 0 w 222"/>
                  <a:gd name="T51" fmla="*/ 0 h 20"/>
                  <a:gd name="T52" fmla="*/ 0 w 222"/>
                  <a:gd name="T53" fmla="*/ 0 h 20"/>
                  <a:gd name="T54" fmla="*/ 0 w 222"/>
                  <a:gd name="T55" fmla="*/ 0 h 20"/>
                  <a:gd name="T56" fmla="*/ 0 w 222"/>
                  <a:gd name="T57" fmla="*/ 0 h 20"/>
                  <a:gd name="T58" fmla="*/ 0 w 222"/>
                  <a:gd name="T59" fmla="*/ 0 h 20"/>
                  <a:gd name="T60" fmla="*/ 0 w 222"/>
                  <a:gd name="T61" fmla="*/ 0 h 20"/>
                  <a:gd name="T62" fmla="*/ 0 w 222"/>
                  <a:gd name="T63" fmla="*/ 0 h 20"/>
                  <a:gd name="T64" fmla="*/ 0 w 222"/>
                  <a:gd name="T65" fmla="*/ 0 h 20"/>
                  <a:gd name="T66" fmla="*/ 0 w 222"/>
                  <a:gd name="T67" fmla="*/ 0 h 20"/>
                  <a:gd name="T68" fmla="*/ 0 w 222"/>
                  <a:gd name="T69" fmla="*/ 0 h 20"/>
                  <a:gd name="T70" fmla="*/ 0 w 222"/>
                  <a:gd name="T71" fmla="*/ 0 h 20"/>
                  <a:gd name="T72" fmla="*/ 0 w 222"/>
                  <a:gd name="T73" fmla="*/ 0 h 20"/>
                  <a:gd name="T74" fmla="*/ 0 w 222"/>
                  <a:gd name="T75" fmla="*/ 0 h 20"/>
                  <a:gd name="T76" fmla="*/ 0 w 222"/>
                  <a:gd name="T77" fmla="*/ 0 h 20"/>
                  <a:gd name="T78" fmla="*/ 0 w 222"/>
                  <a:gd name="T79" fmla="*/ 0 h 20"/>
                  <a:gd name="T80" fmla="*/ 0 w 222"/>
                  <a:gd name="T81" fmla="*/ 0 h 20"/>
                  <a:gd name="T82" fmla="*/ 0 w 222"/>
                  <a:gd name="T83" fmla="*/ 0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2" h="20">
                    <a:moveTo>
                      <a:pt x="219" y="12"/>
                    </a:moveTo>
                    <a:lnTo>
                      <a:pt x="215" y="1"/>
                    </a:lnTo>
                    <a:lnTo>
                      <a:pt x="202" y="0"/>
                    </a:lnTo>
                    <a:lnTo>
                      <a:pt x="188" y="1"/>
                    </a:lnTo>
                    <a:lnTo>
                      <a:pt x="174" y="1"/>
                    </a:lnTo>
                    <a:lnTo>
                      <a:pt x="160" y="1"/>
                    </a:lnTo>
                    <a:lnTo>
                      <a:pt x="147" y="2"/>
                    </a:lnTo>
                    <a:lnTo>
                      <a:pt x="134" y="2"/>
                    </a:lnTo>
                    <a:lnTo>
                      <a:pt x="120" y="3"/>
                    </a:lnTo>
                    <a:lnTo>
                      <a:pt x="107" y="3"/>
                    </a:lnTo>
                    <a:lnTo>
                      <a:pt x="94" y="3"/>
                    </a:lnTo>
                    <a:lnTo>
                      <a:pt x="81" y="4"/>
                    </a:lnTo>
                    <a:lnTo>
                      <a:pt x="67" y="4"/>
                    </a:lnTo>
                    <a:lnTo>
                      <a:pt x="53" y="4"/>
                    </a:lnTo>
                    <a:lnTo>
                      <a:pt x="40" y="5"/>
                    </a:lnTo>
                    <a:lnTo>
                      <a:pt x="27" y="5"/>
                    </a:lnTo>
                    <a:lnTo>
                      <a:pt x="13" y="6"/>
                    </a:lnTo>
                    <a:lnTo>
                      <a:pt x="0" y="7"/>
                    </a:lnTo>
                    <a:lnTo>
                      <a:pt x="0" y="19"/>
                    </a:lnTo>
                    <a:lnTo>
                      <a:pt x="13" y="20"/>
                    </a:lnTo>
                    <a:lnTo>
                      <a:pt x="27" y="19"/>
                    </a:lnTo>
                    <a:lnTo>
                      <a:pt x="40" y="19"/>
                    </a:lnTo>
                    <a:lnTo>
                      <a:pt x="53" y="18"/>
                    </a:lnTo>
                    <a:lnTo>
                      <a:pt x="67" y="18"/>
                    </a:lnTo>
                    <a:lnTo>
                      <a:pt x="81" y="18"/>
                    </a:lnTo>
                    <a:lnTo>
                      <a:pt x="94" y="17"/>
                    </a:lnTo>
                    <a:lnTo>
                      <a:pt x="107" y="17"/>
                    </a:lnTo>
                    <a:lnTo>
                      <a:pt x="120" y="17"/>
                    </a:lnTo>
                    <a:lnTo>
                      <a:pt x="134" y="16"/>
                    </a:lnTo>
                    <a:lnTo>
                      <a:pt x="147" y="16"/>
                    </a:lnTo>
                    <a:lnTo>
                      <a:pt x="160" y="15"/>
                    </a:lnTo>
                    <a:lnTo>
                      <a:pt x="174" y="15"/>
                    </a:lnTo>
                    <a:lnTo>
                      <a:pt x="188" y="15"/>
                    </a:lnTo>
                    <a:lnTo>
                      <a:pt x="202" y="14"/>
                    </a:lnTo>
                    <a:lnTo>
                      <a:pt x="215" y="13"/>
                    </a:lnTo>
                    <a:lnTo>
                      <a:pt x="211" y="2"/>
                    </a:lnTo>
                    <a:lnTo>
                      <a:pt x="215" y="14"/>
                    </a:lnTo>
                    <a:lnTo>
                      <a:pt x="220" y="12"/>
                    </a:lnTo>
                    <a:lnTo>
                      <a:pt x="222" y="7"/>
                    </a:lnTo>
                    <a:lnTo>
                      <a:pt x="220" y="2"/>
                    </a:lnTo>
                    <a:lnTo>
                      <a:pt x="215" y="0"/>
                    </a:lnTo>
                    <a:lnTo>
                      <a:pt x="21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9" name="Freeform 606">
                <a:extLst>
                  <a:ext uri="{FF2B5EF4-FFF2-40B4-BE49-F238E27FC236}">
                    <a16:creationId xmlns:a16="http://schemas.microsoft.com/office/drawing/2014/main" id="{DD425002-4D58-4061-A304-13CE91F2BB26}"/>
                  </a:ext>
                </a:extLst>
              </p:cNvPr>
              <p:cNvSpPr>
                <a:spLocks/>
              </p:cNvSpPr>
              <p:nvPr/>
            </p:nvSpPr>
            <p:spPr bwMode="auto">
              <a:xfrm>
                <a:off x="2529" y="2109"/>
                <a:ext cx="18" cy="16"/>
              </a:xfrm>
              <a:custGeom>
                <a:avLst/>
                <a:gdLst>
                  <a:gd name="T0" fmla="*/ 0 w 76"/>
                  <a:gd name="T1" fmla="*/ 0 h 65"/>
                  <a:gd name="T2" fmla="*/ 0 w 76"/>
                  <a:gd name="T3" fmla="*/ 0 h 65"/>
                  <a:gd name="T4" fmla="*/ 0 w 76"/>
                  <a:gd name="T5" fmla="*/ 0 h 65"/>
                  <a:gd name="T6" fmla="*/ 0 w 76"/>
                  <a:gd name="T7" fmla="*/ 0 h 65"/>
                  <a:gd name="T8" fmla="*/ 0 w 76"/>
                  <a:gd name="T9" fmla="*/ 0 h 65"/>
                  <a:gd name="T10" fmla="*/ 0 w 76"/>
                  <a:gd name="T11" fmla="*/ 0 h 65"/>
                  <a:gd name="T12" fmla="*/ 0 w 76"/>
                  <a:gd name="T13" fmla="*/ 0 h 65"/>
                  <a:gd name="T14" fmla="*/ 0 w 76"/>
                  <a:gd name="T15" fmla="*/ 0 h 65"/>
                  <a:gd name="T16" fmla="*/ 0 w 76"/>
                  <a:gd name="T17" fmla="*/ 0 h 65"/>
                  <a:gd name="T18" fmla="*/ 0 w 76"/>
                  <a:gd name="T19" fmla="*/ 0 h 65"/>
                  <a:gd name="T20" fmla="*/ 0 w 76"/>
                  <a:gd name="T21" fmla="*/ 0 h 65"/>
                  <a:gd name="T22" fmla="*/ 0 w 76"/>
                  <a:gd name="T23" fmla="*/ 0 h 65"/>
                  <a:gd name="T24" fmla="*/ 0 w 76"/>
                  <a:gd name="T25" fmla="*/ 0 h 65"/>
                  <a:gd name="T26" fmla="*/ 0 w 76"/>
                  <a:gd name="T27" fmla="*/ 0 h 65"/>
                  <a:gd name="T28" fmla="*/ 0 w 76"/>
                  <a:gd name="T29" fmla="*/ 0 h 65"/>
                  <a:gd name="T30" fmla="*/ 0 w 76"/>
                  <a:gd name="T31" fmla="*/ 0 h 65"/>
                  <a:gd name="T32" fmla="*/ 0 w 76"/>
                  <a:gd name="T33" fmla="*/ 0 h 65"/>
                  <a:gd name="T34" fmla="*/ 0 w 76"/>
                  <a:gd name="T35" fmla="*/ 0 h 65"/>
                  <a:gd name="T36" fmla="*/ 0 w 76"/>
                  <a:gd name="T37" fmla="*/ 0 h 65"/>
                  <a:gd name="T38" fmla="*/ 0 w 76"/>
                  <a:gd name="T39" fmla="*/ 0 h 65"/>
                  <a:gd name="T40" fmla="*/ 0 w 76"/>
                  <a:gd name="T41" fmla="*/ 0 h 65"/>
                  <a:gd name="T42" fmla="*/ 0 w 76"/>
                  <a:gd name="T43" fmla="*/ 0 h 65"/>
                  <a:gd name="T44" fmla="*/ 0 w 76"/>
                  <a:gd name="T45" fmla="*/ 0 h 65"/>
                  <a:gd name="T46" fmla="*/ 0 w 76"/>
                  <a:gd name="T47" fmla="*/ 0 h 65"/>
                  <a:gd name="T48" fmla="*/ 0 w 76"/>
                  <a:gd name="T49" fmla="*/ 0 h 65"/>
                  <a:gd name="T50" fmla="*/ 0 w 76"/>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5">
                    <a:moveTo>
                      <a:pt x="6" y="65"/>
                    </a:moveTo>
                    <a:lnTo>
                      <a:pt x="10" y="63"/>
                    </a:lnTo>
                    <a:lnTo>
                      <a:pt x="18" y="56"/>
                    </a:lnTo>
                    <a:lnTo>
                      <a:pt x="26" y="49"/>
                    </a:lnTo>
                    <a:lnTo>
                      <a:pt x="34" y="42"/>
                    </a:lnTo>
                    <a:lnTo>
                      <a:pt x="44" y="36"/>
                    </a:lnTo>
                    <a:lnTo>
                      <a:pt x="52" y="30"/>
                    </a:lnTo>
                    <a:lnTo>
                      <a:pt x="60" y="23"/>
                    </a:lnTo>
                    <a:lnTo>
                      <a:pt x="68" y="17"/>
                    </a:lnTo>
                    <a:lnTo>
                      <a:pt x="76" y="10"/>
                    </a:lnTo>
                    <a:lnTo>
                      <a:pt x="68" y="0"/>
                    </a:lnTo>
                    <a:lnTo>
                      <a:pt x="60" y="7"/>
                    </a:lnTo>
                    <a:lnTo>
                      <a:pt x="52" y="13"/>
                    </a:lnTo>
                    <a:lnTo>
                      <a:pt x="44" y="20"/>
                    </a:lnTo>
                    <a:lnTo>
                      <a:pt x="35" y="26"/>
                    </a:lnTo>
                    <a:lnTo>
                      <a:pt x="26" y="32"/>
                    </a:lnTo>
                    <a:lnTo>
                      <a:pt x="18" y="39"/>
                    </a:lnTo>
                    <a:lnTo>
                      <a:pt x="10" y="45"/>
                    </a:lnTo>
                    <a:lnTo>
                      <a:pt x="2" y="52"/>
                    </a:lnTo>
                    <a:lnTo>
                      <a:pt x="6" y="50"/>
                    </a:lnTo>
                    <a:lnTo>
                      <a:pt x="2" y="52"/>
                    </a:lnTo>
                    <a:lnTo>
                      <a:pt x="0" y="57"/>
                    </a:lnTo>
                    <a:lnTo>
                      <a:pt x="2" y="62"/>
                    </a:lnTo>
                    <a:lnTo>
                      <a:pt x="5" y="64"/>
                    </a:lnTo>
                    <a:lnTo>
                      <a:pt x="10" y="63"/>
                    </a:lnTo>
                    <a:lnTo>
                      <a:pt x="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0" name="Freeform 607">
                <a:extLst>
                  <a:ext uri="{FF2B5EF4-FFF2-40B4-BE49-F238E27FC236}">
                    <a16:creationId xmlns:a16="http://schemas.microsoft.com/office/drawing/2014/main" id="{AA465E55-9FC7-4CA5-9EF0-A2679219D700}"/>
                  </a:ext>
                </a:extLst>
              </p:cNvPr>
              <p:cNvSpPr>
                <a:spLocks/>
              </p:cNvSpPr>
              <p:nvPr/>
            </p:nvSpPr>
            <p:spPr bwMode="auto">
              <a:xfrm>
                <a:off x="2507" y="2121"/>
                <a:ext cx="23" cy="4"/>
              </a:xfrm>
              <a:custGeom>
                <a:avLst/>
                <a:gdLst>
                  <a:gd name="T0" fmla="*/ 0 w 93"/>
                  <a:gd name="T1" fmla="*/ 0 h 17"/>
                  <a:gd name="T2" fmla="*/ 0 w 93"/>
                  <a:gd name="T3" fmla="*/ 0 h 17"/>
                  <a:gd name="T4" fmla="*/ 0 w 93"/>
                  <a:gd name="T5" fmla="*/ 0 h 17"/>
                  <a:gd name="T6" fmla="*/ 0 w 93"/>
                  <a:gd name="T7" fmla="*/ 0 h 17"/>
                  <a:gd name="T8" fmla="*/ 0 w 93"/>
                  <a:gd name="T9" fmla="*/ 0 h 17"/>
                  <a:gd name="T10" fmla="*/ 0 w 93"/>
                  <a:gd name="T11" fmla="*/ 0 h 17"/>
                  <a:gd name="T12" fmla="*/ 0 w 93"/>
                  <a:gd name="T13" fmla="*/ 0 h 17"/>
                  <a:gd name="T14" fmla="*/ 0 w 93"/>
                  <a:gd name="T15" fmla="*/ 0 h 17"/>
                  <a:gd name="T16" fmla="*/ 0 w 93"/>
                  <a:gd name="T17" fmla="*/ 0 h 17"/>
                  <a:gd name="T18" fmla="*/ 0 w 93"/>
                  <a:gd name="T19" fmla="*/ 0 h 17"/>
                  <a:gd name="T20" fmla="*/ 0 w 93"/>
                  <a:gd name="T21" fmla="*/ 0 h 17"/>
                  <a:gd name="T22" fmla="*/ 0 w 93"/>
                  <a:gd name="T23" fmla="*/ 0 h 17"/>
                  <a:gd name="T24" fmla="*/ 0 w 93"/>
                  <a:gd name="T25" fmla="*/ 0 h 17"/>
                  <a:gd name="T26" fmla="*/ 0 w 93"/>
                  <a:gd name="T27" fmla="*/ 0 h 17"/>
                  <a:gd name="T28" fmla="*/ 0 w 93"/>
                  <a:gd name="T29" fmla="*/ 0 h 17"/>
                  <a:gd name="T30" fmla="*/ 0 w 93"/>
                  <a:gd name="T31" fmla="*/ 0 h 17"/>
                  <a:gd name="T32" fmla="*/ 0 w 93"/>
                  <a:gd name="T33" fmla="*/ 0 h 17"/>
                  <a:gd name="T34" fmla="*/ 0 w 93"/>
                  <a:gd name="T35" fmla="*/ 0 h 17"/>
                  <a:gd name="T36" fmla="*/ 0 w 93"/>
                  <a:gd name="T37" fmla="*/ 0 h 17"/>
                  <a:gd name="T38" fmla="*/ 0 w 93"/>
                  <a:gd name="T39" fmla="*/ 0 h 17"/>
                  <a:gd name="T40" fmla="*/ 0 w 93"/>
                  <a:gd name="T41" fmla="*/ 0 h 17"/>
                  <a:gd name="T42" fmla="*/ 0 w 93"/>
                  <a:gd name="T43" fmla="*/ 0 h 17"/>
                  <a:gd name="T44" fmla="*/ 0 w 93"/>
                  <a:gd name="T45" fmla="*/ 0 h 17"/>
                  <a:gd name="T46" fmla="*/ 0 w 93"/>
                  <a:gd name="T47" fmla="*/ 0 h 17"/>
                  <a:gd name="T48" fmla="*/ 0 w 93"/>
                  <a:gd name="T49" fmla="*/ 0 h 17"/>
                  <a:gd name="T50" fmla="*/ 0 w 93"/>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3" h="17">
                    <a:moveTo>
                      <a:pt x="4" y="15"/>
                    </a:moveTo>
                    <a:lnTo>
                      <a:pt x="8" y="16"/>
                    </a:lnTo>
                    <a:lnTo>
                      <a:pt x="19" y="17"/>
                    </a:lnTo>
                    <a:lnTo>
                      <a:pt x="29" y="16"/>
                    </a:lnTo>
                    <a:lnTo>
                      <a:pt x="40" y="16"/>
                    </a:lnTo>
                    <a:lnTo>
                      <a:pt x="50" y="16"/>
                    </a:lnTo>
                    <a:lnTo>
                      <a:pt x="61" y="15"/>
                    </a:lnTo>
                    <a:lnTo>
                      <a:pt x="71" y="15"/>
                    </a:lnTo>
                    <a:lnTo>
                      <a:pt x="82" y="15"/>
                    </a:lnTo>
                    <a:lnTo>
                      <a:pt x="93" y="15"/>
                    </a:lnTo>
                    <a:lnTo>
                      <a:pt x="93" y="0"/>
                    </a:lnTo>
                    <a:lnTo>
                      <a:pt x="82" y="0"/>
                    </a:lnTo>
                    <a:lnTo>
                      <a:pt x="71" y="0"/>
                    </a:lnTo>
                    <a:lnTo>
                      <a:pt x="61" y="0"/>
                    </a:lnTo>
                    <a:lnTo>
                      <a:pt x="50" y="1"/>
                    </a:lnTo>
                    <a:lnTo>
                      <a:pt x="40" y="1"/>
                    </a:lnTo>
                    <a:lnTo>
                      <a:pt x="29" y="1"/>
                    </a:lnTo>
                    <a:lnTo>
                      <a:pt x="19" y="2"/>
                    </a:lnTo>
                    <a:lnTo>
                      <a:pt x="8" y="3"/>
                    </a:lnTo>
                    <a:lnTo>
                      <a:pt x="12" y="4"/>
                    </a:lnTo>
                    <a:lnTo>
                      <a:pt x="8" y="2"/>
                    </a:lnTo>
                    <a:lnTo>
                      <a:pt x="3" y="4"/>
                    </a:lnTo>
                    <a:lnTo>
                      <a:pt x="0" y="10"/>
                    </a:lnTo>
                    <a:lnTo>
                      <a:pt x="3" y="15"/>
                    </a:lnTo>
                    <a:lnTo>
                      <a:pt x="8" y="17"/>
                    </a:lnTo>
                    <a:lnTo>
                      <a:pt x="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1" name="Freeform 608">
                <a:extLst>
                  <a:ext uri="{FF2B5EF4-FFF2-40B4-BE49-F238E27FC236}">
                    <a16:creationId xmlns:a16="http://schemas.microsoft.com/office/drawing/2014/main" id="{2047D83D-8360-4036-AA90-4F3BF60C0E7C}"/>
                  </a:ext>
                </a:extLst>
              </p:cNvPr>
              <p:cNvSpPr>
                <a:spLocks/>
              </p:cNvSpPr>
              <p:nvPr/>
            </p:nvSpPr>
            <p:spPr bwMode="auto">
              <a:xfrm>
                <a:off x="2491" y="2110"/>
                <a:ext cx="19" cy="15"/>
              </a:xfrm>
              <a:custGeom>
                <a:avLst/>
                <a:gdLst>
                  <a:gd name="T0" fmla="*/ 0 w 74"/>
                  <a:gd name="T1" fmla="*/ 0 h 60"/>
                  <a:gd name="T2" fmla="*/ 0 w 74"/>
                  <a:gd name="T3" fmla="*/ 0 h 60"/>
                  <a:gd name="T4" fmla="*/ 0 w 74"/>
                  <a:gd name="T5" fmla="*/ 0 h 60"/>
                  <a:gd name="T6" fmla="*/ 0 w 74"/>
                  <a:gd name="T7" fmla="*/ 0 h 60"/>
                  <a:gd name="T8" fmla="*/ 0 w 74"/>
                  <a:gd name="T9" fmla="*/ 0 h 60"/>
                  <a:gd name="T10" fmla="*/ 0 w 74"/>
                  <a:gd name="T11" fmla="*/ 0 h 60"/>
                  <a:gd name="T12" fmla="*/ 0 w 74"/>
                  <a:gd name="T13" fmla="*/ 0 h 60"/>
                  <a:gd name="T14" fmla="*/ 0 w 74"/>
                  <a:gd name="T15" fmla="*/ 0 h 60"/>
                  <a:gd name="T16" fmla="*/ 0 w 74"/>
                  <a:gd name="T17" fmla="*/ 0 h 60"/>
                  <a:gd name="T18" fmla="*/ 0 w 74"/>
                  <a:gd name="T19" fmla="*/ 0 h 60"/>
                  <a:gd name="T20" fmla="*/ 0 w 74"/>
                  <a:gd name="T21" fmla="*/ 0 h 60"/>
                  <a:gd name="T22" fmla="*/ 0 w 74"/>
                  <a:gd name="T23" fmla="*/ 0 h 60"/>
                  <a:gd name="T24" fmla="*/ 0 w 74"/>
                  <a:gd name="T25" fmla="*/ 0 h 60"/>
                  <a:gd name="T26" fmla="*/ 0 w 74"/>
                  <a:gd name="T27" fmla="*/ 0 h 60"/>
                  <a:gd name="T28" fmla="*/ 0 w 74"/>
                  <a:gd name="T29" fmla="*/ 0 h 60"/>
                  <a:gd name="T30" fmla="*/ 0 w 74"/>
                  <a:gd name="T31" fmla="*/ 0 h 60"/>
                  <a:gd name="T32" fmla="*/ 0 w 74"/>
                  <a:gd name="T33" fmla="*/ 0 h 60"/>
                  <a:gd name="T34" fmla="*/ 0 w 74"/>
                  <a:gd name="T35" fmla="*/ 0 h 60"/>
                  <a:gd name="T36" fmla="*/ 0 w 74"/>
                  <a:gd name="T37" fmla="*/ 0 h 60"/>
                  <a:gd name="T38" fmla="*/ 0 w 74"/>
                  <a:gd name="T39" fmla="*/ 0 h 60"/>
                  <a:gd name="T40" fmla="*/ 0 w 74"/>
                  <a:gd name="T41" fmla="*/ 0 h 60"/>
                  <a:gd name="T42" fmla="*/ 0 w 74"/>
                  <a:gd name="T43" fmla="*/ 0 h 60"/>
                  <a:gd name="T44" fmla="*/ 0 w 74"/>
                  <a:gd name="T45" fmla="*/ 0 h 60"/>
                  <a:gd name="T46" fmla="*/ 0 w 74"/>
                  <a:gd name="T47" fmla="*/ 0 h 60"/>
                  <a:gd name="T48" fmla="*/ 0 w 74"/>
                  <a:gd name="T49" fmla="*/ 0 h 60"/>
                  <a:gd name="T50" fmla="*/ 0 w 74"/>
                  <a:gd name="T51" fmla="*/ 0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0">
                    <a:moveTo>
                      <a:pt x="6" y="0"/>
                    </a:moveTo>
                    <a:lnTo>
                      <a:pt x="2" y="11"/>
                    </a:lnTo>
                    <a:lnTo>
                      <a:pt x="10" y="17"/>
                    </a:lnTo>
                    <a:lnTo>
                      <a:pt x="18" y="23"/>
                    </a:lnTo>
                    <a:lnTo>
                      <a:pt x="25" y="29"/>
                    </a:lnTo>
                    <a:lnTo>
                      <a:pt x="33" y="35"/>
                    </a:lnTo>
                    <a:lnTo>
                      <a:pt x="41" y="41"/>
                    </a:lnTo>
                    <a:lnTo>
                      <a:pt x="49" y="47"/>
                    </a:lnTo>
                    <a:lnTo>
                      <a:pt x="57" y="54"/>
                    </a:lnTo>
                    <a:lnTo>
                      <a:pt x="66" y="60"/>
                    </a:lnTo>
                    <a:lnTo>
                      <a:pt x="74" y="49"/>
                    </a:lnTo>
                    <a:lnTo>
                      <a:pt x="66" y="43"/>
                    </a:lnTo>
                    <a:lnTo>
                      <a:pt x="57" y="37"/>
                    </a:lnTo>
                    <a:lnTo>
                      <a:pt x="49" y="31"/>
                    </a:lnTo>
                    <a:lnTo>
                      <a:pt x="41" y="25"/>
                    </a:lnTo>
                    <a:lnTo>
                      <a:pt x="33" y="19"/>
                    </a:lnTo>
                    <a:lnTo>
                      <a:pt x="26" y="13"/>
                    </a:lnTo>
                    <a:lnTo>
                      <a:pt x="18" y="7"/>
                    </a:lnTo>
                    <a:lnTo>
                      <a:pt x="10" y="1"/>
                    </a:lnTo>
                    <a:lnTo>
                      <a:pt x="6" y="12"/>
                    </a:lnTo>
                    <a:lnTo>
                      <a:pt x="10" y="1"/>
                    </a:lnTo>
                    <a:lnTo>
                      <a:pt x="5" y="0"/>
                    </a:lnTo>
                    <a:lnTo>
                      <a:pt x="2" y="2"/>
                    </a:lnTo>
                    <a:lnTo>
                      <a:pt x="0" y="7"/>
                    </a:lnTo>
                    <a:lnTo>
                      <a:pt x="2" y="1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2" name="Freeform 609">
                <a:extLst>
                  <a:ext uri="{FF2B5EF4-FFF2-40B4-BE49-F238E27FC236}">
                    <a16:creationId xmlns:a16="http://schemas.microsoft.com/office/drawing/2014/main" id="{8F0A9CE1-1B0C-4EC6-9949-68E5593B4041}"/>
                  </a:ext>
                </a:extLst>
              </p:cNvPr>
              <p:cNvSpPr>
                <a:spLocks/>
              </p:cNvSpPr>
              <p:nvPr/>
            </p:nvSpPr>
            <p:spPr bwMode="auto">
              <a:xfrm>
                <a:off x="2580" y="2107"/>
                <a:ext cx="60" cy="14"/>
              </a:xfrm>
              <a:custGeom>
                <a:avLst/>
                <a:gdLst>
                  <a:gd name="T0" fmla="*/ 0 w 237"/>
                  <a:gd name="T1" fmla="*/ 0 h 57"/>
                  <a:gd name="T2" fmla="*/ 0 w 237"/>
                  <a:gd name="T3" fmla="*/ 0 h 57"/>
                  <a:gd name="T4" fmla="*/ 0 w 237"/>
                  <a:gd name="T5" fmla="*/ 0 h 57"/>
                  <a:gd name="T6" fmla="*/ 0 w 237"/>
                  <a:gd name="T7" fmla="*/ 0 h 57"/>
                  <a:gd name="T8" fmla="*/ 0 w 237"/>
                  <a:gd name="T9" fmla="*/ 0 h 57"/>
                  <a:gd name="T10" fmla="*/ 0 w 237"/>
                  <a:gd name="T11" fmla="*/ 0 h 57"/>
                  <a:gd name="T12" fmla="*/ 0 w 237"/>
                  <a:gd name="T13" fmla="*/ 0 h 57"/>
                  <a:gd name="T14" fmla="*/ 0 w 237"/>
                  <a:gd name="T15" fmla="*/ 0 h 57"/>
                  <a:gd name="T16" fmla="*/ 0 w 237"/>
                  <a:gd name="T17" fmla="*/ 0 h 57"/>
                  <a:gd name="T18" fmla="*/ 0 w 237"/>
                  <a:gd name="T19" fmla="*/ 0 h 57"/>
                  <a:gd name="T20" fmla="*/ 0 w 237"/>
                  <a:gd name="T21" fmla="*/ 0 h 57"/>
                  <a:gd name="T22" fmla="*/ 0 w 237"/>
                  <a:gd name="T23" fmla="*/ 0 h 57"/>
                  <a:gd name="T24" fmla="*/ 0 w 237"/>
                  <a:gd name="T25" fmla="*/ 0 h 57"/>
                  <a:gd name="T26" fmla="*/ 0 w 237"/>
                  <a:gd name="T27" fmla="*/ 0 h 57"/>
                  <a:gd name="T28" fmla="*/ 0 w 237"/>
                  <a:gd name="T29" fmla="*/ 0 h 57"/>
                  <a:gd name="T30" fmla="*/ 0 w 237"/>
                  <a:gd name="T31" fmla="*/ 0 h 57"/>
                  <a:gd name="T32" fmla="*/ 0 w 237"/>
                  <a:gd name="T33" fmla="*/ 0 h 57"/>
                  <a:gd name="T34" fmla="*/ 0 w 237"/>
                  <a:gd name="T35" fmla="*/ 0 h 57"/>
                  <a:gd name="T36" fmla="*/ 0 w 237"/>
                  <a:gd name="T37" fmla="*/ 0 h 57"/>
                  <a:gd name="T38" fmla="*/ 0 w 237"/>
                  <a:gd name="T39" fmla="*/ 0 h 57"/>
                  <a:gd name="T40" fmla="*/ 0 w 237"/>
                  <a:gd name="T41" fmla="*/ 0 h 57"/>
                  <a:gd name="T42" fmla="*/ 0 w 237"/>
                  <a:gd name="T43" fmla="*/ 0 h 57"/>
                  <a:gd name="T44" fmla="*/ 0 w 237"/>
                  <a:gd name="T45" fmla="*/ 0 h 57"/>
                  <a:gd name="T46" fmla="*/ 0 w 237"/>
                  <a:gd name="T47" fmla="*/ 0 h 57"/>
                  <a:gd name="T48" fmla="*/ 0 w 237"/>
                  <a:gd name="T49" fmla="*/ 0 h 57"/>
                  <a:gd name="T50" fmla="*/ 0 w 237"/>
                  <a:gd name="T51" fmla="*/ 0 h 57"/>
                  <a:gd name="T52" fmla="*/ 0 w 237"/>
                  <a:gd name="T53" fmla="*/ 0 h 57"/>
                  <a:gd name="T54" fmla="*/ 0 w 237"/>
                  <a:gd name="T55" fmla="*/ 0 h 57"/>
                  <a:gd name="T56" fmla="*/ 0 w 237"/>
                  <a:gd name="T57" fmla="*/ 0 h 57"/>
                  <a:gd name="T58" fmla="*/ 0 w 237"/>
                  <a:gd name="T59" fmla="*/ 0 h 57"/>
                  <a:gd name="T60" fmla="*/ 0 w 237"/>
                  <a:gd name="T61" fmla="*/ 0 h 57"/>
                  <a:gd name="T62" fmla="*/ 0 w 237"/>
                  <a:gd name="T63" fmla="*/ 0 h 57"/>
                  <a:gd name="T64" fmla="*/ 0 w 237"/>
                  <a:gd name="T65" fmla="*/ 0 h 57"/>
                  <a:gd name="T66" fmla="*/ 0 w 237"/>
                  <a:gd name="T67" fmla="*/ 0 h 57"/>
                  <a:gd name="T68" fmla="*/ 0 w 237"/>
                  <a:gd name="T69" fmla="*/ 0 h 57"/>
                  <a:gd name="T70" fmla="*/ 0 w 237"/>
                  <a:gd name="T71" fmla="*/ 0 h 57"/>
                  <a:gd name="T72" fmla="*/ 0 w 237"/>
                  <a:gd name="T73" fmla="*/ 0 h 57"/>
                  <a:gd name="T74" fmla="*/ 0 w 237"/>
                  <a:gd name="T75" fmla="*/ 0 h 57"/>
                  <a:gd name="T76" fmla="*/ 0 w 237"/>
                  <a:gd name="T77" fmla="*/ 0 h 57"/>
                  <a:gd name="T78" fmla="*/ 0 w 237"/>
                  <a:gd name="T79" fmla="*/ 0 h 57"/>
                  <a:gd name="T80" fmla="*/ 0 w 237"/>
                  <a:gd name="T81" fmla="*/ 0 h 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7" h="57">
                    <a:moveTo>
                      <a:pt x="0" y="7"/>
                    </a:moveTo>
                    <a:lnTo>
                      <a:pt x="14" y="6"/>
                    </a:lnTo>
                    <a:lnTo>
                      <a:pt x="29" y="6"/>
                    </a:lnTo>
                    <a:lnTo>
                      <a:pt x="44" y="5"/>
                    </a:lnTo>
                    <a:lnTo>
                      <a:pt x="58" y="5"/>
                    </a:lnTo>
                    <a:lnTo>
                      <a:pt x="74" y="4"/>
                    </a:lnTo>
                    <a:lnTo>
                      <a:pt x="88" y="4"/>
                    </a:lnTo>
                    <a:lnTo>
                      <a:pt x="103" y="4"/>
                    </a:lnTo>
                    <a:lnTo>
                      <a:pt x="118" y="3"/>
                    </a:lnTo>
                    <a:lnTo>
                      <a:pt x="132" y="3"/>
                    </a:lnTo>
                    <a:lnTo>
                      <a:pt x="147" y="2"/>
                    </a:lnTo>
                    <a:lnTo>
                      <a:pt x="162" y="2"/>
                    </a:lnTo>
                    <a:lnTo>
                      <a:pt x="177" y="2"/>
                    </a:lnTo>
                    <a:lnTo>
                      <a:pt x="192" y="1"/>
                    </a:lnTo>
                    <a:lnTo>
                      <a:pt x="207" y="1"/>
                    </a:lnTo>
                    <a:lnTo>
                      <a:pt x="222" y="0"/>
                    </a:lnTo>
                    <a:lnTo>
                      <a:pt x="237" y="0"/>
                    </a:lnTo>
                    <a:lnTo>
                      <a:pt x="228" y="7"/>
                    </a:lnTo>
                    <a:lnTo>
                      <a:pt x="219" y="14"/>
                    </a:lnTo>
                    <a:lnTo>
                      <a:pt x="210" y="20"/>
                    </a:lnTo>
                    <a:lnTo>
                      <a:pt x="201" y="27"/>
                    </a:lnTo>
                    <a:lnTo>
                      <a:pt x="191" y="34"/>
                    </a:lnTo>
                    <a:lnTo>
                      <a:pt x="182" y="41"/>
                    </a:lnTo>
                    <a:lnTo>
                      <a:pt x="173" y="48"/>
                    </a:lnTo>
                    <a:lnTo>
                      <a:pt x="164" y="55"/>
                    </a:lnTo>
                    <a:lnTo>
                      <a:pt x="152" y="55"/>
                    </a:lnTo>
                    <a:lnTo>
                      <a:pt x="141" y="55"/>
                    </a:lnTo>
                    <a:lnTo>
                      <a:pt x="129" y="55"/>
                    </a:lnTo>
                    <a:lnTo>
                      <a:pt x="117" y="56"/>
                    </a:lnTo>
                    <a:lnTo>
                      <a:pt x="105" y="56"/>
                    </a:lnTo>
                    <a:lnTo>
                      <a:pt x="93" y="56"/>
                    </a:lnTo>
                    <a:lnTo>
                      <a:pt x="82" y="57"/>
                    </a:lnTo>
                    <a:lnTo>
                      <a:pt x="69" y="57"/>
                    </a:lnTo>
                    <a:lnTo>
                      <a:pt x="61" y="51"/>
                    </a:lnTo>
                    <a:lnTo>
                      <a:pt x="52" y="45"/>
                    </a:lnTo>
                    <a:lnTo>
                      <a:pt x="44" y="39"/>
                    </a:lnTo>
                    <a:lnTo>
                      <a:pt x="35" y="32"/>
                    </a:lnTo>
                    <a:lnTo>
                      <a:pt x="26" y="26"/>
                    </a:lnTo>
                    <a:lnTo>
                      <a:pt x="17" y="20"/>
                    </a:lnTo>
                    <a:lnTo>
                      <a:pt x="9" y="13"/>
                    </a:lnTo>
                    <a:lnTo>
                      <a:pt x="0" y="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3" name="Freeform 610">
                <a:extLst>
                  <a:ext uri="{FF2B5EF4-FFF2-40B4-BE49-F238E27FC236}">
                    <a16:creationId xmlns:a16="http://schemas.microsoft.com/office/drawing/2014/main" id="{F719B58E-CA36-4CDE-9570-EA089A437ABD}"/>
                  </a:ext>
                </a:extLst>
              </p:cNvPr>
              <p:cNvSpPr>
                <a:spLocks/>
              </p:cNvSpPr>
              <p:nvPr/>
            </p:nvSpPr>
            <p:spPr bwMode="auto">
              <a:xfrm>
                <a:off x="2580" y="2105"/>
                <a:ext cx="61" cy="5"/>
              </a:xfrm>
              <a:custGeom>
                <a:avLst/>
                <a:gdLst>
                  <a:gd name="T0" fmla="*/ 0 w 244"/>
                  <a:gd name="T1" fmla="*/ 0 h 20"/>
                  <a:gd name="T2" fmla="*/ 0 w 244"/>
                  <a:gd name="T3" fmla="*/ 0 h 20"/>
                  <a:gd name="T4" fmla="*/ 0 w 244"/>
                  <a:gd name="T5" fmla="*/ 0 h 20"/>
                  <a:gd name="T6" fmla="*/ 0 w 244"/>
                  <a:gd name="T7" fmla="*/ 0 h 20"/>
                  <a:gd name="T8" fmla="*/ 0 w 244"/>
                  <a:gd name="T9" fmla="*/ 0 h 20"/>
                  <a:gd name="T10" fmla="*/ 0 w 244"/>
                  <a:gd name="T11" fmla="*/ 0 h 20"/>
                  <a:gd name="T12" fmla="*/ 0 w 244"/>
                  <a:gd name="T13" fmla="*/ 0 h 20"/>
                  <a:gd name="T14" fmla="*/ 0 w 244"/>
                  <a:gd name="T15" fmla="*/ 0 h 20"/>
                  <a:gd name="T16" fmla="*/ 0 w 244"/>
                  <a:gd name="T17" fmla="*/ 0 h 20"/>
                  <a:gd name="T18" fmla="*/ 0 w 244"/>
                  <a:gd name="T19" fmla="*/ 0 h 20"/>
                  <a:gd name="T20" fmla="*/ 0 w 244"/>
                  <a:gd name="T21" fmla="*/ 0 h 20"/>
                  <a:gd name="T22" fmla="*/ 0 w 244"/>
                  <a:gd name="T23" fmla="*/ 0 h 20"/>
                  <a:gd name="T24" fmla="*/ 0 w 244"/>
                  <a:gd name="T25" fmla="*/ 0 h 20"/>
                  <a:gd name="T26" fmla="*/ 0 w 244"/>
                  <a:gd name="T27" fmla="*/ 0 h 20"/>
                  <a:gd name="T28" fmla="*/ 0 w 244"/>
                  <a:gd name="T29" fmla="*/ 0 h 20"/>
                  <a:gd name="T30" fmla="*/ 0 w 244"/>
                  <a:gd name="T31" fmla="*/ 0 h 20"/>
                  <a:gd name="T32" fmla="*/ 0 w 244"/>
                  <a:gd name="T33" fmla="*/ 0 h 20"/>
                  <a:gd name="T34" fmla="*/ 0 w 244"/>
                  <a:gd name="T35" fmla="*/ 0 h 20"/>
                  <a:gd name="T36" fmla="*/ 0 w 244"/>
                  <a:gd name="T37" fmla="*/ 0 h 20"/>
                  <a:gd name="T38" fmla="*/ 0 w 244"/>
                  <a:gd name="T39" fmla="*/ 0 h 20"/>
                  <a:gd name="T40" fmla="*/ 0 w 244"/>
                  <a:gd name="T41" fmla="*/ 0 h 20"/>
                  <a:gd name="T42" fmla="*/ 0 w 244"/>
                  <a:gd name="T43" fmla="*/ 0 h 20"/>
                  <a:gd name="T44" fmla="*/ 0 w 244"/>
                  <a:gd name="T45" fmla="*/ 0 h 20"/>
                  <a:gd name="T46" fmla="*/ 0 w 244"/>
                  <a:gd name="T47" fmla="*/ 0 h 20"/>
                  <a:gd name="T48" fmla="*/ 0 w 244"/>
                  <a:gd name="T49" fmla="*/ 0 h 20"/>
                  <a:gd name="T50" fmla="*/ 0 w 244"/>
                  <a:gd name="T51" fmla="*/ 0 h 20"/>
                  <a:gd name="T52" fmla="*/ 0 w 244"/>
                  <a:gd name="T53" fmla="*/ 0 h 20"/>
                  <a:gd name="T54" fmla="*/ 0 w 244"/>
                  <a:gd name="T55" fmla="*/ 0 h 20"/>
                  <a:gd name="T56" fmla="*/ 0 w 244"/>
                  <a:gd name="T57" fmla="*/ 0 h 20"/>
                  <a:gd name="T58" fmla="*/ 0 w 244"/>
                  <a:gd name="T59" fmla="*/ 0 h 20"/>
                  <a:gd name="T60" fmla="*/ 0 w 244"/>
                  <a:gd name="T61" fmla="*/ 0 h 20"/>
                  <a:gd name="T62" fmla="*/ 0 w 244"/>
                  <a:gd name="T63" fmla="*/ 0 h 20"/>
                  <a:gd name="T64" fmla="*/ 0 w 244"/>
                  <a:gd name="T65" fmla="*/ 0 h 20"/>
                  <a:gd name="T66" fmla="*/ 0 w 244"/>
                  <a:gd name="T67" fmla="*/ 0 h 20"/>
                  <a:gd name="T68" fmla="*/ 0 w 244"/>
                  <a:gd name="T69" fmla="*/ 0 h 20"/>
                  <a:gd name="T70" fmla="*/ 0 w 244"/>
                  <a:gd name="T71" fmla="*/ 0 h 20"/>
                  <a:gd name="T72" fmla="*/ 0 w 244"/>
                  <a:gd name="T73" fmla="*/ 0 h 20"/>
                  <a:gd name="T74" fmla="*/ 0 w 244"/>
                  <a:gd name="T75" fmla="*/ 0 h 20"/>
                  <a:gd name="T76" fmla="*/ 0 w 244"/>
                  <a:gd name="T77" fmla="*/ 0 h 20"/>
                  <a:gd name="T78" fmla="*/ 0 w 244"/>
                  <a:gd name="T79" fmla="*/ 0 h 20"/>
                  <a:gd name="T80" fmla="*/ 0 w 244"/>
                  <a:gd name="T81" fmla="*/ 0 h 20"/>
                  <a:gd name="T82" fmla="*/ 0 w 244"/>
                  <a:gd name="T83" fmla="*/ 0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4" h="20">
                    <a:moveTo>
                      <a:pt x="241" y="12"/>
                    </a:moveTo>
                    <a:lnTo>
                      <a:pt x="237" y="1"/>
                    </a:lnTo>
                    <a:lnTo>
                      <a:pt x="222" y="0"/>
                    </a:lnTo>
                    <a:lnTo>
                      <a:pt x="207" y="1"/>
                    </a:lnTo>
                    <a:lnTo>
                      <a:pt x="192" y="1"/>
                    </a:lnTo>
                    <a:lnTo>
                      <a:pt x="177" y="2"/>
                    </a:lnTo>
                    <a:lnTo>
                      <a:pt x="162" y="2"/>
                    </a:lnTo>
                    <a:lnTo>
                      <a:pt x="147" y="2"/>
                    </a:lnTo>
                    <a:lnTo>
                      <a:pt x="132" y="3"/>
                    </a:lnTo>
                    <a:lnTo>
                      <a:pt x="118" y="3"/>
                    </a:lnTo>
                    <a:lnTo>
                      <a:pt x="103" y="4"/>
                    </a:lnTo>
                    <a:lnTo>
                      <a:pt x="88" y="4"/>
                    </a:lnTo>
                    <a:lnTo>
                      <a:pt x="74" y="4"/>
                    </a:lnTo>
                    <a:lnTo>
                      <a:pt x="58" y="5"/>
                    </a:lnTo>
                    <a:lnTo>
                      <a:pt x="44" y="5"/>
                    </a:lnTo>
                    <a:lnTo>
                      <a:pt x="29" y="6"/>
                    </a:lnTo>
                    <a:lnTo>
                      <a:pt x="14" y="6"/>
                    </a:lnTo>
                    <a:lnTo>
                      <a:pt x="0" y="8"/>
                    </a:lnTo>
                    <a:lnTo>
                      <a:pt x="0" y="20"/>
                    </a:lnTo>
                    <a:lnTo>
                      <a:pt x="14" y="20"/>
                    </a:lnTo>
                    <a:lnTo>
                      <a:pt x="29" y="20"/>
                    </a:lnTo>
                    <a:lnTo>
                      <a:pt x="44" y="19"/>
                    </a:lnTo>
                    <a:lnTo>
                      <a:pt x="58" y="19"/>
                    </a:lnTo>
                    <a:lnTo>
                      <a:pt x="74" y="18"/>
                    </a:lnTo>
                    <a:lnTo>
                      <a:pt x="88" y="18"/>
                    </a:lnTo>
                    <a:lnTo>
                      <a:pt x="103" y="18"/>
                    </a:lnTo>
                    <a:lnTo>
                      <a:pt x="118" y="17"/>
                    </a:lnTo>
                    <a:lnTo>
                      <a:pt x="132" y="17"/>
                    </a:lnTo>
                    <a:lnTo>
                      <a:pt x="147" y="16"/>
                    </a:lnTo>
                    <a:lnTo>
                      <a:pt x="162" y="16"/>
                    </a:lnTo>
                    <a:lnTo>
                      <a:pt x="177" y="16"/>
                    </a:lnTo>
                    <a:lnTo>
                      <a:pt x="192" y="15"/>
                    </a:lnTo>
                    <a:lnTo>
                      <a:pt x="207" y="15"/>
                    </a:lnTo>
                    <a:lnTo>
                      <a:pt x="222" y="14"/>
                    </a:lnTo>
                    <a:lnTo>
                      <a:pt x="237" y="13"/>
                    </a:lnTo>
                    <a:lnTo>
                      <a:pt x="233" y="2"/>
                    </a:lnTo>
                    <a:lnTo>
                      <a:pt x="237" y="14"/>
                    </a:lnTo>
                    <a:lnTo>
                      <a:pt x="242" y="12"/>
                    </a:lnTo>
                    <a:lnTo>
                      <a:pt x="244" y="7"/>
                    </a:lnTo>
                    <a:lnTo>
                      <a:pt x="242" y="2"/>
                    </a:lnTo>
                    <a:lnTo>
                      <a:pt x="237" y="0"/>
                    </a:lnTo>
                    <a:lnTo>
                      <a:pt x="24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4" name="Freeform 611">
                <a:extLst>
                  <a:ext uri="{FF2B5EF4-FFF2-40B4-BE49-F238E27FC236}">
                    <a16:creationId xmlns:a16="http://schemas.microsoft.com/office/drawing/2014/main" id="{6EDA8A00-A0E9-475B-92EF-B9324BB16FE4}"/>
                  </a:ext>
                </a:extLst>
              </p:cNvPr>
              <p:cNvSpPr>
                <a:spLocks/>
              </p:cNvSpPr>
              <p:nvPr/>
            </p:nvSpPr>
            <p:spPr bwMode="auto">
              <a:xfrm>
                <a:off x="2620" y="2106"/>
                <a:ext cx="21" cy="17"/>
              </a:xfrm>
              <a:custGeom>
                <a:avLst/>
                <a:gdLst>
                  <a:gd name="T0" fmla="*/ 0 w 83"/>
                  <a:gd name="T1" fmla="*/ 0 h 68"/>
                  <a:gd name="T2" fmla="*/ 0 w 83"/>
                  <a:gd name="T3" fmla="*/ 0 h 68"/>
                  <a:gd name="T4" fmla="*/ 0 w 83"/>
                  <a:gd name="T5" fmla="*/ 0 h 68"/>
                  <a:gd name="T6" fmla="*/ 0 w 83"/>
                  <a:gd name="T7" fmla="*/ 0 h 68"/>
                  <a:gd name="T8" fmla="*/ 0 w 83"/>
                  <a:gd name="T9" fmla="*/ 0 h 68"/>
                  <a:gd name="T10" fmla="*/ 0 w 83"/>
                  <a:gd name="T11" fmla="*/ 0 h 68"/>
                  <a:gd name="T12" fmla="*/ 0 w 83"/>
                  <a:gd name="T13" fmla="*/ 0 h 68"/>
                  <a:gd name="T14" fmla="*/ 0 w 83"/>
                  <a:gd name="T15" fmla="*/ 0 h 68"/>
                  <a:gd name="T16" fmla="*/ 0 w 83"/>
                  <a:gd name="T17" fmla="*/ 0 h 68"/>
                  <a:gd name="T18" fmla="*/ 0 w 83"/>
                  <a:gd name="T19" fmla="*/ 0 h 68"/>
                  <a:gd name="T20" fmla="*/ 0 w 83"/>
                  <a:gd name="T21" fmla="*/ 0 h 68"/>
                  <a:gd name="T22" fmla="*/ 0 w 83"/>
                  <a:gd name="T23" fmla="*/ 0 h 68"/>
                  <a:gd name="T24" fmla="*/ 0 w 83"/>
                  <a:gd name="T25" fmla="*/ 0 h 68"/>
                  <a:gd name="T26" fmla="*/ 0 w 83"/>
                  <a:gd name="T27" fmla="*/ 0 h 68"/>
                  <a:gd name="T28" fmla="*/ 0 w 83"/>
                  <a:gd name="T29" fmla="*/ 0 h 68"/>
                  <a:gd name="T30" fmla="*/ 0 w 83"/>
                  <a:gd name="T31" fmla="*/ 0 h 68"/>
                  <a:gd name="T32" fmla="*/ 0 w 83"/>
                  <a:gd name="T33" fmla="*/ 0 h 68"/>
                  <a:gd name="T34" fmla="*/ 0 w 83"/>
                  <a:gd name="T35" fmla="*/ 0 h 68"/>
                  <a:gd name="T36" fmla="*/ 0 w 83"/>
                  <a:gd name="T37" fmla="*/ 0 h 68"/>
                  <a:gd name="T38" fmla="*/ 0 w 83"/>
                  <a:gd name="T39" fmla="*/ 0 h 68"/>
                  <a:gd name="T40" fmla="*/ 0 w 83"/>
                  <a:gd name="T41" fmla="*/ 0 h 68"/>
                  <a:gd name="T42" fmla="*/ 0 w 83"/>
                  <a:gd name="T43" fmla="*/ 0 h 68"/>
                  <a:gd name="T44" fmla="*/ 0 w 83"/>
                  <a:gd name="T45" fmla="*/ 0 h 68"/>
                  <a:gd name="T46" fmla="*/ 0 w 83"/>
                  <a:gd name="T47" fmla="*/ 0 h 68"/>
                  <a:gd name="T48" fmla="*/ 0 w 83"/>
                  <a:gd name="T49" fmla="*/ 0 h 68"/>
                  <a:gd name="T50" fmla="*/ 0 w 83"/>
                  <a:gd name="T51" fmla="*/ 0 h 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3" h="68">
                    <a:moveTo>
                      <a:pt x="6" y="68"/>
                    </a:moveTo>
                    <a:lnTo>
                      <a:pt x="10" y="65"/>
                    </a:lnTo>
                    <a:lnTo>
                      <a:pt x="19" y="58"/>
                    </a:lnTo>
                    <a:lnTo>
                      <a:pt x="28" y="51"/>
                    </a:lnTo>
                    <a:lnTo>
                      <a:pt x="38" y="44"/>
                    </a:lnTo>
                    <a:lnTo>
                      <a:pt x="47" y="37"/>
                    </a:lnTo>
                    <a:lnTo>
                      <a:pt x="56" y="30"/>
                    </a:lnTo>
                    <a:lnTo>
                      <a:pt x="65" y="24"/>
                    </a:lnTo>
                    <a:lnTo>
                      <a:pt x="74" y="17"/>
                    </a:lnTo>
                    <a:lnTo>
                      <a:pt x="83" y="10"/>
                    </a:lnTo>
                    <a:lnTo>
                      <a:pt x="75" y="0"/>
                    </a:lnTo>
                    <a:lnTo>
                      <a:pt x="66" y="7"/>
                    </a:lnTo>
                    <a:lnTo>
                      <a:pt x="57" y="14"/>
                    </a:lnTo>
                    <a:lnTo>
                      <a:pt x="48" y="20"/>
                    </a:lnTo>
                    <a:lnTo>
                      <a:pt x="39" y="27"/>
                    </a:lnTo>
                    <a:lnTo>
                      <a:pt x="29" y="34"/>
                    </a:lnTo>
                    <a:lnTo>
                      <a:pt x="20" y="41"/>
                    </a:lnTo>
                    <a:lnTo>
                      <a:pt x="11" y="48"/>
                    </a:lnTo>
                    <a:lnTo>
                      <a:pt x="2" y="55"/>
                    </a:lnTo>
                    <a:lnTo>
                      <a:pt x="6" y="53"/>
                    </a:lnTo>
                    <a:lnTo>
                      <a:pt x="2" y="55"/>
                    </a:lnTo>
                    <a:lnTo>
                      <a:pt x="0" y="59"/>
                    </a:lnTo>
                    <a:lnTo>
                      <a:pt x="2" y="64"/>
                    </a:lnTo>
                    <a:lnTo>
                      <a:pt x="5" y="66"/>
                    </a:lnTo>
                    <a:lnTo>
                      <a:pt x="10" y="65"/>
                    </a:lnTo>
                    <a:lnTo>
                      <a:pt x="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5" name="Freeform 612">
                <a:extLst>
                  <a:ext uri="{FF2B5EF4-FFF2-40B4-BE49-F238E27FC236}">
                    <a16:creationId xmlns:a16="http://schemas.microsoft.com/office/drawing/2014/main" id="{657F49F3-804C-4643-B333-961E19087541}"/>
                  </a:ext>
                </a:extLst>
              </p:cNvPr>
              <p:cNvSpPr>
                <a:spLocks/>
              </p:cNvSpPr>
              <p:nvPr/>
            </p:nvSpPr>
            <p:spPr bwMode="auto">
              <a:xfrm>
                <a:off x="2596" y="2119"/>
                <a:ext cx="26" cy="4"/>
              </a:xfrm>
              <a:custGeom>
                <a:avLst/>
                <a:gdLst>
                  <a:gd name="T0" fmla="*/ 0 w 102"/>
                  <a:gd name="T1" fmla="*/ 0 h 17"/>
                  <a:gd name="T2" fmla="*/ 0 w 102"/>
                  <a:gd name="T3" fmla="*/ 0 h 17"/>
                  <a:gd name="T4" fmla="*/ 0 w 102"/>
                  <a:gd name="T5" fmla="*/ 0 h 17"/>
                  <a:gd name="T6" fmla="*/ 0 w 102"/>
                  <a:gd name="T7" fmla="*/ 0 h 17"/>
                  <a:gd name="T8" fmla="*/ 0 w 102"/>
                  <a:gd name="T9" fmla="*/ 0 h 17"/>
                  <a:gd name="T10" fmla="*/ 0 w 102"/>
                  <a:gd name="T11" fmla="*/ 0 h 17"/>
                  <a:gd name="T12" fmla="*/ 0 w 102"/>
                  <a:gd name="T13" fmla="*/ 0 h 17"/>
                  <a:gd name="T14" fmla="*/ 0 w 102"/>
                  <a:gd name="T15" fmla="*/ 0 h 17"/>
                  <a:gd name="T16" fmla="*/ 0 w 102"/>
                  <a:gd name="T17" fmla="*/ 0 h 17"/>
                  <a:gd name="T18" fmla="*/ 0 w 102"/>
                  <a:gd name="T19" fmla="*/ 0 h 17"/>
                  <a:gd name="T20" fmla="*/ 0 w 102"/>
                  <a:gd name="T21" fmla="*/ 0 h 17"/>
                  <a:gd name="T22" fmla="*/ 0 w 102"/>
                  <a:gd name="T23" fmla="*/ 0 h 17"/>
                  <a:gd name="T24" fmla="*/ 0 w 102"/>
                  <a:gd name="T25" fmla="*/ 0 h 17"/>
                  <a:gd name="T26" fmla="*/ 0 w 102"/>
                  <a:gd name="T27" fmla="*/ 0 h 17"/>
                  <a:gd name="T28" fmla="*/ 0 w 102"/>
                  <a:gd name="T29" fmla="*/ 0 h 17"/>
                  <a:gd name="T30" fmla="*/ 0 w 102"/>
                  <a:gd name="T31" fmla="*/ 0 h 17"/>
                  <a:gd name="T32" fmla="*/ 0 w 102"/>
                  <a:gd name="T33" fmla="*/ 0 h 17"/>
                  <a:gd name="T34" fmla="*/ 0 w 102"/>
                  <a:gd name="T35" fmla="*/ 0 h 17"/>
                  <a:gd name="T36" fmla="*/ 0 w 102"/>
                  <a:gd name="T37" fmla="*/ 0 h 17"/>
                  <a:gd name="T38" fmla="*/ 0 w 102"/>
                  <a:gd name="T39" fmla="*/ 0 h 17"/>
                  <a:gd name="T40" fmla="*/ 0 w 102"/>
                  <a:gd name="T41" fmla="*/ 0 h 17"/>
                  <a:gd name="T42" fmla="*/ 0 w 102"/>
                  <a:gd name="T43" fmla="*/ 0 h 17"/>
                  <a:gd name="T44" fmla="*/ 0 w 102"/>
                  <a:gd name="T45" fmla="*/ 0 h 17"/>
                  <a:gd name="T46" fmla="*/ 0 w 102"/>
                  <a:gd name="T47" fmla="*/ 0 h 17"/>
                  <a:gd name="T48" fmla="*/ 0 w 102"/>
                  <a:gd name="T49" fmla="*/ 0 h 17"/>
                  <a:gd name="T50" fmla="*/ 0 w 102"/>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2" h="17">
                    <a:moveTo>
                      <a:pt x="3" y="15"/>
                    </a:moveTo>
                    <a:lnTo>
                      <a:pt x="7" y="16"/>
                    </a:lnTo>
                    <a:lnTo>
                      <a:pt x="20" y="17"/>
                    </a:lnTo>
                    <a:lnTo>
                      <a:pt x="31" y="16"/>
                    </a:lnTo>
                    <a:lnTo>
                      <a:pt x="43" y="16"/>
                    </a:lnTo>
                    <a:lnTo>
                      <a:pt x="55" y="16"/>
                    </a:lnTo>
                    <a:lnTo>
                      <a:pt x="67" y="15"/>
                    </a:lnTo>
                    <a:lnTo>
                      <a:pt x="79" y="15"/>
                    </a:lnTo>
                    <a:lnTo>
                      <a:pt x="90" y="15"/>
                    </a:lnTo>
                    <a:lnTo>
                      <a:pt x="102" y="15"/>
                    </a:lnTo>
                    <a:lnTo>
                      <a:pt x="102" y="0"/>
                    </a:lnTo>
                    <a:lnTo>
                      <a:pt x="90" y="0"/>
                    </a:lnTo>
                    <a:lnTo>
                      <a:pt x="79" y="0"/>
                    </a:lnTo>
                    <a:lnTo>
                      <a:pt x="67" y="0"/>
                    </a:lnTo>
                    <a:lnTo>
                      <a:pt x="55" y="1"/>
                    </a:lnTo>
                    <a:lnTo>
                      <a:pt x="43" y="1"/>
                    </a:lnTo>
                    <a:lnTo>
                      <a:pt x="31" y="1"/>
                    </a:lnTo>
                    <a:lnTo>
                      <a:pt x="20" y="2"/>
                    </a:lnTo>
                    <a:lnTo>
                      <a:pt x="7" y="3"/>
                    </a:lnTo>
                    <a:lnTo>
                      <a:pt x="12" y="4"/>
                    </a:lnTo>
                    <a:lnTo>
                      <a:pt x="7" y="2"/>
                    </a:lnTo>
                    <a:lnTo>
                      <a:pt x="2" y="4"/>
                    </a:lnTo>
                    <a:lnTo>
                      <a:pt x="0" y="9"/>
                    </a:lnTo>
                    <a:lnTo>
                      <a:pt x="2" y="15"/>
                    </a:lnTo>
                    <a:lnTo>
                      <a:pt x="7" y="17"/>
                    </a:lnTo>
                    <a:lnTo>
                      <a:pt x="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6" name="Freeform 613">
                <a:extLst>
                  <a:ext uri="{FF2B5EF4-FFF2-40B4-BE49-F238E27FC236}">
                    <a16:creationId xmlns:a16="http://schemas.microsoft.com/office/drawing/2014/main" id="{49F3AE5E-E079-4BC2-96DA-5B9459EF0C31}"/>
                  </a:ext>
                </a:extLst>
              </p:cNvPr>
              <p:cNvSpPr>
                <a:spLocks/>
              </p:cNvSpPr>
              <p:nvPr/>
            </p:nvSpPr>
            <p:spPr bwMode="auto">
              <a:xfrm>
                <a:off x="2579" y="2107"/>
                <a:ext cx="20" cy="16"/>
              </a:xfrm>
              <a:custGeom>
                <a:avLst/>
                <a:gdLst>
                  <a:gd name="T0" fmla="*/ 0 w 80"/>
                  <a:gd name="T1" fmla="*/ 0 h 62"/>
                  <a:gd name="T2" fmla="*/ 0 w 80"/>
                  <a:gd name="T3" fmla="*/ 0 h 62"/>
                  <a:gd name="T4" fmla="*/ 0 w 80"/>
                  <a:gd name="T5" fmla="*/ 0 h 62"/>
                  <a:gd name="T6" fmla="*/ 0 w 80"/>
                  <a:gd name="T7" fmla="*/ 0 h 62"/>
                  <a:gd name="T8" fmla="*/ 0 w 80"/>
                  <a:gd name="T9" fmla="*/ 0 h 62"/>
                  <a:gd name="T10" fmla="*/ 0 w 80"/>
                  <a:gd name="T11" fmla="*/ 0 h 62"/>
                  <a:gd name="T12" fmla="*/ 0 w 80"/>
                  <a:gd name="T13" fmla="*/ 0 h 62"/>
                  <a:gd name="T14" fmla="*/ 0 w 80"/>
                  <a:gd name="T15" fmla="*/ 0 h 62"/>
                  <a:gd name="T16" fmla="*/ 0 w 80"/>
                  <a:gd name="T17" fmla="*/ 0 h 62"/>
                  <a:gd name="T18" fmla="*/ 0 w 80"/>
                  <a:gd name="T19" fmla="*/ 0 h 62"/>
                  <a:gd name="T20" fmla="*/ 0 w 80"/>
                  <a:gd name="T21" fmla="*/ 0 h 62"/>
                  <a:gd name="T22" fmla="*/ 0 w 80"/>
                  <a:gd name="T23" fmla="*/ 0 h 62"/>
                  <a:gd name="T24" fmla="*/ 0 w 80"/>
                  <a:gd name="T25" fmla="*/ 0 h 62"/>
                  <a:gd name="T26" fmla="*/ 0 w 80"/>
                  <a:gd name="T27" fmla="*/ 0 h 62"/>
                  <a:gd name="T28" fmla="*/ 0 w 80"/>
                  <a:gd name="T29" fmla="*/ 0 h 62"/>
                  <a:gd name="T30" fmla="*/ 0 w 80"/>
                  <a:gd name="T31" fmla="*/ 0 h 62"/>
                  <a:gd name="T32" fmla="*/ 0 w 80"/>
                  <a:gd name="T33" fmla="*/ 0 h 62"/>
                  <a:gd name="T34" fmla="*/ 0 w 80"/>
                  <a:gd name="T35" fmla="*/ 0 h 62"/>
                  <a:gd name="T36" fmla="*/ 0 w 80"/>
                  <a:gd name="T37" fmla="*/ 0 h 62"/>
                  <a:gd name="T38" fmla="*/ 0 w 80"/>
                  <a:gd name="T39" fmla="*/ 0 h 62"/>
                  <a:gd name="T40" fmla="*/ 0 w 80"/>
                  <a:gd name="T41" fmla="*/ 0 h 62"/>
                  <a:gd name="T42" fmla="*/ 0 w 80"/>
                  <a:gd name="T43" fmla="*/ 0 h 62"/>
                  <a:gd name="T44" fmla="*/ 0 w 80"/>
                  <a:gd name="T45" fmla="*/ 0 h 62"/>
                  <a:gd name="T46" fmla="*/ 0 w 80"/>
                  <a:gd name="T47" fmla="*/ 0 h 62"/>
                  <a:gd name="T48" fmla="*/ 0 w 80"/>
                  <a:gd name="T49" fmla="*/ 0 h 62"/>
                  <a:gd name="T50" fmla="*/ 0 w 80"/>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0" h="62">
                    <a:moveTo>
                      <a:pt x="6" y="0"/>
                    </a:moveTo>
                    <a:lnTo>
                      <a:pt x="2" y="11"/>
                    </a:lnTo>
                    <a:lnTo>
                      <a:pt x="11" y="17"/>
                    </a:lnTo>
                    <a:lnTo>
                      <a:pt x="19" y="24"/>
                    </a:lnTo>
                    <a:lnTo>
                      <a:pt x="29" y="30"/>
                    </a:lnTo>
                    <a:lnTo>
                      <a:pt x="37" y="36"/>
                    </a:lnTo>
                    <a:lnTo>
                      <a:pt x="46" y="43"/>
                    </a:lnTo>
                    <a:lnTo>
                      <a:pt x="54" y="49"/>
                    </a:lnTo>
                    <a:lnTo>
                      <a:pt x="63" y="55"/>
                    </a:lnTo>
                    <a:lnTo>
                      <a:pt x="71" y="62"/>
                    </a:lnTo>
                    <a:lnTo>
                      <a:pt x="80" y="51"/>
                    </a:lnTo>
                    <a:lnTo>
                      <a:pt x="71" y="45"/>
                    </a:lnTo>
                    <a:lnTo>
                      <a:pt x="62" y="39"/>
                    </a:lnTo>
                    <a:lnTo>
                      <a:pt x="54" y="33"/>
                    </a:lnTo>
                    <a:lnTo>
                      <a:pt x="45" y="26"/>
                    </a:lnTo>
                    <a:lnTo>
                      <a:pt x="35" y="20"/>
                    </a:lnTo>
                    <a:lnTo>
                      <a:pt x="27" y="14"/>
                    </a:lnTo>
                    <a:lnTo>
                      <a:pt x="19" y="7"/>
                    </a:lnTo>
                    <a:lnTo>
                      <a:pt x="10" y="1"/>
                    </a:lnTo>
                    <a:lnTo>
                      <a:pt x="6" y="12"/>
                    </a:lnTo>
                    <a:lnTo>
                      <a:pt x="10" y="1"/>
                    </a:lnTo>
                    <a:lnTo>
                      <a:pt x="5" y="0"/>
                    </a:lnTo>
                    <a:lnTo>
                      <a:pt x="2" y="2"/>
                    </a:lnTo>
                    <a:lnTo>
                      <a:pt x="0" y="7"/>
                    </a:lnTo>
                    <a:lnTo>
                      <a:pt x="2" y="1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7" name="Freeform 614">
                <a:extLst>
                  <a:ext uri="{FF2B5EF4-FFF2-40B4-BE49-F238E27FC236}">
                    <a16:creationId xmlns:a16="http://schemas.microsoft.com/office/drawing/2014/main" id="{286A859C-1815-4B3D-B776-B33EEFDF4B16}"/>
                  </a:ext>
                </a:extLst>
              </p:cNvPr>
              <p:cNvSpPr>
                <a:spLocks/>
              </p:cNvSpPr>
              <p:nvPr/>
            </p:nvSpPr>
            <p:spPr bwMode="auto">
              <a:xfrm>
                <a:off x="2530" y="2110"/>
                <a:ext cx="16" cy="97"/>
              </a:xfrm>
              <a:custGeom>
                <a:avLst/>
                <a:gdLst>
                  <a:gd name="T0" fmla="*/ 0 w 65"/>
                  <a:gd name="T1" fmla="*/ 0 h 386"/>
                  <a:gd name="T2" fmla="*/ 0 w 65"/>
                  <a:gd name="T3" fmla="*/ 0 h 386"/>
                  <a:gd name="T4" fmla="*/ 0 w 65"/>
                  <a:gd name="T5" fmla="*/ 0 h 386"/>
                  <a:gd name="T6" fmla="*/ 0 w 65"/>
                  <a:gd name="T7" fmla="*/ 0 h 386"/>
                  <a:gd name="T8" fmla="*/ 0 w 65"/>
                  <a:gd name="T9" fmla="*/ 0 h 386"/>
                  <a:gd name="T10" fmla="*/ 0 w 65"/>
                  <a:gd name="T11" fmla="*/ 0 h 386"/>
                  <a:gd name="T12" fmla="*/ 0 w 65"/>
                  <a:gd name="T13" fmla="*/ 0 h 386"/>
                  <a:gd name="T14" fmla="*/ 0 w 65"/>
                  <a:gd name="T15" fmla="*/ 0 h 386"/>
                  <a:gd name="T16" fmla="*/ 0 w 65"/>
                  <a:gd name="T17" fmla="*/ 0 h 386"/>
                  <a:gd name="T18" fmla="*/ 0 w 65"/>
                  <a:gd name="T19" fmla="*/ 0 h 386"/>
                  <a:gd name="T20" fmla="*/ 0 w 65"/>
                  <a:gd name="T21" fmla="*/ 0 h 386"/>
                  <a:gd name="T22" fmla="*/ 0 w 65"/>
                  <a:gd name="T23" fmla="*/ 0 h 386"/>
                  <a:gd name="T24" fmla="*/ 0 w 65"/>
                  <a:gd name="T25" fmla="*/ 0 h 386"/>
                  <a:gd name="T26" fmla="*/ 0 w 65"/>
                  <a:gd name="T27" fmla="*/ 0 h 386"/>
                  <a:gd name="T28" fmla="*/ 0 w 65"/>
                  <a:gd name="T29" fmla="*/ 0 h 386"/>
                  <a:gd name="T30" fmla="*/ 0 w 65"/>
                  <a:gd name="T31" fmla="*/ 0 h 386"/>
                  <a:gd name="T32" fmla="*/ 0 w 65"/>
                  <a:gd name="T33" fmla="*/ 0 h 386"/>
                  <a:gd name="T34" fmla="*/ 0 w 65"/>
                  <a:gd name="T35" fmla="*/ 0 h 386"/>
                  <a:gd name="T36" fmla="*/ 0 w 65"/>
                  <a:gd name="T37" fmla="*/ 0 h 386"/>
                  <a:gd name="T38" fmla="*/ 0 w 65"/>
                  <a:gd name="T39" fmla="*/ 0 h 386"/>
                  <a:gd name="T40" fmla="*/ 0 w 65"/>
                  <a:gd name="T41" fmla="*/ 0 h 386"/>
                  <a:gd name="T42" fmla="*/ 0 w 65"/>
                  <a:gd name="T43" fmla="*/ 0 h 386"/>
                  <a:gd name="T44" fmla="*/ 0 w 65"/>
                  <a:gd name="T45" fmla="*/ 0 h 386"/>
                  <a:gd name="T46" fmla="*/ 0 w 65"/>
                  <a:gd name="T47" fmla="*/ 0 h 386"/>
                  <a:gd name="T48" fmla="*/ 0 w 65"/>
                  <a:gd name="T49" fmla="*/ 0 h 386"/>
                  <a:gd name="T50" fmla="*/ 0 w 65"/>
                  <a:gd name="T51" fmla="*/ 0 h 386"/>
                  <a:gd name="T52" fmla="*/ 0 w 65"/>
                  <a:gd name="T53" fmla="*/ 0 h 386"/>
                  <a:gd name="T54" fmla="*/ 0 w 65"/>
                  <a:gd name="T55" fmla="*/ 0 h 386"/>
                  <a:gd name="T56" fmla="*/ 0 w 65"/>
                  <a:gd name="T57" fmla="*/ 0 h 3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5" h="386">
                    <a:moveTo>
                      <a:pt x="0" y="334"/>
                    </a:moveTo>
                    <a:lnTo>
                      <a:pt x="0" y="263"/>
                    </a:lnTo>
                    <a:lnTo>
                      <a:pt x="0" y="194"/>
                    </a:lnTo>
                    <a:lnTo>
                      <a:pt x="0" y="123"/>
                    </a:lnTo>
                    <a:lnTo>
                      <a:pt x="0" y="54"/>
                    </a:lnTo>
                    <a:lnTo>
                      <a:pt x="8" y="46"/>
                    </a:lnTo>
                    <a:lnTo>
                      <a:pt x="16" y="40"/>
                    </a:lnTo>
                    <a:lnTo>
                      <a:pt x="24" y="33"/>
                    </a:lnTo>
                    <a:lnTo>
                      <a:pt x="33" y="26"/>
                    </a:lnTo>
                    <a:lnTo>
                      <a:pt x="41" y="19"/>
                    </a:lnTo>
                    <a:lnTo>
                      <a:pt x="49" y="13"/>
                    </a:lnTo>
                    <a:lnTo>
                      <a:pt x="57" y="6"/>
                    </a:lnTo>
                    <a:lnTo>
                      <a:pt x="65" y="0"/>
                    </a:lnTo>
                    <a:lnTo>
                      <a:pt x="65" y="48"/>
                    </a:lnTo>
                    <a:lnTo>
                      <a:pt x="65" y="96"/>
                    </a:lnTo>
                    <a:lnTo>
                      <a:pt x="65" y="144"/>
                    </a:lnTo>
                    <a:lnTo>
                      <a:pt x="65" y="193"/>
                    </a:lnTo>
                    <a:lnTo>
                      <a:pt x="65" y="241"/>
                    </a:lnTo>
                    <a:lnTo>
                      <a:pt x="65" y="289"/>
                    </a:lnTo>
                    <a:lnTo>
                      <a:pt x="65" y="338"/>
                    </a:lnTo>
                    <a:lnTo>
                      <a:pt x="65" y="386"/>
                    </a:lnTo>
                    <a:lnTo>
                      <a:pt x="57" y="379"/>
                    </a:lnTo>
                    <a:lnTo>
                      <a:pt x="49" y="373"/>
                    </a:lnTo>
                    <a:lnTo>
                      <a:pt x="41" y="366"/>
                    </a:lnTo>
                    <a:lnTo>
                      <a:pt x="33" y="360"/>
                    </a:lnTo>
                    <a:lnTo>
                      <a:pt x="24" y="353"/>
                    </a:lnTo>
                    <a:lnTo>
                      <a:pt x="16" y="347"/>
                    </a:lnTo>
                    <a:lnTo>
                      <a:pt x="8" y="340"/>
                    </a:lnTo>
                    <a:lnTo>
                      <a:pt x="0" y="3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8" name="Freeform 615">
                <a:extLst>
                  <a:ext uri="{FF2B5EF4-FFF2-40B4-BE49-F238E27FC236}">
                    <a16:creationId xmlns:a16="http://schemas.microsoft.com/office/drawing/2014/main" id="{E5302CE1-BF7D-487F-9A4E-C28711DD48BB}"/>
                  </a:ext>
                </a:extLst>
              </p:cNvPr>
              <p:cNvSpPr>
                <a:spLocks/>
              </p:cNvSpPr>
              <p:nvPr/>
            </p:nvSpPr>
            <p:spPr bwMode="auto">
              <a:xfrm>
                <a:off x="2529" y="2122"/>
                <a:ext cx="3" cy="71"/>
              </a:xfrm>
              <a:custGeom>
                <a:avLst/>
                <a:gdLst>
                  <a:gd name="T0" fmla="*/ 0 w 14"/>
                  <a:gd name="T1" fmla="*/ 0 h 288"/>
                  <a:gd name="T2" fmla="*/ 0 w 14"/>
                  <a:gd name="T3" fmla="*/ 0 h 288"/>
                  <a:gd name="T4" fmla="*/ 0 w 14"/>
                  <a:gd name="T5" fmla="*/ 0 h 288"/>
                  <a:gd name="T6" fmla="*/ 0 w 14"/>
                  <a:gd name="T7" fmla="*/ 0 h 288"/>
                  <a:gd name="T8" fmla="*/ 0 w 14"/>
                  <a:gd name="T9" fmla="*/ 0 h 288"/>
                  <a:gd name="T10" fmla="*/ 0 w 14"/>
                  <a:gd name="T11" fmla="*/ 0 h 288"/>
                  <a:gd name="T12" fmla="*/ 0 w 14"/>
                  <a:gd name="T13" fmla="*/ 0 h 288"/>
                  <a:gd name="T14" fmla="*/ 0 w 14"/>
                  <a:gd name="T15" fmla="*/ 0 h 288"/>
                  <a:gd name="T16" fmla="*/ 0 w 14"/>
                  <a:gd name="T17" fmla="*/ 0 h 288"/>
                  <a:gd name="T18" fmla="*/ 0 w 14"/>
                  <a:gd name="T19" fmla="*/ 0 h 288"/>
                  <a:gd name="T20" fmla="*/ 0 w 14"/>
                  <a:gd name="T21" fmla="*/ 0 h 288"/>
                  <a:gd name="T22" fmla="*/ 0 w 14"/>
                  <a:gd name="T23" fmla="*/ 0 h 288"/>
                  <a:gd name="T24" fmla="*/ 0 w 14"/>
                  <a:gd name="T25" fmla="*/ 0 h 288"/>
                  <a:gd name="T26" fmla="*/ 0 w 14"/>
                  <a:gd name="T27" fmla="*/ 0 h 288"/>
                  <a:gd name="T28" fmla="*/ 0 w 14"/>
                  <a:gd name="T29" fmla="*/ 0 h 288"/>
                  <a:gd name="T30" fmla="*/ 0 w 14"/>
                  <a:gd name="T31" fmla="*/ 0 h 288"/>
                  <a:gd name="T32" fmla="*/ 0 w 14"/>
                  <a:gd name="T33" fmla="*/ 0 h 288"/>
                  <a:gd name="T34" fmla="*/ 0 w 14"/>
                  <a:gd name="T35" fmla="*/ 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88">
                    <a:moveTo>
                      <a:pt x="3" y="2"/>
                    </a:moveTo>
                    <a:lnTo>
                      <a:pt x="0" y="8"/>
                    </a:lnTo>
                    <a:lnTo>
                      <a:pt x="0" y="77"/>
                    </a:lnTo>
                    <a:lnTo>
                      <a:pt x="0" y="148"/>
                    </a:lnTo>
                    <a:lnTo>
                      <a:pt x="0" y="217"/>
                    </a:lnTo>
                    <a:lnTo>
                      <a:pt x="0" y="288"/>
                    </a:lnTo>
                    <a:lnTo>
                      <a:pt x="14" y="288"/>
                    </a:lnTo>
                    <a:lnTo>
                      <a:pt x="14" y="217"/>
                    </a:lnTo>
                    <a:lnTo>
                      <a:pt x="14" y="148"/>
                    </a:lnTo>
                    <a:lnTo>
                      <a:pt x="14" y="77"/>
                    </a:lnTo>
                    <a:lnTo>
                      <a:pt x="14" y="8"/>
                    </a:lnTo>
                    <a:lnTo>
                      <a:pt x="11" y="13"/>
                    </a:lnTo>
                    <a:lnTo>
                      <a:pt x="14" y="8"/>
                    </a:lnTo>
                    <a:lnTo>
                      <a:pt x="12" y="2"/>
                    </a:lnTo>
                    <a:lnTo>
                      <a:pt x="7" y="0"/>
                    </a:lnTo>
                    <a:lnTo>
                      <a:pt x="2" y="2"/>
                    </a:lnTo>
                    <a:lnTo>
                      <a:pt x="0" y="8"/>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9" name="Freeform 616">
                <a:extLst>
                  <a:ext uri="{FF2B5EF4-FFF2-40B4-BE49-F238E27FC236}">
                    <a16:creationId xmlns:a16="http://schemas.microsoft.com/office/drawing/2014/main" id="{008C8AE8-B9C2-4737-98BC-B0374C3C4622}"/>
                  </a:ext>
                </a:extLst>
              </p:cNvPr>
              <p:cNvSpPr>
                <a:spLocks/>
              </p:cNvSpPr>
              <p:nvPr/>
            </p:nvSpPr>
            <p:spPr bwMode="auto">
              <a:xfrm>
                <a:off x="2529" y="2109"/>
                <a:ext cx="19" cy="16"/>
              </a:xfrm>
              <a:custGeom>
                <a:avLst/>
                <a:gdLst>
                  <a:gd name="T0" fmla="*/ 0 w 76"/>
                  <a:gd name="T1" fmla="*/ 0 h 65"/>
                  <a:gd name="T2" fmla="*/ 0 w 76"/>
                  <a:gd name="T3" fmla="*/ 0 h 65"/>
                  <a:gd name="T4" fmla="*/ 0 w 76"/>
                  <a:gd name="T5" fmla="*/ 0 h 65"/>
                  <a:gd name="T6" fmla="*/ 0 w 76"/>
                  <a:gd name="T7" fmla="*/ 0 h 65"/>
                  <a:gd name="T8" fmla="*/ 0 w 76"/>
                  <a:gd name="T9" fmla="*/ 0 h 65"/>
                  <a:gd name="T10" fmla="*/ 0 w 76"/>
                  <a:gd name="T11" fmla="*/ 0 h 65"/>
                  <a:gd name="T12" fmla="*/ 0 w 76"/>
                  <a:gd name="T13" fmla="*/ 0 h 65"/>
                  <a:gd name="T14" fmla="*/ 0 w 76"/>
                  <a:gd name="T15" fmla="*/ 0 h 65"/>
                  <a:gd name="T16" fmla="*/ 0 w 76"/>
                  <a:gd name="T17" fmla="*/ 0 h 65"/>
                  <a:gd name="T18" fmla="*/ 0 w 76"/>
                  <a:gd name="T19" fmla="*/ 0 h 65"/>
                  <a:gd name="T20" fmla="*/ 0 w 76"/>
                  <a:gd name="T21" fmla="*/ 0 h 65"/>
                  <a:gd name="T22" fmla="*/ 0 w 76"/>
                  <a:gd name="T23" fmla="*/ 0 h 65"/>
                  <a:gd name="T24" fmla="*/ 0 w 76"/>
                  <a:gd name="T25" fmla="*/ 0 h 65"/>
                  <a:gd name="T26" fmla="*/ 0 w 76"/>
                  <a:gd name="T27" fmla="*/ 0 h 65"/>
                  <a:gd name="T28" fmla="*/ 0 w 76"/>
                  <a:gd name="T29" fmla="*/ 0 h 65"/>
                  <a:gd name="T30" fmla="*/ 0 w 76"/>
                  <a:gd name="T31" fmla="*/ 0 h 65"/>
                  <a:gd name="T32" fmla="*/ 0 w 76"/>
                  <a:gd name="T33" fmla="*/ 0 h 65"/>
                  <a:gd name="T34" fmla="*/ 0 w 76"/>
                  <a:gd name="T35" fmla="*/ 0 h 65"/>
                  <a:gd name="T36" fmla="*/ 0 w 76"/>
                  <a:gd name="T37" fmla="*/ 0 h 65"/>
                  <a:gd name="T38" fmla="*/ 0 w 76"/>
                  <a:gd name="T39" fmla="*/ 0 h 65"/>
                  <a:gd name="T40" fmla="*/ 0 w 76"/>
                  <a:gd name="T41" fmla="*/ 0 h 65"/>
                  <a:gd name="T42" fmla="*/ 0 w 76"/>
                  <a:gd name="T43" fmla="*/ 0 h 65"/>
                  <a:gd name="T44" fmla="*/ 0 w 76"/>
                  <a:gd name="T45" fmla="*/ 0 h 65"/>
                  <a:gd name="T46" fmla="*/ 0 w 76"/>
                  <a:gd name="T47" fmla="*/ 0 h 65"/>
                  <a:gd name="T48" fmla="*/ 0 w 76"/>
                  <a:gd name="T49" fmla="*/ 0 h 65"/>
                  <a:gd name="T50" fmla="*/ 0 w 76"/>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5">
                    <a:moveTo>
                      <a:pt x="76" y="6"/>
                    </a:moveTo>
                    <a:lnTo>
                      <a:pt x="65" y="1"/>
                    </a:lnTo>
                    <a:lnTo>
                      <a:pt x="57" y="7"/>
                    </a:lnTo>
                    <a:lnTo>
                      <a:pt x="49" y="14"/>
                    </a:lnTo>
                    <a:lnTo>
                      <a:pt x="41" y="20"/>
                    </a:lnTo>
                    <a:lnTo>
                      <a:pt x="32" y="27"/>
                    </a:lnTo>
                    <a:lnTo>
                      <a:pt x="24" y="34"/>
                    </a:lnTo>
                    <a:lnTo>
                      <a:pt x="16" y="41"/>
                    </a:lnTo>
                    <a:lnTo>
                      <a:pt x="8" y="47"/>
                    </a:lnTo>
                    <a:lnTo>
                      <a:pt x="0" y="54"/>
                    </a:lnTo>
                    <a:lnTo>
                      <a:pt x="8" y="65"/>
                    </a:lnTo>
                    <a:lnTo>
                      <a:pt x="16" y="58"/>
                    </a:lnTo>
                    <a:lnTo>
                      <a:pt x="24" y="51"/>
                    </a:lnTo>
                    <a:lnTo>
                      <a:pt x="32" y="44"/>
                    </a:lnTo>
                    <a:lnTo>
                      <a:pt x="41" y="37"/>
                    </a:lnTo>
                    <a:lnTo>
                      <a:pt x="49" y="30"/>
                    </a:lnTo>
                    <a:lnTo>
                      <a:pt x="57" y="24"/>
                    </a:lnTo>
                    <a:lnTo>
                      <a:pt x="65" y="17"/>
                    </a:lnTo>
                    <a:lnTo>
                      <a:pt x="73" y="11"/>
                    </a:lnTo>
                    <a:lnTo>
                      <a:pt x="62" y="6"/>
                    </a:lnTo>
                    <a:lnTo>
                      <a:pt x="73" y="11"/>
                    </a:lnTo>
                    <a:lnTo>
                      <a:pt x="75" y="7"/>
                    </a:lnTo>
                    <a:lnTo>
                      <a:pt x="74" y="2"/>
                    </a:lnTo>
                    <a:lnTo>
                      <a:pt x="70" y="0"/>
                    </a:lnTo>
                    <a:lnTo>
                      <a:pt x="65" y="1"/>
                    </a:lnTo>
                    <a:lnTo>
                      <a:pt x="7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0" name="Freeform 617">
                <a:extLst>
                  <a:ext uri="{FF2B5EF4-FFF2-40B4-BE49-F238E27FC236}">
                    <a16:creationId xmlns:a16="http://schemas.microsoft.com/office/drawing/2014/main" id="{44554719-10DD-48D0-97CF-92B9E5A6E3E5}"/>
                  </a:ext>
                </a:extLst>
              </p:cNvPr>
              <p:cNvSpPr>
                <a:spLocks/>
              </p:cNvSpPr>
              <p:nvPr/>
            </p:nvSpPr>
            <p:spPr bwMode="auto">
              <a:xfrm>
                <a:off x="2545" y="2110"/>
                <a:ext cx="3" cy="48"/>
              </a:xfrm>
              <a:custGeom>
                <a:avLst/>
                <a:gdLst>
                  <a:gd name="T0" fmla="*/ 0 w 14"/>
                  <a:gd name="T1" fmla="*/ 0 h 193"/>
                  <a:gd name="T2" fmla="*/ 0 w 14"/>
                  <a:gd name="T3" fmla="*/ 0 h 193"/>
                  <a:gd name="T4" fmla="*/ 0 w 14"/>
                  <a:gd name="T5" fmla="*/ 0 h 193"/>
                  <a:gd name="T6" fmla="*/ 0 w 14"/>
                  <a:gd name="T7" fmla="*/ 0 h 193"/>
                  <a:gd name="T8" fmla="*/ 0 w 14"/>
                  <a:gd name="T9" fmla="*/ 0 h 193"/>
                  <a:gd name="T10" fmla="*/ 0 w 14"/>
                  <a:gd name="T11" fmla="*/ 0 h 193"/>
                  <a:gd name="T12" fmla="*/ 0 w 14"/>
                  <a:gd name="T13" fmla="*/ 0 h 193"/>
                  <a:gd name="T14" fmla="*/ 0 w 14"/>
                  <a:gd name="T15" fmla="*/ 0 h 193"/>
                  <a:gd name="T16" fmla="*/ 0 w 14"/>
                  <a:gd name="T17" fmla="*/ 0 h 193"/>
                  <a:gd name="T18" fmla="*/ 0 w 14"/>
                  <a:gd name="T19" fmla="*/ 0 h 193"/>
                  <a:gd name="T20" fmla="*/ 0 w 14"/>
                  <a:gd name="T21" fmla="*/ 0 h 193"/>
                  <a:gd name="T22" fmla="*/ 0 w 14"/>
                  <a:gd name="T23" fmla="*/ 0 h 193"/>
                  <a:gd name="T24" fmla="*/ 0 w 14"/>
                  <a:gd name="T25" fmla="*/ 0 h 1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93">
                    <a:moveTo>
                      <a:pt x="14" y="193"/>
                    </a:moveTo>
                    <a:lnTo>
                      <a:pt x="14" y="193"/>
                    </a:lnTo>
                    <a:lnTo>
                      <a:pt x="14" y="144"/>
                    </a:lnTo>
                    <a:lnTo>
                      <a:pt x="14" y="96"/>
                    </a:lnTo>
                    <a:lnTo>
                      <a:pt x="14" y="48"/>
                    </a:lnTo>
                    <a:lnTo>
                      <a:pt x="14" y="0"/>
                    </a:lnTo>
                    <a:lnTo>
                      <a:pt x="0" y="0"/>
                    </a:lnTo>
                    <a:lnTo>
                      <a:pt x="0" y="48"/>
                    </a:lnTo>
                    <a:lnTo>
                      <a:pt x="0" y="96"/>
                    </a:lnTo>
                    <a:lnTo>
                      <a:pt x="0" y="144"/>
                    </a:lnTo>
                    <a:lnTo>
                      <a:pt x="0" y="193"/>
                    </a:lnTo>
                    <a:lnTo>
                      <a:pt x="14"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1" name="Freeform 618">
                <a:extLst>
                  <a:ext uri="{FF2B5EF4-FFF2-40B4-BE49-F238E27FC236}">
                    <a16:creationId xmlns:a16="http://schemas.microsoft.com/office/drawing/2014/main" id="{9090AC78-A7B8-4B36-AD2C-0C3997814A09}"/>
                  </a:ext>
                </a:extLst>
              </p:cNvPr>
              <p:cNvSpPr>
                <a:spLocks/>
              </p:cNvSpPr>
              <p:nvPr/>
            </p:nvSpPr>
            <p:spPr bwMode="auto">
              <a:xfrm>
                <a:off x="2545" y="2158"/>
                <a:ext cx="3" cy="50"/>
              </a:xfrm>
              <a:custGeom>
                <a:avLst/>
                <a:gdLst>
                  <a:gd name="T0" fmla="*/ 0 w 14"/>
                  <a:gd name="T1" fmla="*/ 0 h 200"/>
                  <a:gd name="T2" fmla="*/ 0 w 14"/>
                  <a:gd name="T3" fmla="*/ 0 h 200"/>
                  <a:gd name="T4" fmla="*/ 0 w 14"/>
                  <a:gd name="T5" fmla="*/ 0 h 200"/>
                  <a:gd name="T6" fmla="*/ 0 w 14"/>
                  <a:gd name="T7" fmla="*/ 0 h 200"/>
                  <a:gd name="T8" fmla="*/ 0 w 14"/>
                  <a:gd name="T9" fmla="*/ 0 h 200"/>
                  <a:gd name="T10" fmla="*/ 0 w 14"/>
                  <a:gd name="T11" fmla="*/ 0 h 200"/>
                  <a:gd name="T12" fmla="*/ 0 w 14"/>
                  <a:gd name="T13" fmla="*/ 0 h 200"/>
                  <a:gd name="T14" fmla="*/ 0 w 14"/>
                  <a:gd name="T15" fmla="*/ 0 h 200"/>
                  <a:gd name="T16" fmla="*/ 0 w 14"/>
                  <a:gd name="T17" fmla="*/ 0 h 200"/>
                  <a:gd name="T18" fmla="*/ 0 w 14"/>
                  <a:gd name="T19" fmla="*/ 0 h 200"/>
                  <a:gd name="T20" fmla="*/ 0 w 14"/>
                  <a:gd name="T21" fmla="*/ 0 h 200"/>
                  <a:gd name="T22" fmla="*/ 0 w 14"/>
                  <a:gd name="T23" fmla="*/ 0 h 200"/>
                  <a:gd name="T24" fmla="*/ 0 w 14"/>
                  <a:gd name="T25" fmla="*/ 0 h 200"/>
                  <a:gd name="T26" fmla="*/ 0 w 14"/>
                  <a:gd name="T27" fmla="*/ 0 h 200"/>
                  <a:gd name="T28" fmla="*/ 0 w 14"/>
                  <a:gd name="T29" fmla="*/ 0 h 200"/>
                  <a:gd name="T30" fmla="*/ 0 w 14"/>
                  <a:gd name="T31" fmla="*/ 0 h 200"/>
                  <a:gd name="T32" fmla="*/ 0 w 14"/>
                  <a:gd name="T33" fmla="*/ 0 h 200"/>
                  <a:gd name="T34" fmla="*/ 0 w 14"/>
                  <a:gd name="T35" fmla="*/ 0 h 2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0">
                    <a:moveTo>
                      <a:pt x="3" y="198"/>
                    </a:moveTo>
                    <a:lnTo>
                      <a:pt x="14" y="193"/>
                    </a:lnTo>
                    <a:lnTo>
                      <a:pt x="14" y="145"/>
                    </a:lnTo>
                    <a:lnTo>
                      <a:pt x="14" y="96"/>
                    </a:lnTo>
                    <a:lnTo>
                      <a:pt x="14" y="48"/>
                    </a:lnTo>
                    <a:lnTo>
                      <a:pt x="14" y="0"/>
                    </a:lnTo>
                    <a:lnTo>
                      <a:pt x="0" y="0"/>
                    </a:lnTo>
                    <a:lnTo>
                      <a:pt x="0" y="48"/>
                    </a:lnTo>
                    <a:lnTo>
                      <a:pt x="0" y="96"/>
                    </a:lnTo>
                    <a:lnTo>
                      <a:pt x="0" y="145"/>
                    </a:lnTo>
                    <a:lnTo>
                      <a:pt x="0" y="193"/>
                    </a:lnTo>
                    <a:lnTo>
                      <a:pt x="11" y="188"/>
                    </a:lnTo>
                    <a:lnTo>
                      <a:pt x="0" y="193"/>
                    </a:lnTo>
                    <a:lnTo>
                      <a:pt x="2" y="198"/>
                    </a:lnTo>
                    <a:lnTo>
                      <a:pt x="7" y="200"/>
                    </a:lnTo>
                    <a:lnTo>
                      <a:pt x="12" y="198"/>
                    </a:lnTo>
                    <a:lnTo>
                      <a:pt x="14" y="193"/>
                    </a:lnTo>
                    <a:lnTo>
                      <a:pt x="3"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2" name="Freeform 619">
                <a:extLst>
                  <a:ext uri="{FF2B5EF4-FFF2-40B4-BE49-F238E27FC236}">
                    <a16:creationId xmlns:a16="http://schemas.microsoft.com/office/drawing/2014/main" id="{75EE7D30-E045-4355-8891-A78DE873BF3E}"/>
                  </a:ext>
                </a:extLst>
              </p:cNvPr>
              <p:cNvSpPr>
                <a:spLocks/>
              </p:cNvSpPr>
              <p:nvPr/>
            </p:nvSpPr>
            <p:spPr bwMode="auto">
              <a:xfrm>
                <a:off x="2529" y="2192"/>
                <a:ext cx="18" cy="16"/>
              </a:xfrm>
              <a:custGeom>
                <a:avLst/>
                <a:gdLst>
                  <a:gd name="T0" fmla="*/ 0 w 76"/>
                  <a:gd name="T1" fmla="*/ 0 h 63"/>
                  <a:gd name="T2" fmla="*/ 0 w 76"/>
                  <a:gd name="T3" fmla="*/ 0 h 63"/>
                  <a:gd name="T4" fmla="*/ 0 w 76"/>
                  <a:gd name="T5" fmla="*/ 0 h 63"/>
                  <a:gd name="T6" fmla="*/ 0 w 76"/>
                  <a:gd name="T7" fmla="*/ 0 h 63"/>
                  <a:gd name="T8" fmla="*/ 0 w 76"/>
                  <a:gd name="T9" fmla="*/ 0 h 63"/>
                  <a:gd name="T10" fmla="*/ 0 w 76"/>
                  <a:gd name="T11" fmla="*/ 0 h 63"/>
                  <a:gd name="T12" fmla="*/ 0 w 76"/>
                  <a:gd name="T13" fmla="*/ 0 h 63"/>
                  <a:gd name="T14" fmla="*/ 0 w 76"/>
                  <a:gd name="T15" fmla="*/ 0 h 63"/>
                  <a:gd name="T16" fmla="*/ 0 w 76"/>
                  <a:gd name="T17" fmla="*/ 0 h 63"/>
                  <a:gd name="T18" fmla="*/ 0 w 76"/>
                  <a:gd name="T19" fmla="*/ 0 h 63"/>
                  <a:gd name="T20" fmla="*/ 0 w 76"/>
                  <a:gd name="T21" fmla="*/ 0 h 63"/>
                  <a:gd name="T22" fmla="*/ 0 w 76"/>
                  <a:gd name="T23" fmla="*/ 0 h 63"/>
                  <a:gd name="T24" fmla="*/ 0 w 76"/>
                  <a:gd name="T25" fmla="*/ 0 h 63"/>
                  <a:gd name="T26" fmla="*/ 0 w 76"/>
                  <a:gd name="T27" fmla="*/ 0 h 63"/>
                  <a:gd name="T28" fmla="*/ 0 w 76"/>
                  <a:gd name="T29" fmla="*/ 0 h 63"/>
                  <a:gd name="T30" fmla="*/ 0 w 76"/>
                  <a:gd name="T31" fmla="*/ 0 h 63"/>
                  <a:gd name="T32" fmla="*/ 0 w 76"/>
                  <a:gd name="T33" fmla="*/ 0 h 63"/>
                  <a:gd name="T34" fmla="*/ 0 w 76"/>
                  <a:gd name="T35" fmla="*/ 0 h 63"/>
                  <a:gd name="T36" fmla="*/ 0 w 76"/>
                  <a:gd name="T37" fmla="*/ 0 h 63"/>
                  <a:gd name="T38" fmla="*/ 0 w 76"/>
                  <a:gd name="T39" fmla="*/ 0 h 63"/>
                  <a:gd name="T40" fmla="*/ 0 w 76"/>
                  <a:gd name="T41" fmla="*/ 0 h 63"/>
                  <a:gd name="T42" fmla="*/ 0 w 76"/>
                  <a:gd name="T43" fmla="*/ 0 h 63"/>
                  <a:gd name="T44" fmla="*/ 0 w 76"/>
                  <a:gd name="T45" fmla="*/ 0 h 63"/>
                  <a:gd name="T46" fmla="*/ 0 w 76"/>
                  <a:gd name="T47" fmla="*/ 0 h 63"/>
                  <a:gd name="T48" fmla="*/ 0 w 76"/>
                  <a:gd name="T49" fmla="*/ 0 h 63"/>
                  <a:gd name="T50" fmla="*/ 0 w 76"/>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 h="63">
                    <a:moveTo>
                      <a:pt x="0" y="6"/>
                    </a:moveTo>
                    <a:lnTo>
                      <a:pt x="3" y="11"/>
                    </a:lnTo>
                    <a:lnTo>
                      <a:pt x="11" y="17"/>
                    </a:lnTo>
                    <a:lnTo>
                      <a:pt x="19" y="24"/>
                    </a:lnTo>
                    <a:lnTo>
                      <a:pt x="27" y="30"/>
                    </a:lnTo>
                    <a:lnTo>
                      <a:pt x="35" y="37"/>
                    </a:lnTo>
                    <a:lnTo>
                      <a:pt x="44" y="43"/>
                    </a:lnTo>
                    <a:lnTo>
                      <a:pt x="52" y="50"/>
                    </a:lnTo>
                    <a:lnTo>
                      <a:pt x="60" y="56"/>
                    </a:lnTo>
                    <a:lnTo>
                      <a:pt x="68" y="63"/>
                    </a:lnTo>
                    <a:lnTo>
                      <a:pt x="76" y="53"/>
                    </a:lnTo>
                    <a:lnTo>
                      <a:pt x="68" y="46"/>
                    </a:lnTo>
                    <a:lnTo>
                      <a:pt x="60" y="40"/>
                    </a:lnTo>
                    <a:lnTo>
                      <a:pt x="52" y="33"/>
                    </a:lnTo>
                    <a:lnTo>
                      <a:pt x="44" y="27"/>
                    </a:lnTo>
                    <a:lnTo>
                      <a:pt x="35" y="20"/>
                    </a:lnTo>
                    <a:lnTo>
                      <a:pt x="27" y="14"/>
                    </a:lnTo>
                    <a:lnTo>
                      <a:pt x="19" y="7"/>
                    </a:lnTo>
                    <a:lnTo>
                      <a:pt x="11" y="1"/>
                    </a:lnTo>
                    <a:lnTo>
                      <a:pt x="14" y="6"/>
                    </a:lnTo>
                    <a:lnTo>
                      <a:pt x="11" y="1"/>
                    </a:lnTo>
                    <a:lnTo>
                      <a:pt x="6" y="0"/>
                    </a:lnTo>
                    <a:lnTo>
                      <a:pt x="3" y="2"/>
                    </a:lnTo>
                    <a:lnTo>
                      <a:pt x="1" y="7"/>
                    </a:lnTo>
                    <a:lnTo>
                      <a:pt x="3"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3" name="Freeform 620">
                <a:extLst>
                  <a:ext uri="{FF2B5EF4-FFF2-40B4-BE49-F238E27FC236}">
                    <a16:creationId xmlns:a16="http://schemas.microsoft.com/office/drawing/2014/main" id="{ADDACC47-2999-4FEB-AF26-F9AD35E3F178}"/>
                  </a:ext>
                </a:extLst>
              </p:cNvPr>
              <p:cNvSpPr>
                <a:spLocks/>
              </p:cNvSpPr>
              <p:nvPr/>
            </p:nvSpPr>
            <p:spPr bwMode="auto">
              <a:xfrm>
                <a:off x="2622" y="2107"/>
                <a:ext cx="18" cy="101"/>
              </a:xfrm>
              <a:custGeom>
                <a:avLst/>
                <a:gdLst>
                  <a:gd name="T0" fmla="*/ 0 w 73"/>
                  <a:gd name="T1" fmla="*/ 0 h 403"/>
                  <a:gd name="T2" fmla="*/ 0 w 73"/>
                  <a:gd name="T3" fmla="*/ 0 h 403"/>
                  <a:gd name="T4" fmla="*/ 0 w 73"/>
                  <a:gd name="T5" fmla="*/ 0 h 403"/>
                  <a:gd name="T6" fmla="*/ 0 w 73"/>
                  <a:gd name="T7" fmla="*/ 0 h 403"/>
                  <a:gd name="T8" fmla="*/ 0 w 73"/>
                  <a:gd name="T9" fmla="*/ 0 h 403"/>
                  <a:gd name="T10" fmla="*/ 0 w 73"/>
                  <a:gd name="T11" fmla="*/ 0 h 403"/>
                  <a:gd name="T12" fmla="*/ 0 w 73"/>
                  <a:gd name="T13" fmla="*/ 0 h 403"/>
                  <a:gd name="T14" fmla="*/ 0 w 73"/>
                  <a:gd name="T15" fmla="*/ 0 h 403"/>
                  <a:gd name="T16" fmla="*/ 0 w 73"/>
                  <a:gd name="T17" fmla="*/ 0 h 403"/>
                  <a:gd name="T18" fmla="*/ 0 w 73"/>
                  <a:gd name="T19" fmla="*/ 0 h 403"/>
                  <a:gd name="T20" fmla="*/ 0 w 73"/>
                  <a:gd name="T21" fmla="*/ 0 h 403"/>
                  <a:gd name="T22" fmla="*/ 0 w 73"/>
                  <a:gd name="T23" fmla="*/ 0 h 403"/>
                  <a:gd name="T24" fmla="*/ 0 w 73"/>
                  <a:gd name="T25" fmla="*/ 0 h 403"/>
                  <a:gd name="T26" fmla="*/ 0 w 73"/>
                  <a:gd name="T27" fmla="*/ 0 h 403"/>
                  <a:gd name="T28" fmla="*/ 0 w 73"/>
                  <a:gd name="T29" fmla="*/ 0 h 403"/>
                  <a:gd name="T30" fmla="*/ 0 w 73"/>
                  <a:gd name="T31" fmla="*/ 0 h 403"/>
                  <a:gd name="T32" fmla="*/ 0 w 73"/>
                  <a:gd name="T33" fmla="*/ 0 h 403"/>
                  <a:gd name="T34" fmla="*/ 0 w 73"/>
                  <a:gd name="T35" fmla="*/ 0 h 403"/>
                  <a:gd name="T36" fmla="*/ 0 w 73"/>
                  <a:gd name="T37" fmla="*/ 0 h 403"/>
                  <a:gd name="T38" fmla="*/ 0 w 73"/>
                  <a:gd name="T39" fmla="*/ 0 h 403"/>
                  <a:gd name="T40" fmla="*/ 0 w 73"/>
                  <a:gd name="T41" fmla="*/ 0 h 403"/>
                  <a:gd name="T42" fmla="*/ 0 w 73"/>
                  <a:gd name="T43" fmla="*/ 0 h 403"/>
                  <a:gd name="T44" fmla="*/ 0 w 73"/>
                  <a:gd name="T45" fmla="*/ 0 h 403"/>
                  <a:gd name="T46" fmla="*/ 0 w 73"/>
                  <a:gd name="T47" fmla="*/ 0 h 403"/>
                  <a:gd name="T48" fmla="*/ 0 w 73"/>
                  <a:gd name="T49" fmla="*/ 0 h 403"/>
                  <a:gd name="T50" fmla="*/ 0 w 73"/>
                  <a:gd name="T51" fmla="*/ 0 h 403"/>
                  <a:gd name="T52" fmla="*/ 0 w 73"/>
                  <a:gd name="T53" fmla="*/ 0 h 403"/>
                  <a:gd name="T54" fmla="*/ 0 w 73"/>
                  <a:gd name="T55" fmla="*/ 0 h 403"/>
                  <a:gd name="T56" fmla="*/ 0 w 73"/>
                  <a:gd name="T57" fmla="*/ 0 h 4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403">
                    <a:moveTo>
                      <a:pt x="0" y="349"/>
                    </a:moveTo>
                    <a:lnTo>
                      <a:pt x="0" y="275"/>
                    </a:lnTo>
                    <a:lnTo>
                      <a:pt x="0" y="202"/>
                    </a:lnTo>
                    <a:lnTo>
                      <a:pt x="0" y="128"/>
                    </a:lnTo>
                    <a:lnTo>
                      <a:pt x="0" y="55"/>
                    </a:lnTo>
                    <a:lnTo>
                      <a:pt x="9" y="48"/>
                    </a:lnTo>
                    <a:lnTo>
                      <a:pt x="18" y="41"/>
                    </a:lnTo>
                    <a:lnTo>
                      <a:pt x="27" y="35"/>
                    </a:lnTo>
                    <a:lnTo>
                      <a:pt x="37" y="28"/>
                    </a:lnTo>
                    <a:lnTo>
                      <a:pt x="46" y="21"/>
                    </a:lnTo>
                    <a:lnTo>
                      <a:pt x="55" y="14"/>
                    </a:lnTo>
                    <a:lnTo>
                      <a:pt x="64" y="7"/>
                    </a:lnTo>
                    <a:lnTo>
                      <a:pt x="73" y="0"/>
                    </a:lnTo>
                    <a:lnTo>
                      <a:pt x="73" y="50"/>
                    </a:lnTo>
                    <a:lnTo>
                      <a:pt x="73" y="101"/>
                    </a:lnTo>
                    <a:lnTo>
                      <a:pt x="73" y="151"/>
                    </a:lnTo>
                    <a:lnTo>
                      <a:pt x="73" y="202"/>
                    </a:lnTo>
                    <a:lnTo>
                      <a:pt x="73" y="252"/>
                    </a:lnTo>
                    <a:lnTo>
                      <a:pt x="73" y="302"/>
                    </a:lnTo>
                    <a:lnTo>
                      <a:pt x="73" y="353"/>
                    </a:lnTo>
                    <a:lnTo>
                      <a:pt x="73" y="403"/>
                    </a:lnTo>
                    <a:lnTo>
                      <a:pt x="64" y="396"/>
                    </a:lnTo>
                    <a:lnTo>
                      <a:pt x="55" y="389"/>
                    </a:lnTo>
                    <a:lnTo>
                      <a:pt x="46" y="383"/>
                    </a:lnTo>
                    <a:lnTo>
                      <a:pt x="37" y="376"/>
                    </a:lnTo>
                    <a:lnTo>
                      <a:pt x="27" y="369"/>
                    </a:lnTo>
                    <a:lnTo>
                      <a:pt x="18" y="362"/>
                    </a:lnTo>
                    <a:lnTo>
                      <a:pt x="9" y="356"/>
                    </a:lnTo>
                    <a:lnTo>
                      <a:pt x="0" y="3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4" name="Freeform 621">
                <a:extLst>
                  <a:ext uri="{FF2B5EF4-FFF2-40B4-BE49-F238E27FC236}">
                    <a16:creationId xmlns:a16="http://schemas.microsoft.com/office/drawing/2014/main" id="{FB127F65-CFFE-46AC-803F-27A922F1FB38}"/>
                  </a:ext>
                </a:extLst>
              </p:cNvPr>
              <p:cNvSpPr>
                <a:spLocks/>
              </p:cNvSpPr>
              <p:nvPr/>
            </p:nvSpPr>
            <p:spPr bwMode="auto">
              <a:xfrm>
                <a:off x="2620" y="2119"/>
                <a:ext cx="3" cy="75"/>
              </a:xfrm>
              <a:custGeom>
                <a:avLst/>
                <a:gdLst>
                  <a:gd name="T0" fmla="*/ 0 w 14"/>
                  <a:gd name="T1" fmla="*/ 0 h 301"/>
                  <a:gd name="T2" fmla="*/ 0 w 14"/>
                  <a:gd name="T3" fmla="*/ 0 h 301"/>
                  <a:gd name="T4" fmla="*/ 0 w 14"/>
                  <a:gd name="T5" fmla="*/ 0 h 301"/>
                  <a:gd name="T6" fmla="*/ 0 w 14"/>
                  <a:gd name="T7" fmla="*/ 0 h 301"/>
                  <a:gd name="T8" fmla="*/ 0 w 14"/>
                  <a:gd name="T9" fmla="*/ 0 h 301"/>
                  <a:gd name="T10" fmla="*/ 0 w 14"/>
                  <a:gd name="T11" fmla="*/ 0 h 301"/>
                  <a:gd name="T12" fmla="*/ 0 w 14"/>
                  <a:gd name="T13" fmla="*/ 0 h 301"/>
                  <a:gd name="T14" fmla="*/ 0 w 14"/>
                  <a:gd name="T15" fmla="*/ 0 h 301"/>
                  <a:gd name="T16" fmla="*/ 0 w 14"/>
                  <a:gd name="T17" fmla="*/ 0 h 301"/>
                  <a:gd name="T18" fmla="*/ 0 w 14"/>
                  <a:gd name="T19" fmla="*/ 0 h 301"/>
                  <a:gd name="T20" fmla="*/ 0 w 14"/>
                  <a:gd name="T21" fmla="*/ 0 h 301"/>
                  <a:gd name="T22" fmla="*/ 0 w 14"/>
                  <a:gd name="T23" fmla="*/ 0 h 301"/>
                  <a:gd name="T24" fmla="*/ 0 w 14"/>
                  <a:gd name="T25" fmla="*/ 0 h 301"/>
                  <a:gd name="T26" fmla="*/ 0 w 14"/>
                  <a:gd name="T27" fmla="*/ 0 h 301"/>
                  <a:gd name="T28" fmla="*/ 0 w 14"/>
                  <a:gd name="T29" fmla="*/ 0 h 301"/>
                  <a:gd name="T30" fmla="*/ 0 w 14"/>
                  <a:gd name="T31" fmla="*/ 0 h 301"/>
                  <a:gd name="T32" fmla="*/ 0 w 14"/>
                  <a:gd name="T33" fmla="*/ 0 h 301"/>
                  <a:gd name="T34" fmla="*/ 0 w 14"/>
                  <a:gd name="T35" fmla="*/ 0 h 3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301">
                    <a:moveTo>
                      <a:pt x="3" y="2"/>
                    </a:moveTo>
                    <a:lnTo>
                      <a:pt x="0" y="7"/>
                    </a:lnTo>
                    <a:lnTo>
                      <a:pt x="0" y="80"/>
                    </a:lnTo>
                    <a:lnTo>
                      <a:pt x="0" y="154"/>
                    </a:lnTo>
                    <a:lnTo>
                      <a:pt x="0" y="227"/>
                    </a:lnTo>
                    <a:lnTo>
                      <a:pt x="0" y="301"/>
                    </a:lnTo>
                    <a:lnTo>
                      <a:pt x="14" y="301"/>
                    </a:lnTo>
                    <a:lnTo>
                      <a:pt x="14" y="227"/>
                    </a:lnTo>
                    <a:lnTo>
                      <a:pt x="14" y="154"/>
                    </a:lnTo>
                    <a:lnTo>
                      <a:pt x="14" y="80"/>
                    </a:lnTo>
                    <a:lnTo>
                      <a:pt x="14" y="7"/>
                    </a:lnTo>
                    <a:lnTo>
                      <a:pt x="11" y="12"/>
                    </a:lnTo>
                    <a:lnTo>
                      <a:pt x="14" y="7"/>
                    </a:lnTo>
                    <a:lnTo>
                      <a:pt x="12" y="2"/>
                    </a:lnTo>
                    <a:lnTo>
                      <a:pt x="7" y="0"/>
                    </a:lnTo>
                    <a:lnTo>
                      <a:pt x="2" y="2"/>
                    </a:lnTo>
                    <a:lnTo>
                      <a:pt x="0" y="7"/>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5" name="Freeform 622">
                <a:extLst>
                  <a:ext uri="{FF2B5EF4-FFF2-40B4-BE49-F238E27FC236}">
                    <a16:creationId xmlns:a16="http://schemas.microsoft.com/office/drawing/2014/main" id="{63940610-1AA0-4D5B-9008-2A686FF23190}"/>
                  </a:ext>
                </a:extLst>
              </p:cNvPr>
              <p:cNvSpPr>
                <a:spLocks/>
              </p:cNvSpPr>
              <p:nvPr/>
            </p:nvSpPr>
            <p:spPr bwMode="auto">
              <a:xfrm>
                <a:off x="2621" y="2105"/>
                <a:ext cx="20" cy="17"/>
              </a:xfrm>
              <a:custGeom>
                <a:avLst/>
                <a:gdLst>
                  <a:gd name="T0" fmla="*/ 0 w 84"/>
                  <a:gd name="T1" fmla="*/ 0 h 66"/>
                  <a:gd name="T2" fmla="*/ 0 w 84"/>
                  <a:gd name="T3" fmla="*/ 0 h 66"/>
                  <a:gd name="T4" fmla="*/ 0 w 84"/>
                  <a:gd name="T5" fmla="*/ 0 h 66"/>
                  <a:gd name="T6" fmla="*/ 0 w 84"/>
                  <a:gd name="T7" fmla="*/ 0 h 66"/>
                  <a:gd name="T8" fmla="*/ 0 w 84"/>
                  <a:gd name="T9" fmla="*/ 0 h 66"/>
                  <a:gd name="T10" fmla="*/ 0 w 84"/>
                  <a:gd name="T11" fmla="*/ 0 h 66"/>
                  <a:gd name="T12" fmla="*/ 0 w 84"/>
                  <a:gd name="T13" fmla="*/ 0 h 66"/>
                  <a:gd name="T14" fmla="*/ 0 w 84"/>
                  <a:gd name="T15" fmla="*/ 0 h 66"/>
                  <a:gd name="T16" fmla="*/ 0 w 84"/>
                  <a:gd name="T17" fmla="*/ 0 h 66"/>
                  <a:gd name="T18" fmla="*/ 0 w 84"/>
                  <a:gd name="T19" fmla="*/ 0 h 66"/>
                  <a:gd name="T20" fmla="*/ 0 w 84"/>
                  <a:gd name="T21" fmla="*/ 0 h 66"/>
                  <a:gd name="T22" fmla="*/ 0 w 84"/>
                  <a:gd name="T23" fmla="*/ 0 h 66"/>
                  <a:gd name="T24" fmla="*/ 0 w 84"/>
                  <a:gd name="T25" fmla="*/ 0 h 66"/>
                  <a:gd name="T26" fmla="*/ 0 w 84"/>
                  <a:gd name="T27" fmla="*/ 0 h 66"/>
                  <a:gd name="T28" fmla="*/ 0 w 84"/>
                  <a:gd name="T29" fmla="*/ 0 h 66"/>
                  <a:gd name="T30" fmla="*/ 0 w 84"/>
                  <a:gd name="T31" fmla="*/ 0 h 66"/>
                  <a:gd name="T32" fmla="*/ 0 w 84"/>
                  <a:gd name="T33" fmla="*/ 0 h 66"/>
                  <a:gd name="T34" fmla="*/ 0 w 84"/>
                  <a:gd name="T35" fmla="*/ 0 h 66"/>
                  <a:gd name="T36" fmla="*/ 0 w 84"/>
                  <a:gd name="T37" fmla="*/ 0 h 66"/>
                  <a:gd name="T38" fmla="*/ 0 w 84"/>
                  <a:gd name="T39" fmla="*/ 0 h 66"/>
                  <a:gd name="T40" fmla="*/ 0 w 84"/>
                  <a:gd name="T41" fmla="*/ 0 h 66"/>
                  <a:gd name="T42" fmla="*/ 0 w 84"/>
                  <a:gd name="T43" fmla="*/ 0 h 66"/>
                  <a:gd name="T44" fmla="*/ 0 w 84"/>
                  <a:gd name="T45" fmla="*/ 0 h 66"/>
                  <a:gd name="T46" fmla="*/ 0 w 84"/>
                  <a:gd name="T47" fmla="*/ 0 h 66"/>
                  <a:gd name="T48" fmla="*/ 0 w 84"/>
                  <a:gd name="T49" fmla="*/ 0 h 66"/>
                  <a:gd name="T50" fmla="*/ 0 w 84"/>
                  <a:gd name="T51" fmla="*/ 0 h 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4" h="66">
                    <a:moveTo>
                      <a:pt x="84" y="6"/>
                    </a:moveTo>
                    <a:lnTo>
                      <a:pt x="73" y="1"/>
                    </a:lnTo>
                    <a:lnTo>
                      <a:pt x="64" y="8"/>
                    </a:lnTo>
                    <a:lnTo>
                      <a:pt x="55" y="15"/>
                    </a:lnTo>
                    <a:lnTo>
                      <a:pt x="46" y="22"/>
                    </a:lnTo>
                    <a:lnTo>
                      <a:pt x="37" y="29"/>
                    </a:lnTo>
                    <a:lnTo>
                      <a:pt x="27" y="36"/>
                    </a:lnTo>
                    <a:lnTo>
                      <a:pt x="18" y="42"/>
                    </a:lnTo>
                    <a:lnTo>
                      <a:pt x="9" y="49"/>
                    </a:lnTo>
                    <a:lnTo>
                      <a:pt x="0" y="56"/>
                    </a:lnTo>
                    <a:lnTo>
                      <a:pt x="8" y="66"/>
                    </a:lnTo>
                    <a:lnTo>
                      <a:pt x="17" y="59"/>
                    </a:lnTo>
                    <a:lnTo>
                      <a:pt x="26" y="52"/>
                    </a:lnTo>
                    <a:lnTo>
                      <a:pt x="36" y="46"/>
                    </a:lnTo>
                    <a:lnTo>
                      <a:pt x="45" y="39"/>
                    </a:lnTo>
                    <a:lnTo>
                      <a:pt x="54" y="32"/>
                    </a:lnTo>
                    <a:lnTo>
                      <a:pt x="63" y="25"/>
                    </a:lnTo>
                    <a:lnTo>
                      <a:pt x="72" y="18"/>
                    </a:lnTo>
                    <a:lnTo>
                      <a:pt x="81" y="11"/>
                    </a:lnTo>
                    <a:lnTo>
                      <a:pt x="70" y="6"/>
                    </a:lnTo>
                    <a:lnTo>
                      <a:pt x="81" y="11"/>
                    </a:lnTo>
                    <a:lnTo>
                      <a:pt x="83" y="7"/>
                    </a:lnTo>
                    <a:lnTo>
                      <a:pt x="82" y="2"/>
                    </a:lnTo>
                    <a:lnTo>
                      <a:pt x="78" y="0"/>
                    </a:lnTo>
                    <a:lnTo>
                      <a:pt x="73" y="1"/>
                    </a:lnTo>
                    <a:lnTo>
                      <a:pt x="8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6" name="Freeform 623">
                <a:extLst>
                  <a:ext uri="{FF2B5EF4-FFF2-40B4-BE49-F238E27FC236}">
                    <a16:creationId xmlns:a16="http://schemas.microsoft.com/office/drawing/2014/main" id="{A746CBD5-6AF1-476D-9D9A-B84D3E5F4089}"/>
                  </a:ext>
                </a:extLst>
              </p:cNvPr>
              <p:cNvSpPr>
                <a:spLocks/>
              </p:cNvSpPr>
              <p:nvPr/>
            </p:nvSpPr>
            <p:spPr bwMode="auto">
              <a:xfrm>
                <a:off x="2638" y="2107"/>
                <a:ext cx="3" cy="50"/>
              </a:xfrm>
              <a:custGeom>
                <a:avLst/>
                <a:gdLst>
                  <a:gd name="T0" fmla="*/ 0 w 14"/>
                  <a:gd name="T1" fmla="*/ 0 h 202"/>
                  <a:gd name="T2" fmla="*/ 0 w 14"/>
                  <a:gd name="T3" fmla="*/ 0 h 202"/>
                  <a:gd name="T4" fmla="*/ 0 w 14"/>
                  <a:gd name="T5" fmla="*/ 0 h 202"/>
                  <a:gd name="T6" fmla="*/ 0 w 14"/>
                  <a:gd name="T7" fmla="*/ 0 h 202"/>
                  <a:gd name="T8" fmla="*/ 0 w 14"/>
                  <a:gd name="T9" fmla="*/ 0 h 202"/>
                  <a:gd name="T10" fmla="*/ 0 w 14"/>
                  <a:gd name="T11" fmla="*/ 0 h 202"/>
                  <a:gd name="T12" fmla="*/ 0 w 14"/>
                  <a:gd name="T13" fmla="*/ 0 h 202"/>
                  <a:gd name="T14" fmla="*/ 0 w 14"/>
                  <a:gd name="T15" fmla="*/ 0 h 202"/>
                  <a:gd name="T16" fmla="*/ 0 w 14"/>
                  <a:gd name="T17" fmla="*/ 0 h 202"/>
                  <a:gd name="T18" fmla="*/ 0 w 14"/>
                  <a:gd name="T19" fmla="*/ 0 h 202"/>
                  <a:gd name="T20" fmla="*/ 0 w 14"/>
                  <a:gd name="T21" fmla="*/ 0 h 202"/>
                  <a:gd name="T22" fmla="*/ 0 w 14"/>
                  <a:gd name="T23" fmla="*/ 0 h 202"/>
                  <a:gd name="T24" fmla="*/ 0 w 1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02">
                    <a:moveTo>
                      <a:pt x="14" y="202"/>
                    </a:moveTo>
                    <a:lnTo>
                      <a:pt x="14" y="202"/>
                    </a:lnTo>
                    <a:lnTo>
                      <a:pt x="14" y="151"/>
                    </a:lnTo>
                    <a:lnTo>
                      <a:pt x="14" y="101"/>
                    </a:lnTo>
                    <a:lnTo>
                      <a:pt x="14" y="50"/>
                    </a:lnTo>
                    <a:lnTo>
                      <a:pt x="14" y="0"/>
                    </a:lnTo>
                    <a:lnTo>
                      <a:pt x="0" y="0"/>
                    </a:lnTo>
                    <a:lnTo>
                      <a:pt x="0" y="50"/>
                    </a:lnTo>
                    <a:lnTo>
                      <a:pt x="0" y="101"/>
                    </a:lnTo>
                    <a:lnTo>
                      <a:pt x="0" y="151"/>
                    </a:lnTo>
                    <a:lnTo>
                      <a:pt x="0" y="202"/>
                    </a:lnTo>
                    <a:lnTo>
                      <a:pt x="14"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7" name="Freeform 624">
                <a:extLst>
                  <a:ext uri="{FF2B5EF4-FFF2-40B4-BE49-F238E27FC236}">
                    <a16:creationId xmlns:a16="http://schemas.microsoft.com/office/drawing/2014/main" id="{904AB75C-1838-411B-B4F3-5AD20535D229}"/>
                  </a:ext>
                </a:extLst>
              </p:cNvPr>
              <p:cNvSpPr>
                <a:spLocks/>
              </p:cNvSpPr>
              <p:nvPr/>
            </p:nvSpPr>
            <p:spPr bwMode="auto">
              <a:xfrm>
                <a:off x="2638" y="2157"/>
                <a:ext cx="3" cy="53"/>
              </a:xfrm>
              <a:custGeom>
                <a:avLst/>
                <a:gdLst>
                  <a:gd name="T0" fmla="*/ 0 w 14"/>
                  <a:gd name="T1" fmla="*/ 0 h 208"/>
                  <a:gd name="T2" fmla="*/ 0 w 14"/>
                  <a:gd name="T3" fmla="*/ 0 h 208"/>
                  <a:gd name="T4" fmla="*/ 0 w 14"/>
                  <a:gd name="T5" fmla="*/ 0 h 208"/>
                  <a:gd name="T6" fmla="*/ 0 w 14"/>
                  <a:gd name="T7" fmla="*/ 0 h 208"/>
                  <a:gd name="T8" fmla="*/ 0 w 14"/>
                  <a:gd name="T9" fmla="*/ 0 h 208"/>
                  <a:gd name="T10" fmla="*/ 0 w 14"/>
                  <a:gd name="T11" fmla="*/ 0 h 208"/>
                  <a:gd name="T12" fmla="*/ 0 w 14"/>
                  <a:gd name="T13" fmla="*/ 0 h 208"/>
                  <a:gd name="T14" fmla="*/ 0 w 14"/>
                  <a:gd name="T15" fmla="*/ 0 h 208"/>
                  <a:gd name="T16" fmla="*/ 0 w 14"/>
                  <a:gd name="T17" fmla="*/ 0 h 208"/>
                  <a:gd name="T18" fmla="*/ 0 w 14"/>
                  <a:gd name="T19" fmla="*/ 0 h 208"/>
                  <a:gd name="T20" fmla="*/ 0 w 14"/>
                  <a:gd name="T21" fmla="*/ 0 h 208"/>
                  <a:gd name="T22" fmla="*/ 0 w 14"/>
                  <a:gd name="T23" fmla="*/ 0 h 208"/>
                  <a:gd name="T24" fmla="*/ 0 w 14"/>
                  <a:gd name="T25" fmla="*/ 0 h 208"/>
                  <a:gd name="T26" fmla="*/ 0 w 14"/>
                  <a:gd name="T27" fmla="*/ 0 h 208"/>
                  <a:gd name="T28" fmla="*/ 0 w 14"/>
                  <a:gd name="T29" fmla="*/ 0 h 208"/>
                  <a:gd name="T30" fmla="*/ 0 w 14"/>
                  <a:gd name="T31" fmla="*/ 0 h 208"/>
                  <a:gd name="T32" fmla="*/ 0 w 14"/>
                  <a:gd name="T33" fmla="*/ 0 h 208"/>
                  <a:gd name="T34" fmla="*/ 0 w 14"/>
                  <a:gd name="T35" fmla="*/ 0 h 2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208">
                    <a:moveTo>
                      <a:pt x="3" y="206"/>
                    </a:moveTo>
                    <a:lnTo>
                      <a:pt x="14" y="201"/>
                    </a:lnTo>
                    <a:lnTo>
                      <a:pt x="14" y="151"/>
                    </a:lnTo>
                    <a:lnTo>
                      <a:pt x="14" y="100"/>
                    </a:lnTo>
                    <a:lnTo>
                      <a:pt x="14" y="50"/>
                    </a:lnTo>
                    <a:lnTo>
                      <a:pt x="14" y="0"/>
                    </a:lnTo>
                    <a:lnTo>
                      <a:pt x="0" y="0"/>
                    </a:lnTo>
                    <a:lnTo>
                      <a:pt x="0" y="50"/>
                    </a:lnTo>
                    <a:lnTo>
                      <a:pt x="0" y="100"/>
                    </a:lnTo>
                    <a:lnTo>
                      <a:pt x="0" y="151"/>
                    </a:lnTo>
                    <a:lnTo>
                      <a:pt x="0" y="201"/>
                    </a:lnTo>
                    <a:lnTo>
                      <a:pt x="11" y="196"/>
                    </a:lnTo>
                    <a:lnTo>
                      <a:pt x="0" y="201"/>
                    </a:lnTo>
                    <a:lnTo>
                      <a:pt x="2" y="206"/>
                    </a:lnTo>
                    <a:lnTo>
                      <a:pt x="7" y="208"/>
                    </a:lnTo>
                    <a:lnTo>
                      <a:pt x="12" y="206"/>
                    </a:lnTo>
                    <a:lnTo>
                      <a:pt x="14" y="201"/>
                    </a:lnTo>
                    <a:lnTo>
                      <a:pt x="3" y="2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8" name="Freeform 625">
                <a:extLst>
                  <a:ext uri="{FF2B5EF4-FFF2-40B4-BE49-F238E27FC236}">
                    <a16:creationId xmlns:a16="http://schemas.microsoft.com/office/drawing/2014/main" id="{4650180D-1943-410F-8C7E-EF525B93FDFE}"/>
                  </a:ext>
                </a:extLst>
              </p:cNvPr>
              <p:cNvSpPr>
                <a:spLocks/>
              </p:cNvSpPr>
              <p:nvPr/>
            </p:nvSpPr>
            <p:spPr bwMode="auto">
              <a:xfrm>
                <a:off x="2620" y="2193"/>
                <a:ext cx="21" cy="16"/>
              </a:xfrm>
              <a:custGeom>
                <a:avLst/>
                <a:gdLst>
                  <a:gd name="T0" fmla="*/ 0 w 84"/>
                  <a:gd name="T1" fmla="*/ 0 h 65"/>
                  <a:gd name="T2" fmla="*/ 0 w 84"/>
                  <a:gd name="T3" fmla="*/ 0 h 65"/>
                  <a:gd name="T4" fmla="*/ 0 w 84"/>
                  <a:gd name="T5" fmla="*/ 0 h 65"/>
                  <a:gd name="T6" fmla="*/ 0 w 84"/>
                  <a:gd name="T7" fmla="*/ 0 h 65"/>
                  <a:gd name="T8" fmla="*/ 0 w 84"/>
                  <a:gd name="T9" fmla="*/ 0 h 65"/>
                  <a:gd name="T10" fmla="*/ 0 w 84"/>
                  <a:gd name="T11" fmla="*/ 0 h 65"/>
                  <a:gd name="T12" fmla="*/ 0 w 84"/>
                  <a:gd name="T13" fmla="*/ 0 h 65"/>
                  <a:gd name="T14" fmla="*/ 0 w 84"/>
                  <a:gd name="T15" fmla="*/ 0 h 65"/>
                  <a:gd name="T16" fmla="*/ 0 w 84"/>
                  <a:gd name="T17" fmla="*/ 0 h 65"/>
                  <a:gd name="T18" fmla="*/ 0 w 84"/>
                  <a:gd name="T19" fmla="*/ 0 h 65"/>
                  <a:gd name="T20" fmla="*/ 0 w 84"/>
                  <a:gd name="T21" fmla="*/ 0 h 65"/>
                  <a:gd name="T22" fmla="*/ 0 w 84"/>
                  <a:gd name="T23" fmla="*/ 0 h 65"/>
                  <a:gd name="T24" fmla="*/ 0 w 84"/>
                  <a:gd name="T25" fmla="*/ 0 h 65"/>
                  <a:gd name="T26" fmla="*/ 0 w 84"/>
                  <a:gd name="T27" fmla="*/ 0 h 65"/>
                  <a:gd name="T28" fmla="*/ 0 w 84"/>
                  <a:gd name="T29" fmla="*/ 0 h 65"/>
                  <a:gd name="T30" fmla="*/ 0 w 84"/>
                  <a:gd name="T31" fmla="*/ 0 h 65"/>
                  <a:gd name="T32" fmla="*/ 0 w 84"/>
                  <a:gd name="T33" fmla="*/ 0 h 65"/>
                  <a:gd name="T34" fmla="*/ 0 w 84"/>
                  <a:gd name="T35" fmla="*/ 0 h 65"/>
                  <a:gd name="T36" fmla="*/ 0 w 84"/>
                  <a:gd name="T37" fmla="*/ 0 h 65"/>
                  <a:gd name="T38" fmla="*/ 0 w 84"/>
                  <a:gd name="T39" fmla="*/ 0 h 65"/>
                  <a:gd name="T40" fmla="*/ 0 w 84"/>
                  <a:gd name="T41" fmla="*/ 0 h 65"/>
                  <a:gd name="T42" fmla="*/ 0 w 84"/>
                  <a:gd name="T43" fmla="*/ 0 h 65"/>
                  <a:gd name="T44" fmla="*/ 0 w 84"/>
                  <a:gd name="T45" fmla="*/ 0 h 65"/>
                  <a:gd name="T46" fmla="*/ 0 w 84"/>
                  <a:gd name="T47" fmla="*/ 0 h 65"/>
                  <a:gd name="T48" fmla="*/ 0 w 84"/>
                  <a:gd name="T49" fmla="*/ 0 h 65"/>
                  <a:gd name="T50" fmla="*/ 0 w 84"/>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4" h="65">
                    <a:moveTo>
                      <a:pt x="0" y="6"/>
                    </a:moveTo>
                    <a:lnTo>
                      <a:pt x="3" y="11"/>
                    </a:lnTo>
                    <a:lnTo>
                      <a:pt x="12" y="18"/>
                    </a:lnTo>
                    <a:lnTo>
                      <a:pt x="21" y="24"/>
                    </a:lnTo>
                    <a:lnTo>
                      <a:pt x="30" y="31"/>
                    </a:lnTo>
                    <a:lnTo>
                      <a:pt x="40" y="38"/>
                    </a:lnTo>
                    <a:lnTo>
                      <a:pt x="49" y="45"/>
                    </a:lnTo>
                    <a:lnTo>
                      <a:pt x="58" y="51"/>
                    </a:lnTo>
                    <a:lnTo>
                      <a:pt x="67" y="58"/>
                    </a:lnTo>
                    <a:lnTo>
                      <a:pt x="76" y="65"/>
                    </a:lnTo>
                    <a:lnTo>
                      <a:pt x="84" y="55"/>
                    </a:lnTo>
                    <a:lnTo>
                      <a:pt x="75" y="48"/>
                    </a:lnTo>
                    <a:lnTo>
                      <a:pt x="66" y="41"/>
                    </a:lnTo>
                    <a:lnTo>
                      <a:pt x="57" y="35"/>
                    </a:lnTo>
                    <a:lnTo>
                      <a:pt x="48" y="28"/>
                    </a:lnTo>
                    <a:lnTo>
                      <a:pt x="39" y="21"/>
                    </a:lnTo>
                    <a:lnTo>
                      <a:pt x="29" y="14"/>
                    </a:lnTo>
                    <a:lnTo>
                      <a:pt x="20" y="8"/>
                    </a:lnTo>
                    <a:lnTo>
                      <a:pt x="11" y="1"/>
                    </a:lnTo>
                    <a:lnTo>
                      <a:pt x="14" y="6"/>
                    </a:lnTo>
                    <a:lnTo>
                      <a:pt x="11" y="1"/>
                    </a:lnTo>
                    <a:lnTo>
                      <a:pt x="6" y="0"/>
                    </a:lnTo>
                    <a:lnTo>
                      <a:pt x="3" y="2"/>
                    </a:lnTo>
                    <a:lnTo>
                      <a:pt x="1" y="7"/>
                    </a:lnTo>
                    <a:lnTo>
                      <a:pt x="3"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9" name="Freeform 626">
                <a:extLst>
                  <a:ext uri="{FF2B5EF4-FFF2-40B4-BE49-F238E27FC236}">
                    <a16:creationId xmlns:a16="http://schemas.microsoft.com/office/drawing/2014/main" id="{A5E20E92-BDB4-4ADC-A1EE-77285826A5FC}"/>
                  </a:ext>
                </a:extLst>
              </p:cNvPr>
              <p:cNvSpPr>
                <a:spLocks/>
              </p:cNvSpPr>
              <p:nvPr/>
            </p:nvSpPr>
            <p:spPr bwMode="auto">
              <a:xfrm>
                <a:off x="2493" y="2193"/>
                <a:ext cx="54" cy="13"/>
              </a:xfrm>
              <a:custGeom>
                <a:avLst/>
                <a:gdLst>
                  <a:gd name="T0" fmla="*/ 0 w 215"/>
                  <a:gd name="T1" fmla="*/ 0 h 53"/>
                  <a:gd name="T2" fmla="*/ 0 w 215"/>
                  <a:gd name="T3" fmla="*/ 0 h 53"/>
                  <a:gd name="T4" fmla="*/ 0 w 215"/>
                  <a:gd name="T5" fmla="*/ 0 h 53"/>
                  <a:gd name="T6" fmla="*/ 0 w 215"/>
                  <a:gd name="T7" fmla="*/ 0 h 53"/>
                  <a:gd name="T8" fmla="*/ 0 w 215"/>
                  <a:gd name="T9" fmla="*/ 0 h 53"/>
                  <a:gd name="T10" fmla="*/ 0 w 215"/>
                  <a:gd name="T11" fmla="*/ 0 h 53"/>
                  <a:gd name="T12" fmla="*/ 0 w 215"/>
                  <a:gd name="T13" fmla="*/ 0 h 53"/>
                  <a:gd name="T14" fmla="*/ 0 w 215"/>
                  <a:gd name="T15" fmla="*/ 0 h 53"/>
                  <a:gd name="T16" fmla="*/ 0 w 215"/>
                  <a:gd name="T17" fmla="*/ 0 h 53"/>
                  <a:gd name="T18" fmla="*/ 0 w 215"/>
                  <a:gd name="T19" fmla="*/ 0 h 53"/>
                  <a:gd name="T20" fmla="*/ 0 w 215"/>
                  <a:gd name="T21" fmla="*/ 0 h 53"/>
                  <a:gd name="T22" fmla="*/ 0 w 215"/>
                  <a:gd name="T23" fmla="*/ 0 h 53"/>
                  <a:gd name="T24" fmla="*/ 0 w 215"/>
                  <a:gd name="T25" fmla="*/ 0 h 53"/>
                  <a:gd name="T26" fmla="*/ 0 w 215"/>
                  <a:gd name="T27" fmla="*/ 0 h 53"/>
                  <a:gd name="T28" fmla="*/ 0 w 215"/>
                  <a:gd name="T29" fmla="*/ 0 h 53"/>
                  <a:gd name="T30" fmla="*/ 0 w 215"/>
                  <a:gd name="T31" fmla="*/ 0 h 53"/>
                  <a:gd name="T32" fmla="*/ 0 w 215"/>
                  <a:gd name="T33" fmla="*/ 0 h 53"/>
                  <a:gd name="T34" fmla="*/ 0 w 215"/>
                  <a:gd name="T35" fmla="*/ 0 h 53"/>
                  <a:gd name="T36" fmla="*/ 0 w 215"/>
                  <a:gd name="T37" fmla="*/ 0 h 53"/>
                  <a:gd name="T38" fmla="*/ 0 w 215"/>
                  <a:gd name="T39" fmla="*/ 0 h 53"/>
                  <a:gd name="T40" fmla="*/ 0 w 215"/>
                  <a:gd name="T41" fmla="*/ 0 h 53"/>
                  <a:gd name="T42" fmla="*/ 0 w 215"/>
                  <a:gd name="T43" fmla="*/ 0 h 53"/>
                  <a:gd name="T44" fmla="*/ 0 w 215"/>
                  <a:gd name="T45" fmla="*/ 0 h 53"/>
                  <a:gd name="T46" fmla="*/ 0 w 215"/>
                  <a:gd name="T47" fmla="*/ 0 h 53"/>
                  <a:gd name="T48" fmla="*/ 0 w 215"/>
                  <a:gd name="T49" fmla="*/ 0 h 53"/>
                  <a:gd name="T50" fmla="*/ 0 w 215"/>
                  <a:gd name="T51" fmla="*/ 0 h 53"/>
                  <a:gd name="T52" fmla="*/ 0 w 215"/>
                  <a:gd name="T53" fmla="*/ 0 h 53"/>
                  <a:gd name="T54" fmla="*/ 0 w 215"/>
                  <a:gd name="T55" fmla="*/ 0 h 53"/>
                  <a:gd name="T56" fmla="*/ 0 w 215"/>
                  <a:gd name="T57" fmla="*/ 0 h 53"/>
                  <a:gd name="T58" fmla="*/ 0 w 215"/>
                  <a:gd name="T59" fmla="*/ 0 h 53"/>
                  <a:gd name="T60" fmla="*/ 0 w 215"/>
                  <a:gd name="T61" fmla="*/ 0 h 53"/>
                  <a:gd name="T62" fmla="*/ 0 w 215"/>
                  <a:gd name="T63" fmla="*/ 0 h 53"/>
                  <a:gd name="T64" fmla="*/ 0 w 215"/>
                  <a:gd name="T65" fmla="*/ 0 h 53"/>
                  <a:gd name="T66" fmla="*/ 0 w 215"/>
                  <a:gd name="T67" fmla="*/ 0 h 53"/>
                  <a:gd name="T68" fmla="*/ 0 w 215"/>
                  <a:gd name="T69" fmla="*/ 0 h 53"/>
                  <a:gd name="T70" fmla="*/ 0 w 215"/>
                  <a:gd name="T71" fmla="*/ 0 h 53"/>
                  <a:gd name="T72" fmla="*/ 0 w 215"/>
                  <a:gd name="T73" fmla="*/ 0 h 53"/>
                  <a:gd name="T74" fmla="*/ 0 w 215"/>
                  <a:gd name="T75" fmla="*/ 0 h 53"/>
                  <a:gd name="T76" fmla="*/ 0 w 215"/>
                  <a:gd name="T77" fmla="*/ 0 h 53"/>
                  <a:gd name="T78" fmla="*/ 0 w 215"/>
                  <a:gd name="T79" fmla="*/ 0 h 53"/>
                  <a:gd name="T80" fmla="*/ 0 w 215"/>
                  <a:gd name="T81" fmla="*/ 0 h 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5" h="53">
                    <a:moveTo>
                      <a:pt x="215" y="53"/>
                    </a:moveTo>
                    <a:lnTo>
                      <a:pt x="202" y="53"/>
                    </a:lnTo>
                    <a:lnTo>
                      <a:pt x="188" y="52"/>
                    </a:lnTo>
                    <a:lnTo>
                      <a:pt x="174" y="52"/>
                    </a:lnTo>
                    <a:lnTo>
                      <a:pt x="160" y="52"/>
                    </a:lnTo>
                    <a:lnTo>
                      <a:pt x="147" y="51"/>
                    </a:lnTo>
                    <a:lnTo>
                      <a:pt x="133" y="51"/>
                    </a:lnTo>
                    <a:lnTo>
                      <a:pt x="120" y="51"/>
                    </a:lnTo>
                    <a:lnTo>
                      <a:pt x="107" y="51"/>
                    </a:lnTo>
                    <a:lnTo>
                      <a:pt x="93" y="50"/>
                    </a:lnTo>
                    <a:lnTo>
                      <a:pt x="80" y="50"/>
                    </a:lnTo>
                    <a:lnTo>
                      <a:pt x="67" y="50"/>
                    </a:lnTo>
                    <a:lnTo>
                      <a:pt x="53" y="50"/>
                    </a:lnTo>
                    <a:lnTo>
                      <a:pt x="39" y="50"/>
                    </a:lnTo>
                    <a:lnTo>
                      <a:pt x="26" y="49"/>
                    </a:lnTo>
                    <a:lnTo>
                      <a:pt x="13" y="49"/>
                    </a:lnTo>
                    <a:lnTo>
                      <a:pt x="0" y="49"/>
                    </a:lnTo>
                    <a:lnTo>
                      <a:pt x="8" y="43"/>
                    </a:lnTo>
                    <a:lnTo>
                      <a:pt x="16" y="37"/>
                    </a:lnTo>
                    <a:lnTo>
                      <a:pt x="23" y="31"/>
                    </a:lnTo>
                    <a:lnTo>
                      <a:pt x="31" y="25"/>
                    </a:lnTo>
                    <a:lnTo>
                      <a:pt x="39" y="19"/>
                    </a:lnTo>
                    <a:lnTo>
                      <a:pt x="47" y="13"/>
                    </a:lnTo>
                    <a:lnTo>
                      <a:pt x="55" y="7"/>
                    </a:lnTo>
                    <a:lnTo>
                      <a:pt x="64" y="0"/>
                    </a:lnTo>
                    <a:lnTo>
                      <a:pt x="75" y="0"/>
                    </a:lnTo>
                    <a:lnTo>
                      <a:pt x="86" y="0"/>
                    </a:lnTo>
                    <a:lnTo>
                      <a:pt x="96" y="0"/>
                    </a:lnTo>
                    <a:lnTo>
                      <a:pt x="107" y="1"/>
                    </a:lnTo>
                    <a:lnTo>
                      <a:pt x="118" y="1"/>
                    </a:lnTo>
                    <a:lnTo>
                      <a:pt x="128" y="1"/>
                    </a:lnTo>
                    <a:lnTo>
                      <a:pt x="139" y="2"/>
                    </a:lnTo>
                    <a:lnTo>
                      <a:pt x="150" y="2"/>
                    </a:lnTo>
                    <a:lnTo>
                      <a:pt x="158" y="8"/>
                    </a:lnTo>
                    <a:lnTo>
                      <a:pt x="166" y="15"/>
                    </a:lnTo>
                    <a:lnTo>
                      <a:pt x="174" y="21"/>
                    </a:lnTo>
                    <a:lnTo>
                      <a:pt x="183" y="27"/>
                    </a:lnTo>
                    <a:lnTo>
                      <a:pt x="191" y="34"/>
                    </a:lnTo>
                    <a:lnTo>
                      <a:pt x="199" y="40"/>
                    </a:lnTo>
                    <a:lnTo>
                      <a:pt x="207" y="47"/>
                    </a:lnTo>
                    <a:lnTo>
                      <a:pt x="21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0" name="Freeform 627">
                <a:extLst>
                  <a:ext uri="{FF2B5EF4-FFF2-40B4-BE49-F238E27FC236}">
                    <a16:creationId xmlns:a16="http://schemas.microsoft.com/office/drawing/2014/main" id="{3F8E37C2-0FA6-4C0E-B109-E5C75DD0C9D4}"/>
                  </a:ext>
                </a:extLst>
              </p:cNvPr>
              <p:cNvSpPr>
                <a:spLocks/>
              </p:cNvSpPr>
              <p:nvPr/>
            </p:nvSpPr>
            <p:spPr bwMode="auto">
              <a:xfrm>
                <a:off x="2491" y="2204"/>
                <a:ext cx="56" cy="4"/>
              </a:xfrm>
              <a:custGeom>
                <a:avLst/>
                <a:gdLst>
                  <a:gd name="T0" fmla="*/ 0 w 222"/>
                  <a:gd name="T1" fmla="*/ 0 h 18"/>
                  <a:gd name="T2" fmla="*/ 0 w 222"/>
                  <a:gd name="T3" fmla="*/ 0 h 18"/>
                  <a:gd name="T4" fmla="*/ 0 w 222"/>
                  <a:gd name="T5" fmla="*/ 0 h 18"/>
                  <a:gd name="T6" fmla="*/ 0 w 222"/>
                  <a:gd name="T7" fmla="*/ 0 h 18"/>
                  <a:gd name="T8" fmla="*/ 0 w 222"/>
                  <a:gd name="T9" fmla="*/ 0 h 18"/>
                  <a:gd name="T10" fmla="*/ 0 w 222"/>
                  <a:gd name="T11" fmla="*/ 0 h 18"/>
                  <a:gd name="T12" fmla="*/ 0 w 222"/>
                  <a:gd name="T13" fmla="*/ 0 h 18"/>
                  <a:gd name="T14" fmla="*/ 0 w 222"/>
                  <a:gd name="T15" fmla="*/ 0 h 18"/>
                  <a:gd name="T16" fmla="*/ 0 w 222"/>
                  <a:gd name="T17" fmla="*/ 0 h 18"/>
                  <a:gd name="T18" fmla="*/ 0 w 222"/>
                  <a:gd name="T19" fmla="*/ 0 h 18"/>
                  <a:gd name="T20" fmla="*/ 0 w 222"/>
                  <a:gd name="T21" fmla="*/ 0 h 18"/>
                  <a:gd name="T22" fmla="*/ 0 w 222"/>
                  <a:gd name="T23" fmla="*/ 0 h 18"/>
                  <a:gd name="T24" fmla="*/ 0 w 222"/>
                  <a:gd name="T25" fmla="*/ 0 h 18"/>
                  <a:gd name="T26" fmla="*/ 0 w 222"/>
                  <a:gd name="T27" fmla="*/ 0 h 18"/>
                  <a:gd name="T28" fmla="*/ 0 w 222"/>
                  <a:gd name="T29" fmla="*/ 0 h 18"/>
                  <a:gd name="T30" fmla="*/ 0 w 222"/>
                  <a:gd name="T31" fmla="*/ 0 h 18"/>
                  <a:gd name="T32" fmla="*/ 0 w 222"/>
                  <a:gd name="T33" fmla="*/ 0 h 18"/>
                  <a:gd name="T34" fmla="*/ 0 w 222"/>
                  <a:gd name="T35" fmla="*/ 0 h 18"/>
                  <a:gd name="T36" fmla="*/ 0 w 222"/>
                  <a:gd name="T37" fmla="*/ 0 h 18"/>
                  <a:gd name="T38" fmla="*/ 0 w 222"/>
                  <a:gd name="T39" fmla="*/ 0 h 18"/>
                  <a:gd name="T40" fmla="*/ 0 w 222"/>
                  <a:gd name="T41" fmla="*/ 0 h 18"/>
                  <a:gd name="T42" fmla="*/ 0 w 222"/>
                  <a:gd name="T43" fmla="*/ 0 h 18"/>
                  <a:gd name="T44" fmla="*/ 0 w 222"/>
                  <a:gd name="T45" fmla="*/ 0 h 18"/>
                  <a:gd name="T46" fmla="*/ 0 w 222"/>
                  <a:gd name="T47" fmla="*/ 0 h 18"/>
                  <a:gd name="T48" fmla="*/ 0 w 222"/>
                  <a:gd name="T49" fmla="*/ 0 h 18"/>
                  <a:gd name="T50" fmla="*/ 0 w 222"/>
                  <a:gd name="T51" fmla="*/ 0 h 18"/>
                  <a:gd name="T52" fmla="*/ 0 w 222"/>
                  <a:gd name="T53" fmla="*/ 0 h 18"/>
                  <a:gd name="T54" fmla="*/ 0 w 222"/>
                  <a:gd name="T55" fmla="*/ 0 h 18"/>
                  <a:gd name="T56" fmla="*/ 0 w 222"/>
                  <a:gd name="T57" fmla="*/ 0 h 18"/>
                  <a:gd name="T58" fmla="*/ 0 w 222"/>
                  <a:gd name="T59" fmla="*/ 0 h 18"/>
                  <a:gd name="T60" fmla="*/ 0 w 222"/>
                  <a:gd name="T61" fmla="*/ 0 h 18"/>
                  <a:gd name="T62" fmla="*/ 0 w 222"/>
                  <a:gd name="T63" fmla="*/ 0 h 18"/>
                  <a:gd name="T64" fmla="*/ 0 w 222"/>
                  <a:gd name="T65" fmla="*/ 0 h 18"/>
                  <a:gd name="T66" fmla="*/ 0 w 222"/>
                  <a:gd name="T67" fmla="*/ 0 h 18"/>
                  <a:gd name="T68" fmla="*/ 0 w 222"/>
                  <a:gd name="T69" fmla="*/ 0 h 18"/>
                  <a:gd name="T70" fmla="*/ 0 w 222"/>
                  <a:gd name="T71" fmla="*/ 0 h 18"/>
                  <a:gd name="T72" fmla="*/ 0 w 222"/>
                  <a:gd name="T73" fmla="*/ 0 h 18"/>
                  <a:gd name="T74" fmla="*/ 0 w 222"/>
                  <a:gd name="T75" fmla="*/ 0 h 18"/>
                  <a:gd name="T76" fmla="*/ 0 w 222"/>
                  <a:gd name="T77" fmla="*/ 0 h 18"/>
                  <a:gd name="T78" fmla="*/ 0 w 222"/>
                  <a:gd name="T79" fmla="*/ 0 h 18"/>
                  <a:gd name="T80" fmla="*/ 0 w 222"/>
                  <a:gd name="T81" fmla="*/ 0 h 18"/>
                  <a:gd name="T82" fmla="*/ 0 w 222"/>
                  <a:gd name="T83" fmla="*/ 0 h 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2" h="18">
                    <a:moveTo>
                      <a:pt x="3" y="2"/>
                    </a:moveTo>
                    <a:lnTo>
                      <a:pt x="7" y="13"/>
                    </a:lnTo>
                    <a:lnTo>
                      <a:pt x="20" y="14"/>
                    </a:lnTo>
                    <a:lnTo>
                      <a:pt x="33" y="14"/>
                    </a:lnTo>
                    <a:lnTo>
                      <a:pt x="46" y="15"/>
                    </a:lnTo>
                    <a:lnTo>
                      <a:pt x="60" y="15"/>
                    </a:lnTo>
                    <a:lnTo>
                      <a:pt x="74" y="15"/>
                    </a:lnTo>
                    <a:lnTo>
                      <a:pt x="87" y="15"/>
                    </a:lnTo>
                    <a:lnTo>
                      <a:pt x="100" y="15"/>
                    </a:lnTo>
                    <a:lnTo>
                      <a:pt x="114" y="16"/>
                    </a:lnTo>
                    <a:lnTo>
                      <a:pt x="127" y="16"/>
                    </a:lnTo>
                    <a:lnTo>
                      <a:pt x="140" y="16"/>
                    </a:lnTo>
                    <a:lnTo>
                      <a:pt x="154" y="16"/>
                    </a:lnTo>
                    <a:lnTo>
                      <a:pt x="167" y="17"/>
                    </a:lnTo>
                    <a:lnTo>
                      <a:pt x="181" y="17"/>
                    </a:lnTo>
                    <a:lnTo>
                      <a:pt x="195" y="17"/>
                    </a:lnTo>
                    <a:lnTo>
                      <a:pt x="209" y="18"/>
                    </a:lnTo>
                    <a:lnTo>
                      <a:pt x="222" y="17"/>
                    </a:lnTo>
                    <a:lnTo>
                      <a:pt x="222" y="5"/>
                    </a:lnTo>
                    <a:lnTo>
                      <a:pt x="209" y="4"/>
                    </a:lnTo>
                    <a:lnTo>
                      <a:pt x="195" y="3"/>
                    </a:lnTo>
                    <a:lnTo>
                      <a:pt x="181" y="3"/>
                    </a:lnTo>
                    <a:lnTo>
                      <a:pt x="167" y="3"/>
                    </a:lnTo>
                    <a:lnTo>
                      <a:pt x="154" y="2"/>
                    </a:lnTo>
                    <a:lnTo>
                      <a:pt x="140" y="2"/>
                    </a:lnTo>
                    <a:lnTo>
                      <a:pt x="127" y="2"/>
                    </a:lnTo>
                    <a:lnTo>
                      <a:pt x="114" y="2"/>
                    </a:lnTo>
                    <a:lnTo>
                      <a:pt x="100" y="1"/>
                    </a:lnTo>
                    <a:lnTo>
                      <a:pt x="87" y="1"/>
                    </a:lnTo>
                    <a:lnTo>
                      <a:pt x="74" y="1"/>
                    </a:lnTo>
                    <a:lnTo>
                      <a:pt x="60" y="1"/>
                    </a:lnTo>
                    <a:lnTo>
                      <a:pt x="46" y="1"/>
                    </a:lnTo>
                    <a:lnTo>
                      <a:pt x="33" y="0"/>
                    </a:lnTo>
                    <a:lnTo>
                      <a:pt x="20" y="0"/>
                    </a:lnTo>
                    <a:lnTo>
                      <a:pt x="7" y="1"/>
                    </a:lnTo>
                    <a:lnTo>
                      <a:pt x="11" y="12"/>
                    </a:lnTo>
                    <a:lnTo>
                      <a:pt x="7" y="0"/>
                    </a:lnTo>
                    <a:lnTo>
                      <a:pt x="2" y="2"/>
                    </a:lnTo>
                    <a:lnTo>
                      <a:pt x="0" y="7"/>
                    </a:lnTo>
                    <a:lnTo>
                      <a:pt x="2" y="12"/>
                    </a:lnTo>
                    <a:lnTo>
                      <a:pt x="7" y="1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1" name="Freeform 628">
                <a:extLst>
                  <a:ext uri="{FF2B5EF4-FFF2-40B4-BE49-F238E27FC236}">
                    <a16:creationId xmlns:a16="http://schemas.microsoft.com/office/drawing/2014/main" id="{B1612572-2C14-4F82-BAB8-D80DFD28A799}"/>
                  </a:ext>
                </a:extLst>
              </p:cNvPr>
              <p:cNvSpPr>
                <a:spLocks/>
              </p:cNvSpPr>
              <p:nvPr/>
            </p:nvSpPr>
            <p:spPr bwMode="auto">
              <a:xfrm>
                <a:off x="2492" y="2191"/>
                <a:ext cx="18" cy="16"/>
              </a:xfrm>
              <a:custGeom>
                <a:avLst/>
                <a:gdLst>
                  <a:gd name="T0" fmla="*/ 0 w 74"/>
                  <a:gd name="T1" fmla="*/ 0 h 61"/>
                  <a:gd name="T2" fmla="*/ 0 w 74"/>
                  <a:gd name="T3" fmla="*/ 0 h 61"/>
                  <a:gd name="T4" fmla="*/ 0 w 74"/>
                  <a:gd name="T5" fmla="*/ 0 h 61"/>
                  <a:gd name="T6" fmla="*/ 0 w 74"/>
                  <a:gd name="T7" fmla="*/ 0 h 61"/>
                  <a:gd name="T8" fmla="*/ 0 w 74"/>
                  <a:gd name="T9" fmla="*/ 0 h 61"/>
                  <a:gd name="T10" fmla="*/ 0 w 74"/>
                  <a:gd name="T11" fmla="*/ 0 h 61"/>
                  <a:gd name="T12" fmla="*/ 0 w 74"/>
                  <a:gd name="T13" fmla="*/ 0 h 61"/>
                  <a:gd name="T14" fmla="*/ 0 w 74"/>
                  <a:gd name="T15" fmla="*/ 0 h 61"/>
                  <a:gd name="T16" fmla="*/ 0 w 74"/>
                  <a:gd name="T17" fmla="*/ 0 h 61"/>
                  <a:gd name="T18" fmla="*/ 0 w 74"/>
                  <a:gd name="T19" fmla="*/ 0 h 61"/>
                  <a:gd name="T20" fmla="*/ 0 w 74"/>
                  <a:gd name="T21" fmla="*/ 0 h 61"/>
                  <a:gd name="T22" fmla="*/ 0 w 74"/>
                  <a:gd name="T23" fmla="*/ 0 h 61"/>
                  <a:gd name="T24" fmla="*/ 0 w 74"/>
                  <a:gd name="T25" fmla="*/ 0 h 61"/>
                  <a:gd name="T26" fmla="*/ 0 w 74"/>
                  <a:gd name="T27" fmla="*/ 0 h 61"/>
                  <a:gd name="T28" fmla="*/ 0 w 74"/>
                  <a:gd name="T29" fmla="*/ 0 h 61"/>
                  <a:gd name="T30" fmla="*/ 0 w 74"/>
                  <a:gd name="T31" fmla="*/ 0 h 61"/>
                  <a:gd name="T32" fmla="*/ 0 w 74"/>
                  <a:gd name="T33" fmla="*/ 0 h 61"/>
                  <a:gd name="T34" fmla="*/ 0 w 74"/>
                  <a:gd name="T35" fmla="*/ 0 h 61"/>
                  <a:gd name="T36" fmla="*/ 0 w 74"/>
                  <a:gd name="T37" fmla="*/ 0 h 61"/>
                  <a:gd name="T38" fmla="*/ 0 w 74"/>
                  <a:gd name="T39" fmla="*/ 0 h 61"/>
                  <a:gd name="T40" fmla="*/ 0 w 74"/>
                  <a:gd name="T41" fmla="*/ 0 h 61"/>
                  <a:gd name="T42" fmla="*/ 0 w 74"/>
                  <a:gd name="T43" fmla="*/ 0 h 61"/>
                  <a:gd name="T44" fmla="*/ 0 w 74"/>
                  <a:gd name="T45" fmla="*/ 0 h 61"/>
                  <a:gd name="T46" fmla="*/ 0 w 74"/>
                  <a:gd name="T47" fmla="*/ 0 h 61"/>
                  <a:gd name="T48" fmla="*/ 0 w 74"/>
                  <a:gd name="T49" fmla="*/ 0 h 61"/>
                  <a:gd name="T50" fmla="*/ 0 w 74"/>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61">
                    <a:moveTo>
                      <a:pt x="68" y="0"/>
                    </a:moveTo>
                    <a:lnTo>
                      <a:pt x="64" y="2"/>
                    </a:lnTo>
                    <a:lnTo>
                      <a:pt x="55" y="9"/>
                    </a:lnTo>
                    <a:lnTo>
                      <a:pt x="47" y="15"/>
                    </a:lnTo>
                    <a:lnTo>
                      <a:pt x="39" y="21"/>
                    </a:lnTo>
                    <a:lnTo>
                      <a:pt x="31" y="27"/>
                    </a:lnTo>
                    <a:lnTo>
                      <a:pt x="23" y="33"/>
                    </a:lnTo>
                    <a:lnTo>
                      <a:pt x="16" y="39"/>
                    </a:lnTo>
                    <a:lnTo>
                      <a:pt x="8" y="45"/>
                    </a:lnTo>
                    <a:lnTo>
                      <a:pt x="0" y="51"/>
                    </a:lnTo>
                    <a:lnTo>
                      <a:pt x="8" y="61"/>
                    </a:lnTo>
                    <a:lnTo>
                      <a:pt x="16" y="55"/>
                    </a:lnTo>
                    <a:lnTo>
                      <a:pt x="24" y="49"/>
                    </a:lnTo>
                    <a:lnTo>
                      <a:pt x="31" y="43"/>
                    </a:lnTo>
                    <a:lnTo>
                      <a:pt x="39" y="37"/>
                    </a:lnTo>
                    <a:lnTo>
                      <a:pt x="47" y="31"/>
                    </a:lnTo>
                    <a:lnTo>
                      <a:pt x="55" y="25"/>
                    </a:lnTo>
                    <a:lnTo>
                      <a:pt x="64" y="19"/>
                    </a:lnTo>
                    <a:lnTo>
                      <a:pt x="72" y="12"/>
                    </a:lnTo>
                    <a:lnTo>
                      <a:pt x="68" y="14"/>
                    </a:lnTo>
                    <a:lnTo>
                      <a:pt x="72" y="12"/>
                    </a:lnTo>
                    <a:lnTo>
                      <a:pt x="74" y="8"/>
                    </a:lnTo>
                    <a:lnTo>
                      <a:pt x="73" y="3"/>
                    </a:lnTo>
                    <a:lnTo>
                      <a:pt x="69" y="1"/>
                    </a:lnTo>
                    <a:lnTo>
                      <a:pt x="64" y="2"/>
                    </a:lnTo>
                    <a:lnTo>
                      <a:pt x="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2" name="Freeform 629">
                <a:extLst>
                  <a:ext uri="{FF2B5EF4-FFF2-40B4-BE49-F238E27FC236}">
                    <a16:creationId xmlns:a16="http://schemas.microsoft.com/office/drawing/2014/main" id="{F05EBB64-8C7B-49C9-A385-BC456657FAE1}"/>
                  </a:ext>
                </a:extLst>
              </p:cNvPr>
              <p:cNvSpPr>
                <a:spLocks/>
              </p:cNvSpPr>
              <p:nvPr/>
            </p:nvSpPr>
            <p:spPr bwMode="auto">
              <a:xfrm>
                <a:off x="2509" y="2191"/>
                <a:ext cx="23" cy="4"/>
              </a:xfrm>
              <a:custGeom>
                <a:avLst/>
                <a:gdLst>
                  <a:gd name="T0" fmla="*/ 0 w 93"/>
                  <a:gd name="T1" fmla="*/ 0 h 16"/>
                  <a:gd name="T2" fmla="*/ 0 w 93"/>
                  <a:gd name="T3" fmla="*/ 0 h 16"/>
                  <a:gd name="T4" fmla="*/ 0 w 93"/>
                  <a:gd name="T5" fmla="*/ 0 h 16"/>
                  <a:gd name="T6" fmla="*/ 0 w 93"/>
                  <a:gd name="T7" fmla="*/ 0 h 16"/>
                  <a:gd name="T8" fmla="*/ 0 w 93"/>
                  <a:gd name="T9" fmla="*/ 0 h 16"/>
                  <a:gd name="T10" fmla="*/ 0 w 93"/>
                  <a:gd name="T11" fmla="*/ 0 h 16"/>
                  <a:gd name="T12" fmla="*/ 0 w 93"/>
                  <a:gd name="T13" fmla="*/ 0 h 16"/>
                  <a:gd name="T14" fmla="*/ 0 w 93"/>
                  <a:gd name="T15" fmla="*/ 0 h 16"/>
                  <a:gd name="T16" fmla="*/ 0 w 93"/>
                  <a:gd name="T17" fmla="*/ 0 h 16"/>
                  <a:gd name="T18" fmla="*/ 0 w 93"/>
                  <a:gd name="T19" fmla="*/ 0 h 16"/>
                  <a:gd name="T20" fmla="*/ 0 w 93"/>
                  <a:gd name="T21" fmla="*/ 0 h 16"/>
                  <a:gd name="T22" fmla="*/ 0 w 93"/>
                  <a:gd name="T23" fmla="*/ 0 h 16"/>
                  <a:gd name="T24" fmla="*/ 0 w 93"/>
                  <a:gd name="T25" fmla="*/ 0 h 16"/>
                  <a:gd name="T26" fmla="*/ 0 w 93"/>
                  <a:gd name="T27" fmla="*/ 0 h 16"/>
                  <a:gd name="T28" fmla="*/ 0 w 93"/>
                  <a:gd name="T29" fmla="*/ 0 h 16"/>
                  <a:gd name="T30" fmla="*/ 0 w 93"/>
                  <a:gd name="T31" fmla="*/ 0 h 16"/>
                  <a:gd name="T32" fmla="*/ 0 w 93"/>
                  <a:gd name="T33" fmla="*/ 0 h 16"/>
                  <a:gd name="T34" fmla="*/ 0 w 93"/>
                  <a:gd name="T35" fmla="*/ 0 h 16"/>
                  <a:gd name="T36" fmla="*/ 0 w 93"/>
                  <a:gd name="T37" fmla="*/ 0 h 16"/>
                  <a:gd name="T38" fmla="*/ 0 w 93"/>
                  <a:gd name="T39" fmla="*/ 0 h 16"/>
                  <a:gd name="T40" fmla="*/ 0 w 93"/>
                  <a:gd name="T41" fmla="*/ 0 h 16"/>
                  <a:gd name="T42" fmla="*/ 0 w 93"/>
                  <a:gd name="T43" fmla="*/ 0 h 16"/>
                  <a:gd name="T44" fmla="*/ 0 w 93"/>
                  <a:gd name="T45" fmla="*/ 0 h 16"/>
                  <a:gd name="T46" fmla="*/ 0 w 93"/>
                  <a:gd name="T47" fmla="*/ 0 h 16"/>
                  <a:gd name="T48" fmla="*/ 0 w 93"/>
                  <a:gd name="T49" fmla="*/ 0 h 16"/>
                  <a:gd name="T50" fmla="*/ 0 w 93"/>
                  <a:gd name="T51" fmla="*/ 0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3" h="16">
                    <a:moveTo>
                      <a:pt x="90" y="4"/>
                    </a:moveTo>
                    <a:lnTo>
                      <a:pt x="86" y="3"/>
                    </a:lnTo>
                    <a:lnTo>
                      <a:pt x="75" y="2"/>
                    </a:lnTo>
                    <a:lnTo>
                      <a:pt x="64" y="1"/>
                    </a:lnTo>
                    <a:lnTo>
                      <a:pt x="54" y="1"/>
                    </a:lnTo>
                    <a:lnTo>
                      <a:pt x="43" y="1"/>
                    </a:lnTo>
                    <a:lnTo>
                      <a:pt x="32" y="0"/>
                    </a:lnTo>
                    <a:lnTo>
                      <a:pt x="22" y="0"/>
                    </a:lnTo>
                    <a:lnTo>
                      <a:pt x="11" y="0"/>
                    </a:lnTo>
                    <a:lnTo>
                      <a:pt x="0" y="0"/>
                    </a:lnTo>
                    <a:lnTo>
                      <a:pt x="0" y="14"/>
                    </a:lnTo>
                    <a:lnTo>
                      <a:pt x="11" y="14"/>
                    </a:lnTo>
                    <a:lnTo>
                      <a:pt x="22" y="14"/>
                    </a:lnTo>
                    <a:lnTo>
                      <a:pt x="32" y="14"/>
                    </a:lnTo>
                    <a:lnTo>
                      <a:pt x="43" y="15"/>
                    </a:lnTo>
                    <a:lnTo>
                      <a:pt x="54" y="15"/>
                    </a:lnTo>
                    <a:lnTo>
                      <a:pt x="64" y="15"/>
                    </a:lnTo>
                    <a:lnTo>
                      <a:pt x="75" y="16"/>
                    </a:lnTo>
                    <a:lnTo>
                      <a:pt x="86" y="15"/>
                    </a:lnTo>
                    <a:lnTo>
                      <a:pt x="82" y="14"/>
                    </a:lnTo>
                    <a:lnTo>
                      <a:pt x="86" y="16"/>
                    </a:lnTo>
                    <a:lnTo>
                      <a:pt x="91" y="14"/>
                    </a:lnTo>
                    <a:lnTo>
                      <a:pt x="93" y="9"/>
                    </a:lnTo>
                    <a:lnTo>
                      <a:pt x="91" y="4"/>
                    </a:lnTo>
                    <a:lnTo>
                      <a:pt x="86" y="2"/>
                    </a:lnTo>
                    <a:lnTo>
                      <a:pt x="9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3" name="Freeform 630">
                <a:extLst>
                  <a:ext uri="{FF2B5EF4-FFF2-40B4-BE49-F238E27FC236}">
                    <a16:creationId xmlns:a16="http://schemas.microsoft.com/office/drawing/2014/main" id="{02472AC5-4A09-4737-BF0F-23549FB392B7}"/>
                  </a:ext>
                </a:extLst>
              </p:cNvPr>
              <p:cNvSpPr>
                <a:spLocks/>
              </p:cNvSpPr>
              <p:nvPr/>
            </p:nvSpPr>
            <p:spPr bwMode="auto">
              <a:xfrm>
                <a:off x="2530" y="2192"/>
                <a:ext cx="18" cy="16"/>
              </a:xfrm>
              <a:custGeom>
                <a:avLst/>
                <a:gdLst>
                  <a:gd name="T0" fmla="*/ 0 w 75"/>
                  <a:gd name="T1" fmla="*/ 0 h 62"/>
                  <a:gd name="T2" fmla="*/ 0 w 75"/>
                  <a:gd name="T3" fmla="*/ 0 h 62"/>
                  <a:gd name="T4" fmla="*/ 0 w 75"/>
                  <a:gd name="T5" fmla="*/ 0 h 62"/>
                  <a:gd name="T6" fmla="*/ 0 w 75"/>
                  <a:gd name="T7" fmla="*/ 0 h 62"/>
                  <a:gd name="T8" fmla="*/ 0 w 75"/>
                  <a:gd name="T9" fmla="*/ 0 h 62"/>
                  <a:gd name="T10" fmla="*/ 0 w 75"/>
                  <a:gd name="T11" fmla="*/ 0 h 62"/>
                  <a:gd name="T12" fmla="*/ 0 w 75"/>
                  <a:gd name="T13" fmla="*/ 0 h 62"/>
                  <a:gd name="T14" fmla="*/ 0 w 75"/>
                  <a:gd name="T15" fmla="*/ 0 h 62"/>
                  <a:gd name="T16" fmla="*/ 0 w 75"/>
                  <a:gd name="T17" fmla="*/ 0 h 62"/>
                  <a:gd name="T18" fmla="*/ 0 w 75"/>
                  <a:gd name="T19" fmla="*/ 0 h 62"/>
                  <a:gd name="T20" fmla="*/ 0 w 75"/>
                  <a:gd name="T21" fmla="*/ 0 h 62"/>
                  <a:gd name="T22" fmla="*/ 0 w 75"/>
                  <a:gd name="T23" fmla="*/ 0 h 62"/>
                  <a:gd name="T24" fmla="*/ 0 w 75"/>
                  <a:gd name="T25" fmla="*/ 0 h 62"/>
                  <a:gd name="T26" fmla="*/ 0 w 75"/>
                  <a:gd name="T27" fmla="*/ 0 h 62"/>
                  <a:gd name="T28" fmla="*/ 0 w 75"/>
                  <a:gd name="T29" fmla="*/ 0 h 62"/>
                  <a:gd name="T30" fmla="*/ 0 w 75"/>
                  <a:gd name="T31" fmla="*/ 0 h 62"/>
                  <a:gd name="T32" fmla="*/ 0 w 75"/>
                  <a:gd name="T33" fmla="*/ 0 h 62"/>
                  <a:gd name="T34" fmla="*/ 0 w 75"/>
                  <a:gd name="T35" fmla="*/ 0 h 62"/>
                  <a:gd name="T36" fmla="*/ 0 w 75"/>
                  <a:gd name="T37" fmla="*/ 0 h 62"/>
                  <a:gd name="T38" fmla="*/ 0 w 75"/>
                  <a:gd name="T39" fmla="*/ 0 h 62"/>
                  <a:gd name="T40" fmla="*/ 0 w 75"/>
                  <a:gd name="T41" fmla="*/ 0 h 62"/>
                  <a:gd name="T42" fmla="*/ 0 w 75"/>
                  <a:gd name="T43" fmla="*/ 0 h 62"/>
                  <a:gd name="T44" fmla="*/ 0 w 75"/>
                  <a:gd name="T45" fmla="*/ 0 h 62"/>
                  <a:gd name="T46" fmla="*/ 0 w 75"/>
                  <a:gd name="T47" fmla="*/ 0 h 62"/>
                  <a:gd name="T48" fmla="*/ 0 w 75"/>
                  <a:gd name="T49" fmla="*/ 0 h 62"/>
                  <a:gd name="T50" fmla="*/ 0 w 75"/>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5" h="62">
                    <a:moveTo>
                      <a:pt x="69" y="62"/>
                    </a:moveTo>
                    <a:lnTo>
                      <a:pt x="73" y="51"/>
                    </a:lnTo>
                    <a:lnTo>
                      <a:pt x="65" y="45"/>
                    </a:lnTo>
                    <a:lnTo>
                      <a:pt x="57" y="38"/>
                    </a:lnTo>
                    <a:lnTo>
                      <a:pt x="49" y="32"/>
                    </a:lnTo>
                    <a:lnTo>
                      <a:pt x="41" y="25"/>
                    </a:lnTo>
                    <a:lnTo>
                      <a:pt x="33" y="19"/>
                    </a:lnTo>
                    <a:lnTo>
                      <a:pt x="24" y="13"/>
                    </a:lnTo>
                    <a:lnTo>
                      <a:pt x="16" y="6"/>
                    </a:lnTo>
                    <a:lnTo>
                      <a:pt x="8" y="0"/>
                    </a:lnTo>
                    <a:lnTo>
                      <a:pt x="0" y="10"/>
                    </a:lnTo>
                    <a:lnTo>
                      <a:pt x="8" y="16"/>
                    </a:lnTo>
                    <a:lnTo>
                      <a:pt x="16" y="23"/>
                    </a:lnTo>
                    <a:lnTo>
                      <a:pt x="24" y="29"/>
                    </a:lnTo>
                    <a:lnTo>
                      <a:pt x="33" y="35"/>
                    </a:lnTo>
                    <a:lnTo>
                      <a:pt x="41" y="42"/>
                    </a:lnTo>
                    <a:lnTo>
                      <a:pt x="49" y="48"/>
                    </a:lnTo>
                    <a:lnTo>
                      <a:pt x="57" y="55"/>
                    </a:lnTo>
                    <a:lnTo>
                      <a:pt x="65" y="61"/>
                    </a:lnTo>
                    <a:lnTo>
                      <a:pt x="69" y="50"/>
                    </a:lnTo>
                    <a:lnTo>
                      <a:pt x="65" y="61"/>
                    </a:lnTo>
                    <a:lnTo>
                      <a:pt x="70" y="62"/>
                    </a:lnTo>
                    <a:lnTo>
                      <a:pt x="74" y="60"/>
                    </a:lnTo>
                    <a:lnTo>
                      <a:pt x="75" y="55"/>
                    </a:lnTo>
                    <a:lnTo>
                      <a:pt x="73" y="51"/>
                    </a:lnTo>
                    <a:lnTo>
                      <a:pt x="6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4" name="Freeform 631">
                <a:extLst>
                  <a:ext uri="{FF2B5EF4-FFF2-40B4-BE49-F238E27FC236}">
                    <a16:creationId xmlns:a16="http://schemas.microsoft.com/office/drawing/2014/main" id="{1ECA6321-F126-40C7-960D-42FF34E24089}"/>
                  </a:ext>
                </a:extLst>
              </p:cNvPr>
              <p:cNvSpPr>
                <a:spLocks/>
              </p:cNvSpPr>
              <p:nvPr/>
            </p:nvSpPr>
            <p:spPr bwMode="auto">
              <a:xfrm>
                <a:off x="2580" y="2194"/>
                <a:ext cx="60" cy="14"/>
              </a:xfrm>
              <a:custGeom>
                <a:avLst/>
                <a:gdLst>
                  <a:gd name="T0" fmla="*/ 0 w 237"/>
                  <a:gd name="T1" fmla="*/ 0 h 54"/>
                  <a:gd name="T2" fmla="*/ 0 w 237"/>
                  <a:gd name="T3" fmla="*/ 0 h 54"/>
                  <a:gd name="T4" fmla="*/ 0 w 237"/>
                  <a:gd name="T5" fmla="*/ 0 h 54"/>
                  <a:gd name="T6" fmla="*/ 0 w 237"/>
                  <a:gd name="T7" fmla="*/ 0 h 54"/>
                  <a:gd name="T8" fmla="*/ 0 w 237"/>
                  <a:gd name="T9" fmla="*/ 0 h 54"/>
                  <a:gd name="T10" fmla="*/ 0 w 237"/>
                  <a:gd name="T11" fmla="*/ 0 h 54"/>
                  <a:gd name="T12" fmla="*/ 0 w 237"/>
                  <a:gd name="T13" fmla="*/ 0 h 54"/>
                  <a:gd name="T14" fmla="*/ 0 w 237"/>
                  <a:gd name="T15" fmla="*/ 0 h 54"/>
                  <a:gd name="T16" fmla="*/ 0 w 237"/>
                  <a:gd name="T17" fmla="*/ 0 h 54"/>
                  <a:gd name="T18" fmla="*/ 0 w 237"/>
                  <a:gd name="T19" fmla="*/ 0 h 54"/>
                  <a:gd name="T20" fmla="*/ 0 w 237"/>
                  <a:gd name="T21" fmla="*/ 0 h 54"/>
                  <a:gd name="T22" fmla="*/ 0 w 237"/>
                  <a:gd name="T23" fmla="*/ 0 h 54"/>
                  <a:gd name="T24" fmla="*/ 0 w 237"/>
                  <a:gd name="T25" fmla="*/ 0 h 54"/>
                  <a:gd name="T26" fmla="*/ 0 w 237"/>
                  <a:gd name="T27" fmla="*/ 0 h 54"/>
                  <a:gd name="T28" fmla="*/ 0 w 237"/>
                  <a:gd name="T29" fmla="*/ 0 h 54"/>
                  <a:gd name="T30" fmla="*/ 0 w 237"/>
                  <a:gd name="T31" fmla="*/ 0 h 54"/>
                  <a:gd name="T32" fmla="*/ 0 w 237"/>
                  <a:gd name="T33" fmla="*/ 0 h 54"/>
                  <a:gd name="T34" fmla="*/ 0 w 237"/>
                  <a:gd name="T35" fmla="*/ 0 h 54"/>
                  <a:gd name="T36" fmla="*/ 0 w 237"/>
                  <a:gd name="T37" fmla="*/ 0 h 54"/>
                  <a:gd name="T38" fmla="*/ 0 w 237"/>
                  <a:gd name="T39" fmla="*/ 0 h 54"/>
                  <a:gd name="T40" fmla="*/ 0 w 237"/>
                  <a:gd name="T41" fmla="*/ 0 h 54"/>
                  <a:gd name="T42" fmla="*/ 0 w 237"/>
                  <a:gd name="T43" fmla="*/ 0 h 54"/>
                  <a:gd name="T44" fmla="*/ 0 w 237"/>
                  <a:gd name="T45" fmla="*/ 0 h 54"/>
                  <a:gd name="T46" fmla="*/ 0 w 237"/>
                  <a:gd name="T47" fmla="*/ 0 h 54"/>
                  <a:gd name="T48" fmla="*/ 0 w 237"/>
                  <a:gd name="T49" fmla="*/ 0 h 54"/>
                  <a:gd name="T50" fmla="*/ 0 w 237"/>
                  <a:gd name="T51" fmla="*/ 0 h 54"/>
                  <a:gd name="T52" fmla="*/ 0 w 237"/>
                  <a:gd name="T53" fmla="*/ 0 h 54"/>
                  <a:gd name="T54" fmla="*/ 0 w 237"/>
                  <a:gd name="T55" fmla="*/ 0 h 54"/>
                  <a:gd name="T56" fmla="*/ 0 w 237"/>
                  <a:gd name="T57" fmla="*/ 0 h 54"/>
                  <a:gd name="T58" fmla="*/ 0 w 237"/>
                  <a:gd name="T59" fmla="*/ 0 h 54"/>
                  <a:gd name="T60" fmla="*/ 0 w 237"/>
                  <a:gd name="T61" fmla="*/ 0 h 54"/>
                  <a:gd name="T62" fmla="*/ 0 w 237"/>
                  <a:gd name="T63" fmla="*/ 0 h 54"/>
                  <a:gd name="T64" fmla="*/ 0 w 237"/>
                  <a:gd name="T65" fmla="*/ 0 h 54"/>
                  <a:gd name="T66" fmla="*/ 0 w 237"/>
                  <a:gd name="T67" fmla="*/ 0 h 54"/>
                  <a:gd name="T68" fmla="*/ 0 w 237"/>
                  <a:gd name="T69" fmla="*/ 0 h 54"/>
                  <a:gd name="T70" fmla="*/ 0 w 237"/>
                  <a:gd name="T71" fmla="*/ 0 h 54"/>
                  <a:gd name="T72" fmla="*/ 0 w 237"/>
                  <a:gd name="T73" fmla="*/ 0 h 54"/>
                  <a:gd name="T74" fmla="*/ 0 w 237"/>
                  <a:gd name="T75" fmla="*/ 0 h 54"/>
                  <a:gd name="T76" fmla="*/ 0 w 237"/>
                  <a:gd name="T77" fmla="*/ 0 h 54"/>
                  <a:gd name="T78" fmla="*/ 0 w 237"/>
                  <a:gd name="T79" fmla="*/ 0 h 54"/>
                  <a:gd name="T80" fmla="*/ 0 w 237"/>
                  <a:gd name="T81" fmla="*/ 0 h 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7" h="54">
                    <a:moveTo>
                      <a:pt x="237" y="54"/>
                    </a:moveTo>
                    <a:lnTo>
                      <a:pt x="222" y="54"/>
                    </a:lnTo>
                    <a:lnTo>
                      <a:pt x="207" y="54"/>
                    </a:lnTo>
                    <a:lnTo>
                      <a:pt x="192" y="53"/>
                    </a:lnTo>
                    <a:lnTo>
                      <a:pt x="177" y="53"/>
                    </a:lnTo>
                    <a:lnTo>
                      <a:pt x="162" y="53"/>
                    </a:lnTo>
                    <a:lnTo>
                      <a:pt x="147" y="53"/>
                    </a:lnTo>
                    <a:lnTo>
                      <a:pt x="132" y="53"/>
                    </a:lnTo>
                    <a:lnTo>
                      <a:pt x="118" y="52"/>
                    </a:lnTo>
                    <a:lnTo>
                      <a:pt x="103" y="52"/>
                    </a:lnTo>
                    <a:lnTo>
                      <a:pt x="88" y="52"/>
                    </a:lnTo>
                    <a:lnTo>
                      <a:pt x="74" y="52"/>
                    </a:lnTo>
                    <a:lnTo>
                      <a:pt x="58" y="52"/>
                    </a:lnTo>
                    <a:lnTo>
                      <a:pt x="44" y="52"/>
                    </a:lnTo>
                    <a:lnTo>
                      <a:pt x="29" y="51"/>
                    </a:lnTo>
                    <a:lnTo>
                      <a:pt x="14" y="51"/>
                    </a:lnTo>
                    <a:lnTo>
                      <a:pt x="0" y="51"/>
                    </a:lnTo>
                    <a:lnTo>
                      <a:pt x="9" y="45"/>
                    </a:lnTo>
                    <a:lnTo>
                      <a:pt x="18" y="38"/>
                    </a:lnTo>
                    <a:lnTo>
                      <a:pt x="27" y="32"/>
                    </a:lnTo>
                    <a:lnTo>
                      <a:pt x="35" y="25"/>
                    </a:lnTo>
                    <a:lnTo>
                      <a:pt x="44" y="19"/>
                    </a:lnTo>
                    <a:lnTo>
                      <a:pt x="53" y="13"/>
                    </a:lnTo>
                    <a:lnTo>
                      <a:pt x="61" y="6"/>
                    </a:lnTo>
                    <a:lnTo>
                      <a:pt x="70" y="0"/>
                    </a:lnTo>
                    <a:lnTo>
                      <a:pt x="83" y="0"/>
                    </a:lnTo>
                    <a:lnTo>
                      <a:pt x="95" y="0"/>
                    </a:lnTo>
                    <a:lnTo>
                      <a:pt x="106" y="0"/>
                    </a:lnTo>
                    <a:lnTo>
                      <a:pt x="118" y="0"/>
                    </a:lnTo>
                    <a:lnTo>
                      <a:pt x="130" y="1"/>
                    </a:lnTo>
                    <a:lnTo>
                      <a:pt x="141" y="1"/>
                    </a:lnTo>
                    <a:lnTo>
                      <a:pt x="153" y="1"/>
                    </a:lnTo>
                    <a:lnTo>
                      <a:pt x="165" y="1"/>
                    </a:lnTo>
                    <a:lnTo>
                      <a:pt x="174" y="7"/>
                    </a:lnTo>
                    <a:lnTo>
                      <a:pt x="183" y="14"/>
                    </a:lnTo>
                    <a:lnTo>
                      <a:pt x="192" y="21"/>
                    </a:lnTo>
                    <a:lnTo>
                      <a:pt x="202" y="27"/>
                    </a:lnTo>
                    <a:lnTo>
                      <a:pt x="211" y="34"/>
                    </a:lnTo>
                    <a:lnTo>
                      <a:pt x="220" y="41"/>
                    </a:lnTo>
                    <a:lnTo>
                      <a:pt x="228" y="48"/>
                    </a:lnTo>
                    <a:lnTo>
                      <a:pt x="237"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5" name="Freeform 632">
                <a:extLst>
                  <a:ext uri="{FF2B5EF4-FFF2-40B4-BE49-F238E27FC236}">
                    <a16:creationId xmlns:a16="http://schemas.microsoft.com/office/drawing/2014/main" id="{17028249-6FE4-4456-B36F-F0F5AC4EC9B9}"/>
                  </a:ext>
                </a:extLst>
              </p:cNvPr>
              <p:cNvSpPr>
                <a:spLocks/>
              </p:cNvSpPr>
              <p:nvPr/>
            </p:nvSpPr>
            <p:spPr bwMode="auto">
              <a:xfrm>
                <a:off x="2579" y="2205"/>
                <a:ext cx="61" cy="4"/>
              </a:xfrm>
              <a:custGeom>
                <a:avLst/>
                <a:gdLst>
                  <a:gd name="T0" fmla="*/ 0 w 244"/>
                  <a:gd name="T1" fmla="*/ 0 h 17"/>
                  <a:gd name="T2" fmla="*/ 0 w 244"/>
                  <a:gd name="T3" fmla="*/ 0 h 17"/>
                  <a:gd name="T4" fmla="*/ 0 w 244"/>
                  <a:gd name="T5" fmla="*/ 0 h 17"/>
                  <a:gd name="T6" fmla="*/ 0 w 244"/>
                  <a:gd name="T7" fmla="*/ 0 h 17"/>
                  <a:gd name="T8" fmla="*/ 0 w 244"/>
                  <a:gd name="T9" fmla="*/ 0 h 17"/>
                  <a:gd name="T10" fmla="*/ 0 w 244"/>
                  <a:gd name="T11" fmla="*/ 0 h 17"/>
                  <a:gd name="T12" fmla="*/ 0 w 244"/>
                  <a:gd name="T13" fmla="*/ 0 h 17"/>
                  <a:gd name="T14" fmla="*/ 0 w 244"/>
                  <a:gd name="T15" fmla="*/ 0 h 17"/>
                  <a:gd name="T16" fmla="*/ 0 w 244"/>
                  <a:gd name="T17" fmla="*/ 0 h 17"/>
                  <a:gd name="T18" fmla="*/ 0 w 244"/>
                  <a:gd name="T19" fmla="*/ 0 h 17"/>
                  <a:gd name="T20" fmla="*/ 0 w 244"/>
                  <a:gd name="T21" fmla="*/ 0 h 17"/>
                  <a:gd name="T22" fmla="*/ 0 w 244"/>
                  <a:gd name="T23" fmla="*/ 0 h 17"/>
                  <a:gd name="T24" fmla="*/ 0 w 244"/>
                  <a:gd name="T25" fmla="*/ 0 h 17"/>
                  <a:gd name="T26" fmla="*/ 0 w 244"/>
                  <a:gd name="T27" fmla="*/ 0 h 17"/>
                  <a:gd name="T28" fmla="*/ 0 w 244"/>
                  <a:gd name="T29" fmla="*/ 0 h 17"/>
                  <a:gd name="T30" fmla="*/ 0 w 244"/>
                  <a:gd name="T31" fmla="*/ 0 h 17"/>
                  <a:gd name="T32" fmla="*/ 0 w 244"/>
                  <a:gd name="T33" fmla="*/ 0 h 17"/>
                  <a:gd name="T34" fmla="*/ 0 w 244"/>
                  <a:gd name="T35" fmla="*/ 0 h 17"/>
                  <a:gd name="T36" fmla="*/ 0 w 244"/>
                  <a:gd name="T37" fmla="*/ 0 h 17"/>
                  <a:gd name="T38" fmla="*/ 0 w 244"/>
                  <a:gd name="T39" fmla="*/ 0 h 17"/>
                  <a:gd name="T40" fmla="*/ 0 w 244"/>
                  <a:gd name="T41" fmla="*/ 0 h 17"/>
                  <a:gd name="T42" fmla="*/ 0 w 244"/>
                  <a:gd name="T43" fmla="*/ 0 h 17"/>
                  <a:gd name="T44" fmla="*/ 0 w 244"/>
                  <a:gd name="T45" fmla="*/ 0 h 17"/>
                  <a:gd name="T46" fmla="*/ 0 w 244"/>
                  <a:gd name="T47" fmla="*/ 0 h 17"/>
                  <a:gd name="T48" fmla="*/ 0 w 244"/>
                  <a:gd name="T49" fmla="*/ 0 h 17"/>
                  <a:gd name="T50" fmla="*/ 0 w 244"/>
                  <a:gd name="T51" fmla="*/ 0 h 17"/>
                  <a:gd name="T52" fmla="*/ 0 w 244"/>
                  <a:gd name="T53" fmla="*/ 0 h 17"/>
                  <a:gd name="T54" fmla="*/ 0 w 244"/>
                  <a:gd name="T55" fmla="*/ 0 h 17"/>
                  <a:gd name="T56" fmla="*/ 0 w 244"/>
                  <a:gd name="T57" fmla="*/ 0 h 17"/>
                  <a:gd name="T58" fmla="*/ 0 w 244"/>
                  <a:gd name="T59" fmla="*/ 0 h 17"/>
                  <a:gd name="T60" fmla="*/ 0 w 244"/>
                  <a:gd name="T61" fmla="*/ 0 h 17"/>
                  <a:gd name="T62" fmla="*/ 0 w 244"/>
                  <a:gd name="T63" fmla="*/ 0 h 17"/>
                  <a:gd name="T64" fmla="*/ 0 w 244"/>
                  <a:gd name="T65" fmla="*/ 0 h 17"/>
                  <a:gd name="T66" fmla="*/ 0 w 244"/>
                  <a:gd name="T67" fmla="*/ 0 h 17"/>
                  <a:gd name="T68" fmla="*/ 0 w 244"/>
                  <a:gd name="T69" fmla="*/ 0 h 17"/>
                  <a:gd name="T70" fmla="*/ 0 w 244"/>
                  <a:gd name="T71" fmla="*/ 0 h 17"/>
                  <a:gd name="T72" fmla="*/ 0 w 244"/>
                  <a:gd name="T73" fmla="*/ 0 h 17"/>
                  <a:gd name="T74" fmla="*/ 0 w 244"/>
                  <a:gd name="T75" fmla="*/ 0 h 17"/>
                  <a:gd name="T76" fmla="*/ 0 w 244"/>
                  <a:gd name="T77" fmla="*/ 0 h 17"/>
                  <a:gd name="T78" fmla="*/ 0 w 244"/>
                  <a:gd name="T79" fmla="*/ 0 h 17"/>
                  <a:gd name="T80" fmla="*/ 0 w 244"/>
                  <a:gd name="T81" fmla="*/ 0 h 17"/>
                  <a:gd name="T82" fmla="*/ 0 w 244"/>
                  <a:gd name="T83" fmla="*/ 0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4" h="17">
                    <a:moveTo>
                      <a:pt x="3" y="2"/>
                    </a:moveTo>
                    <a:lnTo>
                      <a:pt x="7" y="13"/>
                    </a:lnTo>
                    <a:lnTo>
                      <a:pt x="21" y="14"/>
                    </a:lnTo>
                    <a:lnTo>
                      <a:pt x="36" y="14"/>
                    </a:lnTo>
                    <a:lnTo>
                      <a:pt x="51" y="15"/>
                    </a:lnTo>
                    <a:lnTo>
                      <a:pt x="65" y="15"/>
                    </a:lnTo>
                    <a:lnTo>
                      <a:pt x="81" y="15"/>
                    </a:lnTo>
                    <a:lnTo>
                      <a:pt x="95" y="15"/>
                    </a:lnTo>
                    <a:lnTo>
                      <a:pt x="110" y="15"/>
                    </a:lnTo>
                    <a:lnTo>
                      <a:pt x="125" y="15"/>
                    </a:lnTo>
                    <a:lnTo>
                      <a:pt x="139" y="16"/>
                    </a:lnTo>
                    <a:lnTo>
                      <a:pt x="154" y="16"/>
                    </a:lnTo>
                    <a:lnTo>
                      <a:pt x="169" y="16"/>
                    </a:lnTo>
                    <a:lnTo>
                      <a:pt x="184" y="16"/>
                    </a:lnTo>
                    <a:lnTo>
                      <a:pt x="199" y="16"/>
                    </a:lnTo>
                    <a:lnTo>
                      <a:pt x="214" y="17"/>
                    </a:lnTo>
                    <a:lnTo>
                      <a:pt x="229" y="17"/>
                    </a:lnTo>
                    <a:lnTo>
                      <a:pt x="244" y="16"/>
                    </a:lnTo>
                    <a:lnTo>
                      <a:pt x="244" y="4"/>
                    </a:lnTo>
                    <a:lnTo>
                      <a:pt x="229" y="3"/>
                    </a:lnTo>
                    <a:lnTo>
                      <a:pt x="214" y="3"/>
                    </a:lnTo>
                    <a:lnTo>
                      <a:pt x="199" y="2"/>
                    </a:lnTo>
                    <a:lnTo>
                      <a:pt x="184" y="2"/>
                    </a:lnTo>
                    <a:lnTo>
                      <a:pt x="169" y="2"/>
                    </a:lnTo>
                    <a:lnTo>
                      <a:pt x="154" y="2"/>
                    </a:lnTo>
                    <a:lnTo>
                      <a:pt x="139" y="2"/>
                    </a:lnTo>
                    <a:lnTo>
                      <a:pt x="125" y="1"/>
                    </a:lnTo>
                    <a:lnTo>
                      <a:pt x="110" y="1"/>
                    </a:lnTo>
                    <a:lnTo>
                      <a:pt x="95" y="1"/>
                    </a:lnTo>
                    <a:lnTo>
                      <a:pt x="81" y="1"/>
                    </a:lnTo>
                    <a:lnTo>
                      <a:pt x="65" y="1"/>
                    </a:lnTo>
                    <a:lnTo>
                      <a:pt x="51" y="1"/>
                    </a:lnTo>
                    <a:lnTo>
                      <a:pt x="36" y="0"/>
                    </a:lnTo>
                    <a:lnTo>
                      <a:pt x="21" y="0"/>
                    </a:lnTo>
                    <a:lnTo>
                      <a:pt x="7" y="1"/>
                    </a:lnTo>
                    <a:lnTo>
                      <a:pt x="11" y="12"/>
                    </a:lnTo>
                    <a:lnTo>
                      <a:pt x="7" y="0"/>
                    </a:lnTo>
                    <a:lnTo>
                      <a:pt x="2" y="2"/>
                    </a:lnTo>
                    <a:lnTo>
                      <a:pt x="0" y="7"/>
                    </a:lnTo>
                    <a:lnTo>
                      <a:pt x="2" y="12"/>
                    </a:lnTo>
                    <a:lnTo>
                      <a:pt x="7" y="1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6" name="Freeform 633">
                <a:extLst>
                  <a:ext uri="{FF2B5EF4-FFF2-40B4-BE49-F238E27FC236}">
                    <a16:creationId xmlns:a16="http://schemas.microsoft.com/office/drawing/2014/main" id="{156EE607-6E12-4F8C-9EB3-04E507882428}"/>
                  </a:ext>
                </a:extLst>
              </p:cNvPr>
              <p:cNvSpPr>
                <a:spLocks/>
              </p:cNvSpPr>
              <p:nvPr/>
            </p:nvSpPr>
            <p:spPr bwMode="auto">
              <a:xfrm>
                <a:off x="2579" y="2192"/>
                <a:ext cx="21" cy="16"/>
              </a:xfrm>
              <a:custGeom>
                <a:avLst/>
                <a:gdLst>
                  <a:gd name="T0" fmla="*/ 0 w 81"/>
                  <a:gd name="T1" fmla="*/ 0 h 63"/>
                  <a:gd name="T2" fmla="*/ 0 w 81"/>
                  <a:gd name="T3" fmla="*/ 0 h 63"/>
                  <a:gd name="T4" fmla="*/ 0 w 81"/>
                  <a:gd name="T5" fmla="*/ 0 h 63"/>
                  <a:gd name="T6" fmla="*/ 0 w 81"/>
                  <a:gd name="T7" fmla="*/ 0 h 63"/>
                  <a:gd name="T8" fmla="*/ 0 w 81"/>
                  <a:gd name="T9" fmla="*/ 0 h 63"/>
                  <a:gd name="T10" fmla="*/ 0 w 81"/>
                  <a:gd name="T11" fmla="*/ 0 h 63"/>
                  <a:gd name="T12" fmla="*/ 0 w 81"/>
                  <a:gd name="T13" fmla="*/ 0 h 63"/>
                  <a:gd name="T14" fmla="*/ 0 w 81"/>
                  <a:gd name="T15" fmla="*/ 0 h 63"/>
                  <a:gd name="T16" fmla="*/ 0 w 81"/>
                  <a:gd name="T17" fmla="*/ 0 h 63"/>
                  <a:gd name="T18" fmla="*/ 0 w 81"/>
                  <a:gd name="T19" fmla="*/ 0 h 63"/>
                  <a:gd name="T20" fmla="*/ 0 w 81"/>
                  <a:gd name="T21" fmla="*/ 0 h 63"/>
                  <a:gd name="T22" fmla="*/ 0 w 81"/>
                  <a:gd name="T23" fmla="*/ 0 h 63"/>
                  <a:gd name="T24" fmla="*/ 0 w 81"/>
                  <a:gd name="T25" fmla="*/ 0 h 63"/>
                  <a:gd name="T26" fmla="*/ 0 w 81"/>
                  <a:gd name="T27" fmla="*/ 0 h 63"/>
                  <a:gd name="T28" fmla="*/ 0 w 81"/>
                  <a:gd name="T29" fmla="*/ 0 h 63"/>
                  <a:gd name="T30" fmla="*/ 0 w 81"/>
                  <a:gd name="T31" fmla="*/ 0 h 63"/>
                  <a:gd name="T32" fmla="*/ 0 w 81"/>
                  <a:gd name="T33" fmla="*/ 0 h 63"/>
                  <a:gd name="T34" fmla="*/ 0 w 81"/>
                  <a:gd name="T35" fmla="*/ 0 h 63"/>
                  <a:gd name="T36" fmla="*/ 0 w 81"/>
                  <a:gd name="T37" fmla="*/ 0 h 63"/>
                  <a:gd name="T38" fmla="*/ 0 w 81"/>
                  <a:gd name="T39" fmla="*/ 0 h 63"/>
                  <a:gd name="T40" fmla="*/ 0 w 81"/>
                  <a:gd name="T41" fmla="*/ 0 h 63"/>
                  <a:gd name="T42" fmla="*/ 0 w 81"/>
                  <a:gd name="T43" fmla="*/ 0 h 63"/>
                  <a:gd name="T44" fmla="*/ 0 w 81"/>
                  <a:gd name="T45" fmla="*/ 0 h 63"/>
                  <a:gd name="T46" fmla="*/ 0 w 81"/>
                  <a:gd name="T47" fmla="*/ 0 h 63"/>
                  <a:gd name="T48" fmla="*/ 0 w 81"/>
                  <a:gd name="T49" fmla="*/ 0 h 63"/>
                  <a:gd name="T50" fmla="*/ 0 w 81"/>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1" h="63">
                    <a:moveTo>
                      <a:pt x="74" y="0"/>
                    </a:moveTo>
                    <a:lnTo>
                      <a:pt x="70" y="2"/>
                    </a:lnTo>
                    <a:lnTo>
                      <a:pt x="61" y="8"/>
                    </a:lnTo>
                    <a:lnTo>
                      <a:pt x="53" y="15"/>
                    </a:lnTo>
                    <a:lnTo>
                      <a:pt x="45" y="21"/>
                    </a:lnTo>
                    <a:lnTo>
                      <a:pt x="35" y="27"/>
                    </a:lnTo>
                    <a:lnTo>
                      <a:pt x="27" y="34"/>
                    </a:lnTo>
                    <a:lnTo>
                      <a:pt x="18" y="40"/>
                    </a:lnTo>
                    <a:lnTo>
                      <a:pt x="9" y="47"/>
                    </a:lnTo>
                    <a:lnTo>
                      <a:pt x="0" y="53"/>
                    </a:lnTo>
                    <a:lnTo>
                      <a:pt x="8" y="63"/>
                    </a:lnTo>
                    <a:lnTo>
                      <a:pt x="17" y="57"/>
                    </a:lnTo>
                    <a:lnTo>
                      <a:pt x="26" y="50"/>
                    </a:lnTo>
                    <a:lnTo>
                      <a:pt x="35" y="44"/>
                    </a:lnTo>
                    <a:lnTo>
                      <a:pt x="43" y="37"/>
                    </a:lnTo>
                    <a:lnTo>
                      <a:pt x="51" y="31"/>
                    </a:lnTo>
                    <a:lnTo>
                      <a:pt x="61" y="25"/>
                    </a:lnTo>
                    <a:lnTo>
                      <a:pt x="69" y="18"/>
                    </a:lnTo>
                    <a:lnTo>
                      <a:pt x="79" y="12"/>
                    </a:lnTo>
                    <a:lnTo>
                      <a:pt x="74" y="14"/>
                    </a:lnTo>
                    <a:lnTo>
                      <a:pt x="79" y="12"/>
                    </a:lnTo>
                    <a:lnTo>
                      <a:pt x="81" y="8"/>
                    </a:lnTo>
                    <a:lnTo>
                      <a:pt x="80" y="3"/>
                    </a:lnTo>
                    <a:lnTo>
                      <a:pt x="75" y="1"/>
                    </a:lnTo>
                    <a:lnTo>
                      <a:pt x="70" y="2"/>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7" name="Freeform 634">
                <a:extLst>
                  <a:ext uri="{FF2B5EF4-FFF2-40B4-BE49-F238E27FC236}">
                    <a16:creationId xmlns:a16="http://schemas.microsoft.com/office/drawing/2014/main" id="{9B2F2910-4ADC-41DB-A762-7DB9464CAF2E}"/>
                  </a:ext>
                </a:extLst>
              </p:cNvPr>
              <p:cNvSpPr>
                <a:spLocks/>
              </p:cNvSpPr>
              <p:nvPr/>
            </p:nvSpPr>
            <p:spPr bwMode="auto">
              <a:xfrm>
                <a:off x="2598" y="2192"/>
                <a:ext cx="26" cy="4"/>
              </a:xfrm>
              <a:custGeom>
                <a:avLst/>
                <a:gdLst>
                  <a:gd name="T0" fmla="*/ 0 w 102"/>
                  <a:gd name="T1" fmla="*/ 0 h 15"/>
                  <a:gd name="T2" fmla="*/ 0 w 102"/>
                  <a:gd name="T3" fmla="*/ 0 h 15"/>
                  <a:gd name="T4" fmla="*/ 0 w 102"/>
                  <a:gd name="T5" fmla="*/ 0 h 15"/>
                  <a:gd name="T6" fmla="*/ 0 w 102"/>
                  <a:gd name="T7" fmla="*/ 0 h 15"/>
                  <a:gd name="T8" fmla="*/ 0 w 102"/>
                  <a:gd name="T9" fmla="*/ 0 h 15"/>
                  <a:gd name="T10" fmla="*/ 0 w 102"/>
                  <a:gd name="T11" fmla="*/ 0 h 15"/>
                  <a:gd name="T12" fmla="*/ 0 w 102"/>
                  <a:gd name="T13" fmla="*/ 0 h 15"/>
                  <a:gd name="T14" fmla="*/ 0 w 102"/>
                  <a:gd name="T15" fmla="*/ 0 h 15"/>
                  <a:gd name="T16" fmla="*/ 0 w 102"/>
                  <a:gd name="T17" fmla="*/ 0 h 15"/>
                  <a:gd name="T18" fmla="*/ 0 w 102"/>
                  <a:gd name="T19" fmla="*/ 0 h 15"/>
                  <a:gd name="T20" fmla="*/ 0 w 102"/>
                  <a:gd name="T21" fmla="*/ 0 h 15"/>
                  <a:gd name="T22" fmla="*/ 0 w 102"/>
                  <a:gd name="T23" fmla="*/ 0 h 15"/>
                  <a:gd name="T24" fmla="*/ 0 w 102"/>
                  <a:gd name="T25" fmla="*/ 0 h 15"/>
                  <a:gd name="T26" fmla="*/ 0 w 102"/>
                  <a:gd name="T27" fmla="*/ 0 h 15"/>
                  <a:gd name="T28" fmla="*/ 0 w 102"/>
                  <a:gd name="T29" fmla="*/ 0 h 15"/>
                  <a:gd name="T30" fmla="*/ 0 w 102"/>
                  <a:gd name="T31" fmla="*/ 0 h 15"/>
                  <a:gd name="T32" fmla="*/ 0 w 102"/>
                  <a:gd name="T33" fmla="*/ 0 h 15"/>
                  <a:gd name="T34" fmla="*/ 0 w 102"/>
                  <a:gd name="T35" fmla="*/ 0 h 15"/>
                  <a:gd name="T36" fmla="*/ 0 w 102"/>
                  <a:gd name="T37" fmla="*/ 0 h 15"/>
                  <a:gd name="T38" fmla="*/ 0 w 102"/>
                  <a:gd name="T39" fmla="*/ 0 h 15"/>
                  <a:gd name="T40" fmla="*/ 0 w 102"/>
                  <a:gd name="T41" fmla="*/ 0 h 15"/>
                  <a:gd name="T42" fmla="*/ 0 w 102"/>
                  <a:gd name="T43" fmla="*/ 0 h 15"/>
                  <a:gd name="T44" fmla="*/ 0 w 102"/>
                  <a:gd name="T45" fmla="*/ 0 h 15"/>
                  <a:gd name="T46" fmla="*/ 0 w 102"/>
                  <a:gd name="T47" fmla="*/ 0 h 15"/>
                  <a:gd name="T48" fmla="*/ 0 w 102"/>
                  <a:gd name="T49" fmla="*/ 0 h 15"/>
                  <a:gd name="T50" fmla="*/ 0 w 102"/>
                  <a:gd name="T51" fmla="*/ 0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2" h="15">
                    <a:moveTo>
                      <a:pt x="99" y="3"/>
                    </a:moveTo>
                    <a:lnTo>
                      <a:pt x="95" y="1"/>
                    </a:lnTo>
                    <a:lnTo>
                      <a:pt x="83" y="1"/>
                    </a:lnTo>
                    <a:lnTo>
                      <a:pt x="71" y="1"/>
                    </a:lnTo>
                    <a:lnTo>
                      <a:pt x="60" y="1"/>
                    </a:lnTo>
                    <a:lnTo>
                      <a:pt x="48" y="0"/>
                    </a:lnTo>
                    <a:lnTo>
                      <a:pt x="36" y="0"/>
                    </a:lnTo>
                    <a:lnTo>
                      <a:pt x="25" y="0"/>
                    </a:lnTo>
                    <a:lnTo>
                      <a:pt x="13" y="0"/>
                    </a:lnTo>
                    <a:lnTo>
                      <a:pt x="0" y="0"/>
                    </a:lnTo>
                    <a:lnTo>
                      <a:pt x="0" y="14"/>
                    </a:lnTo>
                    <a:lnTo>
                      <a:pt x="13" y="14"/>
                    </a:lnTo>
                    <a:lnTo>
                      <a:pt x="25" y="14"/>
                    </a:lnTo>
                    <a:lnTo>
                      <a:pt x="36" y="14"/>
                    </a:lnTo>
                    <a:lnTo>
                      <a:pt x="48" y="14"/>
                    </a:lnTo>
                    <a:lnTo>
                      <a:pt x="60" y="15"/>
                    </a:lnTo>
                    <a:lnTo>
                      <a:pt x="71" y="15"/>
                    </a:lnTo>
                    <a:lnTo>
                      <a:pt x="83" y="15"/>
                    </a:lnTo>
                    <a:lnTo>
                      <a:pt x="95" y="15"/>
                    </a:lnTo>
                    <a:lnTo>
                      <a:pt x="91" y="13"/>
                    </a:lnTo>
                    <a:lnTo>
                      <a:pt x="95" y="15"/>
                    </a:lnTo>
                    <a:lnTo>
                      <a:pt x="100" y="13"/>
                    </a:lnTo>
                    <a:lnTo>
                      <a:pt x="102" y="8"/>
                    </a:lnTo>
                    <a:lnTo>
                      <a:pt x="100" y="3"/>
                    </a:lnTo>
                    <a:lnTo>
                      <a:pt x="95" y="1"/>
                    </a:lnTo>
                    <a:lnTo>
                      <a:pt x="9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8" name="Freeform 635">
                <a:extLst>
                  <a:ext uri="{FF2B5EF4-FFF2-40B4-BE49-F238E27FC236}">
                    <a16:creationId xmlns:a16="http://schemas.microsoft.com/office/drawing/2014/main" id="{E0E2436C-3D78-480E-90C3-8EC7B4AAD488}"/>
                  </a:ext>
                </a:extLst>
              </p:cNvPr>
              <p:cNvSpPr>
                <a:spLocks/>
              </p:cNvSpPr>
              <p:nvPr/>
            </p:nvSpPr>
            <p:spPr bwMode="auto">
              <a:xfrm>
                <a:off x="2621" y="2193"/>
                <a:ext cx="20" cy="16"/>
              </a:xfrm>
              <a:custGeom>
                <a:avLst/>
                <a:gdLst>
                  <a:gd name="T0" fmla="*/ 0 w 82"/>
                  <a:gd name="T1" fmla="*/ 0 h 64"/>
                  <a:gd name="T2" fmla="*/ 0 w 82"/>
                  <a:gd name="T3" fmla="*/ 0 h 64"/>
                  <a:gd name="T4" fmla="*/ 0 w 82"/>
                  <a:gd name="T5" fmla="*/ 0 h 64"/>
                  <a:gd name="T6" fmla="*/ 0 w 82"/>
                  <a:gd name="T7" fmla="*/ 0 h 64"/>
                  <a:gd name="T8" fmla="*/ 0 w 82"/>
                  <a:gd name="T9" fmla="*/ 0 h 64"/>
                  <a:gd name="T10" fmla="*/ 0 w 82"/>
                  <a:gd name="T11" fmla="*/ 0 h 64"/>
                  <a:gd name="T12" fmla="*/ 0 w 82"/>
                  <a:gd name="T13" fmla="*/ 0 h 64"/>
                  <a:gd name="T14" fmla="*/ 0 w 82"/>
                  <a:gd name="T15" fmla="*/ 0 h 64"/>
                  <a:gd name="T16" fmla="*/ 0 w 82"/>
                  <a:gd name="T17" fmla="*/ 0 h 64"/>
                  <a:gd name="T18" fmla="*/ 0 w 82"/>
                  <a:gd name="T19" fmla="*/ 0 h 64"/>
                  <a:gd name="T20" fmla="*/ 0 w 82"/>
                  <a:gd name="T21" fmla="*/ 0 h 64"/>
                  <a:gd name="T22" fmla="*/ 0 w 82"/>
                  <a:gd name="T23" fmla="*/ 0 h 64"/>
                  <a:gd name="T24" fmla="*/ 0 w 82"/>
                  <a:gd name="T25" fmla="*/ 0 h 64"/>
                  <a:gd name="T26" fmla="*/ 0 w 82"/>
                  <a:gd name="T27" fmla="*/ 0 h 64"/>
                  <a:gd name="T28" fmla="*/ 0 w 82"/>
                  <a:gd name="T29" fmla="*/ 0 h 64"/>
                  <a:gd name="T30" fmla="*/ 0 w 82"/>
                  <a:gd name="T31" fmla="*/ 0 h 64"/>
                  <a:gd name="T32" fmla="*/ 0 w 82"/>
                  <a:gd name="T33" fmla="*/ 0 h 64"/>
                  <a:gd name="T34" fmla="*/ 0 w 82"/>
                  <a:gd name="T35" fmla="*/ 0 h 64"/>
                  <a:gd name="T36" fmla="*/ 0 w 82"/>
                  <a:gd name="T37" fmla="*/ 0 h 64"/>
                  <a:gd name="T38" fmla="*/ 0 w 82"/>
                  <a:gd name="T39" fmla="*/ 0 h 64"/>
                  <a:gd name="T40" fmla="*/ 0 w 82"/>
                  <a:gd name="T41" fmla="*/ 0 h 64"/>
                  <a:gd name="T42" fmla="*/ 0 w 82"/>
                  <a:gd name="T43" fmla="*/ 0 h 64"/>
                  <a:gd name="T44" fmla="*/ 0 w 82"/>
                  <a:gd name="T45" fmla="*/ 0 h 64"/>
                  <a:gd name="T46" fmla="*/ 0 w 82"/>
                  <a:gd name="T47" fmla="*/ 0 h 64"/>
                  <a:gd name="T48" fmla="*/ 0 w 82"/>
                  <a:gd name="T49" fmla="*/ 0 h 64"/>
                  <a:gd name="T50" fmla="*/ 0 w 82"/>
                  <a:gd name="T51" fmla="*/ 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2" h="64">
                    <a:moveTo>
                      <a:pt x="76" y="64"/>
                    </a:moveTo>
                    <a:lnTo>
                      <a:pt x="80" y="53"/>
                    </a:lnTo>
                    <a:lnTo>
                      <a:pt x="71" y="47"/>
                    </a:lnTo>
                    <a:lnTo>
                      <a:pt x="63" y="40"/>
                    </a:lnTo>
                    <a:lnTo>
                      <a:pt x="54" y="33"/>
                    </a:lnTo>
                    <a:lnTo>
                      <a:pt x="45" y="26"/>
                    </a:lnTo>
                    <a:lnTo>
                      <a:pt x="36" y="20"/>
                    </a:lnTo>
                    <a:lnTo>
                      <a:pt x="26" y="13"/>
                    </a:lnTo>
                    <a:lnTo>
                      <a:pt x="17" y="6"/>
                    </a:lnTo>
                    <a:lnTo>
                      <a:pt x="8" y="0"/>
                    </a:lnTo>
                    <a:lnTo>
                      <a:pt x="0" y="10"/>
                    </a:lnTo>
                    <a:lnTo>
                      <a:pt x="9" y="16"/>
                    </a:lnTo>
                    <a:lnTo>
                      <a:pt x="18" y="23"/>
                    </a:lnTo>
                    <a:lnTo>
                      <a:pt x="27" y="30"/>
                    </a:lnTo>
                    <a:lnTo>
                      <a:pt x="37" y="36"/>
                    </a:lnTo>
                    <a:lnTo>
                      <a:pt x="46" y="43"/>
                    </a:lnTo>
                    <a:lnTo>
                      <a:pt x="55" y="50"/>
                    </a:lnTo>
                    <a:lnTo>
                      <a:pt x="63" y="57"/>
                    </a:lnTo>
                    <a:lnTo>
                      <a:pt x="72" y="63"/>
                    </a:lnTo>
                    <a:lnTo>
                      <a:pt x="76" y="52"/>
                    </a:lnTo>
                    <a:lnTo>
                      <a:pt x="72" y="63"/>
                    </a:lnTo>
                    <a:lnTo>
                      <a:pt x="77" y="64"/>
                    </a:lnTo>
                    <a:lnTo>
                      <a:pt x="81" y="62"/>
                    </a:lnTo>
                    <a:lnTo>
                      <a:pt x="82" y="57"/>
                    </a:lnTo>
                    <a:lnTo>
                      <a:pt x="80" y="53"/>
                    </a:lnTo>
                    <a:lnTo>
                      <a:pt x="76"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9" name="Freeform 636">
                <a:extLst>
                  <a:ext uri="{FF2B5EF4-FFF2-40B4-BE49-F238E27FC236}">
                    <a16:creationId xmlns:a16="http://schemas.microsoft.com/office/drawing/2014/main" id="{F750BBDD-AAC8-4D2B-9BAE-05F19FA12AA1}"/>
                  </a:ext>
                </a:extLst>
              </p:cNvPr>
              <p:cNvSpPr>
                <a:spLocks noEditPoints="1"/>
              </p:cNvSpPr>
              <p:nvPr/>
            </p:nvSpPr>
            <p:spPr bwMode="auto">
              <a:xfrm>
                <a:off x="2224" y="2148"/>
                <a:ext cx="161" cy="39"/>
              </a:xfrm>
              <a:custGeom>
                <a:avLst/>
                <a:gdLst>
                  <a:gd name="T0" fmla="*/ 0 w 646"/>
                  <a:gd name="T1" fmla="*/ 0 h 157"/>
                  <a:gd name="T2" fmla="*/ 0 w 646"/>
                  <a:gd name="T3" fmla="*/ 0 h 157"/>
                  <a:gd name="T4" fmla="*/ 0 w 646"/>
                  <a:gd name="T5" fmla="*/ 0 h 157"/>
                  <a:gd name="T6" fmla="*/ 0 w 646"/>
                  <a:gd name="T7" fmla="*/ 0 h 157"/>
                  <a:gd name="T8" fmla="*/ 0 w 646"/>
                  <a:gd name="T9" fmla="*/ 0 h 157"/>
                  <a:gd name="T10" fmla="*/ 0 w 646"/>
                  <a:gd name="T11" fmla="*/ 0 h 157"/>
                  <a:gd name="T12" fmla="*/ 0 w 646"/>
                  <a:gd name="T13" fmla="*/ 0 h 157"/>
                  <a:gd name="T14" fmla="*/ 0 w 646"/>
                  <a:gd name="T15" fmla="*/ 0 h 157"/>
                  <a:gd name="T16" fmla="*/ 0 w 646"/>
                  <a:gd name="T17" fmla="*/ 0 h 157"/>
                  <a:gd name="T18" fmla="*/ 0 w 646"/>
                  <a:gd name="T19" fmla="*/ 0 h 157"/>
                  <a:gd name="T20" fmla="*/ 0 w 646"/>
                  <a:gd name="T21" fmla="*/ 0 h 157"/>
                  <a:gd name="T22" fmla="*/ 0 w 646"/>
                  <a:gd name="T23" fmla="*/ 0 h 157"/>
                  <a:gd name="T24" fmla="*/ 0 w 646"/>
                  <a:gd name="T25" fmla="*/ 0 h 157"/>
                  <a:gd name="T26" fmla="*/ 0 w 646"/>
                  <a:gd name="T27" fmla="*/ 0 h 157"/>
                  <a:gd name="T28" fmla="*/ 0 w 646"/>
                  <a:gd name="T29" fmla="*/ 0 h 157"/>
                  <a:gd name="T30" fmla="*/ 0 w 646"/>
                  <a:gd name="T31" fmla="*/ 0 h 157"/>
                  <a:gd name="T32" fmla="*/ 0 w 646"/>
                  <a:gd name="T33" fmla="*/ 0 h 157"/>
                  <a:gd name="T34" fmla="*/ 0 w 646"/>
                  <a:gd name="T35" fmla="*/ 0 h 157"/>
                  <a:gd name="T36" fmla="*/ 0 w 646"/>
                  <a:gd name="T37" fmla="*/ 0 h 157"/>
                  <a:gd name="T38" fmla="*/ 0 w 646"/>
                  <a:gd name="T39" fmla="*/ 0 h 157"/>
                  <a:gd name="T40" fmla="*/ 0 w 646"/>
                  <a:gd name="T41" fmla="*/ 0 h 157"/>
                  <a:gd name="T42" fmla="*/ 0 w 646"/>
                  <a:gd name="T43" fmla="*/ 0 h 157"/>
                  <a:gd name="T44" fmla="*/ 0 w 646"/>
                  <a:gd name="T45" fmla="*/ 0 h 157"/>
                  <a:gd name="T46" fmla="*/ 0 w 646"/>
                  <a:gd name="T47" fmla="*/ 0 h 157"/>
                  <a:gd name="T48" fmla="*/ 0 w 646"/>
                  <a:gd name="T49" fmla="*/ 0 h 157"/>
                  <a:gd name="T50" fmla="*/ 0 w 646"/>
                  <a:gd name="T51" fmla="*/ 0 h 157"/>
                  <a:gd name="T52" fmla="*/ 0 w 646"/>
                  <a:gd name="T53" fmla="*/ 0 h 157"/>
                  <a:gd name="T54" fmla="*/ 0 w 646"/>
                  <a:gd name="T55" fmla="*/ 0 h 157"/>
                  <a:gd name="T56" fmla="*/ 0 w 646"/>
                  <a:gd name="T57" fmla="*/ 0 h 157"/>
                  <a:gd name="T58" fmla="*/ 0 w 646"/>
                  <a:gd name="T59" fmla="*/ 0 h 157"/>
                  <a:gd name="T60" fmla="*/ 0 w 646"/>
                  <a:gd name="T61" fmla="*/ 0 h 157"/>
                  <a:gd name="T62" fmla="*/ 0 w 646"/>
                  <a:gd name="T63" fmla="*/ 0 h 157"/>
                  <a:gd name="T64" fmla="*/ 0 w 646"/>
                  <a:gd name="T65" fmla="*/ 0 h 157"/>
                  <a:gd name="T66" fmla="*/ 0 w 646"/>
                  <a:gd name="T67" fmla="*/ 0 h 157"/>
                  <a:gd name="T68" fmla="*/ 0 w 646"/>
                  <a:gd name="T69" fmla="*/ 0 h 157"/>
                  <a:gd name="T70" fmla="*/ 0 w 646"/>
                  <a:gd name="T71" fmla="*/ 0 h 157"/>
                  <a:gd name="T72" fmla="*/ 0 w 646"/>
                  <a:gd name="T73" fmla="*/ 0 h 157"/>
                  <a:gd name="T74" fmla="*/ 0 w 646"/>
                  <a:gd name="T75" fmla="*/ 0 h 157"/>
                  <a:gd name="T76" fmla="*/ 0 w 646"/>
                  <a:gd name="T77" fmla="*/ 0 h 157"/>
                  <a:gd name="T78" fmla="*/ 0 w 646"/>
                  <a:gd name="T79" fmla="*/ 0 h 157"/>
                  <a:gd name="T80" fmla="*/ 0 w 646"/>
                  <a:gd name="T81" fmla="*/ 0 h 157"/>
                  <a:gd name="T82" fmla="*/ 0 w 646"/>
                  <a:gd name="T83" fmla="*/ 0 h 157"/>
                  <a:gd name="T84" fmla="*/ 0 w 646"/>
                  <a:gd name="T85" fmla="*/ 0 h 157"/>
                  <a:gd name="T86" fmla="*/ 0 w 646"/>
                  <a:gd name="T87" fmla="*/ 0 h 157"/>
                  <a:gd name="T88" fmla="*/ 0 w 646"/>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6" h="157">
                    <a:moveTo>
                      <a:pt x="0" y="157"/>
                    </a:moveTo>
                    <a:lnTo>
                      <a:pt x="578" y="157"/>
                    </a:lnTo>
                    <a:lnTo>
                      <a:pt x="607" y="150"/>
                    </a:lnTo>
                    <a:lnTo>
                      <a:pt x="628" y="132"/>
                    </a:lnTo>
                    <a:lnTo>
                      <a:pt x="641" y="107"/>
                    </a:lnTo>
                    <a:lnTo>
                      <a:pt x="646" y="78"/>
                    </a:lnTo>
                    <a:lnTo>
                      <a:pt x="641" y="50"/>
                    </a:lnTo>
                    <a:lnTo>
                      <a:pt x="628" y="25"/>
                    </a:lnTo>
                    <a:lnTo>
                      <a:pt x="607" y="7"/>
                    </a:lnTo>
                    <a:lnTo>
                      <a:pt x="578" y="0"/>
                    </a:lnTo>
                    <a:lnTo>
                      <a:pt x="0" y="0"/>
                    </a:lnTo>
                    <a:lnTo>
                      <a:pt x="0" y="157"/>
                    </a:lnTo>
                    <a:close/>
                    <a:moveTo>
                      <a:pt x="556" y="122"/>
                    </a:moveTo>
                    <a:lnTo>
                      <a:pt x="565" y="121"/>
                    </a:lnTo>
                    <a:lnTo>
                      <a:pt x="573" y="119"/>
                    </a:lnTo>
                    <a:lnTo>
                      <a:pt x="580" y="115"/>
                    </a:lnTo>
                    <a:lnTo>
                      <a:pt x="587" y="109"/>
                    </a:lnTo>
                    <a:lnTo>
                      <a:pt x="592" y="103"/>
                    </a:lnTo>
                    <a:lnTo>
                      <a:pt x="597" y="95"/>
                    </a:lnTo>
                    <a:lnTo>
                      <a:pt x="599" y="87"/>
                    </a:lnTo>
                    <a:lnTo>
                      <a:pt x="600" y="78"/>
                    </a:lnTo>
                    <a:lnTo>
                      <a:pt x="599" y="69"/>
                    </a:lnTo>
                    <a:lnTo>
                      <a:pt x="597" y="61"/>
                    </a:lnTo>
                    <a:lnTo>
                      <a:pt x="592" y="53"/>
                    </a:lnTo>
                    <a:lnTo>
                      <a:pt x="587" y="47"/>
                    </a:lnTo>
                    <a:lnTo>
                      <a:pt x="580" y="41"/>
                    </a:lnTo>
                    <a:lnTo>
                      <a:pt x="573" y="37"/>
                    </a:lnTo>
                    <a:lnTo>
                      <a:pt x="565" y="35"/>
                    </a:lnTo>
                    <a:lnTo>
                      <a:pt x="556" y="34"/>
                    </a:lnTo>
                    <a:lnTo>
                      <a:pt x="548" y="35"/>
                    </a:lnTo>
                    <a:lnTo>
                      <a:pt x="539" y="37"/>
                    </a:lnTo>
                    <a:lnTo>
                      <a:pt x="532" y="41"/>
                    </a:lnTo>
                    <a:lnTo>
                      <a:pt x="525" y="47"/>
                    </a:lnTo>
                    <a:lnTo>
                      <a:pt x="519" y="53"/>
                    </a:lnTo>
                    <a:lnTo>
                      <a:pt x="515" y="61"/>
                    </a:lnTo>
                    <a:lnTo>
                      <a:pt x="512" y="69"/>
                    </a:lnTo>
                    <a:lnTo>
                      <a:pt x="511" y="78"/>
                    </a:lnTo>
                    <a:lnTo>
                      <a:pt x="512" y="87"/>
                    </a:lnTo>
                    <a:lnTo>
                      <a:pt x="515" y="95"/>
                    </a:lnTo>
                    <a:lnTo>
                      <a:pt x="519" y="103"/>
                    </a:lnTo>
                    <a:lnTo>
                      <a:pt x="525" y="109"/>
                    </a:lnTo>
                    <a:lnTo>
                      <a:pt x="532" y="115"/>
                    </a:lnTo>
                    <a:lnTo>
                      <a:pt x="539" y="119"/>
                    </a:lnTo>
                    <a:lnTo>
                      <a:pt x="548" y="121"/>
                    </a:lnTo>
                    <a:lnTo>
                      <a:pt x="556"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0" name="Freeform 637">
                <a:extLst>
                  <a:ext uri="{FF2B5EF4-FFF2-40B4-BE49-F238E27FC236}">
                    <a16:creationId xmlns:a16="http://schemas.microsoft.com/office/drawing/2014/main" id="{CED47777-D80B-4A03-A00B-B6CDA55F20F2}"/>
                  </a:ext>
                </a:extLst>
              </p:cNvPr>
              <p:cNvSpPr>
                <a:spLocks/>
              </p:cNvSpPr>
              <p:nvPr/>
            </p:nvSpPr>
            <p:spPr bwMode="auto">
              <a:xfrm>
                <a:off x="2224" y="2185"/>
                <a:ext cx="146" cy="3"/>
              </a:xfrm>
              <a:custGeom>
                <a:avLst/>
                <a:gdLst>
                  <a:gd name="T0" fmla="*/ 0 w 584"/>
                  <a:gd name="T1" fmla="*/ 0 h 14"/>
                  <a:gd name="T2" fmla="*/ 0 w 584"/>
                  <a:gd name="T3" fmla="*/ 0 h 14"/>
                  <a:gd name="T4" fmla="*/ 0 w 584"/>
                  <a:gd name="T5" fmla="*/ 0 h 14"/>
                  <a:gd name="T6" fmla="*/ 0 w 584"/>
                  <a:gd name="T7" fmla="*/ 0 h 14"/>
                  <a:gd name="T8" fmla="*/ 0 w 584"/>
                  <a:gd name="T9" fmla="*/ 0 h 14"/>
                  <a:gd name="T10" fmla="*/ 0 w 584"/>
                  <a:gd name="T11" fmla="*/ 0 h 14"/>
                  <a:gd name="T12" fmla="*/ 0 w 584"/>
                  <a:gd name="T13" fmla="*/ 0 h 14"/>
                  <a:gd name="T14" fmla="*/ 0 w 584"/>
                  <a:gd name="T15" fmla="*/ 0 h 14"/>
                  <a:gd name="T16" fmla="*/ 0 w 584"/>
                  <a:gd name="T17" fmla="*/ 0 h 14"/>
                  <a:gd name="T18" fmla="*/ 0 w 584"/>
                  <a:gd name="T19" fmla="*/ 0 h 14"/>
                  <a:gd name="T20" fmla="*/ 0 w 584"/>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4" h="14">
                    <a:moveTo>
                      <a:pt x="578" y="14"/>
                    </a:moveTo>
                    <a:lnTo>
                      <a:pt x="578" y="14"/>
                    </a:lnTo>
                    <a:lnTo>
                      <a:pt x="0" y="14"/>
                    </a:lnTo>
                    <a:lnTo>
                      <a:pt x="0" y="0"/>
                    </a:lnTo>
                    <a:lnTo>
                      <a:pt x="578" y="0"/>
                    </a:lnTo>
                    <a:lnTo>
                      <a:pt x="583" y="2"/>
                    </a:lnTo>
                    <a:lnTo>
                      <a:pt x="584" y="7"/>
                    </a:lnTo>
                    <a:lnTo>
                      <a:pt x="583" y="12"/>
                    </a:lnTo>
                    <a:lnTo>
                      <a:pt x="578"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1" name="Freeform 638">
                <a:extLst>
                  <a:ext uri="{FF2B5EF4-FFF2-40B4-BE49-F238E27FC236}">
                    <a16:creationId xmlns:a16="http://schemas.microsoft.com/office/drawing/2014/main" id="{419BB866-048E-4472-B300-D82DBAD9AFBE}"/>
                  </a:ext>
                </a:extLst>
              </p:cNvPr>
              <p:cNvSpPr>
                <a:spLocks/>
              </p:cNvSpPr>
              <p:nvPr/>
            </p:nvSpPr>
            <p:spPr bwMode="auto">
              <a:xfrm>
                <a:off x="2366" y="2146"/>
                <a:ext cx="20" cy="42"/>
              </a:xfrm>
              <a:custGeom>
                <a:avLst/>
                <a:gdLst>
                  <a:gd name="T0" fmla="*/ 0 w 80"/>
                  <a:gd name="T1" fmla="*/ 0 h 171"/>
                  <a:gd name="T2" fmla="*/ 0 w 80"/>
                  <a:gd name="T3" fmla="*/ 0 h 171"/>
                  <a:gd name="T4" fmla="*/ 0 w 80"/>
                  <a:gd name="T5" fmla="*/ 0 h 171"/>
                  <a:gd name="T6" fmla="*/ 0 w 80"/>
                  <a:gd name="T7" fmla="*/ 0 h 171"/>
                  <a:gd name="T8" fmla="*/ 0 w 80"/>
                  <a:gd name="T9" fmla="*/ 0 h 171"/>
                  <a:gd name="T10" fmla="*/ 0 w 80"/>
                  <a:gd name="T11" fmla="*/ 0 h 171"/>
                  <a:gd name="T12" fmla="*/ 0 w 80"/>
                  <a:gd name="T13" fmla="*/ 0 h 171"/>
                  <a:gd name="T14" fmla="*/ 0 w 80"/>
                  <a:gd name="T15" fmla="*/ 0 h 171"/>
                  <a:gd name="T16" fmla="*/ 0 w 80"/>
                  <a:gd name="T17" fmla="*/ 0 h 171"/>
                  <a:gd name="T18" fmla="*/ 0 w 80"/>
                  <a:gd name="T19" fmla="*/ 0 h 171"/>
                  <a:gd name="T20" fmla="*/ 0 w 80"/>
                  <a:gd name="T21" fmla="*/ 0 h 171"/>
                  <a:gd name="T22" fmla="*/ 0 w 80"/>
                  <a:gd name="T23" fmla="*/ 0 h 171"/>
                  <a:gd name="T24" fmla="*/ 0 w 80"/>
                  <a:gd name="T25" fmla="*/ 0 h 171"/>
                  <a:gd name="T26" fmla="*/ 0 w 80"/>
                  <a:gd name="T27" fmla="*/ 0 h 171"/>
                  <a:gd name="T28" fmla="*/ 0 w 80"/>
                  <a:gd name="T29" fmla="*/ 0 h 171"/>
                  <a:gd name="T30" fmla="*/ 0 w 80"/>
                  <a:gd name="T31" fmla="*/ 0 h 171"/>
                  <a:gd name="T32" fmla="*/ 0 w 80"/>
                  <a:gd name="T33" fmla="*/ 0 h 171"/>
                  <a:gd name="T34" fmla="*/ 0 w 80"/>
                  <a:gd name="T35" fmla="*/ 0 h 171"/>
                  <a:gd name="T36" fmla="*/ 0 w 80"/>
                  <a:gd name="T37" fmla="*/ 0 h 171"/>
                  <a:gd name="T38" fmla="*/ 0 w 80"/>
                  <a:gd name="T39" fmla="*/ 0 h 171"/>
                  <a:gd name="T40" fmla="*/ 0 w 80"/>
                  <a:gd name="T41" fmla="*/ 0 h 171"/>
                  <a:gd name="T42" fmla="*/ 0 w 80"/>
                  <a:gd name="T43" fmla="*/ 0 h 171"/>
                  <a:gd name="T44" fmla="*/ 0 w 80"/>
                  <a:gd name="T45" fmla="*/ 0 h 171"/>
                  <a:gd name="T46" fmla="*/ 0 w 80"/>
                  <a:gd name="T47" fmla="*/ 0 h 171"/>
                  <a:gd name="T48" fmla="*/ 0 w 80"/>
                  <a:gd name="T49" fmla="*/ 0 h 1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0" h="171">
                    <a:moveTo>
                      <a:pt x="6" y="0"/>
                    </a:moveTo>
                    <a:lnTo>
                      <a:pt x="6" y="0"/>
                    </a:lnTo>
                    <a:lnTo>
                      <a:pt x="37" y="8"/>
                    </a:lnTo>
                    <a:lnTo>
                      <a:pt x="60" y="27"/>
                    </a:lnTo>
                    <a:lnTo>
                      <a:pt x="75" y="55"/>
                    </a:lnTo>
                    <a:lnTo>
                      <a:pt x="80" y="85"/>
                    </a:lnTo>
                    <a:lnTo>
                      <a:pt x="75" y="116"/>
                    </a:lnTo>
                    <a:lnTo>
                      <a:pt x="60" y="143"/>
                    </a:lnTo>
                    <a:lnTo>
                      <a:pt x="37" y="163"/>
                    </a:lnTo>
                    <a:lnTo>
                      <a:pt x="6" y="171"/>
                    </a:lnTo>
                    <a:lnTo>
                      <a:pt x="6" y="157"/>
                    </a:lnTo>
                    <a:lnTo>
                      <a:pt x="33" y="150"/>
                    </a:lnTo>
                    <a:lnTo>
                      <a:pt x="52" y="135"/>
                    </a:lnTo>
                    <a:lnTo>
                      <a:pt x="64" y="112"/>
                    </a:lnTo>
                    <a:lnTo>
                      <a:pt x="67" y="85"/>
                    </a:lnTo>
                    <a:lnTo>
                      <a:pt x="64" y="59"/>
                    </a:lnTo>
                    <a:lnTo>
                      <a:pt x="52" y="36"/>
                    </a:lnTo>
                    <a:lnTo>
                      <a:pt x="33" y="20"/>
                    </a:lnTo>
                    <a:lnTo>
                      <a:pt x="6" y="14"/>
                    </a:lnTo>
                    <a:lnTo>
                      <a:pt x="2" y="12"/>
                    </a:lnTo>
                    <a:lnTo>
                      <a:pt x="0" y="7"/>
                    </a:lnTo>
                    <a:lnTo>
                      <a:pt x="2"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2" name="Freeform 639">
                <a:extLst>
                  <a:ext uri="{FF2B5EF4-FFF2-40B4-BE49-F238E27FC236}">
                    <a16:creationId xmlns:a16="http://schemas.microsoft.com/office/drawing/2014/main" id="{7C126C60-E844-4562-87D2-898129B4B319}"/>
                  </a:ext>
                </a:extLst>
              </p:cNvPr>
              <p:cNvSpPr>
                <a:spLocks/>
              </p:cNvSpPr>
              <p:nvPr/>
            </p:nvSpPr>
            <p:spPr bwMode="auto">
              <a:xfrm>
                <a:off x="2222" y="2146"/>
                <a:ext cx="146" cy="3"/>
              </a:xfrm>
              <a:custGeom>
                <a:avLst/>
                <a:gdLst>
                  <a:gd name="T0" fmla="*/ 0 w 584"/>
                  <a:gd name="T1" fmla="*/ 0 h 14"/>
                  <a:gd name="T2" fmla="*/ 0 w 584"/>
                  <a:gd name="T3" fmla="*/ 0 h 14"/>
                  <a:gd name="T4" fmla="*/ 0 w 584"/>
                  <a:gd name="T5" fmla="*/ 0 h 14"/>
                  <a:gd name="T6" fmla="*/ 0 w 584"/>
                  <a:gd name="T7" fmla="*/ 0 h 14"/>
                  <a:gd name="T8" fmla="*/ 0 w 584"/>
                  <a:gd name="T9" fmla="*/ 0 h 14"/>
                  <a:gd name="T10" fmla="*/ 0 w 584"/>
                  <a:gd name="T11" fmla="*/ 0 h 14"/>
                  <a:gd name="T12" fmla="*/ 0 w 584"/>
                  <a:gd name="T13" fmla="*/ 0 h 14"/>
                  <a:gd name="T14" fmla="*/ 0 w 584"/>
                  <a:gd name="T15" fmla="*/ 0 h 14"/>
                  <a:gd name="T16" fmla="*/ 0 w 584"/>
                  <a:gd name="T17" fmla="*/ 0 h 14"/>
                  <a:gd name="T18" fmla="*/ 0 w 584"/>
                  <a:gd name="T19" fmla="*/ 0 h 14"/>
                  <a:gd name="T20" fmla="*/ 0 w 584"/>
                  <a:gd name="T21" fmla="*/ 0 h 14"/>
                  <a:gd name="T22" fmla="*/ 0 w 584"/>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4" h="14">
                    <a:moveTo>
                      <a:pt x="0" y="7"/>
                    </a:moveTo>
                    <a:lnTo>
                      <a:pt x="6" y="0"/>
                    </a:lnTo>
                    <a:lnTo>
                      <a:pt x="584" y="0"/>
                    </a:lnTo>
                    <a:lnTo>
                      <a:pt x="584" y="14"/>
                    </a:lnTo>
                    <a:lnTo>
                      <a:pt x="6" y="14"/>
                    </a:lnTo>
                    <a:lnTo>
                      <a:pt x="12" y="7"/>
                    </a:lnTo>
                    <a:lnTo>
                      <a:pt x="6" y="14"/>
                    </a:lnTo>
                    <a:lnTo>
                      <a:pt x="2" y="12"/>
                    </a:lnTo>
                    <a:lnTo>
                      <a:pt x="0" y="7"/>
                    </a:lnTo>
                    <a:lnTo>
                      <a:pt x="2" y="2"/>
                    </a:lnTo>
                    <a:lnTo>
                      <a:pt x="6"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3" name="Freeform 640">
                <a:extLst>
                  <a:ext uri="{FF2B5EF4-FFF2-40B4-BE49-F238E27FC236}">
                    <a16:creationId xmlns:a16="http://schemas.microsoft.com/office/drawing/2014/main" id="{380888FB-5356-4DBC-A6F8-F72DEC1CF245}"/>
                  </a:ext>
                </a:extLst>
              </p:cNvPr>
              <p:cNvSpPr>
                <a:spLocks/>
              </p:cNvSpPr>
              <p:nvPr/>
            </p:nvSpPr>
            <p:spPr bwMode="auto">
              <a:xfrm>
                <a:off x="2222" y="2148"/>
                <a:ext cx="3" cy="40"/>
              </a:xfrm>
              <a:custGeom>
                <a:avLst/>
                <a:gdLst>
                  <a:gd name="T0" fmla="*/ 0 w 12"/>
                  <a:gd name="T1" fmla="*/ 0 h 164"/>
                  <a:gd name="T2" fmla="*/ 0 w 12"/>
                  <a:gd name="T3" fmla="*/ 0 h 164"/>
                  <a:gd name="T4" fmla="*/ 0 w 12"/>
                  <a:gd name="T5" fmla="*/ 0 h 164"/>
                  <a:gd name="T6" fmla="*/ 0 w 12"/>
                  <a:gd name="T7" fmla="*/ 0 h 164"/>
                  <a:gd name="T8" fmla="*/ 0 w 12"/>
                  <a:gd name="T9" fmla="*/ 0 h 164"/>
                  <a:gd name="T10" fmla="*/ 0 w 12"/>
                  <a:gd name="T11" fmla="*/ 0 h 164"/>
                  <a:gd name="T12" fmla="*/ 0 w 12"/>
                  <a:gd name="T13" fmla="*/ 0 h 164"/>
                  <a:gd name="T14" fmla="*/ 0 w 12"/>
                  <a:gd name="T15" fmla="*/ 0 h 164"/>
                  <a:gd name="T16" fmla="*/ 0 w 12"/>
                  <a:gd name="T17" fmla="*/ 0 h 164"/>
                  <a:gd name="T18" fmla="*/ 0 w 12"/>
                  <a:gd name="T19" fmla="*/ 0 h 164"/>
                  <a:gd name="T20" fmla="*/ 0 w 12"/>
                  <a:gd name="T21" fmla="*/ 0 h 164"/>
                  <a:gd name="T22" fmla="*/ 0 w 12"/>
                  <a:gd name="T23" fmla="*/ 0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64">
                    <a:moveTo>
                      <a:pt x="6" y="164"/>
                    </a:moveTo>
                    <a:lnTo>
                      <a:pt x="0" y="157"/>
                    </a:lnTo>
                    <a:lnTo>
                      <a:pt x="0" y="0"/>
                    </a:lnTo>
                    <a:lnTo>
                      <a:pt x="12" y="0"/>
                    </a:lnTo>
                    <a:lnTo>
                      <a:pt x="12" y="157"/>
                    </a:lnTo>
                    <a:lnTo>
                      <a:pt x="6" y="150"/>
                    </a:lnTo>
                    <a:lnTo>
                      <a:pt x="12" y="157"/>
                    </a:lnTo>
                    <a:lnTo>
                      <a:pt x="10" y="162"/>
                    </a:lnTo>
                    <a:lnTo>
                      <a:pt x="6" y="164"/>
                    </a:lnTo>
                    <a:lnTo>
                      <a:pt x="2" y="162"/>
                    </a:lnTo>
                    <a:lnTo>
                      <a:pt x="0" y="157"/>
                    </a:lnTo>
                    <a:lnTo>
                      <a:pt x="6" y="1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4" name="Freeform 641">
                <a:extLst>
                  <a:ext uri="{FF2B5EF4-FFF2-40B4-BE49-F238E27FC236}">
                    <a16:creationId xmlns:a16="http://schemas.microsoft.com/office/drawing/2014/main" id="{40F76181-2CCD-4679-BC2A-1934A3003908}"/>
                  </a:ext>
                </a:extLst>
              </p:cNvPr>
              <p:cNvSpPr>
                <a:spLocks/>
              </p:cNvSpPr>
              <p:nvPr/>
            </p:nvSpPr>
            <p:spPr bwMode="auto">
              <a:xfrm>
                <a:off x="2362" y="2167"/>
                <a:ext cx="13" cy="13"/>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w 50"/>
                  <a:gd name="T15" fmla="*/ 0 h 51"/>
                  <a:gd name="T16" fmla="*/ 0 w 50"/>
                  <a:gd name="T17" fmla="*/ 0 h 51"/>
                  <a:gd name="T18" fmla="*/ 0 w 50"/>
                  <a:gd name="T19" fmla="*/ 0 h 51"/>
                  <a:gd name="T20" fmla="*/ 0 w 50"/>
                  <a:gd name="T21" fmla="*/ 0 h 51"/>
                  <a:gd name="T22" fmla="*/ 0 w 50"/>
                  <a:gd name="T23" fmla="*/ 0 h 51"/>
                  <a:gd name="T24" fmla="*/ 0 w 50"/>
                  <a:gd name="T25" fmla="*/ 0 h 51"/>
                  <a:gd name="T26" fmla="*/ 0 w 50"/>
                  <a:gd name="T27" fmla="*/ 0 h 51"/>
                  <a:gd name="T28" fmla="*/ 0 w 50"/>
                  <a:gd name="T29" fmla="*/ 0 h 51"/>
                  <a:gd name="T30" fmla="*/ 0 w 50"/>
                  <a:gd name="T31" fmla="*/ 0 h 51"/>
                  <a:gd name="T32" fmla="*/ 0 w 50"/>
                  <a:gd name="T33" fmla="*/ 0 h 51"/>
                  <a:gd name="T34" fmla="*/ 0 w 50"/>
                  <a:gd name="T35" fmla="*/ 0 h 51"/>
                  <a:gd name="T36" fmla="*/ 0 w 50"/>
                  <a:gd name="T37" fmla="*/ 0 h 51"/>
                  <a:gd name="T38" fmla="*/ 0 w 50"/>
                  <a:gd name="T39" fmla="*/ 0 h 51"/>
                  <a:gd name="T40" fmla="*/ 0 w 50"/>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51">
                    <a:moveTo>
                      <a:pt x="50" y="0"/>
                    </a:moveTo>
                    <a:lnTo>
                      <a:pt x="50" y="0"/>
                    </a:lnTo>
                    <a:lnTo>
                      <a:pt x="49" y="10"/>
                    </a:lnTo>
                    <a:lnTo>
                      <a:pt x="46" y="20"/>
                    </a:lnTo>
                    <a:lnTo>
                      <a:pt x="41" y="29"/>
                    </a:lnTo>
                    <a:lnTo>
                      <a:pt x="35" y="36"/>
                    </a:lnTo>
                    <a:lnTo>
                      <a:pt x="27" y="42"/>
                    </a:lnTo>
                    <a:lnTo>
                      <a:pt x="19" y="47"/>
                    </a:lnTo>
                    <a:lnTo>
                      <a:pt x="10" y="50"/>
                    </a:lnTo>
                    <a:lnTo>
                      <a:pt x="0" y="51"/>
                    </a:lnTo>
                    <a:lnTo>
                      <a:pt x="0" y="37"/>
                    </a:lnTo>
                    <a:lnTo>
                      <a:pt x="8" y="36"/>
                    </a:lnTo>
                    <a:lnTo>
                      <a:pt x="15" y="35"/>
                    </a:lnTo>
                    <a:lnTo>
                      <a:pt x="21" y="32"/>
                    </a:lnTo>
                    <a:lnTo>
                      <a:pt x="27" y="26"/>
                    </a:lnTo>
                    <a:lnTo>
                      <a:pt x="31" y="21"/>
                    </a:lnTo>
                    <a:lnTo>
                      <a:pt x="36" y="14"/>
                    </a:lnTo>
                    <a:lnTo>
                      <a:pt x="37" y="8"/>
                    </a:lnTo>
                    <a:lnTo>
                      <a:pt x="38"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5" name="Freeform 642">
                <a:extLst>
                  <a:ext uri="{FF2B5EF4-FFF2-40B4-BE49-F238E27FC236}">
                    <a16:creationId xmlns:a16="http://schemas.microsoft.com/office/drawing/2014/main" id="{2F5E1AFC-0476-4081-8917-898244351DE3}"/>
                  </a:ext>
                </a:extLst>
              </p:cNvPr>
              <p:cNvSpPr>
                <a:spLocks/>
              </p:cNvSpPr>
              <p:nvPr/>
            </p:nvSpPr>
            <p:spPr bwMode="auto">
              <a:xfrm>
                <a:off x="2362" y="2154"/>
                <a:ext cx="13" cy="13"/>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w 50"/>
                  <a:gd name="T15" fmla="*/ 0 h 51"/>
                  <a:gd name="T16" fmla="*/ 0 w 50"/>
                  <a:gd name="T17" fmla="*/ 0 h 51"/>
                  <a:gd name="T18" fmla="*/ 0 w 50"/>
                  <a:gd name="T19" fmla="*/ 0 h 51"/>
                  <a:gd name="T20" fmla="*/ 0 w 50"/>
                  <a:gd name="T21" fmla="*/ 0 h 51"/>
                  <a:gd name="T22" fmla="*/ 0 w 50"/>
                  <a:gd name="T23" fmla="*/ 0 h 51"/>
                  <a:gd name="T24" fmla="*/ 0 w 50"/>
                  <a:gd name="T25" fmla="*/ 0 h 51"/>
                  <a:gd name="T26" fmla="*/ 0 w 50"/>
                  <a:gd name="T27" fmla="*/ 0 h 51"/>
                  <a:gd name="T28" fmla="*/ 0 w 50"/>
                  <a:gd name="T29" fmla="*/ 0 h 51"/>
                  <a:gd name="T30" fmla="*/ 0 w 50"/>
                  <a:gd name="T31" fmla="*/ 0 h 51"/>
                  <a:gd name="T32" fmla="*/ 0 w 50"/>
                  <a:gd name="T33" fmla="*/ 0 h 51"/>
                  <a:gd name="T34" fmla="*/ 0 w 50"/>
                  <a:gd name="T35" fmla="*/ 0 h 51"/>
                  <a:gd name="T36" fmla="*/ 0 w 50"/>
                  <a:gd name="T37" fmla="*/ 0 h 51"/>
                  <a:gd name="T38" fmla="*/ 0 w 50"/>
                  <a:gd name="T39" fmla="*/ 0 h 51"/>
                  <a:gd name="T40" fmla="*/ 0 w 50"/>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51">
                    <a:moveTo>
                      <a:pt x="0" y="0"/>
                    </a:moveTo>
                    <a:lnTo>
                      <a:pt x="0" y="0"/>
                    </a:lnTo>
                    <a:lnTo>
                      <a:pt x="10" y="1"/>
                    </a:lnTo>
                    <a:lnTo>
                      <a:pt x="19" y="4"/>
                    </a:lnTo>
                    <a:lnTo>
                      <a:pt x="27" y="9"/>
                    </a:lnTo>
                    <a:lnTo>
                      <a:pt x="35" y="15"/>
                    </a:lnTo>
                    <a:lnTo>
                      <a:pt x="41" y="22"/>
                    </a:lnTo>
                    <a:lnTo>
                      <a:pt x="46" y="31"/>
                    </a:lnTo>
                    <a:lnTo>
                      <a:pt x="49" y="41"/>
                    </a:lnTo>
                    <a:lnTo>
                      <a:pt x="50" y="51"/>
                    </a:lnTo>
                    <a:lnTo>
                      <a:pt x="38" y="51"/>
                    </a:lnTo>
                    <a:lnTo>
                      <a:pt x="37" y="43"/>
                    </a:lnTo>
                    <a:lnTo>
                      <a:pt x="36" y="37"/>
                    </a:lnTo>
                    <a:lnTo>
                      <a:pt x="31" y="30"/>
                    </a:lnTo>
                    <a:lnTo>
                      <a:pt x="27" y="25"/>
                    </a:lnTo>
                    <a:lnTo>
                      <a:pt x="21" y="19"/>
                    </a:lnTo>
                    <a:lnTo>
                      <a:pt x="15" y="16"/>
                    </a:lnTo>
                    <a:lnTo>
                      <a:pt x="8" y="15"/>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6" name="Freeform 643">
                <a:extLst>
                  <a:ext uri="{FF2B5EF4-FFF2-40B4-BE49-F238E27FC236}">
                    <a16:creationId xmlns:a16="http://schemas.microsoft.com/office/drawing/2014/main" id="{B0BB654C-A3FD-4B9D-8C14-E8C3602F2F84}"/>
                  </a:ext>
                </a:extLst>
              </p:cNvPr>
              <p:cNvSpPr>
                <a:spLocks/>
              </p:cNvSpPr>
              <p:nvPr/>
            </p:nvSpPr>
            <p:spPr bwMode="auto">
              <a:xfrm>
                <a:off x="2350" y="2154"/>
                <a:ext cx="12" cy="13"/>
              </a:xfrm>
              <a:custGeom>
                <a:avLst/>
                <a:gdLst>
                  <a:gd name="T0" fmla="*/ 0 w 51"/>
                  <a:gd name="T1" fmla="*/ 0 h 51"/>
                  <a:gd name="T2" fmla="*/ 0 w 51"/>
                  <a:gd name="T3" fmla="*/ 0 h 51"/>
                  <a:gd name="T4" fmla="*/ 0 w 51"/>
                  <a:gd name="T5" fmla="*/ 0 h 51"/>
                  <a:gd name="T6" fmla="*/ 0 w 51"/>
                  <a:gd name="T7" fmla="*/ 0 h 51"/>
                  <a:gd name="T8" fmla="*/ 0 w 51"/>
                  <a:gd name="T9" fmla="*/ 0 h 51"/>
                  <a:gd name="T10" fmla="*/ 0 w 51"/>
                  <a:gd name="T11" fmla="*/ 0 h 51"/>
                  <a:gd name="T12" fmla="*/ 0 w 51"/>
                  <a:gd name="T13" fmla="*/ 0 h 51"/>
                  <a:gd name="T14" fmla="*/ 0 w 51"/>
                  <a:gd name="T15" fmla="*/ 0 h 51"/>
                  <a:gd name="T16" fmla="*/ 0 w 51"/>
                  <a:gd name="T17" fmla="*/ 0 h 51"/>
                  <a:gd name="T18" fmla="*/ 0 w 51"/>
                  <a:gd name="T19" fmla="*/ 0 h 51"/>
                  <a:gd name="T20" fmla="*/ 0 w 51"/>
                  <a:gd name="T21" fmla="*/ 0 h 51"/>
                  <a:gd name="T22" fmla="*/ 0 w 51"/>
                  <a:gd name="T23" fmla="*/ 0 h 51"/>
                  <a:gd name="T24" fmla="*/ 0 w 51"/>
                  <a:gd name="T25" fmla="*/ 0 h 51"/>
                  <a:gd name="T26" fmla="*/ 0 w 51"/>
                  <a:gd name="T27" fmla="*/ 0 h 51"/>
                  <a:gd name="T28" fmla="*/ 0 w 51"/>
                  <a:gd name="T29" fmla="*/ 0 h 51"/>
                  <a:gd name="T30" fmla="*/ 0 w 51"/>
                  <a:gd name="T31" fmla="*/ 0 h 51"/>
                  <a:gd name="T32" fmla="*/ 0 w 51"/>
                  <a:gd name="T33" fmla="*/ 0 h 51"/>
                  <a:gd name="T34" fmla="*/ 0 w 51"/>
                  <a:gd name="T35" fmla="*/ 0 h 51"/>
                  <a:gd name="T36" fmla="*/ 0 w 51"/>
                  <a:gd name="T37" fmla="*/ 0 h 51"/>
                  <a:gd name="T38" fmla="*/ 0 w 51"/>
                  <a:gd name="T39" fmla="*/ 0 h 51"/>
                  <a:gd name="T40" fmla="*/ 0 w 51"/>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51">
                    <a:moveTo>
                      <a:pt x="0" y="51"/>
                    </a:moveTo>
                    <a:lnTo>
                      <a:pt x="0" y="51"/>
                    </a:lnTo>
                    <a:lnTo>
                      <a:pt x="1" y="40"/>
                    </a:lnTo>
                    <a:lnTo>
                      <a:pt x="5" y="31"/>
                    </a:lnTo>
                    <a:lnTo>
                      <a:pt x="9" y="22"/>
                    </a:lnTo>
                    <a:lnTo>
                      <a:pt x="15" y="15"/>
                    </a:lnTo>
                    <a:lnTo>
                      <a:pt x="24" y="9"/>
                    </a:lnTo>
                    <a:lnTo>
                      <a:pt x="32" y="4"/>
                    </a:lnTo>
                    <a:lnTo>
                      <a:pt x="42" y="1"/>
                    </a:lnTo>
                    <a:lnTo>
                      <a:pt x="51" y="0"/>
                    </a:lnTo>
                    <a:lnTo>
                      <a:pt x="51" y="14"/>
                    </a:lnTo>
                    <a:lnTo>
                      <a:pt x="44" y="15"/>
                    </a:lnTo>
                    <a:lnTo>
                      <a:pt x="36" y="16"/>
                    </a:lnTo>
                    <a:lnTo>
                      <a:pt x="30" y="19"/>
                    </a:lnTo>
                    <a:lnTo>
                      <a:pt x="24" y="25"/>
                    </a:lnTo>
                    <a:lnTo>
                      <a:pt x="20" y="30"/>
                    </a:lnTo>
                    <a:lnTo>
                      <a:pt x="15" y="37"/>
                    </a:lnTo>
                    <a:lnTo>
                      <a:pt x="13" y="44"/>
                    </a:lnTo>
                    <a:lnTo>
                      <a:pt x="12"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7" name="Freeform 644">
                <a:extLst>
                  <a:ext uri="{FF2B5EF4-FFF2-40B4-BE49-F238E27FC236}">
                    <a16:creationId xmlns:a16="http://schemas.microsoft.com/office/drawing/2014/main" id="{40DF30DD-CA10-4ADC-8123-1065FA24F6E0}"/>
                  </a:ext>
                </a:extLst>
              </p:cNvPr>
              <p:cNvSpPr>
                <a:spLocks/>
              </p:cNvSpPr>
              <p:nvPr/>
            </p:nvSpPr>
            <p:spPr bwMode="auto">
              <a:xfrm>
                <a:off x="2350" y="2167"/>
                <a:ext cx="12" cy="13"/>
              </a:xfrm>
              <a:custGeom>
                <a:avLst/>
                <a:gdLst>
                  <a:gd name="T0" fmla="*/ 0 w 51"/>
                  <a:gd name="T1" fmla="*/ 0 h 51"/>
                  <a:gd name="T2" fmla="*/ 0 w 51"/>
                  <a:gd name="T3" fmla="*/ 0 h 51"/>
                  <a:gd name="T4" fmla="*/ 0 w 51"/>
                  <a:gd name="T5" fmla="*/ 0 h 51"/>
                  <a:gd name="T6" fmla="*/ 0 w 51"/>
                  <a:gd name="T7" fmla="*/ 0 h 51"/>
                  <a:gd name="T8" fmla="*/ 0 w 51"/>
                  <a:gd name="T9" fmla="*/ 0 h 51"/>
                  <a:gd name="T10" fmla="*/ 0 w 51"/>
                  <a:gd name="T11" fmla="*/ 0 h 51"/>
                  <a:gd name="T12" fmla="*/ 0 w 51"/>
                  <a:gd name="T13" fmla="*/ 0 h 51"/>
                  <a:gd name="T14" fmla="*/ 0 w 51"/>
                  <a:gd name="T15" fmla="*/ 0 h 51"/>
                  <a:gd name="T16" fmla="*/ 0 w 51"/>
                  <a:gd name="T17" fmla="*/ 0 h 51"/>
                  <a:gd name="T18" fmla="*/ 0 w 51"/>
                  <a:gd name="T19" fmla="*/ 0 h 51"/>
                  <a:gd name="T20" fmla="*/ 0 w 51"/>
                  <a:gd name="T21" fmla="*/ 0 h 51"/>
                  <a:gd name="T22" fmla="*/ 0 w 51"/>
                  <a:gd name="T23" fmla="*/ 0 h 51"/>
                  <a:gd name="T24" fmla="*/ 0 w 51"/>
                  <a:gd name="T25" fmla="*/ 0 h 51"/>
                  <a:gd name="T26" fmla="*/ 0 w 51"/>
                  <a:gd name="T27" fmla="*/ 0 h 51"/>
                  <a:gd name="T28" fmla="*/ 0 w 51"/>
                  <a:gd name="T29" fmla="*/ 0 h 51"/>
                  <a:gd name="T30" fmla="*/ 0 w 51"/>
                  <a:gd name="T31" fmla="*/ 0 h 51"/>
                  <a:gd name="T32" fmla="*/ 0 w 51"/>
                  <a:gd name="T33" fmla="*/ 0 h 51"/>
                  <a:gd name="T34" fmla="*/ 0 w 51"/>
                  <a:gd name="T35" fmla="*/ 0 h 51"/>
                  <a:gd name="T36" fmla="*/ 0 w 51"/>
                  <a:gd name="T37" fmla="*/ 0 h 51"/>
                  <a:gd name="T38" fmla="*/ 0 w 51"/>
                  <a:gd name="T39" fmla="*/ 0 h 51"/>
                  <a:gd name="T40" fmla="*/ 0 w 51"/>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51">
                    <a:moveTo>
                      <a:pt x="51" y="51"/>
                    </a:moveTo>
                    <a:lnTo>
                      <a:pt x="51" y="51"/>
                    </a:lnTo>
                    <a:lnTo>
                      <a:pt x="42" y="50"/>
                    </a:lnTo>
                    <a:lnTo>
                      <a:pt x="32" y="47"/>
                    </a:lnTo>
                    <a:lnTo>
                      <a:pt x="24" y="42"/>
                    </a:lnTo>
                    <a:lnTo>
                      <a:pt x="15" y="36"/>
                    </a:lnTo>
                    <a:lnTo>
                      <a:pt x="9" y="29"/>
                    </a:lnTo>
                    <a:lnTo>
                      <a:pt x="5" y="20"/>
                    </a:lnTo>
                    <a:lnTo>
                      <a:pt x="1" y="11"/>
                    </a:lnTo>
                    <a:lnTo>
                      <a:pt x="0" y="0"/>
                    </a:lnTo>
                    <a:lnTo>
                      <a:pt x="12" y="0"/>
                    </a:lnTo>
                    <a:lnTo>
                      <a:pt x="13" y="7"/>
                    </a:lnTo>
                    <a:lnTo>
                      <a:pt x="15" y="14"/>
                    </a:lnTo>
                    <a:lnTo>
                      <a:pt x="20" y="21"/>
                    </a:lnTo>
                    <a:lnTo>
                      <a:pt x="24" y="26"/>
                    </a:lnTo>
                    <a:lnTo>
                      <a:pt x="30" y="32"/>
                    </a:lnTo>
                    <a:lnTo>
                      <a:pt x="36" y="35"/>
                    </a:lnTo>
                    <a:lnTo>
                      <a:pt x="44" y="36"/>
                    </a:lnTo>
                    <a:lnTo>
                      <a:pt x="51" y="37"/>
                    </a:lnTo>
                    <a:lnTo>
                      <a:pt x="51"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8" name="Rectangle 645">
                <a:extLst>
                  <a:ext uri="{FF2B5EF4-FFF2-40B4-BE49-F238E27FC236}">
                    <a16:creationId xmlns:a16="http://schemas.microsoft.com/office/drawing/2014/main" id="{B10479E7-C7E7-4ADB-AB38-CCCB7D172722}"/>
                  </a:ext>
                </a:extLst>
              </p:cNvPr>
              <p:cNvSpPr>
                <a:spLocks noChangeArrowheads="1"/>
              </p:cNvSpPr>
              <p:nvPr/>
            </p:nvSpPr>
            <p:spPr bwMode="auto">
              <a:xfrm>
                <a:off x="1728" y="2159"/>
                <a:ext cx="204" cy="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6949" name="Freeform 646">
                <a:extLst>
                  <a:ext uri="{FF2B5EF4-FFF2-40B4-BE49-F238E27FC236}">
                    <a16:creationId xmlns:a16="http://schemas.microsoft.com/office/drawing/2014/main" id="{F4FD3E8A-ACD2-4968-B0BE-11217C03C566}"/>
                  </a:ext>
                </a:extLst>
              </p:cNvPr>
              <p:cNvSpPr>
                <a:spLocks/>
              </p:cNvSpPr>
              <p:nvPr/>
            </p:nvSpPr>
            <p:spPr bwMode="auto">
              <a:xfrm>
                <a:off x="1726" y="2213"/>
                <a:ext cx="206" cy="4"/>
              </a:xfrm>
              <a:custGeom>
                <a:avLst/>
                <a:gdLst>
                  <a:gd name="T0" fmla="*/ 0 w 825"/>
                  <a:gd name="T1" fmla="*/ 0 h 15"/>
                  <a:gd name="T2" fmla="*/ 0 w 825"/>
                  <a:gd name="T3" fmla="*/ 0 h 15"/>
                  <a:gd name="T4" fmla="*/ 0 w 825"/>
                  <a:gd name="T5" fmla="*/ 0 h 15"/>
                  <a:gd name="T6" fmla="*/ 0 w 825"/>
                  <a:gd name="T7" fmla="*/ 0 h 15"/>
                  <a:gd name="T8" fmla="*/ 0 w 825"/>
                  <a:gd name="T9" fmla="*/ 0 h 15"/>
                  <a:gd name="T10" fmla="*/ 0 w 825"/>
                  <a:gd name="T11" fmla="*/ 0 h 15"/>
                  <a:gd name="T12" fmla="*/ 0 w 825"/>
                  <a:gd name="T13" fmla="*/ 0 h 15"/>
                  <a:gd name="T14" fmla="*/ 0 w 825"/>
                  <a:gd name="T15" fmla="*/ 0 h 15"/>
                  <a:gd name="T16" fmla="*/ 0 w 825"/>
                  <a:gd name="T17" fmla="*/ 0 h 15"/>
                  <a:gd name="T18" fmla="*/ 0 w 825"/>
                  <a:gd name="T19" fmla="*/ 0 h 15"/>
                  <a:gd name="T20" fmla="*/ 0 w 825"/>
                  <a:gd name="T21" fmla="*/ 0 h 15"/>
                  <a:gd name="T22" fmla="*/ 0 w 82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5" h="15">
                    <a:moveTo>
                      <a:pt x="0" y="8"/>
                    </a:moveTo>
                    <a:lnTo>
                      <a:pt x="7" y="15"/>
                    </a:lnTo>
                    <a:lnTo>
                      <a:pt x="825" y="15"/>
                    </a:lnTo>
                    <a:lnTo>
                      <a:pt x="825" y="0"/>
                    </a:lnTo>
                    <a:lnTo>
                      <a:pt x="7" y="0"/>
                    </a:lnTo>
                    <a:lnTo>
                      <a:pt x="14" y="8"/>
                    </a:lnTo>
                    <a:lnTo>
                      <a:pt x="7" y="0"/>
                    </a:lnTo>
                    <a:lnTo>
                      <a:pt x="2" y="2"/>
                    </a:lnTo>
                    <a:lnTo>
                      <a:pt x="0" y="8"/>
                    </a:lnTo>
                    <a:lnTo>
                      <a:pt x="2" y="13"/>
                    </a:lnTo>
                    <a:lnTo>
                      <a:pt x="7" y="15"/>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0" name="Freeform 647">
                <a:extLst>
                  <a:ext uri="{FF2B5EF4-FFF2-40B4-BE49-F238E27FC236}">
                    <a16:creationId xmlns:a16="http://schemas.microsoft.com/office/drawing/2014/main" id="{71C574AF-6D99-45B6-82A1-12CBDE966DAE}"/>
                  </a:ext>
                </a:extLst>
              </p:cNvPr>
              <p:cNvSpPr>
                <a:spLocks/>
              </p:cNvSpPr>
              <p:nvPr/>
            </p:nvSpPr>
            <p:spPr bwMode="auto">
              <a:xfrm>
                <a:off x="1726" y="2157"/>
                <a:ext cx="4" cy="58"/>
              </a:xfrm>
              <a:custGeom>
                <a:avLst/>
                <a:gdLst>
                  <a:gd name="T0" fmla="*/ 0 w 14"/>
                  <a:gd name="T1" fmla="*/ 0 h 230"/>
                  <a:gd name="T2" fmla="*/ 0 w 14"/>
                  <a:gd name="T3" fmla="*/ 0 h 230"/>
                  <a:gd name="T4" fmla="*/ 0 w 14"/>
                  <a:gd name="T5" fmla="*/ 0 h 230"/>
                  <a:gd name="T6" fmla="*/ 0 w 14"/>
                  <a:gd name="T7" fmla="*/ 0 h 230"/>
                  <a:gd name="T8" fmla="*/ 0 w 14"/>
                  <a:gd name="T9" fmla="*/ 0 h 230"/>
                  <a:gd name="T10" fmla="*/ 0 w 14"/>
                  <a:gd name="T11" fmla="*/ 0 h 230"/>
                  <a:gd name="T12" fmla="*/ 0 w 14"/>
                  <a:gd name="T13" fmla="*/ 0 h 230"/>
                  <a:gd name="T14" fmla="*/ 0 w 14"/>
                  <a:gd name="T15" fmla="*/ 0 h 230"/>
                  <a:gd name="T16" fmla="*/ 0 w 14"/>
                  <a:gd name="T17" fmla="*/ 0 h 230"/>
                  <a:gd name="T18" fmla="*/ 0 w 14"/>
                  <a:gd name="T19" fmla="*/ 0 h 230"/>
                  <a:gd name="T20" fmla="*/ 0 w 14"/>
                  <a:gd name="T21" fmla="*/ 0 h 230"/>
                  <a:gd name="T22" fmla="*/ 0 w 14"/>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30">
                    <a:moveTo>
                      <a:pt x="7" y="0"/>
                    </a:moveTo>
                    <a:lnTo>
                      <a:pt x="0" y="7"/>
                    </a:lnTo>
                    <a:lnTo>
                      <a:pt x="0" y="230"/>
                    </a:lnTo>
                    <a:lnTo>
                      <a:pt x="14" y="230"/>
                    </a:lnTo>
                    <a:lnTo>
                      <a:pt x="14" y="7"/>
                    </a:lnTo>
                    <a:lnTo>
                      <a:pt x="7" y="14"/>
                    </a:lnTo>
                    <a:lnTo>
                      <a:pt x="14" y="7"/>
                    </a:lnTo>
                    <a:lnTo>
                      <a:pt x="12" y="2"/>
                    </a:lnTo>
                    <a:lnTo>
                      <a:pt x="7" y="0"/>
                    </a:lnTo>
                    <a:lnTo>
                      <a:pt x="2" y="2"/>
                    </a:lnTo>
                    <a:lnTo>
                      <a:pt x="0"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1" name="Freeform 648">
                <a:extLst>
                  <a:ext uri="{FF2B5EF4-FFF2-40B4-BE49-F238E27FC236}">
                    <a16:creationId xmlns:a16="http://schemas.microsoft.com/office/drawing/2014/main" id="{99FB492D-712F-41CC-AB74-489D08202BFE}"/>
                  </a:ext>
                </a:extLst>
              </p:cNvPr>
              <p:cNvSpPr>
                <a:spLocks/>
              </p:cNvSpPr>
              <p:nvPr/>
            </p:nvSpPr>
            <p:spPr bwMode="auto">
              <a:xfrm>
                <a:off x="1728" y="2157"/>
                <a:ext cx="206" cy="4"/>
              </a:xfrm>
              <a:custGeom>
                <a:avLst/>
                <a:gdLst>
                  <a:gd name="T0" fmla="*/ 0 w 825"/>
                  <a:gd name="T1" fmla="*/ 0 h 14"/>
                  <a:gd name="T2" fmla="*/ 0 w 825"/>
                  <a:gd name="T3" fmla="*/ 0 h 14"/>
                  <a:gd name="T4" fmla="*/ 0 w 825"/>
                  <a:gd name="T5" fmla="*/ 0 h 14"/>
                  <a:gd name="T6" fmla="*/ 0 w 825"/>
                  <a:gd name="T7" fmla="*/ 0 h 14"/>
                  <a:gd name="T8" fmla="*/ 0 w 825"/>
                  <a:gd name="T9" fmla="*/ 0 h 14"/>
                  <a:gd name="T10" fmla="*/ 0 w 825"/>
                  <a:gd name="T11" fmla="*/ 0 h 14"/>
                  <a:gd name="T12" fmla="*/ 0 w 825"/>
                  <a:gd name="T13" fmla="*/ 0 h 14"/>
                  <a:gd name="T14" fmla="*/ 0 w 825"/>
                  <a:gd name="T15" fmla="*/ 0 h 14"/>
                  <a:gd name="T16" fmla="*/ 0 w 825"/>
                  <a:gd name="T17" fmla="*/ 0 h 14"/>
                  <a:gd name="T18" fmla="*/ 0 w 825"/>
                  <a:gd name="T19" fmla="*/ 0 h 14"/>
                  <a:gd name="T20" fmla="*/ 0 w 825"/>
                  <a:gd name="T21" fmla="*/ 0 h 14"/>
                  <a:gd name="T22" fmla="*/ 0 w 82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5" h="14">
                    <a:moveTo>
                      <a:pt x="825" y="7"/>
                    </a:moveTo>
                    <a:lnTo>
                      <a:pt x="818" y="0"/>
                    </a:lnTo>
                    <a:lnTo>
                      <a:pt x="0" y="0"/>
                    </a:lnTo>
                    <a:lnTo>
                      <a:pt x="0" y="14"/>
                    </a:lnTo>
                    <a:lnTo>
                      <a:pt x="818" y="14"/>
                    </a:lnTo>
                    <a:lnTo>
                      <a:pt x="811" y="7"/>
                    </a:lnTo>
                    <a:lnTo>
                      <a:pt x="818" y="14"/>
                    </a:lnTo>
                    <a:lnTo>
                      <a:pt x="823" y="12"/>
                    </a:lnTo>
                    <a:lnTo>
                      <a:pt x="825" y="7"/>
                    </a:lnTo>
                    <a:lnTo>
                      <a:pt x="823" y="2"/>
                    </a:lnTo>
                    <a:lnTo>
                      <a:pt x="818" y="0"/>
                    </a:lnTo>
                    <a:lnTo>
                      <a:pt x="82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2" name="Freeform 649">
                <a:extLst>
                  <a:ext uri="{FF2B5EF4-FFF2-40B4-BE49-F238E27FC236}">
                    <a16:creationId xmlns:a16="http://schemas.microsoft.com/office/drawing/2014/main" id="{13A94468-3494-4C10-9201-3705DB3D1EBD}"/>
                  </a:ext>
                </a:extLst>
              </p:cNvPr>
              <p:cNvSpPr>
                <a:spLocks/>
              </p:cNvSpPr>
              <p:nvPr/>
            </p:nvSpPr>
            <p:spPr bwMode="auto">
              <a:xfrm>
                <a:off x="1931" y="2159"/>
                <a:ext cx="3" cy="58"/>
              </a:xfrm>
              <a:custGeom>
                <a:avLst/>
                <a:gdLst>
                  <a:gd name="T0" fmla="*/ 0 w 14"/>
                  <a:gd name="T1" fmla="*/ 0 h 230"/>
                  <a:gd name="T2" fmla="*/ 0 w 14"/>
                  <a:gd name="T3" fmla="*/ 0 h 230"/>
                  <a:gd name="T4" fmla="*/ 0 w 14"/>
                  <a:gd name="T5" fmla="*/ 0 h 230"/>
                  <a:gd name="T6" fmla="*/ 0 w 14"/>
                  <a:gd name="T7" fmla="*/ 0 h 230"/>
                  <a:gd name="T8" fmla="*/ 0 w 14"/>
                  <a:gd name="T9" fmla="*/ 0 h 230"/>
                  <a:gd name="T10" fmla="*/ 0 w 14"/>
                  <a:gd name="T11" fmla="*/ 0 h 230"/>
                  <a:gd name="T12" fmla="*/ 0 w 14"/>
                  <a:gd name="T13" fmla="*/ 0 h 230"/>
                  <a:gd name="T14" fmla="*/ 0 w 14"/>
                  <a:gd name="T15" fmla="*/ 0 h 230"/>
                  <a:gd name="T16" fmla="*/ 0 w 14"/>
                  <a:gd name="T17" fmla="*/ 0 h 230"/>
                  <a:gd name="T18" fmla="*/ 0 w 14"/>
                  <a:gd name="T19" fmla="*/ 0 h 230"/>
                  <a:gd name="T20" fmla="*/ 0 w 14"/>
                  <a:gd name="T21" fmla="*/ 0 h 230"/>
                  <a:gd name="T22" fmla="*/ 0 w 14"/>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30">
                    <a:moveTo>
                      <a:pt x="7" y="230"/>
                    </a:moveTo>
                    <a:lnTo>
                      <a:pt x="14" y="223"/>
                    </a:lnTo>
                    <a:lnTo>
                      <a:pt x="14" y="0"/>
                    </a:lnTo>
                    <a:lnTo>
                      <a:pt x="0" y="0"/>
                    </a:lnTo>
                    <a:lnTo>
                      <a:pt x="0" y="223"/>
                    </a:lnTo>
                    <a:lnTo>
                      <a:pt x="7" y="215"/>
                    </a:lnTo>
                    <a:lnTo>
                      <a:pt x="0" y="223"/>
                    </a:lnTo>
                    <a:lnTo>
                      <a:pt x="2" y="228"/>
                    </a:lnTo>
                    <a:lnTo>
                      <a:pt x="7" y="230"/>
                    </a:lnTo>
                    <a:lnTo>
                      <a:pt x="12" y="228"/>
                    </a:lnTo>
                    <a:lnTo>
                      <a:pt x="14" y="223"/>
                    </a:lnTo>
                    <a:lnTo>
                      <a:pt x="7" y="2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3" name="Freeform 650">
                <a:extLst>
                  <a:ext uri="{FF2B5EF4-FFF2-40B4-BE49-F238E27FC236}">
                    <a16:creationId xmlns:a16="http://schemas.microsoft.com/office/drawing/2014/main" id="{FCF40352-92A6-4832-8569-BE0D855521AE}"/>
                  </a:ext>
                </a:extLst>
              </p:cNvPr>
              <p:cNvSpPr>
                <a:spLocks noEditPoints="1"/>
              </p:cNvSpPr>
              <p:nvPr/>
            </p:nvSpPr>
            <p:spPr bwMode="auto">
              <a:xfrm>
                <a:off x="2262" y="2125"/>
                <a:ext cx="149" cy="42"/>
              </a:xfrm>
              <a:custGeom>
                <a:avLst/>
                <a:gdLst>
                  <a:gd name="T0" fmla="*/ 0 w 595"/>
                  <a:gd name="T1" fmla="*/ 0 h 166"/>
                  <a:gd name="T2" fmla="*/ 0 w 595"/>
                  <a:gd name="T3" fmla="*/ 0 h 166"/>
                  <a:gd name="T4" fmla="*/ 0 w 595"/>
                  <a:gd name="T5" fmla="*/ 0 h 166"/>
                  <a:gd name="T6" fmla="*/ 0 w 595"/>
                  <a:gd name="T7" fmla="*/ 0 h 166"/>
                  <a:gd name="T8" fmla="*/ 0 w 595"/>
                  <a:gd name="T9" fmla="*/ 0 h 166"/>
                  <a:gd name="T10" fmla="*/ 0 w 595"/>
                  <a:gd name="T11" fmla="*/ 0 h 166"/>
                  <a:gd name="T12" fmla="*/ 0 w 595"/>
                  <a:gd name="T13" fmla="*/ 0 h 166"/>
                  <a:gd name="T14" fmla="*/ 0 w 595"/>
                  <a:gd name="T15" fmla="*/ 0 h 166"/>
                  <a:gd name="T16" fmla="*/ 0 w 595"/>
                  <a:gd name="T17" fmla="*/ 0 h 166"/>
                  <a:gd name="T18" fmla="*/ 0 w 595"/>
                  <a:gd name="T19" fmla="*/ 0 h 166"/>
                  <a:gd name="T20" fmla="*/ 0 w 595"/>
                  <a:gd name="T21" fmla="*/ 0 h 166"/>
                  <a:gd name="T22" fmla="*/ 0 w 595"/>
                  <a:gd name="T23" fmla="*/ 0 h 166"/>
                  <a:gd name="T24" fmla="*/ 0 w 595"/>
                  <a:gd name="T25" fmla="*/ 0 h 166"/>
                  <a:gd name="T26" fmla="*/ 0 w 595"/>
                  <a:gd name="T27" fmla="*/ 0 h 166"/>
                  <a:gd name="T28" fmla="*/ 0 w 595"/>
                  <a:gd name="T29" fmla="*/ 0 h 166"/>
                  <a:gd name="T30" fmla="*/ 0 w 595"/>
                  <a:gd name="T31" fmla="*/ 0 h 166"/>
                  <a:gd name="T32" fmla="*/ 0 w 595"/>
                  <a:gd name="T33" fmla="*/ 0 h 166"/>
                  <a:gd name="T34" fmla="*/ 0 w 595"/>
                  <a:gd name="T35" fmla="*/ 0 h 166"/>
                  <a:gd name="T36" fmla="*/ 0 w 595"/>
                  <a:gd name="T37" fmla="*/ 0 h 166"/>
                  <a:gd name="T38" fmla="*/ 0 w 595"/>
                  <a:gd name="T39" fmla="*/ 0 h 166"/>
                  <a:gd name="T40" fmla="*/ 0 w 595"/>
                  <a:gd name="T41" fmla="*/ 0 h 166"/>
                  <a:gd name="T42" fmla="*/ 0 w 595"/>
                  <a:gd name="T43" fmla="*/ 0 h 166"/>
                  <a:gd name="T44" fmla="*/ 0 w 595"/>
                  <a:gd name="T45" fmla="*/ 0 h 166"/>
                  <a:gd name="T46" fmla="*/ 0 w 595"/>
                  <a:gd name="T47" fmla="*/ 0 h 166"/>
                  <a:gd name="T48" fmla="*/ 0 w 595"/>
                  <a:gd name="T49" fmla="*/ 0 h 166"/>
                  <a:gd name="T50" fmla="*/ 0 w 595"/>
                  <a:gd name="T51" fmla="*/ 0 h 166"/>
                  <a:gd name="T52" fmla="*/ 0 w 595"/>
                  <a:gd name="T53" fmla="*/ 0 h 166"/>
                  <a:gd name="T54" fmla="*/ 0 w 595"/>
                  <a:gd name="T55" fmla="*/ 0 h 166"/>
                  <a:gd name="T56" fmla="*/ 0 w 595"/>
                  <a:gd name="T57" fmla="*/ 0 h 166"/>
                  <a:gd name="T58" fmla="*/ 0 w 595"/>
                  <a:gd name="T59" fmla="*/ 0 h 166"/>
                  <a:gd name="T60" fmla="*/ 0 w 595"/>
                  <a:gd name="T61" fmla="*/ 0 h 166"/>
                  <a:gd name="T62" fmla="*/ 0 w 595"/>
                  <a:gd name="T63" fmla="*/ 0 h 166"/>
                  <a:gd name="T64" fmla="*/ 0 w 595"/>
                  <a:gd name="T65" fmla="*/ 0 h 166"/>
                  <a:gd name="T66" fmla="*/ 0 w 595"/>
                  <a:gd name="T67" fmla="*/ 0 h 166"/>
                  <a:gd name="T68" fmla="*/ 0 w 595"/>
                  <a:gd name="T69" fmla="*/ 0 h 166"/>
                  <a:gd name="T70" fmla="*/ 0 w 595"/>
                  <a:gd name="T71" fmla="*/ 0 h 166"/>
                  <a:gd name="T72" fmla="*/ 0 w 595"/>
                  <a:gd name="T73" fmla="*/ 0 h 166"/>
                  <a:gd name="T74" fmla="*/ 0 w 595"/>
                  <a:gd name="T75" fmla="*/ 0 h 166"/>
                  <a:gd name="T76" fmla="*/ 0 w 595"/>
                  <a:gd name="T77" fmla="*/ 0 h 166"/>
                  <a:gd name="T78" fmla="*/ 0 w 595"/>
                  <a:gd name="T79" fmla="*/ 0 h 166"/>
                  <a:gd name="T80" fmla="*/ 0 w 595"/>
                  <a:gd name="T81" fmla="*/ 0 h 166"/>
                  <a:gd name="T82" fmla="*/ 0 w 595"/>
                  <a:gd name="T83" fmla="*/ 0 h 166"/>
                  <a:gd name="T84" fmla="*/ 0 w 595"/>
                  <a:gd name="T85" fmla="*/ 0 h 166"/>
                  <a:gd name="T86" fmla="*/ 0 w 595"/>
                  <a:gd name="T87" fmla="*/ 0 h 166"/>
                  <a:gd name="T88" fmla="*/ 0 w 595"/>
                  <a:gd name="T89" fmla="*/ 0 h 1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95" h="166">
                    <a:moveTo>
                      <a:pt x="0" y="166"/>
                    </a:moveTo>
                    <a:lnTo>
                      <a:pt x="524" y="166"/>
                    </a:lnTo>
                    <a:lnTo>
                      <a:pt x="555" y="159"/>
                    </a:lnTo>
                    <a:lnTo>
                      <a:pt x="577" y="140"/>
                    </a:lnTo>
                    <a:lnTo>
                      <a:pt x="590" y="114"/>
                    </a:lnTo>
                    <a:lnTo>
                      <a:pt x="595" y="82"/>
                    </a:lnTo>
                    <a:lnTo>
                      <a:pt x="590" y="52"/>
                    </a:lnTo>
                    <a:lnTo>
                      <a:pt x="577" y="26"/>
                    </a:lnTo>
                    <a:lnTo>
                      <a:pt x="555" y="7"/>
                    </a:lnTo>
                    <a:lnTo>
                      <a:pt x="524" y="0"/>
                    </a:lnTo>
                    <a:lnTo>
                      <a:pt x="0" y="0"/>
                    </a:lnTo>
                    <a:lnTo>
                      <a:pt x="0" y="166"/>
                    </a:lnTo>
                    <a:close/>
                    <a:moveTo>
                      <a:pt x="500" y="130"/>
                    </a:moveTo>
                    <a:lnTo>
                      <a:pt x="510" y="129"/>
                    </a:lnTo>
                    <a:lnTo>
                      <a:pt x="518" y="126"/>
                    </a:lnTo>
                    <a:lnTo>
                      <a:pt x="527" y="122"/>
                    </a:lnTo>
                    <a:lnTo>
                      <a:pt x="534" y="116"/>
                    </a:lnTo>
                    <a:lnTo>
                      <a:pt x="540" y="108"/>
                    </a:lnTo>
                    <a:lnTo>
                      <a:pt x="544" y="100"/>
                    </a:lnTo>
                    <a:lnTo>
                      <a:pt x="547" y="91"/>
                    </a:lnTo>
                    <a:lnTo>
                      <a:pt x="548" y="82"/>
                    </a:lnTo>
                    <a:lnTo>
                      <a:pt x="547" y="73"/>
                    </a:lnTo>
                    <a:lnTo>
                      <a:pt x="544" y="64"/>
                    </a:lnTo>
                    <a:lnTo>
                      <a:pt x="540" y="56"/>
                    </a:lnTo>
                    <a:lnTo>
                      <a:pt x="534" y="49"/>
                    </a:lnTo>
                    <a:lnTo>
                      <a:pt x="527" y="43"/>
                    </a:lnTo>
                    <a:lnTo>
                      <a:pt x="518" y="39"/>
                    </a:lnTo>
                    <a:lnTo>
                      <a:pt x="510" y="36"/>
                    </a:lnTo>
                    <a:lnTo>
                      <a:pt x="500" y="35"/>
                    </a:lnTo>
                    <a:lnTo>
                      <a:pt x="491" y="36"/>
                    </a:lnTo>
                    <a:lnTo>
                      <a:pt x="481" y="39"/>
                    </a:lnTo>
                    <a:lnTo>
                      <a:pt x="473" y="43"/>
                    </a:lnTo>
                    <a:lnTo>
                      <a:pt x="466" y="49"/>
                    </a:lnTo>
                    <a:lnTo>
                      <a:pt x="460" y="56"/>
                    </a:lnTo>
                    <a:lnTo>
                      <a:pt x="456" y="64"/>
                    </a:lnTo>
                    <a:lnTo>
                      <a:pt x="453" y="73"/>
                    </a:lnTo>
                    <a:lnTo>
                      <a:pt x="452" y="82"/>
                    </a:lnTo>
                    <a:lnTo>
                      <a:pt x="453" y="91"/>
                    </a:lnTo>
                    <a:lnTo>
                      <a:pt x="456" y="100"/>
                    </a:lnTo>
                    <a:lnTo>
                      <a:pt x="460" y="108"/>
                    </a:lnTo>
                    <a:lnTo>
                      <a:pt x="466" y="116"/>
                    </a:lnTo>
                    <a:lnTo>
                      <a:pt x="473" y="122"/>
                    </a:lnTo>
                    <a:lnTo>
                      <a:pt x="481" y="126"/>
                    </a:lnTo>
                    <a:lnTo>
                      <a:pt x="491" y="129"/>
                    </a:lnTo>
                    <a:lnTo>
                      <a:pt x="500"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4" name="Freeform 651">
                <a:extLst>
                  <a:ext uri="{FF2B5EF4-FFF2-40B4-BE49-F238E27FC236}">
                    <a16:creationId xmlns:a16="http://schemas.microsoft.com/office/drawing/2014/main" id="{957A36CE-A47E-4B97-B57D-F015BC09E090}"/>
                  </a:ext>
                </a:extLst>
              </p:cNvPr>
              <p:cNvSpPr>
                <a:spLocks/>
              </p:cNvSpPr>
              <p:nvPr/>
            </p:nvSpPr>
            <p:spPr bwMode="auto">
              <a:xfrm>
                <a:off x="2262" y="2165"/>
                <a:ext cx="133" cy="4"/>
              </a:xfrm>
              <a:custGeom>
                <a:avLst/>
                <a:gdLst>
                  <a:gd name="T0" fmla="*/ 0 w 530"/>
                  <a:gd name="T1" fmla="*/ 0 h 14"/>
                  <a:gd name="T2" fmla="*/ 0 w 530"/>
                  <a:gd name="T3" fmla="*/ 0 h 14"/>
                  <a:gd name="T4" fmla="*/ 0 w 530"/>
                  <a:gd name="T5" fmla="*/ 0 h 14"/>
                  <a:gd name="T6" fmla="*/ 0 w 530"/>
                  <a:gd name="T7" fmla="*/ 0 h 14"/>
                  <a:gd name="T8" fmla="*/ 0 w 530"/>
                  <a:gd name="T9" fmla="*/ 0 h 14"/>
                  <a:gd name="T10" fmla="*/ 0 w 530"/>
                  <a:gd name="T11" fmla="*/ 0 h 14"/>
                  <a:gd name="T12" fmla="*/ 0 w 530"/>
                  <a:gd name="T13" fmla="*/ 0 h 14"/>
                  <a:gd name="T14" fmla="*/ 0 w 530"/>
                  <a:gd name="T15" fmla="*/ 0 h 14"/>
                  <a:gd name="T16" fmla="*/ 0 w 530"/>
                  <a:gd name="T17" fmla="*/ 0 h 14"/>
                  <a:gd name="T18" fmla="*/ 0 w 530"/>
                  <a:gd name="T19" fmla="*/ 0 h 14"/>
                  <a:gd name="T20" fmla="*/ 0 w 530"/>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0" h="14">
                    <a:moveTo>
                      <a:pt x="524" y="14"/>
                    </a:moveTo>
                    <a:lnTo>
                      <a:pt x="524" y="14"/>
                    </a:lnTo>
                    <a:lnTo>
                      <a:pt x="0" y="14"/>
                    </a:lnTo>
                    <a:lnTo>
                      <a:pt x="0" y="0"/>
                    </a:lnTo>
                    <a:lnTo>
                      <a:pt x="524" y="0"/>
                    </a:lnTo>
                    <a:lnTo>
                      <a:pt x="529" y="2"/>
                    </a:lnTo>
                    <a:lnTo>
                      <a:pt x="530" y="7"/>
                    </a:lnTo>
                    <a:lnTo>
                      <a:pt x="529" y="12"/>
                    </a:lnTo>
                    <a:lnTo>
                      <a:pt x="52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5" name="Freeform 652">
                <a:extLst>
                  <a:ext uri="{FF2B5EF4-FFF2-40B4-BE49-F238E27FC236}">
                    <a16:creationId xmlns:a16="http://schemas.microsoft.com/office/drawing/2014/main" id="{F641C8F9-0C56-49F6-9337-4FBFB59AC96B}"/>
                  </a:ext>
                </a:extLst>
              </p:cNvPr>
              <p:cNvSpPr>
                <a:spLocks/>
              </p:cNvSpPr>
              <p:nvPr/>
            </p:nvSpPr>
            <p:spPr bwMode="auto">
              <a:xfrm>
                <a:off x="2392" y="2124"/>
                <a:ext cx="21" cy="45"/>
              </a:xfrm>
              <a:custGeom>
                <a:avLst/>
                <a:gdLst>
                  <a:gd name="T0" fmla="*/ 0 w 83"/>
                  <a:gd name="T1" fmla="*/ 0 h 180"/>
                  <a:gd name="T2" fmla="*/ 0 w 83"/>
                  <a:gd name="T3" fmla="*/ 0 h 180"/>
                  <a:gd name="T4" fmla="*/ 0 w 83"/>
                  <a:gd name="T5" fmla="*/ 0 h 180"/>
                  <a:gd name="T6" fmla="*/ 0 w 83"/>
                  <a:gd name="T7" fmla="*/ 0 h 180"/>
                  <a:gd name="T8" fmla="*/ 0 w 83"/>
                  <a:gd name="T9" fmla="*/ 0 h 180"/>
                  <a:gd name="T10" fmla="*/ 0 w 83"/>
                  <a:gd name="T11" fmla="*/ 0 h 180"/>
                  <a:gd name="T12" fmla="*/ 0 w 83"/>
                  <a:gd name="T13" fmla="*/ 0 h 180"/>
                  <a:gd name="T14" fmla="*/ 0 w 83"/>
                  <a:gd name="T15" fmla="*/ 0 h 180"/>
                  <a:gd name="T16" fmla="*/ 0 w 83"/>
                  <a:gd name="T17" fmla="*/ 0 h 180"/>
                  <a:gd name="T18" fmla="*/ 0 w 83"/>
                  <a:gd name="T19" fmla="*/ 0 h 180"/>
                  <a:gd name="T20" fmla="*/ 0 w 83"/>
                  <a:gd name="T21" fmla="*/ 0 h 180"/>
                  <a:gd name="T22" fmla="*/ 0 w 83"/>
                  <a:gd name="T23" fmla="*/ 0 h 180"/>
                  <a:gd name="T24" fmla="*/ 0 w 83"/>
                  <a:gd name="T25" fmla="*/ 0 h 180"/>
                  <a:gd name="T26" fmla="*/ 0 w 83"/>
                  <a:gd name="T27" fmla="*/ 0 h 180"/>
                  <a:gd name="T28" fmla="*/ 0 w 83"/>
                  <a:gd name="T29" fmla="*/ 0 h 180"/>
                  <a:gd name="T30" fmla="*/ 0 w 83"/>
                  <a:gd name="T31" fmla="*/ 0 h 180"/>
                  <a:gd name="T32" fmla="*/ 0 w 83"/>
                  <a:gd name="T33" fmla="*/ 0 h 180"/>
                  <a:gd name="T34" fmla="*/ 0 w 83"/>
                  <a:gd name="T35" fmla="*/ 0 h 180"/>
                  <a:gd name="T36" fmla="*/ 0 w 83"/>
                  <a:gd name="T37" fmla="*/ 0 h 180"/>
                  <a:gd name="T38" fmla="*/ 0 w 83"/>
                  <a:gd name="T39" fmla="*/ 0 h 180"/>
                  <a:gd name="T40" fmla="*/ 0 w 83"/>
                  <a:gd name="T41" fmla="*/ 0 h 180"/>
                  <a:gd name="T42" fmla="*/ 0 w 83"/>
                  <a:gd name="T43" fmla="*/ 0 h 180"/>
                  <a:gd name="T44" fmla="*/ 0 w 83"/>
                  <a:gd name="T45" fmla="*/ 0 h 180"/>
                  <a:gd name="T46" fmla="*/ 0 w 83"/>
                  <a:gd name="T47" fmla="*/ 0 h 180"/>
                  <a:gd name="T48" fmla="*/ 0 w 83"/>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3" h="180">
                    <a:moveTo>
                      <a:pt x="6" y="0"/>
                    </a:moveTo>
                    <a:lnTo>
                      <a:pt x="6" y="0"/>
                    </a:lnTo>
                    <a:lnTo>
                      <a:pt x="39" y="8"/>
                    </a:lnTo>
                    <a:lnTo>
                      <a:pt x="64" y="28"/>
                    </a:lnTo>
                    <a:lnTo>
                      <a:pt x="78" y="57"/>
                    </a:lnTo>
                    <a:lnTo>
                      <a:pt x="83" y="89"/>
                    </a:lnTo>
                    <a:lnTo>
                      <a:pt x="78" y="123"/>
                    </a:lnTo>
                    <a:lnTo>
                      <a:pt x="64" y="152"/>
                    </a:lnTo>
                    <a:lnTo>
                      <a:pt x="39" y="172"/>
                    </a:lnTo>
                    <a:lnTo>
                      <a:pt x="6" y="180"/>
                    </a:lnTo>
                    <a:lnTo>
                      <a:pt x="6" y="166"/>
                    </a:lnTo>
                    <a:lnTo>
                      <a:pt x="35" y="160"/>
                    </a:lnTo>
                    <a:lnTo>
                      <a:pt x="54" y="142"/>
                    </a:lnTo>
                    <a:lnTo>
                      <a:pt x="66" y="119"/>
                    </a:lnTo>
                    <a:lnTo>
                      <a:pt x="71" y="89"/>
                    </a:lnTo>
                    <a:lnTo>
                      <a:pt x="66" y="61"/>
                    </a:lnTo>
                    <a:lnTo>
                      <a:pt x="54" y="38"/>
                    </a:lnTo>
                    <a:lnTo>
                      <a:pt x="35" y="20"/>
                    </a:lnTo>
                    <a:lnTo>
                      <a:pt x="6" y="14"/>
                    </a:lnTo>
                    <a:lnTo>
                      <a:pt x="2" y="12"/>
                    </a:lnTo>
                    <a:lnTo>
                      <a:pt x="0" y="7"/>
                    </a:lnTo>
                    <a:lnTo>
                      <a:pt x="2"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6" name="Freeform 653">
                <a:extLst>
                  <a:ext uri="{FF2B5EF4-FFF2-40B4-BE49-F238E27FC236}">
                    <a16:creationId xmlns:a16="http://schemas.microsoft.com/office/drawing/2014/main" id="{81B356E4-EAE1-4B70-915E-C802AAA85E08}"/>
                  </a:ext>
                </a:extLst>
              </p:cNvPr>
              <p:cNvSpPr>
                <a:spLocks/>
              </p:cNvSpPr>
              <p:nvPr/>
            </p:nvSpPr>
            <p:spPr bwMode="auto">
              <a:xfrm>
                <a:off x="2261" y="2124"/>
                <a:ext cx="132" cy="3"/>
              </a:xfrm>
              <a:custGeom>
                <a:avLst/>
                <a:gdLst>
                  <a:gd name="T0" fmla="*/ 0 w 530"/>
                  <a:gd name="T1" fmla="*/ 0 h 14"/>
                  <a:gd name="T2" fmla="*/ 0 w 530"/>
                  <a:gd name="T3" fmla="*/ 0 h 14"/>
                  <a:gd name="T4" fmla="*/ 0 w 530"/>
                  <a:gd name="T5" fmla="*/ 0 h 14"/>
                  <a:gd name="T6" fmla="*/ 0 w 530"/>
                  <a:gd name="T7" fmla="*/ 0 h 14"/>
                  <a:gd name="T8" fmla="*/ 0 w 530"/>
                  <a:gd name="T9" fmla="*/ 0 h 14"/>
                  <a:gd name="T10" fmla="*/ 0 w 530"/>
                  <a:gd name="T11" fmla="*/ 0 h 14"/>
                  <a:gd name="T12" fmla="*/ 0 w 530"/>
                  <a:gd name="T13" fmla="*/ 0 h 14"/>
                  <a:gd name="T14" fmla="*/ 0 w 530"/>
                  <a:gd name="T15" fmla="*/ 0 h 14"/>
                  <a:gd name="T16" fmla="*/ 0 w 530"/>
                  <a:gd name="T17" fmla="*/ 0 h 14"/>
                  <a:gd name="T18" fmla="*/ 0 w 530"/>
                  <a:gd name="T19" fmla="*/ 0 h 14"/>
                  <a:gd name="T20" fmla="*/ 0 w 530"/>
                  <a:gd name="T21" fmla="*/ 0 h 14"/>
                  <a:gd name="T22" fmla="*/ 0 w 5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0" h="14">
                    <a:moveTo>
                      <a:pt x="0" y="7"/>
                    </a:moveTo>
                    <a:lnTo>
                      <a:pt x="6" y="0"/>
                    </a:lnTo>
                    <a:lnTo>
                      <a:pt x="530" y="0"/>
                    </a:lnTo>
                    <a:lnTo>
                      <a:pt x="530" y="14"/>
                    </a:lnTo>
                    <a:lnTo>
                      <a:pt x="6" y="14"/>
                    </a:lnTo>
                    <a:lnTo>
                      <a:pt x="13" y="7"/>
                    </a:lnTo>
                    <a:lnTo>
                      <a:pt x="6" y="14"/>
                    </a:lnTo>
                    <a:lnTo>
                      <a:pt x="2" y="12"/>
                    </a:lnTo>
                    <a:lnTo>
                      <a:pt x="0" y="7"/>
                    </a:lnTo>
                    <a:lnTo>
                      <a:pt x="2" y="2"/>
                    </a:lnTo>
                    <a:lnTo>
                      <a:pt x="6"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7" name="Freeform 654">
                <a:extLst>
                  <a:ext uri="{FF2B5EF4-FFF2-40B4-BE49-F238E27FC236}">
                    <a16:creationId xmlns:a16="http://schemas.microsoft.com/office/drawing/2014/main" id="{0AD7B4AF-05C4-439B-8175-D553BBF56A03}"/>
                  </a:ext>
                </a:extLst>
              </p:cNvPr>
              <p:cNvSpPr>
                <a:spLocks/>
              </p:cNvSpPr>
              <p:nvPr/>
            </p:nvSpPr>
            <p:spPr bwMode="auto">
              <a:xfrm>
                <a:off x="2261" y="2125"/>
                <a:ext cx="3" cy="44"/>
              </a:xfrm>
              <a:custGeom>
                <a:avLst/>
                <a:gdLst>
                  <a:gd name="T0" fmla="*/ 0 w 13"/>
                  <a:gd name="T1" fmla="*/ 0 h 173"/>
                  <a:gd name="T2" fmla="*/ 0 w 13"/>
                  <a:gd name="T3" fmla="*/ 0 h 173"/>
                  <a:gd name="T4" fmla="*/ 0 w 13"/>
                  <a:gd name="T5" fmla="*/ 0 h 173"/>
                  <a:gd name="T6" fmla="*/ 0 w 13"/>
                  <a:gd name="T7" fmla="*/ 0 h 173"/>
                  <a:gd name="T8" fmla="*/ 0 w 13"/>
                  <a:gd name="T9" fmla="*/ 0 h 173"/>
                  <a:gd name="T10" fmla="*/ 0 w 13"/>
                  <a:gd name="T11" fmla="*/ 0 h 173"/>
                  <a:gd name="T12" fmla="*/ 0 w 13"/>
                  <a:gd name="T13" fmla="*/ 0 h 173"/>
                  <a:gd name="T14" fmla="*/ 0 w 13"/>
                  <a:gd name="T15" fmla="*/ 0 h 173"/>
                  <a:gd name="T16" fmla="*/ 0 w 13"/>
                  <a:gd name="T17" fmla="*/ 0 h 173"/>
                  <a:gd name="T18" fmla="*/ 0 w 13"/>
                  <a:gd name="T19" fmla="*/ 0 h 173"/>
                  <a:gd name="T20" fmla="*/ 0 w 13"/>
                  <a:gd name="T21" fmla="*/ 0 h 173"/>
                  <a:gd name="T22" fmla="*/ 0 w 13"/>
                  <a:gd name="T23" fmla="*/ 0 h 1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73">
                    <a:moveTo>
                      <a:pt x="6" y="173"/>
                    </a:moveTo>
                    <a:lnTo>
                      <a:pt x="0" y="166"/>
                    </a:lnTo>
                    <a:lnTo>
                      <a:pt x="0" y="0"/>
                    </a:lnTo>
                    <a:lnTo>
                      <a:pt x="13" y="0"/>
                    </a:lnTo>
                    <a:lnTo>
                      <a:pt x="13" y="166"/>
                    </a:lnTo>
                    <a:lnTo>
                      <a:pt x="6" y="159"/>
                    </a:lnTo>
                    <a:lnTo>
                      <a:pt x="13" y="166"/>
                    </a:lnTo>
                    <a:lnTo>
                      <a:pt x="11" y="171"/>
                    </a:lnTo>
                    <a:lnTo>
                      <a:pt x="6" y="173"/>
                    </a:lnTo>
                    <a:lnTo>
                      <a:pt x="2" y="171"/>
                    </a:lnTo>
                    <a:lnTo>
                      <a:pt x="0" y="166"/>
                    </a:lnTo>
                    <a:lnTo>
                      <a:pt x="6" y="1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8" name="Freeform 655">
                <a:extLst>
                  <a:ext uri="{FF2B5EF4-FFF2-40B4-BE49-F238E27FC236}">
                    <a16:creationId xmlns:a16="http://schemas.microsoft.com/office/drawing/2014/main" id="{46230EF7-7B83-4EA4-8FD7-18DAE6931E46}"/>
                  </a:ext>
                </a:extLst>
              </p:cNvPr>
              <p:cNvSpPr>
                <a:spLocks/>
              </p:cNvSpPr>
              <p:nvPr/>
            </p:nvSpPr>
            <p:spPr bwMode="auto">
              <a:xfrm>
                <a:off x="2387" y="2146"/>
                <a:ext cx="14" cy="14"/>
              </a:xfrm>
              <a:custGeom>
                <a:avLst/>
                <a:gdLst>
                  <a:gd name="T0" fmla="*/ 0 w 54"/>
                  <a:gd name="T1" fmla="*/ 0 h 55"/>
                  <a:gd name="T2" fmla="*/ 0 w 54"/>
                  <a:gd name="T3" fmla="*/ 0 h 55"/>
                  <a:gd name="T4" fmla="*/ 0 w 54"/>
                  <a:gd name="T5" fmla="*/ 0 h 55"/>
                  <a:gd name="T6" fmla="*/ 0 w 54"/>
                  <a:gd name="T7" fmla="*/ 0 h 55"/>
                  <a:gd name="T8" fmla="*/ 0 w 54"/>
                  <a:gd name="T9" fmla="*/ 0 h 55"/>
                  <a:gd name="T10" fmla="*/ 0 w 54"/>
                  <a:gd name="T11" fmla="*/ 0 h 55"/>
                  <a:gd name="T12" fmla="*/ 0 w 54"/>
                  <a:gd name="T13" fmla="*/ 0 h 55"/>
                  <a:gd name="T14" fmla="*/ 0 w 54"/>
                  <a:gd name="T15" fmla="*/ 0 h 55"/>
                  <a:gd name="T16" fmla="*/ 0 w 54"/>
                  <a:gd name="T17" fmla="*/ 0 h 55"/>
                  <a:gd name="T18" fmla="*/ 0 w 54"/>
                  <a:gd name="T19" fmla="*/ 0 h 55"/>
                  <a:gd name="T20" fmla="*/ 0 w 54"/>
                  <a:gd name="T21" fmla="*/ 0 h 55"/>
                  <a:gd name="T22" fmla="*/ 0 w 54"/>
                  <a:gd name="T23" fmla="*/ 0 h 55"/>
                  <a:gd name="T24" fmla="*/ 0 w 54"/>
                  <a:gd name="T25" fmla="*/ 0 h 55"/>
                  <a:gd name="T26" fmla="*/ 0 w 54"/>
                  <a:gd name="T27" fmla="*/ 0 h 55"/>
                  <a:gd name="T28" fmla="*/ 0 w 54"/>
                  <a:gd name="T29" fmla="*/ 0 h 55"/>
                  <a:gd name="T30" fmla="*/ 0 w 54"/>
                  <a:gd name="T31" fmla="*/ 0 h 55"/>
                  <a:gd name="T32" fmla="*/ 0 w 54"/>
                  <a:gd name="T33" fmla="*/ 0 h 55"/>
                  <a:gd name="T34" fmla="*/ 0 w 54"/>
                  <a:gd name="T35" fmla="*/ 0 h 55"/>
                  <a:gd name="T36" fmla="*/ 0 w 54"/>
                  <a:gd name="T37" fmla="*/ 0 h 55"/>
                  <a:gd name="T38" fmla="*/ 0 w 54"/>
                  <a:gd name="T39" fmla="*/ 0 h 55"/>
                  <a:gd name="T40" fmla="*/ 0 w 54"/>
                  <a:gd name="T41" fmla="*/ 0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5">
                    <a:moveTo>
                      <a:pt x="54" y="0"/>
                    </a:moveTo>
                    <a:lnTo>
                      <a:pt x="54" y="0"/>
                    </a:lnTo>
                    <a:lnTo>
                      <a:pt x="53" y="11"/>
                    </a:lnTo>
                    <a:lnTo>
                      <a:pt x="50" y="21"/>
                    </a:lnTo>
                    <a:lnTo>
                      <a:pt x="45" y="31"/>
                    </a:lnTo>
                    <a:lnTo>
                      <a:pt x="38" y="39"/>
                    </a:lnTo>
                    <a:lnTo>
                      <a:pt x="30" y="46"/>
                    </a:lnTo>
                    <a:lnTo>
                      <a:pt x="20" y="51"/>
                    </a:lnTo>
                    <a:lnTo>
                      <a:pt x="11" y="54"/>
                    </a:lnTo>
                    <a:lnTo>
                      <a:pt x="0" y="55"/>
                    </a:lnTo>
                    <a:lnTo>
                      <a:pt x="0" y="41"/>
                    </a:lnTo>
                    <a:lnTo>
                      <a:pt x="9" y="40"/>
                    </a:lnTo>
                    <a:lnTo>
                      <a:pt x="16" y="37"/>
                    </a:lnTo>
                    <a:lnTo>
                      <a:pt x="24" y="34"/>
                    </a:lnTo>
                    <a:lnTo>
                      <a:pt x="30" y="29"/>
                    </a:lnTo>
                    <a:lnTo>
                      <a:pt x="35" y="22"/>
                    </a:lnTo>
                    <a:lnTo>
                      <a:pt x="38" y="15"/>
                    </a:lnTo>
                    <a:lnTo>
                      <a:pt x="41" y="7"/>
                    </a:lnTo>
                    <a:lnTo>
                      <a:pt x="42" y="0"/>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9" name="Freeform 656">
                <a:extLst>
                  <a:ext uri="{FF2B5EF4-FFF2-40B4-BE49-F238E27FC236}">
                    <a16:creationId xmlns:a16="http://schemas.microsoft.com/office/drawing/2014/main" id="{E98DBA91-0BF3-4806-BC5A-0E74FC0B76B7}"/>
                  </a:ext>
                </a:extLst>
              </p:cNvPr>
              <p:cNvSpPr>
                <a:spLocks/>
              </p:cNvSpPr>
              <p:nvPr/>
            </p:nvSpPr>
            <p:spPr bwMode="auto">
              <a:xfrm>
                <a:off x="2387" y="2132"/>
                <a:ext cx="14" cy="14"/>
              </a:xfrm>
              <a:custGeom>
                <a:avLst/>
                <a:gdLst>
                  <a:gd name="T0" fmla="*/ 0 w 54"/>
                  <a:gd name="T1" fmla="*/ 0 h 54"/>
                  <a:gd name="T2" fmla="*/ 0 w 54"/>
                  <a:gd name="T3" fmla="*/ 0 h 54"/>
                  <a:gd name="T4" fmla="*/ 0 w 54"/>
                  <a:gd name="T5" fmla="*/ 0 h 54"/>
                  <a:gd name="T6" fmla="*/ 0 w 54"/>
                  <a:gd name="T7" fmla="*/ 0 h 54"/>
                  <a:gd name="T8" fmla="*/ 0 w 54"/>
                  <a:gd name="T9" fmla="*/ 0 h 54"/>
                  <a:gd name="T10" fmla="*/ 0 w 54"/>
                  <a:gd name="T11" fmla="*/ 0 h 54"/>
                  <a:gd name="T12" fmla="*/ 0 w 54"/>
                  <a:gd name="T13" fmla="*/ 0 h 54"/>
                  <a:gd name="T14" fmla="*/ 0 w 54"/>
                  <a:gd name="T15" fmla="*/ 0 h 54"/>
                  <a:gd name="T16" fmla="*/ 0 w 54"/>
                  <a:gd name="T17" fmla="*/ 0 h 54"/>
                  <a:gd name="T18" fmla="*/ 0 w 54"/>
                  <a:gd name="T19" fmla="*/ 0 h 54"/>
                  <a:gd name="T20" fmla="*/ 0 w 54"/>
                  <a:gd name="T21" fmla="*/ 0 h 54"/>
                  <a:gd name="T22" fmla="*/ 0 w 54"/>
                  <a:gd name="T23" fmla="*/ 0 h 54"/>
                  <a:gd name="T24" fmla="*/ 0 w 54"/>
                  <a:gd name="T25" fmla="*/ 0 h 54"/>
                  <a:gd name="T26" fmla="*/ 0 w 54"/>
                  <a:gd name="T27" fmla="*/ 0 h 54"/>
                  <a:gd name="T28" fmla="*/ 0 w 54"/>
                  <a:gd name="T29" fmla="*/ 0 h 54"/>
                  <a:gd name="T30" fmla="*/ 0 w 54"/>
                  <a:gd name="T31" fmla="*/ 0 h 54"/>
                  <a:gd name="T32" fmla="*/ 0 w 54"/>
                  <a:gd name="T33" fmla="*/ 0 h 54"/>
                  <a:gd name="T34" fmla="*/ 0 w 54"/>
                  <a:gd name="T35" fmla="*/ 0 h 54"/>
                  <a:gd name="T36" fmla="*/ 0 w 54"/>
                  <a:gd name="T37" fmla="*/ 0 h 54"/>
                  <a:gd name="T38" fmla="*/ 0 w 54"/>
                  <a:gd name="T39" fmla="*/ 0 h 54"/>
                  <a:gd name="T40" fmla="*/ 0 w 54"/>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4">
                    <a:moveTo>
                      <a:pt x="0" y="0"/>
                    </a:moveTo>
                    <a:lnTo>
                      <a:pt x="0" y="0"/>
                    </a:lnTo>
                    <a:lnTo>
                      <a:pt x="11" y="1"/>
                    </a:lnTo>
                    <a:lnTo>
                      <a:pt x="20" y="4"/>
                    </a:lnTo>
                    <a:lnTo>
                      <a:pt x="30" y="9"/>
                    </a:lnTo>
                    <a:lnTo>
                      <a:pt x="38" y="16"/>
                    </a:lnTo>
                    <a:lnTo>
                      <a:pt x="45" y="24"/>
                    </a:lnTo>
                    <a:lnTo>
                      <a:pt x="50" y="33"/>
                    </a:lnTo>
                    <a:lnTo>
                      <a:pt x="53" y="43"/>
                    </a:lnTo>
                    <a:lnTo>
                      <a:pt x="54" y="54"/>
                    </a:lnTo>
                    <a:lnTo>
                      <a:pt x="42" y="54"/>
                    </a:lnTo>
                    <a:lnTo>
                      <a:pt x="41" y="47"/>
                    </a:lnTo>
                    <a:lnTo>
                      <a:pt x="38" y="39"/>
                    </a:lnTo>
                    <a:lnTo>
                      <a:pt x="35" y="32"/>
                    </a:lnTo>
                    <a:lnTo>
                      <a:pt x="30" y="26"/>
                    </a:lnTo>
                    <a:lnTo>
                      <a:pt x="24" y="21"/>
                    </a:lnTo>
                    <a:lnTo>
                      <a:pt x="16" y="18"/>
                    </a:lnTo>
                    <a:lnTo>
                      <a:pt x="9" y="15"/>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0" name="Freeform 657">
                <a:extLst>
                  <a:ext uri="{FF2B5EF4-FFF2-40B4-BE49-F238E27FC236}">
                    <a16:creationId xmlns:a16="http://schemas.microsoft.com/office/drawing/2014/main" id="{C2C2C173-26ED-466A-B21D-380C9F2A4FF9}"/>
                  </a:ext>
                </a:extLst>
              </p:cNvPr>
              <p:cNvSpPr>
                <a:spLocks/>
              </p:cNvSpPr>
              <p:nvPr/>
            </p:nvSpPr>
            <p:spPr bwMode="auto">
              <a:xfrm>
                <a:off x="2374" y="2132"/>
                <a:ext cx="13" cy="14"/>
              </a:xfrm>
              <a:custGeom>
                <a:avLst/>
                <a:gdLst>
                  <a:gd name="T0" fmla="*/ 0 w 54"/>
                  <a:gd name="T1" fmla="*/ 0 h 54"/>
                  <a:gd name="T2" fmla="*/ 0 w 54"/>
                  <a:gd name="T3" fmla="*/ 0 h 54"/>
                  <a:gd name="T4" fmla="*/ 0 w 54"/>
                  <a:gd name="T5" fmla="*/ 0 h 54"/>
                  <a:gd name="T6" fmla="*/ 0 w 54"/>
                  <a:gd name="T7" fmla="*/ 0 h 54"/>
                  <a:gd name="T8" fmla="*/ 0 w 54"/>
                  <a:gd name="T9" fmla="*/ 0 h 54"/>
                  <a:gd name="T10" fmla="*/ 0 w 54"/>
                  <a:gd name="T11" fmla="*/ 0 h 54"/>
                  <a:gd name="T12" fmla="*/ 0 w 54"/>
                  <a:gd name="T13" fmla="*/ 0 h 54"/>
                  <a:gd name="T14" fmla="*/ 0 w 54"/>
                  <a:gd name="T15" fmla="*/ 0 h 54"/>
                  <a:gd name="T16" fmla="*/ 0 w 54"/>
                  <a:gd name="T17" fmla="*/ 0 h 54"/>
                  <a:gd name="T18" fmla="*/ 0 w 54"/>
                  <a:gd name="T19" fmla="*/ 0 h 54"/>
                  <a:gd name="T20" fmla="*/ 0 w 54"/>
                  <a:gd name="T21" fmla="*/ 0 h 54"/>
                  <a:gd name="T22" fmla="*/ 0 w 54"/>
                  <a:gd name="T23" fmla="*/ 0 h 54"/>
                  <a:gd name="T24" fmla="*/ 0 w 54"/>
                  <a:gd name="T25" fmla="*/ 0 h 54"/>
                  <a:gd name="T26" fmla="*/ 0 w 54"/>
                  <a:gd name="T27" fmla="*/ 0 h 54"/>
                  <a:gd name="T28" fmla="*/ 0 w 54"/>
                  <a:gd name="T29" fmla="*/ 0 h 54"/>
                  <a:gd name="T30" fmla="*/ 0 w 54"/>
                  <a:gd name="T31" fmla="*/ 0 h 54"/>
                  <a:gd name="T32" fmla="*/ 0 w 54"/>
                  <a:gd name="T33" fmla="*/ 0 h 54"/>
                  <a:gd name="T34" fmla="*/ 0 w 54"/>
                  <a:gd name="T35" fmla="*/ 0 h 54"/>
                  <a:gd name="T36" fmla="*/ 0 w 54"/>
                  <a:gd name="T37" fmla="*/ 0 h 54"/>
                  <a:gd name="T38" fmla="*/ 0 w 54"/>
                  <a:gd name="T39" fmla="*/ 0 h 54"/>
                  <a:gd name="T40" fmla="*/ 0 w 54"/>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4">
                    <a:moveTo>
                      <a:pt x="0" y="54"/>
                    </a:moveTo>
                    <a:lnTo>
                      <a:pt x="0" y="54"/>
                    </a:lnTo>
                    <a:lnTo>
                      <a:pt x="1" y="43"/>
                    </a:lnTo>
                    <a:lnTo>
                      <a:pt x="4" y="33"/>
                    </a:lnTo>
                    <a:lnTo>
                      <a:pt x="9" y="24"/>
                    </a:lnTo>
                    <a:lnTo>
                      <a:pt x="16" y="16"/>
                    </a:lnTo>
                    <a:lnTo>
                      <a:pt x="24" y="9"/>
                    </a:lnTo>
                    <a:lnTo>
                      <a:pt x="33" y="4"/>
                    </a:lnTo>
                    <a:lnTo>
                      <a:pt x="43" y="1"/>
                    </a:lnTo>
                    <a:lnTo>
                      <a:pt x="54" y="0"/>
                    </a:lnTo>
                    <a:lnTo>
                      <a:pt x="54" y="14"/>
                    </a:lnTo>
                    <a:lnTo>
                      <a:pt x="46" y="15"/>
                    </a:lnTo>
                    <a:lnTo>
                      <a:pt x="37" y="18"/>
                    </a:lnTo>
                    <a:lnTo>
                      <a:pt x="30" y="21"/>
                    </a:lnTo>
                    <a:lnTo>
                      <a:pt x="24" y="26"/>
                    </a:lnTo>
                    <a:lnTo>
                      <a:pt x="19" y="32"/>
                    </a:lnTo>
                    <a:lnTo>
                      <a:pt x="16" y="39"/>
                    </a:lnTo>
                    <a:lnTo>
                      <a:pt x="13" y="47"/>
                    </a:lnTo>
                    <a:lnTo>
                      <a:pt x="12" y="54"/>
                    </a:lnTo>
                    <a:lnTo>
                      <a:pt x="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1" name="Freeform 658">
                <a:extLst>
                  <a:ext uri="{FF2B5EF4-FFF2-40B4-BE49-F238E27FC236}">
                    <a16:creationId xmlns:a16="http://schemas.microsoft.com/office/drawing/2014/main" id="{664DC020-2857-436F-AAF0-2C3C9254A059}"/>
                  </a:ext>
                </a:extLst>
              </p:cNvPr>
              <p:cNvSpPr>
                <a:spLocks/>
              </p:cNvSpPr>
              <p:nvPr/>
            </p:nvSpPr>
            <p:spPr bwMode="auto">
              <a:xfrm>
                <a:off x="2374" y="2146"/>
                <a:ext cx="13" cy="14"/>
              </a:xfrm>
              <a:custGeom>
                <a:avLst/>
                <a:gdLst>
                  <a:gd name="T0" fmla="*/ 0 w 54"/>
                  <a:gd name="T1" fmla="*/ 0 h 55"/>
                  <a:gd name="T2" fmla="*/ 0 w 54"/>
                  <a:gd name="T3" fmla="*/ 0 h 55"/>
                  <a:gd name="T4" fmla="*/ 0 w 54"/>
                  <a:gd name="T5" fmla="*/ 0 h 55"/>
                  <a:gd name="T6" fmla="*/ 0 w 54"/>
                  <a:gd name="T7" fmla="*/ 0 h 55"/>
                  <a:gd name="T8" fmla="*/ 0 w 54"/>
                  <a:gd name="T9" fmla="*/ 0 h 55"/>
                  <a:gd name="T10" fmla="*/ 0 w 54"/>
                  <a:gd name="T11" fmla="*/ 0 h 55"/>
                  <a:gd name="T12" fmla="*/ 0 w 54"/>
                  <a:gd name="T13" fmla="*/ 0 h 55"/>
                  <a:gd name="T14" fmla="*/ 0 w 54"/>
                  <a:gd name="T15" fmla="*/ 0 h 55"/>
                  <a:gd name="T16" fmla="*/ 0 w 54"/>
                  <a:gd name="T17" fmla="*/ 0 h 55"/>
                  <a:gd name="T18" fmla="*/ 0 w 54"/>
                  <a:gd name="T19" fmla="*/ 0 h 55"/>
                  <a:gd name="T20" fmla="*/ 0 w 54"/>
                  <a:gd name="T21" fmla="*/ 0 h 55"/>
                  <a:gd name="T22" fmla="*/ 0 w 54"/>
                  <a:gd name="T23" fmla="*/ 0 h 55"/>
                  <a:gd name="T24" fmla="*/ 0 w 54"/>
                  <a:gd name="T25" fmla="*/ 0 h 55"/>
                  <a:gd name="T26" fmla="*/ 0 w 54"/>
                  <a:gd name="T27" fmla="*/ 0 h 55"/>
                  <a:gd name="T28" fmla="*/ 0 w 54"/>
                  <a:gd name="T29" fmla="*/ 0 h 55"/>
                  <a:gd name="T30" fmla="*/ 0 w 54"/>
                  <a:gd name="T31" fmla="*/ 0 h 55"/>
                  <a:gd name="T32" fmla="*/ 0 w 54"/>
                  <a:gd name="T33" fmla="*/ 0 h 55"/>
                  <a:gd name="T34" fmla="*/ 0 w 54"/>
                  <a:gd name="T35" fmla="*/ 0 h 55"/>
                  <a:gd name="T36" fmla="*/ 0 w 54"/>
                  <a:gd name="T37" fmla="*/ 0 h 55"/>
                  <a:gd name="T38" fmla="*/ 0 w 54"/>
                  <a:gd name="T39" fmla="*/ 0 h 55"/>
                  <a:gd name="T40" fmla="*/ 0 w 54"/>
                  <a:gd name="T41" fmla="*/ 0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5">
                    <a:moveTo>
                      <a:pt x="54" y="55"/>
                    </a:moveTo>
                    <a:lnTo>
                      <a:pt x="54" y="55"/>
                    </a:lnTo>
                    <a:lnTo>
                      <a:pt x="43" y="54"/>
                    </a:lnTo>
                    <a:lnTo>
                      <a:pt x="33" y="51"/>
                    </a:lnTo>
                    <a:lnTo>
                      <a:pt x="24" y="46"/>
                    </a:lnTo>
                    <a:lnTo>
                      <a:pt x="16" y="39"/>
                    </a:lnTo>
                    <a:lnTo>
                      <a:pt x="9" y="31"/>
                    </a:lnTo>
                    <a:lnTo>
                      <a:pt x="4" y="21"/>
                    </a:lnTo>
                    <a:lnTo>
                      <a:pt x="1" y="11"/>
                    </a:lnTo>
                    <a:lnTo>
                      <a:pt x="0" y="0"/>
                    </a:lnTo>
                    <a:lnTo>
                      <a:pt x="12" y="0"/>
                    </a:lnTo>
                    <a:lnTo>
                      <a:pt x="13" y="7"/>
                    </a:lnTo>
                    <a:lnTo>
                      <a:pt x="16" y="15"/>
                    </a:lnTo>
                    <a:lnTo>
                      <a:pt x="19" y="22"/>
                    </a:lnTo>
                    <a:lnTo>
                      <a:pt x="24" y="29"/>
                    </a:lnTo>
                    <a:lnTo>
                      <a:pt x="30" y="34"/>
                    </a:lnTo>
                    <a:lnTo>
                      <a:pt x="37" y="37"/>
                    </a:lnTo>
                    <a:lnTo>
                      <a:pt x="46" y="40"/>
                    </a:lnTo>
                    <a:lnTo>
                      <a:pt x="54" y="41"/>
                    </a:lnTo>
                    <a:lnTo>
                      <a:pt x="5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2" name="Freeform 659">
                <a:extLst>
                  <a:ext uri="{FF2B5EF4-FFF2-40B4-BE49-F238E27FC236}">
                    <a16:creationId xmlns:a16="http://schemas.microsoft.com/office/drawing/2014/main" id="{3F78092F-09F1-459E-9CDF-F269D4061344}"/>
                  </a:ext>
                </a:extLst>
              </p:cNvPr>
              <p:cNvSpPr>
                <a:spLocks/>
              </p:cNvSpPr>
              <p:nvPr/>
            </p:nvSpPr>
            <p:spPr bwMode="auto">
              <a:xfrm>
                <a:off x="2244" y="2243"/>
                <a:ext cx="146" cy="27"/>
              </a:xfrm>
              <a:custGeom>
                <a:avLst/>
                <a:gdLst>
                  <a:gd name="T0" fmla="*/ 0 w 584"/>
                  <a:gd name="T1" fmla="*/ 0 h 111"/>
                  <a:gd name="T2" fmla="*/ 0 w 584"/>
                  <a:gd name="T3" fmla="*/ 0 h 111"/>
                  <a:gd name="T4" fmla="*/ 0 w 584"/>
                  <a:gd name="T5" fmla="*/ 0 h 111"/>
                  <a:gd name="T6" fmla="*/ 0 w 584"/>
                  <a:gd name="T7" fmla="*/ 0 h 111"/>
                  <a:gd name="T8" fmla="*/ 0 w 584"/>
                  <a:gd name="T9" fmla="*/ 0 h 111"/>
                  <a:gd name="T10" fmla="*/ 0 w 584"/>
                  <a:gd name="T11" fmla="*/ 0 h 111"/>
                  <a:gd name="T12" fmla="*/ 0 w 584"/>
                  <a:gd name="T13" fmla="*/ 0 h 111"/>
                  <a:gd name="T14" fmla="*/ 0 w 584"/>
                  <a:gd name="T15" fmla="*/ 0 h 111"/>
                  <a:gd name="T16" fmla="*/ 0 w 584"/>
                  <a:gd name="T17" fmla="*/ 0 h 111"/>
                  <a:gd name="T18" fmla="*/ 0 w 584"/>
                  <a:gd name="T19" fmla="*/ 0 h 111"/>
                  <a:gd name="T20" fmla="*/ 0 w 584"/>
                  <a:gd name="T21" fmla="*/ 0 h 111"/>
                  <a:gd name="T22" fmla="*/ 0 w 584"/>
                  <a:gd name="T23" fmla="*/ 0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4" h="111">
                    <a:moveTo>
                      <a:pt x="0" y="111"/>
                    </a:moveTo>
                    <a:lnTo>
                      <a:pt x="533" y="111"/>
                    </a:lnTo>
                    <a:lnTo>
                      <a:pt x="555" y="106"/>
                    </a:lnTo>
                    <a:lnTo>
                      <a:pt x="571" y="94"/>
                    </a:lnTo>
                    <a:lnTo>
                      <a:pt x="580" y="76"/>
                    </a:lnTo>
                    <a:lnTo>
                      <a:pt x="584" y="56"/>
                    </a:lnTo>
                    <a:lnTo>
                      <a:pt x="580" y="36"/>
                    </a:lnTo>
                    <a:lnTo>
                      <a:pt x="571" y="18"/>
                    </a:lnTo>
                    <a:lnTo>
                      <a:pt x="555" y="5"/>
                    </a:lnTo>
                    <a:lnTo>
                      <a:pt x="533" y="0"/>
                    </a:lnTo>
                    <a:lnTo>
                      <a:pt x="0" y="0"/>
                    </a:lnTo>
                    <a:lnTo>
                      <a:pt x="0"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3" name="Freeform 660">
                <a:extLst>
                  <a:ext uri="{FF2B5EF4-FFF2-40B4-BE49-F238E27FC236}">
                    <a16:creationId xmlns:a16="http://schemas.microsoft.com/office/drawing/2014/main" id="{A4993663-0247-4189-A099-4270B87CBF76}"/>
                  </a:ext>
                </a:extLst>
              </p:cNvPr>
              <p:cNvSpPr>
                <a:spLocks/>
              </p:cNvSpPr>
              <p:nvPr/>
            </p:nvSpPr>
            <p:spPr bwMode="auto">
              <a:xfrm>
                <a:off x="2244" y="2268"/>
                <a:ext cx="135" cy="4"/>
              </a:xfrm>
              <a:custGeom>
                <a:avLst/>
                <a:gdLst>
                  <a:gd name="T0" fmla="*/ 0 w 539"/>
                  <a:gd name="T1" fmla="*/ 0 h 16"/>
                  <a:gd name="T2" fmla="*/ 0 w 539"/>
                  <a:gd name="T3" fmla="*/ 0 h 16"/>
                  <a:gd name="T4" fmla="*/ 0 w 539"/>
                  <a:gd name="T5" fmla="*/ 0 h 16"/>
                  <a:gd name="T6" fmla="*/ 0 w 539"/>
                  <a:gd name="T7" fmla="*/ 0 h 16"/>
                  <a:gd name="T8" fmla="*/ 0 w 539"/>
                  <a:gd name="T9" fmla="*/ 0 h 16"/>
                  <a:gd name="T10" fmla="*/ 0 w 539"/>
                  <a:gd name="T11" fmla="*/ 0 h 16"/>
                  <a:gd name="T12" fmla="*/ 0 w 539"/>
                  <a:gd name="T13" fmla="*/ 0 h 16"/>
                  <a:gd name="T14" fmla="*/ 0 w 539"/>
                  <a:gd name="T15" fmla="*/ 0 h 16"/>
                  <a:gd name="T16" fmla="*/ 0 w 539"/>
                  <a:gd name="T17" fmla="*/ 0 h 16"/>
                  <a:gd name="T18" fmla="*/ 0 w 539"/>
                  <a:gd name="T19" fmla="*/ 0 h 16"/>
                  <a:gd name="T20" fmla="*/ 0 w 539"/>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9" h="16">
                    <a:moveTo>
                      <a:pt x="533" y="16"/>
                    </a:moveTo>
                    <a:lnTo>
                      <a:pt x="533" y="16"/>
                    </a:lnTo>
                    <a:lnTo>
                      <a:pt x="0" y="16"/>
                    </a:lnTo>
                    <a:lnTo>
                      <a:pt x="0" y="0"/>
                    </a:lnTo>
                    <a:lnTo>
                      <a:pt x="533" y="0"/>
                    </a:lnTo>
                    <a:lnTo>
                      <a:pt x="538" y="2"/>
                    </a:lnTo>
                    <a:lnTo>
                      <a:pt x="539" y="8"/>
                    </a:lnTo>
                    <a:lnTo>
                      <a:pt x="538" y="13"/>
                    </a:lnTo>
                    <a:lnTo>
                      <a:pt x="53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4" name="Freeform 661">
                <a:extLst>
                  <a:ext uri="{FF2B5EF4-FFF2-40B4-BE49-F238E27FC236}">
                    <a16:creationId xmlns:a16="http://schemas.microsoft.com/office/drawing/2014/main" id="{D8C7BFB3-4BB3-4C57-A5E8-9AB644791D01}"/>
                  </a:ext>
                </a:extLst>
              </p:cNvPr>
              <p:cNvSpPr>
                <a:spLocks/>
              </p:cNvSpPr>
              <p:nvPr/>
            </p:nvSpPr>
            <p:spPr bwMode="auto">
              <a:xfrm>
                <a:off x="2376" y="2241"/>
                <a:ext cx="15" cy="31"/>
              </a:xfrm>
              <a:custGeom>
                <a:avLst/>
                <a:gdLst>
                  <a:gd name="T0" fmla="*/ 0 w 63"/>
                  <a:gd name="T1" fmla="*/ 0 h 127"/>
                  <a:gd name="T2" fmla="*/ 0 w 63"/>
                  <a:gd name="T3" fmla="*/ 0 h 127"/>
                  <a:gd name="T4" fmla="*/ 0 w 63"/>
                  <a:gd name="T5" fmla="*/ 0 h 127"/>
                  <a:gd name="T6" fmla="*/ 0 w 63"/>
                  <a:gd name="T7" fmla="*/ 0 h 127"/>
                  <a:gd name="T8" fmla="*/ 0 w 63"/>
                  <a:gd name="T9" fmla="*/ 0 h 127"/>
                  <a:gd name="T10" fmla="*/ 0 w 63"/>
                  <a:gd name="T11" fmla="*/ 0 h 127"/>
                  <a:gd name="T12" fmla="*/ 0 w 63"/>
                  <a:gd name="T13" fmla="*/ 0 h 127"/>
                  <a:gd name="T14" fmla="*/ 0 w 63"/>
                  <a:gd name="T15" fmla="*/ 0 h 127"/>
                  <a:gd name="T16" fmla="*/ 0 w 63"/>
                  <a:gd name="T17" fmla="*/ 0 h 127"/>
                  <a:gd name="T18" fmla="*/ 0 w 63"/>
                  <a:gd name="T19" fmla="*/ 0 h 127"/>
                  <a:gd name="T20" fmla="*/ 0 w 63"/>
                  <a:gd name="T21" fmla="*/ 0 h 127"/>
                  <a:gd name="T22" fmla="*/ 0 w 63"/>
                  <a:gd name="T23" fmla="*/ 0 h 127"/>
                  <a:gd name="T24" fmla="*/ 0 w 63"/>
                  <a:gd name="T25" fmla="*/ 0 h 127"/>
                  <a:gd name="T26" fmla="*/ 0 w 63"/>
                  <a:gd name="T27" fmla="*/ 0 h 127"/>
                  <a:gd name="T28" fmla="*/ 0 w 63"/>
                  <a:gd name="T29" fmla="*/ 0 h 127"/>
                  <a:gd name="T30" fmla="*/ 0 w 63"/>
                  <a:gd name="T31" fmla="*/ 0 h 127"/>
                  <a:gd name="T32" fmla="*/ 0 w 63"/>
                  <a:gd name="T33" fmla="*/ 0 h 127"/>
                  <a:gd name="T34" fmla="*/ 0 w 63"/>
                  <a:gd name="T35" fmla="*/ 0 h 127"/>
                  <a:gd name="T36" fmla="*/ 0 w 63"/>
                  <a:gd name="T37" fmla="*/ 0 h 127"/>
                  <a:gd name="T38" fmla="*/ 0 w 63"/>
                  <a:gd name="T39" fmla="*/ 0 h 127"/>
                  <a:gd name="T40" fmla="*/ 0 w 63"/>
                  <a:gd name="T41" fmla="*/ 0 h 127"/>
                  <a:gd name="T42" fmla="*/ 0 w 63"/>
                  <a:gd name="T43" fmla="*/ 0 h 127"/>
                  <a:gd name="T44" fmla="*/ 0 w 63"/>
                  <a:gd name="T45" fmla="*/ 0 h 127"/>
                  <a:gd name="T46" fmla="*/ 0 w 63"/>
                  <a:gd name="T47" fmla="*/ 0 h 127"/>
                  <a:gd name="T48" fmla="*/ 0 w 63"/>
                  <a:gd name="T49" fmla="*/ 0 h 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3" h="127">
                    <a:moveTo>
                      <a:pt x="6" y="0"/>
                    </a:moveTo>
                    <a:lnTo>
                      <a:pt x="6" y="0"/>
                    </a:lnTo>
                    <a:lnTo>
                      <a:pt x="30" y="5"/>
                    </a:lnTo>
                    <a:lnTo>
                      <a:pt x="48" y="20"/>
                    </a:lnTo>
                    <a:lnTo>
                      <a:pt x="58" y="41"/>
                    </a:lnTo>
                    <a:lnTo>
                      <a:pt x="63" y="64"/>
                    </a:lnTo>
                    <a:lnTo>
                      <a:pt x="58" y="87"/>
                    </a:lnTo>
                    <a:lnTo>
                      <a:pt x="48" y="108"/>
                    </a:lnTo>
                    <a:lnTo>
                      <a:pt x="30" y="122"/>
                    </a:lnTo>
                    <a:lnTo>
                      <a:pt x="6" y="127"/>
                    </a:lnTo>
                    <a:lnTo>
                      <a:pt x="6" y="111"/>
                    </a:lnTo>
                    <a:lnTo>
                      <a:pt x="26" y="106"/>
                    </a:lnTo>
                    <a:lnTo>
                      <a:pt x="40" y="96"/>
                    </a:lnTo>
                    <a:lnTo>
                      <a:pt x="48" y="81"/>
                    </a:lnTo>
                    <a:lnTo>
                      <a:pt x="51" y="64"/>
                    </a:lnTo>
                    <a:lnTo>
                      <a:pt x="48" y="47"/>
                    </a:lnTo>
                    <a:lnTo>
                      <a:pt x="40" y="32"/>
                    </a:lnTo>
                    <a:lnTo>
                      <a:pt x="26" y="22"/>
                    </a:lnTo>
                    <a:lnTo>
                      <a:pt x="6" y="17"/>
                    </a:lnTo>
                    <a:lnTo>
                      <a:pt x="2" y="13"/>
                    </a:lnTo>
                    <a:lnTo>
                      <a:pt x="0" y="8"/>
                    </a:lnTo>
                    <a:lnTo>
                      <a:pt x="2"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5" name="Freeform 662">
                <a:extLst>
                  <a:ext uri="{FF2B5EF4-FFF2-40B4-BE49-F238E27FC236}">
                    <a16:creationId xmlns:a16="http://schemas.microsoft.com/office/drawing/2014/main" id="{E9E48D0D-B880-4492-A2AD-C18C130F5E74}"/>
                  </a:ext>
                </a:extLst>
              </p:cNvPr>
              <p:cNvSpPr>
                <a:spLocks/>
              </p:cNvSpPr>
              <p:nvPr/>
            </p:nvSpPr>
            <p:spPr bwMode="auto">
              <a:xfrm>
                <a:off x="2242" y="2241"/>
                <a:ext cx="135" cy="4"/>
              </a:xfrm>
              <a:custGeom>
                <a:avLst/>
                <a:gdLst>
                  <a:gd name="T0" fmla="*/ 0 w 539"/>
                  <a:gd name="T1" fmla="*/ 0 h 17"/>
                  <a:gd name="T2" fmla="*/ 0 w 539"/>
                  <a:gd name="T3" fmla="*/ 0 h 17"/>
                  <a:gd name="T4" fmla="*/ 0 w 539"/>
                  <a:gd name="T5" fmla="*/ 0 h 17"/>
                  <a:gd name="T6" fmla="*/ 0 w 539"/>
                  <a:gd name="T7" fmla="*/ 0 h 17"/>
                  <a:gd name="T8" fmla="*/ 0 w 539"/>
                  <a:gd name="T9" fmla="*/ 0 h 17"/>
                  <a:gd name="T10" fmla="*/ 0 w 539"/>
                  <a:gd name="T11" fmla="*/ 0 h 17"/>
                  <a:gd name="T12" fmla="*/ 0 w 539"/>
                  <a:gd name="T13" fmla="*/ 0 h 17"/>
                  <a:gd name="T14" fmla="*/ 0 w 539"/>
                  <a:gd name="T15" fmla="*/ 0 h 17"/>
                  <a:gd name="T16" fmla="*/ 0 w 539"/>
                  <a:gd name="T17" fmla="*/ 0 h 17"/>
                  <a:gd name="T18" fmla="*/ 0 w 539"/>
                  <a:gd name="T19" fmla="*/ 0 h 17"/>
                  <a:gd name="T20" fmla="*/ 0 w 539"/>
                  <a:gd name="T21" fmla="*/ 0 h 17"/>
                  <a:gd name="T22" fmla="*/ 0 w 539"/>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9" h="17">
                    <a:moveTo>
                      <a:pt x="0" y="8"/>
                    </a:moveTo>
                    <a:lnTo>
                      <a:pt x="6" y="0"/>
                    </a:lnTo>
                    <a:lnTo>
                      <a:pt x="539" y="0"/>
                    </a:lnTo>
                    <a:lnTo>
                      <a:pt x="539" y="17"/>
                    </a:lnTo>
                    <a:lnTo>
                      <a:pt x="6" y="17"/>
                    </a:lnTo>
                    <a:lnTo>
                      <a:pt x="12" y="8"/>
                    </a:lnTo>
                    <a:lnTo>
                      <a:pt x="6" y="17"/>
                    </a:lnTo>
                    <a:lnTo>
                      <a:pt x="2" y="13"/>
                    </a:lnTo>
                    <a:lnTo>
                      <a:pt x="0" y="8"/>
                    </a:lnTo>
                    <a:lnTo>
                      <a:pt x="2" y="2"/>
                    </a:lnTo>
                    <a:lnTo>
                      <a:pt x="6"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6" name="Freeform 663">
                <a:extLst>
                  <a:ext uri="{FF2B5EF4-FFF2-40B4-BE49-F238E27FC236}">
                    <a16:creationId xmlns:a16="http://schemas.microsoft.com/office/drawing/2014/main" id="{0AAAFA76-BFBF-4CA1-9D6A-C0A0A5960FE4}"/>
                  </a:ext>
                </a:extLst>
              </p:cNvPr>
              <p:cNvSpPr>
                <a:spLocks/>
              </p:cNvSpPr>
              <p:nvPr/>
            </p:nvSpPr>
            <p:spPr bwMode="auto">
              <a:xfrm>
                <a:off x="2242" y="2243"/>
                <a:ext cx="3" cy="29"/>
              </a:xfrm>
              <a:custGeom>
                <a:avLst/>
                <a:gdLst>
                  <a:gd name="T0" fmla="*/ 0 w 12"/>
                  <a:gd name="T1" fmla="*/ 0 h 119"/>
                  <a:gd name="T2" fmla="*/ 0 w 12"/>
                  <a:gd name="T3" fmla="*/ 0 h 119"/>
                  <a:gd name="T4" fmla="*/ 0 w 12"/>
                  <a:gd name="T5" fmla="*/ 0 h 119"/>
                  <a:gd name="T6" fmla="*/ 0 w 12"/>
                  <a:gd name="T7" fmla="*/ 0 h 119"/>
                  <a:gd name="T8" fmla="*/ 0 w 12"/>
                  <a:gd name="T9" fmla="*/ 0 h 119"/>
                  <a:gd name="T10" fmla="*/ 0 w 12"/>
                  <a:gd name="T11" fmla="*/ 0 h 119"/>
                  <a:gd name="T12" fmla="*/ 0 w 12"/>
                  <a:gd name="T13" fmla="*/ 0 h 119"/>
                  <a:gd name="T14" fmla="*/ 0 w 12"/>
                  <a:gd name="T15" fmla="*/ 0 h 119"/>
                  <a:gd name="T16" fmla="*/ 0 w 12"/>
                  <a:gd name="T17" fmla="*/ 0 h 119"/>
                  <a:gd name="T18" fmla="*/ 0 w 12"/>
                  <a:gd name="T19" fmla="*/ 0 h 119"/>
                  <a:gd name="T20" fmla="*/ 0 w 12"/>
                  <a:gd name="T21" fmla="*/ 0 h 119"/>
                  <a:gd name="T22" fmla="*/ 0 w 12"/>
                  <a:gd name="T23" fmla="*/ 0 h 1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19">
                    <a:moveTo>
                      <a:pt x="6" y="119"/>
                    </a:moveTo>
                    <a:lnTo>
                      <a:pt x="0" y="111"/>
                    </a:lnTo>
                    <a:lnTo>
                      <a:pt x="0" y="0"/>
                    </a:lnTo>
                    <a:lnTo>
                      <a:pt x="12" y="0"/>
                    </a:lnTo>
                    <a:lnTo>
                      <a:pt x="12" y="111"/>
                    </a:lnTo>
                    <a:lnTo>
                      <a:pt x="6" y="103"/>
                    </a:lnTo>
                    <a:lnTo>
                      <a:pt x="12" y="111"/>
                    </a:lnTo>
                    <a:lnTo>
                      <a:pt x="10" y="117"/>
                    </a:lnTo>
                    <a:lnTo>
                      <a:pt x="6" y="118"/>
                    </a:lnTo>
                    <a:lnTo>
                      <a:pt x="2" y="117"/>
                    </a:lnTo>
                    <a:lnTo>
                      <a:pt x="0" y="111"/>
                    </a:lnTo>
                    <a:lnTo>
                      <a:pt x="6"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7" name="Freeform 664">
                <a:extLst>
                  <a:ext uri="{FF2B5EF4-FFF2-40B4-BE49-F238E27FC236}">
                    <a16:creationId xmlns:a16="http://schemas.microsoft.com/office/drawing/2014/main" id="{C919C6CA-C3E7-4675-B77C-B4B275F571D5}"/>
                  </a:ext>
                </a:extLst>
              </p:cNvPr>
              <p:cNvSpPr>
                <a:spLocks/>
              </p:cNvSpPr>
              <p:nvPr/>
            </p:nvSpPr>
            <p:spPr bwMode="auto">
              <a:xfrm>
                <a:off x="1932" y="2109"/>
                <a:ext cx="334" cy="178"/>
              </a:xfrm>
              <a:custGeom>
                <a:avLst/>
                <a:gdLst>
                  <a:gd name="T0" fmla="*/ 0 w 1334"/>
                  <a:gd name="T1" fmla="*/ 0 h 713"/>
                  <a:gd name="T2" fmla="*/ 0 w 1334"/>
                  <a:gd name="T3" fmla="*/ 0 h 713"/>
                  <a:gd name="T4" fmla="*/ 0 w 1334"/>
                  <a:gd name="T5" fmla="*/ 0 h 713"/>
                  <a:gd name="T6" fmla="*/ 0 w 1334"/>
                  <a:gd name="T7" fmla="*/ 0 h 713"/>
                  <a:gd name="T8" fmla="*/ 0 w 1334"/>
                  <a:gd name="T9" fmla="*/ 0 h 713"/>
                  <a:gd name="T10" fmla="*/ 0 w 1334"/>
                  <a:gd name="T11" fmla="*/ 0 h 713"/>
                  <a:gd name="T12" fmla="*/ 0 w 1334"/>
                  <a:gd name="T13" fmla="*/ 0 h 713"/>
                  <a:gd name="T14" fmla="*/ 0 w 1334"/>
                  <a:gd name="T15" fmla="*/ 0 h 713"/>
                  <a:gd name="T16" fmla="*/ 0 w 1334"/>
                  <a:gd name="T17" fmla="*/ 0 h 713"/>
                  <a:gd name="T18" fmla="*/ 0 w 1334"/>
                  <a:gd name="T19" fmla="*/ 0 h 713"/>
                  <a:gd name="T20" fmla="*/ 0 w 1334"/>
                  <a:gd name="T21" fmla="*/ 0 h 713"/>
                  <a:gd name="T22" fmla="*/ 0 w 1334"/>
                  <a:gd name="T23" fmla="*/ 0 h 713"/>
                  <a:gd name="T24" fmla="*/ 0 w 1334"/>
                  <a:gd name="T25" fmla="*/ 0 h 713"/>
                  <a:gd name="T26" fmla="*/ 0 w 1334"/>
                  <a:gd name="T27" fmla="*/ 0 h 713"/>
                  <a:gd name="T28" fmla="*/ 0 w 1334"/>
                  <a:gd name="T29" fmla="*/ 0 h 713"/>
                  <a:gd name="T30" fmla="*/ 0 w 1334"/>
                  <a:gd name="T31" fmla="*/ 0 h 713"/>
                  <a:gd name="T32" fmla="*/ 0 w 1334"/>
                  <a:gd name="T33" fmla="*/ 0 h 713"/>
                  <a:gd name="T34" fmla="*/ 0 w 1334"/>
                  <a:gd name="T35" fmla="*/ 0 h 713"/>
                  <a:gd name="T36" fmla="*/ 0 w 1334"/>
                  <a:gd name="T37" fmla="*/ 0 h 713"/>
                  <a:gd name="T38" fmla="*/ 0 w 1334"/>
                  <a:gd name="T39" fmla="*/ 0 h 713"/>
                  <a:gd name="T40" fmla="*/ 0 w 1334"/>
                  <a:gd name="T41" fmla="*/ 0 h 713"/>
                  <a:gd name="T42" fmla="*/ 0 w 1334"/>
                  <a:gd name="T43" fmla="*/ 0 h 713"/>
                  <a:gd name="T44" fmla="*/ 0 w 1334"/>
                  <a:gd name="T45" fmla="*/ 0 h 713"/>
                  <a:gd name="T46" fmla="*/ 0 w 1334"/>
                  <a:gd name="T47" fmla="*/ 0 h 713"/>
                  <a:gd name="T48" fmla="*/ 0 w 1334"/>
                  <a:gd name="T49" fmla="*/ 0 h 7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34" h="713">
                    <a:moveTo>
                      <a:pt x="1334" y="0"/>
                    </a:moveTo>
                    <a:lnTo>
                      <a:pt x="1334" y="356"/>
                    </a:lnTo>
                    <a:lnTo>
                      <a:pt x="1310" y="389"/>
                    </a:lnTo>
                    <a:lnTo>
                      <a:pt x="1291" y="424"/>
                    </a:lnTo>
                    <a:lnTo>
                      <a:pt x="1276" y="458"/>
                    </a:lnTo>
                    <a:lnTo>
                      <a:pt x="1264" y="493"/>
                    </a:lnTo>
                    <a:lnTo>
                      <a:pt x="1255" y="528"/>
                    </a:lnTo>
                    <a:lnTo>
                      <a:pt x="1249" y="566"/>
                    </a:lnTo>
                    <a:lnTo>
                      <a:pt x="1246" y="605"/>
                    </a:lnTo>
                    <a:lnTo>
                      <a:pt x="1245" y="645"/>
                    </a:lnTo>
                    <a:lnTo>
                      <a:pt x="1244" y="654"/>
                    </a:lnTo>
                    <a:lnTo>
                      <a:pt x="1241" y="666"/>
                    </a:lnTo>
                    <a:lnTo>
                      <a:pt x="1236" y="677"/>
                    </a:lnTo>
                    <a:lnTo>
                      <a:pt x="1229" y="688"/>
                    </a:lnTo>
                    <a:lnTo>
                      <a:pt x="1219" y="698"/>
                    </a:lnTo>
                    <a:lnTo>
                      <a:pt x="1208" y="706"/>
                    </a:lnTo>
                    <a:lnTo>
                      <a:pt x="1193" y="711"/>
                    </a:lnTo>
                    <a:lnTo>
                      <a:pt x="1178" y="713"/>
                    </a:lnTo>
                    <a:lnTo>
                      <a:pt x="533" y="713"/>
                    </a:lnTo>
                    <a:lnTo>
                      <a:pt x="88" y="446"/>
                    </a:lnTo>
                    <a:lnTo>
                      <a:pt x="0" y="446"/>
                    </a:lnTo>
                    <a:lnTo>
                      <a:pt x="0" y="178"/>
                    </a:lnTo>
                    <a:lnTo>
                      <a:pt x="88" y="178"/>
                    </a:lnTo>
                    <a:lnTo>
                      <a:pt x="622" y="0"/>
                    </a:lnTo>
                    <a:lnTo>
                      <a:pt x="1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8" name="Freeform 665">
                <a:extLst>
                  <a:ext uri="{FF2B5EF4-FFF2-40B4-BE49-F238E27FC236}">
                    <a16:creationId xmlns:a16="http://schemas.microsoft.com/office/drawing/2014/main" id="{47FBD68E-C115-46B7-A78E-FF968952AE9A}"/>
                  </a:ext>
                </a:extLst>
              </p:cNvPr>
              <p:cNvSpPr>
                <a:spLocks/>
              </p:cNvSpPr>
              <p:nvPr/>
            </p:nvSpPr>
            <p:spPr bwMode="auto">
              <a:xfrm>
                <a:off x="2264" y="2109"/>
                <a:ext cx="3" cy="91"/>
              </a:xfrm>
              <a:custGeom>
                <a:avLst/>
                <a:gdLst>
                  <a:gd name="T0" fmla="*/ 0 w 12"/>
                  <a:gd name="T1" fmla="*/ 0 h 363"/>
                  <a:gd name="T2" fmla="*/ 0 w 12"/>
                  <a:gd name="T3" fmla="*/ 0 h 363"/>
                  <a:gd name="T4" fmla="*/ 0 w 12"/>
                  <a:gd name="T5" fmla="*/ 0 h 363"/>
                  <a:gd name="T6" fmla="*/ 0 w 12"/>
                  <a:gd name="T7" fmla="*/ 0 h 363"/>
                  <a:gd name="T8" fmla="*/ 0 w 12"/>
                  <a:gd name="T9" fmla="*/ 0 h 363"/>
                  <a:gd name="T10" fmla="*/ 0 w 12"/>
                  <a:gd name="T11" fmla="*/ 0 h 363"/>
                  <a:gd name="T12" fmla="*/ 0 w 12"/>
                  <a:gd name="T13" fmla="*/ 0 h 363"/>
                  <a:gd name="T14" fmla="*/ 0 w 12"/>
                  <a:gd name="T15" fmla="*/ 0 h 363"/>
                  <a:gd name="T16" fmla="*/ 0 w 12"/>
                  <a:gd name="T17" fmla="*/ 0 h 363"/>
                  <a:gd name="T18" fmla="*/ 0 w 12"/>
                  <a:gd name="T19" fmla="*/ 0 h 363"/>
                  <a:gd name="T20" fmla="*/ 0 w 12"/>
                  <a:gd name="T21" fmla="*/ 0 h 363"/>
                  <a:gd name="T22" fmla="*/ 0 w 12"/>
                  <a:gd name="T23" fmla="*/ 0 h 3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363">
                    <a:moveTo>
                      <a:pt x="2" y="352"/>
                    </a:moveTo>
                    <a:lnTo>
                      <a:pt x="0" y="356"/>
                    </a:lnTo>
                    <a:lnTo>
                      <a:pt x="0" y="0"/>
                    </a:lnTo>
                    <a:lnTo>
                      <a:pt x="12" y="0"/>
                    </a:lnTo>
                    <a:lnTo>
                      <a:pt x="12" y="356"/>
                    </a:lnTo>
                    <a:lnTo>
                      <a:pt x="10" y="360"/>
                    </a:lnTo>
                    <a:lnTo>
                      <a:pt x="12" y="356"/>
                    </a:lnTo>
                    <a:lnTo>
                      <a:pt x="10" y="361"/>
                    </a:lnTo>
                    <a:lnTo>
                      <a:pt x="6" y="363"/>
                    </a:lnTo>
                    <a:lnTo>
                      <a:pt x="2" y="361"/>
                    </a:lnTo>
                    <a:lnTo>
                      <a:pt x="0" y="356"/>
                    </a:lnTo>
                    <a:lnTo>
                      <a:pt x="2" y="3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9" name="Freeform 666">
                <a:extLst>
                  <a:ext uri="{FF2B5EF4-FFF2-40B4-BE49-F238E27FC236}">
                    <a16:creationId xmlns:a16="http://schemas.microsoft.com/office/drawing/2014/main" id="{9DA80ECE-31F7-4470-BED1-5D9FA1FD81D2}"/>
                  </a:ext>
                </a:extLst>
              </p:cNvPr>
              <p:cNvSpPr>
                <a:spLocks/>
              </p:cNvSpPr>
              <p:nvPr/>
            </p:nvSpPr>
            <p:spPr bwMode="auto">
              <a:xfrm>
                <a:off x="2242" y="2197"/>
                <a:ext cx="25" cy="75"/>
              </a:xfrm>
              <a:custGeom>
                <a:avLst/>
                <a:gdLst>
                  <a:gd name="T0" fmla="*/ 0 w 99"/>
                  <a:gd name="T1" fmla="*/ 0 h 300"/>
                  <a:gd name="T2" fmla="*/ 0 w 99"/>
                  <a:gd name="T3" fmla="*/ 0 h 300"/>
                  <a:gd name="T4" fmla="*/ 0 w 99"/>
                  <a:gd name="T5" fmla="*/ 0 h 300"/>
                  <a:gd name="T6" fmla="*/ 0 w 99"/>
                  <a:gd name="T7" fmla="*/ 0 h 300"/>
                  <a:gd name="T8" fmla="*/ 0 w 99"/>
                  <a:gd name="T9" fmla="*/ 0 h 300"/>
                  <a:gd name="T10" fmla="*/ 0 w 99"/>
                  <a:gd name="T11" fmla="*/ 0 h 300"/>
                  <a:gd name="T12" fmla="*/ 0 w 99"/>
                  <a:gd name="T13" fmla="*/ 0 h 300"/>
                  <a:gd name="T14" fmla="*/ 0 w 99"/>
                  <a:gd name="T15" fmla="*/ 0 h 300"/>
                  <a:gd name="T16" fmla="*/ 0 w 99"/>
                  <a:gd name="T17" fmla="*/ 0 h 300"/>
                  <a:gd name="T18" fmla="*/ 0 w 99"/>
                  <a:gd name="T19" fmla="*/ 0 h 300"/>
                  <a:gd name="T20" fmla="*/ 0 w 99"/>
                  <a:gd name="T21" fmla="*/ 0 h 300"/>
                  <a:gd name="T22" fmla="*/ 0 w 99"/>
                  <a:gd name="T23" fmla="*/ 0 h 300"/>
                  <a:gd name="T24" fmla="*/ 0 w 99"/>
                  <a:gd name="T25" fmla="*/ 0 h 300"/>
                  <a:gd name="T26" fmla="*/ 0 w 99"/>
                  <a:gd name="T27" fmla="*/ 0 h 300"/>
                  <a:gd name="T28" fmla="*/ 0 w 99"/>
                  <a:gd name="T29" fmla="*/ 0 h 300"/>
                  <a:gd name="T30" fmla="*/ 0 w 99"/>
                  <a:gd name="T31" fmla="*/ 0 h 300"/>
                  <a:gd name="T32" fmla="*/ 0 w 99"/>
                  <a:gd name="T33" fmla="*/ 0 h 300"/>
                  <a:gd name="T34" fmla="*/ 0 w 99"/>
                  <a:gd name="T35" fmla="*/ 0 h 300"/>
                  <a:gd name="T36" fmla="*/ 0 w 99"/>
                  <a:gd name="T37" fmla="*/ 0 h 300"/>
                  <a:gd name="T38" fmla="*/ 0 w 99"/>
                  <a:gd name="T39" fmla="*/ 0 h 300"/>
                  <a:gd name="T40" fmla="*/ 0 w 99"/>
                  <a:gd name="T41" fmla="*/ 0 h 300"/>
                  <a:gd name="T42" fmla="*/ 0 w 99"/>
                  <a:gd name="T43" fmla="*/ 0 h 300"/>
                  <a:gd name="T44" fmla="*/ 0 w 99"/>
                  <a:gd name="T45" fmla="*/ 0 h 300"/>
                  <a:gd name="T46" fmla="*/ 0 w 99"/>
                  <a:gd name="T47" fmla="*/ 0 h 300"/>
                  <a:gd name="T48" fmla="*/ 0 w 99"/>
                  <a:gd name="T49" fmla="*/ 0 h 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9" h="300">
                    <a:moveTo>
                      <a:pt x="0" y="293"/>
                    </a:moveTo>
                    <a:lnTo>
                      <a:pt x="0" y="293"/>
                    </a:lnTo>
                    <a:lnTo>
                      <a:pt x="1" y="252"/>
                    </a:lnTo>
                    <a:lnTo>
                      <a:pt x="4" y="213"/>
                    </a:lnTo>
                    <a:lnTo>
                      <a:pt x="10" y="174"/>
                    </a:lnTo>
                    <a:lnTo>
                      <a:pt x="20" y="139"/>
                    </a:lnTo>
                    <a:lnTo>
                      <a:pt x="32" y="103"/>
                    </a:lnTo>
                    <a:lnTo>
                      <a:pt x="47" y="69"/>
                    </a:lnTo>
                    <a:lnTo>
                      <a:pt x="66" y="33"/>
                    </a:lnTo>
                    <a:lnTo>
                      <a:pt x="91" y="0"/>
                    </a:lnTo>
                    <a:lnTo>
                      <a:pt x="99" y="8"/>
                    </a:lnTo>
                    <a:lnTo>
                      <a:pt x="76" y="41"/>
                    </a:lnTo>
                    <a:lnTo>
                      <a:pt x="57" y="75"/>
                    </a:lnTo>
                    <a:lnTo>
                      <a:pt x="42" y="109"/>
                    </a:lnTo>
                    <a:lnTo>
                      <a:pt x="30" y="143"/>
                    </a:lnTo>
                    <a:lnTo>
                      <a:pt x="22" y="178"/>
                    </a:lnTo>
                    <a:lnTo>
                      <a:pt x="16" y="215"/>
                    </a:lnTo>
                    <a:lnTo>
                      <a:pt x="13" y="254"/>
                    </a:lnTo>
                    <a:lnTo>
                      <a:pt x="12" y="293"/>
                    </a:lnTo>
                    <a:lnTo>
                      <a:pt x="10" y="298"/>
                    </a:lnTo>
                    <a:lnTo>
                      <a:pt x="6" y="300"/>
                    </a:lnTo>
                    <a:lnTo>
                      <a:pt x="2" y="298"/>
                    </a:lnTo>
                    <a:lnTo>
                      <a:pt x="0"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0" name="Freeform 667">
                <a:extLst>
                  <a:ext uri="{FF2B5EF4-FFF2-40B4-BE49-F238E27FC236}">
                    <a16:creationId xmlns:a16="http://schemas.microsoft.com/office/drawing/2014/main" id="{9FEDE567-7528-4F22-A81A-0DFCBD4D2B9F}"/>
                  </a:ext>
                </a:extLst>
              </p:cNvPr>
              <p:cNvSpPr>
                <a:spLocks/>
              </p:cNvSpPr>
              <p:nvPr/>
            </p:nvSpPr>
            <p:spPr bwMode="auto">
              <a:xfrm>
                <a:off x="2226" y="2270"/>
                <a:ext cx="19" cy="19"/>
              </a:xfrm>
              <a:custGeom>
                <a:avLst/>
                <a:gdLst>
                  <a:gd name="T0" fmla="*/ 0 w 79"/>
                  <a:gd name="T1" fmla="*/ 0 h 75"/>
                  <a:gd name="T2" fmla="*/ 0 w 79"/>
                  <a:gd name="T3" fmla="*/ 0 h 75"/>
                  <a:gd name="T4" fmla="*/ 0 w 79"/>
                  <a:gd name="T5" fmla="*/ 0 h 75"/>
                  <a:gd name="T6" fmla="*/ 0 w 79"/>
                  <a:gd name="T7" fmla="*/ 0 h 75"/>
                  <a:gd name="T8" fmla="*/ 0 w 79"/>
                  <a:gd name="T9" fmla="*/ 0 h 75"/>
                  <a:gd name="T10" fmla="*/ 0 w 79"/>
                  <a:gd name="T11" fmla="*/ 0 h 75"/>
                  <a:gd name="T12" fmla="*/ 0 w 79"/>
                  <a:gd name="T13" fmla="*/ 0 h 75"/>
                  <a:gd name="T14" fmla="*/ 0 w 79"/>
                  <a:gd name="T15" fmla="*/ 0 h 75"/>
                  <a:gd name="T16" fmla="*/ 0 w 79"/>
                  <a:gd name="T17" fmla="*/ 0 h 75"/>
                  <a:gd name="T18" fmla="*/ 0 w 79"/>
                  <a:gd name="T19" fmla="*/ 0 h 75"/>
                  <a:gd name="T20" fmla="*/ 0 w 79"/>
                  <a:gd name="T21" fmla="*/ 0 h 75"/>
                  <a:gd name="T22" fmla="*/ 0 w 79"/>
                  <a:gd name="T23" fmla="*/ 0 h 75"/>
                  <a:gd name="T24" fmla="*/ 0 w 79"/>
                  <a:gd name="T25" fmla="*/ 0 h 75"/>
                  <a:gd name="T26" fmla="*/ 0 w 79"/>
                  <a:gd name="T27" fmla="*/ 0 h 75"/>
                  <a:gd name="T28" fmla="*/ 0 w 79"/>
                  <a:gd name="T29" fmla="*/ 0 h 75"/>
                  <a:gd name="T30" fmla="*/ 0 w 79"/>
                  <a:gd name="T31" fmla="*/ 0 h 75"/>
                  <a:gd name="T32" fmla="*/ 0 w 79"/>
                  <a:gd name="T33" fmla="*/ 0 h 75"/>
                  <a:gd name="T34" fmla="*/ 0 w 79"/>
                  <a:gd name="T35" fmla="*/ 0 h 75"/>
                  <a:gd name="T36" fmla="*/ 0 w 79"/>
                  <a:gd name="T37" fmla="*/ 0 h 75"/>
                  <a:gd name="T38" fmla="*/ 0 w 79"/>
                  <a:gd name="T39" fmla="*/ 0 h 75"/>
                  <a:gd name="T40" fmla="*/ 0 w 79"/>
                  <a:gd name="T41" fmla="*/ 0 h 75"/>
                  <a:gd name="T42" fmla="*/ 0 w 79"/>
                  <a:gd name="T43" fmla="*/ 0 h 75"/>
                  <a:gd name="T44" fmla="*/ 0 w 79"/>
                  <a:gd name="T45" fmla="*/ 0 h 75"/>
                  <a:gd name="T46" fmla="*/ 0 w 79"/>
                  <a:gd name="T47" fmla="*/ 0 h 75"/>
                  <a:gd name="T48" fmla="*/ 0 w 79"/>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9" h="75">
                    <a:moveTo>
                      <a:pt x="6" y="61"/>
                    </a:moveTo>
                    <a:lnTo>
                      <a:pt x="6" y="61"/>
                    </a:lnTo>
                    <a:lnTo>
                      <a:pt x="20" y="60"/>
                    </a:lnTo>
                    <a:lnTo>
                      <a:pt x="34" y="55"/>
                    </a:lnTo>
                    <a:lnTo>
                      <a:pt x="43" y="48"/>
                    </a:lnTo>
                    <a:lnTo>
                      <a:pt x="53" y="39"/>
                    </a:lnTo>
                    <a:lnTo>
                      <a:pt x="59" y="29"/>
                    </a:lnTo>
                    <a:lnTo>
                      <a:pt x="64" y="17"/>
                    </a:lnTo>
                    <a:lnTo>
                      <a:pt x="66" y="7"/>
                    </a:lnTo>
                    <a:lnTo>
                      <a:pt x="67" y="0"/>
                    </a:lnTo>
                    <a:lnTo>
                      <a:pt x="79" y="0"/>
                    </a:lnTo>
                    <a:lnTo>
                      <a:pt x="78" y="11"/>
                    </a:lnTo>
                    <a:lnTo>
                      <a:pt x="74" y="24"/>
                    </a:lnTo>
                    <a:lnTo>
                      <a:pt x="69" y="35"/>
                    </a:lnTo>
                    <a:lnTo>
                      <a:pt x="61" y="47"/>
                    </a:lnTo>
                    <a:lnTo>
                      <a:pt x="51" y="58"/>
                    </a:lnTo>
                    <a:lnTo>
                      <a:pt x="38" y="67"/>
                    </a:lnTo>
                    <a:lnTo>
                      <a:pt x="22" y="72"/>
                    </a:lnTo>
                    <a:lnTo>
                      <a:pt x="6" y="75"/>
                    </a:lnTo>
                    <a:lnTo>
                      <a:pt x="2" y="73"/>
                    </a:lnTo>
                    <a:lnTo>
                      <a:pt x="0" y="68"/>
                    </a:lnTo>
                    <a:lnTo>
                      <a:pt x="2" y="63"/>
                    </a:lnTo>
                    <a:lnTo>
                      <a:pt x="6"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1" name="Freeform 668">
                <a:extLst>
                  <a:ext uri="{FF2B5EF4-FFF2-40B4-BE49-F238E27FC236}">
                    <a16:creationId xmlns:a16="http://schemas.microsoft.com/office/drawing/2014/main" id="{DBB40C70-0DCA-464A-8DA4-B1DA67A08BD6}"/>
                  </a:ext>
                </a:extLst>
              </p:cNvPr>
              <p:cNvSpPr>
                <a:spLocks/>
              </p:cNvSpPr>
              <p:nvPr/>
            </p:nvSpPr>
            <p:spPr bwMode="auto">
              <a:xfrm>
                <a:off x="2064" y="2285"/>
                <a:ext cx="163" cy="4"/>
              </a:xfrm>
              <a:custGeom>
                <a:avLst/>
                <a:gdLst>
                  <a:gd name="T0" fmla="*/ 0 w 651"/>
                  <a:gd name="T1" fmla="*/ 0 h 14"/>
                  <a:gd name="T2" fmla="*/ 0 w 651"/>
                  <a:gd name="T3" fmla="*/ 0 h 14"/>
                  <a:gd name="T4" fmla="*/ 0 w 651"/>
                  <a:gd name="T5" fmla="*/ 0 h 14"/>
                  <a:gd name="T6" fmla="*/ 0 w 651"/>
                  <a:gd name="T7" fmla="*/ 0 h 14"/>
                  <a:gd name="T8" fmla="*/ 0 w 651"/>
                  <a:gd name="T9" fmla="*/ 0 h 14"/>
                  <a:gd name="T10" fmla="*/ 0 w 651"/>
                  <a:gd name="T11" fmla="*/ 0 h 14"/>
                  <a:gd name="T12" fmla="*/ 0 w 651"/>
                  <a:gd name="T13" fmla="*/ 0 h 14"/>
                  <a:gd name="T14" fmla="*/ 0 w 651"/>
                  <a:gd name="T15" fmla="*/ 0 h 14"/>
                  <a:gd name="T16" fmla="*/ 0 w 651"/>
                  <a:gd name="T17" fmla="*/ 0 h 14"/>
                  <a:gd name="T18" fmla="*/ 0 w 651"/>
                  <a:gd name="T19" fmla="*/ 0 h 14"/>
                  <a:gd name="T20" fmla="*/ 0 w 651"/>
                  <a:gd name="T21" fmla="*/ 0 h 14"/>
                  <a:gd name="T22" fmla="*/ 0 w 651"/>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1" h="14">
                    <a:moveTo>
                      <a:pt x="9" y="1"/>
                    </a:moveTo>
                    <a:lnTo>
                      <a:pt x="6" y="0"/>
                    </a:lnTo>
                    <a:lnTo>
                      <a:pt x="651" y="0"/>
                    </a:lnTo>
                    <a:lnTo>
                      <a:pt x="651" y="14"/>
                    </a:lnTo>
                    <a:lnTo>
                      <a:pt x="6" y="14"/>
                    </a:lnTo>
                    <a:lnTo>
                      <a:pt x="3" y="13"/>
                    </a:lnTo>
                    <a:lnTo>
                      <a:pt x="6" y="14"/>
                    </a:lnTo>
                    <a:lnTo>
                      <a:pt x="2" y="12"/>
                    </a:lnTo>
                    <a:lnTo>
                      <a:pt x="0" y="7"/>
                    </a:lnTo>
                    <a:lnTo>
                      <a:pt x="2" y="2"/>
                    </a:lnTo>
                    <a:lnTo>
                      <a:pt x="6" y="0"/>
                    </a:lnTo>
                    <a:lnTo>
                      <a:pt x="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2" name="Freeform 669">
                <a:extLst>
                  <a:ext uri="{FF2B5EF4-FFF2-40B4-BE49-F238E27FC236}">
                    <a16:creationId xmlns:a16="http://schemas.microsoft.com/office/drawing/2014/main" id="{6E348ACD-A707-456E-B08B-B1CDA4B5FF62}"/>
                  </a:ext>
                </a:extLst>
              </p:cNvPr>
              <p:cNvSpPr>
                <a:spLocks/>
              </p:cNvSpPr>
              <p:nvPr/>
            </p:nvSpPr>
            <p:spPr bwMode="auto">
              <a:xfrm>
                <a:off x="1953" y="2219"/>
                <a:ext cx="114" cy="70"/>
              </a:xfrm>
              <a:custGeom>
                <a:avLst/>
                <a:gdLst>
                  <a:gd name="T0" fmla="*/ 0 w 453"/>
                  <a:gd name="T1" fmla="*/ 0 h 280"/>
                  <a:gd name="T2" fmla="*/ 0 w 453"/>
                  <a:gd name="T3" fmla="*/ 0 h 280"/>
                  <a:gd name="T4" fmla="*/ 0 w 453"/>
                  <a:gd name="T5" fmla="*/ 0 h 280"/>
                  <a:gd name="T6" fmla="*/ 0 w 453"/>
                  <a:gd name="T7" fmla="*/ 0 h 280"/>
                  <a:gd name="T8" fmla="*/ 0 w 453"/>
                  <a:gd name="T9" fmla="*/ 0 h 280"/>
                  <a:gd name="T10" fmla="*/ 0 w 453"/>
                  <a:gd name="T11" fmla="*/ 0 h 280"/>
                  <a:gd name="T12" fmla="*/ 0 w 453"/>
                  <a:gd name="T13" fmla="*/ 0 h 280"/>
                  <a:gd name="T14" fmla="*/ 0 w 453"/>
                  <a:gd name="T15" fmla="*/ 0 h 280"/>
                  <a:gd name="T16" fmla="*/ 0 w 453"/>
                  <a:gd name="T17" fmla="*/ 0 h 280"/>
                  <a:gd name="T18" fmla="*/ 0 w 453"/>
                  <a:gd name="T19" fmla="*/ 0 h 280"/>
                  <a:gd name="T20" fmla="*/ 0 w 453"/>
                  <a:gd name="T21" fmla="*/ 0 h 280"/>
                  <a:gd name="T22" fmla="*/ 0 w 453"/>
                  <a:gd name="T23" fmla="*/ 0 h 2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3" h="280">
                    <a:moveTo>
                      <a:pt x="5" y="0"/>
                    </a:moveTo>
                    <a:lnTo>
                      <a:pt x="8" y="1"/>
                    </a:lnTo>
                    <a:lnTo>
                      <a:pt x="453" y="268"/>
                    </a:lnTo>
                    <a:lnTo>
                      <a:pt x="447" y="280"/>
                    </a:lnTo>
                    <a:lnTo>
                      <a:pt x="2" y="13"/>
                    </a:lnTo>
                    <a:lnTo>
                      <a:pt x="5" y="14"/>
                    </a:lnTo>
                    <a:lnTo>
                      <a:pt x="2" y="13"/>
                    </a:lnTo>
                    <a:lnTo>
                      <a:pt x="0" y="8"/>
                    </a:lnTo>
                    <a:lnTo>
                      <a:pt x="1" y="3"/>
                    </a:lnTo>
                    <a:lnTo>
                      <a:pt x="4" y="0"/>
                    </a:lnTo>
                    <a:lnTo>
                      <a:pt x="8"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3" name="Freeform 670">
                <a:extLst>
                  <a:ext uri="{FF2B5EF4-FFF2-40B4-BE49-F238E27FC236}">
                    <a16:creationId xmlns:a16="http://schemas.microsoft.com/office/drawing/2014/main" id="{A4907007-1E5B-446E-B1AC-4D7E10E296D1}"/>
                  </a:ext>
                </a:extLst>
              </p:cNvPr>
              <p:cNvSpPr>
                <a:spLocks/>
              </p:cNvSpPr>
              <p:nvPr/>
            </p:nvSpPr>
            <p:spPr bwMode="auto">
              <a:xfrm>
                <a:off x="1931" y="2219"/>
                <a:ext cx="24" cy="3"/>
              </a:xfrm>
              <a:custGeom>
                <a:avLst/>
                <a:gdLst>
                  <a:gd name="T0" fmla="*/ 0 w 94"/>
                  <a:gd name="T1" fmla="*/ 0 h 14"/>
                  <a:gd name="T2" fmla="*/ 0 w 94"/>
                  <a:gd name="T3" fmla="*/ 0 h 14"/>
                  <a:gd name="T4" fmla="*/ 0 w 94"/>
                  <a:gd name="T5" fmla="*/ 0 h 14"/>
                  <a:gd name="T6" fmla="*/ 0 w 94"/>
                  <a:gd name="T7" fmla="*/ 0 h 14"/>
                  <a:gd name="T8" fmla="*/ 0 w 94"/>
                  <a:gd name="T9" fmla="*/ 0 h 14"/>
                  <a:gd name="T10" fmla="*/ 0 w 94"/>
                  <a:gd name="T11" fmla="*/ 0 h 14"/>
                  <a:gd name="T12" fmla="*/ 0 w 94"/>
                  <a:gd name="T13" fmla="*/ 0 h 14"/>
                  <a:gd name="T14" fmla="*/ 0 w 94"/>
                  <a:gd name="T15" fmla="*/ 0 h 14"/>
                  <a:gd name="T16" fmla="*/ 0 w 94"/>
                  <a:gd name="T17" fmla="*/ 0 h 14"/>
                  <a:gd name="T18" fmla="*/ 0 w 94"/>
                  <a:gd name="T19" fmla="*/ 0 h 14"/>
                  <a:gd name="T20" fmla="*/ 0 w 94"/>
                  <a:gd name="T21" fmla="*/ 0 h 14"/>
                  <a:gd name="T22" fmla="*/ 0 w 94"/>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 h="14">
                    <a:moveTo>
                      <a:pt x="12" y="7"/>
                    </a:moveTo>
                    <a:lnTo>
                      <a:pt x="6" y="0"/>
                    </a:lnTo>
                    <a:lnTo>
                      <a:pt x="94" y="0"/>
                    </a:lnTo>
                    <a:lnTo>
                      <a:pt x="94" y="14"/>
                    </a:lnTo>
                    <a:lnTo>
                      <a:pt x="6" y="14"/>
                    </a:lnTo>
                    <a:lnTo>
                      <a:pt x="0" y="7"/>
                    </a:lnTo>
                    <a:lnTo>
                      <a:pt x="6" y="14"/>
                    </a:lnTo>
                    <a:lnTo>
                      <a:pt x="2" y="12"/>
                    </a:lnTo>
                    <a:lnTo>
                      <a:pt x="0" y="7"/>
                    </a:lnTo>
                    <a:lnTo>
                      <a:pt x="2" y="2"/>
                    </a:lnTo>
                    <a:lnTo>
                      <a:pt x="6" y="0"/>
                    </a:lnTo>
                    <a:lnTo>
                      <a:pt x="12"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4" name="Freeform 671">
                <a:extLst>
                  <a:ext uri="{FF2B5EF4-FFF2-40B4-BE49-F238E27FC236}">
                    <a16:creationId xmlns:a16="http://schemas.microsoft.com/office/drawing/2014/main" id="{A96D07B1-188B-42E3-BD9D-60BA9ABE5725}"/>
                  </a:ext>
                </a:extLst>
              </p:cNvPr>
              <p:cNvSpPr>
                <a:spLocks/>
              </p:cNvSpPr>
              <p:nvPr/>
            </p:nvSpPr>
            <p:spPr bwMode="auto">
              <a:xfrm>
                <a:off x="1931" y="2152"/>
                <a:ext cx="3" cy="68"/>
              </a:xfrm>
              <a:custGeom>
                <a:avLst/>
                <a:gdLst>
                  <a:gd name="T0" fmla="*/ 0 w 12"/>
                  <a:gd name="T1" fmla="*/ 0 h 276"/>
                  <a:gd name="T2" fmla="*/ 0 w 12"/>
                  <a:gd name="T3" fmla="*/ 0 h 276"/>
                  <a:gd name="T4" fmla="*/ 0 w 12"/>
                  <a:gd name="T5" fmla="*/ 0 h 276"/>
                  <a:gd name="T6" fmla="*/ 0 w 12"/>
                  <a:gd name="T7" fmla="*/ 0 h 276"/>
                  <a:gd name="T8" fmla="*/ 0 w 12"/>
                  <a:gd name="T9" fmla="*/ 0 h 276"/>
                  <a:gd name="T10" fmla="*/ 0 w 12"/>
                  <a:gd name="T11" fmla="*/ 0 h 276"/>
                  <a:gd name="T12" fmla="*/ 0 w 12"/>
                  <a:gd name="T13" fmla="*/ 0 h 276"/>
                  <a:gd name="T14" fmla="*/ 0 w 12"/>
                  <a:gd name="T15" fmla="*/ 0 h 276"/>
                  <a:gd name="T16" fmla="*/ 0 w 12"/>
                  <a:gd name="T17" fmla="*/ 0 h 276"/>
                  <a:gd name="T18" fmla="*/ 0 w 12"/>
                  <a:gd name="T19" fmla="*/ 0 h 276"/>
                  <a:gd name="T20" fmla="*/ 0 w 12"/>
                  <a:gd name="T21" fmla="*/ 0 h 276"/>
                  <a:gd name="T22" fmla="*/ 0 w 12"/>
                  <a:gd name="T23" fmla="*/ 0 h 2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76">
                    <a:moveTo>
                      <a:pt x="6" y="15"/>
                    </a:moveTo>
                    <a:lnTo>
                      <a:pt x="12" y="8"/>
                    </a:lnTo>
                    <a:lnTo>
                      <a:pt x="12" y="276"/>
                    </a:lnTo>
                    <a:lnTo>
                      <a:pt x="0" y="276"/>
                    </a:lnTo>
                    <a:lnTo>
                      <a:pt x="0" y="8"/>
                    </a:lnTo>
                    <a:lnTo>
                      <a:pt x="6" y="0"/>
                    </a:lnTo>
                    <a:lnTo>
                      <a:pt x="0" y="8"/>
                    </a:lnTo>
                    <a:lnTo>
                      <a:pt x="2" y="2"/>
                    </a:lnTo>
                    <a:lnTo>
                      <a:pt x="6" y="0"/>
                    </a:lnTo>
                    <a:lnTo>
                      <a:pt x="10" y="2"/>
                    </a:lnTo>
                    <a:lnTo>
                      <a:pt x="12" y="8"/>
                    </a:ln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5" name="Freeform 672">
                <a:extLst>
                  <a:ext uri="{FF2B5EF4-FFF2-40B4-BE49-F238E27FC236}">
                    <a16:creationId xmlns:a16="http://schemas.microsoft.com/office/drawing/2014/main" id="{6E2FDEE7-CBE1-411A-83E5-2E30EF368934}"/>
                  </a:ext>
                </a:extLst>
              </p:cNvPr>
              <p:cNvSpPr>
                <a:spLocks/>
              </p:cNvSpPr>
              <p:nvPr/>
            </p:nvSpPr>
            <p:spPr bwMode="auto">
              <a:xfrm>
                <a:off x="1932" y="2152"/>
                <a:ext cx="24" cy="3"/>
              </a:xfrm>
              <a:custGeom>
                <a:avLst/>
                <a:gdLst>
                  <a:gd name="T0" fmla="*/ 0 w 94"/>
                  <a:gd name="T1" fmla="*/ 0 h 15"/>
                  <a:gd name="T2" fmla="*/ 0 w 94"/>
                  <a:gd name="T3" fmla="*/ 0 h 15"/>
                  <a:gd name="T4" fmla="*/ 0 w 94"/>
                  <a:gd name="T5" fmla="*/ 0 h 15"/>
                  <a:gd name="T6" fmla="*/ 0 w 94"/>
                  <a:gd name="T7" fmla="*/ 0 h 15"/>
                  <a:gd name="T8" fmla="*/ 0 w 94"/>
                  <a:gd name="T9" fmla="*/ 0 h 15"/>
                  <a:gd name="T10" fmla="*/ 0 w 94"/>
                  <a:gd name="T11" fmla="*/ 0 h 15"/>
                  <a:gd name="T12" fmla="*/ 0 w 94"/>
                  <a:gd name="T13" fmla="*/ 0 h 15"/>
                  <a:gd name="T14" fmla="*/ 0 w 94"/>
                  <a:gd name="T15" fmla="*/ 0 h 15"/>
                  <a:gd name="T16" fmla="*/ 0 w 94"/>
                  <a:gd name="T17" fmla="*/ 0 h 15"/>
                  <a:gd name="T18" fmla="*/ 0 w 94"/>
                  <a:gd name="T19" fmla="*/ 0 h 15"/>
                  <a:gd name="T20" fmla="*/ 0 w 94"/>
                  <a:gd name="T21" fmla="*/ 0 h 15"/>
                  <a:gd name="T22" fmla="*/ 0 w 94"/>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 h="15">
                    <a:moveTo>
                      <a:pt x="89" y="14"/>
                    </a:moveTo>
                    <a:lnTo>
                      <a:pt x="88" y="15"/>
                    </a:lnTo>
                    <a:lnTo>
                      <a:pt x="0" y="15"/>
                    </a:lnTo>
                    <a:lnTo>
                      <a:pt x="0" y="0"/>
                    </a:lnTo>
                    <a:lnTo>
                      <a:pt x="88" y="0"/>
                    </a:lnTo>
                    <a:lnTo>
                      <a:pt x="87" y="1"/>
                    </a:lnTo>
                    <a:lnTo>
                      <a:pt x="88" y="0"/>
                    </a:lnTo>
                    <a:lnTo>
                      <a:pt x="93" y="2"/>
                    </a:lnTo>
                    <a:lnTo>
                      <a:pt x="94" y="8"/>
                    </a:lnTo>
                    <a:lnTo>
                      <a:pt x="93" y="13"/>
                    </a:lnTo>
                    <a:lnTo>
                      <a:pt x="88" y="15"/>
                    </a:lnTo>
                    <a:lnTo>
                      <a:pt x="8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6" name="Freeform 673">
                <a:extLst>
                  <a:ext uri="{FF2B5EF4-FFF2-40B4-BE49-F238E27FC236}">
                    <a16:creationId xmlns:a16="http://schemas.microsoft.com/office/drawing/2014/main" id="{A37EA6B2-F53A-4EAC-BD53-0A28BFB5EB0C}"/>
                  </a:ext>
                </a:extLst>
              </p:cNvPr>
              <p:cNvSpPr>
                <a:spLocks/>
              </p:cNvSpPr>
              <p:nvPr/>
            </p:nvSpPr>
            <p:spPr bwMode="auto">
              <a:xfrm>
                <a:off x="1954" y="2107"/>
                <a:ext cx="135" cy="48"/>
              </a:xfrm>
              <a:custGeom>
                <a:avLst/>
                <a:gdLst>
                  <a:gd name="T0" fmla="*/ 0 w 540"/>
                  <a:gd name="T1" fmla="*/ 0 h 191"/>
                  <a:gd name="T2" fmla="*/ 0 w 540"/>
                  <a:gd name="T3" fmla="*/ 0 h 191"/>
                  <a:gd name="T4" fmla="*/ 0 w 540"/>
                  <a:gd name="T5" fmla="*/ 0 h 191"/>
                  <a:gd name="T6" fmla="*/ 0 w 540"/>
                  <a:gd name="T7" fmla="*/ 0 h 191"/>
                  <a:gd name="T8" fmla="*/ 0 w 540"/>
                  <a:gd name="T9" fmla="*/ 0 h 191"/>
                  <a:gd name="T10" fmla="*/ 0 w 540"/>
                  <a:gd name="T11" fmla="*/ 0 h 191"/>
                  <a:gd name="T12" fmla="*/ 0 w 540"/>
                  <a:gd name="T13" fmla="*/ 0 h 191"/>
                  <a:gd name="T14" fmla="*/ 0 w 540"/>
                  <a:gd name="T15" fmla="*/ 0 h 191"/>
                  <a:gd name="T16" fmla="*/ 0 w 540"/>
                  <a:gd name="T17" fmla="*/ 0 h 191"/>
                  <a:gd name="T18" fmla="*/ 0 w 540"/>
                  <a:gd name="T19" fmla="*/ 0 h 191"/>
                  <a:gd name="T20" fmla="*/ 0 w 540"/>
                  <a:gd name="T21" fmla="*/ 0 h 191"/>
                  <a:gd name="T22" fmla="*/ 0 w 540"/>
                  <a:gd name="T23" fmla="*/ 0 h 1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40" h="191">
                    <a:moveTo>
                      <a:pt x="535" y="14"/>
                    </a:moveTo>
                    <a:lnTo>
                      <a:pt x="536" y="13"/>
                    </a:lnTo>
                    <a:lnTo>
                      <a:pt x="2" y="191"/>
                    </a:lnTo>
                    <a:lnTo>
                      <a:pt x="0" y="178"/>
                    </a:lnTo>
                    <a:lnTo>
                      <a:pt x="534" y="1"/>
                    </a:lnTo>
                    <a:lnTo>
                      <a:pt x="535" y="0"/>
                    </a:lnTo>
                    <a:lnTo>
                      <a:pt x="534" y="1"/>
                    </a:lnTo>
                    <a:lnTo>
                      <a:pt x="538" y="2"/>
                    </a:lnTo>
                    <a:lnTo>
                      <a:pt x="540" y="5"/>
                    </a:lnTo>
                    <a:lnTo>
                      <a:pt x="539" y="10"/>
                    </a:lnTo>
                    <a:lnTo>
                      <a:pt x="536" y="13"/>
                    </a:lnTo>
                    <a:lnTo>
                      <a:pt x="5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7" name="Freeform 674">
                <a:extLst>
                  <a:ext uri="{FF2B5EF4-FFF2-40B4-BE49-F238E27FC236}">
                    <a16:creationId xmlns:a16="http://schemas.microsoft.com/office/drawing/2014/main" id="{9AC6328F-2E94-48A4-99DE-371FD05FB17A}"/>
                  </a:ext>
                </a:extLst>
              </p:cNvPr>
              <p:cNvSpPr>
                <a:spLocks/>
              </p:cNvSpPr>
              <p:nvPr/>
            </p:nvSpPr>
            <p:spPr bwMode="auto">
              <a:xfrm>
                <a:off x="2088" y="2107"/>
                <a:ext cx="179" cy="4"/>
              </a:xfrm>
              <a:custGeom>
                <a:avLst/>
                <a:gdLst>
                  <a:gd name="T0" fmla="*/ 0 w 718"/>
                  <a:gd name="T1" fmla="*/ 0 h 14"/>
                  <a:gd name="T2" fmla="*/ 0 w 718"/>
                  <a:gd name="T3" fmla="*/ 0 h 14"/>
                  <a:gd name="T4" fmla="*/ 0 w 718"/>
                  <a:gd name="T5" fmla="*/ 0 h 14"/>
                  <a:gd name="T6" fmla="*/ 0 w 718"/>
                  <a:gd name="T7" fmla="*/ 0 h 14"/>
                  <a:gd name="T8" fmla="*/ 0 w 718"/>
                  <a:gd name="T9" fmla="*/ 0 h 14"/>
                  <a:gd name="T10" fmla="*/ 0 w 718"/>
                  <a:gd name="T11" fmla="*/ 0 h 14"/>
                  <a:gd name="T12" fmla="*/ 0 w 718"/>
                  <a:gd name="T13" fmla="*/ 0 h 14"/>
                  <a:gd name="T14" fmla="*/ 0 w 718"/>
                  <a:gd name="T15" fmla="*/ 0 h 14"/>
                  <a:gd name="T16" fmla="*/ 0 w 718"/>
                  <a:gd name="T17" fmla="*/ 0 h 14"/>
                  <a:gd name="T18" fmla="*/ 0 w 718"/>
                  <a:gd name="T19" fmla="*/ 0 h 14"/>
                  <a:gd name="T20" fmla="*/ 0 w 718"/>
                  <a:gd name="T21" fmla="*/ 0 h 14"/>
                  <a:gd name="T22" fmla="*/ 0 w 718"/>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8" h="14">
                    <a:moveTo>
                      <a:pt x="706" y="7"/>
                    </a:moveTo>
                    <a:lnTo>
                      <a:pt x="712" y="14"/>
                    </a:lnTo>
                    <a:lnTo>
                      <a:pt x="0" y="14"/>
                    </a:lnTo>
                    <a:lnTo>
                      <a:pt x="0" y="0"/>
                    </a:lnTo>
                    <a:lnTo>
                      <a:pt x="712" y="0"/>
                    </a:lnTo>
                    <a:lnTo>
                      <a:pt x="718" y="7"/>
                    </a:lnTo>
                    <a:lnTo>
                      <a:pt x="712" y="0"/>
                    </a:lnTo>
                    <a:lnTo>
                      <a:pt x="717" y="2"/>
                    </a:lnTo>
                    <a:lnTo>
                      <a:pt x="718" y="7"/>
                    </a:lnTo>
                    <a:lnTo>
                      <a:pt x="717" y="12"/>
                    </a:lnTo>
                    <a:lnTo>
                      <a:pt x="712" y="14"/>
                    </a:lnTo>
                    <a:lnTo>
                      <a:pt x="70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8" name="Freeform 675">
                <a:extLst>
                  <a:ext uri="{FF2B5EF4-FFF2-40B4-BE49-F238E27FC236}">
                    <a16:creationId xmlns:a16="http://schemas.microsoft.com/office/drawing/2014/main" id="{FE790F4A-DDF8-462B-9F3D-59582917C6F1}"/>
                  </a:ext>
                </a:extLst>
              </p:cNvPr>
              <p:cNvSpPr>
                <a:spLocks/>
              </p:cNvSpPr>
              <p:nvPr/>
            </p:nvSpPr>
            <p:spPr bwMode="auto">
              <a:xfrm>
                <a:off x="2244" y="2196"/>
                <a:ext cx="1"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0" y="0"/>
                    </a:moveTo>
                    <a:lnTo>
                      <a:pt x="5" y="2"/>
                    </a:lnTo>
                    <a:lnTo>
                      <a:pt x="6" y="7"/>
                    </a:lnTo>
                    <a:lnTo>
                      <a:pt x="5" y="12"/>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9" name="Freeform 676">
                <a:extLst>
                  <a:ext uri="{FF2B5EF4-FFF2-40B4-BE49-F238E27FC236}">
                    <a16:creationId xmlns:a16="http://schemas.microsoft.com/office/drawing/2014/main" id="{D60645DF-8F82-4A21-9217-AF62C8FB9CE4}"/>
                  </a:ext>
                </a:extLst>
              </p:cNvPr>
              <p:cNvSpPr>
                <a:spLocks/>
              </p:cNvSpPr>
              <p:nvPr/>
            </p:nvSpPr>
            <p:spPr bwMode="auto">
              <a:xfrm>
                <a:off x="2088" y="2196"/>
                <a:ext cx="156" cy="4"/>
              </a:xfrm>
              <a:custGeom>
                <a:avLst/>
                <a:gdLst>
                  <a:gd name="T0" fmla="*/ 0 w 622"/>
                  <a:gd name="T1" fmla="*/ 0 h 14"/>
                  <a:gd name="T2" fmla="*/ 0 w 622"/>
                  <a:gd name="T3" fmla="*/ 0 h 14"/>
                  <a:gd name="T4" fmla="*/ 0 w 622"/>
                  <a:gd name="T5" fmla="*/ 0 h 14"/>
                  <a:gd name="T6" fmla="*/ 0 w 622"/>
                  <a:gd name="T7" fmla="*/ 0 h 14"/>
                  <a:gd name="T8" fmla="*/ 0 w 622"/>
                  <a:gd name="T9" fmla="*/ 0 h 14"/>
                  <a:gd name="T10" fmla="*/ 0 w 622"/>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2" h="14">
                    <a:moveTo>
                      <a:pt x="0" y="7"/>
                    </a:moveTo>
                    <a:lnTo>
                      <a:pt x="0" y="0"/>
                    </a:lnTo>
                    <a:lnTo>
                      <a:pt x="622" y="0"/>
                    </a:lnTo>
                    <a:lnTo>
                      <a:pt x="622" y="14"/>
                    </a:lnTo>
                    <a:lnTo>
                      <a:pt x="0" y="14"/>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0" name="Freeform 677">
                <a:extLst>
                  <a:ext uri="{FF2B5EF4-FFF2-40B4-BE49-F238E27FC236}">
                    <a16:creationId xmlns:a16="http://schemas.microsoft.com/office/drawing/2014/main" id="{773AC5E9-DB40-4192-8727-CB8925B4C850}"/>
                  </a:ext>
                </a:extLst>
              </p:cNvPr>
              <p:cNvSpPr>
                <a:spLocks/>
              </p:cNvSpPr>
              <p:nvPr/>
            </p:nvSpPr>
            <p:spPr bwMode="auto">
              <a:xfrm>
                <a:off x="2087" y="2196"/>
                <a:ext cx="1"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6" y="14"/>
                    </a:moveTo>
                    <a:lnTo>
                      <a:pt x="2" y="12"/>
                    </a:lnTo>
                    <a:lnTo>
                      <a:pt x="0" y="7"/>
                    </a:lnTo>
                    <a:lnTo>
                      <a:pt x="2" y="2"/>
                    </a:lnTo>
                    <a:lnTo>
                      <a:pt x="6" y="0"/>
                    </a:lnTo>
                    <a:lnTo>
                      <a:pt x="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1" name="Freeform 678">
                <a:extLst>
                  <a:ext uri="{FF2B5EF4-FFF2-40B4-BE49-F238E27FC236}">
                    <a16:creationId xmlns:a16="http://schemas.microsoft.com/office/drawing/2014/main" id="{8D156112-F5B8-4E64-BF86-0201DA066E48}"/>
                  </a:ext>
                </a:extLst>
              </p:cNvPr>
              <p:cNvSpPr>
                <a:spLocks/>
              </p:cNvSpPr>
              <p:nvPr/>
            </p:nvSpPr>
            <p:spPr bwMode="auto">
              <a:xfrm>
                <a:off x="2087"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2" name="Freeform 679">
                <a:extLst>
                  <a:ext uri="{FF2B5EF4-FFF2-40B4-BE49-F238E27FC236}">
                    <a16:creationId xmlns:a16="http://schemas.microsoft.com/office/drawing/2014/main" id="{DD13AE2E-389B-4E28-ABEA-C6C293650C51}"/>
                  </a:ext>
                </a:extLst>
              </p:cNvPr>
              <p:cNvSpPr>
                <a:spLocks/>
              </p:cNvSpPr>
              <p:nvPr/>
            </p:nvSpPr>
            <p:spPr bwMode="auto">
              <a:xfrm>
                <a:off x="2087"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3" name="Freeform 680">
                <a:extLst>
                  <a:ext uri="{FF2B5EF4-FFF2-40B4-BE49-F238E27FC236}">
                    <a16:creationId xmlns:a16="http://schemas.microsoft.com/office/drawing/2014/main" id="{B6FBF3EA-4312-4470-8996-E93F450766C7}"/>
                  </a:ext>
                </a:extLst>
              </p:cNvPr>
              <p:cNvSpPr>
                <a:spLocks/>
              </p:cNvSpPr>
              <p:nvPr/>
            </p:nvSpPr>
            <p:spPr bwMode="auto">
              <a:xfrm>
                <a:off x="2087"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4" name="Freeform 681">
                <a:extLst>
                  <a:ext uri="{FF2B5EF4-FFF2-40B4-BE49-F238E27FC236}">
                    <a16:creationId xmlns:a16="http://schemas.microsoft.com/office/drawing/2014/main" id="{302ABA35-0EB3-403E-82DC-CE6E82E4A0E4}"/>
                  </a:ext>
                </a:extLst>
              </p:cNvPr>
              <p:cNvSpPr>
                <a:spLocks/>
              </p:cNvSpPr>
              <p:nvPr/>
            </p:nvSpPr>
            <p:spPr bwMode="auto">
              <a:xfrm>
                <a:off x="2109" y="2181"/>
                <a:ext cx="3"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13" y="0"/>
                    </a:moveTo>
                    <a:lnTo>
                      <a:pt x="11" y="5"/>
                    </a:lnTo>
                    <a:lnTo>
                      <a:pt x="7" y="7"/>
                    </a:lnTo>
                    <a:lnTo>
                      <a:pt x="2" y="5"/>
                    </a:lnTo>
                    <a:lnTo>
                      <a:pt x="0"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5" name="Freeform 682">
                <a:extLst>
                  <a:ext uri="{FF2B5EF4-FFF2-40B4-BE49-F238E27FC236}">
                    <a16:creationId xmlns:a16="http://schemas.microsoft.com/office/drawing/2014/main" id="{95288EB0-E364-43DA-BD29-CD6BE8BC4668}"/>
                  </a:ext>
                </a:extLst>
              </p:cNvPr>
              <p:cNvSpPr>
                <a:spLocks/>
              </p:cNvSpPr>
              <p:nvPr/>
            </p:nvSpPr>
            <p:spPr bwMode="auto">
              <a:xfrm>
                <a:off x="2109" y="2120"/>
                <a:ext cx="3" cy="61"/>
              </a:xfrm>
              <a:custGeom>
                <a:avLst/>
                <a:gdLst>
                  <a:gd name="T0" fmla="*/ 0 w 13"/>
                  <a:gd name="T1" fmla="*/ 0 h 245"/>
                  <a:gd name="T2" fmla="*/ 0 w 13"/>
                  <a:gd name="T3" fmla="*/ 0 h 245"/>
                  <a:gd name="T4" fmla="*/ 0 w 13"/>
                  <a:gd name="T5" fmla="*/ 0 h 245"/>
                  <a:gd name="T6" fmla="*/ 0 w 13"/>
                  <a:gd name="T7" fmla="*/ 0 h 245"/>
                  <a:gd name="T8" fmla="*/ 0 w 13"/>
                  <a:gd name="T9" fmla="*/ 0 h 245"/>
                  <a:gd name="T10" fmla="*/ 0 w 13"/>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245">
                    <a:moveTo>
                      <a:pt x="7" y="0"/>
                    </a:moveTo>
                    <a:lnTo>
                      <a:pt x="13" y="0"/>
                    </a:lnTo>
                    <a:lnTo>
                      <a:pt x="13" y="245"/>
                    </a:lnTo>
                    <a:lnTo>
                      <a:pt x="0" y="245"/>
                    </a:lnTo>
                    <a:lnTo>
                      <a:pt x="0"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6" name="Freeform 683">
                <a:extLst>
                  <a:ext uri="{FF2B5EF4-FFF2-40B4-BE49-F238E27FC236}">
                    <a16:creationId xmlns:a16="http://schemas.microsoft.com/office/drawing/2014/main" id="{186958DA-4B1A-466B-B2AD-F3B43E85CBCE}"/>
                  </a:ext>
                </a:extLst>
              </p:cNvPr>
              <p:cNvSpPr>
                <a:spLocks/>
              </p:cNvSpPr>
              <p:nvPr/>
            </p:nvSpPr>
            <p:spPr bwMode="auto">
              <a:xfrm>
                <a:off x="2109" y="2118"/>
                <a:ext cx="3"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7"/>
                    </a:moveTo>
                    <a:lnTo>
                      <a:pt x="2" y="2"/>
                    </a:lnTo>
                    <a:lnTo>
                      <a:pt x="7" y="0"/>
                    </a:lnTo>
                    <a:lnTo>
                      <a:pt x="11" y="2"/>
                    </a:lnTo>
                    <a:lnTo>
                      <a:pt x="13"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7" name="Freeform 684">
                <a:extLst>
                  <a:ext uri="{FF2B5EF4-FFF2-40B4-BE49-F238E27FC236}">
                    <a16:creationId xmlns:a16="http://schemas.microsoft.com/office/drawing/2014/main" id="{69CB517C-9151-4181-B3BF-4F6BAC29AEAC}"/>
                  </a:ext>
                </a:extLst>
              </p:cNvPr>
              <p:cNvSpPr>
                <a:spLocks/>
              </p:cNvSpPr>
              <p:nvPr/>
            </p:nvSpPr>
            <p:spPr bwMode="auto">
              <a:xfrm>
                <a:off x="2131"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8" name="Freeform 685">
                <a:extLst>
                  <a:ext uri="{FF2B5EF4-FFF2-40B4-BE49-F238E27FC236}">
                    <a16:creationId xmlns:a16="http://schemas.microsoft.com/office/drawing/2014/main" id="{8A3F97B4-BD6B-43D6-B0C5-2A6FA0EBECD5}"/>
                  </a:ext>
                </a:extLst>
              </p:cNvPr>
              <p:cNvSpPr>
                <a:spLocks/>
              </p:cNvSpPr>
              <p:nvPr/>
            </p:nvSpPr>
            <p:spPr bwMode="auto">
              <a:xfrm>
                <a:off x="2131"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9" name="Freeform 686">
                <a:extLst>
                  <a:ext uri="{FF2B5EF4-FFF2-40B4-BE49-F238E27FC236}">
                    <a16:creationId xmlns:a16="http://schemas.microsoft.com/office/drawing/2014/main" id="{09C229B5-4924-4E85-A830-3A8E0ADCBAEF}"/>
                  </a:ext>
                </a:extLst>
              </p:cNvPr>
              <p:cNvSpPr>
                <a:spLocks/>
              </p:cNvSpPr>
              <p:nvPr/>
            </p:nvSpPr>
            <p:spPr bwMode="auto">
              <a:xfrm>
                <a:off x="2131"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0" name="Freeform 687">
                <a:extLst>
                  <a:ext uri="{FF2B5EF4-FFF2-40B4-BE49-F238E27FC236}">
                    <a16:creationId xmlns:a16="http://schemas.microsoft.com/office/drawing/2014/main" id="{A8D46DF9-2E69-44C1-9D24-084108BEDC03}"/>
                  </a:ext>
                </a:extLst>
              </p:cNvPr>
              <p:cNvSpPr>
                <a:spLocks/>
              </p:cNvSpPr>
              <p:nvPr/>
            </p:nvSpPr>
            <p:spPr bwMode="auto">
              <a:xfrm>
                <a:off x="2153"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1" name="Freeform 688">
                <a:extLst>
                  <a:ext uri="{FF2B5EF4-FFF2-40B4-BE49-F238E27FC236}">
                    <a16:creationId xmlns:a16="http://schemas.microsoft.com/office/drawing/2014/main" id="{E2DF2C18-573E-4726-BB83-09849593EE22}"/>
                  </a:ext>
                </a:extLst>
              </p:cNvPr>
              <p:cNvSpPr>
                <a:spLocks/>
              </p:cNvSpPr>
              <p:nvPr/>
            </p:nvSpPr>
            <p:spPr bwMode="auto">
              <a:xfrm>
                <a:off x="2153"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2" name="Freeform 689">
                <a:extLst>
                  <a:ext uri="{FF2B5EF4-FFF2-40B4-BE49-F238E27FC236}">
                    <a16:creationId xmlns:a16="http://schemas.microsoft.com/office/drawing/2014/main" id="{B5C7DE64-D267-4B88-9910-EFF31ADE95BE}"/>
                  </a:ext>
                </a:extLst>
              </p:cNvPr>
              <p:cNvSpPr>
                <a:spLocks/>
              </p:cNvSpPr>
              <p:nvPr/>
            </p:nvSpPr>
            <p:spPr bwMode="auto">
              <a:xfrm>
                <a:off x="2153"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3" name="Freeform 690">
                <a:extLst>
                  <a:ext uri="{FF2B5EF4-FFF2-40B4-BE49-F238E27FC236}">
                    <a16:creationId xmlns:a16="http://schemas.microsoft.com/office/drawing/2014/main" id="{8398CCF0-9E37-4457-8238-877266158AB3}"/>
                  </a:ext>
                </a:extLst>
              </p:cNvPr>
              <p:cNvSpPr>
                <a:spLocks/>
              </p:cNvSpPr>
              <p:nvPr/>
            </p:nvSpPr>
            <p:spPr bwMode="auto">
              <a:xfrm>
                <a:off x="2175"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4" name="Freeform 691">
                <a:extLst>
                  <a:ext uri="{FF2B5EF4-FFF2-40B4-BE49-F238E27FC236}">
                    <a16:creationId xmlns:a16="http://schemas.microsoft.com/office/drawing/2014/main" id="{F3F8F4A2-6090-4B69-97F6-0A94FCBCC9D6}"/>
                  </a:ext>
                </a:extLst>
              </p:cNvPr>
              <p:cNvSpPr>
                <a:spLocks/>
              </p:cNvSpPr>
              <p:nvPr/>
            </p:nvSpPr>
            <p:spPr bwMode="auto">
              <a:xfrm>
                <a:off x="2175"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5" name="Freeform 692">
                <a:extLst>
                  <a:ext uri="{FF2B5EF4-FFF2-40B4-BE49-F238E27FC236}">
                    <a16:creationId xmlns:a16="http://schemas.microsoft.com/office/drawing/2014/main" id="{F8689AD6-FF19-4EFC-A023-82687FB5358C}"/>
                  </a:ext>
                </a:extLst>
              </p:cNvPr>
              <p:cNvSpPr>
                <a:spLocks/>
              </p:cNvSpPr>
              <p:nvPr/>
            </p:nvSpPr>
            <p:spPr bwMode="auto">
              <a:xfrm>
                <a:off x="2175"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6" name="Freeform 693">
                <a:extLst>
                  <a:ext uri="{FF2B5EF4-FFF2-40B4-BE49-F238E27FC236}">
                    <a16:creationId xmlns:a16="http://schemas.microsoft.com/office/drawing/2014/main" id="{9E3F43B6-2F4D-4069-9BF0-FB164B2F6185}"/>
                  </a:ext>
                </a:extLst>
              </p:cNvPr>
              <p:cNvSpPr>
                <a:spLocks/>
              </p:cNvSpPr>
              <p:nvPr/>
            </p:nvSpPr>
            <p:spPr bwMode="auto">
              <a:xfrm>
                <a:off x="2198"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7" name="Freeform 694">
                <a:extLst>
                  <a:ext uri="{FF2B5EF4-FFF2-40B4-BE49-F238E27FC236}">
                    <a16:creationId xmlns:a16="http://schemas.microsoft.com/office/drawing/2014/main" id="{D1A2184B-944D-40EA-9D1E-83A053B2BDE1}"/>
                  </a:ext>
                </a:extLst>
              </p:cNvPr>
              <p:cNvSpPr>
                <a:spLocks/>
              </p:cNvSpPr>
              <p:nvPr/>
            </p:nvSpPr>
            <p:spPr bwMode="auto">
              <a:xfrm>
                <a:off x="2198"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8" name="Freeform 695">
                <a:extLst>
                  <a:ext uri="{FF2B5EF4-FFF2-40B4-BE49-F238E27FC236}">
                    <a16:creationId xmlns:a16="http://schemas.microsoft.com/office/drawing/2014/main" id="{0FE48180-08FD-44D2-A73A-1C62CF4F578C}"/>
                  </a:ext>
                </a:extLst>
              </p:cNvPr>
              <p:cNvSpPr>
                <a:spLocks/>
              </p:cNvSpPr>
              <p:nvPr/>
            </p:nvSpPr>
            <p:spPr bwMode="auto">
              <a:xfrm>
                <a:off x="2198"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9" name="Freeform 696">
                <a:extLst>
                  <a:ext uri="{FF2B5EF4-FFF2-40B4-BE49-F238E27FC236}">
                    <a16:creationId xmlns:a16="http://schemas.microsoft.com/office/drawing/2014/main" id="{298DE668-518A-47A2-B53B-6721F3189FC5}"/>
                  </a:ext>
                </a:extLst>
              </p:cNvPr>
              <p:cNvSpPr>
                <a:spLocks/>
              </p:cNvSpPr>
              <p:nvPr/>
            </p:nvSpPr>
            <p:spPr bwMode="auto">
              <a:xfrm>
                <a:off x="2220"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0" name="Freeform 697">
                <a:extLst>
                  <a:ext uri="{FF2B5EF4-FFF2-40B4-BE49-F238E27FC236}">
                    <a16:creationId xmlns:a16="http://schemas.microsoft.com/office/drawing/2014/main" id="{85F9A047-0D62-4E8F-9F31-193FB6180E06}"/>
                  </a:ext>
                </a:extLst>
              </p:cNvPr>
              <p:cNvSpPr>
                <a:spLocks/>
              </p:cNvSpPr>
              <p:nvPr/>
            </p:nvSpPr>
            <p:spPr bwMode="auto">
              <a:xfrm>
                <a:off x="2220"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1" name="Freeform 698">
                <a:extLst>
                  <a:ext uri="{FF2B5EF4-FFF2-40B4-BE49-F238E27FC236}">
                    <a16:creationId xmlns:a16="http://schemas.microsoft.com/office/drawing/2014/main" id="{25863DA7-4743-4834-83B1-E25511A2ECE6}"/>
                  </a:ext>
                </a:extLst>
              </p:cNvPr>
              <p:cNvSpPr>
                <a:spLocks/>
              </p:cNvSpPr>
              <p:nvPr/>
            </p:nvSpPr>
            <p:spPr bwMode="auto">
              <a:xfrm>
                <a:off x="2220"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2" name="Freeform 699">
                <a:extLst>
                  <a:ext uri="{FF2B5EF4-FFF2-40B4-BE49-F238E27FC236}">
                    <a16:creationId xmlns:a16="http://schemas.microsoft.com/office/drawing/2014/main" id="{9C97DFA5-55D9-406B-A484-5F6E7EDE31AB}"/>
                  </a:ext>
                </a:extLst>
              </p:cNvPr>
              <p:cNvSpPr>
                <a:spLocks/>
              </p:cNvSpPr>
              <p:nvPr/>
            </p:nvSpPr>
            <p:spPr bwMode="auto">
              <a:xfrm>
                <a:off x="2233" y="2269"/>
                <a:ext cx="1" cy="3"/>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4">
                    <a:moveTo>
                      <a:pt x="0" y="0"/>
                    </a:moveTo>
                    <a:lnTo>
                      <a:pt x="5" y="2"/>
                    </a:lnTo>
                    <a:lnTo>
                      <a:pt x="6" y="7"/>
                    </a:lnTo>
                    <a:lnTo>
                      <a:pt x="5" y="12"/>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3" name="Freeform 700">
                <a:extLst>
                  <a:ext uri="{FF2B5EF4-FFF2-40B4-BE49-F238E27FC236}">
                    <a16:creationId xmlns:a16="http://schemas.microsoft.com/office/drawing/2014/main" id="{D4F8C4F4-7ABE-4ACE-AB79-FDD1BD96DA1B}"/>
                  </a:ext>
                </a:extLst>
              </p:cNvPr>
              <p:cNvSpPr>
                <a:spLocks/>
              </p:cNvSpPr>
              <p:nvPr/>
            </p:nvSpPr>
            <p:spPr bwMode="auto">
              <a:xfrm>
                <a:off x="2075" y="2269"/>
                <a:ext cx="158" cy="3"/>
              </a:xfrm>
              <a:custGeom>
                <a:avLst/>
                <a:gdLst>
                  <a:gd name="T0" fmla="*/ 0 w 630"/>
                  <a:gd name="T1" fmla="*/ 0 h 14"/>
                  <a:gd name="T2" fmla="*/ 0 w 630"/>
                  <a:gd name="T3" fmla="*/ 0 h 14"/>
                  <a:gd name="T4" fmla="*/ 0 w 630"/>
                  <a:gd name="T5" fmla="*/ 0 h 14"/>
                  <a:gd name="T6" fmla="*/ 0 w 630"/>
                  <a:gd name="T7" fmla="*/ 0 h 14"/>
                  <a:gd name="T8" fmla="*/ 0 w 630"/>
                  <a:gd name="T9" fmla="*/ 0 h 14"/>
                  <a:gd name="T10" fmla="*/ 0 w 630"/>
                  <a:gd name="T11" fmla="*/ 0 h 14"/>
                  <a:gd name="T12" fmla="*/ 0 w 630"/>
                  <a:gd name="T13" fmla="*/ 0 h 14"/>
                  <a:gd name="T14" fmla="*/ 0 w 630"/>
                  <a:gd name="T15" fmla="*/ 0 h 14"/>
                  <a:gd name="T16" fmla="*/ 0 w 630"/>
                  <a:gd name="T17" fmla="*/ 0 h 14"/>
                  <a:gd name="T18" fmla="*/ 0 w 630"/>
                  <a:gd name="T19" fmla="*/ 0 h 14"/>
                  <a:gd name="T20" fmla="*/ 0 w 630"/>
                  <a:gd name="T21" fmla="*/ 0 h 14"/>
                  <a:gd name="T22" fmla="*/ 0 w 6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30" h="14">
                    <a:moveTo>
                      <a:pt x="8" y="1"/>
                    </a:moveTo>
                    <a:lnTo>
                      <a:pt x="6" y="0"/>
                    </a:lnTo>
                    <a:lnTo>
                      <a:pt x="630" y="0"/>
                    </a:lnTo>
                    <a:lnTo>
                      <a:pt x="630" y="14"/>
                    </a:lnTo>
                    <a:lnTo>
                      <a:pt x="6" y="14"/>
                    </a:lnTo>
                    <a:lnTo>
                      <a:pt x="4" y="13"/>
                    </a:lnTo>
                    <a:lnTo>
                      <a:pt x="6" y="14"/>
                    </a:lnTo>
                    <a:lnTo>
                      <a:pt x="2" y="12"/>
                    </a:lnTo>
                    <a:lnTo>
                      <a:pt x="0" y="7"/>
                    </a:lnTo>
                    <a:lnTo>
                      <a:pt x="2" y="2"/>
                    </a:lnTo>
                    <a:lnTo>
                      <a:pt x="6" y="0"/>
                    </a:ln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4" name="Freeform 701">
                <a:extLst>
                  <a:ext uri="{FF2B5EF4-FFF2-40B4-BE49-F238E27FC236}">
                    <a16:creationId xmlns:a16="http://schemas.microsoft.com/office/drawing/2014/main" id="{C9F5D3BE-D55F-4EC0-8FDB-586802086C07}"/>
                  </a:ext>
                </a:extLst>
              </p:cNvPr>
              <p:cNvSpPr>
                <a:spLocks/>
              </p:cNvSpPr>
              <p:nvPr/>
            </p:nvSpPr>
            <p:spPr bwMode="auto">
              <a:xfrm>
                <a:off x="1971" y="2219"/>
                <a:ext cx="106" cy="53"/>
              </a:xfrm>
              <a:custGeom>
                <a:avLst/>
                <a:gdLst>
                  <a:gd name="T0" fmla="*/ 0 w 426"/>
                  <a:gd name="T1" fmla="*/ 0 h 212"/>
                  <a:gd name="T2" fmla="*/ 0 w 426"/>
                  <a:gd name="T3" fmla="*/ 0 h 212"/>
                  <a:gd name="T4" fmla="*/ 0 w 426"/>
                  <a:gd name="T5" fmla="*/ 0 h 212"/>
                  <a:gd name="T6" fmla="*/ 0 w 426"/>
                  <a:gd name="T7" fmla="*/ 0 h 212"/>
                  <a:gd name="T8" fmla="*/ 0 w 426"/>
                  <a:gd name="T9" fmla="*/ 0 h 212"/>
                  <a:gd name="T10" fmla="*/ 0 w 426"/>
                  <a:gd name="T11" fmla="*/ 0 h 2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6" h="212">
                    <a:moveTo>
                      <a:pt x="2" y="6"/>
                    </a:moveTo>
                    <a:lnTo>
                      <a:pt x="4" y="0"/>
                    </a:lnTo>
                    <a:lnTo>
                      <a:pt x="426" y="200"/>
                    </a:lnTo>
                    <a:lnTo>
                      <a:pt x="422" y="212"/>
                    </a:lnTo>
                    <a:lnTo>
                      <a:pt x="0" y="12"/>
                    </a:ln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5" name="Freeform 702">
                <a:extLst>
                  <a:ext uri="{FF2B5EF4-FFF2-40B4-BE49-F238E27FC236}">
                    <a16:creationId xmlns:a16="http://schemas.microsoft.com/office/drawing/2014/main" id="{E091F937-A13F-49EB-8906-98A29B292AFB}"/>
                  </a:ext>
                </a:extLst>
              </p:cNvPr>
              <p:cNvSpPr>
                <a:spLocks/>
              </p:cNvSpPr>
              <p:nvPr/>
            </p:nvSpPr>
            <p:spPr bwMode="auto">
              <a:xfrm>
                <a:off x="1970" y="2219"/>
                <a:ext cx="2" cy="3"/>
              </a:xfrm>
              <a:custGeom>
                <a:avLst/>
                <a:gdLst>
                  <a:gd name="T0" fmla="*/ 0 w 7"/>
                  <a:gd name="T1" fmla="*/ 0 h 12"/>
                  <a:gd name="T2" fmla="*/ 0 w 7"/>
                  <a:gd name="T3" fmla="*/ 0 h 12"/>
                  <a:gd name="T4" fmla="*/ 0 w 7"/>
                  <a:gd name="T5" fmla="*/ 0 h 12"/>
                  <a:gd name="T6" fmla="*/ 0 w 7"/>
                  <a:gd name="T7" fmla="*/ 0 h 12"/>
                  <a:gd name="T8" fmla="*/ 0 w 7"/>
                  <a:gd name="T9" fmla="*/ 0 h 12"/>
                  <a:gd name="T10" fmla="*/ 0 w 7"/>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2">
                    <a:moveTo>
                      <a:pt x="3" y="12"/>
                    </a:moveTo>
                    <a:lnTo>
                      <a:pt x="0" y="8"/>
                    </a:lnTo>
                    <a:lnTo>
                      <a:pt x="1" y="3"/>
                    </a:lnTo>
                    <a:lnTo>
                      <a:pt x="3" y="0"/>
                    </a:lnTo>
                    <a:lnTo>
                      <a:pt x="7" y="0"/>
                    </a:lnTo>
                    <a:lnTo>
                      <a:pt x="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6" name="Freeform 703">
                <a:extLst>
                  <a:ext uri="{FF2B5EF4-FFF2-40B4-BE49-F238E27FC236}">
                    <a16:creationId xmlns:a16="http://schemas.microsoft.com/office/drawing/2014/main" id="{EA43F9B7-AF76-4D49-95AD-74E2FBD7FED4}"/>
                  </a:ext>
                </a:extLst>
              </p:cNvPr>
              <p:cNvSpPr>
                <a:spLocks/>
              </p:cNvSpPr>
              <p:nvPr/>
            </p:nvSpPr>
            <p:spPr bwMode="auto">
              <a:xfrm>
                <a:off x="1953" y="2209"/>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7" name="Freeform 704">
                <a:extLst>
                  <a:ext uri="{FF2B5EF4-FFF2-40B4-BE49-F238E27FC236}">
                    <a16:creationId xmlns:a16="http://schemas.microsoft.com/office/drawing/2014/main" id="{6EBBF00E-0992-40CF-90D3-153E8BB17CA4}"/>
                  </a:ext>
                </a:extLst>
              </p:cNvPr>
              <p:cNvSpPr>
                <a:spLocks/>
              </p:cNvSpPr>
              <p:nvPr/>
            </p:nvSpPr>
            <p:spPr bwMode="auto">
              <a:xfrm>
                <a:off x="1953" y="2165"/>
                <a:ext cx="3" cy="44"/>
              </a:xfrm>
              <a:custGeom>
                <a:avLst/>
                <a:gdLst>
                  <a:gd name="T0" fmla="*/ 0 w 12"/>
                  <a:gd name="T1" fmla="*/ 0 h 178"/>
                  <a:gd name="T2" fmla="*/ 0 w 12"/>
                  <a:gd name="T3" fmla="*/ 0 h 178"/>
                  <a:gd name="T4" fmla="*/ 0 w 12"/>
                  <a:gd name="T5" fmla="*/ 0 h 178"/>
                  <a:gd name="T6" fmla="*/ 0 w 12"/>
                  <a:gd name="T7" fmla="*/ 0 h 178"/>
                  <a:gd name="T8" fmla="*/ 0 w 12"/>
                  <a:gd name="T9" fmla="*/ 0 h 178"/>
                  <a:gd name="T10" fmla="*/ 0 w 12"/>
                  <a:gd name="T11" fmla="*/ 0 h 1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178">
                    <a:moveTo>
                      <a:pt x="6" y="0"/>
                    </a:moveTo>
                    <a:lnTo>
                      <a:pt x="12" y="0"/>
                    </a:lnTo>
                    <a:lnTo>
                      <a:pt x="12" y="178"/>
                    </a:lnTo>
                    <a:lnTo>
                      <a:pt x="0" y="178"/>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8" name="Freeform 705">
                <a:extLst>
                  <a:ext uri="{FF2B5EF4-FFF2-40B4-BE49-F238E27FC236}">
                    <a16:creationId xmlns:a16="http://schemas.microsoft.com/office/drawing/2014/main" id="{08B5519C-850A-4ECB-B4E5-84671A655AB9}"/>
                  </a:ext>
                </a:extLst>
              </p:cNvPr>
              <p:cNvSpPr>
                <a:spLocks/>
              </p:cNvSpPr>
              <p:nvPr/>
            </p:nvSpPr>
            <p:spPr bwMode="auto">
              <a:xfrm>
                <a:off x="1953" y="2163"/>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9" name="Freeform 706">
                <a:extLst>
                  <a:ext uri="{FF2B5EF4-FFF2-40B4-BE49-F238E27FC236}">
                    <a16:creationId xmlns:a16="http://schemas.microsoft.com/office/drawing/2014/main" id="{DA2E92C1-1F09-48B8-BF22-AD639A083101}"/>
                  </a:ext>
                </a:extLst>
              </p:cNvPr>
              <p:cNvSpPr>
                <a:spLocks/>
              </p:cNvSpPr>
              <p:nvPr/>
            </p:nvSpPr>
            <p:spPr bwMode="auto">
              <a:xfrm>
                <a:off x="2242" y="2181"/>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12" y="0"/>
                    </a:moveTo>
                    <a:lnTo>
                      <a:pt x="10" y="5"/>
                    </a:lnTo>
                    <a:lnTo>
                      <a:pt x="6" y="7"/>
                    </a:lnTo>
                    <a:lnTo>
                      <a:pt x="2" y="5"/>
                    </a:lnTo>
                    <a:lnTo>
                      <a:pt x="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0" name="Freeform 707">
                <a:extLst>
                  <a:ext uri="{FF2B5EF4-FFF2-40B4-BE49-F238E27FC236}">
                    <a16:creationId xmlns:a16="http://schemas.microsoft.com/office/drawing/2014/main" id="{1B92B07A-FB5F-429B-B922-00E2ECCCFE14}"/>
                  </a:ext>
                </a:extLst>
              </p:cNvPr>
              <p:cNvSpPr>
                <a:spLocks/>
              </p:cNvSpPr>
              <p:nvPr/>
            </p:nvSpPr>
            <p:spPr bwMode="auto">
              <a:xfrm>
                <a:off x="2242" y="2120"/>
                <a:ext cx="3" cy="61"/>
              </a:xfrm>
              <a:custGeom>
                <a:avLst/>
                <a:gdLst>
                  <a:gd name="T0" fmla="*/ 0 w 12"/>
                  <a:gd name="T1" fmla="*/ 0 h 245"/>
                  <a:gd name="T2" fmla="*/ 0 w 12"/>
                  <a:gd name="T3" fmla="*/ 0 h 245"/>
                  <a:gd name="T4" fmla="*/ 0 w 12"/>
                  <a:gd name="T5" fmla="*/ 0 h 245"/>
                  <a:gd name="T6" fmla="*/ 0 w 12"/>
                  <a:gd name="T7" fmla="*/ 0 h 245"/>
                  <a:gd name="T8" fmla="*/ 0 w 12"/>
                  <a:gd name="T9" fmla="*/ 0 h 245"/>
                  <a:gd name="T10" fmla="*/ 0 w 12"/>
                  <a:gd name="T11" fmla="*/ 0 h 2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5">
                    <a:moveTo>
                      <a:pt x="6" y="0"/>
                    </a:moveTo>
                    <a:lnTo>
                      <a:pt x="12" y="0"/>
                    </a:lnTo>
                    <a:lnTo>
                      <a:pt x="12" y="245"/>
                    </a:lnTo>
                    <a:lnTo>
                      <a:pt x="0" y="245"/>
                    </a:lnTo>
                    <a:lnTo>
                      <a:pt x="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1" name="Freeform 708">
                <a:extLst>
                  <a:ext uri="{FF2B5EF4-FFF2-40B4-BE49-F238E27FC236}">
                    <a16:creationId xmlns:a16="http://schemas.microsoft.com/office/drawing/2014/main" id="{CF5279FA-5008-4C8F-9CB4-AAB8EDC0E549}"/>
                  </a:ext>
                </a:extLst>
              </p:cNvPr>
              <p:cNvSpPr>
                <a:spLocks/>
              </p:cNvSpPr>
              <p:nvPr/>
            </p:nvSpPr>
            <p:spPr bwMode="auto">
              <a:xfrm>
                <a:off x="2242" y="2118"/>
                <a:ext cx="3" cy="2"/>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7">
                    <a:moveTo>
                      <a:pt x="0" y="7"/>
                    </a:moveTo>
                    <a:lnTo>
                      <a:pt x="2" y="2"/>
                    </a:lnTo>
                    <a:lnTo>
                      <a:pt x="6" y="0"/>
                    </a:lnTo>
                    <a:lnTo>
                      <a:pt x="10" y="2"/>
                    </a:lnTo>
                    <a:lnTo>
                      <a:pt x="1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36870" name="Picture 715">
            <a:extLst>
              <a:ext uri="{FF2B5EF4-FFF2-40B4-BE49-F238E27FC236}">
                <a16:creationId xmlns:a16="http://schemas.microsoft.com/office/drawing/2014/main" id="{E8A6A43B-E608-44D4-87AA-D9FD80DA742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28800" y="4162425"/>
            <a:ext cx="3200400" cy="3200400"/>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288" name="AutoShape 16">
            <a:extLst>
              <a:ext uri="{FF2B5EF4-FFF2-40B4-BE49-F238E27FC236}">
                <a16:creationId xmlns:a16="http://schemas.microsoft.com/office/drawing/2014/main" id="{38455894-2BD7-4C76-AED9-1A93D73CE891}"/>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39" descr="C:\Documents and Settings\OSHA Guest\Desktop\Authorized.jpg">
            <a:extLst>
              <a:ext uri="{FF2B5EF4-FFF2-40B4-BE49-F238E27FC236}">
                <a16:creationId xmlns:a16="http://schemas.microsoft.com/office/drawing/2014/main" id="{7C4B644A-CD66-4253-A608-DE5380B53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3175" y="3073400"/>
            <a:ext cx="1425575" cy="19558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7893" name="Text Box 11">
            <a:extLst>
              <a:ext uri="{FF2B5EF4-FFF2-40B4-BE49-F238E27FC236}">
                <a16:creationId xmlns:a16="http://schemas.microsoft.com/office/drawing/2014/main" id="{16132C93-3750-456F-8796-FF58C27A0CE7}"/>
              </a:ext>
            </a:extLst>
          </p:cNvPr>
          <p:cNvSpPr txBox="1">
            <a:spLocks noChangeArrowheads="1"/>
          </p:cNvSpPr>
          <p:nvPr/>
        </p:nvSpPr>
        <p:spPr bwMode="auto">
          <a:xfrm>
            <a:off x="323850" y="2419350"/>
            <a:ext cx="4826000" cy="6370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685800" indent="-22860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sz="1800" dirty="0"/>
              <a:t>Authorized Workers</a:t>
            </a:r>
            <a:endParaRPr lang="en-US" altLang="en-US" dirty="0"/>
          </a:p>
          <a:p>
            <a:r>
              <a:rPr lang="en-US" altLang="en-US" dirty="0"/>
              <a:t>Before shutting equipment down, the Authorized Workers must know:</a:t>
            </a:r>
          </a:p>
          <a:p>
            <a:endParaRPr lang="en-US" altLang="en-US" dirty="0"/>
          </a:p>
          <a:p>
            <a:pPr lvl="1">
              <a:buFont typeface="Wingdings 2" panose="05020102010507070707" pitchFamily="18" charset="2"/>
              <a:buChar char="¯"/>
            </a:pPr>
            <a:r>
              <a:rPr lang="en-US" altLang="en-US" dirty="0"/>
              <a:t>Types and magnitudes of energy</a:t>
            </a:r>
          </a:p>
          <a:p>
            <a:pPr lvl="1">
              <a:buFont typeface="Wingdings 2" panose="05020102010507070707" pitchFamily="18" charset="2"/>
              <a:buChar char="¯"/>
            </a:pPr>
            <a:endParaRPr lang="en-US" altLang="en-US" dirty="0"/>
          </a:p>
          <a:p>
            <a:pPr lvl="1">
              <a:buFont typeface="Wingdings 2" panose="05020102010507070707" pitchFamily="18" charset="2"/>
              <a:buChar char="¯"/>
            </a:pPr>
            <a:r>
              <a:rPr lang="en-US" altLang="en-US" dirty="0"/>
              <a:t>Hazards posed by that energy</a:t>
            </a:r>
          </a:p>
          <a:p>
            <a:pPr lvl="1">
              <a:buFont typeface="Wingdings 2" panose="05020102010507070707" pitchFamily="18" charset="2"/>
              <a:buChar char="¯"/>
            </a:pPr>
            <a:endParaRPr lang="en-US" altLang="en-US" dirty="0"/>
          </a:p>
          <a:p>
            <a:pPr lvl="1">
              <a:buFont typeface="Wingdings 2" panose="05020102010507070707" pitchFamily="18" charset="2"/>
              <a:buChar char="¯"/>
            </a:pPr>
            <a:r>
              <a:rPr lang="en-US" altLang="en-US" dirty="0"/>
              <a:t>Methods to effectively control the energy</a:t>
            </a:r>
          </a:p>
          <a:p>
            <a:pPr lvl="1">
              <a:buFontTx/>
              <a:buChar char="•"/>
            </a:pPr>
            <a:endParaRPr lang="en-US" altLang="en-US" dirty="0"/>
          </a:p>
          <a:p>
            <a:pPr lvl="1">
              <a:buFontTx/>
              <a:buChar char="•"/>
            </a:pPr>
            <a:endParaRPr lang="en-US" altLang="en-US" dirty="0"/>
          </a:p>
          <a:p>
            <a:pPr lvl="1">
              <a:buFontTx/>
              <a:buChar char="•"/>
            </a:pPr>
            <a:endParaRPr lang="en-US" altLang="en-US" dirty="0"/>
          </a:p>
          <a:p>
            <a:endParaRPr lang="en-US" altLang="en-US" dirty="0"/>
          </a:p>
          <a:p>
            <a:endParaRPr lang="en-US" altLang="en-US" sz="1800" dirty="0"/>
          </a:p>
          <a:p>
            <a:endParaRPr lang="en-US" altLang="en-US" sz="1800" dirty="0"/>
          </a:p>
          <a:p>
            <a:r>
              <a:rPr lang="en-US" altLang="en-US" sz="1800" dirty="0"/>
              <a:t>Affected Workers</a:t>
            </a:r>
          </a:p>
          <a:p>
            <a:r>
              <a:rPr lang="en-US" altLang="en-US" dirty="0"/>
              <a:t>Before shutting equipment down, the Affected Workers should be notified that:</a:t>
            </a:r>
          </a:p>
          <a:p>
            <a:endParaRPr lang="en-US" altLang="en-US" dirty="0"/>
          </a:p>
          <a:p>
            <a:pPr lvl="1">
              <a:buFont typeface="Wingdings 2" panose="05020102010507070707" pitchFamily="18" charset="2"/>
              <a:buChar char="¯"/>
            </a:pPr>
            <a:r>
              <a:rPr lang="en-US" altLang="en-US" dirty="0"/>
              <a:t>The equipment is going to be serviced</a:t>
            </a:r>
          </a:p>
          <a:p>
            <a:pPr lvl="1">
              <a:buFont typeface="Wingdings 2" panose="05020102010507070707" pitchFamily="18" charset="2"/>
              <a:buChar char="¯"/>
            </a:pPr>
            <a:endParaRPr lang="en-US" altLang="en-US" dirty="0"/>
          </a:p>
          <a:p>
            <a:pPr lvl="1">
              <a:buFont typeface="Wingdings 2" panose="05020102010507070707" pitchFamily="18" charset="2"/>
              <a:buChar char="¯"/>
            </a:pPr>
            <a:r>
              <a:rPr lang="en-US" altLang="en-US" dirty="0"/>
              <a:t>The equipment is going to be shut down</a:t>
            </a:r>
          </a:p>
          <a:p>
            <a:pPr lvl="1">
              <a:buFont typeface="Wingdings 2" panose="05020102010507070707" pitchFamily="18" charset="2"/>
              <a:buChar char="¯"/>
            </a:pPr>
            <a:endParaRPr lang="en-US" altLang="en-US" dirty="0"/>
          </a:p>
          <a:p>
            <a:pPr lvl="1">
              <a:buFont typeface="Wingdings 2" panose="05020102010507070707" pitchFamily="18" charset="2"/>
              <a:buChar char="¯"/>
            </a:pPr>
            <a:r>
              <a:rPr lang="en-US" altLang="en-US" dirty="0"/>
              <a:t>The equipment is going to be locked out during service</a:t>
            </a:r>
          </a:p>
          <a:p>
            <a:endParaRPr lang="en-US" altLang="en-US" dirty="0"/>
          </a:p>
          <a:p>
            <a:r>
              <a:rPr lang="en-US" altLang="en-US" dirty="0"/>
              <a:t>If the Affected Workers could get hurt during servicing, allow them to leave the danger area.</a:t>
            </a:r>
          </a:p>
        </p:txBody>
      </p:sp>
      <p:sp>
        <p:nvSpPr>
          <p:cNvPr id="37894" name="Text Box 33">
            <a:extLst>
              <a:ext uri="{FF2B5EF4-FFF2-40B4-BE49-F238E27FC236}">
                <a16:creationId xmlns:a16="http://schemas.microsoft.com/office/drawing/2014/main" id="{B9ECBF90-FC75-4D0E-9A1D-4072CE1FAC42}"/>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1</a:t>
            </a:r>
            <a:endParaRPr lang="en-US" altLang="en-US" sz="2000" dirty="0"/>
          </a:p>
          <a:p>
            <a:pPr algn="ctr"/>
            <a:r>
              <a:rPr lang="en-US" altLang="en-US" sz="2000" dirty="0"/>
              <a:t>PREPARE</a:t>
            </a:r>
            <a:endParaRPr lang="en-US" altLang="en-US" dirty="0"/>
          </a:p>
        </p:txBody>
      </p:sp>
      <p:sp>
        <p:nvSpPr>
          <p:cNvPr id="37895" name="Line 34">
            <a:extLst>
              <a:ext uri="{FF2B5EF4-FFF2-40B4-BE49-F238E27FC236}">
                <a16:creationId xmlns:a16="http://schemas.microsoft.com/office/drawing/2014/main" id="{07C649B7-5F72-4C60-A6AC-309CD40E448E}"/>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pic>
        <p:nvPicPr>
          <p:cNvPr id="37896" name="Picture 38" descr="C:\Documents and Settings\OSHA Guest\Desktop\Affected .jpg">
            <a:extLst>
              <a:ext uri="{FF2B5EF4-FFF2-40B4-BE49-F238E27FC236}">
                <a16:creationId xmlns:a16="http://schemas.microsoft.com/office/drawing/2014/main" id="{E8629620-81F4-42B7-A409-B879744D90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80013" y="6437313"/>
            <a:ext cx="1474787" cy="2020887"/>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 name="Text Box 28">
            <a:extLst>
              <a:ext uri="{FF2B5EF4-FFF2-40B4-BE49-F238E27FC236}">
                <a16:creationId xmlns:a16="http://schemas.microsoft.com/office/drawing/2014/main" id="{3B70840B-8197-413A-AE7D-F2100DF3D97E}"/>
              </a:ext>
            </a:extLst>
          </p:cNvPr>
          <p:cNvSpPr txBox="1">
            <a:spLocks noChangeArrowheads="1"/>
          </p:cNvSpPr>
          <p:nvPr/>
        </p:nvSpPr>
        <p:spPr bwMode="auto">
          <a:xfrm>
            <a:off x="209550" y="523875"/>
            <a:ext cx="5734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Controlling hazardous energy</a:t>
            </a:r>
          </a:p>
        </p:txBody>
      </p:sp>
      <p:sp>
        <p:nvSpPr>
          <p:cNvPr id="11" name="AutoShape 16">
            <a:extLst>
              <a:ext uri="{FF2B5EF4-FFF2-40B4-BE49-F238E27FC236}">
                <a16:creationId xmlns:a16="http://schemas.microsoft.com/office/drawing/2014/main" id="{915D1C64-9CD8-49D3-8E7D-E1F2AF745877}"/>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0" name="Text Box 5">
            <a:extLst>
              <a:ext uri="{FF2B5EF4-FFF2-40B4-BE49-F238E27FC236}">
                <a16:creationId xmlns:a16="http://schemas.microsoft.com/office/drawing/2014/main" id="{92B3A675-4278-44F0-81F8-413D69AEE484}"/>
              </a:ext>
            </a:extLst>
          </p:cNvPr>
          <p:cNvSpPr txBox="1">
            <a:spLocks noChangeArrowheads="1"/>
          </p:cNvSpPr>
          <p:nvPr/>
        </p:nvSpPr>
        <p:spPr bwMode="auto">
          <a:xfrm>
            <a:off x="323850" y="2419350"/>
            <a:ext cx="4629150" cy="62478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685800" indent="-22860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sz="1800"/>
              <a:t>Trabajadores Autorizados</a:t>
            </a:r>
            <a:endParaRPr lang="en-US" altLang="en-US"/>
          </a:p>
          <a:p>
            <a:r>
              <a:rPr lang="en-US" altLang="en-US"/>
              <a:t>Antes de apagar el equipo</a:t>
            </a:r>
            <a:r>
              <a:rPr lang="es-ES_tradnl" altLang="en-US"/>
              <a:t>, </a:t>
            </a:r>
            <a:r>
              <a:rPr lang="en-US" altLang="en-US"/>
              <a:t>los Empleados Autorizados deben saber:</a:t>
            </a:r>
          </a:p>
          <a:p>
            <a:endParaRPr lang="en-US" altLang="en-US"/>
          </a:p>
          <a:p>
            <a:pPr lvl="1">
              <a:buFont typeface="Wingdings 2" panose="05020102010507070707" pitchFamily="18" charset="2"/>
              <a:buChar char="¯"/>
            </a:pPr>
            <a:r>
              <a:rPr lang="en-US" altLang="en-US"/>
              <a:t>Los tipos de energía y su potencia.</a:t>
            </a:r>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Los peligros causados por esas energías.</a:t>
            </a:r>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Las maneras para controlar esas energías.</a:t>
            </a:r>
          </a:p>
          <a:p>
            <a:pPr lvl="1">
              <a:buFontTx/>
              <a:buChar char="•"/>
            </a:pPr>
            <a:endParaRPr lang="en-US" altLang="en-US"/>
          </a:p>
          <a:p>
            <a:pPr lvl="1">
              <a:buFontTx/>
              <a:buChar char="•"/>
            </a:pPr>
            <a:endParaRPr lang="en-US" altLang="en-US"/>
          </a:p>
          <a:p>
            <a:pPr lvl="1">
              <a:buFontTx/>
              <a:buChar char="•"/>
            </a:pPr>
            <a:endParaRPr lang="en-US" altLang="en-US"/>
          </a:p>
          <a:p>
            <a:pPr lvl="1">
              <a:buFontTx/>
              <a:buChar char="•"/>
            </a:pPr>
            <a:endParaRPr lang="en-US" altLang="en-US"/>
          </a:p>
          <a:p>
            <a:endParaRPr lang="en-US" altLang="en-US"/>
          </a:p>
          <a:p>
            <a:r>
              <a:rPr lang="en-US" altLang="en-US" sz="1800"/>
              <a:t>Trabajadores Afectados</a:t>
            </a:r>
            <a:endParaRPr lang="en-US" altLang="en-US"/>
          </a:p>
          <a:p>
            <a:r>
              <a:rPr lang="en-US" altLang="en-US"/>
              <a:t>Antes de apagar el equipo, a los Empleados Afectados se les debe avisar que:</a:t>
            </a:r>
          </a:p>
          <a:p>
            <a:endParaRPr lang="en-US" altLang="en-US"/>
          </a:p>
          <a:p>
            <a:pPr lvl="1">
              <a:buFont typeface="Wingdings 2" panose="05020102010507070707" pitchFamily="18" charset="2"/>
              <a:buChar char="¯"/>
            </a:pPr>
            <a:r>
              <a:rPr lang="en-US" altLang="en-US"/>
              <a:t>Se le va dar servicio al equipo.</a:t>
            </a:r>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Se va a detener el equipo.</a:t>
            </a:r>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Se va a bloquear mientras se le de mantenimiento ó servicio al equipo.</a:t>
            </a:r>
          </a:p>
          <a:p>
            <a:endParaRPr lang="en-US" altLang="en-US"/>
          </a:p>
          <a:p>
            <a:r>
              <a:rPr lang="en-US" altLang="en-US"/>
              <a:t>Si los Empleados Afectados se pueden lesionar mientras se le da mantenimiento o servico al equipo, permítales que salgan de la zona de peligro.</a:t>
            </a:r>
          </a:p>
        </p:txBody>
      </p:sp>
      <p:pic>
        <p:nvPicPr>
          <p:cNvPr id="39941" name="Picture 6" descr="C:\Documents and Settings\OSHA Guest\Desktop\Afected.jpg">
            <a:extLst>
              <a:ext uri="{FF2B5EF4-FFF2-40B4-BE49-F238E27FC236}">
                <a16:creationId xmlns:a16="http://schemas.microsoft.com/office/drawing/2014/main" id="{04ECC7D2-6601-4D37-9099-789CBD2F24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72075" y="6437313"/>
            <a:ext cx="1455738" cy="2001837"/>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39942" name="Picture 7" descr="C:\Documents and Settings\OSHA Guest\Desktop\Authorized 2.jpg">
            <a:extLst>
              <a:ext uri="{FF2B5EF4-FFF2-40B4-BE49-F238E27FC236}">
                <a16:creationId xmlns:a16="http://schemas.microsoft.com/office/drawing/2014/main" id="{F8B9D4C1-15AB-4B6D-B7E0-CAD27CEDD24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51425" y="3079750"/>
            <a:ext cx="1452563" cy="197485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9943" name="Text Box 8">
            <a:extLst>
              <a:ext uri="{FF2B5EF4-FFF2-40B4-BE49-F238E27FC236}">
                <a16:creationId xmlns:a16="http://schemas.microsoft.com/office/drawing/2014/main" id="{E225D3A0-3947-4103-92B0-9DDBFA4E5A09}"/>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1</a:t>
            </a:r>
            <a:endParaRPr lang="en-US" altLang="en-US" sz="2000" dirty="0"/>
          </a:p>
          <a:p>
            <a:pPr algn="ctr"/>
            <a:r>
              <a:rPr lang="en-US" altLang="en-US" sz="2000" dirty="0"/>
              <a:t>PREPARAR</a:t>
            </a:r>
            <a:endParaRPr lang="en-US" altLang="en-US" dirty="0"/>
          </a:p>
        </p:txBody>
      </p:sp>
      <p:sp>
        <p:nvSpPr>
          <p:cNvPr id="39944" name="Line 9">
            <a:extLst>
              <a:ext uri="{FF2B5EF4-FFF2-40B4-BE49-F238E27FC236}">
                <a16:creationId xmlns:a16="http://schemas.microsoft.com/office/drawing/2014/main" id="{E741F9CA-1CD7-413B-8018-A21573B0B070}"/>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9" name="Text Box 4">
            <a:extLst>
              <a:ext uri="{FF2B5EF4-FFF2-40B4-BE49-F238E27FC236}">
                <a16:creationId xmlns:a16="http://schemas.microsoft.com/office/drawing/2014/main" id="{0C3091B5-04EF-4A11-BC9E-75CBFEE749C9}"/>
              </a:ext>
            </a:extLst>
          </p:cNvPr>
          <p:cNvSpPr txBox="1">
            <a:spLocks noChangeArrowheads="1"/>
          </p:cNvSpPr>
          <p:nvPr/>
        </p:nvSpPr>
        <p:spPr bwMode="auto">
          <a:xfrm>
            <a:off x="209550" y="523875"/>
            <a:ext cx="5937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Controlando</a:t>
            </a:r>
            <a:r>
              <a:rPr lang="en-US" altLang="en-US" sz="2800" dirty="0"/>
              <a:t> la </a:t>
            </a:r>
            <a:r>
              <a:rPr lang="en-US" altLang="en-US" sz="2800" dirty="0" err="1"/>
              <a:t>energía</a:t>
            </a:r>
            <a:r>
              <a:rPr lang="en-US" altLang="en-US" sz="2800" dirty="0"/>
              <a:t> </a:t>
            </a:r>
            <a:r>
              <a:rPr lang="en-US" altLang="en-US" sz="2800" dirty="0" err="1"/>
              <a:t>peligrosa</a:t>
            </a:r>
            <a:endParaRPr lang="en-US" altLang="en-US" sz="2800" dirty="0"/>
          </a:p>
        </p:txBody>
      </p:sp>
      <p:sp>
        <p:nvSpPr>
          <p:cNvPr id="10" name="AutoShape 16">
            <a:extLst>
              <a:ext uri="{FF2B5EF4-FFF2-40B4-BE49-F238E27FC236}">
                <a16:creationId xmlns:a16="http://schemas.microsoft.com/office/drawing/2014/main" id="{BE19B080-A6FC-4A34-ADE4-7F3FD0F61307}"/>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29" descr="C:\Documents and Settings\OSHA Guest\Desktop\On Off Buttons.jpg">
            <a:extLst>
              <a:ext uri="{FF2B5EF4-FFF2-40B4-BE49-F238E27FC236}">
                <a16:creationId xmlns:a16="http://schemas.microsoft.com/office/drawing/2014/main" id="{82D4A40F-44A4-48C5-A458-6C950E56C5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7250" y="4641850"/>
            <a:ext cx="2520950" cy="203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pic>
      <p:sp>
        <p:nvSpPr>
          <p:cNvPr id="41988" name="Text Box 23">
            <a:extLst>
              <a:ext uri="{FF2B5EF4-FFF2-40B4-BE49-F238E27FC236}">
                <a16:creationId xmlns:a16="http://schemas.microsoft.com/office/drawing/2014/main" id="{CEB06D6D-C347-4761-9760-9457EB4E207B}"/>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2</a:t>
            </a:r>
            <a:endParaRPr lang="en-US" altLang="en-US" sz="2000" dirty="0"/>
          </a:p>
          <a:p>
            <a:pPr algn="ctr"/>
            <a:r>
              <a:rPr lang="en-US" altLang="en-US" sz="2000" dirty="0"/>
              <a:t>TURN OFF</a:t>
            </a:r>
            <a:endParaRPr lang="en-US" altLang="en-US" dirty="0"/>
          </a:p>
        </p:txBody>
      </p:sp>
      <p:sp>
        <p:nvSpPr>
          <p:cNvPr id="41989" name="Line 24">
            <a:extLst>
              <a:ext uri="{FF2B5EF4-FFF2-40B4-BE49-F238E27FC236}">
                <a16:creationId xmlns:a16="http://schemas.microsoft.com/office/drawing/2014/main" id="{8D69388C-FDF9-4EFB-B5E8-BD075C876198}"/>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41990" name="Text Box 25">
            <a:extLst>
              <a:ext uri="{FF2B5EF4-FFF2-40B4-BE49-F238E27FC236}">
                <a16:creationId xmlns:a16="http://schemas.microsoft.com/office/drawing/2014/main" id="{E7F2173E-F3F1-495F-B02D-2B1D1B533EB0}"/>
              </a:ext>
            </a:extLst>
          </p:cNvPr>
          <p:cNvSpPr txBox="1">
            <a:spLocks noChangeArrowheads="1"/>
          </p:cNvSpPr>
          <p:nvPr/>
        </p:nvSpPr>
        <p:spPr bwMode="auto">
          <a:xfrm>
            <a:off x="342900" y="2428875"/>
            <a:ext cx="6096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The second step is to turn off the equipment that is going to be serviced.</a:t>
            </a:r>
          </a:p>
        </p:txBody>
      </p:sp>
      <p:sp>
        <p:nvSpPr>
          <p:cNvPr id="41991" name="Text Box 26">
            <a:extLst>
              <a:ext uri="{FF2B5EF4-FFF2-40B4-BE49-F238E27FC236}">
                <a16:creationId xmlns:a16="http://schemas.microsoft.com/office/drawing/2014/main" id="{1EF9D60C-CD5F-478A-B6DD-F830995ECC9A}"/>
              </a:ext>
            </a:extLst>
          </p:cNvPr>
          <p:cNvSpPr txBox="1">
            <a:spLocks noChangeArrowheads="1"/>
          </p:cNvSpPr>
          <p:nvPr/>
        </p:nvSpPr>
        <p:spPr bwMode="auto">
          <a:xfrm>
            <a:off x="504825" y="7505700"/>
            <a:ext cx="6096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Stop the equipment in the usual manner.</a:t>
            </a:r>
          </a:p>
        </p:txBody>
      </p:sp>
      <p:sp>
        <p:nvSpPr>
          <p:cNvPr id="41992" name="Text Box 28">
            <a:extLst>
              <a:ext uri="{FF2B5EF4-FFF2-40B4-BE49-F238E27FC236}">
                <a16:creationId xmlns:a16="http://schemas.microsoft.com/office/drawing/2014/main" id="{74ED427E-5F44-44DB-8883-2EE788F57AA4}"/>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Controlling hazardous energy</a:t>
            </a:r>
          </a:p>
        </p:txBody>
      </p:sp>
      <p:sp>
        <p:nvSpPr>
          <p:cNvPr id="11" name="AutoShape 16">
            <a:extLst>
              <a:ext uri="{FF2B5EF4-FFF2-40B4-BE49-F238E27FC236}">
                <a16:creationId xmlns:a16="http://schemas.microsoft.com/office/drawing/2014/main" id="{8FE5E2D6-DC0B-4FCE-9CD8-40A8DCA68DEA}"/>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5" name="Picture 3" descr="C:\Documents and Settings\OSHA Guest\Desktop\Prender Apagar Botones.jpg">
            <a:extLst>
              <a:ext uri="{FF2B5EF4-FFF2-40B4-BE49-F238E27FC236}">
                <a16:creationId xmlns:a16="http://schemas.microsoft.com/office/drawing/2014/main" id="{7CA35041-1AFF-4B2B-B22D-510FDCB384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4648200"/>
            <a:ext cx="2514600" cy="203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44036" name="Text Box 4">
            <a:extLst>
              <a:ext uri="{FF2B5EF4-FFF2-40B4-BE49-F238E27FC236}">
                <a16:creationId xmlns:a16="http://schemas.microsoft.com/office/drawing/2014/main" id="{F4533623-1178-420C-A73B-EA2A2A98FFED}"/>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Controlando</a:t>
            </a:r>
            <a:r>
              <a:rPr lang="en-US" altLang="en-US" sz="2800" dirty="0"/>
              <a:t> la </a:t>
            </a:r>
            <a:r>
              <a:rPr lang="en-US" altLang="en-US" sz="2800" dirty="0" err="1"/>
              <a:t>energía</a:t>
            </a:r>
            <a:r>
              <a:rPr lang="en-US" altLang="en-US" sz="2800" dirty="0"/>
              <a:t> </a:t>
            </a:r>
            <a:r>
              <a:rPr lang="en-US" altLang="en-US" sz="2800" dirty="0" err="1"/>
              <a:t>peligrosa</a:t>
            </a:r>
            <a:endParaRPr lang="en-US" altLang="en-US" sz="2800" dirty="0"/>
          </a:p>
        </p:txBody>
      </p:sp>
      <p:sp>
        <p:nvSpPr>
          <p:cNvPr id="44037" name="Text Box 5">
            <a:extLst>
              <a:ext uri="{FF2B5EF4-FFF2-40B4-BE49-F238E27FC236}">
                <a16:creationId xmlns:a16="http://schemas.microsoft.com/office/drawing/2014/main" id="{A5C5F3BD-91F2-4AFB-87BC-124554AFAD80}"/>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2</a:t>
            </a:r>
            <a:endParaRPr lang="en-US" altLang="en-US" sz="2000" dirty="0"/>
          </a:p>
          <a:p>
            <a:pPr algn="ctr"/>
            <a:r>
              <a:rPr lang="en-US" altLang="en-US" sz="2000" dirty="0"/>
              <a:t>APAGAR</a:t>
            </a:r>
            <a:endParaRPr lang="en-US" altLang="en-US" dirty="0"/>
          </a:p>
        </p:txBody>
      </p:sp>
      <p:sp>
        <p:nvSpPr>
          <p:cNvPr id="44038" name="Line 6">
            <a:extLst>
              <a:ext uri="{FF2B5EF4-FFF2-40B4-BE49-F238E27FC236}">
                <a16:creationId xmlns:a16="http://schemas.microsoft.com/office/drawing/2014/main" id="{D2325694-27BB-4301-B35C-E240E0F04782}"/>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44039" name="Text Box 7">
            <a:extLst>
              <a:ext uri="{FF2B5EF4-FFF2-40B4-BE49-F238E27FC236}">
                <a16:creationId xmlns:a16="http://schemas.microsoft.com/office/drawing/2014/main" id="{A10941A4-40C6-4260-B5FA-869282E327DC}"/>
              </a:ext>
            </a:extLst>
          </p:cNvPr>
          <p:cNvSpPr txBox="1">
            <a:spLocks noChangeArrowheads="1"/>
          </p:cNvSpPr>
          <p:nvPr/>
        </p:nvSpPr>
        <p:spPr bwMode="auto">
          <a:xfrm>
            <a:off x="342900" y="2428875"/>
            <a:ext cx="6096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El segundo paso es apagar el equipo al cual se le va a dar mantenimiento.</a:t>
            </a:r>
          </a:p>
        </p:txBody>
      </p:sp>
      <p:sp>
        <p:nvSpPr>
          <p:cNvPr id="44040" name="Text Box 8">
            <a:extLst>
              <a:ext uri="{FF2B5EF4-FFF2-40B4-BE49-F238E27FC236}">
                <a16:creationId xmlns:a16="http://schemas.microsoft.com/office/drawing/2014/main" id="{66EE66B1-EB5D-4274-8058-3819F30719F5}"/>
              </a:ext>
            </a:extLst>
          </p:cNvPr>
          <p:cNvSpPr txBox="1">
            <a:spLocks noChangeArrowheads="1"/>
          </p:cNvSpPr>
          <p:nvPr/>
        </p:nvSpPr>
        <p:spPr bwMode="auto">
          <a:xfrm>
            <a:off x="504825" y="7505700"/>
            <a:ext cx="6096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Pare el equipo en la manera de costumbre.</a:t>
            </a:r>
          </a:p>
        </p:txBody>
      </p:sp>
      <p:sp>
        <p:nvSpPr>
          <p:cNvPr id="11" name="AutoShape 16">
            <a:extLst>
              <a:ext uri="{FF2B5EF4-FFF2-40B4-BE49-F238E27FC236}">
                <a16:creationId xmlns:a16="http://schemas.microsoft.com/office/drawing/2014/main" id="{89EAE226-1DAB-4345-A740-036478EFA7B4}"/>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286">
            <a:extLst>
              <a:ext uri="{FF2B5EF4-FFF2-40B4-BE49-F238E27FC236}">
                <a16:creationId xmlns:a16="http://schemas.microsoft.com/office/drawing/2014/main" id="{50162BAF-BAD4-40A4-B92B-B67783C9685C}"/>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3</a:t>
            </a:r>
            <a:endParaRPr lang="en-US" altLang="en-US" sz="2000" dirty="0"/>
          </a:p>
          <a:p>
            <a:pPr algn="ctr"/>
            <a:r>
              <a:rPr lang="en-US" altLang="en-US" sz="2000" dirty="0"/>
              <a:t>ISOLATE AND BLOCK</a:t>
            </a:r>
            <a:endParaRPr lang="en-US" altLang="en-US" dirty="0"/>
          </a:p>
        </p:txBody>
      </p:sp>
      <p:sp>
        <p:nvSpPr>
          <p:cNvPr id="46084" name="Line 287">
            <a:extLst>
              <a:ext uri="{FF2B5EF4-FFF2-40B4-BE49-F238E27FC236}">
                <a16:creationId xmlns:a16="http://schemas.microsoft.com/office/drawing/2014/main" id="{A456E007-A329-41F4-81CA-03BC48F57785}"/>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46085" name="Text Box 291">
            <a:extLst>
              <a:ext uri="{FF2B5EF4-FFF2-40B4-BE49-F238E27FC236}">
                <a16:creationId xmlns:a16="http://schemas.microsoft.com/office/drawing/2014/main" id="{771E1D08-783F-4919-A2FE-6EAB5AD2F307}"/>
              </a:ext>
            </a:extLst>
          </p:cNvPr>
          <p:cNvSpPr txBox="1">
            <a:spLocks noChangeArrowheads="1"/>
          </p:cNvSpPr>
          <p:nvPr/>
        </p:nvSpPr>
        <p:spPr bwMode="auto">
          <a:xfrm>
            <a:off x="4600575" y="7800975"/>
            <a:ext cx="1704975"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2000"/>
              <a:t>BLOCK</a:t>
            </a:r>
          </a:p>
          <a:p>
            <a:pPr algn="ctr"/>
            <a:r>
              <a:rPr lang="en-US" altLang="en-US"/>
              <a:t>Closing the valve blocks the pressure</a:t>
            </a:r>
          </a:p>
        </p:txBody>
      </p:sp>
      <p:sp>
        <p:nvSpPr>
          <p:cNvPr id="46086" name="Text Box 292">
            <a:extLst>
              <a:ext uri="{FF2B5EF4-FFF2-40B4-BE49-F238E27FC236}">
                <a16:creationId xmlns:a16="http://schemas.microsoft.com/office/drawing/2014/main" id="{EA2B8AED-6AB2-429A-AC3A-21EAEF635A48}"/>
              </a:ext>
            </a:extLst>
          </p:cNvPr>
          <p:cNvSpPr txBox="1">
            <a:spLocks noChangeArrowheads="1"/>
          </p:cNvSpPr>
          <p:nvPr/>
        </p:nvSpPr>
        <p:spPr bwMode="auto">
          <a:xfrm>
            <a:off x="342900" y="2428875"/>
            <a:ext cx="6096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The third step is to isolate or block the energy so that it doesn´t get to the equipment that is going to be serviced.</a:t>
            </a:r>
          </a:p>
        </p:txBody>
      </p:sp>
      <p:sp>
        <p:nvSpPr>
          <p:cNvPr id="46087" name="Text Box 290">
            <a:extLst>
              <a:ext uri="{FF2B5EF4-FFF2-40B4-BE49-F238E27FC236}">
                <a16:creationId xmlns:a16="http://schemas.microsoft.com/office/drawing/2014/main" id="{D14EE44A-7FBA-4E8F-A61D-39CBCE133F76}"/>
              </a:ext>
            </a:extLst>
          </p:cNvPr>
          <p:cNvSpPr txBox="1">
            <a:spLocks noChangeArrowheads="1"/>
          </p:cNvSpPr>
          <p:nvPr/>
        </p:nvSpPr>
        <p:spPr bwMode="auto">
          <a:xfrm>
            <a:off x="571500" y="7800975"/>
            <a:ext cx="1704975" cy="1046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2000"/>
              <a:t>ISOLATE</a:t>
            </a:r>
          </a:p>
          <a:p>
            <a:pPr algn="ctr"/>
            <a:r>
              <a:rPr lang="en-US" altLang="en-US"/>
              <a:t>Lowering the lever disconnects the electrical circuit</a:t>
            </a:r>
          </a:p>
        </p:txBody>
      </p:sp>
      <p:sp>
        <p:nvSpPr>
          <p:cNvPr id="46090" name="Text Box 629">
            <a:extLst>
              <a:ext uri="{FF2B5EF4-FFF2-40B4-BE49-F238E27FC236}">
                <a16:creationId xmlns:a16="http://schemas.microsoft.com/office/drawing/2014/main" id="{031DC582-D53A-44EB-9637-D760A1D0292D}"/>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Controlling hazardous energy</a:t>
            </a:r>
          </a:p>
        </p:txBody>
      </p:sp>
      <p:grpSp>
        <p:nvGrpSpPr>
          <p:cNvPr id="160" name="Group 9">
            <a:extLst>
              <a:ext uri="{FF2B5EF4-FFF2-40B4-BE49-F238E27FC236}">
                <a16:creationId xmlns:a16="http://schemas.microsoft.com/office/drawing/2014/main" id="{06AA92F5-3C4D-4BB6-ABEB-07E5D974BDAA}"/>
              </a:ext>
            </a:extLst>
          </p:cNvPr>
          <p:cNvGrpSpPr>
            <a:grpSpLocks/>
          </p:cNvGrpSpPr>
          <p:nvPr/>
        </p:nvGrpSpPr>
        <p:grpSpPr bwMode="auto">
          <a:xfrm>
            <a:off x="4175125" y="3506789"/>
            <a:ext cx="2324100" cy="3937000"/>
            <a:chOff x="233" y="864"/>
            <a:chExt cx="1464" cy="2480"/>
          </a:xfrm>
        </p:grpSpPr>
        <p:grpSp>
          <p:nvGrpSpPr>
            <p:cNvPr id="161" name="Group 10">
              <a:extLst>
                <a:ext uri="{FF2B5EF4-FFF2-40B4-BE49-F238E27FC236}">
                  <a16:creationId xmlns:a16="http://schemas.microsoft.com/office/drawing/2014/main" id="{814C97D3-6E77-4DE0-AC6E-8F0C75800305}"/>
                </a:ext>
              </a:extLst>
            </p:cNvPr>
            <p:cNvGrpSpPr>
              <a:grpSpLocks/>
            </p:cNvGrpSpPr>
            <p:nvPr/>
          </p:nvGrpSpPr>
          <p:grpSpPr bwMode="auto">
            <a:xfrm rot="-10789807">
              <a:off x="528" y="864"/>
              <a:ext cx="772" cy="2480"/>
              <a:chOff x="1716" y="1551"/>
              <a:chExt cx="809" cy="2658"/>
            </a:xfrm>
          </p:grpSpPr>
          <p:sp>
            <p:nvSpPr>
              <p:cNvPr id="163" name="Rectangle 11">
                <a:extLst>
                  <a:ext uri="{FF2B5EF4-FFF2-40B4-BE49-F238E27FC236}">
                    <a16:creationId xmlns:a16="http://schemas.microsoft.com/office/drawing/2014/main" id="{9F9C791D-7A22-4C7E-8C66-CE8F8750E6DF}"/>
                  </a:ext>
                </a:extLst>
              </p:cNvPr>
              <p:cNvSpPr>
                <a:spLocks noChangeArrowheads="1"/>
              </p:cNvSpPr>
              <p:nvPr/>
            </p:nvSpPr>
            <p:spPr bwMode="auto">
              <a:xfrm>
                <a:off x="1948" y="1555"/>
                <a:ext cx="345" cy="265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64" name="Freeform 12">
                <a:extLst>
                  <a:ext uri="{FF2B5EF4-FFF2-40B4-BE49-F238E27FC236}">
                    <a16:creationId xmlns:a16="http://schemas.microsoft.com/office/drawing/2014/main" id="{159A5735-8A1A-46BE-9DD2-8C297D485950}"/>
                  </a:ext>
                </a:extLst>
              </p:cNvPr>
              <p:cNvSpPr>
                <a:spLocks/>
              </p:cNvSpPr>
              <p:nvPr/>
            </p:nvSpPr>
            <p:spPr bwMode="auto">
              <a:xfrm>
                <a:off x="1951" y="1555"/>
                <a:ext cx="332" cy="2650"/>
              </a:xfrm>
              <a:custGeom>
                <a:avLst/>
                <a:gdLst>
                  <a:gd name="T0" fmla="*/ 166 w 664"/>
                  <a:gd name="T1" fmla="*/ 0 h 5300"/>
                  <a:gd name="T2" fmla="*/ 157 w 664"/>
                  <a:gd name="T3" fmla="*/ 0 h 5300"/>
                  <a:gd name="T4" fmla="*/ 149 w 664"/>
                  <a:gd name="T5" fmla="*/ 0 h 5300"/>
                  <a:gd name="T6" fmla="*/ 142 w 664"/>
                  <a:gd name="T7" fmla="*/ 0 h 5300"/>
                  <a:gd name="T8" fmla="*/ 135 w 664"/>
                  <a:gd name="T9" fmla="*/ 0 h 5300"/>
                  <a:gd name="T10" fmla="*/ 129 w 664"/>
                  <a:gd name="T11" fmla="*/ 0 h 5300"/>
                  <a:gd name="T12" fmla="*/ 124 w 664"/>
                  <a:gd name="T13" fmla="*/ 0 h 5300"/>
                  <a:gd name="T14" fmla="*/ 118 w 664"/>
                  <a:gd name="T15" fmla="*/ 0 h 5300"/>
                  <a:gd name="T16" fmla="*/ 111 w 664"/>
                  <a:gd name="T17" fmla="*/ 0 h 5300"/>
                  <a:gd name="T18" fmla="*/ 104 w 664"/>
                  <a:gd name="T19" fmla="*/ 0 h 5300"/>
                  <a:gd name="T20" fmla="*/ 95 w 664"/>
                  <a:gd name="T21" fmla="*/ 0 h 5300"/>
                  <a:gd name="T22" fmla="*/ 85 w 664"/>
                  <a:gd name="T23" fmla="*/ 0 h 5300"/>
                  <a:gd name="T24" fmla="*/ 73 w 664"/>
                  <a:gd name="T25" fmla="*/ 0 h 5300"/>
                  <a:gd name="T26" fmla="*/ 59 w 664"/>
                  <a:gd name="T27" fmla="*/ 0 h 5300"/>
                  <a:gd name="T28" fmla="*/ 43 w 664"/>
                  <a:gd name="T29" fmla="*/ 0 h 5300"/>
                  <a:gd name="T30" fmla="*/ 23 w 664"/>
                  <a:gd name="T31" fmla="*/ 0 h 5300"/>
                  <a:gd name="T32" fmla="*/ 0 w 664"/>
                  <a:gd name="T33" fmla="*/ 0 h 5300"/>
                  <a:gd name="T34" fmla="*/ 0 w 664"/>
                  <a:gd name="T35" fmla="*/ 249 h 5300"/>
                  <a:gd name="T36" fmla="*/ 0 w 664"/>
                  <a:gd name="T37" fmla="*/ 442 h 5300"/>
                  <a:gd name="T38" fmla="*/ 0 w 664"/>
                  <a:gd name="T39" fmla="*/ 745 h 5300"/>
                  <a:gd name="T40" fmla="*/ 0 w 664"/>
                  <a:gd name="T41" fmla="*/ 1325 h 5300"/>
                  <a:gd name="T42" fmla="*/ 10 w 664"/>
                  <a:gd name="T43" fmla="*/ 1325 h 5300"/>
                  <a:gd name="T44" fmla="*/ 18 w 664"/>
                  <a:gd name="T45" fmla="*/ 1325 h 5300"/>
                  <a:gd name="T46" fmla="*/ 25 w 664"/>
                  <a:gd name="T47" fmla="*/ 1325 h 5300"/>
                  <a:gd name="T48" fmla="*/ 32 w 664"/>
                  <a:gd name="T49" fmla="*/ 1325 h 5300"/>
                  <a:gd name="T50" fmla="*/ 37 w 664"/>
                  <a:gd name="T51" fmla="*/ 1325 h 5300"/>
                  <a:gd name="T52" fmla="*/ 43 w 664"/>
                  <a:gd name="T53" fmla="*/ 1325 h 5300"/>
                  <a:gd name="T54" fmla="*/ 49 w 664"/>
                  <a:gd name="T55" fmla="*/ 1325 h 5300"/>
                  <a:gd name="T56" fmla="*/ 56 w 664"/>
                  <a:gd name="T57" fmla="*/ 1325 h 5300"/>
                  <a:gd name="T58" fmla="*/ 63 w 664"/>
                  <a:gd name="T59" fmla="*/ 1325 h 5300"/>
                  <a:gd name="T60" fmla="*/ 72 w 664"/>
                  <a:gd name="T61" fmla="*/ 1325 h 5300"/>
                  <a:gd name="T62" fmla="*/ 82 w 664"/>
                  <a:gd name="T63" fmla="*/ 1325 h 5300"/>
                  <a:gd name="T64" fmla="*/ 94 w 664"/>
                  <a:gd name="T65" fmla="*/ 1325 h 5300"/>
                  <a:gd name="T66" fmla="*/ 108 w 664"/>
                  <a:gd name="T67" fmla="*/ 1325 h 5300"/>
                  <a:gd name="T68" fmla="*/ 125 w 664"/>
                  <a:gd name="T69" fmla="*/ 1325 h 5300"/>
                  <a:gd name="T70" fmla="*/ 144 w 664"/>
                  <a:gd name="T71" fmla="*/ 1325 h 5300"/>
                  <a:gd name="T72" fmla="*/ 166 w 664"/>
                  <a:gd name="T73" fmla="*/ 1325 h 5300"/>
                  <a:gd name="T74" fmla="*/ 166 w 664"/>
                  <a:gd name="T75" fmla="*/ 1077 h 5300"/>
                  <a:gd name="T76" fmla="*/ 166 w 664"/>
                  <a:gd name="T77" fmla="*/ 884 h 5300"/>
                  <a:gd name="T78" fmla="*/ 166 w 664"/>
                  <a:gd name="T79" fmla="*/ 580 h 5300"/>
                  <a:gd name="T80" fmla="*/ 166 w 66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4" h="5300">
                    <a:moveTo>
                      <a:pt x="664" y="0"/>
                    </a:moveTo>
                    <a:lnTo>
                      <a:pt x="626" y="0"/>
                    </a:lnTo>
                    <a:lnTo>
                      <a:pt x="594" y="0"/>
                    </a:lnTo>
                    <a:lnTo>
                      <a:pt x="565" y="0"/>
                    </a:lnTo>
                    <a:lnTo>
                      <a:pt x="540" y="0"/>
                    </a:lnTo>
                    <a:lnTo>
                      <a:pt x="516" y="0"/>
                    </a:lnTo>
                    <a:lnTo>
                      <a:pt x="493" y="0"/>
                    </a:lnTo>
                    <a:lnTo>
                      <a:pt x="469" y="0"/>
                    </a:lnTo>
                    <a:lnTo>
                      <a:pt x="443" y="0"/>
                    </a:lnTo>
                    <a:lnTo>
                      <a:pt x="414" y="0"/>
                    </a:lnTo>
                    <a:lnTo>
                      <a:pt x="379" y="0"/>
                    </a:lnTo>
                    <a:lnTo>
                      <a:pt x="339" y="0"/>
                    </a:lnTo>
                    <a:lnTo>
                      <a:pt x="291" y="0"/>
                    </a:lnTo>
                    <a:lnTo>
                      <a:pt x="234" y="0"/>
                    </a:lnTo>
                    <a:lnTo>
                      <a:pt x="169" y="0"/>
                    </a:lnTo>
                    <a:lnTo>
                      <a:pt x="90" y="0"/>
                    </a:lnTo>
                    <a:lnTo>
                      <a:pt x="0" y="0"/>
                    </a:lnTo>
                    <a:lnTo>
                      <a:pt x="0" y="993"/>
                    </a:lnTo>
                    <a:lnTo>
                      <a:pt x="0" y="1765"/>
                    </a:lnTo>
                    <a:lnTo>
                      <a:pt x="0" y="2980"/>
                    </a:lnTo>
                    <a:lnTo>
                      <a:pt x="0" y="5300"/>
                    </a:lnTo>
                    <a:lnTo>
                      <a:pt x="38" y="5300"/>
                    </a:lnTo>
                    <a:lnTo>
                      <a:pt x="72" y="5300"/>
                    </a:lnTo>
                    <a:lnTo>
                      <a:pt x="100" y="5299"/>
                    </a:lnTo>
                    <a:lnTo>
                      <a:pt x="125" y="5299"/>
                    </a:lnTo>
                    <a:lnTo>
                      <a:pt x="148" y="5299"/>
                    </a:lnTo>
                    <a:lnTo>
                      <a:pt x="172" y="5299"/>
                    </a:lnTo>
                    <a:lnTo>
                      <a:pt x="195" y="5299"/>
                    </a:lnTo>
                    <a:lnTo>
                      <a:pt x="222" y="5299"/>
                    </a:lnTo>
                    <a:lnTo>
                      <a:pt x="252" y="5299"/>
                    </a:lnTo>
                    <a:lnTo>
                      <a:pt x="286" y="5299"/>
                    </a:lnTo>
                    <a:lnTo>
                      <a:pt x="326" y="5299"/>
                    </a:lnTo>
                    <a:lnTo>
                      <a:pt x="374" y="5299"/>
                    </a:lnTo>
                    <a:lnTo>
                      <a:pt x="430" y="5299"/>
                    </a:lnTo>
                    <a:lnTo>
                      <a:pt x="497" y="5299"/>
                    </a:lnTo>
                    <a:lnTo>
                      <a:pt x="574" y="5300"/>
                    </a:lnTo>
                    <a:lnTo>
                      <a:pt x="664" y="5300"/>
                    </a:lnTo>
                    <a:lnTo>
                      <a:pt x="664" y="4306"/>
                    </a:lnTo>
                    <a:lnTo>
                      <a:pt x="664" y="3533"/>
                    </a:lnTo>
                    <a:lnTo>
                      <a:pt x="664" y="2318"/>
                    </a:lnTo>
                    <a:lnTo>
                      <a:pt x="664"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13">
                <a:extLst>
                  <a:ext uri="{FF2B5EF4-FFF2-40B4-BE49-F238E27FC236}">
                    <a16:creationId xmlns:a16="http://schemas.microsoft.com/office/drawing/2014/main" id="{B4CB833C-B1C0-4A20-B3B2-82F10B58BE6A}"/>
                  </a:ext>
                </a:extLst>
              </p:cNvPr>
              <p:cNvSpPr>
                <a:spLocks/>
              </p:cNvSpPr>
              <p:nvPr/>
            </p:nvSpPr>
            <p:spPr bwMode="auto">
              <a:xfrm>
                <a:off x="1955" y="1555"/>
                <a:ext cx="318" cy="2650"/>
              </a:xfrm>
              <a:custGeom>
                <a:avLst/>
                <a:gdLst>
                  <a:gd name="T0" fmla="*/ 159 w 637"/>
                  <a:gd name="T1" fmla="*/ 0 h 5300"/>
                  <a:gd name="T2" fmla="*/ 150 w 637"/>
                  <a:gd name="T3" fmla="*/ 0 h 5300"/>
                  <a:gd name="T4" fmla="*/ 142 w 637"/>
                  <a:gd name="T5" fmla="*/ 0 h 5300"/>
                  <a:gd name="T6" fmla="*/ 135 w 637"/>
                  <a:gd name="T7" fmla="*/ 0 h 5300"/>
                  <a:gd name="T8" fmla="*/ 129 w 637"/>
                  <a:gd name="T9" fmla="*/ 0 h 5300"/>
                  <a:gd name="T10" fmla="*/ 124 w 637"/>
                  <a:gd name="T11" fmla="*/ 0 h 5300"/>
                  <a:gd name="T12" fmla="*/ 118 w 637"/>
                  <a:gd name="T13" fmla="*/ 0 h 5300"/>
                  <a:gd name="T14" fmla="*/ 112 w 637"/>
                  <a:gd name="T15" fmla="*/ 0 h 5300"/>
                  <a:gd name="T16" fmla="*/ 106 w 637"/>
                  <a:gd name="T17" fmla="*/ 0 h 5300"/>
                  <a:gd name="T18" fmla="*/ 99 w 637"/>
                  <a:gd name="T19" fmla="*/ 0 h 5300"/>
                  <a:gd name="T20" fmla="*/ 90 w 637"/>
                  <a:gd name="T21" fmla="*/ 0 h 5300"/>
                  <a:gd name="T22" fmla="*/ 81 w 637"/>
                  <a:gd name="T23" fmla="*/ 0 h 5300"/>
                  <a:gd name="T24" fmla="*/ 69 w 637"/>
                  <a:gd name="T25" fmla="*/ 0 h 5300"/>
                  <a:gd name="T26" fmla="*/ 56 w 637"/>
                  <a:gd name="T27" fmla="*/ 0 h 5300"/>
                  <a:gd name="T28" fmla="*/ 40 w 637"/>
                  <a:gd name="T29" fmla="*/ 0 h 5300"/>
                  <a:gd name="T30" fmla="*/ 21 w 637"/>
                  <a:gd name="T31" fmla="*/ 0 h 5300"/>
                  <a:gd name="T32" fmla="*/ 0 w 637"/>
                  <a:gd name="T33" fmla="*/ 0 h 5300"/>
                  <a:gd name="T34" fmla="*/ 0 w 637"/>
                  <a:gd name="T35" fmla="*/ 249 h 5300"/>
                  <a:gd name="T36" fmla="*/ 0 w 637"/>
                  <a:gd name="T37" fmla="*/ 442 h 5300"/>
                  <a:gd name="T38" fmla="*/ 0 w 637"/>
                  <a:gd name="T39" fmla="*/ 745 h 5300"/>
                  <a:gd name="T40" fmla="*/ 0 w 637"/>
                  <a:gd name="T41" fmla="*/ 1325 h 5300"/>
                  <a:gd name="T42" fmla="*/ 9 w 637"/>
                  <a:gd name="T43" fmla="*/ 1325 h 5300"/>
                  <a:gd name="T44" fmla="*/ 17 w 637"/>
                  <a:gd name="T45" fmla="*/ 1325 h 5300"/>
                  <a:gd name="T46" fmla="*/ 24 w 637"/>
                  <a:gd name="T47" fmla="*/ 1325 h 5300"/>
                  <a:gd name="T48" fmla="*/ 30 w 637"/>
                  <a:gd name="T49" fmla="*/ 1325 h 5300"/>
                  <a:gd name="T50" fmla="*/ 35 w 637"/>
                  <a:gd name="T51" fmla="*/ 1325 h 5300"/>
                  <a:gd name="T52" fmla="*/ 41 w 637"/>
                  <a:gd name="T53" fmla="*/ 1325 h 5300"/>
                  <a:gd name="T54" fmla="*/ 46 w 637"/>
                  <a:gd name="T55" fmla="*/ 1325 h 5300"/>
                  <a:gd name="T56" fmla="*/ 53 w 637"/>
                  <a:gd name="T57" fmla="*/ 1325 h 5300"/>
                  <a:gd name="T58" fmla="*/ 60 w 637"/>
                  <a:gd name="T59" fmla="*/ 1325 h 5300"/>
                  <a:gd name="T60" fmla="*/ 68 w 637"/>
                  <a:gd name="T61" fmla="*/ 1325 h 5300"/>
                  <a:gd name="T62" fmla="*/ 78 w 637"/>
                  <a:gd name="T63" fmla="*/ 1325 h 5300"/>
                  <a:gd name="T64" fmla="*/ 89 w 637"/>
                  <a:gd name="T65" fmla="*/ 1325 h 5300"/>
                  <a:gd name="T66" fmla="*/ 103 w 637"/>
                  <a:gd name="T67" fmla="*/ 1325 h 5300"/>
                  <a:gd name="T68" fmla="*/ 119 w 637"/>
                  <a:gd name="T69" fmla="*/ 1325 h 5300"/>
                  <a:gd name="T70" fmla="*/ 137 w 637"/>
                  <a:gd name="T71" fmla="*/ 1325 h 5300"/>
                  <a:gd name="T72" fmla="*/ 159 w 637"/>
                  <a:gd name="T73" fmla="*/ 1325 h 5300"/>
                  <a:gd name="T74" fmla="*/ 159 w 637"/>
                  <a:gd name="T75" fmla="*/ 1077 h 5300"/>
                  <a:gd name="T76" fmla="*/ 159 w 637"/>
                  <a:gd name="T77" fmla="*/ 884 h 5300"/>
                  <a:gd name="T78" fmla="*/ 159 w 637"/>
                  <a:gd name="T79" fmla="*/ 580 h 5300"/>
                  <a:gd name="T80" fmla="*/ 159 w 63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37" h="5300">
                    <a:moveTo>
                      <a:pt x="637" y="0"/>
                    </a:moveTo>
                    <a:lnTo>
                      <a:pt x="600" y="0"/>
                    </a:lnTo>
                    <a:lnTo>
                      <a:pt x="569" y="0"/>
                    </a:lnTo>
                    <a:lnTo>
                      <a:pt x="542" y="0"/>
                    </a:lnTo>
                    <a:lnTo>
                      <a:pt x="518" y="0"/>
                    </a:lnTo>
                    <a:lnTo>
                      <a:pt x="496" y="0"/>
                    </a:lnTo>
                    <a:lnTo>
                      <a:pt x="474" y="0"/>
                    </a:lnTo>
                    <a:lnTo>
                      <a:pt x="451" y="0"/>
                    </a:lnTo>
                    <a:lnTo>
                      <a:pt x="425" y="0"/>
                    </a:lnTo>
                    <a:lnTo>
                      <a:pt x="397" y="0"/>
                    </a:lnTo>
                    <a:lnTo>
                      <a:pt x="363" y="0"/>
                    </a:lnTo>
                    <a:lnTo>
                      <a:pt x="325" y="0"/>
                    </a:lnTo>
                    <a:lnTo>
                      <a:pt x="279" y="0"/>
                    </a:lnTo>
                    <a:lnTo>
                      <a:pt x="225" y="0"/>
                    </a:lnTo>
                    <a:lnTo>
                      <a:pt x="162" y="0"/>
                    </a:lnTo>
                    <a:lnTo>
                      <a:pt x="87" y="0"/>
                    </a:lnTo>
                    <a:lnTo>
                      <a:pt x="0" y="0"/>
                    </a:lnTo>
                    <a:lnTo>
                      <a:pt x="0" y="993"/>
                    </a:lnTo>
                    <a:lnTo>
                      <a:pt x="0" y="1765"/>
                    </a:lnTo>
                    <a:lnTo>
                      <a:pt x="0" y="2980"/>
                    </a:lnTo>
                    <a:lnTo>
                      <a:pt x="0" y="5300"/>
                    </a:lnTo>
                    <a:lnTo>
                      <a:pt x="37" y="5300"/>
                    </a:lnTo>
                    <a:lnTo>
                      <a:pt x="68" y="5300"/>
                    </a:lnTo>
                    <a:lnTo>
                      <a:pt x="96" y="5299"/>
                    </a:lnTo>
                    <a:lnTo>
                      <a:pt x="120" y="5299"/>
                    </a:lnTo>
                    <a:lnTo>
                      <a:pt x="142" y="5299"/>
                    </a:lnTo>
                    <a:lnTo>
                      <a:pt x="164" y="5299"/>
                    </a:lnTo>
                    <a:lnTo>
                      <a:pt x="187" y="5299"/>
                    </a:lnTo>
                    <a:lnTo>
                      <a:pt x="212" y="5299"/>
                    </a:lnTo>
                    <a:lnTo>
                      <a:pt x="241" y="5299"/>
                    </a:lnTo>
                    <a:lnTo>
                      <a:pt x="275" y="5299"/>
                    </a:lnTo>
                    <a:lnTo>
                      <a:pt x="313" y="5299"/>
                    </a:lnTo>
                    <a:lnTo>
                      <a:pt x="359" y="5299"/>
                    </a:lnTo>
                    <a:lnTo>
                      <a:pt x="413" y="5299"/>
                    </a:lnTo>
                    <a:lnTo>
                      <a:pt x="476" y="5299"/>
                    </a:lnTo>
                    <a:lnTo>
                      <a:pt x="551" y="5300"/>
                    </a:lnTo>
                    <a:lnTo>
                      <a:pt x="637" y="5300"/>
                    </a:lnTo>
                    <a:lnTo>
                      <a:pt x="637" y="4306"/>
                    </a:lnTo>
                    <a:lnTo>
                      <a:pt x="637" y="3533"/>
                    </a:lnTo>
                    <a:lnTo>
                      <a:pt x="637" y="2318"/>
                    </a:lnTo>
                    <a:lnTo>
                      <a:pt x="637"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14">
                <a:extLst>
                  <a:ext uri="{FF2B5EF4-FFF2-40B4-BE49-F238E27FC236}">
                    <a16:creationId xmlns:a16="http://schemas.microsoft.com/office/drawing/2014/main" id="{29E5E400-929D-4E23-9222-454F5516FB73}"/>
                  </a:ext>
                </a:extLst>
              </p:cNvPr>
              <p:cNvSpPr>
                <a:spLocks/>
              </p:cNvSpPr>
              <p:nvPr/>
            </p:nvSpPr>
            <p:spPr bwMode="auto">
              <a:xfrm>
                <a:off x="1959" y="1555"/>
                <a:ext cx="304" cy="2650"/>
              </a:xfrm>
              <a:custGeom>
                <a:avLst/>
                <a:gdLst>
                  <a:gd name="T0" fmla="*/ 152 w 609"/>
                  <a:gd name="T1" fmla="*/ 0 h 5300"/>
                  <a:gd name="T2" fmla="*/ 143 w 609"/>
                  <a:gd name="T3" fmla="*/ 0 h 5300"/>
                  <a:gd name="T4" fmla="*/ 136 w 609"/>
                  <a:gd name="T5" fmla="*/ 0 h 5300"/>
                  <a:gd name="T6" fmla="*/ 129 w 609"/>
                  <a:gd name="T7" fmla="*/ 0 h 5300"/>
                  <a:gd name="T8" fmla="*/ 123 w 609"/>
                  <a:gd name="T9" fmla="*/ 0 h 5300"/>
                  <a:gd name="T10" fmla="*/ 118 w 609"/>
                  <a:gd name="T11" fmla="*/ 0 h 5300"/>
                  <a:gd name="T12" fmla="*/ 113 w 609"/>
                  <a:gd name="T13" fmla="*/ 0 h 5300"/>
                  <a:gd name="T14" fmla="*/ 107 w 609"/>
                  <a:gd name="T15" fmla="*/ 0 h 5300"/>
                  <a:gd name="T16" fmla="*/ 101 w 609"/>
                  <a:gd name="T17" fmla="*/ 0 h 5300"/>
                  <a:gd name="T18" fmla="*/ 94 w 609"/>
                  <a:gd name="T19" fmla="*/ 0 h 5300"/>
                  <a:gd name="T20" fmla="*/ 86 w 609"/>
                  <a:gd name="T21" fmla="*/ 0 h 5300"/>
                  <a:gd name="T22" fmla="*/ 77 w 609"/>
                  <a:gd name="T23" fmla="*/ 0 h 5300"/>
                  <a:gd name="T24" fmla="*/ 66 w 609"/>
                  <a:gd name="T25" fmla="*/ 0 h 5300"/>
                  <a:gd name="T26" fmla="*/ 53 w 609"/>
                  <a:gd name="T27" fmla="*/ 0 h 5300"/>
                  <a:gd name="T28" fmla="*/ 38 w 609"/>
                  <a:gd name="T29" fmla="*/ 0 h 5300"/>
                  <a:gd name="T30" fmla="*/ 20 w 609"/>
                  <a:gd name="T31" fmla="*/ 0 h 5300"/>
                  <a:gd name="T32" fmla="*/ 0 w 609"/>
                  <a:gd name="T33" fmla="*/ 0 h 5300"/>
                  <a:gd name="T34" fmla="*/ 0 w 609"/>
                  <a:gd name="T35" fmla="*/ 249 h 5300"/>
                  <a:gd name="T36" fmla="*/ 0 w 609"/>
                  <a:gd name="T37" fmla="*/ 442 h 5300"/>
                  <a:gd name="T38" fmla="*/ 0 w 609"/>
                  <a:gd name="T39" fmla="*/ 745 h 5300"/>
                  <a:gd name="T40" fmla="*/ 0 w 609"/>
                  <a:gd name="T41" fmla="*/ 1325 h 5300"/>
                  <a:gd name="T42" fmla="*/ 8 w 609"/>
                  <a:gd name="T43" fmla="*/ 1325 h 5300"/>
                  <a:gd name="T44" fmla="*/ 16 w 609"/>
                  <a:gd name="T45" fmla="*/ 1325 h 5300"/>
                  <a:gd name="T46" fmla="*/ 22 w 609"/>
                  <a:gd name="T47" fmla="*/ 1325 h 5300"/>
                  <a:gd name="T48" fmla="*/ 28 w 609"/>
                  <a:gd name="T49" fmla="*/ 1325 h 5300"/>
                  <a:gd name="T50" fmla="*/ 34 w 609"/>
                  <a:gd name="T51" fmla="*/ 1325 h 5300"/>
                  <a:gd name="T52" fmla="*/ 39 w 609"/>
                  <a:gd name="T53" fmla="*/ 1325 h 5300"/>
                  <a:gd name="T54" fmla="*/ 44 w 609"/>
                  <a:gd name="T55" fmla="*/ 1325 h 5300"/>
                  <a:gd name="T56" fmla="*/ 50 w 609"/>
                  <a:gd name="T57" fmla="*/ 1325 h 5300"/>
                  <a:gd name="T58" fmla="*/ 57 w 609"/>
                  <a:gd name="T59" fmla="*/ 1325 h 5300"/>
                  <a:gd name="T60" fmla="*/ 65 w 609"/>
                  <a:gd name="T61" fmla="*/ 1325 h 5300"/>
                  <a:gd name="T62" fmla="*/ 74 w 609"/>
                  <a:gd name="T63" fmla="*/ 1325 h 5300"/>
                  <a:gd name="T64" fmla="*/ 85 w 609"/>
                  <a:gd name="T65" fmla="*/ 1325 h 5300"/>
                  <a:gd name="T66" fmla="*/ 98 w 609"/>
                  <a:gd name="T67" fmla="*/ 1325 h 5300"/>
                  <a:gd name="T68" fmla="*/ 113 w 609"/>
                  <a:gd name="T69" fmla="*/ 1325 h 5300"/>
                  <a:gd name="T70" fmla="*/ 131 w 609"/>
                  <a:gd name="T71" fmla="*/ 1325 h 5300"/>
                  <a:gd name="T72" fmla="*/ 152 w 609"/>
                  <a:gd name="T73" fmla="*/ 1325 h 5300"/>
                  <a:gd name="T74" fmla="*/ 152 w 609"/>
                  <a:gd name="T75" fmla="*/ 1077 h 5300"/>
                  <a:gd name="T76" fmla="*/ 152 w 609"/>
                  <a:gd name="T77" fmla="*/ 884 h 5300"/>
                  <a:gd name="T78" fmla="*/ 152 w 609"/>
                  <a:gd name="T79" fmla="*/ 580 h 5300"/>
                  <a:gd name="T80" fmla="*/ 152 w 60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300">
                    <a:moveTo>
                      <a:pt x="609" y="0"/>
                    </a:moveTo>
                    <a:lnTo>
                      <a:pt x="574" y="0"/>
                    </a:lnTo>
                    <a:lnTo>
                      <a:pt x="544" y="0"/>
                    </a:lnTo>
                    <a:lnTo>
                      <a:pt x="518" y="0"/>
                    </a:lnTo>
                    <a:lnTo>
                      <a:pt x="495" y="0"/>
                    </a:lnTo>
                    <a:lnTo>
                      <a:pt x="473" y="0"/>
                    </a:lnTo>
                    <a:lnTo>
                      <a:pt x="452" y="0"/>
                    </a:lnTo>
                    <a:lnTo>
                      <a:pt x="430" y="0"/>
                    </a:lnTo>
                    <a:lnTo>
                      <a:pt x="406" y="0"/>
                    </a:lnTo>
                    <a:lnTo>
                      <a:pt x="379" y="0"/>
                    </a:lnTo>
                    <a:lnTo>
                      <a:pt x="347" y="0"/>
                    </a:lnTo>
                    <a:lnTo>
                      <a:pt x="310" y="0"/>
                    </a:lnTo>
                    <a:lnTo>
                      <a:pt x="267" y="0"/>
                    </a:lnTo>
                    <a:lnTo>
                      <a:pt x="215" y="0"/>
                    </a:lnTo>
                    <a:lnTo>
                      <a:pt x="154" y="0"/>
                    </a:lnTo>
                    <a:lnTo>
                      <a:pt x="83" y="0"/>
                    </a:lnTo>
                    <a:lnTo>
                      <a:pt x="0" y="0"/>
                    </a:lnTo>
                    <a:lnTo>
                      <a:pt x="0" y="993"/>
                    </a:lnTo>
                    <a:lnTo>
                      <a:pt x="0" y="1765"/>
                    </a:lnTo>
                    <a:lnTo>
                      <a:pt x="0" y="2980"/>
                    </a:lnTo>
                    <a:lnTo>
                      <a:pt x="0" y="5300"/>
                    </a:lnTo>
                    <a:lnTo>
                      <a:pt x="35" y="5300"/>
                    </a:lnTo>
                    <a:lnTo>
                      <a:pt x="65" y="5300"/>
                    </a:lnTo>
                    <a:lnTo>
                      <a:pt x="91" y="5299"/>
                    </a:lnTo>
                    <a:lnTo>
                      <a:pt x="114" y="5299"/>
                    </a:lnTo>
                    <a:lnTo>
                      <a:pt x="136" y="5299"/>
                    </a:lnTo>
                    <a:lnTo>
                      <a:pt x="157" y="5299"/>
                    </a:lnTo>
                    <a:lnTo>
                      <a:pt x="179" y="5299"/>
                    </a:lnTo>
                    <a:lnTo>
                      <a:pt x="203" y="5299"/>
                    </a:lnTo>
                    <a:lnTo>
                      <a:pt x="230" y="5299"/>
                    </a:lnTo>
                    <a:lnTo>
                      <a:pt x="262" y="5299"/>
                    </a:lnTo>
                    <a:lnTo>
                      <a:pt x="299" y="5299"/>
                    </a:lnTo>
                    <a:lnTo>
                      <a:pt x="343" y="5299"/>
                    </a:lnTo>
                    <a:lnTo>
                      <a:pt x="394" y="5299"/>
                    </a:lnTo>
                    <a:lnTo>
                      <a:pt x="455" y="5299"/>
                    </a:lnTo>
                    <a:lnTo>
                      <a:pt x="526" y="5300"/>
                    </a:lnTo>
                    <a:lnTo>
                      <a:pt x="609" y="5300"/>
                    </a:lnTo>
                    <a:lnTo>
                      <a:pt x="609" y="4306"/>
                    </a:lnTo>
                    <a:lnTo>
                      <a:pt x="609" y="3533"/>
                    </a:lnTo>
                    <a:lnTo>
                      <a:pt x="609" y="2318"/>
                    </a:lnTo>
                    <a:lnTo>
                      <a:pt x="609"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15">
                <a:extLst>
                  <a:ext uri="{FF2B5EF4-FFF2-40B4-BE49-F238E27FC236}">
                    <a16:creationId xmlns:a16="http://schemas.microsoft.com/office/drawing/2014/main" id="{904B5FB9-4A22-4036-9D6E-FB2F3C94F775}"/>
                  </a:ext>
                </a:extLst>
              </p:cNvPr>
              <p:cNvSpPr>
                <a:spLocks/>
              </p:cNvSpPr>
              <p:nvPr/>
            </p:nvSpPr>
            <p:spPr bwMode="auto">
              <a:xfrm>
                <a:off x="1962" y="1555"/>
                <a:ext cx="291" cy="2650"/>
              </a:xfrm>
              <a:custGeom>
                <a:avLst/>
                <a:gdLst>
                  <a:gd name="T0" fmla="*/ 146 w 582"/>
                  <a:gd name="T1" fmla="*/ 0 h 5300"/>
                  <a:gd name="T2" fmla="*/ 138 w 582"/>
                  <a:gd name="T3" fmla="*/ 0 h 5300"/>
                  <a:gd name="T4" fmla="*/ 130 w 582"/>
                  <a:gd name="T5" fmla="*/ 0 h 5300"/>
                  <a:gd name="T6" fmla="*/ 124 w 582"/>
                  <a:gd name="T7" fmla="*/ 0 h 5300"/>
                  <a:gd name="T8" fmla="*/ 119 w 582"/>
                  <a:gd name="T9" fmla="*/ 0 h 5300"/>
                  <a:gd name="T10" fmla="*/ 113 w 582"/>
                  <a:gd name="T11" fmla="*/ 0 h 5300"/>
                  <a:gd name="T12" fmla="*/ 108 w 582"/>
                  <a:gd name="T13" fmla="*/ 0 h 5300"/>
                  <a:gd name="T14" fmla="*/ 103 w 582"/>
                  <a:gd name="T15" fmla="*/ 0 h 5300"/>
                  <a:gd name="T16" fmla="*/ 98 w 582"/>
                  <a:gd name="T17" fmla="*/ 0 h 5300"/>
                  <a:gd name="T18" fmla="*/ 91 w 582"/>
                  <a:gd name="T19" fmla="*/ 0 h 5300"/>
                  <a:gd name="T20" fmla="*/ 83 w 582"/>
                  <a:gd name="T21" fmla="*/ 0 h 5300"/>
                  <a:gd name="T22" fmla="*/ 74 w 582"/>
                  <a:gd name="T23" fmla="*/ 0 h 5300"/>
                  <a:gd name="T24" fmla="*/ 64 w 582"/>
                  <a:gd name="T25" fmla="*/ 0 h 5300"/>
                  <a:gd name="T26" fmla="*/ 52 w 582"/>
                  <a:gd name="T27" fmla="*/ 0 h 5300"/>
                  <a:gd name="T28" fmla="*/ 37 w 582"/>
                  <a:gd name="T29" fmla="*/ 0 h 5300"/>
                  <a:gd name="T30" fmla="*/ 20 w 582"/>
                  <a:gd name="T31" fmla="*/ 0 h 5300"/>
                  <a:gd name="T32" fmla="*/ 0 w 582"/>
                  <a:gd name="T33" fmla="*/ 0 h 5300"/>
                  <a:gd name="T34" fmla="*/ 0 w 582"/>
                  <a:gd name="T35" fmla="*/ 249 h 5300"/>
                  <a:gd name="T36" fmla="*/ 0 w 582"/>
                  <a:gd name="T37" fmla="*/ 442 h 5300"/>
                  <a:gd name="T38" fmla="*/ 0 w 582"/>
                  <a:gd name="T39" fmla="*/ 745 h 5300"/>
                  <a:gd name="T40" fmla="*/ 0 w 582"/>
                  <a:gd name="T41" fmla="*/ 1325 h 5300"/>
                  <a:gd name="T42" fmla="*/ 9 w 582"/>
                  <a:gd name="T43" fmla="*/ 1325 h 5300"/>
                  <a:gd name="T44" fmla="*/ 16 w 582"/>
                  <a:gd name="T45" fmla="*/ 1325 h 5300"/>
                  <a:gd name="T46" fmla="*/ 22 w 582"/>
                  <a:gd name="T47" fmla="*/ 1325 h 5300"/>
                  <a:gd name="T48" fmla="*/ 28 w 582"/>
                  <a:gd name="T49" fmla="*/ 1325 h 5300"/>
                  <a:gd name="T50" fmla="*/ 33 w 582"/>
                  <a:gd name="T51" fmla="*/ 1325 h 5300"/>
                  <a:gd name="T52" fmla="*/ 38 w 582"/>
                  <a:gd name="T53" fmla="*/ 1325 h 5300"/>
                  <a:gd name="T54" fmla="*/ 43 w 582"/>
                  <a:gd name="T55" fmla="*/ 1325 h 5300"/>
                  <a:gd name="T56" fmla="*/ 49 w 582"/>
                  <a:gd name="T57" fmla="*/ 1325 h 5300"/>
                  <a:gd name="T58" fmla="*/ 55 w 582"/>
                  <a:gd name="T59" fmla="*/ 1325 h 5300"/>
                  <a:gd name="T60" fmla="*/ 63 w 582"/>
                  <a:gd name="T61" fmla="*/ 1325 h 5300"/>
                  <a:gd name="T62" fmla="*/ 72 w 582"/>
                  <a:gd name="T63" fmla="*/ 1325 h 5300"/>
                  <a:gd name="T64" fmla="*/ 82 w 582"/>
                  <a:gd name="T65" fmla="*/ 1325 h 5300"/>
                  <a:gd name="T66" fmla="*/ 95 w 582"/>
                  <a:gd name="T67" fmla="*/ 1325 h 5300"/>
                  <a:gd name="T68" fmla="*/ 109 w 582"/>
                  <a:gd name="T69" fmla="*/ 1325 h 5300"/>
                  <a:gd name="T70" fmla="*/ 126 w 582"/>
                  <a:gd name="T71" fmla="*/ 1325 h 5300"/>
                  <a:gd name="T72" fmla="*/ 146 w 582"/>
                  <a:gd name="T73" fmla="*/ 1325 h 5300"/>
                  <a:gd name="T74" fmla="*/ 146 w 582"/>
                  <a:gd name="T75" fmla="*/ 1077 h 5300"/>
                  <a:gd name="T76" fmla="*/ 146 w 582"/>
                  <a:gd name="T77" fmla="*/ 884 h 5300"/>
                  <a:gd name="T78" fmla="*/ 146 w 582"/>
                  <a:gd name="T79" fmla="*/ 580 h 5300"/>
                  <a:gd name="T80" fmla="*/ 146 w 58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2" h="5300">
                    <a:moveTo>
                      <a:pt x="582" y="0"/>
                    </a:moveTo>
                    <a:lnTo>
                      <a:pt x="549" y="0"/>
                    </a:lnTo>
                    <a:lnTo>
                      <a:pt x="520" y="0"/>
                    </a:lnTo>
                    <a:lnTo>
                      <a:pt x="494" y="0"/>
                    </a:lnTo>
                    <a:lnTo>
                      <a:pt x="473" y="0"/>
                    </a:lnTo>
                    <a:lnTo>
                      <a:pt x="452" y="0"/>
                    </a:lnTo>
                    <a:lnTo>
                      <a:pt x="432" y="0"/>
                    </a:lnTo>
                    <a:lnTo>
                      <a:pt x="410" y="0"/>
                    </a:lnTo>
                    <a:lnTo>
                      <a:pt x="389" y="0"/>
                    </a:lnTo>
                    <a:lnTo>
                      <a:pt x="362" y="0"/>
                    </a:lnTo>
                    <a:lnTo>
                      <a:pt x="332" y="0"/>
                    </a:lnTo>
                    <a:lnTo>
                      <a:pt x="296" y="0"/>
                    </a:lnTo>
                    <a:lnTo>
                      <a:pt x="255" y="0"/>
                    </a:lnTo>
                    <a:lnTo>
                      <a:pt x="205" y="0"/>
                    </a:lnTo>
                    <a:lnTo>
                      <a:pt x="148" y="0"/>
                    </a:lnTo>
                    <a:lnTo>
                      <a:pt x="80" y="0"/>
                    </a:lnTo>
                    <a:lnTo>
                      <a:pt x="0" y="0"/>
                    </a:lnTo>
                    <a:lnTo>
                      <a:pt x="0" y="993"/>
                    </a:lnTo>
                    <a:lnTo>
                      <a:pt x="0" y="1765"/>
                    </a:lnTo>
                    <a:lnTo>
                      <a:pt x="0" y="2980"/>
                    </a:lnTo>
                    <a:lnTo>
                      <a:pt x="0" y="5300"/>
                    </a:lnTo>
                    <a:lnTo>
                      <a:pt x="34" y="5300"/>
                    </a:lnTo>
                    <a:lnTo>
                      <a:pt x="63" y="5300"/>
                    </a:lnTo>
                    <a:lnTo>
                      <a:pt x="87" y="5299"/>
                    </a:lnTo>
                    <a:lnTo>
                      <a:pt x="110" y="5299"/>
                    </a:lnTo>
                    <a:lnTo>
                      <a:pt x="129" y="5299"/>
                    </a:lnTo>
                    <a:lnTo>
                      <a:pt x="150" y="5299"/>
                    </a:lnTo>
                    <a:lnTo>
                      <a:pt x="171" y="5299"/>
                    </a:lnTo>
                    <a:lnTo>
                      <a:pt x="194" y="5299"/>
                    </a:lnTo>
                    <a:lnTo>
                      <a:pt x="220" y="5299"/>
                    </a:lnTo>
                    <a:lnTo>
                      <a:pt x="250" y="5299"/>
                    </a:lnTo>
                    <a:lnTo>
                      <a:pt x="286" y="5299"/>
                    </a:lnTo>
                    <a:lnTo>
                      <a:pt x="327" y="5299"/>
                    </a:lnTo>
                    <a:lnTo>
                      <a:pt x="377" y="5299"/>
                    </a:lnTo>
                    <a:lnTo>
                      <a:pt x="435" y="5299"/>
                    </a:lnTo>
                    <a:lnTo>
                      <a:pt x="503" y="5300"/>
                    </a:lnTo>
                    <a:lnTo>
                      <a:pt x="582" y="5300"/>
                    </a:lnTo>
                    <a:lnTo>
                      <a:pt x="582" y="4306"/>
                    </a:lnTo>
                    <a:lnTo>
                      <a:pt x="582" y="3533"/>
                    </a:lnTo>
                    <a:lnTo>
                      <a:pt x="582" y="2318"/>
                    </a:lnTo>
                    <a:lnTo>
                      <a:pt x="582"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16">
                <a:extLst>
                  <a:ext uri="{FF2B5EF4-FFF2-40B4-BE49-F238E27FC236}">
                    <a16:creationId xmlns:a16="http://schemas.microsoft.com/office/drawing/2014/main" id="{2C65F41C-F57F-4A9E-89C4-33AC91F0F268}"/>
                  </a:ext>
                </a:extLst>
              </p:cNvPr>
              <p:cNvSpPr>
                <a:spLocks/>
              </p:cNvSpPr>
              <p:nvPr/>
            </p:nvSpPr>
            <p:spPr bwMode="auto">
              <a:xfrm>
                <a:off x="1966" y="1555"/>
                <a:ext cx="277" cy="2650"/>
              </a:xfrm>
              <a:custGeom>
                <a:avLst/>
                <a:gdLst>
                  <a:gd name="T0" fmla="*/ 139 w 554"/>
                  <a:gd name="T1" fmla="*/ 0 h 5300"/>
                  <a:gd name="T2" fmla="*/ 131 w 554"/>
                  <a:gd name="T3" fmla="*/ 0 h 5300"/>
                  <a:gd name="T4" fmla="*/ 124 w 554"/>
                  <a:gd name="T5" fmla="*/ 0 h 5300"/>
                  <a:gd name="T6" fmla="*/ 118 w 554"/>
                  <a:gd name="T7" fmla="*/ 0 h 5300"/>
                  <a:gd name="T8" fmla="*/ 113 w 554"/>
                  <a:gd name="T9" fmla="*/ 0 h 5300"/>
                  <a:gd name="T10" fmla="*/ 108 w 554"/>
                  <a:gd name="T11" fmla="*/ 0 h 5300"/>
                  <a:gd name="T12" fmla="*/ 103 w 554"/>
                  <a:gd name="T13" fmla="*/ 0 h 5300"/>
                  <a:gd name="T14" fmla="*/ 98 w 554"/>
                  <a:gd name="T15" fmla="*/ 0 h 5300"/>
                  <a:gd name="T16" fmla="*/ 93 w 554"/>
                  <a:gd name="T17" fmla="*/ 0 h 5300"/>
                  <a:gd name="T18" fmla="*/ 87 w 554"/>
                  <a:gd name="T19" fmla="*/ 0 h 5300"/>
                  <a:gd name="T20" fmla="*/ 79 w 554"/>
                  <a:gd name="T21" fmla="*/ 0 h 5300"/>
                  <a:gd name="T22" fmla="*/ 71 w 554"/>
                  <a:gd name="T23" fmla="*/ 0 h 5300"/>
                  <a:gd name="T24" fmla="*/ 61 w 554"/>
                  <a:gd name="T25" fmla="*/ 0 h 5300"/>
                  <a:gd name="T26" fmla="*/ 49 w 554"/>
                  <a:gd name="T27" fmla="*/ 0 h 5300"/>
                  <a:gd name="T28" fmla="*/ 35 w 554"/>
                  <a:gd name="T29" fmla="*/ 0 h 5300"/>
                  <a:gd name="T30" fmla="*/ 19 w 554"/>
                  <a:gd name="T31" fmla="*/ 0 h 5300"/>
                  <a:gd name="T32" fmla="*/ 0 w 554"/>
                  <a:gd name="T33" fmla="*/ 0 h 5300"/>
                  <a:gd name="T34" fmla="*/ 0 w 554"/>
                  <a:gd name="T35" fmla="*/ 249 h 5300"/>
                  <a:gd name="T36" fmla="*/ 0 w 554"/>
                  <a:gd name="T37" fmla="*/ 442 h 5300"/>
                  <a:gd name="T38" fmla="*/ 0 w 554"/>
                  <a:gd name="T39" fmla="*/ 745 h 5300"/>
                  <a:gd name="T40" fmla="*/ 0 w 554"/>
                  <a:gd name="T41" fmla="*/ 1325 h 5300"/>
                  <a:gd name="T42" fmla="*/ 9 w 554"/>
                  <a:gd name="T43" fmla="*/ 1325 h 5300"/>
                  <a:gd name="T44" fmla="*/ 15 w 554"/>
                  <a:gd name="T45" fmla="*/ 1325 h 5300"/>
                  <a:gd name="T46" fmla="*/ 21 w 554"/>
                  <a:gd name="T47" fmla="*/ 1325 h 5300"/>
                  <a:gd name="T48" fmla="*/ 26 w 554"/>
                  <a:gd name="T49" fmla="*/ 1325 h 5300"/>
                  <a:gd name="T50" fmla="*/ 31 w 554"/>
                  <a:gd name="T51" fmla="*/ 1325 h 5300"/>
                  <a:gd name="T52" fmla="*/ 36 w 554"/>
                  <a:gd name="T53" fmla="*/ 1325 h 5300"/>
                  <a:gd name="T54" fmla="*/ 41 w 554"/>
                  <a:gd name="T55" fmla="*/ 1325 h 5300"/>
                  <a:gd name="T56" fmla="*/ 47 w 554"/>
                  <a:gd name="T57" fmla="*/ 1325 h 5300"/>
                  <a:gd name="T58" fmla="*/ 53 w 554"/>
                  <a:gd name="T59" fmla="*/ 1325 h 5300"/>
                  <a:gd name="T60" fmla="*/ 60 w 554"/>
                  <a:gd name="T61" fmla="*/ 1325 h 5300"/>
                  <a:gd name="T62" fmla="*/ 68 w 554"/>
                  <a:gd name="T63" fmla="*/ 1325 h 5300"/>
                  <a:gd name="T64" fmla="*/ 78 w 554"/>
                  <a:gd name="T65" fmla="*/ 1325 h 5300"/>
                  <a:gd name="T66" fmla="*/ 90 w 554"/>
                  <a:gd name="T67" fmla="*/ 1325 h 5300"/>
                  <a:gd name="T68" fmla="*/ 104 w 554"/>
                  <a:gd name="T69" fmla="*/ 1325 h 5300"/>
                  <a:gd name="T70" fmla="*/ 120 w 554"/>
                  <a:gd name="T71" fmla="*/ 1325 h 5300"/>
                  <a:gd name="T72" fmla="*/ 139 w 554"/>
                  <a:gd name="T73" fmla="*/ 1325 h 5300"/>
                  <a:gd name="T74" fmla="*/ 139 w 554"/>
                  <a:gd name="T75" fmla="*/ 1077 h 5300"/>
                  <a:gd name="T76" fmla="*/ 139 w 554"/>
                  <a:gd name="T77" fmla="*/ 884 h 5300"/>
                  <a:gd name="T78" fmla="*/ 139 w 554"/>
                  <a:gd name="T79" fmla="*/ 580 h 5300"/>
                  <a:gd name="T80" fmla="*/ 139 w 55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4" h="5300">
                    <a:moveTo>
                      <a:pt x="554" y="0"/>
                    </a:moveTo>
                    <a:lnTo>
                      <a:pt x="522" y="0"/>
                    </a:lnTo>
                    <a:lnTo>
                      <a:pt x="496" y="0"/>
                    </a:lnTo>
                    <a:lnTo>
                      <a:pt x="471" y="0"/>
                    </a:lnTo>
                    <a:lnTo>
                      <a:pt x="451" y="0"/>
                    </a:lnTo>
                    <a:lnTo>
                      <a:pt x="431" y="0"/>
                    </a:lnTo>
                    <a:lnTo>
                      <a:pt x="411" y="0"/>
                    </a:lnTo>
                    <a:lnTo>
                      <a:pt x="392" y="0"/>
                    </a:lnTo>
                    <a:lnTo>
                      <a:pt x="370" y="0"/>
                    </a:lnTo>
                    <a:lnTo>
                      <a:pt x="345" y="0"/>
                    </a:lnTo>
                    <a:lnTo>
                      <a:pt x="316" y="0"/>
                    </a:lnTo>
                    <a:lnTo>
                      <a:pt x="282" y="0"/>
                    </a:lnTo>
                    <a:lnTo>
                      <a:pt x="242" y="0"/>
                    </a:lnTo>
                    <a:lnTo>
                      <a:pt x="196" y="0"/>
                    </a:lnTo>
                    <a:lnTo>
                      <a:pt x="140" y="0"/>
                    </a:lnTo>
                    <a:lnTo>
                      <a:pt x="75" y="0"/>
                    </a:lnTo>
                    <a:lnTo>
                      <a:pt x="0" y="0"/>
                    </a:lnTo>
                    <a:lnTo>
                      <a:pt x="0" y="993"/>
                    </a:lnTo>
                    <a:lnTo>
                      <a:pt x="0" y="1765"/>
                    </a:lnTo>
                    <a:lnTo>
                      <a:pt x="0" y="2980"/>
                    </a:lnTo>
                    <a:lnTo>
                      <a:pt x="0" y="5300"/>
                    </a:lnTo>
                    <a:lnTo>
                      <a:pt x="33" y="5300"/>
                    </a:lnTo>
                    <a:lnTo>
                      <a:pt x="59" y="5300"/>
                    </a:lnTo>
                    <a:lnTo>
                      <a:pt x="83" y="5299"/>
                    </a:lnTo>
                    <a:lnTo>
                      <a:pt x="104" y="5299"/>
                    </a:lnTo>
                    <a:lnTo>
                      <a:pt x="123" y="5299"/>
                    </a:lnTo>
                    <a:lnTo>
                      <a:pt x="143" y="5299"/>
                    </a:lnTo>
                    <a:lnTo>
                      <a:pt x="163" y="5299"/>
                    </a:lnTo>
                    <a:lnTo>
                      <a:pt x="185" y="5299"/>
                    </a:lnTo>
                    <a:lnTo>
                      <a:pt x="210" y="5299"/>
                    </a:lnTo>
                    <a:lnTo>
                      <a:pt x="239" y="5299"/>
                    </a:lnTo>
                    <a:lnTo>
                      <a:pt x="272" y="5299"/>
                    </a:lnTo>
                    <a:lnTo>
                      <a:pt x="312" y="5299"/>
                    </a:lnTo>
                    <a:lnTo>
                      <a:pt x="358" y="5299"/>
                    </a:lnTo>
                    <a:lnTo>
                      <a:pt x="415" y="5299"/>
                    </a:lnTo>
                    <a:lnTo>
                      <a:pt x="479" y="5300"/>
                    </a:lnTo>
                    <a:lnTo>
                      <a:pt x="554" y="5300"/>
                    </a:lnTo>
                    <a:lnTo>
                      <a:pt x="554" y="4306"/>
                    </a:lnTo>
                    <a:lnTo>
                      <a:pt x="554" y="3533"/>
                    </a:lnTo>
                    <a:lnTo>
                      <a:pt x="554" y="2318"/>
                    </a:lnTo>
                    <a:lnTo>
                      <a:pt x="554"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17">
                <a:extLst>
                  <a:ext uri="{FF2B5EF4-FFF2-40B4-BE49-F238E27FC236}">
                    <a16:creationId xmlns:a16="http://schemas.microsoft.com/office/drawing/2014/main" id="{34AFA0A8-2151-4D1A-B966-4B72B18BD48B}"/>
                  </a:ext>
                </a:extLst>
              </p:cNvPr>
              <p:cNvSpPr>
                <a:spLocks/>
              </p:cNvSpPr>
              <p:nvPr/>
            </p:nvSpPr>
            <p:spPr bwMode="auto">
              <a:xfrm>
                <a:off x="1969" y="1555"/>
                <a:ext cx="263" cy="2650"/>
              </a:xfrm>
              <a:custGeom>
                <a:avLst/>
                <a:gdLst>
                  <a:gd name="T0" fmla="*/ 131 w 527"/>
                  <a:gd name="T1" fmla="*/ 0 h 5300"/>
                  <a:gd name="T2" fmla="*/ 124 w 527"/>
                  <a:gd name="T3" fmla="*/ 0 h 5300"/>
                  <a:gd name="T4" fmla="*/ 117 w 527"/>
                  <a:gd name="T5" fmla="*/ 0 h 5300"/>
                  <a:gd name="T6" fmla="*/ 112 w 527"/>
                  <a:gd name="T7" fmla="*/ 0 h 5300"/>
                  <a:gd name="T8" fmla="*/ 107 w 527"/>
                  <a:gd name="T9" fmla="*/ 0 h 5300"/>
                  <a:gd name="T10" fmla="*/ 102 w 527"/>
                  <a:gd name="T11" fmla="*/ 0 h 5300"/>
                  <a:gd name="T12" fmla="*/ 97 w 527"/>
                  <a:gd name="T13" fmla="*/ 0 h 5300"/>
                  <a:gd name="T14" fmla="*/ 93 w 527"/>
                  <a:gd name="T15" fmla="*/ 0 h 5300"/>
                  <a:gd name="T16" fmla="*/ 87 w 527"/>
                  <a:gd name="T17" fmla="*/ 0 h 5300"/>
                  <a:gd name="T18" fmla="*/ 82 w 527"/>
                  <a:gd name="T19" fmla="*/ 0 h 5300"/>
                  <a:gd name="T20" fmla="*/ 75 w 527"/>
                  <a:gd name="T21" fmla="*/ 0 h 5300"/>
                  <a:gd name="T22" fmla="*/ 67 w 527"/>
                  <a:gd name="T23" fmla="*/ 0 h 5300"/>
                  <a:gd name="T24" fmla="*/ 57 w 527"/>
                  <a:gd name="T25" fmla="*/ 0 h 5300"/>
                  <a:gd name="T26" fmla="*/ 46 w 527"/>
                  <a:gd name="T27" fmla="*/ 0 h 5300"/>
                  <a:gd name="T28" fmla="*/ 33 w 527"/>
                  <a:gd name="T29" fmla="*/ 0 h 5300"/>
                  <a:gd name="T30" fmla="*/ 18 w 527"/>
                  <a:gd name="T31" fmla="*/ 0 h 5300"/>
                  <a:gd name="T32" fmla="*/ 0 w 527"/>
                  <a:gd name="T33" fmla="*/ 0 h 5300"/>
                  <a:gd name="T34" fmla="*/ 0 w 527"/>
                  <a:gd name="T35" fmla="*/ 249 h 5300"/>
                  <a:gd name="T36" fmla="*/ 0 w 527"/>
                  <a:gd name="T37" fmla="*/ 442 h 5300"/>
                  <a:gd name="T38" fmla="*/ 0 w 527"/>
                  <a:gd name="T39" fmla="*/ 745 h 5300"/>
                  <a:gd name="T40" fmla="*/ 0 w 527"/>
                  <a:gd name="T41" fmla="*/ 1325 h 5300"/>
                  <a:gd name="T42" fmla="*/ 7 w 527"/>
                  <a:gd name="T43" fmla="*/ 1325 h 5300"/>
                  <a:gd name="T44" fmla="*/ 14 w 527"/>
                  <a:gd name="T45" fmla="*/ 1325 h 5300"/>
                  <a:gd name="T46" fmla="*/ 19 w 527"/>
                  <a:gd name="T47" fmla="*/ 1325 h 5300"/>
                  <a:gd name="T48" fmla="*/ 24 w 527"/>
                  <a:gd name="T49" fmla="*/ 1325 h 5300"/>
                  <a:gd name="T50" fmla="*/ 29 w 527"/>
                  <a:gd name="T51" fmla="*/ 1325 h 5300"/>
                  <a:gd name="T52" fmla="*/ 34 w 527"/>
                  <a:gd name="T53" fmla="*/ 1325 h 5300"/>
                  <a:gd name="T54" fmla="*/ 38 w 527"/>
                  <a:gd name="T55" fmla="*/ 1325 h 5300"/>
                  <a:gd name="T56" fmla="*/ 43 w 527"/>
                  <a:gd name="T57" fmla="*/ 1325 h 5300"/>
                  <a:gd name="T58" fmla="*/ 49 w 527"/>
                  <a:gd name="T59" fmla="*/ 1325 h 5300"/>
                  <a:gd name="T60" fmla="*/ 56 w 527"/>
                  <a:gd name="T61" fmla="*/ 1325 h 5300"/>
                  <a:gd name="T62" fmla="*/ 64 w 527"/>
                  <a:gd name="T63" fmla="*/ 1325 h 5300"/>
                  <a:gd name="T64" fmla="*/ 74 w 527"/>
                  <a:gd name="T65" fmla="*/ 1325 h 5300"/>
                  <a:gd name="T66" fmla="*/ 85 w 527"/>
                  <a:gd name="T67" fmla="*/ 1325 h 5300"/>
                  <a:gd name="T68" fmla="*/ 98 w 527"/>
                  <a:gd name="T69" fmla="*/ 1325 h 5300"/>
                  <a:gd name="T70" fmla="*/ 113 w 527"/>
                  <a:gd name="T71" fmla="*/ 1325 h 5300"/>
                  <a:gd name="T72" fmla="*/ 131 w 527"/>
                  <a:gd name="T73" fmla="*/ 1325 h 5300"/>
                  <a:gd name="T74" fmla="*/ 131 w 527"/>
                  <a:gd name="T75" fmla="*/ 1077 h 5300"/>
                  <a:gd name="T76" fmla="*/ 131 w 527"/>
                  <a:gd name="T77" fmla="*/ 884 h 5300"/>
                  <a:gd name="T78" fmla="*/ 131 w 527"/>
                  <a:gd name="T79" fmla="*/ 580 h 5300"/>
                  <a:gd name="T80" fmla="*/ 131 w 52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7" h="5300">
                    <a:moveTo>
                      <a:pt x="527" y="0"/>
                    </a:moveTo>
                    <a:lnTo>
                      <a:pt x="497" y="0"/>
                    </a:lnTo>
                    <a:lnTo>
                      <a:pt x="470" y="0"/>
                    </a:lnTo>
                    <a:lnTo>
                      <a:pt x="448" y="0"/>
                    </a:lnTo>
                    <a:lnTo>
                      <a:pt x="429" y="0"/>
                    </a:lnTo>
                    <a:lnTo>
                      <a:pt x="409" y="0"/>
                    </a:lnTo>
                    <a:lnTo>
                      <a:pt x="391" y="0"/>
                    </a:lnTo>
                    <a:lnTo>
                      <a:pt x="372" y="0"/>
                    </a:lnTo>
                    <a:lnTo>
                      <a:pt x="351" y="0"/>
                    </a:lnTo>
                    <a:lnTo>
                      <a:pt x="328" y="0"/>
                    </a:lnTo>
                    <a:lnTo>
                      <a:pt x="301" y="0"/>
                    </a:lnTo>
                    <a:lnTo>
                      <a:pt x="269" y="0"/>
                    </a:lnTo>
                    <a:lnTo>
                      <a:pt x="231" y="0"/>
                    </a:lnTo>
                    <a:lnTo>
                      <a:pt x="186" y="0"/>
                    </a:lnTo>
                    <a:lnTo>
                      <a:pt x="134" y="0"/>
                    </a:lnTo>
                    <a:lnTo>
                      <a:pt x="72" y="0"/>
                    </a:lnTo>
                    <a:lnTo>
                      <a:pt x="0" y="0"/>
                    </a:lnTo>
                    <a:lnTo>
                      <a:pt x="0" y="993"/>
                    </a:lnTo>
                    <a:lnTo>
                      <a:pt x="0" y="1765"/>
                    </a:lnTo>
                    <a:lnTo>
                      <a:pt x="0" y="2980"/>
                    </a:lnTo>
                    <a:lnTo>
                      <a:pt x="0" y="5300"/>
                    </a:lnTo>
                    <a:lnTo>
                      <a:pt x="30" y="5300"/>
                    </a:lnTo>
                    <a:lnTo>
                      <a:pt x="57" y="5300"/>
                    </a:lnTo>
                    <a:lnTo>
                      <a:pt x="78" y="5299"/>
                    </a:lnTo>
                    <a:lnTo>
                      <a:pt x="98" y="5299"/>
                    </a:lnTo>
                    <a:lnTo>
                      <a:pt x="118" y="5299"/>
                    </a:lnTo>
                    <a:lnTo>
                      <a:pt x="136" y="5299"/>
                    </a:lnTo>
                    <a:lnTo>
                      <a:pt x="155" y="5299"/>
                    </a:lnTo>
                    <a:lnTo>
                      <a:pt x="175" y="5299"/>
                    </a:lnTo>
                    <a:lnTo>
                      <a:pt x="198" y="5299"/>
                    </a:lnTo>
                    <a:lnTo>
                      <a:pt x="226" y="5299"/>
                    </a:lnTo>
                    <a:lnTo>
                      <a:pt x="258" y="5299"/>
                    </a:lnTo>
                    <a:lnTo>
                      <a:pt x="296" y="5299"/>
                    </a:lnTo>
                    <a:lnTo>
                      <a:pt x="341" y="5299"/>
                    </a:lnTo>
                    <a:lnTo>
                      <a:pt x="393" y="5299"/>
                    </a:lnTo>
                    <a:lnTo>
                      <a:pt x="455" y="5300"/>
                    </a:lnTo>
                    <a:lnTo>
                      <a:pt x="527" y="5300"/>
                    </a:lnTo>
                    <a:lnTo>
                      <a:pt x="527" y="4306"/>
                    </a:lnTo>
                    <a:lnTo>
                      <a:pt x="527" y="3533"/>
                    </a:lnTo>
                    <a:lnTo>
                      <a:pt x="527" y="2318"/>
                    </a:lnTo>
                    <a:lnTo>
                      <a:pt x="527"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18">
                <a:extLst>
                  <a:ext uri="{FF2B5EF4-FFF2-40B4-BE49-F238E27FC236}">
                    <a16:creationId xmlns:a16="http://schemas.microsoft.com/office/drawing/2014/main" id="{918C8F9B-2471-484C-BEDC-4830AC718E80}"/>
                  </a:ext>
                </a:extLst>
              </p:cNvPr>
              <p:cNvSpPr>
                <a:spLocks/>
              </p:cNvSpPr>
              <p:nvPr/>
            </p:nvSpPr>
            <p:spPr bwMode="auto">
              <a:xfrm>
                <a:off x="1973" y="1555"/>
                <a:ext cx="249" cy="2650"/>
              </a:xfrm>
              <a:custGeom>
                <a:avLst/>
                <a:gdLst>
                  <a:gd name="T0" fmla="*/ 124 w 500"/>
                  <a:gd name="T1" fmla="*/ 0 h 5300"/>
                  <a:gd name="T2" fmla="*/ 117 w 500"/>
                  <a:gd name="T3" fmla="*/ 0 h 5300"/>
                  <a:gd name="T4" fmla="*/ 111 w 500"/>
                  <a:gd name="T5" fmla="*/ 0 h 5300"/>
                  <a:gd name="T6" fmla="*/ 106 w 500"/>
                  <a:gd name="T7" fmla="*/ 0 h 5300"/>
                  <a:gd name="T8" fmla="*/ 101 w 500"/>
                  <a:gd name="T9" fmla="*/ 0 h 5300"/>
                  <a:gd name="T10" fmla="*/ 96 w 500"/>
                  <a:gd name="T11" fmla="*/ 0 h 5300"/>
                  <a:gd name="T12" fmla="*/ 92 w 500"/>
                  <a:gd name="T13" fmla="*/ 0 h 5300"/>
                  <a:gd name="T14" fmla="*/ 88 w 500"/>
                  <a:gd name="T15" fmla="*/ 0 h 5300"/>
                  <a:gd name="T16" fmla="*/ 83 w 500"/>
                  <a:gd name="T17" fmla="*/ 0 h 5300"/>
                  <a:gd name="T18" fmla="*/ 77 w 500"/>
                  <a:gd name="T19" fmla="*/ 0 h 5300"/>
                  <a:gd name="T20" fmla="*/ 71 w 500"/>
                  <a:gd name="T21" fmla="*/ 0 h 5300"/>
                  <a:gd name="T22" fmla="*/ 63 w 500"/>
                  <a:gd name="T23" fmla="*/ 0 h 5300"/>
                  <a:gd name="T24" fmla="*/ 54 w 500"/>
                  <a:gd name="T25" fmla="*/ 0 h 5300"/>
                  <a:gd name="T26" fmla="*/ 44 w 500"/>
                  <a:gd name="T27" fmla="*/ 0 h 5300"/>
                  <a:gd name="T28" fmla="*/ 31 w 500"/>
                  <a:gd name="T29" fmla="*/ 0 h 5300"/>
                  <a:gd name="T30" fmla="*/ 17 w 500"/>
                  <a:gd name="T31" fmla="*/ 0 h 5300"/>
                  <a:gd name="T32" fmla="*/ 0 w 500"/>
                  <a:gd name="T33" fmla="*/ 0 h 5300"/>
                  <a:gd name="T34" fmla="*/ 0 w 500"/>
                  <a:gd name="T35" fmla="*/ 249 h 5300"/>
                  <a:gd name="T36" fmla="*/ 0 w 500"/>
                  <a:gd name="T37" fmla="*/ 442 h 5300"/>
                  <a:gd name="T38" fmla="*/ 0 w 500"/>
                  <a:gd name="T39" fmla="*/ 745 h 5300"/>
                  <a:gd name="T40" fmla="*/ 0 w 500"/>
                  <a:gd name="T41" fmla="*/ 1325 h 5300"/>
                  <a:gd name="T42" fmla="*/ 7 w 500"/>
                  <a:gd name="T43" fmla="*/ 1325 h 5300"/>
                  <a:gd name="T44" fmla="*/ 13 w 500"/>
                  <a:gd name="T45" fmla="*/ 1325 h 5300"/>
                  <a:gd name="T46" fmla="*/ 18 w 500"/>
                  <a:gd name="T47" fmla="*/ 1325 h 5300"/>
                  <a:gd name="T48" fmla="*/ 23 w 500"/>
                  <a:gd name="T49" fmla="*/ 1325 h 5300"/>
                  <a:gd name="T50" fmla="*/ 28 w 500"/>
                  <a:gd name="T51" fmla="*/ 1325 h 5300"/>
                  <a:gd name="T52" fmla="*/ 32 w 500"/>
                  <a:gd name="T53" fmla="*/ 1325 h 5300"/>
                  <a:gd name="T54" fmla="*/ 37 w 500"/>
                  <a:gd name="T55" fmla="*/ 1325 h 5300"/>
                  <a:gd name="T56" fmla="*/ 41 w 500"/>
                  <a:gd name="T57" fmla="*/ 1325 h 5300"/>
                  <a:gd name="T58" fmla="*/ 47 w 500"/>
                  <a:gd name="T59" fmla="*/ 1325 h 5300"/>
                  <a:gd name="T60" fmla="*/ 53 w 500"/>
                  <a:gd name="T61" fmla="*/ 1325 h 5300"/>
                  <a:gd name="T62" fmla="*/ 61 w 500"/>
                  <a:gd name="T63" fmla="*/ 1325 h 5300"/>
                  <a:gd name="T64" fmla="*/ 70 w 500"/>
                  <a:gd name="T65" fmla="*/ 1325 h 5300"/>
                  <a:gd name="T66" fmla="*/ 80 w 500"/>
                  <a:gd name="T67" fmla="*/ 1325 h 5300"/>
                  <a:gd name="T68" fmla="*/ 93 w 500"/>
                  <a:gd name="T69" fmla="*/ 1325 h 5300"/>
                  <a:gd name="T70" fmla="*/ 107 w 500"/>
                  <a:gd name="T71" fmla="*/ 1325 h 5300"/>
                  <a:gd name="T72" fmla="*/ 124 w 500"/>
                  <a:gd name="T73" fmla="*/ 1325 h 5300"/>
                  <a:gd name="T74" fmla="*/ 124 w 500"/>
                  <a:gd name="T75" fmla="*/ 1077 h 5300"/>
                  <a:gd name="T76" fmla="*/ 124 w 500"/>
                  <a:gd name="T77" fmla="*/ 884 h 5300"/>
                  <a:gd name="T78" fmla="*/ 124 w 500"/>
                  <a:gd name="T79" fmla="*/ 580 h 5300"/>
                  <a:gd name="T80" fmla="*/ 124 w 50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00" h="5300">
                    <a:moveTo>
                      <a:pt x="500" y="0"/>
                    </a:moveTo>
                    <a:lnTo>
                      <a:pt x="471" y="0"/>
                    </a:lnTo>
                    <a:lnTo>
                      <a:pt x="447" y="0"/>
                    </a:lnTo>
                    <a:lnTo>
                      <a:pt x="425" y="0"/>
                    </a:lnTo>
                    <a:lnTo>
                      <a:pt x="407" y="0"/>
                    </a:lnTo>
                    <a:lnTo>
                      <a:pt x="388" y="0"/>
                    </a:lnTo>
                    <a:lnTo>
                      <a:pt x="371" y="0"/>
                    </a:lnTo>
                    <a:lnTo>
                      <a:pt x="353" y="0"/>
                    </a:lnTo>
                    <a:lnTo>
                      <a:pt x="333" y="0"/>
                    </a:lnTo>
                    <a:lnTo>
                      <a:pt x="311" y="0"/>
                    </a:lnTo>
                    <a:lnTo>
                      <a:pt x="286" y="0"/>
                    </a:lnTo>
                    <a:lnTo>
                      <a:pt x="255" y="0"/>
                    </a:lnTo>
                    <a:lnTo>
                      <a:pt x="219" y="0"/>
                    </a:lnTo>
                    <a:lnTo>
                      <a:pt x="176" y="0"/>
                    </a:lnTo>
                    <a:lnTo>
                      <a:pt x="127" y="0"/>
                    </a:lnTo>
                    <a:lnTo>
                      <a:pt x="68" y="0"/>
                    </a:lnTo>
                    <a:lnTo>
                      <a:pt x="0" y="0"/>
                    </a:lnTo>
                    <a:lnTo>
                      <a:pt x="0" y="993"/>
                    </a:lnTo>
                    <a:lnTo>
                      <a:pt x="0" y="1765"/>
                    </a:lnTo>
                    <a:lnTo>
                      <a:pt x="0" y="2980"/>
                    </a:lnTo>
                    <a:lnTo>
                      <a:pt x="0" y="5300"/>
                    </a:lnTo>
                    <a:lnTo>
                      <a:pt x="29" y="5300"/>
                    </a:lnTo>
                    <a:lnTo>
                      <a:pt x="53" y="5300"/>
                    </a:lnTo>
                    <a:lnTo>
                      <a:pt x="75" y="5299"/>
                    </a:lnTo>
                    <a:lnTo>
                      <a:pt x="93" y="5299"/>
                    </a:lnTo>
                    <a:lnTo>
                      <a:pt x="112" y="5299"/>
                    </a:lnTo>
                    <a:lnTo>
                      <a:pt x="129" y="5299"/>
                    </a:lnTo>
                    <a:lnTo>
                      <a:pt x="148" y="5299"/>
                    </a:lnTo>
                    <a:lnTo>
                      <a:pt x="167" y="5299"/>
                    </a:lnTo>
                    <a:lnTo>
                      <a:pt x="189" y="5299"/>
                    </a:lnTo>
                    <a:lnTo>
                      <a:pt x="214" y="5299"/>
                    </a:lnTo>
                    <a:lnTo>
                      <a:pt x="245" y="5299"/>
                    </a:lnTo>
                    <a:lnTo>
                      <a:pt x="281" y="5299"/>
                    </a:lnTo>
                    <a:lnTo>
                      <a:pt x="324" y="5299"/>
                    </a:lnTo>
                    <a:lnTo>
                      <a:pt x="373" y="5299"/>
                    </a:lnTo>
                    <a:lnTo>
                      <a:pt x="432" y="5300"/>
                    </a:lnTo>
                    <a:lnTo>
                      <a:pt x="500" y="5300"/>
                    </a:lnTo>
                    <a:lnTo>
                      <a:pt x="500" y="4306"/>
                    </a:lnTo>
                    <a:lnTo>
                      <a:pt x="500" y="3533"/>
                    </a:lnTo>
                    <a:lnTo>
                      <a:pt x="500" y="2318"/>
                    </a:lnTo>
                    <a:lnTo>
                      <a:pt x="500"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19">
                <a:extLst>
                  <a:ext uri="{FF2B5EF4-FFF2-40B4-BE49-F238E27FC236}">
                    <a16:creationId xmlns:a16="http://schemas.microsoft.com/office/drawing/2014/main" id="{360B24E5-0FD4-43F6-A691-3A91FFB9A08C}"/>
                  </a:ext>
                </a:extLst>
              </p:cNvPr>
              <p:cNvSpPr>
                <a:spLocks/>
              </p:cNvSpPr>
              <p:nvPr/>
            </p:nvSpPr>
            <p:spPr bwMode="auto">
              <a:xfrm>
                <a:off x="1977" y="1555"/>
                <a:ext cx="235" cy="2650"/>
              </a:xfrm>
              <a:custGeom>
                <a:avLst/>
                <a:gdLst>
                  <a:gd name="T0" fmla="*/ 117 w 471"/>
                  <a:gd name="T1" fmla="*/ 0 h 5300"/>
                  <a:gd name="T2" fmla="*/ 111 w 471"/>
                  <a:gd name="T3" fmla="*/ 0 h 5300"/>
                  <a:gd name="T4" fmla="*/ 105 w 471"/>
                  <a:gd name="T5" fmla="*/ 0 h 5300"/>
                  <a:gd name="T6" fmla="*/ 100 w 471"/>
                  <a:gd name="T7" fmla="*/ 0 h 5300"/>
                  <a:gd name="T8" fmla="*/ 95 w 471"/>
                  <a:gd name="T9" fmla="*/ 0 h 5300"/>
                  <a:gd name="T10" fmla="*/ 91 w 471"/>
                  <a:gd name="T11" fmla="*/ 0 h 5300"/>
                  <a:gd name="T12" fmla="*/ 87 w 471"/>
                  <a:gd name="T13" fmla="*/ 0 h 5300"/>
                  <a:gd name="T14" fmla="*/ 83 w 471"/>
                  <a:gd name="T15" fmla="*/ 0 h 5300"/>
                  <a:gd name="T16" fmla="*/ 78 w 471"/>
                  <a:gd name="T17" fmla="*/ 0 h 5300"/>
                  <a:gd name="T18" fmla="*/ 73 w 471"/>
                  <a:gd name="T19" fmla="*/ 0 h 5300"/>
                  <a:gd name="T20" fmla="*/ 67 w 471"/>
                  <a:gd name="T21" fmla="*/ 0 h 5300"/>
                  <a:gd name="T22" fmla="*/ 60 w 471"/>
                  <a:gd name="T23" fmla="*/ 0 h 5300"/>
                  <a:gd name="T24" fmla="*/ 51 w 471"/>
                  <a:gd name="T25" fmla="*/ 0 h 5300"/>
                  <a:gd name="T26" fmla="*/ 41 w 471"/>
                  <a:gd name="T27" fmla="*/ 0 h 5300"/>
                  <a:gd name="T28" fmla="*/ 29 w 471"/>
                  <a:gd name="T29" fmla="*/ 0 h 5300"/>
                  <a:gd name="T30" fmla="*/ 16 w 471"/>
                  <a:gd name="T31" fmla="*/ 0 h 5300"/>
                  <a:gd name="T32" fmla="*/ 0 w 471"/>
                  <a:gd name="T33" fmla="*/ 0 h 5300"/>
                  <a:gd name="T34" fmla="*/ 0 w 471"/>
                  <a:gd name="T35" fmla="*/ 249 h 5300"/>
                  <a:gd name="T36" fmla="*/ 0 w 471"/>
                  <a:gd name="T37" fmla="*/ 442 h 5300"/>
                  <a:gd name="T38" fmla="*/ 0 w 471"/>
                  <a:gd name="T39" fmla="*/ 745 h 5300"/>
                  <a:gd name="T40" fmla="*/ 0 w 471"/>
                  <a:gd name="T41" fmla="*/ 1325 h 5300"/>
                  <a:gd name="T42" fmla="*/ 7 w 471"/>
                  <a:gd name="T43" fmla="*/ 1325 h 5300"/>
                  <a:gd name="T44" fmla="*/ 12 w 471"/>
                  <a:gd name="T45" fmla="*/ 1325 h 5300"/>
                  <a:gd name="T46" fmla="*/ 17 w 471"/>
                  <a:gd name="T47" fmla="*/ 1325 h 5300"/>
                  <a:gd name="T48" fmla="*/ 22 w 471"/>
                  <a:gd name="T49" fmla="*/ 1325 h 5300"/>
                  <a:gd name="T50" fmla="*/ 26 w 471"/>
                  <a:gd name="T51" fmla="*/ 1325 h 5300"/>
                  <a:gd name="T52" fmla="*/ 30 w 471"/>
                  <a:gd name="T53" fmla="*/ 1325 h 5300"/>
                  <a:gd name="T54" fmla="*/ 34 w 471"/>
                  <a:gd name="T55" fmla="*/ 1325 h 5300"/>
                  <a:gd name="T56" fmla="*/ 39 w 471"/>
                  <a:gd name="T57" fmla="*/ 1325 h 5300"/>
                  <a:gd name="T58" fmla="*/ 44 w 471"/>
                  <a:gd name="T59" fmla="*/ 1325 h 5300"/>
                  <a:gd name="T60" fmla="*/ 50 w 471"/>
                  <a:gd name="T61" fmla="*/ 1325 h 5300"/>
                  <a:gd name="T62" fmla="*/ 57 w 471"/>
                  <a:gd name="T63" fmla="*/ 1325 h 5300"/>
                  <a:gd name="T64" fmla="*/ 66 w 471"/>
                  <a:gd name="T65" fmla="*/ 1325 h 5300"/>
                  <a:gd name="T66" fmla="*/ 76 w 471"/>
                  <a:gd name="T67" fmla="*/ 1325 h 5300"/>
                  <a:gd name="T68" fmla="*/ 87 w 471"/>
                  <a:gd name="T69" fmla="*/ 1325 h 5300"/>
                  <a:gd name="T70" fmla="*/ 101 w 471"/>
                  <a:gd name="T71" fmla="*/ 1325 h 5300"/>
                  <a:gd name="T72" fmla="*/ 117 w 471"/>
                  <a:gd name="T73" fmla="*/ 1325 h 5300"/>
                  <a:gd name="T74" fmla="*/ 117 w 471"/>
                  <a:gd name="T75" fmla="*/ 1077 h 5300"/>
                  <a:gd name="T76" fmla="*/ 117 w 471"/>
                  <a:gd name="T77" fmla="*/ 884 h 5300"/>
                  <a:gd name="T78" fmla="*/ 117 w 471"/>
                  <a:gd name="T79" fmla="*/ 580 h 5300"/>
                  <a:gd name="T80" fmla="*/ 117 w 471"/>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71" h="5300">
                    <a:moveTo>
                      <a:pt x="471" y="0"/>
                    </a:moveTo>
                    <a:lnTo>
                      <a:pt x="444" y="0"/>
                    </a:lnTo>
                    <a:lnTo>
                      <a:pt x="421" y="0"/>
                    </a:lnTo>
                    <a:lnTo>
                      <a:pt x="401" y="0"/>
                    </a:lnTo>
                    <a:lnTo>
                      <a:pt x="383" y="0"/>
                    </a:lnTo>
                    <a:lnTo>
                      <a:pt x="366" y="0"/>
                    </a:lnTo>
                    <a:lnTo>
                      <a:pt x="350" y="0"/>
                    </a:lnTo>
                    <a:lnTo>
                      <a:pt x="333" y="0"/>
                    </a:lnTo>
                    <a:lnTo>
                      <a:pt x="315" y="0"/>
                    </a:lnTo>
                    <a:lnTo>
                      <a:pt x="293" y="0"/>
                    </a:lnTo>
                    <a:lnTo>
                      <a:pt x="269" y="0"/>
                    </a:lnTo>
                    <a:lnTo>
                      <a:pt x="240" y="0"/>
                    </a:lnTo>
                    <a:lnTo>
                      <a:pt x="206" y="0"/>
                    </a:lnTo>
                    <a:lnTo>
                      <a:pt x="166" y="0"/>
                    </a:lnTo>
                    <a:lnTo>
                      <a:pt x="119" y="0"/>
                    </a:lnTo>
                    <a:lnTo>
                      <a:pt x="65" y="0"/>
                    </a:lnTo>
                    <a:lnTo>
                      <a:pt x="0" y="0"/>
                    </a:lnTo>
                    <a:lnTo>
                      <a:pt x="0" y="993"/>
                    </a:lnTo>
                    <a:lnTo>
                      <a:pt x="0" y="1765"/>
                    </a:lnTo>
                    <a:lnTo>
                      <a:pt x="0" y="2980"/>
                    </a:lnTo>
                    <a:lnTo>
                      <a:pt x="0" y="5300"/>
                    </a:lnTo>
                    <a:lnTo>
                      <a:pt x="28" y="5300"/>
                    </a:lnTo>
                    <a:lnTo>
                      <a:pt x="51" y="5300"/>
                    </a:lnTo>
                    <a:lnTo>
                      <a:pt x="70" y="5299"/>
                    </a:lnTo>
                    <a:lnTo>
                      <a:pt x="88" y="5299"/>
                    </a:lnTo>
                    <a:lnTo>
                      <a:pt x="105" y="5299"/>
                    </a:lnTo>
                    <a:lnTo>
                      <a:pt x="121" y="5299"/>
                    </a:lnTo>
                    <a:lnTo>
                      <a:pt x="138" y="5299"/>
                    </a:lnTo>
                    <a:lnTo>
                      <a:pt x="157" y="5299"/>
                    </a:lnTo>
                    <a:lnTo>
                      <a:pt x="178" y="5299"/>
                    </a:lnTo>
                    <a:lnTo>
                      <a:pt x="202" y="5299"/>
                    </a:lnTo>
                    <a:lnTo>
                      <a:pt x="231" y="5299"/>
                    </a:lnTo>
                    <a:lnTo>
                      <a:pt x="265" y="5299"/>
                    </a:lnTo>
                    <a:lnTo>
                      <a:pt x="304" y="5299"/>
                    </a:lnTo>
                    <a:lnTo>
                      <a:pt x="351" y="5299"/>
                    </a:lnTo>
                    <a:lnTo>
                      <a:pt x="407" y="5300"/>
                    </a:lnTo>
                    <a:lnTo>
                      <a:pt x="471" y="5300"/>
                    </a:lnTo>
                    <a:lnTo>
                      <a:pt x="471" y="4306"/>
                    </a:lnTo>
                    <a:lnTo>
                      <a:pt x="471" y="3533"/>
                    </a:lnTo>
                    <a:lnTo>
                      <a:pt x="471" y="2318"/>
                    </a:lnTo>
                    <a:lnTo>
                      <a:pt x="471"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20">
                <a:extLst>
                  <a:ext uri="{FF2B5EF4-FFF2-40B4-BE49-F238E27FC236}">
                    <a16:creationId xmlns:a16="http://schemas.microsoft.com/office/drawing/2014/main" id="{1979F672-5144-423F-B802-069CD557AA69}"/>
                  </a:ext>
                </a:extLst>
              </p:cNvPr>
              <p:cNvSpPr>
                <a:spLocks/>
              </p:cNvSpPr>
              <p:nvPr/>
            </p:nvSpPr>
            <p:spPr bwMode="auto">
              <a:xfrm>
                <a:off x="1980" y="1555"/>
                <a:ext cx="222" cy="2650"/>
              </a:xfrm>
              <a:custGeom>
                <a:avLst/>
                <a:gdLst>
                  <a:gd name="T0" fmla="*/ 111 w 444"/>
                  <a:gd name="T1" fmla="*/ 0 h 5300"/>
                  <a:gd name="T2" fmla="*/ 105 w 444"/>
                  <a:gd name="T3" fmla="*/ 0 h 5300"/>
                  <a:gd name="T4" fmla="*/ 99 w 444"/>
                  <a:gd name="T5" fmla="*/ 0 h 5300"/>
                  <a:gd name="T6" fmla="*/ 95 w 444"/>
                  <a:gd name="T7" fmla="*/ 0 h 5300"/>
                  <a:gd name="T8" fmla="*/ 91 w 444"/>
                  <a:gd name="T9" fmla="*/ 0 h 5300"/>
                  <a:gd name="T10" fmla="*/ 86 w 444"/>
                  <a:gd name="T11" fmla="*/ 0 h 5300"/>
                  <a:gd name="T12" fmla="*/ 83 w 444"/>
                  <a:gd name="T13" fmla="*/ 0 h 5300"/>
                  <a:gd name="T14" fmla="*/ 79 w 444"/>
                  <a:gd name="T15" fmla="*/ 0 h 5300"/>
                  <a:gd name="T16" fmla="*/ 74 w 444"/>
                  <a:gd name="T17" fmla="*/ 0 h 5300"/>
                  <a:gd name="T18" fmla="*/ 69 w 444"/>
                  <a:gd name="T19" fmla="*/ 0 h 5300"/>
                  <a:gd name="T20" fmla="*/ 64 w 444"/>
                  <a:gd name="T21" fmla="*/ 0 h 5300"/>
                  <a:gd name="T22" fmla="*/ 57 w 444"/>
                  <a:gd name="T23" fmla="*/ 0 h 5300"/>
                  <a:gd name="T24" fmla="*/ 49 w 444"/>
                  <a:gd name="T25" fmla="*/ 0 h 5300"/>
                  <a:gd name="T26" fmla="*/ 40 w 444"/>
                  <a:gd name="T27" fmla="*/ 0 h 5300"/>
                  <a:gd name="T28" fmla="*/ 28 w 444"/>
                  <a:gd name="T29" fmla="*/ 0 h 5300"/>
                  <a:gd name="T30" fmla="*/ 15 w 444"/>
                  <a:gd name="T31" fmla="*/ 0 h 5300"/>
                  <a:gd name="T32" fmla="*/ 0 w 444"/>
                  <a:gd name="T33" fmla="*/ 0 h 5300"/>
                  <a:gd name="T34" fmla="*/ 0 w 444"/>
                  <a:gd name="T35" fmla="*/ 249 h 5300"/>
                  <a:gd name="T36" fmla="*/ 0 w 444"/>
                  <a:gd name="T37" fmla="*/ 442 h 5300"/>
                  <a:gd name="T38" fmla="*/ 0 w 444"/>
                  <a:gd name="T39" fmla="*/ 745 h 5300"/>
                  <a:gd name="T40" fmla="*/ 0 w 444"/>
                  <a:gd name="T41" fmla="*/ 1325 h 5300"/>
                  <a:gd name="T42" fmla="*/ 7 w 444"/>
                  <a:gd name="T43" fmla="*/ 1325 h 5300"/>
                  <a:gd name="T44" fmla="*/ 12 w 444"/>
                  <a:gd name="T45" fmla="*/ 1325 h 5300"/>
                  <a:gd name="T46" fmla="*/ 17 w 444"/>
                  <a:gd name="T47" fmla="*/ 1325 h 5300"/>
                  <a:gd name="T48" fmla="*/ 21 w 444"/>
                  <a:gd name="T49" fmla="*/ 1325 h 5300"/>
                  <a:gd name="T50" fmla="*/ 25 w 444"/>
                  <a:gd name="T51" fmla="*/ 1325 h 5300"/>
                  <a:gd name="T52" fmla="*/ 29 w 444"/>
                  <a:gd name="T53" fmla="*/ 1325 h 5300"/>
                  <a:gd name="T54" fmla="*/ 33 w 444"/>
                  <a:gd name="T55" fmla="*/ 1325 h 5300"/>
                  <a:gd name="T56" fmla="*/ 37 w 444"/>
                  <a:gd name="T57" fmla="*/ 1325 h 5300"/>
                  <a:gd name="T58" fmla="*/ 42 w 444"/>
                  <a:gd name="T59" fmla="*/ 1325 h 5300"/>
                  <a:gd name="T60" fmla="*/ 48 w 444"/>
                  <a:gd name="T61" fmla="*/ 1325 h 5300"/>
                  <a:gd name="T62" fmla="*/ 55 w 444"/>
                  <a:gd name="T63" fmla="*/ 1325 h 5300"/>
                  <a:gd name="T64" fmla="*/ 63 w 444"/>
                  <a:gd name="T65" fmla="*/ 1325 h 5300"/>
                  <a:gd name="T66" fmla="*/ 72 w 444"/>
                  <a:gd name="T67" fmla="*/ 1325 h 5300"/>
                  <a:gd name="T68" fmla="*/ 83 w 444"/>
                  <a:gd name="T69" fmla="*/ 1325 h 5300"/>
                  <a:gd name="T70" fmla="*/ 96 w 444"/>
                  <a:gd name="T71" fmla="*/ 1325 h 5300"/>
                  <a:gd name="T72" fmla="*/ 111 w 444"/>
                  <a:gd name="T73" fmla="*/ 1325 h 5300"/>
                  <a:gd name="T74" fmla="*/ 111 w 444"/>
                  <a:gd name="T75" fmla="*/ 1077 h 5300"/>
                  <a:gd name="T76" fmla="*/ 111 w 444"/>
                  <a:gd name="T77" fmla="*/ 884 h 5300"/>
                  <a:gd name="T78" fmla="*/ 111 w 444"/>
                  <a:gd name="T79" fmla="*/ 580 h 5300"/>
                  <a:gd name="T80" fmla="*/ 111 w 44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4" h="5300">
                    <a:moveTo>
                      <a:pt x="444" y="0"/>
                    </a:moveTo>
                    <a:lnTo>
                      <a:pt x="418" y="0"/>
                    </a:lnTo>
                    <a:lnTo>
                      <a:pt x="396" y="0"/>
                    </a:lnTo>
                    <a:lnTo>
                      <a:pt x="378" y="0"/>
                    </a:lnTo>
                    <a:lnTo>
                      <a:pt x="361" y="0"/>
                    </a:lnTo>
                    <a:lnTo>
                      <a:pt x="344" y="0"/>
                    </a:lnTo>
                    <a:lnTo>
                      <a:pt x="329" y="0"/>
                    </a:lnTo>
                    <a:lnTo>
                      <a:pt x="313" y="0"/>
                    </a:lnTo>
                    <a:lnTo>
                      <a:pt x="296" y="0"/>
                    </a:lnTo>
                    <a:lnTo>
                      <a:pt x="276" y="0"/>
                    </a:lnTo>
                    <a:lnTo>
                      <a:pt x="253" y="0"/>
                    </a:lnTo>
                    <a:lnTo>
                      <a:pt x="226" y="0"/>
                    </a:lnTo>
                    <a:lnTo>
                      <a:pt x="195" y="0"/>
                    </a:lnTo>
                    <a:lnTo>
                      <a:pt x="157" y="0"/>
                    </a:lnTo>
                    <a:lnTo>
                      <a:pt x="112" y="0"/>
                    </a:lnTo>
                    <a:lnTo>
                      <a:pt x="60" y="0"/>
                    </a:lnTo>
                    <a:lnTo>
                      <a:pt x="0" y="0"/>
                    </a:lnTo>
                    <a:lnTo>
                      <a:pt x="0" y="993"/>
                    </a:lnTo>
                    <a:lnTo>
                      <a:pt x="0" y="1765"/>
                    </a:lnTo>
                    <a:lnTo>
                      <a:pt x="0" y="2980"/>
                    </a:lnTo>
                    <a:lnTo>
                      <a:pt x="0" y="5300"/>
                    </a:lnTo>
                    <a:lnTo>
                      <a:pt x="25" y="5300"/>
                    </a:lnTo>
                    <a:lnTo>
                      <a:pt x="47" y="5300"/>
                    </a:lnTo>
                    <a:lnTo>
                      <a:pt x="66" y="5299"/>
                    </a:lnTo>
                    <a:lnTo>
                      <a:pt x="83" y="5299"/>
                    </a:lnTo>
                    <a:lnTo>
                      <a:pt x="99" y="5299"/>
                    </a:lnTo>
                    <a:lnTo>
                      <a:pt x="114" y="5299"/>
                    </a:lnTo>
                    <a:lnTo>
                      <a:pt x="130" y="5299"/>
                    </a:lnTo>
                    <a:lnTo>
                      <a:pt x="147" y="5299"/>
                    </a:lnTo>
                    <a:lnTo>
                      <a:pt x="167" y="5299"/>
                    </a:lnTo>
                    <a:lnTo>
                      <a:pt x="190" y="5299"/>
                    </a:lnTo>
                    <a:lnTo>
                      <a:pt x="218" y="5299"/>
                    </a:lnTo>
                    <a:lnTo>
                      <a:pt x="249" y="5299"/>
                    </a:lnTo>
                    <a:lnTo>
                      <a:pt x="287" y="5299"/>
                    </a:lnTo>
                    <a:lnTo>
                      <a:pt x="332" y="5299"/>
                    </a:lnTo>
                    <a:lnTo>
                      <a:pt x="384" y="5300"/>
                    </a:lnTo>
                    <a:lnTo>
                      <a:pt x="444" y="5300"/>
                    </a:lnTo>
                    <a:lnTo>
                      <a:pt x="444" y="4306"/>
                    </a:lnTo>
                    <a:lnTo>
                      <a:pt x="444" y="3533"/>
                    </a:lnTo>
                    <a:lnTo>
                      <a:pt x="444" y="2318"/>
                    </a:lnTo>
                    <a:lnTo>
                      <a:pt x="444"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21">
                <a:extLst>
                  <a:ext uri="{FF2B5EF4-FFF2-40B4-BE49-F238E27FC236}">
                    <a16:creationId xmlns:a16="http://schemas.microsoft.com/office/drawing/2014/main" id="{27E065ED-3DC5-4103-AD93-494393098183}"/>
                  </a:ext>
                </a:extLst>
              </p:cNvPr>
              <p:cNvSpPr>
                <a:spLocks/>
              </p:cNvSpPr>
              <p:nvPr/>
            </p:nvSpPr>
            <p:spPr bwMode="auto">
              <a:xfrm>
                <a:off x="1983" y="1555"/>
                <a:ext cx="209" cy="2650"/>
              </a:xfrm>
              <a:custGeom>
                <a:avLst/>
                <a:gdLst>
                  <a:gd name="T0" fmla="*/ 105 w 417"/>
                  <a:gd name="T1" fmla="*/ 0 h 5300"/>
                  <a:gd name="T2" fmla="*/ 99 w 417"/>
                  <a:gd name="T3" fmla="*/ 0 h 5300"/>
                  <a:gd name="T4" fmla="*/ 93 w 417"/>
                  <a:gd name="T5" fmla="*/ 0 h 5300"/>
                  <a:gd name="T6" fmla="*/ 89 w 417"/>
                  <a:gd name="T7" fmla="*/ 0 h 5300"/>
                  <a:gd name="T8" fmla="*/ 85 w 417"/>
                  <a:gd name="T9" fmla="*/ 0 h 5300"/>
                  <a:gd name="T10" fmla="*/ 81 w 417"/>
                  <a:gd name="T11" fmla="*/ 0 h 5300"/>
                  <a:gd name="T12" fmla="*/ 78 w 417"/>
                  <a:gd name="T13" fmla="*/ 0 h 5300"/>
                  <a:gd name="T14" fmla="*/ 74 w 417"/>
                  <a:gd name="T15" fmla="*/ 0 h 5300"/>
                  <a:gd name="T16" fmla="*/ 70 w 417"/>
                  <a:gd name="T17" fmla="*/ 0 h 5300"/>
                  <a:gd name="T18" fmla="*/ 65 w 417"/>
                  <a:gd name="T19" fmla="*/ 0 h 5300"/>
                  <a:gd name="T20" fmla="*/ 60 w 417"/>
                  <a:gd name="T21" fmla="*/ 0 h 5300"/>
                  <a:gd name="T22" fmla="*/ 54 w 417"/>
                  <a:gd name="T23" fmla="*/ 0 h 5300"/>
                  <a:gd name="T24" fmla="*/ 46 w 417"/>
                  <a:gd name="T25" fmla="*/ 0 h 5300"/>
                  <a:gd name="T26" fmla="*/ 37 w 417"/>
                  <a:gd name="T27" fmla="*/ 0 h 5300"/>
                  <a:gd name="T28" fmla="*/ 27 w 417"/>
                  <a:gd name="T29" fmla="*/ 0 h 5300"/>
                  <a:gd name="T30" fmla="*/ 14 w 417"/>
                  <a:gd name="T31" fmla="*/ 0 h 5300"/>
                  <a:gd name="T32" fmla="*/ 0 w 417"/>
                  <a:gd name="T33" fmla="*/ 0 h 5300"/>
                  <a:gd name="T34" fmla="*/ 0 w 417"/>
                  <a:gd name="T35" fmla="*/ 249 h 5300"/>
                  <a:gd name="T36" fmla="*/ 0 w 417"/>
                  <a:gd name="T37" fmla="*/ 442 h 5300"/>
                  <a:gd name="T38" fmla="*/ 0 w 417"/>
                  <a:gd name="T39" fmla="*/ 745 h 5300"/>
                  <a:gd name="T40" fmla="*/ 0 w 417"/>
                  <a:gd name="T41" fmla="*/ 1325 h 5300"/>
                  <a:gd name="T42" fmla="*/ 6 w 417"/>
                  <a:gd name="T43" fmla="*/ 1325 h 5300"/>
                  <a:gd name="T44" fmla="*/ 11 w 417"/>
                  <a:gd name="T45" fmla="*/ 1325 h 5300"/>
                  <a:gd name="T46" fmla="*/ 16 w 417"/>
                  <a:gd name="T47" fmla="*/ 1325 h 5300"/>
                  <a:gd name="T48" fmla="*/ 20 w 417"/>
                  <a:gd name="T49" fmla="*/ 1325 h 5300"/>
                  <a:gd name="T50" fmla="*/ 23 w 417"/>
                  <a:gd name="T51" fmla="*/ 1325 h 5300"/>
                  <a:gd name="T52" fmla="*/ 27 w 417"/>
                  <a:gd name="T53" fmla="*/ 1325 h 5300"/>
                  <a:gd name="T54" fmla="*/ 31 w 417"/>
                  <a:gd name="T55" fmla="*/ 1325 h 5300"/>
                  <a:gd name="T56" fmla="*/ 35 w 417"/>
                  <a:gd name="T57" fmla="*/ 1325 h 5300"/>
                  <a:gd name="T58" fmla="*/ 40 w 417"/>
                  <a:gd name="T59" fmla="*/ 1325 h 5300"/>
                  <a:gd name="T60" fmla="*/ 45 w 417"/>
                  <a:gd name="T61" fmla="*/ 1325 h 5300"/>
                  <a:gd name="T62" fmla="*/ 51 w 417"/>
                  <a:gd name="T63" fmla="*/ 1325 h 5300"/>
                  <a:gd name="T64" fmla="*/ 59 w 417"/>
                  <a:gd name="T65" fmla="*/ 1325 h 5300"/>
                  <a:gd name="T66" fmla="*/ 68 w 417"/>
                  <a:gd name="T67" fmla="*/ 1325 h 5300"/>
                  <a:gd name="T68" fmla="*/ 78 w 417"/>
                  <a:gd name="T69" fmla="*/ 1325 h 5300"/>
                  <a:gd name="T70" fmla="*/ 90 w 417"/>
                  <a:gd name="T71" fmla="*/ 1325 h 5300"/>
                  <a:gd name="T72" fmla="*/ 105 w 417"/>
                  <a:gd name="T73" fmla="*/ 1325 h 5300"/>
                  <a:gd name="T74" fmla="*/ 105 w 417"/>
                  <a:gd name="T75" fmla="*/ 1077 h 5300"/>
                  <a:gd name="T76" fmla="*/ 105 w 417"/>
                  <a:gd name="T77" fmla="*/ 884 h 5300"/>
                  <a:gd name="T78" fmla="*/ 105 w 417"/>
                  <a:gd name="T79" fmla="*/ 580 h 5300"/>
                  <a:gd name="T80" fmla="*/ 105 w 41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7" h="5300">
                    <a:moveTo>
                      <a:pt x="417" y="0"/>
                    </a:moveTo>
                    <a:lnTo>
                      <a:pt x="393" y="0"/>
                    </a:lnTo>
                    <a:lnTo>
                      <a:pt x="372" y="0"/>
                    </a:lnTo>
                    <a:lnTo>
                      <a:pt x="355" y="0"/>
                    </a:lnTo>
                    <a:lnTo>
                      <a:pt x="339" y="0"/>
                    </a:lnTo>
                    <a:lnTo>
                      <a:pt x="324" y="0"/>
                    </a:lnTo>
                    <a:lnTo>
                      <a:pt x="310" y="0"/>
                    </a:lnTo>
                    <a:lnTo>
                      <a:pt x="295" y="0"/>
                    </a:lnTo>
                    <a:lnTo>
                      <a:pt x="278" y="0"/>
                    </a:lnTo>
                    <a:lnTo>
                      <a:pt x="259" y="0"/>
                    </a:lnTo>
                    <a:lnTo>
                      <a:pt x="238" y="0"/>
                    </a:lnTo>
                    <a:lnTo>
                      <a:pt x="213" y="0"/>
                    </a:lnTo>
                    <a:lnTo>
                      <a:pt x="183" y="0"/>
                    </a:lnTo>
                    <a:lnTo>
                      <a:pt x="147" y="0"/>
                    </a:lnTo>
                    <a:lnTo>
                      <a:pt x="106" y="0"/>
                    </a:lnTo>
                    <a:lnTo>
                      <a:pt x="56" y="0"/>
                    </a:lnTo>
                    <a:lnTo>
                      <a:pt x="0" y="0"/>
                    </a:lnTo>
                    <a:lnTo>
                      <a:pt x="0" y="993"/>
                    </a:lnTo>
                    <a:lnTo>
                      <a:pt x="0" y="1765"/>
                    </a:lnTo>
                    <a:lnTo>
                      <a:pt x="0" y="2980"/>
                    </a:lnTo>
                    <a:lnTo>
                      <a:pt x="0" y="5300"/>
                    </a:lnTo>
                    <a:lnTo>
                      <a:pt x="24" y="5300"/>
                    </a:lnTo>
                    <a:lnTo>
                      <a:pt x="44" y="5300"/>
                    </a:lnTo>
                    <a:lnTo>
                      <a:pt x="62" y="5299"/>
                    </a:lnTo>
                    <a:lnTo>
                      <a:pt x="78" y="5299"/>
                    </a:lnTo>
                    <a:lnTo>
                      <a:pt x="92" y="5299"/>
                    </a:lnTo>
                    <a:lnTo>
                      <a:pt x="107" y="5299"/>
                    </a:lnTo>
                    <a:lnTo>
                      <a:pt x="122" y="5299"/>
                    </a:lnTo>
                    <a:lnTo>
                      <a:pt x="138" y="5299"/>
                    </a:lnTo>
                    <a:lnTo>
                      <a:pt x="157" y="5299"/>
                    </a:lnTo>
                    <a:lnTo>
                      <a:pt x="178" y="5299"/>
                    </a:lnTo>
                    <a:lnTo>
                      <a:pt x="204" y="5299"/>
                    </a:lnTo>
                    <a:lnTo>
                      <a:pt x="234" y="5299"/>
                    </a:lnTo>
                    <a:lnTo>
                      <a:pt x="269" y="5299"/>
                    </a:lnTo>
                    <a:lnTo>
                      <a:pt x="311" y="5299"/>
                    </a:lnTo>
                    <a:lnTo>
                      <a:pt x="360" y="5300"/>
                    </a:lnTo>
                    <a:lnTo>
                      <a:pt x="417" y="5300"/>
                    </a:lnTo>
                    <a:lnTo>
                      <a:pt x="417" y="4306"/>
                    </a:lnTo>
                    <a:lnTo>
                      <a:pt x="417" y="3533"/>
                    </a:lnTo>
                    <a:lnTo>
                      <a:pt x="417" y="2318"/>
                    </a:lnTo>
                    <a:lnTo>
                      <a:pt x="417"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22">
                <a:extLst>
                  <a:ext uri="{FF2B5EF4-FFF2-40B4-BE49-F238E27FC236}">
                    <a16:creationId xmlns:a16="http://schemas.microsoft.com/office/drawing/2014/main" id="{2A054574-103B-4283-999B-936C23A9D3B0}"/>
                  </a:ext>
                </a:extLst>
              </p:cNvPr>
              <p:cNvSpPr>
                <a:spLocks/>
              </p:cNvSpPr>
              <p:nvPr/>
            </p:nvSpPr>
            <p:spPr bwMode="auto">
              <a:xfrm>
                <a:off x="1987" y="1555"/>
                <a:ext cx="195" cy="2650"/>
              </a:xfrm>
              <a:custGeom>
                <a:avLst/>
                <a:gdLst>
                  <a:gd name="T0" fmla="*/ 98 w 389"/>
                  <a:gd name="T1" fmla="*/ 0 h 5300"/>
                  <a:gd name="T2" fmla="*/ 92 w 389"/>
                  <a:gd name="T3" fmla="*/ 0 h 5300"/>
                  <a:gd name="T4" fmla="*/ 87 w 389"/>
                  <a:gd name="T5" fmla="*/ 0 h 5300"/>
                  <a:gd name="T6" fmla="*/ 83 w 389"/>
                  <a:gd name="T7" fmla="*/ 0 h 5300"/>
                  <a:gd name="T8" fmla="*/ 80 w 389"/>
                  <a:gd name="T9" fmla="*/ 0 h 5300"/>
                  <a:gd name="T10" fmla="*/ 76 w 389"/>
                  <a:gd name="T11" fmla="*/ 0 h 5300"/>
                  <a:gd name="T12" fmla="*/ 73 w 389"/>
                  <a:gd name="T13" fmla="*/ 0 h 5300"/>
                  <a:gd name="T14" fmla="*/ 69 w 389"/>
                  <a:gd name="T15" fmla="*/ 0 h 5300"/>
                  <a:gd name="T16" fmla="*/ 65 w 389"/>
                  <a:gd name="T17" fmla="*/ 0 h 5300"/>
                  <a:gd name="T18" fmla="*/ 61 w 389"/>
                  <a:gd name="T19" fmla="*/ 0 h 5300"/>
                  <a:gd name="T20" fmla="*/ 56 w 389"/>
                  <a:gd name="T21" fmla="*/ 0 h 5300"/>
                  <a:gd name="T22" fmla="*/ 50 w 389"/>
                  <a:gd name="T23" fmla="*/ 0 h 5300"/>
                  <a:gd name="T24" fmla="*/ 43 w 389"/>
                  <a:gd name="T25" fmla="*/ 0 h 5300"/>
                  <a:gd name="T26" fmla="*/ 35 w 389"/>
                  <a:gd name="T27" fmla="*/ 0 h 5300"/>
                  <a:gd name="T28" fmla="*/ 25 w 389"/>
                  <a:gd name="T29" fmla="*/ 0 h 5300"/>
                  <a:gd name="T30" fmla="*/ 14 w 389"/>
                  <a:gd name="T31" fmla="*/ 0 h 5300"/>
                  <a:gd name="T32" fmla="*/ 0 w 389"/>
                  <a:gd name="T33" fmla="*/ 0 h 5300"/>
                  <a:gd name="T34" fmla="*/ 0 w 389"/>
                  <a:gd name="T35" fmla="*/ 249 h 5300"/>
                  <a:gd name="T36" fmla="*/ 0 w 389"/>
                  <a:gd name="T37" fmla="*/ 442 h 5300"/>
                  <a:gd name="T38" fmla="*/ 0 w 389"/>
                  <a:gd name="T39" fmla="*/ 745 h 5300"/>
                  <a:gd name="T40" fmla="*/ 0 w 389"/>
                  <a:gd name="T41" fmla="*/ 1325 h 5300"/>
                  <a:gd name="T42" fmla="*/ 6 w 389"/>
                  <a:gd name="T43" fmla="*/ 1325 h 5300"/>
                  <a:gd name="T44" fmla="*/ 11 w 389"/>
                  <a:gd name="T45" fmla="*/ 1325 h 5300"/>
                  <a:gd name="T46" fmla="*/ 15 w 389"/>
                  <a:gd name="T47" fmla="*/ 1325 h 5300"/>
                  <a:gd name="T48" fmla="*/ 19 w 389"/>
                  <a:gd name="T49" fmla="*/ 1325 h 5300"/>
                  <a:gd name="T50" fmla="*/ 22 w 389"/>
                  <a:gd name="T51" fmla="*/ 1325 h 5300"/>
                  <a:gd name="T52" fmla="*/ 25 w 389"/>
                  <a:gd name="T53" fmla="*/ 1325 h 5300"/>
                  <a:gd name="T54" fmla="*/ 29 w 389"/>
                  <a:gd name="T55" fmla="*/ 1325 h 5300"/>
                  <a:gd name="T56" fmla="*/ 33 w 389"/>
                  <a:gd name="T57" fmla="*/ 1325 h 5300"/>
                  <a:gd name="T58" fmla="*/ 37 w 389"/>
                  <a:gd name="T59" fmla="*/ 1325 h 5300"/>
                  <a:gd name="T60" fmla="*/ 42 w 389"/>
                  <a:gd name="T61" fmla="*/ 1325 h 5300"/>
                  <a:gd name="T62" fmla="*/ 48 w 389"/>
                  <a:gd name="T63" fmla="*/ 1325 h 5300"/>
                  <a:gd name="T64" fmla="*/ 55 w 389"/>
                  <a:gd name="T65" fmla="*/ 1325 h 5300"/>
                  <a:gd name="T66" fmla="*/ 63 w 389"/>
                  <a:gd name="T67" fmla="*/ 1325 h 5300"/>
                  <a:gd name="T68" fmla="*/ 73 w 389"/>
                  <a:gd name="T69" fmla="*/ 1325 h 5300"/>
                  <a:gd name="T70" fmla="*/ 84 w 389"/>
                  <a:gd name="T71" fmla="*/ 1325 h 5300"/>
                  <a:gd name="T72" fmla="*/ 98 w 389"/>
                  <a:gd name="T73" fmla="*/ 1325 h 5300"/>
                  <a:gd name="T74" fmla="*/ 98 w 389"/>
                  <a:gd name="T75" fmla="*/ 1077 h 5300"/>
                  <a:gd name="T76" fmla="*/ 98 w 389"/>
                  <a:gd name="T77" fmla="*/ 884 h 5300"/>
                  <a:gd name="T78" fmla="*/ 98 w 389"/>
                  <a:gd name="T79" fmla="*/ 580 h 5300"/>
                  <a:gd name="T80" fmla="*/ 98 w 38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9" h="5300">
                    <a:moveTo>
                      <a:pt x="389" y="0"/>
                    </a:moveTo>
                    <a:lnTo>
                      <a:pt x="367" y="0"/>
                    </a:lnTo>
                    <a:lnTo>
                      <a:pt x="348" y="0"/>
                    </a:lnTo>
                    <a:lnTo>
                      <a:pt x="332" y="0"/>
                    </a:lnTo>
                    <a:lnTo>
                      <a:pt x="317" y="0"/>
                    </a:lnTo>
                    <a:lnTo>
                      <a:pt x="303" y="0"/>
                    </a:lnTo>
                    <a:lnTo>
                      <a:pt x="289" y="0"/>
                    </a:lnTo>
                    <a:lnTo>
                      <a:pt x="275" y="0"/>
                    </a:lnTo>
                    <a:lnTo>
                      <a:pt x="260" y="0"/>
                    </a:lnTo>
                    <a:lnTo>
                      <a:pt x="243" y="0"/>
                    </a:lnTo>
                    <a:lnTo>
                      <a:pt x="222" y="0"/>
                    </a:lnTo>
                    <a:lnTo>
                      <a:pt x="198" y="0"/>
                    </a:lnTo>
                    <a:lnTo>
                      <a:pt x="170" y="0"/>
                    </a:lnTo>
                    <a:lnTo>
                      <a:pt x="137" y="0"/>
                    </a:lnTo>
                    <a:lnTo>
                      <a:pt x="98" y="0"/>
                    </a:lnTo>
                    <a:lnTo>
                      <a:pt x="53" y="0"/>
                    </a:lnTo>
                    <a:lnTo>
                      <a:pt x="0" y="0"/>
                    </a:lnTo>
                    <a:lnTo>
                      <a:pt x="0" y="993"/>
                    </a:lnTo>
                    <a:lnTo>
                      <a:pt x="0" y="1765"/>
                    </a:lnTo>
                    <a:lnTo>
                      <a:pt x="0" y="2980"/>
                    </a:lnTo>
                    <a:lnTo>
                      <a:pt x="0" y="5300"/>
                    </a:lnTo>
                    <a:lnTo>
                      <a:pt x="23" y="5300"/>
                    </a:lnTo>
                    <a:lnTo>
                      <a:pt x="41" y="5300"/>
                    </a:lnTo>
                    <a:lnTo>
                      <a:pt x="59" y="5299"/>
                    </a:lnTo>
                    <a:lnTo>
                      <a:pt x="74" y="5299"/>
                    </a:lnTo>
                    <a:lnTo>
                      <a:pt x="86" y="5299"/>
                    </a:lnTo>
                    <a:lnTo>
                      <a:pt x="100" y="5299"/>
                    </a:lnTo>
                    <a:lnTo>
                      <a:pt x="114" y="5299"/>
                    </a:lnTo>
                    <a:lnTo>
                      <a:pt x="130" y="5299"/>
                    </a:lnTo>
                    <a:lnTo>
                      <a:pt x="147" y="5299"/>
                    </a:lnTo>
                    <a:lnTo>
                      <a:pt x="167" y="5299"/>
                    </a:lnTo>
                    <a:lnTo>
                      <a:pt x="191" y="5299"/>
                    </a:lnTo>
                    <a:lnTo>
                      <a:pt x="219" y="5299"/>
                    </a:lnTo>
                    <a:lnTo>
                      <a:pt x="252" y="5299"/>
                    </a:lnTo>
                    <a:lnTo>
                      <a:pt x="291" y="5299"/>
                    </a:lnTo>
                    <a:lnTo>
                      <a:pt x="336" y="5300"/>
                    </a:lnTo>
                    <a:lnTo>
                      <a:pt x="389" y="5300"/>
                    </a:lnTo>
                    <a:lnTo>
                      <a:pt x="389" y="4306"/>
                    </a:lnTo>
                    <a:lnTo>
                      <a:pt x="389" y="3533"/>
                    </a:lnTo>
                    <a:lnTo>
                      <a:pt x="389" y="2318"/>
                    </a:lnTo>
                    <a:lnTo>
                      <a:pt x="389"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23">
                <a:extLst>
                  <a:ext uri="{FF2B5EF4-FFF2-40B4-BE49-F238E27FC236}">
                    <a16:creationId xmlns:a16="http://schemas.microsoft.com/office/drawing/2014/main" id="{A416B225-C67D-4642-9F0C-A2BC2878496D}"/>
                  </a:ext>
                </a:extLst>
              </p:cNvPr>
              <p:cNvSpPr>
                <a:spLocks/>
              </p:cNvSpPr>
              <p:nvPr/>
            </p:nvSpPr>
            <p:spPr bwMode="auto">
              <a:xfrm>
                <a:off x="1990" y="1555"/>
                <a:ext cx="182" cy="2650"/>
              </a:xfrm>
              <a:custGeom>
                <a:avLst/>
                <a:gdLst>
                  <a:gd name="T0" fmla="*/ 91 w 363"/>
                  <a:gd name="T1" fmla="*/ 0 h 5300"/>
                  <a:gd name="T2" fmla="*/ 86 w 363"/>
                  <a:gd name="T3" fmla="*/ 0 h 5300"/>
                  <a:gd name="T4" fmla="*/ 81 w 363"/>
                  <a:gd name="T5" fmla="*/ 0 h 5300"/>
                  <a:gd name="T6" fmla="*/ 77 w 363"/>
                  <a:gd name="T7" fmla="*/ 0 h 5300"/>
                  <a:gd name="T8" fmla="*/ 74 w 363"/>
                  <a:gd name="T9" fmla="*/ 0 h 5300"/>
                  <a:gd name="T10" fmla="*/ 71 w 363"/>
                  <a:gd name="T11" fmla="*/ 0 h 5300"/>
                  <a:gd name="T12" fmla="*/ 68 w 363"/>
                  <a:gd name="T13" fmla="*/ 0 h 5300"/>
                  <a:gd name="T14" fmla="*/ 64 w 363"/>
                  <a:gd name="T15" fmla="*/ 0 h 5300"/>
                  <a:gd name="T16" fmla="*/ 61 w 363"/>
                  <a:gd name="T17" fmla="*/ 0 h 5300"/>
                  <a:gd name="T18" fmla="*/ 57 w 363"/>
                  <a:gd name="T19" fmla="*/ 0 h 5300"/>
                  <a:gd name="T20" fmla="*/ 52 w 363"/>
                  <a:gd name="T21" fmla="*/ 0 h 5300"/>
                  <a:gd name="T22" fmla="*/ 46 w 363"/>
                  <a:gd name="T23" fmla="*/ 0 h 5300"/>
                  <a:gd name="T24" fmla="*/ 40 w 363"/>
                  <a:gd name="T25" fmla="*/ 0 h 5300"/>
                  <a:gd name="T26" fmla="*/ 32 w 363"/>
                  <a:gd name="T27" fmla="*/ 0 h 5300"/>
                  <a:gd name="T28" fmla="*/ 23 w 363"/>
                  <a:gd name="T29" fmla="*/ 0 h 5300"/>
                  <a:gd name="T30" fmla="*/ 13 w 363"/>
                  <a:gd name="T31" fmla="*/ 0 h 5300"/>
                  <a:gd name="T32" fmla="*/ 0 w 363"/>
                  <a:gd name="T33" fmla="*/ 0 h 5300"/>
                  <a:gd name="T34" fmla="*/ 0 w 363"/>
                  <a:gd name="T35" fmla="*/ 249 h 5300"/>
                  <a:gd name="T36" fmla="*/ 0 w 363"/>
                  <a:gd name="T37" fmla="*/ 442 h 5300"/>
                  <a:gd name="T38" fmla="*/ 0 w 363"/>
                  <a:gd name="T39" fmla="*/ 745 h 5300"/>
                  <a:gd name="T40" fmla="*/ 0 w 363"/>
                  <a:gd name="T41" fmla="*/ 1325 h 5300"/>
                  <a:gd name="T42" fmla="*/ 6 w 363"/>
                  <a:gd name="T43" fmla="*/ 1325 h 5300"/>
                  <a:gd name="T44" fmla="*/ 10 w 363"/>
                  <a:gd name="T45" fmla="*/ 1325 h 5300"/>
                  <a:gd name="T46" fmla="*/ 14 w 363"/>
                  <a:gd name="T47" fmla="*/ 1325 h 5300"/>
                  <a:gd name="T48" fmla="*/ 17 w 363"/>
                  <a:gd name="T49" fmla="*/ 1325 h 5300"/>
                  <a:gd name="T50" fmla="*/ 20 w 363"/>
                  <a:gd name="T51" fmla="*/ 1325 h 5300"/>
                  <a:gd name="T52" fmla="*/ 24 w 363"/>
                  <a:gd name="T53" fmla="*/ 1325 h 5300"/>
                  <a:gd name="T54" fmla="*/ 27 w 363"/>
                  <a:gd name="T55" fmla="*/ 1325 h 5300"/>
                  <a:gd name="T56" fmla="*/ 31 w 363"/>
                  <a:gd name="T57" fmla="*/ 1325 h 5300"/>
                  <a:gd name="T58" fmla="*/ 35 w 363"/>
                  <a:gd name="T59" fmla="*/ 1325 h 5300"/>
                  <a:gd name="T60" fmla="*/ 39 w 363"/>
                  <a:gd name="T61" fmla="*/ 1325 h 5300"/>
                  <a:gd name="T62" fmla="*/ 45 w 363"/>
                  <a:gd name="T63" fmla="*/ 1325 h 5300"/>
                  <a:gd name="T64" fmla="*/ 51 w 363"/>
                  <a:gd name="T65" fmla="*/ 1325 h 5300"/>
                  <a:gd name="T66" fmla="*/ 59 w 363"/>
                  <a:gd name="T67" fmla="*/ 1325 h 5300"/>
                  <a:gd name="T68" fmla="*/ 68 w 363"/>
                  <a:gd name="T69" fmla="*/ 1325 h 5300"/>
                  <a:gd name="T70" fmla="*/ 79 w 363"/>
                  <a:gd name="T71" fmla="*/ 1325 h 5300"/>
                  <a:gd name="T72" fmla="*/ 91 w 363"/>
                  <a:gd name="T73" fmla="*/ 1325 h 5300"/>
                  <a:gd name="T74" fmla="*/ 91 w 363"/>
                  <a:gd name="T75" fmla="*/ 1077 h 5300"/>
                  <a:gd name="T76" fmla="*/ 91 w 363"/>
                  <a:gd name="T77" fmla="*/ 884 h 5300"/>
                  <a:gd name="T78" fmla="*/ 91 w 363"/>
                  <a:gd name="T79" fmla="*/ 580 h 5300"/>
                  <a:gd name="T80" fmla="*/ 91 w 363"/>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3" h="5300">
                    <a:moveTo>
                      <a:pt x="363" y="0"/>
                    </a:moveTo>
                    <a:lnTo>
                      <a:pt x="342" y="0"/>
                    </a:lnTo>
                    <a:lnTo>
                      <a:pt x="323" y="0"/>
                    </a:lnTo>
                    <a:lnTo>
                      <a:pt x="308" y="0"/>
                    </a:lnTo>
                    <a:lnTo>
                      <a:pt x="295" y="0"/>
                    </a:lnTo>
                    <a:lnTo>
                      <a:pt x="282" y="0"/>
                    </a:lnTo>
                    <a:lnTo>
                      <a:pt x="269" y="0"/>
                    </a:lnTo>
                    <a:lnTo>
                      <a:pt x="255" y="0"/>
                    </a:lnTo>
                    <a:lnTo>
                      <a:pt x="242" y="0"/>
                    </a:lnTo>
                    <a:lnTo>
                      <a:pt x="226" y="0"/>
                    </a:lnTo>
                    <a:lnTo>
                      <a:pt x="207" y="0"/>
                    </a:lnTo>
                    <a:lnTo>
                      <a:pt x="184" y="0"/>
                    </a:lnTo>
                    <a:lnTo>
                      <a:pt x="159" y="0"/>
                    </a:lnTo>
                    <a:lnTo>
                      <a:pt x="128" y="0"/>
                    </a:lnTo>
                    <a:lnTo>
                      <a:pt x="92" y="0"/>
                    </a:lnTo>
                    <a:lnTo>
                      <a:pt x="49" y="0"/>
                    </a:lnTo>
                    <a:lnTo>
                      <a:pt x="0" y="0"/>
                    </a:lnTo>
                    <a:lnTo>
                      <a:pt x="0" y="993"/>
                    </a:lnTo>
                    <a:lnTo>
                      <a:pt x="0" y="1765"/>
                    </a:lnTo>
                    <a:lnTo>
                      <a:pt x="0" y="2980"/>
                    </a:lnTo>
                    <a:lnTo>
                      <a:pt x="0" y="5300"/>
                    </a:lnTo>
                    <a:lnTo>
                      <a:pt x="21" y="5300"/>
                    </a:lnTo>
                    <a:lnTo>
                      <a:pt x="39" y="5300"/>
                    </a:lnTo>
                    <a:lnTo>
                      <a:pt x="54" y="5299"/>
                    </a:lnTo>
                    <a:lnTo>
                      <a:pt x="68" y="5299"/>
                    </a:lnTo>
                    <a:lnTo>
                      <a:pt x="80" y="5299"/>
                    </a:lnTo>
                    <a:lnTo>
                      <a:pt x="93" y="5299"/>
                    </a:lnTo>
                    <a:lnTo>
                      <a:pt x="107" y="5299"/>
                    </a:lnTo>
                    <a:lnTo>
                      <a:pt x="121" y="5299"/>
                    </a:lnTo>
                    <a:lnTo>
                      <a:pt x="137" y="5299"/>
                    </a:lnTo>
                    <a:lnTo>
                      <a:pt x="155" y="5299"/>
                    </a:lnTo>
                    <a:lnTo>
                      <a:pt x="178" y="5299"/>
                    </a:lnTo>
                    <a:lnTo>
                      <a:pt x="204" y="5299"/>
                    </a:lnTo>
                    <a:lnTo>
                      <a:pt x="235" y="5299"/>
                    </a:lnTo>
                    <a:lnTo>
                      <a:pt x="270" y="5299"/>
                    </a:lnTo>
                    <a:lnTo>
                      <a:pt x="313" y="5300"/>
                    </a:lnTo>
                    <a:lnTo>
                      <a:pt x="363" y="5300"/>
                    </a:lnTo>
                    <a:lnTo>
                      <a:pt x="363" y="4306"/>
                    </a:lnTo>
                    <a:lnTo>
                      <a:pt x="363" y="3533"/>
                    </a:lnTo>
                    <a:lnTo>
                      <a:pt x="363" y="2318"/>
                    </a:lnTo>
                    <a:lnTo>
                      <a:pt x="363"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24">
                <a:extLst>
                  <a:ext uri="{FF2B5EF4-FFF2-40B4-BE49-F238E27FC236}">
                    <a16:creationId xmlns:a16="http://schemas.microsoft.com/office/drawing/2014/main" id="{2ABA8065-8BF8-4ADB-A06E-927B3827BA00}"/>
                  </a:ext>
                </a:extLst>
              </p:cNvPr>
              <p:cNvSpPr>
                <a:spLocks/>
              </p:cNvSpPr>
              <p:nvPr/>
            </p:nvSpPr>
            <p:spPr bwMode="auto">
              <a:xfrm>
                <a:off x="1994" y="1555"/>
                <a:ext cx="167" cy="2650"/>
              </a:xfrm>
              <a:custGeom>
                <a:avLst/>
                <a:gdLst>
                  <a:gd name="T0" fmla="*/ 83 w 335"/>
                  <a:gd name="T1" fmla="*/ 0 h 5300"/>
                  <a:gd name="T2" fmla="*/ 78 w 335"/>
                  <a:gd name="T3" fmla="*/ 0 h 5300"/>
                  <a:gd name="T4" fmla="*/ 74 w 335"/>
                  <a:gd name="T5" fmla="*/ 0 h 5300"/>
                  <a:gd name="T6" fmla="*/ 71 w 335"/>
                  <a:gd name="T7" fmla="*/ 0 h 5300"/>
                  <a:gd name="T8" fmla="*/ 68 w 335"/>
                  <a:gd name="T9" fmla="*/ 0 h 5300"/>
                  <a:gd name="T10" fmla="*/ 65 w 335"/>
                  <a:gd name="T11" fmla="*/ 0 h 5300"/>
                  <a:gd name="T12" fmla="*/ 62 w 335"/>
                  <a:gd name="T13" fmla="*/ 0 h 5300"/>
                  <a:gd name="T14" fmla="*/ 59 w 335"/>
                  <a:gd name="T15" fmla="*/ 0 h 5300"/>
                  <a:gd name="T16" fmla="*/ 55 w 335"/>
                  <a:gd name="T17" fmla="*/ 0 h 5300"/>
                  <a:gd name="T18" fmla="*/ 52 w 335"/>
                  <a:gd name="T19" fmla="*/ 0 h 5300"/>
                  <a:gd name="T20" fmla="*/ 47 w 335"/>
                  <a:gd name="T21" fmla="*/ 0 h 5300"/>
                  <a:gd name="T22" fmla="*/ 42 w 335"/>
                  <a:gd name="T23" fmla="*/ 0 h 5300"/>
                  <a:gd name="T24" fmla="*/ 36 w 335"/>
                  <a:gd name="T25" fmla="*/ 0 h 5300"/>
                  <a:gd name="T26" fmla="*/ 29 w 335"/>
                  <a:gd name="T27" fmla="*/ 0 h 5300"/>
                  <a:gd name="T28" fmla="*/ 21 w 335"/>
                  <a:gd name="T29" fmla="*/ 0 h 5300"/>
                  <a:gd name="T30" fmla="*/ 11 w 335"/>
                  <a:gd name="T31" fmla="*/ 0 h 5300"/>
                  <a:gd name="T32" fmla="*/ 0 w 335"/>
                  <a:gd name="T33" fmla="*/ 0 h 5300"/>
                  <a:gd name="T34" fmla="*/ 0 w 335"/>
                  <a:gd name="T35" fmla="*/ 249 h 5300"/>
                  <a:gd name="T36" fmla="*/ 0 w 335"/>
                  <a:gd name="T37" fmla="*/ 442 h 5300"/>
                  <a:gd name="T38" fmla="*/ 0 w 335"/>
                  <a:gd name="T39" fmla="*/ 745 h 5300"/>
                  <a:gd name="T40" fmla="*/ 0 w 335"/>
                  <a:gd name="T41" fmla="*/ 1325 h 5300"/>
                  <a:gd name="T42" fmla="*/ 4 w 335"/>
                  <a:gd name="T43" fmla="*/ 1325 h 5300"/>
                  <a:gd name="T44" fmla="*/ 8 w 335"/>
                  <a:gd name="T45" fmla="*/ 1325 h 5300"/>
                  <a:gd name="T46" fmla="*/ 12 w 335"/>
                  <a:gd name="T47" fmla="*/ 1325 h 5300"/>
                  <a:gd name="T48" fmla="*/ 15 w 335"/>
                  <a:gd name="T49" fmla="*/ 1325 h 5300"/>
                  <a:gd name="T50" fmla="*/ 18 w 335"/>
                  <a:gd name="T51" fmla="*/ 1325 h 5300"/>
                  <a:gd name="T52" fmla="*/ 21 w 335"/>
                  <a:gd name="T53" fmla="*/ 1325 h 5300"/>
                  <a:gd name="T54" fmla="*/ 24 w 335"/>
                  <a:gd name="T55" fmla="*/ 1325 h 5300"/>
                  <a:gd name="T56" fmla="*/ 27 w 335"/>
                  <a:gd name="T57" fmla="*/ 1325 h 5300"/>
                  <a:gd name="T58" fmla="*/ 31 w 335"/>
                  <a:gd name="T59" fmla="*/ 1325 h 5300"/>
                  <a:gd name="T60" fmla="*/ 36 w 335"/>
                  <a:gd name="T61" fmla="*/ 1325 h 5300"/>
                  <a:gd name="T62" fmla="*/ 41 w 335"/>
                  <a:gd name="T63" fmla="*/ 1325 h 5300"/>
                  <a:gd name="T64" fmla="*/ 47 w 335"/>
                  <a:gd name="T65" fmla="*/ 1325 h 5300"/>
                  <a:gd name="T66" fmla="*/ 54 w 335"/>
                  <a:gd name="T67" fmla="*/ 1325 h 5300"/>
                  <a:gd name="T68" fmla="*/ 62 w 335"/>
                  <a:gd name="T69" fmla="*/ 1325 h 5300"/>
                  <a:gd name="T70" fmla="*/ 72 w 335"/>
                  <a:gd name="T71" fmla="*/ 1325 h 5300"/>
                  <a:gd name="T72" fmla="*/ 83 w 335"/>
                  <a:gd name="T73" fmla="*/ 1325 h 5300"/>
                  <a:gd name="T74" fmla="*/ 83 w 335"/>
                  <a:gd name="T75" fmla="*/ 1077 h 5300"/>
                  <a:gd name="T76" fmla="*/ 83 w 335"/>
                  <a:gd name="T77" fmla="*/ 884 h 5300"/>
                  <a:gd name="T78" fmla="*/ 83 w 335"/>
                  <a:gd name="T79" fmla="*/ 580 h 5300"/>
                  <a:gd name="T80" fmla="*/ 83 w 33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5" h="5300">
                    <a:moveTo>
                      <a:pt x="335" y="0"/>
                    </a:moveTo>
                    <a:lnTo>
                      <a:pt x="315" y="0"/>
                    </a:lnTo>
                    <a:lnTo>
                      <a:pt x="299" y="0"/>
                    </a:lnTo>
                    <a:lnTo>
                      <a:pt x="285" y="0"/>
                    </a:lnTo>
                    <a:lnTo>
                      <a:pt x="273" y="0"/>
                    </a:lnTo>
                    <a:lnTo>
                      <a:pt x="260" y="0"/>
                    </a:lnTo>
                    <a:lnTo>
                      <a:pt x="248" y="0"/>
                    </a:lnTo>
                    <a:lnTo>
                      <a:pt x="237" y="0"/>
                    </a:lnTo>
                    <a:lnTo>
                      <a:pt x="223" y="0"/>
                    </a:lnTo>
                    <a:lnTo>
                      <a:pt x="208" y="0"/>
                    </a:lnTo>
                    <a:lnTo>
                      <a:pt x="191" y="0"/>
                    </a:lnTo>
                    <a:lnTo>
                      <a:pt x="171" y="0"/>
                    </a:lnTo>
                    <a:lnTo>
                      <a:pt x="147" y="0"/>
                    </a:lnTo>
                    <a:lnTo>
                      <a:pt x="118" y="0"/>
                    </a:lnTo>
                    <a:lnTo>
                      <a:pt x="85" y="0"/>
                    </a:lnTo>
                    <a:lnTo>
                      <a:pt x="46" y="0"/>
                    </a:lnTo>
                    <a:lnTo>
                      <a:pt x="0" y="0"/>
                    </a:lnTo>
                    <a:lnTo>
                      <a:pt x="0" y="993"/>
                    </a:lnTo>
                    <a:lnTo>
                      <a:pt x="0" y="1765"/>
                    </a:lnTo>
                    <a:lnTo>
                      <a:pt x="0" y="2980"/>
                    </a:lnTo>
                    <a:lnTo>
                      <a:pt x="0" y="5300"/>
                    </a:lnTo>
                    <a:lnTo>
                      <a:pt x="19" y="5300"/>
                    </a:lnTo>
                    <a:lnTo>
                      <a:pt x="35" y="5300"/>
                    </a:lnTo>
                    <a:lnTo>
                      <a:pt x="50" y="5299"/>
                    </a:lnTo>
                    <a:lnTo>
                      <a:pt x="63" y="5299"/>
                    </a:lnTo>
                    <a:lnTo>
                      <a:pt x="75" y="5299"/>
                    </a:lnTo>
                    <a:lnTo>
                      <a:pt x="86" y="5299"/>
                    </a:lnTo>
                    <a:lnTo>
                      <a:pt x="99" y="5299"/>
                    </a:lnTo>
                    <a:lnTo>
                      <a:pt x="111" y="5299"/>
                    </a:lnTo>
                    <a:lnTo>
                      <a:pt x="126" y="5299"/>
                    </a:lnTo>
                    <a:lnTo>
                      <a:pt x="144" y="5299"/>
                    </a:lnTo>
                    <a:lnTo>
                      <a:pt x="164" y="5299"/>
                    </a:lnTo>
                    <a:lnTo>
                      <a:pt x="189" y="5299"/>
                    </a:lnTo>
                    <a:lnTo>
                      <a:pt x="217" y="5299"/>
                    </a:lnTo>
                    <a:lnTo>
                      <a:pt x="251" y="5299"/>
                    </a:lnTo>
                    <a:lnTo>
                      <a:pt x="290" y="5300"/>
                    </a:lnTo>
                    <a:lnTo>
                      <a:pt x="335" y="5300"/>
                    </a:lnTo>
                    <a:lnTo>
                      <a:pt x="335" y="4306"/>
                    </a:lnTo>
                    <a:lnTo>
                      <a:pt x="335" y="3533"/>
                    </a:lnTo>
                    <a:lnTo>
                      <a:pt x="335" y="2318"/>
                    </a:lnTo>
                    <a:lnTo>
                      <a:pt x="335"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25">
                <a:extLst>
                  <a:ext uri="{FF2B5EF4-FFF2-40B4-BE49-F238E27FC236}">
                    <a16:creationId xmlns:a16="http://schemas.microsoft.com/office/drawing/2014/main" id="{CBE306B0-FF3B-4E55-ACF0-0FB53485B074}"/>
                  </a:ext>
                </a:extLst>
              </p:cNvPr>
              <p:cNvSpPr>
                <a:spLocks/>
              </p:cNvSpPr>
              <p:nvPr/>
            </p:nvSpPr>
            <p:spPr bwMode="auto">
              <a:xfrm>
                <a:off x="1998" y="1555"/>
                <a:ext cx="153" cy="2650"/>
              </a:xfrm>
              <a:custGeom>
                <a:avLst/>
                <a:gdLst>
                  <a:gd name="T0" fmla="*/ 77 w 306"/>
                  <a:gd name="T1" fmla="*/ 0 h 5300"/>
                  <a:gd name="T2" fmla="*/ 73 w 306"/>
                  <a:gd name="T3" fmla="*/ 0 h 5300"/>
                  <a:gd name="T4" fmla="*/ 69 w 306"/>
                  <a:gd name="T5" fmla="*/ 0 h 5300"/>
                  <a:gd name="T6" fmla="*/ 66 w 306"/>
                  <a:gd name="T7" fmla="*/ 0 h 5300"/>
                  <a:gd name="T8" fmla="*/ 63 w 306"/>
                  <a:gd name="T9" fmla="*/ 0 h 5300"/>
                  <a:gd name="T10" fmla="*/ 60 w 306"/>
                  <a:gd name="T11" fmla="*/ 0 h 5300"/>
                  <a:gd name="T12" fmla="*/ 57 w 306"/>
                  <a:gd name="T13" fmla="*/ 0 h 5300"/>
                  <a:gd name="T14" fmla="*/ 54 w 306"/>
                  <a:gd name="T15" fmla="*/ 0 h 5300"/>
                  <a:gd name="T16" fmla="*/ 52 w 306"/>
                  <a:gd name="T17" fmla="*/ 0 h 5300"/>
                  <a:gd name="T18" fmla="*/ 48 w 306"/>
                  <a:gd name="T19" fmla="*/ 0 h 5300"/>
                  <a:gd name="T20" fmla="*/ 44 w 306"/>
                  <a:gd name="T21" fmla="*/ 0 h 5300"/>
                  <a:gd name="T22" fmla="*/ 39 w 306"/>
                  <a:gd name="T23" fmla="*/ 0 h 5300"/>
                  <a:gd name="T24" fmla="*/ 34 w 306"/>
                  <a:gd name="T25" fmla="*/ 0 h 5300"/>
                  <a:gd name="T26" fmla="*/ 27 w 306"/>
                  <a:gd name="T27" fmla="*/ 0 h 5300"/>
                  <a:gd name="T28" fmla="*/ 20 w 306"/>
                  <a:gd name="T29" fmla="*/ 0 h 5300"/>
                  <a:gd name="T30" fmla="*/ 11 w 306"/>
                  <a:gd name="T31" fmla="*/ 0 h 5300"/>
                  <a:gd name="T32" fmla="*/ 0 w 306"/>
                  <a:gd name="T33" fmla="*/ 0 h 5300"/>
                  <a:gd name="T34" fmla="*/ 0 w 306"/>
                  <a:gd name="T35" fmla="*/ 249 h 5300"/>
                  <a:gd name="T36" fmla="*/ 0 w 306"/>
                  <a:gd name="T37" fmla="*/ 442 h 5300"/>
                  <a:gd name="T38" fmla="*/ 0 w 306"/>
                  <a:gd name="T39" fmla="*/ 745 h 5300"/>
                  <a:gd name="T40" fmla="*/ 0 w 306"/>
                  <a:gd name="T41" fmla="*/ 1325 h 5300"/>
                  <a:gd name="T42" fmla="*/ 5 w 306"/>
                  <a:gd name="T43" fmla="*/ 1325 h 5300"/>
                  <a:gd name="T44" fmla="*/ 8 w 306"/>
                  <a:gd name="T45" fmla="*/ 1325 h 5300"/>
                  <a:gd name="T46" fmla="*/ 12 w 306"/>
                  <a:gd name="T47" fmla="*/ 1325 h 5300"/>
                  <a:gd name="T48" fmla="*/ 15 w 306"/>
                  <a:gd name="T49" fmla="*/ 1325 h 5300"/>
                  <a:gd name="T50" fmla="*/ 17 w 306"/>
                  <a:gd name="T51" fmla="*/ 1325 h 5300"/>
                  <a:gd name="T52" fmla="*/ 20 w 306"/>
                  <a:gd name="T53" fmla="*/ 1325 h 5300"/>
                  <a:gd name="T54" fmla="*/ 23 w 306"/>
                  <a:gd name="T55" fmla="*/ 1325 h 5300"/>
                  <a:gd name="T56" fmla="*/ 26 w 306"/>
                  <a:gd name="T57" fmla="*/ 1325 h 5300"/>
                  <a:gd name="T58" fmla="*/ 29 w 306"/>
                  <a:gd name="T59" fmla="*/ 1325 h 5300"/>
                  <a:gd name="T60" fmla="*/ 33 w 306"/>
                  <a:gd name="T61" fmla="*/ 1325 h 5300"/>
                  <a:gd name="T62" fmla="*/ 38 w 306"/>
                  <a:gd name="T63" fmla="*/ 1325 h 5300"/>
                  <a:gd name="T64" fmla="*/ 43 w 306"/>
                  <a:gd name="T65" fmla="*/ 1325 h 5300"/>
                  <a:gd name="T66" fmla="*/ 50 w 306"/>
                  <a:gd name="T67" fmla="*/ 1325 h 5300"/>
                  <a:gd name="T68" fmla="*/ 58 w 306"/>
                  <a:gd name="T69" fmla="*/ 1325 h 5300"/>
                  <a:gd name="T70" fmla="*/ 67 w 306"/>
                  <a:gd name="T71" fmla="*/ 1325 h 5300"/>
                  <a:gd name="T72" fmla="*/ 77 w 306"/>
                  <a:gd name="T73" fmla="*/ 1325 h 5300"/>
                  <a:gd name="T74" fmla="*/ 77 w 306"/>
                  <a:gd name="T75" fmla="*/ 1077 h 5300"/>
                  <a:gd name="T76" fmla="*/ 77 w 306"/>
                  <a:gd name="T77" fmla="*/ 884 h 5300"/>
                  <a:gd name="T78" fmla="*/ 77 w 306"/>
                  <a:gd name="T79" fmla="*/ 580 h 5300"/>
                  <a:gd name="T80" fmla="*/ 77 w 306"/>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06" h="5300">
                    <a:moveTo>
                      <a:pt x="306" y="0"/>
                    </a:moveTo>
                    <a:lnTo>
                      <a:pt x="289" y="0"/>
                    </a:lnTo>
                    <a:lnTo>
                      <a:pt x="274" y="0"/>
                    </a:lnTo>
                    <a:lnTo>
                      <a:pt x="261" y="0"/>
                    </a:lnTo>
                    <a:lnTo>
                      <a:pt x="249" y="0"/>
                    </a:lnTo>
                    <a:lnTo>
                      <a:pt x="238" y="0"/>
                    </a:lnTo>
                    <a:lnTo>
                      <a:pt x="228" y="0"/>
                    </a:lnTo>
                    <a:lnTo>
                      <a:pt x="216" y="0"/>
                    </a:lnTo>
                    <a:lnTo>
                      <a:pt x="205" y="0"/>
                    </a:lnTo>
                    <a:lnTo>
                      <a:pt x="191" y="0"/>
                    </a:lnTo>
                    <a:lnTo>
                      <a:pt x="175" y="0"/>
                    </a:lnTo>
                    <a:lnTo>
                      <a:pt x="156" y="0"/>
                    </a:lnTo>
                    <a:lnTo>
                      <a:pt x="135" y="0"/>
                    </a:lnTo>
                    <a:lnTo>
                      <a:pt x="108" y="0"/>
                    </a:lnTo>
                    <a:lnTo>
                      <a:pt x="77" y="0"/>
                    </a:lnTo>
                    <a:lnTo>
                      <a:pt x="41" y="0"/>
                    </a:lnTo>
                    <a:lnTo>
                      <a:pt x="0" y="0"/>
                    </a:lnTo>
                    <a:lnTo>
                      <a:pt x="0" y="993"/>
                    </a:lnTo>
                    <a:lnTo>
                      <a:pt x="0" y="1765"/>
                    </a:lnTo>
                    <a:lnTo>
                      <a:pt x="0" y="2980"/>
                    </a:lnTo>
                    <a:lnTo>
                      <a:pt x="0" y="5300"/>
                    </a:lnTo>
                    <a:lnTo>
                      <a:pt x="17" y="5300"/>
                    </a:lnTo>
                    <a:lnTo>
                      <a:pt x="32" y="5300"/>
                    </a:lnTo>
                    <a:lnTo>
                      <a:pt x="45" y="5299"/>
                    </a:lnTo>
                    <a:lnTo>
                      <a:pt x="57" y="5299"/>
                    </a:lnTo>
                    <a:lnTo>
                      <a:pt x="68" y="5299"/>
                    </a:lnTo>
                    <a:lnTo>
                      <a:pt x="78" y="5299"/>
                    </a:lnTo>
                    <a:lnTo>
                      <a:pt x="90" y="5299"/>
                    </a:lnTo>
                    <a:lnTo>
                      <a:pt x="101" y="5299"/>
                    </a:lnTo>
                    <a:lnTo>
                      <a:pt x="115" y="5299"/>
                    </a:lnTo>
                    <a:lnTo>
                      <a:pt x="131" y="5299"/>
                    </a:lnTo>
                    <a:lnTo>
                      <a:pt x="149" y="5299"/>
                    </a:lnTo>
                    <a:lnTo>
                      <a:pt x="171" y="5299"/>
                    </a:lnTo>
                    <a:lnTo>
                      <a:pt x="198" y="5299"/>
                    </a:lnTo>
                    <a:lnTo>
                      <a:pt x="229" y="5299"/>
                    </a:lnTo>
                    <a:lnTo>
                      <a:pt x="265" y="5300"/>
                    </a:lnTo>
                    <a:lnTo>
                      <a:pt x="306" y="5300"/>
                    </a:lnTo>
                    <a:lnTo>
                      <a:pt x="306" y="4306"/>
                    </a:lnTo>
                    <a:lnTo>
                      <a:pt x="306" y="3533"/>
                    </a:lnTo>
                    <a:lnTo>
                      <a:pt x="306" y="2318"/>
                    </a:lnTo>
                    <a:lnTo>
                      <a:pt x="306"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26">
                <a:extLst>
                  <a:ext uri="{FF2B5EF4-FFF2-40B4-BE49-F238E27FC236}">
                    <a16:creationId xmlns:a16="http://schemas.microsoft.com/office/drawing/2014/main" id="{92EB0441-8CE8-46BC-AC2D-7CCB529694C8}"/>
                  </a:ext>
                </a:extLst>
              </p:cNvPr>
              <p:cNvSpPr>
                <a:spLocks/>
              </p:cNvSpPr>
              <p:nvPr/>
            </p:nvSpPr>
            <p:spPr bwMode="auto">
              <a:xfrm>
                <a:off x="2001" y="1555"/>
                <a:ext cx="140" cy="2650"/>
              </a:xfrm>
              <a:custGeom>
                <a:avLst/>
                <a:gdLst>
                  <a:gd name="T0" fmla="*/ 70 w 280"/>
                  <a:gd name="T1" fmla="*/ 0 h 5300"/>
                  <a:gd name="T2" fmla="*/ 66 w 280"/>
                  <a:gd name="T3" fmla="*/ 0 h 5300"/>
                  <a:gd name="T4" fmla="*/ 63 w 280"/>
                  <a:gd name="T5" fmla="*/ 0 h 5300"/>
                  <a:gd name="T6" fmla="*/ 60 w 280"/>
                  <a:gd name="T7" fmla="*/ 0 h 5300"/>
                  <a:gd name="T8" fmla="*/ 57 w 280"/>
                  <a:gd name="T9" fmla="*/ 0 h 5300"/>
                  <a:gd name="T10" fmla="*/ 55 w 280"/>
                  <a:gd name="T11" fmla="*/ 0 h 5300"/>
                  <a:gd name="T12" fmla="*/ 52 w 280"/>
                  <a:gd name="T13" fmla="*/ 0 h 5300"/>
                  <a:gd name="T14" fmla="*/ 50 w 280"/>
                  <a:gd name="T15" fmla="*/ 0 h 5300"/>
                  <a:gd name="T16" fmla="*/ 47 w 280"/>
                  <a:gd name="T17" fmla="*/ 0 h 5300"/>
                  <a:gd name="T18" fmla="*/ 44 w 280"/>
                  <a:gd name="T19" fmla="*/ 0 h 5300"/>
                  <a:gd name="T20" fmla="*/ 40 w 280"/>
                  <a:gd name="T21" fmla="*/ 0 h 5300"/>
                  <a:gd name="T22" fmla="*/ 36 w 280"/>
                  <a:gd name="T23" fmla="*/ 0 h 5300"/>
                  <a:gd name="T24" fmla="*/ 31 w 280"/>
                  <a:gd name="T25" fmla="*/ 0 h 5300"/>
                  <a:gd name="T26" fmla="*/ 25 w 280"/>
                  <a:gd name="T27" fmla="*/ 0 h 5300"/>
                  <a:gd name="T28" fmla="*/ 18 w 280"/>
                  <a:gd name="T29" fmla="*/ 0 h 5300"/>
                  <a:gd name="T30" fmla="*/ 10 w 280"/>
                  <a:gd name="T31" fmla="*/ 0 h 5300"/>
                  <a:gd name="T32" fmla="*/ 0 w 280"/>
                  <a:gd name="T33" fmla="*/ 0 h 5300"/>
                  <a:gd name="T34" fmla="*/ 0 w 280"/>
                  <a:gd name="T35" fmla="*/ 249 h 5300"/>
                  <a:gd name="T36" fmla="*/ 0 w 280"/>
                  <a:gd name="T37" fmla="*/ 442 h 5300"/>
                  <a:gd name="T38" fmla="*/ 0 w 280"/>
                  <a:gd name="T39" fmla="*/ 745 h 5300"/>
                  <a:gd name="T40" fmla="*/ 0 w 280"/>
                  <a:gd name="T41" fmla="*/ 1325 h 5300"/>
                  <a:gd name="T42" fmla="*/ 4 w 280"/>
                  <a:gd name="T43" fmla="*/ 1325 h 5300"/>
                  <a:gd name="T44" fmla="*/ 8 w 280"/>
                  <a:gd name="T45" fmla="*/ 1325 h 5300"/>
                  <a:gd name="T46" fmla="*/ 11 w 280"/>
                  <a:gd name="T47" fmla="*/ 1325 h 5300"/>
                  <a:gd name="T48" fmla="*/ 14 w 280"/>
                  <a:gd name="T49" fmla="*/ 1325 h 5300"/>
                  <a:gd name="T50" fmla="*/ 16 w 280"/>
                  <a:gd name="T51" fmla="*/ 1325 h 5300"/>
                  <a:gd name="T52" fmla="*/ 18 w 280"/>
                  <a:gd name="T53" fmla="*/ 1325 h 5300"/>
                  <a:gd name="T54" fmla="*/ 21 w 280"/>
                  <a:gd name="T55" fmla="*/ 1325 h 5300"/>
                  <a:gd name="T56" fmla="*/ 24 w 280"/>
                  <a:gd name="T57" fmla="*/ 1325 h 5300"/>
                  <a:gd name="T58" fmla="*/ 27 w 280"/>
                  <a:gd name="T59" fmla="*/ 1325 h 5300"/>
                  <a:gd name="T60" fmla="*/ 30 w 280"/>
                  <a:gd name="T61" fmla="*/ 1325 h 5300"/>
                  <a:gd name="T62" fmla="*/ 35 w 280"/>
                  <a:gd name="T63" fmla="*/ 1325 h 5300"/>
                  <a:gd name="T64" fmla="*/ 40 w 280"/>
                  <a:gd name="T65" fmla="*/ 1325 h 5300"/>
                  <a:gd name="T66" fmla="*/ 46 w 280"/>
                  <a:gd name="T67" fmla="*/ 1325 h 5300"/>
                  <a:gd name="T68" fmla="*/ 53 w 280"/>
                  <a:gd name="T69" fmla="*/ 1325 h 5300"/>
                  <a:gd name="T70" fmla="*/ 61 w 280"/>
                  <a:gd name="T71" fmla="*/ 1325 h 5300"/>
                  <a:gd name="T72" fmla="*/ 70 w 280"/>
                  <a:gd name="T73" fmla="*/ 1325 h 5300"/>
                  <a:gd name="T74" fmla="*/ 70 w 280"/>
                  <a:gd name="T75" fmla="*/ 1077 h 5300"/>
                  <a:gd name="T76" fmla="*/ 70 w 280"/>
                  <a:gd name="T77" fmla="*/ 884 h 5300"/>
                  <a:gd name="T78" fmla="*/ 70 w 280"/>
                  <a:gd name="T79" fmla="*/ 580 h 5300"/>
                  <a:gd name="T80" fmla="*/ 70 w 28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5300">
                    <a:moveTo>
                      <a:pt x="280" y="0"/>
                    </a:moveTo>
                    <a:lnTo>
                      <a:pt x="263" y="0"/>
                    </a:lnTo>
                    <a:lnTo>
                      <a:pt x="250" y="0"/>
                    </a:lnTo>
                    <a:lnTo>
                      <a:pt x="238" y="0"/>
                    </a:lnTo>
                    <a:lnTo>
                      <a:pt x="227" y="0"/>
                    </a:lnTo>
                    <a:lnTo>
                      <a:pt x="217" y="0"/>
                    </a:lnTo>
                    <a:lnTo>
                      <a:pt x="207" y="0"/>
                    </a:lnTo>
                    <a:lnTo>
                      <a:pt x="198" y="0"/>
                    </a:lnTo>
                    <a:lnTo>
                      <a:pt x="186" y="0"/>
                    </a:lnTo>
                    <a:lnTo>
                      <a:pt x="174" y="0"/>
                    </a:lnTo>
                    <a:lnTo>
                      <a:pt x="160" y="0"/>
                    </a:lnTo>
                    <a:lnTo>
                      <a:pt x="142" y="0"/>
                    </a:lnTo>
                    <a:lnTo>
                      <a:pt x="122" y="0"/>
                    </a:lnTo>
                    <a:lnTo>
                      <a:pt x="99" y="0"/>
                    </a:lnTo>
                    <a:lnTo>
                      <a:pt x="70" y="0"/>
                    </a:lnTo>
                    <a:lnTo>
                      <a:pt x="38" y="0"/>
                    </a:lnTo>
                    <a:lnTo>
                      <a:pt x="0" y="0"/>
                    </a:lnTo>
                    <a:lnTo>
                      <a:pt x="0" y="993"/>
                    </a:lnTo>
                    <a:lnTo>
                      <a:pt x="0" y="1765"/>
                    </a:lnTo>
                    <a:lnTo>
                      <a:pt x="0" y="2980"/>
                    </a:lnTo>
                    <a:lnTo>
                      <a:pt x="0" y="5300"/>
                    </a:lnTo>
                    <a:lnTo>
                      <a:pt x="16" y="5300"/>
                    </a:lnTo>
                    <a:lnTo>
                      <a:pt x="30" y="5300"/>
                    </a:lnTo>
                    <a:lnTo>
                      <a:pt x="41" y="5299"/>
                    </a:lnTo>
                    <a:lnTo>
                      <a:pt x="53" y="5299"/>
                    </a:lnTo>
                    <a:lnTo>
                      <a:pt x="62" y="5299"/>
                    </a:lnTo>
                    <a:lnTo>
                      <a:pt x="72" y="5299"/>
                    </a:lnTo>
                    <a:lnTo>
                      <a:pt x="81" y="5299"/>
                    </a:lnTo>
                    <a:lnTo>
                      <a:pt x="93" y="5299"/>
                    </a:lnTo>
                    <a:lnTo>
                      <a:pt x="106" y="5299"/>
                    </a:lnTo>
                    <a:lnTo>
                      <a:pt x="119" y="5299"/>
                    </a:lnTo>
                    <a:lnTo>
                      <a:pt x="137" y="5299"/>
                    </a:lnTo>
                    <a:lnTo>
                      <a:pt x="157" y="5299"/>
                    </a:lnTo>
                    <a:lnTo>
                      <a:pt x="181" y="5299"/>
                    </a:lnTo>
                    <a:lnTo>
                      <a:pt x="209" y="5299"/>
                    </a:lnTo>
                    <a:lnTo>
                      <a:pt x="242" y="5300"/>
                    </a:lnTo>
                    <a:lnTo>
                      <a:pt x="280" y="5300"/>
                    </a:lnTo>
                    <a:lnTo>
                      <a:pt x="280" y="4306"/>
                    </a:lnTo>
                    <a:lnTo>
                      <a:pt x="280" y="3533"/>
                    </a:lnTo>
                    <a:lnTo>
                      <a:pt x="280" y="2318"/>
                    </a:lnTo>
                    <a:lnTo>
                      <a:pt x="280"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27">
                <a:extLst>
                  <a:ext uri="{FF2B5EF4-FFF2-40B4-BE49-F238E27FC236}">
                    <a16:creationId xmlns:a16="http://schemas.microsoft.com/office/drawing/2014/main" id="{2D417248-5012-4477-B2C5-0A0B55D40665}"/>
                  </a:ext>
                </a:extLst>
              </p:cNvPr>
              <p:cNvSpPr>
                <a:spLocks/>
              </p:cNvSpPr>
              <p:nvPr/>
            </p:nvSpPr>
            <p:spPr bwMode="auto">
              <a:xfrm>
                <a:off x="2005" y="1555"/>
                <a:ext cx="126" cy="2650"/>
              </a:xfrm>
              <a:custGeom>
                <a:avLst/>
                <a:gdLst>
                  <a:gd name="T0" fmla="*/ 63 w 252"/>
                  <a:gd name="T1" fmla="*/ 0 h 5300"/>
                  <a:gd name="T2" fmla="*/ 60 w 252"/>
                  <a:gd name="T3" fmla="*/ 0 h 5300"/>
                  <a:gd name="T4" fmla="*/ 57 w 252"/>
                  <a:gd name="T5" fmla="*/ 0 h 5300"/>
                  <a:gd name="T6" fmla="*/ 54 w 252"/>
                  <a:gd name="T7" fmla="*/ 0 h 5300"/>
                  <a:gd name="T8" fmla="*/ 52 w 252"/>
                  <a:gd name="T9" fmla="*/ 0 h 5300"/>
                  <a:gd name="T10" fmla="*/ 49 w 252"/>
                  <a:gd name="T11" fmla="*/ 0 h 5300"/>
                  <a:gd name="T12" fmla="*/ 47 w 252"/>
                  <a:gd name="T13" fmla="*/ 0 h 5300"/>
                  <a:gd name="T14" fmla="*/ 45 w 252"/>
                  <a:gd name="T15" fmla="*/ 0 h 5300"/>
                  <a:gd name="T16" fmla="*/ 42 w 252"/>
                  <a:gd name="T17" fmla="*/ 0 h 5300"/>
                  <a:gd name="T18" fmla="*/ 40 w 252"/>
                  <a:gd name="T19" fmla="*/ 0 h 5300"/>
                  <a:gd name="T20" fmla="*/ 36 w 252"/>
                  <a:gd name="T21" fmla="*/ 0 h 5300"/>
                  <a:gd name="T22" fmla="*/ 33 w 252"/>
                  <a:gd name="T23" fmla="*/ 0 h 5300"/>
                  <a:gd name="T24" fmla="*/ 28 w 252"/>
                  <a:gd name="T25" fmla="*/ 0 h 5300"/>
                  <a:gd name="T26" fmla="*/ 22 w 252"/>
                  <a:gd name="T27" fmla="*/ 0 h 5300"/>
                  <a:gd name="T28" fmla="*/ 16 w 252"/>
                  <a:gd name="T29" fmla="*/ 0 h 5300"/>
                  <a:gd name="T30" fmla="*/ 9 w 252"/>
                  <a:gd name="T31" fmla="*/ 0 h 5300"/>
                  <a:gd name="T32" fmla="*/ 0 w 252"/>
                  <a:gd name="T33" fmla="*/ 0 h 5300"/>
                  <a:gd name="T34" fmla="*/ 0 w 252"/>
                  <a:gd name="T35" fmla="*/ 249 h 5300"/>
                  <a:gd name="T36" fmla="*/ 0 w 252"/>
                  <a:gd name="T37" fmla="*/ 442 h 5300"/>
                  <a:gd name="T38" fmla="*/ 0 w 252"/>
                  <a:gd name="T39" fmla="*/ 745 h 5300"/>
                  <a:gd name="T40" fmla="*/ 0 w 252"/>
                  <a:gd name="T41" fmla="*/ 1325 h 5300"/>
                  <a:gd name="T42" fmla="*/ 4 w 252"/>
                  <a:gd name="T43" fmla="*/ 1325 h 5300"/>
                  <a:gd name="T44" fmla="*/ 7 w 252"/>
                  <a:gd name="T45" fmla="*/ 1325 h 5300"/>
                  <a:gd name="T46" fmla="*/ 10 w 252"/>
                  <a:gd name="T47" fmla="*/ 1325 h 5300"/>
                  <a:gd name="T48" fmla="*/ 12 w 252"/>
                  <a:gd name="T49" fmla="*/ 1325 h 5300"/>
                  <a:gd name="T50" fmla="*/ 14 w 252"/>
                  <a:gd name="T51" fmla="*/ 1325 h 5300"/>
                  <a:gd name="T52" fmla="*/ 16 w 252"/>
                  <a:gd name="T53" fmla="*/ 1325 h 5300"/>
                  <a:gd name="T54" fmla="*/ 19 w 252"/>
                  <a:gd name="T55" fmla="*/ 1325 h 5300"/>
                  <a:gd name="T56" fmla="*/ 21 w 252"/>
                  <a:gd name="T57" fmla="*/ 1325 h 5300"/>
                  <a:gd name="T58" fmla="*/ 24 w 252"/>
                  <a:gd name="T59" fmla="*/ 1325 h 5300"/>
                  <a:gd name="T60" fmla="*/ 27 w 252"/>
                  <a:gd name="T61" fmla="*/ 1325 h 5300"/>
                  <a:gd name="T62" fmla="*/ 31 w 252"/>
                  <a:gd name="T63" fmla="*/ 1325 h 5300"/>
                  <a:gd name="T64" fmla="*/ 36 w 252"/>
                  <a:gd name="T65" fmla="*/ 1325 h 5300"/>
                  <a:gd name="T66" fmla="*/ 41 w 252"/>
                  <a:gd name="T67" fmla="*/ 1325 h 5300"/>
                  <a:gd name="T68" fmla="*/ 47 w 252"/>
                  <a:gd name="T69" fmla="*/ 1325 h 5300"/>
                  <a:gd name="T70" fmla="*/ 55 w 252"/>
                  <a:gd name="T71" fmla="*/ 1325 h 5300"/>
                  <a:gd name="T72" fmla="*/ 63 w 252"/>
                  <a:gd name="T73" fmla="*/ 1325 h 5300"/>
                  <a:gd name="T74" fmla="*/ 63 w 252"/>
                  <a:gd name="T75" fmla="*/ 1077 h 5300"/>
                  <a:gd name="T76" fmla="*/ 63 w 252"/>
                  <a:gd name="T77" fmla="*/ 884 h 5300"/>
                  <a:gd name="T78" fmla="*/ 63 w 252"/>
                  <a:gd name="T79" fmla="*/ 580 h 5300"/>
                  <a:gd name="T80" fmla="*/ 63 w 25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2" h="5300">
                    <a:moveTo>
                      <a:pt x="252" y="0"/>
                    </a:moveTo>
                    <a:lnTo>
                      <a:pt x="237" y="0"/>
                    </a:lnTo>
                    <a:lnTo>
                      <a:pt x="225" y="0"/>
                    </a:lnTo>
                    <a:lnTo>
                      <a:pt x="214" y="0"/>
                    </a:lnTo>
                    <a:lnTo>
                      <a:pt x="205" y="0"/>
                    </a:lnTo>
                    <a:lnTo>
                      <a:pt x="195" y="0"/>
                    </a:lnTo>
                    <a:lnTo>
                      <a:pt x="187" y="0"/>
                    </a:lnTo>
                    <a:lnTo>
                      <a:pt x="178" y="0"/>
                    </a:lnTo>
                    <a:lnTo>
                      <a:pt x="168" y="0"/>
                    </a:lnTo>
                    <a:lnTo>
                      <a:pt x="157" y="0"/>
                    </a:lnTo>
                    <a:lnTo>
                      <a:pt x="144" y="0"/>
                    </a:lnTo>
                    <a:lnTo>
                      <a:pt x="129" y="0"/>
                    </a:lnTo>
                    <a:lnTo>
                      <a:pt x="110" y="0"/>
                    </a:lnTo>
                    <a:lnTo>
                      <a:pt x="88" y="0"/>
                    </a:lnTo>
                    <a:lnTo>
                      <a:pt x="64" y="0"/>
                    </a:lnTo>
                    <a:lnTo>
                      <a:pt x="34" y="0"/>
                    </a:lnTo>
                    <a:lnTo>
                      <a:pt x="0" y="0"/>
                    </a:lnTo>
                    <a:lnTo>
                      <a:pt x="0" y="993"/>
                    </a:lnTo>
                    <a:lnTo>
                      <a:pt x="0" y="1765"/>
                    </a:lnTo>
                    <a:lnTo>
                      <a:pt x="0" y="2980"/>
                    </a:lnTo>
                    <a:lnTo>
                      <a:pt x="0" y="5300"/>
                    </a:lnTo>
                    <a:lnTo>
                      <a:pt x="15" y="5300"/>
                    </a:lnTo>
                    <a:lnTo>
                      <a:pt x="26" y="5300"/>
                    </a:lnTo>
                    <a:lnTo>
                      <a:pt x="38" y="5299"/>
                    </a:lnTo>
                    <a:lnTo>
                      <a:pt x="47" y="5299"/>
                    </a:lnTo>
                    <a:lnTo>
                      <a:pt x="56" y="5299"/>
                    </a:lnTo>
                    <a:lnTo>
                      <a:pt x="64" y="5299"/>
                    </a:lnTo>
                    <a:lnTo>
                      <a:pt x="73" y="5299"/>
                    </a:lnTo>
                    <a:lnTo>
                      <a:pt x="84" y="5299"/>
                    </a:lnTo>
                    <a:lnTo>
                      <a:pt x="94" y="5299"/>
                    </a:lnTo>
                    <a:lnTo>
                      <a:pt x="108" y="5299"/>
                    </a:lnTo>
                    <a:lnTo>
                      <a:pt x="123" y="5299"/>
                    </a:lnTo>
                    <a:lnTo>
                      <a:pt x="141" y="5299"/>
                    </a:lnTo>
                    <a:lnTo>
                      <a:pt x="163" y="5299"/>
                    </a:lnTo>
                    <a:lnTo>
                      <a:pt x="187" y="5299"/>
                    </a:lnTo>
                    <a:lnTo>
                      <a:pt x="217" y="5300"/>
                    </a:lnTo>
                    <a:lnTo>
                      <a:pt x="252" y="5300"/>
                    </a:lnTo>
                    <a:lnTo>
                      <a:pt x="252" y="4306"/>
                    </a:lnTo>
                    <a:lnTo>
                      <a:pt x="252" y="3533"/>
                    </a:lnTo>
                    <a:lnTo>
                      <a:pt x="252" y="2318"/>
                    </a:lnTo>
                    <a:lnTo>
                      <a:pt x="25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28">
                <a:extLst>
                  <a:ext uri="{FF2B5EF4-FFF2-40B4-BE49-F238E27FC236}">
                    <a16:creationId xmlns:a16="http://schemas.microsoft.com/office/drawing/2014/main" id="{02194ADB-CC1D-42A2-9A5C-AA7363FEF049}"/>
                  </a:ext>
                </a:extLst>
              </p:cNvPr>
              <p:cNvSpPr>
                <a:spLocks/>
              </p:cNvSpPr>
              <p:nvPr/>
            </p:nvSpPr>
            <p:spPr bwMode="auto">
              <a:xfrm>
                <a:off x="2008" y="1555"/>
                <a:ext cx="113" cy="2650"/>
              </a:xfrm>
              <a:custGeom>
                <a:avLst/>
                <a:gdLst>
                  <a:gd name="T0" fmla="*/ 57 w 225"/>
                  <a:gd name="T1" fmla="*/ 0 h 5300"/>
                  <a:gd name="T2" fmla="*/ 53 w 225"/>
                  <a:gd name="T3" fmla="*/ 0 h 5300"/>
                  <a:gd name="T4" fmla="*/ 51 w 225"/>
                  <a:gd name="T5" fmla="*/ 0 h 5300"/>
                  <a:gd name="T6" fmla="*/ 48 w 225"/>
                  <a:gd name="T7" fmla="*/ 0 h 5300"/>
                  <a:gd name="T8" fmla="*/ 46 w 225"/>
                  <a:gd name="T9" fmla="*/ 0 h 5300"/>
                  <a:gd name="T10" fmla="*/ 44 w 225"/>
                  <a:gd name="T11" fmla="*/ 0 h 5300"/>
                  <a:gd name="T12" fmla="*/ 42 w 225"/>
                  <a:gd name="T13" fmla="*/ 0 h 5300"/>
                  <a:gd name="T14" fmla="*/ 40 w 225"/>
                  <a:gd name="T15" fmla="*/ 0 h 5300"/>
                  <a:gd name="T16" fmla="*/ 38 w 225"/>
                  <a:gd name="T17" fmla="*/ 0 h 5300"/>
                  <a:gd name="T18" fmla="*/ 36 w 225"/>
                  <a:gd name="T19" fmla="*/ 0 h 5300"/>
                  <a:gd name="T20" fmla="*/ 33 w 225"/>
                  <a:gd name="T21" fmla="*/ 0 h 5300"/>
                  <a:gd name="T22" fmla="*/ 29 w 225"/>
                  <a:gd name="T23" fmla="*/ 0 h 5300"/>
                  <a:gd name="T24" fmla="*/ 25 w 225"/>
                  <a:gd name="T25" fmla="*/ 0 h 5300"/>
                  <a:gd name="T26" fmla="*/ 20 w 225"/>
                  <a:gd name="T27" fmla="*/ 0 h 5300"/>
                  <a:gd name="T28" fmla="*/ 15 w 225"/>
                  <a:gd name="T29" fmla="*/ 0 h 5300"/>
                  <a:gd name="T30" fmla="*/ 8 w 225"/>
                  <a:gd name="T31" fmla="*/ 0 h 5300"/>
                  <a:gd name="T32" fmla="*/ 0 w 225"/>
                  <a:gd name="T33" fmla="*/ 0 h 5300"/>
                  <a:gd name="T34" fmla="*/ 0 w 225"/>
                  <a:gd name="T35" fmla="*/ 249 h 5300"/>
                  <a:gd name="T36" fmla="*/ 0 w 225"/>
                  <a:gd name="T37" fmla="*/ 442 h 5300"/>
                  <a:gd name="T38" fmla="*/ 0 w 225"/>
                  <a:gd name="T39" fmla="*/ 745 h 5300"/>
                  <a:gd name="T40" fmla="*/ 0 w 225"/>
                  <a:gd name="T41" fmla="*/ 1325 h 5300"/>
                  <a:gd name="T42" fmla="*/ 4 w 225"/>
                  <a:gd name="T43" fmla="*/ 1325 h 5300"/>
                  <a:gd name="T44" fmla="*/ 7 w 225"/>
                  <a:gd name="T45" fmla="*/ 1325 h 5300"/>
                  <a:gd name="T46" fmla="*/ 9 w 225"/>
                  <a:gd name="T47" fmla="*/ 1325 h 5300"/>
                  <a:gd name="T48" fmla="*/ 11 w 225"/>
                  <a:gd name="T49" fmla="*/ 1325 h 5300"/>
                  <a:gd name="T50" fmla="*/ 13 w 225"/>
                  <a:gd name="T51" fmla="*/ 1325 h 5300"/>
                  <a:gd name="T52" fmla="*/ 15 w 225"/>
                  <a:gd name="T53" fmla="*/ 1325 h 5300"/>
                  <a:gd name="T54" fmla="*/ 17 w 225"/>
                  <a:gd name="T55" fmla="*/ 1325 h 5300"/>
                  <a:gd name="T56" fmla="*/ 19 w 225"/>
                  <a:gd name="T57" fmla="*/ 1325 h 5300"/>
                  <a:gd name="T58" fmla="*/ 22 w 225"/>
                  <a:gd name="T59" fmla="*/ 1325 h 5300"/>
                  <a:gd name="T60" fmla="*/ 25 w 225"/>
                  <a:gd name="T61" fmla="*/ 1325 h 5300"/>
                  <a:gd name="T62" fmla="*/ 28 w 225"/>
                  <a:gd name="T63" fmla="*/ 1325 h 5300"/>
                  <a:gd name="T64" fmla="*/ 32 w 225"/>
                  <a:gd name="T65" fmla="*/ 1325 h 5300"/>
                  <a:gd name="T66" fmla="*/ 37 w 225"/>
                  <a:gd name="T67" fmla="*/ 1325 h 5300"/>
                  <a:gd name="T68" fmla="*/ 43 w 225"/>
                  <a:gd name="T69" fmla="*/ 1325 h 5300"/>
                  <a:gd name="T70" fmla="*/ 49 w 225"/>
                  <a:gd name="T71" fmla="*/ 1325 h 5300"/>
                  <a:gd name="T72" fmla="*/ 57 w 225"/>
                  <a:gd name="T73" fmla="*/ 1325 h 5300"/>
                  <a:gd name="T74" fmla="*/ 57 w 225"/>
                  <a:gd name="T75" fmla="*/ 1077 h 5300"/>
                  <a:gd name="T76" fmla="*/ 57 w 225"/>
                  <a:gd name="T77" fmla="*/ 884 h 5300"/>
                  <a:gd name="T78" fmla="*/ 57 w 225"/>
                  <a:gd name="T79" fmla="*/ 580 h 5300"/>
                  <a:gd name="T80" fmla="*/ 57 w 22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5" h="5300">
                    <a:moveTo>
                      <a:pt x="225" y="0"/>
                    </a:moveTo>
                    <a:lnTo>
                      <a:pt x="212" y="0"/>
                    </a:lnTo>
                    <a:lnTo>
                      <a:pt x="201" y="0"/>
                    </a:lnTo>
                    <a:lnTo>
                      <a:pt x="192" y="0"/>
                    </a:lnTo>
                    <a:lnTo>
                      <a:pt x="184" y="0"/>
                    </a:lnTo>
                    <a:lnTo>
                      <a:pt x="176" y="0"/>
                    </a:lnTo>
                    <a:lnTo>
                      <a:pt x="168" y="0"/>
                    </a:lnTo>
                    <a:lnTo>
                      <a:pt x="159" y="0"/>
                    </a:lnTo>
                    <a:lnTo>
                      <a:pt x="151" y="0"/>
                    </a:lnTo>
                    <a:lnTo>
                      <a:pt x="141" y="0"/>
                    </a:lnTo>
                    <a:lnTo>
                      <a:pt x="129" y="0"/>
                    </a:lnTo>
                    <a:lnTo>
                      <a:pt x="116" y="0"/>
                    </a:lnTo>
                    <a:lnTo>
                      <a:pt x="100" y="0"/>
                    </a:lnTo>
                    <a:lnTo>
                      <a:pt x="80" y="0"/>
                    </a:lnTo>
                    <a:lnTo>
                      <a:pt x="57" y="0"/>
                    </a:lnTo>
                    <a:lnTo>
                      <a:pt x="32" y="0"/>
                    </a:lnTo>
                    <a:lnTo>
                      <a:pt x="0" y="0"/>
                    </a:lnTo>
                    <a:lnTo>
                      <a:pt x="0" y="993"/>
                    </a:lnTo>
                    <a:lnTo>
                      <a:pt x="0" y="1765"/>
                    </a:lnTo>
                    <a:lnTo>
                      <a:pt x="0" y="2980"/>
                    </a:lnTo>
                    <a:lnTo>
                      <a:pt x="0" y="5300"/>
                    </a:lnTo>
                    <a:lnTo>
                      <a:pt x="13" y="5300"/>
                    </a:lnTo>
                    <a:lnTo>
                      <a:pt x="25" y="5300"/>
                    </a:lnTo>
                    <a:lnTo>
                      <a:pt x="34" y="5299"/>
                    </a:lnTo>
                    <a:lnTo>
                      <a:pt x="43" y="5299"/>
                    </a:lnTo>
                    <a:lnTo>
                      <a:pt x="50" y="5299"/>
                    </a:lnTo>
                    <a:lnTo>
                      <a:pt x="58" y="5299"/>
                    </a:lnTo>
                    <a:lnTo>
                      <a:pt x="66" y="5299"/>
                    </a:lnTo>
                    <a:lnTo>
                      <a:pt x="75" y="5299"/>
                    </a:lnTo>
                    <a:lnTo>
                      <a:pt x="86" y="5299"/>
                    </a:lnTo>
                    <a:lnTo>
                      <a:pt x="97" y="5299"/>
                    </a:lnTo>
                    <a:lnTo>
                      <a:pt x="111" y="5299"/>
                    </a:lnTo>
                    <a:lnTo>
                      <a:pt x="127" y="5299"/>
                    </a:lnTo>
                    <a:lnTo>
                      <a:pt x="146" y="5299"/>
                    </a:lnTo>
                    <a:lnTo>
                      <a:pt x="169" y="5299"/>
                    </a:lnTo>
                    <a:lnTo>
                      <a:pt x="194" y="5300"/>
                    </a:lnTo>
                    <a:lnTo>
                      <a:pt x="225" y="5300"/>
                    </a:lnTo>
                    <a:lnTo>
                      <a:pt x="225" y="4306"/>
                    </a:lnTo>
                    <a:lnTo>
                      <a:pt x="225" y="3533"/>
                    </a:lnTo>
                    <a:lnTo>
                      <a:pt x="225" y="2318"/>
                    </a:lnTo>
                    <a:lnTo>
                      <a:pt x="2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29">
                <a:extLst>
                  <a:ext uri="{FF2B5EF4-FFF2-40B4-BE49-F238E27FC236}">
                    <a16:creationId xmlns:a16="http://schemas.microsoft.com/office/drawing/2014/main" id="{BBC98477-CD53-4062-9C26-819B14E30524}"/>
                  </a:ext>
                </a:extLst>
              </p:cNvPr>
              <p:cNvSpPr>
                <a:spLocks/>
              </p:cNvSpPr>
              <p:nvPr/>
            </p:nvSpPr>
            <p:spPr bwMode="auto">
              <a:xfrm>
                <a:off x="2012" y="1555"/>
                <a:ext cx="99" cy="2650"/>
              </a:xfrm>
              <a:custGeom>
                <a:avLst/>
                <a:gdLst>
                  <a:gd name="T0" fmla="*/ 49 w 199"/>
                  <a:gd name="T1" fmla="*/ 0 h 5300"/>
                  <a:gd name="T2" fmla="*/ 46 w 199"/>
                  <a:gd name="T3" fmla="*/ 0 h 5300"/>
                  <a:gd name="T4" fmla="*/ 44 w 199"/>
                  <a:gd name="T5" fmla="*/ 0 h 5300"/>
                  <a:gd name="T6" fmla="*/ 42 w 199"/>
                  <a:gd name="T7" fmla="*/ 0 h 5300"/>
                  <a:gd name="T8" fmla="*/ 40 w 199"/>
                  <a:gd name="T9" fmla="*/ 0 h 5300"/>
                  <a:gd name="T10" fmla="*/ 38 w 199"/>
                  <a:gd name="T11" fmla="*/ 0 h 5300"/>
                  <a:gd name="T12" fmla="*/ 37 w 199"/>
                  <a:gd name="T13" fmla="*/ 0 h 5300"/>
                  <a:gd name="T14" fmla="*/ 35 w 199"/>
                  <a:gd name="T15" fmla="*/ 0 h 5300"/>
                  <a:gd name="T16" fmla="*/ 33 w 199"/>
                  <a:gd name="T17" fmla="*/ 0 h 5300"/>
                  <a:gd name="T18" fmla="*/ 31 w 199"/>
                  <a:gd name="T19" fmla="*/ 0 h 5300"/>
                  <a:gd name="T20" fmla="*/ 28 w 199"/>
                  <a:gd name="T21" fmla="*/ 0 h 5300"/>
                  <a:gd name="T22" fmla="*/ 25 w 199"/>
                  <a:gd name="T23" fmla="*/ 0 h 5300"/>
                  <a:gd name="T24" fmla="*/ 21 w 199"/>
                  <a:gd name="T25" fmla="*/ 0 h 5300"/>
                  <a:gd name="T26" fmla="*/ 17 w 199"/>
                  <a:gd name="T27" fmla="*/ 0 h 5300"/>
                  <a:gd name="T28" fmla="*/ 12 w 199"/>
                  <a:gd name="T29" fmla="*/ 0 h 5300"/>
                  <a:gd name="T30" fmla="*/ 6 w 199"/>
                  <a:gd name="T31" fmla="*/ 0 h 5300"/>
                  <a:gd name="T32" fmla="*/ 0 w 199"/>
                  <a:gd name="T33" fmla="*/ 0 h 5300"/>
                  <a:gd name="T34" fmla="*/ 0 w 199"/>
                  <a:gd name="T35" fmla="*/ 249 h 5300"/>
                  <a:gd name="T36" fmla="*/ 0 w 199"/>
                  <a:gd name="T37" fmla="*/ 442 h 5300"/>
                  <a:gd name="T38" fmla="*/ 0 w 199"/>
                  <a:gd name="T39" fmla="*/ 745 h 5300"/>
                  <a:gd name="T40" fmla="*/ 0 w 199"/>
                  <a:gd name="T41" fmla="*/ 1325 h 5300"/>
                  <a:gd name="T42" fmla="*/ 3 w 199"/>
                  <a:gd name="T43" fmla="*/ 1325 h 5300"/>
                  <a:gd name="T44" fmla="*/ 5 w 199"/>
                  <a:gd name="T45" fmla="*/ 1325 h 5300"/>
                  <a:gd name="T46" fmla="*/ 7 w 199"/>
                  <a:gd name="T47" fmla="*/ 1325 h 5300"/>
                  <a:gd name="T48" fmla="*/ 9 w 199"/>
                  <a:gd name="T49" fmla="*/ 1325 h 5300"/>
                  <a:gd name="T50" fmla="*/ 11 w 199"/>
                  <a:gd name="T51" fmla="*/ 1325 h 5300"/>
                  <a:gd name="T52" fmla="*/ 12 w 199"/>
                  <a:gd name="T53" fmla="*/ 1325 h 5300"/>
                  <a:gd name="T54" fmla="*/ 14 w 199"/>
                  <a:gd name="T55" fmla="*/ 1325 h 5300"/>
                  <a:gd name="T56" fmla="*/ 16 w 199"/>
                  <a:gd name="T57" fmla="*/ 1325 h 5300"/>
                  <a:gd name="T58" fmla="*/ 18 w 199"/>
                  <a:gd name="T59" fmla="*/ 1325 h 5300"/>
                  <a:gd name="T60" fmla="*/ 21 w 199"/>
                  <a:gd name="T61" fmla="*/ 1325 h 5300"/>
                  <a:gd name="T62" fmla="*/ 24 w 199"/>
                  <a:gd name="T63" fmla="*/ 1325 h 5300"/>
                  <a:gd name="T64" fmla="*/ 28 w 199"/>
                  <a:gd name="T65" fmla="*/ 1325 h 5300"/>
                  <a:gd name="T66" fmla="*/ 32 w 199"/>
                  <a:gd name="T67" fmla="*/ 1325 h 5300"/>
                  <a:gd name="T68" fmla="*/ 37 w 199"/>
                  <a:gd name="T69" fmla="*/ 1325 h 5300"/>
                  <a:gd name="T70" fmla="*/ 43 w 199"/>
                  <a:gd name="T71" fmla="*/ 1325 h 5300"/>
                  <a:gd name="T72" fmla="*/ 49 w 199"/>
                  <a:gd name="T73" fmla="*/ 1325 h 5300"/>
                  <a:gd name="T74" fmla="*/ 49 w 199"/>
                  <a:gd name="T75" fmla="*/ 1077 h 5300"/>
                  <a:gd name="T76" fmla="*/ 49 w 199"/>
                  <a:gd name="T77" fmla="*/ 884 h 5300"/>
                  <a:gd name="T78" fmla="*/ 49 w 199"/>
                  <a:gd name="T79" fmla="*/ 580 h 5300"/>
                  <a:gd name="T80" fmla="*/ 49 w 19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9" h="5300">
                    <a:moveTo>
                      <a:pt x="199" y="0"/>
                    </a:moveTo>
                    <a:lnTo>
                      <a:pt x="187" y="0"/>
                    </a:lnTo>
                    <a:lnTo>
                      <a:pt x="178" y="0"/>
                    </a:lnTo>
                    <a:lnTo>
                      <a:pt x="169" y="0"/>
                    </a:lnTo>
                    <a:lnTo>
                      <a:pt x="162" y="0"/>
                    </a:lnTo>
                    <a:lnTo>
                      <a:pt x="155" y="0"/>
                    </a:lnTo>
                    <a:lnTo>
                      <a:pt x="148" y="0"/>
                    </a:lnTo>
                    <a:lnTo>
                      <a:pt x="141" y="0"/>
                    </a:lnTo>
                    <a:lnTo>
                      <a:pt x="133" y="0"/>
                    </a:lnTo>
                    <a:lnTo>
                      <a:pt x="124" y="0"/>
                    </a:lnTo>
                    <a:lnTo>
                      <a:pt x="113" y="0"/>
                    </a:lnTo>
                    <a:lnTo>
                      <a:pt x="102" y="0"/>
                    </a:lnTo>
                    <a:lnTo>
                      <a:pt x="87" y="0"/>
                    </a:lnTo>
                    <a:lnTo>
                      <a:pt x="71" y="0"/>
                    </a:lnTo>
                    <a:lnTo>
                      <a:pt x="51" y="0"/>
                    </a:lnTo>
                    <a:lnTo>
                      <a:pt x="27" y="0"/>
                    </a:lnTo>
                    <a:lnTo>
                      <a:pt x="0" y="0"/>
                    </a:lnTo>
                    <a:lnTo>
                      <a:pt x="0" y="993"/>
                    </a:lnTo>
                    <a:lnTo>
                      <a:pt x="0" y="1765"/>
                    </a:lnTo>
                    <a:lnTo>
                      <a:pt x="0" y="2980"/>
                    </a:lnTo>
                    <a:lnTo>
                      <a:pt x="0" y="5300"/>
                    </a:lnTo>
                    <a:lnTo>
                      <a:pt x="12" y="5300"/>
                    </a:lnTo>
                    <a:lnTo>
                      <a:pt x="21" y="5300"/>
                    </a:lnTo>
                    <a:lnTo>
                      <a:pt x="30" y="5299"/>
                    </a:lnTo>
                    <a:lnTo>
                      <a:pt x="37" y="5299"/>
                    </a:lnTo>
                    <a:lnTo>
                      <a:pt x="44" y="5299"/>
                    </a:lnTo>
                    <a:lnTo>
                      <a:pt x="51" y="5299"/>
                    </a:lnTo>
                    <a:lnTo>
                      <a:pt x="58" y="5299"/>
                    </a:lnTo>
                    <a:lnTo>
                      <a:pt x="66" y="5299"/>
                    </a:lnTo>
                    <a:lnTo>
                      <a:pt x="75" y="5299"/>
                    </a:lnTo>
                    <a:lnTo>
                      <a:pt x="86" y="5299"/>
                    </a:lnTo>
                    <a:lnTo>
                      <a:pt x="97" y="5299"/>
                    </a:lnTo>
                    <a:lnTo>
                      <a:pt x="112" y="5299"/>
                    </a:lnTo>
                    <a:lnTo>
                      <a:pt x="128" y="5299"/>
                    </a:lnTo>
                    <a:lnTo>
                      <a:pt x="148" y="5299"/>
                    </a:lnTo>
                    <a:lnTo>
                      <a:pt x="172" y="5300"/>
                    </a:lnTo>
                    <a:lnTo>
                      <a:pt x="199" y="5300"/>
                    </a:lnTo>
                    <a:lnTo>
                      <a:pt x="199" y="4306"/>
                    </a:lnTo>
                    <a:lnTo>
                      <a:pt x="199" y="3533"/>
                    </a:lnTo>
                    <a:lnTo>
                      <a:pt x="199" y="2318"/>
                    </a:lnTo>
                    <a:lnTo>
                      <a:pt x="19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30">
                <a:extLst>
                  <a:ext uri="{FF2B5EF4-FFF2-40B4-BE49-F238E27FC236}">
                    <a16:creationId xmlns:a16="http://schemas.microsoft.com/office/drawing/2014/main" id="{8E69EDB7-B53E-4165-A75A-0789CC6E0F39}"/>
                  </a:ext>
                </a:extLst>
              </p:cNvPr>
              <p:cNvSpPr>
                <a:spLocks/>
              </p:cNvSpPr>
              <p:nvPr/>
            </p:nvSpPr>
            <p:spPr bwMode="auto">
              <a:xfrm>
                <a:off x="2016" y="1555"/>
                <a:ext cx="84" cy="2650"/>
              </a:xfrm>
              <a:custGeom>
                <a:avLst/>
                <a:gdLst>
                  <a:gd name="T0" fmla="*/ 42 w 170"/>
                  <a:gd name="T1" fmla="*/ 0 h 5300"/>
                  <a:gd name="T2" fmla="*/ 37 w 170"/>
                  <a:gd name="T3" fmla="*/ 0 h 5300"/>
                  <a:gd name="T4" fmla="*/ 34 w 170"/>
                  <a:gd name="T5" fmla="*/ 0 h 5300"/>
                  <a:gd name="T6" fmla="*/ 31 w 170"/>
                  <a:gd name="T7" fmla="*/ 0 h 5300"/>
                  <a:gd name="T8" fmla="*/ 28 w 170"/>
                  <a:gd name="T9" fmla="*/ 0 h 5300"/>
                  <a:gd name="T10" fmla="*/ 24 w 170"/>
                  <a:gd name="T11" fmla="*/ 0 h 5300"/>
                  <a:gd name="T12" fmla="*/ 18 w 170"/>
                  <a:gd name="T13" fmla="*/ 0 h 5300"/>
                  <a:gd name="T14" fmla="*/ 10 w 170"/>
                  <a:gd name="T15" fmla="*/ 0 h 5300"/>
                  <a:gd name="T16" fmla="*/ 0 w 170"/>
                  <a:gd name="T17" fmla="*/ 0 h 5300"/>
                  <a:gd name="T18" fmla="*/ 0 w 170"/>
                  <a:gd name="T19" fmla="*/ 249 h 5300"/>
                  <a:gd name="T20" fmla="*/ 0 w 170"/>
                  <a:gd name="T21" fmla="*/ 442 h 5300"/>
                  <a:gd name="T22" fmla="*/ 0 w 170"/>
                  <a:gd name="T23" fmla="*/ 745 h 5300"/>
                  <a:gd name="T24" fmla="*/ 0 w 170"/>
                  <a:gd name="T25" fmla="*/ 1325 h 5300"/>
                  <a:gd name="T26" fmla="*/ 4 w 170"/>
                  <a:gd name="T27" fmla="*/ 1325 h 5300"/>
                  <a:gd name="T28" fmla="*/ 8 w 170"/>
                  <a:gd name="T29" fmla="*/ 1325 h 5300"/>
                  <a:gd name="T30" fmla="*/ 11 w 170"/>
                  <a:gd name="T31" fmla="*/ 1325 h 5300"/>
                  <a:gd name="T32" fmla="*/ 14 w 170"/>
                  <a:gd name="T33" fmla="*/ 1325 h 5300"/>
                  <a:gd name="T34" fmla="*/ 18 w 170"/>
                  <a:gd name="T35" fmla="*/ 1325 h 5300"/>
                  <a:gd name="T36" fmla="*/ 23 w 170"/>
                  <a:gd name="T37" fmla="*/ 1325 h 5300"/>
                  <a:gd name="T38" fmla="*/ 31 w 170"/>
                  <a:gd name="T39" fmla="*/ 1325 h 5300"/>
                  <a:gd name="T40" fmla="*/ 42 w 170"/>
                  <a:gd name="T41" fmla="*/ 1325 h 5300"/>
                  <a:gd name="T42" fmla="*/ 42 w 170"/>
                  <a:gd name="T43" fmla="*/ 1077 h 5300"/>
                  <a:gd name="T44" fmla="*/ 42 w 170"/>
                  <a:gd name="T45" fmla="*/ 884 h 5300"/>
                  <a:gd name="T46" fmla="*/ 42 w 170"/>
                  <a:gd name="T47" fmla="*/ 580 h 5300"/>
                  <a:gd name="T48" fmla="*/ 42 w 170"/>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0" h="5300">
                    <a:moveTo>
                      <a:pt x="170" y="0"/>
                    </a:moveTo>
                    <a:lnTo>
                      <a:pt x="151" y="0"/>
                    </a:lnTo>
                    <a:lnTo>
                      <a:pt x="139" y="0"/>
                    </a:lnTo>
                    <a:lnTo>
                      <a:pt x="126" y="0"/>
                    </a:lnTo>
                    <a:lnTo>
                      <a:pt x="113" y="0"/>
                    </a:lnTo>
                    <a:lnTo>
                      <a:pt x="97" y="0"/>
                    </a:lnTo>
                    <a:lnTo>
                      <a:pt x="75" y="0"/>
                    </a:lnTo>
                    <a:lnTo>
                      <a:pt x="43" y="0"/>
                    </a:lnTo>
                    <a:lnTo>
                      <a:pt x="0" y="0"/>
                    </a:lnTo>
                    <a:lnTo>
                      <a:pt x="0" y="993"/>
                    </a:lnTo>
                    <a:lnTo>
                      <a:pt x="0" y="1765"/>
                    </a:lnTo>
                    <a:lnTo>
                      <a:pt x="0" y="2980"/>
                    </a:lnTo>
                    <a:lnTo>
                      <a:pt x="0" y="5300"/>
                    </a:lnTo>
                    <a:lnTo>
                      <a:pt x="19" y="5300"/>
                    </a:lnTo>
                    <a:lnTo>
                      <a:pt x="32" y="5299"/>
                    </a:lnTo>
                    <a:lnTo>
                      <a:pt x="44" y="5299"/>
                    </a:lnTo>
                    <a:lnTo>
                      <a:pt x="57" y="5299"/>
                    </a:lnTo>
                    <a:lnTo>
                      <a:pt x="73" y="5299"/>
                    </a:lnTo>
                    <a:lnTo>
                      <a:pt x="95" y="5299"/>
                    </a:lnTo>
                    <a:lnTo>
                      <a:pt x="127" y="5299"/>
                    </a:lnTo>
                    <a:lnTo>
                      <a:pt x="170" y="5300"/>
                    </a:lnTo>
                    <a:lnTo>
                      <a:pt x="170" y="4306"/>
                    </a:lnTo>
                    <a:lnTo>
                      <a:pt x="170" y="3533"/>
                    </a:lnTo>
                    <a:lnTo>
                      <a:pt x="170" y="2318"/>
                    </a:lnTo>
                    <a:lnTo>
                      <a:pt x="17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31">
                <a:extLst>
                  <a:ext uri="{FF2B5EF4-FFF2-40B4-BE49-F238E27FC236}">
                    <a16:creationId xmlns:a16="http://schemas.microsoft.com/office/drawing/2014/main" id="{66A2E4EF-8327-4FCB-ACC3-D4FB925FCEEC}"/>
                  </a:ext>
                </a:extLst>
              </p:cNvPr>
              <p:cNvSpPr>
                <a:spLocks/>
              </p:cNvSpPr>
              <p:nvPr/>
            </p:nvSpPr>
            <p:spPr bwMode="auto">
              <a:xfrm>
                <a:off x="2019" y="1555"/>
                <a:ext cx="72" cy="2650"/>
              </a:xfrm>
              <a:custGeom>
                <a:avLst/>
                <a:gdLst>
                  <a:gd name="T0" fmla="*/ 36 w 143"/>
                  <a:gd name="T1" fmla="*/ 0 h 5300"/>
                  <a:gd name="T2" fmla="*/ 32 w 143"/>
                  <a:gd name="T3" fmla="*/ 0 h 5300"/>
                  <a:gd name="T4" fmla="*/ 30 w 143"/>
                  <a:gd name="T5" fmla="*/ 0 h 5300"/>
                  <a:gd name="T6" fmla="*/ 27 w 143"/>
                  <a:gd name="T7" fmla="*/ 0 h 5300"/>
                  <a:gd name="T8" fmla="*/ 24 w 143"/>
                  <a:gd name="T9" fmla="*/ 0 h 5300"/>
                  <a:gd name="T10" fmla="*/ 21 w 143"/>
                  <a:gd name="T11" fmla="*/ 0 h 5300"/>
                  <a:gd name="T12" fmla="*/ 16 w 143"/>
                  <a:gd name="T13" fmla="*/ 0 h 5300"/>
                  <a:gd name="T14" fmla="*/ 9 w 143"/>
                  <a:gd name="T15" fmla="*/ 0 h 5300"/>
                  <a:gd name="T16" fmla="*/ 0 w 143"/>
                  <a:gd name="T17" fmla="*/ 0 h 5300"/>
                  <a:gd name="T18" fmla="*/ 0 w 143"/>
                  <a:gd name="T19" fmla="*/ 249 h 5300"/>
                  <a:gd name="T20" fmla="*/ 0 w 143"/>
                  <a:gd name="T21" fmla="*/ 442 h 5300"/>
                  <a:gd name="T22" fmla="*/ 0 w 143"/>
                  <a:gd name="T23" fmla="*/ 745 h 5300"/>
                  <a:gd name="T24" fmla="*/ 0 w 143"/>
                  <a:gd name="T25" fmla="*/ 1325 h 5300"/>
                  <a:gd name="T26" fmla="*/ 4 w 143"/>
                  <a:gd name="T27" fmla="*/ 1325 h 5300"/>
                  <a:gd name="T28" fmla="*/ 7 w 143"/>
                  <a:gd name="T29" fmla="*/ 1325 h 5300"/>
                  <a:gd name="T30" fmla="*/ 10 w 143"/>
                  <a:gd name="T31" fmla="*/ 1325 h 5300"/>
                  <a:gd name="T32" fmla="*/ 12 w 143"/>
                  <a:gd name="T33" fmla="*/ 1325 h 5300"/>
                  <a:gd name="T34" fmla="*/ 16 w 143"/>
                  <a:gd name="T35" fmla="*/ 1325 h 5300"/>
                  <a:gd name="T36" fmla="*/ 20 w 143"/>
                  <a:gd name="T37" fmla="*/ 1325 h 5300"/>
                  <a:gd name="T38" fmla="*/ 27 w 143"/>
                  <a:gd name="T39" fmla="*/ 1325 h 5300"/>
                  <a:gd name="T40" fmla="*/ 36 w 143"/>
                  <a:gd name="T41" fmla="*/ 1325 h 5300"/>
                  <a:gd name="T42" fmla="*/ 36 w 143"/>
                  <a:gd name="T43" fmla="*/ 1077 h 5300"/>
                  <a:gd name="T44" fmla="*/ 36 w 143"/>
                  <a:gd name="T45" fmla="*/ 884 h 5300"/>
                  <a:gd name="T46" fmla="*/ 36 w 143"/>
                  <a:gd name="T47" fmla="*/ 580 h 5300"/>
                  <a:gd name="T48" fmla="*/ 36 w 143"/>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3" h="5300">
                    <a:moveTo>
                      <a:pt x="143" y="0"/>
                    </a:moveTo>
                    <a:lnTo>
                      <a:pt x="128" y="0"/>
                    </a:lnTo>
                    <a:lnTo>
                      <a:pt x="117" y="0"/>
                    </a:lnTo>
                    <a:lnTo>
                      <a:pt x="106" y="0"/>
                    </a:lnTo>
                    <a:lnTo>
                      <a:pt x="96" y="0"/>
                    </a:lnTo>
                    <a:lnTo>
                      <a:pt x="82" y="0"/>
                    </a:lnTo>
                    <a:lnTo>
                      <a:pt x="63" y="0"/>
                    </a:lnTo>
                    <a:lnTo>
                      <a:pt x="36" y="0"/>
                    </a:lnTo>
                    <a:lnTo>
                      <a:pt x="0" y="0"/>
                    </a:lnTo>
                    <a:lnTo>
                      <a:pt x="0" y="993"/>
                    </a:lnTo>
                    <a:lnTo>
                      <a:pt x="0" y="1765"/>
                    </a:lnTo>
                    <a:lnTo>
                      <a:pt x="0" y="2980"/>
                    </a:lnTo>
                    <a:lnTo>
                      <a:pt x="0" y="5300"/>
                    </a:lnTo>
                    <a:lnTo>
                      <a:pt x="15" y="5300"/>
                    </a:lnTo>
                    <a:lnTo>
                      <a:pt x="27" y="5299"/>
                    </a:lnTo>
                    <a:lnTo>
                      <a:pt x="37" y="5299"/>
                    </a:lnTo>
                    <a:lnTo>
                      <a:pt x="48" y="5299"/>
                    </a:lnTo>
                    <a:lnTo>
                      <a:pt x="61" y="5299"/>
                    </a:lnTo>
                    <a:lnTo>
                      <a:pt x="80" y="5299"/>
                    </a:lnTo>
                    <a:lnTo>
                      <a:pt x="107" y="5299"/>
                    </a:lnTo>
                    <a:lnTo>
                      <a:pt x="143" y="5300"/>
                    </a:lnTo>
                    <a:lnTo>
                      <a:pt x="143" y="4306"/>
                    </a:lnTo>
                    <a:lnTo>
                      <a:pt x="143" y="3533"/>
                    </a:lnTo>
                    <a:lnTo>
                      <a:pt x="143" y="2318"/>
                    </a:lnTo>
                    <a:lnTo>
                      <a:pt x="143"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Rectangle 32">
                <a:extLst>
                  <a:ext uri="{FF2B5EF4-FFF2-40B4-BE49-F238E27FC236}">
                    <a16:creationId xmlns:a16="http://schemas.microsoft.com/office/drawing/2014/main" id="{BA5C73F0-8265-4169-A5CC-2EF9C306F62D}"/>
                  </a:ext>
                </a:extLst>
              </p:cNvPr>
              <p:cNvSpPr>
                <a:spLocks noChangeArrowheads="1"/>
              </p:cNvSpPr>
              <p:nvPr/>
            </p:nvSpPr>
            <p:spPr bwMode="auto">
              <a:xfrm>
                <a:off x="2023" y="1555"/>
                <a:ext cx="57" cy="26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85" name="Freeform 33">
                <a:extLst>
                  <a:ext uri="{FF2B5EF4-FFF2-40B4-BE49-F238E27FC236}">
                    <a16:creationId xmlns:a16="http://schemas.microsoft.com/office/drawing/2014/main" id="{9DF234A4-A463-4F20-AD0D-EF18540D587E}"/>
                  </a:ext>
                </a:extLst>
              </p:cNvPr>
              <p:cNvSpPr>
                <a:spLocks/>
              </p:cNvSpPr>
              <p:nvPr/>
            </p:nvSpPr>
            <p:spPr bwMode="auto">
              <a:xfrm>
                <a:off x="1944" y="1551"/>
                <a:ext cx="349" cy="8"/>
              </a:xfrm>
              <a:custGeom>
                <a:avLst/>
                <a:gdLst>
                  <a:gd name="T0" fmla="*/ 4 w 700"/>
                  <a:gd name="T1" fmla="*/ 2 h 16"/>
                  <a:gd name="T2" fmla="*/ 2 w 700"/>
                  <a:gd name="T3" fmla="*/ 4 h 16"/>
                  <a:gd name="T4" fmla="*/ 174 w 700"/>
                  <a:gd name="T5" fmla="*/ 4 h 16"/>
                  <a:gd name="T6" fmla="*/ 174 w 700"/>
                  <a:gd name="T7" fmla="*/ 0 h 16"/>
                  <a:gd name="T8" fmla="*/ 2 w 700"/>
                  <a:gd name="T9" fmla="*/ 0 h 16"/>
                  <a:gd name="T10" fmla="*/ 0 w 700"/>
                  <a:gd name="T11" fmla="*/ 2 h 16"/>
                  <a:gd name="T12" fmla="*/ 2 w 700"/>
                  <a:gd name="T13" fmla="*/ 0 h 16"/>
                  <a:gd name="T14" fmla="*/ 0 w 700"/>
                  <a:gd name="T15" fmla="*/ 1 h 16"/>
                  <a:gd name="T16" fmla="*/ 0 w 700"/>
                  <a:gd name="T17" fmla="*/ 2 h 16"/>
                  <a:gd name="T18" fmla="*/ 0 w 700"/>
                  <a:gd name="T19" fmla="*/ 4 h 16"/>
                  <a:gd name="T20" fmla="*/ 2 w 700"/>
                  <a:gd name="T21" fmla="*/ 4 h 16"/>
                  <a:gd name="T22" fmla="*/ 4 w 700"/>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00" h="16">
                    <a:moveTo>
                      <a:pt x="17" y="8"/>
                    </a:moveTo>
                    <a:lnTo>
                      <a:pt x="9" y="16"/>
                    </a:lnTo>
                    <a:lnTo>
                      <a:pt x="700" y="16"/>
                    </a:lnTo>
                    <a:lnTo>
                      <a:pt x="700" y="0"/>
                    </a:lnTo>
                    <a:lnTo>
                      <a:pt x="9" y="0"/>
                    </a:lnTo>
                    <a:lnTo>
                      <a:pt x="0" y="8"/>
                    </a:lnTo>
                    <a:lnTo>
                      <a:pt x="9" y="0"/>
                    </a:lnTo>
                    <a:lnTo>
                      <a:pt x="3" y="2"/>
                    </a:lnTo>
                    <a:lnTo>
                      <a:pt x="0" y="8"/>
                    </a:lnTo>
                    <a:lnTo>
                      <a:pt x="3" y="14"/>
                    </a:lnTo>
                    <a:lnTo>
                      <a:pt x="9" y="16"/>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34">
                <a:extLst>
                  <a:ext uri="{FF2B5EF4-FFF2-40B4-BE49-F238E27FC236}">
                    <a16:creationId xmlns:a16="http://schemas.microsoft.com/office/drawing/2014/main" id="{83A8FD56-C926-4A70-A013-928CBE5A920A}"/>
                  </a:ext>
                </a:extLst>
              </p:cNvPr>
              <p:cNvSpPr>
                <a:spLocks/>
              </p:cNvSpPr>
              <p:nvPr/>
            </p:nvSpPr>
            <p:spPr bwMode="auto">
              <a:xfrm>
                <a:off x="1944" y="1555"/>
                <a:ext cx="8" cy="2654"/>
              </a:xfrm>
              <a:custGeom>
                <a:avLst/>
                <a:gdLst>
                  <a:gd name="T0" fmla="*/ 2 w 17"/>
                  <a:gd name="T1" fmla="*/ 1323 h 5308"/>
                  <a:gd name="T2" fmla="*/ 4 w 17"/>
                  <a:gd name="T3" fmla="*/ 1325 h 5308"/>
                  <a:gd name="T4" fmla="*/ 4 w 17"/>
                  <a:gd name="T5" fmla="*/ 0 h 5308"/>
                  <a:gd name="T6" fmla="*/ 0 w 17"/>
                  <a:gd name="T7" fmla="*/ 0 h 5308"/>
                  <a:gd name="T8" fmla="*/ 0 w 17"/>
                  <a:gd name="T9" fmla="*/ 1325 h 5308"/>
                  <a:gd name="T10" fmla="*/ 2 w 17"/>
                  <a:gd name="T11" fmla="*/ 1327 h 5308"/>
                  <a:gd name="T12" fmla="*/ 0 w 17"/>
                  <a:gd name="T13" fmla="*/ 1325 h 5308"/>
                  <a:gd name="T14" fmla="*/ 0 w 17"/>
                  <a:gd name="T15" fmla="*/ 1327 h 5308"/>
                  <a:gd name="T16" fmla="*/ 2 w 17"/>
                  <a:gd name="T17" fmla="*/ 1327 h 5308"/>
                  <a:gd name="T18" fmla="*/ 3 w 17"/>
                  <a:gd name="T19" fmla="*/ 1327 h 5308"/>
                  <a:gd name="T20" fmla="*/ 4 w 17"/>
                  <a:gd name="T21" fmla="*/ 1325 h 5308"/>
                  <a:gd name="T22" fmla="*/ 2 w 17"/>
                  <a:gd name="T23" fmla="*/ 1323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5308">
                    <a:moveTo>
                      <a:pt x="9" y="5292"/>
                    </a:moveTo>
                    <a:lnTo>
                      <a:pt x="17" y="5300"/>
                    </a:lnTo>
                    <a:lnTo>
                      <a:pt x="17" y="0"/>
                    </a:lnTo>
                    <a:lnTo>
                      <a:pt x="0" y="0"/>
                    </a:lnTo>
                    <a:lnTo>
                      <a:pt x="0" y="5300"/>
                    </a:lnTo>
                    <a:lnTo>
                      <a:pt x="9" y="5308"/>
                    </a:lnTo>
                    <a:lnTo>
                      <a:pt x="0" y="5300"/>
                    </a:lnTo>
                    <a:lnTo>
                      <a:pt x="3" y="5306"/>
                    </a:lnTo>
                    <a:lnTo>
                      <a:pt x="9" y="5308"/>
                    </a:lnTo>
                    <a:lnTo>
                      <a:pt x="14" y="5306"/>
                    </a:lnTo>
                    <a:lnTo>
                      <a:pt x="17" y="5300"/>
                    </a:lnTo>
                    <a:lnTo>
                      <a:pt x="9" y="5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35">
                <a:extLst>
                  <a:ext uri="{FF2B5EF4-FFF2-40B4-BE49-F238E27FC236}">
                    <a16:creationId xmlns:a16="http://schemas.microsoft.com/office/drawing/2014/main" id="{C00859E3-ED0D-4C2F-A07A-DD40A85DED15}"/>
                  </a:ext>
                </a:extLst>
              </p:cNvPr>
              <p:cNvSpPr>
                <a:spLocks/>
              </p:cNvSpPr>
              <p:nvPr/>
            </p:nvSpPr>
            <p:spPr bwMode="auto">
              <a:xfrm>
                <a:off x="1948" y="4201"/>
                <a:ext cx="349" cy="8"/>
              </a:xfrm>
              <a:custGeom>
                <a:avLst/>
                <a:gdLst>
                  <a:gd name="T0" fmla="*/ 170 w 699"/>
                  <a:gd name="T1" fmla="*/ 2 h 16"/>
                  <a:gd name="T2" fmla="*/ 172 w 699"/>
                  <a:gd name="T3" fmla="*/ 0 h 16"/>
                  <a:gd name="T4" fmla="*/ 0 w 699"/>
                  <a:gd name="T5" fmla="*/ 0 h 16"/>
                  <a:gd name="T6" fmla="*/ 0 w 699"/>
                  <a:gd name="T7" fmla="*/ 4 h 16"/>
                  <a:gd name="T8" fmla="*/ 172 w 699"/>
                  <a:gd name="T9" fmla="*/ 4 h 16"/>
                  <a:gd name="T10" fmla="*/ 174 w 699"/>
                  <a:gd name="T11" fmla="*/ 2 h 16"/>
                  <a:gd name="T12" fmla="*/ 172 w 699"/>
                  <a:gd name="T13" fmla="*/ 4 h 16"/>
                  <a:gd name="T14" fmla="*/ 174 w 699"/>
                  <a:gd name="T15" fmla="*/ 4 h 16"/>
                  <a:gd name="T16" fmla="*/ 174 w 699"/>
                  <a:gd name="T17" fmla="*/ 2 h 16"/>
                  <a:gd name="T18" fmla="*/ 174 w 699"/>
                  <a:gd name="T19" fmla="*/ 1 h 16"/>
                  <a:gd name="T20" fmla="*/ 172 w 699"/>
                  <a:gd name="T21" fmla="*/ 0 h 16"/>
                  <a:gd name="T22" fmla="*/ 170 w 699"/>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9" h="16">
                    <a:moveTo>
                      <a:pt x="683" y="8"/>
                    </a:moveTo>
                    <a:lnTo>
                      <a:pt x="691" y="0"/>
                    </a:lnTo>
                    <a:lnTo>
                      <a:pt x="0" y="0"/>
                    </a:lnTo>
                    <a:lnTo>
                      <a:pt x="0" y="16"/>
                    </a:lnTo>
                    <a:lnTo>
                      <a:pt x="691" y="16"/>
                    </a:lnTo>
                    <a:lnTo>
                      <a:pt x="699" y="8"/>
                    </a:lnTo>
                    <a:lnTo>
                      <a:pt x="691" y="16"/>
                    </a:lnTo>
                    <a:lnTo>
                      <a:pt x="696" y="14"/>
                    </a:lnTo>
                    <a:lnTo>
                      <a:pt x="699" y="8"/>
                    </a:lnTo>
                    <a:lnTo>
                      <a:pt x="696" y="2"/>
                    </a:lnTo>
                    <a:lnTo>
                      <a:pt x="691" y="0"/>
                    </a:lnTo>
                    <a:lnTo>
                      <a:pt x="68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36">
                <a:extLst>
                  <a:ext uri="{FF2B5EF4-FFF2-40B4-BE49-F238E27FC236}">
                    <a16:creationId xmlns:a16="http://schemas.microsoft.com/office/drawing/2014/main" id="{C1000759-A959-443D-8828-373940CEB24C}"/>
                  </a:ext>
                </a:extLst>
              </p:cNvPr>
              <p:cNvSpPr>
                <a:spLocks/>
              </p:cNvSpPr>
              <p:nvPr/>
            </p:nvSpPr>
            <p:spPr bwMode="auto">
              <a:xfrm>
                <a:off x="2289" y="1551"/>
                <a:ext cx="8" cy="2654"/>
              </a:xfrm>
              <a:custGeom>
                <a:avLst/>
                <a:gdLst>
                  <a:gd name="T0" fmla="*/ 2 w 16"/>
                  <a:gd name="T1" fmla="*/ 4 h 5308"/>
                  <a:gd name="T2" fmla="*/ 0 w 16"/>
                  <a:gd name="T3" fmla="*/ 2 h 5308"/>
                  <a:gd name="T4" fmla="*/ 0 w 16"/>
                  <a:gd name="T5" fmla="*/ 1327 h 5308"/>
                  <a:gd name="T6" fmla="*/ 4 w 16"/>
                  <a:gd name="T7" fmla="*/ 1327 h 5308"/>
                  <a:gd name="T8" fmla="*/ 4 w 16"/>
                  <a:gd name="T9" fmla="*/ 2 h 5308"/>
                  <a:gd name="T10" fmla="*/ 2 w 16"/>
                  <a:gd name="T11" fmla="*/ 0 h 5308"/>
                  <a:gd name="T12" fmla="*/ 4 w 16"/>
                  <a:gd name="T13" fmla="*/ 2 h 5308"/>
                  <a:gd name="T14" fmla="*/ 4 w 16"/>
                  <a:gd name="T15" fmla="*/ 1 h 5308"/>
                  <a:gd name="T16" fmla="*/ 2 w 16"/>
                  <a:gd name="T17" fmla="*/ 0 h 5308"/>
                  <a:gd name="T18" fmla="*/ 1 w 16"/>
                  <a:gd name="T19" fmla="*/ 1 h 5308"/>
                  <a:gd name="T20" fmla="*/ 0 w 16"/>
                  <a:gd name="T21" fmla="*/ 2 h 5308"/>
                  <a:gd name="T22" fmla="*/ 2 w 16"/>
                  <a:gd name="T23" fmla="*/ 4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5308">
                    <a:moveTo>
                      <a:pt x="8" y="16"/>
                    </a:moveTo>
                    <a:lnTo>
                      <a:pt x="0" y="8"/>
                    </a:lnTo>
                    <a:lnTo>
                      <a:pt x="0" y="5308"/>
                    </a:lnTo>
                    <a:lnTo>
                      <a:pt x="16" y="530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Rectangle 37">
                <a:extLst>
                  <a:ext uri="{FF2B5EF4-FFF2-40B4-BE49-F238E27FC236}">
                    <a16:creationId xmlns:a16="http://schemas.microsoft.com/office/drawing/2014/main" id="{8B96C0E6-D239-4F95-8C0B-B9E93C06F39F}"/>
                  </a:ext>
                </a:extLst>
              </p:cNvPr>
              <p:cNvSpPr>
                <a:spLocks noChangeArrowheads="1"/>
              </p:cNvSpPr>
              <p:nvPr/>
            </p:nvSpPr>
            <p:spPr bwMode="auto">
              <a:xfrm>
                <a:off x="1890" y="2593"/>
                <a:ext cx="460" cy="57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90" name="Freeform 38">
                <a:extLst>
                  <a:ext uri="{FF2B5EF4-FFF2-40B4-BE49-F238E27FC236}">
                    <a16:creationId xmlns:a16="http://schemas.microsoft.com/office/drawing/2014/main" id="{DF5802C9-F129-47AF-A44D-F215312B80CB}"/>
                  </a:ext>
                </a:extLst>
              </p:cNvPr>
              <p:cNvSpPr>
                <a:spLocks/>
              </p:cNvSpPr>
              <p:nvPr/>
            </p:nvSpPr>
            <p:spPr bwMode="auto">
              <a:xfrm>
                <a:off x="1895" y="2593"/>
                <a:ext cx="442" cy="574"/>
              </a:xfrm>
              <a:custGeom>
                <a:avLst/>
                <a:gdLst>
                  <a:gd name="T0" fmla="*/ 215 w 883"/>
                  <a:gd name="T1" fmla="*/ 0 h 1149"/>
                  <a:gd name="T2" fmla="*/ 203 w 883"/>
                  <a:gd name="T3" fmla="*/ 0 h 1149"/>
                  <a:gd name="T4" fmla="*/ 193 w 883"/>
                  <a:gd name="T5" fmla="*/ 0 h 1149"/>
                  <a:gd name="T6" fmla="*/ 184 w 883"/>
                  <a:gd name="T7" fmla="*/ 0 h 1149"/>
                  <a:gd name="T8" fmla="*/ 176 w 883"/>
                  <a:gd name="T9" fmla="*/ 0 h 1149"/>
                  <a:gd name="T10" fmla="*/ 168 w 883"/>
                  <a:gd name="T11" fmla="*/ 0 h 1149"/>
                  <a:gd name="T12" fmla="*/ 160 w 883"/>
                  <a:gd name="T13" fmla="*/ 0 h 1149"/>
                  <a:gd name="T14" fmla="*/ 152 w 883"/>
                  <a:gd name="T15" fmla="*/ 0 h 1149"/>
                  <a:gd name="T16" fmla="*/ 143 w 883"/>
                  <a:gd name="T17" fmla="*/ 0 h 1149"/>
                  <a:gd name="T18" fmla="*/ 132 w 883"/>
                  <a:gd name="T19" fmla="*/ 0 h 1149"/>
                  <a:gd name="T20" fmla="*/ 120 w 883"/>
                  <a:gd name="T21" fmla="*/ 0 h 1149"/>
                  <a:gd name="T22" fmla="*/ 105 w 883"/>
                  <a:gd name="T23" fmla="*/ 0 h 1149"/>
                  <a:gd name="T24" fmla="*/ 88 w 883"/>
                  <a:gd name="T25" fmla="*/ 0 h 1149"/>
                  <a:gd name="T26" fmla="*/ 68 w 883"/>
                  <a:gd name="T27" fmla="*/ 0 h 1149"/>
                  <a:gd name="T28" fmla="*/ 44 w 883"/>
                  <a:gd name="T29" fmla="*/ 0 h 1149"/>
                  <a:gd name="T30" fmla="*/ 16 w 883"/>
                  <a:gd name="T31" fmla="*/ 0 h 1149"/>
                  <a:gd name="T32" fmla="*/ 0 w 883"/>
                  <a:gd name="T33" fmla="*/ 53 h 1149"/>
                  <a:gd name="T34" fmla="*/ 0 w 883"/>
                  <a:gd name="T35" fmla="*/ 161 h 1149"/>
                  <a:gd name="T36" fmla="*/ 7 w 883"/>
                  <a:gd name="T37" fmla="*/ 287 h 1149"/>
                  <a:gd name="T38" fmla="*/ 19 w 883"/>
                  <a:gd name="T39" fmla="*/ 287 h 1149"/>
                  <a:gd name="T40" fmla="*/ 29 w 883"/>
                  <a:gd name="T41" fmla="*/ 287 h 1149"/>
                  <a:gd name="T42" fmla="*/ 38 w 883"/>
                  <a:gd name="T43" fmla="*/ 287 h 1149"/>
                  <a:gd name="T44" fmla="*/ 46 w 883"/>
                  <a:gd name="T45" fmla="*/ 287 h 1149"/>
                  <a:gd name="T46" fmla="*/ 53 w 883"/>
                  <a:gd name="T47" fmla="*/ 287 h 1149"/>
                  <a:gd name="T48" fmla="*/ 61 w 883"/>
                  <a:gd name="T49" fmla="*/ 287 h 1149"/>
                  <a:gd name="T50" fmla="*/ 69 w 883"/>
                  <a:gd name="T51" fmla="*/ 287 h 1149"/>
                  <a:gd name="T52" fmla="*/ 79 w 883"/>
                  <a:gd name="T53" fmla="*/ 287 h 1149"/>
                  <a:gd name="T54" fmla="*/ 89 w 883"/>
                  <a:gd name="T55" fmla="*/ 287 h 1149"/>
                  <a:gd name="T56" fmla="*/ 102 w 883"/>
                  <a:gd name="T57" fmla="*/ 287 h 1149"/>
                  <a:gd name="T58" fmla="*/ 116 w 883"/>
                  <a:gd name="T59" fmla="*/ 287 h 1149"/>
                  <a:gd name="T60" fmla="*/ 134 w 883"/>
                  <a:gd name="T61" fmla="*/ 287 h 1149"/>
                  <a:gd name="T62" fmla="*/ 154 w 883"/>
                  <a:gd name="T63" fmla="*/ 287 h 1149"/>
                  <a:gd name="T64" fmla="*/ 178 w 883"/>
                  <a:gd name="T65" fmla="*/ 287 h 1149"/>
                  <a:gd name="T66" fmla="*/ 206 w 883"/>
                  <a:gd name="T67" fmla="*/ 287 h 1149"/>
                  <a:gd name="T68" fmla="*/ 221 w 883"/>
                  <a:gd name="T69" fmla="*/ 233 h 1149"/>
                  <a:gd name="T70" fmla="*/ 221 w 883"/>
                  <a:gd name="T71" fmla="*/ 125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3" h="1149">
                    <a:moveTo>
                      <a:pt x="883" y="0"/>
                    </a:moveTo>
                    <a:lnTo>
                      <a:pt x="857" y="0"/>
                    </a:lnTo>
                    <a:lnTo>
                      <a:pt x="832" y="0"/>
                    </a:lnTo>
                    <a:lnTo>
                      <a:pt x="809" y="0"/>
                    </a:lnTo>
                    <a:lnTo>
                      <a:pt x="789" y="0"/>
                    </a:lnTo>
                    <a:lnTo>
                      <a:pt x="770" y="0"/>
                    </a:lnTo>
                    <a:lnTo>
                      <a:pt x="752" y="0"/>
                    </a:lnTo>
                    <a:lnTo>
                      <a:pt x="734" y="0"/>
                    </a:lnTo>
                    <a:lnTo>
                      <a:pt x="718" y="0"/>
                    </a:lnTo>
                    <a:lnTo>
                      <a:pt x="702" y="0"/>
                    </a:lnTo>
                    <a:lnTo>
                      <a:pt x="687" y="0"/>
                    </a:lnTo>
                    <a:lnTo>
                      <a:pt x="671" y="0"/>
                    </a:lnTo>
                    <a:lnTo>
                      <a:pt x="656" y="0"/>
                    </a:lnTo>
                    <a:lnTo>
                      <a:pt x="640" y="0"/>
                    </a:lnTo>
                    <a:lnTo>
                      <a:pt x="624" y="0"/>
                    </a:lnTo>
                    <a:lnTo>
                      <a:pt x="608" y="0"/>
                    </a:lnTo>
                    <a:lnTo>
                      <a:pt x="589" y="0"/>
                    </a:lnTo>
                    <a:lnTo>
                      <a:pt x="571" y="0"/>
                    </a:lnTo>
                    <a:lnTo>
                      <a:pt x="550" y="0"/>
                    </a:lnTo>
                    <a:lnTo>
                      <a:pt x="528" y="0"/>
                    </a:lnTo>
                    <a:lnTo>
                      <a:pt x="504" y="0"/>
                    </a:lnTo>
                    <a:lnTo>
                      <a:pt x="479" y="0"/>
                    </a:lnTo>
                    <a:lnTo>
                      <a:pt x="451" y="0"/>
                    </a:lnTo>
                    <a:lnTo>
                      <a:pt x="420" y="0"/>
                    </a:lnTo>
                    <a:lnTo>
                      <a:pt x="387" y="0"/>
                    </a:lnTo>
                    <a:lnTo>
                      <a:pt x="351" y="0"/>
                    </a:lnTo>
                    <a:lnTo>
                      <a:pt x="312" y="0"/>
                    </a:lnTo>
                    <a:lnTo>
                      <a:pt x="269" y="0"/>
                    </a:lnTo>
                    <a:lnTo>
                      <a:pt x="223" y="0"/>
                    </a:lnTo>
                    <a:lnTo>
                      <a:pt x="174" y="0"/>
                    </a:lnTo>
                    <a:lnTo>
                      <a:pt x="119" y="0"/>
                    </a:lnTo>
                    <a:lnTo>
                      <a:pt x="62" y="0"/>
                    </a:lnTo>
                    <a:lnTo>
                      <a:pt x="0" y="0"/>
                    </a:lnTo>
                    <a:lnTo>
                      <a:pt x="0" y="215"/>
                    </a:lnTo>
                    <a:lnTo>
                      <a:pt x="0" y="382"/>
                    </a:lnTo>
                    <a:lnTo>
                      <a:pt x="0" y="645"/>
                    </a:lnTo>
                    <a:lnTo>
                      <a:pt x="0" y="1149"/>
                    </a:lnTo>
                    <a:lnTo>
                      <a:pt x="26" y="1149"/>
                    </a:lnTo>
                    <a:lnTo>
                      <a:pt x="50" y="1149"/>
                    </a:lnTo>
                    <a:lnTo>
                      <a:pt x="73" y="1149"/>
                    </a:lnTo>
                    <a:lnTo>
                      <a:pt x="94" y="1149"/>
                    </a:lnTo>
                    <a:lnTo>
                      <a:pt x="114" y="1149"/>
                    </a:lnTo>
                    <a:lnTo>
                      <a:pt x="132" y="1149"/>
                    </a:lnTo>
                    <a:lnTo>
                      <a:pt x="149" y="1149"/>
                    </a:lnTo>
                    <a:lnTo>
                      <a:pt x="165" y="1149"/>
                    </a:lnTo>
                    <a:lnTo>
                      <a:pt x="182" y="1149"/>
                    </a:lnTo>
                    <a:lnTo>
                      <a:pt x="197" y="1149"/>
                    </a:lnTo>
                    <a:lnTo>
                      <a:pt x="212" y="1149"/>
                    </a:lnTo>
                    <a:lnTo>
                      <a:pt x="228" y="1149"/>
                    </a:lnTo>
                    <a:lnTo>
                      <a:pt x="243" y="1149"/>
                    </a:lnTo>
                    <a:lnTo>
                      <a:pt x="259" y="1149"/>
                    </a:lnTo>
                    <a:lnTo>
                      <a:pt x="276" y="1149"/>
                    </a:lnTo>
                    <a:lnTo>
                      <a:pt x="294" y="1149"/>
                    </a:lnTo>
                    <a:lnTo>
                      <a:pt x="313" y="1149"/>
                    </a:lnTo>
                    <a:lnTo>
                      <a:pt x="334" y="1149"/>
                    </a:lnTo>
                    <a:lnTo>
                      <a:pt x="355" y="1149"/>
                    </a:lnTo>
                    <a:lnTo>
                      <a:pt x="379" y="1149"/>
                    </a:lnTo>
                    <a:lnTo>
                      <a:pt x="405" y="1149"/>
                    </a:lnTo>
                    <a:lnTo>
                      <a:pt x="433" y="1149"/>
                    </a:lnTo>
                    <a:lnTo>
                      <a:pt x="464" y="1149"/>
                    </a:lnTo>
                    <a:lnTo>
                      <a:pt x="496" y="1149"/>
                    </a:lnTo>
                    <a:lnTo>
                      <a:pt x="533" y="1149"/>
                    </a:lnTo>
                    <a:lnTo>
                      <a:pt x="571" y="1149"/>
                    </a:lnTo>
                    <a:lnTo>
                      <a:pt x="614" y="1149"/>
                    </a:lnTo>
                    <a:lnTo>
                      <a:pt x="660" y="1149"/>
                    </a:lnTo>
                    <a:lnTo>
                      <a:pt x="709" y="1149"/>
                    </a:lnTo>
                    <a:lnTo>
                      <a:pt x="763" y="1149"/>
                    </a:lnTo>
                    <a:lnTo>
                      <a:pt x="821" y="1149"/>
                    </a:lnTo>
                    <a:lnTo>
                      <a:pt x="883" y="1149"/>
                    </a:lnTo>
                    <a:lnTo>
                      <a:pt x="883" y="933"/>
                    </a:lnTo>
                    <a:lnTo>
                      <a:pt x="883" y="765"/>
                    </a:lnTo>
                    <a:lnTo>
                      <a:pt x="883" y="503"/>
                    </a:lnTo>
                    <a:lnTo>
                      <a:pt x="883"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39">
                <a:extLst>
                  <a:ext uri="{FF2B5EF4-FFF2-40B4-BE49-F238E27FC236}">
                    <a16:creationId xmlns:a16="http://schemas.microsoft.com/office/drawing/2014/main" id="{453E4ED0-0F79-4BB5-80EB-FA2024B7B823}"/>
                  </a:ext>
                </a:extLst>
              </p:cNvPr>
              <p:cNvSpPr>
                <a:spLocks/>
              </p:cNvSpPr>
              <p:nvPr/>
            </p:nvSpPr>
            <p:spPr bwMode="auto">
              <a:xfrm>
                <a:off x="1899" y="2593"/>
                <a:ext cx="425" cy="574"/>
              </a:xfrm>
              <a:custGeom>
                <a:avLst/>
                <a:gdLst>
                  <a:gd name="T0" fmla="*/ 206 w 849"/>
                  <a:gd name="T1" fmla="*/ 0 h 1149"/>
                  <a:gd name="T2" fmla="*/ 195 w 849"/>
                  <a:gd name="T3" fmla="*/ 0 h 1149"/>
                  <a:gd name="T4" fmla="*/ 185 w 849"/>
                  <a:gd name="T5" fmla="*/ 0 h 1149"/>
                  <a:gd name="T6" fmla="*/ 177 w 849"/>
                  <a:gd name="T7" fmla="*/ 0 h 1149"/>
                  <a:gd name="T8" fmla="*/ 169 w 849"/>
                  <a:gd name="T9" fmla="*/ 0 h 1149"/>
                  <a:gd name="T10" fmla="*/ 162 w 849"/>
                  <a:gd name="T11" fmla="*/ 0 h 1149"/>
                  <a:gd name="T12" fmla="*/ 154 w 849"/>
                  <a:gd name="T13" fmla="*/ 0 h 1149"/>
                  <a:gd name="T14" fmla="*/ 146 w 849"/>
                  <a:gd name="T15" fmla="*/ 0 h 1149"/>
                  <a:gd name="T16" fmla="*/ 137 w 849"/>
                  <a:gd name="T17" fmla="*/ 0 h 1149"/>
                  <a:gd name="T18" fmla="*/ 127 w 849"/>
                  <a:gd name="T19" fmla="*/ 0 h 1149"/>
                  <a:gd name="T20" fmla="*/ 115 w 849"/>
                  <a:gd name="T21" fmla="*/ 0 h 1149"/>
                  <a:gd name="T22" fmla="*/ 101 w 849"/>
                  <a:gd name="T23" fmla="*/ 0 h 1149"/>
                  <a:gd name="T24" fmla="*/ 84 w 849"/>
                  <a:gd name="T25" fmla="*/ 0 h 1149"/>
                  <a:gd name="T26" fmla="*/ 65 w 849"/>
                  <a:gd name="T27" fmla="*/ 0 h 1149"/>
                  <a:gd name="T28" fmla="*/ 42 w 849"/>
                  <a:gd name="T29" fmla="*/ 0 h 1149"/>
                  <a:gd name="T30" fmla="*/ 15 w 849"/>
                  <a:gd name="T31" fmla="*/ 0 h 1149"/>
                  <a:gd name="T32" fmla="*/ 0 w 849"/>
                  <a:gd name="T33" fmla="*/ 53 h 1149"/>
                  <a:gd name="T34" fmla="*/ 0 w 849"/>
                  <a:gd name="T35" fmla="*/ 161 h 1149"/>
                  <a:gd name="T36" fmla="*/ 7 w 849"/>
                  <a:gd name="T37" fmla="*/ 287 h 1149"/>
                  <a:gd name="T38" fmla="*/ 18 w 849"/>
                  <a:gd name="T39" fmla="*/ 287 h 1149"/>
                  <a:gd name="T40" fmla="*/ 28 w 849"/>
                  <a:gd name="T41" fmla="*/ 287 h 1149"/>
                  <a:gd name="T42" fmla="*/ 36 w 849"/>
                  <a:gd name="T43" fmla="*/ 287 h 1149"/>
                  <a:gd name="T44" fmla="*/ 44 w 849"/>
                  <a:gd name="T45" fmla="*/ 287 h 1149"/>
                  <a:gd name="T46" fmla="*/ 51 w 849"/>
                  <a:gd name="T47" fmla="*/ 287 h 1149"/>
                  <a:gd name="T48" fmla="*/ 59 w 849"/>
                  <a:gd name="T49" fmla="*/ 287 h 1149"/>
                  <a:gd name="T50" fmla="*/ 67 w 849"/>
                  <a:gd name="T51" fmla="*/ 287 h 1149"/>
                  <a:gd name="T52" fmla="*/ 75 w 849"/>
                  <a:gd name="T53" fmla="*/ 287 h 1149"/>
                  <a:gd name="T54" fmla="*/ 86 w 849"/>
                  <a:gd name="T55" fmla="*/ 287 h 1149"/>
                  <a:gd name="T56" fmla="*/ 98 w 849"/>
                  <a:gd name="T57" fmla="*/ 287 h 1149"/>
                  <a:gd name="T58" fmla="*/ 112 w 849"/>
                  <a:gd name="T59" fmla="*/ 287 h 1149"/>
                  <a:gd name="T60" fmla="*/ 128 w 849"/>
                  <a:gd name="T61" fmla="*/ 287 h 1149"/>
                  <a:gd name="T62" fmla="*/ 148 w 849"/>
                  <a:gd name="T63" fmla="*/ 287 h 1149"/>
                  <a:gd name="T64" fmla="*/ 171 w 849"/>
                  <a:gd name="T65" fmla="*/ 287 h 1149"/>
                  <a:gd name="T66" fmla="*/ 198 w 849"/>
                  <a:gd name="T67" fmla="*/ 287 h 1149"/>
                  <a:gd name="T68" fmla="*/ 213 w 849"/>
                  <a:gd name="T69" fmla="*/ 233 h 1149"/>
                  <a:gd name="T70" fmla="*/ 213 w 849"/>
                  <a:gd name="T71" fmla="*/ 125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9" h="1149">
                    <a:moveTo>
                      <a:pt x="849" y="0"/>
                    </a:moveTo>
                    <a:lnTo>
                      <a:pt x="823" y="0"/>
                    </a:lnTo>
                    <a:lnTo>
                      <a:pt x="800" y="0"/>
                    </a:lnTo>
                    <a:lnTo>
                      <a:pt x="778" y="0"/>
                    </a:lnTo>
                    <a:lnTo>
                      <a:pt x="758" y="0"/>
                    </a:lnTo>
                    <a:lnTo>
                      <a:pt x="739" y="0"/>
                    </a:lnTo>
                    <a:lnTo>
                      <a:pt x="722" y="0"/>
                    </a:lnTo>
                    <a:lnTo>
                      <a:pt x="706" y="0"/>
                    </a:lnTo>
                    <a:lnTo>
                      <a:pt x="690" y="0"/>
                    </a:lnTo>
                    <a:lnTo>
                      <a:pt x="675" y="0"/>
                    </a:lnTo>
                    <a:lnTo>
                      <a:pt x="660" y="0"/>
                    </a:lnTo>
                    <a:lnTo>
                      <a:pt x="645" y="0"/>
                    </a:lnTo>
                    <a:lnTo>
                      <a:pt x="630" y="0"/>
                    </a:lnTo>
                    <a:lnTo>
                      <a:pt x="615" y="0"/>
                    </a:lnTo>
                    <a:lnTo>
                      <a:pt x="600" y="0"/>
                    </a:lnTo>
                    <a:lnTo>
                      <a:pt x="583" y="0"/>
                    </a:lnTo>
                    <a:lnTo>
                      <a:pt x="566" y="0"/>
                    </a:lnTo>
                    <a:lnTo>
                      <a:pt x="548" y="0"/>
                    </a:lnTo>
                    <a:lnTo>
                      <a:pt x="528" y="0"/>
                    </a:lnTo>
                    <a:lnTo>
                      <a:pt x="507" y="0"/>
                    </a:lnTo>
                    <a:lnTo>
                      <a:pt x="484" y="0"/>
                    </a:lnTo>
                    <a:lnTo>
                      <a:pt x="459" y="0"/>
                    </a:lnTo>
                    <a:lnTo>
                      <a:pt x="432" y="0"/>
                    </a:lnTo>
                    <a:lnTo>
                      <a:pt x="403" y="0"/>
                    </a:lnTo>
                    <a:lnTo>
                      <a:pt x="371" y="0"/>
                    </a:lnTo>
                    <a:lnTo>
                      <a:pt x="336" y="0"/>
                    </a:lnTo>
                    <a:lnTo>
                      <a:pt x="299" y="0"/>
                    </a:lnTo>
                    <a:lnTo>
                      <a:pt x="258" y="0"/>
                    </a:lnTo>
                    <a:lnTo>
                      <a:pt x="214" y="0"/>
                    </a:lnTo>
                    <a:lnTo>
                      <a:pt x="167" y="0"/>
                    </a:lnTo>
                    <a:lnTo>
                      <a:pt x="115" y="0"/>
                    </a:lnTo>
                    <a:lnTo>
                      <a:pt x="60" y="0"/>
                    </a:lnTo>
                    <a:lnTo>
                      <a:pt x="0" y="0"/>
                    </a:lnTo>
                    <a:lnTo>
                      <a:pt x="0" y="215"/>
                    </a:lnTo>
                    <a:lnTo>
                      <a:pt x="0" y="382"/>
                    </a:lnTo>
                    <a:lnTo>
                      <a:pt x="0" y="645"/>
                    </a:lnTo>
                    <a:lnTo>
                      <a:pt x="0" y="1149"/>
                    </a:lnTo>
                    <a:lnTo>
                      <a:pt x="25" y="1149"/>
                    </a:lnTo>
                    <a:lnTo>
                      <a:pt x="48" y="1149"/>
                    </a:lnTo>
                    <a:lnTo>
                      <a:pt x="70" y="1149"/>
                    </a:lnTo>
                    <a:lnTo>
                      <a:pt x="91" y="1149"/>
                    </a:lnTo>
                    <a:lnTo>
                      <a:pt x="109" y="1149"/>
                    </a:lnTo>
                    <a:lnTo>
                      <a:pt x="126" y="1149"/>
                    </a:lnTo>
                    <a:lnTo>
                      <a:pt x="143" y="1149"/>
                    </a:lnTo>
                    <a:lnTo>
                      <a:pt x="159" y="1149"/>
                    </a:lnTo>
                    <a:lnTo>
                      <a:pt x="174" y="1149"/>
                    </a:lnTo>
                    <a:lnTo>
                      <a:pt x="189" y="1149"/>
                    </a:lnTo>
                    <a:lnTo>
                      <a:pt x="204" y="1149"/>
                    </a:lnTo>
                    <a:lnTo>
                      <a:pt x="219" y="1149"/>
                    </a:lnTo>
                    <a:lnTo>
                      <a:pt x="234" y="1149"/>
                    </a:lnTo>
                    <a:lnTo>
                      <a:pt x="249" y="1149"/>
                    </a:lnTo>
                    <a:lnTo>
                      <a:pt x="266" y="1149"/>
                    </a:lnTo>
                    <a:lnTo>
                      <a:pt x="283" y="1149"/>
                    </a:lnTo>
                    <a:lnTo>
                      <a:pt x="300" y="1149"/>
                    </a:lnTo>
                    <a:lnTo>
                      <a:pt x="320" y="1149"/>
                    </a:lnTo>
                    <a:lnTo>
                      <a:pt x="342" y="1149"/>
                    </a:lnTo>
                    <a:lnTo>
                      <a:pt x="365" y="1149"/>
                    </a:lnTo>
                    <a:lnTo>
                      <a:pt x="389" y="1149"/>
                    </a:lnTo>
                    <a:lnTo>
                      <a:pt x="417" y="1149"/>
                    </a:lnTo>
                    <a:lnTo>
                      <a:pt x="446" y="1149"/>
                    </a:lnTo>
                    <a:lnTo>
                      <a:pt x="478" y="1149"/>
                    </a:lnTo>
                    <a:lnTo>
                      <a:pt x="512" y="1149"/>
                    </a:lnTo>
                    <a:lnTo>
                      <a:pt x="549" y="1149"/>
                    </a:lnTo>
                    <a:lnTo>
                      <a:pt x="591" y="1149"/>
                    </a:lnTo>
                    <a:lnTo>
                      <a:pt x="634" y="1149"/>
                    </a:lnTo>
                    <a:lnTo>
                      <a:pt x="682" y="1149"/>
                    </a:lnTo>
                    <a:lnTo>
                      <a:pt x="734" y="1149"/>
                    </a:lnTo>
                    <a:lnTo>
                      <a:pt x="789" y="1149"/>
                    </a:lnTo>
                    <a:lnTo>
                      <a:pt x="849" y="1149"/>
                    </a:lnTo>
                    <a:lnTo>
                      <a:pt x="849" y="933"/>
                    </a:lnTo>
                    <a:lnTo>
                      <a:pt x="849" y="765"/>
                    </a:lnTo>
                    <a:lnTo>
                      <a:pt x="849" y="503"/>
                    </a:lnTo>
                    <a:lnTo>
                      <a:pt x="849"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40">
                <a:extLst>
                  <a:ext uri="{FF2B5EF4-FFF2-40B4-BE49-F238E27FC236}">
                    <a16:creationId xmlns:a16="http://schemas.microsoft.com/office/drawing/2014/main" id="{0323FC7C-2A3B-4C77-BF4A-7F2790484F65}"/>
                  </a:ext>
                </a:extLst>
              </p:cNvPr>
              <p:cNvSpPr>
                <a:spLocks/>
              </p:cNvSpPr>
              <p:nvPr/>
            </p:nvSpPr>
            <p:spPr bwMode="auto">
              <a:xfrm>
                <a:off x="1905" y="2593"/>
                <a:ext cx="405" cy="574"/>
              </a:xfrm>
              <a:custGeom>
                <a:avLst/>
                <a:gdLst>
                  <a:gd name="T0" fmla="*/ 196 w 811"/>
                  <a:gd name="T1" fmla="*/ 0 h 1149"/>
                  <a:gd name="T2" fmla="*/ 185 w 811"/>
                  <a:gd name="T3" fmla="*/ 0 h 1149"/>
                  <a:gd name="T4" fmla="*/ 176 w 811"/>
                  <a:gd name="T5" fmla="*/ 0 h 1149"/>
                  <a:gd name="T6" fmla="*/ 168 w 811"/>
                  <a:gd name="T7" fmla="*/ 0 h 1149"/>
                  <a:gd name="T8" fmla="*/ 161 w 811"/>
                  <a:gd name="T9" fmla="*/ 0 h 1149"/>
                  <a:gd name="T10" fmla="*/ 154 w 811"/>
                  <a:gd name="T11" fmla="*/ 0 h 1149"/>
                  <a:gd name="T12" fmla="*/ 147 w 811"/>
                  <a:gd name="T13" fmla="*/ 0 h 1149"/>
                  <a:gd name="T14" fmla="*/ 139 w 811"/>
                  <a:gd name="T15" fmla="*/ 0 h 1149"/>
                  <a:gd name="T16" fmla="*/ 130 w 811"/>
                  <a:gd name="T17" fmla="*/ 0 h 1149"/>
                  <a:gd name="T18" fmla="*/ 121 w 811"/>
                  <a:gd name="T19" fmla="*/ 0 h 1149"/>
                  <a:gd name="T20" fmla="*/ 109 w 811"/>
                  <a:gd name="T21" fmla="*/ 0 h 1149"/>
                  <a:gd name="T22" fmla="*/ 96 w 811"/>
                  <a:gd name="T23" fmla="*/ 0 h 1149"/>
                  <a:gd name="T24" fmla="*/ 80 w 811"/>
                  <a:gd name="T25" fmla="*/ 0 h 1149"/>
                  <a:gd name="T26" fmla="*/ 62 w 811"/>
                  <a:gd name="T27" fmla="*/ 0 h 1149"/>
                  <a:gd name="T28" fmla="*/ 39 w 811"/>
                  <a:gd name="T29" fmla="*/ 0 h 1149"/>
                  <a:gd name="T30" fmla="*/ 14 w 811"/>
                  <a:gd name="T31" fmla="*/ 0 h 1149"/>
                  <a:gd name="T32" fmla="*/ 0 w 811"/>
                  <a:gd name="T33" fmla="*/ 53 h 1149"/>
                  <a:gd name="T34" fmla="*/ 0 w 811"/>
                  <a:gd name="T35" fmla="*/ 161 h 1149"/>
                  <a:gd name="T36" fmla="*/ 6 w 811"/>
                  <a:gd name="T37" fmla="*/ 287 h 1149"/>
                  <a:gd name="T38" fmla="*/ 17 w 811"/>
                  <a:gd name="T39" fmla="*/ 287 h 1149"/>
                  <a:gd name="T40" fmla="*/ 26 w 811"/>
                  <a:gd name="T41" fmla="*/ 287 h 1149"/>
                  <a:gd name="T42" fmla="*/ 34 w 811"/>
                  <a:gd name="T43" fmla="*/ 287 h 1149"/>
                  <a:gd name="T44" fmla="*/ 41 w 811"/>
                  <a:gd name="T45" fmla="*/ 287 h 1149"/>
                  <a:gd name="T46" fmla="*/ 48 w 811"/>
                  <a:gd name="T47" fmla="*/ 287 h 1149"/>
                  <a:gd name="T48" fmla="*/ 56 w 811"/>
                  <a:gd name="T49" fmla="*/ 287 h 1149"/>
                  <a:gd name="T50" fmla="*/ 63 w 811"/>
                  <a:gd name="T51" fmla="*/ 287 h 1149"/>
                  <a:gd name="T52" fmla="*/ 72 w 811"/>
                  <a:gd name="T53" fmla="*/ 287 h 1149"/>
                  <a:gd name="T54" fmla="*/ 81 w 811"/>
                  <a:gd name="T55" fmla="*/ 287 h 1149"/>
                  <a:gd name="T56" fmla="*/ 93 w 811"/>
                  <a:gd name="T57" fmla="*/ 287 h 1149"/>
                  <a:gd name="T58" fmla="*/ 106 w 811"/>
                  <a:gd name="T59" fmla="*/ 287 h 1149"/>
                  <a:gd name="T60" fmla="*/ 122 w 811"/>
                  <a:gd name="T61" fmla="*/ 287 h 1149"/>
                  <a:gd name="T62" fmla="*/ 140 w 811"/>
                  <a:gd name="T63" fmla="*/ 287 h 1149"/>
                  <a:gd name="T64" fmla="*/ 163 w 811"/>
                  <a:gd name="T65" fmla="*/ 287 h 1149"/>
                  <a:gd name="T66" fmla="*/ 188 w 811"/>
                  <a:gd name="T67" fmla="*/ 287 h 1149"/>
                  <a:gd name="T68" fmla="*/ 202 w 811"/>
                  <a:gd name="T69" fmla="*/ 233 h 1149"/>
                  <a:gd name="T70" fmla="*/ 202 w 811"/>
                  <a:gd name="T71" fmla="*/ 125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1" h="1149">
                    <a:moveTo>
                      <a:pt x="811" y="0"/>
                    </a:moveTo>
                    <a:lnTo>
                      <a:pt x="787" y="0"/>
                    </a:lnTo>
                    <a:lnTo>
                      <a:pt x="764" y="0"/>
                    </a:lnTo>
                    <a:lnTo>
                      <a:pt x="743" y="0"/>
                    </a:lnTo>
                    <a:lnTo>
                      <a:pt x="725" y="0"/>
                    </a:lnTo>
                    <a:lnTo>
                      <a:pt x="706" y="0"/>
                    </a:lnTo>
                    <a:lnTo>
                      <a:pt x="690" y="0"/>
                    </a:lnTo>
                    <a:lnTo>
                      <a:pt x="674" y="0"/>
                    </a:lnTo>
                    <a:lnTo>
                      <a:pt x="659" y="0"/>
                    </a:lnTo>
                    <a:lnTo>
                      <a:pt x="644" y="0"/>
                    </a:lnTo>
                    <a:lnTo>
                      <a:pt x="630" y="0"/>
                    </a:lnTo>
                    <a:lnTo>
                      <a:pt x="616" y="0"/>
                    </a:lnTo>
                    <a:lnTo>
                      <a:pt x="601" y="0"/>
                    </a:lnTo>
                    <a:lnTo>
                      <a:pt x="588" y="0"/>
                    </a:lnTo>
                    <a:lnTo>
                      <a:pt x="573" y="0"/>
                    </a:lnTo>
                    <a:lnTo>
                      <a:pt x="558" y="0"/>
                    </a:lnTo>
                    <a:lnTo>
                      <a:pt x="540" y="0"/>
                    </a:lnTo>
                    <a:lnTo>
                      <a:pt x="523" y="0"/>
                    </a:lnTo>
                    <a:lnTo>
                      <a:pt x="505" y="0"/>
                    </a:lnTo>
                    <a:lnTo>
                      <a:pt x="485" y="0"/>
                    </a:lnTo>
                    <a:lnTo>
                      <a:pt x="463" y="0"/>
                    </a:lnTo>
                    <a:lnTo>
                      <a:pt x="439" y="0"/>
                    </a:lnTo>
                    <a:lnTo>
                      <a:pt x="414" y="0"/>
                    </a:lnTo>
                    <a:lnTo>
                      <a:pt x="386" y="0"/>
                    </a:lnTo>
                    <a:lnTo>
                      <a:pt x="355" y="0"/>
                    </a:lnTo>
                    <a:lnTo>
                      <a:pt x="322" y="0"/>
                    </a:lnTo>
                    <a:lnTo>
                      <a:pt x="286" y="0"/>
                    </a:lnTo>
                    <a:lnTo>
                      <a:pt x="248" y="0"/>
                    </a:lnTo>
                    <a:lnTo>
                      <a:pt x="205" y="0"/>
                    </a:lnTo>
                    <a:lnTo>
                      <a:pt x="159" y="0"/>
                    </a:lnTo>
                    <a:lnTo>
                      <a:pt x="111" y="0"/>
                    </a:lnTo>
                    <a:lnTo>
                      <a:pt x="58" y="0"/>
                    </a:lnTo>
                    <a:lnTo>
                      <a:pt x="0" y="0"/>
                    </a:lnTo>
                    <a:lnTo>
                      <a:pt x="0" y="215"/>
                    </a:lnTo>
                    <a:lnTo>
                      <a:pt x="0" y="382"/>
                    </a:lnTo>
                    <a:lnTo>
                      <a:pt x="0" y="645"/>
                    </a:lnTo>
                    <a:lnTo>
                      <a:pt x="0" y="1149"/>
                    </a:lnTo>
                    <a:lnTo>
                      <a:pt x="24" y="1149"/>
                    </a:lnTo>
                    <a:lnTo>
                      <a:pt x="47" y="1149"/>
                    </a:lnTo>
                    <a:lnTo>
                      <a:pt x="68" y="1149"/>
                    </a:lnTo>
                    <a:lnTo>
                      <a:pt x="87" y="1149"/>
                    </a:lnTo>
                    <a:lnTo>
                      <a:pt x="105" y="1149"/>
                    </a:lnTo>
                    <a:lnTo>
                      <a:pt x="121" y="1149"/>
                    </a:lnTo>
                    <a:lnTo>
                      <a:pt x="137" y="1149"/>
                    </a:lnTo>
                    <a:lnTo>
                      <a:pt x="152" y="1149"/>
                    </a:lnTo>
                    <a:lnTo>
                      <a:pt x="167" y="1149"/>
                    </a:lnTo>
                    <a:lnTo>
                      <a:pt x="181" y="1149"/>
                    </a:lnTo>
                    <a:lnTo>
                      <a:pt x="195" y="1149"/>
                    </a:lnTo>
                    <a:lnTo>
                      <a:pt x="210" y="1149"/>
                    </a:lnTo>
                    <a:lnTo>
                      <a:pt x="224" y="1149"/>
                    </a:lnTo>
                    <a:lnTo>
                      <a:pt x="239" y="1149"/>
                    </a:lnTo>
                    <a:lnTo>
                      <a:pt x="254" y="1149"/>
                    </a:lnTo>
                    <a:lnTo>
                      <a:pt x="271" y="1149"/>
                    </a:lnTo>
                    <a:lnTo>
                      <a:pt x="288" y="1149"/>
                    </a:lnTo>
                    <a:lnTo>
                      <a:pt x="307" y="1149"/>
                    </a:lnTo>
                    <a:lnTo>
                      <a:pt x="326" y="1149"/>
                    </a:lnTo>
                    <a:lnTo>
                      <a:pt x="348" y="1149"/>
                    </a:lnTo>
                    <a:lnTo>
                      <a:pt x="372" y="1149"/>
                    </a:lnTo>
                    <a:lnTo>
                      <a:pt x="398" y="1149"/>
                    </a:lnTo>
                    <a:lnTo>
                      <a:pt x="425" y="1149"/>
                    </a:lnTo>
                    <a:lnTo>
                      <a:pt x="456" y="1149"/>
                    </a:lnTo>
                    <a:lnTo>
                      <a:pt x="490" y="1149"/>
                    </a:lnTo>
                    <a:lnTo>
                      <a:pt x="525" y="1149"/>
                    </a:lnTo>
                    <a:lnTo>
                      <a:pt x="563" y="1149"/>
                    </a:lnTo>
                    <a:lnTo>
                      <a:pt x="606" y="1149"/>
                    </a:lnTo>
                    <a:lnTo>
                      <a:pt x="652" y="1149"/>
                    </a:lnTo>
                    <a:lnTo>
                      <a:pt x="700" y="1149"/>
                    </a:lnTo>
                    <a:lnTo>
                      <a:pt x="753" y="1149"/>
                    </a:lnTo>
                    <a:lnTo>
                      <a:pt x="811" y="1149"/>
                    </a:lnTo>
                    <a:lnTo>
                      <a:pt x="811" y="933"/>
                    </a:lnTo>
                    <a:lnTo>
                      <a:pt x="811" y="765"/>
                    </a:lnTo>
                    <a:lnTo>
                      <a:pt x="811" y="503"/>
                    </a:lnTo>
                    <a:lnTo>
                      <a:pt x="811"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41">
                <a:extLst>
                  <a:ext uri="{FF2B5EF4-FFF2-40B4-BE49-F238E27FC236}">
                    <a16:creationId xmlns:a16="http://schemas.microsoft.com/office/drawing/2014/main" id="{342C769E-077C-4B49-BD15-712B8FA1AE82}"/>
                  </a:ext>
                </a:extLst>
              </p:cNvPr>
              <p:cNvSpPr>
                <a:spLocks/>
              </p:cNvSpPr>
              <p:nvPr/>
            </p:nvSpPr>
            <p:spPr bwMode="auto">
              <a:xfrm>
                <a:off x="1909" y="2593"/>
                <a:ext cx="388" cy="574"/>
              </a:xfrm>
              <a:custGeom>
                <a:avLst/>
                <a:gdLst>
                  <a:gd name="T0" fmla="*/ 189 w 776"/>
                  <a:gd name="T1" fmla="*/ 0 h 1149"/>
                  <a:gd name="T2" fmla="*/ 178 w 776"/>
                  <a:gd name="T3" fmla="*/ 0 h 1149"/>
                  <a:gd name="T4" fmla="*/ 169 w 776"/>
                  <a:gd name="T5" fmla="*/ 0 h 1149"/>
                  <a:gd name="T6" fmla="*/ 161 w 776"/>
                  <a:gd name="T7" fmla="*/ 0 h 1149"/>
                  <a:gd name="T8" fmla="*/ 155 w 776"/>
                  <a:gd name="T9" fmla="*/ 0 h 1149"/>
                  <a:gd name="T10" fmla="*/ 148 w 776"/>
                  <a:gd name="T11" fmla="*/ 0 h 1149"/>
                  <a:gd name="T12" fmla="*/ 141 w 776"/>
                  <a:gd name="T13" fmla="*/ 0 h 1149"/>
                  <a:gd name="T14" fmla="*/ 134 w 776"/>
                  <a:gd name="T15" fmla="*/ 0 h 1149"/>
                  <a:gd name="T16" fmla="*/ 125 w 776"/>
                  <a:gd name="T17" fmla="*/ 0 h 1149"/>
                  <a:gd name="T18" fmla="*/ 116 w 776"/>
                  <a:gd name="T19" fmla="*/ 0 h 1149"/>
                  <a:gd name="T20" fmla="*/ 105 w 776"/>
                  <a:gd name="T21" fmla="*/ 0 h 1149"/>
                  <a:gd name="T22" fmla="*/ 93 w 776"/>
                  <a:gd name="T23" fmla="*/ 0 h 1149"/>
                  <a:gd name="T24" fmla="*/ 77 w 776"/>
                  <a:gd name="T25" fmla="*/ 0 h 1149"/>
                  <a:gd name="T26" fmla="*/ 59 w 776"/>
                  <a:gd name="T27" fmla="*/ 0 h 1149"/>
                  <a:gd name="T28" fmla="*/ 38 w 776"/>
                  <a:gd name="T29" fmla="*/ 0 h 1149"/>
                  <a:gd name="T30" fmla="*/ 14 w 776"/>
                  <a:gd name="T31" fmla="*/ 0 h 1149"/>
                  <a:gd name="T32" fmla="*/ 0 w 776"/>
                  <a:gd name="T33" fmla="*/ 53 h 1149"/>
                  <a:gd name="T34" fmla="*/ 0 w 776"/>
                  <a:gd name="T35" fmla="*/ 161 h 1149"/>
                  <a:gd name="T36" fmla="*/ 6 w 776"/>
                  <a:gd name="T37" fmla="*/ 287 h 1149"/>
                  <a:gd name="T38" fmla="*/ 17 w 776"/>
                  <a:gd name="T39" fmla="*/ 287 h 1149"/>
                  <a:gd name="T40" fmla="*/ 26 w 776"/>
                  <a:gd name="T41" fmla="*/ 287 h 1149"/>
                  <a:gd name="T42" fmla="*/ 33 w 776"/>
                  <a:gd name="T43" fmla="*/ 287 h 1149"/>
                  <a:gd name="T44" fmla="*/ 40 w 776"/>
                  <a:gd name="T45" fmla="*/ 287 h 1149"/>
                  <a:gd name="T46" fmla="*/ 47 w 776"/>
                  <a:gd name="T47" fmla="*/ 287 h 1149"/>
                  <a:gd name="T48" fmla="*/ 54 w 776"/>
                  <a:gd name="T49" fmla="*/ 287 h 1149"/>
                  <a:gd name="T50" fmla="*/ 61 w 776"/>
                  <a:gd name="T51" fmla="*/ 287 h 1149"/>
                  <a:gd name="T52" fmla="*/ 69 w 776"/>
                  <a:gd name="T53" fmla="*/ 287 h 1149"/>
                  <a:gd name="T54" fmla="*/ 79 w 776"/>
                  <a:gd name="T55" fmla="*/ 287 h 1149"/>
                  <a:gd name="T56" fmla="*/ 89 w 776"/>
                  <a:gd name="T57" fmla="*/ 287 h 1149"/>
                  <a:gd name="T58" fmla="*/ 102 w 776"/>
                  <a:gd name="T59" fmla="*/ 287 h 1149"/>
                  <a:gd name="T60" fmla="*/ 117 w 776"/>
                  <a:gd name="T61" fmla="*/ 287 h 1149"/>
                  <a:gd name="T62" fmla="*/ 135 w 776"/>
                  <a:gd name="T63" fmla="*/ 287 h 1149"/>
                  <a:gd name="T64" fmla="*/ 156 w 776"/>
                  <a:gd name="T65" fmla="*/ 287 h 1149"/>
                  <a:gd name="T66" fmla="*/ 181 w 776"/>
                  <a:gd name="T67" fmla="*/ 287 h 1149"/>
                  <a:gd name="T68" fmla="*/ 194 w 776"/>
                  <a:gd name="T69" fmla="*/ 233 h 1149"/>
                  <a:gd name="T70" fmla="*/ 194 w 776"/>
                  <a:gd name="T71" fmla="*/ 125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6" h="1149">
                    <a:moveTo>
                      <a:pt x="776" y="0"/>
                    </a:moveTo>
                    <a:lnTo>
                      <a:pt x="753" y="0"/>
                    </a:lnTo>
                    <a:lnTo>
                      <a:pt x="731" y="0"/>
                    </a:lnTo>
                    <a:lnTo>
                      <a:pt x="711" y="0"/>
                    </a:lnTo>
                    <a:lnTo>
                      <a:pt x="693" y="0"/>
                    </a:lnTo>
                    <a:lnTo>
                      <a:pt x="675" y="0"/>
                    </a:lnTo>
                    <a:lnTo>
                      <a:pt x="659" y="0"/>
                    </a:lnTo>
                    <a:lnTo>
                      <a:pt x="644" y="0"/>
                    </a:lnTo>
                    <a:lnTo>
                      <a:pt x="630" y="0"/>
                    </a:lnTo>
                    <a:lnTo>
                      <a:pt x="617" y="0"/>
                    </a:lnTo>
                    <a:lnTo>
                      <a:pt x="603" y="0"/>
                    </a:lnTo>
                    <a:lnTo>
                      <a:pt x="589" y="0"/>
                    </a:lnTo>
                    <a:lnTo>
                      <a:pt x="575" y="0"/>
                    </a:lnTo>
                    <a:lnTo>
                      <a:pt x="561" y="0"/>
                    </a:lnTo>
                    <a:lnTo>
                      <a:pt x="547" y="0"/>
                    </a:lnTo>
                    <a:lnTo>
                      <a:pt x="533" y="0"/>
                    </a:lnTo>
                    <a:lnTo>
                      <a:pt x="518" y="0"/>
                    </a:lnTo>
                    <a:lnTo>
                      <a:pt x="500" y="0"/>
                    </a:lnTo>
                    <a:lnTo>
                      <a:pt x="483" y="0"/>
                    </a:lnTo>
                    <a:lnTo>
                      <a:pt x="463" y="0"/>
                    </a:lnTo>
                    <a:lnTo>
                      <a:pt x="443" y="0"/>
                    </a:lnTo>
                    <a:lnTo>
                      <a:pt x="420" y="0"/>
                    </a:lnTo>
                    <a:lnTo>
                      <a:pt x="395" y="0"/>
                    </a:lnTo>
                    <a:lnTo>
                      <a:pt x="369" y="0"/>
                    </a:lnTo>
                    <a:lnTo>
                      <a:pt x="340" y="0"/>
                    </a:lnTo>
                    <a:lnTo>
                      <a:pt x="308" y="0"/>
                    </a:lnTo>
                    <a:lnTo>
                      <a:pt x="273" y="0"/>
                    </a:lnTo>
                    <a:lnTo>
                      <a:pt x="236" y="0"/>
                    </a:lnTo>
                    <a:lnTo>
                      <a:pt x="196" y="0"/>
                    </a:lnTo>
                    <a:lnTo>
                      <a:pt x="152" y="0"/>
                    </a:lnTo>
                    <a:lnTo>
                      <a:pt x="105" y="0"/>
                    </a:lnTo>
                    <a:lnTo>
                      <a:pt x="55" y="0"/>
                    </a:lnTo>
                    <a:lnTo>
                      <a:pt x="0" y="0"/>
                    </a:lnTo>
                    <a:lnTo>
                      <a:pt x="0" y="215"/>
                    </a:lnTo>
                    <a:lnTo>
                      <a:pt x="0" y="382"/>
                    </a:lnTo>
                    <a:lnTo>
                      <a:pt x="0" y="645"/>
                    </a:lnTo>
                    <a:lnTo>
                      <a:pt x="0" y="1149"/>
                    </a:lnTo>
                    <a:lnTo>
                      <a:pt x="23" y="1149"/>
                    </a:lnTo>
                    <a:lnTo>
                      <a:pt x="45" y="1149"/>
                    </a:lnTo>
                    <a:lnTo>
                      <a:pt x="65" y="1149"/>
                    </a:lnTo>
                    <a:lnTo>
                      <a:pt x="83" y="1149"/>
                    </a:lnTo>
                    <a:lnTo>
                      <a:pt x="101" y="1149"/>
                    </a:lnTo>
                    <a:lnTo>
                      <a:pt x="116" y="1149"/>
                    </a:lnTo>
                    <a:lnTo>
                      <a:pt x="131" y="1149"/>
                    </a:lnTo>
                    <a:lnTo>
                      <a:pt x="146" y="1149"/>
                    </a:lnTo>
                    <a:lnTo>
                      <a:pt x="159" y="1149"/>
                    </a:lnTo>
                    <a:lnTo>
                      <a:pt x="173" y="1149"/>
                    </a:lnTo>
                    <a:lnTo>
                      <a:pt x="186" y="1149"/>
                    </a:lnTo>
                    <a:lnTo>
                      <a:pt x="200" y="1149"/>
                    </a:lnTo>
                    <a:lnTo>
                      <a:pt x="213" y="1149"/>
                    </a:lnTo>
                    <a:lnTo>
                      <a:pt x="228" y="1149"/>
                    </a:lnTo>
                    <a:lnTo>
                      <a:pt x="242" y="1149"/>
                    </a:lnTo>
                    <a:lnTo>
                      <a:pt x="258" y="1149"/>
                    </a:lnTo>
                    <a:lnTo>
                      <a:pt x="275" y="1149"/>
                    </a:lnTo>
                    <a:lnTo>
                      <a:pt x="293" y="1149"/>
                    </a:lnTo>
                    <a:lnTo>
                      <a:pt x="313" y="1149"/>
                    </a:lnTo>
                    <a:lnTo>
                      <a:pt x="333" y="1149"/>
                    </a:lnTo>
                    <a:lnTo>
                      <a:pt x="355" y="1149"/>
                    </a:lnTo>
                    <a:lnTo>
                      <a:pt x="380" y="1149"/>
                    </a:lnTo>
                    <a:lnTo>
                      <a:pt x="407" y="1149"/>
                    </a:lnTo>
                    <a:lnTo>
                      <a:pt x="436" y="1149"/>
                    </a:lnTo>
                    <a:lnTo>
                      <a:pt x="468" y="1149"/>
                    </a:lnTo>
                    <a:lnTo>
                      <a:pt x="503" y="1149"/>
                    </a:lnTo>
                    <a:lnTo>
                      <a:pt x="539" y="1149"/>
                    </a:lnTo>
                    <a:lnTo>
                      <a:pt x="580" y="1149"/>
                    </a:lnTo>
                    <a:lnTo>
                      <a:pt x="624" y="1149"/>
                    </a:lnTo>
                    <a:lnTo>
                      <a:pt x="671" y="1149"/>
                    </a:lnTo>
                    <a:lnTo>
                      <a:pt x="721" y="1149"/>
                    </a:lnTo>
                    <a:lnTo>
                      <a:pt x="776" y="1149"/>
                    </a:lnTo>
                    <a:lnTo>
                      <a:pt x="776" y="933"/>
                    </a:lnTo>
                    <a:lnTo>
                      <a:pt x="776" y="765"/>
                    </a:lnTo>
                    <a:lnTo>
                      <a:pt x="776" y="503"/>
                    </a:lnTo>
                    <a:lnTo>
                      <a:pt x="776"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42">
                <a:extLst>
                  <a:ext uri="{FF2B5EF4-FFF2-40B4-BE49-F238E27FC236}">
                    <a16:creationId xmlns:a16="http://schemas.microsoft.com/office/drawing/2014/main" id="{DFEF722A-294D-4408-B382-364A65E82F65}"/>
                  </a:ext>
                </a:extLst>
              </p:cNvPr>
              <p:cNvSpPr>
                <a:spLocks/>
              </p:cNvSpPr>
              <p:nvPr/>
            </p:nvSpPr>
            <p:spPr bwMode="auto">
              <a:xfrm>
                <a:off x="1914" y="2593"/>
                <a:ext cx="369" cy="574"/>
              </a:xfrm>
              <a:custGeom>
                <a:avLst/>
                <a:gdLst>
                  <a:gd name="T0" fmla="*/ 185 w 738"/>
                  <a:gd name="T1" fmla="*/ 0 h 1149"/>
                  <a:gd name="T2" fmla="*/ 174 w 738"/>
                  <a:gd name="T3" fmla="*/ 0 h 1149"/>
                  <a:gd name="T4" fmla="*/ 165 w 738"/>
                  <a:gd name="T5" fmla="*/ 0 h 1149"/>
                  <a:gd name="T6" fmla="*/ 157 w 738"/>
                  <a:gd name="T7" fmla="*/ 0 h 1149"/>
                  <a:gd name="T8" fmla="*/ 150 w 738"/>
                  <a:gd name="T9" fmla="*/ 0 h 1149"/>
                  <a:gd name="T10" fmla="*/ 144 w 738"/>
                  <a:gd name="T11" fmla="*/ 0 h 1149"/>
                  <a:gd name="T12" fmla="*/ 137 w 738"/>
                  <a:gd name="T13" fmla="*/ 0 h 1149"/>
                  <a:gd name="T14" fmla="*/ 131 w 738"/>
                  <a:gd name="T15" fmla="*/ 0 h 1149"/>
                  <a:gd name="T16" fmla="*/ 124 w 738"/>
                  <a:gd name="T17" fmla="*/ 0 h 1149"/>
                  <a:gd name="T18" fmla="*/ 115 w 738"/>
                  <a:gd name="T19" fmla="*/ 0 h 1149"/>
                  <a:gd name="T20" fmla="*/ 106 w 738"/>
                  <a:gd name="T21" fmla="*/ 0 h 1149"/>
                  <a:gd name="T22" fmla="*/ 94 w 738"/>
                  <a:gd name="T23" fmla="*/ 0 h 1149"/>
                  <a:gd name="T24" fmla="*/ 81 w 738"/>
                  <a:gd name="T25" fmla="*/ 0 h 1149"/>
                  <a:gd name="T26" fmla="*/ 65 w 738"/>
                  <a:gd name="T27" fmla="*/ 0 h 1149"/>
                  <a:gd name="T28" fmla="*/ 47 w 738"/>
                  <a:gd name="T29" fmla="*/ 0 h 1149"/>
                  <a:gd name="T30" fmla="*/ 25 w 738"/>
                  <a:gd name="T31" fmla="*/ 0 h 1149"/>
                  <a:gd name="T32" fmla="*/ 0 w 738"/>
                  <a:gd name="T33" fmla="*/ 0 h 1149"/>
                  <a:gd name="T34" fmla="*/ 0 w 738"/>
                  <a:gd name="T35" fmla="*/ 53 h 1149"/>
                  <a:gd name="T36" fmla="*/ 0 w 738"/>
                  <a:gd name="T37" fmla="*/ 95 h 1149"/>
                  <a:gd name="T38" fmla="*/ 0 w 738"/>
                  <a:gd name="T39" fmla="*/ 161 h 1149"/>
                  <a:gd name="T40" fmla="*/ 0 w 738"/>
                  <a:gd name="T41" fmla="*/ 287 h 1149"/>
                  <a:gd name="T42" fmla="*/ 11 w 738"/>
                  <a:gd name="T43" fmla="*/ 287 h 1149"/>
                  <a:gd name="T44" fmla="*/ 20 w 738"/>
                  <a:gd name="T45" fmla="*/ 287 h 1149"/>
                  <a:gd name="T46" fmla="*/ 28 w 738"/>
                  <a:gd name="T47" fmla="*/ 287 h 1149"/>
                  <a:gd name="T48" fmla="*/ 35 w 738"/>
                  <a:gd name="T49" fmla="*/ 287 h 1149"/>
                  <a:gd name="T50" fmla="*/ 41 w 738"/>
                  <a:gd name="T51" fmla="*/ 287 h 1149"/>
                  <a:gd name="T52" fmla="*/ 48 w 738"/>
                  <a:gd name="T53" fmla="*/ 287 h 1149"/>
                  <a:gd name="T54" fmla="*/ 54 w 738"/>
                  <a:gd name="T55" fmla="*/ 287 h 1149"/>
                  <a:gd name="T56" fmla="*/ 62 w 738"/>
                  <a:gd name="T57" fmla="*/ 287 h 1149"/>
                  <a:gd name="T58" fmla="*/ 70 w 738"/>
                  <a:gd name="T59" fmla="*/ 287 h 1149"/>
                  <a:gd name="T60" fmla="*/ 79 w 738"/>
                  <a:gd name="T61" fmla="*/ 287 h 1149"/>
                  <a:gd name="T62" fmla="*/ 91 w 738"/>
                  <a:gd name="T63" fmla="*/ 287 h 1149"/>
                  <a:gd name="T64" fmla="*/ 104 w 738"/>
                  <a:gd name="T65" fmla="*/ 287 h 1149"/>
                  <a:gd name="T66" fmla="*/ 120 w 738"/>
                  <a:gd name="T67" fmla="*/ 287 h 1149"/>
                  <a:gd name="T68" fmla="*/ 138 w 738"/>
                  <a:gd name="T69" fmla="*/ 287 h 1149"/>
                  <a:gd name="T70" fmla="*/ 160 w 738"/>
                  <a:gd name="T71" fmla="*/ 287 h 1149"/>
                  <a:gd name="T72" fmla="*/ 185 w 738"/>
                  <a:gd name="T73" fmla="*/ 287 h 1149"/>
                  <a:gd name="T74" fmla="*/ 185 w 738"/>
                  <a:gd name="T75" fmla="*/ 233 h 1149"/>
                  <a:gd name="T76" fmla="*/ 185 w 738"/>
                  <a:gd name="T77" fmla="*/ 191 h 1149"/>
                  <a:gd name="T78" fmla="*/ 185 w 738"/>
                  <a:gd name="T79" fmla="*/ 125 h 1149"/>
                  <a:gd name="T80" fmla="*/ 185 w 73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8" h="1149">
                    <a:moveTo>
                      <a:pt x="738" y="0"/>
                    </a:moveTo>
                    <a:lnTo>
                      <a:pt x="695" y="0"/>
                    </a:lnTo>
                    <a:lnTo>
                      <a:pt x="660" y="0"/>
                    </a:lnTo>
                    <a:lnTo>
                      <a:pt x="628" y="0"/>
                    </a:lnTo>
                    <a:lnTo>
                      <a:pt x="600" y="0"/>
                    </a:lnTo>
                    <a:lnTo>
                      <a:pt x="573" y="0"/>
                    </a:lnTo>
                    <a:lnTo>
                      <a:pt x="548" y="0"/>
                    </a:lnTo>
                    <a:lnTo>
                      <a:pt x="521" y="0"/>
                    </a:lnTo>
                    <a:lnTo>
                      <a:pt x="493" y="0"/>
                    </a:lnTo>
                    <a:lnTo>
                      <a:pt x="459" y="0"/>
                    </a:lnTo>
                    <a:lnTo>
                      <a:pt x="421" y="0"/>
                    </a:lnTo>
                    <a:lnTo>
                      <a:pt x="376" y="0"/>
                    </a:lnTo>
                    <a:lnTo>
                      <a:pt x="323" y="0"/>
                    </a:lnTo>
                    <a:lnTo>
                      <a:pt x="260" y="0"/>
                    </a:lnTo>
                    <a:lnTo>
                      <a:pt x="186" y="0"/>
                    </a:lnTo>
                    <a:lnTo>
                      <a:pt x="100" y="0"/>
                    </a:lnTo>
                    <a:lnTo>
                      <a:pt x="0" y="0"/>
                    </a:lnTo>
                    <a:lnTo>
                      <a:pt x="0" y="215"/>
                    </a:lnTo>
                    <a:lnTo>
                      <a:pt x="0" y="382"/>
                    </a:lnTo>
                    <a:lnTo>
                      <a:pt x="0" y="645"/>
                    </a:lnTo>
                    <a:lnTo>
                      <a:pt x="0" y="1149"/>
                    </a:lnTo>
                    <a:lnTo>
                      <a:pt x="42" y="1149"/>
                    </a:lnTo>
                    <a:lnTo>
                      <a:pt x="78" y="1149"/>
                    </a:lnTo>
                    <a:lnTo>
                      <a:pt x="110" y="1149"/>
                    </a:lnTo>
                    <a:lnTo>
                      <a:pt x="138" y="1149"/>
                    </a:lnTo>
                    <a:lnTo>
                      <a:pt x="164" y="1149"/>
                    </a:lnTo>
                    <a:lnTo>
                      <a:pt x="190" y="1149"/>
                    </a:lnTo>
                    <a:lnTo>
                      <a:pt x="216" y="1149"/>
                    </a:lnTo>
                    <a:lnTo>
                      <a:pt x="246" y="1149"/>
                    </a:lnTo>
                    <a:lnTo>
                      <a:pt x="278" y="1149"/>
                    </a:lnTo>
                    <a:lnTo>
                      <a:pt x="316" y="1149"/>
                    </a:lnTo>
                    <a:lnTo>
                      <a:pt x="362" y="1149"/>
                    </a:lnTo>
                    <a:lnTo>
                      <a:pt x="415" y="1149"/>
                    </a:lnTo>
                    <a:lnTo>
                      <a:pt x="478" y="1149"/>
                    </a:lnTo>
                    <a:lnTo>
                      <a:pt x="551" y="1149"/>
                    </a:lnTo>
                    <a:lnTo>
                      <a:pt x="638" y="1149"/>
                    </a:lnTo>
                    <a:lnTo>
                      <a:pt x="738" y="1149"/>
                    </a:lnTo>
                    <a:lnTo>
                      <a:pt x="738" y="933"/>
                    </a:lnTo>
                    <a:lnTo>
                      <a:pt x="738" y="765"/>
                    </a:lnTo>
                    <a:lnTo>
                      <a:pt x="738" y="503"/>
                    </a:lnTo>
                    <a:lnTo>
                      <a:pt x="738"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43">
                <a:extLst>
                  <a:ext uri="{FF2B5EF4-FFF2-40B4-BE49-F238E27FC236}">
                    <a16:creationId xmlns:a16="http://schemas.microsoft.com/office/drawing/2014/main" id="{49316B94-9676-4600-A2FB-9906C5E3D6F9}"/>
                  </a:ext>
                </a:extLst>
              </p:cNvPr>
              <p:cNvSpPr>
                <a:spLocks/>
              </p:cNvSpPr>
              <p:nvPr/>
            </p:nvSpPr>
            <p:spPr bwMode="auto">
              <a:xfrm>
                <a:off x="1918" y="2593"/>
                <a:ext cx="351" cy="574"/>
              </a:xfrm>
              <a:custGeom>
                <a:avLst/>
                <a:gdLst>
                  <a:gd name="T0" fmla="*/ 176 w 701"/>
                  <a:gd name="T1" fmla="*/ 0 h 1149"/>
                  <a:gd name="T2" fmla="*/ 166 w 701"/>
                  <a:gd name="T3" fmla="*/ 0 h 1149"/>
                  <a:gd name="T4" fmla="*/ 157 w 701"/>
                  <a:gd name="T5" fmla="*/ 0 h 1149"/>
                  <a:gd name="T6" fmla="*/ 149 w 701"/>
                  <a:gd name="T7" fmla="*/ 0 h 1149"/>
                  <a:gd name="T8" fmla="*/ 143 w 701"/>
                  <a:gd name="T9" fmla="*/ 0 h 1149"/>
                  <a:gd name="T10" fmla="*/ 137 w 701"/>
                  <a:gd name="T11" fmla="*/ 0 h 1149"/>
                  <a:gd name="T12" fmla="*/ 131 w 701"/>
                  <a:gd name="T13" fmla="*/ 0 h 1149"/>
                  <a:gd name="T14" fmla="*/ 124 w 701"/>
                  <a:gd name="T15" fmla="*/ 0 h 1149"/>
                  <a:gd name="T16" fmla="*/ 118 w 701"/>
                  <a:gd name="T17" fmla="*/ 0 h 1149"/>
                  <a:gd name="T18" fmla="*/ 110 w 701"/>
                  <a:gd name="T19" fmla="*/ 0 h 1149"/>
                  <a:gd name="T20" fmla="*/ 101 w 701"/>
                  <a:gd name="T21" fmla="*/ 0 h 1149"/>
                  <a:gd name="T22" fmla="*/ 90 w 701"/>
                  <a:gd name="T23" fmla="*/ 0 h 1149"/>
                  <a:gd name="T24" fmla="*/ 77 w 701"/>
                  <a:gd name="T25" fmla="*/ 0 h 1149"/>
                  <a:gd name="T26" fmla="*/ 62 w 701"/>
                  <a:gd name="T27" fmla="*/ 0 h 1149"/>
                  <a:gd name="T28" fmla="*/ 45 w 701"/>
                  <a:gd name="T29" fmla="*/ 0 h 1149"/>
                  <a:gd name="T30" fmla="*/ 24 w 701"/>
                  <a:gd name="T31" fmla="*/ 0 h 1149"/>
                  <a:gd name="T32" fmla="*/ 0 w 701"/>
                  <a:gd name="T33" fmla="*/ 0 h 1149"/>
                  <a:gd name="T34" fmla="*/ 0 w 701"/>
                  <a:gd name="T35" fmla="*/ 53 h 1149"/>
                  <a:gd name="T36" fmla="*/ 0 w 701"/>
                  <a:gd name="T37" fmla="*/ 95 h 1149"/>
                  <a:gd name="T38" fmla="*/ 0 w 701"/>
                  <a:gd name="T39" fmla="*/ 161 h 1149"/>
                  <a:gd name="T40" fmla="*/ 0 w 701"/>
                  <a:gd name="T41" fmla="*/ 287 h 1149"/>
                  <a:gd name="T42" fmla="*/ 10 w 701"/>
                  <a:gd name="T43" fmla="*/ 287 h 1149"/>
                  <a:gd name="T44" fmla="*/ 19 w 701"/>
                  <a:gd name="T45" fmla="*/ 287 h 1149"/>
                  <a:gd name="T46" fmla="*/ 27 w 701"/>
                  <a:gd name="T47" fmla="*/ 287 h 1149"/>
                  <a:gd name="T48" fmla="*/ 33 w 701"/>
                  <a:gd name="T49" fmla="*/ 287 h 1149"/>
                  <a:gd name="T50" fmla="*/ 39 w 701"/>
                  <a:gd name="T51" fmla="*/ 287 h 1149"/>
                  <a:gd name="T52" fmla="*/ 46 w 701"/>
                  <a:gd name="T53" fmla="*/ 287 h 1149"/>
                  <a:gd name="T54" fmla="*/ 52 w 701"/>
                  <a:gd name="T55" fmla="*/ 287 h 1149"/>
                  <a:gd name="T56" fmla="*/ 59 w 701"/>
                  <a:gd name="T57" fmla="*/ 287 h 1149"/>
                  <a:gd name="T58" fmla="*/ 67 w 701"/>
                  <a:gd name="T59" fmla="*/ 287 h 1149"/>
                  <a:gd name="T60" fmla="*/ 76 w 701"/>
                  <a:gd name="T61" fmla="*/ 287 h 1149"/>
                  <a:gd name="T62" fmla="*/ 86 w 701"/>
                  <a:gd name="T63" fmla="*/ 287 h 1149"/>
                  <a:gd name="T64" fmla="*/ 99 w 701"/>
                  <a:gd name="T65" fmla="*/ 287 h 1149"/>
                  <a:gd name="T66" fmla="*/ 114 w 701"/>
                  <a:gd name="T67" fmla="*/ 287 h 1149"/>
                  <a:gd name="T68" fmla="*/ 131 w 701"/>
                  <a:gd name="T69" fmla="*/ 287 h 1149"/>
                  <a:gd name="T70" fmla="*/ 152 w 701"/>
                  <a:gd name="T71" fmla="*/ 287 h 1149"/>
                  <a:gd name="T72" fmla="*/ 176 w 701"/>
                  <a:gd name="T73" fmla="*/ 287 h 1149"/>
                  <a:gd name="T74" fmla="*/ 176 w 701"/>
                  <a:gd name="T75" fmla="*/ 233 h 1149"/>
                  <a:gd name="T76" fmla="*/ 176 w 701"/>
                  <a:gd name="T77" fmla="*/ 191 h 1149"/>
                  <a:gd name="T78" fmla="*/ 176 w 701"/>
                  <a:gd name="T79" fmla="*/ 125 h 1149"/>
                  <a:gd name="T80" fmla="*/ 176 w 701"/>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01" h="1149">
                    <a:moveTo>
                      <a:pt x="701" y="0"/>
                    </a:moveTo>
                    <a:lnTo>
                      <a:pt x="661" y="0"/>
                    </a:lnTo>
                    <a:lnTo>
                      <a:pt x="626" y="0"/>
                    </a:lnTo>
                    <a:lnTo>
                      <a:pt x="596" y="0"/>
                    </a:lnTo>
                    <a:lnTo>
                      <a:pt x="570" y="0"/>
                    </a:lnTo>
                    <a:lnTo>
                      <a:pt x="546" y="0"/>
                    </a:lnTo>
                    <a:lnTo>
                      <a:pt x="522" y="0"/>
                    </a:lnTo>
                    <a:lnTo>
                      <a:pt x="496" y="0"/>
                    </a:lnTo>
                    <a:lnTo>
                      <a:pt x="469" y="0"/>
                    </a:lnTo>
                    <a:lnTo>
                      <a:pt x="438" y="0"/>
                    </a:lnTo>
                    <a:lnTo>
                      <a:pt x="401" y="0"/>
                    </a:lnTo>
                    <a:lnTo>
                      <a:pt x="358" y="0"/>
                    </a:lnTo>
                    <a:lnTo>
                      <a:pt x="307" y="0"/>
                    </a:lnTo>
                    <a:lnTo>
                      <a:pt x="247" y="0"/>
                    </a:lnTo>
                    <a:lnTo>
                      <a:pt x="177" y="0"/>
                    </a:lnTo>
                    <a:lnTo>
                      <a:pt x="95" y="0"/>
                    </a:lnTo>
                    <a:lnTo>
                      <a:pt x="0" y="0"/>
                    </a:lnTo>
                    <a:lnTo>
                      <a:pt x="0" y="215"/>
                    </a:lnTo>
                    <a:lnTo>
                      <a:pt x="0" y="382"/>
                    </a:lnTo>
                    <a:lnTo>
                      <a:pt x="0" y="645"/>
                    </a:lnTo>
                    <a:lnTo>
                      <a:pt x="0" y="1149"/>
                    </a:lnTo>
                    <a:lnTo>
                      <a:pt x="40" y="1149"/>
                    </a:lnTo>
                    <a:lnTo>
                      <a:pt x="75" y="1149"/>
                    </a:lnTo>
                    <a:lnTo>
                      <a:pt x="105" y="1149"/>
                    </a:lnTo>
                    <a:lnTo>
                      <a:pt x="131" y="1149"/>
                    </a:lnTo>
                    <a:lnTo>
                      <a:pt x="156" y="1149"/>
                    </a:lnTo>
                    <a:lnTo>
                      <a:pt x="181" y="1149"/>
                    </a:lnTo>
                    <a:lnTo>
                      <a:pt x="206" y="1149"/>
                    </a:lnTo>
                    <a:lnTo>
                      <a:pt x="234" y="1149"/>
                    </a:lnTo>
                    <a:lnTo>
                      <a:pt x="265" y="1149"/>
                    </a:lnTo>
                    <a:lnTo>
                      <a:pt x="302" y="1149"/>
                    </a:lnTo>
                    <a:lnTo>
                      <a:pt x="344" y="1149"/>
                    </a:lnTo>
                    <a:lnTo>
                      <a:pt x="394" y="1149"/>
                    </a:lnTo>
                    <a:lnTo>
                      <a:pt x="454" y="1149"/>
                    </a:lnTo>
                    <a:lnTo>
                      <a:pt x="524" y="1149"/>
                    </a:lnTo>
                    <a:lnTo>
                      <a:pt x="606" y="1149"/>
                    </a:lnTo>
                    <a:lnTo>
                      <a:pt x="701" y="1149"/>
                    </a:lnTo>
                    <a:lnTo>
                      <a:pt x="701" y="933"/>
                    </a:lnTo>
                    <a:lnTo>
                      <a:pt x="701" y="765"/>
                    </a:lnTo>
                    <a:lnTo>
                      <a:pt x="701" y="503"/>
                    </a:lnTo>
                    <a:lnTo>
                      <a:pt x="701"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44">
                <a:extLst>
                  <a:ext uri="{FF2B5EF4-FFF2-40B4-BE49-F238E27FC236}">
                    <a16:creationId xmlns:a16="http://schemas.microsoft.com/office/drawing/2014/main" id="{72F34212-7FB1-45E4-BEDF-D687FAE6212D}"/>
                  </a:ext>
                </a:extLst>
              </p:cNvPr>
              <p:cNvSpPr>
                <a:spLocks/>
              </p:cNvSpPr>
              <p:nvPr/>
            </p:nvSpPr>
            <p:spPr bwMode="auto">
              <a:xfrm>
                <a:off x="1923" y="2593"/>
                <a:ext cx="333" cy="574"/>
              </a:xfrm>
              <a:custGeom>
                <a:avLst/>
                <a:gdLst>
                  <a:gd name="T0" fmla="*/ 167 w 666"/>
                  <a:gd name="T1" fmla="*/ 0 h 1149"/>
                  <a:gd name="T2" fmla="*/ 157 w 666"/>
                  <a:gd name="T3" fmla="*/ 0 h 1149"/>
                  <a:gd name="T4" fmla="*/ 149 w 666"/>
                  <a:gd name="T5" fmla="*/ 0 h 1149"/>
                  <a:gd name="T6" fmla="*/ 142 w 666"/>
                  <a:gd name="T7" fmla="*/ 0 h 1149"/>
                  <a:gd name="T8" fmla="*/ 136 w 666"/>
                  <a:gd name="T9" fmla="*/ 0 h 1149"/>
                  <a:gd name="T10" fmla="*/ 130 w 666"/>
                  <a:gd name="T11" fmla="*/ 0 h 1149"/>
                  <a:gd name="T12" fmla="*/ 124 w 666"/>
                  <a:gd name="T13" fmla="*/ 0 h 1149"/>
                  <a:gd name="T14" fmla="*/ 118 w 666"/>
                  <a:gd name="T15" fmla="*/ 0 h 1149"/>
                  <a:gd name="T16" fmla="*/ 112 w 666"/>
                  <a:gd name="T17" fmla="*/ 0 h 1149"/>
                  <a:gd name="T18" fmla="*/ 104 w 666"/>
                  <a:gd name="T19" fmla="*/ 0 h 1149"/>
                  <a:gd name="T20" fmla="*/ 95 w 666"/>
                  <a:gd name="T21" fmla="*/ 0 h 1149"/>
                  <a:gd name="T22" fmla="*/ 85 w 666"/>
                  <a:gd name="T23" fmla="*/ 0 h 1149"/>
                  <a:gd name="T24" fmla="*/ 73 w 666"/>
                  <a:gd name="T25" fmla="*/ 0 h 1149"/>
                  <a:gd name="T26" fmla="*/ 59 w 666"/>
                  <a:gd name="T27" fmla="*/ 0 h 1149"/>
                  <a:gd name="T28" fmla="*/ 42 w 666"/>
                  <a:gd name="T29" fmla="*/ 0 h 1149"/>
                  <a:gd name="T30" fmla="*/ 23 w 666"/>
                  <a:gd name="T31" fmla="*/ 0 h 1149"/>
                  <a:gd name="T32" fmla="*/ 0 w 666"/>
                  <a:gd name="T33" fmla="*/ 0 h 1149"/>
                  <a:gd name="T34" fmla="*/ 0 w 666"/>
                  <a:gd name="T35" fmla="*/ 53 h 1149"/>
                  <a:gd name="T36" fmla="*/ 0 w 666"/>
                  <a:gd name="T37" fmla="*/ 95 h 1149"/>
                  <a:gd name="T38" fmla="*/ 0 w 666"/>
                  <a:gd name="T39" fmla="*/ 161 h 1149"/>
                  <a:gd name="T40" fmla="*/ 0 w 666"/>
                  <a:gd name="T41" fmla="*/ 287 h 1149"/>
                  <a:gd name="T42" fmla="*/ 10 w 666"/>
                  <a:gd name="T43" fmla="*/ 287 h 1149"/>
                  <a:gd name="T44" fmla="*/ 18 w 666"/>
                  <a:gd name="T45" fmla="*/ 287 h 1149"/>
                  <a:gd name="T46" fmla="*/ 25 w 666"/>
                  <a:gd name="T47" fmla="*/ 287 h 1149"/>
                  <a:gd name="T48" fmla="*/ 31 w 666"/>
                  <a:gd name="T49" fmla="*/ 287 h 1149"/>
                  <a:gd name="T50" fmla="*/ 38 w 666"/>
                  <a:gd name="T51" fmla="*/ 287 h 1149"/>
                  <a:gd name="T52" fmla="*/ 43 w 666"/>
                  <a:gd name="T53" fmla="*/ 287 h 1149"/>
                  <a:gd name="T54" fmla="*/ 49 w 666"/>
                  <a:gd name="T55" fmla="*/ 287 h 1149"/>
                  <a:gd name="T56" fmla="*/ 56 w 666"/>
                  <a:gd name="T57" fmla="*/ 287 h 1149"/>
                  <a:gd name="T58" fmla="*/ 63 w 666"/>
                  <a:gd name="T59" fmla="*/ 287 h 1149"/>
                  <a:gd name="T60" fmla="*/ 72 w 666"/>
                  <a:gd name="T61" fmla="*/ 287 h 1149"/>
                  <a:gd name="T62" fmla="*/ 82 w 666"/>
                  <a:gd name="T63" fmla="*/ 287 h 1149"/>
                  <a:gd name="T64" fmla="*/ 94 w 666"/>
                  <a:gd name="T65" fmla="*/ 287 h 1149"/>
                  <a:gd name="T66" fmla="*/ 108 w 666"/>
                  <a:gd name="T67" fmla="*/ 287 h 1149"/>
                  <a:gd name="T68" fmla="*/ 125 w 666"/>
                  <a:gd name="T69" fmla="*/ 287 h 1149"/>
                  <a:gd name="T70" fmla="*/ 144 w 666"/>
                  <a:gd name="T71" fmla="*/ 287 h 1149"/>
                  <a:gd name="T72" fmla="*/ 167 w 666"/>
                  <a:gd name="T73" fmla="*/ 287 h 1149"/>
                  <a:gd name="T74" fmla="*/ 167 w 666"/>
                  <a:gd name="T75" fmla="*/ 233 h 1149"/>
                  <a:gd name="T76" fmla="*/ 167 w 666"/>
                  <a:gd name="T77" fmla="*/ 191 h 1149"/>
                  <a:gd name="T78" fmla="*/ 167 w 666"/>
                  <a:gd name="T79" fmla="*/ 125 h 1149"/>
                  <a:gd name="T80" fmla="*/ 167 w 66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6" h="1149">
                    <a:moveTo>
                      <a:pt x="666" y="0"/>
                    </a:moveTo>
                    <a:lnTo>
                      <a:pt x="628" y="0"/>
                    </a:lnTo>
                    <a:lnTo>
                      <a:pt x="594" y="0"/>
                    </a:lnTo>
                    <a:lnTo>
                      <a:pt x="567" y="0"/>
                    </a:lnTo>
                    <a:lnTo>
                      <a:pt x="541" y="0"/>
                    </a:lnTo>
                    <a:lnTo>
                      <a:pt x="517" y="0"/>
                    </a:lnTo>
                    <a:lnTo>
                      <a:pt x="494" y="0"/>
                    </a:lnTo>
                    <a:lnTo>
                      <a:pt x="470" y="0"/>
                    </a:lnTo>
                    <a:lnTo>
                      <a:pt x="445" y="0"/>
                    </a:lnTo>
                    <a:lnTo>
                      <a:pt x="415" y="0"/>
                    </a:lnTo>
                    <a:lnTo>
                      <a:pt x="380" y="0"/>
                    </a:lnTo>
                    <a:lnTo>
                      <a:pt x="340" y="0"/>
                    </a:lnTo>
                    <a:lnTo>
                      <a:pt x="291" y="0"/>
                    </a:lnTo>
                    <a:lnTo>
                      <a:pt x="235" y="0"/>
                    </a:lnTo>
                    <a:lnTo>
                      <a:pt x="168" y="0"/>
                    </a:lnTo>
                    <a:lnTo>
                      <a:pt x="91" y="0"/>
                    </a:lnTo>
                    <a:lnTo>
                      <a:pt x="0" y="0"/>
                    </a:lnTo>
                    <a:lnTo>
                      <a:pt x="0" y="215"/>
                    </a:lnTo>
                    <a:lnTo>
                      <a:pt x="0" y="382"/>
                    </a:lnTo>
                    <a:lnTo>
                      <a:pt x="0" y="645"/>
                    </a:lnTo>
                    <a:lnTo>
                      <a:pt x="0" y="1149"/>
                    </a:lnTo>
                    <a:lnTo>
                      <a:pt x="38" y="1149"/>
                    </a:lnTo>
                    <a:lnTo>
                      <a:pt x="71" y="1149"/>
                    </a:lnTo>
                    <a:lnTo>
                      <a:pt x="99" y="1149"/>
                    </a:lnTo>
                    <a:lnTo>
                      <a:pt x="124" y="1149"/>
                    </a:lnTo>
                    <a:lnTo>
                      <a:pt x="149" y="1149"/>
                    </a:lnTo>
                    <a:lnTo>
                      <a:pt x="172" y="1149"/>
                    </a:lnTo>
                    <a:lnTo>
                      <a:pt x="196" y="1149"/>
                    </a:lnTo>
                    <a:lnTo>
                      <a:pt x="222" y="1149"/>
                    </a:lnTo>
                    <a:lnTo>
                      <a:pt x="251" y="1149"/>
                    </a:lnTo>
                    <a:lnTo>
                      <a:pt x="286" y="1149"/>
                    </a:lnTo>
                    <a:lnTo>
                      <a:pt x="326" y="1149"/>
                    </a:lnTo>
                    <a:lnTo>
                      <a:pt x="374" y="1149"/>
                    </a:lnTo>
                    <a:lnTo>
                      <a:pt x="431" y="1149"/>
                    </a:lnTo>
                    <a:lnTo>
                      <a:pt x="498" y="1149"/>
                    </a:lnTo>
                    <a:lnTo>
                      <a:pt x="575" y="1149"/>
                    </a:lnTo>
                    <a:lnTo>
                      <a:pt x="666" y="1149"/>
                    </a:lnTo>
                    <a:lnTo>
                      <a:pt x="666" y="933"/>
                    </a:lnTo>
                    <a:lnTo>
                      <a:pt x="666" y="765"/>
                    </a:lnTo>
                    <a:lnTo>
                      <a:pt x="666" y="503"/>
                    </a:lnTo>
                    <a:lnTo>
                      <a:pt x="666"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45">
                <a:extLst>
                  <a:ext uri="{FF2B5EF4-FFF2-40B4-BE49-F238E27FC236}">
                    <a16:creationId xmlns:a16="http://schemas.microsoft.com/office/drawing/2014/main" id="{C2DE773E-D080-4C4E-8D4F-981A1CA6C736}"/>
                  </a:ext>
                </a:extLst>
              </p:cNvPr>
              <p:cNvSpPr>
                <a:spLocks/>
              </p:cNvSpPr>
              <p:nvPr/>
            </p:nvSpPr>
            <p:spPr bwMode="auto">
              <a:xfrm>
                <a:off x="1928" y="2593"/>
                <a:ext cx="315" cy="574"/>
              </a:xfrm>
              <a:custGeom>
                <a:avLst/>
                <a:gdLst>
                  <a:gd name="T0" fmla="*/ 158 w 629"/>
                  <a:gd name="T1" fmla="*/ 0 h 1149"/>
                  <a:gd name="T2" fmla="*/ 149 w 629"/>
                  <a:gd name="T3" fmla="*/ 0 h 1149"/>
                  <a:gd name="T4" fmla="*/ 141 w 629"/>
                  <a:gd name="T5" fmla="*/ 0 h 1149"/>
                  <a:gd name="T6" fmla="*/ 134 w 629"/>
                  <a:gd name="T7" fmla="*/ 0 h 1149"/>
                  <a:gd name="T8" fmla="*/ 128 w 629"/>
                  <a:gd name="T9" fmla="*/ 0 h 1149"/>
                  <a:gd name="T10" fmla="*/ 123 w 629"/>
                  <a:gd name="T11" fmla="*/ 0 h 1149"/>
                  <a:gd name="T12" fmla="*/ 117 w 629"/>
                  <a:gd name="T13" fmla="*/ 0 h 1149"/>
                  <a:gd name="T14" fmla="*/ 111 w 629"/>
                  <a:gd name="T15" fmla="*/ 0 h 1149"/>
                  <a:gd name="T16" fmla="*/ 105 w 629"/>
                  <a:gd name="T17" fmla="*/ 0 h 1149"/>
                  <a:gd name="T18" fmla="*/ 98 w 629"/>
                  <a:gd name="T19" fmla="*/ 0 h 1149"/>
                  <a:gd name="T20" fmla="*/ 90 w 629"/>
                  <a:gd name="T21" fmla="*/ 0 h 1149"/>
                  <a:gd name="T22" fmla="*/ 81 w 629"/>
                  <a:gd name="T23" fmla="*/ 0 h 1149"/>
                  <a:gd name="T24" fmla="*/ 69 w 629"/>
                  <a:gd name="T25" fmla="*/ 0 h 1149"/>
                  <a:gd name="T26" fmla="*/ 56 w 629"/>
                  <a:gd name="T27" fmla="*/ 0 h 1149"/>
                  <a:gd name="T28" fmla="*/ 40 w 629"/>
                  <a:gd name="T29" fmla="*/ 0 h 1149"/>
                  <a:gd name="T30" fmla="*/ 22 w 629"/>
                  <a:gd name="T31" fmla="*/ 0 h 1149"/>
                  <a:gd name="T32" fmla="*/ 0 w 629"/>
                  <a:gd name="T33" fmla="*/ 0 h 1149"/>
                  <a:gd name="T34" fmla="*/ 0 w 629"/>
                  <a:gd name="T35" fmla="*/ 53 h 1149"/>
                  <a:gd name="T36" fmla="*/ 0 w 629"/>
                  <a:gd name="T37" fmla="*/ 95 h 1149"/>
                  <a:gd name="T38" fmla="*/ 0 w 629"/>
                  <a:gd name="T39" fmla="*/ 161 h 1149"/>
                  <a:gd name="T40" fmla="*/ 0 w 629"/>
                  <a:gd name="T41" fmla="*/ 287 h 1149"/>
                  <a:gd name="T42" fmla="*/ 9 w 629"/>
                  <a:gd name="T43" fmla="*/ 287 h 1149"/>
                  <a:gd name="T44" fmla="*/ 17 w 629"/>
                  <a:gd name="T45" fmla="*/ 287 h 1149"/>
                  <a:gd name="T46" fmla="*/ 24 w 629"/>
                  <a:gd name="T47" fmla="*/ 287 h 1149"/>
                  <a:gd name="T48" fmla="*/ 30 w 629"/>
                  <a:gd name="T49" fmla="*/ 287 h 1149"/>
                  <a:gd name="T50" fmla="*/ 35 w 629"/>
                  <a:gd name="T51" fmla="*/ 287 h 1149"/>
                  <a:gd name="T52" fmla="*/ 41 w 629"/>
                  <a:gd name="T53" fmla="*/ 287 h 1149"/>
                  <a:gd name="T54" fmla="*/ 47 w 629"/>
                  <a:gd name="T55" fmla="*/ 287 h 1149"/>
                  <a:gd name="T56" fmla="*/ 53 w 629"/>
                  <a:gd name="T57" fmla="*/ 287 h 1149"/>
                  <a:gd name="T58" fmla="*/ 60 w 629"/>
                  <a:gd name="T59" fmla="*/ 287 h 1149"/>
                  <a:gd name="T60" fmla="*/ 68 w 629"/>
                  <a:gd name="T61" fmla="*/ 287 h 1149"/>
                  <a:gd name="T62" fmla="*/ 77 w 629"/>
                  <a:gd name="T63" fmla="*/ 287 h 1149"/>
                  <a:gd name="T64" fmla="*/ 89 w 629"/>
                  <a:gd name="T65" fmla="*/ 287 h 1149"/>
                  <a:gd name="T66" fmla="*/ 102 w 629"/>
                  <a:gd name="T67" fmla="*/ 287 h 1149"/>
                  <a:gd name="T68" fmla="*/ 118 w 629"/>
                  <a:gd name="T69" fmla="*/ 287 h 1149"/>
                  <a:gd name="T70" fmla="*/ 136 w 629"/>
                  <a:gd name="T71" fmla="*/ 287 h 1149"/>
                  <a:gd name="T72" fmla="*/ 158 w 629"/>
                  <a:gd name="T73" fmla="*/ 287 h 1149"/>
                  <a:gd name="T74" fmla="*/ 158 w 629"/>
                  <a:gd name="T75" fmla="*/ 233 h 1149"/>
                  <a:gd name="T76" fmla="*/ 158 w 629"/>
                  <a:gd name="T77" fmla="*/ 191 h 1149"/>
                  <a:gd name="T78" fmla="*/ 158 w 629"/>
                  <a:gd name="T79" fmla="*/ 125 h 1149"/>
                  <a:gd name="T80" fmla="*/ 158 w 62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29" h="1149">
                    <a:moveTo>
                      <a:pt x="629" y="0"/>
                    </a:moveTo>
                    <a:lnTo>
                      <a:pt x="594" y="0"/>
                    </a:lnTo>
                    <a:lnTo>
                      <a:pt x="562" y="0"/>
                    </a:lnTo>
                    <a:lnTo>
                      <a:pt x="535" y="0"/>
                    </a:lnTo>
                    <a:lnTo>
                      <a:pt x="512" y="0"/>
                    </a:lnTo>
                    <a:lnTo>
                      <a:pt x="489" y="0"/>
                    </a:lnTo>
                    <a:lnTo>
                      <a:pt x="467" y="0"/>
                    </a:lnTo>
                    <a:lnTo>
                      <a:pt x="444" y="0"/>
                    </a:lnTo>
                    <a:lnTo>
                      <a:pt x="420" y="0"/>
                    </a:lnTo>
                    <a:lnTo>
                      <a:pt x="391" y="0"/>
                    </a:lnTo>
                    <a:lnTo>
                      <a:pt x="359" y="0"/>
                    </a:lnTo>
                    <a:lnTo>
                      <a:pt x="321" y="0"/>
                    </a:lnTo>
                    <a:lnTo>
                      <a:pt x="276" y="0"/>
                    </a:lnTo>
                    <a:lnTo>
                      <a:pt x="222" y="0"/>
                    </a:lnTo>
                    <a:lnTo>
                      <a:pt x="159" y="0"/>
                    </a:lnTo>
                    <a:lnTo>
                      <a:pt x="86" y="0"/>
                    </a:lnTo>
                    <a:lnTo>
                      <a:pt x="0" y="0"/>
                    </a:lnTo>
                    <a:lnTo>
                      <a:pt x="0" y="215"/>
                    </a:lnTo>
                    <a:lnTo>
                      <a:pt x="0" y="382"/>
                    </a:lnTo>
                    <a:lnTo>
                      <a:pt x="0" y="645"/>
                    </a:lnTo>
                    <a:lnTo>
                      <a:pt x="0" y="1149"/>
                    </a:lnTo>
                    <a:lnTo>
                      <a:pt x="36" y="1149"/>
                    </a:lnTo>
                    <a:lnTo>
                      <a:pt x="67" y="1149"/>
                    </a:lnTo>
                    <a:lnTo>
                      <a:pt x="94" y="1149"/>
                    </a:lnTo>
                    <a:lnTo>
                      <a:pt x="118" y="1149"/>
                    </a:lnTo>
                    <a:lnTo>
                      <a:pt x="140" y="1149"/>
                    </a:lnTo>
                    <a:lnTo>
                      <a:pt x="162" y="1149"/>
                    </a:lnTo>
                    <a:lnTo>
                      <a:pt x="185" y="1149"/>
                    </a:lnTo>
                    <a:lnTo>
                      <a:pt x="210" y="1149"/>
                    </a:lnTo>
                    <a:lnTo>
                      <a:pt x="238" y="1149"/>
                    </a:lnTo>
                    <a:lnTo>
                      <a:pt x="270" y="1149"/>
                    </a:lnTo>
                    <a:lnTo>
                      <a:pt x="308" y="1149"/>
                    </a:lnTo>
                    <a:lnTo>
                      <a:pt x="354" y="1149"/>
                    </a:lnTo>
                    <a:lnTo>
                      <a:pt x="407" y="1149"/>
                    </a:lnTo>
                    <a:lnTo>
                      <a:pt x="470" y="1149"/>
                    </a:lnTo>
                    <a:lnTo>
                      <a:pt x="544" y="1149"/>
                    </a:lnTo>
                    <a:lnTo>
                      <a:pt x="629" y="1149"/>
                    </a:lnTo>
                    <a:lnTo>
                      <a:pt x="629" y="933"/>
                    </a:lnTo>
                    <a:lnTo>
                      <a:pt x="629" y="765"/>
                    </a:lnTo>
                    <a:lnTo>
                      <a:pt x="629" y="503"/>
                    </a:lnTo>
                    <a:lnTo>
                      <a:pt x="629"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46">
                <a:extLst>
                  <a:ext uri="{FF2B5EF4-FFF2-40B4-BE49-F238E27FC236}">
                    <a16:creationId xmlns:a16="http://schemas.microsoft.com/office/drawing/2014/main" id="{6CB22684-CE6F-4E18-8C5F-11A84CBA4517}"/>
                  </a:ext>
                </a:extLst>
              </p:cNvPr>
              <p:cNvSpPr>
                <a:spLocks/>
              </p:cNvSpPr>
              <p:nvPr/>
            </p:nvSpPr>
            <p:spPr bwMode="auto">
              <a:xfrm>
                <a:off x="1933" y="2593"/>
                <a:ext cx="296" cy="574"/>
              </a:xfrm>
              <a:custGeom>
                <a:avLst/>
                <a:gdLst>
                  <a:gd name="T0" fmla="*/ 148 w 592"/>
                  <a:gd name="T1" fmla="*/ 0 h 1149"/>
                  <a:gd name="T2" fmla="*/ 140 w 592"/>
                  <a:gd name="T3" fmla="*/ 0 h 1149"/>
                  <a:gd name="T4" fmla="*/ 132 w 592"/>
                  <a:gd name="T5" fmla="*/ 0 h 1149"/>
                  <a:gd name="T6" fmla="*/ 126 w 592"/>
                  <a:gd name="T7" fmla="*/ 0 h 1149"/>
                  <a:gd name="T8" fmla="*/ 121 w 592"/>
                  <a:gd name="T9" fmla="*/ 0 h 1149"/>
                  <a:gd name="T10" fmla="*/ 115 w 592"/>
                  <a:gd name="T11" fmla="*/ 0 h 1149"/>
                  <a:gd name="T12" fmla="*/ 110 w 592"/>
                  <a:gd name="T13" fmla="*/ 0 h 1149"/>
                  <a:gd name="T14" fmla="*/ 105 w 592"/>
                  <a:gd name="T15" fmla="*/ 0 h 1149"/>
                  <a:gd name="T16" fmla="*/ 99 w 592"/>
                  <a:gd name="T17" fmla="*/ 0 h 1149"/>
                  <a:gd name="T18" fmla="*/ 92 w 592"/>
                  <a:gd name="T19" fmla="*/ 0 h 1149"/>
                  <a:gd name="T20" fmla="*/ 85 w 592"/>
                  <a:gd name="T21" fmla="*/ 0 h 1149"/>
                  <a:gd name="T22" fmla="*/ 76 w 592"/>
                  <a:gd name="T23" fmla="*/ 0 h 1149"/>
                  <a:gd name="T24" fmla="*/ 65 w 592"/>
                  <a:gd name="T25" fmla="*/ 0 h 1149"/>
                  <a:gd name="T26" fmla="*/ 52 w 592"/>
                  <a:gd name="T27" fmla="*/ 0 h 1149"/>
                  <a:gd name="T28" fmla="*/ 38 w 592"/>
                  <a:gd name="T29" fmla="*/ 0 h 1149"/>
                  <a:gd name="T30" fmla="*/ 20 w 592"/>
                  <a:gd name="T31" fmla="*/ 0 h 1149"/>
                  <a:gd name="T32" fmla="*/ 0 w 592"/>
                  <a:gd name="T33" fmla="*/ 0 h 1149"/>
                  <a:gd name="T34" fmla="*/ 0 w 592"/>
                  <a:gd name="T35" fmla="*/ 53 h 1149"/>
                  <a:gd name="T36" fmla="*/ 0 w 592"/>
                  <a:gd name="T37" fmla="*/ 95 h 1149"/>
                  <a:gd name="T38" fmla="*/ 0 w 592"/>
                  <a:gd name="T39" fmla="*/ 161 h 1149"/>
                  <a:gd name="T40" fmla="*/ 0 w 592"/>
                  <a:gd name="T41" fmla="*/ 287 h 1149"/>
                  <a:gd name="T42" fmla="*/ 9 w 592"/>
                  <a:gd name="T43" fmla="*/ 287 h 1149"/>
                  <a:gd name="T44" fmla="*/ 16 w 592"/>
                  <a:gd name="T45" fmla="*/ 287 h 1149"/>
                  <a:gd name="T46" fmla="*/ 22 w 592"/>
                  <a:gd name="T47" fmla="*/ 287 h 1149"/>
                  <a:gd name="T48" fmla="*/ 28 w 592"/>
                  <a:gd name="T49" fmla="*/ 287 h 1149"/>
                  <a:gd name="T50" fmla="*/ 33 w 592"/>
                  <a:gd name="T51" fmla="*/ 287 h 1149"/>
                  <a:gd name="T52" fmla="*/ 38 w 592"/>
                  <a:gd name="T53" fmla="*/ 287 h 1149"/>
                  <a:gd name="T54" fmla="*/ 44 w 592"/>
                  <a:gd name="T55" fmla="*/ 287 h 1149"/>
                  <a:gd name="T56" fmla="*/ 50 w 592"/>
                  <a:gd name="T57" fmla="*/ 287 h 1149"/>
                  <a:gd name="T58" fmla="*/ 56 w 592"/>
                  <a:gd name="T59" fmla="*/ 287 h 1149"/>
                  <a:gd name="T60" fmla="*/ 64 w 592"/>
                  <a:gd name="T61" fmla="*/ 287 h 1149"/>
                  <a:gd name="T62" fmla="*/ 73 w 592"/>
                  <a:gd name="T63" fmla="*/ 287 h 1149"/>
                  <a:gd name="T64" fmla="*/ 83 w 592"/>
                  <a:gd name="T65" fmla="*/ 287 h 1149"/>
                  <a:gd name="T66" fmla="*/ 96 w 592"/>
                  <a:gd name="T67" fmla="*/ 287 h 1149"/>
                  <a:gd name="T68" fmla="*/ 111 w 592"/>
                  <a:gd name="T69" fmla="*/ 287 h 1149"/>
                  <a:gd name="T70" fmla="*/ 128 w 592"/>
                  <a:gd name="T71" fmla="*/ 287 h 1149"/>
                  <a:gd name="T72" fmla="*/ 148 w 592"/>
                  <a:gd name="T73" fmla="*/ 287 h 1149"/>
                  <a:gd name="T74" fmla="*/ 148 w 592"/>
                  <a:gd name="T75" fmla="*/ 233 h 1149"/>
                  <a:gd name="T76" fmla="*/ 148 w 592"/>
                  <a:gd name="T77" fmla="*/ 191 h 1149"/>
                  <a:gd name="T78" fmla="*/ 148 w 592"/>
                  <a:gd name="T79" fmla="*/ 125 h 1149"/>
                  <a:gd name="T80" fmla="*/ 148 w 592"/>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2" h="1149">
                    <a:moveTo>
                      <a:pt x="592" y="0"/>
                    </a:moveTo>
                    <a:lnTo>
                      <a:pt x="557" y="0"/>
                    </a:lnTo>
                    <a:lnTo>
                      <a:pt x="528" y="0"/>
                    </a:lnTo>
                    <a:lnTo>
                      <a:pt x="503" y="0"/>
                    </a:lnTo>
                    <a:lnTo>
                      <a:pt x="481" y="0"/>
                    </a:lnTo>
                    <a:lnTo>
                      <a:pt x="460" y="0"/>
                    </a:lnTo>
                    <a:lnTo>
                      <a:pt x="440" y="0"/>
                    </a:lnTo>
                    <a:lnTo>
                      <a:pt x="418" y="0"/>
                    </a:lnTo>
                    <a:lnTo>
                      <a:pt x="395" y="0"/>
                    </a:lnTo>
                    <a:lnTo>
                      <a:pt x="368" y="0"/>
                    </a:lnTo>
                    <a:lnTo>
                      <a:pt x="337" y="0"/>
                    </a:lnTo>
                    <a:lnTo>
                      <a:pt x="301" y="0"/>
                    </a:lnTo>
                    <a:lnTo>
                      <a:pt x="259" y="0"/>
                    </a:lnTo>
                    <a:lnTo>
                      <a:pt x="208" y="0"/>
                    </a:lnTo>
                    <a:lnTo>
                      <a:pt x="149" y="0"/>
                    </a:lnTo>
                    <a:lnTo>
                      <a:pt x="80" y="0"/>
                    </a:lnTo>
                    <a:lnTo>
                      <a:pt x="0" y="0"/>
                    </a:lnTo>
                    <a:lnTo>
                      <a:pt x="0" y="215"/>
                    </a:lnTo>
                    <a:lnTo>
                      <a:pt x="0" y="382"/>
                    </a:lnTo>
                    <a:lnTo>
                      <a:pt x="0" y="645"/>
                    </a:lnTo>
                    <a:lnTo>
                      <a:pt x="0" y="1149"/>
                    </a:lnTo>
                    <a:lnTo>
                      <a:pt x="34" y="1149"/>
                    </a:lnTo>
                    <a:lnTo>
                      <a:pt x="63" y="1149"/>
                    </a:lnTo>
                    <a:lnTo>
                      <a:pt x="88" y="1149"/>
                    </a:lnTo>
                    <a:lnTo>
                      <a:pt x="110" y="1149"/>
                    </a:lnTo>
                    <a:lnTo>
                      <a:pt x="131" y="1149"/>
                    </a:lnTo>
                    <a:lnTo>
                      <a:pt x="152" y="1149"/>
                    </a:lnTo>
                    <a:lnTo>
                      <a:pt x="174" y="1149"/>
                    </a:lnTo>
                    <a:lnTo>
                      <a:pt x="197" y="1149"/>
                    </a:lnTo>
                    <a:lnTo>
                      <a:pt x="223" y="1149"/>
                    </a:lnTo>
                    <a:lnTo>
                      <a:pt x="254" y="1149"/>
                    </a:lnTo>
                    <a:lnTo>
                      <a:pt x="290" y="1149"/>
                    </a:lnTo>
                    <a:lnTo>
                      <a:pt x="332" y="1149"/>
                    </a:lnTo>
                    <a:lnTo>
                      <a:pt x="383" y="1149"/>
                    </a:lnTo>
                    <a:lnTo>
                      <a:pt x="442" y="1149"/>
                    </a:lnTo>
                    <a:lnTo>
                      <a:pt x="511" y="1149"/>
                    </a:lnTo>
                    <a:lnTo>
                      <a:pt x="592" y="1149"/>
                    </a:lnTo>
                    <a:lnTo>
                      <a:pt x="592" y="933"/>
                    </a:lnTo>
                    <a:lnTo>
                      <a:pt x="592" y="765"/>
                    </a:lnTo>
                    <a:lnTo>
                      <a:pt x="592" y="503"/>
                    </a:lnTo>
                    <a:lnTo>
                      <a:pt x="59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47">
                <a:extLst>
                  <a:ext uri="{FF2B5EF4-FFF2-40B4-BE49-F238E27FC236}">
                    <a16:creationId xmlns:a16="http://schemas.microsoft.com/office/drawing/2014/main" id="{DC6A40C4-F6B2-48A1-9332-18A9EFB2F7AF}"/>
                  </a:ext>
                </a:extLst>
              </p:cNvPr>
              <p:cNvSpPr>
                <a:spLocks/>
              </p:cNvSpPr>
              <p:nvPr/>
            </p:nvSpPr>
            <p:spPr bwMode="auto">
              <a:xfrm>
                <a:off x="1937" y="2593"/>
                <a:ext cx="279" cy="574"/>
              </a:xfrm>
              <a:custGeom>
                <a:avLst/>
                <a:gdLst>
                  <a:gd name="T0" fmla="*/ 140 w 556"/>
                  <a:gd name="T1" fmla="*/ 0 h 1149"/>
                  <a:gd name="T2" fmla="*/ 132 w 556"/>
                  <a:gd name="T3" fmla="*/ 0 h 1149"/>
                  <a:gd name="T4" fmla="*/ 125 w 556"/>
                  <a:gd name="T5" fmla="*/ 0 h 1149"/>
                  <a:gd name="T6" fmla="*/ 119 w 556"/>
                  <a:gd name="T7" fmla="*/ 0 h 1149"/>
                  <a:gd name="T8" fmla="*/ 113 w 556"/>
                  <a:gd name="T9" fmla="*/ 0 h 1149"/>
                  <a:gd name="T10" fmla="*/ 109 w 556"/>
                  <a:gd name="T11" fmla="*/ 0 h 1149"/>
                  <a:gd name="T12" fmla="*/ 104 w 556"/>
                  <a:gd name="T13" fmla="*/ 0 h 1149"/>
                  <a:gd name="T14" fmla="*/ 99 w 556"/>
                  <a:gd name="T15" fmla="*/ 0 h 1149"/>
                  <a:gd name="T16" fmla="*/ 93 w 556"/>
                  <a:gd name="T17" fmla="*/ 0 h 1149"/>
                  <a:gd name="T18" fmla="*/ 87 w 556"/>
                  <a:gd name="T19" fmla="*/ 0 h 1149"/>
                  <a:gd name="T20" fmla="*/ 80 w 556"/>
                  <a:gd name="T21" fmla="*/ 0 h 1149"/>
                  <a:gd name="T22" fmla="*/ 71 w 556"/>
                  <a:gd name="T23" fmla="*/ 0 h 1149"/>
                  <a:gd name="T24" fmla="*/ 61 w 556"/>
                  <a:gd name="T25" fmla="*/ 0 h 1149"/>
                  <a:gd name="T26" fmla="*/ 49 w 556"/>
                  <a:gd name="T27" fmla="*/ 0 h 1149"/>
                  <a:gd name="T28" fmla="*/ 35 w 556"/>
                  <a:gd name="T29" fmla="*/ 0 h 1149"/>
                  <a:gd name="T30" fmla="*/ 19 w 556"/>
                  <a:gd name="T31" fmla="*/ 0 h 1149"/>
                  <a:gd name="T32" fmla="*/ 0 w 556"/>
                  <a:gd name="T33" fmla="*/ 0 h 1149"/>
                  <a:gd name="T34" fmla="*/ 0 w 556"/>
                  <a:gd name="T35" fmla="*/ 53 h 1149"/>
                  <a:gd name="T36" fmla="*/ 0 w 556"/>
                  <a:gd name="T37" fmla="*/ 95 h 1149"/>
                  <a:gd name="T38" fmla="*/ 0 w 556"/>
                  <a:gd name="T39" fmla="*/ 161 h 1149"/>
                  <a:gd name="T40" fmla="*/ 0 w 556"/>
                  <a:gd name="T41" fmla="*/ 287 h 1149"/>
                  <a:gd name="T42" fmla="*/ 8 w 556"/>
                  <a:gd name="T43" fmla="*/ 287 h 1149"/>
                  <a:gd name="T44" fmla="*/ 15 w 556"/>
                  <a:gd name="T45" fmla="*/ 287 h 1149"/>
                  <a:gd name="T46" fmla="*/ 21 w 556"/>
                  <a:gd name="T47" fmla="*/ 287 h 1149"/>
                  <a:gd name="T48" fmla="*/ 26 w 556"/>
                  <a:gd name="T49" fmla="*/ 287 h 1149"/>
                  <a:gd name="T50" fmla="*/ 31 w 556"/>
                  <a:gd name="T51" fmla="*/ 287 h 1149"/>
                  <a:gd name="T52" fmla="*/ 36 w 556"/>
                  <a:gd name="T53" fmla="*/ 287 h 1149"/>
                  <a:gd name="T54" fmla="*/ 41 w 556"/>
                  <a:gd name="T55" fmla="*/ 287 h 1149"/>
                  <a:gd name="T56" fmla="*/ 47 w 556"/>
                  <a:gd name="T57" fmla="*/ 287 h 1149"/>
                  <a:gd name="T58" fmla="*/ 53 w 556"/>
                  <a:gd name="T59" fmla="*/ 287 h 1149"/>
                  <a:gd name="T60" fmla="*/ 60 w 556"/>
                  <a:gd name="T61" fmla="*/ 287 h 1149"/>
                  <a:gd name="T62" fmla="*/ 69 w 556"/>
                  <a:gd name="T63" fmla="*/ 287 h 1149"/>
                  <a:gd name="T64" fmla="*/ 79 w 556"/>
                  <a:gd name="T65" fmla="*/ 287 h 1149"/>
                  <a:gd name="T66" fmla="*/ 91 w 556"/>
                  <a:gd name="T67" fmla="*/ 287 h 1149"/>
                  <a:gd name="T68" fmla="*/ 105 w 556"/>
                  <a:gd name="T69" fmla="*/ 287 h 1149"/>
                  <a:gd name="T70" fmla="*/ 121 w 556"/>
                  <a:gd name="T71" fmla="*/ 287 h 1149"/>
                  <a:gd name="T72" fmla="*/ 140 w 556"/>
                  <a:gd name="T73" fmla="*/ 287 h 1149"/>
                  <a:gd name="T74" fmla="*/ 140 w 556"/>
                  <a:gd name="T75" fmla="*/ 233 h 1149"/>
                  <a:gd name="T76" fmla="*/ 140 w 556"/>
                  <a:gd name="T77" fmla="*/ 191 h 1149"/>
                  <a:gd name="T78" fmla="*/ 140 w 556"/>
                  <a:gd name="T79" fmla="*/ 125 h 1149"/>
                  <a:gd name="T80" fmla="*/ 140 w 55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6" h="1149">
                    <a:moveTo>
                      <a:pt x="556" y="0"/>
                    </a:moveTo>
                    <a:lnTo>
                      <a:pt x="524" y="0"/>
                    </a:lnTo>
                    <a:lnTo>
                      <a:pt x="496" y="0"/>
                    </a:lnTo>
                    <a:lnTo>
                      <a:pt x="473" y="0"/>
                    </a:lnTo>
                    <a:lnTo>
                      <a:pt x="451" y="0"/>
                    </a:lnTo>
                    <a:lnTo>
                      <a:pt x="432" y="0"/>
                    </a:lnTo>
                    <a:lnTo>
                      <a:pt x="413" y="0"/>
                    </a:lnTo>
                    <a:lnTo>
                      <a:pt x="393" y="0"/>
                    </a:lnTo>
                    <a:lnTo>
                      <a:pt x="371" y="0"/>
                    </a:lnTo>
                    <a:lnTo>
                      <a:pt x="347" y="0"/>
                    </a:lnTo>
                    <a:lnTo>
                      <a:pt x="318" y="0"/>
                    </a:lnTo>
                    <a:lnTo>
                      <a:pt x="283" y="0"/>
                    </a:lnTo>
                    <a:lnTo>
                      <a:pt x="243" y="0"/>
                    </a:lnTo>
                    <a:lnTo>
                      <a:pt x="196" y="0"/>
                    </a:lnTo>
                    <a:lnTo>
                      <a:pt x="140" y="0"/>
                    </a:lnTo>
                    <a:lnTo>
                      <a:pt x="76" y="0"/>
                    </a:lnTo>
                    <a:lnTo>
                      <a:pt x="0" y="0"/>
                    </a:lnTo>
                    <a:lnTo>
                      <a:pt x="0" y="215"/>
                    </a:lnTo>
                    <a:lnTo>
                      <a:pt x="0" y="382"/>
                    </a:lnTo>
                    <a:lnTo>
                      <a:pt x="0" y="645"/>
                    </a:lnTo>
                    <a:lnTo>
                      <a:pt x="0" y="1149"/>
                    </a:lnTo>
                    <a:lnTo>
                      <a:pt x="32" y="1149"/>
                    </a:lnTo>
                    <a:lnTo>
                      <a:pt x="59" y="1149"/>
                    </a:lnTo>
                    <a:lnTo>
                      <a:pt x="83" y="1149"/>
                    </a:lnTo>
                    <a:lnTo>
                      <a:pt x="103" y="1149"/>
                    </a:lnTo>
                    <a:lnTo>
                      <a:pt x="123" y="1149"/>
                    </a:lnTo>
                    <a:lnTo>
                      <a:pt x="143" y="1149"/>
                    </a:lnTo>
                    <a:lnTo>
                      <a:pt x="162" y="1149"/>
                    </a:lnTo>
                    <a:lnTo>
                      <a:pt x="185" y="1149"/>
                    </a:lnTo>
                    <a:lnTo>
                      <a:pt x="209" y="1149"/>
                    </a:lnTo>
                    <a:lnTo>
                      <a:pt x="238" y="1149"/>
                    </a:lnTo>
                    <a:lnTo>
                      <a:pt x="273" y="1149"/>
                    </a:lnTo>
                    <a:lnTo>
                      <a:pt x="312" y="1149"/>
                    </a:lnTo>
                    <a:lnTo>
                      <a:pt x="360" y="1149"/>
                    </a:lnTo>
                    <a:lnTo>
                      <a:pt x="416" y="1149"/>
                    </a:lnTo>
                    <a:lnTo>
                      <a:pt x="480" y="1149"/>
                    </a:lnTo>
                    <a:lnTo>
                      <a:pt x="556" y="1149"/>
                    </a:lnTo>
                    <a:lnTo>
                      <a:pt x="556" y="933"/>
                    </a:lnTo>
                    <a:lnTo>
                      <a:pt x="556" y="765"/>
                    </a:lnTo>
                    <a:lnTo>
                      <a:pt x="556" y="503"/>
                    </a:lnTo>
                    <a:lnTo>
                      <a:pt x="556"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48">
                <a:extLst>
                  <a:ext uri="{FF2B5EF4-FFF2-40B4-BE49-F238E27FC236}">
                    <a16:creationId xmlns:a16="http://schemas.microsoft.com/office/drawing/2014/main" id="{08BB635A-F122-4803-BA4B-37F5189F7B97}"/>
                  </a:ext>
                </a:extLst>
              </p:cNvPr>
              <p:cNvSpPr>
                <a:spLocks/>
              </p:cNvSpPr>
              <p:nvPr/>
            </p:nvSpPr>
            <p:spPr bwMode="auto">
              <a:xfrm>
                <a:off x="1942" y="2593"/>
                <a:ext cx="260" cy="574"/>
              </a:xfrm>
              <a:custGeom>
                <a:avLst/>
                <a:gdLst>
                  <a:gd name="T0" fmla="*/ 130 w 520"/>
                  <a:gd name="T1" fmla="*/ 0 h 1149"/>
                  <a:gd name="T2" fmla="*/ 123 w 520"/>
                  <a:gd name="T3" fmla="*/ 0 h 1149"/>
                  <a:gd name="T4" fmla="*/ 116 w 520"/>
                  <a:gd name="T5" fmla="*/ 0 h 1149"/>
                  <a:gd name="T6" fmla="*/ 111 w 520"/>
                  <a:gd name="T7" fmla="*/ 0 h 1149"/>
                  <a:gd name="T8" fmla="*/ 106 w 520"/>
                  <a:gd name="T9" fmla="*/ 0 h 1149"/>
                  <a:gd name="T10" fmla="*/ 101 w 520"/>
                  <a:gd name="T11" fmla="*/ 0 h 1149"/>
                  <a:gd name="T12" fmla="*/ 97 w 520"/>
                  <a:gd name="T13" fmla="*/ 0 h 1149"/>
                  <a:gd name="T14" fmla="*/ 92 w 520"/>
                  <a:gd name="T15" fmla="*/ 0 h 1149"/>
                  <a:gd name="T16" fmla="*/ 87 w 520"/>
                  <a:gd name="T17" fmla="*/ 0 h 1149"/>
                  <a:gd name="T18" fmla="*/ 81 w 520"/>
                  <a:gd name="T19" fmla="*/ 0 h 1149"/>
                  <a:gd name="T20" fmla="*/ 75 w 520"/>
                  <a:gd name="T21" fmla="*/ 0 h 1149"/>
                  <a:gd name="T22" fmla="*/ 67 w 520"/>
                  <a:gd name="T23" fmla="*/ 0 h 1149"/>
                  <a:gd name="T24" fmla="*/ 57 w 520"/>
                  <a:gd name="T25" fmla="*/ 0 h 1149"/>
                  <a:gd name="T26" fmla="*/ 46 w 520"/>
                  <a:gd name="T27" fmla="*/ 0 h 1149"/>
                  <a:gd name="T28" fmla="*/ 33 w 520"/>
                  <a:gd name="T29" fmla="*/ 0 h 1149"/>
                  <a:gd name="T30" fmla="*/ 18 w 520"/>
                  <a:gd name="T31" fmla="*/ 0 h 1149"/>
                  <a:gd name="T32" fmla="*/ 0 w 520"/>
                  <a:gd name="T33" fmla="*/ 0 h 1149"/>
                  <a:gd name="T34" fmla="*/ 0 w 520"/>
                  <a:gd name="T35" fmla="*/ 53 h 1149"/>
                  <a:gd name="T36" fmla="*/ 0 w 520"/>
                  <a:gd name="T37" fmla="*/ 95 h 1149"/>
                  <a:gd name="T38" fmla="*/ 0 w 520"/>
                  <a:gd name="T39" fmla="*/ 161 h 1149"/>
                  <a:gd name="T40" fmla="*/ 0 w 520"/>
                  <a:gd name="T41" fmla="*/ 287 h 1149"/>
                  <a:gd name="T42" fmla="*/ 8 w 520"/>
                  <a:gd name="T43" fmla="*/ 287 h 1149"/>
                  <a:gd name="T44" fmla="*/ 14 w 520"/>
                  <a:gd name="T45" fmla="*/ 287 h 1149"/>
                  <a:gd name="T46" fmla="*/ 20 w 520"/>
                  <a:gd name="T47" fmla="*/ 287 h 1149"/>
                  <a:gd name="T48" fmla="*/ 25 w 520"/>
                  <a:gd name="T49" fmla="*/ 287 h 1149"/>
                  <a:gd name="T50" fmla="*/ 29 w 520"/>
                  <a:gd name="T51" fmla="*/ 287 h 1149"/>
                  <a:gd name="T52" fmla="*/ 34 w 520"/>
                  <a:gd name="T53" fmla="*/ 287 h 1149"/>
                  <a:gd name="T54" fmla="*/ 39 w 520"/>
                  <a:gd name="T55" fmla="*/ 287 h 1149"/>
                  <a:gd name="T56" fmla="*/ 44 w 520"/>
                  <a:gd name="T57" fmla="*/ 287 h 1149"/>
                  <a:gd name="T58" fmla="*/ 50 w 520"/>
                  <a:gd name="T59" fmla="*/ 287 h 1149"/>
                  <a:gd name="T60" fmla="*/ 56 w 520"/>
                  <a:gd name="T61" fmla="*/ 287 h 1149"/>
                  <a:gd name="T62" fmla="*/ 64 w 520"/>
                  <a:gd name="T63" fmla="*/ 287 h 1149"/>
                  <a:gd name="T64" fmla="*/ 74 w 520"/>
                  <a:gd name="T65" fmla="*/ 287 h 1149"/>
                  <a:gd name="T66" fmla="*/ 84 w 520"/>
                  <a:gd name="T67" fmla="*/ 287 h 1149"/>
                  <a:gd name="T68" fmla="*/ 97 w 520"/>
                  <a:gd name="T69" fmla="*/ 287 h 1149"/>
                  <a:gd name="T70" fmla="*/ 113 w 520"/>
                  <a:gd name="T71" fmla="*/ 287 h 1149"/>
                  <a:gd name="T72" fmla="*/ 130 w 520"/>
                  <a:gd name="T73" fmla="*/ 287 h 1149"/>
                  <a:gd name="T74" fmla="*/ 130 w 520"/>
                  <a:gd name="T75" fmla="*/ 233 h 1149"/>
                  <a:gd name="T76" fmla="*/ 130 w 520"/>
                  <a:gd name="T77" fmla="*/ 191 h 1149"/>
                  <a:gd name="T78" fmla="*/ 130 w 520"/>
                  <a:gd name="T79" fmla="*/ 125 h 1149"/>
                  <a:gd name="T80" fmla="*/ 130 w 52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0" h="1149">
                    <a:moveTo>
                      <a:pt x="520" y="0"/>
                    </a:moveTo>
                    <a:lnTo>
                      <a:pt x="490" y="0"/>
                    </a:lnTo>
                    <a:lnTo>
                      <a:pt x="464" y="0"/>
                    </a:lnTo>
                    <a:lnTo>
                      <a:pt x="442" y="0"/>
                    </a:lnTo>
                    <a:lnTo>
                      <a:pt x="423" y="0"/>
                    </a:lnTo>
                    <a:lnTo>
                      <a:pt x="404" y="0"/>
                    </a:lnTo>
                    <a:lnTo>
                      <a:pt x="386" y="0"/>
                    </a:lnTo>
                    <a:lnTo>
                      <a:pt x="367" y="0"/>
                    </a:lnTo>
                    <a:lnTo>
                      <a:pt x="347" y="0"/>
                    </a:lnTo>
                    <a:lnTo>
                      <a:pt x="324" y="0"/>
                    </a:lnTo>
                    <a:lnTo>
                      <a:pt x="297" y="0"/>
                    </a:lnTo>
                    <a:lnTo>
                      <a:pt x="265" y="0"/>
                    </a:lnTo>
                    <a:lnTo>
                      <a:pt x="228" y="0"/>
                    </a:lnTo>
                    <a:lnTo>
                      <a:pt x="183" y="0"/>
                    </a:lnTo>
                    <a:lnTo>
                      <a:pt x="131" y="0"/>
                    </a:lnTo>
                    <a:lnTo>
                      <a:pt x="70" y="0"/>
                    </a:lnTo>
                    <a:lnTo>
                      <a:pt x="0" y="0"/>
                    </a:lnTo>
                    <a:lnTo>
                      <a:pt x="0" y="215"/>
                    </a:lnTo>
                    <a:lnTo>
                      <a:pt x="0" y="382"/>
                    </a:lnTo>
                    <a:lnTo>
                      <a:pt x="0" y="645"/>
                    </a:lnTo>
                    <a:lnTo>
                      <a:pt x="0" y="1149"/>
                    </a:lnTo>
                    <a:lnTo>
                      <a:pt x="30" y="1149"/>
                    </a:lnTo>
                    <a:lnTo>
                      <a:pt x="55" y="1149"/>
                    </a:lnTo>
                    <a:lnTo>
                      <a:pt x="78" y="1149"/>
                    </a:lnTo>
                    <a:lnTo>
                      <a:pt x="98" y="1149"/>
                    </a:lnTo>
                    <a:lnTo>
                      <a:pt x="116" y="1149"/>
                    </a:lnTo>
                    <a:lnTo>
                      <a:pt x="135" y="1149"/>
                    </a:lnTo>
                    <a:lnTo>
                      <a:pt x="153" y="1149"/>
                    </a:lnTo>
                    <a:lnTo>
                      <a:pt x="174" y="1149"/>
                    </a:lnTo>
                    <a:lnTo>
                      <a:pt x="197" y="1149"/>
                    </a:lnTo>
                    <a:lnTo>
                      <a:pt x="223" y="1149"/>
                    </a:lnTo>
                    <a:lnTo>
                      <a:pt x="255" y="1149"/>
                    </a:lnTo>
                    <a:lnTo>
                      <a:pt x="293" y="1149"/>
                    </a:lnTo>
                    <a:lnTo>
                      <a:pt x="336" y="1149"/>
                    </a:lnTo>
                    <a:lnTo>
                      <a:pt x="388" y="1149"/>
                    </a:lnTo>
                    <a:lnTo>
                      <a:pt x="449" y="1149"/>
                    </a:lnTo>
                    <a:lnTo>
                      <a:pt x="520" y="1149"/>
                    </a:lnTo>
                    <a:lnTo>
                      <a:pt x="520" y="933"/>
                    </a:lnTo>
                    <a:lnTo>
                      <a:pt x="520" y="765"/>
                    </a:lnTo>
                    <a:lnTo>
                      <a:pt x="520" y="503"/>
                    </a:lnTo>
                    <a:lnTo>
                      <a:pt x="520"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49">
                <a:extLst>
                  <a:ext uri="{FF2B5EF4-FFF2-40B4-BE49-F238E27FC236}">
                    <a16:creationId xmlns:a16="http://schemas.microsoft.com/office/drawing/2014/main" id="{BB9B0F88-DAE6-4A1D-A90E-54DE54A8B407}"/>
                  </a:ext>
                </a:extLst>
              </p:cNvPr>
              <p:cNvSpPr>
                <a:spLocks/>
              </p:cNvSpPr>
              <p:nvPr/>
            </p:nvSpPr>
            <p:spPr bwMode="auto">
              <a:xfrm>
                <a:off x="1947" y="2593"/>
                <a:ext cx="242" cy="574"/>
              </a:xfrm>
              <a:custGeom>
                <a:avLst/>
                <a:gdLst>
                  <a:gd name="T0" fmla="*/ 121 w 484"/>
                  <a:gd name="T1" fmla="*/ 0 h 1149"/>
                  <a:gd name="T2" fmla="*/ 114 w 484"/>
                  <a:gd name="T3" fmla="*/ 0 h 1149"/>
                  <a:gd name="T4" fmla="*/ 108 w 484"/>
                  <a:gd name="T5" fmla="*/ 0 h 1149"/>
                  <a:gd name="T6" fmla="*/ 103 w 484"/>
                  <a:gd name="T7" fmla="*/ 0 h 1149"/>
                  <a:gd name="T8" fmla="*/ 99 w 484"/>
                  <a:gd name="T9" fmla="*/ 0 h 1149"/>
                  <a:gd name="T10" fmla="*/ 94 w 484"/>
                  <a:gd name="T11" fmla="*/ 0 h 1149"/>
                  <a:gd name="T12" fmla="*/ 90 w 484"/>
                  <a:gd name="T13" fmla="*/ 0 h 1149"/>
                  <a:gd name="T14" fmla="*/ 86 w 484"/>
                  <a:gd name="T15" fmla="*/ 0 h 1149"/>
                  <a:gd name="T16" fmla="*/ 81 w 484"/>
                  <a:gd name="T17" fmla="*/ 0 h 1149"/>
                  <a:gd name="T18" fmla="*/ 76 w 484"/>
                  <a:gd name="T19" fmla="*/ 0 h 1149"/>
                  <a:gd name="T20" fmla="*/ 70 w 484"/>
                  <a:gd name="T21" fmla="*/ 0 h 1149"/>
                  <a:gd name="T22" fmla="*/ 62 w 484"/>
                  <a:gd name="T23" fmla="*/ 0 h 1149"/>
                  <a:gd name="T24" fmla="*/ 53 w 484"/>
                  <a:gd name="T25" fmla="*/ 0 h 1149"/>
                  <a:gd name="T26" fmla="*/ 43 w 484"/>
                  <a:gd name="T27" fmla="*/ 0 h 1149"/>
                  <a:gd name="T28" fmla="*/ 31 w 484"/>
                  <a:gd name="T29" fmla="*/ 0 h 1149"/>
                  <a:gd name="T30" fmla="*/ 17 w 484"/>
                  <a:gd name="T31" fmla="*/ 0 h 1149"/>
                  <a:gd name="T32" fmla="*/ 0 w 484"/>
                  <a:gd name="T33" fmla="*/ 0 h 1149"/>
                  <a:gd name="T34" fmla="*/ 0 w 484"/>
                  <a:gd name="T35" fmla="*/ 53 h 1149"/>
                  <a:gd name="T36" fmla="*/ 0 w 484"/>
                  <a:gd name="T37" fmla="*/ 95 h 1149"/>
                  <a:gd name="T38" fmla="*/ 0 w 484"/>
                  <a:gd name="T39" fmla="*/ 161 h 1149"/>
                  <a:gd name="T40" fmla="*/ 0 w 484"/>
                  <a:gd name="T41" fmla="*/ 287 h 1149"/>
                  <a:gd name="T42" fmla="*/ 7 w 484"/>
                  <a:gd name="T43" fmla="*/ 287 h 1149"/>
                  <a:gd name="T44" fmla="*/ 13 w 484"/>
                  <a:gd name="T45" fmla="*/ 287 h 1149"/>
                  <a:gd name="T46" fmla="*/ 19 w 484"/>
                  <a:gd name="T47" fmla="*/ 287 h 1149"/>
                  <a:gd name="T48" fmla="*/ 23 w 484"/>
                  <a:gd name="T49" fmla="*/ 287 h 1149"/>
                  <a:gd name="T50" fmla="*/ 28 w 484"/>
                  <a:gd name="T51" fmla="*/ 287 h 1149"/>
                  <a:gd name="T52" fmla="*/ 32 w 484"/>
                  <a:gd name="T53" fmla="*/ 287 h 1149"/>
                  <a:gd name="T54" fmla="*/ 36 w 484"/>
                  <a:gd name="T55" fmla="*/ 287 h 1149"/>
                  <a:gd name="T56" fmla="*/ 41 w 484"/>
                  <a:gd name="T57" fmla="*/ 287 h 1149"/>
                  <a:gd name="T58" fmla="*/ 46 w 484"/>
                  <a:gd name="T59" fmla="*/ 287 h 1149"/>
                  <a:gd name="T60" fmla="*/ 53 w 484"/>
                  <a:gd name="T61" fmla="*/ 287 h 1149"/>
                  <a:gd name="T62" fmla="*/ 60 w 484"/>
                  <a:gd name="T63" fmla="*/ 287 h 1149"/>
                  <a:gd name="T64" fmla="*/ 69 w 484"/>
                  <a:gd name="T65" fmla="*/ 287 h 1149"/>
                  <a:gd name="T66" fmla="*/ 79 w 484"/>
                  <a:gd name="T67" fmla="*/ 287 h 1149"/>
                  <a:gd name="T68" fmla="*/ 91 w 484"/>
                  <a:gd name="T69" fmla="*/ 287 h 1149"/>
                  <a:gd name="T70" fmla="*/ 105 w 484"/>
                  <a:gd name="T71" fmla="*/ 287 h 1149"/>
                  <a:gd name="T72" fmla="*/ 121 w 484"/>
                  <a:gd name="T73" fmla="*/ 287 h 1149"/>
                  <a:gd name="T74" fmla="*/ 121 w 484"/>
                  <a:gd name="T75" fmla="*/ 233 h 1149"/>
                  <a:gd name="T76" fmla="*/ 121 w 484"/>
                  <a:gd name="T77" fmla="*/ 191 h 1149"/>
                  <a:gd name="T78" fmla="*/ 121 w 484"/>
                  <a:gd name="T79" fmla="*/ 125 h 1149"/>
                  <a:gd name="T80" fmla="*/ 121 w 48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84" h="1149">
                    <a:moveTo>
                      <a:pt x="484" y="0"/>
                    </a:moveTo>
                    <a:lnTo>
                      <a:pt x="456" y="0"/>
                    </a:lnTo>
                    <a:lnTo>
                      <a:pt x="432" y="0"/>
                    </a:lnTo>
                    <a:lnTo>
                      <a:pt x="411" y="0"/>
                    </a:lnTo>
                    <a:lnTo>
                      <a:pt x="393" y="0"/>
                    </a:lnTo>
                    <a:lnTo>
                      <a:pt x="376" y="0"/>
                    </a:lnTo>
                    <a:lnTo>
                      <a:pt x="360" y="0"/>
                    </a:lnTo>
                    <a:lnTo>
                      <a:pt x="342" y="0"/>
                    </a:lnTo>
                    <a:lnTo>
                      <a:pt x="323" y="0"/>
                    </a:lnTo>
                    <a:lnTo>
                      <a:pt x="301" y="0"/>
                    </a:lnTo>
                    <a:lnTo>
                      <a:pt x="277" y="0"/>
                    </a:lnTo>
                    <a:lnTo>
                      <a:pt x="247" y="0"/>
                    </a:lnTo>
                    <a:lnTo>
                      <a:pt x="212" y="0"/>
                    </a:lnTo>
                    <a:lnTo>
                      <a:pt x="171" y="0"/>
                    </a:lnTo>
                    <a:lnTo>
                      <a:pt x="122" y="0"/>
                    </a:lnTo>
                    <a:lnTo>
                      <a:pt x="66" y="0"/>
                    </a:lnTo>
                    <a:lnTo>
                      <a:pt x="0" y="0"/>
                    </a:lnTo>
                    <a:lnTo>
                      <a:pt x="0" y="215"/>
                    </a:lnTo>
                    <a:lnTo>
                      <a:pt x="0" y="382"/>
                    </a:lnTo>
                    <a:lnTo>
                      <a:pt x="0" y="645"/>
                    </a:lnTo>
                    <a:lnTo>
                      <a:pt x="0" y="1149"/>
                    </a:lnTo>
                    <a:lnTo>
                      <a:pt x="28" y="1149"/>
                    </a:lnTo>
                    <a:lnTo>
                      <a:pt x="52" y="1149"/>
                    </a:lnTo>
                    <a:lnTo>
                      <a:pt x="73" y="1149"/>
                    </a:lnTo>
                    <a:lnTo>
                      <a:pt x="91" y="1149"/>
                    </a:lnTo>
                    <a:lnTo>
                      <a:pt x="109" y="1149"/>
                    </a:lnTo>
                    <a:lnTo>
                      <a:pt x="125" y="1149"/>
                    </a:lnTo>
                    <a:lnTo>
                      <a:pt x="143" y="1149"/>
                    </a:lnTo>
                    <a:lnTo>
                      <a:pt x="161" y="1149"/>
                    </a:lnTo>
                    <a:lnTo>
                      <a:pt x="183" y="1149"/>
                    </a:lnTo>
                    <a:lnTo>
                      <a:pt x="209" y="1149"/>
                    </a:lnTo>
                    <a:lnTo>
                      <a:pt x="238" y="1149"/>
                    </a:lnTo>
                    <a:lnTo>
                      <a:pt x="273" y="1149"/>
                    </a:lnTo>
                    <a:lnTo>
                      <a:pt x="314" y="1149"/>
                    </a:lnTo>
                    <a:lnTo>
                      <a:pt x="362" y="1149"/>
                    </a:lnTo>
                    <a:lnTo>
                      <a:pt x="418" y="1149"/>
                    </a:lnTo>
                    <a:lnTo>
                      <a:pt x="484" y="1149"/>
                    </a:lnTo>
                    <a:lnTo>
                      <a:pt x="484" y="933"/>
                    </a:lnTo>
                    <a:lnTo>
                      <a:pt x="484" y="765"/>
                    </a:lnTo>
                    <a:lnTo>
                      <a:pt x="484" y="503"/>
                    </a:lnTo>
                    <a:lnTo>
                      <a:pt x="484"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50">
                <a:extLst>
                  <a:ext uri="{FF2B5EF4-FFF2-40B4-BE49-F238E27FC236}">
                    <a16:creationId xmlns:a16="http://schemas.microsoft.com/office/drawing/2014/main" id="{CB08F94F-A635-460F-9481-877DD210FED2}"/>
                  </a:ext>
                </a:extLst>
              </p:cNvPr>
              <p:cNvSpPr>
                <a:spLocks/>
              </p:cNvSpPr>
              <p:nvPr/>
            </p:nvSpPr>
            <p:spPr bwMode="auto">
              <a:xfrm>
                <a:off x="1951" y="2593"/>
                <a:ext cx="224" cy="574"/>
              </a:xfrm>
              <a:custGeom>
                <a:avLst/>
                <a:gdLst>
                  <a:gd name="T0" fmla="*/ 112 w 447"/>
                  <a:gd name="T1" fmla="*/ 0 h 1149"/>
                  <a:gd name="T2" fmla="*/ 106 w 447"/>
                  <a:gd name="T3" fmla="*/ 0 h 1149"/>
                  <a:gd name="T4" fmla="*/ 100 w 447"/>
                  <a:gd name="T5" fmla="*/ 0 h 1149"/>
                  <a:gd name="T6" fmla="*/ 96 w 447"/>
                  <a:gd name="T7" fmla="*/ 0 h 1149"/>
                  <a:gd name="T8" fmla="*/ 91 w 447"/>
                  <a:gd name="T9" fmla="*/ 0 h 1149"/>
                  <a:gd name="T10" fmla="*/ 87 w 447"/>
                  <a:gd name="T11" fmla="*/ 0 h 1149"/>
                  <a:gd name="T12" fmla="*/ 83 w 447"/>
                  <a:gd name="T13" fmla="*/ 0 h 1149"/>
                  <a:gd name="T14" fmla="*/ 79 w 447"/>
                  <a:gd name="T15" fmla="*/ 0 h 1149"/>
                  <a:gd name="T16" fmla="*/ 75 w 447"/>
                  <a:gd name="T17" fmla="*/ 0 h 1149"/>
                  <a:gd name="T18" fmla="*/ 70 w 447"/>
                  <a:gd name="T19" fmla="*/ 0 h 1149"/>
                  <a:gd name="T20" fmla="*/ 64 w 447"/>
                  <a:gd name="T21" fmla="*/ 0 h 1149"/>
                  <a:gd name="T22" fmla="*/ 58 w 447"/>
                  <a:gd name="T23" fmla="*/ 0 h 1149"/>
                  <a:gd name="T24" fmla="*/ 49 w 447"/>
                  <a:gd name="T25" fmla="*/ 0 h 1149"/>
                  <a:gd name="T26" fmla="*/ 40 w 447"/>
                  <a:gd name="T27" fmla="*/ 0 h 1149"/>
                  <a:gd name="T28" fmla="*/ 29 w 447"/>
                  <a:gd name="T29" fmla="*/ 0 h 1149"/>
                  <a:gd name="T30" fmla="*/ 16 w 447"/>
                  <a:gd name="T31" fmla="*/ 0 h 1149"/>
                  <a:gd name="T32" fmla="*/ 0 w 447"/>
                  <a:gd name="T33" fmla="*/ 0 h 1149"/>
                  <a:gd name="T34" fmla="*/ 0 w 447"/>
                  <a:gd name="T35" fmla="*/ 53 h 1149"/>
                  <a:gd name="T36" fmla="*/ 0 w 447"/>
                  <a:gd name="T37" fmla="*/ 95 h 1149"/>
                  <a:gd name="T38" fmla="*/ 0 w 447"/>
                  <a:gd name="T39" fmla="*/ 161 h 1149"/>
                  <a:gd name="T40" fmla="*/ 0 w 447"/>
                  <a:gd name="T41" fmla="*/ 287 h 1149"/>
                  <a:gd name="T42" fmla="*/ 7 w 447"/>
                  <a:gd name="T43" fmla="*/ 287 h 1149"/>
                  <a:gd name="T44" fmla="*/ 13 w 447"/>
                  <a:gd name="T45" fmla="*/ 287 h 1149"/>
                  <a:gd name="T46" fmla="*/ 17 w 447"/>
                  <a:gd name="T47" fmla="*/ 287 h 1149"/>
                  <a:gd name="T48" fmla="*/ 22 w 447"/>
                  <a:gd name="T49" fmla="*/ 287 h 1149"/>
                  <a:gd name="T50" fmla="*/ 26 w 447"/>
                  <a:gd name="T51" fmla="*/ 287 h 1149"/>
                  <a:gd name="T52" fmla="*/ 30 w 447"/>
                  <a:gd name="T53" fmla="*/ 287 h 1149"/>
                  <a:gd name="T54" fmla="*/ 34 w 447"/>
                  <a:gd name="T55" fmla="*/ 287 h 1149"/>
                  <a:gd name="T56" fmla="*/ 38 w 447"/>
                  <a:gd name="T57" fmla="*/ 287 h 1149"/>
                  <a:gd name="T58" fmla="*/ 43 w 447"/>
                  <a:gd name="T59" fmla="*/ 287 h 1149"/>
                  <a:gd name="T60" fmla="*/ 49 w 447"/>
                  <a:gd name="T61" fmla="*/ 287 h 1149"/>
                  <a:gd name="T62" fmla="*/ 55 w 447"/>
                  <a:gd name="T63" fmla="*/ 287 h 1149"/>
                  <a:gd name="T64" fmla="*/ 64 w 447"/>
                  <a:gd name="T65" fmla="*/ 287 h 1149"/>
                  <a:gd name="T66" fmla="*/ 73 w 447"/>
                  <a:gd name="T67" fmla="*/ 287 h 1149"/>
                  <a:gd name="T68" fmla="*/ 84 w 447"/>
                  <a:gd name="T69" fmla="*/ 287 h 1149"/>
                  <a:gd name="T70" fmla="*/ 97 w 447"/>
                  <a:gd name="T71" fmla="*/ 287 h 1149"/>
                  <a:gd name="T72" fmla="*/ 112 w 447"/>
                  <a:gd name="T73" fmla="*/ 287 h 1149"/>
                  <a:gd name="T74" fmla="*/ 112 w 447"/>
                  <a:gd name="T75" fmla="*/ 233 h 1149"/>
                  <a:gd name="T76" fmla="*/ 112 w 447"/>
                  <a:gd name="T77" fmla="*/ 191 h 1149"/>
                  <a:gd name="T78" fmla="*/ 112 w 447"/>
                  <a:gd name="T79" fmla="*/ 125 h 1149"/>
                  <a:gd name="T80" fmla="*/ 112 w 44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7" h="1149">
                    <a:moveTo>
                      <a:pt x="447" y="0"/>
                    </a:moveTo>
                    <a:lnTo>
                      <a:pt x="422" y="0"/>
                    </a:lnTo>
                    <a:lnTo>
                      <a:pt x="400" y="0"/>
                    </a:lnTo>
                    <a:lnTo>
                      <a:pt x="381" y="0"/>
                    </a:lnTo>
                    <a:lnTo>
                      <a:pt x="364" y="0"/>
                    </a:lnTo>
                    <a:lnTo>
                      <a:pt x="348" y="0"/>
                    </a:lnTo>
                    <a:lnTo>
                      <a:pt x="332" y="0"/>
                    </a:lnTo>
                    <a:lnTo>
                      <a:pt x="316" y="0"/>
                    </a:lnTo>
                    <a:lnTo>
                      <a:pt x="299" y="0"/>
                    </a:lnTo>
                    <a:lnTo>
                      <a:pt x="279" y="0"/>
                    </a:lnTo>
                    <a:lnTo>
                      <a:pt x="256" y="0"/>
                    </a:lnTo>
                    <a:lnTo>
                      <a:pt x="229" y="0"/>
                    </a:lnTo>
                    <a:lnTo>
                      <a:pt x="196" y="0"/>
                    </a:lnTo>
                    <a:lnTo>
                      <a:pt x="158" y="0"/>
                    </a:lnTo>
                    <a:lnTo>
                      <a:pt x="113" y="0"/>
                    </a:lnTo>
                    <a:lnTo>
                      <a:pt x="62" y="0"/>
                    </a:lnTo>
                    <a:lnTo>
                      <a:pt x="0" y="0"/>
                    </a:lnTo>
                    <a:lnTo>
                      <a:pt x="0" y="215"/>
                    </a:lnTo>
                    <a:lnTo>
                      <a:pt x="0" y="382"/>
                    </a:lnTo>
                    <a:lnTo>
                      <a:pt x="0" y="645"/>
                    </a:lnTo>
                    <a:lnTo>
                      <a:pt x="0" y="1149"/>
                    </a:lnTo>
                    <a:lnTo>
                      <a:pt x="26" y="1149"/>
                    </a:lnTo>
                    <a:lnTo>
                      <a:pt x="49" y="1149"/>
                    </a:lnTo>
                    <a:lnTo>
                      <a:pt x="67" y="1149"/>
                    </a:lnTo>
                    <a:lnTo>
                      <a:pt x="85" y="1149"/>
                    </a:lnTo>
                    <a:lnTo>
                      <a:pt x="101" y="1149"/>
                    </a:lnTo>
                    <a:lnTo>
                      <a:pt x="117" y="1149"/>
                    </a:lnTo>
                    <a:lnTo>
                      <a:pt x="133" y="1149"/>
                    </a:lnTo>
                    <a:lnTo>
                      <a:pt x="150" y="1149"/>
                    </a:lnTo>
                    <a:lnTo>
                      <a:pt x="170" y="1149"/>
                    </a:lnTo>
                    <a:lnTo>
                      <a:pt x="193" y="1149"/>
                    </a:lnTo>
                    <a:lnTo>
                      <a:pt x="220" y="1149"/>
                    </a:lnTo>
                    <a:lnTo>
                      <a:pt x="253" y="1149"/>
                    </a:lnTo>
                    <a:lnTo>
                      <a:pt x="291" y="1149"/>
                    </a:lnTo>
                    <a:lnTo>
                      <a:pt x="334" y="1149"/>
                    </a:lnTo>
                    <a:lnTo>
                      <a:pt x="386" y="1149"/>
                    </a:lnTo>
                    <a:lnTo>
                      <a:pt x="447" y="1149"/>
                    </a:lnTo>
                    <a:lnTo>
                      <a:pt x="447" y="933"/>
                    </a:lnTo>
                    <a:lnTo>
                      <a:pt x="447" y="765"/>
                    </a:lnTo>
                    <a:lnTo>
                      <a:pt x="447" y="503"/>
                    </a:lnTo>
                    <a:lnTo>
                      <a:pt x="44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51">
                <a:extLst>
                  <a:ext uri="{FF2B5EF4-FFF2-40B4-BE49-F238E27FC236}">
                    <a16:creationId xmlns:a16="http://schemas.microsoft.com/office/drawing/2014/main" id="{8369B598-AA97-440A-B69D-882668808D68}"/>
                  </a:ext>
                </a:extLst>
              </p:cNvPr>
              <p:cNvSpPr>
                <a:spLocks/>
              </p:cNvSpPr>
              <p:nvPr/>
            </p:nvSpPr>
            <p:spPr bwMode="auto">
              <a:xfrm>
                <a:off x="1957" y="2593"/>
                <a:ext cx="204" cy="574"/>
              </a:xfrm>
              <a:custGeom>
                <a:avLst/>
                <a:gdLst>
                  <a:gd name="T0" fmla="*/ 102 w 408"/>
                  <a:gd name="T1" fmla="*/ 0 h 1149"/>
                  <a:gd name="T2" fmla="*/ 97 w 408"/>
                  <a:gd name="T3" fmla="*/ 0 h 1149"/>
                  <a:gd name="T4" fmla="*/ 92 w 408"/>
                  <a:gd name="T5" fmla="*/ 0 h 1149"/>
                  <a:gd name="T6" fmla="*/ 87 w 408"/>
                  <a:gd name="T7" fmla="*/ 0 h 1149"/>
                  <a:gd name="T8" fmla="*/ 83 w 408"/>
                  <a:gd name="T9" fmla="*/ 0 h 1149"/>
                  <a:gd name="T10" fmla="*/ 80 w 408"/>
                  <a:gd name="T11" fmla="*/ 0 h 1149"/>
                  <a:gd name="T12" fmla="*/ 76 w 408"/>
                  <a:gd name="T13" fmla="*/ 0 h 1149"/>
                  <a:gd name="T14" fmla="*/ 73 w 408"/>
                  <a:gd name="T15" fmla="*/ 0 h 1149"/>
                  <a:gd name="T16" fmla="*/ 69 w 408"/>
                  <a:gd name="T17" fmla="*/ 0 h 1149"/>
                  <a:gd name="T18" fmla="*/ 64 w 408"/>
                  <a:gd name="T19" fmla="*/ 0 h 1149"/>
                  <a:gd name="T20" fmla="*/ 59 w 408"/>
                  <a:gd name="T21" fmla="*/ 0 h 1149"/>
                  <a:gd name="T22" fmla="*/ 52 w 408"/>
                  <a:gd name="T23" fmla="*/ 0 h 1149"/>
                  <a:gd name="T24" fmla="*/ 45 w 408"/>
                  <a:gd name="T25" fmla="*/ 0 h 1149"/>
                  <a:gd name="T26" fmla="*/ 36 w 408"/>
                  <a:gd name="T27" fmla="*/ 0 h 1149"/>
                  <a:gd name="T28" fmla="*/ 26 w 408"/>
                  <a:gd name="T29" fmla="*/ 0 h 1149"/>
                  <a:gd name="T30" fmla="*/ 14 w 408"/>
                  <a:gd name="T31" fmla="*/ 0 h 1149"/>
                  <a:gd name="T32" fmla="*/ 0 w 408"/>
                  <a:gd name="T33" fmla="*/ 0 h 1149"/>
                  <a:gd name="T34" fmla="*/ 0 w 408"/>
                  <a:gd name="T35" fmla="*/ 53 h 1149"/>
                  <a:gd name="T36" fmla="*/ 0 w 408"/>
                  <a:gd name="T37" fmla="*/ 95 h 1149"/>
                  <a:gd name="T38" fmla="*/ 0 w 408"/>
                  <a:gd name="T39" fmla="*/ 161 h 1149"/>
                  <a:gd name="T40" fmla="*/ 0 w 408"/>
                  <a:gd name="T41" fmla="*/ 287 h 1149"/>
                  <a:gd name="T42" fmla="*/ 6 w 408"/>
                  <a:gd name="T43" fmla="*/ 287 h 1149"/>
                  <a:gd name="T44" fmla="*/ 11 w 408"/>
                  <a:gd name="T45" fmla="*/ 287 h 1149"/>
                  <a:gd name="T46" fmla="*/ 15 w 408"/>
                  <a:gd name="T47" fmla="*/ 287 h 1149"/>
                  <a:gd name="T48" fmla="*/ 19 w 408"/>
                  <a:gd name="T49" fmla="*/ 287 h 1149"/>
                  <a:gd name="T50" fmla="*/ 23 w 408"/>
                  <a:gd name="T51" fmla="*/ 287 h 1149"/>
                  <a:gd name="T52" fmla="*/ 27 w 408"/>
                  <a:gd name="T53" fmla="*/ 287 h 1149"/>
                  <a:gd name="T54" fmla="*/ 30 w 408"/>
                  <a:gd name="T55" fmla="*/ 287 h 1149"/>
                  <a:gd name="T56" fmla="*/ 34 w 408"/>
                  <a:gd name="T57" fmla="*/ 287 h 1149"/>
                  <a:gd name="T58" fmla="*/ 39 w 408"/>
                  <a:gd name="T59" fmla="*/ 287 h 1149"/>
                  <a:gd name="T60" fmla="*/ 44 w 408"/>
                  <a:gd name="T61" fmla="*/ 287 h 1149"/>
                  <a:gd name="T62" fmla="*/ 50 w 408"/>
                  <a:gd name="T63" fmla="*/ 287 h 1149"/>
                  <a:gd name="T64" fmla="*/ 58 w 408"/>
                  <a:gd name="T65" fmla="*/ 287 h 1149"/>
                  <a:gd name="T66" fmla="*/ 66 w 408"/>
                  <a:gd name="T67" fmla="*/ 287 h 1149"/>
                  <a:gd name="T68" fmla="*/ 76 w 408"/>
                  <a:gd name="T69" fmla="*/ 287 h 1149"/>
                  <a:gd name="T70" fmla="*/ 88 w 408"/>
                  <a:gd name="T71" fmla="*/ 287 h 1149"/>
                  <a:gd name="T72" fmla="*/ 102 w 408"/>
                  <a:gd name="T73" fmla="*/ 287 h 1149"/>
                  <a:gd name="T74" fmla="*/ 102 w 408"/>
                  <a:gd name="T75" fmla="*/ 233 h 1149"/>
                  <a:gd name="T76" fmla="*/ 102 w 408"/>
                  <a:gd name="T77" fmla="*/ 191 h 1149"/>
                  <a:gd name="T78" fmla="*/ 102 w 408"/>
                  <a:gd name="T79" fmla="*/ 125 h 1149"/>
                  <a:gd name="T80" fmla="*/ 102 w 40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8" h="1149">
                    <a:moveTo>
                      <a:pt x="408" y="0"/>
                    </a:moveTo>
                    <a:lnTo>
                      <a:pt x="385" y="0"/>
                    </a:lnTo>
                    <a:lnTo>
                      <a:pt x="365" y="0"/>
                    </a:lnTo>
                    <a:lnTo>
                      <a:pt x="348" y="0"/>
                    </a:lnTo>
                    <a:lnTo>
                      <a:pt x="332" y="0"/>
                    </a:lnTo>
                    <a:lnTo>
                      <a:pt x="318" y="0"/>
                    </a:lnTo>
                    <a:lnTo>
                      <a:pt x="303" y="0"/>
                    </a:lnTo>
                    <a:lnTo>
                      <a:pt x="289" y="0"/>
                    </a:lnTo>
                    <a:lnTo>
                      <a:pt x="273" y="0"/>
                    </a:lnTo>
                    <a:lnTo>
                      <a:pt x="255" y="0"/>
                    </a:lnTo>
                    <a:lnTo>
                      <a:pt x="233" y="0"/>
                    </a:lnTo>
                    <a:lnTo>
                      <a:pt x="208" y="0"/>
                    </a:lnTo>
                    <a:lnTo>
                      <a:pt x="179" y="0"/>
                    </a:lnTo>
                    <a:lnTo>
                      <a:pt x="144" y="0"/>
                    </a:lnTo>
                    <a:lnTo>
                      <a:pt x="104" y="0"/>
                    </a:lnTo>
                    <a:lnTo>
                      <a:pt x="55" y="0"/>
                    </a:lnTo>
                    <a:lnTo>
                      <a:pt x="0" y="0"/>
                    </a:lnTo>
                    <a:lnTo>
                      <a:pt x="0" y="215"/>
                    </a:lnTo>
                    <a:lnTo>
                      <a:pt x="0" y="382"/>
                    </a:lnTo>
                    <a:lnTo>
                      <a:pt x="0" y="645"/>
                    </a:lnTo>
                    <a:lnTo>
                      <a:pt x="0" y="1149"/>
                    </a:lnTo>
                    <a:lnTo>
                      <a:pt x="23" y="1149"/>
                    </a:lnTo>
                    <a:lnTo>
                      <a:pt x="43" y="1149"/>
                    </a:lnTo>
                    <a:lnTo>
                      <a:pt x="60" y="1149"/>
                    </a:lnTo>
                    <a:lnTo>
                      <a:pt x="76" y="1149"/>
                    </a:lnTo>
                    <a:lnTo>
                      <a:pt x="90" y="1149"/>
                    </a:lnTo>
                    <a:lnTo>
                      <a:pt x="105" y="1149"/>
                    </a:lnTo>
                    <a:lnTo>
                      <a:pt x="119" y="1149"/>
                    </a:lnTo>
                    <a:lnTo>
                      <a:pt x="135" y="1149"/>
                    </a:lnTo>
                    <a:lnTo>
                      <a:pt x="153" y="1149"/>
                    </a:lnTo>
                    <a:lnTo>
                      <a:pt x="175" y="1149"/>
                    </a:lnTo>
                    <a:lnTo>
                      <a:pt x="199" y="1149"/>
                    </a:lnTo>
                    <a:lnTo>
                      <a:pt x="229" y="1149"/>
                    </a:lnTo>
                    <a:lnTo>
                      <a:pt x="264" y="1149"/>
                    </a:lnTo>
                    <a:lnTo>
                      <a:pt x="304" y="1149"/>
                    </a:lnTo>
                    <a:lnTo>
                      <a:pt x="352" y="1149"/>
                    </a:lnTo>
                    <a:lnTo>
                      <a:pt x="408" y="1149"/>
                    </a:lnTo>
                    <a:lnTo>
                      <a:pt x="408" y="933"/>
                    </a:lnTo>
                    <a:lnTo>
                      <a:pt x="408" y="765"/>
                    </a:lnTo>
                    <a:lnTo>
                      <a:pt x="408" y="503"/>
                    </a:lnTo>
                    <a:lnTo>
                      <a:pt x="408"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52">
                <a:extLst>
                  <a:ext uri="{FF2B5EF4-FFF2-40B4-BE49-F238E27FC236}">
                    <a16:creationId xmlns:a16="http://schemas.microsoft.com/office/drawing/2014/main" id="{02204A49-A6E2-4A61-A58F-1461379AEC20}"/>
                  </a:ext>
                </a:extLst>
              </p:cNvPr>
              <p:cNvSpPr>
                <a:spLocks/>
              </p:cNvSpPr>
              <p:nvPr/>
            </p:nvSpPr>
            <p:spPr bwMode="auto">
              <a:xfrm>
                <a:off x="1962" y="2593"/>
                <a:ext cx="186" cy="574"/>
              </a:xfrm>
              <a:custGeom>
                <a:avLst/>
                <a:gdLst>
                  <a:gd name="T0" fmla="*/ 93 w 373"/>
                  <a:gd name="T1" fmla="*/ 0 h 1149"/>
                  <a:gd name="T2" fmla="*/ 88 w 373"/>
                  <a:gd name="T3" fmla="*/ 0 h 1149"/>
                  <a:gd name="T4" fmla="*/ 83 w 373"/>
                  <a:gd name="T5" fmla="*/ 0 h 1149"/>
                  <a:gd name="T6" fmla="*/ 79 w 373"/>
                  <a:gd name="T7" fmla="*/ 0 h 1149"/>
                  <a:gd name="T8" fmla="*/ 75 w 373"/>
                  <a:gd name="T9" fmla="*/ 0 h 1149"/>
                  <a:gd name="T10" fmla="*/ 72 w 373"/>
                  <a:gd name="T11" fmla="*/ 0 h 1149"/>
                  <a:gd name="T12" fmla="*/ 69 w 373"/>
                  <a:gd name="T13" fmla="*/ 0 h 1149"/>
                  <a:gd name="T14" fmla="*/ 66 w 373"/>
                  <a:gd name="T15" fmla="*/ 0 h 1149"/>
                  <a:gd name="T16" fmla="*/ 62 w 373"/>
                  <a:gd name="T17" fmla="*/ 0 h 1149"/>
                  <a:gd name="T18" fmla="*/ 58 w 373"/>
                  <a:gd name="T19" fmla="*/ 0 h 1149"/>
                  <a:gd name="T20" fmla="*/ 53 w 373"/>
                  <a:gd name="T21" fmla="*/ 0 h 1149"/>
                  <a:gd name="T22" fmla="*/ 47 w 373"/>
                  <a:gd name="T23" fmla="*/ 0 h 1149"/>
                  <a:gd name="T24" fmla="*/ 41 w 373"/>
                  <a:gd name="T25" fmla="*/ 0 h 1149"/>
                  <a:gd name="T26" fmla="*/ 32 w 373"/>
                  <a:gd name="T27" fmla="*/ 0 h 1149"/>
                  <a:gd name="T28" fmla="*/ 23 w 373"/>
                  <a:gd name="T29" fmla="*/ 0 h 1149"/>
                  <a:gd name="T30" fmla="*/ 12 w 373"/>
                  <a:gd name="T31" fmla="*/ 0 h 1149"/>
                  <a:gd name="T32" fmla="*/ 0 w 373"/>
                  <a:gd name="T33" fmla="*/ 0 h 1149"/>
                  <a:gd name="T34" fmla="*/ 0 w 373"/>
                  <a:gd name="T35" fmla="*/ 53 h 1149"/>
                  <a:gd name="T36" fmla="*/ 0 w 373"/>
                  <a:gd name="T37" fmla="*/ 95 h 1149"/>
                  <a:gd name="T38" fmla="*/ 0 w 373"/>
                  <a:gd name="T39" fmla="*/ 161 h 1149"/>
                  <a:gd name="T40" fmla="*/ 0 w 373"/>
                  <a:gd name="T41" fmla="*/ 287 h 1149"/>
                  <a:gd name="T42" fmla="*/ 5 w 373"/>
                  <a:gd name="T43" fmla="*/ 287 h 1149"/>
                  <a:gd name="T44" fmla="*/ 10 w 373"/>
                  <a:gd name="T45" fmla="*/ 287 h 1149"/>
                  <a:gd name="T46" fmla="*/ 13 w 373"/>
                  <a:gd name="T47" fmla="*/ 287 h 1149"/>
                  <a:gd name="T48" fmla="*/ 17 w 373"/>
                  <a:gd name="T49" fmla="*/ 287 h 1149"/>
                  <a:gd name="T50" fmla="*/ 20 w 373"/>
                  <a:gd name="T51" fmla="*/ 287 h 1149"/>
                  <a:gd name="T52" fmla="*/ 24 w 373"/>
                  <a:gd name="T53" fmla="*/ 287 h 1149"/>
                  <a:gd name="T54" fmla="*/ 27 w 373"/>
                  <a:gd name="T55" fmla="*/ 287 h 1149"/>
                  <a:gd name="T56" fmla="*/ 31 w 373"/>
                  <a:gd name="T57" fmla="*/ 287 h 1149"/>
                  <a:gd name="T58" fmla="*/ 35 w 373"/>
                  <a:gd name="T59" fmla="*/ 287 h 1149"/>
                  <a:gd name="T60" fmla="*/ 40 w 373"/>
                  <a:gd name="T61" fmla="*/ 287 h 1149"/>
                  <a:gd name="T62" fmla="*/ 45 w 373"/>
                  <a:gd name="T63" fmla="*/ 287 h 1149"/>
                  <a:gd name="T64" fmla="*/ 52 w 373"/>
                  <a:gd name="T65" fmla="*/ 287 h 1149"/>
                  <a:gd name="T66" fmla="*/ 60 w 373"/>
                  <a:gd name="T67" fmla="*/ 287 h 1149"/>
                  <a:gd name="T68" fmla="*/ 69 w 373"/>
                  <a:gd name="T69" fmla="*/ 287 h 1149"/>
                  <a:gd name="T70" fmla="*/ 80 w 373"/>
                  <a:gd name="T71" fmla="*/ 287 h 1149"/>
                  <a:gd name="T72" fmla="*/ 93 w 373"/>
                  <a:gd name="T73" fmla="*/ 287 h 1149"/>
                  <a:gd name="T74" fmla="*/ 93 w 373"/>
                  <a:gd name="T75" fmla="*/ 233 h 1149"/>
                  <a:gd name="T76" fmla="*/ 93 w 373"/>
                  <a:gd name="T77" fmla="*/ 191 h 1149"/>
                  <a:gd name="T78" fmla="*/ 93 w 373"/>
                  <a:gd name="T79" fmla="*/ 125 h 1149"/>
                  <a:gd name="T80" fmla="*/ 93 w 373"/>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3" h="1149">
                    <a:moveTo>
                      <a:pt x="373" y="0"/>
                    </a:moveTo>
                    <a:lnTo>
                      <a:pt x="352" y="0"/>
                    </a:lnTo>
                    <a:lnTo>
                      <a:pt x="333" y="0"/>
                    </a:lnTo>
                    <a:lnTo>
                      <a:pt x="318" y="0"/>
                    </a:lnTo>
                    <a:lnTo>
                      <a:pt x="303" y="0"/>
                    </a:lnTo>
                    <a:lnTo>
                      <a:pt x="290" y="0"/>
                    </a:lnTo>
                    <a:lnTo>
                      <a:pt x="277" y="0"/>
                    </a:lnTo>
                    <a:lnTo>
                      <a:pt x="264" y="0"/>
                    </a:lnTo>
                    <a:lnTo>
                      <a:pt x="249" y="0"/>
                    </a:lnTo>
                    <a:lnTo>
                      <a:pt x="233" y="0"/>
                    </a:lnTo>
                    <a:lnTo>
                      <a:pt x="213" y="0"/>
                    </a:lnTo>
                    <a:lnTo>
                      <a:pt x="190" y="0"/>
                    </a:lnTo>
                    <a:lnTo>
                      <a:pt x="164" y="0"/>
                    </a:lnTo>
                    <a:lnTo>
                      <a:pt x="131" y="0"/>
                    </a:lnTo>
                    <a:lnTo>
                      <a:pt x="95" y="0"/>
                    </a:lnTo>
                    <a:lnTo>
                      <a:pt x="51" y="0"/>
                    </a:lnTo>
                    <a:lnTo>
                      <a:pt x="0" y="0"/>
                    </a:lnTo>
                    <a:lnTo>
                      <a:pt x="0" y="215"/>
                    </a:lnTo>
                    <a:lnTo>
                      <a:pt x="0" y="382"/>
                    </a:lnTo>
                    <a:lnTo>
                      <a:pt x="0" y="645"/>
                    </a:lnTo>
                    <a:lnTo>
                      <a:pt x="0" y="1149"/>
                    </a:lnTo>
                    <a:lnTo>
                      <a:pt x="22" y="1149"/>
                    </a:lnTo>
                    <a:lnTo>
                      <a:pt x="41" y="1149"/>
                    </a:lnTo>
                    <a:lnTo>
                      <a:pt x="55" y="1149"/>
                    </a:lnTo>
                    <a:lnTo>
                      <a:pt x="70" y="1149"/>
                    </a:lnTo>
                    <a:lnTo>
                      <a:pt x="83" y="1149"/>
                    </a:lnTo>
                    <a:lnTo>
                      <a:pt x="97" y="1149"/>
                    </a:lnTo>
                    <a:lnTo>
                      <a:pt x="110" y="1149"/>
                    </a:lnTo>
                    <a:lnTo>
                      <a:pt x="125" y="1149"/>
                    </a:lnTo>
                    <a:lnTo>
                      <a:pt x="141" y="1149"/>
                    </a:lnTo>
                    <a:lnTo>
                      <a:pt x="160" y="1149"/>
                    </a:lnTo>
                    <a:lnTo>
                      <a:pt x="183" y="1149"/>
                    </a:lnTo>
                    <a:lnTo>
                      <a:pt x="210" y="1149"/>
                    </a:lnTo>
                    <a:lnTo>
                      <a:pt x="242" y="1149"/>
                    </a:lnTo>
                    <a:lnTo>
                      <a:pt x="279" y="1149"/>
                    </a:lnTo>
                    <a:lnTo>
                      <a:pt x="323" y="1149"/>
                    </a:lnTo>
                    <a:lnTo>
                      <a:pt x="373" y="1149"/>
                    </a:lnTo>
                    <a:lnTo>
                      <a:pt x="373" y="933"/>
                    </a:lnTo>
                    <a:lnTo>
                      <a:pt x="373" y="765"/>
                    </a:lnTo>
                    <a:lnTo>
                      <a:pt x="373" y="503"/>
                    </a:lnTo>
                    <a:lnTo>
                      <a:pt x="373"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53">
                <a:extLst>
                  <a:ext uri="{FF2B5EF4-FFF2-40B4-BE49-F238E27FC236}">
                    <a16:creationId xmlns:a16="http://schemas.microsoft.com/office/drawing/2014/main" id="{5AA1A5ED-D4C6-4720-8812-E887010E35C2}"/>
                  </a:ext>
                </a:extLst>
              </p:cNvPr>
              <p:cNvSpPr>
                <a:spLocks/>
              </p:cNvSpPr>
              <p:nvPr/>
            </p:nvSpPr>
            <p:spPr bwMode="auto">
              <a:xfrm>
                <a:off x="1966" y="2593"/>
                <a:ext cx="168" cy="574"/>
              </a:xfrm>
              <a:custGeom>
                <a:avLst/>
                <a:gdLst>
                  <a:gd name="T0" fmla="*/ 84 w 337"/>
                  <a:gd name="T1" fmla="*/ 0 h 1149"/>
                  <a:gd name="T2" fmla="*/ 79 w 337"/>
                  <a:gd name="T3" fmla="*/ 0 h 1149"/>
                  <a:gd name="T4" fmla="*/ 75 w 337"/>
                  <a:gd name="T5" fmla="*/ 0 h 1149"/>
                  <a:gd name="T6" fmla="*/ 71 w 337"/>
                  <a:gd name="T7" fmla="*/ 0 h 1149"/>
                  <a:gd name="T8" fmla="*/ 68 w 337"/>
                  <a:gd name="T9" fmla="*/ 0 h 1149"/>
                  <a:gd name="T10" fmla="*/ 65 w 337"/>
                  <a:gd name="T11" fmla="*/ 0 h 1149"/>
                  <a:gd name="T12" fmla="*/ 62 w 337"/>
                  <a:gd name="T13" fmla="*/ 0 h 1149"/>
                  <a:gd name="T14" fmla="*/ 59 w 337"/>
                  <a:gd name="T15" fmla="*/ 0 h 1149"/>
                  <a:gd name="T16" fmla="*/ 56 w 337"/>
                  <a:gd name="T17" fmla="*/ 0 h 1149"/>
                  <a:gd name="T18" fmla="*/ 52 w 337"/>
                  <a:gd name="T19" fmla="*/ 0 h 1149"/>
                  <a:gd name="T20" fmla="*/ 48 w 337"/>
                  <a:gd name="T21" fmla="*/ 0 h 1149"/>
                  <a:gd name="T22" fmla="*/ 43 w 337"/>
                  <a:gd name="T23" fmla="*/ 0 h 1149"/>
                  <a:gd name="T24" fmla="*/ 37 w 337"/>
                  <a:gd name="T25" fmla="*/ 0 h 1149"/>
                  <a:gd name="T26" fmla="*/ 29 w 337"/>
                  <a:gd name="T27" fmla="*/ 0 h 1149"/>
                  <a:gd name="T28" fmla="*/ 21 w 337"/>
                  <a:gd name="T29" fmla="*/ 0 h 1149"/>
                  <a:gd name="T30" fmla="*/ 11 w 337"/>
                  <a:gd name="T31" fmla="*/ 0 h 1149"/>
                  <a:gd name="T32" fmla="*/ 0 w 337"/>
                  <a:gd name="T33" fmla="*/ 0 h 1149"/>
                  <a:gd name="T34" fmla="*/ 0 w 337"/>
                  <a:gd name="T35" fmla="*/ 53 h 1149"/>
                  <a:gd name="T36" fmla="*/ 0 w 337"/>
                  <a:gd name="T37" fmla="*/ 95 h 1149"/>
                  <a:gd name="T38" fmla="*/ 0 w 337"/>
                  <a:gd name="T39" fmla="*/ 161 h 1149"/>
                  <a:gd name="T40" fmla="*/ 0 w 337"/>
                  <a:gd name="T41" fmla="*/ 287 h 1149"/>
                  <a:gd name="T42" fmla="*/ 5 w 337"/>
                  <a:gd name="T43" fmla="*/ 287 h 1149"/>
                  <a:gd name="T44" fmla="*/ 9 w 337"/>
                  <a:gd name="T45" fmla="*/ 287 h 1149"/>
                  <a:gd name="T46" fmla="*/ 12 w 337"/>
                  <a:gd name="T47" fmla="*/ 287 h 1149"/>
                  <a:gd name="T48" fmla="*/ 15 w 337"/>
                  <a:gd name="T49" fmla="*/ 287 h 1149"/>
                  <a:gd name="T50" fmla="*/ 18 w 337"/>
                  <a:gd name="T51" fmla="*/ 287 h 1149"/>
                  <a:gd name="T52" fmla="*/ 21 w 337"/>
                  <a:gd name="T53" fmla="*/ 287 h 1149"/>
                  <a:gd name="T54" fmla="*/ 24 w 337"/>
                  <a:gd name="T55" fmla="*/ 287 h 1149"/>
                  <a:gd name="T56" fmla="*/ 28 w 337"/>
                  <a:gd name="T57" fmla="*/ 287 h 1149"/>
                  <a:gd name="T58" fmla="*/ 31 w 337"/>
                  <a:gd name="T59" fmla="*/ 287 h 1149"/>
                  <a:gd name="T60" fmla="*/ 36 w 337"/>
                  <a:gd name="T61" fmla="*/ 287 h 1149"/>
                  <a:gd name="T62" fmla="*/ 41 w 337"/>
                  <a:gd name="T63" fmla="*/ 287 h 1149"/>
                  <a:gd name="T64" fmla="*/ 47 w 337"/>
                  <a:gd name="T65" fmla="*/ 287 h 1149"/>
                  <a:gd name="T66" fmla="*/ 54 w 337"/>
                  <a:gd name="T67" fmla="*/ 287 h 1149"/>
                  <a:gd name="T68" fmla="*/ 63 w 337"/>
                  <a:gd name="T69" fmla="*/ 287 h 1149"/>
                  <a:gd name="T70" fmla="*/ 72 w 337"/>
                  <a:gd name="T71" fmla="*/ 287 h 1149"/>
                  <a:gd name="T72" fmla="*/ 84 w 337"/>
                  <a:gd name="T73" fmla="*/ 287 h 1149"/>
                  <a:gd name="T74" fmla="*/ 84 w 337"/>
                  <a:gd name="T75" fmla="*/ 233 h 1149"/>
                  <a:gd name="T76" fmla="*/ 84 w 337"/>
                  <a:gd name="T77" fmla="*/ 191 h 1149"/>
                  <a:gd name="T78" fmla="*/ 84 w 337"/>
                  <a:gd name="T79" fmla="*/ 125 h 1149"/>
                  <a:gd name="T80" fmla="*/ 84 w 33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7" h="1149">
                    <a:moveTo>
                      <a:pt x="337" y="0"/>
                    </a:moveTo>
                    <a:lnTo>
                      <a:pt x="317" y="0"/>
                    </a:lnTo>
                    <a:lnTo>
                      <a:pt x="301" y="0"/>
                    </a:lnTo>
                    <a:lnTo>
                      <a:pt x="286" y="0"/>
                    </a:lnTo>
                    <a:lnTo>
                      <a:pt x="273" y="0"/>
                    </a:lnTo>
                    <a:lnTo>
                      <a:pt x="262" y="0"/>
                    </a:lnTo>
                    <a:lnTo>
                      <a:pt x="250" y="0"/>
                    </a:lnTo>
                    <a:lnTo>
                      <a:pt x="238" y="0"/>
                    </a:lnTo>
                    <a:lnTo>
                      <a:pt x="225" y="0"/>
                    </a:lnTo>
                    <a:lnTo>
                      <a:pt x="210" y="0"/>
                    </a:lnTo>
                    <a:lnTo>
                      <a:pt x="193" y="0"/>
                    </a:lnTo>
                    <a:lnTo>
                      <a:pt x="172" y="0"/>
                    </a:lnTo>
                    <a:lnTo>
                      <a:pt x="148" y="0"/>
                    </a:lnTo>
                    <a:lnTo>
                      <a:pt x="119" y="0"/>
                    </a:lnTo>
                    <a:lnTo>
                      <a:pt x="86" y="0"/>
                    </a:lnTo>
                    <a:lnTo>
                      <a:pt x="46" y="0"/>
                    </a:lnTo>
                    <a:lnTo>
                      <a:pt x="0" y="0"/>
                    </a:lnTo>
                    <a:lnTo>
                      <a:pt x="0" y="215"/>
                    </a:lnTo>
                    <a:lnTo>
                      <a:pt x="0" y="382"/>
                    </a:lnTo>
                    <a:lnTo>
                      <a:pt x="0" y="645"/>
                    </a:lnTo>
                    <a:lnTo>
                      <a:pt x="0" y="1149"/>
                    </a:lnTo>
                    <a:lnTo>
                      <a:pt x="20" y="1149"/>
                    </a:lnTo>
                    <a:lnTo>
                      <a:pt x="36" y="1149"/>
                    </a:lnTo>
                    <a:lnTo>
                      <a:pt x="50" y="1149"/>
                    </a:lnTo>
                    <a:lnTo>
                      <a:pt x="63" y="1149"/>
                    </a:lnTo>
                    <a:lnTo>
                      <a:pt x="75" y="1149"/>
                    </a:lnTo>
                    <a:lnTo>
                      <a:pt x="87" y="1149"/>
                    </a:lnTo>
                    <a:lnTo>
                      <a:pt x="98" y="1149"/>
                    </a:lnTo>
                    <a:lnTo>
                      <a:pt x="112" y="1149"/>
                    </a:lnTo>
                    <a:lnTo>
                      <a:pt x="127" y="1149"/>
                    </a:lnTo>
                    <a:lnTo>
                      <a:pt x="144" y="1149"/>
                    </a:lnTo>
                    <a:lnTo>
                      <a:pt x="165" y="1149"/>
                    </a:lnTo>
                    <a:lnTo>
                      <a:pt x="189" y="1149"/>
                    </a:lnTo>
                    <a:lnTo>
                      <a:pt x="218" y="1149"/>
                    </a:lnTo>
                    <a:lnTo>
                      <a:pt x="252" y="1149"/>
                    </a:lnTo>
                    <a:lnTo>
                      <a:pt x="291" y="1149"/>
                    </a:lnTo>
                    <a:lnTo>
                      <a:pt x="337" y="1149"/>
                    </a:lnTo>
                    <a:lnTo>
                      <a:pt x="337" y="933"/>
                    </a:lnTo>
                    <a:lnTo>
                      <a:pt x="337" y="765"/>
                    </a:lnTo>
                    <a:lnTo>
                      <a:pt x="337" y="503"/>
                    </a:lnTo>
                    <a:lnTo>
                      <a:pt x="337"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54">
                <a:extLst>
                  <a:ext uri="{FF2B5EF4-FFF2-40B4-BE49-F238E27FC236}">
                    <a16:creationId xmlns:a16="http://schemas.microsoft.com/office/drawing/2014/main" id="{86760BA3-9F43-4A0F-8D34-B79E0D35B42B}"/>
                  </a:ext>
                </a:extLst>
              </p:cNvPr>
              <p:cNvSpPr>
                <a:spLocks/>
              </p:cNvSpPr>
              <p:nvPr/>
            </p:nvSpPr>
            <p:spPr bwMode="auto">
              <a:xfrm>
                <a:off x="1971" y="2593"/>
                <a:ext cx="150" cy="574"/>
              </a:xfrm>
              <a:custGeom>
                <a:avLst/>
                <a:gdLst>
                  <a:gd name="T0" fmla="*/ 75 w 299"/>
                  <a:gd name="T1" fmla="*/ 0 h 1149"/>
                  <a:gd name="T2" fmla="*/ 71 w 299"/>
                  <a:gd name="T3" fmla="*/ 0 h 1149"/>
                  <a:gd name="T4" fmla="*/ 67 w 299"/>
                  <a:gd name="T5" fmla="*/ 0 h 1149"/>
                  <a:gd name="T6" fmla="*/ 64 w 299"/>
                  <a:gd name="T7" fmla="*/ 0 h 1149"/>
                  <a:gd name="T8" fmla="*/ 61 w 299"/>
                  <a:gd name="T9" fmla="*/ 0 h 1149"/>
                  <a:gd name="T10" fmla="*/ 58 w 299"/>
                  <a:gd name="T11" fmla="*/ 0 h 1149"/>
                  <a:gd name="T12" fmla="*/ 56 w 299"/>
                  <a:gd name="T13" fmla="*/ 0 h 1149"/>
                  <a:gd name="T14" fmla="*/ 53 w 299"/>
                  <a:gd name="T15" fmla="*/ 0 h 1149"/>
                  <a:gd name="T16" fmla="*/ 50 w 299"/>
                  <a:gd name="T17" fmla="*/ 0 h 1149"/>
                  <a:gd name="T18" fmla="*/ 47 w 299"/>
                  <a:gd name="T19" fmla="*/ 0 h 1149"/>
                  <a:gd name="T20" fmla="*/ 43 w 299"/>
                  <a:gd name="T21" fmla="*/ 0 h 1149"/>
                  <a:gd name="T22" fmla="*/ 38 w 299"/>
                  <a:gd name="T23" fmla="*/ 0 h 1149"/>
                  <a:gd name="T24" fmla="*/ 33 w 299"/>
                  <a:gd name="T25" fmla="*/ 0 h 1149"/>
                  <a:gd name="T26" fmla="*/ 27 w 299"/>
                  <a:gd name="T27" fmla="*/ 0 h 1149"/>
                  <a:gd name="T28" fmla="*/ 19 w 299"/>
                  <a:gd name="T29" fmla="*/ 0 h 1149"/>
                  <a:gd name="T30" fmla="*/ 10 w 299"/>
                  <a:gd name="T31" fmla="*/ 0 h 1149"/>
                  <a:gd name="T32" fmla="*/ 0 w 299"/>
                  <a:gd name="T33" fmla="*/ 0 h 1149"/>
                  <a:gd name="T34" fmla="*/ 0 w 299"/>
                  <a:gd name="T35" fmla="*/ 53 h 1149"/>
                  <a:gd name="T36" fmla="*/ 0 w 299"/>
                  <a:gd name="T37" fmla="*/ 95 h 1149"/>
                  <a:gd name="T38" fmla="*/ 0 w 299"/>
                  <a:gd name="T39" fmla="*/ 161 h 1149"/>
                  <a:gd name="T40" fmla="*/ 0 w 299"/>
                  <a:gd name="T41" fmla="*/ 287 h 1149"/>
                  <a:gd name="T42" fmla="*/ 5 w 299"/>
                  <a:gd name="T43" fmla="*/ 287 h 1149"/>
                  <a:gd name="T44" fmla="*/ 8 w 299"/>
                  <a:gd name="T45" fmla="*/ 287 h 1149"/>
                  <a:gd name="T46" fmla="*/ 12 w 299"/>
                  <a:gd name="T47" fmla="*/ 287 h 1149"/>
                  <a:gd name="T48" fmla="*/ 14 w 299"/>
                  <a:gd name="T49" fmla="*/ 287 h 1149"/>
                  <a:gd name="T50" fmla="*/ 17 w 299"/>
                  <a:gd name="T51" fmla="*/ 287 h 1149"/>
                  <a:gd name="T52" fmla="*/ 20 w 299"/>
                  <a:gd name="T53" fmla="*/ 287 h 1149"/>
                  <a:gd name="T54" fmla="*/ 22 w 299"/>
                  <a:gd name="T55" fmla="*/ 287 h 1149"/>
                  <a:gd name="T56" fmla="*/ 25 w 299"/>
                  <a:gd name="T57" fmla="*/ 287 h 1149"/>
                  <a:gd name="T58" fmla="*/ 28 w 299"/>
                  <a:gd name="T59" fmla="*/ 287 h 1149"/>
                  <a:gd name="T60" fmla="*/ 32 w 299"/>
                  <a:gd name="T61" fmla="*/ 287 h 1149"/>
                  <a:gd name="T62" fmla="*/ 37 w 299"/>
                  <a:gd name="T63" fmla="*/ 287 h 1149"/>
                  <a:gd name="T64" fmla="*/ 42 w 299"/>
                  <a:gd name="T65" fmla="*/ 287 h 1149"/>
                  <a:gd name="T66" fmla="*/ 49 w 299"/>
                  <a:gd name="T67" fmla="*/ 287 h 1149"/>
                  <a:gd name="T68" fmla="*/ 56 w 299"/>
                  <a:gd name="T69" fmla="*/ 287 h 1149"/>
                  <a:gd name="T70" fmla="*/ 65 w 299"/>
                  <a:gd name="T71" fmla="*/ 287 h 1149"/>
                  <a:gd name="T72" fmla="*/ 75 w 299"/>
                  <a:gd name="T73" fmla="*/ 287 h 1149"/>
                  <a:gd name="T74" fmla="*/ 75 w 299"/>
                  <a:gd name="T75" fmla="*/ 233 h 1149"/>
                  <a:gd name="T76" fmla="*/ 75 w 299"/>
                  <a:gd name="T77" fmla="*/ 191 h 1149"/>
                  <a:gd name="T78" fmla="*/ 75 w 299"/>
                  <a:gd name="T79" fmla="*/ 125 h 1149"/>
                  <a:gd name="T80" fmla="*/ 75 w 29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9" h="1149">
                    <a:moveTo>
                      <a:pt x="299" y="0"/>
                    </a:moveTo>
                    <a:lnTo>
                      <a:pt x="282" y="0"/>
                    </a:lnTo>
                    <a:lnTo>
                      <a:pt x="267" y="0"/>
                    </a:lnTo>
                    <a:lnTo>
                      <a:pt x="254" y="0"/>
                    </a:lnTo>
                    <a:lnTo>
                      <a:pt x="244" y="0"/>
                    </a:lnTo>
                    <a:lnTo>
                      <a:pt x="232" y="0"/>
                    </a:lnTo>
                    <a:lnTo>
                      <a:pt x="222" y="0"/>
                    </a:lnTo>
                    <a:lnTo>
                      <a:pt x="212" y="0"/>
                    </a:lnTo>
                    <a:lnTo>
                      <a:pt x="200" y="0"/>
                    </a:lnTo>
                    <a:lnTo>
                      <a:pt x="186" y="0"/>
                    </a:lnTo>
                    <a:lnTo>
                      <a:pt x="170" y="0"/>
                    </a:lnTo>
                    <a:lnTo>
                      <a:pt x="152" y="0"/>
                    </a:lnTo>
                    <a:lnTo>
                      <a:pt x="131" y="0"/>
                    </a:lnTo>
                    <a:lnTo>
                      <a:pt x="106" y="0"/>
                    </a:lnTo>
                    <a:lnTo>
                      <a:pt x="76" y="0"/>
                    </a:lnTo>
                    <a:lnTo>
                      <a:pt x="40" y="0"/>
                    </a:lnTo>
                    <a:lnTo>
                      <a:pt x="0" y="0"/>
                    </a:lnTo>
                    <a:lnTo>
                      <a:pt x="0" y="215"/>
                    </a:lnTo>
                    <a:lnTo>
                      <a:pt x="0" y="382"/>
                    </a:lnTo>
                    <a:lnTo>
                      <a:pt x="0" y="645"/>
                    </a:lnTo>
                    <a:lnTo>
                      <a:pt x="0" y="1149"/>
                    </a:lnTo>
                    <a:lnTo>
                      <a:pt x="17" y="1149"/>
                    </a:lnTo>
                    <a:lnTo>
                      <a:pt x="32" y="1149"/>
                    </a:lnTo>
                    <a:lnTo>
                      <a:pt x="45" y="1149"/>
                    </a:lnTo>
                    <a:lnTo>
                      <a:pt x="55" y="1149"/>
                    </a:lnTo>
                    <a:lnTo>
                      <a:pt x="66" y="1149"/>
                    </a:lnTo>
                    <a:lnTo>
                      <a:pt x="77" y="1149"/>
                    </a:lnTo>
                    <a:lnTo>
                      <a:pt x="87" y="1149"/>
                    </a:lnTo>
                    <a:lnTo>
                      <a:pt x="99" y="1149"/>
                    </a:lnTo>
                    <a:lnTo>
                      <a:pt x="112" y="1149"/>
                    </a:lnTo>
                    <a:lnTo>
                      <a:pt x="127" y="1149"/>
                    </a:lnTo>
                    <a:lnTo>
                      <a:pt x="146" y="1149"/>
                    </a:lnTo>
                    <a:lnTo>
                      <a:pt x="168" y="1149"/>
                    </a:lnTo>
                    <a:lnTo>
                      <a:pt x="193" y="1149"/>
                    </a:lnTo>
                    <a:lnTo>
                      <a:pt x="223" y="1149"/>
                    </a:lnTo>
                    <a:lnTo>
                      <a:pt x="259" y="1149"/>
                    </a:lnTo>
                    <a:lnTo>
                      <a:pt x="299" y="1149"/>
                    </a:lnTo>
                    <a:lnTo>
                      <a:pt x="299" y="933"/>
                    </a:lnTo>
                    <a:lnTo>
                      <a:pt x="299" y="765"/>
                    </a:lnTo>
                    <a:lnTo>
                      <a:pt x="299" y="503"/>
                    </a:lnTo>
                    <a:lnTo>
                      <a:pt x="29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55">
                <a:extLst>
                  <a:ext uri="{FF2B5EF4-FFF2-40B4-BE49-F238E27FC236}">
                    <a16:creationId xmlns:a16="http://schemas.microsoft.com/office/drawing/2014/main" id="{3B1138B6-C1CB-4CDC-BBDB-5F5C001E06AE}"/>
                  </a:ext>
                </a:extLst>
              </p:cNvPr>
              <p:cNvSpPr>
                <a:spLocks/>
              </p:cNvSpPr>
              <p:nvPr/>
            </p:nvSpPr>
            <p:spPr bwMode="auto">
              <a:xfrm>
                <a:off x="1975" y="2593"/>
                <a:ext cx="132" cy="574"/>
              </a:xfrm>
              <a:custGeom>
                <a:avLst/>
                <a:gdLst>
                  <a:gd name="T0" fmla="*/ 66 w 264"/>
                  <a:gd name="T1" fmla="*/ 0 h 1149"/>
                  <a:gd name="T2" fmla="*/ 63 w 264"/>
                  <a:gd name="T3" fmla="*/ 0 h 1149"/>
                  <a:gd name="T4" fmla="*/ 59 w 264"/>
                  <a:gd name="T5" fmla="*/ 0 h 1149"/>
                  <a:gd name="T6" fmla="*/ 56 w 264"/>
                  <a:gd name="T7" fmla="*/ 0 h 1149"/>
                  <a:gd name="T8" fmla="*/ 54 w 264"/>
                  <a:gd name="T9" fmla="*/ 0 h 1149"/>
                  <a:gd name="T10" fmla="*/ 52 w 264"/>
                  <a:gd name="T11" fmla="*/ 0 h 1149"/>
                  <a:gd name="T12" fmla="*/ 49 w 264"/>
                  <a:gd name="T13" fmla="*/ 0 h 1149"/>
                  <a:gd name="T14" fmla="*/ 47 w 264"/>
                  <a:gd name="T15" fmla="*/ 0 h 1149"/>
                  <a:gd name="T16" fmla="*/ 44 w 264"/>
                  <a:gd name="T17" fmla="*/ 0 h 1149"/>
                  <a:gd name="T18" fmla="*/ 42 w 264"/>
                  <a:gd name="T19" fmla="*/ 0 h 1149"/>
                  <a:gd name="T20" fmla="*/ 38 w 264"/>
                  <a:gd name="T21" fmla="*/ 0 h 1149"/>
                  <a:gd name="T22" fmla="*/ 34 w 264"/>
                  <a:gd name="T23" fmla="*/ 0 h 1149"/>
                  <a:gd name="T24" fmla="*/ 29 w 264"/>
                  <a:gd name="T25" fmla="*/ 0 h 1149"/>
                  <a:gd name="T26" fmla="*/ 24 w 264"/>
                  <a:gd name="T27" fmla="*/ 0 h 1149"/>
                  <a:gd name="T28" fmla="*/ 17 w 264"/>
                  <a:gd name="T29" fmla="*/ 0 h 1149"/>
                  <a:gd name="T30" fmla="*/ 9 w 264"/>
                  <a:gd name="T31" fmla="*/ 0 h 1149"/>
                  <a:gd name="T32" fmla="*/ 0 w 264"/>
                  <a:gd name="T33" fmla="*/ 0 h 1149"/>
                  <a:gd name="T34" fmla="*/ 0 w 264"/>
                  <a:gd name="T35" fmla="*/ 53 h 1149"/>
                  <a:gd name="T36" fmla="*/ 0 w 264"/>
                  <a:gd name="T37" fmla="*/ 95 h 1149"/>
                  <a:gd name="T38" fmla="*/ 0 w 264"/>
                  <a:gd name="T39" fmla="*/ 161 h 1149"/>
                  <a:gd name="T40" fmla="*/ 0 w 264"/>
                  <a:gd name="T41" fmla="*/ 287 h 1149"/>
                  <a:gd name="T42" fmla="*/ 4 w 264"/>
                  <a:gd name="T43" fmla="*/ 287 h 1149"/>
                  <a:gd name="T44" fmla="*/ 7 w 264"/>
                  <a:gd name="T45" fmla="*/ 287 h 1149"/>
                  <a:gd name="T46" fmla="*/ 10 w 264"/>
                  <a:gd name="T47" fmla="*/ 287 h 1149"/>
                  <a:gd name="T48" fmla="*/ 13 w 264"/>
                  <a:gd name="T49" fmla="*/ 287 h 1149"/>
                  <a:gd name="T50" fmla="*/ 15 w 264"/>
                  <a:gd name="T51" fmla="*/ 287 h 1149"/>
                  <a:gd name="T52" fmla="*/ 17 w 264"/>
                  <a:gd name="T53" fmla="*/ 287 h 1149"/>
                  <a:gd name="T54" fmla="*/ 20 w 264"/>
                  <a:gd name="T55" fmla="*/ 287 h 1149"/>
                  <a:gd name="T56" fmla="*/ 22 w 264"/>
                  <a:gd name="T57" fmla="*/ 287 h 1149"/>
                  <a:gd name="T58" fmla="*/ 25 w 264"/>
                  <a:gd name="T59" fmla="*/ 287 h 1149"/>
                  <a:gd name="T60" fmla="*/ 29 w 264"/>
                  <a:gd name="T61" fmla="*/ 287 h 1149"/>
                  <a:gd name="T62" fmla="*/ 33 w 264"/>
                  <a:gd name="T63" fmla="*/ 287 h 1149"/>
                  <a:gd name="T64" fmla="*/ 37 w 264"/>
                  <a:gd name="T65" fmla="*/ 287 h 1149"/>
                  <a:gd name="T66" fmla="*/ 43 w 264"/>
                  <a:gd name="T67" fmla="*/ 287 h 1149"/>
                  <a:gd name="T68" fmla="*/ 50 w 264"/>
                  <a:gd name="T69" fmla="*/ 287 h 1149"/>
                  <a:gd name="T70" fmla="*/ 57 w 264"/>
                  <a:gd name="T71" fmla="*/ 287 h 1149"/>
                  <a:gd name="T72" fmla="*/ 66 w 264"/>
                  <a:gd name="T73" fmla="*/ 287 h 1149"/>
                  <a:gd name="T74" fmla="*/ 66 w 264"/>
                  <a:gd name="T75" fmla="*/ 233 h 1149"/>
                  <a:gd name="T76" fmla="*/ 66 w 264"/>
                  <a:gd name="T77" fmla="*/ 191 h 1149"/>
                  <a:gd name="T78" fmla="*/ 66 w 264"/>
                  <a:gd name="T79" fmla="*/ 125 h 1149"/>
                  <a:gd name="T80" fmla="*/ 66 w 26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4" h="1149">
                    <a:moveTo>
                      <a:pt x="264" y="0"/>
                    </a:moveTo>
                    <a:lnTo>
                      <a:pt x="249" y="0"/>
                    </a:lnTo>
                    <a:lnTo>
                      <a:pt x="236" y="0"/>
                    </a:lnTo>
                    <a:lnTo>
                      <a:pt x="224" y="0"/>
                    </a:lnTo>
                    <a:lnTo>
                      <a:pt x="214" y="0"/>
                    </a:lnTo>
                    <a:lnTo>
                      <a:pt x="205" y="0"/>
                    </a:lnTo>
                    <a:lnTo>
                      <a:pt x="196" y="0"/>
                    </a:lnTo>
                    <a:lnTo>
                      <a:pt x="186" y="0"/>
                    </a:lnTo>
                    <a:lnTo>
                      <a:pt x="176" y="0"/>
                    </a:lnTo>
                    <a:lnTo>
                      <a:pt x="165" y="0"/>
                    </a:lnTo>
                    <a:lnTo>
                      <a:pt x="151" y="0"/>
                    </a:lnTo>
                    <a:lnTo>
                      <a:pt x="135" y="0"/>
                    </a:lnTo>
                    <a:lnTo>
                      <a:pt x="115" y="0"/>
                    </a:lnTo>
                    <a:lnTo>
                      <a:pt x="93" y="0"/>
                    </a:lnTo>
                    <a:lnTo>
                      <a:pt x="67" y="0"/>
                    </a:lnTo>
                    <a:lnTo>
                      <a:pt x="36" y="0"/>
                    </a:lnTo>
                    <a:lnTo>
                      <a:pt x="0" y="0"/>
                    </a:lnTo>
                    <a:lnTo>
                      <a:pt x="0" y="215"/>
                    </a:lnTo>
                    <a:lnTo>
                      <a:pt x="0" y="382"/>
                    </a:lnTo>
                    <a:lnTo>
                      <a:pt x="0" y="645"/>
                    </a:lnTo>
                    <a:lnTo>
                      <a:pt x="0" y="1149"/>
                    </a:lnTo>
                    <a:lnTo>
                      <a:pt x="15" y="1149"/>
                    </a:lnTo>
                    <a:lnTo>
                      <a:pt x="27" y="1149"/>
                    </a:lnTo>
                    <a:lnTo>
                      <a:pt x="39" y="1149"/>
                    </a:lnTo>
                    <a:lnTo>
                      <a:pt x="49" y="1149"/>
                    </a:lnTo>
                    <a:lnTo>
                      <a:pt x="59" y="1149"/>
                    </a:lnTo>
                    <a:lnTo>
                      <a:pt x="68" y="1149"/>
                    </a:lnTo>
                    <a:lnTo>
                      <a:pt x="77" y="1149"/>
                    </a:lnTo>
                    <a:lnTo>
                      <a:pt x="87" y="1149"/>
                    </a:lnTo>
                    <a:lnTo>
                      <a:pt x="99" y="1149"/>
                    </a:lnTo>
                    <a:lnTo>
                      <a:pt x="113" y="1149"/>
                    </a:lnTo>
                    <a:lnTo>
                      <a:pt x="129" y="1149"/>
                    </a:lnTo>
                    <a:lnTo>
                      <a:pt x="147" y="1149"/>
                    </a:lnTo>
                    <a:lnTo>
                      <a:pt x="170" y="1149"/>
                    </a:lnTo>
                    <a:lnTo>
                      <a:pt x="197" y="1149"/>
                    </a:lnTo>
                    <a:lnTo>
                      <a:pt x="228" y="1149"/>
                    </a:lnTo>
                    <a:lnTo>
                      <a:pt x="264" y="1149"/>
                    </a:lnTo>
                    <a:lnTo>
                      <a:pt x="264" y="933"/>
                    </a:lnTo>
                    <a:lnTo>
                      <a:pt x="264" y="765"/>
                    </a:lnTo>
                    <a:lnTo>
                      <a:pt x="264" y="503"/>
                    </a:lnTo>
                    <a:lnTo>
                      <a:pt x="264"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56">
                <a:extLst>
                  <a:ext uri="{FF2B5EF4-FFF2-40B4-BE49-F238E27FC236}">
                    <a16:creationId xmlns:a16="http://schemas.microsoft.com/office/drawing/2014/main" id="{C5EA55C0-2102-4821-9F8E-66BD378663F6}"/>
                  </a:ext>
                </a:extLst>
              </p:cNvPr>
              <p:cNvSpPr>
                <a:spLocks/>
              </p:cNvSpPr>
              <p:nvPr/>
            </p:nvSpPr>
            <p:spPr bwMode="auto">
              <a:xfrm>
                <a:off x="1981" y="2593"/>
                <a:ext cx="112" cy="574"/>
              </a:xfrm>
              <a:custGeom>
                <a:avLst/>
                <a:gdLst>
                  <a:gd name="T0" fmla="*/ 56 w 226"/>
                  <a:gd name="T1" fmla="*/ 0 h 1149"/>
                  <a:gd name="T2" fmla="*/ 53 w 226"/>
                  <a:gd name="T3" fmla="*/ 0 h 1149"/>
                  <a:gd name="T4" fmla="*/ 50 w 226"/>
                  <a:gd name="T5" fmla="*/ 0 h 1149"/>
                  <a:gd name="T6" fmla="*/ 48 w 226"/>
                  <a:gd name="T7" fmla="*/ 0 h 1149"/>
                  <a:gd name="T8" fmla="*/ 45 w 226"/>
                  <a:gd name="T9" fmla="*/ 0 h 1149"/>
                  <a:gd name="T10" fmla="*/ 43 w 226"/>
                  <a:gd name="T11" fmla="*/ 0 h 1149"/>
                  <a:gd name="T12" fmla="*/ 41 w 226"/>
                  <a:gd name="T13" fmla="*/ 0 h 1149"/>
                  <a:gd name="T14" fmla="*/ 39 w 226"/>
                  <a:gd name="T15" fmla="*/ 0 h 1149"/>
                  <a:gd name="T16" fmla="*/ 37 w 226"/>
                  <a:gd name="T17" fmla="*/ 0 h 1149"/>
                  <a:gd name="T18" fmla="*/ 35 w 226"/>
                  <a:gd name="T19" fmla="*/ 0 h 1149"/>
                  <a:gd name="T20" fmla="*/ 32 w 226"/>
                  <a:gd name="T21" fmla="*/ 0 h 1149"/>
                  <a:gd name="T22" fmla="*/ 28 w 226"/>
                  <a:gd name="T23" fmla="*/ 0 h 1149"/>
                  <a:gd name="T24" fmla="*/ 24 w 226"/>
                  <a:gd name="T25" fmla="*/ 0 h 1149"/>
                  <a:gd name="T26" fmla="*/ 20 w 226"/>
                  <a:gd name="T27" fmla="*/ 0 h 1149"/>
                  <a:gd name="T28" fmla="*/ 14 w 226"/>
                  <a:gd name="T29" fmla="*/ 0 h 1149"/>
                  <a:gd name="T30" fmla="*/ 7 w 226"/>
                  <a:gd name="T31" fmla="*/ 0 h 1149"/>
                  <a:gd name="T32" fmla="*/ 0 w 226"/>
                  <a:gd name="T33" fmla="*/ 0 h 1149"/>
                  <a:gd name="T34" fmla="*/ 0 w 226"/>
                  <a:gd name="T35" fmla="*/ 53 h 1149"/>
                  <a:gd name="T36" fmla="*/ 0 w 226"/>
                  <a:gd name="T37" fmla="*/ 95 h 1149"/>
                  <a:gd name="T38" fmla="*/ 0 w 226"/>
                  <a:gd name="T39" fmla="*/ 161 h 1149"/>
                  <a:gd name="T40" fmla="*/ 0 w 226"/>
                  <a:gd name="T41" fmla="*/ 287 h 1149"/>
                  <a:gd name="T42" fmla="*/ 3 w 226"/>
                  <a:gd name="T43" fmla="*/ 287 h 1149"/>
                  <a:gd name="T44" fmla="*/ 6 w 226"/>
                  <a:gd name="T45" fmla="*/ 287 h 1149"/>
                  <a:gd name="T46" fmla="*/ 8 w 226"/>
                  <a:gd name="T47" fmla="*/ 287 h 1149"/>
                  <a:gd name="T48" fmla="*/ 10 w 226"/>
                  <a:gd name="T49" fmla="*/ 287 h 1149"/>
                  <a:gd name="T50" fmla="*/ 12 w 226"/>
                  <a:gd name="T51" fmla="*/ 287 h 1149"/>
                  <a:gd name="T52" fmla="*/ 14 w 226"/>
                  <a:gd name="T53" fmla="*/ 287 h 1149"/>
                  <a:gd name="T54" fmla="*/ 16 w 226"/>
                  <a:gd name="T55" fmla="*/ 287 h 1149"/>
                  <a:gd name="T56" fmla="*/ 18 w 226"/>
                  <a:gd name="T57" fmla="*/ 287 h 1149"/>
                  <a:gd name="T58" fmla="*/ 21 w 226"/>
                  <a:gd name="T59" fmla="*/ 287 h 1149"/>
                  <a:gd name="T60" fmla="*/ 24 w 226"/>
                  <a:gd name="T61" fmla="*/ 287 h 1149"/>
                  <a:gd name="T62" fmla="*/ 27 w 226"/>
                  <a:gd name="T63" fmla="*/ 287 h 1149"/>
                  <a:gd name="T64" fmla="*/ 31 w 226"/>
                  <a:gd name="T65" fmla="*/ 287 h 1149"/>
                  <a:gd name="T66" fmla="*/ 36 w 226"/>
                  <a:gd name="T67" fmla="*/ 287 h 1149"/>
                  <a:gd name="T68" fmla="*/ 41 w 226"/>
                  <a:gd name="T69" fmla="*/ 287 h 1149"/>
                  <a:gd name="T70" fmla="*/ 48 w 226"/>
                  <a:gd name="T71" fmla="*/ 287 h 1149"/>
                  <a:gd name="T72" fmla="*/ 56 w 226"/>
                  <a:gd name="T73" fmla="*/ 287 h 1149"/>
                  <a:gd name="T74" fmla="*/ 56 w 226"/>
                  <a:gd name="T75" fmla="*/ 233 h 1149"/>
                  <a:gd name="T76" fmla="*/ 56 w 226"/>
                  <a:gd name="T77" fmla="*/ 191 h 1149"/>
                  <a:gd name="T78" fmla="*/ 56 w 226"/>
                  <a:gd name="T79" fmla="*/ 125 h 1149"/>
                  <a:gd name="T80" fmla="*/ 56 w 22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6" h="1149">
                    <a:moveTo>
                      <a:pt x="226" y="0"/>
                    </a:moveTo>
                    <a:lnTo>
                      <a:pt x="213" y="0"/>
                    </a:lnTo>
                    <a:lnTo>
                      <a:pt x="202" y="0"/>
                    </a:lnTo>
                    <a:lnTo>
                      <a:pt x="193" y="0"/>
                    </a:lnTo>
                    <a:lnTo>
                      <a:pt x="183" y="0"/>
                    </a:lnTo>
                    <a:lnTo>
                      <a:pt x="176" y="0"/>
                    </a:lnTo>
                    <a:lnTo>
                      <a:pt x="168" y="0"/>
                    </a:lnTo>
                    <a:lnTo>
                      <a:pt x="160" y="0"/>
                    </a:lnTo>
                    <a:lnTo>
                      <a:pt x="151" y="0"/>
                    </a:lnTo>
                    <a:lnTo>
                      <a:pt x="141" y="0"/>
                    </a:lnTo>
                    <a:lnTo>
                      <a:pt x="129" y="0"/>
                    </a:lnTo>
                    <a:lnTo>
                      <a:pt x="115" y="0"/>
                    </a:lnTo>
                    <a:lnTo>
                      <a:pt x="99" y="0"/>
                    </a:lnTo>
                    <a:lnTo>
                      <a:pt x="80" y="0"/>
                    </a:lnTo>
                    <a:lnTo>
                      <a:pt x="58" y="0"/>
                    </a:lnTo>
                    <a:lnTo>
                      <a:pt x="31" y="0"/>
                    </a:lnTo>
                    <a:lnTo>
                      <a:pt x="0" y="0"/>
                    </a:lnTo>
                    <a:lnTo>
                      <a:pt x="0" y="215"/>
                    </a:lnTo>
                    <a:lnTo>
                      <a:pt x="0" y="382"/>
                    </a:lnTo>
                    <a:lnTo>
                      <a:pt x="0" y="645"/>
                    </a:lnTo>
                    <a:lnTo>
                      <a:pt x="0" y="1149"/>
                    </a:lnTo>
                    <a:lnTo>
                      <a:pt x="13" y="1149"/>
                    </a:lnTo>
                    <a:lnTo>
                      <a:pt x="24" y="1149"/>
                    </a:lnTo>
                    <a:lnTo>
                      <a:pt x="34" y="1149"/>
                    </a:lnTo>
                    <a:lnTo>
                      <a:pt x="43" y="1149"/>
                    </a:lnTo>
                    <a:lnTo>
                      <a:pt x="50" y="1149"/>
                    </a:lnTo>
                    <a:lnTo>
                      <a:pt x="58" y="1149"/>
                    </a:lnTo>
                    <a:lnTo>
                      <a:pt x="66" y="1149"/>
                    </a:lnTo>
                    <a:lnTo>
                      <a:pt x="75" y="1149"/>
                    </a:lnTo>
                    <a:lnTo>
                      <a:pt x="85" y="1149"/>
                    </a:lnTo>
                    <a:lnTo>
                      <a:pt x="97" y="1149"/>
                    </a:lnTo>
                    <a:lnTo>
                      <a:pt x="111" y="1149"/>
                    </a:lnTo>
                    <a:lnTo>
                      <a:pt x="127" y="1149"/>
                    </a:lnTo>
                    <a:lnTo>
                      <a:pt x="146" y="1149"/>
                    </a:lnTo>
                    <a:lnTo>
                      <a:pt x="168" y="1149"/>
                    </a:lnTo>
                    <a:lnTo>
                      <a:pt x="195" y="1149"/>
                    </a:lnTo>
                    <a:lnTo>
                      <a:pt x="226" y="1149"/>
                    </a:lnTo>
                    <a:lnTo>
                      <a:pt x="226" y="933"/>
                    </a:lnTo>
                    <a:lnTo>
                      <a:pt x="226" y="765"/>
                    </a:lnTo>
                    <a:lnTo>
                      <a:pt x="226" y="503"/>
                    </a:lnTo>
                    <a:lnTo>
                      <a:pt x="226"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57">
                <a:extLst>
                  <a:ext uri="{FF2B5EF4-FFF2-40B4-BE49-F238E27FC236}">
                    <a16:creationId xmlns:a16="http://schemas.microsoft.com/office/drawing/2014/main" id="{9C1EA50E-D050-4D17-9B80-A960A44A8155}"/>
                  </a:ext>
                </a:extLst>
              </p:cNvPr>
              <p:cNvSpPr>
                <a:spLocks/>
              </p:cNvSpPr>
              <p:nvPr/>
            </p:nvSpPr>
            <p:spPr bwMode="auto">
              <a:xfrm>
                <a:off x="1985" y="2593"/>
                <a:ext cx="95" cy="574"/>
              </a:xfrm>
              <a:custGeom>
                <a:avLst/>
                <a:gdLst>
                  <a:gd name="T0" fmla="*/ 48 w 190"/>
                  <a:gd name="T1" fmla="*/ 0 h 1149"/>
                  <a:gd name="T2" fmla="*/ 45 w 190"/>
                  <a:gd name="T3" fmla="*/ 0 h 1149"/>
                  <a:gd name="T4" fmla="*/ 43 w 190"/>
                  <a:gd name="T5" fmla="*/ 0 h 1149"/>
                  <a:gd name="T6" fmla="*/ 41 w 190"/>
                  <a:gd name="T7" fmla="*/ 0 h 1149"/>
                  <a:gd name="T8" fmla="*/ 39 w 190"/>
                  <a:gd name="T9" fmla="*/ 0 h 1149"/>
                  <a:gd name="T10" fmla="*/ 38 w 190"/>
                  <a:gd name="T11" fmla="*/ 0 h 1149"/>
                  <a:gd name="T12" fmla="*/ 36 w 190"/>
                  <a:gd name="T13" fmla="*/ 0 h 1149"/>
                  <a:gd name="T14" fmla="*/ 34 w 190"/>
                  <a:gd name="T15" fmla="*/ 0 h 1149"/>
                  <a:gd name="T16" fmla="*/ 32 w 190"/>
                  <a:gd name="T17" fmla="*/ 0 h 1149"/>
                  <a:gd name="T18" fmla="*/ 30 w 190"/>
                  <a:gd name="T19" fmla="*/ 0 h 1149"/>
                  <a:gd name="T20" fmla="*/ 28 w 190"/>
                  <a:gd name="T21" fmla="*/ 0 h 1149"/>
                  <a:gd name="T22" fmla="*/ 25 w 190"/>
                  <a:gd name="T23" fmla="*/ 0 h 1149"/>
                  <a:gd name="T24" fmla="*/ 21 w 190"/>
                  <a:gd name="T25" fmla="*/ 0 h 1149"/>
                  <a:gd name="T26" fmla="*/ 17 w 190"/>
                  <a:gd name="T27" fmla="*/ 0 h 1149"/>
                  <a:gd name="T28" fmla="*/ 13 w 190"/>
                  <a:gd name="T29" fmla="*/ 0 h 1149"/>
                  <a:gd name="T30" fmla="*/ 7 w 190"/>
                  <a:gd name="T31" fmla="*/ 0 h 1149"/>
                  <a:gd name="T32" fmla="*/ 0 w 190"/>
                  <a:gd name="T33" fmla="*/ 0 h 1149"/>
                  <a:gd name="T34" fmla="*/ 0 w 190"/>
                  <a:gd name="T35" fmla="*/ 53 h 1149"/>
                  <a:gd name="T36" fmla="*/ 0 w 190"/>
                  <a:gd name="T37" fmla="*/ 95 h 1149"/>
                  <a:gd name="T38" fmla="*/ 0 w 190"/>
                  <a:gd name="T39" fmla="*/ 161 h 1149"/>
                  <a:gd name="T40" fmla="*/ 0 w 190"/>
                  <a:gd name="T41" fmla="*/ 287 h 1149"/>
                  <a:gd name="T42" fmla="*/ 3 w 190"/>
                  <a:gd name="T43" fmla="*/ 287 h 1149"/>
                  <a:gd name="T44" fmla="*/ 6 w 190"/>
                  <a:gd name="T45" fmla="*/ 287 h 1149"/>
                  <a:gd name="T46" fmla="*/ 8 w 190"/>
                  <a:gd name="T47" fmla="*/ 287 h 1149"/>
                  <a:gd name="T48" fmla="*/ 9 w 190"/>
                  <a:gd name="T49" fmla="*/ 287 h 1149"/>
                  <a:gd name="T50" fmla="*/ 11 w 190"/>
                  <a:gd name="T51" fmla="*/ 287 h 1149"/>
                  <a:gd name="T52" fmla="*/ 13 w 190"/>
                  <a:gd name="T53" fmla="*/ 287 h 1149"/>
                  <a:gd name="T54" fmla="*/ 14 w 190"/>
                  <a:gd name="T55" fmla="*/ 287 h 1149"/>
                  <a:gd name="T56" fmla="*/ 16 w 190"/>
                  <a:gd name="T57" fmla="*/ 287 h 1149"/>
                  <a:gd name="T58" fmla="*/ 18 w 190"/>
                  <a:gd name="T59" fmla="*/ 287 h 1149"/>
                  <a:gd name="T60" fmla="*/ 21 w 190"/>
                  <a:gd name="T61" fmla="*/ 287 h 1149"/>
                  <a:gd name="T62" fmla="*/ 24 w 190"/>
                  <a:gd name="T63" fmla="*/ 287 h 1149"/>
                  <a:gd name="T64" fmla="*/ 27 w 190"/>
                  <a:gd name="T65" fmla="*/ 287 h 1149"/>
                  <a:gd name="T66" fmla="*/ 31 w 190"/>
                  <a:gd name="T67" fmla="*/ 287 h 1149"/>
                  <a:gd name="T68" fmla="*/ 36 w 190"/>
                  <a:gd name="T69" fmla="*/ 287 h 1149"/>
                  <a:gd name="T70" fmla="*/ 41 w 190"/>
                  <a:gd name="T71" fmla="*/ 287 h 1149"/>
                  <a:gd name="T72" fmla="*/ 48 w 190"/>
                  <a:gd name="T73" fmla="*/ 287 h 1149"/>
                  <a:gd name="T74" fmla="*/ 48 w 190"/>
                  <a:gd name="T75" fmla="*/ 233 h 1149"/>
                  <a:gd name="T76" fmla="*/ 48 w 190"/>
                  <a:gd name="T77" fmla="*/ 191 h 1149"/>
                  <a:gd name="T78" fmla="*/ 48 w 190"/>
                  <a:gd name="T79" fmla="*/ 125 h 1149"/>
                  <a:gd name="T80" fmla="*/ 48 w 19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0" h="1149">
                    <a:moveTo>
                      <a:pt x="190" y="0"/>
                    </a:moveTo>
                    <a:lnTo>
                      <a:pt x="180" y="0"/>
                    </a:lnTo>
                    <a:lnTo>
                      <a:pt x="171" y="0"/>
                    </a:lnTo>
                    <a:lnTo>
                      <a:pt x="163" y="0"/>
                    </a:lnTo>
                    <a:lnTo>
                      <a:pt x="155" y="0"/>
                    </a:lnTo>
                    <a:lnTo>
                      <a:pt x="149" y="0"/>
                    </a:lnTo>
                    <a:lnTo>
                      <a:pt x="142" y="0"/>
                    </a:lnTo>
                    <a:lnTo>
                      <a:pt x="135" y="0"/>
                    </a:lnTo>
                    <a:lnTo>
                      <a:pt x="127" y="0"/>
                    </a:lnTo>
                    <a:lnTo>
                      <a:pt x="119" y="0"/>
                    </a:lnTo>
                    <a:lnTo>
                      <a:pt x="109" y="0"/>
                    </a:lnTo>
                    <a:lnTo>
                      <a:pt x="97" y="0"/>
                    </a:lnTo>
                    <a:lnTo>
                      <a:pt x="83" y="0"/>
                    </a:lnTo>
                    <a:lnTo>
                      <a:pt x="67" y="0"/>
                    </a:lnTo>
                    <a:lnTo>
                      <a:pt x="49" y="0"/>
                    </a:lnTo>
                    <a:lnTo>
                      <a:pt x="26" y="0"/>
                    </a:lnTo>
                    <a:lnTo>
                      <a:pt x="0" y="0"/>
                    </a:lnTo>
                    <a:lnTo>
                      <a:pt x="0" y="215"/>
                    </a:lnTo>
                    <a:lnTo>
                      <a:pt x="0" y="382"/>
                    </a:lnTo>
                    <a:lnTo>
                      <a:pt x="0" y="645"/>
                    </a:lnTo>
                    <a:lnTo>
                      <a:pt x="0" y="1149"/>
                    </a:lnTo>
                    <a:lnTo>
                      <a:pt x="11" y="1149"/>
                    </a:lnTo>
                    <a:lnTo>
                      <a:pt x="21" y="1149"/>
                    </a:lnTo>
                    <a:lnTo>
                      <a:pt x="29" y="1149"/>
                    </a:lnTo>
                    <a:lnTo>
                      <a:pt x="36" y="1149"/>
                    </a:lnTo>
                    <a:lnTo>
                      <a:pt x="43" y="1149"/>
                    </a:lnTo>
                    <a:lnTo>
                      <a:pt x="49" y="1149"/>
                    </a:lnTo>
                    <a:lnTo>
                      <a:pt x="56" y="1149"/>
                    </a:lnTo>
                    <a:lnTo>
                      <a:pt x="64" y="1149"/>
                    </a:lnTo>
                    <a:lnTo>
                      <a:pt x="72" y="1149"/>
                    </a:lnTo>
                    <a:lnTo>
                      <a:pt x="82" y="1149"/>
                    </a:lnTo>
                    <a:lnTo>
                      <a:pt x="94" y="1149"/>
                    </a:lnTo>
                    <a:lnTo>
                      <a:pt x="108" y="1149"/>
                    </a:lnTo>
                    <a:lnTo>
                      <a:pt x="124" y="1149"/>
                    </a:lnTo>
                    <a:lnTo>
                      <a:pt x="142" y="1149"/>
                    </a:lnTo>
                    <a:lnTo>
                      <a:pt x="164" y="1149"/>
                    </a:lnTo>
                    <a:lnTo>
                      <a:pt x="190" y="1149"/>
                    </a:lnTo>
                    <a:lnTo>
                      <a:pt x="190" y="933"/>
                    </a:lnTo>
                    <a:lnTo>
                      <a:pt x="190" y="765"/>
                    </a:lnTo>
                    <a:lnTo>
                      <a:pt x="190" y="503"/>
                    </a:lnTo>
                    <a:lnTo>
                      <a:pt x="19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Rectangle 58">
                <a:extLst>
                  <a:ext uri="{FF2B5EF4-FFF2-40B4-BE49-F238E27FC236}">
                    <a16:creationId xmlns:a16="http://schemas.microsoft.com/office/drawing/2014/main" id="{3F5B35A5-BF60-48E4-982B-1740CD6F4135}"/>
                  </a:ext>
                </a:extLst>
              </p:cNvPr>
              <p:cNvSpPr>
                <a:spLocks noChangeArrowheads="1"/>
              </p:cNvSpPr>
              <p:nvPr/>
            </p:nvSpPr>
            <p:spPr bwMode="auto">
              <a:xfrm>
                <a:off x="1990" y="2593"/>
                <a:ext cx="7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11" name="Freeform 59">
                <a:extLst>
                  <a:ext uri="{FF2B5EF4-FFF2-40B4-BE49-F238E27FC236}">
                    <a16:creationId xmlns:a16="http://schemas.microsoft.com/office/drawing/2014/main" id="{E5C4082C-93F0-4CD7-BBC5-E0D686252EF4}"/>
                  </a:ext>
                </a:extLst>
              </p:cNvPr>
              <p:cNvSpPr>
                <a:spLocks/>
              </p:cNvSpPr>
              <p:nvPr/>
            </p:nvSpPr>
            <p:spPr bwMode="auto">
              <a:xfrm>
                <a:off x="1886" y="2589"/>
                <a:ext cx="464" cy="8"/>
              </a:xfrm>
              <a:custGeom>
                <a:avLst/>
                <a:gdLst>
                  <a:gd name="T0" fmla="*/ 4 w 929"/>
                  <a:gd name="T1" fmla="*/ 2 h 16"/>
                  <a:gd name="T2" fmla="*/ 2 w 929"/>
                  <a:gd name="T3" fmla="*/ 4 h 16"/>
                  <a:gd name="T4" fmla="*/ 232 w 929"/>
                  <a:gd name="T5" fmla="*/ 4 h 16"/>
                  <a:gd name="T6" fmla="*/ 232 w 929"/>
                  <a:gd name="T7" fmla="*/ 0 h 16"/>
                  <a:gd name="T8" fmla="*/ 2 w 929"/>
                  <a:gd name="T9" fmla="*/ 0 h 16"/>
                  <a:gd name="T10" fmla="*/ 0 w 929"/>
                  <a:gd name="T11" fmla="*/ 2 h 16"/>
                  <a:gd name="T12" fmla="*/ 2 w 929"/>
                  <a:gd name="T13" fmla="*/ 0 h 16"/>
                  <a:gd name="T14" fmla="*/ 0 w 929"/>
                  <a:gd name="T15" fmla="*/ 1 h 16"/>
                  <a:gd name="T16" fmla="*/ 0 w 929"/>
                  <a:gd name="T17" fmla="*/ 2 h 16"/>
                  <a:gd name="T18" fmla="*/ 0 w 929"/>
                  <a:gd name="T19" fmla="*/ 4 h 16"/>
                  <a:gd name="T20" fmla="*/ 2 w 929"/>
                  <a:gd name="T21" fmla="*/ 4 h 16"/>
                  <a:gd name="T22" fmla="*/ 4 w 929"/>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16" y="8"/>
                    </a:moveTo>
                    <a:lnTo>
                      <a:pt x="8" y="16"/>
                    </a:lnTo>
                    <a:lnTo>
                      <a:pt x="929" y="16"/>
                    </a:lnTo>
                    <a:lnTo>
                      <a:pt x="929" y="0"/>
                    </a:lnTo>
                    <a:lnTo>
                      <a:pt x="8" y="0"/>
                    </a:lnTo>
                    <a:lnTo>
                      <a:pt x="0" y="8"/>
                    </a:lnTo>
                    <a:lnTo>
                      <a:pt x="8" y="0"/>
                    </a:lnTo>
                    <a:lnTo>
                      <a:pt x="3" y="2"/>
                    </a:lnTo>
                    <a:lnTo>
                      <a:pt x="0" y="8"/>
                    </a:lnTo>
                    <a:lnTo>
                      <a:pt x="3" y="14"/>
                    </a:lnTo>
                    <a:lnTo>
                      <a:pt x="8" y="16"/>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60">
                <a:extLst>
                  <a:ext uri="{FF2B5EF4-FFF2-40B4-BE49-F238E27FC236}">
                    <a16:creationId xmlns:a16="http://schemas.microsoft.com/office/drawing/2014/main" id="{CF7039FD-637D-4055-9E22-D3CF2BBDBBC0}"/>
                  </a:ext>
                </a:extLst>
              </p:cNvPr>
              <p:cNvSpPr>
                <a:spLocks/>
              </p:cNvSpPr>
              <p:nvPr/>
            </p:nvSpPr>
            <p:spPr bwMode="auto">
              <a:xfrm>
                <a:off x="1886" y="2593"/>
                <a:ext cx="8" cy="579"/>
              </a:xfrm>
              <a:custGeom>
                <a:avLst/>
                <a:gdLst>
                  <a:gd name="T0" fmla="*/ 2 w 16"/>
                  <a:gd name="T1" fmla="*/ 286 h 1158"/>
                  <a:gd name="T2" fmla="*/ 4 w 16"/>
                  <a:gd name="T3" fmla="*/ 288 h 1158"/>
                  <a:gd name="T4" fmla="*/ 4 w 16"/>
                  <a:gd name="T5" fmla="*/ 0 h 1158"/>
                  <a:gd name="T6" fmla="*/ 0 w 16"/>
                  <a:gd name="T7" fmla="*/ 0 h 1158"/>
                  <a:gd name="T8" fmla="*/ 0 w 16"/>
                  <a:gd name="T9" fmla="*/ 288 h 1158"/>
                  <a:gd name="T10" fmla="*/ 2 w 16"/>
                  <a:gd name="T11" fmla="*/ 290 h 1158"/>
                  <a:gd name="T12" fmla="*/ 0 w 16"/>
                  <a:gd name="T13" fmla="*/ 288 h 1158"/>
                  <a:gd name="T14" fmla="*/ 1 w 16"/>
                  <a:gd name="T15" fmla="*/ 289 h 1158"/>
                  <a:gd name="T16" fmla="*/ 2 w 16"/>
                  <a:gd name="T17" fmla="*/ 290 h 1158"/>
                  <a:gd name="T18" fmla="*/ 4 w 16"/>
                  <a:gd name="T19" fmla="*/ 289 h 1158"/>
                  <a:gd name="T20" fmla="*/ 4 w 16"/>
                  <a:gd name="T21" fmla="*/ 288 h 1158"/>
                  <a:gd name="T22" fmla="*/ 2 w 16"/>
                  <a:gd name="T23" fmla="*/ 286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142"/>
                    </a:moveTo>
                    <a:lnTo>
                      <a:pt x="16" y="1150"/>
                    </a:lnTo>
                    <a:lnTo>
                      <a:pt x="16" y="0"/>
                    </a:lnTo>
                    <a:lnTo>
                      <a:pt x="0" y="0"/>
                    </a:lnTo>
                    <a:lnTo>
                      <a:pt x="0" y="1150"/>
                    </a:lnTo>
                    <a:lnTo>
                      <a:pt x="8" y="1158"/>
                    </a:lnTo>
                    <a:lnTo>
                      <a:pt x="0" y="1150"/>
                    </a:lnTo>
                    <a:lnTo>
                      <a:pt x="3" y="1156"/>
                    </a:lnTo>
                    <a:lnTo>
                      <a:pt x="8" y="1158"/>
                    </a:lnTo>
                    <a:lnTo>
                      <a:pt x="14" y="1156"/>
                    </a:lnTo>
                    <a:lnTo>
                      <a:pt x="16" y="1150"/>
                    </a:lnTo>
                    <a:lnTo>
                      <a:pt x="8" y="1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61">
                <a:extLst>
                  <a:ext uri="{FF2B5EF4-FFF2-40B4-BE49-F238E27FC236}">
                    <a16:creationId xmlns:a16="http://schemas.microsoft.com/office/drawing/2014/main" id="{0BF7F82D-C344-41FB-B88D-3E204323B271}"/>
                  </a:ext>
                </a:extLst>
              </p:cNvPr>
              <p:cNvSpPr>
                <a:spLocks/>
              </p:cNvSpPr>
              <p:nvPr/>
            </p:nvSpPr>
            <p:spPr bwMode="auto">
              <a:xfrm>
                <a:off x="1890" y="3163"/>
                <a:ext cx="464" cy="9"/>
              </a:xfrm>
              <a:custGeom>
                <a:avLst/>
                <a:gdLst>
                  <a:gd name="T0" fmla="*/ 228 w 929"/>
                  <a:gd name="T1" fmla="*/ 3 h 16"/>
                  <a:gd name="T2" fmla="*/ 230 w 929"/>
                  <a:gd name="T3" fmla="*/ 0 h 16"/>
                  <a:gd name="T4" fmla="*/ 0 w 929"/>
                  <a:gd name="T5" fmla="*/ 0 h 16"/>
                  <a:gd name="T6" fmla="*/ 0 w 929"/>
                  <a:gd name="T7" fmla="*/ 5 h 16"/>
                  <a:gd name="T8" fmla="*/ 230 w 929"/>
                  <a:gd name="T9" fmla="*/ 5 h 16"/>
                  <a:gd name="T10" fmla="*/ 232 w 929"/>
                  <a:gd name="T11" fmla="*/ 3 h 16"/>
                  <a:gd name="T12" fmla="*/ 230 w 929"/>
                  <a:gd name="T13" fmla="*/ 5 h 16"/>
                  <a:gd name="T14" fmla="*/ 231 w 929"/>
                  <a:gd name="T15" fmla="*/ 5 h 16"/>
                  <a:gd name="T16" fmla="*/ 232 w 929"/>
                  <a:gd name="T17" fmla="*/ 3 h 16"/>
                  <a:gd name="T18" fmla="*/ 231 w 929"/>
                  <a:gd name="T19" fmla="*/ 1 h 16"/>
                  <a:gd name="T20" fmla="*/ 230 w 929"/>
                  <a:gd name="T21" fmla="*/ 0 h 16"/>
                  <a:gd name="T22" fmla="*/ 228 w 929"/>
                  <a:gd name="T23" fmla="*/ 3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913" y="8"/>
                    </a:moveTo>
                    <a:lnTo>
                      <a:pt x="921" y="0"/>
                    </a:lnTo>
                    <a:lnTo>
                      <a:pt x="0" y="0"/>
                    </a:lnTo>
                    <a:lnTo>
                      <a:pt x="0" y="16"/>
                    </a:lnTo>
                    <a:lnTo>
                      <a:pt x="921" y="16"/>
                    </a:lnTo>
                    <a:lnTo>
                      <a:pt x="929" y="8"/>
                    </a:lnTo>
                    <a:lnTo>
                      <a:pt x="921" y="16"/>
                    </a:lnTo>
                    <a:lnTo>
                      <a:pt x="926" y="14"/>
                    </a:lnTo>
                    <a:lnTo>
                      <a:pt x="929" y="8"/>
                    </a:lnTo>
                    <a:lnTo>
                      <a:pt x="926" y="2"/>
                    </a:lnTo>
                    <a:lnTo>
                      <a:pt x="921" y="0"/>
                    </a:lnTo>
                    <a:lnTo>
                      <a:pt x="91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62">
                <a:extLst>
                  <a:ext uri="{FF2B5EF4-FFF2-40B4-BE49-F238E27FC236}">
                    <a16:creationId xmlns:a16="http://schemas.microsoft.com/office/drawing/2014/main" id="{7083F492-EBE4-4C83-9662-95915A11621B}"/>
                  </a:ext>
                </a:extLst>
              </p:cNvPr>
              <p:cNvSpPr>
                <a:spLocks/>
              </p:cNvSpPr>
              <p:nvPr/>
            </p:nvSpPr>
            <p:spPr bwMode="auto">
              <a:xfrm>
                <a:off x="2346" y="2589"/>
                <a:ext cx="8" cy="578"/>
              </a:xfrm>
              <a:custGeom>
                <a:avLst/>
                <a:gdLst>
                  <a:gd name="T0" fmla="*/ 2 w 16"/>
                  <a:gd name="T1" fmla="*/ 4 h 1158"/>
                  <a:gd name="T2" fmla="*/ 0 w 16"/>
                  <a:gd name="T3" fmla="*/ 2 h 1158"/>
                  <a:gd name="T4" fmla="*/ 0 w 16"/>
                  <a:gd name="T5" fmla="*/ 289 h 1158"/>
                  <a:gd name="T6" fmla="*/ 4 w 16"/>
                  <a:gd name="T7" fmla="*/ 289 h 1158"/>
                  <a:gd name="T8" fmla="*/ 4 w 16"/>
                  <a:gd name="T9" fmla="*/ 2 h 1158"/>
                  <a:gd name="T10" fmla="*/ 2 w 16"/>
                  <a:gd name="T11" fmla="*/ 0 h 1158"/>
                  <a:gd name="T12" fmla="*/ 4 w 16"/>
                  <a:gd name="T13" fmla="*/ 2 h 1158"/>
                  <a:gd name="T14" fmla="*/ 4 w 16"/>
                  <a:gd name="T15" fmla="*/ 0 h 1158"/>
                  <a:gd name="T16" fmla="*/ 2 w 16"/>
                  <a:gd name="T17" fmla="*/ 0 h 1158"/>
                  <a:gd name="T18" fmla="*/ 1 w 16"/>
                  <a:gd name="T19" fmla="*/ 0 h 1158"/>
                  <a:gd name="T20" fmla="*/ 0 w 16"/>
                  <a:gd name="T21" fmla="*/ 2 h 1158"/>
                  <a:gd name="T22" fmla="*/ 2 w 16"/>
                  <a:gd name="T23" fmla="*/ 4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6"/>
                    </a:moveTo>
                    <a:lnTo>
                      <a:pt x="0" y="8"/>
                    </a:lnTo>
                    <a:lnTo>
                      <a:pt x="0" y="1158"/>
                    </a:lnTo>
                    <a:lnTo>
                      <a:pt x="16" y="115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63">
                <a:extLst>
                  <a:ext uri="{FF2B5EF4-FFF2-40B4-BE49-F238E27FC236}">
                    <a16:creationId xmlns:a16="http://schemas.microsoft.com/office/drawing/2014/main" id="{97881C9F-78EA-4E9C-9677-9702F443DD93}"/>
                  </a:ext>
                </a:extLst>
              </p:cNvPr>
              <p:cNvSpPr>
                <a:spLocks/>
              </p:cNvSpPr>
              <p:nvPr/>
            </p:nvSpPr>
            <p:spPr bwMode="auto">
              <a:xfrm>
                <a:off x="1834" y="2591"/>
                <a:ext cx="575" cy="574"/>
              </a:xfrm>
              <a:custGeom>
                <a:avLst/>
                <a:gdLst>
                  <a:gd name="T0" fmla="*/ 0 w 1148"/>
                  <a:gd name="T1" fmla="*/ 48 h 1147"/>
                  <a:gd name="T2" fmla="*/ 48 w 1148"/>
                  <a:gd name="T3" fmla="*/ 0 h 1147"/>
                  <a:gd name="T4" fmla="*/ 288 w 1148"/>
                  <a:gd name="T5" fmla="*/ 240 h 1147"/>
                  <a:gd name="T6" fmla="*/ 240 w 1148"/>
                  <a:gd name="T7" fmla="*/ 287 h 1147"/>
                  <a:gd name="T8" fmla="*/ 0 w 1148"/>
                  <a:gd name="T9" fmla="*/ 48 h 1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8" h="1147">
                    <a:moveTo>
                      <a:pt x="0" y="190"/>
                    </a:moveTo>
                    <a:lnTo>
                      <a:pt x="190" y="0"/>
                    </a:lnTo>
                    <a:lnTo>
                      <a:pt x="1148" y="957"/>
                    </a:lnTo>
                    <a:lnTo>
                      <a:pt x="958" y="1147"/>
                    </a:lnTo>
                    <a:lnTo>
                      <a:pt x="0" y="19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64">
                <a:extLst>
                  <a:ext uri="{FF2B5EF4-FFF2-40B4-BE49-F238E27FC236}">
                    <a16:creationId xmlns:a16="http://schemas.microsoft.com/office/drawing/2014/main" id="{1823FB3A-BB46-40DC-8097-14CE502F707F}"/>
                  </a:ext>
                </a:extLst>
              </p:cNvPr>
              <p:cNvSpPr>
                <a:spLocks/>
              </p:cNvSpPr>
              <p:nvPr/>
            </p:nvSpPr>
            <p:spPr bwMode="auto">
              <a:xfrm>
                <a:off x="1832" y="2587"/>
                <a:ext cx="101" cy="101"/>
              </a:xfrm>
              <a:custGeom>
                <a:avLst/>
                <a:gdLst>
                  <a:gd name="T0" fmla="*/ 50 w 202"/>
                  <a:gd name="T1" fmla="*/ 1 h 201"/>
                  <a:gd name="T2" fmla="*/ 48 w 202"/>
                  <a:gd name="T3" fmla="*/ 1 h 201"/>
                  <a:gd name="T4" fmla="*/ 0 w 202"/>
                  <a:gd name="T5" fmla="*/ 48 h 201"/>
                  <a:gd name="T6" fmla="*/ 3 w 202"/>
                  <a:gd name="T7" fmla="*/ 51 h 201"/>
                  <a:gd name="T8" fmla="*/ 50 w 202"/>
                  <a:gd name="T9" fmla="*/ 3 h 201"/>
                  <a:gd name="T10" fmla="*/ 48 w 202"/>
                  <a:gd name="T11" fmla="*/ 3 h 201"/>
                  <a:gd name="T12" fmla="*/ 50 w 202"/>
                  <a:gd name="T13" fmla="*/ 3 h 201"/>
                  <a:gd name="T14" fmla="*/ 51 w 202"/>
                  <a:gd name="T15" fmla="*/ 2 h 201"/>
                  <a:gd name="T16" fmla="*/ 50 w 202"/>
                  <a:gd name="T17" fmla="*/ 1 h 201"/>
                  <a:gd name="T18" fmla="*/ 49 w 202"/>
                  <a:gd name="T19" fmla="*/ 0 h 201"/>
                  <a:gd name="T20" fmla="*/ 48 w 202"/>
                  <a:gd name="T21" fmla="*/ 1 h 201"/>
                  <a:gd name="T22" fmla="*/ 50 w 202"/>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1">
                    <a:moveTo>
                      <a:pt x="199" y="2"/>
                    </a:moveTo>
                    <a:lnTo>
                      <a:pt x="190" y="2"/>
                    </a:lnTo>
                    <a:lnTo>
                      <a:pt x="0" y="192"/>
                    </a:lnTo>
                    <a:lnTo>
                      <a:pt x="9" y="201"/>
                    </a:lnTo>
                    <a:lnTo>
                      <a:pt x="199" y="11"/>
                    </a:lnTo>
                    <a:lnTo>
                      <a:pt x="190" y="11"/>
                    </a:lnTo>
                    <a:lnTo>
                      <a:pt x="199" y="11"/>
                    </a:lnTo>
                    <a:lnTo>
                      <a:pt x="202" y="7"/>
                    </a:lnTo>
                    <a:lnTo>
                      <a:pt x="199" y="2"/>
                    </a:lnTo>
                    <a:lnTo>
                      <a:pt x="195" y="0"/>
                    </a:lnTo>
                    <a:lnTo>
                      <a:pt x="190" y="2"/>
                    </a:lnTo>
                    <a:lnTo>
                      <a:pt x="1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65">
                <a:extLst>
                  <a:ext uri="{FF2B5EF4-FFF2-40B4-BE49-F238E27FC236}">
                    <a16:creationId xmlns:a16="http://schemas.microsoft.com/office/drawing/2014/main" id="{2FD2145B-ED76-4541-8065-C8335EBBA8FE}"/>
                  </a:ext>
                </a:extLst>
              </p:cNvPr>
              <p:cNvSpPr>
                <a:spLocks/>
              </p:cNvSpPr>
              <p:nvPr/>
            </p:nvSpPr>
            <p:spPr bwMode="auto">
              <a:xfrm>
                <a:off x="1927" y="2589"/>
                <a:ext cx="485" cy="484"/>
              </a:xfrm>
              <a:custGeom>
                <a:avLst/>
                <a:gdLst>
                  <a:gd name="T0" fmla="*/ 242 w 970"/>
                  <a:gd name="T1" fmla="*/ 241 h 969"/>
                  <a:gd name="T2" fmla="*/ 242 w 970"/>
                  <a:gd name="T3" fmla="*/ 239 h 969"/>
                  <a:gd name="T4" fmla="*/ 3 w 970"/>
                  <a:gd name="T5" fmla="*/ 0 h 969"/>
                  <a:gd name="T6" fmla="*/ 0 w 970"/>
                  <a:gd name="T7" fmla="*/ 2 h 969"/>
                  <a:gd name="T8" fmla="*/ 240 w 970"/>
                  <a:gd name="T9" fmla="*/ 241 h 969"/>
                  <a:gd name="T10" fmla="*/ 240 w 970"/>
                  <a:gd name="T11" fmla="*/ 239 h 969"/>
                  <a:gd name="T12" fmla="*/ 240 w 970"/>
                  <a:gd name="T13" fmla="*/ 241 h 969"/>
                  <a:gd name="T14" fmla="*/ 241 w 970"/>
                  <a:gd name="T15" fmla="*/ 242 h 969"/>
                  <a:gd name="T16" fmla="*/ 242 w 970"/>
                  <a:gd name="T17" fmla="*/ 241 h 969"/>
                  <a:gd name="T18" fmla="*/ 243 w 970"/>
                  <a:gd name="T19" fmla="*/ 240 h 969"/>
                  <a:gd name="T20" fmla="*/ 242 w 970"/>
                  <a:gd name="T21" fmla="*/ 239 h 969"/>
                  <a:gd name="T22" fmla="*/ 242 w 970"/>
                  <a:gd name="T23" fmla="*/ 241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968" y="967"/>
                    </a:moveTo>
                    <a:lnTo>
                      <a:pt x="968" y="957"/>
                    </a:lnTo>
                    <a:lnTo>
                      <a:pt x="9" y="0"/>
                    </a:lnTo>
                    <a:lnTo>
                      <a:pt x="0" y="9"/>
                    </a:lnTo>
                    <a:lnTo>
                      <a:pt x="958" y="967"/>
                    </a:lnTo>
                    <a:lnTo>
                      <a:pt x="958" y="957"/>
                    </a:lnTo>
                    <a:lnTo>
                      <a:pt x="958" y="967"/>
                    </a:lnTo>
                    <a:lnTo>
                      <a:pt x="963" y="969"/>
                    </a:lnTo>
                    <a:lnTo>
                      <a:pt x="968" y="967"/>
                    </a:lnTo>
                    <a:lnTo>
                      <a:pt x="970" y="962"/>
                    </a:lnTo>
                    <a:lnTo>
                      <a:pt x="968" y="957"/>
                    </a:lnTo>
                    <a:lnTo>
                      <a:pt x="968" y="9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66">
                <a:extLst>
                  <a:ext uri="{FF2B5EF4-FFF2-40B4-BE49-F238E27FC236}">
                    <a16:creationId xmlns:a16="http://schemas.microsoft.com/office/drawing/2014/main" id="{E6E835DC-9190-41EA-B5BE-7CC99C0BE6F9}"/>
                  </a:ext>
                </a:extLst>
              </p:cNvPr>
              <p:cNvSpPr>
                <a:spLocks/>
              </p:cNvSpPr>
              <p:nvPr/>
            </p:nvSpPr>
            <p:spPr bwMode="auto">
              <a:xfrm>
                <a:off x="2310" y="3067"/>
                <a:ext cx="101" cy="101"/>
              </a:xfrm>
              <a:custGeom>
                <a:avLst/>
                <a:gdLst>
                  <a:gd name="T0" fmla="*/ 1 w 202"/>
                  <a:gd name="T1" fmla="*/ 50 h 202"/>
                  <a:gd name="T2" fmla="*/ 3 w 202"/>
                  <a:gd name="T3" fmla="*/ 50 h 202"/>
                  <a:gd name="T4" fmla="*/ 51 w 202"/>
                  <a:gd name="T5" fmla="*/ 3 h 202"/>
                  <a:gd name="T6" fmla="*/ 48 w 202"/>
                  <a:gd name="T7" fmla="*/ 0 h 202"/>
                  <a:gd name="T8" fmla="*/ 1 w 202"/>
                  <a:gd name="T9" fmla="*/ 48 h 202"/>
                  <a:gd name="T10" fmla="*/ 3 w 202"/>
                  <a:gd name="T11" fmla="*/ 48 h 202"/>
                  <a:gd name="T12" fmla="*/ 1 w 202"/>
                  <a:gd name="T13" fmla="*/ 48 h 202"/>
                  <a:gd name="T14" fmla="*/ 0 w 202"/>
                  <a:gd name="T15" fmla="*/ 49 h 202"/>
                  <a:gd name="T16" fmla="*/ 1 w 202"/>
                  <a:gd name="T17" fmla="*/ 50 h 202"/>
                  <a:gd name="T18" fmla="*/ 2 w 202"/>
                  <a:gd name="T19" fmla="*/ 51 h 202"/>
                  <a:gd name="T20" fmla="*/ 3 w 202"/>
                  <a:gd name="T21" fmla="*/ 50 h 202"/>
                  <a:gd name="T22" fmla="*/ 1 w 202"/>
                  <a:gd name="T23" fmla="*/ 5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2">
                    <a:moveTo>
                      <a:pt x="2" y="200"/>
                    </a:moveTo>
                    <a:lnTo>
                      <a:pt x="12" y="200"/>
                    </a:lnTo>
                    <a:lnTo>
                      <a:pt x="202" y="10"/>
                    </a:lnTo>
                    <a:lnTo>
                      <a:pt x="192" y="0"/>
                    </a:lnTo>
                    <a:lnTo>
                      <a:pt x="2" y="191"/>
                    </a:lnTo>
                    <a:lnTo>
                      <a:pt x="12" y="191"/>
                    </a:lnTo>
                    <a:lnTo>
                      <a:pt x="2" y="191"/>
                    </a:lnTo>
                    <a:lnTo>
                      <a:pt x="0" y="195"/>
                    </a:lnTo>
                    <a:lnTo>
                      <a:pt x="2" y="200"/>
                    </a:lnTo>
                    <a:lnTo>
                      <a:pt x="7" y="202"/>
                    </a:lnTo>
                    <a:lnTo>
                      <a:pt x="12" y="200"/>
                    </a:lnTo>
                    <a:lnTo>
                      <a:pt x="2"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67">
                <a:extLst>
                  <a:ext uri="{FF2B5EF4-FFF2-40B4-BE49-F238E27FC236}">
                    <a16:creationId xmlns:a16="http://schemas.microsoft.com/office/drawing/2014/main" id="{FE1F1F75-591A-48A1-A2C5-9BB3BDD89B16}"/>
                  </a:ext>
                </a:extLst>
              </p:cNvPr>
              <p:cNvSpPr>
                <a:spLocks/>
              </p:cNvSpPr>
              <p:nvPr/>
            </p:nvSpPr>
            <p:spPr bwMode="auto">
              <a:xfrm>
                <a:off x="1831" y="2682"/>
                <a:ext cx="485" cy="485"/>
              </a:xfrm>
              <a:custGeom>
                <a:avLst/>
                <a:gdLst>
                  <a:gd name="T0" fmla="*/ 1 w 970"/>
                  <a:gd name="T1" fmla="*/ 1 h 969"/>
                  <a:gd name="T2" fmla="*/ 1 w 970"/>
                  <a:gd name="T3" fmla="*/ 3 h 969"/>
                  <a:gd name="T4" fmla="*/ 240 w 970"/>
                  <a:gd name="T5" fmla="*/ 243 h 969"/>
                  <a:gd name="T6" fmla="*/ 243 w 970"/>
                  <a:gd name="T7" fmla="*/ 240 h 969"/>
                  <a:gd name="T8" fmla="*/ 3 w 970"/>
                  <a:gd name="T9" fmla="*/ 1 h 969"/>
                  <a:gd name="T10" fmla="*/ 3 w 970"/>
                  <a:gd name="T11" fmla="*/ 3 h 969"/>
                  <a:gd name="T12" fmla="*/ 3 w 970"/>
                  <a:gd name="T13" fmla="*/ 1 h 969"/>
                  <a:gd name="T14" fmla="*/ 2 w 970"/>
                  <a:gd name="T15" fmla="*/ 0 h 969"/>
                  <a:gd name="T16" fmla="*/ 1 w 970"/>
                  <a:gd name="T17" fmla="*/ 1 h 969"/>
                  <a:gd name="T18" fmla="*/ 0 w 970"/>
                  <a:gd name="T19" fmla="*/ 2 h 969"/>
                  <a:gd name="T20" fmla="*/ 1 w 970"/>
                  <a:gd name="T21" fmla="*/ 3 h 969"/>
                  <a:gd name="T22" fmla="*/ 1 w 970"/>
                  <a:gd name="T23" fmla="*/ 1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2" y="2"/>
                    </a:moveTo>
                    <a:lnTo>
                      <a:pt x="2" y="11"/>
                    </a:lnTo>
                    <a:lnTo>
                      <a:pt x="960" y="969"/>
                    </a:lnTo>
                    <a:lnTo>
                      <a:pt x="970" y="960"/>
                    </a:lnTo>
                    <a:lnTo>
                      <a:pt x="11" y="2"/>
                    </a:lnTo>
                    <a:lnTo>
                      <a:pt x="11" y="11"/>
                    </a:lnTo>
                    <a:lnTo>
                      <a:pt x="11"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68">
                <a:extLst>
                  <a:ext uri="{FF2B5EF4-FFF2-40B4-BE49-F238E27FC236}">
                    <a16:creationId xmlns:a16="http://schemas.microsoft.com/office/drawing/2014/main" id="{0E70244E-F99F-45F2-A535-6DC2ADE22A12}"/>
                  </a:ext>
                </a:extLst>
              </p:cNvPr>
              <p:cNvSpPr>
                <a:spLocks/>
              </p:cNvSpPr>
              <p:nvPr/>
            </p:nvSpPr>
            <p:spPr bwMode="auto">
              <a:xfrm>
                <a:off x="1825" y="2582"/>
                <a:ext cx="592" cy="592"/>
              </a:xfrm>
              <a:custGeom>
                <a:avLst/>
                <a:gdLst>
                  <a:gd name="T0" fmla="*/ 0 w 1185"/>
                  <a:gd name="T1" fmla="*/ 248 h 1185"/>
                  <a:gd name="T2" fmla="*/ 248 w 1185"/>
                  <a:gd name="T3" fmla="*/ 0 h 1185"/>
                  <a:gd name="T4" fmla="*/ 296 w 1185"/>
                  <a:gd name="T5" fmla="*/ 47 h 1185"/>
                  <a:gd name="T6" fmla="*/ 47 w 1185"/>
                  <a:gd name="T7" fmla="*/ 296 h 1185"/>
                  <a:gd name="T8" fmla="*/ 0 w 1185"/>
                  <a:gd name="T9" fmla="*/ 248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85" h="1185">
                    <a:moveTo>
                      <a:pt x="0" y="995"/>
                    </a:moveTo>
                    <a:lnTo>
                      <a:pt x="994" y="0"/>
                    </a:lnTo>
                    <a:lnTo>
                      <a:pt x="1185" y="190"/>
                    </a:lnTo>
                    <a:lnTo>
                      <a:pt x="191" y="1185"/>
                    </a:lnTo>
                    <a:lnTo>
                      <a:pt x="0" y="99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69">
                <a:extLst>
                  <a:ext uri="{FF2B5EF4-FFF2-40B4-BE49-F238E27FC236}">
                    <a16:creationId xmlns:a16="http://schemas.microsoft.com/office/drawing/2014/main" id="{1C91D3FB-5C0B-474E-A933-0E20B3F31813}"/>
                  </a:ext>
                </a:extLst>
              </p:cNvPr>
              <p:cNvSpPr>
                <a:spLocks/>
              </p:cNvSpPr>
              <p:nvPr/>
            </p:nvSpPr>
            <p:spPr bwMode="auto">
              <a:xfrm>
                <a:off x="1822" y="2578"/>
                <a:ext cx="503" cy="503"/>
              </a:xfrm>
              <a:custGeom>
                <a:avLst/>
                <a:gdLst>
                  <a:gd name="T0" fmla="*/ 251 w 1006"/>
                  <a:gd name="T1" fmla="*/ 1 h 1006"/>
                  <a:gd name="T2" fmla="*/ 249 w 1006"/>
                  <a:gd name="T3" fmla="*/ 1 h 1006"/>
                  <a:gd name="T4" fmla="*/ 0 w 1006"/>
                  <a:gd name="T5" fmla="*/ 250 h 1006"/>
                  <a:gd name="T6" fmla="*/ 3 w 1006"/>
                  <a:gd name="T7" fmla="*/ 252 h 1006"/>
                  <a:gd name="T8" fmla="*/ 251 w 1006"/>
                  <a:gd name="T9" fmla="*/ 3 h 1006"/>
                  <a:gd name="T10" fmla="*/ 249 w 1006"/>
                  <a:gd name="T11" fmla="*/ 3 h 1006"/>
                  <a:gd name="T12" fmla="*/ 251 w 1006"/>
                  <a:gd name="T13" fmla="*/ 3 h 1006"/>
                  <a:gd name="T14" fmla="*/ 252 w 1006"/>
                  <a:gd name="T15" fmla="*/ 2 h 1006"/>
                  <a:gd name="T16" fmla="*/ 251 w 1006"/>
                  <a:gd name="T17" fmla="*/ 1 h 1006"/>
                  <a:gd name="T18" fmla="*/ 250 w 1006"/>
                  <a:gd name="T19" fmla="*/ 0 h 1006"/>
                  <a:gd name="T20" fmla="*/ 249 w 1006"/>
                  <a:gd name="T21" fmla="*/ 1 h 1006"/>
                  <a:gd name="T22" fmla="*/ 251 w 1006"/>
                  <a:gd name="T23" fmla="*/ 1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1004" y="3"/>
                    </a:moveTo>
                    <a:lnTo>
                      <a:pt x="994" y="3"/>
                    </a:lnTo>
                    <a:lnTo>
                      <a:pt x="0" y="997"/>
                    </a:lnTo>
                    <a:lnTo>
                      <a:pt x="10" y="1006"/>
                    </a:lnTo>
                    <a:lnTo>
                      <a:pt x="1004" y="12"/>
                    </a:lnTo>
                    <a:lnTo>
                      <a:pt x="994" y="12"/>
                    </a:lnTo>
                    <a:lnTo>
                      <a:pt x="1004" y="12"/>
                    </a:lnTo>
                    <a:lnTo>
                      <a:pt x="1006" y="7"/>
                    </a:lnTo>
                    <a:lnTo>
                      <a:pt x="1004" y="3"/>
                    </a:lnTo>
                    <a:lnTo>
                      <a:pt x="999" y="0"/>
                    </a:lnTo>
                    <a:lnTo>
                      <a:pt x="994" y="3"/>
                    </a:lnTo>
                    <a:lnTo>
                      <a:pt x="100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70">
                <a:extLst>
                  <a:ext uri="{FF2B5EF4-FFF2-40B4-BE49-F238E27FC236}">
                    <a16:creationId xmlns:a16="http://schemas.microsoft.com/office/drawing/2014/main" id="{07C8CF6B-34D2-4FC2-B221-18BC71123DF0}"/>
                  </a:ext>
                </a:extLst>
              </p:cNvPr>
              <p:cNvSpPr>
                <a:spLocks/>
              </p:cNvSpPr>
              <p:nvPr/>
            </p:nvSpPr>
            <p:spPr bwMode="auto">
              <a:xfrm>
                <a:off x="2319" y="2579"/>
                <a:ext cx="102" cy="101"/>
              </a:xfrm>
              <a:custGeom>
                <a:avLst/>
                <a:gdLst>
                  <a:gd name="T0" fmla="*/ 51 w 203"/>
                  <a:gd name="T1" fmla="*/ 50 h 201"/>
                  <a:gd name="T2" fmla="*/ 51 w 203"/>
                  <a:gd name="T3" fmla="*/ 48 h 201"/>
                  <a:gd name="T4" fmla="*/ 3 w 203"/>
                  <a:gd name="T5" fmla="*/ 0 h 201"/>
                  <a:gd name="T6" fmla="*/ 0 w 203"/>
                  <a:gd name="T7" fmla="*/ 3 h 201"/>
                  <a:gd name="T8" fmla="*/ 48 w 203"/>
                  <a:gd name="T9" fmla="*/ 50 h 201"/>
                  <a:gd name="T10" fmla="*/ 48 w 203"/>
                  <a:gd name="T11" fmla="*/ 48 h 201"/>
                  <a:gd name="T12" fmla="*/ 48 w 203"/>
                  <a:gd name="T13" fmla="*/ 50 h 201"/>
                  <a:gd name="T14" fmla="*/ 49 w 203"/>
                  <a:gd name="T15" fmla="*/ 51 h 201"/>
                  <a:gd name="T16" fmla="*/ 51 w 203"/>
                  <a:gd name="T17" fmla="*/ 50 h 201"/>
                  <a:gd name="T18" fmla="*/ 51 w 203"/>
                  <a:gd name="T19" fmla="*/ 49 h 201"/>
                  <a:gd name="T20" fmla="*/ 51 w 203"/>
                  <a:gd name="T21" fmla="*/ 48 h 201"/>
                  <a:gd name="T22" fmla="*/ 51 w 203"/>
                  <a:gd name="T23" fmla="*/ 50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01" y="199"/>
                    </a:moveTo>
                    <a:lnTo>
                      <a:pt x="201" y="190"/>
                    </a:lnTo>
                    <a:lnTo>
                      <a:pt x="10" y="0"/>
                    </a:lnTo>
                    <a:lnTo>
                      <a:pt x="0" y="9"/>
                    </a:lnTo>
                    <a:lnTo>
                      <a:pt x="192" y="199"/>
                    </a:lnTo>
                    <a:lnTo>
                      <a:pt x="192" y="190"/>
                    </a:lnTo>
                    <a:lnTo>
                      <a:pt x="192" y="199"/>
                    </a:lnTo>
                    <a:lnTo>
                      <a:pt x="196" y="201"/>
                    </a:lnTo>
                    <a:lnTo>
                      <a:pt x="201" y="199"/>
                    </a:lnTo>
                    <a:lnTo>
                      <a:pt x="203" y="194"/>
                    </a:lnTo>
                    <a:lnTo>
                      <a:pt x="201" y="190"/>
                    </a:lnTo>
                    <a:lnTo>
                      <a:pt x="20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71">
                <a:extLst>
                  <a:ext uri="{FF2B5EF4-FFF2-40B4-BE49-F238E27FC236}">
                    <a16:creationId xmlns:a16="http://schemas.microsoft.com/office/drawing/2014/main" id="{4825DBBC-1748-4545-8761-382368B32AF4}"/>
                  </a:ext>
                </a:extLst>
              </p:cNvPr>
              <p:cNvSpPr>
                <a:spLocks/>
              </p:cNvSpPr>
              <p:nvPr/>
            </p:nvSpPr>
            <p:spPr bwMode="auto">
              <a:xfrm>
                <a:off x="1917" y="2674"/>
                <a:ext cx="502" cy="503"/>
              </a:xfrm>
              <a:custGeom>
                <a:avLst/>
                <a:gdLst>
                  <a:gd name="T0" fmla="*/ 0 w 1006"/>
                  <a:gd name="T1" fmla="*/ 251 h 1006"/>
                  <a:gd name="T2" fmla="*/ 3 w 1006"/>
                  <a:gd name="T3" fmla="*/ 251 h 1006"/>
                  <a:gd name="T4" fmla="*/ 251 w 1006"/>
                  <a:gd name="T5" fmla="*/ 3 h 1006"/>
                  <a:gd name="T6" fmla="*/ 249 w 1006"/>
                  <a:gd name="T7" fmla="*/ 0 h 1006"/>
                  <a:gd name="T8" fmla="*/ 0 w 1006"/>
                  <a:gd name="T9" fmla="*/ 249 h 1006"/>
                  <a:gd name="T10" fmla="*/ 3 w 1006"/>
                  <a:gd name="T11" fmla="*/ 249 h 1006"/>
                  <a:gd name="T12" fmla="*/ 0 w 1006"/>
                  <a:gd name="T13" fmla="*/ 249 h 1006"/>
                  <a:gd name="T14" fmla="*/ 0 w 1006"/>
                  <a:gd name="T15" fmla="*/ 250 h 1006"/>
                  <a:gd name="T16" fmla="*/ 0 w 1006"/>
                  <a:gd name="T17" fmla="*/ 251 h 1006"/>
                  <a:gd name="T18" fmla="*/ 1 w 1006"/>
                  <a:gd name="T19" fmla="*/ 252 h 1006"/>
                  <a:gd name="T20" fmla="*/ 3 w 1006"/>
                  <a:gd name="T21" fmla="*/ 251 h 1006"/>
                  <a:gd name="T22" fmla="*/ 0 w 1006"/>
                  <a:gd name="T23" fmla="*/ 251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3" y="1003"/>
                    </a:moveTo>
                    <a:lnTo>
                      <a:pt x="12" y="1003"/>
                    </a:lnTo>
                    <a:lnTo>
                      <a:pt x="1006" y="9"/>
                    </a:lnTo>
                    <a:lnTo>
                      <a:pt x="997" y="0"/>
                    </a:lnTo>
                    <a:lnTo>
                      <a:pt x="3" y="994"/>
                    </a:lnTo>
                    <a:lnTo>
                      <a:pt x="12" y="994"/>
                    </a:lnTo>
                    <a:lnTo>
                      <a:pt x="3" y="994"/>
                    </a:lnTo>
                    <a:lnTo>
                      <a:pt x="0" y="999"/>
                    </a:lnTo>
                    <a:lnTo>
                      <a:pt x="3" y="1003"/>
                    </a:lnTo>
                    <a:lnTo>
                      <a:pt x="7" y="1006"/>
                    </a:lnTo>
                    <a:lnTo>
                      <a:pt x="12" y="1003"/>
                    </a:lnTo>
                    <a:lnTo>
                      <a:pt x="3" y="10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72">
                <a:extLst>
                  <a:ext uri="{FF2B5EF4-FFF2-40B4-BE49-F238E27FC236}">
                    <a16:creationId xmlns:a16="http://schemas.microsoft.com/office/drawing/2014/main" id="{FC852089-4093-4A6A-A66F-B0F198DD5FD8}"/>
                  </a:ext>
                </a:extLst>
              </p:cNvPr>
              <p:cNvSpPr>
                <a:spLocks/>
              </p:cNvSpPr>
              <p:nvPr/>
            </p:nvSpPr>
            <p:spPr bwMode="auto">
              <a:xfrm>
                <a:off x="1821" y="3075"/>
                <a:ext cx="101" cy="101"/>
              </a:xfrm>
              <a:custGeom>
                <a:avLst/>
                <a:gdLst>
                  <a:gd name="T0" fmla="*/ 0 w 203"/>
                  <a:gd name="T1" fmla="*/ 1 h 201"/>
                  <a:gd name="T2" fmla="*/ 0 w 203"/>
                  <a:gd name="T3" fmla="*/ 3 h 201"/>
                  <a:gd name="T4" fmla="*/ 48 w 203"/>
                  <a:gd name="T5" fmla="*/ 51 h 201"/>
                  <a:gd name="T6" fmla="*/ 50 w 203"/>
                  <a:gd name="T7" fmla="*/ 48 h 201"/>
                  <a:gd name="T8" fmla="*/ 3 w 203"/>
                  <a:gd name="T9" fmla="*/ 1 h 201"/>
                  <a:gd name="T10" fmla="*/ 3 w 203"/>
                  <a:gd name="T11" fmla="*/ 3 h 201"/>
                  <a:gd name="T12" fmla="*/ 3 w 203"/>
                  <a:gd name="T13" fmla="*/ 1 h 201"/>
                  <a:gd name="T14" fmla="*/ 1 w 203"/>
                  <a:gd name="T15" fmla="*/ 0 h 201"/>
                  <a:gd name="T16" fmla="*/ 0 w 203"/>
                  <a:gd name="T17" fmla="*/ 1 h 201"/>
                  <a:gd name="T18" fmla="*/ 0 w 203"/>
                  <a:gd name="T19" fmla="*/ 2 h 201"/>
                  <a:gd name="T20" fmla="*/ 0 w 203"/>
                  <a:gd name="T21" fmla="*/ 3 h 201"/>
                  <a:gd name="T22" fmla="*/ 0 w 203"/>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 y="2"/>
                    </a:moveTo>
                    <a:lnTo>
                      <a:pt x="2" y="11"/>
                    </a:lnTo>
                    <a:lnTo>
                      <a:pt x="194" y="201"/>
                    </a:lnTo>
                    <a:lnTo>
                      <a:pt x="203" y="192"/>
                    </a:lnTo>
                    <a:lnTo>
                      <a:pt x="12" y="2"/>
                    </a:lnTo>
                    <a:lnTo>
                      <a:pt x="12" y="11"/>
                    </a:lnTo>
                    <a:lnTo>
                      <a:pt x="12"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73">
                <a:extLst>
                  <a:ext uri="{FF2B5EF4-FFF2-40B4-BE49-F238E27FC236}">
                    <a16:creationId xmlns:a16="http://schemas.microsoft.com/office/drawing/2014/main" id="{F9DF0D79-E0BD-4F26-A44B-E226B11508C2}"/>
                  </a:ext>
                </a:extLst>
              </p:cNvPr>
              <p:cNvSpPr>
                <a:spLocks/>
              </p:cNvSpPr>
              <p:nvPr/>
            </p:nvSpPr>
            <p:spPr bwMode="auto">
              <a:xfrm>
                <a:off x="2034" y="2792"/>
                <a:ext cx="174" cy="173"/>
              </a:xfrm>
              <a:custGeom>
                <a:avLst/>
                <a:gdLst>
                  <a:gd name="T0" fmla="*/ 13 w 347"/>
                  <a:gd name="T1" fmla="*/ 13 h 345"/>
                  <a:gd name="T2" fmla="*/ 16 w 347"/>
                  <a:gd name="T3" fmla="*/ 10 h 345"/>
                  <a:gd name="T4" fmla="*/ 20 w 347"/>
                  <a:gd name="T5" fmla="*/ 8 h 345"/>
                  <a:gd name="T6" fmla="*/ 23 w 347"/>
                  <a:gd name="T7" fmla="*/ 5 h 345"/>
                  <a:gd name="T8" fmla="*/ 27 w 347"/>
                  <a:gd name="T9" fmla="*/ 3 h 345"/>
                  <a:gd name="T10" fmla="*/ 31 w 347"/>
                  <a:gd name="T11" fmla="*/ 2 h 345"/>
                  <a:gd name="T12" fmla="*/ 35 w 347"/>
                  <a:gd name="T13" fmla="*/ 1 h 345"/>
                  <a:gd name="T14" fmla="*/ 39 w 347"/>
                  <a:gd name="T15" fmla="*/ 1 h 345"/>
                  <a:gd name="T16" fmla="*/ 44 w 347"/>
                  <a:gd name="T17" fmla="*/ 0 h 345"/>
                  <a:gd name="T18" fmla="*/ 48 w 347"/>
                  <a:gd name="T19" fmla="*/ 0 h 345"/>
                  <a:gd name="T20" fmla="*/ 52 w 347"/>
                  <a:gd name="T21" fmla="*/ 1 h 345"/>
                  <a:gd name="T22" fmla="*/ 56 w 347"/>
                  <a:gd name="T23" fmla="*/ 2 h 345"/>
                  <a:gd name="T24" fmla="*/ 60 w 347"/>
                  <a:gd name="T25" fmla="*/ 3 h 345"/>
                  <a:gd name="T26" fmla="*/ 64 w 347"/>
                  <a:gd name="T27" fmla="*/ 5 h 345"/>
                  <a:gd name="T28" fmla="*/ 68 w 347"/>
                  <a:gd name="T29" fmla="*/ 7 h 345"/>
                  <a:gd name="T30" fmla="*/ 71 w 347"/>
                  <a:gd name="T31" fmla="*/ 10 h 345"/>
                  <a:gd name="T32" fmla="*/ 74 w 347"/>
                  <a:gd name="T33" fmla="*/ 13 h 345"/>
                  <a:gd name="T34" fmla="*/ 80 w 347"/>
                  <a:gd name="T35" fmla="*/ 20 h 345"/>
                  <a:gd name="T36" fmla="*/ 84 w 347"/>
                  <a:gd name="T37" fmla="*/ 27 h 345"/>
                  <a:gd name="T38" fmla="*/ 86 w 347"/>
                  <a:gd name="T39" fmla="*/ 35 h 345"/>
                  <a:gd name="T40" fmla="*/ 87 w 347"/>
                  <a:gd name="T41" fmla="*/ 44 h 345"/>
                  <a:gd name="T42" fmla="*/ 86 w 347"/>
                  <a:gd name="T43" fmla="*/ 52 h 345"/>
                  <a:gd name="T44" fmla="*/ 84 w 347"/>
                  <a:gd name="T45" fmla="*/ 60 h 345"/>
                  <a:gd name="T46" fmla="*/ 80 w 347"/>
                  <a:gd name="T47" fmla="*/ 67 h 345"/>
                  <a:gd name="T48" fmla="*/ 74 w 347"/>
                  <a:gd name="T49" fmla="*/ 74 h 345"/>
                  <a:gd name="T50" fmla="*/ 71 w 347"/>
                  <a:gd name="T51" fmla="*/ 77 h 345"/>
                  <a:gd name="T52" fmla="*/ 68 w 347"/>
                  <a:gd name="T53" fmla="*/ 80 h 345"/>
                  <a:gd name="T54" fmla="*/ 64 w 347"/>
                  <a:gd name="T55" fmla="*/ 82 h 345"/>
                  <a:gd name="T56" fmla="*/ 60 w 347"/>
                  <a:gd name="T57" fmla="*/ 84 h 345"/>
                  <a:gd name="T58" fmla="*/ 56 w 347"/>
                  <a:gd name="T59" fmla="*/ 85 h 345"/>
                  <a:gd name="T60" fmla="*/ 52 w 347"/>
                  <a:gd name="T61" fmla="*/ 86 h 345"/>
                  <a:gd name="T62" fmla="*/ 48 w 347"/>
                  <a:gd name="T63" fmla="*/ 87 h 345"/>
                  <a:gd name="T64" fmla="*/ 44 w 347"/>
                  <a:gd name="T65" fmla="*/ 87 h 345"/>
                  <a:gd name="T66" fmla="*/ 40 w 347"/>
                  <a:gd name="T67" fmla="*/ 87 h 345"/>
                  <a:gd name="T68" fmla="*/ 36 w 347"/>
                  <a:gd name="T69" fmla="*/ 86 h 345"/>
                  <a:gd name="T70" fmla="*/ 32 w 347"/>
                  <a:gd name="T71" fmla="*/ 85 h 345"/>
                  <a:gd name="T72" fmla="*/ 28 w 347"/>
                  <a:gd name="T73" fmla="*/ 84 h 345"/>
                  <a:gd name="T74" fmla="*/ 24 w 347"/>
                  <a:gd name="T75" fmla="*/ 82 h 345"/>
                  <a:gd name="T76" fmla="*/ 20 w 347"/>
                  <a:gd name="T77" fmla="*/ 80 h 345"/>
                  <a:gd name="T78" fmla="*/ 17 w 347"/>
                  <a:gd name="T79" fmla="*/ 77 h 345"/>
                  <a:gd name="T80" fmla="*/ 13 w 347"/>
                  <a:gd name="T81" fmla="*/ 74 h 345"/>
                  <a:gd name="T82" fmla="*/ 8 w 347"/>
                  <a:gd name="T83" fmla="*/ 67 h 345"/>
                  <a:gd name="T84" fmla="*/ 4 w 347"/>
                  <a:gd name="T85" fmla="*/ 60 h 345"/>
                  <a:gd name="T86" fmla="*/ 1 w 347"/>
                  <a:gd name="T87" fmla="*/ 52 h 345"/>
                  <a:gd name="T88" fmla="*/ 0 w 347"/>
                  <a:gd name="T89" fmla="*/ 44 h 345"/>
                  <a:gd name="T90" fmla="*/ 1 w 347"/>
                  <a:gd name="T91" fmla="*/ 35 h 345"/>
                  <a:gd name="T92" fmla="*/ 4 w 347"/>
                  <a:gd name="T93" fmla="*/ 27 h 345"/>
                  <a:gd name="T94" fmla="*/ 8 w 347"/>
                  <a:gd name="T95" fmla="*/ 20 h 345"/>
                  <a:gd name="T96" fmla="*/ 13 w 347"/>
                  <a:gd name="T97" fmla="*/ 13 h 3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7" h="345">
                    <a:moveTo>
                      <a:pt x="51" y="50"/>
                    </a:moveTo>
                    <a:lnTo>
                      <a:pt x="64" y="39"/>
                    </a:lnTo>
                    <a:lnTo>
                      <a:pt x="77" y="29"/>
                    </a:lnTo>
                    <a:lnTo>
                      <a:pt x="92" y="19"/>
                    </a:lnTo>
                    <a:lnTo>
                      <a:pt x="107" y="12"/>
                    </a:lnTo>
                    <a:lnTo>
                      <a:pt x="124" y="7"/>
                    </a:lnTo>
                    <a:lnTo>
                      <a:pt x="140" y="3"/>
                    </a:lnTo>
                    <a:lnTo>
                      <a:pt x="156" y="1"/>
                    </a:lnTo>
                    <a:lnTo>
                      <a:pt x="173" y="0"/>
                    </a:lnTo>
                    <a:lnTo>
                      <a:pt x="189" y="0"/>
                    </a:lnTo>
                    <a:lnTo>
                      <a:pt x="207" y="2"/>
                    </a:lnTo>
                    <a:lnTo>
                      <a:pt x="223" y="7"/>
                    </a:lnTo>
                    <a:lnTo>
                      <a:pt x="239" y="12"/>
                    </a:lnTo>
                    <a:lnTo>
                      <a:pt x="254" y="19"/>
                    </a:lnTo>
                    <a:lnTo>
                      <a:pt x="269" y="27"/>
                    </a:lnTo>
                    <a:lnTo>
                      <a:pt x="283" y="38"/>
                    </a:lnTo>
                    <a:lnTo>
                      <a:pt x="296" y="50"/>
                    </a:lnTo>
                    <a:lnTo>
                      <a:pt x="318" y="78"/>
                    </a:lnTo>
                    <a:lnTo>
                      <a:pt x="334" y="108"/>
                    </a:lnTo>
                    <a:lnTo>
                      <a:pt x="344" y="140"/>
                    </a:lnTo>
                    <a:lnTo>
                      <a:pt x="347" y="173"/>
                    </a:lnTo>
                    <a:lnTo>
                      <a:pt x="344" y="206"/>
                    </a:lnTo>
                    <a:lnTo>
                      <a:pt x="334" y="238"/>
                    </a:lnTo>
                    <a:lnTo>
                      <a:pt x="318" y="268"/>
                    </a:lnTo>
                    <a:lnTo>
                      <a:pt x="296" y="295"/>
                    </a:lnTo>
                    <a:lnTo>
                      <a:pt x="284" y="306"/>
                    </a:lnTo>
                    <a:lnTo>
                      <a:pt x="269" y="317"/>
                    </a:lnTo>
                    <a:lnTo>
                      <a:pt x="255" y="326"/>
                    </a:lnTo>
                    <a:lnTo>
                      <a:pt x="239" y="333"/>
                    </a:lnTo>
                    <a:lnTo>
                      <a:pt x="224" y="338"/>
                    </a:lnTo>
                    <a:lnTo>
                      <a:pt x="208" y="342"/>
                    </a:lnTo>
                    <a:lnTo>
                      <a:pt x="190" y="345"/>
                    </a:lnTo>
                    <a:lnTo>
                      <a:pt x="174" y="345"/>
                    </a:lnTo>
                    <a:lnTo>
                      <a:pt x="158" y="345"/>
                    </a:lnTo>
                    <a:lnTo>
                      <a:pt x="141" y="342"/>
                    </a:lnTo>
                    <a:lnTo>
                      <a:pt x="125" y="338"/>
                    </a:lnTo>
                    <a:lnTo>
                      <a:pt x="110" y="333"/>
                    </a:lnTo>
                    <a:lnTo>
                      <a:pt x="94" y="326"/>
                    </a:lnTo>
                    <a:lnTo>
                      <a:pt x="80" y="317"/>
                    </a:lnTo>
                    <a:lnTo>
                      <a:pt x="65" y="306"/>
                    </a:lnTo>
                    <a:lnTo>
                      <a:pt x="52" y="295"/>
                    </a:lnTo>
                    <a:lnTo>
                      <a:pt x="29" y="267"/>
                    </a:lnTo>
                    <a:lnTo>
                      <a:pt x="13" y="237"/>
                    </a:lnTo>
                    <a:lnTo>
                      <a:pt x="4" y="205"/>
                    </a:lnTo>
                    <a:lnTo>
                      <a:pt x="0" y="173"/>
                    </a:lnTo>
                    <a:lnTo>
                      <a:pt x="4" y="139"/>
                    </a:lnTo>
                    <a:lnTo>
                      <a:pt x="13" y="108"/>
                    </a:lnTo>
                    <a:lnTo>
                      <a:pt x="29" y="78"/>
                    </a:lnTo>
                    <a:lnTo>
                      <a:pt x="51" y="5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74">
                <a:extLst>
                  <a:ext uri="{FF2B5EF4-FFF2-40B4-BE49-F238E27FC236}">
                    <a16:creationId xmlns:a16="http://schemas.microsoft.com/office/drawing/2014/main" id="{686C7443-A0E7-46AF-A767-545ED1575617}"/>
                  </a:ext>
                </a:extLst>
              </p:cNvPr>
              <p:cNvSpPr>
                <a:spLocks/>
              </p:cNvSpPr>
              <p:nvPr/>
            </p:nvSpPr>
            <p:spPr bwMode="auto">
              <a:xfrm>
                <a:off x="2057" y="2788"/>
                <a:ext cx="127" cy="32"/>
              </a:xfrm>
              <a:custGeom>
                <a:avLst/>
                <a:gdLst>
                  <a:gd name="T0" fmla="*/ 63 w 255"/>
                  <a:gd name="T1" fmla="*/ 14 h 63"/>
                  <a:gd name="T2" fmla="*/ 63 w 255"/>
                  <a:gd name="T3" fmla="*/ 14 h 63"/>
                  <a:gd name="T4" fmla="*/ 60 w 255"/>
                  <a:gd name="T5" fmla="*/ 10 h 63"/>
                  <a:gd name="T6" fmla="*/ 56 w 255"/>
                  <a:gd name="T7" fmla="*/ 8 h 63"/>
                  <a:gd name="T8" fmla="*/ 52 w 255"/>
                  <a:gd name="T9" fmla="*/ 5 h 63"/>
                  <a:gd name="T10" fmla="*/ 48 w 255"/>
                  <a:gd name="T11" fmla="*/ 4 h 63"/>
                  <a:gd name="T12" fmla="*/ 44 w 255"/>
                  <a:gd name="T13" fmla="*/ 2 h 63"/>
                  <a:gd name="T14" fmla="*/ 40 w 255"/>
                  <a:gd name="T15" fmla="*/ 1 h 63"/>
                  <a:gd name="T16" fmla="*/ 35 w 255"/>
                  <a:gd name="T17" fmla="*/ 1 h 63"/>
                  <a:gd name="T18" fmla="*/ 31 w 255"/>
                  <a:gd name="T19" fmla="*/ 0 h 63"/>
                  <a:gd name="T20" fmla="*/ 27 w 255"/>
                  <a:gd name="T21" fmla="*/ 1 h 63"/>
                  <a:gd name="T22" fmla="*/ 23 w 255"/>
                  <a:gd name="T23" fmla="*/ 1 h 63"/>
                  <a:gd name="T24" fmla="*/ 19 w 255"/>
                  <a:gd name="T25" fmla="*/ 2 h 63"/>
                  <a:gd name="T26" fmla="*/ 14 w 255"/>
                  <a:gd name="T27" fmla="*/ 4 h 63"/>
                  <a:gd name="T28" fmla="*/ 10 w 255"/>
                  <a:gd name="T29" fmla="*/ 5 h 63"/>
                  <a:gd name="T30" fmla="*/ 7 w 255"/>
                  <a:gd name="T31" fmla="*/ 8 h 63"/>
                  <a:gd name="T32" fmla="*/ 3 w 255"/>
                  <a:gd name="T33" fmla="*/ 11 h 63"/>
                  <a:gd name="T34" fmla="*/ 0 w 255"/>
                  <a:gd name="T35" fmla="*/ 14 h 63"/>
                  <a:gd name="T36" fmla="*/ 2 w 255"/>
                  <a:gd name="T37" fmla="*/ 16 h 63"/>
                  <a:gd name="T38" fmla="*/ 5 w 255"/>
                  <a:gd name="T39" fmla="*/ 14 h 63"/>
                  <a:gd name="T40" fmla="*/ 8 w 255"/>
                  <a:gd name="T41" fmla="*/ 11 h 63"/>
                  <a:gd name="T42" fmla="*/ 12 w 255"/>
                  <a:gd name="T43" fmla="*/ 9 h 63"/>
                  <a:gd name="T44" fmla="*/ 16 w 255"/>
                  <a:gd name="T45" fmla="*/ 7 h 63"/>
                  <a:gd name="T46" fmla="*/ 19 w 255"/>
                  <a:gd name="T47" fmla="*/ 6 h 63"/>
                  <a:gd name="T48" fmla="*/ 23 w 255"/>
                  <a:gd name="T49" fmla="*/ 5 h 63"/>
                  <a:gd name="T50" fmla="*/ 27 w 255"/>
                  <a:gd name="T51" fmla="*/ 4 h 63"/>
                  <a:gd name="T52" fmla="*/ 31 w 255"/>
                  <a:gd name="T53" fmla="*/ 4 h 63"/>
                  <a:gd name="T54" fmla="*/ 35 w 255"/>
                  <a:gd name="T55" fmla="*/ 4 h 63"/>
                  <a:gd name="T56" fmla="*/ 39 w 255"/>
                  <a:gd name="T57" fmla="*/ 5 h 63"/>
                  <a:gd name="T58" fmla="*/ 43 w 255"/>
                  <a:gd name="T59" fmla="*/ 6 h 63"/>
                  <a:gd name="T60" fmla="*/ 47 w 255"/>
                  <a:gd name="T61" fmla="*/ 7 h 63"/>
                  <a:gd name="T62" fmla="*/ 51 w 255"/>
                  <a:gd name="T63" fmla="*/ 9 h 63"/>
                  <a:gd name="T64" fmla="*/ 54 w 255"/>
                  <a:gd name="T65" fmla="*/ 11 h 63"/>
                  <a:gd name="T66" fmla="*/ 58 w 255"/>
                  <a:gd name="T67" fmla="*/ 13 h 63"/>
                  <a:gd name="T68" fmla="*/ 61 w 255"/>
                  <a:gd name="T69" fmla="*/ 16 h 63"/>
                  <a:gd name="T70" fmla="*/ 61 w 255"/>
                  <a:gd name="T71" fmla="*/ 16 h 63"/>
                  <a:gd name="T72" fmla="*/ 63 w 255"/>
                  <a:gd name="T73" fmla="*/ 14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5" h="63">
                    <a:moveTo>
                      <a:pt x="255" y="54"/>
                    </a:moveTo>
                    <a:lnTo>
                      <a:pt x="255" y="54"/>
                    </a:lnTo>
                    <a:lnTo>
                      <a:pt x="241" y="40"/>
                    </a:lnTo>
                    <a:lnTo>
                      <a:pt x="226" y="30"/>
                    </a:lnTo>
                    <a:lnTo>
                      <a:pt x="211" y="20"/>
                    </a:lnTo>
                    <a:lnTo>
                      <a:pt x="195" y="13"/>
                    </a:lnTo>
                    <a:lnTo>
                      <a:pt x="179" y="8"/>
                    </a:lnTo>
                    <a:lnTo>
                      <a:pt x="162" y="3"/>
                    </a:lnTo>
                    <a:lnTo>
                      <a:pt x="143" y="1"/>
                    </a:lnTo>
                    <a:lnTo>
                      <a:pt x="127" y="0"/>
                    </a:lnTo>
                    <a:lnTo>
                      <a:pt x="110" y="2"/>
                    </a:lnTo>
                    <a:lnTo>
                      <a:pt x="93" y="4"/>
                    </a:lnTo>
                    <a:lnTo>
                      <a:pt x="76" y="8"/>
                    </a:lnTo>
                    <a:lnTo>
                      <a:pt x="59" y="13"/>
                    </a:lnTo>
                    <a:lnTo>
                      <a:pt x="43" y="20"/>
                    </a:lnTo>
                    <a:lnTo>
                      <a:pt x="28" y="31"/>
                    </a:lnTo>
                    <a:lnTo>
                      <a:pt x="13" y="41"/>
                    </a:lnTo>
                    <a:lnTo>
                      <a:pt x="0" y="54"/>
                    </a:lnTo>
                    <a:lnTo>
                      <a:pt x="10" y="63"/>
                    </a:lnTo>
                    <a:lnTo>
                      <a:pt x="22" y="53"/>
                    </a:lnTo>
                    <a:lnTo>
                      <a:pt x="35" y="42"/>
                    </a:lnTo>
                    <a:lnTo>
                      <a:pt x="50" y="34"/>
                    </a:lnTo>
                    <a:lnTo>
                      <a:pt x="64" y="27"/>
                    </a:lnTo>
                    <a:lnTo>
                      <a:pt x="79" y="22"/>
                    </a:lnTo>
                    <a:lnTo>
                      <a:pt x="95" y="18"/>
                    </a:lnTo>
                    <a:lnTo>
                      <a:pt x="110" y="16"/>
                    </a:lnTo>
                    <a:lnTo>
                      <a:pt x="127" y="16"/>
                    </a:lnTo>
                    <a:lnTo>
                      <a:pt x="143" y="15"/>
                    </a:lnTo>
                    <a:lnTo>
                      <a:pt x="159" y="17"/>
                    </a:lnTo>
                    <a:lnTo>
                      <a:pt x="174" y="22"/>
                    </a:lnTo>
                    <a:lnTo>
                      <a:pt x="190" y="27"/>
                    </a:lnTo>
                    <a:lnTo>
                      <a:pt x="204" y="34"/>
                    </a:lnTo>
                    <a:lnTo>
                      <a:pt x="219" y="41"/>
                    </a:lnTo>
                    <a:lnTo>
                      <a:pt x="232" y="52"/>
                    </a:lnTo>
                    <a:lnTo>
                      <a:pt x="246" y="63"/>
                    </a:lnTo>
                    <a:lnTo>
                      <a:pt x="255"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75">
                <a:extLst>
                  <a:ext uri="{FF2B5EF4-FFF2-40B4-BE49-F238E27FC236}">
                    <a16:creationId xmlns:a16="http://schemas.microsoft.com/office/drawing/2014/main" id="{710FE0F1-73BF-4643-AA77-F6589CAED1F2}"/>
                  </a:ext>
                </a:extLst>
              </p:cNvPr>
              <p:cNvSpPr>
                <a:spLocks/>
              </p:cNvSpPr>
              <p:nvPr/>
            </p:nvSpPr>
            <p:spPr bwMode="auto">
              <a:xfrm>
                <a:off x="2180" y="2815"/>
                <a:ext cx="32" cy="127"/>
              </a:xfrm>
              <a:custGeom>
                <a:avLst/>
                <a:gdLst>
                  <a:gd name="T0" fmla="*/ 3 w 63"/>
                  <a:gd name="T1" fmla="*/ 64 h 253"/>
                  <a:gd name="T2" fmla="*/ 3 w 63"/>
                  <a:gd name="T3" fmla="*/ 64 h 253"/>
                  <a:gd name="T4" fmla="*/ 8 w 63"/>
                  <a:gd name="T5" fmla="*/ 57 h 253"/>
                  <a:gd name="T6" fmla="*/ 13 w 63"/>
                  <a:gd name="T7" fmla="*/ 49 h 253"/>
                  <a:gd name="T8" fmla="*/ 15 w 63"/>
                  <a:gd name="T9" fmla="*/ 41 h 253"/>
                  <a:gd name="T10" fmla="*/ 16 w 63"/>
                  <a:gd name="T11" fmla="*/ 32 h 253"/>
                  <a:gd name="T12" fmla="*/ 15 w 63"/>
                  <a:gd name="T13" fmla="*/ 24 h 253"/>
                  <a:gd name="T14" fmla="*/ 13 w 63"/>
                  <a:gd name="T15" fmla="*/ 15 h 253"/>
                  <a:gd name="T16" fmla="*/ 8 w 63"/>
                  <a:gd name="T17" fmla="*/ 8 h 253"/>
                  <a:gd name="T18" fmla="*/ 3 w 63"/>
                  <a:gd name="T19" fmla="*/ 0 h 253"/>
                  <a:gd name="T20" fmla="*/ 0 w 63"/>
                  <a:gd name="T21" fmla="*/ 3 h 253"/>
                  <a:gd name="T22" fmla="*/ 5 w 63"/>
                  <a:gd name="T23" fmla="*/ 9 h 253"/>
                  <a:gd name="T24" fmla="*/ 9 w 63"/>
                  <a:gd name="T25" fmla="*/ 16 h 253"/>
                  <a:gd name="T26" fmla="*/ 12 w 63"/>
                  <a:gd name="T27" fmla="*/ 24 h 253"/>
                  <a:gd name="T28" fmla="*/ 12 w 63"/>
                  <a:gd name="T29" fmla="*/ 32 h 253"/>
                  <a:gd name="T30" fmla="*/ 12 w 63"/>
                  <a:gd name="T31" fmla="*/ 40 h 253"/>
                  <a:gd name="T32" fmla="*/ 9 w 63"/>
                  <a:gd name="T33" fmla="*/ 48 h 253"/>
                  <a:gd name="T34" fmla="*/ 5 w 63"/>
                  <a:gd name="T35" fmla="*/ 55 h 253"/>
                  <a:gd name="T36" fmla="*/ 0 w 63"/>
                  <a:gd name="T37" fmla="*/ 61 h 253"/>
                  <a:gd name="T38" fmla="*/ 0 w 63"/>
                  <a:gd name="T39" fmla="*/ 61 h 253"/>
                  <a:gd name="T40" fmla="*/ 3 w 63"/>
                  <a:gd name="T41" fmla="*/ 64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53">
                    <a:moveTo>
                      <a:pt x="9" y="253"/>
                    </a:moveTo>
                    <a:lnTo>
                      <a:pt x="9" y="253"/>
                    </a:lnTo>
                    <a:lnTo>
                      <a:pt x="32" y="226"/>
                    </a:lnTo>
                    <a:lnTo>
                      <a:pt x="49" y="195"/>
                    </a:lnTo>
                    <a:lnTo>
                      <a:pt x="58" y="161"/>
                    </a:lnTo>
                    <a:lnTo>
                      <a:pt x="63" y="127"/>
                    </a:lnTo>
                    <a:lnTo>
                      <a:pt x="58" y="93"/>
                    </a:lnTo>
                    <a:lnTo>
                      <a:pt x="49" y="60"/>
                    </a:lnTo>
                    <a:lnTo>
                      <a:pt x="32" y="29"/>
                    </a:lnTo>
                    <a:lnTo>
                      <a:pt x="9" y="0"/>
                    </a:lnTo>
                    <a:lnTo>
                      <a:pt x="0" y="9"/>
                    </a:lnTo>
                    <a:lnTo>
                      <a:pt x="20" y="36"/>
                    </a:lnTo>
                    <a:lnTo>
                      <a:pt x="35" y="64"/>
                    </a:lnTo>
                    <a:lnTo>
                      <a:pt x="45" y="95"/>
                    </a:lnTo>
                    <a:lnTo>
                      <a:pt x="47" y="127"/>
                    </a:lnTo>
                    <a:lnTo>
                      <a:pt x="45" y="159"/>
                    </a:lnTo>
                    <a:lnTo>
                      <a:pt x="35" y="190"/>
                    </a:lnTo>
                    <a:lnTo>
                      <a:pt x="20" y="219"/>
                    </a:lnTo>
                    <a:lnTo>
                      <a:pt x="0" y="244"/>
                    </a:lnTo>
                    <a:lnTo>
                      <a:pt x="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76">
                <a:extLst>
                  <a:ext uri="{FF2B5EF4-FFF2-40B4-BE49-F238E27FC236}">
                    <a16:creationId xmlns:a16="http://schemas.microsoft.com/office/drawing/2014/main" id="{A4D5B749-A97A-43FD-9821-AF69D95FFC68}"/>
                  </a:ext>
                </a:extLst>
              </p:cNvPr>
              <p:cNvSpPr>
                <a:spLocks/>
              </p:cNvSpPr>
              <p:nvPr/>
            </p:nvSpPr>
            <p:spPr bwMode="auto">
              <a:xfrm>
                <a:off x="2058" y="2937"/>
                <a:ext cx="126" cy="32"/>
              </a:xfrm>
              <a:custGeom>
                <a:avLst/>
                <a:gdLst>
                  <a:gd name="T0" fmla="*/ 0 w 253"/>
                  <a:gd name="T1" fmla="*/ 3 h 63"/>
                  <a:gd name="T2" fmla="*/ 0 w 253"/>
                  <a:gd name="T3" fmla="*/ 3 h 63"/>
                  <a:gd name="T4" fmla="*/ 3 w 253"/>
                  <a:gd name="T5" fmla="*/ 6 h 63"/>
                  <a:gd name="T6" fmla="*/ 7 w 253"/>
                  <a:gd name="T7" fmla="*/ 8 h 63"/>
                  <a:gd name="T8" fmla="*/ 10 w 253"/>
                  <a:gd name="T9" fmla="*/ 11 h 63"/>
                  <a:gd name="T10" fmla="*/ 14 w 253"/>
                  <a:gd name="T11" fmla="*/ 13 h 63"/>
                  <a:gd name="T12" fmla="*/ 19 w 253"/>
                  <a:gd name="T13" fmla="*/ 14 h 63"/>
                  <a:gd name="T14" fmla="*/ 23 w 253"/>
                  <a:gd name="T15" fmla="*/ 15 h 63"/>
                  <a:gd name="T16" fmla="*/ 27 w 253"/>
                  <a:gd name="T17" fmla="*/ 16 h 63"/>
                  <a:gd name="T18" fmla="*/ 31 w 253"/>
                  <a:gd name="T19" fmla="*/ 16 h 63"/>
                  <a:gd name="T20" fmla="*/ 35 w 253"/>
                  <a:gd name="T21" fmla="*/ 16 h 63"/>
                  <a:gd name="T22" fmla="*/ 40 w 253"/>
                  <a:gd name="T23" fmla="*/ 15 h 63"/>
                  <a:gd name="T24" fmla="*/ 44 w 253"/>
                  <a:gd name="T25" fmla="*/ 14 h 63"/>
                  <a:gd name="T26" fmla="*/ 48 w 253"/>
                  <a:gd name="T27" fmla="*/ 13 h 63"/>
                  <a:gd name="T28" fmla="*/ 52 w 253"/>
                  <a:gd name="T29" fmla="*/ 11 h 63"/>
                  <a:gd name="T30" fmla="*/ 56 w 253"/>
                  <a:gd name="T31" fmla="*/ 8 h 63"/>
                  <a:gd name="T32" fmla="*/ 60 w 253"/>
                  <a:gd name="T33" fmla="*/ 6 h 63"/>
                  <a:gd name="T34" fmla="*/ 63 w 253"/>
                  <a:gd name="T35" fmla="*/ 3 h 63"/>
                  <a:gd name="T36" fmla="*/ 61 w 253"/>
                  <a:gd name="T37" fmla="*/ 0 h 63"/>
                  <a:gd name="T38" fmla="*/ 57 w 253"/>
                  <a:gd name="T39" fmla="*/ 3 h 63"/>
                  <a:gd name="T40" fmla="*/ 54 w 253"/>
                  <a:gd name="T41" fmla="*/ 6 h 63"/>
                  <a:gd name="T42" fmla="*/ 50 w 253"/>
                  <a:gd name="T43" fmla="*/ 8 h 63"/>
                  <a:gd name="T44" fmla="*/ 47 w 253"/>
                  <a:gd name="T45" fmla="*/ 9 h 63"/>
                  <a:gd name="T46" fmla="*/ 43 w 253"/>
                  <a:gd name="T47" fmla="*/ 11 h 63"/>
                  <a:gd name="T48" fmla="*/ 39 w 253"/>
                  <a:gd name="T49" fmla="*/ 12 h 63"/>
                  <a:gd name="T50" fmla="*/ 35 w 253"/>
                  <a:gd name="T51" fmla="*/ 12 h 63"/>
                  <a:gd name="T52" fmla="*/ 31 w 253"/>
                  <a:gd name="T53" fmla="*/ 12 h 63"/>
                  <a:gd name="T54" fmla="*/ 27 w 253"/>
                  <a:gd name="T55" fmla="*/ 12 h 63"/>
                  <a:gd name="T56" fmla="*/ 23 w 253"/>
                  <a:gd name="T57" fmla="*/ 12 h 63"/>
                  <a:gd name="T58" fmla="*/ 19 w 253"/>
                  <a:gd name="T59" fmla="*/ 11 h 63"/>
                  <a:gd name="T60" fmla="*/ 16 w 253"/>
                  <a:gd name="T61" fmla="*/ 9 h 63"/>
                  <a:gd name="T62" fmla="*/ 12 w 253"/>
                  <a:gd name="T63" fmla="*/ 8 h 63"/>
                  <a:gd name="T64" fmla="*/ 8 w 253"/>
                  <a:gd name="T65" fmla="*/ 6 h 63"/>
                  <a:gd name="T66" fmla="*/ 5 w 253"/>
                  <a:gd name="T67" fmla="*/ 3 h 63"/>
                  <a:gd name="T68" fmla="*/ 2 w 253"/>
                  <a:gd name="T69" fmla="*/ 0 h 63"/>
                  <a:gd name="T70" fmla="*/ 2 w 253"/>
                  <a:gd name="T71" fmla="*/ 0 h 63"/>
                  <a:gd name="T72" fmla="*/ 0 w 253"/>
                  <a:gd name="T73" fmla="*/ 3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3" h="63">
                    <a:moveTo>
                      <a:pt x="0" y="9"/>
                    </a:moveTo>
                    <a:lnTo>
                      <a:pt x="0" y="9"/>
                    </a:lnTo>
                    <a:lnTo>
                      <a:pt x="12" y="22"/>
                    </a:lnTo>
                    <a:lnTo>
                      <a:pt x="28" y="32"/>
                    </a:lnTo>
                    <a:lnTo>
                      <a:pt x="42" y="43"/>
                    </a:lnTo>
                    <a:lnTo>
                      <a:pt x="59" y="50"/>
                    </a:lnTo>
                    <a:lnTo>
                      <a:pt x="76" y="55"/>
                    </a:lnTo>
                    <a:lnTo>
                      <a:pt x="92" y="59"/>
                    </a:lnTo>
                    <a:lnTo>
                      <a:pt x="110" y="62"/>
                    </a:lnTo>
                    <a:lnTo>
                      <a:pt x="126" y="63"/>
                    </a:lnTo>
                    <a:lnTo>
                      <a:pt x="142" y="62"/>
                    </a:lnTo>
                    <a:lnTo>
                      <a:pt x="161" y="59"/>
                    </a:lnTo>
                    <a:lnTo>
                      <a:pt x="177" y="55"/>
                    </a:lnTo>
                    <a:lnTo>
                      <a:pt x="193" y="50"/>
                    </a:lnTo>
                    <a:lnTo>
                      <a:pt x="210" y="43"/>
                    </a:lnTo>
                    <a:lnTo>
                      <a:pt x="224" y="32"/>
                    </a:lnTo>
                    <a:lnTo>
                      <a:pt x="240" y="22"/>
                    </a:lnTo>
                    <a:lnTo>
                      <a:pt x="253" y="9"/>
                    </a:lnTo>
                    <a:lnTo>
                      <a:pt x="244" y="0"/>
                    </a:lnTo>
                    <a:lnTo>
                      <a:pt x="231" y="10"/>
                    </a:lnTo>
                    <a:lnTo>
                      <a:pt x="217" y="21"/>
                    </a:lnTo>
                    <a:lnTo>
                      <a:pt x="203" y="29"/>
                    </a:lnTo>
                    <a:lnTo>
                      <a:pt x="188" y="36"/>
                    </a:lnTo>
                    <a:lnTo>
                      <a:pt x="175" y="42"/>
                    </a:lnTo>
                    <a:lnTo>
                      <a:pt x="159" y="45"/>
                    </a:lnTo>
                    <a:lnTo>
                      <a:pt x="142" y="48"/>
                    </a:lnTo>
                    <a:lnTo>
                      <a:pt x="126" y="47"/>
                    </a:lnTo>
                    <a:lnTo>
                      <a:pt x="110" y="48"/>
                    </a:lnTo>
                    <a:lnTo>
                      <a:pt x="94" y="45"/>
                    </a:lnTo>
                    <a:lnTo>
                      <a:pt x="78" y="42"/>
                    </a:lnTo>
                    <a:lnTo>
                      <a:pt x="64" y="36"/>
                    </a:lnTo>
                    <a:lnTo>
                      <a:pt x="49" y="29"/>
                    </a:lnTo>
                    <a:lnTo>
                      <a:pt x="35" y="21"/>
                    </a:lnTo>
                    <a:lnTo>
                      <a:pt x="21" y="10"/>
                    </a:lnTo>
                    <a:lnTo>
                      <a:pt x="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77">
                <a:extLst>
                  <a:ext uri="{FF2B5EF4-FFF2-40B4-BE49-F238E27FC236}">
                    <a16:creationId xmlns:a16="http://schemas.microsoft.com/office/drawing/2014/main" id="{44752919-AE8A-4C31-96E5-51AD9CAD5715}"/>
                  </a:ext>
                </a:extLst>
              </p:cNvPr>
              <p:cNvSpPr>
                <a:spLocks/>
              </p:cNvSpPr>
              <p:nvPr/>
            </p:nvSpPr>
            <p:spPr bwMode="auto">
              <a:xfrm>
                <a:off x="2030" y="2815"/>
                <a:ext cx="32" cy="127"/>
              </a:xfrm>
              <a:custGeom>
                <a:avLst/>
                <a:gdLst>
                  <a:gd name="T0" fmla="*/ 13 w 65"/>
                  <a:gd name="T1" fmla="*/ 0 h 253"/>
                  <a:gd name="T2" fmla="*/ 13 w 65"/>
                  <a:gd name="T3" fmla="*/ 0 h 253"/>
                  <a:gd name="T4" fmla="*/ 7 w 65"/>
                  <a:gd name="T5" fmla="*/ 8 h 253"/>
                  <a:gd name="T6" fmla="*/ 3 w 65"/>
                  <a:gd name="T7" fmla="*/ 15 h 253"/>
                  <a:gd name="T8" fmla="*/ 1 w 65"/>
                  <a:gd name="T9" fmla="*/ 23 h 253"/>
                  <a:gd name="T10" fmla="*/ 0 w 65"/>
                  <a:gd name="T11" fmla="*/ 32 h 253"/>
                  <a:gd name="T12" fmla="*/ 1 w 65"/>
                  <a:gd name="T13" fmla="*/ 40 h 253"/>
                  <a:gd name="T14" fmla="*/ 3 w 65"/>
                  <a:gd name="T15" fmla="*/ 49 h 253"/>
                  <a:gd name="T16" fmla="*/ 7 w 65"/>
                  <a:gd name="T17" fmla="*/ 56 h 253"/>
                  <a:gd name="T18" fmla="*/ 14 w 65"/>
                  <a:gd name="T19" fmla="*/ 64 h 253"/>
                  <a:gd name="T20" fmla="*/ 16 w 65"/>
                  <a:gd name="T21" fmla="*/ 61 h 253"/>
                  <a:gd name="T22" fmla="*/ 10 w 65"/>
                  <a:gd name="T23" fmla="*/ 55 h 253"/>
                  <a:gd name="T24" fmla="*/ 7 w 65"/>
                  <a:gd name="T25" fmla="*/ 48 h 253"/>
                  <a:gd name="T26" fmla="*/ 4 w 65"/>
                  <a:gd name="T27" fmla="*/ 40 h 253"/>
                  <a:gd name="T28" fmla="*/ 4 w 65"/>
                  <a:gd name="T29" fmla="*/ 32 h 253"/>
                  <a:gd name="T30" fmla="*/ 4 w 65"/>
                  <a:gd name="T31" fmla="*/ 24 h 253"/>
                  <a:gd name="T32" fmla="*/ 7 w 65"/>
                  <a:gd name="T33" fmla="*/ 16 h 253"/>
                  <a:gd name="T34" fmla="*/ 10 w 65"/>
                  <a:gd name="T35" fmla="*/ 9 h 253"/>
                  <a:gd name="T36" fmla="*/ 16 w 65"/>
                  <a:gd name="T37" fmla="*/ 3 h 253"/>
                  <a:gd name="T38" fmla="*/ 16 w 65"/>
                  <a:gd name="T39" fmla="*/ 3 h 253"/>
                  <a:gd name="T40" fmla="*/ 13 w 65"/>
                  <a:gd name="T41" fmla="*/ 0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53">
                    <a:moveTo>
                      <a:pt x="54" y="0"/>
                    </a:moveTo>
                    <a:lnTo>
                      <a:pt x="54" y="0"/>
                    </a:lnTo>
                    <a:lnTo>
                      <a:pt x="31" y="29"/>
                    </a:lnTo>
                    <a:lnTo>
                      <a:pt x="14" y="60"/>
                    </a:lnTo>
                    <a:lnTo>
                      <a:pt x="5" y="92"/>
                    </a:lnTo>
                    <a:lnTo>
                      <a:pt x="0" y="127"/>
                    </a:lnTo>
                    <a:lnTo>
                      <a:pt x="5" y="160"/>
                    </a:lnTo>
                    <a:lnTo>
                      <a:pt x="14" y="193"/>
                    </a:lnTo>
                    <a:lnTo>
                      <a:pt x="31" y="224"/>
                    </a:lnTo>
                    <a:lnTo>
                      <a:pt x="56" y="253"/>
                    </a:lnTo>
                    <a:lnTo>
                      <a:pt x="65" y="244"/>
                    </a:lnTo>
                    <a:lnTo>
                      <a:pt x="43" y="218"/>
                    </a:lnTo>
                    <a:lnTo>
                      <a:pt x="28" y="189"/>
                    </a:lnTo>
                    <a:lnTo>
                      <a:pt x="19" y="158"/>
                    </a:lnTo>
                    <a:lnTo>
                      <a:pt x="16" y="127"/>
                    </a:lnTo>
                    <a:lnTo>
                      <a:pt x="19" y="94"/>
                    </a:lnTo>
                    <a:lnTo>
                      <a:pt x="28" y="64"/>
                    </a:lnTo>
                    <a:lnTo>
                      <a:pt x="43" y="36"/>
                    </a:lnTo>
                    <a:lnTo>
                      <a:pt x="64" y="9"/>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78">
                <a:extLst>
                  <a:ext uri="{FF2B5EF4-FFF2-40B4-BE49-F238E27FC236}">
                    <a16:creationId xmlns:a16="http://schemas.microsoft.com/office/drawing/2014/main" id="{8BCC577E-A398-4D76-8B0C-BCBC98BEE097}"/>
                  </a:ext>
                </a:extLst>
              </p:cNvPr>
              <p:cNvSpPr>
                <a:spLocks noEditPoints="1"/>
              </p:cNvSpPr>
              <p:nvPr/>
            </p:nvSpPr>
            <p:spPr bwMode="auto">
              <a:xfrm>
                <a:off x="1716" y="2474"/>
                <a:ext cx="809" cy="808"/>
              </a:xfrm>
              <a:custGeom>
                <a:avLst/>
                <a:gdLst>
                  <a:gd name="T0" fmla="*/ 3 w 1617"/>
                  <a:gd name="T1" fmla="*/ 172 h 1616"/>
                  <a:gd name="T2" fmla="*/ 12 w 1617"/>
                  <a:gd name="T3" fmla="*/ 133 h 1616"/>
                  <a:gd name="T4" fmla="*/ 29 w 1617"/>
                  <a:gd name="T5" fmla="*/ 98 h 1616"/>
                  <a:gd name="T6" fmla="*/ 52 w 1617"/>
                  <a:gd name="T7" fmla="*/ 67 h 1616"/>
                  <a:gd name="T8" fmla="*/ 81 w 1617"/>
                  <a:gd name="T9" fmla="*/ 41 h 1616"/>
                  <a:gd name="T10" fmla="*/ 114 w 1617"/>
                  <a:gd name="T11" fmla="*/ 20 h 1616"/>
                  <a:gd name="T12" fmla="*/ 151 w 1617"/>
                  <a:gd name="T13" fmla="*/ 7 h 1616"/>
                  <a:gd name="T14" fmla="*/ 191 w 1617"/>
                  <a:gd name="T15" fmla="*/ 1 h 1616"/>
                  <a:gd name="T16" fmla="*/ 233 w 1617"/>
                  <a:gd name="T17" fmla="*/ 3 h 1616"/>
                  <a:gd name="T18" fmla="*/ 272 w 1617"/>
                  <a:gd name="T19" fmla="*/ 12 h 1616"/>
                  <a:gd name="T20" fmla="*/ 307 w 1617"/>
                  <a:gd name="T21" fmla="*/ 30 h 1616"/>
                  <a:gd name="T22" fmla="*/ 338 w 1617"/>
                  <a:gd name="T23" fmla="*/ 53 h 1616"/>
                  <a:gd name="T24" fmla="*/ 365 w 1617"/>
                  <a:gd name="T25" fmla="*/ 82 h 1616"/>
                  <a:gd name="T26" fmla="*/ 385 w 1617"/>
                  <a:gd name="T27" fmla="*/ 115 h 1616"/>
                  <a:gd name="T28" fmla="*/ 398 w 1617"/>
                  <a:gd name="T29" fmla="*/ 152 h 1616"/>
                  <a:gd name="T30" fmla="*/ 404 w 1617"/>
                  <a:gd name="T31" fmla="*/ 192 h 1616"/>
                  <a:gd name="T32" fmla="*/ 402 w 1617"/>
                  <a:gd name="T33" fmla="*/ 233 h 1616"/>
                  <a:gd name="T34" fmla="*/ 392 w 1617"/>
                  <a:gd name="T35" fmla="*/ 272 h 1616"/>
                  <a:gd name="T36" fmla="*/ 375 w 1617"/>
                  <a:gd name="T37" fmla="*/ 307 h 1616"/>
                  <a:gd name="T38" fmla="*/ 352 w 1617"/>
                  <a:gd name="T39" fmla="*/ 338 h 1616"/>
                  <a:gd name="T40" fmla="*/ 323 w 1617"/>
                  <a:gd name="T41" fmla="*/ 364 h 1616"/>
                  <a:gd name="T42" fmla="*/ 290 w 1617"/>
                  <a:gd name="T43" fmla="*/ 385 h 1616"/>
                  <a:gd name="T44" fmla="*/ 253 w 1617"/>
                  <a:gd name="T45" fmla="*/ 398 h 1616"/>
                  <a:gd name="T46" fmla="*/ 212 w 1617"/>
                  <a:gd name="T47" fmla="*/ 404 h 1616"/>
                  <a:gd name="T48" fmla="*/ 171 w 1617"/>
                  <a:gd name="T49" fmla="*/ 402 h 1616"/>
                  <a:gd name="T50" fmla="*/ 133 w 1617"/>
                  <a:gd name="T51" fmla="*/ 392 h 1616"/>
                  <a:gd name="T52" fmla="*/ 98 w 1617"/>
                  <a:gd name="T53" fmla="*/ 375 h 1616"/>
                  <a:gd name="T54" fmla="*/ 66 w 1617"/>
                  <a:gd name="T55" fmla="*/ 352 h 1616"/>
                  <a:gd name="T56" fmla="*/ 41 w 1617"/>
                  <a:gd name="T57" fmla="*/ 323 h 1616"/>
                  <a:gd name="T58" fmla="*/ 20 w 1617"/>
                  <a:gd name="T59" fmla="*/ 290 h 1616"/>
                  <a:gd name="T60" fmla="*/ 7 w 1617"/>
                  <a:gd name="T61" fmla="*/ 253 h 1616"/>
                  <a:gd name="T62" fmla="*/ 1 w 1617"/>
                  <a:gd name="T63" fmla="*/ 213 h 1616"/>
                  <a:gd name="T64" fmla="*/ 50 w 1617"/>
                  <a:gd name="T65" fmla="*/ 171 h 1616"/>
                  <a:gd name="T66" fmla="*/ 73 w 1617"/>
                  <a:gd name="T67" fmla="*/ 116 h 1616"/>
                  <a:gd name="T68" fmla="*/ 115 w 1617"/>
                  <a:gd name="T69" fmla="*/ 73 h 1616"/>
                  <a:gd name="T70" fmla="*/ 171 w 1617"/>
                  <a:gd name="T71" fmla="*/ 50 h 1616"/>
                  <a:gd name="T72" fmla="*/ 234 w 1617"/>
                  <a:gd name="T73" fmla="*/ 50 h 1616"/>
                  <a:gd name="T74" fmla="*/ 290 w 1617"/>
                  <a:gd name="T75" fmla="*/ 73 h 1616"/>
                  <a:gd name="T76" fmla="*/ 332 w 1617"/>
                  <a:gd name="T77" fmla="*/ 115 h 1616"/>
                  <a:gd name="T78" fmla="*/ 355 w 1617"/>
                  <a:gd name="T79" fmla="*/ 171 h 1616"/>
                  <a:gd name="T80" fmla="*/ 355 w 1617"/>
                  <a:gd name="T81" fmla="*/ 234 h 1616"/>
                  <a:gd name="T82" fmla="*/ 332 w 1617"/>
                  <a:gd name="T83" fmla="*/ 289 h 1616"/>
                  <a:gd name="T84" fmla="*/ 290 w 1617"/>
                  <a:gd name="T85" fmla="*/ 331 h 1616"/>
                  <a:gd name="T86" fmla="*/ 234 w 1617"/>
                  <a:gd name="T87" fmla="*/ 355 h 1616"/>
                  <a:gd name="T88" fmla="*/ 171 w 1617"/>
                  <a:gd name="T89" fmla="*/ 355 h 1616"/>
                  <a:gd name="T90" fmla="*/ 116 w 1617"/>
                  <a:gd name="T91" fmla="*/ 331 h 1616"/>
                  <a:gd name="T92" fmla="*/ 74 w 1617"/>
                  <a:gd name="T93" fmla="*/ 289 h 1616"/>
                  <a:gd name="T94" fmla="*/ 50 w 1617"/>
                  <a:gd name="T95" fmla="*/ 234 h 16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17" h="1616">
                    <a:moveTo>
                      <a:pt x="0" y="810"/>
                    </a:moveTo>
                    <a:lnTo>
                      <a:pt x="1" y="768"/>
                    </a:lnTo>
                    <a:lnTo>
                      <a:pt x="3" y="727"/>
                    </a:lnTo>
                    <a:lnTo>
                      <a:pt x="9" y="686"/>
                    </a:lnTo>
                    <a:lnTo>
                      <a:pt x="16" y="647"/>
                    </a:lnTo>
                    <a:lnTo>
                      <a:pt x="25" y="608"/>
                    </a:lnTo>
                    <a:lnTo>
                      <a:pt x="35" y="570"/>
                    </a:lnTo>
                    <a:lnTo>
                      <a:pt x="48" y="532"/>
                    </a:lnTo>
                    <a:lnTo>
                      <a:pt x="63" y="495"/>
                    </a:lnTo>
                    <a:lnTo>
                      <a:pt x="79" y="459"/>
                    </a:lnTo>
                    <a:lnTo>
                      <a:pt x="96" y="425"/>
                    </a:lnTo>
                    <a:lnTo>
                      <a:pt x="116" y="390"/>
                    </a:lnTo>
                    <a:lnTo>
                      <a:pt x="137" y="358"/>
                    </a:lnTo>
                    <a:lnTo>
                      <a:pt x="160" y="326"/>
                    </a:lnTo>
                    <a:lnTo>
                      <a:pt x="183" y="295"/>
                    </a:lnTo>
                    <a:lnTo>
                      <a:pt x="208" y="266"/>
                    </a:lnTo>
                    <a:lnTo>
                      <a:pt x="236" y="237"/>
                    </a:lnTo>
                    <a:lnTo>
                      <a:pt x="263" y="211"/>
                    </a:lnTo>
                    <a:lnTo>
                      <a:pt x="292" y="185"/>
                    </a:lnTo>
                    <a:lnTo>
                      <a:pt x="323" y="161"/>
                    </a:lnTo>
                    <a:lnTo>
                      <a:pt x="354" y="138"/>
                    </a:lnTo>
                    <a:lnTo>
                      <a:pt x="388" y="117"/>
                    </a:lnTo>
                    <a:lnTo>
                      <a:pt x="421" y="98"/>
                    </a:lnTo>
                    <a:lnTo>
                      <a:pt x="456" y="79"/>
                    </a:lnTo>
                    <a:lnTo>
                      <a:pt x="491" y="63"/>
                    </a:lnTo>
                    <a:lnTo>
                      <a:pt x="528" y="49"/>
                    </a:lnTo>
                    <a:lnTo>
                      <a:pt x="566" y="35"/>
                    </a:lnTo>
                    <a:lnTo>
                      <a:pt x="604" y="25"/>
                    </a:lnTo>
                    <a:lnTo>
                      <a:pt x="643" y="16"/>
                    </a:lnTo>
                    <a:lnTo>
                      <a:pt x="683" y="9"/>
                    </a:lnTo>
                    <a:lnTo>
                      <a:pt x="723" y="3"/>
                    </a:lnTo>
                    <a:lnTo>
                      <a:pt x="764" y="1"/>
                    </a:lnTo>
                    <a:lnTo>
                      <a:pt x="806" y="0"/>
                    </a:lnTo>
                    <a:lnTo>
                      <a:pt x="847" y="1"/>
                    </a:lnTo>
                    <a:lnTo>
                      <a:pt x="889" y="3"/>
                    </a:lnTo>
                    <a:lnTo>
                      <a:pt x="930" y="9"/>
                    </a:lnTo>
                    <a:lnTo>
                      <a:pt x="971" y="16"/>
                    </a:lnTo>
                    <a:lnTo>
                      <a:pt x="1010" y="25"/>
                    </a:lnTo>
                    <a:lnTo>
                      <a:pt x="1048" y="35"/>
                    </a:lnTo>
                    <a:lnTo>
                      <a:pt x="1086" y="48"/>
                    </a:lnTo>
                    <a:lnTo>
                      <a:pt x="1123" y="63"/>
                    </a:lnTo>
                    <a:lnTo>
                      <a:pt x="1158" y="79"/>
                    </a:lnTo>
                    <a:lnTo>
                      <a:pt x="1194" y="98"/>
                    </a:lnTo>
                    <a:lnTo>
                      <a:pt x="1227" y="117"/>
                    </a:lnTo>
                    <a:lnTo>
                      <a:pt x="1261" y="138"/>
                    </a:lnTo>
                    <a:lnTo>
                      <a:pt x="1292" y="161"/>
                    </a:lnTo>
                    <a:lnTo>
                      <a:pt x="1323" y="184"/>
                    </a:lnTo>
                    <a:lnTo>
                      <a:pt x="1352" y="211"/>
                    </a:lnTo>
                    <a:lnTo>
                      <a:pt x="1381" y="237"/>
                    </a:lnTo>
                    <a:lnTo>
                      <a:pt x="1407" y="265"/>
                    </a:lnTo>
                    <a:lnTo>
                      <a:pt x="1432" y="295"/>
                    </a:lnTo>
                    <a:lnTo>
                      <a:pt x="1457" y="325"/>
                    </a:lnTo>
                    <a:lnTo>
                      <a:pt x="1478" y="357"/>
                    </a:lnTo>
                    <a:lnTo>
                      <a:pt x="1500" y="390"/>
                    </a:lnTo>
                    <a:lnTo>
                      <a:pt x="1519" y="424"/>
                    </a:lnTo>
                    <a:lnTo>
                      <a:pt x="1537" y="458"/>
                    </a:lnTo>
                    <a:lnTo>
                      <a:pt x="1553" y="494"/>
                    </a:lnTo>
                    <a:lnTo>
                      <a:pt x="1568" y="531"/>
                    </a:lnTo>
                    <a:lnTo>
                      <a:pt x="1581" y="569"/>
                    </a:lnTo>
                    <a:lnTo>
                      <a:pt x="1591" y="607"/>
                    </a:lnTo>
                    <a:lnTo>
                      <a:pt x="1601" y="646"/>
                    </a:lnTo>
                    <a:lnTo>
                      <a:pt x="1607" y="685"/>
                    </a:lnTo>
                    <a:lnTo>
                      <a:pt x="1612" y="726"/>
                    </a:lnTo>
                    <a:lnTo>
                      <a:pt x="1616" y="767"/>
                    </a:lnTo>
                    <a:lnTo>
                      <a:pt x="1617" y="809"/>
                    </a:lnTo>
                    <a:lnTo>
                      <a:pt x="1616" y="850"/>
                    </a:lnTo>
                    <a:lnTo>
                      <a:pt x="1612" y="890"/>
                    </a:lnTo>
                    <a:lnTo>
                      <a:pt x="1607" y="931"/>
                    </a:lnTo>
                    <a:lnTo>
                      <a:pt x="1601" y="971"/>
                    </a:lnTo>
                    <a:lnTo>
                      <a:pt x="1591" y="1010"/>
                    </a:lnTo>
                    <a:lnTo>
                      <a:pt x="1581" y="1048"/>
                    </a:lnTo>
                    <a:lnTo>
                      <a:pt x="1568" y="1086"/>
                    </a:lnTo>
                    <a:lnTo>
                      <a:pt x="1553" y="1122"/>
                    </a:lnTo>
                    <a:lnTo>
                      <a:pt x="1537" y="1158"/>
                    </a:lnTo>
                    <a:lnTo>
                      <a:pt x="1520" y="1193"/>
                    </a:lnTo>
                    <a:lnTo>
                      <a:pt x="1500" y="1227"/>
                    </a:lnTo>
                    <a:lnTo>
                      <a:pt x="1478" y="1259"/>
                    </a:lnTo>
                    <a:lnTo>
                      <a:pt x="1457" y="1291"/>
                    </a:lnTo>
                    <a:lnTo>
                      <a:pt x="1432" y="1321"/>
                    </a:lnTo>
                    <a:lnTo>
                      <a:pt x="1407" y="1351"/>
                    </a:lnTo>
                    <a:lnTo>
                      <a:pt x="1381" y="1379"/>
                    </a:lnTo>
                    <a:lnTo>
                      <a:pt x="1352" y="1405"/>
                    </a:lnTo>
                    <a:lnTo>
                      <a:pt x="1323" y="1432"/>
                    </a:lnTo>
                    <a:lnTo>
                      <a:pt x="1292" y="1455"/>
                    </a:lnTo>
                    <a:lnTo>
                      <a:pt x="1261" y="1478"/>
                    </a:lnTo>
                    <a:lnTo>
                      <a:pt x="1227" y="1499"/>
                    </a:lnTo>
                    <a:lnTo>
                      <a:pt x="1194" y="1518"/>
                    </a:lnTo>
                    <a:lnTo>
                      <a:pt x="1159" y="1537"/>
                    </a:lnTo>
                    <a:lnTo>
                      <a:pt x="1123" y="1553"/>
                    </a:lnTo>
                    <a:lnTo>
                      <a:pt x="1086" y="1567"/>
                    </a:lnTo>
                    <a:lnTo>
                      <a:pt x="1049" y="1579"/>
                    </a:lnTo>
                    <a:lnTo>
                      <a:pt x="1010" y="1591"/>
                    </a:lnTo>
                    <a:lnTo>
                      <a:pt x="971" y="1600"/>
                    </a:lnTo>
                    <a:lnTo>
                      <a:pt x="930" y="1607"/>
                    </a:lnTo>
                    <a:lnTo>
                      <a:pt x="890" y="1612"/>
                    </a:lnTo>
                    <a:lnTo>
                      <a:pt x="848" y="1615"/>
                    </a:lnTo>
                    <a:lnTo>
                      <a:pt x="807" y="1616"/>
                    </a:lnTo>
                    <a:lnTo>
                      <a:pt x="765" y="1615"/>
                    </a:lnTo>
                    <a:lnTo>
                      <a:pt x="724" y="1612"/>
                    </a:lnTo>
                    <a:lnTo>
                      <a:pt x="684" y="1607"/>
                    </a:lnTo>
                    <a:lnTo>
                      <a:pt x="645" y="1599"/>
                    </a:lnTo>
                    <a:lnTo>
                      <a:pt x="605" y="1591"/>
                    </a:lnTo>
                    <a:lnTo>
                      <a:pt x="567" y="1579"/>
                    </a:lnTo>
                    <a:lnTo>
                      <a:pt x="529" y="1567"/>
                    </a:lnTo>
                    <a:lnTo>
                      <a:pt x="492" y="1552"/>
                    </a:lnTo>
                    <a:lnTo>
                      <a:pt x="457" y="1536"/>
                    </a:lnTo>
                    <a:lnTo>
                      <a:pt x="422" y="1518"/>
                    </a:lnTo>
                    <a:lnTo>
                      <a:pt x="389" y="1499"/>
                    </a:lnTo>
                    <a:lnTo>
                      <a:pt x="355" y="1478"/>
                    </a:lnTo>
                    <a:lnTo>
                      <a:pt x="324" y="1455"/>
                    </a:lnTo>
                    <a:lnTo>
                      <a:pt x="293" y="1432"/>
                    </a:lnTo>
                    <a:lnTo>
                      <a:pt x="264" y="1407"/>
                    </a:lnTo>
                    <a:lnTo>
                      <a:pt x="237" y="1379"/>
                    </a:lnTo>
                    <a:lnTo>
                      <a:pt x="210" y="1351"/>
                    </a:lnTo>
                    <a:lnTo>
                      <a:pt x="185" y="1322"/>
                    </a:lnTo>
                    <a:lnTo>
                      <a:pt x="161" y="1291"/>
                    </a:lnTo>
                    <a:lnTo>
                      <a:pt x="138" y="1260"/>
                    </a:lnTo>
                    <a:lnTo>
                      <a:pt x="117" y="1227"/>
                    </a:lnTo>
                    <a:lnTo>
                      <a:pt x="97" y="1193"/>
                    </a:lnTo>
                    <a:lnTo>
                      <a:pt x="80" y="1159"/>
                    </a:lnTo>
                    <a:lnTo>
                      <a:pt x="64" y="1123"/>
                    </a:lnTo>
                    <a:lnTo>
                      <a:pt x="49" y="1086"/>
                    </a:lnTo>
                    <a:lnTo>
                      <a:pt x="36" y="1049"/>
                    </a:lnTo>
                    <a:lnTo>
                      <a:pt x="25" y="1011"/>
                    </a:lnTo>
                    <a:lnTo>
                      <a:pt x="17" y="972"/>
                    </a:lnTo>
                    <a:lnTo>
                      <a:pt x="9" y="932"/>
                    </a:lnTo>
                    <a:lnTo>
                      <a:pt x="4" y="892"/>
                    </a:lnTo>
                    <a:lnTo>
                      <a:pt x="1" y="851"/>
                    </a:lnTo>
                    <a:lnTo>
                      <a:pt x="0" y="810"/>
                    </a:lnTo>
                    <a:close/>
                    <a:moveTo>
                      <a:pt x="185" y="807"/>
                    </a:moveTo>
                    <a:lnTo>
                      <a:pt x="188" y="744"/>
                    </a:lnTo>
                    <a:lnTo>
                      <a:pt x="198" y="683"/>
                    </a:lnTo>
                    <a:lnTo>
                      <a:pt x="213" y="624"/>
                    </a:lnTo>
                    <a:lnTo>
                      <a:pt x="233" y="567"/>
                    </a:lnTo>
                    <a:lnTo>
                      <a:pt x="260" y="512"/>
                    </a:lnTo>
                    <a:lnTo>
                      <a:pt x="291" y="461"/>
                    </a:lnTo>
                    <a:lnTo>
                      <a:pt x="327" y="413"/>
                    </a:lnTo>
                    <a:lnTo>
                      <a:pt x="367" y="368"/>
                    </a:lnTo>
                    <a:lnTo>
                      <a:pt x="411" y="328"/>
                    </a:lnTo>
                    <a:lnTo>
                      <a:pt x="459" y="292"/>
                    </a:lnTo>
                    <a:lnTo>
                      <a:pt x="511" y="261"/>
                    </a:lnTo>
                    <a:lnTo>
                      <a:pt x="565" y="234"/>
                    </a:lnTo>
                    <a:lnTo>
                      <a:pt x="623" y="213"/>
                    </a:lnTo>
                    <a:lnTo>
                      <a:pt x="683" y="197"/>
                    </a:lnTo>
                    <a:lnTo>
                      <a:pt x="745" y="188"/>
                    </a:lnTo>
                    <a:lnTo>
                      <a:pt x="808" y="184"/>
                    </a:lnTo>
                    <a:lnTo>
                      <a:pt x="873" y="188"/>
                    </a:lnTo>
                    <a:lnTo>
                      <a:pt x="934" y="197"/>
                    </a:lnTo>
                    <a:lnTo>
                      <a:pt x="994" y="212"/>
                    </a:lnTo>
                    <a:lnTo>
                      <a:pt x="1051" y="234"/>
                    </a:lnTo>
                    <a:lnTo>
                      <a:pt x="1106" y="260"/>
                    </a:lnTo>
                    <a:lnTo>
                      <a:pt x="1157" y="291"/>
                    </a:lnTo>
                    <a:lnTo>
                      <a:pt x="1205" y="327"/>
                    </a:lnTo>
                    <a:lnTo>
                      <a:pt x="1249" y="367"/>
                    </a:lnTo>
                    <a:lnTo>
                      <a:pt x="1290" y="412"/>
                    </a:lnTo>
                    <a:lnTo>
                      <a:pt x="1325" y="459"/>
                    </a:lnTo>
                    <a:lnTo>
                      <a:pt x="1356" y="511"/>
                    </a:lnTo>
                    <a:lnTo>
                      <a:pt x="1383" y="565"/>
                    </a:lnTo>
                    <a:lnTo>
                      <a:pt x="1404" y="623"/>
                    </a:lnTo>
                    <a:lnTo>
                      <a:pt x="1419" y="682"/>
                    </a:lnTo>
                    <a:lnTo>
                      <a:pt x="1428" y="744"/>
                    </a:lnTo>
                    <a:lnTo>
                      <a:pt x="1431" y="807"/>
                    </a:lnTo>
                    <a:lnTo>
                      <a:pt x="1428" y="871"/>
                    </a:lnTo>
                    <a:lnTo>
                      <a:pt x="1419" y="933"/>
                    </a:lnTo>
                    <a:lnTo>
                      <a:pt x="1404" y="992"/>
                    </a:lnTo>
                    <a:lnTo>
                      <a:pt x="1383" y="1049"/>
                    </a:lnTo>
                    <a:lnTo>
                      <a:pt x="1356" y="1104"/>
                    </a:lnTo>
                    <a:lnTo>
                      <a:pt x="1325" y="1155"/>
                    </a:lnTo>
                    <a:lnTo>
                      <a:pt x="1290" y="1203"/>
                    </a:lnTo>
                    <a:lnTo>
                      <a:pt x="1250" y="1248"/>
                    </a:lnTo>
                    <a:lnTo>
                      <a:pt x="1205" y="1288"/>
                    </a:lnTo>
                    <a:lnTo>
                      <a:pt x="1158" y="1324"/>
                    </a:lnTo>
                    <a:lnTo>
                      <a:pt x="1106" y="1355"/>
                    </a:lnTo>
                    <a:lnTo>
                      <a:pt x="1052" y="1381"/>
                    </a:lnTo>
                    <a:lnTo>
                      <a:pt x="995" y="1402"/>
                    </a:lnTo>
                    <a:lnTo>
                      <a:pt x="935" y="1417"/>
                    </a:lnTo>
                    <a:lnTo>
                      <a:pt x="873" y="1426"/>
                    </a:lnTo>
                    <a:lnTo>
                      <a:pt x="809" y="1430"/>
                    </a:lnTo>
                    <a:lnTo>
                      <a:pt x="746" y="1426"/>
                    </a:lnTo>
                    <a:lnTo>
                      <a:pt x="684" y="1417"/>
                    </a:lnTo>
                    <a:lnTo>
                      <a:pt x="624" y="1402"/>
                    </a:lnTo>
                    <a:lnTo>
                      <a:pt x="567" y="1381"/>
                    </a:lnTo>
                    <a:lnTo>
                      <a:pt x="513" y="1355"/>
                    </a:lnTo>
                    <a:lnTo>
                      <a:pt x="461" y="1324"/>
                    </a:lnTo>
                    <a:lnTo>
                      <a:pt x="413" y="1288"/>
                    </a:lnTo>
                    <a:lnTo>
                      <a:pt x="369" y="1248"/>
                    </a:lnTo>
                    <a:lnTo>
                      <a:pt x="329" y="1203"/>
                    </a:lnTo>
                    <a:lnTo>
                      <a:pt x="293" y="1155"/>
                    </a:lnTo>
                    <a:lnTo>
                      <a:pt x="262" y="1104"/>
                    </a:lnTo>
                    <a:lnTo>
                      <a:pt x="236" y="1049"/>
                    </a:lnTo>
                    <a:lnTo>
                      <a:pt x="214" y="992"/>
                    </a:lnTo>
                    <a:lnTo>
                      <a:pt x="199" y="933"/>
                    </a:lnTo>
                    <a:lnTo>
                      <a:pt x="188" y="871"/>
                    </a:lnTo>
                    <a:lnTo>
                      <a:pt x="185" y="80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79">
                <a:extLst>
                  <a:ext uri="{FF2B5EF4-FFF2-40B4-BE49-F238E27FC236}">
                    <a16:creationId xmlns:a16="http://schemas.microsoft.com/office/drawing/2014/main" id="{F66A8B0C-6031-4539-9A6D-CC59B2C99FC8}"/>
                  </a:ext>
                </a:extLst>
              </p:cNvPr>
              <p:cNvSpPr>
                <a:spLocks noEditPoints="1"/>
              </p:cNvSpPr>
              <p:nvPr/>
            </p:nvSpPr>
            <p:spPr bwMode="auto">
              <a:xfrm>
                <a:off x="1718" y="2476"/>
                <a:ext cx="804" cy="804"/>
              </a:xfrm>
              <a:custGeom>
                <a:avLst/>
                <a:gdLst>
                  <a:gd name="T0" fmla="*/ 351 w 1608"/>
                  <a:gd name="T1" fmla="*/ 247 h 1609"/>
                  <a:gd name="T2" fmla="*/ 322 w 1608"/>
                  <a:gd name="T3" fmla="*/ 300 h 1609"/>
                  <a:gd name="T4" fmla="*/ 276 w 1608"/>
                  <a:gd name="T5" fmla="*/ 339 h 1609"/>
                  <a:gd name="T6" fmla="*/ 217 w 1608"/>
                  <a:gd name="T7" fmla="*/ 357 h 1609"/>
                  <a:gd name="T8" fmla="*/ 155 w 1608"/>
                  <a:gd name="T9" fmla="*/ 351 h 1609"/>
                  <a:gd name="T10" fmla="*/ 101 w 1608"/>
                  <a:gd name="T11" fmla="*/ 322 h 1609"/>
                  <a:gd name="T12" fmla="*/ 63 w 1608"/>
                  <a:gd name="T13" fmla="*/ 275 h 1609"/>
                  <a:gd name="T14" fmla="*/ 45 w 1608"/>
                  <a:gd name="T15" fmla="*/ 217 h 1609"/>
                  <a:gd name="T16" fmla="*/ 51 w 1608"/>
                  <a:gd name="T17" fmla="*/ 155 h 1609"/>
                  <a:gd name="T18" fmla="*/ 80 w 1608"/>
                  <a:gd name="T19" fmla="*/ 102 h 1609"/>
                  <a:gd name="T20" fmla="*/ 126 w 1608"/>
                  <a:gd name="T21" fmla="*/ 63 h 1609"/>
                  <a:gd name="T22" fmla="*/ 185 w 1608"/>
                  <a:gd name="T23" fmla="*/ 45 h 1609"/>
                  <a:gd name="T24" fmla="*/ 248 w 1608"/>
                  <a:gd name="T25" fmla="*/ 51 h 1609"/>
                  <a:gd name="T26" fmla="*/ 301 w 1608"/>
                  <a:gd name="T27" fmla="*/ 80 h 1609"/>
                  <a:gd name="T28" fmla="*/ 339 w 1608"/>
                  <a:gd name="T29" fmla="*/ 126 h 1609"/>
                  <a:gd name="T30" fmla="*/ 357 w 1608"/>
                  <a:gd name="T31" fmla="*/ 185 h 1609"/>
                  <a:gd name="T32" fmla="*/ 2 w 1608"/>
                  <a:gd name="T33" fmla="*/ 181 h 1609"/>
                  <a:gd name="T34" fmla="*/ 9 w 1608"/>
                  <a:gd name="T35" fmla="*/ 142 h 1609"/>
                  <a:gd name="T36" fmla="*/ 25 w 1608"/>
                  <a:gd name="T37" fmla="*/ 106 h 1609"/>
                  <a:gd name="T38" fmla="*/ 46 w 1608"/>
                  <a:gd name="T39" fmla="*/ 74 h 1609"/>
                  <a:gd name="T40" fmla="*/ 74 w 1608"/>
                  <a:gd name="T41" fmla="*/ 46 h 1609"/>
                  <a:gd name="T42" fmla="*/ 105 w 1608"/>
                  <a:gd name="T43" fmla="*/ 24 h 1609"/>
                  <a:gd name="T44" fmla="*/ 141 w 1608"/>
                  <a:gd name="T45" fmla="*/ 9 h 1609"/>
                  <a:gd name="T46" fmla="*/ 181 w 1608"/>
                  <a:gd name="T47" fmla="*/ 1 h 1609"/>
                  <a:gd name="T48" fmla="*/ 222 w 1608"/>
                  <a:gd name="T49" fmla="*/ 1 h 1609"/>
                  <a:gd name="T50" fmla="*/ 261 w 1608"/>
                  <a:gd name="T51" fmla="*/ 9 h 1609"/>
                  <a:gd name="T52" fmla="*/ 297 w 1608"/>
                  <a:gd name="T53" fmla="*/ 24 h 1609"/>
                  <a:gd name="T54" fmla="*/ 329 w 1608"/>
                  <a:gd name="T55" fmla="*/ 46 h 1609"/>
                  <a:gd name="T56" fmla="*/ 356 w 1608"/>
                  <a:gd name="T57" fmla="*/ 73 h 1609"/>
                  <a:gd name="T58" fmla="*/ 378 w 1608"/>
                  <a:gd name="T59" fmla="*/ 105 h 1609"/>
                  <a:gd name="T60" fmla="*/ 393 w 1608"/>
                  <a:gd name="T61" fmla="*/ 141 h 1609"/>
                  <a:gd name="T62" fmla="*/ 401 w 1608"/>
                  <a:gd name="T63" fmla="*/ 181 h 1609"/>
                  <a:gd name="T64" fmla="*/ 401 w 1608"/>
                  <a:gd name="T65" fmla="*/ 221 h 1609"/>
                  <a:gd name="T66" fmla="*/ 393 w 1608"/>
                  <a:gd name="T67" fmla="*/ 261 h 1609"/>
                  <a:gd name="T68" fmla="*/ 378 w 1608"/>
                  <a:gd name="T69" fmla="*/ 297 h 1609"/>
                  <a:gd name="T70" fmla="*/ 356 w 1608"/>
                  <a:gd name="T71" fmla="*/ 329 h 1609"/>
                  <a:gd name="T72" fmla="*/ 329 w 1608"/>
                  <a:gd name="T73" fmla="*/ 356 h 1609"/>
                  <a:gd name="T74" fmla="*/ 297 w 1608"/>
                  <a:gd name="T75" fmla="*/ 378 h 1609"/>
                  <a:gd name="T76" fmla="*/ 261 w 1608"/>
                  <a:gd name="T77" fmla="*/ 393 h 1609"/>
                  <a:gd name="T78" fmla="*/ 222 w 1608"/>
                  <a:gd name="T79" fmla="*/ 401 h 1609"/>
                  <a:gd name="T80" fmla="*/ 181 w 1608"/>
                  <a:gd name="T81" fmla="*/ 401 h 1609"/>
                  <a:gd name="T82" fmla="*/ 141 w 1608"/>
                  <a:gd name="T83" fmla="*/ 393 h 1609"/>
                  <a:gd name="T84" fmla="*/ 105 w 1608"/>
                  <a:gd name="T85" fmla="*/ 378 h 1609"/>
                  <a:gd name="T86" fmla="*/ 74 w 1608"/>
                  <a:gd name="T87" fmla="*/ 356 h 1609"/>
                  <a:gd name="T88" fmla="*/ 46 w 1608"/>
                  <a:gd name="T89" fmla="*/ 329 h 1609"/>
                  <a:gd name="T90" fmla="*/ 25 w 1608"/>
                  <a:gd name="T91" fmla="*/ 297 h 1609"/>
                  <a:gd name="T92" fmla="*/ 9 w 1608"/>
                  <a:gd name="T93" fmla="*/ 261 h 1609"/>
                  <a:gd name="T94" fmla="*/ 2 w 1608"/>
                  <a:gd name="T95" fmla="*/ 222 h 16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8" h="1609">
                    <a:moveTo>
                      <a:pt x="1431" y="806"/>
                    </a:moveTo>
                    <a:lnTo>
                      <a:pt x="1427" y="869"/>
                    </a:lnTo>
                    <a:lnTo>
                      <a:pt x="1418" y="931"/>
                    </a:lnTo>
                    <a:lnTo>
                      <a:pt x="1403" y="991"/>
                    </a:lnTo>
                    <a:lnTo>
                      <a:pt x="1381" y="1049"/>
                    </a:lnTo>
                    <a:lnTo>
                      <a:pt x="1355" y="1103"/>
                    </a:lnTo>
                    <a:lnTo>
                      <a:pt x="1323" y="1155"/>
                    </a:lnTo>
                    <a:lnTo>
                      <a:pt x="1288" y="1203"/>
                    </a:lnTo>
                    <a:lnTo>
                      <a:pt x="1247" y="1248"/>
                    </a:lnTo>
                    <a:lnTo>
                      <a:pt x="1202" y="1288"/>
                    </a:lnTo>
                    <a:lnTo>
                      <a:pt x="1154" y="1325"/>
                    </a:lnTo>
                    <a:lnTo>
                      <a:pt x="1103" y="1356"/>
                    </a:lnTo>
                    <a:lnTo>
                      <a:pt x="1048" y="1383"/>
                    </a:lnTo>
                    <a:lnTo>
                      <a:pt x="991" y="1405"/>
                    </a:lnTo>
                    <a:lnTo>
                      <a:pt x="931" y="1420"/>
                    </a:lnTo>
                    <a:lnTo>
                      <a:pt x="868" y="1429"/>
                    </a:lnTo>
                    <a:lnTo>
                      <a:pt x="804" y="1432"/>
                    </a:lnTo>
                    <a:lnTo>
                      <a:pt x="739" y="1429"/>
                    </a:lnTo>
                    <a:lnTo>
                      <a:pt x="677" y="1420"/>
                    </a:lnTo>
                    <a:lnTo>
                      <a:pt x="617" y="1404"/>
                    </a:lnTo>
                    <a:lnTo>
                      <a:pt x="560" y="1383"/>
                    </a:lnTo>
                    <a:lnTo>
                      <a:pt x="504" y="1356"/>
                    </a:lnTo>
                    <a:lnTo>
                      <a:pt x="453" y="1324"/>
                    </a:lnTo>
                    <a:lnTo>
                      <a:pt x="404" y="1288"/>
                    </a:lnTo>
                    <a:lnTo>
                      <a:pt x="360" y="1248"/>
                    </a:lnTo>
                    <a:lnTo>
                      <a:pt x="319" y="1203"/>
                    </a:lnTo>
                    <a:lnTo>
                      <a:pt x="283" y="1155"/>
                    </a:lnTo>
                    <a:lnTo>
                      <a:pt x="251" y="1103"/>
                    </a:lnTo>
                    <a:lnTo>
                      <a:pt x="225" y="1049"/>
                    </a:lnTo>
                    <a:lnTo>
                      <a:pt x="204" y="991"/>
                    </a:lnTo>
                    <a:lnTo>
                      <a:pt x="188" y="931"/>
                    </a:lnTo>
                    <a:lnTo>
                      <a:pt x="178" y="869"/>
                    </a:lnTo>
                    <a:lnTo>
                      <a:pt x="175" y="806"/>
                    </a:lnTo>
                    <a:lnTo>
                      <a:pt x="178" y="742"/>
                    </a:lnTo>
                    <a:lnTo>
                      <a:pt x="188" y="680"/>
                    </a:lnTo>
                    <a:lnTo>
                      <a:pt x="204" y="620"/>
                    </a:lnTo>
                    <a:lnTo>
                      <a:pt x="225" y="562"/>
                    </a:lnTo>
                    <a:lnTo>
                      <a:pt x="251" y="508"/>
                    </a:lnTo>
                    <a:lnTo>
                      <a:pt x="282" y="456"/>
                    </a:lnTo>
                    <a:lnTo>
                      <a:pt x="319" y="408"/>
                    </a:lnTo>
                    <a:lnTo>
                      <a:pt x="359" y="363"/>
                    </a:lnTo>
                    <a:lnTo>
                      <a:pt x="404" y="323"/>
                    </a:lnTo>
                    <a:lnTo>
                      <a:pt x="453" y="287"/>
                    </a:lnTo>
                    <a:lnTo>
                      <a:pt x="504" y="255"/>
                    </a:lnTo>
                    <a:lnTo>
                      <a:pt x="559" y="228"/>
                    </a:lnTo>
                    <a:lnTo>
                      <a:pt x="616" y="208"/>
                    </a:lnTo>
                    <a:lnTo>
                      <a:pt x="676" y="191"/>
                    </a:lnTo>
                    <a:lnTo>
                      <a:pt x="738" y="181"/>
                    </a:lnTo>
                    <a:lnTo>
                      <a:pt x="803" y="178"/>
                    </a:lnTo>
                    <a:lnTo>
                      <a:pt x="867" y="181"/>
                    </a:lnTo>
                    <a:lnTo>
                      <a:pt x="929" y="190"/>
                    </a:lnTo>
                    <a:lnTo>
                      <a:pt x="989" y="206"/>
                    </a:lnTo>
                    <a:lnTo>
                      <a:pt x="1047" y="227"/>
                    </a:lnTo>
                    <a:lnTo>
                      <a:pt x="1102" y="254"/>
                    </a:lnTo>
                    <a:lnTo>
                      <a:pt x="1154" y="286"/>
                    </a:lnTo>
                    <a:lnTo>
                      <a:pt x="1202" y="322"/>
                    </a:lnTo>
                    <a:lnTo>
                      <a:pt x="1246" y="362"/>
                    </a:lnTo>
                    <a:lnTo>
                      <a:pt x="1288" y="407"/>
                    </a:lnTo>
                    <a:lnTo>
                      <a:pt x="1323" y="455"/>
                    </a:lnTo>
                    <a:lnTo>
                      <a:pt x="1355" y="507"/>
                    </a:lnTo>
                    <a:lnTo>
                      <a:pt x="1381" y="561"/>
                    </a:lnTo>
                    <a:lnTo>
                      <a:pt x="1402" y="619"/>
                    </a:lnTo>
                    <a:lnTo>
                      <a:pt x="1418" y="679"/>
                    </a:lnTo>
                    <a:lnTo>
                      <a:pt x="1427" y="741"/>
                    </a:lnTo>
                    <a:lnTo>
                      <a:pt x="1431" y="806"/>
                    </a:lnTo>
                    <a:close/>
                    <a:moveTo>
                      <a:pt x="0" y="808"/>
                    </a:moveTo>
                    <a:lnTo>
                      <a:pt x="1" y="766"/>
                    </a:lnTo>
                    <a:lnTo>
                      <a:pt x="5" y="726"/>
                    </a:lnTo>
                    <a:lnTo>
                      <a:pt x="9" y="686"/>
                    </a:lnTo>
                    <a:lnTo>
                      <a:pt x="16" y="647"/>
                    </a:lnTo>
                    <a:lnTo>
                      <a:pt x="25" y="607"/>
                    </a:lnTo>
                    <a:lnTo>
                      <a:pt x="36" y="569"/>
                    </a:lnTo>
                    <a:lnTo>
                      <a:pt x="48" y="531"/>
                    </a:lnTo>
                    <a:lnTo>
                      <a:pt x="63" y="496"/>
                    </a:lnTo>
                    <a:lnTo>
                      <a:pt x="79" y="460"/>
                    </a:lnTo>
                    <a:lnTo>
                      <a:pt x="97" y="424"/>
                    </a:lnTo>
                    <a:lnTo>
                      <a:pt x="116" y="391"/>
                    </a:lnTo>
                    <a:lnTo>
                      <a:pt x="137" y="359"/>
                    </a:lnTo>
                    <a:lnTo>
                      <a:pt x="159" y="326"/>
                    </a:lnTo>
                    <a:lnTo>
                      <a:pt x="183" y="296"/>
                    </a:lnTo>
                    <a:lnTo>
                      <a:pt x="208" y="266"/>
                    </a:lnTo>
                    <a:lnTo>
                      <a:pt x="235" y="239"/>
                    </a:lnTo>
                    <a:lnTo>
                      <a:pt x="263" y="212"/>
                    </a:lnTo>
                    <a:lnTo>
                      <a:pt x="293" y="187"/>
                    </a:lnTo>
                    <a:lnTo>
                      <a:pt x="322" y="163"/>
                    </a:lnTo>
                    <a:lnTo>
                      <a:pt x="354" y="140"/>
                    </a:lnTo>
                    <a:lnTo>
                      <a:pt x="387" y="119"/>
                    </a:lnTo>
                    <a:lnTo>
                      <a:pt x="420" y="99"/>
                    </a:lnTo>
                    <a:lnTo>
                      <a:pt x="455" y="81"/>
                    </a:lnTo>
                    <a:lnTo>
                      <a:pt x="491" y="65"/>
                    </a:lnTo>
                    <a:lnTo>
                      <a:pt x="526" y="50"/>
                    </a:lnTo>
                    <a:lnTo>
                      <a:pt x="564" y="37"/>
                    </a:lnTo>
                    <a:lnTo>
                      <a:pt x="602" y="27"/>
                    </a:lnTo>
                    <a:lnTo>
                      <a:pt x="642" y="17"/>
                    </a:lnTo>
                    <a:lnTo>
                      <a:pt x="681" y="9"/>
                    </a:lnTo>
                    <a:lnTo>
                      <a:pt x="721" y="5"/>
                    </a:lnTo>
                    <a:lnTo>
                      <a:pt x="761" y="1"/>
                    </a:lnTo>
                    <a:lnTo>
                      <a:pt x="803" y="0"/>
                    </a:lnTo>
                    <a:lnTo>
                      <a:pt x="844" y="1"/>
                    </a:lnTo>
                    <a:lnTo>
                      <a:pt x="886" y="5"/>
                    </a:lnTo>
                    <a:lnTo>
                      <a:pt x="926" y="9"/>
                    </a:lnTo>
                    <a:lnTo>
                      <a:pt x="965" y="17"/>
                    </a:lnTo>
                    <a:lnTo>
                      <a:pt x="1004" y="27"/>
                    </a:lnTo>
                    <a:lnTo>
                      <a:pt x="1042" y="37"/>
                    </a:lnTo>
                    <a:lnTo>
                      <a:pt x="1080" y="50"/>
                    </a:lnTo>
                    <a:lnTo>
                      <a:pt x="1116" y="65"/>
                    </a:lnTo>
                    <a:lnTo>
                      <a:pt x="1152" y="81"/>
                    </a:lnTo>
                    <a:lnTo>
                      <a:pt x="1186" y="98"/>
                    </a:lnTo>
                    <a:lnTo>
                      <a:pt x="1221" y="118"/>
                    </a:lnTo>
                    <a:lnTo>
                      <a:pt x="1253" y="140"/>
                    </a:lnTo>
                    <a:lnTo>
                      <a:pt x="1284" y="161"/>
                    </a:lnTo>
                    <a:lnTo>
                      <a:pt x="1315" y="186"/>
                    </a:lnTo>
                    <a:lnTo>
                      <a:pt x="1344" y="211"/>
                    </a:lnTo>
                    <a:lnTo>
                      <a:pt x="1372" y="238"/>
                    </a:lnTo>
                    <a:lnTo>
                      <a:pt x="1398" y="266"/>
                    </a:lnTo>
                    <a:lnTo>
                      <a:pt x="1424" y="295"/>
                    </a:lnTo>
                    <a:lnTo>
                      <a:pt x="1448" y="325"/>
                    </a:lnTo>
                    <a:lnTo>
                      <a:pt x="1470" y="357"/>
                    </a:lnTo>
                    <a:lnTo>
                      <a:pt x="1492" y="390"/>
                    </a:lnTo>
                    <a:lnTo>
                      <a:pt x="1510" y="423"/>
                    </a:lnTo>
                    <a:lnTo>
                      <a:pt x="1528" y="458"/>
                    </a:lnTo>
                    <a:lnTo>
                      <a:pt x="1545" y="493"/>
                    </a:lnTo>
                    <a:lnTo>
                      <a:pt x="1558" y="530"/>
                    </a:lnTo>
                    <a:lnTo>
                      <a:pt x="1571" y="567"/>
                    </a:lnTo>
                    <a:lnTo>
                      <a:pt x="1583" y="605"/>
                    </a:lnTo>
                    <a:lnTo>
                      <a:pt x="1592" y="644"/>
                    </a:lnTo>
                    <a:lnTo>
                      <a:pt x="1599" y="683"/>
                    </a:lnTo>
                    <a:lnTo>
                      <a:pt x="1603" y="724"/>
                    </a:lnTo>
                    <a:lnTo>
                      <a:pt x="1607" y="764"/>
                    </a:lnTo>
                    <a:lnTo>
                      <a:pt x="1608" y="806"/>
                    </a:lnTo>
                    <a:lnTo>
                      <a:pt x="1607" y="847"/>
                    </a:lnTo>
                    <a:lnTo>
                      <a:pt x="1603" y="887"/>
                    </a:lnTo>
                    <a:lnTo>
                      <a:pt x="1599" y="928"/>
                    </a:lnTo>
                    <a:lnTo>
                      <a:pt x="1592" y="967"/>
                    </a:lnTo>
                    <a:lnTo>
                      <a:pt x="1583" y="1006"/>
                    </a:lnTo>
                    <a:lnTo>
                      <a:pt x="1572" y="1044"/>
                    </a:lnTo>
                    <a:lnTo>
                      <a:pt x="1560" y="1081"/>
                    </a:lnTo>
                    <a:lnTo>
                      <a:pt x="1545" y="1118"/>
                    </a:lnTo>
                    <a:lnTo>
                      <a:pt x="1528" y="1154"/>
                    </a:lnTo>
                    <a:lnTo>
                      <a:pt x="1511" y="1188"/>
                    </a:lnTo>
                    <a:lnTo>
                      <a:pt x="1492" y="1221"/>
                    </a:lnTo>
                    <a:lnTo>
                      <a:pt x="1471" y="1254"/>
                    </a:lnTo>
                    <a:lnTo>
                      <a:pt x="1448" y="1286"/>
                    </a:lnTo>
                    <a:lnTo>
                      <a:pt x="1424" y="1316"/>
                    </a:lnTo>
                    <a:lnTo>
                      <a:pt x="1398" y="1345"/>
                    </a:lnTo>
                    <a:lnTo>
                      <a:pt x="1372" y="1372"/>
                    </a:lnTo>
                    <a:lnTo>
                      <a:pt x="1344" y="1400"/>
                    </a:lnTo>
                    <a:lnTo>
                      <a:pt x="1315" y="1425"/>
                    </a:lnTo>
                    <a:lnTo>
                      <a:pt x="1284" y="1448"/>
                    </a:lnTo>
                    <a:lnTo>
                      <a:pt x="1253" y="1472"/>
                    </a:lnTo>
                    <a:lnTo>
                      <a:pt x="1220" y="1492"/>
                    </a:lnTo>
                    <a:lnTo>
                      <a:pt x="1186" y="1512"/>
                    </a:lnTo>
                    <a:lnTo>
                      <a:pt x="1152" y="1529"/>
                    </a:lnTo>
                    <a:lnTo>
                      <a:pt x="1116" y="1545"/>
                    </a:lnTo>
                    <a:lnTo>
                      <a:pt x="1079" y="1560"/>
                    </a:lnTo>
                    <a:lnTo>
                      <a:pt x="1042" y="1573"/>
                    </a:lnTo>
                    <a:lnTo>
                      <a:pt x="1004" y="1583"/>
                    </a:lnTo>
                    <a:lnTo>
                      <a:pt x="965" y="1592"/>
                    </a:lnTo>
                    <a:lnTo>
                      <a:pt x="925" y="1599"/>
                    </a:lnTo>
                    <a:lnTo>
                      <a:pt x="885" y="1604"/>
                    </a:lnTo>
                    <a:lnTo>
                      <a:pt x="844" y="1607"/>
                    </a:lnTo>
                    <a:lnTo>
                      <a:pt x="803" y="1609"/>
                    </a:lnTo>
                    <a:lnTo>
                      <a:pt x="761" y="1607"/>
                    </a:lnTo>
                    <a:lnTo>
                      <a:pt x="721" y="1604"/>
                    </a:lnTo>
                    <a:lnTo>
                      <a:pt x="681" y="1599"/>
                    </a:lnTo>
                    <a:lnTo>
                      <a:pt x="642" y="1592"/>
                    </a:lnTo>
                    <a:lnTo>
                      <a:pt x="602" y="1583"/>
                    </a:lnTo>
                    <a:lnTo>
                      <a:pt x="564" y="1573"/>
                    </a:lnTo>
                    <a:lnTo>
                      <a:pt x="528" y="1560"/>
                    </a:lnTo>
                    <a:lnTo>
                      <a:pt x="491" y="1545"/>
                    </a:lnTo>
                    <a:lnTo>
                      <a:pt x="455" y="1529"/>
                    </a:lnTo>
                    <a:lnTo>
                      <a:pt x="420" y="1512"/>
                    </a:lnTo>
                    <a:lnTo>
                      <a:pt x="387" y="1492"/>
                    </a:lnTo>
                    <a:lnTo>
                      <a:pt x="355" y="1472"/>
                    </a:lnTo>
                    <a:lnTo>
                      <a:pt x="322" y="1448"/>
                    </a:lnTo>
                    <a:lnTo>
                      <a:pt x="293" y="1425"/>
                    </a:lnTo>
                    <a:lnTo>
                      <a:pt x="264" y="1400"/>
                    </a:lnTo>
                    <a:lnTo>
                      <a:pt x="236" y="1374"/>
                    </a:lnTo>
                    <a:lnTo>
                      <a:pt x="208" y="1346"/>
                    </a:lnTo>
                    <a:lnTo>
                      <a:pt x="183" y="1316"/>
                    </a:lnTo>
                    <a:lnTo>
                      <a:pt x="160" y="1286"/>
                    </a:lnTo>
                    <a:lnTo>
                      <a:pt x="137" y="1255"/>
                    </a:lnTo>
                    <a:lnTo>
                      <a:pt x="116" y="1223"/>
                    </a:lnTo>
                    <a:lnTo>
                      <a:pt x="97" y="1188"/>
                    </a:lnTo>
                    <a:lnTo>
                      <a:pt x="79" y="1155"/>
                    </a:lnTo>
                    <a:lnTo>
                      <a:pt x="63" y="1119"/>
                    </a:lnTo>
                    <a:lnTo>
                      <a:pt x="48" y="1082"/>
                    </a:lnTo>
                    <a:lnTo>
                      <a:pt x="36" y="1045"/>
                    </a:lnTo>
                    <a:lnTo>
                      <a:pt x="25" y="1007"/>
                    </a:lnTo>
                    <a:lnTo>
                      <a:pt x="16" y="969"/>
                    </a:lnTo>
                    <a:lnTo>
                      <a:pt x="9" y="929"/>
                    </a:lnTo>
                    <a:lnTo>
                      <a:pt x="5" y="890"/>
                    </a:lnTo>
                    <a:lnTo>
                      <a:pt x="1" y="849"/>
                    </a:lnTo>
                    <a:lnTo>
                      <a:pt x="0" y="808"/>
                    </a:lnTo>
                    <a:close/>
                  </a:path>
                </a:pathLst>
              </a:custGeom>
              <a:solidFill>
                <a:srgbClr val="0C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80">
                <a:extLst>
                  <a:ext uri="{FF2B5EF4-FFF2-40B4-BE49-F238E27FC236}">
                    <a16:creationId xmlns:a16="http://schemas.microsoft.com/office/drawing/2014/main" id="{F484F579-07FD-4E60-852F-56F58EBBE1F0}"/>
                  </a:ext>
                </a:extLst>
              </p:cNvPr>
              <p:cNvSpPr>
                <a:spLocks noEditPoints="1"/>
              </p:cNvSpPr>
              <p:nvPr/>
            </p:nvSpPr>
            <p:spPr bwMode="auto">
              <a:xfrm>
                <a:off x="1720" y="2478"/>
                <a:ext cx="799" cy="800"/>
              </a:xfrm>
              <a:custGeom>
                <a:avLst/>
                <a:gdLst>
                  <a:gd name="T0" fmla="*/ 350 w 1598"/>
                  <a:gd name="T1" fmla="*/ 247 h 1598"/>
                  <a:gd name="T2" fmla="*/ 322 w 1598"/>
                  <a:gd name="T3" fmla="*/ 300 h 1598"/>
                  <a:gd name="T4" fmla="*/ 275 w 1598"/>
                  <a:gd name="T5" fmla="*/ 339 h 1598"/>
                  <a:gd name="T6" fmla="*/ 216 w 1598"/>
                  <a:gd name="T7" fmla="*/ 357 h 1598"/>
                  <a:gd name="T8" fmla="*/ 153 w 1598"/>
                  <a:gd name="T9" fmla="*/ 351 h 1598"/>
                  <a:gd name="T10" fmla="*/ 100 w 1598"/>
                  <a:gd name="T11" fmla="*/ 322 h 1598"/>
                  <a:gd name="T12" fmla="*/ 61 w 1598"/>
                  <a:gd name="T13" fmla="*/ 276 h 1598"/>
                  <a:gd name="T14" fmla="*/ 43 w 1598"/>
                  <a:gd name="T15" fmla="*/ 217 h 1598"/>
                  <a:gd name="T16" fmla="*/ 49 w 1598"/>
                  <a:gd name="T17" fmla="*/ 154 h 1598"/>
                  <a:gd name="T18" fmla="*/ 78 w 1598"/>
                  <a:gd name="T19" fmla="*/ 101 h 1598"/>
                  <a:gd name="T20" fmla="*/ 125 w 1598"/>
                  <a:gd name="T21" fmla="*/ 62 h 1598"/>
                  <a:gd name="T22" fmla="*/ 184 w 1598"/>
                  <a:gd name="T23" fmla="*/ 44 h 1598"/>
                  <a:gd name="T24" fmla="*/ 247 w 1598"/>
                  <a:gd name="T25" fmla="*/ 50 h 1598"/>
                  <a:gd name="T26" fmla="*/ 300 w 1598"/>
                  <a:gd name="T27" fmla="*/ 79 h 1598"/>
                  <a:gd name="T28" fmla="*/ 339 w 1598"/>
                  <a:gd name="T29" fmla="*/ 125 h 1598"/>
                  <a:gd name="T30" fmla="*/ 356 w 1598"/>
                  <a:gd name="T31" fmla="*/ 184 h 1598"/>
                  <a:gd name="T32" fmla="*/ 2 w 1598"/>
                  <a:gd name="T33" fmla="*/ 180 h 1598"/>
                  <a:gd name="T34" fmla="*/ 10 w 1598"/>
                  <a:gd name="T35" fmla="*/ 141 h 1598"/>
                  <a:gd name="T36" fmla="*/ 25 w 1598"/>
                  <a:gd name="T37" fmla="*/ 105 h 1598"/>
                  <a:gd name="T38" fmla="*/ 46 w 1598"/>
                  <a:gd name="T39" fmla="*/ 74 h 1598"/>
                  <a:gd name="T40" fmla="*/ 73 w 1598"/>
                  <a:gd name="T41" fmla="*/ 46 h 1598"/>
                  <a:gd name="T42" fmla="*/ 105 w 1598"/>
                  <a:gd name="T43" fmla="*/ 25 h 1598"/>
                  <a:gd name="T44" fmla="*/ 141 w 1598"/>
                  <a:gd name="T45" fmla="*/ 10 h 1598"/>
                  <a:gd name="T46" fmla="*/ 180 w 1598"/>
                  <a:gd name="T47" fmla="*/ 2 h 1598"/>
                  <a:gd name="T48" fmla="*/ 220 w 1598"/>
                  <a:gd name="T49" fmla="*/ 2 h 1598"/>
                  <a:gd name="T50" fmla="*/ 260 w 1598"/>
                  <a:gd name="T51" fmla="*/ 9 h 1598"/>
                  <a:gd name="T52" fmla="*/ 295 w 1598"/>
                  <a:gd name="T53" fmla="*/ 25 h 1598"/>
                  <a:gd name="T54" fmla="*/ 327 w 1598"/>
                  <a:gd name="T55" fmla="*/ 46 h 1598"/>
                  <a:gd name="T56" fmla="*/ 354 w 1598"/>
                  <a:gd name="T57" fmla="*/ 74 h 1598"/>
                  <a:gd name="T58" fmla="*/ 376 w 1598"/>
                  <a:gd name="T59" fmla="*/ 105 h 1598"/>
                  <a:gd name="T60" fmla="*/ 391 w 1598"/>
                  <a:gd name="T61" fmla="*/ 141 h 1598"/>
                  <a:gd name="T62" fmla="*/ 399 w 1598"/>
                  <a:gd name="T63" fmla="*/ 180 h 1598"/>
                  <a:gd name="T64" fmla="*/ 399 w 1598"/>
                  <a:gd name="T65" fmla="*/ 221 h 1598"/>
                  <a:gd name="T66" fmla="*/ 391 w 1598"/>
                  <a:gd name="T67" fmla="*/ 260 h 1598"/>
                  <a:gd name="T68" fmla="*/ 376 w 1598"/>
                  <a:gd name="T69" fmla="*/ 296 h 1598"/>
                  <a:gd name="T70" fmla="*/ 354 w 1598"/>
                  <a:gd name="T71" fmla="*/ 327 h 1598"/>
                  <a:gd name="T72" fmla="*/ 327 w 1598"/>
                  <a:gd name="T73" fmla="*/ 354 h 1598"/>
                  <a:gd name="T74" fmla="*/ 295 w 1598"/>
                  <a:gd name="T75" fmla="*/ 376 h 1598"/>
                  <a:gd name="T76" fmla="*/ 259 w 1598"/>
                  <a:gd name="T77" fmla="*/ 391 h 1598"/>
                  <a:gd name="T78" fmla="*/ 220 w 1598"/>
                  <a:gd name="T79" fmla="*/ 399 h 1598"/>
                  <a:gd name="T80" fmla="*/ 179 w 1598"/>
                  <a:gd name="T81" fmla="*/ 399 h 1598"/>
                  <a:gd name="T82" fmla="*/ 140 w 1598"/>
                  <a:gd name="T83" fmla="*/ 391 h 1598"/>
                  <a:gd name="T84" fmla="*/ 105 w 1598"/>
                  <a:gd name="T85" fmla="*/ 376 h 1598"/>
                  <a:gd name="T86" fmla="*/ 73 w 1598"/>
                  <a:gd name="T87" fmla="*/ 355 h 1598"/>
                  <a:gd name="T88" fmla="*/ 46 w 1598"/>
                  <a:gd name="T89" fmla="*/ 328 h 1598"/>
                  <a:gd name="T90" fmla="*/ 25 w 1598"/>
                  <a:gd name="T91" fmla="*/ 296 h 1598"/>
                  <a:gd name="T92" fmla="*/ 9 w 1598"/>
                  <a:gd name="T93" fmla="*/ 260 h 1598"/>
                  <a:gd name="T94" fmla="*/ 2 w 1598"/>
                  <a:gd name="T95" fmla="*/ 221 h 15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98" h="1598">
                    <a:moveTo>
                      <a:pt x="1428" y="800"/>
                    </a:moveTo>
                    <a:lnTo>
                      <a:pt x="1425" y="864"/>
                    </a:lnTo>
                    <a:lnTo>
                      <a:pt x="1415" y="926"/>
                    </a:lnTo>
                    <a:lnTo>
                      <a:pt x="1400" y="986"/>
                    </a:lnTo>
                    <a:lnTo>
                      <a:pt x="1379" y="1044"/>
                    </a:lnTo>
                    <a:lnTo>
                      <a:pt x="1353" y="1099"/>
                    </a:lnTo>
                    <a:lnTo>
                      <a:pt x="1322" y="1151"/>
                    </a:lnTo>
                    <a:lnTo>
                      <a:pt x="1285" y="1199"/>
                    </a:lnTo>
                    <a:lnTo>
                      <a:pt x="1244" y="1244"/>
                    </a:lnTo>
                    <a:lnTo>
                      <a:pt x="1199" y="1286"/>
                    </a:lnTo>
                    <a:lnTo>
                      <a:pt x="1151" y="1321"/>
                    </a:lnTo>
                    <a:lnTo>
                      <a:pt x="1099" y="1354"/>
                    </a:lnTo>
                    <a:lnTo>
                      <a:pt x="1044" y="1380"/>
                    </a:lnTo>
                    <a:lnTo>
                      <a:pt x="985" y="1402"/>
                    </a:lnTo>
                    <a:lnTo>
                      <a:pt x="925" y="1417"/>
                    </a:lnTo>
                    <a:lnTo>
                      <a:pt x="862" y="1426"/>
                    </a:lnTo>
                    <a:lnTo>
                      <a:pt x="797" y="1430"/>
                    </a:lnTo>
                    <a:lnTo>
                      <a:pt x="733" y="1426"/>
                    </a:lnTo>
                    <a:lnTo>
                      <a:pt x="671" y="1417"/>
                    </a:lnTo>
                    <a:lnTo>
                      <a:pt x="610" y="1401"/>
                    </a:lnTo>
                    <a:lnTo>
                      <a:pt x="552" y="1380"/>
                    </a:lnTo>
                    <a:lnTo>
                      <a:pt x="497" y="1354"/>
                    </a:lnTo>
                    <a:lnTo>
                      <a:pt x="445" y="1321"/>
                    </a:lnTo>
                    <a:lnTo>
                      <a:pt x="397" y="1286"/>
                    </a:lnTo>
                    <a:lnTo>
                      <a:pt x="353" y="1244"/>
                    </a:lnTo>
                    <a:lnTo>
                      <a:pt x="311" y="1201"/>
                    </a:lnTo>
                    <a:lnTo>
                      <a:pt x="276" y="1152"/>
                    </a:lnTo>
                    <a:lnTo>
                      <a:pt x="243" y="1100"/>
                    </a:lnTo>
                    <a:lnTo>
                      <a:pt x="217" y="1045"/>
                    </a:lnTo>
                    <a:lnTo>
                      <a:pt x="195" y="987"/>
                    </a:lnTo>
                    <a:lnTo>
                      <a:pt x="180" y="927"/>
                    </a:lnTo>
                    <a:lnTo>
                      <a:pt x="170" y="865"/>
                    </a:lnTo>
                    <a:lnTo>
                      <a:pt x="166" y="801"/>
                    </a:lnTo>
                    <a:lnTo>
                      <a:pt x="170" y="736"/>
                    </a:lnTo>
                    <a:lnTo>
                      <a:pt x="179" y="674"/>
                    </a:lnTo>
                    <a:lnTo>
                      <a:pt x="195" y="614"/>
                    </a:lnTo>
                    <a:lnTo>
                      <a:pt x="216" y="556"/>
                    </a:lnTo>
                    <a:lnTo>
                      <a:pt x="242" y="501"/>
                    </a:lnTo>
                    <a:lnTo>
                      <a:pt x="273" y="449"/>
                    </a:lnTo>
                    <a:lnTo>
                      <a:pt x="310" y="401"/>
                    </a:lnTo>
                    <a:lnTo>
                      <a:pt x="351" y="356"/>
                    </a:lnTo>
                    <a:lnTo>
                      <a:pt x="395" y="314"/>
                    </a:lnTo>
                    <a:lnTo>
                      <a:pt x="444" y="279"/>
                    </a:lnTo>
                    <a:lnTo>
                      <a:pt x="497" y="247"/>
                    </a:lnTo>
                    <a:lnTo>
                      <a:pt x="552" y="220"/>
                    </a:lnTo>
                    <a:lnTo>
                      <a:pt x="610" y="198"/>
                    </a:lnTo>
                    <a:lnTo>
                      <a:pt x="670" y="183"/>
                    </a:lnTo>
                    <a:lnTo>
                      <a:pt x="733" y="173"/>
                    </a:lnTo>
                    <a:lnTo>
                      <a:pt x="797" y="169"/>
                    </a:lnTo>
                    <a:lnTo>
                      <a:pt x="862" y="173"/>
                    </a:lnTo>
                    <a:lnTo>
                      <a:pt x="925" y="182"/>
                    </a:lnTo>
                    <a:lnTo>
                      <a:pt x="985" y="198"/>
                    </a:lnTo>
                    <a:lnTo>
                      <a:pt x="1044" y="219"/>
                    </a:lnTo>
                    <a:lnTo>
                      <a:pt x="1099" y="245"/>
                    </a:lnTo>
                    <a:lnTo>
                      <a:pt x="1151" y="278"/>
                    </a:lnTo>
                    <a:lnTo>
                      <a:pt x="1199" y="313"/>
                    </a:lnTo>
                    <a:lnTo>
                      <a:pt x="1244" y="355"/>
                    </a:lnTo>
                    <a:lnTo>
                      <a:pt x="1285" y="400"/>
                    </a:lnTo>
                    <a:lnTo>
                      <a:pt x="1322" y="448"/>
                    </a:lnTo>
                    <a:lnTo>
                      <a:pt x="1353" y="500"/>
                    </a:lnTo>
                    <a:lnTo>
                      <a:pt x="1379" y="555"/>
                    </a:lnTo>
                    <a:lnTo>
                      <a:pt x="1400" y="613"/>
                    </a:lnTo>
                    <a:lnTo>
                      <a:pt x="1415" y="673"/>
                    </a:lnTo>
                    <a:lnTo>
                      <a:pt x="1424" y="735"/>
                    </a:lnTo>
                    <a:lnTo>
                      <a:pt x="1428" y="800"/>
                    </a:lnTo>
                    <a:close/>
                    <a:moveTo>
                      <a:pt x="0" y="801"/>
                    </a:moveTo>
                    <a:lnTo>
                      <a:pt x="2" y="759"/>
                    </a:lnTo>
                    <a:lnTo>
                      <a:pt x="5" y="719"/>
                    </a:lnTo>
                    <a:lnTo>
                      <a:pt x="10" y="680"/>
                    </a:lnTo>
                    <a:lnTo>
                      <a:pt x="17" y="641"/>
                    </a:lnTo>
                    <a:lnTo>
                      <a:pt x="26" y="601"/>
                    </a:lnTo>
                    <a:lnTo>
                      <a:pt x="37" y="563"/>
                    </a:lnTo>
                    <a:lnTo>
                      <a:pt x="49" y="526"/>
                    </a:lnTo>
                    <a:lnTo>
                      <a:pt x="64" y="491"/>
                    </a:lnTo>
                    <a:lnTo>
                      <a:pt x="80" y="455"/>
                    </a:lnTo>
                    <a:lnTo>
                      <a:pt x="97" y="420"/>
                    </a:lnTo>
                    <a:lnTo>
                      <a:pt x="117" y="387"/>
                    </a:lnTo>
                    <a:lnTo>
                      <a:pt x="137" y="355"/>
                    </a:lnTo>
                    <a:lnTo>
                      <a:pt x="159" y="324"/>
                    </a:lnTo>
                    <a:lnTo>
                      <a:pt x="184" y="293"/>
                    </a:lnTo>
                    <a:lnTo>
                      <a:pt x="208" y="264"/>
                    </a:lnTo>
                    <a:lnTo>
                      <a:pt x="234" y="236"/>
                    </a:lnTo>
                    <a:lnTo>
                      <a:pt x="262" y="210"/>
                    </a:lnTo>
                    <a:lnTo>
                      <a:pt x="291" y="184"/>
                    </a:lnTo>
                    <a:lnTo>
                      <a:pt x="322" y="160"/>
                    </a:lnTo>
                    <a:lnTo>
                      <a:pt x="353" y="138"/>
                    </a:lnTo>
                    <a:lnTo>
                      <a:pt x="385" y="117"/>
                    </a:lnTo>
                    <a:lnTo>
                      <a:pt x="419" y="98"/>
                    </a:lnTo>
                    <a:lnTo>
                      <a:pt x="453" y="79"/>
                    </a:lnTo>
                    <a:lnTo>
                      <a:pt x="488" y="63"/>
                    </a:lnTo>
                    <a:lnTo>
                      <a:pt x="525" y="49"/>
                    </a:lnTo>
                    <a:lnTo>
                      <a:pt x="561" y="37"/>
                    </a:lnTo>
                    <a:lnTo>
                      <a:pt x="599" y="25"/>
                    </a:lnTo>
                    <a:lnTo>
                      <a:pt x="637" y="17"/>
                    </a:lnTo>
                    <a:lnTo>
                      <a:pt x="677" y="9"/>
                    </a:lnTo>
                    <a:lnTo>
                      <a:pt x="717" y="5"/>
                    </a:lnTo>
                    <a:lnTo>
                      <a:pt x="757" y="1"/>
                    </a:lnTo>
                    <a:lnTo>
                      <a:pt x="799" y="0"/>
                    </a:lnTo>
                    <a:lnTo>
                      <a:pt x="840" y="1"/>
                    </a:lnTo>
                    <a:lnTo>
                      <a:pt x="880" y="5"/>
                    </a:lnTo>
                    <a:lnTo>
                      <a:pt x="921" y="9"/>
                    </a:lnTo>
                    <a:lnTo>
                      <a:pt x="960" y="16"/>
                    </a:lnTo>
                    <a:lnTo>
                      <a:pt x="999" y="25"/>
                    </a:lnTo>
                    <a:lnTo>
                      <a:pt x="1037" y="36"/>
                    </a:lnTo>
                    <a:lnTo>
                      <a:pt x="1074" y="48"/>
                    </a:lnTo>
                    <a:lnTo>
                      <a:pt x="1110" y="63"/>
                    </a:lnTo>
                    <a:lnTo>
                      <a:pt x="1145" y="79"/>
                    </a:lnTo>
                    <a:lnTo>
                      <a:pt x="1180" y="97"/>
                    </a:lnTo>
                    <a:lnTo>
                      <a:pt x="1213" y="116"/>
                    </a:lnTo>
                    <a:lnTo>
                      <a:pt x="1246" y="137"/>
                    </a:lnTo>
                    <a:lnTo>
                      <a:pt x="1278" y="160"/>
                    </a:lnTo>
                    <a:lnTo>
                      <a:pt x="1308" y="184"/>
                    </a:lnTo>
                    <a:lnTo>
                      <a:pt x="1337" y="208"/>
                    </a:lnTo>
                    <a:lnTo>
                      <a:pt x="1364" y="235"/>
                    </a:lnTo>
                    <a:lnTo>
                      <a:pt x="1391" y="264"/>
                    </a:lnTo>
                    <a:lnTo>
                      <a:pt x="1416" y="293"/>
                    </a:lnTo>
                    <a:lnTo>
                      <a:pt x="1439" y="323"/>
                    </a:lnTo>
                    <a:lnTo>
                      <a:pt x="1462" y="354"/>
                    </a:lnTo>
                    <a:lnTo>
                      <a:pt x="1483" y="387"/>
                    </a:lnTo>
                    <a:lnTo>
                      <a:pt x="1501" y="420"/>
                    </a:lnTo>
                    <a:lnTo>
                      <a:pt x="1520" y="455"/>
                    </a:lnTo>
                    <a:lnTo>
                      <a:pt x="1536" y="490"/>
                    </a:lnTo>
                    <a:lnTo>
                      <a:pt x="1550" y="526"/>
                    </a:lnTo>
                    <a:lnTo>
                      <a:pt x="1562" y="563"/>
                    </a:lnTo>
                    <a:lnTo>
                      <a:pt x="1573" y="601"/>
                    </a:lnTo>
                    <a:lnTo>
                      <a:pt x="1582" y="639"/>
                    </a:lnTo>
                    <a:lnTo>
                      <a:pt x="1589" y="679"/>
                    </a:lnTo>
                    <a:lnTo>
                      <a:pt x="1593" y="719"/>
                    </a:lnTo>
                    <a:lnTo>
                      <a:pt x="1597" y="759"/>
                    </a:lnTo>
                    <a:lnTo>
                      <a:pt x="1598" y="800"/>
                    </a:lnTo>
                    <a:lnTo>
                      <a:pt x="1597" y="841"/>
                    </a:lnTo>
                    <a:lnTo>
                      <a:pt x="1593" y="881"/>
                    </a:lnTo>
                    <a:lnTo>
                      <a:pt x="1589" y="921"/>
                    </a:lnTo>
                    <a:lnTo>
                      <a:pt x="1582" y="960"/>
                    </a:lnTo>
                    <a:lnTo>
                      <a:pt x="1573" y="999"/>
                    </a:lnTo>
                    <a:lnTo>
                      <a:pt x="1562" y="1037"/>
                    </a:lnTo>
                    <a:lnTo>
                      <a:pt x="1550" y="1074"/>
                    </a:lnTo>
                    <a:lnTo>
                      <a:pt x="1536" y="1109"/>
                    </a:lnTo>
                    <a:lnTo>
                      <a:pt x="1520" y="1145"/>
                    </a:lnTo>
                    <a:lnTo>
                      <a:pt x="1501" y="1180"/>
                    </a:lnTo>
                    <a:lnTo>
                      <a:pt x="1483" y="1213"/>
                    </a:lnTo>
                    <a:lnTo>
                      <a:pt x="1462" y="1245"/>
                    </a:lnTo>
                    <a:lnTo>
                      <a:pt x="1439" y="1277"/>
                    </a:lnTo>
                    <a:lnTo>
                      <a:pt x="1416" y="1307"/>
                    </a:lnTo>
                    <a:lnTo>
                      <a:pt x="1391" y="1335"/>
                    </a:lnTo>
                    <a:lnTo>
                      <a:pt x="1364" y="1363"/>
                    </a:lnTo>
                    <a:lnTo>
                      <a:pt x="1337" y="1389"/>
                    </a:lnTo>
                    <a:lnTo>
                      <a:pt x="1308" y="1415"/>
                    </a:lnTo>
                    <a:lnTo>
                      <a:pt x="1277" y="1439"/>
                    </a:lnTo>
                    <a:lnTo>
                      <a:pt x="1246" y="1461"/>
                    </a:lnTo>
                    <a:lnTo>
                      <a:pt x="1213" y="1482"/>
                    </a:lnTo>
                    <a:lnTo>
                      <a:pt x="1180" y="1501"/>
                    </a:lnTo>
                    <a:lnTo>
                      <a:pt x="1145" y="1519"/>
                    </a:lnTo>
                    <a:lnTo>
                      <a:pt x="1110" y="1535"/>
                    </a:lnTo>
                    <a:lnTo>
                      <a:pt x="1073" y="1548"/>
                    </a:lnTo>
                    <a:lnTo>
                      <a:pt x="1036" y="1561"/>
                    </a:lnTo>
                    <a:lnTo>
                      <a:pt x="998" y="1573"/>
                    </a:lnTo>
                    <a:lnTo>
                      <a:pt x="959" y="1582"/>
                    </a:lnTo>
                    <a:lnTo>
                      <a:pt x="920" y="1589"/>
                    </a:lnTo>
                    <a:lnTo>
                      <a:pt x="879" y="1593"/>
                    </a:lnTo>
                    <a:lnTo>
                      <a:pt x="839" y="1597"/>
                    </a:lnTo>
                    <a:lnTo>
                      <a:pt x="797" y="1598"/>
                    </a:lnTo>
                    <a:lnTo>
                      <a:pt x="756" y="1597"/>
                    </a:lnTo>
                    <a:lnTo>
                      <a:pt x="716" y="1593"/>
                    </a:lnTo>
                    <a:lnTo>
                      <a:pt x="677" y="1589"/>
                    </a:lnTo>
                    <a:lnTo>
                      <a:pt x="637" y="1582"/>
                    </a:lnTo>
                    <a:lnTo>
                      <a:pt x="598" y="1573"/>
                    </a:lnTo>
                    <a:lnTo>
                      <a:pt x="560" y="1562"/>
                    </a:lnTo>
                    <a:lnTo>
                      <a:pt x="523" y="1550"/>
                    </a:lnTo>
                    <a:lnTo>
                      <a:pt x="488" y="1536"/>
                    </a:lnTo>
                    <a:lnTo>
                      <a:pt x="452" y="1520"/>
                    </a:lnTo>
                    <a:lnTo>
                      <a:pt x="417" y="1501"/>
                    </a:lnTo>
                    <a:lnTo>
                      <a:pt x="384" y="1483"/>
                    </a:lnTo>
                    <a:lnTo>
                      <a:pt x="352" y="1462"/>
                    </a:lnTo>
                    <a:lnTo>
                      <a:pt x="321" y="1439"/>
                    </a:lnTo>
                    <a:lnTo>
                      <a:pt x="291" y="1416"/>
                    </a:lnTo>
                    <a:lnTo>
                      <a:pt x="262" y="1391"/>
                    </a:lnTo>
                    <a:lnTo>
                      <a:pt x="234" y="1364"/>
                    </a:lnTo>
                    <a:lnTo>
                      <a:pt x="208" y="1336"/>
                    </a:lnTo>
                    <a:lnTo>
                      <a:pt x="182" y="1308"/>
                    </a:lnTo>
                    <a:lnTo>
                      <a:pt x="159" y="1278"/>
                    </a:lnTo>
                    <a:lnTo>
                      <a:pt x="136" y="1247"/>
                    </a:lnTo>
                    <a:lnTo>
                      <a:pt x="116" y="1214"/>
                    </a:lnTo>
                    <a:lnTo>
                      <a:pt x="97" y="1181"/>
                    </a:lnTo>
                    <a:lnTo>
                      <a:pt x="79" y="1146"/>
                    </a:lnTo>
                    <a:lnTo>
                      <a:pt x="63" y="1111"/>
                    </a:lnTo>
                    <a:lnTo>
                      <a:pt x="49" y="1075"/>
                    </a:lnTo>
                    <a:lnTo>
                      <a:pt x="36" y="1038"/>
                    </a:lnTo>
                    <a:lnTo>
                      <a:pt x="26" y="1000"/>
                    </a:lnTo>
                    <a:lnTo>
                      <a:pt x="17" y="961"/>
                    </a:lnTo>
                    <a:lnTo>
                      <a:pt x="10" y="922"/>
                    </a:lnTo>
                    <a:lnTo>
                      <a:pt x="5" y="883"/>
                    </a:lnTo>
                    <a:lnTo>
                      <a:pt x="2" y="842"/>
                    </a:lnTo>
                    <a:lnTo>
                      <a:pt x="0" y="801"/>
                    </a:lnTo>
                    <a:close/>
                  </a:path>
                </a:pathLst>
              </a:custGeom>
              <a:solidFill>
                <a:srgbClr val="1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81">
                <a:extLst>
                  <a:ext uri="{FF2B5EF4-FFF2-40B4-BE49-F238E27FC236}">
                    <a16:creationId xmlns:a16="http://schemas.microsoft.com/office/drawing/2014/main" id="{9207504A-B89D-4EF9-BA02-0E67F5544E69}"/>
                  </a:ext>
                </a:extLst>
              </p:cNvPr>
              <p:cNvSpPr>
                <a:spLocks noEditPoints="1"/>
              </p:cNvSpPr>
              <p:nvPr/>
            </p:nvSpPr>
            <p:spPr bwMode="auto">
              <a:xfrm>
                <a:off x="1721" y="2481"/>
                <a:ext cx="794" cy="794"/>
              </a:xfrm>
              <a:custGeom>
                <a:avLst/>
                <a:gdLst>
                  <a:gd name="T0" fmla="*/ 350 w 1587"/>
                  <a:gd name="T1" fmla="*/ 246 h 1587"/>
                  <a:gd name="T2" fmla="*/ 321 w 1587"/>
                  <a:gd name="T3" fmla="*/ 300 h 1587"/>
                  <a:gd name="T4" fmla="*/ 274 w 1587"/>
                  <a:gd name="T5" fmla="*/ 338 h 1587"/>
                  <a:gd name="T6" fmla="*/ 214 w 1587"/>
                  <a:gd name="T7" fmla="*/ 357 h 1587"/>
                  <a:gd name="T8" fmla="*/ 151 w 1587"/>
                  <a:gd name="T9" fmla="*/ 350 h 1587"/>
                  <a:gd name="T10" fmla="*/ 97 w 1587"/>
                  <a:gd name="T11" fmla="*/ 321 h 1587"/>
                  <a:gd name="T12" fmla="*/ 59 w 1587"/>
                  <a:gd name="T13" fmla="*/ 275 h 1587"/>
                  <a:gd name="T14" fmla="*/ 40 w 1587"/>
                  <a:gd name="T15" fmla="*/ 215 h 1587"/>
                  <a:gd name="T16" fmla="*/ 47 w 1587"/>
                  <a:gd name="T17" fmla="*/ 152 h 1587"/>
                  <a:gd name="T18" fmla="*/ 76 w 1587"/>
                  <a:gd name="T19" fmla="*/ 98 h 1587"/>
                  <a:gd name="T20" fmla="*/ 122 w 1587"/>
                  <a:gd name="T21" fmla="*/ 60 h 1587"/>
                  <a:gd name="T22" fmla="*/ 182 w 1587"/>
                  <a:gd name="T23" fmla="*/ 41 h 1587"/>
                  <a:gd name="T24" fmla="*/ 245 w 1587"/>
                  <a:gd name="T25" fmla="*/ 48 h 1587"/>
                  <a:gd name="T26" fmla="*/ 299 w 1587"/>
                  <a:gd name="T27" fmla="*/ 77 h 1587"/>
                  <a:gd name="T28" fmla="*/ 338 w 1587"/>
                  <a:gd name="T29" fmla="*/ 123 h 1587"/>
                  <a:gd name="T30" fmla="*/ 356 w 1587"/>
                  <a:gd name="T31" fmla="*/ 183 h 1587"/>
                  <a:gd name="T32" fmla="*/ 1 w 1587"/>
                  <a:gd name="T33" fmla="*/ 179 h 1587"/>
                  <a:gd name="T34" fmla="*/ 9 w 1587"/>
                  <a:gd name="T35" fmla="*/ 141 h 1587"/>
                  <a:gd name="T36" fmla="*/ 25 w 1587"/>
                  <a:gd name="T37" fmla="*/ 105 h 1587"/>
                  <a:gd name="T38" fmla="*/ 46 w 1587"/>
                  <a:gd name="T39" fmla="*/ 73 h 1587"/>
                  <a:gd name="T40" fmla="*/ 73 w 1587"/>
                  <a:gd name="T41" fmla="*/ 46 h 1587"/>
                  <a:gd name="T42" fmla="*/ 104 w 1587"/>
                  <a:gd name="T43" fmla="*/ 24 h 1587"/>
                  <a:gd name="T44" fmla="*/ 140 w 1587"/>
                  <a:gd name="T45" fmla="*/ 10 h 1587"/>
                  <a:gd name="T46" fmla="*/ 178 w 1587"/>
                  <a:gd name="T47" fmla="*/ 1 h 1587"/>
                  <a:gd name="T48" fmla="*/ 219 w 1587"/>
                  <a:gd name="T49" fmla="*/ 1 h 1587"/>
                  <a:gd name="T50" fmla="*/ 258 w 1587"/>
                  <a:gd name="T51" fmla="*/ 9 h 1587"/>
                  <a:gd name="T52" fmla="*/ 293 w 1587"/>
                  <a:gd name="T53" fmla="*/ 24 h 1587"/>
                  <a:gd name="T54" fmla="*/ 325 w 1587"/>
                  <a:gd name="T55" fmla="*/ 46 h 1587"/>
                  <a:gd name="T56" fmla="*/ 352 w 1587"/>
                  <a:gd name="T57" fmla="*/ 73 h 1587"/>
                  <a:gd name="T58" fmla="*/ 373 w 1587"/>
                  <a:gd name="T59" fmla="*/ 104 h 1587"/>
                  <a:gd name="T60" fmla="*/ 388 w 1587"/>
                  <a:gd name="T61" fmla="*/ 140 h 1587"/>
                  <a:gd name="T62" fmla="*/ 396 w 1587"/>
                  <a:gd name="T63" fmla="*/ 179 h 1587"/>
                  <a:gd name="T64" fmla="*/ 396 w 1587"/>
                  <a:gd name="T65" fmla="*/ 219 h 1587"/>
                  <a:gd name="T66" fmla="*/ 389 w 1587"/>
                  <a:gd name="T67" fmla="*/ 258 h 1587"/>
                  <a:gd name="T68" fmla="*/ 374 w 1587"/>
                  <a:gd name="T69" fmla="*/ 293 h 1587"/>
                  <a:gd name="T70" fmla="*/ 352 w 1587"/>
                  <a:gd name="T71" fmla="*/ 325 h 1587"/>
                  <a:gd name="T72" fmla="*/ 325 w 1587"/>
                  <a:gd name="T73" fmla="*/ 352 h 1587"/>
                  <a:gd name="T74" fmla="*/ 293 w 1587"/>
                  <a:gd name="T75" fmla="*/ 373 h 1587"/>
                  <a:gd name="T76" fmla="*/ 258 w 1587"/>
                  <a:gd name="T77" fmla="*/ 388 h 1587"/>
                  <a:gd name="T78" fmla="*/ 219 w 1587"/>
                  <a:gd name="T79" fmla="*/ 396 h 1587"/>
                  <a:gd name="T80" fmla="*/ 178 w 1587"/>
                  <a:gd name="T81" fmla="*/ 396 h 1587"/>
                  <a:gd name="T82" fmla="*/ 140 w 1587"/>
                  <a:gd name="T83" fmla="*/ 388 h 1587"/>
                  <a:gd name="T84" fmla="*/ 104 w 1587"/>
                  <a:gd name="T85" fmla="*/ 373 h 1587"/>
                  <a:gd name="T86" fmla="*/ 73 w 1587"/>
                  <a:gd name="T87" fmla="*/ 352 h 1587"/>
                  <a:gd name="T88" fmla="*/ 46 w 1587"/>
                  <a:gd name="T89" fmla="*/ 325 h 1587"/>
                  <a:gd name="T90" fmla="*/ 24 w 1587"/>
                  <a:gd name="T91" fmla="*/ 294 h 1587"/>
                  <a:gd name="T92" fmla="*/ 9 w 1587"/>
                  <a:gd name="T93" fmla="*/ 258 h 1587"/>
                  <a:gd name="T94" fmla="*/ 1 w 1587"/>
                  <a:gd name="T95" fmla="*/ 220 h 1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87" h="1587">
                    <a:moveTo>
                      <a:pt x="1426" y="794"/>
                    </a:moveTo>
                    <a:lnTo>
                      <a:pt x="1422" y="858"/>
                    </a:lnTo>
                    <a:lnTo>
                      <a:pt x="1413" y="920"/>
                    </a:lnTo>
                    <a:lnTo>
                      <a:pt x="1397" y="981"/>
                    </a:lnTo>
                    <a:lnTo>
                      <a:pt x="1376" y="1039"/>
                    </a:lnTo>
                    <a:lnTo>
                      <a:pt x="1349" y="1095"/>
                    </a:lnTo>
                    <a:lnTo>
                      <a:pt x="1318" y="1147"/>
                    </a:lnTo>
                    <a:lnTo>
                      <a:pt x="1281" y="1197"/>
                    </a:lnTo>
                    <a:lnTo>
                      <a:pt x="1240" y="1242"/>
                    </a:lnTo>
                    <a:lnTo>
                      <a:pt x="1194" y="1282"/>
                    </a:lnTo>
                    <a:lnTo>
                      <a:pt x="1146" y="1319"/>
                    </a:lnTo>
                    <a:lnTo>
                      <a:pt x="1094" y="1351"/>
                    </a:lnTo>
                    <a:lnTo>
                      <a:pt x="1038" y="1378"/>
                    </a:lnTo>
                    <a:lnTo>
                      <a:pt x="980" y="1400"/>
                    </a:lnTo>
                    <a:lnTo>
                      <a:pt x="919" y="1416"/>
                    </a:lnTo>
                    <a:lnTo>
                      <a:pt x="856" y="1425"/>
                    </a:lnTo>
                    <a:lnTo>
                      <a:pt x="791" y="1428"/>
                    </a:lnTo>
                    <a:lnTo>
                      <a:pt x="727" y="1425"/>
                    </a:lnTo>
                    <a:lnTo>
                      <a:pt x="663" y="1416"/>
                    </a:lnTo>
                    <a:lnTo>
                      <a:pt x="602" y="1400"/>
                    </a:lnTo>
                    <a:lnTo>
                      <a:pt x="545" y="1379"/>
                    </a:lnTo>
                    <a:lnTo>
                      <a:pt x="488" y="1351"/>
                    </a:lnTo>
                    <a:lnTo>
                      <a:pt x="436" y="1320"/>
                    </a:lnTo>
                    <a:lnTo>
                      <a:pt x="388" y="1283"/>
                    </a:lnTo>
                    <a:lnTo>
                      <a:pt x="343" y="1242"/>
                    </a:lnTo>
                    <a:lnTo>
                      <a:pt x="302" y="1197"/>
                    </a:lnTo>
                    <a:lnTo>
                      <a:pt x="265" y="1148"/>
                    </a:lnTo>
                    <a:lnTo>
                      <a:pt x="234" y="1097"/>
                    </a:lnTo>
                    <a:lnTo>
                      <a:pt x="206" y="1040"/>
                    </a:lnTo>
                    <a:lnTo>
                      <a:pt x="185" y="983"/>
                    </a:lnTo>
                    <a:lnTo>
                      <a:pt x="169" y="921"/>
                    </a:lnTo>
                    <a:lnTo>
                      <a:pt x="160" y="858"/>
                    </a:lnTo>
                    <a:lnTo>
                      <a:pt x="157" y="794"/>
                    </a:lnTo>
                    <a:lnTo>
                      <a:pt x="160" y="729"/>
                    </a:lnTo>
                    <a:lnTo>
                      <a:pt x="169" y="667"/>
                    </a:lnTo>
                    <a:lnTo>
                      <a:pt x="185" y="606"/>
                    </a:lnTo>
                    <a:lnTo>
                      <a:pt x="206" y="548"/>
                    </a:lnTo>
                    <a:lnTo>
                      <a:pt x="233" y="493"/>
                    </a:lnTo>
                    <a:lnTo>
                      <a:pt x="265" y="440"/>
                    </a:lnTo>
                    <a:lnTo>
                      <a:pt x="302" y="391"/>
                    </a:lnTo>
                    <a:lnTo>
                      <a:pt x="342" y="347"/>
                    </a:lnTo>
                    <a:lnTo>
                      <a:pt x="387" y="305"/>
                    </a:lnTo>
                    <a:lnTo>
                      <a:pt x="435" y="268"/>
                    </a:lnTo>
                    <a:lnTo>
                      <a:pt x="488" y="237"/>
                    </a:lnTo>
                    <a:lnTo>
                      <a:pt x="544" y="209"/>
                    </a:lnTo>
                    <a:lnTo>
                      <a:pt x="601" y="189"/>
                    </a:lnTo>
                    <a:lnTo>
                      <a:pt x="662" y="173"/>
                    </a:lnTo>
                    <a:lnTo>
                      <a:pt x="726" y="163"/>
                    </a:lnTo>
                    <a:lnTo>
                      <a:pt x="790" y="160"/>
                    </a:lnTo>
                    <a:lnTo>
                      <a:pt x="855" y="163"/>
                    </a:lnTo>
                    <a:lnTo>
                      <a:pt x="918" y="173"/>
                    </a:lnTo>
                    <a:lnTo>
                      <a:pt x="979" y="189"/>
                    </a:lnTo>
                    <a:lnTo>
                      <a:pt x="1038" y="211"/>
                    </a:lnTo>
                    <a:lnTo>
                      <a:pt x="1093" y="237"/>
                    </a:lnTo>
                    <a:lnTo>
                      <a:pt x="1145" y="269"/>
                    </a:lnTo>
                    <a:lnTo>
                      <a:pt x="1194" y="305"/>
                    </a:lnTo>
                    <a:lnTo>
                      <a:pt x="1239" y="347"/>
                    </a:lnTo>
                    <a:lnTo>
                      <a:pt x="1281" y="391"/>
                    </a:lnTo>
                    <a:lnTo>
                      <a:pt x="1316" y="440"/>
                    </a:lnTo>
                    <a:lnTo>
                      <a:pt x="1349" y="492"/>
                    </a:lnTo>
                    <a:lnTo>
                      <a:pt x="1375" y="547"/>
                    </a:lnTo>
                    <a:lnTo>
                      <a:pt x="1397" y="606"/>
                    </a:lnTo>
                    <a:lnTo>
                      <a:pt x="1413" y="666"/>
                    </a:lnTo>
                    <a:lnTo>
                      <a:pt x="1422" y="729"/>
                    </a:lnTo>
                    <a:lnTo>
                      <a:pt x="1426" y="794"/>
                    </a:lnTo>
                    <a:close/>
                    <a:moveTo>
                      <a:pt x="0" y="796"/>
                    </a:moveTo>
                    <a:lnTo>
                      <a:pt x="1" y="756"/>
                    </a:lnTo>
                    <a:lnTo>
                      <a:pt x="4" y="715"/>
                    </a:lnTo>
                    <a:lnTo>
                      <a:pt x="9" y="675"/>
                    </a:lnTo>
                    <a:lnTo>
                      <a:pt x="16" y="637"/>
                    </a:lnTo>
                    <a:lnTo>
                      <a:pt x="25" y="598"/>
                    </a:lnTo>
                    <a:lnTo>
                      <a:pt x="36" y="561"/>
                    </a:lnTo>
                    <a:lnTo>
                      <a:pt x="48" y="524"/>
                    </a:lnTo>
                    <a:lnTo>
                      <a:pt x="63" y="487"/>
                    </a:lnTo>
                    <a:lnTo>
                      <a:pt x="78" y="453"/>
                    </a:lnTo>
                    <a:lnTo>
                      <a:pt x="97" y="418"/>
                    </a:lnTo>
                    <a:lnTo>
                      <a:pt x="115" y="385"/>
                    </a:lnTo>
                    <a:lnTo>
                      <a:pt x="136" y="352"/>
                    </a:lnTo>
                    <a:lnTo>
                      <a:pt x="158" y="321"/>
                    </a:lnTo>
                    <a:lnTo>
                      <a:pt x="182" y="291"/>
                    </a:lnTo>
                    <a:lnTo>
                      <a:pt x="206" y="262"/>
                    </a:lnTo>
                    <a:lnTo>
                      <a:pt x="233" y="235"/>
                    </a:lnTo>
                    <a:lnTo>
                      <a:pt x="260" y="208"/>
                    </a:lnTo>
                    <a:lnTo>
                      <a:pt x="289" y="183"/>
                    </a:lnTo>
                    <a:lnTo>
                      <a:pt x="319" y="159"/>
                    </a:lnTo>
                    <a:lnTo>
                      <a:pt x="350" y="137"/>
                    </a:lnTo>
                    <a:lnTo>
                      <a:pt x="382" y="116"/>
                    </a:lnTo>
                    <a:lnTo>
                      <a:pt x="416" y="96"/>
                    </a:lnTo>
                    <a:lnTo>
                      <a:pt x="449" y="79"/>
                    </a:lnTo>
                    <a:lnTo>
                      <a:pt x="485" y="63"/>
                    </a:lnTo>
                    <a:lnTo>
                      <a:pt x="521" y="49"/>
                    </a:lnTo>
                    <a:lnTo>
                      <a:pt x="557" y="37"/>
                    </a:lnTo>
                    <a:lnTo>
                      <a:pt x="595" y="25"/>
                    </a:lnTo>
                    <a:lnTo>
                      <a:pt x="633" y="16"/>
                    </a:lnTo>
                    <a:lnTo>
                      <a:pt x="673" y="9"/>
                    </a:lnTo>
                    <a:lnTo>
                      <a:pt x="712" y="4"/>
                    </a:lnTo>
                    <a:lnTo>
                      <a:pt x="753" y="1"/>
                    </a:lnTo>
                    <a:lnTo>
                      <a:pt x="793" y="0"/>
                    </a:lnTo>
                    <a:lnTo>
                      <a:pt x="835" y="1"/>
                    </a:lnTo>
                    <a:lnTo>
                      <a:pt x="875" y="4"/>
                    </a:lnTo>
                    <a:lnTo>
                      <a:pt x="914" y="9"/>
                    </a:lnTo>
                    <a:lnTo>
                      <a:pt x="954" y="16"/>
                    </a:lnTo>
                    <a:lnTo>
                      <a:pt x="992" y="25"/>
                    </a:lnTo>
                    <a:lnTo>
                      <a:pt x="1030" y="35"/>
                    </a:lnTo>
                    <a:lnTo>
                      <a:pt x="1066" y="48"/>
                    </a:lnTo>
                    <a:lnTo>
                      <a:pt x="1103" y="63"/>
                    </a:lnTo>
                    <a:lnTo>
                      <a:pt x="1138" y="79"/>
                    </a:lnTo>
                    <a:lnTo>
                      <a:pt x="1172" y="96"/>
                    </a:lnTo>
                    <a:lnTo>
                      <a:pt x="1206" y="116"/>
                    </a:lnTo>
                    <a:lnTo>
                      <a:pt x="1238" y="137"/>
                    </a:lnTo>
                    <a:lnTo>
                      <a:pt x="1269" y="159"/>
                    </a:lnTo>
                    <a:lnTo>
                      <a:pt x="1299" y="182"/>
                    </a:lnTo>
                    <a:lnTo>
                      <a:pt x="1328" y="207"/>
                    </a:lnTo>
                    <a:lnTo>
                      <a:pt x="1356" y="234"/>
                    </a:lnTo>
                    <a:lnTo>
                      <a:pt x="1382" y="261"/>
                    </a:lnTo>
                    <a:lnTo>
                      <a:pt x="1406" y="290"/>
                    </a:lnTo>
                    <a:lnTo>
                      <a:pt x="1430" y="320"/>
                    </a:lnTo>
                    <a:lnTo>
                      <a:pt x="1452" y="351"/>
                    </a:lnTo>
                    <a:lnTo>
                      <a:pt x="1473" y="383"/>
                    </a:lnTo>
                    <a:lnTo>
                      <a:pt x="1492" y="416"/>
                    </a:lnTo>
                    <a:lnTo>
                      <a:pt x="1510" y="450"/>
                    </a:lnTo>
                    <a:lnTo>
                      <a:pt x="1525" y="486"/>
                    </a:lnTo>
                    <a:lnTo>
                      <a:pt x="1540" y="522"/>
                    </a:lnTo>
                    <a:lnTo>
                      <a:pt x="1551" y="559"/>
                    </a:lnTo>
                    <a:lnTo>
                      <a:pt x="1563" y="595"/>
                    </a:lnTo>
                    <a:lnTo>
                      <a:pt x="1571" y="635"/>
                    </a:lnTo>
                    <a:lnTo>
                      <a:pt x="1578" y="673"/>
                    </a:lnTo>
                    <a:lnTo>
                      <a:pt x="1584" y="713"/>
                    </a:lnTo>
                    <a:lnTo>
                      <a:pt x="1586" y="753"/>
                    </a:lnTo>
                    <a:lnTo>
                      <a:pt x="1587" y="794"/>
                    </a:lnTo>
                    <a:lnTo>
                      <a:pt x="1586" y="834"/>
                    </a:lnTo>
                    <a:lnTo>
                      <a:pt x="1584" y="874"/>
                    </a:lnTo>
                    <a:lnTo>
                      <a:pt x="1578" y="915"/>
                    </a:lnTo>
                    <a:lnTo>
                      <a:pt x="1571" y="953"/>
                    </a:lnTo>
                    <a:lnTo>
                      <a:pt x="1563" y="992"/>
                    </a:lnTo>
                    <a:lnTo>
                      <a:pt x="1553" y="1029"/>
                    </a:lnTo>
                    <a:lnTo>
                      <a:pt x="1540" y="1065"/>
                    </a:lnTo>
                    <a:lnTo>
                      <a:pt x="1525" y="1102"/>
                    </a:lnTo>
                    <a:lnTo>
                      <a:pt x="1510" y="1137"/>
                    </a:lnTo>
                    <a:lnTo>
                      <a:pt x="1493" y="1171"/>
                    </a:lnTo>
                    <a:lnTo>
                      <a:pt x="1473" y="1205"/>
                    </a:lnTo>
                    <a:lnTo>
                      <a:pt x="1452" y="1237"/>
                    </a:lnTo>
                    <a:lnTo>
                      <a:pt x="1430" y="1268"/>
                    </a:lnTo>
                    <a:lnTo>
                      <a:pt x="1407" y="1298"/>
                    </a:lnTo>
                    <a:lnTo>
                      <a:pt x="1382" y="1327"/>
                    </a:lnTo>
                    <a:lnTo>
                      <a:pt x="1356" y="1355"/>
                    </a:lnTo>
                    <a:lnTo>
                      <a:pt x="1328" y="1380"/>
                    </a:lnTo>
                    <a:lnTo>
                      <a:pt x="1299" y="1405"/>
                    </a:lnTo>
                    <a:lnTo>
                      <a:pt x="1269" y="1430"/>
                    </a:lnTo>
                    <a:lnTo>
                      <a:pt x="1238" y="1451"/>
                    </a:lnTo>
                    <a:lnTo>
                      <a:pt x="1206" y="1472"/>
                    </a:lnTo>
                    <a:lnTo>
                      <a:pt x="1172" y="1492"/>
                    </a:lnTo>
                    <a:lnTo>
                      <a:pt x="1139" y="1509"/>
                    </a:lnTo>
                    <a:lnTo>
                      <a:pt x="1103" y="1525"/>
                    </a:lnTo>
                    <a:lnTo>
                      <a:pt x="1068" y="1539"/>
                    </a:lnTo>
                    <a:lnTo>
                      <a:pt x="1031" y="1552"/>
                    </a:lnTo>
                    <a:lnTo>
                      <a:pt x="993" y="1562"/>
                    </a:lnTo>
                    <a:lnTo>
                      <a:pt x="954" y="1571"/>
                    </a:lnTo>
                    <a:lnTo>
                      <a:pt x="914" y="1578"/>
                    </a:lnTo>
                    <a:lnTo>
                      <a:pt x="875" y="1583"/>
                    </a:lnTo>
                    <a:lnTo>
                      <a:pt x="835" y="1586"/>
                    </a:lnTo>
                    <a:lnTo>
                      <a:pt x="793" y="1587"/>
                    </a:lnTo>
                    <a:lnTo>
                      <a:pt x="753" y="1586"/>
                    </a:lnTo>
                    <a:lnTo>
                      <a:pt x="712" y="1583"/>
                    </a:lnTo>
                    <a:lnTo>
                      <a:pt x="673" y="1578"/>
                    </a:lnTo>
                    <a:lnTo>
                      <a:pt x="633" y="1571"/>
                    </a:lnTo>
                    <a:lnTo>
                      <a:pt x="595" y="1562"/>
                    </a:lnTo>
                    <a:lnTo>
                      <a:pt x="557" y="1552"/>
                    </a:lnTo>
                    <a:lnTo>
                      <a:pt x="521" y="1539"/>
                    </a:lnTo>
                    <a:lnTo>
                      <a:pt x="485" y="1524"/>
                    </a:lnTo>
                    <a:lnTo>
                      <a:pt x="449" y="1509"/>
                    </a:lnTo>
                    <a:lnTo>
                      <a:pt x="415" y="1491"/>
                    </a:lnTo>
                    <a:lnTo>
                      <a:pt x="382" y="1472"/>
                    </a:lnTo>
                    <a:lnTo>
                      <a:pt x="350" y="1451"/>
                    </a:lnTo>
                    <a:lnTo>
                      <a:pt x="319" y="1430"/>
                    </a:lnTo>
                    <a:lnTo>
                      <a:pt x="289" y="1405"/>
                    </a:lnTo>
                    <a:lnTo>
                      <a:pt x="260" y="1381"/>
                    </a:lnTo>
                    <a:lnTo>
                      <a:pt x="233" y="1355"/>
                    </a:lnTo>
                    <a:lnTo>
                      <a:pt x="206" y="1327"/>
                    </a:lnTo>
                    <a:lnTo>
                      <a:pt x="181" y="1298"/>
                    </a:lnTo>
                    <a:lnTo>
                      <a:pt x="158" y="1268"/>
                    </a:lnTo>
                    <a:lnTo>
                      <a:pt x="136" y="1237"/>
                    </a:lnTo>
                    <a:lnTo>
                      <a:pt x="115" y="1205"/>
                    </a:lnTo>
                    <a:lnTo>
                      <a:pt x="95" y="1173"/>
                    </a:lnTo>
                    <a:lnTo>
                      <a:pt x="78" y="1138"/>
                    </a:lnTo>
                    <a:lnTo>
                      <a:pt x="62" y="1103"/>
                    </a:lnTo>
                    <a:lnTo>
                      <a:pt x="48" y="1068"/>
                    </a:lnTo>
                    <a:lnTo>
                      <a:pt x="36" y="1031"/>
                    </a:lnTo>
                    <a:lnTo>
                      <a:pt x="25" y="993"/>
                    </a:lnTo>
                    <a:lnTo>
                      <a:pt x="16" y="955"/>
                    </a:lnTo>
                    <a:lnTo>
                      <a:pt x="9" y="916"/>
                    </a:lnTo>
                    <a:lnTo>
                      <a:pt x="4" y="877"/>
                    </a:lnTo>
                    <a:lnTo>
                      <a:pt x="1" y="836"/>
                    </a:lnTo>
                    <a:lnTo>
                      <a:pt x="0" y="796"/>
                    </a:lnTo>
                    <a:close/>
                  </a:path>
                </a:pathLst>
              </a:custGeom>
              <a:solidFill>
                <a:srgbClr val="23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82">
                <a:extLst>
                  <a:ext uri="{FF2B5EF4-FFF2-40B4-BE49-F238E27FC236}">
                    <a16:creationId xmlns:a16="http://schemas.microsoft.com/office/drawing/2014/main" id="{E232C309-7A9B-47B4-B5F2-E462D213A8DB}"/>
                  </a:ext>
                </a:extLst>
              </p:cNvPr>
              <p:cNvSpPr>
                <a:spLocks noEditPoints="1"/>
              </p:cNvSpPr>
              <p:nvPr/>
            </p:nvSpPr>
            <p:spPr bwMode="auto">
              <a:xfrm>
                <a:off x="1723" y="2484"/>
                <a:ext cx="789" cy="789"/>
              </a:xfrm>
              <a:custGeom>
                <a:avLst/>
                <a:gdLst>
                  <a:gd name="T0" fmla="*/ 349 w 1577"/>
                  <a:gd name="T1" fmla="*/ 244 h 1579"/>
                  <a:gd name="T2" fmla="*/ 320 w 1577"/>
                  <a:gd name="T3" fmla="*/ 298 h 1579"/>
                  <a:gd name="T4" fmla="*/ 273 w 1577"/>
                  <a:gd name="T5" fmla="*/ 337 h 1579"/>
                  <a:gd name="T6" fmla="*/ 213 w 1577"/>
                  <a:gd name="T7" fmla="*/ 355 h 1579"/>
                  <a:gd name="T8" fmla="*/ 149 w 1577"/>
                  <a:gd name="T9" fmla="*/ 349 h 1579"/>
                  <a:gd name="T10" fmla="*/ 95 w 1577"/>
                  <a:gd name="T11" fmla="*/ 320 h 1579"/>
                  <a:gd name="T12" fmla="*/ 57 w 1577"/>
                  <a:gd name="T13" fmla="*/ 273 h 1579"/>
                  <a:gd name="T14" fmla="*/ 38 w 1577"/>
                  <a:gd name="T15" fmla="*/ 213 h 1579"/>
                  <a:gd name="T16" fmla="*/ 44 w 1577"/>
                  <a:gd name="T17" fmla="*/ 150 h 1579"/>
                  <a:gd name="T18" fmla="*/ 74 w 1577"/>
                  <a:gd name="T19" fmla="*/ 96 h 1579"/>
                  <a:gd name="T20" fmla="*/ 121 w 1577"/>
                  <a:gd name="T21" fmla="*/ 57 h 1579"/>
                  <a:gd name="T22" fmla="*/ 180 w 1577"/>
                  <a:gd name="T23" fmla="*/ 39 h 1579"/>
                  <a:gd name="T24" fmla="*/ 244 w 1577"/>
                  <a:gd name="T25" fmla="*/ 45 h 1579"/>
                  <a:gd name="T26" fmla="*/ 298 w 1577"/>
                  <a:gd name="T27" fmla="*/ 74 h 1579"/>
                  <a:gd name="T28" fmla="*/ 337 w 1577"/>
                  <a:gd name="T29" fmla="*/ 121 h 1579"/>
                  <a:gd name="T30" fmla="*/ 355 w 1577"/>
                  <a:gd name="T31" fmla="*/ 181 h 1579"/>
                  <a:gd name="T32" fmla="*/ 2 w 1577"/>
                  <a:gd name="T33" fmla="*/ 178 h 1579"/>
                  <a:gd name="T34" fmla="*/ 9 w 1577"/>
                  <a:gd name="T35" fmla="*/ 139 h 1579"/>
                  <a:gd name="T36" fmla="*/ 24 w 1577"/>
                  <a:gd name="T37" fmla="*/ 104 h 1579"/>
                  <a:gd name="T38" fmla="*/ 45 w 1577"/>
                  <a:gd name="T39" fmla="*/ 72 h 1579"/>
                  <a:gd name="T40" fmla="*/ 72 w 1577"/>
                  <a:gd name="T41" fmla="*/ 45 h 1579"/>
                  <a:gd name="T42" fmla="*/ 104 w 1577"/>
                  <a:gd name="T43" fmla="*/ 24 h 1579"/>
                  <a:gd name="T44" fmla="*/ 139 w 1577"/>
                  <a:gd name="T45" fmla="*/ 9 h 1579"/>
                  <a:gd name="T46" fmla="*/ 177 w 1577"/>
                  <a:gd name="T47" fmla="*/ 1 h 1579"/>
                  <a:gd name="T48" fmla="*/ 218 w 1577"/>
                  <a:gd name="T49" fmla="*/ 1 h 1579"/>
                  <a:gd name="T50" fmla="*/ 256 w 1577"/>
                  <a:gd name="T51" fmla="*/ 9 h 1579"/>
                  <a:gd name="T52" fmla="*/ 292 w 1577"/>
                  <a:gd name="T53" fmla="*/ 24 h 1579"/>
                  <a:gd name="T54" fmla="*/ 323 w 1577"/>
                  <a:gd name="T55" fmla="*/ 45 h 1579"/>
                  <a:gd name="T56" fmla="*/ 350 w 1577"/>
                  <a:gd name="T57" fmla="*/ 72 h 1579"/>
                  <a:gd name="T58" fmla="*/ 371 w 1577"/>
                  <a:gd name="T59" fmla="*/ 103 h 1579"/>
                  <a:gd name="T60" fmla="*/ 386 w 1577"/>
                  <a:gd name="T61" fmla="*/ 139 h 1579"/>
                  <a:gd name="T62" fmla="*/ 394 w 1577"/>
                  <a:gd name="T63" fmla="*/ 177 h 1579"/>
                  <a:gd name="T64" fmla="*/ 394 w 1577"/>
                  <a:gd name="T65" fmla="*/ 217 h 1579"/>
                  <a:gd name="T66" fmla="*/ 386 w 1577"/>
                  <a:gd name="T67" fmla="*/ 255 h 1579"/>
                  <a:gd name="T68" fmla="*/ 371 w 1577"/>
                  <a:gd name="T69" fmla="*/ 291 h 1579"/>
                  <a:gd name="T70" fmla="*/ 350 w 1577"/>
                  <a:gd name="T71" fmla="*/ 322 h 1579"/>
                  <a:gd name="T72" fmla="*/ 323 w 1577"/>
                  <a:gd name="T73" fmla="*/ 349 h 1579"/>
                  <a:gd name="T74" fmla="*/ 292 w 1577"/>
                  <a:gd name="T75" fmla="*/ 370 h 1579"/>
                  <a:gd name="T76" fmla="*/ 256 w 1577"/>
                  <a:gd name="T77" fmla="*/ 385 h 1579"/>
                  <a:gd name="T78" fmla="*/ 218 w 1577"/>
                  <a:gd name="T79" fmla="*/ 393 h 1579"/>
                  <a:gd name="T80" fmla="*/ 177 w 1577"/>
                  <a:gd name="T81" fmla="*/ 393 h 1579"/>
                  <a:gd name="T82" fmla="*/ 139 w 1577"/>
                  <a:gd name="T83" fmla="*/ 385 h 1579"/>
                  <a:gd name="T84" fmla="*/ 103 w 1577"/>
                  <a:gd name="T85" fmla="*/ 370 h 1579"/>
                  <a:gd name="T86" fmla="*/ 72 w 1577"/>
                  <a:gd name="T87" fmla="*/ 349 h 1579"/>
                  <a:gd name="T88" fmla="*/ 45 w 1577"/>
                  <a:gd name="T89" fmla="*/ 323 h 1579"/>
                  <a:gd name="T90" fmla="*/ 24 w 1577"/>
                  <a:gd name="T91" fmla="*/ 291 h 1579"/>
                  <a:gd name="T92" fmla="*/ 9 w 1577"/>
                  <a:gd name="T93" fmla="*/ 256 h 1579"/>
                  <a:gd name="T94" fmla="*/ 2 w 1577"/>
                  <a:gd name="T95" fmla="*/ 218 h 15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77" h="1579">
                    <a:moveTo>
                      <a:pt x="1423" y="790"/>
                    </a:moveTo>
                    <a:lnTo>
                      <a:pt x="1419" y="854"/>
                    </a:lnTo>
                    <a:lnTo>
                      <a:pt x="1410" y="917"/>
                    </a:lnTo>
                    <a:lnTo>
                      <a:pt x="1394" y="979"/>
                    </a:lnTo>
                    <a:lnTo>
                      <a:pt x="1372" y="1037"/>
                    </a:lnTo>
                    <a:lnTo>
                      <a:pt x="1346" y="1093"/>
                    </a:lnTo>
                    <a:lnTo>
                      <a:pt x="1313" y="1146"/>
                    </a:lnTo>
                    <a:lnTo>
                      <a:pt x="1278" y="1194"/>
                    </a:lnTo>
                    <a:lnTo>
                      <a:pt x="1236" y="1240"/>
                    </a:lnTo>
                    <a:lnTo>
                      <a:pt x="1191" y="1282"/>
                    </a:lnTo>
                    <a:lnTo>
                      <a:pt x="1142" y="1318"/>
                    </a:lnTo>
                    <a:lnTo>
                      <a:pt x="1089" y="1350"/>
                    </a:lnTo>
                    <a:lnTo>
                      <a:pt x="1034" y="1377"/>
                    </a:lnTo>
                    <a:lnTo>
                      <a:pt x="975" y="1398"/>
                    </a:lnTo>
                    <a:lnTo>
                      <a:pt x="914" y="1414"/>
                    </a:lnTo>
                    <a:lnTo>
                      <a:pt x="850" y="1423"/>
                    </a:lnTo>
                    <a:lnTo>
                      <a:pt x="786" y="1427"/>
                    </a:lnTo>
                    <a:lnTo>
                      <a:pt x="720" y="1423"/>
                    </a:lnTo>
                    <a:lnTo>
                      <a:pt x="657" y="1414"/>
                    </a:lnTo>
                    <a:lnTo>
                      <a:pt x="596" y="1398"/>
                    </a:lnTo>
                    <a:lnTo>
                      <a:pt x="537" y="1376"/>
                    </a:lnTo>
                    <a:lnTo>
                      <a:pt x="482" y="1350"/>
                    </a:lnTo>
                    <a:lnTo>
                      <a:pt x="429" y="1317"/>
                    </a:lnTo>
                    <a:lnTo>
                      <a:pt x="380" y="1282"/>
                    </a:lnTo>
                    <a:lnTo>
                      <a:pt x="334" y="1240"/>
                    </a:lnTo>
                    <a:lnTo>
                      <a:pt x="293" y="1195"/>
                    </a:lnTo>
                    <a:lnTo>
                      <a:pt x="256" y="1146"/>
                    </a:lnTo>
                    <a:lnTo>
                      <a:pt x="225" y="1093"/>
                    </a:lnTo>
                    <a:lnTo>
                      <a:pt x="197" y="1037"/>
                    </a:lnTo>
                    <a:lnTo>
                      <a:pt x="175" y="979"/>
                    </a:lnTo>
                    <a:lnTo>
                      <a:pt x="160" y="917"/>
                    </a:lnTo>
                    <a:lnTo>
                      <a:pt x="150" y="854"/>
                    </a:lnTo>
                    <a:lnTo>
                      <a:pt x="147" y="790"/>
                    </a:lnTo>
                    <a:lnTo>
                      <a:pt x="150" y="725"/>
                    </a:lnTo>
                    <a:lnTo>
                      <a:pt x="159" y="662"/>
                    </a:lnTo>
                    <a:lnTo>
                      <a:pt x="175" y="601"/>
                    </a:lnTo>
                    <a:lnTo>
                      <a:pt x="197" y="542"/>
                    </a:lnTo>
                    <a:lnTo>
                      <a:pt x="224" y="487"/>
                    </a:lnTo>
                    <a:lnTo>
                      <a:pt x="256" y="434"/>
                    </a:lnTo>
                    <a:lnTo>
                      <a:pt x="293" y="385"/>
                    </a:lnTo>
                    <a:lnTo>
                      <a:pt x="333" y="339"/>
                    </a:lnTo>
                    <a:lnTo>
                      <a:pt x="379" y="298"/>
                    </a:lnTo>
                    <a:lnTo>
                      <a:pt x="428" y="261"/>
                    </a:lnTo>
                    <a:lnTo>
                      <a:pt x="481" y="230"/>
                    </a:lnTo>
                    <a:lnTo>
                      <a:pt x="537" y="202"/>
                    </a:lnTo>
                    <a:lnTo>
                      <a:pt x="596" y="181"/>
                    </a:lnTo>
                    <a:lnTo>
                      <a:pt x="657" y="165"/>
                    </a:lnTo>
                    <a:lnTo>
                      <a:pt x="720" y="156"/>
                    </a:lnTo>
                    <a:lnTo>
                      <a:pt x="786" y="152"/>
                    </a:lnTo>
                    <a:lnTo>
                      <a:pt x="852" y="156"/>
                    </a:lnTo>
                    <a:lnTo>
                      <a:pt x="915" y="165"/>
                    </a:lnTo>
                    <a:lnTo>
                      <a:pt x="976" y="181"/>
                    </a:lnTo>
                    <a:lnTo>
                      <a:pt x="1035" y="203"/>
                    </a:lnTo>
                    <a:lnTo>
                      <a:pt x="1090" y="230"/>
                    </a:lnTo>
                    <a:lnTo>
                      <a:pt x="1142" y="262"/>
                    </a:lnTo>
                    <a:lnTo>
                      <a:pt x="1191" y="299"/>
                    </a:lnTo>
                    <a:lnTo>
                      <a:pt x="1236" y="339"/>
                    </a:lnTo>
                    <a:lnTo>
                      <a:pt x="1278" y="385"/>
                    </a:lnTo>
                    <a:lnTo>
                      <a:pt x="1315" y="434"/>
                    </a:lnTo>
                    <a:lnTo>
                      <a:pt x="1346" y="487"/>
                    </a:lnTo>
                    <a:lnTo>
                      <a:pt x="1373" y="542"/>
                    </a:lnTo>
                    <a:lnTo>
                      <a:pt x="1394" y="601"/>
                    </a:lnTo>
                    <a:lnTo>
                      <a:pt x="1410" y="662"/>
                    </a:lnTo>
                    <a:lnTo>
                      <a:pt x="1419" y="725"/>
                    </a:lnTo>
                    <a:lnTo>
                      <a:pt x="1423" y="790"/>
                    </a:lnTo>
                    <a:close/>
                    <a:moveTo>
                      <a:pt x="0" y="793"/>
                    </a:moveTo>
                    <a:lnTo>
                      <a:pt x="1" y="753"/>
                    </a:lnTo>
                    <a:lnTo>
                      <a:pt x="5" y="712"/>
                    </a:lnTo>
                    <a:lnTo>
                      <a:pt x="10" y="673"/>
                    </a:lnTo>
                    <a:lnTo>
                      <a:pt x="16" y="634"/>
                    </a:lnTo>
                    <a:lnTo>
                      <a:pt x="26" y="596"/>
                    </a:lnTo>
                    <a:lnTo>
                      <a:pt x="36" y="558"/>
                    </a:lnTo>
                    <a:lnTo>
                      <a:pt x="49" y="521"/>
                    </a:lnTo>
                    <a:lnTo>
                      <a:pt x="63" y="485"/>
                    </a:lnTo>
                    <a:lnTo>
                      <a:pt x="79" y="451"/>
                    </a:lnTo>
                    <a:lnTo>
                      <a:pt x="96" y="416"/>
                    </a:lnTo>
                    <a:lnTo>
                      <a:pt x="114" y="383"/>
                    </a:lnTo>
                    <a:lnTo>
                      <a:pt x="135" y="351"/>
                    </a:lnTo>
                    <a:lnTo>
                      <a:pt x="157" y="319"/>
                    </a:lnTo>
                    <a:lnTo>
                      <a:pt x="180" y="291"/>
                    </a:lnTo>
                    <a:lnTo>
                      <a:pt x="205" y="262"/>
                    </a:lnTo>
                    <a:lnTo>
                      <a:pt x="232" y="234"/>
                    </a:lnTo>
                    <a:lnTo>
                      <a:pt x="258" y="208"/>
                    </a:lnTo>
                    <a:lnTo>
                      <a:pt x="287" y="182"/>
                    </a:lnTo>
                    <a:lnTo>
                      <a:pt x="317" y="159"/>
                    </a:lnTo>
                    <a:lnTo>
                      <a:pt x="348" y="136"/>
                    </a:lnTo>
                    <a:lnTo>
                      <a:pt x="380" y="117"/>
                    </a:lnTo>
                    <a:lnTo>
                      <a:pt x="413" y="97"/>
                    </a:lnTo>
                    <a:lnTo>
                      <a:pt x="447" y="80"/>
                    </a:lnTo>
                    <a:lnTo>
                      <a:pt x="482" y="64"/>
                    </a:lnTo>
                    <a:lnTo>
                      <a:pt x="518" y="49"/>
                    </a:lnTo>
                    <a:lnTo>
                      <a:pt x="554" y="36"/>
                    </a:lnTo>
                    <a:lnTo>
                      <a:pt x="591" y="26"/>
                    </a:lnTo>
                    <a:lnTo>
                      <a:pt x="629" y="16"/>
                    </a:lnTo>
                    <a:lnTo>
                      <a:pt x="668" y="10"/>
                    </a:lnTo>
                    <a:lnTo>
                      <a:pt x="708" y="5"/>
                    </a:lnTo>
                    <a:lnTo>
                      <a:pt x="748" y="1"/>
                    </a:lnTo>
                    <a:lnTo>
                      <a:pt x="788" y="0"/>
                    </a:lnTo>
                    <a:lnTo>
                      <a:pt x="829" y="1"/>
                    </a:lnTo>
                    <a:lnTo>
                      <a:pt x="869" y="5"/>
                    </a:lnTo>
                    <a:lnTo>
                      <a:pt x="908" y="10"/>
                    </a:lnTo>
                    <a:lnTo>
                      <a:pt x="947" y="16"/>
                    </a:lnTo>
                    <a:lnTo>
                      <a:pt x="985" y="26"/>
                    </a:lnTo>
                    <a:lnTo>
                      <a:pt x="1023" y="36"/>
                    </a:lnTo>
                    <a:lnTo>
                      <a:pt x="1060" y="49"/>
                    </a:lnTo>
                    <a:lnTo>
                      <a:pt x="1096" y="64"/>
                    </a:lnTo>
                    <a:lnTo>
                      <a:pt x="1130" y="79"/>
                    </a:lnTo>
                    <a:lnTo>
                      <a:pt x="1165" y="97"/>
                    </a:lnTo>
                    <a:lnTo>
                      <a:pt x="1198" y="116"/>
                    </a:lnTo>
                    <a:lnTo>
                      <a:pt x="1229" y="136"/>
                    </a:lnTo>
                    <a:lnTo>
                      <a:pt x="1260" y="158"/>
                    </a:lnTo>
                    <a:lnTo>
                      <a:pt x="1290" y="182"/>
                    </a:lnTo>
                    <a:lnTo>
                      <a:pt x="1319" y="207"/>
                    </a:lnTo>
                    <a:lnTo>
                      <a:pt x="1347" y="233"/>
                    </a:lnTo>
                    <a:lnTo>
                      <a:pt x="1372" y="261"/>
                    </a:lnTo>
                    <a:lnTo>
                      <a:pt x="1398" y="290"/>
                    </a:lnTo>
                    <a:lnTo>
                      <a:pt x="1421" y="318"/>
                    </a:lnTo>
                    <a:lnTo>
                      <a:pt x="1442" y="349"/>
                    </a:lnTo>
                    <a:lnTo>
                      <a:pt x="1463" y="382"/>
                    </a:lnTo>
                    <a:lnTo>
                      <a:pt x="1482" y="415"/>
                    </a:lnTo>
                    <a:lnTo>
                      <a:pt x="1500" y="449"/>
                    </a:lnTo>
                    <a:lnTo>
                      <a:pt x="1515" y="483"/>
                    </a:lnTo>
                    <a:lnTo>
                      <a:pt x="1530" y="520"/>
                    </a:lnTo>
                    <a:lnTo>
                      <a:pt x="1541" y="556"/>
                    </a:lnTo>
                    <a:lnTo>
                      <a:pt x="1552" y="594"/>
                    </a:lnTo>
                    <a:lnTo>
                      <a:pt x="1561" y="632"/>
                    </a:lnTo>
                    <a:lnTo>
                      <a:pt x="1568" y="670"/>
                    </a:lnTo>
                    <a:lnTo>
                      <a:pt x="1573" y="709"/>
                    </a:lnTo>
                    <a:lnTo>
                      <a:pt x="1576" y="749"/>
                    </a:lnTo>
                    <a:lnTo>
                      <a:pt x="1577" y="790"/>
                    </a:lnTo>
                    <a:lnTo>
                      <a:pt x="1576" y="830"/>
                    </a:lnTo>
                    <a:lnTo>
                      <a:pt x="1574" y="870"/>
                    </a:lnTo>
                    <a:lnTo>
                      <a:pt x="1568" y="909"/>
                    </a:lnTo>
                    <a:lnTo>
                      <a:pt x="1561" y="949"/>
                    </a:lnTo>
                    <a:lnTo>
                      <a:pt x="1553" y="987"/>
                    </a:lnTo>
                    <a:lnTo>
                      <a:pt x="1543" y="1023"/>
                    </a:lnTo>
                    <a:lnTo>
                      <a:pt x="1530" y="1060"/>
                    </a:lnTo>
                    <a:lnTo>
                      <a:pt x="1516" y="1096"/>
                    </a:lnTo>
                    <a:lnTo>
                      <a:pt x="1500" y="1131"/>
                    </a:lnTo>
                    <a:lnTo>
                      <a:pt x="1483" y="1165"/>
                    </a:lnTo>
                    <a:lnTo>
                      <a:pt x="1463" y="1197"/>
                    </a:lnTo>
                    <a:lnTo>
                      <a:pt x="1444" y="1230"/>
                    </a:lnTo>
                    <a:lnTo>
                      <a:pt x="1422" y="1261"/>
                    </a:lnTo>
                    <a:lnTo>
                      <a:pt x="1398" y="1291"/>
                    </a:lnTo>
                    <a:lnTo>
                      <a:pt x="1373" y="1320"/>
                    </a:lnTo>
                    <a:lnTo>
                      <a:pt x="1347" y="1346"/>
                    </a:lnTo>
                    <a:lnTo>
                      <a:pt x="1319" y="1373"/>
                    </a:lnTo>
                    <a:lnTo>
                      <a:pt x="1290" y="1398"/>
                    </a:lnTo>
                    <a:lnTo>
                      <a:pt x="1260" y="1421"/>
                    </a:lnTo>
                    <a:lnTo>
                      <a:pt x="1230" y="1443"/>
                    </a:lnTo>
                    <a:lnTo>
                      <a:pt x="1198" y="1464"/>
                    </a:lnTo>
                    <a:lnTo>
                      <a:pt x="1165" y="1483"/>
                    </a:lnTo>
                    <a:lnTo>
                      <a:pt x="1130" y="1500"/>
                    </a:lnTo>
                    <a:lnTo>
                      <a:pt x="1096" y="1517"/>
                    </a:lnTo>
                    <a:lnTo>
                      <a:pt x="1060" y="1530"/>
                    </a:lnTo>
                    <a:lnTo>
                      <a:pt x="1023" y="1543"/>
                    </a:lnTo>
                    <a:lnTo>
                      <a:pt x="985" y="1553"/>
                    </a:lnTo>
                    <a:lnTo>
                      <a:pt x="947" y="1563"/>
                    </a:lnTo>
                    <a:lnTo>
                      <a:pt x="909" y="1570"/>
                    </a:lnTo>
                    <a:lnTo>
                      <a:pt x="869" y="1574"/>
                    </a:lnTo>
                    <a:lnTo>
                      <a:pt x="829" y="1578"/>
                    </a:lnTo>
                    <a:lnTo>
                      <a:pt x="788" y="1579"/>
                    </a:lnTo>
                    <a:lnTo>
                      <a:pt x="748" y="1578"/>
                    </a:lnTo>
                    <a:lnTo>
                      <a:pt x="708" y="1574"/>
                    </a:lnTo>
                    <a:lnTo>
                      <a:pt x="668" y="1570"/>
                    </a:lnTo>
                    <a:lnTo>
                      <a:pt x="629" y="1563"/>
                    </a:lnTo>
                    <a:lnTo>
                      <a:pt x="591" y="1553"/>
                    </a:lnTo>
                    <a:lnTo>
                      <a:pt x="553" y="1543"/>
                    </a:lnTo>
                    <a:lnTo>
                      <a:pt x="516" y="1530"/>
                    </a:lnTo>
                    <a:lnTo>
                      <a:pt x="481" y="1517"/>
                    </a:lnTo>
                    <a:lnTo>
                      <a:pt x="446" y="1500"/>
                    </a:lnTo>
                    <a:lnTo>
                      <a:pt x="412" y="1483"/>
                    </a:lnTo>
                    <a:lnTo>
                      <a:pt x="379" y="1465"/>
                    </a:lnTo>
                    <a:lnTo>
                      <a:pt x="347" y="1444"/>
                    </a:lnTo>
                    <a:lnTo>
                      <a:pt x="316" y="1422"/>
                    </a:lnTo>
                    <a:lnTo>
                      <a:pt x="286" y="1399"/>
                    </a:lnTo>
                    <a:lnTo>
                      <a:pt x="258" y="1374"/>
                    </a:lnTo>
                    <a:lnTo>
                      <a:pt x="231" y="1348"/>
                    </a:lnTo>
                    <a:lnTo>
                      <a:pt x="204" y="1321"/>
                    </a:lnTo>
                    <a:lnTo>
                      <a:pt x="180" y="1292"/>
                    </a:lnTo>
                    <a:lnTo>
                      <a:pt x="157" y="1262"/>
                    </a:lnTo>
                    <a:lnTo>
                      <a:pt x="134" y="1232"/>
                    </a:lnTo>
                    <a:lnTo>
                      <a:pt x="114" y="1200"/>
                    </a:lnTo>
                    <a:lnTo>
                      <a:pt x="95" y="1167"/>
                    </a:lnTo>
                    <a:lnTo>
                      <a:pt x="77" y="1133"/>
                    </a:lnTo>
                    <a:lnTo>
                      <a:pt x="63" y="1098"/>
                    </a:lnTo>
                    <a:lnTo>
                      <a:pt x="48" y="1063"/>
                    </a:lnTo>
                    <a:lnTo>
                      <a:pt x="36" y="1026"/>
                    </a:lnTo>
                    <a:lnTo>
                      <a:pt x="25" y="989"/>
                    </a:lnTo>
                    <a:lnTo>
                      <a:pt x="16" y="951"/>
                    </a:lnTo>
                    <a:lnTo>
                      <a:pt x="10" y="913"/>
                    </a:lnTo>
                    <a:lnTo>
                      <a:pt x="5" y="874"/>
                    </a:lnTo>
                    <a:lnTo>
                      <a:pt x="1" y="833"/>
                    </a:lnTo>
                    <a:lnTo>
                      <a:pt x="0" y="793"/>
                    </a:lnTo>
                    <a:close/>
                  </a:path>
                </a:pathLst>
              </a:custGeom>
              <a:solidFill>
                <a:srgbClr val="303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83">
                <a:extLst>
                  <a:ext uri="{FF2B5EF4-FFF2-40B4-BE49-F238E27FC236}">
                    <a16:creationId xmlns:a16="http://schemas.microsoft.com/office/drawing/2014/main" id="{CC745658-6F1F-4400-AFA0-E7F4D2958922}"/>
                  </a:ext>
                </a:extLst>
              </p:cNvPr>
              <p:cNvSpPr>
                <a:spLocks noEditPoints="1"/>
              </p:cNvSpPr>
              <p:nvPr/>
            </p:nvSpPr>
            <p:spPr bwMode="auto">
              <a:xfrm>
                <a:off x="1725" y="2487"/>
                <a:ext cx="784" cy="783"/>
              </a:xfrm>
              <a:custGeom>
                <a:avLst/>
                <a:gdLst>
                  <a:gd name="T0" fmla="*/ 347 w 1569"/>
                  <a:gd name="T1" fmla="*/ 243 h 1567"/>
                  <a:gd name="T2" fmla="*/ 318 w 1569"/>
                  <a:gd name="T3" fmla="*/ 297 h 1567"/>
                  <a:gd name="T4" fmla="*/ 271 w 1569"/>
                  <a:gd name="T5" fmla="*/ 336 h 1567"/>
                  <a:gd name="T6" fmla="*/ 211 w 1569"/>
                  <a:gd name="T7" fmla="*/ 355 h 1567"/>
                  <a:gd name="T8" fmla="*/ 146 w 1569"/>
                  <a:gd name="T9" fmla="*/ 348 h 1567"/>
                  <a:gd name="T10" fmla="*/ 92 w 1569"/>
                  <a:gd name="T11" fmla="*/ 319 h 1567"/>
                  <a:gd name="T12" fmla="*/ 53 w 1569"/>
                  <a:gd name="T13" fmla="*/ 272 h 1567"/>
                  <a:gd name="T14" fmla="*/ 34 w 1569"/>
                  <a:gd name="T15" fmla="*/ 212 h 1567"/>
                  <a:gd name="T16" fmla="*/ 41 w 1569"/>
                  <a:gd name="T17" fmla="*/ 148 h 1567"/>
                  <a:gd name="T18" fmla="*/ 70 w 1569"/>
                  <a:gd name="T19" fmla="*/ 94 h 1567"/>
                  <a:gd name="T20" fmla="*/ 118 w 1569"/>
                  <a:gd name="T21" fmla="*/ 55 h 1567"/>
                  <a:gd name="T22" fmla="*/ 178 w 1569"/>
                  <a:gd name="T23" fmla="*/ 36 h 1567"/>
                  <a:gd name="T24" fmla="*/ 242 w 1569"/>
                  <a:gd name="T25" fmla="*/ 43 h 1567"/>
                  <a:gd name="T26" fmla="*/ 296 w 1569"/>
                  <a:gd name="T27" fmla="*/ 72 h 1567"/>
                  <a:gd name="T28" fmla="*/ 335 w 1569"/>
                  <a:gd name="T29" fmla="*/ 119 h 1567"/>
                  <a:gd name="T30" fmla="*/ 354 w 1569"/>
                  <a:gd name="T31" fmla="*/ 179 h 1567"/>
                  <a:gd name="T32" fmla="*/ 1 w 1569"/>
                  <a:gd name="T33" fmla="*/ 176 h 1567"/>
                  <a:gd name="T34" fmla="*/ 8 w 1569"/>
                  <a:gd name="T35" fmla="*/ 138 h 1567"/>
                  <a:gd name="T36" fmla="*/ 23 w 1569"/>
                  <a:gd name="T37" fmla="*/ 103 h 1567"/>
                  <a:gd name="T38" fmla="*/ 44 w 1569"/>
                  <a:gd name="T39" fmla="*/ 71 h 1567"/>
                  <a:gd name="T40" fmla="*/ 71 w 1569"/>
                  <a:gd name="T41" fmla="*/ 45 h 1567"/>
                  <a:gd name="T42" fmla="*/ 102 w 1569"/>
                  <a:gd name="T43" fmla="*/ 24 h 1567"/>
                  <a:gd name="T44" fmla="*/ 137 w 1569"/>
                  <a:gd name="T45" fmla="*/ 9 h 1567"/>
                  <a:gd name="T46" fmla="*/ 175 w 1569"/>
                  <a:gd name="T47" fmla="*/ 1 h 1567"/>
                  <a:gd name="T48" fmla="*/ 216 w 1569"/>
                  <a:gd name="T49" fmla="*/ 1 h 1567"/>
                  <a:gd name="T50" fmla="*/ 254 w 1569"/>
                  <a:gd name="T51" fmla="*/ 9 h 1567"/>
                  <a:gd name="T52" fmla="*/ 289 w 1569"/>
                  <a:gd name="T53" fmla="*/ 24 h 1567"/>
                  <a:gd name="T54" fmla="*/ 320 w 1569"/>
                  <a:gd name="T55" fmla="*/ 45 h 1567"/>
                  <a:gd name="T56" fmla="*/ 347 w 1569"/>
                  <a:gd name="T57" fmla="*/ 71 h 1567"/>
                  <a:gd name="T58" fmla="*/ 368 w 1569"/>
                  <a:gd name="T59" fmla="*/ 102 h 1567"/>
                  <a:gd name="T60" fmla="*/ 383 w 1569"/>
                  <a:gd name="T61" fmla="*/ 138 h 1567"/>
                  <a:gd name="T62" fmla="*/ 391 w 1569"/>
                  <a:gd name="T63" fmla="*/ 176 h 1567"/>
                  <a:gd name="T64" fmla="*/ 391 w 1569"/>
                  <a:gd name="T65" fmla="*/ 215 h 1567"/>
                  <a:gd name="T66" fmla="*/ 383 w 1569"/>
                  <a:gd name="T67" fmla="*/ 254 h 1567"/>
                  <a:gd name="T68" fmla="*/ 368 w 1569"/>
                  <a:gd name="T69" fmla="*/ 289 h 1567"/>
                  <a:gd name="T70" fmla="*/ 347 w 1569"/>
                  <a:gd name="T71" fmla="*/ 320 h 1567"/>
                  <a:gd name="T72" fmla="*/ 320 w 1569"/>
                  <a:gd name="T73" fmla="*/ 347 h 1567"/>
                  <a:gd name="T74" fmla="*/ 289 w 1569"/>
                  <a:gd name="T75" fmla="*/ 368 h 1567"/>
                  <a:gd name="T76" fmla="*/ 254 w 1569"/>
                  <a:gd name="T77" fmla="*/ 382 h 1567"/>
                  <a:gd name="T78" fmla="*/ 216 w 1569"/>
                  <a:gd name="T79" fmla="*/ 390 h 1567"/>
                  <a:gd name="T80" fmla="*/ 175 w 1569"/>
                  <a:gd name="T81" fmla="*/ 390 h 1567"/>
                  <a:gd name="T82" fmla="*/ 137 w 1569"/>
                  <a:gd name="T83" fmla="*/ 382 h 1567"/>
                  <a:gd name="T84" fmla="*/ 102 w 1569"/>
                  <a:gd name="T85" fmla="*/ 368 h 1567"/>
                  <a:gd name="T86" fmla="*/ 71 w 1569"/>
                  <a:gd name="T87" fmla="*/ 347 h 1567"/>
                  <a:gd name="T88" fmla="*/ 44 w 1569"/>
                  <a:gd name="T89" fmla="*/ 320 h 1567"/>
                  <a:gd name="T90" fmla="*/ 23 w 1569"/>
                  <a:gd name="T91" fmla="*/ 289 h 1567"/>
                  <a:gd name="T92" fmla="*/ 8 w 1569"/>
                  <a:gd name="T93" fmla="*/ 254 h 1567"/>
                  <a:gd name="T94" fmla="*/ 1 w 1569"/>
                  <a:gd name="T95" fmla="*/ 216 h 15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69" h="1567">
                    <a:moveTo>
                      <a:pt x="1420" y="782"/>
                    </a:moveTo>
                    <a:lnTo>
                      <a:pt x="1417" y="848"/>
                    </a:lnTo>
                    <a:lnTo>
                      <a:pt x="1406" y="911"/>
                    </a:lnTo>
                    <a:lnTo>
                      <a:pt x="1391" y="973"/>
                    </a:lnTo>
                    <a:lnTo>
                      <a:pt x="1369" y="1032"/>
                    </a:lnTo>
                    <a:lnTo>
                      <a:pt x="1342" y="1088"/>
                    </a:lnTo>
                    <a:lnTo>
                      <a:pt x="1311" y="1141"/>
                    </a:lnTo>
                    <a:lnTo>
                      <a:pt x="1274" y="1190"/>
                    </a:lnTo>
                    <a:lnTo>
                      <a:pt x="1232" y="1236"/>
                    </a:lnTo>
                    <a:lnTo>
                      <a:pt x="1186" y="1278"/>
                    </a:lnTo>
                    <a:lnTo>
                      <a:pt x="1137" y="1315"/>
                    </a:lnTo>
                    <a:lnTo>
                      <a:pt x="1084" y="1347"/>
                    </a:lnTo>
                    <a:lnTo>
                      <a:pt x="1028" y="1373"/>
                    </a:lnTo>
                    <a:lnTo>
                      <a:pt x="970" y="1395"/>
                    </a:lnTo>
                    <a:lnTo>
                      <a:pt x="907" y="1411"/>
                    </a:lnTo>
                    <a:lnTo>
                      <a:pt x="844" y="1421"/>
                    </a:lnTo>
                    <a:lnTo>
                      <a:pt x="778" y="1424"/>
                    </a:lnTo>
                    <a:lnTo>
                      <a:pt x="713" y="1421"/>
                    </a:lnTo>
                    <a:lnTo>
                      <a:pt x="649" y="1411"/>
                    </a:lnTo>
                    <a:lnTo>
                      <a:pt x="587" y="1395"/>
                    </a:lnTo>
                    <a:lnTo>
                      <a:pt x="528" y="1373"/>
                    </a:lnTo>
                    <a:lnTo>
                      <a:pt x="472" y="1347"/>
                    </a:lnTo>
                    <a:lnTo>
                      <a:pt x="419" y="1315"/>
                    </a:lnTo>
                    <a:lnTo>
                      <a:pt x="370" y="1278"/>
                    </a:lnTo>
                    <a:lnTo>
                      <a:pt x="325" y="1236"/>
                    </a:lnTo>
                    <a:lnTo>
                      <a:pt x="283" y="1191"/>
                    </a:lnTo>
                    <a:lnTo>
                      <a:pt x="246" y="1142"/>
                    </a:lnTo>
                    <a:lnTo>
                      <a:pt x="214" y="1089"/>
                    </a:lnTo>
                    <a:lnTo>
                      <a:pt x="186" y="1032"/>
                    </a:lnTo>
                    <a:lnTo>
                      <a:pt x="164" y="974"/>
                    </a:lnTo>
                    <a:lnTo>
                      <a:pt x="150" y="913"/>
                    </a:lnTo>
                    <a:lnTo>
                      <a:pt x="139" y="849"/>
                    </a:lnTo>
                    <a:lnTo>
                      <a:pt x="136" y="784"/>
                    </a:lnTo>
                    <a:lnTo>
                      <a:pt x="139" y="718"/>
                    </a:lnTo>
                    <a:lnTo>
                      <a:pt x="148" y="655"/>
                    </a:lnTo>
                    <a:lnTo>
                      <a:pt x="164" y="593"/>
                    </a:lnTo>
                    <a:lnTo>
                      <a:pt x="186" y="535"/>
                    </a:lnTo>
                    <a:lnTo>
                      <a:pt x="213" y="478"/>
                    </a:lnTo>
                    <a:lnTo>
                      <a:pt x="245" y="426"/>
                    </a:lnTo>
                    <a:lnTo>
                      <a:pt x="282" y="377"/>
                    </a:lnTo>
                    <a:lnTo>
                      <a:pt x="325" y="331"/>
                    </a:lnTo>
                    <a:lnTo>
                      <a:pt x="370" y="289"/>
                    </a:lnTo>
                    <a:lnTo>
                      <a:pt x="419" y="252"/>
                    </a:lnTo>
                    <a:lnTo>
                      <a:pt x="472" y="220"/>
                    </a:lnTo>
                    <a:lnTo>
                      <a:pt x="528" y="194"/>
                    </a:lnTo>
                    <a:lnTo>
                      <a:pt x="587" y="172"/>
                    </a:lnTo>
                    <a:lnTo>
                      <a:pt x="649" y="156"/>
                    </a:lnTo>
                    <a:lnTo>
                      <a:pt x="713" y="146"/>
                    </a:lnTo>
                    <a:lnTo>
                      <a:pt x="778" y="143"/>
                    </a:lnTo>
                    <a:lnTo>
                      <a:pt x="844" y="146"/>
                    </a:lnTo>
                    <a:lnTo>
                      <a:pt x="907" y="156"/>
                    </a:lnTo>
                    <a:lnTo>
                      <a:pt x="970" y="172"/>
                    </a:lnTo>
                    <a:lnTo>
                      <a:pt x="1028" y="194"/>
                    </a:lnTo>
                    <a:lnTo>
                      <a:pt x="1085" y="220"/>
                    </a:lnTo>
                    <a:lnTo>
                      <a:pt x="1138" y="252"/>
                    </a:lnTo>
                    <a:lnTo>
                      <a:pt x="1187" y="289"/>
                    </a:lnTo>
                    <a:lnTo>
                      <a:pt x="1232" y="331"/>
                    </a:lnTo>
                    <a:lnTo>
                      <a:pt x="1274" y="377"/>
                    </a:lnTo>
                    <a:lnTo>
                      <a:pt x="1311" y="425"/>
                    </a:lnTo>
                    <a:lnTo>
                      <a:pt x="1343" y="478"/>
                    </a:lnTo>
                    <a:lnTo>
                      <a:pt x="1370" y="535"/>
                    </a:lnTo>
                    <a:lnTo>
                      <a:pt x="1391" y="593"/>
                    </a:lnTo>
                    <a:lnTo>
                      <a:pt x="1407" y="655"/>
                    </a:lnTo>
                    <a:lnTo>
                      <a:pt x="1417" y="718"/>
                    </a:lnTo>
                    <a:lnTo>
                      <a:pt x="1420" y="782"/>
                    </a:lnTo>
                    <a:close/>
                    <a:moveTo>
                      <a:pt x="0" y="786"/>
                    </a:moveTo>
                    <a:lnTo>
                      <a:pt x="1" y="746"/>
                    </a:lnTo>
                    <a:lnTo>
                      <a:pt x="4" y="706"/>
                    </a:lnTo>
                    <a:lnTo>
                      <a:pt x="9" y="667"/>
                    </a:lnTo>
                    <a:lnTo>
                      <a:pt x="16" y="628"/>
                    </a:lnTo>
                    <a:lnTo>
                      <a:pt x="24" y="590"/>
                    </a:lnTo>
                    <a:lnTo>
                      <a:pt x="35" y="553"/>
                    </a:lnTo>
                    <a:lnTo>
                      <a:pt x="47" y="517"/>
                    </a:lnTo>
                    <a:lnTo>
                      <a:pt x="61" y="482"/>
                    </a:lnTo>
                    <a:lnTo>
                      <a:pt x="77" y="446"/>
                    </a:lnTo>
                    <a:lnTo>
                      <a:pt x="94" y="413"/>
                    </a:lnTo>
                    <a:lnTo>
                      <a:pt x="113" y="380"/>
                    </a:lnTo>
                    <a:lnTo>
                      <a:pt x="133" y="348"/>
                    </a:lnTo>
                    <a:lnTo>
                      <a:pt x="155" y="317"/>
                    </a:lnTo>
                    <a:lnTo>
                      <a:pt x="178" y="287"/>
                    </a:lnTo>
                    <a:lnTo>
                      <a:pt x="203" y="258"/>
                    </a:lnTo>
                    <a:lnTo>
                      <a:pt x="229" y="232"/>
                    </a:lnTo>
                    <a:lnTo>
                      <a:pt x="257" y="205"/>
                    </a:lnTo>
                    <a:lnTo>
                      <a:pt x="284" y="181"/>
                    </a:lnTo>
                    <a:lnTo>
                      <a:pt x="314" y="157"/>
                    </a:lnTo>
                    <a:lnTo>
                      <a:pt x="345" y="135"/>
                    </a:lnTo>
                    <a:lnTo>
                      <a:pt x="376" y="114"/>
                    </a:lnTo>
                    <a:lnTo>
                      <a:pt x="410" y="96"/>
                    </a:lnTo>
                    <a:lnTo>
                      <a:pt x="443" y="78"/>
                    </a:lnTo>
                    <a:lnTo>
                      <a:pt x="478" y="62"/>
                    </a:lnTo>
                    <a:lnTo>
                      <a:pt x="514" y="48"/>
                    </a:lnTo>
                    <a:lnTo>
                      <a:pt x="550" y="36"/>
                    </a:lnTo>
                    <a:lnTo>
                      <a:pt x="587" y="25"/>
                    </a:lnTo>
                    <a:lnTo>
                      <a:pt x="625" y="16"/>
                    </a:lnTo>
                    <a:lnTo>
                      <a:pt x="663" y="9"/>
                    </a:lnTo>
                    <a:lnTo>
                      <a:pt x="702" y="5"/>
                    </a:lnTo>
                    <a:lnTo>
                      <a:pt x="743" y="1"/>
                    </a:lnTo>
                    <a:lnTo>
                      <a:pt x="783" y="0"/>
                    </a:lnTo>
                    <a:lnTo>
                      <a:pt x="823" y="1"/>
                    </a:lnTo>
                    <a:lnTo>
                      <a:pt x="864" y="5"/>
                    </a:lnTo>
                    <a:lnTo>
                      <a:pt x="903" y="9"/>
                    </a:lnTo>
                    <a:lnTo>
                      <a:pt x="942" y="16"/>
                    </a:lnTo>
                    <a:lnTo>
                      <a:pt x="979" y="25"/>
                    </a:lnTo>
                    <a:lnTo>
                      <a:pt x="1017" y="36"/>
                    </a:lnTo>
                    <a:lnTo>
                      <a:pt x="1054" y="48"/>
                    </a:lnTo>
                    <a:lnTo>
                      <a:pt x="1088" y="62"/>
                    </a:lnTo>
                    <a:lnTo>
                      <a:pt x="1124" y="78"/>
                    </a:lnTo>
                    <a:lnTo>
                      <a:pt x="1157" y="96"/>
                    </a:lnTo>
                    <a:lnTo>
                      <a:pt x="1191" y="114"/>
                    </a:lnTo>
                    <a:lnTo>
                      <a:pt x="1222" y="135"/>
                    </a:lnTo>
                    <a:lnTo>
                      <a:pt x="1253" y="157"/>
                    </a:lnTo>
                    <a:lnTo>
                      <a:pt x="1283" y="181"/>
                    </a:lnTo>
                    <a:lnTo>
                      <a:pt x="1311" y="205"/>
                    </a:lnTo>
                    <a:lnTo>
                      <a:pt x="1338" y="231"/>
                    </a:lnTo>
                    <a:lnTo>
                      <a:pt x="1365" y="258"/>
                    </a:lnTo>
                    <a:lnTo>
                      <a:pt x="1389" y="287"/>
                    </a:lnTo>
                    <a:lnTo>
                      <a:pt x="1412" y="317"/>
                    </a:lnTo>
                    <a:lnTo>
                      <a:pt x="1434" y="347"/>
                    </a:lnTo>
                    <a:lnTo>
                      <a:pt x="1455" y="379"/>
                    </a:lnTo>
                    <a:lnTo>
                      <a:pt x="1473" y="411"/>
                    </a:lnTo>
                    <a:lnTo>
                      <a:pt x="1490" y="445"/>
                    </a:lnTo>
                    <a:lnTo>
                      <a:pt x="1506" y="481"/>
                    </a:lnTo>
                    <a:lnTo>
                      <a:pt x="1520" y="515"/>
                    </a:lnTo>
                    <a:lnTo>
                      <a:pt x="1533" y="552"/>
                    </a:lnTo>
                    <a:lnTo>
                      <a:pt x="1543" y="589"/>
                    </a:lnTo>
                    <a:lnTo>
                      <a:pt x="1552" y="627"/>
                    </a:lnTo>
                    <a:lnTo>
                      <a:pt x="1559" y="665"/>
                    </a:lnTo>
                    <a:lnTo>
                      <a:pt x="1564" y="704"/>
                    </a:lnTo>
                    <a:lnTo>
                      <a:pt x="1567" y="743"/>
                    </a:lnTo>
                    <a:lnTo>
                      <a:pt x="1569" y="784"/>
                    </a:lnTo>
                    <a:lnTo>
                      <a:pt x="1567" y="824"/>
                    </a:lnTo>
                    <a:lnTo>
                      <a:pt x="1564" y="863"/>
                    </a:lnTo>
                    <a:lnTo>
                      <a:pt x="1559" y="902"/>
                    </a:lnTo>
                    <a:lnTo>
                      <a:pt x="1552" y="941"/>
                    </a:lnTo>
                    <a:lnTo>
                      <a:pt x="1543" y="979"/>
                    </a:lnTo>
                    <a:lnTo>
                      <a:pt x="1533" y="1016"/>
                    </a:lnTo>
                    <a:lnTo>
                      <a:pt x="1520" y="1053"/>
                    </a:lnTo>
                    <a:lnTo>
                      <a:pt x="1506" y="1088"/>
                    </a:lnTo>
                    <a:lnTo>
                      <a:pt x="1490" y="1123"/>
                    </a:lnTo>
                    <a:lnTo>
                      <a:pt x="1473" y="1157"/>
                    </a:lnTo>
                    <a:lnTo>
                      <a:pt x="1455" y="1189"/>
                    </a:lnTo>
                    <a:lnTo>
                      <a:pt x="1434" y="1221"/>
                    </a:lnTo>
                    <a:lnTo>
                      <a:pt x="1412" y="1252"/>
                    </a:lnTo>
                    <a:lnTo>
                      <a:pt x="1389" y="1281"/>
                    </a:lnTo>
                    <a:lnTo>
                      <a:pt x="1364" y="1310"/>
                    </a:lnTo>
                    <a:lnTo>
                      <a:pt x="1338" y="1338"/>
                    </a:lnTo>
                    <a:lnTo>
                      <a:pt x="1311" y="1363"/>
                    </a:lnTo>
                    <a:lnTo>
                      <a:pt x="1282" y="1388"/>
                    </a:lnTo>
                    <a:lnTo>
                      <a:pt x="1252" y="1411"/>
                    </a:lnTo>
                    <a:lnTo>
                      <a:pt x="1222" y="1433"/>
                    </a:lnTo>
                    <a:lnTo>
                      <a:pt x="1190" y="1453"/>
                    </a:lnTo>
                    <a:lnTo>
                      <a:pt x="1157" y="1473"/>
                    </a:lnTo>
                    <a:lnTo>
                      <a:pt x="1123" y="1490"/>
                    </a:lnTo>
                    <a:lnTo>
                      <a:pt x="1088" y="1505"/>
                    </a:lnTo>
                    <a:lnTo>
                      <a:pt x="1053" y="1520"/>
                    </a:lnTo>
                    <a:lnTo>
                      <a:pt x="1016" y="1531"/>
                    </a:lnTo>
                    <a:lnTo>
                      <a:pt x="979" y="1543"/>
                    </a:lnTo>
                    <a:lnTo>
                      <a:pt x="941" y="1551"/>
                    </a:lnTo>
                    <a:lnTo>
                      <a:pt x="903" y="1558"/>
                    </a:lnTo>
                    <a:lnTo>
                      <a:pt x="864" y="1562"/>
                    </a:lnTo>
                    <a:lnTo>
                      <a:pt x="823" y="1566"/>
                    </a:lnTo>
                    <a:lnTo>
                      <a:pt x="783" y="1567"/>
                    </a:lnTo>
                    <a:lnTo>
                      <a:pt x="743" y="1566"/>
                    </a:lnTo>
                    <a:lnTo>
                      <a:pt x="702" y="1562"/>
                    </a:lnTo>
                    <a:lnTo>
                      <a:pt x="663" y="1558"/>
                    </a:lnTo>
                    <a:lnTo>
                      <a:pt x="625" y="1551"/>
                    </a:lnTo>
                    <a:lnTo>
                      <a:pt x="587" y="1543"/>
                    </a:lnTo>
                    <a:lnTo>
                      <a:pt x="550" y="1531"/>
                    </a:lnTo>
                    <a:lnTo>
                      <a:pt x="514" y="1520"/>
                    </a:lnTo>
                    <a:lnTo>
                      <a:pt x="478" y="1506"/>
                    </a:lnTo>
                    <a:lnTo>
                      <a:pt x="443" y="1490"/>
                    </a:lnTo>
                    <a:lnTo>
                      <a:pt x="410" y="1473"/>
                    </a:lnTo>
                    <a:lnTo>
                      <a:pt x="376" y="1454"/>
                    </a:lnTo>
                    <a:lnTo>
                      <a:pt x="345" y="1433"/>
                    </a:lnTo>
                    <a:lnTo>
                      <a:pt x="314" y="1411"/>
                    </a:lnTo>
                    <a:lnTo>
                      <a:pt x="284" y="1388"/>
                    </a:lnTo>
                    <a:lnTo>
                      <a:pt x="257" y="1364"/>
                    </a:lnTo>
                    <a:lnTo>
                      <a:pt x="229" y="1338"/>
                    </a:lnTo>
                    <a:lnTo>
                      <a:pt x="203" y="1311"/>
                    </a:lnTo>
                    <a:lnTo>
                      <a:pt x="178" y="1282"/>
                    </a:lnTo>
                    <a:lnTo>
                      <a:pt x="155" y="1252"/>
                    </a:lnTo>
                    <a:lnTo>
                      <a:pt x="133" y="1223"/>
                    </a:lnTo>
                    <a:lnTo>
                      <a:pt x="113" y="1190"/>
                    </a:lnTo>
                    <a:lnTo>
                      <a:pt x="94" y="1158"/>
                    </a:lnTo>
                    <a:lnTo>
                      <a:pt x="77" y="1125"/>
                    </a:lnTo>
                    <a:lnTo>
                      <a:pt x="61" y="1090"/>
                    </a:lnTo>
                    <a:lnTo>
                      <a:pt x="47" y="1054"/>
                    </a:lnTo>
                    <a:lnTo>
                      <a:pt x="35" y="1017"/>
                    </a:lnTo>
                    <a:lnTo>
                      <a:pt x="24" y="981"/>
                    </a:lnTo>
                    <a:lnTo>
                      <a:pt x="16" y="944"/>
                    </a:lnTo>
                    <a:lnTo>
                      <a:pt x="9" y="905"/>
                    </a:lnTo>
                    <a:lnTo>
                      <a:pt x="4" y="865"/>
                    </a:lnTo>
                    <a:lnTo>
                      <a:pt x="1" y="826"/>
                    </a:lnTo>
                    <a:lnTo>
                      <a:pt x="0" y="786"/>
                    </a:lnTo>
                    <a:close/>
                  </a:path>
                </a:pathLst>
              </a:custGeom>
              <a:solidFill>
                <a:srgbClr val="3D3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84">
                <a:extLst>
                  <a:ext uri="{FF2B5EF4-FFF2-40B4-BE49-F238E27FC236}">
                    <a16:creationId xmlns:a16="http://schemas.microsoft.com/office/drawing/2014/main" id="{C9B0FA24-3705-4DDB-9FA8-351AB023372F}"/>
                  </a:ext>
                </a:extLst>
              </p:cNvPr>
              <p:cNvSpPr>
                <a:spLocks noEditPoints="1"/>
              </p:cNvSpPr>
              <p:nvPr/>
            </p:nvSpPr>
            <p:spPr bwMode="auto">
              <a:xfrm>
                <a:off x="1727" y="2489"/>
                <a:ext cx="779" cy="778"/>
              </a:xfrm>
              <a:custGeom>
                <a:avLst/>
                <a:gdLst>
                  <a:gd name="T0" fmla="*/ 347 w 1559"/>
                  <a:gd name="T1" fmla="*/ 243 h 1555"/>
                  <a:gd name="T2" fmla="*/ 317 w 1559"/>
                  <a:gd name="T3" fmla="*/ 297 h 1555"/>
                  <a:gd name="T4" fmla="*/ 270 w 1559"/>
                  <a:gd name="T5" fmla="*/ 336 h 1555"/>
                  <a:gd name="T6" fmla="*/ 209 w 1559"/>
                  <a:gd name="T7" fmla="*/ 355 h 1555"/>
                  <a:gd name="T8" fmla="*/ 145 w 1559"/>
                  <a:gd name="T9" fmla="*/ 349 h 1555"/>
                  <a:gd name="T10" fmla="*/ 90 w 1559"/>
                  <a:gd name="T11" fmla="*/ 319 h 1555"/>
                  <a:gd name="T12" fmla="*/ 51 w 1559"/>
                  <a:gd name="T13" fmla="*/ 271 h 1555"/>
                  <a:gd name="T14" fmla="*/ 32 w 1559"/>
                  <a:gd name="T15" fmla="*/ 211 h 1555"/>
                  <a:gd name="T16" fmla="*/ 39 w 1559"/>
                  <a:gd name="T17" fmla="*/ 147 h 1555"/>
                  <a:gd name="T18" fmla="*/ 68 w 1559"/>
                  <a:gd name="T19" fmla="*/ 93 h 1555"/>
                  <a:gd name="T20" fmla="*/ 116 w 1559"/>
                  <a:gd name="T21" fmla="*/ 53 h 1555"/>
                  <a:gd name="T22" fmla="*/ 176 w 1559"/>
                  <a:gd name="T23" fmla="*/ 34 h 1555"/>
                  <a:gd name="T24" fmla="*/ 241 w 1559"/>
                  <a:gd name="T25" fmla="*/ 41 h 1555"/>
                  <a:gd name="T26" fmla="*/ 296 w 1559"/>
                  <a:gd name="T27" fmla="*/ 70 h 1555"/>
                  <a:gd name="T28" fmla="*/ 335 w 1559"/>
                  <a:gd name="T29" fmla="*/ 118 h 1555"/>
                  <a:gd name="T30" fmla="*/ 353 w 1559"/>
                  <a:gd name="T31" fmla="*/ 178 h 1555"/>
                  <a:gd name="T32" fmla="*/ 1 w 1559"/>
                  <a:gd name="T33" fmla="*/ 176 h 1555"/>
                  <a:gd name="T34" fmla="*/ 8 w 1559"/>
                  <a:gd name="T35" fmla="*/ 138 h 1555"/>
                  <a:gd name="T36" fmla="*/ 23 w 1559"/>
                  <a:gd name="T37" fmla="*/ 103 h 1555"/>
                  <a:gd name="T38" fmla="*/ 44 w 1559"/>
                  <a:gd name="T39" fmla="*/ 71 h 1555"/>
                  <a:gd name="T40" fmla="*/ 70 w 1559"/>
                  <a:gd name="T41" fmla="*/ 45 h 1555"/>
                  <a:gd name="T42" fmla="*/ 101 w 1559"/>
                  <a:gd name="T43" fmla="*/ 24 h 1555"/>
                  <a:gd name="T44" fmla="*/ 136 w 1559"/>
                  <a:gd name="T45" fmla="*/ 9 h 1555"/>
                  <a:gd name="T46" fmla="*/ 174 w 1559"/>
                  <a:gd name="T47" fmla="*/ 1 h 1555"/>
                  <a:gd name="T48" fmla="*/ 214 w 1559"/>
                  <a:gd name="T49" fmla="*/ 1 h 1555"/>
                  <a:gd name="T50" fmla="*/ 252 w 1559"/>
                  <a:gd name="T51" fmla="*/ 9 h 1555"/>
                  <a:gd name="T52" fmla="*/ 287 w 1559"/>
                  <a:gd name="T53" fmla="*/ 24 h 1555"/>
                  <a:gd name="T54" fmla="*/ 318 w 1559"/>
                  <a:gd name="T55" fmla="*/ 45 h 1555"/>
                  <a:gd name="T56" fmla="*/ 345 w 1559"/>
                  <a:gd name="T57" fmla="*/ 71 h 1555"/>
                  <a:gd name="T58" fmla="*/ 366 w 1559"/>
                  <a:gd name="T59" fmla="*/ 102 h 1555"/>
                  <a:gd name="T60" fmla="*/ 381 w 1559"/>
                  <a:gd name="T61" fmla="*/ 137 h 1555"/>
                  <a:gd name="T62" fmla="*/ 388 w 1559"/>
                  <a:gd name="T63" fmla="*/ 175 h 1555"/>
                  <a:gd name="T64" fmla="*/ 388 w 1559"/>
                  <a:gd name="T65" fmla="*/ 215 h 1555"/>
                  <a:gd name="T66" fmla="*/ 380 w 1559"/>
                  <a:gd name="T67" fmla="*/ 253 h 1555"/>
                  <a:gd name="T68" fmla="*/ 366 w 1559"/>
                  <a:gd name="T69" fmla="*/ 288 h 1555"/>
                  <a:gd name="T70" fmla="*/ 345 w 1559"/>
                  <a:gd name="T71" fmla="*/ 318 h 1555"/>
                  <a:gd name="T72" fmla="*/ 318 w 1559"/>
                  <a:gd name="T73" fmla="*/ 345 h 1555"/>
                  <a:gd name="T74" fmla="*/ 287 w 1559"/>
                  <a:gd name="T75" fmla="*/ 366 h 1555"/>
                  <a:gd name="T76" fmla="*/ 252 w 1559"/>
                  <a:gd name="T77" fmla="*/ 381 h 1555"/>
                  <a:gd name="T78" fmla="*/ 214 w 1559"/>
                  <a:gd name="T79" fmla="*/ 388 h 1555"/>
                  <a:gd name="T80" fmla="*/ 174 w 1559"/>
                  <a:gd name="T81" fmla="*/ 388 h 1555"/>
                  <a:gd name="T82" fmla="*/ 136 w 1559"/>
                  <a:gd name="T83" fmla="*/ 381 h 1555"/>
                  <a:gd name="T84" fmla="*/ 101 w 1559"/>
                  <a:gd name="T85" fmla="*/ 366 h 1555"/>
                  <a:gd name="T86" fmla="*/ 71 w 1559"/>
                  <a:gd name="T87" fmla="*/ 345 h 1555"/>
                  <a:gd name="T88" fmla="*/ 44 w 1559"/>
                  <a:gd name="T89" fmla="*/ 319 h 1555"/>
                  <a:gd name="T90" fmla="*/ 23 w 1559"/>
                  <a:gd name="T91" fmla="*/ 288 h 1555"/>
                  <a:gd name="T92" fmla="*/ 9 w 1559"/>
                  <a:gd name="T93" fmla="*/ 253 h 1555"/>
                  <a:gd name="T94" fmla="*/ 1 w 1559"/>
                  <a:gd name="T95" fmla="*/ 216 h 15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59" h="1555">
                    <a:moveTo>
                      <a:pt x="1418" y="778"/>
                    </a:moveTo>
                    <a:lnTo>
                      <a:pt x="1415" y="843"/>
                    </a:lnTo>
                    <a:lnTo>
                      <a:pt x="1404" y="907"/>
                    </a:lnTo>
                    <a:lnTo>
                      <a:pt x="1389" y="969"/>
                    </a:lnTo>
                    <a:lnTo>
                      <a:pt x="1367" y="1028"/>
                    </a:lnTo>
                    <a:lnTo>
                      <a:pt x="1340" y="1084"/>
                    </a:lnTo>
                    <a:lnTo>
                      <a:pt x="1308" y="1137"/>
                    </a:lnTo>
                    <a:lnTo>
                      <a:pt x="1271" y="1187"/>
                    </a:lnTo>
                    <a:lnTo>
                      <a:pt x="1229" y="1233"/>
                    </a:lnTo>
                    <a:lnTo>
                      <a:pt x="1183" y="1274"/>
                    </a:lnTo>
                    <a:lnTo>
                      <a:pt x="1134" y="1312"/>
                    </a:lnTo>
                    <a:lnTo>
                      <a:pt x="1081" y="1344"/>
                    </a:lnTo>
                    <a:lnTo>
                      <a:pt x="1024" y="1371"/>
                    </a:lnTo>
                    <a:lnTo>
                      <a:pt x="964" y="1393"/>
                    </a:lnTo>
                    <a:lnTo>
                      <a:pt x="902" y="1409"/>
                    </a:lnTo>
                    <a:lnTo>
                      <a:pt x="839" y="1418"/>
                    </a:lnTo>
                    <a:lnTo>
                      <a:pt x="772" y="1422"/>
                    </a:lnTo>
                    <a:lnTo>
                      <a:pt x="706" y="1418"/>
                    </a:lnTo>
                    <a:lnTo>
                      <a:pt x="642" y="1409"/>
                    </a:lnTo>
                    <a:lnTo>
                      <a:pt x="580" y="1393"/>
                    </a:lnTo>
                    <a:lnTo>
                      <a:pt x="521" y="1371"/>
                    </a:lnTo>
                    <a:lnTo>
                      <a:pt x="464" y="1343"/>
                    </a:lnTo>
                    <a:lnTo>
                      <a:pt x="411" y="1311"/>
                    </a:lnTo>
                    <a:lnTo>
                      <a:pt x="362" y="1274"/>
                    </a:lnTo>
                    <a:lnTo>
                      <a:pt x="316" y="1233"/>
                    </a:lnTo>
                    <a:lnTo>
                      <a:pt x="274" y="1187"/>
                    </a:lnTo>
                    <a:lnTo>
                      <a:pt x="238" y="1137"/>
                    </a:lnTo>
                    <a:lnTo>
                      <a:pt x="205" y="1084"/>
                    </a:lnTo>
                    <a:lnTo>
                      <a:pt x="178" y="1029"/>
                    </a:lnTo>
                    <a:lnTo>
                      <a:pt x="156" y="969"/>
                    </a:lnTo>
                    <a:lnTo>
                      <a:pt x="141" y="908"/>
                    </a:lnTo>
                    <a:lnTo>
                      <a:pt x="130" y="844"/>
                    </a:lnTo>
                    <a:lnTo>
                      <a:pt x="127" y="779"/>
                    </a:lnTo>
                    <a:lnTo>
                      <a:pt x="130" y="713"/>
                    </a:lnTo>
                    <a:lnTo>
                      <a:pt x="140" y="650"/>
                    </a:lnTo>
                    <a:lnTo>
                      <a:pt x="156" y="587"/>
                    </a:lnTo>
                    <a:lnTo>
                      <a:pt x="178" y="529"/>
                    </a:lnTo>
                    <a:lnTo>
                      <a:pt x="204" y="472"/>
                    </a:lnTo>
                    <a:lnTo>
                      <a:pt x="238" y="418"/>
                    </a:lnTo>
                    <a:lnTo>
                      <a:pt x="274" y="369"/>
                    </a:lnTo>
                    <a:lnTo>
                      <a:pt x="316" y="322"/>
                    </a:lnTo>
                    <a:lnTo>
                      <a:pt x="362" y="281"/>
                    </a:lnTo>
                    <a:lnTo>
                      <a:pt x="411" y="244"/>
                    </a:lnTo>
                    <a:lnTo>
                      <a:pt x="464" y="212"/>
                    </a:lnTo>
                    <a:lnTo>
                      <a:pt x="521" y="184"/>
                    </a:lnTo>
                    <a:lnTo>
                      <a:pt x="581" y="162"/>
                    </a:lnTo>
                    <a:lnTo>
                      <a:pt x="643" y="146"/>
                    </a:lnTo>
                    <a:lnTo>
                      <a:pt x="706" y="136"/>
                    </a:lnTo>
                    <a:lnTo>
                      <a:pt x="773" y="132"/>
                    </a:lnTo>
                    <a:lnTo>
                      <a:pt x="839" y="136"/>
                    </a:lnTo>
                    <a:lnTo>
                      <a:pt x="903" y="145"/>
                    </a:lnTo>
                    <a:lnTo>
                      <a:pt x="965" y="161"/>
                    </a:lnTo>
                    <a:lnTo>
                      <a:pt x="1024" y="183"/>
                    </a:lnTo>
                    <a:lnTo>
                      <a:pt x="1081" y="211"/>
                    </a:lnTo>
                    <a:lnTo>
                      <a:pt x="1134" y="243"/>
                    </a:lnTo>
                    <a:lnTo>
                      <a:pt x="1184" y="280"/>
                    </a:lnTo>
                    <a:lnTo>
                      <a:pt x="1229" y="321"/>
                    </a:lnTo>
                    <a:lnTo>
                      <a:pt x="1271" y="367"/>
                    </a:lnTo>
                    <a:lnTo>
                      <a:pt x="1309" y="417"/>
                    </a:lnTo>
                    <a:lnTo>
                      <a:pt x="1341" y="471"/>
                    </a:lnTo>
                    <a:lnTo>
                      <a:pt x="1367" y="528"/>
                    </a:lnTo>
                    <a:lnTo>
                      <a:pt x="1389" y="586"/>
                    </a:lnTo>
                    <a:lnTo>
                      <a:pt x="1405" y="649"/>
                    </a:lnTo>
                    <a:lnTo>
                      <a:pt x="1415" y="712"/>
                    </a:lnTo>
                    <a:lnTo>
                      <a:pt x="1418" y="778"/>
                    </a:lnTo>
                    <a:close/>
                    <a:moveTo>
                      <a:pt x="0" y="781"/>
                    </a:moveTo>
                    <a:lnTo>
                      <a:pt x="1" y="741"/>
                    </a:lnTo>
                    <a:lnTo>
                      <a:pt x="4" y="702"/>
                    </a:lnTo>
                    <a:lnTo>
                      <a:pt x="9" y="662"/>
                    </a:lnTo>
                    <a:lnTo>
                      <a:pt x="16" y="624"/>
                    </a:lnTo>
                    <a:lnTo>
                      <a:pt x="24" y="586"/>
                    </a:lnTo>
                    <a:lnTo>
                      <a:pt x="35" y="549"/>
                    </a:lnTo>
                    <a:lnTo>
                      <a:pt x="47" y="514"/>
                    </a:lnTo>
                    <a:lnTo>
                      <a:pt x="61" y="478"/>
                    </a:lnTo>
                    <a:lnTo>
                      <a:pt x="76" y="443"/>
                    </a:lnTo>
                    <a:lnTo>
                      <a:pt x="94" y="410"/>
                    </a:lnTo>
                    <a:lnTo>
                      <a:pt x="112" y="377"/>
                    </a:lnTo>
                    <a:lnTo>
                      <a:pt x="133" y="345"/>
                    </a:lnTo>
                    <a:lnTo>
                      <a:pt x="155" y="314"/>
                    </a:lnTo>
                    <a:lnTo>
                      <a:pt x="178" y="284"/>
                    </a:lnTo>
                    <a:lnTo>
                      <a:pt x="202" y="257"/>
                    </a:lnTo>
                    <a:lnTo>
                      <a:pt x="227" y="229"/>
                    </a:lnTo>
                    <a:lnTo>
                      <a:pt x="255" y="204"/>
                    </a:lnTo>
                    <a:lnTo>
                      <a:pt x="282" y="178"/>
                    </a:lnTo>
                    <a:lnTo>
                      <a:pt x="312" y="155"/>
                    </a:lnTo>
                    <a:lnTo>
                      <a:pt x="342" y="133"/>
                    </a:lnTo>
                    <a:lnTo>
                      <a:pt x="375" y="113"/>
                    </a:lnTo>
                    <a:lnTo>
                      <a:pt x="407" y="94"/>
                    </a:lnTo>
                    <a:lnTo>
                      <a:pt x="440" y="77"/>
                    </a:lnTo>
                    <a:lnTo>
                      <a:pt x="475" y="61"/>
                    </a:lnTo>
                    <a:lnTo>
                      <a:pt x="511" y="47"/>
                    </a:lnTo>
                    <a:lnTo>
                      <a:pt x="546" y="34"/>
                    </a:lnTo>
                    <a:lnTo>
                      <a:pt x="584" y="24"/>
                    </a:lnTo>
                    <a:lnTo>
                      <a:pt x="621" y="16"/>
                    </a:lnTo>
                    <a:lnTo>
                      <a:pt x="660" y="9"/>
                    </a:lnTo>
                    <a:lnTo>
                      <a:pt x="699" y="3"/>
                    </a:lnTo>
                    <a:lnTo>
                      <a:pt x="739" y="1"/>
                    </a:lnTo>
                    <a:lnTo>
                      <a:pt x="779" y="0"/>
                    </a:lnTo>
                    <a:lnTo>
                      <a:pt x="819" y="1"/>
                    </a:lnTo>
                    <a:lnTo>
                      <a:pt x="858" y="4"/>
                    </a:lnTo>
                    <a:lnTo>
                      <a:pt x="898" y="9"/>
                    </a:lnTo>
                    <a:lnTo>
                      <a:pt x="936" y="16"/>
                    </a:lnTo>
                    <a:lnTo>
                      <a:pt x="974" y="24"/>
                    </a:lnTo>
                    <a:lnTo>
                      <a:pt x="1010" y="36"/>
                    </a:lnTo>
                    <a:lnTo>
                      <a:pt x="1047" y="47"/>
                    </a:lnTo>
                    <a:lnTo>
                      <a:pt x="1083" y="61"/>
                    </a:lnTo>
                    <a:lnTo>
                      <a:pt x="1118" y="77"/>
                    </a:lnTo>
                    <a:lnTo>
                      <a:pt x="1151" y="94"/>
                    </a:lnTo>
                    <a:lnTo>
                      <a:pt x="1183" y="113"/>
                    </a:lnTo>
                    <a:lnTo>
                      <a:pt x="1215" y="133"/>
                    </a:lnTo>
                    <a:lnTo>
                      <a:pt x="1245" y="155"/>
                    </a:lnTo>
                    <a:lnTo>
                      <a:pt x="1275" y="178"/>
                    </a:lnTo>
                    <a:lnTo>
                      <a:pt x="1303" y="203"/>
                    </a:lnTo>
                    <a:lnTo>
                      <a:pt x="1331" y="229"/>
                    </a:lnTo>
                    <a:lnTo>
                      <a:pt x="1356" y="256"/>
                    </a:lnTo>
                    <a:lnTo>
                      <a:pt x="1380" y="284"/>
                    </a:lnTo>
                    <a:lnTo>
                      <a:pt x="1404" y="313"/>
                    </a:lnTo>
                    <a:lnTo>
                      <a:pt x="1425" y="344"/>
                    </a:lnTo>
                    <a:lnTo>
                      <a:pt x="1446" y="375"/>
                    </a:lnTo>
                    <a:lnTo>
                      <a:pt x="1464" y="408"/>
                    </a:lnTo>
                    <a:lnTo>
                      <a:pt x="1482" y="442"/>
                    </a:lnTo>
                    <a:lnTo>
                      <a:pt x="1498" y="476"/>
                    </a:lnTo>
                    <a:lnTo>
                      <a:pt x="1511" y="511"/>
                    </a:lnTo>
                    <a:lnTo>
                      <a:pt x="1524" y="547"/>
                    </a:lnTo>
                    <a:lnTo>
                      <a:pt x="1534" y="584"/>
                    </a:lnTo>
                    <a:lnTo>
                      <a:pt x="1543" y="622"/>
                    </a:lnTo>
                    <a:lnTo>
                      <a:pt x="1549" y="660"/>
                    </a:lnTo>
                    <a:lnTo>
                      <a:pt x="1555" y="698"/>
                    </a:lnTo>
                    <a:lnTo>
                      <a:pt x="1558" y="738"/>
                    </a:lnTo>
                    <a:lnTo>
                      <a:pt x="1559" y="778"/>
                    </a:lnTo>
                    <a:lnTo>
                      <a:pt x="1558" y="818"/>
                    </a:lnTo>
                    <a:lnTo>
                      <a:pt x="1554" y="857"/>
                    </a:lnTo>
                    <a:lnTo>
                      <a:pt x="1549" y="896"/>
                    </a:lnTo>
                    <a:lnTo>
                      <a:pt x="1543" y="934"/>
                    </a:lnTo>
                    <a:lnTo>
                      <a:pt x="1534" y="971"/>
                    </a:lnTo>
                    <a:lnTo>
                      <a:pt x="1523" y="1009"/>
                    </a:lnTo>
                    <a:lnTo>
                      <a:pt x="1511" y="1045"/>
                    </a:lnTo>
                    <a:lnTo>
                      <a:pt x="1498" y="1081"/>
                    </a:lnTo>
                    <a:lnTo>
                      <a:pt x="1482" y="1114"/>
                    </a:lnTo>
                    <a:lnTo>
                      <a:pt x="1464" y="1149"/>
                    </a:lnTo>
                    <a:lnTo>
                      <a:pt x="1446" y="1181"/>
                    </a:lnTo>
                    <a:lnTo>
                      <a:pt x="1425" y="1212"/>
                    </a:lnTo>
                    <a:lnTo>
                      <a:pt x="1403" y="1243"/>
                    </a:lnTo>
                    <a:lnTo>
                      <a:pt x="1380" y="1272"/>
                    </a:lnTo>
                    <a:lnTo>
                      <a:pt x="1356" y="1301"/>
                    </a:lnTo>
                    <a:lnTo>
                      <a:pt x="1329" y="1327"/>
                    </a:lnTo>
                    <a:lnTo>
                      <a:pt x="1303" y="1354"/>
                    </a:lnTo>
                    <a:lnTo>
                      <a:pt x="1274" y="1378"/>
                    </a:lnTo>
                    <a:lnTo>
                      <a:pt x="1245" y="1401"/>
                    </a:lnTo>
                    <a:lnTo>
                      <a:pt x="1214" y="1423"/>
                    </a:lnTo>
                    <a:lnTo>
                      <a:pt x="1183" y="1444"/>
                    </a:lnTo>
                    <a:lnTo>
                      <a:pt x="1150" y="1462"/>
                    </a:lnTo>
                    <a:lnTo>
                      <a:pt x="1116" y="1479"/>
                    </a:lnTo>
                    <a:lnTo>
                      <a:pt x="1082" y="1494"/>
                    </a:lnTo>
                    <a:lnTo>
                      <a:pt x="1046" y="1508"/>
                    </a:lnTo>
                    <a:lnTo>
                      <a:pt x="1010" y="1521"/>
                    </a:lnTo>
                    <a:lnTo>
                      <a:pt x="974" y="1531"/>
                    </a:lnTo>
                    <a:lnTo>
                      <a:pt x="936" y="1540"/>
                    </a:lnTo>
                    <a:lnTo>
                      <a:pt x="898" y="1546"/>
                    </a:lnTo>
                    <a:lnTo>
                      <a:pt x="858" y="1552"/>
                    </a:lnTo>
                    <a:lnTo>
                      <a:pt x="819" y="1554"/>
                    </a:lnTo>
                    <a:lnTo>
                      <a:pt x="779" y="1555"/>
                    </a:lnTo>
                    <a:lnTo>
                      <a:pt x="739" y="1554"/>
                    </a:lnTo>
                    <a:lnTo>
                      <a:pt x="699" y="1552"/>
                    </a:lnTo>
                    <a:lnTo>
                      <a:pt x="660" y="1546"/>
                    </a:lnTo>
                    <a:lnTo>
                      <a:pt x="621" y="1540"/>
                    </a:lnTo>
                    <a:lnTo>
                      <a:pt x="584" y="1531"/>
                    </a:lnTo>
                    <a:lnTo>
                      <a:pt x="546" y="1521"/>
                    </a:lnTo>
                    <a:lnTo>
                      <a:pt x="511" y="1509"/>
                    </a:lnTo>
                    <a:lnTo>
                      <a:pt x="475" y="1495"/>
                    </a:lnTo>
                    <a:lnTo>
                      <a:pt x="440" y="1479"/>
                    </a:lnTo>
                    <a:lnTo>
                      <a:pt x="407" y="1462"/>
                    </a:lnTo>
                    <a:lnTo>
                      <a:pt x="375" y="1444"/>
                    </a:lnTo>
                    <a:lnTo>
                      <a:pt x="343" y="1424"/>
                    </a:lnTo>
                    <a:lnTo>
                      <a:pt x="312" y="1402"/>
                    </a:lnTo>
                    <a:lnTo>
                      <a:pt x="284" y="1379"/>
                    </a:lnTo>
                    <a:lnTo>
                      <a:pt x="255" y="1355"/>
                    </a:lnTo>
                    <a:lnTo>
                      <a:pt x="228" y="1328"/>
                    </a:lnTo>
                    <a:lnTo>
                      <a:pt x="202" y="1302"/>
                    </a:lnTo>
                    <a:lnTo>
                      <a:pt x="178" y="1274"/>
                    </a:lnTo>
                    <a:lnTo>
                      <a:pt x="155" y="1244"/>
                    </a:lnTo>
                    <a:lnTo>
                      <a:pt x="133" y="1214"/>
                    </a:lnTo>
                    <a:lnTo>
                      <a:pt x="113" y="1183"/>
                    </a:lnTo>
                    <a:lnTo>
                      <a:pt x="95" y="1150"/>
                    </a:lnTo>
                    <a:lnTo>
                      <a:pt x="77" y="1116"/>
                    </a:lnTo>
                    <a:lnTo>
                      <a:pt x="61" y="1083"/>
                    </a:lnTo>
                    <a:lnTo>
                      <a:pt x="47" y="1047"/>
                    </a:lnTo>
                    <a:lnTo>
                      <a:pt x="36" y="1011"/>
                    </a:lnTo>
                    <a:lnTo>
                      <a:pt x="26" y="975"/>
                    </a:lnTo>
                    <a:lnTo>
                      <a:pt x="16" y="937"/>
                    </a:lnTo>
                    <a:lnTo>
                      <a:pt x="9" y="899"/>
                    </a:lnTo>
                    <a:lnTo>
                      <a:pt x="5" y="861"/>
                    </a:lnTo>
                    <a:lnTo>
                      <a:pt x="1" y="821"/>
                    </a:lnTo>
                    <a:lnTo>
                      <a:pt x="0" y="781"/>
                    </a:lnTo>
                    <a:close/>
                  </a:path>
                </a:pathLst>
              </a:custGeom>
              <a:solidFill>
                <a:srgbClr val="494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85">
                <a:extLst>
                  <a:ext uri="{FF2B5EF4-FFF2-40B4-BE49-F238E27FC236}">
                    <a16:creationId xmlns:a16="http://schemas.microsoft.com/office/drawing/2014/main" id="{7F9E1D39-98D3-485A-80FF-E4855B38CB54}"/>
                  </a:ext>
                </a:extLst>
              </p:cNvPr>
              <p:cNvSpPr>
                <a:spLocks noEditPoints="1"/>
              </p:cNvSpPr>
              <p:nvPr/>
            </p:nvSpPr>
            <p:spPr bwMode="auto">
              <a:xfrm>
                <a:off x="1728" y="2492"/>
                <a:ext cx="774" cy="773"/>
              </a:xfrm>
              <a:custGeom>
                <a:avLst/>
                <a:gdLst>
                  <a:gd name="T0" fmla="*/ 347 w 1548"/>
                  <a:gd name="T1" fmla="*/ 241 h 1547"/>
                  <a:gd name="T2" fmla="*/ 317 w 1548"/>
                  <a:gd name="T3" fmla="*/ 296 h 1547"/>
                  <a:gd name="T4" fmla="*/ 269 w 1548"/>
                  <a:gd name="T5" fmla="*/ 336 h 1547"/>
                  <a:gd name="T6" fmla="*/ 208 w 1548"/>
                  <a:gd name="T7" fmla="*/ 354 h 1547"/>
                  <a:gd name="T8" fmla="*/ 143 w 1548"/>
                  <a:gd name="T9" fmla="*/ 348 h 1547"/>
                  <a:gd name="T10" fmla="*/ 88 w 1548"/>
                  <a:gd name="T11" fmla="*/ 318 h 1547"/>
                  <a:gd name="T12" fmla="*/ 49 w 1548"/>
                  <a:gd name="T13" fmla="*/ 270 h 1547"/>
                  <a:gd name="T14" fmla="*/ 30 w 1548"/>
                  <a:gd name="T15" fmla="*/ 210 h 1547"/>
                  <a:gd name="T16" fmla="*/ 37 w 1548"/>
                  <a:gd name="T17" fmla="*/ 145 h 1547"/>
                  <a:gd name="T18" fmla="*/ 67 w 1548"/>
                  <a:gd name="T19" fmla="*/ 90 h 1547"/>
                  <a:gd name="T20" fmla="*/ 114 w 1548"/>
                  <a:gd name="T21" fmla="*/ 51 h 1547"/>
                  <a:gd name="T22" fmla="*/ 175 w 1548"/>
                  <a:gd name="T23" fmla="*/ 32 h 1547"/>
                  <a:gd name="T24" fmla="*/ 240 w 1548"/>
                  <a:gd name="T25" fmla="*/ 38 h 1547"/>
                  <a:gd name="T26" fmla="*/ 295 w 1548"/>
                  <a:gd name="T27" fmla="*/ 68 h 1547"/>
                  <a:gd name="T28" fmla="*/ 335 w 1548"/>
                  <a:gd name="T29" fmla="*/ 116 h 1547"/>
                  <a:gd name="T30" fmla="*/ 353 w 1548"/>
                  <a:gd name="T31" fmla="*/ 176 h 1547"/>
                  <a:gd name="T32" fmla="*/ 1 w 1548"/>
                  <a:gd name="T33" fmla="*/ 174 h 1547"/>
                  <a:gd name="T34" fmla="*/ 9 w 1548"/>
                  <a:gd name="T35" fmla="*/ 136 h 1547"/>
                  <a:gd name="T36" fmla="*/ 23 w 1548"/>
                  <a:gd name="T37" fmla="*/ 101 h 1547"/>
                  <a:gd name="T38" fmla="*/ 44 w 1548"/>
                  <a:gd name="T39" fmla="*/ 71 h 1547"/>
                  <a:gd name="T40" fmla="*/ 70 w 1548"/>
                  <a:gd name="T41" fmla="*/ 44 h 1547"/>
                  <a:gd name="T42" fmla="*/ 101 w 1548"/>
                  <a:gd name="T43" fmla="*/ 23 h 1547"/>
                  <a:gd name="T44" fmla="*/ 136 w 1548"/>
                  <a:gd name="T45" fmla="*/ 8 h 1547"/>
                  <a:gd name="T46" fmla="*/ 174 w 1548"/>
                  <a:gd name="T47" fmla="*/ 1 h 1547"/>
                  <a:gd name="T48" fmla="*/ 213 w 1548"/>
                  <a:gd name="T49" fmla="*/ 1 h 1547"/>
                  <a:gd name="T50" fmla="*/ 251 w 1548"/>
                  <a:gd name="T51" fmla="*/ 8 h 1547"/>
                  <a:gd name="T52" fmla="*/ 286 w 1548"/>
                  <a:gd name="T53" fmla="*/ 23 h 1547"/>
                  <a:gd name="T54" fmla="*/ 317 w 1548"/>
                  <a:gd name="T55" fmla="*/ 44 h 1547"/>
                  <a:gd name="T56" fmla="*/ 343 w 1548"/>
                  <a:gd name="T57" fmla="*/ 70 h 1547"/>
                  <a:gd name="T58" fmla="*/ 364 w 1548"/>
                  <a:gd name="T59" fmla="*/ 101 h 1547"/>
                  <a:gd name="T60" fmla="*/ 378 w 1548"/>
                  <a:gd name="T61" fmla="*/ 136 h 1547"/>
                  <a:gd name="T62" fmla="*/ 386 w 1548"/>
                  <a:gd name="T63" fmla="*/ 173 h 1547"/>
                  <a:gd name="T64" fmla="*/ 386 w 1548"/>
                  <a:gd name="T65" fmla="*/ 213 h 1547"/>
                  <a:gd name="T66" fmla="*/ 379 w 1548"/>
                  <a:gd name="T67" fmla="*/ 250 h 1547"/>
                  <a:gd name="T68" fmla="*/ 364 w 1548"/>
                  <a:gd name="T69" fmla="*/ 285 h 1547"/>
                  <a:gd name="T70" fmla="*/ 343 w 1548"/>
                  <a:gd name="T71" fmla="*/ 316 h 1547"/>
                  <a:gd name="T72" fmla="*/ 317 w 1548"/>
                  <a:gd name="T73" fmla="*/ 342 h 1547"/>
                  <a:gd name="T74" fmla="*/ 286 w 1548"/>
                  <a:gd name="T75" fmla="*/ 363 h 1547"/>
                  <a:gd name="T76" fmla="*/ 251 w 1548"/>
                  <a:gd name="T77" fmla="*/ 378 h 1547"/>
                  <a:gd name="T78" fmla="*/ 213 w 1548"/>
                  <a:gd name="T79" fmla="*/ 385 h 1547"/>
                  <a:gd name="T80" fmla="*/ 174 w 1548"/>
                  <a:gd name="T81" fmla="*/ 385 h 1547"/>
                  <a:gd name="T82" fmla="*/ 136 w 1548"/>
                  <a:gd name="T83" fmla="*/ 378 h 1547"/>
                  <a:gd name="T84" fmla="*/ 101 w 1548"/>
                  <a:gd name="T85" fmla="*/ 363 h 1547"/>
                  <a:gd name="T86" fmla="*/ 71 w 1548"/>
                  <a:gd name="T87" fmla="*/ 342 h 1547"/>
                  <a:gd name="T88" fmla="*/ 44 w 1548"/>
                  <a:gd name="T89" fmla="*/ 316 h 1547"/>
                  <a:gd name="T90" fmla="*/ 24 w 1548"/>
                  <a:gd name="T91" fmla="*/ 285 h 1547"/>
                  <a:gd name="T92" fmla="*/ 9 w 1548"/>
                  <a:gd name="T93" fmla="*/ 251 h 1547"/>
                  <a:gd name="T94" fmla="*/ 1 w 1548"/>
                  <a:gd name="T95" fmla="*/ 213 h 15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48" h="1547">
                    <a:moveTo>
                      <a:pt x="1415" y="772"/>
                    </a:moveTo>
                    <a:lnTo>
                      <a:pt x="1412" y="838"/>
                    </a:lnTo>
                    <a:lnTo>
                      <a:pt x="1403" y="903"/>
                    </a:lnTo>
                    <a:lnTo>
                      <a:pt x="1387" y="965"/>
                    </a:lnTo>
                    <a:lnTo>
                      <a:pt x="1365" y="1025"/>
                    </a:lnTo>
                    <a:lnTo>
                      <a:pt x="1337" y="1081"/>
                    </a:lnTo>
                    <a:lnTo>
                      <a:pt x="1305" y="1135"/>
                    </a:lnTo>
                    <a:lnTo>
                      <a:pt x="1267" y="1185"/>
                    </a:lnTo>
                    <a:lnTo>
                      <a:pt x="1225" y="1231"/>
                    </a:lnTo>
                    <a:lnTo>
                      <a:pt x="1179" y="1274"/>
                    </a:lnTo>
                    <a:lnTo>
                      <a:pt x="1130" y="1310"/>
                    </a:lnTo>
                    <a:lnTo>
                      <a:pt x="1076" y="1344"/>
                    </a:lnTo>
                    <a:lnTo>
                      <a:pt x="1019" y="1370"/>
                    </a:lnTo>
                    <a:lnTo>
                      <a:pt x="959" y="1393"/>
                    </a:lnTo>
                    <a:lnTo>
                      <a:pt x="897" y="1408"/>
                    </a:lnTo>
                    <a:lnTo>
                      <a:pt x="832" y="1419"/>
                    </a:lnTo>
                    <a:lnTo>
                      <a:pt x="766" y="1422"/>
                    </a:lnTo>
                    <a:lnTo>
                      <a:pt x="699" y="1419"/>
                    </a:lnTo>
                    <a:lnTo>
                      <a:pt x="634" y="1410"/>
                    </a:lnTo>
                    <a:lnTo>
                      <a:pt x="572" y="1393"/>
                    </a:lnTo>
                    <a:lnTo>
                      <a:pt x="512" y="1372"/>
                    </a:lnTo>
                    <a:lnTo>
                      <a:pt x="456" y="1344"/>
                    </a:lnTo>
                    <a:lnTo>
                      <a:pt x="402" y="1312"/>
                    </a:lnTo>
                    <a:lnTo>
                      <a:pt x="352" y="1275"/>
                    </a:lnTo>
                    <a:lnTo>
                      <a:pt x="306" y="1232"/>
                    </a:lnTo>
                    <a:lnTo>
                      <a:pt x="265" y="1186"/>
                    </a:lnTo>
                    <a:lnTo>
                      <a:pt x="227" y="1136"/>
                    </a:lnTo>
                    <a:lnTo>
                      <a:pt x="194" y="1083"/>
                    </a:lnTo>
                    <a:lnTo>
                      <a:pt x="167" y="1027"/>
                    </a:lnTo>
                    <a:lnTo>
                      <a:pt x="145" y="967"/>
                    </a:lnTo>
                    <a:lnTo>
                      <a:pt x="129" y="905"/>
                    </a:lnTo>
                    <a:lnTo>
                      <a:pt x="119" y="840"/>
                    </a:lnTo>
                    <a:lnTo>
                      <a:pt x="116" y="775"/>
                    </a:lnTo>
                    <a:lnTo>
                      <a:pt x="119" y="709"/>
                    </a:lnTo>
                    <a:lnTo>
                      <a:pt x="129" y="645"/>
                    </a:lnTo>
                    <a:lnTo>
                      <a:pt x="145" y="582"/>
                    </a:lnTo>
                    <a:lnTo>
                      <a:pt x="167" y="522"/>
                    </a:lnTo>
                    <a:lnTo>
                      <a:pt x="194" y="466"/>
                    </a:lnTo>
                    <a:lnTo>
                      <a:pt x="227" y="413"/>
                    </a:lnTo>
                    <a:lnTo>
                      <a:pt x="265" y="362"/>
                    </a:lnTo>
                    <a:lnTo>
                      <a:pt x="306" y="316"/>
                    </a:lnTo>
                    <a:lnTo>
                      <a:pt x="352" y="275"/>
                    </a:lnTo>
                    <a:lnTo>
                      <a:pt x="403" y="237"/>
                    </a:lnTo>
                    <a:lnTo>
                      <a:pt x="456" y="204"/>
                    </a:lnTo>
                    <a:lnTo>
                      <a:pt x="513" y="177"/>
                    </a:lnTo>
                    <a:lnTo>
                      <a:pt x="572" y="155"/>
                    </a:lnTo>
                    <a:lnTo>
                      <a:pt x="634" y="139"/>
                    </a:lnTo>
                    <a:lnTo>
                      <a:pt x="699" y="128"/>
                    </a:lnTo>
                    <a:lnTo>
                      <a:pt x="766" y="125"/>
                    </a:lnTo>
                    <a:lnTo>
                      <a:pt x="832" y="128"/>
                    </a:lnTo>
                    <a:lnTo>
                      <a:pt x="897" y="139"/>
                    </a:lnTo>
                    <a:lnTo>
                      <a:pt x="959" y="155"/>
                    </a:lnTo>
                    <a:lnTo>
                      <a:pt x="1018" y="177"/>
                    </a:lnTo>
                    <a:lnTo>
                      <a:pt x="1076" y="204"/>
                    </a:lnTo>
                    <a:lnTo>
                      <a:pt x="1129" y="237"/>
                    </a:lnTo>
                    <a:lnTo>
                      <a:pt x="1179" y="275"/>
                    </a:lnTo>
                    <a:lnTo>
                      <a:pt x="1225" y="316"/>
                    </a:lnTo>
                    <a:lnTo>
                      <a:pt x="1267" y="362"/>
                    </a:lnTo>
                    <a:lnTo>
                      <a:pt x="1305" y="412"/>
                    </a:lnTo>
                    <a:lnTo>
                      <a:pt x="1337" y="465"/>
                    </a:lnTo>
                    <a:lnTo>
                      <a:pt x="1365" y="521"/>
                    </a:lnTo>
                    <a:lnTo>
                      <a:pt x="1387" y="581"/>
                    </a:lnTo>
                    <a:lnTo>
                      <a:pt x="1403" y="642"/>
                    </a:lnTo>
                    <a:lnTo>
                      <a:pt x="1412" y="707"/>
                    </a:lnTo>
                    <a:lnTo>
                      <a:pt x="1415" y="772"/>
                    </a:lnTo>
                    <a:close/>
                    <a:moveTo>
                      <a:pt x="0" y="776"/>
                    </a:moveTo>
                    <a:lnTo>
                      <a:pt x="1" y="737"/>
                    </a:lnTo>
                    <a:lnTo>
                      <a:pt x="3" y="698"/>
                    </a:lnTo>
                    <a:lnTo>
                      <a:pt x="8" y="658"/>
                    </a:lnTo>
                    <a:lnTo>
                      <a:pt x="15" y="620"/>
                    </a:lnTo>
                    <a:lnTo>
                      <a:pt x="24" y="583"/>
                    </a:lnTo>
                    <a:lnTo>
                      <a:pt x="34" y="547"/>
                    </a:lnTo>
                    <a:lnTo>
                      <a:pt x="46" y="511"/>
                    </a:lnTo>
                    <a:lnTo>
                      <a:pt x="60" y="475"/>
                    </a:lnTo>
                    <a:lnTo>
                      <a:pt x="75" y="441"/>
                    </a:lnTo>
                    <a:lnTo>
                      <a:pt x="92" y="407"/>
                    </a:lnTo>
                    <a:lnTo>
                      <a:pt x="110" y="375"/>
                    </a:lnTo>
                    <a:lnTo>
                      <a:pt x="131" y="344"/>
                    </a:lnTo>
                    <a:lnTo>
                      <a:pt x="152" y="313"/>
                    </a:lnTo>
                    <a:lnTo>
                      <a:pt x="175" y="284"/>
                    </a:lnTo>
                    <a:lnTo>
                      <a:pt x="199" y="256"/>
                    </a:lnTo>
                    <a:lnTo>
                      <a:pt x="225" y="229"/>
                    </a:lnTo>
                    <a:lnTo>
                      <a:pt x="252" y="203"/>
                    </a:lnTo>
                    <a:lnTo>
                      <a:pt x="280" y="179"/>
                    </a:lnTo>
                    <a:lnTo>
                      <a:pt x="310" y="155"/>
                    </a:lnTo>
                    <a:lnTo>
                      <a:pt x="339" y="134"/>
                    </a:lnTo>
                    <a:lnTo>
                      <a:pt x="371" y="113"/>
                    </a:lnTo>
                    <a:lnTo>
                      <a:pt x="403" y="95"/>
                    </a:lnTo>
                    <a:lnTo>
                      <a:pt x="436" y="78"/>
                    </a:lnTo>
                    <a:lnTo>
                      <a:pt x="471" y="62"/>
                    </a:lnTo>
                    <a:lnTo>
                      <a:pt x="507" y="48"/>
                    </a:lnTo>
                    <a:lnTo>
                      <a:pt x="542" y="35"/>
                    </a:lnTo>
                    <a:lnTo>
                      <a:pt x="579" y="25"/>
                    </a:lnTo>
                    <a:lnTo>
                      <a:pt x="616" y="17"/>
                    </a:lnTo>
                    <a:lnTo>
                      <a:pt x="654" y="10"/>
                    </a:lnTo>
                    <a:lnTo>
                      <a:pt x="693" y="5"/>
                    </a:lnTo>
                    <a:lnTo>
                      <a:pt x="732" y="2"/>
                    </a:lnTo>
                    <a:lnTo>
                      <a:pt x="773" y="0"/>
                    </a:lnTo>
                    <a:lnTo>
                      <a:pt x="813" y="2"/>
                    </a:lnTo>
                    <a:lnTo>
                      <a:pt x="852" y="4"/>
                    </a:lnTo>
                    <a:lnTo>
                      <a:pt x="891" y="10"/>
                    </a:lnTo>
                    <a:lnTo>
                      <a:pt x="929" y="17"/>
                    </a:lnTo>
                    <a:lnTo>
                      <a:pt x="966" y="25"/>
                    </a:lnTo>
                    <a:lnTo>
                      <a:pt x="1003" y="35"/>
                    </a:lnTo>
                    <a:lnTo>
                      <a:pt x="1039" y="48"/>
                    </a:lnTo>
                    <a:lnTo>
                      <a:pt x="1074" y="62"/>
                    </a:lnTo>
                    <a:lnTo>
                      <a:pt x="1109" y="76"/>
                    </a:lnTo>
                    <a:lnTo>
                      <a:pt x="1142" y="94"/>
                    </a:lnTo>
                    <a:lnTo>
                      <a:pt x="1175" y="113"/>
                    </a:lnTo>
                    <a:lnTo>
                      <a:pt x="1206" y="133"/>
                    </a:lnTo>
                    <a:lnTo>
                      <a:pt x="1237" y="155"/>
                    </a:lnTo>
                    <a:lnTo>
                      <a:pt x="1266" y="178"/>
                    </a:lnTo>
                    <a:lnTo>
                      <a:pt x="1293" y="202"/>
                    </a:lnTo>
                    <a:lnTo>
                      <a:pt x="1321" y="227"/>
                    </a:lnTo>
                    <a:lnTo>
                      <a:pt x="1346" y="254"/>
                    </a:lnTo>
                    <a:lnTo>
                      <a:pt x="1370" y="283"/>
                    </a:lnTo>
                    <a:lnTo>
                      <a:pt x="1393" y="312"/>
                    </a:lnTo>
                    <a:lnTo>
                      <a:pt x="1415" y="343"/>
                    </a:lnTo>
                    <a:lnTo>
                      <a:pt x="1435" y="374"/>
                    </a:lnTo>
                    <a:lnTo>
                      <a:pt x="1453" y="406"/>
                    </a:lnTo>
                    <a:lnTo>
                      <a:pt x="1471" y="439"/>
                    </a:lnTo>
                    <a:lnTo>
                      <a:pt x="1487" y="473"/>
                    </a:lnTo>
                    <a:lnTo>
                      <a:pt x="1501" y="509"/>
                    </a:lnTo>
                    <a:lnTo>
                      <a:pt x="1512" y="544"/>
                    </a:lnTo>
                    <a:lnTo>
                      <a:pt x="1522" y="581"/>
                    </a:lnTo>
                    <a:lnTo>
                      <a:pt x="1532" y="618"/>
                    </a:lnTo>
                    <a:lnTo>
                      <a:pt x="1539" y="656"/>
                    </a:lnTo>
                    <a:lnTo>
                      <a:pt x="1543" y="695"/>
                    </a:lnTo>
                    <a:lnTo>
                      <a:pt x="1547" y="734"/>
                    </a:lnTo>
                    <a:lnTo>
                      <a:pt x="1548" y="774"/>
                    </a:lnTo>
                    <a:lnTo>
                      <a:pt x="1547" y="813"/>
                    </a:lnTo>
                    <a:lnTo>
                      <a:pt x="1544" y="853"/>
                    </a:lnTo>
                    <a:lnTo>
                      <a:pt x="1539" y="891"/>
                    </a:lnTo>
                    <a:lnTo>
                      <a:pt x="1532" y="929"/>
                    </a:lnTo>
                    <a:lnTo>
                      <a:pt x="1524" y="967"/>
                    </a:lnTo>
                    <a:lnTo>
                      <a:pt x="1513" y="1003"/>
                    </a:lnTo>
                    <a:lnTo>
                      <a:pt x="1501" y="1040"/>
                    </a:lnTo>
                    <a:lnTo>
                      <a:pt x="1487" y="1074"/>
                    </a:lnTo>
                    <a:lnTo>
                      <a:pt x="1472" y="1109"/>
                    </a:lnTo>
                    <a:lnTo>
                      <a:pt x="1454" y="1142"/>
                    </a:lnTo>
                    <a:lnTo>
                      <a:pt x="1435" y="1175"/>
                    </a:lnTo>
                    <a:lnTo>
                      <a:pt x="1415" y="1206"/>
                    </a:lnTo>
                    <a:lnTo>
                      <a:pt x="1393" y="1237"/>
                    </a:lnTo>
                    <a:lnTo>
                      <a:pt x="1370" y="1266"/>
                    </a:lnTo>
                    <a:lnTo>
                      <a:pt x="1346" y="1293"/>
                    </a:lnTo>
                    <a:lnTo>
                      <a:pt x="1321" y="1321"/>
                    </a:lnTo>
                    <a:lnTo>
                      <a:pt x="1293" y="1346"/>
                    </a:lnTo>
                    <a:lnTo>
                      <a:pt x="1266" y="1370"/>
                    </a:lnTo>
                    <a:lnTo>
                      <a:pt x="1236" y="1393"/>
                    </a:lnTo>
                    <a:lnTo>
                      <a:pt x="1206" y="1415"/>
                    </a:lnTo>
                    <a:lnTo>
                      <a:pt x="1175" y="1435"/>
                    </a:lnTo>
                    <a:lnTo>
                      <a:pt x="1141" y="1453"/>
                    </a:lnTo>
                    <a:lnTo>
                      <a:pt x="1108" y="1471"/>
                    </a:lnTo>
                    <a:lnTo>
                      <a:pt x="1074" y="1487"/>
                    </a:lnTo>
                    <a:lnTo>
                      <a:pt x="1039" y="1501"/>
                    </a:lnTo>
                    <a:lnTo>
                      <a:pt x="1003" y="1512"/>
                    </a:lnTo>
                    <a:lnTo>
                      <a:pt x="966" y="1522"/>
                    </a:lnTo>
                    <a:lnTo>
                      <a:pt x="928" y="1532"/>
                    </a:lnTo>
                    <a:lnTo>
                      <a:pt x="890" y="1537"/>
                    </a:lnTo>
                    <a:lnTo>
                      <a:pt x="852" y="1543"/>
                    </a:lnTo>
                    <a:lnTo>
                      <a:pt x="813" y="1546"/>
                    </a:lnTo>
                    <a:lnTo>
                      <a:pt x="773" y="1547"/>
                    </a:lnTo>
                    <a:lnTo>
                      <a:pt x="732" y="1546"/>
                    </a:lnTo>
                    <a:lnTo>
                      <a:pt x="693" y="1543"/>
                    </a:lnTo>
                    <a:lnTo>
                      <a:pt x="654" y="1537"/>
                    </a:lnTo>
                    <a:lnTo>
                      <a:pt x="616" y="1531"/>
                    </a:lnTo>
                    <a:lnTo>
                      <a:pt x="579" y="1522"/>
                    </a:lnTo>
                    <a:lnTo>
                      <a:pt x="542" y="1512"/>
                    </a:lnTo>
                    <a:lnTo>
                      <a:pt x="507" y="1499"/>
                    </a:lnTo>
                    <a:lnTo>
                      <a:pt x="471" y="1486"/>
                    </a:lnTo>
                    <a:lnTo>
                      <a:pt x="436" y="1471"/>
                    </a:lnTo>
                    <a:lnTo>
                      <a:pt x="404" y="1453"/>
                    </a:lnTo>
                    <a:lnTo>
                      <a:pt x="371" y="1435"/>
                    </a:lnTo>
                    <a:lnTo>
                      <a:pt x="339" y="1415"/>
                    </a:lnTo>
                    <a:lnTo>
                      <a:pt x="310" y="1393"/>
                    </a:lnTo>
                    <a:lnTo>
                      <a:pt x="281" y="1370"/>
                    </a:lnTo>
                    <a:lnTo>
                      <a:pt x="252" y="1346"/>
                    </a:lnTo>
                    <a:lnTo>
                      <a:pt x="225" y="1321"/>
                    </a:lnTo>
                    <a:lnTo>
                      <a:pt x="200" y="1294"/>
                    </a:lnTo>
                    <a:lnTo>
                      <a:pt x="176" y="1267"/>
                    </a:lnTo>
                    <a:lnTo>
                      <a:pt x="153" y="1237"/>
                    </a:lnTo>
                    <a:lnTo>
                      <a:pt x="131" y="1207"/>
                    </a:lnTo>
                    <a:lnTo>
                      <a:pt x="111" y="1176"/>
                    </a:lnTo>
                    <a:lnTo>
                      <a:pt x="93" y="1143"/>
                    </a:lnTo>
                    <a:lnTo>
                      <a:pt x="76" y="1110"/>
                    </a:lnTo>
                    <a:lnTo>
                      <a:pt x="61" y="1077"/>
                    </a:lnTo>
                    <a:lnTo>
                      <a:pt x="47" y="1041"/>
                    </a:lnTo>
                    <a:lnTo>
                      <a:pt x="34" y="1005"/>
                    </a:lnTo>
                    <a:lnTo>
                      <a:pt x="24" y="968"/>
                    </a:lnTo>
                    <a:lnTo>
                      <a:pt x="16" y="931"/>
                    </a:lnTo>
                    <a:lnTo>
                      <a:pt x="9" y="893"/>
                    </a:lnTo>
                    <a:lnTo>
                      <a:pt x="3" y="854"/>
                    </a:lnTo>
                    <a:lnTo>
                      <a:pt x="1" y="815"/>
                    </a:lnTo>
                    <a:lnTo>
                      <a:pt x="0" y="776"/>
                    </a:lnTo>
                    <a:close/>
                  </a:path>
                </a:pathLst>
              </a:custGeom>
              <a:solidFill>
                <a:srgbClr val="545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86">
                <a:extLst>
                  <a:ext uri="{FF2B5EF4-FFF2-40B4-BE49-F238E27FC236}">
                    <a16:creationId xmlns:a16="http://schemas.microsoft.com/office/drawing/2014/main" id="{BE4CA6FF-96AE-4ED1-9BA6-A4BB1048AB0F}"/>
                  </a:ext>
                </a:extLst>
              </p:cNvPr>
              <p:cNvSpPr>
                <a:spLocks noEditPoints="1"/>
              </p:cNvSpPr>
              <p:nvPr/>
            </p:nvSpPr>
            <p:spPr bwMode="auto">
              <a:xfrm>
                <a:off x="1729" y="2495"/>
                <a:ext cx="770" cy="767"/>
              </a:xfrm>
              <a:custGeom>
                <a:avLst/>
                <a:gdLst>
                  <a:gd name="T0" fmla="*/ 347 w 1539"/>
                  <a:gd name="T1" fmla="*/ 240 h 1535"/>
                  <a:gd name="T2" fmla="*/ 317 w 1539"/>
                  <a:gd name="T3" fmla="*/ 295 h 1535"/>
                  <a:gd name="T4" fmla="*/ 268 w 1539"/>
                  <a:gd name="T5" fmla="*/ 335 h 1535"/>
                  <a:gd name="T6" fmla="*/ 207 w 1539"/>
                  <a:gd name="T7" fmla="*/ 354 h 1535"/>
                  <a:gd name="T8" fmla="*/ 142 w 1539"/>
                  <a:gd name="T9" fmla="*/ 347 h 1535"/>
                  <a:gd name="T10" fmla="*/ 87 w 1539"/>
                  <a:gd name="T11" fmla="*/ 317 h 1535"/>
                  <a:gd name="T12" fmla="*/ 47 w 1539"/>
                  <a:gd name="T13" fmla="*/ 269 h 1535"/>
                  <a:gd name="T14" fmla="*/ 28 w 1539"/>
                  <a:gd name="T15" fmla="*/ 209 h 1535"/>
                  <a:gd name="T16" fmla="*/ 35 w 1539"/>
                  <a:gd name="T17" fmla="*/ 143 h 1535"/>
                  <a:gd name="T18" fmla="*/ 65 w 1539"/>
                  <a:gd name="T19" fmla="*/ 88 h 1535"/>
                  <a:gd name="T20" fmla="*/ 113 w 1539"/>
                  <a:gd name="T21" fmla="*/ 48 h 1535"/>
                  <a:gd name="T22" fmla="*/ 174 w 1539"/>
                  <a:gd name="T23" fmla="*/ 29 h 1535"/>
                  <a:gd name="T24" fmla="*/ 239 w 1539"/>
                  <a:gd name="T25" fmla="*/ 36 h 1535"/>
                  <a:gd name="T26" fmla="*/ 294 w 1539"/>
                  <a:gd name="T27" fmla="*/ 66 h 1535"/>
                  <a:gd name="T28" fmla="*/ 334 w 1539"/>
                  <a:gd name="T29" fmla="*/ 114 h 1535"/>
                  <a:gd name="T30" fmla="*/ 353 w 1539"/>
                  <a:gd name="T31" fmla="*/ 175 h 1535"/>
                  <a:gd name="T32" fmla="*/ 2 w 1539"/>
                  <a:gd name="T33" fmla="*/ 173 h 1535"/>
                  <a:gd name="T34" fmla="*/ 9 w 1539"/>
                  <a:gd name="T35" fmla="*/ 135 h 1535"/>
                  <a:gd name="T36" fmla="*/ 24 w 1539"/>
                  <a:gd name="T37" fmla="*/ 100 h 1535"/>
                  <a:gd name="T38" fmla="*/ 44 w 1539"/>
                  <a:gd name="T39" fmla="*/ 70 h 1535"/>
                  <a:gd name="T40" fmla="*/ 70 w 1539"/>
                  <a:gd name="T41" fmla="*/ 44 h 1535"/>
                  <a:gd name="T42" fmla="*/ 101 w 1539"/>
                  <a:gd name="T43" fmla="*/ 23 h 1535"/>
                  <a:gd name="T44" fmla="*/ 135 w 1539"/>
                  <a:gd name="T45" fmla="*/ 8 h 1535"/>
                  <a:gd name="T46" fmla="*/ 173 w 1539"/>
                  <a:gd name="T47" fmla="*/ 1 h 1535"/>
                  <a:gd name="T48" fmla="*/ 212 w 1539"/>
                  <a:gd name="T49" fmla="*/ 1 h 1535"/>
                  <a:gd name="T50" fmla="*/ 250 w 1539"/>
                  <a:gd name="T51" fmla="*/ 8 h 1535"/>
                  <a:gd name="T52" fmla="*/ 284 w 1539"/>
                  <a:gd name="T53" fmla="*/ 23 h 1535"/>
                  <a:gd name="T54" fmla="*/ 315 w 1539"/>
                  <a:gd name="T55" fmla="*/ 43 h 1535"/>
                  <a:gd name="T56" fmla="*/ 341 w 1539"/>
                  <a:gd name="T57" fmla="*/ 70 h 1535"/>
                  <a:gd name="T58" fmla="*/ 362 w 1539"/>
                  <a:gd name="T59" fmla="*/ 100 h 1535"/>
                  <a:gd name="T60" fmla="*/ 376 w 1539"/>
                  <a:gd name="T61" fmla="*/ 135 h 1535"/>
                  <a:gd name="T62" fmla="*/ 384 w 1539"/>
                  <a:gd name="T63" fmla="*/ 172 h 1535"/>
                  <a:gd name="T64" fmla="*/ 384 w 1539"/>
                  <a:gd name="T65" fmla="*/ 211 h 1535"/>
                  <a:gd name="T66" fmla="*/ 376 w 1539"/>
                  <a:gd name="T67" fmla="*/ 249 h 1535"/>
                  <a:gd name="T68" fmla="*/ 362 w 1539"/>
                  <a:gd name="T69" fmla="*/ 283 h 1535"/>
                  <a:gd name="T70" fmla="*/ 341 w 1539"/>
                  <a:gd name="T71" fmla="*/ 314 h 1535"/>
                  <a:gd name="T72" fmla="*/ 315 w 1539"/>
                  <a:gd name="T73" fmla="*/ 340 h 1535"/>
                  <a:gd name="T74" fmla="*/ 284 w 1539"/>
                  <a:gd name="T75" fmla="*/ 360 h 1535"/>
                  <a:gd name="T76" fmla="*/ 250 w 1539"/>
                  <a:gd name="T77" fmla="*/ 375 h 1535"/>
                  <a:gd name="T78" fmla="*/ 212 w 1539"/>
                  <a:gd name="T79" fmla="*/ 382 h 1535"/>
                  <a:gd name="T80" fmla="*/ 173 w 1539"/>
                  <a:gd name="T81" fmla="*/ 382 h 1535"/>
                  <a:gd name="T82" fmla="*/ 135 w 1539"/>
                  <a:gd name="T83" fmla="*/ 375 h 1535"/>
                  <a:gd name="T84" fmla="*/ 101 w 1539"/>
                  <a:gd name="T85" fmla="*/ 360 h 1535"/>
                  <a:gd name="T86" fmla="*/ 70 w 1539"/>
                  <a:gd name="T87" fmla="*/ 340 h 1535"/>
                  <a:gd name="T88" fmla="*/ 44 w 1539"/>
                  <a:gd name="T89" fmla="*/ 314 h 1535"/>
                  <a:gd name="T90" fmla="*/ 24 w 1539"/>
                  <a:gd name="T91" fmla="*/ 283 h 1535"/>
                  <a:gd name="T92" fmla="*/ 9 w 1539"/>
                  <a:gd name="T93" fmla="*/ 249 h 1535"/>
                  <a:gd name="T94" fmla="*/ 2 w 1539"/>
                  <a:gd name="T95" fmla="*/ 212 h 15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39" h="1535">
                    <a:moveTo>
                      <a:pt x="1414" y="768"/>
                    </a:moveTo>
                    <a:lnTo>
                      <a:pt x="1411" y="834"/>
                    </a:lnTo>
                    <a:lnTo>
                      <a:pt x="1401" y="899"/>
                    </a:lnTo>
                    <a:lnTo>
                      <a:pt x="1385" y="961"/>
                    </a:lnTo>
                    <a:lnTo>
                      <a:pt x="1363" y="1021"/>
                    </a:lnTo>
                    <a:lnTo>
                      <a:pt x="1335" y="1077"/>
                    </a:lnTo>
                    <a:lnTo>
                      <a:pt x="1303" y="1132"/>
                    </a:lnTo>
                    <a:lnTo>
                      <a:pt x="1265" y="1181"/>
                    </a:lnTo>
                    <a:lnTo>
                      <a:pt x="1223" y="1228"/>
                    </a:lnTo>
                    <a:lnTo>
                      <a:pt x="1176" y="1270"/>
                    </a:lnTo>
                    <a:lnTo>
                      <a:pt x="1127" y="1308"/>
                    </a:lnTo>
                    <a:lnTo>
                      <a:pt x="1072" y="1341"/>
                    </a:lnTo>
                    <a:lnTo>
                      <a:pt x="1016" y="1369"/>
                    </a:lnTo>
                    <a:lnTo>
                      <a:pt x="955" y="1391"/>
                    </a:lnTo>
                    <a:lnTo>
                      <a:pt x="893" y="1407"/>
                    </a:lnTo>
                    <a:lnTo>
                      <a:pt x="828" y="1417"/>
                    </a:lnTo>
                    <a:lnTo>
                      <a:pt x="761" y="1421"/>
                    </a:lnTo>
                    <a:lnTo>
                      <a:pt x="695" y="1417"/>
                    </a:lnTo>
                    <a:lnTo>
                      <a:pt x="630" y="1407"/>
                    </a:lnTo>
                    <a:lnTo>
                      <a:pt x="567" y="1391"/>
                    </a:lnTo>
                    <a:lnTo>
                      <a:pt x="507" y="1369"/>
                    </a:lnTo>
                    <a:lnTo>
                      <a:pt x="450" y="1341"/>
                    </a:lnTo>
                    <a:lnTo>
                      <a:pt x="396" y="1308"/>
                    </a:lnTo>
                    <a:lnTo>
                      <a:pt x="346" y="1271"/>
                    </a:lnTo>
                    <a:lnTo>
                      <a:pt x="299" y="1228"/>
                    </a:lnTo>
                    <a:lnTo>
                      <a:pt x="257" y="1182"/>
                    </a:lnTo>
                    <a:lnTo>
                      <a:pt x="220" y="1132"/>
                    </a:lnTo>
                    <a:lnTo>
                      <a:pt x="187" y="1079"/>
                    </a:lnTo>
                    <a:lnTo>
                      <a:pt x="159" y="1021"/>
                    </a:lnTo>
                    <a:lnTo>
                      <a:pt x="137" y="962"/>
                    </a:lnTo>
                    <a:lnTo>
                      <a:pt x="121" y="900"/>
                    </a:lnTo>
                    <a:lnTo>
                      <a:pt x="111" y="836"/>
                    </a:lnTo>
                    <a:lnTo>
                      <a:pt x="107" y="769"/>
                    </a:lnTo>
                    <a:lnTo>
                      <a:pt x="111" y="702"/>
                    </a:lnTo>
                    <a:lnTo>
                      <a:pt x="121" y="637"/>
                    </a:lnTo>
                    <a:lnTo>
                      <a:pt x="137" y="575"/>
                    </a:lnTo>
                    <a:lnTo>
                      <a:pt x="159" y="515"/>
                    </a:lnTo>
                    <a:lnTo>
                      <a:pt x="187" y="458"/>
                    </a:lnTo>
                    <a:lnTo>
                      <a:pt x="219" y="405"/>
                    </a:lnTo>
                    <a:lnTo>
                      <a:pt x="257" y="354"/>
                    </a:lnTo>
                    <a:lnTo>
                      <a:pt x="299" y="307"/>
                    </a:lnTo>
                    <a:lnTo>
                      <a:pt x="346" y="265"/>
                    </a:lnTo>
                    <a:lnTo>
                      <a:pt x="396" y="227"/>
                    </a:lnTo>
                    <a:lnTo>
                      <a:pt x="449" y="194"/>
                    </a:lnTo>
                    <a:lnTo>
                      <a:pt x="507" y="166"/>
                    </a:lnTo>
                    <a:lnTo>
                      <a:pt x="567" y="144"/>
                    </a:lnTo>
                    <a:lnTo>
                      <a:pt x="629" y="128"/>
                    </a:lnTo>
                    <a:lnTo>
                      <a:pt x="695" y="118"/>
                    </a:lnTo>
                    <a:lnTo>
                      <a:pt x="761" y="114"/>
                    </a:lnTo>
                    <a:lnTo>
                      <a:pt x="828" y="118"/>
                    </a:lnTo>
                    <a:lnTo>
                      <a:pt x="893" y="128"/>
                    </a:lnTo>
                    <a:lnTo>
                      <a:pt x="955" y="144"/>
                    </a:lnTo>
                    <a:lnTo>
                      <a:pt x="1016" y="166"/>
                    </a:lnTo>
                    <a:lnTo>
                      <a:pt x="1072" y="194"/>
                    </a:lnTo>
                    <a:lnTo>
                      <a:pt x="1127" y="227"/>
                    </a:lnTo>
                    <a:lnTo>
                      <a:pt x="1176" y="265"/>
                    </a:lnTo>
                    <a:lnTo>
                      <a:pt x="1223" y="307"/>
                    </a:lnTo>
                    <a:lnTo>
                      <a:pt x="1265" y="354"/>
                    </a:lnTo>
                    <a:lnTo>
                      <a:pt x="1303" y="403"/>
                    </a:lnTo>
                    <a:lnTo>
                      <a:pt x="1335" y="458"/>
                    </a:lnTo>
                    <a:lnTo>
                      <a:pt x="1363" y="514"/>
                    </a:lnTo>
                    <a:lnTo>
                      <a:pt x="1385" y="574"/>
                    </a:lnTo>
                    <a:lnTo>
                      <a:pt x="1401" y="636"/>
                    </a:lnTo>
                    <a:lnTo>
                      <a:pt x="1411" y="701"/>
                    </a:lnTo>
                    <a:lnTo>
                      <a:pt x="1414" y="768"/>
                    </a:lnTo>
                    <a:close/>
                    <a:moveTo>
                      <a:pt x="0" y="770"/>
                    </a:moveTo>
                    <a:lnTo>
                      <a:pt x="1" y="731"/>
                    </a:lnTo>
                    <a:lnTo>
                      <a:pt x="5" y="692"/>
                    </a:lnTo>
                    <a:lnTo>
                      <a:pt x="9" y="653"/>
                    </a:lnTo>
                    <a:lnTo>
                      <a:pt x="16" y="615"/>
                    </a:lnTo>
                    <a:lnTo>
                      <a:pt x="24" y="579"/>
                    </a:lnTo>
                    <a:lnTo>
                      <a:pt x="35" y="542"/>
                    </a:lnTo>
                    <a:lnTo>
                      <a:pt x="47" y="506"/>
                    </a:lnTo>
                    <a:lnTo>
                      <a:pt x="61" y="471"/>
                    </a:lnTo>
                    <a:lnTo>
                      <a:pt x="76" y="437"/>
                    </a:lnTo>
                    <a:lnTo>
                      <a:pt x="93" y="403"/>
                    </a:lnTo>
                    <a:lnTo>
                      <a:pt x="112" y="371"/>
                    </a:lnTo>
                    <a:lnTo>
                      <a:pt x="131" y="340"/>
                    </a:lnTo>
                    <a:lnTo>
                      <a:pt x="153" y="310"/>
                    </a:lnTo>
                    <a:lnTo>
                      <a:pt x="176" y="281"/>
                    </a:lnTo>
                    <a:lnTo>
                      <a:pt x="200" y="254"/>
                    </a:lnTo>
                    <a:lnTo>
                      <a:pt x="226" y="226"/>
                    </a:lnTo>
                    <a:lnTo>
                      <a:pt x="252" y="201"/>
                    </a:lnTo>
                    <a:lnTo>
                      <a:pt x="280" y="176"/>
                    </a:lnTo>
                    <a:lnTo>
                      <a:pt x="309" y="153"/>
                    </a:lnTo>
                    <a:lnTo>
                      <a:pt x="339" y="133"/>
                    </a:lnTo>
                    <a:lnTo>
                      <a:pt x="370" y="112"/>
                    </a:lnTo>
                    <a:lnTo>
                      <a:pt x="402" y="94"/>
                    </a:lnTo>
                    <a:lnTo>
                      <a:pt x="435" y="76"/>
                    </a:lnTo>
                    <a:lnTo>
                      <a:pt x="470" y="61"/>
                    </a:lnTo>
                    <a:lnTo>
                      <a:pt x="505" y="47"/>
                    </a:lnTo>
                    <a:lnTo>
                      <a:pt x="540" y="35"/>
                    </a:lnTo>
                    <a:lnTo>
                      <a:pt x="577" y="24"/>
                    </a:lnTo>
                    <a:lnTo>
                      <a:pt x="614" y="16"/>
                    </a:lnTo>
                    <a:lnTo>
                      <a:pt x="652" y="9"/>
                    </a:lnTo>
                    <a:lnTo>
                      <a:pt x="691" y="4"/>
                    </a:lnTo>
                    <a:lnTo>
                      <a:pt x="730" y="1"/>
                    </a:lnTo>
                    <a:lnTo>
                      <a:pt x="769" y="0"/>
                    </a:lnTo>
                    <a:lnTo>
                      <a:pt x="809" y="1"/>
                    </a:lnTo>
                    <a:lnTo>
                      <a:pt x="848" y="4"/>
                    </a:lnTo>
                    <a:lnTo>
                      <a:pt x="887" y="8"/>
                    </a:lnTo>
                    <a:lnTo>
                      <a:pt x="925" y="15"/>
                    </a:lnTo>
                    <a:lnTo>
                      <a:pt x="962" y="24"/>
                    </a:lnTo>
                    <a:lnTo>
                      <a:pt x="999" y="35"/>
                    </a:lnTo>
                    <a:lnTo>
                      <a:pt x="1034" y="46"/>
                    </a:lnTo>
                    <a:lnTo>
                      <a:pt x="1069" y="60"/>
                    </a:lnTo>
                    <a:lnTo>
                      <a:pt x="1103" y="76"/>
                    </a:lnTo>
                    <a:lnTo>
                      <a:pt x="1136" y="92"/>
                    </a:lnTo>
                    <a:lnTo>
                      <a:pt x="1168" y="111"/>
                    </a:lnTo>
                    <a:lnTo>
                      <a:pt x="1200" y="132"/>
                    </a:lnTo>
                    <a:lnTo>
                      <a:pt x="1230" y="152"/>
                    </a:lnTo>
                    <a:lnTo>
                      <a:pt x="1259" y="175"/>
                    </a:lnTo>
                    <a:lnTo>
                      <a:pt x="1287" y="200"/>
                    </a:lnTo>
                    <a:lnTo>
                      <a:pt x="1313" y="225"/>
                    </a:lnTo>
                    <a:lnTo>
                      <a:pt x="1338" y="253"/>
                    </a:lnTo>
                    <a:lnTo>
                      <a:pt x="1363" y="280"/>
                    </a:lnTo>
                    <a:lnTo>
                      <a:pt x="1386" y="309"/>
                    </a:lnTo>
                    <a:lnTo>
                      <a:pt x="1408" y="339"/>
                    </a:lnTo>
                    <a:lnTo>
                      <a:pt x="1427" y="370"/>
                    </a:lnTo>
                    <a:lnTo>
                      <a:pt x="1446" y="402"/>
                    </a:lnTo>
                    <a:lnTo>
                      <a:pt x="1463" y="436"/>
                    </a:lnTo>
                    <a:lnTo>
                      <a:pt x="1479" y="469"/>
                    </a:lnTo>
                    <a:lnTo>
                      <a:pt x="1492" y="505"/>
                    </a:lnTo>
                    <a:lnTo>
                      <a:pt x="1504" y="541"/>
                    </a:lnTo>
                    <a:lnTo>
                      <a:pt x="1515" y="576"/>
                    </a:lnTo>
                    <a:lnTo>
                      <a:pt x="1523" y="613"/>
                    </a:lnTo>
                    <a:lnTo>
                      <a:pt x="1530" y="651"/>
                    </a:lnTo>
                    <a:lnTo>
                      <a:pt x="1535" y="689"/>
                    </a:lnTo>
                    <a:lnTo>
                      <a:pt x="1538" y="728"/>
                    </a:lnTo>
                    <a:lnTo>
                      <a:pt x="1539" y="768"/>
                    </a:lnTo>
                    <a:lnTo>
                      <a:pt x="1538" y="807"/>
                    </a:lnTo>
                    <a:lnTo>
                      <a:pt x="1535" y="846"/>
                    </a:lnTo>
                    <a:lnTo>
                      <a:pt x="1530" y="884"/>
                    </a:lnTo>
                    <a:lnTo>
                      <a:pt x="1523" y="922"/>
                    </a:lnTo>
                    <a:lnTo>
                      <a:pt x="1515" y="960"/>
                    </a:lnTo>
                    <a:lnTo>
                      <a:pt x="1504" y="996"/>
                    </a:lnTo>
                    <a:lnTo>
                      <a:pt x="1492" y="1031"/>
                    </a:lnTo>
                    <a:lnTo>
                      <a:pt x="1479" y="1066"/>
                    </a:lnTo>
                    <a:lnTo>
                      <a:pt x="1463" y="1101"/>
                    </a:lnTo>
                    <a:lnTo>
                      <a:pt x="1446" y="1134"/>
                    </a:lnTo>
                    <a:lnTo>
                      <a:pt x="1427" y="1166"/>
                    </a:lnTo>
                    <a:lnTo>
                      <a:pt x="1408" y="1197"/>
                    </a:lnTo>
                    <a:lnTo>
                      <a:pt x="1386" y="1227"/>
                    </a:lnTo>
                    <a:lnTo>
                      <a:pt x="1363" y="1256"/>
                    </a:lnTo>
                    <a:lnTo>
                      <a:pt x="1338" y="1284"/>
                    </a:lnTo>
                    <a:lnTo>
                      <a:pt x="1313" y="1310"/>
                    </a:lnTo>
                    <a:lnTo>
                      <a:pt x="1287" y="1336"/>
                    </a:lnTo>
                    <a:lnTo>
                      <a:pt x="1259" y="1360"/>
                    </a:lnTo>
                    <a:lnTo>
                      <a:pt x="1230" y="1383"/>
                    </a:lnTo>
                    <a:lnTo>
                      <a:pt x="1200" y="1405"/>
                    </a:lnTo>
                    <a:lnTo>
                      <a:pt x="1168" y="1424"/>
                    </a:lnTo>
                    <a:lnTo>
                      <a:pt x="1136" y="1443"/>
                    </a:lnTo>
                    <a:lnTo>
                      <a:pt x="1103" y="1460"/>
                    </a:lnTo>
                    <a:lnTo>
                      <a:pt x="1069" y="1475"/>
                    </a:lnTo>
                    <a:lnTo>
                      <a:pt x="1034" y="1489"/>
                    </a:lnTo>
                    <a:lnTo>
                      <a:pt x="999" y="1500"/>
                    </a:lnTo>
                    <a:lnTo>
                      <a:pt x="962" y="1511"/>
                    </a:lnTo>
                    <a:lnTo>
                      <a:pt x="925" y="1520"/>
                    </a:lnTo>
                    <a:lnTo>
                      <a:pt x="887" y="1527"/>
                    </a:lnTo>
                    <a:lnTo>
                      <a:pt x="848" y="1531"/>
                    </a:lnTo>
                    <a:lnTo>
                      <a:pt x="809" y="1534"/>
                    </a:lnTo>
                    <a:lnTo>
                      <a:pt x="769" y="1535"/>
                    </a:lnTo>
                    <a:lnTo>
                      <a:pt x="730" y="1534"/>
                    </a:lnTo>
                    <a:lnTo>
                      <a:pt x="691" y="1531"/>
                    </a:lnTo>
                    <a:lnTo>
                      <a:pt x="652" y="1527"/>
                    </a:lnTo>
                    <a:lnTo>
                      <a:pt x="614" y="1520"/>
                    </a:lnTo>
                    <a:lnTo>
                      <a:pt x="577" y="1511"/>
                    </a:lnTo>
                    <a:lnTo>
                      <a:pt x="540" y="1501"/>
                    </a:lnTo>
                    <a:lnTo>
                      <a:pt x="505" y="1489"/>
                    </a:lnTo>
                    <a:lnTo>
                      <a:pt x="470" y="1475"/>
                    </a:lnTo>
                    <a:lnTo>
                      <a:pt x="437" y="1460"/>
                    </a:lnTo>
                    <a:lnTo>
                      <a:pt x="403" y="1443"/>
                    </a:lnTo>
                    <a:lnTo>
                      <a:pt x="371" y="1424"/>
                    </a:lnTo>
                    <a:lnTo>
                      <a:pt x="340" y="1405"/>
                    </a:lnTo>
                    <a:lnTo>
                      <a:pt x="310" y="1384"/>
                    </a:lnTo>
                    <a:lnTo>
                      <a:pt x="280" y="1361"/>
                    </a:lnTo>
                    <a:lnTo>
                      <a:pt x="252" y="1337"/>
                    </a:lnTo>
                    <a:lnTo>
                      <a:pt x="226" y="1311"/>
                    </a:lnTo>
                    <a:lnTo>
                      <a:pt x="200" y="1285"/>
                    </a:lnTo>
                    <a:lnTo>
                      <a:pt x="176" y="1257"/>
                    </a:lnTo>
                    <a:lnTo>
                      <a:pt x="153" y="1228"/>
                    </a:lnTo>
                    <a:lnTo>
                      <a:pt x="132" y="1198"/>
                    </a:lnTo>
                    <a:lnTo>
                      <a:pt x="112" y="1167"/>
                    </a:lnTo>
                    <a:lnTo>
                      <a:pt x="93" y="1135"/>
                    </a:lnTo>
                    <a:lnTo>
                      <a:pt x="76" y="1102"/>
                    </a:lnTo>
                    <a:lnTo>
                      <a:pt x="61" y="1068"/>
                    </a:lnTo>
                    <a:lnTo>
                      <a:pt x="47" y="1034"/>
                    </a:lnTo>
                    <a:lnTo>
                      <a:pt x="35" y="998"/>
                    </a:lnTo>
                    <a:lnTo>
                      <a:pt x="24" y="961"/>
                    </a:lnTo>
                    <a:lnTo>
                      <a:pt x="16" y="924"/>
                    </a:lnTo>
                    <a:lnTo>
                      <a:pt x="9" y="886"/>
                    </a:lnTo>
                    <a:lnTo>
                      <a:pt x="5" y="848"/>
                    </a:lnTo>
                    <a:lnTo>
                      <a:pt x="1" y="809"/>
                    </a:lnTo>
                    <a:lnTo>
                      <a:pt x="0" y="770"/>
                    </a:lnTo>
                    <a:close/>
                  </a:path>
                </a:pathLst>
              </a:custGeom>
              <a:solidFill>
                <a:srgbClr val="606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87">
                <a:extLst>
                  <a:ext uri="{FF2B5EF4-FFF2-40B4-BE49-F238E27FC236}">
                    <a16:creationId xmlns:a16="http://schemas.microsoft.com/office/drawing/2014/main" id="{D126251E-115A-4A1E-A162-5162DF577E29}"/>
                  </a:ext>
                </a:extLst>
              </p:cNvPr>
              <p:cNvSpPr>
                <a:spLocks noEditPoints="1"/>
              </p:cNvSpPr>
              <p:nvPr/>
            </p:nvSpPr>
            <p:spPr bwMode="auto">
              <a:xfrm>
                <a:off x="1732" y="2497"/>
                <a:ext cx="763" cy="763"/>
              </a:xfrm>
              <a:custGeom>
                <a:avLst/>
                <a:gdLst>
                  <a:gd name="T0" fmla="*/ 345 w 1527"/>
                  <a:gd name="T1" fmla="*/ 239 h 1525"/>
                  <a:gd name="T2" fmla="*/ 315 w 1527"/>
                  <a:gd name="T3" fmla="*/ 295 h 1525"/>
                  <a:gd name="T4" fmla="*/ 266 w 1527"/>
                  <a:gd name="T5" fmla="*/ 335 h 1525"/>
                  <a:gd name="T6" fmla="*/ 205 w 1527"/>
                  <a:gd name="T7" fmla="*/ 354 h 1525"/>
                  <a:gd name="T8" fmla="*/ 139 w 1527"/>
                  <a:gd name="T9" fmla="*/ 347 h 1525"/>
                  <a:gd name="T10" fmla="*/ 83 w 1527"/>
                  <a:gd name="T11" fmla="*/ 317 h 1525"/>
                  <a:gd name="T12" fmla="*/ 44 w 1527"/>
                  <a:gd name="T13" fmla="*/ 269 h 1525"/>
                  <a:gd name="T14" fmla="*/ 25 w 1527"/>
                  <a:gd name="T15" fmla="*/ 208 h 1525"/>
                  <a:gd name="T16" fmla="*/ 31 w 1527"/>
                  <a:gd name="T17" fmla="*/ 142 h 1525"/>
                  <a:gd name="T18" fmla="*/ 61 w 1527"/>
                  <a:gd name="T19" fmla="*/ 87 h 1525"/>
                  <a:gd name="T20" fmla="*/ 110 w 1527"/>
                  <a:gd name="T21" fmla="*/ 47 h 1525"/>
                  <a:gd name="T22" fmla="*/ 171 w 1527"/>
                  <a:gd name="T23" fmla="*/ 28 h 1525"/>
                  <a:gd name="T24" fmla="*/ 237 w 1527"/>
                  <a:gd name="T25" fmla="*/ 34 h 1525"/>
                  <a:gd name="T26" fmla="*/ 292 w 1527"/>
                  <a:gd name="T27" fmla="*/ 64 h 1525"/>
                  <a:gd name="T28" fmla="*/ 332 w 1527"/>
                  <a:gd name="T29" fmla="*/ 113 h 1525"/>
                  <a:gd name="T30" fmla="*/ 351 w 1527"/>
                  <a:gd name="T31" fmla="*/ 174 h 1525"/>
                  <a:gd name="T32" fmla="*/ 0 w 1527"/>
                  <a:gd name="T33" fmla="*/ 172 h 1525"/>
                  <a:gd name="T34" fmla="*/ 8 w 1527"/>
                  <a:gd name="T35" fmla="*/ 135 h 1525"/>
                  <a:gd name="T36" fmla="*/ 23 w 1527"/>
                  <a:gd name="T37" fmla="*/ 101 h 1525"/>
                  <a:gd name="T38" fmla="*/ 43 w 1527"/>
                  <a:gd name="T39" fmla="*/ 70 h 1525"/>
                  <a:gd name="T40" fmla="*/ 69 w 1527"/>
                  <a:gd name="T41" fmla="*/ 44 h 1525"/>
                  <a:gd name="T42" fmla="*/ 99 w 1527"/>
                  <a:gd name="T43" fmla="*/ 23 h 1525"/>
                  <a:gd name="T44" fmla="*/ 134 w 1527"/>
                  <a:gd name="T45" fmla="*/ 9 h 1525"/>
                  <a:gd name="T46" fmla="*/ 171 w 1527"/>
                  <a:gd name="T47" fmla="*/ 1 h 1525"/>
                  <a:gd name="T48" fmla="*/ 210 w 1527"/>
                  <a:gd name="T49" fmla="*/ 1 h 1525"/>
                  <a:gd name="T50" fmla="*/ 247 w 1527"/>
                  <a:gd name="T51" fmla="*/ 9 h 1525"/>
                  <a:gd name="T52" fmla="*/ 282 w 1527"/>
                  <a:gd name="T53" fmla="*/ 23 h 1525"/>
                  <a:gd name="T54" fmla="*/ 312 w 1527"/>
                  <a:gd name="T55" fmla="*/ 44 h 1525"/>
                  <a:gd name="T56" fmla="*/ 338 w 1527"/>
                  <a:gd name="T57" fmla="*/ 70 h 1525"/>
                  <a:gd name="T58" fmla="*/ 359 w 1527"/>
                  <a:gd name="T59" fmla="*/ 100 h 1525"/>
                  <a:gd name="T60" fmla="*/ 373 w 1527"/>
                  <a:gd name="T61" fmla="*/ 134 h 1525"/>
                  <a:gd name="T62" fmla="*/ 380 w 1527"/>
                  <a:gd name="T63" fmla="*/ 171 h 1525"/>
                  <a:gd name="T64" fmla="*/ 380 w 1527"/>
                  <a:gd name="T65" fmla="*/ 210 h 1525"/>
                  <a:gd name="T66" fmla="*/ 373 w 1527"/>
                  <a:gd name="T67" fmla="*/ 248 h 1525"/>
                  <a:gd name="T68" fmla="*/ 358 w 1527"/>
                  <a:gd name="T69" fmla="*/ 282 h 1525"/>
                  <a:gd name="T70" fmla="*/ 338 w 1527"/>
                  <a:gd name="T71" fmla="*/ 312 h 1525"/>
                  <a:gd name="T72" fmla="*/ 312 w 1527"/>
                  <a:gd name="T73" fmla="*/ 338 h 1525"/>
                  <a:gd name="T74" fmla="*/ 281 w 1527"/>
                  <a:gd name="T75" fmla="*/ 359 h 1525"/>
                  <a:gd name="T76" fmla="*/ 247 w 1527"/>
                  <a:gd name="T77" fmla="*/ 373 h 1525"/>
                  <a:gd name="T78" fmla="*/ 210 w 1527"/>
                  <a:gd name="T79" fmla="*/ 381 h 1525"/>
                  <a:gd name="T80" fmla="*/ 171 w 1527"/>
                  <a:gd name="T81" fmla="*/ 381 h 1525"/>
                  <a:gd name="T82" fmla="*/ 133 w 1527"/>
                  <a:gd name="T83" fmla="*/ 373 h 1525"/>
                  <a:gd name="T84" fmla="*/ 99 w 1527"/>
                  <a:gd name="T85" fmla="*/ 359 h 1525"/>
                  <a:gd name="T86" fmla="*/ 69 w 1527"/>
                  <a:gd name="T87" fmla="*/ 338 h 1525"/>
                  <a:gd name="T88" fmla="*/ 43 w 1527"/>
                  <a:gd name="T89" fmla="*/ 312 h 1525"/>
                  <a:gd name="T90" fmla="*/ 23 w 1527"/>
                  <a:gd name="T91" fmla="*/ 282 h 1525"/>
                  <a:gd name="T92" fmla="*/ 8 w 1527"/>
                  <a:gd name="T93" fmla="*/ 248 h 1525"/>
                  <a:gd name="T94" fmla="*/ 0 w 1527"/>
                  <a:gd name="T95" fmla="*/ 211 h 15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27" h="1525">
                    <a:moveTo>
                      <a:pt x="1409" y="762"/>
                    </a:moveTo>
                    <a:lnTo>
                      <a:pt x="1406" y="828"/>
                    </a:lnTo>
                    <a:lnTo>
                      <a:pt x="1397" y="893"/>
                    </a:lnTo>
                    <a:lnTo>
                      <a:pt x="1381" y="956"/>
                    </a:lnTo>
                    <a:lnTo>
                      <a:pt x="1359" y="1016"/>
                    </a:lnTo>
                    <a:lnTo>
                      <a:pt x="1331" y="1074"/>
                    </a:lnTo>
                    <a:lnTo>
                      <a:pt x="1298" y="1128"/>
                    </a:lnTo>
                    <a:lnTo>
                      <a:pt x="1260" y="1179"/>
                    </a:lnTo>
                    <a:lnTo>
                      <a:pt x="1218" y="1225"/>
                    </a:lnTo>
                    <a:lnTo>
                      <a:pt x="1171" y="1267"/>
                    </a:lnTo>
                    <a:lnTo>
                      <a:pt x="1120" y="1305"/>
                    </a:lnTo>
                    <a:lnTo>
                      <a:pt x="1066" y="1338"/>
                    </a:lnTo>
                    <a:lnTo>
                      <a:pt x="1009" y="1366"/>
                    </a:lnTo>
                    <a:lnTo>
                      <a:pt x="949" y="1388"/>
                    </a:lnTo>
                    <a:lnTo>
                      <a:pt x="885" y="1404"/>
                    </a:lnTo>
                    <a:lnTo>
                      <a:pt x="820" y="1415"/>
                    </a:lnTo>
                    <a:lnTo>
                      <a:pt x="753" y="1418"/>
                    </a:lnTo>
                    <a:lnTo>
                      <a:pt x="686" y="1415"/>
                    </a:lnTo>
                    <a:lnTo>
                      <a:pt x="620" y="1404"/>
                    </a:lnTo>
                    <a:lnTo>
                      <a:pt x="557" y="1388"/>
                    </a:lnTo>
                    <a:lnTo>
                      <a:pt x="497" y="1366"/>
                    </a:lnTo>
                    <a:lnTo>
                      <a:pt x="440" y="1339"/>
                    </a:lnTo>
                    <a:lnTo>
                      <a:pt x="385" y="1305"/>
                    </a:lnTo>
                    <a:lnTo>
                      <a:pt x="335" y="1267"/>
                    </a:lnTo>
                    <a:lnTo>
                      <a:pt x="289" y="1225"/>
                    </a:lnTo>
                    <a:lnTo>
                      <a:pt x="246" y="1179"/>
                    </a:lnTo>
                    <a:lnTo>
                      <a:pt x="209" y="1128"/>
                    </a:lnTo>
                    <a:lnTo>
                      <a:pt x="176" y="1074"/>
                    </a:lnTo>
                    <a:lnTo>
                      <a:pt x="148" y="1017"/>
                    </a:lnTo>
                    <a:lnTo>
                      <a:pt x="126" y="957"/>
                    </a:lnTo>
                    <a:lnTo>
                      <a:pt x="110" y="894"/>
                    </a:lnTo>
                    <a:lnTo>
                      <a:pt x="101" y="830"/>
                    </a:lnTo>
                    <a:lnTo>
                      <a:pt x="98" y="763"/>
                    </a:lnTo>
                    <a:lnTo>
                      <a:pt x="101" y="696"/>
                    </a:lnTo>
                    <a:lnTo>
                      <a:pt x="110" y="631"/>
                    </a:lnTo>
                    <a:lnTo>
                      <a:pt x="126" y="568"/>
                    </a:lnTo>
                    <a:lnTo>
                      <a:pt x="148" y="508"/>
                    </a:lnTo>
                    <a:lnTo>
                      <a:pt x="176" y="450"/>
                    </a:lnTo>
                    <a:lnTo>
                      <a:pt x="209" y="396"/>
                    </a:lnTo>
                    <a:lnTo>
                      <a:pt x="246" y="346"/>
                    </a:lnTo>
                    <a:lnTo>
                      <a:pt x="289" y="300"/>
                    </a:lnTo>
                    <a:lnTo>
                      <a:pt x="336" y="257"/>
                    </a:lnTo>
                    <a:lnTo>
                      <a:pt x="387" y="219"/>
                    </a:lnTo>
                    <a:lnTo>
                      <a:pt x="441" y="185"/>
                    </a:lnTo>
                    <a:lnTo>
                      <a:pt x="497" y="158"/>
                    </a:lnTo>
                    <a:lnTo>
                      <a:pt x="558" y="136"/>
                    </a:lnTo>
                    <a:lnTo>
                      <a:pt x="622" y="120"/>
                    </a:lnTo>
                    <a:lnTo>
                      <a:pt x="687" y="109"/>
                    </a:lnTo>
                    <a:lnTo>
                      <a:pt x="754" y="106"/>
                    </a:lnTo>
                    <a:lnTo>
                      <a:pt x="821" y="109"/>
                    </a:lnTo>
                    <a:lnTo>
                      <a:pt x="887" y="120"/>
                    </a:lnTo>
                    <a:lnTo>
                      <a:pt x="949" y="136"/>
                    </a:lnTo>
                    <a:lnTo>
                      <a:pt x="1009" y="158"/>
                    </a:lnTo>
                    <a:lnTo>
                      <a:pt x="1066" y="185"/>
                    </a:lnTo>
                    <a:lnTo>
                      <a:pt x="1120" y="218"/>
                    </a:lnTo>
                    <a:lnTo>
                      <a:pt x="1171" y="256"/>
                    </a:lnTo>
                    <a:lnTo>
                      <a:pt x="1217" y="298"/>
                    </a:lnTo>
                    <a:lnTo>
                      <a:pt x="1260" y="344"/>
                    </a:lnTo>
                    <a:lnTo>
                      <a:pt x="1298" y="395"/>
                    </a:lnTo>
                    <a:lnTo>
                      <a:pt x="1330" y="449"/>
                    </a:lnTo>
                    <a:lnTo>
                      <a:pt x="1358" y="507"/>
                    </a:lnTo>
                    <a:lnTo>
                      <a:pt x="1380" y="567"/>
                    </a:lnTo>
                    <a:lnTo>
                      <a:pt x="1396" y="629"/>
                    </a:lnTo>
                    <a:lnTo>
                      <a:pt x="1406" y="695"/>
                    </a:lnTo>
                    <a:lnTo>
                      <a:pt x="1409" y="762"/>
                    </a:lnTo>
                    <a:close/>
                    <a:moveTo>
                      <a:pt x="0" y="764"/>
                    </a:moveTo>
                    <a:lnTo>
                      <a:pt x="1" y="725"/>
                    </a:lnTo>
                    <a:lnTo>
                      <a:pt x="3" y="687"/>
                    </a:lnTo>
                    <a:lnTo>
                      <a:pt x="9" y="649"/>
                    </a:lnTo>
                    <a:lnTo>
                      <a:pt x="15" y="611"/>
                    </a:lnTo>
                    <a:lnTo>
                      <a:pt x="24" y="574"/>
                    </a:lnTo>
                    <a:lnTo>
                      <a:pt x="34" y="538"/>
                    </a:lnTo>
                    <a:lnTo>
                      <a:pt x="46" y="502"/>
                    </a:lnTo>
                    <a:lnTo>
                      <a:pt x="59" y="468"/>
                    </a:lnTo>
                    <a:lnTo>
                      <a:pt x="74" y="433"/>
                    </a:lnTo>
                    <a:lnTo>
                      <a:pt x="92" y="401"/>
                    </a:lnTo>
                    <a:lnTo>
                      <a:pt x="110" y="369"/>
                    </a:lnTo>
                    <a:lnTo>
                      <a:pt x="130" y="338"/>
                    </a:lnTo>
                    <a:lnTo>
                      <a:pt x="150" y="308"/>
                    </a:lnTo>
                    <a:lnTo>
                      <a:pt x="174" y="279"/>
                    </a:lnTo>
                    <a:lnTo>
                      <a:pt x="198" y="251"/>
                    </a:lnTo>
                    <a:lnTo>
                      <a:pt x="223" y="225"/>
                    </a:lnTo>
                    <a:lnTo>
                      <a:pt x="250" y="199"/>
                    </a:lnTo>
                    <a:lnTo>
                      <a:pt x="277" y="175"/>
                    </a:lnTo>
                    <a:lnTo>
                      <a:pt x="306" y="152"/>
                    </a:lnTo>
                    <a:lnTo>
                      <a:pt x="336" y="130"/>
                    </a:lnTo>
                    <a:lnTo>
                      <a:pt x="367" y="111"/>
                    </a:lnTo>
                    <a:lnTo>
                      <a:pt x="399" y="92"/>
                    </a:lnTo>
                    <a:lnTo>
                      <a:pt x="432" y="75"/>
                    </a:lnTo>
                    <a:lnTo>
                      <a:pt x="466" y="60"/>
                    </a:lnTo>
                    <a:lnTo>
                      <a:pt x="501" y="46"/>
                    </a:lnTo>
                    <a:lnTo>
                      <a:pt x="536" y="35"/>
                    </a:lnTo>
                    <a:lnTo>
                      <a:pt x="572" y="24"/>
                    </a:lnTo>
                    <a:lnTo>
                      <a:pt x="609" y="15"/>
                    </a:lnTo>
                    <a:lnTo>
                      <a:pt x="647" y="8"/>
                    </a:lnTo>
                    <a:lnTo>
                      <a:pt x="685" y="3"/>
                    </a:lnTo>
                    <a:lnTo>
                      <a:pt x="724" y="1"/>
                    </a:lnTo>
                    <a:lnTo>
                      <a:pt x="763" y="0"/>
                    </a:lnTo>
                    <a:lnTo>
                      <a:pt x="802" y="1"/>
                    </a:lnTo>
                    <a:lnTo>
                      <a:pt x="842" y="3"/>
                    </a:lnTo>
                    <a:lnTo>
                      <a:pt x="880" y="8"/>
                    </a:lnTo>
                    <a:lnTo>
                      <a:pt x="918" y="15"/>
                    </a:lnTo>
                    <a:lnTo>
                      <a:pt x="954" y="24"/>
                    </a:lnTo>
                    <a:lnTo>
                      <a:pt x="991" y="35"/>
                    </a:lnTo>
                    <a:lnTo>
                      <a:pt x="1026" y="46"/>
                    </a:lnTo>
                    <a:lnTo>
                      <a:pt x="1062" y="60"/>
                    </a:lnTo>
                    <a:lnTo>
                      <a:pt x="1095" y="75"/>
                    </a:lnTo>
                    <a:lnTo>
                      <a:pt x="1128" y="92"/>
                    </a:lnTo>
                    <a:lnTo>
                      <a:pt x="1160" y="111"/>
                    </a:lnTo>
                    <a:lnTo>
                      <a:pt x="1191" y="130"/>
                    </a:lnTo>
                    <a:lnTo>
                      <a:pt x="1221" y="151"/>
                    </a:lnTo>
                    <a:lnTo>
                      <a:pt x="1249" y="174"/>
                    </a:lnTo>
                    <a:lnTo>
                      <a:pt x="1277" y="198"/>
                    </a:lnTo>
                    <a:lnTo>
                      <a:pt x="1305" y="223"/>
                    </a:lnTo>
                    <a:lnTo>
                      <a:pt x="1329" y="250"/>
                    </a:lnTo>
                    <a:lnTo>
                      <a:pt x="1353" y="278"/>
                    </a:lnTo>
                    <a:lnTo>
                      <a:pt x="1376" y="306"/>
                    </a:lnTo>
                    <a:lnTo>
                      <a:pt x="1397" y="336"/>
                    </a:lnTo>
                    <a:lnTo>
                      <a:pt x="1418" y="368"/>
                    </a:lnTo>
                    <a:lnTo>
                      <a:pt x="1436" y="400"/>
                    </a:lnTo>
                    <a:lnTo>
                      <a:pt x="1452" y="432"/>
                    </a:lnTo>
                    <a:lnTo>
                      <a:pt x="1467" y="465"/>
                    </a:lnTo>
                    <a:lnTo>
                      <a:pt x="1481" y="500"/>
                    </a:lnTo>
                    <a:lnTo>
                      <a:pt x="1494" y="536"/>
                    </a:lnTo>
                    <a:lnTo>
                      <a:pt x="1504" y="571"/>
                    </a:lnTo>
                    <a:lnTo>
                      <a:pt x="1512" y="608"/>
                    </a:lnTo>
                    <a:lnTo>
                      <a:pt x="1519" y="646"/>
                    </a:lnTo>
                    <a:lnTo>
                      <a:pt x="1523" y="684"/>
                    </a:lnTo>
                    <a:lnTo>
                      <a:pt x="1526" y="722"/>
                    </a:lnTo>
                    <a:lnTo>
                      <a:pt x="1527" y="762"/>
                    </a:lnTo>
                    <a:lnTo>
                      <a:pt x="1526" y="801"/>
                    </a:lnTo>
                    <a:lnTo>
                      <a:pt x="1523" y="840"/>
                    </a:lnTo>
                    <a:lnTo>
                      <a:pt x="1519" y="878"/>
                    </a:lnTo>
                    <a:lnTo>
                      <a:pt x="1512" y="915"/>
                    </a:lnTo>
                    <a:lnTo>
                      <a:pt x="1503" y="952"/>
                    </a:lnTo>
                    <a:lnTo>
                      <a:pt x="1494" y="989"/>
                    </a:lnTo>
                    <a:lnTo>
                      <a:pt x="1481" y="1023"/>
                    </a:lnTo>
                    <a:lnTo>
                      <a:pt x="1467" y="1059"/>
                    </a:lnTo>
                    <a:lnTo>
                      <a:pt x="1452" y="1092"/>
                    </a:lnTo>
                    <a:lnTo>
                      <a:pt x="1435" y="1126"/>
                    </a:lnTo>
                    <a:lnTo>
                      <a:pt x="1416" y="1157"/>
                    </a:lnTo>
                    <a:lnTo>
                      <a:pt x="1397" y="1188"/>
                    </a:lnTo>
                    <a:lnTo>
                      <a:pt x="1376" y="1218"/>
                    </a:lnTo>
                    <a:lnTo>
                      <a:pt x="1353" y="1247"/>
                    </a:lnTo>
                    <a:lnTo>
                      <a:pt x="1329" y="1274"/>
                    </a:lnTo>
                    <a:lnTo>
                      <a:pt x="1303" y="1301"/>
                    </a:lnTo>
                    <a:lnTo>
                      <a:pt x="1277" y="1326"/>
                    </a:lnTo>
                    <a:lnTo>
                      <a:pt x="1249" y="1350"/>
                    </a:lnTo>
                    <a:lnTo>
                      <a:pt x="1221" y="1373"/>
                    </a:lnTo>
                    <a:lnTo>
                      <a:pt x="1191" y="1394"/>
                    </a:lnTo>
                    <a:lnTo>
                      <a:pt x="1160" y="1415"/>
                    </a:lnTo>
                    <a:lnTo>
                      <a:pt x="1127" y="1433"/>
                    </a:lnTo>
                    <a:lnTo>
                      <a:pt x="1095" y="1449"/>
                    </a:lnTo>
                    <a:lnTo>
                      <a:pt x="1060" y="1466"/>
                    </a:lnTo>
                    <a:lnTo>
                      <a:pt x="1026" y="1479"/>
                    </a:lnTo>
                    <a:lnTo>
                      <a:pt x="990" y="1491"/>
                    </a:lnTo>
                    <a:lnTo>
                      <a:pt x="954" y="1501"/>
                    </a:lnTo>
                    <a:lnTo>
                      <a:pt x="918" y="1509"/>
                    </a:lnTo>
                    <a:lnTo>
                      <a:pt x="880" y="1516"/>
                    </a:lnTo>
                    <a:lnTo>
                      <a:pt x="842" y="1522"/>
                    </a:lnTo>
                    <a:lnTo>
                      <a:pt x="802" y="1524"/>
                    </a:lnTo>
                    <a:lnTo>
                      <a:pt x="763" y="1525"/>
                    </a:lnTo>
                    <a:lnTo>
                      <a:pt x="724" y="1524"/>
                    </a:lnTo>
                    <a:lnTo>
                      <a:pt x="685" y="1522"/>
                    </a:lnTo>
                    <a:lnTo>
                      <a:pt x="647" y="1516"/>
                    </a:lnTo>
                    <a:lnTo>
                      <a:pt x="609" y="1510"/>
                    </a:lnTo>
                    <a:lnTo>
                      <a:pt x="572" y="1501"/>
                    </a:lnTo>
                    <a:lnTo>
                      <a:pt x="535" y="1491"/>
                    </a:lnTo>
                    <a:lnTo>
                      <a:pt x="500" y="1479"/>
                    </a:lnTo>
                    <a:lnTo>
                      <a:pt x="465" y="1466"/>
                    </a:lnTo>
                    <a:lnTo>
                      <a:pt x="432" y="1451"/>
                    </a:lnTo>
                    <a:lnTo>
                      <a:pt x="398" y="1433"/>
                    </a:lnTo>
                    <a:lnTo>
                      <a:pt x="366" y="1415"/>
                    </a:lnTo>
                    <a:lnTo>
                      <a:pt x="336" y="1395"/>
                    </a:lnTo>
                    <a:lnTo>
                      <a:pt x="306" y="1373"/>
                    </a:lnTo>
                    <a:lnTo>
                      <a:pt x="277" y="1351"/>
                    </a:lnTo>
                    <a:lnTo>
                      <a:pt x="248" y="1327"/>
                    </a:lnTo>
                    <a:lnTo>
                      <a:pt x="223" y="1302"/>
                    </a:lnTo>
                    <a:lnTo>
                      <a:pt x="198" y="1275"/>
                    </a:lnTo>
                    <a:lnTo>
                      <a:pt x="174" y="1248"/>
                    </a:lnTo>
                    <a:lnTo>
                      <a:pt x="150" y="1219"/>
                    </a:lnTo>
                    <a:lnTo>
                      <a:pt x="130" y="1189"/>
                    </a:lnTo>
                    <a:lnTo>
                      <a:pt x="110" y="1158"/>
                    </a:lnTo>
                    <a:lnTo>
                      <a:pt x="92" y="1127"/>
                    </a:lnTo>
                    <a:lnTo>
                      <a:pt x="74" y="1093"/>
                    </a:lnTo>
                    <a:lnTo>
                      <a:pt x="59" y="1060"/>
                    </a:lnTo>
                    <a:lnTo>
                      <a:pt x="46" y="1025"/>
                    </a:lnTo>
                    <a:lnTo>
                      <a:pt x="34" y="990"/>
                    </a:lnTo>
                    <a:lnTo>
                      <a:pt x="24" y="954"/>
                    </a:lnTo>
                    <a:lnTo>
                      <a:pt x="15" y="917"/>
                    </a:lnTo>
                    <a:lnTo>
                      <a:pt x="9" y="879"/>
                    </a:lnTo>
                    <a:lnTo>
                      <a:pt x="3" y="841"/>
                    </a:lnTo>
                    <a:lnTo>
                      <a:pt x="1" y="803"/>
                    </a:lnTo>
                    <a:lnTo>
                      <a:pt x="0" y="764"/>
                    </a:lnTo>
                    <a:close/>
                  </a:path>
                </a:pathLst>
              </a:custGeom>
              <a:solidFill>
                <a:srgbClr val="6D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88">
                <a:extLst>
                  <a:ext uri="{FF2B5EF4-FFF2-40B4-BE49-F238E27FC236}">
                    <a16:creationId xmlns:a16="http://schemas.microsoft.com/office/drawing/2014/main" id="{F7E88A9B-61BA-42DE-A215-1DDF2784987A}"/>
                  </a:ext>
                </a:extLst>
              </p:cNvPr>
              <p:cNvSpPr>
                <a:spLocks noEditPoints="1"/>
              </p:cNvSpPr>
              <p:nvPr/>
            </p:nvSpPr>
            <p:spPr bwMode="auto">
              <a:xfrm>
                <a:off x="1733" y="2499"/>
                <a:ext cx="760" cy="759"/>
              </a:xfrm>
              <a:custGeom>
                <a:avLst/>
                <a:gdLst>
                  <a:gd name="T0" fmla="*/ 345 w 1519"/>
                  <a:gd name="T1" fmla="*/ 239 h 1518"/>
                  <a:gd name="T2" fmla="*/ 315 w 1519"/>
                  <a:gd name="T3" fmla="*/ 295 h 1518"/>
                  <a:gd name="T4" fmla="*/ 266 w 1519"/>
                  <a:gd name="T5" fmla="*/ 335 h 1518"/>
                  <a:gd name="T6" fmla="*/ 205 w 1519"/>
                  <a:gd name="T7" fmla="*/ 354 h 1518"/>
                  <a:gd name="T8" fmla="*/ 138 w 1519"/>
                  <a:gd name="T9" fmla="*/ 347 h 1518"/>
                  <a:gd name="T10" fmla="*/ 82 w 1519"/>
                  <a:gd name="T11" fmla="*/ 317 h 1518"/>
                  <a:gd name="T12" fmla="*/ 42 w 1519"/>
                  <a:gd name="T13" fmla="*/ 269 h 1518"/>
                  <a:gd name="T14" fmla="*/ 23 w 1519"/>
                  <a:gd name="T15" fmla="*/ 207 h 1518"/>
                  <a:gd name="T16" fmla="*/ 30 w 1519"/>
                  <a:gd name="T17" fmla="*/ 142 h 1518"/>
                  <a:gd name="T18" fmla="*/ 60 w 1519"/>
                  <a:gd name="T19" fmla="*/ 86 h 1518"/>
                  <a:gd name="T20" fmla="*/ 109 w 1519"/>
                  <a:gd name="T21" fmla="*/ 45 h 1518"/>
                  <a:gd name="T22" fmla="*/ 171 w 1519"/>
                  <a:gd name="T23" fmla="*/ 26 h 1518"/>
                  <a:gd name="T24" fmla="*/ 237 w 1519"/>
                  <a:gd name="T25" fmla="*/ 33 h 1518"/>
                  <a:gd name="T26" fmla="*/ 293 w 1519"/>
                  <a:gd name="T27" fmla="*/ 63 h 1518"/>
                  <a:gd name="T28" fmla="*/ 333 w 1519"/>
                  <a:gd name="T29" fmla="*/ 112 h 1518"/>
                  <a:gd name="T30" fmla="*/ 351 w 1519"/>
                  <a:gd name="T31" fmla="*/ 173 h 1518"/>
                  <a:gd name="T32" fmla="*/ 2 w 1519"/>
                  <a:gd name="T33" fmla="*/ 171 h 1518"/>
                  <a:gd name="T34" fmla="*/ 9 w 1519"/>
                  <a:gd name="T35" fmla="*/ 134 h 1518"/>
                  <a:gd name="T36" fmla="*/ 23 w 1519"/>
                  <a:gd name="T37" fmla="*/ 100 h 1518"/>
                  <a:gd name="T38" fmla="*/ 44 w 1519"/>
                  <a:gd name="T39" fmla="*/ 70 h 1518"/>
                  <a:gd name="T40" fmla="*/ 69 w 1519"/>
                  <a:gd name="T41" fmla="*/ 44 h 1518"/>
                  <a:gd name="T42" fmla="*/ 100 w 1519"/>
                  <a:gd name="T43" fmla="*/ 24 h 1518"/>
                  <a:gd name="T44" fmla="*/ 134 w 1519"/>
                  <a:gd name="T45" fmla="*/ 9 h 1518"/>
                  <a:gd name="T46" fmla="*/ 171 w 1519"/>
                  <a:gd name="T47" fmla="*/ 2 h 1518"/>
                  <a:gd name="T48" fmla="*/ 210 w 1519"/>
                  <a:gd name="T49" fmla="*/ 2 h 1518"/>
                  <a:gd name="T50" fmla="*/ 247 w 1519"/>
                  <a:gd name="T51" fmla="*/ 9 h 1518"/>
                  <a:gd name="T52" fmla="*/ 281 w 1519"/>
                  <a:gd name="T53" fmla="*/ 24 h 1518"/>
                  <a:gd name="T54" fmla="*/ 311 w 1519"/>
                  <a:gd name="T55" fmla="*/ 44 h 1518"/>
                  <a:gd name="T56" fmla="*/ 337 w 1519"/>
                  <a:gd name="T57" fmla="*/ 70 h 1518"/>
                  <a:gd name="T58" fmla="*/ 357 w 1519"/>
                  <a:gd name="T59" fmla="*/ 100 h 1518"/>
                  <a:gd name="T60" fmla="*/ 372 w 1519"/>
                  <a:gd name="T61" fmla="*/ 134 h 1518"/>
                  <a:gd name="T62" fmla="*/ 379 w 1519"/>
                  <a:gd name="T63" fmla="*/ 171 h 1518"/>
                  <a:gd name="T64" fmla="*/ 379 w 1519"/>
                  <a:gd name="T65" fmla="*/ 210 h 1518"/>
                  <a:gd name="T66" fmla="*/ 372 w 1519"/>
                  <a:gd name="T67" fmla="*/ 246 h 1518"/>
                  <a:gd name="T68" fmla="*/ 357 w 1519"/>
                  <a:gd name="T69" fmla="*/ 280 h 1518"/>
                  <a:gd name="T70" fmla="*/ 337 w 1519"/>
                  <a:gd name="T71" fmla="*/ 311 h 1518"/>
                  <a:gd name="T72" fmla="*/ 311 w 1519"/>
                  <a:gd name="T73" fmla="*/ 336 h 1518"/>
                  <a:gd name="T74" fmla="*/ 281 w 1519"/>
                  <a:gd name="T75" fmla="*/ 357 h 1518"/>
                  <a:gd name="T76" fmla="*/ 247 w 1519"/>
                  <a:gd name="T77" fmla="*/ 371 h 1518"/>
                  <a:gd name="T78" fmla="*/ 209 w 1519"/>
                  <a:gd name="T79" fmla="*/ 379 h 1518"/>
                  <a:gd name="T80" fmla="*/ 171 w 1519"/>
                  <a:gd name="T81" fmla="*/ 379 h 1518"/>
                  <a:gd name="T82" fmla="*/ 134 w 1519"/>
                  <a:gd name="T83" fmla="*/ 371 h 1518"/>
                  <a:gd name="T84" fmla="*/ 100 w 1519"/>
                  <a:gd name="T85" fmla="*/ 357 h 1518"/>
                  <a:gd name="T86" fmla="*/ 69 w 1519"/>
                  <a:gd name="T87" fmla="*/ 336 h 1518"/>
                  <a:gd name="T88" fmla="*/ 44 w 1519"/>
                  <a:gd name="T89" fmla="*/ 311 h 1518"/>
                  <a:gd name="T90" fmla="*/ 23 w 1519"/>
                  <a:gd name="T91" fmla="*/ 281 h 1518"/>
                  <a:gd name="T92" fmla="*/ 9 w 1519"/>
                  <a:gd name="T93" fmla="*/ 247 h 1518"/>
                  <a:gd name="T94" fmla="*/ 2 w 1519"/>
                  <a:gd name="T95" fmla="*/ 210 h 1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19" h="1518">
                    <a:moveTo>
                      <a:pt x="1407" y="759"/>
                    </a:moveTo>
                    <a:lnTo>
                      <a:pt x="1404" y="825"/>
                    </a:lnTo>
                    <a:lnTo>
                      <a:pt x="1395" y="891"/>
                    </a:lnTo>
                    <a:lnTo>
                      <a:pt x="1379" y="954"/>
                    </a:lnTo>
                    <a:lnTo>
                      <a:pt x="1357" y="1014"/>
                    </a:lnTo>
                    <a:lnTo>
                      <a:pt x="1329" y="1072"/>
                    </a:lnTo>
                    <a:lnTo>
                      <a:pt x="1296" y="1127"/>
                    </a:lnTo>
                    <a:lnTo>
                      <a:pt x="1258" y="1178"/>
                    </a:lnTo>
                    <a:lnTo>
                      <a:pt x="1215" y="1224"/>
                    </a:lnTo>
                    <a:lnTo>
                      <a:pt x="1169" y="1268"/>
                    </a:lnTo>
                    <a:lnTo>
                      <a:pt x="1118" y="1306"/>
                    </a:lnTo>
                    <a:lnTo>
                      <a:pt x="1063" y="1338"/>
                    </a:lnTo>
                    <a:lnTo>
                      <a:pt x="1005" y="1366"/>
                    </a:lnTo>
                    <a:lnTo>
                      <a:pt x="946" y="1389"/>
                    </a:lnTo>
                    <a:lnTo>
                      <a:pt x="882" y="1405"/>
                    </a:lnTo>
                    <a:lnTo>
                      <a:pt x="817" y="1414"/>
                    </a:lnTo>
                    <a:lnTo>
                      <a:pt x="749" y="1418"/>
                    </a:lnTo>
                    <a:lnTo>
                      <a:pt x="681" y="1414"/>
                    </a:lnTo>
                    <a:lnTo>
                      <a:pt x="615" y="1404"/>
                    </a:lnTo>
                    <a:lnTo>
                      <a:pt x="552" y="1388"/>
                    </a:lnTo>
                    <a:lnTo>
                      <a:pt x="491" y="1366"/>
                    </a:lnTo>
                    <a:lnTo>
                      <a:pt x="433" y="1338"/>
                    </a:lnTo>
                    <a:lnTo>
                      <a:pt x="379" y="1305"/>
                    </a:lnTo>
                    <a:lnTo>
                      <a:pt x="328" y="1267"/>
                    </a:lnTo>
                    <a:lnTo>
                      <a:pt x="281" y="1224"/>
                    </a:lnTo>
                    <a:lnTo>
                      <a:pt x="238" y="1178"/>
                    </a:lnTo>
                    <a:lnTo>
                      <a:pt x="200" y="1127"/>
                    </a:lnTo>
                    <a:lnTo>
                      <a:pt x="168" y="1073"/>
                    </a:lnTo>
                    <a:lnTo>
                      <a:pt x="140" y="1015"/>
                    </a:lnTo>
                    <a:lnTo>
                      <a:pt x="119" y="954"/>
                    </a:lnTo>
                    <a:lnTo>
                      <a:pt x="102" y="892"/>
                    </a:lnTo>
                    <a:lnTo>
                      <a:pt x="92" y="827"/>
                    </a:lnTo>
                    <a:lnTo>
                      <a:pt x="89" y="760"/>
                    </a:lnTo>
                    <a:lnTo>
                      <a:pt x="92" y="693"/>
                    </a:lnTo>
                    <a:lnTo>
                      <a:pt x="102" y="627"/>
                    </a:lnTo>
                    <a:lnTo>
                      <a:pt x="119" y="565"/>
                    </a:lnTo>
                    <a:lnTo>
                      <a:pt x="140" y="504"/>
                    </a:lnTo>
                    <a:lnTo>
                      <a:pt x="168" y="446"/>
                    </a:lnTo>
                    <a:lnTo>
                      <a:pt x="200" y="392"/>
                    </a:lnTo>
                    <a:lnTo>
                      <a:pt x="238" y="341"/>
                    </a:lnTo>
                    <a:lnTo>
                      <a:pt x="281" y="294"/>
                    </a:lnTo>
                    <a:lnTo>
                      <a:pt x="328" y="252"/>
                    </a:lnTo>
                    <a:lnTo>
                      <a:pt x="379" y="214"/>
                    </a:lnTo>
                    <a:lnTo>
                      <a:pt x="433" y="180"/>
                    </a:lnTo>
                    <a:lnTo>
                      <a:pt x="491" y="151"/>
                    </a:lnTo>
                    <a:lnTo>
                      <a:pt x="552" y="129"/>
                    </a:lnTo>
                    <a:lnTo>
                      <a:pt x="615" y="113"/>
                    </a:lnTo>
                    <a:lnTo>
                      <a:pt x="681" y="103"/>
                    </a:lnTo>
                    <a:lnTo>
                      <a:pt x="749" y="100"/>
                    </a:lnTo>
                    <a:lnTo>
                      <a:pt x="817" y="103"/>
                    </a:lnTo>
                    <a:lnTo>
                      <a:pt x="882" y="113"/>
                    </a:lnTo>
                    <a:lnTo>
                      <a:pt x="946" y="129"/>
                    </a:lnTo>
                    <a:lnTo>
                      <a:pt x="1007" y="151"/>
                    </a:lnTo>
                    <a:lnTo>
                      <a:pt x="1064" y="179"/>
                    </a:lnTo>
                    <a:lnTo>
                      <a:pt x="1118" y="212"/>
                    </a:lnTo>
                    <a:lnTo>
                      <a:pt x="1169" y="250"/>
                    </a:lnTo>
                    <a:lnTo>
                      <a:pt x="1216" y="293"/>
                    </a:lnTo>
                    <a:lnTo>
                      <a:pt x="1258" y="340"/>
                    </a:lnTo>
                    <a:lnTo>
                      <a:pt x="1296" y="391"/>
                    </a:lnTo>
                    <a:lnTo>
                      <a:pt x="1329" y="445"/>
                    </a:lnTo>
                    <a:lnTo>
                      <a:pt x="1357" y="503"/>
                    </a:lnTo>
                    <a:lnTo>
                      <a:pt x="1379" y="563"/>
                    </a:lnTo>
                    <a:lnTo>
                      <a:pt x="1395" y="626"/>
                    </a:lnTo>
                    <a:lnTo>
                      <a:pt x="1404" y="692"/>
                    </a:lnTo>
                    <a:lnTo>
                      <a:pt x="1407" y="759"/>
                    </a:lnTo>
                    <a:close/>
                    <a:moveTo>
                      <a:pt x="0" y="761"/>
                    </a:moveTo>
                    <a:lnTo>
                      <a:pt x="1" y="722"/>
                    </a:lnTo>
                    <a:lnTo>
                      <a:pt x="5" y="684"/>
                    </a:lnTo>
                    <a:lnTo>
                      <a:pt x="9" y="646"/>
                    </a:lnTo>
                    <a:lnTo>
                      <a:pt x="16" y="609"/>
                    </a:lnTo>
                    <a:lnTo>
                      <a:pt x="24" y="572"/>
                    </a:lnTo>
                    <a:lnTo>
                      <a:pt x="34" y="536"/>
                    </a:lnTo>
                    <a:lnTo>
                      <a:pt x="46" y="502"/>
                    </a:lnTo>
                    <a:lnTo>
                      <a:pt x="60" y="467"/>
                    </a:lnTo>
                    <a:lnTo>
                      <a:pt x="75" y="434"/>
                    </a:lnTo>
                    <a:lnTo>
                      <a:pt x="92" y="400"/>
                    </a:lnTo>
                    <a:lnTo>
                      <a:pt x="110" y="369"/>
                    </a:lnTo>
                    <a:lnTo>
                      <a:pt x="130" y="338"/>
                    </a:lnTo>
                    <a:lnTo>
                      <a:pt x="151" y="308"/>
                    </a:lnTo>
                    <a:lnTo>
                      <a:pt x="174" y="279"/>
                    </a:lnTo>
                    <a:lnTo>
                      <a:pt x="198" y="252"/>
                    </a:lnTo>
                    <a:lnTo>
                      <a:pt x="223" y="225"/>
                    </a:lnTo>
                    <a:lnTo>
                      <a:pt x="249" y="200"/>
                    </a:lnTo>
                    <a:lnTo>
                      <a:pt x="276" y="176"/>
                    </a:lnTo>
                    <a:lnTo>
                      <a:pt x="305" y="154"/>
                    </a:lnTo>
                    <a:lnTo>
                      <a:pt x="335" y="132"/>
                    </a:lnTo>
                    <a:lnTo>
                      <a:pt x="366" y="112"/>
                    </a:lnTo>
                    <a:lnTo>
                      <a:pt x="397" y="94"/>
                    </a:lnTo>
                    <a:lnTo>
                      <a:pt x="431" y="76"/>
                    </a:lnTo>
                    <a:lnTo>
                      <a:pt x="464" y="61"/>
                    </a:lnTo>
                    <a:lnTo>
                      <a:pt x="499" y="48"/>
                    </a:lnTo>
                    <a:lnTo>
                      <a:pt x="534" y="35"/>
                    </a:lnTo>
                    <a:lnTo>
                      <a:pt x="570" y="25"/>
                    </a:lnTo>
                    <a:lnTo>
                      <a:pt x="607" y="17"/>
                    </a:lnTo>
                    <a:lnTo>
                      <a:pt x="644" y="10"/>
                    </a:lnTo>
                    <a:lnTo>
                      <a:pt x="682" y="5"/>
                    </a:lnTo>
                    <a:lnTo>
                      <a:pt x="721" y="2"/>
                    </a:lnTo>
                    <a:lnTo>
                      <a:pt x="760" y="0"/>
                    </a:lnTo>
                    <a:lnTo>
                      <a:pt x="799" y="2"/>
                    </a:lnTo>
                    <a:lnTo>
                      <a:pt x="837" y="5"/>
                    </a:lnTo>
                    <a:lnTo>
                      <a:pt x="875" y="10"/>
                    </a:lnTo>
                    <a:lnTo>
                      <a:pt x="913" y="17"/>
                    </a:lnTo>
                    <a:lnTo>
                      <a:pt x="949" y="25"/>
                    </a:lnTo>
                    <a:lnTo>
                      <a:pt x="986" y="35"/>
                    </a:lnTo>
                    <a:lnTo>
                      <a:pt x="1020" y="48"/>
                    </a:lnTo>
                    <a:lnTo>
                      <a:pt x="1055" y="60"/>
                    </a:lnTo>
                    <a:lnTo>
                      <a:pt x="1088" y="76"/>
                    </a:lnTo>
                    <a:lnTo>
                      <a:pt x="1122" y="93"/>
                    </a:lnTo>
                    <a:lnTo>
                      <a:pt x="1153" y="111"/>
                    </a:lnTo>
                    <a:lnTo>
                      <a:pt x="1184" y="132"/>
                    </a:lnTo>
                    <a:lnTo>
                      <a:pt x="1214" y="153"/>
                    </a:lnTo>
                    <a:lnTo>
                      <a:pt x="1243" y="176"/>
                    </a:lnTo>
                    <a:lnTo>
                      <a:pt x="1270" y="199"/>
                    </a:lnTo>
                    <a:lnTo>
                      <a:pt x="1297" y="224"/>
                    </a:lnTo>
                    <a:lnTo>
                      <a:pt x="1321" y="250"/>
                    </a:lnTo>
                    <a:lnTo>
                      <a:pt x="1345" y="278"/>
                    </a:lnTo>
                    <a:lnTo>
                      <a:pt x="1368" y="307"/>
                    </a:lnTo>
                    <a:lnTo>
                      <a:pt x="1389" y="337"/>
                    </a:lnTo>
                    <a:lnTo>
                      <a:pt x="1409" y="367"/>
                    </a:lnTo>
                    <a:lnTo>
                      <a:pt x="1427" y="399"/>
                    </a:lnTo>
                    <a:lnTo>
                      <a:pt x="1444" y="431"/>
                    </a:lnTo>
                    <a:lnTo>
                      <a:pt x="1459" y="465"/>
                    </a:lnTo>
                    <a:lnTo>
                      <a:pt x="1473" y="499"/>
                    </a:lnTo>
                    <a:lnTo>
                      <a:pt x="1485" y="535"/>
                    </a:lnTo>
                    <a:lnTo>
                      <a:pt x="1495" y="571"/>
                    </a:lnTo>
                    <a:lnTo>
                      <a:pt x="1504" y="608"/>
                    </a:lnTo>
                    <a:lnTo>
                      <a:pt x="1510" y="644"/>
                    </a:lnTo>
                    <a:lnTo>
                      <a:pt x="1516" y="683"/>
                    </a:lnTo>
                    <a:lnTo>
                      <a:pt x="1518" y="721"/>
                    </a:lnTo>
                    <a:lnTo>
                      <a:pt x="1519" y="760"/>
                    </a:lnTo>
                    <a:lnTo>
                      <a:pt x="1518" y="799"/>
                    </a:lnTo>
                    <a:lnTo>
                      <a:pt x="1516" y="837"/>
                    </a:lnTo>
                    <a:lnTo>
                      <a:pt x="1510" y="875"/>
                    </a:lnTo>
                    <a:lnTo>
                      <a:pt x="1504" y="912"/>
                    </a:lnTo>
                    <a:lnTo>
                      <a:pt x="1495" y="949"/>
                    </a:lnTo>
                    <a:lnTo>
                      <a:pt x="1485" y="984"/>
                    </a:lnTo>
                    <a:lnTo>
                      <a:pt x="1473" y="1020"/>
                    </a:lnTo>
                    <a:lnTo>
                      <a:pt x="1459" y="1055"/>
                    </a:lnTo>
                    <a:lnTo>
                      <a:pt x="1444" y="1088"/>
                    </a:lnTo>
                    <a:lnTo>
                      <a:pt x="1427" y="1120"/>
                    </a:lnTo>
                    <a:lnTo>
                      <a:pt x="1409" y="1153"/>
                    </a:lnTo>
                    <a:lnTo>
                      <a:pt x="1389" y="1183"/>
                    </a:lnTo>
                    <a:lnTo>
                      <a:pt x="1368" y="1213"/>
                    </a:lnTo>
                    <a:lnTo>
                      <a:pt x="1345" y="1241"/>
                    </a:lnTo>
                    <a:lnTo>
                      <a:pt x="1321" y="1269"/>
                    </a:lnTo>
                    <a:lnTo>
                      <a:pt x="1297" y="1295"/>
                    </a:lnTo>
                    <a:lnTo>
                      <a:pt x="1270" y="1321"/>
                    </a:lnTo>
                    <a:lnTo>
                      <a:pt x="1243" y="1344"/>
                    </a:lnTo>
                    <a:lnTo>
                      <a:pt x="1214" y="1367"/>
                    </a:lnTo>
                    <a:lnTo>
                      <a:pt x="1184" y="1388"/>
                    </a:lnTo>
                    <a:lnTo>
                      <a:pt x="1153" y="1407"/>
                    </a:lnTo>
                    <a:lnTo>
                      <a:pt x="1121" y="1426"/>
                    </a:lnTo>
                    <a:lnTo>
                      <a:pt x="1088" y="1443"/>
                    </a:lnTo>
                    <a:lnTo>
                      <a:pt x="1055" y="1458"/>
                    </a:lnTo>
                    <a:lnTo>
                      <a:pt x="1020" y="1472"/>
                    </a:lnTo>
                    <a:lnTo>
                      <a:pt x="985" y="1483"/>
                    </a:lnTo>
                    <a:lnTo>
                      <a:pt x="949" y="1494"/>
                    </a:lnTo>
                    <a:lnTo>
                      <a:pt x="912" y="1503"/>
                    </a:lnTo>
                    <a:lnTo>
                      <a:pt x="874" y="1509"/>
                    </a:lnTo>
                    <a:lnTo>
                      <a:pt x="836" y="1514"/>
                    </a:lnTo>
                    <a:lnTo>
                      <a:pt x="798" y="1517"/>
                    </a:lnTo>
                    <a:lnTo>
                      <a:pt x="759" y="1518"/>
                    </a:lnTo>
                    <a:lnTo>
                      <a:pt x="720" y="1517"/>
                    </a:lnTo>
                    <a:lnTo>
                      <a:pt x="681" y="1513"/>
                    </a:lnTo>
                    <a:lnTo>
                      <a:pt x="643" y="1509"/>
                    </a:lnTo>
                    <a:lnTo>
                      <a:pt x="606" y="1502"/>
                    </a:lnTo>
                    <a:lnTo>
                      <a:pt x="569" y="1494"/>
                    </a:lnTo>
                    <a:lnTo>
                      <a:pt x="533" y="1483"/>
                    </a:lnTo>
                    <a:lnTo>
                      <a:pt x="498" y="1472"/>
                    </a:lnTo>
                    <a:lnTo>
                      <a:pt x="463" y="1458"/>
                    </a:lnTo>
                    <a:lnTo>
                      <a:pt x="430" y="1443"/>
                    </a:lnTo>
                    <a:lnTo>
                      <a:pt x="397" y="1426"/>
                    </a:lnTo>
                    <a:lnTo>
                      <a:pt x="365" y="1407"/>
                    </a:lnTo>
                    <a:lnTo>
                      <a:pt x="335" y="1388"/>
                    </a:lnTo>
                    <a:lnTo>
                      <a:pt x="305" y="1367"/>
                    </a:lnTo>
                    <a:lnTo>
                      <a:pt x="276" y="1344"/>
                    </a:lnTo>
                    <a:lnTo>
                      <a:pt x="249" y="1321"/>
                    </a:lnTo>
                    <a:lnTo>
                      <a:pt x="222" y="1295"/>
                    </a:lnTo>
                    <a:lnTo>
                      <a:pt x="198" y="1269"/>
                    </a:lnTo>
                    <a:lnTo>
                      <a:pt x="174" y="1241"/>
                    </a:lnTo>
                    <a:lnTo>
                      <a:pt x="151" y="1213"/>
                    </a:lnTo>
                    <a:lnTo>
                      <a:pt x="130" y="1184"/>
                    </a:lnTo>
                    <a:lnTo>
                      <a:pt x="110" y="1153"/>
                    </a:lnTo>
                    <a:lnTo>
                      <a:pt x="92" y="1121"/>
                    </a:lnTo>
                    <a:lnTo>
                      <a:pt x="76" y="1088"/>
                    </a:lnTo>
                    <a:lnTo>
                      <a:pt x="60" y="1055"/>
                    </a:lnTo>
                    <a:lnTo>
                      <a:pt x="47" y="1020"/>
                    </a:lnTo>
                    <a:lnTo>
                      <a:pt x="34" y="986"/>
                    </a:lnTo>
                    <a:lnTo>
                      <a:pt x="24" y="950"/>
                    </a:lnTo>
                    <a:lnTo>
                      <a:pt x="16" y="913"/>
                    </a:lnTo>
                    <a:lnTo>
                      <a:pt x="9" y="876"/>
                    </a:lnTo>
                    <a:lnTo>
                      <a:pt x="5" y="838"/>
                    </a:lnTo>
                    <a:lnTo>
                      <a:pt x="1" y="800"/>
                    </a:lnTo>
                    <a:lnTo>
                      <a:pt x="0" y="761"/>
                    </a:lnTo>
                    <a:close/>
                  </a:path>
                </a:pathLst>
              </a:custGeom>
              <a:solidFill>
                <a:srgbClr val="7A7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89">
                <a:extLst>
                  <a:ext uri="{FF2B5EF4-FFF2-40B4-BE49-F238E27FC236}">
                    <a16:creationId xmlns:a16="http://schemas.microsoft.com/office/drawing/2014/main" id="{31217FF9-4216-4FC3-9959-9026217F8A8F}"/>
                  </a:ext>
                </a:extLst>
              </p:cNvPr>
              <p:cNvSpPr>
                <a:spLocks noEditPoints="1"/>
              </p:cNvSpPr>
              <p:nvPr/>
            </p:nvSpPr>
            <p:spPr bwMode="auto">
              <a:xfrm>
                <a:off x="1735" y="2503"/>
                <a:ext cx="754" cy="753"/>
              </a:xfrm>
              <a:custGeom>
                <a:avLst/>
                <a:gdLst>
                  <a:gd name="T0" fmla="*/ 344 w 1507"/>
                  <a:gd name="T1" fmla="*/ 237 h 1506"/>
                  <a:gd name="T2" fmla="*/ 314 w 1507"/>
                  <a:gd name="T3" fmla="*/ 293 h 1506"/>
                  <a:gd name="T4" fmla="*/ 265 w 1507"/>
                  <a:gd name="T5" fmla="*/ 334 h 1506"/>
                  <a:gd name="T6" fmla="*/ 202 w 1507"/>
                  <a:gd name="T7" fmla="*/ 353 h 1506"/>
                  <a:gd name="T8" fmla="*/ 136 w 1507"/>
                  <a:gd name="T9" fmla="*/ 346 h 1506"/>
                  <a:gd name="T10" fmla="*/ 80 w 1507"/>
                  <a:gd name="T11" fmla="*/ 316 h 1506"/>
                  <a:gd name="T12" fmla="*/ 40 w 1507"/>
                  <a:gd name="T13" fmla="*/ 267 h 1506"/>
                  <a:gd name="T14" fmla="*/ 20 w 1507"/>
                  <a:gd name="T15" fmla="*/ 206 h 1506"/>
                  <a:gd name="T16" fmla="*/ 27 w 1507"/>
                  <a:gd name="T17" fmla="*/ 139 h 1506"/>
                  <a:gd name="T18" fmla="*/ 57 w 1507"/>
                  <a:gd name="T19" fmla="*/ 83 h 1506"/>
                  <a:gd name="T20" fmla="*/ 106 w 1507"/>
                  <a:gd name="T21" fmla="*/ 43 h 1506"/>
                  <a:gd name="T22" fmla="*/ 169 w 1507"/>
                  <a:gd name="T23" fmla="*/ 24 h 1506"/>
                  <a:gd name="T24" fmla="*/ 235 w 1507"/>
                  <a:gd name="T25" fmla="*/ 30 h 1506"/>
                  <a:gd name="T26" fmla="*/ 291 w 1507"/>
                  <a:gd name="T27" fmla="*/ 61 h 1506"/>
                  <a:gd name="T28" fmla="*/ 331 w 1507"/>
                  <a:gd name="T29" fmla="*/ 110 h 1506"/>
                  <a:gd name="T30" fmla="*/ 351 w 1507"/>
                  <a:gd name="T31" fmla="*/ 171 h 1506"/>
                  <a:gd name="T32" fmla="*/ 1 w 1507"/>
                  <a:gd name="T33" fmla="*/ 170 h 1506"/>
                  <a:gd name="T34" fmla="*/ 9 w 1507"/>
                  <a:gd name="T35" fmla="*/ 133 h 1506"/>
                  <a:gd name="T36" fmla="*/ 23 w 1507"/>
                  <a:gd name="T37" fmla="*/ 99 h 1506"/>
                  <a:gd name="T38" fmla="*/ 43 w 1507"/>
                  <a:gd name="T39" fmla="*/ 69 h 1506"/>
                  <a:gd name="T40" fmla="*/ 69 w 1507"/>
                  <a:gd name="T41" fmla="*/ 44 h 1506"/>
                  <a:gd name="T42" fmla="*/ 99 w 1507"/>
                  <a:gd name="T43" fmla="*/ 23 h 1506"/>
                  <a:gd name="T44" fmla="*/ 132 w 1507"/>
                  <a:gd name="T45" fmla="*/ 9 h 1506"/>
                  <a:gd name="T46" fmla="*/ 169 w 1507"/>
                  <a:gd name="T47" fmla="*/ 1 h 1506"/>
                  <a:gd name="T48" fmla="*/ 208 w 1507"/>
                  <a:gd name="T49" fmla="*/ 1 h 1506"/>
                  <a:gd name="T50" fmla="*/ 245 w 1507"/>
                  <a:gd name="T51" fmla="*/ 9 h 1506"/>
                  <a:gd name="T52" fmla="*/ 278 w 1507"/>
                  <a:gd name="T53" fmla="*/ 23 h 1506"/>
                  <a:gd name="T54" fmla="*/ 308 w 1507"/>
                  <a:gd name="T55" fmla="*/ 44 h 1506"/>
                  <a:gd name="T56" fmla="*/ 334 w 1507"/>
                  <a:gd name="T57" fmla="*/ 69 h 1506"/>
                  <a:gd name="T58" fmla="*/ 354 w 1507"/>
                  <a:gd name="T59" fmla="*/ 99 h 1506"/>
                  <a:gd name="T60" fmla="*/ 369 w 1507"/>
                  <a:gd name="T61" fmla="*/ 133 h 1506"/>
                  <a:gd name="T62" fmla="*/ 376 w 1507"/>
                  <a:gd name="T63" fmla="*/ 170 h 1506"/>
                  <a:gd name="T64" fmla="*/ 376 w 1507"/>
                  <a:gd name="T65" fmla="*/ 208 h 1506"/>
                  <a:gd name="T66" fmla="*/ 369 w 1507"/>
                  <a:gd name="T67" fmla="*/ 244 h 1506"/>
                  <a:gd name="T68" fmla="*/ 354 w 1507"/>
                  <a:gd name="T69" fmla="*/ 278 h 1506"/>
                  <a:gd name="T70" fmla="*/ 334 w 1507"/>
                  <a:gd name="T71" fmla="*/ 308 h 1506"/>
                  <a:gd name="T72" fmla="*/ 309 w 1507"/>
                  <a:gd name="T73" fmla="*/ 334 h 1506"/>
                  <a:gd name="T74" fmla="*/ 279 w 1507"/>
                  <a:gd name="T75" fmla="*/ 354 h 1506"/>
                  <a:gd name="T76" fmla="*/ 245 w 1507"/>
                  <a:gd name="T77" fmla="*/ 368 h 1506"/>
                  <a:gd name="T78" fmla="*/ 208 w 1507"/>
                  <a:gd name="T79" fmla="*/ 376 h 1506"/>
                  <a:gd name="T80" fmla="*/ 170 w 1507"/>
                  <a:gd name="T81" fmla="*/ 376 h 1506"/>
                  <a:gd name="T82" fmla="*/ 133 w 1507"/>
                  <a:gd name="T83" fmla="*/ 368 h 1506"/>
                  <a:gd name="T84" fmla="*/ 99 w 1507"/>
                  <a:gd name="T85" fmla="*/ 354 h 1506"/>
                  <a:gd name="T86" fmla="*/ 69 w 1507"/>
                  <a:gd name="T87" fmla="*/ 334 h 1506"/>
                  <a:gd name="T88" fmla="*/ 43 w 1507"/>
                  <a:gd name="T89" fmla="*/ 308 h 1506"/>
                  <a:gd name="T90" fmla="*/ 23 w 1507"/>
                  <a:gd name="T91" fmla="*/ 278 h 1506"/>
                  <a:gd name="T92" fmla="*/ 9 w 1507"/>
                  <a:gd name="T93" fmla="*/ 245 h 1506"/>
                  <a:gd name="T94" fmla="*/ 1 w 1507"/>
                  <a:gd name="T95" fmla="*/ 208 h 15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07" h="1506">
                    <a:moveTo>
                      <a:pt x="1405" y="752"/>
                    </a:moveTo>
                    <a:lnTo>
                      <a:pt x="1401" y="820"/>
                    </a:lnTo>
                    <a:lnTo>
                      <a:pt x="1391" y="884"/>
                    </a:lnTo>
                    <a:lnTo>
                      <a:pt x="1375" y="947"/>
                    </a:lnTo>
                    <a:lnTo>
                      <a:pt x="1353" y="1008"/>
                    </a:lnTo>
                    <a:lnTo>
                      <a:pt x="1325" y="1066"/>
                    </a:lnTo>
                    <a:lnTo>
                      <a:pt x="1292" y="1121"/>
                    </a:lnTo>
                    <a:lnTo>
                      <a:pt x="1254" y="1172"/>
                    </a:lnTo>
                    <a:lnTo>
                      <a:pt x="1211" y="1219"/>
                    </a:lnTo>
                    <a:lnTo>
                      <a:pt x="1164" y="1262"/>
                    </a:lnTo>
                    <a:lnTo>
                      <a:pt x="1112" y="1300"/>
                    </a:lnTo>
                    <a:lnTo>
                      <a:pt x="1058" y="1333"/>
                    </a:lnTo>
                    <a:lnTo>
                      <a:pt x="999" y="1362"/>
                    </a:lnTo>
                    <a:lnTo>
                      <a:pt x="938" y="1384"/>
                    </a:lnTo>
                    <a:lnTo>
                      <a:pt x="875" y="1400"/>
                    </a:lnTo>
                    <a:lnTo>
                      <a:pt x="808" y="1411"/>
                    </a:lnTo>
                    <a:lnTo>
                      <a:pt x="740" y="1414"/>
                    </a:lnTo>
                    <a:lnTo>
                      <a:pt x="672" y="1411"/>
                    </a:lnTo>
                    <a:lnTo>
                      <a:pt x="607" y="1400"/>
                    </a:lnTo>
                    <a:lnTo>
                      <a:pt x="543" y="1384"/>
                    </a:lnTo>
                    <a:lnTo>
                      <a:pt x="482" y="1362"/>
                    </a:lnTo>
                    <a:lnTo>
                      <a:pt x="423" y="1335"/>
                    </a:lnTo>
                    <a:lnTo>
                      <a:pt x="369" y="1301"/>
                    </a:lnTo>
                    <a:lnTo>
                      <a:pt x="319" y="1263"/>
                    </a:lnTo>
                    <a:lnTo>
                      <a:pt x="271" y="1219"/>
                    </a:lnTo>
                    <a:lnTo>
                      <a:pt x="229" y="1173"/>
                    </a:lnTo>
                    <a:lnTo>
                      <a:pt x="190" y="1121"/>
                    </a:lnTo>
                    <a:lnTo>
                      <a:pt x="157" y="1067"/>
                    </a:lnTo>
                    <a:lnTo>
                      <a:pt x="129" y="1010"/>
                    </a:lnTo>
                    <a:lnTo>
                      <a:pt x="107" y="949"/>
                    </a:lnTo>
                    <a:lnTo>
                      <a:pt x="91" y="885"/>
                    </a:lnTo>
                    <a:lnTo>
                      <a:pt x="80" y="821"/>
                    </a:lnTo>
                    <a:lnTo>
                      <a:pt x="77" y="753"/>
                    </a:lnTo>
                    <a:lnTo>
                      <a:pt x="80" y="685"/>
                    </a:lnTo>
                    <a:lnTo>
                      <a:pt x="89" y="619"/>
                    </a:lnTo>
                    <a:lnTo>
                      <a:pt x="105" y="556"/>
                    </a:lnTo>
                    <a:lnTo>
                      <a:pt x="129" y="495"/>
                    </a:lnTo>
                    <a:lnTo>
                      <a:pt x="156" y="437"/>
                    </a:lnTo>
                    <a:lnTo>
                      <a:pt x="190" y="383"/>
                    </a:lnTo>
                    <a:lnTo>
                      <a:pt x="228" y="331"/>
                    </a:lnTo>
                    <a:lnTo>
                      <a:pt x="270" y="285"/>
                    </a:lnTo>
                    <a:lnTo>
                      <a:pt x="317" y="241"/>
                    </a:lnTo>
                    <a:lnTo>
                      <a:pt x="369" y="203"/>
                    </a:lnTo>
                    <a:lnTo>
                      <a:pt x="423" y="171"/>
                    </a:lnTo>
                    <a:lnTo>
                      <a:pt x="482" y="142"/>
                    </a:lnTo>
                    <a:lnTo>
                      <a:pt x="543" y="120"/>
                    </a:lnTo>
                    <a:lnTo>
                      <a:pt x="607" y="104"/>
                    </a:lnTo>
                    <a:lnTo>
                      <a:pt x="673" y="94"/>
                    </a:lnTo>
                    <a:lnTo>
                      <a:pt x="741" y="90"/>
                    </a:lnTo>
                    <a:lnTo>
                      <a:pt x="809" y="94"/>
                    </a:lnTo>
                    <a:lnTo>
                      <a:pt x="875" y="104"/>
                    </a:lnTo>
                    <a:lnTo>
                      <a:pt x="938" y="120"/>
                    </a:lnTo>
                    <a:lnTo>
                      <a:pt x="999" y="142"/>
                    </a:lnTo>
                    <a:lnTo>
                      <a:pt x="1058" y="170"/>
                    </a:lnTo>
                    <a:lnTo>
                      <a:pt x="1112" y="203"/>
                    </a:lnTo>
                    <a:lnTo>
                      <a:pt x="1163" y="241"/>
                    </a:lnTo>
                    <a:lnTo>
                      <a:pt x="1210" y="284"/>
                    </a:lnTo>
                    <a:lnTo>
                      <a:pt x="1253" y="331"/>
                    </a:lnTo>
                    <a:lnTo>
                      <a:pt x="1292" y="383"/>
                    </a:lnTo>
                    <a:lnTo>
                      <a:pt x="1324" y="437"/>
                    </a:lnTo>
                    <a:lnTo>
                      <a:pt x="1353" y="495"/>
                    </a:lnTo>
                    <a:lnTo>
                      <a:pt x="1375" y="556"/>
                    </a:lnTo>
                    <a:lnTo>
                      <a:pt x="1391" y="619"/>
                    </a:lnTo>
                    <a:lnTo>
                      <a:pt x="1401" y="684"/>
                    </a:lnTo>
                    <a:lnTo>
                      <a:pt x="1405" y="752"/>
                    </a:lnTo>
                    <a:close/>
                    <a:moveTo>
                      <a:pt x="0" y="754"/>
                    </a:moveTo>
                    <a:lnTo>
                      <a:pt x="1" y="715"/>
                    </a:lnTo>
                    <a:lnTo>
                      <a:pt x="3" y="677"/>
                    </a:lnTo>
                    <a:lnTo>
                      <a:pt x="9" y="640"/>
                    </a:lnTo>
                    <a:lnTo>
                      <a:pt x="14" y="603"/>
                    </a:lnTo>
                    <a:lnTo>
                      <a:pt x="24" y="566"/>
                    </a:lnTo>
                    <a:lnTo>
                      <a:pt x="33" y="530"/>
                    </a:lnTo>
                    <a:lnTo>
                      <a:pt x="46" y="496"/>
                    </a:lnTo>
                    <a:lnTo>
                      <a:pt x="58" y="461"/>
                    </a:lnTo>
                    <a:lnTo>
                      <a:pt x="73" y="428"/>
                    </a:lnTo>
                    <a:lnTo>
                      <a:pt x="91" y="396"/>
                    </a:lnTo>
                    <a:lnTo>
                      <a:pt x="108" y="363"/>
                    </a:lnTo>
                    <a:lnTo>
                      <a:pt x="127" y="333"/>
                    </a:lnTo>
                    <a:lnTo>
                      <a:pt x="149" y="303"/>
                    </a:lnTo>
                    <a:lnTo>
                      <a:pt x="171" y="275"/>
                    </a:lnTo>
                    <a:lnTo>
                      <a:pt x="195" y="248"/>
                    </a:lnTo>
                    <a:lnTo>
                      <a:pt x="220" y="222"/>
                    </a:lnTo>
                    <a:lnTo>
                      <a:pt x="246" y="196"/>
                    </a:lnTo>
                    <a:lnTo>
                      <a:pt x="274" y="173"/>
                    </a:lnTo>
                    <a:lnTo>
                      <a:pt x="301" y="150"/>
                    </a:lnTo>
                    <a:lnTo>
                      <a:pt x="331" y="129"/>
                    </a:lnTo>
                    <a:lnTo>
                      <a:pt x="362" y="110"/>
                    </a:lnTo>
                    <a:lnTo>
                      <a:pt x="393" y="91"/>
                    </a:lnTo>
                    <a:lnTo>
                      <a:pt x="426" y="75"/>
                    </a:lnTo>
                    <a:lnTo>
                      <a:pt x="459" y="60"/>
                    </a:lnTo>
                    <a:lnTo>
                      <a:pt x="494" y="46"/>
                    </a:lnTo>
                    <a:lnTo>
                      <a:pt x="528" y="35"/>
                    </a:lnTo>
                    <a:lnTo>
                      <a:pt x="564" y="25"/>
                    </a:lnTo>
                    <a:lnTo>
                      <a:pt x="601" y="15"/>
                    </a:lnTo>
                    <a:lnTo>
                      <a:pt x="638" y="10"/>
                    </a:lnTo>
                    <a:lnTo>
                      <a:pt x="676" y="4"/>
                    </a:lnTo>
                    <a:lnTo>
                      <a:pt x="714" y="1"/>
                    </a:lnTo>
                    <a:lnTo>
                      <a:pt x="753" y="0"/>
                    </a:lnTo>
                    <a:lnTo>
                      <a:pt x="792" y="1"/>
                    </a:lnTo>
                    <a:lnTo>
                      <a:pt x="830" y="4"/>
                    </a:lnTo>
                    <a:lnTo>
                      <a:pt x="868" y="10"/>
                    </a:lnTo>
                    <a:lnTo>
                      <a:pt x="905" y="15"/>
                    </a:lnTo>
                    <a:lnTo>
                      <a:pt x="942" y="25"/>
                    </a:lnTo>
                    <a:lnTo>
                      <a:pt x="977" y="34"/>
                    </a:lnTo>
                    <a:lnTo>
                      <a:pt x="1012" y="46"/>
                    </a:lnTo>
                    <a:lnTo>
                      <a:pt x="1047" y="60"/>
                    </a:lnTo>
                    <a:lnTo>
                      <a:pt x="1080" y="75"/>
                    </a:lnTo>
                    <a:lnTo>
                      <a:pt x="1112" y="91"/>
                    </a:lnTo>
                    <a:lnTo>
                      <a:pt x="1144" y="110"/>
                    </a:lnTo>
                    <a:lnTo>
                      <a:pt x="1174" y="129"/>
                    </a:lnTo>
                    <a:lnTo>
                      <a:pt x="1204" y="150"/>
                    </a:lnTo>
                    <a:lnTo>
                      <a:pt x="1232" y="173"/>
                    </a:lnTo>
                    <a:lnTo>
                      <a:pt x="1260" y="196"/>
                    </a:lnTo>
                    <a:lnTo>
                      <a:pt x="1286" y="222"/>
                    </a:lnTo>
                    <a:lnTo>
                      <a:pt x="1311" y="248"/>
                    </a:lnTo>
                    <a:lnTo>
                      <a:pt x="1335" y="275"/>
                    </a:lnTo>
                    <a:lnTo>
                      <a:pt x="1358" y="303"/>
                    </a:lnTo>
                    <a:lnTo>
                      <a:pt x="1378" y="333"/>
                    </a:lnTo>
                    <a:lnTo>
                      <a:pt x="1398" y="363"/>
                    </a:lnTo>
                    <a:lnTo>
                      <a:pt x="1416" y="394"/>
                    </a:lnTo>
                    <a:lnTo>
                      <a:pt x="1432" y="428"/>
                    </a:lnTo>
                    <a:lnTo>
                      <a:pt x="1447" y="461"/>
                    </a:lnTo>
                    <a:lnTo>
                      <a:pt x="1461" y="495"/>
                    </a:lnTo>
                    <a:lnTo>
                      <a:pt x="1473" y="529"/>
                    </a:lnTo>
                    <a:lnTo>
                      <a:pt x="1483" y="565"/>
                    </a:lnTo>
                    <a:lnTo>
                      <a:pt x="1491" y="602"/>
                    </a:lnTo>
                    <a:lnTo>
                      <a:pt x="1498" y="639"/>
                    </a:lnTo>
                    <a:lnTo>
                      <a:pt x="1503" y="677"/>
                    </a:lnTo>
                    <a:lnTo>
                      <a:pt x="1506" y="715"/>
                    </a:lnTo>
                    <a:lnTo>
                      <a:pt x="1507" y="753"/>
                    </a:lnTo>
                    <a:lnTo>
                      <a:pt x="1506" y="792"/>
                    </a:lnTo>
                    <a:lnTo>
                      <a:pt x="1504" y="830"/>
                    </a:lnTo>
                    <a:lnTo>
                      <a:pt x="1498" y="867"/>
                    </a:lnTo>
                    <a:lnTo>
                      <a:pt x="1492" y="904"/>
                    </a:lnTo>
                    <a:lnTo>
                      <a:pt x="1483" y="941"/>
                    </a:lnTo>
                    <a:lnTo>
                      <a:pt x="1474" y="976"/>
                    </a:lnTo>
                    <a:lnTo>
                      <a:pt x="1461" y="1011"/>
                    </a:lnTo>
                    <a:lnTo>
                      <a:pt x="1449" y="1045"/>
                    </a:lnTo>
                    <a:lnTo>
                      <a:pt x="1432" y="1079"/>
                    </a:lnTo>
                    <a:lnTo>
                      <a:pt x="1416" y="1111"/>
                    </a:lnTo>
                    <a:lnTo>
                      <a:pt x="1398" y="1142"/>
                    </a:lnTo>
                    <a:lnTo>
                      <a:pt x="1378" y="1173"/>
                    </a:lnTo>
                    <a:lnTo>
                      <a:pt x="1358" y="1202"/>
                    </a:lnTo>
                    <a:lnTo>
                      <a:pt x="1336" y="1231"/>
                    </a:lnTo>
                    <a:lnTo>
                      <a:pt x="1311" y="1259"/>
                    </a:lnTo>
                    <a:lnTo>
                      <a:pt x="1286" y="1285"/>
                    </a:lnTo>
                    <a:lnTo>
                      <a:pt x="1261" y="1309"/>
                    </a:lnTo>
                    <a:lnTo>
                      <a:pt x="1233" y="1333"/>
                    </a:lnTo>
                    <a:lnTo>
                      <a:pt x="1204" y="1355"/>
                    </a:lnTo>
                    <a:lnTo>
                      <a:pt x="1176" y="1377"/>
                    </a:lnTo>
                    <a:lnTo>
                      <a:pt x="1144" y="1397"/>
                    </a:lnTo>
                    <a:lnTo>
                      <a:pt x="1113" y="1414"/>
                    </a:lnTo>
                    <a:lnTo>
                      <a:pt x="1080" y="1431"/>
                    </a:lnTo>
                    <a:lnTo>
                      <a:pt x="1047" y="1446"/>
                    </a:lnTo>
                    <a:lnTo>
                      <a:pt x="1013" y="1460"/>
                    </a:lnTo>
                    <a:lnTo>
                      <a:pt x="977" y="1472"/>
                    </a:lnTo>
                    <a:lnTo>
                      <a:pt x="942" y="1482"/>
                    </a:lnTo>
                    <a:lnTo>
                      <a:pt x="906" y="1490"/>
                    </a:lnTo>
                    <a:lnTo>
                      <a:pt x="869" y="1497"/>
                    </a:lnTo>
                    <a:lnTo>
                      <a:pt x="831" y="1502"/>
                    </a:lnTo>
                    <a:lnTo>
                      <a:pt x="793" y="1505"/>
                    </a:lnTo>
                    <a:lnTo>
                      <a:pt x="754" y="1506"/>
                    </a:lnTo>
                    <a:lnTo>
                      <a:pt x="715" y="1505"/>
                    </a:lnTo>
                    <a:lnTo>
                      <a:pt x="677" y="1502"/>
                    </a:lnTo>
                    <a:lnTo>
                      <a:pt x="639" y="1497"/>
                    </a:lnTo>
                    <a:lnTo>
                      <a:pt x="602" y="1490"/>
                    </a:lnTo>
                    <a:lnTo>
                      <a:pt x="565" y="1482"/>
                    </a:lnTo>
                    <a:lnTo>
                      <a:pt x="529" y="1472"/>
                    </a:lnTo>
                    <a:lnTo>
                      <a:pt x="494" y="1460"/>
                    </a:lnTo>
                    <a:lnTo>
                      <a:pt x="460" y="1446"/>
                    </a:lnTo>
                    <a:lnTo>
                      <a:pt x="426" y="1431"/>
                    </a:lnTo>
                    <a:lnTo>
                      <a:pt x="393" y="1415"/>
                    </a:lnTo>
                    <a:lnTo>
                      <a:pt x="362" y="1397"/>
                    </a:lnTo>
                    <a:lnTo>
                      <a:pt x="331" y="1377"/>
                    </a:lnTo>
                    <a:lnTo>
                      <a:pt x="302" y="1356"/>
                    </a:lnTo>
                    <a:lnTo>
                      <a:pt x="274" y="1333"/>
                    </a:lnTo>
                    <a:lnTo>
                      <a:pt x="246" y="1310"/>
                    </a:lnTo>
                    <a:lnTo>
                      <a:pt x="220" y="1285"/>
                    </a:lnTo>
                    <a:lnTo>
                      <a:pt x="195" y="1259"/>
                    </a:lnTo>
                    <a:lnTo>
                      <a:pt x="171" y="1232"/>
                    </a:lnTo>
                    <a:lnTo>
                      <a:pt x="149" y="1203"/>
                    </a:lnTo>
                    <a:lnTo>
                      <a:pt x="129" y="1174"/>
                    </a:lnTo>
                    <a:lnTo>
                      <a:pt x="109" y="1143"/>
                    </a:lnTo>
                    <a:lnTo>
                      <a:pt x="91" y="1112"/>
                    </a:lnTo>
                    <a:lnTo>
                      <a:pt x="73" y="1080"/>
                    </a:lnTo>
                    <a:lnTo>
                      <a:pt x="58" y="1047"/>
                    </a:lnTo>
                    <a:lnTo>
                      <a:pt x="46" y="1012"/>
                    </a:lnTo>
                    <a:lnTo>
                      <a:pt x="33" y="977"/>
                    </a:lnTo>
                    <a:lnTo>
                      <a:pt x="24" y="942"/>
                    </a:lnTo>
                    <a:lnTo>
                      <a:pt x="14" y="905"/>
                    </a:lnTo>
                    <a:lnTo>
                      <a:pt x="9" y="868"/>
                    </a:lnTo>
                    <a:lnTo>
                      <a:pt x="3" y="831"/>
                    </a:lnTo>
                    <a:lnTo>
                      <a:pt x="1" y="793"/>
                    </a:lnTo>
                    <a:lnTo>
                      <a:pt x="0" y="754"/>
                    </a:lnTo>
                    <a:close/>
                  </a:path>
                </a:pathLst>
              </a:custGeom>
              <a:solidFill>
                <a:srgbClr val="848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90">
                <a:extLst>
                  <a:ext uri="{FF2B5EF4-FFF2-40B4-BE49-F238E27FC236}">
                    <a16:creationId xmlns:a16="http://schemas.microsoft.com/office/drawing/2014/main" id="{BF90C77F-572D-4B99-83B4-F4C80B88FB63}"/>
                  </a:ext>
                </a:extLst>
              </p:cNvPr>
              <p:cNvSpPr>
                <a:spLocks noEditPoints="1"/>
              </p:cNvSpPr>
              <p:nvPr/>
            </p:nvSpPr>
            <p:spPr bwMode="auto">
              <a:xfrm>
                <a:off x="1737" y="2505"/>
                <a:ext cx="749" cy="748"/>
              </a:xfrm>
              <a:custGeom>
                <a:avLst/>
                <a:gdLst>
                  <a:gd name="T0" fmla="*/ 347 w 1499"/>
                  <a:gd name="T1" fmla="*/ 220 h 1497"/>
                  <a:gd name="T2" fmla="*/ 330 w 1499"/>
                  <a:gd name="T3" fmla="*/ 265 h 1497"/>
                  <a:gd name="T4" fmla="*/ 301 w 1499"/>
                  <a:gd name="T5" fmla="*/ 304 h 1497"/>
                  <a:gd name="T6" fmla="*/ 263 w 1499"/>
                  <a:gd name="T7" fmla="*/ 333 h 1497"/>
                  <a:gd name="T8" fmla="*/ 217 w 1499"/>
                  <a:gd name="T9" fmla="*/ 350 h 1497"/>
                  <a:gd name="T10" fmla="*/ 167 w 1499"/>
                  <a:gd name="T11" fmla="*/ 352 h 1497"/>
                  <a:gd name="T12" fmla="*/ 119 w 1499"/>
                  <a:gd name="T13" fmla="*/ 340 h 1497"/>
                  <a:gd name="T14" fmla="*/ 77 w 1499"/>
                  <a:gd name="T15" fmla="*/ 315 h 1497"/>
                  <a:gd name="T16" fmla="*/ 45 w 1499"/>
                  <a:gd name="T17" fmla="*/ 280 h 1497"/>
                  <a:gd name="T18" fmla="*/ 24 w 1499"/>
                  <a:gd name="T19" fmla="*/ 236 h 1497"/>
                  <a:gd name="T20" fmla="*/ 16 w 1499"/>
                  <a:gd name="T21" fmla="*/ 187 h 1497"/>
                  <a:gd name="T22" fmla="*/ 24 w 1499"/>
                  <a:gd name="T23" fmla="*/ 137 h 1497"/>
                  <a:gd name="T24" fmla="*/ 45 w 1499"/>
                  <a:gd name="T25" fmla="*/ 94 h 1497"/>
                  <a:gd name="T26" fmla="*/ 77 w 1499"/>
                  <a:gd name="T27" fmla="*/ 58 h 1497"/>
                  <a:gd name="T28" fmla="*/ 118 w 1499"/>
                  <a:gd name="T29" fmla="*/ 33 h 1497"/>
                  <a:gd name="T30" fmla="*/ 166 w 1499"/>
                  <a:gd name="T31" fmla="*/ 21 h 1497"/>
                  <a:gd name="T32" fmla="*/ 217 w 1499"/>
                  <a:gd name="T33" fmla="*/ 23 h 1497"/>
                  <a:gd name="T34" fmla="*/ 263 w 1499"/>
                  <a:gd name="T35" fmla="*/ 40 h 1497"/>
                  <a:gd name="T36" fmla="*/ 301 w 1499"/>
                  <a:gd name="T37" fmla="*/ 69 h 1497"/>
                  <a:gd name="T38" fmla="*/ 330 w 1499"/>
                  <a:gd name="T39" fmla="*/ 107 h 1497"/>
                  <a:gd name="T40" fmla="*/ 347 w 1499"/>
                  <a:gd name="T41" fmla="*/ 153 h 1497"/>
                  <a:gd name="T42" fmla="*/ 0 w 1499"/>
                  <a:gd name="T43" fmla="*/ 187 h 1497"/>
                  <a:gd name="T44" fmla="*/ 8 w 1499"/>
                  <a:gd name="T45" fmla="*/ 132 h 1497"/>
                  <a:gd name="T46" fmla="*/ 31 w 1499"/>
                  <a:gd name="T47" fmla="*/ 83 h 1497"/>
                  <a:gd name="T48" fmla="*/ 68 w 1499"/>
                  <a:gd name="T49" fmla="*/ 43 h 1497"/>
                  <a:gd name="T50" fmla="*/ 114 w 1499"/>
                  <a:gd name="T51" fmla="*/ 14 h 1497"/>
                  <a:gd name="T52" fmla="*/ 167 w 1499"/>
                  <a:gd name="T53" fmla="*/ 0 h 1497"/>
                  <a:gd name="T54" fmla="*/ 206 w 1499"/>
                  <a:gd name="T55" fmla="*/ 0 h 1497"/>
                  <a:gd name="T56" fmla="*/ 233 w 1499"/>
                  <a:gd name="T57" fmla="*/ 6 h 1497"/>
                  <a:gd name="T58" fmla="*/ 260 w 1499"/>
                  <a:gd name="T59" fmla="*/ 14 h 1497"/>
                  <a:gd name="T60" fmla="*/ 284 w 1499"/>
                  <a:gd name="T61" fmla="*/ 27 h 1497"/>
                  <a:gd name="T62" fmla="*/ 306 w 1499"/>
                  <a:gd name="T63" fmla="*/ 43 h 1497"/>
                  <a:gd name="T64" fmla="*/ 325 w 1499"/>
                  <a:gd name="T65" fmla="*/ 61 h 1497"/>
                  <a:gd name="T66" fmla="*/ 342 w 1499"/>
                  <a:gd name="T67" fmla="*/ 82 h 1497"/>
                  <a:gd name="T68" fmla="*/ 356 w 1499"/>
                  <a:gd name="T69" fmla="*/ 106 h 1497"/>
                  <a:gd name="T70" fmla="*/ 366 w 1499"/>
                  <a:gd name="T71" fmla="*/ 131 h 1497"/>
                  <a:gd name="T72" fmla="*/ 372 w 1499"/>
                  <a:gd name="T73" fmla="*/ 158 h 1497"/>
                  <a:gd name="T74" fmla="*/ 374 w 1499"/>
                  <a:gd name="T75" fmla="*/ 187 h 1497"/>
                  <a:gd name="T76" fmla="*/ 372 w 1499"/>
                  <a:gd name="T77" fmla="*/ 215 h 1497"/>
                  <a:gd name="T78" fmla="*/ 366 w 1499"/>
                  <a:gd name="T79" fmla="*/ 242 h 1497"/>
                  <a:gd name="T80" fmla="*/ 356 w 1499"/>
                  <a:gd name="T81" fmla="*/ 268 h 1497"/>
                  <a:gd name="T82" fmla="*/ 342 w 1499"/>
                  <a:gd name="T83" fmla="*/ 291 h 1497"/>
                  <a:gd name="T84" fmla="*/ 325 w 1499"/>
                  <a:gd name="T85" fmla="*/ 312 h 1497"/>
                  <a:gd name="T86" fmla="*/ 306 w 1499"/>
                  <a:gd name="T87" fmla="*/ 331 h 1497"/>
                  <a:gd name="T88" fmla="*/ 284 w 1499"/>
                  <a:gd name="T89" fmla="*/ 346 h 1497"/>
                  <a:gd name="T90" fmla="*/ 260 w 1499"/>
                  <a:gd name="T91" fmla="*/ 359 h 1497"/>
                  <a:gd name="T92" fmla="*/ 233 w 1499"/>
                  <a:gd name="T93" fmla="*/ 368 h 1497"/>
                  <a:gd name="T94" fmla="*/ 206 w 1499"/>
                  <a:gd name="T95" fmla="*/ 373 h 1497"/>
                  <a:gd name="T96" fmla="*/ 177 w 1499"/>
                  <a:gd name="T97" fmla="*/ 373 h 1497"/>
                  <a:gd name="T98" fmla="*/ 149 w 1499"/>
                  <a:gd name="T99" fmla="*/ 370 h 1497"/>
                  <a:gd name="T100" fmla="*/ 122 w 1499"/>
                  <a:gd name="T101" fmla="*/ 362 h 1497"/>
                  <a:gd name="T102" fmla="*/ 98 w 1499"/>
                  <a:gd name="T103" fmla="*/ 351 h 1497"/>
                  <a:gd name="T104" fmla="*/ 75 w 1499"/>
                  <a:gd name="T105" fmla="*/ 336 h 1497"/>
                  <a:gd name="T106" fmla="*/ 54 w 1499"/>
                  <a:gd name="T107" fmla="*/ 319 h 1497"/>
                  <a:gd name="T108" fmla="*/ 37 w 1499"/>
                  <a:gd name="T109" fmla="*/ 299 h 1497"/>
                  <a:gd name="T110" fmla="*/ 22 w 1499"/>
                  <a:gd name="T111" fmla="*/ 276 h 1497"/>
                  <a:gd name="T112" fmla="*/ 11 w 1499"/>
                  <a:gd name="T113" fmla="*/ 251 h 1497"/>
                  <a:gd name="T114" fmla="*/ 3 w 1499"/>
                  <a:gd name="T115" fmla="*/ 225 h 1497"/>
                  <a:gd name="T116" fmla="*/ 0 w 1499"/>
                  <a:gd name="T117" fmla="*/ 197 h 14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99" h="1497">
                    <a:moveTo>
                      <a:pt x="1402" y="747"/>
                    </a:moveTo>
                    <a:lnTo>
                      <a:pt x="1398" y="815"/>
                    </a:lnTo>
                    <a:lnTo>
                      <a:pt x="1388" y="880"/>
                    </a:lnTo>
                    <a:lnTo>
                      <a:pt x="1372" y="945"/>
                    </a:lnTo>
                    <a:lnTo>
                      <a:pt x="1350" y="1006"/>
                    </a:lnTo>
                    <a:lnTo>
                      <a:pt x="1321" y="1063"/>
                    </a:lnTo>
                    <a:lnTo>
                      <a:pt x="1288" y="1119"/>
                    </a:lnTo>
                    <a:lnTo>
                      <a:pt x="1250" y="1171"/>
                    </a:lnTo>
                    <a:lnTo>
                      <a:pt x="1207" y="1218"/>
                    </a:lnTo>
                    <a:lnTo>
                      <a:pt x="1160" y="1260"/>
                    </a:lnTo>
                    <a:lnTo>
                      <a:pt x="1109" y="1300"/>
                    </a:lnTo>
                    <a:lnTo>
                      <a:pt x="1054" y="1333"/>
                    </a:lnTo>
                    <a:lnTo>
                      <a:pt x="995" y="1361"/>
                    </a:lnTo>
                    <a:lnTo>
                      <a:pt x="934" y="1384"/>
                    </a:lnTo>
                    <a:lnTo>
                      <a:pt x="871" y="1400"/>
                    </a:lnTo>
                    <a:lnTo>
                      <a:pt x="804" y="1409"/>
                    </a:lnTo>
                    <a:lnTo>
                      <a:pt x="736" y="1413"/>
                    </a:lnTo>
                    <a:lnTo>
                      <a:pt x="668" y="1409"/>
                    </a:lnTo>
                    <a:lnTo>
                      <a:pt x="601" y="1400"/>
                    </a:lnTo>
                    <a:lnTo>
                      <a:pt x="537" y="1383"/>
                    </a:lnTo>
                    <a:lnTo>
                      <a:pt x="476" y="1361"/>
                    </a:lnTo>
                    <a:lnTo>
                      <a:pt x="417" y="1333"/>
                    </a:lnTo>
                    <a:lnTo>
                      <a:pt x="362" y="1300"/>
                    </a:lnTo>
                    <a:lnTo>
                      <a:pt x="310" y="1260"/>
                    </a:lnTo>
                    <a:lnTo>
                      <a:pt x="263" y="1218"/>
                    </a:lnTo>
                    <a:lnTo>
                      <a:pt x="220" y="1171"/>
                    </a:lnTo>
                    <a:lnTo>
                      <a:pt x="181" y="1120"/>
                    </a:lnTo>
                    <a:lnTo>
                      <a:pt x="147" y="1065"/>
                    </a:lnTo>
                    <a:lnTo>
                      <a:pt x="120" y="1006"/>
                    </a:lnTo>
                    <a:lnTo>
                      <a:pt x="97" y="945"/>
                    </a:lnTo>
                    <a:lnTo>
                      <a:pt x="81" y="881"/>
                    </a:lnTo>
                    <a:lnTo>
                      <a:pt x="70" y="816"/>
                    </a:lnTo>
                    <a:lnTo>
                      <a:pt x="67" y="748"/>
                    </a:lnTo>
                    <a:lnTo>
                      <a:pt x="70" y="680"/>
                    </a:lnTo>
                    <a:lnTo>
                      <a:pt x="81" y="614"/>
                    </a:lnTo>
                    <a:lnTo>
                      <a:pt x="97" y="550"/>
                    </a:lnTo>
                    <a:lnTo>
                      <a:pt x="120" y="488"/>
                    </a:lnTo>
                    <a:lnTo>
                      <a:pt x="147" y="431"/>
                    </a:lnTo>
                    <a:lnTo>
                      <a:pt x="181" y="376"/>
                    </a:lnTo>
                    <a:lnTo>
                      <a:pt x="219" y="324"/>
                    </a:lnTo>
                    <a:lnTo>
                      <a:pt x="263" y="276"/>
                    </a:lnTo>
                    <a:lnTo>
                      <a:pt x="310" y="234"/>
                    </a:lnTo>
                    <a:lnTo>
                      <a:pt x="362" y="195"/>
                    </a:lnTo>
                    <a:lnTo>
                      <a:pt x="417" y="161"/>
                    </a:lnTo>
                    <a:lnTo>
                      <a:pt x="475" y="134"/>
                    </a:lnTo>
                    <a:lnTo>
                      <a:pt x="537" y="111"/>
                    </a:lnTo>
                    <a:lnTo>
                      <a:pt x="601" y="94"/>
                    </a:lnTo>
                    <a:lnTo>
                      <a:pt x="667" y="84"/>
                    </a:lnTo>
                    <a:lnTo>
                      <a:pt x="736" y="81"/>
                    </a:lnTo>
                    <a:lnTo>
                      <a:pt x="804" y="84"/>
                    </a:lnTo>
                    <a:lnTo>
                      <a:pt x="871" y="94"/>
                    </a:lnTo>
                    <a:lnTo>
                      <a:pt x="934" y="111"/>
                    </a:lnTo>
                    <a:lnTo>
                      <a:pt x="995" y="134"/>
                    </a:lnTo>
                    <a:lnTo>
                      <a:pt x="1054" y="161"/>
                    </a:lnTo>
                    <a:lnTo>
                      <a:pt x="1109" y="195"/>
                    </a:lnTo>
                    <a:lnTo>
                      <a:pt x="1160" y="234"/>
                    </a:lnTo>
                    <a:lnTo>
                      <a:pt x="1207" y="276"/>
                    </a:lnTo>
                    <a:lnTo>
                      <a:pt x="1251" y="324"/>
                    </a:lnTo>
                    <a:lnTo>
                      <a:pt x="1289" y="376"/>
                    </a:lnTo>
                    <a:lnTo>
                      <a:pt x="1322" y="430"/>
                    </a:lnTo>
                    <a:lnTo>
                      <a:pt x="1350" y="488"/>
                    </a:lnTo>
                    <a:lnTo>
                      <a:pt x="1372" y="550"/>
                    </a:lnTo>
                    <a:lnTo>
                      <a:pt x="1389" y="613"/>
                    </a:lnTo>
                    <a:lnTo>
                      <a:pt x="1398" y="679"/>
                    </a:lnTo>
                    <a:lnTo>
                      <a:pt x="1402" y="747"/>
                    </a:lnTo>
                    <a:close/>
                    <a:moveTo>
                      <a:pt x="0" y="750"/>
                    </a:moveTo>
                    <a:lnTo>
                      <a:pt x="3" y="674"/>
                    </a:lnTo>
                    <a:lnTo>
                      <a:pt x="15" y="599"/>
                    </a:lnTo>
                    <a:lnTo>
                      <a:pt x="33" y="528"/>
                    </a:lnTo>
                    <a:lnTo>
                      <a:pt x="59" y="459"/>
                    </a:lnTo>
                    <a:lnTo>
                      <a:pt x="90" y="393"/>
                    </a:lnTo>
                    <a:lnTo>
                      <a:pt x="127" y="332"/>
                    </a:lnTo>
                    <a:lnTo>
                      <a:pt x="170" y="274"/>
                    </a:lnTo>
                    <a:lnTo>
                      <a:pt x="219" y="220"/>
                    </a:lnTo>
                    <a:lnTo>
                      <a:pt x="272" y="172"/>
                    </a:lnTo>
                    <a:lnTo>
                      <a:pt x="328" y="129"/>
                    </a:lnTo>
                    <a:lnTo>
                      <a:pt x="390" y="91"/>
                    </a:lnTo>
                    <a:lnTo>
                      <a:pt x="456" y="59"/>
                    </a:lnTo>
                    <a:lnTo>
                      <a:pt x="524" y="33"/>
                    </a:lnTo>
                    <a:lnTo>
                      <a:pt x="597" y="15"/>
                    </a:lnTo>
                    <a:lnTo>
                      <a:pt x="670" y="3"/>
                    </a:lnTo>
                    <a:lnTo>
                      <a:pt x="748" y="0"/>
                    </a:lnTo>
                    <a:lnTo>
                      <a:pt x="787" y="1"/>
                    </a:lnTo>
                    <a:lnTo>
                      <a:pt x="825" y="3"/>
                    </a:lnTo>
                    <a:lnTo>
                      <a:pt x="862" y="9"/>
                    </a:lnTo>
                    <a:lnTo>
                      <a:pt x="898" y="15"/>
                    </a:lnTo>
                    <a:lnTo>
                      <a:pt x="935" y="24"/>
                    </a:lnTo>
                    <a:lnTo>
                      <a:pt x="971" y="33"/>
                    </a:lnTo>
                    <a:lnTo>
                      <a:pt x="1006" y="46"/>
                    </a:lnTo>
                    <a:lnTo>
                      <a:pt x="1040" y="59"/>
                    </a:lnTo>
                    <a:lnTo>
                      <a:pt x="1072" y="74"/>
                    </a:lnTo>
                    <a:lnTo>
                      <a:pt x="1106" y="91"/>
                    </a:lnTo>
                    <a:lnTo>
                      <a:pt x="1137" y="109"/>
                    </a:lnTo>
                    <a:lnTo>
                      <a:pt x="1167" y="129"/>
                    </a:lnTo>
                    <a:lnTo>
                      <a:pt x="1197" y="150"/>
                    </a:lnTo>
                    <a:lnTo>
                      <a:pt x="1224" y="172"/>
                    </a:lnTo>
                    <a:lnTo>
                      <a:pt x="1252" y="196"/>
                    </a:lnTo>
                    <a:lnTo>
                      <a:pt x="1279" y="220"/>
                    </a:lnTo>
                    <a:lnTo>
                      <a:pt x="1303" y="247"/>
                    </a:lnTo>
                    <a:lnTo>
                      <a:pt x="1327" y="273"/>
                    </a:lnTo>
                    <a:lnTo>
                      <a:pt x="1349" y="302"/>
                    </a:lnTo>
                    <a:lnTo>
                      <a:pt x="1370" y="331"/>
                    </a:lnTo>
                    <a:lnTo>
                      <a:pt x="1389" y="362"/>
                    </a:lnTo>
                    <a:lnTo>
                      <a:pt x="1408" y="393"/>
                    </a:lnTo>
                    <a:lnTo>
                      <a:pt x="1424" y="425"/>
                    </a:lnTo>
                    <a:lnTo>
                      <a:pt x="1439" y="459"/>
                    </a:lnTo>
                    <a:lnTo>
                      <a:pt x="1452" y="492"/>
                    </a:lnTo>
                    <a:lnTo>
                      <a:pt x="1464" y="526"/>
                    </a:lnTo>
                    <a:lnTo>
                      <a:pt x="1474" y="562"/>
                    </a:lnTo>
                    <a:lnTo>
                      <a:pt x="1482" y="599"/>
                    </a:lnTo>
                    <a:lnTo>
                      <a:pt x="1489" y="635"/>
                    </a:lnTo>
                    <a:lnTo>
                      <a:pt x="1494" y="673"/>
                    </a:lnTo>
                    <a:lnTo>
                      <a:pt x="1497" y="711"/>
                    </a:lnTo>
                    <a:lnTo>
                      <a:pt x="1499" y="749"/>
                    </a:lnTo>
                    <a:lnTo>
                      <a:pt x="1497" y="787"/>
                    </a:lnTo>
                    <a:lnTo>
                      <a:pt x="1494" y="825"/>
                    </a:lnTo>
                    <a:lnTo>
                      <a:pt x="1489" y="862"/>
                    </a:lnTo>
                    <a:lnTo>
                      <a:pt x="1482" y="899"/>
                    </a:lnTo>
                    <a:lnTo>
                      <a:pt x="1474" y="936"/>
                    </a:lnTo>
                    <a:lnTo>
                      <a:pt x="1464" y="970"/>
                    </a:lnTo>
                    <a:lnTo>
                      <a:pt x="1452" y="1005"/>
                    </a:lnTo>
                    <a:lnTo>
                      <a:pt x="1439" y="1039"/>
                    </a:lnTo>
                    <a:lnTo>
                      <a:pt x="1424" y="1073"/>
                    </a:lnTo>
                    <a:lnTo>
                      <a:pt x="1408" y="1105"/>
                    </a:lnTo>
                    <a:lnTo>
                      <a:pt x="1389" y="1136"/>
                    </a:lnTo>
                    <a:lnTo>
                      <a:pt x="1370" y="1166"/>
                    </a:lnTo>
                    <a:lnTo>
                      <a:pt x="1349" y="1195"/>
                    </a:lnTo>
                    <a:lnTo>
                      <a:pt x="1327" y="1224"/>
                    </a:lnTo>
                    <a:lnTo>
                      <a:pt x="1303" y="1250"/>
                    </a:lnTo>
                    <a:lnTo>
                      <a:pt x="1279" y="1277"/>
                    </a:lnTo>
                    <a:lnTo>
                      <a:pt x="1252" y="1302"/>
                    </a:lnTo>
                    <a:lnTo>
                      <a:pt x="1226" y="1325"/>
                    </a:lnTo>
                    <a:lnTo>
                      <a:pt x="1197" y="1347"/>
                    </a:lnTo>
                    <a:lnTo>
                      <a:pt x="1167" y="1368"/>
                    </a:lnTo>
                    <a:lnTo>
                      <a:pt x="1137" y="1387"/>
                    </a:lnTo>
                    <a:lnTo>
                      <a:pt x="1106" y="1406"/>
                    </a:lnTo>
                    <a:lnTo>
                      <a:pt x="1073" y="1422"/>
                    </a:lnTo>
                    <a:lnTo>
                      <a:pt x="1040" y="1437"/>
                    </a:lnTo>
                    <a:lnTo>
                      <a:pt x="1007" y="1451"/>
                    </a:lnTo>
                    <a:lnTo>
                      <a:pt x="971" y="1462"/>
                    </a:lnTo>
                    <a:lnTo>
                      <a:pt x="935" y="1472"/>
                    </a:lnTo>
                    <a:lnTo>
                      <a:pt x="900" y="1480"/>
                    </a:lnTo>
                    <a:lnTo>
                      <a:pt x="863" y="1487"/>
                    </a:lnTo>
                    <a:lnTo>
                      <a:pt x="825" y="1492"/>
                    </a:lnTo>
                    <a:lnTo>
                      <a:pt x="787" y="1495"/>
                    </a:lnTo>
                    <a:lnTo>
                      <a:pt x="749" y="1497"/>
                    </a:lnTo>
                    <a:lnTo>
                      <a:pt x="710" y="1495"/>
                    </a:lnTo>
                    <a:lnTo>
                      <a:pt x="671" y="1492"/>
                    </a:lnTo>
                    <a:lnTo>
                      <a:pt x="635" y="1487"/>
                    </a:lnTo>
                    <a:lnTo>
                      <a:pt x="598" y="1480"/>
                    </a:lnTo>
                    <a:lnTo>
                      <a:pt x="561" y="1472"/>
                    </a:lnTo>
                    <a:lnTo>
                      <a:pt x="525" y="1462"/>
                    </a:lnTo>
                    <a:lnTo>
                      <a:pt x="491" y="1451"/>
                    </a:lnTo>
                    <a:lnTo>
                      <a:pt x="457" y="1437"/>
                    </a:lnTo>
                    <a:lnTo>
                      <a:pt x="424" y="1422"/>
                    </a:lnTo>
                    <a:lnTo>
                      <a:pt x="392" y="1406"/>
                    </a:lnTo>
                    <a:lnTo>
                      <a:pt x="360" y="1387"/>
                    </a:lnTo>
                    <a:lnTo>
                      <a:pt x="329" y="1368"/>
                    </a:lnTo>
                    <a:lnTo>
                      <a:pt x="301" y="1347"/>
                    </a:lnTo>
                    <a:lnTo>
                      <a:pt x="272" y="1325"/>
                    </a:lnTo>
                    <a:lnTo>
                      <a:pt x="245" y="1302"/>
                    </a:lnTo>
                    <a:lnTo>
                      <a:pt x="219" y="1277"/>
                    </a:lnTo>
                    <a:lnTo>
                      <a:pt x="195" y="1251"/>
                    </a:lnTo>
                    <a:lnTo>
                      <a:pt x="172" y="1224"/>
                    </a:lnTo>
                    <a:lnTo>
                      <a:pt x="149" y="1196"/>
                    </a:lnTo>
                    <a:lnTo>
                      <a:pt x="128" y="1166"/>
                    </a:lnTo>
                    <a:lnTo>
                      <a:pt x="108" y="1136"/>
                    </a:lnTo>
                    <a:lnTo>
                      <a:pt x="91" y="1105"/>
                    </a:lnTo>
                    <a:lnTo>
                      <a:pt x="74" y="1073"/>
                    </a:lnTo>
                    <a:lnTo>
                      <a:pt x="59" y="1040"/>
                    </a:lnTo>
                    <a:lnTo>
                      <a:pt x="46" y="1006"/>
                    </a:lnTo>
                    <a:lnTo>
                      <a:pt x="35" y="971"/>
                    </a:lnTo>
                    <a:lnTo>
                      <a:pt x="24" y="937"/>
                    </a:lnTo>
                    <a:lnTo>
                      <a:pt x="15" y="900"/>
                    </a:lnTo>
                    <a:lnTo>
                      <a:pt x="9" y="863"/>
                    </a:lnTo>
                    <a:lnTo>
                      <a:pt x="5" y="826"/>
                    </a:lnTo>
                    <a:lnTo>
                      <a:pt x="1" y="788"/>
                    </a:lnTo>
                    <a:lnTo>
                      <a:pt x="0" y="750"/>
                    </a:lnTo>
                    <a:close/>
                  </a:path>
                </a:pathLst>
              </a:custGeom>
              <a:solidFill>
                <a:srgbClr val="919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91">
                <a:extLst>
                  <a:ext uri="{FF2B5EF4-FFF2-40B4-BE49-F238E27FC236}">
                    <a16:creationId xmlns:a16="http://schemas.microsoft.com/office/drawing/2014/main" id="{E866F113-DE38-4655-8596-38F623AD57B1}"/>
                  </a:ext>
                </a:extLst>
              </p:cNvPr>
              <p:cNvSpPr>
                <a:spLocks noEditPoints="1"/>
              </p:cNvSpPr>
              <p:nvPr/>
            </p:nvSpPr>
            <p:spPr bwMode="auto">
              <a:xfrm>
                <a:off x="1739" y="2508"/>
                <a:ext cx="744" cy="742"/>
              </a:xfrm>
              <a:custGeom>
                <a:avLst/>
                <a:gdLst>
                  <a:gd name="T0" fmla="*/ 346 w 1489"/>
                  <a:gd name="T1" fmla="*/ 218 h 1485"/>
                  <a:gd name="T2" fmla="*/ 330 w 1489"/>
                  <a:gd name="T3" fmla="*/ 265 h 1485"/>
                  <a:gd name="T4" fmla="*/ 301 w 1489"/>
                  <a:gd name="T5" fmla="*/ 303 h 1485"/>
                  <a:gd name="T6" fmla="*/ 262 w 1489"/>
                  <a:gd name="T7" fmla="*/ 332 h 1485"/>
                  <a:gd name="T8" fmla="*/ 216 w 1489"/>
                  <a:gd name="T9" fmla="*/ 349 h 1485"/>
                  <a:gd name="T10" fmla="*/ 165 w 1489"/>
                  <a:gd name="T11" fmla="*/ 351 h 1485"/>
                  <a:gd name="T12" fmla="*/ 117 w 1489"/>
                  <a:gd name="T13" fmla="*/ 339 h 1485"/>
                  <a:gd name="T14" fmla="*/ 75 w 1489"/>
                  <a:gd name="T15" fmla="*/ 314 h 1485"/>
                  <a:gd name="T16" fmla="*/ 43 w 1489"/>
                  <a:gd name="T17" fmla="*/ 278 h 1485"/>
                  <a:gd name="T18" fmla="*/ 22 w 1489"/>
                  <a:gd name="T19" fmla="*/ 235 h 1485"/>
                  <a:gd name="T20" fmla="*/ 14 w 1489"/>
                  <a:gd name="T21" fmla="*/ 185 h 1485"/>
                  <a:gd name="T22" fmla="*/ 21 w 1489"/>
                  <a:gd name="T23" fmla="*/ 136 h 1485"/>
                  <a:gd name="T24" fmla="*/ 43 w 1489"/>
                  <a:gd name="T25" fmla="*/ 91 h 1485"/>
                  <a:gd name="T26" fmla="*/ 75 w 1489"/>
                  <a:gd name="T27" fmla="*/ 56 h 1485"/>
                  <a:gd name="T28" fmla="*/ 116 w 1489"/>
                  <a:gd name="T29" fmla="*/ 31 h 1485"/>
                  <a:gd name="T30" fmla="*/ 165 w 1489"/>
                  <a:gd name="T31" fmla="*/ 18 h 1485"/>
                  <a:gd name="T32" fmla="*/ 216 w 1489"/>
                  <a:gd name="T33" fmla="*/ 21 h 1485"/>
                  <a:gd name="T34" fmla="*/ 262 w 1489"/>
                  <a:gd name="T35" fmla="*/ 38 h 1485"/>
                  <a:gd name="T36" fmla="*/ 301 w 1489"/>
                  <a:gd name="T37" fmla="*/ 67 h 1485"/>
                  <a:gd name="T38" fmla="*/ 329 w 1489"/>
                  <a:gd name="T39" fmla="*/ 105 h 1485"/>
                  <a:gd name="T40" fmla="*/ 346 w 1489"/>
                  <a:gd name="T41" fmla="*/ 151 h 1485"/>
                  <a:gd name="T42" fmla="*/ 0 w 1489"/>
                  <a:gd name="T43" fmla="*/ 185 h 1485"/>
                  <a:gd name="T44" fmla="*/ 8 w 1489"/>
                  <a:gd name="T45" fmla="*/ 130 h 1485"/>
                  <a:gd name="T46" fmla="*/ 31 w 1489"/>
                  <a:gd name="T47" fmla="*/ 82 h 1485"/>
                  <a:gd name="T48" fmla="*/ 67 w 1489"/>
                  <a:gd name="T49" fmla="*/ 42 h 1485"/>
                  <a:gd name="T50" fmla="*/ 113 w 1489"/>
                  <a:gd name="T51" fmla="*/ 14 h 1485"/>
                  <a:gd name="T52" fmla="*/ 166 w 1489"/>
                  <a:gd name="T53" fmla="*/ 0 h 1485"/>
                  <a:gd name="T54" fmla="*/ 223 w 1489"/>
                  <a:gd name="T55" fmla="*/ 3 h 1485"/>
                  <a:gd name="T56" fmla="*/ 274 w 1489"/>
                  <a:gd name="T57" fmla="*/ 22 h 1485"/>
                  <a:gd name="T58" fmla="*/ 317 w 1489"/>
                  <a:gd name="T59" fmla="*/ 54 h 1485"/>
                  <a:gd name="T60" fmla="*/ 349 w 1489"/>
                  <a:gd name="T61" fmla="*/ 97 h 1485"/>
                  <a:gd name="T62" fmla="*/ 368 w 1489"/>
                  <a:gd name="T63" fmla="*/ 148 h 1485"/>
                  <a:gd name="T64" fmla="*/ 371 w 1489"/>
                  <a:gd name="T65" fmla="*/ 204 h 1485"/>
                  <a:gd name="T66" fmla="*/ 357 w 1489"/>
                  <a:gd name="T67" fmla="*/ 257 h 1485"/>
                  <a:gd name="T68" fmla="*/ 329 w 1489"/>
                  <a:gd name="T69" fmla="*/ 303 h 1485"/>
                  <a:gd name="T70" fmla="*/ 290 w 1489"/>
                  <a:gd name="T71" fmla="*/ 339 h 1485"/>
                  <a:gd name="T72" fmla="*/ 241 w 1489"/>
                  <a:gd name="T73" fmla="*/ 362 h 1485"/>
                  <a:gd name="T74" fmla="*/ 186 w 1489"/>
                  <a:gd name="T75" fmla="*/ 371 h 1485"/>
                  <a:gd name="T76" fmla="*/ 130 w 1489"/>
                  <a:gd name="T77" fmla="*/ 362 h 1485"/>
                  <a:gd name="T78" fmla="*/ 82 w 1489"/>
                  <a:gd name="T79" fmla="*/ 339 h 1485"/>
                  <a:gd name="T80" fmla="*/ 42 w 1489"/>
                  <a:gd name="T81" fmla="*/ 303 h 1485"/>
                  <a:gd name="T82" fmla="*/ 14 w 1489"/>
                  <a:gd name="T83" fmla="*/ 258 h 1485"/>
                  <a:gd name="T84" fmla="*/ 1 w 1489"/>
                  <a:gd name="T85" fmla="*/ 204 h 14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9" h="1485">
                    <a:moveTo>
                      <a:pt x="1401" y="741"/>
                    </a:moveTo>
                    <a:lnTo>
                      <a:pt x="1398" y="809"/>
                    </a:lnTo>
                    <a:lnTo>
                      <a:pt x="1387" y="875"/>
                    </a:lnTo>
                    <a:lnTo>
                      <a:pt x="1371" y="940"/>
                    </a:lnTo>
                    <a:lnTo>
                      <a:pt x="1348" y="1001"/>
                    </a:lnTo>
                    <a:lnTo>
                      <a:pt x="1320" y="1060"/>
                    </a:lnTo>
                    <a:lnTo>
                      <a:pt x="1286" y="1115"/>
                    </a:lnTo>
                    <a:lnTo>
                      <a:pt x="1248" y="1167"/>
                    </a:lnTo>
                    <a:lnTo>
                      <a:pt x="1204" y="1214"/>
                    </a:lnTo>
                    <a:lnTo>
                      <a:pt x="1157" y="1258"/>
                    </a:lnTo>
                    <a:lnTo>
                      <a:pt x="1105" y="1296"/>
                    </a:lnTo>
                    <a:lnTo>
                      <a:pt x="1050" y="1330"/>
                    </a:lnTo>
                    <a:lnTo>
                      <a:pt x="991" y="1358"/>
                    </a:lnTo>
                    <a:lnTo>
                      <a:pt x="929" y="1381"/>
                    </a:lnTo>
                    <a:lnTo>
                      <a:pt x="865" y="1397"/>
                    </a:lnTo>
                    <a:lnTo>
                      <a:pt x="799" y="1407"/>
                    </a:lnTo>
                    <a:lnTo>
                      <a:pt x="730" y="1410"/>
                    </a:lnTo>
                    <a:lnTo>
                      <a:pt x="660" y="1407"/>
                    </a:lnTo>
                    <a:lnTo>
                      <a:pt x="594" y="1396"/>
                    </a:lnTo>
                    <a:lnTo>
                      <a:pt x="529" y="1380"/>
                    </a:lnTo>
                    <a:lnTo>
                      <a:pt x="468" y="1358"/>
                    </a:lnTo>
                    <a:lnTo>
                      <a:pt x="409" y="1329"/>
                    </a:lnTo>
                    <a:lnTo>
                      <a:pt x="354" y="1296"/>
                    </a:lnTo>
                    <a:lnTo>
                      <a:pt x="302" y="1258"/>
                    </a:lnTo>
                    <a:lnTo>
                      <a:pt x="255" y="1214"/>
                    </a:lnTo>
                    <a:lnTo>
                      <a:pt x="211" y="1167"/>
                    </a:lnTo>
                    <a:lnTo>
                      <a:pt x="172" y="1115"/>
                    </a:lnTo>
                    <a:lnTo>
                      <a:pt x="139" y="1061"/>
                    </a:lnTo>
                    <a:lnTo>
                      <a:pt x="111" y="1002"/>
                    </a:lnTo>
                    <a:lnTo>
                      <a:pt x="88" y="940"/>
                    </a:lnTo>
                    <a:lnTo>
                      <a:pt x="71" y="877"/>
                    </a:lnTo>
                    <a:lnTo>
                      <a:pt x="60" y="810"/>
                    </a:lnTo>
                    <a:lnTo>
                      <a:pt x="57" y="742"/>
                    </a:lnTo>
                    <a:lnTo>
                      <a:pt x="60" y="674"/>
                    </a:lnTo>
                    <a:lnTo>
                      <a:pt x="71" y="607"/>
                    </a:lnTo>
                    <a:lnTo>
                      <a:pt x="87" y="544"/>
                    </a:lnTo>
                    <a:lnTo>
                      <a:pt x="110" y="481"/>
                    </a:lnTo>
                    <a:lnTo>
                      <a:pt x="137" y="423"/>
                    </a:lnTo>
                    <a:lnTo>
                      <a:pt x="172" y="367"/>
                    </a:lnTo>
                    <a:lnTo>
                      <a:pt x="210" y="317"/>
                    </a:lnTo>
                    <a:lnTo>
                      <a:pt x="254" y="268"/>
                    </a:lnTo>
                    <a:lnTo>
                      <a:pt x="301" y="226"/>
                    </a:lnTo>
                    <a:lnTo>
                      <a:pt x="353" y="186"/>
                    </a:lnTo>
                    <a:lnTo>
                      <a:pt x="408" y="153"/>
                    </a:lnTo>
                    <a:lnTo>
                      <a:pt x="467" y="124"/>
                    </a:lnTo>
                    <a:lnTo>
                      <a:pt x="529" y="102"/>
                    </a:lnTo>
                    <a:lnTo>
                      <a:pt x="594" y="85"/>
                    </a:lnTo>
                    <a:lnTo>
                      <a:pt x="660" y="75"/>
                    </a:lnTo>
                    <a:lnTo>
                      <a:pt x="730" y="71"/>
                    </a:lnTo>
                    <a:lnTo>
                      <a:pt x="799" y="75"/>
                    </a:lnTo>
                    <a:lnTo>
                      <a:pt x="864" y="85"/>
                    </a:lnTo>
                    <a:lnTo>
                      <a:pt x="929" y="101"/>
                    </a:lnTo>
                    <a:lnTo>
                      <a:pt x="991" y="124"/>
                    </a:lnTo>
                    <a:lnTo>
                      <a:pt x="1050" y="153"/>
                    </a:lnTo>
                    <a:lnTo>
                      <a:pt x="1105" y="186"/>
                    </a:lnTo>
                    <a:lnTo>
                      <a:pt x="1157" y="224"/>
                    </a:lnTo>
                    <a:lnTo>
                      <a:pt x="1204" y="268"/>
                    </a:lnTo>
                    <a:lnTo>
                      <a:pt x="1247" y="315"/>
                    </a:lnTo>
                    <a:lnTo>
                      <a:pt x="1286" y="367"/>
                    </a:lnTo>
                    <a:lnTo>
                      <a:pt x="1319" y="423"/>
                    </a:lnTo>
                    <a:lnTo>
                      <a:pt x="1348" y="481"/>
                    </a:lnTo>
                    <a:lnTo>
                      <a:pt x="1370" y="542"/>
                    </a:lnTo>
                    <a:lnTo>
                      <a:pt x="1387" y="606"/>
                    </a:lnTo>
                    <a:lnTo>
                      <a:pt x="1398" y="673"/>
                    </a:lnTo>
                    <a:lnTo>
                      <a:pt x="1401" y="741"/>
                    </a:lnTo>
                    <a:close/>
                    <a:moveTo>
                      <a:pt x="0" y="743"/>
                    </a:moveTo>
                    <a:lnTo>
                      <a:pt x="4" y="667"/>
                    </a:lnTo>
                    <a:lnTo>
                      <a:pt x="15" y="594"/>
                    </a:lnTo>
                    <a:lnTo>
                      <a:pt x="34" y="523"/>
                    </a:lnTo>
                    <a:lnTo>
                      <a:pt x="59" y="455"/>
                    </a:lnTo>
                    <a:lnTo>
                      <a:pt x="90" y="389"/>
                    </a:lnTo>
                    <a:lnTo>
                      <a:pt x="127" y="328"/>
                    </a:lnTo>
                    <a:lnTo>
                      <a:pt x="170" y="270"/>
                    </a:lnTo>
                    <a:lnTo>
                      <a:pt x="218" y="217"/>
                    </a:lnTo>
                    <a:lnTo>
                      <a:pt x="270" y="170"/>
                    </a:lnTo>
                    <a:lnTo>
                      <a:pt x="328" y="126"/>
                    </a:lnTo>
                    <a:lnTo>
                      <a:pt x="389" y="90"/>
                    </a:lnTo>
                    <a:lnTo>
                      <a:pt x="454" y="58"/>
                    </a:lnTo>
                    <a:lnTo>
                      <a:pt x="522" y="33"/>
                    </a:lnTo>
                    <a:lnTo>
                      <a:pt x="594" y="15"/>
                    </a:lnTo>
                    <a:lnTo>
                      <a:pt x="667" y="3"/>
                    </a:lnTo>
                    <a:lnTo>
                      <a:pt x="743" y="0"/>
                    </a:lnTo>
                    <a:lnTo>
                      <a:pt x="819" y="3"/>
                    </a:lnTo>
                    <a:lnTo>
                      <a:pt x="893" y="15"/>
                    </a:lnTo>
                    <a:lnTo>
                      <a:pt x="965" y="33"/>
                    </a:lnTo>
                    <a:lnTo>
                      <a:pt x="1034" y="57"/>
                    </a:lnTo>
                    <a:lnTo>
                      <a:pt x="1098" y="90"/>
                    </a:lnTo>
                    <a:lnTo>
                      <a:pt x="1159" y="126"/>
                    </a:lnTo>
                    <a:lnTo>
                      <a:pt x="1217" y="169"/>
                    </a:lnTo>
                    <a:lnTo>
                      <a:pt x="1270" y="217"/>
                    </a:lnTo>
                    <a:lnTo>
                      <a:pt x="1318" y="270"/>
                    </a:lnTo>
                    <a:lnTo>
                      <a:pt x="1361" y="328"/>
                    </a:lnTo>
                    <a:lnTo>
                      <a:pt x="1398" y="389"/>
                    </a:lnTo>
                    <a:lnTo>
                      <a:pt x="1430" y="454"/>
                    </a:lnTo>
                    <a:lnTo>
                      <a:pt x="1455" y="523"/>
                    </a:lnTo>
                    <a:lnTo>
                      <a:pt x="1474" y="593"/>
                    </a:lnTo>
                    <a:lnTo>
                      <a:pt x="1484" y="667"/>
                    </a:lnTo>
                    <a:lnTo>
                      <a:pt x="1489" y="743"/>
                    </a:lnTo>
                    <a:lnTo>
                      <a:pt x="1485" y="819"/>
                    </a:lnTo>
                    <a:lnTo>
                      <a:pt x="1474" y="891"/>
                    </a:lnTo>
                    <a:lnTo>
                      <a:pt x="1455" y="963"/>
                    </a:lnTo>
                    <a:lnTo>
                      <a:pt x="1430" y="1031"/>
                    </a:lnTo>
                    <a:lnTo>
                      <a:pt x="1399" y="1095"/>
                    </a:lnTo>
                    <a:lnTo>
                      <a:pt x="1361" y="1156"/>
                    </a:lnTo>
                    <a:lnTo>
                      <a:pt x="1318" y="1214"/>
                    </a:lnTo>
                    <a:lnTo>
                      <a:pt x="1271" y="1267"/>
                    </a:lnTo>
                    <a:lnTo>
                      <a:pt x="1218" y="1314"/>
                    </a:lnTo>
                    <a:lnTo>
                      <a:pt x="1160" y="1358"/>
                    </a:lnTo>
                    <a:lnTo>
                      <a:pt x="1099" y="1395"/>
                    </a:lnTo>
                    <a:lnTo>
                      <a:pt x="1034" y="1426"/>
                    </a:lnTo>
                    <a:lnTo>
                      <a:pt x="966" y="1451"/>
                    </a:lnTo>
                    <a:lnTo>
                      <a:pt x="894" y="1470"/>
                    </a:lnTo>
                    <a:lnTo>
                      <a:pt x="821" y="1481"/>
                    </a:lnTo>
                    <a:lnTo>
                      <a:pt x="745" y="1485"/>
                    </a:lnTo>
                    <a:lnTo>
                      <a:pt x="668" y="1481"/>
                    </a:lnTo>
                    <a:lnTo>
                      <a:pt x="594" y="1470"/>
                    </a:lnTo>
                    <a:lnTo>
                      <a:pt x="522" y="1451"/>
                    </a:lnTo>
                    <a:lnTo>
                      <a:pt x="454" y="1426"/>
                    </a:lnTo>
                    <a:lnTo>
                      <a:pt x="389" y="1395"/>
                    </a:lnTo>
                    <a:lnTo>
                      <a:pt x="328" y="1358"/>
                    </a:lnTo>
                    <a:lnTo>
                      <a:pt x="270" y="1315"/>
                    </a:lnTo>
                    <a:lnTo>
                      <a:pt x="217" y="1267"/>
                    </a:lnTo>
                    <a:lnTo>
                      <a:pt x="170" y="1214"/>
                    </a:lnTo>
                    <a:lnTo>
                      <a:pt x="127" y="1158"/>
                    </a:lnTo>
                    <a:lnTo>
                      <a:pt x="90" y="1097"/>
                    </a:lnTo>
                    <a:lnTo>
                      <a:pt x="58" y="1032"/>
                    </a:lnTo>
                    <a:lnTo>
                      <a:pt x="34" y="964"/>
                    </a:lnTo>
                    <a:lnTo>
                      <a:pt x="15" y="893"/>
                    </a:lnTo>
                    <a:lnTo>
                      <a:pt x="4" y="819"/>
                    </a:lnTo>
                    <a:lnTo>
                      <a:pt x="0" y="743"/>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92">
                <a:extLst>
                  <a:ext uri="{FF2B5EF4-FFF2-40B4-BE49-F238E27FC236}">
                    <a16:creationId xmlns:a16="http://schemas.microsoft.com/office/drawing/2014/main" id="{873C605D-49DF-4964-903B-CE81A4EDBBA6}"/>
                  </a:ext>
                </a:extLst>
              </p:cNvPr>
              <p:cNvSpPr>
                <a:spLocks noEditPoints="1"/>
              </p:cNvSpPr>
              <p:nvPr/>
            </p:nvSpPr>
            <p:spPr bwMode="auto">
              <a:xfrm>
                <a:off x="1740" y="2510"/>
                <a:ext cx="739" cy="738"/>
              </a:xfrm>
              <a:custGeom>
                <a:avLst/>
                <a:gdLst>
                  <a:gd name="T0" fmla="*/ 346 w 1478"/>
                  <a:gd name="T1" fmla="*/ 219 h 1476"/>
                  <a:gd name="T2" fmla="*/ 329 w 1478"/>
                  <a:gd name="T3" fmla="*/ 265 h 1476"/>
                  <a:gd name="T4" fmla="*/ 300 w 1478"/>
                  <a:gd name="T5" fmla="*/ 303 h 1476"/>
                  <a:gd name="T6" fmla="*/ 262 w 1478"/>
                  <a:gd name="T7" fmla="*/ 333 h 1476"/>
                  <a:gd name="T8" fmla="*/ 215 w 1478"/>
                  <a:gd name="T9" fmla="*/ 350 h 1476"/>
                  <a:gd name="T10" fmla="*/ 164 w 1478"/>
                  <a:gd name="T11" fmla="*/ 352 h 1476"/>
                  <a:gd name="T12" fmla="*/ 115 w 1478"/>
                  <a:gd name="T13" fmla="*/ 340 h 1476"/>
                  <a:gd name="T14" fmla="*/ 73 w 1478"/>
                  <a:gd name="T15" fmla="*/ 314 h 1476"/>
                  <a:gd name="T16" fmla="*/ 41 w 1478"/>
                  <a:gd name="T17" fmla="*/ 279 h 1476"/>
                  <a:gd name="T18" fmla="*/ 20 w 1478"/>
                  <a:gd name="T19" fmla="*/ 235 h 1476"/>
                  <a:gd name="T20" fmla="*/ 12 w 1478"/>
                  <a:gd name="T21" fmla="*/ 185 h 1476"/>
                  <a:gd name="T22" fmla="*/ 20 w 1478"/>
                  <a:gd name="T23" fmla="*/ 135 h 1476"/>
                  <a:gd name="T24" fmla="*/ 41 w 1478"/>
                  <a:gd name="T25" fmla="*/ 91 h 1476"/>
                  <a:gd name="T26" fmla="*/ 73 w 1478"/>
                  <a:gd name="T27" fmla="*/ 55 h 1476"/>
                  <a:gd name="T28" fmla="*/ 115 w 1478"/>
                  <a:gd name="T29" fmla="*/ 29 h 1476"/>
                  <a:gd name="T30" fmla="*/ 164 w 1478"/>
                  <a:gd name="T31" fmla="*/ 17 h 1476"/>
                  <a:gd name="T32" fmla="*/ 215 w 1478"/>
                  <a:gd name="T33" fmla="*/ 19 h 1476"/>
                  <a:gd name="T34" fmla="*/ 262 w 1478"/>
                  <a:gd name="T35" fmla="*/ 36 h 1476"/>
                  <a:gd name="T36" fmla="*/ 300 w 1478"/>
                  <a:gd name="T37" fmla="*/ 66 h 1476"/>
                  <a:gd name="T38" fmla="*/ 329 w 1478"/>
                  <a:gd name="T39" fmla="*/ 104 h 1476"/>
                  <a:gd name="T40" fmla="*/ 346 w 1478"/>
                  <a:gd name="T41" fmla="*/ 151 h 1476"/>
                  <a:gd name="T42" fmla="*/ 0 w 1478"/>
                  <a:gd name="T43" fmla="*/ 185 h 1476"/>
                  <a:gd name="T44" fmla="*/ 9 w 1478"/>
                  <a:gd name="T45" fmla="*/ 131 h 1476"/>
                  <a:gd name="T46" fmla="*/ 32 w 1478"/>
                  <a:gd name="T47" fmla="*/ 82 h 1476"/>
                  <a:gd name="T48" fmla="*/ 67 w 1478"/>
                  <a:gd name="T49" fmla="*/ 43 h 1476"/>
                  <a:gd name="T50" fmla="*/ 113 w 1478"/>
                  <a:gd name="T51" fmla="*/ 15 h 1476"/>
                  <a:gd name="T52" fmla="*/ 166 w 1478"/>
                  <a:gd name="T53" fmla="*/ 2 h 1476"/>
                  <a:gd name="T54" fmla="*/ 222 w 1478"/>
                  <a:gd name="T55" fmla="*/ 4 h 1476"/>
                  <a:gd name="T56" fmla="*/ 273 w 1478"/>
                  <a:gd name="T57" fmla="*/ 23 h 1476"/>
                  <a:gd name="T58" fmla="*/ 316 w 1478"/>
                  <a:gd name="T59" fmla="*/ 55 h 1476"/>
                  <a:gd name="T60" fmla="*/ 347 w 1478"/>
                  <a:gd name="T61" fmla="*/ 97 h 1476"/>
                  <a:gd name="T62" fmla="*/ 366 w 1478"/>
                  <a:gd name="T63" fmla="*/ 148 h 1476"/>
                  <a:gd name="T64" fmla="*/ 369 w 1478"/>
                  <a:gd name="T65" fmla="*/ 204 h 1476"/>
                  <a:gd name="T66" fmla="*/ 355 w 1478"/>
                  <a:gd name="T67" fmla="*/ 257 h 1476"/>
                  <a:gd name="T68" fmla="*/ 327 w 1478"/>
                  <a:gd name="T69" fmla="*/ 302 h 1476"/>
                  <a:gd name="T70" fmla="*/ 288 w 1478"/>
                  <a:gd name="T71" fmla="*/ 338 h 1476"/>
                  <a:gd name="T72" fmla="*/ 240 w 1478"/>
                  <a:gd name="T73" fmla="*/ 361 h 1476"/>
                  <a:gd name="T74" fmla="*/ 185 w 1478"/>
                  <a:gd name="T75" fmla="*/ 369 h 1476"/>
                  <a:gd name="T76" fmla="*/ 130 w 1478"/>
                  <a:gd name="T77" fmla="*/ 361 h 1476"/>
                  <a:gd name="T78" fmla="*/ 82 w 1478"/>
                  <a:gd name="T79" fmla="*/ 338 h 1476"/>
                  <a:gd name="T80" fmla="*/ 42 w 1478"/>
                  <a:gd name="T81" fmla="*/ 302 h 1476"/>
                  <a:gd name="T82" fmla="*/ 15 w 1478"/>
                  <a:gd name="T83" fmla="*/ 257 h 1476"/>
                  <a:gd name="T84" fmla="*/ 1 w 1478"/>
                  <a:gd name="T85" fmla="*/ 204 h 1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78" h="1476">
                    <a:moveTo>
                      <a:pt x="1398" y="738"/>
                    </a:moveTo>
                    <a:lnTo>
                      <a:pt x="1395" y="806"/>
                    </a:lnTo>
                    <a:lnTo>
                      <a:pt x="1384" y="873"/>
                    </a:lnTo>
                    <a:lnTo>
                      <a:pt x="1367" y="937"/>
                    </a:lnTo>
                    <a:lnTo>
                      <a:pt x="1345" y="999"/>
                    </a:lnTo>
                    <a:lnTo>
                      <a:pt x="1316" y="1058"/>
                    </a:lnTo>
                    <a:lnTo>
                      <a:pt x="1283" y="1113"/>
                    </a:lnTo>
                    <a:lnTo>
                      <a:pt x="1244" y="1165"/>
                    </a:lnTo>
                    <a:lnTo>
                      <a:pt x="1200" y="1212"/>
                    </a:lnTo>
                    <a:lnTo>
                      <a:pt x="1153" y="1256"/>
                    </a:lnTo>
                    <a:lnTo>
                      <a:pt x="1101" y="1295"/>
                    </a:lnTo>
                    <a:lnTo>
                      <a:pt x="1045" y="1329"/>
                    </a:lnTo>
                    <a:lnTo>
                      <a:pt x="986" y="1358"/>
                    </a:lnTo>
                    <a:lnTo>
                      <a:pt x="924" y="1381"/>
                    </a:lnTo>
                    <a:lnTo>
                      <a:pt x="859" y="1397"/>
                    </a:lnTo>
                    <a:lnTo>
                      <a:pt x="792" y="1407"/>
                    </a:lnTo>
                    <a:lnTo>
                      <a:pt x="723" y="1411"/>
                    </a:lnTo>
                    <a:lnTo>
                      <a:pt x="654" y="1407"/>
                    </a:lnTo>
                    <a:lnTo>
                      <a:pt x="586" y="1397"/>
                    </a:lnTo>
                    <a:lnTo>
                      <a:pt x="522" y="1381"/>
                    </a:lnTo>
                    <a:lnTo>
                      <a:pt x="459" y="1358"/>
                    </a:lnTo>
                    <a:lnTo>
                      <a:pt x="401" y="1329"/>
                    </a:lnTo>
                    <a:lnTo>
                      <a:pt x="344" y="1295"/>
                    </a:lnTo>
                    <a:lnTo>
                      <a:pt x="292" y="1256"/>
                    </a:lnTo>
                    <a:lnTo>
                      <a:pt x="245" y="1214"/>
                    </a:lnTo>
                    <a:lnTo>
                      <a:pt x="201" y="1165"/>
                    </a:lnTo>
                    <a:lnTo>
                      <a:pt x="162" y="1113"/>
                    </a:lnTo>
                    <a:lnTo>
                      <a:pt x="129" y="1058"/>
                    </a:lnTo>
                    <a:lnTo>
                      <a:pt x="100" y="999"/>
                    </a:lnTo>
                    <a:lnTo>
                      <a:pt x="78" y="937"/>
                    </a:lnTo>
                    <a:lnTo>
                      <a:pt x="61" y="873"/>
                    </a:lnTo>
                    <a:lnTo>
                      <a:pt x="51" y="806"/>
                    </a:lnTo>
                    <a:lnTo>
                      <a:pt x="47" y="737"/>
                    </a:lnTo>
                    <a:lnTo>
                      <a:pt x="51" y="669"/>
                    </a:lnTo>
                    <a:lnTo>
                      <a:pt x="61" y="602"/>
                    </a:lnTo>
                    <a:lnTo>
                      <a:pt x="77" y="537"/>
                    </a:lnTo>
                    <a:lnTo>
                      <a:pt x="100" y="476"/>
                    </a:lnTo>
                    <a:lnTo>
                      <a:pt x="128" y="417"/>
                    </a:lnTo>
                    <a:lnTo>
                      <a:pt x="162" y="361"/>
                    </a:lnTo>
                    <a:lnTo>
                      <a:pt x="200" y="309"/>
                    </a:lnTo>
                    <a:lnTo>
                      <a:pt x="244" y="261"/>
                    </a:lnTo>
                    <a:lnTo>
                      <a:pt x="292" y="218"/>
                    </a:lnTo>
                    <a:lnTo>
                      <a:pt x="344" y="179"/>
                    </a:lnTo>
                    <a:lnTo>
                      <a:pt x="400" y="144"/>
                    </a:lnTo>
                    <a:lnTo>
                      <a:pt x="459" y="116"/>
                    </a:lnTo>
                    <a:lnTo>
                      <a:pt x="522" y="94"/>
                    </a:lnTo>
                    <a:lnTo>
                      <a:pt x="586" y="76"/>
                    </a:lnTo>
                    <a:lnTo>
                      <a:pt x="654" y="66"/>
                    </a:lnTo>
                    <a:lnTo>
                      <a:pt x="723" y="63"/>
                    </a:lnTo>
                    <a:lnTo>
                      <a:pt x="792" y="66"/>
                    </a:lnTo>
                    <a:lnTo>
                      <a:pt x="859" y="76"/>
                    </a:lnTo>
                    <a:lnTo>
                      <a:pt x="924" y="92"/>
                    </a:lnTo>
                    <a:lnTo>
                      <a:pt x="986" y="116"/>
                    </a:lnTo>
                    <a:lnTo>
                      <a:pt x="1045" y="144"/>
                    </a:lnTo>
                    <a:lnTo>
                      <a:pt x="1101" y="178"/>
                    </a:lnTo>
                    <a:lnTo>
                      <a:pt x="1153" y="217"/>
                    </a:lnTo>
                    <a:lnTo>
                      <a:pt x="1200" y="261"/>
                    </a:lnTo>
                    <a:lnTo>
                      <a:pt x="1244" y="309"/>
                    </a:lnTo>
                    <a:lnTo>
                      <a:pt x="1283" y="361"/>
                    </a:lnTo>
                    <a:lnTo>
                      <a:pt x="1316" y="416"/>
                    </a:lnTo>
                    <a:lnTo>
                      <a:pt x="1345" y="475"/>
                    </a:lnTo>
                    <a:lnTo>
                      <a:pt x="1367" y="537"/>
                    </a:lnTo>
                    <a:lnTo>
                      <a:pt x="1384" y="602"/>
                    </a:lnTo>
                    <a:lnTo>
                      <a:pt x="1395" y="669"/>
                    </a:lnTo>
                    <a:lnTo>
                      <a:pt x="1398" y="738"/>
                    </a:lnTo>
                    <a:close/>
                    <a:moveTo>
                      <a:pt x="0" y="740"/>
                    </a:moveTo>
                    <a:lnTo>
                      <a:pt x="3" y="665"/>
                    </a:lnTo>
                    <a:lnTo>
                      <a:pt x="15" y="591"/>
                    </a:lnTo>
                    <a:lnTo>
                      <a:pt x="33" y="521"/>
                    </a:lnTo>
                    <a:lnTo>
                      <a:pt x="57" y="453"/>
                    </a:lnTo>
                    <a:lnTo>
                      <a:pt x="89" y="389"/>
                    </a:lnTo>
                    <a:lnTo>
                      <a:pt x="125" y="328"/>
                    </a:lnTo>
                    <a:lnTo>
                      <a:pt x="168" y="271"/>
                    </a:lnTo>
                    <a:lnTo>
                      <a:pt x="215" y="218"/>
                    </a:lnTo>
                    <a:lnTo>
                      <a:pt x="268" y="171"/>
                    </a:lnTo>
                    <a:lnTo>
                      <a:pt x="325" y="128"/>
                    </a:lnTo>
                    <a:lnTo>
                      <a:pt x="386" y="90"/>
                    </a:lnTo>
                    <a:lnTo>
                      <a:pt x="450" y="59"/>
                    </a:lnTo>
                    <a:lnTo>
                      <a:pt x="518" y="34"/>
                    </a:lnTo>
                    <a:lnTo>
                      <a:pt x="590" y="15"/>
                    </a:lnTo>
                    <a:lnTo>
                      <a:pt x="663" y="5"/>
                    </a:lnTo>
                    <a:lnTo>
                      <a:pt x="739" y="0"/>
                    </a:lnTo>
                    <a:lnTo>
                      <a:pt x="814" y="4"/>
                    </a:lnTo>
                    <a:lnTo>
                      <a:pt x="888" y="15"/>
                    </a:lnTo>
                    <a:lnTo>
                      <a:pt x="958" y="34"/>
                    </a:lnTo>
                    <a:lnTo>
                      <a:pt x="1026" y="59"/>
                    </a:lnTo>
                    <a:lnTo>
                      <a:pt x="1091" y="90"/>
                    </a:lnTo>
                    <a:lnTo>
                      <a:pt x="1152" y="127"/>
                    </a:lnTo>
                    <a:lnTo>
                      <a:pt x="1208" y="170"/>
                    </a:lnTo>
                    <a:lnTo>
                      <a:pt x="1261" y="217"/>
                    </a:lnTo>
                    <a:lnTo>
                      <a:pt x="1308" y="270"/>
                    </a:lnTo>
                    <a:lnTo>
                      <a:pt x="1351" y="326"/>
                    </a:lnTo>
                    <a:lnTo>
                      <a:pt x="1388" y="387"/>
                    </a:lnTo>
                    <a:lnTo>
                      <a:pt x="1419" y="452"/>
                    </a:lnTo>
                    <a:lnTo>
                      <a:pt x="1444" y="520"/>
                    </a:lnTo>
                    <a:lnTo>
                      <a:pt x="1463" y="590"/>
                    </a:lnTo>
                    <a:lnTo>
                      <a:pt x="1474" y="664"/>
                    </a:lnTo>
                    <a:lnTo>
                      <a:pt x="1478" y="739"/>
                    </a:lnTo>
                    <a:lnTo>
                      <a:pt x="1474" y="814"/>
                    </a:lnTo>
                    <a:lnTo>
                      <a:pt x="1463" y="887"/>
                    </a:lnTo>
                    <a:lnTo>
                      <a:pt x="1444" y="958"/>
                    </a:lnTo>
                    <a:lnTo>
                      <a:pt x="1419" y="1025"/>
                    </a:lnTo>
                    <a:lnTo>
                      <a:pt x="1388" y="1089"/>
                    </a:lnTo>
                    <a:lnTo>
                      <a:pt x="1351" y="1150"/>
                    </a:lnTo>
                    <a:lnTo>
                      <a:pt x="1308" y="1207"/>
                    </a:lnTo>
                    <a:lnTo>
                      <a:pt x="1260" y="1260"/>
                    </a:lnTo>
                    <a:lnTo>
                      <a:pt x="1208" y="1307"/>
                    </a:lnTo>
                    <a:lnTo>
                      <a:pt x="1151" y="1350"/>
                    </a:lnTo>
                    <a:lnTo>
                      <a:pt x="1090" y="1386"/>
                    </a:lnTo>
                    <a:lnTo>
                      <a:pt x="1025" y="1417"/>
                    </a:lnTo>
                    <a:lnTo>
                      <a:pt x="957" y="1443"/>
                    </a:lnTo>
                    <a:lnTo>
                      <a:pt x="887" y="1461"/>
                    </a:lnTo>
                    <a:lnTo>
                      <a:pt x="813" y="1473"/>
                    </a:lnTo>
                    <a:lnTo>
                      <a:pt x="738" y="1476"/>
                    </a:lnTo>
                    <a:lnTo>
                      <a:pt x="662" y="1473"/>
                    </a:lnTo>
                    <a:lnTo>
                      <a:pt x="590" y="1461"/>
                    </a:lnTo>
                    <a:lnTo>
                      <a:pt x="518" y="1443"/>
                    </a:lnTo>
                    <a:lnTo>
                      <a:pt x="450" y="1417"/>
                    </a:lnTo>
                    <a:lnTo>
                      <a:pt x="386" y="1386"/>
                    </a:lnTo>
                    <a:lnTo>
                      <a:pt x="325" y="1350"/>
                    </a:lnTo>
                    <a:lnTo>
                      <a:pt x="268" y="1307"/>
                    </a:lnTo>
                    <a:lnTo>
                      <a:pt x="215" y="1260"/>
                    </a:lnTo>
                    <a:lnTo>
                      <a:pt x="168" y="1208"/>
                    </a:lnTo>
                    <a:lnTo>
                      <a:pt x="125" y="1151"/>
                    </a:lnTo>
                    <a:lnTo>
                      <a:pt x="89" y="1090"/>
                    </a:lnTo>
                    <a:lnTo>
                      <a:pt x="57" y="1026"/>
                    </a:lnTo>
                    <a:lnTo>
                      <a:pt x="33" y="959"/>
                    </a:lnTo>
                    <a:lnTo>
                      <a:pt x="15" y="887"/>
                    </a:lnTo>
                    <a:lnTo>
                      <a:pt x="3" y="815"/>
                    </a:lnTo>
                    <a:lnTo>
                      <a:pt x="0" y="740"/>
                    </a:lnTo>
                    <a:close/>
                  </a:path>
                </a:pathLst>
              </a:custGeom>
              <a:solidFill>
                <a:srgbClr val="AAA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93">
                <a:extLst>
                  <a:ext uri="{FF2B5EF4-FFF2-40B4-BE49-F238E27FC236}">
                    <a16:creationId xmlns:a16="http://schemas.microsoft.com/office/drawing/2014/main" id="{348ED03E-BCDB-4E78-A9F3-F3C4BE3DEB51}"/>
                  </a:ext>
                </a:extLst>
              </p:cNvPr>
              <p:cNvSpPr>
                <a:spLocks noEditPoints="1"/>
              </p:cNvSpPr>
              <p:nvPr/>
            </p:nvSpPr>
            <p:spPr bwMode="auto">
              <a:xfrm>
                <a:off x="1742" y="2512"/>
                <a:ext cx="734" cy="734"/>
              </a:xfrm>
              <a:custGeom>
                <a:avLst/>
                <a:gdLst>
                  <a:gd name="T0" fmla="*/ 345 w 1469"/>
                  <a:gd name="T1" fmla="*/ 218 h 1467"/>
                  <a:gd name="T2" fmla="*/ 328 w 1469"/>
                  <a:gd name="T3" fmla="*/ 264 h 1467"/>
                  <a:gd name="T4" fmla="*/ 299 w 1469"/>
                  <a:gd name="T5" fmla="*/ 303 h 1467"/>
                  <a:gd name="T6" fmla="*/ 260 w 1469"/>
                  <a:gd name="T7" fmla="*/ 332 h 1467"/>
                  <a:gd name="T8" fmla="*/ 213 w 1469"/>
                  <a:gd name="T9" fmla="*/ 349 h 1467"/>
                  <a:gd name="T10" fmla="*/ 162 w 1469"/>
                  <a:gd name="T11" fmla="*/ 352 h 1467"/>
                  <a:gd name="T12" fmla="*/ 113 w 1469"/>
                  <a:gd name="T13" fmla="*/ 339 h 1467"/>
                  <a:gd name="T14" fmla="*/ 71 w 1469"/>
                  <a:gd name="T15" fmla="*/ 314 h 1467"/>
                  <a:gd name="T16" fmla="*/ 38 w 1469"/>
                  <a:gd name="T17" fmla="*/ 278 h 1467"/>
                  <a:gd name="T18" fmla="*/ 17 w 1469"/>
                  <a:gd name="T19" fmla="*/ 234 h 1467"/>
                  <a:gd name="T20" fmla="*/ 9 w 1469"/>
                  <a:gd name="T21" fmla="*/ 184 h 1467"/>
                  <a:gd name="T22" fmla="*/ 17 w 1469"/>
                  <a:gd name="T23" fmla="*/ 133 h 1467"/>
                  <a:gd name="T24" fmla="*/ 38 w 1469"/>
                  <a:gd name="T25" fmla="*/ 89 h 1467"/>
                  <a:gd name="T26" fmla="*/ 71 w 1469"/>
                  <a:gd name="T27" fmla="*/ 53 h 1467"/>
                  <a:gd name="T28" fmla="*/ 113 w 1469"/>
                  <a:gd name="T29" fmla="*/ 27 h 1467"/>
                  <a:gd name="T30" fmla="*/ 161 w 1469"/>
                  <a:gd name="T31" fmla="*/ 15 h 1467"/>
                  <a:gd name="T32" fmla="*/ 213 w 1469"/>
                  <a:gd name="T33" fmla="*/ 18 h 1467"/>
                  <a:gd name="T34" fmla="*/ 260 w 1469"/>
                  <a:gd name="T35" fmla="*/ 35 h 1467"/>
                  <a:gd name="T36" fmla="*/ 299 w 1469"/>
                  <a:gd name="T37" fmla="*/ 64 h 1467"/>
                  <a:gd name="T38" fmla="*/ 328 w 1469"/>
                  <a:gd name="T39" fmla="*/ 103 h 1467"/>
                  <a:gd name="T40" fmla="*/ 345 w 1469"/>
                  <a:gd name="T41" fmla="*/ 150 h 1467"/>
                  <a:gd name="T42" fmla="*/ 0 w 1469"/>
                  <a:gd name="T43" fmla="*/ 184 h 1467"/>
                  <a:gd name="T44" fmla="*/ 8 w 1469"/>
                  <a:gd name="T45" fmla="*/ 130 h 1467"/>
                  <a:gd name="T46" fmla="*/ 31 w 1469"/>
                  <a:gd name="T47" fmla="*/ 82 h 1467"/>
                  <a:gd name="T48" fmla="*/ 66 w 1469"/>
                  <a:gd name="T49" fmla="*/ 43 h 1467"/>
                  <a:gd name="T50" fmla="*/ 111 w 1469"/>
                  <a:gd name="T51" fmla="*/ 15 h 1467"/>
                  <a:gd name="T52" fmla="*/ 164 w 1469"/>
                  <a:gd name="T53" fmla="*/ 2 h 1467"/>
                  <a:gd name="T54" fmla="*/ 220 w 1469"/>
                  <a:gd name="T55" fmla="*/ 4 h 1467"/>
                  <a:gd name="T56" fmla="*/ 270 w 1469"/>
                  <a:gd name="T57" fmla="*/ 23 h 1467"/>
                  <a:gd name="T58" fmla="*/ 313 w 1469"/>
                  <a:gd name="T59" fmla="*/ 54 h 1467"/>
                  <a:gd name="T60" fmla="*/ 344 w 1469"/>
                  <a:gd name="T61" fmla="*/ 97 h 1467"/>
                  <a:gd name="T62" fmla="*/ 363 w 1469"/>
                  <a:gd name="T63" fmla="*/ 147 h 1467"/>
                  <a:gd name="T64" fmla="*/ 366 w 1469"/>
                  <a:gd name="T65" fmla="*/ 202 h 1467"/>
                  <a:gd name="T66" fmla="*/ 352 w 1469"/>
                  <a:gd name="T67" fmla="*/ 255 h 1467"/>
                  <a:gd name="T68" fmla="*/ 325 w 1469"/>
                  <a:gd name="T69" fmla="*/ 300 h 1467"/>
                  <a:gd name="T70" fmla="*/ 286 w 1469"/>
                  <a:gd name="T71" fmla="*/ 336 h 1467"/>
                  <a:gd name="T72" fmla="*/ 238 w 1469"/>
                  <a:gd name="T73" fmla="*/ 359 h 1467"/>
                  <a:gd name="T74" fmla="*/ 183 w 1469"/>
                  <a:gd name="T75" fmla="*/ 367 h 1467"/>
                  <a:gd name="T76" fmla="*/ 128 w 1469"/>
                  <a:gd name="T77" fmla="*/ 359 h 1467"/>
                  <a:gd name="T78" fmla="*/ 80 w 1469"/>
                  <a:gd name="T79" fmla="*/ 336 h 1467"/>
                  <a:gd name="T80" fmla="*/ 41 w 1469"/>
                  <a:gd name="T81" fmla="*/ 300 h 1467"/>
                  <a:gd name="T82" fmla="*/ 14 w 1469"/>
                  <a:gd name="T83" fmla="*/ 255 h 1467"/>
                  <a:gd name="T84" fmla="*/ 1 w 1469"/>
                  <a:gd name="T85" fmla="*/ 203 h 1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69" h="1467">
                    <a:moveTo>
                      <a:pt x="1395" y="733"/>
                    </a:moveTo>
                    <a:lnTo>
                      <a:pt x="1392" y="802"/>
                    </a:lnTo>
                    <a:lnTo>
                      <a:pt x="1381" y="869"/>
                    </a:lnTo>
                    <a:lnTo>
                      <a:pt x="1364" y="933"/>
                    </a:lnTo>
                    <a:lnTo>
                      <a:pt x="1341" y="995"/>
                    </a:lnTo>
                    <a:lnTo>
                      <a:pt x="1313" y="1054"/>
                    </a:lnTo>
                    <a:lnTo>
                      <a:pt x="1279" y="1111"/>
                    </a:lnTo>
                    <a:lnTo>
                      <a:pt x="1240" y="1162"/>
                    </a:lnTo>
                    <a:lnTo>
                      <a:pt x="1197" y="1211"/>
                    </a:lnTo>
                    <a:lnTo>
                      <a:pt x="1149" y="1255"/>
                    </a:lnTo>
                    <a:lnTo>
                      <a:pt x="1097" y="1294"/>
                    </a:lnTo>
                    <a:lnTo>
                      <a:pt x="1040" y="1327"/>
                    </a:lnTo>
                    <a:lnTo>
                      <a:pt x="982" y="1356"/>
                    </a:lnTo>
                    <a:lnTo>
                      <a:pt x="920" y="1379"/>
                    </a:lnTo>
                    <a:lnTo>
                      <a:pt x="855" y="1396"/>
                    </a:lnTo>
                    <a:lnTo>
                      <a:pt x="787" y="1407"/>
                    </a:lnTo>
                    <a:lnTo>
                      <a:pt x="718" y="1410"/>
                    </a:lnTo>
                    <a:lnTo>
                      <a:pt x="648" y="1407"/>
                    </a:lnTo>
                    <a:lnTo>
                      <a:pt x="581" y="1396"/>
                    </a:lnTo>
                    <a:lnTo>
                      <a:pt x="515" y="1379"/>
                    </a:lnTo>
                    <a:lnTo>
                      <a:pt x="453" y="1356"/>
                    </a:lnTo>
                    <a:lnTo>
                      <a:pt x="393" y="1327"/>
                    </a:lnTo>
                    <a:lnTo>
                      <a:pt x="337" y="1294"/>
                    </a:lnTo>
                    <a:lnTo>
                      <a:pt x="285" y="1255"/>
                    </a:lnTo>
                    <a:lnTo>
                      <a:pt x="236" y="1211"/>
                    </a:lnTo>
                    <a:lnTo>
                      <a:pt x="193" y="1162"/>
                    </a:lnTo>
                    <a:lnTo>
                      <a:pt x="154" y="1111"/>
                    </a:lnTo>
                    <a:lnTo>
                      <a:pt x="120" y="1054"/>
                    </a:lnTo>
                    <a:lnTo>
                      <a:pt x="91" y="995"/>
                    </a:lnTo>
                    <a:lnTo>
                      <a:pt x="68" y="933"/>
                    </a:lnTo>
                    <a:lnTo>
                      <a:pt x="52" y="869"/>
                    </a:lnTo>
                    <a:lnTo>
                      <a:pt x="42" y="802"/>
                    </a:lnTo>
                    <a:lnTo>
                      <a:pt x="38" y="733"/>
                    </a:lnTo>
                    <a:lnTo>
                      <a:pt x="42" y="664"/>
                    </a:lnTo>
                    <a:lnTo>
                      <a:pt x="52" y="597"/>
                    </a:lnTo>
                    <a:lnTo>
                      <a:pt x="68" y="531"/>
                    </a:lnTo>
                    <a:lnTo>
                      <a:pt x="91" y="469"/>
                    </a:lnTo>
                    <a:lnTo>
                      <a:pt x="120" y="410"/>
                    </a:lnTo>
                    <a:lnTo>
                      <a:pt x="154" y="355"/>
                    </a:lnTo>
                    <a:lnTo>
                      <a:pt x="193" y="302"/>
                    </a:lnTo>
                    <a:lnTo>
                      <a:pt x="236" y="253"/>
                    </a:lnTo>
                    <a:lnTo>
                      <a:pt x="285" y="210"/>
                    </a:lnTo>
                    <a:lnTo>
                      <a:pt x="337" y="170"/>
                    </a:lnTo>
                    <a:lnTo>
                      <a:pt x="392" y="137"/>
                    </a:lnTo>
                    <a:lnTo>
                      <a:pt x="452" y="108"/>
                    </a:lnTo>
                    <a:lnTo>
                      <a:pt x="514" y="85"/>
                    </a:lnTo>
                    <a:lnTo>
                      <a:pt x="580" y="68"/>
                    </a:lnTo>
                    <a:lnTo>
                      <a:pt x="647" y="58"/>
                    </a:lnTo>
                    <a:lnTo>
                      <a:pt x="717" y="54"/>
                    </a:lnTo>
                    <a:lnTo>
                      <a:pt x="786" y="58"/>
                    </a:lnTo>
                    <a:lnTo>
                      <a:pt x="854" y="69"/>
                    </a:lnTo>
                    <a:lnTo>
                      <a:pt x="918" y="85"/>
                    </a:lnTo>
                    <a:lnTo>
                      <a:pt x="982" y="108"/>
                    </a:lnTo>
                    <a:lnTo>
                      <a:pt x="1040" y="137"/>
                    </a:lnTo>
                    <a:lnTo>
                      <a:pt x="1097" y="172"/>
                    </a:lnTo>
                    <a:lnTo>
                      <a:pt x="1149" y="211"/>
                    </a:lnTo>
                    <a:lnTo>
                      <a:pt x="1197" y="255"/>
                    </a:lnTo>
                    <a:lnTo>
                      <a:pt x="1241" y="303"/>
                    </a:lnTo>
                    <a:lnTo>
                      <a:pt x="1280" y="355"/>
                    </a:lnTo>
                    <a:lnTo>
                      <a:pt x="1313" y="410"/>
                    </a:lnTo>
                    <a:lnTo>
                      <a:pt x="1342" y="470"/>
                    </a:lnTo>
                    <a:lnTo>
                      <a:pt x="1365" y="532"/>
                    </a:lnTo>
                    <a:lnTo>
                      <a:pt x="1381" y="597"/>
                    </a:lnTo>
                    <a:lnTo>
                      <a:pt x="1392" y="664"/>
                    </a:lnTo>
                    <a:lnTo>
                      <a:pt x="1395" y="733"/>
                    </a:lnTo>
                    <a:close/>
                    <a:moveTo>
                      <a:pt x="0" y="734"/>
                    </a:moveTo>
                    <a:lnTo>
                      <a:pt x="4" y="659"/>
                    </a:lnTo>
                    <a:lnTo>
                      <a:pt x="15" y="588"/>
                    </a:lnTo>
                    <a:lnTo>
                      <a:pt x="33" y="517"/>
                    </a:lnTo>
                    <a:lnTo>
                      <a:pt x="57" y="450"/>
                    </a:lnTo>
                    <a:lnTo>
                      <a:pt x="88" y="386"/>
                    </a:lnTo>
                    <a:lnTo>
                      <a:pt x="125" y="326"/>
                    </a:lnTo>
                    <a:lnTo>
                      <a:pt x="166" y="270"/>
                    </a:lnTo>
                    <a:lnTo>
                      <a:pt x="213" y="217"/>
                    </a:lnTo>
                    <a:lnTo>
                      <a:pt x="266" y="169"/>
                    </a:lnTo>
                    <a:lnTo>
                      <a:pt x="323" y="127"/>
                    </a:lnTo>
                    <a:lnTo>
                      <a:pt x="383" y="90"/>
                    </a:lnTo>
                    <a:lnTo>
                      <a:pt x="447" y="59"/>
                    </a:lnTo>
                    <a:lnTo>
                      <a:pt x="515" y="34"/>
                    </a:lnTo>
                    <a:lnTo>
                      <a:pt x="585" y="16"/>
                    </a:lnTo>
                    <a:lnTo>
                      <a:pt x="658" y="5"/>
                    </a:lnTo>
                    <a:lnTo>
                      <a:pt x="734" y="0"/>
                    </a:lnTo>
                    <a:lnTo>
                      <a:pt x="809" y="3"/>
                    </a:lnTo>
                    <a:lnTo>
                      <a:pt x="881" y="15"/>
                    </a:lnTo>
                    <a:lnTo>
                      <a:pt x="952" y="33"/>
                    </a:lnTo>
                    <a:lnTo>
                      <a:pt x="1020" y="59"/>
                    </a:lnTo>
                    <a:lnTo>
                      <a:pt x="1083" y="90"/>
                    </a:lnTo>
                    <a:lnTo>
                      <a:pt x="1144" y="127"/>
                    </a:lnTo>
                    <a:lnTo>
                      <a:pt x="1201" y="168"/>
                    </a:lnTo>
                    <a:lnTo>
                      <a:pt x="1252" y="215"/>
                    </a:lnTo>
                    <a:lnTo>
                      <a:pt x="1300" y="268"/>
                    </a:lnTo>
                    <a:lnTo>
                      <a:pt x="1342" y="325"/>
                    </a:lnTo>
                    <a:lnTo>
                      <a:pt x="1379" y="385"/>
                    </a:lnTo>
                    <a:lnTo>
                      <a:pt x="1410" y="449"/>
                    </a:lnTo>
                    <a:lnTo>
                      <a:pt x="1436" y="516"/>
                    </a:lnTo>
                    <a:lnTo>
                      <a:pt x="1454" y="586"/>
                    </a:lnTo>
                    <a:lnTo>
                      <a:pt x="1465" y="658"/>
                    </a:lnTo>
                    <a:lnTo>
                      <a:pt x="1469" y="733"/>
                    </a:lnTo>
                    <a:lnTo>
                      <a:pt x="1465" y="808"/>
                    </a:lnTo>
                    <a:lnTo>
                      <a:pt x="1454" y="880"/>
                    </a:lnTo>
                    <a:lnTo>
                      <a:pt x="1436" y="950"/>
                    </a:lnTo>
                    <a:lnTo>
                      <a:pt x="1410" y="1018"/>
                    </a:lnTo>
                    <a:lnTo>
                      <a:pt x="1379" y="1082"/>
                    </a:lnTo>
                    <a:lnTo>
                      <a:pt x="1342" y="1143"/>
                    </a:lnTo>
                    <a:lnTo>
                      <a:pt x="1300" y="1199"/>
                    </a:lnTo>
                    <a:lnTo>
                      <a:pt x="1252" y="1251"/>
                    </a:lnTo>
                    <a:lnTo>
                      <a:pt x="1201" y="1298"/>
                    </a:lnTo>
                    <a:lnTo>
                      <a:pt x="1144" y="1341"/>
                    </a:lnTo>
                    <a:lnTo>
                      <a:pt x="1083" y="1378"/>
                    </a:lnTo>
                    <a:lnTo>
                      <a:pt x="1019" y="1409"/>
                    </a:lnTo>
                    <a:lnTo>
                      <a:pt x="952" y="1433"/>
                    </a:lnTo>
                    <a:lnTo>
                      <a:pt x="880" y="1452"/>
                    </a:lnTo>
                    <a:lnTo>
                      <a:pt x="808" y="1463"/>
                    </a:lnTo>
                    <a:lnTo>
                      <a:pt x="733" y="1467"/>
                    </a:lnTo>
                    <a:lnTo>
                      <a:pt x="658" y="1463"/>
                    </a:lnTo>
                    <a:lnTo>
                      <a:pt x="584" y="1452"/>
                    </a:lnTo>
                    <a:lnTo>
                      <a:pt x="514" y="1433"/>
                    </a:lnTo>
                    <a:lnTo>
                      <a:pt x="447" y="1409"/>
                    </a:lnTo>
                    <a:lnTo>
                      <a:pt x="383" y="1378"/>
                    </a:lnTo>
                    <a:lnTo>
                      <a:pt x="322" y="1341"/>
                    </a:lnTo>
                    <a:lnTo>
                      <a:pt x="265" y="1298"/>
                    </a:lnTo>
                    <a:lnTo>
                      <a:pt x="213" y="1251"/>
                    </a:lnTo>
                    <a:lnTo>
                      <a:pt x="166" y="1199"/>
                    </a:lnTo>
                    <a:lnTo>
                      <a:pt x="125" y="1143"/>
                    </a:lnTo>
                    <a:lnTo>
                      <a:pt x="88" y="1083"/>
                    </a:lnTo>
                    <a:lnTo>
                      <a:pt x="57" y="1018"/>
                    </a:lnTo>
                    <a:lnTo>
                      <a:pt x="33" y="952"/>
                    </a:lnTo>
                    <a:lnTo>
                      <a:pt x="15" y="881"/>
                    </a:lnTo>
                    <a:lnTo>
                      <a:pt x="4" y="809"/>
                    </a:lnTo>
                    <a:lnTo>
                      <a:pt x="0" y="734"/>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94">
                <a:extLst>
                  <a:ext uri="{FF2B5EF4-FFF2-40B4-BE49-F238E27FC236}">
                    <a16:creationId xmlns:a16="http://schemas.microsoft.com/office/drawing/2014/main" id="{2FE42BFF-A4FA-40CC-A453-ED5737FD95DF}"/>
                  </a:ext>
                </a:extLst>
              </p:cNvPr>
              <p:cNvSpPr>
                <a:spLocks noEditPoints="1"/>
              </p:cNvSpPr>
              <p:nvPr/>
            </p:nvSpPr>
            <p:spPr bwMode="auto">
              <a:xfrm>
                <a:off x="1743" y="2515"/>
                <a:ext cx="730" cy="728"/>
              </a:xfrm>
              <a:custGeom>
                <a:avLst/>
                <a:gdLst>
                  <a:gd name="T0" fmla="*/ 345 w 1459"/>
                  <a:gd name="T1" fmla="*/ 216 h 1455"/>
                  <a:gd name="T2" fmla="*/ 328 w 1459"/>
                  <a:gd name="T3" fmla="*/ 263 h 1455"/>
                  <a:gd name="T4" fmla="*/ 299 w 1459"/>
                  <a:gd name="T5" fmla="*/ 302 h 1455"/>
                  <a:gd name="T6" fmla="*/ 260 w 1459"/>
                  <a:gd name="T7" fmla="*/ 332 h 1455"/>
                  <a:gd name="T8" fmla="*/ 213 w 1459"/>
                  <a:gd name="T9" fmla="*/ 349 h 1455"/>
                  <a:gd name="T10" fmla="*/ 161 w 1459"/>
                  <a:gd name="T11" fmla="*/ 351 h 1455"/>
                  <a:gd name="T12" fmla="*/ 112 w 1459"/>
                  <a:gd name="T13" fmla="*/ 339 h 1455"/>
                  <a:gd name="T14" fmla="*/ 70 w 1459"/>
                  <a:gd name="T15" fmla="*/ 313 h 1455"/>
                  <a:gd name="T16" fmla="*/ 37 w 1459"/>
                  <a:gd name="T17" fmla="*/ 277 h 1455"/>
                  <a:gd name="T18" fmla="*/ 15 w 1459"/>
                  <a:gd name="T19" fmla="*/ 233 h 1455"/>
                  <a:gd name="T20" fmla="*/ 7 w 1459"/>
                  <a:gd name="T21" fmla="*/ 182 h 1455"/>
                  <a:gd name="T22" fmla="*/ 15 w 1459"/>
                  <a:gd name="T23" fmla="*/ 132 h 1455"/>
                  <a:gd name="T24" fmla="*/ 37 w 1459"/>
                  <a:gd name="T25" fmla="*/ 87 h 1455"/>
                  <a:gd name="T26" fmla="*/ 69 w 1459"/>
                  <a:gd name="T27" fmla="*/ 51 h 1455"/>
                  <a:gd name="T28" fmla="*/ 111 w 1459"/>
                  <a:gd name="T29" fmla="*/ 25 h 1455"/>
                  <a:gd name="T30" fmla="*/ 160 w 1459"/>
                  <a:gd name="T31" fmla="*/ 12 h 1455"/>
                  <a:gd name="T32" fmla="*/ 213 w 1459"/>
                  <a:gd name="T33" fmla="*/ 15 h 1455"/>
                  <a:gd name="T34" fmla="*/ 259 w 1459"/>
                  <a:gd name="T35" fmla="*/ 32 h 1455"/>
                  <a:gd name="T36" fmla="*/ 299 w 1459"/>
                  <a:gd name="T37" fmla="*/ 62 h 1455"/>
                  <a:gd name="T38" fmla="*/ 328 w 1459"/>
                  <a:gd name="T39" fmla="*/ 101 h 1455"/>
                  <a:gd name="T40" fmla="*/ 345 w 1459"/>
                  <a:gd name="T41" fmla="*/ 148 h 1455"/>
                  <a:gd name="T42" fmla="*/ 0 w 1459"/>
                  <a:gd name="T43" fmla="*/ 182 h 1455"/>
                  <a:gd name="T44" fmla="*/ 8 w 1459"/>
                  <a:gd name="T45" fmla="*/ 128 h 1455"/>
                  <a:gd name="T46" fmla="*/ 31 w 1459"/>
                  <a:gd name="T47" fmla="*/ 81 h 1455"/>
                  <a:gd name="T48" fmla="*/ 67 w 1459"/>
                  <a:gd name="T49" fmla="*/ 42 h 1455"/>
                  <a:gd name="T50" fmla="*/ 111 w 1459"/>
                  <a:gd name="T51" fmla="*/ 15 h 1455"/>
                  <a:gd name="T52" fmla="*/ 164 w 1459"/>
                  <a:gd name="T53" fmla="*/ 1 h 1455"/>
                  <a:gd name="T54" fmla="*/ 219 w 1459"/>
                  <a:gd name="T55" fmla="*/ 4 h 1455"/>
                  <a:gd name="T56" fmla="*/ 270 w 1459"/>
                  <a:gd name="T57" fmla="*/ 22 h 1455"/>
                  <a:gd name="T58" fmla="*/ 312 w 1459"/>
                  <a:gd name="T59" fmla="*/ 54 h 1455"/>
                  <a:gd name="T60" fmla="*/ 343 w 1459"/>
                  <a:gd name="T61" fmla="*/ 96 h 1455"/>
                  <a:gd name="T62" fmla="*/ 361 w 1459"/>
                  <a:gd name="T63" fmla="*/ 145 h 1455"/>
                  <a:gd name="T64" fmla="*/ 364 w 1459"/>
                  <a:gd name="T65" fmla="*/ 200 h 1455"/>
                  <a:gd name="T66" fmla="*/ 350 w 1459"/>
                  <a:gd name="T67" fmla="*/ 253 h 1455"/>
                  <a:gd name="T68" fmla="*/ 323 w 1459"/>
                  <a:gd name="T69" fmla="*/ 298 h 1455"/>
                  <a:gd name="T70" fmla="*/ 285 w 1459"/>
                  <a:gd name="T71" fmla="*/ 333 h 1455"/>
                  <a:gd name="T72" fmla="*/ 237 w 1459"/>
                  <a:gd name="T73" fmla="*/ 356 h 1455"/>
                  <a:gd name="T74" fmla="*/ 183 w 1459"/>
                  <a:gd name="T75" fmla="*/ 364 h 1455"/>
                  <a:gd name="T76" fmla="*/ 128 w 1459"/>
                  <a:gd name="T77" fmla="*/ 356 h 1455"/>
                  <a:gd name="T78" fmla="*/ 81 w 1459"/>
                  <a:gd name="T79" fmla="*/ 333 h 1455"/>
                  <a:gd name="T80" fmla="*/ 42 w 1459"/>
                  <a:gd name="T81" fmla="*/ 298 h 1455"/>
                  <a:gd name="T82" fmla="*/ 15 w 1459"/>
                  <a:gd name="T83" fmla="*/ 253 h 1455"/>
                  <a:gd name="T84" fmla="*/ 1 w 1459"/>
                  <a:gd name="T85" fmla="*/ 201 h 14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59" h="1455">
                    <a:moveTo>
                      <a:pt x="1392" y="727"/>
                    </a:moveTo>
                    <a:lnTo>
                      <a:pt x="1389" y="796"/>
                    </a:lnTo>
                    <a:lnTo>
                      <a:pt x="1378" y="864"/>
                    </a:lnTo>
                    <a:lnTo>
                      <a:pt x="1362" y="928"/>
                    </a:lnTo>
                    <a:lnTo>
                      <a:pt x="1339" y="991"/>
                    </a:lnTo>
                    <a:lnTo>
                      <a:pt x="1310" y="1050"/>
                    </a:lnTo>
                    <a:lnTo>
                      <a:pt x="1277" y="1107"/>
                    </a:lnTo>
                    <a:lnTo>
                      <a:pt x="1238" y="1159"/>
                    </a:lnTo>
                    <a:lnTo>
                      <a:pt x="1194" y="1207"/>
                    </a:lnTo>
                    <a:lnTo>
                      <a:pt x="1146" y="1252"/>
                    </a:lnTo>
                    <a:lnTo>
                      <a:pt x="1093" y="1291"/>
                    </a:lnTo>
                    <a:lnTo>
                      <a:pt x="1037" y="1325"/>
                    </a:lnTo>
                    <a:lnTo>
                      <a:pt x="978" y="1353"/>
                    </a:lnTo>
                    <a:lnTo>
                      <a:pt x="914" y="1377"/>
                    </a:lnTo>
                    <a:lnTo>
                      <a:pt x="850" y="1394"/>
                    </a:lnTo>
                    <a:lnTo>
                      <a:pt x="782" y="1404"/>
                    </a:lnTo>
                    <a:lnTo>
                      <a:pt x="711" y="1408"/>
                    </a:lnTo>
                    <a:lnTo>
                      <a:pt x="641" y="1404"/>
                    </a:lnTo>
                    <a:lnTo>
                      <a:pt x="573" y="1394"/>
                    </a:lnTo>
                    <a:lnTo>
                      <a:pt x="508" y="1377"/>
                    </a:lnTo>
                    <a:lnTo>
                      <a:pt x="445" y="1353"/>
                    </a:lnTo>
                    <a:lnTo>
                      <a:pt x="386" y="1326"/>
                    </a:lnTo>
                    <a:lnTo>
                      <a:pt x="329" y="1291"/>
                    </a:lnTo>
                    <a:lnTo>
                      <a:pt x="277" y="1252"/>
                    </a:lnTo>
                    <a:lnTo>
                      <a:pt x="229" y="1208"/>
                    </a:lnTo>
                    <a:lnTo>
                      <a:pt x="184" y="1160"/>
                    </a:lnTo>
                    <a:lnTo>
                      <a:pt x="145" y="1107"/>
                    </a:lnTo>
                    <a:lnTo>
                      <a:pt x="110" y="1052"/>
                    </a:lnTo>
                    <a:lnTo>
                      <a:pt x="83" y="992"/>
                    </a:lnTo>
                    <a:lnTo>
                      <a:pt x="60" y="929"/>
                    </a:lnTo>
                    <a:lnTo>
                      <a:pt x="42" y="864"/>
                    </a:lnTo>
                    <a:lnTo>
                      <a:pt x="32" y="796"/>
                    </a:lnTo>
                    <a:lnTo>
                      <a:pt x="28" y="727"/>
                    </a:lnTo>
                    <a:lnTo>
                      <a:pt x="32" y="658"/>
                    </a:lnTo>
                    <a:lnTo>
                      <a:pt x="42" y="591"/>
                    </a:lnTo>
                    <a:lnTo>
                      <a:pt x="60" y="525"/>
                    </a:lnTo>
                    <a:lnTo>
                      <a:pt x="81" y="463"/>
                    </a:lnTo>
                    <a:lnTo>
                      <a:pt x="110" y="403"/>
                    </a:lnTo>
                    <a:lnTo>
                      <a:pt x="145" y="346"/>
                    </a:lnTo>
                    <a:lnTo>
                      <a:pt x="184" y="295"/>
                    </a:lnTo>
                    <a:lnTo>
                      <a:pt x="228" y="245"/>
                    </a:lnTo>
                    <a:lnTo>
                      <a:pt x="276" y="201"/>
                    </a:lnTo>
                    <a:lnTo>
                      <a:pt x="329" y="162"/>
                    </a:lnTo>
                    <a:lnTo>
                      <a:pt x="384" y="128"/>
                    </a:lnTo>
                    <a:lnTo>
                      <a:pt x="444" y="99"/>
                    </a:lnTo>
                    <a:lnTo>
                      <a:pt x="508" y="76"/>
                    </a:lnTo>
                    <a:lnTo>
                      <a:pt x="572" y="58"/>
                    </a:lnTo>
                    <a:lnTo>
                      <a:pt x="640" y="48"/>
                    </a:lnTo>
                    <a:lnTo>
                      <a:pt x="710" y="45"/>
                    </a:lnTo>
                    <a:lnTo>
                      <a:pt x="781" y="48"/>
                    </a:lnTo>
                    <a:lnTo>
                      <a:pt x="849" y="58"/>
                    </a:lnTo>
                    <a:lnTo>
                      <a:pt x="914" y="76"/>
                    </a:lnTo>
                    <a:lnTo>
                      <a:pt x="976" y="99"/>
                    </a:lnTo>
                    <a:lnTo>
                      <a:pt x="1036" y="128"/>
                    </a:lnTo>
                    <a:lnTo>
                      <a:pt x="1093" y="162"/>
                    </a:lnTo>
                    <a:lnTo>
                      <a:pt x="1145" y="201"/>
                    </a:lnTo>
                    <a:lnTo>
                      <a:pt x="1193" y="245"/>
                    </a:lnTo>
                    <a:lnTo>
                      <a:pt x="1238" y="293"/>
                    </a:lnTo>
                    <a:lnTo>
                      <a:pt x="1277" y="346"/>
                    </a:lnTo>
                    <a:lnTo>
                      <a:pt x="1310" y="403"/>
                    </a:lnTo>
                    <a:lnTo>
                      <a:pt x="1339" y="462"/>
                    </a:lnTo>
                    <a:lnTo>
                      <a:pt x="1362" y="525"/>
                    </a:lnTo>
                    <a:lnTo>
                      <a:pt x="1378" y="590"/>
                    </a:lnTo>
                    <a:lnTo>
                      <a:pt x="1389" y="658"/>
                    </a:lnTo>
                    <a:lnTo>
                      <a:pt x="1392" y="727"/>
                    </a:lnTo>
                    <a:close/>
                    <a:moveTo>
                      <a:pt x="0" y="728"/>
                    </a:moveTo>
                    <a:lnTo>
                      <a:pt x="3" y="654"/>
                    </a:lnTo>
                    <a:lnTo>
                      <a:pt x="15" y="583"/>
                    </a:lnTo>
                    <a:lnTo>
                      <a:pt x="32" y="512"/>
                    </a:lnTo>
                    <a:lnTo>
                      <a:pt x="57" y="446"/>
                    </a:lnTo>
                    <a:lnTo>
                      <a:pt x="87" y="382"/>
                    </a:lnTo>
                    <a:lnTo>
                      <a:pt x="124" y="322"/>
                    </a:lnTo>
                    <a:lnTo>
                      <a:pt x="166" y="266"/>
                    </a:lnTo>
                    <a:lnTo>
                      <a:pt x="213" y="214"/>
                    </a:lnTo>
                    <a:lnTo>
                      <a:pt x="265" y="167"/>
                    </a:lnTo>
                    <a:lnTo>
                      <a:pt x="321" y="125"/>
                    </a:lnTo>
                    <a:lnTo>
                      <a:pt x="381" y="88"/>
                    </a:lnTo>
                    <a:lnTo>
                      <a:pt x="444" y="57"/>
                    </a:lnTo>
                    <a:lnTo>
                      <a:pt x="512" y="33"/>
                    </a:lnTo>
                    <a:lnTo>
                      <a:pt x="582" y="15"/>
                    </a:lnTo>
                    <a:lnTo>
                      <a:pt x="655" y="3"/>
                    </a:lnTo>
                    <a:lnTo>
                      <a:pt x="730" y="0"/>
                    </a:lnTo>
                    <a:lnTo>
                      <a:pt x="805" y="3"/>
                    </a:lnTo>
                    <a:lnTo>
                      <a:pt x="876" y="15"/>
                    </a:lnTo>
                    <a:lnTo>
                      <a:pt x="946" y="32"/>
                    </a:lnTo>
                    <a:lnTo>
                      <a:pt x="1013" y="56"/>
                    </a:lnTo>
                    <a:lnTo>
                      <a:pt x="1077" y="87"/>
                    </a:lnTo>
                    <a:lnTo>
                      <a:pt x="1137" y="124"/>
                    </a:lnTo>
                    <a:lnTo>
                      <a:pt x="1193" y="166"/>
                    </a:lnTo>
                    <a:lnTo>
                      <a:pt x="1245" y="213"/>
                    </a:lnTo>
                    <a:lnTo>
                      <a:pt x="1292" y="265"/>
                    </a:lnTo>
                    <a:lnTo>
                      <a:pt x="1333" y="321"/>
                    </a:lnTo>
                    <a:lnTo>
                      <a:pt x="1370" y="381"/>
                    </a:lnTo>
                    <a:lnTo>
                      <a:pt x="1401" y="444"/>
                    </a:lnTo>
                    <a:lnTo>
                      <a:pt x="1426" y="511"/>
                    </a:lnTo>
                    <a:lnTo>
                      <a:pt x="1444" y="580"/>
                    </a:lnTo>
                    <a:lnTo>
                      <a:pt x="1456" y="653"/>
                    </a:lnTo>
                    <a:lnTo>
                      <a:pt x="1459" y="727"/>
                    </a:lnTo>
                    <a:lnTo>
                      <a:pt x="1456" y="800"/>
                    </a:lnTo>
                    <a:lnTo>
                      <a:pt x="1444" y="873"/>
                    </a:lnTo>
                    <a:lnTo>
                      <a:pt x="1426" y="942"/>
                    </a:lnTo>
                    <a:lnTo>
                      <a:pt x="1400" y="1009"/>
                    </a:lnTo>
                    <a:lnTo>
                      <a:pt x="1370" y="1072"/>
                    </a:lnTo>
                    <a:lnTo>
                      <a:pt x="1333" y="1132"/>
                    </a:lnTo>
                    <a:lnTo>
                      <a:pt x="1291" y="1189"/>
                    </a:lnTo>
                    <a:lnTo>
                      <a:pt x="1244" y="1241"/>
                    </a:lnTo>
                    <a:lnTo>
                      <a:pt x="1192" y="1288"/>
                    </a:lnTo>
                    <a:lnTo>
                      <a:pt x="1137" y="1330"/>
                    </a:lnTo>
                    <a:lnTo>
                      <a:pt x="1077" y="1366"/>
                    </a:lnTo>
                    <a:lnTo>
                      <a:pt x="1013" y="1397"/>
                    </a:lnTo>
                    <a:lnTo>
                      <a:pt x="946" y="1421"/>
                    </a:lnTo>
                    <a:lnTo>
                      <a:pt x="876" y="1440"/>
                    </a:lnTo>
                    <a:lnTo>
                      <a:pt x="805" y="1451"/>
                    </a:lnTo>
                    <a:lnTo>
                      <a:pt x="731" y="1455"/>
                    </a:lnTo>
                    <a:lnTo>
                      <a:pt x="656" y="1451"/>
                    </a:lnTo>
                    <a:lnTo>
                      <a:pt x="582" y="1440"/>
                    </a:lnTo>
                    <a:lnTo>
                      <a:pt x="512" y="1423"/>
                    </a:lnTo>
                    <a:lnTo>
                      <a:pt x="445" y="1397"/>
                    </a:lnTo>
                    <a:lnTo>
                      <a:pt x="381" y="1367"/>
                    </a:lnTo>
                    <a:lnTo>
                      <a:pt x="321" y="1330"/>
                    </a:lnTo>
                    <a:lnTo>
                      <a:pt x="265" y="1289"/>
                    </a:lnTo>
                    <a:lnTo>
                      <a:pt x="213" y="1242"/>
                    </a:lnTo>
                    <a:lnTo>
                      <a:pt x="166" y="1191"/>
                    </a:lnTo>
                    <a:lnTo>
                      <a:pt x="124" y="1135"/>
                    </a:lnTo>
                    <a:lnTo>
                      <a:pt x="87" y="1075"/>
                    </a:lnTo>
                    <a:lnTo>
                      <a:pt x="57" y="1011"/>
                    </a:lnTo>
                    <a:lnTo>
                      <a:pt x="33" y="944"/>
                    </a:lnTo>
                    <a:lnTo>
                      <a:pt x="15" y="874"/>
                    </a:lnTo>
                    <a:lnTo>
                      <a:pt x="3" y="803"/>
                    </a:lnTo>
                    <a:lnTo>
                      <a:pt x="0" y="728"/>
                    </a:lnTo>
                    <a:close/>
                  </a:path>
                </a:pathLst>
              </a:custGeom>
              <a:solidFill>
                <a:srgbClr val="C1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95">
                <a:extLst>
                  <a:ext uri="{FF2B5EF4-FFF2-40B4-BE49-F238E27FC236}">
                    <a16:creationId xmlns:a16="http://schemas.microsoft.com/office/drawing/2014/main" id="{31EE8F1B-4D3F-4A40-B75A-7C9F7E2C7093}"/>
                  </a:ext>
                </a:extLst>
              </p:cNvPr>
              <p:cNvSpPr>
                <a:spLocks noEditPoints="1"/>
              </p:cNvSpPr>
              <p:nvPr/>
            </p:nvSpPr>
            <p:spPr bwMode="auto">
              <a:xfrm>
                <a:off x="1746" y="2518"/>
                <a:ext cx="724" cy="723"/>
              </a:xfrm>
              <a:custGeom>
                <a:avLst/>
                <a:gdLst>
                  <a:gd name="T0" fmla="*/ 345 w 1448"/>
                  <a:gd name="T1" fmla="*/ 215 h 1445"/>
                  <a:gd name="T2" fmla="*/ 327 w 1448"/>
                  <a:gd name="T3" fmla="*/ 262 h 1445"/>
                  <a:gd name="T4" fmla="*/ 298 w 1448"/>
                  <a:gd name="T5" fmla="*/ 301 h 1445"/>
                  <a:gd name="T6" fmla="*/ 258 w 1448"/>
                  <a:gd name="T7" fmla="*/ 331 h 1445"/>
                  <a:gd name="T8" fmla="*/ 211 w 1448"/>
                  <a:gd name="T9" fmla="*/ 348 h 1445"/>
                  <a:gd name="T10" fmla="*/ 159 w 1448"/>
                  <a:gd name="T11" fmla="*/ 351 h 1445"/>
                  <a:gd name="T12" fmla="*/ 110 w 1448"/>
                  <a:gd name="T13" fmla="*/ 338 h 1445"/>
                  <a:gd name="T14" fmla="*/ 67 w 1448"/>
                  <a:gd name="T15" fmla="*/ 313 h 1445"/>
                  <a:gd name="T16" fmla="*/ 34 w 1448"/>
                  <a:gd name="T17" fmla="*/ 276 h 1445"/>
                  <a:gd name="T18" fmla="*/ 13 w 1448"/>
                  <a:gd name="T19" fmla="*/ 232 h 1445"/>
                  <a:gd name="T20" fmla="*/ 5 w 1448"/>
                  <a:gd name="T21" fmla="*/ 181 h 1445"/>
                  <a:gd name="T22" fmla="*/ 13 w 1448"/>
                  <a:gd name="T23" fmla="*/ 130 h 1445"/>
                  <a:gd name="T24" fmla="*/ 34 w 1448"/>
                  <a:gd name="T25" fmla="*/ 85 h 1445"/>
                  <a:gd name="T26" fmla="*/ 67 w 1448"/>
                  <a:gd name="T27" fmla="*/ 49 h 1445"/>
                  <a:gd name="T28" fmla="*/ 110 w 1448"/>
                  <a:gd name="T29" fmla="*/ 23 h 1445"/>
                  <a:gd name="T30" fmla="*/ 159 w 1448"/>
                  <a:gd name="T31" fmla="*/ 11 h 1445"/>
                  <a:gd name="T32" fmla="*/ 211 w 1448"/>
                  <a:gd name="T33" fmla="*/ 13 h 1445"/>
                  <a:gd name="T34" fmla="*/ 258 w 1448"/>
                  <a:gd name="T35" fmla="*/ 30 h 1445"/>
                  <a:gd name="T36" fmla="*/ 298 w 1448"/>
                  <a:gd name="T37" fmla="*/ 60 h 1445"/>
                  <a:gd name="T38" fmla="*/ 327 w 1448"/>
                  <a:gd name="T39" fmla="*/ 99 h 1445"/>
                  <a:gd name="T40" fmla="*/ 345 w 1448"/>
                  <a:gd name="T41" fmla="*/ 147 h 1445"/>
                  <a:gd name="T42" fmla="*/ 0 w 1448"/>
                  <a:gd name="T43" fmla="*/ 181 h 1445"/>
                  <a:gd name="T44" fmla="*/ 8 w 1448"/>
                  <a:gd name="T45" fmla="*/ 128 h 1445"/>
                  <a:gd name="T46" fmla="*/ 31 w 1448"/>
                  <a:gd name="T47" fmla="*/ 80 h 1445"/>
                  <a:gd name="T48" fmla="*/ 66 w 1448"/>
                  <a:gd name="T49" fmla="*/ 42 h 1445"/>
                  <a:gd name="T50" fmla="*/ 111 w 1448"/>
                  <a:gd name="T51" fmla="*/ 15 h 1445"/>
                  <a:gd name="T52" fmla="*/ 163 w 1448"/>
                  <a:gd name="T53" fmla="*/ 1 h 1445"/>
                  <a:gd name="T54" fmla="*/ 218 w 1448"/>
                  <a:gd name="T55" fmla="*/ 4 h 1445"/>
                  <a:gd name="T56" fmla="*/ 268 w 1448"/>
                  <a:gd name="T57" fmla="*/ 22 h 1445"/>
                  <a:gd name="T58" fmla="*/ 309 w 1448"/>
                  <a:gd name="T59" fmla="*/ 53 h 1445"/>
                  <a:gd name="T60" fmla="*/ 341 w 1448"/>
                  <a:gd name="T61" fmla="*/ 95 h 1445"/>
                  <a:gd name="T62" fmla="*/ 359 w 1448"/>
                  <a:gd name="T63" fmla="*/ 145 h 1445"/>
                  <a:gd name="T64" fmla="*/ 362 w 1448"/>
                  <a:gd name="T65" fmla="*/ 199 h 1445"/>
                  <a:gd name="T66" fmla="*/ 348 w 1448"/>
                  <a:gd name="T67" fmla="*/ 251 h 1445"/>
                  <a:gd name="T68" fmla="*/ 321 w 1448"/>
                  <a:gd name="T69" fmla="*/ 296 h 1445"/>
                  <a:gd name="T70" fmla="*/ 282 w 1448"/>
                  <a:gd name="T71" fmla="*/ 331 h 1445"/>
                  <a:gd name="T72" fmla="*/ 235 w 1448"/>
                  <a:gd name="T73" fmla="*/ 353 h 1445"/>
                  <a:gd name="T74" fmla="*/ 182 w 1448"/>
                  <a:gd name="T75" fmla="*/ 362 h 1445"/>
                  <a:gd name="T76" fmla="*/ 127 w 1448"/>
                  <a:gd name="T77" fmla="*/ 354 h 1445"/>
                  <a:gd name="T78" fmla="*/ 80 w 1448"/>
                  <a:gd name="T79" fmla="*/ 331 h 1445"/>
                  <a:gd name="T80" fmla="*/ 42 w 1448"/>
                  <a:gd name="T81" fmla="*/ 296 h 1445"/>
                  <a:gd name="T82" fmla="*/ 15 w 1448"/>
                  <a:gd name="T83" fmla="*/ 251 h 1445"/>
                  <a:gd name="T84" fmla="*/ 1 w 1448"/>
                  <a:gd name="T85" fmla="*/ 200 h 14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48" h="1445">
                    <a:moveTo>
                      <a:pt x="1391" y="722"/>
                    </a:moveTo>
                    <a:lnTo>
                      <a:pt x="1387" y="791"/>
                    </a:lnTo>
                    <a:lnTo>
                      <a:pt x="1377" y="859"/>
                    </a:lnTo>
                    <a:lnTo>
                      <a:pt x="1359" y="924"/>
                    </a:lnTo>
                    <a:lnTo>
                      <a:pt x="1336" y="987"/>
                    </a:lnTo>
                    <a:lnTo>
                      <a:pt x="1308" y="1047"/>
                    </a:lnTo>
                    <a:lnTo>
                      <a:pt x="1273" y="1103"/>
                    </a:lnTo>
                    <a:lnTo>
                      <a:pt x="1234" y="1156"/>
                    </a:lnTo>
                    <a:lnTo>
                      <a:pt x="1190" y="1204"/>
                    </a:lnTo>
                    <a:lnTo>
                      <a:pt x="1141" y="1249"/>
                    </a:lnTo>
                    <a:lnTo>
                      <a:pt x="1089" y="1289"/>
                    </a:lnTo>
                    <a:lnTo>
                      <a:pt x="1031" y="1323"/>
                    </a:lnTo>
                    <a:lnTo>
                      <a:pt x="971" y="1352"/>
                    </a:lnTo>
                    <a:lnTo>
                      <a:pt x="909" y="1375"/>
                    </a:lnTo>
                    <a:lnTo>
                      <a:pt x="842" y="1392"/>
                    </a:lnTo>
                    <a:lnTo>
                      <a:pt x="774" y="1403"/>
                    </a:lnTo>
                    <a:lnTo>
                      <a:pt x="704" y="1406"/>
                    </a:lnTo>
                    <a:lnTo>
                      <a:pt x="634" y="1403"/>
                    </a:lnTo>
                    <a:lnTo>
                      <a:pt x="566" y="1392"/>
                    </a:lnTo>
                    <a:lnTo>
                      <a:pt x="500" y="1375"/>
                    </a:lnTo>
                    <a:lnTo>
                      <a:pt x="437" y="1352"/>
                    </a:lnTo>
                    <a:lnTo>
                      <a:pt x="377" y="1323"/>
                    </a:lnTo>
                    <a:lnTo>
                      <a:pt x="320" y="1289"/>
                    </a:lnTo>
                    <a:lnTo>
                      <a:pt x="267" y="1249"/>
                    </a:lnTo>
                    <a:lnTo>
                      <a:pt x="219" y="1206"/>
                    </a:lnTo>
                    <a:lnTo>
                      <a:pt x="174" y="1157"/>
                    </a:lnTo>
                    <a:lnTo>
                      <a:pt x="135" y="1104"/>
                    </a:lnTo>
                    <a:lnTo>
                      <a:pt x="102" y="1048"/>
                    </a:lnTo>
                    <a:lnTo>
                      <a:pt x="73" y="988"/>
                    </a:lnTo>
                    <a:lnTo>
                      <a:pt x="50" y="926"/>
                    </a:lnTo>
                    <a:lnTo>
                      <a:pt x="32" y="860"/>
                    </a:lnTo>
                    <a:lnTo>
                      <a:pt x="22" y="792"/>
                    </a:lnTo>
                    <a:lnTo>
                      <a:pt x="19" y="723"/>
                    </a:lnTo>
                    <a:lnTo>
                      <a:pt x="22" y="653"/>
                    </a:lnTo>
                    <a:lnTo>
                      <a:pt x="32" y="586"/>
                    </a:lnTo>
                    <a:lnTo>
                      <a:pt x="49" y="520"/>
                    </a:lnTo>
                    <a:lnTo>
                      <a:pt x="72" y="457"/>
                    </a:lnTo>
                    <a:lnTo>
                      <a:pt x="100" y="397"/>
                    </a:lnTo>
                    <a:lnTo>
                      <a:pt x="135" y="340"/>
                    </a:lnTo>
                    <a:lnTo>
                      <a:pt x="174" y="287"/>
                    </a:lnTo>
                    <a:lnTo>
                      <a:pt x="218" y="239"/>
                    </a:lnTo>
                    <a:lnTo>
                      <a:pt x="267" y="194"/>
                    </a:lnTo>
                    <a:lnTo>
                      <a:pt x="319" y="155"/>
                    </a:lnTo>
                    <a:lnTo>
                      <a:pt x="377" y="120"/>
                    </a:lnTo>
                    <a:lnTo>
                      <a:pt x="437" y="91"/>
                    </a:lnTo>
                    <a:lnTo>
                      <a:pt x="499" y="68"/>
                    </a:lnTo>
                    <a:lnTo>
                      <a:pt x="566" y="51"/>
                    </a:lnTo>
                    <a:lnTo>
                      <a:pt x="634" y="41"/>
                    </a:lnTo>
                    <a:lnTo>
                      <a:pt x="704" y="37"/>
                    </a:lnTo>
                    <a:lnTo>
                      <a:pt x="774" y="41"/>
                    </a:lnTo>
                    <a:lnTo>
                      <a:pt x="842" y="51"/>
                    </a:lnTo>
                    <a:lnTo>
                      <a:pt x="908" y="67"/>
                    </a:lnTo>
                    <a:lnTo>
                      <a:pt x="971" y="90"/>
                    </a:lnTo>
                    <a:lnTo>
                      <a:pt x="1031" y="119"/>
                    </a:lnTo>
                    <a:lnTo>
                      <a:pt x="1088" y="154"/>
                    </a:lnTo>
                    <a:lnTo>
                      <a:pt x="1141" y="194"/>
                    </a:lnTo>
                    <a:lnTo>
                      <a:pt x="1189" y="238"/>
                    </a:lnTo>
                    <a:lnTo>
                      <a:pt x="1233" y="286"/>
                    </a:lnTo>
                    <a:lnTo>
                      <a:pt x="1273" y="339"/>
                    </a:lnTo>
                    <a:lnTo>
                      <a:pt x="1308" y="396"/>
                    </a:lnTo>
                    <a:lnTo>
                      <a:pt x="1336" y="456"/>
                    </a:lnTo>
                    <a:lnTo>
                      <a:pt x="1359" y="519"/>
                    </a:lnTo>
                    <a:lnTo>
                      <a:pt x="1377" y="585"/>
                    </a:lnTo>
                    <a:lnTo>
                      <a:pt x="1387" y="651"/>
                    </a:lnTo>
                    <a:lnTo>
                      <a:pt x="1391" y="722"/>
                    </a:lnTo>
                    <a:close/>
                    <a:moveTo>
                      <a:pt x="0" y="723"/>
                    </a:moveTo>
                    <a:lnTo>
                      <a:pt x="4" y="649"/>
                    </a:lnTo>
                    <a:lnTo>
                      <a:pt x="15" y="578"/>
                    </a:lnTo>
                    <a:lnTo>
                      <a:pt x="32" y="509"/>
                    </a:lnTo>
                    <a:lnTo>
                      <a:pt x="57" y="443"/>
                    </a:lnTo>
                    <a:lnTo>
                      <a:pt x="87" y="380"/>
                    </a:lnTo>
                    <a:lnTo>
                      <a:pt x="123" y="320"/>
                    </a:lnTo>
                    <a:lnTo>
                      <a:pt x="165" y="264"/>
                    </a:lnTo>
                    <a:lnTo>
                      <a:pt x="211" y="212"/>
                    </a:lnTo>
                    <a:lnTo>
                      <a:pt x="263" y="166"/>
                    </a:lnTo>
                    <a:lnTo>
                      <a:pt x="318" y="125"/>
                    </a:lnTo>
                    <a:lnTo>
                      <a:pt x="378" y="88"/>
                    </a:lnTo>
                    <a:lnTo>
                      <a:pt x="441" y="58"/>
                    </a:lnTo>
                    <a:lnTo>
                      <a:pt x="508" y="33"/>
                    </a:lnTo>
                    <a:lnTo>
                      <a:pt x="577" y="15"/>
                    </a:lnTo>
                    <a:lnTo>
                      <a:pt x="650" y="4"/>
                    </a:lnTo>
                    <a:lnTo>
                      <a:pt x="725" y="0"/>
                    </a:lnTo>
                    <a:lnTo>
                      <a:pt x="798" y="4"/>
                    </a:lnTo>
                    <a:lnTo>
                      <a:pt x="870" y="15"/>
                    </a:lnTo>
                    <a:lnTo>
                      <a:pt x="939" y="33"/>
                    </a:lnTo>
                    <a:lnTo>
                      <a:pt x="1006" y="57"/>
                    </a:lnTo>
                    <a:lnTo>
                      <a:pt x="1069" y="88"/>
                    </a:lnTo>
                    <a:lnTo>
                      <a:pt x="1129" y="124"/>
                    </a:lnTo>
                    <a:lnTo>
                      <a:pt x="1184" y="166"/>
                    </a:lnTo>
                    <a:lnTo>
                      <a:pt x="1236" y="212"/>
                    </a:lnTo>
                    <a:lnTo>
                      <a:pt x="1282" y="264"/>
                    </a:lnTo>
                    <a:lnTo>
                      <a:pt x="1325" y="320"/>
                    </a:lnTo>
                    <a:lnTo>
                      <a:pt x="1361" y="378"/>
                    </a:lnTo>
                    <a:lnTo>
                      <a:pt x="1392" y="442"/>
                    </a:lnTo>
                    <a:lnTo>
                      <a:pt x="1416" y="507"/>
                    </a:lnTo>
                    <a:lnTo>
                      <a:pt x="1433" y="577"/>
                    </a:lnTo>
                    <a:lnTo>
                      <a:pt x="1445" y="648"/>
                    </a:lnTo>
                    <a:lnTo>
                      <a:pt x="1448" y="722"/>
                    </a:lnTo>
                    <a:lnTo>
                      <a:pt x="1445" y="795"/>
                    </a:lnTo>
                    <a:lnTo>
                      <a:pt x="1433" y="867"/>
                    </a:lnTo>
                    <a:lnTo>
                      <a:pt x="1416" y="936"/>
                    </a:lnTo>
                    <a:lnTo>
                      <a:pt x="1391" y="1003"/>
                    </a:lnTo>
                    <a:lnTo>
                      <a:pt x="1361" y="1066"/>
                    </a:lnTo>
                    <a:lnTo>
                      <a:pt x="1324" y="1125"/>
                    </a:lnTo>
                    <a:lnTo>
                      <a:pt x="1282" y="1181"/>
                    </a:lnTo>
                    <a:lnTo>
                      <a:pt x="1235" y="1232"/>
                    </a:lnTo>
                    <a:lnTo>
                      <a:pt x="1184" y="1279"/>
                    </a:lnTo>
                    <a:lnTo>
                      <a:pt x="1128" y="1321"/>
                    </a:lnTo>
                    <a:lnTo>
                      <a:pt x="1069" y="1358"/>
                    </a:lnTo>
                    <a:lnTo>
                      <a:pt x="1006" y="1388"/>
                    </a:lnTo>
                    <a:lnTo>
                      <a:pt x="939" y="1412"/>
                    </a:lnTo>
                    <a:lnTo>
                      <a:pt x="870" y="1430"/>
                    </a:lnTo>
                    <a:lnTo>
                      <a:pt x="798" y="1442"/>
                    </a:lnTo>
                    <a:lnTo>
                      <a:pt x="725" y="1445"/>
                    </a:lnTo>
                    <a:lnTo>
                      <a:pt x="650" y="1442"/>
                    </a:lnTo>
                    <a:lnTo>
                      <a:pt x="577" y="1430"/>
                    </a:lnTo>
                    <a:lnTo>
                      <a:pt x="508" y="1413"/>
                    </a:lnTo>
                    <a:lnTo>
                      <a:pt x="441" y="1389"/>
                    </a:lnTo>
                    <a:lnTo>
                      <a:pt x="378" y="1358"/>
                    </a:lnTo>
                    <a:lnTo>
                      <a:pt x="318" y="1322"/>
                    </a:lnTo>
                    <a:lnTo>
                      <a:pt x="263" y="1281"/>
                    </a:lnTo>
                    <a:lnTo>
                      <a:pt x="211" y="1233"/>
                    </a:lnTo>
                    <a:lnTo>
                      <a:pt x="165" y="1183"/>
                    </a:lnTo>
                    <a:lnTo>
                      <a:pt x="123" y="1126"/>
                    </a:lnTo>
                    <a:lnTo>
                      <a:pt x="87" y="1067"/>
                    </a:lnTo>
                    <a:lnTo>
                      <a:pt x="57" y="1004"/>
                    </a:lnTo>
                    <a:lnTo>
                      <a:pt x="32" y="937"/>
                    </a:lnTo>
                    <a:lnTo>
                      <a:pt x="15" y="868"/>
                    </a:lnTo>
                    <a:lnTo>
                      <a:pt x="4" y="797"/>
                    </a:lnTo>
                    <a:lnTo>
                      <a:pt x="0" y="723"/>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96">
                <a:extLst>
                  <a:ext uri="{FF2B5EF4-FFF2-40B4-BE49-F238E27FC236}">
                    <a16:creationId xmlns:a16="http://schemas.microsoft.com/office/drawing/2014/main" id="{0A2D38B9-79A0-41CF-99BD-156D26746B5A}"/>
                  </a:ext>
                </a:extLst>
              </p:cNvPr>
              <p:cNvSpPr>
                <a:spLocks noEditPoints="1"/>
              </p:cNvSpPr>
              <p:nvPr/>
            </p:nvSpPr>
            <p:spPr bwMode="auto">
              <a:xfrm>
                <a:off x="1747" y="2521"/>
                <a:ext cx="720" cy="717"/>
              </a:xfrm>
              <a:custGeom>
                <a:avLst/>
                <a:gdLst>
                  <a:gd name="T0" fmla="*/ 344 w 1438"/>
                  <a:gd name="T1" fmla="*/ 213 h 1436"/>
                  <a:gd name="T2" fmla="*/ 327 w 1438"/>
                  <a:gd name="T3" fmla="*/ 260 h 1436"/>
                  <a:gd name="T4" fmla="*/ 297 w 1438"/>
                  <a:gd name="T5" fmla="*/ 300 h 1436"/>
                  <a:gd name="T6" fmla="*/ 257 w 1438"/>
                  <a:gd name="T7" fmla="*/ 329 h 1436"/>
                  <a:gd name="T8" fmla="*/ 210 w 1438"/>
                  <a:gd name="T9" fmla="*/ 347 h 1436"/>
                  <a:gd name="T10" fmla="*/ 157 w 1438"/>
                  <a:gd name="T11" fmla="*/ 349 h 1436"/>
                  <a:gd name="T12" fmla="*/ 107 w 1438"/>
                  <a:gd name="T13" fmla="*/ 337 h 1436"/>
                  <a:gd name="T14" fmla="*/ 65 w 1438"/>
                  <a:gd name="T15" fmla="*/ 311 h 1436"/>
                  <a:gd name="T16" fmla="*/ 32 w 1438"/>
                  <a:gd name="T17" fmla="*/ 275 h 1436"/>
                  <a:gd name="T18" fmla="*/ 10 w 1438"/>
                  <a:gd name="T19" fmla="*/ 230 h 1436"/>
                  <a:gd name="T20" fmla="*/ 2 w 1438"/>
                  <a:gd name="T21" fmla="*/ 179 h 1436"/>
                  <a:gd name="T22" fmla="*/ 10 w 1438"/>
                  <a:gd name="T23" fmla="*/ 128 h 1436"/>
                  <a:gd name="T24" fmla="*/ 31 w 1438"/>
                  <a:gd name="T25" fmla="*/ 83 h 1436"/>
                  <a:gd name="T26" fmla="*/ 65 w 1438"/>
                  <a:gd name="T27" fmla="*/ 46 h 1436"/>
                  <a:gd name="T28" fmla="*/ 107 w 1438"/>
                  <a:gd name="T29" fmla="*/ 20 h 1436"/>
                  <a:gd name="T30" fmla="*/ 157 w 1438"/>
                  <a:gd name="T31" fmla="*/ 7 h 1436"/>
                  <a:gd name="T32" fmla="*/ 210 w 1438"/>
                  <a:gd name="T33" fmla="*/ 10 h 1436"/>
                  <a:gd name="T34" fmla="*/ 257 w 1438"/>
                  <a:gd name="T35" fmla="*/ 27 h 1436"/>
                  <a:gd name="T36" fmla="*/ 297 w 1438"/>
                  <a:gd name="T37" fmla="*/ 57 h 1436"/>
                  <a:gd name="T38" fmla="*/ 327 w 1438"/>
                  <a:gd name="T39" fmla="*/ 97 h 1436"/>
                  <a:gd name="T40" fmla="*/ 344 w 1438"/>
                  <a:gd name="T41" fmla="*/ 144 h 1436"/>
                  <a:gd name="T42" fmla="*/ 0 w 1438"/>
                  <a:gd name="T43" fmla="*/ 179 h 1436"/>
                  <a:gd name="T44" fmla="*/ 8 w 1438"/>
                  <a:gd name="T45" fmla="*/ 126 h 1436"/>
                  <a:gd name="T46" fmla="*/ 31 w 1438"/>
                  <a:gd name="T47" fmla="*/ 79 h 1436"/>
                  <a:gd name="T48" fmla="*/ 65 w 1438"/>
                  <a:gd name="T49" fmla="*/ 41 h 1436"/>
                  <a:gd name="T50" fmla="*/ 110 w 1438"/>
                  <a:gd name="T51" fmla="*/ 14 h 1436"/>
                  <a:gd name="T52" fmla="*/ 162 w 1438"/>
                  <a:gd name="T53" fmla="*/ 1 h 1436"/>
                  <a:gd name="T54" fmla="*/ 217 w 1438"/>
                  <a:gd name="T55" fmla="*/ 3 h 1436"/>
                  <a:gd name="T56" fmla="*/ 266 w 1438"/>
                  <a:gd name="T57" fmla="*/ 22 h 1436"/>
                  <a:gd name="T58" fmla="*/ 307 w 1438"/>
                  <a:gd name="T59" fmla="*/ 52 h 1436"/>
                  <a:gd name="T60" fmla="*/ 338 w 1438"/>
                  <a:gd name="T61" fmla="*/ 94 h 1436"/>
                  <a:gd name="T62" fmla="*/ 356 w 1438"/>
                  <a:gd name="T63" fmla="*/ 143 h 1436"/>
                  <a:gd name="T64" fmla="*/ 359 w 1438"/>
                  <a:gd name="T65" fmla="*/ 197 h 1436"/>
                  <a:gd name="T66" fmla="*/ 346 w 1438"/>
                  <a:gd name="T67" fmla="*/ 249 h 1436"/>
                  <a:gd name="T68" fmla="*/ 319 w 1438"/>
                  <a:gd name="T69" fmla="*/ 293 h 1436"/>
                  <a:gd name="T70" fmla="*/ 280 w 1438"/>
                  <a:gd name="T71" fmla="*/ 327 h 1436"/>
                  <a:gd name="T72" fmla="*/ 234 w 1438"/>
                  <a:gd name="T73" fmla="*/ 350 h 1436"/>
                  <a:gd name="T74" fmla="*/ 180 w 1438"/>
                  <a:gd name="T75" fmla="*/ 358 h 1436"/>
                  <a:gd name="T76" fmla="*/ 126 w 1438"/>
                  <a:gd name="T77" fmla="*/ 350 h 1436"/>
                  <a:gd name="T78" fmla="*/ 79 w 1438"/>
                  <a:gd name="T79" fmla="*/ 327 h 1436"/>
                  <a:gd name="T80" fmla="*/ 41 w 1438"/>
                  <a:gd name="T81" fmla="*/ 293 h 1436"/>
                  <a:gd name="T82" fmla="*/ 14 w 1438"/>
                  <a:gd name="T83" fmla="*/ 249 h 1436"/>
                  <a:gd name="T84" fmla="*/ 1 w 1438"/>
                  <a:gd name="T85" fmla="*/ 197 h 14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8" h="1436">
                    <a:moveTo>
                      <a:pt x="1387" y="717"/>
                    </a:moveTo>
                    <a:lnTo>
                      <a:pt x="1383" y="787"/>
                    </a:lnTo>
                    <a:lnTo>
                      <a:pt x="1373" y="855"/>
                    </a:lnTo>
                    <a:lnTo>
                      <a:pt x="1355" y="921"/>
                    </a:lnTo>
                    <a:lnTo>
                      <a:pt x="1332" y="984"/>
                    </a:lnTo>
                    <a:lnTo>
                      <a:pt x="1304" y="1044"/>
                    </a:lnTo>
                    <a:lnTo>
                      <a:pt x="1269" y="1100"/>
                    </a:lnTo>
                    <a:lnTo>
                      <a:pt x="1230" y="1153"/>
                    </a:lnTo>
                    <a:lnTo>
                      <a:pt x="1185" y="1202"/>
                    </a:lnTo>
                    <a:lnTo>
                      <a:pt x="1137" y="1247"/>
                    </a:lnTo>
                    <a:lnTo>
                      <a:pt x="1084" y="1286"/>
                    </a:lnTo>
                    <a:lnTo>
                      <a:pt x="1026" y="1320"/>
                    </a:lnTo>
                    <a:lnTo>
                      <a:pt x="966" y="1349"/>
                    </a:lnTo>
                    <a:lnTo>
                      <a:pt x="903" y="1372"/>
                    </a:lnTo>
                    <a:lnTo>
                      <a:pt x="837" y="1390"/>
                    </a:lnTo>
                    <a:lnTo>
                      <a:pt x="768" y="1400"/>
                    </a:lnTo>
                    <a:lnTo>
                      <a:pt x="698" y="1403"/>
                    </a:lnTo>
                    <a:lnTo>
                      <a:pt x="626" y="1400"/>
                    </a:lnTo>
                    <a:lnTo>
                      <a:pt x="558" y="1390"/>
                    </a:lnTo>
                    <a:lnTo>
                      <a:pt x="492" y="1373"/>
                    </a:lnTo>
                    <a:lnTo>
                      <a:pt x="428" y="1350"/>
                    </a:lnTo>
                    <a:lnTo>
                      <a:pt x="368" y="1322"/>
                    </a:lnTo>
                    <a:lnTo>
                      <a:pt x="311" y="1287"/>
                    </a:lnTo>
                    <a:lnTo>
                      <a:pt x="258" y="1247"/>
                    </a:lnTo>
                    <a:lnTo>
                      <a:pt x="209" y="1203"/>
                    </a:lnTo>
                    <a:lnTo>
                      <a:pt x="164" y="1155"/>
                    </a:lnTo>
                    <a:lnTo>
                      <a:pt x="125" y="1102"/>
                    </a:lnTo>
                    <a:lnTo>
                      <a:pt x="91" y="1045"/>
                    </a:lnTo>
                    <a:lnTo>
                      <a:pt x="62" y="984"/>
                    </a:lnTo>
                    <a:lnTo>
                      <a:pt x="39" y="922"/>
                    </a:lnTo>
                    <a:lnTo>
                      <a:pt x="22" y="856"/>
                    </a:lnTo>
                    <a:lnTo>
                      <a:pt x="11" y="788"/>
                    </a:lnTo>
                    <a:lnTo>
                      <a:pt x="8" y="718"/>
                    </a:lnTo>
                    <a:lnTo>
                      <a:pt x="11" y="648"/>
                    </a:lnTo>
                    <a:lnTo>
                      <a:pt x="22" y="580"/>
                    </a:lnTo>
                    <a:lnTo>
                      <a:pt x="38" y="514"/>
                    </a:lnTo>
                    <a:lnTo>
                      <a:pt x="61" y="451"/>
                    </a:lnTo>
                    <a:lnTo>
                      <a:pt x="90" y="389"/>
                    </a:lnTo>
                    <a:lnTo>
                      <a:pt x="124" y="333"/>
                    </a:lnTo>
                    <a:lnTo>
                      <a:pt x="164" y="280"/>
                    </a:lnTo>
                    <a:lnTo>
                      <a:pt x="208" y="230"/>
                    </a:lnTo>
                    <a:lnTo>
                      <a:pt x="258" y="187"/>
                    </a:lnTo>
                    <a:lnTo>
                      <a:pt x="311" y="146"/>
                    </a:lnTo>
                    <a:lnTo>
                      <a:pt x="367" y="112"/>
                    </a:lnTo>
                    <a:lnTo>
                      <a:pt x="428" y="83"/>
                    </a:lnTo>
                    <a:lnTo>
                      <a:pt x="492" y="59"/>
                    </a:lnTo>
                    <a:lnTo>
                      <a:pt x="558" y="43"/>
                    </a:lnTo>
                    <a:lnTo>
                      <a:pt x="626" y="31"/>
                    </a:lnTo>
                    <a:lnTo>
                      <a:pt x="698" y="28"/>
                    </a:lnTo>
                    <a:lnTo>
                      <a:pt x="768" y="31"/>
                    </a:lnTo>
                    <a:lnTo>
                      <a:pt x="837" y="42"/>
                    </a:lnTo>
                    <a:lnTo>
                      <a:pt x="904" y="59"/>
                    </a:lnTo>
                    <a:lnTo>
                      <a:pt x="967" y="82"/>
                    </a:lnTo>
                    <a:lnTo>
                      <a:pt x="1027" y="111"/>
                    </a:lnTo>
                    <a:lnTo>
                      <a:pt x="1084" y="145"/>
                    </a:lnTo>
                    <a:lnTo>
                      <a:pt x="1137" y="186"/>
                    </a:lnTo>
                    <a:lnTo>
                      <a:pt x="1186" y="230"/>
                    </a:lnTo>
                    <a:lnTo>
                      <a:pt x="1230" y="279"/>
                    </a:lnTo>
                    <a:lnTo>
                      <a:pt x="1270" y="332"/>
                    </a:lnTo>
                    <a:lnTo>
                      <a:pt x="1305" y="389"/>
                    </a:lnTo>
                    <a:lnTo>
                      <a:pt x="1334" y="449"/>
                    </a:lnTo>
                    <a:lnTo>
                      <a:pt x="1357" y="513"/>
                    </a:lnTo>
                    <a:lnTo>
                      <a:pt x="1373" y="578"/>
                    </a:lnTo>
                    <a:lnTo>
                      <a:pt x="1383" y="646"/>
                    </a:lnTo>
                    <a:lnTo>
                      <a:pt x="1387" y="717"/>
                    </a:lnTo>
                    <a:close/>
                    <a:moveTo>
                      <a:pt x="0" y="719"/>
                    </a:moveTo>
                    <a:lnTo>
                      <a:pt x="3" y="645"/>
                    </a:lnTo>
                    <a:lnTo>
                      <a:pt x="14" y="575"/>
                    </a:lnTo>
                    <a:lnTo>
                      <a:pt x="31" y="506"/>
                    </a:lnTo>
                    <a:lnTo>
                      <a:pt x="55" y="440"/>
                    </a:lnTo>
                    <a:lnTo>
                      <a:pt x="85" y="377"/>
                    </a:lnTo>
                    <a:lnTo>
                      <a:pt x="122" y="318"/>
                    </a:lnTo>
                    <a:lnTo>
                      <a:pt x="162" y="263"/>
                    </a:lnTo>
                    <a:lnTo>
                      <a:pt x="209" y="212"/>
                    </a:lnTo>
                    <a:lnTo>
                      <a:pt x="260" y="165"/>
                    </a:lnTo>
                    <a:lnTo>
                      <a:pt x="315" y="123"/>
                    </a:lnTo>
                    <a:lnTo>
                      <a:pt x="374" y="88"/>
                    </a:lnTo>
                    <a:lnTo>
                      <a:pt x="437" y="58"/>
                    </a:lnTo>
                    <a:lnTo>
                      <a:pt x="503" y="33"/>
                    </a:lnTo>
                    <a:lnTo>
                      <a:pt x="573" y="15"/>
                    </a:lnTo>
                    <a:lnTo>
                      <a:pt x="645" y="4"/>
                    </a:lnTo>
                    <a:lnTo>
                      <a:pt x="718" y="0"/>
                    </a:lnTo>
                    <a:lnTo>
                      <a:pt x="792" y="4"/>
                    </a:lnTo>
                    <a:lnTo>
                      <a:pt x="864" y="15"/>
                    </a:lnTo>
                    <a:lnTo>
                      <a:pt x="932" y="32"/>
                    </a:lnTo>
                    <a:lnTo>
                      <a:pt x="998" y="57"/>
                    </a:lnTo>
                    <a:lnTo>
                      <a:pt x="1061" y="88"/>
                    </a:lnTo>
                    <a:lnTo>
                      <a:pt x="1119" y="123"/>
                    </a:lnTo>
                    <a:lnTo>
                      <a:pt x="1175" y="165"/>
                    </a:lnTo>
                    <a:lnTo>
                      <a:pt x="1226" y="211"/>
                    </a:lnTo>
                    <a:lnTo>
                      <a:pt x="1272" y="263"/>
                    </a:lnTo>
                    <a:lnTo>
                      <a:pt x="1314" y="318"/>
                    </a:lnTo>
                    <a:lnTo>
                      <a:pt x="1350" y="377"/>
                    </a:lnTo>
                    <a:lnTo>
                      <a:pt x="1381" y="439"/>
                    </a:lnTo>
                    <a:lnTo>
                      <a:pt x="1405" y="506"/>
                    </a:lnTo>
                    <a:lnTo>
                      <a:pt x="1423" y="574"/>
                    </a:lnTo>
                    <a:lnTo>
                      <a:pt x="1434" y="645"/>
                    </a:lnTo>
                    <a:lnTo>
                      <a:pt x="1438" y="718"/>
                    </a:lnTo>
                    <a:lnTo>
                      <a:pt x="1435" y="792"/>
                    </a:lnTo>
                    <a:lnTo>
                      <a:pt x="1423" y="862"/>
                    </a:lnTo>
                    <a:lnTo>
                      <a:pt x="1405" y="931"/>
                    </a:lnTo>
                    <a:lnTo>
                      <a:pt x="1381" y="997"/>
                    </a:lnTo>
                    <a:lnTo>
                      <a:pt x="1351" y="1059"/>
                    </a:lnTo>
                    <a:lnTo>
                      <a:pt x="1314" y="1119"/>
                    </a:lnTo>
                    <a:lnTo>
                      <a:pt x="1272" y="1174"/>
                    </a:lnTo>
                    <a:lnTo>
                      <a:pt x="1226" y="1225"/>
                    </a:lnTo>
                    <a:lnTo>
                      <a:pt x="1175" y="1271"/>
                    </a:lnTo>
                    <a:lnTo>
                      <a:pt x="1119" y="1312"/>
                    </a:lnTo>
                    <a:lnTo>
                      <a:pt x="1061" y="1348"/>
                    </a:lnTo>
                    <a:lnTo>
                      <a:pt x="997" y="1378"/>
                    </a:lnTo>
                    <a:lnTo>
                      <a:pt x="932" y="1403"/>
                    </a:lnTo>
                    <a:lnTo>
                      <a:pt x="862" y="1421"/>
                    </a:lnTo>
                    <a:lnTo>
                      <a:pt x="792" y="1432"/>
                    </a:lnTo>
                    <a:lnTo>
                      <a:pt x="718" y="1436"/>
                    </a:lnTo>
                    <a:lnTo>
                      <a:pt x="645" y="1432"/>
                    </a:lnTo>
                    <a:lnTo>
                      <a:pt x="573" y="1421"/>
                    </a:lnTo>
                    <a:lnTo>
                      <a:pt x="504" y="1403"/>
                    </a:lnTo>
                    <a:lnTo>
                      <a:pt x="437" y="1379"/>
                    </a:lnTo>
                    <a:lnTo>
                      <a:pt x="375" y="1348"/>
                    </a:lnTo>
                    <a:lnTo>
                      <a:pt x="315" y="1312"/>
                    </a:lnTo>
                    <a:lnTo>
                      <a:pt x="260" y="1271"/>
                    </a:lnTo>
                    <a:lnTo>
                      <a:pt x="209" y="1225"/>
                    </a:lnTo>
                    <a:lnTo>
                      <a:pt x="163" y="1174"/>
                    </a:lnTo>
                    <a:lnTo>
                      <a:pt x="122" y="1119"/>
                    </a:lnTo>
                    <a:lnTo>
                      <a:pt x="86" y="1060"/>
                    </a:lnTo>
                    <a:lnTo>
                      <a:pt x="56" y="998"/>
                    </a:lnTo>
                    <a:lnTo>
                      <a:pt x="32" y="932"/>
                    </a:lnTo>
                    <a:lnTo>
                      <a:pt x="15" y="863"/>
                    </a:lnTo>
                    <a:lnTo>
                      <a:pt x="3" y="792"/>
                    </a:lnTo>
                    <a:lnTo>
                      <a:pt x="0" y="719"/>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97">
                <a:extLst>
                  <a:ext uri="{FF2B5EF4-FFF2-40B4-BE49-F238E27FC236}">
                    <a16:creationId xmlns:a16="http://schemas.microsoft.com/office/drawing/2014/main" id="{BBC905D3-E0EA-42CD-BE9A-4050A5B8CC1B}"/>
                  </a:ext>
                </a:extLst>
              </p:cNvPr>
              <p:cNvSpPr>
                <a:spLocks noEditPoints="1"/>
              </p:cNvSpPr>
              <p:nvPr/>
            </p:nvSpPr>
            <p:spPr bwMode="auto">
              <a:xfrm>
                <a:off x="1748" y="2523"/>
                <a:ext cx="715" cy="712"/>
              </a:xfrm>
              <a:custGeom>
                <a:avLst/>
                <a:gdLst>
                  <a:gd name="T0" fmla="*/ 344 w 1430"/>
                  <a:gd name="T1" fmla="*/ 212 h 1425"/>
                  <a:gd name="T2" fmla="*/ 326 w 1430"/>
                  <a:gd name="T3" fmla="*/ 260 h 1425"/>
                  <a:gd name="T4" fmla="*/ 296 w 1430"/>
                  <a:gd name="T5" fmla="*/ 300 h 1425"/>
                  <a:gd name="T6" fmla="*/ 256 w 1430"/>
                  <a:gd name="T7" fmla="*/ 329 h 1425"/>
                  <a:gd name="T8" fmla="*/ 209 w 1430"/>
                  <a:gd name="T9" fmla="*/ 347 h 1425"/>
                  <a:gd name="T10" fmla="*/ 156 w 1430"/>
                  <a:gd name="T11" fmla="*/ 350 h 1425"/>
                  <a:gd name="T12" fmla="*/ 106 w 1430"/>
                  <a:gd name="T13" fmla="*/ 337 h 1425"/>
                  <a:gd name="T14" fmla="*/ 63 w 1430"/>
                  <a:gd name="T15" fmla="*/ 311 h 1425"/>
                  <a:gd name="T16" fmla="*/ 30 w 1430"/>
                  <a:gd name="T17" fmla="*/ 274 h 1425"/>
                  <a:gd name="T18" fmla="*/ 8 w 1430"/>
                  <a:gd name="T19" fmla="*/ 229 h 1425"/>
                  <a:gd name="T20" fmla="*/ 0 w 1430"/>
                  <a:gd name="T21" fmla="*/ 178 h 1425"/>
                  <a:gd name="T22" fmla="*/ 8 w 1430"/>
                  <a:gd name="T23" fmla="*/ 126 h 1425"/>
                  <a:gd name="T24" fmla="*/ 30 w 1430"/>
                  <a:gd name="T25" fmla="*/ 81 h 1425"/>
                  <a:gd name="T26" fmla="*/ 63 w 1430"/>
                  <a:gd name="T27" fmla="*/ 44 h 1425"/>
                  <a:gd name="T28" fmla="*/ 106 w 1430"/>
                  <a:gd name="T29" fmla="*/ 18 h 1425"/>
                  <a:gd name="T30" fmla="*/ 156 w 1430"/>
                  <a:gd name="T31" fmla="*/ 6 h 1425"/>
                  <a:gd name="T32" fmla="*/ 209 w 1430"/>
                  <a:gd name="T33" fmla="*/ 8 h 1425"/>
                  <a:gd name="T34" fmla="*/ 257 w 1430"/>
                  <a:gd name="T35" fmla="*/ 25 h 1425"/>
                  <a:gd name="T36" fmla="*/ 296 w 1430"/>
                  <a:gd name="T37" fmla="*/ 55 h 1425"/>
                  <a:gd name="T38" fmla="*/ 326 w 1430"/>
                  <a:gd name="T39" fmla="*/ 95 h 1425"/>
                  <a:gd name="T40" fmla="*/ 344 w 1430"/>
                  <a:gd name="T41" fmla="*/ 143 h 1425"/>
                  <a:gd name="T42" fmla="*/ 1 w 1430"/>
                  <a:gd name="T43" fmla="*/ 178 h 1425"/>
                  <a:gd name="T44" fmla="*/ 9 w 1430"/>
                  <a:gd name="T45" fmla="*/ 125 h 1425"/>
                  <a:gd name="T46" fmla="*/ 31 w 1430"/>
                  <a:gd name="T47" fmla="*/ 79 h 1425"/>
                  <a:gd name="T48" fmla="*/ 65 w 1430"/>
                  <a:gd name="T49" fmla="*/ 41 h 1425"/>
                  <a:gd name="T50" fmla="*/ 109 w 1430"/>
                  <a:gd name="T51" fmla="*/ 14 h 1425"/>
                  <a:gd name="T52" fmla="*/ 161 w 1430"/>
                  <a:gd name="T53" fmla="*/ 1 h 1425"/>
                  <a:gd name="T54" fmla="*/ 215 w 1430"/>
                  <a:gd name="T55" fmla="*/ 3 h 1425"/>
                  <a:gd name="T56" fmla="*/ 264 w 1430"/>
                  <a:gd name="T57" fmla="*/ 21 h 1425"/>
                  <a:gd name="T58" fmla="*/ 305 w 1430"/>
                  <a:gd name="T59" fmla="*/ 52 h 1425"/>
                  <a:gd name="T60" fmla="*/ 336 w 1430"/>
                  <a:gd name="T61" fmla="*/ 93 h 1425"/>
                  <a:gd name="T62" fmla="*/ 354 w 1430"/>
                  <a:gd name="T63" fmla="*/ 142 h 1425"/>
                  <a:gd name="T64" fmla="*/ 357 w 1430"/>
                  <a:gd name="T65" fmla="*/ 196 h 1425"/>
                  <a:gd name="T66" fmla="*/ 344 w 1430"/>
                  <a:gd name="T67" fmla="*/ 247 h 1425"/>
                  <a:gd name="T68" fmla="*/ 317 w 1430"/>
                  <a:gd name="T69" fmla="*/ 291 h 1425"/>
                  <a:gd name="T70" fmla="*/ 279 w 1430"/>
                  <a:gd name="T71" fmla="*/ 325 h 1425"/>
                  <a:gd name="T72" fmla="*/ 232 w 1430"/>
                  <a:gd name="T73" fmla="*/ 348 h 1425"/>
                  <a:gd name="T74" fmla="*/ 179 w 1430"/>
                  <a:gd name="T75" fmla="*/ 356 h 1425"/>
                  <a:gd name="T76" fmla="*/ 126 w 1430"/>
                  <a:gd name="T77" fmla="*/ 348 h 1425"/>
                  <a:gd name="T78" fmla="*/ 80 w 1430"/>
                  <a:gd name="T79" fmla="*/ 326 h 1425"/>
                  <a:gd name="T80" fmla="*/ 42 w 1430"/>
                  <a:gd name="T81" fmla="*/ 291 h 1425"/>
                  <a:gd name="T82" fmla="*/ 15 w 1430"/>
                  <a:gd name="T83" fmla="*/ 247 h 1425"/>
                  <a:gd name="T84" fmla="*/ 1 w 1430"/>
                  <a:gd name="T85" fmla="*/ 196 h 14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25">
                    <a:moveTo>
                      <a:pt x="1388" y="712"/>
                    </a:moveTo>
                    <a:lnTo>
                      <a:pt x="1384" y="782"/>
                    </a:lnTo>
                    <a:lnTo>
                      <a:pt x="1373" y="851"/>
                    </a:lnTo>
                    <a:lnTo>
                      <a:pt x="1356" y="917"/>
                    </a:lnTo>
                    <a:lnTo>
                      <a:pt x="1333" y="980"/>
                    </a:lnTo>
                    <a:lnTo>
                      <a:pt x="1303" y="1040"/>
                    </a:lnTo>
                    <a:lnTo>
                      <a:pt x="1268" y="1098"/>
                    </a:lnTo>
                    <a:lnTo>
                      <a:pt x="1229" y="1151"/>
                    </a:lnTo>
                    <a:lnTo>
                      <a:pt x="1184" y="1200"/>
                    </a:lnTo>
                    <a:lnTo>
                      <a:pt x="1134" y="1245"/>
                    </a:lnTo>
                    <a:lnTo>
                      <a:pt x="1081" y="1284"/>
                    </a:lnTo>
                    <a:lnTo>
                      <a:pt x="1024" y="1319"/>
                    </a:lnTo>
                    <a:lnTo>
                      <a:pt x="964" y="1349"/>
                    </a:lnTo>
                    <a:lnTo>
                      <a:pt x="901" y="1372"/>
                    </a:lnTo>
                    <a:lnTo>
                      <a:pt x="834" y="1389"/>
                    </a:lnTo>
                    <a:lnTo>
                      <a:pt x="765" y="1400"/>
                    </a:lnTo>
                    <a:lnTo>
                      <a:pt x="694" y="1403"/>
                    </a:lnTo>
                    <a:lnTo>
                      <a:pt x="623" y="1400"/>
                    </a:lnTo>
                    <a:lnTo>
                      <a:pt x="554" y="1389"/>
                    </a:lnTo>
                    <a:lnTo>
                      <a:pt x="487" y="1372"/>
                    </a:lnTo>
                    <a:lnTo>
                      <a:pt x="424" y="1349"/>
                    </a:lnTo>
                    <a:lnTo>
                      <a:pt x="363" y="1320"/>
                    </a:lnTo>
                    <a:lnTo>
                      <a:pt x="305" y="1284"/>
                    </a:lnTo>
                    <a:lnTo>
                      <a:pt x="252" y="1245"/>
                    </a:lnTo>
                    <a:lnTo>
                      <a:pt x="203" y="1200"/>
                    </a:lnTo>
                    <a:lnTo>
                      <a:pt x="158" y="1152"/>
                    </a:lnTo>
                    <a:lnTo>
                      <a:pt x="118" y="1099"/>
                    </a:lnTo>
                    <a:lnTo>
                      <a:pt x="84" y="1041"/>
                    </a:lnTo>
                    <a:lnTo>
                      <a:pt x="54" y="981"/>
                    </a:lnTo>
                    <a:lnTo>
                      <a:pt x="31" y="918"/>
                    </a:lnTo>
                    <a:lnTo>
                      <a:pt x="14" y="851"/>
                    </a:lnTo>
                    <a:lnTo>
                      <a:pt x="3" y="783"/>
                    </a:lnTo>
                    <a:lnTo>
                      <a:pt x="0" y="713"/>
                    </a:lnTo>
                    <a:lnTo>
                      <a:pt x="3" y="643"/>
                    </a:lnTo>
                    <a:lnTo>
                      <a:pt x="14" y="573"/>
                    </a:lnTo>
                    <a:lnTo>
                      <a:pt x="31" y="507"/>
                    </a:lnTo>
                    <a:lnTo>
                      <a:pt x="54" y="443"/>
                    </a:lnTo>
                    <a:lnTo>
                      <a:pt x="83" y="382"/>
                    </a:lnTo>
                    <a:lnTo>
                      <a:pt x="117" y="326"/>
                    </a:lnTo>
                    <a:lnTo>
                      <a:pt x="158" y="272"/>
                    </a:lnTo>
                    <a:lnTo>
                      <a:pt x="203" y="223"/>
                    </a:lnTo>
                    <a:lnTo>
                      <a:pt x="252" y="178"/>
                    </a:lnTo>
                    <a:lnTo>
                      <a:pt x="305" y="138"/>
                    </a:lnTo>
                    <a:lnTo>
                      <a:pt x="363" y="103"/>
                    </a:lnTo>
                    <a:lnTo>
                      <a:pt x="423" y="75"/>
                    </a:lnTo>
                    <a:lnTo>
                      <a:pt x="487" y="52"/>
                    </a:lnTo>
                    <a:lnTo>
                      <a:pt x="554" y="34"/>
                    </a:lnTo>
                    <a:lnTo>
                      <a:pt x="623" y="24"/>
                    </a:lnTo>
                    <a:lnTo>
                      <a:pt x="694" y="20"/>
                    </a:lnTo>
                    <a:lnTo>
                      <a:pt x="765" y="24"/>
                    </a:lnTo>
                    <a:lnTo>
                      <a:pt x="834" y="34"/>
                    </a:lnTo>
                    <a:lnTo>
                      <a:pt x="901" y="52"/>
                    </a:lnTo>
                    <a:lnTo>
                      <a:pt x="964" y="75"/>
                    </a:lnTo>
                    <a:lnTo>
                      <a:pt x="1025" y="103"/>
                    </a:lnTo>
                    <a:lnTo>
                      <a:pt x="1081" y="139"/>
                    </a:lnTo>
                    <a:lnTo>
                      <a:pt x="1134" y="178"/>
                    </a:lnTo>
                    <a:lnTo>
                      <a:pt x="1184" y="223"/>
                    </a:lnTo>
                    <a:lnTo>
                      <a:pt x="1229" y="272"/>
                    </a:lnTo>
                    <a:lnTo>
                      <a:pt x="1269" y="326"/>
                    </a:lnTo>
                    <a:lnTo>
                      <a:pt x="1304" y="382"/>
                    </a:lnTo>
                    <a:lnTo>
                      <a:pt x="1333" y="443"/>
                    </a:lnTo>
                    <a:lnTo>
                      <a:pt x="1357" y="507"/>
                    </a:lnTo>
                    <a:lnTo>
                      <a:pt x="1373" y="572"/>
                    </a:lnTo>
                    <a:lnTo>
                      <a:pt x="1384" y="641"/>
                    </a:lnTo>
                    <a:lnTo>
                      <a:pt x="1388" y="712"/>
                    </a:lnTo>
                    <a:close/>
                    <a:moveTo>
                      <a:pt x="1" y="714"/>
                    </a:moveTo>
                    <a:lnTo>
                      <a:pt x="4" y="641"/>
                    </a:lnTo>
                    <a:lnTo>
                      <a:pt x="16" y="571"/>
                    </a:lnTo>
                    <a:lnTo>
                      <a:pt x="33" y="503"/>
                    </a:lnTo>
                    <a:lnTo>
                      <a:pt x="57" y="437"/>
                    </a:lnTo>
                    <a:lnTo>
                      <a:pt x="87" y="375"/>
                    </a:lnTo>
                    <a:lnTo>
                      <a:pt x="122" y="317"/>
                    </a:lnTo>
                    <a:lnTo>
                      <a:pt x="163" y="261"/>
                    </a:lnTo>
                    <a:lnTo>
                      <a:pt x="209" y="211"/>
                    </a:lnTo>
                    <a:lnTo>
                      <a:pt x="260" y="164"/>
                    </a:lnTo>
                    <a:lnTo>
                      <a:pt x="315" y="123"/>
                    </a:lnTo>
                    <a:lnTo>
                      <a:pt x="374" y="87"/>
                    </a:lnTo>
                    <a:lnTo>
                      <a:pt x="436" y="57"/>
                    </a:lnTo>
                    <a:lnTo>
                      <a:pt x="502" y="33"/>
                    </a:lnTo>
                    <a:lnTo>
                      <a:pt x="571" y="15"/>
                    </a:lnTo>
                    <a:lnTo>
                      <a:pt x="641" y="4"/>
                    </a:lnTo>
                    <a:lnTo>
                      <a:pt x="715" y="0"/>
                    </a:lnTo>
                    <a:lnTo>
                      <a:pt x="788" y="3"/>
                    </a:lnTo>
                    <a:lnTo>
                      <a:pt x="859" y="15"/>
                    </a:lnTo>
                    <a:lnTo>
                      <a:pt x="927" y="32"/>
                    </a:lnTo>
                    <a:lnTo>
                      <a:pt x="993" y="56"/>
                    </a:lnTo>
                    <a:lnTo>
                      <a:pt x="1055" y="86"/>
                    </a:lnTo>
                    <a:lnTo>
                      <a:pt x="1115" y="122"/>
                    </a:lnTo>
                    <a:lnTo>
                      <a:pt x="1169" y="163"/>
                    </a:lnTo>
                    <a:lnTo>
                      <a:pt x="1220" y="209"/>
                    </a:lnTo>
                    <a:lnTo>
                      <a:pt x="1266" y="260"/>
                    </a:lnTo>
                    <a:lnTo>
                      <a:pt x="1307" y="314"/>
                    </a:lnTo>
                    <a:lnTo>
                      <a:pt x="1343" y="373"/>
                    </a:lnTo>
                    <a:lnTo>
                      <a:pt x="1374" y="435"/>
                    </a:lnTo>
                    <a:lnTo>
                      <a:pt x="1398" y="501"/>
                    </a:lnTo>
                    <a:lnTo>
                      <a:pt x="1415" y="569"/>
                    </a:lnTo>
                    <a:lnTo>
                      <a:pt x="1427" y="640"/>
                    </a:lnTo>
                    <a:lnTo>
                      <a:pt x="1430" y="713"/>
                    </a:lnTo>
                    <a:lnTo>
                      <a:pt x="1427" y="785"/>
                    </a:lnTo>
                    <a:lnTo>
                      <a:pt x="1415" y="856"/>
                    </a:lnTo>
                    <a:lnTo>
                      <a:pt x="1398" y="924"/>
                    </a:lnTo>
                    <a:lnTo>
                      <a:pt x="1374" y="989"/>
                    </a:lnTo>
                    <a:lnTo>
                      <a:pt x="1343" y="1052"/>
                    </a:lnTo>
                    <a:lnTo>
                      <a:pt x="1307" y="1110"/>
                    </a:lnTo>
                    <a:lnTo>
                      <a:pt x="1266" y="1165"/>
                    </a:lnTo>
                    <a:lnTo>
                      <a:pt x="1220" y="1215"/>
                    </a:lnTo>
                    <a:lnTo>
                      <a:pt x="1169" y="1261"/>
                    </a:lnTo>
                    <a:lnTo>
                      <a:pt x="1114" y="1303"/>
                    </a:lnTo>
                    <a:lnTo>
                      <a:pt x="1055" y="1338"/>
                    </a:lnTo>
                    <a:lnTo>
                      <a:pt x="993" y="1368"/>
                    </a:lnTo>
                    <a:lnTo>
                      <a:pt x="927" y="1393"/>
                    </a:lnTo>
                    <a:lnTo>
                      <a:pt x="859" y="1410"/>
                    </a:lnTo>
                    <a:lnTo>
                      <a:pt x="789" y="1421"/>
                    </a:lnTo>
                    <a:lnTo>
                      <a:pt x="716" y="1425"/>
                    </a:lnTo>
                    <a:lnTo>
                      <a:pt x="643" y="1421"/>
                    </a:lnTo>
                    <a:lnTo>
                      <a:pt x="572" y="1410"/>
                    </a:lnTo>
                    <a:lnTo>
                      <a:pt x="503" y="1393"/>
                    </a:lnTo>
                    <a:lnTo>
                      <a:pt x="438" y="1370"/>
                    </a:lnTo>
                    <a:lnTo>
                      <a:pt x="375" y="1340"/>
                    </a:lnTo>
                    <a:lnTo>
                      <a:pt x="317" y="1304"/>
                    </a:lnTo>
                    <a:lnTo>
                      <a:pt x="261" y="1262"/>
                    </a:lnTo>
                    <a:lnTo>
                      <a:pt x="211" y="1216"/>
                    </a:lnTo>
                    <a:lnTo>
                      <a:pt x="165" y="1167"/>
                    </a:lnTo>
                    <a:lnTo>
                      <a:pt x="123" y="1112"/>
                    </a:lnTo>
                    <a:lnTo>
                      <a:pt x="87" y="1053"/>
                    </a:lnTo>
                    <a:lnTo>
                      <a:pt x="57" y="991"/>
                    </a:lnTo>
                    <a:lnTo>
                      <a:pt x="33" y="926"/>
                    </a:lnTo>
                    <a:lnTo>
                      <a:pt x="16" y="857"/>
                    </a:lnTo>
                    <a:lnTo>
                      <a:pt x="4" y="787"/>
                    </a:lnTo>
                    <a:lnTo>
                      <a:pt x="1" y="714"/>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98">
                <a:extLst>
                  <a:ext uri="{FF2B5EF4-FFF2-40B4-BE49-F238E27FC236}">
                    <a16:creationId xmlns:a16="http://schemas.microsoft.com/office/drawing/2014/main" id="{C325039C-8776-4B73-81CD-D0EF1BCC6A8C}"/>
                  </a:ext>
                </a:extLst>
              </p:cNvPr>
              <p:cNvSpPr>
                <a:spLocks noEditPoints="1"/>
              </p:cNvSpPr>
              <p:nvPr/>
            </p:nvSpPr>
            <p:spPr bwMode="auto">
              <a:xfrm>
                <a:off x="1745" y="2526"/>
                <a:ext cx="715" cy="707"/>
              </a:xfrm>
              <a:custGeom>
                <a:avLst/>
                <a:gdLst>
                  <a:gd name="T0" fmla="*/ 345 w 1430"/>
                  <a:gd name="T1" fmla="*/ 211 h 1415"/>
                  <a:gd name="T2" fmla="*/ 328 w 1430"/>
                  <a:gd name="T3" fmla="*/ 259 h 1415"/>
                  <a:gd name="T4" fmla="*/ 298 w 1430"/>
                  <a:gd name="T5" fmla="*/ 299 h 1415"/>
                  <a:gd name="T6" fmla="*/ 258 w 1430"/>
                  <a:gd name="T7" fmla="*/ 329 h 1415"/>
                  <a:gd name="T8" fmla="*/ 210 w 1430"/>
                  <a:gd name="T9" fmla="*/ 347 h 1415"/>
                  <a:gd name="T10" fmla="*/ 157 w 1430"/>
                  <a:gd name="T11" fmla="*/ 349 h 1415"/>
                  <a:gd name="T12" fmla="*/ 107 w 1430"/>
                  <a:gd name="T13" fmla="*/ 336 h 1415"/>
                  <a:gd name="T14" fmla="*/ 63 w 1430"/>
                  <a:gd name="T15" fmla="*/ 310 h 1415"/>
                  <a:gd name="T16" fmla="*/ 30 w 1430"/>
                  <a:gd name="T17" fmla="*/ 273 h 1415"/>
                  <a:gd name="T18" fmla="*/ 8 w 1430"/>
                  <a:gd name="T19" fmla="*/ 228 h 1415"/>
                  <a:gd name="T20" fmla="*/ 0 w 1430"/>
                  <a:gd name="T21" fmla="*/ 176 h 1415"/>
                  <a:gd name="T22" fmla="*/ 8 w 1430"/>
                  <a:gd name="T23" fmla="*/ 125 h 1415"/>
                  <a:gd name="T24" fmla="*/ 30 w 1430"/>
                  <a:gd name="T25" fmla="*/ 79 h 1415"/>
                  <a:gd name="T26" fmla="*/ 64 w 1430"/>
                  <a:gd name="T27" fmla="*/ 42 h 1415"/>
                  <a:gd name="T28" fmla="*/ 107 w 1430"/>
                  <a:gd name="T29" fmla="*/ 16 h 1415"/>
                  <a:gd name="T30" fmla="*/ 157 w 1430"/>
                  <a:gd name="T31" fmla="*/ 3 h 1415"/>
                  <a:gd name="T32" fmla="*/ 210 w 1430"/>
                  <a:gd name="T33" fmla="*/ 6 h 1415"/>
                  <a:gd name="T34" fmla="*/ 258 w 1430"/>
                  <a:gd name="T35" fmla="*/ 23 h 1415"/>
                  <a:gd name="T36" fmla="*/ 298 w 1430"/>
                  <a:gd name="T37" fmla="*/ 53 h 1415"/>
                  <a:gd name="T38" fmla="*/ 328 w 1430"/>
                  <a:gd name="T39" fmla="*/ 94 h 1415"/>
                  <a:gd name="T40" fmla="*/ 345 w 1430"/>
                  <a:gd name="T41" fmla="*/ 141 h 1415"/>
                  <a:gd name="T42" fmla="*/ 3 w 1430"/>
                  <a:gd name="T43" fmla="*/ 177 h 1415"/>
                  <a:gd name="T44" fmla="*/ 11 w 1430"/>
                  <a:gd name="T45" fmla="*/ 124 h 1415"/>
                  <a:gd name="T46" fmla="*/ 33 w 1430"/>
                  <a:gd name="T47" fmla="*/ 78 h 1415"/>
                  <a:gd name="T48" fmla="*/ 67 w 1430"/>
                  <a:gd name="T49" fmla="*/ 40 h 1415"/>
                  <a:gd name="T50" fmla="*/ 111 w 1430"/>
                  <a:gd name="T51" fmla="*/ 14 h 1415"/>
                  <a:gd name="T52" fmla="*/ 162 w 1430"/>
                  <a:gd name="T53" fmla="*/ 1 h 1415"/>
                  <a:gd name="T54" fmla="*/ 216 w 1430"/>
                  <a:gd name="T55" fmla="*/ 3 h 1415"/>
                  <a:gd name="T56" fmla="*/ 265 w 1430"/>
                  <a:gd name="T57" fmla="*/ 21 h 1415"/>
                  <a:gd name="T58" fmla="*/ 306 w 1430"/>
                  <a:gd name="T59" fmla="*/ 52 h 1415"/>
                  <a:gd name="T60" fmla="*/ 336 w 1430"/>
                  <a:gd name="T61" fmla="*/ 92 h 1415"/>
                  <a:gd name="T62" fmla="*/ 354 w 1430"/>
                  <a:gd name="T63" fmla="*/ 141 h 1415"/>
                  <a:gd name="T64" fmla="*/ 357 w 1430"/>
                  <a:gd name="T65" fmla="*/ 195 h 1415"/>
                  <a:gd name="T66" fmla="*/ 344 w 1430"/>
                  <a:gd name="T67" fmla="*/ 245 h 1415"/>
                  <a:gd name="T68" fmla="*/ 317 w 1430"/>
                  <a:gd name="T69" fmla="*/ 289 h 1415"/>
                  <a:gd name="T70" fmla="*/ 279 w 1430"/>
                  <a:gd name="T71" fmla="*/ 323 h 1415"/>
                  <a:gd name="T72" fmla="*/ 233 w 1430"/>
                  <a:gd name="T73" fmla="*/ 345 h 1415"/>
                  <a:gd name="T74" fmla="*/ 180 w 1430"/>
                  <a:gd name="T75" fmla="*/ 353 h 1415"/>
                  <a:gd name="T76" fmla="*/ 127 w 1430"/>
                  <a:gd name="T77" fmla="*/ 345 h 1415"/>
                  <a:gd name="T78" fmla="*/ 81 w 1430"/>
                  <a:gd name="T79" fmla="*/ 323 h 1415"/>
                  <a:gd name="T80" fmla="*/ 43 w 1430"/>
                  <a:gd name="T81" fmla="*/ 289 h 1415"/>
                  <a:gd name="T82" fmla="*/ 17 w 1430"/>
                  <a:gd name="T83" fmla="*/ 245 h 1415"/>
                  <a:gd name="T84" fmla="*/ 4 w 1430"/>
                  <a:gd name="T85" fmla="*/ 195 h 14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15">
                    <a:moveTo>
                      <a:pt x="1394" y="707"/>
                    </a:moveTo>
                    <a:lnTo>
                      <a:pt x="1390" y="777"/>
                    </a:lnTo>
                    <a:lnTo>
                      <a:pt x="1380" y="846"/>
                    </a:lnTo>
                    <a:lnTo>
                      <a:pt x="1363" y="913"/>
                    </a:lnTo>
                    <a:lnTo>
                      <a:pt x="1340" y="976"/>
                    </a:lnTo>
                    <a:lnTo>
                      <a:pt x="1310" y="1037"/>
                    </a:lnTo>
                    <a:lnTo>
                      <a:pt x="1275" y="1095"/>
                    </a:lnTo>
                    <a:lnTo>
                      <a:pt x="1235" y="1148"/>
                    </a:lnTo>
                    <a:lnTo>
                      <a:pt x="1191" y="1198"/>
                    </a:lnTo>
                    <a:lnTo>
                      <a:pt x="1142" y="1242"/>
                    </a:lnTo>
                    <a:lnTo>
                      <a:pt x="1087" y="1283"/>
                    </a:lnTo>
                    <a:lnTo>
                      <a:pt x="1030" y="1317"/>
                    </a:lnTo>
                    <a:lnTo>
                      <a:pt x="969" y="1346"/>
                    </a:lnTo>
                    <a:lnTo>
                      <a:pt x="905" y="1370"/>
                    </a:lnTo>
                    <a:lnTo>
                      <a:pt x="837" y="1388"/>
                    </a:lnTo>
                    <a:lnTo>
                      <a:pt x="768" y="1398"/>
                    </a:lnTo>
                    <a:lnTo>
                      <a:pt x="697" y="1401"/>
                    </a:lnTo>
                    <a:lnTo>
                      <a:pt x="626" y="1398"/>
                    </a:lnTo>
                    <a:lnTo>
                      <a:pt x="555" y="1388"/>
                    </a:lnTo>
                    <a:lnTo>
                      <a:pt x="488" y="1370"/>
                    </a:lnTo>
                    <a:lnTo>
                      <a:pt x="425" y="1347"/>
                    </a:lnTo>
                    <a:lnTo>
                      <a:pt x="364" y="1317"/>
                    </a:lnTo>
                    <a:lnTo>
                      <a:pt x="306" y="1283"/>
                    </a:lnTo>
                    <a:lnTo>
                      <a:pt x="252" y="1242"/>
                    </a:lnTo>
                    <a:lnTo>
                      <a:pt x="203" y="1198"/>
                    </a:lnTo>
                    <a:lnTo>
                      <a:pt x="158" y="1149"/>
                    </a:lnTo>
                    <a:lnTo>
                      <a:pt x="118" y="1095"/>
                    </a:lnTo>
                    <a:lnTo>
                      <a:pt x="83" y="1037"/>
                    </a:lnTo>
                    <a:lnTo>
                      <a:pt x="54" y="977"/>
                    </a:lnTo>
                    <a:lnTo>
                      <a:pt x="31" y="913"/>
                    </a:lnTo>
                    <a:lnTo>
                      <a:pt x="14" y="847"/>
                    </a:lnTo>
                    <a:lnTo>
                      <a:pt x="4" y="778"/>
                    </a:lnTo>
                    <a:lnTo>
                      <a:pt x="0" y="707"/>
                    </a:lnTo>
                    <a:lnTo>
                      <a:pt x="4" y="636"/>
                    </a:lnTo>
                    <a:lnTo>
                      <a:pt x="14" y="567"/>
                    </a:lnTo>
                    <a:lnTo>
                      <a:pt x="31" y="500"/>
                    </a:lnTo>
                    <a:lnTo>
                      <a:pt x="54" y="437"/>
                    </a:lnTo>
                    <a:lnTo>
                      <a:pt x="84" y="376"/>
                    </a:lnTo>
                    <a:lnTo>
                      <a:pt x="119" y="318"/>
                    </a:lnTo>
                    <a:lnTo>
                      <a:pt x="159" y="264"/>
                    </a:lnTo>
                    <a:lnTo>
                      <a:pt x="204" y="215"/>
                    </a:lnTo>
                    <a:lnTo>
                      <a:pt x="254" y="170"/>
                    </a:lnTo>
                    <a:lnTo>
                      <a:pt x="308" y="131"/>
                    </a:lnTo>
                    <a:lnTo>
                      <a:pt x="365" y="95"/>
                    </a:lnTo>
                    <a:lnTo>
                      <a:pt x="426" y="66"/>
                    </a:lnTo>
                    <a:lnTo>
                      <a:pt x="490" y="42"/>
                    </a:lnTo>
                    <a:lnTo>
                      <a:pt x="556" y="25"/>
                    </a:lnTo>
                    <a:lnTo>
                      <a:pt x="627" y="14"/>
                    </a:lnTo>
                    <a:lnTo>
                      <a:pt x="698" y="11"/>
                    </a:lnTo>
                    <a:lnTo>
                      <a:pt x="770" y="14"/>
                    </a:lnTo>
                    <a:lnTo>
                      <a:pt x="839" y="25"/>
                    </a:lnTo>
                    <a:lnTo>
                      <a:pt x="905" y="42"/>
                    </a:lnTo>
                    <a:lnTo>
                      <a:pt x="969" y="66"/>
                    </a:lnTo>
                    <a:lnTo>
                      <a:pt x="1030" y="95"/>
                    </a:lnTo>
                    <a:lnTo>
                      <a:pt x="1087" y="131"/>
                    </a:lnTo>
                    <a:lnTo>
                      <a:pt x="1140" y="170"/>
                    </a:lnTo>
                    <a:lnTo>
                      <a:pt x="1190" y="215"/>
                    </a:lnTo>
                    <a:lnTo>
                      <a:pt x="1235" y="264"/>
                    </a:lnTo>
                    <a:lnTo>
                      <a:pt x="1275" y="318"/>
                    </a:lnTo>
                    <a:lnTo>
                      <a:pt x="1310" y="376"/>
                    </a:lnTo>
                    <a:lnTo>
                      <a:pt x="1340" y="437"/>
                    </a:lnTo>
                    <a:lnTo>
                      <a:pt x="1363" y="500"/>
                    </a:lnTo>
                    <a:lnTo>
                      <a:pt x="1380" y="567"/>
                    </a:lnTo>
                    <a:lnTo>
                      <a:pt x="1390" y="636"/>
                    </a:lnTo>
                    <a:lnTo>
                      <a:pt x="1394" y="707"/>
                    </a:lnTo>
                    <a:close/>
                    <a:moveTo>
                      <a:pt x="12" y="709"/>
                    </a:moveTo>
                    <a:lnTo>
                      <a:pt x="15" y="636"/>
                    </a:lnTo>
                    <a:lnTo>
                      <a:pt x="25" y="567"/>
                    </a:lnTo>
                    <a:lnTo>
                      <a:pt x="43" y="499"/>
                    </a:lnTo>
                    <a:lnTo>
                      <a:pt x="67" y="434"/>
                    </a:lnTo>
                    <a:lnTo>
                      <a:pt x="97" y="373"/>
                    </a:lnTo>
                    <a:lnTo>
                      <a:pt x="131" y="314"/>
                    </a:lnTo>
                    <a:lnTo>
                      <a:pt x="173" y="259"/>
                    </a:lnTo>
                    <a:lnTo>
                      <a:pt x="218" y="209"/>
                    </a:lnTo>
                    <a:lnTo>
                      <a:pt x="268" y="163"/>
                    </a:lnTo>
                    <a:lnTo>
                      <a:pt x="323" y="121"/>
                    </a:lnTo>
                    <a:lnTo>
                      <a:pt x="381" y="87"/>
                    </a:lnTo>
                    <a:lnTo>
                      <a:pt x="444" y="57"/>
                    </a:lnTo>
                    <a:lnTo>
                      <a:pt x="508" y="33"/>
                    </a:lnTo>
                    <a:lnTo>
                      <a:pt x="576" y="15"/>
                    </a:lnTo>
                    <a:lnTo>
                      <a:pt x="647" y="4"/>
                    </a:lnTo>
                    <a:lnTo>
                      <a:pt x="720" y="0"/>
                    </a:lnTo>
                    <a:lnTo>
                      <a:pt x="793" y="4"/>
                    </a:lnTo>
                    <a:lnTo>
                      <a:pt x="863" y="14"/>
                    </a:lnTo>
                    <a:lnTo>
                      <a:pt x="931" y="32"/>
                    </a:lnTo>
                    <a:lnTo>
                      <a:pt x="995" y="56"/>
                    </a:lnTo>
                    <a:lnTo>
                      <a:pt x="1057" y="86"/>
                    </a:lnTo>
                    <a:lnTo>
                      <a:pt x="1116" y="121"/>
                    </a:lnTo>
                    <a:lnTo>
                      <a:pt x="1170" y="162"/>
                    </a:lnTo>
                    <a:lnTo>
                      <a:pt x="1221" y="208"/>
                    </a:lnTo>
                    <a:lnTo>
                      <a:pt x="1267" y="259"/>
                    </a:lnTo>
                    <a:lnTo>
                      <a:pt x="1307" y="313"/>
                    </a:lnTo>
                    <a:lnTo>
                      <a:pt x="1343" y="371"/>
                    </a:lnTo>
                    <a:lnTo>
                      <a:pt x="1373" y="432"/>
                    </a:lnTo>
                    <a:lnTo>
                      <a:pt x="1397" y="498"/>
                    </a:lnTo>
                    <a:lnTo>
                      <a:pt x="1415" y="566"/>
                    </a:lnTo>
                    <a:lnTo>
                      <a:pt x="1426" y="635"/>
                    </a:lnTo>
                    <a:lnTo>
                      <a:pt x="1430" y="708"/>
                    </a:lnTo>
                    <a:lnTo>
                      <a:pt x="1426" y="780"/>
                    </a:lnTo>
                    <a:lnTo>
                      <a:pt x="1415" y="850"/>
                    </a:lnTo>
                    <a:lnTo>
                      <a:pt x="1397" y="918"/>
                    </a:lnTo>
                    <a:lnTo>
                      <a:pt x="1373" y="982"/>
                    </a:lnTo>
                    <a:lnTo>
                      <a:pt x="1343" y="1044"/>
                    </a:lnTo>
                    <a:lnTo>
                      <a:pt x="1307" y="1103"/>
                    </a:lnTo>
                    <a:lnTo>
                      <a:pt x="1267" y="1157"/>
                    </a:lnTo>
                    <a:lnTo>
                      <a:pt x="1221" y="1207"/>
                    </a:lnTo>
                    <a:lnTo>
                      <a:pt x="1170" y="1253"/>
                    </a:lnTo>
                    <a:lnTo>
                      <a:pt x="1116" y="1293"/>
                    </a:lnTo>
                    <a:lnTo>
                      <a:pt x="1057" y="1329"/>
                    </a:lnTo>
                    <a:lnTo>
                      <a:pt x="995" y="1359"/>
                    </a:lnTo>
                    <a:lnTo>
                      <a:pt x="931" y="1383"/>
                    </a:lnTo>
                    <a:lnTo>
                      <a:pt x="863" y="1400"/>
                    </a:lnTo>
                    <a:lnTo>
                      <a:pt x="793" y="1412"/>
                    </a:lnTo>
                    <a:lnTo>
                      <a:pt x="720" y="1415"/>
                    </a:lnTo>
                    <a:lnTo>
                      <a:pt x="647" y="1412"/>
                    </a:lnTo>
                    <a:lnTo>
                      <a:pt x="576" y="1400"/>
                    </a:lnTo>
                    <a:lnTo>
                      <a:pt x="508" y="1383"/>
                    </a:lnTo>
                    <a:lnTo>
                      <a:pt x="442" y="1359"/>
                    </a:lnTo>
                    <a:lnTo>
                      <a:pt x="380" y="1329"/>
                    </a:lnTo>
                    <a:lnTo>
                      <a:pt x="323" y="1294"/>
                    </a:lnTo>
                    <a:lnTo>
                      <a:pt x="267" y="1253"/>
                    </a:lnTo>
                    <a:lnTo>
                      <a:pt x="218" y="1208"/>
                    </a:lnTo>
                    <a:lnTo>
                      <a:pt x="172" y="1157"/>
                    </a:lnTo>
                    <a:lnTo>
                      <a:pt x="131" y="1103"/>
                    </a:lnTo>
                    <a:lnTo>
                      <a:pt x="97" y="1045"/>
                    </a:lnTo>
                    <a:lnTo>
                      <a:pt x="67" y="983"/>
                    </a:lnTo>
                    <a:lnTo>
                      <a:pt x="43" y="919"/>
                    </a:lnTo>
                    <a:lnTo>
                      <a:pt x="25" y="851"/>
                    </a:lnTo>
                    <a:lnTo>
                      <a:pt x="15" y="782"/>
                    </a:lnTo>
                    <a:lnTo>
                      <a:pt x="12" y="709"/>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99">
                <a:extLst>
                  <a:ext uri="{FF2B5EF4-FFF2-40B4-BE49-F238E27FC236}">
                    <a16:creationId xmlns:a16="http://schemas.microsoft.com/office/drawing/2014/main" id="{97EB3626-AD3C-43DA-BCBB-733DBF57EC0B}"/>
                  </a:ext>
                </a:extLst>
              </p:cNvPr>
              <p:cNvSpPr>
                <a:spLocks noEditPoints="1"/>
              </p:cNvSpPr>
              <p:nvPr/>
            </p:nvSpPr>
            <p:spPr bwMode="auto">
              <a:xfrm>
                <a:off x="1742" y="2528"/>
                <a:ext cx="714" cy="702"/>
              </a:xfrm>
              <a:custGeom>
                <a:avLst/>
                <a:gdLst>
                  <a:gd name="T0" fmla="*/ 8 w 1430"/>
                  <a:gd name="T1" fmla="*/ 140 h 1405"/>
                  <a:gd name="T2" fmla="*/ 26 w 1430"/>
                  <a:gd name="T3" fmla="*/ 92 h 1405"/>
                  <a:gd name="T4" fmla="*/ 56 w 1430"/>
                  <a:gd name="T5" fmla="*/ 51 h 1405"/>
                  <a:gd name="T6" fmla="*/ 96 w 1430"/>
                  <a:gd name="T7" fmla="*/ 21 h 1405"/>
                  <a:gd name="T8" fmla="*/ 145 w 1430"/>
                  <a:gd name="T9" fmla="*/ 3 h 1405"/>
                  <a:gd name="T10" fmla="*/ 198 w 1430"/>
                  <a:gd name="T11" fmla="*/ 0 h 1405"/>
                  <a:gd name="T12" fmla="*/ 249 w 1430"/>
                  <a:gd name="T13" fmla="*/ 13 h 1405"/>
                  <a:gd name="T14" fmla="*/ 293 w 1430"/>
                  <a:gd name="T15" fmla="*/ 40 h 1405"/>
                  <a:gd name="T16" fmla="*/ 327 w 1430"/>
                  <a:gd name="T17" fmla="*/ 77 h 1405"/>
                  <a:gd name="T18" fmla="*/ 349 w 1430"/>
                  <a:gd name="T19" fmla="*/ 123 h 1405"/>
                  <a:gd name="T20" fmla="*/ 357 w 1430"/>
                  <a:gd name="T21" fmla="*/ 175 h 1405"/>
                  <a:gd name="T22" fmla="*/ 349 w 1430"/>
                  <a:gd name="T23" fmla="*/ 227 h 1405"/>
                  <a:gd name="T24" fmla="*/ 327 w 1430"/>
                  <a:gd name="T25" fmla="*/ 273 h 1405"/>
                  <a:gd name="T26" fmla="*/ 293 w 1430"/>
                  <a:gd name="T27" fmla="*/ 310 h 1405"/>
                  <a:gd name="T28" fmla="*/ 249 w 1430"/>
                  <a:gd name="T29" fmla="*/ 337 h 1405"/>
                  <a:gd name="T30" fmla="*/ 199 w 1430"/>
                  <a:gd name="T31" fmla="*/ 350 h 1405"/>
                  <a:gd name="T32" fmla="*/ 145 w 1430"/>
                  <a:gd name="T33" fmla="*/ 347 h 1405"/>
                  <a:gd name="T34" fmla="*/ 97 w 1430"/>
                  <a:gd name="T35" fmla="*/ 329 h 1405"/>
                  <a:gd name="T36" fmla="*/ 56 w 1430"/>
                  <a:gd name="T37" fmla="*/ 299 h 1405"/>
                  <a:gd name="T38" fmla="*/ 26 w 1430"/>
                  <a:gd name="T39" fmla="*/ 259 h 1405"/>
                  <a:gd name="T40" fmla="*/ 9 w 1430"/>
                  <a:gd name="T41" fmla="*/ 210 h 1405"/>
                  <a:gd name="T42" fmla="*/ 0 w 1430"/>
                  <a:gd name="T43" fmla="*/ 175 h 1405"/>
                  <a:gd name="T44" fmla="*/ 7 w 1430"/>
                  <a:gd name="T45" fmla="*/ 123 h 1405"/>
                  <a:gd name="T46" fmla="*/ 29 w 1430"/>
                  <a:gd name="T47" fmla="*/ 78 h 1405"/>
                  <a:gd name="T48" fmla="*/ 63 w 1430"/>
                  <a:gd name="T49" fmla="*/ 40 h 1405"/>
                  <a:gd name="T50" fmla="*/ 106 w 1430"/>
                  <a:gd name="T51" fmla="*/ 14 h 1405"/>
                  <a:gd name="T52" fmla="*/ 156 w 1430"/>
                  <a:gd name="T53" fmla="*/ 1 h 1405"/>
                  <a:gd name="T54" fmla="*/ 210 w 1430"/>
                  <a:gd name="T55" fmla="*/ 4 h 1405"/>
                  <a:gd name="T56" fmla="*/ 258 w 1430"/>
                  <a:gd name="T57" fmla="*/ 21 h 1405"/>
                  <a:gd name="T58" fmla="*/ 299 w 1430"/>
                  <a:gd name="T59" fmla="*/ 51 h 1405"/>
                  <a:gd name="T60" fmla="*/ 329 w 1430"/>
                  <a:gd name="T61" fmla="*/ 92 h 1405"/>
                  <a:gd name="T62" fmla="*/ 346 w 1430"/>
                  <a:gd name="T63" fmla="*/ 140 h 1405"/>
                  <a:gd name="T64" fmla="*/ 349 w 1430"/>
                  <a:gd name="T65" fmla="*/ 193 h 1405"/>
                  <a:gd name="T66" fmla="*/ 336 w 1430"/>
                  <a:gd name="T67" fmla="*/ 243 h 1405"/>
                  <a:gd name="T68" fmla="*/ 310 w 1430"/>
                  <a:gd name="T69" fmla="*/ 286 h 1405"/>
                  <a:gd name="T70" fmla="*/ 273 w 1430"/>
                  <a:gd name="T71" fmla="*/ 319 h 1405"/>
                  <a:gd name="T72" fmla="*/ 227 w 1430"/>
                  <a:gd name="T73" fmla="*/ 342 h 1405"/>
                  <a:gd name="T74" fmla="*/ 175 w 1430"/>
                  <a:gd name="T75" fmla="*/ 349 h 1405"/>
                  <a:gd name="T76" fmla="*/ 123 w 1430"/>
                  <a:gd name="T77" fmla="*/ 342 h 1405"/>
                  <a:gd name="T78" fmla="*/ 77 w 1430"/>
                  <a:gd name="T79" fmla="*/ 319 h 1405"/>
                  <a:gd name="T80" fmla="*/ 40 w 1430"/>
                  <a:gd name="T81" fmla="*/ 286 h 1405"/>
                  <a:gd name="T82" fmla="*/ 13 w 1430"/>
                  <a:gd name="T83" fmla="*/ 243 h 1405"/>
                  <a:gd name="T84" fmla="*/ 1 w 1430"/>
                  <a:gd name="T85" fmla="*/ 193 h 14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05">
                    <a:moveTo>
                      <a:pt x="21" y="703"/>
                    </a:moveTo>
                    <a:lnTo>
                      <a:pt x="24" y="631"/>
                    </a:lnTo>
                    <a:lnTo>
                      <a:pt x="35" y="562"/>
                    </a:lnTo>
                    <a:lnTo>
                      <a:pt x="52" y="495"/>
                    </a:lnTo>
                    <a:lnTo>
                      <a:pt x="75" y="431"/>
                    </a:lnTo>
                    <a:lnTo>
                      <a:pt x="105" y="370"/>
                    </a:lnTo>
                    <a:lnTo>
                      <a:pt x="140" y="312"/>
                    </a:lnTo>
                    <a:lnTo>
                      <a:pt x="180" y="258"/>
                    </a:lnTo>
                    <a:lnTo>
                      <a:pt x="226" y="207"/>
                    </a:lnTo>
                    <a:lnTo>
                      <a:pt x="275" y="162"/>
                    </a:lnTo>
                    <a:lnTo>
                      <a:pt x="330" y="122"/>
                    </a:lnTo>
                    <a:lnTo>
                      <a:pt x="387" y="86"/>
                    </a:lnTo>
                    <a:lnTo>
                      <a:pt x="449" y="56"/>
                    </a:lnTo>
                    <a:lnTo>
                      <a:pt x="514" y="32"/>
                    </a:lnTo>
                    <a:lnTo>
                      <a:pt x="582" y="15"/>
                    </a:lnTo>
                    <a:lnTo>
                      <a:pt x="652" y="5"/>
                    </a:lnTo>
                    <a:lnTo>
                      <a:pt x="725" y="0"/>
                    </a:lnTo>
                    <a:lnTo>
                      <a:pt x="796" y="3"/>
                    </a:lnTo>
                    <a:lnTo>
                      <a:pt x="866" y="14"/>
                    </a:lnTo>
                    <a:lnTo>
                      <a:pt x="934" y="31"/>
                    </a:lnTo>
                    <a:lnTo>
                      <a:pt x="999" y="55"/>
                    </a:lnTo>
                    <a:lnTo>
                      <a:pt x="1060" y="84"/>
                    </a:lnTo>
                    <a:lnTo>
                      <a:pt x="1119" y="120"/>
                    </a:lnTo>
                    <a:lnTo>
                      <a:pt x="1173" y="160"/>
                    </a:lnTo>
                    <a:lnTo>
                      <a:pt x="1222" y="205"/>
                    </a:lnTo>
                    <a:lnTo>
                      <a:pt x="1268" y="256"/>
                    </a:lnTo>
                    <a:lnTo>
                      <a:pt x="1309" y="310"/>
                    </a:lnTo>
                    <a:lnTo>
                      <a:pt x="1344" y="368"/>
                    </a:lnTo>
                    <a:lnTo>
                      <a:pt x="1374" y="429"/>
                    </a:lnTo>
                    <a:lnTo>
                      <a:pt x="1397" y="493"/>
                    </a:lnTo>
                    <a:lnTo>
                      <a:pt x="1416" y="560"/>
                    </a:lnTo>
                    <a:lnTo>
                      <a:pt x="1426" y="629"/>
                    </a:lnTo>
                    <a:lnTo>
                      <a:pt x="1430" y="701"/>
                    </a:lnTo>
                    <a:lnTo>
                      <a:pt x="1426" y="772"/>
                    </a:lnTo>
                    <a:lnTo>
                      <a:pt x="1415" y="842"/>
                    </a:lnTo>
                    <a:lnTo>
                      <a:pt x="1397" y="909"/>
                    </a:lnTo>
                    <a:lnTo>
                      <a:pt x="1374" y="974"/>
                    </a:lnTo>
                    <a:lnTo>
                      <a:pt x="1344" y="1035"/>
                    </a:lnTo>
                    <a:lnTo>
                      <a:pt x="1309" y="1093"/>
                    </a:lnTo>
                    <a:lnTo>
                      <a:pt x="1268" y="1148"/>
                    </a:lnTo>
                    <a:lnTo>
                      <a:pt x="1222" y="1197"/>
                    </a:lnTo>
                    <a:lnTo>
                      <a:pt x="1173" y="1243"/>
                    </a:lnTo>
                    <a:lnTo>
                      <a:pt x="1119" y="1284"/>
                    </a:lnTo>
                    <a:lnTo>
                      <a:pt x="1060" y="1319"/>
                    </a:lnTo>
                    <a:lnTo>
                      <a:pt x="999" y="1348"/>
                    </a:lnTo>
                    <a:lnTo>
                      <a:pt x="934" y="1372"/>
                    </a:lnTo>
                    <a:lnTo>
                      <a:pt x="866" y="1390"/>
                    </a:lnTo>
                    <a:lnTo>
                      <a:pt x="797" y="1401"/>
                    </a:lnTo>
                    <a:lnTo>
                      <a:pt x="726" y="1405"/>
                    </a:lnTo>
                    <a:lnTo>
                      <a:pt x="653" y="1401"/>
                    </a:lnTo>
                    <a:lnTo>
                      <a:pt x="583" y="1390"/>
                    </a:lnTo>
                    <a:lnTo>
                      <a:pt x="515" y="1372"/>
                    </a:lnTo>
                    <a:lnTo>
                      <a:pt x="451" y="1348"/>
                    </a:lnTo>
                    <a:lnTo>
                      <a:pt x="390" y="1318"/>
                    </a:lnTo>
                    <a:lnTo>
                      <a:pt x="331" y="1284"/>
                    </a:lnTo>
                    <a:lnTo>
                      <a:pt x="278" y="1243"/>
                    </a:lnTo>
                    <a:lnTo>
                      <a:pt x="227" y="1197"/>
                    </a:lnTo>
                    <a:lnTo>
                      <a:pt x="182" y="1148"/>
                    </a:lnTo>
                    <a:lnTo>
                      <a:pt x="142" y="1093"/>
                    </a:lnTo>
                    <a:lnTo>
                      <a:pt x="106" y="1036"/>
                    </a:lnTo>
                    <a:lnTo>
                      <a:pt x="77" y="975"/>
                    </a:lnTo>
                    <a:lnTo>
                      <a:pt x="53" y="910"/>
                    </a:lnTo>
                    <a:lnTo>
                      <a:pt x="36" y="843"/>
                    </a:lnTo>
                    <a:lnTo>
                      <a:pt x="24" y="774"/>
                    </a:lnTo>
                    <a:lnTo>
                      <a:pt x="21" y="703"/>
                    </a:lnTo>
                    <a:close/>
                    <a:moveTo>
                      <a:pt x="0" y="702"/>
                    </a:moveTo>
                    <a:lnTo>
                      <a:pt x="4" y="630"/>
                    </a:lnTo>
                    <a:lnTo>
                      <a:pt x="14" y="561"/>
                    </a:lnTo>
                    <a:lnTo>
                      <a:pt x="31" y="494"/>
                    </a:lnTo>
                    <a:lnTo>
                      <a:pt x="54" y="431"/>
                    </a:lnTo>
                    <a:lnTo>
                      <a:pt x="83" y="370"/>
                    </a:lnTo>
                    <a:lnTo>
                      <a:pt x="118" y="312"/>
                    </a:lnTo>
                    <a:lnTo>
                      <a:pt x="158" y="258"/>
                    </a:lnTo>
                    <a:lnTo>
                      <a:pt x="203" y="209"/>
                    </a:lnTo>
                    <a:lnTo>
                      <a:pt x="252" y="162"/>
                    </a:lnTo>
                    <a:lnTo>
                      <a:pt x="307" y="122"/>
                    </a:lnTo>
                    <a:lnTo>
                      <a:pt x="364" y="88"/>
                    </a:lnTo>
                    <a:lnTo>
                      <a:pt x="425" y="58"/>
                    </a:lnTo>
                    <a:lnTo>
                      <a:pt x="490" y="33"/>
                    </a:lnTo>
                    <a:lnTo>
                      <a:pt x="558" y="16"/>
                    </a:lnTo>
                    <a:lnTo>
                      <a:pt x="627" y="6"/>
                    </a:lnTo>
                    <a:lnTo>
                      <a:pt x="699" y="2"/>
                    </a:lnTo>
                    <a:lnTo>
                      <a:pt x="772" y="6"/>
                    </a:lnTo>
                    <a:lnTo>
                      <a:pt x="841" y="16"/>
                    </a:lnTo>
                    <a:lnTo>
                      <a:pt x="909" y="33"/>
                    </a:lnTo>
                    <a:lnTo>
                      <a:pt x="973" y="58"/>
                    </a:lnTo>
                    <a:lnTo>
                      <a:pt x="1035" y="86"/>
                    </a:lnTo>
                    <a:lnTo>
                      <a:pt x="1093" y="122"/>
                    </a:lnTo>
                    <a:lnTo>
                      <a:pt x="1146" y="162"/>
                    </a:lnTo>
                    <a:lnTo>
                      <a:pt x="1197" y="207"/>
                    </a:lnTo>
                    <a:lnTo>
                      <a:pt x="1242" y="257"/>
                    </a:lnTo>
                    <a:lnTo>
                      <a:pt x="1282" y="310"/>
                    </a:lnTo>
                    <a:lnTo>
                      <a:pt x="1318" y="368"/>
                    </a:lnTo>
                    <a:lnTo>
                      <a:pt x="1347" y="429"/>
                    </a:lnTo>
                    <a:lnTo>
                      <a:pt x="1371" y="493"/>
                    </a:lnTo>
                    <a:lnTo>
                      <a:pt x="1388" y="560"/>
                    </a:lnTo>
                    <a:lnTo>
                      <a:pt x="1399" y="629"/>
                    </a:lnTo>
                    <a:lnTo>
                      <a:pt x="1402" y="701"/>
                    </a:lnTo>
                    <a:lnTo>
                      <a:pt x="1399" y="772"/>
                    </a:lnTo>
                    <a:lnTo>
                      <a:pt x="1388" y="841"/>
                    </a:lnTo>
                    <a:lnTo>
                      <a:pt x="1371" y="908"/>
                    </a:lnTo>
                    <a:lnTo>
                      <a:pt x="1347" y="972"/>
                    </a:lnTo>
                    <a:lnTo>
                      <a:pt x="1318" y="1034"/>
                    </a:lnTo>
                    <a:lnTo>
                      <a:pt x="1282" y="1091"/>
                    </a:lnTo>
                    <a:lnTo>
                      <a:pt x="1242" y="1144"/>
                    </a:lnTo>
                    <a:lnTo>
                      <a:pt x="1197" y="1194"/>
                    </a:lnTo>
                    <a:lnTo>
                      <a:pt x="1147" y="1239"/>
                    </a:lnTo>
                    <a:lnTo>
                      <a:pt x="1093" y="1279"/>
                    </a:lnTo>
                    <a:lnTo>
                      <a:pt x="1036" y="1315"/>
                    </a:lnTo>
                    <a:lnTo>
                      <a:pt x="975" y="1343"/>
                    </a:lnTo>
                    <a:lnTo>
                      <a:pt x="910" y="1368"/>
                    </a:lnTo>
                    <a:lnTo>
                      <a:pt x="843" y="1385"/>
                    </a:lnTo>
                    <a:lnTo>
                      <a:pt x="773" y="1395"/>
                    </a:lnTo>
                    <a:lnTo>
                      <a:pt x="702" y="1399"/>
                    </a:lnTo>
                    <a:lnTo>
                      <a:pt x="629" y="1395"/>
                    </a:lnTo>
                    <a:lnTo>
                      <a:pt x="560" y="1385"/>
                    </a:lnTo>
                    <a:lnTo>
                      <a:pt x="492" y="1368"/>
                    </a:lnTo>
                    <a:lnTo>
                      <a:pt x="428" y="1343"/>
                    </a:lnTo>
                    <a:lnTo>
                      <a:pt x="366" y="1315"/>
                    </a:lnTo>
                    <a:lnTo>
                      <a:pt x="309" y="1279"/>
                    </a:lnTo>
                    <a:lnTo>
                      <a:pt x="255" y="1239"/>
                    </a:lnTo>
                    <a:lnTo>
                      <a:pt x="205" y="1194"/>
                    </a:lnTo>
                    <a:lnTo>
                      <a:pt x="160" y="1144"/>
                    </a:lnTo>
                    <a:lnTo>
                      <a:pt x="120" y="1090"/>
                    </a:lnTo>
                    <a:lnTo>
                      <a:pt x="84" y="1032"/>
                    </a:lnTo>
                    <a:lnTo>
                      <a:pt x="55" y="972"/>
                    </a:lnTo>
                    <a:lnTo>
                      <a:pt x="31" y="908"/>
                    </a:lnTo>
                    <a:lnTo>
                      <a:pt x="14" y="841"/>
                    </a:lnTo>
                    <a:lnTo>
                      <a:pt x="4" y="773"/>
                    </a:lnTo>
                    <a:lnTo>
                      <a:pt x="0" y="7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62" name="AutoShape 100">
              <a:extLst>
                <a:ext uri="{FF2B5EF4-FFF2-40B4-BE49-F238E27FC236}">
                  <a16:creationId xmlns:a16="http://schemas.microsoft.com/office/drawing/2014/main" id="{02C47DB9-51A8-4B7F-8933-F7C15AF203F8}"/>
                </a:ext>
              </a:extLst>
            </p:cNvPr>
            <p:cNvSpPr>
              <a:spLocks noChangeArrowheads="1"/>
            </p:cNvSpPr>
            <p:nvPr/>
          </p:nvSpPr>
          <p:spPr bwMode="auto">
            <a:xfrm rot="-2389885">
              <a:off x="233" y="1454"/>
              <a:ext cx="1464" cy="1308"/>
            </a:xfrm>
            <a:custGeom>
              <a:avLst/>
              <a:gdLst>
                <a:gd name="T0" fmla="*/ 53 w 21600"/>
                <a:gd name="T1" fmla="*/ 0 h 21600"/>
                <a:gd name="T2" fmla="*/ 7 w 21600"/>
                <a:gd name="T3" fmla="*/ 30 h 21600"/>
                <a:gd name="T4" fmla="*/ 52 w 21600"/>
                <a:gd name="T5" fmla="*/ 9 h 21600"/>
                <a:gd name="T6" fmla="*/ 111 w 21600"/>
                <a:gd name="T7" fmla="*/ 33 h 21600"/>
                <a:gd name="T8" fmla="*/ 96 w 21600"/>
                <a:gd name="T9" fmla="*/ 49 h 21600"/>
                <a:gd name="T10" fmla="*/ 76 w 21600"/>
                <a:gd name="T11" fmla="*/ 37 h 21600"/>
                <a:gd name="T12" fmla="*/ 0 60000 65536"/>
                <a:gd name="T13" fmla="*/ 0 60000 65536"/>
                <a:gd name="T14" fmla="*/ 0 60000 65536"/>
                <a:gd name="T15" fmla="*/ 0 60000 65536"/>
                <a:gd name="T16" fmla="*/ 0 60000 65536"/>
                <a:gd name="T17" fmla="*/ 0 60000 65536"/>
                <a:gd name="T18" fmla="*/ 3157 w 21600"/>
                <a:gd name="T19" fmla="*/ 3171 h 21600"/>
                <a:gd name="T20" fmla="*/ 18443 w 21600"/>
                <a:gd name="T21" fmla="*/ 18429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9126" y="9610"/>
                  </a:moveTo>
                  <a:cubicBezTo>
                    <a:pt x="18534" y="5466"/>
                    <a:pt x="14985" y="2389"/>
                    <a:pt x="10800" y="2389"/>
                  </a:cubicBezTo>
                  <a:cubicBezTo>
                    <a:pt x="7016" y="2389"/>
                    <a:pt x="3699" y="4914"/>
                    <a:pt x="2692" y="8561"/>
                  </a:cubicBezTo>
                  <a:lnTo>
                    <a:pt x="389" y="7926"/>
                  </a:lnTo>
                  <a:cubicBezTo>
                    <a:pt x="1682" y="3243"/>
                    <a:pt x="5942" y="0"/>
                    <a:pt x="10800" y="0"/>
                  </a:cubicBezTo>
                  <a:cubicBezTo>
                    <a:pt x="16174" y="0"/>
                    <a:pt x="20731" y="3951"/>
                    <a:pt x="21491" y="9272"/>
                  </a:cubicBezTo>
                  <a:lnTo>
                    <a:pt x="24164" y="8890"/>
                  </a:lnTo>
                  <a:lnTo>
                    <a:pt x="20860" y="13297"/>
                  </a:lnTo>
                  <a:lnTo>
                    <a:pt x="16453" y="9992"/>
                  </a:lnTo>
                  <a:lnTo>
                    <a:pt x="19126" y="9610"/>
                  </a:lnTo>
                  <a:close/>
                </a:path>
              </a:pathLst>
            </a:custGeom>
            <a:solidFill>
              <a:schemeClr val="bg2"/>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p>
              <a:endParaRPr lang="en-US"/>
            </a:p>
          </p:txBody>
        </p:sp>
      </p:grpSp>
      <p:grpSp>
        <p:nvGrpSpPr>
          <p:cNvPr id="252" name="Group 101">
            <a:extLst>
              <a:ext uri="{FF2B5EF4-FFF2-40B4-BE49-F238E27FC236}">
                <a16:creationId xmlns:a16="http://schemas.microsoft.com/office/drawing/2014/main" id="{DEDB45D9-C2CD-4E38-95BF-EB4234582EDC}"/>
              </a:ext>
            </a:extLst>
          </p:cNvPr>
          <p:cNvGrpSpPr>
            <a:grpSpLocks/>
          </p:cNvGrpSpPr>
          <p:nvPr/>
        </p:nvGrpSpPr>
        <p:grpSpPr bwMode="auto">
          <a:xfrm>
            <a:off x="536575" y="3868739"/>
            <a:ext cx="3343275" cy="3457575"/>
            <a:chOff x="444" y="2484"/>
            <a:chExt cx="2106" cy="2178"/>
          </a:xfrm>
        </p:grpSpPr>
        <p:sp>
          <p:nvSpPr>
            <p:cNvPr id="253" name="AutoShape 102">
              <a:extLst>
                <a:ext uri="{FF2B5EF4-FFF2-40B4-BE49-F238E27FC236}">
                  <a16:creationId xmlns:a16="http://schemas.microsoft.com/office/drawing/2014/main" id="{A3EE9779-E9AA-4507-BE45-D788E0A5CD0F}"/>
                </a:ext>
              </a:extLst>
            </p:cNvPr>
            <p:cNvSpPr>
              <a:spLocks noChangeArrowheads="1"/>
            </p:cNvSpPr>
            <p:nvPr/>
          </p:nvSpPr>
          <p:spPr bwMode="auto">
            <a:xfrm flipV="1">
              <a:off x="1069" y="4438"/>
              <a:ext cx="260" cy="105"/>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54" name="Oval 103">
              <a:extLst>
                <a:ext uri="{FF2B5EF4-FFF2-40B4-BE49-F238E27FC236}">
                  <a16:creationId xmlns:a16="http://schemas.microsoft.com/office/drawing/2014/main" id="{55B4D24B-A593-4DB1-B7C3-97F8DECEC489}"/>
                </a:ext>
              </a:extLst>
            </p:cNvPr>
            <p:cNvSpPr>
              <a:spLocks noChangeArrowheads="1"/>
            </p:cNvSpPr>
            <p:nvPr/>
          </p:nvSpPr>
          <p:spPr bwMode="auto">
            <a:xfrm rot="3773165">
              <a:off x="1218" y="4439"/>
              <a:ext cx="94" cy="105"/>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55" name="Freeform 104">
              <a:extLst>
                <a:ext uri="{FF2B5EF4-FFF2-40B4-BE49-F238E27FC236}">
                  <a16:creationId xmlns:a16="http://schemas.microsoft.com/office/drawing/2014/main" id="{4B1CAFD9-076F-481C-826D-8F3EF999BC1D}"/>
                </a:ext>
              </a:extLst>
            </p:cNvPr>
            <p:cNvSpPr>
              <a:spLocks/>
            </p:cNvSpPr>
            <p:nvPr/>
          </p:nvSpPr>
          <p:spPr bwMode="auto">
            <a:xfrm>
              <a:off x="793" y="3247"/>
              <a:ext cx="572" cy="440"/>
            </a:xfrm>
            <a:custGeom>
              <a:avLst/>
              <a:gdLst>
                <a:gd name="T0" fmla="*/ 413 w 775"/>
                <a:gd name="T1" fmla="*/ 0 h 662"/>
                <a:gd name="T2" fmla="*/ 413 w 775"/>
                <a:gd name="T3" fmla="*/ 0 h 662"/>
                <a:gd name="T4" fmla="*/ 389 w 775"/>
                <a:gd name="T5" fmla="*/ 18 h 662"/>
                <a:gd name="T6" fmla="*/ 365 w 775"/>
                <a:gd name="T7" fmla="*/ 37 h 662"/>
                <a:gd name="T8" fmla="*/ 339 w 775"/>
                <a:gd name="T9" fmla="*/ 55 h 662"/>
                <a:gd name="T10" fmla="*/ 313 w 775"/>
                <a:gd name="T11" fmla="*/ 73 h 662"/>
                <a:gd name="T12" fmla="*/ 288 w 775"/>
                <a:gd name="T13" fmla="*/ 90 h 662"/>
                <a:gd name="T14" fmla="*/ 261 w 775"/>
                <a:gd name="T15" fmla="*/ 108 h 662"/>
                <a:gd name="T16" fmla="*/ 234 w 775"/>
                <a:gd name="T17" fmla="*/ 125 h 662"/>
                <a:gd name="T18" fmla="*/ 207 w 775"/>
                <a:gd name="T19" fmla="*/ 142 h 662"/>
                <a:gd name="T20" fmla="*/ 181 w 775"/>
                <a:gd name="T21" fmla="*/ 159 h 662"/>
                <a:gd name="T22" fmla="*/ 154 w 775"/>
                <a:gd name="T23" fmla="*/ 176 h 662"/>
                <a:gd name="T24" fmla="*/ 127 w 775"/>
                <a:gd name="T25" fmla="*/ 193 h 662"/>
                <a:gd name="T26" fmla="*/ 101 w 775"/>
                <a:gd name="T27" fmla="*/ 211 h 662"/>
                <a:gd name="T28" fmla="*/ 75 w 775"/>
                <a:gd name="T29" fmla="*/ 229 h 662"/>
                <a:gd name="T30" fmla="*/ 49 w 775"/>
                <a:gd name="T31" fmla="*/ 247 h 662"/>
                <a:gd name="T32" fmla="*/ 24 w 775"/>
                <a:gd name="T33" fmla="*/ 265 h 662"/>
                <a:gd name="T34" fmla="*/ 0 w 775"/>
                <a:gd name="T35" fmla="*/ 285 h 662"/>
                <a:gd name="T36" fmla="*/ 9 w 775"/>
                <a:gd name="T37" fmla="*/ 292 h 662"/>
                <a:gd name="T38" fmla="*/ 33 w 775"/>
                <a:gd name="T39" fmla="*/ 275 h 662"/>
                <a:gd name="T40" fmla="*/ 58 w 775"/>
                <a:gd name="T41" fmla="*/ 256 h 662"/>
                <a:gd name="T42" fmla="*/ 83 w 775"/>
                <a:gd name="T43" fmla="*/ 238 h 662"/>
                <a:gd name="T44" fmla="*/ 110 w 775"/>
                <a:gd name="T45" fmla="*/ 219 h 662"/>
                <a:gd name="T46" fmla="*/ 136 w 775"/>
                <a:gd name="T47" fmla="*/ 202 h 662"/>
                <a:gd name="T48" fmla="*/ 162 w 775"/>
                <a:gd name="T49" fmla="*/ 185 h 662"/>
                <a:gd name="T50" fmla="*/ 189 w 775"/>
                <a:gd name="T51" fmla="*/ 167 h 662"/>
                <a:gd name="T52" fmla="*/ 216 w 775"/>
                <a:gd name="T53" fmla="*/ 150 h 662"/>
                <a:gd name="T54" fmla="*/ 242 w 775"/>
                <a:gd name="T55" fmla="*/ 134 h 662"/>
                <a:gd name="T56" fmla="*/ 269 w 775"/>
                <a:gd name="T57" fmla="*/ 116 h 662"/>
                <a:gd name="T58" fmla="*/ 297 w 775"/>
                <a:gd name="T59" fmla="*/ 99 h 662"/>
                <a:gd name="T60" fmla="*/ 322 w 775"/>
                <a:gd name="T61" fmla="*/ 82 h 662"/>
                <a:gd name="T62" fmla="*/ 348 w 775"/>
                <a:gd name="T63" fmla="*/ 64 h 662"/>
                <a:gd name="T64" fmla="*/ 373 w 775"/>
                <a:gd name="T65" fmla="*/ 45 h 662"/>
                <a:gd name="T66" fmla="*/ 398 w 775"/>
                <a:gd name="T67" fmla="*/ 27 h 662"/>
                <a:gd name="T68" fmla="*/ 422 w 775"/>
                <a:gd name="T69" fmla="*/ 7 h 662"/>
                <a:gd name="T70" fmla="*/ 422 w 775"/>
                <a:gd name="T71" fmla="*/ 7 h 662"/>
                <a:gd name="T72" fmla="*/ 413 w 775"/>
                <a:gd name="T73" fmla="*/ 0 h 6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5" h="662">
                  <a:moveTo>
                    <a:pt x="759" y="0"/>
                  </a:moveTo>
                  <a:lnTo>
                    <a:pt x="759" y="0"/>
                  </a:lnTo>
                  <a:lnTo>
                    <a:pt x="714" y="41"/>
                  </a:lnTo>
                  <a:lnTo>
                    <a:pt x="669" y="83"/>
                  </a:lnTo>
                  <a:lnTo>
                    <a:pt x="622" y="124"/>
                  </a:lnTo>
                  <a:lnTo>
                    <a:pt x="575" y="165"/>
                  </a:lnTo>
                  <a:lnTo>
                    <a:pt x="528" y="204"/>
                  </a:lnTo>
                  <a:lnTo>
                    <a:pt x="479" y="244"/>
                  </a:lnTo>
                  <a:lnTo>
                    <a:pt x="430" y="283"/>
                  </a:lnTo>
                  <a:lnTo>
                    <a:pt x="381" y="320"/>
                  </a:lnTo>
                  <a:lnTo>
                    <a:pt x="332" y="360"/>
                  </a:lnTo>
                  <a:lnTo>
                    <a:pt x="282" y="399"/>
                  </a:lnTo>
                  <a:lnTo>
                    <a:pt x="233" y="438"/>
                  </a:lnTo>
                  <a:lnTo>
                    <a:pt x="186" y="477"/>
                  </a:lnTo>
                  <a:lnTo>
                    <a:pt x="137" y="519"/>
                  </a:lnTo>
                  <a:lnTo>
                    <a:pt x="90" y="560"/>
                  </a:lnTo>
                  <a:lnTo>
                    <a:pt x="45" y="601"/>
                  </a:lnTo>
                  <a:lnTo>
                    <a:pt x="0" y="646"/>
                  </a:lnTo>
                  <a:lnTo>
                    <a:pt x="16" y="662"/>
                  </a:lnTo>
                  <a:lnTo>
                    <a:pt x="61" y="621"/>
                  </a:lnTo>
                  <a:lnTo>
                    <a:pt x="106" y="579"/>
                  </a:lnTo>
                  <a:lnTo>
                    <a:pt x="153" y="538"/>
                  </a:lnTo>
                  <a:lnTo>
                    <a:pt x="202" y="497"/>
                  </a:lnTo>
                  <a:lnTo>
                    <a:pt x="249" y="458"/>
                  </a:lnTo>
                  <a:lnTo>
                    <a:pt x="298" y="418"/>
                  </a:lnTo>
                  <a:lnTo>
                    <a:pt x="347" y="379"/>
                  </a:lnTo>
                  <a:lnTo>
                    <a:pt x="396" y="340"/>
                  </a:lnTo>
                  <a:lnTo>
                    <a:pt x="445" y="303"/>
                  </a:lnTo>
                  <a:lnTo>
                    <a:pt x="494" y="263"/>
                  </a:lnTo>
                  <a:lnTo>
                    <a:pt x="544" y="224"/>
                  </a:lnTo>
                  <a:lnTo>
                    <a:pt x="591" y="185"/>
                  </a:lnTo>
                  <a:lnTo>
                    <a:pt x="638" y="144"/>
                  </a:lnTo>
                  <a:lnTo>
                    <a:pt x="685" y="102"/>
                  </a:lnTo>
                  <a:lnTo>
                    <a:pt x="730" y="61"/>
                  </a:lnTo>
                  <a:lnTo>
                    <a:pt x="775" y="16"/>
                  </a:lnTo>
                  <a:lnTo>
                    <a:pt x="7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05">
              <a:extLst>
                <a:ext uri="{FF2B5EF4-FFF2-40B4-BE49-F238E27FC236}">
                  <a16:creationId xmlns:a16="http://schemas.microsoft.com/office/drawing/2014/main" id="{21D05EC7-1B1A-4867-97BD-3C9E3B72FEE0}"/>
                </a:ext>
              </a:extLst>
            </p:cNvPr>
            <p:cNvSpPr>
              <a:spLocks/>
            </p:cNvSpPr>
            <p:nvPr/>
          </p:nvSpPr>
          <p:spPr bwMode="auto">
            <a:xfrm>
              <a:off x="1353" y="2749"/>
              <a:ext cx="481" cy="508"/>
            </a:xfrm>
            <a:custGeom>
              <a:avLst/>
              <a:gdLst>
                <a:gd name="T0" fmla="*/ 345 w 652"/>
                <a:gd name="T1" fmla="*/ 0 h 764"/>
                <a:gd name="T2" fmla="*/ 345 w 652"/>
                <a:gd name="T3" fmla="*/ 0 h 764"/>
                <a:gd name="T4" fmla="*/ 324 w 652"/>
                <a:gd name="T5" fmla="*/ 22 h 764"/>
                <a:gd name="T6" fmla="*/ 304 w 652"/>
                <a:gd name="T7" fmla="*/ 43 h 764"/>
                <a:gd name="T8" fmla="*/ 283 w 652"/>
                <a:gd name="T9" fmla="*/ 65 h 764"/>
                <a:gd name="T10" fmla="*/ 263 w 652"/>
                <a:gd name="T11" fmla="*/ 87 h 764"/>
                <a:gd name="T12" fmla="*/ 243 w 652"/>
                <a:gd name="T13" fmla="*/ 108 h 764"/>
                <a:gd name="T14" fmla="*/ 221 w 652"/>
                <a:gd name="T15" fmla="*/ 130 h 764"/>
                <a:gd name="T16" fmla="*/ 200 w 652"/>
                <a:gd name="T17" fmla="*/ 150 h 764"/>
                <a:gd name="T18" fmla="*/ 179 w 652"/>
                <a:gd name="T19" fmla="*/ 171 h 764"/>
                <a:gd name="T20" fmla="*/ 157 w 652"/>
                <a:gd name="T21" fmla="*/ 192 h 764"/>
                <a:gd name="T22" fmla="*/ 135 w 652"/>
                <a:gd name="T23" fmla="*/ 211 h 764"/>
                <a:gd name="T24" fmla="*/ 113 w 652"/>
                <a:gd name="T25" fmla="*/ 233 h 764"/>
                <a:gd name="T26" fmla="*/ 90 w 652"/>
                <a:gd name="T27" fmla="*/ 253 h 764"/>
                <a:gd name="T28" fmla="*/ 67 w 652"/>
                <a:gd name="T29" fmla="*/ 273 h 764"/>
                <a:gd name="T30" fmla="*/ 45 w 652"/>
                <a:gd name="T31" fmla="*/ 293 h 764"/>
                <a:gd name="T32" fmla="*/ 23 w 652"/>
                <a:gd name="T33" fmla="*/ 312 h 764"/>
                <a:gd name="T34" fmla="*/ 0 w 652"/>
                <a:gd name="T35" fmla="*/ 330 h 764"/>
                <a:gd name="T36" fmla="*/ 9 w 652"/>
                <a:gd name="T37" fmla="*/ 338 h 764"/>
                <a:gd name="T38" fmla="*/ 33 w 652"/>
                <a:gd name="T39" fmla="*/ 318 h 764"/>
                <a:gd name="T40" fmla="*/ 56 w 652"/>
                <a:gd name="T41" fmla="*/ 300 h 764"/>
                <a:gd name="T42" fmla="*/ 78 w 652"/>
                <a:gd name="T43" fmla="*/ 279 h 764"/>
                <a:gd name="T44" fmla="*/ 100 w 652"/>
                <a:gd name="T45" fmla="*/ 259 h 764"/>
                <a:gd name="T46" fmla="*/ 123 w 652"/>
                <a:gd name="T47" fmla="*/ 239 h 764"/>
                <a:gd name="T48" fmla="*/ 145 w 652"/>
                <a:gd name="T49" fmla="*/ 219 h 764"/>
                <a:gd name="T50" fmla="*/ 168 w 652"/>
                <a:gd name="T51" fmla="*/ 199 h 764"/>
                <a:gd name="T52" fmla="*/ 190 w 652"/>
                <a:gd name="T53" fmla="*/ 178 h 764"/>
                <a:gd name="T54" fmla="*/ 211 w 652"/>
                <a:gd name="T55" fmla="*/ 158 h 764"/>
                <a:gd name="T56" fmla="*/ 232 w 652"/>
                <a:gd name="T57" fmla="*/ 136 h 764"/>
                <a:gd name="T58" fmla="*/ 254 w 652"/>
                <a:gd name="T59" fmla="*/ 114 h 764"/>
                <a:gd name="T60" fmla="*/ 274 w 652"/>
                <a:gd name="T61" fmla="*/ 94 h 764"/>
                <a:gd name="T62" fmla="*/ 294 w 652"/>
                <a:gd name="T63" fmla="*/ 72 h 764"/>
                <a:gd name="T64" fmla="*/ 314 w 652"/>
                <a:gd name="T65" fmla="*/ 51 h 764"/>
                <a:gd name="T66" fmla="*/ 335 w 652"/>
                <a:gd name="T67" fmla="*/ 29 h 764"/>
                <a:gd name="T68" fmla="*/ 355 w 652"/>
                <a:gd name="T69" fmla="*/ 7 h 764"/>
                <a:gd name="T70" fmla="*/ 355 w 652"/>
                <a:gd name="T71" fmla="*/ 7 h 764"/>
                <a:gd name="T72" fmla="*/ 345 w 65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2" h="764">
                  <a:moveTo>
                    <a:pt x="633" y="0"/>
                  </a:moveTo>
                  <a:lnTo>
                    <a:pt x="633" y="0"/>
                  </a:lnTo>
                  <a:lnTo>
                    <a:pt x="595" y="49"/>
                  </a:lnTo>
                  <a:lnTo>
                    <a:pt x="558" y="98"/>
                  </a:lnTo>
                  <a:lnTo>
                    <a:pt x="521" y="147"/>
                  </a:lnTo>
                  <a:lnTo>
                    <a:pt x="483" y="197"/>
                  </a:lnTo>
                  <a:lnTo>
                    <a:pt x="446" y="244"/>
                  </a:lnTo>
                  <a:lnTo>
                    <a:pt x="407" y="293"/>
                  </a:lnTo>
                  <a:lnTo>
                    <a:pt x="368" y="340"/>
                  </a:lnTo>
                  <a:lnTo>
                    <a:pt x="328" y="387"/>
                  </a:lnTo>
                  <a:lnTo>
                    <a:pt x="289" y="434"/>
                  </a:lnTo>
                  <a:lnTo>
                    <a:pt x="248" y="479"/>
                  </a:lnTo>
                  <a:lnTo>
                    <a:pt x="207" y="526"/>
                  </a:lnTo>
                  <a:lnTo>
                    <a:pt x="165" y="572"/>
                  </a:lnTo>
                  <a:lnTo>
                    <a:pt x="124" y="617"/>
                  </a:lnTo>
                  <a:lnTo>
                    <a:pt x="83" y="662"/>
                  </a:lnTo>
                  <a:lnTo>
                    <a:pt x="42" y="705"/>
                  </a:lnTo>
                  <a:lnTo>
                    <a:pt x="0" y="748"/>
                  </a:lnTo>
                  <a:lnTo>
                    <a:pt x="16" y="764"/>
                  </a:lnTo>
                  <a:lnTo>
                    <a:pt x="61" y="721"/>
                  </a:lnTo>
                  <a:lnTo>
                    <a:pt x="103" y="678"/>
                  </a:lnTo>
                  <a:lnTo>
                    <a:pt x="144" y="632"/>
                  </a:lnTo>
                  <a:lnTo>
                    <a:pt x="185" y="587"/>
                  </a:lnTo>
                  <a:lnTo>
                    <a:pt x="226" y="542"/>
                  </a:lnTo>
                  <a:lnTo>
                    <a:pt x="267" y="495"/>
                  </a:lnTo>
                  <a:lnTo>
                    <a:pt x="309" y="450"/>
                  </a:lnTo>
                  <a:lnTo>
                    <a:pt x="348" y="403"/>
                  </a:lnTo>
                  <a:lnTo>
                    <a:pt x="387" y="356"/>
                  </a:lnTo>
                  <a:lnTo>
                    <a:pt x="426" y="308"/>
                  </a:lnTo>
                  <a:lnTo>
                    <a:pt x="466" y="259"/>
                  </a:lnTo>
                  <a:lnTo>
                    <a:pt x="503" y="212"/>
                  </a:lnTo>
                  <a:lnTo>
                    <a:pt x="540" y="163"/>
                  </a:lnTo>
                  <a:lnTo>
                    <a:pt x="578" y="114"/>
                  </a:lnTo>
                  <a:lnTo>
                    <a:pt x="615" y="65"/>
                  </a:lnTo>
                  <a:lnTo>
                    <a:pt x="652" y="16"/>
                  </a:lnTo>
                  <a:lnTo>
                    <a:pt x="6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06">
              <a:extLst>
                <a:ext uri="{FF2B5EF4-FFF2-40B4-BE49-F238E27FC236}">
                  <a16:creationId xmlns:a16="http://schemas.microsoft.com/office/drawing/2014/main" id="{C1E2C4EB-C898-4957-9FE4-9F67AADA7391}"/>
                </a:ext>
              </a:extLst>
            </p:cNvPr>
            <p:cNvSpPr>
              <a:spLocks/>
            </p:cNvSpPr>
            <p:nvPr/>
          </p:nvSpPr>
          <p:spPr bwMode="auto">
            <a:xfrm>
              <a:off x="1819" y="2729"/>
              <a:ext cx="99" cy="31"/>
            </a:xfrm>
            <a:custGeom>
              <a:avLst/>
              <a:gdLst>
                <a:gd name="T0" fmla="*/ 74 w 133"/>
                <a:gd name="T1" fmla="*/ 12 h 47"/>
                <a:gd name="T2" fmla="*/ 74 w 133"/>
                <a:gd name="T3" fmla="*/ 12 h 47"/>
                <a:gd name="T4" fmla="*/ 65 w 133"/>
                <a:gd name="T5" fmla="*/ 7 h 47"/>
                <a:gd name="T6" fmla="*/ 55 w 133"/>
                <a:gd name="T7" fmla="*/ 3 h 47"/>
                <a:gd name="T8" fmla="*/ 47 w 133"/>
                <a:gd name="T9" fmla="*/ 1 h 47"/>
                <a:gd name="T10" fmla="*/ 36 w 133"/>
                <a:gd name="T11" fmla="*/ 0 h 47"/>
                <a:gd name="T12" fmla="*/ 28 w 133"/>
                <a:gd name="T13" fmla="*/ 0 h 47"/>
                <a:gd name="T14" fmla="*/ 17 w 133"/>
                <a:gd name="T15" fmla="*/ 2 h 47"/>
                <a:gd name="T16" fmla="*/ 7 w 133"/>
                <a:gd name="T17" fmla="*/ 7 h 47"/>
                <a:gd name="T18" fmla="*/ 0 w 133"/>
                <a:gd name="T19" fmla="*/ 13 h 47"/>
                <a:gd name="T20" fmla="*/ 10 w 133"/>
                <a:gd name="T21" fmla="*/ 20 h 47"/>
                <a:gd name="T22" fmla="*/ 16 w 133"/>
                <a:gd name="T23" fmla="*/ 15 h 47"/>
                <a:gd name="T24" fmla="*/ 22 w 133"/>
                <a:gd name="T25" fmla="*/ 12 h 47"/>
                <a:gd name="T26" fmla="*/ 28 w 133"/>
                <a:gd name="T27" fmla="*/ 10 h 47"/>
                <a:gd name="T28" fmla="*/ 36 w 133"/>
                <a:gd name="T29" fmla="*/ 10 h 47"/>
                <a:gd name="T30" fmla="*/ 45 w 133"/>
                <a:gd name="T31" fmla="*/ 11 h 47"/>
                <a:gd name="T32" fmla="*/ 51 w 133"/>
                <a:gd name="T33" fmla="*/ 13 h 47"/>
                <a:gd name="T34" fmla="*/ 59 w 133"/>
                <a:gd name="T35" fmla="*/ 16 h 47"/>
                <a:gd name="T36" fmla="*/ 65 w 133"/>
                <a:gd name="T37" fmla="*/ 20 h 47"/>
                <a:gd name="T38" fmla="*/ 65 w 133"/>
                <a:gd name="T39" fmla="*/ 20 h 47"/>
                <a:gd name="T40" fmla="*/ 74 w 133"/>
                <a:gd name="T41" fmla="*/ 12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7">
                  <a:moveTo>
                    <a:pt x="133" y="27"/>
                  </a:moveTo>
                  <a:lnTo>
                    <a:pt x="133" y="27"/>
                  </a:lnTo>
                  <a:lnTo>
                    <a:pt x="117" y="17"/>
                  </a:lnTo>
                  <a:lnTo>
                    <a:pt x="100" y="8"/>
                  </a:lnTo>
                  <a:lnTo>
                    <a:pt x="84" y="2"/>
                  </a:lnTo>
                  <a:lnTo>
                    <a:pt x="66" y="0"/>
                  </a:lnTo>
                  <a:lnTo>
                    <a:pt x="51" y="0"/>
                  </a:lnTo>
                  <a:lnTo>
                    <a:pt x="31" y="4"/>
                  </a:lnTo>
                  <a:lnTo>
                    <a:pt x="13" y="15"/>
                  </a:lnTo>
                  <a:lnTo>
                    <a:pt x="0" y="29"/>
                  </a:lnTo>
                  <a:lnTo>
                    <a:pt x="19" y="45"/>
                  </a:lnTo>
                  <a:lnTo>
                    <a:pt x="29" y="35"/>
                  </a:lnTo>
                  <a:lnTo>
                    <a:pt x="39" y="27"/>
                  </a:lnTo>
                  <a:lnTo>
                    <a:pt x="51" y="23"/>
                  </a:lnTo>
                  <a:lnTo>
                    <a:pt x="66" y="23"/>
                  </a:lnTo>
                  <a:lnTo>
                    <a:pt x="80" y="25"/>
                  </a:lnTo>
                  <a:lnTo>
                    <a:pt x="92" y="31"/>
                  </a:lnTo>
                  <a:lnTo>
                    <a:pt x="106" y="37"/>
                  </a:lnTo>
                  <a:lnTo>
                    <a:pt x="117" y="47"/>
                  </a:lnTo>
                  <a:lnTo>
                    <a:pt x="13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07">
              <a:extLst>
                <a:ext uri="{FF2B5EF4-FFF2-40B4-BE49-F238E27FC236}">
                  <a16:creationId xmlns:a16="http://schemas.microsoft.com/office/drawing/2014/main" id="{EFCB2B71-C380-4BC8-B284-F6605E0954FD}"/>
                </a:ext>
              </a:extLst>
            </p:cNvPr>
            <p:cNvSpPr>
              <a:spLocks/>
            </p:cNvSpPr>
            <p:nvPr/>
          </p:nvSpPr>
          <p:spPr bwMode="auto">
            <a:xfrm>
              <a:off x="1906" y="2748"/>
              <a:ext cx="43" cy="86"/>
            </a:xfrm>
            <a:custGeom>
              <a:avLst/>
              <a:gdLst>
                <a:gd name="T0" fmla="*/ 23 w 57"/>
                <a:gd name="T1" fmla="*/ 56 h 132"/>
                <a:gd name="T2" fmla="*/ 23 w 57"/>
                <a:gd name="T3" fmla="*/ 56 h 132"/>
                <a:gd name="T4" fmla="*/ 32 w 57"/>
                <a:gd name="T5" fmla="*/ 42 h 132"/>
                <a:gd name="T6" fmla="*/ 32 w 57"/>
                <a:gd name="T7" fmla="*/ 27 h 132"/>
                <a:gd name="T8" fmla="*/ 24 w 57"/>
                <a:gd name="T9" fmla="*/ 13 h 132"/>
                <a:gd name="T10" fmla="*/ 9 w 57"/>
                <a:gd name="T11" fmla="*/ 0 h 132"/>
                <a:gd name="T12" fmla="*/ 0 w 57"/>
                <a:gd name="T13" fmla="*/ 8 h 132"/>
                <a:gd name="T14" fmla="*/ 14 w 57"/>
                <a:gd name="T15" fmla="*/ 18 h 132"/>
                <a:gd name="T16" fmla="*/ 20 w 57"/>
                <a:gd name="T17" fmla="*/ 29 h 132"/>
                <a:gd name="T18" fmla="*/ 20 w 57"/>
                <a:gd name="T19" fmla="*/ 40 h 132"/>
                <a:gd name="T20" fmla="*/ 11 w 57"/>
                <a:gd name="T21" fmla="*/ 50 h 132"/>
                <a:gd name="T22" fmla="*/ 11 w 57"/>
                <a:gd name="T23" fmla="*/ 50 h 132"/>
                <a:gd name="T24" fmla="*/ 23 w 57"/>
                <a:gd name="T25" fmla="*/ 56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32">
                  <a:moveTo>
                    <a:pt x="40" y="132"/>
                  </a:moveTo>
                  <a:lnTo>
                    <a:pt x="40" y="132"/>
                  </a:lnTo>
                  <a:lnTo>
                    <a:pt x="57" y="98"/>
                  </a:lnTo>
                  <a:lnTo>
                    <a:pt x="57" y="63"/>
                  </a:lnTo>
                  <a:lnTo>
                    <a:pt x="43" y="30"/>
                  </a:lnTo>
                  <a:lnTo>
                    <a:pt x="16" y="0"/>
                  </a:lnTo>
                  <a:lnTo>
                    <a:pt x="0" y="20"/>
                  </a:lnTo>
                  <a:lnTo>
                    <a:pt x="24" y="41"/>
                  </a:lnTo>
                  <a:lnTo>
                    <a:pt x="34" y="67"/>
                  </a:lnTo>
                  <a:lnTo>
                    <a:pt x="34" y="94"/>
                  </a:lnTo>
                  <a:lnTo>
                    <a:pt x="20" y="116"/>
                  </a:lnTo>
                  <a:lnTo>
                    <a:pt x="4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08">
              <a:extLst>
                <a:ext uri="{FF2B5EF4-FFF2-40B4-BE49-F238E27FC236}">
                  <a16:creationId xmlns:a16="http://schemas.microsoft.com/office/drawing/2014/main" id="{723893E3-5D50-4CAC-A266-8B505680E0F0}"/>
                </a:ext>
              </a:extLst>
            </p:cNvPr>
            <p:cNvSpPr>
              <a:spLocks/>
            </p:cNvSpPr>
            <p:nvPr/>
          </p:nvSpPr>
          <p:spPr bwMode="auto">
            <a:xfrm>
              <a:off x="1462" y="2825"/>
              <a:ext cx="473" cy="516"/>
            </a:xfrm>
            <a:custGeom>
              <a:avLst/>
              <a:gdLst>
                <a:gd name="T0" fmla="*/ 10 w 642"/>
                <a:gd name="T1" fmla="*/ 342 h 776"/>
                <a:gd name="T2" fmla="*/ 10 w 642"/>
                <a:gd name="T3" fmla="*/ 343 h 776"/>
                <a:gd name="T4" fmla="*/ 30 w 642"/>
                <a:gd name="T5" fmla="*/ 321 h 776"/>
                <a:gd name="T6" fmla="*/ 50 w 642"/>
                <a:gd name="T7" fmla="*/ 299 h 776"/>
                <a:gd name="T8" fmla="*/ 69 w 642"/>
                <a:gd name="T9" fmla="*/ 277 h 776"/>
                <a:gd name="T10" fmla="*/ 90 w 642"/>
                <a:gd name="T11" fmla="*/ 255 h 776"/>
                <a:gd name="T12" fmla="*/ 110 w 642"/>
                <a:gd name="T13" fmla="*/ 234 h 776"/>
                <a:gd name="T14" fmla="*/ 130 w 642"/>
                <a:gd name="T15" fmla="*/ 213 h 776"/>
                <a:gd name="T16" fmla="*/ 151 w 642"/>
                <a:gd name="T17" fmla="*/ 192 h 776"/>
                <a:gd name="T18" fmla="*/ 172 w 642"/>
                <a:gd name="T19" fmla="*/ 170 h 776"/>
                <a:gd name="T20" fmla="*/ 194 w 642"/>
                <a:gd name="T21" fmla="*/ 150 h 776"/>
                <a:gd name="T22" fmla="*/ 215 w 642"/>
                <a:gd name="T23" fmla="*/ 129 h 776"/>
                <a:gd name="T24" fmla="*/ 236 w 642"/>
                <a:gd name="T25" fmla="*/ 108 h 776"/>
                <a:gd name="T26" fmla="*/ 259 w 642"/>
                <a:gd name="T27" fmla="*/ 88 h 776"/>
                <a:gd name="T28" fmla="*/ 281 w 642"/>
                <a:gd name="T29" fmla="*/ 66 h 776"/>
                <a:gd name="T30" fmla="*/ 304 w 642"/>
                <a:gd name="T31" fmla="*/ 47 h 776"/>
                <a:gd name="T32" fmla="*/ 326 w 642"/>
                <a:gd name="T33" fmla="*/ 27 h 776"/>
                <a:gd name="T34" fmla="*/ 348 w 642"/>
                <a:gd name="T35" fmla="*/ 7 h 776"/>
                <a:gd name="T36" fmla="*/ 337 w 642"/>
                <a:gd name="T37" fmla="*/ 0 h 776"/>
                <a:gd name="T38" fmla="*/ 315 w 642"/>
                <a:gd name="T39" fmla="*/ 20 h 776"/>
                <a:gd name="T40" fmla="*/ 292 w 642"/>
                <a:gd name="T41" fmla="*/ 40 h 776"/>
                <a:gd name="T42" fmla="*/ 270 w 642"/>
                <a:gd name="T43" fmla="*/ 60 h 776"/>
                <a:gd name="T44" fmla="*/ 248 w 642"/>
                <a:gd name="T45" fmla="*/ 81 h 776"/>
                <a:gd name="T46" fmla="*/ 225 w 642"/>
                <a:gd name="T47" fmla="*/ 101 h 776"/>
                <a:gd name="T48" fmla="*/ 205 w 642"/>
                <a:gd name="T49" fmla="*/ 122 h 776"/>
                <a:gd name="T50" fmla="*/ 183 w 642"/>
                <a:gd name="T51" fmla="*/ 142 h 776"/>
                <a:gd name="T52" fmla="*/ 162 w 642"/>
                <a:gd name="T53" fmla="*/ 163 h 776"/>
                <a:gd name="T54" fmla="*/ 141 w 642"/>
                <a:gd name="T55" fmla="*/ 185 h 776"/>
                <a:gd name="T56" fmla="*/ 119 w 642"/>
                <a:gd name="T57" fmla="*/ 205 h 776"/>
                <a:gd name="T58" fmla="*/ 99 w 642"/>
                <a:gd name="T59" fmla="*/ 227 h 776"/>
                <a:gd name="T60" fmla="*/ 79 w 642"/>
                <a:gd name="T61" fmla="*/ 249 h 776"/>
                <a:gd name="T62" fmla="*/ 59 w 642"/>
                <a:gd name="T63" fmla="*/ 270 h 776"/>
                <a:gd name="T64" fmla="*/ 39 w 642"/>
                <a:gd name="T65" fmla="*/ 292 h 776"/>
                <a:gd name="T66" fmla="*/ 19 w 642"/>
                <a:gd name="T67" fmla="*/ 315 h 776"/>
                <a:gd name="T68" fmla="*/ 0 w 642"/>
                <a:gd name="T69" fmla="*/ 336 h 776"/>
                <a:gd name="T70" fmla="*/ 0 w 642"/>
                <a:gd name="T71" fmla="*/ 337 h 776"/>
                <a:gd name="T72" fmla="*/ 10 w 642"/>
                <a:gd name="T73" fmla="*/ 342 h 7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42" h="776">
                  <a:moveTo>
                    <a:pt x="19" y="774"/>
                  </a:moveTo>
                  <a:lnTo>
                    <a:pt x="19" y="776"/>
                  </a:lnTo>
                  <a:lnTo>
                    <a:pt x="55" y="727"/>
                  </a:lnTo>
                  <a:lnTo>
                    <a:pt x="92" y="675"/>
                  </a:lnTo>
                  <a:lnTo>
                    <a:pt x="127" y="626"/>
                  </a:lnTo>
                  <a:lnTo>
                    <a:pt x="165" y="577"/>
                  </a:lnTo>
                  <a:lnTo>
                    <a:pt x="202" y="530"/>
                  </a:lnTo>
                  <a:lnTo>
                    <a:pt x="239" y="481"/>
                  </a:lnTo>
                  <a:lnTo>
                    <a:pt x="278" y="434"/>
                  </a:lnTo>
                  <a:lnTo>
                    <a:pt x="318" y="385"/>
                  </a:lnTo>
                  <a:lnTo>
                    <a:pt x="357" y="338"/>
                  </a:lnTo>
                  <a:lnTo>
                    <a:pt x="396" y="291"/>
                  </a:lnTo>
                  <a:lnTo>
                    <a:pt x="435" y="244"/>
                  </a:lnTo>
                  <a:lnTo>
                    <a:pt x="477" y="198"/>
                  </a:lnTo>
                  <a:lnTo>
                    <a:pt x="518" y="151"/>
                  </a:lnTo>
                  <a:lnTo>
                    <a:pt x="559" y="106"/>
                  </a:lnTo>
                  <a:lnTo>
                    <a:pt x="600" y="61"/>
                  </a:lnTo>
                  <a:lnTo>
                    <a:pt x="642" y="16"/>
                  </a:lnTo>
                  <a:lnTo>
                    <a:pt x="622" y="0"/>
                  </a:lnTo>
                  <a:lnTo>
                    <a:pt x="581" y="45"/>
                  </a:lnTo>
                  <a:lnTo>
                    <a:pt x="539" y="90"/>
                  </a:lnTo>
                  <a:lnTo>
                    <a:pt x="498" y="136"/>
                  </a:lnTo>
                  <a:lnTo>
                    <a:pt x="457" y="183"/>
                  </a:lnTo>
                  <a:lnTo>
                    <a:pt x="416" y="228"/>
                  </a:lnTo>
                  <a:lnTo>
                    <a:pt x="377" y="275"/>
                  </a:lnTo>
                  <a:lnTo>
                    <a:pt x="337" y="322"/>
                  </a:lnTo>
                  <a:lnTo>
                    <a:pt x="298" y="369"/>
                  </a:lnTo>
                  <a:lnTo>
                    <a:pt x="259" y="418"/>
                  </a:lnTo>
                  <a:lnTo>
                    <a:pt x="220" y="465"/>
                  </a:lnTo>
                  <a:lnTo>
                    <a:pt x="182" y="514"/>
                  </a:lnTo>
                  <a:lnTo>
                    <a:pt x="145" y="562"/>
                  </a:lnTo>
                  <a:lnTo>
                    <a:pt x="108" y="611"/>
                  </a:lnTo>
                  <a:lnTo>
                    <a:pt x="72" y="660"/>
                  </a:lnTo>
                  <a:lnTo>
                    <a:pt x="35" y="711"/>
                  </a:lnTo>
                  <a:lnTo>
                    <a:pt x="0" y="760"/>
                  </a:lnTo>
                  <a:lnTo>
                    <a:pt x="0" y="762"/>
                  </a:lnTo>
                  <a:lnTo>
                    <a:pt x="19" y="7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09">
              <a:extLst>
                <a:ext uri="{FF2B5EF4-FFF2-40B4-BE49-F238E27FC236}">
                  <a16:creationId xmlns:a16="http://schemas.microsoft.com/office/drawing/2014/main" id="{A5CBD464-E573-4EEB-839C-B5C7B45C4E98}"/>
                </a:ext>
              </a:extLst>
            </p:cNvPr>
            <p:cNvSpPr>
              <a:spLocks/>
            </p:cNvSpPr>
            <p:nvPr/>
          </p:nvSpPr>
          <p:spPr bwMode="auto">
            <a:xfrm>
              <a:off x="1095" y="3331"/>
              <a:ext cx="382" cy="582"/>
            </a:xfrm>
            <a:custGeom>
              <a:avLst/>
              <a:gdLst>
                <a:gd name="T0" fmla="*/ 11 w 518"/>
                <a:gd name="T1" fmla="*/ 388 h 874"/>
                <a:gd name="T2" fmla="*/ 11 w 518"/>
                <a:gd name="T3" fmla="*/ 388 h 874"/>
                <a:gd name="T4" fmla="*/ 30 w 518"/>
                <a:gd name="T5" fmla="*/ 364 h 874"/>
                <a:gd name="T6" fmla="*/ 48 w 518"/>
                <a:gd name="T7" fmla="*/ 341 h 874"/>
                <a:gd name="T8" fmla="*/ 66 w 518"/>
                <a:gd name="T9" fmla="*/ 318 h 874"/>
                <a:gd name="T10" fmla="*/ 83 w 518"/>
                <a:gd name="T11" fmla="*/ 293 h 874"/>
                <a:gd name="T12" fmla="*/ 100 w 518"/>
                <a:gd name="T13" fmla="*/ 269 h 874"/>
                <a:gd name="T14" fmla="*/ 117 w 518"/>
                <a:gd name="T15" fmla="*/ 245 h 874"/>
                <a:gd name="T16" fmla="*/ 133 w 518"/>
                <a:gd name="T17" fmla="*/ 220 h 874"/>
                <a:gd name="T18" fmla="*/ 148 w 518"/>
                <a:gd name="T19" fmla="*/ 196 h 874"/>
                <a:gd name="T20" fmla="*/ 164 w 518"/>
                <a:gd name="T21" fmla="*/ 172 h 874"/>
                <a:gd name="T22" fmla="*/ 179 w 518"/>
                <a:gd name="T23" fmla="*/ 146 h 874"/>
                <a:gd name="T24" fmla="*/ 196 w 518"/>
                <a:gd name="T25" fmla="*/ 123 h 874"/>
                <a:gd name="T26" fmla="*/ 212 w 518"/>
                <a:gd name="T27" fmla="*/ 99 h 874"/>
                <a:gd name="T28" fmla="*/ 229 w 518"/>
                <a:gd name="T29" fmla="*/ 74 h 874"/>
                <a:gd name="T30" fmla="*/ 246 w 518"/>
                <a:gd name="T31" fmla="*/ 51 h 874"/>
                <a:gd name="T32" fmla="*/ 264 w 518"/>
                <a:gd name="T33" fmla="*/ 28 h 874"/>
                <a:gd name="T34" fmla="*/ 282 w 518"/>
                <a:gd name="T35" fmla="*/ 5 h 874"/>
                <a:gd name="T36" fmla="*/ 271 w 518"/>
                <a:gd name="T37" fmla="*/ 0 h 874"/>
                <a:gd name="T38" fmla="*/ 253 w 518"/>
                <a:gd name="T39" fmla="*/ 23 h 874"/>
                <a:gd name="T40" fmla="*/ 235 w 518"/>
                <a:gd name="T41" fmla="*/ 45 h 874"/>
                <a:gd name="T42" fmla="*/ 217 w 518"/>
                <a:gd name="T43" fmla="*/ 69 h 874"/>
                <a:gd name="T44" fmla="*/ 200 w 518"/>
                <a:gd name="T45" fmla="*/ 93 h 874"/>
                <a:gd name="T46" fmla="*/ 184 w 518"/>
                <a:gd name="T47" fmla="*/ 117 h 874"/>
                <a:gd name="T48" fmla="*/ 167 w 518"/>
                <a:gd name="T49" fmla="*/ 141 h 874"/>
                <a:gd name="T50" fmla="*/ 152 w 518"/>
                <a:gd name="T51" fmla="*/ 166 h 874"/>
                <a:gd name="T52" fmla="*/ 136 w 518"/>
                <a:gd name="T53" fmla="*/ 190 h 874"/>
                <a:gd name="T54" fmla="*/ 119 w 518"/>
                <a:gd name="T55" fmla="*/ 215 h 874"/>
                <a:gd name="T56" fmla="*/ 104 w 518"/>
                <a:gd name="T57" fmla="*/ 240 h 874"/>
                <a:gd name="T58" fmla="*/ 88 w 518"/>
                <a:gd name="T59" fmla="*/ 264 h 874"/>
                <a:gd name="T60" fmla="*/ 71 w 518"/>
                <a:gd name="T61" fmla="*/ 288 h 874"/>
                <a:gd name="T62" fmla="*/ 53 w 518"/>
                <a:gd name="T63" fmla="*/ 312 h 874"/>
                <a:gd name="T64" fmla="*/ 38 w 518"/>
                <a:gd name="T65" fmla="*/ 336 h 874"/>
                <a:gd name="T66" fmla="*/ 19 w 518"/>
                <a:gd name="T67" fmla="*/ 360 h 874"/>
                <a:gd name="T68" fmla="*/ 0 w 518"/>
                <a:gd name="T69" fmla="*/ 382 h 874"/>
                <a:gd name="T70" fmla="*/ 0 w 518"/>
                <a:gd name="T71" fmla="*/ 382 h 874"/>
                <a:gd name="T72" fmla="*/ 11 w 518"/>
                <a:gd name="T73" fmla="*/ 388 h 8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18" h="874">
                  <a:moveTo>
                    <a:pt x="20" y="874"/>
                  </a:moveTo>
                  <a:lnTo>
                    <a:pt x="20" y="874"/>
                  </a:lnTo>
                  <a:lnTo>
                    <a:pt x="55" y="822"/>
                  </a:lnTo>
                  <a:lnTo>
                    <a:pt x="88" y="769"/>
                  </a:lnTo>
                  <a:lnTo>
                    <a:pt x="122" y="716"/>
                  </a:lnTo>
                  <a:lnTo>
                    <a:pt x="153" y="661"/>
                  </a:lnTo>
                  <a:lnTo>
                    <a:pt x="185" y="607"/>
                  </a:lnTo>
                  <a:lnTo>
                    <a:pt x="214" y="552"/>
                  </a:lnTo>
                  <a:lnTo>
                    <a:pt x="244" y="497"/>
                  </a:lnTo>
                  <a:lnTo>
                    <a:pt x="273" y="442"/>
                  </a:lnTo>
                  <a:lnTo>
                    <a:pt x="302" y="387"/>
                  </a:lnTo>
                  <a:lnTo>
                    <a:pt x="330" y="330"/>
                  </a:lnTo>
                  <a:lnTo>
                    <a:pt x="361" y="277"/>
                  </a:lnTo>
                  <a:lnTo>
                    <a:pt x="391" y="222"/>
                  </a:lnTo>
                  <a:lnTo>
                    <a:pt x="422" y="167"/>
                  </a:lnTo>
                  <a:lnTo>
                    <a:pt x="452" y="114"/>
                  </a:lnTo>
                  <a:lnTo>
                    <a:pt x="485" y="63"/>
                  </a:lnTo>
                  <a:lnTo>
                    <a:pt x="518" y="12"/>
                  </a:lnTo>
                  <a:lnTo>
                    <a:pt x="499" y="0"/>
                  </a:lnTo>
                  <a:lnTo>
                    <a:pt x="465" y="51"/>
                  </a:lnTo>
                  <a:lnTo>
                    <a:pt x="432" y="102"/>
                  </a:lnTo>
                  <a:lnTo>
                    <a:pt x="399" y="155"/>
                  </a:lnTo>
                  <a:lnTo>
                    <a:pt x="367" y="210"/>
                  </a:lnTo>
                  <a:lnTo>
                    <a:pt x="338" y="265"/>
                  </a:lnTo>
                  <a:lnTo>
                    <a:pt x="306" y="318"/>
                  </a:lnTo>
                  <a:lnTo>
                    <a:pt x="279" y="375"/>
                  </a:lnTo>
                  <a:lnTo>
                    <a:pt x="249" y="430"/>
                  </a:lnTo>
                  <a:lnTo>
                    <a:pt x="220" y="485"/>
                  </a:lnTo>
                  <a:lnTo>
                    <a:pt x="191" y="540"/>
                  </a:lnTo>
                  <a:lnTo>
                    <a:pt x="161" y="595"/>
                  </a:lnTo>
                  <a:lnTo>
                    <a:pt x="130" y="650"/>
                  </a:lnTo>
                  <a:lnTo>
                    <a:pt x="98" y="705"/>
                  </a:lnTo>
                  <a:lnTo>
                    <a:pt x="69" y="758"/>
                  </a:lnTo>
                  <a:lnTo>
                    <a:pt x="35" y="811"/>
                  </a:lnTo>
                  <a:lnTo>
                    <a:pt x="0" y="862"/>
                  </a:lnTo>
                  <a:lnTo>
                    <a:pt x="20" y="8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10">
              <a:extLst>
                <a:ext uri="{FF2B5EF4-FFF2-40B4-BE49-F238E27FC236}">
                  <a16:creationId xmlns:a16="http://schemas.microsoft.com/office/drawing/2014/main" id="{77FB569E-9C50-4425-92AD-FAA7CBB77129}"/>
                </a:ext>
              </a:extLst>
            </p:cNvPr>
            <p:cNvSpPr>
              <a:spLocks/>
            </p:cNvSpPr>
            <p:nvPr/>
          </p:nvSpPr>
          <p:spPr bwMode="auto">
            <a:xfrm>
              <a:off x="749" y="3678"/>
              <a:ext cx="360" cy="291"/>
            </a:xfrm>
            <a:custGeom>
              <a:avLst/>
              <a:gdLst>
                <a:gd name="T0" fmla="*/ 33 w 489"/>
                <a:gd name="T1" fmla="*/ 0 h 440"/>
                <a:gd name="T2" fmla="*/ 33 w 489"/>
                <a:gd name="T3" fmla="*/ 0 h 440"/>
                <a:gd name="T4" fmla="*/ 15 w 489"/>
                <a:gd name="T5" fmla="*/ 19 h 440"/>
                <a:gd name="T6" fmla="*/ 3 w 489"/>
                <a:gd name="T7" fmla="*/ 40 h 440"/>
                <a:gd name="T8" fmla="*/ 0 w 489"/>
                <a:gd name="T9" fmla="*/ 60 h 440"/>
                <a:gd name="T10" fmla="*/ 4 w 489"/>
                <a:gd name="T11" fmla="*/ 82 h 440"/>
                <a:gd name="T12" fmla="*/ 13 w 489"/>
                <a:gd name="T13" fmla="*/ 103 h 440"/>
                <a:gd name="T14" fmla="*/ 28 w 489"/>
                <a:gd name="T15" fmla="*/ 122 h 440"/>
                <a:gd name="T16" fmla="*/ 44 w 489"/>
                <a:gd name="T17" fmla="*/ 140 h 440"/>
                <a:gd name="T18" fmla="*/ 67 w 489"/>
                <a:gd name="T19" fmla="*/ 157 h 440"/>
                <a:gd name="T20" fmla="*/ 91 w 489"/>
                <a:gd name="T21" fmla="*/ 170 h 440"/>
                <a:gd name="T22" fmla="*/ 117 w 489"/>
                <a:gd name="T23" fmla="*/ 182 h 440"/>
                <a:gd name="T24" fmla="*/ 144 w 489"/>
                <a:gd name="T25" fmla="*/ 189 h 440"/>
                <a:gd name="T26" fmla="*/ 170 w 489"/>
                <a:gd name="T27" fmla="*/ 192 h 440"/>
                <a:gd name="T28" fmla="*/ 197 w 489"/>
                <a:gd name="T29" fmla="*/ 192 h 440"/>
                <a:gd name="T30" fmla="*/ 221 w 489"/>
                <a:gd name="T31" fmla="*/ 187 h 440"/>
                <a:gd name="T32" fmla="*/ 244 w 489"/>
                <a:gd name="T33" fmla="*/ 175 h 440"/>
                <a:gd name="T34" fmla="*/ 265 w 489"/>
                <a:gd name="T35" fmla="*/ 155 h 440"/>
                <a:gd name="T36" fmla="*/ 254 w 489"/>
                <a:gd name="T37" fmla="*/ 151 h 440"/>
                <a:gd name="T38" fmla="*/ 236 w 489"/>
                <a:gd name="T39" fmla="*/ 166 h 440"/>
                <a:gd name="T40" fmla="*/ 216 w 489"/>
                <a:gd name="T41" fmla="*/ 177 h 440"/>
                <a:gd name="T42" fmla="*/ 194 w 489"/>
                <a:gd name="T43" fmla="*/ 181 h 440"/>
                <a:gd name="T44" fmla="*/ 170 w 489"/>
                <a:gd name="T45" fmla="*/ 182 h 440"/>
                <a:gd name="T46" fmla="*/ 146 w 489"/>
                <a:gd name="T47" fmla="*/ 179 h 440"/>
                <a:gd name="T48" fmla="*/ 121 w 489"/>
                <a:gd name="T49" fmla="*/ 172 h 440"/>
                <a:gd name="T50" fmla="*/ 97 w 489"/>
                <a:gd name="T51" fmla="*/ 161 h 440"/>
                <a:gd name="T52" fmla="*/ 75 w 489"/>
                <a:gd name="T53" fmla="*/ 149 h 440"/>
                <a:gd name="T54" fmla="*/ 55 w 489"/>
                <a:gd name="T55" fmla="*/ 133 h 440"/>
                <a:gd name="T56" fmla="*/ 38 w 489"/>
                <a:gd name="T57" fmla="*/ 117 h 440"/>
                <a:gd name="T58" fmla="*/ 26 w 489"/>
                <a:gd name="T59" fmla="*/ 99 h 440"/>
                <a:gd name="T60" fmla="*/ 17 w 489"/>
                <a:gd name="T61" fmla="*/ 80 h 440"/>
                <a:gd name="T62" fmla="*/ 15 w 489"/>
                <a:gd name="T63" fmla="*/ 60 h 440"/>
                <a:gd name="T64" fmla="*/ 15 w 489"/>
                <a:gd name="T65" fmla="*/ 41 h 440"/>
                <a:gd name="T66" fmla="*/ 26 w 489"/>
                <a:gd name="T67" fmla="*/ 24 h 440"/>
                <a:gd name="T68" fmla="*/ 42 w 489"/>
                <a:gd name="T69" fmla="*/ 7 h 440"/>
                <a:gd name="T70" fmla="*/ 42 w 489"/>
                <a:gd name="T71" fmla="*/ 7 h 440"/>
                <a:gd name="T72" fmla="*/ 33 w 489"/>
                <a:gd name="T73" fmla="*/ 0 h 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89" h="440">
                  <a:moveTo>
                    <a:pt x="61" y="0"/>
                  </a:moveTo>
                  <a:lnTo>
                    <a:pt x="61" y="0"/>
                  </a:lnTo>
                  <a:lnTo>
                    <a:pt x="27" y="43"/>
                  </a:lnTo>
                  <a:lnTo>
                    <a:pt x="6" y="90"/>
                  </a:lnTo>
                  <a:lnTo>
                    <a:pt x="0" y="138"/>
                  </a:lnTo>
                  <a:lnTo>
                    <a:pt x="8" y="187"/>
                  </a:lnTo>
                  <a:lnTo>
                    <a:pt x="24" y="234"/>
                  </a:lnTo>
                  <a:lnTo>
                    <a:pt x="51" y="279"/>
                  </a:lnTo>
                  <a:lnTo>
                    <a:pt x="82" y="320"/>
                  </a:lnTo>
                  <a:lnTo>
                    <a:pt x="124" y="359"/>
                  </a:lnTo>
                  <a:lnTo>
                    <a:pt x="167" y="389"/>
                  </a:lnTo>
                  <a:lnTo>
                    <a:pt x="216" y="416"/>
                  </a:lnTo>
                  <a:lnTo>
                    <a:pt x="265" y="432"/>
                  </a:lnTo>
                  <a:lnTo>
                    <a:pt x="314" y="440"/>
                  </a:lnTo>
                  <a:lnTo>
                    <a:pt x="363" y="438"/>
                  </a:lnTo>
                  <a:lnTo>
                    <a:pt x="408" y="426"/>
                  </a:lnTo>
                  <a:lnTo>
                    <a:pt x="451" y="399"/>
                  </a:lnTo>
                  <a:lnTo>
                    <a:pt x="489" y="356"/>
                  </a:lnTo>
                  <a:lnTo>
                    <a:pt x="469" y="344"/>
                  </a:lnTo>
                  <a:lnTo>
                    <a:pt x="436" y="379"/>
                  </a:lnTo>
                  <a:lnTo>
                    <a:pt x="400" y="403"/>
                  </a:lnTo>
                  <a:lnTo>
                    <a:pt x="359" y="414"/>
                  </a:lnTo>
                  <a:lnTo>
                    <a:pt x="314" y="416"/>
                  </a:lnTo>
                  <a:lnTo>
                    <a:pt x="269" y="409"/>
                  </a:lnTo>
                  <a:lnTo>
                    <a:pt x="224" y="393"/>
                  </a:lnTo>
                  <a:lnTo>
                    <a:pt x="179" y="369"/>
                  </a:lnTo>
                  <a:lnTo>
                    <a:pt x="139" y="340"/>
                  </a:lnTo>
                  <a:lnTo>
                    <a:pt x="102" y="304"/>
                  </a:lnTo>
                  <a:lnTo>
                    <a:pt x="71" y="267"/>
                  </a:lnTo>
                  <a:lnTo>
                    <a:pt x="47" y="226"/>
                  </a:lnTo>
                  <a:lnTo>
                    <a:pt x="31" y="183"/>
                  </a:lnTo>
                  <a:lnTo>
                    <a:pt x="27" y="138"/>
                  </a:lnTo>
                  <a:lnTo>
                    <a:pt x="29" y="94"/>
                  </a:lnTo>
                  <a:lnTo>
                    <a:pt x="47" y="55"/>
                  </a:lnTo>
                  <a:lnTo>
                    <a:pt x="77" y="16"/>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11">
              <a:extLst>
                <a:ext uri="{FF2B5EF4-FFF2-40B4-BE49-F238E27FC236}">
                  <a16:creationId xmlns:a16="http://schemas.microsoft.com/office/drawing/2014/main" id="{317B08B1-F1E4-4C93-A368-99AF50F471CF}"/>
                </a:ext>
              </a:extLst>
            </p:cNvPr>
            <p:cNvSpPr>
              <a:spLocks/>
            </p:cNvSpPr>
            <p:nvPr/>
          </p:nvSpPr>
          <p:spPr bwMode="auto">
            <a:xfrm>
              <a:off x="1993" y="3307"/>
              <a:ext cx="411" cy="395"/>
            </a:xfrm>
            <a:custGeom>
              <a:avLst/>
              <a:gdLst>
                <a:gd name="T0" fmla="*/ 289 w 558"/>
                <a:gd name="T1" fmla="*/ 257 h 592"/>
                <a:gd name="T2" fmla="*/ 302 w 558"/>
                <a:gd name="T3" fmla="*/ 255 h 592"/>
                <a:gd name="T4" fmla="*/ 11 w 558"/>
                <a:gd name="T5" fmla="*/ 0 h 592"/>
                <a:gd name="T6" fmla="*/ 0 w 558"/>
                <a:gd name="T7" fmla="*/ 7 h 592"/>
                <a:gd name="T8" fmla="*/ 291 w 558"/>
                <a:gd name="T9" fmla="*/ 262 h 592"/>
                <a:gd name="T10" fmla="*/ 303 w 558"/>
                <a:gd name="T11" fmla="*/ 260 h 592"/>
                <a:gd name="T12" fmla="*/ 291 w 558"/>
                <a:gd name="T13" fmla="*/ 262 h 592"/>
                <a:gd name="T14" fmla="*/ 295 w 558"/>
                <a:gd name="T15" fmla="*/ 264 h 592"/>
                <a:gd name="T16" fmla="*/ 301 w 558"/>
                <a:gd name="T17" fmla="*/ 262 h 592"/>
                <a:gd name="T18" fmla="*/ 303 w 558"/>
                <a:gd name="T19" fmla="*/ 260 h 592"/>
                <a:gd name="T20" fmla="*/ 302 w 558"/>
                <a:gd name="T21" fmla="*/ 255 h 592"/>
                <a:gd name="T22" fmla="*/ 289 w 558"/>
                <a:gd name="T23" fmla="*/ 257 h 5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8" h="592">
                  <a:moveTo>
                    <a:pt x="534" y="577"/>
                  </a:moveTo>
                  <a:lnTo>
                    <a:pt x="556" y="573"/>
                  </a:lnTo>
                  <a:lnTo>
                    <a:pt x="20" y="0"/>
                  </a:lnTo>
                  <a:lnTo>
                    <a:pt x="0" y="15"/>
                  </a:lnTo>
                  <a:lnTo>
                    <a:pt x="536" y="589"/>
                  </a:lnTo>
                  <a:lnTo>
                    <a:pt x="558" y="585"/>
                  </a:lnTo>
                  <a:lnTo>
                    <a:pt x="536" y="589"/>
                  </a:lnTo>
                  <a:lnTo>
                    <a:pt x="544" y="592"/>
                  </a:lnTo>
                  <a:lnTo>
                    <a:pt x="554" y="589"/>
                  </a:lnTo>
                  <a:lnTo>
                    <a:pt x="558" y="583"/>
                  </a:lnTo>
                  <a:lnTo>
                    <a:pt x="556" y="573"/>
                  </a:lnTo>
                  <a:lnTo>
                    <a:pt x="534" y="5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112">
              <a:extLst>
                <a:ext uri="{FF2B5EF4-FFF2-40B4-BE49-F238E27FC236}">
                  <a16:creationId xmlns:a16="http://schemas.microsoft.com/office/drawing/2014/main" id="{D7180838-33B2-42F8-8634-1F789AD71781}"/>
                </a:ext>
              </a:extLst>
            </p:cNvPr>
            <p:cNvSpPr>
              <a:spLocks/>
            </p:cNvSpPr>
            <p:nvPr/>
          </p:nvSpPr>
          <p:spPr bwMode="auto">
            <a:xfrm>
              <a:off x="2386" y="3550"/>
              <a:ext cx="73" cy="146"/>
            </a:xfrm>
            <a:custGeom>
              <a:avLst/>
              <a:gdLst>
                <a:gd name="T0" fmla="*/ 54 w 98"/>
                <a:gd name="T1" fmla="*/ 5 h 220"/>
                <a:gd name="T2" fmla="*/ 42 w 98"/>
                <a:gd name="T3" fmla="*/ 3 h 220"/>
                <a:gd name="T4" fmla="*/ 0 w 98"/>
                <a:gd name="T5" fmla="*/ 94 h 220"/>
                <a:gd name="T6" fmla="*/ 13 w 98"/>
                <a:gd name="T7" fmla="*/ 97 h 220"/>
                <a:gd name="T8" fmla="*/ 54 w 98"/>
                <a:gd name="T9" fmla="*/ 7 h 220"/>
                <a:gd name="T10" fmla="*/ 42 w 98"/>
                <a:gd name="T11" fmla="*/ 6 h 220"/>
                <a:gd name="T12" fmla="*/ 54 w 98"/>
                <a:gd name="T13" fmla="*/ 7 h 220"/>
                <a:gd name="T14" fmla="*/ 54 w 98"/>
                <a:gd name="T15" fmla="*/ 3 h 220"/>
                <a:gd name="T16" fmla="*/ 50 w 98"/>
                <a:gd name="T17" fmla="*/ 0 h 220"/>
                <a:gd name="T18" fmla="*/ 45 w 98"/>
                <a:gd name="T19" fmla="*/ 0 h 220"/>
                <a:gd name="T20" fmla="*/ 42 w 98"/>
                <a:gd name="T21" fmla="*/ 3 h 220"/>
                <a:gd name="T22" fmla="*/ 54 w 98"/>
                <a:gd name="T23" fmla="*/ 5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220">
                  <a:moveTo>
                    <a:pt x="98" y="10"/>
                  </a:moveTo>
                  <a:lnTo>
                    <a:pt x="75" y="8"/>
                  </a:lnTo>
                  <a:lnTo>
                    <a:pt x="0" y="212"/>
                  </a:lnTo>
                  <a:lnTo>
                    <a:pt x="24" y="220"/>
                  </a:lnTo>
                  <a:lnTo>
                    <a:pt x="98" y="15"/>
                  </a:lnTo>
                  <a:lnTo>
                    <a:pt x="75" y="13"/>
                  </a:lnTo>
                  <a:lnTo>
                    <a:pt x="98" y="15"/>
                  </a:lnTo>
                  <a:lnTo>
                    <a:pt x="96" y="6"/>
                  </a:lnTo>
                  <a:lnTo>
                    <a:pt x="90" y="0"/>
                  </a:lnTo>
                  <a:lnTo>
                    <a:pt x="80" y="0"/>
                  </a:lnTo>
                  <a:lnTo>
                    <a:pt x="75" y="8"/>
                  </a:lnTo>
                  <a:lnTo>
                    <a:pt x="9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13">
              <a:extLst>
                <a:ext uri="{FF2B5EF4-FFF2-40B4-BE49-F238E27FC236}">
                  <a16:creationId xmlns:a16="http://schemas.microsoft.com/office/drawing/2014/main" id="{BAC209A9-089B-4C0C-8F00-126F55BB69D7}"/>
                </a:ext>
              </a:extLst>
            </p:cNvPr>
            <p:cNvSpPr>
              <a:spLocks/>
            </p:cNvSpPr>
            <p:nvPr/>
          </p:nvSpPr>
          <p:spPr bwMode="auto">
            <a:xfrm>
              <a:off x="2441" y="3556"/>
              <a:ext cx="109" cy="381"/>
            </a:xfrm>
            <a:custGeom>
              <a:avLst/>
              <a:gdLst>
                <a:gd name="T0" fmla="*/ 73 w 147"/>
                <a:gd name="T1" fmla="*/ 254 h 571"/>
                <a:gd name="T2" fmla="*/ 81 w 147"/>
                <a:gd name="T3" fmla="*/ 248 h 571"/>
                <a:gd name="T4" fmla="*/ 13 w 147"/>
                <a:gd name="T5" fmla="*/ 0 h 571"/>
                <a:gd name="T6" fmla="*/ 0 w 147"/>
                <a:gd name="T7" fmla="*/ 1 h 571"/>
                <a:gd name="T8" fmla="*/ 67 w 147"/>
                <a:gd name="T9" fmla="*/ 250 h 571"/>
                <a:gd name="T10" fmla="*/ 76 w 147"/>
                <a:gd name="T11" fmla="*/ 244 h 571"/>
                <a:gd name="T12" fmla="*/ 67 w 147"/>
                <a:gd name="T13" fmla="*/ 250 h 571"/>
                <a:gd name="T14" fmla="*/ 70 w 147"/>
                <a:gd name="T15" fmla="*/ 254 h 571"/>
                <a:gd name="T16" fmla="*/ 76 w 147"/>
                <a:gd name="T17" fmla="*/ 254 h 571"/>
                <a:gd name="T18" fmla="*/ 80 w 147"/>
                <a:gd name="T19" fmla="*/ 252 h 571"/>
                <a:gd name="T20" fmla="*/ 81 w 147"/>
                <a:gd name="T21" fmla="*/ 248 h 571"/>
                <a:gd name="T22" fmla="*/ 73 w 147"/>
                <a:gd name="T23" fmla="*/ 254 h 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571">
                  <a:moveTo>
                    <a:pt x="133" y="571"/>
                  </a:moveTo>
                  <a:lnTo>
                    <a:pt x="147" y="557"/>
                  </a:lnTo>
                  <a:lnTo>
                    <a:pt x="23" y="0"/>
                  </a:lnTo>
                  <a:lnTo>
                    <a:pt x="0" y="3"/>
                  </a:lnTo>
                  <a:lnTo>
                    <a:pt x="123" y="561"/>
                  </a:lnTo>
                  <a:lnTo>
                    <a:pt x="137" y="547"/>
                  </a:lnTo>
                  <a:lnTo>
                    <a:pt x="123" y="561"/>
                  </a:lnTo>
                  <a:lnTo>
                    <a:pt x="127" y="569"/>
                  </a:lnTo>
                  <a:lnTo>
                    <a:pt x="137" y="571"/>
                  </a:lnTo>
                  <a:lnTo>
                    <a:pt x="145" y="567"/>
                  </a:lnTo>
                  <a:lnTo>
                    <a:pt x="147" y="557"/>
                  </a:lnTo>
                  <a:lnTo>
                    <a:pt x="133" y="5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114">
              <a:extLst>
                <a:ext uri="{FF2B5EF4-FFF2-40B4-BE49-F238E27FC236}">
                  <a16:creationId xmlns:a16="http://schemas.microsoft.com/office/drawing/2014/main" id="{A0922C02-7C51-4B86-A94A-E07DD136A16E}"/>
                </a:ext>
              </a:extLst>
            </p:cNvPr>
            <p:cNvSpPr>
              <a:spLocks/>
            </p:cNvSpPr>
            <p:nvPr/>
          </p:nvSpPr>
          <p:spPr bwMode="auto">
            <a:xfrm>
              <a:off x="2127" y="3817"/>
              <a:ext cx="416" cy="120"/>
            </a:xfrm>
            <a:custGeom>
              <a:avLst/>
              <a:gdLst>
                <a:gd name="T0" fmla="*/ 5 w 563"/>
                <a:gd name="T1" fmla="*/ 0 h 181"/>
                <a:gd name="T2" fmla="*/ 5 w 563"/>
                <a:gd name="T3" fmla="*/ 11 h 181"/>
                <a:gd name="T4" fmla="*/ 305 w 563"/>
                <a:gd name="T5" fmla="*/ 80 h 181"/>
                <a:gd name="T6" fmla="*/ 307 w 563"/>
                <a:gd name="T7" fmla="*/ 69 h 181"/>
                <a:gd name="T8" fmla="*/ 7 w 563"/>
                <a:gd name="T9" fmla="*/ 0 h 181"/>
                <a:gd name="T10" fmla="*/ 7 w 563"/>
                <a:gd name="T11" fmla="*/ 11 h 181"/>
                <a:gd name="T12" fmla="*/ 7 w 563"/>
                <a:gd name="T13" fmla="*/ 0 h 181"/>
                <a:gd name="T14" fmla="*/ 2 w 563"/>
                <a:gd name="T15" fmla="*/ 1 h 181"/>
                <a:gd name="T16" fmla="*/ 0 w 563"/>
                <a:gd name="T17" fmla="*/ 5 h 181"/>
                <a:gd name="T18" fmla="*/ 1 w 563"/>
                <a:gd name="T19" fmla="*/ 9 h 181"/>
                <a:gd name="T20" fmla="*/ 5 w 563"/>
                <a:gd name="T21" fmla="*/ 11 h 181"/>
                <a:gd name="T22" fmla="*/ 5 w 563"/>
                <a:gd name="T23" fmla="*/ 0 h 1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3" h="181">
                  <a:moveTo>
                    <a:pt x="9" y="0"/>
                  </a:moveTo>
                  <a:lnTo>
                    <a:pt x="9" y="24"/>
                  </a:lnTo>
                  <a:lnTo>
                    <a:pt x="559" y="181"/>
                  </a:lnTo>
                  <a:lnTo>
                    <a:pt x="563" y="157"/>
                  </a:lnTo>
                  <a:lnTo>
                    <a:pt x="13" y="0"/>
                  </a:lnTo>
                  <a:lnTo>
                    <a:pt x="13" y="24"/>
                  </a:lnTo>
                  <a:lnTo>
                    <a:pt x="13" y="0"/>
                  </a:lnTo>
                  <a:lnTo>
                    <a:pt x="4" y="2"/>
                  </a:lnTo>
                  <a:lnTo>
                    <a:pt x="0" y="10"/>
                  </a:lnTo>
                  <a:lnTo>
                    <a:pt x="2" y="20"/>
                  </a:lnTo>
                  <a:lnTo>
                    <a:pt x="9" y="2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15">
              <a:extLst>
                <a:ext uri="{FF2B5EF4-FFF2-40B4-BE49-F238E27FC236}">
                  <a16:creationId xmlns:a16="http://schemas.microsoft.com/office/drawing/2014/main" id="{CF66E44A-3F54-4C95-B40D-116E949FAA43}"/>
                </a:ext>
              </a:extLst>
            </p:cNvPr>
            <p:cNvSpPr>
              <a:spLocks/>
            </p:cNvSpPr>
            <p:nvPr/>
          </p:nvSpPr>
          <p:spPr bwMode="auto">
            <a:xfrm>
              <a:off x="2134" y="3775"/>
              <a:ext cx="165" cy="57"/>
            </a:xfrm>
            <a:custGeom>
              <a:avLst/>
              <a:gdLst>
                <a:gd name="T0" fmla="*/ 110 w 224"/>
                <a:gd name="T1" fmla="*/ 9 h 87"/>
                <a:gd name="T2" fmla="*/ 114 w 224"/>
                <a:gd name="T3" fmla="*/ 0 h 87"/>
                <a:gd name="T4" fmla="*/ 0 w 224"/>
                <a:gd name="T5" fmla="*/ 27 h 87"/>
                <a:gd name="T6" fmla="*/ 2 w 224"/>
                <a:gd name="T7" fmla="*/ 37 h 87"/>
                <a:gd name="T8" fmla="*/ 116 w 224"/>
                <a:gd name="T9" fmla="*/ 10 h 87"/>
                <a:gd name="T10" fmla="*/ 121 w 224"/>
                <a:gd name="T11" fmla="*/ 2 h 87"/>
                <a:gd name="T12" fmla="*/ 116 w 224"/>
                <a:gd name="T13" fmla="*/ 10 h 87"/>
                <a:gd name="T14" fmla="*/ 121 w 224"/>
                <a:gd name="T15" fmla="*/ 9 h 87"/>
                <a:gd name="T16" fmla="*/ 122 w 224"/>
                <a:gd name="T17" fmla="*/ 5 h 87"/>
                <a:gd name="T18" fmla="*/ 119 w 224"/>
                <a:gd name="T19" fmla="*/ 1 h 87"/>
                <a:gd name="T20" fmla="*/ 114 w 224"/>
                <a:gd name="T21" fmla="*/ 0 h 87"/>
                <a:gd name="T22" fmla="*/ 110 w 224"/>
                <a:gd name="T23" fmla="*/ 9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4" h="87">
                  <a:moveTo>
                    <a:pt x="203" y="20"/>
                  </a:moveTo>
                  <a:lnTo>
                    <a:pt x="210" y="0"/>
                  </a:lnTo>
                  <a:lnTo>
                    <a:pt x="0" y="63"/>
                  </a:lnTo>
                  <a:lnTo>
                    <a:pt x="4" y="87"/>
                  </a:lnTo>
                  <a:lnTo>
                    <a:pt x="214" y="24"/>
                  </a:lnTo>
                  <a:lnTo>
                    <a:pt x="222" y="4"/>
                  </a:lnTo>
                  <a:lnTo>
                    <a:pt x="214" y="24"/>
                  </a:lnTo>
                  <a:lnTo>
                    <a:pt x="222" y="20"/>
                  </a:lnTo>
                  <a:lnTo>
                    <a:pt x="224" y="10"/>
                  </a:lnTo>
                  <a:lnTo>
                    <a:pt x="220" y="2"/>
                  </a:lnTo>
                  <a:lnTo>
                    <a:pt x="210" y="0"/>
                  </a:lnTo>
                  <a:lnTo>
                    <a:pt x="20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116">
              <a:extLst>
                <a:ext uri="{FF2B5EF4-FFF2-40B4-BE49-F238E27FC236}">
                  <a16:creationId xmlns:a16="http://schemas.microsoft.com/office/drawing/2014/main" id="{1893FF27-D9BB-4386-9A80-463315EF7564}"/>
                </a:ext>
              </a:extLst>
            </p:cNvPr>
            <p:cNvSpPr>
              <a:spLocks/>
            </p:cNvSpPr>
            <p:nvPr/>
          </p:nvSpPr>
          <p:spPr bwMode="auto">
            <a:xfrm>
              <a:off x="1887" y="3394"/>
              <a:ext cx="411" cy="394"/>
            </a:xfrm>
            <a:custGeom>
              <a:avLst/>
              <a:gdLst>
                <a:gd name="T0" fmla="*/ 2 w 557"/>
                <a:gd name="T1" fmla="*/ 1 h 593"/>
                <a:gd name="T2" fmla="*/ 1 w 557"/>
                <a:gd name="T3" fmla="*/ 9 h 593"/>
                <a:gd name="T4" fmla="*/ 293 w 557"/>
                <a:gd name="T5" fmla="*/ 262 h 593"/>
                <a:gd name="T6" fmla="*/ 303 w 557"/>
                <a:gd name="T7" fmla="*/ 254 h 593"/>
                <a:gd name="T8" fmla="*/ 11 w 557"/>
                <a:gd name="T9" fmla="*/ 2 h 593"/>
                <a:gd name="T10" fmla="*/ 10 w 557"/>
                <a:gd name="T11" fmla="*/ 10 h 593"/>
                <a:gd name="T12" fmla="*/ 11 w 557"/>
                <a:gd name="T13" fmla="*/ 2 h 593"/>
                <a:gd name="T14" fmla="*/ 7 w 557"/>
                <a:gd name="T15" fmla="*/ 0 h 593"/>
                <a:gd name="T16" fmla="*/ 2 w 557"/>
                <a:gd name="T17" fmla="*/ 1 h 593"/>
                <a:gd name="T18" fmla="*/ 0 w 557"/>
                <a:gd name="T19" fmla="*/ 5 h 593"/>
                <a:gd name="T20" fmla="*/ 1 w 557"/>
                <a:gd name="T21" fmla="*/ 9 h 593"/>
                <a:gd name="T22" fmla="*/ 2 w 557"/>
                <a:gd name="T23" fmla="*/ 1 h 5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7" h="593">
                  <a:moveTo>
                    <a:pt x="4" y="2"/>
                  </a:moveTo>
                  <a:lnTo>
                    <a:pt x="2" y="20"/>
                  </a:lnTo>
                  <a:lnTo>
                    <a:pt x="538" y="593"/>
                  </a:lnTo>
                  <a:lnTo>
                    <a:pt x="557" y="577"/>
                  </a:lnTo>
                  <a:lnTo>
                    <a:pt x="21" y="4"/>
                  </a:lnTo>
                  <a:lnTo>
                    <a:pt x="19" y="22"/>
                  </a:lnTo>
                  <a:lnTo>
                    <a:pt x="21" y="4"/>
                  </a:lnTo>
                  <a:lnTo>
                    <a:pt x="14" y="0"/>
                  </a:lnTo>
                  <a:lnTo>
                    <a:pt x="4" y="2"/>
                  </a:lnTo>
                  <a:lnTo>
                    <a:pt x="0" y="10"/>
                  </a:lnTo>
                  <a:lnTo>
                    <a:pt x="2" y="2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17">
              <a:extLst>
                <a:ext uri="{FF2B5EF4-FFF2-40B4-BE49-F238E27FC236}">
                  <a16:creationId xmlns:a16="http://schemas.microsoft.com/office/drawing/2014/main" id="{1F053469-0036-4A5A-B18F-0C84FAA99EC0}"/>
                </a:ext>
              </a:extLst>
            </p:cNvPr>
            <p:cNvSpPr>
              <a:spLocks/>
            </p:cNvSpPr>
            <p:nvPr/>
          </p:nvSpPr>
          <p:spPr bwMode="auto">
            <a:xfrm>
              <a:off x="1890" y="3305"/>
              <a:ext cx="119" cy="102"/>
            </a:xfrm>
            <a:custGeom>
              <a:avLst/>
              <a:gdLst>
                <a:gd name="T0" fmla="*/ 87 w 161"/>
                <a:gd name="T1" fmla="*/ 2 h 155"/>
                <a:gd name="T2" fmla="*/ 77 w 161"/>
                <a:gd name="T3" fmla="*/ 1 h 155"/>
                <a:gd name="T4" fmla="*/ 0 w 161"/>
                <a:gd name="T5" fmla="*/ 59 h 155"/>
                <a:gd name="T6" fmla="*/ 8 w 161"/>
                <a:gd name="T7" fmla="*/ 67 h 155"/>
                <a:gd name="T8" fmla="*/ 86 w 161"/>
                <a:gd name="T9" fmla="*/ 9 h 155"/>
                <a:gd name="T10" fmla="*/ 76 w 161"/>
                <a:gd name="T11" fmla="*/ 9 h 155"/>
                <a:gd name="T12" fmla="*/ 86 w 161"/>
                <a:gd name="T13" fmla="*/ 9 h 155"/>
                <a:gd name="T14" fmla="*/ 88 w 161"/>
                <a:gd name="T15" fmla="*/ 6 h 155"/>
                <a:gd name="T16" fmla="*/ 87 w 161"/>
                <a:gd name="T17" fmla="*/ 2 h 155"/>
                <a:gd name="T18" fmla="*/ 83 w 161"/>
                <a:gd name="T19" fmla="*/ 0 h 155"/>
                <a:gd name="T20" fmla="*/ 77 w 161"/>
                <a:gd name="T21" fmla="*/ 1 h 155"/>
                <a:gd name="T22" fmla="*/ 87 w 161"/>
                <a:gd name="T23" fmla="*/ 2 h 1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 h="155">
                  <a:moveTo>
                    <a:pt x="159" y="4"/>
                  </a:moveTo>
                  <a:lnTo>
                    <a:pt x="141" y="2"/>
                  </a:lnTo>
                  <a:lnTo>
                    <a:pt x="0" y="135"/>
                  </a:lnTo>
                  <a:lnTo>
                    <a:pt x="15" y="155"/>
                  </a:lnTo>
                  <a:lnTo>
                    <a:pt x="157" y="21"/>
                  </a:lnTo>
                  <a:lnTo>
                    <a:pt x="139" y="19"/>
                  </a:lnTo>
                  <a:lnTo>
                    <a:pt x="157" y="21"/>
                  </a:lnTo>
                  <a:lnTo>
                    <a:pt x="161" y="13"/>
                  </a:lnTo>
                  <a:lnTo>
                    <a:pt x="159" y="4"/>
                  </a:lnTo>
                  <a:lnTo>
                    <a:pt x="151" y="0"/>
                  </a:lnTo>
                  <a:lnTo>
                    <a:pt x="141" y="2"/>
                  </a:lnTo>
                  <a:lnTo>
                    <a:pt x="15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118">
              <a:extLst>
                <a:ext uri="{FF2B5EF4-FFF2-40B4-BE49-F238E27FC236}">
                  <a16:creationId xmlns:a16="http://schemas.microsoft.com/office/drawing/2014/main" id="{A96A5223-0234-4D32-A32C-36E911536F0F}"/>
                </a:ext>
              </a:extLst>
            </p:cNvPr>
            <p:cNvSpPr>
              <a:spLocks/>
            </p:cNvSpPr>
            <p:nvPr/>
          </p:nvSpPr>
          <p:spPr bwMode="auto">
            <a:xfrm>
              <a:off x="1244" y="2729"/>
              <a:ext cx="588" cy="505"/>
            </a:xfrm>
            <a:custGeom>
              <a:avLst/>
              <a:gdLst>
                <a:gd name="T0" fmla="*/ 85 w 799"/>
                <a:gd name="T1" fmla="*/ 328 h 758"/>
                <a:gd name="T2" fmla="*/ 104 w 799"/>
                <a:gd name="T3" fmla="*/ 334 h 758"/>
                <a:gd name="T4" fmla="*/ 124 w 799"/>
                <a:gd name="T5" fmla="*/ 336 h 758"/>
                <a:gd name="T6" fmla="*/ 144 w 799"/>
                <a:gd name="T7" fmla="*/ 332 h 758"/>
                <a:gd name="T8" fmla="*/ 165 w 799"/>
                <a:gd name="T9" fmla="*/ 314 h 758"/>
                <a:gd name="T10" fmla="*/ 168 w 799"/>
                <a:gd name="T11" fmla="*/ 281 h 758"/>
                <a:gd name="T12" fmla="*/ 177 w 799"/>
                <a:gd name="T13" fmla="*/ 283 h 758"/>
                <a:gd name="T14" fmla="*/ 193 w 799"/>
                <a:gd name="T15" fmla="*/ 292 h 758"/>
                <a:gd name="T16" fmla="*/ 213 w 799"/>
                <a:gd name="T17" fmla="*/ 297 h 758"/>
                <a:gd name="T18" fmla="*/ 234 w 799"/>
                <a:gd name="T19" fmla="*/ 295 h 758"/>
                <a:gd name="T20" fmla="*/ 252 w 799"/>
                <a:gd name="T21" fmla="*/ 288 h 758"/>
                <a:gd name="T22" fmla="*/ 269 w 799"/>
                <a:gd name="T23" fmla="*/ 258 h 758"/>
                <a:gd name="T24" fmla="*/ 258 w 799"/>
                <a:gd name="T25" fmla="*/ 225 h 758"/>
                <a:gd name="T26" fmla="*/ 274 w 799"/>
                <a:gd name="T27" fmla="*/ 235 h 758"/>
                <a:gd name="T28" fmla="*/ 294 w 799"/>
                <a:gd name="T29" fmla="*/ 241 h 758"/>
                <a:gd name="T30" fmla="*/ 316 w 799"/>
                <a:gd name="T31" fmla="*/ 239 h 758"/>
                <a:gd name="T32" fmla="*/ 334 w 799"/>
                <a:gd name="T33" fmla="*/ 232 h 758"/>
                <a:gd name="T34" fmla="*/ 351 w 799"/>
                <a:gd name="T35" fmla="*/ 201 h 758"/>
                <a:gd name="T36" fmla="*/ 340 w 799"/>
                <a:gd name="T37" fmla="*/ 169 h 758"/>
                <a:gd name="T38" fmla="*/ 356 w 799"/>
                <a:gd name="T39" fmla="*/ 179 h 758"/>
                <a:gd name="T40" fmla="*/ 376 w 799"/>
                <a:gd name="T41" fmla="*/ 184 h 758"/>
                <a:gd name="T42" fmla="*/ 397 w 799"/>
                <a:gd name="T43" fmla="*/ 182 h 758"/>
                <a:gd name="T44" fmla="*/ 415 w 799"/>
                <a:gd name="T45" fmla="*/ 175 h 758"/>
                <a:gd name="T46" fmla="*/ 433 w 799"/>
                <a:gd name="T47" fmla="*/ 146 h 758"/>
                <a:gd name="T48" fmla="*/ 422 w 799"/>
                <a:gd name="T49" fmla="*/ 113 h 758"/>
                <a:gd name="T50" fmla="*/ 313 w 799"/>
                <a:gd name="T51" fmla="*/ 7 h 758"/>
                <a:gd name="T52" fmla="*/ 294 w 799"/>
                <a:gd name="T53" fmla="*/ 2 h 758"/>
                <a:gd name="T54" fmla="*/ 272 w 799"/>
                <a:gd name="T55" fmla="*/ 0 h 758"/>
                <a:gd name="T56" fmla="*/ 251 w 799"/>
                <a:gd name="T57" fmla="*/ 5 h 758"/>
                <a:gd name="T58" fmla="*/ 233 w 799"/>
                <a:gd name="T59" fmla="*/ 21 h 758"/>
                <a:gd name="T60" fmla="*/ 229 w 799"/>
                <a:gd name="T61" fmla="*/ 54 h 758"/>
                <a:gd name="T62" fmla="*/ 230 w 799"/>
                <a:gd name="T63" fmla="*/ 63 h 758"/>
                <a:gd name="T64" fmla="*/ 212 w 799"/>
                <a:gd name="T65" fmla="*/ 57 h 758"/>
                <a:gd name="T66" fmla="*/ 191 w 799"/>
                <a:gd name="T67" fmla="*/ 55 h 758"/>
                <a:gd name="T68" fmla="*/ 171 w 799"/>
                <a:gd name="T69" fmla="*/ 60 h 758"/>
                <a:gd name="T70" fmla="*/ 150 w 799"/>
                <a:gd name="T71" fmla="*/ 77 h 758"/>
                <a:gd name="T72" fmla="*/ 146 w 799"/>
                <a:gd name="T73" fmla="*/ 111 h 758"/>
                <a:gd name="T74" fmla="*/ 148 w 799"/>
                <a:gd name="T75" fmla="*/ 121 h 758"/>
                <a:gd name="T76" fmla="*/ 130 w 799"/>
                <a:gd name="T77" fmla="*/ 113 h 758"/>
                <a:gd name="T78" fmla="*/ 109 w 799"/>
                <a:gd name="T79" fmla="*/ 113 h 758"/>
                <a:gd name="T80" fmla="*/ 89 w 799"/>
                <a:gd name="T81" fmla="*/ 118 h 758"/>
                <a:gd name="T82" fmla="*/ 69 w 799"/>
                <a:gd name="T83" fmla="*/ 135 h 758"/>
                <a:gd name="T84" fmla="*/ 66 w 799"/>
                <a:gd name="T85" fmla="*/ 169 h 758"/>
                <a:gd name="T86" fmla="*/ 91 w 799"/>
                <a:gd name="T87" fmla="*/ 199 h 758"/>
                <a:gd name="T88" fmla="*/ 76 w 799"/>
                <a:gd name="T89" fmla="*/ 190 h 758"/>
                <a:gd name="T90" fmla="*/ 54 w 799"/>
                <a:gd name="T91" fmla="*/ 187 h 758"/>
                <a:gd name="T92" fmla="*/ 33 w 799"/>
                <a:gd name="T93" fmla="*/ 187 h 758"/>
                <a:gd name="T94" fmla="*/ 18 w 799"/>
                <a:gd name="T95" fmla="*/ 195 h 758"/>
                <a:gd name="T96" fmla="*/ 0 w 799"/>
                <a:gd name="T97" fmla="*/ 225 h 758"/>
                <a:gd name="T98" fmla="*/ 10 w 799"/>
                <a:gd name="T99" fmla="*/ 255 h 7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99" h="758">
                  <a:moveTo>
                    <a:pt x="144" y="726"/>
                  </a:moveTo>
                  <a:lnTo>
                    <a:pt x="157" y="738"/>
                  </a:lnTo>
                  <a:lnTo>
                    <a:pt x="173" y="748"/>
                  </a:lnTo>
                  <a:lnTo>
                    <a:pt x="191" y="754"/>
                  </a:lnTo>
                  <a:lnTo>
                    <a:pt x="210" y="758"/>
                  </a:lnTo>
                  <a:lnTo>
                    <a:pt x="230" y="758"/>
                  </a:lnTo>
                  <a:lnTo>
                    <a:pt x="250" y="754"/>
                  </a:lnTo>
                  <a:lnTo>
                    <a:pt x="267" y="748"/>
                  </a:lnTo>
                  <a:lnTo>
                    <a:pt x="283" y="738"/>
                  </a:lnTo>
                  <a:lnTo>
                    <a:pt x="305" y="709"/>
                  </a:lnTo>
                  <a:lnTo>
                    <a:pt x="314" y="671"/>
                  </a:lnTo>
                  <a:lnTo>
                    <a:pt x="310" y="634"/>
                  </a:lnTo>
                  <a:lnTo>
                    <a:pt x="295" y="601"/>
                  </a:lnTo>
                  <a:lnTo>
                    <a:pt x="326" y="638"/>
                  </a:lnTo>
                  <a:lnTo>
                    <a:pt x="340" y="650"/>
                  </a:lnTo>
                  <a:lnTo>
                    <a:pt x="356" y="659"/>
                  </a:lnTo>
                  <a:lnTo>
                    <a:pt x="373" y="665"/>
                  </a:lnTo>
                  <a:lnTo>
                    <a:pt x="393" y="669"/>
                  </a:lnTo>
                  <a:lnTo>
                    <a:pt x="412" y="667"/>
                  </a:lnTo>
                  <a:lnTo>
                    <a:pt x="432" y="665"/>
                  </a:lnTo>
                  <a:lnTo>
                    <a:pt x="450" y="657"/>
                  </a:lnTo>
                  <a:lnTo>
                    <a:pt x="465" y="648"/>
                  </a:lnTo>
                  <a:lnTo>
                    <a:pt x="487" y="618"/>
                  </a:lnTo>
                  <a:lnTo>
                    <a:pt x="497" y="581"/>
                  </a:lnTo>
                  <a:lnTo>
                    <a:pt x="493" y="542"/>
                  </a:lnTo>
                  <a:lnTo>
                    <a:pt x="477" y="508"/>
                  </a:lnTo>
                  <a:lnTo>
                    <a:pt x="491" y="520"/>
                  </a:lnTo>
                  <a:lnTo>
                    <a:pt x="507" y="530"/>
                  </a:lnTo>
                  <a:lnTo>
                    <a:pt x="524" y="538"/>
                  </a:lnTo>
                  <a:lnTo>
                    <a:pt x="544" y="542"/>
                  </a:lnTo>
                  <a:lnTo>
                    <a:pt x="564" y="542"/>
                  </a:lnTo>
                  <a:lnTo>
                    <a:pt x="583" y="538"/>
                  </a:lnTo>
                  <a:lnTo>
                    <a:pt x="601" y="532"/>
                  </a:lnTo>
                  <a:lnTo>
                    <a:pt x="617" y="522"/>
                  </a:lnTo>
                  <a:lnTo>
                    <a:pt x="638" y="493"/>
                  </a:lnTo>
                  <a:lnTo>
                    <a:pt x="648" y="453"/>
                  </a:lnTo>
                  <a:lnTo>
                    <a:pt x="644" y="414"/>
                  </a:lnTo>
                  <a:lnTo>
                    <a:pt x="628" y="381"/>
                  </a:lnTo>
                  <a:lnTo>
                    <a:pt x="642" y="392"/>
                  </a:lnTo>
                  <a:lnTo>
                    <a:pt x="658" y="402"/>
                  </a:lnTo>
                  <a:lnTo>
                    <a:pt x="676" y="410"/>
                  </a:lnTo>
                  <a:lnTo>
                    <a:pt x="695" y="414"/>
                  </a:lnTo>
                  <a:lnTo>
                    <a:pt x="715" y="414"/>
                  </a:lnTo>
                  <a:lnTo>
                    <a:pt x="732" y="410"/>
                  </a:lnTo>
                  <a:lnTo>
                    <a:pt x="750" y="404"/>
                  </a:lnTo>
                  <a:lnTo>
                    <a:pt x="766" y="394"/>
                  </a:lnTo>
                  <a:lnTo>
                    <a:pt x="787" y="365"/>
                  </a:lnTo>
                  <a:lnTo>
                    <a:pt x="799" y="328"/>
                  </a:lnTo>
                  <a:lnTo>
                    <a:pt x="795" y="288"/>
                  </a:lnTo>
                  <a:lnTo>
                    <a:pt x="780" y="255"/>
                  </a:lnTo>
                  <a:lnTo>
                    <a:pt x="589" y="29"/>
                  </a:lnTo>
                  <a:lnTo>
                    <a:pt x="577" y="17"/>
                  </a:lnTo>
                  <a:lnTo>
                    <a:pt x="560" y="10"/>
                  </a:lnTo>
                  <a:lnTo>
                    <a:pt x="542" y="4"/>
                  </a:lnTo>
                  <a:lnTo>
                    <a:pt x="522" y="0"/>
                  </a:lnTo>
                  <a:lnTo>
                    <a:pt x="501" y="0"/>
                  </a:lnTo>
                  <a:lnTo>
                    <a:pt x="481" y="4"/>
                  </a:lnTo>
                  <a:lnTo>
                    <a:pt x="464" y="10"/>
                  </a:lnTo>
                  <a:lnTo>
                    <a:pt x="450" y="17"/>
                  </a:lnTo>
                  <a:lnTo>
                    <a:pt x="430" y="47"/>
                  </a:lnTo>
                  <a:lnTo>
                    <a:pt x="420" y="82"/>
                  </a:lnTo>
                  <a:lnTo>
                    <a:pt x="422" y="121"/>
                  </a:lnTo>
                  <a:lnTo>
                    <a:pt x="438" y="155"/>
                  </a:lnTo>
                  <a:lnTo>
                    <a:pt x="424" y="143"/>
                  </a:lnTo>
                  <a:lnTo>
                    <a:pt x="409" y="133"/>
                  </a:lnTo>
                  <a:lnTo>
                    <a:pt x="391" y="127"/>
                  </a:lnTo>
                  <a:lnTo>
                    <a:pt x="371" y="123"/>
                  </a:lnTo>
                  <a:lnTo>
                    <a:pt x="352" y="125"/>
                  </a:lnTo>
                  <a:lnTo>
                    <a:pt x="334" y="127"/>
                  </a:lnTo>
                  <a:lnTo>
                    <a:pt x="316" y="135"/>
                  </a:lnTo>
                  <a:lnTo>
                    <a:pt x="301" y="145"/>
                  </a:lnTo>
                  <a:lnTo>
                    <a:pt x="277" y="174"/>
                  </a:lnTo>
                  <a:lnTo>
                    <a:pt x="267" y="212"/>
                  </a:lnTo>
                  <a:lnTo>
                    <a:pt x="271" y="249"/>
                  </a:lnTo>
                  <a:lnTo>
                    <a:pt x="287" y="282"/>
                  </a:lnTo>
                  <a:lnTo>
                    <a:pt x="273" y="271"/>
                  </a:lnTo>
                  <a:lnTo>
                    <a:pt x="257" y="261"/>
                  </a:lnTo>
                  <a:lnTo>
                    <a:pt x="240" y="255"/>
                  </a:lnTo>
                  <a:lnTo>
                    <a:pt x="220" y="251"/>
                  </a:lnTo>
                  <a:lnTo>
                    <a:pt x="201" y="253"/>
                  </a:lnTo>
                  <a:lnTo>
                    <a:pt x="183" y="257"/>
                  </a:lnTo>
                  <a:lnTo>
                    <a:pt x="165" y="265"/>
                  </a:lnTo>
                  <a:lnTo>
                    <a:pt x="149" y="275"/>
                  </a:lnTo>
                  <a:lnTo>
                    <a:pt x="128" y="304"/>
                  </a:lnTo>
                  <a:lnTo>
                    <a:pt x="118" y="341"/>
                  </a:lnTo>
                  <a:lnTo>
                    <a:pt x="122" y="379"/>
                  </a:lnTo>
                  <a:lnTo>
                    <a:pt x="138" y="412"/>
                  </a:lnTo>
                  <a:lnTo>
                    <a:pt x="169" y="449"/>
                  </a:lnTo>
                  <a:lnTo>
                    <a:pt x="155" y="438"/>
                  </a:lnTo>
                  <a:lnTo>
                    <a:pt x="140" y="428"/>
                  </a:lnTo>
                  <a:lnTo>
                    <a:pt x="120" y="422"/>
                  </a:lnTo>
                  <a:lnTo>
                    <a:pt x="100" y="420"/>
                  </a:lnTo>
                  <a:lnTo>
                    <a:pt x="81" y="420"/>
                  </a:lnTo>
                  <a:lnTo>
                    <a:pt x="61" y="422"/>
                  </a:lnTo>
                  <a:lnTo>
                    <a:pt x="45" y="428"/>
                  </a:lnTo>
                  <a:lnTo>
                    <a:pt x="32" y="438"/>
                  </a:lnTo>
                  <a:lnTo>
                    <a:pt x="10" y="467"/>
                  </a:lnTo>
                  <a:lnTo>
                    <a:pt x="0" y="506"/>
                  </a:lnTo>
                  <a:lnTo>
                    <a:pt x="2" y="544"/>
                  </a:lnTo>
                  <a:lnTo>
                    <a:pt x="18" y="575"/>
                  </a:lnTo>
                  <a:lnTo>
                    <a:pt x="144" y="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19">
              <a:extLst>
                <a:ext uri="{FF2B5EF4-FFF2-40B4-BE49-F238E27FC236}">
                  <a16:creationId xmlns:a16="http://schemas.microsoft.com/office/drawing/2014/main" id="{3F9E3D01-68C9-41EC-AFE9-F1CB785484FF}"/>
                </a:ext>
              </a:extLst>
            </p:cNvPr>
            <p:cNvSpPr>
              <a:spLocks/>
            </p:cNvSpPr>
            <p:nvPr/>
          </p:nvSpPr>
          <p:spPr bwMode="auto">
            <a:xfrm>
              <a:off x="1342" y="3207"/>
              <a:ext cx="119" cy="35"/>
            </a:xfrm>
            <a:custGeom>
              <a:avLst/>
              <a:gdLst>
                <a:gd name="T0" fmla="*/ 77 w 161"/>
                <a:gd name="T1" fmla="*/ 5 h 51"/>
                <a:gd name="T2" fmla="*/ 77 w 161"/>
                <a:gd name="T3" fmla="*/ 5 h 51"/>
                <a:gd name="T4" fmla="*/ 70 w 161"/>
                <a:gd name="T5" fmla="*/ 8 h 51"/>
                <a:gd name="T6" fmla="*/ 62 w 161"/>
                <a:gd name="T7" fmla="*/ 11 h 51"/>
                <a:gd name="T8" fmla="*/ 52 w 161"/>
                <a:gd name="T9" fmla="*/ 13 h 51"/>
                <a:gd name="T10" fmla="*/ 41 w 161"/>
                <a:gd name="T11" fmla="*/ 13 h 51"/>
                <a:gd name="T12" fmla="*/ 33 w 161"/>
                <a:gd name="T13" fmla="*/ 11 h 51"/>
                <a:gd name="T14" fmla="*/ 24 w 161"/>
                <a:gd name="T15" fmla="*/ 8 h 51"/>
                <a:gd name="T16" fmla="*/ 17 w 161"/>
                <a:gd name="T17" fmla="*/ 5 h 51"/>
                <a:gd name="T18" fmla="*/ 10 w 161"/>
                <a:gd name="T19" fmla="*/ 0 h 51"/>
                <a:gd name="T20" fmla="*/ 0 w 161"/>
                <a:gd name="T21" fmla="*/ 8 h 51"/>
                <a:gd name="T22" fmla="*/ 8 w 161"/>
                <a:gd name="T23" fmla="*/ 14 h 51"/>
                <a:gd name="T24" fmla="*/ 19 w 161"/>
                <a:gd name="T25" fmla="*/ 20 h 51"/>
                <a:gd name="T26" fmla="*/ 30 w 161"/>
                <a:gd name="T27" fmla="*/ 22 h 51"/>
                <a:gd name="T28" fmla="*/ 41 w 161"/>
                <a:gd name="T29" fmla="*/ 24 h 51"/>
                <a:gd name="T30" fmla="*/ 52 w 161"/>
                <a:gd name="T31" fmla="*/ 24 h 51"/>
                <a:gd name="T32" fmla="*/ 64 w 161"/>
                <a:gd name="T33" fmla="*/ 22 h 51"/>
                <a:gd name="T34" fmla="*/ 75 w 161"/>
                <a:gd name="T35" fmla="*/ 20 h 51"/>
                <a:gd name="T36" fmla="*/ 86 w 161"/>
                <a:gd name="T37" fmla="*/ 14 h 51"/>
                <a:gd name="T38" fmla="*/ 86 w 161"/>
                <a:gd name="T39" fmla="*/ 14 h 51"/>
                <a:gd name="T40" fmla="*/ 86 w 161"/>
                <a:gd name="T41" fmla="*/ 14 h 51"/>
                <a:gd name="T42" fmla="*/ 88 w 161"/>
                <a:gd name="T43" fmla="*/ 10 h 51"/>
                <a:gd name="T44" fmla="*/ 87 w 161"/>
                <a:gd name="T45" fmla="*/ 5 h 51"/>
                <a:gd name="T46" fmla="*/ 83 w 161"/>
                <a:gd name="T47" fmla="*/ 3 h 51"/>
                <a:gd name="T48" fmla="*/ 77 w 161"/>
                <a:gd name="T49" fmla="*/ 5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1">
                  <a:moveTo>
                    <a:pt x="141" y="10"/>
                  </a:moveTo>
                  <a:lnTo>
                    <a:pt x="141" y="10"/>
                  </a:lnTo>
                  <a:lnTo>
                    <a:pt x="129" y="18"/>
                  </a:lnTo>
                  <a:lnTo>
                    <a:pt x="114" y="24"/>
                  </a:lnTo>
                  <a:lnTo>
                    <a:pt x="96" y="28"/>
                  </a:lnTo>
                  <a:lnTo>
                    <a:pt x="76" y="28"/>
                  </a:lnTo>
                  <a:lnTo>
                    <a:pt x="59" y="24"/>
                  </a:lnTo>
                  <a:lnTo>
                    <a:pt x="43" y="18"/>
                  </a:lnTo>
                  <a:lnTo>
                    <a:pt x="31" y="10"/>
                  </a:lnTo>
                  <a:lnTo>
                    <a:pt x="19" y="0"/>
                  </a:lnTo>
                  <a:lnTo>
                    <a:pt x="0" y="16"/>
                  </a:lnTo>
                  <a:lnTo>
                    <a:pt x="15" y="30"/>
                  </a:lnTo>
                  <a:lnTo>
                    <a:pt x="35" y="42"/>
                  </a:lnTo>
                  <a:lnTo>
                    <a:pt x="55" y="47"/>
                  </a:lnTo>
                  <a:lnTo>
                    <a:pt x="76" y="51"/>
                  </a:lnTo>
                  <a:lnTo>
                    <a:pt x="96" y="51"/>
                  </a:lnTo>
                  <a:lnTo>
                    <a:pt x="118" y="47"/>
                  </a:lnTo>
                  <a:lnTo>
                    <a:pt x="137" y="42"/>
                  </a:lnTo>
                  <a:lnTo>
                    <a:pt x="157" y="30"/>
                  </a:lnTo>
                  <a:lnTo>
                    <a:pt x="161" y="22"/>
                  </a:lnTo>
                  <a:lnTo>
                    <a:pt x="159" y="12"/>
                  </a:lnTo>
                  <a:lnTo>
                    <a:pt x="151" y="8"/>
                  </a:lnTo>
                  <a:lnTo>
                    <a:pt x="1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120">
              <a:extLst>
                <a:ext uri="{FF2B5EF4-FFF2-40B4-BE49-F238E27FC236}">
                  <a16:creationId xmlns:a16="http://schemas.microsoft.com/office/drawing/2014/main" id="{3B17B42B-55EA-4B66-81D0-1BEE49C7B4C0}"/>
                </a:ext>
              </a:extLst>
            </p:cNvPr>
            <p:cNvSpPr>
              <a:spLocks/>
            </p:cNvSpPr>
            <p:nvPr/>
          </p:nvSpPr>
          <p:spPr bwMode="auto">
            <a:xfrm>
              <a:off x="1446" y="3121"/>
              <a:ext cx="38" cy="106"/>
            </a:xfrm>
            <a:custGeom>
              <a:avLst/>
              <a:gdLst>
                <a:gd name="T0" fmla="*/ 16 w 51"/>
                <a:gd name="T1" fmla="*/ 2 h 159"/>
                <a:gd name="T2" fmla="*/ 5 w 51"/>
                <a:gd name="T3" fmla="*/ 9 h 159"/>
                <a:gd name="T4" fmla="*/ 13 w 51"/>
                <a:gd name="T5" fmla="*/ 21 h 159"/>
                <a:gd name="T6" fmla="*/ 16 w 51"/>
                <a:gd name="T7" fmla="*/ 37 h 159"/>
                <a:gd name="T8" fmla="*/ 10 w 51"/>
                <a:gd name="T9" fmla="*/ 51 h 159"/>
                <a:gd name="T10" fmla="*/ 0 w 51"/>
                <a:gd name="T11" fmla="*/ 62 h 159"/>
                <a:gd name="T12" fmla="*/ 9 w 51"/>
                <a:gd name="T13" fmla="*/ 71 h 159"/>
                <a:gd name="T14" fmla="*/ 23 w 51"/>
                <a:gd name="T15" fmla="*/ 55 h 159"/>
                <a:gd name="T16" fmla="*/ 28 w 51"/>
                <a:gd name="T17" fmla="*/ 37 h 159"/>
                <a:gd name="T18" fmla="*/ 26 w 51"/>
                <a:gd name="T19" fmla="*/ 19 h 159"/>
                <a:gd name="T20" fmla="*/ 16 w 51"/>
                <a:gd name="T21" fmla="*/ 2 h 159"/>
                <a:gd name="T22" fmla="*/ 5 w 51"/>
                <a:gd name="T23" fmla="*/ 9 h 159"/>
                <a:gd name="T24" fmla="*/ 16 w 51"/>
                <a:gd name="T25" fmla="*/ 2 h 159"/>
                <a:gd name="T26" fmla="*/ 12 w 51"/>
                <a:gd name="T27" fmla="*/ 0 h 159"/>
                <a:gd name="T28" fmla="*/ 7 w 51"/>
                <a:gd name="T29" fmla="*/ 1 h 159"/>
                <a:gd name="T30" fmla="*/ 4 w 51"/>
                <a:gd name="T31" fmla="*/ 5 h 159"/>
                <a:gd name="T32" fmla="*/ 5 w 51"/>
                <a:gd name="T33" fmla="*/ 9 h 159"/>
                <a:gd name="T34" fmla="*/ 16 w 51"/>
                <a:gd name="T35" fmla="*/ 2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59">
                  <a:moveTo>
                    <a:pt x="30" y="4"/>
                  </a:moveTo>
                  <a:lnTo>
                    <a:pt x="10" y="19"/>
                  </a:lnTo>
                  <a:lnTo>
                    <a:pt x="24" y="47"/>
                  </a:lnTo>
                  <a:lnTo>
                    <a:pt x="28" y="82"/>
                  </a:lnTo>
                  <a:lnTo>
                    <a:pt x="18" y="116"/>
                  </a:lnTo>
                  <a:lnTo>
                    <a:pt x="0" y="139"/>
                  </a:lnTo>
                  <a:lnTo>
                    <a:pt x="16" y="159"/>
                  </a:lnTo>
                  <a:lnTo>
                    <a:pt x="41" y="123"/>
                  </a:lnTo>
                  <a:lnTo>
                    <a:pt x="51" y="82"/>
                  </a:lnTo>
                  <a:lnTo>
                    <a:pt x="47" y="43"/>
                  </a:lnTo>
                  <a:lnTo>
                    <a:pt x="30" y="4"/>
                  </a:lnTo>
                  <a:lnTo>
                    <a:pt x="10" y="19"/>
                  </a:lnTo>
                  <a:lnTo>
                    <a:pt x="30" y="4"/>
                  </a:lnTo>
                  <a:lnTo>
                    <a:pt x="22" y="0"/>
                  </a:lnTo>
                  <a:lnTo>
                    <a:pt x="12" y="2"/>
                  </a:lnTo>
                  <a:lnTo>
                    <a:pt x="8" y="10"/>
                  </a:lnTo>
                  <a:lnTo>
                    <a:pt x="10" y="19"/>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21">
              <a:extLst>
                <a:ext uri="{FF2B5EF4-FFF2-40B4-BE49-F238E27FC236}">
                  <a16:creationId xmlns:a16="http://schemas.microsoft.com/office/drawing/2014/main" id="{CDDAB60A-8C13-43C0-9C24-442C2B4232CE}"/>
                </a:ext>
              </a:extLst>
            </p:cNvPr>
            <p:cNvSpPr>
              <a:spLocks/>
            </p:cNvSpPr>
            <p:nvPr/>
          </p:nvSpPr>
          <p:spPr bwMode="auto">
            <a:xfrm>
              <a:off x="1454" y="3123"/>
              <a:ext cx="38" cy="39"/>
            </a:xfrm>
            <a:custGeom>
              <a:avLst/>
              <a:gdLst>
                <a:gd name="T0" fmla="*/ 27 w 53"/>
                <a:gd name="T1" fmla="*/ 17 h 57"/>
                <a:gd name="T2" fmla="*/ 27 w 53"/>
                <a:gd name="T3" fmla="*/ 17 h 57"/>
                <a:gd name="T4" fmla="*/ 10 w 53"/>
                <a:gd name="T5" fmla="*/ 0 h 57"/>
                <a:gd name="T6" fmla="*/ 0 w 53"/>
                <a:gd name="T7" fmla="*/ 7 h 57"/>
                <a:gd name="T8" fmla="*/ 16 w 53"/>
                <a:gd name="T9" fmla="*/ 25 h 57"/>
                <a:gd name="T10" fmla="*/ 16 w 53"/>
                <a:gd name="T11" fmla="*/ 25 h 57"/>
                <a:gd name="T12" fmla="*/ 16 w 53"/>
                <a:gd name="T13" fmla="*/ 25 h 57"/>
                <a:gd name="T14" fmla="*/ 20 w 53"/>
                <a:gd name="T15" fmla="*/ 27 h 57"/>
                <a:gd name="T16" fmla="*/ 25 w 53"/>
                <a:gd name="T17" fmla="*/ 25 h 57"/>
                <a:gd name="T18" fmla="*/ 27 w 53"/>
                <a:gd name="T19" fmla="*/ 22 h 57"/>
                <a:gd name="T20" fmla="*/ 27 w 53"/>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57">
                  <a:moveTo>
                    <a:pt x="51" y="37"/>
                  </a:moveTo>
                  <a:lnTo>
                    <a:pt x="51" y="37"/>
                  </a:lnTo>
                  <a:lnTo>
                    <a:pt x="20" y="0"/>
                  </a:lnTo>
                  <a:lnTo>
                    <a:pt x="0" y="15"/>
                  </a:lnTo>
                  <a:lnTo>
                    <a:pt x="31" y="53"/>
                  </a:lnTo>
                  <a:lnTo>
                    <a:pt x="39" y="57"/>
                  </a:lnTo>
                  <a:lnTo>
                    <a:pt x="49" y="53"/>
                  </a:lnTo>
                  <a:lnTo>
                    <a:pt x="53" y="47"/>
                  </a:lnTo>
                  <a:lnTo>
                    <a:pt x="5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122">
              <a:extLst>
                <a:ext uri="{FF2B5EF4-FFF2-40B4-BE49-F238E27FC236}">
                  <a16:creationId xmlns:a16="http://schemas.microsoft.com/office/drawing/2014/main" id="{1861B60F-8CB7-428D-8298-669524A0757B}"/>
                </a:ext>
              </a:extLst>
            </p:cNvPr>
            <p:cNvSpPr>
              <a:spLocks/>
            </p:cNvSpPr>
            <p:nvPr/>
          </p:nvSpPr>
          <p:spPr bwMode="auto">
            <a:xfrm>
              <a:off x="1477" y="3149"/>
              <a:ext cx="118" cy="34"/>
            </a:xfrm>
            <a:custGeom>
              <a:avLst/>
              <a:gdLst>
                <a:gd name="T0" fmla="*/ 76 w 161"/>
                <a:gd name="T1" fmla="*/ 3 h 53"/>
                <a:gd name="T2" fmla="*/ 76 w 161"/>
                <a:gd name="T3" fmla="*/ 3 h 53"/>
                <a:gd name="T4" fmla="*/ 69 w 161"/>
                <a:gd name="T5" fmla="*/ 6 h 53"/>
                <a:gd name="T6" fmla="*/ 62 w 161"/>
                <a:gd name="T7" fmla="*/ 10 h 53"/>
                <a:gd name="T8" fmla="*/ 51 w 161"/>
                <a:gd name="T9" fmla="*/ 11 h 53"/>
                <a:gd name="T10" fmla="*/ 41 w 161"/>
                <a:gd name="T11" fmla="*/ 11 h 53"/>
                <a:gd name="T12" fmla="*/ 32 w 161"/>
                <a:gd name="T13" fmla="*/ 10 h 53"/>
                <a:gd name="T14" fmla="*/ 23 w 161"/>
                <a:gd name="T15" fmla="*/ 8 h 53"/>
                <a:gd name="T16" fmla="*/ 17 w 161"/>
                <a:gd name="T17" fmla="*/ 4 h 53"/>
                <a:gd name="T18" fmla="*/ 11 w 161"/>
                <a:gd name="T19" fmla="*/ 0 h 53"/>
                <a:gd name="T20" fmla="*/ 0 w 161"/>
                <a:gd name="T21" fmla="*/ 6 h 53"/>
                <a:gd name="T22" fmla="*/ 9 w 161"/>
                <a:gd name="T23" fmla="*/ 12 h 53"/>
                <a:gd name="T24" fmla="*/ 19 w 161"/>
                <a:gd name="T25" fmla="*/ 17 h 53"/>
                <a:gd name="T26" fmla="*/ 29 w 161"/>
                <a:gd name="T27" fmla="*/ 19 h 53"/>
                <a:gd name="T28" fmla="*/ 41 w 161"/>
                <a:gd name="T29" fmla="*/ 22 h 53"/>
                <a:gd name="T30" fmla="*/ 51 w 161"/>
                <a:gd name="T31" fmla="*/ 20 h 53"/>
                <a:gd name="T32" fmla="*/ 63 w 161"/>
                <a:gd name="T33" fmla="*/ 19 h 53"/>
                <a:gd name="T34" fmla="*/ 75 w 161"/>
                <a:gd name="T35" fmla="*/ 16 h 53"/>
                <a:gd name="T36" fmla="*/ 84 w 161"/>
                <a:gd name="T37" fmla="*/ 11 h 53"/>
                <a:gd name="T38" fmla="*/ 84 w 161"/>
                <a:gd name="T39" fmla="*/ 11 h 53"/>
                <a:gd name="T40" fmla="*/ 84 w 161"/>
                <a:gd name="T41" fmla="*/ 11 h 53"/>
                <a:gd name="T42" fmla="*/ 86 w 161"/>
                <a:gd name="T43" fmla="*/ 8 h 53"/>
                <a:gd name="T44" fmla="*/ 86 w 161"/>
                <a:gd name="T45" fmla="*/ 4 h 53"/>
                <a:gd name="T46" fmla="*/ 81 w 161"/>
                <a:gd name="T47" fmla="*/ 3 h 53"/>
                <a:gd name="T48" fmla="*/ 76 w 161"/>
                <a:gd name="T49" fmla="*/ 3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8"/>
                  </a:moveTo>
                  <a:lnTo>
                    <a:pt x="142" y="8"/>
                  </a:lnTo>
                  <a:lnTo>
                    <a:pt x="128" y="16"/>
                  </a:lnTo>
                  <a:lnTo>
                    <a:pt x="114" y="24"/>
                  </a:lnTo>
                  <a:lnTo>
                    <a:pt x="96" y="26"/>
                  </a:lnTo>
                  <a:lnTo>
                    <a:pt x="77" y="26"/>
                  </a:lnTo>
                  <a:lnTo>
                    <a:pt x="59" y="24"/>
                  </a:lnTo>
                  <a:lnTo>
                    <a:pt x="44" y="18"/>
                  </a:lnTo>
                  <a:lnTo>
                    <a:pt x="32" y="10"/>
                  </a:lnTo>
                  <a:lnTo>
                    <a:pt x="20" y="0"/>
                  </a:lnTo>
                  <a:lnTo>
                    <a:pt x="0" y="16"/>
                  </a:lnTo>
                  <a:lnTo>
                    <a:pt x="16" y="29"/>
                  </a:lnTo>
                  <a:lnTo>
                    <a:pt x="36" y="41"/>
                  </a:lnTo>
                  <a:lnTo>
                    <a:pt x="55" y="47"/>
                  </a:lnTo>
                  <a:lnTo>
                    <a:pt x="77" y="53"/>
                  </a:lnTo>
                  <a:lnTo>
                    <a:pt x="96" y="49"/>
                  </a:lnTo>
                  <a:lnTo>
                    <a:pt x="118" y="47"/>
                  </a:lnTo>
                  <a:lnTo>
                    <a:pt x="140" y="39"/>
                  </a:lnTo>
                  <a:lnTo>
                    <a:pt x="157" y="27"/>
                  </a:lnTo>
                  <a:lnTo>
                    <a:pt x="161" y="20"/>
                  </a:lnTo>
                  <a:lnTo>
                    <a:pt x="159" y="10"/>
                  </a:lnTo>
                  <a:lnTo>
                    <a:pt x="151" y="6"/>
                  </a:lnTo>
                  <a:lnTo>
                    <a:pt x="1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23">
              <a:extLst>
                <a:ext uri="{FF2B5EF4-FFF2-40B4-BE49-F238E27FC236}">
                  <a16:creationId xmlns:a16="http://schemas.microsoft.com/office/drawing/2014/main" id="{71695D32-99D3-4BAB-97BD-7D8256363A84}"/>
                </a:ext>
              </a:extLst>
            </p:cNvPr>
            <p:cNvSpPr>
              <a:spLocks/>
            </p:cNvSpPr>
            <p:nvPr/>
          </p:nvSpPr>
          <p:spPr bwMode="auto">
            <a:xfrm>
              <a:off x="1580" y="3059"/>
              <a:ext cx="39" cy="108"/>
            </a:xfrm>
            <a:custGeom>
              <a:avLst/>
              <a:gdLst>
                <a:gd name="T0" fmla="*/ 17 w 51"/>
                <a:gd name="T1" fmla="*/ 2 h 161"/>
                <a:gd name="T2" fmla="*/ 5 w 51"/>
                <a:gd name="T3" fmla="*/ 9 h 161"/>
                <a:gd name="T4" fmla="*/ 14 w 51"/>
                <a:gd name="T5" fmla="*/ 21 h 161"/>
                <a:gd name="T6" fmla="*/ 16 w 51"/>
                <a:gd name="T7" fmla="*/ 38 h 161"/>
                <a:gd name="T8" fmla="*/ 10 w 51"/>
                <a:gd name="T9" fmla="*/ 53 h 161"/>
                <a:gd name="T10" fmla="*/ 0 w 51"/>
                <a:gd name="T11" fmla="*/ 64 h 161"/>
                <a:gd name="T12" fmla="*/ 8 w 51"/>
                <a:gd name="T13" fmla="*/ 72 h 161"/>
                <a:gd name="T14" fmla="*/ 24 w 51"/>
                <a:gd name="T15" fmla="*/ 57 h 161"/>
                <a:gd name="T16" fmla="*/ 30 w 51"/>
                <a:gd name="T17" fmla="*/ 38 h 161"/>
                <a:gd name="T18" fmla="*/ 28 w 51"/>
                <a:gd name="T19" fmla="*/ 20 h 161"/>
                <a:gd name="T20" fmla="*/ 17 w 51"/>
                <a:gd name="T21" fmla="*/ 2 h 161"/>
                <a:gd name="T22" fmla="*/ 5 w 51"/>
                <a:gd name="T23" fmla="*/ 9 h 161"/>
                <a:gd name="T24" fmla="*/ 17 w 51"/>
                <a:gd name="T25" fmla="*/ 2 h 161"/>
                <a:gd name="T26" fmla="*/ 12 w 51"/>
                <a:gd name="T27" fmla="*/ 0 h 161"/>
                <a:gd name="T28" fmla="*/ 6 w 51"/>
                <a:gd name="T29" fmla="*/ 1 h 161"/>
                <a:gd name="T30" fmla="*/ 4 w 51"/>
                <a:gd name="T31" fmla="*/ 5 h 161"/>
                <a:gd name="T32" fmla="*/ 5 w 51"/>
                <a:gd name="T33" fmla="*/ 9 h 161"/>
                <a:gd name="T34" fmla="*/ 17 w 51"/>
                <a:gd name="T35" fmla="*/ 2 h 1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1">
                  <a:moveTo>
                    <a:pt x="29" y="4"/>
                  </a:moveTo>
                  <a:lnTo>
                    <a:pt x="9" y="20"/>
                  </a:lnTo>
                  <a:lnTo>
                    <a:pt x="23" y="48"/>
                  </a:lnTo>
                  <a:lnTo>
                    <a:pt x="27" y="85"/>
                  </a:lnTo>
                  <a:lnTo>
                    <a:pt x="17" y="118"/>
                  </a:lnTo>
                  <a:lnTo>
                    <a:pt x="0" y="142"/>
                  </a:lnTo>
                  <a:lnTo>
                    <a:pt x="15" y="161"/>
                  </a:lnTo>
                  <a:lnTo>
                    <a:pt x="41" y="126"/>
                  </a:lnTo>
                  <a:lnTo>
                    <a:pt x="51" y="85"/>
                  </a:lnTo>
                  <a:lnTo>
                    <a:pt x="47" y="44"/>
                  </a:lnTo>
                  <a:lnTo>
                    <a:pt x="29" y="4"/>
                  </a:lnTo>
                  <a:lnTo>
                    <a:pt x="9" y="20"/>
                  </a:lnTo>
                  <a:lnTo>
                    <a:pt x="29" y="4"/>
                  </a:lnTo>
                  <a:lnTo>
                    <a:pt x="21" y="0"/>
                  </a:lnTo>
                  <a:lnTo>
                    <a:pt x="11" y="2"/>
                  </a:lnTo>
                  <a:lnTo>
                    <a:pt x="7" y="10"/>
                  </a:lnTo>
                  <a:lnTo>
                    <a:pt x="9" y="20"/>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124">
              <a:extLst>
                <a:ext uri="{FF2B5EF4-FFF2-40B4-BE49-F238E27FC236}">
                  <a16:creationId xmlns:a16="http://schemas.microsoft.com/office/drawing/2014/main" id="{4EC16282-7E75-4F55-A219-0278F1CC28A5}"/>
                </a:ext>
              </a:extLst>
            </p:cNvPr>
            <p:cNvSpPr>
              <a:spLocks/>
            </p:cNvSpPr>
            <p:nvPr/>
          </p:nvSpPr>
          <p:spPr bwMode="auto">
            <a:xfrm>
              <a:off x="1588" y="3062"/>
              <a:ext cx="119" cy="36"/>
            </a:xfrm>
            <a:custGeom>
              <a:avLst/>
              <a:gdLst>
                <a:gd name="T0" fmla="*/ 78 w 161"/>
                <a:gd name="T1" fmla="*/ 5 h 53"/>
                <a:gd name="T2" fmla="*/ 78 w 161"/>
                <a:gd name="T3" fmla="*/ 5 h 53"/>
                <a:gd name="T4" fmla="*/ 71 w 161"/>
                <a:gd name="T5" fmla="*/ 10 h 53"/>
                <a:gd name="T6" fmla="*/ 62 w 161"/>
                <a:gd name="T7" fmla="*/ 12 h 53"/>
                <a:gd name="T8" fmla="*/ 53 w 161"/>
                <a:gd name="T9" fmla="*/ 14 h 53"/>
                <a:gd name="T10" fmla="*/ 42 w 161"/>
                <a:gd name="T11" fmla="*/ 14 h 53"/>
                <a:gd name="T12" fmla="*/ 33 w 161"/>
                <a:gd name="T13" fmla="*/ 12 h 53"/>
                <a:gd name="T14" fmla="*/ 25 w 161"/>
                <a:gd name="T15" fmla="*/ 8 h 53"/>
                <a:gd name="T16" fmla="*/ 18 w 161"/>
                <a:gd name="T17" fmla="*/ 5 h 53"/>
                <a:gd name="T18" fmla="*/ 11 w 161"/>
                <a:gd name="T19" fmla="*/ 0 h 53"/>
                <a:gd name="T20" fmla="*/ 0 w 161"/>
                <a:gd name="T21" fmla="*/ 7 h 53"/>
                <a:gd name="T22" fmla="*/ 9 w 161"/>
                <a:gd name="T23" fmla="*/ 14 h 53"/>
                <a:gd name="T24" fmla="*/ 18 w 161"/>
                <a:gd name="T25" fmla="*/ 20 h 53"/>
                <a:gd name="T26" fmla="*/ 29 w 161"/>
                <a:gd name="T27" fmla="*/ 22 h 53"/>
                <a:gd name="T28" fmla="*/ 42 w 161"/>
                <a:gd name="T29" fmla="*/ 24 h 53"/>
                <a:gd name="T30" fmla="*/ 53 w 161"/>
                <a:gd name="T31" fmla="*/ 24 h 53"/>
                <a:gd name="T32" fmla="*/ 64 w 161"/>
                <a:gd name="T33" fmla="*/ 22 h 53"/>
                <a:gd name="T34" fmla="*/ 75 w 161"/>
                <a:gd name="T35" fmla="*/ 20 h 53"/>
                <a:gd name="T36" fmla="*/ 86 w 161"/>
                <a:gd name="T37" fmla="*/ 15 h 53"/>
                <a:gd name="T38" fmla="*/ 86 w 161"/>
                <a:gd name="T39" fmla="*/ 15 h 53"/>
                <a:gd name="T40" fmla="*/ 86 w 161"/>
                <a:gd name="T41" fmla="*/ 15 h 53"/>
                <a:gd name="T42" fmla="*/ 88 w 161"/>
                <a:gd name="T43" fmla="*/ 11 h 53"/>
                <a:gd name="T44" fmla="*/ 87 w 161"/>
                <a:gd name="T45" fmla="*/ 7 h 53"/>
                <a:gd name="T46" fmla="*/ 83 w 161"/>
                <a:gd name="T47" fmla="*/ 5 h 53"/>
                <a:gd name="T48" fmla="*/ 78 w 161"/>
                <a:gd name="T49" fmla="*/ 5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12"/>
                  </a:moveTo>
                  <a:lnTo>
                    <a:pt x="142" y="12"/>
                  </a:lnTo>
                  <a:lnTo>
                    <a:pt x="130" y="20"/>
                  </a:lnTo>
                  <a:lnTo>
                    <a:pt x="114" y="26"/>
                  </a:lnTo>
                  <a:lnTo>
                    <a:pt x="97" y="30"/>
                  </a:lnTo>
                  <a:lnTo>
                    <a:pt x="77" y="30"/>
                  </a:lnTo>
                  <a:lnTo>
                    <a:pt x="61" y="26"/>
                  </a:lnTo>
                  <a:lnTo>
                    <a:pt x="46" y="18"/>
                  </a:lnTo>
                  <a:lnTo>
                    <a:pt x="32" y="10"/>
                  </a:lnTo>
                  <a:lnTo>
                    <a:pt x="20" y="0"/>
                  </a:lnTo>
                  <a:lnTo>
                    <a:pt x="0" y="16"/>
                  </a:lnTo>
                  <a:lnTo>
                    <a:pt x="16" y="30"/>
                  </a:lnTo>
                  <a:lnTo>
                    <a:pt x="34" y="42"/>
                  </a:lnTo>
                  <a:lnTo>
                    <a:pt x="53" y="49"/>
                  </a:lnTo>
                  <a:lnTo>
                    <a:pt x="77" y="53"/>
                  </a:lnTo>
                  <a:lnTo>
                    <a:pt x="97" y="53"/>
                  </a:lnTo>
                  <a:lnTo>
                    <a:pt x="118" y="49"/>
                  </a:lnTo>
                  <a:lnTo>
                    <a:pt x="138" y="44"/>
                  </a:lnTo>
                  <a:lnTo>
                    <a:pt x="157" y="32"/>
                  </a:lnTo>
                  <a:lnTo>
                    <a:pt x="161" y="24"/>
                  </a:lnTo>
                  <a:lnTo>
                    <a:pt x="159" y="14"/>
                  </a:lnTo>
                  <a:lnTo>
                    <a:pt x="152" y="10"/>
                  </a:lnTo>
                  <a:lnTo>
                    <a:pt x="14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25">
              <a:extLst>
                <a:ext uri="{FF2B5EF4-FFF2-40B4-BE49-F238E27FC236}">
                  <a16:creationId xmlns:a16="http://schemas.microsoft.com/office/drawing/2014/main" id="{A4BDBDF7-9463-4973-9DE5-E17A41D2192B}"/>
                </a:ext>
              </a:extLst>
            </p:cNvPr>
            <p:cNvSpPr>
              <a:spLocks/>
            </p:cNvSpPr>
            <p:nvPr/>
          </p:nvSpPr>
          <p:spPr bwMode="auto">
            <a:xfrm>
              <a:off x="1692" y="2974"/>
              <a:ext cx="37" cy="109"/>
            </a:xfrm>
            <a:custGeom>
              <a:avLst/>
              <a:gdLst>
                <a:gd name="T0" fmla="*/ 15 w 51"/>
                <a:gd name="T1" fmla="*/ 2 h 163"/>
                <a:gd name="T2" fmla="*/ 5 w 51"/>
                <a:gd name="T3" fmla="*/ 9 h 163"/>
                <a:gd name="T4" fmla="*/ 12 w 51"/>
                <a:gd name="T5" fmla="*/ 21 h 163"/>
                <a:gd name="T6" fmla="*/ 15 w 51"/>
                <a:gd name="T7" fmla="*/ 37 h 163"/>
                <a:gd name="T8" fmla="*/ 9 w 51"/>
                <a:gd name="T9" fmla="*/ 53 h 163"/>
                <a:gd name="T10" fmla="*/ 0 w 51"/>
                <a:gd name="T11" fmla="*/ 64 h 163"/>
                <a:gd name="T12" fmla="*/ 8 w 51"/>
                <a:gd name="T13" fmla="*/ 73 h 163"/>
                <a:gd name="T14" fmla="*/ 22 w 51"/>
                <a:gd name="T15" fmla="*/ 57 h 163"/>
                <a:gd name="T16" fmla="*/ 27 w 51"/>
                <a:gd name="T17" fmla="*/ 37 h 163"/>
                <a:gd name="T18" fmla="*/ 25 w 51"/>
                <a:gd name="T19" fmla="*/ 19 h 163"/>
                <a:gd name="T20" fmla="*/ 15 w 51"/>
                <a:gd name="T21" fmla="*/ 2 h 163"/>
                <a:gd name="T22" fmla="*/ 5 w 51"/>
                <a:gd name="T23" fmla="*/ 9 h 163"/>
                <a:gd name="T24" fmla="*/ 15 w 51"/>
                <a:gd name="T25" fmla="*/ 2 h 163"/>
                <a:gd name="T26" fmla="*/ 11 w 51"/>
                <a:gd name="T27" fmla="*/ 0 h 163"/>
                <a:gd name="T28" fmla="*/ 7 w 51"/>
                <a:gd name="T29" fmla="*/ 1 h 163"/>
                <a:gd name="T30" fmla="*/ 4 w 51"/>
                <a:gd name="T31" fmla="*/ 5 h 163"/>
                <a:gd name="T32" fmla="*/ 5 w 51"/>
                <a:gd name="T33" fmla="*/ 9 h 163"/>
                <a:gd name="T34" fmla="*/ 15 w 51"/>
                <a:gd name="T35" fmla="*/ 2 h 1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3">
                  <a:moveTo>
                    <a:pt x="29" y="4"/>
                  </a:moveTo>
                  <a:lnTo>
                    <a:pt x="10" y="19"/>
                  </a:lnTo>
                  <a:lnTo>
                    <a:pt x="23" y="47"/>
                  </a:lnTo>
                  <a:lnTo>
                    <a:pt x="27" y="84"/>
                  </a:lnTo>
                  <a:lnTo>
                    <a:pt x="17" y="120"/>
                  </a:lnTo>
                  <a:lnTo>
                    <a:pt x="0" y="143"/>
                  </a:lnTo>
                  <a:lnTo>
                    <a:pt x="15" y="163"/>
                  </a:lnTo>
                  <a:lnTo>
                    <a:pt x="41" y="127"/>
                  </a:lnTo>
                  <a:lnTo>
                    <a:pt x="51" y="84"/>
                  </a:lnTo>
                  <a:lnTo>
                    <a:pt x="47" y="43"/>
                  </a:lnTo>
                  <a:lnTo>
                    <a:pt x="29" y="4"/>
                  </a:lnTo>
                  <a:lnTo>
                    <a:pt x="10" y="19"/>
                  </a:lnTo>
                  <a:lnTo>
                    <a:pt x="29" y="4"/>
                  </a:lnTo>
                  <a:lnTo>
                    <a:pt x="21" y="0"/>
                  </a:lnTo>
                  <a:lnTo>
                    <a:pt x="12" y="2"/>
                  </a:lnTo>
                  <a:lnTo>
                    <a:pt x="8" y="10"/>
                  </a:lnTo>
                  <a:lnTo>
                    <a:pt x="10" y="19"/>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126">
              <a:extLst>
                <a:ext uri="{FF2B5EF4-FFF2-40B4-BE49-F238E27FC236}">
                  <a16:creationId xmlns:a16="http://schemas.microsoft.com/office/drawing/2014/main" id="{C80C5404-9C70-41B8-9C79-9AC622D190C0}"/>
                </a:ext>
              </a:extLst>
            </p:cNvPr>
            <p:cNvSpPr>
              <a:spLocks/>
            </p:cNvSpPr>
            <p:nvPr/>
          </p:nvSpPr>
          <p:spPr bwMode="auto">
            <a:xfrm>
              <a:off x="1700" y="2977"/>
              <a:ext cx="116" cy="36"/>
            </a:xfrm>
            <a:custGeom>
              <a:avLst/>
              <a:gdLst>
                <a:gd name="T0" fmla="*/ 74 w 159"/>
                <a:gd name="T1" fmla="*/ 5 h 53"/>
                <a:gd name="T2" fmla="*/ 74 w 159"/>
                <a:gd name="T3" fmla="*/ 5 h 53"/>
                <a:gd name="T4" fmla="*/ 68 w 159"/>
                <a:gd name="T5" fmla="*/ 9 h 53"/>
                <a:gd name="T6" fmla="*/ 59 w 159"/>
                <a:gd name="T7" fmla="*/ 12 h 53"/>
                <a:gd name="T8" fmla="*/ 51 w 159"/>
                <a:gd name="T9" fmla="*/ 14 h 53"/>
                <a:gd name="T10" fmla="*/ 40 w 159"/>
                <a:gd name="T11" fmla="*/ 14 h 53"/>
                <a:gd name="T12" fmla="*/ 32 w 159"/>
                <a:gd name="T13" fmla="*/ 12 h 53"/>
                <a:gd name="T14" fmla="*/ 24 w 159"/>
                <a:gd name="T15" fmla="*/ 8 h 53"/>
                <a:gd name="T16" fmla="*/ 17 w 159"/>
                <a:gd name="T17" fmla="*/ 5 h 53"/>
                <a:gd name="T18" fmla="*/ 10 w 159"/>
                <a:gd name="T19" fmla="*/ 0 h 53"/>
                <a:gd name="T20" fmla="*/ 0 w 159"/>
                <a:gd name="T21" fmla="*/ 7 h 53"/>
                <a:gd name="T22" fmla="*/ 8 w 159"/>
                <a:gd name="T23" fmla="*/ 14 h 53"/>
                <a:gd name="T24" fmla="*/ 18 w 159"/>
                <a:gd name="T25" fmla="*/ 19 h 53"/>
                <a:gd name="T26" fmla="*/ 28 w 159"/>
                <a:gd name="T27" fmla="*/ 22 h 53"/>
                <a:gd name="T28" fmla="*/ 40 w 159"/>
                <a:gd name="T29" fmla="*/ 24 h 53"/>
                <a:gd name="T30" fmla="*/ 51 w 159"/>
                <a:gd name="T31" fmla="*/ 24 h 53"/>
                <a:gd name="T32" fmla="*/ 61 w 159"/>
                <a:gd name="T33" fmla="*/ 22 h 53"/>
                <a:gd name="T34" fmla="*/ 71 w 159"/>
                <a:gd name="T35" fmla="*/ 20 h 53"/>
                <a:gd name="T36" fmla="*/ 82 w 159"/>
                <a:gd name="T37" fmla="*/ 14 h 53"/>
                <a:gd name="T38" fmla="*/ 82 w 159"/>
                <a:gd name="T39" fmla="*/ 14 h 53"/>
                <a:gd name="T40" fmla="*/ 82 w 159"/>
                <a:gd name="T41" fmla="*/ 14 h 53"/>
                <a:gd name="T42" fmla="*/ 85 w 159"/>
                <a:gd name="T43" fmla="*/ 11 h 53"/>
                <a:gd name="T44" fmla="*/ 84 w 159"/>
                <a:gd name="T45" fmla="*/ 7 h 53"/>
                <a:gd name="T46" fmla="*/ 80 w 159"/>
                <a:gd name="T47" fmla="*/ 5 h 53"/>
                <a:gd name="T48" fmla="*/ 74 w 159"/>
                <a:gd name="T49" fmla="*/ 5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9" h="53">
                  <a:moveTo>
                    <a:pt x="139" y="12"/>
                  </a:moveTo>
                  <a:lnTo>
                    <a:pt x="139" y="12"/>
                  </a:lnTo>
                  <a:lnTo>
                    <a:pt x="127" y="19"/>
                  </a:lnTo>
                  <a:lnTo>
                    <a:pt x="111" y="25"/>
                  </a:lnTo>
                  <a:lnTo>
                    <a:pt x="96" y="29"/>
                  </a:lnTo>
                  <a:lnTo>
                    <a:pt x="76" y="29"/>
                  </a:lnTo>
                  <a:lnTo>
                    <a:pt x="60" y="25"/>
                  </a:lnTo>
                  <a:lnTo>
                    <a:pt x="45" y="17"/>
                  </a:lnTo>
                  <a:lnTo>
                    <a:pt x="31" y="10"/>
                  </a:lnTo>
                  <a:lnTo>
                    <a:pt x="19" y="0"/>
                  </a:lnTo>
                  <a:lnTo>
                    <a:pt x="0" y="15"/>
                  </a:lnTo>
                  <a:lnTo>
                    <a:pt x="15" y="29"/>
                  </a:lnTo>
                  <a:lnTo>
                    <a:pt x="33" y="41"/>
                  </a:lnTo>
                  <a:lnTo>
                    <a:pt x="53" y="49"/>
                  </a:lnTo>
                  <a:lnTo>
                    <a:pt x="76" y="53"/>
                  </a:lnTo>
                  <a:lnTo>
                    <a:pt x="96" y="53"/>
                  </a:lnTo>
                  <a:lnTo>
                    <a:pt x="115" y="49"/>
                  </a:lnTo>
                  <a:lnTo>
                    <a:pt x="135" y="43"/>
                  </a:lnTo>
                  <a:lnTo>
                    <a:pt x="155" y="31"/>
                  </a:lnTo>
                  <a:lnTo>
                    <a:pt x="159" y="23"/>
                  </a:lnTo>
                  <a:lnTo>
                    <a:pt x="157" y="14"/>
                  </a:lnTo>
                  <a:lnTo>
                    <a:pt x="149" y="10"/>
                  </a:lnTo>
                  <a:lnTo>
                    <a:pt x="13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27">
              <a:extLst>
                <a:ext uri="{FF2B5EF4-FFF2-40B4-BE49-F238E27FC236}">
                  <a16:creationId xmlns:a16="http://schemas.microsoft.com/office/drawing/2014/main" id="{9CF1ACFF-1312-4146-B7F4-D611BCC31868}"/>
                </a:ext>
              </a:extLst>
            </p:cNvPr>
            <p:cNvSpPr>
              <a:spLocks/>
            </p:cNvSpPr>
            <p:nvPr/>
          </p:nvSpPr>
          <p:spPr bwMode="auto">
            <a:xfrm>
              <a:off x="1801" y="2892"/>
              <a:ext cx="40" cy="106"/>
            </a:xfrm>
            <a:custGeom>
              <a:avLst/>
              <a:gdLst>
                <a:gd name="T0" fmla="*/ 7 w 53"/>
                <a:gd name="T1" fmla="*/ 9 h 161"/>
                <a:gd name="T2" fmla="*/ 7 w 53"/>
                <a:gd name="T3" fmla="*/ 9 h 161"/>
                <a:gd name="T4" fmla="*/ 14 w 53"/>
                <a:gd name="T5" fmla="*/ 20 h 161"/>
                <a:gd name="T6" fmla="*/ 17 w 53"/>
                <a:gd name="T7" fmla="*/ 37 h 161"/>
                <a:gd name="T8" fmla="*/ 11 w 53"/>
                <a:gd name="T9" fmla="*/ 50 h 161"/>
                <a:gd name="T10" fmla="*/ 0 w 53"/>
                <a:gd name="T11" fmla="*/ 61 h 161"/>
                <a:gd name="T12" fmla="*/ 9 w 53"/>
                <a:gd name="T13" fmla="*/ 70 h 161"/>
                <a:gd name="T14" fmla="*/ 23 w 53"/>
                <a:gd name="T15" fmla="*/ 55 h 161"/>
                <a:gd name="T16" fmla="*/ 30 w 53"/>
                <a:gd name="T17" fmla="*/ 37 h 161"/>
                <a:gd name="T18" fmla="*/ 28 w 53"/>
                <a:gd name="T19" fmla="*/ 18 h 161"/>
                <a:gd name="T20" fmla="*/ 17 w 53"/>
                <a:gd name="T21" fmla="*/ 2 h 161"/>
                <a:gd name="T22" fmla="*/ 17 w 53"/>
                <a:gd name="T23" fmla="*/ 2 h 161"/>
                <a:gd name="T24" fmla="*/ 17 w 53"/>
                <a:gd name="T25" fmla="*/ 2 h 161"/>
                <a:gd name="T26" fmla="*/ 14 w 53"/>
                <a:gd name="T27" fmla="*/ 0 h 161"/>
                <a:gd name="T28" fmla="*/ 8 w 53"/>
                <a:gd name="T29" fmla="*/ 1 h 161"/>
                <a:gd name="T30" fmla="*/ 6 w 53"/>
                <a:gd name="T31" fmla="*/ 5 h 161"/>
                <a:gd name="T32" fmla="*/ 7 w 53"/>
                <a:gd name="T33" fmla="*/ 9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61">
                  <a:moveTo>
                    <a:pt x="12" y="20"/>
                  </a:moveTo>
                  <a:lnTo>
                    <a:pt x="12" y="20"/>
                  </a:lnTo>
                  <a:lnTo>
                    <a:pt x="25" y="47"/>
                  </a:lnTo>
                  <a:lnTo>
                    <a:pt x="29" y="85"/>
                  </a:lnTo>
                  <a:lnTo>
                    <a:pt x="18" y="116"/>
                  </a:lnTo>
                  <a:lnTo>
                    <a:pt x="0" y="142"/>
                  </a:lnTo>
                  <a:lnTo>
                    <a:pt x="16" y="161"/>
                  </a:lnTo>
                  <a:lnTo>
                    <a:pt x="41" y="128"/>
                  </a:lnTo>
                  <a:lnTo>
                    <a:pt x="53" y="85"/>
                  </a:lnTo>
                  <a:lnTo>
                    <a:pt x="49" y="43"/>
                  </a:lnTo>
                  <a:lnTo>
                    <a:pt x="31" y="4"/>
                  </a:lnTo>
                  <a:lnTo>
                    <a:pt x="24" y="0"/>
                  </a:lnTo>
                  <a:lnTo>
                    <a:pt x="14" y="2"/>
                  </a:lnTo>
                  <a:lnTo>
                    <a:pt x="10" y="10"/>
                  </a:lnTo>
                  <a:lnTo>
                    <a:pt x="1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128">
              <a:extLst>
                <a:ext uri="{FF2B5EF4-FFF2-40B4-BE49-F238E27FC236}">
                  <a16:creationId xmlns:a16="http://schemas.microsoft.com/office/drawing/2014/main" id="{5F930583-A449-44CF-8BC5-5DB8BA8E8FFA}"/>
                </a:ext>
              </a:extLst>
            </p:cNvPr>
            <p:cNvSpPr>
              <a:spLocks/>
            </p:cNvSpPr>
            <p:nvPr/>
          </p:nvSpPr>
          <p:spPr bwMode="auto">
            <a:xfrm>
              <a:off x="1670" y="2744"/>
              <a:ext cx="155" cy="160"/>
            </a:xfrm>
            <a:custGeom>
              <a:avLst/>
              <a:gdLst>
                <a:gd name="T0" fmla="*/ 0 w 210"/>
                <a:gd name="T1" fmla="*/ 7 h 242"/>
                <a:gd name="T2" fmla="*/ 0 w 210"/>
                <a:gd name="T3" fmla="*/ 7 h 242"/>
                <a:gd name="T4" fmla="*/ 104 w 210"/>
                <a:gd name="T5" fmla="*/ 106 h 242"/>
                <a:gd name="T6" fmla="*/ 114 w 210"/>
                <a:gd name="T7" fmla="*/ 99 h 242"/>
                <a:gd name="T8" fmla="*/ 11 w 210"/>
                <a:gd name="T9" fmla="*/ 0 h 242"/>
                <a:gd name="T10" fmla="*/ 11 w 210"/>
                <a:gd name="T11" fmla="*/ 0 h 242"/>
                <a:gd name="T12" fmla="*/ 0 w 210"/>
                <a:gd name="T13" fmla="*/ 7 h 2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242">
                  <a:moveTo>
                    <a:pt x="0" y="16"/>
                  </a:moveTo>
                  <a:lnTo>
                    <a:pt x="0" y="16"/>
                  </a:lnTo>
                  <a:lnTo>
                    <a:pt x="191" y="242"/>
                  </a:lnTo>
                  <a:lnTo>
                    <a:pt x="210" y="226"/>
                  </a:lnTo>
                  <a:lnTo>
                    <a:pt x="2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29">
              <a:extLst>
                <a:ext uri="{FF2B5EF4-FFF2-40B4-BE49-F238E27FC236}">
                  <a16:creationId xmlns:a16="http://schemas.microsoft.com/office/drawing/2014/main" id="{6EF503B3-094D-4D15-9567-3A1CDDB5183B}"/>
                </a:ext>
              </a:extLst>
            </p:cNvPr>
            <p:cNvSpPr>
              <a:spLocks/>
            </p:cNvSpPr>
            <p:nvPr/>
          </p:nvSpPr>
          <p:spPr bwMode="auto">
            <a:xfrm>
              <a:off x="1568" y="2721"/>
              <a:ext cx="117" cy="33"/>
            </a:xfrm>
            <a:custGeom>
              <a:avLst/>
              <a:gdLst>
                <a:gd name="T0" fmla="*/ 9 w 157"/>
                <a:gd name="T1" fmla="*/ 18 h 49"/>
                <a:gd name="T2" fmla="*/ 9 w 157"/>
                <a:gd name="T3" fmla="*/ 18 h 49"/>
                <a:gd name="T4" fmla="*/ 14 w 157"/>
                <a:gd name="T5" fmla="*/ 15 h 49"/>
                <a:gd name="T6" fmla="*/ 23 w 157"/>
                <a:gd name="T7" fmla="*/ 12 h 49"/>
                <a:gd name="T8" fmla="*/ 33 w 157"/>
                <a:gd name="T9" fmla="*/ 11 h 49"/>
                <a:gd name="T10" fmla="*/ 45 w 157"/>
                <a:gd name="T11" fmla="*/ 11 h 49"/>
                <a:gd name="T12" fmla="*/ 54 w 157"/>
                <a:gd name="T13" fmla="*/ 12 h 49"/>
                <a:gd name="T14" fmla="*/ 63 w 157"/>
                <a:gd name="T15" fmla="*/ 15 h 49"/>
                <a:gd name="T16" fmla="*/ 72 w 157"/>
                <a:gd name="T17" fmla="*/ 18 h 49"/>
                <a:gd name="T18" fmla="*/ 76 w 157"/>
                <a:gd name="T19" fmla="*/ 22 h 49"/>
                <a:gd name="T20" fmla="*/ 87 w 157"/>
                <a:gd name="T21" fmla="*/ 15 h 49"/>
                <a:gd name="T22" fmla="*/ 78 w 157"/>
                <a:gd name="T23" fmla="*/ 9 h 49"/>
                <a:gd name="T24" fmla="*/ 68 w 157"/>
                <a:gd name="T25" fmla="*/ 5 h 49"/>
                <a:gd name="T26" fmla="*/ 57 w 157"/>
                <a:gd name="T27" fmla="*/ 2 h 49"/>
                <a:gd name="T28" fmla="*/ 45 w 157"/>
                <a:gd name="T29" fmla="*/ 0 h 49"/>
                <a:gd name="T30" fmla="*/ 33 w 157"/>
                <a:gd name="T31" fmla="*/ 0 h 49"/>
                <a:gd name="T32" fmla="*/ 21 w 157"/>
                <a:gd name="T33" fmla="*/ 2 h 49"/>
                <a:gd name="T34" fmla="*/ 10 w 157"/>
                <a:gd name="T35" fmla="*/ 5 h 49"/>
                <a:gd name="T36" fmla="*/ 0 w 157"/>
                <a:gd name="T37" fmla="*/ 9 h 49"/>
                <a:gd name="T38" fmla="*/ 0 w 157"/>
                <a:gd name="T39" fmla="*/ 9 h 49"/>
                <a:gd name="T40" fmla="*/ 9 w 157"/>
                <a:gd name="T41" fmla="*/ 18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7" h="49">
                  <a:moveTo>
                    <a:pt x="16" y="39"/>
                  </a:moveTo>
                  <a:lnTo>
                    <a:pt x="16" y="39"/>
                  </a:lnTo>
                  <a:lnTo>
                    <a:pt x="25" y="33"/>
                  </a:lnTo>
                  <a:lnTo>
                    <a:pt x="41" y="27"/>
                  </a:lnTo>
                  <a:lnTo>
                    <a:pt x="59" y="24"/>
                  </a:lnTo>
                  <a:lnTo>
                    <a:pt x="80" y="24"/>
                  </a:lnTo>
                  <a:lnTo>
                    <a:pt x="98" y="27"/>
                  </a:lnTo>
                  <a:lnTo>
                    <a:pt x="114" y="33"/>
                  </a:lnTo>
                  <a:lnTo>
                    <a:pt x="129" y="39"/>
                  </a:lnTo>
                  <a:lnTo>
                    <a:pt x="137" y="49"/>
                  </a:lnTo>
                  <a:lnTo>
                    <a:pt x="157" y="33"/>
                  </a:lnTo>
                  <a:lnTo>
                    <a:pt x="141" y="20"/>
                  </a:lnTo>
                  <a:lnTo>
                    <a:pt x="122" y="10"/>
                  </a:lnTo>
                  <a:lnTo>
                    <a:pt x="102" y="4"/>
                  </a:lnTo>
                  <a:lnTo>
                    <a:pt x="80" y="0"/>
                  </a:lnTo>
                  <a:lnTo>
                    <a:pt x="59" y="0"/>
                  </a:lnTo>
                  <a:lnTo>
                    <a:pt x="37" y="4"/>
                  </a:lnTo>
                  <a:lnTo>
                    <a:pt x="18" y="10"/>
                  </a:lnTo>
                  <a:lnTo>
                    <a:pt x="0" y="20"/>
                  </a:lnTo>
                  <a:lnTo>
                    <a:pt x="16"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30">
              <a:extLst>
                <a:ext uri="{FF2B5EF4-FFF2-40B4-BE49-F238E27FC236}">
                  <a16:creationId xmlns:a16="http://schemas.microsoft.com/office/drawing/2014/main" id="{46FF04D6-CB76-49BA-BB2C-A4CF393A5AEA}"/>
                </a:ext>
              </a:extLst>
            </p:cNvPr>
            <p:cNvSpPr>
              <a:spLocks/>
            </p:cNvSpPr>
            <p:nvPr/>
          </p:nvSpPr>
          <p:spPr bwMode="auto">
            <a:xfrm>
              <a:off x="1545" y="2734"/>
              <a:ext cx="35" cy="106"/>
            </a:xfrm>
            <a:custGeom>
              <a:avLst/>
              <a:gdLst>
                <a:gd name="T0" fmla="*/ 10 w 49"/>
                <a:gd name="T1" fmla="*/ 69 h 159"/>
                <a:gd name="T2" fmla="*/ 20 w 49"/>
                <a:gd name="T3" fmla="*/ 62 h 159"/>
                <a:gd name="T4" fmla="*/ 13 w 49"/>
                <a:gd name="T5" fmla="*/ 50 h 159"/>
                <a:gd name="T6" fmla="*/ 11 w 49"/>
                <a:gd name="T7" fmla="*/ 33 h 159"/>
                <a:gd name="T8" fmla="*/ 17 w 49"/>
                <a:gd name="T9" fmla="*/ 19 h 159"/>
                <a:gd name="T10" fmla="*/ 25 w 49"/>
                <a:gd name="T11" fmla="*/ 9 h 159"/>
                <a:gd name="T12" fmla="*/ 17 w 49"/>
                <a:gd name="T13" fmla="*/ 0 h 159"/>
                <a:gd name="T14" fmla="*/ 4 w 49"/>
                <a:gd name="T15" fmla="*/ 15 h 159"/>
                <a:gd name="T16" fmla="*/ 0 w 49"/>
                <a:gd name="T17" fmla="*/ 33 h 159"/>
                <a:gd name="T18" fmla="*/ 1 w 49"/>
                <a:gd name="T19" fmla="*/ 51 h 159"/>
                <a:gd name="T20" fmla="*/ 10 w 49"/>
                <a:gd name="T21" fmla="*/ 69 h 159"/>
                <a:gd name="T22" fmla="*/ 20 w 49"/>
                <a:gd name="T23" fmla="*/ 62 h 159"/>
                <a:gd name="T24" fmla="*/ 10 w 49"/>
                <a:gd name="T25" fmla="*/ 69 h 159"/>
                <a:gd name="T26" fmla="*/ 14 w 49"/>
                <a:gd name="T27" fmla="*/ 71 h 159"/>
                <a:gd name="T28" fmla="*/ 19 w 49"/>
                <a:gd name="T29" fmla="*/ 69 h 159"/>
                <a:gd name="T30" fmla="*/ 21 w 49"/>
                <a:gd name="T31" fmla="*/ 66 h 159"/>
                <a:gd name="T32" fmla="*/ 20 w 49"/>
                <a:gd name="T33" fmla="*/ 62 h 159"/>
                <a:gd name="T34" fmla="*/ 10 w 49"/>
                <a:gd name="T35" fmla="*/ 69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159">
                  <a:moveTo>
                    <a:pt x="19" y="155"/>
                  </a:moveTo>
                  <a:lnTo>
                    <a:pt x="39" y="139"/>
                  </a:lnTo>
                  <a:lnTo>
                    <a:pt x="25" y="112"/>
                  </a:lnTo>
                  <a:lnTo>
                    <a:pt x="23" y="74"/>
                  </a:lnTo>
                  <a:lnTo>
                    <a:pt x="33" y="43"/>
                  </a:lnTo>
                  <a:lnTo>
                    <a:pt x="49" y="19"/>
                  </a:lnTo>
                  <a:lnTo>
                    <a:pt x="33" y="0"/>
                  </a:lnTo>
                  <a:lnTo>
                    <a:pt x="9" y="35"/>
                  </a:lnTo>
                  <a:lnTo>
                    <a:pt x="0" y="74"/>
                  </a:lnTo>
                  <a:lnTo>
                    <a:pt x="2" y="115"/>
                  </a:lnTo>
                  <a:lnTo>
                    <a:pt x="19" y="155"/>
                  </a:lnTo>
                  <a:lnTo>
                    <a:pt x="39" y="139"/>
                  </a:lnTo>
                  <a:lnTo>
                    <a:pt x="19" y="155"/>
                  </a:lnTo>
                  <a:lnTo>
                    <a:pt x="27" y="159"/>
                  </a:lnTo>
                  <a:lnTo>
                    <a:pt x="37" y="155"/>
                  </a:lnTo>
                  <a:lnTo>
                    <a:pt x="41" y="149"/>
                  </a:lnTo>
                  <a:lnTo>
                    <a:pt x="39" y="139"/>
                  </a:lnTo>
                  <a:lnTo>
                    <a:pt x="19"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31">
              <a:extLst>
                <a:ext uri="{FF2B5EF4-FFF2-40B4-BE49-F238E27FC236}">
                  <a16:creationId xmlns:a16="http://schemas.microsoft.com/office/drawing/2014/main" id="{93B956EF-5F2E-4945-BE7C-1DAAF20B02EB}"/>
                </a:ext>
              </a:extLst>
            </p:cNvPr>
            <p:cNvSpPr>
              <a:spLocks/>
            </p:cNvSpPr>
            <p:nvPr/>
          </p:nvSpPr>
          <p:spPr bwMode="auto">
            <a:xfrm>
              <a:off x="1459" y="2802"/>
              <a:ext cx="114" cy="35"/>
            </a:xfrm>
            <a:custGeom>
              <a:avLst/>
              <a:gdLst>
                <a:gd name="T0" fmla="*/ 8 w 155"/>
                <a:gd name="T1" fmla="*/ 20 h 53"/>
                <a:gd name="T2" fmla="*/ 8 w 155"/>
                <a:gd name="T3" fmla="*/ 20 h 53"/>
                <a:gd name="T4" fmla="*/ 15 w 155"/>
                <a:gd name="T5" fmla="*/ 16 h 53"/>
                <a:gd name="T6" fmla="*/ 24 w 155"/>
                <a:gd name="T7" fmla="*/ 13 h 53"/>
                <a:gd name="T8" fmla="*/ 32 w 155"/>
                <a:gd name="T9" fmla="*/ 12 h 53"/>
                <a:gd name="T10" fmla="*/ 42 w 155"/>
                <a:gd name="T11" fmla="*/ 12 h 53"/>
                <a:gd name="T12" fmla="*/ 52 w 155"/>
                <a:gd name="T13" fmla="*/ 13 h 53"/>
                <a:gd name="T14" fmla="*/ 60 w 155"/>
                <a:gd name="T15" fmla="*/ 15 h 53"/>
                <a:gd name="T16" fmla="*/ 66 w 155"/>
                <a:gd name="T17" fmla="*/ 18 h 53"/>
                <a:gd name="T18" fmla="*/ 73 w 155"/>
                <a:gd name="T19" fmla="*/ 23 h 53"/>
                <a:gd name="T20" fmla="*/ 84 w 155"/>
                <a:gd name="T21" fmla="*/ 16 h 53"/>
                <a:gd name="T22" fmla="*/ 75 w 155"/>
                <a:gd name="T23" fmla="*/ 10 h 53"/>
                <a:gd name="T24" fmla="*/ 65 w 155"/>
                <a:gd name="T25" fmla="*/ 5 h 53"/>
                <a:gd name="T26" fmla="*/ 54 w 155"/>
                <a:gd name="T27" fmla="*/ 3 h 53"/>
                <a:gd name="T28" fmla="*/ 42 w 155"/>
                <a:gd name="T29" fmla="*/ 0 h 53"/>
                <a:gd name="T30" fmla="*/ 32 w 155"/>
                <a:gd name="T31" fmla="*/ 2 h 53"/>
                <a:gd name="T32" fmla="*/ 21 w 155"/>
                <a:gd name="T33" fmla="*/ 3 h 53"/>
                <a:gd name="T34" fmla="*/ 10 w 155"/>
                <a:gd name="T35" fmla="*/ 6 h 53"/>
                <a:gd name="T36" fmla="*/ 0 w 155"/>
                <a:gd name="T37" fmla="*/ 11 h 53"/>
                <a:gd name="T38" fmla="*/ 0 w 155"/>
                <a:gd name="T39" fmla="*/ 11 h 53"/>
                <a:gd name="T40" fmla="*/ 8 w 155"/>
                <a:gd name="T41" fmla="*/ 20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5"/>
                  </a:moveTo>
                  <a:lnTo>
                    <a:pt x="15" y="45"/>
                  </a:lnTo>
                  <a:lnTo>
                    <a:pt x="29" y="37"/>
                  </a:lnTo>
                  <a:lnTo>
                    <a:pt x="43" y="29"/>
                  </a:lnTo>
                  <a:lnTo>
                    <a:pt x="59" y="27"/>
                  </a:lnTo>
                  <a:lnTo>
                    <a:pt x="78" y="27"/>
                  </a:lnTo>
                  <a:lnTo>
                    <a:pt x="96" y="29"/>
                  </a:lnTo>
                  <a:lnTo>
                    <a:pt x="112" y="35"/>
                  </a:lnTo>
                  <a:lnTo>
                    <a:pt x="123" y="43"/>
                  </a:lnTo>
                  <a:lnTo>
                    <a:pt x="135" y="53"/>
                  </a:lnTo>
                  <a:lnTo>
                    <a:pt x="155" y="37"/>
                  </a:lnTo>
                  <a:lnTo>
                    <a:pt x="139" y="23"/>
                  </a:lnTo>
                  <a:lnTo>
                    <a:pt x="119" y="11"/>
                  </a:lnTo>
                  <a:lnTo>
                    <a:pt x="100" y="6"/>
                  </a:lnTo>
                  <a:lnTo>
                    <a:pt x="78" y="0"/>
                  </a:lnTo>
                  <a:lnTo>
                    <a:pt x="59" y="4"/>
                  </a:lnTo>
                  <a:lnTo>
                    <a:pt x="39" y="6"/>
                  </a:lnTo>
                  <a:lnTo>
                    <a:pt x="17" y="13"/>
                  </a:lnTo>
                  <a:lnTo>
                    <a:pt x="0" y="25"/>
                  </a:lnTo>
                  <a:lnTo>
                    <a:pt x="1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132">
              <a:extLst>
                <a:ext uri="{FF2B5EF4-FFF2-40B4-BE49-F238E27FC236}">
                  <a16:creationId xmlns:a16="http://schemas.microsoft.com/office/drawing/2014/main" id="{F1FD160C-5A7C-474E-848A-131377F0E231}"/>
                </a:ext>
              </a:extLst>
            </p:cNvPr>
            <p:cNvSpPr>
              <a:spLocks/>
            </p:cNvSpPr>
            <p:nvPr/>
          </p:nvSpPr>
          <p:spPr bwMode="auto">
            <a:xfrm>
              <a:off x="1431" y="2820"/>
              <a:ext cx="40" cy="105"/>
            </a:xfrm>
            <a:custGeom>
              <a:avLst/>
              <a:gdLst>
                <a:gd name="T0" fmla="*/ 13 w 53"/>
                <a:gd name="T1" fmla="*/ 67 h 159"/>
                <a:gd name="T2" fmla="*/ 24 w 53"/>
                <a:gd name="T3" fmla="*/ 61 h 159"/>
                <a:gd name="T4" fmla="*/ 16 w 53"/>
                <a:gd name="T5" fmla="*/ 49 h 159"/>
                <a:gd name="T6" fmla="*/ 14 w 53"/>
                <a:gd name="T7" fmla="*/ 34 h 159"/>
                <a:gd name="T8" fmla="*/ 20 w 53"/>
                <a:gd name="T9" fmla="*/ 20 h 159"/>
                <a:gd name="T10" fmla="*/ 30 w 53"/>
                <a:gd name="T11" fmla="*/ 9 h 159"/>
                <a:gd name="T12" fmla="*/ 22 w 53"/>
                <a:gd name="T13" fmla="*/ 0 h 159"/>
                <a:gd name="T14" fmla="*/ 6 w 53"/>
                <a:gd name="T15" fmla="*/ 15 h 159"/>
                <a:gd name="T16" fmla="*/ 0 w 53"/>
                <a:gd name="T17" fmla="*/ 34 h 159"/>
                <a:gd name="T18" fmla="*/ 2 w 53"/>
                <a:gd name="T19" fmla="*/ 51 h 159"/>
                <a:gd name="T20" fmla="*/ 13 w 53"/>
                <a:gd name="T21" fmla="*/ 67 h 159"/>
                <a:gd name="T22" fmla="*/ 24 w 53"/>
                <a:gd name="T23" fmla="*/ 61 h 159"/>
                <a:gd name="T24" fmla="*/ 13 w 53"/>
                <a:gd name="T25" fmla="*/ 67 h 159"/>
                <a:gd name="T26" fmla="*/ 17 w 53"/>
                <a:gd name="T27" fmla="*/ 69 h 159"/>
                <a:gd name="T28" fmla="*/ 23 w 53"/>
                <a:gd name="T29" fmla="*/ 67 h 159"/>
                <a:gd name="T30" fmla="*/ 25 w 53"/>
                <a:gd name="T31" fmla="*/ 65 h 159"/>
                <a:gd name="T32" fmla="*/ 24 w 53"/>
                <a:gd name="T33" fmla="*/ 61 h 159"/>
                <a:gd name="T34" fmla="*/ 13 w 53"/>
                <a:gd name="T35" fmla="*/ 67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159">
                  <a:moveTo>
                    <a:pt x="22" y="155"/>
                  </a:moveTo>
                  <a:lnTo>
                    <a:pt x="42" y="140"/>
                  </a:lnTo>
                  <a:lnTo>
                    <a:pt x="28" y="112"/>
                  </a:lnTo>
                  <a:lnTo>
                    <a:pt x="24" y="77"/>
                  </a:lnTo>
                  <a:lnTo>
                    <a:pt x="34" y="45"/>
                  </a:lnTo>
                  <a:lnTo>
                    <a:pt x="53" y="20"/>
                  </a:lnTo>
                  <a:lnTo>
                    <a:pt x="38" y="0"/>
                  </a:lnTo>
                  <a:lnTo>
                    <a:pt x="10" y="34"/>
                  </a:lnTo>
                  <a:lnTo>
                    <a:pt x="0" y="77"/>
                  </a:lnTo>
                  <a:lnTo>
                    <a:pt x="4" y="116"/>
                  </a:lnTo>
                  <a:lnTo>
                    <a:pt x="22" y="155"/>
                  </a:lnTo>
                  <a:lnTo>
                    <a:pt x="42" y="140"/>
                  </a:lnTo>
                  <a:lnTo>
                    <a:pt x="22" y="155"/>
                  </a:lnTo>
                  <a:lnTo>
                    <a:pt x="30" y="159"/>
                  </a:lnTo>
                  <a:lnTo>
                    <a:pt x="40" y="155"/>
                  </a:lnTo>
                  <a:lnTo>
                    <a:pt x="44" y="149"/>
                  </a:lnTo>
                  <a:lnTo>
                    <a:pt x="42" y="140"/>
                  </a:lnTo>
                  <a:lnTo>
                    <a:pt x="22"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133">
              <a:extLst>
                <a:ext uri="{FF2B5EF4-FFF2-40B4-BE49-F238E27FC236}">
                  <a16:creationId xmlns:a16="http://schemas.microsoft.com/office/drawing/2014/main" id="{4B717ABA-0644-4C29-B61B-CD53F833B1F1}"/>
                </a:ext>
              </a:extLst>
            </p:cNvPr>
            <p:cNvSpPr>
              <a:spLocks/>
            </p:cNvSpPr>
            <p:nvPr/>
          </p:nvSpPr>
          <p:spPr bwMode="auto">
            <a:xfrm>
              <a:off x="1347" y="2888"/>
              <a:ext cx="115" cy="34"/>
            </a:xfrm>
            <a:custGeom>
              <a:avLst/>
              <a:gdLst>
                <a:gd name="T0" fmla="*/ 8 w 155"/>
                <a:gd name="T1" fmla="*/ 19 h 53"/>
                <a:gd name="T2" fmla="*/ 8 w 155"/>
                <a:gd name="T3" fmla="*/ 19 h 53"/>
                <a:gd name="T4" fmla="*/ 16 w 155"/>
                <a:gd name="T5" fmla="*/ 17 h 53"/>
                <a:gd name="T6" fmla="*/ 24 w 155"/>
                <a:gd name="T7" fmla="*/ 13 h 53"/>
                <a:gd name="T8" fmla="*/ 33 w 155"/>
                <a:gd name="T9" fmla="*/ 12 h 53"/>
                <a:gd name="T10" fmla="*/ 43 w 155"/>
                <a:gd name="T11" fmla="*/ 12 h 53"/>
                <a:gd name="T12" fmla="*/ 53 w 155"/>
                <a:gd name="T13" fmla="*/ 12 h 53"/>
                <a:gd name="T14" fmla="*/ 62 w 155"/>
                <a:gd name="T15" fmla="*/ 15 h 53"/>
                <a:gd name="T16" fmla="*/ 68 w 155"/>
                <a:gd name="T17" fmla="*/ 18 h 53"/>
                <a:gd name="T18" fmla="*/ 74 w 155"/>
                <a:gd name="T19" fmla="*/ 22 h 53"/>
                <a:gd name="T20" fmla="*/ 85 w 155"/>
                <a:gd name="T21" fmla="*/ 15 h 53"/>
                <a:gd name="T22" fmla="*/ 76 w 155"/>
                <a:gd name="T23" fmla="*/ 10 h 53"/>
                <a:gd name="T24" fmla="*/ 65 w 155"/>
                <a:gd name="T25" fmla="*/ 5 h 53"/>
                <a:gd name="T26" fmla="*/ 55 w 155"/>
                <a:gd name="T27" fmla="*/ 3 h 53"/>
                <a:gd name="T28" fmla="*/ 43 w 155"/>
                <a:gd name="T29" fmla="*/ 0 h 53"/>
                <a:gd name="T30" fmla="*/ 31 w 155"/>
                <a:gd name="T31" fmla="*/ 2 h 53"/>
                <a:gd name="T32" fmla="*/ 20 w 155"/>
                <a:gd name="T33" fmla="*/ 3 h 53"/>
                <a:gd name="T34" fmla="*/ 10 w 155"/>
                <a:gd name="T35" fmla="*/ 6 h 53"/>
                <a:gd name="T36" fmla="*/ 0 w 155"/>
                <a:gd name="T37" fmla="*/ 12 h 53"/>
                <a:gd name="T38" fmla="*/ 0 w 155"/>
                <a:gd name="T39" fmla="*/ 12 h 53"/>
                <a:gd name="T40" fmla="*/ 8 w 155"/>
                <a:gd name="T41" fmla="*/ 19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7"/>
                  </a:moveTo>
                  <a:lnTo>
                    <a:pt x="15" y="47"/>
                  </a:lnTo>
                  <a:lnTo>
                    <a:pt x="29" y="40"/>
                  </a:lnTo>
                  <a:lnTo>
                    <a:pt x="45" y="32"/>
                  </a:lnTo>
                  <a:lnTo>
                    <a:pt x="60" y="28"/>
                  </a:lnTo>
                  <a:lnTo>
                    <a:pt x="78" y="28"/>
                  </a:lnTo>
                  <a:lnTo>
                    <a:pt x="96" y="30"/>
                  </a:lnTo>
                  <a:lnTo>
                    <a:pt x="112" y="36"/>
                  </a:lnTo>
                  <a:lnTo>
                    <a:pt x="123" y="44"/>
                  </a:lnTo>
                  <a:lnTo>
                    <a:pt x="135" y="53"/>
                  </a:lnTo>
                  <a:lnTo>
                    <a:pt x="155" y="38"/>
                  </a:lnTo>
                  <a:lnTo>
                    <a:pt x="139" y="24"/>
                  </a:lnTo>
                  <a:lnTo>
                    <a:pt x="119" y="12"/>
                  </a:lnTo>
                  <a:lnTo>
                    <a:pt x="100" y="6"/>
                  </a:lnTo>
                  <a:lnTo>
                    <a:pt x="78" y="0"/>
                  </a:lnTo>
                  <a:lnTo>
                    <a:pt x="57" y="4"/>
                  </a:lnTo>
                  <a:lnTo>
                    <a:pt x="37" y="8"/>
                  </a:lnTo>
                  <a:lnTo>
                    <a:pt x="17" y="16"/>
                  </a:lnTo>
                  <a:lnTo>
                    <a:pt x="0" y="28"/>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134">
              <a:extLst>
                <a:ext uri="{FF2B5EF4-FFF2-40B4-BE49-F238E27FC236}">
                  <a16:creationId xmlns:a16="http://schemas.microsoft.com/office/drawing/2014/main" id="{C1AEAF02-B065-4903-BF94-AC746FE4EF25}"/>
                </a:ext>
              </a:extLst>
            </p:cNvPr>
            <p:cNvSpPr>
              <a:spLocks/>
            </p:cNvSpPr>
            <p:nvPr/>
          </p:nvSpPr>
          <p:spPr bwMode="auto">
            <a:xfrm>
              <a:off x="1322" y="2905"/>
              <a:ext cx="37" cy="104"/>
            </a:xfrm>
            <a:custGeom>
              <a:avLst/>
              <a:gdLst>
                <a:gd name="T0" fmla="*/ 22 w 51"/>
                <a:gd name="T1" fmla="*/ 62 h 155"/>
                <a:gd name="T2" fmla="*/ 22 w 51"/>
                <a:gd name="T3" fmla="*/ 62 h 155"/>
                <a:gd name="T4" fmla="*/ 15 w 51"/>
                <a:gd name="T5" fmla="*/ 50 h 155"/>
                <a:gd name="T6" fmla="*/ 12 w 51"/>
                <a:gd name="T7" fmla="*/ 34 h 155"/>
                <a:gd name="T8" fmla="*/ 18 w 51"/>
                <a:gd name="T9" fmla="*/ 19 h 155"/>
                <a:gd name="T10" fmla="*/ 27 w 51"/>
                <a:gd name="T11" fmla="*/ 9 h 155"/>
                <a:gd name="T12" fmla="*/ 19 w 51"/>
                <a:gd name="T13" fmla="*/ 0 h 155"/>
                <a:gd name="T14" fmla="*/ 5 w 51"/>
                <a:gd name="T15" fmla="*/ 15 h 155"/>
                <a:gd name="T16" fmla="*/ 0 w 51"/>
                <a:gd name="T17" fmla="*/ 34 h 155"/>
                <a:gd name="T18" fmla="*/ 2 w 51"/>
                <a:gd name="T19" fmla="*/ 52 h 155"/>
                <a:gd name="T20" fmla="*/ 12 w 51"/>
                <a:gd name="T21" fmla="*/ 70 h 155"/>
                <a:gd name="T22" fmla="*/ 12 w 51"/>
                <a:gd name="T23" fmla="*/ 70 h 155"/>
                <a:gd name="T24" fmla="*/ 22 w 51"/>
                <a:gd name="T25" fmla="*/ 62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42" y="139"/>
                  </a:moveTo>
                  <a:lnTo>
                    <a:pt x="42" y="139"/>
                  </a:lnTo>
                  <a:lnTo>
                    <a:pt x="28" y="112"/>
                  </a:lnTo>
                  <a:lnTo>
                    <a:pt x="24" y="76"/>
                  </a:lnTo>
                  <a:lnTo>
                    <a:pt x="34" y="43"/>
                  </a:lnTo>
                  <a:lnTo>
                    <a:pt x="51" y="19"/>
                  </a:lnTo>
                  <a:lnTo>
                    <a:pt x="36" y="0"/>
                  </a:lnTo>
                  <a:lnTo>
                    <a:pt x="10" y="35"/>
                  </a:lnTo>
                  <a:lnTo>
                    <a:pt x="0" y="76"/>
                  </a:lnTo>
                  <a:lnTo>
                    <a:pt x="4" y="116"/>
                  </a:lnTo>
                  <a:lnTo>
                    <a:pt x="22" y="155"/>
                  </a:lnTo>
                  <a:lnTo>
                    <a:pt x="42"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135">
              <a:extLst>
                <a:ext uri="{FF2B5EF4-FFF2-40B4-BE49-F238E27FC236}">
                  <a16:creationId xmlns:a16="http://schemas.microsoft.com/office/drawing/2014/main" id="{8223DB7D-0DC0-4283-AAC8-6CC1EFF36CD8}"/>
                </a:ext>
              </a:extLst>
            </p:cNvPr>
            <p:cNvSpPr>
              <a:spLocks/>
            </p:cNvSpPr>
            <p:nvPr/>
          </p:nvSpPr>
          <p:spPr bwMode="auto">
            <a:xfrm>
              <a:off x="1337" y="2998"/>
              <a:ext cx="40" cy="39"/>
            </a:xfrm>
            <a:custGeom>
              <a:avLst/>
              <a:gdLst>
                <a:gd name="T0" fmla="*/ 17 w 53"/>
                <a:gd name="T1" fmla="*/ 25 h 57"/>
                <a:gd name="T2" fmla="*/ 29 w 53"/>
                <a:gd name="T3" fmla="*/ 18 h 57"/>
                <a:gd name="T4" fmla="*/ 11 w 53"/>
                <a:gd name="T5" fmla="*/ 0 h 57"/>
                <a:gd name="T6" fmla="*/ 0 w 53"/>
                <a:gd name="T7" fmla="*/ 8 h 57"/>
                <a:gd name="T8" fmla="*/ 17 w 53"/>
                <a:gd name="T9" fmla="*/ 25 h 57"/>
                <a:gd name="T10" fmla="*/ 29 w 53"/>
                <a:gd name="T11" fmla="*/ 18 h 57"/>
                <a:gd name="T12" fmla="*/ 17 w 53"/>
                <a:gd name="T13" fmla="*/ 25 h 57"/>
                <a:gd name="T14" fmla="*/ 22 w 53"/>
                <a:gd name="T15" fmla="*/ 27 h 57"/>
                <a:gd name="T16" fmla="*/ 28 w 53"/>
                <a:gd name="T17" fmla="*/ 25 h 57"/>
                <a:gd name="T18" fmla="*/ 30 w 53"/>
                <a:gd name="T19" fmla="*/ 22 h 57"/>
                <a:gd name="T20" fmla="*/ 29 w 53"/>
                <a:gd name="T21" fmla="*/ 18 h 57"/>
                <a:gd name="T22" fmla="*/ 17 w 53"/>
                <a:gd name="T23" fmla="*/ 25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 h="57">
                  <a:moveTo>
                    <a:pt x="31" y="53"/>
                  </a:moveTo>
                  <a:lnTo>
                    <a:pt x="51" y="38"/>
                  </a:lnTo>
                  <a:lnTo>
                    <a:pt x="20" y="0"/>
                  </a:lnTo>
                  <a:lnTo>
                    <a:pt x="0" y="16"/>
                  </a:lnTo>
                  <a:lnTo>
                    <a:pt x="31" y="53"/>
                  </a:lnTo>
                  <a:lnTo>
                    <a:pt x="51" y="38"/>
                  </a:lnTo>
                  <a:lnTo>
                    <a:pt x="31" y="53"/>
                  </a:lnTo>
                  <a:lnTo>
                    <a:pt x="39" y="57"/>
                  </a:lnTo>
                  <a:lnTo>
                    <a:pt x="49" y="53"/>
                  </a:lnTo>
                  <a:lnTo>
                    <a:pt x="53" y="47"/>
                  </a:lnTo>
                  <a:lnTo>
                    <a:pt x="51" y="38"/>
                  </a:lnTo>
                  <a:lnTo>
                    <a:pt x="3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136">
              <a:extLst>
                <a:ext uri="{FF2B5EF4-FFF2-40B4-BE49-F238E27FC236}">
                  <a16:creationId xmlns:a16="http://schemas.microsoft.com/office/drawing/2014/main" id="{0EAA0B68-3EC0-4030-9B20-CCAE7823E028}"/>
                </a:ext>
              </a:extLst>
            </p:cNvPr>
            <p:cNvSpPr>
              <a:spLocks/>
            </p:cNvSpPr>
            <p:nvPr/>
          </p:nvSpPr>
          <p:spPr bwMode="auto">
            <a:xfrm>
              <a:off x="1260" y="3000"/>
              <a:ext cx="115" cy="34"/>
            </a:xfrm>
            <a:custGeom>
              <a:avLst/>
              <a:gdLst>
                <a:gd name="T0" fmla="*/ 9 w 155"/>
                <a:gd name="T1" fmla="*/ 18 h 51"/>
                <a:gd name="T2" fmla="*/ 9 w 155"/>
                <a:gd name="T3" fmla="*/ 18 h 51"/>
                <a:gd name="T4" fmla="*/ 15 w 155"/>
                <a:gd name="T5" fmla="*/ 15 h 51"/>
                <a:gd name="T6" fmla="*/ 22 w 155"/>
                <a:gd name="T7" fmla="*/ 13 h 51"/>
                <a:gd name="T8" fmla="*/ 31 w 155"/>
                <a:gd name="T9" fmla="*/ 13 h 51"/>
                <a:gd name="T10" fmla="*/ 42 w 155"/>
                <a:gd name="T11" fmla="*/ 13 h 51"/>
                <a:gd name="T12" fmla="*/ 52 w 155"/>
                <a:gd name="T13" fmla="*/ 13 h 51"/>
                <a:gd name="T14" fmla="*/ 62 w 155"/>
                <a:gd name="T15" fmla="*/ 15 h 51"/>
                <a:gd name="T16" fmla="*/ 68 w 155"/>
                <a:gd name="T17" fmla="*/ 18 h 51"/>
                <a:gd name="T18" fmla="*/ 74 w 155"/>
                <a:gd name="T19" fmla="*/ 23 h 51"/>
                <a:gd name="T20" fmla="*/ 85 w 155"/>
                <a:gd name="T21" fmla="*/ 16 h 51"/>
                <a:gd name="T22" fmla="*/ 76 w 155"/>
                <a:gd name="T23" fmla="*/ 10 h 51"/>
                <a:gd name="T24" fmla="*/ 66 w 155"/>
                <a:gd name="T25" fmla="*/ 5 h 51"/>
                <a:gd name="T26" fmla="*/ 54 w 155"/>
                <a:gd name="T27" fmla="*/ 2 h 51"/>
                <a:gd name="T28" fmla="*/ 42 w 155"/>
                <a:gd name="T29" fmla="*/ 0 h 51"/>
                <a:gd name="T30" fmla="*/ 31 w 155"/>
                <a:gd name="T31" fmla="*/ 0 h 51"/>
                <a:gd name="T32" fmla="*/ 19 w 155"/>
                <a:gd name="T33" fmla="*/ 2 h 51"/>
                <a:gd name="T34" fmla="*/ 9 w 155"/>
                <a:gd name="T35" fmla="*/ 5 h 51"/>
                <a:gd name="T36" fmla="*/ 0 w 155"/>
                <a:gd name="T37" fmla="*/ 10 h 51"/>
                <a:gd name="T38" fmla="*/ 0 w 155"/>
                <a:gd name="T39" fmla="*/ 10 h 51"/>
                <a:gd name="T40" fmla="*/ 9 w 155"/>
                <a:gd name="T41" fmla="*/ 18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1">
                  <a:moveTo>
                    <a:pt x="16" y="41"/>
                  </a:moveTo>
                  <a:lnTo>
                    <a:pt x="16" y="41"/>
                  </a:lnTo>
                  <a:lnTo>
                    <a:pt x="27" y="34"/>
                  </a:lnTo>
                  <a:lnTo>
                    <a:pt x="39" y="28"/>
                  </a:lnTo>
                  <a:lnTo>
                    <a:pt x="57" y="28"/>
                  </a:lnTo>
                  <a:lnTo>
                    <a:pt x="76" y="28"/>
                  </a:lnTo>
                  <a:lnTo>
                    <a:pt x="94" y="28"/>
                  </a:lnTo>
                  <a:lnTo>
                    <a:pt x="112" y="34"/>
                  </a:lnTo>
                  <a:lnTo>
                    <a:pt x="124" y="41"/>
                  </a:lnTo>
                  <a:lnTo>
                    <a:pt x="135" y="51"/>
                  </a:lnTo>
                  <a:lnTo>
                    <a:pt x="155" y="36"/>
                  </a:lnTo>
                  <a:lnTo>
                    <a:pt x="139" y="22"/>
                  </a:lnTo>
                  <a:lnTo>
                    <a:pt x="120" y="10"/>
                  </a:lnTo>
                  <a:lnTo>
                    <a:pt x="98" y="4"/>
                  </a:lnTo>
                  <a:lnTo>
                    <a:pt x="76" y="0"/>
                  </a:lnTo>
                  <a:lnTo>
                    <a:pt x="57" y="0"/>
                  </a:lnTo>
                  <a:lnTo>
                    <a:pt x="35" y="4"/>
                  </a:lnTo>
                  <a:lnTo>
                    <a:pt x="16" y="10"/>
                  </a:lnTo>
                  <a:lnTo>
                    <a:pt x="0" y="22"/>
                  </a:lnTo>
                  <a:lnTo>
                    <a:pt x="16"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 name="Freeform 137">
              <a:extLst>
                <a:ext uri="{FF2B5EF4-FFF2-40B4-BE49-F238E27FC236}">
                  <a16:creationId xmlns:a16="http://schemas.microsoft.com/office/drawing/2014/main" id="{A0CFCBF3-4E67-4006-9055-9F2E57B4E13A}"/>
                </a:ext>
              </a:extLst>
            </p:cNvPr>
            <p:cNvSpPr>
              <a:spLocks/>
            </p:cNvSpPr>
            <p:nvPr/>
          </p:nvSpPr>
          <p:spPr bwMode="auto">
            <a:xfrm>
              <a:off x="1235" y="3014"/>
              <a:ext cx="37" cy="103"/>
            </a:xfrm>
            <a:custGeom>
              <a:avLst/>
              <a:gdLst>
                <a:gd name="T0" fmla="*/ 20 w 51"/>
                <a:gd name="T1" fmla="*/ 61 h 155"/>
                <a:gd name="T2" fmla="*/ 20 w 51"/>
                <a:gd name="T3" fmla="*/ 61 h 155"/>
                <a:gd name="T4" fmla="*/ 13 w 51"/>
                <a:gd name="T5" fmla="*/ 51 h 155"/>
                <a:gd name="T6" fmla="*/ 12 w 51"/>
                <a:gd name="T7" fmla="*/ 35 h 155"/>
                <a:gd name="T8" fmla="*/ 17 w 51"/>
                <a:gd name="T9" fmla="*/ 19 h 155"/>
                <a:gd name="T10" fmla="*/ 27 w 51"/>
                <a:gd name="T11" fmla="*/ 9 h 155"/>
                <a:gd name="T12" fmla="*/ 18 w 51"/>
                <a:gd name="T13" fmla="*/ 0 h 155"/>
                <a:gd name="T14" fmla="*/ 5 w 51"/>
                <a:gd name="T15" fmla="*/ 15 h 155"/>
                <a:gd name="T16" fmla="*/ 0 w 51"/>
                <a:gd name="T17" fmla="*/ 35 h 155"/>
                <a:gd name="T18" fmla="*/ 1 w 51"/>
                <a:gd name="T19" fmla="*/ 52 h 155"/>
                <a:gd name="T20" fmla="*/ 10 w 51"/>
                <a:gd name="T21" fmla="*/ 68 h 155"/>
                <a:gd name="T22" fmla="*/ 10 w 51"/>
                <a:gd name="T23" fmla="*/ 68 h 155"/>
                <a:gd name="T24" fmla="*/ 20 w 51"/>
                <a:gd name="T25" fmla="*/ 61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39" y="139"/>
                  </a:moveTo>
                  <a:lnTo>
                    <a:pt x="39" y="139"/>
                  </a:lnTo>
                  <a:lnTo>
                    <a:pt x="25" y="114"/>
                  </a:lnTo>
                  <a:lnTo>
                    <a:pt x="23" y="78"/>
                  </a:lnTo>
                  <a:lnTo>
                    <a:pt x="33" y="43"/>
                  </a:lnTo>
                  <a:lnTo>
                    <a:pt x="51" y="19"/>
                  </a:lnTo>
                  <a:lnTo>
                    <a:pt x="35" y="0"/>
                  </a:lnTo>
                  <a:lnTo>
                    <a:pt x="9" y="35"/>
                  </a:lnTo>
                  <a:lnTo>
                    <a:pt x="0" y="78"/>
                  </a:lnTo>
                  <a:lnTo>
                    <a:pt x="1" y="118"/>
                  </a:lnTo>
                  <a:lnTo>
                    <a:pt x="19" y="155"/>
                  </a:lnTo>
                  <a:lnTo>
                    <a:pt x="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9" name="Freeform 138">
              <a:extLst>
                <a:ext uri="{FF2B5EF4-FFF2-40B4-BE49-F238E27FC236}">
                  <a16:creationId xmlns:a16="http://schemas.microsoft.com/office/drawing/2014/main" id="{CE51BC9C-2C2F-4AD9-AF1F-2DAC9130D015}"/>
                </a:ext>
              </a:extLst>
            </p:cNvPr>
            <p:cNvSpPr>
              <a:spLocks/>
            </p:cNvSpPr>
            <p:nvPr/>
          </p:nvSpPr>
          <p:spPr bwMode="auto">
            <a:xfrm>
              <a:off x="1250" y="3107"/>
              <a:ext cx="108" cy="114"/>
            </a:xfrm>
            <a:custGeom>
              <a:avLst/>
              <a:gdLst>
                <a:gd name="T0" fmla="*/ 79 w 147"/>
                <a:gd name="T1" fmla="*/ 67 h 171"/>
                <a:gd name="T2" fmla="*/ 79 w 147"/>
                <a:gd name="T3" fmla="*/ 67 h 171"/>
                <a:gd name="T4" fmla="*/ 11 w 147"/>
                <a:gd name="T5" fmla="*/ 0 h 171"/>
                <a:gd name="T6" fmla="*/ 0 w 147"/>
                <a:gd name="T7" fmla="*/ 7 h 171"/>
                <a:gd name="T8" fmla="*/ 68 w 147"/>
                <a:gd name="T9" fmla="*/ 74 h 171"/>
                <a:gd name="T10" fmla="*/ 68 w 147"/>
                <a:gd name="T11" fmla="*/ 74 h 171"/>
                <a:gd name="T12" fmla="*/ 68 w 147"/>
                <a:gd name="T13" fmla="*/ 74 h 171"/>
                <a:gd name="T14" fmla="*/ 72 w 147"/>
                <a:gd name="T15" fmla="*/ 76 h 171"/>
                <a:gd name="T16" fmla="*/ 77 w 147"/>
                <a:gd name="T17" fmla="*/ 74 h 171"/>
                <a:gd name="T18" fmla="*/ 79 w 147"/>
                <a:gd name="T19" fmla="*/ 71 h 171"/>
                <a:gd name="T20" fmla="*/ 79 w 147"/>
                <a:gd name="T21" fmla="*/ 67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7" h="171">
                  <a:moveTo>
                    <a:pt x="145" y="151"/>
                  </a:moveTo>
                  <a:lnTo>
                    <a:pt x="145" y="151"/>
                  </a:lnTo>
                  <a:lnTo>
                    <a:pt x="20" y="0"/>
                  </a:lnTo>
                  <a:lnTo>
                    <a:pt x="0" y="16"/>
                  </a:lnTo>
                  <a:lnTo>
                    <a:pt x="126" y="167"/>
                  </a:lnTo>
                  <a:lnTo>
                    <a:pt x="134" y="171"/>
                  </a:lnTo>
                  <a:lnTo>
                    <a:pt x="143" y="167"/>
                  </a:lnTo>
                  <a:lnTo>
                    <a:pt x="147" y="161"/>
                  </a:lnTo>
                  <a:lnTo>
                    <a:pt x="145"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 name="AutoShape 139">
              <a:extLst>
                <a:ext uri="{FF2B5EF4-FFF2-40B4-BE49-F238E27FC236}">
                  <a16:creationId xmlns:a16="http://schemas.microsoft.com/office/drawing/2014/main" id="{B5289ADE-8F92-4FDF-BBD2-7A159DAAFAD4}"/>
                </a:ext>
              </a:extLst>
            </p:cNvPr>
            <p:cNvSpPr>
              <a:spLocks noChangeArrowheads="1"/>
            </p:cNvSpPr>
            <p:nvPr/>
          </p:nvSpPr>
          <p:spPr bwMode="auto">
            <a:xfrm>
              <a:off x="510" y="2516"/>
              <a:ext cx="637" cy="2110"/>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91" name="Rectangle 140">
              <a:extLst>
                <a:ext uri="{FF2B5EF4-FFF2-40B4-BE49-F238E27FC236}">
                  <a16:creationId xmlns:a16="http://schemas.microsoft.com/office/drawing/2014/main" id="{66EEE751-D4AA-409B-89D0-F0E604F55053}"/>
                </a:ext>
              </a:extLst>
            </p:cNvPr>
            <p:cNvSpPr>
              <a:spLocks noChangeArrowheads="1"/>
            </p:cNvSpPr>
            <p:nvPr/>
          </p:nvSpPr>
          <p:spPr bwMode="auto">
            <a:xfrm>
              <a:off x="444" y="2484"/>
              <a:ext cx="181" cy="2178"/>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92" name="Line 141">
              <a:extLst>
                <a:ext uri="{FF2B5EF4-FFF2-40B4-BE49-F238E27FC236}">
                  <a16:creationId xmlns:a16="http://schemas.microsoft.com/office/drawing/2014/main" id="{192A0983-BB0C-43E7-AA0C-17ED7CD05E7B}"/>
                </a:ext>
              </a:extLst>
            </p:cNvPr>
            <p:cNvSpPr>
              <a:spLocks noChangeShapeType="1"/>
            </p:cNvSpPr>
            <p:nvPr/>
          </p:nvSpPr>
          <p:spPr bwMode="auto">
            <a:xfrm>
              <a:off x="625" y="2515"/>
              <a:ext cx="0" cy="2115"/>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293" name="Freeform 142">
              <a:extLst>
                <a:ext uri="{FF2B5EF4-FFF2-40B4-BE49-F238E27FC236}">
                  <a16:creationId xmlns:a16="http://schemas.microsoft.com/office/drawing/2014/main" id="{FCCCFD85-7B48-4D58-8C8B-F4B88E10FCBD}"/>
                </a:ext>
              </a:extLst>
            </p:cNvPr>
            <p:cNvSpPr>
              <a:spLocks/>
            </p:cNvSpPr>
            <p:nvPr/>
          </p:nvSpPr>
          <p:spPr bwMode="auto">
            <a:xfrm>
              <a:off x="759" y="2737"/>
              <a:ext cx="1181" cy="1226"/>
            </a:xfrm>
            <a:custGeom>
              <a:avLst/>
              <a:gdLst>
                <a:gd name="T0" fmla="*/ 55 w 1601"/>
                <a:gd name="T1" fmla="*/ 611 h 1839"/>
                <a:gd name="T2" fmla="*/ 105 w 1601"/>
                <a:gd name="T3" fmla="*/ 575 h 1839"/>
                <a:gd name="T4" fmla="*/ 156 w 1601"/>
                <a:gd name="T5" fmla="*/ 539 h 1839"/>
                <a:gd name="T6" fmla="*/ 210 w 1601"/>
                <a:gd name="T7" fmla="*/ 504 h 1839"/>
                <a:gd name="T8" fmla="*/ 264 w 1601"/>
                <a:gd name="T9" fmla="*/ 470 h 1839"/>
                <a:gd name="T10" fmla="*/ 317 w 1601"/>
                <a:gd name="T11" fmla="*/ 435 h 1839"/>
                <a:gd name="T12" fmla="*/ 368 w 1601"/>
                <a:gd name="T13" fmla="*/ 399 h 1839"/>
                <a:gd name="T14" fmla="*/ 418 w 1601"/>
                <a:gd name="T15" fmla="*/ 363 h 1839"/>
                <a:gd name="T16" fmla="*/ 467 w 1601"/>
                <a:gd name="T17" fmla="*/ 325 h 1839"/>
                <a:gd name="T18" fmla="*/ 511 w 1601"/>
                <a:gd name="T19" fmla="*/ 285 h 1839"/>
                <a:gd name="T20" fmla="*/ 556 w 1601"/>
                <a:gd name="T21" fmla="*/ 245 h 1839"/>
                <a:gd name="T22" fmla="*/ 601 w 1601"/>
                <a:gd name="T23" fmla="*/ 204 h 1839"/>
                <a:gd name="T24" fmla="*/ 644 w 1601"/>
                <a:gd name="T25" fmla="*/ 162 h 1839"/>
                <a:gd name="T26" fmla="*/ 687 w 1601"/>
                <a:gd name="T27" fmla="*/ 119 h 1839"/>
                <a:gd name="T28" fmla="*/ 727 w 1601"/>
                <a:gd name="T29" fmla="*/ 77 h 1839"/>
                <a:gd name="T30" fmla="*/ 768 w 1601"/>
                <a:gd name="T31" fmla="*/ 33 h 1839"/>
                <a:gd name="T32" fmla="*/ 794 w 1601"/>
                <a:gd name="T33" fmla="*/ 6 h 1839"/>
                <a:gd name="T34" fmla="*/ 811 w 1601"/>
                <a:gd name="T35" fmla="*/ 0 h 1839"/>
                <a:gd name="T36" fmla="*/ 828 w 1601"/>
                <a:gd name="T37" fmla="*/ 1 h 1839"/>
                <a:gd name="T38" fmla="*/ 843 w 1601"/>
                <a:gd name="T39" fmla="*/ 7 h 1839"/>
                <a:gd name="T40" fmla="*/ 865 w 1601"/>
                <a:gd name="T41" fmla="*/ 23 h 1839"/>
                <a:gd name="T42" fmla="*/ 871 w 1601"/>
                <a:gd name="T43" fmla="*/ 49 h 1839"/>
                <a:gd name="T44" fmla="*/ 841 w 1601"/>
                <a:gd name="T45" fmla="*/ 82 h 1839"/>
                <a:gd name="T46" fmla="*/ 795 w 1601"/>
                <a:gd name="T47" fmla="*/ 122 h 1839"/>
                <a:gd name="T48" fmla="*/ 751 w 1601"/>
                <a:gd name="T49" fmla="*/ 163 h 1839"/>
                <a:gd name="T50" fmla="*/ 708 w 1601"/>
                <a:gd name="T51" fmla="*/ 205 h 1839"/>
                <a:gd name="T52" fmla="*/ 665 w 1601"/>
                <a:gd name="T53" fmla="*/ 247 h 1839"/>
                <a:gd name="T54" fmla="*/ 623 w 1601"/>
                <a:gd name="T55" fmla="*/ 290 h 1839"/>
                <a:gd name="T56" fmla="*/ 583 w 1601"/>
                <a:gd name="T57" fmla="*/ 333 h 1839"/>
                <a:gd name="T58" fmla="*/ 544 w 1601"/>
                <a:gd name="T59" fmla="*/ 378 h 1839"/>
                <a:gd name="T60" fmla="*/ 506 w 1601"/>
                <a:gd name="T61" fmla="*/ 422 h 1839"/>
                <a:gd name="T62" fmla="*/ 471 w 1601"/>
                <a:gd name="T63" fmla="*/ 469 h 1839"/>
                <a:gd name="T64" fmla="*/ 438 w 1601"/>
                <a:gd name="T65" fmla="*/ 517 h 1839"/>
                <a:gd name="T66" fmla="*/ 406 w 1601"/>
                <a:gd name="T67" fmla="*/ 566 h 1839"/>
                <a:gd name="T68" fmla="*/ 374 w 1601"/>
                <a:gd name="T69" fmla="*/ 615 h 1839"/>
                <a:gd name="T70" fmla="*/ 342 w 1601"/>
                <a:gd name="T71" fmla="*/ 664 h 1839"/>
                <a:gd name="T72" fmla="*/ 308 w 1601"/>
                <a:gd name="T73" fmla="*/ 713 h 1839"/>
                <a:gd name="T74" fmla="*/ 272 w 1601"/>
                <a:gd name="T75" fmla="*/ 760 h 1839"/>
                <a:gd name="T76" fmla="*/ 234 w 1601"/>
                <a:gd name="T77" fmla="*/ 800 h 1839"/>
                <a:gd name="T78" fmla="*/ 189 w 1601"/>
                <a:gd name="T79" fmla="*/ 817 h 1839"/>
                <a:gd name="T80" fmla="*/ 138 w 1601"/>
                <a:gd name="T81" fmla="*/ 814 h 1839"/>
                <a:gd name="T82" fmla="*/ 86 w 1601"/>
                <a:gd name="T83" fmla="*/ 795 h 1839"/>
                <a:gd name="T84" fmla="*/ 43 w 1601"/>
                <a:gd name="T85" fmla="*/ 766 h 1839"/>
                <a:gd name="T86" fmla="*/ 11 w 1601"/>
                <a:gd name="T87" fmla="*/ 729 h 1839"/>
                <a:gd name="T88" fmla="*/ 0 w 1601"/>
                <a:gd name="T89" fmla="*/ 689 h 1839"/>
                <a:gd name="T90" fmla="*/ 13 w 1601"/>
                <a:gd name="T91" fmla="*/ 649 h 18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1" h="1839">
                  <a:moveTo>
                    <a:pt x="55" y="1419"/>
                  </a:moveTo>
                  <a:lnTo>
                    <a:pt x="100" y="1376"/>
                  </a:lnTo>
                  <a:lnTo>
                    <a:pt x="145" y="1335"/>
                  </a:lnTo>
                  <a:lnTo>
                    <a:pt x="192" y="1293"/>
                  </a:lnTo>
                  <a:lnTo>
                    <a:pt x="241" y="1252"/>
                  </a:lnTo>
                  <a:lnTo>
                    <a:pt x="288" y="1213"/>
                  </a:lnTo>
                  <a:lnTo>
                    <a:pt x="337" y="1174"/>
                  </a:lnTo>
                  <a:lnTo>
                    <a:pt x="386" y="1134"/>
                  </a:lnTo>
                  <a:lnTo>
                    <a:pt x="435" y="1095"/>
                  </a:lnTo>
                  <a:lnTo>
                    <a:pt x="485" y="1058"/>
                  </a:lnTo>
                  <a:lnTo>
                    <a:pt x="534" y="1019"/>
                  </a:lnTo>
                  <a:lnTo>
                    <a:pt x="583" y="979"/>
                  </a:lnTo>
                  <a:lnTo>
                    <a:pt x="630" y="940"/>
                  </a:lnTo>
                  <a:lnTo>
                    <a:pt x="677" y="899"/>
                  </a:lnTo>
                  <a:lnTo>
                    <a:pt x="724" y="858"/>
                  </a:lnTo>
                  <a:lnTo>
                    <a:pt x="769" y="816"/>
                  </a:lnTo>
                  <a:lnTo>
                    <a:pt x="814" y="773"/>
                  </a:lnTo>
                  <a:lnTo>
                    <a:pt x="858" y="730"/>
                  </a:lnTo>
                  <a:lnTo>
                    <a:pt x="899" y="687"/>
                  </a:lnTo>
                  <a:lnTo>
                    <a:pt x="940" y="642"/>
                  </a:lnTo>
                  <a:lnTo>
                    <a:pt x="981" y="596"/>
                  </a:lnTo>
                  <a:lnTo>
                    <a:pt x="1022" y="551"/>
                  </a:lnTo>
                  <a:lnTo>
                    <a:pt x="1064" y="504"/>
                  </a:lnTo>
                  <a:lnTo>
                    <a:pt x="1105" y="459"/>
                  </a:lnTo>
                  <a:lnTo>
                    <a:pt x="1144" y="412"/>
                  </a:lnTo>
                  <a:lnTo>
                    <a:pt x="1183" y="365"/>
                  </a:lnTo>
                  <a:lnTo>
                    <a:pt x="1223" y="318"/>
                  </a:lnTo>
                  <a:lnTo>
                    <a:pt x="1262" y="269"/>
                  </a:lnTo>
                  <a:lnTo>
                    <a:pt x="1299" y="221"/>
                  </a:lnTo>
                  <a:lnTo>
                    <a:pt x="1336" y="172"/>
                  </a:lnTo>
                  <a:lnTo>
                    <a:pt x="1374" y="123"/>
                  </a:lnTo>
                  <a:lnTo>
                    <a:pt x="1411" y="74"/>
                  </a:lnTo>
                  <a:lnTo>
                    <a:pt x="1448" y="25"/>
                  </a:lnTo>
                  <a:lnTo>
                    <a:pt x="1460" y="13"/>
                  </a:lnTo>
                  <a:lnTo>
                    <a:pt x="1474" y="3"/>
                  </a:lnTo>
                  <a:lnTo>
                    <a:pt x="1490" y="0"/>
                  </a:lnTo>
                  <a:lnTo>
                    <a:pt x="1505" y="0"/>
                  </a:lnTo>
                  <a:lnTo>
                    <a:pt x="1521" y="1"/>
                  </a:lnTo>
                  <a:lnTo>
                    <a:pt x="1535" y="7"/>
                  </a:lnTo>
                  <a:lnTo>
                    <a:pt x="1550" y="15"/>
                  </a:lnTo>
                  <a:lnTo>
                    <a:pt x="1564" y="25"/>
                  </a:lnTo>
                  <a:lnTo>
                    <a:pt x="1590" y="51"/>
                  </a:lnTo>
                  <a:lnTo>
                    <a:pt x="1601" y="80"/>
                  </a:lnTo>
                  <a:lnTo>
                    <a:pt x="1601" y="111"/>
                  </a:lnTo>
                  <a:lnTo>
                    <a:pt x="1586" y="139"/>
                  </a:lnTo>
                  <a:lnTo>
                    <a:pt x="1545" y="184"/>
                  </a:lnTo>
                  <a:lnTo>
                    <a:pt x="1503" y="229"/>
                  </a:lnTo>
                  <a:lnTo>
                    <a:pt x="1462" y="274"/>
                  </a:lnTo>
                  <a:lnTo>
                    <a:pt x="1421" y="322"/>
                  </a:lnTo>
                  <a:lnTo>
                    <a:pt x="1380" y="367"/>
                  </a:lnTo>
                  <a:lnTo>
                    <a:pt x="1340" y="414"/>
                  </a:lnTo>
                  <a:lnTo>
                    <a:pt x="1301" y="461"/>
                  </a:lnTo>
                  <a:lnTo>
                    <a:pt x="1262" y="508"/>
                  </a:lnTo>
                  <a:lnTo>
                    <a:pt x="1223" y="557"/>
                  </a:lnTo>
                  <a:lnTo>
                    <a:pt x="1183" y="604"/>
                  </a:lnTo>
                  <a:lnTo>
                    <a:pt x="1146" y="653"/>
                  </a:lnTo>
                  <a:lnTo>
                    <a:pt x="1109" y="700"/>
                  </a:lnTo>
                  <a:lnTo>
                    <a:pt x="1071" y="750"/>
                  </a:lnTo>
                  <a:lnTo>
                    <a:pt x="1036" y="799"/>
                  </a:lnTo>
                  <a:lnTo>
                    <a:pt x="999" y="850"/>
                  </a:lnTo>
                  <a:lnTo>
                    <a:pt x="964" y="899"/>
                  </a:lnTo>
                  <a:lnTo>
                    <a:pt x="930" y="950"/>
                  </a:lnTo>
                  <a:lnTo>
                    <a:pt x="897" y="1001"/>
                  </a:lnTo>
                  <a:lnTo>
                    <a:pt x="865" y="1054"/>
                  </a:lnTo>
                  <a:lnTo>
                    <a:pt x="834" y="1109"/>
                  </a:lnTo>
                  <a:lnTo>
                    <a:pt x="805" y="1164"/>
                  </a:lnTo>
                  <a:lnTo>
                    <a:pt x="773" y="1217"/>
                  </a:lnTo>
                  <a:lnTo>
                    <a:pt x="746" y="1274"/>
                  </a:lnTo>
                  <a:lnTo>
                    <a:pt x="716" y="1329"/>
                  </a:lnTo>
                  <a:lnTo>
                    <a:pt x="687" y="1384"/>
                  </a:lnTo>
                  <a:lnTo>
                    <a:pt x="657" y="1439"/>
                  </a:lnTo>
                  <a:lnTo>
                    <a:pt x="628" y="1494"/>
                  </a:lnTo>
                  <a:lnTo>
                    <a:pt x="596" y="1549"/>
                  </a:lnTo>
                  <a:lnTo>
                    <a:pt x="565" y="1604"/>
                  </a:lnTo>
                  <a:lnTo>
                    <a:pt x="534" y="1657"/>
                  </a:lnTo>
                  <a:lnTo>
                    <a:pt x="500" y="1710"/>
                  </a:lnTo>
                  <a:lnTo>
                    <a:pt x="465" y="1761"/>
                  </a:lnTo>
                  <a:lnTo>
                    <a:pt x="430" y="1800"/>
                  </a:lnTo>
                  <a:lnTo>
                    <a:pt x="390" y="1825"/>
                  </a:lnTo>
                  <a:lnTo>
                    <a:pt x="347" y="1837"/>
                  </a:lnTo>
                  <a:lnTo>
                    <a:pt x="300" y="1839"/>
                  </a:lnTo>
                  <a:lnTo>
                    <a:pt x="253" y="1831"/>
                  </a:lnTo>
                  <a:lnTo>
                    <a:pt x="206" y="1816"/>
                  </a:lnTo>
                  <a:lnTo>
                    <a:pt x="159" y="1790"/>
                  </a:lnTo>
                  <a:lnTo>
                    <a:pt x="118" y="1761"/>
                  </a:lnTo>
                  <a:lnTo>
                    <a:pt x="78" y="1723"/>
                  </a:lnTo>
                  <a:lnTo>
                    <a:pt x="47" y="1684"/>
                  </a:lnTo>
                  <a:lnTo>
                    <a:pt x="21" y="1641"/>
                  </a:lnTo>
                  <a:lnTo>
                    <a:pt x="6" y="1596"/>
                  </a:lnTo>
                  <a:lnTo>
                    <a:pt x="0" y="1549"/>
                  </a:lnTo>
                  <a:lnTo>
                    <a:pt x="4" y="1503"/>
                  </a:lnTo>
                  <a:lnTo>
                    <a:pt x="23" y="1460"/>
                  </a:lnTo>
                  <a:lnTo>
                    <a:pt x="55" y="14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 name="Freeform 143">
              <a:extLst>
                <a:ext uri="{FF2B5EF4-FFF2-40B4-BE49-F238E27FC236}">
                  <a16:creationId xmlns:a16="http://schemas.microsoft.com/office/drawing/2014/main" id="{6ED7C584-17AA-4709-8C3E-A74ADF932674}"/>
                </a:ext>
              </a:extLst>
            </p:cNvPr>
            <p:cNvSpPr>
              <a:spLocks/>
            </p:cNvSpPr>
            <p:nvPr/>
          </p:nvSpPr>
          <p:spPr bwMode="auto">
            <a:xfrm>
              <a:off x="1896" y="3313"/>
              <a:ext cx="645" cy="616"/>
            </a:xfrm>
            <a:custGeom>
              <a:avLst/>
              <a:gdLst>
                <a:gd name="T0" fmla="*/ 77 w 875"/>
                <a:gd name="T1" fmla="*/ 0 h 927"/>
                <a:gd name="T2" fmla="*/ 368 w 875"/>
                <a:gd name="T3" fmla="*/ 253 h 927"/>
                <a:gd name="T4" fmla="*/ 408 w 875"/>
                <a:gd name="T5" fmla="*/ 163 h 927"/>
                <a:gd name="T6" fmla="*/ 475 w 875"/>
                <a:gd name="T7" fmla="*/ 409 h 927"/>
                <a:gd name="T8" fmla="*/ 177 w 875"/>
                <a:gd name="T9" fmla="*/ 340 h 927"/>
                <a:gd name="T10" fmla="*/ 290 w 875"/>
                <a:gd name="T11" fmla="*/ 312 h 927"/>
                <a:gd name="T12" fmla="*/ 0 w 875"/>
                <a:gd name="T13" fmla="*/ 59 h 927"/>
                <a:gd name="T14" fmla="*/ 77 w 875"/>
                <a:gd name="T15" fmla="*/ 0 h 92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5" h="927">
                  <a:moveTo>
                    <a:pt x="141" y="0"/>
                  </a:moveTo>
                  <a:lnTo>
                    <a:pt x="677" y="574"/>
                  </a:lnTo>
                  <a:lnTo>
                    <a:pt x="751" y="370"/>
                  </a:lnTo>
                  <a:lnTo>
                    <a:pt x="875" y="927"/>
                  </a:lnTo>
                  <a:lnTo>
                    <a:pt x="325" y="770"/>
                  </a:lnTo>
                  <a:lnTo>
                    <a:pt x="535" y="707"/>
                  </a:lnTo>
                  <a:lnTo>
                    <a:pt x="0" y="134"/>
                  </a:lnTo>
                  <a:lnTo>
                    <a:pt x="14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 name="Freeform 144">
              <a:extLst>
                <a:ext uri="{FF2B5EF4-FFF2-40B4-BE49-F238E27FC236}">
                  <a16:creationId xmlns:a16="http://schemas.microsoft.com/office/drawing/2014/main" id="{09424942-8DE1-4D21-B316-D0AA8F64ACA7}"/>
                </a:ext>
              </a:extLst>
            </p:cNvPr>
            <p:cNvSpPr>
              <a:spLocks/>
            </p:cNvSpPr>
            <p:nvPr/>
          </p:nvSpPr>
          <p:spPr bwMode="auto">
            <a:xfrm>
              <a:off x="1467" y="2828"/>
              <a:ext cx="555" cy="619"/>
            </a:xfrm>
            <a:custGeom>
              <a:avLst/>
              <a:gdLst>
                <a:gd name="T0" fmla="*/ 214 w 753"/>
                <a:gd name="T1" fmla="*/ 114 h 931"/>
                <a:gd name="T2" fmla="*/ 208 w 753"/>
                <a:gd name="T3" fmla="*/ 100 h 931"/>
                <a:gd name="T4" fmla="*/ 174 w 753"/>
                <a:gd name="T5" fmla="*/ 91 h 931"/>
                <a:gd name="T6" fmla="*/ 122 w 753"/>
                <a:gd name="T7" fmla="*/ 86 h 931"/>
                <a:gd name="T8" fmla="*/ 89 w 753"/>
                <a:gd name="T9" fmla="*/ 83 h 931"/>
                <a:gd name="T10" fmla="*/ 77 w 753"/>
                <a:gd name="T11" fmla="*/ 76 h 931"/>
                <a:gd name="T12" fmla="*/ 67 w 753"/>
                <a:gd name="T13" fmla="*/ 66 h 931"/>
                <a:gd name="T14" fmla="*/ 60 w 753"/>
                <a:gd name="T15" fmla="*/ 57 h 931"/>
                <a:gd name="T16" fmla="*/ 63 w 753"/>
                <a:gd name="T17" fmla="*/ 46 h 931"/>
                <a:gd name="T18" fmla="*/ 71 w 753"/>
                <a:gd name="T19" fmla="*/ 37 h 931"/>
                <a:gd name="T20" fmla="*/ 83 w 753"/>
                <a:gd name="T21" fmla="*/ 31 h 931"/>
                <a:gd name="T22" fmla="*/ 96 w 753"/>
                <a:gd name="T23" fmla="*/ 25 h 931"/>
                <a:gd name="T24" fmla="*/ 115 w 753"/>
                <a:gd name="T25" fmla="*/ 18 h 931"/>
                <a:gd name="T26" fmla="*/ 143 w 753"/>
                <a:gd name="T27" fmla="*/ 10 h 931"/>
                <a:gd name="T28" fmla="*/ 172 w 753"/>
                <a:gd name="T29" fmla="*/ 3 h 931"/>
                <a:gd name="T30" fmla="*/ 203 w 753"/>
                <a:gd name="T31" fmla="*/ 0 h 931"/>
                <a:gd name="T32" fmla="*/ 231 w 753"/>
                <a:gd name="T33" fmla="*/ 3 h 931"/>
                <a:gd name="T34" fmla="*/ 261 w 753"/>
                <a:gd name="T35" fmla="*/ 14 h 931"/>
                <a:gd name="T36" fmla="*/ 292 w 753"/>
                <a:gd name="T37" fmla="*/ 31 h 931"/>
                <a:gd name="T38" fmla="*/ 321 w 753"/>
                <a:gd name="T39" fmla="*/ 48 h 931"/>
                <a:gd name="T40" fmla="*/ 339 w 753"/>
                <a:gd name="T41" fmla="*/ 57 h 931"/>
                <a:gd name="T42" fmla="*/ 350 w 753"/>
                <a:gd name="T43" fmla="*/ 65 h 931"/>
                <a:gd name="T44" fmla="*/ 361 w 753"/>
                <a:gd name="T45" fmla="*/ 74 h 931"/>
                <a:gd name="T46" fmla="*/ 367 w 753"/>
                <a:gd name="T47" fmla="*/ 84 h 931"/>
                <a:gd name="T48" fmla="*/ 363 w 753"/>
                <a:gd name="T49" fmla="*/ 114 h 931"/>
                <a:gd name="T50" fmla="*/ 350 w 753"/>
                <a:gd name="T51" fmla="*/ 164 h 931"/>
                <a:gd name="T52" fmla="*/ 409 w 753"/>
                <a:gd name="T53" fmla="*/ 230 h 931"/>
                <a:gd name="T54" fmla="*/ 75 w 753"/>
                <a:gd name="T55" fmla="*/ 344 h 931"/>
                <a:gd name="T56" fmla="*/ 13 w 753"/>
                <a:gd name="T57" fmla="*/ 324 h 931"/>
                <a:gd name="T58" fmla="*/ 39 w 753"/>
                <a:gd name="T59" fmla="*/ 293 h 931"/>
                <a:gd name="T60" fmla="*/ 65 w 753"/>
                <a:gd name="T61" fmla="*/ 266 h 931"/>
                <a:gd name="T62" fmla="*/ 90 w 753"/>
                <a:gd name="T63" fmla="*/ 239 h 931"/>
                <a:gd name="T64" fmla="*/ 116 w 753"/>
                <a:gd name="T65" fmla="*/ 213 h 931"/>
                <a:gd name="T66" fmla="*/ 141 w 753"/>
                <a:gd name="T67" fmla="*/ 187 h 931"/>
                <a:gd name="T68" fmla="*/ 167 w 753"/>
                <a:gd name="T69" fmla="*/ 162 h 931"/>
                <a:gd name="T70" fmla="*/ 192 w 753"/>
                <a:gd name="T71" fmla="*/ 136 h 9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53" h="931">
                  <a:moveTo>
                    <a:pt x="376" y="279"/>
                  </a:moveTo>
                  <a:lnTo>
                    <a:pt x="394" y="257"/>
                  </a:lnTo>
                  <a:lnTo>
                    <a:pt x="396" y="240"/>
                  </a:lnTo>
                  <a:lnTo>
                    <a:pt x="382" y="226"/>
                  </a:lnTo>
                  <a:lnTo>
                    <a:pt x="355" y="214"/>
                  </a:lnTo>
                  <a:lnTo>
                    <a:pt x="320" y="206"/>
                  </a:lnTo>
                  <a:lnTo>
                    <a:pt x="274" y="200"/>
                  </a:lnTo>
                  <a:lnTo>
                    <a:pt x="225" y="194"/>
                  </a:lnTo>
                  <a:lnTo>
                    <a:pt x="174" y="190"/>
                  </a:lnTo>
                  <a:lnTo>
                    <a:pt x="164" y="188"/>
                  </a:lnTo>
                  <a:lnTo>
                    <a:pt x="153" y="183"/>
                  </a:lnTo>
                  <a:lnTo>
                    <a:pt x="143" y="173"/>
                  </a:lnTo>
                  <a:lnTo>
                    <a:pt x="131" y="163"/>
                  </a:lnTo>
                  <a:lnTo>
                    <a:pt x="123" y="151"/>
                  </a:lnTo>
                  <a:lnTo>
                    <a:pt x="115" y="139"/>
                  </a:lnTo>
                  <a:lnTo>
                    <a:pt x="111" y="128"/>
                  </a:lnTo>
                  <a:lnTo>
                    <a:pt x="111" y="116"/>
                  </a:lnTo>
                  <a:lnTo>
                    <a:pt x="115" y="104"/>
                  </a:lnTo>
                  <a:lnTo>
                    <a:pt x="121" y="94"/>
                  </a:lnTo>
                  <a:lnTo>
                    <a:pt x="131" y="84"/>
                  </a:lnTo>
                  <a:lnTo>
                    <a:pt x="141" y="77"/>
                  </a:lnTo>
                  <a:lnTo>
                    <a:pt x="153" y="69"/>
                  </a:lnTo>
                  <a:lnTo>
                    <a:pt x="164" y="63"/>
                  </a:lnTo>
                  <a:lnTo>
                    <a:pt x="176" y="57"/>
                  </a:lnTo>
                  <a:lnTo>
                    <a:pt x="188" y="53"/>
                  </a:lnTo>
                  <a:lnTo>
                    <a:pt x="212" y="41"/>
                  </a:lnTo>
                  <a:lnTo>
                    <a:pt x="237" y="31"/>
                  </a:lnTo>
                  <a:lnTo>
                    <a:pt x="263" y="22"/>
                  </a:lnTo>
                  <a:lnTo>
                    <a:pt x="290" y="12"/>
                  </a:lnTo>
                  <a:lnTo>
                    <a:pt x="318" y="6"/>
                  </a:lnTo>
                  <a:lnTo>
                    <a:pt x="345" y="2"/>
                  </a:lnTo>
                  <a:lnTo>
                    <a:pt x="373" y="0"/>
                  </a:lnTo>
                  <a:lnTo>
                    <a:pt x="400" y="0"/>
                  </a:lnTo>
                  <a:lnTo>
                    <a:pt x="426" y="6"/>
                  </a:lnTo>
                  <a:lnTo>
                    <a:pt x="453" y="16"/>
                  </a:lnTo>
                  <a:lnTo>
                    <a:pt x="480" y="31"/>
                  </a:lnTo>
                  <a:lnTo>
                    <a:pt x="508" y="49"/>
                  </a:lnTo>
                  <a:lnTo>
                    <a:pt x="537" y="71"/>
                  </a:lnTo>
                  <a:lnTo>
                    <a:pt x="565" y="90"/>
                  </a:lnTo>
                  <a:lnTo>
                    <a:pt x="590" y="108"/>
                  </a:lnTo>
                  <a:lnTo>
                    <a:pt x="614" y="124"/>
                  </a:lnTo>
                  <a:lnTo>
                    <a:pt x="624" y="130"/>
                  </a:lnTo>
                  <a:lnTo>
                    <a:pt x="636" y="137"/>
                  </a:lnTo>
                  <a:lnTo>
                    <a:pt x="645" y="147"/>
                  </a:lnTo>
                  <a:lnTo>
                    <a:pt x="655" y="157"/>
                  </a:lnTo>
                  <a:lnTo>
                    <a:pt x="665" y="169"/>
                  </a:lnTo>
                  <a:lnTo>
                    <a:pt x="671" y="179"/>
                  </a:lnTo>
                  <a:lnTo>
                    <a:pt x="675" y="190"/>
                  </a:lnTo>
                  <a:lnTo>
                    <a:pt x="677" y="200"/>
                  </a:lnTo>
                  <a:lnTo>
                    <a:pt x="667" y="257"/>
                  </a:lnTo>
                  <a:lnTo>
                    <a:pt x="651" y="318"/>
                  </a:lnTo>
                  <a:lnTo>
                    <a:pt x="645" y="371"/>
                  </a:lnTo>
                  <a:lnTo>
                    <a:pt x="659" y="406"/>
                  </a:lnTo>
                  <a:lnTo>
                    <a:pt x="753" y="520"/>
                  </a:lnTo>
                  <a:lnTo>
                    <a:pt x="265" y="931"/>
                  </a:lnTo>
                  <a:lnTo>
                    <a:pt x="139" y="779"/>
                  </a:lnTo>
                  <a:lnTo>
                    <a:pt x="0" y="768"/>
                  </a:lnTo>
                  <a:lnTo>
                    <a:pt x="23" y="732"/>
                  </a:lnTo>
                  <a:lnTo>
                    <a:pt x="49" y="697"/>
                  </a:lnTo>
                  <a:lnTo>
                    <a:pt x="72" y="664"/>
                  </a:lnTo>
                  <a:lnTo>
                    <a:pt x="96" y="632"/>
                  </a:lnTo>
                  <a:lnTo>
                    <a:pt x="119" y="601"/>
                  </a:lnTo>
                  <a:lnTo>
                    <a:pt x="143" y="569"/>
                  </a:lnTo>
                  <a:lnTo>
                    <a:pt x="166" y="540"/>
                  </a:lnTo>
                  <a:lnTo>
                    <a:pt x="190" y="510"/>
                  </a:lnTo>
                  <a:lnTo>
                    <a:pt x="214" y="481"/>
                  </a:lnTo>
                  <a:lnTo>
                    <a:pt x="237" y="454"/>
                  </a:lnTo>
                  <a:lnTo>
                    <a:pt x="259" y="424"/>
                  </a:lnTo>
                  <a:lnTo>
                    <a:pt x="282" y="397"/>
                  </a:lnTo>
                  <a:lnTo>
                    <a:pt x="306" y="367"/>
                  </a:lnTo>
                  <a:lnTo>
                    <a:pt x="329" y="338"/>
                  </a:lnTo>
                  <a:lnTo>
                    <a:pt x="353" y="308"/>
                  </a:lnTo>
                  <a:lnTo>
                    <a:pt x="376" y="2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 name="Freeform 145">
              <a:extLst>
                <a:ext uri="{FF2B5EF4-FFF2-40B4-BE49-F238E27FC236}">
                  <a16:creationId xmlns:a16="http://schemas.microsoft.com/office/drawing/2014/main" id="{B2FA6CFA-1006-455C-9DA7-F2EE93565054}"/>
                </a:ext>
              </a:extLst>
            </p:cNvPr>
            <p:cNvSpPr>
              <a:spLocks/>
            </p:cNvSpPr>
            <p:nvPr/>
          </p:nvSpPr>
          <p:spPr bwMode="auto">
            <a:xfrm>
              <a:off x="1595" y="2946"/>
              <a:ext cx="172" cy="74"/>
            </a:xfrm>
            <a:custGeom>
              <a:avLst/>
              <a:gdLst>
                <a:gd name="T0" fmla="*/ 0 w 234"/>
                <a:gd name="T1" fmla="*/ 10 h 110"/>
                <a:gd name="T2" fmla="*/ 0 w 234"/>
                <a:gd name="T3" fmla="*/ 10 h 110"/>
                <a:gd name="T4" fmla="*/ 27 w 234"/>
                <a:gd name="T5" fmla="*/ 12 h 110"/>
                <a:gd name="T6" fmla="*/ 54 w 234"/>
                <a:gd name="T7" fmla="*/ 15 h 110"/>
                <a:gd name="T8" fmla="*/ 78 w 234"/>
                <a:gd name="T9" fmla="*/ 17 h 110"/>
                <a:gd name="T10" fmla="*/ 96 w 234"/>
                <a:gd name="T11" fmla="*/ 22 h 110"/>
                <a:gd name="T12" fmla="*/ 109 w 234"/>
                <a:gd name="T13" fmla="*/ 26 h 110"/>
                <a:gd name="T14" fmla="*/ 113 w 234"/>
                <a:gd name="T15" fmla="*/ 29 h 110"/>
                <a:gd name="T16" fmla="*/ 112 w 234"/>
                <a:gd name="T17" fmla="*/ 32 h 110"/>
                <a:gd name="T18" fmla="*/ 105 w 234"/>
                <a:gd name="T19" fmla="*/ 41 h 110"/>
                <a:gd name="T20" fmla="*/ 113 w 234"/>
                <a:gd name="T21" fmla="*/ 50 h 110"/>
                <a:gd name="T22" fmla="*/ 126 w 234"/>
                <a:gd name="T23" fmla="*/ 38 h 110"/>
                <a:gd name="T24" fmla="*/ 126 w 234"/>
                <a:gd name="T25" fmla="*/ 26 h 110"/>
                <a:gd name="T26" fmla="*/ 115 w 234"/>
                <a:gd name="T27" fmla="*/ 17 h 110"/>
                <a:gd name="T28" fmla="*/ 100 w 234"/>
                <a:gd name="T29" fmla="*/ 10 h 110"/>
                <a:gd name="T30" fmla="*/ 79 w 234"/>
                <a:gd name="T31" fmla="*/ 7 h 110"/>
                <a:gd name="T32" fmla="*/ 54 w 234"/>
                <a:gd name="T33" fmla="*/ 4 h 110"/>
                <a:gd name="T34" fmla="*/ 27 w 234"/>
                <a:gd name="T35" fmla="*/ 2 h 110"/>
                <a:gd name="T36" fmla="*/ 0 w 234"/>
                <a:gd name="T37" fmla="*/ 0 h 110"/>
                <a:gd name="T38" fmla="*/ 0 w 234"/>
                <a:gd name="T39" fmla="*/ 0 h 110"/>
                <a:gd name="T40" fmla="*/ 0 w 234"/>
                <a:gd name="T41" fmla="*/ 10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110">
                  <a:moveTo>
                    <a:pt x="0" y="23"/>
                  </a:moveTo>
                  <a:lnTo>
                    <a:pt x="0" y="23"/>
                  </a:lnTo>
                  <a:lnTo>
                    <a:pt x="51" y="27"/>
                  </a:lnTo>
                  <a:lnTo>
                    <a:pt x="100" y="33"/>
                  </a:lnTo>
                  <a:lnTo>
                    <a:pt x="144" y="39"/>
                  </a:lnTo>
                  <a:lnTo>
                    <a:pt x="177" y="47"/>
                  </a:lnTo>
                  <a:lnTo>
                    <a:pt x="202" y="57"/>
                  </a:lnTo>
                  <a:lnTo>
                    <a:pt x="210" y="64"/>
                  </a:lnTo>
                  <a:lnTo>
                    <a:pt x="208" y="72"/>
                  </a:lnTo>
                  <a:lnTo>
                    <a:pt x="195" y="90"/>
                  </a:lnTo>
                  <a:lnTo>
                    <a:pt x="210" y="110"/>
                  </a:lnTo>
                  <a:lnTo>
                    <a:pt x="232" y="84"/>
                  </a:lnTo>
                  <a:lnTo>
                    <a:pt x="234" y="57"/>
                  </a:lnTo>
                  <a:lnTo>
                    <a:pt x="214" y="37"/>
                  </a:lnTo>
                  <a:lnTo>
                    <a:pt x="185" y="23"/>
                  </a:lnTo>
                  <a:lnTo>
                    <a:pt x="147" y="15"/>
                  </a:lnTo>
                  <a:lnTo>
                    <a:pt x="100" y="9"/>
                  </a:lnTo>
                  <a:lnTo>
                    <a:pt x="51" y="4"/>
                  </a:lnTo>
                  <a:lnTo>
                    <a:pt x="0"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 name="Freeform 146">
              <a:extLst>
                <a:ext uri="{FF2B5EF4-FFF2-40B4-BE49-F238E27FC236}">
                  <a16:creationId xmlns:a16="http://schemas.microsoft.com/office/drawing/2014/main" id="{5D66DE57-F47B-40FF-B307-85B516CE81D8}"/>
                </a:ext>
              </a:extLst>
            </p:cNvPr>
            <p:cNvSpPr>
              <a:spLocks/>
            </p:cNvSpPr>
            <p:nvPr/>
          </p:nvSpPr>
          <p:spPr bwMode="auto">
            <a:xfrm>
              <a:off x="1540" y="2904"/>
              <a:ext cx="55" cy="58"/>
            </a:xfrm>
            <a:custGeom>
              <a:avLst/>
              <a:gdLst>
                <a:gd name="T0" fmla="*/ 0 w 74"/>
                <a:gd name="T1" fmla="*/ 0 h 86"/>
                <a:gd name="T2" fmla="*/ 0 w 74"/>
                <a:gd name="T3" fmla="*/ 0 h 86"/>
                <a:gd name="T4" fmla="*/ 0 w 74"/>
                <a:gd name="T5" fmla="*/ 6 h 86"/>
                <a:gd name="T6" fmla="*/ 2 w 74"/>
                <a:gd name="T7" fmla="*/ 13 h 86"/>
                <a:gd name="T8" fmla="*/ 7 w 74"/>
                <a:gd name="T9" fmla="*/ 19 h 86"/>
                <a:gd name="T10" fmla="*/ 12 w 74"/>
                <a:gd name="T11" fmla="*/ 25 h 86"/>
                <a:gd name="T12" fmla="*/ 19 w 74"/>
                <a:gd name="T13" fmla="*/ 30 h 86"/>
                <a:gd name="T14" fmla="*/ 25 w 74"/>
                <a:gd name="T15" fmla="*/ 34 h 86"/>
                <a:gd name="T16" fmla="*/ 33 w 74"/>
                <a:gd name="T17" fmla="*/ 38 h 86"/>
                <a:gd name="T18" fmla="*/ 41 w 74"/>
                <a:gd name="T19" fmla="*/ 39 h 86"/>
                <a:gd name="T20" fmla="*/ 41 w 74"/>
                <a:gd name="T21" fmla="*/ 28 h 86"/>
                <a:gd name="T22" fmla="*/ 38 w 74"/>
                <a:gd name="T23" fmla="*/ 28 h 86"/>
                <a:gd name="T24" fmla="*/ 33 w 74"/>
                <a:gd name="T25" fmla="*/ 26 h 86"/>
                <a:gd name="T26" fmla="*/ 28 w 74"/>
                <a:gd name="T27" fmla="*/ 22 h 86"/>
                <a:gd name="T28" fmla="*/ 22 w 74"/>
                <a:gd name="T29" fmla="*/ 18 h 86"/>
                <a:gd name="T30" fmla="*/ 19 w 74"/>
                <a:gd name="T31" fmla="*/ 13 h 86"/>
                <a:gd name="T32" fmla="*/ 15 w 74"/>
                <a:gd name="T33" fmla="*/ 8 h 86"/>
                <a:gd name="T34" fmla="*/ 13 w 74"/>
                <a:gd name="T35" fmla="*/ 5 h 86"/>
                <a:gd name="T36" fmla="*/ 13 w 74"/>
                <a:gd name="T37" fmla="*/ 0 h 86"/>
                <a:gd name="T38" fmla="*/ 13 w 74"/>
                <a:gd name="T39" fmla="*/ 0 h 86"/>
                <a:gd name="T40" fmla="*/ 0 w 74"/>
                <a:gd name="T41" fmla="*/ 0 h 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86">
                  <a:moveTo>
                    <a:pt x="0" y="0"/>
                  </a:moveTo>
                  <a:lnTo>
                    <a:pt x="0" y="0"/>
                  </a:lnTo>
                  <a:lnTo>
                    <a:pt x="0" y="14"/>
                  </a:lnTo>
                  <a:lnTo>
                    <a:pt x="4" y="29"/>
                  </a:lnTo>
                  <a:lnTo>
                    <a:pt x="13" y="41"/>
                  </a:lnTo>
                  <a:lnTo>
                    <a:pt x="21" y="55"/>
                  </a:lnTo>
                  <a:lnTo>
                    <a:pt x="35" y="67"/>
                  </a:lnTo>
                  <a:lnTo>
                    <a:pt x="45" y="76"/>
                  </a:lnTo>
                  <a:lnTo>
                    <a:pt x="61" y="84"/>
                  </a:lnTo>
                  <a:lnTo>
                    <a:pt x="74" y="86"/>
                  </a:lnTo>
                  <a:lnTo>
                    <a:pt x="74" y="63"/>
                  </a:lnTo>
                  <a:lnTo>
                    <a:pt x="68" y="61"/>
                  </a:lnTo>
                  <a:lnTo>
                    <a:pt x="61" y="57"/>
                  </a:lnTo>
                  <a:lnTo>
                    <a:pt x="51" y="47"/>
                  </a:lnTo>
                  <a:lnTo>
                    <a:pt x="41" y="39"/>
                  </a:lnTo>
                  <a:lnTo>
                    <a:pt x="33" y="29"/>
                  </a:lnTo>
                  <a:lnTo>
                    <a:pt x="27" y="18"/>
                  </a:lnTo>
                  <a:lnTo>
                    <a:pt x="23" y="10"/>
                  </a:lnTo>
                  <a:lnTo>
                    <a:pt x="2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 name="Freeform 147">
              <a:extLst>
                <a:ext uri="{FF2B5EF4-FFF2-40B4-BE49-F238E27FC236}">
                  <a16:creationId xmlns:a16="http://schemas.microsoft.com/office/drawing/2014/main" id="{02A90A60-995F-420A-85CA-C83DAA30D0B5}"/>
                </a:ext>
              </a:extLst>
            </p:cNvPr>
            <p:cNvSpPr>
              <a:spLocks/>
            </p:cNvSpPr>
            <p:nvPr/>
          </p:nvSpPr>
          <p:spPr bwMode="auto">
            <a:xfrm>
              <a:off x="1540" y="2854"/>
              <a:ext cx="70" cy="50"/>
            </a:xfrm>
            <a:custGeom>
              <a:avLst/>
              <a:gdLst>
                <a:gd name="T0" fmla="*/ 45 w 94"/>
                <a:gd name="T1" fmla="*/ 0 h 75"/>
                <a:gd name="T2" fmla="*/ 47 w 94"/>
                <a:gd name="T3" fmla="*/ 0 h 75"/>
                <a:gd name="T4" fmla="*/ 40 w 94"/>
                <a:gd name="T5" fmla="*/ 2 h 75"/>
                <a:gd name="T6" fmla="*/ 33 w 94"/>
                <a:gd name="T7" fmla="*/ 5 h 75"/>
                <a:gd name="T8" fmla="*/ 26 w 94"/>
                <a:gd name="T9" fmla="*/ 7 h 75"/>
                <a:gd name="T10" fmla="*/ 19 w 94"/>
                <a:gd name="T11" fmla="*/ 11 h 75"/>
                <a:gd name="T12" fmla="*/ 13 w 94"/>
                <a:gd name="T13" fmla="*/ 15 h 75"/>
                <a:gd name="T14" fmla="*/ 6 w 94"/>
                <a:gd name="T15" fmla="*/ 20 h 75"/>
                <a:gd name="T16" fmla="*/ 2 w 94"/>
                <a:gd name="T17" fmla="*/ 26 h 75"/>
                <a:gd name="T18" fmla="*/ 0 w 94"/>
                <a:gd name="T19" fmla="*/ 33 h 75"/>
                <a:gd name="T20" fmla="*/ 13 w 94"/>
                <a:gd name="T21" fmla="*/ 33 h 75"/>
                <a:gd name="T22" fmla="*/ 15 w 94"/>
                <a:gd name="T23" fmla="*/ 30 h 75"/>
                <a:gd name="T24" fmla="*/ 17 w 94"/>
                <a:gd name="T25" fmla="*/ 27 h 75"/>
                <a:gd name="T26" fmla="*/ 22 w 94"/>
                <a:gd name="T27" fmla="*/ 23 h 75"/>
                <a:gd name="T28" fmla="*/ 27 w 94"/>
                <a:gd name="T29" fmla="*/ 20 h 75"/>
                <a:gd name="T30" fmla="*/ 33 w 94"/>
                <a:gd name="T31" fmla="*/ 18 h 75"/>
                <a:gd name="T32" fmla="*/ 39 w 94"/>
                <a:gd name="T33" fmla="*/ 15 h 75"/>
                <a:gd name="T34" fmla="*/ 45 w 94"/>
                <a:gd name="T35" fmla="*/ 13 h 75"/>
                <a:gd name="T36" fmla="*/ 51 w 94"/>
                <a:gd name="T37" fmla="*/ 11 h 75"/>
                <a:gd name="T38" fmla="*/ 52 w 94"/>
                <a:gd name="T39" fmla="*/ 11 h 75"/>
                <a:gd name="T40" fmla="*/ 45 w 94"/>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75">
                  <a:moveTo>
                    <a:pt x="82" y="0"/>
                  </a:moveTo>
                  <a:lnTo>
                    <a:pt x="84" y="0"/>
                  </a:lnTo>
                  <a:lnTo>
                    <a:pt x="72" y="4"/>
                  </a:lnTo>
                  <a:lnTo>
                    <a:pt x="59" y="10"/>
                  </a:lnTo>
                  <a:lnTo>
                    <a:pt x="47" y="16"/>
                  </a:lnTo>
                  <a:lnTo>
                    <a:pt x="33" y="26"/>
                  </a:lnTo>
                  <a:lnTo>
                    <a:pt x="23" y="34"/>
                  </a:lnTo>
                  <a:lnTo>
                    <a:pt x="11" y="45"/>
                  </a:lnTo>
                  <a:lnTo>
                    <a:pt x="4" y="59"/>
                  </a:lnTo>
                  <a:lnTo>
                    <a:pt x="0" y="75"/>
                  </a:lnTo>
                  <a:lnTo>
                    <a:pt x="23" y="75"/>
                  </a:lnTo>
                  <a:lnTo>
                    <a:pt x="27" y="67"/>
                  </a:lnTo>
                  <a:lnTo>
                    <a:pt x="31" y="61"/>
                  </a:lnTo>
                  <a:lnTo>
                    <a:pt x="39" y="53"/>
                  </a:lnTo>
                  <a:lnTo>
                    <a:pt x="49" y="45"/>
                  </a:lnTo>
                  <a:lnTo>
                    <a:pt x="59" y="40"/>
                  </a:lnTo>
                  <a:lnTo>
                    <a:pt x="70" y="34"/>
                  </a:lnTo>
                  <a:lnTo>
                    <a:pt x="80" y="28"/>
                  </a:lnTo>
                  <a:lnTo>
                    <a:pt x="92" y="24"/>
                  </a:lnTo>
                  <a:lnTo>
                    <a:pt x="94" y="24"/>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 name="Freeform 148">
              <a:extLst>
                <a:ext uri="{FF2B5EF4-FFF2-40B4-BE49-F238E27FC236}">
                  <a16:creationId xmlns:a16="http://schemas.microsoft.com/office/drawing/2014/main" id="{483BB8DC-04FF-47DD-9BCC-26FB0BE76038}"/>
                </a:ext>
              </a:extLst>
            </p:cNvPr>
            <p:cNvSpPr>
              <a:spLocks/>
            </p:cNvSpPr>
            <p:nvPr/>
          </p:nvSpPr>
          <p:spPr bwMode="auto">
            <a:xfrm>
              <a:off x="1601" y="2818"/>
              <a:ext cx="161" cy="52"/>
            </a:xfrm>
            <a:custGeom>
              <a:avLst/>
              <a:gdLst>
                <a:gd name="T0" fmla="*/ 119 w 218"/>
                <a:gd name="T1" fmla="*/ 1 h 79"/>
                <a:gd name="T2" fmla="*/ 119 w 218"/>
                <a:gd name="T3" fmla="*/ 1 h 79"/>
                <a:gd name="T4" fmla="*/ 104 w 218"/>
                <a:gd name="T5" fmla="*/ 0 h 79"/>
                <a:gd name="T6" fmla="*/ 89 w 218"/>
                <a:gd name="T7" fmla="*/ 2 h 79"/>
                <a:gd name="T8" fmla="*/ 73 w 218"/>
                <a:gd name="T9" fmla="*/ 3 h 79"/>
                <a:gd name="T10" fmla="*/ 58 w 218"/>
                <a:gd name="T11" fmla="*/ 6 h 79"/>
                <a:gd name="T12" fmla="*/ 42 w 218"/>
                <a:gd name="T13" fmla="*/ 11 h 79"/>
                <a:gd name="T14" fmla="*/ 28 w 218"/>
                <a:gd name="T15" fmla="*/ 14 h 79"/>
                <a:gd name="T16" fmla="*/ 14 w 218"/>
                <a:gd name="T17" fmla="*/ 18 h 79"/>
                <a:gd name="T18" fmla="*/ 0 w 218"/>
                <a:gd name="T19" fmla="*/ 24 h 79"/>
                <a:gd name="T20" fmla="*/ 7 w 218"/>
                <a:gd name="T21" fmla="*/ 34 h 79"/>
                <a:gd name="T22" fmla="*/ 18 w 218"/>
                <a:gd name="T23" fmla="*/ 29 h 79"/>
                <a:gd name="T24" fmla="*/ 32 w 218"/>
                <a:gd name="T25" fmla="*/ 25 h 79"/>
                <a:gd name="T26" fmla="*/ 47 w 218"/>
                <a:gd name="T27" fmla="*/ 20 h 79"/>
                <a:gd name="T28" fmla="*/ 60 w 218"/>
                <a:gd name="T29" fmla="*/ 16 h 79"/>
                <a:gd name="T30" fmla="*/ 75 w 218"/>
                <a:gd name="T31" fmla="*/ 14 h 79"/>
                <a:gd name="T32" fmla="*/ 89 w 218"/>
                <a:gd name="T33" fmla="*/ 12 h 79"/>
                <a:gd name="T34" fmla="*/ 104 w 218"/>
                <a:gd name="T35" fmla="*/ 12 h 79"/>
                <a:gd name="T36" fmla="*/ 119 w 218"/>
                <a:gd name="T37" fmla="*/ 11 h 79"/>
                <a:gd name="T38" fmla="*/ 119 w 218"/>
                <a:gd name="T39" fmla="*/ 11 h 79"/>
                <a:gd name="T40" fmla="*/ 119 w 218"/>
                <a:gd name="T41" fmla="*/ 1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8" h="79">
                  <a:moveTo>
                    <a:pt x="218" y="2"/>
                  </a:moveTo>
                  <a:lnTo>
                    <a:pt x="218" y="2"/>
                  </a:lnTo>
                  <a:lnTo>
                    <a:pt x="191" y="0"/>
                  </a:lnTo>
                  <a:lnTo>
                    <a:pt x="163" y="4"/>
                  </a:lnTo>
                  <a:lnTo>
                    <a:pt x="134" y="8"/>
                  </a:lnTo>
                  <a:lnTo>
                    <a:pt x="106" y="14"/>
                  </a:lnTo>
                  <a:lnTo>
                    <a:pt x="77" y="24"/>
                  </a:lnTo>
                  <a:lnTo>
                    <a:pt x="51" y="34"/>
                  </a:lnTo>
                  <a:lnTo>
                    <a:pt x="26" y="43"/>
                  </a:lnTo>
                  <a:lnTo>
                    <a:pt x="0" y="55"/>
                  </a:lnTo>
                  <a:lnTo>
                    <a:pt x="12" y="79"/>
                  </a:lnTo>
                  <a:lnTo>
                    <a:pt x="33" y="67"/>
                  </a:lnTo>
                  <a:lnTo>
                    <a:pt x="59" y="57"/>
                  </a:lnTo>
                  <a:lnTo>
                    <a:pt x="85" y="47"/>
                  </a:lnTo>
                  <a:lnTo>
                    <a:pt x="110" y="38"/>
                  </a:lnTo>
                  <a:lnTo>
                    <a:pt x="138" y="32"/>
                  </a:lnTo>
                  <a:lnTo>
                    <a:pt x="163" y="28"/>
                  </a:lnTo>
                  <a:lnTo>
                    <a:pt x="191" y="28"/>
                  </a:lnTo>
                  <a:lnTo>
                    <a:pt x="218" y="26"/>
                  </a:lnTo>
                  <a:lnTo>
                    <a:pt x="2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0" name="Freeform 149">
              <a:extLst>
                <a:ext uri="{FF2B5EF4-FFF2-40B4-BE49-F238E27FC236}">
                  <a16:creationId xmlns:a16="http://schemas.microsoft.com/office/drawing/2014/main" id="{874C97D3-DC61-4964-A642-9C1CA56869C4}"/>
                </a:ext>
              </a:extLst>
            </p:cNvPr>
            <p:cNvSpPr>
              <a:spLocks/>
            </p:cNvSpPr>
            <p:nvPr/>
          </p:nvSpPr>
          <p:spPr bwMode="auto">
            <a:xfrm>
              <a:off x="1915" y="2901"/>
              <a:ext cx="59" cy="60"/>
            </a:xfrm>
            <a:custGeom>
              <a:avLst/>
              <a:gdLst>
                <a:gd name="T0" fmla="*/ 43 w 81"/>
                <a:gd name="T1" fmla="*/ 41 h 88"/>
                <a:gd name="T2" fmla="*/ 43 w 81"/>
                <a:gd name="T3" fmla="*/ 41 h 88"/>
                <a:gd name="T4" fmla="*/ 42 w 81"/>
                <a:gd name="T5" fmla="*/ 35 h 88"/>
                <a:gd name="T6" fmla="*/ 40 w 81"/>
                <a:gd name="T7" fmla="*/ 29 h 88"/>
                <a:gd name="T8" fmla="*/ 36 w 81"/>
                <a:gd name="T9" fmla="*/ 23 h 88"/>
                <a:gd name="T10" fmla="*/ 31 w 81"/>
                <a:gd name="T11" fmla="*/ 17 h 88"/>
                <a:gd name="T12" fmla="*/ 24 w 81"/>
                <a:gd name="T13" fmla="*/ 12 h 88"/>
                <a:gd name="T14" fmla="*/ 18 w 81"/>
                <a:gd name="T15" fmla="*/ 7 h 88"/>
                <a:gd name="T16" fmla="*/ 12 w 81"/>
                <a:gd name="T17" fmla="*/ 3 h 88"/>
                <a:gd name="T18" fmla="*/ 7 w 81"/>
                <a:gd name="T19" fmla="*/ 0 h 88"/>
                <a:gd name="T20" fmla="*/ 0 w 81"/>
                <a:gd name="T21" fmla="*/ 11 h 88"/>
                <a:gd name="T22" fmla="*/ 5 w 81"/>
                <a:gd name="T23" fmla="*/ 12 h 88"/>
                <a:gd name="T24" fmla="*/ 11 w 81"/>
                <a:gd name="T25" fmla="*/ 16 h 88"/>
                <a:gd name="T26" fmla="*/ 16 w 81"/>
                <a:gd name="T27" fmla="*/ 20 h 88"/>
                <a:gd name="T28" fmla="*/ 20 w 81"/>
                <a:gd name="T29" fmla="*/ 25 h 88"/>
                <a:gd name="T30" fmla="*/ 25 w 81"/>
                <a:gd name="T31" fmla="*/ 30 h 88"/>
                <a:gd name="T32" fmla="*/ 27 w 81"/>
                <a:gd name="T33" fmla="*/ 33 h 88"/>
                <a:gd name="T34" fmla="*/ 29 w 81"/>
                <a:gd name="T35" fmla="*/ 38 h 88"/>
                <a:gd name="T36" fmla="*/ 31 w 81"/>
                <a:gd name="T37" fmla="*/ 41 h 88"/>
                <a:gd name="T38" fmla="*/ 31 w 81"/>
                <a:gd name="T39" fmla="*/ 41 h 88"/>
                <a:gd name="T40" fmla="*/ 43 w 81"/>
                <a:gd name="T41" fmla="*/ 41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88">
                  <a:moveTo>
                    <a:pt x="81" y="88"/>
                  </a:moveTo>
                  <a:lnTo>
                    <a:pt x="81" y="88"/>
                  </a:lnTo>
                  <a:lnTo>
                    <a:pt x="79" y="76"/>
                  </a:lnTo>
                  <a:lnTo>
                    <a:pt x="75" y="63"/>
                  </a:lnTo>
                  <a:lnTo>
                    <a:pt x="67" y="49"/>
                  </a:lnTo>
                  <a:lnTo>
                    <a:pt x="57" y="37"/>
                  </a:lnTo>
                  <a:lnTo>
                    <a:pt x="45" y="27"/>
                  </a:lnTo>
                  <a:lnTo>
                    <a:pt x="35" y="16"/>
                  </a:lnTo>
                  <a:lnTo>
                    <a:pt x="22" y="8"/>
                  </a:lnTo>
                  <a:lnTo>
                    <a:pt x="12" y="0"/>
                  </a:lnTo>
                  <a:lnTo>
                    <a:pt x="0" y="23"/>
                  </a:lnTo>
                  <a:lnTo>
                    <a:pt x="10" y="27"/>
                  </a:lnTo>
                  <a:lnTo>
                    <a:pt x="20" y="35"/>
                  </a:lnTo>
                  <a:lnTo>
                    <a:pt x="30" y="43"/>
                  </a:lnTo>
                  <a:lnTo>
                    <a:pt x="37" y="53"/>
                  </a:lnTo>
                  <a:lnTo>
                    <a:pt x="47" y="65"/>
                  </a:lnTo>
                  <a:lnTo>
                    <a:pt x="51" y="71"/>
                  </a:lnTo>
                  <a:lnTo>
                    <a:pt x="55" y="80"/>
                  </a:lnTo>
                  <a:lnTo>
                    <a:pt x="57" y="88"/>
                  </a:lnTo>
                  <a:lnTo>
                    <a:pt x="81"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 name="Freeform 150">
              <a:extLst>
                <a:ext uri="{FF2B5EF4-FFF2-40B4-BE49-F238E27FC236}">
                  <a16:creationId xmlns:a16="http://schemas.microsoft.com/office/drawing/2014/main" id="{EE264B4E-4E86-4230-A4B5-0F8BF72DFAC3}"/>
                </a:ext>
              </a:extLst>
            </p:cNvPr>
            <p:cNvSpPr>
              <a:spLocks/>
            </p:cNvSpPr>
            <p:nvPr/>
          </p:nvSpPr>
          <p:spPr bwMode="auto">
            <a:xfrm>
              <a:off x="1934" y="2961"/>
              <a:ext cx="40" cy="145"/>
            </a:xfrm>
            <a:custGeom>
              <a:avLst/>
              <a:gdLst>
                <a:gd name="T0" fmla="*/ 18 w 55"/>
                <a:gd name="T1" fmla="*/ 88 h 218"/>
                <a:gd name="T2" fmla="*/ 17 w 55"/>
                <a:gd name="T3" fmla="*/ 87 h 218"/>
                <a:gd name="T4" fmla="*/ 12 w 55"/>
                <a:gd name="T5" fmla="*/ 76 h 218"/>
                <a:gd name="T6" fmla="*/ 15 w 55"/>
                <a:gd name="T7" fmla="*/ 53 h 218"/>
                <a:gd name="T8" fmla="*/ 24 w 55"/>
                <a:gd name="T9" fmla="*/ 26 h 218"/>
                <a:gd name="T10" fmla="*/ 29 w 55"/>
                <a:gd name="T11" fmla="*/ 0 h 218"/>
                <a:gd name="T12" fmla="*/ 17 w 55"/>
                <a:gd name="T13" fmla="*/ 0 h 218"/>
                <a:gd name="T14" fmla="*/ 11 w 55"/>
                <a:gd name="T15" fmla="*/ 25 h 218"/>
                <a:gd name="T16" fmla="*/ 3 w 55"/>
                <a:gd name="T17" fmla="*/ 51 h 218"/>
                <a:gd name="T18" fmla="*/ 0 w 55"/>
                <a:gd name="T19" fmla="*/ 76 h 218"/>
                <a:gd name="T20" fmla="*/ 9 w 55"/>
                <a:gd name="T21" fmla="*/ 96 h 218"/>
                <a:gd name="T22" fmla="*/ 8 w 55"/>
                <a:gd name="T23" fmla="*/ 94 h 218"/>
                <a:gd name="T24" fmla="*/ 9 w 55"/>
                <a:gd name="T25" fmla="*/ 96 h 218"/>
                <a:gd name="T26" fmla="*/ 15 w 55"/>
                <a:gd name="T27" fmla="*/ 96 h 218"/>
                <a:gd name="T28" fmla="*/ 18 w 55"/>
                <a:gd name="T29" fmla="*/ 94 h 218"/>
                <a:gd name="T30" fmla="*/ 20 w 55"/>
                <a:gd name="T31" fmla="*/ 90 h 218"/>
                <a:gd name="T32" fmla="*/ 17 w 55"/>
                <a:gd name="T33" fmla="*/ 87 h 218"/>
                <a:gd name="T34" fmla="*/ 18 w 55"/>
                <a:gd name="T35" fmla="*/ 88 h 2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218">
                  <a:moveTo>
                    <a:pt x="35" y="199"/>
                  </a:moveTo>
                  <a:lnTo>
                    <a:pt x="33" y="197"/>
                  </a:lnTo>
                  <a:lnTo>
                    <a:pt x="23" y="171"/>
                  </a:lnTo>
                  <a:lnTo>
                    <a:pt x="29" y="120"/>
                  </a:lnTo>
                  <a:lnTo>
                    <a:pt x="45" y="59"/>
                  </a:lnTo>
                  <a:lnTo>
                    <a:pt x="55" y="0"/>
                  </a:lnTo>
                  <a:lnTo>
                    <a:pt x="31" y="0"/>
                  </a:lnTo>
                  <a:lnTo>
                    <a:pt x="21" y="55"/>
                  </a:lnTo>
                  <a:lnTo>
                    <a:pt x="5" y="116"/>
                  </a:lnTo>
                  <a:lnTo>
                    <a:pt x="0" y="171"/>
                  </a:lnTo>
                  <a:lnTo>
                    <a:pt x="17" y="216"/>
                  </a:lnTo>
                  <a:lnTo>
                    <a:pt x="15" y="214"/>
                  </a:lnTo>
                  <a:lnTo>
                    <a:pt x="17" y="216"/>
                  </a:lnTo>
                  <a:lnTo>
                    <a:pt x="27" y="218"/>
                  </a:lnTo>
                  <a:lnTo>
                    <a:pt x="35" y="214"/>
                  </a:lnTo>
                  <a:lnTo>
                    <a:pt x="37" y="204"/>
                  </a:lnTo>
                  <a:lnTo>
                    <a:pt x="33" y="197"/>
                  </a:lnTo>
                  <a:lnTo>
                    <a:pt x="35"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2" name="Freeform 151">
              <a:extLst>
                <a:ext uri="{FF2B5EF4-FFF2-40B4-BE49-F238E27FC236}">
                  <a16:creationId xmlns:a16="http://schemas.microsoft.com/office/drawing/2014/main" id="{51BC99D4-3AEC-462D-86C0-34184E31E51F}"/>
                </a:ext>
              </a:extLst>
            </p:cNvPr>
            <p:cNvSpPr>
              <a:spLocks/>
            </p:cNvSpPr>
            <p:nvPr/>
          </p:nvSpPr>
          <p:spPr bwMode="auto">
            <a:xfrm>
              <a:off x="1946" y="3093"/>
              <a:ext cx="85" cy="89"/>
            </a:xfrm>
            <a:custGeom>
              <a:avLst/>
              <a:gdLst>
                <a:gd name="T0" fmla="*/ 60 w 116"/>
                <a:gd name="T1" fmla="*/ 59 h 133"/>
                <a:gd name="T2" fmla="*/ 62 w 116"/>
                <a:gd name="T3" fmla="*/ 51 h 133"/>
                <a:gd name="T4" fmla="*/ 11 w 116"/>
                <a:gd name="T5" fmla="*/ 0 h 133"/>
                <a:gd name="T6" fmla="*/ 0 w 116"/>
                <a:gd name="T7" fmla="*/ 7 h 133"/>
                <a:gd name="T8" fmla="*/ 51 w 116"/>
                <a:gd name="T9" fmla="*/ 58 h 133"/>
                <a:gd name="T10" fmla="*/ 51 w 116"/>
                <a:gd name="T11" fmla="*/ 50 h 133"/>
                <a:gd name="T12" fmla="*/ 51 w 116"/>
                <a:gd name="T13" fmla="*/ 58 h 133"/>
                <a:gd name="T14" fmla="*/ 55 w 116"/>
                <a:gd name="T15" fmla="*/ 60 h 133"/>
                <a:gd name="T16" fmla="*/ 60 w 116"/>
                <a:gd name="T17" fmla="*/ 58 h 133"/>
                <a:gd name="T18" fmla="*/ 62 w 116"/>
                <a:gd name="T19" fmla="*/ 55 h 133"/>
                <a:gd name="T20" fmla="*/ 62 w 116"/>
                <a:gd name="T21" fmla="*/ 51 h 133"/>
                <a:gd name="T22" fmla="*/ 60 w 116"/>
                <a:gd name="T23" fmla="*/ 59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6" h="133">
                  <a:moveTo>
                    <a:pt x="112" y="131"/>
                  </a:moveTo>
                  <a:lnTo>
                    <a:pt x="114" y="113"/>
                  </a:lnTo>
                  <a:lnTo>
                    <a:pt x="20" y="0"/>
                  </a:lnTo>
                  <a:lnTo>
                    <a:pt x="0" y="15"/>
                  </a:lnTo>
                  <a:lnTo>
                    <a:pt x="95" y="129"/>
                  </a:lnTo>
                  <a:lnTo>
                    <a:pt x="96" y="111"/>
                  </a:lnTo>
                  <a:lnTo>
                    <a:pt x="95" y="129"/>
                  </a:lnTo>
                  <a:lnTo>
                    <a:pt x="102" y="133"/>
                  </a:lnTo>
                  <a:lnTo>
                    <a:pt x="112" y="129"/>
                  </a:lnTo>
                  <a:lnTo>
                    <a:pt x="116" y="123"/>
                  </a:lnTo>
                  <a:lnTo>
                    <a:pt x="114" y="113"/>
                  </a:lnTo>
                  <a:lnTo>
                    <a:pt x="112"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3" name="Freeform 152">
              <a:extLst>
                <a:ext uri="{FF2B5EF4-FFF2-40B4-BE49-F238E27FC236}">
                  <a16:creationId xmlns:a16="http://schemas.microsoft.com/office/drawing/2014/main" id="{1D569E8B-371D-465B-8C35-D7E9D02F3927}"/>
                </a:ext>
              </a:extLst>
            </p:cNvPr>
            <p:cNvSpPr>
              <a:spLocks/>
            </p:cNvSpPr>
            <p:nvPr/>
          </p:nvSpPr>
          <p:spPr bwMode="auto">
            <a:xfrm>
              <a:off x="1652" y="3167"/>
              <a:ext cx="376" cy="288"/>
            </a:xfrm>
            <a:custGeom>
              <a:avLst/>
              <a:gdLst>
                <a:gd name="T0" fmla="*/ 1 w 508"/>
                <a:gd name="T1" fmla="*/ 190 h 432"/>
                <a:gd name="T2" fmla="*/ 10 w 508"/>
                <a:gd name="T3" fmla="*/ 191 h 432"/>
                <a:gd name="T4" fmla="*/ 278 w 508"/>
                <a:gd name="T5" fmla="*/ 9 h 432"/>
                <a:gd name="T6" fmla="*/ 269 w 508"/>
                <a:gd name="T7" fmla="*/ 0 h 432"/>
                <a:gd name="T8" fmla="*/ 2 w 508"/>
                <a:gd name="T9" fmla="*/ 183 h 432"/>
                <a:gd name="T10" fmla="*/ 12 w 508"/>
                <a:gd name="T11" fmla="*/ 183 h 432"/>
                <a:gd name="T12" fmla="*/ 2 w 508"/>
                <a:gd name="T13" fmla="*/ 183 h 432"/>
                <a:gd name="T14" fmla="*/ 0 w 508"/>
                <a:gd name="T15" fmla="*/ 186 h 432"/>
                <a:gd name="T16" fmla="*/ 2 w 508"/>
                <a:gd name="T17" fmla="*/ 190 h 432"/>
                <a:gd name="T18" fmla="*/ 5 w 508"/>
                <a:gd name="T19" fmla="*/ 192 h 432"/>
                <a:gd name="T20" fmla="*/ 10 w 508"/>
                <a:gd name="T21" fmla="*/ 191 h 432"/>
                <a:gd name="T22" fmla="*/ 1 w 508"/>
                <a:gd name="T23" fmla="*/ 190 h 4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8" h="432">
                  <a:moveTo>
                    <a:pt x="2" y="428"/>
                  </a:moveTo>
                  <a:lnTo>
                    <a:pt x="19" y="430"/>
                  </a:lnTo>
                  <a:lnTo>
                    <a:pt x="508" y="20"/>
                  </a:lnTo>
                  <a:lnTo>
                    <a:pt x="492" y="0"/>
                  </a:lnTo>
                  <a:lnTo>
                    <a:pt x="4" y="411"/>
                  </a:lnTo>
                  <a:lnTo>
                    <a:pt x="21" y="413"/>
                  </a:lnTo>
                  <a:lnTo>
                    <a:pt x="4" y="411"/>
                  </a:lnTo>
                  <a:lnTo>
                    <a:pt x="0" y="419"/>
                  </a:lnTo>
                  <a:lnTo>
                    <a:pt x="4" y="428"/>
                  </a:lnTo>
                  <a:lnTo>
                    <a:pt x="10" y="432"/>
                  </a:lnTo>
                  <a:lnTo>
                    <a:pt x="19" y="430"/>
                  </a:lnTo>
                  <a:lnTo>
                    <a:pt x="2" y="4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4" name="Freeform 153">
              <a:extLst>
                <a:ext uri="{FF2B5EF4-FFF2-40B4-BE49-F238E27FC236}">
                  <a16:creationId xmlns:a16="http://schemas.microsoft.com/office/drawing/2014/main" id="{4EDD2A8B-9D83-489E-8008-F262D55FDF63}"/>
                </a:ext>
              </a:extLst>
            </p:cNvPr>
            <p:cNvSpPr>
              <a:spLocks/>
            </p:cNvSpPr>
            <p:nvPr/>
          </p:nvSpPr>
          <p:spPr bwMode="auto">
            <a:xfrm>
              <a:off x="1561" y="3338"/>
              <a:ext cx="108" cy="114"/>
            </a:xfrm>
            <a:custGeom>
              <a:avLst/>
              <a:gdLst>
                <a:gd name="T0" fmla="*/ 7 w 147"/>
                <a:gd name="T1" fmla="*/ 10 h 170"/>
                <a:gd name="T2" fmla="*/ 1 w 147"/>
                <a:gd name="T3" fmla="*/ 9 h 170"/>
                <a:gd name="T4" fmla="*/ 69 w 147"/>
                <a:gd name="T5" fmla="*/ 76 h 170"/>
                <a:gd name="T6" fmla="*/ 79 w 147"/>
                <a:gd name="T7" fmla="*/ 70 h 170"/>
                <a:gd name="T8" fmla="*/ 12 w 147"/>
                <a:gd name="T9" fmla="*/ 2 h 170"/>
                <a:gd name="T10" fmla="*/ 7 w 147"/>
                <a:gd name="T11" fmla="*/ 0 h 170"/>
                <a:gd name="T12" fmla="*/ 12 w 147"/>
                <a:gd name="T13" fmla="*/ 2 h 170"/>
                <a:gd name="T14" fmla="*/ 7 w 147"/>
                <a:gd name="T15" fmla="*/ 0 h 170"/>
                <a:gd name="T16" fmla="*/ 2 w 147"/>
                <a:gd name="T17" fmla="*/ 1 h 170"/>
                <a:gd name="T18" fmla="*/ 0 w 147"/>
                <a:gd name="T19" fmla="*/ 4 h 170"/>
                <a:gd name="T20" fmla="*/ 1 w 147"/>
                <a:gd name="T21" fmla="*/ 9 h 170"/>
                <a:gd name="T22" fmla="*/ 7 w 147"/>
                <a:gd name="T23" fmla="*/ 10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170">
                  <a:moveTo>
                    <a:pt x="12" y="23"/>
                  </a:moveTo>
                  <a:lnTo>
                    <a:pt x="2" y="19"/>
                  </a:lnTo>
                  <a:lnTo>
                    <a:pt x="128" y="170"/>
                  </a:lnTo>
                  <a:lnTo>
                    <a:pt x="147" y="155"/>
                  </a:lnTo>
                  <a:lnTo>
                    <a:pt x="22" y="4"/>
                  </a:lnTo>
                  <a:lnTo>
                    <a:pt x="12" y="0"/>
                  </a:lnTo>
                  <a:lnTo>
                    <a:pt x="22" y="4"/>
                  </a:lnTo>
                  <a:lnTo>
                    <a:pt x="14" y="0"/>
                  </a:lnTo>
                  <a:lnTo>
                    <a:pt x="4" y="2"/>
                  </a:lnTo>
                  <a:lnTo>
                    <a:pt x="0" y="9"/>
                  </a:lnTo>
                  <a:lnTo>
                    <a:pt x="2" y="19"/>
                  </a:lnTo>
                  <a:lnTo>
                    <a:pt x="1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5" name="Freeform 154">
              <a:extLst>
                <a:ext uri="{FF2B5EF4-FFF2-40B4-BE49-F238E27FC236}">
                  <a16:creationId xmlns:a16="http://schemas.microsoft.com/office/drawing/2014/main" id="{CC75AD36-B218-4C60-80DA-5DB7C7CA3362}"/>
                </a:ext>
              </a:extLst>
            </p:cNvPr>
            <p:cNvSpPr>
              <a:spLocks/>
            </p:cNvSpPr>
            <p:nvPr/>
          </p:nvSpPr>
          <p:spPr bwMode="auto">
            <a:xfrm>
              <a:off x="1458" y="3330"/>
              <a:ext cx="110" cy="24"/>
            </a:xfrm>
            <a:custGeom>
              <a:avLst/>
              <a:gdLst>
                <a:gd name="T0" fmla="*/ 1 w 151"/>
                <a:gd name="T1" fmla="*/ 3 h 35"/>
                <a:gd name="T2" fmla="*/ 7 w 151"/>
                <a:gd name="T3" fmla="*/ 11 h 35"/>
                <a:gd name="T4" fmla="*/ 80 w 151"/>
                <a:gd name="T5" fmla="*/ 16 h 35"/>
                <a:gd name="T6" fmla="*/ 80 w 151"/>
                <a:gd name="T7" fmla="*/ 5 h 35"/>
                <a:gd name="T8" fmla="*/ 7 w 151"/>
                <a:gd name="T9" fmla="*/ 0 h 35"/>
                <a:gd name="T10" fmla="*/ 11 w 151"/>
                <a:gd name="T11" fmla="*/ 8 h 35"/>
                <a:gd name="T12" fmla="*/ 7 w 151"/>
                <a:gd name="T13" fmla="*/ 0 h 35"/>
                <a:gd name="T14" fmla="*/ 2 w 151"/>
                <a:gd name="T15" fmla="*/ 2 h 35"/>
                <a:gd name="T16" fmla="*/ 0 w 151"/>
                <a:gd name="T17" fmla="*/ 5 h 35"/>
                <a:gd name="T18" fmla="*/ 2 w 151"/>
                <a:gd name="T19" fmla="*/ 10 h 35"/>
                <a:gd name="T20" fmla="*/ 7 w 151"/>
                <a:gd name="T21" fmla="*/ 11 h 35"/>
                <a:gd name="T22" fmla="*/ 1 w 151"/>
                <a:gd name="T23" fmla="*/ 3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35">
                  <a:moveTo>
                    <a:pt x="2" y="6"/>
                  </a:moveTo>
                  <a:lnTo>
                    <a:pt x="12" y="23"/>
                  </a:lnTo>
                  <a:lnTo>
                    <a:pt x="151" y="35"/>
                  </a:lnTo>
                  <a:lnTo>
                    <a:pt x="151" y="12"/>
                  </a:lnTo>
                  <a:lnTo>
                    <a:pt x="12" y="0"/>
                  </a:lnTo>
                  <a:lnTo>
                    <a:pt x="21" y="18"/>
                  </a:lnTo>
                  <a:lnTo>
                    <a:pt x="12" y="0"/>
                  </a:lnTo>
                  <a:lnTo>
                    <a:pt x="4" y="4"/>
                  </a:lnTo>
                  <a:lnTo>
                    <a:pt x="0" y="12"/>
                  </a:lnTo>
                  <a:lnTo>
                    <a:pt x="4" y="20"/>
                  </a:lnTo>
                  <a:lnTo>
                    <a:pt x="12" y="23"/>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6" name="Freeform 155">
              <a:extLst>
                <a:ext uri="{FF2B5EF4-FFF2-40B4-BE49-F238E27FC236}">
                  <a16:creationId xmlns:a16="http://schemas.microsoft.com/office/drawing/2014/main" id="{75E04D18-B344-44D7-9C29-57F7BF74D2CB}"/>
                </a:ext>
              </a:extLst>
            </p:cNvPr>
            <p:cNvSpPr>
              <a:spLocks/>
            </p:cNvSpPr>
            <p:nvPr/>
          </p:nvSpPr>
          <p:spPr bwMode="auto">
            <a:xfrm>
              <a:off x="1459" y="3005"/>
              <a:ext cx="294" cy="337"/>
            </a:xfrm>
            <a:custGeom>
              <a:avLst/>
              <a:gdLst>
                <a:gd name="T0" fmla="*/ 207 w 398"/>
                <a:gd name="T1" fmla="*/ 1 h 507"/>
                <a:gd name="T2" fmla="*/ 205 w 398"/>
                <a:gd name="T3" fmla="*/ 2 h 507"/>
                <a:gd name="T4" fmla="*/ 193 w 398"/>
                <a:gd name="T5" fmla="*/ 15 h 507"/>
                <a:gd name="T6" fmla="*/ 180 w 398"/>
                <a:gd name="T7" fmla="*/ 28 h 507"/>
                <a:gd name="T8" fmla="*/ 167 w 398"/>
                <a:gd name="T9" fmla="*/ 41 h 507"/>
                <a:gd name="T10" fmla="*/ 154 w 398"/>
                <a:gd name="T11" fmla="*/ 54 h 507"/>
                <a:gd name="T12" fmla="*/ 141 w 398"/>
                <a:gd name="T13" fmla="*/ 66 h 507"/>
                <a:gd name="T14" fmla="*/ 129 w 398"/>
                <a:gd name="T15" fmla="*/ 79 h 507"/>
                <a:gd name="T16" fmla="*/ 117 w 398"/>
                <a:gd name="T17" fmla="*/ 91 h 507"/>
                <a:gd name="T18" fmla="*/ 103 w 398"/>
                <a:gd name="T19" fmla="*/ 104 h 507"/>
                <a:gd name="T20" fmla="*/ 91 w 398"/>
                <a:gd name="T21" fmla="*/ 117 h 507"/>
                <a:gd name="T22" fmla="*/ 78 w 398"/>
                <a:gd name="T23" fmla="*/ 130 h 507"/>
                <a:gd name="T24" fmla="*/ 65 w 398"/>
                <a:gd name="T25" fmla="*/ 144 h 507"/>
                <a:gd name="T26" fmla="*/ 52 w 398"/>
                <a:gd name="T27" fmla="*/ 158 h 507"/>
                <a:gd name="T28" fmla="*/ 39 w 398"/>
                <a:gd name="T29" fmla="*/ 172 h 507"/>
                <a:gd name="T30" fmla="*/ 27 w 398"/>
                <a:gd name="T31" fmla="*/ 187 h 507"/>
                <a:gd name="T32" fmla="*/ 13 w 398"/>
                <a:gd name="T33" fmla="*/ 203 h 507"/>
                <a:gd name="T34" fmla="*/ 0 w 398"/>
                <a:gd name="T35" fmla="*/ 219 h 507"/>
                <a:gd name="T36" fmla="*/ 10 w 398"/>
                <a:gd name="T37" fmla="*/ 224 h 507"/>
                <a:gd name="T38" fmla="*/ 24 w 398"/>
                <a:gd name="T39" fmla="*/ 208 h 507"/>
                <a:gd name="T40" fmla="*/ 37 w 398"/>
                <a:gd name="T41" fmla="*/ 193 h 507"/>
                <a:gd name="T42" fmla="*/ 50 w 398"/>
                <a:gd name="T43" fmla="*/ 179 h 507"/>
                <a:gd name="T44" fmla="*/ 64 w 398"/>
                <a:gd name="T45" fmla="*/ 165 h 507"/>
                <a:gd name="T46" fmla="*/ 76 w 398"/>
                <a:gd name="T47" fmla="*/ 151 h 507"/>
                <a:gd name="T48" fmla="*/ 89 w 398"/>
                <a:gd name="T49" fmla="*/ 137 h 507"/>
                <a:gd name="T50" fmla="*/ 101 w 398"/>
                <a:gd name="T51" fmla="*/ 124 h 507"/>
                <a:gd name="T52" fmla="*/ 114 w 398"/>
                <a:gd name="T53" fmla="*/ 111 h 507"/>
                <a:gd name="T54" fmla="*/ 127 w 398"/>
                <a:gd name="T55" fmla="*/ 98 h 507"/>
                <a:gd name="T56" fmla="*/ 140 w 398"/>
                <a:gd name="T57" fmla="*/ 86 h 507"/>
                <a:gd name="T58" fmla="*/ 151 w 398"/>
                <a:gd name="T59" fmla="*/ 73 h 507"/>
                <a:gd name="T60" fmla="*/ 165 w 398"/>
                <a:gd name="T61" fmla="*/ 60 h 507"/>
                <a:gd name="T62" fmla="*/ 178 w 398"/>
                <a:gd name="T63" fmla="*/ 48 h 507"/>
                <a:gd name="T64" fmla="*/ 191 w 398"/>
                <a:gd name="T65" fmla="*/ 35 h 507"/>
                <a:gd name="T66" fmla="*/ 204 w 398"/>
                <a:gd name="T67" fmla="*/ 22 h 507"/>
                <a:gd name="T68" fmla="*/ 216 w 398"/>
                <a:gd name="T69" fmla="*/ 9 h 507"/>
                <a:gd name="T70" fmla="*/ 215 w 398"/>
                <a:gd name="T71" fmla="*/ 10 h 507"/>
                <a:gd name="T72" fmla="*/ 216 w 398"/>
                <a:gd name="T73" fmla="*/ 9 h 507"/>
                <a:gd name="T74" fmla="*/ 217 w 398"/>
                <a:gd name="T75" fmla="*/ 5 h 507"/>
                <a:gd name="T76" fmla="*/ 215 w 398"/>
                <a:gd name="T77" fmla="*/ 1 h 507"/>
                <a:gd name="T78" fmla="*/ 210 w 398"/>
                <a:gd name="T79" fmla="*/ 0 h 507"/>
                <a:gd name="T80" fmla="*/ 205 w 398"/>
                <a:gd name="T81" fmla="*/ 2 h 507"/>
                <a:gd name="T82" fmla="*/ 207 w 398"/>
                <a:gd name="T83" fmla="*/ 1 h 5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8" h="507">
                  <a:moveTo>
                    <a:pt x="379" y="2"/>
                  </a:moveTo>
                  <a:lnTo>
                    <a:pt x="377" y="4"/>
                  </a:lnTo>
                  <a:lnTo>
                    <a:pt x="353" y="33"/>
                  </a:lnTo>
                  <a:lnTo>
                    <a:pt x="330" y="63"/>
                  </a:lnTo>
                  <a:lnTo>
                    <a:pt x="306" y="92"/>
                  </a:lnTo>
                  <a:lnTo>
                    <a:pt x="282" y="122"/>
                  </a:lnTo>
                  <a:lnTo>
                    <a:pt x="259" y="149"/>
                  </a:lnTo>
                  <a:lnTo>
                    <a:pt x="237" y="179"/>
                  </a:lnTo>
                  <a:lnTo>
                    <a:pt x="214" y="206"/>
                  </a:lnTo>
                  <a:lnTo>
                    <a:pt x="190" y="236"/>
                  </a:lnTo>
                  <a:lnTo>
                    <a:pt x="167" y="265"/>
                  </a:lnTo>
                  <a:lnTo>
                    <a:pt x="143" y="295"/>
                  </a:lnTo>
                  <a:lnTo>
                    <a:pt x="119" y="326"/>
                  </a:lnTo>
                  <a:lnTo>
                    <a:pt x="96" y="357"/>
                  </a:lnTo>
                  <a:lnTo>
                    <a:pt x="72" y="389"/>
                  </a:lnTo>
                  <a:lnTo>
                    <a:pt x="49" y="422"/>
                  </a:lnTo>
                  <a:lnTo>
                    <a:pt x="23" y="459"/>
                  </a:lnTo>
                  <a:lnTo>
                    <a:pt x="0" y="495"/>
                  </a:lnTo>
                  <a:lnTo>
                    <a:pt x="19" y="507"/>
                  </a:lnTo>
                  <a:lnTo>
                    <a:pt x="43" y="471"/>
                  </a:lnTo>
                  <a:lnTo>
                    <a:pt x="68" y="438"/>
                  </a:lnTo>
                  <a:lnTo>
                    <a:pt x="92" y="404"/>
                  </a:lnTo>
                  <a:lnTo>
                    <a:pt x="116" y="373"/>
                  </a:lnTo>
                  <a:lnTo>
                    <a:pt x="139" y="342"/>
                  </a:lnTo>
                  <a:lnTo>
                    <a:pt x="163" y="310"/>
                  </a:lnTo>
                  <a:lnTo>
                    <a:pt x="186" y="281"/>
                  </a:lnTo>
                  <a:lnTo>
                    <a:pt x="210" y="251"/>
                  </a:lnTo>
                  <a:lnTo>
                    <a:pt x="233" y="222"/>
                  </a:lnTo>
                  <a:lnTo>
                    <a:pt x="257" y="194"/>
                  </a:lnTo>
                  <a:lnTo>
                    <a:pt x="278" y="165"/>
                  </a:lnTo>
                  <a:lnTo>
                    <a:pt x="302" y="137"/>
                  </a:lnTo>
                  <a:lnTo>
                    <a:pt x="326" y="108"/>
                  </a:lnTo>
                  <a:lnTo>
                    <a:pt x="349" y="79"/>
                  </a:lnTo>
                  <a:lnTo>
                    <a:pt x="373" y="49"/>
                  </a:lnTo>
                  <a:lnTo>
                    <a:pt x="396" y="20"/>
                  </a:lnTo>
                  <a:lnTo>
                    <a:pt x="394" y="22"/>
                  </a:lnTo>
                  <a:lnTo>
                    <a:pt x="396" y="20"/>
                  </a:lnTo>
                  <a:lnTo>
                    <a:pt x="398" y="10"/>
                  </a:lnTo>
                  <a:lnTo>
                    <a:pt x="394" y="2"/>
                  </a:lnTo>
                  <a:lnTo>
                    <a:pt x="384" y="0"/>
                  </a:lnTo>
                  <a:lnTo>
                    <a:pt x="377" y="4"/>
                  </a:lnTo>
                  <a:lnTo>
                    <a:pt x="37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 name="Oval 156">
              <a:extLst>
                <a:ext uri="{FF2B5EF4-FFF2-40B4-BE49-F238E27FC236}">
                  <a16:creationId xmlns:a16="http://schemas.microsoft.com/office/drawing/2014/main" id="{4A49B794-E1E1-40D3-90C7-196052F63500}"/>
                </a:ext>
              </a:extLst>
            </p:cNvPr>
            <p:cNvSpPr>
              <a:spLocks noChangeArrowheads="1"/>
            </p:cNvSpPr>
            <p:nvPr/>
          </p:nvSpPr>
          <p:spPr bwMode="auto">
            <a:xfrm>
              <a:off x="1774" y="2803"/>
              <a:ext cx="96" cy="96"/>
            </a:xfrm>
            <a:prstGeom prst="ellipse">
              <a:avLst/>
            </a:prstGeom>
            <a:solidFill>
              <a:schemeClr val="bg1"/>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08" name="Freeform 157">
              <a:extLst>
                <a:ext uri="{FF2B5EF4-FFF2-40B4-BE49-F238E27FC236}">
                  <a16:creationId xmlns:a16="http://schemas.microsoft.com/office/drawing/2014/main" id="{074609C7-9507-431D-849E-B26929D0C175}"/>
                </a:ext>
              </a:extLst>
            </p:cNvPr>
            <p:cNvSpPr>
              <a:spLocks/>
            </p:cNvSpPr>
            <p:nvPr/>
          </p:nvSpPr>
          <p:spPr bwMode="auto">
            <a:xfrm>
              <a:off x="1762" y="2820"/>
              <a:ext cx="162" cy="97"/>
            </a:xfrm>
            <a:custGeom>
              <a:avLst/>
              <a:gdLst>
                <a:gd name="T0" fmla="*/ 119 w 220"/>
                <a:gd name="T1" fmla="*/ 54 h 147"/>
                <a:gd name="T2" fmla="*/ 119 w 220"/>
                <a:gd name="T3" fmla="*/ 55 h 147"/>
                <a:gd name="T4" fmla="*/ 106 w 220"/>
                <a:gd name="T5" fmla="*/ 48 h 147"/>
                <a:gd name="T6" fmla="*/ 94 w 220"/>
                <a:gd name="T7" fmla="*/ 40 h 147"/>
                <a:gd name="T8" fmla="*/ 79 w 220"/>
                <a:gd name="T9" fmla="*/ 32 h 147"/>
                <a:gd name="T10" fmla="*/ 62 w 220"/>
                <a:gd name="T11" fmla="*/ 22 h 147"/>
                <a:gd name="T12" fmla="*/ 46 w 220"/>
                <a:gd name="T13" fmla="*/ 15 h 147"/>
                <a:gd name="T14" fmla="*/ 31 w 220"/>
                <a:gd name="T15" fmla="*/ 7 h 147"/>
                <a:gd name="T16" fmla="*/ 15 w 220"/>
                <a:gd name="T17" fmla="*/ 3 h 147"/>
                <a:gd name="T18" fmla="*/ 0 w 220"/>
                <a:gd name="T19" fmla="*/ 0 h 147"/>
                <a:gd name="T20" fmla="*/ 0 w 220"/>
                <a:gd name="T21" fmla="*/ 11 h 147"/>
                <a:gd name="T22" fmla="*/ 13 w 220"/>
                <a:gd name="T23" fmla="*/ 13 h 147"/>
                <a:gd name="T24" fmla="*/ 27 w 220"/>
                <a:gd name="T25" fmla="*/ 17 h 147"/>
                <a:gd name="T26" fmla="*/ 41 w 220"/>
                <a:gd name="T27" fmla="*/ 23 h 147"/>
                <a:gd name="T28" fmla="*/ 55 w 220"/>
                <a:gd name="T29" fmla="*/ 31 h 147"/>
                <a:gd name="T30" fmla="*/ 71 w 220"/>
                <a:gd name="T31" fmla="*/ 40 h 147"/>
                <a:gd name="T32" fmla="*/ 85 w 220"/>
                <a:gd name="T33" fmla="*/ 49 h 147"/>
                <a:gd name="T34" fmla="*/ 100 w 220"/>
                <a:gd name="T35" fmla="*/ 57 h 147"/>
                <a:gd name="T36" fmla="*/ 113 w 220"/>
                <a:gd name="T37" fmla="*/ 63 h 147"/>
                <a:gd name="T38" fmla="*/ 113 w 220"/>
                <a:gd name="T39" fmla="*/ 64 h 147"/>
                <a:gd name="T40" fmla="*/ 119 w 220"/>
                <a:gd name="T41" fmla="*/ 54 h 1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0" h="147">
                  <a:moveTo>
                    <a:pt x="220" y="124"/>
                  </a:moveTo>
                  <a:lnTo>
                    <a:pt x="220" y="126"/>
                  </a:lnTo>
                  <a:lnTo>
                    <a:pt x="196" y="110"/>
                  </a:lnTo>
                  <a:lnTo>
                    <a:pt x="173" y="93"/>
                  </a:lnTo>
                  <a:lnTo>
                    <a:pt x="145" y="73"/>
                  </a:lnTo>
                  <a:lnTo>
                    <a:pt x="114" y="51"/>
                  </a:lnTo>
                  <a:lnTo>
                    <a:pt x="86" y="34"/>
                  </a:lnTo>
                  <a:lnTo>
                    <a:pt x="57" y="16"/>
                  </a:lnTo>
                  <a:lnTo>
                    <a:pt x="27" y="6"/>
                  </a:lnTo>
                  <a:lnTo>
                    <a:pt x="0" y="0"/>
                  </a:lnTo>
                  <a:lnTo>
                    <a:pt x="0" y="24"/>
                  </a:lnTo>
                  <a:lnTo>
                    <a:pt x="24" y="30"/>
                  </a:lnTo>
                  <a:lnTo>
                    <a:pt x="49" y="39"/>
                  </a:lnTo>
                  <a:lnTo>
                    <a:pt x="75" y="53"/>
                  </a:lnTo>
                  <a:lnTo>
                    <a:pt x="102" y="71"/>
                  </a:lnTo>
                  <a:lnTo>
                    <a:pt x="130" y="93"/>
                  </a:lnTo>
                  <a:lnTo>
                    <a:pt x="157" y="112"/>
                  </a:lnTo>
                  <a:lnTo>
                    <a:pt x="185" y="130"/>
                  </a:lnTo>
                  <a:lnTo>
                    <a:pt x="208" y="146"/>
                  </a:lnTo>
                  <a:lnTo>
                    <a:pt x="208" y="147"/>
                  </a:lnTo>
                  <a:lnTo>
                    <a:pt x="22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09" name="AutoShape 16">
            <a:extLst>
              <a:ext uri="{FF2B5EF4-FFF2-40B4-BE49-F238E27FC236}">
                <a16:creationId xmlns:a16="http://schemas.microsoft.com/office/drawing/2014/main" id="{644D757E-C172-414C-A27F-DD79E2BF6C44}"/>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Text Box 3">
            <a:extLst>
              <a:ext uri="{FF2B5EF4-FFF2-40B4-BE49-F238E27FC236}">
                <a16:creationId xmlns:a16="http://schemas.microsoft.com/office/drawing/2014/main" id="{5F95F8AC-78FC-49B8-ADCB-9AB25E8301E9}"/>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Controlando</a:t>
            </a:r>
            <a:r>
              <a:rPr lang="en-US" altLang="en-US" sz="2800" dirty="0"/>
              <a:t> la </a:t>
            </a:r>
            <a:r>
              <a:rPr lang="en-US" altLang="en-US" sz="2800" dirty="0" err="1"/>
              <a:t>energía</a:t>
            </a:r>
            <a:r>
              <a:rPr lang="en-US" altLang="en-US" sz="2800" dirty="0"/>
              <a:t> </a:t>
            </a:r>
            <a:r>
              <a:rPr lang="en-US" altLang="en-US" sz="2800" dirty="0" err="1"/>
              <a:t>peligrosa</a:t>
            </a:r>
            <a:endParaRPr lang="en-US" altLang="en-US" sz="2800" dirty="0"/>
          </a:p>
        </p:txBody>
      </p:sp>
      <p:sp>
        <p:nvSpPr>
          <p:cNvPr id="48132" name="Text Box 4">
            <a:extLst>
              <a:ext uri="{FF2B5EF4-FFF2-40B4-BE49-F238E27FC236}">
                <a16:creationId xmlns:a16="http://schemas.microsoft.com/office/drawing/2014/main" id="{7CBDB915-158D-4E8E-B864-B9ADF8645782}"/>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3</a:t>
            </a:r>
            <a:endParaRPr lang="en-US" altLang="en-US" sz="2000" dirty="0"/>
          </a:p>
          <a:p>
            <a:pPr algn="ctr"/>
            <a:r>
              <a:rPr lang="en-US" altLang="en-US" sz="2000" dirty="0"/>
              <a:t>AISLAR Y BLOQUEAR</a:t>
            </a:r>
            <a:endParaRPr lang="en-US" altLang="en-US" dirty="0"/>
          </a:p>
        </p:txBody>
      </p:sp>
      <p:sp>
        <p:nvSpPr>
          <p:cNvPr id="48133" name="Line 5">
            <a:extLst>
              <a:ext uri="{FF2B5EF4-FFF2-40B4-BE49-F238E27FC236}">
                <a16:creationId xmlns:a16="http://schemas.microsoft.com/office/drawing/2014/main" id="{EBEF1EEE-A66D-4133-8A22-7431372268A1}"/>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48134" name="Text Box 6">
            <a:extLst>
              <a:ext uri="{FF2B5EF4-FFF2-40B4-BE49-F238E27FC236}">
                <a16:creationId xmlns:a16="http://schemas.microsoft.com/office/drawing/2014/main" id="{491FFB45-9D05-44FC-B9CA-3B5286BA82B1}"/>
              </a:ext>
            </a:extLst>
          </p:cNvPr>
          <p:cNvSpPr txBox="1">
            <a:spLocks noChangeArrowheads="1"/>
          </p:cNvSpPr>
          <p:nvPr/>
        </p:nvSpPr>
        <p:spPr bwMode="auto">
          <a:xfrm>
            <a:off x="4600575" y="7800975"/>
            <a:ext cx="1704975"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2000"/>
              <a:t>BLOQUEAR</a:t>
            </a:r>
          </a:p>
          <a:p>
            <a:pPr algn="ctr"/>
            <a:r>
              <a:rPr lang="en-US" altLang="en-US"/>
              <a:t>Cerrando la válvula bloquea la presión</a:t>
            </a:r>
          </a:p>
        </p:txBody>
      </p:sp>
      <p:sp>
        <p:nvSpPr>
          <p:cNvPr id="48135" name="Text Box 7">
            <a:extLst>
              <a:ext uri="{FF2B5EF4-FFF2-40B4-BE49-F238E27FC236}">
                <a16:creationId xmlns:a16="http://schemas.microsoft.com/office/drawing/2014/main" id="{23A6E342-AC98-4548-98F6-E491546996FE}"/>
              </a:ext>
            </a:extLst>
          </p:cNvPr>
          <p:cNvSpPr txBox="1">
            <a:spLocks noChangeArrowheads="1"/>
          </p:cNvSpPr>
          <p:nvPr/>
        </p:nvSpPr>
        <p:spPr bwMode="auto">
          <a:xfrm>
            <a:off x="342900" y="2428875"/>
            <a:ext cx="6096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El tercer paso es aislar o bloquear la energía para que ésta no llege al equipo al cual se le va dar mantenimiento.</a:t>
            </a:r>
          </a:p>
        </p:txBody>
      </p:sp>
      <p:sp>
        <p:nvSpPr>
          <p:cNvPr id="48136" name="Text Box 8">
            <a:extLst>
              <a:ext uri="{FF2B5EF4-FFF2-40B4-BE49-F238E27FC236}">
                <a16:creationId xmlns:a16="http://schemas.microsoft.com/office/drawing/2014/main" id="{58007843-1109-45BC-89B1-5797ACA99D65}"/>
              </a:ext>
            </a:extLst>
          </p:cNvPr>
          <p:cNvSpPr txBox="1">
            <a:spLocks noChangeArrowheads="1"/>
          </p:cNvSpPr>
          <p:nvPr/>
        </p:nvSpPr>
        <p:spPr bwMode="auto">
          <a:xfrm>
            <a:off x="571500" y="7800975"/>
            <a:ext cx="1704975" cy="1046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2000"/>
              <a:t>AISLAR</a:t>
            </a:r>
          </a:p>
          <a:p>
            <a:pPr algn="ctr"/>
            <a:r>
              <a:rPr lang="en-US" altLang="en-US"/>
              <a:t>Bajando la palanca  desconecta el circuito eléctrico</a:t>
            </a:r>
          </a:p>
        </p:txBody>
      </p:sp>
      <p:grpSp>
        <p:nvGrpSpPr>
          <p:cNvPr id="309" name="Group 9">
            <a:extLst>
              <a:ext uri="{FF2B5EF4-FFF2-40B4-BE49-F238E27FC236}">
                <a16:creationId xmlns:a16="http://schemas.microsoft.com/office/drawing/2014/main" id="{7E70D45B-7E15-42B9-B396-AE55DB02AFE6}"/>
              </a:ext>
            </a:extLst>
          </p:cNvPr>
          <p:cNvGrpSpPr>
            <a:grpSpLocks/>
          </p:cNvGrpSpPr>
          <p:nvPr/>
        </p:nvGrpSpPr>
        <p:grpSpPr bwMode="auto">
          <a:xfrm>
            <a:off x="4175125" y="3506789"/>
            <a:ext cx="2324100" cy="3937000"/>
            <a:chOff x="233" y="864"/>
            <a:chExt cx="1464" cy="2480"/>
          </a:xfrm>
        </p:grpSpPr>
        <p:grpSp>
          <p:nvGrpSpPr>
            <p:cNvPr id="310" name="Group 10">
              <a:extLst>
                <a:ext uri="{FF2B5EF4-FFF2-40B4-BE49-F238E27FC236}">
                  <a16:creationId xmlns:a16="http://schemas.microsoft.com/office/drawing/2014/main" id="{3CDCE913-E35D-444F-A310-3A01BBAF0CBB}"/>
                </a:ext>
              </a:extLst>
            </p:cNvPr>
            <p:cNvGrpSpPr>
              <a:grpSpLocks/>
            </p:cNvGrpSpPr>
            <p:nvPr/>
          </p:nvGrpSpPr>
          <p:grpSpPr bwMode="auto">
            <a:xfrm rot="-10789807">
              <a:off x="528" y="864"/>
              <a:ext cx="772" cy="2480"/>
              <a:chOff x="1716" y="1551"/>
              <a:chExt cx="809" cy="2658"/>
            </a:xfrm>
          </p:grpSpPr>
          <p:sp>
            <p:nvSpPr>
              <p:cNvPr id="312" name="Rectangle 11">
                <a:extLst>
                  <a:ext uri="{FF2B5EF4-FFF2-40B4-BE49-F238E27FC236}">
                    <a16:creationId xmlns:a16="http://schemas.microsoft.com/office/drawing/2014/main" id="{73A4169D-616C-45BE-8C70-A61D903BB237}"/>
                  </a:ext>
                </a:extLst>
              </p:cNvPr>
              <p:cNvSpPr>
                <a:spLocks noChangeArrowheads="1"/>
              </p:cNvSpPr>
              <p:nvPr/>
            </p:nvSpPr>
            <p:spPr bwMode="auto">
              <a:xfrm>
                <a:off x="1948" y="1555"/>
                <a:ext cx="345" cy="265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13" name="Freeform 12">
                <a:extLst>
                  <a:ext uri="{FF2B5EF4-FFF2-40B4-BE49-F238E27FC236}">
                    <a16:creationId xmlns:a16="http://schemas.microsoft.com/office/drawing/2014/main" id="{234F470B-EF4C-4B9D-820B-2A0904CDA31E}"/>
                  </a:ext>
                </a:extLst>
              </p:cNvPr>
              <p:cNvSpPr>
                <a:spLocks/>
              </p:cNvSpPr>
              <p:nvPr/>
            </p:nvSpPr>
            <p:spPr bwMode="auto">
              <a:xfrm>
                <a:off x="1951" y="1555"/>
                <a:ext cx="332" cy="2650"/>
              </a:xfrm>
              <a:custGeom>
                <a:avLst/>
                <a:gdLst>
                  <a:gd name="T0" fmla="*/ 166 w 664"/>
                  <a:gd name="T1" fmla="*/ 0 h 5300"/>
                  <a:gd name="T2" fmla="*/ 157 w 664"/>
                  <a:gd name="T3" fmla="*/ 0 h 5300"/>
                  <a:gd name="T4" fmla="*/ 149 w 664"/>
                  <a:gd name="T5" fmla="*/ 0 h 5300"/>
                  <a:gd name="T6" fmla="*/ 142 w 664"/>
                  <a:gd name="T7" fmla="*/ 0 h 5300"/>
                  <a:gd name="T8" fmla="*/ 135 w 664"/>
                  <a:gd name="T9" fmla="*/ 0 h 5300"/>
                  <a:gd name="T10" fmla="*/ 129 w 664"/>
                  <a:gd name="T11" fmla="*/ 0 h 5300"/>
                  <a:gd name="T12" fmla="*/ 124 w 664"/>
                  <a:gd name="T13" fmla="*/ 0 h 5300"/>
                  <a:gd name="T14" fmla="*/ 118 w 664"/>
                  <a:gd name="T15" fmla="*/ 0 h 5300"/>
                  <a:gd name="T16" fmla="*/ 111 w 664"/>
                  <a:gd name="T17" fmla="*/ 0 h 5300"/>
                  <a:gd name="T18" fmla="*/ 104 w 664"/>
                  <a:gd name="T19" fmla="*/ 0 h 5300"/>
                  <a:gd name="T20" fmla="*/ 95 w 664"/>
                  <a:gd name="T21" fmla="*/ 0 h 5300"/>
                  <a:gd name="T22" fmla="*/ 85 w 664"/>
                  <a:gd name="T23" fmla="*/ 0 h 5300"/>
                  <a:gd name="T24" fmla="*/ 73 w 664"/>
                  <a:gd name="T25" fmla="*/ 0 h 5300"/>
                  <a:gd name="T26" fmla="*/ 59 w 664"/>
                  <a:gd name="T27" fmla="*/ 0 h 5300"/>
                  <a:gd name="T28" fmla="*/ 43 w 664"/>
                  <a:gd name="T29" fmla="*/ 0 h 5300"/>
                  <a:gd name="T30" fmla="*/ 23 w 664"/>
                  <a:gd name="T31" fmla="*/ 0 h 5300"/>
                  <a:gd name="T32" fmla="*/ 0 w 664"/>
                  <a:gd name="T33" fmla="*/ 0 h 5300"/>
                  <a:gd name="T34" fmla="*/ 0 w 664"/>
                  <a:gd name="T35" fmla="*/ 249 h 5300"/>
                  <a:gd name="T36" fmla="*/ 0 w 664"/>
                  <a:gd name="T37" fmla="*/ 442 h 5300"/>
                  <a:gd name="T38" fmla="*/ 0 w 664"/>
                  <a:gd name="T39" fmla="*/ 745 h 5300"/>
                  <a:gd name="T40" fmla="*/ 0 w 664"/>
                  <a:gd name="T41" fmla="*/ 1325 h 5300"/>
                  <a:gd name="T42" fmla="*/ 10 w 664"/>
                  <a:gd name="T43" fmla="*/ 1325 h 5300"/>
                  <a:gd name="T44" fmla="*/ 18 w 664"/>
                  <a:gd name="T45" fmla="*/ 1325 h 5300"/>
                  <a:gd name="T46" fmla="*/ 25 w 664"/>
                  <a:gd name="T47" fmla="*/ 1325 h 5300"/>
                  <a:gd name="T48" fmla="*/ 32 w 664"/>
                  <a:gd name="T49" fmla="*/ 1325 h 5300"/>
                  <a:gd name="T50" fmla="*/ 37 w 664"/>
                  <a:gd name="T51" fmla="*/ 1325 h 5300"/>
                  <a:gd name="T52" fmla="*/ 43 w 664"/>
                  <a:gd name="T53" fmla="*/ 1325 h 5300"/>
                  <a:gd name="T54" fmla="*/ 49 w 664"/>
                  <a:gd name="T55" fmla="*/ 1325 h 5300"/>
                  <a:gd name="T56" fmla="*/ 56 w 664"/>
                  <a:gd name="T57" fmla="*/ 1325 h 5300"/>
                  <a:gd name="T58" fmla="*/ 63 w 664"/>
                  <a:gd name="T59" fmla="*/ 1325 h 5300"/>
                  <a:gd name="T60" fmla="*/ 72 w 664"/>
                  <a:gd name="T61" fmla="*/ 1325 h 5300"/>
                  <a:gd name="T62" fmla="*/ 82 w 664"/>
                  <a:gd name="T63" fmla="*/ 1325 h 5300"/>
                  <a:gd name="T64" fmla="*/ 94 w 664"/>
                  <a:gd name="T65" fmla="*/ 1325 h 5300"/>
                  <a:gd name="T66" fmla="*/ 108 w 664"/>
                  <a:gd name="T67" fmla="*/ 1325 h 5300"/>
                  <a:gd name="T68" fmla="*/ 125 w 664"/>
                  <a:gd name="T69" fmla="*/ 1325 h 5300"/>
                  <a:gd name="T70" fmla="*/ 144 w 664"/>
                  <a:gd name="T71" fmla="*/ 1325 h 5300"/>
                  <a:gd name="T72" fmla="*/ 166 w 664"/>
                  <a:gd name="T73" fmla="*/ 1325 h 5300"/>
                  <a:gd name="T74" fmla="*/ 166 w 664"/>
                  <a:gd name="T75" fmla="*/ 1077 h 5300"/>
                  <a:gd name="T76" fmla="*/ 166 w 664"/>
                  <a:gd name="T77" fmla="*/ 884 h 5300"/>
                  <a:gd name="T78" fmla="*/ 166 w 664"/>
                  <a:gd name="T79" fmla="*/ 580 h 5300"/>
                  <a:gd name="T80" fmla="*/ 166 w 66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4" h="5300">
                    <a:moveTo>
                      <a:pt x="664" y="0"/>
                    </a:moveTo>
                    <a:lnTo>
                      <a:pt x="626" y="0"/>
                    </a:lnTo>
                    <a:lnTo>
                      <a:pt x="594" y="0"/>
                    </a:lnTo>
                    <a:lnTo>
                      <a:pt x="565" y="0"/>
                    </a:lnTo>
                    <a:lnTo>
                      <a:pt x="540" y="0"/>
                    </a:lnTo>
                    <a:lnTo>
                      <a:pt x="516" y="0"/>
                    </a:lnTo>
                    <a:lnTo>
                      <a:pt x="493" y="0"/>
                    </a:lnTo>
                    <a:lnTo>
                      <a:pt x="469" y="0"/>
                    </a:lnTo>
                    <a:lnTo>
                      <a:pt x="443" y="0"/>
                    </a:lnTo>
                    <a:lnTo>
                      <a:pt x="414" y="0"/>
                    </a:lnTo>
                    <a:lnTo>
                      <a:pt x="379" y="0"/>
                    </a:lnTo>
                    <a:lnTo>
                      <a:pt x="339" y="0"/>
                    </a:lnTo>
                    <a:lnTo>
                      <a:pt x="291" y="0"/>
                    </a:lnTo>
                    <a:lnTo>
                      <a:pt x="234" y="0"/>
                    </a:lnTo>
                    <a:lnTo>
                      <a:pt x="169" y="0"/>
                    </a:lnTo>
                    <a:lnTo>
                      <a:pt x="90" y="0"/>
                    </a:lnTo>
                    <a:lnTo>
                      <a:pt x="0" y="0"/>
                    </a:lnTo>
                    <a:lnTo>
                      <a:pt x="0" y="993"/>
                    </a:lnTo>
                    <a:lnTo>
                      <a:pt x="0" y="1765"/>
                    </a:lnTo>
                    <a:lnTo>
                      <a:pt x="0" y="2980"/>
                    </a:lnTo>
                    <a:lnTo>
                      <a:pt x="0" y="5300"/>
                    </a:lnTo>
                    <a:lnTo>
                      <a:pt x="38" y="5300"/>
                    </a:lnTo>
                    <a:lnTo>
                      <a:pt x="72" y="5300"/>
                    </a:lnTo>
                    <a:lnTo>
                      <a:pt x="100" y="5299"/>
                    </a:lnTo>
                    <a:lnTo>
                      <a:pt x="125" y="5299"/>
                    </a:lnTo>
                    <a:lnTo>
                      <a:pt x="148" y="5299"/>
                    </a:lnTo>
                    <a:lnTo>
                      <a:pt x="172" y="5299"/>
                    </a:lnTo>
                    <a:lnTo>
                      <a:pt x="195" y="5299"/>
                    </a:lnTo>
                    <a:lnTo>
                      <a:pt x="222" y="5299"/>
                    </a:lnTo>
                    <a:lnTo>
                      <a:pt x="252" y="5299"/>
                    </a:lnTo>
                    <a:lnTo>
                      <a:pt x="286" y="5299"/>
                    </a:lnTo>
                    <a:lnTo>
                      <a:pt x="326" y="5299"/>
                    </a:lnTo>
                    <a:lnTo>
                      <a:pt x="374" y="5299"/>
                    </a:lnTo>
                    <a:lnTo>
                      <a:pt x="430" y="5299"/>
                    </a:lnTo>
                    <a:lnTo>
                      <a:pt x="497" y="5299"/>
                    </a:lnTo>
                    <a:lnTo>
                      <a:pt x="574" y="5300"/>
                    </a:lnTo>
                    <a:lnTo>
                      <a:pt x="664" y="5300"/>
                    </a:lnTo>
                    <a:lnTo>
                      <a:pt x="664" y="4306"/>
                    </a:lnTo>
                    <a:lnTo>
                      <a:pt x="664" y="3533"/>
                    </a:lnTo>
                    <a:lnTo>
                      <a:pt x="664" y="2318"/>
                    </a:lnTo>
                    <a:lnTo>
                      <a:pt x="664"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 name="Freeform 13">
                <a:extLst>
                  <a:ext uri="{FF2B5EF4-FFF2-40B4-BE49-F238E27FC236}">
                    <a16:creationId xmlns:a16="http://schemas.microsoft.com/office/drawing/2014/main" id="{9D9E0580-31A0-45E4-BDD0-E4765E035743}"/>
                  </a:ext>
                </a:extLst>
              </p:cNvPr>
              <p:cNvSpPr>
                <a:spLocks/>
              </p:cNvSpPr>
              <p:nvPr/>
            </p:nvSpPr>
            <p:spPr bwMode="auto">
              <a:xfrm>
                <a:off x="1955" y="1555"/>
                <a:ext cx="318" cy="2650"/>
              </a:xfrm>
              <a:custGeom>
                <a:avLst/>
                <a:gdLst>
                  <a:gd name="T0" fmla="*/ 159 w 637"/>
                  <a:gd name="T1" fmla="*/ 0 h 5300"/>
                  <a:gd name="T2" fmla="*/ 150 w 637"/>
                  <a:gd name="T3" fmla="*/ 0 h 5300"/>
                  <a:gd name="T4" fmla="*/ 142 w 637"/>
                  <a:gd name="T5" fmla="*/ 0 h 5300"/>
                  <a:gd name="T6" fmla="*/ 135 w 637"/>
                  <a:gd name="T7" fmla="*/ 0 h 5300"/>
                  <a:gd name="T8" fmla="*/ 129 w 637"/>
                  <a:gd name="T9" fmla="*/ 0 h 5300"/>
                  <a:gd name="T10" fmla="*/ 124 w 637"/>
                  <a:gd name="T11" fmla="*/ 0 h 5300"/>
                  <a:gd name="T12" fmla="*/ 118 w 637"/>
                  <a:gd name="T13" fmla="*/ 0 h 5300"/>
                  <a:gd name="T14" fmla="*/ 112 w 637"/>
                  <a:gd name="T15" fmla="*/ 0 h 5300"/>
                  <a:gd name="T16" fmla="*/ 106 w 637"/>
                  <a:gd name="T17" fmla="*/ 0 h 5300"/>
                  <a:gd name="T18" fmla="*/ 99 w 637"/>
                  <a:gd name="T19" fmla="*/ 0 h 5300"/>
                  <a:gd name="T20" fmla="*/ 90 w 637"/>
                  <a:gd name="T21" fmla="*/ 0 h 5300"/>
                  <a:gd name="T22" fmla="*/ 81 w 637"/>
                  <a:gd name="T23" fmla="*/ 0 h 5300"/>
                  <a:gd name="T24" fmla="*/ 69 w 637"/>
                  <a:gd name="T25" fmla="*/ 0 h 5300"/>
                  <a:gd name="T26" fmla="*/ 56 w 637"/>
                  <a:gd name="T27" fmla="*/ 0 h 5300"/>
                  <a:gd name="T28" fmla="*/ 40 w 637"/>
                  <a:gd name="T29" fmla="*/ 0 h 5300"/>
                  <a:gd name="T30" fmla="*/ 21 w 637"/>
                  <a:gd name="T31" fmla="*/ 0 h 5300"/>
                  <a:gd name="T32" fmla="*/ 0 w 637"/>
                  <a:gd name="T33" fmla="*/ 0 h 5300"/>
                  <a:gd name="T34" fmla="*/ 0 w 637"/>
                  <a:gd name="T35" fmla="*/ 249 h 5300"/>
                  <a:gd name="T36" fmla="*/ 0 w 637"/>
                  <a:gd name="T37" fmla="*/ 442 h 5300"/>
                  <a:gd name="T38" fmla="*/ 0 w 637"/>
                  <a:gd name="T39" fmla="*/ 745 h 5300"/>
                  <a:gd name="T40" fmla="*/ 0 w 637"/>
                  <a:gd name="T41" fmla="*/ 1325 h 5300"/>
                  <a:gd name="T42" fmla="*/ 9 w 637"/>
                  <a:gd name="T43" fmla="*/ 1325 h 5300"/>
                  <a:gd name="T44" fmla="*/ 17 w 637"/>
                  <a:gd name="T45" fmla="*/ 1325 h 5300"/>
                  <a:gd name="T46" fmla="*/ 24 w 637"/>
                  <a:gd name="T47" fmla="*/ 1325 h 5300"/>
                  <a:gd name="T48" fmla="*/ 30 w 637"/>
                  <a:gd name="T49" fmla="*/ 1325 h 5300"/>
                  <a:gd name="T50" fmla="*/ 35 w 637"/>
                  <a:gd name="T51" fmla="*/ 1325 h 5300"/>
                  <a:gd name="T52" fmla="*/ 41 w 637"/>
                  <a:gd name="T53" fmla="*/ 1325 h 5300"/>
                  <a:gd name="T54" fmla="*/ 46 w 637"/>
                  <a:gd name="T55" fmla="*/ 1325 h 5300"/>
                  <a:gd name="T56" fmla="*/ 53 w 637"/>
                  <a:gd name="T57" fmla="*/ 1325 h 5300"/>
                  <a:gd name="T58" fmla="*/ 60 w 637"/>
                  <a:gd name="T59" fmla="*/ 1325 h 5300"/>
                  <a:gd name="T60" fmla="*/ 68 w 637"/>
                  <a:gd name="T61" fmla="*/ 1325 h 5300"/>
                  <a:gd name="T62" fmla="*/ 78 w 637"/>
                  <a:gd name="T63" fmla="*/ 1325 h 5300"/>
                  <a:gd name="T64" fmla="*/ 89 w 637"/>
                  <a:gd name="T65" fmla="*/ 1325 h 5300"/>
                  <a:gd name="T66" fmla="*/ 103 w 637"/>
                  <a:gd name="T67" fmla="*/ 1325 h 5300"/>
                  <a:gd name="T68" fmla="*/ 119 w 637"/>
                  <a:gd name="T69" fmla="*/ 1325 h 5300"/>
                  <a:gd name="T70" fmla="*/ 137 w 637"/>
                  <a:gd name="T71" fmla="*/ 1325 h 5300"/>
                  <a:gd name="T72" fmla="*/ 159 w 637"/>
                  <a:gd name="T73" fmla="*/ 1325 h 5300"/>
                  <a:gd name="T74" fmla="*/ 159 w 637"/>
                  <a:gd name="T75" fmla="*/ 1077 h 5300"/>
                  <a:gd name="T76" fmla="*/ 159 w 637"/>
                  <a:gd name="T77" fmla="*/ 884 h 5300"/>
                  <a:gd name="T78" fmla="*/ 159 w 637"/>
                  <a:gd name="T79" fmla="*/ 580 h 5300"/>
                  <a:gd name="T80" fmla="*/ 159 w 63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37" h="5300">
                    <a:moveTo>
                      <a:pt x="637" y="0"/>
                    </a:moveTo>
                    <a:lnTo>
                      <a:pt x="600" y="0"/>
                    </a:lnTo>
                    <a:lnTo>
                      <a:pt x="569" y="0"/>
                    </a:lnTo>
                    <a:lnTo>
                      <a:pt x="542" y="0"/>
                    </a:lnTo>
                    <a:lnTo>
                      <a:pt x="518" y="0"/>
                    </a:lnTo>
                    <a:lnTo>
                      <a:pt x="496" y="0"/>
                    </a:lnTo>
                    <a:lnTo>
                      <a:pt x="474" y="0"/>
                    </a:lnTo>
                    <a:lnTo>
                      <a:pt x="451" y="0"/>
                    </a:lnTo>
                    <a:lnTo>
                      <a:pt x="425" y="0"/>
                    </a:lnTo>
                    <a:lnTo>
                      <a:pt x="397" y="0"/>
                    </a:lnTo>
                    <a:lnTo>
                      <a:pt x="363" y="0"/>
                    </a:lnTo>
                    <a:lnTo>
                      <a:pt x="325" y="0"/>
                    </a:lnTo>
                    <a:lnTo>
                      <a:pt x="279" y="0"/>
                    </a:lnTo>
                    <a:lnTo>
                      <a:pt x="225" y="0"/>
                    </a:lnTo>
                    <a:lnTo>
                      <a:pt x="162" y="0"/>
                    </a:lnTo>
                    <a:lnTo>
                      <a:pt x="87" y="0"/>
                    </a:lnTo>
                    <a:lnTo>
                      <a:pt x="0" y="0"/>
                    </a:lnTo>
                    <a:lnTo>
                      <a:pt x="0" y="993"/>
                    </a:lnTo>
                    <a:lnTo>
                      <a:pt x="0" y="1765"/>
                    </a:lnTo>
                    <a:lnTo>
                      <a:pt x="0" y="2980"/>
                    </a:lnTo>
                    <a:lnTo>
                      <a:pt x="0" y="5300"/>
                    </a:lnTo>
                    <a:lnTo>
                      <a:pt x="37" y="5300"/>
                    </a:lnTo>
                    <a:lnTo>
                      <a:pt x="68" y="5300"/>
                    </a:lnTo>
                    <a:lnTo>
                      <a:pt x="96" y="5299"/>
                    </a:lnTo>
                    <a:lnTo>
                      <a:pt x="120" y="5299"/>
                    </a:lnTo>
                    <a:lnTo>
                      <a:pt x="142" y="5299"/>
                    </a:lnTo>
                    <a:lnTo>
                      <a:pt x="164" y="5299"/>
                    </a:lnTo>
                    <a:lnTo>
                      <a:pt x="187" y="5299"/>
                    </a:lnTo>
                    <a:lnTo>
                      <a:pt x="212" y="5299"/>
                    </a:lnTo>
                    <a:lnTo>
                      <a:pt x="241" y="5299"/>
                    </a:lnTo>
                    <a:lnTo>
                      <a:pt x="275" y="5299"/>
                    </a:lnTo>
                    <a:lnTo>
                      <a:pt x="313" y="5299"/>
                    </a:lnTo>
                    <a:lnTo>
                      <a:pt x="359" y="5299"/>
                    </a:lnTo>
                    <a:lnTo>
                      <a:pt x="413" y="5299"/>
                    </a:lnTo>
                    <a:lnTo>
                      <a:pt x="476" y="5299"/>
                    </a:lnTo>
                    <a:lnTo>
                      <a:pt x="551" y="5300"/>
                    </a:lnTo>
                    <a:lnTo>
                      <a:pt x="637" y="5300"/>
                    </a:lnTo>
                    <a:lnTo>
                      <a:pt x="637" y="4306"/>
                    </a:lnTo>
                    <a:lnTo>
                      <a:pt x="637" y="3533"/>
                    </a:lnTo>
                    <a:lnTo>
                      <a:pt x="637" y="2318"/>
                    </a:lnTo>
                    <a:lnTo>
                      <a:pt x="637"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 name="Freeform 14">
                <a:extLst>
                  <a:ext uri="{FF2B5EF4-FFF2-40B4-BE49-F238E27FC236}">
                    <a16:creationId xmlns:a16="http://schemas.microsoft.com/office/drawing/2014/main" id="{A78EB22B-3152-4798-8BA2-0DD7887F6030}"/>
                  </a:ext>
                </a:extLst>
              </p:cNvPr>
              <p:cNvSpPr>
                <a:spLocks/>
              </p:cNvSpPr>
              <p:nvPr/>
            </p:nvSpPr>
            <p:spPr bwMode="auto">
              <a:xfrm>
                <a:off x="1959" y="1555"/>
                <a:ext cx="304" cy="2650"/>
              </a:xfrm>
              <a:custGeom>
                <a:avLst/>
                <a:gdLst>
                  <a:gd name="T0" fmla="*/ 152 w 609"/>
                  <a:gd name="T1" fmla="*/ 0 h 5300"/>
                  <a:gd name="T2" fmla="*/ 143 w 609"/>
                  <a:gd name="T3" fmla="*/ 0 h 5300"/>
                  <a:gd name="T4" fmla="*/ 136 w 609"/>
                  <a:gd name="T5" fmla="*/ 0 h 5300"/>
                  <a:gd name="T6" fmla="*/ 129 w 609"/>
                  <a:gd name="T7" fmla="*/ 0 h 5300"/>
                  <a:gd name="T8" fmla="*/ 123 w 609"/>
                  <a:gd name="T9" fmla="*/ 0 h 5300"/>
                  <a:gd name="T10" fmla="*/ 118 w 609"/>
                  <a:gd name="T11" fmla="*/ 0 h 5300"/>
                  <a:gd name="T12" fmla="*/ 113 w 609"/>
                  <a:gd name="T13" fmla="*/ 0 h 5300"/>
                  <a:gd name="T14" fmla="*/ 107 w 609"/>
                  <a:gd name="T15" fmla="*/ 0 h 5300"/>
                  <a:gd name="T16" fmla="*/ 101 w 609"/>
                  <a:gd name="T17" fmla="*/ 0 h 5300"/>
                  <a:gd name="T18" fmla="*/ 94 w 609"/>
                  <a:gd name="T19" fmla="*/ 0 h 5300"/>
                  <a:gd name="T20" fmla="*/ 86 w 609"/>
                  <a:gd name="T21" fmla="*/ 0 h 5300"/>
                  <a:gd name="T22" fmla="*/ 77 w 609"/>
                  <a:gd name="T23" fmla="*/ 0 h 5300"/>
                  <a:gd name="T24" fmla="*/ 66 w 609"/>
                  <a:gd name="T25" fmla="*/ 0 h 5300"/>
                  <a:gd name="T26" fmla="*/ 53 w 609"/>
                  <a:gd name="T27" fmla="*/ 0 h 5300"/>
                  <a:gd name="T28" fmla="*/ 38 w 609"/>
                  <a:gd name="T29" fmla="*/ 0 h 5300"/>
                  <a:gd name="T30" fmla="*/ 20 w 609"/>
                  <a:gd name="T31" fmla="*/ 0 h 5300"/>
                  <a:gd name="T32" fmla="*/ 0 w 609"/>
                  <a:gd name="T33" fmla="*/ 0 h 5300"/>
                  <a:gd name="T34" fmla="*/ 0 w 609"/>
                  <a:gd name="T35" fmla="*/ 249 h 5300"/>
                  <a:gd name="T36" fmla="*/ 0 w 609"/>
                  <a:gd name="T37" fmla="*/ 442 h 5300"/>
                  <a:gd name="T38" fmla="*/ 0 w 609"/>
                  <a:gd name="T39" fmla="*/ 745 h 5300"/>
                  <a:gd name="T40" fmla="*/ 0 w 609"/>
                  <a:gd name="T41" fmla="*/ 1325 h 5300"/>
                  <a:gd name="T42" fmla="*/ 8 w 609"/>
                  <a:gd name="T43" fmla="*/ 1325 h 5300"/>
                  <a:gd name="T44" fmla="*/ 16 w 609"/>
                  <a:gd name="T45" fmla="*/ 1325 h 5300"/>
                  <a:gd name="T46" fmla="*/ 22 w 609"/>
                  <a:gd name="T47" fmla="*/ 1325 h 5300"/>
                  <a:gd name="T48" fmla="*/ 28 w 609"/>
                  <a:gd name="T49" fmla="*/ 1325 h 5300"/>
                  <a:gd name="T50" fmla="*/ 34 w 609"/>
                  <a:gd name="T51" fmla="*/ 1325 h 5300"/>
                  <a:gd name="T52" fmla="*/ 39 w 609"/>
                  <a:gd name="T53" fmla="*/ 1325 h 5300"/>
                  <a:gd name="T54" fmla="*/ 44 w 609"/>
                  <a:gd name="T55" fmla="*/ 1325 h 5300"/>
                  <a:gd name="T56" fmla="*/ 50 w 609"/>
                  <a:gd name="T57" fmla="*/ 1325 h 5300"/>
                  <a:gd name="T58" fmla="*/ 57 w 609"/>
                  <a:gd name="T59" fmla="*/ 1325 h 5300"/>
                  <a:gd name="T60" fmla="*/ 65 w 609"/>
                  <a:gd name="T61" fmla="*/ 1325 h 5300"/>
                  <a:gd name="T62" fmla="*/ 74 w 609"/>
                  <a:gd name="T63" fmla="*/ 1325 h 5300"/>
                  <a:gd name="T64" fmla="*/ 85 w 609"/>
                  <a:gd name="T65" fmla="*/ 1325 h 5300"/>
                  <a:gd name="T66" fmla="*/ 98 w 609"/>
                  <a:gd name="T67" fmla="*/ 1325 h 5300"/>
                  <a:gd name="T68" fmla="*/ 113 w 609"/>
                  <a:gd name="T69" fmla="*/ 1325 h 5300"/>
                  <a:gd name="T70" fmla="*/ 131 w 609"/>
                  <a:gd name="T71" fmla="*/ 1325 h 5300"/>
                  <a:gd name="T72" fmla="*/ 152 w 609"/>
                  <a:gd name="T73" fmla="*/ 1325 h 5300"/>
                  <a:gd name="T74" fmla="*/ 152 w 609"/>
                  <a:gd name="T75" fmla="*/ 1077 h 5300"/>
                  <a:gd name="T76" fmla="*/ 152 w 609"/>
                  <a:gd name="T77" fmla="*/ 884 h 5300"/>
                  <a:gd name="T78" fmla="*/ 152 w 609"/>
                  <a:gd name="T79" fmla="*/ 580 h 5300"/>
                  <a:gd name="T80" fmla="*/ 152 w 60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300">
                    <a:moveTo>
                      <a:pt x="609" y="0"/>
                    </a:moveTo>
                    <a:lnTo>
                      <a:pt x="574" y="0"/>
                    </a:lnTo>
                    <a:lnTo>
                      <a:pt x="544" y="0"/>
                    </a:lnTo>
                    <a:lnTo>
                      <a:pt x="518" y="0"/>
                    </a:lnTo>
                    <a:lnTo>
                      <a:pt x="495" y="0"/>
                    </a:lnTo>
                    <a:lnTo>
                      <a:pt x="473" y="0"/>
                    </a:lnTo>
                    <a:lnTo>
                      <a:pt x="452" y="0"/>
                    </a:lnTo>
                    <a:lnTo>
                      <a:pt x="430" y="0"/>
                    </a:lnTo>
                    <a:lnTo>
                      <a:pt x="406" y="0"/>
                    </a:lnTo>
                    <a:lnTo>
                      <a:pt x="379" y="0"/>
                    </a:lnTo>
                    <a:lnTo>
                      <a:pt x="347" y="0"/>
                    </a:lnTo>
                    <a:lnTo>
                      <a:pt x="310" y="0"/>
                    </a:lnTo>
                    <a:lnTo>
                      <a:pt x="267" y="0"/>
                    </a:lnTo>
                    <a:lnTo>
                      <a:pt x="215" y="0"/>
                    </a:lnTo>
                    <a:lnTo>
                      <a:pt x="154" y="0"/>
                    </a:lnTo>
                    <a:lnTo>
                      <a:pt x="83" y="0"/>
                    </a:lnTo>
                    <a:lnTo>
                      <a:pt x="0" y="0"/>
                    </a:lnTo>
                    <a:lnTo>
                      <a:pt x="0" y="993"/>
                    </a:lnTo>
                    <a:lnTo>
                      <a:pt x="0" y="1765"/>
                    </a:lnTo>
                    <a:lnTo>
                      <a:pt x="0" y="2980"/>
                    </a:lnTo>
                    <a:lnTo>
                      <a:pt x="0" y="5300"/>
                    </a:lnTo>
                    <a:lnTo>
                      <a:pt x="35" y="5300"/>
                    </a:lnTo>
                    <a:lnTo>
                      <a:pt x="65" y="5300"/>
                    </a:lnTo>
                    <a:lnTo>
                      <a:pt x="91" y="5299"/>
                    </a:lnTo>
                    <a:lnTo>
                      <a:pt x="114" y="5299"/>
                    </a:lnTo>
                    <a:lnTo>
                      <a:pt x="136" y="5299"/>
                    </a:lnTo>
                    <a:lnTo>
                      <a:pt x="157" y="5299"/>
                    </a:lnTo>
                    <a:lnTo>
                      <a:pt x="179" y="5299"/>
                    </a:lnTo>
                    <a:lnTo>
                      <a:pt x="203" y="5299"/>
                    </a:lnTo>
                    <a:lnTo>
                      <a:pt x="230" y="5299"/>
                    </a:lnTo>
                    <a:lnTo>
                      <a:pt x="262" y="5299"/>
                    </a:lnTo>
                    <a:lnTo>
                      <a:pt x="299" y="5299"/>
                    </a:lnTo>
                    <a:lnTo>
                      <a:pt x="343" y="5299"/>
                    </a:lnTo>
                    <a:lnTo>
                      <a:pt x="394" y="5299"/>
                    </a:lnTo>
                    <a:lnTo>
                      <a:pt x="455" y="5299"/>
                    </a:lnTo>
                    <a:lnTo>
                      <a:pt x="526" y="5300"/>
                    </a:lnTo>
                    <a:lnTo>
                      <a:pt x="609" y="5300"/>
                    </a:lnTo>
                    <a:lnTo>
                      <a:pt x="609" y="4306"/>
                    </a:lnTo>
                    <a:lnTo>
                      <a:pt x="609" y="3533"/>
                    </a:lnTo>
                    <a:lnTo>
                      <a:pt x="609" y="2318"/>
                    </a:lnTo>
                    <a:lnTo>
                      <a:pt x="609"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 name="Freeform 15">
                <a:extLst>
                  <a:ext uri="{FF2B5EF4-FFF2-40B4-BE49-F238E27FC236}">
                    <a16:creationId xmlns:a16="http://schemas.microsoft.com/office/drawing/2014/main" id="{11563530-34F0-4B1F-B853-E0C2437F9482}"/>
                  </a:ext>
                </a:extLst>
              </p:cNvPr>
              <p:cNvSpPr>
                <a:spLocks/>
              </p:cNvSpPr>
              <p:nvPr/>
            </p:nvSpPr>
            <p:spPr bwMode="auto">
              <a:xfrm>
                <a:off x="1962" y="1555"/>
                <a:ext cx="291" cy="2650"/>
              </a:xfrm>
              <a:custGeom>
                <a:avLst/>
                <a:gdLst>
                  <a:gd name="T0" fmla="*/ 146 w 582"/>
                  <a:gd name="T1" fmla="*/ 0 h 5300"/>
                  <a:gd name="T2" fmla="*/ 138 w 582"/>
                  <a:gd name="T3" fmla="*/ 0 h 5300"/>
                  <a:gd name="T4" fmla="*/ 130 w 582"/>
                  <a:gd name="T5" fmla="*/ 0 h 5300"/>
                  <a:gd name="T6" fmla="*/ 124 w 582"/>
                  <a:gd name="T7" fmla="*/ 0 h 5300"/>
                  <a:gd name="T8" fmla="*/ 119 w 582"/>
                  <a:gd name="T9" fmla="*/ 0 h 5300"/>
                  <a:gd name="T10" fmla="*/ 113 w 582"/>
                  <a:gd name="T11" fmla="*/ 0 h 5300"/>
                  <a:gd name="T12" fmla="*/ 108 w 582"/>
                  <a:gd name="T13" fmla="*/ 0 h 5300"/>
                  <a:gd name="T14" fmla="*/ 103 w 582"/>
                  <a:gd name="T15" fmla="*/ 0 h 5300"/>
                  <a:gd name="T16" fmla="*/ 98 w 582"/>
                  <a:gd name="T17" fmla="*/ 0 h 5300"/>
                  <a:gd name="T18" fmla="*/ 91 w 582"/>
                  <a:gd name="T19" fmla="*/ 0 h 5300"/>
                  <a:gd name="T20" fmla="*/ 83 w 582"/>
                  <a:gd name="T21" fmla="*/ 0 h 5300"/>
                  <a:gd name="T22" fmla="*/ 74 w 582"/>
                  <a:gd name="T23" fmla="*/ 0 h 5300"/>
                  <a:gd name="T24" fmla="*/ 64 w 582"/>
                  <a:gd name="T25" fmla="*/ 0 h 5300"/>
                  <a:gd name="T26" fmla="*/ 52 w 582"/>
                  <a:gd name="T27" fmla="*/ 0 h 5300"/>
                  <a:gd name="T28" fmla="*/ 37 w 582"/>
                  <a:gd name="T29" fmla="*/ 0 h 5300"/>
                  <a:gd name="T30" fmla="*/ 20 w 582"/>
                  <a:gd name="T31" fmla="*/ 0 h 5300"/>
                  <a:gd name="T32" fmla="*/ 0 w 582"/>
                  <a:gd name="T33" fmla="*/ 0 h 5300"/>
                  <a:gd name="T34" fmla="*/ 0 w 582"/>
                  <a:gd name="T35" fmla="*/ 249 h 5300"/>
                  <a:gd name="T36" fmla="*/ 0 w 582"/>
                  <a:gd name="T37" fmla="*/ 442 h 5300"/>
                  <a:gd name="T38" fmla="*/ 0 w 582"/>
                  <a:gd name="T39" fmla="*/ 745 h 5300"/>
                  <a:gd name="T40" fmla="*/ 0 w 582"/>
                  <a:gd name="T41" fmla="*/ 1325 h 5300"/>
                  <a:gd name="T42" fmla="*/ 9 w 582"/>
                  <a:gd name="T43" fmla="*/ 1325 h 5300"/>
                  <a:gd name="T44" fmla="*/ 16 w 582"/>
                  <a:gd name="T45" fmla="*/ 1325 h 5300"/>
                  <a:gd name="T46" fmla="*/ 22 w 582"/>
                  <a:gd name="T47" fmla="*/ 1325 h 5300"/>
                  <a:gd name="T48" fmla="*/ 28 w 582"/>
                  <a:gd name="T49" fmla="*/ 1325 h 5300"/>
                  <a:gd name="T50" fmla="*/ 33 w 582"/>
                  <a:gd name="T51" fmla="*/ 1325 h 5300"/>
                  <a:gd name="T52" fmla="*/ 38 w 582"/>
                  <a:gd name="T53" fmla="*/ 1325 h 5300"/>
                  <a:gd name="T54" fmla="*/ 43 w 582"/>
                  <a:gd name="T55" fmla="*/ 1325 h 5300"/>
                  <a:gd name="T56" fmla="*/ 49 w 582"/>
                  <a:gd name="T57" fmla="*/ 1325 h 5300"/>
                  <a:gd name="T58" fmla="*/ 55 w 582"/>
                  <a:gd name="T59" fmla="*/ 1325 h 5300"/>
                  <a:gd name="T60" fmla="*/ 63 w 582"/>
                  <a:gd name="T61" fmla="*/ 1325 h 5300"/>
                  <a:gd name="T62" fmla="*/ 72 w 582"/>
                  <a:gd name="T63" fmla="*/ 1325 h 5300"/>
                  <a:gd name="T64" fmla="*/ 82 w 582"/>
                  <a:gd name="T65" fmla="*/ 1325 h 5300"/>
                  <a:gd name="T66" fmla="*/ 95 w 582"/>
                  <a:gd name="T67" fmla="*/ 1325 h 5300"/>
                  <a:gd name="T68" fmla="*/ 109 w 582"/>
                  <a:gd name="T69" fmla="*/ 1325 h 5300"/>
                  <a:gd name="T70" fmla="*/ 126 w 582"/>
                  <a:gd name="T71" fmla="*/ 1325 h 5300"/>
                  <a:gd name="T72" fmla="*/ 146 w 582"/>
                  <a:gd name="T73" fmla="*/ 1325 h 5300"/>
                  <a:gd name="T74" fmla="*/ 146 w 582"/>
                  <a:gd name="T75" fmla="*/ 1077 h 5300"/>
                  <a:gd name="T76" fmla="*/ 146 w 582"/>
                  <a:gd name="T77" fmla="*/ 884 h 5300"/>
                  <a:gd name="T78" fmla="*/ 146 w 582"/>
                  <a:gd name="T79" fmla="*/ 580 h 5300"/>
                  <a:gd name="T80" fmla="*/ 146 w 58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2" h="5300">
                    <a:moveTo>
                      <a:pt x="582" y="0"/>
                    </a:moveTo>
                    <a:lnTo>
                      <a:pt x="549" y="0"/>
                    </a:lnTo>
                    <a:lnTo>
                      <a:pt x="520" y="0"/>
                    </a:lnTo>
                    <a:lnTo>
                      <a:pt x="494" y="0"/>
                    </a:lnTo>
                    <a:lnTo>
                      <a:pt x="473" y="0"/>
                    </a:lnTo>
                    <a:lnTo>
                      <a:pt x="452" y="0"/>
                    </a:lnTo>
                    <a:lnTo>
                      <a:pt x="432" y="0"/>
                    </a:lnTo>
                    <a:lnTo>
                      <a:pt x="410" y="0"/>
                    </a:lnTo>
                    <a:lnTo>
                      <a:pt x="389" y="0"/>
                    </a:lnTo>
                    <a:lnTo>
                      <a:pt x="362" y="0"/>
                    </a:lnTo>
                    <a:lnTo>
                      <a:pt x="332" y="0"/>
                    </a:lnTo>
                    <a:lnTo>
                      <a:pt x="296" y="0"/>
                    </a:lnTo>
                    <a:lnTo>
                      <a:pt x="255" y="0"/>
                    </a:lnTo>
                    <a:lnTo>
                      <a:pt x="205" y="0"/>
                    </a:lnTo>
                    <a:lnTo>
                      <a:pt x="148" y="0"/>
                    </a:lnTo>
                    <a:lnTo>
                      <a:pt x="80" y="0"/>
                    </a:lnTo>
                    <a:lnTo>
                      <a:pt x="0" y="0"/>
                    </a:lnTo>
                    <a:lnTo>
                      <a:pt x="0" y="993"/>
                    </a:lnTo>
                    <a:lnTo>
                      <a:pt x="0" y="1765"/>
                    </a:lnTo>
                    <a:lnTo>
                      <a:pt x="0" y="2980"/>
                    </a:lnTo>
                    <a:lnTo>
                      <a:pt x="0" y="5300"/>
                    </a:lnTo>
                    <a:lnTo>
                      <a:pt x="34" y="5300"/>
                    </a:lnTo>
                    <a:lnTo>
                      <a:pt x="63" y="5300"/>
                    </a:lnTo>
                    <a:lnTo>
                      <a:pt x="87" y="5299"/>
                    </a:lnTo>
                    <a:lnTo>
                      <a:pt x="110" y="5299"/>
                    </a:lnTo>
                    <a:lnTo>
                      <a:pt x="129" y="5299"/>
                    </a:lnTo>
                    <a:lnTo>
                      <a:pt x="150" y="5299"/>
                    </a:lnTo>
                    <a:lnTo>
                      <a:pt x="171" y="5299"/>
                    </a:lnTo>
                    <a:lnTo>
                      <a:pt x="194" y="5299"/>
                    </a:lnTo>
                    <a:lnTo>
                      <a:pt x="220" y="5299"/>
                    </a:lnTo>
                    <a:lnTo>
                      <a:pt x="250" y="5299"/>
                    </a:lnTo>
                    <a:lnTo>
                      <a:pt x="286" y="5299"/>
                    </a:lnTo>
                    <a:lnTo>
                      <a:pt x="327" y="5299"/>
                    </a:lnTo>
                    <a:lnTo>
                      <a:pt x="377" y="5299"/>
                    </a:lnTo>
                    <a:lnTo>
                      <a:pt x="435" y="5299"/>
                    </a:lnTo>
                    <a:lnTo>
                      <a:pt x="503" y="5300"/>
                    </a:lnTo>
                    <a:lnTo>
                      <a:pt x="582" y="5300"/>
                    </a:lnTo>
                    <a:lnTo>
                      <a:pt x="582" y="4306"/>
                    </a:lnTo>
                    <a:lnTo>
                      <a:pt x="582" y="3533"/>
                    </a:lnTo>
                    <a:lnTo>
                      <a:pt x="582" y="2318"/>
                    </a:lnTo>
                    <a:lnTo>
                      <a:pt x="582"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 name="Freeform 16">
                <a:extLst>
                  <a:ext uri="{FF2B5EF4-FFF2-40B4-BE49-F238E27FC236}">
                    <a16:creationId xmlns:a16="http://schemas.microsoft.com/office/drawing/2014/main" id="{35BFF994-0604-4B7E-A1D3-282875BB2669}"/>
                  </a:ext>
                </a:extLst>
              </p:cNvPr>
              <p:cNvSpPr>
                <a:spLocks/>
              </p:cNvSpPr>
              <p:nvPr/>
            </p:nvSpPr>
            <p:spPr bwMode="auto">
              <a:xfrm>
                <a:off x="1966" y="1555"/>
                <a:ext cx="277" cy="2650"/>
              </a:xfrm>
              <a:custGeom>
                <a:avLst/>
                <a:gdLst>
                  <a:gd name="T0" fmla="*/ 139 w 554"/>
                  <a:gd name="T1" fmla="*/ 0 h 5300"/>
                  <a:gd name="T2" fmla="*/ 131 w 554"/>
                  <a:gd name="T3" fmla="*/ 0 h 5300"/>
                  <a:gd name="T4" fmla="*/ 124 w 554"/>
                  <a:gd name="T5" fmla="*/ 0 h 5300"/>
                  <a:gd name="T6" fmla="*/ 118 w 554"/>
                  <a:gd name="T7" fmla="*/ 0 h 5300"/>
                  <a:gd name="T8" fmla="*/ 113 w 554"/>
                  <a:gd name="T9" fmla="*/ 0 h 5300"/>
                  <a:gd name="T10" fmla="*/ 108 w 554"/>
                  <a:gd name="T11" fmla="*/ 0 h 5300"/>
                  <a:gd name="T12" fmla="*/ 103 w 554"/>
                  <a:gd name="T13" fmla="*/ 0 h 5300"/>
                  <a:gd name="T14" fmla="*/ 98 w 554"/>
                  <a:gd name="T15" fmla="*/ 0 h 5300"/>
                  <a:gd name="T16" fmla="*/ 93 w 554"/>
                  <a:gd name="T17" fmla="*/ 0 h 5300"/>
                  <a:gd name="T18" fmla="*/ 87 w 554"/>
                  <a:gd name="T19" fmla="*/ 0 h 5300"/>
                  <a:gd name="T20" fmla="*/ 79 w 554"/>
                  <a:gd name="T21" fmla="*/ 0 h 5300"/>
                  <a:gd name="T22" fmla="*/ 71 w 554"/>
                  <a:gd name="T23" fmla="*/ 0 h 5300"/>
                  <a:gd name="T24" fmla="*/ 61 w 554"/>
                  <a:gd name="T25" fmla="*/ 0 h 5300"/>
                  <a:gd name="T26" fmla="*/ 49 w 554"/>
                  <a:gd name="T27" fmla="*/ 0 h 5300"/>
                  <a:gd name="T28" fmla="*/ 35 w 554"/>
                  <a:gd name="T29" fmla="*/ 0 h 5300"/>
                  <a:gd name="T30" fmla="*/ 19 w 554"/>
                  <a:gd name="T31" fmla="*/ 0 h 5300"/>
                  <a:gd name="T32" fmla="*/ 0 w 554"/>
                  <a:gd name="T33" fmla="*/ 0 h 5300"/>
                  <a:gd name="T34" fmla="*/ 0 w 554"/>
                  <a:gd name="T35" fmla="*/ 249 h 5300"/>
                  <a:gd name="T36" fmla="*/ 0 w 554"/>
                  <a:gd name="T37" fmla="*/ 442 h 5300"/>
                  <a:gd name="T38" fmla="*/ 0 w 554"/>
                  <a:gd name="T39" fmla="*/ 745 h 5300"/>
                  <a:gd name="T40" fmla="*/ 0 w 554"/>
                  <a:gd name="T41" fmla="*/ 1325 h 5300"/>
                  <a:gd name="T42" fmla="*/ 9 w 554"/>
                  <a:gd name="T43" fmla="*/ 1325 h 5300"/>
                  <a:gd name="T44" fmla="*/ 15 w 554"/>
                  <a:gd name="T45" fmla="*/ 1325 h 5300"/>
                  <a:gd name="T46" fmla="*/ 21 w 554"/>
                  <a:gd name="T47" fmla="*/ 1325 h 5300"/>
                  <a:gd name="T48" fmla="*/ 26 w 554"/>
                  <a:gd name="T49" fmla="*/ 1325 h 5300"/>
                  <a:gd name="T50" fmla="*/ 31 w 554"/>
                  <a:gd name="T51" fmla="*/ 1325 h 5300"/>
                  <a:gd name="T52" fmla="*/ 36 w 554"/>
                  <a:gd name="T53" fmla="*/ 1325 h 5300"/>
                  <a:gd name="T54" fmla="*/ 41 w 554"/>
                  <a:gd name="T55" fmla="*/ 1325 h 5300"/>
                  <a:gd name="T56" fmla="*/ 47 w 554"/>
                  <a:gd name="T57" fmla="*/ 1325 h 5300"/>
                  <a:gd name="T58" fmla="*/ 53 w 554"/>
                  <a:gd name="T59" fmla="*/ 1325 h 5300"/>
                  <a:gd name="T60" fmla="*/ 60 w 554"/>
                  <a:gd name="T61" fmla="*/ 1325 h 5300"/>
                  <a:gd name="T62" fmla="*/ 68 w 554"/>
                  <a:gd name="T63" fmla="*/ 1325 h 5300"/>
                  <a:gd name="T64" fmla="*/ 78 w 554"/>
                  <a:gd name="T65" fmla="*/ 1325 h 5300"/>
                  <a:gd name="T66" fmla="*/ 90 w 554"/>
                  <a:gd name="T67" fmla="*/ 1325 h 5300"/>
                  <a:gd name="T68" fmla="*/ 104 w 554"/>
                  <a:gd name="T69" fmla="*/ 1325 h 5300"/>
                  <a:gd name="T70" fmla="*/ 120 w 554"/>
                  <a:gd name="T71" fmla="*/ 1325 h 5300"/>
                  <a:gd name="T72" fmla="*/ 139 w 554"/>
                  <a:gd name="T73" fmla="*/ 1325 h 5300"/>
                  <a:gd name="T74" fmla="*/ 139 w 554"/>
                  <a:gd name="T75" fmla="*/ 1077 h 5300"/>
                  <a:gd name="T76" fmla="*/ 139 w 554"/>
                  <a:gd name="T77" fmla="*/ 884 h 5300"/>
                  <a:gd name="T78" fmla="*/ 139 w 554"/>
                  <a:gd name="T79" fmla="*/ 580 h 5300"/>
                  <a:gd name="T80" fmla="*/ 139 w 55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4" h="5300">
                    <a:moveTo>
                      <a:pt x="554" y="0"/>
                    </a:moveTo>
                    <a:lnTo>
                      <a:pt x="522" y="0"/>
                    </a:lnTo>
                    <a:lnTo>
                      <a:pt x="496" y="0"/>
                    </a:lnTo>
                    <a:lnTo>
                      <a:pt x="471" y="0"/>
                    </a:lnTo>
                    <a:lnTo>
                      <a:pt x="451" y="0"/>
                    </a:lnTo>
                    <a:lnTo>
                      <a:pt x="431" y="0"/>
                    </a:lnTo>
                    <a:lnTo>
                      <a:pt x="411" y="0"/>
                    </a:lnTo>
                    <a:lnTo>
                      <a:pt x="392" y="0"/>
                    </a:lnTo>
                    <a:lnTo>
                      <a:pt x="370" y="0"/>
                    </a:lnTo>
                    <a:lnTo>
                      <a:pt x="345" y="0"/>
                    </a:lnTo>
                    <a:lnTo>
                      <a:pt x="316" y="0"/>
                    </a:lnTo>
                    <a:lnTo>
                      <a:pt x="282" y="0"/>
                    </a:lnTo>
                    <a:lnTo>
                      <a:pt x="242" y="0"/>
                    </a:lnTo>
                    <a:lnTo>
                      <a:pt x="196" y="0"/>
                    </a:lnTo>
                    <a:lnTo>
                      <a:pt x="140" y="0"/>
                    </a:lnTo>
                    <a:lnTo>
                      <a:pt x="75" y="0"/>
                    </a:lnTo>
                    <a:lnTo>
                      <a:pt x="0" y="0"/>
                    </a:lnTo>
                    <a:lnTo>
                      <a:pt x="0" y="993"/>
                    </a:lnTo>
                    <a:lnTo>
                      <a:pt x="0" y="1765"/>
                    </a:lnTo>
                    <a:lnTo>
                      <a:pt x="0" y="2980"/>
                    </a:lnTo>
                    <a:lnTo>
                      <a:pt x="0" y="5300"/>
                    </a:lnTo>
                    <a:lnTo>
                      <a:pt x="33" y="5300"/>
                    </a:lnTo>
                    <a:lnTo>
                      <a:pt x="59" y="5300"/>
                    </a:lnTo>
                    <a:lnTo>
                      <a:pt x="83" y="5299"/>
                    </a:lnTo>
                    <a:lnTo>
                      <a:pt x="104" y="5299"/>
                    </a:lnTo>
                    <a:lnTo>
                      <a:pt x="123" y="5299"/>
                    </a:lnTo>
                    <a:lnTo>
                      <a:pt x="143" y="5299"/>
                    </a:lnTo>
                    <a:lnTo>
                      <a:pt x="163" y="5299"/>
                    </a:lnTo>
                    <a:lnTo>
                      <a:pt x="185" y="5299"/>
                    </a:lnTo>
                    <a:lnTo>
                      <a:pt x="210" y="5299"/>
                    </a:lnTo>
                    <a:lnTo>
                      <a:pt x="239" y="5299"/>
                    </a:lnTo>
                    <a:lnTo>
                      <a:pt x="272" y="5299"/>
                    </a:lnTo>
                    <a:lnTo>
                      <a:pt x="312" y="5299"/>
                    </a:lnTo>
                    <a:lnTo>
                      <a:pt x="358" y="5299"/>
                    </a:lnTo>
                    <a:lnTo>
                      <a:pt x="415" y="5299"/>
                    </a:lnTo>
                    <a:lnTo>
                      <a:pt x="479" y="5300"/>
                    </a:lnTo>
                    <a:lnTo>
                      <a:pt x="554" y="5300"/>
                    </a:lnTo>
                    <a:lnTo>
                      <a:pt x="554" y="4306"/>
                    </a:lnTo>
                    <a:lnTo>
                      <a:pt x="554" y="3533"/>
                    </a:lnTo>
                    <a:lnTo>
                      <a:pt x="554" y="2318"/>
                    </a:lnTo>
                    <a:lnTo>
                      <a:pt x="554"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 name="Freeform 17">
                <a:extLst>
                  <a:ext uri="{FF2B5EF4-FFF2-40B4-BE49-F238E27FC236}">
                    <a16:creationId xmlns:a16="http://schemas.microsoft.com/office/drawing/2014/main" id="{B37F145B-1CFC-4860-A5F1-981481D5D4A9}"/>
                  </a:ext>
                </a:extLst>
              </p:cNvPr>
              <p:cNvSpPr>
                <a:spLocks/>
              </p:cNvSpPr>
              <p:nvPr/>
            </p:nvSpPr>
            <p:spPr bwMode="auto">
              <a:xfrm>
                <a:off x="1969" y="1555"/>
                <a:ext cx="263" cy="2650"/>
              </a:xfrm>
              <a:custGeom>
                <a:avLst/>
                <a:gdLst>
                  <a:gd name="T0" fmla="*/ 131 w 527"/>
                  <a:gd name="T1" fmla="*/ 0 h 5300"/>
                  <a:gd name="T2" fmla="*/ 124 w 527"/>
                  <a:gd name="T3" fmla="*/ 0 h 5300"/>
                  <a:gd name="T4" fmla="*/ 117 w 527"/>
                  <a:gd name="T5" fmla="*/ 0 h 5300"/>
                  <a:gd name="T6" fmla="*/ 112 w 527"/>
                  <a:gd name="T7" fmla="*/ 0 h 5300"/>
                  <a:gd name="T8" fmla="*/ 107 w 527"/>
                  <a:gd name="T9" fmla="*/ 0 h 5300"/>
                  <a:gd name="T10" fmla="*/ 102 w 527"/>
                  <a:gd name="T11" fmla="*/ 0 h 5300"/>
                  <a:gd name="T12" fmla="*/ 97 w 527"/>
                  <a:gd name="T13" fmla="*/ 0 h 5300"/>
                  <a:gd name="T14" fmla="*/ 93 w 527"/>
                  <a:gd name="T15" fmla="*/ 0 h 5300"/>
                  <a:gd name="T16" fmla="*/ 87 w 527"/>
                  <a:gd name="T17" fmla="*/ 0 h 5300"/>
                  <a:gd name="T18" fmla="*/ 82 w 527"/>
                  <a:gd name="T19" fmla="*/ 0 h 5300"/>
                  <a:gd name="T20" fmla="*/ 75 w 527"/>
                  <a:gd name="T21" fmla="*/ 0 h 5300"/>
                  <a:gd name="T22" fmla="*/ 67 w 527"/>
                  <a:gd name="T23" fmla="*/ 0 h 5300"/>
                  <a:gd name="T24" fmla="*/ 57 w 527"/>
                  <a:gd name="T25" fmla="*/ 0 h 5300"/>
                  <a:gd name="T26" fmla="*/ 46 w 527"/>
                  <a:gd name="T27" fmla="*/ 0 h 5300"/>
                  <a:gd name="T28" fmla="*/ 33 w 527"/>
                  <a:gd name="T29" fmla="*/ 0 h 5300"/>
                  <a:gd name="T30" fmla="*/ 18 w 527"/>
                  <a:gd name="T31" fmla="*/ 0 h 5300"/>
                  <a:gd name="T32" fmla="*/ 0 w 527"/>
                  <a:gd name="T33" fmla="*/ 0 h 5300"/>
                  <a:gd name="T34" fmla="*/ 0 w 527"/>
                  <a:gd name="T35" fmla="*/ 249 h 5300"/>
                  <a:gd name="T36" fmla="*/ 0 w 527"/>
                  <a:gd name="T37" fmla="*/ 442 h 5300"/>
                  <a:gd name="T38" fmla="*/ 0 w 527"/>
                  <a:gd name="T39" fmla="*/ 745 h 5300"/>
                  <a:gd name="T40" fmla="*/ 0 w 527"/>
                  <a:gd name="T41" fmla="*/ 1325 h 5300"/>
                  <a:gd name="T42" fmla="*/ 7 w 527"/>
                  <a:gd name="T43" fmla="*/ 1325 h 5300"/>
                  <a:gd name="T44" fmla="*/ 14 w 527"/>
                  <a:gd name="T45" fmla="*/ 1325 h 5300"/>
                  <a:gd name="T46" fmla="*/ 19 w 527"/>
                  <a:gd name="T47" fmla="*/ 1325 h 5300"/>
                  <a:gd name="T48" fmla="*/ 24 w 527"/>
                  <a:gd name="T49" fmla="*/ 1325 h 5300"/>
                  <a:gd name="T50" fmla="*/ 29 w 527"/>
                  <a:gd name="T51" fmla="*/ 1325 h 5300"/>
                  <a:gd name="T52" fmla="*/ 34 w 527"/>
                  <a:gd name="T53" fmla="*/ 1325 h 5300"/>
                  <a:gd name="T54" fmla="*/ 38 w 527"/>
                  <a:gd name="T55" fmla="*/ 1325 h 5300"/>
                  <a:gd name="T56" fmla="*/ 43 w 527"/>
                  <a:gd name="T57" fmla="*/ 1325 h 5300"/>
                  <a:gd name="T58" fmla="*/ 49 w 527"/>
                  <a:gd name="T59" fmla="*/ 1325 h 5300"/>
                  <a:gd name="T60" fmla="*/ 56 w 527"/>
                  <a:gd name="T61" fmla="*/ 1325 h 5300"/>
                  <a:gd name="T62" fmla="*/ 64 w 527"/>
                  <a:gd name="T63" fmla="*/ 1325 h 5300"/>
                  <a:gd name="T64" fmla="*/ 74 w 527"/>
                  <a:gd name="T65" fmla="*/ 1325 h 5300"/>
                  <a:gd name="T66" fmla="*/ 85 w 527"/>
                  <a:gd name="T67" fmla="*/ 1325 h 5300"/>
                  <a:gd name="T68" fmla="*/ 98 w 527"/>
                  <a:gd name="T69" fmla="*/ 1325 h 5300"/>
                  <a:gd name="T70" fmla="*/ 113 w 527"/>
                  <a:gd name="T71" fmla="*/ 1325 h 5300"/>
                  <a:gd name="T72" fmla="*/ 131 w 527"/>
                  <a:gd name="T73" fmla="*/ 1325 h 5300"/>
                  <a:gd name="T74" fmla="*/ 131 w 527"/>
                  <a:gd name="T75" fmla="*/ 1077 h 5300"/>
                  <a:gd name="T76" fmla="*/ 131 w 527"/>
                  <a:gd name="T77" fmla="*/ 884 h 5300"/>
                  <a:gd name="T78" fmla="*/ 131 w 527"/>
                  <a:gd name="T79" fmla="*/ 580 h 5300"/>
                  <a:gd name="T80" fmla="*/ 131 w 52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7" h="5300">
                    <a:moveTo>
                      <a:pt x="527" y="0"/>
                    </a:moveTo>
                    <a:lnTo>
                      <a:pt x="497" y="0"/>
                    </a:lnTo>
                    <a:lnTo>
                      <a:pt x="470" y="0"/>
                    </a:lnTo>
                    <a:lnTo>
                      <a:pt x="448" y="0"/>
                    </a:lnTo>
                    <a:lnTo>
                      <a:pt x="429" y="0"/>
                    </a:lnTo>
                    <a:lnTo>
                      <a:pt x="409" y="0"/>
                    </a:lnTo>
                    <a:lnTo>
                      <a:pt x="391" y="0"/>
                    </a:lnTo>
                    <a:lnTo>
                      <a:pt x="372" y="0"/>
                    </a:lnTo>
                    <a:lnTo>
                      <a:pt x="351" y="0"/>
                    </a:lnTo>
                    <a:lnTo>
                      <a:pt x="328" y="0"/>
                    </a:lnTo>
                    <a:lnTo>
                      <a:pt x="301" y="0"/>
                    </a:lnTo>
                    <a:lnTo>
                      <a:pt x="269" y="0"/>
                    </a:lnTo>
                    <a:lnTo>
                      <a:pt x="231" y="0"/>
                    </a:lnTo>
                    <a:lnTo>
                      <a:pt x="186" y="0"/>
                    </a:lnTo>
                    <a:lnTo>
                      <a:pt x="134" y="0"/>
                    </a:lnTo>
                    <a:lnTo>
                      <a:pt x="72" y="0"/>
                    </a:lnTo>
                    <a:lnTo>
                      <a:pt x="0" y="0"/>
                    </a:lnTo>
                    <a:lnTo>
                      <a:pt x="0" y="993"/>
                    </a:lnTo>
                    <a:lnTo>
                      <a:pt x="0" y="1765"/>
                    </a:lnTo>
                    <a:lnTo>
                      <a:pt x="0" y="2980"/>
                    </a:lnTo>
                    <a:lnTo>
                      <a:pt x="0" y="5300"/>
                    </a:lnTo>
                    <a:lnTo>
                      <a:pt x="30" y="5300"/>
                    </a:lnTo>
                    <a:lnTo>
                      <a:pt x="57" y="5300"/>
                    </a:lnTo>
                    <a:lnTo>
                      <a:pt x="78" y="5299"/>
                    </a:lnTo>
                    <a:lnTo>
                      <a:pt x="98" y="5299"/>
                    </a:lnTo>
                    <a:lnTo>
                      <a:pt x="118" y="5299"/>
                    </a:lnTo>
                    <a:lnTo>
                      <a:pt x="136" y="5299"/>
                    </a:lnTo>
                    <a:lnTo>
                      <a:pt x="155" y="5299"/>
                    </a:lnTo>
                    <a:lnTo>
                      <a:pt x="175" y="5299"/>
                    </a:lnTo>
                    <a:lnTo>
                      <a:pt x="198" y="5299"/>
                    </a:lnTo>
                    <a:lnTo>
                      <a:pt x="226" y="5299"/>
                    </a:lnTo>
                    <a:lnTo>
                      <a:pt x="258" y="5299"/>
                    </a:lnTo>
                    <a:lnTo>
                      <a:pt x="296" y="5299"/>
                    </a:lnTo>
                    <a:lnTo>
                      <a:pt x="341" y="5299"/>
                    </a:lnTo>
                    <a:lnTo>
                      <a:pt x="393" y="5299"/>
                    </a:lnTo>
                    <a:lnTo>
                      <a:pt x="455" y="5300"/>
                    </a:lnTo>
                    <a:lnTo>
                      <a:pt x="527" y="5300"/>
                    </a:lnTo>
                    <a:lnTo>
                      <a:pt x="527" y="4306"/>
                    </a:lnTo>
                    <a:lnTo>
                      <a:pt x="527" y="3533"/>
                    </a:lnTo>
                    <a:lnTo>
                      <a:pt x="527" y="2318"/>
                    </a:lnTo>
                    <a:lnTo>
                      <a:pt x="527"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 name="Freeform 18">
                <a:extLst>
                  <a:ext uri="{FF2B5EF4-FFF2-40B4-BE49-F238E27FC236}">
                    <a16:creationId xmlns:a16="http://schemas.microsoft.com/office/drawing/2014/main" id="{B38D1E5A-8890-4C54-9846-14B3BBB48771}"/>
                  </a:ext>
                </a:extLst>
              </p:cNvPr>
              <p:cNvSpPr>
                <a:spLocks/>
              </p:cNvSpPr>
              <p:nvPr/>
            </p:nvSpPr>
            <p:spPr bwMode="auto">
              <a:xfrm>
                <a:off x="1973" y="1555"/>
                <a:ext cx="249" cy="2650"/>
              </a:xfrm>
              <a:custGeom>
                <a:avLst/>
                <a:gdLst>
                  <a:gd name="T0" fmla="*/ 124 w 500"/>
                  <a:gd name="T1" fmla="*/ 0 h 5300"/>
                  <a:gd name="T2" fmla="*/ 117 w 500"/>
                  <a:gd name="T3" fmla="*/ 0 h 5300"/>
                  <a:gd name="T4" fmla="*/ 111 w 500"/>
                  <a:gd name="T5" fmla="*/ 0 h 5300"/>
                  <a:gd name="T6" fmla="*/ 106 w 500"/>
                  <a:gd name="T7" fmla="*/ 0 h 5300"/>
                  <a:gd name="T8" fmla="*/ 101 w 500"/>
                  <a:gd name="T9" fmla="*/ 0 h 5300"/>
                  <a:gd name="T10" fmla="*/ 96 w 500"/>
                  <a:gd name="T11" fmla="*/ 0 h 5300"/>
                  <a:gd name="T12" fmla="*/ 92 w 500"/>
                  <a:gd name="T13" fmla="*/ 0 h 5300"/>
                  <a:gd name="T14" fmla="*/ 88 w 500"/>
                  <a:gd name="T15" fmla="*/ 0 h 5300"/>
                  <a:gd name="T16" fmla="*/ 83 w 500"/>
                  <a:gd name="T17" fmla="*/ 0 h 5300"/>
                  <a:gd name="T18" fmla="*/ 77 w 500"/>
                  <a:gd name="T19" fmla="*/ 0 h 5300"/>
                  <a:gd name="T20" fmla="*/ 71 w 500"/>
                  <a:gd name="T21" fmla="*/ 0 h 5300"/>
                  <a:gd name="T22" fmla="*/ 63 w 500"/>
                  <a:gd name="T23" fmla="*/ 0 h 5300"/>
                  <a:gd name="T24" fmla="*/ 54 w 500"/>
                  <a:gd name="T25" fmla="*/ 0 h 5300"/>
                  <a:gd name="T26" fmla="*/ 44 w 500"/>
                  <a:gd name="T27" fmla="*/ 0 h 5300"/>
                  <a:gd name="T28" fmla="*/ 31 w 500"/>
                  <a:gd name="T29" fmla="*/ 0 h 5300"/>
                  <a:gd name="T30" fmla="*/ 17 w 500"/>
                  <a:gd name="T31" fmla="*/ 0 h 5300"/>
                  <a:gd name="T32" fmla="*/ 0 w 500"/>
                  <a:gd name="T33" fmla="*/ 0 h 5300"/>
                  <a:gd name="T34" fmla="*/ 0 w 500"/>
                  <a:gd name="T35" fmla="*/ 249 h 5300"/>
                  <a:gd name="T36" fmla="*/ 0 w 500"/>
                  <a:gd name="T37" fmla="*/ 442 h 5300"/>
                  <a:gd name="T38" fmla="*/ 0 w 500"/>
                  <a:gd name="T39" fmla="*/ 745 h 5300"/>
                  <a:gd name="T40" fmla="*/ 0 w 500"/>
                  <a:gd name="T41" fmla="*/ 1325 h 5300"/>
                  <a:gd name="T42" fmla="*/ 7 w 500"/>
                  <a:gd name="T43" fmla="*/ 1325 h 5300"/>
                  <a:gd name="T44" fmla="*/ 13 w 500"/>
                  <a:gd name="T45" fmla="*/ 1325 h 5300"/>
                  <a:gd name="T46" fmla="*/ 18 w 500"/>
                  <a:gd name="T47" fmla="*/ 1325 h 5300"/>
                  <a:gd name="T48" fmla="*/ 23 w 500"/>
                  <a:gd name="T49" fmla="*/ 1325 h 5300"/>
                  <a:gd name="T50" fmla="*/ 28 w 500"/>
                  <a:gd name="T51" fmla="*/ 1325 h 5300"/>
                  <a:gd name="T52" fmla="*/ 32 w 500"/>
                  <a:gd name="T53" fmla="*/ 1325 h 5300"/>
                  <a:gd name="T54" fmla="*/ 37 w 500"/>
                  <a:gd name="T55" fmla="*/ 1325 h 5300"/>
                  <a:gd name="T56" fmla="*/ 41 w 500"/>
                  <a:gd name="T57" fmla="*/ 1325 h 5300"/>
                  <a:gd name="T58" fmla="*/ 47 w 500"/>
                  <a:gd name="T59" fmla="*/ 1325 h 5300"/>
                  <a:gd name="T60" fmla="*/ 53 w 500"/>
                  <a:gd name="T61" fmla="*/ 1325 h 5300"/>
                  <a:gd name="T62" fmla="*/ 61 w 500"/>
                  <a:gd name="T63" fmla="*/ 1325 h 5300"/>
                  <a:gd name="T64" fmla="*/ 70 w 500"/>
                  <a:gd name="T65" fmla="*/ 1325 h 5300"/>
                  <a:gd name="T66" fmla="*/ 80 w 500"/>
                  <a:gd name="T67" fmla="*/ 1325 h 5300"/>
                  <a:gd name="T68" fmla="*/ 93 w 500"/>
                  <a:gd name="T69" fmla="*/ 1325 h 5300"/>
                  <a:gd name="T70" fmla="*/ 107 w 500"/>
                  <a:gd name="T71" fmla="*/ 1325 h 5300"/>
                  <a:gd name="T72" fmla="*/ 124 w 500"/>
                  <a:gd name="T73" fmla="*/ 1325 h 5300"/>
                  <a:gd name="T74" fmla="*/ 124 w 500"/>
                  <a:gd name="T75" fmla="*/ 1077 h 5300"/>
                  <a:gd name="T76" fmla="*/ 124 w 500"/>
                  <a:gd name="T77" fmla="*/ 884 h 5300"/>
                  <a:gd name="T78" fmla="*/ 124 w 500"/>
                  <a:gd name="T79" fmla="*/ 580 h 5300"/>
                  <a:gd name="T80" fmla="*/ 124 w 50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00" h="5300">
                    <a:moveTo>
                      <a:pt x="500" y="0"/>
                    </a:moveTo>
                    <a:lnTo>
                      <a:pt x="471" y="0"/>
                    </a:lnTo>
                    <a:lnTo>
                      <a:pt x="447" y="0"/>
                    </a:lnTo>
                    <a:lnTo>
                      <a:pt x="425" y="0"/>
                    </a:lnTo>
                    <a:lnTo>
                      <a:pt x="407" y="0"/>
                    </a:lnTo>
                    <a:lnTo>
                      <a:pt x="388" y="0"/>
                    </a:lnTo>
                    <a:lnTo>
                      <a:pt x="371" y="0"/>
                    </a:lnTo>
                    <a:lnTo>
                      <a:pt x="353" y="0"/>
                    </a:lnTo>
                    <a:lnTo>
                      <a:pt x="333" y="0"/>
                    </a:lnTo>
                    <a:lnTo>
                      <a:pt x="311" y="0"/>
                    </a:lnTo>
                    <a:lnTo>
                      <a:pt x="286" y="0"/>
                    </a:lnTo>
                    <a:lnTo>
                      <a:pt x="255" y="0"/>
                    </a:lnTo>
                    <a:lnTo>
                      <a:pt x="219" y="0"/>
                    </a:lnTo>
                    <a:lnTo>
                      <a:pt x="176" y="0"/>
                    </a:lnTo>
                    <a:lnTo>
                      <a:pt x="127" y="0"/>
                    </a:lnTo>
                    <a:lnTo>
                      <a:pt x="68" y="0"/>
                    </a:lnTo>
                    <a:lnTo>
                      <a:pt x="0" y="0"/>
                    </a:lnTo>
                    <a:lnTo>
                      <a:pt x="0" y="993"/>
                    </a:lnTo>
                    <a:lnTo>
                      <a:pt x="0" y="1765"/>
                    </a:lnTo>
                    <a:lnTo>
                      <a:pt x="0" y="2980"/>
                    </a:lnTo>
                    <a:lnTo>
                      <a:pt x="0" y="5300"/>
                    </a:lnTo>
                    <a:lnTo>
                      <a:pt x="29" y="5300"/>
                    </a:lnTo>
                    <a:lnTo>
                      <a:pt x="53" y="5300"/>
                    </a:lnTo>
                    <a:lnTo>
                      <a:pt x="75" y="5299"/>
                    </a:lnTo>
                    <a:lnTo>
                      <a:pt x="93" y="5299"/>
                    </a:lnTo>
                    <a:lnTo>
                      <a:pt x="112" y="5299"/>
                    </a:lnTo>
                    <a:lnTo>
                      <a:pt x="129" y="5299"/>
                    </a:lnTo>
                    <a:lnTo>
                      <a:pt x="148" y="5299"/>
                    </a:lnTo>
                    <a:lnTo>
                      <a:pt x="167" y="5299"/>
                    </a:lnTo>
                    <a:lnTo>
                      <a:pt x="189" y="5299"/>
                    </a:lnTo>
                    <a:lnTo>
                      <a:pt x="214" y="5299"/>
                    </a:lnTo>
                    <a:lnTo>
                      <a:pt x="245" y="5299"/>
                    </a:lnTo>
                    <a:lnTo>
                      <a:pt x="281" y="5299"/>
                    </a:lnTo>
                    <a:lnTo>
                      <a:pt x="324" y="5299"/>
                    </a:lnTo>
                    <a:lnTo>
                      <a:pt x="373" y="5299"/>
                    </a:lnTo>
                    <a:lnTo>
                      <a:pt x="432" y="5300"/>
                    </a:lnTo>
                    <a:lnTo>
                      <a:pt x="500" y="5300"/>
                    </a:lnTo>
                    <a:lnTo>
                      <a:pt x="500" y="4306"/>
                    </a:lnTo>
                    <a:lnTo>
                      <a:pt x="500" y="3533"/>
                    </a:lnTo>
                    <a:lnTo>
                      <a:pt x="500" y="2318"/>
                    </a:lnTo>
                    <a:lnTo>
                      <a:pt x="500"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 name="Freeform 19">
                <a:extLst>
                  <a:ext uri="{FF2B5EF4-FFF2-40B4-BE49-F238E27FC236}">
                    <a16:creationId xmlns:a16="http://schemas.microsoft.com/office/drawing/2014/main" id="{B28B9CB2-1CBD-4A6C-A5D6-B0411EE731D1}"/>
                  </a:ext>
                </a:extLst>
              </p:cNvPr>
              <p:cNvSpPr>
                <a:spLocks/>
              </p:cNvSpPr>
              <p:nvPr/>
            </p:nvSpPr>
            <p:spPr bwMode="auto">
              <a:xfrm>
                <a:off x="1977" y="1555"/>
                <a:ext cx="235" cy="2650"/>
              </a:xfrm>
              <a:custGeom>
                <a:avLst/>
                <a:gdLst>
                  <a:gd name="T0" fmla="*/ 117 w 471"/>
                  <a:gd name="T1" fmla="*/ 0 h 5300"/>
                  <a:gd name="T2" fmla="*/ 111 w 471"/>
                  <a:gd name="T3" fmla="*/ 0 h 5300"/>
                  <a:gd name="T4" fmla="*/ 105 w 471"/>
                  <a:gd name="T5" fmla="*/ 0 h 5300"/>
                  <a:gd name="T6" fmla="*/ 100 w 471"/>
                  <a:gd name="T7" fmla="*/ 0 h 5300"/>
                  <a:gd name="T8" fmla="*/ 95 w 471"/>
                  <a:gd name="T9" fmla="*/ 0 h 5300"/>
                  <a:gd name="T10" fmla="*/ 91 w 471"/>
                  <a:gd name="T11" fmla="*/ 0 h 5300"/>
                  <a:gd name="T12" fmla="*/ 87 w 471"/>
                  <a:gd name="T13" fmla="*/ 0 h 5300"/>
                  <a:gd name="T14" fmla="*/ 83 w 471"/>
                  <a:gd name="T15" fmla="*/ 0 h 5300"/>
                  <a:gd name="T16" fmla="*/ 78 w 471"/>
                  <a:gd name="T17" fmla="*/ 0 h 5300"/>
                  <a:gd name="T18" fmla="*/ 73 w 471"/>
                  <a:gd name="T19" fmla="*/ 0 h 5300"/>
                  <a:gd name="T20" fmla="*/ 67 w 471"/>
                  <a:gd name="T21" fmla="*/ 0 h 5300"/>
                  <a:gd name="T22" fmla="*/ 60 w 471"/>
                  <a:gd name="T23" fmla="*/ 0 h 5300"/>
                  <a:gd name="T24" fmla="*/ 51 w 471"/>
                  <a:gd name="T25" fmla="*/ 0 h 5300"/>
                  <a:gd name="T26" fmla="*/ 41 w 471"/>
                  <a:gd name="T27" fmla="*/ 0 h 5300"/>
                  <a:gd name="T28" fmla="*/ 29 w 471"/>
                  <a:gd name="T29" fmla="*/ 0 h 5300"/>
                  <a:gd name="T30" fmla="*/ 16 w 471"/>
                  <a:gd name="T31" fmla="*/ 0 h 5300"/>
                  <a:gd name="T32" fmla="*/ 0 w 471"/>
                  <a:gd name="T33" fmla="*/ 0 h 5300"/>
                  <a:gd name="T34" fmla="*/ 0 w 471"/>
                  <a:gd name="T35" fmla="*/ 249 h 5300"/>
                  <a:gd name="T36" fmla="*/ 0 w 471"/>
                  <a:gd name="T37" fmla="*/ 442 h 5300"/>
                  <a:gd name="T38" fmla="*/ 0 w 471"/>
                  <a:gd name="T39" fmla="*/ 745 h 5300"/>
                  <a:gd name="T40" fmla="*/ 0 w 471"/>
                  <a:gd name="T41" fmla="*/ 1325 h 5300"/>
                  <a:gd name="T42" fmla="*/ 7 w 471"/>
                  <a:gd name="T43" fmla="*/ 1325 h 5300"/>
                  <a:gd name="T44" fmla="*/ 12 w 471"/>
                  <a:gd name="T45" fmla="*/ 1325 h 5300"/>
                  <a:gd name="T46" fmla="*/ 17 w 471"/>
                  <a:gd name="T47" fmla="*/ 1325 h 5300"/>
                  <a:gd name="T48" fmla="*/ 22 w 471"/>
                  <a:gd name="T49" fmla="*/ 1325 h 5300"/>
                  <a:gd name="T50" fmla="*/ 26 w 471"/>
                  <a:gd name="T51" fmla="*/ 1325 h 5300"/>
                  <a:gd name="T52" fmla="*/ 30 w 471"/>
                  <a:gd name="T53" fmla="*/ 1325 h 5300"/>
                  <a:gd name="T54" fmla="*/ 34 w 471"/>
                  <a:gd name="T55" fmla="*/ 1325 h 5300"/>
                  <a:gd name="T56" fmla="*/ 39 w 471"/>
                  <a:gd name="T57" fmla="*/ 1325 h 5300"/>
                  <a:gd name="T58" fmla="*/ 44 w 471"/>
                  <a:gd name="T59" fmla="*/ 1325 h 5300"/>
                  <a:gd name="T60" fmla="*/ 50 w 471"/>
                  <a:gd name="T61" fmla="*/ 1325 h 5300"/>
                  <a:gd name="T62" fmla="*/ 57 w 471"/>
                  <a:gd name="T63" fmla="*/ 1325 h 5300"/>
                  <a:gd name="T64" fmla="*/ 66 w 471"/>
                  <a:gd name="T65" fmla="*/ 1325 h 5300"/>
                  <a:gd name="T66" fmla="*/ 76 w 471"/>
                  <a:gd name="T67" fmla="*/ 1325 h 5300"/>
                  <a:gd name="T68" fmla="*/ 87 w 471"/>
                  <a:gd name="T69" fmla="*/ 1325 h 5300"/>
                  <a:gd name="T70" fmla="*/ 101 w 471"/>
                  <a:gd name="T71" fmla="*/ 1325 h 5300"/>
                  <a:gd name="T72" fmla="*/ 117 w 471"/>
                  <a:gd name="T73" fmla="*/ 1325 h 5300"/>
                  <a:gd name="T74" fmla="*/ 117 w 471"/>
                  <a:gd name="T75" fmla="*/ 1077 h 5300"/>
                  <a:gd name="T76" fmla="*/ 117 w 471"/>
                  <a:gd name="T77" fmla="*/ 884 h 5300"/>
                  <a:gd name="T78" fmla="*/ 117 w 471"/>
                  <a:gd name="T79" fmla="*/ 580 h 5300"/>
                  <a:gd name="T80" fmla="*/ 117 w 471"/>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71" h="5300">
                    <a:moveTo>
                      <a:pt x="471" y="0"/>
                    </a:moveTo>
                    <a:lnTo>
                      <a:pt x="444" y="0"/>
                    </a:lnTo>
                    <a:lnTo>
                      <a:pt x="421" y="0"/>
                    </a:lnTo>
                    <a:lnTo>
                      <a:pt x="401" y="0"/>
                    </a:lnTo>
                    <a:lnTo>
                      <a:pt x="383" y="0"/>
                    </a:lnTo>
                    <a:lnTo>
                      <a:pt x="366" y="0"/>
                    </a:lnTo>
                    <a:lnTo>
                      <a:pt x="350" y="0"/>
                    </a:lnTo>
                    <a:lnTo>
                      <a:pt x="333" y="0"/>
                    </a:lnTo>
                    <a:lnTo>
                      <a:pt x="315" y="0"/>
                    </a:lnTo>
                    <a:lnTo>
                      <a:pt x="293" y="0"/>
                    </a:lnTo>
                    <a:lnTo>
                      <a:pt x="269" y="0"/>
                    </a:lnTo>
                    <a:lnTo>
                      <a:pt x="240" y="0"/>
                    </a:lnTo>
                    <a:lnTo>
                      <a:pt x="206" y="0"/>
                    </a:lnTo>
                    <a:lnTo>
                      <a:pt x="166" y="0"/>
                    </a:lnTo>
                    <a:lnTo>
                      <a:pt x="119" y="0"/>
                    </a:lnTo>
                    <a:lnTo>
                      <a:pt x="65" y="0"/>
                    </a:lnTo>
                    <a:lnTo>
                      <a:pt x="0" y="0"/>
                    </a:lnTo>
                    <a:lnTo>
                      <a:pt x="0" y="993"/>
                    </a:lnTo>
                    <a:lnTo>
                      <a:pt x="0" y="1765"/>
                    </a:lnTo>
                    <a:lnTo>
                      <a:pt x="0" y="2980"/>
                    </a:lnTo>
                    <a:lnTo>
                      <a:pt x="0" y="5300"/>
                    </a:lnTo>
                    <a:lnTo>
                      <a:pt x="28" y="5300"/>
                    </a:lnTo>
                    <a:lnTo>
                      <a:pt x="51" y="5300"/>
                    </a:lnTo>
                    <a:lnTo>
                      <a:pt x="70" y="5299"/>
                    </a:lnTo>
                    <a:lnTo>
                      <a:pt x="88" y="5299"/>
                    </a:lnTo>
                    <a:lnTo>
                      <a:pt x="105" y="5299"/>
                    </a:lnTo>
                    <a:lnTo>
                      <a:pt x="121" y="5299"/>
                    </a:lnTo>
                    <a:lnTo>
                      <a:pt x="138" y="5299"/>
                    </a:lnTo>
                    <a:lnTo>
                      <a:pt x="157" y="5299"/>
                    </a:lnTo>
                    <a:lnTo>
                      <a:pt x="178" y="5299"/>
                    </a:lnTo>
                    <a:lnTo>
                      <a:pt x="202" y="5299"/>
                    </a:lnTo>
                    <a:lnTo>
                      <a:pt x="231" y="5299"/>
                    </a:lnTo>
                    <a:lnTo>
                      <a:pt x="265" y="5299"/>
                    </a:lnTo>
                    <a:lnTo>
                      <a:pt x="304" y="5299"/>
                    </a:lnTo>
                    <a:lnTo>
                      <a:pt x="351" y="5299"/>
                    </a:lnTo>
                    <a:lnTo>
                      <a:pt x="407" y="5300"/>
                    </a:lnTo>
                    <a:lnTo>
                      <a:pt x="471" y="5300"/>
                    </a:lnTo>
                    <a:lnTo>
                      <a:pt x="471" y="4306"/>
                    </a:lnTo>
                    <a:lnTo>
                      <a:pt x="471" y="3533"/>
                    </a:lnTo>
                    <a:lnTo>
                      <a:pt x="471" y="2318"/>
                    </a:lnTo>
                    <a:lnTo>
                      <a:pt x="471"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 name="Freeform 20">
                <a:extLst>
                  <a:ext uri="{FF2B5EF4-FFF2-40B4-BE49-F238E27FC236}">
                    <a16:creationId xmlns:a16="http://schemas.microsoft.com/office/drawing/2014/main" id="{C5472280-9FDC-46C0-B7F5-655D91A4ACFA}"/>
                  </a:ext>
                </a:extLst>
              </p:cNvPr>
              <p:cNvSpPr>
                <a:spLocks/>
              </p:cNvSpPr>
              <p:nvPr/>
            </p:nvSpPr>
            <p:spPr bwMode="auto">
              <a:xfrm>
                <a:off x="1980" y="1555"/>
                <a:ext cx="222" cy="2650"/>
              </a:xfrm>
              <a:custGeom>
                <a:avLst/>
                <a:gdLst>
                  <a:gd name="T0" fmla="*/ 111 w 444"/>
                  <a:gd name="T1" fmla="*/ 0 h 5300"/>
                  <a:gd name="T2" fmla="*/ 105 w 444"/>
                  <a:gd name="T3" fmla="*/ 0 h 5300"/>
                  <a:gd name="T4" fmla="*/ 99 w 444"/>
                  <a:gd name="T5" fmla="*/ 0 h 5300"/>
                  <a:gd name="T6" fmla="*/ 95 w 444"/>
                  <a:gd name="T7" fmla="*/ 0 h 5300"/>
                  <a:gd name="T8" fmla="*/ 91 w 444"/>
                  <a:gd name="T9" fmla="*/ 0 h 5300"/>
                  <a:gd name="T10" fmla="*/ 86 w 444"/>
                  <a:gd name="T11" fmla="*/ 0 h 5300"/>
                  <a:gd name="T12" fmla="*/ 83 w 444"/>
                  <a:gd name="T13" fmla="*/ 0 h 5300"/>
                  <a:gd name="T14" fmla="*/ 79 w 444"/>
                  <a:gd name="T15" fmla="*/ 0 h 5300"/>
                  <a:gd name="T16" fmla="*/ 74 w 444"/>
                  <a:gd name="T17" fmla="*/ 0 h 5300"/>
                  <a:gd name="T18" fmla="*/ 69 w 444"/>
                  <a:gd name="T19" fmla="*/ 0 h 5300"/>
                  <a:gd name="T20" fmla="*/ 64 w 444"/>
                  <a:gd name="T21" fmla="*/ 0 h 5300"/>
                  <a:gd name="T22" fmla="*/ 57 w 444"/>
                  <a:gd name="T23" fmla="*/ 0 h 5300"/>
                  <a:gd name="T24" fmla="*/ 49 w 444"/>
                  <a:gd name="T25" fmla="*/ 0 h 5300"/>
                  <a:gd name="T26" fmla="*/ 40 w 444"/>
                  <a:gd name="T27" fmla="*/ 0 h 5300"/>
                  <a:gd name="T28" fmla="*/ 28 w 444"/>
                  <a:gd name="T29" fmla="*/ 0 h 5300"/>
                  <a:gd name="T30" fmla="*/ 15 w 444"/>
                  <a:gd name="T31" fmla="*/ 0 h 5300"/>
                  <a:gd name="T32" fmla="*/ 0 w 444"/>
                  <a:gd name="T33" fmla="*/ 0 h 5300"/>
                  <a:gd name="T34" fmla="*/ 0 w 444"/>
                  <a:gd name="T35" fmla="*/ 249 h 5300"/>
                  <a:gd name="T36" fmla="*/ 0 w 444"/>
                  <a:gd name="T37" fmla="*/ 442 h 5300"/>
                  <a:gd name="T38" fmla="*/ 0 w 444"/>
                  <a:gd name="T39" fmla="*/ 745 h 5300"/>
                  <a:gd name="T40" fmla="*/ 0 w 444"/>
                  <a:gd name="T41" fmla="*/ 1325 h 5300"/>
                  <a:gd name="T42" fmla="*/ 7 w 444"/>
                  <a:gd name="T43" fmla="*/ 1325 h 5300"/>
                  <a:gd name="T44" fmla="*/ 12 w 444"/>
                  <a:gd name="T45" fmla="*/ 1325 h 5300"/>
                  <a:gd name="T46" fmla="*/ 17 w 444"/>
                  <a:gd name="T47" fmla="*/ 1325 h 5300"/>
                  <a:gd name="T48" fmla="*/ 21 w 444"/>
                  <a:gd name="T49" fmla="*/ 1325 h 5300"/>
                  <a:gd name="T50" fmla="*/ 25 w 444"/>
                  <a:gd name="T51" fmla="*/ 1325 h 5300"/>
                  <a:gd name="T52" fmla="*/ 29 w 444"/>
                  <a:gd name="T53" fmla="*/ 1325 h 5300"/>
                  <a:gd name="T54" fmla="*/ 33 w 444"/>
                  <a:gd name="T55" fmla="*/ 1325 h 5300"/>
                  <a:gd name="T56" fmla="*/ 37 w 444"/>
                  <a:gd name="T57" fmla="*/ 1325 h 5300"/>
                  <a:gd name="T58" fmla="*/ 42 w 444"/>
                  <a:gd name="T59" fmla="*/ 1325 h 5300"/>
                  <a:gd name="T60" fmla="*/ 48 w 444"/>
                  <a:gd name="T61" fmla="*/ 1325 h 5300"/>
                  <a:gd name="T62" fmla="*/ 55 w 444"/>
                  <a:gd name="T63" fmla="*/ 1325 h 5300"/>
                  <a:gd name="T64" fmla="*/ 63 w 444"/>
                  <a:gd name="T65" fmla="*/ 1325 h 5300"/>
                  <a:gd name="T66" fmla="*/ 72 w 444"/>
                  <a:gd name="T67" fmla="*/ 1325 h 5300"/>
                  <a:gd name="T68" fmla="*/ 83 w 444"/>
                  <a:gd name="T69" fmla="*/ 1325 h 5300"/>
                  <a:gd name="T70" fmla="*/ 96 w 444"/>
                  <a:gd name="T71" fmla="*/ 1325 h 5300"/>
                  <a:gd name="T72" fmla="*/ 111 w 444"/>
                  <a:gd name="T73" fmla="*/ 1325 h 5300"/>
                  <a:gd name="T74" fmla="*/ 111 w 444"/>
                  <a:gd name="T75" fmla="*/ 1077 h 5300"/>
                  <a:gd name="T76" fmla="*/ 111 w 444"/>
                  <a:gd name="T77" fmla="*/ 884 h 5300"/>
                  <a:gd name="T78" fmla="*/ 111 w 444"/>
                  <a:gd name="T79" fmla="*/ 580 h 5300"/>
                  <a:gd name="T80" fmla="*/ 111 w 44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4" h="5300">
                    <a:moveTo>
                      <a:pt x="444" y="0"/>
                    </a:moveTo>
                    <a:lnTo>
                      <a:pt x="418" y="0"/>
                    </a:lnTo>
                    <a:lnTo>
                      <a:pt x="396" y="0"/>
                    </a:lnTo>
                    <a:lnTo>
                      <a:pt x="378" y="0"/>
                    </a:lnTo>
                    <a:lnTo>
                      <a:pt x="361" y="0"/>
                    </a:lnTo>
                    <a:lnTo>
                      <a:pt x="344" y="0"/>
                    </a:lnTo>
                    <a:lnTo>
                      <a:pt x="329" y="0"/>
                    </a:lnTo>
                    <a:lnTo>
                      <a:pt x="313" y="0"/>
                    </a:lnTo>
                    <a:lnTo>
                      <a:pt x="296" y="0"/>
                    </a:lnTo>
                    <a:lnTo>
                      <a:pt x="276" y="0"/>
                    </a:lnTo>
                    <a:lnTo>
                      <a:pt x="253" y="0"/>
                    </a:lnTo>
                    <a:lnTo>
                      <a:pt x="226" y="0"/>
                    </a:lnTo>
                    <a:lnTo>
                      <a:pt x="195" y="0"/>
                    </a:lnTo>
                    <a:lnTo>
                      <a:pt x="157" y="0"/>
                    </a:lnTo>
                    <a:lnTo>
                      <a:pt x="112" y="0"/>
                    </a:lnTo>
                    <a:lnTo>
                      <a:pt x="60" y="0"/>
                    </a:lnTo>
                    <a:lnTo>
                      <a:pt x="0" y="0"/>
                    </a:lnTo>
                    <a:lnTo>
                      <a:pt x="0" y="993"/>
                    </a:lnTo>
                    <a:lnTo>
                      <a:pt x="0" y="1765"/>
                    </a:lnTo>
                    <a:lnTo>
                      <a:pt x="0" y="2980"/>
                    </a:lnTo>
                    <a:lnTo>
                      <a:pt x="0" y="5300"/>
                    </a:lnTo>
                    <a:lnTo>
                      <a:pt x="25" y="5300"/>
                    </a:lnTo>
                    <a:lnTo>
                      <a:pt x="47" y="5300"/>
                    </a:lnTo>
                    <a:lnTo>
                      <a:pt x="66" y="5299"/>
                    </a:lnTo>
                    <a:lnTo>
                      <a:pt x="83" y="5299"/>
                    </a:lnTo>
                    <a:lnTo>
                      <a:pt x="99" y="5299"/>
                    </a:lnTo>
                    <a:lnTo>
                      <a:pt x="114" y="5299"/>
                    </a:lnTo>
                    <a:lnTo>
                      <a:pt x="130" y="5299"/>
                    </a:lnTo>
                    <a:lnTo>
                      <a:pt x="147" y="5299"/>
                    </a:lnTo>
                    <a:lnTo>
                      <a:pt x="167" y="5299"/>
                    </a:lnTo>
                    <a:lnTo>
                      <a:pt x="190" y="5299"/>
                    </a:lnTo>
                    <a:lnTo>
                      <a:pt x="218" y="5299"/>
                    </a:lnTo>
                    <a:lnTo>
                      <a:pt x="249" y="5299"/>
                    </a:lnTo>
                    <a:lnTo>
                      <a:pt x="287" y="5299"/>
                    </a:lnTo>
                    <a:lnTo>
                      <a:pt x="332" y="5299"/>
                    </a:lnTo>
                    <a:lnTo>
                      <a:pt x="384" y="5300"/>
                    </a:lnTo>
                    <a:lnTo>
                      <a:pt x="444" y="5300"/>
                    </a:lnTo>
                    <a:lnTo>
                      <a:pt x="444" y="4306"/>
                    </a:lnTo>
                    <a:lnTo>
                      <a:pt x="444" y="3533"/>
                    </a:lnTo>
                    <a:lnTo>
                      <a:pt x="444" y="2318"/>
                    </a:lnTo>
                    <a:lnTo>
                      <a:pt x="444"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 name="Freeform 21">
                <a:extLst>
                  <a:ext uri="{FF2B5EF4-FFF2-40B4-BE49-F238E27FC236}">
                    <a16:creationId xmlns:a16="http://schemas.microsoft.com/office/drawing/2014/main" id="{DAE812D2-F3A1-4D14-B306-19954E001A57}"/>
                  </a:ext>
                </a:extLst>
              </p:cNvPr>
              <p:cNvSpPr>
                <a:spLocks/>
              </p:cNvSpPr>
              <p:nvPr/>
            </p:nvSpPr>
            <p:spPr bwMode="auto">
              <a:xfrm>
                <a:off x="1983" y="1555"/>
                <a:ext cx="209" cy="2650"/>
              </a:xfrm>
              <a:custGeom>
                <a:avLst/>
                <a:gdLst>
                  <a:gd name="T0" fmla="*/ 105 w 417"/>
                  <a:gd name="T1" fmla="*/ 0 h 5300"/>
                  <a:gd name="T2" fmla="*/ 99 w 417"/>
                  <a:gd name="T3" fmla="*/ 0 h 5300"/>
                  <a:gd name="T4" fmla="*/ 93 w 417"/>
                  <a:gd name="T5" fmla="*/ 0 h 5300"/>
                  <a:gd name="T6" fmla="*/ 89 w 417"/>
                  <a:gd name="T7" fmla="*/ 0 h 5300"/>
                  <a:gd name="T8" fmla="*/ 85 w 417"/>
                  <a:gd name="T9" fmla="*/ 0 h 5300"/>
                  <a:gd name="T10" fmla="*/ 81 w 417"/>
                  <a:gd name="T11" fmla="*/ 0 h 5300"/>
                  <a:gd name="T12" fmla="*/ 78 w 417"/>
                  <a:gd name="T13" fmla="*/ 0 h 5300"/>
                  <a:gd name="T14" fmla="*/ 74 w 417"/>
                  <a:gd name="T15" fmla="*/ 0 h 5300"/>
                  <a:gd name="T16" fmla="*/ 70 w 417"/>
                  <a:gd name="T17" fmla="*/ 0 h 5300"/>
                  <a:gd name="T18" fmla="*/ 65 w 417"/>
                  <a:gd name="T19" fmla="*/ 0 h 5300"/>
                  <a:gd name="T20" fmla="*/ 60 w 417"/>
                  <a:gd name="T21" fmla="*/ 0 h 5300"/>
                  <a:gd name="T22" fmla="*/ 54 w 417"/>
                  <a:gd name="T23" fmla="*/ 0 h 5300"/>
                  <a:gd name="T24" fmla="*/ 46 w 417"/>
                  <a:gd name="T25" fmla="*/ 0 h 5300"/>
                  <a:gd name="T26" fmla="*/ 37 w 417"/>
                  <a:gd name="T27" fmla="*/ 0 h 5300"/>
                  <a:gd name="T28" fmla="*/ 27 w 417"/>
                  <a:gd name="T29" fmla="*/ 0 h 5300"/>
                  <a:gd name="T30" fmla="*/ 14 w 417"/>
                  <a:gd name="T31" fmla="*/ 0 h 5300"/>
                  <a:gd name="T32" fmla="*/ 0 w 417"/>
                  <a:gd name="T33" fmla="*/ 0 h 5300"/>
                  <a:gd name="T34" fmla="*/ 0 w 417"/>
                  <a:gd name="T35" fmla="*/ 249 h 5300"/>
                  <a:gd name="T36" fmla="*/ 0 w 417"/>
                  <a:gd name="T37" fmla="*/ 442 h 5300"/>
                  <a:gd name="T38" fmla="*/ 0 w 417"/>
                  <a:gd name="T39" fmla="*/ 745 h 5300"/>
                  <a:gd name="T40" fmla="*/ 0 w 417"/>
                  <a:gd name="T41" fmla="*/ 1325 h 5300"/>
                  <a:gd name="T42" fmla="*/ 6 w 417"/>
                  <a:gd name="T43" fmla="*/ 1325 h 5300"/>
                  <a:gd name="T44" fmla="*/ 11 w 417"/>
                  <a:gd name="T45" fmla="*/ 1325 h 5300"/>
                  <a:gd name="T46" fmla="*/ 16 w 417"/>
                  <a:gd name="T47" fmla="*/ 1325 h 5300"/>
                  <a:gd name="T48" fmla="*/ 20 w 417"/>
                  <a:gd name="T49" fmla="*/ 1325 h 5300"/>
                  <a:gd name="T50" fmla="*/ 23 w 417"/>
                  <a:gd name="T51" fmla="*/ 1325 h 5300"/>
                  <a:gd name="T52" fmla="*/ 27 w 417"/>
                  <a:gd name="T53" fmla="*/ 1325 h 5300"/>
                  <a:gd name="T54" fmla="*/ 31 w 417"/>
                  <a:gd name="T55" fmla="*/ 1325 h 5300"/>
                  <a:gd name="T56" fmla="*/ 35 w 417"/>
                  <a:gd name="T57" fmla="*/ 1325 h 5300"/>
                  <a:gd name="T58" fmla="*/ 40 w 417"/>
                  <a:gd name="T59" fmla="*/ 1325 h 5300"/>
                  <a:gd name="T60" fmla="*/ 45 w 417"/>
                  <a:gd name="T61" fmla="*/ 1325 h 5300"/>
                  <a:gd name="T62" fmla="*/ 51 w 417"/>
                  <a:gd name="T63" fmla="*/ 1325 h 5300"/>
                  <a:gd name="T64" fmla="*/ 59 w 417"/>
                  <a:gd name="T65" fmla="*/ 1325 h 5300"/>
                  <a:gd name="T66" fmla="*/ 68 w 417"/>
                  <a:gd name="T67" fmla="*/ 1325 h 5300"/>
                  <a:gd name="T68" fmla="*/ 78 w 417"/>
                  <a:gd name="T69" fmla="*/ 1325 h 5300"/>
                  <a:gd name="T70" fmla="*/ 90 w 417"/>
                  <a:gd name="T71" fmla="*/ 1325 h 5300"/>
                  <a:gd name="T72" fmla="*/ 105 w 417"/>
                  <a:gd name="T73" fmla="*/ 1325 h 5300"/>
                  <a:gd name="T74" fmla="*/ 105 w 417"/>
                  <a:gd name="T75" fmla="*/ 1077 h 5300"/>
                  <a:gd name="T76" fmla="*/ 105 w 417"/>
                  <a:gd name="T77" fmla="*/ 884 h 5300"/>
                  <a:gd name="T78" fmla="*/ 105 w 417"/>
                  <a:gd name="T79" fmla="*/ 580 h 5300"/>
                  <a:gd name="T80" fmla="*/ 105 w 41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7" h="5300">
                    <a:moveTo>
                      <a:pt x="417" y="0"/>
                    </a:moveTo>
                    <a:lnTo>
                      <a:pt x="393" y="0"/>
                    </a:lnTo>
                    <a:lnTo>
                      <a:pt x="372" y="0"/>
                    </a:lnTo>
                    <a:lnTo>
                      <a:pt x="355" y="0"/>
                    </a:lnTo>
                    <a:lnTo>
                      <a:pt x="339" y="0"/>
                    </a:lnTo>
                    <a:lnTo>
                      <a:pt x="324" y="0"/>
                    </a:lnTo>
                    <a:lnTo>
                      <a:pt x="310" y="0"/>
                    </a:lnTo>
                    <a:lnTo>
                      <a:pt x="295" y="0"/>
                    </a:lnTo>
                    <a:lnTo>
                      <a:pt x="278" y="0"/>
                    </a:lnTo>
                    <a:lnTo>
                      <a:pt x="259" y="0"/>
                    </a:lnTo>
                    <a:lnTo>
                      <a:pt x="238" y="0"/>
                    </a:lnTo>
                    <a:lnTo>
                      <a:pt x="213" y="0"/>
                    </a:lnTo>
                    <a:lnTo>
                      <a:pt x="183" y="0"/>
                    </a:lnTo>
                    <a:lnTo>
                      <a:pt x="147" y="0"/>
                    </a:lnTo>
                    <a:lnTo>
                      <a:pt x="106" y="0"/>
                    </a:lnTo>
                    <a:lnTo>
                      <a:pt x="56" y="0"/>
                    </a:lnTo>
                    <a:lnTo>
                      <a:pt x="0" y="0"/>
                    </a:lnTo>
                    <a:lnTo>
                      <a:pt x="0" y="993"/>
                    </a:lnTo>
                    <a:lnTo>
                      <a:pt x="0" y="1765"/>
                    </a:lnTo>
                    <a:lnTo>
                      <a:pt x="0" y="2980"/>
                    </a:lnTo>
                    <a:lnTo>
                      <a:pt x="0" y="5300"/>
                    </a:lnTo>
                    <a:lnTo>
                      <a:pt x="24" y="5300"/>
                    </a:lnTo>
                    <a:lnTo>
                      <a:pt x="44" y="5300"/>
                    </a:lnTo>
                    <a:lnTo>
                      <a:pt x="62" y="5299"/>
                    </a:lnTo>
                    <a:lnTo>
                      <a:pt x="78" y="5299"/>
                    </a:lnTo>
                    <a:lnTo>
                      <a:pt x="92" y="5299"/>
                    </a:lnTo>
                    <a:lnTo>
                      <a:pt x="107" y="5299"/>
                    </a:lnTo>
                    <a:lnTo>
                      <a:pt x="122" y="5299"/>
                    </a:lnTo>
                    <a:lnTo>
                      <a:pt x="138" y="5299"/>
                    </a:lnTo>
                    <a:lnTo>
                      <a:pt x="157" y="5299"/>
                    </a:lnTo>
                    <a:lnTo>
                      <a:pt x="178" y="5299"/>
                    </a:lnTo>
                    <a:lnTo>
                      <a:pt x="204" y="5299"/>
                    </a:lnTo>
                    <a:lnTo>
                      <a:pt x="234" y="5299"/>
                    </a:lnTo>
                    <a:lnTo>
                      <a:pt x="269" y="5299"/>
                    </a:lnTo>
                    <a:lnTo>
                      <a:pt x="311" y="5299"/>
                    </a:lnTo>
                    <a:lnTo>
                      <a:pt x="360" y="5300"/>
                    </a:lnTo>
                    <a:lnTo>
                      <a:pt x="417" y="5300"/>
                    </a:lnTo>
                    <a:lnTo>
                      <a:pt x="417" y="4306"/>
                    </a:lnTo>
                    <a:lnTo>
                      <a:pt x="417" y="3533"/>
                    </a:lnTo>
                    <a:lnTo>
                      <a:pt x="417" y="2318"/>
                    </a:lnTo>
                    <a:lnTo>
                      <a:pt x="417"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 name="Freeform 22">
                <a:extLst>
                  <a:ext uri="{FF2B5EF4-FFF2-40B4-BE49-F238E27FC236}">
                    <a16:creationId xmlns:a16="http://schemas.microsoft.com/office/drawing/2014/main" id="{D0102A62-8A99-4B34-8B4E-4EA01F308A01}"/>
                  </a:ext>
                </a:extLst>
              </p:cNvPr>
              <p:cNvSpPr>
                <a:spLocks/>
              </p:cNvSpPr>
              <p:nvPr/>
            </p:nvSpPr>
            <p:spPr bwMode="auto">
              <a:xfrm>
                <a:off x="1987" y="1555"/>
                <a:ext cx="195" cy="2650"/>
              </a:xfrm>
              <a:custGeom>
                <a:avLst/>
                <a:gdLst>
                  <a:gd name="T0" fmla="*/ 98 w 389"/>
                  <a:gd name="T1" fmla="*/ 0 h 5300"/>
                  <a:gd name="T2" fmla="*/ 92 w 389"/>
                  <a:gd name="T3" fmla="*/ 0 h 5300"/>
                  <a:gd name="T4" fmla="*/ 87 w 389"/>
                  <a:gd name="T5" fmla="*/ 0 h 5300"/>
                  <a:gd name="T6" fmla="*/ 83 w 389"/>
                  <a:gd name="T7" fmla="*/ 0 h 5300"/>
                  <a:gd name="T8" fmla="*/ 80 w 389"/>
                  <a:gd name="T9" fmla="*/ 0 h 5300"/>
                  <a:gd name="T10" fmla="*/ 76 w 389"/>
                  <a:gd name="T11" fmla="*/ 0 h 5300"/>
                  <a:gd name="T12" fmla="*/ 73 w 389"/>
                  <a:gd name="T13" fmla="*/ 0 h 5300"/>
                  <a:gd name="T14" fmla="*/ 69 w 389"/>
                  <a:gd name="T15" fmla="*/ 0 h 5300"/>
                  <a:gd name="T16" fmla="*/ 65 w 389"/>
                  <a:gd name="T17" fmla="*/ 0 h 5300"/>
                  <a:gd name="T18" fmla="*/ 61 w 389"/>
                  <a:gd name="T19" fmla="*/ 0 h 5300"/>
                  <a:gd name="T20" fmla="*/ 56 w 389"/>
                  <a:gd name="T21" fmla="*/ 0 h 5300"/>
                  <a:gd name="T22" fmla="*/ 50 w 389"/>
                  <a:gd name="T23" fmla="*/ 0 h 5300"/>
                  <a:gd name="T24" fmla="*/ 43 w 389"/>
                  <a:gd name="T25" fmla="*/ 0 h 5300"/>
                  <a:gd name="T26" fmla="*/ 35 w 389"/>
                  <a:gd name="T27" fmla="*/ 0 h 5300"/>
                  <a:gd name="T28" fmla="*/ 25 w 389"/>
                  <a:gd name="T29" fmla="*/ 0 h 5300"/>
                  <a:gd name="T30" fmla="*/ 14 w 389"/>
                  <a:gd name="T31" fmla="*/ 0 h 5300"/>
                  <a:gd name="T32" fmla="*/ 0 w 389"/>
                  <a:gd name="T33" fmla="*/ 0 h 5300"/>
                  <a:gd name="T34" fmla="*/ 0 w 389"/>
                  <a:gd name="T35" fmla="*/ 249 h 5300"/>
                  <a:gd name="T36" fmla="*/ 0 w 389"/>
                  <a:gd name="T37" fmla="*/ 442 h 5300"/>
                  <a:gd name="T38" fmla="*/ 0 w 389"/>
                  <a:gd name="T39" fmla="*/ 745 h 5300"/>
                  <a:gd name="T40" fmla="*/ 0 w 389"/>
                  <a:gd name="T41" fmla="*/ 1325 h 5300"/>
                  <a:gd name="T42" fmla="*/ 6 w 389"/>
                  <a:gd name="T43" fmla="*/ 1325 h 5300"/>
                  <a:gd name="T44" fmla="*/ 11 w 389"/>
                  <a:gd name="T45" fmla="*/ 1325 h 5300"/>
                  <a:gd name="T46" fmla="*/ 15 w 389"/>
                  <a:gd name="T47" fmla="*/ 1325 h 5300"/>
                  <a:gd name="T48" fmla="*/ 19 w 389"/>
                  <a:gd name="T49" fmla="*/ 1325 h 5300"/>
                  <a:gd name="T50" fmla="*/ 22 w 389"/>
                  <a:gd name="T51" fmla="*/ 1325 h 5300"/>
                  <a:gd name="T52" fmla="*/ 25 w 389"/>
                  <a:gd name="T53" fmla="*/ 1325 h 5300"/>
                  <a:gd name="T54" fmla="*/ 29 w 389"/>
                  <a:gd name="T55" fmla="*/ 1325 h 5300"/>
                  <a:gd name="T56" fmla="*/ 33 w 389"/>
                  <a:gd name="T57" fmla="*/ 1325 h 5300"/>
                  <a:gd name="T58" fmla="*/ 37 w 389"/>
                  <a:gd name="T59" fmla="*/ 1325 h 5300"/>
                  <a:gd name="T60" fmla="*/ 42 w 389"/>
                  <a:gd name="T61" fmla="*/ 1325 h 5300"/>
                  <a:gd name="T62" fmla="*/ 48 w 389"/>
                  <a:gd name="T63" fmla="*/ 1325 h 5300"/>
                  <a:gd name="T64" fmla="*/ 55 w 389"/>
                  <a:gd name="T65" fmla="*/ 1325 h 5300"/>
                  <a:gd name="T66" fmla="*/ 63 w 389"/>
                  <a:gd name="T67" fmla="*/ 1325 h 5300"/>
                  <a:gd name="T68" fmla="*/ 73 w 389"/>
                  <a:gd name="T69" fmla="*/ 1325 h 5300"/>
                  <a:gd name="T70" fmla="*/ 84 w 389"/>
                  <a:gd name="T71" fmla="*/ 1325 h 5300"/>
                  <a:gd name="T72" fmla="*/ 98 w 389"/>
                  <a:gd name="T73" fmla="*/ 1325 h 5300"/>
                  <a:gd name="T74" fmla="*/ 98 w 389"/>
                  <a:gd name="T75" fmla="*/ 1077 h 5300"/>
                  <a:gd name="T76" fmla="*/ 98 w 389"/>
                  <a:gd name="T77" fmla="*/ 884 h 5300"/>
                  <a:gd name="T78" fmla="*/ 98 w 389"/>
                  <a:gd name="T79" fmla="*/ 580 h 5300"/>
                  <a:gd name="T80" fmla="*/ 98 w 38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9" h="5300">
                    <a:moveTo>
                      <a:pt x="389" y="0"/>
                    </a:moveTo>
                    <a:lnTo>
                      <a:pt x="367" y="0"/>
                    </a:lnTo>
                    <a:lnTo>
                      <a:pt x="348" y="0"/>
                    </a:lnTo>
                    <a:lnTo>
                      <a:pt x="332" y="0"/>
                    </a:lnTo>
                    <a:lnTo>
                      <a:pt x="317" y="0"/>
                    </a:lnTo>
                    <a:lnTo>
                      <a:pt x="303" y="0"/>
                    </a:lnTo>
                    <a:lnTo>
                      <a:pt x="289" y="0"/>
                    </a:lnTo>
                    <a:lnTo>
                      <a:pt x="275" y="0"/>
                    </a:lnTo>
                    <a:lnTo>
                      <a:pt x="260" y="0"/>
                    </a:lnTo>
                    <a:lnTo>
                      <a:pt x="243" y="0"/>
                    </a:lnTo>
                    <a:lnTo>
                      <a:pt x="222" y="0"/>
                    </a:lnTo>
                    <a:lnTo>
                      <a:pt x="198" y="0"/>
                    </a:lnTo>
                    <a:lnTo>
                      <a:pt x="170" y="0"/>
                    </a:lnTo>
                    <a:lnTo>
                      <a:pt x="137" y="0"/>
                    </a:lnTo>
                    <a:lnTo>
                      <a:pt x="98" y="0"/>
                    </a:lnTo>
                    <a:lnTo>
                      <a:pt x="53" y="0"/>
                    </a:lnTo>
                    <a:lnTo>
                      <a:pt x="0" y="0"/>
                    </a:lnTo>
                    <a:lnTo>
                      <a:pt x="0" y="993"/>
                    </a:lnTo>
                    <a:lnTo>
                      <a:pt x="0" y="1765"/>
                    </a:lnTo>
                    <a:lnTo>
                      <a:pt x="0" y="2980"/>
                    </a:lnTo>
                    <a:lnTo>
                      <a:pt x="0" y="5300"/>
                    </a:lnTo>
                    <a:lnTo>
                      <a:pt x="23" y="5300"/>
                    </a:lnTo>
                    <a:lnTo>
                      <a:pt x="41" y="5300"/>
                    </a:lnTo>
                    <a:lnTo>
                      <a:pt x="59" y="5299"/>
                    </a:lnTo>
                    <a:lnTo>
                      <a:pt x="74" y="5299"/>
                    </a:lnTo>
                    <a:lnTo>
                      <a:pt x="86" y="5299"/>
                    </a:lnTo>
                    <a:lnTo>
                      <a:pt x="100" y="5299"/>
                    </a:lnTo>
                    <a:lnTo>
                      <a:pt x="114" y="5299"/>
                    </a:lnTo>
                    <a:lnTo>
                      <a:pt x="130" y="5299"/>
                    </a:lnTo>
                    <a:lnTo>
                      <a:pt x="147" y="5299"/>
                    </a:lnTo>
                    <a:lnTo>
                      <a:pt x="167" y="5299"/>
                    </a:lnTo>
                    <a:lnTo>
                      <a:pt x="191" y="5299"/>
                    </a:lnTo>
                    <a:lnTo>
                      <a:pt x="219" y="5299"/>
                    </a:lnTo>
                    <a:lnTo>
                      <a:pt x="252" y="5299"/>
                    </a:lnTo>
                    <a:lnTo>
                      <a:pt x="291" y="5299"/>
                    </a:lnTo>
                    <a:lnTo>
                      <a:pt x="336" y="5300"/>
                    </a:lnTo>
                    <a:lnTo>
                      <a:pt x="389" y="5300"/>
                    </a:lnTo>
                    <a:lnTo>
                      <a:pt x="389" y="4306"/>
                    </a:lnTo>
                    <a:lnTo>
                      <a:pt x="389" y="3533"/>
                    </a:lnTo>
                    <a:lnTo>
                      <a:pt x="389" y="2318"/>
                    </a:lnTo>
                    <a:lnTo>
                      <a:pt x="389"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 name="Freeform 23">
                <a:extLst>
                  <a:ext uri="{FF2B5EF4-FFF2-40B4-BE49-F238E27FC236}">
                    <a16:creationId xmlns:a16="http://schemas.microsoft.com/office/drawing/2014/main" id="{0C3FCF67-8924-4595-A53F-B69A3AFFC6CF}"/>
                  </a:ext>
                </a:extLst>
              </p:cNvPr>
              <p:cNvSpPr>
                <a:spLocks/>
              </p:cNvSpPr>
              <p:nvPr/>
            </p:nvSpPr>
            <p:spPr bwMode="auto">
              <a:xfrm>
                <a:off x="1990" y="1555"/>
                <a:ext cx="182" cy="2650"/>
              </a:xfrm>
              <a:custGeom>
                <a:avLst/>
                <a:gdLst>
                  <a:gd name="T0" fmla="*/ 91 w 363"/>
                  <a:gd name="T1" fmla="*/ 0 h 5300"/>
                  <a:gd name="T2" fmla="*/ 86 w 363"/>
                  <a:gd name="T3" fmla="*/ 0 h 5300"/>
                  <a:gd name="T4" fmla="*/ 81 w 363"/>
                  <a:gd name="T5" fmla="*/ 0 h 5300"/>
                  <a:gd name="T6" fmla="*/ 77 w 363"/>
                  <a:gd name="T7" fmla="*/ 0 h 5300"/>
                  <a:gd name="T8" fmla="*/ 74 w 363"/>
                  <a:gd name="T9" fmla="*/ 0 h 5300"/>
                  <a:gd name="T10" fmla="*/ 71 w 363"/>
                  <a:gd name="T11" fmla="*/ 0 h 5300"/>
                  <a:gd name="T12" fmla="*/ 68 w 363"/>
                  <a:gd name="T13" fmla="*/ 0 h 5300"/>
                  <a:gd name="T14" fmla="*/ 64 w 363"/>
                  <a:gd name="T15" fmla="*/ 0 h 5300"/>
                  <a:gd name="T16" fmla="*/ 61 w 363"/>
                  <a:gd name="T17" fmla="*/ 0 h 5300"/>
                  <a:gd name="T18" fmla="*/ 57 w 363"/>
                  <a:gd name="T19" fmla="*/ 0 h 5300"/>
                  <a:gd name="T20" fmla="*/ 52 w 363"/>
                  <a:gd name="T21" fmla="*/ 0 h 5300"/>
                  <a:gd name="T22" fmla="*/ 46 w 363"/>
                  <a:gd name="T23" fmla="*/ 0 h 5300"/>
                  <a:gd name="T24" fmla="*/ 40 w 363"/>
                  <a:gd name="T25" fmla="*/ 0 h 5300"/>
                  <a:gd name="T26" fmla="*/ 32 w 363"/>
                  <a:gd name="T27" fmla="*/ 0 h 5300"/>
                  <a:gd name="T28" fmla="*/ 23 w 363"/>
                  <a:gd name="T29" fmla="*/ 0 h 5300"/>
                  <a:gd name="T30" fmla="*/ 13 w 363"/>
                  <a:gd name="T31" fmla="*/ 0 h 5300"/>
                  <a:gd name="T32" fmla="*/ 0 w 363"/>
                  <a:gd name="T33" fmla="*/ 0 h 5300"/>
                  <a:gd name="T34" fmla="*/ 0 w 363"/>
                  <a:gd name="T35" fmla="*/ 249 h 5300"/>
                  <a:gd name="T36" fmla="*/ 0 w 363"/>
                  <a:gd name="T37" fmla="*/ 442 h 5300"/>
                  <a:gd name="T38" fmla="*/ 0 w 363"/>
                  <a:gd name="T39" fmla="*/ 745 h 5300"/>
                  <a:gd name="T40" fmla="*/ 0 w 363"/>
                  <a:gd name="T41" fmla="*/ 1325 h 5300"/>
                  <a:gd name="T42" fmla="*/ 6 w 363"/>
                  <a:gd name="T43" fmla="*/ 1325 h 5300"/>
                  <a:gd name="T44" fmla="*/ 10 w 363"/>
                  <a:gd name="T45" fmla="*/ 1325 h 5300"/>
                  <a:gd name="T46" fmla="*/ 14 w 363"/>
                  <a:gd name="T47" fmla="*/ 1325 h 5300"/>
                  <a:gd name="T48" fmla="*/ 17 w 363"/>
                  <a:gd name="T49" fmla="*/ 1325 h 5300"/>
                  <a:gd name="T50" fmla="*/ 20 w 363"/>
                  <a:gd name="T51" fmla="*/ 1325 h 5300"/>
                  <a:gd name="T52" fmla="*/ 24 w 363"/>
                  <a:gd name="T53" fmla="*/ 1325 h 5300"/>
                  <a:gd name="T54" fmla="*/ 27 w 363"/>
                  <a:gd name="T55" fmla="*/ 1325 h 5300"/>
                  <a:gd name="T56" fmla="*/ 31 w 363"/>
                  <a:gd name="T57" fmla="*/ 1325 h 5300"/>
                  <a:gd name="T58" fmla="*/ 35 w 363"/>
                  <a:gd name="T59" fmla="*/ 1325 h 5300"/>
                  <a:gd name="T60" fmla="*/ 39 w 363"/>
                  <a:gd name="T61" fmla="*/ 1325 h 5300"/>
                  <a:gd name="T62" fmla="*/ 45 w 363"/>
                  <a:gd name="T63" fmla="*/ 1325 h 5300"/>
                  <a:gd name="T64" fmla="*/ 51 w 363"/>
                  <a:gd name="T65" fmla="*/ 1325 h 5300"/>
                  <a:gd name="T66" fmla="*/ 59 w 363"/>
                  <a:gd name="T67" fmla="*/ 1325 h 5300"/>
                  <a:gd name="T68" fmla="*/ 68 w 363"/>
                  <a:gd name="T69" fmla="*/ 1325 h 5300"/>
                  <a:gd name="T70" fmla="*/ 79 w 363"/>
                  <a:gd name="T71" fmla="*/ 1325 h 5300"/>
                  <a:gd name="T72" fmla="*/ 91 w 363"/>
                  <a:gd name="T73" fmla="*/ 1325 h 5300"/>
                  <a:gd name="T74" fmla="*/ 91 w 363"/>
                  <a:gd name="T75" fmla="*/ 1077 h 5300"/>
                  <a:gd name="T76" fmla="*/ 91 w 363"/>
                  <a:gd name="T77" fmla="*/ 884 h 5300"/>
                  <a:gd name="T78" fmla="*/ 91 w 363"/>
                  <a:gd name="T79" fmla="*/ 580 h 5300"/>
                  <a:gd name="T80" fmla="*/ 91 w 363"/>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3" h="5300">
                    <a:moveTo>
                      <a:pt x="363" y="0"/>
                    </a:moveTo>
                    <a:lnTo>
                      <a:pt x="342" y="0"/>
                    </a:lnTo>
                    <a:lnTo>
                      <a:pt x="323" y="0"/>
                    </a:lnTo>
                    <a:lnTo>
                      <a:pt x="308" y="0"/>
                    </a:lnTo>
                    <a:lnTo>
                      <a:pt x="295" y="0"/>
                    </a:lnTo>
                    <a:lnTo>
                      <a:pt x="282" y="0"/>
                    </a:lnTo>
                    <a:lnTo>
                      <a:pt x="269" y="0"/>
                    </a:lnTo>
                    <a:lnTo>
                      <a:pt x="255" y="0"/>
                    </a:lnTo>
                    <a:lnTo>
                      <a:pt x="242" y="0"/>
                    </a:lnTo>
                    <a:lnTo>
                      <a:pt x="226" y="0"/>
                    </a:lnTo>
                    <a:lnTo>
                      <a:pt x="207" y="0"/>
                    </a:lnTo>
                    <a:lnTo>
                      <a:pt x="184" y="0"/>
                    </a:lnTo>
                    <a:lnTo>
                      <a:pt x="159" y="0"/>
                    </a:lnTo>
                    <a:lnTo>
                      <a:pt x="128" y="0"/>
                    </a:lnTo>
                    <a:lnTo>
                      <a:pt x="92" y="0"/>
                    </a:lnTo>
                    <a:lnTo>
                      <a:pt x="49" y="0"/>
                    </a:lnTo>
                    <a:lnTo>
                      <a:pt x="0" y="0"/>
                    </a:lnTo>
                    <a:lnTo>
                      <a:pt x="0" y="993"/>
                    </a:lnTo>
                    <a:lnTo>
                      <a:pt x="0" y="1765"/>
                    </a:lnTo>
                    <a:lnTo>
                      <a:pt x="0" y="2980"/>
                    </a:lnTo>
                    <a:lnTo>
                      <a:pt x="0" y="5300"/>
                    </a:lnTo>
                    <a:lnTo>
                      <a:pt x="21" y="5300"/>
                    </a:lnTo>
                    <a:lnTo>
                      <a:pt x="39" y="5300"/>
                    </a:lnTo>
                    <a:lnTo>
                      <a:pt x="54" y="5299"/>
                    </a:lnTo>
                    <a:lnTo>
                      <a:pt x="68" y="5299"/>
                    </a:lnTo>
                    <a:lnTo>
                      <a:pt x="80" y="5299"/>
                    </a:lnTo>
                    <a:lnTo>
                      <a:pt x="93" y="5299"/>
                    </a:lnTo>
                    <a:lnTo>
                      <a:pt x="107" y="5299"/>
                    </a:lnTo>
                    <a:lnTo>
                      <a:pt x="121" y="5299"/>
                    </a:lnTo>
                    <a:lnTo>
                      <a:pt x="137" y="5299"/>
                    </a:lnTo>
                    <a:lnTo>
                      <a:pt x="155" y="5299"/>
                    </a:lnTo>
                    <a:lnTo>
                      <a:pt x="178" y="5299"/>
                    </a:lnTo>
                    <a:lnTo>
                      <a:pt x="204" y="5299"/>
                    </a:lnTo>
                    <a:lnTo>
                      <a:pt x="235" y="5299"/>
                    </a:lnTo>
                    <a:lnTo>
                      <a:pt x="270" y="5299"/>
                    </a:lnTo>
                    <a:lnTo>
                      <a:pt x="313" y="5300"/>
                    </a:lnTo>
                    <a:lnTo>
                      <a:pt x="363" y="5300"/>
                    </a:lnTo>
                    <a:lnTo>
                      <a:pt x="363" y="4306"/>
                    </a:lnTo>
                    <a:lnTo>
                      <a:pt x="363" y="3533"/>
                    </a:lnTo>
                    <a:lnTo>
                      <a:pt x="363" y="2318"/>
                    </a:lnTo>
                    <a:lnTo>
                      <a:pt x="363"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 name="Freeform 24">
                <a:extLst>
                  <a:ext uri="{FF2B5EF4-FFF2-40B4-BE49-F238E27FC236}">
                    <a16:creationId xmlns:a16="http://schemas.microsoft.com/office/drawing/2014/main" id="{9FAEA2E4-F01C-4B50-ADC7-8C31F02076EC}"/>
                  </a:ext>
                </a:extLst>
              </p:cNvPr>
              <p:cNvSpPr>
                <a:spLocks/>
              </p:cNvSpPr>
              <p:nvPr/>
            </p:nvSpPr>
            <p:spPr bwMode="auto">
              <a:xfrm>
                <a:off x="1994" y="1555"/>
                <a:ext cx="167" cy="2650"/>
              </a:xfrm>
              <a:custGeom>
                <a:avLst/>
                <a:gdLst>
                  <a:gd name="T0" fmla="*/ 83 w 335"/>
                  <a:gd name="T1" fmla="*/ 0 h 5300"/>
                  <a:gd name="T2" fmla="*/ 78 w 335"/>
                  <a:gd name="T3" fmla="*/ 0 h 5300"/>
                  <a:gd name="T4" fmla="*/ 74 w 335"/>
                  <a:gd name="T5" fmla="*/ 0 h 5300"/>
                  <a:gd name="T6" fmla="*/ 71 w 335"/>
                  <a:gd name="T7" fmla="*/ 0 h 5300"/>
                  <a:gd name="T8" fmla="*/ 68 w 335"/>
                  <a:gd name="T9" fmla="*/ 0 h 5300"/>
                  <a:gd name="T10" fmla="*/ 65 w 335"/>
                  <a:gd name="T11" fmla="*/ 0 h 5300"/>
                  <a:gd name="T12" fmla="*/ 62 w 335"/>
                  <a:gd name="T13" fmla="*/ 0 h 5300"/>
                  <a:gd name="T14" fmla="*/ 59 w 335"/>
                  <a:gd name="T15" fmla="*/ 0 h 5300"/>
                  <a:gd name="T16" fmla="*/ 55 w 335"/>
                  <a:gd name="T17" fmla="*/ 0 h 5300"/>
                  <a:gd name="T18" fmla="*/ 52 w 335"/>
                  <a:gd name="T19" fmla="*/ 0 h 5300"/>
                  <a:gd name="T20" fmla="*/ 47 w 335"/>
                  <a:gd name="T21" fmla="*/ 0 h 5300"/>
                  <a:gd name="T22" fmla="*/ 42 w 335"/>
                  <a:gd name="T23" fmla="*/ 0 h 5300"/>
                  <a:gd name="T24" fmla="*/ 36 w 335"/>
                  <a:gd name="T25" fmla="*/ 0 h 5300"/>
                  <a:gd name="T26" fmla="*/ 29 w 335"/>
                  <a:gd name="T27" fmla="*/ 0 h 5300"/>
                  <a:gd name="T28" fmla="*/ 21 w 335"/>
                  <a:gd name="T29" fmla="*/ 0 h 5300"/>
                  <a:gd name="T30" fmla="*/ 11 w 335"/>
                  <a:gd name="T31" fmla="*/ 0 h 5300"/>
                  <a:gd name="T32" fmla="*/ 0 w 335"/>
                  <a:gd name="T33" fmla="*/ 0 h 5300"/>
                  <a:gd name="T34" fmla="*/ 0 w 335"/>
                  <a:gd name="T35" fmla="*/ 249 h 5300"/>
                  <a:gd name="T36" fmla="*/ 0 w 335"/>
                  <a:gd name="T37" fmla="*/ 442 h 5300"/>
                  <a:gd name="T38" fmla="*/ 0 w 335"/>
                  <a:gd name="T39" fmla="*/ 745 h 5300"/>
                  <a:gd name="T40" fmla="*/ 0 w 335"/>
                  <a:gd name="T41" fmla="*/ 1325 h 5300"/>
                  <a:gd name="T42" fmla="*/ 4 w 335"/>
                  <a:gd name="T43" fmla="*/ 1325 h 5300"/>
                  <a:gd name="T44" fmla="*/ 8 w 335"/>
                  <a:gd name="T45" fmla="*/ 1325 h 5300"/>
                  <a:gd name="T46" fmla="*/ 12 w 335"/>
                  <a:gd name="T47" fmla="*/ 1325 h 5300"/>
                  <a:gd name="T48" fmla="*/ 15 w 335"/>
                  <a:gd name="T49" fmla="*/ 1325 h 5300"/>
                  <a:gd name="T50" fmla="*/ 18 w 335"/>
                  <a:gd name="T51" fmla="*/ 1325 h 5300"/>
                  <a:gd name="T52" fmla="*/ 21 w 335"/>
                  <a:gd name="T53" fmla="*/ 1325 h 5300"/>
                  <a:gd name="T54" fmla="*/ 24 w 335"/>
                  <a:gd name="T55" fmla="*/ 1325 h 5300"/>
                  <a:gd name="T56" fmla="*/ 27 w 335"/>
                  <a:gd name="T57" fmla="*/ 1325 h 5300"/>
                  <a:gd name="T58" fmla="*/ 31 w 335"/>
                  <a:gd name="T59" fmla="*/ 1325 h 5300"/>
                  <a:gd name="T60" fmla="*/ 36 w 335"/>
                  <a:gd name="T61" fmla="*/ 1325 h 5300"/>
                  <a:gd name="T62" fmla="*/ 41 w 335"/>
                  <a:gd name="T63" fmla="*/ 1325 h 5300"/>
                  <a:gd name="T64" fmla="*/ 47 w 335"/>
                  <a:gd name="T65" fmla="*/ 1325 h 5300"/>
                  <a:gd name="T66" fmla="*/ 54 w 335"/>
                  <a:gd name="T67" fmla="*/ 1325 h 5300"/>
                  <a:gd name="T68" fmla="*/ 62 w 335"/>
                  <a:gd name="T69" fmla="*/ 1325 h 5300"/>
                  <a:gd name="T70" fmla="*/ 72 w 335"/>
                  <a:gd name="T71" fmla="*/ 1325 h 5300"/>
                  <a:gd name="T72" fmla="*/ 83 w 335"/>
                  <a:gd name="T73" fmla="*/ 1325 h 5300"/>
                  <a:gd name="T74" fmla="*/ 83 w 335"/>
                  <a:gd name="T75" fmla="*/ 1077 h 5300"/>
                  <a:gd name="T76" fmla="*/ 83 w 335"/>
                  <a:gd name="T77" fmla="*/ 884 h 5300"/>
                  <a:gd name="T78" fmla="*/ 83 w 335"/>
                  <a:gd name="T79" fmla="*/ 580 h 5300"/>
                  <a:gd name="T80" fmla="*/ 83 w 33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5" h="5300">
                    <a:moveTo>
                      <a:pt x="335" y="0"/>
                    </a:moveTo>
                    <a:lnTo>
                      <a:pt x="315" y="0"/>
                    </a:lnTo>
                    <a:lnTo>
                      <a:pt x="299" y="0"/>
                    </a:lnTo>
                    <a:lnTo>
                      <a:pt x="285" y="0"/>
                    </a:lnTo>
                    <a:lnTo>
                      <a:pt x="273" y="0"/>
                    </a:lnTo>
                    <a:lnTo>
                      <a:pt x="260" y="0"/>
                    </a:lnTo>
                    <a:lnTo>
                      <a:pt x="248" y="0"/>
                    </a:lnTo>
                    <a:lnTo>
                      <a:pt x="237" y="0"/>
                    </a:lnTo>
                    <a:lnTo>
                      <a:pt x="223" y="0"/>
                    </a:lnTo>
                    <a:lnTo>
                      <a:pt x="208" y="0"/>
                    </a:lnTo>
                    <a:lnTo>
                      <a:pt x="191" y="0"/>
                    </a:lnTo>
                    <a:lnTo>
                      <a:pt x="171" y="0"/>
                    </a:lnTo>
                    <a:lnTo>
                      <a:pt x="147" y="0"/>
                    </a:lnTo>
                    <a:lnTo>
                      <a:pt x="118" y="0"/>
                    </a:lnTo>
                    <a:lnTo>
                      <a:pt x="85" y="0"/>
                    </a:lnTo>
                    <a:lnTo>
                      <a:pt x="46" y="0"/>
                    </a:lnTo>
                    <a:lnTo>
                      <a:pt x="0" y="0"/>
                    </a:lnTo>
                    <a:lnTo>
                      <a:pt x="0" y="993"/>
                    </a:lnTo>
                    <a:lnTo>
                      <a:pt x="0" y="1765"/>
                    </a:lnTo>
                    <a:lnTo>
                      <a:pt x="0" y="2980"/>
                    </a:lnTo>
                    <a:lnTo>
                      <a:pt x="0" y="5300"/>
                    </a:lnTo>
                    <a:lnTo>
                      <a:pt x="19" y="5300"/>
                    </a:lnTo>
                    <a:lnTo>
                      <a:pt x="35" y="5300"/>
                    </a:lnTo>
                    <a:lnTo>
                      <a:pt x="50" y="5299"/>
                    </a:lnTo>
                    <a:lnTo>
                      <a:pt x="63" y="5299"/>
                    </a:lnTo>
                    <a:lnTo>
                      <a:pt x="75" y="5299"/>
                    </a:lnTo>
                    <a:lnTo>
                      <a:pt x="86" y="5299"/>
                    </a:lnTo>
                    <a:lnTo>
                      <a:pt x="99" y="5299"/>
                    </a:lnTo>
                    <a:lnTo>
                      <a:pt x="111" y="5299"/>
                    </a:lnTo>
                    <a:lnTo>
                      <a:pt x="126" y="5299"/>
                    </a:lnTo>
                    <a:lnTo>
                      <a:pt x="144" y="5299"/>
                    </a:lnTo>
                    <a:lnTo>
                      <a:pt x="164" y="5299"/>
                    </a:lnTo>
                    <a:lnTo>
                      <a:pt x="189" y="5299"/>
                    </a:lnTo>
                    <a:lnTo>
                      <a:pt x="217" y="5299"/>
                    </a:lnTo>
                    <a:lnTo>
                      <a:pt x="251" y="5299"/>
                    </a:lnTo>
                    <a:lnTo>
                      <a:pt x="290" y="5300"/>
                    </a:lnTo>
                    <a:lnTo>
                      <a:pt x="335" y="5300"/>
                    </a:lnTo>
                    <a:lnTo>
                      <a:pt x="335" y="4306"/>
                    </a:lnTo>
                    <a:lnTo>
                      <a:pt x="335" y="3533"/>
                    </a:lnTo>
                    <a:lnTo>
                      <a:pt x="335" y="2318"/>
                    </a:lnTo>
                    <a:lnTo>
                      <a:pt x="335"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 name="Freeform 25">
                <a:extLst>
                  <a:ext uri="{FF2B5EF4-FFF2-40B4-BE49-F238E27FC236}">
                    <a16:creationId xmlns:a16="http://schemas.microsoft.com/office/drawing/2014/main" id="{EF903F2B-808B-45FF-A3C4-E284C646F8F9}"/>
                  </a:ext>
                </a:extLst>
              </p:cNvPr>
              <p:cNvSpPr>
                <a:spLocks/>
              </p:cNvSpPr>
              <p:nvPr/>
            </p:nvSpPr>
            <p:spPr bwMode="auto">
              <a:xfrm>
                <a:off x="1998" y="1555"/>
                <a:ext cx="153" cy="2650"/>
              </a:xfrm>
              <a:custGeom>
                <a:avLst/>
                <a:gdLst>
                  <a:gd name="T0" fmla="*/ 77 w 306"/>
                  <a:gd name="T1" fmla="*/ 0 h 5300"/>
                  <a:gd name="T2" fmla="*/ 73 w 306"/>
                  <a:gd name="T3" fmla="*/ 0 h 5300"/>
                  <a:gd name="T4" fmla="*/ 69 w 306"/>
                  <a:gd name="T5" fmla="*/ 0 h 5300"/>
                  <a:gd name="T6" fmla="*/ 66 w 306"/>
                  <a:gd name="T7" fmla="*/ 0 h 5300"/>
                  <a:gd name="T8" fmla="*/ 63 w 306"/>
                  <a:gd name="T9" fmla="*/ 0 h 5300"/>
                  <a:gd name="T10" fmla="*/ 60 w 306"/>
                  <a:gd name="T11" fmla="*/ 0 h 5300"/>
                  <a:gd name="T12" fmla="*/ 57 w 306"/>
                  <a:gd name="T13" fmla="*/ 0 h 5300"/>
                  <a:gd name="T14" fmla="*/ 54 w 306"/>
                  <a:gd name="T15" fmla="*/ 0 h 5300"/>
                  <a:gd name="T16" fmla="*/ 52 w 306"/>
                  <a:gd name="T17" fmla="*/ 0 h 5300"/>
                  <a:gd name="T18" fmla="*/ 48 w 306"/>
                  <a:gd name="T19" fmla="*/ 0 h 5300"/>
                  <a:gd name="T20" fmla="*/ 44 w 306"/>
                  <a:gd name="T21" fmla="*/ 0 h 5300"/>
                  <a:gd name="T22" fmla="*/ 39 w 306"/>
                  <a:gd name="T23" fmla="*/ 0 h 5300"/>
                  <a:gd name="T24" fmla="*/ 34 w 306"/>
                  <a:gd name="T25" fmla="*/ 0 h 5300"/>
                  <a:gd name="T26" fmla="*/ 27 w 306"/>
                  <a:gd name="T27" fmla="*/ 0 h 5300"/>
                  <a:gd name="T28" fmla="*/ 20 w 306"/>
                  <a:gd name="T29" fmla="*/ 0 h 5300"/>
                  <a:gd name="T30" fmla="*/ 11 w 306"/>
                  <a:gd name="T31" fmla="*/ 0 h 5300"/>
                  <a:gd name="T32" fmla="*/ 0 w 306"/>
                  <a:gd name="T33" fmla="*/ 0 h 5300"/>
                  <a:gd name="T34" fmla="*/ 0 w 306"/>
                  <a:gd name="T35" fmla="*/ 249 h 5300"/>
                  <a:gd name="T36" fmla="*/ 0 w 306"/>
                  <a:gd name="T37" fmla="*/ 442 h 5300"/>
                  <a:gd name="T38" fmla="*/ 0 w 306"/>
                  <a:gd name="T39" fmla="*/ 745 h 5300"/>
                  <a:gd name="T40" fmla="*/ 0 w 306"/>
                  <a:gd name="T41" fmla="*/ 1325 h 5300"/>
                  <a:gd name="T42" fmla="*/ 5 w 306"/>
                  <a:gd name="T43" fmla="*/ 1325 h 5300"/>
                  <a:gd name="T44" fmla="*/ 8 w 306"/>
                  <a:gd name="T45" fmla="*/ 1325 h 5300"/>
                  <a:gd name="T46" fmla="*/ 12 w 306"/>
                  <a:gd name="T47" fmla="*/ 1325 h 5300"/>
                  <a:gd name="T48" fmla="*/ 15 w 306"/>
                  <a:gd name="T49" fmla="*/ 1325 h 5300"/>
                  <a:gd name="T50" fmla="*/ 17 w 306"/>
                  <a:gd name="T51" fmla="*/ 1325 h 5300"/>
                  <a:gd name="T52" fmla="*/ 20 w 306"/>
                  <a:gd name="T53" fmla="*/ 1325 h 5300"/>
                  <a:gd name="T54" fmla="*/ 23 w 306"/>
                  <a:gd name="T55" fmla="*/ 1325 h 5300"/>
                  <a:gd name="T56" fmla="*/ 26 w 306"/>
                  <a:gd name="T57" fmla="*/ 1325 h 5300"/>
                  <a:gd name="T58" fmla="*/ 29 w 306"/>
                  <a:gd name="T59" fmla="*/ 1325 h 5300"/>
                  <a:gd name="T60" fmla="*/ 33 w 306"/>
                  <a:gd name="T61" fmla="*/ 1325 h 5300"/>
                  <a:gd name="T62" fmla="*/ 38 w 306"/>
                  <a:gd name="T63" fmla="*/ 1325 h 5300"/>
                  <a:gd name="T64" fmla="*/ 43 w 306"/>
                  <a:gd name="T65" fmla="*/ 1325 h 5300"/>
                  <a:gd name="T66" fmla="*/ 50 w 306"/>
                  <a:gd name="T67" fmla="*/ 1325 h 5300"/>
                  <a:gd name="T68" fmla="*/ 58 w 306"/>
                  <a:gd name="T69" fmla="*/ 1325 h 5300"/>
                  <a:gd name="T70" fmla="*/ 67 w 306"/>
                  <a:gd name="T71" fmla="*/ 1325 h 5300"/>
                  <a:gd name="T72" fmla="*/ 77 w 306"/>
                  <a:gd name="T73" fmla="*/ 1325 h 5300"/>
                  <a:gd name="T74" fmla="*/ 77 w 306"/>
                  <a:gd name="T75" fmla="*/ 1077 h 5300"/>
                  <a:gd name="T76" fmla="*/ 77 w 306"/>
                  <a:gd name="T77" fmla="*/ 884 h 5300"/>
                  <a:gd name="T78" fmla="*/ 77 w 306"/>
                  <a:gd name="T79" fmla="*/ 580 h 5300"/>
                  <a:gd name="T80" fmla="*/ 77 w 306"/>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06" h="5300">
                    <a:moveTo>
                      <a:pt x="306" y="0"/>
                    </a:moveTo>
                    <a:lnTo>
                      <a:pt x="289" y="0"/>
                    </a:lnTo>
                    <a:lnTo>
                      <a:pt x="274" y="0"/>
                    </a:lnTo>
                    <a:lnTo>
                      <a:pt x="261" y="0"/>
                    </a:lnTo>
                    <a:lnTo>
                      <a:pt x="249" y="0"/>
                    </a:lnTo>
                    <a:lnTo>
                      <a:pt x="238" y="0"/>
                    </a:lnTo>
                    <a:lnTo>
                      <a:pt x="228" y="0"/>
                    </a:lnTo>
                    <a:lnTo>
                      <a:pt x="216" y="0"/>
                    </a:lnTo>
                    <a:lnTo>
                      <a:pt x="205" y="0"/>
                    </a:lnTo>
                    <a:lnTo>
                      <a:pt x="191" y="0"/>
                    </a:lnTo>
                    <a:lnTo>
                      <a:pt x="175" y="0"/>
                    </a:lnTo>
                    <a:lnTo>
                      <a:pt x="156" y="0"/>
                    </a:lnTo>
                    <a:lnTo>
                      <a:pt x="135" y="0"/>
                    </a:lnTo>
                    <a:lnTo>
                      <a:pt x="108" y="0"/>
                    </a:lnTo>
                    <a:lnTo>
                      <a:pt x="77" y="0"/>
                    </a:lnTo>
                    <a:lnTo>
                      <a:pt x="41" y="0"/>
                    </a:lnTo>
                    <a:lnTo>
                      <a:pt x="0" y="0"/>
                    </a:lnTo>
                    <a:lnTo>
                      <a:pt x="0" y="993"/>
                    </a:lnTo>
                    <a:lnTo>
                      <a:pt x="0" y="1765"/>
                    </a:lnTo>
                    <a:lnTo>
                      <a:pt x="0" y="2980"/>
                    </a:lnTo>
                    <a:lnTo>
                      <a:pt x="0" y="5300"/>
                    </a:lnTo>
                    <a:lnTo>
                      <a:pt x="17" y="5300"/>
                    </a:lnTo>
                    <a:lnTo>
                      <a:pt x="32" y="5300"/>
                    </a:lnTo>
                    <a:lnTo>
                      <a:pt x="45" y="5299"/>
                    </a:lnTo>
                    <a:lnTo>
                      <a:pt x="57" y="5299"/>
                    </a:lnTo>
                    <a:lnTo>
                      <a:pt x="68" y="5299"/>
                    </a:lnTo>
                    <a:lnTo>
                      <a:pt x="78" y="5299"/>
                    </a:lnTo>
                    <a:lnTo>
                      <a:pt x="90" y="5299"/>
                    </a:lnTo>
                    <a:lnTo>
                      <a:pt x="101" y="5299"/>
                    </a:lnTo>
                    <a:lnTo>
                      <a:pt x="115" y="5299"/>
                    </a:lnTo>
                    <a:lnTo>
                      <a:pt x="131" y="5299"/>
                    </a:lnTo>
                    <a:lnTo>
                      <a:pt x="149" y="5299"/>
                    </a:lnTo>
                    <a:lnTo>
                      <a:pt x="171" y="5299"/>
                    </a:lnTo>
                    <a:lnTo>
                      <a:pt x="198" y="5299"/>
                    </a:lnTo>
                    <a:lnTo>
                      <a:pt x="229" y="5299"/>
                    </a:lnTo>
                    <a:lnTo>
                      <a:pt x="265" y="5300"/>
                    </a:lnTo>
                    <a:lnTo>
                      <a:pt x="306" y="5300"/>
                    </a:lnTo>
                    <a:lnTo>
                      <a:pt x="306" y="4306"/>
                    </a:lnTo>
                    <a:lnTo>
                      <a:pt x="306" y="3533"/>
                    </a:lnTo>
                    <a:lnTo>
                      <a:pt x="306" y="2318"/>
                    </a:lnTo>
                    <a:lnTo>
                      <a:pt x="306"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 name="Freeform 26">
                <a:extLst>
                  <a:ext uri="{FF2B5EF4-FFF2-40B4-BE49-F238E27FC236}">
                    <a16:creationId xmlns:a16="http://schemas.microsoft.com/office/drawing/2014/main" id="{98364DDE-5806-4C6E-B8F9-998F35C23DDC}"/>
                  </a:ext>
                </a:extLst>
              </p:cNvPr>
              <p:cNvSpPr>
                <a:spLocks/>
              </p:cNvSpPr>
              <p:nvPr/>
            </p:nvSpPr>
            <p:spPr bwMode="auto">
              <a:xfrm>
                <a:off x="2001" y="1555"/>
                <a:ext cx="140" cy="2650"/>
              </a:xfrm>
              <a:custGeom>
                <a:avLst/>
                <a:gdLst>
                  <a:gd name="T0" fmla="*/ 70 w 280"/>
                  <a:gd name="T1" fmla="*/ 0 h 5300"/>
                  <a:gd name="T2" fmla="*/ 66 w 280"/>
                  <a:gd name="T3" fmla="*/ 0 h 5300"/>
                  <a:gd name="T4" fmla="*/ 63 w 280"/>
                  <a:gd name="T5" fmla="*/ 0 h 5300"/>
                  <a:gd name="T6" fmla="*/ 60 w 280"/>
                  <a:gd name="T7" fmla="*/ 0 h 5300"/>
                  <a:gd name="T8" fmla="*/ 57 w 280"/>
                  <a:gd name="T9" fmla="*/ 0 h 5300"/>
                  <a:gd name="T10" fmla="*/ 55 w 280"/>
                  <a:gd name="T11" fmla="*/ 0 h 5300"/>
                  <a:gd name="T12" fmla="*/ 52 w 280"/>
                  <a:gd name="T13" fmla="*/ 0 h 5300"/>
                  <a:gd name="T14" fmla="*/ 50 w 280"/>
                  <a:gd name="T15" fmla="*/ 0 h 5300"/>
                  <a:gd name="T16" fmla="*/ 47 w 280"/>
                  <a:gd name="T17" fmla="*/ 0 h 5300"/>
                  <a:gd name="T18" fmla="*/ 44 w 280"/>
                  <a:gd name="T19" fmla="*/ 0 h 5300"/>
                  <a:gd name="T20" fmla="*/ 40 w 280"/>
                  <a:gd name="T21" fmla="*/ 0 h 5300"/>
                  <a:gd name="T22" fmla="*/ 36 w 280"/>
                  <a:gd name="T23" fmla="*/ 0 h 5300"/>
                  <a:gd name="T24" fmla="*/ 31 w 280"/>
                  <a:gd name="T25" fmla="*/ 0 h 5300"/>
                  <a:gd name="T26" fmla="*/ 25 w 280"/>
                  <a:gd name="T27" fmla="*/ 0 h 5300"/>
                  <a:gd name="T28" fmla="*/ 18 w 280"/>
                  <a:gd name="T29" fmla="*/ 0 h 5300"/>
                  <a:gd name="T30" fmla="*/ 10 w 280"/>
                  <a:gd name="T31" fmla="*/ 0 h 5300"/>
                  <a:gd name="T32" fmla="*/ 0 w 280"/>
                  <a:gd name="T33" fmla="*/ 0 h 5300"/>
                  <a:gd name="T34" fmla="*/ 0 w 280"/>
                  <a:gd name="T35" fmla="*/ 249 h 5300"/>
                  <a:gd name="T36" fmla="*/ 0 w 280"/>
                  <a:gd name="T37" fmla="*/ 442 h 5300"/>
                  <a:gd name="T38" fmla="*/ 0 w 280"/>
                  <a:gd name="T39" fmla="*/ 745 h 5300"/>
                  <a:gd name="T40" fmla="*/ 0 w 280"/>
                  <a:gd name="T41" fmla="*/ 1325 h 5300"/>
                  <a:gd name="T42" fmla="*/ 4 w 280"/>
                  <a:gd name="T43" fmla="*/ 1325 h 5300"/>
                  <a:gd name="T44" fmla="*/ 8 w 280"/>
                  <a:gd name="T45" fmla="*/ 1325 h 5300"/>
                  <a:gd name="T46" fmla="*/ 11 w 280"/>
                  <a:gd name="T47" fmla="*/ 1325 h 5300"/>
                  <a:gd name="T48" fmla="*/ 14 w 280"/>
                  <a:gd name="T49" fmla="*/ 1325 h 5300"/>
                  <a:gd name="T50" fmla="*/ 16 w 280"/>
                  <a:gd name="T51" fmla="*/ 1325 h 5300"/>
                  <a:gd name="T52" fmla="*/ 18 w 280"/>
                  <a:gd name="T53" fmla="*/ 1325 h 5300"/>
                  <a:gd name="T54" fmla="*/ 21 w 280"/>
                  <a:gd name="T55" fmla="*/ 1325 h 5300"/>
                  <a:gd name="T56" fmla="*/ 24 w 280"/>
                  <a:gd name="T57" fmla="*/ 1325 h 5300"/>
                  <a:gd name="T58" fmla="*/ 27 w 280"/>
                  <a:gd name="T59" fmla="*/ 1325 h 5300"/>
                  <a:gd name="T60" fmla="*/ 30 w 280"/>
                  <a:gd name="T61" fmla="*/ 1325 h 5300"/>
                  <a:gd name="T62" fmla="*/ 35 w 280"/>
                  <a:gd name="T63" fmla="*/ 1325 h 5300"/>
                  <a:gd name="T64" fmla="*/ 40 w 280"/>
                  <a:gd name="T65" fmla="*/ 1325 h 5300"/>
                  <a:gd name="T66" fmla="*/ 46 w 280"/>
                  <a:gd name="T67" fmla="*/ 1325 h 5300"/>
                  <a:gd name="T68" fmla="*/ 53 w 280"/>
                  <a:gd name="T69" fmla="*/ 1325 h 5300"/>
                  <a:gd name="T70" fmla="*/ 61 w 280"/>
                  <a:gd name="T71" fmla="*/ 1325 h 5300"/>
                  <a:gd name="T72" fmla="*/ 70 w 280"/>
                  <a:gd name="T73" fmla="*/ 1325 h 5300"/>
                  <a:gd name="T74" fmla="*/ 70 w 280"/>
                  <a:gd name="T75" fmla="*/ 1077 h 5300"/>
                  <a:gd name="T76" fmla="*/ 70 w 280"/>
                  <a:gd name="T77" fmla="*/ 884 h 5300"/>
                  <a:gd name="T78" fmla="*/ 70 w 280"/>
                  <a:gd name="T79" fmla="*/ 580 h 5300"/>
                  <a:gd name="T80" fmla="*/ 70 w 28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5300">
                    <a:moveTo>
                      <a:pt x="280" y="0"/>
                    </a:moveTo>
                    <a:lnTo>
                      <a:pt x="263" y="0"/>
                    </a:lnTo>
                    <a:lnTo>
                      <a:pt x="250" y="0"/>
                    </a:lnTo>
                    <a:lnTo>
                      <a:pt x="238" y="0"/>
                    </a:lnTo>
                    <a:lnTo>
                      <a:pt x="227" y="0"/>
                    </a:lnTo>
                    <a:lnTo>
                      <a:pt x="217" y="0"/>
                    </a:lnTo>
                    <a:lnTo>
                      <a:pt x="207" y="0"/>
                    </a:lnTo>
                    <a:lnTo>
                      <a:pt x="198" y="0"/>
                    </a:lnTo>
                    <a:lnTo>
                      <a:pt x="186" y="0"/>
                    </a:lnTo>
                    <a:lnTo>
                      <a:pt x="174" y="0"/>
                    </a:lnTo>
                    <a:lnTo>
                      <a:pt x="160" y="0"/>
                    </a:lnTo>
                    <a:lnTo>
                      <a:pt x="142" y="0"/>
                    </a:lnTo>
                    <a:lnTo>
                      <a:pt x="122" y="0"/>
                    </a:lnTo>
                    <a:lnTo>
                      <a:pt x="99" y="0"/>
                    </a:lnTo>
                    <a:lnTo>
                      <a:pt x="70" y="0"/>
                    </a:lnTo>
                    <a:lnTo>
                      <a:pt x="38" y="0"/>
                    </a:lnTo>
                    <a:lnTo>
                      <a:pt x="0" y="0"/>
                    </a:lnTo>
                    <a:lnTo>
                      <a:pt x="0" y="993"/>
                    </a:lnTo>
                    <a:lnTo>
                      <a:pt x="0" y="1765"/>
                    </a:lnTo>
                    <a:lnTo>
                      <a:pt x="0" y="2980"/>
                    </a:lnTo>
                    <a:lnTo>
                      <a:pt x="0" y="5300"/>
                    </a:lnTo>
                    <a:lnTo>
                      <a:pt x="16" y="5300"/>
                    </a:lnTo>
                    <a:lnTo>
                      <a:pt x="30" y="5300"/>
                    </a:lnTo>
                    <a:lnTo>
                      <a:pt x="41" y="5299"/>
                    </a:lnTo>
                    <a:lnTo>
                      <a:pt x="53" y="5299"/>
                    </a:lnTo>
                    <a:lnTo>
                      <a:pt x="62" y="5299"/>
                    </a:lnTo>
                    <a:lnTo>
                      <a:pt x="72" y="5299"/>
                    </a:lnTo>
                    <a:lnTo>
                      <a:pt x="81" y="5299"/>
                    </a:lnTo>
                    <a:lnTo>
                      <a:pt x="93" y="5299"/>
                    </a:lnTo>
                    <a:lnTo>
                      <a:pt x="106" y="5299"/>
                    </a:lnTo>
                    <a:lnTo>
                      <a:pt x="119" y="5299"/>
                    </a:lnTo>
                    <a:lnTo>
                      <a:pt x="137" y="5299"/>
                    </a:lnTo>
                    <a:lnTo>
                      <a:pt x="157" y="5299"/>
                    </a:lnTo>
                    <a:lnTo>
                      <a:pt x="181" y="5299"/>
                    </a:lnTo>
                    <a:lnTo>
                      <a:pt x="209" y="5299"/>
                    </a:lnTo>
                    <a:lnTo>
                      <a:pt x="242" y="5300"/>
                    </a:lnTo>
                    <a:lnTo>
                      <a:pt x="280" y="5300"/>
                    </a:lnTo>
                    <a:lnTo>
                      <a:pt x="280" y="4306"/>
                    </a:lnTo>
                    <a:lnTo>
                      <a:pt x="280" y="3533"/>
                    </a:lnTo>
                    <a:lnTo>
                      <a:pt x="280" y="2318"/>
                    </a:lnTo>
                    <a:lnTo>
                      <a:pt x="280"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 name="Freeform 27">
                <a:extLst>
                  <a:ext uri="{FF2B5EF4-FFF2-40B4-BE49-F238E27FC236}">
                    <a16:creationId xmlns:a16="http://schemas.microsoft.com/office/drawing/2014/main" id="{1640B32A-B8FF-4AC4-B2AD-226E581C4F51}"/>
                  </a:ext>
                </a:extLst>
              </p:cNvPr>
              <p:cNvSpPr>
                <a:spLocks/>
              </p:cNvSpPr>
              <p:nvPr/>
            </p:nvSpPr>
            <p:spPr bwMode="auto">
              <a:xfrm>
                <a:off x="2005" y="1555"/>
                <a:ext cx="126" cy="2650"/>
              </a:xfrm>
              <a:custGeom>
                <a:avLst/>
                <a:gdLst>
                  <a:gd name="T0" fmla="*/ 63 w 252"/>
                  <a:gd name="T1" fmla="*/ 0 h 5300"/>
                  <a:gd name="T2" fmla="*/ 60 w 252"/>
                  <a:gd name="T3" fmla="*/ 0 h 5300"/>
                  <a:gd name="T4" fmla="*/ 57 w 252"/>
                  <a:gd name="T5" fmla="*/ 0 h 5300"/>
                  <a:gd name="T6" fmla="*/ 54 w 252"/>
                  <a:gd name="T7" fmla="*/ 0 h 5300"/>
                  <a:gd name="T8" fmla="*/ 52 w 252"/>
                  <a:gd name="T9" fmla="*/ 0 h 5300"/>
                  <a:gd name="T10" fmla="*/ 49 w 252"/>
                  <a:gd name="T11" fmla="*/ 0 h 5300"/>
                  <a:gd name="T12" fmla="*/ 47 w 252"/>
                  <a:gd name="T13" fmla="*/ 0 h 5300"/>
                  <a:gd name="T14" fmla="*/ 45 w 252"/>
                  <a:gd name="T15" fmla="*/ 0 h 5300"/>
                  <a:gd name="T16" fmla="*/ 42 w 252"/>
                  <a:gd name="T17" fmla="*/ 0 h 5300"/>
                  <a:gd name="T18" fmla="*/ 40 w 252"/>
                  <a:gd name="T19" fmla="*/ 0 h 5300"/>
                  <a:gd name="T20" fmla="*/ 36 w 252"/>
                  <a:gd name="T21" fmla="*/ 0 h 5300"/>
                  <a:gd name="T22" fmla="*/ 33 w 252"/>
                  <a:gd name="T23" fmla="*/ 0 h 5300"/>
                  <a:gd name="T24" fmla="*/ 28 w 252"/>
                  <a:gd name="T25" fmla="*/ 0 h 5300"/>
                  <a:gd name="T26" fmla="*/ 22 w 252"/>
                  <a:gd name="T27" fmla="*/ 0 h 5300"/>
                  <a:gd name="T28" fmla="*/ 16 w 252"/>
                  <a:gd name="T29" fmla="*/ 0 h 5300"/>
                  <a:gd name="T30" fmla="*/ 9 w 252"/>
                  <a:gd name="T31" fmla="*/ 0 h 5300"/>
                  <a:gd name="T32" fmla="*/ 0 w 252"/>
                  <a:gd name="T33" fmla="*/ 0 h 5300"/>
                  <a:gd name="T34" fmla="*/ 0 w 252"/>
                  <a:gd name="T35" fmla="*/ 249 h 5300"/>
                  <a:gd name="T36" fmla="*/ 0 w 252"/>
                  <a:gd name="T37" fmla="*/ 442 h 5300"/>
                  <a:gd name="T38" fmla="*/ 0 w 252"/>
                  <a:gd name="T39" fmla="*/ 745 h 5300"/>
                  <a:gd name="T40" fmla="*/ 0 w 252"/>
                  <a:gd name="T41" fmla="*/ 1325 h 5300"/>
                  <a:gd name="T42" fmla="*/ 4 w 252"/>
                  <a:gd name="T43" fmla="*/ 1325 h 5300"/>
                  <a:gd name="T44" fmla="*/ 7 w 252"/>
                  <a:gd name="T45" fmla="*/ 1325 h 5300"/>
                  <a:gd name="T46" fmla="*/ 10 w 252"/>
                  <a:gd name="T47" fmla="*/ 1325 h 5300"/>
                  <a:gd name="T48" fmla="*/ 12 w 252"/>
                  <a:gd name="T49" fmla="*/ 1325 h 5300"/>
                  <a:gd name="T50" fmla="*/ 14 w 252"/>
                  <a:gd name="T51" fmla="*/ 1325 h 5300"/>
                  <a:gd name="T52" fmla="*/ 16 w 252"/>
                  <a:gd name="T53" fmla="*/ 1325 h 5300"/>
                  <a:gd name="T54" fmla="*/ 19 w 252"/>
                  <a:gd name="T55" fmla="*/ 1325 h 5300"/>
                  <a:gd name="T56" fmla="*/ 21 w 252"/>
                  <a:gd name="T57" fmla="*/ 1325 h 5300"/>
                  <a:gd name="T58" fmla="*/ 24 w 252"/>
                  <a:gd name="T59" fmla="*/ 1325 h 5300"/>
                  <a:gd name="T60" fmla="*/ 27 w 252"/>
                  <a:gd name="T61" fmla="*/ 1325 h 5300"/>
                  <a:gd name="T62" fmla="*/ 31 w 252"/>
                  <a:gd name="T63" fmla="*/ 1325 h 5300"/>
                  <a:gd name="T64" fmla="*/ 36 w 252"/>
                  <a:gd name="T65" fmla="*/ 1325 h 5300"/>
                  <a:gd name="T66" fmla="*/ 41 w 252"/>
                  <a:gd name="T67" fmla="*/ 1325 h 5300"/>
                  <a:gd name="T68" fmla="*/ 47 w 252"/>
                  <a:gd name="T69" fmla="*/ 1325 h 5300"/>
                  <a:gd name="T70" fmla="*/ 55 w 252"/>
                  <a:gd name="T71" fmla="*/ 1325 h 5300"/>
                  <a:gd name="T72" fmla="*/ 63 w 252"/>
                  <a:gd name="T73" fmla="*/ 1325 h 5300"/>
                  <a:gd name="T74" fmla="*/ 63 w 252"/>
                  <a:gd name="T75" fmla="*/ 1077 h 5300"/>
                  <a:gd name="T76" fmla="*/ 63 w 252"/>
                  <a:gd name="T77" fmla="*/ 884 h 5300"/>
                  <a:gd name="T78" fmla="*/ 63 w 252"/>
                  <a:gd name="T79" fmla="*/ 580 h 5300"/>
                  <a:gd name="T80" fmla="*/ 63 w 25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2" h="5300">
                    <a:moveTo>
                      <a:pt x="252" y="0"/>
                    </a:moveTo>
                    <a:lnTo>
                      <a:pt x="237" y="0"/>
                    </a:lnTo>
                    <a:lnTo>
                      <a:pt x="225" y="0"/>
                    </a:lnTo>
                    <a:lnTo>
                      <a:pt x="214" y="0"/>
                    </a:lnTo>
                    <a:lnTo>
                      <a:pt x="205" y="0"/>
                    </a:lnTo>
                    <a:lnTo>
                      <a:pt x="195" y="0"/>
                    </a:lnTo>
                    <a:lnTo>
                      <a:pt x="187" y="0"/>
                    </a:lnTo>
                    <a:lnTo>
                      <a:pt x="178" y="0"/>
                    </a:lnTo>
                    <a:lnTo>
                      <a:pt x="168" y="0"/>
                    </a:lnTo>
                    <a:lnTo>
                      <a:pt x="157" y="0"/>
                    </a:lnTo>
                    <a:lnTo>
                      <a:pt x="144" y="0"/>
                    </a:lnTo>
                    <a:lnTo>
                      <a:pt x="129" y="0"/>
                    </a:lnTo>
                    <a:lnTo>
                      <a:pt x="110" y="0"/>
                    </a:lnTo>
                    <a:lnTo>
                      <a:pt x="88" y="0"/>
                    </a:lnTo>
                    <a:lnTo>
                      <a:pt x="64" y="0"/>
                    </a:lnTo>
                    <a:lnTo>
                      <a:pt x="34" y="0"/>
                    </a:lnTo>
                    <a:lnTo>
                      <a:pt x="0" y="0"/>
                    </a:lnTo>
                    <a:lnTo>
                      <a:pt x="0" y="993"/>
                    </a:lnTo>
                    <a:lnTo>
                      <a:pt x="0" y="1765"/>
                    </a:lnTo>
                    <a:lnTo>
                      <a:pt x="0" y="2980"/>
                    </a:lnTo>
                    <a:lnTo>
                      <a:pt x="0" y="5300"/>
                    </a:lnTo>
                    <a:lnTo>
                      <a:pt x="15" y="5300"/>
                    </a:lnTo>
                    <a:lnTo>
                      <a:pt x="26" y="5300"/>
                    </a:lnTo>
                    <a:lnTo>
                      <a:pt x="38" y="5299"/>
                    </a:lnTo>
                    <a:lnTo>
                      <a:pt x="47" y="5299"/>
                    </a:lnTo>
                    <a:lnTo>
                      <a:pt x="56" y="5299"/>
                    </a:lnTo>
                    <a:lnTo>
                      <a:pt x="64" y="5299"/>
                    </a:lnTo>
                    <a:lnTo>
                      <a:pt x="73" y="5299"/>
                    </a:lnTo>
                    <a:lnTo>
                      <a:pt x="84" y="5299"/>
                    </a:lnTo>
                    <a:lnTo>
                      <a:pt x="94" y="5299"/>
                    </a:lnTo>
                    <a:lnTo>
                      <a:pt x="108" y="5299"/>
                    </a:lnTo>
                    <a:lnTo>
                      <a:pt x="123" y="5299"/>
                    </a:lnTo>
                    <a:lnTo>
                      <a:pt x="141" y="5299"/>
                    </a:lnTo>
                    <a:lnTo>
                      <a:pt x="163" y="5299"/>
                    </a:lnTo>
                    <a:lnTo>
                      <a:pt x="187" y="5299"/>
                    </a:lnTo>
                    <a:lnTo>
                      <a:pt x="217" y="5300"/>
                    </a:lnTo>
                    <a:lnTo>
                      <a:pt x="252" y="5300"/>
                    </a:lnTo>
                    <a:lnTo>
                      <a:pt x="252" y="4306"/>
                    </a:lnTo>
                    <a:lnTo>
                      <a:pt x="252" y="3533"/>
                    </a:lnTo>
                    <a:lnTo>
                      <a:pt x="252" y="2318"/>
                    </a:lnTo>
                    <a:lnTo>
                      <a:pt x="25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 name="Freeform 28">
                <a:extLst>
                  <a:ext uri="{FF2B5EF4-FFF2-40B4-BE49-F238E27FC236}">
                    <a16:creationId xmlns:a16="http://schemas.microsoft.com/office/drawing/2014/main" id="{1A67EB92-2990-4BC6-AC76-C13D32A75880}"/>
                  </a:ext>
                </a:extLst>
              </p:cNvPr>
              <p:cNvSpPr>
                <a:spLocks/>
              </p:cNvSpPr>
              <p:nvPr/>
            </p:nvSpPr>
            <p:spPr bwMode="auto">
              <a:xfrm>
                <a:off x="2008" y="1555"/>
                <a:ext cx="113" cy="2650"/>
              </a:xfrm>
              <a:custGeom>
                <a:avLst/>
                <a:gdLst>
                  <a:gd name="T0" fmla="*/ 57 w 225"/>
                  <a:gd name="T1" fmla="*/ 0 h 5300"/>
                  <a:gd name="T2" fmla="*/ 53 w 225"/>
                  <a:gd name="T3" fmla="*/ 0 h 5300"/>
                  <a:gd name="T4" fmla="*/ 51 w 225"/>
                  <a:gd name="T5" fmla="*/ 0 h 5300"/>
                  <a:gd name="T6" fmla="*/ 48 w 225"/>
                  <a:gd name="T7" fmla="*/ 0 h 5300"/>
                  <a:gd name="T8" fmla="*/ 46 w 225"/>
                  <a:gd name="T9" fmla="*/ 0 h 5300"/>
                  <a:gd name="T10" fmla="*/ 44 w 225"/>
                  <a:gd name="T11" fmla="*/ 0 h 5300"/>
                  <a:gd name="T12" fmla="*/ 42 w 225"/>
                  <a:gd name="T13" fmla="*/ 0 h 5300"/>
                  <a:gd name="T14" fmla="*/ 40 w 225"/>
                  <a:gd name="T15" fmla="*/ 0 h 5300"/>
                  <a:gd name="T16" fmla="*/ 38 w 225"/>
                  <a:gd name="T17" fmla="*/ 0 h 5300"/>
                  <a:gd name="T18" fmla="*/ 36 w 225"/>
                  <a:gd name="T19" fmla="*/ 0 h 5300"/>
                  <a:gd name="T20" fmla="*/ 33 w 225"/>
                  <a:gd name="T21" fmla="*/ 0 h 5300"/>
                  <a:gd name="T22" fmla="*/ 29 w 225"/>
                  <a:gd name="T23" fmla="*/ 0 h 5300"/>
                  <a:gd name="T24" fmla="*/ 25 w 225"/>
                  <a:gd name="T25" fmla="*/ 0 h 5300"/>
                  <a:gd name="T26" fmla="*/ 20 w 225"/>
                  <a:gd name="T27" fmla="*/ 0 h 5300"/>
                  <a:gd name="T28" fmla="*/ 15 w 225"/>
                  <a:gd name="T29" fmla="*/ 0 h 5300"/>
                  <a:gd name="T30" fmla="*/ 8 w 225"/>
                  <a:gd name="T31" fmla="*/ 0 h 5300"/>
                  <a:gd name="T32" fmla="*/ 0 w 225"/>
                  <a:gd name="T33" fmla="*/ 0 h 5300"/>
                  <a:gd name="T34" fmla="*/ 0 w 225"/>
                  <a:gd name="T35" fmla="*/ 249 h 5300"/>
                  <a:gd name="T36" fmla="*/ 0 w 225"/>
                  <a:gd name="T37" fmla="*/ 442 h 5300"/>
                  <a:gd name="T38" fmla="*/ 0 w 225"/>
                  <a:gd name="T39" fmla="*/ 745 h 5300"/>
                  <a:gd name="T40" fmla="*/ 0 w 225"/>
                  <a:gd name="T41" fmla="*/ 1325 h 5300"/>
                  <a:gd name="T42" fmla="*/ 4 w 225"/>
                  <a:gd name="T43" fmla="*/ 1325 h 5300"/>
                  <a:gd name="T44" fmla="*/ 7 w 225"/>
                  <a:gd name="T45" fmla="*/ 1325 h 5300"/>
                  <a:gd name="T46" fmla="*/ 9 w 225"/>
                  <a:gd name="T47" fmla="*/ 1325 h 5300"/>
                  <a:gd name="T48" fmla="*/ 11 w 225"/>
                  <a:gd name="T49" fmla="*/ 1325 h 5300"/>
                  <a:gd name="T50" fmla="*/ 13 w 225"/>
                  <a:gd name="T51" fmla="*/ 1325 h 5300"/>
                  <a:gd name="T52" fmla="*/ 15 w 225"/>
                  <a:gd name="T53" fmla="*/ 1325 h 5300"/>
                  <a:gd name="T54" fmla="*/ 17 w 225"/>
                  <a:gd name="T55" fmla="*/ 1325 h 5300"/>
                  <a:gd name="T56" fmla="*/ 19 w 225"/>
                  <a:gd name="T57" fmla="*/ 1325 h 5300"/>
                  <a:gd name="T58" fmla="*/ 22 w 225"/>
                  <a:gd name="T59" fmla="*/ 1325 h 5300"/>
                  <a:gd name="T60" fmla="*/ 25 w 225"/>
                  <a:gd name="T61" fmla="*/ 1325 h 5300"/>
                  <a:gd name="T62" fmla="*/ 28 w 225"/>
                  <a:gd name="T63" fmla="*/ 1325 h 5300"/>
                  <a:gd name="T64" fmla="*/ 32 w 225"/>
                  <a:gd name="T65" fmla="*/ 1325 h 5300"/>
                  <a:gd name="T66" fmla="*/ 37 w 225"/>
                  <a:gd name="T67" fmla="*/ 1325 h 5300"/>
                  <a:gd name="T68" fmla="*/ 43 w 225"/>
                  <a:gd name="T69" fmla="*/ 1325 h 5300"/>
                  <a:gd name="T70" fmla="*/ 49 w 225"/>
                  <a:gd name="T71" fmla="*/ 1325 h 5300"/>
                  <a:gd name="T72" fmla="*/ 57 w 225"/>
                  <a:gd name="T73" fmla="*/ 1325 h 5300"/>
                  <a:gd name="T74" fmla="*/ 57 w 225"/>
                  <a:gd name="T75" fmla="*/ 1077 h 5300"/>
                  <a:gd name="T76" fmla="*/ 57 w 225"/>
                  <a:gd name="T77" fmla="*/ 884 h 5300"/>
                  <a:gd name="T78" fmla="*/ 57 w 225"/>
                  <a:gd name="T79" fmla="*/ 580 h 5300"/>
                  <a:gd name="T80" fmla="*/ 57 w 22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5" h="5300">
                    <a:moveTo>
                      <a:pt x="225" y="0"/>
                    </a:moveTo>
                    <a:lnTo>
                      <a:pt x="212" y="0"/>
                    </a:lnTo>
                    <a:lnTo>
                      <a:pt x="201" y="0"/>
                    </a:lnTo>
                    <a:lnTo>
                      <a:pt x="192" y="0"/>
                    </a:lnTo>
                    <a:lnTo>
                      <a:pt x="184" y="0"/>
                    </a:lnTo>
                    <a:lnTo>
                      <a:pt x="176" y="0"/>
                    </a:lnTo>
                    <a:lnTo>
                      <a:pt x="168" y="0"/>
                    </a:lnTo>
                    <a:lnTo>
                      <a:pt x="159" y="0"/>
                    </a:lnTo>
                    <a:lnTo>
                      <a:pt x="151" y="0"/>
                    </a:lnTo>
                    <a:lnTo>
                      <a:pt x="141" y="0"/>
                    </a:lnTo>
                    <a:lnTo>
                      <a:pt x="129" y="0"/>
                    </a:lnTo>
                    <a:lnTo>
                      <a:pt x="116" y="0"/>
                    </a:lnTo>
                    <a:lnTo>
                      <a:pt x="100" y="0"/>
                    </a:lnTo>
                    <a:lnTo>
                      <a:pt x="80" y="0"/>
                    </a:lnTo>
                    <a:lnTo>
                      <a:pt x="57" y="0"/>
                    </a:lnTo>
                    <a:lnTo>
                      <a:pt x="32" y="0"/>
                    </a:lnTo>
                    <a:lnTo>
                      <a:pt x="0" y="0"/>
                    </a:lnTo>
                    <a:lnTo>
                      <a:pt x="0" y="993"/>
                    </a:lnTo>
                    <a:lnTo>
                      <a:pt x="0" y="1765"/>
                    </a:lnTo>
                    <a:lnTo>
                      <a:pt x="0" y="2980"/>
                    </a:lnTo>
                    <a:lnTo>
                      <a:pt x="0" y="5300"/>
                    </a:lnTo>
                    <a:lnTo>
                      <a:pt x="13" y="5300"/>
                    </a:lnTo>
                    <a:lnTo>
                      <a:pt x="25" y="5300"/>
                    </a:lnTo>
                    <a:lnTo>
                      <a:pt x="34" y="5299"/>
                    </a:lnTo>
                    <a:lnTo>
                      <a:pt x="43" y="5299"/>
                    </a:lnTo>
                    <a:lnTo>
                      <a:pt x="50" y="5299"/>
                    </a:lnTo>
                    <a:lnTo>
                      <a:pt x="58" y="5299"/>
                    </a:lnTo>
                    <a:lnTo>
                      <a:pt x="66" y="5299"/>
                    </a:lnTo>
                    <a:lnTo>
                      <a:pt x="75" y="5299"/>
                    </a:lnTo>
                    <a:lnTo>
                      <a:pt x="86" y="5299"/>
                    </a:lnTo>
                    <a:lnTo>
                      <a:pt x="97" y="5299"/>
                    </a:lnTo>
                    <a:lnTo>
                      <a:pt x="111" y="5299"/>
                    </a:lnTo>
                    <a:lnTo>
                      <a:pt x="127" y="5299"/>
                    </a:lnTo>
                    <a:lnTo>
                      <a:pt x="146" y="5299"/>
                    </a:lnTo>
                    <a:lnTo>
                      <a:pt x="169" y="5299"/>
                    </a:lnTo>
                    <a:lnTo>
                      <a:pt x="194" y="5300"/>
                    </a:lnTo>
                    <a:lnTo>
                      <a:pt x="225" y="5300"/>
                    </a:lnTo>
                    <a:lnTo>
                      <a:pt x="225" y="4306"/>
                    </a:lnTo>
                    <a:lnTo>
                      <a:pt x="225" y="3533"/>
                    </a:lnTo>
                    <a:lnTo>
                      <a:pt x="225" y="2318"/>
                    </a:lnTo>
                    <a:lnTo>
                      <a:pt x="2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 name="Freeform 29">
                <a:extLst>
                  <a:ext uri="{FF2B5EF4-FFF2-40B4-BE49-F238E27FC236}">
                    <a16:creationId xmlns:a16="http://schemas.microsoft.com/office/drawing/2014/main" id="{0C75D0F1-C1C5-43AE-8D79-198D63003EBD}"/>
                  </a:ext>
                </a:extLst>
              </p:cNvPr>
              <p:cNvSpPr>
                <a:spLocks/>
              </p:cNvSpPr>
              <p:nvPr/>
            </p:nvSpPr>
            <p:spPr bwMode="auto">
              <a:xfrm>
                <a:off x="2012" y="1555"/>
                <a:ext cx="99" cy="2650"/>
              </a:xfrm>
              <a:custGeom>
                <a:avLst/>
                <a:gdLst>
                  <a:gd name="T0" fmla="*/ 49 w 199"/>
                  <a:gd name="T1" fmla="*/ 0 h 5300"/>
                  <a:gd name="T2" fmla="*/ 46 w 199"/>
                  <a:gd name="T3" fmla="*/ 0 h 5300"/>
                  <a:gd name="T4" fmla="*/ 44 w 199"/>
                  <a:gd name="T5" fmla="*/ 0 h 5300"/>
                  <a:gd name="T6" fmla="*/ 42 w 199"/>
                  <a:gd name="T7" fmla="*/ 0 h 5300"/>
                  <a:gd name="T8" fmla="*/ 40 w 199"/>
                  <a:gd name="T9" fmla="*/ 0 h 5300"/>
                  <a:gd name="T10" fmla="*/ 38 w 199"/>
                  <a:gd name="T11" fmla="*/ 0 h 5300"/>
                  <a:gd name="T12" fmla="*/ 37 w 199"/>
                  <a:gd name="T13" fmla="*/ 0 h 5300"/>
                  <a:gd name="T14" fmla="*/ 35 w 199"/>
                  <a:gd name="T15" fmla="*/ 0 h 5300"/>
                  <a:gd name="T16" fmla="*/ 33 w 199"/>
                  <a:gd name="T17" fmla="*/ 0 h 5300"/>
                  <a:gd name="T18" fmla="*/ 31 w 199"/>
                  <a:gd name="T19" fmla="*/ 0 h 5300"/>
                  <a:gd name="T20" fmla="*/ 28 w 199"/>
                  <a:gd name="T21" fmla="*/ 0 h 5300"/>
                  <a:gd name="T22" fmla="*/ 25 w 199"/>
                  <a:gd name="T23" fmla="*/ 0 h 5300"/>
                  <a:gd name="T24" fmla="*/ 21 w 199"/>
                  <a:gd name="T25" fmla="*/ 0 h 5300"/>
                  <a:gd name="T26" fmla="*/ 17 w 199"/>
                  <a:gd name="T27" fmla="*/ 0 h 5300"/>
                  <a:gd name="T28" fmla="*/ 12 w 199"/>
                  <a:gd name="T29" fmla="*/ 0 h 5300"/>
                  <a:gd name="T30" fmla="*/ 6 w 199"/>
                  <a:gd name="T31" fmla="*/ 0 h 5300"/>
                  <a:gd name="T32" fmla="*/ 0 w 199"/>
                  <a:gd name="T33" fmla="*/ 0 h 5300"/>
                  <a:gd name="T34" fmla="*/ 0 w 199"/>
                  <a:gd name="T35" fmla="*/ 249 h 5300"/>
                  <a:gd name="T36" fmla="*/ 0 w 199"/>
                  <a:gd name="T37" fmla="*/ 442 h 5300"/>
                  <a:gd name="T38" fmla="*/ 0 w 199"/>
                  <a:gd name="T39" fmla="*/ 745 h 5300"/>
                  <a:gd name="T40" fmla="*/ 0 w 199"/>
                  <a:gd name="T41" fmla="*/ 1325 h 5300"/>
                  <a:gd name="T42" fmla="*/ 3 w 199"/>
                  <a:gd name="T43" fmla="*/ 1325 h 5300"/>
                  <a:gd name="T44" fmla="*/ 5 w 199"/>
                  <a:gd name="T45" fmla="*/ 1325 h 5300"/>
                  <a:gd name="T46" fmla="*/ 7 w 199"/>
                  <a:gd name="T47" fmla="*/ 1325 h 5300"/>
                  <a:gd name="T48" fmla="*/ 9 w 199"/>
                  <a:gd name="T49" fmla="*/ 1325 h 5300"/>
                  <a:gd name="T50" fmla="*/ 11 w 199"/>
                  <a:gd name="T51" fmla="*/ 1325 h 5300"/>
                  <a:gd name="T52" fmla="*/ 12 w 199"/>
                  <a:gd name="T53" fmla="*/ 1325 h 5300"/>
                  <a:gd name="T54" fmla="*/ 14 w 199"/>
                  <a:gd name="T55" fmla="*/ 1325 h 5300"/>
                  <a:gd name="T56" fmla="*/ 16 w 199"/>
                  <a:gd name="T57" fmla="*/ 1325 h 5300"/>
                  <a:gd name="T58" fmla="*/ 18 w 199"/>
                  <a:gd name="T59" fmla="*/ 1325 h 5300"/>
                  <a:gd name="T60" fmla="*/ 21 w 199"/>
                  <a:gd name="T61" fmla="*/ 1325 h 5300"/>
                  <a:gd name="T62" fmla="*/ 24 w 199"/>
                  <a:gd name="T63" fmla="*/ 1325 h 5300"/>
                  <a:gd name="T64" fmla="*/ 28 w 199"/>
                  <a:gd name="T65" fmla="*/ 1325 h 5300"/>
                  <a:gd name="T66" fmla="*/ 32 w 199"/>
                  <a:gd name="T67" fmla="*/ 1325 h 5300"/>
                  <a:gd name="T68" fmla="*/ 37 w 199"/>
                  <a:gd name="T69" fmla="*/ 1325 h 5300"/>
                  <a:gd name="T70" fmla="*/ 43 w 199"/>
                  <a:gd name="T71" fmla="*/ 1325 h 5300"/>
                  <a:gd name="T72" fmla="*/ 49 w 199"/>
                  <a:gd name="T73" fmla="*/ 1325 h 5300"/>
                  <a:gd name="T74" fmla="*/ 49 w 199"/>
                  <a:gd name="T75" fmla="*/ 1077 h 5300"/>
                  <a:gd name="T76" fmla="*/ 49 w 199"/>
                  <a:gd name="T77" fmla="*/ 884 h 5300"/>
                  <a:gd name="T78" fmla="*/ 49 w 199"/>
                  <a:gd name="T79" fmla="*/ 580 h 5300"/>
                  <a:gd name="T80" fmla="*/ 49 w 19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9" h="5300">
                    <a:moveTo>
                      <a:pt x="199" y="0"/>
                    </a:moveTo>
                    <a:lnTo>
                      <a:pt x="187" y="0"/>
                    </a:lnTo>
                    <a:lnTo>
                      <a:pt x="178" y="0"/>
                    </a:lnTo>
                    <a:lnTo>
                      <a:pt x="169" y="0"/>
                    </a:lnTo>
                    <a:lnTo>
                      <a:pt x="162" y="0"/>
                    </a:lnTo>
                    <a:lnTo>
                      <a:pt x="155" y="0"/>
                    </a:lnTo>
                    <a:lnTo>
                      <a:pt x="148" y="0"/>
                    </a:lnTo>
                    <a:lnTo>
                      <a:pt x="141" y="0"/>
                    </a:lnTo>
                    <a:lnTo>
                      <a:pt x="133" y="0"/>
                    </a:lnTo>
                    <a:lnTo>
                      <a:pt x="124" y="0"/>
                    </a:lnTo>
                    <a:lnTo>
                      <a:pt x="113" y="0"/>
                    </a:lnTo>
                    <a:lnTo>
                      <a:pt x="102" y="0"/>
                    </a:lnTo>
                    <a:lnTo>
                      <a:pt x="87" y="0"/>
                    </a:lnTo>
                    <a:lnTo>
                      <a:pt x="71" y="0"/>
                    </a:lnTo>
                    <a:lnTo>
                      <a:pt x="51" y="0"/>
                    </a:lnTo>
                    <a:lnTo>
                      <a:pt x="27" y="0"/>
                    </a:lnTo>
                    <a:lnTo>
                      <a:pt x="0" y="0"/>
                    </a:lnTo>
                    <a:lnTo>
                      <a:pt x="0" y="993"/>
                    </a:lnTo>
                    <a:lnTo>
                      <a:pt x="0" y="1765"/>
                    </a:lnTo>
                    <a:lnTo>
                      <a:pt x="0" y="2980"/>
                    </a:lnTo>
                    <a:lnTo>
                      <a:pt x="0" y="5300"/>
                    </a:lnTo>
                    <a:lnTo>
                      <a:pt x="12" y="5300"/>
                    </a:lnTo>
                    <a:lnTo>
                      <a:pt x="21" y="5300"/>
                    </a:lnTo>
                    <a:lnTo>
                      <a:pt x="30" y="5299"/>
                    </a:lnTo>
                    <a:lnTo>
                      <a:pt x="37" y="5299"/>
                    </a:lnTo>
                    <a:lnTo>
                      <a:pt x="44" y="5299"/>
                    </a:lnTo>
                    <a:lnTo>
                      <a:pt x="51" y="5299"/>
                    </a:lnTo>
                    <a:lnTo>
                      <a:pt x="58" y="5299"/>
                    </a:lnTo>
                    <a:lnTo>
                      <a:pt x="66" y="5299"/>
                    </a:lnTo>
                    <a:lnTo>
                      <a:pt x="75" y="5299"/>
                    </a:lnTo>
                    <a:lnTo>
                      <a:pt x="86" y="5299"/>
                    </a:lnTo>
                    <a:lnTo>
                      <a:pt x="97" y="5299"/>
                    </a:lnTo>
                    <a:lnTo>
                      <a:pt x="112" y="5299"/>
                    </a:lnTo>
                    <a:lnTo>
                      <a:pt x="128" y="5299"/>
                    </a:lnTo>
                    <a:lnTo>
                      <a:pt x="148" y="5299"/>
                    </a:lnTo>
                    <a:lnTo>
                      <a:pt x="172" y="5300"/>
                    </a:lnTo>
                    <a:lnTo>
                      <a:pt x="199" y="5300"/>
                    </a:lnTo>
                    <a:lnTo>
                      <a:pt x="199" y="4306"/>
                    </a:lnTo>
                    <a:lnTo>
                      <a:pt x="199" y="3533"/>
                    </a:lnTo>
                    <a:lnTo>
                      <a:pt x="199" y="2318"/>
                    </a:lnTo>
                    <a:lnTo>
                      <a:pt x="19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 name="Freeform 30">
                <a:extLst>
                  <a:ext uri="{FF2B5EF4-FFF2-40B4-BE49-F238E27FC236}">
                    <a16:creationId xmlns:a16="http://schemas.microsoft.com/office/drawing/2014/main" id="{A40F613F-5CF1-422E-B3B0-5F4266BB4825}"/>
                  </a:ext>
                </a:extLst>
              </p:cNvPr>
              <p:cNvSpPr>
                <a:spLocks/>
              </p:cNvSpPr>
              <p:nvPr/>
            </p:nvSpPr>
            <p:spPr bwMode="auto">
              <a:xfrm>
                <a:off x="2016" y="1555"/>
                <a:ext cx="84" cy="2650"/>
              </a:xfrm>
              <a:custGeom>
                <a:avLst/>
                <a:gdLst>
                  <a:gd name="T0" fmla="*/ 42 w 170"/>
                  <a:gd name="T1" fmla="*/ 0 h 5300"/>
                  <a:gd name="T2" fmla="*/ 37 w 170"/>
                  <a:gd name="T3" fmla="*/ 0 h 5300"/>
                  <a:gd name="T4" fmla="*/ 34 w 170"/>
                  <a:gd name="T5" fmla="*/ 0 h 5300"/>
                  <a:gd name="T6" fmla="*/ 31 w 170"/>
                  <a:gd name="T7" fmla="*/ 0 h 5300"/>
                  <a:gd name="T8" fmla="*/ 28 w 170"/>
                  <a:gd name="T9" fmla="*/ 0 h 5300"/>
                  <a:gd name="T10" fmla="*/ 24 w 170"/>
                  <a:gd name="T11" fmla="*/ 0 h 5300"/>
                  <a:gd name="T12" fmla="*/ 18 w 170"/>
                  <a:gd name="T13" fmla="*/ 0 h 5300"/>
                  <a:gd name="T14" fmla="*/ 10 w 170"/>
                  <a:gd name="T15" fmla="*/ 0 h 5300"/>
                  <a:gd name="T16" fmla="*/ 0 w 170"/>
                  <a:gd name="T17" fmla="*/ 0 h 5300"/>
                  <a:gd name="T18" fmla="*/ 0 w 170"/>
                  <a:gd name="T19" fmla="*/ 249 h 5300"/>
                  <a:gd name="T20" fmla="*/ 0 w 170"/>
                  <a:gd name="T21" fmla="*/ 442 h 5300"/>
                  <a:gd name="T22" fmla="*/ 0 w 170"/>
                  <a:gd name="T23" fmla="*/ 745 h 5300"/>
                  <a:gd name="T24" fmla="*/ 0 w 170"/>
                  <a:gd name="T25" fmla="*/ 1325 h 5300"/>
                  <a:gd name="T26" fmla="*/ 4 w 170"/>
                  <a:gd name="T27" fmla="*/ 1325 h 5300"/>
                  <a:gd name="T28" fmla="*/ 8 w 170"/>
                  <a:gd name="T29" fmla="*/ 1325 h 5300"/>
                  <a:gd name="T30" fmla="*/ 11 w 170"/>
                  <a:gd name="T31" fmla="*/ 1325 h 5300"/>
                  <a:gd name="T32" fmla="*/ 14 w 170"/>
                  <a:gd name="T33" fmla="*/ 1325 h 5300"/>
                  <a:gd name="T34" fmla="*/ 18 w 170"/>
                  <a:gd name="T35" fmla="*/ 1325 h 5300"/>
                  <a:gd name="T36" fmla="*/ 23 w 170"/>
                  <a:gd name="T37" fmla="*/ 1325 h 5300"/>
                  <a:gd name="T38" fmla="*/ 31 w 170"/>
                  <a:gd name="T39" fmla="*/ 1325 h 5300"/>
                  <a:gd name="T40" fmla="*/ 42 w 170"/>
                  <a:gd name="T41" fmla="*/ 1325 h 5300"/>
                  <a:gd name="T42" fmla="*/ 42 w 170"/>
                  <a:gd name="T43" fmla="*/ 1077 h 5300"/>
                  <a:gd name="T44" fmla="*/ 42 w 170"/>
                  <a:gd name="T45" fmla="*/ 884 h 5300"/>
                  <a:gd name="T46" fmla="*/ 42 w 170"/>
                  <a:gd name="T47" fmla="*/ 580 h 5300"/>
                  <a:gd name="T48" fmla="*/ 42 w 170"/>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0" h="5300">
                    <a:moveTo>
                      <a:pt x="170" y="0"/>
                    </a:moveTo>
                    <a:lnTo>
                      <a:pt x="151" y="0"/>
                    </a:lnTo>
                    <a:lnTo>
                      <a:pt x="139" y="0"/>
                    </a:lnTo>
                    <a:lnTo>
                      <a:pt x="126" y="0"/>
                    </a:lnTo>
                    <a:lnTo>
                      <a:pt x="113" y="0"/>
                    </a:lnTo>
                    <a:lnTo>
                      <a:pt x="97" y="0"/>
                    </a:lnTo>
                    <a:lnTo>
                      <a:pt x="75" y="0"/>
                    </a:lnTo>
                    <a:lnTo>
                      <a:pt x="43" y="0"/>
                    </a:lnTo>
                    <a:lnTo>
                      <a:pt x="0" y="0"/>
                    </a:lnTo>
                    <a:lnTo>
                      <a:pt x="0" y="993"/>
                    </a:lnTo>
                    <a:lnTo>
                      <a:pt x="0" y="1765"/>
                    </a:lnTo>
                    <a:lnTo>
                      <a:pt x="0" y="2980"/>
                    </a:lnTo>
                    <a:lnTo>
                      <a:pt x="0" y="5300"/>
                    </a:lnTo>
                    <a:lnTo>
                      <a:pt x="19" y="5300"/>
                    </a:lnTo>
                    <a:lnTo>
                      <a:pt x="32" y="5299"/>
                    </a:lnTo>
                    <a:lnTo>
                      <a:pt x="44" y="5299"/>
                    </a:lnTo>
                    <a:lnTo>
                      <a:pt x="57" y="5299"/>
                    </a:lnTo>
                    <a:lnTo>
                      <a:pt x="73" y="5299"/>
                    </a:lnTo>
                    <a:lnTo>
                      <a:pt x="95" y="5299"/>
                    </a:lnTo>
                    <a:lnTo>
                      <a:pt x="127" y="5299"/>
                    </a:lnTo>
                    <a:lnTo>
                      <a:pt x="170" y="5300"/>
                    </a:lnTo>
                    <a:lnTo>
                      <a:pt x="170" y="4306"/>
                    </a:lnTo>
                    <a:lnTo>
                      <a:pt x="170" y="3533"/>
                    </a:lnTo>
                    <a:lnTo>
                      <a:pt x="170" y="2318"/>
                    </a:lnTo>
                    <a:lnTo>
                      <a:pt x="17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 name="Freeform 31">
                <a:extLst>
                  <a:ext uri="{FF2B5EF4-FFF2-40B4-BE49-F238E27FC236}">
                    <a16:creationId xmlns:a16="http://schemas.microsoft.com/office/drawing/2014/main" id="{7D9B4E78-7DB6-48E3-BE5F-3B89B6DFB8BF}"/>
                  </a:ext>
                </a:extLst>
              </p:cNvPr>
              <p:cNvSpPr>
                <a:spLocks/>
              </p:cNvSpPr>
              <p:nvPr/>
            </p:nvSpPr>
            <p:spPr bwMode="auto">
              <a:xfrm>
                <a:off x="2019" y="1555"/>
                <a:ext cx="72" cy="2650"/>
              </a:xfrm>
              <a:custGeom>
                <a:avLst/>
                <a:gdLst>
                  <a:gd name="T0" fmla="*/ 36 w 143"/>
                  <a:gd name="T1" fmla="*/ 0 h 5300"/>
                  <a:gd name="T2" fmla="*/ 32 w 143"/>
                  <a:gd name="T3" fmla="*/ 0 h 5300"/>
                  <a:gd name="T4" fmla="*/ 30 w 143"/>
                  <a:gd name="T5" fmla="*/ 0 h 5300"/>
                  <a:gd name="T6" fmla="*/ 27 w 143"/>
                  <a:gd name="T7" fmla="*/ 0 h 5300"/>
                  <a:gd name="T8" fmla="*/ 24 w 143"/>
                  <a:gd name="T9" fmla="*/ 0 h 5300"/>
                  <a:gd name="T10" fmla="*/ 21 w 143"/>
                  <a:gd name="T11" fmla="*/ 0 h 5300"/>
                  <a:gd name="T12" fmla="*/ 16 w 143"/>
                  <a:gd name="T13" fmla="*/ 0 h 5300"/>
                  <a:gd name="T14" fmla="*/ 9 w 143"/>
                  <a:gd name="T15" fmla="*/ 0 h 5300"/>
                  <a:gd name="T16" fmla="*/ 0 w 143"/>
                  <a:gd name="T17" fmla="*/ 0 h 5300"/>
                  <a:gd name="T18" fmla="*/ 0 w 143"/>
                  <a:gd name="T19" fmla="*/ 249 h 5300"/>
                  <a:gd name="T20" fmla="*/ 0 w 143"/>
                  <a:gd name="T21" fmla="*/ 442 h 5300"/>
                  <a:gd name="T22" fmla="*/ 0 w 143"/>
                  <a:gd name="T23" fmla="*/ 745 h 5300"/>
                  <a:gd name="T24" fmla="*/ 0 w 143"/>
                  <a:gd name="T25" fmla="*/ 1325 h 5300"/>
                  <a:gd name="T26" fmla="*/ 4 w 143"/>
                  <a:gd name="T27" fmla="*/ 1325 h 5300"/>
                  <a:gd name="T28" fmla="*/ 7 w 143"/>
                  <a:gd name="T29" fmla="*/ 1325 h 5300"/>
                  <a:gd name="T30" fmla="*/ 10 w 143"/>
                  <a:gd name="T31" fmla="*/ 1325 h 5300"/>
                  <a:gd name="T32" fmla="*/ 12 w 143"/>
                  <a:gd name="T33" fmla="*/ 1325 h 5300"/>
                  <a:gd name="T34" fmla="*/ 16 w 143"/>
                  <a:gd name="T35" fmla="*/ 1325 h 5300"/>
                  <a:gd name="T36" fmla="*/ 20 w 143"/>
                  <a:gd name="T37" fmla="*/ 1325 h 5300"/>
                  <a:gd name="T38" fmla="*/ 27 w 143"/>
                  <a:gd name="T39" fmla="*/ 1325 h 5300"/>
                  <a:gd name="T40" fmla="*/ 36 w 143"/>
                  <a:gd name="T41" fmla="*/ 1325 h 5300"/>
                  <a:gd name="T42" fmla="*/ 36 w 143"/>
                  <a:gd name="T43" fmla="*/ 1077 h 5300"/>
                  <a:gd name="T44" fmla="*/ 36 w 143"/>
                  <a:gd name="T45" fmla="*/ 884 h 5300"/>
                  <a:gd name="T46" fmla="*/ 36 w 143"/>
                  <a:gd name="T47" fmla="*/ 580 h 5300"/>
                  <a:gd name="T48" fmla="*/ 36 w 143"/>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3" h="5300">
                    <a:moveTo>
                      <a:pt x="143" y="0"/>
                    </a:moveTo>
                    <a:lnTo>
                      <a:pt x="128" y="0"/>
                    </a:lnTo>
                    <a:lnTo>
                      <a:pt x="117" y="0"/>
                    </a:lnTo>
                    <a:lnTo>
                      <a:pt x="106" y="0"/>
                    </a:lnTo>
                    <a:lnTo>
                      <a:pt x="96" y="0"/>
                    </a:lnTo>
                    <a:lnTo>
                      <a:pt x="82" y="0"/>
                    </a:lnTo>
                    <a:lnTo>
                      <a:pt x="63" y="0"/>
                    </a:lnTo>
                    <a:lnTo>
                      <a:pt x="36" y="0"/>
                    </a:lnTo>
                    <a:lnTo>
                      <a:pt x="0" y="0"/>
                    </a:lnTo>
                    <a:lnTo>
                      <a:pt x="0" y="993"/>
                    </a:lnTo>
                    <a:lnTo>
                      <a:pt x="0" y="1765"/>
                    </a:lnTo>
                    <a:lnTo>
                      <a:pt x="0" y="2980"/>
                    </a:lnTo>
                    <a:lnTo>
                      <a:pt x="0" y="5300"/>
                    </a:lnTo>
                    <a:lnTo>
                      <a:pt x="15" y="5300"/>
                    </a:lnTo>
                    <a:lnTo>
                      <a:pt x="27" y="5299"/>
                    </a:lnTo>
                    <a:lnTo>
                      <a:pt x="37" y="5299"/>
                    </a:lnTo>
                    <a:lnTo>
                      <a:pt x="48" y="5299"/>
                    </a:lnTo>
                    <a:lnTo>
                      <a:pt x="61" y="5299"/>
                    </a:lnTo>
                    <a:lnTo>
                      <a:pt x="80" y="5299"/>
                    </a:lnTo>
                    <a:lnTo>
                      <a:pt x="107" y="5299"/>
                    </a:lnTo>
                    <a:lnTo>
                      <a:pt x="143" y="5300"/>
                    </a:lnTo>
                    <a:lnTo>
                      <a:pt x="143" y="4306"/>
                    </a:lnTo>
                    <a:lnTo>
                      <a:pt x="143" y="3533"/>
                    </a:lnTo>
                    <a:lnTo>
                      <a:pt x="143" y="2318"/>
                    </a:lnTo>
                    <a:lnTo>
                      <a:pt x="143"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 name="Rectangle 32">
                <a:extLst>
                  <a:ext uri="{FF2B5EF4-FFF2-40B4-BE49-F238E27FC236}">
                    <a16:creationId xmlns:a16="http://schemas.microsoft.com/office/drawing/2014/main" id="{D69B3237-8114-42B4-9A1D-E148720D5E20}"/>
                  </a:ext>
                </a:extLst>
              </p:cNvPr>
              <p:cNvSpPr>
                <a:spLocks noChangeArrowheads="1"/>
              </p:cNvSpPr>
              <p:nvPr/>
            </p:nvSpPr>
            <p:spPr bwMode="auto">
              <a:xfrm>
                <a:off x="2023" y="1555"/>
                <a:ext cx="57" cy="26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34" name="Freeform 33">
                <a:extLst>
                  <a:ext uri="{FF2B5EF4-FFF2-40B4-BE49-F238E27FC236}">
                    <a16:creationId xmlns:a16="http://schemas.microsoft.com/office/drawing/2014/main" id="{BEEC1425-D683-4230-BB9D-DDBE0EB1938E}"/>
                  </a:ext>
                </a:extLst>
              </p:cNvPr>
              <p:cNvSpPr>
                <a:spLocks/>
              </p:cNvSpPr>
              <p:nvPr/>
            </p:nvSpPr>
            <p:spPr bwMode="auto">
              <a:xfrm>
                <a:off x="1944" y="1551"/>
                <a:ext cx="349" cy="8"/>
              </a:xfrm>
              <a:custGeom>
                <a:avLst/>
                <a:gdLst>
                  <a:gd name="T0" fmla="*/ 4 w 700"/>
                  <a:gd name="T1" fmla="*/ 2 h 16"/>
                  <a:gd name="T2" fmla="*/ 2 w 700"/>
                  <a:gd name="T3" fmla="*/ 4 h 16"/>
                  <a:gd name="T4" fmla="*/ 174 w 700"/>
                  <a:gd name="T5" fmla="*/ 4 h 16"/>
                  <a:gd name="T6" fmla="*/ 174 w 700"/>
                  <a:gd name="T7" fmla="*/ 0 h 16"/>
                  <a:gd name="T8" fmla="*/ 2 w 700"/>
                  <a:gd name="T9" fmla="*/ 0 h 16"/>
                  <a:gd name="T10" fmla="*/ 0 w 700"/>
                  <a:gd name="T11" fmla="*/ 2 h 16"/>
                  <a:gd name="T12" fmla="*/ 2 w 700"/>
                  <a:gd name="T13" fmla="*/ 0 h 16"/>
                  <a:gd name="T14" fmla="*/ 0 w 700"/>
                  <a:gd name="T15" fmla="*/ 1 h 16"/>
                  <a:gd name="T16" fmla="*/ 0 w 700"/>
                  <a:gd name="T17" fmla="*/ 2 h 16"/>
                  <a:gd name="T18" fmla="*/ 0 w 700"/>
                  <a:gd name="T19" fmla="*/ 4 h 16"/>
                  <a:gd name="T20" fmla="*/ 2 w 700"/>
                  <a:gd name="T21" fmla="*/ 4 h 16"/>
                  <a:gd name="T22" fmla="*/ 4 w 700"/>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00" h="16">
                    <a:moveTo>
                      <a:pt x="17" y="8"/>
                    </a:moveTo>
                    <a:lnTo>
                      <a:pt x="9" y="16"/>
                    </a:lnTo>
                    <a:lnTo>
                      <a:pt x="700" y="16"/>
                    </a:lnTo>
                    <a:lnTo>
                      <a:pt x="700" y="0"/>
                    </a:lnTo>
                    <a:lnTo>
                      <a:pt x="9" y="0"/>
                    </a:lnTo>
                    <a:lnTo>
                      <a:pt x="0" y="8"/>
                    </a:lnTo>
                    <a:lnTo>
                      <a:pt x="9" y="0"/>
                    </a:lnTo>
                    <a:lnTo>
                      <a:pt x="3" y="2"/>
                    </a:lnTo>
                    <a:lnTo>
                      <a:pt x="0" y="8"/>
                    </a:lnTo>
                    <a:lnTo>
                      <a:pt x="3" y="14"/>
                    </a:lnTo>
                    <a:lnTo>
                      <a:pt x="9" y="16"/>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 name="Freeform 34">
                <a:extLst>
                  <a:ext uri="{FF2B5EF4-FFF2-40B4-BE49-F238E27FC236}">
                    <a16:creationId xmlns:a16="http://schemas.microsoft.com/office/drawing/2014/main" id="{C1E7C674-C4D4-4A88-BE39-C0CAF1CB33BC}"/>
                  </a:ext>
                </a:extLst>
              </p:cNvPr>
              <p:cNvSpPr>
                <a:spLocks/>
              </p:cNvSpPr>
              <p:nvPr/>
            </p:nvSpPr>
            <p:spPr bwMode="auto">
              <a:xfrm>
                <a:off x="1944" y="1555"/>
                <a:ext cx="8" cy="2654"/>
              </a:xfrm>
              <a:custGeom>
                <a:avLst/>
                <a:gdLst>
                  <a:gd name="T0" fmla="*/ 2 w 17"/>
                  <a:gd name="T1" fmla="*/ 1323 h 5308"/>
                  <a:gd name="T2" fmla="*/ 4 w 17"/>
                  <a:gd name="T3" fmla="*/ 1325 h 5308"/>
                  <a:gd name="T4" fmla="*/ 4 w 17"/>
                  <a:gd name="T5" fmla="*/ 0 h 5308"/>
                  <a:gd name="T6" fmla="*/ 0 w 17"/>
                  <a:gd name="T7" fmla="*/ 0 h 5308"/>
                  <a:gd name="T8" fmla="*/ 0 w 17"/>
                  <a:gd name="T9" fmla="*/ 1325 h 5308"/>
                  <a:gd name="T10" fmla="*/ 2 w 17"/>
                  <a:gd name="T11" fmla="*/ 1327 h 5308"/>
                  <a:gd name="T12" fmla="*/ 0 w 17"/>
                  <a:gd name="T13" fmla="*/ 1325 h 5308"/>
                  <a:gd name="T14" fmla="*/ 0 w 17"/>
                  <a:gd name="T15" fmla="*/ 1327 h 5308"/>
                  <a:gd name="T16" fmla="*/ 2 w 17"/>
                  <a:gd name="T17" fmla="*/ 1327 h 5308"/>
                  <a:gd name="T18" fmla="*/ 3 w 17"/>
                  <a:gd name="T19" fmla="*/ 1327 h 5308"/>
                  <a:gd name="T20" fmla="*/ 4 w 17"/>
                  <a:gd name="T21" fmla="*/ 1325 h 5308"/>
                  <a:gd name="T22" fmla="*/ 2 w 17"/>
                  <a:gd name="T23" fmla="*/ 1323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5308">
                    <a:moveTo>
                      <a:pt x="9" y="5292"/>
                    </a:moveTo>
                    <a:lnTo>
                      <a:pt x="17" y="5300"/>
                    </a:lnTo>
                    <a:lnTo>
                      <a:pt x="17" y="0"/>
                    </a:lnTo>
                    <a:lnTo>
                      <a:pt x="0" y="0"/>
                    </a:lnTo>
                    <a:lnTo>
                      <a:pt x="0" y="5300"/>
                    </a:lnTo>
                    <a:lnTo>
                      <a:pt x="9" y="5308"/>
                    </a:lnTo>
                    <a:lnTo>
                      <a:pt x="0" y="5300"/>
                    </a:lnTo>
                    <a:lnTo>
                      <a:pt x="3" y="5306"/>
                    </a:lnTo>
                    <a:lnTo>
                      <a:pt x="9" y="5308"/>
                    </a:lnTo>
                    <a:lnTo>
                      <a:pt x="14" y="5306"/>
                    </a:lnTo>
                    <a:lnTo>
                      <a:pt x="17" y="5300"/>
                    </a:lnTo>
                    <a:lnTo>
                      <a:pt x="9" y="5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 name="Freeform 35">
                <a:extLst>
                  <a:ext uri="{FF2B5EF4-FFF2-40B4-BE49-F238E27FC236}">
                    <a16:creationId xmlns:a16="http://schemas.microsoft.com/office/drawing/2014/main" id="{480C7560-4CD6-465A-9401-0AE25B7F36E2}"/>
                  </a:ext>
                </a:extLst>
              </p:cNvPr>
              <p:cNvSpPr>
                <a:spLocks/>
              </p:cNvSpPr>
              <p:nvPr/>
            </p:nvSpPr>
            <p:spPr bwMode="auto">
              <a:xfrm>
                <a:off x="1948" y="4201"/>
                <a:ext cx="349" cy="8"/>
              </a:xfrm>
              <a:custGeom>
                <a:avLst/>
                <a:gdLst>
                  <a:gd name="T0" fmla="*/ 170 w 699"/>
                  <a:gd name="T1" fmla="*/ 2 h 16"/>
                  <a:gd name="T2" fmla="*/ 172 w 699"/>
                  <a:gd name="T3" fmla="*/ 0 h 16"/>
                  <a:gd name="T4" fmla="*/ 0 w 699"/>
                  <a:gd name="T5" fmla="*/ 0 h 16"/>
                  <a:gd name="T6" fmla="*/ 0 w 699"/>
                  <a:gd name="T7" fmla="*/ 4 h 16"/>
                  <a:gd name="T8" fmla="*/ 172 w 699"/>
                  <a:gd name="T9" fmla="*/ 4 h 16"/>
                  <a:gd name="T10" fmla="*/ 174 w 699"/>
                  <a:gd name="T11" fmla="*/ 2 h 16"/>
                  <a:gd name="T12" fmla="*/ 172 w 699"/>
                  <a:gd name="T13" fmla="*/ 4 h 16"/>
                  <a:gd name="T14" fmla="*/ 174 w 699"/>
                  <a:gd name="T15" fmla="*/ 4 h 16"/>
                  <a:gd name="T16" fmla="*/ 174 w 699"/>
                  <a:gd name="T17" fmla="*/ 2 h 16"/>
                  <a:gd name="T18" fmla="*/ 174 w 699"/>
                  <a:gd name="T19" fmla="*/ 1 h 16"/>
                  <a:gd name="T20" fmla="*/ 172 w 699"/>
                  <a:gd name="T21" fmla="*/ 0 h 16"/>
                  <a:gd name="T22" fmla="*/ 170 w 699"/>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9" h="16">
                    <a:moveTo>
                      <a:pt x="683" y="8"/>
                    </a:moveTo>
                    <a:lnTo>
                      <a:pt x="691" y="0"/>
                    </a:lnTo>
                    <a:lnTo>
                      <a:pt x="0" y="0"/>
                    </a:lnTo>
                    <a:lnTo>
                      <a:pt x="0" y="16"/>
                    </a:lnTo>
                    <a:lnTo>
                      <a:pt x="691" y="16"/>
                    </a:lnTo>
                    <a:lnTo>
                      <a:pt x="699" y="8"/>
                    </a:lnTo>
                    <a:lnTo>
                      <a:pt x="691" y="16"/>
                    </a:lnTo>
                    <a:lnTo>
                      <a:pt x="696" y="14"/>
                    </a:lnTo>
                    <a:lnTo>
                      <a:pt x="699" y="8"/>
                    </a:lnTo>
                    <a:lnTo>
                      <a:pt x="696" y="2"/>
                    </a:lnTo>
                    <a:lnTo>
                      <a:pt x="691" y="0"/>
                    </a:lnTo>
                    <a:lnTo>
                      <a:pt x="68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 name="Freeform 36">
                <a:extLst>
                  <a:ext uri="{FF2B5EF4-FFF2-40B4-BE49-F238E27FC236}">
                    <a16:creationId xmlns:a16="http://schemas.microsoft.com/office/drawing/2014/main" id="{334383E3-18FF-4DA3-AC2A-FF81FB6F4E78}"/>
                  </a:ext>
                </a:extLst>
              </p:cNvPr>
              <p:cNvSpPr>
                <a:spLocks/>
              </p:cNvSpPr>
              <p:nvPr/>
            </p:nvSpPr>
            <p:spPr bwMode="auto">
              <a:xfrm>
                <a:off x="2289" y="1551"/>
                <a:ext cx="8" cy="2654"/>
              </a:xfrm>
              <a:custGeom>
                <a:avLst/>
                <a:gdLst>
                  <a:gd name="T0" fmla="*/ 2 w 16"/>
                  <a:gd name="T1" fmla="*/ 4 h 5308"/>
                  <a:gd name="T2" fmla="*/ 0 w 16"/>
                  <a:gd name="T3" fmla="*/ 2 h 5308"/>
                  <a:gd name="T4" fmla="*/ 0 w 16"/>
                  <a:gd name="T5" fmla="*/ 1327 h 5308"/>
                  <a:gd name="T6" fmla="*/ 4 w 16"/>
                  <a:gd name="T7" fmla="*/ 1327 h 5308"/>
                  <a:gd name="T8" fmla="*/ 4 w 16"/>
                  <a:gd name="T9" fmla="*/ 2 h 5308"/>
                  <a:gd name="T10" fmla="*/ 2 w 16"/>
                  <a:gd name="T11" fmla="*/ 0 h 5308"/>
                  <a:gd name="T12" fmla="*/ 4 w 16"/>
                  <a:gd name="T13" fmla="*/ 2 h 5308"/>
                  <a:gd name="T14" fmla="*/ 4 w 16"/>
                  <a:gd name="T15" fmla="*/ 1 h 5308"/>
                  <a:gd name="T16" fmla="*/ 2 w 16"/>
                  <a:gd name="T17" fmla="*/ 0 h 5308"/>
                  <a:gd name="T18" fmla="*/ 1 w 16"/>
                  <a:gd name="T19" fmla="*/ 1 h 5308"/>
                  <a:gd name="T20" fmla="*/ 0 w 16"/>
                  <a:gd name="T21" fmla="*/ 2 h 5308"/>
                  <a:gd name="T22" fmla="*/ 2 w 16"/>
                  <a:gd name="T23" fmla="*/ 4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5308">
                    <a:moveTo>
                      <a:pt x="8" y="16"/>
                    </a:moveTo>
                    <a:lnTo>
                      <a:pt x="0" y="8"/>
                    </a:lnTo>
                    <a:lnTo>
                      <a:pt x="0" y="5308"/>
                    </a:lnTo>
                    <a:lnTo>
                      <a:pt x="16" y="530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 name="Rectangle 37">
                <a:extLst>
                  <a:ext uri="{FF2B5EF4-FFF2-40B4-BE49-F238E27FC236}">
                    <a16:creationId xmlns:a16="http://schemas.microsoft.com/office/drawing/2014/main" id="{191ECEF2-2B87-496F-A59B-2BD46638476F}"/>
                  </a:ext>
                </a:extLst>
              </p:cNvPr>
              <p:cNvSpPr>
                <a:spLocks noChangeArrowheads="1"/>
              </p:cNvSpPr>
              <p:nvPr/>
            </p:nvSpPr>
            <p:spPr bwMode="auto">
              <a:xfrm>
                <a:off x="1890" y="2593"/>
                <a:ext cx="460" cy="57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39" name="Freeform 38">
                <a:extLst>
                  <a:ext uri="{FF2B5EF4-FFF2-40B4-BE49-F238E27FC236}">
                    <a16:creationId xmlns:a16="http://schemas.microsoft.com/office/drawing/2014/main" id="{F63BFF80-90F7-4FA8-B1A4-4CEE0BDD7445}"/>
                  </a:ext>
                </a:extLst>
              </p:cNvPr>
              <p:cNvSpPr>
                <a:spLocks/>
              </p:cNvSpPr>
              <p:nvPr/>
            </p:nvSpPr>
            <p:spPr bwMode="auto">
              <a:xfrm>
                <a:off x="1895" y="2593"/>
                <a:ext cx="442" cy="574"/>
              </a:xfrm>
              <a:custGeom>
                <a:avLst/>
                <a:gdLst>
                  <a:gd name="T0" fmla="*/ 215 w 883"/>
                  <a:gd name="T1" fmla="*/ 0 h 1149"/>
                  <a:gd name="T2" fmla="*/ 203 w 883"/>
                  <a:gd name="T3" fmla="*/ 0 h 1149"/>
                  <a:gd name="T4" fmla="*/ 193 w 883"/>
                  <a:gd name="T5" fmla="*/ 0 h 1149"/>
                  <a:gd name="T6" fmla="*/ 184 w 883"/>
                  <a:gd name="T7" fmla="*/ 0 h 1149"/>
                  <a:gd name="T8" fmla="*/ 176 w 883"/>
                  <a:gd name="T9" fmla="*/ 0 h 1149"/>
                  <a:gd name="T10" fmla="*/ 168 w 883"/>
                  <a:gd name="T11" fmla="*/ 0 h 1149"/>
                  <a:gd name="T12" fmla="*/ 160 w 883"/>
                  <a:gd name="T13" fmla="*/ 0 h 1149"/>
                  <a:gd name="T14" fmla="*/ 152 w 883"/>
                  <a:gd name="T15" fmla="*/ 0 h 1149"/>
                  <a:gd name="T16" fmla="*/ 143 w 883"/>
                  <a:gd name="T17" fmla="*/ 0 h 1149"/>
                  <a:gd name="T18" fmla="*/ 132 w 883"/>
                  <a:gd name="T19" fmla="*/ 0 h 1149"/>
                  <a:gd name="T20" fmla="*/ 120 w 883"/>
                  <a:gd name="T21" fmla="*/ 0 h 1149"/>
                  <a:gd name="T22" fmla="*/ 105 w 883"/>
                  <a:gd name="T23" fmla="*/ 0 h 1149"/>
                  <a:gd name="T24" fmla="*/ 88 w 883"/>
                  <a:gd name="T25" fmla="*/ 0 h 1149"/>
                  <a:gd name="T26" fmla="*/ 68 w 883"/>
                  <a:gd name="T27" fmla="*/ 0 h 1149"/>
                  <a:gd name="T28" fmla="*/ 44 w 883"/>
                  <a:gd name="T29" fmla="*/ 0 h 1149"/>
                  <a:gd name="T30" fmla="*/ 16 w 883"/>
                  <a:gd name="T31" fmla="*/ 0 h 1149"/>
                  <a:gd name="T32" fmla="*/ 0 w 883"/>
                  <a:gd name="T33" fmla="*/ 53 h 1149"/>
                  <a:gd name="T34" fmla="*/ 0 w 883"/>
                  <a:gd name="T35" fmla="*/ 161 h 1149"/>
                  <a:gd name="T36" fmla="*/ 7 w 883"/>
                  <a:gd name="T37" fmla="*/ 287 h 1149"/>
                  <a:gd name="T38" fmla="*/ 19 w 883"/>
                  <a:gd name="T39" fmla="*/ 287 h 1149"/>
                  <a:gd name="T40" fmla="*/ 29 w 883"/>
                  <a:gd name="T41" fmla="*/ 287 h 1149"/>
                  <a:gd name="T42" fmla="*/ 38 w 883"/>
                  <a:gd name="T43" fmla="*/ 287 h 1149"/>
                  <a:gd name="T44" fmla="*/ 46 w 883"/>
                  <a:gd name="T45" fmla="*/ 287 h 1149"/>
                  <a:gd name="T46" fmla="*/ 53 w 883"/>
                  <a:gd name="T47" fmla="*/ 287 h 1149"/>
                  <a:gd name="T48" fmla="*/ 61 w 883"/>
                  <a:gd name="T49" fmla="*/ 287 h 1149"/>
                  <a:gd name="T50" fmla="*/ 69 w 883"/>
                  <a:gd name="T51" fmla="*/ 287 h 1149"/>
                  <a:gd name="T52" fmla="*/ 79 w 883"/>
                  <a:gd name="T53" fmla="*/ 287 h 1149"/>
                  <a:gd name="T54" fmla="*/ 89 w 883"/>
                  <a:gd name="T55" fmla="*/ 287 h 1149"/>
                  <a:gd name="T56" fmla="*/ 102 w 883"/>
                  <a:gd name="T57" fmla="*/ 287 h 1149"/>
                  <a:gd name="T58" fmla="*/ 116 w 883"/>
                  <a:gd name="T59" fmla="*/ 287 h 1149"/>
                  <a:gd name="T60" fmla="*/ 134 w 883"/>
                  <a:gd name="T61" fmla="*/ 287 h 1149"/>
                  <a:gd name="T62" fmla="*/ 154 w 883"/>
                  <a:gd name="T63" fmla="*/ 287 h 1149"/>
                  <a:gd name="T64" fmla="*/ 178 w 883"/>
                  <a:gd name="T65" fmla="*/ 287 h 1149"/>
                  <a:gd name="T66" fmla="*/ 206 w 883"/>
                  <a:gd name="T67" fmla="*/ 287 h 1149"/>
                  <a:gd name="T68" fmla="*/ 221 w 883"/>
                  <a:gd name="T69" fmla="*/ 233 h 1149"/>
                  <a:gd name="T70" fmla="*/ 221 w 883"/>
                  <a:gd name="T71" fmla="*/ 125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3" h="1149">
                    <a:moveTo>
                      <a:pt x="883" y="0"/>
                    </a:moveTo>
                    <a:lnTo>
                      <a:pt x="857" y="0"/>
                    </a:lnTo>
                    <a:lnTo>
                      <a:pt x="832" y="0"/>
                    </a:lnTo>
                    <a:lnTo>
                      <a:pt x="809" y="0"/>
                    </a:lnTo>
                    <a:lnTo>
                      <a:pt x="789" y="0"/>
                    </a:lnTo>
                    <a:lnTo>
                      <a:pt x="770" y="0"/>
                    </a:lnTo>
                    <a:lnTo>
                      <a:pt x="752" y="0"/>
                    </a:lnTo>
                    <a:lnTo>
                      <a:pt x="734" y="0"/>
                    </a:lnTo>
                    <a:lnTo>
                      <a:pt x="718" y="0"/>
                    </a:lnTo>
                    <a:lnTo>
                      <a:pt x="702" y="0"/>
                    </a:lnTo>
                    <a:lnTo>
                      <a:pt x="687" y="0"/>
                    </a:lnTo>
                    <a:lnTo>
                      <a:pt x="671" y="0"/>
                    </a:lnTo>
                    <a:lnTo>
                      <a:pt x="656" y="0"/>
                    </a:lnTo>
                    <a:lnTo>
                      <a:pt x="640" y="0"/>
                    </a:lnTo>
                    <a:lnTo>
                      <a:pt x="624" y="0"/>
                    </a:lnTo>
                    <a:lnTo>
                      <a:pt x="608" y="0"/>
                    </a:lnTo>
                    <a:lnTo>
                      <a:pt x="589" y="0"/>
                    </a:lnTo>
                    <a:lnTo>
                      <a:pt x="571" y="0"/>
                    </a:lnTo>
                    <a:lnTo>
                      <a:pt x="550" y="0"/>
                    </a:lnTo>
                    <a:lnTo>
                      <a:pt x="528" y="0"/>
                    </a:lnTo>
                    <a:lnTo>
                      <a:pt x="504" y="0"/>
                    </a:lnTo>
                    <a:lnTo>
                      <a:pt x="479" y="0"/>
                    </a:lnTo>
                    <a:lnTo>
                      <a:pt x="451" y="0"/>
                    </a:lnTo>
                    <a:lnTo>
                      <a:pt x="420" y="0"/>
                    </a:lnTo>
                    <a:lnTo>
                      <a:pt x="387" y="0"/>
                    </a:lnTo>
                    <a:lnTo>
                      <a:pt x="351" y="0"/>
                    </a:lnTo>
                    <a:lnTo>
                      <a:pt x="312" y="0"/>
                    </a:lnTo>
                    <a:lnTo>
                      <a:pt x="269" y="0"/>
                    </a:lnTo>
                    <a:lnTo>
                      <a:pt x="223" y="0"/>
                    </a:lnTo>
                    <a:lnTo>
                      <a:pt x="174" y="0"/>
                    </a:lnTo>
                    <a:lnTo>
                      <a:pt x="119" y="0"/>
                    </a:lnTo>
                    <a:lnTo>
                      <a:pt x="62" y="0"/>
                    </a:lnTo>
                    <a:lnTo>
                      <a:pt x="0" y="0"/>
                    </a:lnTo>
                    <a:lnTo>
                      <a:pt x="0" y="215"/>
                    </a:lnTo>
                    <a:lnTo>
                      <a:pt x="0" y="382"/>
                    </a:lnTo>
                    <a:lnTo>
                      <a:pt x="0" y="645"/>
                    </a:lnTo>
                    <a:lnTo>
                      <a:pt x="0" y="1149"/>
                    </a:lnTo>
                    <a:lnTo>
                      <a:pt x="26" y="1149"/>
                    </a:lnTo>
                    <a:lnTo>
                      <a:pt x="50" y="1149"/>
                    </a:lnTo>
                    <a:lnTo>
                      <a:pt x="73" y="1149"/>
                    </a:lnTo>
                    <a:lnTo>
                      <a:pt x="94" y="1149"/>
                    </a:lnTo>
                    <a:lnTo>
                      <a:pt x="114" y="1149"/>
                    </a:lnTo>
                    <a:lnTo>
                      <a:pt x="132" y="1149"/>
                    </a:lnTo>
                    <a:lnTo>
                      <a:pt x="149" y="1149"/>
                    </a:lnTo>
                    <a:lnTo>
                      <a:pt x="165" y="1149"/>
                    </a:lnTo>
                    <a:lnTo>
                      <a:pt x="182" y="1149"/>
                    </a:lnTo>
                    <a:lnTo>
                      <a:pt x="197" y="1149"/>
                    </a:lnTo>
                    <a:lnTo>
                      <a:pt x="212" y="1149"/>
                    </a:lnTo>
                    <a:lnTo>
                      <a:pt x="228" y="1149"/>
                    </a:lnTo>
                    <a:lnTo>
                      <a:pt x="243" y="1149"/>
                    </a:lnTo>
                    <a:lnTo>
                      <a:pt x="259" y="1149"/>
                    </a:lnTo>
                    <a:lnTo>
                      <a:pt x="276" y="1149"/>
                    </a:lnTo>
                    <a:lnTo>
                      <a:pt x="294" y="1149"/>
                    </a:lnTo>
                    <a:lnTo>
                      <a:pt x="313" y="1149"/>
                    </a:lnTo>
                    <a:lnTo>
                      <a:pt x="334" y="1149"/>
                    </a:lnTo>
                    <a:lnTo>
                      <a:pt x="355" y="1149"/>
                    </a:lnTo>
                    <a:lnTo>
                      <a:pt x="379" y="1149"/>
                    </a:lnTo>
                    <a:lnTo>
                      <a:pt x="405" y="1149"/>
                    </a:lnTo>
                    <a:lnTo>
                      <a:pt x="433" y="1149"/>
                    </a:lnTo>
                    <a:lnTo>
                      <a:pt x="464" y="1149"/>
                    </a:lnTo>
                    <a:lnTo>
                      <a:pt x="496" y="1149"/>
                    </a:lnTo>
                    <a:lnTo>
                      <a:pt x="533" y="1149"/>
                    </a:lnTo>
                    <a:lnTo>
                      <a:pt x="571" y="1149"/>
                    </a:lnTo>
                    <a:lnTo>
                      <a:pt x="614" y="1149"/>
                    </a:lnTo>
                    <a:lnTo>
                      <a:pt x="660" y="1149"/>
                    </a:lnTo>
                    <a:lnTo>
                      <a:pt x="709" y="1149"/>
                    </a:lnTo>
                    <a:lnTo>
                      <a:pt x="763" y="1149"/>
                    </a:lnTo>
                    <a:lnTo>
                      <a:pt x="821" y="1149"/>
                    </a:lnTo>
                    <a:lnTo>
                      <a:pt x="883" y="1149"/>
                    </a:lnTo>
                    <a:lnTo>
                      <a:pt x="883" y="933"/>
                    </a:lnTo>
                    <a:lnTo>
                      <a:pt x="883" y="765"/>
                    </a:lnTo>
                    <a:lnTo>
                      <a:pt x="883" y="503"/>
                    </a:lnTo>
                    <a:lnTo>
                      <a:pt x="883"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0" name="Freeform 39">
                <a:extLst>
                  <a:ext uri="{FF2B5EF4-FFF2-40B4-BE49-F238E27FC236}">
                    <a16:creationId xmlns:a16="http://schemas.microsoft.com/office/drawing/2014/main" id="{15069B47-8E4F-44BB-887D-AEF974B2BE74}"/>
                  </a:ext>
                </a:extLst>
              </p:cNvPr>
              <p:cNvSpPr>
                <a:spLocks/>
              </p:cNvSpPr>
              <p:nvPr/>
            </p:nvSpPr>
            <p:spPr bwMode="auto">
              <a:xfrm>
                <a:off x="1899" y="2593"/>
                <a:ext cx="425" cy="574"/>
              </a:xfrm>
              <a:custGeom>
                <a:avLst/>
                <a:gdLst>
                  <a:gd name="T0" fmla="*/ 206 w 849"/>
                  <a:gd name="T1" fmla="*/ 0 h 1149"/>
                  <a:gd name="T2" fmla="*/ 195 w 849"/>
                  <a:gd name="T3" fmla="*/ 0 h 1149"/>
                  <a:gd name="T4" fmla="*/ 185 w 849"/>
                  <a:gd name="T5" fmla="*/ 0 h 1149"/>
                  <a:gd name="T6" fmla="*/ 177 w 849"/>
                  <a:gd name="T7" fmla="*/ 0 h 1149"/>
                  <a:gd name="T8" fmla="*/ 169 w 849"/>
                  <a:gd name="T9" fmla="*/ 0 h 1149"/>
                  <a:gd name="T10" fmla="*/ 162 w 849"/>
                  <a:gd name="T11" fmla="*/ 0 h 1149"/>
                  <a:gd name="T12" fmla="*/ 154 w 849"/>
                  <a:gd name="T13" fmla="*/ 0 h 1149"/>
                  <a:gd name="T14" fmla="*/ 146 w 849"/>
                  <a:gd name="T15" fmla="*/ 0 h 1149"/>
                  <a:gd name="T16" fmla="*/ 137 w 849"/>
                  <a:gd name="T17" fmla="*/ 0 h 1149"/>
                  <a:gd name="T18" fmla="*/ 127 w 849"/>
                  <a:gd name="T19" fmla="*/ 0 h 1149"/>
                  <a:gd name="T20" fmla="*/ 115 w 849"/>
                  <a:gd name="T21" fmla="*/ 0 h 1149"/>
                  <a:gd name="T22" fmla="*/ 101 w 849"/>
                  <a:gd name="T23" fmla="*/ 0 h 1149"/>
                  <a:gd name="T24" fmla="*/ 84 w 849"/>
                  <a:gd name="T25" fmla="*/ 0 h 1149"/>
                  <a:gd name="T26" fmla="*/ 65 w 849"/>
                  <a:gd name="T27" fmla="*/ 0 h 1149"/>
                  <a:gd name="T28" fmla="*/ 42 w 849"/>
                  <a:gd name="T29" fmla="*/ 0 h 1149"/>
                  <a:gd name="T30" fmla="*/ 15 w 849"/>
                  <a:gd name="T31" fmla="*/ 0 h 1149"/>
                  <a:gd name="T32" fmla="*/ 0 w 849"/>
                  <a:gd name="T33" fmla="*/ 53 h 1149"/>
                  <a:gd name="T34" fmla="*/ 0 w 849"/>
                  <a:gd name="T35" fmla="*/ 161 h 1149"/>
                  <a:gd name="T36" fmla="*/ 7 w 849"/>
                  <a:gd name="T37" fmla="*/ 287 h 1149"/>
                  <a:gd name="T38" fmla="*/ 18 w 849"/>
                  <a:gd name="T39" fmla="*/ 287 h 1149"/>
                  <a:gd name="T40" fmla="*/ 28 w 849"/>
                  <a:gd name="T41" fmla="*/ 287 h 1149"/>
                  <a:gd name="T42" fmla="*/ 36 w 849"/>
                  <a:gd name="T43" fmla="*/ 287 h 1149"/>
                  <a:gd name="T44" fmla="*/ 44 w 849"/>
                  <a:gd name="T45" fmla="*/ 287 h 1149"/>
                  <a:gd name="T46" fmla="*/ 51 w 849"/>
                  <a:gd name="T47" fmla="*/ 287 h 1149"/>
                  <a:gd name="T48" fmla="*/ 59 w 849"/>
                  <a:gd name="T49" fmla="*/ 287 h 1149"/>
                  <a:gd name="T50" fmla="*/ 67 w 849"/>
                  <a:gd name="T51" fmla="*/ 287 h 1149"/>
                  <a:gd name="T52" fmla="*/ 75 w 849"/>
                  <a:gd name="T53" fmla="*/ 287 h 1149"/>
                  <a:gd name="T54" fmla="*/ 86 w 849"/>
                  <a:gd name="T55" fmla="*/ 287 h 1149"/>
                  <a:gd name="T56" fmla="*/ 98 w 849"/>
                  <a:gd name="T57" fmla="*/ 287 h 1149"/>
                  <a:gd name="T58" fmla="*/ 112 w 849"/>
                  <a:gd name="T59" fmla="*/ 287 h 1149"/>
                  <a:gd name="T60" fmla="*/ 128 w 849"/>
                  <a:gd name="T61" fmla="*/ 287 h 1149"/>
                  <a:gd name="T62" fmla="*/ 148 w 849"/>
                  <a:gd name="T63" fmla="*/ 287 h 1149"/>
                  <a:gd name="T64" fmla="*/ 171 w 849"/>
                  <a:gd name="T65" fmla="*/ 287 h 1149"/>
                  <a:gd name="T66" fmla="*/ 198 w 849"/>
                  <a:gd name="T67" fmla="*/ 287 h 1149"/>
                  <a:gd name="T68" fmla="*/ 213 w 849"/>
                  <a:gd name="T69" fmla="*/ 233 h 1149"/>
                  <a:gd name="T70" fmla="*/ 213 w 849"/>
                  <a:gd name="T71" fmla="*/ 125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9" h="1149">
                    <a:moveTo>
                      <a:pt x="849" y="0"/>
                    </a:moveTo>
                    <a:lnTo>
                      <a:pt x="823" y="0"/>
                    </a:lnTo>
                    <a:lnTo>
                      <a:pt x="800" y="0"/>
                    </a:lnTo>
                    <a:lnTo>
                      <a:pt x="778" y="0"/>
                    </a:lnTo>
                    <a:lnTo>
                      <a:pt x="758" y="0"/>
                    </a:lnTo>
                    <a:lnTo>
                      <a:pt x="739" y="0"/>
                    </a:lnTo>
                    <a:lnTo>
                      <a:pt x="722" y="0"/>
                    </a:lnTo>
                    <a:lnTo>
                      <a:pt x="706" y="0"/>
                    </a:lnTo>
                    <a:lnTo>
                      <a:pt x="690" y="0"/>
                    </a:lnTo>
                    <a:lnTo>
                      <a:pt x="675" y="0"/>
                    </a:lnTo>
                    <a:lnTo>
                      <a:pt x="660" y="0"/>
                    </a:lnTo>
                    <a:lnTo>
                      <a:pt x="645" y="0"/>
                    </a:lnTo>
                    <a:lnTo>
                      <a:pt x="630" y="0"/>
                    </a:lnTo>
                    <a:lnTo>
                      <a:pt x="615" y="0"/>
                    </a:lnTo>
                    <a:lnTo>
                      <a:pt x="600" y="0"/>
                    </a:lnTo>
                    <a:lnTo>
                      <a:pt x="583" y="0"/>
                    </a:lnTo>
                    <a:lnTo>
                      <a:pt x="566" y="0"/>
                    </a:lnTo>
                    <a:lnTo>
                      <a:pt x="548" y="0"/>
                    </a:lnTo>
                    <a:lnTo>
                      <a:pt x="528" y="0"/>
                    </a:lnTo>
                    <a:lnTo>
                      <a:pt x="507" y="0"/>
                    </a:lnTo>
                    <a:lnTo>
                      <a:pt x="484" y="0"/>
                    </a:lnTo>
                    <a:lnTo>
                      <a:pt x="459" y="0"/>
                    </a:lnTo>
                    <a:lnTo>
                      <a:pt x="432" y="0"/>
                    </a:lnTo>
                    <a:lnTo>
                      <a:pt x="403" y="0"/>
                    </a:lnTo>
                    <a:lnTo>
                      <a:pt x="371" y="0"/>
                    </a:lnTo>
                    <a:lnTo>
                      <a:pt x="336" y="0"/>
                    </a:lnTo>
                    <a:lnTo>
                      <a:pt x="299" y="0"/>
                    </a:lnTo>
                    <a:lnTo>
                      <a:pt x="258" y="0"/>
                    </a:lnTo>
                    <a:lnTo>
                      <a:pt x="214" y="0"/>
                    </a:lnTo>
                    <a:lnTo>
                      <a:pt x="167" y="0"/>
                    </a:lnTo>
                    <a:lnTo>
                      <a:pt x="115" y="0"/>
                    </a:lnTo>
                    <a:lnTo>
                      <a:pt x="60" y="0"/>
                    </a:lnTo>
                    <a:lnTo>
                      <a:pt x="0" y="0"/>
                    </a:lnTo>
                    <a:lnTo>
                      <a:pt x="0" y="215"/>
                    </a:lnTo>
                    <a:lnTo>
                      <a:pt x="0" y="382"/>
                    </a:lnTo>
                    <a:lnTo>
                      <a:pt x="0" y="645"/>
                    </a:lnTo>
                    <a:lnTo>
                      <a:pt x="0" y="1149"/>
                    </a:lnTo>
                    <a:lnTo>
                      <a:pt x="25" y="1149"/>
                    </a:lnTo>
                    <a:lnTo>
                      <a:pt x="48" y="1149"/>
                    </a:lnTo>
                    <a:lnTo>
                      <a:pt x="70" y="1149"/>
                    </a:lnTo>
                    <a:lnTo>
                      <a:pt x="91" y="1149"/>
                    </a:lnTo>
                    <a:lnTo>
                      <a:pt x="109" y="1149"/>
                    </a:lnTo>
                    <a:lnTo>
                      <a:pt x="126" y="1149"/>
                    </a:lnTo>
                    <a:lnTo>
                      <a:pt x="143" y="1149"/>
                    </a:lnTo>
                    <a:lnTo>
                      <a:pt x="159" y="1149"/>
                    </a:lnTo>
                    <a:lnTo>
                      <a:pt x="174" y="1149"/>
                    </a:lnTo>
                    <a:lnTo>
                      <a:pt x="189" y="1149"/>
                    </a:lnTo>
                    <a:lnTo>
                      <a:pt x="204" y="1149"/>
                    </a:lnTo>
                    <a:lnTo>
                      <a:pt x="219" y="1149"/>
                    </a:lnTo>
                    <a:lnTo>
                      <a:pt x="234" y="1149"/>
                    </a:lnTo>
                    <a:lnTo>
                      <a:pt x="249" y="1149"/>
                    </a:lnTo>
                    <a:lnTo>
                      <a:pt x="266" y="1149"/>
                    </a:lnTo>
                    <a:lnTo>
                      <a:pt x="283" y="1149"/>
                    </a:lnTo>
                    <a:lnTo>
                      <a:pt x="300" y="1149"/>
                    </a:lnTo>
                    <a:lnTo>
                      <a:pt x="320" y="1149"/>
                    </a:lnTo>
                    <a:lnTo>
                      <a:pt x="342" y="1149"/>
                    </a:lnTo>
                    <a:lnTo>
                      <a:pt x="365" y="1149"/>
                    </a:lnTo>
                    <a:lnTo>
                      <a:pt x="389" y="1149"/>
                    </a:lnTo>
                    <a:lnTo>
                      <a:pt x="417" y="1149"/>
                    </a:lnTo>
                    <a:lnTo>
                      <a:pt x="446" y="1149"/>
                    </a:lnTo>
                    <a:lnTo>
                      <a:pt x="478" y="1149"/>
                    </a:lnTo>
                    <a:lnTo>
                      <a:pt x="512" y="1149"/>
                    </a:lnTo>
                    <a:lnTo>
                      <a:pt x="549" y="1149"/>
                    </a:lnTo>
                    <a:lnTo>
                      <a:pt x="591" y="1149"/>
                    </a:lnTo>
                    <a:lnTo>
                      <a:pt x="634" y="1149"/>
                    </a:lnTo>
                    <a:lnTo>
                      <a:pt x="682" y="1149"/>
                    </a:lnTo>
                    <a:lnTo>
                      <a:pt x="734" y="1149"/>
                    </a:lnTo>
                    <a:lnTo>
                      <a:pt x="789" y="1149"/>
                    </a:lnTo>
                    <a:lnTo>
                      <a:pt x="849" y="1149"/>
                    </a:lnTo>
                    <a:lnTo>
                      <a:pt x="849" y="933"/>
                    </a:lnTo>
                    <a:lnTo>
                      <a:pt x="849" y="765"/>
                    </a:lnTo>
                    <a:lnTo>
                      <a:pt x="849" y="503"/>
                    </a:lnTo>
                    <a:lnTo>
                      <a:pt x="849"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 name="Freeform 40">
                <a:extLst>
                  <a:ext uri="{FF2B5EF4-FFF2-40B4-BE49-F238E27FC236}">
                    <a16:creationId xmlns:a16="http://schemas.microsoft.com/office/drawing/2014/main" id="{688BA3AF-0B76-43BB-BC25-BDC95E743C4A}"/>
                  </a:ext>
                </a:extLst>
              </p:cNvPr>
              <p:cNvSpPr>
                <a:spLocks/>
              </p:cNvSpPr>
              <p:nvPr/>
            </p:nvSpPr>
            <p:spPr bwMode="auto">
              <a:xfrm>
                <a:off x="1905" y="2593"/>
                <a:ext cx="405" cy="574"/>
              </a:xfrm>
              <a:custGeom>
                <a:avLst/>
                <a:gdLst>
                  <a:gd name="T0" fmla="*/ 196 w 811"/>
                  <a:gd name="T1" fmla="*/ 0 h 1149"/>
                  <a:gd name="T2" fmla="*/ 185 w 811"/>
                  <a:gd name="T3" fmla="*/ 0 h 1149"/>
                  <a:gd name="T4" fmla="*/ 176 w 811"/>
                  <a:gd name="T5" fmla="*/ 0 h 1149"/>
                  <a:gd name="T6" fmla="*/ 168 w 811"/>
                  <a:gd name="T7" fmla="*/ 0 h 1149"/>
                  <a:gd name="T8" fmla="*/ 161 w 811"/>
                  <a:gd name="T9" fmla="*/ 0 h 1149"/>
                  <a:gd name="T10" fmla="*/ 154 w 811"/>
                  <a:gd name="T11" fmla="*/ 0 h 1149"/>
                  <a:gd name="T12" fmla="*/ 147 w 811"/>
                  <a:gd name="T13" fmla="*/ 0 h 1149"/>
                  <a:gd name="T14" fmla="*/ 139 w 811"/>
                  <a:gd name="T15" fmla="*/ 0 h 1149"/>
                  <a:gd name="T16" fmla="*/ 130 w 811"/>
                  <a:gd name="T17" fmla="*/ 0 h 1149"/>
                  <a:gd name="T18" fmla="*/ 121 w 811"/>
                  <a:gd name="T19" fmla="*/ 0 h 1149"/>
                  <a:gd name="T20" fmla="*/ 109 w 811"/>
                  <a:gd name="T21" fmla="*/ 0 h 1149"/>
                  <a:gd name="T22" fmla="*/ 96 w 811"/>
                  <a:gd name="T23" fmla="*/ 0 h 1149"/>
                  <a:gd name="T24" fmla="*/ 80 w 811"/>
                  <a:gd name="T25" fmla="*/ 0 h 1149"/>
                  <a:gd name="T26" fmla="*/ 62 w 811"/>
                  <a:gd name="T27" fmla="*/ 0 h 1149"/>
                  <a:gd name="T28" fmla="*/ 39 w 811"/>
                  <a:gd name="T29" fmla="*/ 0 h 1149"/>
                  <a:gd name="T30" fmla="*/ 14 w 811"/>
                  <a:gd name="T31" fmla="*/ 0 h 1149"/>
                  <a:gd name="T32" fmla="*/ 0 w 811"/>
                  <a:gd name="T33" fmla="*/ 53 h 1149"/>
                  <a:gd name="T34" fmla="*/ 0 w 811"/>
                  <a:gd name="T35" fmla="*/ 161 h 1149"/>
                  <a:gd name="T36" fmla="*/ 6 w 811"/>
                  <a:gd name="T37" fmla="*/ 287 h 1149"/>
                  <a:gd name="T38" fmla="*/ 17 w 811"/>
                  <a:gd name="T39" fmla="*/ 287 h 1149"/>
                  <a:gd name="T40" fmla="*/ 26 w 811"/>
                  <a:gd name="T41" fmla="*/ 287 h 1149"/>
                  <a:gd name="T42" fmla="*/ 34 w 811"/>
                  <a:gd name="T43" fmla="*/ 287 h 1149"/>
                  <a:gd name="T44" fmla="*/ 41 w 811"/>
                  <a:gd name="T45" fmla="*/ 287 h 1149"/>
                  <a:gd name="T46" fmla="*/ 48 w 811"/>
                  <a:gd name="T47" fmla="*/ 287 h 1149"/>
                  <a:gd name="T48" fmla="*/ 56 w 811"/>
                  <a:gd name="T49" fmla="*/ 287 h 1149"/>
                  <a:gd name="T50" fmla="*/ 63 w 811"/>
                  <a:gd name="T51" fmla="*/ 287 h 1149"/>
                  <a:gd name="T52" fmla="*/ 72 w 811"/>
                  <a:gd name="T53" fmla="*/ 287 h 1149"/>
                  <a:gd name="T54" fmla="*/ 81 w 811"/>
                  <a:gd name="T55" fmla="*/ 287 h 1149"/>
                  <a:gd name="T56" fmla="*/ 93 w 811"/>
                  <a:gd name="T57" fmla="*/ 287 h 1149"/>
                  <a:gd name="T58" fmla="*/ 106 w 811"/>
                  <a:gd name="T59" fmla="*/ 287 h 1149"/>
                  <a:gd name="T60" fmla="*/ 122 w 811"/>
                  <a:gd name="T61" fmla="*/ 287 h 1149"/>
                  <a:gd name="T62" fmla="*/ 140 w 811"/>
                  <a:gd name="T63" fmla="*/ 287 h 1149"/>
                  <a:gd name="T64" fmla="*/ 163 w 811"/>
                  <a:gd name="T65" fmla="*/ 287 h 1149"/>
                  <a:gd name="T66" fmla="*/ 188 w 811"/>
                  <a:gd name="T67" fmla="*/ 287 h 1149"/>
                  <a:gd name="T68" fmla="*/ 202 w 811"/>
                  <a:gd name="T69" fmla="*/ 233 h 1149"/>
                  <a:gd name="T70" fmla="*/ 202 w 811"/>
                  <a:gd name="T71" fmla="*/ 125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1" h="1149">
                    <a:moveTo>
                      <a:pt x="811" y="0"/>
                    </a:moveTo>
                    <a:lnTo>
                      <a:pt x="787" y="0"/>
                    </a:lnTo>
                    <a:lnTo>
                      <a:pt x="764" y="0"/>
                    </a:lnTo>
                    <a:lnTo>
                      <a:pt x="743" y="0"/>
                    </a:lnTo>
                    <a:lnTo>
                      <a:pt x="725" y="0"/>
                    </a:lnTo>
                    <a:lnTo>
                      <a:pt x="706" y="0"/>
                    </a:lnTo>
                    <a:lnTo>
                      <a:pt x="690" y="0"/>
                    </a:lnTo>
                    <a:lnTo>
                      <a:pt x="674" y="0"/>
                    </a:lnTo>
                    <a:lnTo>
                      <a:pt x="659" y="0"/>
                    </a:lnTo>
                    <a:lnTo>
                      <a:pt x="644" y="0"/>
                    </a:lnTo>
                    <a:lnTo>
                      <a:pt x="630" y="0"/>
                    </a:lnTo>
                    <a:lnTo>
                      <a:pt x="616" y="0"/>
                    </a:lnTo>
                    <a:lnTo>
                      <a:pt x="601" y="0"/>
                    </a:lnTo>
                    <a:lnTo>
                      <a:pt x="588" y="0"/>
                    </a:lnTo>
                    <a:lnTo>
                      <a:pt x="573" y="0"/>
                    </a:lnTo>
                    <a:lnTo>
                      <a:pt x="558" y="0"/>
                    </a:lnTo>
                    <a:lnTo>
                      <a:pt x="540" y="0"/>
                    </a:lnTo>
                    <a:lnTo>
                      <a:pt x="523" y="0"/>
                    </a:lnTo>
                    <a:lnTo>
                      <a:pt x="505" y="0"/>
                    </a:lnTo>
                    <a:lnTo>
                      <a:pt x="485" y="0"/>
                    </a:lnTo>
                    <a:lnTo>
                      <a:pt x="463" y="0"/>
                    </a:lnTo>
                    <a:lnTo>
                      <a:pt x="439" y="0"/>
                    </a:lnTo>
                    <a:lnTo>
                      <a:pt x="414" y="0"/>
                    </a:lnTo>
                    <a:lnTo>
                      <a:pt x="386" y="0"/>
                    </a:lnTo>
                    <a:lnTo>
                      <a:pt x="355" y="0"/>
                    </a:lnTo>
                    <a:lnTo>
                      <a:pt x="322" y="0"/>
                    </a:lnTo>
                    <a:lnTo>
                      <a:pt x="286" y="0"/>
                    </a:lnTo>
                    <a:lnTo>
                      <a:pt x="248" y="0"/>
                    </a:lnTo>
                    <a:lnTo>
                      <a:pt x="205" y="0"/>
                    </a:lnTo>
                    <a:lnTo>
                      <a:pt x="159" y="0"/>
                    </a:lnTo>
                    <a:lnTo>
                      <a:pt x="111" y="0"/>
                    </a:lnTo>
                    <a:lnTo>
                      <a:pt x="58" y="0"/>
                    </a:lnTo>
                    <a:lnTo>
                      <a:pt x="0" y="0"/>
                    </a:lnTo>
                    <a:lnTo>
                      <a:pt x="0" y="215"/>
                    </a:lnTo>
                    <a:lnTo>
                      <a:pt x="0" y="382"/>
                    </a:lnTo>
                    <a:lnTo>
                      <a:pt x="0" y="645"/>
                    </a:lnTo>
                    <a:lnTo>
                      <a:pt x="0" y="1149"/>
                    </a:lnTo>
                    <a:lnTo>
                      <a:pt x="24" y="1149"/>
                    </a:lnTo>
                    <a:lnTo>
                      <a:pt x="47" y="1149"/>
                    </a:lnTo>
                    <a:lnTo>
                      <a:pt x="68" y="1149"/>
                    </a:lnTo>
                    <a:lnTo>
                      <a:pt x="87" y="1149"/>
                    </a:lnTo>
                    <a:lnTo>
                      <a:pt x="105" y="1149"/>
                    </a:lnTo>
                    <a:lnTo>
                      <a:pt x="121" y="1149"/>
                    </a:lnTo>
                    <a:lnTo>
                      <a:pt x="137" y="1149"/>
                    </a:lnTo>
                    <a:lnTo>
                      <a:pt x="152" y="1149"/>
                    </a:lnTo>
                    <a:lnTo>
                      <a:pt x="167" y="1149"/>
                    </a:lnTo>
                    <a:lnTo>
                      <a:pt x="181" y="1149"/>
                    </a:lnTo>
                    <a:lnTo>
                      <a:pt x="195" y="1149"/>
                    </a:lnTo>
                    <a:lnTo>
                      <a:pt x="210" y="1149"/>
                    </a:lnTo>
                    <a:lnTo>
                      <a:pt x="224" y="1149"/>
                    </a:lnTo>
                    <a:lnTo>
                      <a:pt x="239" y="1149"/>
                    </a:lnTo>
                    <a:lnTo>
                      <a:pt x="254" y="1149"/>
                    </a:lnTo>
                    <a:lnTo>
                      <a:pt x="271" y="1149"/>
                    </a:lnTo>
                    <a:lnTo>
                      <a:pt x="288" y="1149"/>
                    </a:lnTo>
                    <a:lnTo>
                      <a:pt x="307" y="1149"/>
                    </a:lnTo>
                    <a:lnTo>
                      <a:pt x="326" y="1149"/>
                    </a:lnTo>
                    <a:lnTo>
                      <a:pt x="348" y="1149"/>
                    </a:lnTo>
                    <a:lnTo>
                      <a:pt x="372" y="1149"/>
                    </a:lnTo>
                    <a:lnTo>
                      <a:pt x="398" y="1149"/>
                    </a:lnTo>
                    <a:lnTo>
                      <a:pt x="425" y="1149"/>
                    </a:lnTo>
                    <a:lnTo>
                      <a:pt x="456" y="1149"/>
                    </a:lnTo>
                    <a:lnTo>
                      <a:pt x="490" y="1149"/>
                    </a:lnTo>
                    <a:lnTo>
                      <a:pt x="525" y="1149"/>
                    </a:lnTo>
                    <a:lnTo>
                      <a:pt x="563" y="1149"/>
                    </a:lnTo>
                    <a:lnTo>
                      <a:pt x="606" y="1149"/>
                    </a:lnTo>
                    <a:lnTo>
                      <a:pt x="652" y="1149"/>
                    </a:lnTo>
                    <a:lnTo>
                      <a:pt x="700" y="1149"/>
                    </a:lnTo>
                    <a:lnTo>
                      <a:pt x="753" y="1149"/>
                    </a:lnTo>
                    <a:lnTo>
                      <a:pt x="811" y="1149"/>
                    </a:lnTo>
                    <a:lnTo>
                      <a:pt x="811" y="933"/>
                    </a:lnTo>
                    <a:lnTo>
                      <a:pt x="811" y="765"/>
                    </a:lnTo>
                    <a:lnTo>
                      <a:pt x="811" y="503"/>
                    </a:lnTo>
                    <a:lnTo>
                      <a:pt x="811"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 name="Freeform 41">
                <a:extLst>
                  <a:ext uri="{FF2B5EF4-FFF2-40B4-BE49-F238E27FC236}">
                    <a16:creationId xmlns:a16="http://schemas.microsoft.com/office/drawing/2014/main" id="{1AC5ACF2-2CB9-420D-8AA9-C66E2EB8EFC7}"/>
                  </a:ext>
                </a:extLst>
              </p:cNvPr>
              <p:cNvSpPr>
                <a:spLocks/>
              </p:cNvSpPr>
              <p:nvPr/>
            </p:nvSpPr>
            <p:spPr bwMode="auto">
              <a:xfrm>
                <a:off x="1909" y="2593"/>
                <a:ext cx="388" cy="574"/>
              </a:xfrm>
              <a:custGeom>
                <a:avLst/>
                <a:gdLst>
                  <a:gd name="T0" fmla="*/ 189 w 776"/>
                  <a:gd name="T1" fmla="*/ 0 h 1149"/>
                  <a:gd name="T2" fmla="*/ 178 w 776"/>
                  <a:gd name="T3" fmla="*/ 0 h 1149"/>
                  <a:gd name="T4" fmla="*/ 169 w 776"/>
                  <a:gd name="T5" fmla="*/ 0 h 1149"/>
                  <a:gd name="T6" fmla="*/ 161 w 776"/>
                  <a:gd name="T7" fmla="*/ 0 h 1149"/>
                  <a:gd name="T8" fmla="*/ 155 w 776"/>
                  <a:gd name="T9" fmla="*/ 0 h 1149"/>
                  <a:gd name="T10" fmla="*/ 148 w 776"/>
                  <a:gd name="T11" fmla="*/ 0 h 1149"/>
                  <a:gd name="T12" fmla="*/ 141 w 776"/>
                  <a:gd name="T13" fmla="*/ 0 h 1149"/>
                  <a:gd name="T14" fmla="*/ 134 w 776"/>
                  <a:gd name="T15" fmla="*/ 0 h 1149"/>
                  <a:gd name="T16" fmla="*/ 125 w 776"/>
                  <a:gd name="T17" fmla="*/ 0 h 1149"/>
                  <a:gd name="T18" fmla="*/ 116 w 776"/>
                  <a:gd name="T19" fmla="*/ 0 h 1149"/>
                  <a:gd name="T20" fmla="*/ 105 w 776"/>
                  <a:gd name="T21" fmla="*/ 0 h 1149"/>
                  <a:gd name="T22" fmla="*/ 93 w 776"/>
                  <a:gd name="T23" fmla="*/ 0 h 1149"/>
                  <a:gd name="T24" fmla="*/ 77 w 776"/>
                  <a:gd name="T25" fmla="*/ 0 h 1149"/>
                  <a:gd name="T26" fmla="*/ 59 w 776"/>
                  <a:gd name="T27" fmla="*/ 0 h 1149"/>
                  <a:gd name="T28" fmla="*/ 38 w 776"/>
                  <a:gd name="T29" fmla="*/ 0 h 1149"/>
                  <a:gd name="T30" fmla="*/ 14 w 776"/>
                  <a:gd name="T31" fmla="*/ 0 h 1149"/>
                  <a:gd name="T32" fmla="*/ 0 w 776"/>
                  <a:gd name="T33" fmla="*/ 53 h 1149"/>
                  <a:gd name="T34" fmla="*/ 0 w 776"/>
                  <a:gd name="T35" fmla="*/ 161 h 1149"/>
                  <a:gd name="T36" fmla="*/ 6 w 776"/>
                  <a:gd name="T37" fmla="*/ 287 h 1149"/>
                  <a:gd name="T38" fmla="*/ 17 w 776"/>
                  <a:gd name="T39" fmla="*/ 287 h 1149"/>
                  <a:gd name="T40" fmla="*/ 26 w 776"/>
                  <a:gd name="T41" fmla="*/ 287 h 1149"/>
                  <a:gd name="T42" fmla="*/ 33 w 776"/>
                  <a:gd name="T43" fmla="*/ 287 h 1149"/>
                  <a:gd name="T44" fmla="*/ 40 w 776"/>
                  <a:gd name="T45" fmla="*/ 287 h 1149"/>
                  <a:gd name="T46" fmla="*/ 47 w 776"/>
                  <a:gd name="T47" fmla="*/ 287 h 1149"/>
                  <a:gd name="T48" fmla="*/ 54 w 776"/>
                  <a:gd name="T49" fmla="*/ 287 h 1149"/>
                  <a:gd name="T50" fmla="*/ 61 w 776"/>
                  <a:gd name="T51" fmla="*/ 287 h 1149"/>
                  <a:gd name="T52" fmla="*/ 69 w 776"/>
                  <a:gd name="T53" fmla="*/ 287 h 1149"/>
                  <a:gd name="T54" fmla="*/ 79 w 776"/>
                  <a:gd name="T55" fmla="*/ 287 h 1149"/>
                  <a:gd name="T56" fmla="*/ 89 w 776"/>
                  <a:gd name="T57" fmla="*/ 287 h 1149"/>
                  <a:gd name="T58" fmla="*/ 102 w 776"/>
                  <a:gd name="T59" fmla="*/ 287 h 1149"/>
                  <a:gd name="T60" fmla="*/ 117 w 776"/>
                  <a:gd name="T61" fmla="*/ 287 h 1149"/>
                  <a:gd name="T62" fmla="*/ 135 w 776"/>
                  <a:gd name="T63" fmla="*/ 287 h 1149"/>
                  <a:gd name="T64" fmla="*/ 156 w 776"/>
                  <a:gd name="T65" fmla="*/ 287 h 1149"/>
                  <a:gd name="T66" fmla="*/ 181 w 776"/>
                  <a:gd name="T67" fmla="*/ 287 h 1149"/>
                  <a:gd name="T68" fmla="*/ 194 w 776"/>
                  <a:gd name="T69" fmla="*/ 233 h 1149"/>
                  <a:gd name="T70" fmla="*/ 194 w 776"/>
                  <a:gd name="T71" fmla="*/ 125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6" h="1149">
                    <a:moveTo>
                      <a:pt x="776" y="0"/>
                    </a:moveTo>
                    <a:lnTo>
                      <a:pt x="753" y="0"/>
                    </a:lnTo>
                    <a:lnTo>
                      <a:pt x="731" y="0"/>
                    </a:lnTo>
                    <a:lnTo>
                      <a:pt x="711" y="0"/>
                    </a:lnTo>
                    <a:lnTo>
                      <a:pt x="693" y="0"/>
                    </a:lnTo>
                    <a:lnTo>
                      <a:pt x="675" y="0"/>
                    </a:lnTo>
                    <a:lnTo>
                      <a:pt x="659" y="0"/>
                    </a:lnTo>
                    <a:lnTo>
                      <a:pt x="644" y="0"/>
                    </a:lnTo>
                    <a:lnTo>
                      <a:pt x="630" y="0"/>
                    </a:lnTo>
                    <a:lnTo>
                      <a:pt x="617" y="0"/>
                    </a:lnTo>
                    <a:lnTo>
                      <a:pt x="603" y="0"/>
                    </a:lnTo>
                    <a:lnTo>
                      <a:pt x="589" y="0"/>
                    </a:lnTo>
                    <a:lnTo>
                      <a:pt x="575" y="0"/>
                    </a:lnTo>
                    <a:lnTo>
                      <a:pt x="561" y="0"/>
                    </a:lnTo>
                    <a:lnTo>
                      <a:pt x="547" y="0"/>
                    </a:lnTo>
                    <a:lnTo>
                      <a:pt x="533" y="0"/>
                    </a:lnTo>
                    <a:lnTo>
                      <a:pt x="518" y="0"/>
                    </a:lnTo>
                    <a:lnTo>
                      <a:pt x="500" y="0"/>
                    </a:lnTo>
                    <a:lnTo>
                      <a:pt x="483" y="0"/>
                    </a:lnTo>
                    <a:lnTo>
                      <a:pt x="463" y="0"/>
                    </a:lnTo>
                    <a:lnTo>
                      <a:pt x="443" y="0"/>
                    </a:lnTo>
                    <a:lnTo>
                      <a:pt x="420" y="0"/>
                    </a:lnTo>
                    <a:lnTo>
                      <a:pt x="395" y="0"/>
                    </a:lnTo>
                    <a:lnTo>
                      <a:pt x="369" y="0"/>
                    </a:lnTo>
                    <a:lnTo>
                      <a:pt x="340" y="0"/>
                    </a:lnTo>
                    <a:lnTo>
                      <a:pt x="308" y="0"/>
                    </a:lnTo>
                    <a:lnTo>
                      <a:pt x="273" y="0"/>
                    </a:lnTo>
                    <a:lnTo>
                      <a:pt x="236" y="0"/>
                    </a:lnTo>
                    <a:lnTo>
                      <a:pt x="196" y="0"/>
                    </a:lnTo>
                    <a:lnTo>
                      <a:pt x="152" y="0"/>
                    </a:lnTo>
                    <a:lnTo>
                      <a:pt x="105" y="0"/>
                    </a:lnTo>
                    <a:lnTo>
                      <a:pt x="55" y="0"/>
                    </a:lnTo>
                    <a:lnTo>
                      <a:pt x="0" y="0"/>
                    </a:lnTo>
                    <a:lnTo>
                      <a:pt x="0" y="215"/>
                    </a:lnTo>
                    <a:lnTo>
                      <a:pt x="0" y="382"/>
                    </a:lnTo>
                    <a:lnTo>
                      <a:pt x="0" y="645"/>
                    </a:lnTo>
                    <a:lnTo>
                      <a:pt x="0" y="1149"/>
                    </a:lnTo>
                    <a:lnTo>
                      <a:pt x="23" y="1149"/>
                    </a:lnTo>
                    <a:lnTo>
                      <a:pt x="45" y="1149"/>
                    </a:lnTo>
                    <a:lnTo>
                      <a:pt x="65" y="1149"/>
                    </a:lnTo>
                    <a:lnTo>
                      <a:pt x="83" y="1149"/>
                    </a:lnTo>
                    <a:lnTo>
                      <a:pt x="101" y="1149"/>
                    </a:lnTo>
                    <a:lnTo>
                      <a:pt x="116" y="1149"/>
                    </a:lnTo>
                    <a:lnTo>
                      <a:pt x="131" y="1149"/>
                    </a:lnTo>
                    <a:lnTo>
                      <a:pt x="146" y="1149"/>
                    </a:lnTo>
                    <a:lnTo>
                      <a:pt x="159" y="1149"/>
                    </a:lnTo>
                    <a:lnTo>
                      <a:pt x="173" y="1149"/>
                    </a:lnTo>
                    <a:lnTo>
                      <a:pt x="186" y="1149"/>
                    </a:lnTo>
                    <a:lnTo>
                      <a:pt x="200" y="1149"/>
                    </a:lnTo>
                    <a:lnTo>
                      <a:pt x="213" y="1149"/>
                    </a:lnTo>
                    <a:lnTo>
                      <a:pt x="228" y="1149"/>
                    </a:lnTo>
                    <a:lnTo>
                      <a:pt x="242" y="1149"/>
                    </a:lnTo>
                    <a:lnTo>
                      <a:pt x="258" y="1149"/>
                    </a:lnTo>
                    <a:lnTo>
                      <a:pt x="275" y="1149"/>
                    </a:lnTo>
                    <a:lnTo>
                      <a:pt x="293" y="1149"/>
                    </a:lnTo>
                    <a:lnTo>
                      <a:pt x="313" y="1149"/>
                    </a:lnTo>
                    <a:lnTo>
                      <a:pt x="333" y="1149"/>
                    </a:lnTo>
                    <a:lnTo>
                      <a:pt x="355" y="1149"/>
                    </a:lnTo>
                    <a:lnTo>
                      <a:pt x="380" y="1149"/>
                    </a:lnTo>
                    <a:lnTo>
                      <a:pt x="407" y="1149"/>
                    </a:lnTo>
                    <a:lnTo>
                      <a:pt x="436" y="1149"/>
                    </a:lnTo>
                    <a:lnTo>
                      <a:pt x="468" y="1149"/>
                    </a:lnTo>
                    <a:lnTo>
                      <a:pt x="503" y="1149"/>
                    </a:lnTo>
                    <a:lnTo>
                      <a:pt x="539" y="1149"/>
                    </a:lnTo>
                    <a:lnTo>
                      <a:pt x="580" y="1149"/>
                    </a:lnTo>
                    <a:lnTo>
                      <a:pt x="624" y="1149"/>
                    </a:lnTo>
                    <a:lnTo>
                      <a:pt x="671" y="1149"/>
                    </a:lnTo>
                    <a:lnTo>
                      <a:pt x="721" y="1149"/>
                    </a:lnTo>
                    <a:lnTo>
                      <a:pt x="776" y="1149"/>
                    </a:lnTo>
                    <a:lnTo>
                      <a:pt x="776" y="933"/>
                    </a:lnTo>
                    <a:lnTo>
                      <a:pt x="776" y="765"/>
                    </a:lnTo>
                    <a:lnTo>
                      <a:pt x="776" y="503"/>
                    </a:lnTo>
                    <a:lnTo>
                      <a:pt x="776"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 name="Freeform 42">
                <a:extLst>
                  <a:ext uri="{FF2B5EF4-FFF2-40B4-BE49-F238E27FC236}">
                    <a16:creationId xmlns:a16="http://schemas.microsoft.com/office/drawing/2014/main" id="{783BE089-D37C-4AF5-990D-BE2CDC0F7D7B}"/>
                  </a:ext>
                </a:extLst>
              </p:cNvPr>
              <p:cNvSpPr>
                <a:spLocks/>
              </p:cNvSpPr>
              <p:nvPr/>
            </p:nvSpPr>
            <p:spPr bwMode="auto">
              <a:xfrm>
                <a:off x="1914" y="2593"/>
                <a:ext cx="369" cy="574"/>
              </a:xfrm>
              <a:custGeom>
                <a:avLst/>
                <a:gdLst>
                  <a:gd name="T0" fmla="*/ 185 w 738"/>
                  <a:gd name="T1" fmla="*/ 0 h 1149"/>
                  <a:gd name="T2" fmla="*/ 174 w 738"/>
                  <a:gd name="T3" fmla="*/ 0 h 1149"/>
                  <a:gd name="T4" fmla="*/ 165 w 738"/>
                  <a:gd name="T5" fmla="*/ 0 h 1149"/>
                  <a:gd name="T6" fmla="*/ 157 w 738"/>
                  <a:gd name="T7" fmla="*/ 0 h 1149"/>
                  <a:gd name="T8" fmla="*/ 150 w 738"/>
                  <a:gd name="T9" fmla="*/ 0 h 1149"/>
                  <a:gd name="T10" fmla="*/ 144 w 738"/>
                  <a:gd name="T11" fmla="*/ 0 h 1149"/>
                  <a:gd name="T12" fmla="*/ 137 w 738"/>
                  <a:gd name="T13" fmla="*/ 0 h 1149"/>
                  <a:gd name="T14" fmla="*/ 131 w 738"/>
                  <a:gd name="T15" fmla="*/ 0 h 1149"/>
                  <a:gd name="T16" fmla="*/ 124 w 738"/>
                  <a:gd name="T17" fmla="*/ 0 h 1149"/>
                  <a:gd name="T18" fmla="*/ 115 w 738"/>
                  <a:gd name="T19" fmla="*/ 0 h 1149"/>
                  <a:gd name="T20" fmla="*/ 106 w 738"/>
                  <a:gd name="T21" fmla="*/ 0 h 1149"/>
                  <a:gd name="T22" fmla="*/ 94 w 738"/>
                  <a:gd name="T23" fmla="*/ 0 h 1149"/>
                  <a:gd name="T24" fmla="*/ 81 w 738"/>
                  <a:gd name="T25" fmla="*/ 0 h 1149"/>
                  <a:gd name="T26" fmla="*/ 65 w 738"/>
                  <a:gd name="T27" fmla="*/ 0 h 1149"/>
                  <a:gd name="T28" fmla="*/ 47 w 738"/>
                  <a:gd name="T29" fmla="*/ 0 h 1149"/>
                  <a:gd name="T30" fmla="*/ 25 w 738"/>
                  <a:gd name="T31" fmla="*/ 0 h 1149"/>
                  <a:gd name="T32" fmla="*/ 0 w 738"/>
                  <a:gd name="T33" fmla="*/ 0 h 1149"/>
                  <a:gd name="T34" fmla="*/ 0 w 738"/>
                  <a:gd name="T35" fmla="*/ 53 h 1149"/>
                  <a:gd name="T36" fmla="*/ 0 w 738"/>
                  <a:gd name="T37" fmla="*/ 95 h 1149"/>
                  <a:gd name="T38" fmla="*/ 0 w 738"/>
                  <a:gd name="T39" fmla="*/ 161 h 1149"/>
                  <a:gd name="T40" fmla="*/ 0 w 738"/>
                  <a:gd name="T41" fmla="*/ 287 h 1149"/>
                  <a:gd name="T42" fmla="*/ 11 w 738"/>
                  <a:gd name="T43" fmla="*/ 287 h 1149"/>
                  <a:gd name="T44" fmla="*/ 20 w 738"/>
                  <a:gd name="T45" fmla="*/ 287 h 1149"/>
                  <a:gd name="T46" fmla="*/ 28 w 738"/>
                  <a:gd name="T47" fmla="*/ 287 h 1149"/>
                  <a:gd name="T48" fmla="*/ 35 w 738"/>
                  <a:gd name="T49" fmla="*/ 287 h 1149"/>
                  <a:gd name="T50" fmla="*/ 41 w 738"/>
                  <a:gd name="T51" fmla="*/ 287 h 1149"/>
                  <a:gd name="T52" fmla="*/ 48 w 738"/>
                  <a:gd name="T53" fmla="*/ 287 h 1149"/>
                  <a:gd name="T54" fmla="*/ 54 w 738"/>
                  <a:gd name="T55" fmla="*/ 287 h 1149"/>
                  <a:gd name="T56" fmla="*/ 62 w 738"/>
                  <a:gd name="T57" fmla="*/ 287 h 1149"/>
                  <a:gd name="T58" fmla="*/ 70 w 738"/>
                  <a:gd name="T59" fmla="*/ 287 h 1149"/>
                  <a:gd name="T60" fmla="*/ 79 w 738"/>
                  <a:gd name="T61" fmla="*/ 287 h 1149"/>
                  <a:gd name="T62" fmla="*/ 91 w 738"/>
                  <a:gd name="T63" fmla="*/ 287 h 1149"/>
                  <a:gd name="T64" fmla="*/ 104 w 738"/>
                  <a:gd name="T65" fmla="*/ 287 h 1149"/>
                  <a:gd name="T66" fmla="*/ 120 w 738"/>
                  <a:gd name="T67" fmla="*/ 287 h 1149"/>
                  <a:gd name="T68" fmla="*/ 138 w 738"/>
                  <a:gd name="T69" fmla="*/ 287 h 1149"/>
                  <a:gd name="T70" fmla="*/ 160 w 738"/>
                  <a:gd name="T71" fmla="*/ 287 h 1149"/>
                  <a:gd name="T72" fmla="*/ 185 w 738"/>
                  <a:gd name="T73" fmla="*/ 287 h 1149"/>
                  <a:gd name="T74" fmla="*/ 185 w 738"/>
                  <a:gd name="T75" fmla="*/ 233 h 1149"/>
                  <a:gd name="T76" fmla="*/ 185 w 738"/>
                  <a:gd name="T77" fmla="*/ 191 h 1149"/>
                  <a:gd name="T78" fmla="*/ 185 w 738"/>
                  <a:gd name="T79" fmla="*/ 125 h 1149"/>
                  <a:gd name="T80" fmla="*/ 185 w 73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8" h="1149">
                    <a:moveTo>
                      <a:pt x="738" y="0"/>
                    </a:moveTo>
                    <a:lnTo>
                      <a:pt x="695" y="0"/>
                    </a:lnTo>
                    <a:lnTo>
                      <a:pt x="660" y="0"/>
                    </a:lnTo>
                    <a:lnTo>
                      <a:pt x="628" y="0"/>
                    </a:lnTo>
                    <a:lnTo>
                      <a:pt x="600" y="0"/>
                    </a:lnTo>
                    <a:lnTo>
                      <a:pt x="573" y="0"/>
                    </a:lnTo>
                    <a:lnTo>
                      <a:pt x="548" y="0"/>
                    </a:lnTo>
                    <a:lnTo>
                      <a:pt x="521" y="0"/>
                    </a:lnTo>
                    <a:lnTo>
                      <a:pt x="493" y="0"/>
                    </a:lnTo>
                    <a:lnTo>
                      <a:pt x="459" y="0"/>
                    </a:lnTo>
                    <a:lnTo>
                      <a:pt x="421" y="0"/>
                    </a:lnTo>
                    <a:lnTo>
                      <a:pt x="376" y="0"/>
                    </a:lnTo>
                    <a:lnTo>
                      <a:pt x="323" y="0"/>
                    </a:lnTo>
                    <a:lnTo>
                      <a:pt x="260" y="0"/>
                    </a:lnTo>
                    <a:lnTo>
                      <a:pt x="186" y="0"/>
                    </a:lnTo>
                    <a:lnTo>
                      <a:pt x="100" y="0"/>
                    </a:lnTo>
                    <a:lnTo>
                      <a:pt x="0" y="0"/>
                    </a:lnTo>
                    <a:lnTo>
                      <a:pt x="0" y="215"/>
                    </a:lnTo>
                    <a:lnTo>
                      <a:pt x="0" y="382"/>
                    </a:lnTo>
                    <a:lnTo>
                      <a:pt x="0" y="645"/>
                    </a:lnTo>
                    <a:lnTo>
                      <a:pt x="0" y="1149"/>
                    </a:lnTo>
                    <a:lnTo>
                      <a:pt x="42" y="1149"/>
                    </a:lnTo>
                    <a:lnTo>
                      <a:pt x="78" y="1149"/>
                    </a:lnTo>
                    <a:lnTo>
                      <a:pt x="110" y="1149"/>
                    </a:lnTo>
                    <a:lnTo>
                      <a:pt x="138" y="1149"/>
                    </a:lnTo>
                    <a:lnTo>
                      <a:pt x="164" y="1149"/>
                    </a:lnTo>
                    <a:lnTo>
                      <a:pt x="190" y="1149"/>
                    </a:lnTo>
                    <a:lnTo>
                      <a:pt x="216" y="1149"/>
                    </a:lnTo>
                    <a:lnTo>
                      <a:pt x="246" y="1149"/>
                    </a:lnTo>
                    <a:lnTo>
                      <a:pt x="278" y="1149"/>
                    </a:lnTo>
                    <a:lnTo>
                      <a:pt x="316" y="1149"/>
                    </a:lnTo>
                    <a:lnTo>
                      <a:pt x="362" y="1149"/>
                    </a:lnTo>
                    <a:lnTo>
                      <a:pt x="415" y="1149"/>
                    </a:lnTo>
                    <a:lnTo>
                      <a:pt x="478" y="1149"/>
                    </a:lnTo>
                    <a:lnTo>
                      <a:pt x="551" y="1149"/>
                    </a:lnTo>
                    <a:lnTo>
                      <a:pt x="638" y="1149"/>
                    </a:lnTo>
                    <a:lnTo>
                      <a:pt x="738" y="1149"/>
                    </a:lnTo>
                    <a:lnTo>
                      <a:pt x="738" y="933"/>
                    </a:lnTo>
                    <a:lnTo>
                      <a:pt x="738" y="765"/>
                    </a:lnTo>
                    <a:lnTo>
                      <a:pt x="738" y="503"/>
                    </a:lnTo>
                    <a:lnTo>
                      <a:pt x="738"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 name="Freeform 43">
                <a:extLst>
                  <a:ext uri="{FF2B5EF4-FFF2-40B4-BE49-F238E27FC236}">
                    <a16:creationId xmlns:a16="http://schemas.microsoft.com/office/drawing/2014/main" id="{83871B59-DC18-42FC-A6B3-4567B30EDD37}"/>
                  </a:ext>
                </a:extLst>
              </p:cNvPr>
              <p:cNvSpPr>
                <a:spLocks/>
              </p:cNvSpPr>
              <p:nvPr/>
            </p:nvSpPr>
            <p:spPr bwMode="auto">
              <a:xfrm>
                <a:off x="1918" y="2593"/>
                <a:ext cx="351" cy="574"/>
              </a:xfrm>
              <a:custGeom>
                <a:avLst/>
                <a:gdLst>
                  <a:gd name="T0" fmla="*/ 176 w 701"/>
                  <a:gd name="T1" fmla="*/ 0 h 1149"/>
                  <a:gd name="T2" fmla="*/ 166 w 701"/>
                  <a:gd name="T3" fmla="*/ 0 h 1149"/>
                  <a:gd name="T4" fmla="*/ 157 w 701"/>
                  <a:gd name="T5" fmla="*/ 0 h 1149"/>
                  <a:gd name="T6" fmla="*/ 149 w 701"/>
                  <a:gd name="T7" fmla="*/ 0 h 1149"/>
                  <a:gd name="T8" fmla="*/ 143 w 701"/>
                  <a:gd name="T9" fmla="*/ 0 h 1149"/>
                  <a:gd name="T10" fmla="*/ 137 w 701"/>
                  <a:gd name="T11" fmla="*/ 0 h 1149"/>
                  <a:gd name="T12" fmla="*/ 131 w 701"/>
                  <a:gd name="T13" fmla="*/ 0 h 1149"/>
                  <a:gd name="T14" fmla="*/ 124 w 701"/>
                  <a:gd name="T15" fmla="*/ 0 h 1149"/>
                  <a:gd name="T16" fmla="*/ 118 w 701"/>
                  <a:gd name="T17" fmla="*/ 0 h 1149"/>
                  <a:gd name="T18" fmla="*/ 110 w 701"/>
                  <a:gd name="T19" fmla="*/ 0 h 1149"/>
                  <a:gd name="T20" fmla="*/ 101 w 701"/>
                  <a:gd name="T21" fmla="*/ 0 h 1149"/>
                  <a:gd name="T22" fmla="*/ 90 w 701"/>
                  <a:gd name="T23" fmla="*/ 0 h 1149"/>
                  <a:gd name="T24" fmla="*/ 77 w 701"/>
                  <a:gd name="T25" fmla="*/ 0 h 1149"/>
                  <a:gd name="T26" fmla="*/ 62 w 701"/>
                  <a:gd name="T27" fmla="*/ 0 h 1149"/>
                  <a:gd name="T28" fmla="*/ 45 w 701"/>
                  <a:gd name="T29" fmla="*/ 0 h 1149"/>
                  <a:gd name="T30" fmla="*/ 24 w 701"/>
                  <a:gd name="T31" fmla="*/ 0 h 1149"/>
                  <a:gd name="T32" fmla="*/ 0 w 701"/>
                  <a:gd name="T33" fmla="*/ 0 h 1149"/>
                  <a:gd name="T34" fmla="*/ 0 w 701"/>
                  <a:gd name="T35" fmla="*/ 53 h 1149"/>
                  <a:gd name="T36" fmla="*/ 0 w 701"/>
                  <a:gd name="T37" fmla="*/ 95 h 1149"/>
                  <a:gd name="T38" fmla="*/ 0 w 701"/>
                  <a:gd name="T39" fmla="*/ 161 h 1149"/>
                  <a:gd name="T40" fmla="*/ 0 w 701"/>
                  <a:gd name="T41" fmla="*/ 287 h 1149"/>
                  <a:gd name="T42" fmla="*/ 10 w 701"/>
                  <a:gd name="T43" fmla="*/ 287 h 1149"/>
                  <a:gd name="T44" fmla="*/ 19 w 701"/>
                  <a:gd name="T45" fmla="*/ 287 h 1149"/>
                  <a:gd name="T46" fmla="*/ 27 w 701"/>
                  <a:gd name="T47" fmla="*/ 287 h 1149"/>
                  <a:gd name="T48" fmla="*/ 33 w 701"/>
                  <a:gd name="T49" fmla="*/ 287 h 1149"/>
                  <a:gd name="T50" fmla="*/ 39 w 701"/>
                  <a:gd name="T51" fmla="*/ 287 h 1149"/>
                  <a:gd name="T52" fmla="*/ 46 w 701"/>
                  <a:gd name="T53" fmla="*/ 287 h 1149"/>
                  <a:gd name="T54" fmla="*/ 52 w 701"/>
                  <a:gd name="T55" fmla="*/ 287 h 1149"/>
                  <a:gd name="T56" fmla="*/ 59 w 701"/>
                  <a:gd name="T57" fmla="*/ 287 h 1149"/>
                  <a:gd name="T58" fmla="*/ 67 w 701"/>
                  <a:gd name="T59" fmla="*/ 287 h 1149"/>
                  <a:gd name="T60" fmla="*/ 76 w 701"/>
                  <a:gd name="T61" fmla="*/ 287 h 1149"/>
                  <a:gd name="T62" fmla="*/ 86 w 701"/>
                  <a:gd name="T63" fmla="*/ 287 h 1149"/>
                  <a:gd name="T64" fmla="*/ 99 w 701"/>
                  <a:gd name="T65" fmla="*/ 287 h 1149"/>
                  <a:gd name="T66" fmla="*/ 114 w 701"/>
                  <a:gd name="T67" fmla="*/ 287 h 1149"/>
                  <a:gd name="T68" fmla="*/ 131 w 701"/>
                  <a:gd name="T69" fmla="*/ 287 h 1149"/>
                  <a:gd name="T70" fmla="*/ 152 w 701"/>
                  <a:gd name="T71" fmla="*/ 287 h 1149"/>
                  <a:gd name="T72" fmla="*/ 176 w 701"/>
                  <a:gd name="T73" fmla="*/ 287 h 1149"/>
                  <a:gd name="T74" fmla="*/ 176 w 701"/>
                  <a:gd name="T75" fmla="*/ 233 h 1149"/>
                  <a:gd name="T76" fmla="*/ 176 w 701"/>
                  <a:gd name="T77" fmla="*/ 191 h 1149"/>
                  <a:gd name="T78" fmla="*/ 176 w 701"/>
                  <a:gd name="T79" fmla="*/ 125 h 1149"/>
                  <a:gd name="T80" fmla="*/ 176 w 701"/>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01" h="1149">
                    <a:moveTo>
                      <a:pt x="701" y="0"/>
                    </a:moveTo>
                    <a:lnTo>
                      <a:pt x="661" y="0"/>
                    </a:lnTo>
                    <a:lnTo>
                      <a:pt x="626" y="0"/>
                    </a:lnTo>
                    <a:lnTo>
                      <a:pt x="596" y="0"/>
                    </a:lnTo>
                    <a:lnTo>
                      <a:pt x="570" y="0"/>
                    </a:lnTo>
                    <a:lnTo>
                      <a:pt x="546" y="0"/>
                    </a:lnTo>
                    <a:lnTo>
                      <a:pt x="522" y="0"/>
                    </a:lnTo>
                    <a:lnTo>
                      <a:pt x="496" y="0"/>
                    </a:lnTo>
                    <a:lnTo>
                      <a:pt x="469" y="0"/>
                    </a:lnTo>
                    <a:lnTo>
                      <a:pt x="438" y="0"/>
                    </a:lnTo>
                    <a:lnTo>
                      <a:pt x="401" y="0"/>
                    </a:lnTo>
                    <a:lnTo>
                      <a:pt x="358" y="0"/>
                    </a:lnTo>
                    <a:lnTo>
                      <a:pt x="307" y="0"/>
                    </a:lnTo>
                    <a:lnTo>
                      <a:pt x="247" y="0"/>
                    </a:lnTo>
                    <a:lnTo>
                      <a:pt x="177" y="0"/>
                    </a:lnTo>
                    <a:lnTo>
                      <a:pt x="95" y="0"/>
                    </a:lnTo>
                    <a:lnTo>
                      <a:pt x="0" y="0"/>
                    </a:lnTo>
                    <a:lnTo>
                      <a:pt x="0" y="215"/>
                    </a:lnTo>
                    <a:lnTo>
                      <a:pt x="0" y="382"/>
                    </a:lnTo>
                    <a:lnTo>
                      <a:pt x="0" y="645"/>
                    </a:lnTo>
                    <a:lnTo>
                      <a:pt x="0" y="1149"/>
                    </a:lnTo>
                    <a:lnTo>
                      <a:pt x="40" y="1149"/>
                    </a:lnTo>
                    <a:lnTo>
                      <a:pt x="75" y="1149"/>
                    </a:lnTo>
                    <a:lnTo>
                      <a:pt x="105" y="1149"/>
                    </a:lnTo>
                    <a:lnTo>
                      <a:pt x="131" y="1149"/>
                    </a:lnTo>
                    <a:lnTo>
                      <a:pt x="156" y="1149"/>
                    </a:lnTo>
                    <a:lnTo>
                      <a:pt x="181" y="1149"/>
                    </a:lnTo>
                    <a:lnTo>
                      <a:pt x="206" y="1149"/>
                    </a:lnTo>
                    <a:lnTo>
                      <a:pt x="234" y="1149"/>
                    </a:lnTo>
                    <a:lnTo>
                      <a:pt x="265" y="1149"/>
                    </a:lnTo>
                    <a:lnTo>
                      <a:pt x="302" y="1149"/>
                    </a:lnTo>
                    <a:lnTo>
                      <a:pt x="344" y="1149"/>
                    </a:lnTo>
                    <a:lnTo>
                      <a:pt x="394" y="1149"/>
                    </a:lnTo>
                    <a:lnTo>
                      <a:pt x="454" y="1149"/>
                    </a:lnTo>
                    <a:lnTo>
                      <a:pt x="524" y="1149"/>
                    </a:lnTo>
                    <a:lnTo>
                      <a:pt x="606" y="1149"/>
                    </a:lnTo>
                    <a:lnTo>
                      <a:pt x="701" y="1149"/>
                    </a:lnTo>
                    <a:lnTo>
                      <a:pt x="701" y="933"/>
                    </a:lnTo>
                    <a:lnTo>
                      <a:pt x="701" y="765"/>
                    </a:lnTo>
                    <a:lnTo>
                      <a:pt x="701" y="503"/>
                    </a:lnTo>
                    <a:lnTo>
                      <a:pt x="701"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 name="Freeform 44">
                <a:extLst>
                  <a:ext uri="{FF2B5EF4-FFF2-40B4-BE49-F238E27FC236}">
                    <a16:creationId xmlns:a16="http://schemas.microsoft.com/office/drawing/2014/main" id="{88EF6CC6-AE75-40BA-BFC0-34A2B884928D}"/>
                  </a:ext>
                </a:extLst>
              </p:cNvPr>
              <p:cNvSpPr>
                <a:spLocks/>
              </p:cNvSpPr>
              <p:nvPr/>
            </p:nvSpPr>
            <p:spPr bwMode="auto">
              <a:xfrm>
                <a:off x="1923" y="2593"/>
                <a:ext cx="333" cy="574"/>
              </a:xfrm>
              <a:custGeom>
                <a:avLst/>
                <a:gdLst>
                  <a:gd name="T0" fmla="*/ 167 w 666"/>
                  <a:gd name="T1" fmla="*/ 0 h 1149"/>
                  <a:gd name="T2" fmla="*/ 157 w 666"/>
                  <a:gd name="T3" fmla="*/ 0 h 1149"/>
                  <a:gd name="T4" fmla="*/ 149 w 666"/>
                  <a:gd name="T5" fmla="*/ 0 h 1149"/>
                  <a:gd name="T6" fmla="*/ 142 w 666"/>
                  <a:gd name="T7" fmla="*/ 0 h 1149"/>
                  <a:gd name="T8" fmla="*/ 136 w 666"/>
                  <a:gd name="T9" fmla="*/ 0 h 1149"/>
                  <a:gd name="T10" fmla="*/ 130 w 666"/>
                  <a:gd name="T11" fmla="*/ 0 h 1149"/>
                  <a:gd name="T12" fmla="*/ 124 w 666"/>
                  <a:gd name="T13" fmla="*/ 0 h 1149"/>
                  <a:gd name="T14" fmla="*/ 118 w 666"/>
                  <a:gd name="T15" fmla="*/ 0 h 1149"/>
                  <a:gd name="T16" fmla="*/ 112 w 666"/>
                  <a:gd name="T17" fmla="*/ 0 h 1149"/>
                  <a:gd name="T18" fmla="*/ 104 w 666"/>
                  <a:gd name="T19" fmla="*/ 0 h 1149"/>
                  <a:gd name="T20" fmla="*/ 95 w 666"/>
                  <a:gd name="T21" fmla="*/ 0 h 1149"/>
                  <a:gd name="T22" fmla="*/ 85 w 666"/>
                  <a:gd name="T23" fmla="*/ 0 h 1149"/>
                  <a:gd name="T24" fmla="*/ 73 w 666"/>
                  <a:gd name="T25" fmla="*/ 0 h 1149"/>
                  <a:gd name="T26" fmla="*/ 59 w 666"/>
                  <a:gd name="T27" fmla="*/ 0 h 1149"/>
                  <a:gd name="T28" fmla="*/ 42 w 666"/>
                  <a:gd name="T29" fmla="*/ 0 h 1149"/>
                  <a:gd name="T30" fmla="*/ 23 w 666"/>
                  <a:gd name="T31" fmla="*/ 0 h 1149"/>
                  <a:gd name="T32" fmla="*/ 0 w 666"/>
                  <a:gd name="T33" fmla="*/ 0 h 1149"/>
                  <a:gd name="T34" fmla="*/ 0 w 666"/>
                  <a:gd name="T35" fmla="*/ 53 h 1149"/>
                  <a:gd name="T36" fmla="*/ 0 w 666"/>
                  <a:gd name="T37" fmla="*/ 95 h 1149"/>
                  <a:gd name="T38" fmla="*/ 0 w 666"/>
                  <a:gd name="T39" fmla="*/ 161 h 1149"/>
                  <a:gd name="T40" fmla="*/ 0 w 666"/>
                  <a:gd name="T41" fmla="*/ 287 h 1149"/>
                  <a:gd name="T42" fmla="*/ 10 w 666"/>
                  <a:gd name="T43" fmla="*/ 287 h 1149"/>
                  <a:gd name="T44" fmla="*/ 18 w 666"/>
                  <a:gd name="T45" fmla="*/ 287 h 1149"/>
                  <a:gd name="T46" fmla="*/ 25 w 666"/>
                  <a:gd name="T47" fmla="*/ 287 h 1149"/>
                  <a:gd name="T48" fmla="*/ 31 w 666"/>
                  <a:gd name="T49" fmla="*/ 287 h 1149"/>
                  <a:gd name="T50" fmla="*/ 38 w 666"/>
                  <a:gd name="T51" fmla="*/ 287 h 1149"/>
                  <a:gd name="T52" fmla="*/ 43 w 666"/>
                  <a:gd name="T53" fmla="*/ 287 h 1149"/>
                  <a:gd name="T54" fmla="*/ 49 w 666"/>
                  <a:gd name="T55" fmla="*/ 287 h 1149"/>
                  <a:gd name="T56" fmla="*/ 56 w 666"/>
                  <a:gd name="T57" fmla="*/ 287 h 1149"/>
                  <a:gd name="T58" fmla="*/ 63 w 666"/>
                  <a:gd name="T59" fmla="*/ 287 h 1149"/>
                  <a:gd name="T60" fmla="*/ 72 w 666"/>
                  <a:gd name="T61" fmla="*/ 287 h 1149"/>
                  <a:gd name="T62" fmla="*/ 82 w 666"/>
                  <a:gd name="T63" fmla="*/ 287 h 1149"/>
                  <a:gd name="T64" fmla="*/ 94 w 666"/>
                  <a:gd name="T65" fmla="*/ 287 h 1149"/>
                  <a:gd name="T66" fmla="*/ 108 w 666"/>
                  <a:gd name="T67" fmla="*/ 287 h 1149"/>
                  <a:gd name="T68" fmla="*/ 125 w 666"/>
                  <a:gd name="T69" fmla="*/ 287 h 1149"/>
                  <a:gd name="T70" fmla="*/ 144 w 666"/>
                  <a:gd name="T71" fmla="*/ 287 h 1149"/>
                  <a:gd name="T72" fmla="*/ 167 w 666"/>
                  <a:gd name="T73" fmla="*/ 287 h 1149"/>
                  <a:gd name="T74" fmla="*/ 167 w 666"/>
                  <a:gd name="T75" fmla="*/ 233 h 1149"/>
                  <a:gd name="T76" fmla="*/ 167 w 666"/>
                  <a:gd name="T77" fmla="*/ 191 h 1149"/>
                  <a:gd name="T78" fmla="*/ 167 w 666"/>
                  <a:gd name="T79" fmla="*/ 125 h 1149"/>
                  <a:gd name="T80" fmla="*/ 167 w 66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6" h="1149">
                    <a:moveTo>
                      <a:pt x="666" y="0"/>
                    </a:moveTo>
                    <a:lnTo>
                      <a:pt x="628" y="0"/>
                    </a:lnTo>
                    <a:lnTo>
                      <a:pt x="594" y="0"/>
                    </a:lnTo>
                    <a:lnTo>
                      <a:pt x="567" y="0"/>
                    </a:lnTo>
                    <a:lnTo>
                      <a:pt x="541" y="0"/>
                    </a:lnTo>
                    <a:lnTo>
                      <a:pt x="517" y="0"/>
                    </a:lnTo>
                    <a:lnTo>
                      <a:pt x="494" y="0"/>
                    </a:lnTo>
                    <a:lnTo>
                      <a:pt x="470" y="0"/>
                    </a:lnTo>
                    <a:lnTo>
                      <a:pt x="445" y="0"/>
                    </a:lnTo>
                    <a:lnTo>
                      <a:pt x="415" y="0"/>
                    </a:lnTo>
                    <a:lnTo>
                      <a:pt x="380" y="0"/>
                    </a:lnTo>
                    <a:lnTo>
                      <a:pt x="340" y="0"/>
                    </a:lnTo>
                    <a:lnTo>
                      <a:pt x="291" y="0"/>
                    </a:lnTo>
                    <a:lnTo>
                      <a:pt x="235" y="0"/>
                    </a:lnTo>
                    <a:lnTo>
                      <a:pt x="168" y="0"/>
                    </a:lnTo>
                    <a:lnTo>
                      <a:pt x="91" y="0"/>
                    </a:lnTo>
                    <a:lnTo>
                      <a:pt x="0" y="0"/>
                    </a:lnTo>
                    <a:lnTo>
                      <a:pt x="0" y="215"/>
                    </a:lnTo>
                    <a:lnTo>
                      <a:pt x="0" y="382"/>
                    </a:lnTo>
                    <a:lnTo>
                      <a:pt x="0" y="645"/>
                    </a:lnTo>
                    <a:lnTo>
                      <a:pt x="0" y="1149"/>
                    </a:lnTo>
                    <a:lnTo>
                      <a:pt x="38" y="1149"/>
                    </a:lnTo>
                    <a:lnTo>
                      <a:pt x="71" y="1149"/>
                    </a:lnTo>
                    <a:lnTo>
                      <a:pt x="99" y="1149"/>
                    </a:lnTo>
                    <a:lnTo>
                      <a:pt x="124" y="1149"/>
                    </a:lnTo>
                    <a:lnTo>
                      <a:pt x="149" y="1149"/>
                    </a:lnTo>
                    <a:lnTo>
                      <a:pt x="172" y="1149"/>
                    </a:lnTo>
                    <a:lnTo>
                      <a:pt x="196" y="1149"/>
                    </a:lnTo>
                    <a:lnTo>
                      <a:pt x="222" y="1149"/>
                    </a:lnTo>
                    <a:lnTo>
                      <a:pt x="251" y="1149"/>
                    </a:lnTo>
                    <a:lnTo>
                      <a:pt x="286" y="1149"/>
                    </a:lnTo>
                    <a:lnTo>
                      <a:pt x="326" y="1149"/>
                    </a:lnTo>
                    <a:lnTo>
                      <a:pt x="374" y="1149"/>
                    </a:lnTo>
                    <a:lnTo>
                      <a:pt x="431" y="1149"/>
                    </a:lnTo>
                    <a:lnTo>
                      <a:pt x="498" y="1149"/>
                    </a:lnTo>
                    <a:lnTo>
                      <a:pt x="575" y="1149"/>
                    </a:lnTo>
                    <a:lnTo>
                      <a:pt x="666" y="1149"/>
                    </a:lnTo>
                    <a:lnTo>
                      <a:pt x="666" y="933"/>
                    </a:lnTo>
                    <a:lnTo>
                      <a:pt x="666" y="765"/>
                    </a:lnTo>
                    <a:lnTo>
                      <a:pt x="666" y="503"/>
                    </a:lnTo>
                    <a:lnTo>
                      <a:pt x="666"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 name="Freeform 45">
                <a:extLst>
                  <a:ext uri="{FF2B5EF4-FFF2-40B4-BE49-F238E27FC236}">
                    <a16:creationId xmlns:a16="http://schemas.microsoft.com/office/drawing/2014/main" id="{3B70CC06-424B-41F3-8C47-A85ED949C3F5}"/>
                  </a:ext>
                </a:extLst>
              </p:cNvPr>
              <p:cNvSpPr>
                <a:spLocks/>
              </p:cNvSpPr>
              <p:nvPr/>
            </p:nvSpPr>
            <p:spPr bwMode="auto">
              <a:xfrm>
                <a:off x="1928" y="2593"/>
                <a:ext cx="315" cy="574"/>
              </a:xfrm>
              <a:custGeom>
                <a:avLst/>
                <a:gdLst>
                  <a:gd name="T0" fmla="*/ 158 w 629"/>
                  <a:gd name="T1" fmla="*/ 0 h 1149"/>
                  <a:gd name="T2" fmla="*/ 149 w 629"/>
                  <a:gd name="T3" fmla="*/ 0 h 1149"/>
                  <a:gd name="T4" fmla="*/ 141 w 629"/>
                  <a:gd name="T5" fmla="*/ 0 h 1149"/>
                  <a:gd name="T6" fmla="*/ 134 w 629"/>
                  <a:gd name="T7" fmla="*/ 0 h 1149"/>
                  <a:gd name="T8" fmla="*/ 128 w 629"/>
                  <a:gd name="T9" fmla="*/ 0 h 1149"/>
                  <a:gd name="T10" fmla="*/ 123 w 629"/>
                  <a:gd name="T11" fmla="*/ 0 h 1149"/>
                  <a:gd name="T12" fmla="*/ 117 w 629"/>
                  <a:gd name="T13" fmla="*/ 0 h 1149"/>
                  <a:gd name="T14" fmla="*/ 111 w 629"/>
                  <a:gd name="T15" fmla="*/ 0 h 1149"/>
                  <a:gd name="T16" fmla="*/ 105 w 629"/>
                  <a:gd name="T17" fmla="*/ 0 h 1149"/>
                  <a:gd name="T18" fmla="*/ 98 w 629"/>
                  <a:gd name="T19" fmla="*/ 0 h 1149"/>
                  <a:gd name="T20" fmla="*/ 90 w 629"/>
                  <a:gd name="T21" fmla="*/ 0 h 1149"/>
                  <a:gd name="T22" fmla="*/ 81 w 629"/>
                  <a:gd name="T23" fmla="*/ 0 h 1149"/>
                  <a:gd name="T24" fmla="*/ 69 w 629"/>
                  <a:gd name="T25" fmla="*/ 0 h 1149"/>
                  <a:gd name="T26" fmla="*/ 56 w 629"/>
                  <a:gd name="T27" fmla="*/ 0 h 1149"/>
                  <a:gd name="T28" fmla="*/ 40 w 629"/>
                  <a:gd name="T29" fmla="*/ 0 h 1149"/>
                  <a:gd name="T30" fmla="*/ 22 w 629"/>
                  <a:gd name="T31" fmla="*/ 0 h 1149"/>
                  <a:gd name="T32" fmla="*/ 0 w 629"/>
                  <a:gd name="T33" fmla="*/ 0 h 1149"/>
                  <a:gd name="T34" fmla="*/ 0 w 629"/>
                  <a:gd name="T35" fmla="*/ 53 h 1149"/>
                  <a:gd name="T36" fmla="*/ 0 w 629"/>
                  <a:gd name="T37" fmla="*/ 95 h 1149"/>
                  <a:gd name="T38" fmla="*/ 0 w 629"/>
                  <a:gd name="T39" fmla="*/ 161 h 1149"/>
                  <a:gd name="T40" fmla="*/ 0 w 629"/>
                  <a:gd name="T41" fmla="*/ 287 h 1149"/>
                  <a:gd name="T42" fmla="*/ 9 w 629"/>
                  <a:gd name="T43" fmla="*/ 287 h 1149"/>
                  <a:gd name="T44" fmla="*/ 17 w 629"/>
                  <a:gd name="T45" fmla="*/ 287 h 1149"/>
                  <a:gd name="T46" fmla="*/ 24 w 629"/>
                  <a:gd name="T47" fmla="*/ 287 h 1149"/>
                  <a:gd name="T48" fmla="*/ 30 w 629"/>
                  <a:gd name="T49" fmla="*/ 287 h 1149"/>
                  <a:gd name="T50" fmla="*/ 35 w 629"/>
                  <a:gd name="T51" fmla="*/ 287 h 1149"/>
                  <a:gd name="T52" fmla="*/ 41 w 629"/>
                  <a:gd name="T53" fmla="*/ 287 h 1149"/>
                  <a:gd name="T54" fmla="*/ 47 w 629"/>
                  <a:gd name="T55" fmla="*/ 287 h 1149"/>
                  <a:gd name="T56" fmla="*/ 53 w 629"/>
                  <a:gd name="T57" fmla="*/ 287 h 1149"/>
                  <a:gd name="T58" fmla="*/ 60 w 629"/>
                  <a:gd name="T59" fmla="*/ 287 h 1149"/>
                  <a:gd name="T60" fmla="*/ 68 w 629"/>
                  <a:gd name="T61" fmla="*/ 287 h 1149"/>
                  <a:gd name="T62" fmla="*/ 77 w 629"/>
                  <a:gd name="T63" fmla="*/ 287 h 1149"/>
                  <a:gd name="T64" fmla="*/ 89 w 629"/>
                  <a:gd name="T65" fmla="*/ 287 h 1149"/>
                  <a:gd name="T66" fmla="*/ 102 w 629"/>
                  <a:gd name="T67" fmla="*/ 287 h 1149"/>
                  <a:gd name="T68" fmla="*/ 118 w 629"/>
                  <a:gd name="T69" fmla="*/ 287 h 1149"/>
                  <a:gd name="T70" fmla="*/ 136 w 629"/>
                  <a:gd name="T71" fmla="*/ 287 h 1149"/>
                  <a:gd name="T72" fmla="*/ 158 w 629"/>
                  <a:gd name="T73" fmla="*/ 287 h 1149"/>
                  <a:gd name="T74" fmla="*/ 158 w 629"/>
                  <a:gd name="T75" fmla="*/ 233 h 1149"/>
                  <a:gd name="T76" fmla="*/ 158 w 629"/>
                  <a:gd name="T77" fmla="*/ 191 h 1149"/>
                  <a:gd name="T78" fmla="*/ 158 w 629"/>
                  <a:gd name="T79" fmla="*/ 125 h 1149"/>
                  <a:gd name="T80" fmla="*/ 158 w 62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29" h="1149">
                    <a:moveTo>
                      <a:pt x="629" y="0"/>
                    </a:moveTo>
                    <a:lnTo>
                      <a:pt x="594" y="0"/>
                    </a:lnTo>
                    <a:lnTo>
                      <a:pt x="562" y="0"/>
                    </a:lnTo>
                    <a:lnTo>
                      <a:pt x="535" y="0"/>
                    </a:lnTo>
                    <a:lnTo>
                      <a:pt x="512" y="0"/>
                    </a:lnTo>
                    <a:lnTo>
                      <a:pt x="489" y="0"/>
                    </a:lnTo>
                    <a:lnTo>
                      <a:pt x="467" y="0"/>
                    </a:lnTo>
                    <a:lnTo>
                      <a:pt x="444" y="0"/>
                    </a:lnTo>
                    <a:lnTo>
                      <a:pt x="420" y="0"/>
                    </a:lnTo>
                    <a:lnTo>
                      <a:pt x="391" y="0"/>
                    </a:lnTo>
                    <a:lnTo>
                      <a:pt x="359" y="0"/>
                    </a:lnTo>
                    <a:lnTo>
                      <a:pt x="321" y="0"/>
                    </a:lnTo>
                    <a:lnTo>
                      <a:pt x="276" y="0"/>
                    </a:lnTo>
                    <a:lnTo>
                      <a:pt x="222" y="0"/>
                    </a:lnTo>
                    <a:lnTo>
                      <a:pt x="159" y="0"/>
                    </a:lnTo>
                    <a:lnTo>
                      <a:pt x="86" y="0"/>
                    </a:lnTo>
                    <a:lnTo>
                      <a:pt x="0" y="0"/>
                    </a:lnTo>
                    <a:lnTo>
                      <a:pt x="0" y="215"/>
                    </a:lnTo>
                    <a:lnTo>
                      <a:pt x="0" y="382"/>
                    </a:lnTo>
                    <a:lnTo>
                      <a:pt x="0" y="645"/>
                    </a:lnTo>
                    <a:lnTo>
                      <a:pt x="0" y="1149"/>
                    </a:lnTo>
                    <a:lnTo>
                      <a:pt x="36" y="1149"/>
                    </a:lnTo>
                    <a:lnTo>
                      <a:pt x="67" y="1149"/>
                    </a:lnTo>
                    <a:lnTo>
                      <a:pt x="94" y="1149"/>
                    </a:lnTo>
                    <a:lnTo>
                      <a:pt x="118" y="1149"/>
                    </a:lnTo>
                    <a:lnTo>
                      <a:pt x="140" y="1149"/>
                    </a:lnTo>
                    <a:lnTo>
                      <a:pt x="162" y="1149"/>
                    </a:lnTo>
                    <a:lnTo>
                      <a:pt x="185" y="1149"/>
                    </a:lnTo>
                    <a:lnTo>
                      <a:pt x="210" y="1149"/>
                    </a:lnTo>
                    <a:lnTo>
                      <a:pt x="238" y="1149"/>
                    </a:lnTo>
                    <a:lnTo>
                      <a:pt x="270" y="1149"/>
                    </a:lnTo>
                    <a:lnTo>
                      <a:pt x="308" y="1149"/>
                    </a:lnTo>
                    <a:lnTo>
                      <a:pt x="354" y="1149"/>
                    </a:lnTo>
                    <a:lnTo>
                      <a:pt x="407" y="1149"/>
                    </a:lnTo>
                    <a:lnTo>
                      <a:pt x="470" y="1149"/>
                    </a:lnTo>
                    <a:lnTo>
                      <a:pt x="544" y="1149"/>
                    </a:lnTo>
                    <a:lnTo>
                      <a:pt x="629" y="1149"/>
                    </a:lnTo>
                    <a:lnTo>
                      <a:pt x="629" y="933"/>
                    </a:lnTo>
                    <a:lnTo>
                      <a:pt x="629" y="765"/>
                    </a:lnTo>
                    <a:lnTo>
                      <a:pt x="629" y="503"/>
                    </a:lnTo>
                    <a:lnTo>
                      <a:pt x="629"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 name="Freeform 46">
                <a:extLst>
                  <a:ext uri="{FF2B5EF4-FFF2-40B4-BE49-F238E27FC236}">
                    <a16:creationId xmlns:a16="http://schemas.microsoft.com/office/drawing/2014/main" id="{48CBE203-54CE-4B46-84D9-F4B675876FEC}"/>
                  </a:ext>
                </a:extLst>
              </p:cNvPr>
              <p:cNvSpPr>
                <a:spLocks/>
              </p:cNvSpPr>
              <p:nvPr/>
            </p:nvSpPr>
            <p:spPr bwMode="auto">
              <a:xfrm>
                <a:off x="1933" y="2593"/>
                <a:ext cx="296" cy="574"/>
              </a:xfrm>
              <a:custGeom>
                <a:avLst/>
                <a:gdLst>
                  <a:gd name="T0" fmla="*/ 148 w 592"/>
                  <a:gd name="T1" fmla="*/ 0 h 1149"/>
                  <a:gd name="T2" fmla="*/ 140 w 592"/>
                  <a:gd name="T3" fmla="*/ 0 h 1149"/>
                  <a:gd name="T4" fmla="*/ 132 w 592"/>
                  <a:gd name="T5" fmla="*/ 0 h 1149"/>
                  <a:gd name="T6" fmla="*/ 126 w 592"/>
                  <a:gd name="T7" fmla="*/ 0 h 1149"/>
                  <a:gd name="T8" fmla="*/ 121 w 592"/>
                  <a:gd name="T9" fmla="*/ 0 h 1149"/>
                  <a:gd name="T10" fmla="*/ 115 w 592"/>
                  <a:gd name="T11" fmla="*/ 0 h 1149"/>
                  <a:gd name="T12" fmla="*/ 110 w 592"/>
                  <a:gd name="T13" fmla="*/ 0 h 1149"/>
                  <a:gd name="T14" fmla="*/ 105 w 592"/>
                  <a:gd name="T15" fmla="*/ 0 h 1149"/>
                  <a:gd name="T16" fmla="*/ 99 w 592"/>
                  <a:gd name="T17" fmla="*/ 0 h 1149"/>
                  <a:gd name="T18" fmla="*/ 92 w 592"/>
                  <a:gd name="T19" fmla="*/ 0 h 1149"/>
                  <a:gd name="T20" fmla="*/ 85 w 592"/>
                  <a:gd name="T21" fmla="*/ 0 h 1149"/>
                  <a:gd name="T22" fmla="*/ 76 w 592"/>
                  <a:gd name="T23" fmla="*/ 0 h 1149"/>
                  <a:gd name="T24" fmla="*/ 65 w 592"/>
                  <a:gd name="T25" fmla="*/ 0 h 1149"/>
                  <a:gd name="T26" fmla="*/ 52 w 592"/>
                  <a:gd name="T27" fmla="*/ 0 h 1149"/>
                  <a:gd name="T28" fmla="*/ 38 w 592"/>
                  <a:gd name="T29" fmla="*/ 0 h 1149"/>
                  <a:gd name="T30" fmla="*/ 20 w 592"/>
                  <a:gd name="T31" fmla="*/ 0 h 1149"/>
                  <a:gd name="T32" fmla="*/ 0 w 592"/>
                  <a:gd name="T33" fmla="*/ 0 h 1149"/>
                  <a:gd name="T34" fmla="*/ 0 w 592"/>
                  <a:gd name="T35" fmla="*/ 53 h 1149"/>
                  <a:gd name="T36" fmla="*/ 0 w 592"/>
                  <a:gd name="T37" fmla="*/ 95 h 1149"/>
                  <a:gd name="T38" fmla="*/ 0 w 592"/>
                  <a:gd name="T39" fmla="*/ 161 h 1149"/>
                  <a:gd name="T40" fmla="*/ 0 w 592"/>
                  <a:gd name="T41" fmla="*/ 287 h 1149"/>
                  <a:gd name="T42" fmla="*/ 9 w 592"/>
                  <a:gd name="T43" fmla="*/ 287 h 1149"/>
                  <a:gd name="T44" fmla="*/ 16 w 592"/>
                  <a:gd name="T45" fmla="*/ 287 h 1149"/>
                  <a:gd name="T46" fmla="*/ 22 w 592"/>
                  <a:gd name="T47" fmla="*/ 287 h 1149"/>
                  <a:gd name="T48" fmla="*/ 28 w 592"/>
                  <a:gd name="T49" fmla="*/ 287 h 1149"/>
                  <a:gd name="T50" fmla="*/ 33 w 592"/>
                  <a:gd name="T51" fmla="*/ 287 h 1149"/>
                  <a:gd name="T52" fmla="*/ 38 w 592"/>
                  <a:gd name="T53" fmla="*/ 287 h 1149"/>
                  <a:gd name="T54" fmla="*/ 44 w 592"/>
                  <a:gd name="T55" fmla="*/ 287 h 1149"/>
                  <a:gd name="T56" fmla="*/ 50 w 592"/>
                  <a:gd name="T57" fmla="*/ 287 h 1149"/>
                  <a:gd name="T58" fmla="*/ 56 w 592"/>
                  <a:gd name="T59" fmla="*/ 287 h 1149"/>
                  <a:gd name="T60" fmla="*/ 64 w 592"/>
                  <a:gd name="T61" fmla="*/ 287 h 1149"/>
                  <a:gd name="T62" fmla="*/ 73 w 592"/>
                  <a:gd name="T63" fmla="*/ 287 h 1149"/>
                  <a:gd name="T64" fmla="*/ 83 w 592"/>
                  <a:gd name="T65" fmla="*/ 287 h 1149"/>
                  <a:gd name="T66" fmla="*/ 96 w 592"/>
                  <a:gd name="T67" fmla="*/ 287 h 1149"/>
                  <a:gd name="T68" fmla="*/ 111 w 592"/>
                  <a:gd name="T69" fmla="*/ 287 h 1149"/>
                  <a:gd name="T70" fmla="*/ 128 w 592"/>
                  <a:gd name="T71" fmla="*/ 287 h 1149"/>
                  <a:gd name="T72" fmla="*/ 148 w 592"/>
                  <a:gd name="T73" fmla="*/ 287 h 1149"/>
                  <a:gd name="T74" fmla="*/ 148 w 592"/>
                  <a:gd name="T75" fmla="*/ 233 h 1149"/>
                  <a:gd name="T76" fmla="*/ 148 w 592"/>
                  <a:gd name="T77" fmla="*/ 191 h 1149"/>
                  <a:gd name="T78" fmla="*/ 148 w 592"/>
                  <a:gd name="T79" fmla="*/ 125 h 1149"/>
                  <a:gd name="T80" fmla="*/ 148 w 592"/>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2" h="1149">
                    <a:moveTo>
                      <a:pt x="592" y="0"/>
                    </a:moveTo>
                    <a:lnTo>
                      <a:pt x="557" y="0"/>
                    </a:lnTo>
                    <a:lnTo>
                      <a:pt x="528" y="0"/>
                    </a:lnTo>
                    <a:lnTo>
                      <a:pt x="503" y="0"/>
                    </a:lnTo>
                    <a:lnTo>
                      <a:pt x="481" y="0"/>
                    </a:lnTo>
                    <a:lnTo>
                      <a:pt x="460" y="0"/>
                    </a:lnTo>
                    <a:lnTo>
                      <a:pt x="440" y="0"/>
                    </a:lnTo>
                    <a:lnTo>
                      <a:pt x="418" y="0"/>
                    </a:lnTo>
                    <a:lnTo>
                      <a:pt x="395" y="0"/>
                    </a:lnTo>
                    <a:lnTo>
                      <a:pt x="368" y="0"/>
                    </a:lnTo>
                    <a:lnTo>
                      <a:pt x="337" y="0"/>
                    </a:lnTo>
                    <a:lnTo>
                      <a:pt x="301" y="0"/>
                    </a:lnTo>
                    <a:lnTo>
                      <a:pt x="259" y="0"/>
                    </a:lnTo>
                    <a:lnTo>
                      <a:pt x="208" y="0"/>
                    </a:lnTo>
                    <a:lnTo>
                      <a:pt x="149" y="0"/>
                    </a:lnTo>
                    <a:lnTo>
                      <a:pt x="80" y="0"/>
                    </a:lnTo>
                    <a:lnTo>
                      <a:pt x="0" y="0"/>
                    </a:lnTo>
                    <a:lnTo>
                      <a:pt x="0" y="215"/>
                    </a:lnTo>
                    <a:lnTo>
                      <a:pt x="0" y="382"/>
                    </a:lnTo>
                    <a:lnTo>
                      <a:pt x="0" y="645"/>
                    </a:lnTo>
                    <a:lnTo>
                      <a:pt x="0" y="1149"/>
                    </a:lnTo>
                    <a:lnTo>
                      <a:pt x="34" y="1149"/>
                    </a:lnTo>
                    <a:lnTo>
                      <a:pt x="63" y="1149"/>
                    </a:lnTo>
                    <a:lnTo>
                      <a:pt x="88" y="1149"/>
                    </a:lnTo>
                    <a:lnTo>
                      <a:pt x="110" y="1149"/>
                    </a:lnTo>
                    <a:lnTo>
                      <a:pt x="131" y="1149"/>
                    </a:lnTo>
                    <a:lnTo>
                      <a:pt x="152" y="1149"/>
                    </a:lnTo>
                    <a:lnTo>
                      <a:pt x="174" y="1149"/>
                    </a:lnTo>
                    <a:lnTo>
                      <a:pt x="197" y="1149"/>
                    </a:lnTo>
                    <a:lnTo>
                      <a:pt x="223" y="1149"/>
                    </a:lnTo>
                    <a:lnTo>
                      <a:pt x="254" y="1149"/>
                    </a:lnTo>
                    <a:lnTo>
                      <a:pt x="290" y="1149"/>
                    </a:lnTo>
                    <a:lnTo>
                      <a:pt x="332" y="1149"/>
                    </a:lnTo>
                    <a:lnTo>
                      <a:pt x="383" y="1149"/>
                    </a:lnTo>
                    <a:lnTo>
                      <a:pt x="442" y="1149"/>
                    </a:lnTo>
                    <a:lnTo>
                      <a:pt x="511" y="1149"/>
                    </a:lnTo>
                    <a:lnTo>
                      <a:pt x="592" y="1149"/>
                    </a:lnTo>
                    <a:lnTo>
                      <a:pt x="592" y="933"/>
                    </a:lnTo>
                    <a:lnTo>
                      <a:pt x="592" y="765"/>
                    </a:lnTo>
                    <a:lnTo>
                      <a:pt x="592" y="503"/>
                    </a:lnTo>
                    <a:lnTo>
                      <a:pt x="59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 name="Freeform 47">
                <a:extLst>
                  <a:ext uri="{FF2B5EF4-FFF2-40B4-BE49-F238E27FC236}">
                    <a16:creationId xmlns:a16="http://schemas.microsoft.com/office/drawing/2014/main" id="{327C7A78-D99E-4FB2-B88D-9ADD9BE536DC}"/>
                  </a:ext>
                </a:extLst>
              </p:cNvPr>
              <p:cNvSpPr>
                <a:spLocks/>
              </p:cNvSpPr>
              <p:nvPr/>
            </p:nvSpPr>
            <p:spPr bwMode="auto">
              <a:xfrm>
                <a:off x="1937" y="2593"/>
                <a:ext cx="279" cy="574"/>
              </a:xfrm>
              <a:custGeom>
                <a:avLst/>
                <a:gdLst>
                  <a:gd name="T0" fmla="*/ 140 w 556"/>
                  <a:gd name="T1" fmla="*/ 0 h 1149"/>
                  <a:gd name="T2" fmla="*/ 132 w 556"/>
                  <a:gd name="T3" fmla="*/ 0 h 1149"/>
                  <a:gd name="T4" fmla="*/ 125 w 556"/>
                  <a:gd name="T5" fmla="*/ 0 h 1149"/>
                  <a:gd name="T6" fmla="*/ 119 w 556"/>
                  <a:gd name="T7" fmla="*/ 0 h 1149"/>
                  <a:gd name="T8" fmla="*/ 113 w 556"/>
                  <a:gd name="T9" fmla="*/ 0 h 1149"/>
                  <a:gd name="T10" fmla="*/ 109 w 556"/>
                  <a:gd name="T11" fmla="*/ 0 h 1149"/>
                  <a:gd name="T12" fmla="*/ 104 w 556"/>
                  <a:gd name="T13" fmla="*/ 0 h 1149"/>
                  <a:gd name="T14" fmla="*/ 99 w 556"/>
                  <a:gd name="T15" fmla="*/ 0 h 1149"/>
                  <a:gd name="T16" fmla="*/ 93 w 556"/>
                  <a:gd name="T17" fmla="*/ 0 h 1149"/>
                  <a:gd name="T18" fmla="*/ 87 w 556"/>
                  <a:gd name="T19" fmla="*/ 0 h 1149"/>
                  <a:gd name="T20" fmla="*/ 80 w 556"/>
                  <a:gd name="T21" fmla="*/ 0 h 1149"/>
                  <a:gd name="T22" fmla="*/ 71 w 556"/>
                  <a:gd name="T23" fmla="*/ 0 h 1149"/>
                  <a:gd name="T24" fmla="*/ 61 w 556"/>
                  <a:gd name="T25" fmla="*/ 0 h 1149"/>
                  <a:gd name="T26" fmla="*/ 49 w 556"/>
                  <a:gd name="T27" fmla="*/ 0 h 1149"/>
                  <a:gd name="T28" fmla="*/ 35 w 556"/>
                  <a:gd name="T29" fmla="*/ 0 h 1149"/>
                  <a:gd name="T30" fmla="*/ 19 w 556"/>
                  <a:gd name="T31" fmla="*/ 0 h 1149"/>
                  <a:gd name="T32" fmla="*/ 0 w 556"/>
                  <a:gd name="T33" fmla="*/ 0 h 1149"/>
                  <a:gd name="T34" fmla="*/ 0 w 556"/>
                  <a:gd name="T35" fmla="*/ 53 h 1149"/>
                  <a:gd name="T36" fmla="*/ 0 w 556"/>
                  <a:gd name="T37" fmla="*/ 95 h 1149"/>
                  <a:gd name="T38" fmla="*/ 0 w 556"/>
                  <a:gd name="T39" fmla="*/ 161 h 1149"/>
                  <a:gd name="T40" fmla="*/ 0 w 556"/>
                  <a:gd name="T41" fmla="*/ 287 h 1149"/>
                  <a:gd name="T42" fmla="*/ 8 w 556"/>
                  <a:gd name="T43" fmla="*/ 287 h 1149"/>
                  <a:gd name="T44" fmla="*/ 15 w 556"/>
                  <a:gd name="T45" fmla="*/ 287 h 1149"/>
                  <a:gd name="T46" fmla="*/ 21 w 556"/>
                  <a:gd name="T47" fmla="*/ 287 h 1149"/>
                  <a:gd name="T48" fmla="*/ 26 w 556"/>
                  <a:gd name="T49" fmla="*/ 287 h 1149"/>
                  <a:gd name="T50" fmla="*/ 31 w 556"/>
                  <a:gd name="T51" fmla="*/ 287 h 1149"/>
                  <a:gd name="T52" fmla="*/ 36 w 556"/>
                  <a:gd name="T53" fmla="*/ 287 h 1149"/>
                  <a:gd name="T54" fmla="*/ 41 w 556"/>
                  <a:gd name="T55" fmla="*/ 287 h 1149"/>
                  <a:gd name="T56" fmla="*/ 47 w 556"/>
                  <a:gd name="T57" fmla="*/ 287 h 1149"/>
                  <a:gd name="T58" fmla="*/ 53 w 556"/>
                  <a:gd name="T59" fmla="*/ 287 h 1149"/>
                  <a:gd name="T60" fmla="*/ 60 w 556"/>
                  <a:gd name="T61" fmla="*/ 287 h 1149"/>
                  <a:gd name="T62" fmla="*/ 69 w 556"/>
                  <a:gd name="T63" fmla="*/ 287 h 1149"/>
                  <a:gd name="T64" fmla="*/ 79 w 556"/>
                  <a:gd name="T65" fmla="*/ 287 h 1149"/>
                  <a:gd name="T66" fmla="*/ 91 w 556"/>
                  <a:gd name="T67" fmla="*/ 287 h 1149"/>
                  <a:gd name="T68" fmla="*/ 105 w 556"/>
                  <a:gd name="T69" fmla="*/ 287 h 1149"/>
                  <a:gd name="T70" fmla="*/ 121 w 556"/>
                  <a:gd name="T71" fmla="*/ 287 h 1149"/>
                  <a:gd name="T72" fmla="*/ 140 w 556"/>
                  <a:gd name="T73" fmla="*/ 287 h 1149"/>
                  <a:gd name="T74" fmla="*/ 140 w 556"/>
                  <a:gd name="T75" fmla="*/ 233 h 1149"/>
                  <a:gd name="T76" fmla="*/ 140 w 556"/>
                  <a:gd name="T77" fmla="*/ 191 h 1149"/>
                  <a:gd name="T78" fmla="*/ 140 w 556"/>
                  <a:gd name="T79" fmla="*/ 125 h 1149"/>
                  <a:gd name="T80" fmla="*/ 140 w 55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6" h="1149">
                    <a:moveTo>
                      <a:pt x="556" y="0"/>
                    </a:moveTo>
                    <a:lnTo>
                      <a:pt x="524" y="0"/>
                    </a:lnTo>
                    <a:lnTo>
                      <a:pt x="496" y="0"/>
                    </a:lnTo>
                    <a:lnTo>
                      <a:pt x="473" y="0"/>
                    </a:lnTo>
                    <a:lnTo>
                      <a:pt x="451" y="0"/>
                    </a:lnTo>
                    <a:lnTo>
                      <a:pt x="432" y="0"/>
                    </a:lnTo>
                    <a:lnTo>
                      <a:pt x="413" y="0"/>
                    </a:lnTo>
                    <a:lnTo>
                      <a:pt x="393" y="0"/>
                    </a:lnTo>
                    <a:lnTo>
                      <a:pt x="371" y="0"/>
                    </a:lnTo>
                    <a:lnTo>
                      <a:pt x="347" y="0"/>
                    </a:lnTo>
                    <a:lnTo>
                      <a:pt x="318" y="0"/>
                    </a:lnTo>
                    <a:lnTo>
                      <a:pt x="283" y="0"/>
                    </a:lnTo>
                    <a:lnTo>
                      <a:pt x="243" y="0"/>
                    </a:lnTo>
                    <a:lnTo>
                      <a:pt x="196" y="0"/>
                    </a:lnTo>
                    <a:lnTo>
                      <a:pt x="140" y="0"/>
                    </a:lnTo>
                    <a:lnTo>
                      <a:pt x="76" y="0"/>
                    </a:lnTo>
                    <a:lnTo>
                      <a:pt x="0" y="0"/>
                    </a:lnTo>
                    <a:lnTo>
                      <a:pt x="0" y="215"/>
                    </a:lnTo>
                    <a:lnTo>
                      <a:pt x="0" y="382"/>
                    </a:lnTo>
                    <a:lnTo>
                      <a:pt x="0" y="645"/>
                    </a:lnTo>
                    <a:lnTo>
                      <a:pt x="0" y="1149"/>
                    </a:lnTo>
                    <a:lnTo>
                      <a:pt x="32" y="1149"/>
                    </a:lnTo>
                    <a:lnTo>
                      <a:pt x="59" y="1149"/>
                    </a:lnTo>
                    <a:lnTo>
                      <a:pt x="83" y="1149"/>
                    </a:lnTo>
                    <a:lnTo>
                      <a:pt x="103" y="1149"/>
                    </a:lnTo>
                    <a:lnTo>
                      <a:pt x="123" y="1149"/>
                    </a:lnTo>
                    <a:lnTo>
                      <a:pt x="143" y="1149"/>
                    </a:lnTo>
                    <a:lnTo>
                      <a:pt x="162" y="1149"/>
                    </a:lnTo>
                    <a:lnTo>
                      <a:pt x="185" y="1149"/>
                    </a:lnTo>
                    <a:lnTo>
                      <a:pt x="209" y="1149"/>
                    </a:lnTo>
                    <a:lnTo>
                      <a:pt x="238" y="1149"/>
                    </a:lnTo>
                    <a:lnTo>
                      <a:pt x="273" y="1149"/>
                    </a:lnTo>
                    <a:lnTo>
                      <a:pt x="312" y="1149"/>
                    </a:lnTo>
                    <a:lnTo>
                      <a:pt x="360" y="1149"/>
                    </a:lnTo>
                    <a:lnTo>
                      <a:pt x="416" y="1149"/>
                    </a:lnTo>
                    <a:lnTo>
                      <a:pt x="480" y="1149"/>
                    </a:lnTo>
                    <a:lnTo>
                      <a:pt x="556" y="1149"/>
                    </a:lnTo>
                    <a:lnTo>
                      <a:pt x="556" y="933"/>
                    </a:lnTo>
                    <a:lnTo>
                      <a:pt x="556" y="765"/>
                    </a:lnTo>
                    <a:lnTo>
                      <a:pt x="556" y="503"/>
                    </a:lnTo>
                    <a:lnTo>
                      <a:pt x="556"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 name="Freeform 48">
                <a:extLst>
                  <a:ext uri="{FF2B5EF4-FFF2-40B4-BE49-F238E27FC236}">
                    <a16:creationId xmlns:a16="http://schemas.microsoft.com/office/drawing/2014/main" id="{AFA898C0-C71D-43E6-8A0F-72B9E370D716}"/>
                  </a:ext>
                </a:extLst>
              </p:cNvPr>
              <p:cNvSpPr>
                <a:spLocks/>
              </p:cNvSpPr>
              <p:nvPr/>
            </p:nvSpPr>
            <p:spPr bwMode="auto">
              <a:xfrm>
                <a:off x="1942" y="2593"/>
                <a:ext cx="260" cy="574"/>
              </a:xfrm>
              <a:custGeom>
                <a:avLst/>
                <a:gdLst>
                  <a:gd name="T0" fmla="*/ 130 w 520"/>
                  <a:gd name="T1" fmla="*/ 0 h 1149"/>
                  <a:gd name="T2" fmla="*/ 123 w 520"/>
                  <a:gd name="T3" fmla="*/ 0 h 1149"/>
                  <a:gd name="T4" fmla="*/ 116 w 520"/>
                  <a:gd name="T5" fmla="*/ 0 h 1149"/>
                  <a:gd name="T6" fmla="*/ 111 w 520"/>
                  <a:gd name="T7" fmla="*/ 0 h 1149"/>
                  <a:gd name="T8" fmla="*/ 106 w 520"/>
                  <a:gd name="T9" fmla="*/ 0 h 1149"/>
                  <a:gd name="T10" fmla="*/ 101 w 520"/>
                  <a:gd name="T11" fmla="*/ 0 h 1149"/>
                  <a:gd name="T12" fmla="*/ 97 w 520"/>
                  <a:gd name="T13" fmla="*/ 0 h 1149"/>
                  <a:gd name="T14" fmla="*/ 92 w 520"/>
                  <a:gd name="T15" fmla="*/ 0 h 1149"/>
                  <a:gd name="T16" fmla="*/ 87 w 520"/>
                  <a:gd name="T17" fmla="*/ 0 h 1149"/>
                  <a:gd name="T18" fmla="*/ 81 w 520"/>
                  <a:gd name="T19" fmla="*/ 0 h 1149"/>
                  <a:gd name="T20" fmla="*/ 75 w 520"/>
                  <a:gd name="T21" fmla="*/ 0 h 1149"/>
                  <a:gd name="T22" fmla="*/ 67 w 520"/>
                  <a:gd name="T23" fmla="*/ 0 h 1149"/>
                  <a:gd name="T24" fmla="*/ 57 w 520"/>
                  <a:gd name="T25" fmla="*/ 0 h 1149"/>
                  <a:gd name="T26" fmla="*/ 46 w 520"/>
                  <a:gd name="T27" fmla="*/ 0 h 1149"/>
                  <a:gd name="T28" fmla="*/ 33 w 520"/>
                  <a:gd name="T29" fmla="*/ 0 h 1149"/>
                  <a:gd name="T30" fmla="*/ 18 w 520"/>
                  <a:gd name="T31" fmla="*/ 0 h 1149"/>
                  <a:gd name="T32" fmla="*/ 0 w 520"/>
                  <a:gd name="T33" fmla="*/ 0 h 1149"/>
                  <a:gd name="T34" fmla="*/ 0 w 520"/>
                  <a:gd name="T35" fmla="*/ 53 h 1149"/>
                  <a:gd name="T36" fmla="*/ 0 w 520"/>
                  <a:gd name="T37" fmla="*/ 95 h 1149"/>
                  <a:gd name="T38" fmla="*/ 0 w 520"/>
                  <a:gd name="T39" fmla="*/ 161 h 1149"/>
                  <a:gd name="T40" fmla="*/ 0 w 520"/>
                  <a:gd name="T41" fmla="*/ 287 h 1149"/>
                  <a:gd name="T42" fmla="*/ 8 w 520"/>
                  <a:gd name="T43" fmla="*/ 287 h 1149"/>
                  <a:gd name="T44" fmla="*/ 14 w 520"/>
                  <a:gd name="T45" fmla="*/ 287 h 1149"/>
                  <a:gd name="T46" fmla="*/ 20 w 520"/>
                  <a:gd name="T47" fmla="*/ 287 h 1149"/>
                  <a:gd name="T48" fmla="*/ 25 w 520"/>
                  <a:gd name="T49" fmla="*/ 287 h 1149"/>
                  <a:gd name="T50" fmla="*/ 29 w 520"/>
                  <a:gd name="T51" fmla="*/ 287 h 1149"/>
                  <a:gd name="T52" fmla="*/ 34 w 520"/>
                  <a:gd name="T53" fmla="*/ 287 h 1149"/>
                  <a:gd name="T54" fmla="*/ 39 w 520"/>
                  <a:gd name="T55" fmla="*/ 287 h 1149"/>
                  <a:gd name="T56" fmla="*/ 44 w 520"/>
                  <a:gd name="T57" fmla="*/ 287 h 1149"/>
                  <a:gd name="T58" fmla="*/ 50 w 520"/>
                  <a:gd name="T59" fmla="*/ 287 h 1149"/>
                  <a:gd name="T60" fmla="*/ 56 w 520"/>
                  <a:gd name="T61" fmla="*/ 287 h 1149"/>
                  <a:gd name="T62" fmla="*/ 64 w 520"/>
                  <a:gd name="T63" fmla="*/ 287 h 1149"/>
                  <a:gd name="T64" fmla="*/ 74 w 520"/>
                  <a:gd name="T65" fmla="*/ 287 h 1149"/>
                  <a:gd name="T66" fmla="*/ 84 w 520"/>
                  <a:gd name="T67" fmla="*/ 287 h 1149"/>
                  <a:gd name="T68" fmla="*/ 97 w 520"/>
                  <a:gd name="T69" fmla="*/ 287 h 1149"/>
                  <a:gd name="T70" fmla="*/ 113 w 520"/>
                  <a:gd name="T71" fmla="*/ 287 h 1149"/>
                  <a:gd name="T72" fmla="*/ 130 w 520"/>
                  <a:gd name="T73" fmla="*/ 287 h 1149"/>
                  <a:gd name="T74" fmla="*/ 130 w 520"/>
                  <a:gd name="T75" fmla="*/ 233 h 1149"/>
                  <a:gd name="T76" fmla="*/ 130 w 520"/>
                  <a:gd name="T77" fmla="*/ 191 h 1149"/>
                  <a:gd name="T78" fmla="*/ 130 w 520"/>
                  <a:gd name="T79" fmla="*/ 125 h 1149"/>
                  <a:gd name="T80" fmla="*/ 130 w 52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0" h="1149">
                    <a:moveTo>
                      <a:pt x="520" y="0"/>
                    </a:moveTo>
                    <a:lnTo>
                      <a:pt x="490" y="0"/>
                    </a:lnTo>
                    <a:lnTo>
                      <a:pt x="464" y="0"/>
                    </a:lnTo>
                    <a:lnTo>
                      <a:pt x="442" y="0"/>
                    </a:lnTo>
                    <a:lnTo>
                      <a:pt x="423" y="0"/>
                    </a:lnTo>
                    <a:lnTo>
                      <a:pt x="404" y="0"/>
                    </a:lnTo>
                    <a:lnTo>
                      <a:pt x="386" y="0"/>
                    </a:lnTo>
                    <a:lnTo>
                      <a:pt x="367" y="0"/>
                    </a:lnTo>
                    <a:lnTo>
                      <a:pt x="347" y="0"/>
                    </a:lnTo>
                    <a:lnTo>
                      <a:pt x="324" y="0"/>
                    </a:lnTo>
                    <a:lnTo>
                      <a:pt x="297" y="0"/>
                    </a:lnTo>
                    <a:lnTo>
                      <a:pt x="265" y="0"/>
                    </a:lnTo>
                    <a:lnTo>
                      <a:pt x="228" y="0"/>
                    </a:lnTo>
                    <a:lnTo>
                      <a:pt x="183" y="0"/>
                    </a:lnTo>
                    <a:lnTo>
                      <a:pt x="131" y="0"/>
                    </a:lnTo>
                    <a:lnTo>
                      <a:pt x="70" y="0"/>
                    </a:lnTo>
                    <a:lnTo>
                      <a:pt x="0" y="0"/>
                    </a:lnTo>
                    <a:lnTo>
                      <a:pt x="0" y="215"/>
                    </a:lnTo>
                    <a:lnTo>
                      <a:pt x="0" y="382"/>
                    </a:lnTo>
                    <a:lnTo>
                      <a:pt x="0" y="645"/>
                    </a:lnTo>
                    <a:lnTo>
                      <a:pt x="0" y="1149"/>
                    </a:lnTo>
                    <a:lnTo>
                      <a:pt x="30" y="1149"/>
                    </a:lnTo>
                    <a:lnTo>
                      <a:pt x="55" y="1149"/>
                    </a:lnTo>
                    <a:lnTo>
                      <a:pt x="78" y="1149"/>
                    </a:lnTo>
                    <a:lnTo>
                      <a:pt x="98" y="1149"/>
                    </a:lnTo>
                    <a:lnTo>
                      <a:pt x="116" y="1149"/>
                    </a:lnTo>
                    <a:lnTo>
                      <a:pt x="135" y="1149"/>
                    </a:lnTo>
                    <a:lnTo>
                      <a:pt x="153" y="1149"/>
                    </a:lnTo>
                    <a:lnTo>
                      <a:pt x="174" y="1149"/>
                    </a:lnTo>
                    <a:lnTo>
                      <a:pt x="197" y="1149"/>
                    </a:lnTo>
                    <a:lnTo>
                      <a:pt x="223" y="1149"/>
                    </a:lnTo>
                    <a:lnTo>
                      <a:pt x="255" y="1149"/>
                    </a:lnTo>
                    <a:lnTo>
                      <a:pt x="293" y="1149"/>
                    </a:lnTo>
                    <a:lnTo>
                      <a:pt x="336" y="1149"/>
                    </a:lnTo>
                    <a:lnTo>
                      <a:pt x="388" y="1149"/>
                    </a:lnTo>
                    <a:lnTo>
                      <a:pt x="449" y="1149"/>
                    </a:lnTo>
                    <a:lnTo>
                      <a:pt x="520" y="1149"/>
                    </a:lnTo>
                    <a:lnTo>
                      <a:pt x="520" y="933"/>
                    </a:lnTo>
                    <a:lnTo>
                      <a:pt x="520" y="765"/>
                    </a:lnTo>
                    <a:lnTo>
                      <a:pt x="520" y="503"/>
                    </a:lnTo>
                    <a:lnTo>
                      <a:pt x="520"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 name="Freeform 49">
                <a:extLst>
                  <a:ext uri="{FF2B5EF4-FFF2-40B4-BE49-F238E27FC236}">
                    <a16:creationId xmlns:a16="http://schemas.microsoft.com/office/drawing/2014/main" id="{236C09FA-5935-4CF4-9A4F-A56A4D44184C}"/>
                  </a:ext>
                </a:extLst>
              </p:cNvPr>
              <p:cNvSpPr>
                <a:spLocks/>
              </p:cNvSpPr>
              <p:nvPr/>
            </p:nvSpPr>
            <p:spPr bwMode="auto">
              <a:xfrm>
                <a:off x="1947" y="2593"/>
                <a:ext cx="242" cy="574"/>
              </a:xfrm>
              <a:custGeom>
                <a:avLst/>
                <a:gdLst>
                  <a:gd name="T0" fmla="*/ 121 w 484"/>
                  <a:gd name="T1" fmla="*/ 0 h 1149"/>
                  <a:gd name="T2" fmla="*/ 114 w 484"/>
                  <a:gd name="T3" fmla="*/ 0 h 1149"/>
                  <a:gd name="T4" fmla="*/ 108 w 484"/>
                  <a:gd name="T5" fmla="*/ 0 h 1149"/>
                  <a:gd name="T6" fmla="*/ 103 w 484"/>
                  <a:gd name="T7" fmla="*/ 0 h 1149"/>
                  <a:gd name="T8" fmla="*/ 99 w 484"/>
                  <a:gd name="T9" fmla="*/ 0 h 1149"/>
                  <a:gd name="T10" fmla="*/ 94 w 484"/>
                  <a:gd name="T11" fmla="*/ 0 h 1149"/>
                  <a:gd name="T12" fmla="*/ 90 w 484"/>
                  <a:gd name="T13" fmla="*/ 0 h 1149"/>
                  <a:gd name="T14" fmla="*/ 86 w 484"/>
                  <a:gd name="T15" fmla="*/ 0 h 1149"/>
                  <a:gd name="T16" fmla="*/ 81 w 484"/>
                  <a:gd name="T17" fmla="*/ 0 h 1149"/>
                  <a:gd name="T18" fmla="*/ 76 w 484"/>
                  <a:gd name="T19" fmla="*/ 0 h 1149"/>
                  <a:gd name="T20" fmla="*/ 70 w 484"/>
                  <a:gd name="T21" fmla="*/ 0 h 1149"/>
                  <a:gd name="T22" fmla="*/ 62 w 484"/>
                  <a:gd name="T23" fmla="*/ 0 h 1149"/>
                  <a:gd name="T24" fmla="*/ 53 w 484"/>
                  <a:gd name="T25" fmla="*/ 0 h 1149"/>
                  <a:gd name="T26" fmla="*/ 43 w 484"/>
                  <a:gd name="T27" fmla="*/ 0 h 1149"/>
                  <a:gd name="T28" fmla="*/ 31 w 484"/>
                  <a:gd name="T29" fmla="*/ 0 h 1149"/>
                  <a:gd name="T30" fmla="*/ 17 w 484"/>
                  <a:gd name="T31" fmla="*/ 0 h 1149"/>
                  <a:gd name="T32" fmla="*/ 0 w 484"/>
                  <a:gd name="T33" fmla="*/ 0 h 1149"/>
                  <a:gd name="T34" fmla="*/ 0 w 484"/>
                  <a:gd name="T35" fmla="*/ 53 h 1149"/>
                  <a:gd name="T36" fmla="*/ 0 w 484"/>
                  <a:gd name="T37" fmla="*/ 95 h 1149"/>
                  <a:gd name="T38" fmla="*/ 0 w 484"/>
                  <a:gd name="T39" fmla="*/ 161 h 1149"/>
                  <a:gd name="T40" fmla="*/ 0 w 484"/>
                  <a:gd name="T41" fmla="*/ 287 h 1149"/>
                  <a:gd name="T42" fmla="*/ 7 w 484"/>
                  <a:gd name="T43" fmla="*/ 287 h 1149"/>
                  <a:gd name="T44" fmla="*/ 13 w 484"/>
                  <a:gd name="T45" fmla="*/ 287 h 1149"/>
                  <a:gd name="T46" fmla="*/ 19 w 484"/>
                  <a:gd name="T47" fmla="*/ 287 h 1149"/>
                  <a:gd name="T48" fmla="*/ 23 w 484"/>
                  <a:gd name="T49" fmla="*/ 287 h 1149"/>
                  <a:gd name="T50" fmla="*/ 28 w 484"/>
                  <a:gd name="T51" fmla="*/ 287 h 1149"/>
                  <a:gd name="T52" fmla="*/ 32 w 484"/>
                  <a:gd name="T53" fmla="*/ 287 h 1149"/>
                  <a:gd name="T54" fmla="*/ 36 w 484"/>
                  <a:gd name="T55" fmla="*/ 287 h 1149"/>
                  <a:gd name="T56" fmla="*/ 41 w 484"/>
                  <a:gd name="T57" fmla="*/ 287 h 1149"/>
                  <a:gd name="T58" fmla="*/ 46 w 484"/>
                  <a:gd name="T59" fmla="*/ 287 h 1149"/>
                  <a:gd name="T60" fmla="*/ 53 w 484"/>
                  <a:gd name="T61" fmla="*/ 287 h 1149"/>
                  <a:gd name="T62" fmla="*/ 60 w 484"/>
                  <a:gd name="T63" fmla="*/ 287 h 1149"/>
                  <a:gd name="T64" fmla="*/ 69 w 484"/>
                  <a:gd name="T65" fmla="*/ 287 h 1149"/>
                  <a:gd name="T66" fmla="*/ 79 w 484"/>
                  <a:gd name="T67" fmla="*/ 287 h 1149"/>
                  <a:gd name="T68" fmla="*/ 91 w 484"/>
                  <a:gd name="T69" fmla="*/ 287 h 1149"/>
                  <a:gd name="T70" fmla="*/ 105 w 484"/>
                  <a:gd name="T71" fmla="*/ 287 h 1149"/>
                  <a:gd name="T72" fmla="*/ 121 w 484"/>
                  <a:gd name="T73" fmla="*/ 287 h 1149"/>
                  <a:gd name="T74" fmla="*/ 121 w 484"/>
                  <a:gd name="T75" fmla="*/ 233 h 1149"/>
                  <a:gd name="T76" fmla="*/ 121 w 484"/>
                  <a:gd name="T77" fmla="*/ 191 h 1149"/>
                  <a:gd name="T78" fmla="*/ 121 w 484"/>
                  <a:gd name="T79" fmla="*/ 125 h 1149"/>
                  <a:gd name="T80" fmla="*/ 121 w 48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84" h="1149">
                    <a:moveTo>
                      <a:pt x="484" y="0"/>
                    </a:moveTo>
                    <a:lnTo>
                      <a:pt x="456" y="0"/>
                    </a:lnTo>
                    <a:lnTo>
                      <a:pt x="432" y="0"/>
                    </a:lnTo>
                    <a:lnTo>
                      <a:pt x="411" y="0"/>
                    </a:lnTo>
                    <a:lnTo>
                      <a:pt x="393" y="0"/>
                    </a:lnTo>
                    <a:lnTo>
                      <a:pt x="376" y="0"/>
                    </a:lnTo>
                    <a:lnTo>
                      <a:pt x="360" y="0"/>
                    </a:lnTo>
                    <a:lnTo>
                      <a:pt x="342" y="0"/>
                    </a:lnTo>
                    <a:lnTo>
                      <a:pt x="323" y="0"/>
                    </a:lnTo>
                    <a:lnTo>
                      <a:pt x="301" y="0"/>
                    </a:lnTo>
                    <a:lnTo>
                      <a:pt x="277" y="0"/>
                    </a:lnTo>
                    <a:lnTo>
                      <a:pt x="247" y="0"/>
                    </a:lnTo>
                    <a:lnTo>
                      <a:pt x="212" y="0"/>
                    </a:lnTo>
                    <a:lnTo>
                      <a:pt x="171" y="0"/>
                    </a:lnTo>
                    <a:lnTo>
                      <a:pt x="122" y="0"/>
                    </a:lnTo>
                    <a:lnTo>
                      <a:pt x="66" y="0"/>
                    </a:lnTo>
                    <a:lnTo>
                      <a:pt x="0" y="0"/>
                    </a:lnTo>
                    <a:lnTo>
                      <a:pt x="0" y="215"/>
                    </a:lnTo>
                    <a:lnTo>
                      <a:pt x="0" y="382"/>
                    </a:lnTo>
                    <a:lnTo>
                      <a:pt x="0" y="645"/>
                    </a:lnTo>
                    <a:lnTo>
                      <a:pt x="0" y="1149"/>
                    </a:lnTo>
                    <a:lnTo>
                      <a:pt x="28" y="1149"/>
                    </a:lnTo>
                    <a:lnTo>
                      <a:pt x="52" y="1149"/>
                    </a:lnTo>
                    <a:lnTo>
                      <a:pt x="73" y="1149"/>
                    </a:lnTo>
                    <a:lnTo>
                      <a:pt x="91" y="1149"/>
                    </a:lnTo>
                    <a:lnTo>
                      <a:pt x="109" y="1149"/>
                    </a:lnTo>
                    <a:lnTo>
                      <a:pt x="125" y="1149"/>
                    </a:lnTo>
                    <a:lnTo>
                      <a:pt x="143" y="1149"/>
                    </a:lnTo>
                    <a:lnTo>
                      <a:pt x="161" y="1149"/>
                    </a:lnTo>
                    <a:lnTo>
                      <a:pt x="183" y="1149"/>
                    </a:lnTo>
                    <a:lnTo>
                      <a:pt x="209" y="1149"/>
                    </a:lnTo>
                    <a:lnTo>
                      <a:pt x="238" y="1149"/>
                    </a:lnTo>
                    <a:lnTo>
                      <a:pt x="273" y="1149"/>
                    </a:lnTo>
                    <a:lnTo>
                      <a:pt x="314" y="1149"/>
                    </a:lnTo>
                    <a:lnTo>
                      <a:pt x="362" y="1149"/>
                    </a:lnTo>
                    <a:lnTo>
                      <a:pt x="418" y="1149"/>
                    </a:lnTo>
                    <a:lnTo>
                      <a:pt x="484" y="1149"/>
                    </a:lnTo>
                    <a:lnTo>
                      <a:pt x="484" y="933"/>
                    </a:lnTo>
                    <a:lnTo>
                      <a:pt x="484" y="765"/>
                    </a:lnTo>
                    <a:lnTo>
                      <a:pt x="484" y="503"/>
                    </a:lnTo>
                    <a:lnTo>
                      <a:pt x="484"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 name="Freeform 50">
                <a:extLst>
                  <a:ext uri="{FF2B5EF4-FFF2-40B4-BE49-F238E27FC236}">
                    <a16:creationId xmlns:a16="http://schemas.microsoft.com/office/drawing/2014/main" id="{C4979CF9-BC05-4FF3-9140-C1F6F3408837}"/>
                  </a:ext>
                </a:extLst>
              </p:cNvPr>
              <p:cNvSpPr>
                <a:spLocks/>
              </p:cNvSpPr>
              <p:nvPr/>
            </p:nvSpPr>
            <p:spPr bwMode="auto">
              <a:xfrm>
                <a:off x="1951" y="2593"/>
                <a:ext cx="224" cy="574"/>
              </a:xfrm>
              <a:custGeom>
                <a:avLst/>
                <a:gdLst>
                  <a:gd name="T0" fmla="*/ 112 w 447"/>
                  <a:gd name="T1" fmla="*/ 0 h 1149"/>
                  <a:gd name="T2" fmla="*/ 106 w 447"/>
                  <a:gd name="T3" fmla="*/ 0 h 1149"/>
                  <a:gd name="T4" fmla="*/ 100 w 447"/>
                  <a:gd name="T5" fmla="*/ 0 h 1149"/>
                  <a:gd name="T6" fmla="*/ 96 w 447"/>
                  <a:gd name="T7" fmla="*/ 0 h 1149"/>
                  <a:gd name="T8" fmla="*/ 91 w 447"/>
                  <a:gd name="T9" fmla="*/ 0 h 1149"/>
                  <a:gd name="T10" fmla="*/ 87 w 447"/>
                  <a:gd name="T11" fmla="*/ 0 h 1149"/>
                  <a:gd name="T12" fmla="*/ 83 w 447"/>
                  <a:gd name="T13" fmla="*/ 0 h 1149"/>
                  <a:gd name="T14" fmla="*/ 79 w 447"/>
                  <a:gd name="T15" fmla="*/ 0 h 1149"/>
                  <a:gd name="T16" fmla="*/ 75 w 447"/>
                  <a:gd name="T17" fmla="*/ 0 h 1149"/>
                  <a:gd name="T18" fmla="*/ 70 w 447"/>
                  <a:gd name="T19" fmla="*/ 0 h 1149"/>
                  <a:gd name="T20" fmla="*/ 64 w 447"/>
                  <a:gd name="T21" fmla="*/ 0 h 1149"/>
                  <a:gd name="T22" fmla="*/ 58 w 447"/>
                  <a:gd name="T23" fmla="*/ 0 h 1149"/>
                  <a:gd name="T24" fmla="*/ 49 w 447"/>
                  <a:gd name="T25" fmla="*/ 0 h 1149"/>
                  <a:gd name="T26" fmla="*/ 40 w 447"/>
                  <a:gd name="T27" fmla="*/ 0 h 1149"/>
                  <a:gd name="T28" fmla="*/ 29 w 447"/>
                  <a:gd name="T29" fmla="*/ 0 h 1149"/>
                  <a:gd name="T30" fmla="*/ 16 w 447"/>
                  <a:gd name="T31" fmla="*/ 0 h 1149"/>
                  <a:gd name="T32" fmla="*/ 0 w 447"/>
                  <a:gd name="T33" fmla="*/ 0 h 1149"/>
                  <a:gd name="T34" fmla="*/ 0 w 447"/>
                  <a:gd name="T35" fmla="*/ 53 h 1149"/>
                  <a:gd name="T36" fmla="*/ 0 w 447"/>
                  <a:gd name="T37" fmla="*/ 95 h 1149"/>
                  <a:gd name="T38" fmla="*/ 0 w 447"/>
                  <a:gd name="T39" fmla="*/ 161 h 1149"/>
                  <a:gd name="T40" fmla="*/ 0 w 447"/>
                  <a:gd name="T41" fmla="*/ 287 h 1149"/>
                  <a:gd name="T42" fmla="*/ 7 w 447"/>
                  <a:gd name="T43" fmla="*/ 287 h 1149"/>
                  <a:gd name="T44" fmla="*/ 13 w 447"/>
                  <a:gd name="T45" fmla="*/ 287 h 1149"/>
                  <a:gd name="T46" fmla="*/ 17 w 447"/>
                  <a:gd name="T47" fmla="*/ 287 h 1149"/>
                  <a:gd name="T48" fmla="*/ 22 w 447"/>
                  <a:gd name="T49" fmla="*/ 287 h 1149"/>
                  <a:gd name="T50" fmla="*/ 26 w 447"/>
                  <a:gd name="T51" fmla="*/ 287 h 1149"/>
                  <a:gd name="T52" fmla="*/ 30 w 447"/>
                  <a:gd name="T53" fmla="*/ 287 h 1149"/>
                  <a:gd name="T54" fmla="*/ 34 w 447"/>
                  <a:gd name="T55" fmla="*/ 287 h 1149"/>
                  <a:gd name="T56" fmla="*/ 38 w 447"/>
                  <a:gd name="T57" fmla="*/ 287 h 1149"/>
                  <a:gd name="T58" fmla="*/ 43 w 447"/>
                  <a:gd name="T59" fmla="*/ 287 h 1149"/>
                  <a:gd name="T60" fmla="*/ 49 w 447"/>
                  <a:gd name="T61" fmla="*/ 287 h 1149"/>
                  <a:gd name="T62" fmla="*/ 55 w 447"/>
                  <a:gd name="T63" fmla="*/ 287 h 1149"/>
                  <a:gd name="T64" fmla="*/ 64 w 447"/>
                  <a:gd name="T65" fmla="*/ 287 h 1149"/>
                  <a:gd name="T66" fmla="*/ 73 w 447"/>
                  <a:gd name="T67" fmla="*/ 287 h 1149"/>
                  <a:gd name="T68" fmla="*/ 84 w 447"/>
                  <a:gd name="T69" fmla="*/ 287 h 1149"/>
                  <a:gd name="T70" fmla="*/ 97 w 447"/>
                  <a:gd name="T71" fmla="*/ 287 h 1149"/>
                  <a:gd name="T72" fmla="*/ 112 w 447"/>
                  <a:gd name="T73" fmla="*/ 287 h 1149"/>
                  <a:gd name="T74" fmla="*/ 112 w 447"/>
                  <a:gd name="T75" fmla="*/ 233 h 1149"/>
                  <a:gd name="T76" fmla="*/ 112 w 447"/>
                  <a:gd name="T77" fmla="*/ 191 h 1149"/>
                  <a:gd name="T78" fmla="*/ 112 w 447"/>
                  <a:gd name="T79" fmla="*/ 125 h 1149"/>
                  <a:gd name="T80" fmla="*/ 112 w 44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7" h="1149">
                    <a:moveTo>
                      <a:pt x="447" y="0"/>
                    </a:moveTo>
                    <a:lnTo>
                      <a:pt x="422" y="0"/>
                    </a:lnTo>
                    <a:lnTo>
                      <a:pt x="400" y="0"/>
                    </a:lnTo>
                    <a:lnTo>
                      <a:pt x="381" y="0"/>
                    </a:lnTo>
                    <a:lnTo>
                      <a:pt x="364" y="0"/>
                    </a:lnTo>
                    <a:lnTo>
                      <a:pt x="348" y="0"/>
                    </a:lnTo>
                    <a:lnTo>
                      <a:pt x="332" y="0"/>
                    </a:lnTo>
                    <a:lnTo>
                      <a:pt x="316" y="0"/>
                    </a:lnTo>
                    <a:lnTo>
                      <a:pt x="299" y="0"/>
                    </a:lnTo>
                    <a:lnTo>
                      <a:pt x="279" y="0"/>
                    </a:lnTo>
                    <a:lnTo>
                      <a:pt x="256" y="0"/>
                    </a:lnTo>
                    <a:lnTo>
                      <a:pt x="229" y="0"/>
                    </a:lnTo>
                    <a:lnTo>
                      <a:pt x="196" y="0"/>
                    </a:lnTo>
                    <a:lnTo>
                      <a:pt x="158" y="0"/>
                    </a:lnTo>
                    <a:lnTo>
                      <a:pt x="113" y="0"/>
                    </a:lnTo>
                    <a:lnTo>
                      <a:pt x="62" y="0"/>
                    </a:lnTo>
                    <a:lnTo>
                      <a:pt x="0" y="0"/>
                    </a:lnTo>
                    <a:lnTo>
                      <a:pt x="0" y="215"/>
                    </a:lnTo>
                    <a:lnTo>
                      <a:pt x="0" y="382"/>
                    </a:lnTo>
                    <a:lnTo>
                      <a:pt x="0" y="645"/>
                    </a:lnTo>
                    <a:lnTo>
                      <a:pt x="0" y="1149"/>
                    </a:lnTo>
                    <a:lnTo>
                      <a:pt x="26" y="1149"/>
                    </a:lnTo>
                    <a:lnTo>
                      <a:pt x="49" y="1149"/>
                    </a:lnTo>
                    <a:lnTo>
                      <a:pt x="67" y="1149"/>
                    </a:lnTo>
                    <a:lnTo>
                      <a:pt x="85" y="1149"/>
                    </a:lnTo>
                    <a:lnTo>
                      <a:pt x="101" y="1149"/>
                    </a:lnTo>
                    <a:lnTo>
                      <a:pt x="117" y="1149"/>
                    </a:lnTo>
                    <a:lnTo>
                      <a:pt x="133" y="1149"/>
                    </a:lnTo>
                    <a:lnTo>
                      <a:pt x="150" y="1149"/>
                    </a:lnTo>
                    <a:lnTo>
                      <a:pt x="170" y="1149"/>
                    </a:lnTo>
                    <a:lnTo>
                      <a:pt x="193" y="1149"/>
                    </a:lnTo>
                    <a:lnTo>
                      <a:pt x="220" y="1149"/>
                    </a:lnTo>
                    <a:lnTo>
                      <a:pt x="253" y="1149"/>
                    </a:lnTo>
                    <a:lnTo>
                      <a:pt x="291" y="1149"/>
                    </a:lnTo>
                    <a:lnTo>
                      <a:pt x="334" y="1149"/>
                    </a:lnTo>
                    <a:lnTo>
                      <a:pt x="386" y="1149"/>
                    </a:lnTo>
                    <a:lnTo>
                      <a:pt x="447" y="1149"/>
                    </a:lnTo>
                    <a:lnTo>
                      <a:pt x="447" y="933"/>
                    </a:lnTo>
                    <a:lnTo>
                      <a:pt x="447" y="765"/>
                    </a:lnTo>
                    <a:lnTo>
                      <a:pt x="447" y="503"/>
                    </a:lnTo>
                    <a:lnTo>
                      <a:pt x="44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 name="Freeform 51">
                <a:extLst>
                  <a:ext uri="{FF2B5EF4-FFF2-40B4-BE49-F238E27FC236}">
                    <a16:creationId xmlns:a16="http://schemas.microsoft.com/office/drawing/2014/main" id="{13CF0021-A3BA-4C3B-A088-735C0EF286A2}"/>
                  </a:ext>
                </a:extLst>
              </p:cNvPr>
              <p:cNvSpPr>
                <a:spLocks/>
              </p:cNvSpPr>
              <p:nvPr/>
            </p:nvSpPr>
            <p:spPr bwMode="auto">
              <a:xfrm>
                <a:off x="1957" y="2593"/>
                <a:ext cx="204" cy="574"/>
              </a:xfrm>
              <a:custGeom>
                <a:avLst/>
                <a:gdLst>
                  <a:gd name="T0" fmla="*/ 102 w 408"/>
                  <a:gd name="T1" fmla="*/ 0 h 1149"/>
                  <a:gd name="T2" fmla="*/ 97 w 408"/>
                  <a:gd name="T3" fmla="*/ 0 h 1149"/>
                  <a:gd name="T4" fmla="*/ 92 w 408"/>
                  <a:gd name="T5" fmla="*/ 0 h 1149"/>
                  <a:gd name="T6" fmla="*/ 87 w 408"/>
                  <a:gd name="T7" fmla="*/ 0 h 1149"/>
                  <a:gd name="T8" fmla="*/ 83 w 408"/>
                  <a:gd name="T9" fmla="*/ 0 h 1149"/>
                  <a:gd name="T10" fmla="*/ 80 w 408"/>
                  <a:gd name="T11" fmla="*/ 0 h 1149"/>
                  <a:gd name="T12" fmla="*/ 76 w 408"/>
                  <a:gd name="T13" fmla="*/ 0 h 1149"/>
                  <a:gd name="T14" fmla="*/ 73 w 408"/>
                  <a:gd name="T15" fmla="*/ 0 h 1149"/>
                  <a:gd name="T16" fmla="*/ 69 w 408"/>
                  <a:gd name="T17" fmla="*/ 0 h 1149"/>
                  <a:gd name="T18" fmla="*/ 64 w 408"/>
                  <a:gd name="T19" fmla="*/ 0 h 1149"/>
                  <a:gd name="T20" fmla="*/ 59 w 408"/>
                  <a:gd name="T21" fmla="*/ 0 h 1149"/>
                  <a:gd name="T22" fmla="*/ 52 w 408"/>
                  <a:gd name="T23" fmla="*/ 0 h 1149"/>
                  <a:gd name="T24" fmla="*/ 45 w 408"/>
                  <a:gd name="T25" fmla="*/ 0 h 1149"/>
                  <a:gd name="T26" fmla="*/ 36 w 408"/>
                  <a:gd name="T27" fmla="*/ 0 h 1149"/>
                  <a:gd name="T28" fmla="*/ 26 w 408"/>
                  <a:gd name="T29" fmla="*/ 0 h 1149"/>
                  <a:gd name="T30" fmla="*/ 14 w 408"/>
                  <a:gd name="T31" fmla="*/ 0 h 1149"/>
                  <a:gd name="T32" fmla="*/ 0 w 408"/>
                  <a:gd name="T33" fmla="*/ 0 h 1149"/>
                  <a:gd name="T34" fmla="*/ 0 w 408"/>
                  <a:gd name="T35" fmla="*/ 53 h 1149"/>
                  <a:gd name="T36" fmla="*/ 0 w 408"/>
                  <a:gd name="T37" fmla="*/ 95 h 1149"/>
                  <a:gd name="T38" fmla="*/ 0 w 408"/>
                  <a:gd name="T39" fmla="*/ 161 h 1149"/>
                  <a:gd name="T40" fmla="*/ 0 w 408"/>
                  <a:gd name="T41" fmla="*/ 287 h 1149"/>
                  <a:gd name="T42" fmla="*/ 6 w 408"/>
                  <a:gd name="T43" fmla="*/ 287 h 1149"/>
                  <a:gd name="T44" fmla="*/ 11 w 408"/>
                  <a:gd name="T45" fmla="*/ 287 h 1149"/>
                  <a:gd name="T46" fmla="*/ 15 w 408"/>
                  <a:gd name="T47" fmla="*/ 287 h 1149"/>
                  <a:gd name="T48" fmla="*/ 19 w 408"/>
                  <a:gd name="T49" fmla="*/ 287 h 1149"/>
                  <a:gd name="T50" fmla="*/ 23 w 408"/>
                  <a:gd name="T51" fmla="*/ 287 h 1149"/>
                  <a:gd name="T52" fmla="*/ 27 w 408"/>
                  <a:gd name="T53" fmla="*/ 287 h 1149"/>
                  <a:gd name="T54" fmla="*/ 30 w 408"/>
                  <a:gd name="T55" fmla="*/ 287 h 1149"/>
                  <a:gd name="T56" fmla="*/ 34 w 408"/>
                  <a:gd name="T57" fmla="*/ 287 h 1149"/>
                  <a:gd name="T58" fmla="*/ 39 w 408"/>
                  <a:gd name="T59" fmla="*/ 287 h 1149"/>
                  <a:gd name="T60" fmla="*/ 44 w 408"/>
                  <a:gd name="T61" fmla="*/ 287 h 1149"/>
                  <a:gd name="T62" fmla="*/ 50 w 408"/>
                  <a:gd name="T63" fmla="*/ 287 h 1149"/>
                  <a:gd name="T64" fmla="*/ 58 w 408"/>
                  <a:gd name="T65" fmla="*/ 287 h 1149"/>
                  <a:gd name="T66" fmla="*/ 66 w 408"/>
                  <a:gd name="T67" fmla="*/ 287 h 1149"/>
                  <a:gd name="T68" fmla="*/ 76 w 408"/>
                  <a:gd name="T69" fmla="*/ 287 h 1149"/>
                  <a:gd name="T70" fmla="*/ 88 w 408"/>
                  <a:gd name="T71" fmla="*/ 287 h 1149"/>
                  <a:gd name="T72" fmla="*/ 102 w 408"/>
                  <a:gd name="T73" fmla="*/ 287 h 1149"/>
                  <a:gd name="T74" fmla="*/ 102 w 408"/>
                  <a:gd name="T75" fmla="*/ 233 h 1149"/>
                  <a:gd name="T76" fmla="*/ 102 w 408"/>
                  <a:gd name="T77" fmla="*/ 191 h 1149"/>
                  <a:gd name="T78" fmla="*/ 102 w 408"/>
                  <a:gd name="T79" fmla="*/ 125 h 1149"/>
                  <a:gd name="T80" fmla="*/ 102 w 40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8" h="1149">
                    <a:moveTo>
                      <a:pt x="408" y="0"/>
                    </a:moveTo>
                    <a:lnTo>
                      <a:pt x="385" y="0"/>
                    </a:lnTo>
                    <a:lnTo>
                      <a:pt x="365" y="0"/>
                    </a:lnTo>
                    <a:lnTo>
                      <a:pt x="348" y="0"/>
                    </a:lnTo>
                    <a:lnTo>
                      <a:pt x="332" y="0"/>
                    </a:lnTo>
                    <a:lnTo>
                      <a:pt x="318" y="0"/>
                    </a:lnTo>
                    <a:lnTo>
                      <a:pt x="303" y="0"/>
                    </a:lnTo>
                    <a:lnTo>
                      <a:pt x="289" y="0"/>
                    </a:lnTo>
                    <a:lnTo>
                      <a:pt x="273" y="0"/>
                    </a:lnTo>
                    <a:lnTo>
                      <a:pt x="255" y="0"/>
                    </a:lnTo>
                    <a:lnTo>
                      <a:pt x="233" y="0"/>
                    </a:lnTo>
                    <a:lnTo>
                      <a:pt x="208" y="0"/>
                    </a:lnTo>
                    <a:lnTo>
                      <a:pt x="179" y="0"/>
                    </a:lnTo>
                    <a:lnTo>
                      <a:pt x="144" y="0"/>
                    </a:lnTo>
                    <a:lnTo>
                      <a:pt x="104" y="0"/>
                    </a:lnTo>
                    <a:lnTo>
                      <a:pt x="55" y="0"/>
                    </a:lnTo>
                    <a:lnTo>
                      <a:pt x="0" y="0"/>
                    </a:lnTo>
                    <a:lnTo>
                      <a:pt x="0" y="215"/>
                    </a:lnTo>
                    <a:lnTo>
                      <a:pt x="0" y="382"/>
                    </a:lnTo>
                    <a:lnTo>
                      <a:pt x="0" y="645"/>
                    </a:lnTo>
                    <a:lnTo>
                      <a:pt x="0" y="1149"/>
                    </a:lnTo>
                    <a:lnTo>
                      <a:pt x="23" y="1149"/>
                    </a:lnTo>
                    <a:lnTo>
                      <a:pt x="43" y="1149"/>
                    </a:lnTo>
                    <a:lnTo>
                      <a:pt x="60" y="1149"/>
                    </a:lnTo>
                    <a:lnTo>
                      <a:pt x="76" y="1149"/>
                    </a:lnTo>
                    <a:lnTo>
                      <a:pt x="90" y="1149"/>
                    </a:lnTo>
                    <a:lnTo>
                      <a:pt x="105" y="1149"/>
                    </a:lnTo>
                    <a:lnTo>
                      <a:pt x="119" y="1149"/>
                    </a:lnTo>
                    <a:lnTo>
                      <a:pt x="135" y="1149"/>
                    </a:lnTo>
                    <a:lnTo>
                      <a:pt x="153" y="1149"/>
                    </a:lnTo>
                    <a:lnTo>
                      <a:pt x="175" y="1149"/>
                    </a:lnTo>
                    <a:lnTo>
                      <a:pt x="199" y="1149"/>
                    </a:lnTo>
                    <a:lnTo>
                      <a:pt x="229" y="1149"/>
                    </a:lnTo>
                    <a:lnTo>
                      <a:pt x="264" y="1149"/>
                    </a:lnTo>
                    <a:lnTo>
                      <a:pt x="304" y="1149"/>
                    </a:lnTo>
                    <a:lnTo>
                      <a:pt x="352" y="1149"/>
                    </a:lnTo>
                    <a:lnTo>
                      <a:pt x="408" y="1149"/>
                    </a:lnTo>
                    <a:lnTo>
                      <a:pt x="408" y="933"/>
                    </a:lnTo>
                    <a:lnTo>
                      <a:pt x="408" y="765"/>
                    </a:lnTo>
                    <a:lnTo>
                      <a:pt x="408" y="503"/>
                    </a:lnTo>
                    <a:lnTo>
                      <a:pt x="408"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 name="Freeform 52">
                <a:extLst>
                  <a:ext uri="{FF2B5EF4-FFF2-40B4-BE49-F238E27FC236}">
                    <a16:creationId xmlns:a16="http://schemas.microsoft.com/office/drawing/2014/main" id="{22C07C93-1864-46D6-A178-382FA6795C9C}"/>
                  </a:ext>
                </a:extLst>
              </p:cNvPr>
              <p:cNvSpPr>
                <a:spLocks/>
              </p:cNvSpPr>
              <p:nvPr/>
            </p:nvSpPr>
            <p:spPr bwMode="auto">
              <a:xfrm>
                <a:off x="1962" y="2593"/>
                <a:ext cx="186" cy="574"/>
              </a:xfrm>
              <a:custGeom>
                <a:avLst/>
                <a:gdLst>
                  <a:gd name="T0" fmla="*/ 93 w 373"/>
                  <a:gd name="T1" fmla="*/ 0 h 1149"/>
                  <a:gd name="T2" fmla="*/ 88 w 373"/>
                  <a:gd name="T3" fmla="*/ 0 h 1149"/>
                  <a:gd name="T4" fmla="*/ 83 w 373"/>
                  <a:gd name="T5" fmla="*/ 0 h 1149"/>
                  <a:gd name="T6" fmla="*/ 79 w 373"/>
                  <a:gd name="T7" fmla="*/ 0 h 1149"/>
                  <a:gd name="T8" fmla="*/ 75 w 373"/>
                  <a:gd name="T9" fmla="*/ 0 h 1149"/>
                  <a:gd name="T10" fmla="*/ 72 w 373"/>
                  <a:gd name="T11" fmla="*/ 0 h 1149"/>
                  <a:gd name="T12" fmla="*/ 69 w 373"/>
                  <a:gd name="T13" fmla="*/ 0 h 1149"/>
                  <a:gd name="T14" fmla="*/ 66 w 373"/>
                  <a:gd name="T15" fmla="*/ 0 h 1149"/>
                  <a:gd name="T16" fmla="*/ 62 w 373"/>
                  <a:gd name="T17" fmla="*/ 0 h 1149"/>
                  <a:gd name="T18" fmla="*/ 58 w 373"/>
                  <a:gd name="T19" fmla="*/ 0 h 1149"/>
                  <a:gd name="T20" fmla="*/ 53 w 373"/>
                  <a:gd name="T21" fmla="*/ 0 h 1149"/>
                  <a:gd name="T22" fmla="*/ 47 w 373"/>
                  <a:gd name="T23" fmla="*/ 0 h 1149"/>
                  <a:gd name="T24" fmla="*/ 41 w 373"/>
                  <a:gd name="T25" fmla="*/ 0 h 1149"/>
                  <a:gd name="T26" fmla="*/ 32 w 373"/>
                  <a:gd name="T27" fmla="*/ 0 h 1149"/>
                  <a:gd name="T28" fmla="*/ 23 w 373"/>
                  <a:gd name="T29" fmla="*/ 0 h 1149"/>
                  <a:gd name="T30" fmla="*/ 12 w 373"/>
                  <a:gd name="T31" fmla="*/ 0 h 1149"/>
                  <a:gd name="T32" fmla="*/ 0 w 373"/>
                  <a:gd name="T33" fmla="*/ 0 h 1149"/>
                  <a:gd name="T34" fmla="*/ 0 w 373"/>
                  <a:gd name="T35" fmla="*/ 53 h 1149"/>
                  <a:gd name="T36" fmla="*/ 0 w 373"/>
                  <a:gd name="T37" fmla="*/ 95 h 1149"/>
                  <a:gd name="T38" fmla="*/ 0 w 373"/>
                  <a:gd name="T39" fmla="*/ 161 h 1149"/>
                  <a:gd name="T40" fmla="*/ 0 w 373"/>
                  <a:gd name="T41" fmla="*/ 287 h 1149"/>
                  <a:gd name="T42" fmla="*/ 5 w 373"/>
                  <a:gd name="T43" fmla="*/ 287 h 1149"/>
                  <a:gd name="T44" fmla="*/ 10 w 373"/>
                  <a:gd name="T45" fmla="*/ 287 h 1149"/>
                  <a:gd name="T46" fmla="*/ 13 w 373"/>
                  <a:gd name="T47" fmla="*/ 287 h 1149"/>
                  <a:gd name="T48" fmla="*/ 17 w 373"/>
                  <a:gd name="T49" fmla="*/ 287 h 1149"/>
                  <a:gd name="T50" fmla="*/ 20 w 373"/>
                  <a:gd name="T51" fmla="*/ 287 h 1149"/>
                  <a:gd name="T52" fmla="*/ 24 w 373"/>
                  <a:gd name="T53" fmla="*/ 287 h 1149"/>
                  <a:gd name="T54" fmla="*/ 27 w 373"/>
                  <a:gd name="T55" fmla="*/ 287 h 1149"/>
                  <a:gd name="T56" fmla="*/ 31 w 373"/>
                  <a:gd name="T57" fmla="*/ 287 h 1149"/>
                  <a:gd name="T58" fmla="*/ 35 w 373"/>
                  <a:gd name="T59" fmla="*/ 287 h 1149"/>
                  <a:gd name="T60" fmla="*/ 40 w 373"/>
                  <a:gd name="T61" fmla="*/ 287 h 1149"/>
                  <a:gd name="T62" fmla="*/ 45 w 373"/>
                  <a:gd name="T63" fmla="*/ 287 h 1149"/>
                  <a:gd name="T64" fmla="*/ 52 w 373"/>
                  <a:gd name="T65" fmla="*/ 287 h 1149"/>
                  <a:gd name="T66" fmla="*/ 60 w 373"/>
                  <a:gd name="T67" fmla="*/ 287 h 1149"/>
                  <a:gd name="T68" fmla="*/ 69 w 373"/>
                  <a:gd name="T69" fmla="*/ 287 h 1149"/>
                  <a:gd name="T70" fmla="*/ 80 w 373"/>
                  <a:gd name="T71" fmla="*/ 287 h 1149"/>
                  <a:gd name="T72" fmla="*/ 93 w 373"/>
                  <a:gd name="T73" fmla="*/ 287 h 1149"/>
                  <a:gd name="T74" fmla="*/ 93 w 373"/>
                  <a:gd name="T75" fmla="*/ 233 h 1149"/>
                  <a:gd name="T76" fmla="*/ 93 w 373"/>
                  <a:gd name="T77" fmla="*/ 191 h 1149"/>
                  <a:gd name="T78" fmla="*/ 93 w 373"/>
                  <a:gd name="T79" fmla="*/ 125 h 1149"/>
                  <a:gd name="T80" fmla="*/ 93 w 373"/>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3" h="1149">
                    <a:moveTo>
                      <a:pt x="373" y="0"/>
                    </a:moveTo>
                    <a:lnTo>
                      <a:pt x="352" y="0"/>
                    </a:lnTo>
                    <a:lnTo>
                      <a:pt x="333" y="0"/>
                    </a:lnTo>
                    <a:lnTo>
                      <a:pt x="318" y="0"/>
                    </a:lnTo>
                    <a:lnTo>
                      <a:pt x="303" y="0"/>
                    </a:lnTo>
                    <a:lnTo>
                      <a:pt x="290" y="0"/>
                    </a:lnTo>
                    <a:lnTo>
                      <a:pt x="277" y="0"/>
                    </a:lnTo>
                    <a:lnTo>
                      <a:pt x="264" y="0"/>
                    </a:lnTo>
                    <a:lnTo>
                      <a:pt x="249" y="0"/>
                    </a:lnTo>
                    <a:lnTo>
                      <a:pt x="233" y="0"/>
                    </a:lnTo>
                    <a:lnTo>
                      <a:pt x="213" y="0"/>
                    </a:lnTo>
                    <a:lnTo>
                      <a:pt x="190" y="0"/>
                    </a:lnTo>
                    <a:lnTo>
                      <a:pt x="164" y="0"/>
                    </a:lnTo>
                    <a:lnTo>
                      <a:pt x="131" y="0"/>
                    </a:lnTo>
                    <a:lnTo>
                      <a:pt x="95" y="0"/>
                    </a:lnTo>
                    <a:lnTo>
                      <a:pt x="51" y="0"/>
                    </a:lnTo>
                    <a:lnTo>
                      <a:pt x="0" y="0"/>
                    </a:lnTo>
                    <a:lnTo>
                      <a:pt x="0" y="215"/>
                    </a:lnTo>
                    <a:lnTo>
                      <a:pt x="0" y="382"/>
                    </a:lnTo>
                    <a:lnTo>
                      <a:pt x="0" y="645"/>
                    </a:lnTo>
                    <a:lnTo>
                      <a:pt x="0" y="1149"/>
                    </a:lnTo>
                    <a:lnTo>
                      <a:pt x="22" y="1149"/>
                    </a:lnTo>
                    <a:lnTo>
                      <a:pt x="41" y="1149"/>
                    </a:lnTo>
                    <a:lnTo>
                      <a:pt x="55" y="1149"/>
                    </a:lnTo>
                    <a:lnTo>
                      <a:pt x="70" y="1149"/>
                    </a:lnTo>
                    <a:lnTo>
                      <a:pt x="83" y="1149"/>
                    </a:lnTo>
                    <a:lnTo>
                      <a:pt x="97" y="1149"/>
                    </a:lnTo>
                    <a:lnTo>
                      <a:pt x="110" y="1149"/>
                    </a:lnTo>
                    <a:lnTo>
                      <a:pt x="125" y="1149"/>
                    </a:lnTo>
                    <a:lnTo>
                      <a:pt x="141" y="1149"/>
                    </a:lnTo>
                    <a:lnTo>
                      <a:pt x="160" y="1149"/>
                    </a:lnTo>
                    <a:lnTo>
                      <a:pt x="183" y="1149"/>
                    </a:lnTo>
                    <a:lnTo>
                      <a:pt x="210" y="1149"/>
                    </a:lnTo>
                    <a:lnTo>
                      <a:pt x="242" y="1149"/>
                    </a:lnTo>
                    <a:lnTo>
                      <a:pt x="279" y="1149"/>
                    </a:lnTo>
                    <a:lnTo>
                      <a:pt x="323" y="1149"/>
                    </a:lnTo>
                    <a:lnTo>
                      <a:pt x="373" y="1149"/>
                    </a:lnTo>
                    <a:lnTo>
                      <a:pt x="373" y="933"/>
                    </a:lnTo>
                    <a:lnTo>
                      <a:pt x="373" y="765"/>
                    </a:lnTo>
                    <a:lnTo>
                      <a:pt x="373" y="503"/>
                    </a:lnTo>
                    <a:lnTo>
                      <a:pt x="373"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 name="Freeform 53">
                <a:extLst>
                  <a:ext uri="{FF2B5EF4-FFF2-40B4-BE49-F238E27FC236}">
                    <a16:creationId xmlns:a16="http://schemas.microsoft.com/office/drawing/2014/main" id="{2B064C6E-28D4-4E72-A03C-D0722C554D3B}"/>
                  </a:ext>
                </a:extLst>
              </p:cNvPr>
              <p:cNvSpPr>
                <a:spLocks/>
              </p:cNvSpPr>
              <p:nvPr/>
            </p:nvSpPr>
            <p:spPr bwMode="auto">
              <a:xfrm>
                <a:off x="1966" y="2593"/>
                <a:ext cx="168" cy="574"/>
              </a:xfrm>
              <a:custGeom>
                <a:avLst/>
                <a:gdLst>
                  <a:gd name="T0" fmla="*/ 84 w 337"/>
                  <a:gd name="T1" fmla="*/ 0 h 1149"/>
                  <a:gd name="T2" fmla="*/ 79 w 337"/>
                  <a:gd name="T3" fmla="*/ 0 h 1149"/>
                  <a:gd name="T4" fmla="*/ 75 w 337"/>
                  <a:gd name="T5" fmla="*/ 0 h 1149"/>
                  <a:gd name="T6" fmla="*/ 71 w 337"/>
                  <a:gd name="T7" fmla="*/ 0 h 1149"/>
                  <a:gd name="T8" fmla="*/ 68 w 337"/>
                  <a:gd name="T9" fmla="*/ 0 h 1149"/>
                  <a:gd name="T10" fmla="*/ 65 w 337"/>
                  <a:gd name="T11" fmla="*/ 0 h 1149"/>
                  <a:gd name="T12" fmla="*/ 62 w 337"/>
                  <a:gd name="T13" fmla="*/ 0 h 1149"/>
                  <a:gd name="T14" fmla="*/ 59 w 337"/>
                  <a:gd name="T15" fmla="*/ 0 h 1149"/>
                  <a:gd name="T16" fmla="*/ 56 w 337"/>
                  <a:gd name="T17" fmla="*/ 0 h 1149"/>
                  <a:gd name="T18" fmla="*/ 52 w 337"/>
                  <a:gd name="T19" fmla="*/ 0 h 1149"/>
                  <a:gd name="T20" fmla="*/ 48 w 337"/>
                  <a:gd name="T21" fmla="*/ 0 h 1149"/>
                  <a:gd name="T22" fmla="*/ 43 w 337"/>
                  <a:gd name="T23" fmla="*/ 0 h 1149"/>
                  <a:gd name="T24" fmla="*/ 37 w 337"/>
                  <a:gd name="T25" fmla="*/ 0 h 1149"/>
                  <a:gd name="T26" fmla="*/ 29 w 337"/>
                  <a:gd name="T27" fmla="*/ 0 h 1149"/>
                  <a:gd name="T28" fmla="*/ 21 w 337"/>
                  <a:gd name="T29" fmla="*/ 0 h 1149"/>
                  <a:gd name="T30" fmla="*/ 11 w 337"/>
                  <a:gd name="T31" fmla="*/ 0 h 1149"/>
                  <a:gd name="T32" fmla="*/ 0 w 337"/>
                  <a:gd name="T33" fmla="*/ 0 h 1149"/>
                  <a:gd name="T34" fmla="*/ 0 w 337"/>
                  <a:gd name="T35" fmla="*/ 53 h 1149"/>
                  <a:gd name="T36" fmla="*/ 0 w 337"/>
                  <a:gd name="T37" fmla="*/ 95 h 1149"/>
                  <a:gd name="T38" fmla="*/ 0 w 337"/>
                  <a:gd name="T39" fmla="*/ 161 h 1149"/>
                  <a:gd name="T40" fmla="*/ 0 w 337"/>
                  <a:gd name="T41" fmla="*/ 287 h 1149"/>
                  <a:gd name="T42" fmla="*/ 5 w 337"/>
                  <a:gd name="T43" fmla="*/ 287 h 1149"/>
                  <a:gd name="T44" fmla="*/ 9 w 337"/>
                  <a:gd name="T45" fmla="*/ 287 h 1149"/>
                  <a:gd name="T46" fmla="*/ 12 w 337"/>
                  <a:gd name="T47" fmla="*/ 287 h 1149"/>
                  <a:gd name="T48" fmla="*/ 15 w 337"/>
                  <a:gd name="T49" fmla="*/ 287 h 1149"/>
                  <a:gd name="T50" fmla="*/ 18 w 337"/>
                  <a:gd name="T51" fmla="*/ 287 h 1149"/>
                  <a:gd name="T52" fmla="*/ 21 w 337"/>
                  <a:gd name="T53" fmla="*/ 287 h 1149"/>
                  <a:gd name="T54" fmla="*/ 24 w 337"/>
                  <a:gd name="T55" fmla="*/ 287 h 1149"/>
                  <a:gd name="T56" fmla="*/ 28 w 337"/>
                  <a:gd name="T57" fmla="*/ 287 h 1149"/>
                  <a:gd name="T58" fmla="*/ 31 w 337"/>
                  <a:gd name="T59" fmla="*/ 287 h 1149"/>
                  <a:gd name="T60" fmla="*/ 36 w 337"/>
                  <a:gd name="T61" fmla="*/ 287 h 1149"/>
                  <a:gd name="T62" fmla="*/ 41 w 337"/>
                  <a:gd name="T63" fmla="*/ 287 h 1149"/>
                  <a:gd name="T64" fmla="*/ 47 w 337"/>
                  <a:gd name="T65" fmla="*/ 287 h 1149"/>
                  <a:gd name="T66" fmla="*/ 54 w 337"/>
                  <a:gd name="T67" fmla="*/ 287 h 1149"/>
                  <a:gd name="T68" fmla="*/ 63 w 337"/>
                  <a:gd name="T69" fmla="*/ 287 h 1149"/>
                  <a:gd name="T70" fmla="*/ 72 w 337"/>
                  <a:gd name="T71" fmla="*/ 287 h 1149"/>
                  <a:gd name="T72" fmla="*/ 84 w 337"/>
                  <a:gd name="T73" fmla="*/ 287 h 1149"/>
                  <a:gd name="T74" fmla="*/ 84 w 337"/>
                  <a:gd name="T75" fmla="*/ 233 h 1149"/>
                  <a:gd name="T76" fmla="*/ 84 w 337"/>
                  <a:gd name="T77" fmla="*/ 191 h 1149"/>
                  <a:gd name="T78" fmla="*/ 84 w 337"/>
                  <a:gd name="T79" fmla="*/ 125 h 1149"/>
                  <a:gd name="T80" fmla="*/ 84 w 33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7" h="1149">
                    <a:moveTo>
                      <a:pt x="337" y="0"/>
                    </a:moveTo>
                    <a:lnTo>
                      <a:pt x="317" y="0"/>
                    </a:lnTo>
                    <a:lnTo>
                      <a:pt x="301" y="0"/>
                    </a:lnTo>
                    <a:lnTo>
                      <a:pt x="286" y="0"/>
                    </a:lnTo>
                    <a:lnTo>
                      <a:pt x="273" y="0"/>
                    </a:lnTo>
                    <a:lnTo>
                      <a:pt x="262" y="0"/>
                    </a:lnTo>
                    <a:lnTo>
                      <a:pt x="250" y="0"/>
                    </a:lnTo>
                    <a:lnTo>
                      <a:pt x="238" y="0"/>
                    </a:lnTo>
                    <a:lnTo>
                      <a:pt x="225" y="0"/>
                    </a:lnTo>
                    <a:lnTo>
                      <a:pt x="210" y="0"/>
                    </a:lnTo>
                    <a:lnTo>
                      <a:pt x="193" y="0"/>
                    </a:lnTo>
                    <a:lnTo>
                      <a:pt x="172" y="0"/>
                    </a:lnTo>
                    <a:lnTo>
                      <a:pt x="148" y="0"/>
                    </a:lnTo>
                    <a:lnTo>
                      <a:pt x="119" y="0"/>
                    </a:lnTo>
                    <a:lnTo>
                      <a:pt x="86" y="0"/>
                    </a:lnTo>
                    <a:lnTo>
                      <a:pt x="46" y="0"/>
                    </a:lnTo>
                    <a:lnTo>
                      <a:pt x="0" y="0"/>
                    </a:lnTo>
                    <a:lnTo>
                      <a:pt x="0" y="215"/>
                    </a:lnTo>
                    <a:lnTo>
                      <a:pt x="0" y="382"/>
                    </a:lnTo>
                    <a:lnTo>
                      <a:pt x="0" y="645"/>
                    </a:lnTo>
                    <a:lnTo>
                      <a:pt x="0" y="1149"/>
                    </a:lnTo>
                    <a:lnTo>
                      <a:pt x="20" y="1149"/>
                    </a:lnTo>
                    <a:lnTo>
                      <a:pt x="36" y="1149"/>
                    </a:lnTo>
                    <a:lnTo>
                      <a:pt x="50" y="1149"/>
                    </a:lnTo>
                    <a:lnTo>
                      <a:pt x="63" y="1149"/>
                    </a:lnTo>
                    <a:lnTo>
                      <a:pt x="75" y="1149"/>
                    </a:lnTo>
                    <a:lnTo>
                      <a:pt x="87" y="1149"/>
                    </a:lnTo>
                    <a:lnTo>
                      <a:pt x="98" y="1149"/>
                    </a:lnTo>
                    <a:lnTo>
                      <a:pt x="112" y="1149"/>
                    </a:lnTo>
                    <a:lnTo>
                      <a:pt x="127" y="1149"/>
                    </a:lnTo>
                    <a:lnTo>
                      <a:pt x="144" y="1149"/>
                    </a:lnTo>
                    <a:lnTo>
                      <a:pt x="165" y="1149"/>
                    </a:lnTo>
                    <a:lnTo>
                      <a:pt x="189" y="1149"/>
                    </a:lnTo>
                    <a:lnTo>
                      <a:pt x="218" y="1149"/>
                    </a:lnTo>
                    <a:lnTo>
                      <a:pt x="252" y="1149"/>
                    </a:lnTo>
                    <a:lnTo>
                      <a:pt x="291" y="1149"/>
                    </a:lnTo>
                    <a:lnTo>
                      <a:pt x="337" y="1149"/>
                    </a:lnTo>
                    <a:lnTo>
                      <a:pt x="337" y="933"/>
                    </a:lnTo>
                    <a:lnTo>
                      <a:pt x="337" y="765"/>
                    </a:lnTo>
                    <a:lnTo>
                      <a:pt x="337" y="503"/>
                    </a:lnTo>
                    <a:lnTo>
                      <a:pt x="337"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 name="Freeform 54">
                <a:extLst>
                  <a:ext uri="{FF2B5EF4-FFF2-40B4-BE49-F238E27FC236}">
                    <a16:creationId xmlns:a16="http://schemas.microsoft.com/office/drawing/2014/main" id="{28C42E72-11C3-49CA-99E5-E60B33012EA0}"/>
                  </a:ext>
                </a:extLst>
              </p:cNvPr>
              <p:cNvSpPr>
                <a:spLocks/>
              </p:cNvSpPr>
              <p:nvPr/>
            </p:nvSpPr>
            <p:spPr bwMode="auto">
              <a:xfrm>
                <a:off x="1971" y="2593"/>
                <a:ext cx="150" cy="574"/>
              </a:xfrm>
              <a:custGeom>
                <a:avLst/>
                <a:gdLst>
                  <a:gd name="T0" fmla="*/ 75 w 299"/>
                  <a:gd name="T1" fmla="*/ 0 h 1149"/>
                  <a:gd name="T2" fmla="*/ 71 w 299"/>
                  <a:gd name="T3" fmla="*/ 0 h 1149"/>
                  <a:gd name="T4" fmla="*/ 67 w 299"/>
                  <a:gd name="T5" fmla="*/ 0 h 1149"/>
                  <a:gd name="T6" fmla="*/ 64 w 299"/>
                  <a:gd name="T7" fmla="*/ 0 h 1149"/>
                  <a:gd name="T8" fmla="*/ 61 w 299"/>
                  <a:gd name="T9" fmla="*/ 0 h 1149"/>
                  <a:gd name="T10" fmla="*/ 58 w 299"/>
                  <a:gd name="T11" fmla="*/ 0 h 1149"/>
                  <a:gd name="T12" fmla="*/ 56 w 299"/>
                  <a:gd name="T13" fmla="*/ 0 h 1149"/>
                  <a:gd name="T14" fmla="*/ 53 w 299"/>
                  <a:gd name="T15" fmla="*/ 0 h 1149"/>
                  <a:gd name="T16" fmla="*/ 50 w 299"/>
                  <a:gd name="T17" fmla="*/ 0 h 1149"/>
                  <a:gd name="T18" fmla="*/ 47 w 299"/>
                  <a:gd name="T19" fmla="*/ 0 h 1149"/>
                  <a:gd name="T20" fmla="*/ 43 w 299"/>
                  <a:gd name="T21" fmla="*/ 0 h 1149"/>
                  <a:gd name="T22" fmla="*/ 38 w 299"/>
                  <a:gd name="T23" fmla="*/ 0 h 1149"/>
                  <a:gd name="T24" fmla="*/ 33 w 299"/>
                  <a:gd name="T25" fmla="*/ 0 h 1149"/>
                  <a:gd name="T26" fmla="*/ 27 w 299"/>
                  <a:gd name="T27" fmla="*/ 0 h 1149"/>
                  <a:gd name="T28" fmla="*/ 19 w 299"/>
                  <a:gd name="T29" fmla="*/ 0 h 1149"/>
                  <a:gd name="T30" fmla="*/ 10 w 299"/>
                  <a:gd name="T31" fmla="*/ 0 h 1149"/>
                  <a:gd name="T32" fmla="*/ 0 w 299"/>
                  <a:gd name="T33" fmla="*/ 0 h 1149"/>
                  <a:gd name="T34" fmla="*/ 0 w 299"/>
                  <a:gd name="T35" fmla="*/ 53 h 1149"/>
                  <a:gd name="T36" fmla="*/ 0 w 299"/>
                  <a:gd name="T37" fmla="*/ 95 h 1149"/>
                  <a:gd name="T38" fmla="*/ 0 w 299"/>
                  <a:gd name="T39" fmla="*/ 161 h 1149"/>
                  <a:gd name="T40" fmla="*/ 0 w 299"/>
                  <a:gd name="T41" fmla="*/ 287 h 1149"/>
                  <a:gd name="T42" fmla="*/ 5 w 299"/>
                  <a:gd name="T43" fmla="*/ 287 h 1149"/>
                  <a:gd name="T44" fmla="*/ 8 w 299"/>
                  <a:gd name="T45" fmla="*/ 287 h 1149"/>
                  <a:gd name="T46" fmla="*/ 12 w 299"/>
                  <a:gd name="T47" fmla="*/ 287 h 1149"/>
                  <a:gd name="T48" fmla="*/ 14 w 299"/>
                  <a:gd name="T49" fmla="*/ 287 h 1149"/>
                  <a:gd name="T50" fmla="*/ 17 w 299"/>
                  <a:gd name="T51" fmla="*/ 287 h 1149"/>
                  <a:gd name="T52" fmla="*/ 20 w 299"/>
                  <a:gd name="T53" fmla="*/ 287 h 1149"/>
                  <a:gd name="T54" fmla="*/ 22 w 299"/>
                  <a:gd name="T55" fmla="*/ 287 h 1149"/>
                  <a:gd name="T56" fmla="*/ 25 w 299"/>
                  <a:gd name="T57" fmla="*/ 287 h 1149"/>
                  <a:gd name="T58" fmla="*/ 28 w 299"/>
                  <a:gd name="T59" fmla="*/ 287 h 1149"/>
                  <a:gd name="T60" fmla="*/ 32 w 299"/>
                  <a:gd name="T61" fmla="*/ 287 h 1149"/>
                  <a:gd name="T62" fmla="*/ 37 w 299"/>
                  <a:gd name="T63" fmla="*/ 287 h 1149"/>
                  <a:gd name="T64" fmla="*/ 42 w 299"/>
                  <a:gd name="T65" fmla="*/ 287 h 1149"/>
                  <a:gd name="T66" fmla="*/ 49 w 299"/>
                  <a:gd name="T67" fmla="*/ 287 h 1149"/>
                  <a:gd name="T68" fmla="*/ 56 w 299"/>
                  <a:gd name="T69" fmla="*/ 287 h 1149"/>
                  <a:gd name="T70" fmla="*/ 65 w 299"/>
                  <a:gd name="T71" fmla="*/ 287 h 1149"/>
                  <a:gd name="T72" fmla="*/ 75 w 299"/>
                  <a:gd name="T73" fmla="*/ 287 h 1149"/>
                  <a:gd name="T74" fmla="*/ 75 w 299"/>
                  <a:gd name="T75" fmla="*/ 233 h 1149"/>
                  <a:gd name="T76" fmla="*/ 75 w 299"/>
                  <a:gd name="T77" fmla="*/ 191 h 1149"/>
                  <a:gd name="T78" fmla="*/ 75 w 299"/>
                  <a:gd name="T79" fmla="*/ 125 h 1149"/>
                  <a:gd name="T80" fmla="*/ 75 w 29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9" h="1149">
                    <a:moveTo>
                      <a:pt x="299" y="0"/>
                    </a:moveTo>
                    <a:lnTo>
                      <a:pt x="282" y="0"/>
                    </a:lnTo>
                    <a:lnTo>
                      <a:pt x="267" y="0"/>
                    </a:lnTo>
                    <a:lnTo>
                      <a:pt x="254" y="0"/>
                    </a:lnTo>
                    <a:lnTo>
                      <a:pt x="244" y="0"/>
                    </a:lnTo>
                    <a:lnTo>
                      <a:pt x="232" y="0"/>
                    </a:lnTo>
                    <a:lnTo>
                      <a:pt x="222" y="0"/>
                    </a:lnTo>
                    <a:lnTo>
                      <a:pt x="212" y="0"/>
                    </a:lnTo>
                    <a:lnTo>
                      <a:pt x="200" y="0"/>
                    </a:lnTo>
                    <a:lnTo>
                      <a:pt x="186" y="0"/>
                    </a:lnTo>
                    <a:lnTo>
                      <a:pt x="170" y="0"/>
                    </a:lnTo>
                    <a:lnTo>
                      <a:pt x="152" y="0"/>
                    </a:lnTo>
                    <a:lnTo>
                      <a:pt x="131" y="0"/>
                    </a:lnTo>
                    <a:lnTo>
                      <a:pt x="106" y="0"/>
                    </a:lnTo>
                    <a:lnTo>
                      <a:pt x="76" y="0"/>
                    </a:lnTo>
                    <a:lnTo>
                      <a:pt x="40" y="0"/>
                    </a:lnTo>
                    <a:lnTo>
                      <a:pt x="0" y="0"/>
                    </a:lnTo>
                    <a:lnTo>
                      <a:pt x="0" y="215"/>
                    </a:lnTo>
                    <a:lnTo>
                      <a:pt x="0" y="382"/>
                    </a:lnTo>
                    <a:lnTo>
                      <a:pt x="0" y="645"/>
                    </a:lnTo>
                    <a:lnTo>
                      <a:pt x="0" y="1149"/>
                    </a:lnTo>
                    <a:lnTo>
                      <a:pt x="17" y="1149"/>
                    </a:lnTo>
                    <a:lnTo>
                      <a:pt x="32" y="1149"/>
                    </a:lnTo>
                    <a:lnTo>
                      <a:pt x="45" y="1149"/>
                    </a:lnTo>
                    <a:lnTo>
                      <a:pt x="55" y="1149"/>
                    </a:lnTo>
                    <a:lnTo>
                      <a:pt x="66" y="1149"/>
                    </a:lnTo>
                    <a:lnTo>
                      <a:pt x="77" y="1149"/>
                    </a:lnTo>
                    <a:lnTo>
                      <a:pt x="87" y="1149"/>
                    </a:lnTo>
                    <a:lnTo>
                      <a:pt x="99" y="1149"/>
                    </a:lnTo>
                    <a:lnTo>
                      <a:pt x="112" y="1149"/>
                    </a:lnTo>
                    <a:lnTo>
                      <a:pt x="127" y="1149"/>
                    </a:lnTo>
                    <a:lnTo>
                      <a:pt x="146" y="1149"/>
                    </a:lnTo>
                    <a:lnTo>
                      <a:pt x="168" y="1149"/>
                    </a:lnTo>
                    <a:lnTo>
                      <a:pt x="193" y="1149"/>
                    </a:lnTo>
                    <a:lnTo>
                      <a:pt x="223" y="1149"/>
                    </a:lnTo>
                    <a:lnTo>
                      <a:pt x="259" y="1149"/>
                    </a:lnTo>
                    <a:lnTo>
                      <a:pt x="299" y="1149"/>
                    </a:lnTo>
                    <a:lnTo>
                      <a:pt x="299" y="933"/>
                    </a:lnTo>
                    <a:lnTo>
                      <a:pt x="299" y="765"/>
                    </a:lnTo>
                    <a:lnTo>
                      <a:pt x="299" y="503"/>
                    </a:lnTo>
                    <a:lnTo>
                      <a:pt x="29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 name="Freeform 55">
                <a:extLst>
                  <a:ext uri="{FF2B5EF4-FFF2-40B4-BE49-F238E27FC236}">
                    <a16:creationId xmlns:a16="http://schemas.microsoft.com/office/drawing/2014/main" id="{A3D966F9-17A4-4A87-9FA9-55F334EAAB12}"/>
                  </a:ext>
                </a:extLst>
              </p:cNvPr>
              <p:cNvSpPr>
                <a:spLocks/>
              </p:cNvSpPr>
              <p:nvPr/>
            </p:nvSpPr>
            <p:spPr bwMode="auto">
              <a:xfrm>
                <a:off x="1975" y="2593"/>
                <a:ext cx="132" cy="574"/>
              </a:xfrm>
              <a:custGeom>
                <a:avLst/>
                <a:gdLst>
                  <a:gd name="T0" fmla="*/ 66 w 264"/>
                  <a:gd name="T1" fmla="*/ 0 h 1149"/>
                  <a:gd name="T2" fmla="*/ 63 w 264"/>
                  <a:gd name="T3" fmla="*/ 0 h 1149"/>
                  <a:gd name="T4" fmla="*/ 59 w 264"/>
                  <a:gd name="T5" fmla="*/ 0 h 1149"/>
                  <a:gd name="T6" fmla="*/ 56 w 264"/>
                  <a:gd name="T7" fmla="*/ 0 h 1149"/>
                  <a:gd name="T8" fmla="*/ 54 w 264"/>
                  <a:gd name="T9" fmla="*/ 0 h 1149"/>
                  <a:gd name="T10" fmla="*/ 52 w 264"/>
                  <a:gd name="T11" fmla="*/ 0 h 1149"/>
                  <a:gd name="T12" fmla="*/ 49 w 264"/>
                  <a:gd name="T13" fmla="*/ 0 h 1149"/>
                  <a:gd name="T14" fmla="*/ 47 w 264"/>
                  <a:gd name="T15" fmla="*/ 0 h 1149"/>
                  <a:gd name="T16" fmla="*/ 44 w 264"/>
                  <a:gd name="T17" fmla="*/ 0 h 1149"/>
                  <a:gd name="T18" fmla="*/ 42 w 264"/>
                  <a:gd name="T19" fmla="*/ 0 h 1149"/>
                  <a:gd name="T20" fmla="*/ 38 w 264"/>
                  <a:gd name="T21" fmla="*/ 0 h 1149"/>
                  <a:gd name="T22" fmla="*/ 34 w 264"/>
                  <a:gd name="T23" fmla="*/ 0 h 1149"/>
                  <a:gd name="T24" fmla="*/ 29 w 264"/>
                  <a:gd name="T25" fmla="*/ 0 h 1149"/>
                  <a:gd name="T26" fmla="*/ 24 w 264"/>
                  <a:gd name="T27" fmla="*/ 0 h 1149"/>
                  <a:gd name="T28" fmla="*/ 17 w 264"/>
                  <a:gd name="T29" fmla="*/ 0 h 1149"/>
                  <a:gd name="T30" fmla="*/ 9 w 264"/>
                  <a:gd name="T31" fmla="*/ 0 h 1149"/>
                  <a:gd name="T32" fmla="*/ 0 w 264"/>
                  <a:gd name="T33" fmla="*/ 0 h 1149"/>
                  <a:gd name="T34" fmla="*/ 0 w 264"/>
                  <a:gd name="T35" fmla="*/ 53 h 1149"/>
                  <a:gd name="T36" fmla="*/ 0 w 264"/>
                  <a:gd name="T37" fmla="*/ 95 h 1149"/>
                  <a:gd name="T38" fmla="*/ 0 w 264"/>
                  <a:gd name="T39" fmla="*/ 161 h 1149"/>
                  <a:gd name="T40" fmla="*/ 0 w 264"/>
                  <a:gd name="T41" fmla="*/ 287 h 1149"/>
                  <a:gd name="T42" fmla="*/ 4 w 264"/>
                  <a:gd name="T43" fmla="*/ 287 h 1149"/>
                  <a:gd name="T44" fmla="*/ 7 w 264"/>
                  <a:gd name="T45" fmla="*/ 287 h 1149"/>
                  <a:gd name="T46" fmla="*/ 10 w 264"/>
                  <a:gd name="T47" fmla="*/ 287 h 1149"/>
                  <a:gd name="T48" fmla="*/ 13 w 264"/>
                  <a:gd name="T49" fmla="*/ 287 h 1149"/>
                  <a:gd name="T50" fmla="*/ 15 w 264"/>
                  <a:gd name="T51" fmla="*/ 287 h 1149"/>
                  <a:gd name="T52" fmla="*/ 17 w 264"/>
                  <a:gd name="T53" fmla="*/ 287 h 1149"/>
                  <a:gd name="T54" fmla="*/ 20 w 264"/>
                  <a:gd name="T55" fmla="*/ 287 h 1149"/>
                  <a:gd name="T56" fmla="*/ 22 w 264"/>
                  <a:gd name="T57" fmla="*/ 287 h 1149"/>
                  <a:gd name="T58" fmla="*/ 25 w 264"/>
                  <a:gd name="T59" fmla="*/ 287 h 1149"/>
                  <a:gd name="T60" fmla="*/ 29 w 264"/>
                  <a:gd name="T61" fmla="*/ 287 h 1149"/>
                  <a:gd name="T62" fmla="*/ 33 w 264"/>
                  <a:gd name="T63" fmla="*/ 287 h 1149"/>
                  <a:gd name="T64" fmla="*/ 37 w 264"/>
                  <a:gd name="T65" fmla="*/ 287 h 1149"/>
                  <a:gd name="T66" fmla="*/ 43 w 264"/>
                  <a:gd name="T67" fmla="*/ 287 h 1149"/>
                  <a:gd name="T68" fmla="*/ 50 w 264"/>
                  <a:gd name="T69" fmla="*/ 287 h 1149"/>
                  <a:gd name="T70" fmla="*/ 57 w 264"/>
                  <a:gd name="T71" fmla="*/ 287 h 1149"/>
                  <a:gd name="T72" fmla="*/ 66 w 264"/>
                  <a:gd name="T73" fmla="*/ 287 h 1149"/>
                  <a:gd name="T74" fmla="*/ 66 w 264"/>
                  <a:gd name="T75" fmla="*/ 233 h 1149"/>
                  <a:gd name="T76" fmla="*/ 66 w 264"/>
                  <a:gd name="T77" fmla="*/ 191 h 1149"/>
                  <a:gd name="T78" fmla="*/ 66 w 264"/>
                  <a:gd name="T79" fmla="*/ 125 h 1149"/>
                  <a:gd name="T80" fmla="*/ 66 w 26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4" h="1149">
                    <a:moveTo>
                      <a:pt x="264" y="0"/>
                    </a:moveTo>
                    <a:lnTo>
                      <a:pt x="249" y="0"/>
                    </a:lnTo>
                    <a:lnTo>
                      <a:pt x="236" y="0"/>
                    </a:lnTo>
                    <a:lnTo>
                      <a:pt x="224" y="0"/>
                    </a:lnTo>
                    <a:lnTo>
                      <a:pt x="214" y="0"/>
                    </a:lnTo>
                    <a:lnTo>
                      <a:pt x="205" y="0"/>
                    </a:lnTo>
                    <a:lnTo>
                      <a:pt x="196" y="0"/>
                    </a:lnTo>
                    <a:lnTo>
                      <a:pt x="186" y="0"/>
                    </a:lnTo>
                    <a:lnTo>
                      <a:pt x="176" y="0"/>
                    </a:lnTo>
                    <a:lnTo>
                      <a:pt x="165" y="0"/>
                    </a:lnTo>
                    <a:lnTo>
                      <a:pt x="151" y="0"/>
                    </a:lnTo>
                    <a:lnTo>
                      <a:pt x="135" y="0"/>
                    </a:lnTo>
                    <a:lnTo>
                      <a:pt x="115" y="0"/>
                    </a:lnTo>
                    <a:lnTo>
                      <a:pt x="93" y="0"/>
                    </a:lnTo>
                    <a:lnTo>
                      <a:pt x="67" y="0"/>
                    </a:lnTo>
                    <a:lnTo>
                      <a:pt x="36" y="0"/>
                    </a:lnTo>
                    <a:lnTo>
                      <a:pt x="0" y="0"/>
                    </a:lnTo>
                    <a:lnTo>
                      <a:pt x="0" y="215"/>
                    </a:lnTo>
                    <a:lnTo>
                      <a:pt x="0" y="382"/>
                    </a:lnTo>
                    <a:lnTo>
                      <a:pt x="0" y="645"/>
                    </a:lnTo>
                    <a:lnTo>
                      <a:pt x="0" y="1149"/>
                    </a:lnTo>
                    <a:lnTo>
                      <a:pt x="15" y="1149"/>
                    </a:lnTo>
                    <a:lnTo>
                      <a:pt x="27" y="1149"/>
                    </a:lnTo>
                    <a:lnTo>
                      <a:pt x="39" y="1149"/>
                    </a:lnTo>
                    <a:lnTo>
                      <a:pt x="49" y="1149"/>
                    </a:lnTo>
                    <a:lnTo>
                      <a:pt x="59" y="1149"/>
                    </a:lnTo>
                    <a:lnTo>
                      <a:pt x="68" y="1149"/>
                    </a:lnTo>
                    <a:lnTo>
                      <a:pt x="77" y="1149"/>
                    </a:lnTo>
                    <a:lnTo>
                      <a:pt x="87" y="1149"/>
                    </a:lnTo>
                    <a:lnTo>
                      <a:pt x="99" y="1149"/>
                    </a:lnTo>
                    <a:lnTo>
                      <a:pt x="113" y="1149"/>
                    </a:lnTo>
                    <a:lnTo>
                      <a:pt x="129" y="1149"/>
                    </a:lnTo>
                    <a:lnTo>
                      <a:pt x="147" y="1149"/>
                    </a:lnTo>
                    <a:lnTo>
                      <a:pt x="170" y="1149"/>
                    </a:lnTo>
                    <a:lnTo>
                      <a:pt x="197" y="1149"/>
                    </a:lnTo>
                    <a:lnTo>
                      <a:pt x="228" y="1149"/>
                    </a:lnTo>
                    <a:lnTo>
                      <a:pt x="264" y="1149"/>
                    </a:lnTo>
                    <a:lnTo>
                      <a:pt x="264" y="933"/>
                    </a:lnTo>
                    <a:lnTo>
                      <a:pt x="264" y="765"/>
                    </a:lnTo>
                    <a:lnTo>
                      <a:pt x="264" y="503"/>
                    </a:lnTo>
                    <a:lnTo>
                      <a:pt x="264"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 name="Freeform 56">
                <a:extLst>
                  <a:ext uri="{FF2B5EF4-FFF2-40B4-BE49-F238E27FC236}">
                    <a16:creationId xmlns:a16="http://schemas.microsoft.com/office/drawing/2014/main" id="{5394F182-21B3-4150-8193-532143111B3E}"/>
                  </a:ext>
                </a:extLst>
              </p:cNvPr>
              <p:cNvSpPr>
                <a:spLocks/>
              </p:cNvSpPr>
              <p:nvPr/>
            </p:nvSpPr>
            <p:spPr bwMode="auto">
              <a:xfrm>
                <a:off x="1981" y="2593"/>
                <a:ext cx="112" cy="574"/>
              </a:xfrm>
              <a:custGeom>
                <a:avLst/>
                <a:gdLst>
                  <a:gd name="T0" fmla="*/ 56 w 226"/>
                  <a:gd name="T1" fmla="*/ 0 h 1149"/>
                  <a:gd name="T2" fmla="*/ 53 w 226"/>
                  <a:gd name="T3" fmla="*/ 0 h 1149"/>
                  <a:gd name="T4" fmla="*/ 50 w 226"/>
                  <a:gd name="T5" fmla="*/ 0 h 1149"/>
                  <a:gd name="T6" fmla="*/ 48 w 226"/>
                  <a:gd name="T7" fmla="*/ 0 h 1149"/>
                  <a:gd name="T8" fmla="*/ 45 w 226"/>
                  <a:gd name="T9" fmla="*/ 0 h 1149"/>
                  <a:gd name="T10" fmla="*/ 43 w 226"/>
                  <a:gd name="T11" fmla="*/ 0 h 1149"/>
                  <a:gd name="T12" fmla="*/ 41 w 226"/>
                  <a:gd name="T13" fmla="*/ 0 h 1149"/>
                  <a:gd name="T14" fmla="*/ 39 w 226"/>
                  <a:gd name="T15" fmla="*/ 0 h 1149"/>
                  <a:gd name="T16" fmla="*/ 37 w 226"/>
                  <a:gd name="T17" fmla="*/ 0 h 1149"/>
                  <a:gd name="T18" fmla="*/ 35 w 226"/>
                  <a:gd name="T19" fmla="*/ 0 h 1149"/>
                  <a:gd name="T20" fmla="*/ 32 w 226"/>
                  <a:gd name="T21" fmla="*/ 0 h 1149"/>
                  <a:gd name="T22" fmla="*/ 28 w 226"/>
                  <a:gd name="T23" fmla="*/ 0 h 1149"/>
                  <a:gd name="T24" fmla="*/ 24 w 226"/>
                  <a:gd name="T25" fmla="*/ 0 h 1149"/>
                  <a:gd name="T26" fmla="*/ 20 w 226"/>
                  <a:gd name="T27" fmla="*/ 0 h 1149"/>
                  <a:gd name="T28" fmla="*/ 14 w 226"/>
                  <a:gd name="T29" fmla="*/ 0 h 1149"/>
                  <a:gd name="T30" fmla="*/ 7 w 226"/>
                  <a:gd name="T31" fmla="*/ 0 h 1149"/>
                  <a:gd name="T32" fmla="*/ 0 w 226"/>
                  <a:gd name="T33" fmla="*/ 0 h 1149"/>
                  <a:gd name="T34" fmla="*/ 0 w 226"/>
                  <a:gd name="T35" fmla="*/ 53 h 1149"/>
                  <a:gd name="T36" fmla="*/ 0 w 226"/>
                  <a:gd name="T37" fmla="*/ 95 h 1149"/>
                  <a:gd name="T38" fmla="*/ 0 w 226"/>
                  <a:gd name="T39" fmla="*/ 161 h 1149"/>
                  <a:gd name="T40" fmla="*/ 0 w 226"/>
                  <a:gd name="T41" fmla="*/ 287 h 1149"/>
                  <a:gd name="T42" fmla="*/ 3 w 226"/>
                  <a:gd name="T43" fmla="*/ 287 h 1149"/>
                  <a:gd name="T44" fmla="*/ 6 w 226"/>
                  <a:gd name="T45" fmla="*/ 287 h 1149"/>
                  <a:gd name="T46" fmla="*/ 8 w 226"/>
                  <a:gd name="T47" fmla="*/ 287 h 1149"/>
                  <a:gd name="T48" fmla="*/ 10 w 226"/>
                  <a:gd name="T49" fmla="*/ 287 h 1149"/>
                  <a:gd name="T50" fmla="*/ 12 w 226"/>
                  <a:gd name="T51" fmla="*/ 287 h 1149"/>
                  <a:gd name="T52" fmla="*/ 14 w 226"/>
                  <a:gd name="T53" fmla="*/ 287 h 1149"/>
                  <a:gd name="T54" fmla="*/ 16 w 226"/>
                  <a:gd name="T55" fmla="*/ 287 h 1149"/>
                  <a:gd name="T56" fmla="*/ 18 w 226"/>
                  <a:gd name="T57" fmla="*/ 287 h 1149"/>
                  <a:gd name="T58" fmla="*/ 21 w 226"/>
                  <a:gd name="T59" fmla="*/ 287 h 1149"/>
                  <a:gd name="T60" fmla="*/ 24 w 226"/>
                  <a:gd name="T61" fmla="*/ 287 h 1149"/>
                  <a:gd name="T62" fmla="*/ 27 w 226"/>
                  <a:gd name="T63" fmla="*/ 287 h 1149"/>
                  <a:gd name="T64" fmla="*/ 31 w 226"/>
                  <a:gd name="T65" fmla="*/ 287 h 1149"/>
                  <a:gd name="T66" fmla="*/ 36 w 226"/>
                  <a:gd name="T67" fmla="*/ 287 h 1149"/>
                  <a:gd name="T68" fmla="*/ 41 w 226"/>
                  <a:gd name="T69" fmla="*/ 287 h 1149"/>
                  <a:gd name="T70" fmla="*/ 48 w 226"/>
                  <a:gd name="T71" fmla="*/ 287 h 1149"/>
                  <a:gd name="T72" fmla="*/ 56 w 226"/>
                  <a:gd name="T73" fmla="*/ 287 h 1149"/>
                  <a:gd name="T74" fmla="*/ 56 w 226"/>
                  <a:gd name="T75" fmla="*/ 233 h 1149"/>
                  <a:gd name="T76" fmla="*/ 56 w 226"/>
                  <a:gd name="T77" fmla="*/ 191 h 1149"/>
                  <a:gd name="T78" fmla="*/ 56 w 226"/>
                  <a:gd name="T79" fmla="*/ 125 h 1149"/>
                  <a:gd name="T80" fmla="*/ 56 w 22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6" h="1149">
                    <a:moveTo>
                      <a:pt x="226" y="0"/>
                    </a:moveTo>
                    <a:lnTo>
                      <a:pt x="213" y="0"/>
                    </a:lnTo>
                    <a:lnTo>
                      <a:pt x="202" y="0"/>
                    </a:lnTo>
                    <a:lnTo>
                      <a:pt x="193" y="0"/>
                    </a:lnTo>
                    <a:lnTo>
                      <a:pt x="183" y="0"/>
                    </a:lnTo>
                    <a:lnTo>
                      <a:pt x="176" y="0"/>
                    </a:lnTo>
                    <a:lnTo>
                      <a:pt x="168" y="0"/>
                    </a:lnTo>
                    <a:lnTo>
                      <a:pt x="160" y="0"/>
                    </a:lnTo>
                    <a:lnTo>
                      <a:pt x="151" y="0"/>
                    </a:lnTo>
                    <a:lnTo>
                      <a:pt x="141" y="0"/>
                    </a:lnTo>
                    <a:lnTo>
                      <a:pt x="129" y="0"/>
                    </a:lnTo>
                    <a:lnTo>
                      <a:pt x="115" y="0"/>
                    </a:lnTo>
                    <a:lnTo>
                      <a:pt x="99" y="0"/>
                    </a:lnTo>
                    <a:lnTo>
                      <a:pt x="80" y="0"/>
                    </a:lnTo>
                    <a:lnTo>
                      <a:pt x="58" y="0"/>
                    </a:lnTo>
                    <a:lnTo>
                      <a:pt x="31" y="0"/>
                    </a:lnTo>
                    <a:lnTo>
                      <a:pt x="0" y="0"/>
                    </a:lnTo>
                    <a:lnTo>
                      <a:pt x="0" y="215"/>
                    </a:lnTo>
                    <a:lnTo>
                      <a:pt x="0" y="382"/>
                    </a:lnTo>
                    <a:lnTo>
                      <a:pt x="0" y="645"/>
                    </a:lnTo>
                    <a:lnTo>
                      <a:pt x="0" y="1149"/>
                    </a:lnTo>
                    <a:lnTo>
                      <a:pt x="13" y="1149"/>
                    </a:lnTo>
                    <a:lnTo>
                      <a:pt x="24" y="1149"/>
                    </a:lnTo>
                    <a:lnTo>
                      <a:pt x="34" y="1149"/>
                    </a:lnTo>
                    <a:lnTo>
                      <a:pt x="43" y="1149"/>
                    </a:lnTo>
                    <a:lnTo>
                      <a:pt x="50" y="1149"/>
                    </a:lnTo>
                    <a:lnTo>
                      <a:pt x="58" y="1149"/>
                    </a:lnTo>
                    <a:lnTo>
                      <a:pt x="66" y="1149"/>
                    </a:lnTo>
                    <a:lnTo>
                      <a:pt x="75" y="1149"/>
                    </a:lnTo>
                    <a:lnTo>
                      <a:pt x="85" y="1149"/>
                    </a:lnTo>
                    <a:lnTo>
                      <a:pt x="97" y="1149"/>
                    </a:lnTo>
                    <a:lnTo>
                      <a:pt x="111" y="1149"/>
                    </a:lnTo>
                    <a:lnTo>
                      <a:pt x="127" y="1149"/>
                    </a:lnTo>
                    <a:lnTo>
                      <a:pt x="146" y="1149"/>
                    </a:lnTo>
                    <a:lnTo>
                      <a:pt x="168" y="1149"/>
                    </a:lnTo>
                    <a:lnTo>
                      <a:pt x="195" y="1149"/>
                    </a:lnTo>
                    <a:lnTo>
                      <a:pt x="226" y="1149"/>
                    </a:lnTo>
                    <a:lnTo>
                      <a:pt x="226" y="933"/>
                    </a:lnTo>
                    <a:lnTo>
                      <a:pt x="226" y="765"/>
                    </a:lnTo>
                    <a:lnTo>
                      <a:pt x="226" y="503"/>
                    </a:lnTo>
                    <a:lnTo>
                      <a:pt x="226"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 name="Freeform 57">
                <a:extLst>
                  <a:ext uri="{FF2B5EF4-FFF2-40B4-BE49-F238E27FC236}">
                    <a16:creationId xmlns:a16="http://schemas.microsoft.com/office/drawing/2014/main" id="{5ECD2693-3FB7-453E-977D-2724FCDD942D}"/>
                  </a:ext>
                </a:extLst>
              </p:cNvPr>
              <p:cNvSpPr>
                <a:spLocks/>
              </p:cNvSpPr>
              <p:nvPr/>
            </p:nvSpPr>
            <p:spPr bwMode="auto">
              <a:xfrm>
                <a:off x="1985" y="2593"/>
                <a:ext cx="95" cy="574"/>
              </a:xfrm>
              <a:custGeom>
                <a:avLst/>
                <a:gdLst>
                  <a:gd name="T0" fmla="*/ 48 w 190"/>
                  <a:gd name="T1" fmla="*/ 0 h 1149"/>
                  <a:gd name="T2" fmla="*/ 45 w 190"/>
                  <a:gd name="T3" fmla="*/ 0 h 1149"/>
                  <a:gd name="T4" fmla="*/ 43 w 190"/>
                  <a:gd name="T5" fmla="*/ 0 h 1149"/>
                  <a:gd name="T6" fmla="*/ 41 w 190"/>
                  <a:gd name="T7" fmla="*/ 0 h 1149"/>
                  <a:gd name="T8" fmla="*/ 39 w 190"/>
                  <a:gd name="T9" fmla="*/ 0 h 1149"/>
                  <a:gd name="T10" fmla="*/ 38 w 190"/>
                  <a:gd name="T11" fmla="*/ 0 h 1149"/>
                  <a:gd name="T12" fmla="*/ 36 w 190"/>
                  <a:gd name="T13" fmla="*/ 0 h 1149"/>
                  <a:gd name="T14" fmla="*/ 34 w 190"/>
                  <a:gd name="T15" fmla="*/ 0 h 1149"/>
                  <a:gd name="T16" fmla="*/ 32 w 190"/>
                  <a:gd name="T17" fmla="*/ 0 h 1149"/>
                  <a:gd name="T18" fmla="*/ 30 w 190"/>
                  <a:gd name="T19" fmla="*/ 0 h 1149"/>
                  <a:gd name="T20" fmla="*/ 28 w 190"/>
                  <a:gd name="T21" fmla="*/ 0 h 1149"/>
                  <a:gd name="T22" fmla="*/ 25 w 190"/>
                  <a:gd name="T23" fmla="*/ 0 h 1149"/>
                  <a:gd name="T24" fmla="*/ 21 w 190"/>
                  <a:gd name="T25" fmla="*/ 0 h 1149"/>
                  <a:gd name="T26" fmla="*/ 17 w 190"/>
                  <a:gd name="T27" fmla="*/ 0 h 1149"/>
                  <a:gd name="T28" fmla="*/ 13 w 190"/>
                  <a:gd name="T29" fmla="*/ 0 h 1149"/>
                  <a:gd name="T30" fmla="*/ 7 w 190"/>
                  <a:gd name="T31" fmla="*/ 0 h 1149"/>
                  <a:gd name="T32" fmla="*/ 0 w 190"/>
                  <a:gd name="T33" fmla="*/ 0 h 1149"/>
                  <a:gd name="T34" fmla="*/ 0 w 190"/>
                  <a:gd name="T35" fmla="*/ 53 h 1149"/>
                  <a:gd name="T36" fmla="*/ 0 w 190"/>
                  <a:gd name="T37" fmla="*/ 95 h 1149"/>
                  <a:gd name="T38" fmla="*/ 0 w 190"/>
                  <a:gd name="T39" fmla="*/ 161 h 1149"/>
                  <a:gd name="T40" fmla="*/ 0 w 190"/>
                  <a:gd name="T41" fmla="*/ 287 h 1149"/>
                  <a:gd name="T42" fmla="*/ 3 w 190"/>
                  <a:gd name="T43" fmla="*/ 287 h 1149"/>
                  <a:gd name="T44" fmla="*/ 6 w 190"/>
                  <a:gd name="T45" fmla="*/ 287 h 1149"/>
                  <a:gd name="T46" fmla="*/ 8 w 190"/>
                  <a:gd name="T47" fmla="*/ 287 h 1149"/>
                  <a:gd name="T48" fmla="*/ 9 w 190"/>
                  <a:gd name="T49" fmla="*/ 287 h 1149"/>
                  <a:gd name="T50" fmla="*/ 11 w 190"/>
                  <a:gd name="T51" fmla="*/ 287 h 1149"/>
                  <a:gd name="T52" fmla="*/ 13 w 190"/>
                  <a:gd name="T53" fmla="*/ 287 h 1149"/>
                  <a:gd name="T54" fmla="*/ 14 w 190"/>
                  <a:gd name="T55" fmla="*/ 287 h 1149"/>
                  <a:gd name="T56" fmla="*/ 16 w 190"/>
                  <a:gd name="T57" fmla="*/ 287 h 1149"/>
                  <a:gd name="T58" fmla="*/ 18 w 190"/>
                  <a:gd name="T59" fmla="*/ 287 h 1149"/>
                  <a:gd name="T60" fmla="*/ 21 w 190"/>
                  <a:gd name="T61" fmla="*/ 287 h 1149"/>
                  <a:gd name="T62" fmla="*/ 24 w 190"/>
                  <a:gd name="T63" fmla="*/ 287 h 1149"/>
                  <a:gd name="T64" fmla="*/ 27 w 190"/>
                  <a:gd name="T65" fmla="*/ 287 h 1149"/>
                  <a:gd name="T66" fmla="*/ 31 w 190"/>
                  <a:gd name="T67" fmla="*/ 287 h 1149"/>
                  <a:gd name="T68" fmla="*/ 36 w 190"/>
                  <a:gd name="T69" fmla="*/ 287 h 1149"/>
                  <a:gd name="T70" fmla="*/ 41 w 190"/>
                  <a:gd name="T71" fmla="*/ 287 h 1149"/>
                  <a:gd name="T72" fmla="*/ 48 w 190"/>
                  <a:gd name="T73" fmla="*/ 287 h 1149"/>
                  <a:gd name="T74" fmla="*/ 48 w 190"/>
                  <a:gd name="T75" fmla="*/ 233 h 1149"/>
                  <a:gd name="T76" fmla="*/ 48 w 190"/>
                  <a:gd name="T77" fmla="*/ 191 h 1149"/>
                  <a:gd name="T78" fmla="*/ 48 w 190"/>
                  <a:gd name="T79" fmla="*/ 125 h 1149"/>
                  <a:gd name="T80" fmla="*/ 48 w 19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0" h="1149">
                    <a:moveTo>
                      <a:pt x="190" y="0"/>
                    </a:moveTo>
                    <a:lnTo>
                      <a:pt x="180" y="0"/>
                    </a:lnTo>
                    <a:lnTo>
                      <a:pt x="171" y="0"/>
                    </a:lnTo>
                    <a:lnTo>
                      <a:pt x="163" y="0"/>
                    </a:lnTo>
                    <a:lnTo>
                      <a:pt x="155" y="0"/>
                    </a:lnTo>
                    <a:lnTo>
                      <a:pt x="149" y="0"/>
                    </a:lnTo>
                    <a:lnTo>
                      <a:pt x="142" y="0"/>
                    </a:lnTo>
                    <a:lnTo>
                      <a:pt x="135" y="0"/>
                    </a:lnTo>
                    <a:lnTo>
                      <a:pt x="127" y="0"/>
                    </a:lnTo>
                    <a:lnTo>
                      <a:pt x="119" y="0"/>
                    </a:lnTo>
                    <a:lnTo>
                      <a:pt x="109" y="0"/>
                    </a:lnTo>
                    <a:lnTo>
                      <a:pt x="97" y="0"/>
                    </a:lnTo>
                    <a:lnTo>
                      <a:pt x="83" y="0"/>
                    </a:lnTo>
                    <a:lnTo>
                      <a:pt x="67" y="0"/>
                    </a:lnTo>
                    <a:lnTo>
                      <a:pt x="49" y="0"/>
                    </a:lnTo>
                    <a:lnTo>
                      <a:pt x="26" y="0"/>
                    </a:lnTo>
                    <a:lnTo>
                      <a:pt x="0" y="0"/>
                    </a:lnTo>
                    <a:lnTo>
                      <a:pt x="0" y="215"/>
                    </a:lnTo>
                    <a:lnTo>
                      <a:pt x="0" y="382"/>
                    </a:lnTo>
                    <a:lnTo>
                      <a:pt x="0" y="645"/>
                    </a:lnTo>
                    <a:lnTo>
                      <a:pt x="0" y="1149"/>
                    </a:lnTo>
                    <a:lnTo>
                      <a:pt x="11" y="1149"/>
                    </a:lnTo>
                    <a:lnTo>
                      <a:pt x="21" y="1149"/>
                    </a:lnTo>
                    <a:lnTo>
                      <a:pt x="29" y="1149"/>
                    </a:lnTo>
                    <a:lnTo>
                      <a:pt x="36" y="1149"/>
                    </a:lnTo>
                    <a:lnTo>
                      <a:pt x="43" y="1149"/>
                    </a:lnTo>
                    <a:lnTo>
                      <a:pt x="49" y="1149"/>
                    </a:lnTo>
                    <a:lnTo>
                      <a:pt x="56" y="1149"/>
                    </a:lnTo>
                    <a:lnTo>
                      <a:pt x="64" y="1149"/>
                    </a:lnTo>
                    <a:lnTo>
                      <a:pt x="72" y="1149"/>
                    </a:lnTo>
                    <a:lnTo>
                      <a:pt x="82" y="1149"/>
                    </a:lnTo>
                    <a:lnTo>
                      <a:pt x="94" y="1149"/>
                    </a:lnTo>
                    <a:lnTo>
                      <a:pt x="108" y="1149"/>
                    </a:lnTo>
                    <a:lnTo>
                      <a:pt x="124" y="1149"/>
                    </a:lnTo>
                    <a:lnTo>
                      <a:pt x="142" y="1149"/>
                    </a:lnTo>
                    <a:lnTo>
                      <a:pt x="164" y="1149"/>
                    </a:lnTo>
                    <a:lnTo>
                      <a:pt x="190" y="1149"/>
                    </a:lnTo>
                    <a:lnTo>
                      <a:pt x="190" y="933"/>
                    </a:lnTo>
                    <a:lnTo>
                      <a:pt x="190" y="765"/>
                    </a:lnTo>
                    <a:lnTo>
                      <a:pt x="190" y="503"/>
                    </a:lnTo>
                    <a:lnTo>
                      <a:pt x="19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 name="Rectangle 58">
                <a:extLst>
                  <a:ext uri="{FF2B5EF4-FFF2-40B4-BE49-F238E27FC236}">
                    <a16:creationId xmlns:a16="http://schemas.microsoft.com/office/drawing/2014/main" id="{D836E6F7-8694-4560-93A2-B6C1C688174F}"/>
                  </a:ext>
                </a:extLst>
              </p:cNvPr>
              <p:cNvSpPr>
                <a:spLocks noChangeArrowheads="1"/>
              </p:cNvSpPr>
              <p:nvPr/>
            </p:nvSpPr>
            <p:spPr bwMode="auto">
              <a:xfrm>
                <a:off x="1990" y="2593"/>
                <a:ext cx="7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360" name="Freeform 59">
                <a:extLst>
                  <a:ext uri="{FF2B5EF4-FFF2-40B4-BE49-F238E27FC236}">
                    <a16:creationId xmlns:a16="http://schemas.microsoft.com/office/drawing/2014/main" id="{45293BCB-683D-4379-9FC8-C6F014D51D7E}"/>
                  </a:ext>
                </a:extLst>
              </p:cNvPr>
              <p:cNvSpPr>
                <a:spLocks/>
              </p:cNvSpPr>
              <p:nvPr/>
            </p:nvSpPr>
            <p:spPr bwMode="auto">
              <a:xfrm>
                <a:off x="1886" y="2589"/>
                <a:ext cx="464" cy="8"/>
              </a:xfrm>
              <a:custGeom>
                <a:avLst/>
                <a:gdLst>
                  <a:gd name="T0" fmla="*/ 4 w 929"/>
                  <a:gd name="T1" fmla="*/ 2 h 16"/>
                  <a:gd name="T2" fmla="*/ 2 w 929"/>
                  <a:gd name="T3" fmla="*/ 4 h 16"/>
                  <a:gd name="T4" fmla="*/ 232 w 929"/>
                  <a:gd name="T5" fmla="*/ 4 h 16"/>
                  <a:gd name="T6" fmla="*/ 232 w 929"/>
                  <a:gd name="T7" fmla="*/ 0 h 16"/>
                  <a:gd name="T8" fmla="*/ 2 w 929"/>
                  <a:gd name="T9" fmla="*/ 0 h 16"/>
                  <a:gd name="T10" fmla="*/ 0 w 929"/>
                  <a:gd name="T11" fmla="*/ 2 h 16"/>
                  <a:gd name="T12" fmla="*/ 2 w 929"/>
                  <a:gd name="T13" fmla="*/ 0 h 16"/>
                  <a:gd name="T14" fmla="*/ 0 w 929"/>
                  <a:gd name="T15" fmla="*/ 1 h 16"/>
                  <a:gd name="T16" fmla="*/ 0 w 929"/>
                  <a:gd name="T17" fmla="*/ 2 h 16"/>
                  <a:gd name="T18" fmla="*/ 0 w 929"/>
                  <a:gd name="T19" fmla="*/ 4 h 16"/>
                  <a:gd name="T20" fmla="*/ 2 w 929"/>
                  <a:gd name="T21" fmla="*/ 4 h 16"/>
                  <a:gd name="T22" fmla="*/ 4 w 929"/>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16" y="8"/>
                    </a:moveTo>
                    <a:lnTo>
                      <a:pt x="8" y="16"/>
                    </a:lnTo>
                    <a:lnTo>
                      <a:pt x="929" y="16"/>
                    </a:lnTo>
                    <a:lnTo>
                      <a:pt x="929" y="0"/>
                    </a:lnTo>
                    <a:lnTo>
                      <a:pt x="8" y="0"/>
                    </a:lnTo>
                    <a:lnTo>
                      <a:pt x="0" y="8"/>
                    </a:lnTo>
                    <a:lnTo>
                      <a:pt x="8" y="0"/>
                    </a:lnTo>
                    <a:lnTo>
                      <a:pt x="3" y="2"/>
                    </a:lnTo>
                    <a:lnTo>
                      <a:pt x="0" y="8"/>
                    </a:lnTo>
                    <a:lnTo>
                      <a:pt x="3" y="14"/>
                    </a:lnTo>
                    <a:lnTo>
                      <a:pt x="8" y="16"/>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 name="Freeform 60">
                <a:extLst>
                  <a:ext uri="{FF2B5EF4-FFF2-40B4-BE49-F238E27FC236}">
                    <a16:creationId xmlns:a16="http://schemas.microsoft.com/office/drawing/2014/main" id="{BD332045-1669-42FD-8632-A6765734E808}"/>
                  </a:ext>
                </a:extLst>
              </p:cNvPr>
              <p:cNvSpPr>
                <a:spLocks/>
              </p:cNvSpPr>
              <p:nvPr/>
            </p:nvSpPr>
            <p:spPr bwMode="auto">
              <a:xfrm>
                <a:off x="1886" y="2593"/>
                <a:ext cx="8" cy="579"/>
              </a:xfrm>
              <a:custGeom>
                <a:avLst/>
                <a:gdLst>
                  <a:gd name="T0" fmla="*/ 2 w 16"/>
                  <a:gd name="T1" fmla="*/ 286 h 1158"/>
                  <a:gd name="T2" fmla="*/ 4 w 16"/>
                  <a:gd name="T3" fmla="*/ 288 h 1158"/>
                  <a:gd name="T4" fmla="*/ 4 w 16"/>
                  <a:gd name="T5" fmla="*/ 0 h 1158"/>
                  <a:gd name="T6" fmla="*/ 0 w 16"/>
                  <a:gd name="T7" fmla="*/ 0 h 1158"/>
                  <a:gd name="T8" fmla="*/ 0 w 16"/>
                  <a:gd name="T9" fmla="*/ 288 h 1158"/>
                  <a:gd name="T10" fmla="*/ 2 w 16"/>
                  <a:gd name="T11" fmla="*/ 290 h 1158"/>
                  <a:gd name="T12" fmla="*/ 0 w 16"/>
                  <a:gd name="T13" fmla="*/ 288 h 1158"/>
                  <a:gd name="T14" fmla="*/ 1 w 16"/>
                  <a:gd name="T15" fmla="*/ 289 h 1158"/>
                  <a:gd name="T16" fmla="*/ 2 w 16"/>
                  <a:gd name="T17" fmla="*/ 290 h 1158"/>
                  <a:gd name="T18" fmla="*/ 4 w 16"/>
                  <a:gd name="T19" fmla="*/ 289 h 1158"/>
                  <a:gd name="T20" fmla="*/ 4 w 16"/>
                  <a:gd name="T21" fmla="*/ 288 h 1158"/>
                  <a:gd name="T22" fmla="*/ 2 w 16"/>
                  <a:gd name="T23" fmla="*/ 286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142"/>
                    </a:moveTo>
                    <a:lnTo>
                      <a:pt x="16" y="1150"/>
                    </a:lnTo>
                    <a:lnTo>
                      <a:pt x="16" y="0"/>
                    </a:lnTo>
                    <a:lnTo>
                      <a:pt x="0" y="0"/>
                    </a:lnTo>
                    <a:lnTo>
                      <a:pt x="0" y="1150"/>
                    </a:lnTo>
                    <a:lnTo>
                      <a:pt x="8" y="1158"/>
                    </a:lnTo>
                    <a:lnTo>
                      <a:pt x="0" y="1150"/>
                    </a:lnTo>
                    <a:lnTo>
                      <a:pt x="3" y="1156"/>
                    </a:lnTo>
                    <a:lnTo>
                      <a:pt x="8" y="1158"/>
                    </a:lnTo>
                    <a:lnTo>
                      <a:pt x="14" y="1156"/>
                    </a:lnTo>
                    <a:lnTo>
                      <a:pt x="16" y="1150"/>
                    </a:lnTo>
                    <a:lnTo>
                      <a:pt x="8" y="1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 name="Freeform 61">
                <a:extLst>
                  <a:ext uri="{FF2B5EF4-FFF2-40B4-BE49-F238E27FC236}">
                    <a16:creationId xmlns:a16="http://schemas.microsoft.com/office/drawing/2014/main" id="{6ED12376-8681-41B9-AE38-15B39EE78A98}"/>
                  </a:ext>
                </a:extLst>
              </p:cNvPr>
              <p:cNvSpPr>
                <a:spLocks/>
              </p:cNvSpPr>
              <p:nvPr/>
            </p:nvSpPr>
            <p:spPr bwMode="auto">
              <a:xfrm>
                <a:off x="1890" y="3163"/>
                <a:ext cx="464" cy="9"/>
              </a:xfrm>
              <a:custGeom>
                <a:avLst/>
                <a:gdLst>
                  <a:gd name="T0" fmla="*/ 228 w 929"/>
                  <a:gd name="T1" fmla="*/ 3 h 16"/>
                  <a:gd name="T2" fmla="*/ 230 w 929"/>
                  <a:gd name="T3" fmla="*/ 0 h 16"/>
                  <a:gd name="T4" fmla="*/ 0 w 929"/>
                  <a:gd name="T5" fmla="*/ 0 h 16"/>
                  <a:gd name="T6" fmla="*/ 0 w 929"/>
                  <a:gd name="T7" fmla="*/ 5 h 16"/>
                  <a:gd name="T8" fmla="*/ 230 w 929"/>
                  <a:gd name="T9" fmla="*/ 5 h 16"/>
                  <a:gd name="T10" fmla="*/ 232 w 929"/>
                  <a:gd name="T11" fmla="*/ 3 h 16"/>
                  <a:gd name="T12" fmla="*/ 230 w 929"/>
                  <a:gd name="T13" fmla="*/ 5 h 16"/>
                  <a:gd name="T14" fmla="*/ 231 w 929"/>
                  <a:gd name="T15" fmla="*/ 5 h 16"/>
                  <a:gd name="T16" fmla="*/ 232 w 929"/>
                  <a:gd name="T17" fmla="*/ 3 h 16"/>
                  <a:gd name="T18" fmla="*/ 231 w 929"/>
                  <a:gd name="T19" fmla="*/ 1 h 16"/>
                  <a:gd name="T20" fmla="*/ 230 w 929"/>
                  <a:gd name="T21" fmla="*/ 0 h 16"/>
                  <a:gd name="T22" fmla="*/ 228 w 929"/>
                  <a:gd name="T23" fmla="*/ 3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913" y="8"/>
                    </a:moveTo>
                    <a:lnTo>
                      <a:pt x="921" y="0"/>
                    </a:lnTo>
                    <a:lnTo>
                      <a:pt x="0" y="0"/>
                    </a:lnTo>
                    <a:lnTo>
                      <a:pt x="0" y="16"/>
                    </a:lnTo>
                    <a:lnTo>
                      <a:pt x="921" y="16"/>
                    </a:lnTo>
                    <a:lnTo>
                      <a:pt x="929" y="8"/>
                    </a:lnTo>
                    <a:lnTo>
                      <a:pt x="921" y="16"/>
                    </a:lnTo>
                    <a:lnTo>
                      <a:pt x="926" y="14"/>
                    </a:lnTo>
                    <a:lnTo>
                      <a:pt x="929" y="8"/>
                    </a:lnTo>
                    <a:lnTo>
                      <a:pt x="926" y="2"/>
                    </a:lnTo>
                    <a:lnTo>
                      <a:pt x="921" y="0"/>
                    </a:lnTo>
                    <a:lnTo>
                      <a:pt x="91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 name="Freeform 62">
                <a:extLst>
                  <a:ext uri="{FF2B5EF4-FFF2-40B4-BE49-F238E27FC236}">
                    <a16:creationId xmlns:a16="http://schemas.microsoft.com/office/drawing/2014/main" id="{3622A893-4F83-4C8F-BAC7-2BEE776A2CCA}"/>
                  </a:ext>
                </a:extLst>
              </p:cNvPr>
              <p:cNvSpPr>
                <a:spLocks/>
              </p:cNvSpPr>
              <p:nvPr/>
            </p:nvSpPr>
            <p:spPr bwMode="auto">
              <a:xfrm>
                <a:off x="2346" y="2589"/>
                <a:ext cx="8" cy="578"/>
              </a:xfrm>
              <a:custGeom>
                <a:avLst/>
                <a:gdLst>
                  <a:gd name="T0" fmla="*/ 2 w 16"/>
                  <a:gd name="T1" fmla="*/ 4 h 1158"/>
                  <a:gd name="T2" fmla="*/ 0 w 16"/>
                  <a:gd name="T3" fmla="*/ 2 h 1158"/>
                  <a:gd name="T4" fmla="*/ 0 w 16"/>
                  <a:gd name="T5" fmla="*/ 289 h 1158"/>
                  <a:gd name="T6" fmla="*/ 4 w 16"/>
                  <a:gd name="T7" fmla="*/ 289 h 1158"/>
                  <a:gd name="T8" fmla="*/ 4 w 16"/>
                  <a:gd name="T9" fmla="*/ 2 h 1158"/>
                  <a:gd name="T10" fmla="*/ 2 w 16"/>
                  <a:gd name="T11" fmla="*/ 0 h 1158"/>
                  <a:gd name="T12" fmla="*/ 4 w 16"/>
                  <a:gd name="T13" fmla="*/ 2 h 1158"/>
                  <a:gd name="T14" fmla="*/ 4 w 16"/>
                  <a:gd name="T15" fmla="*/ 0 h 1158"/>
                  <a:gd name="T16" fmla="*/ 2 w 16"/>
                  <a:gd name="T17" fmla="*/ 0 h 1158"/>
                  <a:gd name="T18" fmla="*/ 1 w 16"/>
                  <a:gd name="T19" fmla="*/ 0 h 1158"/>
                  <a:gd name="T20" fmla="*/ 0 w 16"/>
                  <a:gd name="T21" fmla="*/ 2 h 1158"/>
                  <a:gd name="T22" fmla="*/ 2 w 16"/>
                  <a:gd name="T23" fmla="*/ 4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6"/>
                    </a:moveTo>
                    <a:lnTo>
                      <a:pt x="0" y="8"/>
                    </a:lnTo>
                    <a:lnTo>
                      <a:pt x="0" y="1158"/>
                    </a:lnTo>
                    <a:lnTo>
                      <a:pt x="16" y="115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 name="Freeform 63">
                <a:extLst>
                  <a:ext uri="{FF2B5EF4-FFF2-40B4-BE49-F238E27FC236}">
                    <a16:creationId xmlns:a16="http://schemas.microsoft.com/office/drawing/2014/main" id="{7C80D641-1AC7-45CA-A6BB-574E7DBEADF7}"/>
                  </a:ext>
                </a:extLst>
              </p:cNvPr>
              <p:cNvSpPr>
                <a:spLocks/>
              </p:cNvSpPr>
              <p:nvPr/>
            </p:nvSpPr>
            <p:spPr bwMode="auto">
              <a:xfrm>
                <a:off x="1834" y="2591"/>
                <a:ext cx="575" cy="574"/>
              </a:xfrm>
              <a:custGeom>
                <a:avLst/>
                <a:gdLst>
                  <a:gd name="T0" fmla="*/ 0 w 1148"/>
                  <a:gd name="T1" fmla="*/ 48 h 1147"/>
                  <a:gd name="T2" fmla="*/ 48 w 1148"/>
                  <a:gd name="T3" fmla="*/ 0 h 1147"/>
                  <a:gd name="T4" fmla="*/ 288 w 1148"/>
                  <a:gd name="T5" fmla="*/ 240 h 1147"/>
                  <a:gd name="T6" fmla="*/ 240 w 1148"/>
                  <a:gd name="T7" fmla="*/ 287 h 1147"/>
                  <a:gd name="T8" fmla="*/ 0 w 1148"/>
                  <a:gd name="T9" fmla="*/ 48 h 1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8" h="1147">
                    <a:moveTo>
                      <a:pt x="0" y="190"/>
                    </a:moveTo>
                    <a:lnTo>
                      <a:pt x="190" y="0"/>
                    </a:lnTo>
                    <a:lnTo>
                      <a:pt x="1148" y="957"/>
                    </a:lnTo>
                    <a:lnTo>
                      <a:pt x="958" y="1147"/>
                    </a:lnTo>
                    <a:lnTo>
                      <a:pt x="0" y="19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 name="Freeform 64">
                <a:extLst>
                  <a:ext uri="{FF2B5EF4-FFF2-40B4-BE49-F238E27FC236}">
                    <a16:creationId xmlns:a16="http://schemas.microsoft.com/office/drawing/2014/main" id="{80EC31A2-9F98-4D3C-935B-875AF98157F5}"/>
                  </a:ext>
                </a:extLst>
              </p:cNvPr>
              <p:cNvSpPr>
                <a:spLocks/>
              </p:cNvSpPr>
              <p:nvPr/>
            </p:nvSpPr>
            <p:spPr bwMode="auto">
              <a:xfrm>
                <a:off x="1832" y="2587"/>
                <a:ext cx="101" cy="101"/>
              </a:xfrm>
              <a:custGeom>
                <a:avLst/>
                <a:gdLst>
                  <a:gd name="T0" fmla="*/ 50 w 202"/>
                  <a:gd name="T1" fmla="*/ 1 h 201"/>
                  <a:gd name="T2" fmla="*/ 48 w 202"/>
                  <a:gd name="T3" fmla="*/ 1 h 201"/>
                  <a:gd name="T4" fmla="*/ 0 w 202"/>
                  <a:gd name="T5" fmla="*/ 48 h 201"/>
                  <a:gd name="T6" fmla="*/ 3 w 202"/>
                  <a:gd name="T7" fmla="*/ 51 h 201"/>
                  <a:gd name="T8" fmla="*/ 50 w 202"/>
                  <a:gd name="T9" fmla="*/ 3 h 201"/>
                  <a:gd name="T10" fmla="*/ 48 w 202"/>
                  <a:gd name="T11" fmla="*/ 3 h 201"/>
                  <a:gd name="T12" fmla="*/ 50 w 202"/>
                  <a:gd name="T13" fmla="*/ 3 h 201"/>
                  <a:gd name="T14" fmla="*/ 51 w 202"/>
                  <a:gd name="T15" fmla="*/ 2 h 201"/>
                  <a:gd name="T16" fmla="*/ 50 w 202"/>
                  <a:gd name="T17" fmla="*/ 1 h 201"/>
                  <a:gd name="T18" fmla="*/ 49 w 202"/>
                  <a:gd name="T19" fmla="*/ 0 h 201"/>
                  <a:gd name="T20" fmla="*/ 48 w 202"/>
                  <a:gd name="T21" fmla="*/ 1 h 201"/>
                  <a:gd name="T22" fmla="*/ 50 w 202"/>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1">
                    <a:moveTo>
                      <a:pt x="199" y="2"/>
                    </a:moveTo>
                    <a:lnTo>
                      <a:pt x="190" y="2"/>
                    </a:lnTo>
                    <a:lnTo>
                      <a:pt x="0" y="192"/>
                    </a:lnTo>
                    <a:lnTo>
                      <a:pt x="9" y="201"/>
                    </a:lnTo>
                    <a:lnTo>
                      <a:pt x="199" y="11"/>
                    </a:lnTo>
                    <a:lnTo>
                      <a:pt x="190" y="11"/>
                    </a:lnTo>
                    <a:lnTo>
                      <a:pt x="199" y="11"/>
                    </a:lnTo>
                    <a:lnTo>
                      <a:pt x="202" y="7"/>
                    </a:lnTo>
                    <a:lnTo>
                      <a:pt x="199" y="2"/>
                    </a:lnTo>
                    <a:lnTo>
                      <a:pt x="195" y="0"/>
                    </a:lnTo>
                    <a:lnTo>
                      <a:pt x="190" y="2"/>
                    </a:lnTo>
                    <a:lnTo>
                      <a:pt x="1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 name="Freeform 65">
                <a:extLst>
                  <a:ext uri="{FF2B5EF4-FFF2-40B4-BE49-F238E27FC236}">
                    <a16:creationId xmlns:a16="http://schemas.microsoft.com/office/drawing/2014/main" id="{8258B180-BA99-4026-AC3E-C3A74FBF2657}"/>
                  </a:ext>
                </a:extLst>
              </p:cNvPr>
              <p:cNvSpPr>
                <a:spLocks/>
              </p:cNvSpPr>
              <p:nvPr/>
            </p:nvSpPr>
            <p:spPr bwMode="auto">
              <a:xfrm>
                <a:off x="1927" y="2589"/>
                <a:ext cx="485" cy="484"/>
              </a:xfrm>
              <a:custGeom>
                <a:avLst/>
                <a:gdLst>
                  <a:gd name="T0" fmla="*/ 242 w 970"/>
                  <a:gd name="T1" fmla="*/ 241 h 969"/>
                  <a:gd name="T2" fmla="*/ 242 w 970"/>
                  <a:gd name="T3" fmla="*/ 239 h 969"/>
                  <a:gd name="T4" fmla="*/ 3 w 970"/>
                  <a:gd name="T5" fmla="*/ 0 h 969"/>
                  <a:gd name="T6" fmla="*/ 0 w 970"/>
                  <a:gd name="T7" fmla="*/ 2 h 969"/>
                  <a:gd name="T8" fmla="*/ 240 w 970"/>
                  <a:gd name="T9" fmla="*/ 241 h 969"/>
                  <a:gd name="T10" fmla="*/ 240 w 970"/>
                  <a:gd name="T11" fmla="*/ 239 h 969"/>
                  <a:gd name="T12" fmla="*/ 240 w 970"/>
                  <a:gd name="T13" fmla="*/ 241 h 969"/>
                  <a:gd name="T14" fmla="*/ 241 w 970"/>
                  <a:gd name="T15" fmla="*/ 242 h 969"/>
                  <a:gd name="T16" fmla="*/ 242 w 970"/>
                  <a:gd name="T17" fmla="*/ 241 h 969"/>
                  <a:gd name="T18" fmla="*/ 243 w 970"/>
                  <a:gd name="T19" fmla="*/ 240 h 969"/>
                  <a:gd name="T20" fmla="*/ 242 w 970"/>
                  <a:gd name="T21" fmla="*/ 239 h 969"/>
                  <a:gd name="T22" fmla="*/ 242 w 970"/>
                  <a:gd name="T23" fmla="*/ 241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968" y="967"/>
                    </a:moveTo>
                    <a:lnTo>
                      <a:pt x="968" y="957"/>
                    </a:lnTo>
                    <a:lnTo>
                      <a:pt x="9" y="0"/>
                    </a:lnTo>
                    <a:lnTo>
                      <a:pt x="0" y="9"/>
                    </a:lnTo>
                    <a:lnTo>
                      <a:pt x="958" y="967"/>
                    </a:lnTo>
                    <a:lnTo>
                      <a:pt x="958" y="957"/>
                    </a:lnTo>
                    <a:lnTo>
                      <a:pt x="958" y="967"/>
                    </a:lnTo>
                    <a:lnTo>
                      <a:pt x="963" y="969"/>
                    </a:lnTo>
                    <a:lnTo>
                      <a:pt x="968" y="967"/>
                    </a:lnTo>
                    <a:lnTo>
                      <a:pt x="970" y="962"/>
                    </a:lnTo>
                    <a:lnTo>
                      <a:pt x="968" y="957"/>
                    </a:lnTo>
                    <a:lnTo>
                      <a:pt x="968" y="9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7" name="Freeform 66">
                <a:extLst>
                  <a:ext uri="{FF2B5EF4-FFF2-40B4-BE49-F238E27FC236}">
                    <a16:creationId xmlns:a16="http://schemas.microsoft.com/office/drawing/2014/main" id="{53CC2092-2988-4D61-8A27-7939B91B2F15}"/>
                  </a:ext>
                </a:extLst>
              </p:cNvPr>
              <p:cNvSpPr>
                <a:spLocks/>
              </p:cNvSpPr>
              <p:nvPr/>
            </p:nvSpPr>
            <p:spPr bwMode="auto">
              <a:xfrm>
                <a:off x="2310" y="3067"/>
                <a:ext cx="101" cy="101"/>
              </a:xfrm>
              <a:custGeom>
                <a:avLst/>
                <a:gdLst>
                  <a:gd name="T0" fmla="*/ 1 w 202"/>
                  <a:gd name="T1" fmla="*/ 50 h 202"/>
                  <a:gd name="T2" fmla="*/ 3 w 202"/>
                  <a:gd name="T3" fmla="*/ 50 h 202"/>
                  <a:gd name="T4" fmla="*/ 51 w 202"/>
                  <a:gd name="T5" fmla="*/ 3 h 202"/>
                  <a:gd name="T6" fmla="*/ 48 w 202"/>
                  <a:gd name="T7" fmla="*/ 0 h 202"/>
                  <a:gd name="T8" fmla="*/ 1 w 202"/>
                  <a:gd name="T9" fmla="*/ 48 h 202"/>
                  <a:gd name="T10" fmla="*/ 3 w 202"/>
                  <a:gd name="T11" fmla="*/ 48 h 202"/>
                  <a:gd name="T12" fmla="*/ 1 w 202"/>
                  <a:gd name="T13" fmla="*/ 48 h 202"/>
                  <a:gd name="T14" fmla="*/ 0 w 202"/>
                  <a:gd name="T15" fmla="*/ 49 h 202"/>
                  <a:gd name="T16" fmla="*/ 1 w 202"/>
                  <a:gd name="T17" fmla="*/ 50 h 202"/>
                  <a:gd name="T18" fmla="*/ 2 w 202"/>
                  <a:gd name="T19" fmla="*/ 51 h 202"/>
                  <a:gd name="T20" fmla="*/ 3 w 202"/>
                  <a:gd name="T21" fmla="*/ 50 h 202"/>
                  <a:gd name="T22" fmla="*/ 1 w 202"/>
                  <a:gd name="T23" fmla="*/ 5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2">
                    <a:moveTo>
                      <a:pt x="2" y="200"/>
                    </a:moveTo>
                    <a:lnTo>
                      <a:pt x="12" y="200"/>
                    </a:lnTo>
                    <a:lnTo>
                      <a:pt x="202" y="10"/>
                    </a:lnTo>
                    <a:lnTo>
                      <a:pt x="192" y="0"/>
                    </a:lnTo>
                    <a:lnTo>
                      <a:pt x="2" y="191"/>
                    </a:lnTo>
                    <a:lnTo>
                      <a:pt x="12" y="191"/>
                    </a:lnTo>
                    <a:lnTo>
                      <a:pt x="2" y="191"/>
                    </a:lnTo>
                    <a:lnTo>
                      <a:pt x="0" y="195"/>
                    </a:lnTo>
                    <a:lnTo>
                      <a:pt x="2" y="200"/>
                    </a:lnTo>
                    <a:lnTo>
                      <a:pt x="7" y="202"/>
                    </a:lnTo>
                    <a:lnTo>
                      <a:pt x="12" y="200"/>
                    </a:lnTo>
                    <a:lnTo>
                      <a:pt x="2"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 name="Freeform 67">
                <a:extLst>
                  <a:ext uri="{FF2B5EF4-FFF2-40B4-BE49-F238E27FC236}">
                    <a16:creationId xmlns:a16="http://schemas.microsoft.com/office/drawing/2014/main" id="{07B5A291-8D0F-439F-8205-C06733CA98A5}"/>
                  </a:ext>
                </a:extLst>
              </p:cNvPr>
              <p:cNvSpPr>
                <a:spLocks/>
              </p:cNvSpPr>
              <p:nvPr/>
            </p:nvSpPr>
            <p:spPr bwMode="auto">
              <a:xfrm>
                <a:off x="1831" y="2682"/>
                <a:ext cx="485" cy="485"/>
              </a:xfrm>
              <a:custGeom>
                <a:avLst/>
                <a:gdLst>
                  <a:gd name="T0" fmla="*/ 1 w 970"/>
                  <a:gd name="T1" fmla="*/ 1 h 969"/>
                  <a:gd name="T2" fmla="*/ 1 w 970"/>
                  <a:gd name="T3" fmla="*/ 3 h 969"/>
                  <a:gd name="T4" fmla="*/ 240 w 970"/>
                  <a:gd name="T5" fmla="*/ 243 h 969"/>
                  <a:gd name="T6" fmla="*/ 243 w 970"/>
                  <a:gd name="T7" fmla="*/ 240 h 969"/>
                  <a:gd name="T8" fmla="*/ 3 w 970"/>
                  <a:gd name="T9" fmla="*/ 1 h 969"/>
                  <a:gd name="T10" fmla="*/ 3 w 970"/>
                  <a:gd name="T11" fmla="*/ 3 h 969"/>
                  <a:gd name="T12" fmla="*/ 3 w 970"/>
                  <a:gd name="T13" fmla="*/ 1 h 969"/>
                  <a:gd name="T14" fmla="*/ 2 w 970"/>
                  <a:gd name="T15" fmla="*/ 0 h 969"/>
                  <a:gd name="T16" fmla="*/ 1 w 970"/>
                  <a:gd name="T17" fmla="*/ 1 h 969"/>
                  <a:gd name="T18" fmla="*/ 0 w 970"/>
                  <a:gd name="T19" fmla="*/ 2 h 969"/>
                  <a:gd name="T20" fmla="*/ 1 w 970"/>
                  <a:gd name="T21" fmla="*/ 3 h 969"/>
                  <a:gd name="T22" fmla="*/ 1 w 970"/>
                  <a:gd name="T23" fmla="*/ 1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2" y="2"/>
                    </a:moveTo>
                    <a:lnTo>
                      <a:pt x="2" y="11"/>
                    </a:lnTo>
                    <a:lnTo>
                      <a:pt x="960" y="969"/>
                    </a:lnTo>
                    <a:lnTo>
                      <a:pt x="970" y="960"/>
                    </a:lnTo>
                    <a:lnTo>
                      <a:pt x="11" y="2"/>
                    </a:lnTo>
                    <a:lnTo>
                      <a:pt x="11" y="11"/>
                    </a:lnTo>
                    <a:lnTo>
                      <a:pt x="11"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 name="Freeform 68">
                <a:extLst>
                  <a:ext uri="{FF2B5EF4-FFF2-40B4-BE49-F238E27FC236}">
                    <a16:creationId xmlns:a16="http://schemas.microsoft.com/office/drawing/2014/main" id="{1875C4A3-76E8-4C9D-BAA5-994F5A316B37}"/>
                  </a:ext>
                </a:extLst>
              </p:cNvPr>
              <p:cNvSpPr>
                <a:spLocks/>
              </p:cNvSpPr>
              <p:nvPr/>
            </p:nvSpPr>
            <p:spPr bwMode="auto">
              <a:xfrm>
                <a:off x="1825" y="2582"/>
                <a:ext cx="592" cy="592"/>
              </a:xfrm>
              <a:custGeom>
                <a:avLst/>
                <a:gdLst>
                  <a:gd name="T0" fmla="*/ 0 w 1185"/>
                  <a:gd name="T1" fmla="*/ 248 h 1185"/>
                  <a:gd name="T2" fmla="*/ 248 w 1185"/>
                  <a:gd name="T3" fmla="*/ 0 h 1185"/>
                  <a:gd name="T4" fmla="*/ 296 w 1185"/>
                  <a:gd name="T5" fmla="*/ 47 h 1185"/>
                  <a:gd name="T6" fmla="*/ 47 w 1185"/>
                  <a:gd name="T7" fmla="*/ 296 h 1185"/>
                  <a:gd name="T8" fmla="*/ 0 w 1185"/>
                  <a:gd name="T9" fmla="*/ 248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85" h="1185">
                    <a:moveTo>
                      <a:pt x="0" y="995"/>
                    </a:moveTo>
                    <a:lnTo>
                      <a:pt x="994" y="0"/>
                    </a:lnTo>
                    <a:lnTo>
                      <a:pt x="1185" y="190"/>
                    </a:lnTo>
                    <a:lnTo>
                      <a:pt x="191" y="1185"/>
                    </a:lnTo>
                    <a:lnTo>
                      <a:pt x="0" y="99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 name="Freeform 69">
                <a:extLst>
                  <a:ext uri="{FF2B5EF4-FFF2-40B4-BE49-F238E27FC236}">
                    <a16:creationId xmlns:a16="http://schemas.microsoft.com/office/drawing/2014/main" id="{CA2F9C42-35BA-4816-81E7-82B18DD1FEE8}"/>
                  </a:ext>
                </a:extLst>
              </p:cNvPr>
              <p:cNvSpPr>
                <a:spLocks/>
              </p:cNvSpPr>
              <p:nvPr/>
            </p:nvSpPr>
            <p:spPr bwMode="auto">
              <a:xfrm>
                <a:off x="1822" y="2578"/>
                <a:ext cx="503" cy="503"/>
              </a:xfrm>
              <a:custGeom>
                <a:avLst/>
                <a:gdLst>
                  <a:gd name="T0" fmla="*/ 251 w 1006"/>
                  <a:gd name="T1" fmla="*/ 1 h 1006"/>
                  <a:gd name="T2" fmla="*/ 249 w 1006"/>
                  <a:gd name="T3" fmla="*/ 1 h 1006"/>
                  <a:gd name="T4" fmla="*/ 0 w 1006"/>
                  <a:gd name="T5" fmla="*/ 250 h 1006"/>
                  <a:gd name="T6" fmla="*/ 3 w 1006"/>
                  <a:gd name="T7" fmla="*/ 252 h 1006"/>
                  <a:gd name="T8" fmla="*/ 251 w 1006"/>
                  <a:gd name="T9" fmla="*/ 3 h 1006"/>
                  <a:gd name="T10" fmla="*/ 249 w 1006"/>
                  <a:gd name="T11" fmla="*/ 3 h 1006"/>
                  <a:gd name="T12" fmla="*/ 251 w 1006"/>
                  <a:gd name="T13" fmla="*/ 3 h 1006"/>
                  <a:gd name="T14" fmla="*/ 252 w 1006"/>
                  <a:gd name="T15" fmla="*/ 2 h 1006"/>
                  <a:gd name="T16" fmla="*/ 251 w 1006"/>
                  <a:gd name="T17" fmla="*/ 1 h 1006"/>
                  <a:gd name="T18" fmla="*/ 250 w 1006"/>
                  <a:gd name="T19" fmla="*/ 0 h 1006"/>
                  <a:gd name="T20" fmla="*/ 249 w 1006"/>
                  <a:gd name="T21" fmla="*/ 1 h 1006"/>
                  <a:gd name="T22" fmla="*/ 251 w 1006"/>
                  <a:gd name="T23" fmla="*/ 1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1004" y="3"/>
                    </a:moveTo>
                    <a:lnTo>
                      <a:pt x="994" y="3"/>
                    </a:lnTo>
                    <a:lnTo>
                      <a:pt x="0" y="997"/>
                    </a:lnTo>
                    <a:lnTo>
                      <a:pt x="10" y="1006"/>
                    </a:lnTo>
                    <a:lnTo>
                      <a:pt x="1004" y="12"/>
                    </a:lnTo>
                    <a:lnTo>
                      <a:pt x="994" y="12"/>
                    </a:lnTo>
                    <a:lnTo>
                      <a:pt x="1004" y="12"/>
                    </a:lnTo>
                    <a:lnTo>
                      <a:pt x="1006" y="7"/>
                    </a:lnTo>
                    <a:lnTo>
                      <a:pt x="1004" y="3"/>
                    </a:lnTo>
                    <a:lnTo>
                      <a:pt x="999" y="0"/>
                    </a:lnTo>
                    <a:lnTo>
                      <a:pt x="994" y="3"/>
                    </a:lnTo>
                    <a:lnTo>
                      <a:pt x="100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 name="Freeform 70">
                <a:extLst>
                  <a:ext uri="{FF2B5EF4-FFF2-40B4-BE49-F238E27FC236}">
                    <a16:creationId xmlns:a16="http://schemas.microsoft.com/office/drawing/2014/main" id="{DC1A1091-6290-4227-9022-CCDC581D039B}"/>
                  </a:ext>
                </a:extLst>
              </p:cNvPr>
              <p:cNvSpPr>
                <a:spLocks/>
              </p:cNvSpPr>
              <p:nvPr/>
            </p:nvSpPr>
            <p:spPr bwMode="auto">
              <a:xfrm>
                <a:off x="2319" y="2579"/>
                <a:ext cx="102" cy="101"/>
              </a:xfrm>
              <a:custGeom>
                <a:avLst/>
                <a:gdLst>
                  <a:gd name="T0" fmla="*/ 51 w 203"/>
                  <a:gd name="T1" fmla="*/ 50 h 201"/>
                  <a:gd name="T2" fmla="*/ 51 w 203"/>
                  <a:gd name="T3" fmla="*/ 48 h 201"/>
                  <a:gd name="T4" fmla="*/ 3 w 203"/>
                  <a:gd name="T5" fmla="*/ 0 h 201"/>
                  <a:gd name="T6" fmla="*/ 0 w 203"/>
                  <a:gd name="T7" fmla="*/ 3 h 201"/>
                  <a:gd name="T8" fmla="*/ 48 w 203"/>
                  <a:gd name="T9" fmla="*/ 50 h 201"/>
                  <a:gd name="T10" fmla="*/ 48 w 203"/>
                  <a:gd name="T11" fmla="*/ 48 h 201"/>
                  <a:gd name="T12" fmla="*/ 48 w 203"/>
                  <a:gd name="T13" fmla="*/ 50 h 201"/>
                  <a:gd name="T14" fmla="*/ 49 w 203"/>
                  <a:gd name="T15" fmla="*/ 51 h 201"/>
                  <a:gd name="T16" fmla="*/ 51 w 203"/>
                  <a:gd name="T17" fmla="*/ 50 h 201"/>
                  <a:gd name="T18" fmla="*/ 51 w 203"/>
                  <a:gd name="T19" fmla="*/ 49 h 201"/>
                  <a:gd name="T20" fmla="*/ 51 w 203"/>
                  <a:gd name="T21" fmla="*/ 48 h 201"/>
                  <a:gd name="T22" fmla="*/ 51 w 203"/>
                  <a:gd name="T23" fmla="*/ 50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01" y="199"/>
                    </a:moveTo>
                    <a:lnTo>
                      <a:pt x="201" y="190"/>
                    </a:lnTo>
                    <a:lnTo>
                      <a:pt x="10" y="0"/>
                    </a:lnTo>
                    <a:lnTo>
                      <a:pt x="0" y="9"/>
                    </a:lnTo>
                    <a:lnTo>
                      <a:pt x="192" y="199"/>
                    </a:lnTo>
                    <a:lnTo>
                      <a:pt x="192" y="190"/>
                    </a:lnTo>
                    <a:lnTo>
                      <a:pt x="192" y="199"/>
                    </a:lnTo>
                    <a:lnTo>
                      <a:pt x="196" y="201"/>
                    </a:lnTo>
                    <a:lnTo>
                      <a:pt x="201" y="199"/>
                    </a:lnTo>
                    <a:lnTo>
                      <a:pt x="203" y="194"/>
                    </a:lnTo>
                    <a:lnTo>
                      <a:pt x="201" y="190"/>
                    </a:lnTo>
                    <a:lnTo>
                      <a:pt x="20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2" name="Freeform 71">
                <a:extLst>
                  <a:ext uri="{FF2B5EF4-FFF2-40B4-BE49-F238E27FC236}">
                    <a16:creationId xmlns:a16="http://schemas.microsoft.com/office/drawing/2014/main" id="{59E3043E-4AAB-4A94-A5A8-75E8634A0A13}"/>
                  </a:ext>
                </a:extLst>
              </p:cNvPr>
              <p:cNvSpPr>
                <a:spLocks/>
              </p:cNvSpPr>
              <p:nvPr/>
            </p:nvSpPr>
            <p:spPr bwMode="auto">
              <a:xfrm>
                <a:off x="1917" y="2674"/>
                <a:ext cx="502" cy="503"/>
              </a:xfrm>
              <a:custGeom>
                <a:avLst/>
                <a:gdLst>
                  <a:gd name="T0" fmla="*/ 0 w 1006"/>
                  <a:gd name="T1" fmla="*/ 251 h 1006"/>
                  <a:gd name="T2" fmla="*/ 3 w 1006"/>
                  <a:gd name="T3" fmla="*/ 251 h 1006"/>
                  <a:gd name="T4" fmla="*/ 251 w 1006"/>
                  <a:gd name="T5" fmla="*/ 3 h 1006"/>
                  <a:gd name="T6" fmla="*/ 249 w 1006"/>
                  <a:gd name="T7" fmla="*/ 0 h 1006"/>
                  <a:gd name="T8" fmla="*/ 0 w 1006"/>
                  <a:gd name="T9" fmla="*/ 249 h 1006"/>
                  <a:gd name="T10" fmla="*/ 3 w 1006"/>
                  <a:gd name="T11" fmla="*/ 249 h 1006"/>
                  <a:gd name="T12" fmla="*/ 0 w 1006"/>
                  <a:gd name="T13" fmla="*/ 249 h 1006"/>
                  <a:gd name="T14" fmla="*/ 0 w 1006"/>
                  <a:gd name="T15" fmla="*/ 250 h 1006"/>
                  <a:gd name="T16" fmla="*/ 0 w 1006"/>
                  <a:gd name="T17" fmla="*/ 251 h 1006"/>
                  <a:gd name="T18" fmla="*/ 1 w 1006"/>
                  <a:gd name="T19" fmla="*/ 252 h 1006"/>
                  <a:gd name="T20" fmla="*/ 3 w 1006"/>
                  <a:gd name="T21" fmla="*/ 251 h 1006"/>
                  <a:gd name="T22" fmla="*/ 0 w 1006"/>
                  <a:gd name="T23" fmla="*/ 251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3" y="1003"/>
                    </a:moveTo>
                    <a:lnTo>
                      <a:pt x="12" y="1003"/>
                    </a:lnTo>
                    <a:lnTo>
                      <a:pt x="1006" y="9"/>
                    </a:lnTo>
                    <a:lnTo>
                      <a:pt x="997" y="0"/>
                    </a:lnTo>
                    <a:lnTo>
                      <a:pt x="3" y="994"/>
                    </a:lnTo>
                    <a:lnTo>
                      <a:pt x="12" y="994"/>
                    </a:lnTo>
                    <a:lnTo>
                      <a:pt x="3" y="994"/>
                    </a:lnTo>
                    <a:lnTo>
                      <a:pt x="0" y="999"/>
                    </a:lnTo>
                    <a:lnTo>
                      <a:pt x="3" y="1003"/>
                    </a:lnTo>
                    <a:lnTo>
                      <a:pt x="7" y="1006"/>
                    </a:lnTo>
                    <a:lnTo>
                      <a:pt x="12" y="1003"/>
                    </a:lnTo>
                    <a:lnTo>
                      <a:pt x="3" y="10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3" name="Freeform 72">
                <a:extLst>
                  <a:ext uri="{FF2B5EF4-FFF2-40B4-BE49-F238E27FC236}">
                    <a16:creationId xmlns:a16="http://schemas.microsoft.com/office/drawing/2014/main" id="{126C97DD-7A6D-4464-B549-6720B506AD34}"/>
                  </a:ext>
                </a:extLst>
              </p:cNvPr>
              <p:cNvSpPr>
                <a:spLocks/>
              </p:cNvSpPr>
              <p:nvPr/>
            </p:nvSpPr>
            <p:spPr bwMode="auto">
              <a:xfrm>
                <a:off x="1821" y="3075"/>
                <a:ext cx="101" cy="101"/>
              </a:xfrm>
              <a:custGeom>
                <a:avLst/>
                <a:gdLst>
                  <a:gd name="T0" fmla="*/ 0 w 203"/>
                  <a:gd name="T1" fmla="*/ 1 h 201"/>
                  <a:gd name="T2" fmla="*/ 0 w 203"/>
                  <a:gd name="T3" fmla="*/ 3 h 201"/>
                  <a:gd name="T4" fmla="*/ 48 w 203"/>
                  <a:gd name="T5" fmla="*/ 51 h 201"/>
                  <a:gd name="T6" fmla="*/ 50 w 203"/>
                  <a:gd name="T7" fmla="*/ 48 h 201"/>
                  <a:gd name="T8" fmla="*/ 3 w 203"/>
                  <a:gd name="T9" fmla="*/ 1 h 201"/>
                  <a:gd name="T10" fmla="*/ 3 w 203"/>
                  <a:gd name="T11" fmla="*/ 3 h 201"/>
                  <a:gd name="T12" fmla="*/ 3 w 203"/>
                  <a:gd name="T13" fmla="*/ 1 h 201"/>
                  <a:gd name="T14" fmla="*/ 1 w 203"/>
                  <a:gd name="T15" fmla="*/ 0 h 201"/>
                  <a:gd name="T16" fmla="*/ 0 w 203"/>
                  <a:gd name="T17" fmla="*/ 1 h 201"/>
                  <a:gd name="T18" fmla="*/ 0 w 203"/>
                  <a:gd name="T19" fmla="*/ 2 h 201"/>
                  <a:gd name="T20" fmla="*/ 0 w 203"/>
                  <a:gd name="T21" fmla="*/ 3 h 201"/>
                  <a:gd name="T22" fmla="*/ 0 w 203"/>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 y="2"/>
                    </a:moveTo>
                    <a:lnTo>
                      <a:pt x="2" y="11"/>
                    </a:lnTo>
                    <a:lnTo>
                      <a:pt x="194" y="201"/>
                    </a:lnTo>
                    <a:lnTo>
                      <a:pt x="203" y="192"/>
                    </a:lnTo>
                    <a:lnTo>
                      <a:pt x="12" y="2"/>
                    </a:lnTo>
                    <a:lnTo>
                      <a:pt x="12" y="11"/>
                    </a:lnTo>
                    <a:lnTo>
                      <a:pt x="12"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4" name="Freeform 73">
                <a:extLst>
                  <a:ext uri="{FF2B5EF4-FFF2-40B4-BE49-F238E27FC236}">
                    <a16:creationId xmlns:a16="http://schemas.microsoft.com/office/drawing/2014/main" id="{05D9E4F4-28F7-49E0-8B2A-87A411A6F529}"/>
                  </a:ext>
                </a:extLst>
              </p:cNvPr>
              <p:cNvSpPr>
                <a:spLocks/>
              </p:cNvSpPr>
              <p:nvPr/>
            </p:nvSpPr>
            <p:spPr bwMode="auto">
              <a:xfrm>
                <a:off x="2034" y="2792"/>
                <a:ext cx="174" cy="173"/>
              </a:xfrm>
              <a:custGeom>
                <a:avLst/>
                <a:gdLst>
                  <a:gd name="T0" fmla="*/ 13 w 347"/>
                  <a:gd name="T1" fmla="*/ 13 h 345"/>
                  <a:gd name="T2" fmla="*/ 16 w 347"/>
                  <a:gd name="T3" fmla="*/ 10 h 345"/>
                  <a:gd name="T4" fmla="*/ 20 w 347"/>
                  <a:gd name="T5" fmla="*/ 8 h 345"/>
                  <a:gd name="T6" fmla="*/ 23 w 347"/>
                  <a:gd name="T7" fmla="*/ 5 h 345"/>
                  <a:gd name="T8" fmla="*/ 27 w 347"/>
                  <a:gd name="T9" fmla="*/ 3 h 345"/>
                  <a:gd name="T10" fmla="*/ 31 w 347"/>
                  <a:gd name="T11" fmla="*/ 2 h 345"/>
                  <a:gd name="T12" fmla="*/ 35 w 347"/>
                  <a:gd name="T13" fmla="*/ 1 h 345"/>
                  <a:gd name="T14" fmla="*/ 39 w 347"/>
                  <a:gd name="T15" fmla="*/ 1 h 345"/>
                  <a:gd name="T16" fmla="*/ 44 w 347"/>
                  <a:gd name="T17" fmla="*/ 0 h 345"/>
                  <a:gd name="T18" fmla="*/ 48 w 347"/>
                  <a:gd name="T19" fmla="*/ 0 h 345"/>
                  <a:gd name="T20" fmla="*/ 52 w 347"/>
                  <a:gd name="T21" fmla="*/ 1 h 345"/>
                  <a:gd name="T22" fmla="*/ 56 w 347"/>
                  <a:gd name="T23" fmla="*/ 2 h 345"/>
                  <a:gd name="T24" fmla="*/ 60 w 347"/>
                  <a:gd name="T25" fmla="*/ 3 h 345"/>
                  <a:gd name="T26" fmla="*/ 64 w 347"/>
                  <a:gd name="T27" fmla="*/ 5 h 345"/>
                  <a:gd name="T28" fmla="*/ 68 w 347"/>
                  <a:gd name="T29" fmla="*/ 7 h 345"/>
                  <a:gd name="T30" fmla="*/ 71 w 347"/>
                  <a:gd name="T31" fmla="*/ 10 h 345"/>
                  <a:gd name="T32" fmla="*/ 74 w 347"/>
                  <a:gd name="T33" fmla="*/ 13 h 345"/>
                  <a:gd name="T34" fmla="*/ 80 w 347"/>
                  <a:gd name="T35" fmla="*/ 20 h 345"/>
                  <a:gd name="T36" fmla="*/ 84 w 347"/>
                  <a:gd name="T37" fmla="*/ 27 h 345"/>
                  <a:gd name="T38" fmla="*/ 86 w 347"/>
                  <a:gd name="T39" fmla="*/ 35 h 345"/>
                  <a:gd name="T40" fmla="*/ 87 w 347"/>
                  <a:gd name="T41" fmla="*/ 44 h 345"/>
                  <a:gd name="T42" fmla="*/ 86 w 347"/>
                  <a:gd name="T43" fmla="*/ 52 h 345"/>
                  <a:gd name="T44" fmla="*/ 84 w 347"/>
                  <a:gd name="T45" fmla="*/ 60 h 345"/>
                  <a:gd name="T46" fmla="*/ 80 w 347"/>
                  <a:gd name="T47" fmla="*/ 67 h 345"/>
                  <a:gd name="T48" fmla="*/ 74 w 347"/>
                  <a:gd name="T49" fmla="*/ 74 h 345"/>
                  <a:gd name="T50" fmla="*/ 71 w 347"/>
                  <a:gd name="T51" fmla="*/ 77 h 345"/>
                  <a:gd name="T52" fmla="*/ 68 w 347"/>
                  <a:gd name="T53" fmla="*/ 80 h 345"/>
                  <a:gd name="T54" fmla="*/ 64 w 347"/>
                  <a:gd name="T55" fmla="*/ 82 h 345"/>
                  <a:gd name="T56" fmla="*/ 60 w 347"/>
                  <a:gd name="T57" fmla="*/ 84 h 345"/>
                  <a:gd name="T58" fmla="*/ 56 w 347"/>
                  <a:gd name="T59" fmla="*/ 85 h 345"/>
                  <a:gd name="T60" fmla="*/ 52 w 347"/>
                  <a:gd name="T61" fmla="*/ 86 h 345"/>
                  <a:gd name="T62" fmla="*/ 48 w 347"/>
                  <a:gd name="T63" fmla="*/ 87 h 345"/>
                  <a:gd name="T64" fmla="*/ 44 w 347"/>
                  <a:gd name="T65" fmla="*/ 87 h 345"/>
                  <a:gd name="T66" fmla="*/ 40 w 347"/>
                  <a:gd name="T67" fmla="*/ 87 h 345"/>
                  <a:gd name="T68" fmla="*/ 36 w 347"/>
                  <a:gd name="T69" fmla="*/ 86 h 345"/>
                  <a:gd name="T70" fmla="*/ 32 w 347"/>
                  <a:gd name="T71" fmla="*/ 85 h 345"/>
                  <a:gd name="T72" fmla="*/ 28 w 347"/>
                  <a:gd name="T73" fmla="*/ 84 h 345"/>
                  <a:gd name="T74" fmla="*/ 24 w 347"/>
                  <a:gd name="T75" fmla="*/ 82 h 345"/>
                  <a:gd name="T76" fmla="*/ 20 w 347"/>
                  <a:gd name="T77" fmla="*/ 80 h 345"/>
                  <a:gd name="T78" fmla="*/ 17 w 347"/>
                  <a:gd name="T79" fmla="*/ 77 h 345"/>
                  <a:gd name="T80" fmla="*/ 13 w 347"/>
                  <a:gd name="T81" fmla="*/ 74 h 345"/>
                  <a:gd name="T82" fmla="*/ 8 w 347"/>
                  <a:gd name="T83" fmla="*/ 67 h 345"/>
                  <a:gd name="T84" fmla="*/ 4 w 347"/>
                  <a:gd name="T85" fmla="*/ 60 h 345"/>
                  <a:gd name="T86" fmla="*/ 1 w 347"/>
                  <a:gd name="T87" fmla="*/ 52 h 345"/>
                  <a:gd name="T88" fmla="*/ 0 w 347"/>
                  <a:gd name="T89" fmla="*/ 44 h 345"/>
                  <a:gd name="T90" fmla="*/ 1 w 347"/>
                  <a:gd name="T91" fmla="*/ 35 h 345"/>
                  <a:gd name="T92" fmla="*/ 4 w 347"/>
                  <a:gd name="T93" fmla="*/ 27 h 345"/>
                  <a:gd name="T94" fmla="*/ 8 w 347"/>
                  <a:gd name="T95" fmla="*/ 20 h 345"/>
                  <a:gd name="T96" fmla="*/ 13 w 347"/>
                  <a:gd name="T97" fmla="*/ 13 h 3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7" h="345">
                    <a:moveTo>
                      <a:pt x="51" y="50"/>
                    </a:moveTo>
                    <a:lnTo>
                      <a:pt x="64" y="39"/>
                    </a:lnTo>
                    <a:lnTo>
                      <a:pt x="77" y="29"/>
                    </a:lnTo>
                    <a:lnTo>
                      <a:pt x="92" y="19"/>
                    </a:lnTo>
                    <a:lnTo>
                      <a:pt x="107" y="12"/>
                    </a:lnTo>
                    <a:lnTo>
                      <a:pt x="124" y="7"/>
                    </a:lnTo>
                    <a:lnTo>
                      <a:pt x="140" y="3"/>
                    </a:lnTo>
                    <a:lnTo>
                      <a:pt x="156" y="1"/>
                    </a:lnTo>
                    <a:lnTo>
                      <a:pt x="173" y="0"/>
                    </a:lnTo>
                    <a:lnTo>
                      <a:pt x="189" y="0"/>
                    </a:lnTo>
                    <a:lnTo>
                      <a:pt x="207" y="2"/>
                    </a:lnTo>
                    <a:lnTo>
                      <a:pt x="223" y="7"/>
                    </a:lnTo>
                    <a:lnTo>
                      <a:pt x="239" y="12"/>
                    </a:lnTo>
                    <a:lnTo>
                      <a:pt x="254" y="19"/>
                    </a:lnTo>
                    <a:lnTo>
                      <a:pt x="269" y="27"/>
                    </a:lnTo>
                    <a:lnTo>
                      <a:pt x="283" y="38"/>
                    </a:lnTo>
                    <a:lnTo>
                      <a:pt x="296" y="50"/>
                    </a:lnTo>
                    <a:lnTo>
                      <a:pt x="318" y="78"/>
                    </a:lnTo>
                    <a:lnTo>
                      <a:pt x="334" y="108"/>
                    </a:lnTo>
                    <a:lnTo>
                      <a:pt x="344" y="140"/>
                    </a:lnTo>
                    <a:lnTo>
                      <a:pt x="347" y="173"/>
                    </a:lnTo>
                    <a:lnTo>
                      <a:pt x="344" y="206"/>
                    </a:lnTo>
                    <a:lnTo>
                      <a:pt x="334" y="238"/>
                    </a:lnTo>
                    <a:lnTo>
                      <a:pt x="318" y="268"/>
                    </a:lnTo>
                    <a:lnTo>
                      <a:pt x="296" y="295"/>
                    </a:lnTo>
                    <a:lnTo>
                      <a:pt x="284" y="306"/>
                    </a:lnTo>
                    <a:lnTo>
                      <a:pt x="269" y="317"/>
                    </a:lnTo>
                    <a:lnTo>
                      <a:pt x="255" y="326"/>
                    </a:lnTo>
                    <a:lnTo>
                      <a:pt x="239" y="333"/>
                    </a:lnTo>
                    <a:lnTo>
                      <a:pt x="224" y="338"/>
                    </a:lnTo>
                    <a:lnTo>
                      <a:pt x="208" y="342"/>
                    </a:lnTo>
                    <a:lnTo>
                      <a:pt x="190" y="345"/>
                    </a:lnTo>
                    <a:lnTo>
                      <a:pt x="174" y="345"/>
                    </a:lnTo>
                    <a:lnTo>
                      <a:pt x="158" y="345"/>
                    </a:lnTo>
                    <a:lnTo>
                      <a:pt x="141" y="342"/>
                    </a:lnTo>
                    <a:lnTo>
                      <a:pt x="125" y="338"/>
                    </a:lnTo>
                    <a:lnTo>
                      <a:pt x="110" y="333"/>
                    </a:lnTo>
                    <a:lnTo>
                      <a:pt x="94" y="326"/>
                    </a:lnTo>
                    <a:lnTo>
                      <a:pt x="80" y="317"/>
                    </a:lnTo>
                    <a:lnTo>
                      <a:pt x="65" y="306"/>
                    </a:lnTo>
                    <a:lnTo>
                      <a:pt x="52" y="295"/>
                    </a:lnTo>
                    <a:lnTo>
                      <a:pt x="29" y="267"/>
                    </a:lnTo>
                    <a:lnTo>
                      <a:pt x="13" y="237"/>
                    </a:lnTo>
                    <a:lnTo>
                      <a:pt x="4" y="205"/>
                    </a:lnTo>
                    <a:lnTo>
                      <a:pt x="0" y="173"/>
                    </a:lnTo>
                    <a:lnTo>
                      <a:pt x="4" y="139"/>
                    </a:lnTo>
                    <a:lnTo>
                      <a:pt x="13" y="108"/>
                    </a:lnTo>
                    <a:lnTo>
                      <a:pt x="29" y="78"/>
                    </a:lnTo>
                    <a:lnTo>
                      <a:pt x="51" y="5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5" name="Freeform 74">
                <a:extLst>
                  <a:ext uri="{FF2B5EF4-FFF2-40B4-BE49-F238E27FC236}">
                    <a16:creationId xmlns:a16="http://schemas.microsoft.com/office/drawing/2014/main" id="{794A610E-22AC-4034-939A-525D0F18BF71}"/>
                  </a:ext>
                </a:extLst>
              </p:cNvPr>
              <p:cNvSpPr>
                <a:spLocks/>
              </p:cNvSpPr>
              <p:nvPr/>
            </p:nvSpPr>
            <p:spPr bwMode="auto">
              <a:xfrm>
                <a:off x="2057" y="2788"/>
                <a:ext cx="127" cy="32"/>
              </a:xfrm>
              <a:custGeom>
                <a:avLst/>
                <a:gdLst>
                  <a:gd name="T0" fmla="*/ 63 w 255"/>
                  <a:gd name="T1" fmla="*/ 14 h 63"/>
                  <a:gd name="T2" fmla="*/ 63 w 255"/>
                  <a:gd name="T3" fmla="*/ 14 h 63"/>
                  <a:gd name="T4" fmla="*/ 60 w 255"/>
                  <a:gd name="T5" fmla="*/ 10 h 63"/>
                  <a:gd name="T6" fmla="*/ 56 w 255"/>
                  <a:gd name="T7" fmla="*/ 8 h 63"/>
                  <a:gd name="T8" fmla="*/ 52 w 255"/>
                  <a:gd name="T9" fmla="*/ 5 h 63"/>
                  <a:gd name="T10" fmla="*/ 48 w 255"/>
                  <a:gd name="T11" fmla="*/ 4 h 63"/>
                  <a:gd name="T12" fmla="*/ 44 w 255"/>
                  <a:gd name="T13" fmla="*/ 2 h 63"/>
                  <a:gd name="T14" fmla="*/ 40 w 255"/>
                  <a:gd name="T15" fmla="*/ 1 h 63"/>
                  <a:gd name="T16" fmla="*/ 35 w 255"/>
                  <a:gd name="T17" fmla="*/ 1 h 63"/>
                  <a:gd name="T18" fmla="*/ 31 w 255"/>
                  <a:gd name="T19" fmla="*/ 0 h 63"/>
                  <a:gd name="T20" fmla="*/ 27 w 255"/>
                  <a:gd name="T21" fmla="*/ 1 h 63"/>
                  <a:gd name="T22" fmla="*/ 23 w 255"/>
                  <a:gd name="T23" fmla="*/ 1 h 63"/>
                  <a:gd name="T24" fmla="*/ 19 w 255"/>
                  <a:gd name="T25" fmla="*/ 2 h 63"/>
                  <a:gd name="T26" fmla="*/ 14 w 255"/>
                  <a:gd name="T27" fmla="*/ 4 h 63"/>
                  <a:gd name="T28" fmla="*/ 10 w 255"/>
                  <a:gd name="T29" fmla="*/ 5 h 63"/>
                  <a:gd name="T30" fmla="*/ 7 w 255"/>
                  <a:gd name="T31" fmla="*/ 8 h 63"/>
                  <a:gd name="T32" fmla="*/ 3 w 255"/>
                  <a:gd name="T33" fmla="*/ 11 h 63"/>
                  <a:gd name="T34" fmla="*/ 0 w 255"/>
                  <a:gd name="T35" fmla="*/ 14 h 63"/>
                  <a:gd name="T36" fmla="*/ 2 w 255"/>
                  <a:gd name="T37" fmla="*/ 16 h 63"/>
                  <a:gd name="T38" fmla="*/ 5 w 255"/>
                  <a:gd name="T39" fmla="*/ 14 h 63"/>
                  <a:gd name="T40" fmla="*/ 8 w 255"/>
                  <a:gd name="T41" fmla="*/ 11 h 63"/>
                  <a:gd name="T42" fmla="*/ 12 w 255"/>
                  <a:gd name="T43" fmla="*/ 9 h 63"/>
                  <a:gd name="T44" fmla="*/ 16 w 255"/>
                  <a:gd name="T45" fmla="*/ 7 h 63"/>
                  <a:gd name="T46" fmla="*/ 19 w 255"/>
                  <a:gd name="T47" fmla="*/ 6 h 63"/>
                  <a:gd name="T48" fmla="*/ 23 w 255"/>
                  <a:gd name="T49" fmla="*/ 5 h 63"/>
                  <a:gd name="T50" fmla="*/ 27 w 255"/>
                  <a:gd name="T51" fmla="*/ 4 h 63"/>
                  <a:gd name="T52" fmla="*/ 31 w 255"/>
                  <a:gd name="T53" fmla="*/ 4 h 63"/>
                  <a:gd name="T54" fmla="*/ 35 w 255"/>
                  <a:gd name="T55" fmla="*/ 4 h 63"/>
                  <a:gd name="T56" fmla="*/ 39 w 255"/>
                  <a:gd name="T57" fmla="*/ 5 h 63"/>
                  <a:gd name="T58" fmla="*/ 43 w 255"/>
                  <a:gd name="T59" fmla="*/ 6 h 63"/>
                  <a:gd name="T60" fmla="*/ 47 w 255"/>
                  <a:gd name="T61" fmla="*/ 7 h 63"/>
                  <a:gd name="T62" fmla="*/ 51 w 255"/>
                  <a:gd name="T63" fmla="*/ 9 h 63"/>
                  <a:gd name="T64" fmla="*/ 54 w 255"/>
                  <a:gd name="T65" fmla="*/ 11 h 63"/>
                  <a:gd name="T66" fmla="*/ 58 w 255"/>
                  <a:gd name="T67" fmla="*/ 13 h 63"/>
                  <a:gd name="T68" fmla="*/ 61 w 255"/>
                  <a:gd name="T69" fmla="*/ 16 h 63"/>
                  <a:gd name="T70" fmla="*/ 61 w 255"/>
                  <a:gd name="T71" fmla="*/ 16 h 63"/>
                  <a:gd name="T72" fmla="*/ 63 w 255"/>
                  <a:gd name="T73" fmla="*/ 14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5" h="63">
                    <a:moveTo>
                      <a:pt x="255" y="54"/>
                    </a:moveTo>
                    <a:lnTo>
                      <a:pt x="255" y="54"/>
                    </a:lnTo>
                    <a:lnTo>
                      <a:pt x="241" y="40"/>
                    </a:lnTo>
                    <a:lnTo>
                      <a:pt x="226" y="30"/>
                    </a:lnTo>
                    <a:lnTo>
                      <a:pt x="211" y="20"/>
                    </a:lnTo>
                    <a:lnTo>
                      <a:pt x="195" y="13"/>
                    </a:lnTo>
                    <a:lnTo>
                      <a:pt x="179" y="8"/>
                    </a:lnTo>
                    <a:lnTo>
                      <a:pt x="162" y="3"/>
                    </a:lnTo>
                    <a:lnTo>
                      <a:pt x="143" y="1"/>
                    </a:lnTo>
                    <a:lnTo>
                      <a:pt x="127" y="0"/>
                    </a:lnTo>
                    <a:lnTo>
                      <a:pt x="110" y="2"/>
                    </a:lnTo>
                    <a:lnTo>
                      <a:pt x="93" y="4"/>
                    </a:lnTo>
                    <a:lnTo>
                      <a:pt x="76" y="8"/>
                    </a:lnTo>
                    <a:lnTo>
                      <a:pt x="59" y="13"/>
                    </a:lnTo>
                    <a:lnTo>
                      <a:pt x="43" y="20"/>
                    </a:lnTo>
                    <a:lnTo>
                      <a:pt x="28" y="31"/>
                    </a:lnTo>
                    <a:lnTo>
                      <a:pt x="13" y="41"/>
                    </a:lnTo>
                    <a:lnTo>
                      <a:pt x="0" y="54"/>
                    </a:lnTo>
                    <a:lnTo>
                      <a:pt x="10" y="63"/>
                    </a:lnTo>
                    <a:lnTo>
                      <a:pt x="22" y="53"/>
                    </a:lnTo>
                    <a:lnTo>
                      <a:pt x="35" y="42"/>
                    </a:lnTo>
                    <a:lnTo>
                      <a:pt x="50" y="34"/>
                    </a:lnTo>
                    <a:lnTo>
                      <a:pt x="64" y="27"/>
                    </a:lnTo>
                    <a:lnTo>
                      <a:pt x="79" y="22"/>
                    </a:lnTo>
                    <a:lnTo>
                      <a:pt x="95" y="18"/>
                    </a:lnTo>
                    <a:lnTo>
                      <a:pt x="110" y="16"/>
                    </a:lnTo>
                    <a:lnTo>
                      <a:pt x="127" y="16"/>
                    </a:lnTo>
                    <a:lnTo>
                      <a:pt x="143" y="15"/>
                    </a:lnTo>
                    <a:lnTo>
                      <a:pt x="159" y="17"/>
                    </a:lnTo>
                    <a:lnTo>
                      <a:pt x="174" y="22"/>
                    </a:lnTo>
                    <a:lnTo>
                      <a:pt x="190" y="27"/>
                    </a:lnTo>
                    <a:lnTo>
                      <a:pt x="204" y="34"/>
                    </a:lnTo>
                    <a:lnTo>
                      <a:pt x="219" y="41"/>
                    </a:lnTo>
                    <a:lnTo>
                      <a:pt x="232" y="52"/>
                    </a:lnTo>
                    <a:lnTo>
                      <a:pt x="246" y="63"/>
                    </a:lnTo>
                    <a:lnTo>
                      <a:pt x="255"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6" name="Freeform 75">
                <a:extLst>
                  <a:ext uri="{FF2B5EF4-FFF2-40B4-BE49-F238E27FC236}">
                    <a16:creationId xmlns:a16="http://schemas.microsoft.com/office/drawing/2014/main" id="{0C28FD14-FA68-4DD1-8C58-3753228B416F}"/>
                  </a:ext>
                </a:extLst>
              </p:cNvPr>
              <p:cNvSpPr>
                <a:spLocks/>
              </p:cNvSpPr>
              <p:nvPr/>
            </p:nvSpPr>
            <p:spPr bwMode="auto">
              <a:xfrm>
                <a:off x="2180" y="2815"/>
                <a:ext cx="32" cy="127"/>
              </a:xfrm>
              <a:custGeom>
                <a:avLst/>
                <a:gdLst>
                  <a:gd name="T0" fmla="*/ 3 w 63"/>
                  <a:gd name="T1" fmla="*/ 64 h 253"/>
                  <a:gd name="T2" fmla="*/ 3 w 63"/>
                  <a:gd name="T3" fmla="*/ 64 h 253"/>
                  <a:gd name="T4" fmla="*/ 8 w 63"/>
                  <a:gd name="T5" fmla="*/ 57 h 253"/>
                  <a:gd name="T6" fmla="*/ 13 w 63"/>
                  <a:gd name="T7" fmla="*/ 49 h 253"/>
                  <a:gd name="T8" fmla="*/ 15 w 63"/>
                  <a:gd name="T9" fmla="*/ 41 h 253"/>
                  <a:gd name="T10" fmla="*/ 16 w 63"/>
                  <a:gd name="T11" fmla="*/ 32 h 253"/>
                  <a:gd name="T12" fmla="*/ 15 w 63"/>
                  <a:gd name="T13" fmla="*/ 24 h 253"/>
                  <a:gd name="T14" fmla="*/ 13 w 63"/>
                  <a:gd name="T15" fmla="*/ 15 h 253"/>
                  <a:gd name="T16" fmla="*/ 8 w 63"/>
                  <a:gd name="T17" fmla="*/ 8 h 253"/>
                  <a:gd name="T18" fmla="*/ 3 w 63"/>
                  <a:gd name="T19" fmla="*/ 0 h 253"/>
                  <a:gd name="T20" fmla="*/ 0 w 63"/>
                  <a:gd name="T21" fmla="*/ 3 h 253"/>
                  <a:gd name="T22" fmla="*/ 5 w 63"/>
                  <a:gd name="T23" fmla="*/ 9 h 253"/>
                  <a:gd name="T24" fmla="*/ 9 w 63"/>
                  <a:gd name="T25" fmla="*/ 16 h 253"/>
                  <a:gd name="T26" fmla="*/ 12 w 63"/>
                  <a:gd name="T27" fmla="*/ 24 h 253"/>
                  <a:gd name="T28" fmla="*/ 12 w 63"/>
                  <a:gd name="T29" fmla="*/ 32 h 253"/>
                  <a:gd name="T30" fmla="*/ 12 w 63"/>
                  <a:gd name="T31" fmla="*/ 40 h 253"/>
                  <a:gd name="T32" fmla="*/ 9 w 63"/>
                  <a:gd name="T33" fmla="*/ 48 h 253"/>
                  <a:gd name="T34" fmla="*/ 5 w 63"/>
                  <a:gd name="T35" fmla="*/ 55 h 253"/>
                  <a:gd name="T36" fmla="*/ 0 w 63"/>
                  <a:gd name="T37" fmla="*/ 61 h 253"/>
                  <a:gd name="T38" fmla="*/ 0 w 63"/>
                  <a:gd name="T39" fmla="*/ 61 h 253"/>
                  <a:gd name="T40" fmla="*/ 3 w 63"/>
                  <a:gd name="T41" fmla="*/ 64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53">
                    <a:moveTo>
                      <a:pt x="9" y="253"/>
                    </a:moveTo>
                    <a:lnTo>
                      <a:pt x="9" y="253"/>
                    </a:lnTo>
                    <a:lnTo>
                      <a:pt x="32" y="226"/>
                    </a:lnTo>
                    <a:lnTo>
                      <a:pt x="49" y="195"/>
                    </a:lnTo>
                    <a:lnTo>
                      <a:pt x="58" y="161"/>
                    </a:lnTo>
                    <a:lnTo>
                      <a:pt x="63" y="127"/>
                    </a:lnTo>
                    <a:lnTo>
                      <a:pt x="58" y="93"/>
                    </a:lnTo>
                    <a:lnTo>
                      <a:pt x="49" y="60"/>
                    </a:lnTo>
                    <a:lnTo>
                      <a:pt x="32" y="29"/>
                    </a:lnTo>
                    <a:lnTo>
                      <a:pt x="9" y="0"/>
                    </a:lnTo>
                    <a:lnTo>
                      <a:pt x="0" y="9"/>
                    </a:lnTo>
                    <a:lnTo>
                      <a:pt x="20" y="36"/>
                    </a:lnTo>
                    <a:lnTo>
                      <a:pt x="35" y="64"/>
                    </a:lnTo>
                    <a:lnTo>
                      <a:pt x="45" y="95"/>
                    </a:lnTo>
                    <a:lnTo>
                      <a:pt x="47" y="127"/>
                    </a:lnTo>
                    <a:lnTo>
                      <a:pt x="45" y="159"/>
                    </a:lnTo>
                    <a:lnTo>
                      <a:pt x="35" y="190"/>
                    </a:lnTo>
                    <a:lnTo>
                      <a:pt x="20" y="219"/>
                    </a:lnTo>
                    <a:lnTo>
                      <a:pt x="0" y="244"/>
                    </a:lnTo>
                    <a:lnTo>
                      <a:pt x="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7" name="Freeform 76">
                <a:extLst>
                  <a:ext uri="{FF2B5EF4-FFF2-40B4-BE49-F238E27FC236}">
                    <a16:creationId xmlns:a16="http://schemas.microsoft.com/office/drawing/2014/main" id="{4606F2C4-DCE1-45F4-8846-D3AA69DCFDAC}"/>
                  </a:ext>
                </a:extLst>
              </p:cNvPr>
              <p:cNvSpPr>
                <a:spLocks/>
              </p:cNvSpPr>
              <p:nvPr/>
            </p:nvSpPr>
            <p:spPr bwMode="auto">
              <a:xfrm>
                <a:off x="2058" y="2937"/>
                <a:ext cx="126" cy="32"/>
              </a:xfrm>
              <a:custGeom>
                <a:avLst/>
                <a:gdLst>
                  <a:gd name="T0" fmla="*/ 0 w 253"/>
                  <a:gd name="T1" fmla="*/ 3 h 63"/>
                  <a:gd name="T2" fmla="*/ 0 w 253"/>
                  <a:gd name="T3" fmla="*/ 3 h 63"/>
                  <a:gd name="T4" fmla="*/ 3 w 253"/>
                  <a:gd name="T5" fmla="*/ 6 h 63"/>
                  <a:gd name="T6" fmla="*/ 7 w 253"/>
                  <a:gd name="T7" fmla="*/ 8 h 63"/>
                  <a:gd name="T8" fmla="*/ 10 w 253"/>
                  <a:gd name="T9" fmla="*/ 11 h 63"/>
                  <a:gd name="T10" fmla="*/ 14 w 253"/>
                  <a:gd name="T11" fmla="*/ 13 h 63"/>
                  <a:gd name="T12" fmla="*/ 19 w 253"/>
                  <a:gd name="T13" fmla="*/ 14 h 63"/>
                  <a:gd name="T14" fmla="*/ 23 w 253"/>
                  <a:gd name="T15" fmla="*/ 15 h 63"/>
                  <a:gd name="T16" fmla="*/ 27 w 253"/>
                  <a:gd name="T17" fmla="*/ 16 h 63"/>
                  <a:gd name="T18" fmla="*/ 31 w 253"/>
                  <a:gd name="T19" fmla="*/ 16 h 63"/>
                  <a:gd name="T20" fmla="*/ 35 w 253"/>
                  <a:gd name="T21" fmla="*/ 16 h 63"/>
                  <a:gd name="T22" fmla="*/ 40 w 253"/>
                  <a:gd name="T23" fmla="*/ 15 h 63"/>
                  <a:gd name="T24" fmla="*/ 44 w 253"/>
                  <a:gd name="T25" fmla="*/ 14 h 63"/>
                  <a:gd name="T26" fmla="*/ 48 w 253"/>
                  <a:gd name="T27" fmla="*/ 13 h 63"/>
                  <a:gd name="T28" fmla="*/ 52 w 253"/>
                  <a:gd name="T29" fmla="*/ 11 h 63"/>
                  <a:gd name="T30" fmla="*/ 56 w 253"/>
                  <a:gd name="T31" fmla="*/ 8 h 63"/>
                  <a:gd name="T32" fmla="*/ 60 w 253"/>
                  <a:gd name="T33" fmla="*/ 6 h 63"/>
                  <a:gd name="T34" fmla="*/ 63 w 253"/>
                  <a:gd name="T35" fmla="*/ 3 h 63"/>
                  <a:gd name="T36" fmla="*/ 61 w 253"/>
                  <a:gd name="T37" fmla="*/ 0 h 63"/>
                  <a:gd name="T38" fmla="*/ 57 w 253"/>
                  <a:gd name="T39" fmla="*/ 3 h 63"/>
                  <a:gd name="T40" fmla="*/ 54 w 253"/>
                  <a:gd name="T41" fmla="*/ 6 h 63"/>
                  <a:gd name="T42" fmla="*/ 50 w 253"/>
                  <a:gd name="T43" fmla="*/ 8 h 63"/>
                  <a:gd name="T44" fmla="*/ 47 w 253"/>
                  <a:gd name="T45" fmla="*/ 9 h 63"/>
                  <a:gd name="T46" fmla="*/ 43 w 253"/>
                  <a:gd name="T47" fmla="*/ 11 h 63"/>
                  <a:gd name="T48" fmla="*/ 39 w 253"/>
                  <a:gd name="T49" fmla="*/ 12 h 63"/>
                  <a:gd name="T50" fmla="*/ 35 w 253"/>
                  <a:gd name="T51" fmla="*/ 12 h 63"/>
                  <a:gd name="T52" fmla="*/ 31 w 253"/>
                  <a:gd name="T53" fmla="*/ 12 h 63"/>
                  <a:gd name="T54" fmla="*/ 27 w 253"/>
                  <a:gd name="T55" fmla="*/ 12 h 63"/>
                  <a:gd name="T56" fmla="*/ 23 w 253"/>
                  <a:gd name="T57" fmla="*/ 12 h 63"/>
                  <a:gd name="T58" fmla="*/ 19 w 253"/>
                  <a:gd name="T59" fmla="*/ 11 h 63"/>
                  <a:gd name="T60" fmla="*/ 16 w 253"/>
                  <a:gd name="T61" fmla="*/ 9 h 63"/>
                  <a:gd name="T62" fmla="*/ 12 w 253"/>
                  <a:gd name="T63" fmla="*/ 8 h 63"/>
                  <a:gd name="T64" fmla="*/ 8 w 253"/>
                  <a:gd name="T65" fmla="*/ 6 h 63"/>
                  <a:gd name="T66" fmla="*/ 5 w 253"/>
                  <a:gd name="T67" fmla="*/ 3 h 63"/>
                  <a:gd name="T68" fmla="*/ 2 w 253"/>
                  <a:gd name="T69" fmla="*/ 0 h 63"/>
                  <a:gd name="T70" fmla="*/ 2 w 253"/>
                  <a:gd name="T71" fmla="*/ 0 h 63"/>
                  <a:gd name="T72" fmla="*/ 0 w 253"/>
                  <a:gd name="T73" fmla="*/ 3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3" h="63">
                    <a:moveTo>
                      <a:pt x="0" y="9"/>
                    </a:moveTo>
                    <a:lnTo>
                      <a:pt x="0" y="9"/>
                    </a:lnTo>
                    <a:lnTo>
                      <a:pt x="12" y="22"/>
                    </a:lnTo>
                    <a:lnTo>
                      <a:pt x="28" y="32"/>
                    </a:lnTo>
                    <a:lnTo>
                      <a:pt x="42" y="43"/>
                    </a:lnTo>
                    <a:lnTo>
                      <a:pt x="59" y="50"/>
                    </a:lnTo>
                    <a:lnTo>
                      <a:pt x="76" y="55"/>
                    </a:lnTo>
                    <a:lnTo>
                      <a:pt x="92" y="59"/>
                    </a:lnTo>
                    <a:lnTo>
                      <a:pt x="110" y="62"/>
                    </a:lnTo>
                    <a:lnTo>
                      <a:pt x="126" y="63"/>
                    </a:lnTo>
                    <a:lnTo>
                      <a:pt x="142" y="62"/>
                    </a:lnTo>
                    <a:lnTo>
                      <a:pt x="161" y="59"/>
                    </a:lnTo>
                    <a:lnTo>
                      <a:pt x="177" y="55"/>
                    </a:lnTo>
                    <a:lnTo>
                      <a:pt x="193" y="50"/>
                    </a:lnTo>
                    <a:lnTo>
                      <a:pt x="210" y="43"/>
                    </a:lnTo>
                    <a:lnTo>
                      <a:pt x="224" y="32"/>
                    </a:lnTo>
                    <a:lnTo>
                      <a:pt x="240" y="22"/>
                    </a:lnTo>
                    <a:lnTo>
                      <a:pt x="253" y="9"/>
                    </a:lnTo>
                    <a:lnTo>
                      <a:pt x="244" y="0"/>
                    </a:lnTo>
                    <a:lnTo>
                      <a:pt x="231" y="10"/>
                    </a:lnTo>
                    <a:lnTo>
                      <a:pt x="217" y="21"/>
                    </a:lnTo>
                    <a:lnTo>
                      <a:pt x="203" y="29"/>
                    </a:lnTo>
                    <a:lnTo>
                      <a:pt x="188" y="36"/>
                    </a:lnTo>
                    <a:lnTo>
                      <a:pt x="175" y="42"/>
                    </a:lnTo>
                    <a:lnTo>
                      <a:pt x="159" y="45"/>
                    </a:lnTo>
                    <a:lnTo>
                      <a:pt x="142" y="48"/>
                    </a:lnTo>
                    <a:lnTo>
                      <a:pt x="126" y="47"/>
                    </a:lnTo>
                    <a:lnTo>
                      <a:pt x="110" y="48"/>
                    </a:lnTo>
                    <a:lnTo>
                      <a:pt x="94" y="45"/>
                    </a:lnTo>
                    <a:lnTo>
                      <a:pt x="78" y="42"/>
                    </a:lnTo>
                    <a:lnTo>
                      <a:pt x="64" y="36"/>
                    </a:lnTo>
                    <a:lnTo>
                      <a:pt x="49" y="29"/>
                    </a:lnTo>
                    <a:lnTo>
                      <a:pt x="35" y="21"/>
                    </a:lnTo>
                    <a:lnTo>
                      <a:pt x="21" y="10"/>
                    </a:lnTo>
                    <a:lnTo>
                      <a:pt x="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8" name="Freeform 77">
                <a:extLst>
                  <a:ext uri="{FF2B5EF4-FFF2-40B4-BE49-F238E27FC236}">
                    <a16:creationId xmlns:a16="http://schemas.microsoft.com/office/drawing/2014/main" id="{B55A846F-9E0F-480B-8432-6B77DEFCD8E2}"/>
                  </a:ext>
                </a:extLst>
              </p:cNvPr>
              <p:cNvSpPr>
                <a:spLocks/>
              </p:cNvSpPr>
              <p:nvPr/>
            </p:nvSpPr>
            <p:spPr bwMode="auto">
              <a:xfrm>
                <a:off x="2030" y="2815"/>
                <a:ext cx="32" cy="127"/>
              </a:xfrm>
              <a:custGeom>
                <a:avLst/>
                <a:gdLst>
                  <a:gd name="T0" fmla="*/ 13 w 65"/>
                  <a:gd name="T1" fmla="*/ 0 h 253"/>
                  <a:gd name="T2" fmla="*/ 13 w 65"/>
                  <a:gd name="T3" fmla="*/ 0 h 253"/>
                  <a:gd name="T4" fmla="*/ 7 w 65"/>
                  <a:gd name="T5" fmla="*/ 8 h 253"/>
                  <a:gd name="T6" fmla="*/ 3 w 65"/>
                  <a:gd name="T7" fmla="*/ 15 h 253"/>
                  <a:gd name="T8" fmla="*/ 1 w 65"/>
                  <a:gd name="T9" fmla="*/ 23 h 253"/>
                  <a:gd name="T10" fmla="*/ 0 w 65"/>
                  <a:gd name="T11" fmla="*/ 32 h 253"/>
                  <a:gd name="T12" fmla="*/ 1 w 65"/>
                  <a:gd name="T13" fmla="*/ 40 h 253"/>
                  <a:gd name="T14" fmla="*/ 3 w 65"/>
                  <a:gd name="T15" fmla="*/ 49 h 253"/>
                  <a:gd name="T16" fmla="*/ 7 w 65"/>
                  <a:gd name="T17" fmla="*/ 56 h 253"/>
                  <a:gd name="T18" fmla="*/ 14 w 65"/>
                  <a:gd name="T19" fmla="*/ 64 h 253"/>
                  <a:gd name="T20" fmla="*/ 16 w 65"/>
                  <a:gd name="T21" fmla="*/ 61 h 253"/>
                  <a:gd name="T22" fmla="*/ 10 w 65"/>
                  <a:gd name="T23" fmla="*/ 55 h 253"/>
                  <a:gd name="T24" fmla="*/ 7 w 65"/>
                  <a:gd name="T25" fmla="*/ 48 h 253"/>
                  <a:gd name="T26" fmla="*/ 4 w 65"/>
                  <a:gd name="T27" fmla="*/ 40 h 253"/>
                  <a:gd name="T28" fmla="*/ 4 w 65"/>
                  <a:gd name="T29" fmla="*/ 32 h 253"/>
                  <a:gd name="T30" fmla="*/ 4 w 65"/>
                  <a:gd name="T31" fmla="*/ 24 h 253"/>
                  <a:gd name="T32" fmla="*/ 7 w 65"/>
                  <a:gd name="T33" fmla="*/ 16 h 253"/>
                  <a:gd name="T34" fmla="*/ 10 w 65"/>
                  <a:gd name="T35" fmla="*/ 9 h 253"/>
                  <a:gd name="T36" fmla="*/ 16 w 65"/>
                  <a:gd name="T37" fmla="*/ 3 h 253"/>
                  <a:gd name="T38" fmla="*/ 16 w 65"/>
                  <a:gd name="T39" fmla="*/ 3 h 253"/>
                  <a:gd name="T40" fmla="*/ 13 w 65"/>
                  <a:gd name="T41" fmla="*/ 0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53">
                    <a:moveTo>
                      <a:pt x="54" y="0"/>
                    </a:moveTo>
                    <a:lnTo>
                      <a:pt x="54" y="0"/>
                    </a:lnTo>
                    <a:lnTo>
                      <a:pt x="31" y="29"/>
                    </a:lnTo>
                    <a:lnTo>
                      <a:pt x="14" y="60"/>
                    </a:lnTo>
                    <a:lnTo>
                      <a:pt x="5" y="92"/>
                    </a:lnTo>
                    <a:lnTo>
                      <a:pt x="0" y="127"/>
                    </a:lnTo>
                    <a:lnTo>
                      <a:pt x="5" y="160"/>
                    </a:lnTo>
                    <a:lnTo>
                      <a:pt x="14" y="193"/>
                    </a:lnTo>
                    <a:lnTo>
                      <a:pt x="31" y="224"/>
                    </a:lnTo>
                    <a:lnTo>
                      <a:pt x="56" y="253"/>
                    </a:lnTo>
                    <a:lnTo>
                      <a:pt x="65" y="244"/>
                    </a:lnTo>
                    <a:lnTo>
                      <a:pt x="43" y="218"/>
                    </a:lnTo>
                    <a:lnTo>
                      <a:pt x="28" y="189"/>
                    </a:lnTo>
                    <a:lnTo>
                      <a:pt x="19" y="158"/>
                    </a:lnTo>
                    <a:lnTo>
                      <a:pt x="16" y="127"/>
                    </a:lnTo>
                    <a:lnTo>
                      <a:pt x="19" y="94"/>
                    </a:lnTo>
                    <a:lnTo>
                      <a:pt x="28" y="64"/>
                    </a:lnTo>
                    <a:lnTo>
                      <a:pt x="43" y="36"/>
                    </a:lnTo>
                    <a:lnTo>
                      <a:pt x="64" y="9"/>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 name="Freeform 78">
                <a:extLst>
                  <a:ext uri="{FF2B5EF4-FFF2-40B4-BE49-F238E27FC236}">
                    <a16:creationId xmlns:a16="http://schemas.microsoft.com/office/drawing/2014/main" id="{FDF8390A-8856-4170-82F3-AA7F2AAA34C9}"/>
                  </a:ext>
                </a:extLst>
              </p:cNvPr>
              <p:cNvSpPr>
                <a:spLocks noEditPoints="1"/>
              </p:cNvSpPr>
              <p:nvPr/>
            </p:nvSpPr>
            <p:spPr bwMode="auto">
              <a:xfrm>
                <a:off x="1716" y="2474"/>
                <a:ext cx="809" cy="808"/>
              </a:xfrm>
              <a:custGeom>
                <a:avLst/>
                <a:gdLst>
                  <a:gd name="T0" fmla="*/ 3 w 1617"/>
                  <a:gd name="T1" fmla="*/ 172 h 1616"/>
                  <a:gd name="T2" fmla="*/ 12 w 1617"/>
                  <a:gd name="T3" fmla="*/ 133 h 1616"/>
                  <a:gd name="T4" fmla="*/ 29 w 1617"/>
                  <a:gd name="T5" fmla="*/ 98 h 1616"/>
                  <a:gd name="T6" fmla="*/ 52 w 1617"/>
                  <a:gd name="T7" fmla="*/ 67 h 1616"/>
                  <a:gd name="T8" fmla="*/ 81 w 1617"/>
                  <a:gd name="T9" fmla="*/ 41 h 1616"/>
                  <a:gd name="T10" fmla="*/ 114 w 1617"/>
                  <a:gd name="T11" fmla="*/ 20 h 1616"/>
                  <a:gd name="T12" fmla="*/ 151 w 1617"/>
                  <a:gd name="T13" fmla="*/ 7 h 1616"/>
                  <a:gd name="T14" fmla="*/ 191 w 1617"/>
                  <a:gd name="T15" fmla="*/ 1 h 1616"/>
                  <a:gd name="T16" fmla="*/ 233 w 1617"/>
                  <a:gd name="T17" fmla="*/ 3 h 1616"/>
                  <a:gd name="T18" fmla="*/ 272 w 1617"/>
                  <a:gd name="T19" fmla="*/ 12 h 1616"/>
                  <a:gd name="T20" fmla="*/ 307 w 1617"/>
                  <a:gd name="T21" fmla="*/ 30 h 1616"/>
                  <a:gd name="T22" fmla="*/ 338 w 1617"/>
                  <a:gd name="T23" fmla="*/ 53 h 1616"/>
                  <a:gd name="T24" fmla="*/ 365 w 1617"/>
                  <a:gd name="T25" fmla="*/ 82 h 1616"/>
                  <a:gd name="T26" fmla="*/ 385 w 1617"/>
                  <a:gd name="T27" fmla="*/ 115 h 1616"/>
                  <a:gd name="T28" fmla="*/ 398 w 1617"/>
                  <a:gd name="T29" fmla="*/ 152 h 1616"/>
                  <a:gd name="T30" fmla="*/ 404 w 1617"/>
                  <a:gd name="T31" fmla="*/ 192 h 1616"/>
                  <a:gd name="T32" fmla="*/ 402 w 1617"/>
                  <a:gd name="T33" fmla="*/ 233 h 1616"/>
                  <a:gd name="T34" fmla="*/ 392 w 1617"/>
                  <a:gd name="T35" fmla="*/ 272 h 1616"/>
                  <a:gd name="T36" fmla="*/ 375 w 1617"/>
                  <a:gd name="T37" fmla="*/ 307 h 1616"/>
                  <a:gd name="T38" fmla="*/ 352 w 1617"/>
                  <a:gd name="T39" fmla="*/ 338 h 1616"/>
                  <a:gd name="T40" fmla="*/ 323 w 1617"/>
                  <a:gd name="T41" fmla="*/ 364 h 1616"/>
                  <a:gd name="T42" fmla="*/ 290 w 1617"/>
                  <a:gd name="T43" fmla="*/ 385 h 1616"/>
                  <a:gd name="T44" fmla="*/ 253 w 1617"/>
                  <a:gd name="T45" fmla="*/ 398 h 1616"/>
                  <a:gd name="T46" fmla="*/ 212 w 1617"/>
                  <a:gd name="T47" fmla="*/ 404 h 1616"/>
                  <a:gd name="T48" fmla="*/ 171 w 1617"/>
                  <a:gd name="T49" fmla="*/ 402 h 1616"/>
                  <a:gd name="T50" fmla="*/ 133 w 1617"/>
                  <a:gd name="T51" fmla="*/ 392 h 1616"/>
                  <a:gd name="T52" fmla="*/ 98 w 1617"/>
                  <a:gd name="T53" fmla="*/ 375 h 1616"/>
                  <a:gd name="T54" fmla="*/ 66 w 1617"/>
                  <a:gd name="T55" fmla="*/ 352 h 1616"/>
                  <a:gd name="T56" fmla="*/ 41 w 1617"/>
                  <a:gd name="T57" fmla="*/ 323 h 1616"/>
                  <a:gd name="T58" fmla="*/ 20 w 1617"/>
                  <a:gd name="T59" fmla="*/ 290 h 1616"/>
                  <a:gd name="T60" fmla="*/ 7 w 1617"/>
                  <a:gd name="T61" fmla="*/ 253 h 1616"/>
                  <a:gd name="T62" fmla="*/ 1 w 1617"/>
                  <a:gd name="T63" fmla="*/ 213 h 1616"/>
                  <a:gd name="T64" fmla="*/ 50 w 1617"/>
                  <a:gd name="T65" fmla="*/ 171 h 1616"/>
                  <a:gd name="T66" fmla="*/ 73 w 1617"/>
                  <a:gd name="T67" fmla="*/ 116 h 1616"/>
                  <a:gd name="T68" fmla="*/ 115 w 1617"/>
                  <a:gd name="T69" fmla="*/ 73 h 1616"/>
                  <a:gd name="T70" fmla="*/ 171 w 1617"/>
                  <a:gd name="T71" fmla="*/ 50 h 1616"/>
                  <a:gd name="T72" fmla="*/ 234 w 1617"/>
                  <a:gd name="T73" fmla="*/ 50 h 1616"/>
                  <a:gd name="T74" fmla="*/ 290 w 1617"/>
                  <a:gd name="T75" fmla="*/ 73 h 1616"/>
                  <a:gd name="T76" fmla="*/ 332 w 1617"/>
                  <a:gd name="T77" fmla="*/ 115 h 1616"/>
                  <a:gd name="T78" fmla="*/ 355 w 1617"/>
                  <a:gd name="T79" fmla="*/ 171 h 1616"/>
                  <a:gd name="T80" fmla="*/ 355 w 1617"/>
                  <a:gd name="T81" fmla="*/ 234 h 1616"/>
                  <a:gd name="T82" fmla="*/ 332 w 1617"/>
                  <a:gd name="T83" fmla="*/ 289 h 1616"/>
                  <a:gd name="T84" fmla="*/ 290 w 1617"/>
                  <a:gd name="T85" fmla="*/ 331 h 1616"/>
                  <a:gd name="T86" fmla="*/ 234 w 1617"/>
                  <a:gd name="T87" fmla="*/ 355 h 1616"/>
                  <a:gd name="T88" fmla="*/ 171 w 1617"/>
                  <a:gd name="T89" fmla="*/ 355 h 1616"/>
                  <a:gd name="T90" fmla="*/ 116 w 1617"/>
                  <a:gd name="T91" fmla="*/ 331 h 1616"/>
                  <a:gd name="T92" fmla="*/ 74 w 1617"/>
                  <a:gd name="T93" fmla="*/ 289 h 1616"/>
                  <a:gd name="T94" fmla="*/ 50 w 1617"/>
                  <a:gd name="T95" fmla="*/ 234 h 16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17" h="1616">
                    <a:moveTo>
                      <a:pt x="0" y="810"/>
                    </a:moveTo>
                    <a:lnTo>
                      <a:pt x="1" y="768"/>
                    </a:lnTo>
                    <a:lnTo>
                      <a:pt x="3" y="727"/>
                    </a:lnTo>
                    <a:lnTo>
                      <a:pt x="9" y="686"/>
                    </a:lnTo>
                    <a:lnTo>
                      <a:pt x="16" y="647"/>
                    </a:lnTo>
                    <a:lnTo>
                      <a:pt x="25" y="608"/>
                    </a:lnTo>
                    <a:lnTo>
                      <a:pt x="35" y="570"/>
                    </a:lnTo>
                    <a:lnTo>
                      <a:pt x="48" y="532"/>
                    </a:lnTo>
                    <a:lnTo>
                      <a:pt x="63" y="495"/>
                    </a:lnTo>
                    <a:lnTo>
                      <a:pt x="79" y="459"/>
                    </a:lnTo>
                    <a:lnTo>
                      <a:pt x="96" y="425"/>
                    </a:lnTo>
                    <a:lnTo>
                      <a:pt x="116" y="390"/>
                    </a:lnTo>
                    <a:lnTo>
                      <a:pt x="137" y="358"/>
                    </a:lnTo>
                    <a:lnTo>
                      <a:pt x="160" y="326"/>
                    </a:lnTo>
                    <a:lnTo>
                      <a:pt x="183" y="295"/>
                    </a:lnTo>
                    <a:lnTo>
                      <a:pt x="208" y="266"/>
                    </a:lnTo>
                    <a:lnTo>
                      <a:pt x="236" y="237"/>
                    </a:lnTo>
                    <a:lnTo>
                      <a:pt x="263" y="211"/>
                    </a:lnTo>
                    <a:lnTo>
                      <a:pt x="292" y="185"/>
                    </a:lnTo>
                    <a:lnTo>
                      <a:pt x="323" y="161"/>
                    </a:lnTo>
                    <a:lnTo>
                      <a:pt x="354" y="138"/>
                    </a:lnTo>
                    <a:lnTo>
                      <a:pt x="388" y="117"/>
                    </a:lnTo>
                    <a:lnTo>
                      <a:pt x="421" y="98"/>
                    </a:lnTo>
                    <a:lnTo>
                      <a:pt x="456" y="79"/>
                    </a:lnTo>
                    <a:lnTo>
                      <a:pt x="491" y="63"/>
                    </a:lnTo>
                    <a:lnTo>
                      <a:pt x="528" y="49"/>
                    </a:lnTo>
                    <a:lnTo>
                      <a:pt x="566" y="35"/>
                    </a:lnTo>
                    <a:lnTo>
                      <a:pt x="604" y="25"/>
                    </a:lnTo>
                    <a:lnTo>
                      <a:pt x="643" y="16"/>
                    </a:lnTo>
                    <a:lnTo>
                      <a:pt x="683" y="9"/>
                    </a:lnTo>
                    <a:lnTo>
                      <a:pt x="723" y="3"/>
                    </a:lnTo>
                    <a:lnTo>
                      <a:pt x="764" y="1"/>
                    </a:lnTo>
                    <a:lnTo>
                      <a:pt x="806" y="0"/>
                    </a:lnTo>
                    <a:lnTo>
                      <a:pt x="847" y="1"/>
                    </a:lnTo>
                    <a:lnTo>
                      <a:pt x="889" y="3"/>
                    </a:lnTo>
                    <a:lnTo>
                      <a:pt x="930" y="9"/>
                    </a:lnTo>
                    <a:lnTo>
                      <a:pt x="971" y="16"/>
                    </a:lnTo>
                    <a:lnTo>
                      <a:pt x="1010" y="25"/>
                    </a:lnTo>
                    <a:lnTo>
                      <a:pt x="1048" y="35"/>
                    </a:lnTo>
                    <a:lnTo>
                      <a:pt x="1086" y="48"/>
                    </a:lnTo>
                    <a:lnTo>
                      <a:pt x="1123" y="63"/>
                    </a:lnTo>
                    <a:lnTo>
                      <a:pt x="1158" y="79"/>
                    </a:lnTo>
                    <a:lnTo>
                      <a:pt x="1194" y="98"/>
                    </a:lnTo>
                    <a:lnTo>
                      <a:pt x="1227" y="117"/>
                    </a:lnTo>
                    <a:lnTo>
                      <a:pt x="1261" y="138"/>
                    </a:lnTo>
                    <a:lnTo>
                      <a:pt x="1292" y="161"/>
                    </a:lnTo>
                    <a:lnTo>
                      <a:pt x="1323" y="184"/>
                    </a:lnTo>
                    <a:lnTo>
                      <a:pt x="1352" y="211"/>
                    </a:lnTo>
                    <a:lnTo>
                      <a:pt x="1381" y="237"/>
                    </a:lnTo>
                    <a:lnTo>
                      <a:pt x="1407" y="265"/>
                    </a:lnTo>
                    <a:lnTo>
                      <a:pt x="1432" y="295"/>
                    </a:lnTo>
                    <a:lnTo>
                      <a:pt x="1457" y="325"/>
                    </a:lnTo>
                    <a:lnTo>
                      <a:pt x="1478" y="357"/>
                    </a:lnTo>
                    <a:lnTo>
                      <a:pt x="1500" y="390"/>
                    </a:lnTo>
                    <a:lnTo>
                      <a:pt x="1519" y="424"/>
                    </a:lnTo>
                    <a:lnTo>
                      <a:pt x="1537" y="458"/>
                    </a:lnTo>
                    <a:lnTo>
                      <a:pt x="1553" y="494"/>
                    </a:lnTo>
                    <a:lnTo>
                      <a:pt x="1568" y="531"/>
                    </a:lnTo>
                    <a:lnTo>
                      <a:pt x="1581" y="569"/>
                    </a:lnTo>
                    <a:lnTo>
                      <a:pt x="1591" y="607"/>
                    </a:lnTo>
                    <a:lnTo>
                      <a:pt x="1601" y="646"/>
                    </a:lnTo>
                    <a:lnTo>
                      <a:pt x="1607" y="685"/>
                    </a:lnTo>
                    <a:lnTo>
                      <a:pt x="1612" y="726"/>
                    </a:lnTo>
                    <a:lnTo>
                      <a:pt x="1616" y="767"/>
                    </a:lnTo>
                    <a:lnTo>
                      <a:pt x="1617" y="809"/>
                    </a:lnTo>
                    <a:lnTo>
                      <a:pt x="1616" y="850"/>
                    </a:lnTo>
                    <a:lnTo>
                      <a:pt x="1612" y="890"/>
                    </a:lnTo>
                    <a:lnTo>
                      <a:pt x="1607" y="931"/>
                    </a:lnTo>
                    <a:lnTo>
                      <a:pt x="1601" y="971"/>
                    </a:lnTo>
                    <a:lnTo>
                      <a:pt x="1591" y="1010"/>
                    </a:lnTo>
                    <a:lnTo>
                      <a:pt x="1581" y="1048"/>
                    </a:lnTo>
                    <a:lnTo>
                      <a:pt x="1568" y="1086"/>
                    </a:lnTo>
                    <a:lnTo>
                      <a:pt x="1553" y="1122"/>
                    </a:lnTo>
                    <a:lnTo>
                      <a:pt x="1537" y="1158"/>
                    </a:lnTo>
                    <a:lnTo>
                      <a:pt x="1520" y="1193"/>
                    </a:lnTo>
                    <a:lnTo>
                      <a:pt x="1500" y="1227"/>
                    </a:lnTo>
                    <a:lnTo>
                      <a:pt x="1478" y="1259"/>
                    </a:lnTo>
                    <a:lnTo>
                      <a:pt x="1457" y="1291"/>
                    </a:lnTo>
                    <a:lnTo>
                      <a:pt x="1432" y="1321"/>
                    </a:lnTo>
                    <a:lnTo>
                      <a:pt x="1407" y="1351"/>
                    </a:lnTo>
                    <a:lnTo>
                      <a:pt x="1381" y="1379"/>
                    </a:lnTo>
                    <a:lnTo>
                      <a:pt x="1352" y="1405"/>
                    </a:lnTo>
                    <a:lnTo>
                      <a:pt x="1323" y="1432"/>
                    </a:lnTo>
                    <a:lnTo>
                      <a:pt x="1292" y="1455"/>
                    </a:lnTo>
                    <a:lnTo>
                      <a:pt x="1261" y="1478"/>
                    </a:lnTo>
                    <a:lnTo>
                      <a:pt x="1227" y="1499"/>
                    </a:lnTo>
                    <a:lnTo>
                      <a:pt x="1194" y="1518"/>
                    </a:lnTo>
                    <a:lnTo>
                      <a:pt x="1159" y="1537"/>
                    </a:lnTo>
                    <a:lnTo>
                      <a:pt x="1123" y="1553"/>
                    </a:lnTo>
                    <a:lnTo>
                      <a:pt x="1086" y="1567"/>
                    </a:lnTo>
                    <a:lnTo>
                      <a:pt x="1049" y="1579"/>
                    </a:lnTo>
                    <a:lnTo>
                      <a:pt x="1010" y="1591"/>
                    </a:lnTo>
                    <a:lnTo>
                      <a:pt x="971" y="1600"/>
                    </a:lnTo>
                    <a:lnTo>
                      <a:pt x="930" y="1607"/>
                    </a:lnTo>
                    <a:lnTo>
                      <a:pt x="890" y="1612"/>
                    </a:lnTo>
                    <a:lnTo>
                      <a:pt x="848" y="1615"/>
                    </a:lnTo>
                    <a:lnTo>
                      <a:pt x="807" y="1616"/>
                    </a:lnTo>
                    <a:lnTo>
                      <a:pt x="765" y="1615"/>
                    </a:lnTo>
                    <a:lnTo>
                      <a:pt x="724" y="1612"/>
                    </a:lnTo>
                    <a:lnTo>
                      <a:pt x="684" y="1607"/>
                    </a:lnTo>
                    <a:lnTo>
                      <a:pt x="645" y="1599"/>
                    </a:lnTo>
                    <a:lnTo>
                      <a:pt x="605" y="1591"/>
                    </a:lnTo>
                    <a:lnTo>
                      <a:pt x="567" y="1579"/>
                    </a:lnTo>
                    <a:lnTo>
                      <a:pt x="529" y="1567"/>
                    </a:lnTo>
                    <a:lnTo>
                      <a:pt x="492" y="1552"/>
                    </a:lnTo>
                    <a:lnTo>
                      <a:pt x="457" y="1536"/>
                    </a:lnTo>
                    <a:lnTo>
                      <a:pt x="422" y="1518"/>
                    </a:lnTo>
                    <a:lnTo>
                      <a:pt x="389" y="1499"/>
                    </a:lnTo>
                    <a:lnTo>
                      <a:pt x="355" y="1478"/>
                    </a:lnTo>
                    <a:lnTo>
                      <a:pt x="324" y="1455"/>
                    </a:lnTo>
                    <a:lnTo>
                      <a:pt x="293" y="1432"/>
                    </a:lnTo>
                    <a:lnTo>
                      <a:pt x="264" y="1407"/>
                    </a:lnTo>
                    <a:lnTo>
                      <a:pt x="237" y="1379"/>
                    </a:lnTo>
                    <a:lnTo>
                      <a:pt x="210" y="1351"/>
                    </a:lnTo>
                    <a:lnTo>
                      <a:pt x="185" y="1322"/>
                    </a:lnTo>
                    <a:lnTo>
                      <a:pt x="161" y="1291"/>
                    </a:lnTo>
                    <a:lnTo>
                      <a:pt x="138" y="1260"/>
                    </a:lnTo>
                    <a:lnTo>
                      <a:pt x="117" y="1227"/>
                    </a:lnTo>
                    <a:lnTo>
                      <a:pt x="97" y="1193"/>
                    </a:lnTo>
                    <a:lnTo>
                      <a:pt x="80" y="1159"/>
                    </a:lnTo>
                    <a:lnTo>
                      <a:pt x="64" y="1123"/>
                    </a:lnTo>
                    <a:lnTo>
                      <a:pt x="49" y="1086"/>
                    </a:lnTo>
                    <a:lnTo>
                      <a:pt x="36" y="1049"/>
                    </a:lnTo>
                    <a:lnTo>
                      <a:pt x="25" y="1011"/>
                    </a:lnTo>
                    <a:lnTo>
                      <a:pt x="17" y="972"/>
                    </a:lnTo>
                    <a:lnTo>
                      <a:pt x="9" y="932"/>
                    </a:lnTo>
                    <a:lnTo>
                      <a:pt x="4" y="892"/>
                    </a:lnTo>
                    <a:lnTo>
                      <a:pt x="1" y="851"/>
                    </a:lnTo>
                    <a:lnTo>
                      <a:pt x="0" y="810"/>
                    </a:lnTo>
                    <a:close/>
                    <a:moveTo>
                      <a:pt x="185" y="807"/>
                    </a:moveTo>
                    <a:lnTo>
                      <a:pt x="188" y="744"/>
                    </a:lnTo>
                    <a:lnTo>
                      <a:pt x="198" y="683"/>
                    </a:lnTo>
                    <a:lnTo>
                      <a:pt x="213" y="624"/>
                    </a:lnTo>
                    <a:lnTo>
                      <a:pt x="233" y="567"/>
                    </a:lnTo>
                    <a:lnTo>
                      <a:pt x="260" y="512"/>
                    </a:lnTo>
                    <a:lnTo>
                      <a:pt x="291" y="461"/>
                    </a:lnTo>
                    <a:lnTo>
                      <a:pt x="327" y="413"/>
                    </a:lnTo>
                    <a:lnTo>
                      <a:pt x="367" y="368"/>
                    </a:lnTo>
                    <a:lnTo>
                      <a:pt x="411" y="328"/>
                    </a:lnTo>
                    <a:lnTo>
                      <a:pt x="459" y="292"/>
                    </a:lnTo>
                    <a:lnTo>
                      <a:pt x="511" y="261"/>
                    </a:lnTo>
                    <a:lnTo>
                      <a:pt x="565" y="234"/>
                    </a:lnTo>
                    <a:lnTo>
                      <a:pt x="623" y="213"/>
                    </a:lnTo>
                    <a:lnTo>
                      <a:pt x="683" y="197"/>
                    </a:lnTo>
                    <a:lnTo>
                      <a:pt x="745" y="188"/>
                    </a:lnTo>
                    <a:lnTo>
                      <a:pt x="808" y="184"/>
                    </a:lnTo>
                    <a:lnTo>
                      <a:pt x="873" y="188"/>
                    </a:lnTo>
                    <a:lnTo>
                      <a:pt x="934" y="197"/>
                    </a:lnTo>
                    <a:lnTo>
                      <a:pt x="994" y="212"/>
                    </a:lnTo>
                    <a:lnTo>
                      <a:pt x="1051" y="234"/>
                    </a:lnTo>
                    <a:lnTo>
                      <a:pt x="1106" y="260"/>
                    </a:lnTo>
                    <a:lnTo>
                      <a:pt x="1157" y="291"/>
                    </a:lnTo>
                    <a:lnTo>
                      <a:pt x="1205" y="327"/>
                    </a:lnTo>
                    <a:lnTo>
                      <a:pt x="1249" y="367"/>
                    </a:lnTo>
                    <a:lnTo>
                      <a:pt x="1290" y="412"/>
                    </a:lnTo>
                    <a:lnTo>
                      <a:pt x="1325" y="459"/>
                    </a:lnTo>
                    <a:lnTo>
                      <a:pt x="1356" y="511"/>
                    </a:lnTo>
                    <a:lnTo>
                      <a:pt x="1383" y="565"/>
                    </a:lnTo>
                    <a:lnTo>
                      <a:pt x="1404" y="623"/>
                    </a:lnTo>
                    <a:lnTo>
                      <a:pt x="1419" y="682"/>
                    </a:lnTo>
                    <a:lnTo>
                      <a:pt x="1428" y="744"/>
                    </a:lnTo>
                    <a:lnTo>
                      <a:pt x="1431" y="807"/>
                    </a:lnTo>
                    <a:lnTo>
                      <a:pt x="1428" y="871"/>
                    </a:lnTo>
                    <a:lnTo>
                      <a:pt x="1419" y="933"/>
                    </a:lnTo>
                    <a:lnTo>
                      <a:pt x="1404" y="992"/>
                    </a:lnTo>
                    <a:lnTo>
                      <a:pt x="1383" y="1049"/>
                    </a:lnTo>
                    <a:lnTo>
                      <a:pt x="1356" y="1104"/>
                    </a:lnTo>
                    <a:lnTo>
                      <a:pt x="1325" y="1155"/>
                    </a:lnTo>
                    <a:lnTo>
                      <a:pt x="1290" y="1203"/>
                    </a:lnTo>
                    <a:lnTo>
                      <a:pt x="1250" y="1248"/>
                    </a:lnTo>
                    <a:lnTo>
                      <a:pt x="1205" y="1288"/>
                    </a:lnTo>
                    <a:lnTo>
                      <a:pt x="1158" y="1324"/>
                    </a:lnTo>
                    <a:lnTo>
                      <a:pt x="1106" y="1355"/>
                    </a:lnTo>
                    <a:lnTo>
                      <a:pt x="1052" y="1381"/>
                    </a:lnTo>
                    <a:lnTo>
                      <a:pt x="995" y="1402"/>
                    </a:lnTo>
                    <a:lnTo>
                      <a:pt x="935" y="1417"/>
                    </a:lnTo>
                    <a:lnTo>
                      <a:pt x="873" y="1426"/>
                    </a:lnTo>
                    <a:lnTo>
                      <a:pt x="809" y="1430"/>
                    </a:lnTo>
                    <a:lnTo>
                      <a:pt x="746" y="1426"/>
                    </a:lnTo>
                    <a:lnTo>
                      <a:pt x="684" y="1417"/>
                    </a:lnTo>
                    <a:lnTo>
                      <a:pt x="624" y="1402"/>
                    </a:lnTo>
                    <a:lnTo>
                      <a:pt x="567" y="1381"/>
                    </a:lnTo>
                    <a:lnTo>
                      <a:pt x="513" y="1355"/>
                    </a:lnTo>
                    <a:lnTo>
                      <a:pt x="461" y="1324"/>
                    </a:lnTo>
                    <a:lnTo>
                      <a:pt x="413" y="1288"/>
                    </a:lnTo>
                    <a:lnTo>
                      <a:pt x="369" y="1248"/>
                    </a:lnTo>
                    <a:lnTo>
                      <a:pt x="329" y="1203"/>
                    </a:lnTo>
                    <a:lnTo>
                      <a:pt x="293" y="1155"/>
                    </a:lnTo>
                    <a:lnTo>
                      <a:pt x="262" y="1104"/>
                    </a:lnTo>
                    <a:lnTo>
                      <a:pt x="236" y="1049"/>
                    </a:lnTo>
                    <a:lnTo>
                      <a:pt x="214" y="992"/>
                    </a:lnTo>
                    <a:lnTo>
                      <a:pt x="199" y="933"/>
                    </a:lnTo>
                    <a:lnTo>
                      <a:pt x="188" y="871"/>
                    </a:lnTo>
                    <a:lnTo>
                      <a:pt x="185" y="80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 name="Freeform 79">
                <a:extLst>
                  <a:ext uri="{FF2B5EF4-FFF2-40B4-BE49-F238E27FC236}">
                    <a16:creationId xmlns:a16="http://schemas.microsoft.com/office/drawing/2014/main" id="{1AD998ED-1AE8-4FCB-B156-D066DFF61A06}"/>
                  </a:ext>
                </a:extLst>
              </p:cNvPr>
              <p:cNvSpPr>
                <a:spLocks noEditPoints="1"/>
              </p:cNvSpPr>
              <p:nvPr/>
            </p:nvSpPr>
            <p:spPr bwMode="auto">
              <a:xfrm>
                <a:off x="1718" y="2476"/>
                <a:ext cx="804" cy="804"/>
              </a:xfrm>
              <a:custGeom>
                <a:avLst/>
                <a:gdLst>
                  <a:gd name="T0" fmla="*/ 351 w 1608"/>
                  <a:gd name="T1" fmla="*/ 247 h 1609"/>
                  <a:gd name="T2" fmla="*/ 322 w 1608"/>
                  <a:gd name="T3" fmla="*/ 300 h 1609"/>
                  <a:gd name="T4" fmla="*/ 276 w 1608"/>
                  <a:gd name="T5" fmla="*/ 339 h 1609"/>
                  <a:gd name="T6" fmla="*/ 217 w 1608"/>
                  <a:gd name="T7" fmla="*/ 357 h 1609"/>
                  <a:gd name="T8" fmla="*/ 155 w 1608"/>
                  <a:gd name="T9" fmla="*/ 351 h 1609"/>
                  <a:gd name="T10" fmla="*/ 101 w 1608"/>
                  <a:gd name="T11" fmla="*/ 322 h 1609"/>
                  <a:gd name="T12" fmla="*/ 63 w 1608"/>
                  <a:gd name="T13" fmla="*/ 275 h 1609"/>
                  <a:gd name="T14" fmla="*/ 45 w 1608"/>
                  <a:gd name="T15" fmla="*/ 217 h 1609"/>
                  <a:gd name="T16" fmla="*/ 51 w 1608"/>
                  <a:gd name="T17" fmla="*/ 155 h 1609"/>
                  <a:gd name="T18" fmla="*/ 80 w 1608"/>
                  <a:gd name="T19" fmla="*/ 102 h 1609"/>
                  <a:gd name="T20" fmla="*/ 126 w 1608"/>
                  <a:gd name="T21" fmla="*/ 63 h 1609"/>
                  <a:gd name="T22" fmla="*/ 185 w 1608"/>
                  <a:gd name="T23" fmla="*/ 45 h 1609"/>
                  <a:gd name="T24" fmla="*/ 248 w 1608"/>
                  <a:gd name="T25" fmla="*/ 51 h 1609"/>
                  <a:gd name="T26" fmla="*/ 301 w 1608"/>
                  <a:gd name="T27" fmla="*/ 80 h 1609"/>
                  <a:gd name="T28" fmla="*/ 339 w 1608"/>
                  <a:gd name="T29" fmla="*/ 126 h 1609"/>
                  <a:gd name="T30" fmla="*/ 357 w 1608"/>
                  <a:gd name="T31" fmla="*/ 185 h 1609"/>
                  <a:gd name="T32" fmla="*/ 2 w 1608"/>
                  <a:gd name="T33" fmla="*/ 181 h 1609"/>
                  <a:gd name="T34" fmla="*/ 9 w 1608"/>
                  <a:gd name="T35" fmla="*/ 142 h 1609"/>
                  <a:gd name="T36" fmla="*/ 25 w 1608"/>
                  <a:gd name="T37" fmla="*/ 106 h 1609"/>
                  <a:gd name="T38" fmla="*/ 46 w 1608"/>
                  <a:gd name="T39" fmla="*/ 74 h 1609"/>
                  <a:gd name="T40" fmla="*/ 74 w 1608"/>
                  <a:gd name="T41" fmla="*/ 46 h 1609"/>
                  <a:gd name="T42" fmla="*/ 105 w 1608"/>
                  <a:gd name="T43" fmla="*/ 24 h 1609"/>
                  <a:gd name="T44" fmla="*/ 141 w 1608"/>
                  <a:gd name="T45" fmla="*/ 9 h 1609"/>
                  <a:gd name="T46" fmla="*/ 181 w 1608"/>
                  <a:gd name="T47" fmla="*/ 1 h 1609"/>
                  <a:gd name="T48" fmla="*/ 222 w 1608"/>
                  <a:gd name="T49" fmla="*/ 1 h 1609"/>
                  <a:gd name="T50" fmla="*/ 261 w 1608"/>
                  <a:gd name="T51" fmla="*/ 9 h 1609"/>
                  <a:gd name="T52" fmla="*/ 297 w 1608"/>
                  <a:gd name="T53" fmla="*/ 24 h 1609"/>
                  <a:gd name="T54" fmla="*/ 329 w 1608"/>
                  <a:gd name="T55" fmla="*/ 46 h 1609"/>
                  <a:gd name="T56" fmla="*/ 356 w 1608"/>
                  <a:gd name="T57" fmla="*/ 73 h 1609"/>
                  <a:gd name="T58" fmla="*/ 378 w 1608"/>
                  <a:gd name="T59" fmla="*/ 105 h 1609"/>
                  <a:gd name="T60" fmla="*/ 393 w 1608"/>
                  <a:gd name="T61" fmla="*/ 141 h 1609"/>
                  <a:gd name="T62" fmla="*/ 401 w 1608"/>
                  <a:gd name="T63" fmla="*/ 181 h 1609"/>
                  <a:gd name="T64" fmla="*/ 401 w 1608"/>
                  <a:gd name="T65" fmla="*/ 221 h 1609"/>
                  <a:gd name="T66" fmla="*/ 393 w 1608"/>
                  <a:gd name="T67" fmla="*/ 261 h 1609"/>
                  <a:gd name="T68" fmla="*/ 378 w 1608"/>
                  <a:gd name="T69" fmla="*/ 297 h 1609"/>
                  <a:gd name="T70" fmla="*/ 356 w 1608"/>
                  <a:gd name="T71" fmla="*/ 329 h 1609"/>
                  <a:gd name="T72" fmla="*/ 329 w 1608"/>
                  <a:gd name="T73" fmla="*/ 356 h 1609"/>
                  <a:gd name="T74" fmla="*/ 297 w 1608"/>
                  <a:gd name="T75" fmla="*/ 378 h 1609"/>
                  <a:gd name="T76" fmla="*/ 261 w 1608"/>
                  <a:gd name="T77" fmla="*/ 393 h 1609"/>
                  <a:gd name="T78" fmla="*/ 222 w 1608"/>
                  <a:gd name="T79" fmla="*/ 401 h 1609"/>
                  <a:gd name="T80" fmla="*/ 181 w 1608"/>
                  <a:gd name="T81" fmla="*/ 401 h 1609"/>
                  <a:gd name="T82" fmla="*/ 141 w 1608"/>
                  <a:gd name="T83" fmla="*/ 393 h 1609"/>
                  <a:gd name="T84" fmla="*/ 105 w 1608"/>
                  <a:gd name="T85" fmla="*/ 378 h 1609"/>
                  <a:gd name="T86" fmla="*/ 74 w 1608"/>
                  <a:gd name="T87" fmla="*/ 356 h 1609"/>
                  <a:gd name="T88" fmla="*/ 46 w 1608"/>
                  <a:gd name="T89" fmla="*/ 329 h 1609"/>
                  <a:gd name="T90" fmla="*/ 25 w 1608"/>
                  <a:gd name="T91" fmla="*/ 297 h 1609"/>
                  <a:gd name="T92" fmla="*/ 9 w 1608"/>
                  <a:gd name="T93" fmla="*/ 261 h 1609"/>
                  <a:gd name="T94" fmla="*/ 2 w 1608"/>
                  <a:gd name="T95" fmla="*/ 222 h 16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8" h="1609">
                    <a:moveTo>
                      <a:pt x="1431" y="806"/>
                    </a:moveTo>
                    <a:lnTo>
                      <a:pt x="1427" y="869"/>
                    </a:lnTo>
                    <a:lnTo>
                      <a:pt x="1418" y="931"/>
                    </a:lnTo>
                    <a:lnTo>
                      <a:pt x="1403" y="991"/>
                    </a:lnTo>
                    <a:lnTo>
                      <a:pt x="1381" y="1049"/>
                    </a:lnTo>
                    <a:lnTo>
                      <a:pt x="1355" y="1103"/>
                    </a:lnTo>
                    <a:lnTo>
                      <a:pt x="1323" y="1155"/>
                    </a:lnTo>
                    <a:lnTo>
                      <a:pt x="1288" y="1203"/>
                    </a:lnTo>
                    <a:lnTo>
                      <a:pt x="1247" y="1248"/>
                    </a:lnTo>
                    <a:lnTo>
                      <a:pt x="1202" y="1288"/>
                    </a:lnTo>
                    <a:lnTo>
                      <a:pt x="1154" y="1325"/>
                    </a:lnTo>
                    <a:lnTo>
                      <a:pt x="1103" y="1356"/>
                    </a:lnTo>
                    <a:lnTo>
                      <a:pt x="1048" y="1383"/>
                    </a:lnTo>
                    <a:lnTo>
                      <a:pt x="991" y="1405"/>
                    </a:lnTo>
                    <a:lnTo>
                      <a:pt x="931" y="1420"/>
                    </a:lnTo>
                    <a:lnTo>
                      <a:pt x="868" y="1429"/>
                    </a:lnTo>
                    <a:lnTo>
                      <a:pt x="804" y="1432"/>
                    </a:lnTo>
                    <a:lnTo>
                      <a:pt x="739" y="1429"/>
                    </a:lnTo>
                    <a:lnTo>
                      <a:pt x="677" y="1420"/>
                    </a:lnTo>
                    <a:lnTo>
                      <a:pt x="617" y="1404"/>
                    </a:lnTo>
                    <a:lnTo>
                      <a:pt x="560" y="1383"/>
                    </a:lnTo>
                    <a:lnTo>
                      <a:pt x="504" y="1356"/>
                    </a:lnTo>
                    <a:lnTo>
                      <a:pt x="453" y="1324"/>
                    </a:lnTo>
                    <a:lnTo>
                      <a:pt x="404" y="1288"/>
                    </a:lnTo>
                    <a:lnTo>
                      <a:pt x="360" y="1248"/>
                    </a:lnTo>
                    <a:lnTo>
                      <a:pt x="319" y="1203"/>
                    </a:lnTo>
                    <a:lnTo>
                      <a:pt x="283" y="1155"/>
                    </a:lnTo>
                    <a:lnTo>
                      <a:pt x="251" y="1103"/>
                    </a:lnTo>
                    <a:lnTo>
                      <a:pt x="225" y="1049"/>
                    </a:lnTo>
                    <a:lnTo>
                      <a:pt x="204" y="991"/>
                    </a:lnTo>
                    <a:lnTo>
                      <a:pt x="188" y="931"/>
                    </a:lnTo>
                    <a:lnTo>
                      <a:pt x="178" y="869"/>
                    </a:lnTo>
                    <a:lnTo>
                      <a:pt x="175" y="806"/>
                    </a:lnTo>
                    <a:lnTo>
                      <a:pt x="178" y="742"/>
                    </a:lnTo>
                    <a:lnTo>
                      <a:pt x="188" y="680"/>
                    </a:lnTo>
                    <a:lnTo>
                      <a:pt x="204" y="620"/>
                    </a:lnTo>
                    <a:lnTo>
                      <a:pt x="225" y="562"/>
                    </a:lnTo>
                    <a:lnTo>
                      <a:pt x="251" y="508"/>
                    </a:lnTo>
                    <a:lnTo>
                      <a:pt x="282" y="456"/>
                    </a:lnTo>
                    <a:lnTo>
                      <a:pt x="319" y="408"/>
                    </a:lnTo>
                    <a:lnTo>
                      <a:pt x="359" y="363"/>
                    </a:lnTo>
                    <a:lnTo>
                      <a:pt x="404" y="323"/>
                    </a:lnTo>
                    <a:lnTo>
                      <a:pt x="453" y="287"/>
                    </a:lnTo>
                    <a:lnTo>
                      <a:pt x="504" y="255"/>
                    </a:lnTo>
                    <a:lnTo>
                      <a:pt x="559" y="228"/>
                    </a:lnTo>
                    <a:lnTo>
                      <a:pt x="616" y="208"/>
                    </a:lnTo>
                    <a:lnTo>
                      <a:pt x="676" y="191"/>
                    </a:lnTo>
                    <a:lnTo>
                      <a:pt x="738" y="181"/>
                    </a:lnTo>
                    <a:lnTo>
                      <a:pt x="803" y="178"/>
                    </a:lnTo>
                    <a:lnTo>
                      <a:pt x="867" y="181"/>
                    </a:lnTo>
                    <a:lnTo>
                      <a:pt x="929" y="190"/>
                    </a:lnTo>
                    <a:lnTo>
                      <a:pt x="989" y="206"/>
                    </a:lnTo>
                    <a:lnTo>
                      <a:pt x="1047" y="227"/>
                    </a:lnTo>
                    <a:lnTo>
                      <a:pt x="1102" y="254"/>
                    </a:lnTo>
                    <a:lnTo>
                      <a:pt x="1154" y="286"/>
                    </a:lnTo>
                    <a:lnTo>
                      <a:pt x="1202" y="322"/>
                    </a:lnTo>
                    <a:lnTo>
                      <a:pt x="1246" y="362"/>
                    </a:lnTo>
                    <a:lnTo>
                      <a:pt x="1288" y="407"/>
                    </a:lnTo>
                    <a:lnTo>
                      <a:pt x="1323" y="455"/>
                    </a:lnTo>
                    <a:lnTo>
                      <a:pt x="1355" y="507"/>
                    </a:lnTo>
                    <a:lnTo>
                      <a:pt x="1381" y="561"/>
                    </a:lnTo>
                    <a:lnTo>
                      <a:pt x="1402" y="619"/>
                    </a:lnTo>
                    <a:lnTo>
                      <a:pt x="1418" y="679"/>
                    </a:lnTo>
                    <a:lnTo>
                      <a:pt x="1427" y="741"/>
                    </a:lnTo>
                    <a:lnTo>
                      <a:pt x="1431" y="806"/>
                    </a:lnTo>
                    <a:close/>
                    <a:moveTo>
                      <a:pt x="0" y="808"/>
                    </a:moveTo>
                    <a:lnTo>
                      <a:pt x="1" y="766"/>
                    </a:lnTo>
                    <a:lnTo>
                      <a:pt x="5" y="726"/>
                    </a:lnTo>
                    <a:lnTo>
                      <a:pt x="9" y="686"/>
                    </a:lnTo>
                    <a:lnTo>
                      <a:pt x="16" y="647"/>
                    </a:lnTo>
                    <a:lnTo>
                      <a:pt x="25" y="607"/>
                    </a:lnTo>
                    <a:lnTo>
                      <a:pt x="36" y="569"/>
                    </a:lnTo>
                    <a:lnTo>
                      <a:pt x="48" y="531"/>
                    </a:lnTo>
                    <a:lnTo>
                      <a:pt x="63" y="496"/>
                    </a:lnTo>
                    <a:lnTo>
                      <a:pt x="79" y="460"/>
                    </a:lnTo>
                    <a:lnTo>
                      <a:pt x="97" y="424"/>
                    </a:lnTo>
                    <a:lnTo>
                      <a:pt x="116" y="391"/>
                    </a:lnTo>
                    <a:lnTo>
                      <a:pt x="137" y="359"/>
                    </a:lnTo>
                    <a:lnTo>
                      <a:pt x="159" y="326"/>
                    </a:lnTo>
                    <a:lnTo>
                      <a:pt x="183" y="296"/>
                    </a:lnTo>
                    <a:lnTo>
                      <a:pt x="208" y="266"/>
                    </a:lnTo>
                    <a:lnTo>
                      <a:pt x="235" y="239"/>
                    </a:lnTo>
                    <a:lnTo>
                      <a:pt x="263" y="212"/>
                    </a:lnTo>
                    <a:lnTo>
                      <a:pt x="293" y="187"/>
                    </a:lnTo>
                    <a:lnTo>
                      <a:pt x="322" y="163"/>
                    </a:lnTo>
                    <a:lnTo>
                      <a:pt x="354" y="140"/>
                    </a:lnTo>
                    <a:lnTo>
                      <a:pt x="387" y="119"/>
                    </a:lnTo>
                    <a:lnTo>
                      <a:pt x="420" y="99"/>
                    </a:lnTo>
                    <a:lnTo>
                      <a:pt x="455" y="81"/>
                    </a:lnTo>
                    <a:lnTo>
                      <a:pt x="491" y="65"/>
                    </a:lnTo>
                    <a:lnTo>
                      <a:pt x="526" y="50"/>
                    </a:lnTo>
                    <a:lnTo>
                      <a:pt x="564" y="37"/>
                    </a:lnTo>
                    <a:lnTo>
                      <a:pt x="602" y="27"/>
                    </a:lnTo>
                    <a:lnTo>
                      <a:pt x="642" y="17"/>
                    </a:lnTo>
                    <a:lnTo>
                      <a:pt x="681" y="9"/>
                    </a:lnTo>
                    <a:lnTo>
                      <a:pt x="721" y="5"/>
                    </a:lnTo>
                    <a:lnTo>
                      <a:pt x="761" y="1"/>
                    </a:lnTo>
                    <a:lnTo>
                      <a:pt x="803" y="0"/>
                    </a:lnTo>
                    <a:lnTo>
                      <a:pt x="844" y="1"/>
                    </a:lnTo>
                    <a:lnTo>
                      <a:pt x="886" y="5"/>
                    </a:lnTo>
                    <a:lnTo>
                      <a:pt x="926" y="9"/>
                    </a:lnTo>
                    <a:lnTo>
                      <a:pt x="965" y="17"/>
                    </a:lnTo>
                    <a:lnTo>
                      <a:pt x="1004" y="27"/>
                    </a:lnTo>
                    <a:lnTo>
                      <a:pt x="1042" y="37"/>
                    </a:lnTo>
                    <a:lnTo>
                      <a:pt x="1080" y="50"/>
                    </a:lnTo>
                    <a:lnTo>
                      <a:pt x="1116" y="65"/>
                    </a:lnTo>
                    <a:lnTo>
                      <a:pt x="1152" y="81"/>
                    </a:lnTo>
                    <a:lnTo>
                      <a:pt x="1186" y="98"/>
                    </a:lnTo>
                    <a:lnTo>
                      <a:pt x="1221" y="118"/>
                    </a:lnTo>
                    <a:lnTo>
                      <a:pt x="1253" y="140"/>
                    </a:lnTo>
                    <a:lnTo>
                      <a:pt x="1284" y="161"/>
                    </a:lnTo>
                    <a:lnTo>
                      <a:pt x="1315" y="186"/>
                    </a:lnTo>
                    <a:lnTo>
                      <a:pt x="1344" y="211"/>
                    </a:lnTo>
                    <a:lnTo>
                      <a:pt x="1372" y="238"/>
                    </a:lnTo>
                    <a:lnTo>
                      <a:pt x="1398" y="266"/>
                    </a:lnTo>
                    <a:lnTo>
                      <a:pt x="1424" y="295"/>
                    </a:lnTo>
                    <a:lnTo>
                      <a:pt x="1448" y="325"/>
                    </a:lnTo>
                    <a:lnTo>
                      <a:pt x="1470" y="357"/>
                    </a:lnTo>
                    <a:lnTo>
                      <a:pt x="1492" y="390"/>
                    </a:lnTo>
                    <a:lnTo>
                      <a:pt x="1510" y="423"/>
                    </a:lnTo>
                    <a:lnTo>
                      <a:pt x="1528" y="458"/>
                    </a:lnTo>
                    <a:lnTo>
                      <a:pt x="1545" y="493"/>
                    </a:lnTo>
                    <a:lnTo>
                      <a:pt x="1558" y="530"/>
                    </a:lnTo>
                    <a:lnTo>
                      <a:pt x="1571" y="567"/>
                    </a:lnTo>
                    <a:lnTo>
                      <a:pt x="1583" y="605"/>
                    </a:lnTo>
                    <a:lnTo>
                      <a:pt x="1592" y="644"/>
                    </a:lnTo>
                    <a:lnTo>
                      <a:pt x="1599" y="683"/>
                    </a:lnTo>
                    <a:lnTo>
                      <a:pt x="1603" y="724"/>
                    </a:lnTo>
                    <a:lnTo>
                      <a:pt x="1607" y="764"/>
                    </a:lnTo>
                    <a:lnTo>
                      <a:pt x="1608" y="806"/>
                    </a:lnTo>
                    <a:lnTo>
                      <a:pt x="1607" y="847"/>
                    </a:lnTo>
                    <a:lnTo>
                      <a:pt x="1603" y="887"/>
                    </a:lnTo>
                    <a:lnTo>
                      <a:pt x="1599" y="928"/>
                    </a:lnTo>
                    <a:lnTo>
                      <a:pt x="1592" y="967"/>
                    </a:lnTo>
                    <a:lnTo>
                      <a:pt x="1583" y="1006"/>
                    </a:lnTo>
                    <a:lnTo>
                      <a:pt x="1572" y="1044"/>
                    </a:lnTo>
                    <a:lnTo>
                      <a:pt x="1560" y="1081"/>
                    </a:lnTo>
                    <a:lnTo>
                      <a:pt x="1545" y="1118"/>
                    </a:lnTo>
                    <a:lnTo>
                      <a:pt x="1528" y="1154"/>
                    </a:lnTo>
                    <a:lnTo>
                      <a:pt x="1511" y="1188"/>
                    </a:lnTo>
                    <a:lnTo>
                      <a:pt x="1492" y="1221"/>
                    </a:lnTo>
                    <a:lnTo>
                      <a:pt x="1471" y="1254"/>
                    </a:lnTo>
                    <a:lnTo>
                      <a:pt x="1448" y="1286"/>
                    </a:lnTo>
                    <a:lnTo>
                      <a:pt x="1424" y="1316"/>
                    </a:lnTo>
                    <a:lnTo>
                      <a:pt x="1398" y="1345"/>
                    </a:lnTo>
                    <a:lnTo>
                      <a:pt x="1372" y="1372"/>
                    </a:lnTo>
                    <a:lnTo>
                      <a:pt x="1344" y="1400"/>
                    </a:lnTo>
                    <a:lnTo>
                      <a:pt x="1315" y="1425"/>
                    </a:lnTo>
                    <a:lnTo>
                      <a:pt x="1284" y="1448"/>
                    </a:lnTo>
                    <a:lnTo>
                      <a:pt x="1253" y="1472"/>
                    </a:lnTo>
                    <a:lnTo>
                      <a:pt x="1220" y="1492"/>
                    </a:lnTo>
                    <a:lnTo>
                      <a:pt x="1186" y="1512"/>
                    </a:lnTo>
                    <a:lnTo>
                      <a:pt x="1152" y="1529"/>
                    </a:lnTo>
                    <a:lnTo>
                      <a:pt x="1116" y="1545"/>
                    </a:lnTo>
                    <a:lnTo>
                      <a:pt x="1079" y="1560"/>
                    </a:lnTo>
                    <a:lnTo>
                      <a:pt x="1042" y="1573"/>
                    </a:lnTo>
                    <a:lnTo>
                      <a:pt x="1004" y="1583"/>
                    </a:lnTo>
                    <a:lnTo>
                      <a:pt x="965" y="1592"/>
                    </a:lnTo>
                    <a:lnTo>
                      <a:pt x="925" y="1599"/>
                    </a:lnTo>
                    <a:lnTo>
                      <a:pt x="885" y="1604"/>
                    </a:lnTo>
                    <a:lnTo>
                      <a:pt x="844" y="1607"/>
                    </a:lnTo>
                    <a:lnTo>
                      <a:pt x="803" y="1609"/>
                    </a:lnTo>
                    <a:lnTo>
                      <a:pt x="761" y="1607"/>
                    </a:lnTo>
                    <a:lnTo>
                      <a:pt x="721" y="1604"/>
                    </a:lnTo>
                    <a:lnTo>
                      <a:pt x="681" y="1599"/>
                    </a:lnTo>
                    <a:lnTo>
                      <a:pt x="642" y="1592"/>
                    </a:lnTo>
                    <a:lnTo>
                      <a:pt x="602" y="1583"/>
                    </a:lnTo>
                    <a:lnTo>
                      <a:pt x="564" y="1573"/>
                    </a:lnTo>
                    <a:lnTo>
                      <a:pt x="528" y="1560"/>
                    </a:lnTo>
                    <a:lnTo>
                      <a:pt x="491" y="1545"/>
                    </a:lnTo>
                    <a:lnTo>
                      <a:pt x="455" y="1529"/>
                    </a:lnTo>
                    <a:lnTo>
                      <a:pt x="420" y="1512"/>
                    </a:lnTo>
                    <a:lnTo>
                      <a:pt x="387" y="1492"/>
                    </a:lnTo>
                    <a:lnTo>
                      <a:pt x="355" y="1472"/>
                    </a:lnTo>
                    <a:lnTo>
                      <a:pt x="322" y="1448"/>
                    </a:lnTo>
                    <a:lnTo>
                      <a:pt x="293" y="1425"/>
                    </a:lnTo>
                    <a:lnTo>
                      <a:pt x="264" y="1400"/>
                    </a:lnTo>
                    <a:lnTo>
                      <a:pt x="236" y="1374"/>
                    </a:lnTo>
                    <a:lnTo>
                      <a:pt x="208" y="1346"/>
                    </a:lnTo>
                    <a:lnTo>
                      <a:pt x="183" y="1316"/>
                    </a:lnTo>
                    <a:lnTo>
                      <a:pt x="160" y="1286"/>
                    </a:lnTo>
                    <a:lnTo>
                      <a:pt x="137" y="1255"/>
                    </a:lnTo>
                    <a:lnTo>
                      <a:pt x="116" y="1223"/>
                    </a:lnTo>
                    <a:lnTo>
                      <a:pt x="97" y="1188"/>
                    </a:lnTo>
                    <a:lnTo>
                      <a:pt x="79" y="1155"/>
                    </a:lnTo>
                    <a:lnTo>
                      <a:pt x="63" y="1119"/>
                    </a:lnTo>
                    <a:lnTo>
                      <a:pt x="48" y="1082"/>
                    </a:lnTo>
                    <a:lnTo>
                      <a:pt x="36" y="1045"/>
                    </a:lnTo>
                    <a:lnTo>
                      <a:pt x="25" y="1007"/>
                    </a:lnTo>
                    <a:lnTo>
                      <a:pt x="16" y="969"/>
                    </a:lnTo>
                    <a:lnTo>
                      <a:pt x="9" y="929"/>
                    </a:lnTo>
                    <a:lnTo>
                      <a:pt x="5" y="890"/>
                    </a:lnTo>
                    <a:lnTo>
                      <a:pt x="1" y="849"/>
                    </a:lnTo>
                    <a:lnTo>
                      <a:pt x="0" y="808"/>
                    </a:lnTo>
                    <a:close/>
                  </a:path>
                </a:pathLst>
              </a:custGeom>
              <a:solidFill>
                <a:srgbClr val="0C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 name="Freeform 80">
                <a:extLst>
                  <a:ext uri="{FF2B5EF4-FFF2-40B4-BE49-F238E27FC236}">
                    <a16:creationId xmlns:a16="http://schemas.microsoft.com/office/drawing/2014/main" id="{674301A1-D30B-4822-830D-6B20A087B2FE}"/>
                  </a:ext>
                </a:extLst>
              </p:cNvPr>
              <p:cNvSpPr>
                <a:spLocks noEditPoints="1"/>
              </p:cNvSpPr>
              <p:nvPr/>
            </p:nvSpPr>
            <p:spPr bwMode="auto">
              <a:xfrm>
                <a:off x="1720" y="2478"/>
                <a:ext cx="799" cy="800"/>
              </a:xfrm>
              <a:custGeom>
                <a:avLst/>
                <a:gdLst>
                  <a:gd name="T0" fmla="*/ 350 w 1598"/>
                  <a:gd name="T1" fmla="*/ 247 h 1598"/>
                  <a:gd name="T2" fmla="*/ 322 w 1598"/>
                  <a:gd name="T3" fmla="*/ 300 h 1598"/>
                  <a:gd name="T4" fmla="*/ 275 w 1598"/>
                  <a:gd name="T5" fmla="*/ 339 h 1598"/>
                  <a:gd name="T6" fmla="*/ 216 w 1598"/>
                  <a:gd name="T7" fmla="*/ 357 h 1598"/>
                  <a:gd name="T8" fmla="*/ 153 w 1598"/>
                  <a:gd name="T9" fmla="*/ 351 h 1598"/>
                  <a:gd name="T10" fmla="*/ 100 w 1598"/>
                  <a:gd name="T11" fmla="*/ 322 h 1598"/>
                  <a:gd name="T12" fmla="*/ 61 w 1598"/>
                  <a:gd name="T13" fmla="*/ 276 h 1598"/>
                  <a:gd name="T14" fmla="*/ 43 w 1598"/>
                  <a:gd name="T15" fmla="*/ 217 h 1598"/>
                  <a:gd name="T16" fmla="*/ 49 w 1598"/>
                  <a:gd name="T17" fmla="*/ 154 h 1598"/>
                  <a:gd name="T18" fmla="*/ 78 w 1598"/>
                  <a:gd name="T19" fmla="*/ 101 h 1598"/>
                  <a:gd name="T20" fmla="*/ 125 w 1598"/>
                  <a:gd name="T21" fmla="*/ 62 h 1598"/>
                  <a:gd name="T22" fmla="*/ 184 w 1598"/>
                  <a:gd name="T23" fmla="*/ 44 h 1598"/>
                  <a:gd name="T24" fmla="*/ 247 w 1598"/>
                  <a:gd name="T25" fmla="*/ 50 h 1598"/>
                  <a:gd name="T26" fmla="*/ 300 w 1598"/>
                  <a:gd name="T27" fmla="*/ 79 h 1598"/>
                  <a:gd name="T28" fmla="*/ 339 w 1598"/>
                  <a:gd name="T29" fmla="*/ 125 h 1598"/>
                  <a:gd name="T30" fmla="*/ 356 w 1598"/>
                  <a:gd name="T31" fmla="*/ 184 h 1598"/>
                  <a:gd name="T32" fmla="*/ 2 w 1598"/>
                  <a:gd name="T33" fmla="*/ 180 h 1598"/>
                  <a:gd name="T34" fmla="*/ 10 w 1598"/>
                  <a:gd name="T35" fmla="*/ 141 h 1598"/>
                  <a:gd name="T36" fmla="*/ 25 w 1598"/>
                  <a:gd name="T37" fmla="*/ 105 h 1598"/>
                  <a:gd name="T38" fmla="*/ 46 w 1598"/>
                  <a:gd name="T39" fmla="*/ 74 h 1598"/>
                  <a:gd name="T40" fmla="*/ 73 w 1598"/>
                  <a:gd name="T41" fmla="*/ 46 h 1598"/>
                  <a:gd name="T42" fmla="*/ 105 w 1598"/>
                  <a:gd name="T43" fmla="*/ 25 h 1598"/>
                  <a:gd name="T44" fmla="*/ 141 w 1598"/>
                  <a:gd name="T45" fmla="*/ 10 h 1598"/>
                  <a:gd name="T46" fmla="*/ 180 w 1598"/>
                  <a:gd name="T47" fmla="*/ 2 h 1598"/>
                  <a:gd name="T48" fmla="*/ 220 w 1598"/>
                  <a:gd name="T49" fmla="*/ 2 h 1598"/>
                  <a:gd name="T50" fmla="*/ 260 w 1598"/>
                  <a:gd name="T51" fmla="*/ 9 h 1598"/>
                  <a:gd name="T52" fmla="*/ 295 w 1598"/>
                  <a:gd name="T53" fmla="*/ 25 h 1598"/>
                  <a:gd name="T54" fmla="*/ 327 w 1598"/>
                  <a:gd name="T55" fmla="*/ 46 h 1598"/>
                  <a:gd name="T56" fmla="*/ 354 w 1598"/>
                  <a:gd name="T57" fmla="*/ 74 h 1598"/>
                  <a:gd name="T58" fmla="*/ 376 w 1598"/>
                  <a:gd name="T59" fmla="*/ 105 h 1598"/>
                  <a:gd name="T60" fmla="*/ 391 w 1598"/>
                  <a:gd name="T61" fmla="*/ 141 h 1598"/>
                  <a:gd name="T62" fmla="*/ 399 w 1598"/>
                  <a:gd name="T63" fmla="*/ 180 h 1598"/>
                  <a:gd name="T64" fmla="*/ 399 w 1598"/>
                  <a:gd name="T65" fmla="*/ 221 h 1598"/>
                  <a:gd name="T66" fmla="*/ 391 w 1598"/>
                  <a:gd name="T67" fmla="*/ 260 h 1598"/>
                  <a:gd name="T68" fmla="*/ 376 w 1598"/>
                  <a:gd name="T69" fmla="*/ 296 h 1598"/>
                  <a:gd name="T70" fmla="*/ 354 w 1598"/>
                  <a:gd name="T71" fmla="*/ 327 h 1598"/>
                  <a:gd name="T72" fmla="*/ 327 w 1598"/>
                  <a:gd name="T73" fmla="*/ 354 h 1598"/>
                  <a:gd name="T74" fmla="*/ 295 w 1598"/>
                  <a:gd name="T75" fmla="*/ 376 h 1598"/>
                  <a:gd name="T76" fmla="*/ 259 w 1598"/>
                  <a:gd name="T77" fmla="*/ 391 h 1598"/>
                  <a:gd name="T78" fmla="*/ 220 w 1598"/>
                  <a:gd name="T79" fmla="*/ 399 h 1598"/>
                  <a:gd name="T80" fmla="*/ 179 w 1598"/>
                  <a:gd name="T81" fmla="*/ 399 h 1598"/>
                  <a:gd name="T82" fmla="*/ 140 w 1598"/>
                  <a:gd name="T83" fmla="*/ 391 h 1598"/>
                  <a:gd name="T84" fmla="*/ 105 w 1598"/>
                  <a:gd name="T85" fmla="*/ 376 h 1598"/>
                  <a:gd name="T86" fmla="*/ 73 w 1598"/>
                  <a:gd name="T87" fmla="*/ 355 h 1598"/>
                  <a:gd name="T88" fmla="*/ 46 w 1598"/>
                  <a:gd name="T89" fmla="*/ 328 h 1598"/>
                  <a:gd name="T90" fmla="*/ 25 w 1598"/>
                  <a:gd name="T91" fmla="*/ 296 h 1598"/>
                  <a:gd name="T92" fmla="*/ 9 w 1598"/>
                  <a:gd name="T93" fmla="*/ 260 h 1598"/>
                  <a:gd name="T94" fmla="*/ 2 w 1598"/>
                  <a:gd name="T95" fmla="*/ 221 h 15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98" h="1598">
                    <a:moveTo>
                      <a:pt x="1428" y="800"/>
                    </a:moveTo>
                    <a:lnTo>
                      <a:pt x="1425" y="864"/>
                    </a:lnTo>
                    <a:lnTo>
                      <a:pt x="1415" y="926"/>
                    </a:lnTo>
                    <a:lnTo>
                      <a:pt x="1400" y="986"/>
                    </a:lnTo>
                    <a:lnTo>
                      <a:pt x="1379" y="1044"/>
                    </a:lnTo>
                    <a:lnTo>
                      <a:pt x="1353" y="1099"/>
                    </a:lnTo>
                    <a:lnTo>
                      <a:pt x="1322" y="1151"/>
                    </a:lnTo>
                    <a:lnTo>
                      <a:pt x="1285" y="1199"/>
                    </a:lnTo>
                    <a:lnTo>
                      <a:pt x="1244" y="1244"/>
                    </a:lnTo>
                    <a:lnTo>
                      <a:pt x="1199" y="1286"/>
                    </a:lnTo>
                    <a:lnTo>
                      <a:pt x="1151" y="1321"/>
                    </a:lnTo>
                    <a:lnTo>
                      <a:pt x="1099" y="1354"/>
                    </a:lnTo>
                    <a:lnTo>
                      <a:pt x="1044" y="1380"/>
                    </a:lnTo>
                    <a:lnTo>
                      <a:pt x="985" y="1402"/>
                    </a:lnTo>
                    <a:lnTo>
                      <a:pt x="925" y="1417"/>
                    </a:lnTo>
                    <a:lnTo>
                      <a:pt x="862" y="1426"/>
                    </a:lnTo>
                    <a:lnTo>
                      <a:pt x="797" y="1430"/>
                    </a:lnTo>
                    <a:lnTo>
                      <a:pt x="733" y="1426"/>
                    </a:lnTo>
                    <a:lnTo>
                      <a:pt x="671" y="1417"/>
                    </a:lnTo>
                    <a:lnTo>
                      <a:pt x="610" y="1401"/>
                    </a:lnTo>
                    <a:lnTo>
                      <a:pt x="552" y="1380"/>
                    </a:lnTo>
                    <a:lnTo>
                      <a:pt x="497" y="1354"/>
                    </a:lnTo>
                    <a:lnTo>
                      <a:pt x="445" y="1321"/>
                    </a:lnTo>
                    <a:lnTo>
                      <a:pt x="397" y="1286"/>
                    </a:lnTo>
                    <a:lnTo>
                      <a:pt x="353" y="1244"/>
                    </a:lnTo>
                    <a:lnTo>
                      <a:pt x="311" y="1201"/>
                    </a:lnTo>
                    <a:lnTo>
                      <a:pt x="276" y="1152"/>
                    </a:lnTo>
                    <a:lnTo>
                      <a:pt x="243" y="1100"/>
                    </a:lnTo>
                    <a:lnTo>
                      <a:pt x="217" y="1045"/>
                    </a:lnTo>
                    <a:lnTo>
                      <a:pt x="195" y="987"/>
                    </a:lnTo>
                    <a:lnTo>
                      <a:pt x="180" y="927"/>
                    </a:lnTo>
                    <a:lnTo>
                      <a:pt x="170" y="865"/>
                    </a:lnTo>
                    <a:lnTo>
                      <a:pt x="166" y="801"/>
                    </a:lnTo>
                    <a:lnTo>
                      <a:pt x="170" y="736"/>
                    </a:lnTo>
                    <a:lnTo>
                      <a:pt x="179" y="674"/>
                    </a:lnTo>
                    <a:lnTo>
                      <a:pt x="195" y="614"/>
                    </a:lnTo>
                    <a:lnTo>
                      <a:pt x="216" y="556"/>
                    </a:lnTo>
                    <a:lnTo>
                      <a:pt x="242" y="501"/>
                    </a:lnTo>
                    <a:lnTo>
                      <a:pt x="273" y="449"/>
                    </a:lnTo>
                    <a:lnTo>
                      <a:pt x="310" y="401"/>
                    </a:lnTo>
                    <a:lnTo>
                      <a:pt x="351" y="356"/>
                    </a:lnTo>
                    <a:lnTo>
                      <a:pt x="395" y="314"/>
                    </a:lnTo>
                    <a:lnTo>
                      <a:pt x="444" y="279"/>
                    </a:lnTo>
                    <a:lnTo>
                      <a:pt x="497" y="247"/>
                    </a:lnTo>
                    <a:lnTo>
                      <a:pt x="552" y="220"/>
                    </a:lnTo>
                    <a:lnTo>
                      <a:pt x="610" y="198"/>
                    </a:lnTo>
                    <a:lnTo>
                      <a:pt x="670" y="183"/>
                    </a:lnTo>
                    <a:lnTo>
                      <a:pt x="733" y="173"/>
                    </a:lnTo>
                    <a:lnTo>
                      <a:pt x="797" y="169"/>
                    </a:lnTo>
                    <a:lnTo>
                      <a:pt x="862" y="173"/>
                    </a:lnTo>
                    <a:lnTo>
                      <a:pt x="925" y="182"/>
                    </a:lnTo>
                    <a:lnTo>
                      <a:pt x="985" y="198"/>
                    </a:lnTo>
                    <a:lnTo>
                      <a:pt x="1044" y="219"/>
                    </a:lnTo>
                    <a:lnTo>
                      <a:pt x="1099" y="245"/>
                    </a:lnTo>
                    <a:lnTo>
                      <a:pt x="1151" y="278"/>
                    </a:lnTo>
                    <a:lnTo>
                      <a:pt x="1199" y="313"/>
                    </a:lnTo>
                    <a:lnTo>
                      <a:pt x="1244" y="355"/>
                    </a:lnTo>
                    <a:lnTo>
                      <a:pt x="1285" y="400"/>
                    </a:lnTo>
                    <a:lnTo>
                      <a:pt x="1322" y="448"/>
                    </a:lnTo>
                    <a:lnTo>
                      <a:pt x="1353" y="500"/>
                    </a:lnTo>
                    <a:lnTo>
                      <a:pt x="1379" y="555"/>
                    </a:lnTo>
                    <a:lnTo>
                      <a:pt x="1400" y="613"/>
                    </a:lnTo>
                    <a:lnTo>
                      <a:pt x="1415" y="673"/>
                    </a:lnTo>
                    <a:lnTo>
                      <a:pt x="1424" y="735"/>
                    </a:lnTo>
                    <a:lnTo>
                      <a:pt x="1428" y="800"/>
                    </a:lnTo>
                    <a:close/>
                    <a:moveTo>
                      <a:pt x="0" y="801"/>
                    </a:moveTo>
                    <a:lnTo>
                      <a:pt x="2" y="759"/>
                    </a:lnTo>
                    <a:lnTo>
                      <a:pt x="5" y="719"/>
                    </a:lnTo>
                    <a:lnTo>
                      <a:pt x="10" y="680"/>
                    </a:lnTo>
                    <a:lnTo>
                      <a:pt x="17" y="641"/>
                    </a:lnTo>
                    <a:lnTo>
                      <a:pt x="26" y="601"/>
                    </a:lnTo>
                    <a:lnTo>
                      <a:pt x="37" y="563"/>
                    </a:lnTo>
                    <a:lnTo>
                      <a:pt x="49" y="526"/>
                    </a:lnTo>
                    <a:lnTo>
                      <a:pt x="64" y="491"/>
                    </a:lnTo>
                    <a:lnTo>
                      <a:pt x="80" y="455"/>
                    </a:lnTo>
                    <a:lnTo>
                      <a:pt x="97" y="420"/>
                    </a:lnTo>
                    <a:lnTo>
                      <a:pt x="117" y="387"/>
                    </a:lnTo>
                    <a:lnTo>
                      <a:pt x="137" y="355"/>
                    </a:lnTo>
                    <a:lnTo>
                      <a:pt x="159" y="324"/>
                    </a:lnTo>
                    <a:lnTo>
                      <a:pt x="184" y="293"/>
                    </a:lnTo>
                    <a:lnTo>
                      <a:pt x="208" y="264"/>
                    </a:lnTo>
                    <a:lnTo>
                      <a:pt x="234" y="236"/>
                    </a:lnTo>
                    <a:lnTo>
                      <a:pt x="262" y="210"/>
                    </a:lnTo>
                    <a:lnTo>
                      <a:pt x="291" y="184"/>
                    </a:lnTo>
                    <a:lnTo>
                      <a:pt x="322" y="160"/>
                    </a:lnTo>
                    <a:lnTo>
                      <a:pt x="353" y="138"/>
                    </a:lnTo>
                    <a:lnTo>
                      <a:pt x="385" y="117"/>
                    </a:lnTo>
                    <a:lnTo>
                      <a:pt x="419" y="98"/>
                    </a:lnTo>
                    <a:lnTo>
                      <a:pt x="453" y="79"/>
                    </a:lnTo>
                    <a:lnTo>
                      <a:pt x="488" y="63"/>
                    </a:lnTo>
                    <a:lnTo>
                      <a:pt x="525" y="49"/>
                    </a:lnTo>
                    <a:lnTo>
                      <a:pt x="561" y="37"/>
                    </a:lnTo>
                    <a:lnTo>
                      <a:pt x="599" y="25"/>
                    </a:lnTo>
                    <a:lnTo>
                      <a:pt x="637" y="17"/>
                    </a:lnTo>
                    <a:lnTo>
                      <a:pt x="677" y="9"/>
                    </a:lnTo>
                    <a:lnTo>
                      <a:pt x="717" y="5"/>
                    </a:lnTo>
                    <a:lnTo>
                      <a:pt x="757" y="1"/>
                    </a:lnTo>
                    <a:lnTo>
                      <a:pt x="799" y="0"/>
                    </a:lnTo>
                    <a:lnTo>
                      <a:pt x="840" y="1"/>
                    </a:lnTo>
                    <a:lnTo>
                      <a:pt x="880" y="5"/>
                    </a:lnTo>
                    <a:lnTo>
                      <a:pt x="921" y="9"/>
                    </a:lnTo>
                    <a:lnTo>
                      <a:pt x="960" y="16"/>
                    </a:lnTo>
                    <a:lnTo>
                      <a:pt x="999" y="25"/>
                    </a:lnTo>
                    <a:lnTo>
                      <a:pt x="1037" y="36"/>
                    </a:lnTo>
                    <a:lnTo>
                      <a:pt x="1074" y="48"/>
                    </a:lnTo>
                    <a:lnTo>
                      <a:pt x="1110" y="63"/>
                    </a:lnTo>
                    <a:lnTo>
                      <a:pt x="1145" y="79"/>
                    </a:lnTo>
                    <a:lnTo>
                      <a:pt x="1180" y="97"/>
                    </a:lnTo>
                    <a:lnTo>
                      <a:pt x="1213" y="116"/>
                    </a:lnTo>
                    <a:lnTo>
                      <a:pt x="1246" y="137"/>
                    </a:lnTo>
                    <a:lnTo>
                      <a:pt x="1278" y="160"/>
                    </a:lnTo>
                    <a:lnTo>
                      <a:pt x="1308" y="184"/>
                    </a:lnTo>
                    <a:lnTo>
                      <a:pt x="1337" y="208"/>
                    </a:lnTo>
                    <a:lnTo>
                      <a:pt x="1364" y="235"/>
                    </a:lnTo>
                    <a:lnTo>
                      <a:pt x="1391" y="264"/>
                    </a:lnTo>
                    <a:lnTo>
                      <a:pt x="1416" y="293"/>
                    </a:lnTo>
                    <a:lnTo>
                      <a:pt x="1439" y="323"/>
                    </a:lnTo>
                    <a:lnTo>
                      <a:pt x="1462" y="354"/>
                    </a:lnTo>
                    <a:lnTo>
                      <a:pt x="1483" y="387"/>
                    </a:lnTo>
                    <a:lnTo>
                      <a:pt x="1501" y="420"/>
                    </a:lnTo>
                    <a:lnTo>
                      <a:pt x="1520" y="455"/>
                    </a:lnTo>
                    <a:lnTo>
                      <a:pt x="1536" y="490"/>
                    </a:lnTo>
                    <a:lnTo>
                      <a:pt x="1550" y="526"/>
                    </a:lnTo>
                    <a:lnTo>
                      <a:pt x="1562" y="563"/>
                    </a:lnTo>
                    <a:lnTo>
                      <a:pt x="1573" y="601"/>
                    </a:lnTo>
                    <a:lnTo>
                      <a:pt x="1582" y="639"/>
                    </a:lnTo>
                    <a:lnTo>
                      <a:pt x="1589" y="679"/>
                    </a:lnTo>
                    <a:lnTo>
                      <a:pt x="1593" y="719"/>
                    </a:lnTo>
                    <a:lnTo>
                      <a:pt x="1597" y="759"/>
                    </a:lnTo>
                    <a:lnTo>
                      <a:pt x="1598" y="800"/>
                    </a:lnTo>
                    <a:lnTo>
                      <a:pt x="1597" y="841"/>
                    </a:lnTo>
                    <a:lnTo>
                      <a:pt x="1593" y="881"/>
                    </a:lnTo>
                    <a:lnTo>
                      <a:pt x="1589" y="921"/>
                    </a:lnTo>
                    <a:lnTo>
                      <a:pt x="1582" y="960"/>
                    </a:lnTo>
                    <a:lnTo>
                      <a:pt x="1573" y="999"/>
                    </a:lnTo>
                    <a:lnTo>
                      <a:pt x="1562" y="1037"/>
                    </a:lnTo>
                    <a:lnTo>
                      <a:pt x="1550" y="1074"/>
                    </a:lnTo>
                    <a:lnTo>
                      <a:pt x="1536" y="1109"/>
                    </a:lnTo>
                    <a:lnTo>
                      <a:pt x="1520" y="1145"/>
                    </a:lnTo>
                    <a:lnTo>
                      <a:pt x="1501" y="1180"/>
                    </a:lnTo>
                    <a:lnTo>
                      <a:pt x="1483" y="1213"/>
                    </a:lnTo>
                    <a:lnTo>
                      <a:pt x="1462" y="1245"/>
                    </a:lnTo>
                    <a:lnTo>
                      <a:pt x="1439" y="1277"/>
                    </a:lnTo>
                    <a:lnTo>
                      <a:pt x="1416" y="1307"/>
                    </a:lnTo>
                    <a:lnTo>
                      <a:pt x="1391" y="1335"/>
                    </a:lnTo>
                    <a:lnTo>
                      <a:pt x="1364" y="1363"/>
                    </a:lnTo>
                    <a:lnTo>
                      <a:pt x="1337" y="1389"/>
                    </a:lnTo>
                    <a:lnTo>
                      <a:pt x="1308" y="1415"/>
                    </a:lnTo>
                    <a:lnTo>
                      <a:pt x="1277" y="1439"/>
                    </a:lnTo>
                    <a:lnTo>
                      <a:pt x="1246" y="1461"/>
                    </a:lnTo>
                    <a:lnTo>
                      <a:pt x="1213" y="1482"/>
                    </a:lnTo>
                    <a:lnTo>
                      <a:pt x="1180" y="1501"/>
                    </a:lnTo>
                    <a:lnTo>
                      <a:pt x="1145" y="1519"/>
                    </a:lnTo>
                    <a:lnTo>
                      <a:pt x="1110" y="1535"/>
                    </a:lnTo>
                    <a:lnTo>
                      <a:pt x="1073" y="1548"/>
                    </a:lnTo>
                    <a:lnTo>
                      <a:pt x="1036" y="1561"/>
                    </a:lnTo>
                    <a:lnTo>
                      <a:pt x="998" y="1573"/>
                    </a:lnTo>
                    <a:lnTo>
                      <a:pt x="959" y="1582"/>
                    </a:lnTo>
                    <a:lnTo>
                      <a:pt x="920" y="1589"/>
                    </a:lnTo>
                    <a:lnTo>
                      <a:pt x="879" y="1593"/>
                    </a:lnTo>
                    <a:lnTo>
                      <a:pt x="839" y="1597"/>
                    </a:lnTo>
                    <a:lnTo>
                      <a:pt x="797" y="1598"/>
                    </a:lnTo>
                    <a:lnTo>
                      <a:pt x="756" y="1597"/>
                    </a:lnTo>
                    <a:lnTo>
                      <a:pt x="716" y="1593"/>
                    </a:lnTo>
                    <a:lnTo>
                      <a:pt x="677" y="1589"/>
                    </a:lnTo>
                    <a:lnTo>
                      <a:pt x="637" y="1582"/>
                    </a:lnTo>
                    <a:lnTo>
                      <a:pt x="598" y="1573"/>
                    </a:lnTo>
                    <a:lnTo>
                      <a:pt x="560" y="1562"/>
                    </a:lnTo>
                    <a:lnTo>
                      <a:pt x="523" y="1550"/>
                    </a:lnTo>
                    <a:lnTo>
                      <a:pt x="488" y="1536"/>
                    </a:lnTo>
                    <a:lnTo>
                      <a:pt x="452" y="1520"/>
                    </a:lnTo>
                    <a:lnTo>
                      <a:pt x="417" y="1501"/>
                    </a:lnTo>
                    <a:lnTo>
                      <a:pt x="384" y="1483"/>
                    </a:lnTo>
                    <a:lnTo>
                      <a:pt x="352" y="1462"/>
                    </a:lnTo>
                    <a:lnTo>
                      <a:pt x="321" y="1439"/>
                    </a:lnTo>
                    <a:lnTo>
                      <a:pt x="291" y="1416"/>
                    </a:lnTo>
                    <a:lnTo>
                      <a:pt x="262" y="1391"/>
                    </a:lnTo>
                    <a:lnTo>
                      <a:pt x="234" y="1364"/>
                    </a:lnTo>
                    <a:lnTo>
                      <a:pt x="208" y="1336"/>
                    </a:lnTo>
                    <a:lnTo>
                      <a:pt x="182" y="1308"/>
                    </a:lnTo>
                    <a:lnTo>
                      <a:pt x="159" y="1278"/>
                    </a:lnTo>
                    <a:lnTo>
                      <a:pt x="136" y="1247"/>
                    </a:lnTo>
                    <a:lnTo>
                      <a:pt x="116" y="1214"/>
                    </a:lnTo>
                    <a:lnTo>
                      <a:pt x="97" y="1181"/>
                    </a:lnTo>
                    <a:lnTo>
                      <a:pt x="79" y="1146"/>
                    </a:lnTo>
                    <a:lnTo>
                      <a:pt x="63" y="1111"/>
                    </a:lnTo>
                    <a:lnTo>
                      <a:pt x="49" y="1075"/>
                    </a:lnTo>
                    <a:lnTo>
                      <a:pt x="36" y="1038"/>
                    </a:lnTo>
                    <a:lnTo>
                      <a:pt x="26" y="1000"/>
                    </a:lnTo>
                    <a:lnTo>
                      <a:pt x="17" y="961"/>
                    </a:lnTo>
                    <a:lnTo>
                      <a:pt x="10" y="922"/>
                    </a:lnTo>
                    <a:lnTo>
                      <a:pt x="5" y="883"/>
                    </a:lnTo>
                    <a:lnTo>
                      <a:pt x="2" y="842"/>
                    </a:lnTo>
                    <a:lnTo>
                      <a:pt x="0" y="801"/>
                    </a:lnTo>
                    <a:close/>
                  </a:path>
                </a:pathLst>
              </a:custGeom>
              <a:solidFill>
                <a:srgbClr val="1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 name="Freeform 81">
                <a:extLst>
                  <a:ext uri="{FF2B5EF4-FFF2-40B4-BE49-F238E27FC236}">
                    <a16:creationId xmlns:a16="http://schemas.microsoft.com/office/drawing/2014/main" id="{12D13D38-7F1D-461B-AAC0-E851F204E57E}"/>
                  </a:ext>
                </a:extLst>
              </p:cNvPr>
              <p:cNvSpPr>
                <a:spLocks noEditPoints="1"/>
              </p:cNvSpPr>
              <p:nvPr/>
            </p:nvSpPr>
            <p:spPr bwMode="auto">
              <a:xfrm>
                <a:off x="1721" y="2481"/>
                <a:ext cx="794" cy="794"/>
              </a:xfrm>
              <a:custGeom>
                <a:avLst/>
                <a:gdLst>
                  <a:gd name="T0" fmla="*/ 350 w 1587"/>
                  <a:gd name="T1" fmla="*/ 246 h 1587"/>
                  <a:gd name="T2" fmla="*/ 321 w 1587"/>
                  <a:gd name="T3" fmla="*/ 300 h 1587"/>
                  <a:gd name="T4" fmla="*/ 274 w 1587"/>
                  <a:gd name="T5" fmla="*/ 338 h 1587"/>
                  <a:gd name="T6" fmla="*/ 214 w 1587"/>
                  <a:gd name="T7" fmla="*/ 357 h 1587"/>
                  <a:gd name="T8" fmla="*/ 151 w 1587"/>
                  <a:gd name="T9" fmla="*/ 350 h 1587"/>
                  <a:gd name="T10" fmla="*/ 97 w 1587"/>
                  <a:gd name="T11" fmla="*/ 321 h 1587"/>
                  <a:gd name="T12" fmla="*/ 59 w 1587"/>
                  <a:gd name="T13" fmla="*/ 275 h 1587"/>
                  <a:gd name="T14" fmla="*/ 40 w 1587"/>
                  <a:gd name="T15" fmla="*/ 215 h 1587"/>
                  <a:gd name="T16" fmla="*/ 47 w 1587"/>
                  <a:gd name="T17" fmla="*/ 152 h 1587"/>
                  <a:gd name="T18" fmla="*/ 76 w 1587"/>
                  <a:gd name="T19" fmla="*/ 98 h 1587"/>
                  <a:gd name="T20" fmla="*/ 122 w 1587"/>
                  <a:gd name="T21" fmla="*/ 60 h 1587"/>
                  <a:gd name="T22" fmla="*/ 182 w 1587"/>
                  <a:gd name="T23" fmla="*/ 41 h 1587"/>
                  <a:gd name="T24" fmla="*/ 245 w 1587"/>
                  <a:gd name="T25" fmla="*/ 48 h 1587"/>
                  <a:gd name="T26" fmla="*/ 299 w 1587"/>
                  <a:gd name="T27" fmla="*/ 77 h 1587"/>
                  <a:gd name="T28" fmla="*/ 338 w 1587"/>
                  <a:gd name="T29" fmla="*/ 123 h 1587"/>
                  <a:gd name="T30" fmla="*/ 356 w 1587"/>
                  <a:gd name="T31" fmla="*/ 183 h 1587"/>
                  <a:gd name="T32" fmla="*/ 1 w 1587"/>
                  <a:gd name="T33" fmla="*/ 179 h 1587"/>
                  <a:gd name="T34" fmla="*/ 9 w 1587"/>
                  <a:gd name="T35" fmla="*/ 141 h 1587"/>
                  <a:gd name="T36" fmla="*/ 25 w 1587"/>
                  <a:gd name="T37" fmla="*/ 105 h 1587"/>
                  <a:gd name="T38" fmla="*/ 46 w 1587"/>
                  <a:gd name="T39" fmla="*/ 73 h 1587"/>
                  <a:gd name="T40" fmla="*/ 73 w 1587"/>
                  <a:gd name="T41" fmla="*/ 46 h 1587"/>
                  <a:gd name="T42" fmla="*/ 104 w 1587"/>
                  <a:gd name="T43" fmla="*/ 24 h 1587"/>
                  <a:gd name="T44" fmla="*/ 140 w 1587"/>
                  <a:gd name="T45" fmla="*/ 10 h 1587"/>
                  <a:gd name="T46" fmla="*/ 178 w 1587"/>
                  <a:gd name="T47" fmla="*/ 1 h 1587"/>
                  <a:gd name="T48" fmla="*/ 219 w 1587"/>
                  <a:gd name="T49" fmla="*/ 1 h 1587"/>
                  <a:gd name="T50" fmla="*/ 258 w 1587"/>
                  <a:gd name="T51" fmla="*/ 9 h 1587"/>
                  <a:gd name="T52" fmla="*/ 293 w 1587"/>
                  <a:gd name="T53" fmla="*/ 24 h 1587"/>
                  <a:gd name="T54" fmla="*/ 325 w 1587"/>
                  <a:gd name="T55" fmla="*/ 46 h 1587"/>
                  <a:gd name="T56" fmla="*/ 352 w 1587"/>
                  <a:gd name="T57" fmla="*/ 73 h 1587"/>
                  <a:gd name="T58" fmla="*/ 373 w 1587"/>
                  <a:gd name="T59" fmla="*/ 104 h 1587"/>
                  <a:gd name="T60" fmla="*/ 388 w 1587"/>
                  <a:gd name="T61" fmla="*/ 140 h 1587"/>
                  <a:gd name="T62" fmla="*/ 396 w 1587"/>
                  <a:gd name="T63" fmla="*/ 179 h 1587"/>
                  <a:gd name="T64" fmla="*/ 396 w 1587"/>
                  <a:gd name="T65" fmla="*/ 219 h 1587"/>
                  <a:gd name="T66" fmla="*/ 389 w 1587"/>
                  <a:gd name="T67" fmla="*/ 258 h 1587"/>
                  <a:gd name="T68" fmla="*/ 374 w 1587"/>
                  <a:gd name="T69" fmla="*/ 293 h 1587"/>
                  <a:gd name="T70" fmla="*/ 352 w 1587"/>
                  <a:gd name="T71" fmla="*/ 325 h 1587"/>
                  <a:gd name="T72" fmla="*/ 325 w 1587"/>
                  <a:gd name="T73" fmla="*/ 352 h 1587"/>
                  <a:gd name="T74" fmla="*/ 293 w 1587"/>
                  <a:gd name="T75" fmla="*/ 373 h 1587"/>
                  <a:gd name="T76" fmla="*/ 258 w 1587"/>
                  <a:gd name="T77" fmla="*/ 388 h 1587"/>
                  <a:gd name="T78" fmla="*/ 219 w 1587"/>
                  <a:gd name="T79" fmla="*/ 396 h 1587"/>
                  <a:gd name="T80" fmla="*/ 178 w 1587"/>
                  <a:gd name="T81" fmla="*/ 396 h 1587"/>
                  <a:gd name="T82" fmla="*/ 140 w 1587"/>
                  <a:gd name="T83" fmla="*/ 388 h 1587"/>
                  <a:gd name="T84" fmla="*/ 104 w 1587"/>
                  <a:gd name="T85" fmla="*/ 373 h 1587"/>
                  <a:gd name="T86" fmla="*/ 73 w 1587"/>
                  <a:gd name="T87" fmla="*/ 352 h 1587"/>
                  <a:gd name="T88" fmla="*/ 46 w 1587"/>
                  <a:gd name="T89" fmla="*/ 325 h 1587"/>
                  <a:gd name="T90" fmla="*/ 24 w 1587"/>
                  <a:gd name="T91" fmla="*/ 294 h 1587"/>
                  <a:gd name="T92" fmla="*/ 9 w 1587"/>
                  <a:gd name="T93" fmla="*/ 258 h 1587"/>
                  <a:gd name="T94" fmla="*/ 1 w 1587"/>
                  <a:gd name="T95" fmla="*/ 220 h 1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87" h="1587">
                    <a:moveTo>
                      <a:pt x="1426" y="794"/>
                    </a:moveTo>
                    <a:lnTo>
                      <a:pt x="1422" y="858"/>
                    </a:lnTo>
                    <a:lnTo>
                      <a:pt x="1413" y="920"/>
                    </a:lnTo>
                    <a:lnTo>
                      <a:pt x="1397" y="981"/>
                    </a:lnTo>
                    <a:lnTo>
                      <a:pt x="1376" y="1039"/>
                    </a:lnTo>
                    <a:lnTo>
                      <a:pt x="1349" y="1095"/>
                    </a:lnTo>
                    <a:lnTo>
                      <a:pt x="1318" y="1147"/>
                    </a:lnTo>
                    <a:lnTo>
                      <a:pt x="1281" y="1197"/>
                    </a:lnTo>
                    <a:lnTo>
                      <a:pt x="1240" y="1242"/>
                    </a:lnTo>
                    <a:lnTo>
                      <a:pt x="1194" y="1282"/>
                    </a:lnTo>
                    <a:lnTo>
                      <a:pt x="1146" y="1319"/>
                    </a:lnTo>
                    <a:lnTo>
                      <a:pt x="1094" y="1351"/>
                    </a:lnTo>
                    <a:lnTo>
                      <a:pt x="1038" y="1378"/>
                    </a:lnTo>
                    <a:lnTo>
                      <a:pt x="980" y="1400"/>
                    </a:lnTo>
                    <a:lnTo>
                      <a:pt x="919" y="1416"/>
                    </a:lnTo>
                    <a:lnTo>
                      <a:pt x="856" y="1425"/>
                    </a:lnTo>
                    <a:lnTo>
                      <a:pt x="791" y="1428"/>
                    </a:lnTo>
                    <a:lnTo>
                      <a:pt x="727" y="1425"/>
                    </a:lnTo>
                    <a:lnTo>
                      <a:pt x="663" y="1416"/>
                    </a:lnTo>
                    <a:lnTo>
                      <a:pt x="602" y="1400"/>
                    </a:lnTo>
                    <a:lnTo>
                      <a:pt x="545" y="1379"/>
                    </a:lnTo>
                    <a:lnTo>
                      <a:pt x="488" y="1351"/>
                    </a:lnTo>
                    <a:lnTo>
                      <a:pt x="436" y="1320"/>
                    </a:lnTo>
                    <a:lnTo>
                      <a:pt x="388" y="1283"/>
                    </a:lnTo>
                    <a:lnTo>
                      <a:pt x="343" y="1242"/>
                    </a:lnTo>
                    <a:lnTo>
                      <a:pt x="302" y="1197"/>
                    </a:lnTo>
                    <a:lnTo>
                      <a:pt x="265" y="1148"/>
                    </a:lnTo>
                    <a:lnTo>
                      <a:pt x="234" y="1097"/>
                    </a:lnTo>
                    <a:lnTo>
                      <a:pt x="206" y="1040"/>
                    </a:lnTo>
                    <a:lnTo>
                      <a:pt x="185" y="983"/>
                    </a:lnTo>
                    <a:lnTo>
                      <a:pt x="169" y="921"/>
                    </a:lnTo>
                    <a:lnTo>
                      <a:pt x="160" y="858"/>
                    </a:lnTo>
                    <a:lnTo>
                      <a:pt x="157" y="794"/>
                    </a:lnTo>
                    <a:lnTo>
                      <a:pt x="160" y="729"/>
                    </a:lnTo>
                    <a:lnTo>
                      <a:pt x="169" y="667"/>
                    </a:lnTo>
                    <a:lnTo>
                      <a:pt x="185" y="606"/>
                    </a:lnTo>
                    <a:lnTo>
                      <a:pt x="206" y="548"/>
                    </a:lnTo>
                    <a:lnTo>
                      <a:pt x="233" y="493"/>
                    </a:lnTo>
                    <a:lnTo>
                      <a:pt x="265" y="440"/>
                    </a:lnTo>
                    <a:lnTo>
                      <a:pt x="302" y="391"/>
                    </a:lnTo>
                    <a:lnTo>
                      <a:pt x="342" y="347"/>
                    </a:lnTo>
                    <a:lnTo>
                      <a:pt x="387" y="305"/>
                    </a:lnTo>
                    <a:lnTo>
                      <a:pt x="435" y="268"/>
                    </a:lnTo>
                    <a:lnTo>
                      <a:pt x="488" y="237"/>
                    </a:lnTo>
                    <a:lnTo>
                      <a:pt x="544" y="209"/>
                    </a:lnTo>
                    <a:lnTo>
                      <a:pt x="601" y="189"/>
                    </a:lnTo>
                    <a:lnTo>
                      <a:pt x="662" y="173"/>
                    </a:lnTo>
                    <a:lnTo>
                      <a:pt x="726" y="163"/>
                    </a:lnTo>
                    <a:lnTo>
                      <a:pt x="790" y="160"/>
                    </a:lnTo>
                    <a:lnTo>
                      <a:pt x="855" y="163"/>
                    </a:lnTo>
                    <a:lnTo>
                      <a:pt x="918" y="173"/>
                    </a:lnTo>
                    <a:lnTo>
                      <a:pt x="979" y="189"/>
                    </a:lnTo>
                    <a:lnTo>
                      <a:pt x="1038" y="211"/>
                    </a:lnTo>
                    <a:lnTo>
                      <a:pt x="1093" y="237"/>
                    </a:lnTo>
                    <a:lnTo>
                      <a:pt x="1145" y="269"/>
                    </a:lnTo>
                    <a:lnTo>
                      <a:pt x="1194" y="305"/>
                    </a:lnTo>
                    <a:lnTo>
                      <a:pt x="1239" y="347"/>
                    </a:lnTo>
                    <a:lnTo>
                      <a:pt x="1281" y="391"/>
                    </a:lnTo>
                    <a:lnTo>
                      <a:pt x="1316" y="440"/>
                    </a:lnTo>
                    <a:lnTo>
                      <a:pt x="1349" y="492"/>
                    </a:lnTo>
                    <a:lnTo>
                      <a:pt x="1375" y="547"/>
                    </a:lnTo>
                    <a:lnTo>
                      <a:pt x="1397" y="606"/>
                    </a:lnTo>
                    <a:lnTo>
                      <a:pt x="1413" y="666"/>
                    </a:lnTo>
                    <a:lnTo>
                      <a:pt x="1422" y="729"/>
                    </a:lnTo>
                    <a:lnTo>
                      <a:pt x="1426" y="794"/>
                    </a:lnTo>
                    <a:close/>
                    <a:moveTo>
                      <a:pt x="0" y="796"/>
                    </a:moveTo>
                    <a:lnTo>
                      <a:pt x="1" y="756"/>
                    </a:lnTo>
                    <a:lnTo>
                      <a:pt x="4" y="715"/>
                    </a:lnTo>
                    <a:lnTo>
                      <a:pt x="9" y="675"/>
                    </a:lnTo>
                    <a:lnTo>
                      <a:pt x="16" y="637"/>
                    </a:lnTo>
                    <a:lnTo>
                      <a:pt x="25" y="598"/>
                    </a:lnTo>
                    <a:lnTo>
                      <a:pt x="36" y="561"/>
                    </a:lnTo>
                    <a:lnTo>
                      <a:pt x="48" y="524"/>
                    </a:lnTo>
                    <a:lnTo>
                      <a:pt x="63" y="487"/>
                    </a:lnTo>
                    <a:lnTo>
                      <a:pt x="78" y="453"/>
                    </a:lnTo>
                    <a:lnTo>
                      <a:pt x="97" y="418"/>
                    </a:lnTo>
                    <a:lnTo>
                      <a:pt x="115" y="385"/>
                    </a:lnTo>
                    <a:lnTo>
                      <a:pt x="136" y="352"/>
                    </a:lnTo>
                    <a:lnTo>
                      <a:pt x="158" y="321"/>
                    </a:lnTo>
                    <a:lnTo>
                      <a:pt x="182" y="291"/>
                    </a:lnTo>
                    <a:lnTo>
                      <a:pt x="206" y="262"/>
                    </a:lnTo>
                    <a:lnTo>
                      <a:pt x="233" y="235"/>
                    </a:lnTo>
                    <a:lnTo>
                      <a:pt x="260" y="208"/>
                    </a:lnTo>
                    <a:lnTo>
                      <a:pt x="289" y="183"/>
                    </a:lnTo>
                    <a:lnTo>
                      <a:pt x="319" y="159"/>
                    </a:lnTo>
                    <a:lnTo>
                      <a:pt x="350" y="137"/>
                    </a:lnTo>
                    <a:lnTo>
                      <a:pt x="382" y="116"/>
                    </a:lnTo>
                    <a:lnTo>
                      <a:pt x="416" y="96"/>
                    </a:lnTo>
                    <a:lnTo>
                      <a:pt x="449" y="79"/>
                    </a:lnTo>
                    <a:lnTo>
                      <a:pt x="485" y="63"/>
                    </a:lnTo>
                    <a:lnTo>
                      <a:pt x="521" y="49"/>
                    </a:lnTo>
                    <a:lnTo>
                      <a:pt x="557" y="37"/>
                    </a:lnTo>
                    <a:lnTo>
                      <a:pt x="595" y="25"/>
                    </a:lnTo>
                    <a:lnTo>
                      <a:pt x="633" y="16"/>
                    </a:lnTo>
                    <a:lnTo>
                      <a:pt x="673" y="9"/>
                    </a:lnTo>
                    <a:lnTo>
                      <a:pt x="712" y="4"/>
                    </a:lnTo>
                    <a:lnTo>
                      <a:pt x="753" y="1"/>
                    </a:lnTo>
                    <a:lnTo>
                      <a:pt x="793" y="0"/>
                    </a:lnTo>
                    <a:lnTo>
                      <a:pt x="835" y="1"/>
                    </a:lnTo>
                    <a:lnTo>
                      <a:pt x="875" y="4"/>
                    </a:lnTo>
                    <a:lnTo>
                      <a:pt x="914" y="9"/>
                    </a:lnTo>
                    <a:lnTo>
                      <a:pt x="954" y="16"/>
                    </a:lnTo>
                    <a:lnTo>
                      <a:pt x="992" y="25"/>
                    </a:lnTo>
                    <a:lnTo>
                      <a:pt x="1030" y="35"/>
                    </a:lnTo>
                    <a:lnTo>
                      <a:pt x="1066" y="48"/>
                    </a:lnTo>
                    <a:lnTo>
                      <a:pt x="1103" y="63"/>
                    </a:lnTo>
                    <a:lnTo>
                      <a:pt x="1138" y="79"/>
                    </a:lnTo>
                    <a:lnTo>
                      <a:pt x="1172" y="96"/>
                    </a:lnTo>
                    <a:lnTo>
                      <a:pt x="1206" y="116"/>
                    </a:lnTo>
                    <a:lnTo>
                      <a:pt x="1238" y="137"/>
                    </a:lnTo>
                    <a:lnTo>
                      <a:pt x="1269" y="159"/>
                    </a:lnTo>
                    <a:lnTo>
                      <a:pt x="1299" y="182"/>
                    </a:lnTo>
                    <a:lnTo>
                      <a:pt x="1328" y="207"/>
                    </a:lnTo>
                    <a:lnTo>
                      <a:pt x="1356" y="234"/>
                    </a:lnTo>
                    <a:lnTo>
                      <a:pt x="1382" y="261"/>
                    </a:lnTo>
                    <a:lnTo>
                      <a:pt x="1406" y="290"/>
                    </a:lnTo>
                    <a:lnTo>
                      <a:pt x="1430" y="320"/>
                    </a:lnTo>
                    <a:lnTo>
                      <a:pt x="1452" y="351"/>
                    </a:lnTo>
                    <a:lnTo>
                      <a:pt x="1473" y="383"/>
                    </a:lnTo>
                    <a:lnTo>
                      <a:pt x="1492" y="416"/>
                    </a:lnTo>
                    <a:lnTo>
                      <a:pt x="1510" y="450"/>
                    </a:lnTo>
                    <a:lnTo>
                      <a:pt x="1525" y="486"/>
                    </a:lnTo>
                    <a:lnTo>
                      <a:pt x="1540" y="522"/>
                    </a:lnTo>
                    <a:lnTo>
                      <a:pt x="1551" y="559"/>
                    </a:lnTo>
                    <a:lnTo>
                      <a:pt x="1563" y="595"/>
                    </a:lnTo>
                    <a:lnTo>
                      <a:pt x="1571" y="635"/>
                    </a:lnTo>
                    <a:lnTo>
                      <a:pt x="1578" y="673"/>
                    </a:lnTo>
                    <a:lnTo>
                      <a:pt x="1584" y="713"/>
                    </a:lnTo>
                    <a:lnTo>
                      <a:pt x="1586" y="753"/>
                    </a:lnTo>
                    <a:lnTo>
                      <a:pt x="1587" y="794"/>
                    </a:lnTo>
                    <a:lnTo>
                      <a:pt x="1586" y="834"/>
                    </a:lnTo>
                    <a:lnTo>
                      <a:pt x="1584" y="874"/>
                    </a:lnTo>
                    <a:lnTo>
                      <a:pt x="1578" y="915"/>
                    </a:lnTo>
                    <a:lnTo>
                      <a:pt x="1571" y="953"/>
                    </a:lnTo>
                    <a:lnTo>
                      <a:pt x="1563" y="992"/>
                    </a:lnTo>
                    <a:lnTo>
                      <a:pt x="1553" y="1029"/>
                    </a:lnTo>
                    <a:lnTo>
                      <a:pt x="1540" y="1065"/>
                    </a:lnTo>
                    <a:lnTo>
                      <a:pt x="1525" y="1102"/>
                    </a:lnTo>
                    <a:lnTo>
                      <a:pt x="1510" y="1137"/>
                    </a:lnTo>
                    <a:lnTo>
                      <a:pt x="1493" y="1171"/>
                    </a:lnTo>
                    <a:lnTo>
                      <a:pt x="1473" y="1205"/>
                    </a:lnTo>
                    <a:lnTo>
                      <a:pt x="1452" y="1237"/>
                    </a:lnTo>
                    <a:lnTo>
                      <a:pt x="1430" y="1268"/>
                    </a:lnTo>
                    <a:lnTo>
                      <a:pt x="1407" y="1298"/>
                    </a:lnTo>
                    <a:lnTo>
                      <a:pt x="1382" y="1327"/>
                    </a:lnTo>
                    <a:lnTo>
                      <a:pt x="1356" y="1355"/>
                    </a:lnTo>
                    <a:lnTo>
                      <a:pt x="1328" y="1380"/>
                    </a:lnTo>
                    <a:lnTo>
                      <a:pt x="1299" y="1405"/>
                    </a:lnTo>
                    <a:lnTo>
                      <a:pt x="1269" y="1430"/>
                    </a:lnTo>
                    <a:lnTo>
                      <a:pt x="1238" y="1451"/>
                    </a:lnTo>
                    <a:lnTo>
                      <a:pt x="1206" y="1472"/>
                    </a:lnTo>
                    <a:lnTo>
                      <a:pt x="1172" y="1492"/>
                    </a:lnTo>
                    <a:lnTo>
                      <a:pt x="1139" y="1509"/>
                    </a:lnTo>
                    <a:lnTo>
                      <a:pt x="1103" y="1525"/>
                    </a:lnTo>
                    <a:lnTo>
                      <a:pt x="1068" y="1539"/>
                    </a:lnTo>
                    <a:lnTo>
                      <a:pt x="1031" y="1552"/>
                    </a:lnTo>
                    <a:lnTo>
                      <a:pt x="993" y="1562"/>
                    </a:lnTo>
                    <a:lnTo>
                      <a:pt x="954" y="1571"/>
                    </a:lnTo>
                    <a:lnTo>
                      <a:pt x="914" y="1578"/>
                    </a:lnTo>
                    <a:lnTo>
                      <a:pt x="875" y="1583"/>
                    </a:lnTo>
                    <a:lnTo>
                      <a:pt x="835" y="1586"/>
                    </a:lnTo>
                    <a:lnTo>
                      <a:pt x="793" y="1587"/>
                    </a:lnTo>
                    <a:lnTo>
                      <a:pt x="753" y="1586"/>
                    </a:lnTo>
                    <a:lnTo>
                      <a:pt x="712" y="1583"/>
                    </a:lnTo>
                    <a:lnTo>
                      <a:pt x="673" y="1578"/>
                    </a:lnTo>
                    <a:lnTo>
                      <a:pt x="633" y="1571"/>
                    </a:lnTo>
                    <a:lnTo>
                      <a:pt x="595" y="1562"/>
                    </a:lnTo>
                    <a:lnTo>
                      <a:pt x="557" y="1552"/>
                    </a:lnTo>
                    <a:lnTo>
                      <a:pt x="521" y="1539"/>
                    </a:lnTo>
                    <a:lnTo>
                      <a:pt x="485" y="1524"/>
                    </a:lnTo>
                    <a:lnTo>
                      <a:pt x="449" y="1509"/>
                    </a:lnTo>
                    <a:lnTo>
                      <a:pt x="415" y="1491"/>
                    </a:lnTo>
                    <a:lnTo>
                      <a:pt x="382" y="1472"/>
                    </a:lnTo>
                    <a:lnTo>
                      <a:pt x="350" y="1451"/>
                    </a:lnTo>
                    <a:lnTo>
                      <a:pt x="319" y="1430"/>
                    </a:lnTo>
                    <a:lnTo>
                      <a:pt x="289" y="1405"/>
                    </a:lnTo>
                    <a:lnTo>
                      <a:pt x="260" y="1381"/>
                    </a:lnTo>
                    <a:lnTo>
                      <a:pt x="233" y="1355"/>
                    </a:lnTo>
                    <a:lnTo>
                      <a:pt x="206" y="1327"/>
                    </a:lnTo>
                    <a:lnTo>
                      <a:pt x="181" y="1298"/>
                    </a:lnTo>
                    <a:lnTo>
                      <a:pt x="158" y="1268"/>
                    </a:lnTo>
                    <a:lnTo>
                      <a:pt x="136" y="1237"/>
                    </a:lnTo>
                    <a:lnTo>
                      <a:pt x="115" y="1205"/>
                    </a:lnTo>
                    <a:lnTo>
                      <a:pt x="95" y="1173"/>
                    </a:lnTo>
                    <a:lnTo>
                      <a:pt x="78" y="1138"/>
                    </a:lnTo>
                    <a:lnTo>
                      <a:pt x="62" y="1103"/>
                    </a:lnTo>
                    <a:lnTo>
                      <a:pt x="48" y="1068"/>
                    </a:lnTo>
                    <a:lnTo>
                      <a:pt x="36" y="1031"/>
                    </a:lnTo>
                    <a:lnTo>
                      <a:pt x="25" y="993"/>
                    </a:lnTo>
                    <a:lnTo>
                      <a:pt x="16" y="955"/>
                    </a:lnTo>
                    <a:lnTo>
                      <a:pt x="9" y="916"/>
                    </a:lnTo>
                    <a:lnTo>
                      <a:pt x="4" y="877"/>
                    </a:lnTo>
                    <a:lnTo>
                      <a:pt x="1" y="836"/>
                    </a:lnTo>
                    <a:lnTo>
                      <a:pt x="0" y="796"/>
                    </a:lnTo>
                    <a:close/>
                  </a:path>
                </a:pathLst>
              </a:custGeom>
              <a:solidFill>
                <a:srgbClr val="23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 name="Freeform 82">
                <a:extLst>
                  <a:ext uri="{FF2B5EF4-FFF2-40B4-BE49-F238E27FC236}">
                    <a16:creationId xmlns:a16="http://schemas.microsoft.com/office/drawing/2014/main" id="{526CDD35-6400-4CC4-82C9-169055304005}"/>
                  </a:ext>
                </a:extLst>
              </p:cNvPr>
              <p:cNvSpPr>
                <a:spLocks noEditPoints="1"/>
              </p:cNvSpPr>
              <p:nvPr/>
            </p:nvSpPr>
            <p:spPr bwMode="auto">
              <a:xfrm>
                <a:off x="1723" y="2484"/>
                <a:ext cx="789" cy="789"/>
              </a:xfrm>
              <a:custGeom>
                <a:avLst/>
                <a:gdLst>
                  <a:gd name="T0" fmla="*/ 349 w 1577"/>
                  <a:gd name="T1" fmla="*/ 244 h 1579"/>
                  <a:gd name="T2" fmla="*/ 320 w 1577"/>
                  <a:gd name="T3" fmla="*/ 298 h 1579"/>
                  <a:gd name="T4" fmla="*/ 273 w 1577"/>
                  <a:gd name="T5" fmla="*/ 337 h 1579"/>
                  <a:gd name="T6" fmla="*/ 213 w 1577"/>
                  <a:gd name="T7" fmla="*/ 355 h 1579"/>
                  <a:gd name="T8" fmla="*/ 149 w 1577"/>
                  <a:gd name="T9" fmla="*/ 349 h 1579"/>
                  <a:gd name="T10" fmla="*/ 95 w 1577"/>
                  <a:gd name="T11" fmla="*/ 320 h 1579"/>
                  <a:gd name="T12" fmla="*/ 57 w 1577"/>
                  <a:gd name="T13" fmla="*/ 273 h 1579"/>
                  <a:gd name="T14" fmla="*/ 38 w 1577"/>
                  <a:gd name="T15" fmla="*/ 213 h 1579"/>
                  <a:gd name="T16" fmla="*/ 44 w 1577"/>
                  <a:gd name="T17" fmla="*/ 150 h 1579"/>
                  <a:gd name="T18" fmla="*/ 74 w 1577"/>
                  <a:gd name="T19" fmla="*/ 96 h 1579"/>
                  <a:gd name="T20" fmla="*/ 121 w 1577"/>
                  <a:gd name="T21" fmla="*/ 57 h 1579"/>
                  <a:gd name="T22" fmla="*/ 180 w 1577"/>
                  <a:gd name="T23" fmla="*/ 39 h 1579"/>
                  <a:gd name="T24" fmla="*/ 244 w 1577"/>
                  <a:gd name="T25" fmla="*/ 45 h 1579"/>
                  <a:gd name="T26" fmla="*/ 298 w 1577"/>
                  <a:gd name="T27" fmla="*/ 74 h 1579"/>
                  <a:gd name="T28" fmla="*/ 337 w 1577"/>
                  <a:gd name="T29" fmla="*/ 121 h 1579"/>
                  <a:gd name="T30" fmla="*/ 355 w 1577"/>
                  <a:gd name="T31" fmla="*/ 181 h 1579"/>
                  <a:gd name="T32" fmla="*/ 2 w 1577"/>
                  <a:gd name="T33" fmla="*/ 178 h 1579"/>
                  <a:gd name="T34" fmla="*/ 9 w 1577"/>
                  <a:gd name="T35" fmla="*/ 139 h 1579"/>
                  <a:gd name="T36" fmla="*/ 24 w 1577"/>
                  <a:gd name="T37" fmla="*/ 104 h 1579"/>
                  <a:gd name="T38" fmla="*/ 45 w 1577"/>
                  <a:gd name="T39" fmla="*/ 72 h 1579"/>
                  <a:gd name="T40" fmla="*/ 72 w 1577"/>
                  <a:gd name="T41" fmla="*/ 45 h 1579"/>
                  <a:gd name="T42" fmla="*/ 104 w 1577"/>
                  <a:gd name="T43" fmla="*/ 24 h 1579"/>
                  <a:gd name="T44" fmla="*/ 139 w 1577"/>
                  <a:gd name="T45" fmla="*/ 9 h 1579"/>
                  <a:gd name="T46" fmla="*/ 177 w 1577"/>
                  <a:gd name="T47" fmla="*/ 1 h 1579"/>
                  <a:gd name="T48" fmla="*/ 218 w 1577"/>
                  <a:gd name="T49" fmla="*/ 1 h 1579"/>
                  <a:gd name="T50" fmla="*/ 256 w 1577"/>
                  <a:gd name="T51" fmla="*/ 9 h 1579"/>
                  <a:gd name="T52" fmla="*/ 292 w 1577"/>
                  <a:gd name="T53" fmla="*/ 24 h 1579"/>
                  <a:gd name="T54" fmla="*/ 323 w 1577"/>
                  <a:gd name="T55" fmla="*/ 45 h 1579"/>
                  <a:gd name="T56" fmla="*/ 350 w 1577"/>
                  <a:gd name="T57" fmla="*/ 72 h 1579"/>
                  <a:gd name="T58" fmla="*/ 371 w 1577"/>
                  <a:gd name="T59" fmla="*/ 103 h 1579"/>
                  <a:gd name="T60" fmla="*/ 386 w 1577"/>
                  <a:gd name="T61" fmla="*/ 139 h 1579"/>
                  <a:gd name="T62" fmla="*/ 394 w 1577"/>
                  <a:gd name="T63" fmla="*/ 177 h 1579"/>
                  <a:gd name="T64" fmla="*/ 394 w 1577"/>
                  <a:gd name="T65" fmla="*/ 217 h 1579"/>
                  <a:gd name="T66" fmla="*/ 386 w 1577"/>
                  <a:gd name="T67" fmla="*/ 255 h 1579"/>
                  <a:gd name="T68" fmla="*/ 371 w 1577"/>
                  <a:gd name="T69" fmla="*/ 291 h 1579"/>
                  <a:gd name="T70" fmla="*/ 350 w 1577"/>
                  <a:gd name="T71" fmla="*/ 322 h 1579"/>
                  <a:gd name="T72" fmla="*/ 323 w 1577"/>
                  <a:gd name="T73" fmla="*/ 349 h 1579"/>
                  <a:gd name="T74" fmla="*/ 292 w 1577"/>
                  <a:gd name="T75" fmla="*/ 370 h 1579"/>
                  <a:gd name="T76" fmla="*/ 256 w 1577"/>
                  <a:gd name="T77" fmla="*/ 385 h 1579"/>
                  <a:gd name="T78" fmla="*/ 218 w 1577"/>
                  <a:gd name="T79" fmla="*/ 393 h 1579"/>
                  <a:gd name="T80" fmla="*/ 177 w 1577"/>
                  <a:gd name="T81" fmla="*/ 393 h 1579"/>
                  <a:gd name="T82" fmla="*/ 139 w 1577"/>
                  <a:gd name="T83" fmla="*/ 385 h 1579"/>
                  <a:gd name="T84" fmla="*/ 103 w 1577"/>
                  <a:gd name="T85" fmla="*/ 370 h 1579"/>
                  <a:gd name="T86" fmla="*/ 72 w 1577"/>
                  <a:gd name="T87" fmla="*/ 349 h 1579"/>
                  <a:gd name="T88" fmla="*/ 45 w 1577"/>
                  <a:gd name="T89" fmla="*/ 323 h 1579"/>
                  <a:gd name="T90" fmla="*/ 24 w 1577"/>
                  <a:gd name="T91" fmla="*/ 291 h 1579"/>
                  <a:gd name="T92" fmla="*/ 9 w 1577"/>
                  <a:gd name="T93" fmla="*/ 256 h 1579"/>
                  <a:gd name="T94" fmla="*/ 2 w 1577"/>
                  <a:gd name="T95" fmla="*/ 218 h 15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77" h="1579">
                    <a:moveTo>
                      <a:pt x="1423" y="790"/>
                    </a:moveTo>
                    <a:lnTo>
                      <a:pt x="1419" y="854"/>
                    </a:lnTo>
                    <a:lnTo>
                      <a:pt x="1410" y="917"/>
                    </a:lnTo>
                    <a:lnTo>
                      <a:pt x="1394" y="979"/>
                    </a:lnTo>
                    <a:lnTo>
                      <a:pt x="1372" y="1037"/>
                    </a:lnTo>
                    <a:lnTo>
                      <a:pt x="1346" y="1093"/>
                    </a:lnTo>
                    <a:lnTo>
                      <a:pt x="1313" y="1146"/>
                    </a:lnTo>
                    <a:lnTo>
                      <a:pt x="1278" y="1194"/>
                    </a:lnTo>
                    <a:lnTo>
                      <a:pt x="1236" y="1240"/>
                    </a:lnTo>
                    <a:lnTo>
                      <a:pt x="1191" y="1282"/>
                    </a:lnTo>
                    <a:lnTo>
                      <a:pt x="1142" y="1318"/>
                    </a:lnTo>
                    <a:lnTo>
                      <a:pt x="1089" y="1350"/>
                    </a:lnTo>
                    <a:lnTo>
                      <a:pt x="1034" y="1377"/>
                    </a:lnTo>
                    <a:lnTo>
                      <a:pt x="975" y="1398"/>
                    </a:lnTo>
                    <a:lnTo>
                      <a:pt x="914" y="1414"/>
                    </a:lnTo>
                    <a:lnTo>
                      <a:pt x="850" y="1423"/>
                    </a:lnTo>
                    <a:lnTo>
                      <a:pt x="786" y="1427"/>
                    </a:lnTo>
                    <a:lnTo>
                      <a:pt x="720" y="1423"/>
                    </a:lnTo>
                    <a:lnTo>
                      <a:pt x="657" y="1414"/>
                    </a:lnTo>
                    <a:lnTo>
                      <a:pt x="596" y="1398"/>
                    </a:lnTo>
                    <a:lnTo>
                      <a:pt x="537" y="1376"/>
                    </a:lnTo>
                    <a:lnTo>
                      <a:pt x="482" y="1350"/>
                    </a:lnTo>
                    <a:lnTo>
                      <a:pt x="429" y="1317"/>
                    </a:lnTo>
                    <a:lnTo>
                      <a:pt x="380" y="1282"/>
                    </a:lnTo>
                    <a:lnTo>
                      <a:pt x="334" y="1240"/>
                    </a:lnTo>
                    <a:lnTo>
                      <a:pt x="293" y="1195"/>
                    </a:lnTo>
                    <a:lnTo>
                      <a:pt x="256" y="1146"/>
                    </a:lnTo>
                    <a:lnTo>
                      <a:pt x="225" y="1093"/>
                    </a:lnTo>
                    <a:lnTo>
                      <a:pt x="197" y="1037"/>
                    </a:lnTo>
                    <a:lnTo>
                      <a:pt x="175" y="979"/>
                    </a:lnTo>
                    <a:lnTo>
                      <a:pt x="160" y="917"/>
                    </a:lnTo>
                    <a:lnTo>
                      <a:pt x="150" y="854"/>
                    </a:lnTo>
                    <a:lnTo>
                      <a:pt x="147" y="790"/>
                    </a:lnTo>
                    <a:lnTo>
                      <a:pt x="150" y="725"/>
                    </a:lnTo>
                    <a:lnTo>
                      <a:pt x="159" y="662"/>
                    </a:lnTo>
                    <a:lnTo>
                      <a:pt x="175" y="601"/>
                    </a:lnTo>
                    <a:lnTo>
                      <a:pt x="197" y="542"/>
                    </a:lnTo>
                    <a:lnTo>
                      <a:pt x="224" y="487"/>
                    </a:lnTo>
                    <a:lnTo>
                      <a:pt x="256" y="434"/>
                    </a:lnTo>
                    <a:lnTo>
                      <a:pt x="293" y="385"/>
                    </a:lnTo>
                    <a:lnTo>
                      <a:pt x="333" y="339"/>
                    </a:lnTo>
                    <a:lnTo>
                      <a:pt x="379" y="298"/>
                    </a:lnTo>
                    <a:lnTo>
                      <a:pt x="428" y="261"/>
                    </a:lnTo>
                    <a:lnTo>
                      <a:pt x="481" y="230"/>
                    </a:lnTo>
                    <a:lnTo>
                      <a:pt x="537" y="202"/>
                    </a:lnTo>
                    <a:lnTo>
                      <a:pt x="596" y="181"/>
                    </a:lnTo>
                    <a:lnTo>
                      <a:pt x="657" y="165"/>
                    </a:lnTo>
                    <a:lnTo>
                      <a:pt x="720" y="156"/>
                    </a:lnTo>
                    <a:lnTo>
                      <a:pt x="786" y="152"/>
                    </a:lnTo>
                    <a:lnTo>
                      <a:pt x="852" y="156"/>
                    </a:lnTo>
                    <a:lnTo>
                      <a:pt x="915" y="165"/>
                    </a:lnTo>
                    <a:lnTo>
                      <a:pt x="976" y="181"/>
                    </a:lnTo>
                    <a:lnTo>
                      <a:pt x="1035" y="203"/>
                    </a:lnTo>
                    <a:lnTo>
                      <a:pt x="1090" y="230"/>
                    </a:lnTo>
                    <a:lnTo>
                      <a:pt x="1142" y="262"/>
                    </a:lnTo>
                    <a:lnTo>
                      <a:pt x="1191" y="299"/>
                    </a:lnTo>
                    <a:lnTo>
                      <a:pt x="1236" y="339"/>
                    </a:lnTo>
                    <a:lnTo>
                      <a:pt x="1278" y="385"/>
                    </a:lnTo>
                    <a:lnTo>
                      <a:pt x="1315" y="434"/>
                    </a:lnTo>
                    <a:lnTo>
                      <a:pt x="1346" y="487"/>
                    </a:lnTo>
                    <a:lnTo>
                      <a:pt x="1373" y="542"/>
                    </a:lnTo>
                    <a:lnTo>
                      <a:pt x="1394" y="601"/>
                    </a:lnTo>
                    <a:lnTo>
                      <a:pt x="1410" y="662"/>
                    </a:lnTo>
                    <a:lnTo>
                      <a:pt x="1419" y="725"/>
                    </a:lnTo>
                    <a:lnTo>
                      <a:pt x="1423" y="790"/>
                    </a:lnTo>
                    <a:close/>
                    <a:moveTo>
                      <a:pt x="0" y="793"/>
                    </a:moveTo>
                    <a:lnTo>
                      <a:pt x="1" y="753"/>
                    </a:lnTo>
                    <a:lnTo>
                      <a:pt x="5" y="712"/>
                    </a:lnTo>
                    <a:lnTo>
                      <a:pt x="10" y="673"/>
                    </a:lnTo>
                    <a:lnTo>
                      <a:pt x="16" y="634"/>
                    </a:lnTo>
                    <a:lnTo>
                      <a:pt x="26" y="596"/>
                    </a:lnTo>
                    <a:lnTo>
                      <a:pt x="36" y="558"/>
                    </a:lnTo>
                    <a:lnTo>
                      <a:pt x="49" y="521"/>
                    </a:lnTo>
                    <a:lnTo>
                      <a:pt x="63" y="485"/>
                    </a:lnTo>
                    <a:lnTo>
                      <a:pt x="79" y="451"/>
                    </a:lnTo>
                    <a:lnTo>
                      <a:pt x="96" y="416"/>
                    </a:lnTo>
                    <a:lnTo>
                      <a:pt x="114" y="383"/>
                    </a:lnTo>
                    <a:lnTo>
                      <a:pt x="135" y="351"/>
                    </a:lnTo>
                    <a:lnTo>
                      <a:pt x="157" y="319"/>
                    </a:lnTo>
                    <a:lnTo>
                      <a:pt x="180" y="291"/>
                    </a:lnTo>
                    <a:lnTo>
                      <a:pt x="205" y="262"/>
                    </a:lnTo>
                    <a:lnTo>
                      <a:pt x="232" y="234"/>
                    </a:lnTo>
                    <a:lnTo>
                      <a:pt x="258" y="208"/>
                    </a:lnTo>
                    <a:lnTo>
                      <a:pt x="287" y="182"/>
                    </a:lnTo>
                    <a:lnTo>
                      <a:pt x="317" y="159"/>
                    </a:lnTo>
                    <a:lnTo>
                      <a:pt x="348" y="136"/>
                    </a:lnTo>
                    <a:lnTo>
                      <a:pt x="380" y="117"/>
                    </a:lnTo>
                    <a:lnTo>
                      <a:pt x="413" y="97"/>
                    </a:lnTo>
                    <a:lnTo>
                      <a:pt x="447" y="80"/>
                    </a:lnTo>
                    <a:lnTo>
                      <a:pt x="482" y="64"/>
                    </a:lnTo>
                    <a:lnTo>
                      <a:pt x="518" y="49"/>
                    </a:lnTo>
                    <a:lnTo>
                      <a:pt x="554" y="36"/>
                    </a:lnTo>
                    <a:lnTo>
                      <a:pt x="591" y="26"/>
                    </a:lnTo>
                    <a:lnTo>
                      <a:pt x="629" y="16"/>
                    </a:lnTo>
                    <a:lnTo>
                      <a:pt x="668" y="10"/>
                    </a:lnTo>
                    <a:lnTo>
                      <a:pt x="708" y="5"/>
                    </a:lnTo>
                    <a:lnTo>
                      <a:pt x="748" y="1"/>
                    </a:lnTo>
                    <a:lnTo>
                      <a:pt x="788" y="0"/>
                    </a:lnTo>
                    <a:lnTo>
                      <a:pt x="829" y="1"/>
                    </a:lnTo>
                    <a:lnTo>
                      <a:pt x="869" y="5"/>
                    </a:lnTo>
                    <a:lnTo>
                      <a:pt x="908" y="10"/>
                    </a:lnTo>
                    <a:lnTo>
                      <a:pt x="947" y="16"/>
                    </a:lnTo>
                    <a:lnTo>
                      <a:pt x="985" y="26"/>
                    </a:lnTo>
                    <a:lnTo>
                      <a:pt x="1023" y="36"/>
                    </a:lnTo>
                    <a:lnTo>
                      <a:pt x="1060" y="49"/>
                    </a:lnTo>
                    <a:lnTo>
                      <a:pt x="1096" y="64"/>
                    </a:lnTo>
                    <a:lnTo>
                      <a:pt x="1130" y="79"/>
                    </a:lnTo>
                    <a:lnTo>
                      <a:pt x="1165" y="97"/>
                    </a:lnTo>
                    <a:lnTo>
                      <a:pt x="1198" y="116"/>
                    </a:lnTo>
                    <a:lnTo>
                      <a:pt x="1229" y="136"/>
                    </a:lnTo>
                    <a:lnTo>
                      <a:pt x="1260" y="158"/>
                    </a:lnTo>
                    <a:lnTo>
                      <a:pt x="1290" y="182"/>
                    </a:lnTo>
                    <a:lnTo>
                      <a:pt x="1319" y="207"/>
                    </a:lnTo>
                    <a:lnTo>
                      <a:pt x="1347" y="233"/>
                    </a:lnTo>
                    <a:lnTo>
                      <a:pt x="1372" y="261"/>
                    </a:lnTo>
                    <a:lnTo>
                      <a:pt x="1398" y="290"/>
                    </a:lnTo>
                    <a:lnTo>
                      <a:pt x="1421" y="318"/>
                    </a:lnTo>
                    <a:lnTo>
                      <a:pt x="1442" y="349"/>
                    </a:lnTo>
                    <a:lnTo>
                      <a:pt x="1463" y="382"/>
                    </a:lnTo>
                    <a:lnTo>
                      <a:pt x="1482" y="415"/>
                    </a:lnTo>
                    <a:lnTo>
                      <a:pt x="1500" y="449"/>
                    </a:lnTo>
                    <a:lnTo>
                      <a:pt x="1515" y="483"/>
                    </a:lnTo>
                    <a:lnTo>
                      <a:pt x="1530" y="520"/>
                    </a:lnTo>
                    <a:lnTo>
                      <a:pt x="1541" y="556"/>
                    </a:lnTo>
                    <a:lnTo>
                      <a:pt x="1552" y="594"/>
                    </a:lnTo>
                    <a:lnTo>
                      <a:pt x="1561" y="632"/>
                    </a:lnTo>
                    <a:lnTo>
                      <a:pt x="1568" y="670"/>
                    </a:lnTo>
                    <a:lnTo>
                      <a:pt x="1573" y="709"/>
                    </a:lnTo>
                    <a:lnTo>
                      <a:pt x="1576" y="749"/>
                    </a:lnTo>
                    <a:lnTo>
                      <a:pt x="1577" y="790"/>
                    </a:lnTo>
                    <a:lnTo>
                      <a:pt x="1576" y="830"/>
                    </a:lnTo>
                    <a:lnTo>
                      <a:pt x="1574" y="870"/>
                    </a:lnTo>
                    <a:lnTo>
                      <a:pt x="1568" y="909"/>
                    </a:lnTo>
                    <a:lnTo>
                      <a:pt x="1561" y="949"/>
                    </a:lnTo>
                    <a:lnTo>
                      <a:pt x="1553" y="987"/>
                    </a:lnTo>
                    <a:lnTo>
                      <a:pt x="1543" y="1023"/>
                    </a:lnTo>
                    <a:lnTo>
                      <a:pt x="1530" y="1060"/>
                    </a:lnTo>
                    <a:lnTo>
                      <a:pt x="1516" y="1096"/>
                    </a:lnTo>
                    <a:lnTo>
                      <a:pt x="1500" y="1131"/>
                    </a:lnTo>
                    <a:lnTo>
                      <a:pt x="1483" y="1165"/>
                    </a:lnTo>
                    <a:lnTo>
                      <a:pt x="1463" y="1197"/>
                    </a:lnTo>
                    <a:lnTo>
                      <a:pt x="1444" y="1230"/>
                    </a:lnTo>
                    <a:lnTo>
                      <a:pt x="1422" y="1261"/>
                    </a:lnTo>
                    <a:lnTo>
                      <a:pt x="1398" y="1291"/>
                    </a:lnTo>
                    <a:lnTo>
                      <a:pt x="1373" y="1320"/>
                    </a:lnTo>
                    <a:lnTo>
                      <a:pt x="1347" y="1346"/>
                    </a:lnTo>
                    <a:lnTo>
                      <a:pt x="1319" y="1373"/>
                    </a:lnTo>
                    <a:lnTo>
                      <a:pt x="1290" y="1398"/>
                    </a:lnTo>
                    <a:lnTo>
                      <a:pt x="1260" y="1421"/>
                    </a:lnTo>
                    <a:lnTo>
                      <a:pt x="1230" y="1443"/>
                    </a:lnTo>
                    <a:lnTo>
                      <a:pt x="1198" y="1464"/>
                    </a:lnTo>
                    <a:lnTo>
                      <a:pt x="1165" y="1483"/>
                    </a:lnTo>
                    <a:lnTo>
                      <a:pt x="1130" y="1500"/>
                    </a:lnTo>
                    <a:lnTo>
                      <a:pt x="1096" y="1517"/>
                    </a:lnTo>
                    <a:lnTo>
                      <a:pt x="1060" y="1530"/>
                    </a:lnTo>
                    <a:lnTo>
                      <a:pt x="1023" y="1543"/>
                    </a:lnTo>
                    <a:lnTo>
                      <a:pt x="985" y="1553"/>
                    </a:lnTo>
                    <a:lnTo>
                      <a:pt x="947" y="1563"/>
                    </a:lnTo>
                    <a:lnTo>
                      <a:pt x="909" y="1570"/>
                    </a:lnTo>
                    <a:lnTo>
                      <a:pt x="869" y="1574"/>
                    </a:lnTo>
                    <a:lnTo>
                      <a:pt x="829" y="1578"/>
                    </a:lnTo>
                    <a:lnTo>
                      <a:pt x="788" y="1579"/>
                    </a:lnTo>
                    <a:lnTo>
                      <a:pt x="748" y="1578"/>
                    </a:lnTo>
                    <a:lnTo>
                      <a:pt x="708" y="1574"/>
                    </a:lnTo>
                    <a:lnTo>
                      <a:pt x="668" y="1570"/>
                    </a:lnTo>
                    <a:lnTo>
                      <a:pt x="629" y="1563"/>
                    </a:lnTo>
                    <a:lnTo>
                      <a:pt x="591" y="1553"/>
                    </a:lnTo>
                    <a:lnTo>
                      <a:pt x="553" y="1543"/>
                    </a:lnTo>
                    <a:lnTo>
                      <a:pt x="516" y="1530"/>
                    </a:lnTo>
                    <a:lnTo>
                      <a:pt x="481" y="1517"/>
                    </a:lnTo>
                    <a:lnTo>
                      <a:pt x="446" y="1500"/>
                    </a:lnTo>
                    <a:lnTo>
                      <a:pt x="412" y="1483"/>
                    </a:lnTo>
                    <a:lnTo>
                      <a:pt x="379" y="1465"/>
                    </a:lnTo>
                    <a:lnTo>
                      <a:pt x="347" y="1444"/>
                    </a:lnTo>
                    <a:lnTo>
                      <a:pt x="316" y="1422"/>
                    </a:lnTo>
                    <a:lnTo>
                      <a:pt x="286" y="1399"/>
                    </a:lnTo>
                    <a:lnTo>
                      <a:pt x="258" y="1374"/>
                    </a:lnTo>
                    <a:lnTo>
                      <a:pt x="231" y="1348"/>
                    </a:lnTo>
                    <a:lnTo>
                      <a:pt x="204" y="1321"/>
                    </a:lnTo>
                    <a:lnTo>
                      <a:pt x="180" y="1292"/>
                    </a:lnTo>
                    <a:lnTo>
                      <a:pt x="157" y="1262"/>
                    </a:lnTo>
                    <a:lnTo>
                      <a:pt x="134" y="1232"/>
                    </a:lnTo>
                    <a:lnTo>
                      <a:pt x="114" y="1200"/>
                    </a:lnTo>
                    <a:lnTo>
                      <a:pt x="95" y="1167"/>
                    </a:lnTo>
                    <a:lnTo>
                      <a:pt x="77" y="1133"/>
                    </a:lnTo>
                    <a:lnTo>
                      <a:pt x="63" y="1098"/>
                    </a:lnTo>
                    <a:lnTo>
                      <a:pt x="48" y="1063"/>
                    </a:lnTo>
                    <a:lnTo>
                      <a:pt x="36" y="1026"/>
                    </a:lnTo>
                    <a:lnTo>
                      <a:pt x="25" y="989"/>
                    </a:lnTo>
                    <a:lnTo>
                      <a:pt x="16" y="951"/>
                    </a:lnTo>
                    <a:lnTo>
                      <a:pt x="10" y="913"/>
                    </a:lnTo>
                    <a:lnTo>
                      <a:pt x="5" y="874"/>
                    </a:lnTo>
                    <a:lnTo>
                      <a:pt x="1" y="833"/>
                    </a:lnTo>
                    <a:lnTo>
                      <a:pt x="0" y="793"/>
                    </a:lnTo>
                    <a:close/>
                  </a:path>
                </a:pathLst>
              </a:custGeom>
              <a:solidFill>
                <a:srgbClr val="303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 name="Freeform 83">
                <a:extLst>
                  <a:ext uri="{FF2B5EF4-FFF2-40B4-BE49-F238E27FC236}">
                    <a16:creationId xmlns:a16="http://schemas.microsoft.com/office/drawing/2014/main" id="{61AB1BD1-A046-461C-B11C-5A38F5EEB35E}"/>
                  </a:ext>
                </a:extLst>
              </p:cNvPr>
              <p:cNvSpPr>
                <a:spLocks noEditPoints="1"/>
              </p:cNvSpPr>
              <p:nvPr/>
            </p:nvSpPr>
            <p:spPr bwMode="auto">
              <a:xfrm>
                <a:off x="1725" y="2487"/>
                <a:ext cx="784" cy="783"/>
              </a:xfrm>
              <a:custGeom>
                <a:avLst/>
                <a:gdLst>
                  <a:gd name="T0" fmla="*/ 347 w 1569"/>
                  <a:gd name="T1" fmla="*/ 243 h 1567"/>
                  <a:gd name="T2" fmla="*/ 318 w 1569"/>
                  <a:gd name="T3" fmla="*/ 297 h 1567"/>
                  <a:gd name="T4" fmla="*/ 271 w 1569"/>
                  <a:gd name="T5" fmla="*/ 336 h 1567"/>
                  <a:gd name="T6" fmla="*/ 211 w 1569"/>
                  <a:gd name="T7" fmla="*/ 355 h 1567"/>
                  <a:gd name="T8" fmla="*/ 146 w 1569"/>
                  <a:gd name="T9" fmla="*/ 348 h 1567"/>
                  <a:gd name="T10" fmla="*/ 92 w 1569"/>
                  <a:gd name="T11" fmla="*/ 319 h 1567"/>
                  <a:gd name="T12" fmla="*/ 53 w 1569"/>
                  <a:gd name="T13" fmla="*/ 272 h 1567"/>
                  <a:gd name="T14" fmla="*/ 34 w 1569"/>
                  <a:gd name="T15" fmla="*/ 212 h 1567"/>
                  <a:gd name="T16" fmla="*/ 41 w 1569"/>
                  <a:gd name="T17" fmla="*/ 148 h 1567"/>
                  <a:gd name="T18" fmla="*/ 70 w 1569"/>
                  <a:gd name="T19" fmla="*/ 94 h 1567"/>
                  <a:gd name="T20" fmla="*/ 118 w 1569"/>
                  <a:gd name="T21" fmla="*/ 55 h 1567"/>
                  <a:gd name="T22" fmla="*/ 178 w 1569"/>
                  <a:gd name="T23" fmla="*/ 36 h 1567"/>
                  <a:gd name="T24" fmla="*/ 242 w 1569"/>
                  <a:gd name="T25" fmla="*/ 43 h 1567"/>
                  <a:gd name="T26" fmla="*/ 296 w 1569"/>
                  <a:gd name="T27" fmla="*/ 72 h 1567"/>
                  <a:gd name="T28" fmla="*/ 335 w 1569"/>
                  <a:gd name="T29" fmla="*/ 119 h 1567"/>
                  <a:gd name="T30" fmla="*/ 354 w 1569"/>
                  <a:gd name="T31" fmla="*/ 179 h 1567"/>
                  <a:gd name="T32" fmla="*/ 1 w 1569"/>
                  <a:gd name="T33" fmla="*/ 176 h 1567"/>
                  <a:gd name="T34" fmla="*/ 8 w 1569"/>
                  <a:gd name="T35" fmla="*/ 138 h 1567"/>
                  <a:gd name="T36" fmla="*/ 23 w 1569"/>
                  <a:gd name="T37" fmla="*/ 103 h 1567"/>
                  <a:gd name="T38" fmla="*/ 44 w 1569"/>
                  <a:gd name="T39" fmla="*/ 71 h 1567"/>
                  <a:gd name="T40" fmla="*/ 71 w 1569"/>
                  <a:gd name="T41" fmla="*/ 45 h 1567"/>
                  <a:gd name="T42" fmla="*/ 102 w 1569"/>
                  <a:gd name="T43" fmla="*/ 24 h 1567"/>
                  <a:gd name="T44" fmla="*/ 137 w 1569"/>
                  <a:gd name="T45" fmla="*/ 9 h 1567"/>
                  <a:gd name="T46" fmla="*/ 175 w 1569"/>
                  <a:gd name="T47" fmla="*/ 1 h 1567"/>
                  <a:gd name="T48" fmla="*/ 216 w 1569"/>
                  <a:gd name="T49" fmla="*/ 1 h 1567"/>
                  <a:gd name="T50" fmla="*/ 254 w 1569"/>
                  <a:gd name="T51" fmla="*/ 9 h 1567"/>
                  <a:gd name="T52" fmla="*/ 289 w 1569"/>
                  <a:gd name="T53" fmla="*/ 24 h 1567"/>
                  <a:gd name="T54" fmla="*/ 320 w 1569"/>
                  <a:gd name="T55" fmla="*/ 45 h 1567"/>
                  <a:gd name="T56" fmla="*/ 347 w 1569"/>
                  <a:gd name="T57" fmla="*/ 71 h 1567"/>
                  <a:gd name="T58" fmla="*/ 368 w 1569"/>
                  <a:gd name="T59" fmla="*/ 102 h 1567"/>
                  <a:gd name="T60" fmla="*/ 383 w 1569"/>
                  <a:gd name="T61" fmla="*/ 138 h 1567"/>
                  <a:gd name="T62" fmla="*/ 391 w 1569"/>
                  <a:gd name="T63" fmla="*/ 176 h 1567"/>
                  <a:gd name="T64" fmla="*/ 391 w 1569"/>
                  <a:gd name="T65" fmla="*/ 215 h 1567"/>
                  <a:gd name="T66" fmla="*/ 383 w 1569"/>
                  <a:gd name="T67" fmla="*/ 254 h 1567"/>
                  <a:gd name="T68" fmla="*/ 368 w 1569"/>
                  <a:gd name="T69" fmla="*/ 289 h 1567"/>
                  <a:gd name="T70" fmla="*/ 347 w 1569"/>
                  <a:gd name="T71" fmla="*/ 320 h 1567"/>
                  <a:gd name="T72" fmla="*/ 320 w 1569"/>
                  <a:gd name="T73" fmla="*/ 347 h 1567"/>
                  <a:gd name="T74" fmla="*/ 289 w 1569"/>
                  <a:gd name="T75" fmla="*/ 368 h 1567"/>
                  <a:gd name="T76" fmla="*/ 254 w 1569"/>
                  <a:gd name="T77" fmla="*/ 382 h 1567"/>
                  <a:gd name="T78" fmla="*/ 216 w 1569"/>
                  <a:gd name="T79" fmla="*/ 390 h 1567"/>
                  <a:gd name="T80" fmla="*/ 175 w 1569"/>
                  <a:gd name="T81" fmla="*/ 390 h 1567"/>
                  <a:gd name="T82" fmla="*/ 137 w 1569"/>
                  <a:gd name="T83" fmla="*/ 382 h 1567"/>
                  <a:gd name="T84" fmla="*/ 102 w 1569"/>
                  <a:gd name="T85" fmla="*/ 368 h 1567"/>
                  <a:gd name="T86" fmla="*/ 71 w 1569"/>
                  <a:gd name="T87" fmla="*/ 347 h 1567"/>
                  <a:gd name="T88" fmla="*/ 44 w 1569"/>
                  <a:gd name="T89" fmla="*/ 320 h 1567"/>
                  <a:gd name="T90" fmla="*/ 23 w 1569"/>
                  <a:gd name="T91" fmla="*/ 289 h 1567"/>
                  <a:gd name="T92" fmla="*/ 8 w 1569"/>
                  <a:gd name="T93" fmla="*/ 254 h 1567"/>
                  <a:gd name="T94" fmla="*/ 1 w 1569"/>
                  <a:gd name="T95" fmla="*/ 216 h 15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69" h="1567">
                    <a:moveTo>
                      <a:pt x="1420" y="782"/>
                    </a:moveTo>
                    <a:lnTo>
                      <a:pt x="1417" y="848"/>
                    </a:lnTo>
                    <a:lnTo>
                      <a:pt x="1406" y="911"/>
                    </a:lnTo>
                    <a:lnTo>
                      <a:pt x="1391" y="973"/>
                    </a:lnTo>
                    <a:lnTo>
                      <a:pt x="1369" y="1032"/>
                    </a:lnTo>
                    <a:lnTo>
                      <a:pt x="1342" y="1088"/>
                    </a:lnTo>
                    <a:lnTo>
                      <a:pt x="1311" y="1141"/>
                    </a:lnTo>
                    <a:lnTo>
                      <a:pt x="1274" y="1190"/>
                    </a:lnTo>
                    <a:lnTo>
                      <a:pt x="1232" y="1236"/>
                    </a:lnTo>
                    <a:lnTo>
                      <a:pt x="1186" y="1278"/>
                    </a:lnTo>
                    <a:lnTo>
                      <a:pt x="1137" y="1315"/>
                    </a:lnTo>
                    <a:lnTo>
                      <a:pt x="1084" y="1347"/>
                    </a:lnTo>
                    <a:lnTo>
                      <a:pt x="1028" y="1373"/>
                    </a:lnTo>
                    <a:lnTo>
                      <a:pt x="970" y="1395"/>
                    </a:lnTo>
                    <a:lnTo>
                      <a:pt x="907" y="1411"/>
                    </a:lnTo>
                    <a:lnTo>
                      <a:pt x="844" y="1421"/>
                    </a:lnTo>
                    <a:lnTo>
                      <a:pt x="778" y="1424"/>
                    </a:lnTo>
                    <a:lnTo>
                      <a:pt x="713" y="1421"/>
                    </a:lnTo>
                    <a:lnTo>
                      <a:pt x="649" y="1411"/>
                    </a:lnTo>
                    <a:lnTo>
                      <a:pt x="587" y="1395"/>
                    </a:lnTo>
                    <a:lnTo>
                      <a:pt x="528" y="1373"/>
                    </a:lnTo>
                    <a:lnTo>
                      <a:pt x="472" y="1347"/>
                    </a:lnTo>
                    <a:lnTo>
                      <a:pt x="419" y="1315"/>
                    </a:lnTo>
                    <a:lnTo>
                      <a:pt x="370" y="1278"/>
                    </a:lnTo>
                    <a:lnTo>
                      <a:pt x="325" y="1236"/>
                    </a:lnTo>
                    <a:lnTo>
                      <a:pt x="283" y="1191"/>
                    </a:lnTo>
                    <a:lnTo>
                      <a:pt x="246" y="1142"/>
                    </a:lnTo>
                    <a:lnTo>
                      <a:pt x="214" y="1089"/>
                    </a:lnTo>
                    <a:lnTo>
                      <a:pt x="186" y="1032"/>
                    </a:lnTo>
                    <a:lnTo>
                      <a:pt x="164" y="974"/>
                    </a:lnTo>
                    <a:lnTo>
                      <a:pt x="150" y="913"/>
                    </a:lnTo>
                    <a:lnTo>
                      <a:pt x="139" y="849"/>
                    </a:lnTo>
                    <a:lnTo>
                      <a:pt x="136" y="784"/>
                    </a:lnTo>
                    <a:lnTo>
                      <a:pt x="139" y="718"/>
                    </a:lnTo>
                    <a:lnTo>
                      <a:pt x="148" y="655"/>
                    </a:lnTo>
                    <a:lnTo>
                      <a:pt x="164" y="593"/>
                    </a:lnTo>
                    <a:lnTo>
                      <a:pt x="186" y="535"/>
                    </a:lnTo>
                    <a:lnTo>
                      <a:pt x="213" y="478"/>
                    </a:lnTo>
                    <a:lnTo>
                      <a:pt x="245" y="426"/>
                    </a:lnTo>
                    <a:lnTo>
                      <a:pt x="282" y="377"/>
                    </a:lnTo>
                    <a:lnTo>
                      <a:pt x="325" y="331"/>
                    </a:lnTo>
                    <a:lnTo>
                      <a:pt x="370" y="289"/>
                    </a:lnTo>
                    <a:lnTo>
                      <a:pt x="419" y="252"/>
                    </a:lnTo>
                    <a:lnTo>
                      <a:pt x="472" y="220"/>
                    </a:lnTo>
                    <a:lnTo>
                      <a:pt x="528" y="194"/>
                    </a:lnTo>
                    <a:lnTo>
                      <a:pt x="587" y="172"/>
                    </a:lnTo>
                    <a:lnTo>
                      <a:pt x="649" y="156"/>
                    </a:lnTo>
                    <a:lnTo>
                      <a:pt x="713" y="146"/>
                    </a:lnTo>
                    <a:lnTo>
                      <a:pt x="778" y="143"/>
                    </a:lnTo>
                    <a:lnTo>
                      <a:pt x="844" y="146"/>
                    </a:lnTo>
                    <a:lnTo>
                      <a:pt x="907" y="156"/>
                    </a:lnTo>
                    <a:lnTo>
                      <a:pt x="970" y="172"/>
                    </a:lnTo>
                    <a:lnTo>
                      <a:pt x="1028" y="194"/>
                    </a:lnTo>
                    <a:lnTo>
                      <a:pt x="1085" y="220"/>
                    </a:lnTo>
                    <a:lnTo>
                      <a:pt x="1138" y="252"/>
                    </a:lnTo>
                    <a:lnTo>
                      <a:pt x="1187" y="289"/>
                    </a:lnTo>
                    <a:lnTo>
                      <a:pt x="1232" y="331"/>
                    </a:lnTo>
                    <a:lnTo>
                      <a:pt x="1274" y="377"/>
                    </a:lnTo>
                    <a:lnTo>
                      <a:pt x="1311" y="425"/>
                    </a:lnTo>
                    <a:lnTo>
                      <a:pt x="1343" y="478"/>
                    </a:lnTo>
                    <a:lnTo>
                      <a:pt x="1370" y="535"/>
                    </a:lnTo>
                    <a:lnTo>
                      <a:pt x="1391" y="593"/>
                    </a:lnTo>
                    <a:lnTo>
                      <a:pt x="1407" y="655"/>
                    </a:lnTo>
                    <a:lnTo>
                      <a:pt x="1417" y="718"/>
                    </a:lnTo>
                    <a:lnTo>
                      <a:pt x="1420" y="782"/>
                    </a:lnTo>
                    <a:close/>
                    <a:moveTo>
                      <a:pt x="0" y="786"/>
                    </a:moveTo>
                    <a:lnTo>
                      <a:pt x="1" y="746"/>
                    </a:lnTo>
                    <a:lnTo>
                      <a:pt x="4" y="706"/>
                    </a:lnTo>
                    <a:lnTo>
                      <a:pt x="9" y="667"/>
                    </a:lnTo>
                    <a:lnTo>
                      <a:pt x="16" y="628"/>
                    </a:lnTo>
                    <a:lnTo>
                      <a:pt x="24" y="590"/>
                    </a:lnTo>
                    <a:lnTo>
                      <a:pt x="35" y="553"/>
                    </a:lnTo>
                    <a:lnTo>
                      <a:pt x="47" y="517"/>
                    </a:lnTo>
                    <a:lnTo>
                      <a:pt x="61" y="482"/>
                    </a:lnTo>
                    <a:lnTo>
                      <a:pt x="77" y="446"/>
                    </a:lnTo>
                    <a:lnTo>
                      <a:pt x="94" y="413"/>
                    </a:lnTo>
                    <a:lnTo>
                      <a:pt x="113" y="380"/>
                    </a:lnTo>
                    <a:lnTo>
                      <a:pt x="133" y="348"/>
                    </a:lnTo>
                    <a:lnTo>
                      <a:pt x="155" y="317"/>
                    </a:lnTo>
                    <a:lnTo>
                      <a:pt x="178" y="287"/>
                    </a:lnTo>
                    <a:lnTo>
                      <a:pt x="203" y="258"/>
                    </a:lnTo>
                    <a:lnTo>
                      <a:pt x="229" y="232"/>
                    </a:lnTo>
                    <a:lnTo>
                      <a:pt x="257" y="205"/>
                    </a:lnTo>
                    <a:lnTo>
                      <a:pt x="284" y="181"/>
                    </a:lnTo>
                    <a:lnTo>
                      <a:pt x="314" y="157"/>
                    </a:lnTo>
                    <a:lnTo>
                      <a:pt x="345" y="135"/>
                    </a:lnTo>
                    <a:lnTo>
                      <a:pt x="376" y="114"/>
                    </a:lnTo>
                    <a:lnTo>
                      <a:pt x="410" y="96"/>
                    </a:lnTo>
                    <a:lnTo>
                      <a:pt x="443" y="78"/>
                    </a:lnTo>
                    <a:lnTo>
                      <a:pt x="478" y="62"/>
                    </a:lnTo>
                    <a:lnTo>
                      <a:pt x="514" y="48"/>
                    </a:lnTo>
                    <a:lnTo>
                      <a:pt x="550" y="36"/>
                    </a:lnTo>
                    <a:lnTo>
                      <a:pt x="587" y="25"/>
                    </a:lnTo>
                    <a:lnTo>
                      <a:pt x="625" y="16"/>
                    </a:lnTo>
                    <a:lnTo>
                      <a:pt x="663" y="9"/>
                    </a:lnTo>
                    <a:lnTo>
                      <a:pt x="702" y="5"/>
                    </a:lnTo>
                    <a:lnTo>
                      <a:pt x="743" y="1"/>
                    </a:lnTo>
                    <a:lnTo>
                      <a:pt x="783" y="0"/>
                    </a:lnTo>
                    <a:lnTo>
                      <a:pt x="823" y="1"/>
                    </a:lnTo>
                    <a:lnTo>
                      <a:pt x="864" y="5"/>
                    </a:lnTo>
                    <a:lnTo>
                      <a:pt x="903" y="9"/>
                    </a:lnTo>
                    <a:lnTo>
                      <a:pt x="942" y="16"/>
                    </a:lnTo>
                    <a:lnTo>
                      <a:pt x="979" y="25"/>
                    </a:lnTo>
                    <a:lnTo>
                      <a:pt x="1017" y="36"/>
                    </a:lnTo>
                    <a:lnTo>
                      <a:pt x="1054" y="48"/>
                    </a:lnTo>
                    <a:lnTo>
                      <a:pt x="1088" y="62"/>
                    </a:lnTo>
                    <a:lnTo>
                      <a:pt x="1124" y="78"/>
                    </a:lnTo>
                    <a:lnTo>
                      <a:pt x="1157" y="96"/>
                    </a:lnTo>
                    <a:lnTo>
                      <a:pt x="1191" y="114"/>
                    </a:lnTo>
                    <a:lnTo>
                      <a:pt x="1222" y="135"/>
                    </a:lnTo>
                    <a:lnTo>
                      <a:pt x="1253" y="157"/>
                    </a:lnTo>
                    <a:lnTo>
                      <a:pt x="1283" y="181"/>
                    </a:lnTo>
                    <a:lnTo>
                      <a:pt x="1311" y="205"/>
                    </a:lnTo>
                    <a:lnTo>
                      <a:pt x="1338" y="231"/>
                    </a:lnTo>
                    <a:lnTo>
                      <a:pt x="1365" y="258"/>
                    </a:lnTo>
                    <a:lnTo>
                      <a:pt x="1389" y="287"/>
                    </a:lnTo>
                    <a:lnTo>
                      <a:pt x="1412" y="317"/>
                    </a:lnTo>
                    <a:lnTo>
                      <a:pt x="1434" y="347"/>
                    </a:lnTo>
                    <a:lnTo>
                      <a:pt x="1455" y="379"/>
                    </a:lnTo>
                    <a:lnTo>
                      <a:pt x="1473" y="411"/>
                    </a:lnTo>
                    <a:lnTo>
                      <a:pt x="1490" y="445"/>
                    </a:lnTo>
                    <a:lnTo>
                      <a:pt x="1506" y="481"/>
                    </a:lnTo>
                    <a:lnTo>
                      <a:pt x="1520" y="515"/>
                    </a:lnTo>
                    <a:lnTo>
                      <a:pt x="1533" y="552"/>
                    </a:lnTo>
                    <a:lnTo>
                      <a:pt x="1543" y="589"/>
                    </a:lnTo>
                    <a:lnTo>
                      <a:pt x="1552" y="627"/>
                    </a:lnTo>
                    <a:lnTo>
                      <a:pt x="1559" y="665"/>
                    </a:lnTo>
                    <a:lnTo>
                      <a:pt x="1564" y="704"/>
                    </a:lnTo>
                    <a:lnTo>
                      <a:pt x="1567" y="743"/>
                    </a:lnTo>
                    <a:lnTo>
                      <a:pt x="1569" y="784"/>
                    </a:lnTo>
                    <a:lnTo>
                      <a:pt x="1567" y="824"/>
                    </a:lnTo>
                    <a:lnTo>
                      <a:pt x="1564" y="863"/>
                    </a:lnTo>
                    <a:lnTo>
                      <a:pt x="1559" y="902"/>
                    </a:lnTo>
                    <a:lnTo>
                      <a:pt x="1552" y="941"/>
                    </a:lnTo>
                    <a:lnTo>
                      <a:pt x="1543" y="979"/>
                    </a:lnTo>
                    <a:lnTo>
                      <a:pt x="1533" y="1016"/>
                    </a:lnTo>
                    <a:lnTo>
                      <a:pt x="1520" y="1053"/>
                    </a:lnTo>
                    <a:lnTo>
                      <a:pt x="1506" y="1088"/>
                    </a:lnTo>
                    <a:lnTo>
                      <a:pt x="1490" y="1123"/>
                    </a:lnTo>
                    <a:lnTo>
                      <a:pt x="1473" y="1157"/>
                    </a:lnTo>
                    <a:lnTo>
                      <a:pt x="1455" y="1189"/>
                    </a:lnTo>
                    <a:lnTo>
                      <a:pt x="1434" y="1221"/>
                    </a:lnTo>
                    <a:lnTo>
                      <a:pt x="1412" y="1252"/>
                    </a:lnTo>
                    <a:lnTo>
                      <a:pt x="1389" y="1281"/>
                    </a:lnTo>
                    <a:lnTo>
                      <a:pt x="1364" y="1310"/>
                    </a:lnTo>
                    <a:lnTo>
                      <a:pt x="1338" y="1338"/>
                    </a:lnTo>
                    <a:lnTo>
                      <a:pt x="1311" y="1363"/>
                    </a:lnTo>
                    <a:lnTo>
                      <a:pt x="1282" y="1388"/>
                    </a:lnTo>
                    <a:lnTo>
                      <a:pt x="1252" y="1411"/>
                    </a:lnTo>
                    <a:lnTo>
                      <a:pt x="1222" y="1433"/>
                    </a:lnTo>
                    <a:lnTo>
                      <a:pt x="1190" y="1453"/>
                    </a:lnTo>
                    <a:lnTo>
                      <a:pt x="1157" y="1473"/>
                    </a:lnTo>
                    <a:lnTo>
                      <a:pt x="1123" y="1490"/>
                    </a:lnTo>
                    <a:lnTo>
                      <a:pt x="1088" y="1505"/>
                    </a:lnTo>
                    <a:lnTo>
                      <a:pt x="1053" y="1520"/>
                    </a:lnTo>
                    <a:lnTo>
                      <a:pt x="1016" y="1531"/>
                    </a:lnTo>
                    <a:lnTo>
                      <a:pt x="979" y="1543"/>
                    </a:lnTo>
                    <a:lnTo>
                      <a:pt x="941" y="1551"/>
                    </a:lnTo>
                    <a:lnTo>
                      <a:pt x="903" y="1558"/>
                    </a:lnTo>
                    <a:lnTo>
                      <a:pt x="864" y="1562"/>
                    </a:lnTo>
                    <a:lnTo>
                      <a:pt x="823" y="1566"/>
                    </a:lnTo>
                    <a:lnTo>
                      <a:pt x="783" y="1567"/>
                    </a:lnTo>
                    <a:lnTo>
                      <a:pt x="743" y="1566"/>
                    </a:lnTo>
                    <a:lnTo>
                      <a:pt x="702" y="1562"/>
                    </a:lnTo>
                    <a:lnTo>
                      <a:pt x="663" y="1558"/>
                    </a:lnTo>
                    <a:lnTo>
                      <a:pt x="625" y="1551"/>
                    </a:lnTo>
                    <a:lnTo>
                      <a:pt x="587" y="1543"/>
                    </a:lnTo>
                    <a:lnTo>
                      <a:pt x="550" y="1531"/>
                    </a:lnTo>
                    <a:lnTo>
                      <a:pt x="514" y="1520"/>
                    </a:lnTo>
                    <a:lnTo>
                      <a:pt x="478" y="1506"/>
                    </a:lnTo>
                    <a:lnTo>
                      <a:pt x="443" y="1490"/>
                    </a:lnTo>
                    <a:lnTo>
                      <a:pt x="410" y="1473"/>
                    </a:lnTo>
                    <a:lnTo>
                      <a:pt x="376" y="1454"/>
                    </a:lnTo>
                    <a:lnTo>
                      <a:pt x="345" y="1433"/>
                    </a:lnTo>
                    <a:lnTo>
                      <a:pt x="314" y="1411"/>
                    </a:lnTo>
                    <a:lnTo>
                      <a:pt x="284" y="1388"/>
                    </a:lnTo>
                    <a:lnTo>
                      <a:pt x="257" y="1364"/>
                    </a:lnTo>
                    <a:lnTo>
                      <a:pt x="229" y="1338"/>
                    </a:lnTo>
                    <a:lnTo>
                      <a:pt x="203" y="1311"/>
                    </a:lnTo>
                    <a:lnTo>
                      <a:pt x="178" y="1282"/>
                    </a:lnTo>
                    <a:lnTo>
                      <a:pt x="155" y="1252"/>
                    </a:lnTo>
                    <a:lnTo>
                      <a:pt x="133" y="1223"/>
                    </a:lnTo>
                    <a:lnTo>
                      <a:pt x="113" y="1190"/>
                    </a:lnTo>
                    <a:lnTo>
                      <a:pt x="94" y="1158"/>
                    </a:lnTo>
                    <a:lnTo>
                      <a:pt x="77" y="1125"/>
                    </a:lnTo>
                    <a:lnTo>
                      <a:pt x="61" y="1090"/>
                    </a:lnTo>
                    <a:lnTo>
                      <a:pt x="47" y="1054"/>
                    </a:lnTo>
                    <a:lnTo>
                      <a:pt x="35" y="1017"/>
                    </a:lnTo>
                    <a:lnTo>
                      <a:pt x="24" y="981"/>
                    </a:lnTo>
                    <a:lnTo>
                      <a:pt x="16" y="944"/>
                    </a:lnTo>
                    <a:lnTo>
                      <a:pt x="9" y="905"/>
                    </a:lnTo>
                    <a:lnTo>
                      <a:pt x="4" y="865"/>
                    </a:lnTo>
                    <a:lnTo>
                      <a:pt x="1" y="826"/>
                    </a:lnTo>
                    <a:lnTo>
                      <a:pt x="0" y="786"/>
                    </a:lnTo>
                    <a:close/>
                  </a:path>
                </a:pathLst>
              </a:custGeom>
              <a:solidFill>
                <a:srgbClr val="3D3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 name="Freeform 84">
                <a:extLst>
                  <a:ext uri="{FF2B5EF4-FFF2-40B4-BE49-F238E27FC236}">
                    <a16:creationId xmlns:a16="http://schemas.microsoft.com/office/drawing/2014/main" id="{93770258-4AD4-4ADB-A89A-6639CE54F8BB}"/>
                  </a:ext>
                </a:extLst>
              </p:cNvPr>
              <p:cNvSpPr>
                <a:spLocks noEditPoints="1"/>
              </p:cNvSpPr>
              <p:nvPr/>
            </p:nvSpPr>
            <p:spPr bwMode="auto">
              <a:xfrm>
                <a:off x="1727" y="2489"/>
                <a:ext cx="779" cy="778"/>
              </a:xfrm>
              <a:custGeom>
                <a:avLst/>
                <a:gdLst>
                  <a:gd name="T0" fmla="*/ 347 w 1559"/>
                  <a:gd name="T1" fmla="*/ 243 h 1555"/>
                  <a:gd name="T2" fmla="*/ 317 w 1559"/>
                  <a:gd name="T3" fmla="*/ 297 h 1555"/>
                  <a:gd name="T4" fmla="*/ 270 w 1559"/>
                  <a:gd name="T5" fmla="*/ 336 h 1555"/>
                  <a:gd name="T6" fmla="*/ 209 w 1559"/>
                  <a:gd name="T7" fmla="*/ 355 h 1555"/>
                  <a:gd name="T8" fmla="*/ 145 w 1559"/>
                  <a:gd name="T9" fmla="*/ 349 h 1555"/>
                  <a:gd name="T10" fmla="*/ 90 w 1559"/>
                  <a:gd name="T11" fmla="*/ 319 h 1555"/>
                  <a:gd name="T12" fmla="*/ 51 w 1559"/>
                  <a:gd name="T13" fmla="*/ 271 h 1555"/>
                  <a:gd name="T14" fmla="*/ 32 w 1559"/>
                  <a:gd name="T15" fmla="*/ 211 h 1555"/>
                  <a:gd name="T16" fmla="*/ 39 w 1559"/>
                  <a:gd name="T17" fmla="*/ 147 h 1555"/>
                  <a:gd name="T18" fmla="*/ 68 w 1559"/>
                  <a:gd name="T19" fmla="*/ 93 h 1555"/>
                  <a:gd name="T20" fmla="*/ 116 w 1559"/>
                  <a:gd name="T21" fmla="*/ 53 h 1555"/>
                  <a:gd name="T22" fmla="*/ 176 w 1559"/>
                  <a:gd name="T23" fmla="*/ 34 h 1555"/>
                  <a:gd name="T24" fmla="*/ 241 w 1559"/>
                  <a:gd name="T25" fmla="*/ 41 h 1555"/>
                  <a:gd name="T26" fmla="*/ 296 w 1559"/>
                  <a:gd name="T27" fmla="*/ 70 h 1555"/>
                  <a:gd name="T28" fmla="*/ 335 w 1559"/>
                  <a:gd name="T29" fmla="*/ 118 h 1555"/>
                  <a:gd name="T30" fmla="*/ 353 w 1559"/>
                  <a:gd name="T31" fmla="*/ 178 h 1555"/>
                  <a:gd name="T32" fmla="*/ 1 w 1559"/>
                  <a:gd name="T33" fmla="*/ 176 h 1555"/>
                  <a:gd name="T34" fmla="*/ 8 w 1559"/>
                  <a:gd name="T35" fmla="*/ 138 h 1555"/>
                  <a:gd name="T36" fmla="*/ 23 w 1559"/>
                  <a:gd name="T37" fmla="*/ 103 h 1555"/>
                  <a:gd name="T38" fmla="*/ 44 w 1559"/>
                  <a:gd name="T39" fmla="*/ 71 h 1555"/>
                  <a:gd name="T40" fmla="*/ 70 w 1559"/>
                  <a:gd name="T41" fmla="*/ 45 h 1555"/>
                  <a:gd name="T42" fmla="*/ 101 w 1559"/>
                  <a:gd name="T43" fmla="*/ 24 h 1555"/>
                  <a:gd name="T44" fmla="*/ 136 w 1559"/>
                  <a:gd name="T45" fmla="*/ 9 h 1555"/>
                  <a:gd name="T46" fmla="*/ 174 w 1559"/>
                  <a:gd name="T47" fmla="*/ 1 h 1555"/>
                  <a:gd name="T48" fmla="*/ 214 w 1559"/>
                  <a:gd name="T49" fmla="*/ 1 h 1555"/>
                  <a:gd name="T50" fmla="*/ 252 w 1559"/>
                  <a:gd name="T51" fmla="*/ 9 h 1555"/>
                  <a:gd name="T52" fmla="*/ 287 w 1559"/>
                  <a:gd name="T53" fmla="*/ 24 h 1555"/>
                  <a:gd name="T54" fmla="*/ 318 w 1559"/>
                  <a:gd name="T55" fmla="*/ 45 h 1555"/>
                  <a:gd name="T56" fmla="*/ 345 w 1559"/>
                  <a:gd name="T57" fmla="*/ 71 h 1555"/>
                  <a:gd name="T58" fmla="*/ 366 w 1559"/>
                  <a:gd name="T59" fmla="*/ 102 h 1555"/>
                  <a:gd name="T60" fmla="*/ 381 w 1559"/>
                  <a:gd name="T61" fmla="*/ 137 h 1555"/>
                  <a:gd name="T62" fmla="*/ 388 w 1559"/>
                  <a:gd name="T63" fmla="*/ 175 h 1555"/>
                  <a:gd name="T64" fmla="*/ 388 w 1559"/>
                  <a:gd name="T65" fmla="*/ 215 h 1555"/>
                  <a:gd name="T66" fmla="*/ 380 w 1559"/>
                  <a:gd name="T67" fmla="*/ 253 h 1555"/>
                  <a:gd name="T68" fmla="*/ 366 w 1559"/>
                  <a:gd name="T69" fmla="*/ 288 h 1555"/>
                  <a:gd name="T70" fmla="*/ 345 w 1559"/>
                  <a:gd name="T71" fmla="*/ 318 h 1555"/>
                  <a:gd name="T72" fmla="*/ 318 w 1559"/>
                  <a:gd name="T73" fmla="*/ 345 h 1555"/>
                  <a:gd name="T74" fmla="*/ 287 w 1559"/>
                  <a:gd name="T75" fmla="*/ 366 h 1555"/>
                  <a:gd name="T76" fmla="*/ 252 w 1559"/>
                  <a:gd name="T77" fmla="*/ 381 h 1555"/>
                  <a:gd name="T78" fmla="*/ 214 w 1559"/>
                  <a:gd name="T79" fmla="*/ 388 h 1555"/>
                  <a:gd name="T80" fmla="*/ 174 w 1559"/>
                  <a:gd name="T81" fmla="*/ 388 h 1555"/>
                  <a:gd name="T82" fmla="*/ 136 w 1559"/>
                  <a:gd name="T83" fmla="*/ 381 h 1555"/>
                  <a:gd name="T84" fmla="*/ 101 w 1559"/>
                  <a:gd name="T85" fmla="*/ 366 h 1555"/>
                  <a:gd name="T86" fmla="*/ 71 w 1559"/>
                  <a:gd name="T87" fmla="*/ 345 h 1555"/>
                  <a:gd name="T88" fmla="*/ 44 w 1559"/>
                  <a:gd name="T89" fmla="*/ 319 h 1555"/>
                  <a:gd name="T90" fmla="*/ 23 w 1559"/>
                  <a:gd name="T91" fmla="*/ 288 h 1555"/>
                  <a:gd name="T92" fmla="*/ 9 w 1559"/>
                  <a:gd name="T93" fmla="*/ 253 h 1555"/>
                  <a:gd name="T94" fmla="*/ 1 w 1559"/>
                  <a:gd name="T95" fmla="*/ 216 h 15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59" h="1555">
                    <a:moveTo>
                      <a:pt x="1418" y="778"/>
                    </a:moveTo>
                    <a:lnTo>
                      <a:pt x="1415" y="843"/>
                    </a:lnTo>
                    <a:lnTo>
                      <a:pt x="1404" y="907"/>
                    </a:lnTo>
                    <a:lnTo>
                      <a:pt x="1389" y="969"/>
                    </a:lnTo>
                    <a:lnTo>
                      <a:pt x="1367" y="1028"/>
                    </a:lnTo>
                    <a:lnTo>
                      <a:pt x="1340" y="1084"/>
                    </a:lnTo>
                    <a:lnTo>
                      <a:pt x="1308" y="1137"/>
                    </a:lnTo>
                    <a:lnTo>
                      <a:pt x="1271" y="1187"/>
                    </a:lnTo>
                    <a:lnTo>
                      <a:pt x="1229" y="1233"/>
                    </a:lnTo>
                    <a:lnTo>
                      <a:pt x="1183" y="1274"/>
                    </a:lnTo>
                    <a:lnTo>
                      <a:pt x="1134" y="1312"/>
                    </a:lnTo>
                    <a:lnTo>
                      <a:pt x="1081" y="1344"/>
                    </a:lnTo>
                    <a:lnTo>
                      <a:pt x="1024" y="1371"/>
                    </a:lnTo>
                    <a:lnTo>
                      <a:pt x="964" y="1393"/>
                    </a:lnTo>
                    <a:lnTo>
                      <a:pt x="902" y="1409"/>
                    </a:lnTo>
                    <a:lnTo>
                      <a:pt x="839" y="1418"/>
                    </a:lnTo>
                    <a:lnTo>
                      <a:pt x="772" y="1422"/>
                    </a:lnTo>
                    <a:lnTo>
                      <a:pt x="706" y="1418"/>
                    </a:lnTo>
                    <a:lnTo>
                      <a:pt x="642" y="1409"/>
                    </a:lnTo>
                    <a:lnTo>
                      <a:pt x="580" y="1393"/>
                    </a:lnTo>
                    <a:lnTo>
                      <a:pt x="521" y="1371"/>
                    </a:lnTo>
                    <a:lnTo>
                      <a:pt x="464" y="1343"/>
                    </a:lnTo>
                    <a:lnTo>
                      <a:pt x="411" y="1311"/>
                    </a:lnTo>
                    <a:lnTo>
                      <a:pt x="362" y="1274"/>
                    </a:lnTo>
                    <a:lnTo>
                      <a:pt x="316" y="1233"/>
                    </a:lnTo>
                    <a:lnTo>
                      <a:pt x="274" y="1187"/>
                    </a:lnTo>
                    <a:lnTo>
                      <a:pt x="238" y="1137"/>
                    </a:lnTo>
                    <a:lnTo>
                      <a:pt x="205" y="1084"/>
                    </a:lnTo>
                    <a:lnTo>
                      <a:pt x="178" y="1029"/>
                    </a:lnTo>
                    <a:lnTo>
                      <a:pt x="156" y="969"/>
                    </a:lnTo>
                    <a:lnTo>
                      <a:pt x="141" y="908"/>
                    </a:lnTo>
                    <a:lnTo>
                      <a:pt x="130" y="844"/>
                    </a:lnTo>
                    <a:lnTo>
                      <a:pt x="127" y="779"/>
                    </a:lnTo>
                    <a:lnTo>
                      <a:pt x="130" y="713"/>
                    </a:lnTo>
                    <a:lnTo>
                      <a:pt x="140" y="650"/>
                    </a:lnTo>
                    <a:lnTo>
                      <a:pt x="156" y="587"/>
                    </a:lnTo>
                    <a:lnTo>
                      <a:pt x="178" y="529"/>
                    </a:lnTo>
                    <a:lnTo>
                      <a:pt x="204" y="472"/>
                    </a:lnTo>
                    <a:lnTo>
                      <a:pt x="238" y="418"/>
                    </a:lnTo>
                    <a:lnTo>
                      <a:pt x="274" y="369"/>
                    </a:lnTo>
                    <a:lnTo>
                      <a:pt x="316" y="322"/>
                    </a:lnTo>
                    <a:lnTo>
                      <a:pt x="362" y="281"/>
                    </a:lnTo>
                    <a:lnTo>
                      <a:pt x="411" y="244"/>
                    </a:lnTo>
                    <a:lnTo>
                      <a:pt x="464" y="212"/>
                    </a:lnTo>
                    <a:lnTo>
                      <a:pt x="521" y="184"/>
                    </a:lnTo>
                    <a:lnTo>
                      <a:pt x="581" y="162"/>
                    </a:lnTo>
                    <a:lnTo>
                      <a:pt x="643" y="146"/>
                    </a:lnTo>
                    <a:lnTo>
                      <a:pt x="706" y="136"/>
                    </a:lnTo>
                    <a:lnTo>
                      <a:pt x="773" y="132"/>
                    </a:lnTo>
                    <a:lnTo>
                      <a:pt x="839" y="136"/>
                    </a:lnTo>
                    <a:lnTo>
                      <a:pt x="903" y="145"/>
                    </a:lnTo>
                    <a:lnTo>
                      <a:pt x="965" y="161"/>
                    </a:lnTo>
                    <a:lnTo>
                      <a:pt x="1024" y="183"/>
                    </a:lnTo>
                    <a:lnTo>
                      <a:pt x="1081" y="211"/>
                    </a:lnTo>
                    <a:lnTo>
                      <a:pt x="1134" y="243"/>
                    </a:lnTo>
                    <a:lnTo>
                      <a:pt x="1184" y="280"/>
                    </a:lnTo>
                    <a:lnTo>
                      <a:pt x="1229" y="321"/>
                    </a:lnTo>
                    <a:lnTo>
                      <a:pt x="1271" y="367"/>
                    </a:lnTo>
                    <a:lnTo>
                      <a:pt x="1309" y="417"/>
                    </a:lnTo>
                    <a:lnTo>
                      <a:pt x="1341" y="471"/>
                    </a:lnTo>
                    <a:lnTo>
                      <a:pt x="1367" y="528"/>
                    </a:lnTo>
                    <a:lnTo>
                      <a:pt x="1389" y="586"/>
                    </a:lnTo>
                    <a:lnTo>
                      <a:pt x="1405" y="649"/>
                    </a:lnTo>
                    <a:lnTo>
                      <a:pt x="1415" y="712"/>
                    </a:lnTo>
                    <a:lnTo>
                      <a:pt x="1418" y="778"/>
                    </a:lnTo>
                    <a:close/>
                    <a:moveTo>
                      <a:pt x="0" y="781"/>
                    </a:moveTo>
                    <a:lnTo>
                      <a:pt x="1" y="741"/>
                    </a:lnTo>
                    <a:lnTo>
                      <a:pt x="4" y="702"/>
                    </a:lnTo>
                    <a:lnTo>
                      <a:pt x="9" y="662"/>
                    </a:lnTo>
                    <a:lnTo>
                      <a:pt x="16" y="624"/>
                    </a:lnTo>
                    <a:lnTo>
                      <a:pt x="24" y="586"/>
                    </a:lnTo>
                    <a:lnTo>
                      <a:pt x="35" y="549"/>
                    </a:lnTo>
                    <a:lnTo>
                      <a:pt x="47" y="514"/>
                    </a:lnTo>
                    <a:lnTo>
                      <a:pt x="61" y="478"/>
                    </a:lnTo>
                    <a:lnTo>
                      <a:pt x="76" y="443"/>
                    </a:lnTo>
                    <a:lnTo>
                      <a:pt x="94" y="410"/>
                    </a:lnTo>
                    <a:lnTo>
                      <a:pt x="112" y="377"/>
                    </a:lnTo>
                    <a:lnTo>
                      <a:pt x="133" y="345"/>
                    </a:lnTo>
                    <a:lnTo>
                      <a:pt x="155" y="314"/>
                    </a:lnTo>
                    <a:lnTo>
                      <a:pt x="178" y="284"/>
                    </a:lnTo>
                    <a:lnTo>
                      <a:pt x="202" y="257"/>
                    </a:lnTo>
                    <a:lnTo>
                      <a:pt x="227" y="229"/>
                    </a:lnTo>
                    <a:lnTo>
                      <a:pt x="255" y="204"/>
                    </a:lnTo>
                    <a:lnTo>
                      <a:pt x="282" y="178"/>
                    </a:lnTo>
                    <a:lnTo>
                      <a:pt x="312" y="155"/>
                    </a:lnTo>
                    <a:lnTo>
                      <a:pt x="342" y="133"/>
                    </a:lnTo>
                    <a:lnTo>
                      <a:pt x="375" y="113"/>
                    </a:lnTo>
                    <a:lnTo>
                      <a:pt x="407" y="94"/>
                    </a:lnTo>
                    <a:lnTo>
                      <a:pt x="440" y="77"/>
                    </a:lnTo>
                    <a:lnTo>
                      <a:pt x="475" y="61"/>
                    </a:lnTo>
                    <a:lnTo>
                      <a:pt x="511" y="47"/>
                    </a:lnTo>
                    <a:lnTo>
                      <a:pt x="546" y="34"/>
                    </a:lnTo>
                    <a:lnTo>
                      <a:pt x="584" y="24"/>
                    </a:lnTo>
                    <a:lnTo>
                      <a:pt x="621" y="16"/>
                    </a:lnTo>
                    <a:lnTo>
                      <a:pt x="660" y="9"/>
                    </a:lnTo>
                    <a:lnTo>
                      <a:pt x="699" y="3"/>
                    </a:lnTo>
                    <a:lnTo>
                      <a:pt x="739" y="1"/>
                    </a:lnTo>
                    <a:lnTo>
                      <a:pt x="779" y="0"/>
                    </a:lnTo>
                    <a:lnTo>
                      <a:pt x="819" y="1"/>
                    </a:lnTo>
                    <a:lnTo>
                      <a:pt x="858" y="4"/>
                    </a:lnTo>
                    <a:lnTo>
                      <a:pt x="898" y="9"/>
                    </a:lnTo>
                    <a:lnTo>
                      <a:pt x="936" y="16"/>
                    </a:lnTo>
                    <a:lnTo>
                      <a:pt x="974" y="24"/>
                    </a:lnTo>
                    <a:lnTo>
                      <a:pt x="1010" y="36"/>
                    </a:lnTo>
                    <a:lnTo>
                      <a:pt x="1047" y="47"/>
                    </a:lnTo>
                    <a:lnTo>
                      <a:pt x="1083" y="61"/>
                    </a:lnTo>
                    <a:lnTo>
                      <a:pt x="1118" y="77"/>
                    </a:lnTo>
                    <a:lnTo>
                      <a:pt x="1151" y="94"/>
                    </a:lnTo>
                    <a:lnTo>
                      <a:pt x="1183" y="113"/>
                    </a:lnTo>
                    <a:lnTo>
                      <a:pt x="1215" y="133"/>
                    </a:lnTo>
                    <a:lnTo>
                      <a:pt x="1245" y="155"/>
                    </a:lnTo>
                    <a:lnTo>
                      <a:pt x="1275" y="178"/>
                    </a:lnTo>
                    <a:lnTo>
                      <a:pt x="1303" y="203"/>
                    </a:lnTo>
                    <a:lnTo>
                      <a:pt x="1331" y="229"/>
                    </a:lnTo>
                    <a:lnTo>
                      <a:pt x="1356" y="256"/>
                    </a:lnTo>
                    <a:lnTo>
                      <a:pt x="1380" y="284"/>
                    </a:lnTo>
                    <a:lnTo>
                      <a:pt x="1404" y="313"/>
                    </a:lnTo>
                    <a:lnTo>
                      <a:pt x="1425" y="344"/>
                    </a:lnTo>
                    <a:lnTo>
                      <a:pt x="1446" y="375"/>
                    </a:lnTo>
                    <a:lnTo>
                      <a:pt x="1464" y="408"/>
                    </a:lnTo>
                    <a:lnTo>
                      <a:pt x="1482" y="442"/>
                    </a:lnTo>
                    <a:lnTo>
                      <a:pt x="1498" y="476"/>
                    </a:lnTo>
                    <a:lnTo>
                      <a:pt x="1511" y="511"/>
                    </a:lnTo>
                    <a:lnTo>
                      <a:pt x="1524" y="547"/>
                    </a:lnTo>
                    <a:lnTo>
                      <a:pt x="1534" y="584"/>
                    </a:lnTo>
                    <a:lnTo>
                      <a:pt x="1543" y="622"/>
                    </a:lnTo>
                    <a:lnTo>
                      <a:pt x="1549" y="660"/>
                    </a:lnTo>
                    <a:lnTo>
                      <a:pt x="1555" y="698"/>
                    </a:lnTo>
                    <a:lnTo>
                      <a:pt x="1558" y="738"/>
                    </a:lnTo>
                    <a:lnTo>
                      <a:pt x="1559" y="778"/>
                    </a:lnTo>
                    <a:lnTo>
                      <a:pt x="1558" y="818"/>
                    </a:lnTo>
                    <a:lnTo>
                      <a:pt x="1554" y="857"/>
                    </a:lnTo>
                    <a:lnTo>
                      <a:pt x="1549" y="896"/>
                    </a:lnTo>
                    <a:lnTo>
                      <a:pt x="1543" y="934"/>
                    </a:lnTo>
                    <a:lnTo>
                      <a:pt x="1534" y="971"/>
                    </a:lnTo>
                    <a:lnTo>
                      <a:pt x="1523" y="1009"/>
                    </a:lnTo>
                    <a:lnTo>
                      <a:pt x="1511" y="1045"/>
                    </a:lnTo>
                    <a:lnTo>
                      <a:pt x="1498" y="1081"/>
                    </a:lnTo>
                    <a:lnTo>
                      <a:pt x="1482" y="1114"/>
                    </a:lnTo>
                    <a:lnTo>
                      <a:pt x="1464" y="1149"/>
                    </a:lnTo>
                    <a:lnTo>
                      <a:pt x="1446" y="1181"/>
                    </a:lnTo>
                    <a:lnTo>
                      <a:pt x="1425" y="1212"/>
                    </a:lnTo>
                    <a:lnTo>
                      <a:pt x="1403" y="1243"/>
                    </a:lnTo>
                    <a:lnTo>
                      <a:pt x="1380" y="1272"/>
                    </a:lnTo>
                    <a:lnTo>
                      <a:pt x="1356" y="1301"/>
                    </a:lnTo>
                    <a:lnTo>
                      <a:pt x="1329" y="1327"/>
                    </a:lnTo>
                    <a:lnTo>
                      <a:pt x="1303" y="1354"/>
                    </a:lnTo>
                    <a:lnTo>
                      <a:pt x="1274" y="1378"/>
                    </a:lnTo>
                    <a:lnTo>
                      <a:pt x="1245" y="1401"/>
                    </a:lnTo>
                    <a:lnTo>
                      <a:pt x="1214" y="1423"/>
                    </a:lnTo>
                    <a:lnTo>
                      <a:pt x="1183" y="1444"/>
                    </a:lnTo>
                    <a:lnTo>
                      <a:pt x="1150" y="1462"/>
                    </a:lnTo>
                    <a:lnTo>
                      <a:pt x="1116" y="1479"/>
                    </a:lnTo>
                    <a:lnTo>
                      <a:pt x="1082" y="1494"/>
                    </a:lnTo>
                    <a:lnTo>
                      <a:pt x="1046" y="1508"/>
                    </a:lnTo>
                    <a:lnTo>
                      <a:pt x="1010" y="1521"/>
                    </a:lnTo>
                    <a:lnTo>
                      <a:pt x="974" y="1531"/>
                    </a:lnTo>
                    <a:lnTo>
                      <a:pt x="936" y="1540"/>
                    </a:lnTo>
                    <a:lnTo>
                      <a:pt x="898" y="1546"/>
                    </a:lnTo>
                    <a:lnTo>
                      <a:pt x="858" y="1552"/>
                    </a:lnTo>
                    <a:lnTo>
                      <a:pt x="819" y="1554"/>
                    </a:lnTo>
                    <a:lnTo>
                      <a:pt x="779" y="1555"/>
                    </a:lnTo>
                    <a:lnTo>
                      <a:pt x="739" y="1554"/>
                    </a:lnTo>
                    <a:lnTo>
                      <a:pt x="699" y="1552"/>
                    </a:lnTo>
                    <a:lnTo>
                      <a:pt x="660" y="1546"/>
                    </a:lnTo>
                    <a:lnTo>
                      <a:pt x="621" y="1540"/>
                    </a:lnTo>
                    <a:lnTo>
                      <a:pt x="584" y="1531"/>
                    </a:lnTo>
                    <a:lnTo>
                      <a:pt x="546" y="1521"/>
                    </a:lnTo>
                    <a:lnTo>
                      <a:pt x="511" y="1509"/>
                    </a:lnTo>
                    <a:lnTo>
                      <a:pt x="475" y="1495"/>
                    </a:lnTo>
                    <a:lnTo>
                      <a:pt x="440" y="1479"/>
                    </a:lnTo>
                    <a:lnTo>
                      <a:pt x="407" y="1462"/>
                    </a:lnTo>
                    <a:lnTo>
                      <a:pt x="375" y="1444"/>
                    </a:lnTo>
                    <a:lnTo>
                      <a:pt x="343" y="1424"/>
                    </a:lnTo>
                    <a:lnTo>
                      <a:pt x="312" y="1402"/>
                    </a:lnTo>
                    <a:lnTo>
                      <a:pt x="284" y="1379"/>
                    </a:lnTo>
                    <a:lnTo>
                      <a:pt x="255" y="1355"/>
                    </a:lnTo>
                    <a:lnTo>
                      <a:pt x="228" y="1328"/>
                    </a:lnTo>
                    <a:lnTo>
                      <a:pt x="202" y="1302"/>
                    </a:lnTo>
                    <a:lnTo>
                      <a:pt x="178" y="1274"/>
                    </a:lnTo>
                    <a:lnTo>
                      <a:pt x="155" y="1244"/>
                    </a:lnTo>
                    <a:lnTo>
                      <a:pt x="133" y="1214"/>
                    </a:lnTo>
                    <a:lnTo>
                      <a:pt x="113" y="1183"/>
                    </a:lnTo>
                    <a:lnTo>
                      <a:pt x="95" y="1150"/>
                    </a:lnTo>
                    <a:lnTo>
                      <a:pt x="77" y="1116"/>
                    </a:lnTo>
                    <a:lnTo>
                      <a:pt x="61" y="1083"/>
                    </a:lnTo>
                    <a:lnTo>
                      <a:pt x="47" y="1047"/>
                    </a:lnTo>
                    <a:lnTo>
                      <a:pt x="36" y="1011"/>
                    </a:lnTo>
                    <a:lnTo>
                      <a:pt x="26" y="975"/>
                    </a:lnTo>
                    <a:lnTo>
                      <a:pt x="16" y="937"/>
                    </a:lnTo>
                    <a:lnTo>
                      <a:pt x="9" y="899"/>
                    </a:lnTo>
                    <a:lnTo>
                      <a:pt x="5" y="861"/>
                    </a:lnTo>
                    <a:lnTo>
                      <a:pt x="1" y="821"/>
                    </a:lnTo>
                    <a:lnTo>
                      <a:pt x="0" y="781"/>
                    </a:lnTo>
                    <a:close/>
                  </a:path>
                </a:pathLst>
              </a:custGeom>
              <a:solidFill>
                <a:srgbClr val="494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 name="Freeform 85">
                <a:extLst>
                  <a:ext uri="{FF2B5EF4-FFF2-40B4-BE49-F238E27FC236}">
                    <a16:creationId xmlns:a16="http://schemas.microsoft.com/office/drawing/2014/main" id="{4A192050-2CAE-4130-B89B-CEDE9BF8281C}"/>
                  </a:ext>
                </a:extLst>
              </p:cNvPr>
              <p:cNvSpPr>
                <a:spLocks noEditPoints="1"/>
              </p:cNvSpPr>
              <p:nvPr/>
            </p:nvSpPr>
            <p:spPr bwMode="auto">
              <a:xfrm>
                <a:off x="1728" y="2492"/>
                <a:ext cx="774" cy="773"/>
              </a:xfrm>
              <a:custGeom>
                <a:avLst/>
                <a:gdLst>
                  <a:gd name="T0" fmla="*/ 347 w 1548"/>
                  <a:gd name="T1" fmla="*/ 241 h 1547"/>
                  <a:gd name="T2" fmla="*/ 317 w 1548"/>
                  <a:gd name="T3" fmla="*/ 296 h 1547"/>
                  <a:gd name="T4" fmla="*/ 269 w 1548"/>
                  <a:gd name="T5" fmla="*/ 336 h 1547"/>
                  <a:gd name="T6" fmla="*/ 208 w 1548"/>
                  <a:gd name="T7" fmla="*/ 354 h 1547"/>
                  <a:gd name="T8" fmla="*/ 143 w 1548"/>
                  <a:gd name="T9" fmla="*/ 348 h 1547"/>
                  <a:gd name="T10" fmla="*/ 88 w 1548"/>
                  <a:gd name="T11" fmla="*/ 318 h 1547"/>
                  <a:gd name="T12" fmla="*/ 49 w 1548"/>
                  <a:gd name="T13" fmla="*/ 270 h 1547"/>
                  <a:gd name="T14" fmla="*/ 30 w 1548"/>
                  <a:gd name="T15" fmla="*/ 210 h 1547"/>
                  <a:gd name="T16" fmla="*/ 37 w 1548"/>
                  <a:gd name="T17" fmla="*/ 145 h 1547"/>
                  <a:gd name="T18" fmla="*/ 67 w 1548"/>
                  <a:gd name="T19" fmla="*/ 90 h 1547"/>
                  <a:gd name="T20" fmla="*/ 114 w 1548"/>
                  <a:gd name="T21" fmla="*/ 51 h 1547"/>
                  <a:gd name="T22" fmla="*/ 175 w 1548"/>
                  <a:gd name="T23" fmla="*/ 32 h 1547"/>
                  <a:gd name="T24" fmla="*/ 240 w 1548"/>
                  <a:gd name="T25" fmla="*/ 38 h 1547"/>
                  <a:gd name="T26" fmla="*/ 295 w 1548"/>
                  <a:gd name="T27" fmla="*/ 68 h 1547"/>
                  <a:gd name="T28" fmla="*/ 335 w 1548"/>
                  <a:gd name="T29" fmla="*/ 116 h 1547"/>
                  <a:gd name="T30" fmla="*/ 353 w 1548"/>
                  <a:gd name="T31" fmla="*/ 176 h 1547"/>
                  <a:gd name="T32" fmla="*/ 1 w 1548"/>
                  <a:gd name="T33" fmla="*/ 174 h 1547"/>
                  <a:gd name="T34" fmla="*/ 9 w 1548"/>
                  <a:gd name="T35" fmla="*/ 136 h 1547"/>
                  <a:gd name="T36" fmla="*/ 23 w 1548"/>
                  <a:gd name="T37" fmla="*/ 101 h 1547"/>
                  <a:gd name="T38" fmla="*/ 44 w 1548"/>
                  <a:gd name="T39" fmla="*/ 71 h 1547"/>
                  <a:gd name="T40" fmla="*/ 70 w 1548"/>
                  <a:gd name="T41" fmla="*/ 44 h 1547"/>
                  <a:gd name="T42" fmla="*/ 101 w 1548"/>
                  <a:gd name="T43" fmla="*/ 23 h 1547"/>
                  <a:gd name="T44" fmla="*/ 136 w 1548"/>
                  <a:gd name="T45" fmla="*/ 8 h 1547"/>
                  <a:gd name="T46" fmla="*/ 174 w 1548"/>
                  <a:gd name="T47" fmla="*/ 1 h 1547"/>
                  <a:gd name="T48" fmla="*/ 213 w 1548"/>
                  <a:gd name="T49" fmla="*/ 1 h 1547"/>
                  <a:gd name="T50" fmla="*/ 251 w 1548"/>
                  <a:gd name="T51" fmla="*/ 8 h 1547"/>
                  <a:gd name="T52" fmla="*/ 286 w 1548"/>
                  <a:gd name="T53" fmla="*/ 23 h 1547"/>
                  <a:gd name="T54" fmla="*/ 317 w 1548"/>
                  <a:gd name="T55" fmla="*/ 44 h 1547"/>
                  <a:gd name="T56" fmla="*/ 343 w 1548"/>
                  <a:gd name="T57" fmla="*/ 70 h 1547"/>
                  <a:gd name="T58" fmla="*/ 364 w 1548"/>
                  <a:gd name="T59" fmla="*/ 101 h 1547"/>
                  <a:gd name="T60" fmla="*/ 378 w 1548"/>
                  <a:gd name="T61" fmla="*/ 136 h 1547"/>
                  <a:gd name="T62" fmla="*/ 386 w 1548"/>
                  <a:gd name="T63" fmla="*/ 173 h 1547"/>
                  <a:gd name="T64" fmla="*/ 386 w 1548"/>
                  <a:gd name="T65" fmla="*/ 213 h 1547"/>
                  <a:gd name="T66" fmla="*/ 379 w 1548"/>
                  <a:gd name="T67" fmla="*/ 250 h 1547"/>
                  <a:gd name="T68" fmla="*/ 364 w 1548"/>
                  <a:gd name="T69" fmla="*/ 285 h 1547"/>
                  <a:gd name="T70" fmla="*/ 343 w 1548"/>
                  <a:gd name="T71" fmla="*/ 316 h 1547"/>
                  <a:gd name="T72" fmla="*/ 317 w 1548"/>
                  <a:gd name="T73" fmla="*/ 342 h 1547"/>
                  <a:gd name="T74" fmla="*/ 286 w 1548"/>
                  <a:gd name="T75" fmla="*/ 363 h 1547"/>
                  <a:gd name="T76" fmla="*/ 251 w 1548"/>
                  <a:gd name="T77" fmla="*/ 378 h 1547"/>
                  <a:gd name="T78" fmla="*/ 213 w 1548"/>
                  <a:gd name="T79" fmla="*/ 385 h 1547"/>
                  <a:gd name="T80" fmla="*/ 174 w 1548"/>
                  <a:gd name="T81" fmla="*/ 385 h 1547"/>
                  <a:gd name="T82" fmla="*/ 136 w 1548"/>
                  <a:gd name="T83" fmla="*/ 378 h 1547"/>
                  <a:gd name="T84" fmla="*/ 101 w 1548"/>
                  <a:gd name="T85" fmla="*/ 363 h 1547"/>
                  <a:gd name="T86" fmla="*/ 71 w 1548"/>
                  <a:gd name="T87" fmla="*/ 342 h 1547"/>
                  <a:gd name="T88" fmla="*/ 44 w 1548"/>
                  <a:gd name="T89" fmla="*/ 316 h 1547"/>
                  <a:gd name="T90" fmla="*/ 24 w 1548"/>
                  <a:gd name="T91" fmla="*/ 285 h 1547"/>
                  <a:gd name="T92" fmla="*/ 9 w 1548"/>
                  <a:gd name="T93" fmla="*/ 251 h 1547"/>
                  <a:gd name="T94" fmla="*/ 1 w 1548"/>
                  <a:gd name="T95" fmla="*/ 213 h 15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48" h="1547">
                    <a:moveTo>
                      <a:pt x="1415" y="772"/>
                    </a:moveTo>
                    <a:lnTo>
                      <a:pt x="1412" y="838"/>
                    </a:lnTo>
                    <a:lnTo>
                      <a:pt x="1403" y="903"/>
                    </a:lnTo>
                    <a:lnTo>
                      <a:pt x="1387" y="965"/>
                    </a:lnTo>
                    <a:lnTo>
                      <a:pt x="1365" y="1025"/>
                    </a:lnTo>
                    <a:lnTo>
                      <a:pt x="1337" y="1081"/>
                    </a:lnTo>
                    <a:lnTo>
                      <a:pt x="1305" y="1135"/>
                    </a:lnTo>
                    <a:lnTo>
                      <a:pt x="1267" y="1185"/>
                    </a:lnTo>
                    <a:lnTo>
                      <a:pt x="1225" y="1231"/>
                    </a:lnTo>
                    <a:lnTo>
                      <a:pt x="1179" y="1274"/>
                    </a:lnTo>
                    <a:lnTo>
                      <a:pt x="1130" y="1310"/>
                    </a:lnTo>
                    <a:lnTo>
                      <a:pt x="1076" y="1344"/>
                    </a:lnTo>
                    <a:lnTo>
                      <a:pt x="1019" y="1370"/>
                    </a:lnTo>
                    <a:lnTo>
                      <a:pt x="959" y="1393"/>
                    </a:lnTo>
                    <a:lnTo>
                      <a:pt x="897" y="1408"/>
                    </a:lnTo>
                    <a:lnTo>
                      <a:pt x="832" y="1419"/>
                    </a:lnTo>
                    <a:lnTo>
                      <a:pt x="766" y="1422"/>
                    </a:lnTo>
                    <a:lnTo>
                      <a:pt x="699" y="1419"/>
                    </a:lnTo>
                    <a:lnTo>
                      <a:pt x="634" y="1410"/>
                    </a:lnTo>
                    <a:lnTo>
                      <a:pt x="572" y="1393"/>
                    </a:lnTo>
                    <a:lnTo>
                      <a:pt x="512" y="1372"/>
                    </a:lnTo>
                    <a:lnTo>
                      <a:pt x="456" y="1344"/>
                    </a:lnTo>
                    <a:lnTo>
                      <a:pt x="402" y="1312"/>
                    </a:lnTo>
                    <a:lnTo>
                      <a:pt x="352" y="1275"/>
                    </a:lnTo>
                    <a:lnTo>
                      <a:pt x="306" y="1232"/>
                    </a:lnTo>
                    <a:lnTo>
                      <a:pt x="265" y="1186"/>
                    </a:lnTo>
                    <a:lnTo>
                      <a:pt x="227" y="1136"/>
                    </a:lnTo>
                    <a:lnTo>
                      <a:pt x="194" y="1083"/>
                    </a:lnTo>
                    <a:lnTo>
                      <a:pt x="167" y="1027"/>
                    </a:lnTo>
                    <a:lnTo>
                      <a:pt x="145" y="967"/>
                    </a:lnTo>
                    <a:lnTo>
                      <a:pt x="129" y="905"/>
                    </a:lnTo>
                    <a:lnTo>
                      <a:pt x="119" y="840"/>
                    </a:lnTo>
                    <a:lnTo>
                      <a:pt x="116" y="775"/>
                    </a:lnTo>
                    <a:lnTo>
                      <a:pt x="119" y="709"/>
                    </a:lnTo>
                    <a:lnTo>
                      <a:pt x="129" y="645"/>
                    </a:lnTo>
                    <a:lnTo>
                      <a:pt x="145" y="582"/>
                    </a:lnTo>
                    <a:lnTo>
                      <a:pt x="167" y="522"/>
                    </a:lnTo>
                    <a:lnTo>
                      <a:pt x="194" y="466"/>
                    </a:lnTo>
                    <a:lnTo>
                      <a:pt x="227" y="413"/>
                    </a:lnTo>
                    <a:lnTo>
                      <a:pt x="265" y="362"/>
                    </a:lnTo>
                    <a:lnTo>
                      <a:pt x="306" y="316"/>
                    </a:lnTo>
                    <a:lnTo>
                      <a:pt x="352" y="275"/>
                    </a:lnTo>
                    <a:lnTo>
                      <a:pt x="403" y="237"/>
                    </a:lnTo>
                    <a:lnTo>
                      <a:pt x="456" y="204"/>
                    </a:lnTo>
                    <a:lnTo>
                      <a:pt x="513" y="177"/>
                    </a:lnTo>
                    <a:lnTo>
                      <a:pt x="572" y="155"/>
                    </a:lnTo>
                    <a:lnTo>
                      <a:pt x="634" y="139"/>
                    </a:lnTo>
                    <a:lnTo>
                      <a:pt x="699" y="128"/>
                    </a:lnTo>
                    <a:lnTo>
                      <a:pt x="766" y="125"/>
                    </a:lnTo>
                    <a:lnTo>
                      <a:pt x="832" y="128"/>
                    </a:lnTo>
                    <a:lnTo>
                      <a:pt x="897" y="139"/>
                    </a:lnTo>
                    <a:lnTo>
                      <a:pt x="959" y="155"/>
                    </a:lnTo>
                    <a:lnTo>
                      <a:pt x="1018" y="177"/>
                    </a:lnTo>
                    <a:lnTo>
                      <a:pt x="1076" y="204"/>
                    </a:lnTo>
                    <a:lnTo>
                      <a:pt x="1129" y="237"/>
                    </a:lnTo>
                    <a:lnTo>
                      <a:pt x="1179" y="275"/>
                    </a:lnTo>
                    <a:lnTo>
                      <a:pt x="1225" y="316"/>
                    </a:lnTo>
                    <a:lnTo>
                      <a:pt x="1267" y="362"/>
                    </a:lnTo>
                    <a:lnTo>
                      <a:pt x="1305" y="412"/>
                    </a:lnTo>
                    <a:lnTo>
                      <a:pt x="1337" y="465"/>
                    </a:lnTo>
                    <a:lnTo>
                      <a:pt x="1365" y="521"/>
                    </a:lnTo>
                    <a:lnTo>
                      <a:pt x="1387" y="581"/>
                    </a:lnTo>
                    <a:lnTo>
                      <a:pt x="1403" y="642"/>
                    </a:lnTo>
                    <a:lnTo>
                      <a:pt x="1412" y="707"/>
                    </a:lnTo>
                    <a:lnTo>
                      <a:pt x="1415" y="772"/>
                    </a:lnTo>
                    <a:close/>
                    <a:moveTo>
                      <a:pt x="0" y="776"/>
                    </a:moveTo>
                    <a:lnTo>
                      <a:pt x="1" y="737"/>
                    </a:lnTo>
                    <a:lnTo>
                      <a:pt x="3" y="698"/>
                    </a:lnTo>
                    <a:lnTo>
                      <a:pt x="8" y="658"/>
                    </a:lnTo>
                    <a:lnTo>
                      <a:pt x="15" y="620"/>
                    </a:lnTo>
                    <a:lnTo>
                      <a:pt x="24" y="583"/>
                    </a:lnTo>
                    <a:lnTo>
                      <a:pt x="34" y="547"/>
                    </a:lnTo>
                    <a:lnTo>
                      <a:pt x="46" y="511"/>
                    </a:lnTo>
                    <a:lnTo>
                      <a:pt x="60" y="475"/>
                    </a:lnTo>
                    <a:lnTo>
                      <a:pt x="75" y="441"/>
                    </a:lnTo>
                    <a:lnTo>
                      <a:pt x="92" y="407"/>
                    </a:lnTo>
                    <a:lnTo>
                      <a:pt x="110" y="375"/>
                    </a:lnTo>
                    <a:lnTo>
                      <a:pt x="131" y="344"/>
                    </a:lnTo>
                    <a:lnTo>
                      <a:pt x="152" y="313"/>
                    </a:lnTo>
                    <a:lnTo>
                      <a:pt x="175" y="284"/>
                    </a:lnTo>
                    <a:lnTo>
                      <a:pt x="199" y="256"/>
                    </a:lnTo>
                    <a:lnTo>
                      <a:pt x="225" y="229"/>
                    </a:lnTo>
                    <a:lnTo>
                      <a:pt x="252" y="203"/>
                    </a:lnTo>
                    <a:lnTo>
                      <a:pt x="280" y="179"/>
                    </a:lnTo>
                    <a:lnTo>
                      <a:pt x="310" y="155"/>
                    </a:lnTo>
                    <a:lnTo>
                      <a:pt x="339" y="134"/>
                    </a:lnTo>
                    <a:lnTo>
                      <a:pt x="371" y="113"/>
                    </a:lnTo>
                    <a:lnTo>
                      <a:pt x="403" y="95"/>
                    </a:lnTo>
                    <a:lnTo>
                      <a:pt x="436" y="78"/>
                    </a:lnTo>
                    <a:lnTo>
                      <a:pt x="471" y="62"/>
                    </a:lnTo>
                    <a:lnTo>
                      <a:pt x="507" y="48"/>
                    </a:lnTo>
                    <a:lnTo>
                      <a:pt x="542" y="35"/>
                    </a:lnTo>
                    <a:lnTo>
                      <a:pt x="579" y="25"/>
                    </a:lnTo>
                    <a:lnTo>
                      <a:pt x="616" y="17"/>
                    </a:lnTo>
                    <a:lnTo>
                      <a:pt x="654" y="10"/>
                    </a:lnTo>
                    <a:lnTo>
                      <a:pt x="693" y="5"/>
                    </a:lnTo>
                    <a:lnTo>
                      <a:pt x="732" y="2"/>
                    </a:lnTo>
                    <a:lnTo>
                      <a:pt x="773" y="0"/>
                    </a:lnTo>
                    <a:lnTo>
                      <a:pt x="813" y="2"/>
                    </a:lnTo>
                    <a:lnTo>
                      <a:pt x="852" y="4"/>
                    </a:lnTo>
                    <a:lnTo>
                      <a:pt x="891" y="10"/>
                    </a:lnTo>
                    <a:lnTo>
                      <a:pt x="929" y="17"/>
                    </a:lnTo>
                    <a:lnTo>
                      <a:pt x="966" y="25"/>
                    </a:lnTo>
                    <a:lnTo>
                      <a:pt x="1003" y="35"/>
                    </a:lnTo>
                    <a:lnTo>
                      <a:pt x="1039" y="48"/>
                    </a:lnTo>
                    <a:lnTo>
                      <a:pt x="1074" y="62"/>
                    </a:lnTo>
                    <a:lnTo>
                      <a:pt x="1109" y="76"/>
                    </a:lnTo>
                    <a:lnTo>
                      <a:pt x="1142" y="94"/>
                    </a:lnTo>
                    <a:lnTo>
                      <a:pt x="1175" y="113"/>
                    </a:lnTo>
                    <a:lnTo>
                      <a:pt x="1206" y="133"/>
                    </a:lnTo>
                    <a:lnTo>
                      <a:pt x="1237" y="155"/>
                    </a:lnTo>
                    <a:lnTo>
                      <a:pt x="1266" y="178"/>
                    </a:lnTo>
                    <a:lnTo>
                      <a:pt x="1293" y="202"/>
                    </a:lnTo>
                    <a:lnTo>
                      <a:pt x="1321" y="227"/>
                    </a:lnTo>
                    <a:lnTo>
                      <a:pt x="1346" y="254"/>
                    </a:lnTo>
                    <a:lnTo>
                      <a:pt x="1370" y="283"/>
                    </a:lnTo>
                    <a:lnTo>
                      <a:pt x="1393" y="312"/>
                    </a:lnTo>
                    <a:lnTo>
                      <a:pt x="1415" y="343"/>
                    </a:lnTo>
                    <a:lnTo>
                      <a:pt x="1435" y="374"/>
                    </a:lnTo>
                    <a:lnTo>
                      <a:pt x="1453" y="406"/>
                    </a:lnTo>
                    <a:lnTo>
                      <a:pt x="1471" y="439"/>
                    </a:lnTo>
                    <a:lnTo>
                      <a:pt x="1487" y="473"/>
                    </a:lnTo>
                    <a:lnTo>
                      <a:pt x="1501" y="509"/>
                    </a:lnTo>
                    <a:lnTo>
                      <a:pt x="1512" y="544"/>
                    </a:lnTo>
                    <a:lnTo>
                      <a:pt x="1522" y="581"/>
                    </a:lnTo>
                    <a:lnTo>
                      <a:pt x="1532" y="618"/>
                    </a:lnTo>
                    <a:lnTo>
                      <a:pt x="1539" y="656"/>
                    </a:lnTo>
                    <a:lnTo>
                      <a:pt x="1543" y="695"/>
                    </a:lnTo>
                    <a:lnTo>
                      <a:pt x="1547" y="734"/>
                    </a:lnTo>
                    <a:lnTo>
                      <a:pt x="1548" y="774"/>
                    </a:lnTo>
                    <a:lnTo>
                      <a:pt x="1547" y="813"/>
                    </a:lnTo>
                    <a:lnTo>
                      <a:pt x="1544" y="853"/>
                    </a:lnTo>
                    <a:lnTo>
                      <a:pt x="1539" y="891"/>
                    </a:lnTo>
                    <a:lnTo>
                      <a:pt x="1532" y="929"/>
                    </a:lnTo>
                    <a:lnTo>
                      <a:pt x="1524" y="967"/>
                    </a:lnTo>
                    <a:lnTo>
                      <a:pt x="1513" y="1003"/>
                    </a:lnTo>
                    <a:lnTo>
                      <a:pt x="1501" y="1040"/>
                    </a:lnTo>
                    <a:lnTo>
                      <a:pt x="1487" y="1074"/>
                    </a:lnTo>
                    <a:lnTo>
                      <a:pt x="1472" y="1109"/>
                    </a:lnTo>
                    <a:lnTo>
                      <a:pt x="1454" y="1142"/>
                    </a:lnTo>
                    <a:lnTo>
                      <a:pt x="1435" y="1175"/>
                    </a:lnTo>
                    <a:lnTo>
                      <a:pt x="1415" y="1206"/>
                    </a:lnTo>
                    <a:lnTo>
                      <a:pt x="1393" y="1237"/>
                    </a:lnTo>
                    <a:lnTo>
                      <a:pt x="1370" y="1266"/>
                    </a:lnTo>
                    <a:lnTo>
                      <a:pt x="1346" y="1293"/>
                    </a:lnTo>
                    <a:lnTo>
                      <a:pt x="1321" y="1321"/>
                    </a:lnTo>
                    <a:lnTo>
                      <a:pt x="1293" y="1346"/>
                    </a:lnTo>
                    <a:lnTo>
                      <a:pt x="1266" y="1370"/>
                    </a:lnTo>
                    <a:lnTo>
                      <a:pt x="1236" y="1393"/>
                    </a:lnTo>
                    <a:lnTo>
                      <a:pt x="1206" y="1415"/>
                    </a:lnTo>
                    <a:lnTo>
                      <a:pt x="1175" y="1435"/>
                    </a:lnTo>
                    <a:lnTo>
                      <a:pt x="1141" y="1453"/>
                    </a:lnTo>
                    <a:lnTo>
                      <a:pt x="1108" y="1471"/>
                    </a:lnTo>
                    <a:lnTo>
                      <a:pt x="1074" y="1487"/>
                    </a:lnTo>
                    <a:lnTo>
                      <a:pt x="1039" y="1501"/>
                    </a:lnTo>
                    <a:lnTo>
                      <a:pt x="1003" y="1512"/>
                    </a:lnTo>
                    <a:lnTo>
                      <a:pt x="966" y="1522"/>
                    </a:lnTo>
                    <a:lnTo>
                      <a:pt x="928" y="1532"/>
                    </a:lnTo>
                    <a:lnTo>
                      <a:pt x="890" y="1537"/>
                    </a:lnTo>
                    <a:lnTo>
                      <a:pt x="852" y="1543"/>
                    </a:lnTo>
                    <a:lnTo>
                      <a:pt x="813" y="1546"/>
                    </a:lnTo>
                    <a:lnTo>
                      <a:pt x="773" y="1547"/>
                    </a:lnTo>
                    <a:lnTo>
                      <a:pt x="732" y="1546"/>
                    </a:lnTo>
                    <a:lnTo>
                      <a:pt x="693" y="1543"/>
                    </a:lnTo>
                    <a:lnTo>
                      <a:pt x="654" y="1537"/>
                    </a:lnTo>
                    <a:lnTo>
                      <a:pt x="616" y="1531"/>
                    </a:lnTo>
                    <a:lnTo>
                      <a:pt x="579" y="1522"/>
                    </a:lnTo>
                    <a:lnTo>
                      <a:pt x="542" y="1512"/>
                    </a:lnTo>
                    <a:lnTo>
                      <a:pt x="507" y="1499"/>
                    </a:lnTo>
                    <a:lnTo>
                      <a:pt x="471" y="1486"/>
                    </a:lnTo>
                    <a:lnTo>
                      <a:pt x="436" y="1471"/>
                    </a:lnTo>
                    <a:lnTo>
                      <a:pt x="404" y="1453"/>
                    </a:lnTo>
                    <a:lnTo>
                      <a:pt x="371" y="1435"/>
                    </a:lnTo>
                    <a:lnTo>
                      <a:pt x="339" y="1415"/>
                    </a:lnTo>
                    <a:lnTo>
                      <a:pt x="310" y="1393"/>
                    </a:lnTo>
                    <a:lnTo>
                      <a:pt x="281" y="1370"/>
                    </a:lnTo>
                    <a:lnTo>
                      <a:pt x="252" y="1346"/>
                    </a:lnTo>
                    <a:lnTo>
                      <a:pt x="225" y="1321"/>
                    </a:lnTo>
                    <a:lnTo>
                      <a:pt x="200" y="1294"/>
                    </a:lnTo>
                    <a:lnTo>
                      <a:pt x="176" y="1267"/>
                    </a:lnTo>
                    <a:lnTo>
                      <a:pt x="153" y="1237"/>
                    </a:lnTo>
                    <a:lnTo>
                      <a:pt x="131" y="1207"/>
                    </a:lnTo>
                    <a:lnTo>
                      <a:pt x="111" y="1176"/>
                    </a:lnTo>
                    <a:lnTo>
                      <a:pt x="93" y="1143"/>
                    </a:lnTo>
                    <a:lnTo>
                      <a:pt x="76" y="1110"/>
                    </a:lnTo>
                    <a:lnTo>
                      <a:pt x="61" y="1077"/>
                    </a:lnTo>
                    <a:lnTo>
                      <a:pt x="47" y="1041"/>
                    </a:lnTo>
                    <a:lnTo>
                      <a:pt x="34" y="1005"/>
                    </a:lnTo>
                    <a:lnTo>
                      <a:pt x="24" y="968"/>
                    </a:lnTo>
                    <a:lnTo>
                      <a:pt x="16" y="931"/>
                    </a:lnTo>
                    <a:lnTo>
                      <a:pt x="9" y="893"/>
                    </a:lnTo>
                    <a:lnTo>
                      <a:pt x="3" y="854"/>
                    </a:lnTo>
                    <a:lnTo>
                      <a:pt x="1" y="815"/>
                    </a:lnTo>
                    <a:lnTo>
                      <a:pt x="0" y="776"/>
                    </a:lnTo>
                    <a:close/>
                  </a:path>
                </a:pathLst>
              </a:custGeom>
              <a:solidFill>
                <a:srgbClr val="545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 name="Freeform 86">
                <a:extLst>
                  <a:ext uri="{FF2B5EF4-FFF2-40B4-BE49-F238E27FC236}">
                    <a16:creationId xmlns:a16="http://schemas.microsoft.com/office/drawing/2014/main" id="{06A7D7B8-1D4E-44AD-A1DB-DC7A9057E694}"/>
                  </a:ext>
                </a:extLst>
              </p:cNvPr>
              <p:cNvSpPr>
                <a:spLocks noEditPoints="1"/>
              </p:cNvSpPr>
              <p:nvPr/>
            </p:nvSpPr>
            <p:spPr bwMode="auto">
              <a:xfrm>
                <a:off x="1729" y="2495"/>
                <a:ext cx="770" cy="767"/>
              </a:xfrm>
              <a:custGeom>
                <a:avLst/>
                <a:gdLst>
                  <a:gd name="T0" fmla="*/ 347 w 1539"/>
                  <a:gd name="T1" fmla="*/ 240 h 1535"/>
                  <a:gd name="T2" fmla="*/ 317 w 1539"/>
                  <a:gd name="T3" fmla="*/ 295 h 1535"/>
                  <a:gd name="T4" fmla="*/ 268 w 1539"/>
                  <a:gd name="T5" fmla="*/ 335 h 1535"/>
                  <a:gd name="T6" fmla="*/ 207 w 1539"/>
                  <a:gd name="T7" fmla="*/ 354 h 1535"/>
                  <a:gd name="T8" fmla="*/ 142 w 1539"/>
                  <a:gd name="T9" fmla="*/ 347 h 1535"/>
                  <a:gd name="T10" fmla="*/ 87 w 1539"/>
                  <a:gd name="T11" fmla="*/ 317 h 1535"/>
                  <a:gd name="T12" fmla="*/ 47 w 1539"/>
                  <a:gd name="T13" fmla="*/ 269 h 1535"/>
                  <a:gd name="T14" fmla="*/ 28 w 1539"/>
                  <a:gd name="T15" fmla="*/ 209 h 1535"/>
                  <a:gd name="T16" fmla="*/ 35 w 1539"/>
                  <a:gd name="T17" fmla="*/ 143 h 1535"/>
                  <a:gd name="T18" fmla="*/ 65 w 1539"/>
                  <a:gd name="T19" fmla="*/ 88 h 1535"/>
                  <a:gd name="T20" fmla="*/ 113 w 1539"/>
                  <a:gd name="T21" fmla="*/ 48 h 1535"/>
                  <a:gd name="T22" fmla="*/ 174 w 1539"/>
                  <a:gd name="T23" fmla="*/ 29 h 1535"/>
                  <a:gd name="T24" fmla="*/ 239 w 1539"/>
                  <a:gd name="T25" fmla="*/ 36 h 1535"/>
                  <a:gd name="T26" fmla="*/ 294 w 1539"/>
                  <a:gd name="T27" fmla="*/ 66 h 1535"/>
                  <a:gd name="T28" fmla="*/ 334 w 1539"/>
                  <a:gd name="T29" fmla="*/ 114 h 1535"/>
                  <a:gd name="T30" fmla="*/ 353 w 1539"/>
                  <a:gd name="T31" fmla="*/ 175 h 1535"/>
                  <a:gd name="T32" fmla="*/ 2 w 1539"/>
                  <a:gd name="T33" fmla="*/ 173 h 1535"/>
                  <a:gd name="T34" fmla="*/ 9 w 1539"/>
                  <a:gd name="T35" fmla="*/ 135 h 1535"/>
                  <a:gd name="T36" fmla="*/ 24 w 1539"/>
                  <a:gd name="T37" fmla="*/ 100 h 1535"/>
                  <a:gd name="T38" fmla="*/ 44 w 1539"/>
                  <a:gd name="T39" fmla="*/ 70 h 1535"/>
                  <a:gd name="T40" fmla="*/ 70 w 1539"/>
                  <a:gd name="T41" fmla="*/ 44 h 1535"/>
                  <a:gd name="T42" fmla="*/ 101 w 1539"/>
                  <a:gd name="T43" fmla="*/ 23 h 1535"/>
                  <a:gd name="T44" fmla="*/ 135 w 1539"/>
                  <a:gd name="T45" fmla="*/ 8 h 1535"/>
                  <a:gd name="T46" fmla="*/ 173 w 1539"/>
                  <a:gd name="T47" fmla="*/ 1 h 1535"/>
                  <a:gd name="T48" fmla="*/ 212 w 1539"/>
                  <a:gd name="T49" fmla="*/ 1 h 1535"/>
                  <a:gd name="T50" fmla="*/ 250 w 1539"/>
                  <a:gd name="T51" fmla="*/ 8 h 1535"/>
                  <a:gd name="T52" fmla="*/ 284 w 1539"/>
                  <a:gd name="T53" fmla="*/ 23 h 1535"/>
                  <a:gd name="T54" fmla="*/ 315 w 1539"/>
                  <a:gd name="T55" fmla="*/ 43 h 1535"/>
                  <a:gd name="T56" fmla="*/ 341 w 1539"/>
                  <a:gd name="T57" fmla="*/ 70 h 1535"/>
                  <a:gd name="T58" fmla="*/ 362 w 1539"/>
                  <a:gd name="T59" fmla="*/ 100 h 1535"/>
                  <a:gd name="T60" fmla="*/ 376 w 1539"/>
                  <a:gd name="T61" fmla="*/ 135 h 1535"/>
                  <a:gd name="T62" fmla="*/ 384 w 1539"/>
                  <a:gd name="T63" fmla="*/ 172 h 1535"/>
                  <a:gd name="T64" fmla="*/ 384 w 1539"/>
                  <a:gd name="T65" fmla="*/ 211 h 1535"/>
                  <a:gd name="T66" fmla="*/ 376 w 1539"/>
                  <a:gd name="T67" fmla="*/ 249 h 1535"/>
                  <a:gd name="T68" fmla="*/ 362 w 1539"/>
                  <a:gd name="T69" fmla="*/ 283 h 1535"/>
                  <a:gd name="T70" fmla="*/ 341 w 1539"/>
                  <a:gd name="T71" fmla="*/ 314 h 1535"/>
                  <a:gd name="T72" fmla="*/ 315 w 1539"/>
                  <a:gd name="T73" fmla="*/ 340 h 1535"/>
                  <a:gd name="T74" fmla="*/ 284 w 1539"/>
                  <a:gd name="T75" fmla="*/ 360 h 1535"/>
                  <a:gd name="T76" fmla="*/ 250 w 1539"/>
                  <a:gd name="T77" fmla="*/ 375 h 1535"/>
                  <a:gd name="T78" fmla="*/ 212 w 1539"/>
                  <a:gd name="T79" fmla="*/ 382 h 1535"/>
                  <a:gd name="T80" fmla="*/ 173 w 1539"/>
                  <a:gd name="T81" fmla="*/ 382 h 1535"/>
                  <a:gd name="T82" fmla="*/ 135 w 1539"/>
                  <a:gd name="T83" fmla="*/ 375 h 1535"/>
                  <a:gd name="T84" fmla="*/ 101 w 1539"/>
                  <a:gd name="T85" fmla="*/ 360 h 1535"/>
                  <a:gd name="T86" fmla="*/ 70 w 1539"/>
                  <a:gd name="T87" fmla="*/ 340 h 1535"/>
                  <a:gd name="T88" fmla="*/ 44 w 1539"/>
                  <a:gd name="T89" fmla="*/ 314 h 1535"/>
                  <a:gd name="T90" fmla="*/ 24 w 1539"/>
                  <a:gd name="T91" fmla="*/ 283 h 1535"/>
                  <a:gd name="T92" fmla="*/ 9 w 1539"/>
                  <a:gd name="T93" fmla="*/ 249 h 1535"/>
                  <a:gd name="T94" fmla="*/ 2 w 1539"/>
                  <a:gd name="T95" fmla="*/ 212 h 15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39" h="1535">
                    <a:moveTo>
                      <a:pt x="1414" y="768"/>
                    </a:moveTo>
                    <a:lnTo>
                      <a:pt x="1411" y="834"/>
                    </a:lnTo>
                    <a:lnTo>
                      <a:pt x="1401" y="899"/>
                    </a:lnTo>
                    <a:lnTo>
                      <a:pt x="1385" y="961"/>
                    </a:lnTo>
                    <a:lnTo>
                      <a:pt x="1363" y="1021"/>
                    </a:lnTo>
                    <a:lnTo>
                      <a:pt x="1335" y="1077"/>
                    </a:lnTo>
                    <a:lnTo>
                      <a:pt x="1303" y="1132"/>
                    </a:lnTo>
                    <a:lnTo>
                      <a:pt x="1265" y="1181"/>
                    </a:lnTo>
                    <a:lnTo>
                      <a:pt x="1223" y="1228"/>
                    </a:lnTo>
                    <a:lnTo>
                      <a:pt x="1176" y="1270"/>
                    </a:lnTo>
                    <a:lnTo>
                      <a:pt x="1127" y="1308"/>
                    </a:lnTo>
                    <a:lnTo>
                      <a:pt x="1072" y="1341"/>
                    </a:lnTo>
                    <a:lnTo>
                      <a:pt x="1016" y="1369"/>
                    </a:lnTo>
                    <a:lnTo>
                      <a:pt x="955" y="1391"/>
                    </a:lnTo>
                    <a:lnTo>
                      <a:pt x="893" y="1407"/>
                    </a:lnTo>
                    <a:lnTo>
                      <a:pt x="828" y="1417"/>
                    </a:lnTo>
                    <a:lnTo>
                      <a:pt x="761" y="1421"/>
                    </a:lnTo>
                    <a:lnTo>
                      <a:pt x="695" y="1417"/>
                    </a:lnTo>
                    <a:lnTo>
                      <a:pt x="630" y="1407"/>
                    </a:lnTo>
                    <a:lnTo>
                      <a:pt x="567" y="1391"/>
                    </a:lnTo>
                    <a:lnTo>
                      <a:pt x="507" y="1369"/>
                    </a:lnTo>
                    <a:lnTo>
                      <a:pt x="450" y="1341"/>
                    </a:lnTo>
                    <a:lnTo>
                      <a:pt x="396" y="1308"/>
                    </a:lnTo>
                    <a:lnTo>
                      <a:pt x="346" y="1271"/>
                    </a:lnTo>
                    <a:lnTo>
                      <a:pt x="299" y="1228"/>
                    </a:lnTo>
                    <a:lnTo>
                      <a:pt x="257" y="1182"/>
                    </a:lnTo>
                    <a:lnTo>
                      <a:pt x="220" y="1132"/>
                    </a:lnTo>
                    <a:lnTo>
                      <a:pt x="187" y="1079"/>
                    </a:lnTo>
                    <a:lnTo>
                      <a:pt x="159" y="1021"/>
                    </a:lnTo>
                    <a:lnTo>
                      <a:pt x="137" y="962"/>
                    </a:lnTo>
                    <a:lnTo>
                      <a:pt x="121" y="900"/>
                    </a:lnTo>
                    <a:lnTo>
                      <a:pt x="111" y="836"/>
                    </a:lnTo>
                    <a:lnTo>
                      <a:pt x="107" y="769"/>
                    </a:lnTo>
                    <a:lnTo>
                      <a:pt x="111" y="702"/>
                    </a:lnTo>
                    <a:lnTo>
                      <a:pt x="121" y="637"/>
                    </a:lnTo>
                    <a:lnTo>
                      <a:pt x="137" y="575"/>
                    </a:lnTo>
                    <a:lnTo>
                      <a:pt x="159" y="515"/>
                    </a:lnTo>
                    <a:lnTo>
                      <a:pt x="187" y="458"/>
                    </a:lnTo>
                    <a:lnTo>
                      <a:pt x="219" y="405"/>
                    </a:lnTo>
                    <a:lnTo>
                      <a:pt x="257" y="354"/>
                    </a:lnTo>
                    <a:lnTo>
                      <a:pt x="299" y="307"/>
                    </a:lnTo>
                    <a:lnTo>
                      <a:pt x="346" y="265"/>
                    </a:lnTo>
                    <a:lnTo>
                      <a:pt x="396" y="227"/>
                    </a:lnTo>
                    <a:lnTo>
                      <a:pt x="449" y="194"/>
                    </a:lnTo>
                    <a:lnTo>
                      <a:pt x="507" y="166"/>
                    </a:lnTo>
                    <a:lnTo>
                      <a:pt x="567" y="144"/>
                    </a:lnTo>
                    <a:lnTo>
                      <a:pt x="629" y="128"/>
                    </a:lnTo>
                    <a:lnTo>
                      <a:pt x="695" y="118"/>
                    </a:lnTo>
                    <a:lnTo>
                      <a:pt x="761" y="114"/>
                    </a:lnTo>
                    <a:lnTo>
                      <a:pt x="828" y="118"/>
                    </a:lnTo>
                    <a:lnTo>
                      <a:pt x="893" y="128"/>
                    </a:lnTo>
                    <a:lnTo>
                      <a:pt x="955" y="144"/>
                    </a:lnTo>
                    <a:lnTo>
                      <a:pt x="1016" y="166"/>
                    </a:lnTo>
                    <a:lnTo>
                      <a:pt x="1072" y="194"/>
                    </a:lnTo>
                    <a:lnTo>
                      <a:pt x="1127" y="227"/>
                    </a:lnTo>
                    <a:lnTo>
                      <a:pt x="1176" y="265"/>
                    </a:lnTo>
                    <a:lnTo>
                      <a:pt x="1223" y="307"/>
                    </a:lnTo>
                    <a:lnTo>
                      <a:pt x="1265" y="354"/>
                    </a:lnTo>
                    <a:lnTo>
                      <a:pt x="1303" y="403"/>
                    </a:lnTo>
                    <a:lnTo>
                      <a:pt x="1335" y="458"/>
                    </a:lnTo>
                    <a:lnTo>
                      <a:pt x="1363" y="514"/>
                    </a:lnTo>
                    <a:lnTo>
                      <a:pt x="1385" y="574"/>
                    </a:lnTo>
                    <a:lnTo>
                      <a:pt x="1401" y="636"/>
                    </a:lnTo>
                    <a:lnTo>
                      <a:pt x="1411" y="701"/>
                    </a:lnTo>
                    <a:lnTo>
                      <a:pt x="1414" y="768"/>
                    </a:lnTo>
                    <a:close/>
                    <a:moveTo>
                      <a:pt x="0" y="770"/>
                    </a:moveTo>
                    <a:lnTo>
                      <a:pt x="1" y="731"/>
                    </a:lnTo>
                    <a:lnTo>
                      <a:pt x="5" y="692"/>
                    </a:lnTo>
                    <a:lnTo>
                      <a:pt x="9" y="653"/>
                    </a:lnTo>
                    <a:lnTo>
                      <a:pt x="16" y="615"/>
                    </a:lnTo>
                    <a:lnTo>
                      <a:pt x="24" y="579"/>
                    </a:lnTo>
                    <a:lnTo>
                      <a:pt x="35" y="542"/>
                    </a:lnTo>
                    <a:lnTo>
                      <a:pt x="47" y="506"/>
                    </a:lnTo>
                    <a:lnTo>
                      <a:pt x="61" y="471"/>
                    </a:lnTo>
                    <a:lnTo>
                      <a:pt x="76" y="437"/>
                    </a:lnTo>
                    <a:lnTo>
                      <a:pt x="93" y="403"/>
                    </a:lnTo>
                    <a:lnTo>
                      <a:pt x="112" y="371"/>
                    </a:lnTo>
                    <a:lnTo>
                      <a:pt x="131" y="340"/>
                    </a:lnTo>
                    <a:lnTo>
                      <a:pt x="153" y="310"/>
                    </a:lnTo>
                    <a:lnTo>
                      <a:pt x="176" y="281"/>
                    </a:lnTo>
                    <a:lnTo>
                      <a:pt x="200" y="254"/>
                    </a:lnTo>
                    <a:lnTo>
                      <a:pt x="226" y="226"/>
                    </a:lnTo>
                    <a:lnTo>
                      <a:pt x="252" y="201"/>
                    </a:lnTo>
                    <a:lnTo>
                      <a:pt x="280" y="176"/>
                    </a:lnTo>
                    <a:lnTo>
                      <a:pt x="309" y="153"/>
                    </a:lnTo>
                    <a:lnTo>
                      <a:pt x="339" y="133"/>
                    </a:lnTo>
                    <a:lnTo>
                      <a:pt x="370" y="112"/>
                    </a:lnTo>
                    <a:lnTo>
                      <a:pt x="402" y="94"/>
                    </a:lnTo>
                    <a:lnTo>
                      <a:pt x="435" y="76"/>
                    </a:lnTo>
                    <a:lnTo>
                      <a:pt x="470" y="61"/>
                    </a:lnTo>
                    <a:lnTo>
                      <a:pt x="505" y="47"/>
                    </a:lnTo>
                    <a:lnTo>
                      <a:pt x="540" y="35"/>
                    </a:lnTo>
                    <a:lnTo>
                      <a:pt x="577" y="24"/>
                    </a:lnTo>
                    <a:lnTo>
                      <a:pt x="614" y="16"/>
                    </a:lnTo>
                    <a:lnTo>
                      <a:pt x="652" y="9"/>
                    </a:lnTo>
                    <a:lnTo>
                      <a:pt x="691" y="4"/>
                    </a:lnTo>
                    <a:lnTo>
                      <a:pt x="730" y="1"/>
                    </a:lnTo>
                    <a:lnTo>
                      <a:pt x="769" y="0"/>
                    </a:lnTo>
                    <a:lnTo>
                      <a:pt x="809" y="1"/>
                    </a:lnTo>
                    <a:lnTo>
                      <a:pt x="848" y="4"/>
                    </a:lnTo>
                    <a:lnTo>
                      <a:pt x="887" y="8"/>
                    </a:lnTo>
                    <a:lnTo>
                      <a:pt x="925" y="15"/>
                    </a:lnTo>
                    <a:lnTo>
                      <a:pt x="962" y="24"/>
                    </a:lnTo>
                    <a:lnTo>
                      <a:pt x="999" y="35"/>
                    </a:lnTo>
                    <a:lnTo>
                      <a:pt x="1034" y="46"/>
                    </a:lnTo>
                    <a:lnTo>
                      <a:pt x="1069" y="60"/>
                    </a:lnTo>
                    <a:lnTo>
                      <a:pt x="1103" y="76"/>
                    </a:lnTo>
                    <a:lnTo>
                      <a:pt x="1136" y="92"/>
                    </a:lnTo>
                    <a:lnTo>
                      <a:pt x="1168" y="111"/>
                    </a:lnTo>
                    <a:lnTo>
                      <a:pt x="1200" y="132"/>
                    </a:lnTo>
                    <a:lnTo>
                      <a:pt x="1230" y="152"/>
                    </a:lnTo>
                    <a:lnTo>
                      <a:pt x="1259" y="175"/>
                    </a:lnTo>
                    <a:lnTo>
                      <a:pt x="1287" y="200"/>
                    </a:lnTo>
                    <a:lnTo>
                      <a:pt x="1313" y="225"/>
                    </a:lnTo>
                    <a:lnTo>
                      <a:pt x="1338" y="253"/>
                    </a:lnTo>
                    <a:lnTo>
                      <a:pt x="1363" y="280"/>
                    </a:lnTo>
                    <a:lnTo>
                      <a:pt x="1386" y="309"/>
                    </a:lnTo>
                    <a:lnTo>
                      <a:pt x="1408" y="339"/>
                    </a:lnTo>
                    <a:lnTo>
                      <a:pt x="1427" y="370"/>
                    </a:lnTo>
                    <a:lnTo>
                      <a:pt x="1446" y="402"/>
                    </a:lnTo>
                    <a:lnTo>
                      <a:pt x="1463" y="436"/>
                    </a:lnTo>
                    <a:lnTo>
                      <a:pt x="1479" y="469"/>
                    </a:lnTo>
                    <a:lnTo>
                      <a:pt x="1492" y="505"/>
                    </a:lnTo>
                    <a:lnTo>
                      <a:pt x="1504" y="541"/>
                    </a:lnTo>
                    <a:lnTo>
                      <a:pt x="1515" y="576"/>
                    </a:lnTo>
                    <a:lnTo>
                      <a:pt x="1523" y="613"/>
                    </a:lnTo>
                    <a:lnTo>
                      <a:pt x="1530" y="651"/>
                    </a:lnTo>
                    <a:lnTo>
                      <a:pt x="1535" y="689"/>
                    </a:lnTo>
                    <a:lnTo>
                      <a:pt x="1538" y="728"/>
                    </a:lnTo>
                    <a:lnTo>
                      <a:pt x="1539" y="768"/>
                    </a:lnTo>
                    <a:lnTo>
                      <a:pt x="1538" y="807"/>
                    </a:lnTo>
                    <a:lnTo>
                      <a:pt x="1535" y="846"/>
                    </a:lnTo>
                    <a:lnTo>
                      <a:pt x="1530" y="884"/>
                    </a:lnTo>
                    <a:lnTo>
                      <a:pt x="1523" y="922"/>
                    </a:lnTo>
                    <a:lnTo>
                      <a:pt x="1515" y="960"/>
                    </a:lnTo>
                    <a:lnTo>
                      <a:pt x="1504" y="996"/>
                    </a:lnTo>
                    <a:lnTo>
                      <a:pt x="1492" y="1031"/>
                    </a:lnTo>
                    <a:lnTo>
                      <a:pt x="1479" y="1066"/>
                    </a:lnTo>
                    <a:lnTo>
                      <a:pt x="1463" y="1101"/>
                    </a:lnTo>
                    <a:lnTo>
                      <a:pt x="1446" y="1134"/>
                    </a:lnTo>
                    <a:lnTo>
                      <a:pt x="1427" y="1166"/>
                    </a:lnTo>
                    <a:lnTo>
                      <a:pt x="1408" y="1197"/>
                    </a:lnTo>
                    <a:lnTo>
                      <a:pt x="1386" y="1227"/>
                    </a:lnTo>
                    <a:lnTo>
                      <a:pt x="1363" y="1256"/>
                    </a:lnTo>
                    <a:lnTo>
                      <a:pt x="1338" y="1284"/>
                    </a:lnTo>
                    <a:lnTo>
                      <a:pt x="1313" y="1310"/>
                    </a:lnTo>
                    <a:lnTo>
                      <a:pt x="1287" y="1336"/>
                    </a:lnTo>
                    <a:lnTo>
                      <a:pt x="1259" y="1360"/>
                    </a:lnTo>
                    <a:lnTo>
                      <a:pt x="1230" y="1383"/>
                    </a:lnTo>
                    <a:lnTo>
                      <a:pt x="1200" y="1405"/>
                    </a:lnTo>
                    <a:lnTo>
                      <a:pt x="1168" y="1424"/>
                    </a:lnTo>
                    <a:lnTo>
                      <a:pt x="1136" y="1443"/>
                    </a:lnTo>
                    <a:lnTo>
                      <a:pt x="1103" y="1460"/>
                    </a:lnTo>
                    <a:lnTo>
                      <a:pt x="1069" y="1475"/>
                    </a:lnTo>
                    <a:lnTo>
                      <a:pt x="1034" y="1489"/>
                    </a:lnTo>
                    <a:lnTo>
                      <a:pt x="999" y="1500"/>
                    </a:lnTo>
                    <a:lnTo>
                      <a:pt x="962" y="1511"/>
                    </a:lnTo>
                    <a:lnTo>
                      <a:pt x="925" y="1520"/>
                    </a:lnTo>
                    <a:lnTo>
                      <a:pt x="887" y="1527"/>
                    </a:lnTo>
                    <a:lnTo>
                      <a:pt x="848" y="1531"/>
                    </a:lnTo>
                    <a:lnTo>
                      <a:pt x="809" y="1534"/>
                    </a:lnTo>
                    <a:lnTo>
                      <a:pt x="769" y="1535"/>
                    </a:lnTo>
                    <a:lnTo>
                      <a:pt x="730" y="1534"/>
                    </a:lnTo>
                    <a:lnTo>
                      <a:pt x="691" y="1531"/>
                    </a:lnTo>
                    <a:lnTo>
                      <a:pt x="652" y="1527"/>
                    </a:lnTo>
                    <a:lnTo>
                      <a:pt x="614" y="1520"/>
                    </a:lnTo>
                    <a:lnTo>
                      <a:pt x="577" y="1511"/>
                    </a:lnTo>
                    <a:lnTo>
                      <a:pt x="540" y="1501"/>
                    </a:lnTo>
                    <a:lnTo>
                      <a:pt x="505" y="1489"/>
                    </a:lnTo>
                    <a:lnTo>
                      <a:pt x="470" y="1475"/>
                    </a:lnTo>
                    <a:lnTo>
                      <a:pt x="437" y="1460"/>
                    </a:lnTo>
                    <a:lnTo>
                      <a:pt x="403" y="1443"/>
                    </a:lnTo>
                    <a:lnTo>
                      <a:pt x="371" y="1424"/>
                    </a:lnTo>
                    <a:lnTo>
                      <a:pt x="340" y="1405"/>
                    </a:lnTo>
                    <a:lnTo>
                      <a:pt x="310" y="1384"/>
                    </a:lnTo>
                    <a:lnTo>
                      <a:pt x="280" y="1361"/>
                    </a:lnTo>
                    <a:lnTo>
                      <a:pt x="252" y="1337"/>
                    </a:lnTo>
                    <a:lnTo>
                      <a:pt x="226" y="1311"/>
                    </a:lnTo>
                    <a:lnTo>
                      <a:pt x="200" y="1285"/>
                    </a:lnTo>
                    <a:lnTo>
                      <a:pt x="176" y="1257"/>
                    </a:lnTo>
                    <a:lnTo>
                      <a:pt x="153" y="1228"/>
                    </a:lnTo>
                    <a:lnTo>
                      <a:pt x="132" y="1198"/>
                    </a:lnTo>
                    <a:lnTo>
                      <a:pt x="112" y="1167"/>
                    </a:lnTo>
                    <a:lnTo>
                      <a:pt x="93" y="1135"/>
                    </a:lnTo>
                    <a:lnTo>
                      <a:pt x="76" y="1102"/>
                    </a:lnTo>
                    <a:lnTo>
                      <a:pt x="61" y="1068"/>
                    </a:lnTo>
                    <a:lnTo>
                      <a:pt x="47" y="1034"/>
                    </a:lnTo>
                    <a:lnTo>
                      <a:pt x="35" y="998"/>
                    </a:lnTo>
                    <a:lnTo>
                      <a:pt x="24" y="961"/>
                    </a:lnTo>
                    <a:lnTo>
                      <a:pt x="16" y="924"/>
                    </a:lnTo>
                    <a:lnTo>
                      <a:pt x="9" y="886"/>
                    </a:lnTo>
                    <a:lnTo>
                      <a:pt x="5" y="848"/>
                    </a:lnTo>
                    <a:lnTo>
                      <a:pt x="1" y="809"/>
                    </a:lnTo>
                    <a:lnTo>
                      <a:pt x="0" y="770"/>
                    </a:lnTo>
                    <a:close/>
                  </a:path>
                </a:pathLst>
              </a:custGeom>
              <a:solidFill>
                <a:srgbClr val="606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 name="Freeform 87">
                <a:extLst>
                  <a:ext uri="{FF2B5EF4-FFF2-40B4-BE49-F238E27FC236}">
                    <a16:creationId xmlns:a16="http://schemas.microsoft.com/office/drawing/2014/main" id="{4C1EDDB4-F8C4-4DB2-9CEE-E1C88865021D}"/>
                  </a:ext>
                </a:extLst>
              </p:cNvPr>
              <p:cNvSpPr>
                <a:spLocks noEditPoints="1"/>
              </p:cNvSpPr>
              <p:nvPr/>
            </p:nvSpPr>
            <p:spPr bwMode="auto">
              <a:xfrm>
                <a:off x="1732" y="2497"/>
                <a:ext cx="763" cy="763"/>
              </a:xfrm>
              <a:custGeom>
                <a:avLst/>
                <a:gdLst>
                  <a:gd name="T0" fmla="*/ 345 w 1527"/>
                  <a:gd name="T1" fmla="*/ 239 h 1525"/>
                  <a:gd name="T2" fmla="*/ 315 w 1527"/>
                  <a:gd name="T3" fmla="*/ 295 h 1525"/>
                  <a:gd name="T4" fmla="*/ 266 w 1527"/>
                  <a:gd name="T5" fmla="*/ 335 h 1525"/>
                  <a:gd name="T6" fmla="*/ 205 w 1527"/>
                  <a:gd name="T7" fmla="*/ 354 h 1525"/>
                  <a:gd name="T8" fmla="*/ 139 w 1527"/>
                  <a:gd name="T9" fmla="*/ 347 h 1525"/>
                  <a:gd name="T10" fmla="*/ 83 w 1527"/>
                  <a:gd name="T11" fmla="*/ 317 h 1525"/>
                  <a:gd name="T12" fmla="*/ 44 w 1527"/>
                  <a:gd name="T13" fmla="*/ 269 h 1525"/>
                  <a:gd name="T14" fmla="*/ 25 w 1527"/>
                  <a:gd name="T15" fmla="*/ 208 h 1525"/>
                  <a:gd name="T16" fmla="*/ 31 w 1527"/>
                  <a:gd name="T17" fmla="*/ 142 h 1525"/>
                  <a:gd name="T18" fmla="*/ 61 w 1527"/>
                  <a:gd name="T19" fmla="*/ 87 h 1525"/>
                  <a:gd name="T20" fmla="*/ 110 w 1527"/>
                  <a:gd name="T21" fmla="*/ 47 h 1525"/>
                  <a:gd name="T22" fmla="*/ 171 w 1527"/>
                  <a:gd name="T23" fmla="*/ 28 h 1525"/>
                  <a:gd name="T24" fmla="*/ 237 w 1527"/>
                  <a:gd name="T25" fmla="*/ 34 h 1525"/>
                  <a:gd name="T26" fmla="*/ 292 w 1527"/>
                  <a:gd name="T27" fmla="*/ 64 h 1525"/>
                  <a:gd name="T28" fmla="*/ 332 w 1527"/>
                  <a:gd name="T29" fmla="*/ 113 h 1525"/>
                  <a:gd name="T30" fmla="*/ 351 w 1527"/>
                  <a:gd name="T31" fmla="*/ 174 h 1525"/>
                  <a:gd name="T32" fmla="*/ 0 w 1527"/>
                  <a:gd name="T33" fmla="*/ 172 h 1525"/>
                  <a:gd name="T34" fmla="*/ 8 w 1527"/>
                  <a:gd name="T35" fmla="*/ 135 h 1525"/>
                  <a:gd name="T36" fmla="*/ 23 w 1527"/>
                  <a:gd name="T37" fmla="*/ 101 h 1525"/>
                  <a:gd name="T38" fmla="*/ 43 w 1527"/>
                  <a:gd name="T39" fmla="*/ 70 h 1525"/>
                  <a:gd name="T40" fmla="*/ 69 w 1527"/>
                  <a:gd name="T41" fmla="*/ 44 h 1525"/>
                  <a:gd name="T42" fmla="*/ 99 w 1527"/>
                  <a:gd name="T43" fmla="*/ 23 h 1525"/>
                  <a:gd name="T44" fmla="*/ 134 w 1527"/>
                  <a:gd name="T45" fmla="*/ 9 h 1525"/>
                  <a:gd name="T46" fmla="*/ 171 w 1527"/>
                  <a:gd name="T47" fmla="*/ 1 h 1525"/>
                  <a:gd name="T48" fmla="*/ 210 w 1527"/>
                  <a:gd name="T49" fmla="*/ 1 h 1525"/>
                  <a:gd name="T50" fmla="*/ 247 w 1527"/>
                  <a:gd name="T51" fmla="*/ 9 h 1525"/>
                  <a:gd name="T52" fmla="*/ 282 w 1527"/>
                  <a:gd name="T53" fmla="*/ 23 h 1525"/>
                  <a:gd name="T54" fmla="*/ 312 w 1527"/>
                  <a:gd name="T55" fmla="*/ 44 h 1525"/>
                  <a:gd name="T56" fmla="*/ 338 w 1527"/>
                  <a:gd name="T57" fmla="*/ 70 h 1525"/>
                  <a:gd name="T58" fmla="*/ 359 w 1527"/>
                  <a:gd name="T59" fmla="*/ 100 h 1525"/>
                  <a:gd name="T60" fmla="*/ 373 w 1527"/>
                  <a:gd name="T61" fmla="*/ 134 h 1525"/>
                  <a:gd name="T62" fmla="*/ 380 w 1527"/>
                  <a:gd name="T63" fmla="*/ 171 h 1525"/>
                  <a:gd name="T64" fmla="*/ 380 w 1527"/>
                  <a:gd name="T65" fmla="*/ 210 h 1525"/>
                  <a:gd name="T66" fmla="*/ 373 w 1527"/>
                  <a:gd name="T67" fmla="*/ 248 h 1525"/>
                  <a:gd name="T68" fmla="*/ 358 w 1527"/>
                  <a:gd name="T69" fmla="*/ 282 h 1525"/>
                  <a:gd name="T70" fmla="*/ 338 w 1527"/>
                  <a:gd name="T71" fmla="*/ 312 h 1525"/>
                  <a:gd name="T72" fmla="*/ 312 w 1527"/>
                  <a:gd name="T73" fmla="*/ 338 h 1525"/>
                  <a:gd name="T74" fmla="*/ 281 w 1527"/>
                  <a:gd name="T75" fmla="*/ 359 h 1525"/>
                  <a:gd name="T76" fmla="*/ 247 w 1527"/>
                  <a:gd name="T77" fmla="*/ 373 h 1525"/>
                  <a:gd name="T78" fmla="*/ 210 w 1527"/>
                  <a:gd name="T79" fmla="*/ 381 h 1525"/>
                  <a:gd name="T80" fmla="*/ 171 w 1527"/>
                  <a:gd name="T81" fmla="*/ 381 h 1525"/>
                  <a:gd name="T82" fmla="*/ 133 w 1527"/>
                  <a:gd name="T83" fmla="*/ 373 h 1525"/>
                  <a:gd name="T84" fmla="*/ 99 w 1527"/>
                  <a:gd name="T85" fmla="*/ 359 h 1525"/>
                  <a:gd name="T86" fmla="*/ 69 w 1527"/>
                  <a:gd name="T87" fmla="*/ 338 h 1525"/>
                  <a:gd name="T88" fmla="*/ 43 w 1527"/>
                  <a:gd name="T89" fmla="*/ 312 h 1525"/>
                  <a:gd name="T90" fmla="*/ 23 w 1527"/>
                  <a:gd name="T91" fmla="*/ 282 h 1525"/>
                  <a:gd name="T92" fmla="*/ 8 w 1527"/>
                  <a:gd name="T93" fmla="*/ 248 h 1525"/>
                  <a:gd name="T94" fmla="*/ 0 w 1527"/>
                  <a:gd name="T95" fmla="*/ 211 h 15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27" h="1525">
                    <a:moveTo>
                      <a:pt x="1409" y="762"/>
                    </a:moveTo>
                    <a:lnTo>
                      <a:pt x="1406" y="828"/>
                    </a:lnTo>
                    <a:lnTo>
                      <a:pt x="1397" y="893"/>
                    </a:lnTo>
                    <a:lnTo>
                      <a:pt x="1381" y="956"/>
                    </a:lnTo>
                    <a:lnTo>
                      <a:pt x="1359" y="1016"/>
                    </a:lnTo>
                    <a:lnTo>
                      <a:pt x="1331" y="1074"/>
                    </a:lnTo>
                    <a:lnTo>
                      <a:pt x="1298" y="1128"/>
                    </a:lnTo>
                    <a:lnTo>
                      <a:pt x="1260" y="1179"/>
                    </a:lnTo>
                    <a:lnTo>
                      <a:pt x="1218" y="1225"/>
                    </a:lnTo>
                    <a:lnTo>
                      <a:pt x="1171" y="1267"/>
                    </a:lnTo>
                    <a:lnTo>
                      <a:pt x="1120" y="1305"/>
                    </a:lnTo>
                    <a:lnTo>
                      <a:pt x="1066" y="1338"/>
                    </a:lnTo>
                    <a:lnTo>
                      <a:pt x="1009" y="1366"/>
                    </a:lnTo>
                    <a:lnTo>
                      <a:pt x="949" y="1388"/>
                    </a:lnTo>
                    <a:lnTo>
                      <a:pt x="885" y="1404"/>
                    </a:lnTo>
                    <a:lnTo>
                      <a:pt x="820" y="1415"/>
                    </a:lnTo>
                    <a:lnTo>
                      <a:pt x="753" y="1418"/>
                    </a:lnTo>
                    <a:lnTo>
                      <a:pt x="686" y="1415"/>
                    </a:lnTo>
                    <a:lnTo>
                      <a:pt x="620" y="1404"/>
                    </a:lnTo>
                    <a:lnTo>
                      <a:pt x="557" y="1388"/>
                    </a:lnTo>
                    <a:lnTo>
                      <a:pt x="497" y="1366"/>
                    </a:lnTo>
                    <a:lnTo>
                      <a:pt x="440" y="1339"/>
                    </a:lnTo>
                    <a:lnTo>
                      <a:pt x="385" y="1305"/>
                    </a:lnTo>
                    <a:lnTo>
                      <a:pt x="335" y="1267"/>
                    </a:lnTo>
                    <a:lnTo>
                      <a:pt x="289" y="1225"/>
                    </a:lnTo>
                    <a:lnTo>
                      <a:pt x="246" y="1179"/>
                    </a:lnTo>
                    <a:lnTo>
                      <a:pt x="209" y="1128"/>
                    </a:lnTo>
                    <a:lnTo>
                      <a:pt x="176" y="1074"/>
                    </a:lnTo>
                    <a:lnTo>
                      <a:pt x="148" y="1017"/>
                    </a:lnTo>
                    <a:lnTo>
                      <a:pt x="126" y="957"/>
                    </a:lnTo>
                    <a:lnTo>
                      <a:pt x="110" y="894"/>
                    </a:lnTo>
                    <a:lnTo>
                      <a:pt x="101" y="830"/>
                    </a:lnTo>
                    <a:lnTo>
                      <a:pt x="98" y="763"/>
                    </a:lnTo>
                    <a:lnTo>
                      <a:pt x="101" y="696"/>
                    </a:lnTo>
                    <a:lnTo>
                      <a:pt x="110" y="631"/>
                    </a:lnTo>
                    <a:lnTo>
                      <a:pt x="126" y="568"/>
                    </a:lnTo>
                    <a:lnTo>
                      <a:pt x="148" y="508"/>
                    </a:lnTo>
                    <a:lnTo>
                      <a:pt x="176" y="450"/>
                    </a:lnTo>
                    <a:lnTo>
                      <a:pt x="209" y="396"/>
                    </a:lnTo>
                    <a:lnTo>
                      <a:pt x="246" y="346"/>
                    </a:lnTo>
                    <a:lnTo>
                      <a:pt x="289" y="300"/>
                    </a:lnTo>
                    <a:lnTo>
                      <a:pt x="336" y="257"/>
                    </a:lnTo>
                    <a:lnTo>
                      <a:pt x="387" y="219"/>
                    </a:lnTo>
                    <a:lnTo>
                      <a:pt x="441" y="185"/>
                    </a:lnTo>
                    <a:lnTo>
                      <a:pt x="497" y="158"/>
                    </a:lnTo>
                    <a:lnTo>
                      <a:pt x="558" y="136"/>
                    </a:lnTo>
                    <a:lnTo>
                      <a:pt x="622" y="120"/>
                    </a:lnTo>
                    <a:lnTo>
                      <a:pt x="687" y="109"/>
                    </a:lnTo>
                    <a:lnTo>
                      <a:pt x="754" y="106"/>
                    </a:lnTo>
                    <a:lnTo>
                      <a:pt x="821" y="109"/>
                    </a:lnTo>
                    <a:lnTo>
                      <a:pt x="887" y="120"/>
                    </a:lnTo>
                    <a:lnTo>
                      <a:pt x="949" y="136"/>
                    </a:lnTo>
                    <a:lnTo>
                      <a:pt x="1009" y="158"/>
                    </a:lnTo>
                    <a:lnTo>
                      <a:pt x="1066" y="185"/>
                    </a:lnTo>
                    <a:lnTo>
                      <a:pt x="1120" y="218"/>
                    </a:lnTo>
                    <a:lnTo>
                      <a:pt x="1171" y="256"/>
                    </a:lnTo>
                    <a:lnTo>
                      <a:pt x="1217" y="298"/>
                    </a:lnTo>
                    <a:lnTo>
                      <a:pt x="1260" y="344"/>
                    </a:lnTo>
                    <a:lnTo>
                      <a:pt x="1298" y="395"/>
                    </a:lnTo>
                    <a:lnTo>
                      <a:pt x="1330" y="449"/>
                    </a:lnTo>
                    <a:lnTo>
                      <a:pt x="1358" y="507"/>
                    </a:lnTo>
                    <a:lnTo>
                      <a:pt x="1380" y="567"/>
                    </a:lnTo>
                    <a:lnTo>
                      <a:pt x="1396" y="629"/>
                    </a:lnTo>
                    <a:lnTo>
                      <a:pt x="1406" y="695"/>
                    </a:lnTo>
                    <a:lnTo>
                      <a:pt x="1409" y="762"/>
                    </a:lnTo>
                    <a:close/>
                    <a:moveTo>
                      <a:pt x="0" y="764"/>
                    </a:moveTo>
                    <a:lnTo>
                      <a:pt x="1" y="725"/>
                    </a:lnTo>
                    <a:lnTo>
                      <a:pt x="3" y="687"/>
                    </a:lnTo>
                    <a:lnTo>
                      <a:pt x="9" y="649"/>
                    </a:lnTo>
                    <a:lnTo>
                      <a:pt x="15" y="611"/>
                    </a:lnTo>
                    <a:lnTo>
                      <a:pt x="24" y="574"/>
                    </a:lnTo>
                    <a:lnTo>
                      <a:pt x="34" y="538"/>
                    </a:lnTo>
                    <a:lnTo>
                      <a:pt x="46" y="502"/>
                    </a:lnTo>
                    <a:lnTo>
                      <a:pt x="59" y="468"/>
                    </a:lnTo>
                    <a:lnTo>
                      <a:pt x="74" y="433"/>
                    </a:lnTo>
                    <a:lnTo>
                      <a:pt x="92" y="401"/>
                    </a:lnTo>
                    <a:lnTo>
                      <a:pt x="110" y="369"/>
                    </a:lnTo>
                    <a:lnTo>
                      <a:pt x="130" y="338"/>
                    </a:lnTo>
                    <a:lnTo>
                      <a:pt x="150" y="308"/>
                    </a:lnTo>
                    <a:lnTo>
                      <a:pt x="174" y="279"/>
                    </a:lnTo>
                    <a:lnTo>
                      <a:pt x="198" y="251"/>
                    </a:lnTo>
                    <a:lnTo>
                      <a:pt x="223" y="225"/>
                    </a:lnTo>
                    <a:lnTo>
                      <a:pt x="250" y="199"/>
                    </a:lnTo>
                    <a:lnTo>
                      <a:pt x="277" y="175"/>
                    </a:lnTo>
                    <a:lnTo>
                      <a:pt x="306" y="152"/>
                    </a:lnTo>
                    <a:lnTo>
                      <a:pt x="336" y="130"/>
                    </a:lnTo>
                    <a:lnTo>
                      <a:pt x="367" y="111"/>
                    </a:lnTo>
                    <a:lnTo>
                      <a:pt x="399" y="92"/>
                    </a:lnTo>
                    <a:lnTo>
                      <a:pt x="432" y="75"/>
                    </a:lnTo>
                    <a:lnTo>
                      <a:pt x="466" y="60"/>
                    </a:lnTo>
                    <a:lnTo>
                      <a:pt x="501" y="46"/>
                    </a:lnTo>
                    <a:lnTo>
                      <a:pt x="536" y="35"/>
                    </a:lnTo>
                    <a:lnTo>
                      <a:pt x="572" y="24"/>
                    </a:lnTo>
                    <a:lnTo>
                      <a:pt x="609" y="15"/>
                    </a:lnTo>
                    <a:lnTo>
                      <a:pt x="647" y="8"/>
                    </a:lnTo>
                    <a:lnTo>
                      <a:pt x="685" y="3"/>
                    </a:lnTo>
                    <a:lnTo>
                      <a:pt x="724" y="1"/>
                    </a:lnTo>
                    <a:lnTo>
                      <a:pt x="763" y="0"/>
                    </a:lnTo>
                    <a:lnTo>
                      <a:pt x="802" y="1"/>
                    </a:lnTo>
                    <a:lnTo>
                      <a:pt x="842" y="3"/>
                    </a:lnTo>
                    <a:lnTo>
                      <a:pt x="880" y="8"/>
                    </a:lnTo>
                    <a:lnTo>
                      <a:pt x="918" y="15"/>
                    </a:lnTo>
                    <a:lnTo>
                      <a:pt x="954" y="24"/>
                    </a:lnTo>
                    <a:lnTo>
                      <a:pt x="991" y="35"/>
                    </a:lnTo>
                    <a:lnTo>
                      <a:pt x="1026" y="46"/>
                    </a:lnTo>
                    <a:lnTo>
                      <a:pt x="1062" y="60"/>
                    </a:lnTo>
                    <a:lnTo>
                      <a:pt x="1095" y="75"/>
                    </a:lnTo>
                    <a:lnTo>
                      <a:pt x="1128" y="92"/>
                    </a:lnTo>
                    <a:lnTo>
                      <a:pt x="1160" y="111"/>
                    </a:lnTo>
                    <a:lnTo>
                      <a:pt x="1191" y="130"/>
                    </a:lnTo>
                    <a:lnTo>
                      <a:pt x="1221" y="151"/>
                    </a:lnTo>
                    <a:lnTo>
                      <a:pt x="1249" y="174"/>
                    </a:lnTo>
                    <a:lnTo>
                      <a:pt x="1277" y="198"/>
                    </a:lnTo>
                    <a:lnTo>
                      <a:pt x="1305" y="223"/>
                    </a:lnTo>
                    <a:lnTo>
                      <a:pt x="1329" y="250"/>
                    </a:lnTo>
                    <a:lnTo>
                      <a:pt x="1353" y="278"/>
                    </a:lnTo>
                    <a:lnTo>
                      <a:pt x="1376" y="306"/>
                    </a:lnTo>
                    <a:lnTo>
                      <a:pt x="1397" y="336"/>
                    </a:lnTo>
                    <a:lnTo>
                      <a:pt x="1418" y="368"/>
                    </a:lnTo>
                    <a:lnTo>
                      <a:pt x="1436" y="400"/>
                    </a:lnTo>
                    <a:lnTo>
                      <a:pt x="1452" y="432"/>
                    </a:lnTo>
                    <a:lnTo>
                      <a:pt x="1467" y="465"/>
                    </a:lnTo>
                    <a:lnTo>
                      <a:pt x="1481" y="500"/>
                    </a:lnTo>
                    <a:lnTo>
                      <a:pt x="1494" y="536"/>
                    </a:lnTo>
                    <a:lnTo>
                      <a:pt x="1504" y="571"/>
                    </a:lnTo>
                    <a:lnTo>
                      <a:pt x="1512" y="608"/>
                    </a:lnTo>
                    <a:lnTo>
                      <a:pt x="1519" y="646"/>
                    </a:lnTo>
                    <a:lnTo>
                      <a:pt x="1523" y="684"/>
                    </a:lnTo>
                    <a:lnTo>
                      <a:pt x="1526" y="722"/>
                    </a:lnTo>
                    <a:lnTo>
                      <a:pt x="1527" y="762"/>
                    </a:lnTo>
                    <a:lnTo>
                      <a:pt x="1526" y="801"/>
                    </a:lnTo>
                    <a:lnTo>
                      <a:pt x="1523" y="840"/>
                    </a:lnTo>
                    <a:lnTo>
                      <a:pt x="1519" y="878"/>
                    </a:lnTo>
                    <a:lnTo>
                      <a:pt x="1512" y="915"/>
                    </a:lnTo>
                    <a:lnTo>
                      <a:pt x="1503" y="952"/>
                    </a:lnTo>
                    <a:lnTo>
                      <a:pt x="1494" y="989"/>
                    </a:lnTo>
                    <a:lnTo>
                      <a:pt x="1481" y="1023"/>
                    </a:lnTo>
                    <a:lnTo>
                      <a:pt x="1467" y="1059"/>
                    </a:lnTo>
                    <a:lnTo>
                      <a:pt x="1452" y="1092"/>
                    </a:lnTo>
                    <a:lnTo>
                      <a:pt x="1435" y="1126"/>
                    </a:lnTo>
                    <a:lnTo>
                      <a:pt x="1416" y="1157"/>
                    </a:lnTo>
                    <a:lnTo>
                      <a:pt x="1397" y="1188"/>
                    </a:lnTo>
                    <a:lnTo>
                      <a:pt x="1376" y="1218"/>
                    </a:lnTo>
                    <a:lnTo>
                      <a:pt x="1353" y="1247"/>
                    </a:lnTo>
                    <a:lnTo>
                      <a:pt x="1329" y="1274"/>
                    </a:lnTo>
                    <a:lnTo>
                      <a:pt x="1303" y="1301"/>
                    </a:lnTo>
                    <a:lnTo>
                      <a:pt x="1277" y="1326"/>
                    </a:lnTo>
                    <a:lnTo>
                      <a:pt x="1249" y="1350"/>
                    </a:lnTo>
                    <a:lnTo>
                      <a:pt x="1221" y="1373"/>
                    </a:lnTo>
                    <a:lnTo>
                      <a:pt x="1191" y="1394"/>
                    </a:lnTo>
                    <a:lnTo>
                      <a:pt x="1160" y="1415"/>
                    </a:lnTo>
                    <a:lnTo>
                      <a:pt x="1127" y="1433"/>
                    </a:lnTo>
                    <a:lnTo>
                      <a:pt x="1095" y="1449"/>
                    </a:lnTo>
                    <a:lnTo>
                      <a:pt x="1060" y="1466"/>
                    </a:lnTo>
                    <a:lnTo>
                      <a:pt x="1026" y="1479"/>
                    </a:lnTo>
                    <a:lnTo>
                      <a:pt x="990" y="1491"/>
                    </a:lnTo>
                    <a:lnTo>
                      <a:pt x="954" y="1501"/>
                    </a:lnTo>
                    <a:lnTo>
                      <a:pt x="918" y="1509"/>
                    </a:lnTo>
                    <a:lnTo>
                      <a:pt x="880" y="1516"/>
                    </a:lnTo>
                    <a:lnTo>
                      <a:pt x="842" y="1522"/>
                    </a:lnTo>
                    <a:lnTo>
                      <a:pt x="802" y="1524"/>
                    </a:lnTo>
                    <a:lnTo>
                      <a:pt x="763" y="1525"/>
                    </a:lnTo>
                    <a:lnTo>
                      <a:pt x="724" y="1524"/>
                    </a:lnTo>
                    <a:lnTo>
                      <a:pt x="685" y="1522"/>
                    </a:lnTo>
                    <a:lnTo>
                      <a:pt x="647" y="1516"/>
                    </a:lnTo>
                    <a:lnTo>
                      <a:pt x="609" y="1510"/>
                    </a:lnTo>
                    <a:lnTo>
                      <a:pt x="572" y="1501"/>
                    </a:lnTo>
                    <a:lnTo>
                      <a:pt x="535" y="1491"/>
                    </a:lnTo>
                    <a:lnTo>
                      <a:pt x="500" y="1479"/>
                    </a:lnTo>
                    <a:lnTo>
                      <a:pt x="465" y="1466"/>
                    </a:lnTo>
                    <a:lnTo>
                      <a:pt x="432" y="1451"/>
                    </a:lnTo>
                    <a:lnTo>
                      <a:pt x="398" y="1433"/>
                    </a:lnTo>
                    <a:lnTo>
                      <a:pt x="366" y="1415"/>
                    </a:lnTo>
                    <a:lnTo>
                      <a:pt x="336" y="1395"/>
                    </a:lnTo>
                    <a:lnTo>
                      <a:pt x="306" y="1373"/>
                    </a:lnTo>
                    <a:lnTo>
                      <a:pt x="277" y="1351"/>
                    </a:lnTo>
                    <a:lnTo>
                      <a:pt x="248" y="1327"/>
                    </a:lnTo>
                    <a:lnTo>
                      <a:pt x="223" y="1302"/>
                    </a:lnTo>
                    <a:lnTo>
                      <a:pt x="198" y="1275"/>
                    </a:lnTo>
                    <a:lnTo>
                      <a:pt x="174" y="1248"/>
                    </a:lnTo>
                    <a:lnTo>
                      <a:pt x="150" y="1219"/>
                    </a:lnTo>
                    <a:lnTo>
                      <a:pt x="130" y="1189"/>
                    </a:lnTo>
                    <a:lnTo>
                      <a:pt x="110" y="1158"/>
                    </a:lnTo>
                    <a:lnTo>
                      <a:pt x="92" y="1127"/>
                    </a:lnTo>
                    <a:lnTo>
                      <a:pt x="74" y="1093"/>
                    </a:lnTo>
                    <a:lnTo>
                      <a:pt x="59" y="1060"/>
                    </a:lnTo>
                    <a:lnTo>
                      <a:pt x="46" y="1025"/>
                    </a:lnTo>
                    <a:lnTo>
                      <a:pt x="34" y="990"/>
                    </a:lnTo>
                    <a:lnTo>
                      <a:pt x="24" y="954"/>
                    </a:lnTo>
                    <a:lnTo>
                      <a:pt x="15" y="917"/>
                    </a:lnTo>
                    <a:lnTo>
                      <a:pt x="9" y="879"/>
                    </a:lnTo>
                    <a:lnTo>
                      <a:pt x="3" y="841"/>
                    </a:lnTo>
                    <a:lnTo>
                      <a:pt x="1" y="803"/>
                    </a:lnTo>
                    <a:lnTo>
                      <a:pt x="0" y="764"/>
                    </a:lnTo>
                    <a:close/>
                  </a:path>
                </a:pathLst>
              </a:custGeom>
              <a:solidFill>
                <a:srgbClr val="6D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 name="Freeform 88">
                <a:extLst>
                  <a:ext uri="{FF2B5EF4-FFF2-40B4-BE49-F238E27FC236}">
                    <a16:creationId xmlns:a16="http://schemas.microsoft.com/office/drawing/2014/main" id="{B7BFDDE6-7EF6-4FAA-B96D-071E00AEE043}"/>
                  </a:ext>
                </a:extLst>
              </p:cNvPr>
              <p:cNvSpPr>
                <a:spLocks noEditPoints="1"/>
              </p:cNvSpPr>
              <p:nvPr/>
            </p:nvSpPr>
            <p:spPr bwMode="auto">
              <a:xfrm>
                <a:off x="1733" y="2499"/>
                <a:ext cx="760" cy="759"/>
              </a:xfrm>
              <a:custGeom>
                <a:avLst/>
                <a:gdLst>
                  <a:gd name="T0" fmla="*/ 345 w 1519"/>
                  <a:gd name="T1" fmla="*/ 239 h 1518"/>
                  <a:gd name="T2" fmla="*/ 315 w 1519"/>
                  <a:gd name="T3" fmla="*/ 295 h 1518"/>
                  <a:gd name="T4" fmla="*/ 266 w 1519"/>
                  <a:gd name="T5" fmla="*/ 335 h 1518"/>
                  <a:gd name="T6" fmla="*/ 205 w 1519"/>
                  <a:gd name="T7" fmla="*/ 354 h 1518"/>
                  <a:gd name="T8" fmla="*/ 138 w 1519"/>
                  <a:gd name="T9" fmla="*/ 347 h 1518"/>
                  <a:gd name="T10" fmla="*/ 82 w 1519"/>
                  <a:gd name="T11" fmla="*/ 317 h 1518"/>
                  <a:gd name="T12" fmla="*/ 42 w 1519"/>
                  <a:gd name="T13" fmla="*/ 269 h 1518"/>
                  <a:gd name="T14" fmla="*/ 23 w 1519"/>
                  <a:gd name="T15" fmla="*/ 207 h 1518"/>
                  <a:gd name="T16" fmla="*/ 30 w 1519"/>
                  <a:gd name="T17" fmla="*/ 142 h 1518"/>
                  <a:gd name="T18" fmla="*/ 60 w 1519"/>
                  <a:gd name="T19" fmla="*/ 86 h 1518"/>
                  <a:gd name="T20" fmla="*/ 109 w 1519"/>
                  <a:gd name="T21" fmla="*/ 45 h 1518"/>
                  <a:gd name="T22" fmla="*/ 171 w 1519"/>
                  <a:gd name="T23" fmla="*/ 26 h 1518"/>
                  <a:gd name="T24" fmla="*/ 237 w 1519"/>
                  <a:gd name="T25" fmla="*/ 33 h 1518"/>
                  <a:gd name="T26" fmla="*/ 293 w 1519"/>
                  <a:gd name="T27" fmla="*/ 63 h 1518"/>
                  <a:gd name="T28" fmla="*/ 333 w 1519"/>
                  <a:gd name="T29" fmla="*/ 112 h 1518"/>
                  <a:gd name="T30" fmla="*/ 351 w 1519"/>
                  <a:gd name="T31" fmla="*/ 173 h 1518"/>
                  <a:gd name="T32" fmla="*/ 2 w 1519"/>
                  <a:gd name="T33" fmla="*/ 171 h 1518"/>
                  <a:gd name="T34" fmla="*/ 9 w 1519"/>
                  <a:gd name="T35" fmla="*/ 134 h 1518"/>
                  <a:gd name="T36" fmla="*/ 23 w 1519"/>
                  <a:gd name="T37" fmla="*/ 100 h 1518"/>
                  <a:gd name="T38" fmla="*/ 44 w 1519"/>
                  <a:gd name="T39" fmla="*/ 70 h 1518"/>
                  <a:gd name="T40" fmla="*/ 69 w 1519"/>
                  <a:gd name="T41" fmla="*/ 44 h 1518"/>
                  <a:gd name="T42" fmla="*/ 100 w 1519"/>
                  <a:gd name="T43" fmla="*/ 24 h 1518"/>
                  <a:gd name="T44" fmla="*/ 134 w 1519"/>
                  <a:gd name="T45" fmla="*/ 9 h 1518"/>
                  <a:gd name="T46" fmla="*/ 171 w 1519"/>
                  <a:gd name="T47" fmla="*/ 2 h 1518"/>
                  <a:gd name="T48" fmla="*/ 210 w 1519"/>
                  <a:gd name="T49" fmla="*/ 2 h 1518"/>
                  <a:gd name="T50" fmla="*/ 247 w 1519"/>
                  <a:gd name="T51" fmla="*/ 9 h 1518"/>
                  <a:gd name="T52" fmla="*/ 281 w 1519"/>
                  <a:gd name="T53" fmla="*/ 24 h 1518"/>
                  <a:gd name="T54" fmla="*/ 311 w 1519"/>
                  <a:gd name="T55" fmla="*/ 44 h 1518"/>
                  <a:gd name="T56" fmla="*/ 337 w 1519"/>
                  <a:gd name="T57" fmla="*/ 70 h 1518"/>
                  <a:gd name="T58" fmla="*/ 357 w 1519"/>
                  <a:gd name="T59" fmla="*/ 100 h 1518"/>
                  <a:gd name="T60" fmla="*/ 372 w 1519"/>
                  <a:gd name="T61" fmla="*/ 134 h 1518"/>
                  <a:gd name="T62" fmla="*/ 379 w 1519"/>
                  <a:gd name="T63" fmla="*/ 171 h 1518"/>
                  <a:gd name="T64" fmla="*/ 379 w 1519"/>
                  <a:gd name="T65" fmla="*/ 210 h 1518"/>
                  <a:gd name="T66" fmla="*/ 372 w 1519"/>
                  <a:gd name="T67" fmla="*/ 246 h 1518"/>
                  <a:gd name="T68" fmla="*/ 357 w 1519"/>
                  <a:gd name="T69" fmla="*/ 280 h 1518"/>
                  <a:gd name="T70" fmla="*/ 337 w 1519"/>
                  <a:gd name="T71" fmla="*/ 311 h 1518"/>
                  <a:gd name="T72" fmla="*/ 311 w 1519"/>
                  <a:gd name="T73" fmla="*/ 336 h 1518"/>
                  <a:gd name="T74" fmla="*/ 281 w 1519"/>
                  <a:gd name="T75" fmla="*/ 357 h 1518"/>
                  <a:gd name="T76" fmla="*/ 247 w 1519"/>
                  <a:gd name="T77" fmla="*/ 371 h 1518"/>
                  <a:gd name="T78" fmla="*/ 209 w 1519"/>
                  <a:gd name="T79" fmla="*/ 379 h 1518"/>
                  <a:gd name="T80" fmla="*/ 171 w 1519"/>
                  <a:gd name="T81" fmla="*/ 379 h 1518"/>
                  <a:gd name="T82" fmla="*/ 134 w 1519"/>
                  <a:gd name="T83" fmla="*/ 371 h 1518"/>
                  <a:gd name="T84" fmla="*/ 100 w 1519"/>
                  <a:gd name="T85" fmla="*/ 357 h 1518"/>
                  <a:gd name="T86" fmla="*/ 69 w 1519"/>
                  <a:gd name="T87" fmla="*/ 336 h 1518"/>
                  <a:gd name="T88" fmla="*/ 44 w 1519"/>
                  <a:gd name="T89" fmla="*/ 311 h 1518"/>
                  <a:gd name="T90" fmla="*/ 23 w 1519"/>
                  <a:gd name="T91" fmla="*/ 281 h 1518"/>
                  <a:gd name="T92" fmla="*/ 9 w 1519"/>
                  <a:gd name="T93" fmla="*/ 247 h 1518"/>
                  <a:gd name="T94" fmla="*/ 2 w 1519"/>
                  <a:gd name="T95" fmla="*/ 210 h 1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19" h="1518">
                    <a:moveTo>
                      <a:pt x="1407" y="759"/>
                    </a:moveTo>
                    <a:lnTo>
                      <a:pt x="1404" y="825"/>
                    </a:lnTo>
                    <a:lnTo>
                      <a:pt x="1395" y="891"/>
                    </a:lnTo>
                    <a:lnTo>
                      <a:pt x="1379" y="954"/>
                    </a:lnTo>
                    <a:lnTo>
                      <a:pt x="1357" y="1014"/>
                    </a:lnTo>
                    <a:lnTo>
                      <a:pt x="1329" y="1072"/>
                    </a:lnTo>
                    <a:lnTo>
                      <a:pt x="1296" y="1127"/>
                    </a:lnTo>
                    <a:lnTo>
                      <a:pt x="1258" y="1178"/>
                    </a:lnTo>
                    <a:lnTo>
                      <a:pt x="1215" y="1224"/>
                    </a:lnTo>
                    <a:lnTo>
                      <a:pt x="1169" y="1268"/>
                    </a:lnTo>
                    <a:lnTo>
                      <a:pt x="1118" y="1306"/>
                    </a:lnTo>
                    <a:lnTo>
                      <a:pt x="1063" y="1338"/>
                    </a:lnTo>
                    <a:lnTo>
                      <a:pt x="1005" y="1366"/>
                    </a:lnTo>
                    <a:lnTo>
                      <a:pt x="946" y="1389"/>
                    </a:lnTo>
                    <a:lnTo>
                      <a:pt x="882" y="1405"/>
                    </a:lnTo>
                    <a:lnTo>
                      <a:pt x="817" y="1414"/>
                    </a:lnTo>
                    <a:lnTo>
                      <a:pt x="749" y="1418"/>
                    </a:lnTo>
                    <a:lnTo>
                      <a:pt x="681" y="1414"/>
                    </a:lnTo>
                    <a:lnTo>
                      <a:pt x="615" y="1404"/>
                    </a:lnTo>
                    <a:lnTo>
                      <a:pt x="552" y="1388"/>
                    </a:lnTo>
                    <a:lnTo>
                      <a:pt x="491" y="1366"/>
                    </a:lnTo>
                    <a:lnTo>
                      <a:pt x="433" y="1338"/>
                    </a:lnTo>
                    <a:lnTo>
                      <a:pt x="379" y="1305"/>
                    </a:lnTo>
                    <a:lnTo>
                      <a:pt x="328" y="1267"/>
                    </a:lnTo>
                    <a:lnTo>
                      <a:pt x="281" y="1224"/>
                    </a:lnTo>
                    <a:lnTo>
                      <a:pt x="238" y="1178"/>
                    </a:lnTo>
                    <a:lnTo>
                      <a:pt x="200" y="1127"/>
                    </a:lnTo>
                    <a:lnTo>
                      <a:pt x="168" y="1073"/>
                    </a:lnTo>
                    <a:lnTo>
                      <a:pt x="140" y="1015"/>
                    </a:lnTo>
                    <a:lnTo>
                      <a:pt x="119" y="954"/>
                    </a:lnTo>
                    <a:lnTo>
                      <a:pt x="102" y="892"/>
                    </a:lnTo>
                    <a:lnTo>
                      <a:pt x="92" y="827"/>
                    </a:lnTo>
                    <a:lnTo>
                      <a:pt x="89" y="760"/>
                    </a:lnTo>
                    <a:lnTo>
                      <a:pt x="92" y="693"/>
                    </a:lnTo>
                    <a:lnTo>
                      <a:pt x="102" y="627"/>
                    </a:lnTo>
                    <a:lnTo>
                      <a:pt x="119" y="565"/>
                    </a:lnTo>
                    <a:lnTo>
                      <a:pt x="140" y="504"/>
                    </a:lnTo>
                    <a:lnTo>
                      <a:pt x="168" y="446"/>
                    </a:lnTo>
                    <a:lnTo>
                      <a:pt x="200" y="392"/>
                    </a:lnTo>
                    <a:lnTo>
                      <a:pt x="238" y="341"/>
                    </a:lnTo>
                    <a:lnTo>
                      <a:pt x="281" y="294"/>
                    </a:lnTo>
                    <a:lnTo>
                      <a:pt x="328" y="252"/>
                    </a:lnTo>
                    <a:lnTo>
                      <a:pt x="379" y="214"/>
                    </a:lnTo>
                    <a:lnTo>
                      <a:pt x="433" y="180"/>
                    </a:lnTo>
                    <a:lnTo>
                      <a:pt x="491" y="151"/>
                    </a:lnTo>
                    <a:lnTo>
                      <a:pt x="552" y="129"/>
                    </a:lnTo>
                    <a:lnTo>
                      <a:pt x="615" y="113"/>
                    </a:lnTo>
                    <a:lnTo>
                      <a:pt x="681" y="103"/>
                    </a:lnTo>
                    <a:lnTo>
                      <a:pt x="749" y="100"/>
                    </a:lnTo>
                    <a:lnTo>
                      <a:pt x="817" y="103"/>
                    </a:lnTo>
                    <a:lnTo>
                      <a:pt x="882" y="113"/>
                    </a:lnTo>
                    <a:lnTo>
                      <a:pt x="946" y="129"/>
                    </a:lnTo>
                    <a:lnTo>
                      <a:pt x="1007" y="151"/>
                    </a:lnTo>
                    <a:lnTo>
                      <a:pt x="1064" y="179"/>
                    </a:lnTo>
                    <a:lnTo>
                      <a:pt x="1118" y="212"/>
                    </a:lnTo>
                    <a:lnTo>
                      <a:pt x="1169" y="250"/>
                    </a:lnTo>
                    <a:lnTo>
                      <a:pt x="1216" y="293"/>
                    </a:lnTo>
                    <a:lnTo>
                      <a:pt x="1258" y="340"/>
                    </a:lnTo>
                    <a:lnTo>
                      <a:pt x="1296" y="391"/>
                    </a:lnTo>
                    <a:lnTo>
                      <a:pt x="1329" y="445"/>
                    </a:lnTo>
                    <a:lnTo>
                      <a:pt x="1357" y="503"/>
                    </a:lnTo>
                    <a:lnTo>
                      <a:pt x="1379" y="563"/>
                    </a:lnTo>
                    <a:lnTo>
                      <a:pt x="1395" y="626"/>
                    </a:lnTo>
                    <a:lnTo>
                      <a:pt x="1404" y="692"/>
                    </a:lnTo>
                    <a:lnTo>
                      <a:pt x="1407" y="759"/>
                    </a:lnTo>
                    <a:close/>
                    <a:moveTo>
                      <a:pt x="0" y="761"/>
                    </a:moveTo>
                    <a:lnTo>
                      <a:pt x="1" y="722"/>
                    </a:lnTo>
                    <a:lnTo>
                      <a:pt x="5" y="684"/>
                    </a:lnTo>
                    <a:lnTo>
                      <a:pt x="9" y="646"/>
                    </a:lnTo>
                    <a:lnTo>
                      <a:pt x="16" y="609"/>
                    </a:lnTo>
                    <a:lnTo>
                      <a:pt x="24" y="572"/>
                    </a:lnTo>
                    <a:lnTo>
                      <a:pt x="34" y="536"/>
                    </a:lnTo>
                    <a:lnTo>
                      <a:pt x="46" y="502"/>
                    </a:lnTo>
                    <a:lnTo>
                      <a:pt x="60" y="467"/>
                    </a:lnTo>
                    <a:lnTo>
                      <a:pt x="75" y="434"/>
                    </a:lnTo>
                    <a:lnTo>
                      <a:pt x="92" y="400"/>
                    </a:lnTo>
                    <a:lnTo>
                      <a:pt x="110" y="369"/>
                    </a:lnTo>
                    <a:lnTo>
                      <a:pt x="130" y="338"/>
                    </a:lnTo>
                    <a:lnTo>
                      <a:pt x="151" y="308"/>
                    </a:lnTo>
                    <a:lnTo>
                      <a:pt x="174" y="279"/>
                    </a:lnTo>
                    <a:lnTo>
                      <a:pt x="198" y="252"/>
                    </a:lnTo>
                    <a:lnTo>
                      <a:pt x="223" y="225"/>
                    </a:lnTo>
                    <a:lnTo>
                      <a:pt x="249" y="200"/>
                    </a:lnTo>
                    <a:lnTo>
                      <a:pt x="276" y="176"/>
                    </a:lnTo>
                    <a:lnTo>
                      <a:pt x="305" y="154"/>
                    </a:lnTo>
                    <a:lnTo>
                      <a:pt x="335" y="132"/>
                    </a:lnTo>
                    <a:lnTo>
                      <a:pt x="366" y="112"/>
                    </a:lnTo>
                    <a:lnTo>
                      <a:pt x="397" y="94"/>
                    </a:lnTo>
                    <a:lnTo>
                      <a:pt x="431" y="76"/>
                    </a:lnTo>
                    <a:lnTo>
                      <a:pt x="464" y="61"/>
                    </a:lnTo>
                    <a:lnTo>
                      <a:pt x="499" y="48"/>
                    </a:lnTo>
                    <a:lnTo>
                      <a:pt x="534" y="35"/>
                    </a:lnTo>
                    <a:lnTo>
                      <a:pt x="570" y="25"/>
                    </a:lnTo>
                    <a:lnTo>
                      <a:pt x="607" y="17"/>
                    </a:lnTo>
                    <a:lnTo>
                      <a:pt x="644" y="10"/>
                    </a:lnTo>
                    <a:lnTo>
                      <a:pt x="682" y="5"/>
                    </a:lnTo>
                    <a:lnTo>
                      <a:pt x="721" y="2"/>
                    </a:lnTo>
                    <a:lnTo>
                      <a:pt x="760" y="0"/>
                    </a:lnTo>
                    <a:lnTo>
                      <a:pt x="799" y="2"/>
                    </a:lnTo>
                    <a:lnTo>
                      <a:pt x="837" y="5"/>
                    </a:lnTo>
                    <a:lnTo>
                      <a:pt x="875" y="10"/>
                    </a:lnTo>
                    <a:lnTo>
                      <a:pt x="913" y="17"/>
                    </a:lnTo>
                    <a:lnTo>
                      <a:pt x="949" y="25"/>
                    </a:lnTo>
                    <a:lnTo>
                      <a:pt x="986" y="35"/>
                    </a:lnTo>
                    <a:lnTo>
                      <a:pt x="1020" y="48"/>
                    </a:lnTo>
                    <a:lnTo>
                      <a:pt x="1055" y="60"/>
                    </a:lnTo>
                    <a:lnTo>
                      <a:pt x="1088" y="76"/>
                    </a:lnTo>
                    <a:lnTo>
                      <a:pt x="1122" y="93"/>
                    </a:lnTo>
                    <a:lnTo>
                      <a:pt x="1153" y="111"/>
                    </a:lnTo>
                    <a:lnTo>
                      <a:pt x="1184" y="132"/>
                    </a:lnTo>
                    <a:lnTo>
                      <a:pt x="1214" y="153"/>
                    </a:lnTo>
                    <a:lnTo>
                      <a:pt x="1243" y="176"/>
                    </a:lnTo>
                    <a:lnTo>
                      <a:pt x="1270" y="199"/>
                    </a:lnTo>
                    <a:lnTo>
                      <a:pt x="1297" y="224"/>
                    </a:lnTo>
                    <a:lnTo>
                      <a:pt x="1321" y="250"/>
                    </a:lnTo>
                    <a:lnTo>
                      <a:pt x="1345" y="278"/>
                    </a:lnTo>
                    <a:lnTo>
                      <a:pt x="1368" y="307"/>
                    </a:lnTo>
                    <a:lnTo>
                      <a:pt x="1389" y="337"/>
                    </a:lnTo>
                    <a:lnTo>
                      <a:pt x="1409" y="367"/>
                    </a:lnTo>
                    <a:lnTo>
                      <a:pt x="1427" y="399"/>
                    </a:lnTo>
                    <a:lnTo>
                      <a:pt x="1444" y="431"/>
                    </a:lnTo>
                    <a:lnTo>
                      <a:pt x="1459" y="465"/>
                    </a:lnTo>
                    <a:lnTo>
                      <a:pt x="1473" y="499"/>
                    </a:lnTo>
                    <a:lnTo>
                      <a:pt x="1485" y="535"/>
                    </a:lnTo>
                    <a:lnTo>
                      <a:pt x="1495" y="571"/>
                    </a:lnTo>
                    <a:lnTo>
                      <a:pt x="1504" y="608"/>
                    </a:lnTo>
                    <a:lnTo>
                      <a:pt x="1510" y="644"/>
                    </a:lnTo>
                    <a:lnTo>
                      <a:pt x="1516" y="683"/>
                    </a:lnTo>
                    <a:lnTo>
                      <a:pt x="1518" y="721"/>
                    </a:lnTo>
                    <a:lnTo>
                      <a:pt x="1519" y="760"/>
                    </a:lnTo>
                    <a:lnTo>
                      <a:pt x="1518" y="799"/>
                    </a:lnTo>
                    <a:lnTo>
                      <a:pt x="1516" y="837"/>
                    </a:lnTo>
                    <a:lnTo>
                      <a:pt x="1510" y="875"/>
                    </a:lnTo>
                    <a:lnTo>
                      <a:pt x="1504" y="912"/>
                    </a:lnTo>
                    <a:lnTo>
                      <a:pt x="1495" y="949"/>
                    </a:lnTo>
                    <a:lnTo>
                      <a:pt x="1485" y="984"/>
                    </a:lnTo>
                    <a:lnTo>
                      <a:pt x="1473" y="1020"/>
                    </a:lnTo>
                    <a:lnTo>
                      <a:pt x="1459" y="1055"/>
                    </a:lnTo>
                    <a:lnTo>
                      <a:pt x="1444" y="1088"/>
                    </a:lnTo>
                    <a:lnTo>
                      <a:pt x="1427" y="1120"/>
                    </a:lnTo>
                    <a:lnTo>
                      <a:pt x="1409" y="1153"/>
                    </a:lnTo>
                    <a:lnTo>
                      <a:pt x="1389" y="1183"/>
                    </a:lnTo>
                    <a:lnTo>
                      <a:pt x="1368" y="1213"/>
                    </a:lnTo>
                    <a:lnTo>
                      <a:pt x="1345" y="1241"/>
                    </a:lnTo>
                    <a:lnTo>
                      <a:pt x="1321" y="1269"/>
                    </a:lnTo>
                    <a:lnTo>
                      <a:pt x="1297" y="1295"/>
                    </a:lnTo>
                    <a:lnTo>
                      <a:pt x="1270" y="1321"/>
                    </a:lnTo>
                    <a:lnTo>
                      <a:pt x="1243" y="1344"/>
                    </a:lnTo>
                    <a:lnTo>
                      <a:pt x="1214" y="1367"/>
                    </a:lnTo>
                    <a:lnTo>
                      <a:pt x="1184" y="1388"/>
                    </a:lnTo>
                    <a:lnTo>
                      <a:pt x="1153" y="1407"/>
                    </a:lnTo>
                    <a:lnTo>
                      <a:pt x="1121" y="1426"/>
                    </a:lnTo>
                    <a:lnTo>
                      <a:pt x="1088" y="1443"/>
                    </a:lnTo>
                    <a:lnTo>
                      <a:pt x="1055" y="1458"/>
                    </a:lnTo>
                    <a:lnTo>
                      <a:pt x="1020" y="1472"/>
                    </a:lnTo>
                    <a:lnTo>
                      <a:pt x="985" y="1483"/>
                    </a:lnTo>
                    <a:lnTo>
                      <a:pt x="949" y="1494"/>
                    </a:lnTo>
                    <a:lnTo>
                      <a:pt x="912" y="1503"/>
                    </a:lnTo>
                    <a:lnTo>
                      <a:pt x="874" y="1509"/>
                    </a:lnTo>
                    <a:lnTo>
                      <a:pt x="836" y="1514"/>
                    </a:lnTo>
                    <a:lnTo>
                      <a:pt x="798" y="1517"/>
                    </a:lnTo>
                    <a:lnTo>
                      <a:pt x="759" y="1518"/>
                    </a:lnTo>
                    <a:lnTo>
                      <a:pt x="720" y="1517"/>
                    </a:lnTo>
                    <a:lnTo>
                      <a:pt x="681" y="1513"/>
                    </a:lnTo>
                    <a:lnTo>
                      <a:pt x="643" y="1509"/>
                    </a:lnTo>
                    <a:lnTo>
                      <a:pt x="606" y="1502"/>
                    </a:lnTo>
                    <a:lnTo>
                      <a:pt x="569" y="1494"/>
                    </a:lnTo>
                    <a:lnTo>
                      <a:pt x="533" y="1483"/>
                    </a:lnTo>
                    <a:lnTo>
                      <a:pt x="498" y="1472"/>
                    </a:lnTo>
                    <a:lnTo>
                      <a:pt x="463" y="1458"/>
                    </a:lnTo>
                    <a:lnTo>
                      <a:pt x="430" y="1443"/>
                    </a:lnTo>
                    <a:lnTo>
                      <a:pt x="397" y="1426"/>
                    </a:lnTo>
                    <a:lnTo>
                      <a:pt x="365" y="1407"/>
                    </a:lnTo>
                    <a:lnTo>
                      <a:pt x="335" y="1388"/>
                    </a:lnTo>
                    <a:lnTo>
                      <a:pt x="305" y="1367"/>
                    </a:lnTo>
                    <a:lnTo>
                      <a:pt x="276" y="1344"/>
                    </a:lnTo>
                    <a:lnTo>
                      <a:pt x="249" y="1321"/>
                    </a:lnTo>
                    <a:lnTo>
                      <a:pt x="222" y="1295"/>
                    </a:lnTo>
                    <a:lnTo>
                      <a:pt x="198" y="1269"/>
                    </a:lnTo>
                    <a:lnTo>
                      <a:pt x="174" y="1241"/>
                    </a:lnTo>
                    <a:lnTo>
                      <a:pt x="151" y="1213"/>
                    </a:lnTo>
                    <a:lnTo>
                      <a:pt x="130" y="1184"/>
                    </a:lnTo>
                    <a:lnTo>
                      <a:pt x="110" y="1153"/>
                    </a:lnTo>
                    <a:lnTo>
                      <a:pt x="92" y="1121"/>
                    </a:lnTo>
                    <a:lnTo>
                      <a:pt x="76" y="1088"/>
                    </a:lnTo>
                    <a:lnTo>
                      <a:pt x="60" y="1055"/>
                    </a:lnTo>
                    <a:lnTo>
                      <a:pt x="47" y="1020"/>
                    </a:lnTo>
                    <a:lnTo>
                      <a:pt x="34" y="986"/>
                    </a:lnTo>
                    <a:lnTo>
                      <a:pt x="24" y="950"/>
                    </a:lnTo>
                    <a:lnTo>
                      <a:pt x="16" y="913"/>
                    </a:lnTo>
                    <a:lnTo>
                      <a:pt x="9" y="876"/>
                    </a:lnTo>
                    <a:lnTo>
                      <a:pt x="5" y="838"/>
                    </a:lnTo>
                    <a:lnTo>
                      <a:pt x="1" y="800"/>
                    </a:lnTo>
                    <a:lnTo>
                      <a:pt x="0" y="761"/>
                    </a:lnTo>
                    <a:close/>
                  </a:path>
                </a:pathLst>
              </a:custGeom>
              <a:solidFill>
                <a:srgbClr val="7A7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 name="Freeform 89">
                <a:extLst>
                  <a:ext uri="{FF2B5EF4-FFF2-40B4-BE49-F238E27FC236}">
                    <a16:creationId xmlns:a16="http://schemas.microsoft.com/office/drawing/2014/main" id="{7BFBB57F-5CC3-45B8-B637-C0658E12CD7D}"/>
                  </a:ext>
                </a:extLst>
              </p:cNvPr>
              <p:cNvSpPr>
                <a:spLocks noEditPoints="1"/>
              </p:cNvSpPr>
              <p:nvPr/>
            </p:nvSpPr>
            <p:spPr bwMode="auto">
              <a:xfrm>
                <a:off x="1735" y="2503"/>
                <a:ext cx="754" cy="753"/>
              </a:xfrm>
              <a:custGeom>
                <a:avLst/>
                <a:gdLst>
                  <a:gd name="T0" fmla="*/ 344 w 1507"/>
                  <a:gd name="T1" fmla="*/ 237 h 1506"/>
                  <a:gd name="T2" fmla="*/ 314 w 1507"/>
                  <a:gd name="T3" fmla="*/ 293 h 1506"/>
                  <a:gd name="T4" fmla="*/ 265 w 1507"/>
                  <a:gd name="T5" fmla="*/ 334 h 1506"/>
                  <a:gd name="T6" fmla="*/ 202 w 1507"/>
                  <a:gd name="T7" fmla="*/ 353 h 1506"/>
                  <a:gd name="T8" fmla="*/ 136 w 1507"/>
                  <a:gd name="T9" fmla="*/ 346 h 1506"/>
                  <a:gd name="T10" fmla="*/ 80 w 1507"/>
                  <a:gd name="T11" fmla="*/ 316 h 1506"/>
                  <a:gd name="T12" fmla="*/ 40 w 1507"/>
                  <a:gd name="T13" fmla="*/ 267 h 1506"/>
                  <a:gd name="T14" fmla="*/ 20 w 1507"/>
                  <a:gd name="T15" fmla="*/ 206 h 1506"/>
                  <a:gd name="T16" fmla="*/ 27 w 1507"/>
                  <a:gd name="T17" fmla="*/ 139 h 1506"/>
                  <a:gd name="T18" fmla="*/ 57 w 1507"/>
                  <a:gd name="T19" fmla="*/ 83 h 1506"/>
                  <a:gd name="T20" fmla="*/ 106 w 1507"/>
                  <a:gd name="T21" fmla="*/ 43 h 1506"/>
                  <a:gd name="T22" fmla="*/ 169 w 1507"/>
                  <a:gd name="T23" fmla="*/ 24 h 1506"/>
                  <a:gd name="T24" fmla="*/ 235 w 1507"/>
                  <a:gd name="T25" fmla="*/ 30 h 1506"/>
                  <a:gd name="T26" fmla="*/ 291 w 1507"/>
                  <a:gd name="T27" fmla="*/ 61 h 1506"/>
                  <a:gd name="T28" fmla="*/ 331 w 1507"/>
                  <a:gd name="T29" fmla="*/ 110 h 1506"/>
                  <a:gd name="T30" fmla="*/ 351 w 1507"/>
                  <a:gd name="T31" fmla="*/ 171 h 1506"/>
                  <a:gd name="T32" fmla="*/ 1 w 1507"/>
                  <a:gd name="T33" fmla="*/ 170 h 1506"/>
                  <a:gd name="T34" fmla="*/ 9 w 1507"/>
                  <a:gd name="T35" fmla="*/ 133 h 1506"/>
                  <a:gd name="T36" fmla="*/ 23 w 1507"/>
                  <a:gd name="T37" fmla="*/ 99 h 1506"/>
                  <a:gd name="T38" fmla="*/ 43 w 1507"/>
                  <a:gd name="T39" fmla="*/ 69 h 1506"/>
                  <a:gd name="T40" fmla="*/ 69 w 1507"/>
                  <a:gd name="T41" fmla="*/ 44 h 1506"/>
                  <a:gd name="T42" fmla="*/ 99 w 1507"/>
                  <a:gd name="T43" fmla="*/ 23 h 1506"/>
                  <a:gd name="T44" fmla="*/ 132 w 1507"/>
                  <a:gd name="T45" fmla="*/ 9 h 1506"/>
                  <a:gd name="T46" fmla="*/ 169 w 1507"/>
                  <a:gd name="T47" fmla="*/ 1 h 1506"/>
                  <a:gd name="T48" fmla="*/ 208 w 1507"/>
                  <a:gd name="T49" fmla="*/ 1 h 1506"/>
                  <a:gd name="T50" fmla="*/ 245 w 1507"/>
                  <a:gd name="T51" fmla="*/ 9 h 1506"/>
                  <a:gd name="T52" fmla="*/ 278 w 1507"/>
                  <a:gd name="T53" fmla="*/ 23 h 1506"/>
                  <a:gd name="T54" fmla="*/ 308 w 1507"/>
                  <a:gd name="T55" fmla="*/ 44 h 1506"/>
                  <a:gd name="T56" fmla="*/ 334 w 1507"/>
                  <a:gd name="T57" fmla="*/ 69 h 1506"/>
                  <a:gd name="T58" fmla="*/ 354 w 1507"/>
                  <a:gd name="T59" fmla="*/ 99 h 1506"/>
                  <a:gd name="T60" fmla="*/ 369 w 1507"/>
                  <a:gd name="T61" fmla="*/ 133 h 1506"/>
                  <a:gd name="T62" fmla="*/ 376 w 1507"/>
                  <a:gd name="T63" fmla="*/ 170 h 1506"/>
                  <a:gd name="T64" fmla="*/ 376 w 1507"/>
                  <a:gd name="T65" fmla="*/ 208 h 1506"/>
                  <a:gd name="T66" fmla="*/ 369 w 1507"/>
                  <a:gd name="T67" fmla="*/ 244 h 1506"/>
                  <a:gd name="T68" fmla="*/ 354 w 1507"/>
                  <a:gd name="T69" fmla="*/ 278 h 1506"/>
                  <a:gd name="T70" fmla="*/ 334 w 1507"/>
                  <a:gd name="T71" fmla="*/ 308 h 1506"/>
                  <a:gd name="T72" fmla="*/ 309 w 1507"/>
                  <a:gd name="T73" fmla="*/ 334 h 1506"/>
                  <a:gd name="T74" fmla="*/ 279 w 1507"/>
                  <a:gd name="T75" fmla="*/ 354 h 1506"/>
                  <a:gd name="T76" fmla="*/ 245 w 1507"/>
                  <a:gd name="T77" fmla="*/ 368 h 1506"/>
                  <a:gd name="T78" fmla="*/ 208 w 1507"/>
                  <a:gd name="T79" fmla="*/ 376 h 1506"/>
                  <a:gd name="T80" fmla="*/ 170 w 1507"/>
                  <a:gd name="T81" fmla="*/ 376 h 1506"/>
                  <a:gd name="T82" fmla="*/ 133 w 1507"/>
                  <a:gd name="T83" fmla="*/ 368 h 1506"/>
                  <a:gd name="T84" fmla="*/ 99 w 1507"/>
                  <a:gd name="T85" fmla="*/ 354 h 1506"/>
                  <a:gd name="T86" fmla="*/ 69 w 1507"/>
                  <a:gd name="T87" fmla="*/ 334 h 1506"/>
                  <a:gd name="T88" fmla="*/ 43 w 1507"/>
                  <a:gd name="T89" fmla="*/ 308 h 1506"/>
                  <a:gd name="T90" fmla="*/ 23 w 1507"/>
                  <a:gd name="T91" fmla="*/ 278 h 1506"/>
                  <a:gd name="T92" fmla="*/ 9 w 1507"/>
                  <a:gd name="T93" fmla="*/ 245 h 1506"/>
                  <a:gd name="T94" fmla="*/ 1 w 1507"/>
                  <a:gd name="T95" fmla="*/ 208 h 15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07" h="1506">
                    <a:moveTo>
                      <a:pt x="1405" y="752"/>
                    </a:moveTo>
                    <a:lnTo>
                      <a:pt x="1401" y="820"/>
                    </a:lnTo>
                    <a:lnTo>
                      <a:pt x="1391" y="884"/>
                    </a:lnTo>
                    <a:lnTo>
                      <a:pt x="1375" y="947"/>
                    </a:lnTo>
                    <a:lnTo>
                      <a:pt x="1353" y="1008"/>
                    </a:lnTo>
                    <a:lnTo>
                      <a:pt x="1325" y="1066"/>
                    </a:lnTo>
                    <a:lnTo>
                      <a:pt x="1292" y="1121"/>
                    </a:lnTo>
                    <a:lnTo>
                      <a:pt x="1254" y="1172"/>
                    </a:lnTo>
                    <a:lnTo>
                      <a:pt x="1211" y="1219"/>
                    </a:lnTo>
                    <a:lnTo>
                      <a:pt x="1164" y="1262"/>
                    </a:lnTo>
                    <a:lnTo>
                      <a:pt x="1112" y="1300"/>
                    </a:lnTo>
                    <a:lnTo>
                      <a:pt x="1058" y="1333"/>
                    </a:lnTo>
                    <a:lnTo>
                      <a:pt x="999" y="1362"/>
                    </a:lnTo>
                    <a:lnTo>
                      <a:pt x="938" y="1384"/>
                    </a:lnTo>
                    <a:lnTo>
                      <a:pt x="875" y="1400"/>
                    </a:lnTo>
                    <a:lnTo>
                      <a:pt x="808" y="1411"/>
                    </a:lnTo>
                    <a:lnTo>
                      <a:pt x="740" y="1414"/>
                    </a:lnTo>
                    <a:lnTo>
                      <a:pt x="672" y="1411"/>
                    </a:lnTo>
                    <a:lnTo>
                      <a:pt x="607" y="1400"/>
                    </a:lnTo>
                    <a:lnTo>
                      <a:pt x="543" y="1384"/>
                    </a:lnTo>
                    <a:lnTo>
                      <a:pt x="482" y="1362"/>
                    </a:lnTo>
                    <a:lnTo>
                      <a:pt x="423" y="1335"/>
                    </a:lnTo>
                    <a:lnTo>
                      <a:pt x="369" y="1301"/>
                    </a:lnTo>
                    <a:lnTo>
                      <a:pt x="319" y="1263"/>
                    </a:lnTo>
                    <a:lnTo>
                      <a:pt x="271" y="1219"/>
                    </a:lnTo>
                    <a:lnTo>
                      <a:pt x="229" y="1173"/>
                    </a:lnTo>
                    <a:lnTo>
                      <a:pt x="190" y="1121"/>
                    </a:lnTo>
                    <a:lnTo>
                      <a:pt x="157" y="1067"/>
                    </a:lnTo>
                    <a:lnTo>
                      <a:pt x="129" y="1010"/>
                    </a:lnTo>
                    <a:lnTo>
                      <a:pt x="107" y="949"/>
                    </a:lnTo>
                    <a:lnTo>
                      <a:pt x="91" y="885"/>
                    </a:lnTo>
                    <a:lnTo>
                      <a:pt x="80" y="821"/>
                    </a:lnTo>
                    <a:lnTo>
                      <a:pt x="77" y="753"/>
                    </a:lnTo>
                    <a:lnTo>
                      <a:pt x="80" y="685"/>
                    </a:lnTo>
                    <a:lnTo>
                      <a:pt x="89" y="619"/>
                    </a:lnTo>
                    <a:lnTo>
                      <a:pt x="105" y="556"/>
                    </a:lnTo>
                    <a:lnTo>
                      <a:pt x="129" y="495"/>
                    </a:lnTo>
                    <a:lnTo>
                      <a:pt x="156" y="437"/>
                    </a:lnTo>
                    <a:lnTo>
                      <a:pt x="190" y="383"/>
                    </a:lnTo>
                    <a:lnTo>
                      <a:pt x="228" y="331"/>
                    </a:lnTo>
                    <a:lnTo>
                      <a:pt x="270" y="285"/>
                    </a:lnTo>
                    <a:lnTo>
                      <a:pt x="317" y="241"/>
                    </a:lnTo>
                    <a:lnTo>
                      <a:pt x="369" y="203"/>
                    </a:lnTo>
                    <a:lnTo>
                      <a:pt x="423" y="171"/>
                    </a:lnTo>
                    <a:lnTo>
                      <a:pt x="482" y="142"/>
                    </a:lnTo>
                    <a:lnTo>
                      <a:pt x="543" y="120"/>
                    </a:lnTo>
                    <a:lnTo>
                      <a:pt x="607" y="104"/>
                    </a:lnTo>
                    <a:lnTo>
                      <a:pt x="673" y="94"/>
                    </a:lnTo>
                    <a:lnTo>
                      <a:pt x="741" y="90"/>
                    </a:lnTo>
                    <a:lnTo>
                      <a:pt x="809" y="94"/>
                    </a:lnTo>
                    <a:lnTo>
                      <a:pt x="875" y="104"/>
                    </a:lnTo>
                    <a:lnTo>
                      <a:pt x="938" y="120"/>
                    </a:lnTo>
                    <a:lnTo>
                      <a:pt x="999" y="142"/>
                    </a:lnTo>
                    <a:lnTo>
                      <a:pt x="1058" y="170"/>
                    </a:lnTo>
                    <a:lnTo>
                      <a:pt x="1112" y="203"/>
                    </a:lnTo>
                    <a:lnTo>
                      <a:pt x="1163" y="241"/>
                    </a:lnTo>
                    <a:lnTo>
                      <a:pt x="1210" y="284"/>
                    </a:lnTo>
                    <a:lnTo>
                      <a:pt x="1253" y="331"/>
                    </a:lnTo>
                    <a:lnTo>
                      <a:pt x="1292" y="383"/>
                    </a:lnTo>
                    <a:lnTo>
                      <a:pt x="1324" y="437"/>
                    </a:lnTo>
                    <a:lnTo>
                      <a:pt x="1353" y="495"/>
                    </a:lnTo>
                    <a:lnTo>
                      <a:pt x="1375" y="556"/>
                    </a:lnTo>
                    <a:lnTo>
                      <a:pt x="1391" y="619"/>
                    </a:lnTo>
                    <a:lnTo>
                      <a:pt x="1401" y="684"/>
                    </a:lnTo>
                    <a:lnTo>
                      <a:pt x="1405" y="752"/>
                    </a:lnTo>
                    <a:close/>
                    <a:moveTo>
                      <a:pt x="0" y="754"/>
                    </a:moveTo>
                    <a:lnTo>
                      <a:pt x="1" y="715"/>
                    </a:lnTo>
                    <a:lnTo>
                      <a:pt x="3" y="677"/>
                    </a:lnTo>
                    <a:lnTo>
                      <a:pt x="9" y="640"/>
                    </a:lnTo>
                    <a:lnTo>
                      <a:pt x="14" y="603"/>
                    </a:lnTo>
                    <a:lnTo>
                      <a:pt x="24" y="566"/>
                    </a:lnTo>
                    <a:lnTo>
                      <a:pt x="33" y="530"/>
                    </a:lnTo>
                    <a:lnTo>
                      <a:pt x="46" y="496"/>
                    </a:lnTo>
                    <a:lnTo>
                      <a:pt x="58" y="461"/>
                    </a:lnTo>
                    <a:lnTo>
                      <a:pt x="73" y="428"/>
                    </a:lnTo>
                    <a:lnTo>
                      <a:pt x="91" y="396"/>
                    </a:lnTo>
                    <a:lnTo>
                      <a:pt x="108" y="363"/>
                    </a:lnTo>
                    <a:lnTo>
                      <a:pt x="127" y="333"/>
                    </a:lnTo>
                    <a:lnTo>
                      <a:pt x="149" y="303"/>
                    </a:lnTo>
                    <a:lnTo>
                      <a:pt x="171" y="275"/>
                    </a:lnTo>
                    <a:lnTo>
                      <a:pt x="195" y="248"/>
                    </a:lnTo>
                    <a:lnTo>
                      <a:pt x="220" y="222"/>
                    </a:lnTo>
                    <a:lnTo>
                      <a:pt x="246" y="196"/>
                    </a:lnTo>
                    <a:lnTo>
                      <a:pt x="274" y="173"/>
                    </a:lnTo>
                    <a:lnTo>
                      <a:pt x="301" y="150"/>
                    </a:lnTo>
                    <a:lnTo>
                      <a:pt x="331" y="129"/>
                    </a:lnTo>
                    <a:lnTo>
                      <a:pt x="362" y="110"/>
                    </a:lnTo>
                    <a:lnTo>
                      <a:pt x="393" y="91"/>
                    </a:lnTo>
                    <a:lnTo>
                      <a:pt x="426" y="75"/>
                    </a:lnTo>
                    <a:lnTo>
                      <a:pt x="459" y="60"/>
                    </a:lnTo>
                    <a:lnTo>
                      <a:pt x="494" y="46"/>
                    </a:lnTo>
                    <a:lnTo>
                      <a:pt x="528" y="35"/>
                    </a:lnTo>
                    <a:lnTo>
                      <a:pt x="564" y="25"/>
                    </a:lnTo>
                    <a:lnTo>
                      <a:pt x="601" y="15"/>
                    </a:lnTo>
                    <a:lnTo>
                      <a:pt x="638" y="10"/>
                    </a:lnTo>
                    <a:lnTo>
                      <a:pt x="676" y="4"/>
                    </a:lnTo>
                    <a:lnTo>
                      <a:pt x="714" y="1"/>
                    </a:lnTo>
                    <a:lnTo>
                      <a:pt x="753" y="0"/>
                    </a:lnTo>
                    <a:lnTo>
                      <a:pt x="792" y="1"/>
                    </a:lnTo>
                    <a:lnTo>
                      <a:pt x="830" y="4"/>
                    </a:lnTo>
                    <a:lnTo>
                      <a:pt x="868" y="10"/>
                    </a:lnTo>
                    <a:lnTo>
                      <a:pt x="905" y="15"/>
                    </a:lnTo>
                    <a:lnTo>
                      <a:pt x="942" y="25"/>
                    </a:lnTo>
                    <a:lnTo>
                      <a:pt x="977" y="34"/>
                    </a:lnTo>
                    <a:lnTo>
                      <a:pt x="1012" y="46"/>
                    </a:lnTo>
                    <a:lnTo>
                      <a:pt x="1047" y="60"/>
                    </a:lnTo>
                    <a:lnTo>
                      <a:pt x="1080" y="75"/>
                    </a:lnTo>
                    <a:lnTo>
                      <a:pt x="1112" y="91"/>
                    </a:lnTo>
                    <a:lnTo>
                      <a:pt x="1144" y="110"/>
                    </a:lnTo>
                    <a:lnTo>
                      <a:pt x="1174" y="129"/>
                    </a:lnTo>
                    <a:lnTo>
                      <a:pt x="1204" y="150"/>
                    </a:lnTo>
                    <a:lnTo>
                      <a:pt x="1232" y="173"/>
                    </a:lnTo>
                    <a:lnTo>
                      <a:pt x="1260" y="196"/>
                    </a:lnTo>
                    <a:lnTo>
                      <a:pt x="1286" y="222"/>
                    </a:lnTo>
                    <a:lnTo>
                      <a:pt x="1311" y="248"/>
                    </a:lnTo>
                    <a:lnTo>
                      <a:pt x="1335" y="275"/>
                    </a:lnTo>
                    <a:lnTo>
                      <a:pt x="1358" y="303"/>
                    </a:lnTo>
                    <a:lnTo>
                      <a:pt x="1378" y="333"/>
                    </a:lnTo>
                    <a:lnTo>
                      <a:pt x="1398" y="363"/>
                    </a:lnTo>
                    <a:lnTo>
                      <a:pt x="1416" y="394"/>
                    </a:lnTo>
                    <a:lnTo>
                      <a:pt x="1432" y="428"/>
                    </a:lnTo>
                    <a:lnTo>
                      <a:pt x="1447" y="461"/>
                    </a:lnTo>
                    <a:lnTo>
                      <a:pt x="1461" y="495"/>
                    </a:lnTo>
                    <a:lnTo>
                      <a:pt x="1473" y="529"/>
                    </a:lnTo>
                    <a:lnTo>
                      <a:pt x="1483" y="565"/>
                    </a:lnTo>
                    <a:lnTo>
                      <a:pt x="1491" y="602"/>
                    </a:lnTo>
                    <a:lnTo>
                      <a:pt x="1498" y="639"/>
                    </a:lnTo>
                    <a:lnTo>
                      <a:pt x="1503" y="677"/>
                    </a:lnTo>
                    <a:lnTo>
                      <a:pt x="1506" y="715"/>
                    </a:lnTo>
                    <a:lnTo>
                      <a:pt x="1507" y="753"/>
                    </a:lnTo>
                    <a:lnTo>
                      <a:pt x="1506" y="792"/>
                    </a:lnTo>
                    <a:lnTo>
                      <a:pt x="1504" y="830"/>
                    </a:lnTo>
                    <a:lnTo>
                      <a:pt x="1498" y="867"/>
                    </a:lnTo>
                    <a:lnTo>
                      <a:pt x="1492" y="904"/>
                    </a:lnTo>
                    <a:lnTo>
                      <a:pt x="1483" y="941"/>
                    </a:lnTo>
                    <a:lnTo>
                      <a:pt x="1474" y="976"/>
                    </a:lnTo>
                    <a:lnTo>
                      <a:pt x="1461" y="1011"/>
                    </a:lnTo>
                    <a:lnTo>
                      <a:pt x="1449" y="1045"/>
                    </a:lnTo>
                    <a:lnTo>
                      <a:pt x="1432" y="1079"/>
                    </a:lnTo>
                    <a:lnTo>
                      <a:pt x="1416" y="1111"/>
                    </a:lnTo>
                    <a:lnTo>
                      <a:pt x="1398" y="1142"/>
                    </a:lnTo>
                    <a:lnTo>
                      <a:pt x="1378" y="1173"/>
                    </a:lnTo>
                    <a:lnTo>
                      <a:pt x="1358" y="1202"/>
                    </a:lnTo>
                    <a:lnTo>
                      <a:pt x="1336" y="1231"/>
                    </a:lnTo>
                    <a:lnTo>
                      <a:pt x="1311" y="1259"/>
                    </a:lnTo>
                    <a:lnTo>
                      <a:pt x="1286" y="1285"/>
                    </a:lnTo>
                    <a:lnTo>
                      <a:pt x="1261" y="1309"/>
                    </a:lnTo>
                    <a:lnTo>
                      <a:pt x="1233" y="1333"/>
                    </a:lnTo>
                    <a:lnTo>
                      <a:pt x="1204" y="1355"/>
                    </a:lnTo>
                    <a:lnTo>
                      <a:pt x="1176" y="1377"/>
                    </a:lnTo>
                    <a:lnTo>
                      <a:pt x="1144" y="1397"/>
                    </a:lnTo>
                    <a:lnTo>
                      <a:pt x="1113" y="1414"/>
                    </a:lnTo>
                    <a:lnTo>
                      <a:pt x="1080" y="1431"/>
                    </a:lnTo>
                    <a:lnTo>
                      <a:pt x="1047" y="1446"/>
                    </a:lnTo>
                    <a:lnTo>
                      <a:pt x="1013" y="1460"/>
                    </a:lnTo>
                    <a:lnTo>
                      <a:pt x="977" y="1472"/>
                    </a:lnTo>
                    <a:lnTo>
                      <a:pt x="942" y="1482"/>
                    </a:lnTo>
                    <a:lnTo>
                      <a:pt x="906" y="1490"/>
                    </a:lnTo>
                    <a:lnTo>
                      <a:pt x="869" y="1497"/>
                    </a:lnTo>
                    <a:lnTo>
                      <a:pt x="831" y="1502"/>
                    </a:lnTo>
                    <a:lnTo>
                      <a:pt x="793" y="1505"/>
                    </a:lnTo>
                    <a:lnTo>
                      <a:pt x="754" y="1506"/>
                    </a:lnTo>
                    <a:lnTo>
                      <a:pt x="715" y="1505"/>
                    </a:lnTo>
                    <a:lnTo>
                      <a:pt x="677" y="1502"/>
                    </a:lnTo>
                    <a:lnTo>
                      <a:pt x="639" y="1497"/>
                    </a:lnTo>
                    <a:lnTo>
                      <a:pt x="602" y="1490"/>
                    </a:lnTo>
                    <a:lnTo>
                      <a:pt x="565" y="1482"/>
                    </a:lnTo>
                    <a:lnTo>
                      <a:pt x="529" y="1472"/>
                    </a:lnTo>
                    <a:lnTo>
                      <a:pt x="494" y="1460"/>
                    </a:lnTo>
                    <a:lnTo>
                      <a:pt x="460" y="1446"/>
                    </a:lnTo>
                    <a:lnTo>
                      <a:pt x="426" y="1431"/>
                    </a:lnTo>
                    <a:lnTo>
                      <a:pt x="393" y="1415"/>
                    </a:lnTo>
                    <a:lnTo>
                      <a:pt x="362" y="1397"/>
                    </a:lnTo>
                    <a:lnTo>
                      <a:pt x="331" y="1377"/>
                    </a:lnTo>
                    <a:lnTo>
                      <a:pt x="302" y="1356"/>
                    </a:lnTo>
                    <a:lnTo>
                      <a:pt x="274" y="1333"/>
                    </a:lnTo>
                    <a:lnTo>
                      <a:pt x="246" y="1310"/>
                    </a:lnTo>
                    <a:lnTo>
                      <a:pt x="220" y="1285"/>
                    </a:lnTo>
                    <a:lnTo>
                      <a:pt x="195" y="1259"/>
                    </a:lnTo>
                    <a:lnTo>
                      <a:pt x="171" y="1232"/>
                    </a:lnTo>
                    <a:lnTo>
                      <a:pt x="149" y="1203"/>
                    </a:lnTo>
                    <a:lnTo>
                      <a:pt x="129" y="1174"/>
                    </a:lnTo>
                    <a:lnTo>
                      <a:pt x="109" y="1143"/>
                    </a:lnTo>
                    <a:lnTo>
                      <a:pt x="91" y="1112"/>
                    </a:lnTo>
                    <a:lnTo>
                      <a:pt x="73" y="1080"/>
                    </a:lnTo>
                    <a:lnTo>
                      <a:pt x="58" y="1047"/>
                    </a:lnTo>
                    <a:lnTo>
                      <a:pt x="46" y="1012"/>
                    </a:lnTo>
                    <a:lnTo>
                      <a:pt x="33" y="977"/>
                    </a:lnTo>
                    <a:lnTo>
                      <a:pt x="24" y="942"/>
                    </a:lnTo>
                    <a:lnTo>
                      <a:pt x="14" y="905"/>
                    </a:lnTo>
                    <a:lnTo>
                      <a:pt x="9" y="868"/>
                    </a:lnTo>
                    <a:lnTo>
                      <a:pt x="3" y="831"/>
                    </a:lnTo>
                    <a:lnTo>
                      <a:pt x="1" y="793"/>
                    </a:lnTo>
                    <a:lnTo>
                      <a:pt x="0" y="754"/>
                    </a:lnTo>
                    <a:close/>
                  </a:path>
                </a:pathLst>
              </a:custGeom>
              <a:solidFill>
                <a:srgbClr val="848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 name="Freeform 90">
                <a:extLst>
                  <a:ext uri="{FF2B5EF4-FFF2-40B4-BE49-F238E27FC236}">
                    <a16:creationId xmlns:a16="http://schemas.microsoft.com/office/drawing/2014/main" id="{11A9A00C-6F51-4B14-99BF-9CAE82E63E02}"/>
                  </a:ext>
                </a:extLst>
              </p:cNvPr>
              <p:cNvSpPr>
                <a:spLocks noEditPoints="1"/>
              </p:cNvSpPr>
              <p:nvPr/>
            </p:nvSpPr>
            <p:spPr bwMode="auto">
              <a:xfrm>
                <a:off x="1737" y="2505"/>
                <a:ext cx="749" cy="748"/>
              </a:xfrm>
              <a:custGeom>
                <a:avLst/>
                <a:gdLst>
                  <a:gd name="T0" fmla="*/ 347 w 1499"/>
                  <a:gd name="T1" fmla="*/ 220 h 1497"/>
                  <a:gd name="T2" fmla="*/ 330 w 1499"/>
                  <a:gd name="T3" fmla="*/ 265 h 1497"/>
                  <a:gd name="T4" fmla="*/ 301 w 1499"/>
                  <a:gd name="T5" fmla="*/ 304 h 1497"/>
                  <a:gd name="T6" fmla="*/ 263 w 1499"/>
                  <a:gd name="T7" fmla="*/ 333 h 1497"/>
                  <a:gd name="T8" fmla="*/ 217 w 1499"/>
                  <a:gd name="T9" fmla="*/ 350 h 1497"/>
                  <a:gd name="T10" fmla="*/ 167 w 1499"/>
                  <a:gd name="T11" fmla="*/ 352 h 1497"/>
                  <a:gd name="T12" fmla="*/ 119 w 1499"/>
                  <a:gd name="T13" fmla="*/ 340 h 1497"/>
                  <a:gd name="T14" fmla="*/ 77 w 1499"/>
                  <a:gd name="T15" fmla="*/ 315 h 1497"/>
                  <a:gd name="T16" fmla="*/ 45 w 1499"/>
                  <a:gd name="T17" fmla="*/ 280 h 1497"/>
                  <a:gd name="T18" fmla="*/ 24 w 1499"/>
                  <a:gd name="T19" fmla="*/ 236 h 1497"/>
                  <a:gd name="T20" fmla="*/ 16 w 1499"/>
                  <a:gd name="T21" fmla="*/ 187 h 1497"/>
                  <a:gd name="T22" fmla="*/ 24 w 1499"/>
                  <a:gd name="T23" fmla="*/ 137 h 1497"/>
                  <a:gd name="T24" fmla="*/ 45 w 1499"/>
                  <a:gd name="T25" fmla="*/ 94 h 1497"/>
                  <a:gd name="T26" fmla="*/ 77 w 1499"/>
                  <a:gd name="T27" fmla="*/ 58 h 1497"/>
                  <a:gd name="T28" fmla="*/ 118 w 1499"/>
                  <a:gd name="T29" fmla="*/ 33 h 1497"/>
                  <a:gd name="T30" fmla="*/ 166 w 1499"/>
                  <a:gd name="T31" fmla="*/ 21 h 1497"/>
                  <a:gd name="T32" fmla="*/ 217 w 1499"/>
                  <a:gd name="T33" fmla="*/ 23 h 1497"/>
                  <a:gd name="T34" fmla="*/ 263 w 1499"/>
                  <a:gd name="T35" fmla="*/ 40 h 1497"/>
                  <a:gd name="T36" fmla="*/ 301 w 1499"/>
                  <a:gd name="T37" fmla="*/ 69 h 1497"/>
                  <a:gd name="T38" fmla="*/ 330 w 1499"/>
                  <a:gd name="T39" fmla="*/ 107 h 1497"/>
                  <a:gd name="T40" fmla="*/ 347 w 1499"/>
                  <a:gd name="T41" fmla="*/ 153 h 1497"/>
                  <a:gd name="T42" fmla="*/ 0 w 1499"/>
                  <a:gd name="T43" fmla="*/ 187 h 1497"/>
                  <a:gd name="T44" fmla="*/ 8 w 1499"/>
                  <a:gd name="T45" fmla="*/ 132 h 1497"/>
                  <a:gd name="T46" fmla="*/ 31 w 1499"/>
                  <a:gd name="T47" fmla="*/ 83 h 1497"/>
                  <a:gd name="T48" fmla="*/ 68 w 1499"/>
                  <a:gd name="T49" fmla="*/ 43 h 1497"/>
                  <a:gd name="T50" fmla="*/ 114 w 1499"/>
                  <a:gd name="T51" fmla="*/ 14 h 1497"/>
                  <a:gd name="T52" fmla="*/ 167 w 1499"/>
                  <a:gd name="T53" fmla="*/ 0 h 1497"/>
                  <a:gd name="T54" fmla="*/ 206 w 1499"/>
                  <a:gd name="T55" fmla="*/ 0 h 1497"/>
                  <a:gd name="T56" fmla="*/ 233 w 1499"/>
                  <a:gd name="T57" fmla="*/ 6 h 1497"/>
                  <a:gd name="T58" fmla="*/ 260 w 1499"/>
                  <a:gd name="T59" fmla="*/ 14 h 1497"/>
                  <a:gd name="T60" fmla="*/ 284 w 1499"/>
                  <a:gd name="T61" fmla="*/ 27 h 1497"/>
                  <a:gd name="T62" fmla="*/ 306 w 1499"/>
                  <a:gd name="T63" fmla="*/ 43 h 1497"/>
                  <a:gd name="T64" fmla="*/ 325 w 1499"/>
                  <a:gd name="T65" fmla="*/ 61 h 1497"/>
                  <a:gd name="T66" fmla="*/ 342 w 1499"/>
                  <a:gd name="T67" fmla="*/ 82 h 1497"/>
                  <a:gd name="T68" fmla="*/ 356 w 1499"/>
                  <a:gd name="T69" fmla="*/ 106 h 1497"/>
                  <a:gd name="T70" fmla="*/ 366 w 1499"/>
                  <a:gd name="T71" fmla="*/ 131 h 1497"/>
                  <a:gd name="T72" fmla="*/ 372 w 1499"/>
                  <a:gd name="T73" fmla="*/ 158 h 1497"/>
                  <a:gd name="T74" fmla="*/ 374 w 1499"/>
                  <a:gd name="T75" fmla="*/ 187 h 1497"/>
                  <a:gd name="T76" fmla="*/ 372 w 1499"/>
                  <a:gd name="T77" fmla="*/ 215 h 1497"/>
                  <a:gd name="T78" fmla="*/ 366 w 1499"/>
                  <a:gd name="T79" fmla="*/ 242 h 1497"/>
                  <a:gd name="T80" fmla="*/ 356 w 1499"/>
                  <a:gd name="T81" fmla="*/ 268 h 1497"/>
                  <a:gd name="T82" fmla="*/ 342 w 1499"/>
                  <a:gd name="T83" fmla="*/ 291 h 1497"/>
                  <a:gd name="T84" fmla="*/ 325 w 1499"/>
                  <a:gd name="T85" fmla="*/ 312 h 1497"/>
                  <a:gd name="T86" fmla="*/ 306 w 1499"/>
                  <a:gd name="T87" fmla="*/ 331 h 1497"/>
                  <a:gd name="T88" fmla="*/ 284 w 1499"/>
                  <a:gd name="T89" fmla="*/ 346 h 1497"/>
                  <a:gd name="T90" fmla="*/ 260 w 1499"/>
                  <a:gd name="T91" fmla="*/ 359 h 1497"/>
                  <a:gd name="T92" fmla="*/ 233 w 1499"/>
                  <a:gd name="T93" fmla="*/ 368 h 1497"/>
                  <a:gd name="T94" fmla="*/ 206 w 1499"/>
                  <a:gd name="T95" fmla="*/ 373 h 1497"/>
                  <a:gd name="T96" fmla="*/ 177 w 1499"/>
                  <a:gd name="T97" fmla="*/ 373 h 1497"/>
                  <a:gd name="T98" fmla="*/ 149 w 1499"/>
                  <a:gd name="T99" fmla="*/ 370 h 1497"/>
                  <a:gd name="T100" fmla="*/ 122 w 1499"/>
                  <a:gd name="T101" fmla="*/ 362 h 1497"/>
                  <a:gd name="T102" fmla="*/ 98 w 1499"/>
                  <a:gd name="T103" fmla="*/ 351 h 1497"/>
                  <a:gd name="T104" fmla="*/ 75 w 1499"/>
                  <a:gd name="T105" fmla="*/ 336 h 1497"/>
                  <a:gd name="T106" fmla="*/ 54 w 1499"/>
                  <a:gd name="T107" fmla="*/ 319 h 1497"/>
                  <a:gd name="T108" fmla="*/ 37 w 1499"/>
                  <a:gd name="T109" fmla="*/ 299 h 1497"/>
                  <a:gd name="T110" fmla="*/ 22 w 1499"/>
                  <a:gd name="T111" fmla="*/ 276 h 1497"/>
                  <a:gd name="T112" fmla="*/ 11 w 1499"/>
                  <a:gd name="T113" fmla="*/ 251 h 1497"/>
                  <a:gd name="T114" fmla="*/ 3 w 1499"/>
                  <a:gd name="T115" fmla="*/ 225 h 1497"/>
                  <a:gd name="T116" fmla="*/ 0 w 1499"/>
                  <a:gd name="T117" fmla="*/ 197 h 14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99" h="1497">
                    <a:moveTo>
                      <a:pt x="1402" y="747"/>
                    </a:moveTo>
                    <a:lnTo>
                      <a:pt x="1398" y="815"/>
                    </a:lnTo>
                    <a:lnTo>
                      <a:pt x="1388" y="880"/>
                    </a:lnTo>
                    <a:lnTo>
                      <a:pt x="1372" y="945"/>
                    </a:lnTo>
                    <a:lnTo>
                      <a:pt x="1350" y="1006"/>
                    </a:lnTo>
                    <a:lnTo>
                      <a:pt x="1321" y="1063"/>
                    </a:lnTo>
                    <a:lnTo>
                      <a:pt x="1288" y="1119"/>
                    </a:lnTo>
                    <a:lnTo>
                      <a:pt x="1250" y="1171"/>
                    </a:lnTo>
                    <a:lnTo>
                      <a:pt x="1207" y="1218"/>
                    </a:lnTo>
                    <a:lnTo>
                      <a:pt x="1160" y="1260"/>
                    </a:lnTo>
                    <a:lnTo>
                      <a:pt x="1109" y="1300"/>
                    </a:lnTo>
                    <a:lnTo>
                      <a:pt x="1054" y="1333"/>
                    </a:lnTo>
                    <a:lnTo>
                      <a:pt x="995" y="1361"/>
                    </a:lnTo>
                    <a:lnTo>
                      <a:pt x="934" y="1384"/>
                    </a:lnTo>
                    <a:lnTo>
                      <a:pt x="871" y="1400"/>
                    </a:lnTo>
                    <a:lnTo>
                      <a:pt x="804" y="1409"/>
                    </a:lnTo>
                    <a:lnTo>
                      <a:pt x="736" y="1413"/>
                    </a:lnTo>
                    <a:lnTo>
                      <a:pt x="668" y="1409"/>
                    </a:lnTo>
                    <a:lnTo>
                      <a:pt x="601" y="1400"/>
                    </a:lnTo>
                    <a:lnTo>
                      <a:pt x="537" y="1383"/>
                    </a:lnTo>
                    <a:lnTo>
                      <a:pt x="476" y="1361"/>
                    </a:lnTo>
                    <a:lnTo>
                      <a:pt x="417" y="1333"/>
                    </a:lnTo>
                    <a:lnTo>
                      <a:pt x="362" y="1300"/>
                    </a:lnTo>
                    <a:lnTo>
                      <a:pt x="310" y="1260"/>
                    </a:lnTo>
                    <a:lnTo>
                      <a:pt x="263" y="1218"/>
                    </a:lnTo>
                    <a:lnTo>
                      <a:pt x="220" y="1171"/>
                    </a:lnTo>
                    <a:lnTo>
                      <a:pt x="181" y="1120"/>
                    </a:lnTo>
                    <a:lnTo>
                      <a:pt x="147" y="1065"/>
                    </a:lnTo>
                    <a:lnTo>
                      <a:pt x="120" y="1006"/>
                    </a:lnTo>
                    <a:lnTo>
                      <a:pt x="97" y="945"/>
                    </a:lnTo>
                    <a:lnTo>
                      <a:pt x="81" y="881"/>
                    </a:lnTo>
                    <a:lnTo>
                      <a:pt x="70" y="816"/>
                    </a:lnTo>
                    <a:lnTo>
                      <a:pt x="67" y="748"/>
                    </a:lnTo>
                    <a:lnTo>
                      <a:pt x="70" y="680"/>
                    </a:lnTo>
                    <a:lnTo>
                      <a:pt x="81" y="614"/>
                    </a:lnTo>
                    <a:lnTo>
                      <a:pt x="97" y="550"/>
                    </a:lnTo>
                    <a:lnTo>
                      <a:pt x="120" y="488"/>
                    </a:lnTo>
                    <a:lnTo>
                      <a:pt x="147" y="431"/>
                    </a:lnTo>
                    <a:lnTo>
                      <a:pt x="181" y="376"/>
                    </a:lnTo>
                    <a:lnTo>
                      <a:pt x="219" y="324"/>
                    </a:lnTo>
                    <a:lnTo>
                      <a:pt x="263" y="276"/>
                    </a:lnTo>
                    <a:lnTo>
                      <a:pt x="310" y="234"/>
                    </a:lnTo>
                    <a:lnTo>
                      <a:pt x="362" y="195"/>
                    </a:lnTo>
                    <a:lnTo>
                      <a:pt x="417" y="161"/>
                    </a:lnTo>
                    <a:lnTo>
                      <a:pt x="475" y="134"/>
                    </a:lnTo>
                    <a:lnTo>
                      <a:pt x="537" y="111"/>
                    </a:lnTo>
                    <a:lnTo>
                      <a:pt x="601" y="94"/>
                    </a:lnTo>
                    <a:lnTo>
                      <a:pt x="667" y="84"/>
                    </a:lnTo>
                    <a:lnTo>
                      <a:pt x="736" y="81"/>
                    </a:lnTo>
                    <a:lnTo>
                      <a:pt x="804" y="84"/>
                    </a:lnTo>
                    <a:lnTo>
                      <a:pt x="871" y="94"/>
                    </a:lnTo>
                    <a:lnTo>
                      <a:pt x="934" y="111"/>
                    </a:lnTo>
                    <a:lnTo>
                      <a:pt x="995" y="134"/>
                    </a:lnTo>
                    <a:lnTo>
                      <a:pt x="1054" y="161"/>
                    </a:lnTo>
                    <a:lnTo>
                      <a:pt x="1109" y="195"/>
                    </a:lnTo>
                    <a:lnTo>
                      <a:pt x="1160" y="234"/>
                    </a:lnTo>
                    <a:lnTo>
                      <a:pt x="1207" y="276"/>
                    </a:lnTo>
                    <a:lnTo>
                      <a:pt x="1251" y="324"/>
                    </a:lnTo>
                    <a:lnTo>
                      <a:pt x="1289" y="376"/>
                    </a:lnTo>
                    <a:lnTo>
                      <a:pt x="1322" y="430"/>
                    </a:lnTo>
                    <a:lnTo>
                      <a:pt x="1350" y="488"/>
                    </a:lnTo>
                    <a:lnTo>
                      <a:pt x="1372" y="550"/>
                    </a:lnTo>
                    <a:lnTo>
                      <a:pt x="1389" y="613"/>
                    </a:lnTo>
                    <a:lnTo>
                      <a:pt x="1398" y="679"/>
                    </a:lnTo>
                    <a:lnTo>
                      <a:pt x="1402" y="747"/>
                    </a:lnTo>
                    <a:close/>
                    <a:moveTo>
                      <a:pt x="0" y="750"/>
                    </a:moveTo>
                    <a:lnTo>
                      <a:pt x="3" y="674"/>
                    </a:lnTo>
                    <a:lnTo>
                      <a:pt x="15" y="599"/>
                    </a:lnTo>
                    <a:lnTo>
                      <a:pt x="33" y="528"/>
                    </a:lnTo>
                    <a:lnTo>
                      <a:pt x="59" y="459"/>
                    </a:lnTo>
                    <a:lnTo>
                      <a:pt x="90" y="393"/>
                    </a:lnTo>
                    <a:lnTo>
                      <a:pt x="127" y="332"/>
                    </a:lnTo>
                    <a:lnTo>
                      <a:pt x="170" y="274"/>
                    </a:lnTo>
                    <a:lnTo>
                      <a:pt x="219" y="220"/>
                    </a:lnTo>
                    <a:lnTo>
                      <a:pt x="272" y="172"/>
                    </a:lnTo>
                    <a:lnTo>
                      <a:pt x="328" y="129"/>
                    </a:lnTo>
                    <a:lnTo>
                      <a:pt x="390" y="91"/>
                    </a:lnTo>
                    <a:lnTo>
                      <a:pt x="456" y="59"/>
                    </a:lnTo>
                    <a:lnTo>
                      <a:pt x="524" y="33"/>
                    </a:lnTo>
                    <a:lnTo>
                      <a:pt x="597" y="15"/>
                    </a:lnTo>
                    <a:lnTo>
                      <a:pt x="670" y="3"/>
                    </a:lnTo>
                    <a:lnTo>
                      <a:pt x="748" y="0"/>
                    </a:lnTo>
                    <a:lnTo>
                      <a:pt x="787" y="1"/>
                    </a:lnTo>
                    <a:lnTo>
                      <a:pt x="825" y="3"/>
                    </a:lnTo>
                    <a:lnTo>
                      <a:pt x="862" y="9"/>
                    </a:lnTo>
                    <a:lnTo>
                      <a:pt x="898" y="15"/>
                    </a:lnTo>
                    <a:lnTo>
                      <a:pt x="935" y="24"/>
                    </a:lnTo>
                    <a:lnTo>
                      <a:pt x="971" y="33"/>
                    </a:lnTo>
                    <a:lnTo>
                      <a:pt x="1006" y="46"/>
                    </a:lnTo>
                    <a:lnTo>
                      <a:pt x="1040" y="59"/>
                    </a:lnTo>
                    <a:lnTo>
                      <a:pt x="1072" y="74"/>
                    </a:lnTo>
                    <a:lnTo>
                      <a:pt x="1106" y="91"/>
                    </a:lnTo>
                    <a:lnTo>
                      <a:pt x="1137" y="109"/>
                    </a:lnTo>
                    <a:lnTo>
                      <a:pt x="1167" y="129"/>
                    </a:lnTo>
                    <a:lnTo>
                      <a:pt x="1197" y="150"/>
                    </a:lnTo>
                    <a:lnTo>
                      <a:pt x="1224" y="172"/>
                    </a:lnTo>
                    <a:lnTo>
                      <a:pt x="1252" y="196"/>
                    </a:lnTo>
                    <a:lnTo>
                      <a:pt x="1279" y="220"/>
                    </a:lnTo>
                    <a:lnTo>
                      <a:pt x="1303" y="247"/>
                    </a:lnTo>
                    <a:lnTo>
                      <a:pt x="1327" y="273"/>
                    </a:lnTo>
                    <a:lnTo>
                      <a:pt x="1349" y="302"/>
                    </a:lnTo>
                    <a:lnTo>
                      <a:pt x="1370" y="331"/>
                    </a:lnTo>
                    <a:lnTo>
                      <a:pt x="1389" y="362"/>
                    </a:lnTo>
                    <a:lnTo>
                      <a:pt x="1408" y="393"/>
                    </a:lnTo>
                    <a:lnTo>
                      <a:pt x="1424" y="425"/>
                    </a:lnTo>
                    <a:lnTo>
                      <a:pt x="1439" y="459"/>
                    </a:lnTo>
                    <a:lnTo>
                      <a:pt x="1452" y="492"/>
                    </a:lnTo>
                    <a:lnTo>
                      <a:pt x="1464" y="526"/>
                    </a:lnTo>
                    <a:lnTo>
                      <a:pt x="1474" y="562"/>
                    </a:lnTo>
                    <a:lnTo>
                      <a:pt x="1482" y="599"/>
                    </a:lnTo>
                    <a:lnTo>
                      <a:pt x="1489" y="635"/>
                    </a:lnTo>
                    <a:lnTo>
                      <a:pt x="1494" y="673"/>
                    </a:lnTo>
                    <a:lnTo>
                      <a:pt x="1497" y="711"/>
                    </a:lnTo>
                    <a:lnTo>
                      <a:pt x="1499" y="749"/>
                    </a:lnTo>
                    <a:lnTo>
                      <a:pt x="1497" y="787"/>
                    </a:lnTo>
                    <a:lnTo>
                      <a:pt x="1494" y="825"/>
                    </a:lnTo>
                    <a:lnTo>
                      <a:pt x="1489" y="862"/>
                    </a:lnTo>
                    <a:lnTo>
                      <a:pt x="1482" y="899"/>
                    </a:lnTo>
                    <a:lnTo>
                      <a:pt x="1474" y="936"/>
                    </a:lnTo>
                    <a:lnTo>
                      <a:pt x="1464" y="970"/>
                    </a:lnTo>
                    <a:lnTo>
                      <a:pt x="1452" y="1005"/>
                    </a:lnTo>
                    <a:lnTo>
                      <a:pt x="1439" y="1039"/>
                    </a:lnTo>
                    <a:lnTo>
                      <a:pt x="1424" y="1073"/>
                    </a:lnTo>
                    <a:lnTo>
                      <a:pt x="1408" y="1105"/>
                    </a:lnTo>
                    <a:lnTo>
                      <a:pt x="1389" y="1136"/>
                    </a:lnTo>
                    <a:lnTo>
                      <a:pt x="1370" y="1166"/>
                    </a:lnTo>
                    <a:lnTo>
                      <a:pt x="1349" y="1195"/>
                    </a:lnTo>
                    <a:lnTo>
                      <a:pt x="1327" y="1224"/>
                    </a:lnTo>
                    <a:lnTo>
                      <a:pt x="1303" y="1250"/>
                    </a:lnTo>
                    <a:lnTo>
                      <a:pt x="1279" y="1277"/>
                    </a:lnTo>
                    <a:lnTo>
                      <a:pt x="1252" y="1302"/>
                    </a:lnTo>
                    <a:lnTo>
                      <a:pt x="1226" y="1325"/>
                    </a:lnTo>
                    <a:lnTo>
                      <a:pt x="1197" y="1347"/>
                    </a:lnTo>
                    <a:lnTo>
                      <a:pt x="1167" y="1368"/>
                    </a:lnTo>
                    <a:lnTo>
                      <a:pt x="1137" y="1387"/>
                    </a:lnTo>
                    <a:lnTo>
                      <a:pt x="1106" y="1406"/>
                    </a:lnTo>
                    <a:lnTo>
                      <a:pt x="1073" y="1422"/>
                    </a:lnTo>
                    <a:lnTo>
                      <a:pt x="1040" y="1437"/>
                    </a:lnTo>
                    <a:lnTo>
                      <a:pt x="1007" y="1451"/>
                    </a:lnTo>
                    <a:lnTo>
                      <a:pt x="971" y="1462"/>
                    </a:lnTo>
                    <a:lnTo>
                      <a:pt x="935" y="1472"/>
                    </a:lnTo>
                    <a:lnTo>
                      <a:pt x="900" y="1480"/>
                    </a:lnTo>
                    <a:lnTo>
                      <a:pt x="863" y="1487"/>
                    </a:lnTo>
                    <a:lnTo>
                      <a:pt x="825" y="1492"/>
                    </a:lnTo>
                    <a:lnTo>
                      <a:pt x="787" y="1495"/>
                    </a:lnTo>
                    <a:lnTo>
                      <a:pt x="749" y="1497"/>
                    </a:lnTo>
                    <a:lnTo>
                      <a:pt x="710" y="1495"/>
                    </a:lnTo>
                    <a:lnTo>
                      <a:pt x="671" y="1492"/>
                    </a:lnTo>
                    <a:lnTo>
                      <a:pt x="635" y="1487"/>
                    </a:lnTo>
                    <a:lnTo>
                      <a:pt x="598" y="1480"/>
                    </a:lnTo>
                    <a:lnTo>
                      <a:pt x="561" y="1472"/>
                    </a:lnTo>
                    <a:lnTo>
                      <a:pt x="525" y="1462"/>
                    </a:lnTo>
                    <a:lnTo>
                      <a:pt x="491" y="1451"/>
                    </a:lnTo>
                    <a:lnTo>
                      <a:pt x="457" y="1437"/>
                    </a:lnTo>
                    <a:lnTo>
                      <a:pt x="424" y="1422"/>
                    </a:lnTo>
                    <a:lnTo>
                      <a:pt x="392" y="1406"/>
                    </a:lnTo>
                    <a:lnTo>
                      <a:pt x="360" y="1387"/>
                    </a:lnTo>
                    <a:lnTo>
                      <a:pt x="329" y="1368"/>
                    </a:lnTo>
                    <a:lnTo>
                      <a:pt x="301" y="1347"/>
                    </a:lnTo>
                    <a:lnTo>
                      <a:pt x="272" y="1325"/>
                    </a:lnTo>
                    <a:lnTo>
                      <a:pt x="245" y="1302"/>
                    </a:lnTo>
                    <a:lnTo>
                      <a:pt x="219" y="1277"/>
                    </a:lnTo>
                    <a:lnTo>
                      <a:pt x="195" y="1251"/>
                    </a:lnTo>
                    <a:lnTo>
                      <a:pt x="172" y="1224"/>
                    </a:lnTo>
                    <a:lnTo>
                      <a:pt x="149" y="1196"/>
                    </a:lnTo>
                    <a:lnTo>
                      <a:pt x="128" y="1166"/>
                    </a:lnTo>
                    <a:lnTo>
                      <a:pt x="108" y="1136"/>
                    </a:lnTo>
                    <a:lnTo>
                      <a:pt x="91" y="1105"/>
                    </a:lnTo>
                    <a:lnTo>
                      <a:pt x="74" y="1073"/>
                    </a:lnTo>
                    <a:lnTo>
                      <a:pt x="59" y="1040"/>
                    </a:lnTo>
                    <a:lnTo>
                      <a:pt x="46" y="1006"/>
                    </a:lnTo>
                    <a:lnTo>
                      <a:pt x="35" y="971"/>
                    </a:lnTo>
                    <a:lnTo>
                      <a:pt x="24" y="937"/>
                    </a:lnTo>
                    <a:lnTo>
                      <a:pt x="15" y="900"/>
                    </a:lnTo>
                    <a:lnTo>
                      <a:pt x="9" y="863"/>
                    </a:lnTo>
                    <a:lnTo>
                      <a:pt x="5" y="826"/>
                    </a:lnTo>
                    <a:lnTo>
                      <a:pt x="1" y="788"/>
                    </a:lnTo>
                    <a:lnTo>
                      <a:pt x="0" y="750"/>
                    </a:lnTo>
                    <a:close/>
                  </a:path>
                </a:pathLst>
              </a:custGeom>
              <a:solidFill>
                <a:srgbClr val="919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 name="Freeform 91">
                <a:extLst>
                  <a:ext uri="{FF2B5EF4-FFF2-40B4-BE49-F238E27FC236}">
                    <a16:creationId xmlns:a16="http://schemas.microsoft.com/office/drawing/2014/main" id="{FCD7A329-5785-433B-A2CE-B1A23759FDFA}"/>
                  </a:ext>
                </a:extLst>
              </p:cNvPr>
              <p:cNvSpPr>
                <a:spLocks noEditPoints="1"/>
              </p:cNvSpPr>
              <p:nvPr/>
            </p:nvSpPr>
            <p:spPr bwMode="auto">
              <a:xfrm>
                <a:off x="1739" y="2508"/>
                <a:ext cx="744" cy="742"/>
              </a:xfrm>
              <a:custGeom>
                <a:avLst/>
                <a:gdLst>
                  <a:gd name="T0" fmla="*/ 346 w 1489"/>
                  <a:gd name="T1" fmla="*/ 218 h 1485"/>
                  <a:gd name="T2" fmla="*/ 330 w 1489"/>
                  <a:gd name="T3" fmla="*/ 265 h 1485"/>
                  <a:gd name="T4" fmla="*/ 301 w 1489"/>
                  <a:gd name="T5" fmla="*/ 303 h 1485"/>
                  <a:gd name="T6" fmla="*/ 262 w 1489"/>
                  <a:gd name="T7" fmla="*/ 332 h 1485"/>
                  <a:gd name="T8" fmla="*/ 216 w 1489"/>
                  <a:gd name="T9" fmla="*/ 349 h 1485"/>
                  <a:gd name="T10" fmla="*/ 165 w 1489"/>
                  <a:gd name="T11" fmla="*/ 351 h 1485"/>
                  <a:gd name="T12" fmla="*/ 117 w 1489"/>
                  <a:gd name="T13" fmla="*/ 339 h 1485"/>
                  <a:gd name="T14" fmla="*/ 75 w 1489"/>
                  <a:gd name="T15" fmla="*/ 314 h 1485"/>
                  <a:gd name="T16" fmla="*/ 43 w 1489"/>
                  <a:gd name="T17" fmla="*/ 278 h 1485"/>
                  <a:gd name="T18" fmla="*/ 22 w 1489"/>
                  <a:gd name="T19" fmla="*/ 235 h 1485"/>
                  <a:gd name="T20" fmla="*/ 14 w 1489"/>
                  <a:gd name="T21" fmla="*/ 185 h 1485"/>
                  <a:gd name="T22" fmla="*/ 21 w 1489"/>
                  <a:gd name="T23" fmla="*/ 136 h 1485"/>
                  <a:gd name="T24" fmla="*/ 43 w 1489"/>
                  <a:gd name="T25" fmla="*/ 91 h 1485"/>
                  <a:gd name="T26" fmla="*/ 75 w 1489"/>
                  <a:gd name="T27" fmla="*/ 56 h 1485"/>
                  <a:gd name="T28" fmla="*/ 116 w 1489"/>
                  <a:gd name="T29" fmla="*/ 31 h 1485"/>
                  <a:gd name="T30" fmla="*/ 165 w 1489"/>
                  <a:gd name="T31" fmla="*/ 18 h 1485"/>
                  <a:gd name="T32" fmla="*/ 216 w 1489"/>
                  <a:gd name="T33" fmla="*/ 21 h 1485"/>
                  <a:gd name="T34" fmla="*/ 262 w 1489"/>
                  <a:gd name="T35" fmla="*/ 38 h 1485"/>
                  <a:gd name="T36" fmla="*/ 301 w 1489"/>
                  <a:gd name="T37" fmla="*/ 67 h 1485"/>
                  <a:gd name="T38" fmla="*/ 329 w 1489"/>
                  <a:gd name="T39" fmla="*/ 105 h 1485"/>
                  <a:gd name="T40" fmla="*/ 346 w 1489"/>
                  <a:gd name="T41" fmla="*/ 151 h 1485"/>
                  <a:gd name="T42" fmla="*/ 0 w 1489"/>
                  <a:gd name="T43" fmla="*/ 185 h 1485"/>
                  <a:gd name="T44" fmla="*/ 8 w 1489"/>
                  <a:gd name="T45" fmla="*/ 130 h 1485"/>
                  <a:gd name="T46" fmla="*/ 31 w 1489"/>
                  <a:gd name="T47" fmla="*/ 82 h 1485"/>
                  <a:gd name="T48" fmla="*/ 67 w 1489"/>
                  <a:gd name="T49" fmla="*/ 42 h 1485"/>
                  <a:gd name="T50" fmla="*/ 113 w 1489"/>
                  <a:gd name="T51" fmla="*/ 14 h 1485"/>
                  <a:gd name="T52" fmla="*/ 166 w 1489"/>
                  <a:gd name="T53" fmla="*/ 0 h 1485"/>
                  <a:gd name="T54" fmla="*/ 223 w 1489"/>
                  <a:gd name="T55" fmla="*/ 3 h 1485"/>
                  <a:gd name="T56" fmla="*/ 274 w 1489"/>
                  <a:gd name="T57" fmla="*/ 22 h 1485"/>
                  <a:gd name="T58" fmla="*/ 317 w 1489"/>
                  <a:gd name="T59" fmla="*/ 54 h 1485"/>
                  <a:gd name="T60" fmla="*/ 349 w 1489"/>
                  <a:gd name="T61" fmla="*/ 97 h 1485"/>
                  <a:gd name="T62" fmla="*/ 368 w 1489"/>
                  <a:gd name="T63" fmla="*/ 148 h 1485"/>
                  <a:gd name="T64" fmla="*/ 371 w 1489"/>
                  <a:gd name="T65" fmla="*/ 204 h 1485"/>
                  <a:gd name="T66" fmla="*/ 357 w 1489"/>
                  <a:gd name="T67" fmla="*/ 257 h 1485"/>
                  <a:gd name="T68" fmla="*/ 329 w 1489"/>
                  <a:gd name="T69" fmla="*/ 303 h 1485"/>
                  <a:gd name="T70" fmla="*/ 290 w 1489"/>
                  <a:gd name="T71" fmla="*/ 339 h 1485"/>
                  <a:gd name="T72" fmla="*/ 241 w 1489"/>
                  <a:gd name="T73" fmla="*/ 362 h 1485"/>
                  <a:gd name="T74" fmla="*/ 186 w 1489"/>
                  <a:gd name="T75" fmla="*/ 371 h 1485"/>
                  <a:gd name="T76" fmla="*/ 130 w 1489"/>
                  <a:gd name="T77" fmla="*/ 362 h 1485"/>
                  <a:gd name="T78" fmla="*/ 82 w 1489"/>
                  <a:gd name="T79" fmla="*/ 339 h 1485"/>
                  <a:gd name="T80" fmla="*/ 42 w 1489"/>
                  <a:gd name="T81" fmla="*/ 303 h 1485"/>
                  <a:gd name="T82" fmla="*/ 14 w 1489"/>
                  <a:gd name="T83" fmla="*/ 258 h 1485"/>
                  <a:gd name="T84" fmla="*/ 1 w 1489"/>
                  <a:gd name="T85" fmla="*/ 204 h 14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9" h="1485">
                    <a:moveTo>
                      <a:pt x="1401" y="741"/>
                    </a:moveTo>
                    <a:lnTo>
                      <a:pt x="1398" y="809"/>
                    </a:lnTo>
                    <a:lnTo>
                      <a:pt x="1387" y="875"/>
                    </a:lnTo>
                    <a:lnTo>
                      <a:pt x="1371" y="940"/>
                    </a:lnTo>
                    <a:lnTo>
                      <a:pt x="1348" y="1001"/>
                    </a:lnTo>
                    <a:lnTo>
                      <a:pt x="1320" y="1060"/>
                    </a:lnTo>
                    <a:lnTo>
                      <a:pt x="1286" y="1115"/>
                    </a:lnTo>
                    <a:lnTo>
                      <a:pt x="1248" y="1167"/>
                    </a:lnTo>
                    <a:lnTo>
                      <a:pt x="1204" y="1214"/>
                    </a:lnTo>
                    <a:lnTo>
                      <a:pt x="1157" y="1258"/>
                    </a:lnTo>
                    <a:lnTo>
                      <a:pt x="1105" y="1296"/>
                    </a:lnTo>
                    <a:lnTo>
                      <a:pt x="1050" y="1330"/>
                    </a:lnTo>
                    <a:lnTo>
                      <a:pt x="991" y="1358"/>
                    </a:lnTo>
                    <a:lnTo>
                      <a:pt x="929" y="1381"/>
                    </a:lnTo>
                    <a:lnTo>
                      <a:pt x="865" y="1397"/>
                    </a:lnTo>
                    <a:lnTo>
                      <a:pt x="799" y="1407"/>
                    </a:lnTo>
                    <a:lnTo>
                      <a:pt x="730" y="1410"/>
                    </a:lnTo>
                    <a:lnTo>
                      <a:pt x="660" y="1407"/>
                    </a:lnTo>
                    <a:lnTo>
                      <a:pt x="594" y="1396"/>
                    </a:lnTo>
                    <a:lnTo>
                      <a:pt x="529" y="1380"/>
                    </a:lnTo>
                    <a:lnTo>
                      <a:pt x="468" y="1358"/>
                    </a:lnTo>
                    <a:lnTo>
                      <a:pt x="409" y="1329"/>
                    </a:lnTo>
                    <a:lnTo>
                      <a:pt x="354" y="1296"/>
                    </a:lnTo>
                    <a:lnTo>
                      <a:pt x="302" y="1258"/>
                    </a:lnTo>
                    <a:lnTo>
                      <a:pt x="255" y="1214"/>
                    </a:lnTo>
                    <a:lnTo>
                      <a:pt x="211" y="1167"/>
                    </a:lnTo>
                    <a:lnTo>
                      <a:pt x="172" y="1115"/>
                    </a:lnTo>
                    <a:lnTo>
                      <a:pt x="139" y="1061"/>
                    </a:lnTo>
                    <a:lnTo>
                      <a:pt x="111" y="1002"/>
                    </a:lnTo>
                    <a:lnTo>
                      <a:pt x="88" y="940"/>
                    </a:lnTo>
                    <a:lnTo>
                      <a:pt x="71" y="877"/>
                    </a:lnTo>
                    <a:lnTo>
                      <a:pt x="60" y="810"/>
                    </a:lnTo>
                    <a:lnTo>
                      <a:pt x="57" y="742"/>
                    </a:lnTo>
                    <a:lnTo>
                      <a:pt x="60" y="674"/>
                    </a:lnTo>
                    <a:lnTo>
                      <a:pt x="71" y="607"/>
                    </a:lnTo>
                    <a:lnTo>
                      <a:pt x="87" y="544"/>
                    </a:lnTo>
                    <a:lnTo>
                      <a:pt x="110" y="481"/>
                    </a:lnTo>
                    <a:lnTo>
                      <a:pt x="137" y="423"/>
                    </a:lnTo>
                    <a:lnTo>
                      <a:pt x="172" y="367"/>
                    </a:lnTo>
                    <a:lnTo>
                      <a:pt x="210" y="317"/>
                    </a:lnTo>
                    <a:lnTo>
                      <a:pt x="254" y="268"/>
                    </a:lnTo>
                    <a:lnTo>
                      <a:pt x="301" y="226"/>
                    </a:lnTo>
                    <a:lnTo>
                      <a:pt x="353" y="186"/>
                    </a:lnTo>
                    <a:lnTo>
                      <a:pt x="408" y="153"/>
                    </a:lnTo>
                    <a:lnTo>
                      <a:pt x="467" y="124"/>
                    </a:lnTo>
                    <a:lnTo>
                      <a:pt x="529" y="102"/>
                    </a:lnTo>
                    <a:lnTo>
                      <a:pt x="594" y="85"/>
                    </a:lnTo>
                    <a:lnTo>
                      <a:pt x="660" y="75"/>
                    </a:lnTo>
                    <a:lnTo>
                      <a:pt x="730" y="71"/>
                    </a:lnTo>
                    <a:lnTo>
                      <a:pt x="799" y="75"/>
                    </a:lnTo>
                    <a:lnTo>
                      <a:pt x="864" y="85"/>
                    </a:lnTo>
                    <a:lnTo>
                      <a:pt x="929" y="101"/>
                    </a:lnTo>
                    <a:lnTo>
                      <a:pt x="991" y="124"/>
                    </a:lnTo>
                    <a:lnTo>
                      <a:pt x="1050" y="153"/>
                    </a:lnTo>
                    <a:lnTo>
                      <a:pt x="1105" y="186"/>
                    </a:lnTo>
                    <a:lnTo>
                      <a:pt x="1157" y="224"/>
                    </a:lnTo>
                    <a:lnTo>
                      <a:pt x="1204" y="268"/>
                    </a:lnTo>
                    <a:lnTo>
                      <a:pt x="1247" y="315"/>
                    </a:lnTo>
                    <a:lnTo>
                      <a:pt x="1286" y="367"/>
                    </a:lnTo>
                    <a:lnTo>
                      <a:pt x="1319" y="423"/>
                    </a:lnTo>
                    <a:lnTo>
                      <a:pt x="1348" y="481"/>
                    </a:lnTo>
                    <a:lnTo>
                      <a:pt x="1370" y="542"/>
                    </a:lnTo>
                    <a:lnTo>
                      <a:pt x="1387" y="606"/>
                    </a:lnTo>
                    <a:lnTo>
                      <a:pt x="1398" y="673"/>
                    </a:lnTo>
                    <a:lnTo>
                      <a:pt x="1401" y="741"/>
                    </a:lnTo>
                    <a:close/>
                    <a:moveTo>
                      <a:pt x="0" y="743"/>
                    </a:moveTo>
                    <a:lnTo>
                      <a:pt x="4" y="667"/>
                    </a:lnTo>
                    <a:lnTo>
                      <a:pt x="15" y="594"/>
                    </a:lnTo>
                    <a:lnTo>
                      <a:pt x="34" y="523"/>
                    </a:lnTo>
                    <a:lnTo>
                      <a:pt x="59" y="455"/>
                    </a:lnTo>
                    <a:lnTo>
                      <a:pt x="90" y="389"/>
                    </a:lnTo>
                    <a:lnTo>
                      <a:pt x="127" y="328"/>
                    </a:lnTo>
                    <a:lnTo>
                      <a:pt x="170" y="270"/>
                    </a:lnTo>
                    <a:lnTo>
                      <a:pt x="218" y="217"/>
                    </a:lnTo>
                    <a:lnTo>
                      <a:pt x="270" y="170"/>
                    </a:lnTo>
                    <a:lnTo>
                      <a:pt x="328" y="126"/>
                    </a:lnTo>
                    <a:lnTo>
                      <a:pt x="389" y="90"/>
                    </a:lnTo>
                    <a:lnTo>
                      <a:pt x="454" y="58"/>
                    </a:lnTo>
                    <a:lnTo>
                      <a:pt x="522" y="33"/>
                    </a:lnTo>
                    <a:lnTo>
                      <a:pt x="594" y="15"/>
                    </a:lnTo>
                    <a:lnTo>
                      <a:pt x="667" y="3"/>
                    </a:lnTo>
                    <a:lnTo>
                      <a:pt x="743" y="0"/>
                    </a:lnTo>
                    <a:lnTo>
                      <a:pt x="819" y="3"/>
                    </a:lnTo>
                    <a:lnTo>
                      <a:pt x="893" y="15"/>
                    </a:lnTo>
                    <a:lnTo>
                      <a:pt x="965" y="33"/>
                    </a:lnTo>
                    <a:lnTo>
                      <a:pt x="1034" y="57"/>
                    </a:lnTo>
                    <a:lnTo>
                      <a:pt x="1098" y="90"/>
                    </a:lnTo>
                    <a:lnTo>
                      <a:pt x="1159" y="126"/>
                    </a:lnTo>
                    <a:lnTo>
                      <a:pt x="1217" y="169"/>
                    </a:lnTo>
                    <a:lnTo>
                      <a:pt x="1270" y="217"/>
                    </a:lnTo>
                    <a:lnTo>
                      <a:pt x="1318" y="270"/>
                    </a:lnTo>
                    <a:lnTo>
                      <a:pt x="1361" y="328"/>
                    </a:lnTo>
                    <a:lnTo>
                      <a:pt x="1398" y="389"/>
                    </a:lnTo>
                    <a:lnTo>
                      <a:pt x="1430" y="454"/>
                    </a:lnTo>
                    <a:lnTo>
                      <a:pt x="1455" y="523"/>
                    </a:lnTo>
                    <a:lnTo>
                      <a:pt x="1474" y="593"/>
                    </a:lnTo>
                    <a:lnTo>
                      <a:pt x="1484" y="667"/>
                    </a:lnTo>
                    <a:lnTo>
                      <a:pt x="1489" y="743"/>
                    </a:lnTo>
                    <a:lnTo>
                      <a:pt x="1485" y="819"/>
                    </a:lnTo>
                    <a:lnTo>
                      <a:pt x="1474" y="891"/>
                    </a:lnTo>
                    <a:lnTo>
                      <a:pt x="1455" y="963"/>
                    </a:lnTo>
                    <a:lnTo>
                      <a:pt x="1430" y="1031"/>
                    </a:lnTo>
                    <a:lnTo>
                      <a:pt x="1399" y="1095"/>
                    </a:lnTo>
                    <a:lnTo>
                      <a:pt x="1361" y="1156"/>
                    </a:lnTo>
                    <a:lnTo>
                      <a:pt x="1318" y="1214"/>
                    </a:lnTo>
                    <a:lnTo>
                      <a:pt x="1271" y="1267"/>
                    </a:lnTo>
                    <a:lnTo>
                      <a:pt x="1218" y="1314"/>
                    </a:lnTo>
                    <a:lnTo>
                      <a:pt x="1160" y="1358"/>
                    </a:lnTo>
                    <a:lnTo>
                      <a:pt x="1099" y="1395"/>
                    </a:lnTo>
                    <a:lnTo>
                      <a:pt x="1034" y="1426"/>
                    </a:lnTo>
                    <a:lnTo>
                      <a:pt x="966" y="1451"/>
                    </a:lnTo>
                    <a:lnTo>
                      <a:pt x="894" y="1470"/>
                    </a:lnTo>
                    <a:lnTo>
                      <a:pt x="821" y="1481"/>
                    </a:lnTo>
                    <a:lnTo>
                      <a:pt x="745" y="1485"/>
                    </a:lnTo>
                    <a:lnTo>
                      <a:pt x="668" y="1481"/>
                    </a:lnTo>
                    <a:lnTo>
                      <a:pt x="594" y="1470"/>
                    </a:lnTo>
                    <a:lnTo>
                      <a:pt x="522" y="1451"/>
                    </a:lnTo>
                    <a:lnTo>
                      <a:pt x="454" y="1426"/>
                    </a:lnTo>
                    <a:lnTo>
                      <a:pt x="389" y="1395"/>
                    </a:lnTo>
                    <a:lnTo>
                      <a:pt x="328" y="1358"/>
                    </a:lnTo>
                    <a:lnTo>
                      <a:pt x="270" y="1315"/>
                    </a:lnTo>
                    <a:lnTo>
                      <a:pt x="217" y="1267"/>
                    </a:lnTo>
                    <a:lnTo>
                      <a:pt x="170" y="1214"/>
                    </a:lnTo>
                    <a:lnTo>
                      <a:pt x="127" y="1158"/>
                    </a:lnTo>
                    <a:lnTo>
                      <a:pt x="90" y="1097"/>
                    </a:lnTo>
                    <a:lnTo>
                      <a:pt x="58" y="1032"/>
                    </a:lnTo>
                    <a:lnTo>
                      <a:pt x="34" y="964"/>
                    </a:lnTo>
                    <a:lnTo>
                      <a:pt x="15" y="893"/>
                    </a:lnTo>
                    <a:lnTo>
                      <a:pt x="4" y="819"/>
                    </a:lnTo>
                    <a:lnTo>
                      <a:pt x="0" y="743"/>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 name="Freeform 92">
                <a:extLst>
                  <a:ext uri="{FF2B5EF4-FFF2-40B4-BE49-F238E27FC236}">
                    <a16:creationId xmlns:a16="http://schemas.microsoft.com/office/drawing/2014/main" id="{4B996E8C-A95D-4CBE-B3B8-2770B1CC8778}"/>
                  </a:ext>
                </a:extLst>
              </p:cNvPr>
              <p:cNvSpPr>
                <a:spLocks noEditPoints="1"/>
              </p:cNvSpPr>
              <p:nvPr/>
            </p:nvSpPr>
            <p:spPr bwMode="auto">
              <a:xfrm>
                <a:off x="1740" y="2510"/>
                <a:ext cx="739" cy="738"/>
              </a:xfrm>
              <a:custGeom>
                <a:avLst/>
                <a:gdLst>
                  <a:gd name="T0" fmla="*/ 346 w 1478"/>
                  <a:gd name="T1" fmla="*/ 219 h 1476"/>
                  <a:gd name="T2" fmla="*/ 329 w 1478"/>
                  <a:gd name="T3" fmla="*/ 265 h 1476"/>
                  <a:gd name="T4" fmla="*/ 300 w 1478"/>
                  <a:gd name="T5" fmla="*/ 303 h 1476"/>
                  <a:gd name="T6" fmla="*/ 262 w 1478"/>
                  <a:gd name="T7" fmla="*/ 333 h 1476"/>
                  <a:gd name="T8" fmla="*/ 215 w 1478"/>
                  <a:gd name="T9" fmla="*/ 350 h 1476"/>
                  <a:gd name="T10" fmla="*/ 164 w 1478"/>
                  <a:gd name="T11" fmla="*/ 352 h 1476"/>
                  <a:gd name="T12" fmla="*/ 115 w 1478"/>
                  <a:gd name="T13" fmla="*/ 340 h 1476"/>
                  <a:gd name="T14" fmla="*/ 73 w 1478"/>
                  <a:gd name="T15" fmla="*/ 314 h 1476"/>
                  <a:gd name="T16" fmla="*/ 41 w 1478"/>
                  <a:gd name="T17" fmla="*/ 279 h 1476"/>
                  <a:gd name="T18" fmla="*/ 20 w 1478"/>
                  <a:gd name="T19" fmla="*/ 235 h 1476"/>
                  <a:gd name="T20" fmla="*/ 12 w 1478"/>
                  <a:gd name="T21" fmla="*/ 185 h 1476"/>
                  <a:gd name="T22" fmla="*/ 20 w 1478"/>
                  <a:gd name="T23" fmla="*/ 135 h 1476"/>
                  <a:gd name="T24" fmla="*/ 41 w 1478"/>
                  <a:gd name="T25" fmla="*/ 91 h 1476"/>
                  <a:gd name="T26" fmla="*/ 73 w 1478"/>
                  <a:gd name="T27" fmla="*/ 55 h 1476"/>
                  <a:gd name="T28" fmla="*/ 115 w 1478"/>
                  <a:gd name="T29" fmla="*/ 29 h 1476"/>
                  <a:gd name="T30" fmla="*/ 164 w 1478"/>
                  <a:gd name="T31" fmla="*/ 17 h 1476"/>
                  <a:gd name="T32" fmla="*/ 215 w 1478"/>
                  <a:gd name="T33" fmla="*/ 19 h 1476"/>
                  <a:gd name="T34" fmla="*/ 262 w 1478"/>
                  <a:gd name="T35" fmla="*/ 36 h 1476"/>
                  <a:gd name="T36" fmla="*/ 300 w 1478"/>
                  <a:gd name="T37" fmla="*/ 66 h 1476"/>
                  <a:gd name="T38" fmla="*/ 329 w 1478"/>
                  <a:gd name="T39" fmla="*/ 104 h 1476"/>
                  <a:gd name="T40" fmla="*/ 346 w 1478"/>
                  <a:gd name="T41" fmla="*/ 151 h 1476"/>
                  <a:gd name="T42" fmla="*/ 0 w 1478"/>
                  <a:gd name="T43" fmla="*/ 185 h 1476"/>
                  <a:gd name="T44" fmla="*/ 9 w 1478"/>
                  <a:gd name="T45" fmla="*/ 131 h 1476"/>
                  <a:gd name="T46" fmla="*/ 32 w 1478"/>
                  <a:gd name="T47" fmla="*/ 82 h 1476"/>
                  <a:gd name="T48" fmla="*/ 67 w 1478"/>
                  <a:gd name="T49" fmla="*/ 43 h 1476"/>
                  <a:gd name="T50" fmla="*/ 113 w 1478"/>
                  <a:gd name="T51" fmla="*/ 15 h 1476"/>
                  <a:gd name="T52" fmla="*/ 166 w 1478"/>
                  <a:gd name="T53" fmla="*/ 2 h 1476"/>
                  <a:gd name="T54" fmla="*/ 222 w 1478"/>
                  <a:gd name="T55" fmla="*/ 4 h 1476"/>
                  <a:gd name="T56" fmla="*/ 273 w 1478"/>
                  <a:gd name="T57" fmla="*/ 23 h 1476"/>
                  <a:gd name="T58" fmla="*/ 316 w 1478"/>
                  <a:gd name="T59" fmla="*/ 55 h 1476"/>
                  <a:gd name="T60" fmla="*/ 347 w 1478"/>
                  <a:gd name="T61" fmla="*/ 97 h 1476"/>
                  <a:gd name="T62" fmla="*/ 366 w 1478"/>
                  <a:gd name="T63" fmla="*/ 148 h 1476"/>
                  <a:gd name="T64" fmla="*/ 369 w 1478"/>
                  <a:gd name="T65" fmla="*/ 204 h 1476"/>
                  <a:gd name="T66" fmla="*/ 355 w 1478"/>
                  <a:gd name="T67" fmla="*/ 257 h 1476"/>
                  <a:gd name="T68" fmla="*/ 327 w 1478"/>
                  <a:gd name="T69" fmla="*/ 302 h 1476"/>
                  <a:gd name="T70" fmla="*/ 288 w 1478"/>
                  <a:gd name="T71" fmla="*/ 338 h 1476"/>
                  <a:gd name="T72" fmla="*/ 240 w 1478"/>
                  <a:gd name="T73" fmla="*/ 361 h 1476"/>
                  <a:gd name="T74" fmla="*/ 185 w 1478"/>
                  <a:gd name="T75" fmla="*/ 369 h 1476"/>
                  <a:gd name="T76" fmla="*/ 130 w 1478"/>
                  <a:gd name="T77" fmla="*/ 361 h 1476"/>
                  <a:gd name="T78" fmla="*/ 82 w 1478"/>
                  <a:gd name="T79" fmla="*/ 338 h 1476"/>
                  <a:gd name="T80" fmla="*/ 42 w 1478"/>
                  <a:gd name="T81" fmla="*/ 302 h 1476"/>
                  <a:gd name="T82" fmla="*/ 15 w 1478"/>
                  <a:gd name="T83" fmla="*/ 257 h 1476"/>
                  <a:gd name="T84" fmla="*/ 1 w 1478"/>
                  <a:gd name="T85" fmla="*/ 204 h 1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78" h="1476">
                    <a:moveTo>
                      <a:pt x="1398" y="738"/>
                    </a:moveTo>
                    <a:lnTo>
                      <a:pt x="1395" y="806"/>
                    </a:lnTo>
                    <a:lnTo>
                      <a:pt x="1384" y="873"/>
                    </a:lnTo>
                    <a:lnTo>
                      <a:pt x="1367" y="937"/>
                    </a:lnTo>
                    <a:lnTo>
                      <a:pt x="1345" y="999"/>
                    </a:lnTo>
                    <a:lnTo>
                      <a:pt x="1316" y="1058"/>
                    </a:lnTo>
                    <a:lnTo>
                      <a:pt x="1283" y="1113"/>
                    </a:lnTo>
                    <a:lnTo>
                      <a:pt x="1244" y="1165"/>
                    </a:lnTo>
                    <a:lnTo>
                      <a:pt x="1200" y="1212"/>
                    </a:lnTo>
                    <a:lnTo>
                      <a:pt x="1153" y="1256"/>
                    </a:lnTo>
                    <a:lnTo>
                      <a:pt x="1101" y="1295"/>
                    </a:lnTo>
                    <a:lnTo>
                      <a:pt x="1045" y="1329"/>
                    </a:lnTo>
                    <a:lnTo>
                      <a:pt x="986" y="1358"/>
                    </a:lnTo>
                    <a:lnTo>
                      <a:pt x="924" y="1381"/>
                    </a:lnTo>
                    <a:lnTo>
                      <a:pt x="859" y="1397"/>
                    </a:lnTo>
                    <a:lnTo>
                      <a:pt x="792" y="1407"/>
                    </a:lnTo>
                    <a:lnTo>
                      <a:pt x="723" y="1411"/>
                    </a:lnTo>
                    <a:lnTo>
                      <a:pt x="654" y="1407"/>
                    </a:lnTo>
                    <a:lnTo>
                      <a:pt x="586" y="1397"/>
                    </a:lnTo>
                    <a:lnTo>
                      <a:pt x="522" y="1381"/>
                    </a:lnTo>
                    <a:lnTo>
                      <a:pt x="459" y="1358"/>
                    </a:lnTo>
                    <a:lnTo>
                      <a:pt x="401" y="1329"/>
                    </a:lnTo>
                    <a:lnTo>
                      <a:pt x="344" y="1295"/>
                    </a:lnTo>
                    <a:lnTo>
                      <a:pt x="292" y="1256"/>
                    </a:lnTo>
                    <a:lnTo>
                      <a:pt x="245" y="1214"/>
                    </a:lnTo>
                    <a:lnTo>
                      <a:pt x="201" y="1165"/>
                    </a:lnTo>
                    <a:lnTo>
                      <a:pt x="162" y="1113"/>
                    </a:lnTo>
                    <a:lnTo>
                      <a:pt x="129" y="1058"/>
                    </a:lnTo>
                    <a:lnTo>
                      <a:pt x="100" y="999"/>
                    </a:lnTo>
                    <a:lnTo>
                      <a:pt x="78" y="937"/>
                    </a:lnTo>
                    <a:lnTo>
                      <a:pt x="61" y="873"/>
                    </a:lnTo>
                    <a:lnTo>
                      <a:pt x="51" y="806"/>
                    </a:lnTo>
                    <a:lnTo>
                      <a:pt x="47" y="737"/>
                    </a:lnTo>
                    <a:lnTo>
                      <a:pt x="51" y="669"/>
                    </a:lnTo>
                    <a:lnTo>
                      <a:pt x="61" y="602"/>
                    </a:lnTo>
                    <a:lnTo>
                      <a:pt x="77" y="537"/>
                    </a:lnTo>
                    <a:lnTo>
                      <a:pt x="100" y="476"/>
                    </a:lnTo>
                    <a:lnTo>
                      <a:pt x="128" y="417"/>
                    </a:lnTo>
                    <a:lnTo>
                      <a:pt x="162" y="361"/>
                    </a:lnTo>
                    <a:lnTo>
                      <a:pt x="200" y="309"/>
                    </a:lnTo>
                    <a:lnTo>
                      <a:pt x="244" y="261"/>
                    </a:lnTo>
                    <a:lnTo>
                      <a:pt x="292" y="218"/>
                    </a:lnTo>
                    <a:lnTo>
                      <a:pt x="344" y="179"/>
                    </a:lnTo>
                    <a:lnTo>
                      <a:pt x="400" y="144"/>
                    </a:lnTo>
                    <a:lnTo>
                      <a:pt x="459" y="116"/>
                    </a:lnTo>
                    <a:lnTo>
                      <a:pt x="522" y="94"/>
                    </a:lnTo>
                    <a:lnTo>
                      <a:pt x="586" y="76"/>
                    </a:lnTo>
                    <a:lnTo>
                      <a:pt x="654" y="66"/>
                    </a:lnTo>
                    <a:lnTo>
                      <a:pt x="723" y="63"/>
                    </a:lnTo>
                    <a:lnTo>
                      <a:pt x="792" y="66"/>
                    </a:lnTo>
                    <a:lnTo>
                      <a:pt x="859" y="76"/>
                    </a:lnTo>
                    <a:lnTo>
                      <a:pt x="924" y="92"/>
                    </a:lnTo>
                    <a:lnTo>
                      <a:pt x="986" y="116"/>
                    </a:lnTo>
                    <a:lnTo>
                      <a:pt x="1045" y="144"/>
                    </a:lnTo>
                    <a:lnTo>
                      <a:pt x="1101" y="178"/>
                    </a:lnTo>
                    <a:lnTo>
                      <a:pt x="1153" y="217"/>
                    </a:lnTo>
                    <a:lnTo>
                      <a:pt x="1200" y="261"/>
                    </a:lnTo>
                    <a:lnTo>
                      <a:pt x="1244" y="309"/>
                    </a:lnTo>
                    <a:lnTo>
                      <a:pt x="1283" y="361"/>
                    </a:lnTo>
                    <a:lnTo>
                      <a:pt x="1316" y="416"/>
                    </a:lnTo>
                    <a:lnTo>
                      <a:pt x="1345" y="475"/>
                    </a:lnTo>
                    <a:lnTo>
                      <a:pt x="1367" y="537"/>
                    </a:lnTo>
                    <a:lnTo>
                      <a:pt x="1384" y="602"/>
                    </a:lnTo>
                    <a:lnTo>
                      <a:pt x="1395" y="669"/>
                    </a:lnTo>
                    <a:lnTo>
                      <a:pt x="1398" y="738"/>
                    </a:lnTo>
                    <a:close/>
                    <a:moveTo>
                      <a:pt x="0" y="740"/>
                    </a:moveTo>
                    <a:lnTo>
                      <a:pt x="3" y="665"/>
                    </a:lnTo>
                    <a:lnTo>
                      <a:pt x="15" y="591"/>
                    </a:lnTo>
                    <a:lnTo>
                      <a:pt x="33" y="521"/>
                    </a:lnTo>
                    <a:lnTo>
                      <a:pt x="57" y="453"/>
                    </a:lnTo>
                    <a:lnTo>
                      <a:pt x="89" y="389"/>
                    </a:lnTo>
                    <a:lnTo>
                      <a:pt x="125" y="328"/>
                    </a:lnTo>
                    <a:lnTo>
                      <a:pt x="168" y="271"/>
                    </a:lnTo>
                    <a:lnTo>
                      <a:pt x="215" y="218"/>
                    </a:lnTo>
                    <a:lnTo>
                      <a:pt x="268" y="171"/>
                    </a:lnTo>
                    <a:lnTo>
                      <a:pt x="325" y="128"/>
                    </a:lnTo>
                    <a:lnTo>
                      <a:pt x="386" y="90"/>
                    </a:lnTo>
                    <a:lnTo>
                      <a:pt x="450" y="59"/>
                    </a:lnTo>
                    <a:lnTo>
                      <a:pt x="518" y="34"/>
                    </a:lnTo>
                    <a:lnTo>
                      <a:pt x="590" y="15"/>
                    </a:lnTo>
                    <a:lnTo>
                      <a:pt x="663" y="5"/>
                    </a:lnTo>
                    <a:lnTo>
                      <a:pt x="739" y="0"/>
                    </a:lnTo>
                    <a:lnTo>
                      <a:pt x="814" y="4"/>
                    </a:lnTo>
                    <a:lnTo>
                      <a:pt x="888" y="15"/>
                    </a:lnTo>
                    <a:lnTo>
                      <a:pt x="958" y="34"/>
                    </a:lnTo>
                    <a:lnTo>
                      <a:pt x="1026" y="59"/>
                    </a:lnTo>
                    <a:lnTo>
                      <a:pt x="1091" y="90"/>
                    </a:lnTo>
                    <a:lnTo>
                      <a:pt x="1152" y="127"/>
                    </a:lnTo>
                    <a:lnTo>
                      <a:pt x="1208" y="170"/>
                    </a:lnTo>
                    <a:lnTo>
                      <a:pt x="1261" y="217"/>
                    </a:lnTo>
                    <a:lnTo>
                      <a:pt x="1308" y="270"/>
                    </a:lnTo>
                    <a:lnTo>
                      <a:pt x="1351" y="326"/>
                    </a:lnTo>
                    <a:lnTo>
                      <a:pt x="1388" y="387"/>
                    </a:lnTo>
                    <a:lnTo>
                      <a:pt x="1419" y="452"/>
                    </a:lnTo>
                    <a:lnTo>
                      <a:pt x="1444" y="520"/>
                    </a:lnTo>
                    <a:lnTo>
                      <a:pt x="1463" y="590"/>
                    </a:lnTo>
                    <a:lnTo>
                      <a:pt x="1474" y="664"/>
                    </a:lnTo>
                    <a:lnTo>
                      <a:pt x="1478" y="739"/>
                    </a:lnTo>
                    <a:lnTo>
                      <a:pt x="1474" y="814"/>
                    </a:lnTo>
                    <a:lnTo>
                      <a:pt x="1463" y="887"/>
                    </a:lnTo>
                    <a:lnTo>
                      <a:pt x="1444" y="958"/>
                    </a:lnTo>
                    <a:lnTo>
                      <a:pt x="1419" y="1025"/>
                    </a:lnTo>
                    <a:lnTo>
                      <a:pt x="1388" y="1089"/>
                    </a:lnTo>
                    <a:lnTo>
                      <a:pt x="1351" y="1150"/>
                    </a:lnTo>
                    <a:lnTo>
                      <a:pt x="1308" y="1207"/>
                    </a:lnTo>
                    <a:lnTo>
                      <a:pt x="1260" y="1260"/>
                    </a:lnTo>
                    <a:lnTo>
                      <a:pt x="1208" y="1307"/>
                    </a:lnTo>
                    <a:lnTo>
                      <a:pt x="1151" y="1350"/>
                    </a:lnTo>
                    <a:lnTo>
                      <a:pt x="1090" y="1386"/>
                    </a:lnTo>
                    <a:lnTo>
                      <a:pt x="1025" y="1417"/>
                    </a:lnTo>
                    <a:lnTo>
                      <a:pt x="957" y="1443"/>
                    </a:lnTo>
                    <a:lnTo>
                      <a:pt x="887" y="1461"/>
                    </a:lnTo>
                    <a:lnTo>
                      <a:pt x="813" y="1473"/>
                    </a:lnTo>
                    <a:lnTo>
                      <a:pt x="738" y="1476"/>
                    </a:lnTo>
                    <a:lnTo>
                      <a:pt x="662" y="1473"/>
                    </a:lnTo>
                    <a:lnTo>
                      <a:pt x="590" y="1461"/>
                    </a:lnTo>
                    <a:lnTo>
                      <a:pt x="518" y="1443"/>
                    </a:lnTo>
                    <a:lnTo>
                      <a:pt x="450" y="1417"/>
                    </a:lnTo>
                    <a:lnTo>
                      <a:pt x="386" y="1386"/>
                    </a:lnTo>
                    <a:lnTo>
                      <a:pt x="325" y="1350"/>
                    </a:lnTo>
                    <a:lnTo>
                      <a:pt x="268" y="1307"/>
                    </a:lnTo>
                    <a:lnTo>
                      <a:pt x="215" y="1260"/>
                    </a:lnTo>
                    <a:lnTo>
                      <a:pt x="168" y="1208"/>
                    </a:lnTo>
                    <a:lnTo>
                      <a:pt x="125" y="1151"/>
                    </a:lnTo>
                    <a:lnTo>
                      <a:pt x="89" y="1090"/>
                    </a:lnTo>
                    <a:lnTo>
                      <a:pt x="57" y="1026"/>
                    </a:lnTo>
                    <a:lnTo>
                      <a:pt x="33" y="959"/>
                    </a:lnTo>
                    <a:lnTo>
                      <a:pt x="15" y="887"/>
                    </a:lnTo>
                    <a:lnTo>
                      <a:pt x="3" y="815"/>
                    </a:lnTo>
                    <a:lnTo>
                      <a:pt x="0" y="740"/>
                    </a:lnTo>
                    <a:close/>
                  </a:path>
                </a:pathLst>
              </a:custGeom>
              <a:solidFill>
                <a:srgbClr val="AAA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 name="Freeform 93">
                <a:extLst>
                  <a:ext uri="{FF2B5EF4-FFF2-40B4-BE49-F238E27FC236}">
                    <a16:creationId xmlns:a16="http://schemas.microsoft.com/office/drawing/2014/main" id="{D43E1B3C-CC27-4AFA-9011-2588BA7B7150}"/>
                  </a:ext>
                </a:extLst>
              </p:cNvPr>
              <p:cNvSpPr>
                <a:spLocks noEditPoints="1"/>
              </p:cNvSpPr>
              <p:nvPr/>
            </p:nvSpPr>
            <p:spPr bwMode="auto">
              <a:xfrm>
                <a:off x="1742" y="2512"/>
                <a:ext cx="734" cy="734"/>
              </a:xfrm>
              <a:custGeom>
                <a:avLst/>
                <a:gdLst>
                  <a:gd name="T0" fmla="*/ 345 w 1469"/>
                  <a:gd name="T1" fmla="*/ 218 h 1467"/>
                  <a:gd name="T2" fmla="*/ 328 w 1469"/>
                  <a:gd name="T3" fmla="*/ 264 h 1467"/>
                  <a:gd name="T4" fmla="*/ 299 w 1469"/>
                  <a:gd name="T5" fmla="*/ 303 h 1467"/>
                  <a:gd name="T6" fmla="*/ 260 w 1469"/>
                  <a:gd name="T7" fmla="*/ 332 h 1467"/>
                  <a:gd name="T8" fmla="*/ 213 w 1469"/>
                  <a:gd name="T9" fmla="*/ 349 h 1467"/>
                  <a:gd name="T10" fmla="*/ 162 w 1469"/>
                  <a:gd name="T11" fmla="*/ 352 h 1467"/>
                  <a:gd name="T12" fmla="*/ 113 w 1469"/>
                  <a:gd name="T13" fmla="*/ 339 h 1467"/>
                  <a:gd name="T14" fmla="*/ 71 w 1469"/>
                  <a:gd name="T15" fmla="*/ 314 h 1467"/>
                  <a:gd name="T16" fmla="*/ 38 w 1469"/>
                  <a:gd name="T17" fmla="*/ 278 h 1467"/>
                  <a:gd name="T18" fmla="*/ 17 w 1469"/>
                  <a:gd name="T19" fmla="*/ 234 h 1467"/>
                  <a:gd name="T20" fmla="*/ 9 w 1469"/>
                  <a:gd name="T21" fmla="*/ 184 h 1467"/>
                  <a:gd name="T22" fmla="*/ 17 w 1469"/>
                  <a:gd name="T23" fmla="*/ 133 h 1467"/>
                  <a:gd name="T24" fmla="*/ 38 w 1469"/>
                  <a:gd name="T25" fmla="*/ 89 h 1467"/>
                  <a:gd name="T26" fmla="*/ 71 w 1469"/>
                  <a:gd name="T27" fmla="*/ 53 h 1467"/>
                  <a:gd name="T28" fmla="*/ 113 w 1469"/>
                  <a:gd name="T29" fmla="*/ 27 h 1467"/>
                  <a:gd name="T30" fmla="*/ 161 w 1469"/>
                  <a:gd name="T31" fmla="*/ 15 h 1467"/>
                  <a:gd name="T32" fmla="*/ 213 w 1469"/>
                  <a:gd name="T33" fmla="*/ 18 h 1467"/>
                  <a:gd name="T34" fmla="*/ 260 w 1469"/>
                  <a:gd name="T35" fmla="*/ 35 h 1467"/>
                  <a:gd name="T36" fmla="*/ 299 w 1469"/>
                  <a:gd name="T37" fmla="*/ 64 h 1467"/>
                  <a:gd name="T38" fmla="*/ 328 w 1469"/>
                  <a:gd name="T39" fmla="*/ 103 h 1467"/>
                  <a:gd name="T40" fmla="*/ 345 w 1469"/>
                  <a:gd name="T41" fmla="*/ 150 h 1467"/>
                  <a:gd name="T42" fmla="*/ 0 w 1469"/>
                  <a:gd name="T43" fmla="*/ 184 h 1467"/>
                  <a:gd name="T44" fmla="*/ 8 w 1469"/>
                  <a:gd name="T45" fmla="*/ 130 h 1467"/>
                  <a:gd name="T46" fmla="*/ 31 w 1469"/>
                  <a:gd name="T47" fmla="*/ 82 h 1467"/>
                  <a:gd name="T48" fmla="*/ 66 w 1469"/>
                  <a:gd name="T49" fmla="*/ 43 h 1467"/>
                  <a:gd name="T50" fmla="*/ 111 w 1469"/>
                  <a:gd name="T51" fmla="*/ 15 h 1467"/>
                  <a:gd name="T52" fmla="*/ 164 w 1469"/>
                  <a:gd name="T53" fmla="*/ 2 h 1467"/>
                  <a:gd name="T54" fmla="*/ 220 w 1469"/>
                  <a:gd name="T55" fmla="*/ 4 h 1467"/>
                  <a:gd name="T56" fmla="*/ 270 w 1469"/>
                  <a:gd name="T57" fmla="*/ 23 h 1467"/>
                  <a:gd name="T58" fmla="*/ 313 w 1469"/>
                  <a:gd name="T59" fmla="*/ 54 h 1467"/>
                  <a:gd name="T60" fmla="*/ 344 w 1469"/>
                  <a:gd name="T61" fmla="*/ 97 h 1467"/>
                  <a:gd name="T62" fmla="*/ 363 w 1469"/>
                  <a:gd name="T63" fmla="*/ 147 h 1467"/>
                  <a:gd name="T64" fmla="*/ 366 w 1469"/>
                  <a:gd name="T65" fmla="*/ 202 h 1467"/>
                  <a:gd name="T66" fmla="*/ 352 w 1469"/>
                  <a:gd name="T67" fmla="*/ 255 h 1467"/>
                  <a:gd name="T68" fmla="*/ 325 w 1469"/>
                  <a:gd name="T69" fmla="*/ 300 h 1467"/>
                  <a:gd name="T70" fmla="*/ 286 w 1469"/>
                  <a:gd name="T71" fmla="*/ 336 h 1467"/>
                  <a:gd name="T72" fmla="*/ 238 w 1469"/>
                  <a:gd name="T73" fmla="*/ 359 h 1467"/>
                  <a:gd name="T74" fmla="*/ 183 w 1469"/>
                  <a:gd name="T75" fmla="*/ 367 h 1467"/>
                  <a:gd name="T76" fmla="*/ 128 w 1469"/>
                  <a:gd name="T77" fmla="*/ 359 h 1467"/>
                  <a:gd name="T78" fmla="*/ 80 w 1469"/>
                  <a:gd name="T79" fmla="*/ 336 h 1467"/>
                  <a:gd name="T80" fmla="*/ 41 w 1469"/>
                  <a:gd name="T81" fmla="*/ 300 h 1467"/>
                  <a:gd name="T82" fmla="*/ 14 w 1469"/>
                  <a:gd name="T83" fmla="*/ 255 h 1467"/>
                  <a:gd name="T84" fmla="*/ 1 w 1469"/>
                  <a:gd name="T85" fmla="*/ 203 h 1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69" h="1467">
                    <a:moveTo>
                      <a:pt x="1395" y="733"/>
                    </a:moveTo>
                    <a:lnTo>
                      <a:pt x="1392" y="802"/>
                    </a:lnTo>
                    <a:lnTo>
                      <a:pt x="1381" y="869"/>
                    </a:lnTo>
                    <a:lnTo>
                      <a:pt x="1364" y="933"/>
                    </a:lnTo>
                    <a:lnTo>
                      <a:pt x="1341" y="995"/>
                    </a:lnTo>
                    <a:lnTo>
                      <a:pt x="1313" y="1054"/>
                    </a:lnTo>
                    <a:lnTo>
                      <a:pt x="1279" y="1111"/>
                    </a:lnTo>
                    <a:lnTo>
                      <a:pt x="1240" y="1162"/>
                    </a:lnTo>
                    <a:lnTo>
                      <a:pt x="1197" y="1211"/>
                    </a:lnTo>
                    <a:lnTo>
                      <a:pt x="1149" y="1255"/>
                    </a:lnTo>
                    <a:lnTo>
                      <a:pt x="1097" y="1294"/>
                    </a:lnTo>
                    <a:lnTo>
                      <a:pt x="1040" y="1327"/>
                    </a:lnTo>
                    <a:lnTo>
                      <a:pt x="982" y="1356"/>
                    </a:lnTo>
                    <a:lnTo>
                      <a:pt x="920" y="1379"/>
                    </a:lnTo>
                    <a:lnTo>
                      <a:pt x="855" y="1396"/>
                    </a:lnTo>
                    <a:lnTo>
                      <a:pt x="787" y="1407"/>
                    </a:lnTo>
                    <a:lnTo>
                      <a:pt x="718" y="1410"/>
                    </a:lnTo>
                    <a:lnTo>
                      <a:pt x="648" y="1407"/>
                    </a:lnTo>
                    <a:lnTo>
                      <a:pt x="581" y="1396"/>
                    </a:lnTo>
                    <a:lnTo>
                      <a:pt x="515" y="1379"/>
                    </a:lnTo>
                    <a:lnTo>
                      <a:pt x="453" y="1356"/>
                    </a:lnTo>
                    <a:lnTo>
                      <a:pt x="393" y="1327"/>
                    </a:lnTo>
                    <a:lnTo>
                      <a:pt x="337" y="1294"/>
                    </a:lnTo>
                    <a:lnTo>
                      <a:pt x="285" y="1255"/>
                    </a:lnTo>
                    <a:lnTo>
                      <a:pt x="236" y="1211"/>
                    </a:lnTo>
                    <a:lnTo>
                      <a:pt x="193" y="1162"/>
                    </a:lnTo>
                    <a:lnTo>
                      <a:pt x="154" y="1111"/>
                    </a:lnTo>
                    <a:lnTo>
                      <a:pt x="120" y="1054"/>
                    </a:lnTo>
                    <a:lnTo>
                      <a:pt x="91" y="995"/>
                    </a:lnTo>
                    <a:lnTo>
                      <a:pt x="68" y="933"/>
                    </a:lnTo>
                    <a:lnTo>
                      <a:pt x="52" y="869"/>
                    </a:lnTo>
                    <a:lnTo>
                      <a:pt x="42" y="802"/>
                    </a:lnTo>
                    <a:lnTo>
                      <a:pt x="38" y="733"/>
                    </a:lnTo>
                    <a:lnTo>
                      <a:pt x="42" y="664"/>
                    </a:lnTo>
                    <a:lnTo>
                      <a:pt x="52" y="597"/>
                    </a:lnTo>
                    <a:lnTo>
                      <a:pt x="68" y="531"/>
                    </a:lnTo>
                    <a:lnTo>
                      <a:pt x="91" y="469"/>
                    </a:lnTo>
                    <a:lnTo>
                      <a:pt x="120" y="410"/>
                    </a:lnTo>
                    <a:lnTo>
                      <a:pt x="154" y="355"/>
                    </a:lnTo>
                    <a:lnTo>
                      <a:pt x="193" y="302"/>
                    </a:lnTo>
                    <a:lnTo>
                      <a:pt x="236" y="253"/>
                    </a:lnTo>
                    <a:lnTo>
                      <a:pt x="285" y="210"/>
                    </a:lnTo>
                    <a:lnTo>
                      <a:pt x="337" y="170"/>
                    </a:lnTo>
                    <a:lnTo>
                      <a:pt x="392" y="137"/>
                    </a:lnTo>
                    <a:lnTo>
                      <a:pt x="452" y="108"/>
                    </a:lnTo>
                    <a:lnTo>
                      <a:pt x="514" y="85"/>
                    </a:lnTo>
                    <a:lnTo>
                      <a:pt x="580" y="68"/>
                    </a:lnTo>
                    <a:lnTo>
                      <a:pt x="647" y="58"/>
                    </a:lnTo>
                    <a:lnTo>
                      <a:pt x="717" y="54"/>
                    </a:lnTo>
                    <a:lnTo>
                      <a:pt x="786" y="58"/>
                    </a:lnTo>
                    <a:lnTo>
                      <a:pt x="854" y="69"/>
                    </a:lnTo>
                    <a:lnTo>
                      <a:pt x="918" y="85"/>
                    </a:lnTo>
                    <a:lnTo>
                      <a:pt x="982" y="108"/>
                    </a:lnTo>
                    <a:lnTo>
                      <a:pt x="1040" y="137"/>
                    </a:lnTo>
                    <a:lnTo>
                      <a:pt x="1097" y="172"/>
                    </a:lnTo>
                    <a:lnTo>
                      <a:pt x="1149" y="211"/>
                    </a:lnTo>
                    <a:lnTo>
                      <a:pt x="1197" y="255"/>
                    </a:lnTo>
                    <a:lnTo>
                      <a:pt x="1241" y="303"/>
                    </a:lnTo>
                    <a:lnTo>
                      <a:pt x="1280" y="355"/>
                    </a:lnTo>
                    <a:lnTo>
                      <a:pt x="1313" y="410"/>
                    </a:lnTo>
                    <a:lnTo>
                      <a:pt x="1342" y="470"/>
                    </a:lnTo>
                    <a:lnTo>
                      <a:pt x="1365" y="532"/>
                    </a:lnTo>
                    <a:lnTo>
                      <a:pt x="1381" y="597"/>
                    </a:lnTo>
                    <a:lnTo>
                      <a:pt x="1392" y="664"/>
                    </a:lnTo>
                    <a:lnTo>
                      <a:pt x="1395" y="733"/>
                    </a:lnTo>
                    <a:close/>
                    <a:moveTo>
                      <a:pt x="0" y="734"/>
                    </a:moveTo>
                    <a:lnTo>
                      <a:pt x="4" y="659"/>
                    </a:lnTo>
                    <a:lnTo>
                      <a:pt x="15" y="588"/>
                    </a:lnTo>
                    <a:lnTo>
                      <a:pt x="33" y="517"/>
                    </a:lnTo>
                    <a:lnTo>
                      <a:pt x="57" y="450"/>
                    </a:lnTo>
                    <a:lnTo>
                      <a:pt x="88" y="386"/>
                    </a:lnTo>
                    <a:lnTo>
                      <a:pt x="125" y="326"/>
                    </a:lnTo>
                    <a:lnTo>
                      <a:pt x="166" y="270"/>
                    </a:lnTo>
                    <a:lnTo>
                      <a:pt x="213" y="217"/>
                    </a:lnTo>
                    <a:lnTo>
                      <a:pt x="266" y="169"/>
                    </a:lnTo>
                    <a:lnTo>
                      <a:pt x="323" y="127"/>
                    </a:lnTo>
                    <a:lnTo>
                      <a:pt x="383" y="90"/>
                    </a:lnTo>
                    <a:lnTo>
                      <a:pt x="447" y="59"/>
                    </a:lnTo>
                    <a:lnTo>
                      <a:pt x="515" y="34"/>
                    </a:lnTo>
                    <a:lnTo>
                      <a:pt x="585" y="16"/>
                    </a:lnTo>
                    <a:lnTo>
                      <a:pt x="658" y="5"/>
                    </a:lnTo>
                    <a:lnTo>
                      <a:pt x="734" y="0"/>
                    </a:lnTo>
                    <a:lnTo>
                      <a:pt x="809" y="3"/>
                    </a:lnTo>
                    <a:lnTo>
                      <a:pt x="881" y="15"/>
                    </a:lnTo>
                    <a:lnTo>
                      <a:pt x="952" y="33"/>
                    </a:lnTo>
                    <a:lnTo>
                      <a:pt x="1020" y="59"/>
                    </a:lnTo>
                    <a:lnTo>
                      <a:pt x="1083" y="90"/>
                    </a:lnTo>
                    <a:lnTo>
                      <a:pt x="1144" y="127"/>
                    </a:lnTo>
                    <a:lnTo>
                      <a:pt x="1201" y="168"/>
                    </a:lnTo>
                    <a:lnTo>
                      <a:pt x="1252" y="215"/>
                    </a:lnTo>
                    <a:lnTo>
                      <a:pt x="1300" y="268"/>
                    </a:lnTo>
                    <a:lnTo>
                      <a:pt x="1342" y="325"/>
                    </a:lnTo>
                    <a:lnTo>
                      <a:pt x="1379" y="385"/>
                    </a:lnTo>
                    <a:lnTo>
                      <a:pt x="1410" y="449"/>
                    </a:lnTo>
                    <a:lnTo>
                      <a:pt x="1436" y="516"/>
                    </a:lnTo>
                    <a:lnTo>
                      <a:pt x="1454" y="586"/>
                    </a:lnTo>
                    <a:lnTo>
                      <a:pt x="1465" y="658"/>
                    </a:lnTo>
                    <a:lnTo>
                      <a:pt x="1469" y="733"/>
                    </a:lnTo>
                    <a:lnTo>
                      <a:pt x="1465" y="808"/>
                    </a:lnTo>
                    <a:lnTo>
                      <a:pt x="1454" y="880"/>
                    </a:lnTo>
                    <a:lnTo>
                      <a:pt x="1436" y="950"/>
                    </a:lnTo>
                    <a:lnTo>
                      <a:pt x="1410" y="1018"/>
                    </a:lnTo>
                    <a:lnTo>
                      <a:pt x="1379" y="1082"/>
                    </a:lnTo>
                    <a:lnTo>
                      <a:pt x="1342" y="1143"/>
                    </a:lnTo>
                    <a:lnTo>
                      <a:pt x="1300" y="1199"/>
                    </a:lnTo>
                    <a:lnTo>
                      <a:pt x="1252" y="1251"/>
                    </a:lnTo>
                    <a:lnTo>
                      <a:pt x="1201" y="1298"/>
                    </a:lnTo>
                    <a:lnTo>
                      <a:pt x="1144" y="1341"/>
                    </a:lnTo>
                    <a:lnTo>
                      <a:pt x="1083" y="1378"/>
                    </a:lnTo>
                    <a:lnTo>
                      <a:pt x="1019" y="1409"/>
                    </a:lnTo>
                    <a:lnTo>
                      <a:pt x="952" y="1433"/>
                    </a:lnTo>
                    <a:lnTo>
                      <a:pt x="880" y="1452"/>
                    </a:lnTo>
                    <a:lnTo>
                      <a:pt x="808" y="1463"/>
                    </a:lnTo>
                    <a:lnTo>
                      <a:pt x="733" y="1467"/>
                    </a:lnTo>
                    <a:lnTo>
                      <a:pt x="658" y="1463"/>
                    </a:lnTo>
                    <a:lnTo>
                      <a:pt x="584" y="1452"/>
                    </a:lnTo>
                    <a:lnTo>
                      <a:pt x="514" y="1433"/>
                    </a:lnTo>
                    <a:lnTo>
                      <a:pt x="447" y="1409"/>
                    </a:lnTo>
                    <a:lnTo>
                      <a:pt x="383" y="1378"/>
                    </a:lnTo>
                    <a:lnTo>
                      <a:pt x="322" y="1341"/>
                    </a:lnTo>
                    <a:lnTo>
                      <a:pt x="265" y="1298"/>
                    </a:lnTo>
                    <a:lnTo>
                      <a:pt x="213" y="1251"/>
                    </a:lnTo>
                    <a:lnTo>
                      <a:pt x="166" y="1199"/>
                    </a:lnTo>
                    <a:lnTo>
                      <a:pt x="125" y="1143"/>
                    </a:lnTo>
                    <a:lnTo>
                      <a:pt x="88" y="1083"/>
                    </a:lnTo>
                    <a:lnTo>
                      <a:pt x="57" y="1018"/>
                    </a:lnTo>
                    <a:lnTo>
                      <a:pt x="33" y="952"/>
                    </a:lnTo>
                    <a:lnTo>
                      <a:pt x="15" y="881"/>
                    </a:lnTo>
                    <a:lnTo>
                      <a:pt x="4" y="809"/>
                    </a:lnTo>
                    <a:lnTo>
                      <a:pt x="0" y="734"/>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 name="Freeform 94">
                <a:extLst>
                  <a:ext uri="{FF2B5EF4-FFF2-40B4-BE49-F238E27FC236}">
                    <a16:creationId xmlns:a16="http://schemas.microsoft.com/office/drawing/2014/main" id="{232C544A-A1E7-4D82-AA0E-1032A1C55951}"/>
                  </a:ext>
                </a:extLst>
              </p:cNvPr>
              <p:cNvSpPr>
                <a:spLocks noEditPoints="1"/>
              </p:cNvSpPr>
              <p:nvPr/>
            </p:nvSpPr>
            <p:spPr bwMode="auto">
              <a:xfrm>
                <a:off x="1743" y="2515"/>
                <a:ext cx="730" cy="728"/>
              </a:xfrm>
              <a:custGeom>
                <a:avLst/>
                <a:gdLst>
                  <a:gd name="T0" fmla="*/ 345 w 1459"/>
                  <a:gd name="T1" fmla="*/ 216 h 1455"/>
                  <a:gd name="T2" fmla="*/ 328 w 1459"/>
                  <a:gd name="T3" fmla="*/ 263 h 1455"/>
                  <a:gd name="T4" fmla="*/ 299 w 1459"/>
                  <a:gd name="T5" fmla="*/ 302 h 1455"/>
                  <a:gd name="T6" fmla="*/ 260 w 1459"/>
                  <a:gd name="T7" fmla="*/ 332 h 1455"/>
                  <a:gd name="T8" fmla="*/ 213 w 1459"/>
                  <a:gd name="T9" fmla="*/ 349 h 1455"/>
                  <a:gd name="T10" fmla="*/ 161 w 1459"/>
                  <a:gd name="T11" fmla="*/ 351 h 1455"/>
                  <a:gd name="T12" fmla="*/ 112 w 1459"/>
                  <a:gd name="T13" fmla="*/ 339 h 1455"/>
                  <a:gd name="T14" fmla="*/ 70 w 1459"/>
                  <a:gd name="T15" fmla="*/ 313 h 1455"/>
                  <a:gd name="T16" fmla="*/ 37 w 1459"/>
                  <a:gd name="T17" fmla="*/ 277 h 1455"/>
                  <a:gd name="T18" fmla="*/ 15 w 1459"/>
                  <a:gd name="T19" fmla="*/ 233 h 1455"/>
                  <a:gd name="T20" fmla="*/ 7 w 1459"/>
                  <a:gd name="T21" fmla="*/ 182 h 1455"/>
                  <a:gd name="T22" fmla="*/ 15 w 1459"/>
                  <a:gd name="T23" fmla="*/ 132 h 1455"/>
                  <a:gd name="T24" fmla="*/ 37 w 1459"/>
                  <a:gd name="T25" fmla="*/ 87 h 1455"/>
                  <a:gd name="T26" fmla="*/ 69 w 1459"/>
                  <a:gd name="T27" fmla="*/ 51 h 1455"/>
                  <a:gd name="T28" fmla="*/ 111 w 1459"/>
                  <a:gd name="T29" fmla="*/ 25 h 1455"/>
                  <a:gd name="T30" fmla="*/ 160 w 1459"/>
                  <a:gd name="T31" fmla="*/ 12 h 1455"/>
                  <a:gd name="T32" fmla="*/ 213 w 1459"/>
                  <a:gd name="T33" fmla="*/ 15 h 1455"/>
                  <a:gd name="T34" fmla="*/ 259 w 1459"/>
                  <a:gd name="T35" fmla="*/ 32 h 1455"/>
                  <a:gd name="T36" fmla="*/ 299 w 1459"/>
                  <a:gd name="T37" fmla="*/ 62 h 1455"/>
                  <a:gd name="T38" fmla="*/ 328 w 1459"/>
                  <a:gd name="T39" fmla="*/ 101 h 1455"/>
                  <a:gd name="T40" fmla="*/ 345 w 1459"/>
                  <a:gd name="T41" fmla="*/ 148 h 1455"/>
                  <a:gd name="T42" fmla="*/ 0 w 1459"/>
                  <a:gd name="T43" fmla="*/ 182 h 1455"/>
                  <a:gd name="T44" fmla="*/ 8 w 1459"/>
                  <a:gd name="T45" fmla="*/ 128 h 1455"/>
                  <a:gd name="T46" fmla="*/ 31 w 1459"/>
                  <a:gd name="T47" fmla="*/ 81 h 1455"/>
                  <a:gd name="T48" fmla="*/ 67 w 1459"/>
                  <a:gd name="T49" fmla="*/ 42 h 1455"/>
                  <a:gd name="T50" fmla="*/ 111 w 1459"/>
                  <a:gd name="T51" fmla="*/ 15 h 1455"/>
                  <a:gd name="T52" fmla="*/ 164 w 1459"/>
                  <a:gd name="T53" fmla="*/ 1 h 1455"/>
                  <a:gd name="T54" fmla="*/ 219 w 1459"/>
                  <a:gd name="T55" fmla="*/ 4 h 1455"/>
                  <a:gd name="T56" fmla="*/ 270 w 1459"/>
                  <a:gd name="T57" fmla="*/ 22 h 1455"/>
                  <a:gd name="T58" fmla="*/ 312 w 1459"/>
                  <a:gd name="T59" fmla="*/ 54 h 1455"/>
                  <a:gd name="T60" fmla="*/ 343 w 1459"/>
                  <a:gd name="T61" fmla="*/ 96 h 1455"/>
                  <a:gd name="T62" fmla="*/ 361 w 1459"/>
                  <a:gd name="T63" fmla="*/ 145 h 1455"/>
                  <a:gd name="T64" fmla="*/ 364 w 1459"/>
                  <a:gd name="T65" fmla="*/ 200 h 1455"/>
                  <a:gd name="T66" fmla="*/ 350 w 1459"/>
                  <a:gd name="T67" fmla="*/ 253 h 1455"/>
                  <a:gd name="T68" fmla="*/ 323 w 1459"/>
                  <a:gd name="T69" fmla="*/ 298 h 1455"/>
                  <a:gd name="T70" fmla="*/ 285 w 1459"/>
                  <a:gd name="T71" fmla="*/ 333 h 1455"/>
                  <a:gd name="T72" fmla="*/ 237 w 1459"/>
                  <a:gd name="T73" fmla="*/ 356 h 1455"/>
                  <a:gd name="T74" fmla="*/ 183 w 1459"/>
                  <a:gd name="T75" fmla="*/ 364 h 1455"/>
                  <a:gd name="T76" fmla="*/ 128 w 1459"/>
                  <a:gd name="T77" fmla="*/ 356 h 1455"/>
                  <a:gd name="T78" fmla="*/ 81 w 1459"/>
                  <a:gd name="T79" fmla="*/ 333 h 1455"/>
                  <a:gd name="T80" fmla="*/ 42 w 1459"/>
                  <a:gd name="T81" fmla="*/ 298 h 1455"/>
                  <a:gd name="T82" fmla="*/ 15 w 1459"/>
                  <a:gd name="T83" fmla="*/ 253 h 1455"/>
                  <a:gd name="T84" fmla="*/ 1 w 1459"/>
                  <a:gd name="T85" fmla="*/ 201 h 14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59" h="1455">
                    <a:moveTo>
                      <a:pt x="1392" y="727"/>
                    </a:moveTo>
                    <a:lnTo>
                      <a:pt x="1389" y="796"/>
                    </a:lnTo>
                    <a:lnTo>
                      <a:pt x="1378" y="864"/>
                    </a:lnTo>
                    <a:lnTo>
                      <a:pt x="1362" y="928"/>
                    </a:lnTo>
                    <a:lnTo>
                      <a:pt x="1339" y="991"/>
                    </a:lnTo>
                    <a:lnTo>
                      <a:pt x="1310" y="1050"/>
                    </a:lnTo>
                    <a:lnTo>
                      <a:pt x="1277" y="1107"/>
                    </a:lnTo>
                    <a:lnTo>
                      <a:pt x="1238" y="1159"/>
                    </a:lnTo>
                    <a:lnTo>
                      <a:pt x="1194" y="1207"/>
                    </a:lnTo>
                    <a:lnTo>
                      <a:pt x="1146" y="1252"/>
                    </a:lnTo>
                    <a:lnTo>
                      <a:pt x="1093" y="1291"/>
                    </a:lnTo>
                    <a:lnTo>
                      <a:pt x="1037" y="1325"/>
                    </a:lnTo>
                    <a:lnTo>
                      <a:pt x="978" y="1353"/>
                    </a:lnTo>
                    <a:lnTo>
                      <a:pt x="914" y="1377"/>
                    </a:lnTo>
                    <a:lnTo>
                      <a:pt x="850" y="1394"/>
                    </a:lnTo>
                    <a:lnTo>
                      <a:pt x="782" y="1404"/>
                    </a:lnTo>
                    <a:lnTo>
                      <a:pt x="711" y="1408"/>
                    </a:lnTo>
                    <a:lnTo>
                      <a:pt x="641" y="1404"/>
                    </a:lnTo>
                    <a:lnTo>
                      <a:pt x="573" y="1394"/>
                    </a:lnTo>
                    <a:lnTo>
                      <a:pt x="508" y="1377"/>
                    </a:lnTo>
                    <a:lnTo>
                      <a:pt x="445" y="1353"/>
                    </a:lnTo>
                    <a:lnTo>
                      <a:pt x="386" y="1326"/>
                    </a:lnTo>
                    <a:lnTo>
                      <a:pt x="329" y="1291"/>
                    </a:lnTo>
                    <a:lnTo>
                      <a:pt x="277" y="1252"/>
                    </a:lnTo>
                    <a:lnTo>
                      <a:pt x="229" y="1208"/>
                    </a:lnTo>
                    <a:lnTo>
                      <a:pt x="184" y="1160"/>
                    </a:lnTo>
                    <a:lnTo>
                      <a:pt x="145" y="1107"/>
                    </a:lnTo>
                    <a:lnTo>
                      <a:pt x="110" y="1052"/>
                    </a:lnTo>
                    <a:lnTo>
                      <a:pt x="83" y="992"/>
                    </a:lnTo>
                    <a:lnTo>
                      <a:pt x="60" y="929"/>
                    </a:lnTo>
                    <a:lnTo>
                      <a:pt x="42" y="864"/>
                    </a:lnTo>
                    <a:lnTo>
                      <a:pt x="32" y="796"/>
                    </a:lnTo>
                    <a:lnTo>
                      <a:pt x="28" y="727"/>
                    </a:lnTo>
                    <a:lnTo>
                      <a:pt x="32" y="658"/>
                    </a:lnTo>
                    <a:lnTo>
                      <a:pt x="42" y="591"/>
                    </a:lnTo>
                    <a:lnTo>
                      <a:pt x="60" y="525"/>
                    </a:lnTo>
                    <a:lnTo>
                      <a:pt x="81" y="463"/>
                    </a:lnTo>
                    <a:lnTo>
                      <a:pt x="110" y="403"/>
                    </a:lnTo>
                    <a:lnTo>
                      <a:pt x="145" y="346"/>
                    </a:lnTo>
                    <a:lnTo>
                      <a:pt x="184" y="295"/>
                    </a:lnTo>
                    <a:lnTo>
                      <a:pt x="228" y="245"/>
                    </a:lnTo>
                    <a:lnTo>
                      <a:pt x="276" y="201"/>
                    </a:lnTo>
                    <a:lnTo>
                      <a:pt x="329" y="162"/>
                    </a:lnTo>
                    <a:lnTo>
                      <a:pt x="384" y="128"/>
                    </a:lnTo>
                    <a:lnTo>
                      <a:pt x="444" y="99"/>
                    </a:lnTo>
                    <a:lnTo>
                      <a:pt x="508" y="76"/>
                    </a:lnTo>
                    <a:lnTo>
                      <a:pt x="572" y="58"/>
                    </a:lnTo>
                    <a:lnTo>
                      <a:pt x="640" y="48"/>
                    </a:lnTo>
                    <a:lnTo>
                      <a:pt x="710" y="45"/>
                    </a:lnTo>
                    <a:lnTo>
                      <a:pt x="781" y="48"/>
                    </a:lnTo>
                    <a:lnTo>
                      <a:pt x="849" y="58"/>
                    </a:lnTo>
                    <a:lnTo>
                      <a:pt x="914" y="76"/>
                    </a:lnTo>
                    <a:lnTo>
                      <a:pt x="976" y="99"/>
                    </a:lnTo>
                    <a:lnTo>
                      <a:pt x="1036" y="128"/>
                    </a:lnTo>
                    <a:lnTo>
                      <a:pt x="1093" y="162"/>
                    </a:lnTo>
                    <a:lnTo>
                      <a:pt x="1145" y="201"/>
                    </a:lnTo>
                    <a:lnTo>
                      <a:pt x="1193" y="245"/>
                    </a:lnTo>
                    <a:lnTo>
                      <a:pt x="1238" y="293"/>
                    </a:lnTo>
                    <a:lnTo>
                      <a:pt x="1277" y="346"/>
                    </a:lnTo>
                    <a:lnTo>
                      <a:pt x="1310" y="403"/>
                    </a:lnTo>
                    <a:lnTo>
                      <a:pt x="1339" y="462"/>
                    </a:lnTo>
                    <a:lnTo>
                      <a:pt x="1362" y="525"/>
                    </a:lnTo>
                    <a:lnTo>
                      <a:pt x="1378" y="590"/>
                    </a:lnTo>
                    <a:lnTo>
                      <a:pt x="1389" y="658"/>
                    </a:lnTo>
                    <a:lnTo>
                      <a:pt x="1392" y="727"/>
                    </a:lnTo>
                    <a:close/>
                    <a:moveTo>
                      <a:pt x="0" y="728"/>
                    </a:moveTo>
                    <a:lnTo>
                      <a:pt x="3" y="654"/>
                    </a:lnTo>
                    <a:lnTo>
                      <a:pt x="15" y="583"/>
                    </a:lnTo>
                    <a:lnTo>
                      <a:pt x="32" y="512"/>
                    </a:lnTo>
                    <a:lnTo>
                      <a:pt x="57" y="446"/>
                    </a:lnTo>
                    <a:lnTo>
                      <a:pt x="87" y="382"/>
                    </a:lnTo>
                    <a:lnTo>
                      <a:pt x="124" y="322"/>
                    </a:lnTo>
                    <a:lnTo>
                      <a:pt x="166" y="266"/>
                    </a:lnTo>
                    <a:lnTo>
                      <a:pt x="213" y="214"/>
                    </a:lnTo>
                    <a:lnTo>
                      <a:pt x="265" y="167"/>
                    </a:lnTo>
                    <a:lnTo>
                      <a:pt x="321" y="125"/>
                    </a:lnTo>
                    <a:lnTo>
                      <a:pt x="381" y="88"/>
                    </a:lnTo>
                    <a:lnTo>
                      <a:pt x="444" y="57"/>
                    </a:lnTo>
                    <a:lnTo>
                      <a:pt x="512" y="33"/>
                    </a:lnTo>
                    <a:lnTo>
                      <a:pt x="582" y="15"/>
                    </a:lnTo>
                    <a:lnTo>
                      <a:pt x="655" y="3"/>
                    </a:lnTo>
                    <a:lnTo>
                      <a:pt x="730" y="0"/>
                    </a:lnTo>
                    <a:lnTo>
                      <a:pt x="805" y="3"/>
                    </a:lnTo>
                    <a:lnTo>
                      <a:pt x="876" y="15"/>
                    </a:lnTo>
                    <a:lnTo>
                      <a:pt x="946" y="32"/>
                    </a:lnTo>
                    <a:lnTo>
                      <a:pt x="1013" y="56"/>
                    </a:lnTo>
                    <a:lnTo>
                      <a:pt x="1077" y="87"/>
                    </a:lnTo>
                    <a:lnTo>
                      <a:pt x="1137" y="124"/>
                    </a:lnTo>
                    <a:lnTo>
                      <a:pt x="1193" y="166"/>
                    </a:lnTo>
                    <a:lnTo>
                      <a:pt x="1245" y="213"/>
                    </a:lnTo>
                    <a:lnTo>
                      <a:pt x="1292" y="265"/>
                    </a:lnTo>
                    <a:lnTo>
                      <a:pt x="1333" y="321"/>
                    </a:lnTo>
                    <a:lnTo>
                      <a:pt x="1370" y="381"/>
                    </a:lnTo>
                    <a:lnTo>
                      <a:pt x="1401" y="444"/>
                    </a:lnTo>
                    <a:lnTo>
                      <a:pt x="1426" y="511"/>
                    </a:lnTo>
                    <a:lnTo>
                      <a:pt x="1444" y="580"/>
                    </a:lnTo>
                    <a:lnTo>
                      <a:pt x="1456" y="653"/>
                    </a:lnTo>
                    <a:lnTo>
                      <a:pt x="1459" y="727"/>
                    </a:lnTo>
                    <a:lnTo>
                      <a:pt x="1456" y="800"/>
                    </a:lnTo>
                    <a:lnTo>
                      <a:pt x="1444" y="873"/>
                    </a:lnTo>
                    <a:lnTo>
                      <a:pt x="1426" y="942"/>
                    </a:lnTo>
                    <a:lnTo>
                      <a:pt x="1400" y="1009"/>
                    </a:lnTo>
                    <a:lnTo>
                      <a:pt x="1370" y="1072"/>
                    </a:lnTo>
                    <a:lnTo>
                      <a:pt x="1333" y="1132"/>
                    </a:lnTo>
                    <a:lnTo>
                      <a:pt x="1291" y="1189"/>
                    </a:lnTo>
                    <a:lnTo>
                      <a:pt x="1244" y="1241"/>
                    </a:lnTo>
                    <a:lnTo>
                      <a:pt x="1192" y="1288"/>
                    </a:lnTo>
                    <a:lnTo>
                      <a:pt x="1137" y="1330"/>
                    </a:lnTo>
                    <a:lnTo>
                      <a:pt x="1077" y="1366"/>
                    </a:lnTo>
                    <a:lnTo>
                      <a:pt x="1013" y="1397"/>
                    </a:lnTo>
                    <a:lnTo>
                      <a:pt x="946" y="1421"/>
                    </a:lnTo>
                    <a:lnTo>
                      <a:pt x="876" y="1440"/>
                    </a:lnTo>
                    <a:lnTo>
                      <a:pt x="805" y="1451"/>
                    </a:lnTo>
                    <a:lnTo>
                      <a:pt x="731" y="1455"/>
                    </a:lnTo>
                    <a:lnTo>
                      <a:pt x="656" y="1451"/>
                    </a:lnTo>
                    <a:lnTo>
                      <a:pt x="582" y="1440"/>
                    </a:lnTo>
                    <a:lnTo>
                      <a:pt x="512" y="1423"/>
                    </a:lnTo>
                    <a:lnTo>
                      <a:pt x="445" y="1397"/>
                    </a:lnTo>
                    <a:lnTo>
                      <a:pt x="381" y="1367"/>
                    </a:lnTo>
                    <a:lnTo>
                      <a:pt x="321" y="1330"/>
                    </a:lnTo>
                    <a:lnTo>
                      <a:pt x="265" y="1289"/>
                    </a:lnTo>
                    <a:lnTo>
                      <a:pt x="213" y="1242"/>
                    </a:lnTo>
                    <a:lnTo>
                      <a:pt x="166" y="1191"/>
                    </a:lnTo>
                    <a:lnTo>
                      <a:pt x="124" y="1135"/>
                    </a:lnTo>
                    <a:lnTo>
                      <a:pt x="87" y="1075"/>
                    </a:lnTo>
                    <a:lnTo>
                      <a:pt x="57" y="1011"/>
                    </a:lnTo>
                    <a:lnTo>
                      <a:pt x="33" y="944"/>
                    </a:lnTo>
                    <a:lnTo>
                      <a:pt x="15" y="874"/>
                    </a:lnTo>
                    <a:lnTo>
                      <a:pt x="3" y="803"/>
                    </a:lnTo>
                    <a:lnTo>
                      <a:pt x="0" y="728"/>
                    </a:lnTo>
                    <a:close/>
                  </a:path>
                </a:pathLst>
              </a:custGeom>
              <a:solidFill>
                <a:srgbClr val="C1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 name="Freeform 95">
                <a:extLst>
                  <a:ext uri="{FF2B5EF4-FFF2-40B4-BE49-F238E27FC236}">
                    <a16:creationId xmlns:a16="http://schemas.microsoft.com/office/drawing/2014/main" id="{D9D98C3C-9270-4F4E-A3F9-0563035C15D5}"/>
                  </a:ext>
                </a:extLst>
              </p:cNvPr>
              <p:cNvSpPr>
                <a:spLocks noEditPoints="1"/>
              </p:cNvSpPr>
              <p:nvPr/>
            </p:nvSpPr>
            <p:spPr bwMode="auto">
              <a:xfrm>
                <a:off x="1746" y="2518"/>
                <a:ext cx="724" cy="723"/>
              </a:xfrm>
              <a:custGeom>
                <a:avLst/>
                <a:gdLst>
                  <a:gd name="T0" fmla="*/ 345 w 1448"/>
                  <a:gd name="T1" fmla="*/ 215 h 1445"/>
                  <a:gd name="T2" fmla="*/ 327 w 1448"/>
                  <a:gd name="T3" fmla="*/ 262 h 1445"/>
                  <a:gd name="T4" fmla="*/ 298 w 1448"/>
                  <a:gd name="T5" fmla="*/ 301 h 1445"/>
                  <a:gd name="T6" fmla="*/ 258 w 1448"/>
                  <a:gd name="T7" fmla="*/ 331 h 1445"/>
                  <a:gd name="T8" fmla="*/ 211 w 1448"/>
                  <a:gd name="T9" fmla="*/ 348 h 1445"/>
                  <a:gd name="T10" fmla="*/ 159 w 1448"/>
                  <a:gd name="T11" fmla="*/ 351 h 1445"/>
                  <a:gd name="T12" fmla="*/ 110 w 1448"/>
                  <a:gd name="T13" fmla="*/ 338 h 1445"/>
                  <a:gd name="T14" fmla="*/ 67 w 1448"/>
                  <a:gd name="T15" fmla="*/ 313 h 1445"/>
                  <a:gd name="T16" fmla="*/ 34 w 1448"/>
                  <a:gd name="T17" fmla="*/ 276 h 1445"/>
                  <a:gd name="T18" fmla="*/ 13 w 1448"/>
                  <a:gd name="T19" fmla="*/ 232 h 1445"/>
                  <a:gd name="T20" fmla="*/ 5 w 1448"/>
                  <a:gd name="T21" fmla="*/ 181 h 1445"/>
                  <a:gd name="T22" fmla="*/ 13 w 1448"/>
                  <a:gd name="T23" fmla="*/ 130 h 1445"/>
                  <a:gd name="T24" fmla="*/ 34 w 1448"/>
                  <a:gd name="T25" fmla="*/ 85 h 1445"/>
                  <a:gd name="T26" fmla="*/ 67 w 1448"/>
                  <a:gd name="T27" fmla="*/ 49 h 1445"/>
                  <a:gd name="T28" fmla="*/ 110 w 1448"/>
                  <a:gd name="T29" fmla="*/ 23 h 1445"/>
                  <a:gd name="T30" fmla="*/ 159 w 1448"/>
                  <a:gd name="T31" fmla="*/ 11 h 1445"/>
                  <a:gd name="T32" fmla="*/ 211 w 1448"/>
                  <a:gd name="T33" fmla="*/ 13 h 1445"/>
                  <a:gd name="T34" fmla="*/ 258 w 1448"/>
                  <a:gd name="T35" fmla="*/ 30 h 1445"/>
                  <a:gd name="T36" fmla="*/ 298 w 1448"/>
                  <a:gd name="T37" fmla="*/ 60 h 1445"/>
                  <a:gd name="T38" fmla="*/ 327 w 1448"/>
                  <a:gd name="T39" fmla="*/ 99 h 1445"/>
                  <a:gd name="T40" fmla="*/ 345 w 1448"/>
                  <a:gd name="T41" fmla="*/ 147 h 1445"/>
                  <a:gd name="T42" fmla="*/ 0 w 1448"/>
                  <a:gd name="T43" fmla="*/ 181 h 1445"/>
                  <a:gd name="T44" fmla="*/ 8 w 1448"/>
                  <a:gd name="T45" fmla="*/ 128 h 1445"/>
                  <a:gd name="T46" fmla="*/ 31 w 1448"/>
                  <a:gd name="T47" fmla="*/ 80 h 1445"/>
                  <a:gd name="T48" fmla="*/ 66 w 1448"/>
                  <a:gd name="T49" fmla="*/ 42 h 1445"/>
                  <a:gd name="T50" fmla="*/ 111 w 1448"/>
                  <a:gd name="T51" fmla="*/ 15 h 1445"/>
                  <a:gd name="T52" fmla="*/ 163 w 1448"/>
                  <a:gd name="T53" fmla="*/ 1 h 1445"/>
                  <a:gd name="T54" fmla="*/ 218 w 1448"/>
                  <a:gd name="T55" fmla="*/ 4 h 1445"/>
                  <a:gd name="T56" fmla="*/ 268 w 1448"/>
                  <a:gd name="T57" fmla="*/ 22 h 1445"/>
                  <a:gd name="T58" fmla="*/ 309 w 1448"/>
                  <a:gd name="T59" fmla="*/ 53 h 1445"/>
                  <a:gd name="T60" fmla="*/ 341 w 1448"/>
                  <a:gd name="T61" fmla="*/ 95 h 1445"/>
                  <a:gd name="T62" fmla="*/ 359 w 1448"/>
                  <a:gd name="T63" fmla="*/ 145 h 1445"/>
                  <a:gd name="T64" fmla="*/ 362 w 1448"/>
                  <a:gd name="T65" fmla="*/ 199 h 1445"/>
                  <a:gd name="T66" fmla="*/ 348 w 1448"/>
                  <a:gd name="T67" fmla="*/ 251 h 1445"/>
                  <a:gd name="T68" fmla="*/ 321 w 1448"/>
                  <a:gd name="T69" fmla="*/ 296 h 1445"/>
                  <a:gd name="T70" fmla="*/ 282 w 1448"/>
                  <a:gd name="T71" fmla="*/ 331 h 1445"/>
                  <a:gd name="T72" fmla="*/ 235 w 1448"/>
                  <a:gd name="T73" fmla="*/ 353 h 1445"/>
                  <a:gd name="T74" fmla="*/ 182 w 1448"/>
                  <a:gd name="T75" fmla="*/ 362 h 1445"/>
                  <a:gd name="T76" fmla="*/ 127 w 1448"/>
                  <a:gd name="T77" fmla="*/ 354 h 1445"/>
                  <a:gd name="T78" fmla="*/ 80 w 1448"/>
                  <a:gd name="T79" fmla="*/ 331 h 1445"/>
                  <a:gd name="T80" fmla="*/ 42 w 1448"/>
                  <a:gd name="T81" fmla="*/ 296 h 1445"/>
                  <a:gd name="T82" fmla="*/ 15 w 1448"/>
                  <a:gd name="T83" fmla="*/ 251 h 1445"/>
                  <a:gd name="T84" fmla="*/ 1 w 1448"/>
                  <a:gd name="T85" fmla="*/ 200 h 14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48" h="1445">
                    <a:moveTo>
                      <a:pt x="1391" y="722"/>
                    </a:moveTo>
                    <a:lnTo>
                      <a:pt x="1387" y="791"/>
                    </a:lnTo>
                    <a:lnTo>
                      <a:pt x="1377" y="859"/>
                    </a:lnTo>
                    <a:lnTo>
                      <a:pt x="1359" y="924"/>
                    </a:lnTo>
                    <a:lnTo>
                      <a:pt x="1336" y="987"/>
                    </a:lnTo>
                    <a:lnTo>
                      <a:pt x="1308" y="1047"/>
                    </a:lnTo>
                    <a:lnTo>
                      <a:pt x="1273" y="1103"/>
                    </a:lnTo>
                    <a:lnTo>
                      <a:pt x="1234" y="1156"/>
                    </a:lnTo>
                    <a:lnTo>
                      <a:pt x="1190" y="1204"/>
                    </a:lnTo>
                    <a:lnTo>
                      <a:pt x="1141" y="1249"/>
                    </a:lnTo>
                    <a:lnTo>
                      <a:pt x="1089" y="1289"/>
                    </a:lnTo>
                    <a:lnTo>
                      <a:pt x="1031" y="1323"/>
                    </a:lnTo>
                    <a:lnTo>
                      <a:pt x="971" y="1352"/>
                    </a:lnTo>
                    <a:lnTo>
                      <a:pt x="909" y="1375"/>
                    </a:lnTo>
                    <a:lnTo>
                      <a:pt x="842" y="1392"/>
                    </a:lnTo>
                    <a:lnTo>
                      <a:pt x="774" y="1403"/>
                    </a:lnTo>
                    <a:lnTo>
                      <a:pt x="704" y="1406"/>
                    </a:lnTo>
                    <a:lnTo>
                      <a:pt x="634" y="1403"/>
                    </a:lnTo>
                    <a:lnTo>
                      <a:pt x="566" y="1392"/>
                    </a:lnTo>
                    <a:lnTo>
                      <a:pt x="500" y="1375"/>
                    </a:lnTo>
                    <a:lnTo>
                      <a:pt x="437" y="1352"/>
                    </a:lnTo>
                    <a:lnTo>
                      <a:pt x="377" y="1323"/>
                    </a:lnTo>
                    <a:lnTo>
                      <a:pt x="320" y="1289"/>
                    </a:lnTo>
                    <a:lnTo>
                      <a:pt x="267" y="1249"/>
                    </a:lnTo>
                    <a:lnTo>
                      <a:pt x="219" y="1206"/>
                    </a:lnTo>
                    <a:lnTo>
                      <a:pt x="174" y="1157"/>
                    </a:lnTo>
                    <a:lnTo>
                      <a:pt x="135" y="1104"/>
                    </a:lnTo>
                    <a:lnTo>
                      <a:pt x="102" y="1048"/>
                    </a:lnTo>
                    <a:lnTo>
                      <a:pt x="73" y="988"/>
                    </a:lnTo>
                    <a:lnTo>
                      <a:pt x="50" y="926"/>
                    </a:lnTo>
                    <a:lnTo>
                      <a:pt x="32" y="860"/>
                    </a:lnTo>
                    <a:lnTo>
                      <a:pt x="22" y="792"/>
                    </a:lnTo>
                    <a:lnTo>
                      <a:pt x="19" y="723"/>
                    </a:lnTo>
                    <a:lnTo>
                      <a:pt x="22" y="653"/>
                    </a:lnTo>
                    <a:lnTo>
                      <a:pt x="32" y="586"/>
                    </a:lnTo>
                    <a:lnTo>
                      <a:pt x="49" y="520"/>
                    </a:lnTo>
                    <a:lnTo>
                      <a:pt x="72" y="457"/>
                    </a:lnTo>
                    <a:lnTo>
                      <a:pt x="100" y="397"/>
                    </a:lnTo>
                    <a:lnTo>
                      <a:pt x="135" y="340"/>
                    </a:lnTo>
                    <a:lnTo>
                      <a:pt x="174" y="287"/>
                    </a:lnTo>
                    <a:lnTo>
                      <a:pt x="218" y="239"/>
                    </a:lnTo>
                    <a:lnTo>
                      <a:pt x="267" y="194"/>
                    </a:lnTo>
                    <a:lnTo>
                      <a:pt x="319" y="155"/>
                    </a:lnTo>
                    <a:lnTo>
                      <a:pt x="377" y="120"/>
                    </a:lnTo>
                    <a:lnTo>
                      <a:pt x="437" y="91"/>
                    </a:lnTo>
                    <a:lnTo>
                      <a:pt x="499" y="68"/>
                    </a:lnTo>
                    <a:lnTo>
                      <a:pt x="566" y="51"/>
                    </a:lnTo>
                    <a:lnTo>
                      <a:pt x="634" y="41"/>
                    </a:lnTo>
                    <a:lnTo>
                      <a:pt x="704" y="37"/>
                    </a:lnTo>
                    <a:lnTo>
                      <a:pt x="774" y="41"/>
                    </a:lnTo>
                    <a:lnTo>
                      <a:pt x="842" y="51"/>
                    </a:lnTo>
                    <a:lnTo>
                      <a:pt x="908" y="67"/>
                    </a:lnTo>
                    <a:lnTo>
                      <a:pt x="971" y="90"/>
                    </a:lnTo>
                    <a:lnTo>
                      <a:pt x="1031" y="119"/>
                    </a:lnTo>
                    <a:lnTo>
                      <a:pt x="1088" y="154"/>
                    </a:lnTo>
                    <a:lnTo>
                      <a:pt x="1141" y="194"/>
                    </a:lnTo>
                    <a:lnTo>
                      <a:pt x="1189" y="238"/>
                    </a:lnTo>
                    <a:lnTo>
                      <a:pt x="1233" y="286"/>
                    </a:lnTo>
                    <a:lnTo>
                      <a:pt x="1273" y="339"/>
                    </a:lnTo>
                    <a:lnTo>
                      <a:pt x="1308" y="396"/>
                    </a:lnTo>
                    <a:lnTo>
                      <a:pt x="1336" y="456"/>
                    </a:lnTo>
                    <a:lnTo>
                      <a:pt x="1359" y="519"/>
                    </a:lnTo>
                    <a:lnTo>
                      <a:pt x="1377" y="585"/>
                    </a:lnTo>
                    <a:lnTo>
                      <a:pt x="1387" y="651"/>
                    </a:lnTo>
                    <a:lnTo>
                      <a:pt x="1391" y="722"/>
                    </a:lnTo>
                    <a:close/>
                    <a:moveTo>
                      <a:pt x="0" y="723"/>
                    </a:moveTo>
                    <a:lnTo>
                      <a:pt x="4" y="649"/>
                    </a:lnTo>
                    <a:lnTo>
                      <a:pt x="15" y="578"/>
                    </a:lnTo>
                    <a:lnTo>
                      <a:pt x="32" y="509"/>
                    </a:lnTo>
                    <a:lnTo>
                      <a:pt x="57" y="443"/>
                    </a:lnTo>
                    <a:lnTo>
                      <a:pt x="87" y="380"/>
                    </a:lnTo>
                    <a:lnTo>
                      <a:pt x="123" y="320"/>
                    </a:lnTo>
                    <a:lnTo>
                      <a:pt x="165" y="264"/>
                    </a:lnTo>
                    <a:lnTo>
                      <a:pt x="211" y="212"/>
                    </a:lnTo>
                    <a:lnTo>
                      <a:pt x="263" y="166"/>
                    </a:lnTo>
                    <a:lnTo>
                      <a:pt x="318" y="125"/>
                    </a:lnTo>
                    <a:lnTo>
                      <a:pt x="378" y="88"/>
                    </a:lnTo>
                    <a:lnTo>
                      <a:pt x="441" y="58"/>
                    </a:lnTo>
                    <a:lnTo>
                      <a:pt x="508" y="33"/>
                    </a:lnTo>
                    <a:lnTo>
                      <a:pt x="577" y="15"/>
                    </a:lnTo>
                    <a:lnTo>
                      <a:pt x="650" y="4"/>
                    </a:lnTo>
                    <a:lnTo>
                      <a:pt x="725" y="0"/>
                    </a:lnTo>
                    <a:lnTo>
                      <a:pt x="798" y="4"/>
                    </a:lnTo>
                    <a:lnTo>
                      <a:pt x="870" y="15"/>
                    </a:lnTo>
                    <a:lnTo>
                      <a:pt x="939" y="33"/>
                    </a:lnTo>
                    <a:lnTo>
                      <a:pt x="1006" y="57"/>
                    </a:lnTo>
                    <a:lnTo>
                      <a:pt x="1069" y="88"/>
                    </a:lnTo>
                    <a:lnTo>
                      <a:pt x="1129" y="124"/>
                    </a:lnTo>
                    <a:lnTo>
                      <a:pt x="1184" y="166"/>
                    </a:lnTo>
                    <a:lnTo>
                      <a:pt x="1236" y="212"/>
                    </a:lnTo>
                    <a:lnTo>
                      <a:pt x="1282" y="264"/>
                    </a:lnTo>
                    <a:lnTo>
                      <a:pt x="1325" y="320"/>
                    </a:lnTo>
                    <a:lnTo>
                      <a:pt x="1361" y="378"/>
                    </a:lnTo>
                    <a:lnTo>
                      <a:pt x="1392" y="442"/>
                    </a:lnTo>
                    <a:lnTo>
                      <a:pt x="1416" y="507"/>
                    </a:lnTo>
                    <a:lnTo>
                      <a:pt x="1433" y="577"/>
                    </a:lnTo>
                    <a:lnTo>
                      <a:pt x="1445" y="648"/>
                    </a:lnTo>
                    <a:lnTo>
                      <a:pt x="1448" y="722"/>
                    </a:lnTo>
                    <a:lnTo>
                      <a:pt x="1445" y="795"/>
                    </a:lnTo>
                    <a:lnTo>
                      <a:pt x="1433" y="867"/>
                    </a:lnTo>
                    <a:lnTo>
                      <a:pt x="1416" y="936"/>
                    </a:lnTo>
                    <a:lnTo>
                      <a:pt x="1391" y="1003"/>
                    </a:lnTo>
                    <a:lnTo>
                      <a:pt x="1361" y="1066"/>
                    </a:lnTo>
                    <a:lnTo>
                      <a:pt x="1324" y="1125"/>
                    </a:lnTo>
                    <a:lnTo>
                      <a:pt x="1282" y="1181"/>
                    </a:lnTo>
                    <a:lnTo>
                      <a:pt x="1235" y="1232"/>
                    </a:lnTo>
                    <a:lnTo>
                      <a:pt x="1184" y="1279"/>
                    </a:lnTo>
                    <a:lnTo>
                      <a:pt x="1128" y="1321"/>
                    </a:lnTo>
                    <a:lnTo>
                      <a:pt x="1069" y="1358"/>
                    </a:lnTo>
                    <a:lnTo>
                      <a:pt x="1006" y="1388"/>
                    </a:lnTo>
                    <a:lnTo>
                      <a:pt x="939" y="1412"/>
                    </a:lnTo>
                    <a:lnTo>
                      <a:pt x="870" y="1430"/>
                    </a:lnTo>
                    <a:lnTo>
                      <a:pt x="798" y="1442"/>
                    </a:lnTo>
                    <a:lnTo>
                      <a:pt x="725" y="1445"/>
                    </a:lnTo>
                    <a:lnTo>
                      <a:pt x="650" y="1442"/>
                    </a:lnTo>
                    <a:lnTo>
                      <a:pt x="577" y="1430"/>
                    </a:lnTo>
                    <a:lnTo>
                      <a:pt x="508" y="1413"/>
                    </a:lnTo>
                    <a:lnTo>
                      <a:pt x="441" y="1389"/>
                    </a:lnTo>
                    <a:lnTo>
                      <a:pt x="378" y="1358"/>
                    </a:lnTo>
                    <a:lnTo>
                      <a:pt x="318" y="1322"/>
                    </a:lnTo>
                    <a:lnTo>
                      <a:pt x="263" y="1281"/>
                    </a:lnTo>
                    <a:lnTo>
                      <a:pt x="211" y="1233"/>
                    </a:lnTo>
                    <a:lnTo>
                      <a:pt x="165" y="1183"/>
                    </a:lnTo>
                    <a:lnTo>
                      <a:pt x="123" y="1126"/>
                    </a:lnTo>
                    <a:lnTo>
                      <a:pt x="87" y="1067"/>
                    </a:lnTo>
                    <a:lnTo>
                      <a:pt x="57" y="1004"/>
                    </a:lnTo>
                    <a:lnTo>
                      <a:pt x="32" y="937"/>
                    </a:lnTo>
                    <a:lnTo>
                      <a:pt x="15" y="868"/>
                    </a:lnTo>
                    <a:lnTo>
                      <a:pt x="4" y="797"/>
                    </a:lnTo>
                    <a:lnTo>
                      <a:pt x="0" y="723"/>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 name="Freeform 96">
                <a:extLst>
                  <a:ext uri="{FF2B5EF4-FFF2-40B4-BE49-F238E27FC236}">
                    <a16:creationId xmlns:a16="http://schemas.microsoft.com/office/drawing/2014/main" id="{5ACDC030-3617-47FE-A7E2-B97E06019B8C}"/>
                  </a:ext>
                </a:extLst>
              </p:cNvPr>
              <p:cNvSpPr>
                <a:spLocks noEditPoints="1"/>
              </p:cNvSpPr>
              <p:nvPr/>
            </p:nvSpPr>
            <p:spPr bwMode="auto">
              <a:xfrm>
                <a:off x="1747" y="2521"/>
                <a:ext cx="720" cy="717"/>
              </a:xfrm>
              <a:custGeom>
                <a:avLst/>
                <a:gdLst>
                  <a:gd name="T0" fmla="*/ 344 w 1438"/>
                  <a:gd name="T1" fmla="*/ 213 h 1436"/>
                  <a:gd name="T2" fmla="*/ 327 w 1438"/>
                  <a:gd name="T3" fmla="*/ 260 h 1436"/>
                  <a:gd name="T4" fmla="*/ 297 w 1438"/>
                  <a:gd name="T5" fmla="*/ 300 h 1436"/>
                  <a:gd name="T6" fmla="*/ 257 w 1438"/>
                  <a:gd name="T7" fmla="*/ 329 h 1436"/>
                  <a:gd name="T8" fmla="*/ 210 w 1438"/>
                  <a:gd name="T9" fmla="*/ 347 h 1436"/>
                  <a:gd name="T10" fmla="*/ 157 w 1438"/>
                  <a:gd name="T11" fmla="*/ 349 h 1436"/>
                  <a:gd name="T12" fmla="*/ 107 w 1438"/>
                  <a:gd name="T13" fmla="*/ 337 h 1436"/>
                  <a:gd name="T14" fmla="*/ 65 w 1438"/>
                  <a:gd name="T15" fmla="*/ 311 h 1436"/>
                  <a:gd name="T16" fmla="*/ 32 w 1438"/>
                  <a:gd name="T17" fmla="*/ 275 h 1436"/>
                  <a:gd name="T18" fmla="*/ 10 w 1438"/>
                  <a:gd name="T19" fmla="*/ 230 h 1436"/>
                  <a:gd name="T20" fmla="*/ 2 w 1438"/>
                  <a:gd name="T21" fmla="*/ 179 h 1436"/>
                  <a:gd name="T22" fmla="*/ 10 w 1438"/>
                  <a:gd name="T23" fmla="*/ 128 h 1436"/>
                  <a:gd name="T24" fmla="*/ 31 w 1438"/>
                  <a:gd name="T25" fmla="*/ 83 h 1436"/>
                  <a:gd name="T26" fmla="*/ 65 w 1438"/>
                  <a:gd name="T27" fmla="*/ 46 h 1436"/>
                  <a:gd name="T28" fmla="*/ 107 w 1438"/>
                  <a:gd name="T29" fmla="*/ 20 h 1436"/>
                  <a:gd name="T30" fmla="*/ 157 w 1438"/>
                  <a:gd name="T31" fmla="*/ 7 h 1436"/>
                  <a:gd name="T32" fmla="*/ 210 w 1438"/>
                  <a:gd name="T33" fmla="*/ 10 h 1436"/>
                  <a:gd name="T34" fmla="*/ 257 w 1438"/>
                  <a:gd name="T35" fmla="*/ 27 h 1436"/>
                  <a:gd name="T36" fmla="*/ 297 w 1438"/>
                  <a:gd name="T37" fmla="*/ 57 h 1436"/>
                  <a:gd name="T38" fmla="*/ 327 w 1438"/>
                  <a:gd name="T39" fmla="*/ 97 h 1436"/>
                  <a:gd name="T40" fmla="*/ 344 w 1438"/>
                  <a:gd name="T41" fmla="*/ 144 h 1436"/>
                  <a:gd name="T42" fmla="*/ 0 w 1438"/>
                  <a:gd name="T43" fmla="*/ 179 h 1436"/>
                  <a:gd name="T44" fmla="*/ 8 w 1438"/>
                  <a:gd name="T45" fmla="*/ 126 h 1436"/>
                  <a:gd name="T46" fmla="*/ 31 w 1438"/>
                  <a:gd name="T47" fmla="*/ 79 h 1436"/>
                  <a:gd name="T48" fmla="*/ 65 w 1438"/>
                  <a:gd name="T49" fmla="*/ 41 h 1436"/>
                  <a:gd name="T50" fmla="*/ 110 w 1438"/>
                  <a:gd name="T51" fmla="*/ 14 h 1436"/>
                  <a:gd name="T52" fmla="*/ 162 w 1438"/>
                  <a:gd name="T53" fmla="*/ 1 h 1436"/>
                  <a:gd name="T54" fmla="*/ 217 w 1438"/>
                  <a:gd name="T55" fmla="*/ 3 h 1436"/>
                  <a:gd name="T56" fmla="*/ 266 w 1438"/>
                  <a:gd name="T57" fmla="*/ 22 h 1436"/>
                  <a:gd name="T58" fmla="*/ 307 w 1438"/>
                  <a:gd name="T59" fmla="*/ 52 h 1436"/>
                  <a:gd name="T60" fmla="*/ 338 w 1438"/>
                  <a:gd name="T61" fmla="*/ 94 h 1436"/>
                  <a:gd name="T62" fmla="*/ 356 w 1438"/>
                  <a:gd name="T63" fmla="*/ 143 h 1436"/>
                  <a:gd name="T64" fmla="*/ 359 w 1438"/>
                  <a:gd name="T65" fmla="*/ 197 h 1436"/>
                  <a:gd name="T66" fmla="*/ 346 w 1438"/>
                  <a:gd name="T67" fmla="*/ 249 h 1436"/>
                  <a:gd name="T68" fmla="*/ 319 w 1438"/>
                  <a:gd name="T69" fmla="*/ 293 h 1436"/>
                  <a:gd name="T70" fmla="*/ 280 w 1438"/>
                  <a:gd name="T71" fmla="*/ 327 h 1436"/>
                  <a:gd name="T72" fmla="*/ 234 w 1438"/>
                  <a:gd name="T73" fmla="*/ 350 h 1436"/>
                  <a:gd name="T74" fmla="*/ 180 w 1438"/>
                  <a:gd name="T75" fmla="*/ 358 h 1436"/>
                  <a:gd name="T76" fmla="*/ 126 w 1438"/>
                  <a:gd name="T77" fmla="*/ 350 h 1436"/>
                  <a:gd name="T78" fmla="*/ 79 w 1438"/>
                  <a:gd name="T79" fmla="*/ 327 h 1436"/>
                  <a:gd name="T80" fmla="*/ 41 w 1438"/>
                  <a:gd name="T81" fmla="*/ 293 h 1436"/>
                  <a:gd name="T82" fmla="*/ 14 w 1438"/>
                  <a:gd name="T83" fmla="*/ 249 h 1436"/>
                  <a:gd name="T84" fmla="*/ 1 w 1438"/>
                  <a:gd name="T85" fmla="*/ 197 h 14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8" h="1436">
                    <a:moveTo>
                      <a:pt x="1387" y="717"/>
                    </a:moveTo>
                    <a:lnTo>
                      <a:pt x="1383" y="787"/>
                    </a:lnTo>
                    <a:lnTo>
                      <a:pt x="1373" y="855"/>
                    </a:lnTo>
                    <a:lnTo>
                      <a:pt x="1355" y="921"/>
                    </a:lnTo>
                    <a:lnTo>
                      <a:pt x="1332" y="984"/>
                    </a:lnTo>
                    <a:lnTo>
                      <a:pt x="1304" y="1044"/>
                    </a:lnTo>
                    <a:lnTo>
                      <a:pt x="1269" y="1100"/>
                    </a:lnTo>
                    <a:lnTo>
                      <a:pt x="1230" y="1153"/>
                    </a:lnTo>
                    <a:lnTo>
                      <a:pt x="1185" y="1202"/>
                    </a:lnTo>
                    <a:lnTo>
                      <a:pt x="1137" y="1247"/>
                    </a:lnTo>
                    <a:lnTo>
                      <a:pt x="1084" y="1286"/>
                    </a:lnTo>
                    <a:lnTo>
                      <a:pt x="1026" y="1320"/>
                    </a:lnTo>
                    <a:lnTo>
                      <a:pt x="966" y="1349"/>
                    </a:lnTo>
                    <a:lnTo>
                      <a:pt x="903" y="1372"/>
                    </a:lnTo>
                    <a:lnTo>
                      <a:pt x="837" y="1390"/>
                    </a:lnTo>
                    <a:lnTo>
                      <a:pt x="768" y="1400"/>
                    </a:lnTo>
                    <a:lnTo>
                      <a:pt x="698" y="1403"/>
                    </a:lnTo>
                    <a:lnTo>
                      <a:pt x="626" y="1400"/>
                    </a:lnTo>
                    <a:lnTo>
                      <a:pt x="558" y="1390"/>
                    </a:lnTo>
                    <a:lnTo>
                      <a:pt x="492" y="1373"/>
                    </a:lnTo>
                    <a:lnTo>
                      <a:pt x="428" y="1350"/>
                    </a:lnTo>
                    <a:lnTo>
                      <a:pt x="368" y="1322"/>
                    </a:lnTo>
                    <a:lnTo>
                      <a:pt x="311" y="1287"/>
                    </a:lnTo>
                    <a:lnTo>
                      <a:pt x="258" y="1247"/>
                    </a:lnTo>
                    <a:lnTo>
                      <a:pt x="209" y="1203"/>
                    </a:lnTo>
                    <a:lnTo>
                      <a:pt x="164" y="1155"/>
                    </a:lnTo>
                    <a:lnTo>
                      <a:pt x="125" y="1102"/>
                    </a:lnTo>
                    <a:lnTo>
                      <a:pt x="91" y="1045"/>
                    </a:lnTo>
                    <a:lnTo>
                      <a:pt x="62" y="984"/>
                    </a:lnTo>
                    <a:lnTo>
                      <a:pt x="39" y="922"/>
                    </a:lnTo>
                    <a:lnTo>
                      <a:pt x="22" y="856"/>
                    </a:lnTo>
                    <a:lnTo>
                      <a:pt x="11" y="788"/>
                    </a:lnTo>
                    <a:lnTo>
                      <a:pt x="8" y="718"/>
                    </a:lnTo>
                    <a:lnTo>
                      <a:pt x="11" y="648"/>
                    </a:lnTo>
                    <a:lnTo>
                      <a:pt x="22" y="580"/>
                    </a:lnTo>
                    <a:lnTo>
                      <a:pt x="38" y="514"/>
                    </a:lnTo>
                    <a:lnTo>
                      <a:pt x="61" y="451"/>
                    </a:lnTo>
                    <a:lnTo>
                      <a:pt x="90" y="389"/>
                    </a:lnTo>
                    <a:lnTo>
                      <a:pt x="124" y="333"/>
                    </a:lnTo>
                    <a:lnTo>
                      <a:pt x="164" y="280"/>
                    </a:lnTo>
                    <a:lnTo>
                      <a:pt x="208" y="230"/>
                    </a:lnTo>
                    <a:lnTo>
                      <a:pt x="258" y="187"/>
                    </a:lnTo>
                    <a:lnTo>
                      <a:pt x="311" y="146"/>
                    </a:lnTo>
                    <a:lnTo>
                      <a:pt x="367" y="112"/>
                    </a:lnTo>
                    <a:lnTo>
                      <a:pt x="428" y="83"/>
                    </a:lnTo>
                    <a:lnTo>
                      <a:pt x="492" y="59"/>
                    </a:lnTo>
                    <a:lnTo>
                      <a:pt x="558" y="43"/>
                    </a:lnTo>
                    <a:lnTo>
                      <a:pt x="626" y="31"/>
                    </a:lnTo>
                    <a:lnTo>
                      <a:pt x="698" y="28"/>
                    </a:lnTo>
                    <a:lnTo>
                      <a:pt x="768" y="31"/>
                    </a:lnTo>
                    <a:lnTo>
                      <a:pt x="837" y="42"/>
                    </a:lnTo>
                    <a:lnTo>
                      <a:pt x="904" y="59"/>
                    </a:lnTo>
                    <a:lnTo>
                      <a:pt x="967" y="82"/>
                    </a:lnTo>
                    <a:lnTo>
                      <a:pt x="1027" y="111"/>
                    </a:lnTo>
                    <a:lnTo>
                      <a:pt x="1084" y="145"/>
                    </a:lnTo>
                    <a:lnTo>
                      <a:pt x="1137" y="186"/>
                    </a:lnTo>
                    <a:lnTo>
                      <a:pt x="1186" y="230"/>
                    </a:lnTo>
                    <a:lnTo>
                      <a:pt x="1230" y="279"/>
                    </a:lnTo>
                    <a:lnTo>
                      <a:pt x="1270" y="332"/>
                    </a:lnTo>
                    <a:lnTo>
                      <a:pt x="1305" y="389"/>
                    </a:lnTo>
                    <a:lnTo>
                      <a:pt x="1334" y="449"/>
                    </a:lnTo>
                    <a:lnTo>
                      <a:pt x="1357" y="513"/>
                    </a:lnTo>
                    <a:lnTo>
                      <a:pt x="1373" y="578"/>
                    </a:lnTo>
                    <a:lnTo>
                      <a:pt x="1383" y="646"/>
                    </a:lnTo>
                    <a:lnTo>
                      <a:pt x="1387" y="717"/>
                    </a:lnTo>
                    <a:close/>
                    <a:moveTo>
                      <a:pt x="0" y="719"/>
                    </a:moveTo>
                    <a:lnTo>
                      <a:pt x="3" y="645"/>
                    </a:lnTo>
                    <a:lnTo>
                      <a:pt x="14" y="575"/>
                    </a:lnTo>
                    <a:lnTo>
                      <a:pt x="31" y="506"/>
                    </a:lnTo>
                    <a:lnTo>
                      <a:pt x="55" y="440"/>
                    </a:lnTo>
                    <a:lnTo>
                      <a:pt x="85" y="377"/>
                    </a:lnTo>
                    <a:lnTo>
                      <a:pt x="122" y="318"/>
                    </a:lnTo>
                    <a:lnTo>
                      <a:pt x="162" y="263"/>
                    </a:lnTo>
                    <a:lnTo>
                      <a:pt x="209" y="212"/>
                    </a:lnTo>
                    <a:lnTo>
                      <a:pt x="260" y="165"/>
                    </a:lnTo>
                    <a:lnTo>
                      <a:pt x="315" y="123"/>
                    </a:lnTo>
                    <a:lnTo>
                      <a:pt x="374" y="88"/>
                    </a:lnTo>
                    <a:lnTo>
                      <a:pt x="437" y="58"/>
                    </a:lnTo>
                    <a:lnTo>
                      <a:pt x="503" y="33"/>
                    </a:lnTo>
                    <a:lnTo>
                      <a:pt x="573" y="15"/>
                    </a:lnTo>
                    <a:lnTo>
                      <a:pt x="645" y="4"/>
                    </a:lnTo>
                    <a:lnTo>
                      <a:pt x="718" y="0"/>
                    </a:lnTo>
                    <a:lnTo>
                      <a:pt x="792" y="4"/>
                    </a:lnTo>
                    <a:lnTo>
                      <a:pt x="864" y="15"/>
                    </a:lnTo>
                    <a:lnTo>
                      <a:pt x="932" y="32"/>
                    </a:lnTo>
                    <a:lnTo>
                      <a:pt x="998" y="57"/>
                    </a:lnTo>
                    <a:lnTo>
                      <a:pt x="1061" y="88"/>
                    </a:lnTo>
                    <a:lnTo>
                      <a:pt x="1119" y="123"/>
                    </a:lnTo>
                    <a:lnTo>
                      <a:pt x="1175" y="165"/>
                    </a:lnTo>
                    <a:lnTo>
                      <a:pt x="1226" y="211"/>
                    </a:lnTo>
                    <a:lnTo>
                      <a:pt x="1272" y="263"/>
                    </a:lnTo>
                    <a:lnTo>
                      <a:pt x="1314" y="318"/>
                    </a:lnTo>
                    <a:lnTo>
                      <a:pt x="1350" y="377"/>
                    </a:lnTo>
                    <a:lnTo>
                      <a:pt x="1381" y="439"/>
                    </a:lnTo>
                    <a:lnTo>
                      <a:pt x="1405" y="506"/>
                    </a:lnTo>
                    <a:lnTo>
                      <a:pt x="1423" y="574"/>
                    </a:lnTo>
                    <a:lnTo>
                      <a:pt x="1434" y="645"/>
                    </a:lnTo>
                    <a:lnTo>
                      <a:pt x="1438" y="718"/>
                    </a:lnTo>
                    <a:lnTo>
                      <a:pt x="1435" y="792"/>
                    </a:lnTo>
                    <a:lnTo>
                      <a:pt x="1423" y="862"/>
                    </a:lnTo>
                    <a:lnTo>
                      <a:pt x="1405" y="931"/>
                    </a:lnTo>
                    <a:lnTo>
                      <a:pt x="1381" y="997"/>
                    </a:lnTo>
                    <a:lnTo>
                      <a:pt x="1351" y="1059"/>
                    </a:lnTo>
                    <a:lnTo>
                      <a:pt x="1314" y="1119"/>
                    </a:lnTo>
                    <a:lnTo>
                      <a:pt x="1272" y="1174"/>
                    </a:lnTo>
                    <a:lnTo>
                      <a:pt x="1226" y="1225"/>
                    </a:lnTo>
                    <a:lnTo>
                      <a:pt x="1175" y="1271"/>
                    </a:lnTo>
                    <a:lnTo>
                      <a:pt x="1119" y="1312"/>
                    </a:lnTo>
                    <a:lnTo>
                      <a:pt x="1061" y="1348"/>
                    </a:lnTo>
                    <a:lnTo>
                      <a:pt x="997" y="1378"/>
                    </a:lnTo>
                    <a:lnTo>
                      <a:pt x="932" y="1403"/>
                    </a:lnTo>
                    <a:lnTo>
                      <a:pt x="862" y="1421"/>
                    </a:lnTo>
                    <a:lnTo>
                      <a:pt x="792" y="1432"/>
                    </a:lnTo>
                    <a:lnTo>
                      <a:pt x="718" y="1436"/>
                    </a:lnTo>
                    <a:lnTo>
                      <a:pt x="645" y="1432"/>
                    </a:lnTo>
                    <a:lnTo>
                      <a:pt x="573" y="1421"/>
                    </a:lnTo>
                    <a:lnTo>
                      <a:pt x="504" y="1403"/>
                    </a:lnTo>
                    <a:lnTo>
                      <a:pt x="437" y="1379"/>
                    </a:lnTo>
                    <a:lnTo>
                      <a:pt x="375" y="1348"/>
                    </a:lnTo>
                    <a:lnTo>
                      <a:pt x="315" y="1312"/>
                    </a:lnTo>
                    <a:lnTo>
                      <a:pt x="260" y="1271"/>
                    </a:lnTo>
                    <a:lnTo>
                      <a:pt x="209" y="1225"/>
                    </a:lnTo>
                    <a:lnTo>
                      <a:pt x="163" y="1174"/>
                    </a:lnTo>
                    <a:lnTo>
                      <a:pt x="122" y="1119"/>
                    </a:lnTo>
                    <a:lnTo>
                      <a:pt x="86" y="1060"/>
                    </a:lnTo>
                    <a:lnTo>
                      <a:pt x="56" y="998"/>
                    </a:lnTo>
                    <a:lnTo>
                      <a:pt x="32" y="932"/>
                    </a:lnTo>
                    <a:lnTo>
                      <a:pt x="15" y="863"/>
                    </a:lnTo>
                    <a:lnTo>
                      <a:pt x="3" y="792"/>
                    </a:lnTo>
                    <a:lnTo>
                      <a:pt x="0" y="719"/>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 name="Freeform 97">
                <a:extLst>
                  <a:ext uri="{FF2B5EF4-FFF2-40B4-BE49-F238E27FC236}">
                    <a16:creationId xmlns:a16="http://schemas.microsoft.com/office/drawing/2014/main" id="{C19E2648-B5A8-464D-99B2-32E85763F677}"/>
                  </a:ext>
                </a:extLst>
              </p:cNvPr>
              <p:cNvSpPr>
                <a:spLocks noEditPoints="1"/>
              </p:cNvSpPr>
              <p:nvPr/>
            </p:nvSpPr>
            <p:spPr bwMode="auto">
              <a:xfrm>
                <a:off x="1748" y="2523"/>
                <a:ext cx="715" cy="712"/>
              </a:xfrm>
              <a:custGeom>
                <a:avLst/>
                <a:gdLst>
                  <a:gd name="T0" fmla="*/ 344 w 1430"/>
                  <a:gd name="T1" fmla="*/ 212 h 1425"/>
                  <a:gd name="T2" fmla="*/ 326 w 1430"/>
                  <a:gd name="T3" fmla="*/ 260 h 1425"/>
                  <a:gd name="T4" fmla="*/ 296 w 1430"/>
                  <a:gd name="T5" fmla="*/ 300 h 1425"/>
                  <a:gd name="T6" fmla="*/ 256 w 1430"/>
                  <a:gd name="T7" fmla="*/ 329 h 1425"/>
                  <a:gd name="T8" fmla="*/ 209 w 1430"/>
                  <a:gd name="T9" fmla="*/ 347 h 1425"/>
                  <a:gd name="T10" fmla="*/ 156 w 1430"/>
                  <a:gd name="T11" fmla="*/ 350 h 1425"/>
                  <a:gd name="T12" fmla="*/ 106 w 1430"/>
                  <a:gd name="T13" fmla="*/ 337 h 1425"/>
                  <a:gd name="T14" fmla="*/ 63 w 1430"/>
                  <a:gd name="T15" fmla="*/ 311 h 1425"/>
                  <a:gd name="T16" fmla="*/ 30 w 1430"/>
                  <a:gd name="T17" fmla="*/ 274 h 1425"/>
                  <a:gd name="T18" fmla="*/ 8 w 1430"/>
                  <a:gd name="T19" fmla="*/ 229 h 1425"/>
                  <a:gd name="T20" fmla="*/ 0 w 1430"/>
                  <a:gd name="T21" fmla="*/ 178 h 1425"/>
                  <a:gd name="T22" fmla="*/ 8 w 1430"/>
                  <a:gd name="T23" fmla="*/ 126 h 1425"/>
                  <a:gd name="T24" fmla="*/ 30 w 1430"/>
                  <a:gd name="T25" fmla="*/ 81 h 1425"/>
                  <a:gd name="T26" fmla="*/ 63 w 1430"/>
                  <a:gd name="T27" fmla="*/ 44 h 1425"/>
                  <a:gd name="T28" fmla="*/ 106 w 1430"/>
                  <a:gd name="T29" fmla="*/ 18 h 1425"/>
                  <a:gd name="T30" fmla="*/ 156 w 1430"/>
                  <a:gd name="T31" fmla="*/ 6 h 1425"/>
                  <a:gd name="T32" fmla="*/ 209 w 1430"/>
                  <a:gd name="T33" fmla="*/ 8 h 1425"/>
                  <a:gd name="T34" fmla="*/ 257 w 1430"/>
                  <a:gd name="T35" fmla="*/ 25 h 1425"/>
                  <a:gd name="T36" fmla="*/ 296 w 1430"/>
                  <a:gd name="T37" fmla="*/ 55 h 1425"/>
                  <a:gd name="T38" fmla="*/ 326 w 1430"/>
                  <a:gd name="T39" fmla="*/ 95 h 1425"/>
                  <a:gd name="T40" fmla="*/ 344 w 1430"/>
                  <a:gd name="T41" fmla="*/ 143 h 1425"/>
                  <a:gd name="T42" fmla="*/ 1 w 1430"/>
                  <a:gd name="T43" fmla="*/ 178 h 1425"/>
                  <a:gd name="T44" fmla="*/ 9 w 1430"/>
                  <a:gd name="T45" fmla="*/ 125 h 1425"/>
                  <a:gd name="T46" fmla="*/ 31 w 1430"/>
                  <a:gd name="T47" fmla="*/ 79 h 1425"/>
                  <a:gd name="T48" fmla="*/ 65 w 1430"/>
                  <a:gd name="T49" fmla="*/ 41 h 1425"/>
                  <a:gd name="T50" fmla="*/ 109 w 1430"/>
                  <a:gd name="T51" fmla="*/ 14 h 1425"/>
                  <a:gd name="T52" fmla="*/ 161 w 1430"/>
                  <a:gd name="T53" fmla="*/ 1 h 1425"/>
                  <a:gd name="T54" fmla="*/ 215 w 1430"/>
                  <a:gd name="T55" fmla="*/ 3 h 1425"/>
                  <a:gd name="T56" fmla="*/ 264 w 1430"/>
                  <a:gd name="T57" fmla="*/ 21 h 1425"/>
                  <a:gd name="T58" fmla="*/ 305 w 1430"/>
                  <a:gd name="T59" fmla="*/ 52 h 1425"/>
                  <a:gd name="T60" fmla="*/ 336 w 1430"/>
                  <a:gd name="T61" fmla="*/ 93 h 1425"/>
                  <a:gd name="T62" fmla="*/ 354 w 1430"/>
                  <a:gd name="T63" fmla="*/ 142 h 1425"/>
                  <a:gd name="T64" fmla="*/ 357 w 1430"/>
                  <a:gd name="T65" fmla="*/ 196 h 1425"/>
                  <a:gd name="T66" fmla="*/ 344 w 1430"/>
                  <a:gd name="T67" fmla="*/ 247 h 1425"/>
                  <a:gd name="T68" fmla="*/ 317 w 1430"/>
                  <a:gd name="T69" fmla="*/ 291 h 1425"/>
                  <a:gd name="T70" fmla="*/ 279 w 1430"/>
                  <a:gd name="T71" fmla="*/ 325 h 1425"/>
                  <a:gd name="T72" fmla="*/ 232 w 1430"/>
                  <a:gd name="T73" fmla="*/ 348 h 1425"/>
                  <a:gd name="T74" fmla="*/ 179 w 1430"/>
                  <a:gd name="T75" fmla="*/ 356 h 1425"/>
                  <a:gd name="T76" fmla="*/ 126 w 1430"/>
                  <a:gd name="T77" fmla="*/ 348 h 1425"/>
                  <a:gd name="T78" fmla="*/ 80 w 1430"/>
                  <a:gd name="T79" fmla="*/ 326 h 1425"/>
                  <a:gd name="T80" fmla="*/ 42 w 1430"/>
                  <a:gd name="T81" fmla="*/ 291 h 1425"/>
                  <a:gd name="T82" fmla="*/ 15 w 1430"/>
                  <a:gd name="T83" fmla="*/ 247 h 1425"/>
                  <a:gd name="T84" fmla="*/ 1 w 1430"/>
                  <a:gd name="T85" fmla="*/ 196 h 14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25">
                    <a:moveTo>
                      <a:pt x="1388" y="712"/>
                    </a:moveTo>
                    <a:lnTo>
                      <a:pt x="1384" y="782"/>
                    </a:lnTo>
                    <a:lnTo>
                      <a:pt x="1373" y="851"/>
                    </a:lnTo>
                    <a:lnTo>
                      <a:pt x="1356" y="917"/>
                    </a:lnTo>
                    <a:lnTo>
                      <a:pt x="1333" y="980"/>
                    </a:lnTo>
                    <a:lnTo>
                      <a:pt x="1303" y="1040"/>
                    </a:lnTo>
                    <a:lnTo>
                      <a:pt x="1268" y="1098"/>
                    </a:lnTo>
                    <a:lnTo>
                      <a:pt x="1229" y="1151"/>
                    </a:lnTo>
                    <a:lnTo>
                      <a:pt x="1184" y="1200"/>
                    </a:lnTo>
                    <a:lnTo>
                      <a:pt x="1134" y="1245"/>
                    </a:lnTo>
                    <a:lnTo>
                      <a:pt x="1081" y="1284"/>
                    </a:lnTo>
                    <a:lnTo>
                      <a:pt x="1024" y="1319"/>
                    </a:lnTo>
                    <a:lnTo>
                      <a:pt x="964" y="1349"/>
                    </a:lnTo>
                    <a:lnTo>
                      <a:pt x="901" y="1372"/>
                    </a:lnTo>
                    <a:lnTo>
                      <a:pt x="834" y="1389"/>
                    </a:lnTo>
                    <a:lnTo>
                      <a:pt x="765" y="1400"/>
                    </a:lnTo>
                    <a:lnTo>
                      <a:pt x="694" y="1403"/>
                    </a:lnTo>
                    <a:lnTo>
                      <a:pt x="623" y="1400"/>
                    </a:lnTo>
                    <a:lnTo>
                      <a:pt x="554" y="1389"/>
                    </a:lnTo>
                    <a:lnTo>
                      <a:pt x="487" y="1372"/>
                    </a:lnTo>
                    <a:lnTo>
                      <a:pt x="424" y="1349"/>
                    </a:lnTo>
                    <a:lnTo>
                      <a:pt x="363" y="1320"/>
                    </a:lnTo>
                    <a:lnTo>
                      <a:pt x="305" y="1284"/>
                    </a:lnTo>
                    <a:lnTo>
                      <a:pt x="252" y="1245"/>
                    </a:lnTo>
                    <a:lnTo>
                      <a:pt x="203" y="1200"/>
                    </a:lnTo>
                    <a:lnTo>
                      <a:pt x="158" y="1152"/>
                    </a:lnTo>
                    <a:lnTo>
                      <a:pt x="118" y="1099"/>
                    </a:lnTo>
                    <a:lnTo>
                      <a:pt x="84" y="1041"/>
                    </a:lnTo>
                    <a:lnTo>
                      <a:pt x="54" y="981"/>
                    </a:lnTo>
                    <a:lnTo>
                      <a:pt x="31" y="918"/>
                    </a:lnTo>
                    <a:lnTo>
                      <a:pt x="14" y="851"/>
                    </a:lnTo>
                    <a:lnTo>
                      <a:pt x="3" y="783"/>
                    </a:lnTo>
                    <a:lnTo>
                      <a:pt x="0" y="713"/>
                    </a:lnTo>
                    <a:lnTo>
                      <a:pt x="3" y="643"/>
                    </a:lnTo>
                    <a:lnTo>
                      <a:pt x="14" y="573"/>
                    </a:lnTo>
                    <a:lnTo>
                      <a:pt x="31" y="507"/>
                    </a:lnTo>
                    <a:lnTo>
                      <a:pt x="54" y="443"/>
                    </a:lnTo>
                    <a:lnTo>
                      <a:pt x="83" y="382"/>
                    </a:lnTo>
                    <a:lnTo>
                      <a:pt x="117" y="326"/>
                    </a:lnTo>
                    <a:lnTo>
                      <a:pt x="158" y="272"/>
                    </a:lnTo>
                    <a:lnTo>
                      <a:pt x="203" y="223"/>
                    </a:lnTo>
                    <a:lnTo>
                      <a:pt x="252" y="178"/>
                    </a:lnTo>
                    <a:lnTo>
                      <a:pt x="305" y="138"/>
                    </a:lnTo>
                    <a:lnTo>
                      <a:pt x="363" y="103"/>
                    </a:lnTo>
                    <a:lnTo>
                      <a:pt x="423" y="75"/>
                    </a:lnTo>
                    <a:lnTo>
                      <a:pt x="487" y="52"/>
                    </a:lnTo>
                    <a:lnTo>
                      <a:pt x="554" y="34"/>
                    </a:lnTo>
                    <a:lnTo>
                      <a:pt x="623" y="24"/>
                    </a:lnTo>
                    <a:lnTo>
                      <a:pt x="694" y="20"/>
                    </a:lnTo>
                    <a:lnTo>
                      <a:pt x="765" y="24"/>
                    </a:lnTo>
                    <a:lnTo>
                      <a:pt x="834" y="34"/>
                    </a:lnTo>
                    <a:lnTo>
                      <a:pt x="901" y="52"/>
                    </a:lnTo>
                    <a:lnTo>
                      <a:pt x="964" y="75"/>
                    </a:lnTo>
                    <a:lnTo>
                      <a:pt x="1025" y="103"/>
                    </a:lnTo>
                    <a:lnTo>
                      <a:pt x="1081" y="139"/>
                    </a:lnTo>
                    <a:lnTo>
                      <a:pt x="1134" y="178"/>
                    </a:lnTo>
                    <a:lnTo>
                      <a:pt x="1184" y="223"/>
                    </a:lnTo>
                    <a:lnTo>
                      <a:pt x="1229" y="272"/>
                    </a:lnTo>
                    <a:lnTo>
                      <a:pt x="1269" y="326"/>
                    </a:lnTo>
                    <a:lnTo>
                      <a:pt x="1304" y="382"/>
                    </a:lnTo>
                    <a:lnTo>
                      <a:pt x="1333" y="443"/>
                    </a:lnTo>
                    <a:lnTo>
                      <a:pt x="1357" y="507"/>
                    </a:lnTo>
                    <a:lnTo>
                      <a:pt x="1373" y="572"/>
                    </a:lnTo>
                    <a:lnTo>
                      <a:pt x="1384" y="641"/>
                    </a:lnTo>
                    <a:lnTo>
                      <a:pt x="1388" y="712"/>
                    </a:lnTo>
                    <a:close/>
                    <a:moveTo>
                      <a:pt x="1" y="714"/>
                    </a:moveTo>
                    <a:lnTo>
                      <a:pt x="4" y="641"/>
                    </a:lnTo>
                    <a:lnTo>
                      <a:pt x="16" y="571"/>
                    </a:lnTo>
                    <a:lnTo>
                      <a:pt x="33" y="503"/>
                    </a:lnTo>
                    <a:lnTo>
                      <a:pt x="57" y="437"/>
                    </a:lnTo>
                    <a:lnTo>
                      <a:pt x="87" y="375"/>
                    </a:lnTo>
                    <a:lnTo>
                      <a:pt x="122" y="317"/>
                    </a:lnTo>
                    <a:lnTo>
                      <a:pt x="163" y="261"/>
                    </a:lnTo>
                    <a:lnTo>
                      <a:pt x="209" y="211"/>
                    </a:lnTo>
                    <a:lnTo>
                      <a:pt x="260" y="164"/>
                    </a:lnTo>
                    <a:lnTo>
                      <a:pt x="315" y="123"/>
                    </a:lnTo>
                    <a:lnTo>
                      <a:pt x="374" y="87"/>
                    </a:lnTo>
                    <a:lnTo>
                      <a:pt x="436" y="57"/>
                    </a:lnTo>
                    <a:lnTo>
                      <a:pt x="502" y="33"/>
                    </a:lnTo>
                    <a:lnTo>
                      <a:pt x="571" y="15"/>
                    </a:lnTo>
                    <a:lnTo>
                      <a:pt x="641" y="4"/>
                    </a:lnTo>
                    <a:lnTo>
                      <a:pt x="715" y="0"/>
                    </a:lnTo>
                    <a:lnTo>
                      <a:pt x="788" y="3"/>
                    </a:lnTo>
                    <a:lnTo>
                      <a:pt x="859" y="15"/>
                    </a:lnTo>
                    <a:lnTo>
                      <a:pt x="927" y="32"/>
                    </a:lnTo>
                    <a:lnTo>
                      <a:pt x="993" y="56"/>
                    </a:lnTo>
                    <a:lnTo>
                      <a:pt x="1055" y="86"/>
                    </a:lnTo>
                    <a:lnTo>
                      <a:pt x="1115" y="122"/>
                    </a:lnTo>
                    <a:lnTo>
                      <a:pt x="1169" y="163"/>
                    </a:lnTo>
                    <a:lnTo>
                      <a:pt x="1220" y="209"/>
                    </a:lnTo>
                    <a:lnTo>
                      <a:pt x="1266" y="260"/>
                    </a:lnTo>
                    <a:lnTo>
                      <a:pt x="1307" y="314"/>
                    </a:lnTo>
                    <a:lnTo>
                      <a:pt x="1343" y="373"/>
                    </a:lnTo>
                    <a:lnTo>
                      <a:pt x="1374" y="435"/>
                    </a:lnTo>
                    <a:lnTo>
                      <a:pt x="1398" y="501"/>
                    </a:lnTo>
                    <a:lnTo>
                      <a:pt x="1415" y="569"/>
                    </a:lnTo>
                    <a:lnTo>
                      <a:pt x="1427" y="640"/>
                    </a:lnTo>
                    <a:lnTo>
                      <a:pt x="1430" y="713"/>
                    </a:lnTo>
                    <a:lnTo>
                      <a:pt x="1427" y="785"/>
                    </a:lnTo>
                    <a:lnTo>
                      <a:pt x="1415" y="856"/>
                    </a:lnTo>
                    <a:lnTo>
                      <a:pt x="1398" y="924"/>
                    </a:lnTo>
                    <a:lnTo>
                      <a:pt x="1374" y="989"/>
                    </a:lnTo>
                    <a:lnTo>
                      <a:pt x="1343" y="1052"/>
                    </a:lnTo>
                    <a:lnTo>
                      <a:pt x="1307" y="1110"/>
                    </a:lnTo>
                    <a:lnTo>
                      <a:pt x="1266" y="1165"/>
                    </a:lnTo>
                    <a:lnTo>
                      <a:pt x="1220" y="1215"/>
                    </a:lnTo>
                    <a:lnTo>
                      <a:pt x="1169" y="1261"/>
                    </a:lnTo>
                    <a:lnTo>
                      <a:pt x="1114" y="1303"/>
                    </a:lnTo>
                    <a:lnTo>
                      <a:pt x="1055" y="1338"/>
                    </a:lnTo>
                    <a:lnTo>
                      <a:pt x="993" y="1368"/>
                    </a:lnTo>
                    <a:lnTo>
                      <a:pt x="927" y="1393"/>
                    </a:lnTo>
                    <a:lnTo>
                      <a:pt x="859" y="1410"/>
                    </a:lnTo>
                    <a:lnTo>
                      <a:pt x="789" y="1421"/>
                    </a:lnTo>
                    <a:lnTo>
                      <a:pt x="716" y="1425"/>
                    </a:lnTo>
                    <a:lnTo>
                      <a:pt x="643" y="1421"/>
                    </a:lnTo>
                    <a:lnTo>
                      <a:pt x="572" y="1410"/>
                    </a:lnTo>
                    <a:lnTo>
                      <a:pt x="503" y="1393"/>
                    </a:lnTo>
                    <a:lnTo>
                      <a:pt x="438" y="1370"/>
                    </a:lnTo>
                    <a:lnTo>
                      <a:pt x="375" y="1340"/>
                    </a:lnTo>
                    <a:lnTo>
                      <a:pt x="317" y="1304"/>
                    </a:lnTo>
                    <a:lnTo>
                      <a:pt x="261" y="1262"/>
                    </a:lnTo>
                    <a:lnTo>
                      <a:pt x="211" y="1216"/>
                    </a:lnTo>
                    <a:lnTo>
                      <a:pt x="165" y="1167"/>
                    </a:lnTo>
                    <a:lnTo>
                      <a:pt x="123" y="1112"/>
                    </a:lnTo>
                    <a:lnTo>
                      <a:pt x="87" y="1053"/>
                    </a:lnTo>
                    <a:lnTo>
                      <a:pt x="57" y="991"/>
                    </a:lnTo>
                    <a:lnTo>
                      <a:pt x="33" y="926"/>
                    </a:lnTo>
                    <a:lnTo>
                      <a:pt x="16" y="857"/>
                    </a:lnTo>
                    <a:lnTo>
                      <a:pt x="4" y="787"/>
                    </a:lnTo>
                    <a:lnTo>
                      <a:pt x="1" y="714"/>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 name="Freeform 98">
                <a:extLst>
                  <a:ext uri="{FF2B5EF4-FFF2-40B4-BE49-F238E27FC236}">
                    <a16:creationId xmlns:a16="http://schemas.microsoft.com/office/drawing/2014/main" id="{C66D9012-A066-4A87-A122-1CE599B7B58A}"/>
                  </a:ext>
                </a:extLst>
              </p:cNvPr>
              <p:cNvSpPr>
                <a:spLocks noEditPoints="1"/>
              </p:cNvSpPr>
              <p:nvPr/>
            </p:nvSpPr>
            <p:spPr bwMode="auto">
              <a:xfrm>
                <a:off x="1745" y="2526"/>
                <a:ext cx="715" cy="707"/>
              </a:xfrm>
              <a:custGeom>
                <a:avLst/>
                <a:gdLst>
                  <a:gd name="T0" fmla="*/ 345 w 1430"/>
                  <a:gd name="T1" fmla="*/ 211 h 1415"/>
                  <a:gd name="T2" fmla="*/ 328 w 1430"/>
                  <a:gd name="T3" fmla="*/ 259 h 1415"/>
                  <a:gd name="T4" fmla="*/ 298 w 1430"/>
                  <a:gd name="T5" fmla="*/ 299 h 1415"/>
                  <a:gd name="T6" fmla="*/ 258 w 1430"/>
                  <a:gd name="T7" fmla="*/ 329 h 1415"/>
                  <a:gd name="T8" fmla="*/ 210 w 1430"/>
                  <a:gd name="T9" fmla="*/ 347 h 1415"/>
                  <a:gd name="T10" fmla="*/ 157 w 1430"/>
                  <a:gd name="T11" fmla="*/ 349 h 1415"/>
                  <a:gd name="T12" fmla="*/ 107 w 1430"/>
                  <a:gd name="T13" fmla="*/ 336 h 1415"/>
                  <a:gd name="T14" fmla="*/ 63 w 1430"/>
                  <a:gd name="T15" fmla="*/ 310 h 1415"/>
                  <a:gd name="T16" fmla="*/ 30 w 1430"/>
                  <a:gd name="T17" fmla="*/ 273 h 1415"/>
                  <a:gd name="T18" fmla="*/ 8 w 1430"/>
                  <a:gd name="T19" fmla="*/ 228 h 1415"/>
                  <a:gd name="T20" fmla="*/ 0 w 1430"/>
                  <a:gd name="T21" fmla="*/ 176 h 1415"/>
                  <a:gd name="T22" fmla="*/ 8 w 1430"/>
                  <a:gd name="T23" fmla="*/ 125 h 1415"/>
                  <a:gd name="T24" fmla="*/ 30 w 1430"/>
                  <a:gd name="T25" fmla="*/ 79 h 1415"/>
                  <a:gd name="T26" fmla="*/ 64 w 1430"/>
                  <a:gd name="T27" fmla="*/ 42 h 1415"/>
                  <a:gd name="T28" fmla="*/ 107 w 1430"/>
                  <a:gd name="T29" fmla="*/ 16 h 1415"/>
                  <a:gd name="T30" fmla="*/ 157 w 1430"/>
                  <a:gd name="T31" fmla="*/ 3 h 1415"/>
                  <a:gd name="T32" fmla="*/ 210 w 1430"/>
                  <a:gd name="T33" fmla="*/ 6 h 1415"/>
                  <a:gd name="T34" fmla="*/ 258 w 1430"/>
                  <a:gd name="T35" fmla="*/ 23 h 1415"/>
                  <a:gd name="T36" fmla="*/ 298 w 1430"/>
                  <a:gd name="T37" fmla="*/ 53 h 1415"/>
                  <a:gd name="T38" fmla="*/ 328 w 1430"/>
                  <a:gd name="T39" fmla="*/ 94 h 1415"/>
                  <a:gd name="T40" fmla="*/ 345 w 1430"/>
                  <a:gd name="T41" fmla="*/ 141 h 1415"/>
                  <a:gd name="T42" fmla="*/ 3 w 1430"/>
                  <a:gd name="T43" fmla="*/ 177 h 1415"/>
                  <a:gd name="T44" fmla="*/ 11 w 1430"/>
                  <a:gd name="T45" fmla="*/ 124 h 1415"/>
                  <a:gd name="T46" fmla="*/ 33 w 1430"/>
                  <a:gd name="T47" fmla="*/ 78 h 1415"/>
                  <a:gd name="T48" fmla="*/ 67 w 1430"/>
                  <a:gd name="T49" fmla="*/ 40 h 1415"/>
                  <a:gd name="T50" fmla="*/ 111 w 1430"/>
                  <a:gd name="T51" fmla="*/ 14 h 1415"/>
                  <a:gd name="T52" fmla="*/ 162 w 1430"/>
                  <a:gd name="T53" fmla="*/ 1 h 1415"/>
                  <a:gd name="T54" fmla="*/ 216 w 1430"/>
                  <a:gd name="T55" fmla="*/ 3 h 1415"/>
                  <a:gd name="T56" fmla="*/ 265 w 1430"/>
                  <a:gd name="T57" fmla="*/ 21 h 1415"/>
                  <a:gd name="T58" fmla="*/ 306 w 1430"/>
                  <a:gd name="T59" fmla="*/ 52 h 1415"/>
                  <a:gd name="T60" fmla="*/ 336 w 1430"/>
                  <a:gd name="T61" fmla="*/ 92 h 1415"/>
                  <a:gd name="T62" fmla="*/ 354 w 1430"/>
                  <a:gd name="T63" fmla="*/ 141 h 1415"/>
                  <a:gd name="T64" fmla="*/ 357 w 1430"/>
                  <a:gd name="T65" fmla="*/ 195 h 1415"/>
                  <a:gd name="T66" fmla="*/ 344 w 1430"/>
                  <a:gd name="T67" fmla="*/ 245 h 1415"/>
                  <a:gd name="T68" fmla="*/ 317 w 1430"/>
                  <a:gd name="T69" fmla="*/ 289 h 1415"/>
                  <a:gd name="T70" fmla="*/ 279 w 1430"/>
                  <a:gd name="T71" fmla="*/ 323 h 1415"/>
                  <a:gd name="T72" fmla="*/ 233 w 1430"/>
                  <a:gd name="T73" fmla="*/ 345 h 1415"/>
                  <a:gd name="T74" fmla="*/ 180 w 1430"/>
                  <a:gd name="T75" fmla="*/ 353 h 1415"/>
                  <a:gd name="T76" fmla="*/ 127 w 1430"/>
                  <a:gd name="T77" fmla="*/ 345 h 1415"/>
                  <a:gd name="T78" fmla="*/ 81 w 1430"/>
                  <a:gd name="T79" fmla="*/ 323 h 1415"/>
                  <a:gd name="T80" fmla="*/ 43 w 1430"/>
                  <a:gd name="T81" fmla="*/ 289 h 1415"/>
                  <a:gd name="T82" fmla="*/ 17 w 1430"/>
                  <a:gd name="T83" fmla="*/ 245 h 1415"/>
                  <a:gd name="T84" fmla="*/ 4 w 1430"/>
                  <a:gd name="T85" fmla="*/ 195 h 14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15">
                    <a:moveTo>
                      <a:pt x="1394" y="707"/>
                    </a:moveTo>
                    <a:lnTo>
                      <a:pt x="1390" y="777"/>
                    </a:lnTo>
                    <a:lnTo>
                      <a:pt x="1380" y="846"/>
                    </a:lnTo>
                    <a:lnTo>
                      <a:pt x="1363" y="913"/>
                    </a:lnTo>
                    <a:lnTo>
                      <a:pt x="1340" y="976"/>
                    </a:lnTo>
                    <a:lnTo>
                      <a:pt x="1310" y="1037"/>
                    </a:lnTo>
                    <a:lnTo>
                      <a:pt x="1275" y="1095"/>
                    </a:lnTo>
                    <a:lnTo>
                      <a:pt x="1235" y="1148"/>
                    </a:lnTo>
                    <a:lnTo>
                      <a:pt x="1191" y="1198"/>
                    </a:lnTo>
                    <a:lnTo>
                      <a:pt x="1142" y="1242"/>
                    </a:lnTo>
                    <a:lnTo>
                      <a:pt x="1087" y="1283"/>
                    </a:lnTo>
                    <a:lnTo>
                      <a:pt x="1030" y="1317"/>
                    </a:lnTo>
                    <a:lnTo>
                      <a:pt x="969" y="1346"/>
                    </a:lnTo>
                    <a:lnTo>
                      <a:pt x="905" y="1370"/>
                    </a:lnTo>
                    <a:lnTo>
                      <a:pt x="837" y="1388"/>
                    </a:lnTo>
                    <a:lnTo>
                      <a:pt x="768" y="1398"/>
                    </a:lnTo>
                    <a:lnTo>
                      <a:pt x="697" y="1401"/>
                    </a:lnTo>
                    <a:lnTo>
                      <a:pt x="626" y="1398"/>
                    </a:lnTo>
                    <a:lnTo>
                      <a:pt x="555" y="1388"/>
                    </a:lnTo>
                    <a:lnTo>
                      <a:pt x="488" y="1370"/>
                    </a:lnTo>
                    <a:lnTo>
                      <a:pt x="425" y="1347"/>
                    </a:lnTo>
                    <a:lnTo>
                      <a:pt x="364" y="1317"/>
                    </a:lnTo>
                    <a:lnTo>
                      <a:pt x="306" y="1283"/>
                    </a:lnTo>
                    <a:lnTo>
                      <a:pt x="252" y="1242"/>
                    </a:lnTo>
                    <a:lnTo>
                      <a:pt x="203" y="1198"/>
                    </a:lnTo>
                    <a:lnTo>
                      <a:pt x="158" y="1149"/>
                    </a:lnTo>
                    <a:lnTo>
                      <a:pt x="118" y="1095"/>
                    </a:lnTo>
                    <a:lnTo>
                      <a:pt x="83" y="1037"/>
                    </a:lnTo>
                    <a:lnTo>
                      <a:pt x="54" y="977"/>
                    </a:lnTo>
                    <a:lnTo>
                      <a:pt x="31" y="913"/>
                    </a:lnTo>
                    <a:lnTo>
                      <a:pt x="14" y="847"/>
                    </a:lnTo>
                    <a:lnTo>
                      <a:pt x="4" y="778"/>
                    </a:lnTo>
                    <a:lnTo>
                      <a:pt x="0" y="707"/>
                    </a:lnTo>
                    <a:lnTo>
                      <a:pt x="4" y="636"/>
                    </a:lnTo>
                    <a:lnTo>
                      <a:pt x="14" y="567"/>
                    </a:lnTo>
                    <a:lnTo>
                      <a:pt x="31" y="500"/>
                    </a:lnTo>
                    <a:lnTo>
                      <a:pt x="54" y="437"/>
                    </a:lnTo>
                    <a:lnTo>
                      <a:pt x="84" y="376"/>
                    </a:lnTo>
                    <a:lnTo>
                      <a:pt x="119" y="318"/>
                    </a:lnTo>
                    <a:lnTo>
                      <a:pt x="159" y="264"/>
                    </a:lnTo>
                    <a:lnTo>
                      <a:pt x="204" y="215"/>
                    </a:lnTo>
                    <a:lnTo>
                      <a:pt x="254" y="170"/>
                    </a:lnTo>
                    <a:lnTo>
                      <a:pt x="308" y="131"/>
                    </a:lnTo>
                    <a:lnTo>
                      <a:pt x="365" y="95"/>
                    </a:lnTo>
                    <a:lnTo>
                      <a:pt x="426" y="66"/>
                    </a:lnTo>
                    <a:lnTo>
                      <a:pt x="490" y="42"/>
                    </a:lnTo>
                    <a:lnTo>
                      <a:pt x="556" y="25"/>
                    </a:lnTo>
                    <a:lnTo>
                      <a:pt x="627" y="14"/>
                    </a:lnTo>
                    <a:lnTo>
                      <a:pt x="698" y="11"/>
                    </a:lnTo>
                    <a:lnTo>
                      <a:pt x="770" y="14"/>
                    </a:lnTo>
                    <a:lnTo>
                      <a:pt x="839" y="25"/>
                    </a:lnTo>
                    <a:lnTo>
                      <a:pt x="905" y="42"/>
                    </a:lnTo>
                    <a:lnTo>
                      <a:pt x="969" y="66"/>
                    </a:lnTo>
                    <a:lnTo>
                      <a:pt x="1030" y="95"/>
                    </a:lnTo>
                    <a:lnTo>
                      <a:pt x="1087" y="131"/>
                    </a:lnTo>
                    <a:lnTo>
                      <a:pt x="1140" y="170"/>
                    </a:lnTo>
                    <a:lnTo>
                      <a:pt x="1190" y="215"/>
                    </a:lnTo>
                    <a:lnTo>
                      <a:pt x="1235" y="264"/>
                    </a:lnTo>
                    <a:lnTo>
                      <a:pt x="1275" y="318"/>
                    </a:lnTo>
                    <a:lnTo>
                      <a:pt x="1310" y="376"/>
                    </a:lnTo>
                    <a:lnTo>
                      <a:pt x="1340" y="437"/>
                    </a:lnTo>
                    <a:lnTo>
                      <a:pt x="1363" y="500"/>
                    </a:lnTo>
                    <a:lnTo>
                      <a:pt x="1380" y="567"/>
                    </a:lnTo>
                    <a:lnTo>
                      <a:pt x="1390" y="636"/>
                    </a:lnTo>
                    <a:lnTo>
                      <a:pt x="1394" y="707"/>
                    </a:lnTo>
                    <a:close/>
                    <a:moveTo>
                      <a:pt x="12" y="709"/>
                    </a:moveTo>
                    <a:lnTo>
                      <a:pt x="15" y="636"/>
                    </a:lnTo>
                    <a:lnTo>
                      <a:pt x="25" y="567"/>
                    </a:lnTo>
                    <a:lnTo>
                      <a:pt x="43" y="499"/>
                    </a:lnTo>
                    <a:lnTo>
                      <a:pt x="67" y="434"/>
                    </a:lnTo>
                    <a:lnTo>
                      <a:pt x="97" y="373"/>
                    </a:lnTo>
                    <a:lnTo>
                      <a:pt x="131" y="314"/>
                    </a:lnTo>
                    <a:lnTo>
                      <a:pt x="173" y="259"/>
                    </a:lnTo>
                    <a:lnTo>
                      <a:pt x="218" y="209"/>
                    </a:lnTo>
                    <a:lnTo>
                      <a:pt x="268" y="163"/>
                    </a:lnTo>
                    <a:lnTo>
                      <a:pt x="323" y="121"/>
                    </a:lnTo>
                    <a:lnTo>
                      <a:pt x="381" y="87"/>
                    </a:lnTo>
                    <a:lnTo>
                      <a:pt x="444" y="57"/>
                    </a:lnTo>
                    <a:lnTo>
                      <a:pt x="508" y="33"/>
                    </a:lnTo>
                    <a:lnTo>
                      <a:pt x="576" y="15"/>
                    </a:lnTo>
                    <a:lnTo>
                      <a:pt x="647" y="4"/>
                    </a:lnTo>
                    <a:lnTo>
                      <a:pt x="720" y="0"/>
                    </a:lnTo>
                    <a:lnTo>
                      <a:pt x="793" y="4"/>
                    </a:lnTo>
                    <a:lnTo>
                      <a:pt x="863" y="14"/>
                    </a:lnTo>
                    <a:lnTo>
                      <a:pt x="931" y="32"/>
                    </a:lnTo>
                    <a:lnTo>
                      <a:pt x="995" y="56"/>
                    </a:lnTo>
                    <a:lnTo>
                      <a:pt x="1057" y="86"/>
                    </a:lnTo>
                    <a:lnTo>
                      <a:pt x="1116" y="121"/>
                    </a:lnTo>
                    <a:lnTo>
                      <a:pt x="1170" y="162"/>
                    </a:lnTo>
                    <a:lnTo>
                      <a:pt x="1221" y="208"/>
                    </a:lnTo>
                    <a:lnTo>
                      <a:pt x="1267" y="259"/>
                    </a:lnTo>
                    <a:lnTo>
                      <a:pt x="1307" y="313"/>
                    </a:lnTo>
                    <a:lnTo>
                      <a:pt x="1343" y="371"/>
                    </a:lnTo>
                    <a:lnTo>
                      <a:pt x="1373" y="432"/>
                    </a:lnTo>
                    <a:lnTo>
                      <a:pt x="1397" y="498"/>
                    </a:lnTo>
                    <a:lnTo>
                      <a:pt x="1415" y="566"/>
                    </a:lnTo>
                    <a:lnTo>
                      <a:pt x="1426" y="635"/>
                    </a:lnTo>
                    <a:lnTo>
                      <a:pt x="1430" y="708"/>
                    </a:lnTo>
                    <a:lnTo>
                      <a:pt x="1426" y="780"/>
                    </a:lnTo>
                    <a:lnTo>
                      <a:pt x="1415" y="850"/>
                    </a:lnTo>
                    <a:lnTo>
                      <a:pt x="1397" y="918"/>
                    </a:lnTo>
                    <a:lnTo>
                      <a:pt x="1373" y="982"/>
                    </a:lnTo>
                    <a:lnTo>
                      <a:pt x="1343" y="1044"/>
                    </a:lnTo>
                    <a:lnTo>
                      <a:pt x="1307" y="1103"/>
                    </a:lnTo>
                    <a:lnTo>
                      <a:pt x="1267" y="1157"/>
                    </a:lnTo>
                    <a:lnTo>
                      <a:pt x="1221" y="1207"/>
                    </a:lnTo>
                    <a:lnTo>
                      <a:pt x="1170" y="1253"/>
                    </a:lnTo>
                    <a:lnTo>
                      <a:pt x="1116" y="1293"/>
                    </a:lnTo>
                    <a:lnTo>
                      <a:pt x="1057" y="1329"/>
                    </a:lnTo>
                    <a:lnTo>
                      <a:pt x="995" y="1359"/>
                    </a:lnTo>
                    <a:lnTo>
                      <a:pt x="931" y="1383"/>
                    </a:lnTo>
                    <a:lnTo>
                      <a:pt x="863" y="1400"/>
                    </a:lnTo>
                    <a:lnTo>
                      <a:pt x="793" y="1412"/>
                    </a:lnTo>
                    <a:lnTo>
                      <a:pt x="720" y="1415"/>
                    </a:lnTo>
                    <a:lnTo>
                      <a:pt x="647" y="1412"/>
                    </a:lnTo>
                    <a:lnTo>
                      <a:pt x="576" y="1400"/>
                    </a:lnTo>
                    <a:lnTo>
                      <a:pt x="508" y="1383"/>
                    </a:lnTo>
                    <a:lnTo>
                      <a:pt x="442" y="1359"/>
                    </a:lnTo>
                    <a:lnTo>
                      <a:pt x="380" y="1329"/>
                    </a:lnTo>
                    <a:lnTo>
                      <a:pt x="323" y="1294"/>
                    </a:lnTo>
                    <a:lnTo>
                      <a:pt x="267" y="1253"/>
                    </a:lnTo>
                    <a:lnTo>
                      <a:pt x="218" y="1208"/>
                    </a:lnTo>
                    <a:lnTo>
                      <a:pt x="172" y="1157"/>
                    </a:lnTo>
                    <a:lnTo>
                      <a:pt x="131" y="1103"/>
                    </a:lnTo>
                    <a:lnTo>
                      <a:pt x="97" y="1045"/>
                    </a:lnTo>
                    <a:lnTo>
                      <a:pt x="67" y="983"/>
                    </a:lnTo>
                    <a:lnTo>
                      <a:pt x="43" y="919"/>
                    </a:lnTo>
                    <a:lnTo>
                      <a:pt x="25" y="851"/>
                    </a:lnTo>
                    <a:lnTo>
                      <a:pt x="15" y="782"/>
                    </a:lnTo>
                    <a:lnTo>
                      <a:pt x="12" y="709"/>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 name="Freeform 99">
                <a:extLst>
                  <a:ext uri="{FF2B5EF4-FFF2-40B4-BE49-F238E27FC236}">
                    <a16:creationId xmlns:a16="http://schemas.microsoft.com/office/drawing/2014/main" id="{4FF02331-28C7-46A1-9883-16B5C5759C6E}"/>
                  </a:ext>
                </a:extLst>
              </p:cNvPr>
              <p:cNvSpPr>
                <a:spLocks noEditPoints="1"/>
              </p:cNvSpPr>
              <p:nvPr/>
            </p:nvSpPr>
            <p:spPr bwMode="auto">
              <a:xfrm>
                <a:off x="1742" y="2528"/>
                <a:ext cx="714" cy="702"/>
              </a:xfrm>
              <a:custGeom>
                <a:avLst/>
                <a:gdLst>
                  <a:gd name="T0" fmla="*/ 8 w 1430"/>
                  <a:gd name="T1" fmla="*/ 140 h 1405"/>
                  <a:gd name="T2" fmla="*/ 26 w 1430"/>
                  <a:gd name="T3" fmla="*/ 92 h 1405"/>
                  <a:gd name="T4" fmla="*/ 56 w 1430"/>
                  <a:gd name="T5" fmla="*/ 51 h 1405"/>
                  <a:gd name="T6" fmla="*/ 96 w 1430"/>
                  <a:gd name="T7" fmla="*/ 21 h 1405"/>
                  <a:gd name="T8" fmla="*/ 145 w 1430"/>
                  <a:gd name="T9" fmla="*/ 3 h 1405"/>
                  <a:gd name="T10" fmla="*/ 198 w 1430"/>
                  <a:gd name="T11" fmla="*/ 0 h 1405"/>
                  <a:gd name="T12" fmla="*/ 249 w 1430"/>
                  <a:gd name="T13" fmla="*/ 13 h 1405"/>
                  <a:gd name="T14" fmla="*/ 293 w 1430"/>
                  <a:gd name="T15" fmla="*/ 40 h 1405"/>
                  <a:gd name="T16" fmla="*/ 327 w 1430"/>
                  <a:gd name="T17" fmla="*/ 77 h 1405"/>
                  <a:gd name="T18" fmla="*/ 349 w 1430"/>
                  <a:gd name="T19" fmla="*/ 123 h 1405"/>
                  <a:gd name="T20" fmla="*/ 357 w 1430"/>
                  <a:gd name="T21" fmla="*/ 175 h 1405"/>
                  <a:gd name="T22" fmla="*/ 349 w 1430"/>
                  <a:gd name="T23" fmla="*/ 227 h 1405"/>
                  <a:gd name="T24" fmla="*/ 327 w 1430"/>
                  <a:gd name="T25" fmla="*/ 273 h 1405"/>
                  <a:gd name="T26" fmla="*/ 293 w 1430"/>
                  <a:gd name="T27" fmla="*/ 310 h 1405"/>
                  <a:gd name="T28" fmla="*/ 249 w 1430"/>
                  <a:gd name="T29" fmla="*/ 337 h 1405"/>
                  <a:gd name="T30" fmla="*/ 199 w 1430"/>
                  <a:gd name="T31" fmla="*/ 350 h 1405"/>
                  <a:gd name="T32" fmla="*/ 145 w 1430"/>
                  <a:gd name="T33" fmla="*/ 347 h 1405"/>
                  <a:gd name="T34" fmla="*/ 97 w 1430"/>
                  <a:gd name="T35" fmla="*/ 329 h 1405"/>
                  <a:gd name="T36" fmla="*/ 56 w 1430"/>
                  <a:gd name="T37" fmla="*/ 299 h 1405"/>
                  <a:gd name="T38" fmla="*/ 26 w 1430"/>
                  <a:gd name="T39" fmla="*/ 259 h 1405"/>
                  <a:gd name="T40" fmla="*/ 9 w 1430"/>
                  <a:gd name="T41" fmla="*/ 210 h 1405"/>
                  <a:gd name="T42" fmla="*/ 0 w 1430"/>
                  <a:gd name="T43" fmla="*/ 175 h 1405"/>
                  <a:gd name="T44" fmla="*/ 7 w 1430"/>
                  <a:gd name="T45" fmla="*/ 123 h 1405"/>
                  <a:gd name="T46" fmla="*/ 29 w 1430"/>
                  <a:gd name="T47" fmla="*/ 78 h 1405"/>
                  <a:gd name="T48" fmla="*/ 63 w 1430"/>
                  <a:gd name="T49" fmla="*/ 40 h 1405"/>
                  <a:gd name="T50" fmla="*/ 106 w 1430"/>
                  <a:gd name="T51" fmla="*/ 14 h 1405"/>
                  <a:gd name="T52" fmla="*/ 156 w 1430"/>
                  <a:gd name="T53" fmla="*/ 1 h 1405"/>
                  <a:gd name="T54" fmla="*/ 210 w 1430"/>
                  <a:gd name="T55" fmla="*/ 4 h 1405"/>
                  <a:gd name="T56" fmla="*/ 258 w 1430"/>
                  <a:gd name="T57" fmla="*/ 21 h 1405"/>
                  <a:gd name="T58" fmla="*/ 299 w 1430"/>
                  <a:gd name="T59" fmla="*/ 51 h 1405"/>
                  <a:gd name="T60" fmla="*/ 329 w 1430"/>
                  <a:gd name="T61" fmla="*/ 92 h 1405"/>
                  <a:gd name="T62" fmla="*/ 346 w 1430"/>
                  <a:gd name="T63" fmla="*/ 140 h 1405"/>
                  <a:gd name="T64" fmla="*/ 349 w 1430"/>
                  <a:gd name="T65" fmla="*/ 193 h 1405"/>
                  <a:gd name="T66" fmla="*/ 336 w 1430"/>
                  <a:gd name="T67" fmla="*/ 243 h 1405"/>
                  <a:gd name="T68" fmla="*/ 310 w 1430"/>
                  <a:gd name="T69" fmla="*/ 286 h 1405"/>
                  <a:gd name="T70" fmla="*/ 273 w 1430"/>
                  <a:gd name="T71" fmla="*/ 319 h 1405"/>
                  <a:gd name="T72" fmla="*/ 227 w 1430"/>
                  <a:gd name="T73" fmla="*/ 342 h 1405"/>
                  <a:gd name="T74" fmla="*/ 175 w 1430"/>
                  <a:gd name="T75" fmla="*/ 349 h 1405"/>
                  <a:gd name="T76" fmla="*/ 123 w 1430"/>
                  <a:gd name="T77" fmla="*/ 342 h 1405"/>
                  <a:gd name="T78" fmla="*/ 77 w 1430"/>
                  <a:gd name="T79" fmla="*/ 319 h 1405"/>
                  <a:gd name="T80" fmla="*/ 40 w 1430"/>
                  <a:gd name="T81" fmla="*/ 286 h 1405"/>
                  <a:gd name="T82" fmla="*/ 13 w 1430"/>
                  <a:gd name="T83" fmla="*/ 243 h 1405"/>
                  <a:gd name="T84" fmla="*/ 1 w 1430"/>
                  <a:gd name="T85" fmla="*/ 193 h 14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05">
                    <a:moveTo>
                      <a:pt x="21" y="703"/>
                    </a:moveTo>
                    <a:lnTo>
                      <a:pt x="24" y="631"/>
                    </a:lnTo>
                    <a:lnTo>
                      <a:pt x="35" y="562"/>
                    </a:lnTo>
                    <a:lnTo>
                      <a:pt x="52" y="495"/>
                    </a:lnTo>
                    <a:lnTo>
                      <a:pt x="75" y="431"/>
                    </a:lnTo>
                    <a:lnTo>
                      <a:pt x="105" y="370"/>
                    </a:lnTo>
                    <a:lnTo>
                      <a:pt x="140" y="312"/>
                    </a:lnTo>
                    <a:lnTo>
                      <a:pt x="180" y="258"/>
                    </a:lnTo>
                    <a:lnTo>
                      <a:pt x="226" y="207"/>
                    </a:lnTo>
                    <a:lnTo>
                      <a:pt x="275" y="162"/>
                    </a:lnTo>
                    <a:lnTo>
                      <a:pt x="330" y="122"/>
                    </a:lnTo>
                    <a:lnTo>
                      <a:pt x="387" y="86"/>
                    </a:lnTo>
                    <a:lnTo>
                      <a:pt x="449" y="56"/>
                    </a:lnTo>
                    <a:lnTo>
                      <a:pt x="514" y="32"/>
                    </a:lnTo>
                    <a:lnTo>
                      <a:pt x="582" y="15"/>
                    </a:lnTo>
                    <a:lnTo>
                      <a:pt x="652" y="5"/>
                    </a:lnTo>
                    <a:lnTo>
                      <a:pt x="725" y="0"/>
                    </a:lnTo>
                    <a:lnTo>
                      <a:pt x="796" y="3"/>
                    </a:lnTo>
                    <a:lnTo>
                      <a:pt x="866" y="14"/>
                    </a:lnTo>
                    <a:lnTo>
                      <a:pt x="934" y="31"/>
                    </a:lnTo>
                    <a:lnTo>
                      <a:pt x="999" y="55"/>
                    </a:lnTo>
                    <a:lnTo>
                      <a:pt x="1060" y="84"/>
                    </a:lnTo>
                    <a:lnTo>
                      <a:pt x="1119" y="120"/>
                    </a:lnTo>
                    <a:lnTo>
                      <a:pt x="1173" y="160"/>
                    </a:lnTo>
                    <a:lnTo>
                      <a:pt x="1222" y="205"/>
                    </a:lnTo>
                    <a:lnTo>
                      <a:pt x="1268" y="256"/>
                    </a:lnTo>
                    <a:lnTo>
                      <a:pt x="1309" y="310"/>
                    </a:lnTo>
                    <a:lnTo>
                      <a:pt x="1344" y="368"/>
                    </a:lnTo>
                    <a:lnTo>
                      <a:pt x="1374" y="429"/>
                    </a:lnTo>
                    <a:lnTo>
                      <a:pt x="1397" y="493"/>
                    </a:lnTo>
                    <a:lnTo>
                      <a:pt x="1416" y="560"/>
                    </a:lnTo>
                    <a:lnTo>
                      <a:pt x="1426" y="629"/>
                    </a:lnTo>
                    <a:lnTo>
                      <a:pt x="1430" y="701"/>
                    </a:lnTo>
                    <a:lnTo>
                      <a:pt x="1426" y="772"/>
                    </a:lnTo>
                    <a:lnTo>
                      <a:pt x="1415" y="842"/>
                    </a:lnTo>
                    <a:lnTo>
                      <a:pt x="1397" y="909"/>
                    </a:lnTo>
                    <a:lnTo>
                      <a:pt x="1374" y="974"/>
                    </a:lnTo>
                    <a:lnTo>
                      <a:pt x="1344" y="1035"/>
                    </a:lnTo>
                    <a:lnTo>
                      <a:pt x="1309" y="1093"/>
                    </a:lnTo>
                    <a:lnTo>
                      <a:pt x="1268" y="1148"/>
                    </a:lnTo>
                    <a:lnTo>
                      <a:pt x="1222" y="1197"/>
                    </a:lnTo>
                    <a:lnTo>
                      <a:pt x="1173" y="1243"/>
                    </a:lnTo>
                    <a:lnTo>
                      <a:pt x="1119" y="1284"/>
                    </a:lnTo>
                    <a:lnTo>
                      <a:pt x="1060" y="1319"/>
                    </a:lnTo>
                    <a:lnTo>
                      <a:pt x="999" y="1348"/>
                    </a:lnTo>
                    <a:lnTo>
                      <a:pt x="934" y="1372"/>
                    </a:lnTo>
                    <a:lnTo>
                      <a:pt x="866" y="1390"/>
                    </a:lnTo>
                    <a:lnTo>
                      <a:pt x="797" y="1401"/>
                    </a:lnTo>
                    <a:lnTo>
                      <a:pt x="726" y="1405"/>
                    </a:lnTo>
                    <a:lnTo>
                      <a:pt x="653" y="1401"/>
                    </a:lnTo>
                    <a:lnTo>
                      <a:pt x="583" y="1390"/>
                    </a:lnTo>
                    <a:lnTo>
                      <a:pt x="515" y="1372"/>
                    </a:lnTo>
                    <a:lnTo>
                      <a:pt x="451" y="1348"/>
                    </a:lnTo>
                    <a:lnTo>
                      <a:pt x="390" y="1318"/>
                    </a:lnTo>
                    <a:lnTo>
                      <a:pt x="331" y="1284"/>
                    </a:lnTo>
                    <a:lnTo>
                      <a:pt x="278" y="1243"/>
                    </a:lnTo>
                    <a:lnTo>
                      <a:pt x="227" y="1197"/>
                    </a:lnTo>
                    <a:lnTo>
                      <a:pt x="182" y="1148"/>
                    </a:lnTo>
                    <a:lnTo>
                      <a:pt x="142" y="1093"/>
                    </a:lnTo>
                    <a:lnTo>
                      <a:pt x="106" y="1036"/>
                    </a:lnTo>
                    <a:lnTo>
                      <a:pt x="77" y="975"/>
                    </a:lnTo>
                    <a:lnTo>
                      <a:pt x="53" y="910"/>
                    </a:lnTo>
                    <a:lnTo>
                      <a:pt x="36" y="843"/>
                    </a:lnTo>
                    <a:lnTo>
                      <a:pt x="24" y="774"/>
                    </a:lnTo>
                    <a:lnTo>
                      <a:pt x="21" y="703"/>
                    </a:lnTo>
                    <a:close/>
                    <a:moveTo>
                      <a:pt x="0" y="702"/>
                    </a:moveTo>
                    <a:lnTo>
                      <a:pt x="4" y="630"/>
                    </a:lnTo>
                    <a:lnTo>
                      <a:pt x="14" y="561"/>
                    </a:lnTo>
                    <a:lnTo>
                      <a:pt x="31" y="494"/>
                    </a:lnTo>
                    <a:lnTo>
                      <a:pt x="54" y="431"/>
                    </a:lnTo>
                    <a:lnTo>
                      <a:pt x="83" y="370"/>
                    </a:lnTo>
                    <a:lnTo>
                      <a:pt x="118" y="312"/>
                    </a:lnTo>
                    <a:lnTo>
                      <a:pt x="158" y="258"/>
                    </a:lnTo>
                    <a:lnTo>
                      <a:pt x="203" y="209"/>
                    </a:lnTo>
                    <a:lnTo>
                      <a:pt x="252" y="162"/>
                    </a:lnTo>
                    <a:lnTo>
                      <a:pt x="307" y="122"/>
                    </a:lnTo>
                    <a:lnTo>
                      <a:pt x="364" y="88"/>
                    </a:lnTo>
                    <a:lnTo>
                      <a:pt x="425" y="58"/>
                    </a:lnTo>
                    <a:lnTo>
                      <a:pt x="490" y="33"/>
                    </a:lnTo>
                    <a:lnTo>
                      <a:pt x="558" y="16"/>
                    </a:lnTo>
                    <a:lnTo>
                      <a:pt x="627" y="6"/>
                    </a:lnTo>
                    <a:lnTo>
                      <a:pt x="699" y="2"/>
                    </a:lnTo>
                    <a:lnTo>
                      <a:pt x="772" y="6"/>
                    </a:lnTo>
                    <a:lnTo>
                      <a:pt x="841" y="16"/>
                    </a:lnTo>
                    <a:lnTo>
                      <a:pt x="909" y="33"/>
                    </a:lnTo>
                    <a:lnTo>
                      <a:pt x="973" y="58"/>
                    </a:lnTo>
                    <a:lnTo>
                      <a:pt x="1035" y="86"/>
                    </a:lnTo>
                    <a:lnTo>
                      <a:pt x="1093" y="122"/>
                    </a:lnTo>
                    <a:lnTo>
                      <a:pt x="1146" y="162"/>
                    </a:lnTo>
                    <a:lnTo>
                      <a:pt x="1197" y="207"/>
                    </a:lnTo>
                    <a:lnTo>
                      <a:pt x="1242" y="257"/>
                    </a:lnTo>
                    <a:lnTo>
                      <a:pt x="1282" y="310"/>
                    </a:lnTo>
                    <a:lnTo>
                      <a:pt x="1318" y="368"/>
                    </a:lnTo>
                    <a:lnTo>
                      <a:pt x="1347" y="429"/>
                    </a:lnTo>
                    <a:lnTo>
                      <a:pt x="1371" y="493"/>
                    </a:lnTo>
                    <a:lnTo>
                      <a:pt x="1388" y="560"/>
                    </a:lnTo>
                    <a:lnTo>
                      <a:pt x="1399" y="629"/>
                    </a:lnTo>
                    <a:lnTo>
                      <a:pt x="1402" y="701"/>
                    </a:lnTo>
                    <a:lnTo>
                      <a:pt x="1399" y="772"/>
                    </a:lnTo>
                    <a:lnTo>
                      <a:pt x="1388" y="841"/>
                    </a:lnTo>
                    <a:lnTo>
                      <a:pt x="1371" y="908"/>
                    </a:lnTo>
                    <a:lnTo>
                      <a:pt x="1347" y="972"/>
                    </a:lnTo>
                    <a:lnTo>
                      <a:pt x="1318" y="1034"/>
                    </a:lnTo>
                    <a:lnTo>
                      <a:pt x="1282" y="1091"/>
                    </a:lnTo>
                    <a:lnTo>
                      <a:pt x="1242" y="1144"/>
                    </a:lnTo>
                    <a:lnTo>
                      <a:pt x="1197" y="1194"/>
                    </a:lnTo>
                    <a:lnTo>
                      <a:pt x="1147" y="1239"/>
                    </a:lnTo>
                    <a:lnTo>
                      <a:pt x="1093" y="1279"/>
                    </a:lnTo>
                    <a:lnTo>
                      <a:pt x="1036" y="1315"/>
                    </a:lnTo>
                    <a:lnTo>
                      <a:pt x="975" y="1343"/>
                    </a:lnTo>
                    <a:lnTo>
                      <a:pt x="910" y="1368"/>
                    </a:lnTo>
                    <a:lnTo>
                      <a:pt x="843" y="1385"/>
                    </a:lnTo>
                    <a:lnTo>
                      <a:pt x="773" y="1395"/>
                    </a:lnTo>
                    <a:lnTo>
                      <a:pt x="702" y="1399"/>
                    </a:lnTo>
                    <a:lnTo>
                      <a:pt x="629" y="1395"/>
                    </a:lnTo>
                    <a:lnTo>
                      <a:pt x="560" y="1385"/>
                    </a:lnTo>
                    <a:lnTo>
                      <a:pt x="492" y="1368"/>
                    </a:lnTo>
                    <a:lnTo>
                      <a:pt x="428" y="1343"/>
                    </a:lnTo>
                    <a:lnTo>
                      <a:pt x="366" y="1315"/>
                    </a:lnTo>
                    <a:lnTo>
                      <a:pt x="309" y="1279"/>
                    </a:lnTo>
                    <a:lnTo>
                      <a:pt x="255" y="1239"/>
                    </a:lnTo>
                    <a:lnTo>
                      <a:pt x="205" y="1194"/>
                    </a:lnTo>
                    <a:lnTo>
                      <a:pt x="160" y="1144"/>
                    </a:lnTo>
                    <a:lnTo>
                      <a:pt x="120" y="1090"/>
                    </a:lnTo>
                    <a:lnTo>
                      <a:pt x="84" y="1032"/>
                    </a:lnTo>
                    <a:lnTo>
                      <a:pt x="55" y="972"/>
                    </a:lnTo>
                    <a:lnTo>
                      <a:pt x="31" y="908"/>
                    </a:lnTo>
                    <a:lnTo>
                      <a:pt x="14" y="841"/>
                    </a:lnTo>
                    <a:lnTo>
                      <a:pt x="4" y="773"/>
                    </a:lnTo>
                    <a:lnTo>
                      <a:pt x="0" y="7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1" name="AutoShape 100">
              <a:extLst>
                <a:ext uri="{FF2B5EF4-FFF2-40B4-BE49-F238E27FC236}">
                  <a16:creationId xmlns:a16="http://schemas.microsoft.com/office/drawing/2014/main" id="{A439B53C-29CF-478A-9B61-E3310CBC5661}"/>
                </a:ext>
              </a:extLst>
            </p:cNvPr>
            <p:cNvSpPr>
              <a:spLocks noChangeArrowheads="1"/>
            </p:cNvSpPr>
            <p:nvPr/>
          </p:nvSpPr>
          <p:spPr bwMode="auto">
            <a:xfrm rot="-2389885">
              <a:off x="233" y="1454"/>
              <a:ext cx="1464" cy="1308"/>
            </a:xfrm>
            <a:custGeom>
              <a:avLst/>
              <a:gdLst>
                <a:gd name="T0" fmla="*/ 53 w 21600"/>
                <a:gd name="T1" fmla="*/ 0 h 21600"/>
                <a:gd name="T2" fmla="*/ 7 w 21600"/>
                <a:gd name="T3" fmla="*/ 30 h 21600"/>
                <a:gd name="T4" fmla="*/ 52 w 21600"/>
                <a:gd name="T5" fmla="*/ 9 h 21600"/>
                <a:gd name="T6" fmla="*/ 111 w 21600"/>
                <a:gd name="T7" fmla="*/ 33 h 21600"/>
                <a:gd name="T8" fmla="*/ 96 w 21600"/>
                <a:gd name="T9" fmla="*/ 49 h 21600"/>
                <a:gd name="T10" fmla="*/ 76 w 21600"/>
                <a:gd name="T11" fmla="*/ 37 h 21600"/>
                <a:gd name="T12" fmla="*/ 0 60000 65536"/>
                <a:gd name="T13" fmla="*/ 0 60000 65536"/>
                <a:gd name="T14" fmla="*/ 0 60000 65536"/>
                <a:gd name="T15" fmla="*/ 0 60000 65536"/>
                <a:gd name="T16" fmla="*/ 0 60000 65536"/>
                <a:gd name="T17" fmla="*/ 0 60000 65536"/>
                <a:gd name="T18" fmla="*/ 3157 w 21600"/>
                <a:gd name="T19" fmla="*/ 3171 h 21600"/>
                <a:gd name="T20" fmla="*/ 18443 w 21600"/>
                <a:gd name="T21" fmla="*/ 18429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9126" y="9610"/>
                  </a:moveTo>
                  <a:cubicBezTo>
                    <a:pt x="18534" y="5466"/>
                    <a:pt x="14985" y="2389"/>
                    <a:pt x="10800" y="2389"/>
                  </a:cubicBezTo>
                  <a:cubicBezTo>
                    <a:pt x="7016" y="2389"/>
                    <a:pt x="3699" y="4914"/>
                    <a:pt x="2692" y="8561"/>
                  </a:cubicBezTo>
                  <a:lnTo>
                    <a:pt x="389" y="7926"/>
                  </a:lnTo>
                  <a:cubicBezTo>
                    <a:pt x="1682" y="3243"/>
                    <a:pt x="5942" y="0"/>
                    <a:pt x="10800" y="0"/>
                  </a:cubicBezTo>
                  <a:cubicBezTo>
                    <a:pt x="16174" y="0"/>
                    <a:pt x="20731" y="3951"/>
                    <a:pt x="21491" y="9272"/>
                  </a:cubicBezTo>
                  <a:lnTo>
                    <a:pt x="24164" y="8890"/>
                  </a:lnTo>
                  <a:lnTo>
                    <a:pt x="20860" y="13297"/>
                  </a:lnTo>
                  <a:lnTo>
                    <a:pt x="16453" y="9992"/>
                  </a:lnTo>
                  <a:lnTo>
                    <a:pt x="19126" y="9610"/>
                  </a:lnTo>
                  <a:close/>
                </a:path>
              </a:pathLst>
            </a:custGeom>
            <a:solidFill>
              <a:schemeClr val="bg2"/>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p>
              <a:endParaRPr lang="en-US"/>
            </a:p>
          </p:txBody>
        </p:sp>
      </p:grpSp>
      <p:grpSp>
        <p:nvGrpSpPr>
          <p:cNvPr id="401" name="Group 101">
            <a:extLst>
              <a:ext uri="{FF2B5EF4-FFF2-40B4-BE49-F238E27FC236}">
                <a16:creationId xmlns:a16="http://schemas.microsoft.com/office/drawing/2014/main" id="{63883A23-BC3B-4A9D-8ED3-1CE80F514DB5}"/>
              </a:ext>
            </a:extLst>
          </p:cNvPr>
          <p:cNvGrpSpPr>
            <a:grpSpLocks/>
          </p:cNvGrpSpPr>
          <p:nvPr/>
        </p:nvGrpSpPr>
        <p:grpSpPr bwMode="auto">
          <a:xfrm>
            <a:off x="536575" y="3868739"/>
            <a:ext cx="3343275" cy="3457575"/>
            <a:chOff x="444" y="2484"/>
            <a:chExt cx="2106" cy="2178"/>
          </a:xfrm>
        </p:grpSpPr>
        <p:sp>
          <p:nvSpPr>
            <p:cNvPr id="402" name="AutoShape 102">
              <a:extLst>
                <a:ext uri="{FF2B5EF4-FFF2-40B4-BE49-F238E27FC236}">
                  <a16:creationId xmlns:a16="http://schemas.microsoft.com/office/drawing/2014/main" id="{0470FEAD-9645-47A7-9D14-CF9C8F43D2F1}"/>
                </a:ext>
              </a:extLst>
            </p:cNvPr>
            <p:cNvSpPr>
              <a:spLocks noChangeArrowheads="1"/>
            </p:cNvSpPr>
            <p:nvPr/>
          </p:nvSpPr>
          <p:spPr bwMode="auto">
            <a:xfrm flipV="1">
              <a:off x="1069" y="4438"/>
              <a:ext cx="260" cy="105"/>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403" name="Oval 103">
              <a:extLst>
                <a:ext uri="{FF2B5EF4-FFF2-40B4-BE49-F238E27FC236}">
                  <a16:creationId xmlns:a16="http://schemas.microsoft.com/office/drawing/2014/main" id="{27BCD2CA-D451-439E-987E-B8AF00111319}"/>
                </a:ext>
              </a:extLst>
            </p:cNvPr>
            <p:cNvSpPr>
              <a:spLocks noChangeArrowheads="1"/>
            </p:cNvSpPr>
            <p:nvPr/>
          </p:nvSpPr>
          <p:spPr bwMode="auto">
            <a:xfrm rot="3773165">
              <a:off x="1218" y="4439"/>
              <a:ext cx="94" cy="105"/>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404" name="Freeform 104">
              <a:extLst>
                <a:ext uri="{FF2B5EF4-FFF2-40B4-BE49-F238E27FC236}">
                  <a16:creationId xmlns:a16="http://schemas.microsoft.com/office/drawing/2014/main" id="{C82CB749-8E90-47DA-B63E-CCB92C2A0004}"/>
                </a:ext>
              </a:extLst>
            </p:cNvPr>
            <p:cNvSpPr>
              <a:spLocks/>
            </p:cNvSpPr>
            <p:nvPr/>
          </p:nvSpPr>
          <p:spPr bwMode="auto">
            <a:xfrm>
              <a:off x="793" y="3247"/>
              <a:ext cx="572" cy="440"/>
            </a:xfrm>
            <a:custGeom>
              <a:avLst/>
              <a:gdLst>
                <a:gd name="T0" fmla="*/ 413 w 775"/>
                <a:gd name="T1" fmla="*/ 0 h 662"/>
                <a:gd name="T2" fmla="*/ 413 w 775"/>
                <a:gd name="T3" fmla="*/ 0 h 662"/>
                <a:gd name="T4" fmla="*/ 389 w 775"/>
                <a:gd name="T5" fmla="*/ 18 h 662"/>
                <a:gd name="T6" fmla="*/ 365 w 775"/>
                <a:gd name="T7" fmla="*/ 37 h 662"/>
                <a:gd name="T8" fmla="*/ 339 w 775"/>
                <a:gd name="T9" fmla="*/ 55 h 662"/>
                <a:gd name="T10" fmla="*/ 313 w 775"/>
                <a:gd name="T11" fmla="*/ 73 h 662"/>
                <a:gd name="T12" fmla="*/ 288 w 775"/>
                <a:gd name="T13" fmla="*/ 90 h 662"/>
                <a:gd name="T14" fmla="*/ 261 w 775"/>
                <a:gd name="T15" fmla="*/ 108 h 662"/>
                <a:gd name="T16" fmla="*/ 234 w 775"/>
                <a:gd name="T17" fmla="*/ 125 h 662"/>
                <a:gd name="T18" fmla="*/ 207 w 775"/>
                <a:gd name="T19" fmla="*/ 142 h 662"/>
                <a:gd name="T20" fmla="*/ 181 w 775"/>
                <a:gd name="T21" fmla="*/ 159 h 662"/>
                <a:gd name="T22" fmla="*/ 154 w 775"/>
                <a:gd name="T23" fmla="*/ 176 h 662"/>
                <a:gd name="T24" fmla="*/ 127 w 775"/>
                <a:gd name="T25" fmla="*/ 193 h 662"/>
                <a:gd name="T26" fmla="*/ 101 w 775"/>
                <a:gd name="T27" fmla="*/ 211 h 662"/>
                <a:gd name="T28" fmla="*/ 75 w 775"/>
                <a:gd name="T29" fmla="*/ 229 h 662"/>
                <a:gd name="T30" fmla="*/ 49 w 775"/>
                <a:gd name="T31" fmla="*/ 247 h 662"/>
                <a:gd name="T32" fmla="*/ 24 w 775"/>
                <a:gd name="T33" fmla="*/ 265 h 662"/>
                <a:gd name="T34" fmla="*/ 0 w 775"/>
                <a:gd name="T35" fmla="*/ 285 h 662"/>
                <a:gd name="T36" fmla="*/ 9 w 775"/>
                <a:gd name="T37" fmla="*/ 292 h 662"/>
                <a:gd name="T38" fmla="*/ 33 w 775"/>
                <a:gd name="T39" fmla="*/ 275 h 662"/>
                <a:gd name="T40" fmla="*/ 58 w 775"/>
                <a:gd name="T41" fmla="*/ 256 h 662"/>
                <a:gd name="T42" fmla="*/ 83 w 775"/>
                <a:gd name="T43" fmla="*/ 238 h 662"/>
                <a:gd name="T44" fmla="*/ 110 w 775"/>
                <a:gd name="T45" fmla="*/ 219 h 662"/>
                <a:gd name="T46" fmla="*/ 136 w 775"/>
                <a:gd name="T47" fmla="*/ 202 h 662"/>
                <a:gd name="T48" fmla="*/ 162 w 775"/>
                <a:gd name="T49" fmla="*/ 185 h 662"/>
                <a:gd name="T50" fmla="*/ 189 w 775"/>
                <a:gd name="T51" fmla="*/ 167 h 662"/>
                <a:gd name="T52" fmla="*/ 216 w 775"/>
                <a:gd name="T53" fmla="*/ 150 h 662"/>
                <a:gd name="T54" fmla="*/ 242 w 775"/>
                <a:gd name="T55" fmla="*/ 134 h 662"/>
                <a:gd name="T56" fmla="*/ 269 w 775"/>
                <a:gd name="T57" fmla="*/ 116 h 662"/>
                <a:gd name="T58" fmla="*/ 297 w 775"/>
                <a:gd name="T59" fmla="*/ 99 h 662"/>
                <a:gd name="T60" fmla="*/ 322 w 775"/>
                <a:gd name="T61" fmla="*/ 82 h 662"/>
                <a:gd name="T62" fmla="*/ 348 w 775"/>
                <a:gd name="T63" fmla="*/ 64 h 662"/>
                <a:gd name="T64" fmla="*/ 373 w 775"/>
                <a:gd name="T65" fmla="*/ 45 h 662"/>
                <a:gd name="T66" fmla="*/ 398 w 775"/>
                <a:gd name="T67" fmla="*/ 27 h 662"/>
                <a:gd name="T68" fmla="*/ 422 w 775"/>
                <a:gd name="T69" fmla="*/ 7 h 662"/>
                <a:gd name="T70" fmla="*/ 422 w 775"/>
                <a:gd name="T71" fmla="*/ 7 h 662"/>
                <a:gd name="T72" fmla="*/ 413 w 775"/>
                <a:gd name="T73" fmla="*/ 0 h 6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5" h="662">
                  <a:moveTo>
                    <a:pt x="759" y="0"/>
                  </a:moveTo>
                  <a:lnTo>
                    <a:pt x="759" y="0"/>
                  </a:lnTo>
                  <a:lnTo>
                    <a:pt x="714" y="41"/>
                  </a:lnTo>
                  <a:lnTo>
                    <a:pt x="669" y="83"/>
                  </a:lnTo>
                  <a:lnTo>
                    <a:pt x="622" y="124"/>
                  </a:lnTo>
                  <a:lnTo>
                    <a:pt x="575" y="165"/>
                  </a:lnTo>
                  <a:lnTo>
                    <a:pt x="528" y="204"/>
                  </a:lnTo>
                  <a:lnTo>
                    <a:pt x="479" y="244"/>
                  </a:lnTo>
                  <a:lnTo>
                    <a:pt x="430" y="283"/>
                  </a:lnTo>
                  <a:lnTo>
                    <a:pt x="381" y="320"/>
                  </a:lnTo>
                  <a:lnTo>
                    <a:pt x="332" y="360"/>
                  </a:lnTo>
                  <a:lnTo>
                    <a:pt x="282" y="399"/>
                  </a:lnTo>
                  <a:lnTo>
                    <a:pt x="233" y="438"/>
                  </a:lnTo>
                  <a:lnTo>
                    <a:pt x="186" y="477"/>
                  </a:lnTo>
                  <a:lnTo>
                    <a:pt x="137" y="519"/>
                  </a:lnTo>
                  <a:lnTo>
                    <a:pt x="90" y="560"/>
                  </a:lnTo>
                  <a:lnTo>
                    <a:pt x="45" y="601"/>
                  </a:lnTo>
                  <a:lnTo>
                    <a:pt x="0" y="646"/>
                  </a:lnTo>
                  <a:lnTo>
                    <a:pt x="16" y="662"/>
                  </a:lnTo>
                  <a:lnTo>
                    <a:pt x="61" y="621"/>
                  </a:lnTo>
                  <a:lnTo>
                    <a:pt x="106" y="579"/>
                  </a:lnTo>
                  <a:lnTo>
                    <a:pt x="153" y="538"/>
                  </a:lnTo>
                  <a:lnTo>
                    <a:pt x="202" y="497"/>
                  </a:lnTo>
                  <a:lnTo>
                    <a:pt x="249" y="458"/>
                  </a:lnTo>
                  <a:lnTo>
                    <a:pt x="298" y="418"/>
                  </a:lnTo>
                  <a:lnTo>
                    <a:pt x="347" y="379"/>
                  </a:lnTo>
                  <a:lnTo>
                    <a:pt x="396" y="340"/>
                  </a:lnTo>
                  <a:lnTo>
                    <a:pt x="445" y="303"/>
                  </a:lnTo>
                  <a:lnTo>
                    <a:pt x="494" y="263"/>
                  </a:lnTo>
                  <a:lnTo>
                    <a:pt x="544" y="224"/>
                  </a:lnTo>
                  <a:lnTo>
                    <a:pt x="591" y="185"/>
                  </a:lnTo>
                  <a:lnTo>
                    <a:pt x="638" y="144"/>
                  </a:lnTo>
                  <a:lnTo>
                    <a:pt x="685" y="102"/>
                  </a:lnTo>
                  <a:lnTo>
                    <a:pt x="730" y="61"/>
                  </a:lnTo>
                  <a:lnTo>
                    <a:pt x="775" y="16"/>
                  </a:lnTo>
                  <a:lnTo>
                    <a:pt x="7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 name="Freeform 105">
              <a:extLst>
                <a:ext uri="{FF2B5EF4-FFF2-40B4-BE49-F238E27FC236}">
                  <a16:creationId xmlns:a16="http://schemas.microsoft.com/office/drawing/2014/main" id="{814A9ADA-8D2B-45BF-B54A-EB47A43FBB60}"/>
                </a:ext>
              </a:extLst>
            </p:cNvPr>
            <p:cNvSpPr>
              <a:spLocks/>
            </p:cNvSpPr>
            <p:nvPr/>
          </p:nvSpPr>
          <p:spPr bwMode="auto">
            <a:xfrm>
              <a:off x="1353" y="2749"/>
              <a:ext cx="481" cy="508"/>
            </a:xfrm>
            <a:custGeom>
              <a:avLst/>
              <a:gdLst>
                <a:gd name="T0" fmla="*/ 345 w 652"/>
                <a:gd name="T1" fmla="*/ 0 h 764"/>
                <a:gd name="T2" fmla="*/ 345 w 652"/>
                <a:gd name="T3" fmla="*/ 0 h 764"/>
                <a:gd name="T4" fmla="*/ 324 w 652"/>
                <a:gd name="T5" fmla="*/ 22 h 764"/>
                <a:gd name="T6" fmla="*/ 304 w 652"/>
                <a:gd name="T7" fmla="*/ 43 h 764"/>
                <a:gd name="T8" fmla="*/ 283 w 652"/>
                <a:gd name="T9" fmla="*/ 65 h 764"/>
                <a:gd name="T10" fmla="*/ 263 w 652"/>
                <a:gd name="T11" fmla="*/ 87 h 764"/>
                <a:gd name="T12" fmla="*/ 243 w 652"/>
                <a:gd name="T13" fmla="*/ 108 h 764"/>
                <a:gd name="T14" fmla="*/ 221 w 652"/>
                <a:gd name="T15" fmla="*/ 130 h 764"/>
                <a:gd name="T16" fmla="*/ 200 w 652"/>
                <a:gd name="T17" fmla="*/ 150 h 764"/>
                <a:gd name="T18" fmla="*/ 179 w 652"/>
                <a:gd name="T19" fmla="*/ 171 h 764"/>
                <a:gd name="T20" fmla="*/ 157 w 652"/>
                <a:gd name="T21" fmla="*/ 192 h 764"/>
                <a:gd name="T22" fmla="*/ 135 w 652"/>
                <a:gd name="T23" fmla="*/ 211 h 764"/>
                <a:gd name="T24" fmla="*/ 113 w 652"/>
                <a:gd name="T25" fmla="*/ 233 h 764"/>
                <a:gd name="T26" fmla="*/ 90 w 652"/>
                <a:gd name="T27" fmla="*/ 253 h 764"/>
                <a:gd name="T28" fmla="*/ 67 w 652"/>
                <a:gd name="T29" fmla="*/ 273 h 764"/>
                <a:gd name="T30" fmla="*/ 45 w 652"/>
                <a:gd name="T31" fmla="*/ 293 h 764"/>
                <a:gd name="T32" fmla="*/ 23 w 652"/>
                <a:gd name="T33" fmla="*/ 312 h 764"/>
                <a:gd name="T34" fmla="*/ 0 w 652"/>
                <a:gd name="T35" fmla="*/ 330 h 764"/>
                <a:gd name="T36" fmla="*/ 9 w 652"/>
                <a:gd name="T37" fmla="*/ 338 h 764"/>
                <a:gd name="T38" fmla="*/ 33 w 652"/>
                <a:gd name="T39" fmla="*/ 318 h 764"/>
                <a:gd name="T40" fmla="*/ 56 w 652"/>
                <a:gd name="T41" fmla="*/ 300 h 764"/>
                <a:gd name="T42" fmla="*/ 78 w 652"/>
                <a:gd name="T43" fmla="*/ 279 h 764"/>
                <a:gd name="T44" fmla="*/ 100 w 652"/>
                <a:gd name="T45" fmla="*/ 259 h 764"/>
                <a:gd name="T46" fmla="*/ 123 w 652"/>
                <a:gd name="T47" fmla="*/ 239 h 764"/>
                <a:gd name="T48" fmla="*/ 145 w 652"/>
                <a:gd name="T49" fmla="*/ 219 h 764"/>
                <a:gd name="T50" fmla="*/ 168 w 652"/>
                <a:gd name="T51" fmla="*/ 199 h 764"/>
                <a:gd name="T52" fmla="*/ 190 w 652"/>
                <a:gd name="T53" fmla="*/ 178 h 764"/>
                <a:gd name="T54" fmla="*/ 211 w 652"/>
                <a:gd name="T55" fmla="*/ 158 h 764"/>
                <a:gd name="T56" fmla="*/ 232 w 652"/>
                <a:gd name="T57" fmla="*/ 136 h 764"/>
                <a:gd name="T58" fmla="*/ 254 w 652"/>
                <a:gd name="T59" fmla="*/ 114 h 764"/>
                <a:gd name="T60" fmla="*/ 274 w 652"/>
                <a:gd name="T61" fmla="*/ 94 h 764"/>
                <a:gd name="T62" fmla="*/ 294 w 652"/>
                <a:gd name="T63" fmla="*/ 72 h 764"/>
                <a:gd name="T64" fmla="*/ 314 w 652"/>
                <a:gd name="T65" fmla="*/ 51 h 764"/>
                <a:gd name="T66" fmla="*/ 335 w 652"/>
                <a:gd name="T67" fmla="*/ 29 h 764"/>
                <a:gd name="T68" fmla="*/ 355 w 652"/>
                <a:gd name="T69" fmla="*/ 7 h 764"/>
                <a:gd name="T70" fmla="*/ 355 w 652"/>
                <a:gd name="T71" fmla="*/ 7 h 764"/>
                <a:gd name="T72" fmla="*/ 345 w 65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2" h="764">
                  <a:moveTo>
                    <a:pt x="633" y="0"/>
                  </a:moveTo>
                  <a:lnTo>
                    <a:pt x="633" y="0"/>
                  </a:lnTo>
                  <a:lnTo>
                    <a:pt x="595" y="49"/>
                  </a:lnTo>
                  <a:lnTo>
                    <a:pt x="558" y="98"/>
                  </a:lnTo>
                  <a:lnTo>
                    <a:pt x="521" y="147"/>
                  </a:lnTo>
                  <a:lnTo>
                    <a:pt x="483" y="197"/>
                  </a:lnTo>
                  <a:lnTo>
                    <a:pt x="446" y="244"/>
                  </a:lnTo>
                  <a:lnTo>
                    <a:pt x="407" y="293"/>
                  </a:lnTo>
                  <a:lnTo>
                    <a:pt x="368" y="340"/>
                  </a:lnTo>
                  <a:lnTo>
                    <a:pt x="328" y="387"/>
                  </a:lnTo>
                  <a:lnTo>
                    <a:pt x="289" y="434"/>
                  </a:lnTo>
                  <a:lnTo>
                    <a:pt x="248" y="479"/>
                  </a:lnTo>
                  <a:lnTo>
                    <a:pt x="207" y="526"/>
                  </a:lnTo>
                  <a:lnTo>
                    <a:pt x="165" y="572"/>
                  </a:lnTo>
                  <a:lnTo>
                    <a:pt x="124" y="617"/>
                  </a:lnTo>
                  <a:lnTo>
                    <a:pt x="83" y="662"/>
                  </a:lnTo>
                  <a:lnTo>
                    <a:pt x="42" y="705"/>
                  </a:lnTo>
                  <a:lnTo>
                    <a:pt x="0" y="748"/>
                  </a:lnTo>
                  <a:lnTo>
                    <a:pt x="16" y="764"/>
                  </a:lnTo>
                  <a:lnTo>
                    <a:pt x="61" y="721"/>
                  </a:lnTo>
                  <a:lnTo>
                    <a:pt x="103" y="678"/>
                  </a:lnTo>
                  <a:lnTo>
                    <a:pt x="144" y="632"/>
                  </a:lnTo>
                  <a:lnTo>
                    <a:pt x="185" y="587"/>
                  </a:lnTo>
                  <a:lnTo>
                    <a:pt x="226" y="542"/>
                  </a:lnTo>
                  <a:lnTo>
                    <a:pt x="267" y="495"/>
                  </a:lnTo>
                  <a:lnTo>
                    <a:pt x="309" y="450"/>
                  </a:lnTo>
                  <a:lnTo>
                    <a:pt x="348" y="403"/>
                  </a:lnTo>
                  <a:lnTo>
                    <a:pt x="387" y="356"/>
                  </a:lnTo>
                  <a:lnTo>
                    <a:pt x="426" y="308"/>
                  </a:lnTo>
                  <a:lnTo>
                    <a:pt x="466" y="259"/>
                  </a:lnTo>
                  <a:lnTo>
                    <a:pt x="503" y="212"/>
                  </a:lnTo>
                  <a:lnTo>
                    <a:pt x="540" y="163"/>
                  </a:lnTo>
                  <a:lnTo>
                    <a:pt x="578" y="114"/>
                  </a:lnTo>
                  <a:lnTo>
                    <a:pt x="615" y="65"/>
                  </a:lnTo>
                  <a:lnTo>
                    <a:pt x="652" y="16"/>
                  </a:lnTo>
                  <a:lnTo>
                    <a:pt x="6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 name="Freeform 106">
              <a:extLst>
                <a:ext uri="{FF2B5EF4-FFF2-40B4-BE49-F238E27FC236}">
                  <a16:creationId xmlns:a16="http://schemas.microsoft.com/office/drawing/2014/main" id="{6C58E95F-62C4-476A-9A0F-10E719260DEC}"/>
                </a:ext>
              </a:extLst>
            </p:cNvPr>
            <p:cNvSpPr>
              <a:spLocks/>
            </p:cNvSpPr>
            <p:nvPr/>
          </p:nvSpPr>
          <p:spPr bwMode="auto">
            <a:xfrm>
              <a:off x="1819" y="2729"/>
              <a:ext cx="99" cy="31"/>
            </a:xfrm>
            <a:custGeom>
              <a:avLst/>
              <a:gdLst>
                <a:gd name="T0" fmla="*/ 74 w 133"/>
                <a:gd name="T1" fmla="*/ 12 h 47"/>
                <a:gd name="T2" fmla="*/ 74 w 133"/>
                <a:gd name="T3" fmla="*/ 12 h 47"/>
                <a:gd name="T4" fmla="*/ 65 w 133"/>
                <a:gd name="T5" fmla="*/ 7 h 47"/>
                <a:gd name="T6" fmla="*/ 55 w 133"/>
                <a:gd name="T7" fmla="*/ 3 h 47"/>
                <a:gd name="T8" fmla="*/ 47 w 133"/>
                <a:gd name="T9" fmla="*/ 1 h 47"/>
                <a:gd name="T10" fmla="*/ 36 w 133"/>
                <a:gd name="T11" fmla="*/ 0 h 47"/>
                <a:gd name="T12" fmla="*/ 28 w 133"/>
                <a:gd name="T13" fmla="*/ 0 h 47"/>
                <a:gd name="T14" fmla="*/ 17 w 133"/>
                <a:gd name="T15" fmla="*/ 2 h 47"/>
                <a:gd name="T16" fmla="*/ 7 w 133"/>
                <a:gd name="T17" fmla="*/ 7 h 47"/>
                <a:gd name="T18" fmla="*/ 0 w 133"/>
                <a:gd name="T19" fmla="*/ 13 h 47"/>
                <a:gd name="T20" fmla="*/ 10 w 133"/>
                <a:gd name="T21" fmla="*/ 20 h 47"/>
                <a:gd name="T22" fmla="*/ 16 w 133"/>
                <a:gd name="T23" fmla="*/ 15 h 47"/>
                <a:gd name="T24" fmla="*/ 22 w 133"/>
                <a:gd name="T25" fmla="*/ 12 h 47"/>
                <a:gd name="T26" fmla="*/ 28 w 133"/>
                <a:gd name="T27" fmla="*/ 10 h 47"/>
                <a:gd name="T28" fmla="*/ 36 w 133"/>
                <a:gd name="T29" fmla="*/ 10 h 47"/>
                <a:gd name="T30" fmla="*/ 45 w 133"/>
                <a:gd name="T31" fmla="*/ 11 h 47"/>
                <a:gd name="T32" fmla="*/ 51 w 133"/>
                <a:gd name="T33" fmla="*/ 13 h 47"/>
                <a:gd name="T34" fmla="*/ 59 w 133"/>
                <a:gd name="T35" fmla="*/ 16 h 47"/>
                <a:gd name="T36" fmla="*/ 65 w 133"/>
                <a:gd name="T37" fmla="*/ 20 h 47"/>
                <a:gd name="T38" fmla="*/ 65 w 133"/>
                <a:gd name="T39" fmla="*/ 20 h 47"/>
                <a:gd name="T40" fmla="*/ 74 w 133"/>
                <a:gd name="T41" fmla="*/ 12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7">
                  <a:moveTo>
                    <a:pt x="133" y="27"/>
                  </a:moveTo>
                  <a:lnTo>
                    <a:pt x="133" y="27"/>
                  </a:lnTo>
                  <a:lnTo>
                    <a:pt x="117" y="17"/>
                  </a:lnTo>
                  <a:lnTo>
                    <a:pt x="100" y="8"/>
                  </a:lnTo>
                  <a:lnTo>
                    <a:pt x="84" y="2"/>
                  </a:lnTo>
                  <a:lnTo>
                    <a:pt x="66" y="0"/>
                  </a:lnTo>
                  <a:lnTo>
                    <a:pt x="51" y="0"/>
                  </a:lnTo>
                  <a:lnTo>
                    <a:pt x="31" y="4"/>
                  </a:lnTo>
                  <a:lnTo>
                    <a:pt x="13" y="15"/>
                  </a:lnTo>
                  <a:lnTo>
                    <a:pt x="0" y="29"/>
                  </a:lnTo>
                  <a:lnTo>
                    <a:pt x="19" y="45"/>
                  </a:lnTo>
                  <a:lnTo>
                    <a:pt x="29" y="35"/>
                  </a:lnTo>
                  <a:lnTo>
                    <a:pt x="39" y="27"/>
                  </a:lnTo>
                  <a:lnTo>
                    <a:pt x="51" y="23"/>
                  </a:lnTo>
                  <a:lnTo>
                    <a:pt x="66" y="23"/>
                  </a:lnTo>
                  <a:lnTo>
                    <a:pt x="80" y="25"/>
                  </a:lnTo>
                  <a:lnTo>
                    <a:pt x="92" y="31"/>
                  </a:lnTo>
                  <a:lnTo>
                    <a:pt x="106" y="37"/>
                  </a:lnTo>
                  <a:lnTo>
                    <a:pt x="117" y="47"/>
                  </a:lnTo>
                  <a:lnTo>
                    <a:pt x="13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 name="Freeform 107">
              <a:extLst>
                <a:ext uri="{FF2B5EF4-FFF2-40B4-BE49-F238E27FC236}">
                  <a16:creationId xmlns:a16="http://schemas.microsoft.com/office/drawing/2014/main" id="{4B7ADBE2-24F3-4AC1-A83F-BD2CD05C2935}"/>
                </a:ext>
              </a:extLst>
            </p:cNvPr>
            <p:cNvSpPr>
              <a:spLocks/>
            </p:cNvSpPr>
            <p:nvPr/>
          </p:nvSpPr>
          <p:spPr bwMode="auto">
            <a:xfrm>
              <a:off x="1906" y="2748"/>
              <a:ext cx="43" cy="86"/>
            </a:xfrm>
            <a:custGeom>
              <a:avLst/>
              <a:gdLst>
                <a:gd name="T0" fmla="*/ 23 w 57"/>
                <a:gd name="T1" fmla="*/ 56 h 132"/>
                <a:gd name="T2" fmla="*/ 23 w 57"/>
                <a:gd name="T3" fmla="*/ 56 h 132"/>
                <a:gd name="T4" fmla="*/ 32 w 57"/>
                <a:gd name="T5" fmla="*/ 42 h 132"/>
                <a:gd name="T6" fmla="*/ 32 w 57"/>
                <a:gd name="T7" fmla="*/ 27 h 132"/>
                <a:gd name="T8" fmla="*/ 24 w 57"/>
                <a:gd name="T9" fmla="*/ 13 h 132"/>
                <a:gd name="T10" fmla="*/ 9 w 57"/>
                <a:gd name="T11" fmla="*/ 0 h 132"/>
                <a:gd name="T12" fmla="*/ 0 w 57"/>
                <a:gd name="T13" fmla="*/ 8 h 132"/>
                <a:gd name="T14" fmla="*/ 14 w 57"/>
                <a:gd name="T15" fmla="*/ 18 h 132"/>
                <a:gd name="T16" fmla="*/ 20 w 57"/>
                <a:gd name="T17" fmla="*/ 29 h 132"/>
                <a:gd name="T18" fmla="*/ 20 w 57"/>
                <a:gd name="T19" fmla="*/ 40 h 132"/>
                <a:gd name="T20" fmla="*/ 11 w 57"/>
                <a:gd name="T21" fmla="*/ 50 h 132"/>
                <a:gd name="T22" fmla="*/ 11 w 57"/>
                <a:gd name="T23" fmla="*/ 50 h 132"/>
                <a:gd name="T24" fmla="*/ 23 w 57"/>
                <a:gd name="T25" fmla="*/ 56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32">
                  <a:moveTo>
                    <a:pt x="40" y="132"/>
                  </a:moveTo>
                  <a:lnTo>
                    <a:pt x="40" y="132"/>
                  </a:lnTo>
                  <a:lnTo>
                    <a:pt x="57" y="98"/>
                  </a:lnTo>
                  <a:lnTo>
                    <a:pt x="57" y="63"/>
                  </a:lnTo>
                  <a:lnTo>
                    <a:pt x="43" y="30"/>
                  </a:lnTo>
                  <a:lnTo>
                    <a:pt x="16" y="0"/>
                  </a:lnTo>
                  <a:lnTo>
                    <a:pt x="0" y="20"/>
                  </a:lnTo>
                  <a:lnTo>
                    <a:pt x="24" y="41"/>
                  </a:lnTo>
                  <a:lnTo>
                    <a:pt x="34" y="67"/>
                  </a:lnTo>
                  <a:lnTo>
                    <a:pt x="34" y="94"/>
                  </a:lnTo>
                  <a:lnTo>
                    <a:pt x="20" y="116"/>
                  </a:lnTo>
                  <a:lnTo>
                    <a:pt x="4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 name="Freeform 108">
              <a:extLst>
                <a:ext uri="{FF2B5EF4-FFF2-40B4-BE49-F238E27FC236}">
                  <a16:creationId xmlns:a16="http://schemas.microsoft.com/office/drawing/2014/main" id="{79460A92-3505-4E2F-94BD-C5BBCE853093}"/>
                </a:ext>
              </a:extLst>
            </p:cNvPr>
            <p:cNvSpPr>
              <a:spLocks/>
            </p:cNvSpPr>
            <p:nvPr/>
          </p:nvSpPr>
          <p:spPr bwMode="auto">
            <a:xfrm>
              <a:off x="1462" y="2825"/>
              <a:ext cx="473" cy="516"/>
            </a:xfrm>
            <a:custGeom>
              <a:avLst/>
              <a:gdLst>
                <a:gd name="T0" fmla="*/ 10 w 642"/>
                <a:gd name="T1" fmla="*/ 342 h 776"/>
                <a:gd name="T2" fmla="*/ 10 w 642"/>
                <a:gd name="T3" fmla="*/ 343 h 776"/>
                <a:gd name="T4" fmla="*/ 30 w 642"/>
                <a:gd name="T5" fmla="*/ 321 h 776"/>
                <a:gd name="T6" fmla="*/ 50 w 642"/>
                <a:gd name="T7" fmla="*/ 299 h 776"/>
                <a:gd name="T8" fmla="*/ 69 w 642"/>
                <a:gd name="T9" fmla="*/ 277 h 776"/>
                <a:gd name="T10" fmla="*/ 90 w 642"/>
                <a:gd name="T11" fmla="*/ 255 h 776"/>
                <a:gd name="T12" fmla="*/ 110 w 642"/>
                <a:gd name="T13" fmla="*/ 234 h 776"/>
                <a:gd name="T14" fmla="*/ 130 w 642"/>
                <a:gd name="T15" fmla="*/ 213 h 776"/>
                <a:gd name="T16" fmla="*/ 151 w 642"/>
                <a:gd name="T17" fmla="*/ 192 h 776"/>
                <a:gd name="T18" fmla="*/ 172 w 642"/>
                <a:gd name="T19" fmla="*/ 170 h 776"/>
                <a:gd name="T20" fmla="*/ 194 w 642"/>
                <a:gd name="T21" fmla="*/ 150 h 776"/>
                <a:gd name="T22" fmla="*/ 215 w 642"/>
                <a:gd name="T23" fmla="*/ 129 h 776"/>
                <a:gd name="T24" fmla="*/ 236 w 642"/>
                <a:gd name="T25" fmla="*/ 108 h 776"/>
                <a:gd name="T26" fmla="*/ 259 w 642"/>
                <a:gd name="T27" fmla="*/ 88 h 776"/>
                <a:gd name="T28" fmla="*/ 281 w 642"/>
                <a:gd name="T29" fmla="*/ 66 h 776"/>
                <a:gd name="T30" fmla="*/ 304 w 642"/>
                <a:gd name="T31" fmla="*/ 47 h 776"/>
                <a:gd name="T32" fmla="*/ 326 w 642"/>
                <a:gd name="T33" fmla="*/ 27 h 776"/>
                <a:gd name="T34" fmla="*/ 348 w 642"/>
                <a:gd name="T35" fmla="*/ 7 h 776"/>
                <a:gd name="T36" fmla="*/ 337 w 642"/>
                <a:gd name="T37" fmla="*/ 0 h 776"/>
                <a:gd name="T38" fmla="*/ 315 w 642"/>
                <a:gd name="T39" fmla="*/ 20 h 776"/>
                <a:gd name="T40" fmla="*/ 292 w 642"/>
                <a:gd name="T41" fmla="*/ 40 h 776"/>
                <a:gd name="T42" fmla="*/ 270 w 642"/>
                <a:gd name="T43" fmla="*/ 60 h 776"/>
                <a:gd name="T44" fmla="*/ 248 w 642"/>
                <a:gd name="T45" fmla="*/ 81 h 776"/>
                <a:gd name="T46" fmla="*/ 225 w 642"/>
                <a:gd name="T47" fmla="*/ 101 h 776"/>
                <a:gd name="T48" fmla="*/ 205 w 642"/>
                <a:gd name="T49" fmla="*/ 122 h 776"/>
                <a:gd name="T50" fmla="*/ 183 w 642"/>
                <a:gd name="T51" fmla="*/ 142 h 776"/>
                <a:gd name="T52" fmla="*/ 162 w 642"/>
                <a:gd name="T53" fmla="*/ 163 h 776"/>
                <a:gd name="T54" fmla="*/ 141 w 642"/>
                <a:gd name="T55" fmla="*/ 185 h 776"/>
                <a:gd name="T56" fmla="*/ 119 w 642"/>
                <a:gd name="T57" fmla="*/ 205 h 776"/>
                <a:gd name="T58" fmla="*/ 99 w 642"/>
                <a:gd name="T59" fmla="*/ 227 h 776"/>
                <a:gd name="T60" fmla="*/ 79 w 642"/>
                <a:gd name="T61" fmla="*/ 249 h 776"/>
                <a:gd name="T62" fmla="*/ 59 w 642"/>
                <a:gd name="T63" fmla="*/ 270 h 776"/>
                <a:gd name="T64" fmla="*/ 39 w 642"/>
                <a:gd name="T65" fmla="*/ 292 h 776"/>
                <a:gd name="T66" fmla="*/ 19 w 642"/>
                <a:gd name="T67" fmla="*/ 315 h 776"/>
                <a:gd name="T68" fmla="*/ 0 w 642"/>
                <a:gd name="T69" fmla="*/ 336 h 776"/>
                <a:gd name="T70" fmla="*/ 0 w 642"/>
                <a:gd name="T71" fmla="*/ 337 h 776"/>
                <a:gd name="T72" fmla="*/ 10 w 642"/>
                <a:gd name="T73" fmla="*/ 342 h 7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42" h="776">
                  <a:moveTo>
                    <a:pt x="19" y="774"/>
                  </a:moveTo>
                  <a:lnTo>
                    <a:pt x="19" y="776"/>
                  </a:lnTo>
                  <a:lnTo>
                    <a:pt x="55" y="727"/>
                  </a:lnTo>
                  <a:lnTo>
                    <a:pt x="92" y="675"/>
                  </a:lnTo>
                  <a:lnTo>
                    <a:pt x="127" y="626"/>
                  </a:lnTo>
                  <a:lnTo>
                    <a:pt x="165" y="577"/>
                  </a:lnTo>
                  <a:lnTo>
                    <a:pt x="202" y="530"/>
                  </a:lnTo>
                  <a:lnTo>
                    <a:pt x="239" y="481"/>
                  </a:lnTo>
                  <a:lnTo>
                    <a:pt x="278" y="434"/>
                  </a:lnTo>
                  <a:lnTo>
                    <a:pt x="318" y="385"/>
                  </a:lnTo>
                  <a:lnTo>
                    <a:pt x="357" y="338"/>
                  </a:lnTo>
                  <a:lnTo>
                    <a:pt x="396" y="291"/>
                  </a:lnTo>
                  <a:lnTo>
                    <a:pt x="435" y="244"/>
                  </a:lnTo>
                  <a:lnTo>
                    <a:pt x="477" y="198"/>
                  </a:lnTo>
                  <a:lnTo>
                    <a:pt x="518" y="151"/>
                  </a:lnTo>
                  <a:lnTo>
                    <a:pt x="559" y="106"/>
                  </a:lnTo>
                  <a:lnTo>
                    <a:pt x="600" y="61"/>
                  </a:lnTo>
                  <a:lnTo>
                    <a:pt x="642" y="16"/>
                  </a:lnTo>
                  <a:lnTo>
                    <a:pt x="622" y="0"/>
                  </a:lnTo>
                  <a:lnTo>
                    <a:pt x="581" y="45"/>
                  </a:lnTo>
                  <a:lnTo>
                    <a:pt x="539" y="90"/>
                  </a:lnTo>
                  <a:lnTo>
                    <a:pt x="498" y="136"/>
                  </a:lnTo>
                  <a:lnTo>
                    <a:pt x="457" y="183"/>
                  </a:lnTo>
                  <a:lnTo>
                    <a:pt x="416" y="228"/>
                  </a:lnTo>
                  <a:lnTo>
                    <a:pt x="377" y="275"/>
                  </a:lnTo>
                  <a:lnTo>
                    <a:pt x="337" y="322"/>
                  </a:lnTo>
                  <a:lnTo>
                    <a:pt x="298" y="369"/>
                  </a:lnTo>
                  <a:lnTo>
                    <a:pt x="259" y="418"/>
                  </a:lnTo>
                  <a:lnTo>
                    <a:pt x="220" y="465"/>
                  </a:lnTo>
                  <a:lnTo>
                    <a:pt x="182" y="514"/>
                  </a:lnTo>
                  <a:lnTo>
                    <a:pt x="145" y="562"/>
                  </a:lnTo>
                  <a:lnTo>
                    <a:pt x="108" y="611"/>
                  </a:lnTo>
                  <a:lnTo>
                    <a:pt x="72" y="660"/>
                  </a:lnTo>
                  <a:lnTo>
                    <a:pt x="35" y="711"/>
                  </a:lnTo>
                  <a:lnTo>
                    <a:pt x="0" y="760"/>
                  </a:lnTo>
                  <a:lnTo>
                    <a:pt x="0" y="762"/>
                  </a:lnTo>
                  <a:lnTo>
                    <a:pt x="19" y="7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 name="Freeform 109">
              <a:extLst>
                <a:ext uri="{FF2B5EF4-FFF2-40B4-BE49-F238E27FC236}">
                  <a16:creationId xmlns:a16="http://schemas.microsoft.com/office/drawing/2014/main" id="{D5BFF3C5-FDCF-4F49-B245-95D135C86165}"/>
                </a:ext>
              </a:extLst>
            </p:cNvPr>
            <p:cNvSpPr>
              <a:spLocks/>
            </p:cNvSpPr>
            <p:nvPr/>
          </p:nvSpPr>
          <p:spPr bwMode="auto">
            <a:xfrm>
              <a:off x="1095" y="3331"/>
              <a:ext cx="382" cy="582"/>
            </a:xfrm>
            <a:custGeom>
              <a:avLst/>
              <a:gdLst>
                <a:gd name="T0" fmla="*/ 11 w 518"/>
                <a:gd name="T1" fmla="*/ 388 h 874"/>
                <a:gd name="T2" fmla="*/ 11 w 518"/>
                <a:gd name="T3" fmla="*/ 388 h 874"/>
                <a:gd name="T4" fmla="*/ 30 w 518"/>
                <a:gd name="T5" fmla="*/ 364 h 874"/>
                <a:gd name="T6" fmla="*/ 48 w 518"/>
                <a:gd name="T7" fmla="*/ 341 h 874"/>
                <a:gd name="T8" fmla="*/ 66 w 518"/>
                <a:gd name="T9" fmla="*/ 318 h 874"/>
                <a:gd name="T10" fmla="*/ 83 w 518"/>
                <a:gd name="T11" fmla="*/ 293 h 874"/>
                <a:gd name="T12" fmla="*/ 100 w 518"/>
                <a:gd name="T13" fmla="*/ 269 h 874"/>
                <a:gd name="T14" fmla="*/ 117 w 518"/>
                <a:gd name="T15" fmla="*/ 245 h 874"/>
                <a:gd name="T16" fmla="*/ 133 w 518"/>
                <a:gd name="T17" fmla="*/ 220 h 874"/>
                <a:gd name="T18" fmla="*/ 148 w 518"/>
                <a:gd name="T19" fmla="*/ 196 h 874"/>
                <a:gd name="T20" fmla="*/ 164 w 518"/>
                <a:gd name="T21" fmla="*/ 172 h 874"/>
                <a:gd name="T22" fmla="*/ 179 w 518"/>
                <a:gd name="T23" fmla="*/ 146 h 874"/>
                <a:gd name="T24" fmla="*/ 196 w 518"/>
                <a:gd name="T25" fmla="*/ 123 h 874"/>
                <a:gd name="T26" fmla="*/ 212 w 518"/>
                <a:gd name="T27" fmla="*/ 99 h 874"/>
                <a:gd name="T28" fmla="*/ 229 w 518"/>
                <a:gd name="T29" fmla="*/ 74 h 874"/>
                <a:gd name="T30" fmla="*/ 246 w 518"/>
                <a:gd name="T31" fmla="*/ 51 h 874"/>
                <a:gd name="T32" fmla="*/ 264 w 518"/>
                <a:gd name="T33" fmla="*/ 28 h 874"/>
                <a:gd name="T34" fmla="*/ 282 w 518"/>
                <a:gd name="T35" fmla="*/ 5 h 874"/>
                <a:gd name="T36" fmla="*/ 271 w 518"/>
                <a:gd name="T37" fmla="*/ 0 h 874"/>
                <a:gd name="T38" fmla="*/ 253 w 518"/>
                <a:gd name="T39" fmla="*/ 23 h 874"/>
                <a:gd name="T40" fmla="*/ 235 w 518"/>
                <a:gd name="T41" fmla="*/ 45 h 874"/>
                <a:gd name="T42" fmla="*/ 217 w 518"/>
                <a:gd name="T43" fmla="*/ 69 h 874"/>
                <a:gd name="T44" fmla="*/ 200 w 518"/>
                <a:gd name="T45" fmla="*/ 93 h 874"/>
                <a:gd name="T46" fmla="*/ 184 w 518"/>
                <a:gd name="T47" fmla="*/ 117 h 874"/>
                <a:gd name="T48" fmla="*/ 167 w 518"/>
                <a:gd name="T49" fmla="*/ 141 h 874"/>
                <a:gd name="T50" fmla="*/ 152 w 518"/>
                <a:gd name="T51" fmla="*/ 166 h 874"/>
                <a:gd name="T52" fmla="*/ 136 w 518"/>
                <a:gd name="T53" fmla="*/ 190 h 874"/>
                <a:gd name="T54" fmla="*/ 119 w 518"/>
                <a:gd name="T55" fmla="*/ 215 h 874"/>
                <a:gd name="T56" fmla="*/ 104 w 518"/>
                <a:gd name="T57" fmla="*/ 240 h 874"/>
                <a:gd name="T58" fmla="*/ 88 w 518"/>
                <a:gd name="T59" fmla="*/ 264 h 874"/>
                <a:gd name="T60" fmla="*/ 71 w 518"/>
                <a:gd name="T61" fmla="*/ 288 h 874"/>
                <a:gd name="T62" fmla="*/ 53 w 518"/>
                <a:gd name="T63" fmla="*/ 312 h 874"/>
                <a:gd name="T64" fmla="*/ 38 w 518"/>
                <a:gd name="T65" fmla="*/ 336 h 874"/>
                <a:gd name="T66" fmla="*/ 19 w 518"/>
                <a:gd name="T67" fmla="*/ 360 h 874"/>
                <a:gd name="T68" fmla="*/ 0 w 518"/>
                <a:gd name="T69" fmla="*/ 382 h 874"/>
                <a:gd name="T70" fmla="*/ 0 w 518"/>
                <a:gd name="T71" fmla="*/ 382 h 874"/>
                <a:gd name="T72" fmla="*/ 11 w 518"/>
                <a:gd name="T73" fmla="*/ 388 h 8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18" h="874">
                  <a:moveTo>
                    <a:pt x="20" y="874"/>
                  </a:moveTo>
                  <a:lnTo>
                    <a:pt x="20" y="874"/>
                  </a:lnTo>
                  <a:lnTo>
                    <a:pt x="55" y="822"/>
                  </a:lnTo>
                  <a:lnTo>
                    <a:pt x="88" y="769"/>
                  </a:lnTo>
                  <a:lnTo>
                    <a:pt x="122" y="716"/>
                  </a:lnTo>
                  <a:lnTo>
                    <a:pt x="153" y="661"/>
                  </a:lnTo>
                  <a:lnTo>
                    <a:pt x="185" y="607"/>
                  </a:lnTo>
                  <a:lnTo>
                    <a:pt x="214" y="552"/>
                  </a:lnTo>
                  <a:lnTo>
                    <a:pt x="244" y="497"/>
                  </a:lnTo>
                  <a:lnTo>
                    <a:pt x="273" y="442"/>
                  </a:lnTo>
                  <a:lnTo>
                    <a:pt x="302" y="387"/>
                  </a:lnTo>
                  <a:lnTo>
                    <a:pt x="330" y="330"/>
                  </a:lnTo>
                  <a:lnTo>
                    <a:pt x="361" y="277"/>
                  </a:lnTo>
                  <a:lnTo>
                    <a:pt x="391" y="222"/>
                  </a:lnTo>
                  <a:lnTo>
                    <a:pt x="422" y="167"/>
                  </a:lnTo>
                  <a:lnTo>
                    <a:pt x="452" y="114"/>
                  </a:lnTo>
                  <a:lnTo>
                    <a:pt x="485" y="63"/>
                  </a:lnTo>
                  <a:lnTo>
                    <a:pt x="518" y="12"/>
                  </a:lnTo>
                  <a:lnTo>
                    <a:pt x="499" y="0"/>
                  </a:lnTo>
                  <a:lnTo>
                    <a:pt x="465" y="51"/>
                  </a:lnTo>
                  <a:lnTo>
                    <a:pt x="432" y="102"/>
                  </a:lnTo>
                  <a:lnTo>
                    <a:pt x="399" y="155"/>
                  </a:lnTo>
                  <a:lnTo>
                    <a:pt x="367" y="210"/>
                  </a:lnTo>
                  <a:lnTo>
                    <a:pt x="338" y="265"/>
                  </a:lnTo>
                  <a:lnTo>
                    <a:pt x="306" y="318"/>
                  </a:lnTo>
                  <a:lnTo>
                    <a:pt x="279" y="375"/>
                  </a:lnTo>
                  <a:lnTo>
                    <a:pt x="249" y="430"/>
                  </a:lnTo>
                  <a:lnTo>
                    <a:pt x="220" y="485"/>
                  </a:lnTo>
                  <a:lnTo>
                    <a:pt x="191" y="540"/>
                  </a:lnTo>
                  <a:lnTo>
                    <a:pt x="161" y="595"/>
                  </a:lnTo>
                  <a:lnTo>
                    <a:pt x="130" y="650"/>
                  </a:lnTo>
                  <a:lnTo>
                    <a:pt x="98" y="705"/>
                  </a:lnTo>
                  <a:lnTo>
                    <a:pt x="69" y="758"/>
                  </a:lnTo>
                  <a:lnTo>
                    <a:pt x="35" y="811"/>
                  </a:lnTo>
                  <a:lnTo>
                    <a:pt x="0" y="862"/>
                  </a:lnTo>
                  <a:lnTo>
                    <a:pt x="20" y="8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 name="Freeform 110">
              <a:extLst>
                <a:ext uri="{FF2B5EF4-FFF2-40B4-BE49-F238E27FC236}">
                  <a16:creationId xmlns:a16="http://schemas.microsoft.com/office/drawing/2014/main" id="{5515D0AB-8AE3-4C68-9226-8D19FDE1E4B4}"/>
                </a:ext>
              </a:extLst>
            </p:cNvPr>
            <p:cNvSpPr>
              <a:spLocks/>
            </p:cNvSpPr>
            <p:nvPr/>
          </p:nvSpPr>
          <p:spPr bwMode="auto">
            <a:xfrm>
              <a:off x="749" y="3678"/>
              <a:ext cx="360" cy="291"/>
            </a:xfrm>
            <a:custGeom>
              <a:avLst/>
              <a:gdLst>
                <a:gd name="T0" fmla="*/ 33 w 489"/>
                <a:gd name="T1" fmla="*/ 0 h 440"/>
                <a:gd name="T2" fmla="*/ 33 w 489"/>
                <a:gd name="T3" fmla="*/ 0 h 440"/>
                <a:gd name="T4" fmla="*/ 15 w 489"/>
                <a:gd name="T5" fmla="*/ 19 h 440"/>
                <a:gd name="T6" fmla="*/ 3 w 489"/>
                <a:gd name="T7" fmla="*/ 40 h 440"/>
                <a:gd name="T8" fmla="*/ 0 w 489"/>
                <a:gd name="T9" fmla="*/ 60 h 440"/>
                <a:gd name="T10" fmla="*/ 4 w 489"/>
                <a:gd name="T11" fmla="*/ 82 h 440"/>
                <a:gd name="T12" fmla="*/ 13 w 489"/>
                <a:gd name="T13" fmla="*/ 103 h 440"/>
                <a:gd name="T14" fmla="*/ 28 w 489"/>
                <a:gd name="T15" fmla="*/ 122 h 440"/>
                <a:gd name="T16" fmla="*/ 44 w 489"/>
                <a:gd name="T17" fmla="*/ 140 h 440"/>
                <a:gd name="T18" fmla="*/ 67 w 489"/>
                <a:gd name="T19" fmla="*/ 157 h 440"/>
                <a:gd name="T20" fmla="*/ 91 w 489"/>
                <a:gd name="T21" fmla="*/ 170 h 440"/>
                <a:gd name="T22" fmla="*/ 117 w 489"/>
                <a:gd name="T23" fmla="*/ 182 h 440"/>
                <a:gd name="T24" fmla="*/ 144 w 489"/>
                <a:gd name="T25" fmla="*/ 189 h 440"/>
                <a:gd name="T26" fmla="*/ 170 w 489"/>
                <a:gd name="T27" fmla="*/ 192 h 440"/>
                <a:gd name="T28" fmla="*/ 197 w 489"/>
                <a:gd name="T29" fmla="*/ 192 h 440"/>
                <a:gd name="T30" fmla="*/ 221 w 489"/>
                <a:gd name="T31" fmla="*/ 187 h 440"/>
                <a:gd name="T32" fmla="*/ 244 w 489"/>
                <a:gd name="T33" fmla="*/ 175 h 440"/>
                <a:gd name="T34" fmla="*/ 265 w 489"/>
                <a:gd name="T35" fmla="*/ 155 h 440"/>
                <a:gd name="T36" fmla="*/ 254 w 489"/>
                <a:gd name="T37" fmla="*/ 151 h 440"/>
                <a:gd name="T38" fmla="*/ 236 w 489"/>
                <a:gd name="T39" fmla="*/ 166 h 440"/>
                <a:gd name="T40" fmla="*/ 216 w 489"/>
                <a:gd name="T41" fmla="*/ 177 h 440"/>
                <a:gd name="T42" fmla="*/ 194 w 489"/>
                <a:gd name="T43" fmla="*/ 181 h 440"/>
                <a:gd name="T44" fmla="*/ 170 w 489"/>
                <a:gd name="T45" fmla="*/ 182 h 440"/>
                <a:gd name="T46" fmla="*/ 146 w 489"/>
                <a:gd name="T47" fmla="*/ 179 h 440"/>
                <a:gd name="T48" fmla="*/ 121 w 489"/>
                <a:gd name="T49" fmla="*/ 172 h 440"/>
                <a:gd name="T50" fmla="*/ 97 w 489"/>
                <a:gd name="T51" fmla="*/ 161 h 440"/>
                <a:gd name="T52" fmla="*/ 75 w 489"/>
                <a:gd name="T53" fmla="*/ 149 h 440"/>
                <a:gd name="T54" fmla="*/ 55 w 489"/>
                <a:gd name="T55" fmla="*/ 133 h 440"/>
                <a:gd name="T56" fmla="*/ 38 w 489"/>
                <a:gd name="T57" fmla="*/ 117 h 440"/>
                <a:gd name="T58" fmla="*/ 26 w 489"/>
                <a:gd name="T59" fmla="*/ 99 h 440"/>
                <a:gd name="T60" fmla="*/ 17 w 489"/>
                <a:gd name="T61" fmla="*/ 80 h 440"/>
                <a:gd name="T62" fmla="*/ 15 w 489"/>
                <a:gd name="T63" fmla="*/ 60 h 440"/>
                <a:gd name="T64" fmla="*/ 15 w 489"/>
                <a:gd name="T65" fmla="*/ 41 h 440"/>
                <a:gd name="T66" fmla="*/ 26 w 489"/>
                <a:gd name="T67" fmla="*/ 24 h 440"/>
                <a:gd name="T68" fmla="*/ 42 w 489"/>
                <a:gd name="T69" fmla="*/ 7 h 440"/>
                <a:gd name="T70" fmla="*/ 42 w 489"/>
                <a:gd name="T71" fmla="*/ 7 h 440"/>
                <a:gd name="T72" fmla="*/ 33 w 489"/>
                <a:gd name="T73" fmla="*/ 0 h 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89" h="440">
                  <a:moveTo>
                    <a:pt x="61" y="0"/>
                  </a:moveTo>
                  <a:lnTo>
                    <a:pt x="61" y="0"/>
                  </a:lnTo>
                  <a:lnTo>
                    <a:pt x="27" y="43"/>
                  </a:lnTo>
                  <a:lnTo>
                    <a:pt x="6" y="90"/>
                  </a:lnTo>
                  <a:lnTo>
                    <a:pt x="0" y="138"/>
                  </a:lnTo>
                  <a:lnTo>
                    <a:pt x="8" y="187"/>
                  </a:lnTo>
                  <a:lnTo>
                    <a:pt x="24" y="234"/>
                  </a:lnTo>
                  <a:lnTo>
                    <a:pt x="51" y="279"/>
                  </a:lnTo>
                  <a:lnTo>
                    <a:pt x="82" y="320"/>
                  </a:lnTo>
                  <a:lnTo>
                    <a:pt x="124" y="359"/>
                  </a:lnTo>
                  <a:lnTo>
                    <a:pt x="167" y="389"/>
                  </a:lnTo>
                  <a:lnTo>
                    <a:pt x="216" y="416"/>
                  </a:lnTo>
                  <a:lnTo>
                    <a:pt x="265" y="432"/>
                  </a:lnTo>
                  <a:lnTo>
                    <a:pt x="314" y="440"/>
                  </a:lnTo>
                  <a:lnTo>
                    <a:pt x="363" y="438"/>
                  </a:lnTo>
                  <a:lnTo>
                    <a:pt x="408" y="426"/>
                  </a:lnTo>
                  <a:lnTo>
                    <a:pt x="451" y="399"/>
                  </a:lnTo>
                  <a:lnTo>
                    <a:pt x="489" y="356"/>
                  </a:lnTo>
                  <a:lnTo>
                    <a:pt x="469" y="344"/>
                  </a:lnTo>
                  <a:lnTo>
                    <a:pt x="436" y="379"/>
                  </a:lnTo>
                  <a:lnTo>
                    <a:pt x="400" y="403"/>
                  </a:lnTo>
                  <a:lnTo>
                    <a:pt x="359" y="414"/>
                  </a:lnTo>
                  <a:lnTo>
                    <a:pt x="314" y="416"/>
                  </a:lnTo>
                  <a:lnTo>
                    <a:pt x="269" y="409"/>
                  </a:lnTo>
                  <a:lnTo>
                    <a:pt x="224" y="393"/>
                  </a:lnTo>
                  <a:lnTo>
                    <a:pt x="179" y="369"/>
                  </a:lnTo>
                  <a:lnTo>
                    <a:pt x="139" y="340"/>
                  </a:lnTo>
                  <a:lnTo>
                    <a:pt x="102" y="304"/>
                  </a:lnTo>
                  <a:lnTo>
                    <a:pt x="71" y="267"/>
                  </a:lnTo>
                  <a:lnTo>
                    <a:pt x="47" y="226"/>
                  </a:lnTo>
                  <a:lnTo>
                    <a:pt x="31" y="183"/>
                  </a:lnTo>
                  <a:lnTo>
                    <a:pt x="27" y="138"/>
                  </a:lnTo>
                  <a:lnTo>
                    <a:pt x="29" y="94"/>
                  </a:lnTo>
                  <a:lnTo>
                    <a:pt x="47" y="55"/>
                  </a:lnTo>
                  <a:lnTo>
                    <a:pt x="77" y="16"/>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 name="Freeform 111">
              <a:extLst>
                <a:ext uri="{FF2B5EF4-FFF2-40B4-BE49-F238E27FC236}">
                  <a16:creationId xmlns:a16="http://schemas.microsoft.com/office/drawing/2014/main" id="{BB00344E-E327-44AE-9D49-310EFAF4BFEA}"/>
                </a:ext>
              </a:extLst>
            </p:cNvPr>
            <p:cNvSpPr>
              <a:spLocks/>
            </p:cNvSpPr>
            <p:nvPr/>
          </p:nvSpPr>
          <p:spPr bwMode="auto">
            <a:xfrm>
              <a:off x="1993" y="3307"/>
              <a:ext cx="411" cy="395"/>
            </a:xfrm>
            <a:custGeom>
              <a:avLst/>
              <a:gdLst>
                <a:gd name="T0" fmla="*/ 289 w 558"/>
                <a:gd name="T1" fmla="*/ 257 h 592"/>
                <a:gd name="T2" fmla="*/ 302 w 558"/>
                <a:gd name="T3" fmla="*/ 255 h 592"/>
                <a:gd name="T4" fmla="*/ 11 w 558"/>
                <a:gd name="T5" fmla="*/ 0 h 592"/>
                <a:gd name="T6" fmla="*/ 0 w 558"/>
                <a:gd name="T7" fmla="*/ 7 h 592"/>
                <a:gd name="T8" fmla="*/ 291 w 558"/>
                <a:gd name="T9" fmla="*/ 262 h 592"/>
                <a:gd name="T10" fmla="*/ 303 w 558"/>
                <a:gd name="T11" fmla="*/ 260 h 592"/>
                <a:gd name="T12" fmla="*/ 291 w 558"/>
                <a:gd name="T13" fmla="*/ 262 h 592"/>
                <a:gd name="T14" fmla="*/ 295 w 558"/>
                <a:gd name="T15" fmla="*/ 264 h 592"/>
                <a:gd name="T16" fmla="*/ 301 w 558"/>
                <a:gd name="T17" fmla="*/ 262 h 592"/>
                <a:gd name="T18" fmla="*/ 303 w 558"/>
                <a:gd name="T19" fmla="*/ 260 h 592"/>
                <a:gd name="T20" fmla="*/ 302 w 558"/>
                <a:gd name="T21" fmla="*/ 255 h 592"/>
                <a:gd name="T22" fmla="*/ 289 w 558"/>
                <a:gd name="T23" fmla="*/ 257 h 5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8" h="592">
                  <a:moveTo>
                    <a:pt x="534" y="577"/>
                  </a:moveTo>
                  <a:lnTo>
                    <a:pt x="556" y="573"/>
                  </a:lnTo>
                  <a:lnTo>
                    <a:pt x="20" y="0"/>
                  </a:lnTo>
                  <a:lnTo>
                    <a:pt x="0" y="15"/>
                  </a:lnTo>
                  <a:lnTo>
                    <a:pt x="536" y="589"/>
                  </a:lnTo>
                  <a:lnTo>
                    <a:pt x="558" y="585"/>
                  </a:lnTo>
                  <a:lnTo>
                    <a:pt x="536" y="589"/>
                  </a:lnTo>
                  <a:lnTo>
                    <a:pt x="544" y="592"/>
                  </a:lnTo>
                  <a:lnTo>
                    <a:pt x="554" y="589"/>
                  </a:lnTo>
                  <a:lnTo>
                    <a:pt x="558" y="583"/>
                  </a:lnTo>
                  <a:lnTo>
                    <a:pt x="556" y="573"/>
                  </a:lnTo>
                  <a:lnTo>
                    <a:pt x="534" y="5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 name="Freeform 112">
              <a:extLst>
                <a:ext uri="{FF2B5EF4-FFF2-40B4-BE49-F238E27FC236}">
                  <a16:creationId xmlns:a16="http://schemas.microsoft.com/office/drawing/2014/main" id="{7B078AD1-A67A-47B7-A8D1-70B0CDADC23F}"/>
                </a:ext>
              </a:extLst>
            </p:cNvPr>
            <p:cNvSpPr>
              <a:spLocks/>
            </p:cNvSpPr>
            <p:nvPr/>
          </p:nvSpPr>
          <p:spPr bwMode="auto">
            <a:xfrm>
              <a:off x="2386" y="3550"/>
              <a:ext cx="73" cy="146"/>
            </a:xfrm>
            <a:custGeom>
              <a:avLst/>
              <a:gdLst>
                <a:gd name="T0" fmla="*/ 54 w 98"/>
                <a:gd name="T1" fmla="*/ 5 h 220"/>
                <a:gd name="T2" fmla="*/ 42 w 98"/>
                <a:gd name="T3" fmla="*/ 3 h 220"/>
                <a:gd name="T4" fmla="*/ 0 w 98"/>
                <a:gd name="T5" fmla="*/ 94 h 220"/>
                <a:gd name="T6" fmla="*/ 13 w 98"/>
                <a:gd name="T7" fmla="*/ 97 h 220"/>
                <a:gd name="T8" fmla="*/ 54 w 98"/>
                <a:gd name="T9" fmla="*/ 7 h 220"/>
                <a:gd name="T10" fmla="*/ 42 w 98"/>
                <a:gd name="T11" fmla="*/ 6 h 220"/>
                <a:gd name="T12" fmla="*/ 54 w 98"/>
                <a:gd name="T13" fmla="*/ 7 h 220"/>
                <a:gd name="T14" fmla="*/ 54 w 98"/>
                <a:gd name="T15" fmla="*/ 3 h 220"/>
                <a:gd name="T16" fmla="*/ 50 w 98"/>
                <a:gd name="T17" fmla="*/ 0 h 220"/>
                <a:gd name="T18" fmla="*/ 45 w 98"/>
                <a:gd name="T19" fmla="*/ 0 h 220"/>
                <a:gd name="T20" fmla="*/ 42 w 98"/>
                <a:gd name="T21" fmla="*/ 3 h 220"/>
                <a:gd name="T22" fmla="*/ 54 w 98"/>
                <a:gd name="T23" fmla="*/ 5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220">
                  <a:moveTo>
                    <a:pt x="98" y="10"/>
                  </a:moveTo>
                  <a:lnTo>
                    <a:pt x="75" y="8"/>
                  </a:lnTo>
                  <a:lnTo>
                    <a:pt x="0" y="212"/>
                  </a:lnTo>
                  <a:lnTo>
                    <a:pt x="24" y="220"/>
                  </a:lnTo>
                  <a:lnTo>
                    <a:pt x="98" y="15"/>
                  </a:lnTo>
                  <a:lnTo>
                    <a:pt x="75" y="13"/>
                  </a:lnTo>
                  <a:lnTo>
                    <a:pt x="98" y="15"/>
                  </a:lnTo>
                  <a:lnTo>
                    <a:pt x="96" y="6"/>
                  </a:lnTo>
                  <a:lnTo>
                    <a:pt x="90" y="0"/>
                  </a:lnTo>
                  <a:lnTo>
                    <a:pt x="80" y="0"/>
                  </a:lnTo>
                  <a:lnTo>
                    <a:pt x="75" y="8"/>
                  </a:lnTo>
                  <a:lnTo>
                    <a:pt x="9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 name="Freeform 113">
              <a:extLst>
                <a:ext uri="{FF2B5EF4-FFF2-40B4-BE49-F238E27FC236}">
                  <a16:creationId xmlns:a16="http://schemas.microsoft.com/office/drawing/2014/main" id="{DC620806-960B-41A7-8467-728AF722A6A5}"/>
                </a:ext>
              </a:extLst>
            </p:cNvPr>
            <p:cNvSpPr>
              <a:spLocks/>
            </p:cNvSpPr>
            <p:nvPr/>
          </p:nvSpPr>
          <p:spPr bwMode="auto">
            <a:xfrm>
              <a:off x="2441" y="3556"/>
              <a:ext cx="109" cy="381"/>
            </a:xfrm>
            <a:custGeom>
              <a:avLst/>
              <a:gdLst>
                <a:gd name="T0" fmla="*/ 73 w 147"/>
                <a:gd name="T1" fmla="*/ 254 h 571"/>
                <a:gd name="T2" fmla="*/ 81 w 147"/>
                <a:gd name="T3" fmla="*/ 248 h 571"/>
                <a:gd name="T4" fmla="*/ 13 w 147"/>
                <a:gd name="T5" fmla="*/ 0 h 571"/>
                <a:gd name="T6" fmla="*/ 0 w 147"/>
                <a:gd name="T7" fmla="*/ 1 h 571"/>
                <a:gd name="T8" fmla="*/ 67 w 147"/>
                <a:gd name="T9" fmla="*/ 250 h 571"/>
                <a:gd name="T10" fmla="*/ 76 w 147"/>
                <a:gd name="T11" fmla="*/ 244 h 571"/>
                <a:gd name="T12" fmla="*/ 67 w 147"/>
                <a:gd name="T13" fmla="*/ 250 h 571"/>
                <a:gd name="T14" fmla="*/ 70 w 147"/>
                <a:gd name="T15" fmla="*/ 254 h 571"/>
                <a:gd name="T16" fmla="*/ 76 w 147"/>
                <a:gd name="T17" fmla="*/ 254 h 571"/>
                <a:gd name="T18" fmla="*/ 80 w 147"/>
                <a:gd name="T19" fmla="*/ 252 h 571"/>
                <a:gd name="T20" fmla="*/ 81 w 147"/>
                <a:gd name="T21" fmla="*/ 248 h 571"/>
                <a:gd name="T22" fmla="*/ 73 w 147"/>
                <a:gd name="T23" fmla="*/ 254 h 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571">
                  <a:moveTo>
                    <a:pt x="133" y="571"/>
                  </a:moveTo>
                  <a:lnTo>
                    <a:pt x="147" y="557"/>
                  </a:lnTo>
                  <a:lnTo>
                    <a:pt x="23" y="0"/>
                  </a:lnTo>
                  <a:lnTo>
                    <a:pt x="0" y="3"/>
                  </a:lnTo>
                  <a:lnTo>
                    <a:pt x="123" y="561"/>
                  </a:lnTo>
                  <a:lnTo>
                    <a:pt x="137" y="547"/>
                  </a:lnTo>
                  <a:lnTo>
                    <a:pt x="123" y="561"/>
                  </a:lnTo>
                  <a:lnTo>
                    <a:pt x="127" y="569"/>
                  </a:lnTo>
                  <a:lnTo>
                    <a:pt x="137" y="571"/>
                  </a:lnTo>
                  <a:lnTo>
                    <a:pt x="145" y="567"/>
                  </a:lnTo>
                  <a:lnTo>
                    <a:pt x="147" y="557"/>
                  </a:lnTo>
                  <a:lnTo>
                    <a:pt x="133" y="5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 name="Freeform 114">
              <a:extLst>
                <a:ext uri="{FF2B5EF4-FFF2-40B4-BE49-F238E27FC236}">
                  <a16:creationId xmlns:a16="http://schemas.microsoft.com/office/drawing/2014/main" id="{13CF7110-23DE-4A8F-8F17-6ABB09A50729}"/>
                </a:ext>
              </a:extLst>
            </p:cNvPr>
            <p:cNvSpPr>
              <a:spLocks/>
            </p:cNvSpPr>
            <p:nvPr/>
          </p:nvSpPr>
          <p:spPr bwMode="auto">
            <a:xfrm>
              <a:off x="2127" y="3817"/>
              <a:ext cx="416" cy="120"/>
            </a:xfrm>
            <a:custGeom>
              <a:avLst/>
              <a:gdLst>
                <a:gd name="T0" fmla="*/ 5 w 563"/>
                <a:gd name="T1" fmla="*/ 0 h 181"/>
                <a:gd name="T2" fmla="*/ 5 w 563"/>
                <a:gd name="T3" fmla="*/ 11 h 181"/>
                <a:gd name="T4" fmla="*/ 305 w 563"/>
                <a:gd name="T5" fmla="*/ 80 h 181"/>
                <a:gd name="T6" fmla="*/ 307 w 563"/>
                <a:gd name="T7" fmla="*/ 69 h 181"/>
                <a:gd name="T8" fmla="*/ 7 w 563"/>
                <a:gd name="T9" fmla="*/ 0 h 181"/>
                <a:gd name="T10" fmla="*/ 7 w 563"/>
                <a:gd name="T11" fmla="*/ 11 h 181"/>
                <a:gd name="T12" fmla="*/ 7 w 563"/>
                <a:gd name="T13" fmla="*/ 0 h 181"/>
                <a:gd name="T14" fmla="*/ 2 w 563"/>
                <a:gd name="T15" fmla="*/ 1 h 181"/>
                <a:gd name="T16" fmla="*/ 0 w 563"/>
                <a:gd name="T17" fmla="*/ 5 h 181"/>
                <a:gd name="T18" fmla="*/ 1 w 563"/>
                <a:gd name="T19" fmla="*/ 9 h 181"/>
                <a:gd name="T20" fmla="*/ 5 w 563"/>
                <a:gd name="T21" fmla="*/ 11 h 181"/>
                <a:gd name="T22" fmla="*/ 5 w 563"/>
                <a:gd name="T23" fmla="*/ 0 h 1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3" h="181">
                  <a:moveTo>
                    <a:pt x="9" y="0"/>
                  </a:moveTo>
                  <a:lnTo>
                    <a:pt x="9" y="24"/>
                  </a:lnTo>
                  <a:lnTo>
                    <a:pt x="559" y="181"/>
                  </a:lnTo>
                  <a:lnTo>
                    <a:pt x="563" y="157"/>
                  </a:lnTo>
                  <a:lnTo>
                    <a:pt x="13" y="0"/>
                  </a:lnTo>
                  <a:lnTo>
                    <a:pt x="13" y="24"/>
                  </a:lnTo>
                  <a:lnTo>
                    <a:pt x="13" y="0"/>
                  </a:lnTo>
                  <a:lnTo>
                    <a:pt x="4" y="2"/>
                  </a:lnTo>
                  <a:lnTo>
                    <a:pt x="0" y="10"/>
                  </a:lnTo>
                  <a:lnTo>
                    <a:pt x="2" y="20"/>
                  </a:lnTo>
                  <a:lnTo>
                    <a:pt x="9" y="2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 name="Freeform 115">
              <a:extLst>
                <a:ext uri="{FF2B5EF4-FFF2-40B4-BE49-F238E27FC236}">
                  <a16:creationId xmlns:a16="http://schemas.microsoft.com/office/drawing/2014/main" id="{736F647B-B0A5-473E-9FAE-76AB930B8118}"/>
                </a:ext>
              </a:extLst>
            </p:cNvPr>
            <p:cNvSpPr>
              <a:spLocks/>
            </p:cNvSpPr>
            <p:nvPr/>
          </p:nvSpPr>
          <p:spPr bwMode="auto">
            <a:xfrm>
              <a:off x="2134" y="3775"/>
              <a:ext cx="165" cy="57"/>
            </a:xfrm>
            <a:custGeom>
              <a:avLst/>
              <a:gdLst>
                <a:gd name="T0" fmla="*/ 110 w 224"/>
                <a:gd name="T1" fmla="*/ 9 h 87"/>
                <a:gd name="T2" fmla="*/ 114 w 224"/>
                <a:gd name="T3" fmla="*/ 0 h 87"/>
                <a:gd name="T4" fmla="*/ 0 w 224"/>
                <a:gd name="T5" fmla="*/ 27 h 87"/>
                <a:gd name="T6" fmla="*/ 2 w 224"/>
                <a:gd name="T7" fmla="*/ 37 h 87"/>
                <a:gd name="T8" fmla="*/ 116 w 224"/>
                <a:gd name="T9" fmla="*/ 10 h 87"/>
                <a:gd name="T10" fmla="*/ 121 w 224"/>
                <a:gd name="T11" fmla="*/ 2 h 87"/>
                <a:gd name="T12" fmla="*/ 116 w 224"/>
                <a:gd name="T13" fmla="*/ 10 h 87"/>
                <a:gd name="T14" fmla="*/ 121 w 224"/>
                <a:gd name="T15" fmla="*/ 9 h 87"/>
                <a:gd name="T16" fmla="*/ 122 w 224"/>
                <a:gd name="T17" fmla="*/ 5 h 87"/>
                <a:gd name="T18" fmla="*/ 119 w 224"/>
                <a:gd name="T19" fmla="*/ 1 h 87"/>
                <a:gd name="T20" fmla="*/ 114 w 224"/>
                <a:gd name="T21" fmla="*/ 0 h 87"/>
                <a:gd name="T22" fmla="*/ 110 w 224"/>
                <a:gd name="T23" fmla="*/ 9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4" h="87">
                  <a:moveTo>
                    <a:pt x="203" y="20"/>
                  </a:moveTo>
                  <a:lnTo>
                    <a:pt x="210" y="0"/>
                  </a:lnTo>
                  <a:lnTo>
                    <a:pt x="0" y="63"/>
                  </a:lnTo>
                  <a:lnTo>
                    <a:pt x="4" y="87"/>
                  </a:lnTo>
                  <a:lnTo>
                    <a:pt x="214" y="24"/>
                  </a:lnTo>
                  <a:lnTo>
                    <a:pt x="222" y="4"/>
                  </a:lnTo>
                  <a:lnTo>
                    <a:pt x="214" y="24"/>
                  </a:lnTo>
                  <a:lnTo>
                    <a:pt x="222" y="20"/>
                  </a:lnTo>
                  <a:lnTo>
                    <a:pt x="224" y="10"/>
                  </a:lnTo>
                  <a:lnTo>
                    <a:pt x="220" y="2"/>
                  </a:lnTo>
                  <a:lnTo>
                    <a:pt x="210" y="0"/>
                  </a:lnTo>
                  <a:lnTo>
                    <a:pt x="20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 name="Freeform 116">
              <a:extLst>
                <a:ext uri="{FF2B5EF4-FFF2-40B4-BE49-F238E27FC236}">
                  <a16:creationId xmlns:a16="http://schemas.microsoft.com/office/drawing/2014/main" id="{F8C289B5-D6D7-479A-B6DD-65D10A0DE399}"/>
                </a:ext>
              </a:extLst>
            </p:cNvPr>
            <p:cNvSpPr>
              <a:spLocks/>
            </p:cNvSpPr>
            <p:nvPr/>
          </p:nvSpPr>
          <p:spPr bwMode="auto">
            <a:xfrm>
              <a:off x="1887" y="3394"/>
              <a:ext cx="411" cy="394"/>
            </a:xfrm>
            <a:custGeom>
              <a:avLst/>
              <a:gdLst>
                <a:gd name="T0" fmla="*/ 2 w 557"/>
                <a:gd name="T1" fmla="*/ 1 h 593"/>
                <a:gd name="T2" fmla="*/ 1 w 557"/>
                <a:gd name="T3" fmla="*/ 9 h 593"/>
                <a:gd name="T4" fmla="*/ 293 w 557"/>
                <a:gd name="T5" fmla="*/ 262 h 593"/>
                <a:gd name="T6" fmla="*/ 303 w 557"/>
                <a:gd name="T7" fmla="*/ 254 h 593"/>
                <a:gd name="T8" fmla="*/ 11 w 557"/>
                <a:gd name="T9" fmla="*/ 2 h 593"/>
                <a:gd name="T10" fmla="*/ 10 w 557"/>
                <a:gd name="T11" fmla="*/ 10 h 593"/>
                <a:gd name="T12" fmla="*/ 11 w 557"/>
                <a:gd name="T13" fmla="*/ 2 h 593"/>
                <a:gd name="T14" fmla="*/ 7 w 557"/>
                <a:gd name="T15" fmla="*/ 0 h 593"/>
                <a:gd name="T16" fmla="*/ 2 w 557"/>
                <a:gd name="T17" fmla="*/ 1 h 593"/>
                <a:gd name="T18" fmla="*/ 0 w 557"/>
                <a:gd name="T19" fmla="*/ 5 h 593"/>
                <a:gd name="T20" fmla="*/ 1 w 557"/>
                <a:gd name="T21" fmla="*/ 9 h 593"/>
                <a:gd name="T22" fmla="*/ 2 w 557"/>
                <a:gd name="T23" fmla="*/ 1 h 5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7" h="593">
                  <a:moveTo>
                    <a:pt x="4" y="2"/>
                  </a:moveTo>
                  <a:lnTo>
                    <a:pt x="2" y="20"/>
                  </a:lnTo>
                  <a:lnTo>
                    <a:pt x="538" y="593"/>
                  </a:lnTo>
                  <a:lnTo>
                    <a:pt x="557" y="577"/>
                  </a:lnTo>
                  <a:lnTo>
                    <a:pt x="21" y="4"/>
                  </a:lnTo>
                  <a:lnTo>
                    <a:pt x="19" y="22"/>
                  </a:lnTo>
                  <a:lnTo>
                    <a:pt x="21" y="4"/>
                  </a:lnTo>
                  <a:lnTo>
                    <a:pt x="14" y="0"/>
                  </a:lnTo>
                  <a:lnTo>
                    <a:pt x="4" y="2"/>
                  </a:lnTo>
                  <a:lnTo>
                    <a:pt x="0" y="10"/>
                  </a:lnTo>
                  <a:lnTo>
                    <a:pt x="2" y="2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 name="Freeform 117">
              <a:extLst>
                <a:ext uri="{FF2B5EF4-FFF2-40B4-BE49-F238E27FC236}">
                  <a16:creationId xmlns:a16="http://schemas.microsoft.com/office/drawing/2014/main" id="{45B7C82E-0B4B-4E45-BCDE-1E6D06C95A54}"/>
                </a:ext>
              </a:extLst>
            </p:cNvPr>
            <p:cNvSpPr>
              <a:spLocks/>
            </p:cNvSpPr>
            <p:nvPr/>
          </p:nvSpPr>
          <p:spPr bwMode="auto">
            <a:xfrm>
              <a:off x="1890" y="3305"/>
              <a:ext cx="119" cy="102"/>
            </a:xfrm>
            <a:custGeom>
              <a:avLst/>
              <a:gdLst>
                <a:gd name="T0" fmla="*/ 87 w 161"/>
                <a:gd name="T1" fmla="*/ 2 h 155"/>
                <a:gd name="T2" fmla="*/ 77 w 161"/>
                <a:gd name="T3" fmla="*/ 1 h 155"/>
                <a:gd name="T4" fmla="*/ 0 w 161"/>
                <a:gd name="T5" fmla="*/ 59 h 155"/>
                <a:gd name="T6" fmla="*/ 8 w 161"/>
                <a:gd name="T7" fmla="*/ 67 h 155"/>
                <a:gd name="T8" fmla="*/ 86 w 161"/>
                <a:gd name="T9" fmla="*/ 9 h 155"/>
                <a:gd name="T10" fmla="*/ 76 w 161"/>
                <a:gd name="T11" fmla="*/ 9 h 155"/>
                <a:gd name="T12" fmla="*/ 86 w 161"/>
                <a:gd name="T13" fmla="*/ 9 h 155"/>
                <a:gd name="T14" fmla="*/ 88 w 161"/>
                <a:gd name="T15" fmla="*/ 6 h 155"/>
                <a:gd name="T16" fmla="*/ 87 w 161"/>
                <a:gd name="T17" fmla="*/ 2 h 155"/>
                <a:gd name="T18" fmla="*/ 83 w 161"/>
                <a:gd name="T19" fmla="*/ 0 h 155"/>
                <a:gd name="T20" fmla="*/ 77 w 161"/>
                <a:gd name="T21" fmla="*/ 1 h 155"/>
                <a:gd name="T22" fmla="*/ 87 w 161"/>
                <a:gd name="T23" fmla="*/ 2 h 1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 h="155">
                  <a:moveTo>
                    <a:pt x="159" y="4"/>
                  </a:moveTo>
                  <a:lnTo>
                    <a:pt x="141" y="2"/>
                  </a:lnTo>
                  <a:lnTo>
                    <a:pt x="0" y="135"/>
                  </a:lnTo>
                  <a:lnTo>
                    <a:pt x="15" y="155"/>
                  </a:lnTo>
                  <a:lnTo>
                    <a:pt x="157" y="21"/>
                  </a:lnTo>
                  <a:lnTo>
                    <a:pt x="139" y="19"/>
                  </a:lnTo>
                  <a:lnTo>
                    <a:pt x="157" y="21"/>
                  </a:lnTo>
                  <a:lnTo>
                    <a:pt x="161" y="13"/>
                  </a:lnTo>
                  <a:lnTo>
                    <a:pt x="159" y="4"/>
                  </a:lnTo>
                  <a:lnTo>
                    <a:pt x="151" y="0"/>
                  </a:lnTo>
                  <a:lnTo>
                    <a:pt x="141" y="2"/>
                  </a:lnTo>
                  <a:lnTo>
                    <a:pt x="15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 name="Freeform 118">
              <a:extLst>
                <a:ext uri="{FF2B5EF4-FFF2-40B4-BE49-F238E27FC236}">
                  <a16:creationId xmlns:a16="http://schemas.microsoft.com/office/drawing/2014/main" id="{55F31499-F277-4C4A-AFA0-2E8F061EC035}"/>
                </a:ext>
              </a:extLst>
            </p:cNvPr>
            <p:cNvSpPr>
              <a:spLocks/>
            </p:cNvSpPr>
            <p:nvPr/>
          </p:nvSpPr>
          <p:spPr bwMode="auto">
            <a:xfrm>
              <a:off x="1244" y="2729"/>
              <a:ext cx="588" cy="505"/>
            </a:xfrm>
            <a:custGeom>
              <a:avLst/>
              <a:gdLst>
                <a:gd name="T0" fmla="*/ 85 w 799"/>
                <a:gd name="T1" fmla="*/ 328 h 758"/>
                <a:gd name="T2" fmla="*/ 104 w 799"/>
                <a:gd name="T3" fmla="*/ 334 h 758"/>
                <a:gd name="T4" fmla="*/ 124 w 799"/>
                <a:gd name="T5" fmla="*/ 336 h 758"/>
                <a:gd name="T6" fmla="*/ 144 w 799"/>
                <a:gd name="T7" fmla="*/ 332 h 758"/>
                <a:gd name="T8" fmla="*/ 165 w 799"/>
                <a:gd name="T9" fmla="*/ 314 h 758"/>
                <a:gd name="T10" fmla="*/ 168 w 799"/>
                <a:gd name="T11" fmla="*/ 281 h 758"/>
                <a:gd name="T12" fmla="*/ 177 w 799"/>
                <a:gd name="T13" fmla="*/ 283 h 758"/>
                <a:gd name="T14" fmla="*/ 193 w 799"/>
                <a:gd name="T15" fmla="*/ 292 h 758"/>
                <a:gd name="T16" fmla="*/ 213 w 799"/>
                <a:gd name="T17" fmla="*/ 297 h 758"/>
                <a:gd name="T18" fmla="*/ 234 w 799"/>
                <a:gd name="T19" fmla="*/ 295 h 758"/>
                <a:gd name="T20" fmla="*/ 252 w 799"/>
                <a:gd name="T21" fmla="*/ 288 h 758"/>
                <a:gd name="T22" fmla="*/ 269 w 799"/>
                <a:gd name="T23" fmla="*/ 258 h 758"/>
                <a:gd name="T24" fmla="*/ 258 w 799"/>
                <a:gd name="T25" fmla="*/ 225 h 758"/>
                <a:gd name="T26" fmla="*/ 274 w 799"/>
                <a:gd name="T27" fmla="*/ 235 h 758"/>
                <a:gd name="T28" fmla="*/ 294 w 799"/>
                <a:gd name="T29" fmla="*/ 241 h 758"/>
                <a:gd name="T30" fmla="*/ 316 w 799"/>
                <a:gd name="T31" fmla="*/ 239 h 758"/>
                <a:gd name="T32" fmla="*/ 334 w 799"/>
                <a:gd name="T33" fmla="*/ 232 h 758"/>
                <a:gd name="T34" fmla="*/ 351 w 799"/>
                <a:gd name="T35" fmla="*/ 201 h 758"/>
                <a:gd name="T36" fmla="*/ 340 w 799"/>
                <a:gd name="T37" fmla="*/ 169 h 758"/>
                <a:gd name="T38" fmla="*/ 356 w 799"/>
                <a:gd name="T39" fmla="*/ 179 h 758"/>
                <a:gd name="T40" fmla="*/ 376 w 799"/>
                <a:gd name="T41" fmla="*/ 184 h 758"/>
                <a:gd name="T42" fmla="*/ 397 w 799"/>
                <a:gd name="T43" fmla="*/ 182 h 758"/>
                <a:gd name="T44" fmla="*/ 415 w 799"/>
                <a:gd name="T45" fmla="*/ 175 h 758"/>
                <a:gd name="T46" fmla="*/ 433 w 799"/>
                <a:gd name="T47" fmla="*/ 146 h 758"/>
                <a:gd name="T48" fmla="*/ 422 w 799"/>
                <a:gd name="T49" fmla="*/ 113 h 758"/>
                <a:gd name="T50" fmla="*/ 313 w 799"/>
                <a:gd name="T51" fmla="*/ 7 h 758"/>
                <a:gd name="T52" fmla="*/ 294 w 799"/>
                <a:gd name="T53" fmla="*/ 2 h 758"/>
                <a:gd name="T54" fmla="*/ 272 w 799"/>
                <a:gd name="T55" fmla="*/ 0 h 758"/>
                <a:gd name="T56" fmla="*/ 251 w 799"/>
                <a:gd name="T57" fmla="*/ 5 h 758"/>
                <a:gd name="T58" fmla="*/ 233 w 799"/>
                <a:gd name="T59" fmla="*/ 21 h 758"/>
                <a:gd name="T60" fmla="*/ 229 w 799"/>
                <a:gd name="T61" fmla="*/ 54 h 758"/>
                <a:gd name="T62" fmla="*/ 230 w 799"/>
                <a:gd name="T63" fmla="*/ 63 h 758"/>
                <a:gd name="T64" fmla="*/ 212 w 799"/>
                <a:gd name="T65" fmla="*/ 57 h 758"/>
                <a:gd name="T66" fmla="*/ 191 w 799"/>
                <a:gd name="T67" fmla="*/ 55 h 758"/>
                <a:gd name="T68" fmla="*/ 171 w 799"/>
                <a:gd name="T69" fmla="*/ 60 h 758"/>
                <a:gd name="T70" fmla="*/ 150 w 799"/>
                <a:gd name="T71" fmla="*/ 77 h 758"/>
                <a:gd name="T72" fmla="*/ 146 w 799"/>
                <a:gd name="T73" fmla="*/ 111 h 758"/>
                <a:gd name="T74" fmla="*/ 148 w 799"/>
                <a:gd name="T75" fmla="*/ 121 h 758"/>
                <a:gd name="T76" fmla="*/ 130 w 799"/>
                <a:gd name="T77" fmla="*/ 113 h 758"/>
                <a:gd name="T78" fmla="*/ 109 w 799"/>
                <a:gd name="T79" fmla="*/ 113 h 758"/>
                <a:gd name="T80" fmla="*/ 89 w 799"/>
                <a:gd name="T81" fmla="*/ 118 h 758"/>
                <a:gd name="T82" fmla="*/ 69 w 799"/>
                <a:gd name="T83" fmla="*/ 135 h 758"/>
                <a:gd name="T84" fmla="*/ 66 w 799"/>
                <a:gd name="T85" fmla="*/ 169 h 758"/>
                <a:gd name="T86" fmla="*/ 91 w 799"/>
                <a:gd name="T87" fmla="*/ 199 h 758"/>
                <a:gd name="T88" fmla="*/ 76 w 799"/>
                <a:gd name="T89" fmla="*/ 190 h 758"/>
                <a:gd name="T90" fmla="*/ 54 w 799"/>
                <a:gd name="T91" fmla="*/ 187 h 758"/>
                <a:gd name="T92" fmla="*/ 33 w 799"/>
                <a:gd name="T93" fmla="*/ 187 h 758"/>
                <a:gd name="T94" fmla="*/ 18 w 799"/>
                <a:gd name="T95" fmla="*/ 195 h 758"/>
                <a:gd name="T96" fmla="*/ 0 w 799"/>
                <a:gd name="T97" fmla="*/ 225 h 758"/>
                <a:gd name="T98" fmla="*/ 10 w 799"/>
                <a:gd name="T99" fmla="*/ 255 h 7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99" h="758">
                  <a:moveTo>
                    <a:pt x="144" y="726"/>
                  </a:moveTo>
                  <a:lnTo>
                    <a:pt x="157" y="738"/>
                  </a:lnTo>
                  <a:lnTo>
                    <a:pt x="173" y="748"/>
                  </a:lnTo>
                  <a:lnTo>
                    <a:pt x="191" y="754"/>
                  </a:lnTo>
                  <a:lnTo>
                    <a:pt x="210" y="758"/>
                  </a:lnTo>
                  <a:lnTo>
                    <a:pt x="230" y="758"/>
                  </a:lnTo>
                  <a:lnTo>
                    <a:pt x="250" y="754"/>
                  </a:lnTo>
                  <a:lnTo>
                    <a:pt x="267" y="748"/>
                  </a:lnTo>
                  <a:lnTo>
                    <a:pt x="283" y="738"/>
                  </a:lnTo>
                  <a:lnTo>
                    <a:pt x="305" y="709"/>
                  </a:lnTo>
                  <a:lnTo>
                    <a:pt x="314" y="671"/>
                  </a:lnTo>
                  <a:lnTo>
                    <a:pt x="310" y="634"/>
                  </a:lnTo>
                  <a:lnTo>
                    <a:pt x="295" y="601"/>
                  </a:lnTo>
                  <a:lnTo>
                    <a:pt x="326" y="638"/>
                  </a:lnTo>
                  <a:lnTo>
                    <a:pt x="340" y="650"/>
                  </a:lnTo>
                  <a:lnTo>
                    <a:pt x="356" y="659"/>
                  </a:lnTo>
                  <a:lnTo>
                    <a:pt x="373" y="665"/>
                  </a:lnTo>
                  <a:lnTo>
                    <a:pt x="393" y="669"/>
                  </a:lnTo>
                  <a:lnTo>
                    <a:pt x="412" y="667"/>
                  </a:lnTo>
                  <a:lnTo>
                    <a:pt x="432" y="665"/>
                  </a:lnTo>
                  <a:lnTo>
                    <a:pt x="450" y="657"/>
                  </a:lnTo>
                  <a:lnTo>
                    <a:pt x="465" y="648"/>
                  </a:lnTo>
                  <a:lnTo>
                    <a:pt x="487" y="618"/>
                  </a:lnTo>
                  <a:lnTo>
                    <a:pt x="497" y="581"/>
                  </a:lnTo>
                  <a:lnTo>
                    <a:pt x="493" y="542"/>
                  </a:lnTo>
                  <a:lnTo>
                    <a:pt x="477" y="508"/>
                  </a:lnTo>
                  <a:lnTo>
                    <a:pt x="491" y="520"/>
                  </a:lnTo>
                  <a:lnTo>
                    <a:pt x="507" y="530"/>
                  </a:lnTo>
                  <a:lnTo>
                    <a:pt x="524" y="538"/>
                  </a:lnTo>
                  <a:lnTo>
                    <a:pt x="544" y="542"/>
                  </a:lnTo>
                  <a:lnTo>
                    <a:pt x="564" y="542"/>
                  </a:lnTo>
                  <a:lnTo>
                    <a:pt x="583" y="538"/>
                  </a:lnTo>
                  <a:lnTo>
                    <a:pt x="601" y="532"/>
                  </a:lnTo>
                  <a:lnTo>
                    <a:pt x="617" y="522"/>
                  </a:lnTo>
                  <a:lnTo>
                    <a:pt x="638" y="493"/>
                  </a:lnTo>
                  <a:lnTo>
                    <a:pt x="648" y="453"/>
                  </a:lnTo>
                  <a:lnTo>
                    <a:pt x="644" y="414"/>
                  </a:lnTo>
                  <a:lnTo>
                    <a:pt x="628" y="381"/>
                  </a:lnTo>
                  <a:lnTo>
                    <a:pt x="642" y="392"/>
                  </a:lnTo>
                  <a:lnTo>
                    <a:pt x="658" y="402"/>
                  </a:lnTo>
                  <a:lnTo>
                    <a:pt x="676" y="410"/>
                  </a:lnTo>
                  <a:lnTo>
                    <a:pt x="695" y="414"/>
                  </a:lnTo>
                  <a:lnTo>
                    <a:pt x="715" y="414"/>
                  </a:lnTo>
                  <a:lnTo>
                    <a:pt x="732" y="410"/>
                  </a:lnTo>
                  <a:lnTo>
                    <a:pt x="750" y="404"/>
                  </a:lnTo>
                  <a:lnTo>
                    <a:pt x="766" y="394"/>
                  </a:lnTo>
                  <a:lnTo>
                    <a:pt x="787" y="365"/>
                  </a:lnTo>
                  <a:lnTo>
                    <a:pt x="799" y="328"/>
                  </a:lnTo>
                  <a:lnTo>
                    <a:pt x="795" y="288"/>
                  </a:lnTo>
                  <a:lnTo>
                    <a:pt x="780" y="255"/>
                  </a:lnTo>
                  <a:lnTo>
                    <a:pt x="589" y="29"/>
                  </a:lnTo>
                  <a:lnTo>
                    <a:pt x="577" y="17"/>
                  </a:lnTo>
                  <a:lnTo>
                    <a:pt x="560" y="10"/>
                  </a:lnTo>
                  <a:lnTo>
                    <a:pt x="542" y="4"/>
                  </a:lnTo>
                  <a:lnTo>
                    <a:pt x="522" y="0"/>
                  </a:lnTo>
                  <a:lnTo>
                    <a:pt x="501" y="0"/>
                  </a:lnTo>
                  <a:lnTo>
                    <a:pt x="481" y="4"/>
                  </a:lnTo>
                  <a:lnTo>
                    <a:pt x="464" y="10"/>
                  </a:lnTo>
                  <a:lnTo>
                    <a:pt x="450" y="17"/>
                  </a:lnTo>
                  <a:lnTo>
                    <a:pt x="430" y="47"/>
                  </a:lnTo>
                  <a:lnTo>
                    <a:pt x="420" y="82"/>
                  </a:lnTo>
                  <a:lnTo>
                    <a:pt x="422" y="121"/>
                  </a:lnTo>
                  <a:lnTo>
                    <a:pt x="438" y="155"/>
                  </a:lnTo>
                  <a:lnTo>
                    <a:pt x="424" y="143"/>
                  </a:lnTo>
                  <a:lnTo>
                    <a:pt x="409" y="133"/>
                  </a:lnTo>
                  <a:lnTo>
                    <a:pt x="391" y="127"/>
                  </a:lnTo>
                  <a:lnTo>
                    <a:pt x="371" y="123"/>
                  </a:lnTo>
                  <a:lnTo>
                    <a:pt x="352" y="125"/>
                  </a:lnTo>
                  <a:lnTo>
                    <a:pt x="334" y="127"/>
                  </a:lnTo>
                  <a:lnTo>
                    <a:pt x="316" y="135"/>
                  </a:lnTo>
                  <a:lnTo>
                    <a:pt x="301" y="145"/>
                  </a:lnTo>
                  <a:lnTo>
                    <a:pt x="277" y="174"/>
                  </a:lnTo>
                  <a:lnTo>
                    <a:pt x="267" y="212"/>
                  </a:lnTo>
                  <a:lnTo>
                    <a:pt x="271" y="249"/>
                  </a:lnTo>
                  <a:lnTo>
                    <a:pt x="287" y="282"/>
                  </a:lnTo>
                  <a:lnTo>
                    <a:pt x="273" y="271"/>
                  </a:lnTo>
                  <a:lnTo>
                    <a:pt x="257" y="261"/>
                  </a:lnTo>
                  <a:lnTo>
                    <a:pt x="240" y="255"/>
                  </a:lnTo>
                  <a:lnTo>
                    <a:pt x="220" y="251"/>
                  </a:lnTo>
                  <a:lnTo>
                    <a:pt x="201" y="253"/>
                  </a:lnTo>
                  <a:lnTo>
                    <a:pt x="183" y="257"/>
                  </a:lnTo>
                  <a:lnTo>
                    <a:pt x="165" y="265"/>
                  </a:lnTo>
                  <a:lnTo>
                    <a:pt x="149" y="275"/>
                  </a:lnTo>
                  <a:lnTo>
                    <a:pt x="128" y="304"/>
                  </a:lnTo>
                  <a:lnTo>
                    <a:pt x="118" y="341"/>
                  </a:lnTo>
                  <a:lnTo>
                    <a:pt x="122" y="379"/>
                  </a:lnTo>
                  <a:lnTo>
                    <a:pt x="138" y="412"/>
                  </a:lnTo>
                  <a:lnTo>
                    <a:pt x="169" y="449"/>
                  </a:lnTo>
                  <a:lnTo>
                    <a:pt x="155" y="438"/>
                  </a:lnTo>
                  <a:lnTo>
                    <a:pt x="140" y="428"/>
                  </a:lnTo>
                  <a:lnTo>
                    <a:pt x="120" y="422"/>
                  </a:lnTo>
                  <a:lnTo>
                    <a:pt x="100" y="420"/>
                  </a:lnTo>
                  <a:lnTo>
                    <a:pt x="81" y="420"/>
                  </a:lnTo>
                  <a:lnTo>
                    <a:pt x="61" y="422"/>
                  </a:lnTo>
                  <a:lnTo>
                    <a:pt x="45" y="428"/>
                  </a:lnTo>
                  <a:lnTo>
                    <a:pt x="32" y="438"/>
                  </a:lnTo>
                  <a:lnTo>
                    <a:pt x="10" y="467"/>
                  </a:lnTo>
                  <a:lnTo>
                    <a:pt x="0" y="506"/>
                  </a:lnTo>
                  <a:lnTo>
                    <a:pt x="2" y="544"/>
                  </a:lnTo>
                  <a:lnTo>
                    <a:pt x="18" y="575"/>
                  </a:lnTo>
                  <a:lnTo>
                    <a:pt x="144" y="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9" name="Freeform 119">
              <a:extLst>
                <a:ext uri="{FF2B5EF4-FFF2-40B4-BE49-F238E27FC236}">
                  <a16:creationId xmlns:a16="http://schemas.microsoft.com/office/drawing/2014/main" id="{D45D87BB-E1DC-4414-9C82-23FB7F032271}"/>
                </a:ext>
              </a:extLst>
            </p:cNvPr>
            <p:cNvSpPr>
              <a:spLocks/>
            </p:cNvSpPr>
            <p:nvPr/>
          </p:nvSpPr>
          <p:spPr bwMode="auto">
            <a:xfrm>
              <a:off x="1342" y="3207"/>
              <a:ext cx="119" cy="35"/>
            </a:xfrm>
            <a:custGeom>
              <a:avLst/>
              <a:gdLst>
                <a:gd name="T0" fmla="*/ 77 w 161"/>
                <a:gd name="T1" fmla="*/ 5 h 51"/>
                <a:gd name="T2" fmla="*/ 77 w 161"/>
                <a:gd name="T3" fmla="*/ 5 h 51"/>
                <a:gd name="T4" fmla="*/ 70 w 161"/>
                <a:gd name="T5" fmla="*/ 8 h 51"/>
                <a:gd name="T6" fmla="*/ 62 w 161"/>
                <a:gd name="T7" fmla="*/ 11 h 51"/>
                <a:gd name="T8" fmla="*/ 52 w 161"/>
                <a:gd name="T9" fmla="*/ 13 h 51"/>
                <a:gd name="T10" fmla="*/ 41 w 161"/>
                <a:gd name="T11" fmla="*/ 13 h 51"/>
                <a:gd name="T12" fmla="*/ 33 w 161"/>
                <a:gd name="T13" fmla="*/ 11 h 51"/>
                <a:gd name="T14" fmla="*/ 24 w 161"/>
                <a:gd name="T15" fmla="*/ 8 h 51"/>
                <a:gd name="T16" fmla="*/ 17 w 161"/>
                <a:gd name="T17" fmla="*/ 5 h 51"/>
                <a:gd name="T18" fmla="*/ 10 w 161"/>
                <a:gd name="T19" fmla="*/ 0 h 51"/>
                <a:gd name="T20" fmla="*/ 0 w 161"/>
                <a:gd name="T21" fmla="*/ 8 h 51"/>
                <a:gd name="T22" fmla="*/ 8 w 161"/>
                <a:gd name="T23" fmla="*/ 14 h 51"/>
                <a:gd name="T24" fmla="*/ 19 w 161"/>
                <a:gd name="T25" fmla="*/ 20 h 51"/>
                <a:gd name="T26" fmla="*/ 30 w 161"/>
                <a:gd name="T27" fmla="*/ 22 h 51"/>
                <a:gd name="T28" fmla="*/ 41 w 161"/>
                <a:gd name="T29" fmla="*/ 24 h 51"/>
                <a:gd name="T30" fmla="*/ 52 w 161"/>
                <a:gd name="T31" fmla="*/ 24 h 51"/>
                <a:gd name="T32" fmla="*/ 64 w 161"/>
                <a:gd name="T33" fmla="*/ 22 h 51"/>
                <a:gd name="T34" fmla="*/ 75 w 161"/>
                <a:gd name="T35" fmla="*/ 20 h 51"/>
                <a:gd name="T36" fmla="*/ 86 w 161"/>
                <a:gd name="T37" fmla="*/ 14 h 51"/>
                <a:gd name="T38" fmla="*/ 86 w 161"/>
                <a:gd name="T39" fmla="*/ 14 h 51"/>
                <a:gd name="T40" fmla="*/ 86 w 161"/>
                <a:gd name="T41" fmla="*/ 14 h 51"/>
                <a:gd name="T42" fmla="*/ 88 w 161"/>
                <a:gd name="T43" fmla="*/ 10 h 51"/>
                <a:gd name="T44" fmla="*/ 87 w 161"/>
                <a:gd name="T45" fmla="*/ 5 h 51"/>
                <a:gd name="T46" fmla="*/ 83 w 161"/>
                <a:gd name="T47" fmla="*/ 3 h 51"/>
                <a:gd name="T48" fmla="*/ 77 w 161"/>
                <a:gd name="T49" fmla="*/ 5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1">
                  <a:moveTo>
                    <a:pt x="141" y="10"/>
                  </a:moveTo>
                  <a:lnTo>
                    <a:pt x="141" y="10"/>
                  </a:lnTo>
                  <a:lnTo>
                    <a:pt x="129" y="18"/>
                  </a:lnTo>
                  <a:lnTo>
                    <a:pt x="114" y="24"/>
                  </a:lnTo>
                  <a:lnTo>
                    <a:pt x="96" y="28"/>
                  </a:lnTo>
                  <a:lnTo>
                    <a:pt x="76" y="28"/>
                  </a:lnTo>
                  <a:lnTo>
                    <a:pt x="59" y="24"/>
                  </a:lnTo>
                  <a:lnTo>
                    <a:pt x="43" y="18"/>
                  </a:lnTo>
                  <a:lnTo>
                    <a:pt x="31" y="10"/>
                  </a:lnTo>
                  <a:lnTo>
                    <a:pt x="19" y="0"/>
                  </a:lnTo>
                  <a:lnTo>
                    <a:pt x="0" y="16"/>
                  </a:lnTo>
                  <a:lnTo>
                    <a:pt x="15" y="30"/>
                  </a:lnTo>
                  <a:lnTo>
                    <a:pt x="35" y="42"/>
                  </a:lnTo>
                  <a:lnTo>
                    <a:pt x="55" y="47"/>
                  </a:lnTo>
                  <a:lnTo>
                    <a:pt x="76" y="51"/>
                  </a:lnTo>
                  <a:lnTo>
                    <a:pt x="96" y="51"/>
                  </a:lnTo>
                  <a:lnTo>
                    <a:pt x="118" y="47"/>
                  </a:lnTo>
                  <a:lnTo>
                    <a:pt x="137" y="42"/>
                  </a:lnTo>
                  <a:lnTo>
                    <a:pt x="157" y="30"/>
                  </a:lnTo>
                  <a:lnTo>
                    <a:pt x="161" y="22"/>
                  </a:lnTo>
                  <a:lnTo>
                    <a:pt x="159" y="12"/>
                  </a:lnTo>
                  <a:lnTo>
                    <a:pt x="151" y="8"/>
                  </a:lnTo>
                  <a:lnTo>
                    <a:pt x="1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 name="Freeform 120">
              <a:extLst>
                <a:ext uri="{FF2B5EF4-FFF2-40B4-BE49-F238E27FC236}">
                  <a16:creationId xmlns:a16="http://schemas.microsoft.com/office/drawing/2014/main" id="{8EE3478A-BC32-446A-9039-3B0B2D647FFE}"/>
                </a:ext>
              </a:extLst>
            </p:cNvPr>
            <p:cNvSpPr>
              <a:spLocks/>
            </p:cNvSpPr>
            <p:nvPr/>
          </p:nvSpPr>
          <p:spPr bwMode="auto">
            <a:xfrm>
              <a:off x="1446" y="3121"/>
              <a:ext cx="38" cy="106"/>
            </a:xfrm>
            <a:custGeom>
              <a:avLst/>
              <a:gdLst>
                <a:gd name="T0" fmla="*/ 16 w 51"/>
                <a:gd name="T1" fmla="*/ 2 h 159"/>
                <a:gd name="T2" fmla="*/ 5 w 51"/>
                <a:gd name="T3" fmla="*/ 9 h 159"/>
                <a:gd name="T4" fmla="*/ 13 w 51"/>
                <a:gd name="T5" fmla="*/ 21 h 159"/>
                <a:gd name="T6" fmla="*/ 16 w 51"/>
                <a:gd name="T7" fmla="*/ 37 h 159"/>
                <a:gd name="T8" fmla="*/ 10 w 51"/>
                <a:gd name="T9" fmla="*/ 51 h 159"/>
                <a:gd name="T10" fmla="*/ 0 w 51"/>
                <a:gd name="T11" fmla="*/ 62 h 159"/>
                <a:gd name="T12" fmla="*/ 9 w 51"/>
                <a:gd name="T13" fmla="*/ 71 h 159"/>
                <a:gd name="T14" fmla="*/ 23 w 51"/>
                <a:gd name="T15" fmla="*/ 55 h 159"/>
                <a:gd name="T16" fmla="*/ 28 w 51"/>
                <a:gd name="T17" fmla="*/ 37 h 159"/>
                <a:gd name="T18" fmla="*/ 26 w 51"/>
                <a:gd name="T19" fmla="*/ 19 h 159"/>
                <a:gd name="T20" fmla="*/ 16 w 51"/>
                <a:gd name="T21" fmla="*/ 2 h 159"/>
                <a:gd name="T22" fmla="*/ 5 w 51"/>
                <a:gd name="T23" fmla="*/ 9 h 159"/>
                <a:gd name="T24" fmla="*/ 16 w 51"/>
                <a:gd name="T25" fmla="*/ 2 h 159"/>
                <a:gd name="T26" fmla="*/ 12 w 51"/>
                <a:gd name="T27" fmla="*/ 0 h 159"/>
                <a:gd name="T28" fmla="*/ 7 w 51"/>
                <a:gd name="T29" fmla="*/ 1 h 159"/>
                <a:gd name="T30" fmla="*/ 4 w 51"/>
                <a:gd name="T31" fmla="*/ 5 h 159"/>
                <a:gd name="T32" fmla="*/ 5 w 51"/>
                <a:gd name="T33" fmla="*/ 9 h 159"/>
                <a:gd name="T34" fmla="*/ 16 w 51"/>
                <a:gd name="T35" fmla="*/ 2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59">
                  <a:moveTo>
                    <a:pt x="30" y="4"/>
                  </a:moveTo>
                  <a:lnTo>
                    <a:pt x="10" y="19"/>
                  </a:lnTo>
                  <a:lnTo>
                    <a:pt x="24" y="47"/>
                  </a:lnTo>
                  <a:lnTo>
                    <a:pt x="28" y="82"/>
                  </a:lnTo>
                  <a:lnTo>
                    <a:pt x="18" y="116"/>
                  </a:lnTo>
                  <a:lnTo>
                    <a:pt x="0" y="139"/>
                  </a:lnTo>
                  <a:lnTo>
                    <a:pt x="16" y="159"/>
                  </a:lnTo>
                  <a:lnTo>
                    <a:pt x="41" y="123"/>
                  </a:lnTo>
                  <a:lnTo>
                    <a:pt x="51" y="82"/>
                  </a:lnTo>
                  <a:lnTo>
                    <a:pt x="47" y="43"/>
                  </a:lnTo>
                  <a:lnTo>
                    <a:pt x="30" y="4"/>
                  </a:lnTo>
                  <a:lnTo>
                    <a:pt x="10" y="19"/>
                  </a:lnTo>
                  <a:lnTo>
                    <a:pt x="30" y="4"/>
                  </a:lnTo>
                  <a:lnTo>
                    <a:pt x="22" y="0"/>
                  </a:lnTo>
                  <a:lnTo>
                    <a:pt x="12" y="2"/>
                  </a:lnTo>
                  <a:lnTo>
                    <a:pt x="8" y="10"/>
                  </a:lnTo>
                  <a:lnTo>
                    <a:pt x="10" y="19"/>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 name="Freeform 121">
              <a:extLst>
                <a:ext uri="{FF2B5EF4-FFF2-40B4-BE49-F238E27FC236}">
                  <a16:creationId xmlns:a16="http://schemas.microsoft.com/office/drawing/2014/main" id="{A0E34A13-CB24-4226-BB38-E7D6B38C7597}"/>
                </a:ext>
              </a:extLst>
            </p:cNvPr>
            <p:cNvSpPr>
              <a:spLocks/>
            </p:cNvSpPr>
            <p:nvPr/>
          </p:nvSpPr>
          <p:spPr bwMode="auto">
            <a:xfrm>
              <a:off x="1454" y="3123"/>
              <a:ext cx="38" cy="39"/>
            </a:xfrm>
            <a:custGeom>
              <a:avLst/>
              <a:gdLst>
                <a:gd name="T0" fmla="*/ 27 w 53"/>
                <a:gd name="T1" fmla="*/ 17 h 57"/>
                <a:gd name="T2" fmla="*/ 27 w 53"/>
                <a:gd name="T3" fmla="*/ 17 h 57"/>
                <a:gd name="T4" fmla="*/ 10 w 53"/>
                <a:gd name="T5" fmla="*/ 0 h 57"/>
                <a:gd name="T6" fmla="*/ 0 w 53"/>
                <a:gd name="T7" fmla="*/ 7 h 57"/>
                <a:gd name="T8" fmla="*/ 16 w 53"/>
                <a:gd name="T9" fmla="*/ 25 h 57"/>
                <a:gd name="T10" fmla="*/ 16 w 53"/>
                <a:gd name="T11" fmla="*/ 25 h 57"/>
                <a:gd name="T12" fmla="*/ 16 w 53"/>
                <a:gd name="T13" fmla="*/ 25 h 57"/>
                <a:gd name="T14" fmla="*/ 20 w 53"/>
                <a:gd name="T15" fmla="*/ 27 h 57"/>
                <a:gd name="T16" fmla="*/ 25 w 53"/>
                <a:gd name="T17" fmla="*/ 25 h 57"/>
                <a:gd name="T18" fmla="*/ 27 w 53"/>
                <a:gd name="T19" fmla="*/ 22 h 57"/>
                <a:gd name="T20" fmla="*/ 27 w 53"/>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57">
                  <a:moveTo>
                    <a:pt x="51" y="37"/>
                  </a:moveTo>
                  <a:lnTo>
                    <a:pt x="51" y="37"/>
                  </a:lnTo>
                  <a:lnTo>
                    <a:pt x="20" y="0"/>
                  </a:lnTo>
                  <a:lnTo>
                    <a:pt x="0" y="15"/>
                  </a:lnTo>
                  <a:lnTo>
                    <a:pt x="31" y="53"/>
                  </a:lnTo>
                  <a:lnTo>
                    <a:pt x="39" y="57"/>
                  </a:lnTo>
                  <a:lnTo>
                    <a:pt x="49" y="53"/>
                  </a:lnTo>
                  <a:lnTo>
                    <a:pt x="53" y="47"/>
                  </a:lnTo>
                  <a:lnTo>
                    <a:pt x="5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2" name="Freeform 122">
              <a:extLst>
                <a:ext uri="{FF2B5EF4-FFF2-40B4-BE49-F238E27FC236}">
                  <a16:creationId xmlns:a16="http://schemas.microsoft.com/office/drawing/2014/main" id="{16B375CF-B524-454C-B8D1-61BF64641380}"/>
                </a:ext>
              </a:extLst>
            </p:cNvPr>
            <p:cNvSpPr>
              <a:spLocks/>
            </p:cNvSpPr>
            <p:nvPr/>
          </p:nvSpPr>
          <p:spPr bwMode="auto">
            <a:xfrm>
              <a:off x="1477" y="3149"/>
              <a:ext cx="118" cy="34"/>
            </a:xfrm>
            <a:custGeom>
              <a:avLst/>
              <a:gdLst>
                <a:gd name="T0" fmla="*/ 76 w 161"/>
                <a:gd name="T1" fmla="*/ 3 h 53"/>
                <a:gd name="T2" fmla="*/ 76 w 161"/>
                <a:gd name="T3" fmla="*/ 3 h 53"/>
                <a:gd name="T4" fmla="*/ 69 w 161"/>
                <a:gd name="T5" fmla="*/ 6 h 53"/>
                <a:gd name="T6" fmla="*/ 62 w 161"/>
                <a:gd name="T7" fmla="*/ 10 h 53"/>
                <a:gd name="T8" fmla="*/ 51 w 161"/>
                <a:gd name="T9" fmla="*/ 11 h 53"/>
                <a:gd name="T10" fmla="*/ 41 w 161"/>
                <a:gd name="T11" fmla="*/ 11 h 53"/>
                <a:gd name="T12" fmla="*/ 32 w 161"/>
                <a:gd name="T13" fmla="*/ 10 h 53"/>
                <a:gd name="T14" fmla="*/ 23 w 161"/>
                <a:gd name="T15" fmla="*/ 8 h 53"/>
                <a:gd name="T16" fmla="*/ 17 w 161"/>
                <a:gd name="T17" fmla="*/ 4 h 53"/>
                <a:gd name="T18" fmla="*/ 11 w 161"/>
                <a:gd name="T19" fmla="*/ 0 h 53"/>
                <a:gd name="T20" fmla="*/ 0 w 161"/>
                <a:gd name="T21" fmla="*/ 6 h 53"/>
                <a:gd name="T22" fmla="*/ 9 w 161"/>
                <a:gd name="T23" fmla="*/ 12 h 53"/>
                <a:gd name="T24" fmla="*/ 19 w 161"/>
                <a:gd name="T25" fmla="*/ 17 h 53"/>
                <a:gd name="T26" fmla="*/ 29 w 161"/>
                <a:gd name="T27" fmla="*/ 19 h 53"/>
                <a:gd name="T28" fmla="*/ 41 w 161"/>
                <a:gd name="T29" fmla="*/ 22 h 53"/>
                <a:gd name="T30" fmla="*/ 51 w 161"/>
                <a:gd name="T31" fmla="*/ 20 h 53"/>
                <a:gd name="T32" fmla="*/ 63 w 161"/>
                <a:gd name="T33" fmla="*/ 19 h 53"/>
                <a:gd name="T34" fmla="*/ 75 w 161"/>
                <a:gd name="T35" fmla="*/ 16 h 53"/>
                <a:gd name="T36" fmla="*/ 84 w 161"/>
                <a:gd name="T37" fmla="*/ 11 h 53"/>
                <a:gd name="T38" fmla="*/ 84 w 161"/>
                <a:gd name="T39" fmla="*/ 11 h 53"/>
                <a:gd name="T40" fmla="*/ 84 w 161"/>
                <a:gd name="T41" fmla="*/ 11 h 53"/>
                <a:gd name="T42" fmla="*/ 86 w 161"/>
                <a:gd name="T43" fmla="*/ 8 h 53"/>
                <a:gd name="T44" fmla="*/ 86 w 161"/>
                <a:gd name="T45" fmla="*/ 4 h 53"/>
                <a:gd name="T46" fmla="*/ 81 w 161"/>
                <a:gd name="T47" fmla="*/ 3 h 53"/>
                <a:gd name="T48" fmla="*/ 76 w 161"/>
                <a:gd name="T49" fmla="*/ 3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8"/>
                  </a:moveTo>
                  <a:lnTo>
                    <a:pt x="142" y="8"/>
                  </a:lnTo>
                  <a:lnTo>
                    <a:pt x="128" y="16"/>
                  </a:lnTo>
                  <a:lnTo>
                    <a:pt x="114" y="24"/>
                  </a:lnTo>
                  <a:lnTo>
                    <a:pt x="96" y="26"/>
                  </a:lnTo>
                  <a:lnTo>
                    <a:pt x="77" y="26"/>
                  </a:lnTo>
                  <a:lnTo>
                    <a:pt x="59" y="24"/>
                  </a:lnTo>
                  <a:lnTo>
                    <a:pt x="44" y="18"/>
                  </a:lnTo>
                  <a:lnTo>
                    <a:pt x="32" y="10"/>
                  </a:lnTo>
                  <a:lnTo>
                    <a:pt x="20" y="0"/>
                  </a:lnTo>
                  <a:lnTo>
                    <a:pt x="0" y="16"/>
                  </a:lnTo>
                  <a:lnTo>
                    <a:pt x="16" y="29"/>
                  </a:lnTo>
                  <a:lnTo>
                    <a:pt x="36" y="41"/>
                  </a:lnTo>
                  <a:lnTo>
                    <a:pt x="55" y="47"/>
                  </a:lnTo>
                  <a:lnTo>
                    <a:pt x="77" y="53"/>
                  </a:lnTo>
                  <a:lnTo>
                    <a:pt x="96" y="49"/>
                  </a:lnTo>
                  <a:lnTo>
                    <a:pt x="118" y="47"/>
                  </a:lnTo>
                  <a:lnTo>
                    <a:pt x="140" y="39"/>
                  </a:lnTo>
                  <a:lnTo>
                    <a:pt x="157" y="27"/>
                  </a:lnTo>
                  <a:lnTo>
                    <a:pt x="161" y="20"/>
                  </a:lnTo>
                  <a:lnTo>
                    <a:pt x="159" y="10"/>
                  </a:lnTo>
                  <a:lnTo>
                    <a:pt x="151" y="6"/>
                  </a:lnTo>
                  <a:lnTo>
                    <a:pt x="1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3" name="Freeform 123">
              <a:extLst>
                <a:ext uri="{FF2B5EF4-FFF2-40B4-BE49-F238E27FC236}">
                  <a16:creationId xmlns:a16="http://schemas.microsoft.com/office/drawing/2014/main" id="{80C7031F-CC11-4339-A804-CADEEAEE985D}"/>
                </a:ext>
              </a:extLst>
            </p:cNvPr>
            <p:cNvSpPr>
              <a:spLocks/>
            </p:cNvSpPr>
            <p:nvPr/>
          </p:nvSpPr>
          <p:spPr bwMode="auto">
            <a:xfrm>
              <a:off x="1580" y="3059"/>
              <a:ext cx="39" cy="108"/>
            </a:xfrm>
            <a:custGeom>
              <a:avLst/>
              <a:gdLst>
                <a:gd name="T0" fmla="*/ 17 w 51"/>
                <a:gd name="T1" fmla="*/ 2 h 161"/>
                <a:gd name="T2" fmla="*/ 5 w 51"/>
                <a:gd name="T3" fmla="*/ 9 h 161"/>
                <a:gd name="T4" fmla="*/ 14 w 51"/>
                <a:gd name="T5" fmla="*/ 21 h 161"/>
                <a:gd name="T6" fmla="*/ 16 w 51"/>
                <a:gd name="T7" fmla="*/ 38 h 161"/>
                <a:gd name="T8" fmla="*/ 10 w 51"/>
                <a:gd name="T9" fmla="*/ 53 h 161"/>
                <a:gd name="T10" fmla="*/ 0 w 51"/>
                <a:gd name="T11" fmla="*/ 64 h 161"/>
                <a:gd name="T12" fmla="*/ 8 w 51"/>
                <a:gd name="T13" fmla="*/ 72 h 161"/>
                <a:gd name="T14" fmla="*/ 24 w 51"/>
                <a:gd name="T15" fmla="*/ 57 h 161"/>
                <a:gd name="T16" fmla="*/ 30 w 51"/>
                <a:gd name="T17" fmla="*/ 38 h 161"/>
                <a:gd name="T18" fmla="*/ 28 w 51"/>
                <a:gd name="T19" fmla="*/ 20 h 161"/>
                <a:gd name="T20" fmla="*/ 17 w 51"/>
                <a:gd name="T21" fmla="*/ 2 h 161"/>
                <a:gd name="T22" fmla="*/ 5 w 51"/>
                <a:gd name="T23" fmla="*/ 9 h 161"/>
                <a:gd name="T24" fmla="*/ 17 w 51"/>
                <a:gd name="T25" fmla="*/ 2 h 161"/>
                <a:gd name="T26" fmla="*/ 12 w 51"/>
                <a:gd name="T27" fmla="*/ 0 h 161"/>
                <a:gd name="T28" fmla="*/ 6 w 51"/>
                <a:gd name="T29" fmla="*/ 1 h 161"/>
                <a:gd name="T30" fmla="*/ 4 w 51"/>
                <a:gd name="T31" fmla="*/ 5 h 161"/>
                <a:gd name="T32" fmla="*/ 5 w 51"/>
                <a:gd name="T33" fmla="*/ 9 h 161"/>
                <a:gd name="T34" fmla="*/ 17 w 51"/>
                <a:gd name="T35" fmla="*/ 2 h 1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1">
                  <a:moveTo>
                    <a:pt x="29" y="4"/>
                  </a:moveTo>
                  <a:lnTo>
                    <a:pt x="9" y="20"/>
                  </a:lnTo>
                  <a:lnTo>
                    <a:pt x="23" y="48"/>
                  </a:lnTo>
                  <a:lnTo>
                    <a:pt x="27" y="85"/>
                  </a:lnTo>
                  <a:lnTo>
                    <a:pt x="17" y="118"/>
                  </a:lnTo>
                  <a:lnTo>
                    <a:pt x="0" y="142"/>
                  </a:lnTo>
                  <a:lnTo>
                    <a:pt x="15" y="161"/>
                  </a:lnTo>
                  <a:lnTo>
                    <a:pt x="41" y="126"/>
                  </a:lnTo>
                  <a:lnTo>
                    <a:pt x="51" y="85"/>
                  </a:lnTo>
                  <a:lnTo>
                    <a:pt x="47" y="44"/>
                  </a:lnTo>
                  <a:lnTo>
                    <a:pt x="29" y="4"/>
                  </a:lnTo>
                  <a:lnTo>
                    <a:pt x="9" y="20"/>
                  </a:lnTo>
                  <a:lnTo>
                    <a:pt x="29" y="4"/>
                  </a:lnTo>
                  <a:lnTo>
                    <a:pt x="21" y="0"/>
                  </a:lnTo>
                  <a:lnTo>
                    <a:pt x="11" y="2"/>
                  </a:lnTo>
                  <a:lnTo>
                    <a:pt x="7" y="10"/>
                  </a:lnTo>
                  <a:lnTo>
                    <a:pt x="9" y="20"/>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4" name="Freeform 124">
              <a:extLst>
                <a:ext uri="{FF2B5EF4-FFF2-40B4-BE49-F238E27FC236}">
                  <a16:creationId xmlns:a16="http://schemas.microsoft.com/office/drawing/2014/main" id="{2B5E556E-6D72-43F5-B56B-FEE8138A47B1}"/>
                </a:ext>
              </a:extLst>
            </p:cNvPr>
            <p:cNvSpPr>
              <a:spLocks/>
            </p:cNvSpPr>
            <p:nvPr/>
          </p:nvSpPr>
          <p:spPr bwMode="auto">
            <a:xfrm>
              <a:off x="1588" y="3062"/>
              <a:ext cx="119" cy="36"/>
            </a:xfrm>
            <a:custGeom>
              <a:avLst/>
              <a:gdLst>
                <a:gd name="T0" fmla="*/ 78 w 161"/>
                <a:gd name="T1" fmla="*/ 5 h 53"/>
                <a:gd name="T2" fmla="*/ 78 w 161"/>
                <a:gd name="T3" fmla="*/ 5 h 53"/>
                <a:gd name="T4" fmla="*/ 71 w 161"/>
                <a:gd name="T5" fmla="*/ 10 h 53"/>
                <a:gd name="T6" fmla="*/ 62 w 161"/>
                <a:gd name="T7" fmla="*/ 12 h 53"/>
                <a:gd name="T8" fmla="*/ 53 w 161"/>
                <a:gd name="T9" fmla="*/ 14 h 53"/>
                <a:gd name="T10" fmla="*/ 42 w 161"/>
                <a:gd name="T11" fmla="*/ 14 h 53"/>
                <a:gd name="T12" fmla="*/ 33 w 161"/>
                <a:gd name="T13" fmla="*/ 12 h 53"/>
                <a:gd name="T14" fmla="*/ 25 w 161"/>
                <a:gd name="T15" fmla="*/ 8 h 53"/>
                <a:gd name="T16" fmla="*/ 18 w 161"/>
                <a:gd name="T17" fmla="*/ 5 h 53"/>
                <a:gd name="T18" fmla="*/ 11 w 161"/>
                <a:gd name="T19" fmla="*/ 0 h 53"/>
                <a:gd name="T20" fmla="*/ 0 w 161"/>
                <a:gd name="T21" fmla="*/ 7 h 53"/>
                <a:gd name="T22" fmla="*/ 9 w 161"/>
                <a:gd name="T23" fmla="*/ 14 h 53"/>
                <a:gd name="T24" fmla="*/ 18 w 161"/>
                <a:gd name="T25" fmla="*/ 20 h 53"/>
                <a:gd name="T26" fmla="*/ 29 w 161"/>
                <a:gd name="T27" fmla="*/ 22 h 53"/>
                <a:gd name="T28" fmla="*/ 42 w 161"/>
                <a:gd name="T29" fmla="*/ 24 h 53"/>
                <a:gd name="T30" fmla="*/ 53 w 161"/>
                <a:gd name="T31" fmla="*/ 24 h 53"/>
                <a:gd name="T32" fmla="*/ 64 w 161"/>
                <a:gd name="T33" fmla="*/ 22 h 53"/>
                <a:gd name="T34" fmla="*/ 75 w 161"/>
                <a:gd name="T35" fmla="*/ 20 h 53"/>
                <a:gd name="T36" fmla="*/ 86 w 161"/>
                <a:gd name="T37" fmla="*/ 15 h 53"/>
                <a:gd name="T38" fmla="*/ 86 w 161"/>
                <a:gd name="T39" fmla="*/ 15 h 53"/>
                <a:gd name="T40" fmla="*/ 86 w 161"/>
                <a:gd name="T41" fmla="*/ 15 h 53"/>
                <a:gd name="T42" fmla="*/ 88 w 161"/>
                <a:gd name="T43" fmla="*/ 11 h 53"/>
                <a:gd name="T44" fmla="*/ 87 w 161"/>
                <a:gd name="T45" fmla="*/ 7 h 53"/>
                <a:gd name="T46" fmla="*/ 83 w 161"/>
                <a:gd name="T47" fmla="*/ 5 h 53"/>
                <a:gd name="T48" fmla="*/ 78 w 161"/>
                <a:gd name="T49" fmla="*/ 5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12"/>
                  </a:moveTo>
                  <a:lnTo>
                    <a:pt x="142" y="12"/>
                  </a:lnTo>
                  <a:lnTo>
                    <a:pt x="130" y="20"/>
                  </a:lnTo>
                  <a:lnTo>
                    <a:pt x="114" y="26"/>
                  </a:lnTo>
                  <a:lnTo>
                    <a:pt x="97" y="30"/>
                  </a:lnTo>
                  <a:lnTo>
                    <a:pt x="77" y="30"/>
                  </a:lnTo>
                  <a:lnTo>
                    <a:pt x="61" y="26"/>
                  </a:lnTo>
                  <a:lnTo>
                    <a:pt x="46" y="18"/>
                  </a:lnTo>
                  <a:lnTo>
                    <a:pt x="32" y="10"/>
                  </a:lnTo>
                  <a:lnTo>
                    <a:pt x="20" y="0"/>
                  </a:lnTo>
                  <a:lnTo>
                    <a:pt x="0" y="16"/>
                  </a:lnTo>
                  <a:lnTo>
                    <a:pt x="16" y="30"/>
                  </a:lnTo>
                  <a:lnTo>
                    <a:pt x="34" y="42"/>
                  </a:lnTo>
                  <a:lnTo>
                    <a:pt x="53" y="49"/>
                  </a:lnTo>
                  <a:lnTo>
                    <a:pt x="77" y="53"/>
                  </a:lnTo>
                  <a:lnTo>
                    <a:pt x="97" y="53"/>
                  </a:lnTo>
                  <a:lnTo>
                    <a:pt x="118" y="49"/>
                  </a:lnTo>
                  <a:lnTo>
                    <a:pt x="138" y="44"/>
                  </a:lnTo>
                  <a:lnTo>
                    <a:pt x="157" y="32"/>
                  </a:lnTo>
                  <a:lnTo>
                    <a:pt x="161" y="24"/>
                  </a:lnTo>
                  <a:lnTo>
                    <a:pt x="159" y="14"/>
                  </a:lnTo>
                  <a:lnTo>
                    <a:pt x="152" y="10"/>
                  </a:lnTo>
                  <a:lnTo>
                    <a:pt x="14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5" name="Freeform 125">
              <a:extLst>
                <a:ext uri="{FF2B5EF4-FFF2-40B4-BE49-F238E27FC236}">
                  <a16:creationId xmlns:a16="http://schemas.microsoft.com/office/drawing/2014/main" id="{336C437B-4CDB-4264-8259-228DF9F41A09}"/>
                </a:ext>
              </a:extLst>
            </p:cNvPr>
            <p:cNvSpPr>
              <a:spLocks/>
            </p:cNvSpPr>
            <p:nvPr/>
          </p:nvSpPr>
          <p:spPr bwMode="auto">
            <a:xfrm>
              <a:off x="1692" y="2974"/>
              <a:ext cx="37" cy="109"/>
            </a:xfrm>
            <a:custGeom>
              <a:avLst/>
              <a:gdLst>
                <a:gd name="T0" fmla="*/ 15 w 51"/>
                <a:gd name="T1" fmla="*/ 2 h 163"/>
                <a:gd name="T2" fmla="*/ 5 w 51"/>
                <a:gd name="T3" fmla="*/ 9 h 163"/>
                <a:gd name="T4" fmla="*/ 12 w 51"/>
                <a:gd name="T5" fmla="*/ 21 h 163"/>
                <a:gd name="T6" fmla="*/ 15 w 51"/>
                <a:gd name="T7" fmla="*/ 37 h 163"/>
                <a:gd name="T8" fmla="*/ 9 w 51"/>
                <a:gd name="T9" fmla="*/ 53 h 163"/>
                <a:gd name="T10" fmla="*/ 0 w 51"/>
                <a:gd name="T11" fmla="*/ 64 h 163"/>
                <a:gd name="T12" fmla="*/ 8 w 51"/>
                <a:gd name="T13" fmla="*/ 73 h 163"/>
                <a:gd name="T14" fmla="*/ 22 w 51"/>
                <a:gd name="T15" fmla="*/ 57 h 163"/>
                <a:gd name="T16" fmla="*/ 27 w 51"/>
                <a:gd name="T17" fmla="*/ 37 h 163"/>
                <a:gd name="T18" fmla="*/ 25 w 51"/>
                <a:gd name="T19" fmla="*/ 19 h 163"/>
                <a:gd name="T20" fmla="*/ 15 w 51"/>
                <a:gd name="T21" fmla="*/ 2 h 163"/>
                <a:gd name="T22" fmla="*/ 5 w 51"/>
                <a:gd name="T23" fmla="*/ 9 h 163"/>
                <a:gd name="T24" fmla="*/ 15 w 51"/>
                <a:gd name="T25" fmla="*/ 2 h 163"/>
                <a:gd name="T26" fmla="*/ 11 w 51"/>
                <a:gd name="T27" fmla="*/ 0 h 163"/>
                <a:gd name="T28" fmla="*/ 7 w 51"/>
                <a:gd name="T29" fmla="*/ 1 h 163"/>
                <a:gd name="T30" fmla="*/ 4 w 51"/>
                <a:gd name="T31" fmla="*/ 5 h 163"/>
                <a:gd name="T32" fmla="*/ 5 w 51"/>
                <a:gd name="T33" fmla="*/ 9 h 163"/>
                <a:gd name="T34" fmla="*/ 15 w 51"/>
                <a:gd name="T35" fmla="*/ 2 h 1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3">
                  <a:moveTo>
                    <a:pt x="29" y="4"/>
                  </a:moveTo>
                  <a:lnTo>
                    <a:pt x="10" y="19"/>
                  </a:lnTo>
                  <a:lnTo>
                    <a:pt x="23" y="47"/>
                  </a:lnTo>
                  <a:lnTo>
                    <a:pt x="27" y="84"/>
                  </a:lnTo>
                  <a:lnTo>
                    <a:pt x="17" y="120"/>
                  </a:lnTo>
                  <a:lnTo>
                    <a:pt x="0" y="143"/>
                  </a:lnTo>
                  <a:lnTo>
                    <a:pt x="15" y="163"/>
                  </a:lnTo>
                  <a:lnTo>
                    <a:pt x="41" y="127"/>
                  </a:lnTo>
                  <a:lnTo>
                    <a:pt x="51" y="84"/>
                  </a:lnTo>
                  <a:lnTo>
                    <a:pt x="47" y="43"/>
                  </a:lnTo>
                  <a:lnTo>
                    <a:pt x="29" y="4"/>
                  </a:lnTo>
                  <a:lnTo>
                    <a:pt x="10" y="19"/>
                  </a:lnTo>
                  <a:lnTo>
                    <a:pt x="29" y="4"/>
                  </a:lnTo>
                  <a:lnTo>
                    <a:pt x="21" y="0"/>
                  </a:lnTo>
                  <a:lnTo>
                    <a:pt x="12" y="2"/>
                  </a:lnTo>
                  <a:lnTo>
                    <a:pt x="8" y="10"/>
                  </a:lnTo>
                  <a:lnTo>
                    <a:pt x="10" y="19"/>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6" name="Freeform 126">
              <a:extLst>
                <a:ext uri="{FF2B5EF4-FFF2-40B4-BE49-F238E27FC236}">
                  <a16:creationId xmlns:a16="http://schemas.microsoft.com/office/drawing/2014/main" id="{4EB0BEFB-523B-4C44-9128-1530D14A4B0A}"/>
                </a:ext>
              </a:extLst>
            </p:cNvPr>
            <p:cNvSpPr>
              <a:spLocks/>
            </p:cNvSpPr>
            <p:nvPr/>
          </p:nvSpPr>
          <p:spPr bwMode="auto">
            <a:xfrm>
              <a:off x="1700" y="2977"/>
              <a:ext cx="116" cy="36"/>
            </a:xfrm>
            <a:custGeom>
              <a:avLst/>
              <a:gdLst>
                <a:gd name="T0" fmla="*/ 74 w 159"/>
                <a:gd name="T1" fmla="*/ 5 h 53"/>
                <a:gd name="T2" fmla="*/ 74 w 159"/>
                <a:gd name="T3" fmla="*/ 5 h 53"/>
                <a:gd name="T4" fmla="*/ 68 w 159"/>
                <a:gd name="T5" fmla="*/ 9 h 53"/>
                <a:gd name="T6" fmla="*/ 59 w 159"/>
                <a:gd name="T7" fmla="*/ 12 h 53"/>
                <a:gd name="T8" fmla="*/ 51 w 159"/>
                <a:gd name="T9" fmla="*/ 14 h 53"/>
                <a:gd name="T10" fmla="*/ 40 w 159"/>
                <a:gd name="T11" fmla="*/ 14 h 53"/>
                <a:gd name="T12" fmla="*/ 32 w 159"/>
                <a:gd name="T13" fmla="*/ 12 h 53"/>
                <a:gd name="T14" fmla="*/ 24 w 159"/>
                <a:gd name="T15" fmla="*/ 8 h 53"/>
                <a:gd name="T16" fmla="*/ 17 w 159"/>
                <a:gd name="T17" fmla="*/ 5 h 53"/>
                <a:gd name="T18" fmla="*/ 10 w 159"/>
                <a:gd name="T19" fmla="*/ 0 h 53"/>
                <a:gd name="T20" fmla="*/ 0 w 159"/>
                <a:gd name="T21" fmla="*/ 7 h 53"/>
                <a:gd name="T22" fmla="*/ 8 w 159"/>
                <a:gd name="T23" fmla="*/ 14 h 53"/>
                <a:gd name="T24" fmla="*/ 18 w 159"/>
                <a:gd name="T25" fmla="*/ 19 h 53"/>
                <a:gd name="T26" fmla="*/ 28 w 159"/>
                <a:gd name="T27" fmla="*/ 22 h 53"/>
                <a:gd name="T28" fmla="*/ 40 w 159"/>
                <a:gd name="T29" fmla="*/ 24 h 53"/>
                <a:gd name="T30" fmla="*/ 51 w 159"/>
                <a:gd name="T31" fmla="*/ 24 h 53"/>
                <a:gd name="T32" fmla="*/ 61 w 159"/>
                <a:gd name="T33" fmla="*/ 22 h 53"/>
                <a:gd name="T34" fmla="*/ 71 w 159"/>
                <a:gd name="T35" fmla="*/ 20 h 53"/>
                <a:gd name="T36" fmla="*/ 82 w 159"/>
                <a:gd name="T37" fmla="*/ 14 h 53"/>
                <a:gd name="T38" fmla="*/ 82 w 159"/>
                <a:gd name="T39" fmla="*/ 14 h 53"/>
                <a:gd name="T40" fmla="*/ 82 w 159"/>
                <a:gd name="T41" fmla="*/ 14 h 53"/>
                <a:gd name="T42" fmla="*/ 85 w 159"/>
                <a:gd name="T43" fmla="*/ 11 h 53"/>
                <a:gd name="T44" fmla="*/ 84 w 159"/>
                <a:gd name="T45" fmla="*/ 7 h 53"/>
                <a:gd name="T46" fmla="*/ 80 w 159"/>
                <a:gd name="T47" fmla="*/ 5 h 53"/>
                <a:gd name="T48" fmla="*/ 74 w 159"/>
                <a:gd name="T49" fmla="*/ 5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9" h="53">
                  <a:moveTo>
                    <a:pt x="139" y="12"/>
                  </a:moveTo>
                  <a:lnTo>
                    <a:pt x="139" y="12"/>
                  </a:lnTo>
                  <a:lnTo>
                    <a:pt x="127" y="19"/>
                  </a:lnTo>
                  <a:lnTo>
                    <a:pt x="111" y="25"/>
                  </a:lnTo>
                  <a:lnTo>
                    <a:pt x="96" y="29"/>
                  </a:lnTo>
                  <a:lnTo>
                    <a:pt x="76" y="29"/>
                  </a:lnTo>
                  <a:lnTo>
                    <a:pt x="60" y="25"/>
                  </a:lnTo>
                  <a:lnTo>
                    <a:pt x="45" y="17"/>
                  </a:lnTo>
                  <a:lnTo>
                    <a:pt x="31" y="10"/>
                  </a:lnTo>
                  <a:lnTo>
                    <a:pt x="19" y="0"/>
                  </a:lnTo>
                  <a:lnTo>
                    <a:pt x="0" y="15"/>
                  </a:lnTo>
                  <a:lnTo>
                    <a:pt x="15" y="29"/>
                  </a:lnTo>
                  <a:lnTo>
                    <a:pt x="33" y="41"/>
                  </a:lnTo>
                  <a:lnTo>
                    <a:pt x="53" y="49"/>
                  </a:lnTo>
                  <a:lnTo>
                    <a:pt x="76" y="53"/>
                  </a:lnTo>
                  <a:lnTo>
                    <a:pt x="96" y="53"/>
                  </a:lnTo>
                  <a:lnTo>
                    <a:pt x="115" y="49"/>
                  </a:lnTo>
                  <a:lnTo>
                    <a:pt x="135" y="43"/>
                  </a:lnTo>
                  <a:lnTo>
                    <a:pt x="155" y="31"/>
                  </a:lnTo>
                  <a:lnTo>
                    <a:pt x="159" y="23"/>
                  </a:lnTo>
                  <a:lnTo>
                    <a:pt x="157" y="14"/>
                  </a:lnTo>
                  <a:lnTo>
                    <a:pt x="149" y="10"/>
                  </a:lnTo>
                  <a:lnTo>
                    <a:pt x="13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7" name="Freeform 127">
              <a:extLst>
                <a:ext uri="{FF2B5EF4-FFF2-40B4-BE49-F238E27FC236}">
                  <a16:creationId xmlns:a16="http://schemas.microsoft.com/office/drawing/2014/main" id="{88D1D7F8-F1F3-4745-9025-2925C3600C67}"/>
                </a:ext>
              </a:extLst>
            </p:cNvPr>
            <p:cNvSpPr>
              <a:spLocks/>
            </p:cNvSpPr>
            <p:nvPr/>
          </p:nvSpPr>
          <p:spPr bwMode="auto">
            <a:xfrm>
              <a:off x="1801" y="2892"/>
              <a:ext cx="40" cy="106"/>
            </a:xfrm>
            <a:custGeom>
              <a:avLst/>
              <a:gdLst>
                <a:gd name="T0" fmla="*/ 7 w 53"/>
                <a:gd name="T1" fmla="*/ 9 h 161"/>
                <a:gd name="T2" fmla="*/ 7 w 53"/>
                <a:gd name="T3" fmla="*/ 9 h 161"/>
                <a:gd name="T4" fmla="*/ 14 w 53"/>
                <a:gd name="T5" fmla="*/ 20 h 161"/>
                <a:gd name="T6" fmla="*/ 17 w 53"/>
                <a:gd name="T7" fmla="*/ 37 h 161"/>
                <a:gd name="T8" fmla="*/ 11 w 53"/>
                <a:gd name="T9" fmla="*/ 50 h 161"/>
                <a:gd name="T10" fmla="*/ 0 w 53"/>
                <a:gd name="T11" fmla="*/ 61 h 161"/>
                <a:gd name="T12" fmla="*/ 9 w 53"/>
                <a:gd name="T13" fmla="*/ 70 h 161"/>
                <a:gd name="T14" fmla="*/ 23 w 53"/>
                <a:gd name="T15" fmla="*/ 55 h 161"/>
                <a:gd name="T16" fmla="*/ 30 w 53"/>
                <a:gd name="T17" fmla="*/ 37 h 161"/>
                <a:gd name="T18" fmla="*/ 28 w 53"/>
                <a:gd name="T19" fmla="*/ 18 h 161"/>
                <a:gd name="T20" fmla="*/ 17 w 53"/>
                <a:gd name="T21" fmla="*/ 2 h 161"/>
                <a:gd name="T22" fmla="*/ 17 w 53"/>
                <a:gd name="T23" fmla="*/ 2 h 161"/>
                <a:gd name="T24" fmla="*/ 17 w 53"/>
                <a:gd name="T25" fmla="*/ 2 h 161"/>
                <a:gd name="T26" fmla="*/ 14 w 53"/>
                <a:gd name="T27" fmla="*/ 0 h 161"/>
                <a:gd name="T28" fmla="*/ 8 w 53"/>
                <a:gd name="T29" fmla="*/ 1 h 161"/>
                <a:gd name="T30" fmla="*/ 6 w 53"/>
                <a:gd name="T31" fmla="*/ 5 h 161"/>
                <a:gd name="T32" fmla="*/ 7 w 53"/>
                <a:gd name="T33" fmla="*/ 9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61">
                  <a:moveTo>
                    <a:pt x="12" y="20"/>
                  </a:moveTo>
                  <a:lnTo>
                    <a:pt x="12" y="20"/>
                  </a:lnTo>
                  <a:lnTo>
                    <a:pt x="25" y="47"/>
                  </a:lnTo>
                  <a:lnTo>
                    <a:pt x="29" y="85"/>
                  </a:lnTo>
                  <a:lnTo>
                    <a:pt x="18" y="116"/>
                  </a:lnTo>
                  <a:lnTo>
                    <a:pt x="0" y="142"/>
                  </a:lnTo>
                  <a:lnTo>
                    <a:pt x="16" y="161"/>
                  </a:lnTo>
                  <a:lnTo>
                    <a:pt x="41" y="128"/>
                  </a:lnTo>
                  <a:lnTo>
                    <a:pt x="53" y="85"/>
                  </a:lnTo>
                  <a:lnTo>
                    <a:pt x="49" y="43"/>
                  </a:lnTo>
                  <a:lnTo>
                    <a:pt x="31" y="4"/>
                  </a:lnTo>
                  <a:lnTo>
                    <a:pt x="24" y="0"/>
                  </a:lnTo>
                  <a:lnTo>
                    <a:pt x="14" y="2"/>
                  </a:lnTo>
                  <a:lnTo>
                    <a:pt x="10" y="10"/>
                  </a:lnTo>
                  <a:lnTo>
                    <a:pt x="1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8" name="Freeform 128">
              <a:extLst>
                <a:ext uri="{FF2B5EF4-FFF2-40B4-BE49-F238E27FC236}">
                  <a16:creationId xmlns:a16="http://schemas.microsoft.com/office/drawing/2014/main" id="{3336117C-C7C7-4158-AB35-433C0F88BF1E}"/>
                </a:ext>
              </a:extLst>
            </p:cNvPr>
            <p:cNvSpPr>
              <a:spLocks/>
            </p:cNvSpPr>
            <p:nvPr/>
          </p:nvSpPr>
          <p:spPr bwMode="auto">
            <a:xfrm>
              <a:off x="1670" y="2744"/>
              <a:ext cx="155" cy="160"/>
            </a:xfrm>
            <a:custGeom>
              <a:avLst/>
              <a:gdLst>
                <a:gd name="T0" fmla="*/ 0 w 210"/>
                <a:gd name="T1" fmla="*/ 7 h 242"/>
                <a:gd name="T2" fmla="*/ 0 w 210"/>
                <a:gd name="T3" fmla="*/ 7 h 242"/>
                <a:gd name="T4" fmla="*/ 104 w 210"/>
                <a:gd name="T5" fmla="*/ 106 h 242"/>
                <a:gd name="T6" fmla="*/ 114 w 210"/>
                <a:gd name="T7" fmla="*/ 99 h 242"/>
                <a:gd name="T8" fmla="*/ 11 w 210"/>
                <a:gd name="T9" fmla="*/ 0 h 242"/>
                <a:gd name="T10" fmla="*/ 11 w 210"/>
                <a:gd name="T11" fmla="*/ 0 h 242"/>
                <a:gd name="T12" fmla="*/ 0 w 210"/>
                <a:gd name="T13" fmla="*/ 7 h 2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242">
                  <a:moveTo>
                    <a:pt x="0" y="16"/>
                  </a:moveTo>
                  <a:lnTo>
                    <a:pt x="0" y="16"/>
                  </a:lnTo>
                  <a:lnTo>
                    <a:pt x="191" y="242"/>
                  </a:lnTo>
                  <a:lnTo>
                    <a:pt x="210" y="226"/>
                  </a:lnTo>
                  <a:lnTo>
                    <a:pt x="2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9" name="Freeform 129">
              <a:extLst>
                <a:ext uri="{FF2B5EF4-FFF2-40B4-BE49-F238E27FC236}">
                  <a16:creationId xmlns:a16="http://schemas.microsoft.com/office/drawing/2014/main" id="{D67E7693-6447-4789-B26A-63E94D74A9BE}"/>
                </a:ext>
              </a:extLst>
            </p:cNvPr>
            <p:cNvSpPr>
              <a:spLocks/>
            </p:cNvSpPr>
            <p:nvPr/>
          </p:nvSpPr>
          <p:spPr bwMode="auto">
            <a:xfrm>
              <a:off x="1568" y="2721"/>
              <a:ext cx="117" cy="33"/>
            </a:xfrm>
            <a:custGeom>
              <a:avLst/>
              <a:gdLst>
                <a:gd name="T0" fmla="*/ 9 w 157"/>
                <a:gd name="T1" fmla="*/ 18 h 49"/>
                <a:gd name="T2" fmla="*/ 9 w 157"/>
                <a:gd name="T3" fmla="*/ 18 h 49"/>
                <a:gd name="T4" fmla="*/ 14 w 157"/>
                <a:gd name="T5" fmla="*/ 15 h 49"/>
                <a:gd name="T6" fmla="*/ 23 w 157"/>
                <a:gd name="T7" fmla="*/ 12 h 49"/>
                <a:gd name="T8" fmla="*/ 33 w 157"/>
                <a:gd name="T9" fmla="*/ 11 h 49"/>
                <a:gd name="T10" fmla="*/ 45 w 157"/>
                <a:gd name="T11" fmla="*/ 11 h 49"/>
                <a:gd name="T12" fmla="*/ 54 w 157"/>
                <a:gd name="T13" fmla="*/ 12 h 49"/>
                <a:gd name="T14" fmla="*/ 63 w 157"/>
                <a:gd name="T15" fmla="*/ 15 h 49"/>
                <a:gd name="T16" fmla="*/ 72 w 157"/>
                <a:gd name="T17" fmla="*/ 18 h 49"/>
                <a:gd name="T18" fmla="*/ 76 w 157"/>
                <a:gd name="T19" fmla="*/ 22 h 49"/>
                <a:gd name="T20" fmla="*/ 87 w 157"/>
                <a:gd name="T21" fmla="*/ 15 h 49"/>
                <a:gd name="T22" fmla="*/ 78 w 157"/>
                <a:gd name="T23" fmla="*/ 9 h 49"/>
                <a:gd name="T24" fmla="*/ 68 w 157"/>
                <a:gd name="T25" fmla="*/ 5 h 49"/>
                <a:gd name="T26" fmla="*/ 57 w 157"/>
                <a:gd name="T27" fmla="*/ 2 h 49"/>
                <a:gd name="T28" fmla="*/ 45 w 157"/>
                <a:gd name="T29" fmla="*/ 0 h 49"/>
                <a:gd name="T30" fmla="*/ 33 w 157"/>
                <a:gd name="T31" fmla="*/ 0 h 49"/>
                <a:gd name="T32" fmla="*/ 21 w 157"/>
                <a:gd name="T33" fmla="*/ 2 h 49"/>
                <a:gd name="T34" fmla="*/ 10 w 157"/>
                <a:gd name="T35" fmla="*/ 5 h 49"/>
                <a:gd name="T36" fmla="*/ 0 w 157"/>
                <a:gd name="T37" fmla="*/ 9 h 49"/>
                <a:gd name="T38" fmla="*/ 0 w 157"/>
                <a:gd name="T39" fmla="*/ 9 h 49"/>
                <a:gd name="T40" fmla="*/ 9 w 157"/>
                <a:gd name="T41" fmla="*/ 18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7" h="49">
                  <a:moveTo>
                    <a:pt x="16" y="39"/>
                  </a:moveTo>
                  <a:lnTo>
                    <a:pt x="16" y="39"/>
                  </a:lnTo>
                  <a:lnTo>
                    <a:pt x="25" y="33"/>
                  </a:lnTo>
                  <a:lnTo>
                    <a:pt x="41" y="27"/>
                  </a:lnTo>
                  <a:lnTo>
                    <a:pt x="59" y="24"/>
                  </a:lnTo>
                  <a:lnTo>
                    <a:pt x="80" y="24"/>
                  </a:lnTo>
                  <a:lnTo>
                    <a:pt x="98" y="27"/>
                  </a:lnTo>
                  <a:lnTo>
                    <a:pt x="114" y="33"/>
                  </a:lnTo>
                  <a:lnTo>
                    <a:pt x="129" y="39"/>
                  </a:lnTo>
                  <a:lnTo>
                    <a:pt x="137" y="49"/>
                  </a:lnTo>
                  <a:lnTo>
                    <a:pt x="157" y="33"/>
                  </a:lnTo>
                  <a:lnTo>
                    <a:pt x="141" y="20"/>
                  </a:lnTo>
                  <a:lnTo>
                    <a:pt x="122" y="10"/>
                  </a:lnTo>
                  <a:lnTo>
                    <a:pt x="102" y="4"/>
                  </a:lnTo>
                  <a:lnTo>
                    <a:pt x="80" y="0"/>
                  </a:lnTo>
                  <a:lnTo>
                    <a:pt x="59" y="0"/>
                  </a:lnTo>
                  <a:lnTo>
                    <a:pt x="37" y="4"/>
                  </a:lnTo>
                  <a:lnTo>
                    <a:pt x="18" y="10"/>
                  </a:lnTo>
                  <a:lnTo>
                    <a:pt x="0" y="20"/>
                  </a:lnTo>
                  <a:lnTo>
                    <a:pt x="16"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 name="Freeform 130">
              <a:extLst>
                <a:ext uri="{FF2B5EF4-FFF2-40B4-BE49-F238E27FC236}">
                  <a16:creationId xmlns:a16="http://schemas.microsoft.com/office/drawing/2014/main" id="{59F8B9B2-518C-4293-AE6B-3C5EE6509305}"/>
                </a:ext>
              </a:extLst>
            </p:cNvPr>
            <p:cNvSpPr>
              <a:spLocks/>
            </p:cNvSpPr>
            <p:nvPr/>
          </p:nvSpPr>
          <p:spPr bwMode="auto">
            <a:xfrm>
              <a:off x="1545" y="2734"/>
              <a:ext cx="35" cy="106"/>
            </a:xfrm>
            <a:custGeom>
              <a:avLst/>
              <a:gdLst>
                <a:gd name="T0" fmla="*/ 10 w 49"/>
                <a:gd name="T1" fmla="*/ 69 h 159"/>
                <a:gd name="T2" fmla="*/ 20 w 49"/>
                <a:gd name="T3" fmla="*/ 62 h 159"/>
                <a:gd name="T4" fmla="*/ 13 w 49"/>
                <a:gd name="T5" fmla="*/ 50 h 159"/>
                <a:gd name="T6" fmla="*/ 11 w 49"/>
                <a:gd name="T7" fmla="*/ 33 h 159"/>
                <a:gd name="T8" fmla="*/ 17 w 49"/>
                <a:gd name="T9" fmla="*/ 19 h 159"/>
                <a:gd name="T10" fmla="*/ 25 w 49"/>
                <a:gd name="T11" fmla="*/ 9 h 159"/>
                <a:gd name="T12" fmla="*/ 17 w 49"/>
                <a:gd name="T13" fmla="*/ 0 h 159"/>
                <a:gd name="T14" fmla="*/ 4 w 49"/>
                <a:gd name="T15" fmla="*/ 15 h 159"/>
                <a:gd name="T16" fmla="*/ 0 w 49"/>
                <a:gd name="T17" fmla="*/ 33 h 159"/>
                <a:gd name="T18" fmla="*/ 1 w 49"/>
                <a:gd name="T19" fmla="*/ 51 h 159"/>
                <a:gd name="T20" fmla="*/ 10 w 49"/>
                <a:gd name="T21" fmla="*/ 69 h 159"/>
                <a:gd name="T22" fmla="*/ 20 w 49"/>
                <a:gd name="T23" fmla="*/ 62 h 159"/>
                <a:gd name="T24" fmla="*/ 10 w 49"/>
                <a:gd name="T25" fmla="*/ 69 h 159"/>
                <a:gd name="T26" fmla="*/ 14 w 49"/>
                <a:gd name="T27" fmla="*/ 71 h 159"/>
                <a:gd name="T28" fmla="*/ 19 w 49"/>
                <a:gd name="T29" fmla="*/ 69 h 159"/>
                <a:gd name="T30" fmla="*/ 21 w 49"/>
                <a:gd name="T31" fmla="*/ 66 h 159"/>
                <a:gd name="T32" fmla="*/ 20 w 49"/>
                <a:gd name="T33" fmla="*/ 62 h 159"/>
                <a:gd name="T34" fmla="*/ 10 w 49"/>
                <a:gd name="T35" fmla="*/ 69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159">
                  <a:moveTo>
                    <a:pt x="19" y="155"/>
                  </a:moveTo>
                  <a:lnTo>
                    <a:pt x="39" y="139"/>
                  </a:lnTo>
                  <a:lnTo>
                    <a:pt x="25" y="112"/>
                  </a:lnTo>
                  <a:lnTo>
                    <a:pt x="23" y="74"/>
                  </a:lnTo>
                  <a:lnTo>
                    <a:pt x="33" y="43"/>
                  </a:lnTo>
                  <a:lnTo>
                    <a:pt x="49" y="19"/>
                  </a:lnTo>
                  <a:lnTo>
                    <a:pt x="33" y="0"/>
                  </a:lnTo>
                  <a:lnTo>
                    <a:pt x="9" y="35"/>
                  </a:lnTo>
                  <a:lnTo>
                    <a:pt x="0" y="74"/>
                  </a:lnTo>
                  <a:lnTo>
                    <a:pt x="2" y="115"/>
                  </a:lnTo>
                  <a:lnTo>
                    <a:pt x="19" y="155"/>
                  </a:lnTo>
                  <a:lnTo>
                    <a:pt x="39" y="139"/>
                  </a:lnTo>
                  <a:lnTo>
                    <a:pt x="19" y="155"/>
                  </a:lnTo>
                  <a:lnTo>
                    <a:pt x="27" y="159"/>
                  </a:lnTo>
                  <a:lnTo>
                    <a:pt x="37" y="155"/>
                  </a:lnTo>
                  <a:lnTo>
                    <a:pt x="41" y="149"/>
                  </a:lnTo>
                  <a:lnTo>
                    <a:pt x="39" y="139"/>
                  </a:lnTo>
                  <a:lnTo>
                    <a:pt x="19"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 name="Freeform 131">
              <a:extLst>
                <a:ext uri="{FF2B5EF4-FFF2-40B4-BE49-F238E27FC236}">
                  <a16:creationId xmlns:a16="http://schemas.microsoft.com/office/drawing/2014/main" id="{6494DED0-4C77-4B91-BD2A-7A119507CB5B}"/>
                </a:ext>
              </a:extLst>
            </p:cNvPr>
            <p:cNvSpPr>
              <a:spLocks/>
            </p:cNvSpPr>
            <p:nvPr/>
          </p:nvSpPr>
          <p:spPr bwMode="auto">
            <a:xfrm>
              <a:off x="1459" y="2802"/>
              <a:ext cx="114" cy="35"/>
            </a:xfrm>
            <a:custGeom>
              <a:avLst/>
              <a:gdLst>
                <a:gd name="T0" fmla="*/ 8 w 155"/>
                <a:gd name="T1" fmla="*/ 20 h 53"/>
                <a:gd name="T2" fmla="*/ 8 w 155"/>
                <a:gd name="T3" fmla="*/ 20 h 53"/>
                <a:gd name="T4" fmla="*/ 15 w 155"/>
                <a:gd name="T5" fmla="*/ 16 h 53"/>
                <a:gd name="T6" fmla="*/ 24 w 155"/>
                <a:gd name="T7" fmla="*/ 13 h 53"/>
                <a:gd name="T8" fmla="*/ 32 w 155"/>
                <a:gd name="T9" fmla="*/ 12 h 53"/>
                <a:gd name="T10" fmla="*/ 42 w 155"/>
                <a:gd name="T11" fmla="*/ 12 h 53"/>
                <a:gd name="T12" fmla="*/ 52 w 155"/>
                <a:gd name="T13" fmla="*/ 13 h 53"/>
                <a:gd name="T14" fmla="*/ 60 w 155"/>
                <a:gd name="T15" fmla="*/ 15 h 53"/>
                <a:gd name="T16" fmla="*/ 66 w 155"/>
                <a:gd name="T17" fmla="*/ 18 h 53"/>
                <a:gd name="T18" fmla="*/ 73 w 155"/>
                <a:gd name="T19" fmla="*/ 23 h 53"/>
                <a:gd name="T20" fmla="*/ 84 w 155"/>
                <a:gd name="T21" fmla="*/ 16 h 53"/>
                <a:gd name="T22" fmla="*/ 75 w 155"/>
                <a:gd name="T23" fmla="*/ 10 h 53"/>
                <a:gd name="T24" fmla="*/ 65 w 155"/>
                <a:gd name="T25" fmla="*/ 5 h 53"/>
                <a:gd name="T26" fmla="*/ 54 w 155"/>
                <a:gd name="T27" fmla="*/ 3 h 53"/>
                <a:gd name="T28" fmla="*/ 42 w 155"/>
                <a:gd name="T29" fmla="*/ 0 h 53"/>
                <a:gd name="T30" fmla="*/ 32 w 155"/>
                <a:gd name="T31" fmla="*/ 2 h 53"/>
                <a:gd name="T32" fmla="*/ 21 w 155"/>
                <a:gd name="T33" fmla="*/ 3 h 53"/>
                <a:gd name="T34" fmla="*/ 10 w 155"/>
                <a:gd name="T35" fmla="*/ 6 h 53"/>
                <a:gd name="T36" fmla="*/ 0 w 155"/>
                <a:gd name="T37" fmla="*/ 11 h 53"/>
                <a:gd name="T38" fmla="*/ 0 w 155"/>
                <a:gd name="T39" fmla="*/ 11 h 53"/>
                <a:gd name="T40" fmla="*/ 8 w 155"/>
                <a:gd name="T41" fmla="*/ 20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5"/>
                  </a:moveTo>
                  <a:lnTo>
                    <a:pt x="15" y="45"/>
                  </a:lnTo>
                  <a:lnTo>
                    <a:pt x="29" y="37"/>
                  </a:lnTo>
                  <a:lnTo>
                    <a:pt x="43" y="29"/>
                  </a:lnTo>
                  <a:lnTo>
                    <a:pt x="59" y="27"/>
                  </a:lnTo>
                  <a:lnTo>
                    <a:pt x="78" y="27"/>
                  </a:lnTo>
                  <a:lnTo>
                    <a:pt x="96" y="29"/>
                  </a:lnTo>
                  <a:lnTo>
                    <a:pt x="112" y="35"/>
                  </a:lnTo>
                  <a:lnTo>
                    <a:pt x="123" y="43"/>
                  </a:lnTo>
                  <a:lnTo>
                    <a:pt x="135" y="53"/>
                  </a:lnTo>
                  <a:lnTo>
                    <a:pt x="155" y="37"/>
                  </a:lnTo>
                  <a:lnTo>
                    <a:pt x="139" y="23"/>
                  </a:lnTo>
                  <a:lnTo>
                    <a:pt x="119" y="11"/>
                  </a:lnTo>
                  <a:lnTo>
                    <a:pt x="100" y="6"/>
                  </a:lnTo>
                  <a:lnTo>
                    <a:pt x="78" y="0"/>
                  </a:lnTo>
                  <a:lnTo>
                    <a:pt x="59" y="4"/>
                  </a:lnTo>
                  <a:lnTo>
                    <a:pt x="39" y="6"/>
                  </a:lnTo>
                  <a:lnTo>
                    <a:pt x="17" y="13"/>
                  </a:lnTo>
                  <a:lnTo>
                    <a:pt x="0" y="25"/>
                  </a:lnTo>
                  <a:lnTo>
                    <a:pt x="1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 name="Freeform 132">
              <a:extLst>
                <a:ext uri="{FF2B5EF4-FFF2-40B4-BE49-F238E27FC236}">
                  <a16:creationId xmlns:a16="http://schemas.microsoft.com/office/drawing/2014/main" id="{B850FE9B-1647-42A6-9D35-C60BE7597C00}"/>
                </a:ext>
              </a:extLst>
            </p:cNvPr>
            <p:cNvSpPr>
              <a:spLocks/>
            </p:cNvSpPr>
            <p:nvPr/>
          </p:nvSpPr>
          <p:spPr bwMode="auto">
            <a:xfrm>
              <a:off x="1431" y="2820"/>
              <a:ext cx="40" cy="105"/>
            </a:xfrm>
            <a:custGeom>
              <a:avLst/>
              <a:gdLst>
                <a:gd name="T0" fmla="*/ 13 w 53"/>
                <a:gd name="T1" fmla="*/ 67 h 159"/>
                <a:gd name="T2" fmla="*/ 24 w 53"/>
                <a:gd name="T3" fmla="*/ 61 h 159"/>
                <a:gd name="T4" fmla="*/ 16 w 53"/>
                <a:gd name="T5" fmla="*/ 49 h 159"/>
                <a:gd name="T6" fmla="*/ 14 w 53"/>
                <a:gd name="T7" fmla="*/ 34 h 159"/>
                <a:gd name="T8" fmla="*/ 20 w 53"/>
                <a:gd name="T9" fmla="*/ 20 h 159"/>
                <a:gd name="T10" fmla="*/ 30 w 53"/>
                <a:gd name="T11" fmla="*/ 9 h 159"/>
                <a:gd name="T12" fmla="*/ 22 w 53"/>
                <a:gd name="T13" fmla="*/ 0 h 159"/>
                <a:gd name="T14" fmla="*/ 6 w 53"/>
                <a:gd name="T15" fmla="*/ 15 h 159"/>
                <a:gd name="T16" fmla="*/ 0 w 53"/>
                <a:gd name="T17" fmla="*/ 34 h 159"/>
                <a:gd name="T18" fmla="*/ 2 w 53"/>
                <a:gd name="T19" fmla="*/ 51 h 159"/>
                <a:gd name="T20" fmla="*/ 13 w 53"/>
                <a:gd name="T21" fmla="*/ 67 h 159"/>
                <a:gd name="T22" fmla="*/ 24 w 53"/>
                <a:gd name="T23" fmla="*/ 61 h 159"/>
                <a:gd name="T24" fmla="*/ 13 w 53"/>
                <a:gd name="T25" fmla="*/ 67 h 159"/>
                <a:gd name="T26" fmla="*/ 17 w 53"/>
                <a:gd name="T27" fmla="*/ 69 h 159"/>
                <a:gd name="T28" fmla="*/ 23 w 53"/>
                <a:gd name="T29" fmla="*/ 67 h 159"/>
                <a:gd name="T30" fmla="*/ 25 w 53"/>
                <a:gd name="T31" fmla="*/ 65 h 159"/>
                <a:gd name="T32" fmla="*/ 24 w 53"/>
                <a:gd name="T33" fmla="*/ 61 h 159"/>
                <a:gd name="T34" fmla="*/ 13 w 53"/>
                <a:gd name="T35" fmla="*/ 67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159">
                  <a:moveTo>
                    <a:pt x="22" y="155"/>
                  </a:moveTo>
                  <a:lnTo>
                    <a:pt x="42" y="140"/>
                  </a:lnTo>
                  <a:lnTo>
                    <a:pt x="28" y="112"/>
                  </a:lnTo>
                  <a:lnTo>
                    <a:pt x="24" y="77"/>
                  </a:lnTo>
                  <a:lnTo>
                    <a:pt x="34" y="45"/>
                  </a:lnTo>
                  <a:lnTo>
                    <a:pt x="53" y="20"/>
                  </a:lnTo>
                  <a:lnTo>
                    <a:pt x="38" y="0"/>
                  </a:lnTo>
                  <a:lnTo>
                    <a:pt x="10" y="34"/>
                  </a:lnTo>
                  <a:lnTo>
                    <a:pt x="0" y="77"/>
                  </a:lnTo>
                  <a:lnTo>
                    <a:pt x="4" y="116"/>
                  </a:lnTo>
                  <a:lnTo>
                    <a:pt x="22" y="155"/>
                  </a:lnTo>
                  <a:lnTo>
                    <a:pt x="42" y="140"/>
                  </a:lnTo>
                  <a:lnTo>
                    <a:pt x="22" y="155"/>
                  </a:lnTo>
                  <a:lnTo>
                    <a:pt x="30" y="159"/>
                  </a:lnTo>
                  <a:lnTo>
                    <a:pt x="40" y="155"/>
                  </a:lnTo>
                  <a:lnTo>
                    <a:pt x="44" y="149"/>
                  </a:lnTo>
                  <a:lnTo>
                    <a:pt x="42" y="140"/>
                  </a:lnTo>
                  <a:lnTo>
                    <a:pt x="22"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 name="Freeform 133">
              <a:extLst>
                <a:ext uri="{FF2B5EF4-FFF2-40B4-BE49-F238E27FC236}">
                  <a16:creationId xmlns:a16="http://schemas.microsoft.com/office/drawing/2014/main" id="{496881DC-6A35-4164-9D1C-F9D2BF86C26F}"/>
                </a:ext>
              </a:extLst>
            </p:cNvPr>
            <p:cNvSpPr>
              <a:spLocks/>
            </p:cNvSpPr>
            <p:nvPr/>
          </p:nvSpPr>
          <p:spPr bwMode="auto">
            <a:xfrm>
              <a:off x="1347" y="2888"/>
              <a:ext cx="115" cy="34"/>
            </a:xfrm>
            <a:custGeom>
              <a:avLst/>
              <a:gdLst>
                <a:gd name="T0" fmla="*/ 8 w 155"/>
                <a:gd name="T1" fmla="*/ 19 h 53"/>
                <a:gd name="T2" fmla="*/ 8 w 155"/>
                <a:gd name="T3" fmla="*/ 19 h 53"/>
                <a:gd name="T4" fmla="*/ 16 w 155"/>
                <a:gd name="T5" fmla="*/ 17 h 53"/>
                <a:gd name="T6" fmla="*/ 24 w 155"/>
                <a:gd name="T7" fmla="*/ 13 h 53"/>
                <a:gd name="T8" fmla="*/ 33 w 155"/>
                <a:gd name="T9" fmla="*/ 12 h 53"/>
                <a:gd name="T10" fmla="*/ 43 w 155"/>
                <a:gd name="T11" fmla="*/ 12 h 53"/>
                <a:gd name="T12" fmla="*/ 53 w 155"/>
                <a:gd name="T13" fmla="*/ 12 h 53"/>
                <a:gd name="T14" fmla="*/ 62 w 155"/>
                <a:gd name="T15" fmla="*/ 15 h 53"/>
                <a:gd name="T16" fmla="*/ 68 w 155"/>
                <a:gd name="T17" fmla="*/ 18 h 53"/>
                <a:gd name="T18" fmla="*/ 74 w 155"/>
                <a:gd name="T19" fmla="*/ 22 h 53"/>
                <a:gd name="T20" fmla="*/ 85 w 155"/>
                <a:gd name="T21" fmla="*/ 15 h 53"/>
                <a:gd name="T22" fmla="*/ 76 w 155"/>
                <a:gd name="T23" fmla="*/ 10 h 53"/>
                <a:gd name="T24" fmla="*/ 65 w 155"/>
                <a:gd name="T25" fmla="*/ 5 h 53"/>
                <a:gd name="T26" fmla="*/ 55 w 155"/>
                <a:gd name="T27" fmla="*/ 3 h 53"/>
                <a:gd name="T28" fmla="*/ 43 w 155"/>
                <a:gd name="T29" fmla="*/ 0 h 53"/>
                <a:gd name="T30" fmla="*/ 31 w 155"/>
                <a:gd name="T31" fmla="*/ 2 h 53"/>
                <a:gd name="T32" fmla="*/ 20 w 155"/>
                <a:gd name="T33" fmla="*/ 3 h 53"/>
                <a:gd name="T34" fmla="*/ 10 w 155"/>
                <a:gd name="T35" fmla="*/ 6 h 53"/>
                <a:gd name="T36" fmla="*/ 0 w 155"/>
                <a:gd name="T37" fmla="*/ 12 h 53"/>
                <a:gd name="T38" fmla="*/ 0 w 155"/>
                <a:gd name="T39" fmla="*/ 12 h 53"/>
                <a:gd name="T40" fmla="*/ 8 w 155"/>
                <a:gd name="T41" fmla="*/ 19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7"/>
                  </a:moveTo>
                  <a:lnTo>
                    <a:pt x="15" y="47"/>
                  </a:lnTo>
                  <a:lnTo>
                    <a:pt x="29" y="40"/>
                  </a:lnTo>
                  <a:lnTo>
                    <a:pt x="45" y="32"/>
                  </a:lnTo>
                  <a:lnTo>
                    <a:pt x="60" y="28"/>
                  </a:lnTo>
                  <a:lnTo>
                    <a:pt x="78" y="28"/>
                  </a:lnTo>
                  <a:lnTo>
                    <a:pt x="96" y="30"/>
                  </a:lnTo>
                  <a:lnTo>
                    <a:pt x="112" y="36"/>
                  </a:lnTo>
                  <a:lnTo>
                    <a:pt x="123" y="44"/>
                  </a:lnTo>
                  <a:lnTo>
                    <a:pt x="135" y="53"/>
                  </a:lnTo>
                  <a:lnTo>
                    <a:pt x="155" y="38"/>
                  </a:lnTo>
                  <a:lnTo>
                    <a:pt x="139" y="24"/>
                  </a:lnTo>
                  <a:lnTo>
                    <a:pt x="119" y="12"/>
                  </a:lnTo>
                  <a:lnTo>
                    <a:pt x="100" y="6"/>
                  </a:lnTo>
                  <a:lnTo>
                    <a:pt x="78" y="0"/>
                  </a:lnTo>
                  <a:lnTo>
                    <a:pt x="57" y="4"/>
                  </a:lnTo>
                  <a:lnTo>
                    <a:pt x="37" y="8"/>
                  </a:lnTo>
                  <a:lnTo>
                    <a:pt x="17" y="16"/>
                  </a:lnTo>
                  <a:lnTo>
                    <a:pt x="0" y="28"/>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 name="Freeform 134">
              <a:extLst>
                <a:ext uri="{FF2B5EF4-FFF2-40B4-BE49-F238E27FC236}">
                  <a16:creationId xmlns:a16="http://schemas.microsoft.com/office/drawing/2014/main" id="{74B44575-0AE4-4316-B5DB-6B50A87F4C13}"/>
                </a:ext>
              </a:extLst>
            </p:cNvPr>
            <p:cNvSpPr>
              <a:spLocks/>
            </p:cNvSpPr>
            <p:nvPr/>
          </p:nvSpPr>
          <p:spPr bwMode="auto">
            <a:xfrm>
              <a:off x="1322" y="2905"/>
              <a:ext cx="37" cy="104"/>
            </a:xfrm>
            <a:custGeom>
              <a:avLst/>
              <a:gdLst>
                <a:gd name="T0" fmla="*/ 22 w 51"/>
                <a:gd name="T1" fmla="*/ 62 h 155"/>
                <a:gd name="T2" fmla="*/ 22 w 51"/>
                <a:gd name="T3" fmla="*/ 62 h 155"/>
                <a:gd name="T4" fmla="*/ 15 w 51"/>
                <a:gd name="T5" fmla="*/ 50 h 155"/>
                <a:gd name="T6" fmla="*/ 12 w 51"/>
                <a:gd name="T7" fmla="*/ 34 h 155"/>
                <a:gd name="T8" fmla="*/ 18 w 51"/>
                <a:gd name="T9" fmla="*/ 19 h 155"/>
                <a:gd name="T10" fmla="*/ 27 w 51"/>
                <a:gd name="T11" fmla="*/ 9 h 155"/>
                <a:gd name="T12" fmla="*/ 19 w 51"/>
                <a:gd name="T13" fmla="*/ 0 h 155"/>
                <a:gd name="T14" fmla="*/ 5 w 51"/>
                <a:gd name="T15" fmla="*/ 15 h 155"/>
                <a:gd name="T16" fmla="*/ 0 w 51"/>
                <a:gd name="T17" fmla="*/ 34 h 155"/>
                <a:gd name="T18" fmla="*/ 2 w 51"/>
                <a:gd name="T19" fmla="*/ 52 h 155"/>
                <a:gd name="T20" fmla="*/ 12 w 51"/>
                <a:gd name="T21" fmla="*/ 70 h 155"/>
                <a:gd name="T22" fmla="*/ 12 w 51"/>
                <a:gd name="T23" fmla="*/ 70 h 155"/>
                <a:gd name="T24" fmla="*/ 22 w 51"/>
                <a:gd name="T25" fmla="*/ 62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42" y="139"/>
                  </a:moveTo>
                  <a:lnTo>
                    <a:pt x="42" y="139"/>
                  </a:lnTo>
                  <a:lnTo>
                    <a:pt x="28" y="112"/>
                  </a:lnTo>
                  <a:lnTo>
                    <a:pt x="24" y="76"/>
                  </a:lnTo>
                  <a:lnTo>
                    <a:pt x="34" y="43"/>
                  </a:lnTo>
                  <a:lnTo>
                    <a:pt x="51" y="19"/>
                  </a:lnTo>
                  <a:lnTo>
                    <a:pt x="36" y="0"/>
                  </a:lnTo>
                  <a:lnTo>
                    <a:pt x="10" y="35"/>
                  </a:lnTo>
                  <a:lnTo>
                    <a:pt x="0" y="76"/>
                  </a:lnTo>
                  <a:lnTo>
                    <a:pt x="4" y="116"/>
                  </a:lnTo>
                  <a:lnTo>
                    <a:pt x="22" y="155"/>
                  </a:lnTo>
                  <a:lnTo>
                    <a:pt x="42"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 name="Freeform 135">
              <a:extLst>
                <a:ext uri="{FF2B5EF4-FFF2-40B4-BE49-F238E27FC236}">
                  <a16:creationId xmlns:a16="http://schemas.microsoft.com/office/drawing/2014/main" id="{07BBCB98-8602-4321-B226-F62469DF553E}"/>
                </a:ext>
              </a:extLst>
            </p:cNvPr>
            <p:cNvSpPr>
              <a:spLocks/>
            </p:cNvSpPr>
            <p:nvPr/>
          </p:nvSpPr>
          <p:spPr bwMode="auto">
            <a:xfrm>
              <a:off x="1337" y="2998"/>
              <a:ext cx="40" cy="39"/>
            </a:xfrm>
            <a:custGeom>
              <a:avLst/>
              <a:gdLst>
                <a:gd name="T0" fmla="*/ 17 w 53"/>
                <a:gd name="T1" fmla="*/ 25 h 57"/>
                <a:gd name="T2" fmla="*/ 29 w 53"/>
                <a:gd name="T3" fmla="*/ 18 h 57"/>
                <a:gd name="T4" fmla="*/ 11 w 53"/>
                <a:gd name="T5" fmla="*/ 0 h 57"/>
                <a:gd name="T6" fmla="*/ 0 w 53"/>
                <a:gd name="T7" fmla="*/ 8 h 57"/>
                <a:gd name="T8" fmla="*/ 17 w 53"/>
                <a:gd name="T9" fmla="*/ 25 h 57"/>
                <a:gd name="T10" fmla="*/ 29 w 53"/>
                <a:gd name="T11" fmla="*/ 18 h 57"/>
                <a:gd name="T12" fmla="*/ 17 w 53"/>
                <a:gd name="T13" fmla="*/ 25 h 57"/>
                <a:gd name="T14" fmla="*/ 22 w 53"/>
                <a:gd name="T15" fmla="*/ 27 h 57"/>
                <a:gd name="T16" fmla="*/ 28 w 53"/>
                <a:gd name="T17" fmla="*/ 25 h 57"/>
                <a:gd name="T18" fmla="*/ 30 w 53"/>
                <a:gd name="T19" fmla="*/ 22 h 57"/>
                <a:gd name="T20" fmla="*/ 29 w 53"/>
                <a:gd name="T21" fmla="*/ 18 h 57"/>
                <a:gd name="T22" fmla="*/ 17 w 53"/>
                <a:gd name="T23" fmla="*/ 25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 h="57">
                  <a:moveTo>
                    <a:pt x="31" y="53"/>
                  </a:moveTo>
                  <a:lnTo>
                    <a:pt x="51" y="38"/>
                  </a:lnTo>
                  <a:lnTo>
                    <a:pt x="20" y="0"/>
                  </a:lnTo>
                  <a:lnTo>
                    <a:pt x="0" y="16"/>
                  </a:lnTo>
                  <a:lnTo>
                    <a:pt x="31" y="53"/>
                  </a:lnTo>
                  <a:lnTo>
                    <a:pt x="51" y="38"/>
                  </a:lnTo>
                  <a:lnTo>
                    <a:pt x="31" y="53"/>
                  </a:lnTo>
                  <a:lnTo>
                    <a:pt x="39" y="57"/>
                  </a:lnTo>
                  <a:lnTo>
                    <a:pt x="49" y="53"/>
                  </a:lnTo>
                  <a:lnTo>
                    <a:pt x="53" y="47"/>
                  </a:lnTo>
                  <a:lnTo>
                    <a:pt x="51" y="38"/>
                  </a:lnTo>
                  <a:lnTo>
                    <a:pt x="3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 name="Freeform 136">
              <a:extLst>
                <a:ext uri="{FF2B5EF4-FFF2-40B4-BE49-F238E27FC236}">
                  <a16:creationId xmlns:a16="http://schemas.microsoft.com/office/drawing/2014/main" id="{74AE65FD-3892-4F6E-8E47-01E9D396F714}"/>
                </a:ext>
              </a:extLst>
            </p:cNvPr>
            <p:cNvSpPr>
              <a:spLocks/>
            </p:cNvSpPr>
            <p:nvPr/>
          </p:nvSpPr>
          <p:spPr bwMode="auto">
            <a:xfrm>
              <a:off x="1260" y="3000"/>
              <a:ext cx="115" cy="34"/>
            </a:xfrm>
            <a:custGeom>
              <a:avLst/>
              <a:gdLst>
                <a:gd name="T0" fmla="*/ 9 w 155"/>
                <a:gd name="T1" fmla="*/ 18 h 51"/>
                <a:gd name="T2" fmla="*/ 9 w 155"/>
                <a:gd name="T3" fmla="*/ 18 h 51"/>
                <a:gd name="T4" fmla="*/ 15 w 155"/>
                <a:gd name="T5" fmla="*/ 15 h 51"/>
                <a:gd name="T6" fmla="*/ 22 w 155"/>
                <a:gd name="T7" fmla="*/ 13 h 51"/>
                <a:gd name="T8" fmla="*/ 31 w 155"/>
                <a:gd name="T9" fmla="*/ 13 h 51"/>
                <a:gd name="T10" fmla="*/ 42 w 155"/>
                <a:gd name="T11" fmla="*/ 13 h 51"/>
                <a:gd name="T12" fmla="*/ 52 w 155"/>
                <a:gd name="T13" fmla="*/ 13 h 51"/>
                <a:gd name="T14" fmla="*/ 62 w 155"/>
                <a:gd name="T15" fmla="*/ 15 h 51"/>
                <a:gd name="T16" fmla="*/ 68 w 155"/>
                <a:gd name="T17" fmla="*/ 18 h 51"/>
                <a:gd name="T18" fmla="*/ 74 w 155"/>
                <a:gd name="T19" fmla="*/ 23 h 51"/>
                <a:gd name="T20" fmla="*/ 85 w 155"/>
                <a:gd name="T21" fmla="*/ 16 h 51"/>
                <a:gd name="T22" fmla="*/ 76 w 155"/>
                <a:gd name="T23" fmla="*/ 10 h 51"/>
                <a:gd name="T24" fmla="*/ 66 w 155"/>
                <a:gd name="T25" fmla="*/ 5 h 51"/>
                <a:gd name="T26" fmla="*/ 54 w 155"/>
                <a:gd name="T27" fmla="*/ 2 h 51"/>
                <a:gd name="T28" fmla="*/ 42 w 155"/>
                <a:gd name="T29" fmla="*/ 0 h 51"/>
                <a:gd name="T30" fmla="*/ 31 w 155"/>
                <a:gd name="T31" fmla="*/ 0 h 51"/>
                <a:gd name="T32" fmla="*/ 19 w 155"/>
                <a:gd name="T33" fmla="*/ 2 h 51"/>
                <a:gd name="T34" fmla="*/ 9 w 155"/>
                <a:gd name="T35" fmla="*/ 5 h 51"/>
                <a:gd name="T36" fmla="*/ 0 w 155"/>
                <a:gd name="T37" fmla="*/ 10 h 51"/>
                <a:gd name="T38" fmla="*/ 0 w 155"/>
                <a:gd name="T39" fmla="*/ 10 h 51"/>
                <a:gd name="T40" fmla="*/ 9 w 155"/>
                <a:gd name="T41" fmla="*/ 18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1">
                  <a:moveTo>
                    <a:pt x="16" y="41"/>
                  </a:moveTo>
                  <a:lnTo>
                    <a:pt x="16" y="41"/>
                  </a:lnTo>
                  <a:lnTo>
                    <a:pt x="27" y="34"/>
                  </a:lnTo>
                  <a:lnTo>
                    <a:pt x="39" y="28"/>
                  </a:lnTo>
                  <a:lnTo>
                    <a:pt x="57" y="28"/>
                  </a:lnTo>
                  <a:lnTo>
                    <a:pt x="76" y="28"/>
                  </a:lnTo>
                  <a:lnTo>
                    <a:pt x="94" y="28"/>
                  </a:lnTo>
                  <a:lnTo>
                    <a:pt x="112" y="34"/>
                  </a:lnTo>
                  <a:lnTo>
                    <a:pt x="124" y="41"/>
                  </a:lnTo>
                  <a:lnTo>
                    <a:pt x="135" y="51"/>
                  </a:lnTo>
                  <a:lnTo>
                    <a:pt x="155" y="36"/>
                  </a:lnTo>
                  <a:lnTo>
                    <a:pt x="139" y="22"/>
                  </a:lnTo>
                  <a:lnTo>
                    <a:pt x="120" y="10"/>
                  </a:lnTo>
                  <a:lnTo>
                    <a:pt x="98" y="4"/>
                  </a:lnTo>
                  <a:lnTo>
                    <a:pt x="76" y="0"/>
                  </a:lnTo>
                  <a:lnTo>
                    <a:pt x="57" y="0"/>
                  </a:lnTo>
                  <a:lnTo>
                    <a:pt x="35" y="4"/>
                  </a:lnTo>
                  <a:lnTo>
                    <a:pt x="16" y="10"/>
                  </a:lnTo>
                  <a:lnTo>
                    <a:pt x="0" y="22"/>
                  </a:lnTo>
                  <a:lnTo>
                    <a:pt x="16"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 name="Freeform 137">
              <a:extLst>
                <a:ext uri="{FF2B5EF4-FFF2-40B4-BE49-F238E27FC236}">
                  <a16:creationId xmlns:a16="http://schemas.microsoft.com/office/drawing/2014/main" id="{0B1E28D3-9598-453D-A8BA-8B1697DA3412}"/>
                </a:ext>
              </a:extLst>
            </p:cNvPr>
            <p:cNvSpPr>
              <a:spLocks/>
            </p:cNvSpPr>
            <p:nvPr/>
          </p:nvSpPr>
          <p:spPr bwMode="auto">
            <a:xfrm>
              <a:off x="1235" y="3014"/>
              <a:ext cx="37" cy="103"/>
            </a:xfrm>
            <a:custGeom>
              <a:avLst/>
              <a:gdLst>
                <a:gd name="T0" fmla="*/ 20 w 51"/>
                <a:gd name="T1" fmla="*/ 61 h 155"/>
                <a:gd name="T2" fmla="*/ 20 w 51"/>
                <a:gd name="T3" fmla="*/ 61 h 155"/>
                <a:gd name="T4" fmla="*/ 13 w 51"/>
                <a:gd name="T5" fmla="*/ 51 h 155"/>
                <a:gd name="T6" fmla="*/ 12 w 51"/>
                <a:gd name="T7" fmla="*/ 35 h 155"/>
                <a:gd name="T8" fmla="*/ 17 w 51"/>
                <a:gd name="T9" fmla="*/ 19 h 155"/>
                <a:gd name="T10" fmla="*/ 27 w 51"/>
                <a:gd name="T11" fmla="*/ 9 h 155"/>
                <a:gd name="T12" fmla="*/ 18 w 51"/>
                <a:gd name="T13" fmla="*/ 0 h 155"/>
                <a:gd name="T14" fmla="*/ 5 w 51"/>
                <a:gd name="T15" fmla="*/ 15 h 155"/>
                <a:gd name="T16" fmla="*/ 0 w 51"/>
                <a:gd name="T17" fmla="*/ 35 h 155"/>
                <a:gd name="T18" fmla="*/ 1 w 51"/>
                <a:gd name="T19" fmla="*/ 52 h 155"/>
                <a:gd name="T20" fmla="*/ 10 w 51"/>
                <a:gd name="T21" fmla="*/ 68 h 155"/>
                <a:gd name="T22" fmla="*/ 10 w 51"/>
                <a:gd name="T23" fmla="*/ 68 h 155"/>
                <a:gd name="T24" fmla="*/ 20 w 51"/>
                <a:gd name="T25" fmla="*/ 61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39" y="139"/>
                  </a:moveTo>
                  <a:lnTo>
                    <a:pt x="39" y="139"/>
                  </a:lnTo>
                  <a:lnTo>
                    <a:pt x="25" y="114"/>
                  </a:lnTo>
                  <a:lnTo>
                    <a:pt x="23" y="78"/>
                  </a:lnTo>
                  <a:lnTo>
                    <a:pt x="33" y="43"/>
                  </a:lnTo>
                  <a:lnTo>
                    <a:pt x="51" y="19"/>
                  </a:lnTo>
                  <a:lnTo>
                    <a:pt x="35" y="0"/>
                  </a:lnTo>
                  <a:lnTo>
                    <a:pt x="9" y="35"/>
                  </a:lnTo>
                  <a:lnTo>
                    <a:pt x="0" y="78"/>
                  </a:lnTo>
                  <a:lnTo>
                    <a:pt x="1" y="118"/>
                  </a:lnTo>
                  <a:lnTo>
                    <a:pt x="19" y="155"/>
                  </a:lnTo>
                  <a:lnTo>
                    <a:pt x="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 name="Freeform 138">
              <a:extLst>
                <a:ext uri="{FF2B5EF4-FFF2-40B4-BE49-F238E27FC236}">
                  <a16:creationId xmlns:a16="http://schemas.microsoft.com/office/drawing/2014/main" id="{AE788A81-C0D3-4C2D-8482-2268253B34A9}"/>
                </a:ext>
              </a:extLst>
            </p:cNvPr>
            <p:cNvSpPr>
              <a:spLocks/>
            </p:cNvSpPr>
            <p:nvPr/>
          </p:nvSpPr>
          <p:spPr bwMode="auto">
            <a:xfrm>
              <a:off x="1250" y="3107"/>
              <a:ext cx="108" cy="114"/>
            </a:xfrm>
            <a:custGeom>
              <a:avLst/>
              <a:gdLst>
                <a:gd name="T0" fmla="*/ 79 w 147"/>
                <a:gd name="T1" fmla="*/ 67 h 171"/>
                <a:gd name="T2" fmla="*/ 79 w 147"/>
                <a:gd name="T3" fmla="*/ 67 h 171"/>
                <a:gd name="T4" fmla="*/ 11 w 147"/>
                <a:gd name="T5" fmla="*/ 0 h 171"/>
                <a:gd name="T6" fmla="*/ 0 w 147"/>
                <a:gd name="T7" fmla="*/ 7 h 171"/>
                <a:gd name="T8" fmla="*/ 68 w 147"/>
                <a:gd name="T9" fmla="*/ 74 h 171"/>
                <a:gd name="T10" fmla="*/ 68 w 147"/>
                <a:gd name="T11" fmla="*/ 74 h 171"/>
                <a:gd name="T12" fmla="*/ 68 w 147"/>
                <a:gd name="T13" fmla="*/ 74 h 171"/>
                <a:gd name="T14" fmla="*/ 72 w 147"/>
                <a:gd name="T15" fmla="*/ 76 h 171"/>
                <a:gd name="T16" fmla="*/ 77 w 147"/>
                <a:gd name="T17" fmla="*/ 74 h 171"/>
                <a:gd name="T18" fmla="*/ 79 w 147"/>
                <a:gd name="T19" fmla="*/ 71 h 171"/>
                <a:gd name="T20" fmla="*/ 79 w 147"/>
                <a:gd name="T21" fmla="*/ 67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7" h="171">
                  <a:moveTo>
                    <a:pt x="145" y="151"/>
                  </a:moveTo>
                  <a:lnTo>
                    <a:pt x="145" y="151"/>
                  </a:lnTo>
                  <a:lnTo>
                    <a:pt x="20" y="0"/>
                  </a:lnTo>
                  <a:lnTo>
                    <a:pt x="0" y="16"/>
                  </a:lnTo>
                  <a:lnTo>
                    <a:pt x="126" y="167"/>
                  </a:lnTo>
                  <a:lnTo>
                    <a:pt x="134" y="171"/>
                  </a:lnTo>
                  <a:lnTo>
                    <a:pt x="143" y="167"/>
                  </a:lnTo>
                  <a:lnTo>
                    <a:pt x="147" y="161"/>
                  </a:lnTo>
                  <a:lnTo>
                    <a:pt x="145"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 name="AutoShape 139">
              <a:extLst>
                <a:ext uri="{FF2B5EF4-FFF2-40B4-BE49-F238E27FC236}">
                  <a16:creationId xmlns:a16="http://schemas.microsoft.com/office/drawing/2014/main" id="{FB415C32-75EB-4FB2-A27B-09C1003A27CB}"/>
                </a:ext>
              </a:extLst>
            </p:cNvPr>
            <p:cNvSpPr>
              <a:spLocks noChangeArrowheads="1"/>
            </p:cNvSpPr>
            <p:nvPr/>
          </p:nvSpPr>
          <p:spPr bwMode="auto">
            <a:xfrm>
              <a:off x="510" y="2516"/>
              <a:ext cx="637" cy="2110"/>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440" name="Rectangle 140">
              <a:extLst>
                <a:ext uri="{FF2B5EF4-FFF2-40B4-BE49-F238E27FC236}">
                  <a16:creationId xmlns:a16="http://schemas.microsoft.com/office/drawing/2014/main" id="{CDAAC276-EAE5-4A0A-9669-F61C1DC50ACA}"/>
                </a:ext>
              </a:extLst>
            </p:cNvPr>
            <p:cNvSpPr>
              <a:spLocks noChangeArrowheads="1"/>
            </p:cNvSpPr>
            <p:nvPr/>
          </p:nvSpPr>
          <p:spPr bwMode="auto">
            <a:xfrm>
              <a:off x="444" y="2484"/>
              <a:ext cx="181" cy="2178"/>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441" name="Line 141">
              <a:extLst>
                <a:ext uri="{FF2B5EF4-FFF2-40B4-BE49-F238E27FC236}">
                  <a16:creationId xmlns:a16="http://schemas.microsoft.com/office/drawing/2014/main" id="{9B5E5250-5458-4D6D-8B3C-E5D61B83341A}"/>
                </a:ext>
              </a:extLst>
            </p:cNvPr>
            <p:cNvSpPr>
              <a:spLocks noChangeShapeType="1"/>
            </p:cNvSpPr>
            <p:nvPr/>
          </p:nvSpPr>
          <p:spPr bwMode="auto">
            <a:xfrm>
              <a:off x="625" y="2515"/>
              <a:ext cx="0" cy="2115"/>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442" name="Freeform 142">
              <a:extLst>
                <a:ext uri="{FF2B5EF4-FFF2-40B4-BE49-F238E27FC236}">
                  <a16:creationId xmlns:a16="http://schemas.microsoft.com/office/drawing/2014/main" id="{F1B9462D-F4AE-4009-B9E5-1BAD93C5243C}"/>
                </a:ext>
              </a:extLst>
            </p:cNvPr>
            <p:cNvSpPr>
              <a:spLocks/>
            </p:cNvSpPr>
            <p:nvPr/>
          </p:nvSpPr>
          <p:spPr bwMode="auto">
            <a:xfrm>
              <a:off x="759" y="2737"/>
              <a:ext cx="1181" cy="1226"/>
            </a:xfrm>
            <a:custGeom>
              <a:avLst/>
              <a:gdLst>
                <a:gd name="T0" fmla="*/ 55 w 1601"/>
                <a:gd name="T1" fmla="*/ 611 h 1839"/>
                <a:gd name="T2" fmla="*/ 105 w 1601"/>
                <a:gd name="T3" fmla="*/ 575 h 1839"/>
                <a:gd name="T4" fmla="*/ 156 w 1601"/>
                <a:gd name="T5" fmla="*/ 539 h 1839"/>
                <a:gd name="T6" fmla="*/ 210 w 1601"/>
                <a:gd name="T7" fmla="*/ 504 h 1839"/>
                <a:gd name="T8" fmla="*/ 264 w 1601"/>
                <a:gd name="T9" fmla="*/ 470 h 1839"/>
                <a:gd name="T10" fmla="*/ 317 w 1601"/>
                <a:gd name="T11" fmla="*/ 435 h 1839"/>
                <a:gd name="T12" fmla="*/ 368 w 1601"/>
                <a:gd name="T13" fmla="*/ 399 h 1839"/>
                <a:gd name="T14" fmla="*/ 418 w 1601"/>
                <a:gd name="T15" fmla="*/ 363 h 1839"/>
                <a:gd name="T16" fmla="*/ 467 w 1601"/>
                <a:gd name="T17" fmla="*/ 325 h 1839"/>
                <a:gd name="T18" fmla="*/ 511 w 1601"/>
                <a:gd name="T19" fmla="*/ 285 h 1839"/>
                <a:gd name="T20" fmla="*/ 556 w 1601"/>
                <a:gd name="T21" fmla="*/ 245 h 1839"/>
                <a:gd name="T22" fmla="*/ 601 w 1601"/>
                <a:gd name="T23" fmla="*/ 204 h 1839"/>
                <a:gd name="T24" fmla="*/ 644 w 1601"/>
                <a:gd name="T25" fmla="*/ 162 h 1839"/>
                <a:gd name="T26" fmla="*/ 687 w 1601"/>
                <a:gd name="T27" fmla="*/ 119 h 1839"/>
                <a:gd name="T28" fmla="*/ 727 w 1601"/>
                <a:gd name="T29" fmla="*/ 77 h 1839"/>
                <a:gd name="T30" fmla="*/ 768 w 1601"/>
                <a:gd name="T31" fmla="*/ 33 h 1839"/>
                <a:gd name="T32" fmla="*/ 794 w 1601"/>
                <a:gd name="T33" fmla="*/ 6 h 1839"/>
                <a:gd name="T34" fmla="*/ 811 w 1601"/>
                <a:gd name="T35" fmla="*/ 0 h 1839"/>
                <a:gd name="T36" fmla="*/ 828 w 1601"/>
                <a:gd name="T37" fmla="*/ 1 h 1839"/>
                <a:gd name="T38" fmla="*/ 843 w 1601"/>
                <a:gd name="T39" fmla="*/ 7 h 1839"/>
                <a:gd name="T40" fmla="*/ 865 w 1601"/>
                <a:gd name="T41" fmla="*/ 23 h 1839"/>
                <a:gd name="T42" fmla="*/ 871 w 1601"/>
                <a:gd name="T43" fmla="*/ 49 h 1839"/>
                <a:gd name="T44" fmla="*/ 841 w 1601"/>
                <a:gd name="T45" fmla="*/ 82 h 1839"/>
                <a:gd name="T46" fmla="*/ 795 w 1601"/>
                <a:gd name="T47" fmla="*/ 122 h 1839"/>
                <a:gd name="T48" fmla="*/ 751 w 1601"/>
                <a:gd name="T49" fmla="*/ 163 h 1839"/>
                <a:gd name="T50" fmla="*/ 708 w 1601"/>
                <a:gd name="T51" fmla="*/ 205 h 1839"/>
                <a:gd name="T52" fmla="*/ 665 w 1601"/>
                <a:gd name="T53" fmla="*/ 247 h 1839"/>
                <a:gd name="T54" fmla="*/ 623 w 1601"/>
                <a:gd name="T55" fmla="*/ 290 h 1839"/>
                <a:gd name="T56" fmla="*/ 583 w 1601"/>
                <a:gd name="T57" fmla="*/ 333 h 1839"/>
                <a:gd name="T58" fmla="*/ 544 w 1601"/>
                <a:gd name="T59" fmla="*/ 378 h 1839"/>
                <a:gd name="T60" fmla="*/ 506 w 1601"/>
                <a:gd name="T61" fmla="*/ 422 h 1839"/>
                <a:gd name="T62" fmla="*/ 471 w 1601"/>
                <a:gd name="T63" fmla="*/ 469 h 1839"/>
                <a:gd name="T64" fmla="*/ 438 w 1601"/>
                <a:gd name="T65" fmla="*/ 517 h 1839"/>
                <a:gd name="T66" fmla="*/ 406 w 1601"/>
                <a:gd name="T67" fmla="*/ 566 h 1839"/>
                <a:gd name="T68" fmla="*/ 374 w 1601"/>
                <a:gd name="T69" fmla="*/ 615 h 1839"/>
                <a:gd name="T70" fmla="*/ 342 w 1601"/>
                <a:gd name="T71" fmla="*/ 664 h 1839"/>
                <a:gd name="T72" fmla="*/ 308 w 1601"/>
                <a:gd name="T73" fmla="*/ 713 h 1839"/>
                <a:gd name="T74" fmla="*/ 272 w 1601"/>
                <a:gd name="T75" fmla="*/ 760 h 1839"/>
                <a:gd name="T76" fmla="*/ 234 w 1601"/>
                <a:gd name="T77" fmla="*/ 800 h 1839"/>
                <a:gd name="T78" fmla="*/ 189 w 1601"/>
                <a:gd name="T79" fmla="*/ 817 h 1839"/>
                <a:gd name="T80" fmla="*/ 138 w 1601"/>
                <a:gd name="T81" fmla="*/ 814 h 1839"/>
                <a:gd name="T82" fmla="*/ 86 w 1601"/>
                <a:gd name="T83" fmla="*/ 795 h 1839"/>
                <a:gd name="T84" fmla="*/ 43 w 1601"/>
                <a:gd name="T85" fmla="*/ 766 h 1839"/>
                <a:gd name="T86" fmla="*/ 11 w 1601"/>
                <a:gd name="T87" fmla="*/ 729 h 1839"/>
                <a:gd name="T88" fmla="*/ 0 w 1601"/>
                <a:gd name="T89" fmla="*/ 689 h 1839"/>
                <a:gd name="T90" fmla="*/ 13 w 1601"/>
                <a:gd name="T91" fmla="*/ 649 h 18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1" h="1839">
                  <a:moveTo>
                    <a:pt x="55" y="1419"/>
                  </a:moveTo>
                  <a:lnTo>
                    <a:pt x="100" y="1376"/>
                  </a:lnTo>
                  <a:lnTo>
                    <a:pt x="145" y="1335"/>
                  </a:lnTo>
                  <a:lnTo>
                    <a:pt x="192" y="1293"/>
                  </a:lnTo>
                  <a:lnTo>
                    <a:pt x="241" y="1252"/>
                  </a:lnTo>
                  <a:lnTo>
                    <a:pt x="288" y="1213"/>
                  </a:lnTo>
                  <a:lnTo>
                    <a:pt x="337" y="1174"/>
                  </a:lnTo>
                  <a:lnTo>
                    <a:pt x="386" y="1134"/>
                  </a:lnTo>
                  <a:lnTo>
                    <a:pt x="435" y="1095"/>
                  </a:lnTo>
                  <a:lnTo>
                    <a:pt x="485" y="1058"/>
                  </a:lnTo>
                  <a:lnTo>
                    <a:pt x="534" y="1019"/>
                  </a:lnTo>
                  <a:lnTo>
                    <a:pt x="583" y="979"/>
                  </a:lnTo>
                  <a:lnTo>
                    <a:pt x="630" y="940"/>
                  </a:lnTo>
                  <a:lnTo>
                    <a:pt x="677" y="899"/>
                  </a:lnTo>
                  <a:lnTo>
                    <a:pt x="724" y="858"/>
                  </a:lnTo>
                  <a:lnTo>
                    <a:pt x="769" y="816"/>
                  </a:lnTo>
                  <a:lnTo>
                    <a:pt x="814" y="773"/>
                  </a:lnTo>
                  <a:lnTo>
                    <a:pt x="858" y="730"/>
                  </a:lnTo>
                  <a:lnTo>
                    <a:pt x="899" y="687"/>
                  </a:lnTo>
                  <a:lnTo>
                    <a:pt x="940" y="642"/>
                  </a:lnTo>
                  <a:lnTo>
                    <a:pt x="981" y="596"/>
                  </a:lnTo>
                  <a:lnTo>
                    <a:pt x="1022" y="551"/>
                  </a:lnTo>
                  <a:lnTo>
                    <a:pt x="1064" y="504"/>
                  </a:lnTo>
                  <a:lnTo>
                    <a:pt x="1105" y="459"/>
                  </a:lnTo>
                  <a:lnTo>
                    <a:pt x="1144" y="412"/>
                  </a:lnTo>
                  <a:lnTo>
                    <a:pt x="1183" y="365"/>
                  </a:lnTo>
                  <a:lnTo>
                    <a:pt x="1223" y="318"/>
                  </a:lnTo>
                  <a:lnTo>
                    <a:pt x="1262" y="269"/>
                  </a:lnTo>
                  <a:lnTo>
                    <a:pt x="1299" y="221"/>
                  </a:lnTo>
                  <a:lnTo>
                    <a:pt x="1336" y="172"/>
                  </a:lnTo>
                  <a:lnTo>
                    <a:pt x="1374" y="123"/>
                  </a:lnTo>
                  <a:lnTo>
                    <a:pt x="1411" y="74"/>
                  </a:lnTo>
                  <a:lnTo>
                    <a:pt x="1448" y="25"/>
                  </a:lnTo>
                  <a:lnTo>
                    <a:pt x="1460" y="13"/>
                  </a:lnTo>
                  <a:lnTo>
                    <a:pt x="1474" y="3"/>
                  </a:lnTo>
                  <a:lnTo>
                    <a:pt x="1490" y="0"/>
                  </a:lnTo>
                  <a:lnTo>
                    <a:pt x="1505" y="0"/>
                  </a:lnTo>
                  <a:lnTo>
                    <a:pt x="1521" y="1"/>
                  </a:lnTo>
                  <a:lnTo>
                    <a:pt x="1535" y="7"/>
                  </a:lnTo>
                  <a:lnTo>
                    <a:pt x="1550" y="15"/>
                  </a:lnTo>
                  <a:lnTo>
                    <a:pt x="1564" y="25"/>
                  </a:lnTo>
                  <a:lnTo>
                    <a:pt x="1590" y="51"/>
                  </a:lnTo>
                  <a:lnTo>
                    <a:pt x="1601" y="80"/>
                  </a:lnTo>
                  <a:lnTo>
                    <a:pt x="1601" y="111"/>
                  </a:lnTo>
                  <a:lnTo>
                    <a:pt x="1586" y="139"/>
                  </a:lnTo>
                  <a:lnTo>
                    <a:pt x="1545" y="184"/>
                  </a:lnTo>
                  <a:lnTo>
                    <a:pt x="1503" y="229"/>
                  </a:lnTo>
                  <a:lnTo>
                    <a:pt x="1462" y="274"/>
                  </a:lnTo>
                  <a:lnTo>
                    <a:pt x="1421" y="322"/>
                  </a:lnTo>
                  <a:lnTo>
                    <a:pt x="1380" y="367"/>
                  </a:lnTo>
                  <a:lnTo>
                    <a:pt x="1340" y="414"/>
                  </a:lnTo>
                  <a:lnTo>
                    <a:pt x="1301" y="461"/>
                  </a:lnTo>
                  <a:lnTo>
                    <a:pt x="1262" y="508"/>
                  </a:lnTo>
                  <a:lnTo>
                    <a:pt x="1223" y="557"/>
                  </a:lnTo>
                  <a:lnTo>
                    <a:pt x="1183" y="604"/>
                  </a:lnTo>
                  <a:lnTo>
                    <a:pt x="1146" y="653"/>
                  </a:lnTo>
                  <a:lnTo>
                    <a:pt x="1109" y="700"/>
                  </a:lnTo>
                  <a:lnTo>
                    <a:pt x="1071" y="750"/>
                  </a:lnTo>
                  <a:lnTo>
                    <a:pt x="1036" y="799"/>
                  </a:lnTo>
                  <a:lnTo>
                    <a:pt x="999" y="850"/>
                  </a:lnTo>
                  <a:lnTo>
                    <a:pt x="964" y="899"/>
                  </a:lnTo>
                  <a:lnTo>
                    <a:pt x="930" y="950"/>
                  </a:lnTo>
                  <a:lnTo>
                    <a:pt x="897" y="1001"/>
                  </a:lnTo>
                  <a:lnTo>
                    <a:pt x="865" y="1054"/>
                  </a:lnTo>
                  <a:lnTo>
                    <a:pt x="834" y="1109"/>
                  </a:lnTo>
                  <a:lnTo>
                    <a:pt x="805" y="1164"/>
                  </a:lnTo>
                  <a:lnTo>
                    <a:pt x="773" y="1217"/>
                  </a:lnTo>
                  <a:lnTo>
                    <a:pt x="746" y="1274"/>
                  </a:lnTo>
                  <a:lnTo>
                    <a:pt x="716" y="1329"/>
                  </a:lnTo>
                  <a:lnTo>
                    <a:pt x="687" y="1384"/>
                  </a:lnTo>
                  <a:lnTo>
                    <a:pt x="657" y="1439"/>
                  </a:lnTo>
                  <a:lnTo>
                    <a:pt x="628" y="1494"/>
                  </a:lnTo>
                  <a:lnTo>
                    <a:pt x="596" y="1549"/>
                  </a:lnTo>
                  <a:lnTo>
                    <a:pt x="565" y="1604"/>
                  </a:lnTo>
                  <a:lnTo>
                    <a:pt x="534" y="1657"/>
                  </a:lnTo>
                  <a:lnTo>
                    <a:pt x="500" y="1710"/>
                  </a:lnTo>
                  <a:lnTo>
                    <a:pt x="465" y="1761"/>
                  </a:lnTo>
                  <a:lnTo>
                    <a:pt x="430" y="1800"/>
                  </a:lnTo>
                  <a:lnTo>
                    <a:pt x="390" y="1825"/>
                  </a:lnTo>
                  <a:lnTo>
                    <a:pt x="347" y="1837"/>
                  </a:lnTo>
                  <a:lnTo>
                    <a:pt x="300" y="1839"/>
                  </a:lnTo>
                  <a:lnTo>
                    <a:pt x="253" y="1831"/>
                  </a:lnTo>
                  <a:lnTo>
                    <a:pt x="206" y="1816"/>
                  </a:lnTo>
                  <a:lnTo>
                    <a:pt x="159" y="1790"/>
                  </a:lnTo>
                  <a:lnTo>
                    <a:pt x="118" y="1761"/>
                  </a:lnTo>
                  <a:lnTo>
                    <a:pt x="78" y="1723"/>
                  </a:lnTo>
                  <a:lnTo>
                    <a:pt x="47" y="1684"/>
                  </a:lnTo>
                  <a:lnTo>
                    <a:pt x="21" y="1641"/>
                  </a:lnTo>
                  <a:lnTo>
                    <a:pt x="6" y="1596"/>
                  </a:lnTo>
                  <a:lnTo>
                    <a:pt x="0" y="1549"/>
                  </a:lnTo>
                  <a:lnTo>
                    <a:pt x="4" y="1503"/>
                  </a:lnTo>
                  <a:lnTo>
                    <a:pt x="23" y="1460"/>
                  </a:lnTo>
                  <a:lnTo>
                    <a:pt x="55" y="14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 name="Freeform 143">
              <a:extLst>
                <a:ext uri="{FF2B5EF4-FFF2-40B4-BE49-F238E27FC236}">
                  <a16:creationId xmlns:a16="http://schemas.microsoft.com/office/drawing/2014/main" id="{F49C2C4D-EFF4-4D2B-BE73-6EFDF01A422B}"/>
                </a:ext>
              </a:extLst>
            </p:cNvPr>
            <p:cNvSpPr>
              <a:spLocks/>
            </p:cNvSpPr>
            <p:nvPr/>
          </p:nvSpPr>
          <p:spPr bwMode="auto">
            <a:xfrm>
              <a:off x="1896" y="3313"/>
              <a:ext cx="645" cy="616"/>
            </a:xfrm>
            <a:custGeom>
              <a:avLst/>
              <a:gdLst>
                <a:gd name="T0" fmla="*/ 77 w 875"/>
                <a:gd name="T1" fmla="*/ 0 h 927"/>
                <a:gd name="T2" fmla="*/ 368 w 875"/>
                <a:gd name="T3" fmla="*/ 253 h 927"/>
                <a:gd name="T4" fmla="*/ 408 w 875"/>
                <a:gd name="T5" fmla="*/ 163 h 927"/>
                <a:gd name="T6" fmla="*/ 475 w 875"/>
                <a:gd name="T7" fmla="*/ 409 h 927"/>
                <a:gd name="T8" fmla="*/ 177 w 875"/>
                <a:gd name="T9" fmla="*/ 340 h 927"/>
                <a:gd name="T10" fmla="*/ 290 w 875"/>
                <a:gd name="T11" fmla="*/ 312 h 927"/>
                <a:gd name="T12" fmla="*/ 0 w 875"/>
                <a:gd name="T13" fmla="*/ 59 h 927"/>
                <a:gd name="T14" fmla="*/ 77 w 875"/>
                <a:gd name="T15" fmla="*/ 0 h 92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5" h="927">
                  <a:moveTo>
                    <a:pt x="141" y="0"/>
                  </a:moveTo>
                  <a:lnTo>
                    <a:pt x="677" y="574"/>
                  </a:lnTo>
                  <a:lnTo>
                    <a:pt x="751" y="370"/>
                  </a:lnTo>
                  <a:lnTo>
                    <a:pt x="875" y="927"/>
                  </a:lnTo>
                  <a:lnTo>
                    <a:pt x="325" y="770"/>
                  </a:lnTo>
                  <a:lnTo>
                    <a:pt x="535" y="707"/>
                  </a:lnTo>
                  <a:lnTo>
                    <a:pt x="0" y="134"/>
                  </a:lnTo>
                  <a:lnTo>
                    <a:pt x="14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 name="Freeform 144">
              <a:extLst>
                <a:ext uri="{FF2B5EF4-FFF2-40B4-BE49-F238E27FC236}">
                  <a16:creationId xmlns:a16="http://schemas.microsoft.com/office/drawing/2014/main" id="{9FDA8CD2-5592-44F4-A53A-542D1BDFF05A}"/>
                </a:ext>
              </a:extLst>
            </p:cNvPr>
            <p:cNvSpPr>
              <a:spLocks/>
            </p:cNvSpPr>
            <p:nvPr/>
          </p:nvSpPr>
          <p:spPr bwMode="auto">
            <a:xfrm>
              <a:off x="1467" y="2828"/>
              <a:ext cx="555" cy="619"/>
            </a:xfrm>
            <a:custGeom>
              <a:avLst/>
              <a:gdLst>
                <a:gd name="T0" fmla="*/ 214 w 753"/>
                <a:gd name="T1" fmla="*/ 114 h 931"/>
                <a:gd name="T2" fmla="*/ 208 w 753"/>
                <a:gd name="T3" fmla="*/ 100 h 931"/>
                <a:gd name="T4" fmla="*/ 174 w 753"/>
                <a:gd name="T5" fmla="*/ 91 h 931"/>
                <a:gd name="T6" fmla="*/ 122 w 753"/>
                <a:gd name="T7" fmla="*/ 86 h 931"/>
                <a:gd name="T8" fmla="*/ 89 w 753"/>
                <a:gd name="T9" fmla="*/ 83 h 931"/>
                <a:gd name="T10" fmla="*/ 77 w 753"/>
                <a:gd name="T11" fmla="*/ 76 h 931"/>
                <a:gd name="T12" fmla="*/ 67 w 753"/>
                <a:gd name="T13" fmla="*/ 66 h 931"/>
                <a:gd name="T14" fmla="*/ 60 w 753"/>
                <a:gd name="T15" fmla="*/ 57 h 931"/>
                <a:gd name="T16" fmla="*/ 63 w 753"/>
                <a:gd name="T17" fmla="*/ 46 h 931"/>
                <a:gd name="T18" fmla="*/ 71 w 753"/>
                <a:gd name="T19" fmla="*/ 37 h 931"/>
                <a:gd name="T20" fmla="*/ 83 w 753"/>
                <a:gd name="T21" fmla="*/ 31 h 931"/>
                <a:gd name="T22" fmla="*/ 96 w 753"/>
                <a:gd name="T23" fmla="*/ 25 h 931"/>
                <a:gd name="T24" fmla="*/ 115 w 753"/>
                <a:gd name="T25" fmla="*/ 18 h 931"/>
                <a:gd name="T26" fmla="*/ 143 w 753"/>
                <a:gd name="T27" fmla="*/ 10 h 931"/>
                <a:gd name="T28" fmla="*/ 172 w 753"/>
                <a:gd name="T29" fmla="*/ 3 h 931"/>
                <a:gd name="T30" fmla="*/ 203 w 753"/>
                <a:gd name="T31" fmla="*/ 0 h 931"/>
                <a:gd name="T32" fmla="*/ 231 w 753"/>
                <a:gd name="T33" fmla="*/ 3 h 931"/>
                <a:gd name="T34" fmla="*/ 261 w 753"/>
                <a:gd name="T35" fmla="*/ 14 h 931"/>
                <a:gd name="T36" fmla="*/ 292 w 753"/>
                <a:gd name="T37" fmla="*/ 31 h 931"/>
                <a:gd name="T38" fmla="*/ 321 w 753"/>
                <a:gd name="T39" fmla="*/ 48 h 931"/>
                <a:gd name="T40" fmla="*/ 339 w 753"/>
                <a:gd name="T41" fmla="*/ 57 h 931"/>
                <a:gd name="T42" fmla="*/ 350 w 753"/>
                <a:gd name="T43" fmla="*/ 65 h 931"/>
                <a:gd name="T44" fmla="*/ 361 w 753"/>
                <a:gd name="T45" fmla="*/ 74 h 931"/>
                <a:gd name="T46" fmla="*/ 367 w 753"/>
                <a:gd name="T47" fmla="*/ 84 h 931"/>
                <a:gd name="T48" fmla="*/ 363 w 753"/>
                <a:gd name="T49" fmla="*/ 114 h 931"/>
                <a:gd name="T50" fmla="*/ 350 w 753"/>
                <a:gd name="T51" fmla="*/ 164 h 931"/>
                <a:gd name="T52" fmla="*/ 409 w 753"/>
                <a:gd name="T53" fmla="*/ 230 h 931"/>
                <a:gd name="T54" fmla="*/ 75 w 753"/>
                <a:gd name="T55" fmla="*/ 344 h 931"/>
                <a:gd name="T56" fmla="*/ 13 w 753"/>
                <a:gd name="T57" fmla="*/ 324 h 931"/>
                <a:gd name="T58" fmla="*/ 39 w 753"/>
                <a:gd name="T59" fmla="*/ 293 h 931"/>
                <a:gd name="T60" fmla="*/ 65 w 753"/>
                <a:gd name="T61" fmla="*/ 266 h 931"/>
                <a:gd name="T62" fmla="*/ 90 w 753"/>
                <a:gd name="T63" fmla="*/ 239 h 931"/>
                <a:gd name="T64" fmla="*/ 116 w 753"/>
                <a:gd name="T65" fmla="*/ 213 h 931"/>
                <a:gd name="T66" fmla="*/ 141 w 753"/>
                <a:gd name="T67" fmla="*/ 187 h 931"/>
                <a:gd name="T68" fmla="*/ 167 w 753"/>
                <a:gd name="T69" fmla="*/ 162 h 931"/>
                <a:gd name="T70" fmla="*/ 192 w 753"/>
                <a:gd name="T71" fmla="*/ 136 h 9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53" h="931">
                  <a:moveTo>
                    <a:pt x="376" y="279"/>
                  </a:moveTo>
                  <a:lnTo>
                    <a:pt x="394" y="257"/>
                  </a:lnTo>
                  <a:lnTo>
                    <a:pt x="396" y="240"/>
                  </a:lnTo>
                  <a:lnTo>
                    <a:pt x="382" y="226"/>
                  </a:lnTo>
                  <a:lnTo>
                    <a:pt x="355" y="214"/>
                  </a:lnTo>
                  <a:lnTo>
                    <a:pt x="320" y="206"/>
                  </a:lnTo>
                  <a:lnTo>
                    <a:pt x="274" y="200"/>
                  </a:lnTo>
                  <a:lnTo>
                    <a:pt x="225" y="194"/>
                  </a:lnTo>
                  <a:lnTo>
                    <a:pt x="174" y="190"/>
                  </a:lnTo>
                  <a:lnTo>
                    <a:pt x="164" y="188"/>
                  </a:lnTo>
                  <a:lnTo>
                    <a:pt x="153" y="183"/>
                  </a:lnTo>
                  <a:lnTo>
                    <a:pt x="143" y="173"/>
                  </a:lnTo>
                  <a:lnTo>
                    <a:pt x="131" y="163"/>
                  </a:lnTo>
                  <a:lnTo>
                    <a:pt x="123" y="151"/>
                  </a:lnTo>
                  <a:lnTo>
                    <a:pt x="115" y="139"/>
                  </a:lnTo>
                  <a:lnTo>
                    <a:pt x="111" y="128"/>
                  </a:lnTo>
                  <a:lnTo>
                    <a:pt x="111" y="116"/>
                  </a:lnTo>
                  <a:lnTo>
                    <a:pt x="115" y="104"/>
                  </a:lnTo>
                  <a:lnTo>
                    <a:pt x="121" y="94"/>
                  </a:lnTo>
                  <a:lnTo>
                    <a:pt x="131" y="84"/>
                  </a:lnTo>
                  <a:lnTo>
                    <a:pt x="141" y="77"/>
                  </a:lnTo>
                  <a:lnTo>
                    <a:pt x="153" y="69"/>
                  </a:lnTo>
                  <a:lnTo>
                    <a:pt x="164" y="63"/>
                  </a:lnTo>
                  <a:lnTo>
                    <a:pt x="176" y="57"/>
                  </a:lnTo>
                  <a:lnTo>
                    <a:pt x="188" y="53"/>
                  </a:lnTo>
                  <a:lnTo>
                    <a:pt x="212" y="41"/>
                  </a:lnTo>
                  <a:lnTo>
                    <a:pt x="237" y="31"/>
                  </a:lnTo>
                  <a:lnTo>
                    <a:pt x="263" y="22"/>
                  </a:lnTo>
                  <a:lnTo>
                    <a:pt x="290" y="12"/>
                  </a:lnTo>
                  <a:lnTo>
                    <a:pt x="318" y="6"/>
                  </a:lnTo>
                  <a:lnTo>
                    <a:pt x="345" y="2"/>
                  </a:lnTo>
                  <a:lnTo>
                    <a:pt x="373" y="0"/>
                  </a:lnTo>
                  <a:lnTo>
                    <a:pt x="400" y="0"/>
                  </a:lnTo>
                  <a:lnTo>
                    <a:pt x="426" y="6"/>
                  </a:lnTo>
                  <a:lnTo>
                    <a:pt x="453" y="16"/>
                  </a:lnTo>
                  <a:lnTo>
                    <a:pt x="480" y="31"/>
                  </a:lnTo>
                  <a:lnTo>
                    <a:pt x="508" y="49"/>
                  </a:lnTo>
                  <a:lnTo>
                    <a:pt x="537" y="71"/>
                  </a:lnTo>
                  <a:lnTo>
                    <a:pt x="565" y="90"/>
                  </a:lnTo>
                  <a:lnTo>
                    <a:pt x="590" y="108"/>
                  </a:lnTo>
                  <a:lnTo>
                    <a:pt x="614" y="124"/>
                  </a:lnTo>
                  <a:lnTo>
                    <a:pt x="624" y="130"/>
                  </a:lnTo>
                  <a:lnTo>
                    <a:pt x="636" y="137"/>
                  </a:lnTo>
                  <a:lnTo>
                    <a:pt x="645" y="147"/>
                  </a:lnTo>
                  <a:lnTo>
                    <a:pt x="655" y="157"/>
                  </a:lnTo>
                  <a:lnTo>
                    <a:pt x="665" y="169"/>
                  </a:lnTo>
                  <a:lnTo>
                    <a:pt x="671" y="179"/>
                  </a:lnTo>
                  <a:lnTo>
                    <a:pt x="675" y="190"/>
                  </a:lnTo>
                  <a:lnTo>
                    <a:pt x="677" y="200"/>
                  </a:lnTo>
                  <a:lnTo>
                    <a:pt x="667" y="257"/>
                  </a:lnTo>
                  <a:lnTo>
                    <a:pt x="651" y="318"/>
                  </a:lnTo>
                  <a:lnTo>
                    <a:pt x="645" y="371"/>
                  </a:lnTo>
                  <a:lnTo>
                    <a:pt x="659" y="406"/>
                  </a:lnTo>
                  <a:lnTo>
                    <a:pt x="753" y="520"/>
                  </a:lnTo>
                  <a:lnTo>
                    <a:pt x="265" y="931"/>
                  </a:lnTo>
                  <a:lnTo>
                    <a:pt x="139" y="779"/>
                  </a:lnTo>
                  <a:lnTo>
                    <a:pt x="0" y="768"/>
                  </a:lnTo>
                  <a:lnTo>
                    <a:pt x="23" y="732"/>
                  </a:lnTo>
                  <a:lnTo>
                    <a:pt x="49" y="697"/>
                  </a:lnTo>
                  <a:lnTo>
                    <a:pt x="72" y="664"/>
                  </a:lnTo>
                  <a:lnTo>
                    <a:pt x="96" y="632"/>
                  </a:lnTo>
                  <a:lnTo>
                    <a:pt x="119" y="601"/>
                  </a:lnTo>
                  <a:lnTo>
                    <a:pt x="143" y="569"/>
                  </a:lnTo>
                  <a:lnTo>
                    <a:pt x="166" y="540"/>
                  </a:lnTo>
                  <a:lnTo>
                    <a:pt x="190" y="510"/>
                  </a:lnTo>
                  <a:lnTo>
                    <a:pt x="214" y="481"/>
                  </a:lnTo>
                  <a:lnTo>
                    <a:pt x="237" y="454"/>
                  </a:lnTo>
                  <a:lnTo>
                    <a:pt x="259" y="424"/>
                  </a:lnTo>
                  <a:lnTo>
                    <a:pt x="282" y="397"/>
                  </a:lnTo>
                  <a:lnTo>
                    <a:pt x="306" y="367"/>
                  </a:lnTo>
                  <a:lnTo>
                    <a:pt x="329" y="338"/>
                  </a:lnTo>
                  <a:lnTo>
                    <a:pt x="353" y="308"/>
                  </a:lnTo>
                  <a:lnTo>
                    <a:pt x="376" y="2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5" name="Freeform 145">
              <a:extLst>
                <a:ext uri="{FF2B5EF4-FFF2-40B4-BE49-F238E27FC236}">
                  <a16:creationId xmlns:a16="http://schemas.microsoft.com/office/drawing/2014/main" id="{B0F4E7AA-54AB-407D-96E7-B4F195A2B42B}"/>
                </a:ext>
              </a:extLst>
            </p:cNvPr>
            <p:cNvSpPr>
              <a:spLocks/>
            </p:cNvSpPr>
            <p:nvPr/>
          </p:nvSpPr>
          <p:spPr bwMode="auto">
            <a:xfrm>
              <a:off x="1595" y="2946"/>
              <a:ext cx="172" cy="74"/>
            </a:xfrm>
            <a:custGeom>
              <a:avLst/>
              <a:gdLst>
                <a:gd name="T0" fmla="*/ 0 w 234"/>
                <a:gd name="T1" fmla="*/ 10 h 110"/>
                <a:gd name="T2" fmla="*/ 0 w 234"/>
                <a:gd name="T3" fmla="*/ 10 h 110"/>
                <a:gd name="T4" fmla="*/ 27 w 234"/>
                <a:gd name="T5" fmla="*/ 12 h 110"/>
                <a:gd name="T6" fmla="*/ 54 w 234"/>
                <a:gd name="T7" fmla="*/ 15 h 110"/>
                <a:gd name="T8" fmla="*/ 78 w 234"/>
                <a:gd name="T9" fmla="*/ 17 h 110"/>
                <a:gd name="T10" fmla="*/ 96 w 234"/>
                <a:gd name="T11" fmla="*/ 22 h 110"/>
                <a:gd name="T12" fmla="*/ 109 w 234"/>
                <a:gd name="T13" fmla="*/ 26 h 110"/>
                <a:gd name="T14" fmla="*/ 113 w 234"/>
                <a:gd name="T15" fmla="*/ 29 h 110"/>
                <a:gd name="T16" fmla="*/ 112 w 234"/>
                <a:gd name="T17" fmla="*/ 32 h 110"/>
                <a:gd name="T18" fmla="*/ 105 w 234"/>
                <a:gd name="T19" fmla="*/ 41 h 110"/>
                <a:gd name="T20" fmla="*/ 113 w 234"/>
                <a:gd name="T21" fmla="*/ 50 h 110"/>
                <a:gd name="T22" fmla="*/ 126 w 234"/>
                <a:gd name="T23" fmla="*/ 38 h 110"/>
                <a:gd name="T24" fmla="*/ 126 w 234"/>
                <a:gd name="T25" fmla="*/ 26 h 110"/>
                <a:gd name="T26" fmla="*/ 115 w 234"/>
                <a:gd name="T27" fmla="*/ 17 h 110"/>
                <a:gd name="T28" fmla="*/ 100 w 234"/>
                <a:gd name="T29" fmla="*/ 10 h 110"/>
                <a:gd name="T30" fmla="*/ 79 w 234"/>
                <a:gd name="T31" fmla="*/ 7 h 110"/>
                <a:gd name="T32" fmla="*/ 54 w 234"/>
                <a:gd name="T33" fmla="*/ 4 h 110"/>
                <a:gd name="T34" fmla="*/ 27 w 234"/>
                <a:gd name="T35" fmla="*/ 2 h 110"/>
                <a:gd name="T36" fmla="*/ 0 w 234"/>
                <a:gd name="T37" fmla="*/ 0 h 110"/>
                <a:gd name="T38" fmla="*/ 0 w 234"/>
                <a:gd name="T39" fmla="*/ 0 h 110"/>
                <a:gd name="T40" fmla="*/ 0 w 234"/>
                <a:gd name="T41" fmla="*/ 10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110">
                  <a:moveTo>
                    <a:pt x="0" y="23"/>
                  </a:moveTo>
                  <a:lnTo>
                    <a:pt x="0" y="23"/>
                  </a:lnTo>
                  <a:lnTo>
                    <a:pt x="51" y="27"/>
                  </a:lnTo>
                  <a:lnTo>
                    <a:pt x="100" y="33"/>
                  </a:lnTo>
                  <a:lnTo>
                    <a:pt x="144" y="39"/>
                  </a:lnTo>
                  <a:lnTo>
                    <a:pt x="177" y="47"/>
                  </a:lnTo>
                  <a:lnTo>
                    <a:pt x="202" y="57"/>
                  </a:lnTo>
                  <a:lnTo>
                    <a:pt x="210" y="64"/>
                  </a:lnTo>
                  <a:lnTo>
                    <a:pt x="208" y="72"/>
                  </a:lnTo>
                  <a:lnTo>
                    <a:pt x="195" y="90"/>
                  </a:lnTo>
                  <a:lnTo>
                    <a:pt x="210" y="110"/>
                  </a:lnTo>
                  <a:lnTo>
                    <a:pt x="232" y="84"/>
                  </a:lnTo>
                  <a:lnTo>
                    <a:pt x="234" y="57"/>
                  </a:lnTo>
                  <a:lnTo>
                    <a:pt x="214" y="37"/>
                  </a:lnTo>
                  <a:lnTo>
                    <a:pt x="185" y="23"/>
                  </a:lnTo>
                  <a:lnTo>
                    <a:pt x="147" y="15"/>
                  </a:lnTo>
                  <a:lnTo>
                    <a:pt x="100" y="9"/>
                  </a:lnTo>
                  <a:lnTo>
                    <a:pt x="51" y="4"/>
                  </a:lnTo>
                  <a:lnTo>
                    <a:pt x="0"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6" name="Freeform 146">
              <a:extLst>
                <a:ext uri="{FF2B5EF4-FFF2-40B4-BE49-F238E27FC236}">
                  <a16:creationId xmlns:a16="http://schemas.microsoft.com/office/drawing/2014/main" id="{117AF834-1A23-40B8-996B-6CB59D3170D1}"/>
                </a:ext>
              </a:extLst>
            </p:cNvPr>
            <p:cNvSpPr>
              <a:spLocks/>
            </p:cNvSpPr>
            <p:nvPr/>
          </p:nvSpPr>
          <p:spPr bwMode="auto">
            <a:xfrm>
              <a:off x="1540" y="2904"/>
              <a:ext cx="55" cy="58"/>
            </a:xfrm>
            <a:custGeom>
              <a:avLst/>
              <a:gdLst>
                <a:gd name="T0" fmla="*/ 0 w 74"/>
                <a:gd name="T1" fmla="*/ 0 h 86"/>
                <a:gd name="T2" fmla="*/ 0 w 74"/>
                <a:gd name="T3" fmla="*/ 0 h 86"/>
                <a:gd name="T4" fmla="*/ 0 w 74"/>
                <a:gd name="T5" fmla="*/ 6 h 86"/>
                <a:gd name="T6" fmla="*/ 2 w 74"/>
                <a:gd name="T7" fmla="*/ 13 h 86"/>
                <a:gd name="T8" fmla="*/ 7 w 74"/>
                <a:gd name="T9" fmla="*/ 19 h 86"/>
                <a:gd name="T10" fmla="*/ 12 w 74"/>
                <a:gd name="T11" fmla="*/ 25 h 86"/>
                <a:gd name="T12" fmla="*/ 19 w 74"/>
                <a:gd name="T13" fmla="*/ 30 h 86"/>
                <a:gd name="T14" fmla="*/ 25 w 74"/>
                <a:gd name="T15" fmla="*/ 34 h 86"/>
                <a:gd name="T16" fmla="*/ 33 w 74"/>
                <a:gd name="T17" fmla="*/ 38 h 86"/>
                <a:gd name="T18" fmla="*/ 41 w 74"/>
                <a:gd name="T19" fmla="*/ 39 h 86"/>
                <a:gd name="T20" fmla="*/ 41 w 74"/>
                <a:gd name="T21" fmla="*/ 28 h 86"/>
                <a:gd name="T22" fmla="*/ 38 w 74"/>
                <a:gd name="T23" fmla="*/ 28 h 86"/>
                <a:gd name="T24" fmla="*/ 33 w 74"/>
                <a:gd name="T25" fmla="*/ 26 h 86"/>
                <a:gd name="T26" fmla="*/ 28 w 74"/>
                <a:gd name="T27" fmla="*/ 22 h 86"/>
                <a:gd name="T28" fmla="*/ 22 w 74"/>
                <a:gd name="T29" fmla="*/ 18 h 86"/>
                <a:gd name="T30" fmla="*/ 19 w 74"/>
                <a:gd name="T31" fmla="*/ 13 h 86"/>
                <a:gd name="T32" fmla="*/ 15 w 74"/>
                <a:gd name="T33" fmla="*/ 8 h 86"/>
                <a:gd name="T34" fmla="*/ 13 w 74"/>
                <a:gd name="T35" fmla="*/ 5 h 86"/>
                <a:gd name="T36" fmla="*/ 13 w 74"/>
                <a:gd name="T37" fmla="*/ 0 h 86"/>
                <a:gd name="T38" fmla="*/ 13 w 74"/>
                <a:gd name="T39" fmla="*/ 0 h 86"/>
                <a:gd name="T40" fmla="*/ 0 w 74"/>
                <a:gd name="T41" fmla="*/ 0 h 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86">
                  <a:moveTo>
                    <a:pt x="0" y="0"/>
                  </a:moveTo>
                  <a:lnTo>
                    <a:pt x="0" y="0"/>
                  </a:lnTo>
                  <a:lnTo>
                    <a:pt x="0" y="14"/>
                  </a:lnTo>
                  <a:lnTo>
                    <a:pt x="4" y="29"/>
                  </a:lnTo>
                  <a:lnTo>
                    <a:pt x="13" y="41"/>
                  </a:lnTo>
                  <a:lnTo>
                    <a:pt x="21" y="55"/>
                  </a:lnTo>
                  <a:lnTo>
                    <a:pt x="35" y="67"/>
                  </a:lnTo>
                  <a:lnTo>
                    <a:pt x="45" y="76"/>
                  </a:lnTo>
                  <a:lnTo>
                    <a:pt x="61" y="84"/>
                  </a:lnTo>
                  <a:lnTo>
                    <a:pt x="74" y="86"/>
                  </a:lnTo>
                  <a:lnTo>
                    <a:pt x="74" y="63"/>
                  </a:lnTo>
                  <a:lnTo>
                    <a:pt x="68" y="61"/>
                  </a:lnTo>
                  <a:lnTo>
                    <a:pt x="61" y="57"/>
                  </a:lnTo>
                  <a:lnTo>
                    <a:pt x="51" y="47"/>
                  </a:lnTo>
                  <a:lnTo>
                    <a:pt x="41" y="39"/>
                  </a:lnTo>
                  <a:lnTo>
                    <a:pt x="33" y="29"/>
                  </a:lnTo>
                  <a:lnTo>
                    <a:pt x="27" y="18"/>
                  </a:lnTo>
                  <a:lnTo>
                    <a:pt x="23" y="10"/>
                  </a:lnTo>
                  <a:lnTo>
                    <a:pt x="2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7" name="Freeform 147">
              <a:extLst>
                <a:ext uri="{FF2B5EF4-FFF2-40B4-BE49-F238E27FC236}">
                  <a16:creationId xmlns:a16="http://schemas.microsoft.com/office/drawing/2014/main" id="{36959AE5-59A8-4287-A7B5-F3898CA1B874}"/>
                </a:ext>
              </a:extLst>
            </p:cNvPr>
            <p:cNvSpPr>
              <a:spLocks/>
            </p:cNvSpPr>
            <p:nvPr/>
          </p:nvSpPr>
          <p:spPr bwMode="auto">
            <a:xfrm>
              <a:off x="1540" y="2854"/>
              <a:ext cx="70" cy="50"/>
            </a:xfrm>
            <a:custGeom>
              <a:avLst/>
              <a:gdLst>
                <a:gd name="T0" fmla="*/ 45 w 94"/>
                <a:gd name="T1" fmla="*/ 0 h 75"/>
                <a:gd name="T2" fmla="*/ 47 w 94"/>
                <a:gd name="T3" fmla="*/ 0 h 75"/>
                <a:gd name="T4" fmla="*/ 40 w 94"/>
                <a:gd name="T5" fmla="*/ 2 h 75"/>
                <a:gd name="T6" fmla="*/ 33 w 94"/>
                <a:gd name="T7" fmla="*/ 5 h 75"/>
                <a:gd name="T8" fmla="*/ 26 w 94"/>
                <a:gd name="T9" fmla="*/ 7 h 75"/>
                <a:gd name="T10" fmla="*/ 19 w 94"/>
                <a:gd name="T11" fmla="*/ 11 h 75"/>
                <a:gd name="T12" fmla="*/ 13 w 94"/>
                <a:gd name="T13" fmla="*/ 15 h 75"/>
                <a:gd name="T14" fmla="*/ 6 w 94"/>
                <a:gd name="T15" fmla="*/ 20 h 75"/>
                <a:gd name="T16" fmla="*/ 2 w 94"/>
                <a:gd name="T17" fmla="*/ 26 h 75"/>
                <a:gd name="T18" fmla="*/ 0 w 94"/>
                <a:gd name="T19" fmla="*/ 33 h 75"/>
                <a:gd name="T20" fmla="*/ 13 w 94"/>
                <a:gd name="T21" fmla="*/ 33 h 75"/>
                <a:gd name="T22" fmla="*/ 15 w 94"/>
                <a:gd name="T23" fmla="*/ 30 h 75"/>
                <a:gd name="T24" fmla="*/ 17 w 94"/>
                <a:gd name="T25" fmla="*/ 27 h 75"/>
                <a:gd name="T26" fmla="*/ 22 w 94"/>
                <a:gd name="T27" fmla="*/ 23 h 75"/>
                <a:gd name="T28" fmla="*/ 27 w 94"/>
                <a:gd name="T29" fmla="*/ 20 h 75"/>
                <a:gd name="T30" fmla="*/ 33 w 94"/>
                <a:gd name="T31" fmla="*/ 18 h 75"/>
                <a:gd name="T32" fmla="*/ 39 w 94"/>
                <a:gd name="T33" fmla="*/ 15 h 75"/>
                <a:gd name="T34" fmla="*/ 45 w 94"/>
                <a:gd name="T35" fmla="*/ 13 h 75"/>
                <a:gd name="T36" fmla="*/ 51 w 94"/>
                <a:gd name="T37" fmla="*/ 11 h 75"/>
                <a:gd name="T38" fmla="*/ 52 w 94"/>
                <a:gd name="T39" fmla="*/ 11 h 75"/>
                <a:gd name="T40" fmla="*/ 45 w 94"/>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75">
                  <a:moveTo>
                    <a:pt x="82" y="0"/>
                  </a:moveTo>
                  <a:lnTo>
                    <a:pt x="84" y="0"/>
                  </a:lnTo>
                  <a:lnTo>
                    <a:pt x="72" y="4"/>
                  </a:lnTo>
                  <a:lnTo>
                    <a:pt x="59" y="10"/>
                  </a:lnTo>
                  <a:lnTo>
                    <a:pt x="47" y="16"/>
                  </a:lnTo>
                  <a:lnTo>
                    <a:pt x="33" y="26"/>
                  </a:lnTo>
                  <a:lnTo>
                    <a:pt x="23" y="34"/>
                  </a:lnTo>
                  <a:lnTo>
                    <a:pt x="11" y="45"/>
                  </a:lnTo>
                  <a:lnTo>
                    <a:pt x="4" y="59"/>
                  </a:lnTo>
                  <a:lnTo>
                    <a:pt x="0" y="75"/>
                  </a:lnTo>
                  <a:lnTo>
                    <a:pt x="23" y="75"/>
                  </a:lnTo>
                  <a:lnTo>
                    <a:pt x="27" y="67"/>
                  </a:lnTo>
                  <a:lnTo>
                    <a:pt x="31" y="61"/>
                  </a:lnTo>
                  <a:lnTo>
                    <a:pt x="39" y="53"/>
                  </a:lnTo>
                  <a:lnTo>
                    <a:pt x="49" y="45"/>
                  </a:lnTo>
                  <a:lnTo>
                    <a:pt x="59" y="40"/>
                  </a:lnTo>
                  <a:lnTo>
                    <a:pt x="70" y="34"/>
                  </a:lnTo>
                  <a:lnTo>
                    <a:pt x="80" y="28"/>
                  </a:lnTo>
                  <a:lnTo>
                    <a:pt x="92" y="24"/>
                  </a:lnTo>
                  <a:lnTo>
                    <a:pt x="94" y="24"/>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8" name="Freeform 148">
              <a:extLst>
                <a:ext uri="{FF2B5EF4-FFF2-40B4-BE49-F238E27FC236}">
                  <a16:creationId xmlns:a16="http://schemas.microsoft.com/office/drawing/2014/main" id="{2EBC4A0A-19EB-4EFF-8DAC-F9C0EBE54BD4}"/>
                </a:ext>
              </a:extLst>
            </p:cNvPr>
            <p:cNvSpPr>
              <a:spLocks/>
            </p:cNvSpPr>
            <p:nvPr/>
          </p:nvSpPr>
          <p:spPr bwMode="auto">
            <a:xfrm>
              <a:off x="1601" y="2818"/>
              <a:ext cx="161" cy="52"/>
            </a:xfrm>
            <a:custGeom>
              <a:avLst/>
              <a:gdLst>
                <a:gd name="T0" fmla="*/ 119 w 218"/>
                <a:gd name="T1" fmla="*/ 1 h 79"/>
                <a:gd name="T2" fmla="*/ 119 w 218"/>
                <a:gd name="T3" fmla="*/ 1 h 79"/>
                <a:gd name="T4" fmla="*/ 104 w 218"/>
                <a:gd name="T5" fmla="*/ 0 h 79"/>
                <a:gd name="T6" fmla="*/ 89 w 218"/>
                <a:gd name="T7" fmla="*/ 2 h 79"/>
                <a:gd name="T8" fmla="*/ 73 w 218"/>
                <a:gd name="T9" fmla="*/ 3 h 79"/>
                <a:gd name="T10" fmla="*/ 58 w 218"/>
                <a:gd name="T11" fmla="*/ 6 h 79"/>
                <a:gd name="T12" fmla="*/ 42 w 218"/>
                <a:gd name="T13" fmla="*/ 11 h 79"/>
                <a:gd name="T14" fmla="*/ 28 w 218"/>
                <a:gd name="T15" fmla="*/ 14 h 79"/>
                <a:gd name="T16" fmla="*/ 14 w 218"/>
                <a:gd name="T17" fmla="*/ 18 h 79"/>
                <a:gd name="T18" fmla="*/ 0 w 218"/>
                <a:gd name="T19" fmla="*/ 24 h 79"/>
                <a:gd name="T20" fmla="*/ 7 w 218"/>
                <a:gd name="T21" fmla="*/ 34 h 79"/>
                <a:gd name="T22" fmla="*/ 18 w 218"/>
                <a:gd name="T23" fmla="*/ 29 h 79"/>
                <a:gd name="T24" fmla="*/ 32 w 218"/>
                <a:gd name="T25" fmla="*/ 25 h 79"/>
                <a:gd name="T26" fmla="*/ 47 w 218"/>
                <a:gd name="T27" fmla="*/ 20 h 79"/>
                <a:gd name="T28" fmla="*/ 60 w 218"/>
                <a:gd name="T29" fmla="*/ 16 h 79"/>
                <a:gd name="T30" fmla="*/ 75 w 218"/>
                <a:gd name="T31" fmla="*/ 14 h 79"/>
                <a:gd name="T32" fmla="*/ 89 w 218"/>
                <a:gd name="T33" fmla="*/ 12 h 79"/>
                <a:gd name="T34" fmla="*/ 104 w 218"/>
                <a:gd name="T35" fmla="*/ 12 h 79"/>
                <a:gd name="T36" fmla="*/ 119 w 218"/>
                <a:gd name="T37" fmla="*/ 11 h 79"/>
                <a:gd name="T38" fmla="*/ 119 w 218"/>
                <a:gd name="T39" fmla="*/ 11 h 79"/>
                <a:gd name="T40" fmla="*/ 119 w 218"/>
                <a:gd name="T41" fmla="*/ 1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8" h="79">
                  <a:moveTo>
                    <a:pt x="218" y="2"/>
                  </a:moveTo>
                  <a:lnTo>
                    <a:pt x="218" y="2"/>
                  </a:lnTo>
                  <a:lnTo>
                    <a:pt x="191" y="0"/>
                  </a:lnTo>
                  <a:lnTo>
                    <a:pt x="163" y="4"/>
                  </a:lnTo>
                  <a:lnTo>
                    <a:pt x="134" y="8"/>
                  </a:lnTo>
                  <a:lnTo>
                    <a:pt x="106" y="14"/>
                  </a:lnTo>
                  <a:lnTo>
                    <a:pt x="77" y="24"/>
                  </a:lnTo>
                  <a:lnTo>
                    <a:pt x="51" y="34"/>
                  </a:lnTo>
                  <a:lnTo>
                    <a:pt x="26" y="43"/>
                  </a:lnTo>
                  <a:lnTo>
                    <a:pt x="0" y="55"/>
                  </a:lnTo>
                  <a:lnTo>
                    <a:pt x="12" y="79"/>
                  </a:lnTo>
                  <a:lnTo>
                    <a:pt x="33" y="67"/>
                  </a:lnTo>
                  <a:lnTo>
                    <a:pt x="59" y="57"/>
                  </a:lnTo>
                  <a:lnTo>
                    <a:pt x="85" y="47"/>
                  </a:lnTo>
                  <a:lnTo>
                    <a:pt x="110" y="38"/>
                  </a:lnTo>
                  <a:lnTo>
                    <a:pt x="138" y="32"/>
                  </a:lnTo>
                  <a:lnTo>
                    <a:pt x="163" y="28"/>
                  </a:lnTo>
                  <a:lnTo>
                    <a:pt x="191" y="28"/>
                  </a:lnTo>
                  <a:lnTo>
                    <a:pt x="218" y="26"/>
                  </a:lnTo>
                  <a:lnTo>
                    <a:pt x="2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9" name="Freeform 149">
              <a:extLst>
                <a:ext uri="{FF2B5EF4-FFF2-40B4-BE49-F238E27FC236}">
                  <a16:creationId xmlns:a16="http://schemas.microsoft.com/office/drawing/2014/main" id="{8D3088C6-1895-4384-AF15-D5C076496D37}"/>
                </a:ext>
              </a:extLst>
            </p:cNvPr>
            <p:cNvSpPr>
              <a:spLocks/>
            </p:cNvSpPr>
            <p:nvPr/>
          </p:nvSpPr>
          <p:spPr bwMode="auto">
            <a:xfrm>
              <a:off x="1915" y="2901"/>
              <a:ext cx="59" cy="60"/>
            </a:xfrm>
            <a:custGeom>
              <a:avLst/>
              <a:gdLst>
                <a:gd name="T0" fmla="*/ 43 w 81"/>
                <a:gd name="T1" fmla="*/ 41 h 88"/>
                <a:gd name="T2" fmla="*/ 43 w 81"/>
                <a:gd name="T3" fmla="*/ 41 h 88"/>
                <a:gd name="T4" fmla="*/ 42 w 81"/>
                <a:gd name="T5" fmla="*/ 35 h 88"/>
                <a:gd name="T6" fmla="*/ 40 w 81"/>
                <a:gd name="T7" fmla="*/ 29 h 88"/>
                <a:gd name="T8" fmla="*/ 36 w 81"/>
                <a:gd name="T9" fmla="*/ 23 h 88"/>
                <a:gd name="T10" fmla="*/ 31 w 81"/>
                <a:gd name="T11" fmla="*/ 17 h 88"/>
                <a:gd name="T12" fmla="*/ 24 w 81"/>
                <a:gd name="T13" fmla="*/ 12 h 88"/>
                <a:gd name="T14" fmla="*/ 18 w 81"/>
                <a:gd name="T15" fmla="*/ 7 h 88"/>
                <a:gd name="T16" fmla="*/ 12 w 81"/>
                <a:gd name="T17" fmla="*/ 3 h 88"/>
                <a:gd name="T18" fmla="*/ 7 w 81"/>
                <a:gd name="T19" fmla="*/ 0 h 88"/>
                <a:gd name="T20" fmla="*/ 0 w 81"/>
                <a:gd name="T21" fmla="*/ 11 h 88"/>
                <a:gd name="T22" fmla="*/ 5 w 81"/>
                <a:gd name="T23" fmla="*/ 12 h 88"/>
                <a:gd name="T24" fmla="*/ 11 w 81"/>
                <a:gd name="T25" fmla="*/ 16 h 88"/>
                <a:gd name="T26" fmla="*/ 16 w 81"/>
                <a:gd name="T27" fmla="*/ 20 h 88"/>
                <a:gd name="T28" fmla="*/ 20 w 81"/>
                <a:gd name="T29" fmla="*/ 25 h 88"/>
                <a:gd name="T30" fmla="*/ 25 w 81"/>
                <a:gd name="T31" fmla="*/ 30 h 88"/>
                <a:gd name="T32" fmla="*/ 27 w 81"/>
                <a:gd name="T33" fmla="*/ 33 h 88"/>
                <a:gd name="T34" fmla="*/ 29 w 81"/>
                <a:gd name="T35" fmla="*/ 38 h 88"/>
                <a:gd name="T36" fmla="*/ 31 w 81"/>
                <a:gd name="T37" fmla="*/ 41 h 88"/>
                <a:gd name="T38" fmla="*/ 31 w 81"/>
                <a:gd name="T39" fmla="*/ 41 h 88"/>
                <a:gd name="T40" fmla="*/ 43 w 81"/>
                <a:gd name="T41" fmla="*/ 41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88">
                  <a:moveTo>
                    <a:pt x="81" y="88"/>
                  </a:moveTo>
                  <a:lnTo>
                    <a:pt x="81" y="88"/>
                  </a:lnTo>
                  <a:lnTo>
                    <a:pt x="79" y="76"/>
                  </a:lnTo>
                  <a:lnTo>
                    <a:pt x="75" y="63"/>
                  </a:lnTo>
                  <a:lnTo>
                    <a:pt x="67" y="49"/>
                  </a:lnTo>
                  <a:lnTo>
                    <a:pt x="57" y="37"/>
                  </a:lnTo>
                  <a:lnTo>
                    <a:pt x="45" y="27"/>
                  </a:lnTo>
                  <a:lnTo>
                    <a:pt x="35" y="16"/>
                  </a:lnTo>
                  <a:lnTo>
                    <a:pt x="22" y="8"/>
                  </a:lnTo>
                  <a:lnTo>
                    <a:pt x="12" y="0"/>
                  </a:lnTo>
                  <a:lnTo>
                    <a:pt x="0" y="23"/>
                  </a:lnTo>
                  <a:lnTo>
                    <a:pt x="10" y="27"/>
                  </a:lnTo>
                  <a:lnTo>
                    <a:pt x="20" y="35"/>
                  </a:lnTo>
                  <a:lnTo>
                    <a:pt x="30" y="43"/>
                  </a:lnTo>
                  <a:lnTo>
                    <a:pt x="37" y="53"/>
                  </a:lnTo>
                  <a:lnTo>
                    <a:pt x="47" y="65"/>
                  </a:lnTo>
                  <a:lnTo>
                    <a:pt x="51" y="71"/>
                  </a:lnTo>
                  <a:lnTo>
                    <a:pt x="55" y="80"/>
                  </a:lnTo>
                  <a:lnTo>
                    <a:pt x="57" y="88"/>
                  </a:lnTo>
                  <a:lnTo>
                    <a:pt x="81"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 name="Freeform 150">
              <a:extLst>
                <a:ext uri="{FF2B5EF4-FFF2-40B4-BE49-F238E27FC236}">
                  <a16:creationId xmlns:a16="http://schemas.microsoft.com/office/drawing/2014/main" id="{404D25C9-8471-4B8F-922A-5CEB487570A2}"/>
                </a:ext>
              </a:extLst>
            </p:cNvPr>
            <p:cNvSpPr>
              <a:spLocks/>
            </p:cNvSpPr>
            <p:nvPr/>
          </p:nvSpPr>
          <p:spPr bwMode="auto">
            <a:xfrm>
              <a:off x="1934" y="2961"/>
              <a:ext cx="40" cy="145"/>
            </a:xfrm>
            <a:custGeom>
              <a:avLst/>
              <a:gdLst>
                <a:gd name="T0" fmla="*/ 18 w 55"/>
                <a:gd name="T1" fmla="*/ 88 h 218"/>
                <a:gd name="T2" fmla="*/ 17 w 55"/>
                <a:gd name="T3" fmla="*/ 87 h 218"/>
                <a:gd name="T4" fmla="*/ 12 w 55"/>
                <a:gd name="T5" fmla="*/ 76 h 218"/>
                <a:gd name="T6" fmla="*/ 15 w 55"/>
                <a:gd name="T7" fmla="*/ 53 h 218"/>
                <a:gd name="T8" fmla="*/ 24 w 55"/>
                <a:gd name="T9" fmla="*/ 26 h 218"/>
                <a:gd name="T10" fmla="*/ 29 w 55"/>
                <a:gd name="T11" fmla="*/ 0 h 218"/>
                <a:gd name="T12" fmla="*/ 17 w 55"/>
                <a:gd name="T13" fmla="*/ 0 h 218"/>
                <a:gd name="T14" fmla="*/ 11 w 55"/>
                <a:gd name="T15" fmla="*/ 25 h 218"/>
                <a:gd name="T16" fmla="*/ 3 w 55"/>
                <a:gd name="T17" fmla="*/ 51 h 218"/>
                <a:gd name="T18" fmla="*/ 0 w 55"/>
                <a:gd name="T19" fmla="*/ 76 h 218"/>
                <a:gd name="T20" fmla="*/ 9 w 55"/>
                <a:gd name="T21" fmla="*/ 96 h 218"/>
                <a:gd name="T22" fmla="*/ 8 w 55"/>
                <a:gd name="T23" fmla="*/ 94 h 218"/>
                <a:gd name="T24" fmla="*/ 9 w 55"/>
                <a:gd name="T25" fmla="*/ 96 h 218"/>
                <a:gd name="T26" fmla="*/ 15 w 55"/>
                <a:gd name="T27" fmla="*/ 96 h 218"/>
                <a:gd name="T28" fmla="*/ 18 w 55"/>
                <a:gd name="T29" fmla="*/ 94 h 218"/>
                <a:gd name="T30" fmla="*/ 20 w 55"/>
                <a:gd name="T31" fmla="*/ 90 h 218"/>
                <a:gd name="T32" fmla="*/ 17 w 55"/>
                <a:gd name="T33" fmla="*/ 87 h 218"/>
                <a:gd name="T34" fmla="*/ 18 w 55"/>
                <a:gd name="T35" fmla="*/ 88 h 2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218">
                  <a:moveTo>
                    <a:pt x="35" y="199"/>
                  </a:moveTo>
                  <a:lnTo>
                    <a:pt x="33" y="197"/>
                  </a:lnTo>
                  <a:lnTo>
                    <a:pt x="23" y="171"/>
                  </a:lnTo>
                  <a:lnTo>
                    <a:pt x="29" y="120"/>
                  </a:lnTo>
                  <a:lnTo>
                    <a:pt x="45" y="59"/>
                  </a:lnTo>
                  <a:lnTo>
                    <a:pt x="55" y="0"/>
                  </a:lnTo>
                  <a:lnTo>
                    <a:pt x="31" y="0"/>
                  </a:lnTo>
                  <a:lnTo>
                    <a:pt x="21" y="55"/>
                  </a:lnTo>
                  <a:lnTo>
                    <a:pt x="5" y="116"/>
                  </a:lnTo>
                  <a:lnTo>
                    <a:pt x="0" y="171"/>
                  </a:lnTo>
                  <a:lnTo>
                    <a:pt x="17" y="216"/>
                  </a:lnTo>
                  <a:lnTo>
                    <a:pt x="15" y="214"/>
                  </a:lnTo>
                  <a:lnTo>
                    <a:pt x="17" y="216"/>
                  </a:lnTo>
                  <a:lnTo>
                    <a:pt x="27" y="218"/>
                  </a:lnTo>
                  <a:lnTo>
                    <a:pt x="35" y="214"/>
                  </a:lnTo>
                  <a:lnTo>
                    <a:pt x="37" y="204"/>
                  </a:lnTo>
                  <a:lnTo>
                    <a:pt x="33" y="197"/>
                  </a:lnTo>
                  <a:lnTo>
                    <a:pt x="35"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 name="Freeform 151">
              <a:extLst>
                <a:ext uri="{FF2B5EF4-FFF2-40B4-BE49-F238E27FC236}">
                  <a16:creationId xmlns:a16="http://schemas.microsoft.com/office/drawing/2014/main" id="{22DE0D8A-B42C-4902-9CCC-458B406E3F6D}"/>
                </a:ext>
              </a:extLst>
            </p:cNvPr>
            <p:cNvSpPr>
              <a:spLocks/>
            </p:cNvSpPr>
            <p:nvPr/>
          </p:nvSpPr>
          <p:spPr bwMode="auto">
            <a:xfrm>
              <a:off x="1946" y="3093"/>
              <a:ext cx="85" cy="89"/>
            </a:xfrm>
            <a:custGeom>
              <a:avLst/>
              <a:gdLst>
                <a:gd name="T0" fmla="*/ 60 w 116"/>
                <a:gd name="T1" fmla="*/ 59 h 133"/>
                <a:gd name="T2" fmla="*/ 62 w 116"/>
                <a:gd name="T3" fmla="*/ 51 h 133"/>
                <a:gd name="T4" fmla="*/ 11 w 116"/>
                <a:gd name="T5" fmla="*/ 0 h 133"/>
                <a:gd name="T6" fmla="*/ 0 w 116"/>
                <a:gd name="T7" fmla="*/ 7 h 133"/>
                <a:gd name="T8" fmla="*/ 51 w 116"/>
                <a:gd name="T9" fmla="*/ 58 h 133"/>
                <a:gd name="T10" fmla="*/ 51 w 116"/>
                <a:gd name="T11" fmla="*/ 50 h 133"/>
                <a:gd name="T12" fmla="*/ 51 w 116"/>
                <a:gd name="T13" fmla="*/ 58 h 133"/>
                <a:gd name="T14" fmla="*/ 55 w 116"/>
                <a:gd name="T15" fmla="*/ 60 h 133"/>
                <a:gd name="T16" fmla="*/ 60 w 116"/>
                <a:gd name="T17" fmla="*/ 58 h 133"/>
                <a:gd name="T18" fmla="*/ 62 w 116"/>
                <a:gd name="T19" fmla="*/ 55 h 133"/>
                <a:gd name="T20" fmla="*/ 62 w 116"/>
                <a:gd name="T21" fmla="*/ 51 h 133"/>
                <a:gd name="T22" fmla="*/ 60 w 116"/>
                <a:gd name="T23" fmla="*/ 59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6" h="133">
                  <a:moveTo>
                    <a:pt x="112" y="131"/>
                  </a:moveTo>
                  <a:lnTo>
                    <a:pt x="114" y="113"/>
                  </a:lnTo>
                  <a:lnTo>
                    <a:pt x="20" y="0"/>
                  </a:lnTo>
                  <a:lnTo>
                    <a:pt x="0" y="15"/>
                  </a:lnTo>
                  <a:lnTo>
                    <a:pt x="95" y="129"/>
                  </a:lnTo>
                  <a:lnTo>
                    <a:pt x="96" y="111"/>
                  </a:lnTo>
                  <a:lnTo>
                    <a:pt x="95" y="129"/>
                  </a:lnTo>
                  <a:lnTo>
                    <a:pt x="102" y="133"/>
                  </a:lnTo>
                  <a:lnTo>
                    <a:pt x="112" y="129"/>
                  </a:lnTo>
                  <a:lnTo>
                    <a:pt x="116" y="123"/>
                  </a:lnTo>
                  <a:lnTo>
                    <a:pt x="114" y="113"/>
                  </a:lnTo>
                  <a:lnTo>
                    <a:pt x="112"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 name="Freeform 152">
              <a:extLst>
                <a:ext uri="{FF2B5EF4-FFF2-40B4-BE49-F238E27FC236}">
                  <a16:creationId xmlns:a16="http://schemas.microsoft.com/office/drawing/2014/main" id="{B718B5BD-FCB9-446D-A119-ABE0B62E09A3}"/>
                </a:ext>
              </a:extLst>
            </p:cNvPr>
            <p:cNvSpPr>
              <a:spLocks/>
            </p:cNvSpPr>
            <p:nvPr/>
          </p:nvSpPr>
          <p:spPr bwMode="auto">
            <a:xfrm>
              <a:off x="1652" y="3167"/>
              <a:ext cx="376" cy="288"/>
            </a:xfrm>
            <a:custGeom>
              <a:avLst/>
              <a:gdLst>
                <a:gd name="T0" fmla="*/ 1 w 508"/>
                <a:gd name="T1" fmla="*/ 190 h 432"/>
                <a:gd name="T2" fmla="*/ 10 w 508"/>
                <a:gd name="T3" fmla="*/ 191 h 432"/>
                <a:gd name="T4" fmla="*/ 278 w 508"/>
                <a:gd name="T5" fmla="*/ 9 h 432"/>
                <a:gd name="T6" fmla="*/ 269 w 508"/>
                <a:gd name="T7" fmla="*/ 0 h 432"/>
                <a:gd name="T8" fmla="*/ 2 w 508"/>
                <a:gd name="T9" fmla="*/ 183 h 432"/>
                <a:gd name="T10" fmla="*/ 12 w 508"/>
                <a:gd name="T11" fmla="*/ 183 h 432"/>
                <a:gd name="T12" fmla="*/ 2 w 508"/>
                <a:gd name="T13" fmla="*/ 183 h 432"/>
                <a:gd name="T14" fmla="*/ 0 w 508"/>
                <a:gd name="T15" fmla="*/ 186 h 432"/>
                <a:gd name="T16" fmla="*/ 2 w 508"/>
                <a:gd name="T17" fmla="*/ 190 h 432"/>
                <a:gd name="T18" fmla="*/ 5 w 508"/>
                <a:gd name="T19" fmla="*/ 192 h 432"/>
                <a:gd name="T20" fmla="*/ 10 w 508"/>
                <a:gd name="T21" fmla="*/ 191 h 432"/>
                <a:gd name="T22" fmla="*/ 1 w 508"/>
                <a:gd name="T23" fmla="*/ 190 h 4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8" h="432">
                  <a:moveTo>
                    <a:pt x="2" y="428"/>
                  </a:moveTo>
                  <a:lnTo>
                    <a:pt x="19" y="430"/>
                  </a:lnTo>
                  <a:lnTo>
                    <a:pt x="508" y="20"/>
                  </a:lnTo>
                  <a:lnTo>
                    <a:pt x="492" y="0"/>
                  </a:lnTo>
                  <a:lnTo>
                    <a:pt x="4" y="411"/>
                  </a:lnTo>
                  <a:lnTo>
                    <a:pt x="21" y="413"/>
                  </a:lnTo>
                  <a:lnTo>
                    <a:pt x="4" y="411"/>
                  </a:lnTo>
                  <a:lnTo>
                    <a:pt x="0" y="419"/>
                  </a:lnTo>
                  <a:lnTo>
                    <a:pt x="4" y="428"/>
                  </a:lnTo>
                  <a:lnTo>
                    <a:pt x="10" y="432"/>
                  </a:lnTo>
                  <a:lnTo>
                    <a:pt x="19" y="430"/>
                  </a:lnTo>
                  <a:lnTo>
                    <a:pt x="2" y="4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 name="Freeform 153">
              <a:extLst>
                <a:ext uri="{FF2B5EF4-FFF2-40B4-BE49-F238E27FC236}">
                  <a16:creationId xmlns:a16="http://schemas.microsoft.com/office/drawing/2014/main" id="{B588EA2D-7BC3-4DE3-864C-44CD8B214FDB}"/>
                </a:ext>
              </a:extLst>
            </p:cNvPr>
            <p:cNvSpPr>
              <a:spLocks/>
            </p:cNvSpPr>
            <p:nvPr/>
          </p:nvSpPr>
          <p:spPr bwMode="auto">
            <a:xfrm>
              <a:off x="1561" y="3338"/>
              <a:ext cx="108" cy="114"/>
            </a:xfrm>
            <a:custGeom>
              <a:avLst/>
              <a:gdLst>
                <a:gd name="T0" fmla="*/ 7 w 147"/>
                <a:gd name="T1" fmla="*/ 10 h 170"/>
                <a:gd name="T2" fmla="*/ 1 w 147"/>
                <a:gd name="T3" fmla="*/ 9 h 170"/>
                <a:gd name="T4" fmla="*/ 69 w 147"/>
                <a:gd name="T5" fmla="*/ 76 h 170"/>
                <a:gd name="T6" fmla="*/ 79 w 147"/>
                <a:gd name="T7" fmla="*/ 70 h 170"/>
                <a:gd name="T8" fmla="*/ 12 w 147"/>
                <a:gd name="T9" fmla="*/ 2 h 170"/>
                <a:gd name="T10" fmla="*/ 7 w 147"/>
                <a:gd name="T11" fmla="*/ 0 h 170"/>
                <a:gd name="T12" fmla="*/ 12 w 147"/>
                <a:gd name="T13" fmla="*/ 2 h 170"/>
                <a:gd name="T14" fmla="*/ 7 w 147"/>
                <a:gd name="T15" fmla="*/ 0 h 170"/>
                <a:gd name="T16" fmla="*/ 2 w 147"/>
                <a:gd name="T17" fmla="*/ 1 h 170"/>
                <a:gd name="T18" fmla="*/ 0 w 147"/>
                <a:gd name="T19" fmla="*/ 4 h 170"/>
                <a:gd name="T20" fmla="*/ 1 w 147"/>
                <a:gd name="T21" fmla="*/ 9 h 170"/>
                <a:gd name="T22" fmla="*/ 7 w 147"/>
                <a:gd name="T23" fmla="*/ 10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170">
                  <a:moveTo>
                    <a:pt x="12" y="23"/>
                  </a:moveTo>
                  <a:lnTo>
                    <a:pt x="2" y="19"/>
                  </a:lnTo>
                  <a:lnTo>
                    <a:pt x="128" y="170"/>
                  </a:lnTo>
                  <a:lnTo>
                    <a:pt x="147" y="155"/>
                  </a:lnTo>
                  <a:lnTo>
                    <a:pt x="22" y="4"/>
                  </a:lnTo>
                  <a:lnTo>
                    <a:pt x="12" y="0"/>
                  </a:lnTo>
                  <a:lnTo>
                    <a:pt x="22" y="4"/>
                  </a:lnTo>
                  <a:lnTo>
                    <a:pt x="14" y="0"/>
                  </a:lnTo>
                  <a:lnTo>
                    <a:pt x="4" y="2"/>
                  </a:lnTo>
                  <a:lnTo>
                    <a:pt x="0" y="9"/>
                  </a:lnTo>
                  <a:lnTo>
                    <a:pt x="2" y="19"/>
                  </a:lnTo>
                  <a:lnTo>
                    <a:pt x="1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4" name="Freeform 154">
              <a:extLst>
                <a:ext uri="{FF2B5EF4-FFF2-40B4-BE49-F238E27FC236}">
                  <a16:creationId xmlns:a16="http://schemas.microsoft.com/office/drawing/2014/main" id="{88BE41A5-6A47-41B8-85D6-2680B11E4044}"/>
                </a:ext>
              </a:extLst>
            </p:cNvPr>
            <p:cNvSpPr>
              <a:spLocks/>
            </p:cNvSpPr>
            <p:nvPr/>
          </p:nvSpPr>
          <p:spPr bwMode="auto">
            <a:xfrm>
              <a:off x="1458" y="3330"/>
              <a:ext cx="110" cy="24"/>
            </a:xfrm>
            <a:custGeom>
              <a:avLst/>
              <a:gdLst>
                <a:gd name="T0" fmla="*/ 1 w 151"/>
                <a:gd name="T1" fmla="*/ 3 h 35"/>
                <a:gd name="T2" fmla="*/ 7 w 151"/>
                <a:gd name="T3" fmla="*/ 11 h 35"/>
                <a:gd name="T4" fmla="*/ 80 w 151"/>
                <a:gd name="T5" fmla="*/ 16 h 35"/>
                <a:gd name="T6" fmla="*/ 80 w 151"/>
                <a:gd name="T7" fmla="*/ 5 h 35"/>
                <a:gd name="T8" fmla="*/ 7 w 151"/>
                <a:gd name="T9" fmla="*/ 0 h 35"/>
                <a:gd name="T10" fmla="*/ 11 w 151"/>
                <a:gd name="T11" fmla="*/ 8 h 35"/>
                <a:gd name="T12" fmla="*/ 7 w 151"/>
                <a:gd name="T13" fmla="*/ 0 h 35"/>
                <a:gd name="T14" fmla="*/ 2 w 151"/>
                <a:gd name="T15" fmla="*/ 2 h 35"/>
                <a:gd name="T16" fmla="*/ 0 w 151"/>
                <a:gd name="T17" fmla="*/ 5 h 35"/>
                <a:gd name="T18" fmla="*/ 2 w 151"/>
                <a:gd name="T19" fmla="*/ 10 h 35"/>
                <a:gd name="T20" fmla="*/ 7 w 151"/>
                <a:gd name="T21" fmla="*/ 11 h 35"/>
                <a:gd name="T22" fmla="*/ 1 w 151"/>
                <a:gd name="T23" fmla="*/ 3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35">
                  <a:moveTo>
                    <a:pt x="2" y="6"/>
                  </a:moveTo>
                  <a:lnTo>
                    <a:pt x="12" y="23"/>
                  </a:lnTo>
                  <a:lnTo>
                    <a:pt x="151" y="35"/>
                  </a:lnTo>
                  <a:lnTo>
                    <a:pt x="151" y="12"/>
                  </a:lnTo>
                  <a:lnTo>
                    <a:pt x="12" y="0"/>
                  </a:lnTo>
                  <a:lnTo>
                    <a:pt x="21" y="18"/>
                  </a:lnTo>
                  <a:lnTo>
                    <a:pt x="12" y="0"/>
                  </a:lnTo>
                  <a:lnTo>
                    <a:pt x="4" y="4"/>
                  </a:lnTo>
                  <a:lnTo>
                    <a:pt x="0" y="12"/>
                  </a:lnTo>
                  <a:lnTo>
                    <a:pt x="4" y="20"/>
                  </a:lnTo>
                  <a:lnTo>
                    <a:pt x="12" y="23"/>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5" name="Freeform 155">
              <a:extLst>
                <a:ext uri="{FF2B5EF4-FFF2-40B4-BE49-F238E27FC236}">
                  <a16:creationId xmlns:a16="http://schemas.microsoft.com/office/drawing/2014/main" id="{3F39D0EA-7606-4C7D-A631-D484497BA0F6}"/>
                </a:ext>
              </a:extLst>
            </p:cNvPr>
            <p:cNvSpPr>
              <a:spLocks/>
            </p:cNvSpPr>
            <p:nvPr/>
          </p:nvSpPr>
          <p:spPr bwMode="auto">
            <a:xfrm>
              <a:off x="1459" y="3005"/>
              <a:ext cx="294" cy="337"/>
            </a:xfrm>
            <a:custGeom>
              <a:avLst/>
              <a:gdLst>
                <a:gd name="T0" fmla="*/ 207 w 398"/>
                <a:gd name="T1" fmla="*/ 1 h 507"/>
                <a:gd name="T2" fmla="*/ 205 w 398"/>
                <a:gd name="T3" fmla="*/ 2 h 507"/>
                <a:gd name="T4" fmla="*/ 193 w 398"/>
                <a:gd name="T5" fmla="*/ 15 h 507"/>
                <a:gd name="T6" fmla="*/ 180 w 398"/>
                <a:gd name="T7" fmla="*/ 28 h 507"/>
                <a:gd name="T8" fmla="*/ 167 w 398"/>
                <a:gd name="T9" fmla="*/ 41 h 507"/>
                <a:gd name="T10" fmla="*/ 154 w 398"/>
                <a:gd name="T11" fmla="*/ 54 h 507"/>
                <a:gd name="T12" fmla="*/ 141 w 398"/>
                <a:gd name="T13" fmla="*/ 66 h 507"/>
                <a:gd name="T14" fmla="*/ 129 w 398"/>
                <a:gd name="T15" fmla="*/ 79 h 507"/>
                <a:gd name="T16" fmla="*/ 117 w 398"/>
                <a:gd name="T17" fmla="*/ 91 h 507"/>
                <a:gd name="T18" fmla="*/ 103 w 398"/>
                <a:gd name="T19" fmla="*/ 104 h 507"/>
                <a:gd name="T20" fmla="*/ 91 w 398"/>
                <a:gd name="T21" fmla="*/ 117 h 507"/>
                <a:gd name="T22" fmla="*/ 78 w 398"/>
                <a:gd name="T23" fmla="*/ 130 h 507"/>
                <a:gd name="T24" fmla="*/ 65 w 398"/>
                <a:gd name="T25" fmla="*/ 144 h 507"/>
                <a:gd name="T26" fmla="*/ 52 w 398"/>
                <a:gd name="T27" fmla="*/ 158 h 507"/>
                <a:gd name="T28" fmla="*/ 39 w 398"/>
                <a:gd name="T29" fmla="*/ 172 h 507"/>
                <a:gd name="T30" fmla="*/ 27 w 398"/>
                <a:gd name="T31" fmla="*/ 187 h 507"/>
                <a:gd name="T32" fmla="*/ 13 w 398"/>
                <a:gd name="T33" fmla="*/ 203 h 507"/>
                <a:gd name="T34" fmla="*/ 0 w 398"/>
                <a:gd name="T35" fmla="*/ 219 h 507"/>
                <a:gd name="T36" fmla="*/ 10 w 398"/>
                <a:gd name="T37" fmla="*/ 224 h 507"/>
                <a:gd name="T38" fmla="*/ 24 w 398"/>
                <a:gd name="T39" fmla="*/ 208 h 507"/>
                <a:gd name="T40" fmla="*/ 37 w 398"/>
                <a:gd name="T41" fmla="*/ 193 h 507"/>
                <a:gd name="T42" fmla="*/ 50 w 398"/>
                <a:gd name="T43" fmla="*/ 179 h 507"/>
                <a:gd name="T44" fmla="*/ 64 w 398"/>
                <a:gd name="T45" fmla="*/ 165 h 507"/>
                <a:gd name="T46" fmla="*/ 76 w 398"/>
                <a:gd name="T47" fmla="*/ 151 h 507"/>
                <a:gd name="T48" fmla="*/ 89 w 398"/>
                <a:gd name="T49" fmla="*/ 137 h 507"/>
                <a:gd name="T50" fmla="*/ 101 w 398"/>
                <a:gd name="T51" fmla="*/ 124 h 507"/>
                <a:gd name="T52" fmla="*/ 114 w 398"/>
                <a:gd name="T53" fmla="*/ 111 h 507"/>
                <a:gd name="T54" fmla="*/ 127 w 398"/>
                <a:gd name="T55" fmla="*/ 98 h 507"/>
                <a:gd name="T56" fmla="*/ 140 w 398"/>
                <a:gd name="T57" fmla="*/ 86 h 507"/>
                <a:gd name="T58" fmla="*/ 151 w 398"/>
                <a:gd name="T59" fmla="*/ 73 h 507"/>
                <a:gd name="T60" fmla="*/ 165 w 398"/>
                <a:gd name="T61" fmla="*/ 60 h 507"/>
                <a:gd name="T62" fmla="*/ 178 w 398"/>
                <a:gd name="T63" fmla="*/ 48 h 507"/>
                <a:gd name="T64" fmla="*/ 191 w 398"/>
                <a:gd name="T65" fmla="*/ 35 h 507"/>
                <a:gd name="T66" fmla="*/ 204 w 398"/>
                <a:gd name="T67" fmla="*/ 22 h 507"/>
                <a:gd name="T68" fmla="*/ 216 w 398"/>
                <a:gd name="T69" fmla="*/ 9 h 507"/>
                <a:gd name="T70" fmla="*/ 215 w 398"/>
                <a:gd name="T71" fmla="*/ 10 h 507"/>
                <a:gd name="T72" fmla="*/ 216 w 398"/>
                <a:gd name="T73" fmla="*/ 9 h 507"/>
                <a:gd name="T74" fmla="*/ 217 w 398"/>
                <a:gd name="T75" fmla="*/ 5 h 507"/>
                <a:gd name="T76" fmla="*/ 215 w 398"/>
                <a:gd name="T77" fmla="*/ 1 h 507"/>
                <a:gd name="T78" fmla="*/ 210 w 398"/>
                <a:gd name="T79" fmla="*/ 0 h 507"/>
                <a:gd name="T80" fmla="*/ 205 w 398"/>
                <a:gd name="T81" fmla="*/ 2 h 507"/>
                <a:gd name="T82" fmla="*/ 207 w 398"/>
                <a:gd name="T83" fmla="*/ 1 h 5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8" h="507">
                  <a:moveTo>
                    <a:pt x="379" y="2"/>
                  </a:moveTo>
                  <a:lnTo>
                    <a:pt x="377" y="4"/>
                  </a:lnTo>
                  <a:lnTo>
                    <a:pt x="353" y="33"/>
                  </a:lnTo>
                  <a:lnTo>
                    <a:pt x="330" y="63"/>
                  </a:lnTo>
                  <a:lnTo>
                    <a:pt x="306" y="92"/>
                  </a:lnTo>
                  <a:lnTo>
                    <a:pt x="282" y="122"/>
                  </a:lnTo>
                  <a:lnTo>
                    <a:pt x="259" y="149"/>
                  </a:lnTo>
                  <a:lnTo>
                    <a:pt x="237" y="179"/>
                  </a:lnTo>
                  <a:lnTo>
                    <a:pt x="214" y="206"/>
                  </a:lnTo>
                  <a:lnTo>
                    <a:pt x="190" y="236"/>
                  </a:lnTo>
                  <a:lnTo>
                    <a:pt x="167" y="265"/>
                  </a:lnTo>
                  <a:lnTo>
                    <a:pt x="143" y="295"/>
                  </a:lnTo>
                  <a:lnTo>
                    <a:pt x="119" y="326"/>
                  </a:lnTo>
                  <a:lnTo>
                    <a:pt x="96" y="357"/>
                  </a:lnTo>
                  <a:lnTo>
                    <a:pt x="72" y="389"/>
                  </a:lnTo>
                  <a:lnTo>
                    <a:pt x="49" y="422"/>
                  </a:lnTo>
                  <a:lnTo>
                    <a:pt x="23" y="459"/>
                  </a:lnTo>
                  <a:lnTo>
                    <a:pt x="0" y="495"/>
                  </a:lnTo>
                  <a:lnTo>
                    <a:pt x="19" y="507"/>
                  </a:lnTo>
                  <a:lnTo>
                    <a:pt x="43" y="471"/>
                  </a:lnTo>
                  <a:lnTo>
                    <a:pt x="68" y="438"/>
                  </a:lnTo>
                  <a:lnTo>
                    <a:pt x="92" y="404"/>
                  </a:lnTo>
                  <a:lnTo>
                    <a:pt x="116" y="373"/>
                  </a:lnTo>
                  <a:lnTo>
                    <a:pt x="139" y="342"/>
                  </a:lnTo>
                  <a:lnTo>
                    <a:pt x="163" y="310"/>
                  </a:lnTo>
                  <a:lnTo>
                    <a:pt x="186" y="281"/>
                  </a:lnTo>
                  <a:lnTo>
                    <a:pt x="210" y="251"/>
                  </a:lnTo>
                  <a:lnTo>
                    <a:pt x="233" y="222"/>
                  </a:lnTo>
                  <a:lnTo>
                    <a:pt x="257" y="194"/>
                  </a:lnTo>
                  <a:lnTo>
                    <a:pt x="278" y="165"/>
                  </a:lnTo>
                  <a:lnTo>
                    <a:pt x="302" y="137"/>
                  </a:lnTo>
                  <a:lnTo>
                    <a:pt x="326" y="108"/>
                  </a:lnTo>
                  <a:lnTo>
                    <a:pt x="349" y="79"/>
                  </a:lnTo>
                  <a:lnTo>
                    <a:pt x="373" y="49"/>
                  </a:lnTo>
                  <a:lnTo>
                    <a:pt x="396" y="20"/>
                  </a:lnTo>
                  <a:lnTo>
                    <a:pt x="394" y="22"/>
                  </a:lnTo>
                  <a:lnTo>
                    <a:pt x="396" y="20"/>
                  </a:lnTo>
                  <a:lnTo>
                    <a:pt x="398" y="10"/>
                  </a:lnTo>
                  <a:lnTo>
                    <a:pt x="394" y="2"/>
                  </a:lnTo>
                  <a:lnTo>
                    <a:pt x="384" y="0"/>
                  </a:lnTo>
                  <a:lnTo>
                    <a:pt x="377" y="4"/>
                  </a:lnTo>
                  <a:lnTo>
                    <a:pt x="37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6" name="Oval 156">
              <a:extLst>
                <a:ext uri="{FF2B5EF4-FFF2-40B4-BE49-F238E27FC236}">
                  <a16:creationId xmlns:a16="http://schemas.microsoft.com/office/drawing/2014/main" id="{C04F94FE-4158-457C-ACC4-B7073960AE94}"/>
                </a:ext>
              </a:extLst>
            </p:cNvPr>
            <p:cNvSpPr>
              <a:spLocks noChangeArrowheads="1"/>
            </p:cNvSpPr>
            <p:nvPr/>
          </p:nvSpPr>
          <p:spPr bwMode="auto">
            <a:xfrm>
              <a:off x="1774" y="2803"/>
              <a:ext cx="96" cy="96"/>
            </a:xfrm>
            <a:prstGeom prst="ellipse">
              <a:avLst/>
            </a:prstGeom>
            <a:solidFill>
              <a:schemeClr val="bg1"/>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457" name="Freeform 157">
              <a:extLst>
                <a:ext uri="{FF2B5EF4-FFF2-40B4-BE49-F238E27FC236}">
                  <a16:creationId xmlns:a16="http://schemas.microsoft.com/office/drawing/2014/main" id="{DD946A11-656F-47E2-A045-D86BD19AC1BF}"/>
                </a:ext>
              </a:extLst>
            </p:cNvPr>
            <p:cNvSpPr>
              <a:spLocks/>
            </p:cNvSpPr>
            <p:nvPr/>
          </p:nvSpPr>
          <p:spPr bwMode="auto">
            <a:xfrm>
              <a:off x="1762" y="2820"/>
              <a:ext cx="162" cy="97"/>
            </a:xfrm>
            <a:custGeom>
              <a:avLst/>
              <a:gdLst>
                <a:gd name="T0" fmla="*/ 119 w 220"/>
                <a:gd name="T1" fmla="*/ 54 h 147"/>
                <a:gd name="T2" fmla="*/ 119 w 220"/>
                <a:gd name="T3" fmla="*/ 55 h 147"/>
                <a:gd name="T4" fmla="*/ 106 w 220"/>
                <a:gd name="T5" fmla="*/ 48 h 147"/>
                <a:gd name="T6" fmla="*/ 94 w 220"/>
                <a:gd name="T7" fmla="*/ 40 h 147"/>
                <a:gd name="T8" fmla="*/ 79 w 220"/>
                <a:gd name="T9" fmla="*/ 32 h 147"/>
                <a:gd name="T10" fmla="*/ 62 w 220"/>
                <a:gd name="T11" fmla="*/ 22 h 147"/>
                <a:gd name="T12" fmla="*/ 46 w 220"/>
                <a:gd name="T13" fmla="*/ 15 h 147"/>
                <a:gd name="T14" fmla="*/ 31 w 220"/>
                <a:gd name="T15" fmla="*/ 7 h 147"/>
                <a:gd name="T16" fmla="*/ 15 w 220"/>
                <a:gd name="T17" fmla="*/ 3 h 147"/>
                <a:gd name="T18" fmla="*/ 0 w 220"/>
                <a:gd name="T19" fmla="*/ 0 h 147"/>
                <a:gd name="T20" fmla="*/ 0 w 220"/>
                <a:gd name="T21" fmla="*/ 11 h 147"/>
                <a:gd name="T22" fmla="*/ 13 w 220"/>
                <a:gd name="T23" fmla="*/ 13 h 147"/>
                <a:gd name="T24" fmla="*/ 27 w 220"/>
                <a:gd name="T25" fmla="*/ 17 h 147"/>
                <a:gd name="T26" fmla="*/ 41 w 220"/>
                <a:gd name="T27" fmla="*/ 23 h 147"/>
                <a:gd name="T28" fmla="*/ 55 w 220"/>
                <a:gd name="T29" fmla="*/ 31 h 147"/>
                <a:gd name="T30" fmla="*/ 71 w 220"/>
                <a:gd name="T31" fmla="*/ 40 h 147"/>
                <a:gd name="T32" fmla="*/ 85 w 220"/>
                <a:gd name="T33" fmla="*/ 49 h 147"/>
                <a:gd name="T34" fmla="*/ 100 w 220"/>
                <a:gd name="T35" fmla="*/ 57 h 147"/>
                <a:gd name="T36" fmla="*/ 113 w 220"/>
                <a:gd name="T37" fmla="*/ 63 h 147"/>
                <a:gd name="T38" fmla="*/ 113 w 220"/>
                <a:gd name="T39" fmla="*/ 64 h 147"/>
                <a:gd name="T40" fmla="*/ 119 w 220"/>
                <a:gd name="T41" fmla="*/ 54 h 1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0" h="147">
                  <a:moveTo>
                    <a:pt x="220" y="124"/>
                  </a:moveTo>
                  <a:lnTo>
                    <a:pt x="220" y="126"/>
                  </a:lnTo>
                  <a:lnTo>
                    <a:pt x="196" y="110"/>
                  </a:lnTo>
                  <a:lnTo>
                    <a:pt x="173" y="93"/>
                  </a:lnTo>
                  <a:lnTo>
                    <a:pt x="145" y="73"/>
                  </a:lnTo>
                  <a:lnTo>
                    <a:pt x="114" y="51"/>
                  </a:lnTo>
                  <a:lnTo>
                    <a:pt x="86" y="34"/>
                  </a:lnTo>
                  <a:lnTo>
                    <a:pt x="57" y="16"/>
                  </a:lnTo>
                  <a:lnTo>
                    <a:pt x="27" y="6"/>
                  </a:lnTo>
                  <a:lnTo>
                    <a:pt x="0" y="0"/>
                  </a:lnTo>
                  <a:lnTo>
                    <a:pt x="0" y="24"/>
                  </a:lnTo>
                  <a:lnTo>
                    <a:pt x="24" y="30"/>
                  </a:lnTo>
                  <a:lnTo>
                    <a:pt x="49" y="39"/>
                  </a:lnTo>
                  <a:lnTo>
                    <a:pt x="75" y="53"/>
                  </a:lnTo>
                  <a:lnTo>
                    <a:pt x="102" y="71"/>
                  </a:lnTo>
                  <a:lnTo>
                    <a:pt x="130" y="93"/>
                  </a:lnTo>
                  <a:lnTo>
                    <a:pt x="157" y="112"/>
                  </a:lnTo>
                  <a:lnTo>
                    <a:pt x="185" y="130"/>
                  </a:lnTo>
                  <a:lnTo>
                    <a:pt x="208" y="146"/>
                  </a:lnTo>
                  <a:lnTo>
                    <a:pt x="208" y="147"/>
                  </a:lnTo>
                  <a:lnTo>
                    <a:pt x="22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58" name="AutoShape 16">
            <a:extLst>
              <a:ext uri="{FF2B5EF4-FFF2-40B4-BE49-F238E27FC236}">
                <a16:creationId xmlns:a16="http://schemas.microsoft.com/office/drawing/2014/main" id="{5C65988B-7C79-407A-9C30-E12A8DD57437}"/>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2">
            <a:extLst>
              <a:ext uri="{FF2B5EF4-FFF2-40B4-BE49-F238E27FC236}">
                <a16:creationId xmlns:a16="http://schemas.microsoft.com/office/drawing/2014/main" id="{0391FAE6-3734-4ABA-83B4-6C5AEFA3F3EE}"/>
              </a:ext>
            </a:extLst>
          </p:cNvPr>
          <p:cNvSpPr txBox="1">
            <a:spLocks noChangeArrowheads="1"/>
          </p:cNvSpPr>
          <p:nvPr/>
        </p:nvSpPr>
        <p:spPr bwMode="auto">
          <a:xfrm>
            <a:off x="110372" y="7696200"/>
            <a:ext cx="6578600" cy="954107"/>
          </a:xfrm>
          <a:prstGeom prst="rect">
            <a:avLst/>
          </a:prstGeom>
          <a:noFill/>
          <a:ln w="9525">
            <a:noFill/>
            <a:miter lim="800000"/>
            <a:headEnd type="none" w="sm" len="sm"/>
            <a:tailEnd type="none" w="sm" len="sm"/>
          </a:ln>
          <a:effectLst/>
          <a:extLst>
            <a:ext uri="{909E8E84-426E-40DD-AFC4-6F175D3DCCD1}">
              <a14:hiddenFill xmlns:a14="http://schemas.microsoft.com/office/drawing/2010/main">
                <a:solidFill>
                  <a:srgbClr val="CCFF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n-US" altLang="en-US" sz="1400" b="1" dirty="0"/>
              <a:t>Note:</a:t>
            </a:r>
            <a:r>
              <a:rPr lang="en-US" altLang="en-US" sz="1400" dirty="0"/>
              <a:t>  This educational material or any other material used to inform employers and workers of compliance requirements of Oregon OSHA standards through simplification of the regulations should not be considered a substitute for any provisions of the Oregon Safe Employment Act or for any standards issued by Oregon OSHA.</a:t>
            </a:r>
          </a:p>
        </p:txBody>
      </p:sp>
      <p:sp>
        <p:nvSpPr>
          <p:cNvPr id="8226" name="Text Box 6">
            <a:extLst>
              <a:ext uri="{FF2B5EF4-FFF2-40B4-BE49-F238E27FC236}">
                <a16:creationId xmlns:a16="http://schemas.microsoft.com/office/drawing/2014/main" id="{3DE289AF-8A90-40AD-A039-39E0D57FB06C}"/>
              </a:ext>
            </a:extLst>
          </p:cNvPr>
          <p:cNvSpPr txBox="1">
            <a:spLocks noChangeArrowheads="1"/>
          </p:cNvSpPr>
          <p:nvPr/>
        </p:nvSpPr>
        <p:spPr bwMode="auto">
          <a:xfrm>
            <a:off x="475497" y="1798732"/>
            <a:ext cx="5848350" cy="707886"/>
          </a:xfrm>
          <a:prstGeom prst="rect">
            <a:avLst/>
          </a:prstGeom>
          <a:noFill/>
          <a:ln>
            <a:noFill/>
          </a:ln>
          <a:effectLst/>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692150">
              <a:defRPr sz="2400">
                <a:solidFill>
                  <a:schemeClr val="tx1"/>
                </a:solidFill>
                <a:latin typeface="Times New Roman" panose="02020603050405020304" pitchFamily="18" charset="0"/>
              </a:defRPr>
            </a:lvl1pPr>
            <a:lvl2pPr marL="742950" indent="-285750" defTabSz="692150">
              <a:defRPr sz="2400">
                <a:solidFill>
                  <a:schemeClr val="tx1"/>
                </a:solidFill>
                <a:latin typeface="Times New Roman" panose="02020603050405020304" pitchFamily="18" charset="0"/>
              </a:defRPr>
            </a:lvl2pPr>
            <a:lvl3pPr marL="1143000" indent="-228600" defTabSz="692150">
              <a:defRPr sz="2400">
                <a:solidFill>
                  <a:schemeClr val="tx1"/>
                </a:solidFill>
                <a:latin typeface="Times New Roman" panose="02020603050405020304" pitchFamily="18" charset="0"/>
              </a:defRPr>
            </a:lvl3pPr>
            <a:lvl4pPr marL="1600200" indent="-228600" defTabSz="692150">
              <a:defRPr sz="2400">
                <a:solidFill>
                  <a:schemeClr val="tx1"/>
                </a:solidFill>
                <a:latin typeface="Times New Roman" panose="02020603050405020304" pitchFamily="18" charset="0"/>
              </a:defRPr>
            </a:lvl4pPr>
            <a:lvl5pPr marL="2057400" indent="-228600" defTabSz="692150">
              <a:defRPr sz="2400">
                <a:solidFill>
                  <a:schemeClr val="tx1"/>
                </a:solidFill>
                <a:latin typeface="Times New Roman" panose="02020603050405020304" pitchFamily="18" charset="0"/>
              </a:defRPr>
            </a:lvl5pPr>
            <a:lvl6pPr marL="2514600" indent="-228600" defTabSz="69215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69215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69215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69215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US" altLang="en-US" sz="2000" b="1" dirty="0"/>
              <a:t>Oregon OSHA Occupational Safety and Health Program in Spanish </a:t>
            </a:r>
          </a:p>
        </p:txBody>
      </p:sp>
      <p:sp>
        <p:nvSpPr>
          <p:cNvPr id="8198" name="Text Box 32">
            <a:extLst>
              <a:ext uri="{FF2B5EF4-FFF2-40B4-BE49-F238E27FC236}">
                <a16:creationId xmlns:a16="http://schemas.microsoft.com/office/drawing/2014/main" id="{1A7118C6-9066-4F03-BEEA-D01AAAE69CE1}"/>
              </a:ext>
            </a:extLst>
          </p:cNvPr>
          <p:cNvSpPr txBox="1">
            <a:spLocks noChangeArrowheads="1"/>
          </p:cNvSpPr>
          <p:nvPr/>
        </p:nvSpPr>
        <p:spPr bwMode="auto">
          <a:xfrm>
            <a:off x="2485272" y="4839584"/>
            <a:ext cx="1828800"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n-US" altLang="en-US" sz="1200" b="1" dirty="0"/>
              <a:t>These modules are designed to be taught in 30 to 60 minutes.</a:t>
            </a:r>
            <a:endParaRPr lang="en-US" altLang="en-US" sz="1400" b="1" dirty="0"/>
          </a:p>
        </p:txBody>
      </p:sp>
      <p:grpSp>
        <p:nvGrpSpPr>
          <p:cNvPr id="8201" name="Group 35">
            <a:extLst>
              <a:ext uri="{FF2B5EF4-FFF2-40B4-BE49-F238E27FC236}">
                <a16:creationId xmlns:a16="http://schemas.microsoft.com/office/drawing/2014/main" id="{56021490-48E3-47AC-B4E7-710A1F3676C4}"/>
              </a:ext>
            </a:extLst>
          </p:cNvPr>
          <p:cNvGrpSpPr>
            <a:grpSpLocks/>
          </p:cNvGrpSpPr>
          <p:nvPr/>
        </p:nvGrpSpPr>
        <p:grpSpPr bwMode="auto">
          <a:xfrm>
            <a:off x="2811503" y="3660775"/>
            <a:ext cx="1176338" cy="1152525"/>
            <a:chOff x="1886" y="3493"/>
            <a:chExt cx="721" cy="706"/>
          </a:xfrm>
        </p:grpSpPr>
        <p:sp>
          <p:nvSpPr>
            <p:cNvPr id="8202" name="Freeform 36">
              <a:extLst>
                <a:ext uri="{FF2B5EF4-FFF2-40B4-BE49-F238E27FC236}">
                  <a16:creationId xmlns:a16="http://schemas.microsoft.com/office/drawing/2014/main" id="{AB5981B3-A42F-4E12-A041-DF251EDD622F}"/>
                </a:ext>
              </a:extLst>
            </p:cNvPr>
            <p:cNvSpPr>
              <a:spLocks/>
            </p:cNvSpPr>
            <p:nvPr/>
          </p:nvSpPr>
          <p:spPr bwMode="auto">
            <a:xfrm>
              <a:off x="1886" y="3493"/>
              <a:ext cx="721" cy="706"/>
            </a:xfrm>
            <a:custGeom>
              <a:avLst/>
              <a:gdLst>
                <a:gd name="T0" fmla="*/ 0 w 2162"/>
                <a:gd name="T1" fmla="*/ 0 h 2118"/>
                <a:gd name="T2" fmla="*/ 0 w 2162"/>
                <a:gd name="T3" fmla="*/ 0 h 2118"/>
                <a:gd name="T4" fmla="*/ 0 w 2162"/>
                <a:gd name="T5" fmla="*/ 0 h 2118"/>
                <a:gd name="T6" fmla="*/ 0 w 2162"/>
                <a:gd name="T7" fmla="*/ 0 h 2118"/>
                <a:gd name="T8" fmla="*/ 0 w 2162"/>
                <a:gd name="T9" fmla="*/ 0 h 2118"/>
                <a:gd name="T10" fmla="*/ 0 w 2162"/>
                <a:gd name="T11" fmla="*/ 0 h 2118"/>
                <a:gd name="T12" fmla="*/ 0 w 2162"/>
                <a:gd name="T13" fmla="*/ 0 h 2118"/>
                <a:gd name="T14" fmla="*/ 0 w 2162"/>
                <a:gd name="T15" fmla="*/ 0 h 2118"/>
                <a:gd name="T16" fmla="*/ 0 w 2162"/>
                <a:gd name="T17" fmla="*/ 0 h 2118"/>
                <a:gd name="T18" fmla="*/ 0 w 2162"/>
                <a:gd name="T19" fmla="*/ 0 h 2118"/>
                <a:gd name="T20" fmla="*/ 0 w 2162"/>
                <a:gd name="T21" fmla="*/ 0 h 2118"/>
                <a:gd name="T22" fmla="*/ 0 w 2162"/>
                <a:gd name="T23" fmla="*/ 0 h 2118"/>
                <a:gd name="T24" fmla="*/ 0 w 2162"/>
                <a:gd name="T25" fmla="*/ 0 h 2118"/>
                <a:gd name="T26" fmla="*/ 0 w 2162"/>
                <a:gd name="T27" fmla="*/ 0 h 2118"/>
                <a:gd name="T28" fmla="*/ 0 w 2162"/>
                <a:gd name="T29" fmla="*/ 0 h 2118"/>
                <a:gd name="T30" fmla="*/ 0 w 2162"/>
                <a:gd name="T31" fmla="*/ 0 h 2118"/>
                <a:gd name="T32" fmla="*/ 0 w 2162"/>
                <a:gd name="T33" fmla="*/ 0 h 2118"/>
                <a:gd name="T34" fmla="*/ 0 w 2162"/>
                <a:gd name="T35" fmla="*/ 0 h 2118"/>
                <a:gd name="T36" fmla="*/ 0 w 2162"/>
                <a:gd name="T37" fmla="*/ 0 h 2118"/>
                <a:gd name="T38" fmla="*/ 0 w 2162"/>
                <a:gd name="T39" fmla="*/ 0 h 2118"/>
                <a:gd name="T40" fmla="*/ 0 w 2162"/>
                <a:gd name="T41" fmla="*/ 0 h 2118"/>
                <a:gd name="T42" fmla="*/ 0 w 2162"/>
                <a:gd name="T43" fmla="*/ 0 h 2118"/>
                <a:gd name="T44" fmla="*/ 0 w 2162"/>
                <a:gd name="T45" fmla="*/ 0 h 2118"/>
                <a:gd name="T46" fmla="*/ 0 w 2162"/>
                <a:gd name="T47" fmla="*/ 0 h 2118"/>
                <a:gd name="T48" fmla="*/ 0 w 2162"/>
                <a:gd name="T49" fmla="*/ 0 h 2118"/>
                <a:gd name="T50" fmla="*/ 0 w 2162"/>
                <a:gd name="T51" fmla="*/ 0 h 2118"/>
                <a:gd name="T52" fmla="*/ 0 w 2162"/>
                <a:gd name="T53" fmla="*/ 0 h 2118"/>
                <a:gd name="T54" fmla="*/ 0 w 2162"/>
                <a:gd name="T55" fmla="*/ 0 h 2118"/>
                <a:gd name="T56" fmla="*/ 0 w 2162"/>
                <a:gd name="T57" fmla="*/ 0 h 2118"/>
                <a:gd name="T58" fmla="*/ 0 w 2162"/>
                <a:gd name="T59" fmla="*/ 0 h 2118"/>
                <a:gd name="T60" fmla="*/ 0 w 2162"/>
                <a:gd name="T61" fmla="*/ 0 h 2118"/>
                <a:gd name="T62" fmla="*/ 0 w 2162"/>
                <a:gd name="T63" fmla="*/ 0 h 2118"/>
                <a:gd name="T64" fmla="*/ 0 w 2162"/>
                <a:gd name="T65" fmla="*/ 0 h 2118"/>
                <a:gd name="T66" fmla="*/ 0 w 2162"/>
                <a:gd name="T67" fmla="*/ 0 h 2118"/>
                <a:gd name="T68" fmla="*/ 0 w 2162"/>
                <a:gd name="T69" fmla="*/ 0 h 2118"/>
                <a:gd name="T70" fmla="*/ 0 w 2162"/>
                <a:gd name="T71" fmla="*/ 0 h 2118"/>
                <a:gd name="T72" fmla="*/ 0 w 2162"/>
                <a:gd name="T73" fmla="*/ 0 h 2118"/>
                <a:gd name="T74" fmla="*/ 0 w 2162"/>
                <a:gd name="T75" fmla="*/ 0 h 2118"/>
                <a:gd name="T76" fmla="*/ 0 w 2162"/>
                <a:gd name="T77" fmla="*/ 0 h 2118"/>
                <a:gd name="T78" fmla="*/ 0 w 2162"/>
                <a:gd name="T79" fmla="*/ 0 h 2118"/>
                <a:gd name="T80" fmla="*/ 0 w 2162"/>
                <a:gd name="T81" fmla="*/ 0 h 2118"/>
                <a:gd name="T82" fmla="*/ 0 w 2162"/>
                <a:gd name="T83" fmla="*/ 0 h 2118"/>
                <a:gd name="T84" fmla="*/ 0 w 2162"/>
                <a:gd name="T85" fmla="*/ 0 h 21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62" h="2118">
                  <a:moveTo>
                    <a:pt x="1116" y="0"/>
                  </a:moveTo>
                  <a:lnTo>
                    <a:pt x="1177" y="0"/>
                  </a:lnTo>
                  <a:lnTo>
                    <a:pt x="1237" y="3"/>
                  </a:lnTo>
                  <a:lnTo>
                    <a:pt x="1296" y="9"/>
                  </a:lnTo>
                  <a:lnTo>
                    <a:pt x="1353" y="19"/>
                  </a:lnTo>
                  <a:lnTo>
                    <a:pt x="1408" y="31"/>
                  </a:lnTo>
                  <a:lnTo>
                    <a:pt x="1462" y="47"/>
                  </a:lnTo>
                  <a:lnTo>
                    <a:pt x="1513" y="64"/>
                  </a:lnTo>
                  <a:lnTo>
                    <a:pt x="1563" y="84"/>
                  </a:lnTo>
                  <a:lnTo>
                    <a:pt x="1612" y="107"/>
                  </a:lnTo>
                  <a:lnTo>
                    <a:pt x="1658" y="132"/>
                  </a:lnTo>
                  <a:lnTo>
                    <a:pt x="1702" y="160"/>
                  </a:lnTo>
                  <a:lnTo>
                    <a:pt x="1746" y="190"/>
                  </a:lnTo>
                  <a:lnTo>
                    <a:pt x="1786" y="221"/>
                  </a:lnTo>
                  <a:lnTo>
                    <a:pt x="1825" y="255"/>
                  </a:lnTo>
                  <a:lnTo>
                    <a:pt x="1861" y="291"/>
                  </a:lnTo>
                  <a:lnTo>
                    <a:pt x="1896" y="328"/>
                  </a:lnTo>
                  <a:lnTo>
                    <a:pt x="1929" y="368"/>
                  </a:lnTo>
                  <a:lnTo>
                    <a:pt x="1960" y="409"/>
                  </a:lnTo>
                  <a:lnTo>
                    <a:pt x="1990" y="452"/>
                  </a:lnTo>
                  <a:lnTo>
                    <a:pt x="2016" y="495"/>
                  </a:lnTo>
                  <a:lnTo>
                    <a:pt x="2041" y="540"/>
                  </a:lnTo>
                  <a:lnTo>
                    <a:pt x="2062" y="587"/>
                  </a:lnTo>
                  <a:lnTo>
                    <a:pt x="2083" y="635"/>
                  </a:lnTo>
                  <a:lnTo>
                    <a:pt x="2101" y="683"/>
                  </a:lnTo>
                  <a:lnTo>
                    <a:pt x="2117" y="733"/>
                  </a:lnTo>
                  <a:lnTo>
                    <a:pt x="2130" y="783"/>
                  </a:lnTo>
                  <a:lnTo>
                    <a:pt x="2142" y="834"/>
                  </a:lnTo>
                  <a:lnTo>
                    <a:pt x="2150" y="887"/>
                  </a:lnTo>
                  <a:lnTo>
                    <a:pt x="2156" y="939"/>
                  </a:lnTo>
                  <a:lnTo>
                    <a:pt x="2160" y="992"/>
                  </a:lnTo>
                  <a:lnTo>
                    <a:pt x="2162" y="1045"/>
                  </a:lnTo>
                  <a:lnTo>
                    <a:pt x="2161" y="1099"/>
                  </a:lnTo>
                  <a:lnTo>
                    <a:pt x="2157" y="1152"/>
                  </a:lnTo>
                  <a:lnTo>
                    <a:pt x="2153" y="1204"/>
                  </a:lnTo>
                  <a:lnTo>
                    <a:pt x="2145" y="1257"/>
                  </a:lnTo>
                  <a:lnTo>
                    <a:pt x="2136" y="1308"/>
                  </a:lnTo>
                  <a:lnTo>
                    <a:pt x="2125" y="1358"/>
                  </a:lnTo>
                  <a:lnTo>
                    <a:pt x="2111" y="1406"/>
                  </a:lnTo>
                  <a:lnTo>
                    <a:pt x="2096" y="1455"/>
                  </a:lnTo>
                  <a:lnTo>
                    <a:pt x="2078" y="1502"/>
                  </a:lnTo>
                  <a:lnTo>
                    <a:pt x="2059" y="1547"/>
                  </a:lnTo>
                  <a:lnTo>
                    <a:pt x="2038" y="1592"/>
                  </a:lnTo>
                  <a:lnTo>
                    <a:pt x="2014" y="1636"/>
                  </a:lnTo>
                  <a:lnTo>
                    <a:pt x="1990" y="1678"/>
                  </a:lnTo>
                  <a:lnTo>
                    <a:pt x="1961" y="1718"/>
                  </a:lnTo>
                  <a:lnTo>
                    <a:pt x="1932" y="1757"/>
                  </a:lnTo>
                  <a:lnTo>
                    <a:pt x="1901" y="1794"/>
                  </a:lnTo>
                  <a:lnTo>
                    <a:pt x="1868" y="1830"/>
                  </a:lnTo>
                  <a:lnTo>
                    <a:pt x="1832" y="1864"/>
                  </a:lnTo>
                  <a:lnTo>
                    <a:pt x="1795" y="1897"/>
                  </a:lnTo>
                  <a:lnTo>
                    <a:pt x="1756" y="1926"/>
                  </a:lnTo>
                  <a:lnTo>
                    <a:pt x="1715" y="1955"/>
                  </a:lnTo>
                  <a:lnTo>
                    <a:pt x="1672" y="1981"/>
                  </a:lnTo>
                  <a:lnTo>
                    <a:pt x="1626" y="2006"/>
                  </a:lnTo>
                  <a:lnTo>
                    <a:pt x="1580" y="2027"/>
                  </a:lnTo>
                  <a:lnTo>
                    <a:pt x="1531" y="2048"/>
                  </a:lnTo>
                  <a:lnTo>
                    <a:pt x="1480" y="2065"/>
                  </a:lnTo>
                  <a:lnTo>
                    <a:pt x="1427" y="2079"/>
                  </a:lnTo>
                  <a:lnTo>
                    <a:pt x="1372" y="2093"/>
                  </a:lnTo>
                  <a:lnTo>
                    <a:pt x="1315" y="2103"/>
                  </a:lnTo>
                  <a:lnTo>
                    <a:pt x="1257" y="2110"/>
                  </a:lnTo>
                  <a:lnTo>
                    <a:pt x="1196" y="2116"/>
                  </a:lnTo>
                  <a:lnTo>
                    <a:pt x="1135" y="2118"/>
                  </a:lnTo>
                  <a:lnTo>
                    <a:pt x="1070" y="2117"/>
                  </a:lnTo>
                  <a:lnTo>
                    <a:pt x="1006" y="2113"/>
                  </a:lnTo>
                  <a:lnTo>
                    <a:pt x="943" y="2108"/>
                  </a:lnTo>
                  <a:lnTo>
                    <a:pt x="883" y="2101"/>
                  </a:lnTo>
                  <a:lnTo>
                    <a:pt x="825" y="2091"/>
                  </a:lnTo>
                  <a:lnTo>
                    <a:pt x="768" y="2079"/>
                  </a:lnTo>
                  <a:lnTo>
                    <a:pt x="714" y="2066"/>
                  </a:lnTo>
                  <a:lnTo>
                    <a:pt x="662" y="2050"/>
                  </a:lnTo>
                  <a:lnTo>
                    <a:pt x="611" y="2033"/>
                  </a:lnTo>
                  <a:lnTo>
                    <a:pt x="562" y="2014"/>
                  </a:lnTo>
                  <a:lnTo>
                    <a:pt x="515" y="1992"/>
                  </a:lnTo>
                  <a:lnTo>
                    <a:pt x="471" y="1968"/>
                  </a:lnTo>
                  <a:lnTo>
                    <a:pt x="428" y="1943"/>
                  </a:lnTo>
                  <a:lnTo>
                    <a:pt x="388" y="1916"/>
                  </a:lnTo>
                  <a:lnTo>
                    <a:pt x="350" y="1888"/>
                  </a:lnTo>
                  <a:lnTo>
                    <a:pt x="312" y="1858"/>
                  </a:lnTo>
                  <a:lnTo>
                    <a:pt x="278" y="1825"/>
                  </a:lnTo>
                  <a:lnTo>
                    <a:pt x="245" y="1792"/>
                  </a:lnTo>
                  <a:lnTo>
                    <a:pt x="214" y="1757"/>
                  </a:lnTo>
                  <a:lnTo>
                    <a:pt x="186" y="1720"/>
                  </a:lnTo>
                  <a:lnTo>
                    <a:pt x="160" y="1682"/>
                  </a:lnTo>
                  <a:lnTo>
                    <a:pt x="135" y="1641"/>
                  </a:lnTo>
                  <a:lnTo>
                    <a:pt x="112" y="1600"/>
                  </a:lnTo>
                  <a:lnTo>
                    <a:pt x="92" y="1557"/>
                  </a:lnTo>
                  <a:lnTo>
                    <a:pt x="74" y="1514"/>
                  </a:lnTo>
                  <a:lnTo>
                    <a:pt x="58" y="1469"/>
                  </a:lnTo>
                  <a:lnTo>
                    <a:pt x="43" y="1421"/>
                  </a:lnTo>
                  <a:lnTo>
                    <a:pt x="31" y="1373"/>
                  </a:lnTo>
                  <a:lnTo>
                    <a:pt x="20" y="1323"/>
                  </a:lnTo>
                  <a:lnTo>
                    <a:pt x="12" y="1274"/>
                  </a:lnTo>
                  <a:lnTo>
                    <a:pt x="6" y="1221"/>
                  </a:lnTo>
                  <a:lnTo>
                    <a:pt x="2" y="1169"/>
                  </a:lnTo>
                  <a:lnTo>
                    <a:pt x="0" y="1115"/>
                  </a:lnTo>
                  <a:lnTo>
                    <a:pt x="0" y="1060"/>
                  </a:lnTo>
                  <a:lnTo>
                    <a:pt x="3" y="1007"/>
                  </a:lnTo>
                  <a:lnTo>
                    <a:pt x="9" y="953"/>
                  </a:lnTo>
                  <a:lnTo>
                    <a:pt x="17" y="900"/>
                  </a:lnTo>
                  <a:lnTo>
                    <a:pt x="28" y="848"/>
                  </a:lnTo>
                  <a:lnTo>
                    <a:pt x="42" y="797"/>
                  </a:lnTo>
                  <a:lnTo>
                    <a:pt x="57" y="747"/>
                  </a:lnTo>
                  <a:lnTo>
                    <a:pt x="76" y="697"/>
                  </a:lnTo>
                  <a:lnTo>
                    <a:pt x="96" y="649"/>
                  </a:lnTo>
                  <a:lnTo>
                    <a:pt x="119" y="602"/>
                  </a:lnTo>
                  <a:lnTo>
                    <a:pt x="144" y="555"/>
                  </a:lnTo>
                  <a:lnTo>
                    <a:pt x="171" y="511"/>
                  </a:lnTo>
                  <a:lnTo>
                    <a:pt x="201" y="467"/>
                  </a:lnTo>
                  <a:lnTo>
                    <a:pt x="233" y="425"/>
                  </a:lnTo>
                  <a:lnTo>
                    <a:pt x="267" y="385"/>
                  </a:lnTo>
                  <a:lnTo>
                    <a:pt x="303" y="345"/>
                  </a:lnTo>
                  <a:lnTo>
                    <a:pt x="340" y="308"/>
                  </a:lnTo>
                  <a:lnTo>
                    <a:pt x="380" y="272"/>
                  </a:lnTo>
                  <a:lnTo>
                    <a:pt x="422" y="238"/>
                  </a:lnTo>
                  <a:lnTo>
                    <a:pt x="465" y="207"/>
                  </a:lnTo>
                  <a:lnTo>
                    <a:pt x="511" y="177"/>
                  </a:lnTo>
                  <a:lnTo>
                    <a:pt x="558" y="149"/>
                  </a:lnTo>
                  <a:lnTo>
                    <a:pt x="607" y="123"/>
                  </a:lnTo>
                  <a:lnTo>
                    <a:pt x="658" y="100"/>
                  </a:lnTo>
                  <a:lnTo>
                    <a:pt x="709" y="78"/>
                  </a:lnTo>
                  <a:lnTo>
                    <a:pt x="764" y="59"/>
                  </a:lnTo>
                  <a:lnTo>
                    <a:pt x="818" y="43"/>
                  </a:lnTo>
                  <a:lnTo>
                    <a:pt x="875" y="28"/>
                  </a:lnTo>
                  <a:lnTo>
                    <a:pt x="933" y="17"/>
                  </a:lnTo>
                  <a:lnTo>
                    <a:pt x="993" y="9"/>
                  </a:lnTo>
                  <a:lnTo>
                    <a:pt x="1053" y="3"/>
                  </a:lnTo>
                  <a:lnTo>
                    <a:pt x="1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3" name="Freeform 37">
              <a:extLst>
                <a:ext uri="{FF2B5EF4-FFF2-40B4-BE49-F238E27FC236}">
                  <a16:creationId xmlns:a16="http://schemas.microsoft.com/office/drawing/2014/main" id="{01C306A5-6988-4235-9C82-06E5630E2452}"/>
                </a:ext>
              </a:extLst>
            </p:cNvPr>
            <p:cNvSpPr>
              <a:spLocks/>
            </p:cNvSpPr>
            <p:nvPr/>
          </p:nvSpPr>
          <p:spPr bwMode="auto">
            <a:xfrm>
              <a:off x="1916" y="3509"/>
              <a:ext cx="663" cy="671"/>
            </a:xfrm>
            <a:custGeom>
              <a:avLst/>
              <a:gdLst>
                <a:gd name="T0" fmla="*/ 0 w 1990"/>
                <a:gd name="T1" fmla="*/ 0 h 2011"/>
                <a:gd name="T2" fmla="*/ 0 w 1990"/>
                <a:gd name="T3" fmla="*/ 0 h 2011"/>
                <a:gd name="T4" fmla="*/ 0 w 1990"/>
                <a:gd name="T5" fmla="*/ 0 h 2011"/>
                <a:gd name="T6" fmla="*/ 0 w 1990"/>
                <a:gd name="T7" fmla="*/ 0 h 2011"/>
                <a:gd name="T8" fmla="*/ 0 w 1990"/>
                <a:gd name="T9" fmla="*/ 0 h 2011"/>
                <a:gd name="T10" fmla="*/ 0 w 1990"/>
                <a:gd name="T11" fmla="*/ 0 h 2011"/>
                <a:gd name="T12" fmla="*/ 0 w 1990"/>
                <a:gd name="T13" fmla="*/ 0 h 2011"/>
                <a:gd name="T14" fmla="*/ 0 w 1990"/>
                <a:gd name="T15" fmla="*/ 0 h 2011"/>
                <a:gd name="T16" fmla="*/ 0 w 1990"/>
                <a:gd name="T17" fmla="*/ 0 h 2011"/>
                <a:gd name="T18" fmla="*/ 0 w 1990"/>
                <a:gd name="T19" fmla="*/ 0 h 2011"/>
                <a:gd name="T20" fmla="*/ 0 w 1990"/>
                <a:gd name="T21" fmla="*/ 0 h 2011"/>
                <a:gd name="T22" fmla="*/ 0 w 1990"/>
                <a:gd name="T23" fmla="*/ 0 h 2011"/>
                <a:gd name="T24" fmla="*/ 0 w 1990"/>
                <a:gd name="T25" fmla="*/ 0 h 2011"/>
                <a:gd name="T26" fmla="*/ 0 w 1990"/>
                <a:gd name="T27" fmla="*/ 0 h 2011"/>
                <a:gd name="T28" fmla="*/ 0 w 1990"/>
                <a:gd name="T29" fmla="*/ 0 h 2011"/>
                <a:gd name="T30" fmla="*/ 0 w 1990"/>
                <a:gd name="T31" fmla="*/ 0 h 2011"/>
                <a:gd name="T32" fmla="*/ 0 w 1990"/>
                <a:gd name="T33" fmla="*/ 0 h 2011"/>
                <a:gd name="T34" fmla="*/ 0 w 1990"/>
                <a:gd name="T35" fmla="*/ 0 h 2011"/>
                <a:gd name="T36" fmla="*/ 0 w 1990"/>
                <a:gd name="T37" fmla="*/ 0 h 2011"/>
                <a:gd name="T38" fmla="*/ 0 w 1990"/>
                <a:gd name="T39" fmla="*/ 0 h 2011"/>
                <a:gd name="T40" fmla="*/ 0 w 1990"/>
                <a:gd name="T41" fmla="*/ 0 h 2011"/>
                <a:gd name="T42" fmla="*/ 0 w 1990"/>
                <a:gd name="T43" fmla="*/ 0 h 2011"/>
                <a:gd name="T44" fmla="*/ 0 w 1990"/>
                <a:gd name="T45" fmla="*/ 0 h 2011"/>
                <a:gd name="T46" fmla="*/ 0 w 1990"/>
                <a:gd name="T47" fmla="*/ 0 h 2011"/>
                <a:gd name="T48" fmla="*/ 0 w 1990"/>
                <a:gd name="T49" fmla="*/ 0 h 2011"/>
                <a:gd name="T50" fmla="*/ 0 w 1990"/>
                <a:gd name="T51" fmla="*/ 0 h 2011"/>
                <a:gd name="T52" fmla="*/ 0 w 1990"/>
                <a:gd name="T53" fmla="*/ 0 h 2011"/>
                <a:gd name="T54" fmla="*/ 0 w 1990"/>
                <a:gd name="T55" fmla="*/ 0 h 2011"/>
                <a:gd name="T56" fmla="*/ 0 w 1990"/>
                <a:gd name="T57" fmla="*/ 0 h 2011"/>
                <a:gd name="T58" fmla="*/ 0 w 1990"/>
                <a:gd name="T59" fmla="*/ 0 h 2011"/>
                <a:gd name="T60" fmla="*/ 0 w 1990"/>
                <a:gd name="T61" fmla="*/ 0 h 2011"/>
                <a:gd name="T62" fmla="*/ 0 w 1990"/>
                <a:gd name="T63" fmla="*/ 0 h 2011"/>
                <a:gd name="T64" fmla="*/ 0 w 1990"/>
                <a:gd name="T65" fmla="*/ 0 h 2011"/>
                <a:gd name="T66" fmla="*/ 0 w 1990"/>
                <a:gd name="T67" fmla="*/ 0 h 2011"/>
                <a:gd name="T68" fmla="*/ 0 w 1990"/>
                <a:gd name="T69" fmla="*/ 0 h 2011"/>
                <a:gd name="T70" fmla="*/ 0 w 1990"/>
                <a:gd name="T71" fmla="*/ 0 h 2011"/>
                <a:gd name="T72" fmla="*/ 0 w 1990"/>
                <a:gd name="T73" fmla="*/ 0 h 2011"/>
                <a:gd name="T74" fmla="*/ 0 w 1990"/>
                <a:gd name="T75" fmla="*/ 0 h 2011"/>
                <a:gd name="T76" fmla="*/ 0 w 1990"/>
                <a:gd name="T77" fmla="*/ 0 h 2011"/>
                <a:gd name="T78" fmla="*/ 0 w 1990"/>
                <a:gd name="T79" fmla="*/ 0 h 2011"/>
                <a:gd name="T80" fmla="*/ 0 w 1990"/>
                <a:gd name="T81" fmla="*/ 0 h 2011"/>
                <a:gd name="T82" fmla="*/ 0 w 1990"/>
                <a:gd name="T83" fmla="*/ 0 h 2011"/>
                <a:gd name="T84" fmla="*/ 0 w 1990"/>
                <a:gd name="T85" fmla="*/ 0 h 20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90" h="2011">
                  <a:moveTo>
                    <a:pt x="653" y="78"/>
                  </a:moveTo>
                  <a:lnTo>
                    <a:pt x="707" y="58"/>
                  </a:lnTo>
                  <a:lnTo>
                    <a:pt x="759" y="40"/>
                  </a:lnTo>
                  <a:lnTo>
                    <a:pt x="811" y="26"/>
                  </a:lnTo>
                  <a:lnTo>
                    <a:pt x="863" y="15"/>
                  </a:lnTo>
                  <a:lnTo>
                    <a:pt x="914" y="7"/>
                  </a:lnTo>
                  <a:lnTo>
                    <a:pt x="965" y="2"/>
                  </a:lnTo>
                  <a:lnTo>
                    <a:pt x="1016" y="0"/>
                  </a:lnTo>
                  <a:lnTo>
                    <a:pt x="1066" y="1"/>
                  </a:lnTo>
                  <a:lnTo>
                    <a:pt x="1115" y="5"/>
                  </a:lnTo>
                  <a:lnTo>
                    <a:pt x="1164" y="10"/>
                  </a:lnTo>
                  <a:lnTo>
                    <a:pt x="1212" y="19"/>
                  </a:lnTo>
                  <a:lnTo>
                    <a:pt x="1258" y="31"/>
                  </a:lnTo>
                  <a:lnTo>
                    <a:pt x="1304" y="45"/>
                  </a:lnTo>
                  <a:lnTo>
                    <a:pt x="1349" y="61"/>
                  </a:lnTo>
                  <a:lnTo>
                    <a:pt x="1392" y="79"/>
                  </a:lnTo>
                  <a:lnTo>
                    <a:pt x="1435" y="101"/>
                  </a:lnTo>
                  <a:lnTo>
                    <a:pt x="1477" y="124"/>
                  </a:lnTo>
                  <a:lnTo>
                    <a:pt x="1517" y="149"/>
                  </a:lnTo>
                  <a:lnTo>
                    <a:pt x="1557" y="176"/>
                  </a:lnTo>
                  <a:lnTo>
                    <a:pt x="1594" y="205"/>
                  </a:lnTo>
                  <a:lnTo>
                    <a:pt x="1630" y="236"/>
                  </a:lnTo>
                  <a:lnTo>
                    <a:pt x="1666" y="269"/>
                  </a:lnTo>
                  <a:lnTo>
                    <a:pt x="1699" y="303"/>
                  </a:lnTo>
                  <a:lnTo>
                    <a:pt x="1730" y="339"/>
                  </a:lnTo>
                  <a:lnTo>
                    <a:pt x="1761" y="378"/>
                  </a:lnTo>
                  <a:lnTo>
                    <a:pt x="1789" y="417"/>
                  </a:lnTo>
                  <a:lnTo>
                    <a:pt x="1817" y="457"/>
                  </a:lnTo>
                  <a:lnTo>
                    <a:pt x="1842" y="499"/>
                  </a:lnTo>
                  <a:lnTo>
                    <a:pt x="1865" y="543"/>
                  </a:lnTo>
                  <a:lnTo>
                    <a:pt x="1887" y="588"/>
                  </a:lnTo>
                  <a:lnTo>
                    <a:pt x="1906" y="633"/>
                  </a:lnTo>
                  <a:lnTo>
                    <a:pt x="1923" y="680"/>
                  </a:lnTo>
                  <a:lnTo>
                    <a:pt x="1939" y="728"/>
                  </a:lnTo>
                  <a:lnTo>
                    <a:pt x="1952" y="774"/>
                  </a:lnTo>
                  <a:lnTo>
                    <a:pt x="1963" y="822"/>
                  </a:lnTo>
                  <a:lnTo>
                    <a:pt x="1973" y="869"/>
                  </a:lnTo>
                  <a:lnTo>
                    <a:pt x="1980" y="916"/>
                  </a:lnTo>
                  <a:lnTo>
                    <a:pt x="1986" y="964"/>
                  </a:lnTo>
                  <a:lnTo>
                    <a:pt x="1989" y="1010"/>
                  </a:lnTo>
                  <a:lnTo>
                    <a:pt x="1990" y="1057"/>
                  </a:lnTo>
                  <a:lnTo>
                    <a:pt x="1989" y="1103"/>
                  </a:lnTo>
                  <a:lnTo>
                    <a:pt x="1986" y="1150"/>
                  </a:lnTo>
                  <a:lnTo>
                    <a:pt x="1980" y="1195"/>
                  </a:lnTo>
                  <a:lnTo>
                    <a:pt x="1973" y="1239"/>
                  </a:lnTo>
                  <a:lnTo>
                    <a:pt x="1963" y="1285"/>
                  </a:lnTo>
                  <a:lnTo>
                    <a:pt x="1952" y="1328"/>
                  </a:lnTo>
                  <a:lnTo>
                    <a:pt x="1937" y="1371"/>
                  </a:lnTo>
                  <a:lnTo>
                    <a:pt x="1921" y="1413"/>
                  </a:lnTo>
                  <a:lnTo>
                    <a:pt x="1902" y="1455"/>
                  </a:lnTo>
                  <a:lnTo>
                    <a:pt x="1881" y="1495"/>
                  </a:lnTo>
                  <a:lnTo>
                    <a:pt x="1857" y="1535"/>
                  </a:lnTo>
                  <a:lnTo>
                    <a:pt x="1831" y="1573"/>
                  </a:lnTo>
                  <a:lnTo>
                    <a:pt x="1804" y="1611"/>
                  </a:lnTo>
                  <a:lnTo>
                    <a:pt x="1773" y="1647"/>
                  </a:lnTo>
                  <a:lnTo>
                    <a:pt x="1740" y="1681"/>
                  </a:lnTo>
                  <a:lnTo>
                    <a:pt x="1705" y="1715"/>
                  </a:lnTo>
                  <a:lnTo>
                    <a:pt x="1668" y="1747"/>
                  </a:lnTo>
                  <a:lnTo>
                    <a:pt x="1627" y="1779"/>
                  </a:lnTo>
                  <a:lnTo>
                    <a:pt x="1585" y="1807"/>
                  </a:lnTo>
                  <a:lnTo>
                    <a:pt x="1540" y="1835"/>
                  </a:lnTo>
                  <a:lnTo>
                    <a:pt x="1492" y="1861"/>
                  </a:lnTo>
                  <a:lnTo>
                    <a:pt x="1441" y="1886"/>
                  </a:lnTo>
                  <a:lnTo>
                    <a:pt x="1389" y="1909"/>
                  </a:lnTo>
                  <a:lnTo>
                    <a:pt x="1333" y="1929"/>
                  </a:lnTo>
                  <a:lnTo>
                    <a:pt x="1277" y="1949"/>
                  </a:lnTo>
                  <a:lnTo>
                    <a:pt x="1222" y="1965"/>
                  </a:lnTo>
                  <a:lnTo>
                    <a:pt x="1167" y="1978"/>
                  </a:lnTo>
                  <a:lnTo>
                    <a:pt x="1115" y="1990"/>
                  </a:lnTo>
                  <a:lnTo>
                    <a:pt x="1063" y="1999"/>
                  </a:lnTo>
                  <a:lnTo>
                    <a:pt x="1011" y="2006"/>
                  </a:lnTo>
                  <a:lnTo>
                    <a:pt x="961" y="2009"/>
                  </a:lnTo>
                  <a:lnTo>
                    <a:pt x="912" y="2011"/>
                  </a:lnTo>
                  <a:lnTo>
                    <a:pt x="864" y="2010"/>
                  </a:lnTo>
                  <a:lnTo>
                    <a:pt x="817" y="2008"/>
                  </a:lnTo>
                  <a:lnTo>
                    <a:pt x="771" y="2002"/>
                  </a:lnTo>
                  <a:lnTo>
                    <a:pt x="726" y="1995"/>
                  </a:lnTo>
                  <a:lnTo>
                    <a:pt x="682" y="1985"/>
                  </a:lnTo>
                  <a:lnTo>
                    <a:pt x="640" y="1974"/>
                  </a:lnTo>
                  <a:lnTo>
                    <a:pt x="598" y="1959"/>
                  </a:lnTo>
                  <a:lnTo>
                    <a:pt x="558" y="1943"/>
                  </a:lnTo>
                  <a:lnTo>
                    <a:pt x="518" y="1925"/>
                  </a:lnTo>
                  <a:lnTo>
                    <a:pt x="480" y="1905"/>
                  </a:lnTo>
                  <a:lnTo>
                    <a:pt x="443" y="1883"/>
                  </a:lnTo>
                  <a:lnTo>
                    <a:pt x="407" y="1858"/>
                  </a:lnTo>
                  <a:lnTo>
                    <a:pt x="373" y="1832"/>
                  </a:lnTo>
                  <a:lnTo>
                    <a:pt x="340" y="1804"/>
                  </a:lnTo>
                  <a:lnTo>
                    <a:pt x="307" y="1773"/>
                  </a:lnTo>
                  <a:lnTo>
                    <a:pt x="276" y="1741"/>
                  </a:lnTo>
                  <a:lnTo>
                    <a:pt x="247" y="1707"/>
                  </a:lnTo>
                  <a:lnTo>
                    <a:pt x="220" y="1672"/>
                  </a:lnTo>
                  <a:lnTo>
                    <a:pt x="192" y="1634"/>
                  </a:lnTo>
                  <a:lnTo>
                    <a:pt x="166" y="1595"/>
                  </a:lnTo>
                  <a:lnTo>
                    <a:pt x="143" y="1554"/>
                  </a:lnTo>
                  <a:lnTo>
                    <a:pt x="120" y="1511"/>
                  </a:lnTo>
                  <a:lnTo>
                    <a:pt x="98" y="1466"/>
                  </a:lnTo>
                  <a:lnTo>
                    <a:pt x="78" y="1420"/>
                  </a:lnTo>
                  <a:lnTo>
                    <a:pt x="60" y="1372"/>
                  </a:lnTo>
                  <a:lnTo>
                    <a:pt x="44" y="1325"/>
                  </a:lnTo>
                  <a:lnTo>
                    <a:pt x="30" y="1277"/>
                  </a:lnTo>
                  <a:lnTo>
                    <a:pt x="19" y="1228"/>
                  </a:lnTo>
                  <a:lnTo>
                    <a:pt x="11" y="1179"/>
                  </a:lnTo>
                  <a:lnTo>
                    <a:pt x="5" y="1130"/>
                  </a:lnTo>
                  <a:lnTo>
                    <a:pt x="2" y="1082"/>
                  </a:lnTo>
                  <a:lnTo>
                    <a:pt x="0" y="1033"/>
                  </a:lnTo>
                  <a:lnTo>
                    <a:pt x="1" y="983"/>
                  </a:lnTo>
                  <a:lnTo>
                    <a:pt x="5" y="934"/>
                  </a:lnTo>
                  <a:lnTo>
                    <a:pt x="11" y="886"/>
                  </a:lnTo>
                  <a:lnTo>
                    <a:pt x="19" y="838"/>
                  </a:lnTo>
                  <a:lnTo>
                    <a:pt x="29" y="790"/>
                  </a:lnTo>
                  <a:lnTo>
                    <a:pt x="43" y="743"/>
                  </a:lnTo>
                  <a:lnTo>
                    <a:pt x="57" y="697"/>
                  </a:lnTo>
                  <a:lnTo>
                    <a:pt x="74" y="650"/>
                  </a:lnTo>
                  <a:lnTo>
                    <a:pt x="95" y="606"/>
                  </a:lnTo>
                  <a:lnTo>
                    <a:pt x="116" y="562"/>
                  </a:lnTo>
                  <a:lnTo>
                    <a:pt x="140" y="518"/>
                  </a:lnTo>
                  <a:lnTo>
                    <a:pt x="167" y="476"/>
                  </a:lnTo>
                  <a:lnTo>
                    <a:pt x="196" y="435"/>
                  </a:lnTo>
                  <a:lnTo>
                    <a:pt x="227" y="395"/>
                  </a:lnTo>
                  <a:lnTo>
                    <a:pt x="259" y="355"/>
                  </a:lnTo>
                  <a:lnTo>
                    <a:pt x="295" y="319"/>
                  </a:lnTo>
                  <a:lnTo>
                    <a:pt x="332" y="283"/>
                  </a:lnTo>
                  <a:lnTo>
                    <a:pt x="372" y="249"/>
                  </a:lnTo>
                  <a:lnTo>
                    <a:pt x="414" y="216"/>
                  </a:lnTo>
                  <a:lnTo>
                    <a:pt x="457" y="184"/>
                  </a:lnTo>
                  <a:lnTo>
                    <a:pt x="503" y="154"/>
                  </a:lnTo>
                  <a:lnTo>
                    <a:pt x="551" y="127"/>
                  </a:lnTo>
                  <a:lnTo>
                    <a:pt x="601" y="102"/>
                  </a:lnTo>
                  <a:lnTo>
                    <a:pt x="653" y="7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4" name="Freeform 38">
              <a:extLst>
                <a:ext uri="{FF2B5EF4-FFF2-40B4-BE49-F238E27FC236}">
                  <a16:creationId xmlns:a16="http://schemas.microsoft.com/office/drawing/2014/main" id="{5F769138-E736-47C4-A095-78D2C18C7CE3}"/>
                </a:ext>
              </a:extLst>
            </p:cNvPr>
            <p:cNvSpPr>
              <a:spLocks/>
            </p:cNvSpPr>
            <p:nvPr/>
          </p:nvSpPr>
          <p:spPr bwMode="auto">
            <a:xfrm>
              <a:off x="2014" y="3601"/>
              <a:ext cx="468" cy="483"/>
            </a:xfrm>
            <a:custGeom>
              <a:avLst/>
              <a:gdLst>
                <a:gd name="T0" fmla="*/ 0 w 1404"/>
                <a:gd name="T1" fmla="*/ 0 h 1447"/>
                <a:gd name="T2" fmla="*/ 0 w 1404"/>
                <a:gd name="T3" fmla="*/ 0 h 1447"/>
                <a:gd name="T4" fmla="*/ 0 w 1404"/>
                <a:gd name="T5" fmla="*/ 0 h 1447"/>
                <a:gd name="T6" fmla="*/ 0 w 1404"/>
                <a:gd name="T7" fmla="*/ 0 h 1447"/>
                <a:gd name="T8" fmla="*/ 0 w 1404"/>
                <a:gd name="T9" fmla="*/ 0 h 1447"/>
                <a:gd name="T10" fmla="*/ 0 w 1404"/>
                <a:gd name="T11" fmla="*/ 0 h 1447"/>
                <a:gd name="T12" fmla="*/ 0 w 1404"/>
                <a:gd name="T13" fmla="*/ 0 h 1447"/>
                <a:gd name="T14" fmla="*/ 0 w 1404"/>
                <a:gd name="T15" fmla="*/ 0 h 1447"/>
                <a:gd name="T16" fmla="*/ 0 w 1404"/>
                <a:gd name="T17" fmla="*/ 0 h 1447"/>
                <a:gd name="T18" fmla="*/ 0 w 1404"/>
                <a:gd name="T19" fmla="*/ 0 h 1447"/>
                <a:gd name="T20" fmla="*/ 0 w 1404"/>
                <a:gd name="T21" fmla="*/ 0 h 1447"/>
                <a:gd name="T22" fmla="*/ 0 w 1404"/>
                <a:gd name="T23" fmla="*/ 0 h 1447"/>
                <a:gd name="T24" fmla="*/ 0 w 1404"/>
                <a:gd name="T25" fmla="*/ 0 h 1447"/>
                <a:gd name="T26" fmla="*/ 0 w 1404"/>
                <a:gd name="T27" fmla="*/ 0 h 1447"/>
                <a:gd name="T28" fmla="*/ 0 w 1404"/>
                <a:gd name="T29" fmla="*/ 0 h 1447"/>
                <a:gd name="T30" fmla="*/ 0 w 1404"/>
                <a:gd name="T31" fmla="*/ 0 h 1447"/>
                <a:gd name="T32" fmla="*/ 0 w 1404"/>
                <a:gd name="T33" fmla="*/ 0 h 1447"/>
                <a:gd name="T34" fmla="*/ 0 w 1404"/>
                <a:gd name="T35" fmla="*/ 0 h 1447"/>
                <a:gd name="T36" fmla="*/ 0 w 1404"/>
                <a:gd name="T37" fmla="*/ 0 h 1447"/>
                <a:gd name="T38" fmla="*/ 0 w 1404"/>
                <a:gd name="T39" fmla="*/ 0 h 1447"/>
                <a:gd name="T40" fmla="*/ 0 w 1404"/>
                <a:gd name="T41" fmla="*/ 0 h 1447"/>
                <a:gd name="T42" fmla="*/ 0 w 1404"/>
                <a:gd name="T43" fmla="*/ 0 h 1447"/>
                <a:gd name="T44" fmla="*/ 0 w 1404"/>
                <a:gd name="T45" fmla="*/ 0 h 1447"/>
                <a:gd name="T46" fmla="*/ 0 w 1404"/>
                <a:gd name="T47" fmla="*/ 0 h 1447"/>
                <a:gd name="T48" fmla="*/ 0 w 1404"/>
                <a:gd name="T49" fmla="*/ 0 h 1447"/>
                <a:gd name="T50" fmla="*/ 0 w 1404"/>
                <a:gd name="T51" fmla="*/ 0 h 1447"/>
                <a:gd name="T52" fmla="*/ 0 w 1404"/>
                <a:gd name="T53" fmla="*/ 0 h 1447"/>
                <a:gd name="T54" fmla="*/ 0 w 1404"/>
                <a:gd name="T55" fmla="*/ 0 h 1447"/>
                <a:gd name="T56" fmla="*/ 0 w 1404"/>
                <a:gd name="T57" fmla="*/ 0 h 1447"/>
                <a:gd name="T58" fmla="*/ 0 w 1404"/>
                <a:gd name="T59" fmla="*/ 0 h 1447"/>
                <a:gd name="T60" fmla="*/ 0 w 1404"/>
                <a:gd name="T61" fmla="*/ 0 h 1447"/>
                <a:gd name="T62" fmla="*/ 0 w 1404"/>
                <a:gd name="T63" fmla="*/ 0 h 1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4" h="1447">
                  <a:moveTo>
                    <a:pt x="724" y="0"/>
                  </a:moveTo>
                  <a:lnTo>
                    <a:pt x="803" y="2"/>
                  </a:lnTo>
                  <a:lnTo>
                    <a:pt x="878" y="12"/>
                  </a:lnTo>
                  <a:lnTo>
                    <a:pt x="949" y="30"/>
                  </a:lnTo>
                  <a:lnTo>
                    <a:pt x="1015" y="57"/>
                  </a:lnTo>
                  <a:lnTo>
                    <a:pt x="1077" y="89"/>
                  </a:lnTo>
                  <a:lnTo>
                    <a:pt x="1134" y="129"/>
                  </a:lnTo>
                  <a:lnTo>
                    <a:pt x="1185" y="173"/>
                  </a:lnTo>
                  <a:lnTo>
                    <a:pt x="1232" y="223"/>
                  </a:lnTo>
                  <a:lnTo>
                    <a:pt x="1273" y="279"/>
                  </a:lnTo>
                  <a:lnTo>
                    <a:pt x="1309" y="338"/>
                  </a:lnTo>
                  <a:lnTo>
                    <a:pt x="1340" y="400"/>
                  </a:lnTo>
                  <a:lnTo>
                    <a:pt x="1365" y="466"/>
                  </a:lnTo>
                  <a:lnTo>
                    <a:pt x="1383" y="536"/>
                  </a:lnTo>
                  <a:lnTo>
                    <a:pt x="1397" y="606"/>
                  </a:lnTo>
                  <a:lnTo>
                    <a:pt x="1404" y="679"/>
                  </a:lnTo>
                  <a:lnTo>
                    <a:pt x="1404" y="751"/>
                  </a:lnTo>
                  <a:lnTo>
                    <a:pt x="1398" y="824"/>
                  </a:lnTo>
                  <a:lnTo>
                    <a:pt x="1388" y="894"/>
                  </a:lnTo>
                  <a:lnTo>
                    <a:pt x="1372" y="962"/>
                  </a:lnTo>
                  <a:lnTo>
                    <a:pt x="1350" y="1027"/>
                  </a:lnTo>
                  <a:lnTo>
                    <a:pt x="1323" y="1088"/>
                  </a:lnTo>
                  <a:lnTo>
                    <a:pt x="1292" y="1147"/>
                  </a:lnTo>
                  <a:lnTo>
                    <a:pt x="1255" y="1202"/>
                  </a:lnTo>
                  <a:lnTo>
                    <a:pt x="1213" y="1252"/>
                  </a:lnTo>
                  <a:lnTo>
                    <a:pt x="1165" y="1297"/>
                  </a:lnTo>
                  <a:lnTo>
                    <a:pt x="1113" y="1337"/>
                  </a:lnTo>
                  <a:lnTo>
                    <a:pt x="1056" y="1371"/>
                  </a:lnTo>
                  <a:lnTo>
                    <a:pt x="994" y="1399"/>
                  </a:lnTo>
                  <a:lnTo>
                    <a:pt x="927" y="1422"/>
                  </a:lnTo>
                  <a:lnTo>
                    <a:pt x="854" y="1438"/>
                  </a:lnTo>
                  <a:lnTo>
                    <a:pt x="777" y="1446"/>
                  </a:lnTo>
                  <a:lnTo>
                    <a:pt x="695" y="1447"/>
                  </a:lnTo>
                  <a:lnTo>
                    <a:pt x="613" y="1441"/>
                  </a:lnTo>
                  <a:lnTo>
                    <a:pt x="535" y="1430"/>
                  </a:lnTo>
                  <a:lnTo>
                    <a:pt x="464" y="1413"/>
                  </a:lnTo>
                  <a:lnTo>
                    <a:pt x="397" y="1390"/>
                  </a:lnTo>
                  <a:lnTo>
                    <a:pt x="335" y="1362"/>
                  </a:lnTo>
                  <a:lnTo>
                    <a:pt x="279" y="1329"/>
                  </a:lnTo>
                  <a:lnTo>
                    <a:pt x="227" y="1291"/>
                  </a:lnTo>
                  <a:lnTo>
                    <a:pt x="181" y="1248"/>
                  </a:lnTo>
                  <a:lnTo>
                    <a:pt x="139" y="1202"/>
                  </a:lnTo>
                  <a:lnTo>
                    <a:pt x="104" y="1151"/>
                  </a:lnTo>
                  <a:lnTo>
                    <a:pt x="74" y="1095"/>
                  </a:lnTo>
                  <a:lnTo>
                    <a:pt x="49" y="1035"/>
                  </a:lnTo>
                  <a:lnTo>
                    <a:pt x="28" y="973"/>
                  </a:lnTo>
                  <a:lnTo>
                    <a:pt x="13" y="906"/>
                  </a:lnTo>
                  <a:lnTo>
                    <a:pt x="4" y="835"/>
                  </a:lnTo>
                  <a:lnTo>
                    <a:pt x="0" y="763"/>
                  </a:lnTo>
                  <a:lnTo>
                    <a:pt x="2" y="689"/>
                  </a:lnTo>
                  <a:lnTo>
                    <a:pt x="11" y="616"/>
                  </a:lnTo>
                  <a:lnTo>
                    <a:pt x="27" y="546"/>
                  </a:lnTo>
                  <a:lnTo>
                    <a:pt x="49" y="477"/>
                  </a:lnTo>
                  <a:lnTo>
                    <a:pt x="77" y="412"/>
                  </a:lnTo>
                  <a:lnTo>
                    <a:pt x="112" y="349"/>
                  </a:lnTo>
                  <a:lnTo>
                    <a:pt x="152" y="290"/>
                  </a:lnTo>
                  <a:lnTo>
                    <a:pt x="197" y="236"/>
                  </a:lnTo>
                  <a:lnTo>
                    <a:pt x="247" y="186"/>
                  </a:lnTo>
                  <a:lnTo>
                    <a:pt x="303" y="141"/>
                  </a:lnTo>
                  <a:lnTo>
                    <a:pt x="363" y="102"/>
                  </a:lnTo>
                  <a:lnTo>
                    <a:pt x="426" y="68"/>
                  </a:lnTo>
                  <a:lnTo>
                    <a:pt x="496" y="41"/>
                  </a:lnTo>
                  <a:lnTo>
                    <a:pt x="568" y="19"/>
                  </a:lnTo>
                  <a:lnTo>
                    <a:pt x="644" y="6"/>
                  </a:lnTo>
                  <a:lnTo>
                    <a:pt x="7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5" name="Freeform 39">
              <a:extLst>
                <a:ext uri="{FF2B5EF4-FFF2-40B4-BE49-F238E27FC236}">
                  <a16:creationId xmlns:a16="http://schemas.microsoft.com/office/drawing/2014/main" id="{9B8E8439-F1C1-4E1B-88C9-4CE93777A486}"/>
                </a:ext>
              </a:extLst>
            </p:cNvPr>
            <p:cNvSpPr>
              <a:spLocks/>
            </p:cNvSpPr>
            <p:nvPr/>
          </p:nvSpPr>
          <p:spPr bwMode="auto">
            <a:xfrm>
              <a:off x="2032" y="3602"/>
              <a:ext cx="432" cy="469"/>
            </a:xfrm>
            <a:custGeom>
              <a:avLst/>
              <a:gdLst>
                <a:gd name="T0" fmla="*/ 0 w 1296"/>
                <a:gd name="T1" fmla="*/ 0 h 1406"/>
                <a:gd name="T2" fmla="*/ 0 w 1296"/>
                <a:gd name="T3" fmla="*/ 0 h 1406"/>
                <a:gd name="T4" fmla="*/ 0 w 1296"/>
                <a:gd name="T5" fmla="*/ 0 h 1406"/>
                <a:gd name="T6" fmla="*/ 0 w 1296"/>
                <a:gd name="T7" fmla="*/ 0 h 1406"/>
                <a:gd name="T8" fmla="*/ 0 w 1296"/>
                <a:gd name="T9" fmla="*/ 0 h 1406"/>
                <a:gd name="T10" fmla="*/ 0 w 1296"/>
                <a:gd name="T11" fmla="*/ 0 h 1406"/>
                <a:gd name="T12" fmla="*/ 0 w 1296"/>
                <a:gd name="T13" fmla="*/ 0 h 1406"/>
                <a:gd name="T14" fmla="*/ 0 w 1296"/>
                <a:gd name="T15" fmla="*/ 0 h 1406"/>
                <a:gd name="T16" fmla="*/ 0 w 1296"/>
                <a:gd name="T17" fmla="*/ 0 h 1406"/>
                <a:gd name="T18" fmla="*/ 0 w 1296"/>
                <a:gd name="T19" fmla="*/ 0 h 1406"/>
                <a:gd name="T20" fmla="*/ 0 w 1296"/>
                <a:gd name="T21" fmla="*/ 0 h 1406"/>
                <a:gd name="T22" fmla="*/ 0 w 1296"/>
                <a:gd name="T23" fmla="*/ 0 h 1406"/>
                <a:gd name="T24" fmla="*/ 0 w 1296"/>
                <a:gd name="T25" fmla="*/ 0 h 1406"/>
                <a:gd name="T26" fmla="*/ 0 w 1296"/>
                <a:gd name="T27" fmla="*/ 0 h 1406"/>
                <a:gd name="T28" fmla="*/ 0 w 1296"/>
                <a:gd name="T29" fmla="*/ 0 h 1406"/>
                <a:gd name="T30" fmla="*/ 0 w 1296"/>
                <a:gd name="T31" fmla="*/ 0 h 1406"/>
                <a:gd name="T32" fmla="*/ 0 w 1296"/>
                <a:gd name="T33" fmla="*/ 0 h 1406"/>
                <a:gd name="T34" fmla="*/ 0 w 1296"/>
                <a:gd name="T35" fmla="*/ 0 h 1406"/>
                <a:gd name="T36" fmla="*/ 0 w 1296"/>
                <a:gd name="T37" fmla="*/ 0 h 1406"/>
                <a:gd name="T38" fmla="*/ 0 w 1296"/>
                <a:gd name="T39" fmla="*/ 0 h 1406"/>
                <a:gd name="T40" fmla="*/ 0 w 1296"/>
                <a:gd name="T41" fmla="*/ 0 h 1406"/>
                <a:gd name="T42" fmla="*/ 0 w 1296"/>
                <a:gd name="T43" fmla="*/ 0 h 1406"/>
                <a:gd name="T44" fmla="*/ 0 w 1296"/>
                <a:gd name="T45" fmla="*/ 0 h 1406"/>
                <a:gd name="T46" fmla="*/ 0 w 1296"/>
                <a:gd name="T47" fmla="*/ 0 h 1406"/>
                <a:gd name="T48" fmla="*/ 0 w 1296"/>
                <a:gd name="T49" fmla="*/ 0 h 1406"/>
                <a:gd name="T50" fmla="*/ 0 w 1296"/>
                <a:gd name="T51" fmla="*/ 0 h 1406"/>
                <a:gd name="T52" fmla="*/ 0 w 1296"/>
                <a:gd name="T53" fmla="*/ 0 h 1406"/>
                <a:gd name="T54" fmla="*/ 0 w 1296"/>
                <a:gd name="T55" fmla="*/ 0 h 1406"/>
                <a:gd name="T56" fmla="*/ 0 w 1296"/>
                <a:gd name="T57" fmla="*/ 0 h 1406"/>
                <a:gd name="T58" fmla="*/ 0 w 1296"/>
                <a:gd name="T59" fmla="*/ 0 h 1406"/>
                <a:gd name="T60" fmla="*/ 0 w 1296"/>
                <a:gd name="T61" fmla="*/ 0 h 1406"/>
                <a:gd name="T62" fmla="*/ 0 w 1296"/>
                <a:gd name="T63" fmla="*/ 0 h 1406"/>
                <a:gd name="T64" fmla="*/ 0 w 1296"/>
                <a:gd name="T65" fmla="*/ 0 h 1406"/>
                <a:gd name="T66" fmla="*/ 0 w 1296"/>
                <a:gd name="T67" fmla="*/ 0 h 1406"/>
                <a:gd name="T68" fmla="*/ 0 w 1296"/>
                <a:gd name="T69" fmla="*/ 0 h 1406"/>
                <a:gd name="T70" fmla="*/ 0 w 1296"/>
                <a:gd name="T71" fmla="*/ 0 h 1406"/>
                <a:gd name="T72" fmla="*/ 0 w 1296"/>
                <a:gd name="T73" fmla="*/ 0 h 1406"/>
                <a:gd name="T74" fmla="*/ 0 w 1296"/>
                <a:gd name="T75" fmla="*/ 0 h 1406"/>
                <a:gd name="T76" fmla="*/ 0 w 1296"/>
                <a:gd name="T77" fmla="*/ 0 h 1406"/>
                <a:gd name="T78" fmla="*/ 0 w 1296"/>
                <a:gd name="T79" fmla="*/ 0 h 1406"/>
                <a:gd name="T80" fmla="*/ 0 w 1296"/>
                <a:gd name="T81" fmla="*/ 0 h 1406"/>
                <a:gd name="T82" fmla="*/ 0 w 1296"/>
                <a:gd name="T83" fmla="*/ 0 h 1406"/>
                <a:gd name="T84" fmla="*/ 0 w 1296"/>
                <a:gd name="T85" fmla="*/ 0 h 1406"/>
                <a:gd name="T86" fmla="*/ 0 w 1296"/>
                <a:gd name="T87" fmla="*/ 0 h 1406"/>
                <a:gd name="T88" fmla="*/ 0 w 1296"/>
                <a:gd name="T89" fmla="*/ 0 h 1406"/>
                <a:gd name="T90" fmla="*/ 0 w 1296"/>
                <a:gd name="T91" fmla="*/ 0 h 1406"/>
                <a:gd name="T92" fmla="*/ 0 w 1296"/>
                <a:gd name="T93" fmla="*/ 0 h 1406"/>
                <a:gd name="T94" fmla="*/ 0 w 1296"/>
                <a:gd name="T95" fmla="*/ 0 h 14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96" h="1406">
                  <a:moveTo>
                    <a:pt x="411" y="50"/>
                  </a:moveTo>
                  <a:lnTo>
                    <a:pt x="445" y="37"/>
                  </a:lnTo>
                  <a:lnTo>
                    <a:pt x="480" y="24"/>
                  </a:lnTo>
                  <a:lnTo>
                    <a:pt x="514" y="15"/>
                  </a:lnTo>
                  <a:lnTo>
                    <a:pt x="548" y="8"/>
                  </a:lnTo>
                  <a:lnTo>
                    <a:pt x="582" y="4"/>
                  </a:lnTo>
                  <a:lnTo>
                    <a:pt x="615" y="1"/>
                  </a:lnTo>
                  <a:lnTo>
                    <a:pt x="648" y="0"/>
                  </a:lnTo>
                  <a:lnTo>
                    <a:pt x="681" y="3"/>
                  </a:lnTo>
                  <a:lnTo>
                    <a:pt x="714" y="6"/>
                  </a:lnTo>
                  <a:lnTo>
                    <a:pt x="746" y="12"/>
                  </a:lnTo>
                  <a:lnTo>
                    <a:pt x="778" y="20"/>
                  </a:lnTo>
                  <a:lnTo>
                    <a:pt x="808" y="29"/>
                  </a:lnTo>
                  <a:lnTo>
                    <a:pt x="839" y="40"/>
                  </a:lnTo>
                  <a:lnTo>
                    <a:pt x="870" y="52"/>
                  </a:lnTo>
                  <a:lnTo>
                    <a:pt x="898" y="66"/>
                  </a:lnTo>
                  <a:lnTo>
                    <a:pt x="927" y="82"/>
                  </a:lnTo>
                  <a:lnTo>
                    <a:pt x="955" y="100"/>
                  </a:lnTo>
                  <a:lnTo>
                    <a:pt x="982" y="118"/>
                  </a:lnTo>
                  <a:lnTo>
                    <a:pt x="1008" y="139"/>
                  </a:lnTo>
                  <a:lnTo>
                    <a:pt x="1033" y="160"/>
                  </a:lnTo>
                  <a:lnTo>
                    <a:pt x="1057" y="183"/>
                  </a:lnTo>
                  <a:lnTo>
                    <a:pt x="1081" y="207"/>
                  </a:lnTo>
                  <a:lnTo>
                    <a:pt x="1103" y="232"/>
                  </a:lnTo>
                  <a:lnTo>
                    <a:pt x="1125" y="258"/>
                  </a:lnTo>
                  <a:lnTo>
                    <a:pt x="1144" y="285"/>
                  </a:lnTo>
                  <a:lnTo>
                    <a:pt x="1164" y="313"/>
                  </a:lnTo>
                  <a:lnTo>
                    <a:pt x="1182" y="342"/>
                  </a:lnTo>
                  <a:lnTo>
                    <a:pt x="1199" y="371"/>
                  </a:lnTo>
                  <a:lnTo>
                    <a:pt x="1213" y="402"/>
                  </a:lnTo>
                  <a:lnTo>
                    <a:pt x="1228" y="433"/>
                  </a:lnTo>
                  <a:lnTo>
                    <a:pt x="1241" y="464"/>
                  </a:lnTo>
                  <a:lnTo>
                    <a:pt x="1252" y="496"/>
                  </a:lnTo>
                  <a:lnTo>
                    <a:pt x="1271" y="561"/>
                  </a:lnTo>
                  <a:lnTo>
                    <a:pt x="1285" y="626"/>
                  </a:lnTo>
                  <a:lnTo>
                    <a:pt x="1293" y="690"/>
                  </a:lnTo>
                  <a:lnTo>
                    <a:pt x="1296" y="754"/>
                  </a:lnTo>
                  <a:lnTo>
                    <a:pt x="1293" y="817"/>
                  </a:lnTo>
                  <a:lnTo>
                    <a:pt x="1285" y="879"/>
                  </a:lnTo>
                  <a:lnTo>
                    <a:pt x="1271" y="939"/>
                  </a:lnTo>
                  <a:lnTo>
                    <a:pt x="1251" y="998"/>
                  </a:lnTo>
                  <a:lnTo>
                    <a:pt x="1225" y="1053"/>
                  </a:lnTo>
                  <a:lnTo>
                    <a:pt x="1193" y="1107"/>
                  </a:lnTo>
                  <a:lnTo>
                    <a:pt x="1156" y="1157"/>
                  </a:lnTo>
                  <a:lnTo>
                    <a:pt x="1111" y="1204"/>
                  </a:lnTo>
                  <a:lnTo>
                    <a:pt x="1060" y="1248"/>
                  </a:lnTo>
                  <a:lnTo>
                    <a:pt x="1003" y="1286"/>
                  </a:lnTo>
                  <a:lnTo>
                    <a:pt x="940" y="1321"/>
                  </a:lnTo>
                  <a:lnTo>
                    <a:pt x="870" y="1351"/>
                  </a:lnTo>
                  <a:lnTo>
                    <a:pt x="833" y="1363"/>
                  </a:lnTo>
                  <a:lnTo>
                    <a:pt x="797" y="1375"/>
                  </a:lnTo>
                  <a:lnTo>
                    <a:pt x="762" y="1384"/>
                  </a:lnTo>
                  <a:lnTo>
                    <a:pt x="728" y="1392"/>
                  </a:lnTo>
                  <a:lnTo>
                    <a:pt x="694" y="1399"/>
                  </a:lnTo>
                  <a:lnTo>
                    <a:pt x="661" y="1402"/>
                  </a:lnTo>
                  <a:lnTo>
                    <a:pt x="628" y="1405"/>
                  </a:lnTo>
                  <a:lnTo>
                    <a:pt x="596" y="1406"/>
                  </a:lnTo>
                  <a:lnTo>
                    <a:pt x="564" y="1406"/>
                  </a:lnTo>
                  <a:lnTo>
                    <a:pt x="534" y="1404"/>
                  </a:lnTo>
                  <a:lnTo>
                    <a:pt x="504" y="1401"/>
                  </a:lnTo>
                  <a:lnTo>
                    <a:pt x="475" y="1395"/>
                  </a:lnTo>
                  <a:lnTo>
                    <a:pt x="446" y="1388"/>
                  </a:lnTo>
                  <a:lnTo>
                    <a:pt x="419" y="1380"/>
                  </a:lnTo>
                  <a:lnTo>
                    <a:pt x="392" y="1371"/>
                  </a:lnTo>
                  <a:lnTo>
                    <a:pt x="366" y="1360"/>
                  </a:lnTo>
                  <a:lnTo>
                    <a:pt x="340" y="1347"/>
                  </a:lnTo>
                  <a:lnTo>
                    <a:pt x="315" y="1334"/>
                  </a:lnTo>
                  <a:lnTo>
                    <a:pt x="291" y="1318"/>
                  </a:lnTo>
                  <a:lnTo>
                    <a:pt x="268" y="1302"/>
                  </a:lnTo>
                  <a:lnTo>
                    <a:pt x="245" y="1284"/>
                  </a:lnTo>
                  <a:lnTo>
                    <a:pt x="224" y="1265"/>
                  </a:lnTo>
                  <a:lnTo>
                    <a:pt x="203" y="1243"/>
                  </a:lnTo>
                  <a:lnTo>
                    <a:pt x="183" y="1221"/>
                  </a:lnTo>
                  <a:lnTo>
                    <a:pt x="164" y="1199"/>
                  </a:lnTo>
                  <a:lnTo>
                    <a:pt x="145" y="1174"/>
                  </a:lnTo>
                  <a:lnTo>
                    <a:pt x="128" y="1148"/>
                  </a:lnTo>
                  <a:lnTo>
                    <a:pt x="111" y="1122"/>
                  </a:lnTo>
                  <a:lnTo>
                    <a:pt x="96" y="1093"/>
                  </a:lnTo>
                  <a:lnTo>
                    <a:pt x="81" y="1064"/>
                  </a:lnTo>
                  <a:lnTo>
                    <a:pt x="67" y="1033"/>
                  </a:lnTo>
                  <a:lnTo>
                    <a:pt x="54" y="1001"/>
                  </a:lnTo>
                  <a:lnTo>
                    <a:pt x="31" y="937"/>
                  </a:lnTo>
                  <a:lnTo>
                    <a:pt x="15" y="868"/>
                  </a:lnTo>
                  <a:lnTo>
                    <a:pt x="5" y="800"/>
                  </a:lnTo>
                  <a:lnTo>
                    <a:pt x="0" y="731"/>
                  </a:lnTo>
                  <a:lnTo>
                    <a:pt x="2" y="662"/>
                  </a:lnTo>
                  <a:lnTo>
                    <a:pt x="10" y="594"/>
                  </a:lnTo>
                  <a:lnTo>
                    <a:pt x="24" y="526"/>
                  </a:lnTo>
                  <a:lnTo>
                    <a:pt x="43" y="459"/>
                  </a:lnTo>
                  <a:lnTo>
                    <a:pt x="69" y="394"/>
                  </a:lnTo>
                  <a:lnTo>
                    <a:pt x="101" y="333"/>
                  </a:lnTo>
                  <a:lnTo>
                    <a:pt x="138" y="275"/>
                  </a:lnTo>
                  <a:lnTo>
                    <a:pt x="181" y="219"/>
                  </a:lnTo>
                  <a:lnTo>
                    <a:pt x="229" y="169"/>
                  </a:lnTo>
                  <a:lnTo>
                    <a:pt x="285" y="124"/>
                  </a:lnTo>
                  <a:lnTo>
                    <a:pt x="345" y="84"/>
                  </a:lnTo>
                  <a:lnTo>
                    <a:pt x="411" y="5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6" name="Freeform 40">
              <a:extLst>
                <a:ext uri="{FF2B5EF4-FFF2-40B4-BE49-F238E27FC236}">
                  <a16:creationId xmlns:a16="http://schemas.microsoft.com/office/drawing/2014/main" id="{BFA0DDA2-53DD-4F15-BC75-4AA7820A5B09}"/>
                </a:ext>
              </a:extLst>
            </p:cNvPr>
            <p:cNvSpPr>
              <a:spLocks/>
            </p:cNvSpPr>
            <p:nvPr/>
          </p:nvSpPr>
          <p:spPr bwMode="auto">
            <a:xfrm>
              <a:off x="2166" y="3705"/>
              <a:ext cx="116" cy="195"/>
            </a:xfrm>
            <a:custGeom>
              <a:avLst/>
              <a:gdLst>
                <a:gd name="T0" fmla="*/ 0 w 456"/>
                <a:gd name="T1" fmla="*/ 0 h 729"/>
                <a:gd name="T2" fmla="*/ 0 w 456"/>
                <a:gd name="T3" fmla="*/ 0 h 729"/>
                <a:gd name="T4" fmla="*/ 0 w 456"/>
                <a:gd name="T5" fmla="*/ 0 h 729"/>
                <a:gd name="T6" fmla="*/ 0 w 456"/>
                <a:gd name="T7" fmla="*/ 0 h 7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6" h="729">
                  <a:moveTo>
                    <a:pt x="0" y="0"/>
                  </a:moveTo>
                  <a:lnTo>
                    <a:pt x="418" y="729"/>
                  </a:lnTo>
                  <a:lnTo>
                    <a:pt x="456" y="70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7" name="Freeform 41">
              <a:extLst>
                <a:ext uri="{FF2B5EF4-FFF2-40B4-BE49-F238E27FC236}">
                  <a16:creationId xmlns:a16="http://schemas.microsoft.com/office/drawing/2014/main" id="{4312EBD5-F3EF-47AF-BDD1-AF51AF542738}"/>
                </a:ext>
              </a:extLst>
            </p:cNvPr>
            <p:cNvSpPr>
              <a:spLocks/>
            </p:cNvSpPr>
            <p:nvPr/>
          </p:nvSpPr>
          <p:spPr bwMode="auto">
            <a:xfrm rot="9115531">
              <a:off x="2168" y="3871"/>
              <a:ext cx="131" cy="59"/>
            </a:xfrm>
            <a:custGeom>
              <a:avLst/>
              <a:gdLst>
                <a:gd name="T0" fmla="*/ 0 w 514"/>
                <a:gd name="T1" fmla="*/ 0 h 220"/>
                <a:gd name="T2" fmla="*/ 0 w 514"/>
                <a:gd name="T3" fmla="*/ 0 h 220"/>
                <a:gd name="T4" fmla="*/ 0 w 514"/>
                <a:gd name="T5" fmla="*/ 0 h 220"/>
                <a:gd name="T6" fmla="*/ 0 w 514"/>
                <a:gd name="T7" fmla="*/ 0 h 2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4" h="220">
                  <a:moveTo>
                    <a:pt x="0" y="164"/>
                  </a:moveTo>
                  <a:lnTo>
                    <a:pt x="514" y="0"/>
                  </a:lnTo>
                  <a:lnTo>
                    <a:pt x="5" y="220"/>
                  </a:lnTo>
                  <a:lnTo>
                    <a:pt x="0" y="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8" name="Freeform 42">
              <a:extLst>
                <a:ext uri="{FF2B5EF4-FFF2-40B4-BE49-F238E27FC236}">
                  <a16:creationId xmlns:a16="http://schemas.microsoft.com/office/drawing/2014/main" id="{464B15E1-2160-4951-817F-E64FDE4CF522}"/>
                </a:ext>
              </a:extLst>
            </p:cNvPr>
            <p:cNvSpPr>
              <a:spLocks/>
            </p:cNvSpPr>
            <p:nvPr/>
          </p:nvSpPr>
          <p:spPr bwMode="auto">
            <a:xfrm>
              <a:off x="2223" y="3629"/>
              <a:ext cx="9" cy="61"/>
            </a:xfrm>
            <a:custGeom>
              <a:avLst/>
              <a:gdLst>
                <a:gd name="T0" fmla="*/ 0 w 27"/>
                <a:gd name="T1" fmla="*/ 0 h 181"/>
                <a:gd name="T2" fmla="*/ 0 w 27"/>
                <a:gd name="T3" fmla="*/ 0 h 181"/>
                <a:gd name="T4" fmla="*/ 0 w 27"/>
                <a:gd name="T5" fmla="*/ 0 h 181"/>
                <a:gd name="T6" fmla="*/ 0 w 27"/>
                <a:gd name="T7" fmla="*/ 0 h 181"/>
                <a:gd name="T8" fmla="*/ 0 w 27"/>
                <a:gd name="T9" fmla="*/ 0 h 181"/>
                <a:gd name="T10" fmla="*/ 0 w 27"/>
                <a:gd name="T11" fmla="*/ 0 h 181"/>
                <a:gd name="T12" fmla="*/ 0 w 27"/>
                <a:gd name="T13" fmla="*/ 0 h 181"/>
                <a:gd name="T14" fmla="*/ 0 w 27"/>
                <a:gd name="T15" fmla="*/ 0 h 181"/>
                <a:gd name="T16" fmla="*/ 0 w 27"/>
                <a:gd name="T17" fmla="*/ 0 h 181"/>
                <a:gd name="T18" fmla="*/ 0 w 27"/>
                <a:gd name="T19" fmla="*/ 0 h 181"/>
                <a:gd name="T20" fmla="*/ 0 w 27"/>
                <a:gd name="T21" fmla="*/ 0 h 1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1">
                  <a:moveTo>
                    <a:pt x="27" y="0"/>
                  </a:moveTo>
                  <a:lnTo>
                    <a:pt x="27" y="40"/>
                  </a:lnTo>
                  <a:lnTo>
                    <a:pt x="27" y="80"/>
                  </a:lnTo>
                  <a:lnTo>
                    <a:pt x="27" y="121"/>
                  </a:lnTo>
                  <a:lnTo>
                    <a:pt x="27" y="162"/>
                  </a:lnTo>
                  <a:lnTo>
                    <a:pt x="0" y="181"/>
                  </a:lnTo>
                  <a:lnTo>
                    <a:pt x="0" y="141"/>
                  </a:lnTo>
                  <a:lnTo>
                    <a:pt x="0" y="100"/>
                  </a:lnTo>
                  <a:lnTo>
                    <a:pt x="0" y="60"/>
                  </a:lnTo>
                  <a:lnTo>
                    <a:pt x="0" y="19"/>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9" name="Freeform 43">
              <a:extLst>
                <a:ext uri="{FF2B5EF4-FFF2-40B4-BE49-F238E27FC236}">
                  <a16:creationId xmlns:a16="http://schemas.microsoft.com/office/drawing/2014/main" id="{445684CB-FC2F-47A8-8B7B-BB5F9C589EA0}"/>
                </a:ext>
              </a:extLst>
            </p:cNvPr>
            <p:cNvSpPr>
              <a:spLocks/>
            </p:cNvSpPr>
            <p:nvPr/>
          </p:nvSpPr>
          <p:spPr bwMode="auto">
            <a:xfrm>
              <a:off x="2242" y="3632"/>
              <a:ext cx="37" cy="65"/>
            </a:xfrm>
            <a:custGeom>
              <a:avLst/>
              <a:gdLst>
                <a:gd name="T0" fmla="*/ 0 w 110"/>
                <a:gd name="T1" fmla="*/ 0 h 197"/>
                <a:gd name="T2" fmla="*/ 0 w 110"/>
                <a:gd name="T3" fmla="*/ 0 h 197"/>
                <a:gd name="T4" fmla="*/ 0 w 110"/>
                <a:gd name="T5" fmla="*/ 0 h 197"/>
                <a:gd name="T6" fmla="*/ 0 w 110"/>
                <a:gd name="T7" fmla="*/ 0 h 197"/>
                <a:gd name="T8" fmla="*/ 0 w 110"/>
                <a:gd name="T9" fmla="*/ 0 h 197"/>
                <a:gd name="T10" fmla="*/ 0 w 110"/>
                <a:gd name="T11" fmla="*/ 0 h 197"/>
                <a:gd name="T12" fmla="*/ 0 w 110"/>
                <a:gd name="T13" fmla="*/ 0 h 197"/>
                <a:gd name="T14" fmla="*/ 0 w 110"/>
                <a:gd name="T15" fmla="*/ 0 h 197"/>
                <a:gd name="T16" fmla="*/ 0 w 110"/>
                <a:gd name="T17" fmla="*/ 0 h 197"/>
                <a:gd name="T18" fmla="*/ 0 w 110"/>
                <a:gd name="T19" fmla="*/ 0 h 197"/>
                <a:gd name="T20" fmla="*/ 0 w 110"/>
                <a:gd name="T21" fmla="*/ 0 h 197"/>
                <a:gd name="T22" fmla="*/ 0 w 110"/>
                <a:gd name="T23" fmla="*/ 0 h 197"/>
                <a:gd name="T24" fmla="*/ 0 w 110"/>
                <a:gd name="T25" fmla="*/ 0 h 197"/>
                <a:gd name="T26" fmla="*/ 0 w 110"/>
                <a:gd name="T27" fmla="*/ 0 h 197"/>
                <a:gd name="T28" fmla="*/ 0 w 110"/>
                <a:gd name="T29" fmla="*/ 0 h 197"/>
                <a:gd name="T30" fmla="*/ 0 w 110"/>
                <a:gd name="T31" fmla="*/ 0 h 197"/>
                <a:gd name="T32" fmla="*/ 0 w 110"/>
                <a:gd name="T33" fmla="*/ 0 h 197"/>
                <a:gd name="T34" fmla="*/ 0 w 110"/>
                <a:gd name="T35" fmla="*/ 0 h 197"/>
                <a:gd name="T36" fmla="*/ 0 w 110"/>
                <a:gd name="T37" fmla="*/ 0 h 197"/>
                <a:gd name="T38" fmla="*/ 0 w 110"/>
                <a:gd name="T39" fmla="*/ 0 h 197"/>
                <a:gd name="T40" fmla="*/ 0 w 110"/>
                <a:gd name="T41" fmla="*/ 0 h 197"/>
                <a:gd name="T42" fmla="*/ 0 w 110"/>
                <a:gd name="T43" fmla="*/ 0 h 197"/>
                <a:gd name="T44" fmla="*/ 0 w 110"/>
                <a:gd name="T45" fmla="*/ 0 h 197"/>
                <a:gd name="T46" fmla="*/ 0 w 110"/>
                <a:gd name="T47" fmla="*/ 0 h 197"/>
                <a:gd name="T48" fmla="*/ 0 w 110"/>
                <a:gd name="T49" fmla="*/ 0 h 197"/>
                <a:gd name="T50" fmla="*/ 0 w 110"/>
                <a:gd name="T51" fmla="*/ 0 h 197"/>
                <a:gd name="T52" fmla="*/ 0 w 110"/>
                <a:gd name="T53" fmla="*/ 0 h 197"/>
                <a:gd name="T54" fmla="*/ 0 w 110"/>
                <a:gd name="T55" fmla="*/ 0 h 197"/>
                <a:gd name="T56" fmla="*/ 0 w 110"/>
                <a:gd name="T57" fmla="*/ 0 h 197"/>
                <a:gd name="T58" fmla="*/ 0 w 110"/>
                <a:gd name="T59" fmla="*/ 0 h 197"/>
                <a:gd name="T60" fmla="*/ 0 w 110"/>
                <a:gd name="T61" fmla="*/ 0 h 197"/>
                <a:gd name="T62" fmla="*/ 0 w 110"/>
                <a:gd name="T63" fmla="*/ 0 h 197"/>
                <a:gd name="T64" fmla="*/ 0 w 110"/>
                <a:gd name="T65" fmla="*/ 0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0" h="197">
                  <a:moveTo>
                    <a:pt x="27" y="10"/>
                  </a:moveTo>
                  <a:lnTo>
                    <a:pt x="28" y="9"/>
                  </a:lnTo>
                  <a:lnTo>
                    <a:pt x="31" y="6"/>
                  </a:lnTo>
                  <a:lnTo>
                    <a:pt x="32" y="5"/>
                  </a:lnTo>
                  <a:lnTo>
                    <a:pt x="33" y="4"/>
                  </a:lnTo>
                  <a:lnTo>
                    <a:pt x="27" y="8"/>
                  </a:lnTo>
                  <a:lnTo>
                    <a:pt x="23" y="11"/>
                  </a:lnTo>
                  <a:lnTo>
                    <a:pt x="17" y="14"/>
                  </a:lnTo>
                  <a:lnTo>
                    <a:pt x="11" y="19"/>
                  </a:lnTo>
                  <a:lnTo>
                    <a:pt x="19" y="18"/>
                  </a:lnTo>
                  <a:lnTo>
                    <a:pt x="28" y="19"/>
                  </a:lnTo>
                  <a:lnTo>
                    <a:pt x="36" y="21"/>
                  </a:lnTo>
                  <a:lnTo>
                    <a:pt x="44" y="25"/>
                  </a:lnTo>
                  <a:lnTo>
                    <a:pt x="50" y="30"/>
                  </a:lnTo>
                  <a:lnTo>
                    <a:pt x="56" y="36"/>
                  </a:lnTo>
                  <a:lnTo>
                    <a:pt x="60" y="44"/>
                  </a:lnTo>
                  <a:lnTo>
                    <a:pt x="62" y="52"/>
                  </a:lnTo>
                  <a:lnTo>
                    <a:pt x="52" y="69"/>
                  </a:lnTo>
                  <a:lnTo>
                    <a:pt x="43" y="86"/>
                  </a:lnTo>
                  <a:lnTo>
                    <a:pt x="34" y="104"/>
                  </a:lnTo>
                  <a:lnTo>
                    <a:pt x="26" y="121"/>
                  </a:lnTo>
                  <a:lnTo>
                    <a:pt x="19" y="139"/>
                  </a:lnTo>
                  <a:lnTo>
                    <a:pt x="14" y="159"/>
                  </a:lnTo>
                  <a:lnTo>
                    <a:pt x="9" y="178"/>
                  </a:lnTo>
                  <a:lnTo>
                    <a:pt x="6" y="197"/>
                  </a:lnTo>
                  <a:lnTo>
                    <a:pt x="19" y="193"/>
                  </a:lnTo>
                  <a:lnTo>
                    <a:pt x="33" y="189"/>
                  </a:lnTo>
                  <a:lnTo>
                    <a:pt x="46" y="187"/>
                  </a:lnTo>
                  <a:lnTo>
                    <a:pt x="61" y="185"/>
                  </a:lnTo>
                  <a:lnTo>
                    <a:pt x="75" y="181"/>
                  </a:lnTo>
                  <a:lnTo>
                    <a:pt x="87" y="176"/>
                  </a:lnTo>
                  <a:lnTo>
                    <a:pt x="100" y="169"/>
                  </a:lnTo>
                  <a:lnTo>
                    <a:pt x="110" y="157"/>
                  </a:lnTo>
                  <a:lnTo>
                    <a:pt x="82" y="177"/>
                  </a:lnTo>
                  <a:lnTo>
                    <a:pt x="81" y="178"/>
                  </a:lnTo>
                  <a:lnTo>
                    <a:pt x="79" y="179"/>
                  </a:lnTo>
                  <a:lnTo>
                    <a:pt x="77" y="181"/>
                  </a:lnTo>
                  <a:lnTo>
                    <a:pt x="76" y="182"/>
                  </a:lnTo>
                  <a:lnTo>
                    <a:pt x="81" y="178"/>
                  </a:lnTo>
                  <a:lnTo>
                    <a:pt x="86" y="172"/>
                  </a:lnTo>
                  <a:lnTo>
                    <a:pt x="91" y="168"/>
                  </a:lnTo>
                  <a:lnTo>
                    <a:pt x="95" y="163"/>
                  </a:lnTo>
                  <a:lnTo>
                    <a:pt x="87" y="164"/>
                  </a:lnTo>
                  <a:lnTo>
                    <a:pt x="79" y="165"/>
                  </a:lnTo>
                  <a:lnTo>
                    <a:pt x="71" y="166"/>
                  </a:lnTo>
                  <a:lnTo>
                    <a:pt x="65" y="169"/>
                  </a:lnTo>
                  <a:lnTo>
                    <a:pt x="57" y="171"/>
                  </a:lnTo>
                  <a:lnTo>
                    <a:pt x="49" y="173"/>
                  </a:lnTo>
                  <a:lnTo>
                    <a:pt x="41" y="176"/>
                  </a:lnTo>
                  <a:lnTo>
                    <a:pt x="33" y="178"/>
                  </a:lnTo>
                  <a:lnTo>
                    <a:pt x="36" y="159"/>
                  </a:lnTo>
                  <a:lnTo>
                    <a:pt x="41" y="139"/>
                  </a:lnTo>
                  <a:lnTo>
                    <a:pt x="46" y="120"/>
                  </a:lnTo>
                  <a:lnTo>
                    <a:pt x="53" y="102"/>
                  </a:lnTo>
                  <a:lnTo>
                    <a:pt x="61" y="84"/>
                  </a:lnTo>
                  <a:lnTo>
                    <a:pt x="70" y="67"/>
                  </a:lnTo>
                  <a:lnTo>
                    <a:pt x="81" y="50"/>
                  </a:lnTo>
                  <a:lnTo>
                    <a:pt x="91" y="33"/>
                  </a:lnTo>
                  <a:lnTo>
                    <a:pt x="84" y="18"/>
                  </a:lnTo>
                  <a:lnTo>
                    <a:pt x="74" y="8"/>
                  </a:lnTo>
                  <a:lnTo>
                    <a:pt x="61" y="2"/>
                  </a:lnTo>
                  <a:lnTo>
                    <a:pt x="49" y="0"/>
                  </a:lnTo>
                  <a:lnTo>
                    <a:pt x="34" y="3"/>
                  </a:lnTo>
                  <a:lnTo>
                    <a:pt x="22" y="9"/>
                  </a:lnTo>
                  <a:lnTo>
                    <a:pt x="9" y="18"/>
                  </a:lnTo>
                  <a:lnTo>
                    <a:pt x="0" y="29"/>
                  </a:lnTo>
                  <a:lnTo>
                    <a:pt x="2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0" name="Freeform 44">
              <a:extLst>
                <a:ext uri="{FF2B5EF4-FFF2-40B4-BE49-F238E27FC236}">
                  <a16:creationId xmlns:a16="http://schemas.microsoft.com/office/drawing/2014/main" id="{3226BC7C-6292-4F0C-8861-B697DCD84102}"/>
                </a:ext>
              </a:extLst>
            </p:cNvPr>
            <p:cNvSpPr>
              <a:spLocks/>
            </p:cNvSpPr>
            <p:nvPr/>
          </p:nvSpPr>
          <p:spPr bwMode="auto">
            <a:xfrm>
              <a:off x="2228" y="3981"/>
              <a:ext cx="42" cy="74"/>
            </a:xfrm>
            <a:custGeom>
              <a:avLst/>
              <a:gdLst>
                <a:gd name="T0" fmla="*/ 0 w 124"/>
                <a:gd name="T1" fmla="*/ 0 h 222"/>
                <a:gd name="T2" fmla="*/ 0 w 124"/>
                <a:gd name="T3" fmla="*/ 0 h 222"/>
                <a:gd name="T4" fmla="*/ 0 w 124"/>
                <a:gd name="T5" fmla="*/ 0 h 222"/>
                <a:gd name="T6" fmla="*/ 0 w 124"/>
                <a:gd name="T7" fmla="*/ 0 h 222"/>
                <a:gd name="T8" fmla="*/ 0 w 124"/>
                <a:gd name="T9" fmla="*/ 0 h 222"/>
                <a:gd name="T10" fmla="*/ 0 w 124"/>
                <a:gd name="T11" fmla="*/ 0 h 222"/>
                <a:gd name="T12" fmla="*/ 0 w 124"/>
                <a:gd name="T13" fmla="*/ 0 h 222"/>
                <a:gd name="T14" fmla="*/ 0 w 124"/>
                <a:gd name="T15" fmla="*/ 0 h 222"/>
                <a:gd name="T16" fmla="*/ 0 w 124"/>
                <a:gd name="T17" fmla="*/ 0 h 222"/>
                <a:gd name="T18" fmla="*/ 0 w 124"/>
                <a:gd name="T19" fmla="*/ 0 h 222"/>
                <a:gd name="T20" fmla="*/ 0 w 124"/>
                <a:gd name="T21" fmla="*/ 0 h 222"/>
                <a:gd name="T22" fmla="*/ 0 w 124"/>
                <a:gd name="T23" fmla="*/ 0 h 222"/>
                <a:gd name="T24" fmla="*/ 0 w 124"/>
                <a:gd name="T25" fmla="*/ 0 h 222"/>
                <a:gd name="T26" fmla="*/ 0 w 124"/>
                <a:gd name="T27" fmla="*/ 0 h 222"/>
                <a:gd name="T28" fmla="*/ 0 w 124"/>
                <a:gd name="T29" fmla="*/ 0 h 222"/>
                <a:gd name="T30" fmla="*/ 0 w 124"/>
                <a:gd name="T31" fmla="*/ 0 h 222"/>
                <a:gd name="T32" fmla="*/ 0 w 124"/>
                <a:gd name="T33" fmla="*/ 0 h 222"/>
                <a:gd name="T34" fmla="*/ 0 w 124"/>
                <a:gd name="T35" fmla="*/ 0 h 222"/>
                <a:gd name="T36" fmla="*/ 0 w 124"/>
                <a:gd name="T37" fmla="*/ 0 h 222"/>
                <a:gd name="T38" fmla="*/ 0 w 124"/>
                <a:gd name="T39" fmla="*/ 0 h 222"/>
                <a:gd name="T40" fmla="*/ 0 w 124"/>
                <a:gd name="T41" fmla="*/ 0 h 222"/>
                <a:gd name="T42" fmla="*/ 0 w 124"/>
                <a:gd name="T43" fmla="*/ 0 h 222"/>
                <a:gd name="T44" fmla="*/ 0 w 124"/>
                <a:gd name="T45" fmla="*/ 0 h 222"/>
                <a:gd name="T46" fmla="*/ 0 w 124"/>
                <a:gd name="T47" fmla="*/ 0 h 222"/>
                <a:gd name="T48" fmla="*/ 0 w 124"/>
                <a:gd name="T49" fmla="*/ 0 h 222"/>
                <a:gd name="T50" fmla="*/ 0 w 124"/>
                <a:gd name="T51" fmla="*/ 0 h 222"/>
                <a:gd name="T52" fmla="*/ 0 w 124"/>
                <a:gd name="T53" fmla="*/ 0 h 222"/>
                <a:gd name="T54" fmla="*/ 0 w 124"/>
                <a:gd name="T55" fmla="*/ 0 h 222"/>
                <a:gd name="T56" fmla="*/ 0 w 124"/>
                <a:gd name="T57" fmla="*/ 0 h 222"/>
                <a:gd name="T58" fmla="*/ 0 w 124"/>
                <a:gd name="T59" fmla="*/ 0 h 222"/>
                <a:gd name="T60" fmla="*/ 0 w 124"/>
                <a:gd name="T61" fmla="*/ 0 h 222"/>
                <a:gd name="T62" fmla="*/ 0 w 124"/>
                <a:gd name="T63" fmla="*/ 0 h 222"/>
                <a:gd name="T64" fmla="*/ 0 w 124"/>
                <a:gd name="T65" fmla="*/ 0 h 222"/>
                <a:gd name="T66" fmla="*/ 0 w 124"/>
                <a:gd name="T67" fmla="*/ 0 h 222"/>
                <a:gd name="T68" fmla="*/ 0 w 124"/>
                <a:gd name="T69" fmla="*/ 0 h 2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4" h="222">
                  <a:moveTo>
                    <a:pt x="85" y="0"/>
                  </a:moveTo>
                  <a:lnTo>
                    <a:pt x="72" y="20"/>
                  </a:lnTo>
                  <a:lnTo>
                    <a:pt x="59" y="41"/>
                  </a:lnTo>
                  <a:lnTo>
                    <a:pt x="47" y="63"/>
                  </a:lnTo>
                  <a:lnTo>
                    <a:pt x="38" y="86"/>
                  </a:lnTo>
                  <a:lnTo>
                    <a:pt x="32" y="108"/>
                  </a:lnTo>
                  <a:lnTo>
                    <a:pt x="28" y="131"/>
                  </a:lnTo>
                  <a:lnTo>
                    <a:pt x="31" y="154"/>
                  </a:lnTo>
                  <a:lnTo>
                    <a:pt x="39" y="176"/>
                  </a:lnTo>
                  <a:lnTo>
                    <a:pt x="44" y="185"/>
                  </a:lnTo>
                  <a:lnTo>
                    <a:pt x="51" y="192"/>
                  </a:lnTo>
                  <a:lnTo>
                    <a:pt x="60" y="198"/>
                  </a:lnTo>
                  <a:lnTo>
                    <a:pt x="69" y="201"/>
                  </a:lnTo>
                  <a:lnTo>
                    <a:pt x="80" y="203"/>
                  </a:lnTo>
                  <a:lnTo>
                    <a:pt x="90" y="203"/>
                  </a:lnTo>
                  <a:lnTo>
                    <a:pt x="100" y="199"/>
                  </a:lnTo>
                  <a:lnTo>
                    <a:pt x="110" y="195"/>
                  </a:lnTo>
                  <a:lnTo>
                    <a:pt x="106" y="196"/>
                  </a:lnTo>
                  <a:lnTo>
                    <a:pt x="101" y="198"/>
                  </a:lnTo>
                  <a:lnTo>
                    <a:pt x="95" y="199"/>
                  </a:lnTo>
                  <a:lnTo>
                    <a:pt x="91" y="201"/>
                  </a:lnTo>
                  <a:lnTo>
                    <a:pt x="95" y="191"/>
                  </a:lnTo>
                  <a:lnTo>
                    <a:pt x="98" y="180"/>
                  </a:lnTo>
                  <a:lnTo>
                    <a:pt x="98" y="168"/>
                  </a:lnTo>
                  <a:lnTo>
                    <a:pt x="97" y="157"/>
                  </a:lnTo>
                  <a:lnTo>
                    <a:pt x="93" y="147"/>
                  </a:lnTo>
                  <a:lnTo>
                    <a:pt x="89" y="137"/>
                  </a:lnTo>
                  <a:lnTo>
                    <a:pt x="82" y="128"/>
                  </a:lnTo>
                  <a:lnTo>
                    <a:pt x="73" y="120"/>
                  </a:lnTo>
                  <a:lnTo>
                    <a:pt x="64" y="115"/>
                  </a:lnTo>
                  <a:lnTo>
                    <a:pt x="52" y="112"/>
                  </a:lnTo>
                  <a:lnTo>
                    <a:pt x="42" y="113"/>
                  </a:lnTo>
                  <a:lnTo>
                    <a:pt x="31" y="116"/>
                  </a:lnTo>
                  <a:lnTo>
                    <a:pt x="58" y="97"/>
                  </a:lnTo>
                  <a:lnTo>
                    <a:pt x="64" y="95"/>
                  </a:lnTo>
                  <a:lnTo>
                    <a:pt x="70" y="92"/>
                  </a:lnTo>
                  <a:lnTo>
                    <a:pt x="76" y="92"/>
                  </a:lnTo>
                  <a:lnTo>
                    <a:pt x="83" y="92"/>
                  </a:lnTo>
                  <a:lnTo>
                    <a:pt x="89" y="95"/>
                  </a:lnTo>
                  <a:lnTo>
                    <a:pt x="94" y="97"/>
                  </a:lnTo>
                  <a:lnTo>
                    <a:pt x="99" y="100"/>
                  </a:lnTo>
                  <a:lnTo>
                    <a:pt x="103" y="104"/>
                  </a:lnTo>
                  <a:lnTo>
                    <a:pt x="116" y="120"/>
                  </a:lnTo>
                  <a:lnTo>
                    <a:pt x="123" y="137"/>
                  </a:lnTo>
                  <a:lnTo>
                    <a:pt x="124" y="156"/>
                  </a:lnTo>
                  <a:lnTo>
                    <a:pt x="120" y="174"/>
                  </a:lnTo>
                  <a:lnTo>
                    <a:pt x="116" y="185"/>
                  </a:lnTo>
                  <a:lnTo>
                    <a:pt x="109" y="196"/>
                  </a:lnTo>
                  <a:lnTo>
                    <a:pt x="100" y="205"/>
                  </a:lnTo>
                  <a:lnTo>
                    <a:pt x="90" y="212"/>
                  </a:lnTo>
                  <a:lnTo>
                    <a:pt x="78" y="217"/>
                  </a:lnTo>
                  <a:lnTo>
                    <a:pt x="67" y="221"/>
                  </a:lnTo>
                  <a:lnTo>
                    <a:pt x="55" y="222"/>
                  </a:lnTo>
                  <a:lnTo>
                    <a:pt x="42" y="220"/>
                  </a:lnTo>
                  <a:lnTo>
                    <a:pt x="28" y="215"/>
                  </a:lnTo>
                  <a:lnTo>
                    <a:pt x="18" y="207"/>
                  </a:lnTo>
                  <a:lnTo>
                    <a:pt x="10" y="198"/>
                  </a:lnTo>
                  <a:lnTo>
                    <a:pt x="5" y="187"/>
                  </a:lnTo>
                  <a:lnTo>
                    <a:pt x="1" y="175"/>
                  </a:lnTo>
                  <a:lnTo>
                    <a:pt x="0" y="163"/>
                  </a:lnTo>
                  <a:lnTo>
                    <a:pt x="1" y="149"/>
                  </a:lnTo>
                  <a:lnTo>
                    <a:pt x="4" y="137"/>
                  </a:lnTo>
                  <a:lnTo>
                    <a:pt x="8" y="121"/>
                  </a:lnTo>
                  <a:lnTo>
                    <a:pt x="13" y="105"/>
                  </a:lnTo>
                  <a:lnTo>
                    <a:pt x="17" y="89"/>
                  </a:lnTo>
                  <a:lnTo>
                    <a:pt x="24" y="74"/>
                  </a:lnTo>
                  <a:lnTo>
                    <a:pt x="31" y="61"/>
                  </a:lnTo>
                  <a:lnTo>
                    <a:pt x="39" y="46"/>
                  </a:lnTo>
                  <a:lnTo>
                    <a:pt x="48" y="33"/>
                  </a:lnTo>
                  <a:lnTo>
                    <a:pt x="58" y="21"/>
                  </a:lnTo>
                  <a:lnTo>
                    <a:pt x="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1" name="Freeform 45">
              <a:extLst>
                <a:ext uri="{FF2B5EF4-FFF2-40B4-BE49-F238E27FC236}">
                  <a16:creationId xmlns:a16="http://schemas.microsoft.com/office/drawing/2014/main" id="{FAA18CF9-02C2-4E23-B472-81B38D29C547}"/>
                </a:ext>
              </a:extLst>
            </p:cNvPr>
            <p:cNvSpPr>
              <a:spLocks/>
            </p:cNvSpPr>
            <p:nvPr/>
          </p:nvSpPr>
          <p:spPr bwMode="auto">
            <a:xfrm>
              <a:off x="2050" y="3831"/>
              <a:ext cx="43" cy="71"/>
            </a:xfrm>
            <a:custGeom>
              <a:avLst/>
              <a:gdLst>
                <a:gd name="T0" fmla="*/ 0 w 128"/>
                <a:gd name="T1" fmla="*/ 0 h 212"/>
                <a:gd name="T2" fmla="*/ 0 w 128"/>
                <a:gd name="T3" fmla="*/ 0 h 212"/>
                <a:gd name="T4" fmla="*/ 0 w 128"/>
                <a:gd name="T5" fmla="*/ 0 h 212"/>
                <a:gd name="T6" fmla="*/ 0 w 128"/>
                <a:gd name="T7" fmla="*/ 0 h 212"/>
                <a:gd name="T8" fmla="*/ 0 w 128"/>
                <a:gd name="T9" fmla="*/ 0 h 212"/>
                <a:gd name="T10" fmla="*/ 0 w 128"/>
                <a:gd name="T11" fmla="*/ 0 h 212"/>
                <a:gd name="T12" fmla="*/ 0 w 128"/>
                <a:gd name="T13" fmla="*/ 0 h 212"/>
                <a:gd name="T14" fmla="*/ 0 w 128"/>
                <a:gd name="T15" fmla="*/ 0 h 212"/>
                <a:gd name="T16" fmla="*/ 0 w 128"/>
                <a:gd name="T17" fmla="*/ 0 h 212"/>
                <a:gd name="T18" fmla="*/ 0 w 128"/>
                <a:gd name="T19" fmla="*/ 0 h 212"/>
                <a:gd name="T20" fmla="*/ 0 w 128"/>
                <a:gd name="T21" fmla="*/ 0 h 212"/>
                <a:gd name="T22" fmla="*/ 0 w 128"/>
                <a:gd name="T23" fmla="*/ 0 h 212"/>
                <a:gd name="T24" fmla="*/ 0 w 128"/>
                <a:gd name="T25" fmla="*/ 0 h 212"/>
                <a:gd name="T26" fmla="*/ 0 w 128"/>
                <a:gd name="T27" fmla="*/ 0 h 212"/>
                <a:gd name="T28" fmla="*/ 0 w 128"/>
                <a:gd name="T29" fmla="*/ 0 h 212"/>
                <a:gd name="T30" fmla="*/ 0 w 128"/>
                <a:gd name="T31" fmla="*/ 0 h 212"/>
                <a:gd name="T32" fmla="*/ 0 w 128"/>
                <a:gd name="T33" fmla="*/ 0 h 212"/>
                <a:gd name="T34" fmla="*/ 0 w 128"/>
                <a:gd name="T35" fmla="*/ 0 h 212"/>
                <a:gd name="T36" fmla="*/ 0 w 128"/>
                <a:gd name="T37" fmla="*/ 0 h 212"/>
                <a:gd name="T38" fmla="*/ 0 w 128"/>
                <a:gd name="T39" fmla="*/ 0 h 212"/>
                <a:gd name="T40" fmla="*/ 0 w 128"/>
                <a:gd name="T41" fmla="*/ 0 h 212"/>
                <a:gd name="T42" fmla="*/ 0 w 128"/>
                <a:gd name="T43" fmla="*/ 0 h 212"/>
                <a:gd name="T44" fmla="*/ 0 w 128"/>
                <a:gd name="T45" fmla="*/ 0 h 212"/>
                <a:gd name="T46" fmla="*/ 0 w 128"/>
                <a:gd name="T47" fmla="*/ 0 h 212"/>
                <a:gd name="T48" fmla="*/ 0 w 128"/>
                <a:gd name="T49" fmla="*/ 0 h 212"/>
                <a:gd name="T50" fmla="*/ 0 w 128"/>
                <a:gd name="T51" fmla="*/ 0 h 212"/>
                <a:gd name="T52" fmla="*/ 0 w 128"/>
                <a:gd name="T53" fmla="*/ 0 h 212"/>
                <a:gd name="T54" fmla="*/ 0 w 128"/>
                <a:gd name="T55" fmla="*/ 0 h 212"/>
                <a:gd name="T56" fmla="*/ 0 w 128"/>
                <a:gd name="T57" fmla="*/ 0 h 212"/>
                <a:gd name="T58" fmla="*/ 0 w 128"/>
                <a:gd name="T59" fmla="*/ 0 h 212"/>
                <a:gd name="T60" fmla="*/ 0 w 128"/>
                <a:gd name="T61" fmla="*/ 0 h 212"/>
                <a:gd name="T62" fmla="*/ 0 w 128"/>
                <a:gd name="T63" fmla="*/ 0 h 212"/>
                <a:gd name="T64" fmla="*/ 0 w 128"/>
                <a:gd name="T65" fmla="*/ 0 h 212"/>
                <a:gd name="T66" fmla="*/ 0 w 128"/>
                <a:gd name="T67" fmla="*/ 0 h 212"/>
                <a:gd name="T68" fmla="*/ 0 w 128"/>
                <a:gd name="T69" fmla="*/ 0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8" h="212">
                  <a:moveTo>
                    <a:pt x="12" y="212"/>
                  </a:moveTo>
                  <a:lnTo>
                    <a:pt x="29" y="195"/>
                  </a:lnTo>
                  <a:lnTo>
                    <a:pt x="46" y="177"/>
                  </a:lnTo>
                  <a:lnTo>
                    <a:pt x="61" y="158"/>
                  </a:lnTo>
                  <a:lnTo>
                    <a:pt x="74" y="137"/>
                  </a:lnTo>
                  <a:lnTo>
                    <a:pt x="86" y="117"/>
                  </a:lnTo>
                  <a:lnTo>
                    <a:pt x="93" y="94"/>
                  </a:lnTo>
                  <a:lnTo>
                    <a:pt x="95" y="71"/>
                  </a:lnTo>
                  <a:lnTo>
                    <a:pt x="91" y="49"/>
                  </a:lnTo>
                  <a:lnTo>
                    <a:pt x="88" y="40"/>
                  </a:lnTo>
                  <a:lnTo>
                    <a:pt x="82" y="31"/>
                  </a:lnTo>
                  <a:lnTo>
                    <a:pt x="74" y="24"/>
                  </a:lnTo>
                  <a:lnTo>
                    <a:pt x="65" y="19"/>
                  </a:lnTo>
                  <a:lnTo>
                    <a:pt x="55" y="16"/>
                  </a:lnTo>
                  <a:lnTo>
                    <a:pt x="45" y="15"/>
                  </a:lnTo>
                  <a:lnTo>
                    <a:pt x="35" y="15"/>
                  </a:lnTo>
                  <a:lnTo>
                    <a:pt x="23" y="18"/>
                  </a:lnTo>
                  <a:lnTo>
                    <a:pt x="29" y="17"/>
                  </a:lnTo>
                  <a:lnTo>
                    <a:pt x="35" y="16"/>
                  </a:lnTo>
                  <a:lnTo>
                    <a:pt x="39" y="16"/>
                  </a:lnTo>
                  <a:lnTo>
                    <a:pt x="45" y="15"/>
                  </a:lnTo>
                  <a:lnTo>
                    <a:pt x="38" y="25"/>
                  </a:lnTo>
                  <a:lnTo>
                    <a:pt x="35" y="35"/>
                  </a:lnTo>
                  <a:lnTo>
                    <a:pt x="32" y="45"/>
                  </a:lnTo>
                  <a:lnTo>
                    <a:pt x="31" y="57"/>
                  </a:lnTo>
                  <a:lnTo>
                    <a:pt x="32" y="68"/>
                  </a:lnTo>
                  <a:lnTo>
                    <a:pt x="35" y="78"/>
                  </a:lnTo>
                  <a:lnTo>
                    <a:pt x="40" y="88"/>
                  </a:lnTo>
                  <a:lnTo>
                    <a:pt x="47" y="98"/>
                  </a:lnTo>
                  <a:lnTo>
                    <a:pt x="55" y="104"/>
                  </a:lnTo>
                  <a:lnTo>
                    <a:pt x="65" y="109"/>
                  </a:lnTo>
                  <a:lnTo>
                    <a:pt x="76" y="110"/>
                  </a:lnTo>
                  <a:lnTo>
                    <a:pt x="88" y="109"/>
                  </a:lnTo>
                  <a:lnTo>
                    <a:pt x="56" y="122"/>
                  </a:lnTo>
                  <a:lnTo>
                    <a:pt x="49" y="124"/>
                  </a:lnTo>
                  <a:lnTo>
                    <a:pt x="44" y="125"/>
                  </a:lnTo>
                  <a:lnTo>
                    <a:pt x="37" y="124"/>
                  </a:lnTo>
                  <a:lnTo>
                    <a:pt x="31" y="121"/>
                  </a:lnTo>
                  <a:lnTo>
                    <a:pt x="26" y="119"/>
                  </a:lnTo>
                  <a:lnTo>
                    <a:pt x="21" y="116"/>
                  </a:lnTo>
                  <a:lnTo>
                    <a:pt x="17" y="111"/>
                  </a:lnTo>
                  <a:lnTo>
                    <a:pt x="12" y="107"/>
                  </a:lnTo>
                  <a:lnTo>
                    <a:pt x="3" y="90"/>
                  </a:lnTo>
                  <a:lnTo>
                    <a:pt x="0" y="71"/>
                  </a:lnTo>
                  <a:lnTo>
                    <a:pt x="2" y="53"/>
                  </a:lnTo>
                  <a:lnTo>
                    <a:pt x="10" y="35"/>
                  </a:lnTo>
                  <a:lnTo>
                    <a:pt x="17" y="25"/>
                  </a:lnTo>
                  <a:lnTo>
                    <a:pt x="26" y="17"/>
                  </a:lnTo>
                  <a:lnTo>
                    <a:pt x="36" y="10"/>
                  </a:lnTo>
                  <a:lnTo>
                    <a:pt x="47" y="4"/>
                  </a:lnTo>
                  <a:lnTo>
                    <a:pt x="60" y="1"/>
                  </a:lnTo>
                  <a:lnTo>
                    <a:pt x="72" y="0"/>
                  </a:lnTo>
                  <a:lnTo>
                    <a:pt x="85" y="1"/>
                  </a:lnTo>
                  <a:lnTo>
                    <a:pt x="96" y="6"/>
                  </a:lnTo>
                  <a:lnTo>
                    <a:pt x="109" y="14"/>
                  </a:lnTo>
                  <a:lnTo>
                    <a:pt x="116" y="23"/>
                  </a:lnTo>
                  <a:lnTo>
                    <a:pt x="123" y="33"/>
                  </a:lnTo>
                  <a:lnTo>
                    <a:pt x="127" y="45"/>
                  </a:lnTo>
                  <a:lnTo>
                    <a:pt x="128" y="58"/>
                  </a:lnTo>
                  <a:lnTo>
                    <a:pt x="127" y="70"/>
                  </a:lnTo>
                  <a:lnTo>
                    <a:pt x="123" y="83"/>
                  </a:lnTo>
                  <a:lnTo>
                    <a:pt x="119" y="95"/>
                  </a:lnTo>
                  <a:lnTo>
                    <a:pt x="112" y="110"/>
                  </a:lnTo>
                  <a:lnTo>
                    <a:pt x="104" y="124"/>
                  </a:lnTo>
                  <a:lnTo>
                    <a:pt x="96" y="137"/>
                  </a:lnTo>
                  <a:lnTo>
                    <a:pt x="87" y="151"/>
                  </a:lnTo>
                  <a:lnTo>
                    <a:pt x="78" y="163"/>
                  </a:lnTo>
                  <a:lnTo>
                    <a:pt x="67" y="176"/>
                  </a:lnTo>
                  <a:lnTo>
                    <a:pt x="55" y="187"/>
                  </a:lnTo>
                  <a:lnTo>
                    <a:pt x="43" y="197"/>
                  </a:lnTo>
                  <a:lnTo>
                    <a:pt x="12"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2" name="Freeform 46">
              <a:extLst>
                <a:ext uri="{FF2B5EF4-FFF2-40B4-BE49-F238E27FC236}">
                  <a16:creationId xmlns:a16="http://schemas.microsoft.com/office/drawing/2014/main" id="{67950F54-5D3B-4B20-AAEE-846C59FC398F}"/>
                </a:ext>
              </a:extLst>
            </p:cNvPr>
            <p:cNvSpPr>
              <a:spLocks/>
            </p:cNvSpPr>
            <p:nvPr/>
          </p:nvSpPr>
          <p:spPr bwMode="auto">
            <a:xfrm>
              <a:off x="2414" y="3795"/>
              <a:ext cx="40" cy="76"/>
            </a:xfrm>
            <a:custGeom>
              <a:avLst/>
              <a:gdLst>
                <a:gd name="T0" fmla="*/ 0 w 120"/>
                <a:gd name="T1" fmla="*/ 0 h 229"/>
                <a:gd name="T2" fmla="*/ 0 w 120"/>
                <a:gd name="T3" fmla="*/ 0 h 229"/>
                <a:gd name="T4" fmla="*/ 0 w 120"/>
                <a:gd name="T5" fmla="*/ 0 h 229"/>
                <a:gd name="T6" fmla="*/ 0 w 120"/>
                <a:gd name="T7" fmla="*/ 0 h 229"/>
                <a:gd name="T8" fmla="*/ 0 w 120"/>
                <a:gd name="T9" fmla="*/ 0 h 229"/>
                <a:gd name="T10" fmla="*/ 0 w 120"/>
                <a:gd name="T11" fmla="*/ 0 h 229"/>
                <a:gd name="T12" fmla="*/ 0 w 120"/>
                <a:gd name="T13" fmla="*/ 0 h 229"/>
                <a:gd name="T14" fmla="*/ 0 w 120"/>
                <a:gd name="T15" fmla="*/ 0 h 229"/>
                <a:gd name="T16" fmla="*/ 0 w 120"/>
                <a:gd name="T17" fmla="*/ 0 h 229"/>
                <a:gd name="T18" fmla="*/ 0 w 120"/>
                <a:gd name="T19" fmla="*/ 0 h 229"/>
                <a:gd name="T20" fmla="*/ 0 w 120"/>
                <a:gd name="T21" fmla="*/ 0 h 229"/>
                <a:gd name="T22" fmla="*/ 0 w 120"/>
                <a:gd name="T23" fmla="*/ 0 h 229"/>
                <a:gd name="T24" fmla="*/ 0 w 120"/>
                <a:gd name="T25" fmla="*/ 0 h 229"/>
                <a:gd name="T26" fmla="*/ 0 w 120"/>
                <a:gd name="T27" fmla="*/ 0 h 229"/>
                <a:gd name="T28" fmla="*/ 0 w 120"/>
                <a:gd name="T29" fmla="*/ 0 h 229"/>
                <a:gd name="T30" fmla="*/ 0 w 120"/>
                <a:gd name="T31" fmla="*/ 0 h 229"/>
                <a:gd name="T32" fmla="*/ 0 w 120"/>
                <a:gd name="T33" fmla="*/ 0 h 229"/>
                <a:gd name="T34" fmla="*/ 0 w 120"/>
                <a:gd name="T35" fmla="*/ 0 h 229"/>
                <a:gd name="T36" fmla="*/ 0 w 120"/>
                <a:gd name="T37" fmla="*/ 0 h 229"/>
                <a:gd name="T38" fmla="*/ 0 w 120"/>
                <a:gd name="T39" fmla="*/ 0 h 229"/>
                <a:gd name="T40" fmla="*/ 0 w 120"/>
                <a:gd name="T41" fmla="*/ 0 h 229"/>
                <a:gd name="T42" fmla="*/ 0 w 120"/>
                <a:gd name="T43" fmla="*/ 0 h 229"/>
                <a:gd name="T44" fmla="*/ 0 w 120"/>
                <a:gd name="T45" fmla="*/ 0 h 229"/>
                <a:gd name="T46" fmla="*/ 0 w 120"/>
                <a:gd name="T47" fmla="*/ 0 h 229"/>
                <a:gd name="T48" fmla="*/ 0 w 120"/>
                <a:gd name="T49" fmla="*/ 0 h 229"/>
                <a:gd name="T50" fmla="*/ 0 w 120"/>
                <a:gd name="T51" fmla="*/ 0 h 229"/>
                <a:gd name="T52" fmla="*/ 0 w 120"/>
                <a:gd name="T53" fmla="*/ 0 h 229"/>
                <a:gd name="T54" fmla="*/ 0 w 120"/>
                <a:gd name="T55" fmla="*/ 0 h 229"/>
                <a:gd name="T56" fmla="*/ 0 w 120"/>
                <a:gd name="T57" fmla="*/ 0 h 229"/>
                <a:gd name="T58" fmla="*/ 0 w 120"/>
                <a:gd name="T59" fmla="*/ 0 h 229"/>
                <a:gd name="T60" fmla="*/ 0 w 120"/>
                <a:gd name="T61" fmla="*/ 0 h 229"/>
                <a:gd name="T62" fmla="*/ 0 w 120"/>
                <a:gd name="T63" fmla="*/ 0 h 229"/>
                <a:gd name="T64" fmla="*/ 0 w 120"/>
                <a:gd name="T65" fmla="*/ 0 h 229"/>
                <a:gd name="T66" fmla="*/ 0 w 120"/>
                <a:gd name="T67" fmla="*/ 0 h 229"/>
                <a:gd name="T68" fmla="*/ 0 w 120"/>
                <a:gd name="T69" fmla="*/ 0 h 229"/>
                <a:gd name="T70" fmla="*/ 0 w 120"/>
                <a:gd name="T71" fmla="*/ 0 h 229"/>
                <a:gd name="T72" fmla="*/ 0 w 120"/>
                <a:gd name="T73" fmla="*/ 0 h 2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0" h="229">
                  <a:moveTo>
                    <a:pt x="41" y="6"/>
                  </a:moveTo>
                  <a:lnTo>
                    <a:pt x="46" y="4"/>
                  </a:lnTo>
                  <a:lnTo>
                    <a:pt x="50" y="2"/>
                  </a:lnTo>
                  <a:lnTo>
                    <a:pt x="55" y="1"/>
                  </a:lnTo>
                  <a:lnTo>
                    <a:pt x="60" y="0"/>
                  </a:lnTo>
                  <a:lnTo>
                    <a:pt x="64" y="0"/>
                  </a:lnTo>
                  <a:lnTo>
                    <a:pt x="69" y="0"/>
                  </a:lnTo>
                  <a:lnTo>
                    <a:pt x="72" y="1"/>
                  </a:lnTo>
                  <a:lnTo>
                    <a:pt x="77" y="2"/>
                  </a:lnTo>
                  <a:lnTo>
                    <a:pt x="94" y="18"/>
                  </a:lnTo>
                  <a:lnTo>
                    <a:pt x="97" y="41"/>
                  </a:lnTo>
                  <a:lnTo>
                    <a:pt x="91" y="63"/>
                  </a:lnTo>
                  <a:lnTo>
                    <a:pt x="77" y="84"/>
                  </a:lnTo>
                  <a:lnTo>
                    <a:pt x="81" y="84"/>
                  </a:lnTo>
                  <a:lnTo>
                    <a:pt x="86" y="85"/>
                  </a:lnTo>
                  <a:lnTo>
                    <a:pt x="91" y="85"/>
                  </a:lnTo>
                  <a:lnTo>
                    <a:pt x="96" y="84"/>
                  </a:lnTo>
                  <a:lnTo>
                    <a:pt x="100" y="84"/>
                  </a:lnTo>
                  <a:lnTo>
                    <a:pt x="105" y="85"/>
                  </a:lnTo>
                  <a:lnTo>
                    <a:pt x="108" y="86"/>
                  </a:lnTo>
                  <a:lnTo>
                    <a:pt x="111" y="87"/>
                  </a:lnTo>
                  <a:lnTo>
                    <a:pt x="117" y="99"/>
                  </a:lnTo>
                  <a:lnTo>
                    <a:pt x="120" y="111"/>
                  </a:lnTo>
                  <a:lnTo>
                    <a:pt x="119" y="124"/>
                  </a:lnTo>
                  <a:lnTo>
                    <a:pt x="114" y="136"/>
                  </a:lnTo>
                  <a:lnTo>
                    <a:pt x="107" y="150"/>
                  </a:lnTo>
                  <a:lnTo>
                    <a:pt x="99" y="161"/>
                  </a:lnTo>
                  <a:lnTo>
                    <a:pt x="90" y="172"/>
                  </a:lnTo>
                  <a:lnTo>
                    <a:pt x="81" y="183"/>
                  </a:lnTo>
                  <a:lnTo>
                    <a:pt x="72" y="191"/>
                  </a:lnTo>
                  <a:lnTo>
                    <a:pt x="63" y="197"/>
                  </a:lnTo>
                  <a:lnTo>
                    <a:pt x="53" y="204"/>
                  </a:lnTo>
                  <a:lnTo>
                    <a:pt x="42" y="210"/>
                  </a:lnTo>
                  <a:lnTo>
                    <a:pt x="32" y="214"/>
                  </a:lnTo>
                  <a:lnTo>
                    <a:pt x="22" y="220"/>
                  </a:lnTo>
                  <a:lnTo>
                    <a:pt x="11" y="225"/>
                  </a:lnTo>
                  <a:lnTo>
                    <a:pt x="0" y="229"/>
                  </a:lnTo>
                  <a:lnTo>
                    <a:pt x="28" y="210"/>
                  </a:lnTo>
                  <a:lnTo>
                    <a:pt x="33" y="208"/>
                  </a:lnTo>
                  <a:lnTo>
                    <a:pt x="39" y="205"/>
                  </a:lnTo>
                  <a:lnTo>
                    <a:pt x="45" y="203"/>
                  </a:lnTo>
                  <a:lnTo>
                    <a:pt x="52" y="200"/>
                  </a:lnTo>
                  <a:lnTo>
                    <a:pt x="57" y="197"/>
                  </a:lnTo>
                  <a:lnTo>
                    <a:pt x="63" y="195"/>
                  </a:lnTo>
                  <a:lnTo>
                    <a:pt x="69" y="192"/>
                  </a:lnTo>
                  <a:lnTo>
                    <a:pt x="74" y="189"/>
                  </a:lnTo>
                  <a:lnTo>
                    <a:pt x="70" y="193"/>
                  </a:lnTo>
                  <a:lnTo>
                    <a:pt x="64" y="196"/>
                  </a:lnTo>
                  <a:lnTo>
                    <a:pt x="60" y="200"/>
                  </a:lnTo>
                  <a:lnTo>
                    <a:pt x="54" y="203"/>
                  </a:lnTo>
                  <a:lnTo>
                    <a:pt x="62" y="193"/>
                  </a:lnTo>
                  <a:lnTo>
                    <a:pt x="70" y="182"/>
                  </a:lnTo>
                  <a:lnTo>
                    <a:pt x="79" y="170"/>
                  </a:lnTo>
                  <a:lnTo>
                    <a:pt x="86" y="158"/>
                  </a:lnTo>
                  <a:lnTo>
                    <a:pt x="90" y="145"/>
                  </a:lnTo>
                  <a:lnTo>
                    <a:pt x="92" y="133"/>
                  </a:lnTo>
                  <a:lnTo>
                    <a:pt x="90" y="120"/>
                  </a:lnTo>
                  <a:lnTo>
                    <a:pt x="82" y="107"/>
                  </a:lnTo>
                  <a:lnTo>
                    <a:pt x="77" y="103"/>
                  </a:lnTo>
                  <a:lnTo>
                    <a:pt x="69" y="103"/>
                  </a:lnTo>
                  <a:lnTo>
                    <a:pt x="58" y="104"/>
                  </a:lnTo>
                  <a:lnTo>
                    <a:pt x="49" y="103"/>
                  </a:lnTo>
                  <a:lnTo>
                    <a:pt x="63" y="84"/>
                  </a:lnTo>
                  <a:lnTo>
                    <a:pt x="70" y="60"/>
                  </a:lnTo>
                  <a:lnTo>
                    <a:pt x="65" y="39"/>
                  </a:lnTo>
                  <a:lnTo>
                    <a:pt x="48" y="23"/>
                  </a:lnTo>
                  <a:lnTo>
                    <a:pt x="45" y="20"/>
                  </a:lnTo>
                  <a:lnTo>
                    <a:pt x="40" y="20"/>
                  </a:lnTo>
                  <a:lnTo>
                    <a:pt x="36" y="19"/>
                  </a:lnTo>
                  <a:lnTo>
                    <a:pt x="31" y="20"/>
                  </a:lnTo>
                  <a:lnTo>
                    <a:pt x="27" y="22"/>
                  </a:lnTo>
                  <a:lnTo>
                    <a:pt x="22" y="23"/>
                  </a:lnTo>
                  <a:lnTo>
                    <a:pt x="18" y="24"/>
                  </a:lnTo>
                  <a:lnTo>
                    <a:pt x="13" y="26"/>
                  </a:lnTo>
                  <a:lnTo>
                    <a:pt x="4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3" name="Freeform 47">
              <a:extLst>
                <a:ext uri="{FF2B5EF4-FFF2-40B4-BE49-F238E27FC236}">
                  <a16:creationId xmlns:a16="http://schemas.microsoft.com/office/drawing/2014/main" id="{ECE7404B-B53F-443B-A329-4704FD314AD6}"/>
                </a:ext>
              </a:extLst>
            </p:cNvPr>
            <p:cNvSpPr>
              <a:spLocks/>
            </p:cNvSpPr>
            <p:nvPr/>
          </p:nvSpPr>
          <p:spPr bwMode="auto">
            <a:xfrm>
              <a:off x="2332" y="3661"/>
              <a:ext cx="9" cy="62"/>
            </a:xfrm>
            <a:custGeom>
              <a:avLst/>
              <a:gdLst>
                <a:gd name="T0" fmla="*/ 0 w 27"/>
                <a:gd name="T1" fmla="*/ 0 h 186"/>
                <a:gd name="T2" fmla="*/ 0 w 27"/>
                <a:gd name="T3" fmla="*/ 0 h 186"/>
                <a:gd name="T4" fmla="*/ 0 w 27"/>
                <a:gd name="T5" fmla="*/ 0 h 186"/>
                <a:gd name="T6" fmla="*/ 0 w 27"/>
                <a:gd name="T7" fmla="*/ 0 h 186"/>
                <a:gd name="T8" fmla="*/ 0 w 27"/>
                <a:gd name="T9" fmla="*/ 0 h 186"/>
                <a:gd name="T10" fmla="*/ 0 w 27"/>
                <a:gd name="T11" fmla="*/ 0 h 186"/>
                <a:gd name="T12" fmla="*/ 0 w 27"/>
                <a:gd name="T13" fmla="*/ 0 h 186"/>
                <a:gd name="T14" fmla="*/ 0 w 27"/>
                <a:gd name="T15" fmla="*/ 0 h 186"/>
                <a:gd name="T16" fmla="*/ 0 w 27"/>
                <a:gd name="T17" fmla="*/ 0 h 186"/>
                <a:gd name="T18" fmla="*/ 0 w 27"/>
                <a:gd name="T19" fmla="*/ 0 h 186"/>
                <a:gd name="T20" fmla="*/ 0 w 27"/>
                <a:gd name="T21" fmla="*/ 0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6">
                  <a:moveTo>
                    <a:pt x="27" y="0"/>
                  </a:moveTo>
                  <a:lnTo>
                    <a:pt x="27" y="42"/>
                  </a:lnTo>
                  <a:lnTo>
                    <a:pt x="27" y="83"/>
                  </a:lnTo>
                  <a:lnTo>
                    <a:pt x="27" y="125"/>
                  </a:lnTo>
                  <a:lnTo>
                    <a:pt x="27" y="167"/>
                  </a:lnTo>
                  <a:lnTo>
                    <a:pt x="0" y="186"/>
                  </a:lnTo>
                  <a:lnTo>
                    <a:pt x="0" y="144"/>
                  </a:lnTo>
                  <a:lnTo>
                    <a:pt x="0" y="103"/>
                  </a:lnTo>
                  <a:lnTo>
                    <a:pt x="0" y="63"/>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4" name="Freeform 48">
              <a:extLst>
                <a:ext uri="{FF2B5EF4-FFF2-40B4-BE49-F238E27FC236}">
                  <a16:creationId xmlns:a16="http://schemas.microsoft.com/office/drawing/2014/main" id="{8892FD81-012E-4C03-8167-C3E4549D8719}"/>
                </a:ext>
              </a:extLst>
            </p:cNvPr>
            <p:cNvSpPr>
              <a:spLocks/>
            </p:cNvSpPr>
            <p:nvPr/>
          </p:nvSpPr>
          <p:spPr bwMode="auto">
            <a:xfrm>
              <a:off x="2132" y="3652"/>
              <a:ext cx="10" cy="62"/>
            </a:xfrm>
            <a:custGeom>
              <a:avLst/>
              <a:gdLst>
                <a:gd name="T0" fmla="*/ 0 w 28"/>
                <a:gd name="T1" fmla="*/ 0 h 186"/>
                <a:gd name="T2" fmla="*/ 0 w 28"/>
                <a:gd name="T3" fmla="*/ 0 h 186"/>
                <a:gd name="T4" fmla="*/ 0 w 28"/>
                <a:gd name="T5" fmla="*/ 0 h 186"/>
                <a:gd name="T6" fmla="*/ 0 w 28"/>
                <a:gd name="T7" fmla="*/ 0 h 186"/>
                <a:gd name="T8" fmla="*/ 0 w 28"/>
                <a:gd name="T9" fmla="*/ 0 h 186"/>
                <a:gd name="T10" fmla="*/ 0 w 28"/>
                <a:gd name="T11" fmla="*/ 0 h 186"/>
                <a:gd name="T12" fmla="*/ 0 w 28"/>
                <a:gd name="T13" fmla="*/ 0 h 186"/>
                <a:gd name="T14" fmla="*/ 0 w 28"/>
                <a:gd name="T15" fmla="*/ 0 h 186"/>
                <a:gd name="T16" fmla="*/ 0 w 28"/>
                <a:gd name="T17" fmla="*/ 0 h 186"/>
                <a:gd name="T18" fmla="*/ 0 w 28"/>
                <a:gd name="T19" fmla="*/ 0 h 186"/>
                <a:gd name="T20" fmla="*/ 0 w 28"/>
                <a:gd name="T21" fmla="*/ 0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186">
                  <a:moveTo>
                    <a:pt x="28" y="0"/>
                  </a:moveTo>
                  <a:lnTo>
                    <a:pt x="28" y="42"/>
                  </a:lnTo>
                  <a:lnTo>
                    <a:pt x="28" y="83"/>
                  </a:lnTo>
                  <a:lnTo>
                    <a:pt x="28" y="125"/>
                  </a:lnTo>
                  <a:lnTo>
                    <a:pt x="28" y="167"/>
                  </a:lnTo>
                  <a:lnTo>
                    <a:pt x="0" y="186"/>
                  </a:lnTo>
                  <a:lnTo>
                    <a:pt x="0" y="144"/>
                  </a:lnTo>
                  <a:lnTo>
                    <a:pt x="0" y="103"/>
                  </a:lnTo>
                  <a:lnTo>
                    <a:pt x="0" y="62"/>
                  </a:lnTo>
                  <a:lnTo>
                    <a:pt x="0" y="2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5" name="Freeform 49">
              <a:extLst>
                <a:ext uri="{FF2B5EF4-FFF2-40B4-BE49-F238E27FC236}">
                  <a16:creationId xmlns:a16="http://schemas.microsoft.com/office/drawing/2014/main" id="{FAD720A0-E06D-4C64-B273-C4446DD70A27}"/>
                </a:ext>
              </a:extLst>
            </p:cNvPr>
            <p:cNvSpPr>
              <a:spLocks/>
            </p:cNvSpPr>
            <p:nvPr/>
          </p:nvSpPr>
          <p:spPr bwMode="auto">
            <a:xfrm>
              <a:off x="2157" y="3648"/>
              <a:ext cx="9" cy="62"/>
            </a:xfrm>
            <a:custGeom>
              <a:avLst/>
              <a:gdLst>
                <a:gd name="T0" fmla="*/ 0 w 27"/>
                <a:gd name="T1" fmla="*/ 0 h 187"/>
                <a:gd name="T2" fmla="*/ 0 w 27"/>
                <a:gd name="T3" fmla="*/ 0 h 187"/>
                <a:gd name="T4" fmla="*/ 0 w 27"/>
                <a:gd name="T5" fmla="*/ 0 h 187"/>
                <a:gd name="T6" fmla="*/ 0 w 27"/>
                <a:gd name="T7" fmla="*/ 0 h 187"/>
                <a:gd name="T8" fmla="*/ 0 w 27"/>
                <a:gd name="T9" fmla="*/ 0 h 187"/>
                <a:gd name="T10" fmla="*/ 0 w 27"/>
                <a:gd name="T11" fmla="*/ 0 h 187"/>
                <a:gd name="T12" fmla="*/ 0 w 27"/>
                <a:gd name="T13" fmla="*/ 0 h 187"/>
                <a:gd name="T14" fmla="*/ 0 w 27"/>
                <a:gd name="T15" fmla="*/ 0 h 187"/>
                <a:gd name="T16" fmla="*/ 0 w 27"/>
                <a:gd name="T17" fmla="*/ 0 h 187"/>
                <a:gd name="T18" fmla="*/ 0 w 27"/>
                <a:gd name="T19" fmla="*/ 0 h 187"/>
                <a:gd name="T20" fmla="*/ 0 w 27"/>
                <a:gd name="T21" fmla="*/ 0 h 1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7">
                  <a:moveTo>
                    <a:pt x="27" y="0"/>
                  </a:moveTo>
                  <a:lnTo>
                    <a:pt x="27" y="42"/>
                  </a:lnTo>
                  <a:lnTo>
                    <a:pt x="27" y="83"/>
                  </a:lnTo>
                  <a:lnTo>
                    <a:pt x="27" y="125"/>
                  </a:lnTo>
                  <a:lnTo>
                    <a:pt x="27" y="167"/>
                  </a:lnTo>
                  <a:lnTo>
                    <a:pt x="0" y="187"/>
                  </a:lnTo>
                  <a:lnTo>
                    <a:pt x="0" y="146"/>
                  </a:lnTo>
                  <a:lnTo>
                    <a:pt x="0" y="104"/>
                  </a:lnTo>
                  <a:lnTo>
                    <a:pt x="0" y="63"/>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6" name="Freeform 50">
              <a:extLst>
                <a:ext uri="{FF2B5EF4-FFF2-40B4-BE49-F238E27FC236}">
                  <a16:creationId xmlns:a16="http://schemas.microsoft.com/office/drawing/2014/main" id="{5533D2E4-691F-4C4D-8B0B-EE1250C937A4}"/>
                </a:ext>
              </a:extLst>
            </p:cNvPr>
            <p:cNvSpPr>
              <a:spLocks/>
            </p:cNvSpPr>
            <p:nvPr/>
          </p:nvSpPr>
          <p:spPr bwMode="auto">
            <a:xfrm>
              <a:off x="2377" y="3718"/>
              <a:ext cx="35" cy="59"/>
            </a:xfrm>
            <a:custGeom>
              <a:avLst/>
              <a:gdLst>
                <a:gd name="T0" fmla="*/ 0 w 105"/>
                <a:gd name="T1" fmla="*/ 0 h 177"/>
                <a:gd name="T2" fmla="*/ 0 w 105"/>
                <a:gd name="T3" fmla="*/ 0 h 177"/>
                <a:gd name="T4" fmla="*/ 0 w 105"/>
                <a:gd name="T5" fmla="*/ 0 h 177"/>
                <a:gd name="T6" fmla="*/ 0 w 105"/>
                <a:gd name="T7" fmla="*/ 0 h 177"/>
                <a:gd name="T8" fmla="*/ 0 w 105"/>
                <a:gd name="T9" fmla="*/ 0 h 177"/>
                <a:gd name="T10" fmla="*/ 0 w 105"/>
                <a:gd name="T11" fmla="*/ 0 h 177"/>
                <a:gd name="T12" fmla="*/ 0 w 105"/>
                <a:gd name="T13" fmla="*/ 0 h 177"/>
                <a:gd name="T14" fmla="*/ 0 w 105"/>
                <a:gd name="T15" fmla="*/ 0 h 177"/>
                <a:gd name="T16" fmla="*/ 0 w 105"/>
                <a:gd name="T17" fmla="*/ 0 h 177"/>
                <a:gd name="T18" fmla="*/ 0 w 105"/>
                <a:gd name="T19" fmla="*/ 0 h 177"/>
                <a:gd name="T20" fmla="*/ 0 w 105"/>
                <a:gd name="T21" fmla="*/ 0 h 177"/>
                <a:gd name="T22" fmla="*/ 0 w 105"/>
                <a:gd name="T23" fmla="*/ 0 h 177"/>
                <a:gd name="T24" fmla="*/ 0 w 105"/>
                <a:gd name="T25" fmla="*/ 0 h 177"/>
                <a:gd name="T26" fmla="*/ 0 w 105"/>
                <a:gd name="T27" fmla="*/ 0 h 177"/>
                <a:gd name="T28" fmla="*/ 0 w 105"/>
                <a:gd name="T29" fmla="*/ 0 h 177"/>
                <a:gd name="T30" fmla="*/ 0 w 105"/>
                <a:gd name="T31" fmla="*/ 0 h 177"/>
                <a:gd name="T32" fmla="*/ 0 w 105"/>
                <a:gd name="T33" fmla="*/ 0 h 177"/>
                <a:gd name="T34" fmla="*/ 0 w 105"/>
                <a:gd name="T35" fmla="*/ 0 h 177"/>
                <a:gd name="T36" fmla="*/ 0 w 105"/>
                <a:gd name="T37" fmla="*/ 0 h 177"/>
                <a:gd name="T38" fmla="*/ 0 w 105"/>
                <a:gd name="T39" fmla="*/ 0 h 177"/>
                <a:gd name="T40" fmla="*/ 0 w 105"/>
                <a:gd name="T41" fmla="*/ 0 h 177"/>
                <a:gd name="T42" fmla="*/ 0 w 105"/>
                <a:gd name="T43" fmla="*/ 0 h 177"/>
                <a:gd name="T44" fmla="*/ 0 w 105"/>
                <a:gd name="T45" fmla="*/ 0 h 177"/>
                <a:gd name="T46" fmla="*/ 0 w 105"/>
                <a:gd name="T47" fmla="*/ 0 h 177"/>
                <a:gd name="T48" fmla="*/ 0 w 105"/>
                <a:gd name="T49" fmla="*/ 0 h 177"/>
                <a:gd name="T50" fmla="*/ 0 w 105"/>
                <a:gd name="T51" fmla="*/ 0 h 177"/>
                <a:gd name="T52" fmla="*/ 0 w 105"/>
                <a:gd name="T53" fmla="*/ 0 h 177"/>
                <a:gd name="T54" fmla="*/ 0 w 105"/>
                <a:gd name="T55" fmla="*/ 0 h 177"/>
                <a:gd name="T56" fmla="*/ 0 w 105"/>
                <a:gd name="T57" fmla="*/ 0 h 177"/>
                <a:gd name="T58" fmla="*/ 0 w 105"/>
                <a:gd name="T59" fmla="*/ 0 h 177"/>
                <a:gd name="T60" fmla="*/ 0 w 105"/>
                <a:gd name="T61" fmla="*/ 0 h 177"/>
                <a:gd name="T62" fmla="*/ 0 w 105"/>
                <a:gd name="T63" fmla="*/ 0 h 177"/>
                <a:gd name="T64" fmla="*/ 0 w 105"/>
                <a:gd name="T65" fmla="*/ 0 h 177"/>
                <a:gd name="T66" fmla="*/ 0 w 105"/>
                <a:gd name="T67" fmla="*/ 0 h 177"/>
                <a:gd name="T68" fmla="*/ 0 w 105"/>
                <a:gd name="T69" fmla="*/ 0 h 1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5" h="177">
                  <a:moveTo>
                    <a:pt x="28" y="0"/>
                  </a:moveTo>
                  <a:lnTo>
                    <a:pt x="37" y="0"/>
                  </a:lnTo>
                  <a:lnTo>
                    <a:pt x="45" y="0"/>
                  </a:lnTo>
                  <a:lnTo>
                    <a:pt x="54" y="0"/>
                  </a:lnTo>
                  <a:lnTo>
                    <a:pt x="63" y="0"/>
                  </a:lnTo>
                  <a:lnTo>
                    <a:pt x="71" y="3"/>
                  </a:lnTo>
                  <a:lnTo>
                    <a:pt x="79" y="5"/>
                  </a:lnTo>
                  <a:lnTo>
                    <a:pt x="85" y="9"/>
                  </a:lnTo>
                  <a:lnTo>
                    <a:pt x="92" y="15"/>
                  </a:lnTo>
                  <a:lnTo>
                    <a:pt x="90" y="36"/>
                  </a:lnTo>
                  <a:lnTo>
                    <a:pt x="87" y="55"/>
                  </a:lnTo>
                  <a:lnTo>
                    <a:pt x="80" y="73"/>
                  </a:lnTo>
                  <a:lnTo>
                    <a:pt x="72" y="91"/>
                  </a:lnTo>
                  <a:lnTo>
                    <a:pt x="62" y="109"/>
                  </a:lnTo>
                  <a:lnTo>
                    <a:pt x="51" y="126"/>
                  </a:lnTo>
                  <a:lnTo>
                    <a:pt x="40" y="142"/>
                  </a:lnTo>
                  <a:lnTo>
                    <a:pt x="29" y="158"/>
                  </a:lnTo>
                  <a:lnTo>
                    <a:pt x="37" y="158"/>
                  </a:lnTo>
                  <a:lnTo>
                    <a:pt x="45" y="157"/>
                  </a:lnTo>
                  <a:lnTo>
                    <a:pt x="52" y="156"/>
                  </a:lnTo>
                  <a:lnTo>
                    <a:pt x="60" y="155"/>
                  </a:lnTo>
                  <a:lnTo>
                    <a:pt x="68" y="152"/>
                  </a:lnTo>
                  <a:lnTo>
                    <a:pt x="76" y="151"/>
                  </a:lnTo>
                  <a:lnTo>
                    <a:pt x="84" y="149"/>
                  </a:lnTo>
                  <a:lnTo>
                    <a:pt x="92" y="148"/>
                  </a:lnTo>
                  <a:lnTo>
                    <a:pt x="87" y="151"/>
                  </a:lnTo>
                  <a:lnTo>
                    <a:pt x="82" y="155"/>
                  </a:lnTo>
                  <a:lnTo>
                    <a:pt x="76" y="159"/>
                  </a:lnTo>
                  <a:lnTo>
                    <a:pt x="71" y="163"/>
                  </a:lnTo>
                  <a:lnTo>
                    <a:pt x="75" y="160"/>
                  </a:lnTo>
                  <a:lnTo>
                    <a:pt x="80" y="157"/>
                  </a:lnTo>
                  <a:lnTo>
                    <a:pt x="83" y="155"/>
                  </a:lnTo>
                  <a:lnTo>
                    <a:pt x="88" y="152"/>
                  </a:lnTo>
                  <a:lnTo>
                    <a:pt x="92" y="150"/>
                  </a:lnTo>
                  <a:lnTo>
                    <a:pt x="97" y="147"/>
                  </a:lnTo>
                  <a:lnTo>
                    <a:pt x="100" y="145"/>
                  </a:lnTo>
                  <a:lnTo>
                    <a:pt x="105" y="142"/>
                  </a:lnTo>
                  <a:lnTo>
                    <a:pt x="77" y="162"/>
                  </a:lnTo>
                  <a:lnTo>
                    <a:pt x="76" y="162"/>
                  </a:lnTo>
                  <a:lnTo>
                    <a:pt x="74" y="162"/>
                  </a:lnTo>
                  <a:lnTo>
                    <a:pt x="73" y="163"/>
                  </a:lnTo>
                  <a:lnTo>
                    <a:pt x="71" y="163"/>
                  </a:lnTo>
                  <a:lnTo>
                    <a:pt x="76" y="159"/>
                  </a:lnTo>
                  <a:lnTo>
                    <a:pt x="82" y="155"/>
                  </a:lnTo>
                  <a:lnTo>
                    <a:pt x="87" y="151"/>
                  </a:lnTo>
                  <a:lnTo>
                    <a:pt x="92" y="148"/>
                  </a:lnTo>
                  <a:lnTo>
                    <a:pt x="82" y="155"/>
                  </a:lnTo>
                  <a:lnTo>
                    <a:pt x="72" y="160"/>
                  </a:lnTo>
                  <a:lnTo>
                    <a:pt x="60" y="166"/>
                  </a:lnTo>
                  <a:lnTo>
                    <a:pt x="49" y="171"/>
                  </a:lnTo>
                  <a:lnTo>
                    <a:pt x="38" y="174"/>
                  </a:lnTo>
                  <a:lnTo>
                    <a:pt x="25" y="176"/>
                  </a:lnTo>
                  <a:lnTo>
                    <a:pt x="13" y="177"/>
                  </a:lnTo>
                  <a:lnTo>
                    <a:pt x="0" y="177"/>
                  </a:lnTo>
                  <a:lnTo>
                    <a:pt x="12" y="162"/>
                  </a:lnTo>
                  <a:lnTo>
                    <a:pt x="24" y="146"/>
                  </a:lnTo>
                  <a:lnTo>
                    <a:pt x="34" y="129"/>
                  </a:lnTo>
                  <a:lnTo>
                    <a:pt x="45" y="110"/>
                  </a:lnTo>
                  <a:lnTo>
                    <a:pt x="52" y="92"/>
                  </a:lnTo>
                  <a:lnTo>
                    <a:pt x="59" y="73"/>
                  </a:lnTo>
                  <a:lnTo>
                    <a:pt x="63" y="54"/>
                  </a:lnTo>
                  <a:lnTo>
                    <a:pt x="65" y="34"/>
                  </a:lnTo>
                  <a:lnTo>
                    <a:pt x="58" y="29"/>
                  </a:lnTo>
                  <a:lnTo>
                    <a:pt x="50" y="24"/>
                  </a:lnTo>
                  <a:lnTo>
                    <a:pt x="42" y="22"/>
                  </a:lnTo>
                  <a:lnTo>
                    <a:pt x="34" y="20"/>
                  </a:lnTo>
                  <a:lnTo>
                    <a:pt x="25" y="20"/>
                  </a:lnTo>
                  <a:lnTo>
                    <a:pt x="17" y="20"/>
                  </a:lnTo>
                  <a:lnTo>
                    <a:pt x="8" y="20"/>
                  </a:lnTo>
                  <a:lnTo>
                    <a:pt x="0" y="2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7" name="Freeform 51">
              <a:extLst>
                <a:ext uri="{FF2B5EF4-FFF2-40B4-BE49-F238E27FC236}">
                  <a16:creationId xmlns:a16="http://schemas.microsoft.com/office/drawing/2014/main" id="{8D126B0F-3119-4764-B4D4-C677ED1A9744}"/>
                </a:ext>
              </a:extLst>
            </p:cNvPr>
            <p:cNvSpPr>
              <a:spLocks/>
            </p:cNvSpPr>
            <p:nvPr/>
          </p:nvSpPr>
          <p:spPr bwMode="auto">
            <a:xfrm>
              <a:off x="2381" y="3893"/>
              <a:ext cx="44" cy="55"/>
            </a:xfrm>
            <a:custGeom>
              <a:avLst/>
              <a:gdLst>
                <a:gd name="T0" fmla="*/ 0 w 130"/>
                <a:gd name="T1" fmla="*/ 0 h 166"/>
                <a:gd name="T2" fmla="*/ 0 w 130"/>
                <a:gd name="T3" fmla="*/ 0 h 166"/>
                <a:gd name="T4" fmla="*/ 0 w 130"/>
                <a:gd name="T5" fmla="*/ 0 h 166"/>
                <a:gd name="T6" fmla="*/ 0 w 130"/>
                <a:gd name="T7" fmla="*/ 0 h 166"/>
                <a:gd name="T8" fmla="*/ 0 w 130"/>
                <a:gd name="T9" fmla="*/ 0 h 166"/>
                <a:gd name="T10" fmla="*/ 0 w 130"/>
                <a:gd name="T11" fmla="*/ 0 h 166"/>
                <a:gd name="T12" fmla="*/ 0 w 130"/>
                <a:gd name="T13" fmla="*/ 0 h 166"/>
                <a:gd name="T14" fmla="*/ 0 w 130"/>
                <a:gd name="T15" fmla="*/ 0 h 166"/>
                <a:gd name="T16" fmla="*/ 0 w 130"/>
                <a:gd name="T17" fmla="*/ 0 h 166"/>
                <a:gd name="T18" fmla="*/ 0 w 130"/>
                <a:gd name="T19" fmla="*/ 0 h 166"/>
                <a:gd name="T20" fmla="*/ 0 w 130"/>
                <a:gd name="T21" fmla="*/ 0 h 166"/>
                <a:gd name="T22" fmla="*/ 0 w 130"/>
                <a:gd name="T23" fmla="*/ 0 h 166"/>
                <a:gd name="T24" fmla="*/ 0 w 130"/>
                <a:gd name="T25" fmla="*/ 0 h 166"/>
                <a:gd name="T26" fmla="*/ 0 w 130"/>
                <a:gd name="T27" fmla="*/ 0 h 166"/>
                <a:gd name="T28" fmla="*/ 0 w 130"/>
                <a:gd name="T29" fmla="*/ 0 h 166"/>
                <a:gd name="T30" fmla="*/ 0 w 130"/>
                <a:gd name="T31" fmla="*/ 0 h 166"/>
                <a:gd name="T32" fmla="*/ 0 w 130"/>
                <a:gd name="T33" fmla="*/ 0 h 166"/>
                <a:gd name="T34" fmla="*/ 0 w 130"/>
                <a:gd name="T35" fmla="*/ 0 h 166"/>
                <a:gd name="T36" fmla="*/ 0 w 130"/>
                <a:gd name="T37" fmla="*/ 0 h 166"/>
                <a:gd name="T38" fmla="*/ 0 w 130"/>
                <a:gd name="T39" fmla="*/ 0 h 166"/>
                <a:gd name="T40" fmla="*/ 0 w 130"/>
                <a:gd name="T41" fmla="*/ 0 h 166"/>
                <a:gd name="T42" fmla="*/ 0 w 130"/>
                <a:gd name="T43" fmla="*/ 0 h 166"/>
                <a:gd name="T44" fmla="*/ 0 w 130"/>
                <a:gd name="T45" fmla="*/ 0 h 166"/>
                <a:gd name="T46" fmla="*/ 0 w 130"/>
                <a:gd name="T47" fmla="*/ 0 h 166"/>
                <a:gd name="T48" fmla="*/ 0 w 130"/>
                <a:gd name="T49" fmla="*/ 0 h 166"/>
                <a:gd name="T50" fmla="*/ 0 w 130"/>
                <a:gd name="T51" fmla="*/ 0 h 166"/>
                <a:gd name="T52" fmla="*/ 0 w 130"/>
                <a:gd name="T53" fmla="*/ 0 h 166"/>
                <a:gd name="T54" fmla="*/ 0 w 130"/>
                <a:gd name="T55" fmla="*/ 0 h 166"/>
                <a:gd name="T56" fmla="*/ 0 w 130"/>
                <a:gd name="T57" fmla="*/ 0 h 166"/>
                <a:gd name="T58" fmla="*/ 0 w 130"/>
                <a:gd name="T59" fmla="*/ 0 h 166"/>
                <a:gd name="T60" fmla="*/ 0 w 130"/>
                <a:gd name="T61" fmla="*/ 0 h 166"/>
                <a:gd name="T62" fmla="*/ 0 w 130"/>
                <a:gd name="T63" fmla="*/ 0 h 166"/>
                <a:gd name="T64" fmla="*/ 0 w 130"/>
                <a:gd name="T65" fmla="*/ 0 h 166"/>
                <a:gd name="T66" fmla="*/ 0 w 130"/>
                <a:gd name="T67" fmla="*/ 0 h 166"/>
                <a:gd name="T68" fmla="*/ 0 w 130"/>
                <a:gd name="T69" fmla="*/ 0 h 1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0" h="166">
                  <a:moveTo>
                    <a:pt x="78" y="0"/>
                  </a:moveTo>
                  <a:lnTo>
                    <a:pt x="73" y="18"/>
                  </a:lnTo>
                  <a:lnTo>
                    <a:pt x="68" y="37"/>
                  </a:lnTo>
                  <a:lnTo>
                    <a:pt x="61" y="56"/>
                  </a:lnTo>
                  <a:lnTo>
                    <a:pt x="54" y="73"/>
                  </a:lnTo>
                  <a:lnTo>
                    <a:pt x="46" y="91"/>
                  </a:lnTo>
                  <a:lnTo>
                    <a:pt x="39" y="109"/>
                  </a:lnTo>
                  <a:lnTo>
                    <a:pt x="33" y="128"/>
                  </a:lnTo>
                  <a:lnTo>
                    <a:pt x="27" y="146"/>
                  </a:lnTo>
                  <a:lnTo>
                    <a:pt x="39" y="142"/>
                  </a:lnTo>
                  <a:lnTo>
                    <a:pt x="52" y="137"/>
                  </a:lnTo>
                  <a:lnTo>
                    <a:pt x="65" y="132"/>
                  </a:lnTo>
                  <a:lnTo>
                    <a:pt x="78" y="127"/>
                  </a:lnTo>
                  <a:lnTo>
                    <a:pt x="90" y="124"/>
                  </a:lnTo>
                  <a:lnTo>
                    <a:pt x="104" y="120"/>
                  </a:lnTo>
                  <a:lnTo>
                    <a:pt x="117" y="119"/>
                  </a:lnTo>
                  <a:lnTo>
                    <a:pt x="130" y="119"/>
                  </a:lnTo>
                  <a:lnTo>
                    <a:pt x="102" y="138"/>
                  </a:lnTo>
                  <a:lnTo>
                    <a:pt x="88" y="138"/>
                  </a:lnTo>
                  <a:lnTo>
                    <a:pt x="76" y="139"/>
                  </a:lnTo>
                  <a:lnTo>
                    <a:pt x="62" y="143"/>
                  </a:lnTo>
                  <a:lnTo>
                    <a:pt x="50" y="146"/>
                  </a:lnTo>
                  <a:lnTo>
                    <a:pt x="37" y="151"/>
                  </a:lnTo>
                  <a:lnTo>
                    <a:pt x="25" y="157"/>
                  </a:lnTo>
                  <a:lnTo>
                    <a:pt x="12" y="161"/>
                  </a:lnTo>
                  <a:lnTo>
                    <a:pt x="0" y="166"/>
                  </a:lnTo>
                  <a:lnTo>
                    <a:pt x="5" y="147"/>
                  </a:lnTo>
                  <a:lnTo>
                    <a:pt x="12" y="129"/>
                  </a:lnTo>
                  <a:lnTo>
                    <a:pt x="19" y="111"/>
                  </a:lnTo>
                  <a:lnTo>
                    <a:pt x="26" y="93"/>
                  </a:lnTo>
                  <a:lnTo>
                    <a:pt x="33" y="75"/>
                  </a:lnTo>
                  <a:lnTo>
                    <a:pt x="39" y="57"/>
                  </a:lnTo>
                  <a:lnTo>
                    <a:pt x="45" y="38"/>
                  </a:lnTo>
                  <a:lnTo>
                    <a:pt x="51" y="19"/>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8" name="Freeform 52">
              <a:extLst>
                <a:ext uri="{FF2B5EF4-FFF2-40B4-BE49-F238E27FC236}">
                  <a16:creationId xmlns:a16="http://schemas.microsoft.com/office/drawing/2014/main" id="{A27F30AB-7C10-4929-AE1B-72278B3A20E6}"/>
                </a:ext>
              </a:extLst>
            </p:cNvPr>
            <p:cNvSpPr>
              <a:spLocks/>
            </p:cNvSpPr>
            <p:nvPr/>
          </p:nvSpPr>
          <p:spPr bwMode="auto">
            <a:xfrm>
              <a:off x="2405" y="3908"/>
              <a:ext cx="12" cy="67"/>
            </a:xfrm>
            <a:custGeom>
              <a:avLst/>
              <a:gdLst>
                <a:gd name="T0" fmla="*/ 0 w 35"/>
                <a:gd name="T1" fmla="*/ 0 h 200"/>
                <a:gd name="T2" fmla="*/ 0 w 35"/>
                <a:gd name="T3" fmla="*/ 0 h 200"/>
                <a:gd name="T4" fmla="*/ 0 w 35"/>
                <a:gd name="T5" fmla="*/ 0 h 200"/>
                <a:gd name="T6" fmla="*/ 0 w 35"/>
                <a:gd name="T7" fmla="*/ 0 h 200"/>
                <a:gd name="T8" fmla="*/ 0 w 35"/>
                <a:gd name="T9" fmla="*/ 0 h 200"/>
                <a:gd name="T10" fmla="*/ 0 w 35"/>
                <a:gd name="T11" fmla="*/ 0 h 200"/>
                <a:gd name="T12" fmla="*/ 0 w 35"/>
                <a:gd name="T13" fmla="*/ 0 h 200"/>
                <a:gd name="T14" fmla="*/ 0 w 35"/>
                <a:gd name="T15" fmla="*/ 0 h 200"/>
                <a:gd name="T16" fmla="*/ 0 w 35"/>
                <a:gd name="T17" fmla="*/ 0 h 200"/>
                <a:gd name="T18" fmla="*/ 0 w 35"/>
                <a:gd name="T19" fmla="*/ 0 h 200"/>
                <a:gd name="T20" fmla="*/ 0 w 35"/>
                <a:gd name="T21" fmla="*/ 0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 h="200">
                  <a:moveTo>
                    <a:pt x="35" y="0"/>
                  </a:moveTo>
                  <a:lnTo>
                    <a:pt x="31" y="46"/>
                  </a:lnTo>
                  <a:lnTo>
                    <a:pt x="28" y="91"/>
                  </a:lnTo>
                  <a:lnTo>
                    <a:pt x="30" y="136"/>
                  </a:lnTo>
                  <a:lnTo>
                    <a:pt x="35" y="181"/>
                  </a:lnTo>
                  <a:lnTo>
                    <a:pt x="7" y="200"/>
                  </a:lnTo>
                  <a:lnTo>
                    <a:pt x="2" y="156"/>
                  </a:lnTo>
                  <a:lnTo>
                    <a:pt x="0" y="110"/>
                  </a:lnTo>
                  <a:lnTo>
                    <a:pt x="2" y="65"/>
                  </a:lnTo>
                  <a:lnTo>
                    <a:pt x="7" y="20"/>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9" name="Freeform 53">
              <a:extLst>
                <a:ext uri="{FF2B5EF4-FFF2-40B4-BE49-F238E27FC236}">
                  <a16:creationId xmlns:a16="http://schemas.microsoft.com/office/drawing/2014/main" id="{9AEDDEC9-C3F1-4A6D-8A64-E6BFA0C4D872}"/>
                </a:ext>
              </a:extLst>
            </p:cNvPr>
            <p:cNvSpPr>
              <a:spLocks/>
            </p:cNvSpPr>
            <p:nvPr/>
          </p:nvSpPr>
          <p:spPr bwMode="auto">
            <a:xfrm>
              <a:off x="2298" y="3959"/>
              <a:ext cx="43" cy="85"/>
            </a:xfrm>
            <a:custGeom>
              <a:avLst/>
              <a:gdLst>
                <a:gd name="T0" fmla="*/ 0 w 129"/>
                <a:gd name="T1" fmla="*/ 0 h 255"/>
                <a:gd name="T2" fmla="*/ 0 w 129"/>
                <a:gd name="T3" fmla="*/ 0 h 255"/>
                <a:gd name="T4" fmla="*/ 0 w 129"/>
                <a:gd name="T5" fmla="*/ 0 h 255"/>
                <a:gd name="T6" fmla="*/ 0 w 129"/>
                <a:gd name="T7" fmla="*/ 0 h 255"/>
                <a:gd name="T8" fmla="*/ 0 w 129"/>
                <a:gd name="T9" fmla="*/ 0 h 255"/>
                <a:gd name="T10" fmla="*/ 0 w 129"/>
                <a:gd name="T11" fmla="*/ 0 h 255"/>
                <a:gd name="T12" fmla="*/ 0 w 129"/>
                <a:gd name="T13" fmla="*/ 0 h 255"/>
                <a:gd name="T14" fmla="*/ 0 w 129"/>
                <a:gd name="T15" fmla="*/ 0 h 255"/>
                <a:gd name="T16" fmla="*/ 0 w 129"/>
                <a:gd name="T17" fmla="*/ 0 h 255"/>
                <a:gd name="T18" fmla="*/ 0 w 129"/>
                <a:gd name="T19" fmla="*/ 0 h 255"/>
                <a:gd name="T20" fmla="*/ 0 w 129"/>
                <a:gd name="T21" fmla="*/ 0 h 255"/>
                <a:gd name="T22" fmla="*/ 0 w 129"/>
                <a:gd name="T23" fmla="*/ 0 h 255"/>
                <a:gd name="T24" fmla="*/ 0 w 129"/>
                <a:gd name="T25" fmla="*/ 0 h 255"/>
                <a:gd name="T26" fmla="*/ 0 w 129"/>
                <a:gd name="T27" fmla="*/ 0 h 255"/>
                <a:gd name="T28" fmla="*/ 0 w 129"/>
                <a:gd name="T29" fmla="*/ 0 h 255"/>
                <a:gd name="T30" fmla="*/ 0 w 129"/>
                <a:gd name="T31" fmla="*/ 0 h 255"/>
                <a:gd name="T32" fmla="*/ 0 w 129"/>
                <a:gd name="T33" fmla="*/ 0 h 255"/>
                <a:gd name="T34" fmla="*/ 0 w 129"/>
                <a:gd name="T35" fmla="*/ 0 h 255"/>
                <a:gd name="T36" fmla="*/ 0 w 129"/>
                <a:gd name="T37" fmla="*/ 0 h 255"/>
                <a:gd name="T38" fmla="*/ 0 w 129"/>
                <a:gd name="T39" fmla="*/ 0 h 255"/>
                <a:gd name="T40" fmla="*/ 0 w 129"/>
                <a:gd name="T41" fmla="*/ 0 h 255"/>
                <a:gd name="T42" fmla="*/ 0 w 129"/>
                <a:gd name="T43" fmla="*/ 0 h 255"/>
                <a:gd name="T44" fmla="*/ 0 w 129"/>
                <a:gd name="T45" fmla="*/ 0 h 255"/>
                <a:gd name="T46" fmla="*/ 0 w 129"/>
                <a:gd name="T47" fmla="*/ 0 h 255"/>
                <a:gd name="T48" fmla="*/ 0 w 129"/>
                <a:gd name="T49" fmla="*/ 0 h 255"/>
                <a:gd name="T50" fmla="*/ 0 w 129"/>
                <a:gd name="T51" fmla="*/ 0 h 255"/>
                <a:gd name="T52" fmla="*/ 0 w 129"/>
                <a:gd name="T53" fmla="*/ 0 h 255"/>
                <a:gd name="T54" fmla="*/ 0 w 129"/>
                <a:gd name="T55" fmla="*/ 0 h 255"/>
                <a:gd name="T56" fmla="*/ 0 w 129"/>
                <a:gd name="T57" fmla="*/ 0 h 255"/>
                <a:gd name="T58" fmla="*/ 0 w 129"/>
                <a:gd name="T59" fmla="*/ 0 h 255"/>
                <a:gd name="T60" fmla="*/ 0 w 129"/>
                <a:gd name="T61" fmla="*/ 0 h 255"/>
                <a:gd name="T62" fmla="*/ 0 w 129"/>
                <a:gd name="T63" fmla="*/ 0 h 255"/>
                <a:gd name="T64" fmla="*/ 0 w 129"/>
                <a:gd name="T65" fmla="*/ 0 h 255"/>
                <a:gd name="T66" fmla="*/ 0 w 129"/>
                <a:gd name="T67" fmla="*/ 0 h 255"/>
                <a:gd name="T68" fmla="*/ 0 w 129"/>
                <a:gd name="T69" fmla="*/ 0 h 255"/>
                <a:gd name="T70" fmla="*/ 0 w 129"/>
                <a:gd name="T71" fmla="*/ 0 h 255"/>
                <a:gd name="T72" fmla="*/ 0 w 129"/>
                <a:gd name="T73" fmla="*/ 0 h 255"/>
                <a:gd name="T74" fmla="*/ 0 w 129"/>
                <a:gd name="T75" fmla="*/ 0 h 255"/>
                <a:gd name="T76" fmla="*/ 0 w 129"/>
                <a:gd name="T77" fmla="*/ 0 h 255"/>
                <a:gd name="T78" fmla="*/ 0 w 129"/>
                <a:gd name="T79" fmla="*/ 0 h 255"/>
                <a:gd name="T80" fmla="*/ 0 w 129"/>
                <a:gd name="T81" fmla="*/ 0 h 255"/>
                <a:gd name="T82" fmla="*/ 0 w 129"/>
                <a:gd name="T83" fmla="*/ 0 h 255"/>
                <a:gd name="T84" fmla="*/ 0 w 129"/>
                <a:gd name="T85" fmla="*/ 0 h 255"/>
                <a:gd name="T86" fmla="*/ 0 w 129"/>
                <a:gd name="T87" fmla="*/ 0 h 255"/>
                <a:gd name="T88" fmla="*/ 0 w 129"/>
                <a:gd name="T89" fmla="*/ 0 h 255"/>
                <a:gd name="T90" fmla="*/ 0 w 129"/>
                <a:gd name="T91" fmla="*/ 0 h 255"/>
                <a:gd name="T92" fmla="*/ 0 w 129"/>
                <a:gd name="T93" fmla="*/ 0 h 255"/>
                <a:gd name="T94" fmla="*/ 0 w 129"/>
                <a:gd name="T95" fmla="*/ 0 h 255"/>
                <a:gd name="T96" fmla="*/ 0 w 129"/>
                <a:gd name="T97" fmla="*/ 0 h 255"/>
                <a:gd name="T98" fmla="*/ 0 w 129"/>
                <a:gd name="T99" fmla="*/ 0 h 255"/>
                <a:gd name="T100" fmla="*/ 0 w 129"/>
                <a:gd name="T101" fmla="*/ 0 h 255"/>
                <a:gd name="T102" fmla="*/ 0 w 129"/>
                <a:gd name="T103" fmla="*/ 0 h 255"/>
                <a:gd name="T104" fmla="*/ 0 w 129"/>
                <a:gd name="T105" fmla="*/ 0 h 255"/>
                <a:gd name="T106" fmla="*/ 0 w 129"/>
                <a:gd name="T107" fmla="*/ 0 h 255"/>
                <a:gd name="T108" fmla="*/ 0 w 129"/>
                <a:gd name="T109" fmla="*/ 0 h 2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9" h="255">
                  <a:moveTo>
                    <a:pt x="117" y="0"/>
                  </a:moveTo>
                  <a:lnTo>
                    <a:pt x="107" y="12"/>
                  </a:lnTo>
                  <a:lnTo>
                    <a:pt x="95" y="21"/>
                  </a:lnTo>
                  <a:lnTo>
                    <a:pt x="84" y="29"/>
                  </a:lnTo>
                  <a:lnTo>
                    <a:pt x="72" y="34"/>
                  </a:lnTo>
                  <a:lnTo>
                    <a:pt x="58" y="40"/>
                  </a:lnTo>
                  <a:lnTo>
                    <a:pt x="44" y="45"/>
                  </a:lnTo>
                  <a:lnTo>
                    <a:pt x="31" y="49"/>
                  </a:lnTo>
                  <a:lnTo>
                    <a:pt x="17" y="54"/>
                  </a:lnTo>
                  <a:lnTo>
                    <a:pt x="24" y="51"/>
                  </a:lnTo>
                  <a:lnTo>
                    <a:pt x="31" y="49"/>
                  </a:lnTo>
                  <a:lnTo>
                    <a:pt x="38" y="47"/>
                  </a:lnTo>
                  <a:lnTo>
                    <a:pt x="43" y="45"/>
                  </a:lnTo>
                  <a:lnTo>
                    <a:pt x="43" y="57"/>
                  </a:lnTo>
                  <a:lnTo>
                    <a:pt x="43" y="68"/>
                  </a:lnTo>
                  <a:lnTo>
                    <a:pt x="43" y="81"/>
                  </a:lnTo>
                  <a:lnTo>
                    <a:pt x="43" y="93"/>
                  </a:lnTo>
                  <a:lnTo>
                    <a:pt x="51" y="92"/>
                  </a:lnTo>
                  <a:lnTo>
                    <a:pt x="59" y="90"/>
                  </a:lnTo>
                  <a:lnTo>
                    <a:pt x="67" y="88"/>
                  </a:lnTo>
                  <a:lnTo>
                    <a:pt x="75" y="86"/>
                  </a:lnTo>
                  <a:lnTo>
                    <a:pt x="82" y="84"/>
                  </a:lnTo>
                  <a:lnTo>
                    <a:pt x="90" y="83"/>
                  </a:lnTo>
                  <a:lnTo>
                    <a:pt x="97" y="83"/>
                  </a:lnTo>
                  <a:lnTo>
                    <a:pt x="103" y="84"/>
                  </a:lnTo>
                  <a:lnTo>
                    <a:pt x="120" y="97"/>
                  </a:lnTo>
                  <a:lnTo>
                    <a:pt x="128" y="116"/>
                  </a:lnTo>
                  <a:lnTo>
                    <a:pt x="129" y="140"/>
                  </a:lnTo>
                  <a:lnTo>
                    <a:pt x="127" y="163"/>
                  </a:lnTo>
                  <a:lnTo>
                    <a:pt x="125" y="173"/>
                  </a:lnTo>
                  <a:lnTo>
                    <a:pt x="122" y="183"/>
                  </a:lnTo>
                  <a:lnTo>
                    <a:pt x="116" y="192"/>
                  </a:lnTo>
                  <a:lnTo>
                    <a:pt x="109" y="201"/>
                  </a:lnTo>
                  <a:lnTo>
                    <a:pt x="101" y="209"/>
                  </a:lnTo>
                  <a:lnTo>
                    <a:pt x="92" y="216"/>
                  </a:lnTo>
                  <a:lnTo>
                    <a:pt x="82" y="223"/>
                  </a:lnTo>
                  <a:lnTo>
                    <a:pt x="72" y="229"/>
                  </a:lnTo>
                  <a:lnTo>
                    <a:pt x="76" y="226"/>
                  </a:lnTo>
                  <a:lnTo>
                    <a:pt x="80" y="223"/>
                  </a:lnTo>
                  <a:lnTo>
                    <a:pt x="83" y="221"/>
                  </a:lnTo>
                  <a:lnTo>
                    <a:pt x="86" y="218"/>
                  </a:lnTo>
                  <a:lnTo>
                    <a:pt x="78" y="224"/>
                  </a:lnTo>
                  <a:lnTo>
                    <a:pt x="70" y="230"/>
                  </a:lnTo>
                  <a:lnTo>
                    <a:pt x="62" y="235"/>
                  </a:lnTo>
                  <a:lnTo>
                    <a:pt x="55" y="241"/>
                  </a:lnTo>
                  <a:lnTo>
                    <a:pt x="47" y="246"/>
                  </a:lnTo>
                  <a:lnTo>
                    <a:pt x="38" y="249"/>
                  </a:lnTo>
                  <a:lnTo>
                    <a:pt x="28" y="252"/>
                  </a:lnTo>
                  <a:lnTo>
                    <a:pt x="18" y="255"/>
                  </a:lnTo>
                  <a:lnTo>
                    <a:pt x="11" y="255"/>
                  </a:lnTo>
                  <a:lnTo>
                    <a:pt x="6" y="251"/>
                  </a:lnTo>
                  <a:lnTo>
                    <a:pt x="2" y="244"/>
                  </a:lnTo>
                  <a:lnTo>
                    <a:pt x="0" y="238"/>
                  </a:lnTo>
                  <a:lnTo>
                    <a:pt x="27" y="218"/>
                  </a:lnTo>
                  <a:lnTo>
                    <a:pt x="32" y="227"/>
                  </a:lnTo>
                  <a:lnTo>
                    <a:pt x="38" y="233"/>
                  </a:lnTo>
                  <a:lnTo>
                    <a:pt x="45" y="234"/>
                  </a:lnTo>
                  <a:lnTo>
                    <a:pt x="53" y="233"/>
                  </a:lnTo>
                  <a:lnTo>
                    <a:pt x="62" y="231"/>
                  </a:lnTo>
                  <a:lnTo>
                    <a:pt x="70" y="227"/>
                  </a:lnTo>
                  <a:lnTo>
                    <a:pt x="80" y="223"/>
                  </a:lnTo>
                  <a:lnTo>
                    <a:pt x="86" y="218"/>
                  </a:lnTo>
                  <a:lnTo>
                    <a:pt x="83" y="221"/>
                  </a:lnTo>
                  <a:lnTo>
                    <a:pt x="80" y="223"/>
                  </a:lnTo>
                  <a:lnTo>
                    <a:pt x="76" y="226"/>
                  </a:lnTo>
                  <a:lnTo>
                    <a:pt x="72" y="229"/>
                  </a:lnTo>
                  <a:lnTo>
                    <a:pt x="76" y="225"/>
                  </a:lnTo>
                  <a:lnTo>
                    <a:pt x="81" y="223"/>
                  </a:lnTo>
                  <a:lnTo>
                    <a:pt x="85" y="219"/>
                  </a:lnTo>
                  <a:lnTo>
                    <a:pt x="90" y="216"/>
                  </a:lnTo>
                  <a:lnTo>
                    <a:pt x="94" y="213"/>
                  </a:lnTo>
                  <a:lnTo>
                    <a:pt x="99" y="209"/>
                  </a:lnTo>
                  <a:lnTo>
                    <a:pt x="103" y="207"/>
                  </a:lnTo>
                  <a:lnTo>
                    <a:pt x="108" y="204"/>
                  </a:lnTo>
                  <a:lnTo>
                    <a:pt x="102" y="207"/>
                  </a:lnTo>
                  <a:lnTo>
                    <a:pt x="97" y="209"/>
                  </a:lnTo>
                  <a:lnTo>
                    <a:pt x="90" y="213"/>
                  </a:lnTo>
                  <a:lnTo>
                    <a:pt x="84" y="215"/>
                  </a:lnTo>
                  <a:lnTo>
                    <a:pt x="92" y="202"/>
                  </a:lnTo>
                  <a:lnTo>
                    <a:pt x="99" y="188"/>
                  </a:lnTo>
                  <a:lnTo>
                    <a:pt x="102" y="172"/>
                  </a:lnTo>
                  <a:lnTo>
                    <a:pt x="103" y="155"/>
                  </a:lnTo>
                  <a:lnTo>
                    <a:pt x="101" y="139"/>
                  </a:lnTo>
                  <a:lnTo>
                    <a:pt x="97" y="124"/>
                  </a:lnTo>
                  <a:lnTo>
                    <a:pt x="87" y="112"/>
                  </a:lnTo>
                  <a:lnTo>
                    <a:pt x="76" y="104"/>
                  </a:lnTo>
                  <a:lnTo>
                    <a:pt x="69" y="103"/>
                  </a:lnTo>
                  <a:lnTo>
                    <a:pt x="62" y="103"/>
                  </a:lnTo>
                  <a:lnTo>
                    <a:pt x="56" y="104"/>
                  </a:lnTo>
                  <a:lnTo>
                    <a:pt x="48" y="105"/>
                  </a:lnTo>
                  <a:lnTo>
                    <a:pt x="40" y="107"/>
                  </a:lnTo>
                  <a:lnTo>
                    <a:pt x="32" y="109"/>
                  </a:lnTo>
                  <a:lnTo>
                    <a:pt x="24" y="112"/>
                  </a:lnTo>
                  <a:lnTo>
                    <a:pt x="16" y="113"/>
                  </a:lnTo>
                  <a:lnTo>
                    <a:pt x="15" y="98"/>
                  </a:lnTo>
                  <a:lnTo>
                    <a:pt x="14" y="82"/>
                  </a:lnTo>
                  <a:lnTo>
                    <a:pt x="15" y="68"/>
                  </a:lnTo>
                  <a:lnTo>
                    <a:pt x="19" y="56"/>
                  </a:lnTo>
                  <a:lnTo>
                    <a:pt x="28" y="46"/>
                  </a:lnTo>
                  <a:lnTo>
                    <a:pt x="39" y="38"/>
                  </a:lnTo>
                  <a:lnTo>
                    <a:pt x="50" y="32"/>
                  </a:lnTo>
                  <a:lnTo>
                    <a:pt x="64" y="28"/>
                  </a:lnTo>
                  <a:lnTo>
                    <a:pt x="76" y="23"/>
                  </a:lnTo>
                  <a:lnTo>
                    <a:pt x="89" y="19"/>
                  </a:lnTo>
                  <a:lnTo>
                    <a:pt x="101" y="14"/>
                  </a:lnTo>
                  <a:lnTo>
                    <a:pt x="114" y="7"/>
                  </a:lnTo>
                  <a:lnTo>
                    <a:pt x="108" y="11"/>
                  </a:lnTo>
                  <a:lnTo>
                    <a:pt x="102" y="14"/>
                  </a:lnTo>
                  <a:lnTo>
                    <a:pt x="95" y="17"/>
                  </a:lnTo>
                  <a:lnTo>
                    <a:pt x="90" y="21"/>
                  </a:lnTo>
                  <a:lnTo>
                    <a:pt x="1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0" name="Freeform 54">
              <a:extLst>
                <a:ext uri="{FF2B5EF4-FFF2-40B4-BE49-F238E27FC236}">
                  <a16:creationId xmlns:a16="http://schemas.microsoft.com/office/drawing/2014/main" id="{5A26DE29-199A-4BA5-AC6F-6FAD28E86872}"/>
                </a:ext>
              </a:extLst>
            </p:cNvPr>
            <p:cNvSpPr>
              <a:spLocks/>
            </p:cNvSpPr>
            <p:nvPr/>
          </p:nvSpPr>
          <p:spPr bwMode="auto">
            <a:xfrm>
              <a:off x="2153" y="3966"/>
              <a:ext cx="46" cy="73"/>
            </a:xfrm>
            <a:custGeom>
              <a:avLst/>
              <a:gdLst>
                <a:gd name="T0" fmla="*/ 0 w 138"/>
                <a:gd name="T1" fmla="*/ 0 h 219"/>
                <a:gd name="T2" fmla="*/ 0 w 138"/>
                <a:gd name="T3" fmla="*/ 0 h 219"/>
                <a:gd name="T4" fmla="*/ 0 w 138"/>
                <a:gd name="T5" fmla="*/ 0 h 219"/>
                <a:gd name="T6" fmla="*/ 0 w 138"/>
                <a:gd name="T7" fmla="*/ 0 h 219"/>
                <a:gd name="T8" fmla="*/ 0 w 138"/>
                <a:gd name="T9" fmla="*/ 0 h 219"/>
                <a:gd name="T10" fmla="*/ 0 w 138"/>
                <a:gd name="T11" fmla="*/ 0 h 219"/>
                <a:gd name="T12" fmla="*/ 0 w 138"/>
                <a:gd name="T13" fmla="*/ 0 h 219"/>
                <a:gd name="T14" fmla="*/ 0 w 138"/>
                <a:gd name="T15" fmla="*/ 0 h 219"/>
                <a:gd name="T16" fmla="*/ 0 w 138"/>
                <a:gd name="T17" fmla="*/ 0 h 219"/>
                <a:gd name="T18" fmla="*/ 0 w 138"/>
                <a:gd name="T19" fmla="*/ 0 h 219"/>
                <a:gd name="T20" fmla="*/ 0 w 138"/>
                <a:gd name="T21" fmla="*/ 0 h 219"/>
                <a:gd name="T22" fmla="*/ 0 w 138"/>
                <a:gd name="T23" fmla="*/ 0 h 219"/>
                <a:gd name="T24" fmla="*/ 0 w 138"/>
                <a:gd name="T25" fmla="*/ 0 h 219"/>
                <a:gd name="T26" fmla="*/ 0 w 138"/>
                <a:gd name="T27" fmla="*/ 0 h 219"/>
                <a:gd name="T28" fmla="*/ 0 w 138"/>
                <a:gd name="T29" fmla="*/ 0 h 219"/>
                <a:gd name="T30" fmla="*/ 0 w 138"/>
                <a:gd name="T31" fmla="*/ 0 h 219"/>
                <a:gd name="T32" fmla="*/ 0 w 138"/>
                <a:gd name="T33" fmla="*/ 0 h 219"/>
                <a:gd name="T34" fmla="*/ 0 w 138"/>
                <a:gd name="T35" fmla="*/ 0 h 219"/>
                <a:gd name="T36" fmla="*/ 0 w 138"/>
                <a:gd name="T37" fmla="*/ 0 h 219"/>
                <a:gd name="T38" fmla="*/ 0 w 138"/>
                <a:gd name="T39" fmla="*/ 0 h 219"/>
                <a:gd name="T40" fmla="*/ 0 w 138"/>
                <a:gd name="T41" fmla="*/ 0 h 219"/>
                <a:gd name="T42" fmla="*/ 0 w 138"/>
                <a:gd name="T43" fmla="*/ 0 h 219"/>
                <a:gd name="T44" fmla="*/ 0 w 138"/>
                <a:gd name="T45" fmla="*/ 0 h 219"/>
                <a:gd name="T46" fmla="*/ 0 w 138"/>
                <a:gd name="T47" fmla="*/ 0 h 219"/>
                <a:gd name="T48" fmla="*/ 0 w 138"/>
                <a:gd name="T49" fmla="*/ 0 h 219"/>
                <a:gd name="T50" fmla="*/ 0 w 138"/>
                <a:gd name="T51" fmla="*/ 0 h 219"/>
                <a:gd name="T52" fmla="*/ 0 w 138"/>
                <a:gd name="T53" fmla="*/ 0 h 219"/>
                <a:gd name="T54" fmla="*/ 0 w 138"/>
                <a:gd name="T55" fmla="*/ 0 h 219"/>
                <a:gd name="T56" fmla="*/ 0 w 138"/>
                <a:gd name="T57" fmla="*/ 0 h 219"/>
                <a:gd name="T58" fmla="*/ 0 w 138"/>
                <a:gd name="T59" fmla="*/ 0 h 219"/>
                <a:gd name="T60" fmla="*/ 0 w 138"/>
                <a:gd name="T61" fmla="*/ 0 h 219"/>
                <a:gd name="T62" fmla="*/ 0 w 138"/>
                <a:gd name="T63" fmla="*/ 0 h 219"/>
                <a:gd name="T64" fmla="*/ 0 w 138"/>
                <a:gd name="T65" fmla="*/ 0 h 219"/>
                <a:gd name="T66" fmla="*/ 0 w 138"/>
                <a:gd name="T67" fmla="*/ 0 h 219"/>
                <a:gd name="T68" fmla="*/ 0 w 138"/>
                <a:gd name="T69" fmla="*/ 0 h 2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8" h="219">
                  <a:moveTo>
                    <a:pt x="27" y="0"/>
                  </a:moveTo>
                  <a:lnTo>
                    <a:pt x="41" y="2"/>
                  </a:lnTo>
                  <a:lnTo>
                    <a:pt x="56" y="3"/>
                  </a:lnTo>
                  <a:lnTo>
                    <a:pt x="69" y="6"/>
                  </a:lnTo>
                  <a:lnTo>
                    <a:pt x="83" y="6"/>
                  </a:lnTo>
                  <a:lnTo>
                    <a:pt x="97" y="7"/>
                  </a:lnTo>
                  <a:lnTo>
                    <a:pt x="110" y="6"/>
                  </a:lnTo>
                  <a:lnTo>
                    <a:pt x="124" y="5"/>
                  </a:lnTo>
                  <a:lnTo>
                    <a:pt x="138" y="2"/>
                  </a:lnTo>
                  <a:lnTo>
                    <a:pt x="119" y="24"/>
                  </a:lnTo>
                  <a:lnTo>
                    <a:pt x="102" y="45"/>
                  </a:lnTo>
                  <a:lnTo>
                    <a:pt x="87" y="69"/>
                  </a:lnTo>
                  <a:lnTo>
                    <a:pt x="74" y="94"/>
                  </a:lnTo>
                  <a:lnTo>
                    <a:pt x="62" y="119"/>
                  </a:lnTo>
                  <a:lnTo>
                    <a:pt x="52" y="145"/>
                  </a:lnTo>
                  <a:lnTo>
                    <a:pt x="46" y="173"/>
                  </a:lnTo>
                  <a:lnTo>
                    <a:pt x="40" y="200"/>
                  </a:lnTo>
                  <a:lnTo>
                    <a:pt x="13" y="219"/>
                  </a:lnTo>
                  <a:lnTo>
                    <a:pt x="18" y="192"/>
                  </a:lnTo>
                  <a:lnTo>
                    <a:pt x="25" y="165"/>
                  </a:lnTo>
                  <a:lnTo>
                    <a:pt x="34" y="139"/>
                  </a:lnTo>
                  <a:lnTo>
                    <a:pt x="47" y="114"/>
                  </a:lnTo>
                  <a:lnTo>
                    <a:pt x="59" y="89"/>
                  </a:lnTo>
                  <a:lnTo>
                    <a:pt x="75" y="65"/>
                  </a:lnTo>
                  <a:lnTo>
                    <a:pt x="92" y="43"/>
                  </a:lnTo>
                  <a:lnTo>
                    <a:pt x="110" y="22"/>
                  </a:lnTo>
                  <a:lnTo>
                    <a:pt x="97" y="24"/>
                  </a:lnTo>
                  <a:lnTo>
                    <a:pt x="82" y="25"/>
                  </a:lnTo>
                  <a:lnTo>
                    <a:pt x="68" y="26"/>
                  </a:lnTo>
                  <a:lnTo>
                    <a:pt x="55" y="26"/>
                  </a:lnTo>
                  <a:lnTo>
                    <a:pt x="41" y="25"/>
                  </a:lnTo>
                  <a:lnTo>
                    <a:pt x="27" y="24"/>
                  </a:lnTo>
                  <a:lnTo>
                    <a:pt x="14" y="22"/>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1" name="Freeform 55">
              <a:extLst>
                <a:ext uri="{FF2B5EF4-FFF2-40B4-BE49-F238E27FC236}">
                  <a16:creationId xmlns:a16="http://schemas.microsoft.com/office/drawing/2014/main" id="{84B24F9E-510E-4A3C-8220-A74D0C9C62A2}"/>
                </a:ext>
              </a:extLst>
            </p:cNvPr>
            <p:cNvSpPr>
              <a:spLocks/>
            </p:cNvSpPr>
            <p:nvPr/>
          </p:nvSpPr>
          <p:spPr bwMode="auto">
            <a:xfrm>
              <a:off x="2081" y="3910"/>
              <a:ext cx="52" cy="89"/>
            </a:xfrm>
            <a:custGeom>
              <a:avLst/>
              <a:gdLst>
                <a:gd name="T0" fmla="*/ 0 w 156"/>
                <a:gd name="T1" fmla="*/ 0 h 267"/>
                <a:gd name="T2" fmla="*/ 0 w 156"/>
                <a:gd name="T3" fmla="*/ 0 h 267"/>
                <a:gd name="T4" fmla="*/ 0 w 156"/>
                <a:gd name="T5" fmla="*/ 0 h 267"/>
                <a:gd name="T6" fmla="*/ 0 w 156"/>
                <a:gd name="T7" fmla="*/ 0 h 267"/>
                <a:gd name="T8" fmla="*/ 0 w 156"/>
                <a:gd name="T9" fmla="*/ 0 h 267"/>
                <a:gd name="T10" fmla="*/ 0 w 156"/>
                <a:gd name="T11" fmla="*/ 0 h 267"/>
                <a:gd name="T12" fmla="*/ 0 w 156"/>
                <a:gd name="T13" fmla="*/ 0 h 267"/>
                <a:gd name="T14" fmla="*/ 0 w 156"/>
                <a:gd name="T15" fmla="*/ 0 h 267"/>
                <a:gd name="T16" fmla="*/ 0 w 156"/>
                <a:gd name="T17" fmla="*/ 0 h 267"/>
                <a:gd name="T18" fmla="*/ 0 w 156"/>
                <a:gd name="T19" fmla="*/ 0 h 267"/>
                <a:gd name="T20" fmla="*/ 0 w 156"/>
                <a:gd name="T21" fmla="*/ 0 h 267"/>
                <a:gd name="T22" fmla="*/ 0 w 156"/>
                <a:gd name="T23" fmla="*/ 0 h 267"/>
                <a:gd name="T24" fmla="*/ 0 w 156"/>
                <a:gd name="T25" fmla="*/ 0 h 267"/>
                <a:gd name="T26" fmla="*/ 0 w 156"/>
                <a:gd name="T27" fmla="*/ 0 h 267"/>
                <a:gd name="T28" fmla="*/ 0 w 156"/>
                <a:gd name="T29" fmla="*/ 0 h 267"/>
                <a:gd name="T30" fmla="*/ 0 w 156"/>
                <a:gd name="T31" fmla="*/ 0 h 267"/>
                <a:gd name="T32" fmla="*/ 0 w 156"/>
                <a:gd name="T33" fmla="*/ 0 h 267"/>
                <a:gd name="T34" fmla="*/ 0 w 156"/>
                <a:gd name="T35" fmla="*/ 0 h 267"/>
                <a:gd name="T36" fmla="*/ 0 w 156"/>
                <a:gd name="T37" fmla="*/ 0 h 267"/>
                <a:gd name="T38" fmla="*/ 0 w 156"/>
                <a:gd name="T39" fmla="*/ 0 h 267"/>
                <a:gd name="T40" fmla="*/ 0 w 156"/>
                <a:gd name="T41" fmla="*/ 0 h 267"/>
                <a:gd name="T42" fmla="*/ 0 w 156"/>
                <a:gd name="T43" fmla="*/ 0 h 267"/>
                <a:gd name="T44" fmla="*/ 0 w 156"/>
                <a:gd name="T45" fmla="*/ 0 h 267"/>
                <a:gd name="T46" fmla="*/ 0 w 156"/>
                <a:gd name="T47" fmla="*/ 0 h 267"/>
                <a:gd name="T48" fmla="*/ 0 w 156"/>
                <a:gd name="T49" fmla="*/ 0 h 267"/>
                <a:gd name="T50" fmla="*/ 0 w 156"/>
                <a:gd name="T51" fmla="*/ 0 h 267"/>
                <a:gd name="T52" fmla="*/ 0 w 156"/>
                <a:gd name="T53" fmla="*/ 0 h 267"/>
                <a:gd name="T54" fmla="*/ 0 w 156"/>
                <a:gd name="T55" fmla="*/ 0 h 267"/>
                <a:gd name="T56" fmla="*/ 0 w 156"/>
                <a:gd name="T57" fmla="*/ 0 h 267"/>
                <a:gd name="T58" fmla="*/ 0 w 156"/>
                <a:gd name="T59" fmla="*/ 0 h 267"/>
                <a:gd name="T60" fmla="*/ 0 w 156"/>
                <a:gd name="T61" fmla="*/ 0 h 267"/>
                <a:gd name="T62" fmla="*/ 0 w 156"/>
                <a:gd name="T63" fmla="*/ 0 h 267"/>
                <a:gd name="T64" fmla="*/ 0 w 156"/>
                <a:gd name="T65" fmla="*/ 0 h 267"/>
                <a:gd name="T66" fmla="*/ 0 w 156"/>
                <a:gd name="T67" fmla="*/ 0 h 267"/>
                <a:gd name="T68" fmla="*/ 0 w 156"/>
                <a:gd name="T69" fmla="*/ 0 h 267"/>
                <a:gd name="T70" fmla="*/ 0 w 156"/>
                <a:gd name="T71" fmla="*/ 0 h 267"/>
                <a:gd name="T72" fmla="*/ 0 w 156"/>
                <a:gd name="T73" fmla="*/ 0 h 267"/>
                <a:gd name="T74" fmla="*/ 0 w 156"/>
                <a:gd name="T75" fmla="*/ 0 h 267"/>
                <a:gd name="T76" fmla="*/ 0 w 156"/>
                <a:gd name="T77" fmla="*/ 0 h 267"/>
                <a:gd name="T78" fmla="*/ 0 w 156"/>
                <a:gd name="T79" fmla="*/ 0 h 267"/>
                <a:gd name="T80" fmla="*/ 0 w 156"/>
                <a:gd name="T81" fmla="*/ 0 h 267"/>
                <a:gd name="T82" fmla="*/ 0 w 156"/>
                <a:gd name="T83" fmla="*/ 0 h 267"/>
                <a:gd name="T84" fmla="*/ 0 w 156"/>
                <a:gd name="T85" fmla="*/ 0 h 267"/>
                <a:gd name="T86" fmla="*/ 0 w 156"/>
                <a:gd name="T87" fmla="*/ 0 h 267"/>
                <a:gd name="T88" fmla="*/ 0 w 156"/>
                <a:gd name="T89" fmla="*/ 0 h 267"/>
                <a:gd name="T90" fmla="*/ 0 w 156"/>
                <a:gd name="T91" fmla="*/ 0 h 267"/>
                <a:gd name="T92" fmla="*/ 0 w 156"/>
                <a:gd name="T93" fmla="*/ 0 h 267"/>
                <a:gd name="T94" fmla="*/ 0 w 156"/>
                <a:gd name="T95" fmla="*/ 0 h 267"/>
                <a:gd name="T96" fmla="*/ 0 w 156"/>
                <a:gd name="T97" fmla="*/ 0 h 267"/>
                <a:gd name="T98" fmla="*/ 0 w 156"/>
                <a:gd name="T99" fmla="*/ 0 h 267"/>
                <a:gd name="T100" fmla="*/ 0 w 156"/>
                <a:gd name="T101" fmla="*/ 0 h 2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56" h="267">
                  <a:moveTo>
                    <a:pt x="28" y="7"/>
                  </a:moveTo>
                  <a:lnTo>
                    <a:pt x="36" y="4"/>
                  </a:lnTo>
                  <a:lnTo>
                    <a:pt x="44" y="2"/>
                  </a:lnTo>
                  <a:lnTo>
                    <a:pt x="53" y="1"/>
                  </a:lnTo>
                  <a:lnTo>
                    <a:pt x="61" y="0"/>
                  </a:lnTo>
                  <a:lnTo>
                    <a:pt x="69" y="1"/>
                  </a:lnTo>
                  <a:lnTo>
                    <a:pt x="77" y="2"/>
                  </a:lnTo>
                  <a:lnTo>
                    <a:pt x="85" y="3"/>
                  </a:lnTo>
                  <a:lnTo>
                    <a:pt x="93" y="7"/>
                  </a:lnTo>
                  <a:lnTo>
                    <a:pt x="105" y="16"/>
                  </a:lnTo>
                  <a:lnTo>
                    <a:pt x="115" y="27"/>
                  </a:lnTo>
                  <a:lnTo>
                    <a:pt x="121" y="41"/>
                  </a:lnTo>
                  <a:lnTo>
                    <a:pt x="124" y="55"/>
                  </a:lnTo>
                  <a:lnTo>
                    <a:pt x="124" y="71"/>
                  </a:lnTo>
                  <a:lnTo>
                    <a:pt x="121" y="87"/>
                  </a:lnTo>
                  <a:lnTo>
                    <a:pt x="115" y="102"/>
                  </a:lnTo>
                  <a:lnTo>
                    <a:pt x="106" y="114"/>
                  </a:lnTo>
                  <a:lnTo>
                    <a:pt x="96" y="125"/>
                  </a:lnTo>
                  <a:lnTo>
                    <a:pt x="84" y="136"/>
                  </a:lnTo>
                  <a:lnTo>
                    <a:pt x="72" y="147"/>
                  </a:lnTo>
                  <a:lnTo>
                    <a:pt x="62" y="159"/>
                  </a:lnTo>
                  <a:lnTo>
                    <a:pt x="53" y="171"/>
                  </a:lnTo>
                  <a:lnTo>
                    <a:pt x="48" y="184"/>
                  </a:lnTo>
                  <a:lnTo>
                    <a:pt x="48" y="197"/>
                  </a:lnTo>
                  <a:lnTo>
                    <a:pt x="55" y="211"/>
                  </a:lnTo>
                  <a:lnTo>
                    <a:pt x="62" y="219"/>
                  </a:lnTo>
                  <a:lnTo>
                    <a:pt x="69" y="227"/>
                  </a:lnTo>
                  <a:lnTo>
                    <a:pt x="78" y="235"/>
                  </a:lnTo>
                  <a:lnTo>
                    <a:pt x="88" y="240"/>
                  </a:lnTo>
                  <a:lnTo>
                    <a:pt x="98" y="245"/>
                  </a:lnTo>
                  <a:lnTo>
                    <a:pt x="110" y="247"/>
                  </a:lnTo>
                  <a:lnTo>
                    <a:pt x="121" y="247"/>
                  </a:lnTo>
                  <a:lnTo>
                    <a:pt x="132" y="245"/>
                  </a:lnTo>
                  <a:lnTo>
                    <a:pt x="128" y="247"/>
                  </a:lnTo>
                  <a:lnTo>
                    <a:pt x="122" y="250"/>
                  </a:lnTo>
                  <a:lnTo>
                    <a:pt x="118" y="253"/>
                  </a:lnTo>
                  <a:lnTo>
                    <a:pt x="112" y="255"/>
                  </a:lnTo>
                  <a:lnTo>
                    <a:pt x="127" y="226"/>
                  </a:lnTo>
                  <a:lnTo>
                    <a:pt x="127" y="201"/>
                  </a:lnTo>
                  <a:lnTo>
                    <a:pt x="117" y="178"/>
                  </a:lnTo>
                  <a:lnTo>
                    <a:pt x="98" y="158"/>
                  </a:lnTo>
                  <a:lnTo>
                    <a:pt x="75" y="139"/>
                  </a:lnTo>
                  <a:lnTo>
                    <a:pt x="50" y="122"/>
                  </a:lnTo>
                  <a:lnTo>
                    <a:pt x="25" y="105"/>
                  </a:lnTo>
                  <a:lnTo>
                    <a:pt x="3" y="89"/>
                  </a:lnTo>
                  <a:lnTo>
                    <a:pt x="1" y="84"/>
                  </a:lnTo>
                  <a:lnTo>
                    <a:pt x="0" y="78"/>
                  </a:lnTo>
                  <a:lnTo>
                    <a:pt x="1" y="70"/>
                  </a:lnTo>
                  <a:lnTo>
                    <a:pt x="1" y="63"/>
                  </a:lnTo>
                  <a:lnTo>
                    <a:pt x="28" y="44"/>
                  </a:lnTo>
                  <a:lnTo>
                    <a:pt x="28" y="51"/>
                  </a:lnTo>
                  <a:lnTo>
                    <a:pt x="27" y="58"/>
                  </a:lnTo>
                  <a:lnTo>
                    <a:pt x="28" y="65"/>
                  </a:lnTo>
                  <a:lnTo>
                    <a:pt x="30" y="70"/>
                  </a:lnTo>
                  <a:lnTo>
                    <a:pt x="46" y="85"/>
                  </a:lnTo>
                  <a:lnTo>
                    <a:pt x="65" y="97"/>
                  </a:lnTo>
                  <a:lnTo>
                    <a:pt x="85" y="109"/>
                  </a:lnTo>
                  <a:lnTo>
                    <a:pt x="104" y="119"/>
                  </a:lnTo>
                  <a:lnTo>
                    <a:pt x="122" y="131"/>
                  </a:lnTo>
                  <a:lnTo>
                    <a:pt x="138" y="146"/>
                  </a:lnTo>
                  <a:lnTo>
                    <a:pt x="149" y="164"/>
                  </a:lnTo>
                  <a:lnTo>
                    <a:pt x="156" y="186"/>
                  </a:lnTo>
                  <a:lnTo>
                    <a:pt x="156" y="200"/>
                  </a:lnTo>
                  <a:lnTo>
                    <a:pt x="154" y="212"/>
                  </a:lnTo>
                  <a:lnTo>
                    <a:pt x="149" y="225"/>
                  </a:lnTo>
                  <a:lnTo>
                    <a:pt x="144" y="236"/>
                  </a:lnTo>
                  <a:lnTo>
                    <a:pt x="135" y="246"/>
                  </a:lnTo>
                  <a:lnTo>
                    <a:pt x="124" y="254"/>
                  </a:lnTo>
                  <a:lnTo>
                    <a:pt x="112" y="261"/>
                  </a:lnTo>
                  <a:lnTo>
                    <a:pt x="98" y="265"/>
                  </a:lnTo>
                  <a:lnTo>
                    <a:pt x="88" y="267"/>
                  </a:lnTo>
                  <a:lnTo>
                    <a:pt x="78" y="265"/>
                  </a:lnTo>
                  <a:lnTo>
                    <a:pt x="68" y="263"/>
                  </a:lnTo>
                  <a:lnTo>
                    <a:pt x="57" y="260"/>
                  </a:lnTo>
                  <a:lnTo>
                    <a:pt x="48" y="254"/>
                  </a:lnTo>
                  <a:lnTo>
                    <a:pt x="40" y="247"/>
                  </a:lnTo>
                  <a:lnTo>
                    <a:pt x="33" y="240"/>
                  </a:lnTo>
                  <a:lnTo>
                    <a:pt x="27" y="231"/>
                  </a:lnTo>
                  <a:lnTo>
                    <a:pt x="21" y="218"/>
                  </a:lnTo>
                  <a:lnTo>
                    <a:pt x="21" y="204"/>
                  </a:lnTo>
                  <a:lnTo>
                    <a:pt x="26" y="191"/>
                  </a:lnTo>
                  <a:lnTo>
                    <a:pt x="34" y="179"/>
                  </a:lnTo>
                  <a:lnTo>
                    <a:pt x="44" y="167"/>
                  </a:lnTo>
                  <a:lnTo>
                    <a:pt x="56" y="156"/>
                  </a:lnTo>
                  <a:lnTo>
                    <a:pt x="68" y="145"/>
                  </a:lnTo>
                  <a:lnTo>
                    <a:pt x="78" y="135"/>
                  </a:lnTo>
                  <a:lnTo>
                    <a:pt x="87" y="121"/>
                  </a:lnTo>
                  <a:lnTo>
                    <a:pt x="93" y="107"/>
                  </a:lnTo>
                  <a:lnTo>
                    <a:pt x="96" y="92"/>
                  </a:lnTo>
                  <a:lnTo>
                    <a:pt x="96" y="75"/>
                  </a:lnTo>
                  <a:lnTo>
                    <a:pt x="94" y="60"/>
                  </a:lnTo>
                  <a:lnTo>
                    <a:pt x="87" y="46"/>
                  </a:lnTo>
                  <a:lnTo>
                    <a:pt x="78" y="35"/>
                  </a:lnTo>
                  <a:lnTo>
                    <a:pt x="64" y="26"/>
                  </a:lnTo>
                  <a:lnTo>
                    <a:pt x="56" y="23"/>
                  </a:lnTo>
                  <a:lnTo>
                    <a:pt x="50" y="21"/>
                  </a:lnTo>
                  <a:lnTo>
                    <a:pt x="42" y="20"/>
                  </a:lnTo>
                  <a:lnTo>
                    <a:pt x="33" y="19"/>
                  </a:lnTo>
                  <a:lnTo>
                    <a:pt x="25" y="20"/>
                  </a:lnTo>
                  <a:lnTo>
                    <a:pt x="17" y="21"/>
                  </a:lnTo>
                  <a:lnTo>
                    <a:pt x="9" y="24"/>
                  </a:lnTo>
                  <a:lnTo>
                    <a:pt x="1" y="26"/>
                  </a:lnTo>
                  <a:lnTo>
                    <a:pt x="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2" name="Freeform 56">
              <a:extLst>
                <a:ext uri="{FF2B5EF4-FFF2-40B4-BE49-F238E27FC236}">
                  <a16:creationId xmlns:a16="http://schemas.microsoft.com/office/drawing/2014/main" id="{995A62FA-24F5-45E8-8AE5-168A276B851B}"/>
                </a:ext>
              </a:extLst>
            </p:cNvPr>
            <p:cNvSpPr>
              <a:spLocks/>
            </p:cNvSpPr>
            <p:nvPr/>
          </p:nvSpPr>
          <p:spPr bwMode="auto">
            <a:xfrm>
              <a:off x="2074" y="3737"/>
              <a:ext cx="11" cy="84"/>
            </a:xfrm>
            <a:custGeom>
              <a:avLst/>
              <a:gdLst>
                <a:gd name="T0" fmla="*/ 0 w 33"/>
                <a:gd name="T1" fmla="*/ 0 h 252"/>
                <a:gd name="T2" fmla="*/ 0 w 33"/>
                <a:gd name="T3" fmla="*/ 0 h 252"/>
                <a:gd name="T4" fmla="*/ 0 w 33"/>
                <a:gd name="T5" fmla="*/ 0 h 252"/>
                <a:gd name="T6" fmla="*/ 0 w 33"/>
                <a:gd name="T7" fmla="*/ 0 h 252"/>
                <a:gd name="T8" fmla="*/ 0 w 33"/>
                <a:gd name="T9" fmla="*/ 0 h 252"/>
                <a:gd name="T10" fmla="*/ 0 w 33"/>
                <a:gd name="T11" fmla="*/ 0 h 252"/>
                <a:gd name="T12" fmla="*/ 0 w 33"/>
                <a:gd name="T13" fmla="*/ 0 h 252"/>
                <a:gd name="T14" fmla="*/ 0 w 33"/>
                <a:gd name="T15" fmla="*/ 0 h 252"/>
                <a:gd name="T16" fmla="*/ 0 w 33"/>
                <a:gd name="T17" fmla="*/ 0 h 252"/>
                <a:gd name="T18" fmla="*/ 0 w 33"/>
                <a:gd name="T19" fmla="*/ 0 h 252"/>
                <a:gd name="T20" fmla="*/ 0 w 33"/>
                <a:gd name="T21" fmla="*/ 0 h 2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252">
                  <a:moveTo>
                    <a:pt x="27" y="0"/>
                  </a:moveTo>
                  <a:lnTo>
                    <a:pt x="32" y="58"/>
                  </a:lnTo>
                  <a:lnTo>
                    <a:pt x="33" y="116"/>
                  </a:lnTo>
                  <a:lnTo>
                    <a:pt x="33" y="175"/>
                  </a:lnTo>
                  <a:lnTo>
                    <a:pt x="33" y="233"/>
                  </a:lnTo>
                  <a:lnTo>
                    <a:pt x="6" y="252"/>
                  </a:lnTo>
                  <a:lnTo>
                    <a:pt x="6" y="194"/>
                  </a:lnTo>
                  <a:lnTo>
                    <a:pt x="5" y="136"/>
                  </a:lnTo>
                  <a:lnTo>
                    <a:pt x="3" y="78"/>
                  </a:lnTo>
                  <a:lnTo>
                    <a:pt x="0" y="19"/>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3" name="Freeform 57">
              <a:extLst>
                <a:ext uri="{FF2B5EF4-FFF2-40B4-BE49-F238E27FC236}">
                  <a16:creationId xmlns:a16="http://schemas.microsoft.com/office/drawing/2014/main" id="{0477F237-DE1F-40FB-A7C0-4EA6EA748F27}"/>
                </a:ext>
              </a:extLst>
            </p:cNvPr>
            <p:cNvSpPr>
              <a:spLocks/>
            </p:cNvSpPr>
            <p:nvPr/>
          </p:nvSpPr>
          <p:spPr bwMode="auto">
            <a:xfrm>
              <a:off x="2092" y="3734"/>
              <a:ext cx="41" cy="86"/>
            </a:xfrm>
            <a:custGeom>
              <a:avLst/>
              <a:gdLst>
                <a:gd name="T0" fmla="*/ 0 w 121"/>
                <a:gd name="T1" fmla="*/ 0 h 257"/>
                <a:gd name="T2" fmla="*/ 0 w 121"/>
                <a:gd name="T3" fmla="*/ 0 h 257"/>
                <a:gd name="T4" fmla="*/ 0 w 121"/>
                <a:gd name="T5" fmla="*/ 0 h 257"/>
                <a:gd name="T6" fmla="*/ 0 w 121"/>
                <a:gd name="T7" fmla="*/ 0 h 257"/>
                <a:gd name="T8" fmla="*/ 0 w 121"/>
                <a:gd name="T9" fmla="*/ 0 h 257"/>
                <a:gd name="T10" fmla="*/ 0 w 121"/>
                <a:gd name="T11" fmla="*/ 0 h 257"/>
                <a:gd name="T12" fmla="*/ 0 w 121"/>
                <a:gd name="T13" fmla="*/ 0 h 257"/>
                <a:gd name="T14" fmla="*/ 0 w 121"/>
                <a:gd name="T15" fmla="*/ 0 h 257"/>
                <a:gd name="T16" fmla="*/ 0 w 121"/>
                <a:gd name="T17" fmla="*/ 0 h 257"/>
                <a:gd name="T18" fmla="*/ 0 w 121"/>
                <a:gd name="T19" fmla="*/ 0 h 257"/>
                <a:gd name="T20" fmla="*/ 0 w 121"/>
                <a:gd name="T21" fmla="*/ 0 h 257"/>
                <a:gd name="T22" fmla="*/ 0 w 121"/>
                <a:gd name="T23" fmla="*/ 0 h 257"/>
                <a:gd name="T24" fmla="*/ 0 w 121"/>
                <a:gd name="T25" fmla="*/ 0 h 257"/>
                <a:gd name="T26" fmla="*/ 0 w 121"/>
                <a:gd name="T27" fmla="*/ 0 h 257"/>
                <a:gd name="T28" fmla="*/ 0 w 121"/>
                <a:gd name="T29" fmla="*/ 0 h 257"/>
                <a:gd name="T30" fmla="*/ 0 w 121"/>
                <a:gd name="T31" fmla="*/ 0 h 257"/>
                <a:gd name="T32" fmla="*/ 0 w 121"/>
                <a:gd name="T33" fmla="*/ 0 h 257"/>
                <a:gd name="T34" fmla="*/ 0 w 121"/>
                <a:gd name="T35" fmla="*/ 0 h 257"/>
                <a:gd name="T36" fmla="*/ 0 w 121"/>
                <a:gd name="T37" fmla="*/ 0 h 257"/>
                <a:gd name="T38" fmla="*/ 0 w 121"/>
                <a:gd name="T39" fmla="*/ 0 h 257"/>
                <a:gd name="T40" fmla="*/ 0 w 121"/>
                <a:gd name="T41" fmla="*/ 0 h 257"/>
                <a:gd name="T42" fmla="*/ 0 w 121"/>
                <a:gd name="T43" fmla="*/ 0 h 257"/>
                <a:gd name="T44" fmla="*/ 0 w 121"/>
                <a:gd name="T45" fmla="*/ 0 h 257"/>
                <a:gd name="T46" fmla="*/ 0 w 121"/>
                <a:gd name="T47" fmla="*/ 0 h 257"/>
                <a:gd name="T48" fmla="*/ 0 w 121"/>
                <a:gd name="T49" fmla="*/ 0 h 257"/>
                <a:gd name="T50" fmla="*/ 0 w 121"/>
                <a:gd name="T51" fmla="*/ 0 h 257"/>
                <a:gd name="T52" fmla="*/ 0 w 121"/>
                <a:gd name="T53" fmla="*/ 0 h 257"/>
                <a:gd name="T54" fmla="*/ 0 w 121"/>
                <a:gd name="T55" fmla="*/ 0 h 257"/>
                <a:gd name="T56" fmla="*/ 0 w 121"/>
                <a:gd name="T57" fmla="*/ 0 h 257"/>
                <a:gd name="T58" fmla="*/ 0 w 121"/>
                <a:gd name="T59" fmla="*/ 0 h 257"/>
                <a:gd name="T60" fmla="*/ 0 w 121"/>
                <a:gd name="T61" fmla="*/ 0 h 257"/>
                <a:gd name="T62" fmla="*/ 0 w 121"/>
                <a:gd name="T63" fmla="*/ 0 h 257"/>
                <a:gd name="T64" fmla="*/ 0 w 121"/>
                <a:gd name="T65" fmla="*/ 0 h 257"/>
                <a:gd name="T66" fmla="*/ 0 w 121"/>
                <a:gd name="T67" fmla="*/ 0 h 257"/>
                <a:gd name="T68" fmla="*/ 0 w 121"/>
                <a:gd name="T69" fmla="*/ 0 h 257"/>
                <a:gd name="T70" fmla="*/ 0 w 121"/>
                <a:gd name="T71" fmla="*/ 0 h 257"/>
                <a:gd name="T72" fmla="*/ 0 w 121"/>
                <a:gd name="T73" fmla="*/ 0 h 257"/>
                <a:gd name="T74" fmla="*/ 0 w 121"/>
                <a:gd name="T75" fmla="*/ 0 h 257"/>
                <a:gd name="T76" fmla="*/ 0 w 121"/>
                <a:gd name="T77" fmla="*/ 0 h 2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1" h="257">
                  <a:moveTo>
                    <a:pt x="84" y="31"/>
                  </a:moveTo>
                  <a:lnTo>
                    <a:pt x="60" y="42"/>
                  </a:lnTo>
                  <a:lnTo>
                    <a:pt x="39" y="59"/>
                  </a:lnTo>
                  <a:lnTo>
                    <a:pt x="24" y="79"/>
                  </a:lnTo>
                  <a:lnTo>
                    <a:pt x="13" y="101"/>
                  </a:lnTo>
                  <a:lnTo>
                    <a:pt x="6" y="126"/>
                  </a:lnTo>
                  <a:lnTo>
                    <a:pt x="2" y="151"/>
                  </a:lnTo>
                  <a:lnTo>
                    <a:pt x="0" y="177"/>
                  </a:lnTo>
                  <a:lnTo>
                    <a:pt x="1" y="203"/>
                  </a:lnTo>
                  <a:lnTo>
                    <a:pt x="2" y="212"/>
                  </a:lnTo>
                  <a:lnTo>
                    <a:pt x="4" y="220"/>
                  </a:lnTo>
                  <a:lnTo>
                    <a:pt x="6" y="229"/>
                  </a:lnTo>
                  <a:lnTo>
                    <a:pt x="11" y="237"/>
                  </a:lnTo>
                  <a:lnTo>
                    <a:pt x="15" y="244"/>
                  </a:lnTo>
                  <a:lnTo>
                    <a:pt x="21" y="250"/>
                  </a:lnTo>
                  <a:lnTo>
                    <a:pt x="28" y="254"/>
                  </a:lnTo>
                  <a:lnTo>
                    <a:pt x="36" y="257"/>
                  </a:lnTo>
                  <a:lnTo>
                    <a:pt x="44" y="257"/>
                  </a:lnTo>
                  <a:lnTo>
                    <a:pt x="52" y="254"/>
                  </a:lnTo>
                  <a:lnTo>
                    <a:pt x="59" y="251"/>
                  </a:lnTo>
                  <a:lnTo>
                    <a:pt x="66" y="245"/>
                  </a:lnTo>
                  <a:lnTo>
                    <a:pt x="72" y="240"/>
                  </a:lnTo>
                  <a:lnTo>
                    <a:pt x="79" y="234"/>
                  </a:lnTo>
                  <a:lnTo>
                    <a:pt x="86" y="228"/>
                  </a:lnTo>
                  <a:lnTo>
                    <a:pt x="93" y="223"/>
                  </a:lnTo>
                  <a:lnTo>
                    <a:pt x="87" y="227"/>
                  </a:lnTo>
                  <a:lnTo>
                    <a:pt x="81" y="231"/>
                  </a:lnTo>
                  <a:lnTo>
                    <a:pt x="77" y="235"/>
                  </a:lnTo>
                  <a:lnTo>
                    <a:pt x="71" y="239"/>
                  </a:lnTo>
                  <a:lnTo>
                    <a:pt x="94" y="216"/>
                  </a:lnTo>
                  <a:lnTo>
                    <a:pt x="108" y="187"/>
                  </a:lnTo>
                  <a:lnTo>
                    <a:pt x="118" y="156"/>
                  </a:lnTo>
                  <a:lnTo>
                    <a:pt x="121" y="122"/>
                  </a:lnTo>
                  <a:lnTo>
                    <a:pt x="118" y="88"/>
                  </a:lnTo>
                  <a:lnTo>
                    <a:pt x="108" y="56"/>
                  </a:lnTo>
                  <a:lnTo>
                    <a:pt x="94" y="25"/>
                  </a:lnTo>
                  <a:lnTo>
                    <a:pt x="73" y="0"/>
                  </a:lnTo>
                  <a:lnTo>
                    <a:pt x="45" y="20"/>
                  </a:lnTo>
                  <a:lnTo>
                    <a:pt x="64" y="42"/>
                  </a:lnTo>
                  <a:lnTo>
                    <a:pt x="78" y="67"/>
                  </a:lnTo>
                  <a:lnTo>
                    <a:pt x="87" y="96"/>
                  </a:lnTo>
                  <a:lnTo>
                    <a:pt x="91" y="124"/>
                  </a:lnTo>
                  <a:lnTo>
                    <a:pt x="91" y="153"/>
                  </a:lnTo>
                  <a:lnTo>
                    <a:pt x="87" y="183"/>
                  </a:lnTo>
                  <a:lnTo>
                    <a:pt x="80" y="211"/>
                  </a:lnTo>
                  <a:lnTo>
                    <a:pt x="71" y="239"/>
                  </a:lnTo>
                  <a:lnTo>
                    <a:pt x="77" y="235"/>
                  </a:lnTo>
                  <a:lnTo>
                    <a:pt x="81" y="231"/>
                  </a:lnTo>
                  <a:lnTo>
                    <a:pt x="87" y="227"/>
                  </a:lnTo>
                  <a:lnTo>
                    <a:pt x="93" y="223"/>
                  </a:lnTo>
                  <a:lnTo>
                    <a:pt x="87" y="227"/>
                  </a:lnTo>
                  <a:lnTo>
                    <a:pt x="81" y="231"/>
                  </a:lnTo>
                  <a:lnTo>
                    <a:pt x="76" y="235"/>
                  </a:lnTo>
                  <a:lnTo>
                    <a:pt x="70" y="239"/>
                  </a:lnTo>
                  <a:lnTo>
                    <a:pt x="64" y="243"/>
                  </a:lnTo>
                  <a:lnTo>
                    <a:pt x="59" y="248"/>
                  </a:lnTo>
                  <a:lnTo>
                    <a:pt x="53" y="251"/>
                  </a:lnTo>
                  <a:lnTo>
                    <a:pt x="47" y="256"/>
                  </a:lnTo>
                  <a:lnTo>
                    <a:pt x="52" y="251"/>
                  </a:lnTo>
                  <a:lnTo>
                    <a:pt x="56" y="248"/>
                  </a:lnTo>
                  <a:lnTo>
                    <a:pt x="60" y="243"/>
                  </a:lnTo>
                  <a:lnTo>
                    <a:pt x="64" y="240"/>
                  </a:lnTo>
                  <a:lnTo>
                    <a:pt x="45" y="219"/>
                  </a:lnTo>
                  <a:lnTo>
                    <a:pt x="34" y="195"/>
                  </a:lnTo>
                  <a:lnTo>
                    <a:pt x="28" y="168"/>
                  </a:lnTo>
                  <a:lnTo>
                    <a:pt x="28" y="140"/>
                  </a:lnTo>
                  <a:lnTo>
                    <a:pt x="32" y="111"/>
                  </a:lnTo>
                  <a:lnTo>
                    <a:pt x="42" y="83"/>
                  </a:lnTo>
                  <a:lnTo>
                    <a:pt x="54" y="58"/>
                  </a:lnTo>
                  <a:lnTo>
                    <a:pt x="69" y="35"/>
                  </a:lnTo>
                  <a:lnTo>
                    <a:pt x="64" y="39"/>
                  </a:lnTo>
                  <a:lnTo>
                    <a:pt x="60" y="42"/>
                  </a:lnTo>
                  <a:lnTo>
                    <a:pt x="54" y="47"/>
                  </a:lnTo>
                  <a:lnTo>
                    <a:pt x="49" y="50"/>
                  </a:lnTo>
                  <a:lnTo>
                    <a:pt x="51" y="50"/>
                  </a:lnTo>
                  <a:lnTo>
                    <a:pt x="53" y="50"/>
                  </a:lnTo>
                  <a:lnTo>
                    <a:pt x="54" y="50"/>
                  </a:lnTo>
                  <a:lnTo>
                    <a:pt x="55" y="50"/>
                  </a:lnTo>
                  <a:lnTo>
                    <a:pt x="84"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4" name="Freeform 58">
              <a:extLst>
                <a:ext uri="{FF2B5EF4-FFF2-40B4-BE49-F238E27FC236}">
                  <a16:creationId xmlns:a16="http://schemas.microsoft.com/office/drawing/2014/main" id="{9C7C38C9-2FAE-43B6-A9D1-D2DCD390FEBD}"/>
                </a:ext>
              </a:extLst>
            </p:cNvPr>
            <p:cNvSpPr>
              <a:spLocks/>
            </p:cNvSpPr>
            <p:nvPr/>
          </p:nvSpPr>
          <p:spPr bwMode="auto">
            <a:xfrm>
              <a:off x="1981" y="3879"/>
              <a:ext cx="378" cy="259"/>
            </a:xfrm>
            <a:custGeom>
              <a:avLst/>
              <a:gdLst>
                <a:gd name="T0" fmla="*/ 0 w 1136"/>
                <a:gd name="T1" fmla="*/ 0 h 777"/>
                <a:gd name="T2" fmla="*/ 0 w 1136"/>
                <a:gd name="T3" fmla="*/ 0 h 777"/>
                <a:gd name="T4" fmla="*/ 0 w 1136"/>
                <a:gd name="T5" fmla="*/ 0 h 777"/>
                <a:gd name="T6" fmla="*/ 0 w 1136"/>
                <a:gd name="T7" fmla="*/ 0 h 777"/>
                <a:gd name="T8" fmla="*/ 0 w 1136"/>
                <a:gd name="T9" fmla="*/ 0 h 777"/>
                <a:gd name="T10" fmla="*/ 0 w 1136"/>
                <a:gd name="T11" fmla="*/ 0 h 777"/>
                <a:gd name="T12" fmla="*/ 0 w 1136"/>
                <a:gd name="T13" fmla="*/ 0 h 777"/>
                <a:gd name="T14" fmla="*/ 0 w 1136"/>
                <a:gd name="T15" fmla="*/ 0 h 777"/>
                <a:gd name="T16" fmla="*/ 0 w 1136"/>
                <a:gd name="T17" fmla="*/ 0 h 777"/>
                <a:gd name="T18" fmla="*/ 0 w 1136"/>
                <a:gd name="T19" fmla="*/ 0 h 777"/>
                <a:gd name="T20" fmla="*/ 0 w 1136"/>
                <a:gd name="T21" fmla="*/ 0 h 777"/>
                <a:gd name="T22" fmla="*/ 0 w 1136"/>
                <a:gd name="T23" fmla="*/ 0 h 777"/>
                <a:gd name="T24" fmla="*/ 0 w 1136"/>
                <a:gd name="T25" fmla="*/ 0 h 777"/>
                <a:gd name="T26" fmla="*/ 0 w 1136"/>
                <a:gd name="T27" fmla="*/ 0 h 777"/>
                <a:gd name="T28" fmla="*/ 0 w 1136"/>
                <a:gd name="T29" fmla="*/ 0 h 777"/>
                <a:gd name="T30" fmla="*/ 0 w 1136"/>
                <a:gd name="T31" fmla="*/ 0 h 777"/>
                <a:gd name="T32" fmla="*/ 0 w 1136"/>
                <a:gd name="T33" fmla="*/ 0 h 777"/>
                <a:gd name="T34" fmla="*/ 0 w 1136"/>
                <a:gd name="T35" fmla="*/ 0 h 777"/>
                <a:gd name="T36" fmla="*/ 0 w 1136"/>
                <a:gd name="T37" fmla="*/ 0 h 777"/>
                <a:gd name="T38" fmla="*/ 0 w 1136"/>
                <a:gd name="T39" fmla="*/ 0 h 777"/>
                <a:gd name="T40" fmla="*/ 0 w 1136"/>
                <a:gd name="T41" fmla="*/ 0 h 777"/>
                <a:gd name="T42" fmla="*/ 0 w 1136"/>
                <a:gd name="T43" fmla="*/ 0 h 777"/>
                <a:gd name="T44" fmla="*/ 0 w 1136"/>
                <a:gd name="T45" fmla="*/ 0 h 777"/>
                <a:gd name="T46" fmla="*/ 0 w 1136"/>
                <a:gd name="T47" fmla="*/ 0 h 777"/>
                <a:gd name="T48" fmla="*/ 0 w 1136"/>
                <a:gd name="T49" fmla="*/ 0 h 777"/>
                <a:gd name="T50" fmla="*/ 0 w 1136"/>
                <a:gd name="T51" fmla="*/ 0 h 777"/>
                <a:gd name="T52" fmla="*/ 0 w 1136"/>
                <a:gd name="T53" fmla="*/ 0 h 777"/>
                <a:gd name="T54" fmla="*/ 0 w 1136"/>
                <a:gd name="T55" fmla="*/ 0 h 777"/>
                <a:gd name="T56" fmla="*/ 0 w 1136"/>
                <a:gd name="T57" fmla="*/ 0 h 777"/>
                <a:gd name="T58" fmla="*/ 0 w 1136"/>
                <a:gd name="T59" fmla="*/ 0 h 777"/>
                <a:gd name="T60" fmla="*/ 0 w 1136"/>
                <a:gd name="T61" fmla="*/ 0 h 777"/>
                <a:gd name="T62" fmla="*/ 0 w 1136"/>
                <a:gd name="T63" fmla="*/ 0 h 777"/>
                <a:gd name="T64" fmla="*/ 0 w 1136"/>
                <a:gd name="T65" fmla="*/ 0 h 777"/>
                <a:gd name="T66" fmla="*/ 0 w 1136"/>
                <a:gd name="T67" fmla="*/ 0 h 777"/>
                <a:gd name="T68" fmla="*/ 0 w 1136"/>
                <a:gd name="T69" fmla="*/ 0 h 777"/>
                <a:gd name="T70" fmla="*/ 0 w 1136"/>
                <a:gd name="T71" fmla="*/ 0 h 777"/>
                <a:gd name="T72" fmla="*/ 0 w 1136"/>
                <a:gd name="T73" fmla="*/ 0 h 777"/>
                <a:gd name="T74" fmla="*/ 0 w 1136"/>
                <a:gd name="T75" fmla="*/ 0 h 777"/>
                <a:gd name="T76" fmla="*/ 0 w 1136"/>
                <a:gd name="T77" fmla="*/ 0 h 777"/>
                <a:gd name="T78" fmla="*/ 0 w 1136"/>
                <a:gd name="T79" fmla="*/ 0 h 7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36" h="777">
                  <a:moveTo>
                    <a:pt x="0" y="0"/>
                  </a:moveTo>
                  <a:lnTo>
                    <a:pt x="0" y="6"/>
                  </a:lnTo>
                  <a:lnTo>
                    <a:pt x="0" y="20"/>
                  </a:lnTo>
                  <a:lnTo>
                    <a:pt x="0" y="45"/>
                  </a:lnTo>
                  <a:lnTo>
                    <a:pt x="2" y="77"/>
                  </a:lnTo>
                  <a:lnTo>
                    <a:pt x="7" y="115"/>
                  </a:lnTo>
                  <a:lnTo>
                    <a:pt x="13" y="159"/>
                  </a:lnTo>
                  <a:lnTo>
                    <a:pt x="25" y="207"/>
                  </a:lnTo>
                  <a:lnTo>
                    <a:pt x="39" y="258"/>
                  </a:lnTo>
                  <a:lnTo>
                    <a:pt x="60" y="310"/>
                  </a:lnTo>
                  <a:lnTo>
                    <a:pt x="85" y="363"/>
                  </a:lnTo>
                  <a:lnTo>
                    <a:pt x="118" y="417"/>
                  </a:lnTo>
                  <a:lnTo>
                    <a:pt x="157" y="468"/>
                  </a:lnTo>
                  <a:lnTo>
                    <a:pt x="205" y="516"/>
                  </a:lnTo>
                  <a:lnTo>
                    <a:pt x="261" y="561"/>
                  </a:lnTo>
                  <a:lnTo>
                    <a:pt x="327" y="600"/>
                  </a:lnTo>
                  <a:lnTo>
                    <a:pt x="401" y="633"/>
                  </a:lnTo>
                  <a:lnTo>
                    <a:pt x="481" y="659"/>
                  </a:lnTo>
                  <a:lnTo>
                    <a:pt x="557" y="681"/>
                  </a:lnTo>
                  <a:lnTo>
                    <a:pt x="628" y="696"/>
                  </a:lnTo>
                  <a:lnTo>
                    <a:pt x="698" y="707"/>
                  </a:lnTo>
                  <a:lnTo>
                    <a:pt x="762" y="713"/>
                  </a:lnTo>
                  <a:lnTo>
                    <a:pt x="823" y="716"/>
                  </a:lnTo>
                  <a:lnTo>
                    <a:pt x="879" y="715"/>
                  </a:lnTo>
                  <a:lnTo>
                    <a:pt x="930" y="713"/>
                  </a:lnTo>
                  <a:lnTo>
                    <a:pt x="976" y="708"/>
                  </a:lnTo>
                  <a:lnTo>
                    <a:pt x="1017" y="703"/>
                  </a:lnTo>
                  <a:lnTo>
                    <a:pt x="1052" y="696"/>
                  </a:lnTo>
                  <a:lnTo>
                    <a:pt x="1081" y="689"/>
                  </a:lnTo>
                  <a:lnTo>
                    <a:pt x="1105" y="683"/>
                  </a:lnTo>
                  <a:lnTo>
                    <a:pt x="1122" y="678"/>
                  </a:lnTo>
                  <a:lnTo>
                    <a:pt x="1132" y="674"/>
                  </a:lnTo>
                  <a:lnTo>
                    <a:pt x="1136" y="673"/>
                  </a:lnTo>
                  <a:lnTo>
                    <a:pt x="1135" y="674"/>
                  </a:lnTo>
                  <a:lnTo>
                    <a:pt x="1131" y="675"/>
                  </a:lnTo>
                  <a:lnTo>
                    <a:pt x="1126" y="679"/>
                  </a:lnTo>
                  <a:lnTo>
                    <a:pt x="1118" y="682"/>
                  </a:lnTo>
                  <a:lnTo>
                    <a:pt x="1109" y="687"/>
                  </a:lnTo>
                  <a:lnTo>
                    <a:pt x="1097" y="692"/>
                  </a:lnTo>
                  <a:lnTo>
                    <a:pt x="1084" y="699"/>
                  </a:lnTo>
                  <a:lnTo>
                    <a:pt x="1068" y="705"/>
                  </a:lnTo>
                  <a:lnTo>
                    <a:pt x="1052" y="712"/>
                  </a:lnTo>
                  <a:lnTo>
                    <a:pt x="1033" y="720"/>
                  </a:lnTo>
                  <a:lnTo>
                    <a:pt x="1013" y="726"/>
                  </a:lnTo>
                  <a:lnTo>
                    <a:pt x="992" y="733"/>
                  </a:lnTo>
                  <a:lnTo>
                    <a:pt x="968" y="740"/>
                  </a:lnTo>
                  <a:lnTo>
                    <a:pt x="944" y="747"/>
                  </a:lnTo>
                  <a:lnTo>
                    <a:pt x="918" y="754"/>
                  </a:lnTo>
                  <a:lnTo>
                    <a:pt x="892" y="759"/>
                  </a:lnTo>
                  <a:lnTo>
                    <a:pt x="863" y="765"/>
                  </a:lnTo>
                  <a:lnTo>
                    <a:pt x="835" y="770"/>
                  </a:lnTo>
                  <a:lnTo>
                    <a:pt x="806" y="773"/>
                  </a:lnTo>
                  <a:lnTo>
                    <a:pt x="775" y="775"/>
                  </a:lnTo>
                  <a:lnTo>
                    <a:pt x="743" y="777"/>
                  </a:lnTo>
                  <a:lnTo>
                    <a:pt x="711" y="777"/>
                  </a:lnTo>
                  <a:lnTo>
                    <a:pt x="678" y="776"/>
                  </a:lnTo>
                  <a:lnTo>
                    <a:pt x="645" y="774"/>
                  </a:lnTo>
                  <a:lnTo>
                    <a:pt x="611" y="770"/>
                  </a:lnTo>
                  <a:lnTo>
                    <a:pt x="577" y="764"/>
                  </a:lnTo>
                  <a:lnTo>
                    <a:pt x="542" y="756"/>
                  </a:lnTo>
                  <a:lnTo>
                    <a:pt x="508" y="746"/>
                  </a:lnTo>
                  <a:lnTo>
                    <a:pt x="473" y="734"/>
                  </a:lnTo>
                  <a:lnTo>
                    <a:pt x="438" y="720"/>
                  </a:lnTo>
                  <a:lnTo>
                    <a:pt x="403" y="704"/>
                  </a:lnTo>
                  <a:lnTo>
                    <a:pt x="367" y="684"/>
                  </a:lnTo>
                  <a:lnTo>
                    <a:pt x="302" y="641"/>
                  </a:lnTo>
                  <a:lnTo>
                    <a:pt x="245" y="594"/>
                  </a:lnTo>
                  <a:lnTo>
                    <a:pt x="195" y="541"/>
                  </a:lnTo>
                  <a:lnTo>
                    <a:pt x="153" y="487"/>
                  </a:lnTo>
                  <a:lnTo>
                    <a:pt x="117" y="430"/>
                  </a:lnTo>
                  <a:lnTo>
                    <a:pt x="87" y="373"/>
                  </a:lnTo>
                  <a:lnTo>
                    <a:pt x="63" y="317"/>
                  </a:lnTo>
                  <a:lnTo>
                    <a:pt x="44" y="262"/>
                  </a:lnTo>
                  <a:lnTo>
                    <a:pt x="29" y="209"/>
                  </a:lnTo>
                  <a:lnTo>
                    <a:pt x="18" y="160"/>
                  </a:lnTo>
                  <a:lnTo>
                    <a:pt x="10" y="116"/>
                  </a:lnTo>
                  <a:lnTo>
                    <a:pt x="4" y="77"/>
                  </a:lnTo>
                  <a:lnTo>
                    <a:pt x="2" y="44"/>
                  </a:lnTo>
                  <a:lnTo>
                    <a:pt x="0" y="20"/>
                  </a:lnTo>
                  <a:lnTo>
                    <a:pt x="0" y="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5" name="Freeform 59">
              <a:extLst>
                <a:ext uri="{FF2B5EF4-FFF2-40B4-BE49-F238E27FC236}">
                  <a16:creationId xmlns:a16="http://schemas.microsoft.com/office/drawing/2014/main" id="{E4F98F47-A20F-4EE6-AE13-F1AAB499E119}"/>
                </a:ext>
              </a:extLst>
            </p:cNvPr>
            <p:cNvSpPr>
              <a:spLocks/>
            </p:cNvSpPr>
            <p:nvPr/>
          </p:nvSpPr>
          <p:spPr bwMode="auto">
            <a:xfrm>
              <a:off x="2297" y="3555"/>
              <a:ext cx="209" cy="187"/>
            </a:xfrm>
            <a:custGeom>
              <a:avLst/>
              <a:gdLst>
                <a:gd name="T0" fmla="*/ 0 w 628"/>
                <a:gd name="T1" fmla="*/ 0 h 561"/>
                <a:gd name="T2" fmla="*/ 0 w 628"/>
                <a:gd name="T3" fmla="*/ 0 h 561"/>
                <a:gd name="T4" fmla="*/ 0 w 628"/>
                <a:gd name="T5" fmla="*/ 0 h 561"/>
                <a:gd name="T6" fmla="*/ 0 w 628"/>
                <a:gd name="T7" fmla="*/ 0 h 561"/>
                <a:gd name="T8" fmla="*/ 0 w 628"/>
                <a:gd name="T9" fmla="*/ 0 h 561"/>
                <a:gd name="T10" fmla="*/ 0 w 628"/>
                <a:gd name="T11" fmla="*/ 0 h 561"/>
                <a:gd name="T12" fmla="*/ 0 w 628"/>
                <a:gd name="T13" fmla="*/ 0 h 561"/>
                <a:gd name="T14" fmla="*/ 0 w 628"/>
                <a:gd name="T15" fmla="*/ 0 h 561"/>
                <a:gd name="T16" fmla="*/ 0 w 628"/>
                <a:gd name="T17" fmla="*/ 0 h 561"/>
                <a:gd name="T18" fmla="*/ 0 w 628"/>
                <a:gd name="T19" fmla="*/ 0 h 561"/>
                <a:gd name="T20" fmla="*/ 0 w 628"/>
                <a:gd name="T21" fmla="*/ 0 h 561"/>
                <a:gd name="T22" fmla="*/ 0 w 628"/>
                <a:gd name="T23" fmla="*/ 0 h 561"/>
                <a:gd name="T24" fmla="*/ 0 w 628"/>
                <a:gd name="T25" fmla="*/ 0 h 561"/>
                <a:gd name="T26" fmla="*/ 0 w 628"/>
                <a:gd name="T27" fmla="*/ 0 h 561"/>
                <a:gd name="T28" fmla="*/ 0 w 628"/>
                <a:gd name="T29" fmla="*/ 0 h 561"/>
                <a:gd name="T30" fmla="*/ 0 w 628"/>
                <a:gd name="T31" fmla="*/ 0 h 561"/>
                <a:gd name="T32" fmla="*/ 0 w 628"/>
                <a:gd name="T33" fmla="*/ 0 h 561"/>
                <a:gd name="T34" fmla="*/ 0 w 628"/>
                <a:gd name="T35" fmla="*/ 0 h 561"/>
                <a:gd name="T36" fmla="*/ 0 w 628"/>
                <a:gd name="T37" fmla="*/ 0 h 561"/>
                <a:gd name="T38" fmla="*/ 0 w 628"/>
                <a:gd name="T39" fmla="*/ 0 h 561"/>
                <a:gd name="T40" fmla="*/ 0 w 628"/>
                <a:gd name="T41" fmla="*/ 0 h 561"/>
                <a:gd name="T42" fmla="*/ 0 w 628"/>
                <a:gd name="T43" fmla="*/ 0 h 561"/>
                <a:gd name="T44" fmla="*/ 0 w 628"/>
                <a:gd name="T45" fmla="*/ 0 h 561"/>
                <a:gd name="T46" fmla="*/ 0 w 628"/>
                <a:gd name="T47" fmla="*/ 0 h 561"/>
                <a:gd name="T48" fmla="*/ 0 w 628"/>
                <a:gd name="T49" fmla="*/ 0 h 561"/>
                <a:gd name="T50" fmla="*/ 0 w 628"/>
                <a:gd name="T51" fmla="*/ 0 h 561"/>
                <a:gd name="T52" fmla="*/ 0 w 628"/>
                <a:gd name="T53" fmla="*/ 0 h 561"/>
                <a:gd name="T54" fmla="*/ 0 w 628"/>
                <a:gd name="T55" fmla="*/ 0 h 561"/>
                <a:gd name="T56" fmla="*/ 0 w 628"/>
                <a:gd name="T57" fmla="*/ 0 h 561"/>
                <a:gd name="T58" fmla="*/ 0 w 628"/>
                <a:gd name="T59" fmla="*/ 0 h 561"/>
                <a:gd name="T60" fmla="*/ 0 w 628"/>
                <a:gd name="T61" fmla="*/ 0 h 561"/>
                <a:gd name="T62" fmla="*/ 0 w 628"/>
                <a:gd name="T63" fmla="*/ 0 h 561"/>
                <a:gd name="T64" fmla="*/ 0 w 628"/>
                <a:gd name="T65" fmla="*/ 0 h 561"/>
                <a:gd name="T66" fmla="*/ 0 w 628"/>
                <a:gd name="T67" fmla="*/ 0 h 561"/>
                <a:gd name="T68" fmla="*/ 0 w 628"/>
                <a:gd name="T69" fmla="*/ 0 h 561"/>
                <a:gd name="T70" fmla="*/ 0 w 628"/>
                <a:gd name="T71" fmla="*/ 0 h 561"/>
                <a:gd name="T72" fmla="*/ 0 w 628"/>
                <a:gd name="T73" fmla="*/ 0 h 561"/>
                <a:gd name="T74" fmla="*/ 0 w 628"/>
                <a:gd name="T75" fmla="*/ 0 h 561"/>
                <a:gd name="T76" fmla="*/ 0 w 628"/>
                <a:gd name="T77" fmla="*/ 0 h 561"/>
                <a:gd name="T78" fmla="*/ 0 w 628"/>
                <a:gd name="T79" fmla="*/ 0 h 561"/>
                <a:gd name="T80" fmla="*/ 0 w 628"/>
                <a:gd name="T81" fmla="*/ 0 h 561"/>
                <a:gd name="T82" fmla="*/ 0 w 628"/>
                <a:gd name="T83" fmla="*/ 0 h 561"/>
                <a:gd name="T84" fmla="*/ 0 w 628"/>
                <a:gd name="T85" fmla="*/ 0 h 561"/>
                <a:gd name="T86" fmla="*/ 0 w 628"/>
                <a:gd name="T87" fmla="*/ 0 h 561"/>
                <a:gd name="T88" fmla="*/ 0 w 628"/>
                <a:gd name="T89" fmla="*/ 0 h 561"/>
                <a:gd name="T90" fmla="*/ 0 w 628"/>
                <a:gd name="T91" fmla="*/ 0 h 561"/>
                <a:gd name="T92" fmla="*/ 0 w 628"/>
                <a:gd name="T93" fmla="*/ 0 h 561"/>
                <a:gd name="T94" fmla="*/ 0 w 628"/>
                <a:gd name="T95" fmla="*/ 0 h 561"/>
                <a:gd name="T96" fmla="*/ 0 w 628"/>
                <a:gd name="T97" fmla="*/ 0 h 561"/>
                <a:gd name="T98" fmla="*/ 0 w 628"/>
                <a:gd name="T99" fmla="*/ 0 h 561"/>
                <a:gd name="T100" fmla="*/ 0 w 628"/>
                <a:gd name="T101" fmla="*/ 0 h 561"/>
                <a:gd name="T102" fmla="*/ 0 w 628"/>
                <a:gd name="T103" fmla="*/ 0 h 561"/>
                <a:gd name="T104" fmla="*/ 0 w 628"/>
                <a:gd name="T105" fmla="*/ 0 h 561"/>
                <a:gd name="T106" fmla="*/ 0 w 628"/>
                <a:gd name="T107" fmla="*/ 0 h 561"/>
                <a:gd name="T108" fmla="*/ 0 w 628"/>
                <a:gd name="T109" fmla="*/ 0 h 561"/>
                <a:gd name="T110" fmla="*/ 0 w 628"/>
                <a:gd name="T111" fmla="*/ 0 h 561"/>
                <a:gd name="T112" fmla="*/ 0 w 628"/>
                <a:gd name="T113" fmla="*/ 0 h 5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28" h="561">
                  <a:moveTo>
                    <a:pt x="0" y="0"/>
                  </a:moveTo>
                  <a:lnTo>
                    <a:pt x="3" y="0"/>
                  </a:lnTo>
                  <a:lnTo>
                    <a:pt x="14" y="3"/>
                  </a:lnTo>
                  <a:lnTo>
                    <a:pt x="32" y="5"/>
                  </a:lnTo>
                  <a:lnTo>
                    <a:pt x="56" y="9"/>
                  </a:lnTo>
                  <a:lnTo>
                    <a:pt x="85" y="16"/>
                  </a:lnTo>
                  <a:lnTo>
                    <a:pt x="116" y="24"/>
                  </a:lnTo>
                  <a:lnTo>
                    <a:pt x="152" y="34"/>
                  </a:lnTo>
                  <a:lnTo>
                    <a:pt x="190" y="46"/>
                  </a:lnTo>
                  <a:lnTo>
                    <a:pt x="230" y="62"/>
                  </a:lnTo>
                  <a:lnTo>
                    <a:pt x="271" y="79"/>
                  </a:lnTo>
                  <a:lnTo>
                    <a:pt x="312" y="99"/>
                  </a:lnTo>
                  <a:lnTo>
                    <a:pt x="351" y="122"/>
                  </a:lnTo>
                  <a:lnTo>
                    <a:pt x="389" y="148"/>
                  </a:lnTo>
                  <a:lnTo>
                    <a:pt x="425" y="179"/>
                  </a:lnTo>
                  <a:lnTo>
                    <a:pt x="458" y="211"/>
                  </a:lnTo>
                  <a:lnTo>
                    <a:pt x="486" y="249"/>
                  </a:lnTo>
                  <a:lnTo>
                    <a:pt x="533" y="323"/>
                  </a:lnTo>
                  <a:lnTo>
                    <a:pt x="568" y="386"/>
                  </a:lnTo>
                  <a:lnTo>
                    <a:pt x="593" y="440"/>
                  </a:lnTo>
                  <a:lnTo>
                    <a:pt x="610" y="484"/>
                  </a:lnTo>
                  <a:lnTo>
                    <a:pt x="620" y="518"/>
                  </a:lnTo>
                  <a:lnTo>
                    <a:pt x="626" y="542"/>
                  </a:lnTo>
                  <a:lnTo>
                    <a:pt x="628" y="557"/>
                  </a:lnTo>
                  <a:lnTo>
                    <a:pt x="628" y="561"/>
                  </a:lnTo>
                  <a:lnTo>
                    <a:pt x="627" y="558"/>
                  </a:lnTo>
                  <a:lnTo>
                    <a:pt x="623" y="549"/>
                  </a:lnTo>
                  <a:lnTo>
                    <a:pt x="615" y="534"/>
                  </a:lnTo>
                  <a:lnTo>
                    <a:pt x="604" y="516"/>
                  </a:lnTo>
                  <a:lnTo>
                    <a:pt x="593" y="492"/>
                  </a:lnTo>
                  <a:lnTo>
                    <a:pt x="578" y="466"/>
                  </a:lnTo>
                  <a:lnTo>
                    <a:pt x="562" y="437"/>
                  </a:lnTo>
                  <a:lnTo>
                    <a:pt x="544" y="407"/>
                  </a:lnTo>
                  <a:lnTo>
                    <a:pt x="525" y="375"/>
                  </a:lnTo>
                  <a:lnTo>
                    <a:pt x="503" y="342"/>
                  </a:lnTo>
                  <a:lnTo>
                    <a:pt x="482" y="310"/>
                  </a:lnTo>
                  <a:lnTo>
                    <a:pt x="459" y="278"/>
                  </a:lnTo>
                  <a:lnTo>
                    <a:pt x="435" y="249"/>
                  </a:lnTo>
                  <a:lnTo>
                    <a:pt x="412" y="221"/>
                  </a:lnTo>
                  <a:lnTo>
                    <a:pt x="387" y="197"/>
                  </a:lnTo>
                  <a:lnTo>
                    <a:pt x="363" y="175"/>
                  </a:lnTo>
                  <a:lnTo>
                    <a:pt x="337" y="157"/>
                  </a:lnTo>
                  <a:lnTo>
                    <a:pt x="309" y="139"/>
                  </a:lnTo>
                  <a:lnTo>
                    <a:pt x="281" y="122"/>
                  </a:lnTo>
                  <a:lnTo>
                    <a:pt x="250" y="105"/>
                  </a:lnTo>
                  <a:lnTo>
                    <a:pt x="221" y="90"/>
                  </a:lnTo>
                  <a:lnTo>
                    <a:pt x="190" y="75"/>
                  </a:lnTo>
                  <a:lnTo>
                    <a:pt x="161" y="62"/>
                  </a:lnTo>
                  <a:lnTo>
                    <a:pt x="132" y="50"/>
                  </a:lnTo>
                  <a:lnTo>
                    <a:pt x="105" y="39"/>
                  </a:lnTo>
                  <a:lnTo>
                    <a:pt x="80" y="29"/>
                  </a:lnTo>
                  <a:lnTo>
                    <a:pt x="57" y="21"/>
                  </a:lnTo>
                  <a:lnTo>
                    <a:pt x="38" y="14"/>
                  </a:lnTo>
                  <a:lnTo>
                    <a:pt x="22" y="8"/>
                  </a:lnTo>
                  <a:lnTo>
                    <a:pt x="10" y="4"/>
                  </a:ln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36" name="Picture 21" descr="C:\WINDOWS\Desktop\PESO logo2c.jpg">
            <a:extLst>
              <a:ext uri="{FF2B5EF4-FFF2-40B4-BE49-F238E27FC236}">
                <a16:creationId xmlns:a16="http://schemas.microsoft.com/office/drawing/2014/main" id="{367C8459-EB07-4C48-81F6-4FA43B5B5D1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86078" y="626505"/>
            <a:ext cx="1627188"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9" name="Rectangle 7">
            <a:extLst>
              <a:ext uri="{FF2B5EF4-FFF2-40B4-BE49-F238E27FC236}">
                <a16:creationId xmlns:a16="http://schemas.microsoft.com/office/drawing/2014/main" id="{5F0D4DA3-2EF0-49E5-8CB3-9766705488D7}"/>
              </a:ext>
            </a:extLst>
          </p:cNvPr>
          <p:cNvSpPr>
            <a:spLocks noChangeArrowheads="1"/>
          </p:cNvSpPr>
          <p:nvPr/>
        </p:nvSpPr>
        <p:spPr bwMode="auto">
          <a:xfrm>
            <a:off x="381000" y="5486400"/>
            <a:ext cx="495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endParaRPr lang="en-US" altLang="en-US" sz="1200" b="0">
              <a:latin typeface="Arial" panose="020B0604020202020204" pitchFamily="34" charset="0"/>
            </a:endParaRPr>
          </a:p>
          <a:p>
            <a:endParaRPr lang="en-US" altLang="en-US" sz="1200" b="0">
              <a:latin typeface="Arial" panose="020B0604020202020204" pitchFamily="34" charset="0"/>
            </a:endParaRPr>
          </a:p>
        </p:txBody>
      </p:sp>
      <p:sp>
        <p:nvSpPr>
          <p:cNvPr id="50180" name="Text Box 226">
            <a:extLst>
              <a:ext uri="{FF2B5EF4-FFF2-40B4-BE49-F238E27FC236}">
                <a16:creationId xmlns:a16="http://schemas.microsoft.com/office/drawing/2014/main" id="{F26383C4-FAA1-4B28-8273-AB04E2BDF47A}"/>
              </a:ext>
            </a:extLst>
          </p:cNvPr>
          <p:cNvSpPr txBox="1">
            <a:spLocks noChangeArrowheads="1"/>
          </p:cNvSpPr>
          <p:nvPr/>
        </p:nvSpPr>
        <p:spPr bwMode="auto">
          <a:xfrm>
            <a:off x="1219200" y="4495800"/>
            <a:ext cx="4800600" cy="7302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In Step 4</a:t>
            </a:r>
          </a:p>
          <a:p>
            <a:pPr algn="ctr"/>
            <a:r>
              <a:rPr lang="en-US" altLang="en-US"/>
              <a:t>A lock is placed so no one except the Authorized Worker can turn on the electricity.</a:t>
            </a:r>
          </a:p>
        </p:txBody>
      </p:sp>
      <p:grpSp>
        <p:nvGrpSpPr>
          <p:cNvPr id="50181" name="Group 295">
            <a:extLst>
              <a:ext uri="{FF2B5EF4-FFF2-40B4-BE49-F238E27FC236}">
                <a16:creationId xmlns:a16="http://schemas.microsoft.com/office/drawing/2014/main" id="{061F94D2-02CD-4FA6-8D00-CF1D7370E2BC}"/>
              </a:ext>
            </a:extLst>
          </p:cNvPr>
          <p:cNvGrpSpPr>
            <a:grpSpLocks/>
          </p:cNvGrpSpPr>
          <p:nvPr/>
        </p:nvGrpSpPr>
        <p:grpSpPr bwMode="auto">
          <a:xfrm>
            <a:off x="276225" y="2473325"/>
            <a:ext cx="1295400" cy="1222375"/>
            <a:chOff x="2796" y="1602"/>
            <a:chExt cx="816" cy="770"/>
          </a:xfrm>
        </p:grpSpPr>
        <p:sp>
          <p:nvSpPr>
            <p:cNvPr id="50285" name="Rectangle 227">
              <a:extLst>
                <a:ext uri="{FF2B5EF4-FFF2-40B4-BE49-F238E27FC236}">
                  <a16:creationId xmlns:a16="http://schemas.microsoft.com/office/drawing/2014/main" id="{9CB0E63A-910C-420E-AFD1-8133F2A63EA7}"/>
                </a:ext>
              </a:extLst>
            </p:cNvPr>
            <p:cNvSpPr>
              <a:spLocks noChangeArrowheads="1"/>
            </p:cNvSpPr>
            <p:nvPr/>
          </p:nvSpPr>
          <p:spPr bwMode="auto">
            <a:xfrm>
              <a:off x="2880" y="1632"/>
              <a:ext cx="660" cy="74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0286" name="Text Box 228">
              <a:extLst>
                <a:ext uri="{FF2B5EF4-FFF2-40B4-BE49-F238E27FC236}">
                  <a16:creationId xmlns:a16="http://schemas.microsoft.com/office/drawing/2014/main" id="{55359B4B-817F-4D1F-AC00-36DFBCD56279}"/>
                </a:ext>
              </a:extLst>
            </p:cNvPr>
            <p:cNvSpPr txBox="1">
              <a:spLocks noChangeArrowheads="1"/>
            </p:cNvSpPr>
            <p:nvPr/>
          </p:nvSpPr>
          <p:spPr bwMode="auto">
            <a:xfrm>
              <a:off x="2796" y="1602"/>
              <a:ext cx="816" cy="2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a:t>Step </a:t>
              </a:r>
              <a:r>
                <a:rPr lang="en-US" altLang="en-US" sz="2000"/>
                <a:t>3</a:t>
              </a:r>
              <a:endParaRPr lang="en-US" altLang="en-US"/>
            </a:p>
          </p:txBody>
        </p:sp>
        <p:grpSp>
          <p:nvGrpSpPr>
            <p:cNvPr id="50287" name="Group 293">
              <a:extLst>
                <a:ext uri="{FF2B5EF4-FFF2-40B4-BE49-F238E27FC236}">
                  <a16:creationId xmlns:a16="http://schemas.microsoft.com/office/drawing/2014/main" id="{2B9A8790-96D4-4CC3-9017-9145ACDA6399}"/>
                </a:ext>
              </a:extLst>
            </p:cNvPr>
            <p:cNvGrpSpPr>
              <a:grpSpLocks/>
            </p:cNvGrpSpPr>
            <p:nvPr/>
          </p:nvGrpSpPr>
          <p:grpSpPr bwMode="auto">
            <a:xfrm>
              <a:off x="3108" y="1914"/>
              <a:ext cx="383" cy="396"/>
              <a:chOff x="1008" y="1440"/>
              <a:chExt cx="1426" cy="1632"/>
            </a:xfrm>
          </p:grpSpPr>
          <p:grpSp>
            <p:nvGrpSpPr>
              <p:cNvPr id="50289" name="Group 290">
                <a:extLst>
                  <a:ext uri="{FF2B5EF4-FFF2-40B4-BE49-F238E27FC236}">
                    <a16:creationId xmlns:a16="http://schemas.microsoft.com/office/drawing/2014/main" id="{C3EFA8C2-486B-45C6-8207-36E6E33B9BDB}"/>
                  </a:ext>
                </a:extLst>
              </p:cNvPr>
              <p:cNvGrpSpPr>
                <a:grpSpLocks/>
              </p:cNvGrpSpPr>
              <p:nvPr/>
            </p:nvGrpSpPr>
            <p:grpSpPr bwMode="auto">
              <a:xfrm>
                <a:off x="1431" y="2904"/>
                <a:ext cx="176" cy="79"/>
                <a:chOff x="2248" y="4355"/>
                <a:chExt cx="176" cy="79"/>
              </a:xfrm>
            </p:grpSpPr>
            <p:sp>
              <p:nvSpPr>
                <p:cNvPr id="50346" name="AutoShape 291">
                  <a:extLst>
                    <a:ext uri="{FF2B5EF4-FFF2-40B4-BE49-F238E27FC236}">
                      <a16:creationId xmlns:a16="http://schemas.microsoft.com/office/drawing/2014/main" id="{7995DDB1-4603-4BAB-8907-0D1395C98AC5}"/>
                    </a:ext>
                  </a:extLst>
                </p:cNvPr>
                <p:cNvSpPr>
                  <a:spLocks noChangeArrowheads="1"/>
                </p:cNvSpPr>
                <p:nvPr/>
              </p:nvSpPr>
              <p:spPr bwMode="auto">
                <a:xfrm flipV="1">
                  <a:off x="2248" y="4355"/>
                  <a:ext cx="176" cy="79"/>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0347" name="Oval 292">
                  <a:extLst>
                    <a:ext uri="{FF2B5EF4-FFF2-40B4-BE49-F238E27FC236}">
                      <a16:creationId xmlns:a16="http://schemas.microsoft.com/office/drawing/2014/main" id="{8F091387-6DC9-469B-9EEC-D1FBF2D4F0B4}"/>
                    </a:ext>
                  </a:extLst>
                </p:cNvPr>
                <p:cNvSpPr>
                  <a:spLocks noChangeArrowheads="1"/>
                </p:cNvSpPr>
                <p:nvPr/>
              </p:nvSpPr>
              <p:spPr bwMode="auto">
                <a:xfrm rot="3773165">
                  <a:off x="2345" y="4360"/>
                  <a:ext cx="71" cy="71"/>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grpSp>
            <p:nvGrpSpPr>
              <p:cNvPr id="50290" name="Group 234">
                <a:extLst>
                  <a:ext uri="{FF2B5EF4-FFF2-40B4-BE49-F238E27FC236}">
                    <a16:creationId xmlns:a16="http://schemas.microsoft.com/office/drawing/2014/main" id="{53E55547-FE8C-4ECD-8D31-9DF18DF58CD5}"/>
                  </a:ext>
                </a:extLst>
              </p:cNvPr>
              <p:cNvGrpSpPr>
                <a:grpSpLocks/>
              </p:cNvGrpSpPr>
              <p:nvPr/>
            </p:nvGrpSpPr>
            <p:grpSpPr bwMode="auto">
              <a:xfrm>
                <a:off x="1008" y="1440"/>
                <a:ext cx="1426" cy="1632"/>
                <a:chOff x="768" y="2160"/>
                <a:chExt cx="1429" cy="1635"/>
              </a:xfrm>
            </p:grpSpPr>
            <p:sp>
              <p:nvSpPr>
                <p:cNvPr id="50291" name="Freeform 235">
                  <a:extLst>
                    <a:ext uri="{FF2B5EF4-FFF2-40B4-BE49-F238E27FC236}">
                      <a16:creationId xmlns:a16="http://schemas.microsoft.com/office/drawing/2014/main" id="{5FD52313-4010-46A5-84D9-FABDB05EEF89}"/>
                    </a:ext>
                  </a:extLst>
                </p:cNvPr>
                <p:cNvSpPr>
                  <a:spLocks/>
                </p:cNvSpPr>
                <p:nvPr/>
              </p:nvSpPr>
              <p:spPr bwMode="auto">
                <a:xfrm>
                  <a:off x="1005" y="2733"/>
                  <a:ext cx="388" cy="330"/>
                </a:xfrm>
                <a:custGeom>
                  <a:avLst/>
                  <a:gdLst>
                    <a:gd name="T0" fmla="*/ 190 w 775"/>
                    <a:gd name="T1" fmla="*/ 0 h 662"/>
                    <a:gd name="T2" fmla="*/ 190 w 775"/>
                    <a:gd name="T3" fmla="*/ 0 h 662"/>
                    <a:gd name="T4" fmla="*/ 179 w 775"/>
                    <a:gd name="T5" fmla="*/ 10 h 662"/>
                    <a:gd name="T6" fmla="*/ 168 w 775"/>
                    <a:gd name="T7" fmla="*/ 20 h 662"/>
                    <a:gd name="T8" fmla="*/ 156 w 775"/>
                    <a:gd name="T9" fmla="*/ 31 h 662"/>
                    <a:gd name="T10" fmla="*/ 144 w 775"/>
                    <a:gd name="T11" fmla="*/ 41 h 662"/>
                    <a:gd name="T12" fmla="*/ 132 w 775"/>
                    <a:gd name="T13" fmla="*/ 51 h 662"/>
                    <a:gd name="T14" fmla="*/ 120 w 775"/>
                    <a:gd name="T15" fmla="*/ 61 h 662"/>
                    <a:gd name="T16" fmla="*/ 108 w 775"/>
                    <a:gd name="T17" fmla="*/ 70 h 662"/>
                    <a:gd name="T18" fmla="*/ 96 w 775"/>
                    <a:gd name="T19" fmla="*/ 80 h 662"/>
                    <a:gd name="T20" fmla="*/ 83 w 775"/>
                    <a:gd name="T21" fmla="*/ 89 h 662"/>
                    <a:gd name="T22" fmla="*/ 71 w 775"/>
                    <a:gd name="T23" fmla="*/ 99 h 662"/>
                    <a:gd name="T24" fmla="*/ 59 w 775"/>
                    <a:gd name="T25" fmla="*/ 109 h 662"/>
                    <a:gd name="T26" fmla="*/ 47 w 775"/>
                    <a:gd name="T27" fmla="*/ 119 h 662"/>
                    <a:gd name="T28" fmla="*/ 35 w 775"/>
                    <a:gd name="T29" fmla="*/ 129 h 662"/>
                    <a:gd name="T30" fmla="*/ 23 w 775"/>
                    <a:gd name="T31" fmla="*/ 139 h 662"/>
                    <a:gd name="T32" fmla="*/ 12 w 775"/>
                    <a:gd name="T33" fmla="*/ 150 h 662"/>
                    <a:gd name="T34" fmla="*/ 0 w 775"/>
                    <a:gd name="T35" fmla="*/ 161 h 662"/>
                    <a:gd name="T36" fmla="*/ 4 w 775"/>
                    <a:gd name="T37" fmla="*/ 165 h 662"/>
                    <a:gd name="T38" fmla="*/ 16 w 775"/>
                    <a:gd name="T39" fmla="*/ 155 h 662"/>
                    <a:gd name="T40" fmla="*/ 27 w 775"/>
                    <a:gd name="T41" fmla="*/ 144 h 662"/>
                    <a:gd name="T42" fmla="*/ 39 w 775"/>
                    <a:gd name="T43" fmla="*/ 134 h 662"/>
                    <a:gd name="T44" fmla="*/ 51 w 775"/>
                    <a:gd name="T45" fmla="*/ 124 h 662"/>
                    <a:gd name="T46" fmla="*/ 63 w 775"/>
                    <a:gd name="T47" fmla="*/ 114 h 662"/>
                    <a:gd name="T48" fmla="*/ 75 w 775"/>
                    <a:gd name="T49" fmla="*/ 104 h 662"/>
                    <a:gd name="T50" fmla="*/ 87 w 775"/>
                    <a:gd name="T51" fmla="*/ 94 h 662"/>
                    <a:gd name="T52" fmla="*/ 99 w 775"/>
                    <a:gd name="T53" fmla="*/ 84 h 662"/>
                    <a:gd name="T54" fmla="*/ 112 w 775"/>
                    <a:gd name="T55" fmla="*/ 75 h 662"/>
                    <a:gd name="T56" fmla="*/ 124 w 775"/>
                    <a:gd name="T57" fmla="*/ 65 h 662"/>
                    <a:gd name="T58" fmla="*/ 136 w 775"/>
                    <a:gd name="T59" fmla="*/ 56 h 662"/>
                    <a:gd name="T60" fmla="*/ 148 w 775"/>
                    <a:gd name="T61" fmla="*/ 46 h 662"/>
                    <a:gd name="T62" fmla="*/ 160 w 775"/>
                    <a:gd name="T63" fmla="*/ 36 h 662"/>
                    <a:gd name="T64" fmla="*/ 172 w 775"/>
                    <a:gd name="T65" fmla="*/ 25 h 662"/>
                    <a:gd name="T66" fmla="*/ 183 w 775"/>
                    <a:gd name="T67" fmla="*/ 15 h 662"/>
                    <a:gd name="T68" fmla="*/ 194 w 775"/>
                    <a:gd name="T69" fmla="*/ 4 h 662"/>
                    <a:gd name="T70" fmla="*/ 194 w 775"/>
                    <a:gd name="T71" fmla="*/ 4 h 662"/>
                    <a:gd name="T72" fmla="*/ 190 w 775"/>
                    <a:gd name="T73" fmla="*/ 0 h 6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5" h="662">
                      <a:moveTo>
                        <a:pt x="759" y="0"/>
                      </a:moveTo>
                      <a:lnTo>
                        <a:pt x="759" y="0"/>
                      </a:lnTo>
                      <a:lnTo>
                        <a:pt x="714" y="41"/>
                      </a:lnTo>
                      <a:lnTo>
                        <a:pt x="669" y="83"/>
                      </a:lnTo>
                      <a:lnTo>
                        <a:pt x="622" y="124"/>
                      </a:lnTo>
                      <a:lnTo>
                        <a:pt x="575" y="165"/>
                      </a:lnTo>
                      <a:lnTo>
                        <a:pt x="528" y="204"/>
                      </a:lnTo>
                      <a:lnTo>
                        <a:pt x="479" y="244"/>
                      </a:lnTo>
                      <a:lnTo>
                        <a:pt x="430" y="283"/>
                      </a:lnTo>
                      <a:lnTo>
                        <a:pt x="381" y="320"/>
                      </a:lnTo>
                      <a:lnTo>
                        <a:pt x="332" y="360"/>
                      </a:lnTo>
                      <a:lnTo>
                        <a:pt x="282" y="399"/>
                      </a:lnTo>
                      <a:lnTo>
                        <a:pt x="233" y="438"/>
                      </a:lnTo>
                      <a:lnTo>
                        <a:pt x="186" y="477"/>
                      </a:lnTo>
                      <a:lnTo>
                        <a:pt x="137" y="519"/>
                      </a:lnTo>
                      <a:lnTo>
                        <a:pt x="90" y="560"/>
                      </a:lnTo>
                      <a:lnTo>
                        <a:pt x="45" y="601"/>
                      </a:lnTo>
                      <a:lnTo>
                        <a:pt x="0" y="646"/>
                      </a:lnTo>
                      <a:lnTo>
                        <a:pt x="16" y="662"/>
                      </a:lnTo>
                      <a:lnTo>
                        <a:pt x="61" y="621"/>
                      </a:lnTo>
                      <a:lnTo>
                        <a:pt x="106" y="579"/>
                      </a:lnTo>
                      <a:lnTo>
                        <a:pt x="153" y="538"/>
                      </a:lnTo>
                      <a:lnTo>
                        <a:pt x="202" y="497"/>
                      </a:lnTo>
                      <a:lnTo>
                        <a:pt x="249" y="458"/>
                      </a:lnTo>
                      <a:lnTo>
                        <a:pt x="298" y="418"/>
                      </a:lnTo>
                      <a:lnTo>
                        <a:pt x="347" y="379"/>
                      </a:lnTo>
                      <a:lnTo>
                        <a:pt x="396" y="340"/>
                      </a:lnTo>
                      <a:lnTo>
                        <a:pt x="445" y="303"/>
                      </a:lnTo>
                      <a:lnTo>
                        <a:pt x="494" y="263"/>
                      </a:lnTo>
                      <a:lnTo>
                        <a:pt x="544" y="224"/>
                      </a:lnTo>
                      <a:lnTo>
                        <a:pt x="591" y="185"/>
                      </a:lnTo>
                      <a:lnTo>
                        <a:pt x="638" y="144"/>
                      </a:lnTo>
                      <a:lnTo>
                        <a:pt x="685" y="102"/>
                      </a:lnTo>
                      <a:lnTo>
                        <a:pt x="730" y="61"/>
                      </a:lnTo>
                      <a:lnTo>
                        <a:pt x="775" y="16"/>
                      </a:lnTo>
                      <a:lnTo>
                        <a:pt x="7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2" name="Freeform 236">
                  <a:extLst>
                    <a:ext uri="{FF2B5EF4-FFF2-40B4-BE49-F238E27FC236}">
                      <a16:creationId xmlns:a16="http://schemas.microsoft.com/office/drawing/2014/main" id="{D077F77E-3240-4CD3-A228-D8FB2F8D6308}"/>
                    </a:ext>
                  </a:extLst>
                </p:cNvPr>
                <p:cNvSpPr>
                  <a:spLocks/>
                </p:cNvSpPr>
                <p:nvPr/>
              </p:nvSpPr>
              <p:spPr bwMode="auto">
                <a:xfrm>
                  <a:off x="1385" y="2359"/>
                  <a:ext cx="326" cy="381"/>
                </a:xfrm>
                <a:custGeom>
                  <a:avLst/>
                  <a:gdLst>
                    <a:gd name="T0" fmla="*/ 159 w 652"/>
                    <a:gd name="T1" fmla="*/ 0 h 764"/>
                    <a:gd name="T2" fmla="*/ 159 w 652"/>
                    <a:gd name="T3" fmla="*/ 0 h 764"/>
                    <a:gd name="T4" fmla="*/ 149 w 652"/>
                    <a:gd name="T5" fmla="*/ 12 h 764"/>
                    <a:gd name="T6" fmla="*/ 140 w 652"/>
                    <a:gd name="T7" fmla="*/ 24 h 764"/>
                    <a:gd name="T8" fmla="*/ 131 w 652"/>
                    <a:gd name="T9" fmla="*/ 36 h 764"/>
                    <a:gd name="T10" fmla="*/ 121 w 652"/>
                    <a:gd name="T11" fmla="*/ 49 h 764"/>
                    <a:gd name="T12" fmla="*/ 112 w 652"/>
                    <a:gd name="T13" fmla="*/ 61 h 764"/>
                    <a:gd name="T14" fmla="*/ 102 w 652"/>
                    <a:gd name="T15" fmla="*/ 73 h 764"/>
                    <a:gd name="T16" fmla="*/ 92 w 652"/>
                    <a:gd name="T17" fmla="*/ 85 h 764"/>
                    <a:gd name="T18" fmla="*/ 82 w 652"/>
                    <a:gd name="T19" fmla="*/ 96 h 764"/>
                    <a:gd name="T20" fmla="*/ 73 w 652"/>
                    <a:gd name="T21" fmla="*/ 108 h 764"/>
                    <a:gd name="T22" fmla="*/ 62 w 652"/>
                    <a:gd name="T23" fmla="*/ 119 h 764"/>
                    <a:gd name="T24" fmla="*/ 52 w 652"/>
                    <a:gd name="T25" fmla="*/ 131 h 764"/>
                    <a:gd name="T26" fmla="*/ 42 w 652"/>
                    <a:gd name="T27" fmla="*/ 142 h 764"/>
                    <a:gd name="T28" fmla="*/ 31 w 652"/>
                    <a:gd name="T29" fmla="*/ 154 h 764"/>
                    <a:gd name="T30" fmla="*/ 21 w 652"/>
                    <a:gd name="T31" fmla="*/ 165 h 764"/>
                    <a:gd name="T32" fmla="*/ 11 w 652"/>
                    <a:gd name="T33" fmla="*/ 176 h 764"/>
                    <a:gd name="T34" fmla="*/ 0 w 652"/>
                    <a:gd name="T35" fmla="*/ 186 h 764"/>
                    <a:gd name="T36" fmla="*/ 4 w 652"/>
                    <a:gd name="T37" fmla="*/ 190 h 764"/>
                    <a:gd name="T38" fmla="*/ 16 w 652"/>
                    <a:gd name="T39" fmla="*/ 180 h 764"/>
                    <a:gd name="T40" fmla="*/ 26 w 652"/>
                    <a:gd name="T41" fmla="*/ 169 h 764"/>
                    <a:gd name="T42" fmla="*/ 36 w 652"/>
                    <a:gd name="T43" fmla="*/ 157 h 764"/>
                    <a:gd name="T44" fmla="*/ 47 w 652"/>
                    <a:gd name="T45" fmla="*/ 146 h 764"/>
                    <a:gd name="T46" fmla="*/ 57 w 652"/>
                    <a:gd name="T47" fmla="*/ 135 h 764"/>
                    <a:gd name="T48" fmla="*/ 67 w 652"/>
                    <a:gd name="T49" fmla="*/ 123 h 764"/>
                    <a:gd name="T50" fmla="*/ 78 w 652"/>
                    <a:gd name="T51" fmla="*/ 112 h 764"/>
                    <a:gd name="T52" fmla="*/ 87 w 652"/>
                    <a:gd name="T53" fmla="*/ 100 h 764"/>
                    <a:gd name="T54" fmla="*/ 97 w 652"/>
                    <a:gd name="T55" fmla="*/ 89 h 764"/>
                    <a:gd name="T56" fmla="*/ 107 w 652"/>
                    <a:gd name="T57" fmla="*/ 77 h 764"/>
                    <a:gd name="T58" fmla="*/ 117 w 652"/>
                    <a:gd name="T59" fmla="*/ 64 h 764"/>
                    <a:gd name="T60" fmla="*/ 126 w 652"/>
                    <a:gd name="T61" fmla="*/ 53 h 764"/>
                    <a:gd name="T62" fmla="*/ 135 w 652"/>
                    <a:gd name="T63" fmla="*/ 40 h 764"/>
                    <a:gd name="T64" fmla="*/ 145 w 652"/>
                    <a:gd name="T65" fmla="*/ 28 h 764"/>
                    <a:gd name="T66" fmla="*/ 154 w 652"/>
                    <a:gd name="T67" fmla="*/ 16 h 764"/>
                    <a:gd name="T68" fmla="*/ 163 w 652"/>
                    <a:gd name="T69" fmla="*/ 4 h 764"/>
                    <a:gd name="T70" fmla="*/ 163 w 652"/>
                    <a:gd name="T71" fmla="*/ 4 h 764"/>
                    <a:gd name="T72" fmla="*/ 159 w 65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2" h="764">
                      <a:moveTo>
                        <a:pt x="633" y="0"/>
                      </a:moveTo>
                      <a:lnTo>
                        <a:pt x="633" y="0"/>
                      </a:lnTo>
                      <a:lnTo>
                        <a:pt x="595" y="49"/>
                      </a:lnTo>
                      <a:lnTo>
                        <a:pt x="558" y="98"/>
                      </a:lnTo>
                      <a:lnTo>
                        <a:pt x="521" y="147"/>
                      </a:lnTo>
                      <a:lnTo>
                        <a:pt x="483" y="197"/>
                      </a:lnTo>
                      <a:lnTo>
                        <a:pt x="446" y="244"/>
                      </a:lnTo>
                      <a:lnTo>
                        <a:pt x="407" y="293"/>
                      </a:lnTo>
                      <a:lnTo>
                        <a:pt x="368" y="340"/>
                      </a:lnTo>
                      <a:lnTo>
                        <a:pt x="328" y="387"/>
                      </a:lnTo>
                      <a:lnTo>
                        <a:pt x="289" y="434"/>
                      </a:lnTo>
                      <a:lnTo>
                        <a:pt x="248" y="479"/>
                      </a:lnTo>
                      <a:lnTo>
                        <a:pt x="207" y="526"/>
                      </a:lnTo>
                      <a:lnTo>
                        <a:pt x="165" y="572"/>
                      </a:lnTo>
                      <a:lnTo>
                        <a:pt x="124" y="617"/>
                      </a:lnTo>
                      <a:lnTo>
                        <a:pt x="83" y="662"/>
                      </a:lnTo>
                      <a:lnTo>
                        <a:pt x="42" y="705"/>
                      </a:lnTo>
                      <a:lnTo>
                        <a:pt x="0" y="748"/>
                      </a:lnTo>
                      <a:lnTo>
                        <a:pt x="16" y="764"/>
                      </a:lnTo>
                      <a:lnTo>
                        <a:pt x="61" y="721"/>
                      </a:lnTo>
                      <a:lnTo>
                        <a:pt x="103" y="678"/>
                      </a:lnTo>
                      <a:lnTo>
                        <a:pt x="144" y="632"/>
                      </a:lnTo>
                      <a:lnTo>
                        <a:pt x="185" y="587"/>
                      </a:lnTo>
                      <a:lnTo>
                        <a:pt x="226" y="542"/>
                      </a:lnTo>
                      <a:lnTo>
                        <a:pt x="267" y="495"/>
                      </a:lnTo>
                      <a:lnTo>
                        <a:pt x="309" y="450"/>
                      </a:lnTo>
                      <a:lnTo>
                        <a:pt x="348" y="403"/>
                      </a:lnTo>
                      <a:lnTo>
                        <a:pt x="387" y="356"/>
                      </a:lnTo>
                      <a:lnTo>
                        <a:pt x="426" y="308"/>
                      </a:lnTo>
                      <a:lnTo>
                        <a:pt x="466" y="259"/>
                      </a:lnTo>
                      <a:lnTo>
                        <a:pt x="503" y="212"/>
                      </a:lnTo>
                      <a:lnTo>
                        <a:pt x="540" y="163"/>
                      </a:lnTo>
                      <a:lnTo>
                        <a:pt x="578" y="114"/>
                      </a:lnTo>
                      <a:lnTo>
                        <a:pt x="615" y="65"/>
                      </a:lnTo>
                      <a:lnTo>
                        <a:pt x="652" y="16"/>
                      </a:lnTo>
                      <a:lnTo>
                        <a:pt x="6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3" name="Freeform 237">
                  <a:extLst>
                    <a:ext uri="{FF2B5EF4-FFF2-40B4-BE49-F238E27FC236}">
                      <a16:creationId xmlns:a16="http://schemas.microsoft.com/office/drawing/2014/main" id="{BAEB0B9C-C3E1-44BE-BAA5-7689365783A2}"/>
                    </a:ext>
                  </a:extLst>
                </p:cNvPr>
                <p:cNvSpPr>
                  <a:spLocks/>
                </p:cNvSpPr>
                <p:nvPr/>
              </p:nvSpPr>
              <p:spPr bwMode="auto">
                <a:xfrm>
                  <a:off x="1701" y="2344"/>
                  <a:ext cx="67" cy="23"/>
                </a:xfrm>
                <a:custGeom>
                  <a:avLst/>
                  <a:gdLst>
                    <a:gd name="T0" fmla="*/ 34 w 133"/>
                    <a:gd name="T1" fmla="*/ 6 h 47"/>
                    <a:gd name="T2" fmla="*/ 34 w 133"/>
                    <a:gd name="T3" fmla="*/ 6 h 47"/>
                    <a:gd name="T4" fmla="*/ 30 w 133"/>
                    <a:gd name="T5" fmla="*/ 4 h 47"/>
                    <a:gd name="T6" fmla="*/ 25 w 133"/>
                    <a:gd name="T7" fmla="*/ 2 h 47"/>
                    <a:gd name="T8" fmla="*/ 21 w 133"/>
                    <a:gd name="T9" fmla="*/ 0 h 47"/>
                    <a:gd name="T10" fmla="*/ 17 w 133"/>
                    <a:gd name="T11" fmla="*/ 0 h 47"/>
                    <a:gd name="T12" fmla="*/ 13 w 133"/>
                    <a:gd name="T13" fmla="*/ 0 h 47"/>
                    <a:gd name="T14" fmla="*/ 8 w 133"/>
                    <a:gd name="T15" fmla="*/ 1 h 47"/>
                    <a:gd name="T16" fmla="*/ 4 w 133"/>
                    <a:gd name="T17" fmla="*/ 3 h 47"/>
                    <a:gd name="T18" fmla="*/ 0 w 133"/>
                    <a:gd name="T19" fmla="*/ 7 h 47"/>
                    <a:gd name="T20" fmla="*/ 5 w 133"/>
                    <a:gd name="T21" fmla="*/ 11 h 47"/>
                    <a:gd name="T22" fmla="*/ 8 w 133"/>
                    <a:gd name="T23" fmla="*/ 8 h 47"/>
                    <a:gd name="T24" fmla="*/ 10 w 133"/>
                    <a:gd name="T25" fmla="*/ 6 h 47"/>
                    <a:gd name="T26" fmla="*/ 13 w 133"/>
                    <a:gd name="T27" fmla="*/ 5 h 47"/>
                    <a:gd name="T28" fmla="*/ 17 w 133"/>
                    <a:gd name="T29" fmla="*/ 5 h 47"/>
                    <a:gd name="T30" fmla="*/ 20 w 133"/>
                    <a:gd name="T31" fmla="*/ 6 h 47"/>
                    <a:gd name="T32" fmla="*/ 23 w 133"/>
                    <a:gd name="T33" fmla="*/ 7 h 47"/>
                    <a:gd name="T34" fmla="*/ 27 w 133"/>
                    <a:gd name="T35" fmla="*/ 9 h 47"/>
                    <a:gd name="T36" fmla="*/ 30 w 133"/>
                    <a:gd name="T37" fmla="*/ 11 h 47"/>
                    <a:gd name="T38" fmla="*/ 30 w 133"/>
                    <a:gd name="T39" fmla="*/ 11 h 47"/>
                    <a:gd name="T40" fmla="*/ 34 w 133"/>
                    <a:gd name="T41" fmla="*/ 6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7">
                      <a:moveTo>
                        <a:pt x="133" y="27"/>
                      </a:moveTo>
                      <a:lnTo>
                        <a:pt x="133" y="27"/>
                      </a:lnTo>
                      <a:lnTo>
                        <a:pt x="117" y="17"/>
                      </a:lnTo>
                      <a:lnTo>
                        <a:pt x="100" y="8"/>
                      </a:lnTo>
                      <a:lnTo>
                        <a:pt x="84" y="2"/>
                      </a:lnTo>
                      <a:lnTo>
                        <a:pt x="66" y="0"/>
                      </a:lnTo>
                      <a:lnTo>
                        <a:pt x="51" y="0"/>
                      </a:lnTo>
                      <a:lnTo>
                        <a:pt x="31" y="4"/>
                      </a:lnTo>
                      <a:lnTo>
                        <a:pt x="13" y="15"/>
                      </a:lnTo>
                      <a:lnTo>
                        <a:pt x="0" y="29"/>
                      </a:lnTo>
                      <a:lnTo>
                        <a:pt x="19" y="45"/>
                      </a:lnTo>
                      <a:lnTo>
                        <a:pt x="29" y="35"/>
                      </a:lnTo>
                      <a:lnTo>
                        <a:pt x="39" y="27"/>
                      </a:lnTo>
                      <a:lnTo>
                        <a:pt x="51" y="23"/>
                      </a:lnTo>
                      <a:lnTo>
                        <a:pt x="66" y="23"/>
                      </a:lnTo>
                      <a:lnTo>
                        <a:pt x="80" y="25"/>
                      </a:lnTo>
                      <a:lnTo>
                        <a:pt x="92" y="31"/>
                      </a:lnTo>
                      <a:lnTo>
                        <a:pt x="106" y="37"/>
                      </a:lnTo>
                      <a:lnTo>
                        <a:pt x="117" y="47"/>
                      </a:lnTo>
                      <a:lnTo>
                        <a:pt x="13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4" name="Freeform 238">
                  <a:extLst>
                    <a:ext uri="{FF2B5EF4-FFF2-40B4-BE49-F238E27FC236}">
                      <a16:creationId xmlns:a16="http://schemas.microsoft.com/office/drawing/2014/main" id="{A4DB6DB5-AD0A-4FD6-AB06-DB9689D02D4C}"/>
                    </a:ext>
                  </a:extLst>
                </p:cNvPr>
                <p:cNvSpPr>
                  <a:spLocks/>
                </p:cNvSpPr>
                <p:nvPr/>
              </p:nvSpPr>
              <p:spPr bwMode="auto">
                <a:xfrm>
                  <a:off x="1760" y="2358"/>
                  <a:ext cx="29" cy="65"/>
                </a:xfrm>
                <a:custGeom>
                  <a:avLst/>
                  <a:gdLst>
                    <a:gd name="T0" fmla="*/ 10 w 57"/>
                    <a:gd name="T1" fmla="*/ 32 h 132"/>
                    <a:gd name="T2" fmla="*/ 10 w 57"/>
                    <a:gd name="T3" fmla="*/ 32 h 132"/>
                    <a:gd name="T4" fmla="*/ 15 w 57"/>
                    <a:gd name="T5" fmla="*/ 24 h 132"/>
                    <a:gd name="T6" fmla="*/ 15 w 57"/>
                    <a:gd name="T7" fmla="*/ 15 h 132"/>
                    <a:gd name="T8" fmla="*/ 11 w 57"/>
                    <a:gd name="T9" fmla="*/ 7 h 132"/>
                    <a:gd name="T10" fmla="*/ 4 w 57"/>
                    <a:gd name="T11" fmla="*/ 0 h 132"/>
                    <a:gd name="T12" fmla="*/ 0 w 57"/>
                    <a:gd name="T13" fmla="*/ 5 h 132"/>
                    <a:gd name="T14" fmla="*/ 6 w 57"/>
                    <a:gd name="T15" fmla="*/ 10 h 132"/>
                    <a:gd name="T16" fmla="*/ 9 w 57"/>
                    <a:gd name="T17" fmla="*/ 16 h 132"/>
                    <a:gd name="T18" fmla="*/ 9 w 57"/>
                    <a:gd name="T19" fmla="*/ 23 h 132"/>
                    <a:gd name="T20" fmla="*/ 5 w 57"/>
                    <a:gd name="T21" fmla="*/ 28 h 132"/>
                    <a:gd name="T22" fmla="*/ 5 w 57"/>
                    <a:gd name="T23" fmla="*/ 28 h 132"/>
                    <a:gd name="T24" fmla="*/ 10 w 57"/>
                    <a:gd name="T25" fmla="*/ 32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32">
                      <a:moveTo>
                        <a:pt x="40" y="132"/>
                      </a:moveTo>
                      <a:lnTo>
                        <a:pt x="40" y="132"/>
                      </a:lnTo>
                      <a:lnTo>
                        <a:pt x="57" y="98"/>
                      </a:lnTo>
                      <a:lnTo>
                        <a:pt x="57" y="63"/>
                      </a:lnTo>
                      <a:lnTo>
                        <a:pt x="43" y="30"/>
                      </a:lnTo>
                      <a:lnTo>
                        <a:pt x="16" y="0"/>
                      </a:lnTo>
                      <a:lnTo>
                        <a:pt x="0" y="20"/>
                      </a:lnTo>
                      <a:lnTo>
                        <a:pt x="24" y="41"/>
                      </a:lnTo>
                      <a:lnTo>
                        <a:pt x="34" y="67"/>
                      </a:lnTo>
                      <a:lnTo>
                        <a:pt x="34" y="94"/>
                      </a:lnTo>
                      <a:lnTo>
                        <a:pt x="20" y="116"/>
                      </a:lnTo>
                      <a:lnTo>
                        <a:pt x="4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5" name="Freeform 239">
                  <a:extLst>
                    <a:ext uri="{FF2B5EF4-FFF2-40B4-BE49-F238E27FC236}">
                      <a16:creationId xmlns:a16="http://schemas.microsoft.com/office/drawing/2014/main" id="{0FD1BD1B-AA93-4CE8-8519-911A7C264F26}"/>
                    </a:ext>
                  </a:extLst>
                </p:cNvPr>
                <p:cNvSpPr>
                  <a:spLocks/>
                </p:cNvSpPr>
                <p:nvPr/>
              </p:nvSpPr>
              <p:spPr bwMode="auto">
                <a:xfrm>
                  <a:off x="1459" y="2416"/>
                  <a:ext cx="321" cy="387"/>
                </a:xfrm>
                <a:custGeom>
                  <a:avLst/>
                  <a:gdLst>
                    <a:gd name="T0" fmla="*/ 5 w 642"/>
                    <a:gd name="T1" fmla="*/ 193 h 776"/>
                    <a:gd name="T2" fmla="*/ 5 w 642"/>
                    <a:gd name="T3" fmla="*/ 193 h 776"/>
                    <a:gd name="T4" fmla="*/ 14 w 642"/>
                    <a:gd name="T5" fmla="*/ 181 h 776"/>
                    <a:gd name="T6" fmla="*/ 23 w 642"/>
                    <a:gd name="T7" fmla="*/ 168 h 776"/>
                    <a:gd name="T8" fmla="*/ 32 w 642"/>
                    <a:gd name="T9" fmla="*/ 156 h 776"/>
                    <a:gd name="T10" fmla="*/ 42 w 642"/>
                    <a:gd name="T11" fmla="*/ 144 h 776"/>
                    <a:gd name="T12" fmla="*/ 51 w 642"/>
                    <a:gd name="T13" fmla="*/ 132 h 776"/>
                    <a:gd name="T14" fmla="*/ 60 w 642"/>
                    <a:gd name="T15" fmla="*/ 120 h 776"/>
                    <a:gd name="T16" fmla="*/ 70 w 642"/>
                    <a:gd name="T17" fmla="*/ 108 h 776"/>
                    <a:gd name="T18" fmla="*/ 80 w 642"/>
                    <a:gd name="T19" fmla="*/ 96 h 776"/>
                    <a:gd name="T20" fmla="*/ 90 w 642"/>
                    <a:gd name="T21" fmla="*/ 84 h 776"/>
                    <a:gd name="T22" fmla="*/ 99 w 642"/>
                    <a:gd name="T23" fmla="*/ 72 h 776"/>
                    <a:gd name="T24" fmla="*/ 109 w 642"/>
                    <a:gd name="T25" fmla="*/ 61 h 776"/>
                    <a:gd name="T26" fmla="*/ 120 w 642"/>
                    <a:gd name="T27" fmla="*/ 49 h 776"/>
                    <a:gd name="T28" fmla="*/ 130 w 642"/>
                    <a:gd name="T29" fmla="*/ 37 h 776"/>
                    <a:gd name="T30" fmla="*/ 140 w 642"/>
                    <a:gd name="T31" fmla="*/ 26 h 776"/>
                    <a:gd name="T32" fmla="*/ 150 w 642"/>
                    <a:gd name="T33" fmla="*/ 15 h 776"/>
                    <a:gd name="T34" fmla="*/ 161 w 642"/>
                    <a:gd name="T35" fmla="*/ 4 h 776"/>
                    <a:gd name="T36" fmla="*/ 156 w 642"/>
                    <a:gd name="T37" fmla="*/ 0 h 776"/>
                    <a:gd name="T38" fmla="*/ 146 w 642"/>
                    <a:gd name="T39" fmla="*/ 11 h 776"/>
                    <a:gd name="T40" fmla="*/ 135 w 642"/>
                    <a:gd name="T41" fmla="*/ 22 h 776"/>
                    <a:gd name="T42" fmla="*/ 125 w 642"/>
                    <a:gd name="T43" fmla="*/ 34 h 776"/>
                    <a:gd name="T44" fmla="*/ 115 w 642"/>
                    <a:gd name="T45" fmla="*/ 45 h 776"/>
                    <a:gd name="T46" fmla="*/ 104 w 642"/>
                    <a:gd name="T47" fmla="*/ 57 h 776"/>
                    <a:gd name="T48" fmla="*/ 95 w 642"/>
                    <a:gd name="T49" fmla="*/ 68 h 776"/>
                    <a:gd name="T50" fmla="*/ 85 w 642"/>
                    <a:gd name="T51" fmla="*/ 80 h 776"/>
                    <a:gd name="T52" fmla="*/ 75 w 642"/>
                    <a:gd name="T53" fmla="*/ 92 h 776"/>
                    <a:gd name="T54" fmla="*/ 65 w 642"/>
                    <a:gd name="T55" fmla="*/ 104 h 776"/>
                    <a:gd name="T56" fmla="*/ 55 w 642"/>
                    <a:gd name="T57" fmla="*/ 116 h 776"/>
                    <a:gd name="T58" fmla="*/ 46 w 642"/>
                    <a:gd name="T59" fmla="*/ 128 h 776"/>
                    <a:gd name="T60" fmla="*/ 37 w 642"/>
                    <a:gd name="T61" fmla="*/ 140 h 776"/>
                    <a:gd name="T62" fmla="*/ 27 w 642"/>
                    <a:gd name="T63" fmla="*/ 152 h 776"/>
                    <a:gd name="T64" fmla="*/ 18 w 642"/>
                    <a:gd name="T65" fmla="*/ 164 h 776"/>
                    <a:gd name="T66" fmla="*/ 9 w 642"/>
                    <a:gd name="T67" fmla="*/ 177 h 776"/>
                    <a:gd name="T68" fmla="*/ 0 w 642"/>
                    <a:gd name="T69" fmla="*/ 189 h 776"/>
                    <a:gd name="T70" fmla="*/ 0 w 642"/>
                    <a:gd name="T71" fmla="*/ 190 h 776"/>
                    <a:gd name="T72" fmla="*/ 5 w 642"/>
                    <a:gd name="T73" fmla="*/ 193 h 7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42" h="776">
                      <a:moveTo>
                        <a:pt x="19" y="774"/>
                      </a:moveTo>
                      <a:lnTo>
                        <a:pt x="19" y="776"/>
                      </a:lnTo>
                      <a:lnTo>
                        <a:pt x="55" y="727"/>
                      </a:lnTo>
                      <a:lnTo>
                        <a:pt x="92" y="675"/>
                      </a:lnTo>
                      <a:lnTo>
                        <a:pt x="127" y="626"/>
                      </a:lnTo>
                      <a:lnTo>
                        <a:pt x="165" y="577"/>
                      </a:lnTo>
                      <a:lnTo>
                        <a:pt x="202" y="530"/>
                      </a:lnTo>
                      <a:lnTo>
                        <a:pt x="239" y="481"/>
                      </a:lnTo>
                      <a:lnTo>
                        <a:pt x="278" y="434"/>
                      </a:lnTo>
                      <a:lnTo>
                        <a:pt x="318" y="385"/>
                      </a:lnTo>
                      <a:lnTo>
                        <a:pt x="357" y="338"/>
                      </a:lnTo>
                      <a:lnTo>
                        <a:pt x="396" y="291"/>
                      </a:lnTo>
                      <a:lnTo>
                        <a:pt x="435" y="244"/>
                      </a:lnTo>
                      <a:lnTo>
                        <a:pt x="477" y="198"/>
                      </a:lnTo>
                      <a:lnTo>
                        <a:pt x="518" y="151"/>
                      </a:lnTo>
                      <a:lnTo>
                        <a:pt x="559" y="106"/>
                      </a:lnTo>
                      <a:lnTo>
                        <a:pt x="600" y="61"/>
                      </a:lnTo>
                      <a:lnTo>
                        <a:pt x="642" y="16"/>
                      </a:lnTo>
                      <a:lnTo>
                        <a:pt x="622" y="0"/>
                      </a:lnTo>
                      <a:lnTo>
                        <a:pt x="581" y="45"/>
                      </a:lnTo>
                      <a:lnTo>
                        <a:pt x="539" y="90"/>
                      </a:lnTo>
                      <a:lnTo>
                        <a:pt x="498" y="136"/>
                      </a:lnTo>
                      <a:lnTo>
                        <a:pt x="457" y="183"/>
                      </a:lnTo>
                      <a:lnTo>
                        <a:pt x="416" y="228"/>
                      </a:lnTo>
                      <a:lnTo>
                        <a:pt x="377" y="275"/>
                      </a:lnTo>
                      <a:lnTo>
                        <a:pt x="337" y="322"/>
                      </a:lnTo>
                      <a:lnTo>
                        <a:pt x="298" y="369"/>
                      </a:lnTo>
                      <a:lnTo>
                        <a:pt x="259" y="418"/>
                      </a:lnTo>
                      <a:lnTo>
                        <a:pt x="220" y="465"/>
                      </a:lnTo>
                      <a:lnTo>
                        <a:pt x="182" y="514"/>
                      </a:lnTo>
                      <a:lnTo>
                        <a:pt x="145" y="562"/>
                      </a:lnTo>
                      <a:lnTo>
                        <a:pt x="108" y="611"/>
                      </a:lnTo>
                      <a:lnTo>
                        <a:pt x="72" y="660"/>
                      </a:lnTo>
                      <a:lnTo>
                        <a:pt x="35" y="711"/>
                      </a:lnTo>
                      <a:lnTo>
                        <a:pt x="0" y="760"/>
                      </a:lnTo>
                      <a:lnTo>
                        <a:pt x="0" y="762"/>
                      </a:lnTo>
                      <a:lnTo>
                        <a:pt x="19" y="7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6" name="Freeform 240">
                  <a:extLst>
                    <a:ext uri="{FF2B5EF4-FFF2-40B4-BE49-F238E27FC236}">
                      <a16:creationId xmlns:a16="http://schemas.microsoft.com/office/drawing/2014/main" id="{1DF38961-CD6B-4C66-87E7-BBC7AD8CC4CE}"/>
                    </a:ext>
                  </a:extLst>
                </p:cNvPr>
                <p:cNvSpPr>
                  <a:spLocks/>
                </p:cNvSpPr>
                <p:nvPr/>
              </p:nvSpPr>
              <p:spPr bwMode="auto">
                <a:xfrm>
                  <a:off x="1210" y="2796"/>
                  <a:ext cx="259" cy="437"/>
                </a:xfrm>
                <a:custGeom>
                  <a:avLst/>
                  <a:gdLst>
                    <a:gd name="T0" fmla="*/ 5 w 518"/>
                    <a:gd name="T1" fmla="*/ 219 h 874"/>
                    <a:gd name="T2" fmla="*/ 5 w 518"/>
                    <a:gd name="T3" fmla="*/ 219 h 874"/>
                    <a:gd name="T4" fmla="*/ 14 w 518"/>
                    <a:gd name="T5" fmla="*/ 206 h 874"/>
                    <a:gd name="T6" fmla="*/ 22 w 518"/>
                    <a:gd name="T7" fmla="*/ 193 h 874"/>
                    <a:gd name="T8" fmla="*/ 31 w 518"/>
                    <a:gd name="T9" fmla="*/ 179 h 874"/>
                    <a:gd name="T10" fmla="*/ 39 w 518"/>
                    <a:gd name="T11" fmla="*/ 166 h 874"/>
                    <a:gd name="T12" fmla="*/ 47 w 518"/>
                    <a:gd name="T13" fmla="*/ 152 h 874"/>
                    <a:gd name="T14" fmla="*/ 54 w 518"/>
                    <a:gd name="T15" fmla="*/ 138 h 874"/>
                    <a:gd name="T16" fmla="*/ 61 w 518"/>
                    <a:gd name="T17" fmla="*/ 125 h 874"/>
                    <a:gd name="T18" fmla="*/ 69 w 518"/>
                    <a:gd name="T19" fmla="*/ 111 h 874"/>
                    <a:gd name="T20" fmla="*/ 76 w 518"/>
                    <a:gd name="T21" fmla="*/ 97 h 874"/>
                    <a:gd name="T22" fmla="*/ 83 w 518"/>
                    <a:gd name="T23" fmla="*/ 83 h 874"/>
                    <a:gd name="T24" fmla="*/ 91 w 518"/>
                    <a:gd name="T25" fmla="*/ 70 h 874"/>
                    <a:gd name="T26" fmla="*/ 98 w 518"/>
                    <a:gd name="T27" fmla="*/ 56 h 874"/>
                    <a:gd name="T28" fmla="*/ 106 w 518"/>
                    <a:gd name="T29" fmla="*/ 42 h 874"/>
                    <a:gd name="T30" fmla="*/ 113 w 518"/>
                    <a:gd name="T31" fmla="*/ 29 h 874"/>
                    <a:gd name="T32" fmla="*/ 122 w 518"/>
                    <a:gd name="T33" fmla="*/ 16 h 874"/>
                    <a:gd name="T34" fmla="*/ 130 w 518"/>
                    <a:gd name="T35" fmla="*/ 3 h 874"/>
                    <a:gd name="T36" fmla="*/ 125 w 518"/>
                    <a:gd name="T37" fmla="*/ 0 h 874"/>
                    <a:gd name="T38" fmla="*/ 117 w 518"/>
                    <a:gd name="T39" fmla="*/ 13 h 874"/>
                    <a:gd name="T40" fmla="*/ 108 w 518"/>
                    <a:gd name="T41" fmla="*/ 26 h 874"/>
                    <a:gd name="T42" fmla="*/ 100 w 518"/>
                    <a:gd name="T43" fmla="*/ 39 h 874"/>
                    <a:gd name="T44" fmla="*/ 92 w 518"/>
                    <a:gd name="T45" fmla="*/ 53 h 874"/>
                    <a:gd name="T46" fmla="*/ 85 w 518"/>
                    <a:gd name="T47" fmla="*/ 67 h 874"/>
                    <a:gd name="T48" fmla="*/ 77 w 518"/>
                    <a:gd name="T49" fmla="*/ 80 h 874"/>
                    <a:gd name="T50" fmla="*/ 70 w 518"/>
                    <a:gd name="T51" fmla="*/ 94 h 874"/>
                    <a:gd name="T52" fmla="*/ 63 w 518"/>
                    <a:gd name="T53" fmla="*/ 108 h 874"/>
                    <a:gd name="T54" fmla="*/ 55 w 518"/>
                    <a:gd name="T55" fmla="*/ 122 h 874"/>
                    <a:gd name="T56" fmla="*/ 48 w 518"/>
                    <a:gd name="T57" fmla="*/ 135 h 874"/>
                    <a:gd name="T58" fmla="*/ 41 w 518"/>
                    <a:gd name="T59" fmla="*/ 149 h 874"/>
                    <a:gd name="T60" fmla="*/ 33 w 518"/>
                    <a:gd name="T61" fmla="*/ 163 h 874"/>
                    <a:gd name="T62" fmla="*/ 25 w 518"/>
                    <a:gd name="T63" fmla="*/ 177 h 874"/>
                    <a:gd name="T64" fmla="*/ 18 w 518"/>
                    <a:gd name="T65" fmla="*/ 190 h 874"/>
                    <a:gd name="T66" fmla="*/ 9 w 518"/>
                    <a:gd name="T67" fmla="*/ 203 h 874"/>
                    <a:gd name="T68" fmla="*/ 0 w 518"/>
                    <a:gd name="T69" fmla="*/ 216 h 874"/>
                    <a:gd name="T70" fmla="*/ 0 w 518"/>
                    <a:gd name="T71" fmla="*/ 216 h 874"/>
                    <a:gd name="T72" fmla="*/ 5 w 518"/>
                    <a:gd name="T73" fmla="*/ 219 h 8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18" h="874">
                      <a:moveTo>
                        <a:pt x="20" y="874"/>
                      </a:moveTo>
                      <a:lnTo>
                        <a:pt x="20" y="874"/>
                      </a:lnTo>
                      <a:lnTo>
                        <a:pt x="55" y="822"/>
                      </a:lnTo>
                      <a:lnTo>
                        <a:pt x="88" y="769"/>
                      </a:lnTo>
                      <a:lnTo>
                        <a:pt x="122" y="716"/>
                      </a:lnTo>
                      <a:lnTo>
                        <a:pt x="153" y="661"/>
                      </a:lnTo>
                      <a:lnTo>
                        <a:pt x="185" y="607"/>
                      </a:lnTo>
                      <a:lnTo>
                        <a:pt x="214" y="552"/>
                      </a:lnTo>
                      <a:lnTo>
                        <a:pt x="244" y="497"/>
                      </a:lnTo>
                      <a:lnTo>
                        <a:pt x="273" y="442"/>
                      </a:lnTo>
                      <a:lnTo>
                        <a:pt x="302" y="387"/>
                      </a:lnTo>
                      <a:lnTo>
                        <a:pt x="330" y="330"/>
                      </a:lnTo>
                      <a:lnTo>
                        <a:pt x="361" y="277"/>
                      </a:lnTo>
                      <a:lnTo>
                        <a:pt x="391" y="222"/>
                      </a:lnTo>
                      <a:lnTo>
                        <a:pt x="422" y="167"/>
                      </a:lnTo>
                      <a:lnTo>
                        <a:pt x="452" y="114"/>
                      </a:lnTo>
                      <a:lnTo>
                        <a:pt x="485" y="63"/>
                      </a:lnTo>
                      <a:lnTo>
                        <a:pt x="518" y="12"/>
                      </a:lnTo>
                      <a:lnTo>
                        <a:pt x="499" y="0"/>
                      </a:lnTo>
                      <a:lnTo>
                        <a:pt x="465" y="51"/>
                      </a:lnTo>
                      <a:lnTo>
                        <a:pt x="432" y="102"/>
                      </a:lnTo>
                      <a:lnTo>
                        <a:pt x="399" y="155"/>
                      </a:lnTo>
                      <a:lnTo>
                        <a:pt x="367" y="210"/>
                      </a:lnTo>
                      <a:lnTo>
                        <a:pt x="338" y="265"/>
                      </a:lnTo>
                      <a:lnTo>
                        <a:pt x="306" y="318"/>
                      </a:lnTo>
                      <a:lnTo>
                        <a:pt x="279" y="375"/>
                      </a:lnTo>
                      <a:lnTo>
                        <a:pt x="249" y="430"/>
                      </a:lnTo>
                      <a:lnTo>
                        <a:pt x="220" y="485"/>
                      </a:lnTo>
                      <a:lnTo>
                        <a:pt x="191" y="540"/>
                      </a:lnTo>
                      <a:lnTo>
                        <a:pt x="161" y="595"/>
                      </a:lnTo>
                      <a:lnTo>
                        <a:pt x="130" y="650"/>
                      </a:lnTo>
                      <a:lnTo>
                        <a:pt x="98" y="705"/>
                      </a:lnTo>
                      <a:lnTo>
                        <a:pt x="69" y="758"/>
                      </a:lnTo>
                      <a:lnTo>
                        <a:pt x="35" y="811"/>
                      </a:lnTo>
                      <a:lnTo>
                        <a:pt x="0" y="862"/>
                      </a:lnTo>
                      <a:lnTo>
                        <a:pt x="20" y="8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7" name="Freeform 241">
                  <a:extLst>
                    <a:ext uri="{FF2B5EF4-FFF2-40B4-BE49-F238E27FC236}">
                      <a16:creationId xmlns:a16="http://schemas.microsoft.com/office/drawing/2014/main" id="{0D22B15E-2A3C-449C-8FAF-BE5C03F64548}"/>
                    </a:ext>
                  </a:extLst>
                </p:cNvPr>
                <p:cNvSpPr>
                  <a:spLocks/>
                </p:cNvSpPr>
                <p:nvPr/>
              </p:nvSpPr>
              <p:spPr bwMode="auto">
                <a:xfrm>
                  <a:off x="975" y="3056"/>
                  <a:ext cx="244" cy="219"/>
                </a:xfrm>
                <a:custGeom>
                  <a:avLst/>
                  <a:gdLst>
                    <a:gd name="T0" fmla="*/ 15 w 489"/>
                    <a:gd name="T1" fmla="*/ 0 h 440"/>
                    <a:gd name="T2" fmla="*/ 15 w 489"/>
                    <a:gd name="T3" fmla="*/ 0 h 440"/>
                    <a:gd name="T4" fmla="*/ 6 w 489"/>
                    <a:gd name="T5" fmla="*/ 10 h 440"/>
                    <a:gd name="T6" fmla="*/ 1 w 489"/>
                    <a:gd name="T7" fmla="*/ 22 h 440"/>
                    <a:gd name="T8" fmla="*/ 0 w 489"/>
                    <a:gd name="T9" fmla="*/ 34 h 440"/>
                    <a:gd name="T10" fmla="*/ 2 w 489"/>
                    <a:gd name="T11" fmla="*/ 46 h 440"/>
                    <a:gd name="T12" fmla="*/ 6 w 489"/>
                    <a:gd name="T13" fmla="*/ 58 h 440"/>
                    <a:gd name="T14" fmla="*/ 12 w 489"/>
                    <a:gd name="T15" fmla="*/ 69 h 440"/>
                    <a:gd name="T16" fmla="*/ 20 w 489"/>
                    <a:gd name="T17" fmla="*/ 79 h 440"/>
                    <a:gd name="T18" fmla="*/ 31 w 489"/>
                    <a:gd name="T19" fmla="*/ 89 h 440"/>
                    <a:gd name="T20" fmla="*/ 41 w 489"/>
                    <a:gd name="T21" fmla="*/ 97 h 440"/>
                    <a:gd name="T22" fmla="*/ 54 w 489"/>
                    <a:gd name="T23" fmla="*/ 103 h 440"/>
                    <a:gd name="T24" fmla="*/ 66 w 489"/>
                    <a:gd name="T25" fmla="*/ 107 h 440"/>
                    <a:gd name="T26" fmla="*/ 78 w 489"/>
                    <a:gd name="T27" fmla="*/ 109 h 440"/>
                    <a:gd name="T28" fmla="*/ 90 w 489"/>
                    <a:gd name="T29" fmla="*/ 109 h 440"/>
                    <a:gd name="T30" fmla="*/ 102 w 489"/>
                    <a:gd name="T31" fmla="*/ 106 h 440"/>
                    <a:gd name="T32" fmla="*/ 112 w 489"/>
                    <a:gd name="T33" fmla="*/ 99 h 440"/>
                    <a:gd name="T34" fmla="*/ 122 w 489"/>
                    <a:gd name="T35" fmla="*/ 88 h 440"/>
                    <a:gd name="T36" fmla="*/ 117 w 489"/>
                    <a:gd name="T37" fmla="*/ 85 h 440"/>
                    <a:gd name="T38" fmla="*/ 109 w 489"/>
                    <a:gd name="T39" fmla="*/ 94 h 440"/>
                    <a:gd name="T40" fmla="*/ 100 w 489"/>
                    <a:gd name="T41" fmla="*/ 100 h 440"/>
                    <a:gd name="T42" fmla="*/ 89 w 489"/>
                    <a:gd name="T43" fmla="*/ 103 h 440"/>
                    <a:gd name="T44" fmla="*/ 78 w 489"/>
                    <a:gd name="T45" fmla="*/ 103 h 440"/>
                    <a:gd name="T46" fmla="*/ 67 w 489"/>
                    <a:gd name="T47" fmla="*/ 102 h 440"/>
                    <a:gd name="T48" fmla="*/ 56 w 489"/>
                    <a:gd name="T49" fmla="*/ 98 h 440"/>
                    <a:gd name="T50" fmla="*/ 44 w 489"/>
                    <a:gd name="T51" fmla="*/ 92 h 440"/>
                    <a:gd name="T52" fmla="*/ 34 w 489"/>
                    <a:gd name="T53" fmla="*/ 84 h 440"/>
                    <a:gd name="T54" fmla="*/ 25 w 489"/>
                    <a:gd name="T55" fmla="*/ 75 h 440"/>
                    <a:gd name="T56" fmla="*/ 17 w 489"/>
                    <a:gd name="T57" fmla="*/ 66 h 440"/>
                    <a:gd name="T58" fmla="*/ 11 w 489"/>
                    <a:gd name="T59" fmla="*/ 56 h 440"/>
                    <a:gd name="T60" fmla="*/ 7 w 489"/>
                    <a:gd name="T61" fmla="*/ 45 h 440"/>
                    <a:gd name="T62" fmla="*/ 6 w 489"/>
                    <a:gd name="T63" fmla="*/ 34 h 440"/>
                    <a:gd name="T64" fmla="*/ 7 w 489"/>
                    <a:gd name="T65" fmla="*/ 23 h 440"/>
                    <a:gd name="T66" fmla="*/ 11 w 489"/>
                    <a:gd name="T67" fmla="*/ 13 h 440"/>
                    <a:gd name="T68" fmla="*/ 19 w 489"/>
                    <a:gd name="T69" fmla="*/ 4 h 440"/>
                    <a:gd name="T70" fmla="*/ 19 w 489"/>
                    <a:gd name="T71" fmla="*/ 4 h 440"/>
                    <a:gd name="T72" fmla="*/ 15 w 489"/>
                    <a:gd name="T73" fmla="*/ 0 h 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89" h="440">
                      <a:moveTo>
                        <a:pt x="61" y="0"/>
                      </a:moveTo>
                      <a:lnTo>
                        <a:pt x="61" y="0"/>
                      </a:lnTo>
                      <a:lnTo>
                        <a:pt x="27" y="43"/>
                      </a:lnTo>
                      <a:lnTo>
                        <a:pt x="6" y="90"/>
                      </a:lnTo>
                      <a:lnTo>
                        <a:pt x="0" y="138"/>
                      </a:lnTo>
                      <a:lnTo>
                        <a:pt x="8" y="187"/>
                      </a:lnTo>
                      <a:lnTo>
                        <a:pt x="24" y="234"/>
                      </a:lnTo>
                      <a:lnTo>
                        <a:pt x="51" y="279"/>
                      </a:lnTo>
                      <a:lnTo>
                        <a:pt x="82" y="320"/>
                      </a:lnTo>
                      <a:lnTo>
                        <a:pt x="124" y="359"/>
                      </a:lnTo>
                      <a:lnTo>
                        <a:pt x="167" y="389"/>
                      </a:lnTo>
                      <a:lnTo>
                        <a:pt x="216" y="416"/>
                      </a:lnTo>
                      <a:lnTo>
                        <a:pt x="265" y="432"/>
                      </a:lnTo>
                      <a:lnTo>
                        <a:pt x="314" y="440"/>
                      </a:lnTo>
                      <a:lnTo>
                        <a:pt x="363" y="438"/>
                      </a:lnTo>
                      <a:lnTo>
                        <a:pt x="408" y="426"/>
                      </a:lnTo>
                      <a:lnTo>
                        <a:pt x="451" y="399"/>
                      </a:lnTo>
                      <a:lnTo>
                        <a:pt x="489" y="356"/>
                      </a:lnTo>
                      <a:lnTo>
                        <a:pt x="469" y="344"/>
                      </a:lnTo>
                      <a:lnTo>
                        <a:pt x="436" y="379"/>
                      </a:lnTo>
                      <a:lnTo>
                        <a:pt x="400" y="403"/>
                      </a:lnTo>
                      <a:lnTo>
                        <a:pt x="359" y="414"/>
                      </a:lnTo>
                      <a:lnTo>
                        <a:pt x="314" y="416"/>
                      </a:lnTo>
                      <a:lnTo>
                        <a:pt x="269" y="409"/>
                      </a:lnTo>
                      <a:lnTo>
                        <a:pt x="224" y="393"/>
                      </a:lnTo>
                      <a:lnTo>
                        <a:pt x="179" y="369"/>
                      </a:lnTo>
                      <a:lnTo>
                        <a:pt x="139" y="340"/>
                      </a:lnTo>
                      <a:lnTo>
                        <a:pt x="102" y="304"/>
                      </a:lnTo>
                      <a:lnTo>
                        <a:pt x="71" y="267"/>
                      </a:lnTo>
                      <a:lnTo>
                        <a:pt x="47" y="226"/>
                      </a:lnTo>
                      <a:lnTo>
                        <a:pt x="31" y="183"/>
                      </a:lnTo>
                      <a:lnTo>
                        <a:pt x="27" y="138"/>
                      </a:lnTo>
                      <a:lnTo>
                        <a:pt x="29" y="94"/>
                      </a:lnTo>
                      <a:lnTo>
                        <a:pt x="47" y="55"/>
                      </a:lnTo>
                      <a:lnTo>
                        <a:pt x="77" y="16"/>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8" name="Freeform 242">
                  <a:extLst>
                    <a:ext uri="{FF2B5EF4-FFF2-40B4-BE49-F238E27FC236}">
                      <a16:creationId xmlns:a16="http://schemas.microsoft.com/office/drawing/2014/main" id="{9AB9720B-6CEB-4DF0-8FA5-DC9B744AAF40}"/>
                    </a:ext>
                  </a:extLst>
                </p:cNvPr>
                <p:cNvSpPr>
                  <a:spLocks/>
                </p:cNvSpPr>
                <p:nvPr/>
              </p:nvSpPr>
              <p:spPr bwMode="auto">
                <a:xfrm>
                  <a:off x="1819" y="2778"/>
                  <a:ext cx="279" cy="296"/>
                </a:xfrm>
                <a:custGeom>
                  <a:avLst/>
                  <a:gdLst>
                    <a:gd name="T0" fmla="*/ 134 w 558"/>
                    <a:gd name="T1" fmla="*/ 145 h 592"/>
                    <a:gd name="T2" fmla="*/ 139 w 558"/>
                    <a:gd name="T3" fmla="*/ 144 h 592"/>
                    <a:gd name="T4" fmla="*/ 5 w 558"/>
                    <a:gd name="T5" fmla="*/ 0 h 592"/>
                    <a:gd name="T6" fmla="*/ 0 w 558"/>
                    <a:gd name="T7" fmla="*/ 4 h 592"/>
                    <a:gd name="T8" fmla="*/ 134 w 558"/>
                    <a:gd name="T9" fmla="*/ 148 h 592"/>
                    <a:gd name="T10" fmla="*/ 140 w 558"/>
                    <a:gd name="T11" fmla="*/ 147 h 592"/>
                    <a:gd name="T12" fmla="*/ 134 w 558"/>
                    <a:gd name="T13" fmla="*/ 148 h 592"/>
                    <a:gd name="T14" fmla="*/ 136 w 558"/>
                    <a:gd name="T15" fmla="*/ 148 h 592"/>
                    <a:gd name="T16" fmla="*/ 139 w 558"/>
                    <a:gd name="T17" fmla="*/ 148 h 592"/>
                    <a:gd name="T18" fmla="*/ 140 w 558"/>
                    <a:gd name="T19" fmla="*/ 146 h 592"/>
                    <a:gd name="T20" fmla="*/ 139 w 558"/>
                    <a:gd name="T21" fmla="*/ 144 h 592"/>
                    <a:gd name="T22" fmla="*/ 134 w 558"/>
                    <a:gd name="T23" fmla="*/ 145 h 5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8" h="592">
                      <a:moveTo>
                        <a:pt x="534" y="577"/>
                      </a:moveTo>
                      <a:lnTo>
                        <a:pt x="556" y="573"/>
                      </a:lnTo>
                      <a:lnTo>
                        <a:pt x="20" y="0"/>
                      </a:lnTo>
                      <a:lnTo>
                        <a:pt x="0" y="15"/>
                      </a:lnTo>
                      <a:lnTo>
                        <a:pt x="536" y="589"/>
                      </a:lnTo>
                      <a:lnTo>
                        <a:pt x="558" y="585"/>
                      </a:lnTo>
                      <a:lnTo>
                        <a:pt x="536" y="589"/>
                      </a:lnTo>
                      <a:lnTo>
                        <a:pt x="544" y="592"/>
                      </a:lnTo>
                      <a:lnTo>
                        <a:pt x="554" y="589"/>
                      </a:lnTo>
                      <a:lnTo>
                        <a:pt x="558" y="583"/>
                      </a:lnTo>
                      <a:lnTo>
                        <a:pt x="556" y="573"/>
                      </a:lnTo>
                      <a:lnTo>
                        <a:pt x="534" y="5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9" name="Freeform 243">
                  <a:extLst>
                    <a:ext uri="{FF2B5EF4-FFF2-40B4-BE49-F238E27FC236}">
                      <a16:creationId xmlns:a16="http://schemas.microsoft.com/office/drawing/2014/main" id="{777C8A71-4576-4761-846F-79C7542FC69A}"/>
                    </a:ext>
                  </a:extLst>
                </p:cNvPr>
                <p:cNvSpPr>
                  <a:spLocks/>
                </p:cNvSpPr>
                <p:nvPr/>
              </p:nvSpPr>
              <p:spPr bwMode="auto">
                <a:xfrm>
                  <a:off x="2086" y="2960"/>
                  <a:ext cx="49" cy="110"/>
                </a:xfrm>
                <a:custGeom>
                  <a:avLst/>
                  <a:gdLst>
                    <a:gd name="T0" fmla="*/ 25 w 98"/>
                    <a:gd name="T1" fmla="*/ 3 h 220"/>
                    <a:gd name="T2" fmla="*/ 19 w 98"/>
                    <a:gd name="T3" fmla="*/ 2 h 220"/>
                    <a:gd name="T4" fmla="*/ 0 w 98"/>
                    <a:gd name="T5" fmla="*/ 53 h 220"/>
                    <a:gd name="T6" fmla="*/ 6 w 98"/>
                    <a:gd name="T7" fmla="*/ 55 h 220"/>
                    <a:gd name="T8" fmla="*/ 25 w 98"/>
                    <a:gd name="T9" fmla="*/ 4 h 220"/>
                    <a:gd name="T10" fmla="*/ 19 w 98"/>
                    <a:gd name="T11" fmla="*/ 4 h 220"/>
                    <a:gd name="T12" fmla="*/ 25 w 98"/>
                    <a:gd name="T13" fmla="*/ 4 h 220"/>
                    <a:gd name="T14" fmla="*/ 24 w 98"/>
                    <a:gd name="T15" fmla="*/ 2 h 220"/>
                    <a:gd name="T16" fmla="*/ 23 w 98"/>
                    <a:gd name="T17" fmla="*/ 0 h 220"/>
                    <a:gd name="T18" fmla="*/ 20 w 98"/>
                    <a:gd name="T19" fmla="*/ 0 h 220"/>
                    <a:gd name="T20" fmla="*/ 19 w 98"/>
                    <a:gd name="T21" fmla="*/ 2 h 220"/>
                    <a:gd name="T22" fmla="*/ 25 w 98"/>
                    <a:gd name="T23" fmla="*/ 3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220">
                      <a:moveTo>
                        <a:pt x="98" y="10"/>
                      </a:moveTo>
                      <a:lnTo>
                        <a:pt x="75" y="8"/>
                      </a:lnTo>
                      <a:lnTo>
                        <a:pt x="0" y="212"/>
                      </a:lnTo>
                      <a:lnTo>
                        <a:pt x="24" y="220"/>
                      </a:lnTo>
                      <a:lnTo>
                        <a:pt x="98" y="15"/>
                      </a:lnTo>
                      <a:lnTo>
                        <a:pt x="75" y="13"/>
                      </a:lnTo>
                      <a:lnTo>
                        <a:pt x="98" y="15"/>
                      </a:lnTo>
                      <a:lnTo>
                        <a:pt x="96" y="6"/>
                      </a:lnTo>
                      <a:lnTo>
                        <a:pt x="90" y="0"/>
                      </a:lnTo>
                      <a:lnTo>
                        <a:pt x="80" y="0"/>
                      </a:lnTo>
                      <a:lnTo>
                        <a:pt x="75" y="8"/>
                      </a:lnTo>
                      <a:lnTo>
                        <a:pt x="9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0" name="Freeform 244">
                  <a:extLst>
                    <a:ext uri="{FF2B5EF4-FFF2-40B4-BE49-F238E27FC236}">
                      <a16:creationId xmlns:a16="http://schemas.microsoft.com/office/drawing/2014/main" id="{25F5815B-48A4-4612-81FC-51748F89A904}"/>
                    </a:ext>
                  </a:extLst>
                </p:cNvPr>
                <p:cNvSpPr>
                  <a:spLocks/>
                </p:cNvSpPr>
                <p:nvPr/>
              </p:nvSpPr>
              <p:spPr bwMode="auto">
                <a:xfrm>
                  <a:off x="2123" y="2965"/>
                  <a:ext cx="74" cy="286"/>
                </a:xfrm>
                <a:custGeom>
                  <a:avLst/>
                  <a:gdLst>
                    <a:gd name="T0" fmla="*/ 34 w 147"/>
                    <a:gd name="T1" fmla="*/ 143 h 571"/>
                    <a:gd name="T2" fmla="*/ 37 w 147"/>
                    <a:gd name="T3" fmla="*/ 140 h 571"/>
                    <a:gd name="T4" fmla="*/ 6 w 147"/>
                    <a:gd name="T5" fmla="*/ 0 h 571"/>
                    <a:gd name="T6" fmla="*/ 0 w 147"/>
                    <a:gd name="T7" fmla="*/ 1 h 571"/>
                    <a:gd name="T8" fmla="*/ 31 w 147"/>
                    <a:gd name="T9" fmla="*/ 141 h 571"/>
                    <a:gd name="T10" fmla="*/ 35 w 147"/>
                    <a:gd name="T11" fmla="*/ 137 h 571"/>
                    <a:gd name="T12" fmla="*/ 31 w 147"/>
                    <a:gd name="T13" fmla="*/ 141 h 571"/>
                    <a:gd name="T14" fmla="*/ 32 w 147"/>
                    <a:gd name="T15" fmla="*/ 143 h 571"/>
                    <a:gd name="T16" fmla="*/ 35 w 147"/>
                    <a:gd name="T17" fmla="*/ 143 h 571"/>
                    <a:gd name="T18" fmla="*/ 37 w 147"/>
                    <a:gd name="T19" fmla="*/ 142 h 571"/>
                    <a:gd name="T20" fmla="*/ 37 w 147"/>
                    <a:gd name="T21" fmla="*/ 140 h 571"/>
                    <a:gd name="T22" fmla="*/ 34 w 147"/>
                    <a:gd name="T23" fmla="*/ 143 h 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571">
                      <a:moveTo>
                        <a:pt x="133" y="571"/>
                      </a:moveTo>
                      <a:lnTo>
                        <a:pt x="147" y="557"/>
                      </a:lnTo>
                      <a:lnTo>
                        <a:pt x="23" y="0"/>
                      </a:lnTo>
                      <a:lnTo>
                        <a:pt x="0" y="3"/>
                      </a:lnTo>
                      <a:lnTo>
                        <a:pt x="123" y="561"/>
                      </a:lnTo>
                      <a:lnTo>
                        <a:pt x="137" y="547"/>
                      </a:lnTo>
                      <a:lnTo>
                        <a:pt x="123" y="561"/>
                      </a:lnTo>
                      <a:lnTo>
                        <a:pt x="127" y="569"/>
                      </a:lnTo>
                      <a:lnTo>
                        <a:pt x="137" y="571"/>
                      </a:lnTo>
                      <a:lnTo>
                        <a:pt x="145" y="567"/>
                      </a:lnTo>
                      <a:lnTo>
                        <a:pt x="147" y="557"/>
                      </a:lnTo>
                      <a:lnTo>
                        <a:pt x="133" y="5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1" name="Freeform 245">
                  <a:extLst>
                    <a:ext uri="{FF2B5EF4-FFF2-40B4-BE49-F238E27FC236}">
                      <a16:creationId xmlns:a16="http://schemas.microsoft.com/office/drawing/2014/main" id="{5CB74509-7003-498F-9EAE-ED794F9B0F61}"/>
                    </a:ext>
                  </a:extLst>
                </p:cNvPr>
                <p:cNvSpPr>
                  <a:spLocks/>
                </p:cNvSpPr>
                <p:nvPr/>
              </p:nvSpPr>
              <p:spPr bwMode="auto">
                <a:xfrm>
                  <a:off x="1910" y="3161"/>
                  <a:ext cx="282" cy="90"/>
                </a:xfrm>
                <a:custGeom>
                  <a:avLst/>
                  <a:gdLst>
                    <a:gd name="T0" fmla="*/ 3 w 563"/>
                    <a:gd name="T1" fmla="*/ 0 h 181"/>
                    <a:gd name="T2" fmla="*/ 3 w 563"/>
                    <a:gd name="T3" fmla="*/ 6 h 181"/>
                    <a:gd name="T4" fmla="*/ 140 w 563"/>
                    <a:gd name="T5" fmla="*/ 45 h 181"/>
                    <a:gd name="T6" fmla="*/ 141 w 563"/>
                    <a:gd name="T7" fmla="*/ 39 h 181"/>
                    <a:gd name="T8" fmla="*/ 4 w 563"/>
                    <a:gd name="T9" fmla="*/ 0 h 181"/>
                    <a:gd name="T10" fmla="*/ 4 w 563"/>
                    <a:gd name="T11" fmla="*/ 6 h 181"/>
                    <a:gd name="T12" fmla="*/ 4 w 563"/>
                    <a:gd name="T13" fmla="*/ 0 h 181"/>
                    <a:gd name="T14" fmla="*/ 1 w 563"/>
                    <a:gd name="T15" fmla="*/ 0 h 181"/>
                    <a:gd name="T16" fmla="*/ 0 w 563"/>
                    <a:gd name="T17" fmla="*/ 2 h 181"/>
                    <a:gd name="T18" fmla="*/ 1 w 563"/>
                    <a:gd name="T19" fmla="*/ 5 h 181"/>
                    <a:gd name="T20" fmla="*/ 3 w 563"/>
                    <a:gd name="T21" fmla="*/ 6 h 181"/>
                    <a:gd name="T22" fmla="*/ 3 w 563"/>
                    <a:gd name="T23" fmla="*/ 0 h 1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3" h="181">
                      <a:moveTo>
                        <a:pt x="9" y="0"/>
                      </a:moveTo>
                      <a:lnTo>
                        <a:pt x="9" y="24"/>
                      </a:lnTo>
                      <a:lnTo>
                        <a:pt x="559" y="181"/>
                      </a:lnTo>
                      <a:lnTo>
                        <a:pt x="563" y="157"/>
                      </a:lnTo>
                      <a:lnTo>
                        <a:pt x="13" y="0"/>
                      </a:lnTo>
                      <a:lnTo>
                        <a:pt x="13" y="24"/>
                      </a:lnTo>
                      <a:lnTo>
                        <a:pt x="13" y="0"/>
                      </a:lnTo>
                      <a:lnTo>
                        <a:pt x="4" y="2"/>
                      </a:lnTo>
                      <a:lnTo>
                        <a:pt x="0" y="10"/>
                      </a:lnTo>
                      <a:lnTo>
                        <a:pt x="2" y="20"/>
                      </a:lnTo>
                      <a:lnTo>
                        <a:pt x="9" y="2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2" name="Freeform 246">
                  <a:extLst>
                    <a:ext uri="{FF2B5EF4-FFF2-40B4-BE49-F238E27FC236}">
                      <a16:creationId xmlns:a16="http://schemas.microsoft.com/office/drawing/2014/main" id="{93B787AB-0EB1-4FA1-9FCE-D8DF7B973FE3}"/>
                    </a:ext>
                  </a:extLst>
                </p:cNvPr>
                <p:cNvSpPr>
                  <a:spLocks/>
                </p:cNvSpPr>
                <p:nvPr/>
              </p:nvSpPr>
              <p:spPr bwMode="auto">
                <a:xfrm>
                  <a:off x="1915" y="3129"/>
                  <a:ext cx="112" cy="43"/>
                </a:xfrm>
                <a:custGeom>
                  <a:avLst/>
                  <a:gdLst>
                    <a:gd name="T0" fmla="*/ 51 w 224"/>
                    <a:gd name="T1" fmla="*/ 5 h 87"/>
                    <a:gd name="T2" fmla="*/ 53 w 224"/>
                    <a:gd name="T3" fmla="*/ 0 h 87"/>
                    <a:gd name="T4" fmla="*/ 0 w 224"/>
                    <a:gd name="T5" fmla="*/ 15 h 87"/>
                    <a:gd name="T6" fmla="*/ 1 w 224"/>
                    <a:gd name="T7" fmla="*/ 21 h 87"/>
                    <a:gd name="T8" fmla="*/ 54 w 224"/>
                    <a:gd name="T9" fmla="*/ 6 h 87"/>
                    <a:gd name="T10" fmla="*/ 56 w 224"/>
                    <a:gd name="T11" fmla="*/ 1 h 87"/>
                    <a:gd name="T12" fmla="*/ 54 w 224"/>
                    <a:gd name="T13" fmla="*/ 6 h 87"/>
                    <a:gd name="T14" fmla="*/ 56 w 224"/>
                    <a:gd name="T15" fmla="*/ 5 h 87"/>
                    <a:gd name="T16" fmla="*/ 56 w 224"/>
                    <a:gd name="T17" fmla="*/ 2 h 87"/>
                    <a:gd name="T18" fmla="*/ 55 w 224"/>
                    <a:gd name="T19" fmla="*/ 0 h 87"/>
                    <a:gd name="T20" fmla="*/ 53 w 224"/>
                    <a:gd name="T21" fmla="*/ 0 h 87"/>
                    <a:gd name="T22" fmla="*/ 51 w 224"/>
                    <a:gd name="T23" fmla="*/ 5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4" h="87">
                      <a:moveTo>
                        <a:pt x="203" y="20"/>
                      </a:moveTo>
                      <a:lnTo>
                        <a:pt x="210" y="0"/>
                      </a:lnTo>
                      <a:lnTo>
                        <a:pt x="0" y="63"/>
                      </a:lnTo>
                      <a:lnTo>
                        <a:pt x="4" y="87"/>
                      </a:lnTo>
                      <a:lnTo>
                        <a:pt x="214" y="24"/>
                      </a:lnTo>
                      <a:lnTo>
                        <a:pt x="222" y="4"/>
                      </a:lnTo>
                      <a:lnTo>
                        <a:pt x="214" y="24"/>
                      </a:lnTo>
                      <a:lnTo>
                        <a:pt x="222" y="20"/>
                      </a:lnTo>
                      <a:lnTo>
                        <a:pt x="224" y="10"/>
                      </a:lnTo>
                      <a:lnTo>
                        <a:pt x="220" y="2"/>
                      </a:lnTo>
                      <a:lnTo>
                        <a:pt x="210" y="0"/>
                      </a:lnTo>
                      <a:lnTo>
                        <a:pt x="20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3" name="Freeform 247">
                  <a:extLst>
                    <a:ext uri="{FF2B5EF4-FFF2-40B4-BE49-F238E27FC236}">
                      <a16:creationId xmlns:a16="http://schemas.microsoft.com/office/drawing/2014/main" id="{F860B669-7248-4F59-AEB8-A6434CFE085E}"/>
                    </a:ext>
                  </a:extLst>
                </p:cNvPr>
                <p:cNvSpPr>
                  <a:spLocks/>
                </p:cNvSpPr>
                <p:nvPr/>
              </p:nvSpPr>
              <p:spPr bwMode="auto">
                <a:xfrm>
                  <a:off x="1747" y="2843"/>
                  <a:ext cx="279" cy="296"/>
                </a:xfrm>
                <a:custGeom>
                  <a:avLst/>
                  <a:gdLst>
                    <a:gd name="T0" fmla="*/ 1 w 557"/>
                    <a:gd name="T1" fmla="*/ 0 h 593"/>
                    <a:gd name="T2" fmla="*/ 1 w 557"/>
                    <a:gd name="T3" fmla="*/ 5 h 593"/>
                    <a:gd name="T4" fmla="*/ 135 w 557"/>
                    <a:gd name="T5" fmla="*/ 148 h 593"/>
                    <a:gd name="T6" fmla="*/ 140 w 557"/>
                    <a:gd name="T7" fmla="*/ 144 h 593"/>
                    <a:gd name="T8" fmla="*/ 6 w 557"/>
                    <a:gd name="T9" fmla="*/ 1 h 593"/>
                    <a:gd name="T10" fmla="*/ 5 w 557"/>
                    <a:gd name="T11" fmla="*/ 5 h 593"/>
                    <a:gd name="T12" fmla="*/ 6 w 557"/>
                    <a:gd name="T13" fmla="*/ 1 h 593"/>
                    <a:gd name="T14" fmla="*/ 4 w 557"/>
                    <a:gd name="T15" fmla="*/ 0 h 593"/>
                    <a:gd name="T16" fmla="*/ 1 w 557"/>
                    <a:gd name="T17" fmla="*/ 0 h 593"/>
                    <a:gd name="T18" fmla="*/ 0 w 557"/>
                    <a:gd name="T19" fmla="*/ 2 h 593"/>
                    <a:gd name="T20" fmla="*/ 1 w 557"/>
                    <a:gd name="T21" fmla="*/ 5 h 593"/>
                    <a:gd name="T22" fmla="*/ 1 w 557"/>
                    <a:gd name="T23" fmla="*/ 0 h 5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7" h="593">
                      <a:moveTo>
                        <a:pt x="4" y="2"/>
                      </a:moveTo>
                      <a:lnTo>
                        <a:pt x="2" y="20"/>
                      </a:lnTo>
                      <a:lnTo>
                        <a:pt x="538" y="593"/>
                      </a:lnTo>
                      <a:lnTo>
                        <a:pt x="557" y="577"/>
                      </a:lnTo>
                      <a:lnTo>
                        <a:pt x="21" y="4"/>
                      </a:lnTo>
                      <a:lnTo>
                        <a:pt x="19" y="22"/>
                      </a:lnTo>
                      <a:lnTo>
                        <a:pt x="21" y="4"/>
                      </a:lnTo>
                      <a:lnTo>
                        <a:pt x="14" y="0"/>
                      </a:lnTo>
                      <a:lnTo>
                        <a:pt x="4" y="2"/>
                      </a:lnTo>
                      <a:lnTo>
                        <a:pt x="0" y="10"/>
                      </a:lnTo>
                      <a:lnTo>
                        <a:pt x="2" y="2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4" name="Freeform 248">
                  <a:extLst>
                    <a:ext uri="{FF2B5EF4-FFF2-40B4-BE49-F238E27FC236}">
                      <a16:creationId xmlns:a16="http://schemas.microsoft.com/office/drawing/2014/main" id="{EDA4F274-95C4-403D-A84E-B3B456934227}"/>
                    </a:ext>
                  </a:extLst>
                </p:cNvPr>
                <p:cNvSpPr>
                  <a:spLocks/>
                </p:cNvSpPr>
                <p:nvPr/>
              </p:nvSpPr>
              <p:spPr bwMode="auto">
                <a:xfrm>
                  <a:off x="1749" y="2776"/>
                  <a:ext cx="81" cy="77"/>
                </a:xfrm>
                <a:custGeom>
                  <a:avLst/>
                  <a:gdLst>
                    <a:gd name="T0" fmla="*/ 40 w 161"/>
                    <a:gd name="T1" fmla="*/ 1 h 155"/>
                    <a:gd name="T2" fmla="*/ 36 w 161"/>
                    <a:gd name="T3" fmla="*/ 0 h 155"/>
                    <a:gd name="T4" fmla="*/ 0 w 161"/>
                    <a:gd name="T5" fmla="*/ 33 h 155"/>
                    <a:gd name="T6" fmla="*/ 4 w 161"/>
                    <a:gd name="T7" fmla="*/ 38 h 155"/>
                    <a:gd name="T8" fmla="*/ 40 w 161"/>
                    <a:gd name="T9" fmla="*/ 5 h 155"/>
                    <a:gd name="T10" fmla="*/ 35 w 161"/>
                    <a:gd name="T11" fmla="*/ 4 h 155"/>
                    <a:gd name="T12" fmla="*/ 40 w 161"/>
                    <a:gd name="T13" fmla="*/ 5 h 155"/>
                    <a:gd name="T14" fmla="*/ 41 w 161"/>
                    <a:gd name="T15" fmla="*/ 3 h 155"/>
                    <a:gd name="T16" fmla="*/ 40 w 161"/>
                    <a:gd name="T17" fmla="*/ 1 h 155"/>
                    <a:gd name="T18" fmla="*/ 38 w 161"/>
                    <a:gd name="T19" fmla="*/ 0 h 155"/>
                    <a:gd name="T20" fmla="*/ 36 w 161"/>
                    <a:gd name="T21" fmla="*/ 0 h 155"/>
                    <a:gd name="T22" fmla="*/ 40 w 161"/>
                    <a:gd name="T23" fmla="*/ 1 h 1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 h="155">
                      <a:moveTo>
                        <a:pt x="159" y="4"/>
                      </a:moveTo>
                      <a:lnTo>
                        <a:pt x="141" y="2"/>
                      </a:lnTo>
                      <a:lnTo>
                        <a:pt x="0" y="135"/>
                      </a:lnTo>
                      <a:lnTo>
                        <a:pt x="15" y="155"/>
                      </a:lnTo>
                      <a:lnTo>
                        <a:pt x="157" y="21"/>
                      </a:lnTo>
                      <a:lnTo>
                        <a:pt x="139" y="19"/>
                      </a:lnTo>
                      <a:lnTo>
                        <a:pt x="157" y="21"/>
                      </a:lnTo>
                      <a:lnTo>
                        <a:pt x="161" y="13"/>
                      </a:lnTo>
                      <a:lnTo>
                        <a:pt x="159" y="4"/>
                      </a:lnTo>
                      <a:lnTo>
                        <a:pt x="151" y="0"/>
                      </a:lnTo>
                      <a:lnTo>
                        <a:pt x="141" y="2"/>
                      </a:lnTo>
                      <a:lnTo>
                        <a:pt x="15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5" name="Freeform 249">
                  <a:extLst>
                    <a:ext uri="{FF2B5EF4-FFF2-40B4-BE49-F238E27FC236}">
                      <a16:creationId xmlns:a16="http://schemas.microsoft.com/office/drawing/2014/main" id="{0BC36245-2BD7-4206-9B8F-7040CCAD696B}"/>
                    </a:ext>
                  </a:extLst>
                </p:cNvPr>
                <p:cNvSpPr>
                  <a:spLocks/>
                </p:cNvSpPr>
                <p:nvPr/>
              </p:nvSpPr>
              <p:spPr bwMode="auto">
                <a:xfrm>
                  <a:off x="1311" y="2344"/>
                  <a:ext cx="399" cy="379"/>
                </a:xfrm>
                <a:custGeom>
                  <a:avLst/>
                  <a:gdLst>
                    <a:gd name="T0" fmla="*/ 39 w 799"/>
                    <a:gd name="T1" fmla="*/ 185 h 758"/>
                    <a:gd name="T2" fmla="*/ 47 w 799"/>
                    <a:gd name="T3" fmla="*/ 189 h 758"/>
                    <a:gd name="T4" fmla="*/ 57 w 799"/>
                    <a:gd name="T5" fmla="*/ 190 h 758"/>
                    <a:gd name="T6" fmla="*/ 66 w 799"/>
                    <a:gd name="T7" fmla="*/ 187 h 758"/>
                    <a:gd name="T8" fmla="*/ 76 w 799"/>
                    <a:gd name="T9" fmla="*/ 178 h 758"/>
                    <a:gd name="T10" fmla="*/ 77 w 799"/>
                    <a:gd name="T11" fmla="*/ 159 h 758"/>
                    <a:gd name="T12" fmla="*/ 81 w 799"/>
                    <a:gd name="T13" fmla="*/ 160 h 758"/>
                    <a:gd name="T14" fmla="*/ 89 w 799"/>
                    <a:gd name="T15" fmla="*/ 165 h 758"/>
                    <a:gd name="T16" fmla="*/ 98 w 799"/>
                    <a:gd name="T17" fmla="*/ 168 h 758"/>
                    <a:gd name="T18" fmla="*/ 108 w 799"/>
                    <a:gd name="T19" fmla="*/ 167 h 758"/>
                    <a:gd name="T20" fmla="*/ 116 w 799"/>
                    <a:gd name="T21" fmla="*/ 162 h 758"/>
                    <a:gd name="T22" fmla="*/ 124 w 799"/>
                    <a:gd name="T23" fmla="*/ 146 h 758"/>
                    <a:gd name="T24" fmla="*/ 119 w 799"/>
                    <a:gd name="T25" fmla="*/ 127 h 758"/>
                    <a:gd name="T26" fmla="*/ 126 w 799"/>
                    <a:gd name="T27" fmla="*/ 133 h 758"/>
                    <a:gd name="T28" fmla="*/ 136 w 799"/>
                    <a:gd name="T29" fmla="*/ 136 h 758"/>
                    <a:gd name="T30" fmla="*/ 145 w 799"/>
                    <a:gd name="T31" fmla="*/ 135 h 758"/>
                    <a:gd name="T32" fmla="*/ 154 w 799"/>
                    <a:gd name="T33" fmla="*/ 131 h 758"/>
                    <a:gd name="T34" fmla="*/ 162 w 799"/>
                    <a:gd name="T35" fmla="*/ 114 h 758"/>
                    <a:gd name="T36" fmla="*/ 157 w 799"/>
                    <a:gd name="T37" fmla="*/ 96 h 758"/>
                    <a:gd name="T38" fmla="*/ 164 w 799"/>
                    <a:gd name="T39" fmla="*/ 101 h 758"/>
                    <a:gd name="T40" fmla="*/ 173 w 799"/>
                    <a:gd name="T41" fmla="*/ 104 h 758"/>
                    <a:gd name="T42" fmla="*/ 183 w 799"/>
                    <a:gd name="T43" fmla="*/ 103 h 758"/>
                    <a:gd name="T44" fmla="*/ 191 w 799"/>
                    <a:gd name="T45" fmla="*/ 99 h 758"/>
                    <a:gd name="T46" fmla="*/ 199 w 799"/>
                    <a:gd name="T47" fmla="*/ 82 h 758"/>
                    <a:gd name="T48" fmla="*/ 195 w 799"/>
                    <a:gd name="T49" fmla="*/ 64 h 758"/>
                    <a:gd name="T50" fmla="*/ 144 w 799"/>
                    <a:gd name="T51" fmla="*/ 5 h 758"/>
                    <a:gd name="T52" fmla="*/ 135 w 799"/>
                    <a:gd name="T53" fmla="*/ 1 h 758"/>
                    <a:gd name="T54" fmla="*/ 125 w 799"/>
                    <a:gd name="T55" fmla="*/ 0 h 758"/>
                    <a:gd name="T56" fmla="*/ 116 w 799"/>
                    <a:gd name="T57" fmla="*/ 3 h 758"/>
                    <a:gd name="T58" fmla="*/ 107 w 799"/>
                    <a:gd name="T59" fmla="*/ 12 h 758"/>
                    <a:gd name="T60" fmla="*/ 105 w 799"/>
                    <a:gd name="T61" fmla="*/ 31 h 758"/>
                    <a:gd name="T62" fmla="*/ 106 w 799"/>
                    <a:gd name="T63" fmla="*/ 36 h 758"/>
                    <a:gd name="T64" fmla="*/ 97 w 799"/>
                    <a:gd name="T65" fmla="*/ 32 h 758"/>
                    <a:gd name="T66" fmla="*/ 88 w 799"/>
                    <a:gd name="T67" fmla="*/ 32 h 758"/>
                    <a:gd name="T68" fmla="*/ 79 w 799"/>
                    <a:gd name="T69" fmla="*/ 34 h 758"/>
                    <a:gd name="T70" fmla="*/ 69 w 799"/>
                    <a:gd name="T71" fmla="*/ 44 h 758"/>
                    <a:gd name="T72" fmla="*/ 67 w 799"/>
                    <a:gd name="T73" fmla="*/ 63 h 758"/>
                    <a:gd name="T74" fmla="*/ 68 w 799"/>
                    <a:gd name="T75" fmla="*/ 68 h 758"/>
                    <a:gd name="T76" fmla="*/ 60 w 799"/>
                    <a:gd name="T77" fmla="*/ 64 h 758"/>
                    <a:gd name="T78" fmla="*/ 50 w 799"/>
                    <a:gd name="T79" fmla="*/ 64 h 758"/>
                    <a:gd name="T80" fmla="*/ 41 w 799"/>
                    <a:gd name="T81" fmla="*/ 67 h 758"/>
                    <a:gd name="T82" fmla="*/ 32 w 799"/>
                    <a:gd name="T83" fmla="*/ 76 h 758"/>
                    <a:gd name="T84" fmla="*/ 30 w 799"/>
                    <a:gd name="T85" fmla="*/ 95 h 758"/>
                    <a:gd name="T86" fmla="*/ 42 w 799"/>
                    <a:gd name="T87" fmla="*/ 113 h 758"/>
                    <a:gd name="T88" fmla="*/ 35 w 799"/>
                    <a:gd name="T89" fmla="*/ 107 h 758"/>
                    <a:gd name="T90" fmla="*/ 25 w 799"/>
                    <a:gd name="T91" fmla="*/ 105 h 758"/>
                    <a:gd name="T92" fmla="*/ 15 w 799"/>
                    <a:gd name="T93" fmla="*/ 106 h 758"/>
                    <a:gd name="T94" fmla="*/ 8 w 799"/>
                    <a:gd name="T95" fmla="*/ 110 h 758"/>
                    <a:gd name="T96" fmla="*/ 0 w 799"/>
                    <a:gd name="T97" fmla="*/ 127 h 758"/>
                    <a:gd name="T98" fmla="*/ 4 w 799"/>
                    <a:gd name="T99" fmla="*/ 144 h 7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99" h="758">
                      <a:moveTo>
                        <a:pt x="144" y="726"/>
                      </a:moveTo>
                      <a:lnTo>
                        <a:pt x="157" y="738"/>
                      </a:lnTo>
                      <a:lnTo>
                        <a:pt x="173" y="748"/>
                      </a:lnTo>
                      <a:lnTo>
                        <a:pt x="191" y="754"/>
                      </a:lnTo>
                      <a:lnTo>
                        <a:pt x="210" y="758"/>
                      </a:lnTo>
                      <a:lnTo>
                        <a:pt x="230" y="758"/>
                      </a:lnTo>
                      <a:lnTo>
                        <a:pt x="250" y="754"/>
                      </a:lnTo>
                      <a:lnTo>
                        <a:pt x="267" y="748"/>
                      </a:lnTo>
                      <a:lnTo>
                        <a:pt x="283" y="738"/>
                      </a:lnTo>
                      <a:lnTo>
                        <a:pt x="305" y="709"/>
                      </a:lnTo>
                      <a:lnTo>
                        <a:pt x="314" y="671"/>
                      </a:lnTo>
                      <a:lnTo>
                        <a:pt x="310" y="634"/>
                      </a:lnTo>
                      <a:lnTo>
                        <a:pt x="295" y="601"/>
                      </a:lnTo>
                      <a:lnTo>
                        <a:pt x="326" y="638"/>
                      </a:lnTo>
                      <a:lnTo>
                        <a:pt x="340" y="650"/>
                      </a:lnTo>
                      <a:lnTo>
                        <a:pt x="356" y="659"/>
                      </a:lnTo>
                      <a:lnTo>
                        <a:pt x="373" y="665"/>
                      </a:lnTo>
                      <a:lnTo>
                        <a:pt x="393" y="669"/>
                      </a:lnTo>
                      <a:lnTo>
                        <a:pt x="412" y="667"/>
                      </a:lnTo>
                      <a:lnTo>
                        <a:pt x="432" y="665"/>
                      </a:lnTo>
                      <a:lnTo>
                        <a:pt x="450" y="657"/>
                      </a:lnTo>
                      <a:lnTo>
                        <a:pt x="465" y="648"/>
                      </a:lnTo>
                      <a:lnTo>
                        <a:pt x="487" y="618"/>
                      </a:lnTo>
                      <a:lnTo>
                        <a:pt x="497" y="581"/>
                      </a:lnTo>
                      <a:lnTo>
                        <a:pt x="493" y="542"/>
                      </a:lnTo>
                      <a:lnTo>
                        <a:pt x="477" y="508"/>
                      </a:lnTo>
                      <a:lnTo>
                        <a:pt x="491" y="520"/>
                      </a:lnTo>
                      <a:lnTo>
                        <a:pt x="507" y="530"/>
                      </a:lnTo>
                      <a:lnTo>
                        <a:pt x="524" y="538"/>
                      </a:lnTo>
                      <a:lnTo>
                        <a:pt x="544" y="542"/>
                      </a:lnTo>
                      <a:lnTo>
                        <a:pt x="564" y="542"/>
                      </a:lnTo>
                      <a:lnTo>
                        <a:pt x="583" y="538"/>
                      </a:lnTo>
                      <a:lnTo>
                        <a:pt x="601" y="532"/>
                      </a:lnTo>
                      <a:lnTo>
                        <a:pt x="617" y="522"/>
                      </a:lnTo>
                      <a:lnTo>
                        <a:pt x="638" y="493"/>
                      </a:lnTo>
                      <a:lnTo>
                        <a:pt x="648" y="453"/>
                      </a:lnTo>
                      <a:lnTo>
                        <a:pt x="644" y="414"/>
                      </a:lnTo>
                      <a:lnTo>
                        <a:pt x="628" y="381"/>
                      </a:lnTo>
                      <a:lnTo>
                        <a:pt x="642" y="392"/>
                      </a:lnTo>
                      <a:lnTo>
                        <a:pt x="658" y="402"/>
                      </a:lnTo>
                      <a:lnTo>
                        <a:pt x="676" y="410"/>
                      </a:lnTo>
                      <a:lnTo>
                        <a:pt x="695" y="414"/>
                      </a:lnTo>
                      <a:lnTo>
                        <a:pt x="715" y="414"/>
                      </a:lnTo>
                      <a:lnTo>
                        <a:pt x="732" y="410"/>
                      </a:lnTo>
                      <a:lnTo>
                        <a:pt x="750" y="404"/>
                      </a:lnTo>
                      <a:lnTo>
                        <a:pt x="766" y="394"/>
                      </a:lnTo>
                      <a:lnTo>
                        <a:pt x="787" y="365"/>
                      </a:lnTo>
                      <a:lnTo>
                        <a:pt x="799" y="328"/>
                      </a:lnTo>
                      <a:lnTo>
                        <a:pt x="795" y="288"/>
                      </a:lnTo>
                      <a:lnTo>
                        <a:pt x="780" y="255"/>
                      </a:lnTo>
                      <a:lnTo>
                        <a:pt x="589" y="29"/>
                      </a:lnTo>
                      <a:lnTo>
                        <a:pt x="577" y="17"/>
                      </a:lnTo>
                      <a:lnTo>
                        <a:pt x="560" y="10"/>
                      </a:lnTo>
                      <a:lnTo>
                        <a:pt x="542" y="4"/>
                      </a:lnTo>
                      <a:lnTo>
                        <a:pt x="522" y="0"/>
                      </a:lnTo>
                      <a:lnTo>
                        <a:pt x="501" y="0"/>
                      </a:lnTo>
                      <a:lnTo>
                        <a:pt x="481" y="4"/>
                      </a:lnTo>
                      <a:lnTo>
                        <a:pt x="464" y="10"/>
                      </a:lnTo>
                      <a:lnTo>
                        <a:pt x="450" y="17"/>
                      </a:lnTo>
                      <a:lnTo>
                        <a:pt x="430" y="47"/>
                      </a:lnTo>
                      <a:lnTo>
                        <a:pt x="420" y="82"/>
                      </a:lnTo>
                      <a:lnTo>
                        <a:pt x="422" y="121"/>
                      </a:lnTo>
                      <a:lnTo>
                        <a:pt x="438" y="155"/>
                      </a:lnTo>
                      <a:lnTo>
                        <a:pt x="424" y="143"/>
                      </a:lnTo>
                      <a:lnTo>
                        <a:pt x="409" y="133"/>
                      </a:lnTo>
                      <a:lnTo>
                        <a:pt x="391" y="127"/>
                      </a:lnTo>
                      <a:lnTo>
                        <a:pt x="371" y="123"/>
                      </a:lnTo>
                      <a:lnTo>
                        <a:pt x="352" y="125"/>
                      </a:lnTo>
                      <a:lnTo>
                        <a:pt x="334" y="127"/>
                      </a:lnTo>
                      <a:lnTo>
                        <a:pt x="316" y="135"/>
                      </a:lnTo>
                      <a:lnTo>
                        <a:pt x="301" y="145"/>
                      </a:lnTo>
                      <a:lnTo>
                        <a:pt x="277" y="174"/>
                      </a:lnTo>
                      <a:lnTo>
                        <a:pt x="267" y="212"/>
                      </a:lnTo>
                      <a:lnTo>
                        <a:pt x="271" y="249"/>
                      </a:lnTo>
                      <a:lnTo>
                        <a:pt x="287" y="282"/>
                      </a:lnTo>
                      <a:lnTo>
                        <a:pt x="273" y="271"/>
                      </a:lnTo>
                      <a:lnTo>
                        <a:pt x="257" y="261"/>
                      </a:lnTo>
                      <a:lnTo>
                        <a:pt x="240" y="255"/>
                      </a:lnTo>
                      <a:lnTo>
                        <a:pt x="220" y="251"/>
                      </a:lnTo>
                      <a:lnTo>
                        <a:pt x="201" y="253"/>
                      </a:lnTo>
                      <a:lnTo>
                        <a:pt x="183" y="257"/>
                      </a:lnTo>
                      <a:lnTo>
                        <a:pt x="165" y="265"/>
                      </a:lnTo>
                      <a:lnTo>
                        <a:pt x="149" y="275"/>
                      </a:lnTo>
                      <a:lnTo>
                        <a:pt x="128" y="304"/>
                      </a:lnTo>
                      <a:lnTo>
                        <a:pt x="118" y="341"/>
                      </a:lnTo>
                      <a:lnTo>
                        <a:pt x="122" y="379"/>
                      </a:lnTo>
                      <a:lnTo>
                        <a:pt x="138" y="412"/>
                      </a:lnTo>
                      <a:lnTo>
                        <a:pt x="169" y="449"/>
                      </a:lnTo>
                      <a:lnTo>
                        <a:pt x="155" y="438"/>
                      </a:lnTo>
                      <a:lnTo>
                        <a:pt x="140" y="428"/>
                      </a:lnTo>
                      <a:lnTo>
                        <a:pt x="120" y="422"/>
                      </a:lnTo>
                      <a:lnTo>
                        <a:pt x="100" y="420"/>
                      </a:lnTo>
                      <a:lnTo>
                        <a:pt x="81" y="420"/>
                      </a:lnTo>
                      <a:lnTo>
                        <a:pt x="61" y="422"/>
                      </a:lnTo>
                      <a:lnTo>
                        <a:pt x="45" y="428"/>
                      </a:lnTo>
                      <a:lnTo>
                        <a:pt x="32" y="438"/>
                      </a:lnTo>
                      <a:lnTo>
                        <a:pt x="10" y="467"/>
                      </a:lnTo>
                      <a:lnTo>
                        <a:pt x="0" y="506"/>
                      </a:lnTo>
                      <a:lnTo>
                        <a:pt x="2" y="544"/>
                      </a:lnTo>
                      <a:lnTo>
                        <a:pt x="18" y="575"/>
                      </a:lnTo>
                      <a:lnTo>
                        <a:pt x="144" y="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6" name="Freeform 250">
                  <a:extLst>
                    <a:ext uri="{FF2B5EF4-FFF2-40B4-BE49-F238E27FC236}">
                      <a16:creationId xmlns:a16="http://schemas.microsoft.com/office/drawing/2014/main" id="{470B1FDF-1F08-4F0E-BEAC-6F31B96196C4}"/>
                    </a:ext>
                  </a:extLst>
                </p:cNvPr>
                <p:cNvSpPr>
                  <a:spLocks/>
                </p:cNvSpPr>
                <p:nvPr/>
              </p:nvSpPr>
              <p:spPr bwMode="auto">
                <a:xfrm>
                  <a:off x="1377" y="2703"/>
                  <a:ext cx="81" cy="26"/>
                </a:xfrm>
                <a:custGeom>
                  <a:avLst/>
                  <a:gdLst>
                    <a:gd name="T0" fmla="*/ 36 w 161"/>
                    <a:gd name="T1" fmla="*/ 3 h 51"/>
                    <a:gd name="T2" fmla="*/ 36 w 161"/>
                    <a:gd name="T3" fmla="*/ 3 h 51"/>
                    <a:gd name="T4" fmla="*/ 33 w 161"/>
                    <a:gd name="T5" fmla="*/ 5 h 51"/>
                    <a:gd name="T6" fmla="*/ 29 w 161"/>
                    <a:gd name="T7" fmla="*/ 6 h 51"/>
                    <a:gd name="T8" fmla="*/ 24 w 161"/>
                    <a:gd name="T9" fmla="*/ 7 h 51"/>
                    <a:gd name="T10" fmla="*/ 19 w 161"/>
                    <a:gd name="T11" fmla="*/ 7 h 51"/>
                    <a:gd name="T12" fmla="*/ 15 w 161"/>
                    <a:gd name="T13" fmla="*/ 6 h 51"/>
                    <a:gd name="T14" fmla="*/ 11 w 161"/>
                    <a:gd name="T15" fmla="*/ 5 h 51"/>
                    <a:gd name="T16" fmla="*/ 8 w 161"/>
                    <a:gd name="T17" fmla="*/ 3 h 51"/>
                    <a:gd name="T18" fmla="*/ 5 w 161"/>
                    <a:gd name="T19" fmla="*/ 0 h 51"/>
                    <a:gd name="T20" fmla="*/ 0 w 161"/>
                    <a:gd name="T21" fmla="*/ 4 h 51"/>
                    <a:gd name="T22" fmla="*/ 4 w 161"/>
                    <a:gd name="T23" fmla="*/ 8 h 51"/>
                    <a:gd name="T24" fmla="*/ 9 w 161"/>
                    <a:gd name="T25" fmla="*/ 11 h 51"/>
                    <a:gd name="T26" fmla="*/ 14 w 161"/>
                    <a:gd name="T27" fmla="*/ 12 h 51"/>
                    <a:gd name="T28" fmla="*/ 19 w 161"/>
                    <a:gd name="T29" fmla="*/ 13 h 51"/>
                    <a:gd name="T30" fmla="*/ 24 w 161"/>
                    <a:gd name="T31" fmla="*/ 13 h 51"/>
                    <a:gd name="T32" fmla="*/ 30 w 161"/>
                    <a:gd name="T33" fmla="*/ 12 h 51"/>
                    <a:gd name="T34" fmla="*/ 35 w 161"/>
                    <a:gd name="T35" fmla="*/ 11 h 51"/>
                    <a:gd name="T36" fmla="*/ 40 w 161"/>
                    <a:gd name="T37" fmla="*/ 8 h 51"/>
                    <a:gd name="T38" fmla="*/ 40 w 161"/>
                    <a:gd name="T39" fmla="*/ 8 h 51"/>
                    <a:gd name="T40" fmla="*/ 40 w 161"/>
                    <a:gd name="T41" fmla="*/ 8 h 51"/>
                    <a:gd name="T42" fmla="*/ 41 w 161"/>
                    <a:gd name="T43" fmla="*/ 6 h 51"/>
                    <a:gd name="T44" fmla="*/ 40 w 161"/>
                    <a:gd name="T45" fmla="*/ 3 h 51"/>
                    <a:gd name="T46" fmla="*/ 38 w 161"/>
                    <a:gd name="T47" fmla="*/ 2 h 51"/>
                    <a:gd name="T48" fmla="*/ 36 w 161"/>
                    <a:gd name="T49" fmla="*/ 3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1">
                      <a:moveTo>
                        <a:pt x="141" y="10"/>
                      </a:moveTo>
                      <a:lnTo>
                        <a:pt x="141" y="10"/>
                      </a:lnTo>
                      <a:lnTo>
                        <a:pt x="129" y="18"/>
                      </a:lnTo>
                      <a:lnTo>
                        <a:pt x="114" y="24"/>
                      </a:lnTo>
                      <a:lnTo>
                        <a:pt x="96" y="28"/>
                      </a:lnTo>
                      <a:lnTo>
                        <a:pt x="76" y="28"/>
                      </a:lnTo>
                      <a:lnTo>
                        <a:pt x="59" y="24"/>
                      </a:lnTo>
                      <a:lnTo>
                        <a:pt x="43" y="18"/>
                      </a:lnTo>
                      <a:lnTo>
                        <a:pt x="31" y="10"/>
                      </a:lnTo>
                      <a:lnTo>
                        <a:pt x="19" y="0"/>
                      </a:lnTo>
                      <a:lnTo>
                        <a:pt x="0" y="16"/>
                      </a:lnTo>
                      <a:lnTo>
                        <a:pt x="15" y="30"/>
                      </a:lnTo>
                      <a:lnTo>
                        <a:pt x="35" y="42"/>
                      </a:lnTo>
                      <a:lnTo>
                        <a:pt x="55" y="47"/>
                      </a:lnTo>
                      <a:lnTo>
                        <a:pt x="76" y="51"/>
                      </a:lnTo>
                      <a:lnTo>
                        <a:pt x="96" y="51"/>
                      </a:lnTo>
                      <a:lnTo>
                        <a:pt x="118" y="47"/>
                      </a:lnTo>
                      <a:lnTo>
                        <a:pt x="137" y="42"/>
                      </a:lnTo>
                      <a:lnTo>
                        <a:pt x="157" y="30"/>
                      </a:lnTo>
                      <a:lnTo>
                        <a:pt x="161" y="22"/>
                      </a:lnTo>
                      <a:lnTo>
                        <a:pt x="159" y="12"/>
                      </a:lnTo>
                      <a:lnTo>
                        <a:pt x="151" y="8"/>
                      </a:lnTo>
                      <a:lnTo>
                        <a:pt x="1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7" name="Freeform 251">
                  <a:extLst>
                    <a:ext uri="{FF2B5EF4-FFF2-40B4-BE49-F238E27FC236}">
                      <a16:creationId xmlns:a16="http://schemas.microsoft.com/office/drawing/2014/main" id="{B3EE4E3B-E6F3-42E3-AC03-898FAC4D9756}"/>
                    </a:ext>
                  </a:extLst>
                </p:cNvPr>
                <p:cNvSpPr>
                  <a:spLocks/>
                </p:cNvSpPr>
                <p:nvPr/>
              </p:nvSpPr>
              <p:spPr bwMode="auto">
                <a:xfrm>
                  <a:off x="1448" y="2638"/>
                  <a:ext cx="26" cy="80"/>
                </a:xfrm>
                <a:custGeom>
                  <a:avLst/>
                  <a:gdLst>
                    <a:gd name="T0" fmla="*/ 8 w 51"/>
                    <a:gd name="T1" fmla="*/ 1 h 159"/>
                    <a:gd name="T2" fmla="*/ 3 w 51"/>
                    <a:gd name="T3" fmla="*/ 5 h 159"/>
                    <a:gd name="T4" fmla="*/ 6 w 51"/>
                    <a:gd name="T5" fmla="*/ 12 h 159"/>
                    <a:gd name="T6" fmla="*/ 7 w 51"/>
                    <a:gd name="T7" fmla="*/ 21 h 159"/>
                    <a:gd name="T8" fmla="*/ 5 w 51"/>
                    <a:gd name="T9" fmla="*/ 29 h 159"/>
                    <a:gd name="T10" fmla="*/ 0 w 51"/>
                    <a:gd name="T11" fmla="*/ 35 h 159"/>
                    <a:gd name="T12" fmla="*/ 4 w 51"/>
                    <a:gd name="T13" fmla="*/ 40 h 159"/>
                    <a:gd name="T14" fmla="*/ 11 w 51"/>
                    <a:gd name="T15" fmla="*/ 31 h 159"/>
                    <a:gd name="T16" fmla="*/ 13 w 51"/>
                    <a:gd name="T17" fmla="*/ 21 h 159"/>
                    <a:gd name="T18" fmla="*/ 12 w 51"/>
                    <a:gd name="T19" fmla="*/ 11 h 159"/>
                    <a:gd name="T20" fmla="*/ 8 w 51"/>
                    <a:gd name="T21" fmla="*/ 1 h 159"/>
                    <a:gd name="T22" fmla="*/ 3 w 51"/>
                    <a:gd name="T23" fmla="*/ 5 h 159"/>
                    <a:gd name="T24" fmla="*/ 8 w 51"/>
                    <a:gd name="T25" fmla="*/ 1 h 159"/>
                    <a:gd name="T26" fmla="*/ 6 w 51"/>
                    <a:gd name="T27" fmla="*/ 0 h 159"/>
                    <a:gd name="T28" fmla="*/ 3 w 51"/>
                    <a:gd name="T29" fmla="*/ 1 h 159"/>
                    <a:gd name="T30" fmla="*/ 2 w 51"/>
                    <a:gd name="T31" fmla="*/ 3 h 159"/>
                    <a:gd name="T32" fmla="*/ 3 w 51"/>
                    <a:gd name="T33" fmla="*/ 5 h 159"/>
                    <a:gd name="T34" fmla="*/ 8 w 51"/>
                    <a:gd name="T35" fmla="*/ 1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59">
                      <a:moveTo>
                        <a:pt x="30" y="4"/>
                      </a:moveTo>
                      <a:lnTo>
                        <a:pt x="10" y="19"/>
                      </a:lnTo>
                      <a:lnTo>
                        <a:pt x="24" y="47"/>
                      </a:lnTo>
                      <a:lnTo>
                        <a:pt x="28" y="82"/>
                      </a:lnTo>
                      <a:lnTo>
                        <a:pt x="18" y="116"/>
                      </a:lnTo>
                      <a:lnTo>
                        <a:pt x="0" y="139"/>
                      </a:lnTo>
                      <a:lnTo>
                        <a:pt x="16" y="159"/>
                      </a:lnTo>
                      <a:lnTo>
                        <a:pt x="41" y="123"/>
                      </a:lnTo>
                      <a:lnTo>
                        <a:pt x="51" y="82"/>
                      </a:lnTo>
                      <a:lnTo>
                        <a:pt x="47" y="43"/>
                      </a:lnTo>
                      <a:lnTo>
                        <a:pt x="30" y="4"/>
                      </a:lnTo>
                      <a:lnTo>
                        <a:pt x="10" y="19"/>
                      </a:lnTo>
                      <a:lnTo>
                        <a:pt x="30" y="4"/>
                      </a:lnTo>
                      <a:lnTo>
                        <a:pt x="22" y="0"/>
                      </a:lnTo>
                      <a:lnTo>
                        <a:pt x="12" y="2"/>
                      </a:lnTo>
                      <a:lnTo>
                        <a:pt x="8" y="10"/>
                      </a:lnTo>
                      <a:lnTo>
                        <a:pt x="10" y="19"/>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8" name="Freeform 252">
                  <a:extLst>
                    <a:ext uri="{FF2B5EF4-FFF2-40B4-BE49-F238E27FC236}">
                      <a16:creationId xmlns:a16="http://schemas.microsoft.com/office/drawing/2014/main" id="{1FE04069-1A88-4FB1-B58E-F0320734F532}"/>
                    </a:ext>
                  </a:extLst>
                </p:cNvPr>
                <p:cNvSpPr>
                  <a:spLocks/>
                </p:cNvSpPr>
                <p:nvPr/>
              </p:nvSpPr>
              <p:spPr bwMode="auto">
                <a:xfrm>
                  <a:off x="1453" y="2640"/>
                  <a:ext cx="26" cy="29"/>
                </a:xfrm>
                <a:custGeom>
                  <a:avLst/>
                  <a:gdLst>
                    <a:gd name="T0" fmla="*/ 12 w 53"/>
                    <a:gd name="T1" fmla="*/ 10 h 57"/>
                    <a:gd name="T2" fmla="*/ 12 w 53"/>
                    <a:gd name="T3" fmla="*/ 10 h 57"/>
                    <a:gd name="T4" fmla="*/ 5 w 53"/>
                    <a:gd name="T5" fmla="*/ 0 h 57"/>
                    <a:gd name="T6" fmla="*/ 0 w 53"/>
                    <a:gd name="T7" fmla="*/ 4 h 57"/>
                    <a:gd name="T8" fmla="*/ 7 w 53"/>
                    <a:gd name="T9" fmla="*/ 14 h 57"/>
                    <a:gd name="T10" fmla="*/ 7 w 53"/>
                    <a:gd name="T11" fmla="*/ 14 h 57"/>
                    <a:gd name="T12" fmla="*/ 7 w 53"/>
                    <a:gd name="T13" fmla="*/ 14 h 57"/>
                    <a:gd name="T14" fmla="*/ 9 w 53"/>
                    <a:gd name="T15" fmla="*/ 15 h 57"/>
                    <a:gd name="T16" fmla="*/ 12 w 53"/>
                    <a:gd name="T17" fmla="*/ 14 h 57"/>
                    <a:gd name="T18" fmla="*/ 13 w 53"/>
                    <a:gd name="T19" fmla="*/ 12 h 57"/>
                    <a:gd name="T20" fmla="*/ 12 w 53"/>
                    <a:gd name="T21" fmla="*/ 1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57">
                      <a:moveTo>
                        <a:pt x="51" y="37"/>
                      </a:moveTo>
                      <a:lnTo>
                        <a:pt x="51" y="37"/>
                      </a:lnTo>
                      <a:lnTo>
                        <a:pt x="20" y="0"/>
                      </a:lnTo>
                      <a:lnTo>
                        <a:pt x="0" y="15"/>
                      </a:lnTo>
                      <a:lnTo>
                        <a:pt x="31" y="53"/>
                      </a:lnTo>
                      <a:lnTo>
                        <a:pt x="39" y="57"/>
                      </a:lnTo>
                      <a:lnTo>
                        <a:pt x="49" y="53"/>
                      </a:lnTo>
                      <a:lnTo>
                        <a:pt x="53" y="47"/>
                      </a:lnTo>
                      <a:lnTo>
                        <a:pt x="5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9" name="Freeform 253">
                  <a:extLst>
                    <a:ext uri="{FF2B5EF4-FFF2-40B4-BE49-F238E27FC236}">
                      <a16:creationId xmlns:a16="http://schemas.microsoft.com/office/drawing/2014/main" id="{5F4D7B33-C3FC-4EE0-BFD2-E257D84D19A9}"/>
                    </a:ext>
                  </a:extLst>
                </p:cNvPr>
                <p:cNvSpPr>
                  <a:spLocks/>
                </p:cNvSpPr>
                <p:nvPr/>
              </p:nvSpPr>
              <p:spPr bwMode="auto">
                <a:xfrm>
                  <a:off x="1469" y="2659"/>
                  <a:ext cx="80" cy="26"/>
                </a:xfrm>
                <a:custGeom>
                  <a:avLst/>
                  <a:gdLst>
                    <a:gd name="T0" fmla="*/ 35 w 161"/>
                    <a:gd name="T1" fmla="*/ 2 h 53"/>
                    <a:gd name="T2" fmla="*/ 35 w 161"/>
                    <a:gd name="T3" fmla="*/ 2 h 53"/>
                    <a:gd name="T4" fmla="*/ 32 w 161"/>
                    <a:gd name="T5" fmla="*/ 4 h 53"/>
                    <a:gd name="T6" fmla="*/ 28 w 161"/>
                    <a:gd name="T7" fmla="*/ 6 h 53"/>
                    <a:gd name="T8" fmla="*/ 24 w 161"/>
                    <a:gd name="T9" fmla="*/ 6 h 53"/>
                    <a:gd name="T10" fmla="*/ 19 w 161"/>
                    <a:gd name="T11" fmla="*/ 6 h 53"/>
                    <a:gd name="T12" fmla="*/ 14 w 161"/>
                    <a:gd name="T13" fmla="*/ 6 h 53"/>
                    <a:gd name="T14" fmla="*/ 11 w 161"/>
                    <a:gd name="T15" fmla="*/ 4 h 53"/>
                    <a:gd name="T16" fmla="*/ 8 w 161"/>
                    <a:gd name="T17" fmla="*/ 2 h 53"/>
                    <a:gd name="T18" fmla="*/ 5 w 161"/>
                    <a:gd name="T19" fmla="*/ 0 h 53"/>
                    <a:gd name="T20" fmla="*/ 0 w 161"/>
                    <a:gd name="T21" fmla="*/ 4 h 53"/>
                    <a:gd name="T22" fmla="*/ 4 w 161"/>
                    <a:gd name="T23" fmla="*/ 7 h 53"/>
                    <a:gd name="T24" fmla="*/ 9 w 161"/>
                    <a:gd name="T25" fmla="*/ 10 h 53"/>
                    <a:gd name="T26" fmla="*/ 13 w 161"/>
                    <a:gd name="T27" fmla="*/ 11 h 53"/>
                    <a:gd name="T28" fmla="*/ 19 w 161"/>
                    <a:gd name="T29" fmla="*/ 13 h 53"/>
                    <a:gd name="T30" fmla="*/ 24 w 161"/>
                    <a:gd name="T31" fmla="*/ 12 h 53"/>
                    <a:gd name="T32" fmla="*/ 29 w 161"/>
                    <a:gd name="T33" fmla="*/ 11 h 53"/>
                    <a:gd name="T34" fmla="*/ 35 w 161"/>
                    <a:gd name="T35" fmla="*/ 9 h 53"/>
                    <a:gd name="T36" fmla="*/ 39 w 161"/>
                    <a:gd name="T37" fmla="*/ 6 h 53"/>
                    <a:gd name="T38" fmla="*/ 39 w 161"/>
                    <a:gd name="T39" fmla="*/ 6 h 53"/>
                    <a:gd name="T40" fmla="*/ 39 w 161"/>
                    <a:gd name="T41" fmla="*/ 6 h 53"/>
                    <a:gd name="T42" fmla="*/ 40 w 161"/>
                    <a:gd name="T43" fmla="*/ 5 h 53"/>
                    <a:gd name="T44" fmla="*/ 39 w 161"/>
                    <a:gd name="T45" fmla="*/ 2 h 53"/>
                    <a:gd name="T46" fmla="*/ 37 w 161"/>
                    <a:gd name="T47" fmla="*/ 1 h 53"/>
                    <a:gd name="T48" fmla="*/ 35 w 161"/>
                    <a:gd name="T49" fmla="*/ 2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8"/>
                      </a:moveTo>
                      <a:lnTo>
                        <a:pt x="142" y="8"/>
                      </a:lnTo>
                      <a:lnTo>
                        <a:pt x="128" y="16"/>
                      </a:lnTo>
                      <a:lnTo>
                        <a:pt x="114" y="24"/>
                      </a:lnTo>
                      <a:lnTo>
                        <a:pt x="96" y="26"/>
                      </a:lnTo>
                      <a:lnTo>
                        <a:pt x="77" y="26"/>
                      </a:lnTo>
                      <a:lnTo>
                        <a:pt x="59" y="24"/>
                      </a:lnTo>
                      <a:lnTo>
                        <a:pt x="44" y="18"/>
                      </a:lnTo>
                      <a:lnTo>
                        <a:pt x="32" y="10"/>
                      </a:lnTo>
                      <a:lnTo>
                        <a:pt x="20" y="0"/>
                      </a:lnTo>
                      <a:lnTo>
                        <a:pt x="0" y="16"/>
                      </a:lnTo>
                      <a:lnTo>
                        <a:pt x="16" y="29"/>
                      </a:lnTo>
                      <a:lnTo>
                        <a:pt x="36" y="41"/>
                      </a:lnTo>
                      <a:lnTo>
                        <a:pt x="55" y="47"/>
                      </a:lnTo>
                      <a:lnTo>
                        <a:pt x="77" y="53"/>
                      </a:lnTo>
                      <a:lnTo>
                        <a:pt x="96" y="49"/>
                      </a:lnTo>
                      <a:lnTo>
                        <a:pt x="118" y="47"/>
                      </a:lnTo>
                      <a:lnTo>
                        <a:pt x="140" y="39"/>
                      </a:lnTo>
                      <a:lnTo>
                        <a:pt x="157" y="27"/>
                      </a:lnTo>
                      <a:lnTo>
                        <a:pt x="161" y="20"/>
                      </a:lnTo>
                      <a:lnTo>
                        <a:pt x="159" y="10"/>
                      </a:lnTo>
                      <a:lnTo>
                        <a:pt x="151" y="6"/>
                      </a:lnTo>
                      <a:lnTo>
                        <a:pt x="1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0" name="Freeform 254">
                  <a:extLst>
                    <a:ext uri="{FF2B5EF4-FFF2-40B4-BE49-F238E27FC236}">
                      <a16:creationId xmlns:a16="http://schemas.microsoft.com/office/drawing/2014/main" id="{24EF698B-2F14-4078-81A6-4D54CBC60B20}"/>
                    </a:ext>
                  </a:extLst>
                </p:cNvPr>
                <p:cNvSpPr>
                  <a:spLocks/>
                </p:cNvSpPr>
                <p:nvPr/>
              </p:nvSpPr>
              <p:spPr bwMode="auto">
                <a:xfrm>
                  <a:off x="1539" y="2592"/>
                  <a:ext cx="26" cy="81"/>
                </a:xfrm>
                <a:custGeom>
                  <a:avLst/>
                  <a:gdLst>
                    <a:gd name="T0" fmla="*/ 8 w 51"/>
                    <a:gd name="T1" fmla="*/ 1 h 161"/>
                    <a:gd name="T2" fmla="*/ 3 w 51"/>
                    <a:gd name="T3" fmla="*/ 5 h 161"/>
                    <a:gd name="T4" fmla="*/ 6 w 51"/>
                    <a:gd name="T5" fmla="*/ 12 h 161"/>
                    <a:gd name="T6" fmla="*/ 7 w 51"/>
                    <a:gd name="T7" fmla="*/ 22 h 161"/>
                    <a:gd name="T8" fmla="*/ 5 w 51"/>
                    <a:gd name="T9" fmla="*/ 30 h 161"/>
                    <a:gd name="T10" fmla="*/ 0 w 51"/>
                    <a:gd name="T11" fmla="*/ 36 h 161"/>
                    <a:gd name="T12" fmla="*/ 4 w 51"/>
                    <a:gd name="T13" fmla="*/ 41 h 161"/>
                    <a:gd name="T14" fmla="*/ 11 w 51"/>
                    <a:gd name="T15" fmla="*/ 32 h 161"/>
                    <a:gd name="T16" fmla="*/ 13 w 51"/>
                    <a:gd name="T17" fmla="*/ 22 h 161"/>
                    <a:gd name="T18" fmla="*/ 12 w 51"/>
                    <a:gd name="T19" fmla="*/ 11 h 161"/>
                    <a:gd name="T20" fmla="*/ 8 w 51"/>
                    <a:gd name="T21" fmla="*/ 1 h 161"/>
                    <a:gd name="T22" fmla="*/ 3 w 51"/>
                    <a:gd name="T23" fmla="*/ 5 h 161"/>
                    <a:gd name="T24" fmla="*/ 8 w 51"/>
                    <a:gd name="T25" fmla="*/ 1 h 161"/>
                    <a:gd name="T26" fmla="*/ 6 w 51"/>
                    <a:gd name="T27" fmla="*/ 0 h 161"/>
                    <a:gd name="T28" fmla="*/ 3 w 51"/>
                    <a:gd name="T29" fmla="*/ 1 h 161"/>
                    <a:gd name="T30" fmla="*/ 2 w 51"/>
                    <a:gd name="T31" fmla="*/ 3 h 161"/>
                    <a:gd name="T32" fmla="*/ 3 w 51"/>
                    <a:gd name="T33" fmla="*/ 5 h 161"/>
                    <a:gd name="T34" fmla="*/ 8 w 51"/>
                    <a:gd name="T35" fmla="*/ 1 h 1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1">
                      <a:moveTo>
                        <a:pt x="29" y="4"/>
                      </a:moveTo>
                      <a:lnTo>
                        <a:pt x="9" y="20"/>
                      </a:lnTo>
                      <a:lnTo>
                        <a:pt x="23" y="48"/>
                      </a:lnTo>
                      <a:lnTo>
                        <a:pt x="27" y="85"/>
                      </a:lnTo>
                      <a:lnTo>
                        <a:pt x="17" y="118"/>
                      </a:lnTo>
                      <a:lnTo>
                        <a:pt x="0" y="142"/>
                      </a:lnTo>
                      <a:lnTo>
                        <a:pt x="15" y="161"/>
                      </a:lnTo>
                      <a:lnTo>
                        <a:pt x="41" y="126"/>
                      </a:lnTo>
                      <a:lnTo>
                        <a:pt x="51" y="85"/>
                      </a:lnTo>
                      <a:lnTo>
                        <a:pt x="47" y="44"/>
                      </a:lnTo>
                      <a:lnTo>
                        <a:pt x="29" y="4"/>
                      </a:lnTo>
                      <a:lnTo>
                        <a:pt x="9" y="20"/>
                      </a:lnTo>
                      <a:lnTo>
                        <a:pt x="29" y="4"/>
                      </a:lnTo>
                      <a:lnTo>
                        <a:pt x="21" y="0"/>
                      </a:lnTo>
                      <a:lnTo>
                        <a:pt x="11" y="2"/>
                      </a:lnTo>
                      <a:lnTo>
                        <a:pt x="7" y="10"/>
                      </a:lnTo>
                      <a:lnTo>
                        <a:pt x="9" y="20"/>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1" name="Freeform 255">
                  <a:extLst>
                    <a:ext uri="{FF2B5EF4-FFF2-40B4-BE49-F238E27FC236}">
                      <a16:creationId xmlns:a16="http://schemas.microsoft.com/office/drawing/2014/main" id="{57DD35CE-0BF0-4EA1-8A55-39906E552770}"/>
                    </a:ext>
                  </a:extLst>
                </p:cNvPr>
                <p:cNvSpPr>
                  <a:spLocks/>
                </p:cNvSpPr>
                <p:nvPr/>
              </p:nvSpPr>
              <p:spPr bwMode="auto">
                <a:xfrm>
                  <a:off x="1544" y="2594"/>
                  <a:ext cx="81" cy="27"/>
                </a:xfrm>
                <a:custGeom>
                  <a:avLst/>
                  <a:gdLst>
                    <a:gd name="T0" fmla="*/ 36 w 161"/>
                    <a:gd name="T1" fmla="*/ 3 h 53"/>
                    <a:gd name="T2" fmla="*/ 36 w 161"/>
                    <a:gd name="T3" fmla="*/ 3 h 53"/>
                    <a:gd name="T4" fmla="*/ 33 w 161"/>
                    <a:gd name="T5" fmla="*/ 5 h 53"/>
                    <a:gd name="T6" fmla="*/ 29 w 161"/>
                    <a:gd name="T7" fmla="*/ 7 h 53"/>
                    <a:gd name="T8" fmla="*/ 25 w 161"/>
                    <a:gd name="T9" fmla="*/ 8 h 53"/>
                    <a:gd name="T10" fmla="*/ 20 w 161"/>
                    <a:gd name="T11" fmla="*/ 8 h 53"/>
                    <a:gd name="T12" fmla="*/ 16 w 161"/>
                    <a:gd name="T13" fmla="*/ 7 h 53"/>
                    <a:gd name="T14" fmla="*/ 12 w 161"/>
                    <a:gd name="T15" fmla="*/ 5 h 53"/>
                    <a:gd name="T16" fmla="*/ 8 w 161"/>
                    <a:gd name="T17" fmla="*/ 3 h 53"/>
                    <a:gd name="T18" fmla="*/ 5 w 161"/>
                    <a:gd name="T19" fmla="*/ 0 h 53"/>
                    <a:gd name="T20" fmla="*/ 0 w 161"/>
                    <a:gd name="T21" fmla="*/ 4 h 53"/>
                    <a:gd name="T22" fmla="*/ 4 w 161"/>
                    <a:gd name="T23" fmla="*/ 8 h 53"/>
                    <a:gd name="T24" fmla="*/ 9 w 161"/>
                    <a:gd name="T25" fmla="*/ 11 h 53"/>
                    <a:gd name="T26" fmla="*/ 14 w 161"/>
                    <a:gd name="T27" fmla="*/ 13 h 53"/>
                    <a:gd name="T28" fmla="*/ 20 w 161"/>
                    <a:gd name="T29" fmla="*/ 14 h 53"/>
                    <a:gd name="T30" fmla="*/ 25 w 161"/>
                    <a:gd name="T31" fmla="*/ 14 h 53"/>
                    <a:gd name="T32" fmla="*/ 30 w 161"/>
                    <a:gd name="T33" fmla="*/ 13 h 53"/>
                    <a:gd name="T34" fmla="*/ 35 w 161"/>
                    <a:gd name="T35" fmla="*/ 11 h 53"/>
                    <a:gd name="T36" fmla="*/ 40 w 161"/>
                    <a:gd name="T37" fmla="*/ 8 h 53"/>
                    <a:gd name="T38" fmla="*/ 40 w 161"/>
                    <a:gd name="T39" fmla="*/ 8 h 53"/>
                    <a:gd name="T40" fmla="*/ 40 w 161"/>
                    <a:gd name="T41" fmla="*/ 8 h 53"/>
                    <a:gd name="T42" fmla="*/ 41 w 161"/>
                    <a:gd name="T43" fmla="*/ 6 h 53"/>
                    <a:gd name="T44" fmla="*/ 40 w 161"/>
                    <a:gd name="T45" fmla="*/ 4 h 53"/>
                    <a:gd name="T46" fmla="*/ 38 w 161"/>
                    <a:gd name="T47" fmla="*/ 3 h 53"/>
                    <a:gd name="T48" fmla="*/ 36 w 161"/>
                    <a:gd name="T49" fmla="*/ 3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12"/>
                      </a:moveTo>
                      <a:lnTo>
                        <a:pt x="142" y="12"/>
                      </a:lnTo>
                      <a:lnTo>
                        <a:pt x="130" y="20"/>
                      </a:lnTo>
                      <a:lnTo>
                        <a:pt x="114" y="26"/>
                      </a:lnTo>
                      <a:lnTo>
                        <a:pt x="97" y="30"/>
                      </a:lnTo>
                      <a:lnTo>
                        <a:pt x="77" y="30"/>
                      </a:lnTo>
                      <a:lnTo>
                        <a:pt x="61" y="26"/>
                      </a:lnTo>
                      <a:lnTo>
                        <a:pt x="46" y="18"/>
                      </a:lnTo>
                      <a:lnTo>
                        <a:pt x="32" y="10"/>
                      </a:lnTo>
                      <a:lnTo>
                        <a:pt x="20" y="0"/>
                      </a:lnTo>
                      <a:lnTo>
                        <a:pt x="0" y="16"/>
                      </a:lnTo>
                      <a:lnTo>
                        <a:pt x="16" y="30"/>
                      </a:lnTo>
                      <a:lnTo>
                        <a:pt x="34" y="42"/>
                      </a:lnTo>
                      <a:lnTo>
                        <a:pt x="53" y="49"/>
                      </a:lnTo>
                      <a:lnTo>
                        <a:pt x="77" y="53"/>
                      </a:lnTo>
                      <a:lnTo>
                        <a:pt x="97" y="53"/>
                      </a:lnTo>
                      <a:lnTo>
                        <a:pt x="118" y="49"/>
                      </a:lnTo>
                      <a:lnTo>
                        <a:pt x="138" y="44"/>
                      </a:lnTo>
                      <a:lnTo>
                        <a:pt x="157" y="32"/>
                      </a:lnTo>
                      <a:lnTo>
                        <a:pt x="161" y="24"/>
                      </a:lnTo>
                      <a:lnTo>
                        <a:pt x="159" y="14"/>
                      </a:lnTo>
                      <a:lnTo>
                        <a:pt x="152" y="10"/>
                      </a:lnTo>
                      <a:lnTo>
                        <a:pt x="14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2" name="Freeform 256">
                  <a:extLst>
                    <a:ext uri="{FF2B5EF4-FFF2-40B4-BE49-F238E27FC236}">
                      <a16:creationId xmlns:a16="http://schemas.microsoft.com/office/drawing/2014/main" id="{3EB6FCB7-93F5-414B-847D-E41742B92798}"/>
                    </a:ext>
                  </a:extLst>
                </p:cNvPr>
                <p:cNvSpPr>
                  <a:spLocks/>
                </p:cNvSpPr>
                <p:nvPr/>
              </p:nvSpPr>
              <p:spPr bwMode="auto">
                <a:xfrm>
                  <a:off x="1615" y="2528"/>
                  <a:ext cx="25" cy="82"/>
                </a:xfrm>
                <a:custGeom>
                  <a:avLst/>
                  <a:gdLst>
                    <a:gd name="T0" fmla="*/ 7 w 51"/>
                    <a:gd name="T1" fmla="*/ 1 h 163"/>
                    <a:gd name="T2" fmla="*/ 2 w 51"/>
                    <a:gd name="T3" fmla="*/ 5 h 163"/>
                    <a:gd name="T4" fmla="*/ 5 w 51"/>
                    <a:gd name="T5" fmla="*/ 12 h 163"/>
                    <a:gd name="T6" fmla="*/ 6 w 51"/>
                    <a:gd name="T7" fmla="*/ 21 h 163"/>
                    <a:gd name="T8" fmla="*/ 4 w 51"/>
                    <a:gd name="T9" fmla="*/ 30 h 163"/>
                    <a:gd name="T10" fmla="*/ 0 w 51"/>
                    <a:gd name="T11" fmla="*/ 36 h 163"/>
                    <a:gd name="T12" fmla="*/ 3 w 51"/>
                    <a:gd name="T13" fmla="*/ 41 h 163"/>
                    <a:gd name="T14" fmla="*/ 10 w 51"/>
                    <a:gd name="T15" fmla="*/ 32 h 163"/>
                    <a:gd name="T16" fmla="*/ 12 w 51"/>
                    <a:gd name="T17" fmla="*/ 21 h 163"/>
                    <a:gd name="T18" fmla="*/ 11 w 51"/>
                    <a:gd name="T19" fmla="*/ 11 h 163"/>
                    <a:gd name="T20" fmla="*/ 7 w 51"/>
                    <a:gd name="T21" fmla="*/ 1 h 163"/>
                    <a:gd name="T22" fmla="*/ 2 w 51"/>
                    <a:gd name="T23" fmla="*/ 5 h 163"/>
                    <a:gd name="T24" fmla="*/ 7 w 51"/>
                    <a:gd name="T25" fmla="*/ 1 h 163"/>
                    <a:gd name="T26" fmla="*/ 5 w 51"/>
                    <a:gd name="T27" fmla="*/ 0 h 163"/>
                    <a:gd name="T28" fmla="*/ 3 w 51"/>
                    <a:gd name="T29" fmla="*/ 1 h 163"/>
                    <a:gd name="T30" fmla="*/ 2 w 51"/>
                    <a:gd name="T31" fmla="*/ 3 h 163"/>
                    <a:gd name="T32" fmla="*/ 2 w 51"/>
                    <a:gd name="T33" fmla="*/ 5 h 163"/>
                    <a:gd name="T34" fmla="*/ 7 w 51"/>
                    <a:gd name="T35" fmla="*/ 1 h 1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3">
                      <a:moveTo>
                        <a:pt x="29" y="4"/>
                      </a:moveTo>
                      <a:lnTo>
                        <a:pt x="10" y="19"/>
                      </a:lnTo>
                      <a:lnTo>
                        <a:pt x="23" y="47"/>
                      </a:lnTo>
                      <a:lnTo>
                        <a:pt x="27" y="84"/>
                      </a:lnTo>
                      <a:lnTo>
                        <a:pt x="17" y="120"/>
                      </a:lnTo>
                      <a:lnTo>
                        <a:pt x="0" y="143"/>
                      </a:lnTo>
                      <a:lnTo>
                        <a:pt x="15" y="163"/>
                      </a:lnTo>
                      <a:lnTo>
                        <a:pt x="41" y="127"/>
                      </a:lnTo>
                      <a:lnTo>
                        <a:pt x="51" y="84"/>
                      </a:lnTo>
                      <a:lnTo>
                        <a:pt x="47" y="43"/>
                      </a:lnTo>
                      <a:lnTo>
                        <a:pt x="29" y="4"/>
                      </a:lnTo>
                      <a:lnTo>
                        <a:pt x="10" y="19"/>
                      </a:lnTo>
                      <a:lnTo>
                        <a:pt x="29" y="4"/>
                      </a:lnTo>
                      <a:lnTo>
                        <a:pt x="21" y="0"/>
                      </a:lnTo>
                      <a:lnTo>
                        <a:pt x="12" y="2"/>
                      </a:lnTo>
                      <a:lnTo>
                        <a:pt x="8" y="10"/>
                      </a:lnTo>
                      <a:lnTo>
                        <a:pt x="10" y="19"/>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3" name="Freeform 257">
                  <a:extLst>
                    <a:ext uri="{FF2B5EF4-FFF2-40B4-BE49-F238E27FC236}">
                      <a16:creationId xmlns:a16="http://schemas.microsoft.com/office/drawing/2014/main" id="{417F2CDE-56DF-4546-B507-94AB8C300BED}"/>
                    </a:ext>
                  </a:extLst>
                </p:cNvPr>
                <p:cNvSpPr>
                  <a:spLocks/>
                </p:cNvSpPr>
                <p:nvPr/>
              </p:nvSpPr>
              <p:spPr bwMode="auto">
                <a:xfrm>
                  <a:off x="1620" y="2530"/>
                  <a:ext cx="79" cy="27"/>
                </a:xfrm>
                <a:custGeom>
                  <a:avLst/>
                  <a:gdLst>
                    <a:gd name="T0" fmla="*/ 34 w 159"/>
                    <a:gd name="T1" fmla="*/ 3 h 53"/>
                    <a:gd name="T2" fmla="*/ 34 w 159"/>
                    <a:gd name="T3" fmla="*/ 3 h 53"/>
                    <a:gd name="T4" fmla="*/ 31 w 159"/>
                    <a:gd name="T5" fmla="*/ 5 h 53"/>
                    <a:gd name="T6" fmla="*/ 27 w 159"/>
                    <a:gd name="T7" fmla="*/ 7 h 53"/>
                    <a:gd name="T8" fmla="*/ 24 w 159"/>
                    <a:gd name="T9" fmla="*/ 8 h 53"/>
                    <a:gd name="T10" fmla="*/ 19 w 159"/>
                    <a:gd name="T11" fmla="*/ 8 h 53"/>
                    <a:gd name="T12" fmla="*/ 15 w 159"/>
                    <a:gd name="T13" fmla="*/ 7 h 53"/>
                    <a:gd name="T14" fmla="*/ 11 w 159"/>
                    <a:gd name="T15" fmla="*/ 5 h 53"/>
                    <a:gd name="T16" fmla="*/ 7 w 159"/>
                    <a:gd name="T17" fmla="*/ 3 h 53"/>
                    <a:gd name="T18" fmla="*/ 4 w 159"/>
                    <a:gd name="T19" fmla="*/ 0 h 53"/>
                    <a:gd name="T20" fmla="*/ 0 w 159"/>
                    <a:gd name="T21" fmla="*/ 4 h 53"/>
                    <a:gd name="T22" fmla="*/ 3 w 159"/>
                    <a:gd name="T23" fmla="*/ 8 h 53"/>
                    <a:gd name="T24" fmla="*/ 8 w 159"/>
                    <a:gd name="T25" fmla="*/ 11 h 53"/>
                    <a:gd name="T26" fmla="*/ 13 w 159"/>
                    <a:gd name="T27" fmla="*/ 13 h 53"/>
                    <a:gd name="T28" fmla="*/ 19 w 159"/>
                    <a:gd name="T29" fmla="*/ 14 h 53"/>
                    <a:gd name="T30" fmla="*/ 24 w 159"/>
                    <a:gd name="T31" fmla="*/ 14 h 53"/>
                    <a:gd name="T32" fmla="*/ 28 w 159"/>
                    <a:gd name="T33" fmla="*/ 13 h 53"/>
                    <a:gd name="T34" fmla="*/ 33 w 159"/>
                    <a:gd name="T35" fmla="*/ 11 h 53"/>
                    <a:gd name="T36" fmla="*/ 38 w 159"/>
                    <a:gd name="T37" fmla="*/ 8 h 53"/>
                    <a:gd name="T38" fmla="*/ 38 w 159"/>
                    <a:gd name="T39" fmla="*/ 8 h 53"/>
                    <a:gd name="T40" fmla="*/ 38 w 159"/>
                    <a:gd name="T41" fmla="*/ 8 h 53"/>
                    <a:gd name="T42" fmla="*/ 39 w 159"/>
                    <a:gd name="T43" fmla="*/ 6 h 53"/>
                    <a:gd name="T44" fmla="*/ 39 w 159"/>
                    <a:gd name="T45" fmla="*/ 4 h 53"/>
                    <a:gd name="T46" fmla="*/ 37 w 159"/>
                    <a:gd name="T47" fmla="*/ 3 h 53"/>
                    <a:gd name="T48" fmla="*/ 34 w 159"/>
                    <a:gd name="T49" fmla="*/ 3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9" h="53">
                      <a:moveTo>
                        <a:pt x="139" y="12"/>
                      </a:moveTo>
                      <a:lnTo>
                        <a:pt x="139" y="12"/>
                      </a:lnTo>
                      <a:lnTo>
                        <a:pt x="127" y="19"/>
                      </a:lnTo>
                      <a:lnTo>
                        <a:pt x="111" y="25"/>
                      </a:lnTo>
                      <a:lnTo>
                        <a:pt x="96" y="29"/>
                      </a:lnTo>
                      <a:lnTo>
                        <a:pt x="76" y="29"/>
                      </a:lnTo>
                      <a:lnTo>
                        <a:pt x="60" y="25"/>
                      </a:lnTo>
                      <a:lnTo>
                        <a:pt x="45" y="17"/>
                      </a:lnTo>
                      <a:lnTo>
                        <a:pt x="31" y="10"/>
                      </a:lnTo>
                      <a:lnTo>
                        <a:pt x="19" y="0"/>
                      </a:lnTo>
                      <a:lnTo>
                        <a:pt x="0" y="15"/>
                      </a:lnTo>
                      <a:lnTo>
                        <a:pt x="15" y="29"/>
                      </a:lnTo>
                      <a:lnTo>
                        <a:pt x="33" y="41"/>
                      </a:lnTo>
                      <a:lnTo>
                        <a:pt x="53" y="49"/>
                      </a:lnTo>
                      <a:lnTo>
                        <a:pt x="76" y="53"/>
                      </a:lnTo>
                      <a:lnTo>
                        <a:pt x="96" y="53"/>
                      </a:lnTo>
                      <a:lnTo>
                        <a:pt x="115" y="49"/>
                      </a:lnTo>
                      <a:lnTo>
                        <a:pt x="135" y="43"/>
                      </a:lnTo>
                      <a:lnTo>
                        <a:pt x="155" y="31"/>
                      </a:lnTo>
                      <a:lnTo>
                        <a:pt x="159" y="23"/>
                      </a:lnTo>
                      <a:lnTo>
                        <a:pt x="157" y="14"/>
                      </a:lnTo>
                      <a:lnTo>
                        <a:pt x="149" y="10"/>
                      </a:lnTo>
                      <a:lnTo>
                        <a:pt x="13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4" name="Freeform 258">
                  <a:extLst>
                    <a:ext uri="{FF2B5EF4-FFF2-40B4-BE49-F238E27FC236}">
                      <a16:creationId xmlns:a16="http://schemas.microsoft.com/office/drawing/2014/main" id="{E363A7C9-5B60-4384-ADAA-1DB8506DE8C9}"/>
                    </a:ext>
                  </a:extLst>
                </p:cNvPr>
                <p:cNvSpPr>
                  <a:spLocks/>
                </p:cNvSpPr>
                <p:nvPr/>
              </p:nvSpPr>
              <p:spPr bwMode="auto">
                <a:xfrm>
                  <a:off x="1689" y="2466"/>
                  <a:ext cx="27" cy="80"/>
                </a:xfrm>
                <a:custGeom>
                  <a:avLst/>
                  <a:gdLst>
                    <a:gd name="T0" fmla="*/ 3 w 53"/>
                    <a:gd name="T1" fmla="*/ 5 h 161"/>
                    <a:gd name="T2" fmla="*/ 3 w 53"/>
                    <a:gd name="T3" fmla="*/ 5 h 161"/>
                    <a:gd name="T4" fmla="*/ 7 w 53"/>
                    <a:gd name="T5" fmla="*/ 11 h 161"/>
                    <a:gd name="T6" fmla="*/ 8 w 53"/>
                    <a:gd name="T7" fmla="*/ 21 h 161"/>
                    <a:gd name="T8" fmla="*/ 5 w 53"/>
                    <a:gd name="T9" fmla="*/ 29 h 161"/>
                    <a:gd name="T10" fmla="*/ 0 w 53"/>
                    <a:gd name="T11" fmla="*/ 35 h 161"/>
                    <a:gd name="T12" fmla="*/ 4 w 53"/>
                    <a:gd name="T13" fmla="*/ 40 h 161"/>
                    <a:gd name="T14" fmla="*/ 11 w 53"/>
                    <a:gd name="T15" fmla="*/ 32 h 161"/>
                    <a:gd name="T16" fmla="*/ 14 w 53"/>
                    <a:gd name="T17" fmla="*/ 21 h 161"/>
                    <a:gd name="T18" fmla="*/ 13 w 53"/>
                    <a:gd name="T19" fmla="*/ 10 h 161"/>
                    <a:gd name="T20" fmla="*/ 8 w 53"/>
                    <a:gd name="T21" fmla="*/ 1 h 161"/>
                    <a:gd name="T22" fmla="*/ 8 w 53"/>
                    <a:gd name="T23" fmla="*/ 1 h 161"/>
                    <a:gd name="T24" fmla="*/ 8 w 53"/>
                    <a:gd name="T25" fmla="*/ 1 h 161"/>
                    <a:gd name="T26" fmla="*/ 6 w 53"/>
                    <a:gd name="T27" fmla="*/ 0 h 161"/>
                    <a:gd name="T28" fmla="*/ 4 w 53"/>
                    <a:gd name="T29" fmla="*/ 0 h 161"/>
                    <a:gd name="T30" fmla="*/ 3 w 53"/>
                    <a:gd name="T31" fmla="*/ 2 h 161"/>
                    <a:gd name="T32" fmla="*/ 3 w 53"/>
                    <a:gd name="T33" fmla="*/ 5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61">
                      <a:moveTo>
                        <a:pt x="12" y="20"/>
                      </a:moveTo>
                      <a:lnTo>
                        <a:pt x="12" y="20"/>
                      </a:lnTo>
                      <a:lnTo>
                        <a:pt x="25" y="47"/>
                      </a:lnTo>
                      <a:lnTo>
                        <a:pt x="29" y="85"/>
                      </a:lnTo>
                      <a:lnTo>
                        <a:pt x="18" y="116"/>
                      </a:lnTo>
                      <a:lnTo>
                        <a:pt x="0" y="142"/>
                      </a:lnTo>
                      <a:lnTo>
                        <a:pt x="16" y="161"/>
                      </a:lnTo>
                      <a:lnTo>
                        <a:pt x="41" y="128"/>
                      </a:lnTo>
                      <a:lnTo>
                        <a:pt x="53" y="85"/>
                      </a:lnTo>
                      <a:lnTo>
                        <a:pt x="49" y="43"/>
                      </a:lnTo>
                      <a:lnTo>
                        <a:pt x="31" y="4"/>
                      </a:lnTo>
                      <a:lnTo>
                        <a:pt x="24" y="0"/>
                      </a:lnTo>
                      <a:lnTo>
                        <a:pt x="14" y="2"/>
                      </a:lnTo>
                      <a:lnTo>
                        <a:pt x="10" y="10"/>
                      </a:lnTo>
                      <a:lnTo>
                        <a:pt x="1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5" name="Freeform 259">
                  <a:extLst>
                    <a:ext uri="{FF2B5EF4-FFF2-40B4-BE49-F238E27FC236}">
                      <a16:creationId xmlns:a16="http://schemas.microsoft.com/office/drawing/2014/main" id="{7BAB9708-AC6C-466B-B8B6-05455914CB2C}"/>
                    </a:ext>
                  </a:extLst>
                </p:cNvPr>
                <p:cNvSpPr>
                  <a:spLocks/>
                </p:cNvSpPr>
                <p:nvPr/>
              </p:nvSpPr>
              <p:spPr bwMode="auto">
                <a:xfrm>
                  <a:off x="1600" y="2355"/>
                  <a:ext cx="105" cy="120"/>
                </a:xfrm>
                <a:custGeom>
                  <a:avLst/>
                  <a:gdLst>
                    <a:gd name="T0" fmla="*/ 0 w 210"/>
                    <a:gd name="T1" fmla="*/ 4 h 242"/>
                    <a:gd name="T2" fmla="*/ 0 w 210"/>
                    <a:gd name="T3" fmla="*/ 4 h 242"/>
                    <a:gd name="T4" fmla="*/ 48 w 210"/>
                    <a:gd name="T5" fmla="*/ 60 h 242"/>
                    <a:gd name="T6" fmla="*/ 53 w 210"/>
                    <a:gd name="T7" fmla="*/ 56 h 242"/>
                    <a:gd name="T8" fmla="*/ 5 w 210"/>
                    <a:gd name="T9" fmla="*/ 0 h 242"/>
                    <a:gd name="T10" fmla="*/ 5 w 210"/>
                    <a:gd name="T11" fmla="*/ 0 h 242"/>
                    <a:gd name="T12" fmla="*/ 0 w 210"/>
                    <a:gd name="T13" fmla="*/ 4 h 2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242">
                      <a:moveTo>
                        <a:pt x="0" y="16"/>
                      </a:moveTo>
                      <a:lnTo>
                        <a:pt x="0" y="16"/>
                      </a:lnTo>
                      <a:lnTo>
                        <a:pt x="191" y="242"/>
                      </a:lnTo>
                      <a:lnTo>
                        <a:pt x="210" y="226"/>
                      </a:lnTo>
                      <a:lnTo>
                        <a:pt x="2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6" name="Freeform 260">
                  <a:extLst>
                    <a:ext uri="{FF2B5EF4-FFF2-40B4-BE49-F238E27FC236}">
                      <a16:creationId xmlns:a16="http://schemas.microsoft.com/office/drawing/2014/main" id="{8A898F6D-B964-42AF-88A7-44B73499BE4C}"/>
                    </a:ext>
                  </a:extLst>
                </p:cNvPr>
                <p:cNvSpPr>
                  <a:spLocks/>
                </p:cNvSpPr>
                <p:nvPr/>
              </p:nvSpPr>
              <p:spPr bwMode="auto">
                <a:xfrm>
                  <a:off x="1531" y="2338"/>
                  <a:ext cx="79" cy="25"/>
                </a:xfrm>
                <a:custGeom>
                  <a:avLst/>
                  <a:gdLst>
                    <a:gd name="T0" fmla="*/ 4 w 157"/>
                    <a:gd name="T1" fmla="*/ 10 h 49"/>
                    <a:gd name="T2" fmla="*/ 4 w 157"/>
                    <a:gd name="T3" fmla="*/ 10 h 49"/>
                    <a:gd name="T4" fmla="*/ 7 w 157"/>
                    <a:gd name="T5" fmla="*/ 9 h 49"/>
                    <a:gd name="T6" fmla="*/ 11 w 157"/>
                    <a:gd name="T7" fmla="*/ 7 h 49"/>
                    <a:gd name="T8" fmla="*/ 15 w 157"/>
                    <a:gd name="T9" fmla="*/ 6 h 49"/>
                    <a:gd name="T10" fmla="*/ 20 w 157"/>
                    <a:gd name="T11" fmla="*/ 6 h 49"/>
                    <a:gd name="T12" fmla="*/ 25 w 157"/>
                    <a:gd name="T13" fmla="*/ 7 h 49"/>
                    <a:gd name="T14" fmla="*/ 29 w 157"/>
                    <a:gd name="T15" fmla="*/ 9 h 49"/>
                    <a:gd name="T16" fmla="*/ 33 w 157"/>
                    <a:gd name="T17" fmla="*/ 10 h 49"/>
                    <a:gd name="T18" fmla="*/ 35 w 157"/>
                    <a:gd name="T19" fmla="*/ 13 h 49"/>
                    <a:gd name="T20" fmla="*/ 40 w 157"/>
                    <a:gd name="T21" fmla="*/ 9 h 49"/>
                    <a:gd name="T22" fmla="*/ 36 w 157"/>
                    <a:gd name="T23" fmla="*/ 5 h 49"/>
                    <a:gd name="T24" fmla="*/ 31 w 157"/>
                    <a:gd name="T25" fmla="*/ 3 h 49"/>
                    <a:gd name="T26" fmla="*/ 26 w 157"/>
                    <a:gd name="T27" fmla="*/ 1 h 49"/>
                    <a:gd name="T28" fmla="*/ 20 w 157"/>
                    <a:gd name="T29" fmla="*/ 0 h 49"/>
                    <a:gd name="T30" fmla="*/ 15 w 157"/>
                    <a:gd name="T31" fmla="*/ 0 h 49"/>
                    <a:gd name="T32" fmla="*/ 10 w 157"/>
                    <a:gd name="T33" fmla="*/ 1 h 49"/>
                    <a:gd name="T34" fmla="*/ 5 w 157"/>
                    <a:gd name="T35" fmla="*/ 3 h 49"/>
                    <a:gd name="T36" fmla="*/ 0 w 157"/>
                    <a:gd name="T37" fmla="*/ 5 h 49"/>
                    <a:gd name="T38" fmla="*/ 0 w 157"/>
                    <a:gd name="T39" fmla="*/ 5 h 49"/>
                    <a:gd name="T40" fmla="*/ 4 w 157"/>
                    <a:gd name="T41" fmla="*/ 1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7" h="49">
                      <a:moveTo>
                        <a:pt x="16" y="39"/>
                      </a:moveTo>
                      <a:lnTo>
                        <a:pt x="16" y="39"/>
                      </a:lnTo>
                      <a:lnTo>
                        <a:pt x="25" y="33"/>
                      </a:lnTo>
                      <a:lnTo>
                        <a:pt x="41" y="27"/>
                      </a:lnTo>
                      <a:lnTo>
                        <a:pt x="59" y="24"/>
                      </a:lnTo>
                      <a:lnTo>
                        <a:pt x="80" y="24"/>
                      </a:lnTo>
                      <a:lnTo>
                        <a:pt x="98" y="27"/>
                      </a:lnTo>
                      <a:lnTo>
                        <a:pt x="114" y="33"/>
                      </a:lnTo>
                      <a:lnTo>
                        <a:pt x="129" y="39"/>
                      </a:lnTo>
                      <a:lnTo>
                        <a:pt x="137" y="49"/>
                      </a:lnTo>
                      <a:lnTo>
                        <a:pt x="157" y="33"/>
                      </a:lnTo>
                      <a:lnTo>
                        <a:pt x="141" y="20"/>
                      </a:lnTo>
                      <a:lnTo>
                        <a:pt x="122" y="10"/>
                      </a:lnTo>
                      <a:lnTo>
                        <a:pt x="102" y="4"/>
                      </a:lnTo>
                      <a:lnTo>
                        <a:pt x="80" y="0"/>
                      </a:lnTo>
                      <a:lnTo>
                        <a:pt x="59" y="0"/>
                      </a:lnTo>
                      <a:lnTo>
                        <a:pt x="37" y="4"/>
                      </a:lnTo>
                      <a:lnTo>
                        <a:pt x="18" y="10"/>
                      </a:lnTo>
                      <a:lnTo>
                        <a:pt x="0" y="20"/>
                      </a:lnTo>
                      <a:lnTo>
                        <a:pt x="16"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7" name="Freeform 261">
                  <a:extLst>
                    <a:ext uri="{FF2B5EF4-FFF2-40B4-BE49-F238E27FC236}">
                      <a16:creationId xmlns:a16="http://schemas.microsoft.com/office/drawing/2014/main" id="{DFB94A71-552F-4AE5-9E8A-93FB0936BBF3}"/>
                    </a:ext>
                  </a:extLst>
                </p:cNvPr>
                <p:cNvSpPr>
                  <a:spLocks/>
                </p:cNvSpPr>
                <p:nvPr/>
              </p:nvSpPr>
              <p:spPr bwMode="auto">
                <a:xfrm>
                  <a:off x="1515" y="2348"/>
                  <a:ext cx="24" cy="79"/>
                </a:xfrm>
                <a:custGeom>
                  <a:avLst/>
                  <a:gdLst>
                    <a:gd name="T0" fmla="*/ 4 w 49"/>
                    <a:gd name="T1" fmla="*/ 38 h 159"/>
                    <a:gd name="T2" fmla="*/ 9 w 49"/>
                    <a:gd name="T3" fmla="*/ 34 h 159"/>
                    <a:gd name="T4" fmla="*/ 6 w 49"/>
                    <a:gd name="T5" fmla="*/ 28 h 159"/>
                    <a:gd name="T6" fmla="*/ 5 w 49"/>
                    <a:gd name="T7" fmla="*/ 18 h 159"/>
                    <a:gd name="T8" fmla="*/ 8 w 49"/>
                    <a:gd name="T9" fmla="*/ 10 h 159"/>
                    <a:gd name="T10" fmla="*/ 12 w 49"/>
                    <a:gd name="T11" fmla="*/ 4 h 159"/>
                    <a:gd name="T12" fmla="*/ 8 w 49"/>
                    <a:gd name="T13" fmla="*/ 0 h 159"/>
                    <a:gd name="T14" fmla="*/ 2 w 49"/>
                    <a:gd name="T15" fmla="*/ 8 h 159"/>
                    <a:gd name="T16" fmla="*/ 0 w 49"/>
                    <a:gd name="T17" fmla="*/ 18 h 159"/>
                    <a:gd name="T18" fmla="*/ 0 w 49"/>
                    <a:gd name="T19" fmla="*/ 28 h 159"/>
                    <a:gd name="T20" fmla="*/ 4 w 49"/>
                    <a:gd name="T21" fmla="*/ 38 h 159"/>
                    <a:gd name="T22" fmla="*/ 9 w 49"/>
                    <a:gd name="T23" fmla="*/ 34 h 159"/>
                    <a:gd name="T24" fmla="*/ 4 w 49"/>
                    <a:gd name="T25" fmla="*/ 38 h 159"/>
                    <a:gd name="T26" fmla="*/ 6 w 49"/>
                    <a:gd name="T27" fmla="*/ 39 h 159"/>
                    <a:gd name="T28" fmla="*/ 9 w 49"/>
                    <a:gd name="T29" fmla="*/ 38 h 159"/>
                    <a:gd name="T30" fmla="*/ 10 w 49"/>
                    <a:gd name="T31" fmla="*/ 37 h 159"/>
                    <a:gd name="T32" fmla="*/ 9 w 49"/>
                    <a:gd name="T33" fmla="*/ 34 h 159"/>
                    <a:gd name="T34" fmla="*/ 4 w 49"/>
                    <a:gd name="T35" fmla="*/ 38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159">
                      <a:moveTo>
                        <a:pt x="19" y="155"/>
                      </a:moveTo>
                      <a:lnTo>
                        <a:pt x="39" y="139"/>
                      </a:lnTo>
                      <a:lnTo>
                        <a:pt x="25" y="112"/>
                      </a:lnTo>
                      <a:lnTo>
                        <a:pt x="23" y="74"/>
                      </a:lnTo>
                      <a:lnTo>
                        <a:pt x="33" y="43"/>
                      </a:lnTo>
                      <a:lnTo>
                        <a:pt x="49" y="19"/>
                      </a:lnTo>
                      <a:lnTo>
                        <a:pt x="33" y="0"/>
                      </a:lnTo>
                      <a:lnTo>
                        <a:pt x="9" y="35"/>
                      </a:lnTo>
                      <a:lnTo>
                        <a:pt x="0" y="74"/>
                      </a:lnTo>
                      <a:lnTo>
                        <a:pt x="2" y="115"/>
                      </a:lnTo>
                      <a:lnTo>
                        <a:pt x="19" y="155"/>
                      </a:lnTo>
                      <a:lnTo>
                        <a:pt x="39" y="139"/>
                      </a:lnTo>
                      <a:lnTo>
                        <a:pt x="19" y="155"/>
                      </a:lnTo>
                      <a:lnTo>
                        <a:pt x="27" y="159"/>
                      </a:lnTo>
                      <a:lnTo>
                        <a:pt x="37" y="155"/>
                      </a:lnTo>
                      <a:lnTo>
                        <a:pt x="41" y="149"/>
                      </a:lnTo>
                      <a:lnTo>
                        <a:pt x="39" y="139"/>
                      </a:lnTo>
                      <a:lnTo>
                        <a:pt x="19"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8" name="Freeform 262">
                  <a:extLst>
                    <a:ext uri="{FF2B5EF4-FFF2-40B4-BE49-F238E27FC236}">
                      <a16:creationId xmlns:a16="http://schemas.microsoft.com/office/drawing/2014/main" id="{DB1FB41C-DBBE-4622-8067-7CF03AEAAFE0}"/>
                    </a:ext>
                  </a:extLst>
                </p:cNvPr>
                <p:cNvSpPr>
                  <a:spLocks/>
                </p:cNvSpPr>
                <p:nvPr/>
              </p:nvSpPr>
              <p:spPr bwMode="auto">
                <a:xfrm>
                  <a:off x="1457" y="2399"/>
                  <a:ext cx="77" cy="26"/>
                </a:xfrm>
                <a:custGeom>
                  <a:avLst/>
                  <a:gdLst>
                    <a:gd name="T0" fmla="*/ 3 w 155"/>
                    <a:gd name="T1" fmla="*/ 11 h 53"/>
                    <a:gd name="T2" fmla="*/ 3 w 155"/>
                    <a:gd name="T3" fmla="*/ 11 h 53"/>
                    <a:gd name="T4" fmla="*/ 7 w 155"/>
                    <a:gd name="T5" fmla="*/ 9 h 53"/>
                    <a:gd name="T6" fmla="*/ 10 w 155"/>
                    <a:gd name="T7" fmla="*/ 7 h 53"/>
                    <a:gd name="T8" fmla="*/ 14 w 155"/>
                    <a:gd name="T9" fmla="*/ 6 h 53"/>
                    <a:gd name="T10" fmla="*/ 19 w 155"/>
                    <a:gd name="T11" fmla="*/ 6 h 53"/>
                    <a:gd name="T12" fmla="*/ 24 w 155"/>
                    <a:gd name="T13" fmla="*/ 7 h 53"/>
                    <a:gd name="T14" fmla="*/ 28 w 155"/>
                    <a:gd name="T15" fmla="*/ 8 h 53"/>
                    <a:gd name="T16" fmla="*/ 30 w 155"/>
                    <a:gd name="T17" fmla="*/ 10 h 53"/>
                    <a:gd name="T18" fmla="*/ 33 w 155"/>
                    <a:gd name="T19" fmla="*/ 13 h 53"/>
                    <a:gd name="T20" fmla="*/ 38 w 155"/>
                    <a:gd name="T21" fmla="*/ 9 h 53"/>
                    <a:gd name="T22" fmla="*/ 34 w 155"/>
                    <a:gd name="T23" fmla="*/ 5 h 53"/>
                    <a:gd name="T24" fmla="*/ 29 w 155"/>
                    <a:gd name="T25" fmla="*/ 2 h 53"/>
                    <a:gd name="T26" fmla="*/ 25 w 155"/>
                    <a:gd name="T27" fmla="*/ 1 h 53"/>
                    <a:gd name="T28" fmla="*/ 19 w 155"/>
                    <a:gd name="T29" fmla="*/ 0 h 53"/>
                    <a:gd name="T30" fmla="*/ 14 w 155"/>
                    <a:gd name="T31" fmla="*/ 1 h 53"/>
                    <a:gd name="T32" fmla="*/ 9 w 155"/>
                    <a:gd name="T33" fmla="*/ 1 h 53"/>
                    <a:gd name="T34" fmla="*/ 4 w 155"/>
                    <a:gd name="T35" fmla="*/ 3 h 53"/>
                    <a:gd name="T36" fmla="*/ 0 w 155"/>
                    <a:gd name="T37" fmla="*/ 6 h 53"/>
                    <a:gd name="T38" fmla="*/ 0 w 155"/>
                    <a:gd name="T39" fmla="*/ 6 h 53"/>
                    <a:gd name="T40" fmla="*/ 3 w 155"/>
                    <a:gd name="T41" fmla="*/ 11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5"/>
                      </a:moveTo>
                      <a:lnTo>
                        <a:pt x="15" y="45"/>
                      </a:lnTo>
                      <a:lnTo>
                        <a:pt x="29" y="37"/>
                      </a:lnTo>
                      <a:lnTo>
                        <a:pt x="43" y="29"/>
                      </a:lnTo>
                      <a:lnTo>
                        <a:pt x="59" y="27"/>
                      </a:lnTo>
                      <a:lnTo>
                        <a:pt x="78" y="27"/>
                      </a:lnTo>
                      <a:lnTo>
                        <a:pt x="96" y="29"/>
                      </a:lnTo>
                      <a:lnTo>
                        <a:pt x="112" y="35"/>
                      </a:lnTo>
                      <a:lnTo>
                        <a:pt x="123" y="43"/>
                      </a:lnTo>
                      <a:lnTo>
                        <a:pt x="135" y="53"/>
                      </a:lnTo>
                      <a:lnTo>
                        <a:pt x="155" y="37"/>
                      </a:lnTo>
                      <a:lnTo>
                        <a:pt x="139" y="23"/>
                      </a:lnTo>
                      <a:lnTo>
                        <a:pt x="119" y="11"/>
                      </a:lnTo>
                      <a:lnTo>
                        <a:pt x="100" y="6"/>
                      </a:lnTo>
                      <a:lnTo>
                        <a:pt x="78" y="0"/>
                      </a:lnTo>
                      <a:lnTo>
                        <a:pt x="59" y="4"/>
                      </a:lnTo>
                      <a:lnTo>
                        <a:pt x="39" y="6"/>
                      </a:lnTo>
                      <a:lnTo>
                        <a:pt x="17" y="13"/>
                      </a:lnTo>
                      <a:lnTo>
                        <a:pt x="0" y="25"/>
                      </a:lnTo>
                      <a:lnTo>
                        <a:pt x="1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9" name="Freeform 263">
                  <a:extLst>
                    <a:ext uri="{FF2B5EF4-FFF2-40B4-BE49-F238E27FC236}">
                      <a16:creationId xmlns:a16="http://schemas.microsoft.com/office/drawing/2014/main" id="{790F150D-7523-4C30-912D-50717C6766FA}"/>
                    </a:ext>
                  </a:extLst>
                </p:cNvPr>
                <p:cNvSpPr>
                  <a:spLocks/>
                </p:cNvSpPr>
                <p:nvPr/>
              </p:nvSpPr>
              <p:spPr bwMode="auto">
                <a:xfrm>
                  <a:off x="1438" y="2412"/>
                  <a:ext cx="27" cy="79"/>
                </a:xfrm>
                <a:custGeom>
                  <a:avLst/>
                  <a:gdLst>
                    <a:gd name="T0" fmla="*/ 6 w 53"/>
                    <a:gd name="T1" fmla="*/ 38 h 159"/>
                    <a:gd name="T2" fmla="*/ 11 w 53"/>
                    <a:gd name="T3" fmla="*/ 35 h 159"/>
                    <a:gd name="T4" fmla="*/ 7 w 53"/>
                    <a:gd name="T5" fmla="*/ 28 h 159"/>
                    <a:gd name="T6" fmla="*/ 6 w 53"/>
                    <a:gd name="T7" fmla="*/ 19 h 159"/>
                    <a:gd name="T8" fmla="*/ 9 w 53"/>
                    <a:gd name="T9" fmla="*/ 11 h 159"/>
                    <a:gd name="T10" fmla="*/ 14 w 53"/>
                    <a:gd name="T11" fmla="*/ 5 h 159"/>
                    <a:gd name="T12" fmla="*/ 10 w 53"/>
                    <a:gd name="T13" fmla="*/ 0 h 159"/>
                    <a:gd name="T14" fmla="*/ 3 w 53"/>
                    <a:gd name="T15" fmla="*/ 8 h 159"/>
                    <a:gd name="T16" fmla="*/ 0 w 53"/>
                    <a:gd name="T17" fmla="*/ 19 h 159"/>
                    <a:gd name="T18" fmla="*/ 1 w 53"/>
                    <a:gd name="T19" fmla="*/ 29 h 159"/>
                    <a:gd name="T20" fmla="*/ 6 w 53"/>
                    <a:gd name="T21" fmla="*/ 38 h 159"/>
                    <a:gd name="T22" fmla="*/ 11 w 53"/>
                    <a:gd name="T23" fmla="*/ 35 h 159"/>
                    <a:gd name="T24" fmla="*/ 6 w 53"/>
                    <a:gd name="T25" fmla="*/ 38 h 159"/>
                    <a:gd name="T26" fmla="*/ 8 w 53"/>
                    <a:gd name="T27" fmla="*/ 39 h 159"/>
                    <a:gd name="T28" fmla="*/ 10 w 53"/>
                    <a:gd name="T29" fmla="*/ 38 h 159"/>
                    <a:gd name="T30" fmla="*/ 11 w 53"/>
                    <a:gd name="T31" fmla="*/ 37 h 159"/>
                    <a:gd name="T32" fmla="*/ 11 w 53"/>
                    <a:gd name="T33" fmla="*/ 35 h 159"/>
                    <a:gd name="T34" fmla="*/ 6 w 53"/>
                    <a:gd name="T35" fmla="*/ 38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159">
                      <a:moveTo>
                        <a:pt x="22" y="155"/>
                      </a:moveTo>
                      <a:lnTo>
                        <a:pt x="42" y="140"/>
                      </a:lnTo>
                      <a:lnTo>
                        <a:pt x="28" y="112"/>
                      </a:lnTo>
                      <a:lnTo>
                        <a:pt x="24" y="77"/>
                      </a:lnTo>
                      <a:lnTo>
                        <a:pt x="34" y="45"/>
                      </a:lnTo>
                      <a:lnTo>
                        <a:pt x="53" y="20"/>
                      </a:lnTo>
                      <a:lnTo>
                        <a:pt x="38" y="0"/>
                      </a:lnTo>
                      <a:lnTo>
                        <a:pt x="10" y="34"/>
                      </a:lnTo>
                      <a:lnTo>
                        <a:pt x="0" y="77"/>
                      </a:lnTo>
                      <a:lnTo>
                        <a:pt x="4" y="116"/>
                      </a:lnTo>
                      <a:lnTo>
                        <a:pt x="22" y="155"/>
                      </a:lnTo>
                      <a:lnTo>
                        <a:pt x="42" y="140"/>
                      </a:lnTo>
                      <a:lnTo>
                        <a:pt x="22" y="155"/>
                      </a:lnTo>
                      <a:lnTo>
                        <a:pt x="30" y="159"/>
                      </a:lnTo>
                      <a:lnTo>
                        <a:pt x="40" y="155"/>
                      </a:lnTo>
                      <a:lnTo>
                        <a:pt x="44" y="149"/>
                      </a:lnTo>
                      <a:lnTo>
                        <a:pt x="42" y="140"/>
                      </a:lnTo>
                      <a:lnTo>
                        <a:pt x="22"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0" name="Freeform 264">
                  <a:extLst>
                    <a:ext uri="{FF2B5EF4-FFF2-40B4-BE49-F238E27FC236}">
                      <a16:creationId xmlns:a16="http://schemas.microsoft.com/office/drawing/2014/main" id="{97394B86-3E06-4BBF-90CF-78581282970C}"/>
                    </a:ext>
                  </a:extLst>
                </p:cNvPr>
                <p:cNvSpPr>
                  <a:spLocks/>
                </p:cNvSpPr>
                <p:nvPr/>
              </p:nvSpPr>
              <p:spPr bwMode="auto">
                <a:xfrm>
                  <a:off x="1381" y="2463"/>
                  <a:ext cx="78" cy="26"/>
                </a:xfrm>
                <a:custGeom>
                  <a:avLst/>
                  <a:gdLst>
                    <a:gd name="T0" fmla="*/ 4 w 155"/>
                    <a:gd name="T1" fmla="*/ 11 h 53"/>
                    <a:gd name="T2" fmla="*/ 4 w 155"/>
                    <a:gd name="T3" fmla="*/ 11 h 53"/>
                    <a:gd name="T4" fmla="*/ 8 w 155"/>
                    <a:gd name="T5" fmla="*/ 10 h 53"/>
                    <a:gd name="T6" fmla="*/ 12 w 155"/>
                    <a:gd name="T7" fmla="*/ 8 h 53"/>
                    <a:gd name="T8" fmla="*/ 15 w 155"/>
                    <a:gd name="T9" fmla="*/ 7 h 53"/>
                    <a:gd name="T10" fmla="*/ 20 w 155"/>
                    <a:gd name="T11" fmla="*/ 7 h 53"/>
                    <a:gd name="T12" fmla="*/ 24 w 155"/>
                    <a:gd name="T13" fmla="*/ 7 h 53"/>
                    <a:gd name="T14" fmla="*/ 28 w 155"/>
                    <a:gd name="T15" fmla="*/ 9 h 53"/>
                    <a:gd name="T16" fmla="*/ 31 w 155"/>
                    <a:gd name="T17" fmla="*/ 11 h 53"/>
                    <a:gd name="T18" fmla="*/ 34 w 155"/>
                    <a:gd name="T19" fmla="*/ 13 h 53"/>
                    <a:gd name="T20" fmla="*/ 39 w 155"/>
                    <a:gd name="T21" fmla="*/ 9 h 53"/>
                    <a:gd name="T22" fmla="*/ 35 w 155"/>
                    <a:gd name="T23" fmla="*/ 6 h 53"/>
                    <a:gd name="T24" fmla="*/ 30 w 155"/>
                    <a:gd name="T25" fmla="*/ 3 h 53"/>
                    <a:gd name="T26" fmla="*/ 25 w 155"/>
                    <a:gd name="T27" fmla="*/ 1 h 53"/>
                    <a:gd name="T28" fmla="*/ 20 w 155"/>
                    <a:gd name="T29" fmla="*/ 0 h 53"/>
                    <a:gd name="T30" fmla="*/ 15 w 155"/>
                    <a:gd name="T31" fmla="*/ 1 h 53"/>
                    <a:gd name="T32" fmla="*/ 10 w 155"/>
                    <a:gd name="T33" fmla="*/ 2 h 53"/>
                    <a:gd name="T34" fmla="*/ 5 w 155"/>
                    <a:gd name="T35" fmla="*/ 4 h 53"/>
                    <a:gd name="T36" fmla="*/ 0 w 155"/>
                    <a:gd name="T37" fmla="*/ 7 h 53"/>
                    <a:gd name="T38" fmla="*/ 0 w 155"/>
                    <a:gd name="T39" fmla="*/ 7 h 53"/>
                    <a:gd name="T40" fmla="*/ 4 w 155"/>
                    <a:gd name="T41" fmla="*/ 11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7"/>
                      </a:moveTo>
                      <a:lnTo>
                        <a:pt x="15" y="47"/>
                      </a:lnTo>
                      <a:lnTo>
                        <a:pt x="29" y="40"/>
                      </a:lnTo>
                      <a:lnTo>
                        <a:pt x="45" y="32"/>
                      </a:lnTo>
                      <a:lnTo>
                        <a:pt x="60" y="28"/>
                      </a:lnTo>
                      <a:lnTo>
                        <a:pt x="78" y="28"/>
                      </a:lnTo>
                      <a:lnTo>
                        <a:pt x="96" y="30"/>
                      </a:lnTo>
                      <a:lnTo>
                        <a:pt x="112" y="36"/>
                      </a:lnTo>
                      <a:lnTo>
                        <a:pt x="123" y="44"/>
                      </a:lnTo>
                      <a:lnTo>
                        <a:pt x="135" y="53"/>
                      </a:lnTo>
                      <a:lnTo>
                        <a:pt x="155" y="38"/>
                      </a:lnTo>
                      <a:lnTo>
                        <a:pt x="139" y="24"/>
                      </a:lnTo>
                      <a:lnTo>
                        <a:pt x="119" y="12"/>
                      </a:lnTo>
                      <a:lnTo>
                        <a:pt x="100" y="6"/>
                      </a:lnTo>
                      <a:lnTo>
                        <a:pt x="78" y="0"/>
                      </a:lnTo>
                      <a:lnTo>
                        <a:pt x="57" y="4"/>
                      </a:lnTo>
                      <a:lnTo>
                        <a:pt x="37" y="8"/>
                      </a:lnTo>
                      <a:lnTo>
                        <a:pt x="17" y="16"/>
                      </a:lnTo>
                      <a:lnTo>
                        <a:pt x="0" y="28"/>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1" name="Freeform 265">
                  <a:extLst>
                    <a:ext uri="{FF2B5EF4-FFF2-40B4-BE49-F238E27FC236}">
                      <a16:creationId xmlns:a16="http://schemas.microsoft.com/office/drawing/2014/main" id="{E8C77BC2-594A-485F-8349-DEBECE444E3F}"/>
                    </a:ext>
                  </a:extLst>
                </p:cNvPr>
                <p:cNvSpPr>
                  <a:spLocks/>
                </p:cNvSpPr>
                <p:nvPr/>
              </p:nvSpPr>
              <p:spPr bwMode="auto">
                <a:xfrm>
                  <a:off x="1364" y="2476"/>
                  <a:ext cx="25" cy="78"/>
                </a:xfrm>
                <a:custGeom>
                  <a:avLst/>
                  <a:gdLst>
                    <a:gd name="T0" fmla="*/ 10 w 51"/>
                    <a:gd name="T1" fmla="*/ 35 h 155"/>
                    <a:gd name="T2" fmla="*/ 10 w 51"/>
                    <a:gd name="T3" fmla="*/ 35 h 155"/>
                    <a:gd name="T4" fmla="*/ 7 w 51"/>
                    <a:gd name="T5" fmla="*/ 28 h 155"/>
                    <a:gd name="T6" fmla="*/ 6 w 51"/>
                    <a:gd name="T7" fmla="*/ 19 h 155"/>
                    <a:gd name="T8" fmla="*/ 8 w 51"/>
                    <a:gd name="T9" fmla="*/ 11 h 155"/>
                    <a:gd name="T10" fmla="*/ 12 w 51"/>
                    <a:gd name="T11" fmla="*/ 5 h 155"/>
                    <a:gd name="T12" fmla="*/ 9 w 51"/>
                    <a:gd name="T13" fmla="*/ 0 h 155"/>
                    <a:gd name="T14" fmla="*/ 2 w 51"/>
                    <a:gd name="T15" fmla="*/ 9 h 155"/>
                    <a:gd name="T16" fmla="*/ 0 w 51"/>
                    <a:gd name="T17" fmla="*/ 19 h 155"/>
                    <a:gd name="T18" fmla="*/ 1 w 51"/>
                    <a:gd name="T19" fmla="*/ 29 h 155"/>
                    <a:gd name="T20" fmla="*/ 5 w 51"/>
                    <a:gd name="T21" fmla="*/ 39 h 155"/>
                    <a:gd name="T22" fmla="*/ 5 w 51"/>
                    <a:gd name="T23" fmla="*/ 39 h 155"/>
                    <a:gd name="T24" fmla="*/ 10 w 51"/>
                    <a:gd name="T25" fmla="*/ 35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42" y="139"/>
                      </a:moveTo>
                      <a:lnTo>
                        <a:pt x="42" y="139"/>
                      </a:lnTo>
                      <a:lnTo>
                        <a:pt x="28" y="112"/>
                      </a:lnTo>
                      <a:lnTo>
                        <a:pt x="24" y="76"/>
                      </a:lnTo>
                      <a:lnTo>
                        <a:pt x="34" y="43"/>
                      </a:lnTo>
                      <a:lnTo>
                        <a:pt x="51" y="19"/>
                      </a:lnTo>
                      <a:lnTo>
                        <a:pt x="36" y="0"/>
                      </a:lnTo>
                      <a:lnTo>
                        <a:pt x="10" y="35"/>
                      </a:lnTo>
                      <a:lnTo>
                        <a:pt x="0" y="76"/>
                      </a:lnTo>
                      <a:lnTo>
                        <a:pt x="4" y="116"/>
                      </a:lnTo>
                      <a:lnTo>
                        <a:pt x="22" y="155"/>
                      </a:lnTo>
                      <a:lnTo>
                        <a:pt x="42"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2" name="Freeform 266">
                  <a:extLst>
                    <a:ext uri="{FF2B5EF4-FFF2-40B4-BE49-F238E27FC236}">
                      <a16:creationId xmlns:a16="http://schemas.microsoft.com/office/drawing/2014/main" id="{DE42F87D-4207-452E-AB1D-D13E1D729BE5}"/>
                    </a:ext>
                  </a:extLst>
                </p:cNvPr>
                <p:cNvSpPr>
                  <a:spLocks/>
                </p:cNvSpPr>
                <p:nvPr/>
              </p:nvSpPr>
              <p:spPr bwMode="auto">
                <a:xfrm>
                  <a:off x="1374" y="2546"/>
                  <a:ext cx="27" cy="29"/>
                </a:xfrm>
                <a:custGeom>
                  <a:avLst/>
                  <a:gdLst>
                    <a:gd name="T0" fmla="*/ 8 w 53"/>
                    <a:gd name="T1" fmla="*/ 14 h 57"/>
                    <a:gd name="T2" fmla="*/ 13 w 53"/>
                    <a:gd name="T3" fmla="*/ 10 h 57"/>
                    <a:gd name="T4" fmla="*/ 5 w 53"/>
                    <a:gd name="T5" fmla="*/ 0 h 57"/>
                    <a:gd name="T6" fmla="*/ 0 w 53"/>
                    <a:gd name="T7" fmla="*/ 4 h 57"/>
                    <a:gd name="T8" fmla="*/ 8 w 53"/>
                    <a:gd name="T9" fmla="*/ 14 h 57"/>
                    <a:gd name="T10" fmla="*/ 13 w 53"/>
                    <a:gd name="T11" fmla="*/ 10 h 57"/>
                    <a:gd name="T12" fmla="*/ 8 w 53"/>
                    <a:gd name="T13" fmla="*/ 14 h 57"/>
                    <a:gd name="T14" fmla="*/ 10 w 53"/>
                    <a:gd name="T15" fmla="*/ 15 h 57"/>
                    <a:gd name="T16" fmla="*/ 13 w 53"/>
                    <a:gd name="T17" fmla="*/ 14 h 57"/>
                    <a:gd name="T18" fmla="*/ 14 w 53"/>
                    <a:gd name="T19" fmla="*/ 12 h 57"/>
                    <a:gd name="T20" fmla="*/ 13 w 53"/>
                    <a:gd name="T21" fmla="*/ 10 h 57"/>
                    <a:gd name="T22" fmla="*/ 8 w 53"/>
                    <a:gd name="T23" fmla="*/ 14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 h="57">
                      <a:moveTo>
                        <a:pt x="31" y="53"/>
                      </a:moveTo>
                      <a:lnTo>
                        <a:pt x="51" y="38"/>
                      </a:lnTo>
                      <a:lnTo>
                        <a:pt x="20" y="0"/>
                      </a:lnTo>
                      <a:lnTo>
                        <a:pt x="0" y="16"/>
                      </a:lnTo>
                      <a:lnTo>
                        <a:pt x="31" y="53"/>
                      </a:lnTo>
                      <a:lnTo>
                        <a:pt x="51" y="38"/>
                      </a:lnTo>
                      <a:lnTo>
                        <a:pt x="31" y="53"/>
                      </a:lnTo>
                      <a:lnTo>
                        <a:pt x="39" y="57"/>
                      </a:lnTo>
                      <a:lnTo>
                        <a:pt x="49" y="53"/>
                      </a:lnTo>
                      <a:lnTo>
                        <a:pt x="53" y="47"/>
                      </a:lnTo>
                      <a:lnTo>
                        <a:pt x="51" y="38"/>
                      </a:lnTo>
                      <a:lnTo>
                        <a:pt x="3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3" name="Freeform 267">
                  <a:extLst>
                    <a:ext uri="{FF2B5EF4-FFF2-40B4-BE49-F238E27FC236}">
                      <a16:creationId xmlns:a16="http://schemas.microsoft.com/office/drawing/2014/main" id="{BEA29AF1-8AA8-4943-BC10-7A28785F6C0E}"/>
                    </a:ext>
                  </a:extLst>
                </p:cNvPr>
                <p:cNvSpPr>
                  <a:spLocks/>
                </p:cNvSpPr>
                <p:nvPr/>
              </p:nvSpPr>
              <p:spPr bwMode="auto">
                <a:xfrm>
                  <a:off x="1322" y="2547"/>
                  <a:ext cx="78" cy="26"/>
                </a:xfrm>
                <a:custGeom>
                  <a:avLst/>
                  <a:gdLst>
                    <a:gd name="T0" fmla="*/ 4 w 155"/>
                    <a:gd name="T1" fmla="*/ 11 h 51"/>
                    <a:gd name="T2" fmla="*/ 4 w 155"/>
                    <a:gd name="T3" fmla="*/ 11 h 51"/>
                    <a:gd name="T4" fmla="*/ 7 w 155"/>
                    <a:gd name="T5" fmla="*/ 9 h 51"/>
                    <a:gd name="T6" fmla="*/ 10 w 155"/>
                    <a:gd name="T7" fmla="*/ 7 h 51"/>
                    <a:gd name="T8" fmla="*/ 15 w 155"/>
                    <a:gd name="T9" fmla="*/ 7 h 51"/>
                    <a:gd name="T10" fmla="*/ 19 w 155"/>
                    <a:gd name="T11" fmla="*/ 7 h 51"/>
                    <a:gd name="T12" fmla="*/ 24 w 155"/>
                    <a:gd name="T13" fmla="*/ 7 h 51"/>
                    <a:gd name="T14" fmla="*/ 28 w 155"/>
                    <a:gd name="T15" fmla="*/ 9 h 51"/>
                    <a:gd name="T16" fmla="*/ 31 w 155"/>
                    <a:gd name="T17" fmla="*/ 11 h 51"/>
                    <a:gd name="T18" fmla="*/ 34 w 155"/>
                    <a:gd name="T19" fmla="*/ 13 h 51"/>
                    <a:gd name="T20" fmla="*/ 39 w 155"/>
                    <a:gd name="T21" fmla="*/ 9 h 51"/>
                    <a:gd name="T22" fmla="*/ 35 w 155"/>
                    <a:gd name="T23" fmla="*/ 6 h 51"/>
                    <a:gd name="T24" fmla="*/ 30 w 155"/>
                    <a:gd name="T25" fmla="*/ 3 h 51"/>
                    <a:gd name="T26" fmla="*/ 25 w 155"/>
                    <a:gd name="T27" fmla="*/ 1 h 51"/>
                    <a:gd name="T28" fmla="*/ 19 w 155"/>
                    <a:gd name="T29" fmla="*/ 0 h 51"/>
                    <a:gd name="T30" fmla="*/ 15 w 155"/>
                    <a:gd name="T31" fmla="*/ 0 h 51"/>
                    <a:gd name="T32" fmla="*/ 9 w 155"/>
                    <a:gd name="T33" fmla="*/ 1 h 51"/>
                    <a:gd name="T34" fmla="*/ 4 w 155"/>
                    <a:gd name="T35" fmla="*/ 3 h 51"/>
                    <a:gd name="T36" fmla="*/ 0 w 155"/>
                    <a:gd name="T37" fmla="*/ 6 h 51"/>
                    <a:gd name="T38" fmla="*/ 0 w 155"/>
                    <a:gd name="T39" fmla="*/ 6 h 51"/>
                    <a:gd name="T40" fmla="*/ 4 w 155"/>
                    <a:gd name="T41" fmla="*/ 1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1">
                      <a:moveTo>
                        <a:pt x="16" y="41"/>
                      </a:moveTo>
                      <a:lnTo>
                        <a:pt x="16" y="41"/>
                      </a:lnTo>
                      <a:lnTo>
                        <a:pt x="27" y="34"/>
                      </a:lnTo>
                      <a:lnTo>
                        <a:pt x="39" y="28"/>
                      </a:lnTo>
                      <a:lnTo>
                        <a:pt x="57" y="28"/>
                      </a:lnTo>
                      <a:lnTo>
                        <a:pt x="76" y="28"/>
                      </a:lnTo>
                      <a:lnTo>
                        <a:pt x="94" y="28"/>
                      </a:lnTo>
                      <a:lnTo>
                        <a:pt x="112" y="34"/>
                      </a:lnTo>
                      <a:lnTo>
                        <a:pt x="124" y="41"/>
                      </a:lnTo>
                      <a:lnTo>
                        <a:pt x="135" y="51"/>
                      </a:lnTo>
                      <a:lnTo>
                        <a:pt x="155" y="36"/>
                      </a:lnTo>
                      <a:lnTo>
                        <a:pt x="139" y="22"/>
                      </a:lnTo>
                      <a:lnTo>
                        <a:pt x="120" y="10"/>
                      </a:lnTo>
                      <a:lnTo>
                        <a:pt x="98" y="4"/>
                      </a:lnTo>
                      <a:lnTo>
                        <a:pt x="76" y="0"/>
                      </a:lnTo>
                      <a:lnTo>
                        <a:pt x="57" y="0"/>
                      </a:lnTo>
                      <a:lnTo>
                        <a:pt x="35" y="4"/>
                      </a:lnTo>
                      <a:lnTo>
                        <a:pt x="16" y="10"/>
                      </a:lnTo>
                      <a:lnTo>
                        <a:pt x="0" y="22"/>
                      </a:lnTo>
                      <a:lnTo>
                        <a:pt x="16"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4" name="Freeform 268">
                  <a:extLst>
                    <a:ext uri="{FF2B5EF4-FFF2-40B4-BE49-F238E27FC236}">
                      <a16:creationId xmlns:a16="http://schemas.microsoft.com/office/drawing/2014/main" id="{DF714E72-E2CB-46D3-8016-D76A2498E0A4}"/>
                    </a:ext>
                  </a:extLst>
                </p:cNvPr>
                <p:cNvSpPr>
                  <a:spLocks/>
                </p:cNvSpPr>
                <p:nvPr/>
              </p:nvSpPr>
              <p:spPr bwMode="auto">
                <a:xfrm>
                  <a:off x="1305" y="2558"/>
                  <a:ext cx="25" cy="77"/>
                </a:xfrm>
                <a:custGeom>
                  <a:avLst/>
                  <a:gdLst>
                    <a:gd name="T0" fmla="*/ 9 w 51"/>
                    <a:gd name="T1" fmla="*/ 34 h 155"/>
                    <a:gd name="T2" fmla="*/ 9 w 51"/>
                    <a:gd name="T3" fmla="*/ 34 h 155"/>
                    <a:gd name="T4" fmla="*/ 6 w 51"/>
                    <a:gd name="T5" fmla="*/ 28 h 155"/>
                    <a:gd name="T6" fmla="*/ 5 w 51"/>
                    <a:gd name="T7" fmla="*/ 19 h 155"/>
                    <a:gd name="T8" fmla="*/ 8 w 51"/>
                    <a:gd name="T9" fmla="*/ 10 h 155"/>
                    <a:gd name="T10" fmla="*/ 12 w 51"/>
                    <a:gd name="T11" fmla="*/ 4 h 155"/>
                    <a:gd name="T12" fmla="*/ 8 w 51"/>
                    <a:gd name="T13" fmla="*/ 0 h 155"/>
                    <a:gd name="T14" fmla="*/ 2 w 51"/>
                    <a:gd name="T15" fmla="*/ 8 h 155"/>
                    <a:gd name="T16" fmla="*/ 0 w 51"/>
                    <a:gd name="T17" fmla="*/ 19 h 155"/>
                    <a:gd name="T18" fmla="*/ 0 w 51"/>
                    <a:gd name="T19" fmla="*/ 29 h 155"/>
                    <a:gd name="T20" fmla="*/ 4 w 51"/>
                    <a:gd name="T21" fmla="*/ 38 h 155"/>
                    <a:gd name="T22" fmla="*/ 4 w 51"/>
                    <a:gd name="T23" fmla="*/ 38 h 155"/>
                    <a:gd name="T24" fmla="*/ 9 w 51"/>
                    <a:gd name="T25" fmla="*/ 34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39" y="139"/>
                      </a:moveTo>
                      <a:lnTo>
                        <a:pt x="39" y="139"/>
                      </a:lnTo>
                      <a:lnTo>
                        <a:pt x="25" y="114"/>
                      </a:lnTo>
                      <a:lnTo>
                        <a:pt x="23" y="78"/>
                      </a:lnTo>
                      <a:lnTo>
                        <a:pt x="33" y="43"/>
                      </a:lnTo>
                      <a:lnTo>
                        <a:pt x="51" y="19"/>
                      </a:lnTo>
                      <a:lnTo>
                        <a:pt x="35" y="0"/>
                      </a:lnTo>
                      <a:lnTo>
                        <a:pt x="9" y="35"/>
                      </a:lnTo>
                      <a:lnTo>
                        <a:pt x="0" y="78"/>
                      </a:lnTo>
                      <a:lnTo>
                        <a:pt x="1" y="118"/>
                      </a:lnTo>
                      <a:lnTo>
                        <a:pt x="19" y="155"/>
                      </a:lnTo>
                      <a:lnTo>
                        <a:pt x="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5" name="Freeform 269">
                  <a:extLst>
                    <a:ext uri="{FF2B5EF4-FFF2-40B4-BE49-F238E27FC236}">
                      <a16:creationId xmlns:a16="http://schemas.microsoft.com/office/drawing/2014/main" id="{D2DD66B7-6F94-4398-8005-5AC0061AF9DB}"/>
                    </a:ext>
                  </a:extLst>
                </p:cNvPr>
                <p:cNvSpPr>
                  <a:spLocks/>
                </p:cNvSpPr>
                <p:nvPr/>
              </p:nvSpPr>
              <p:spPr bwMode="auto">
                <a:xfrm>
                  <a:off x="1315" y="2628"/>
                  <a:ext cx="73" cy="85"/>
                </a:xfrm>
                <a:custGeom>
                  <a:avLst/>
                  <a:gdLst>
                    <a:gd name="T0" fmla="*/ 36 w 147"/>
                    <a:gd name="T1" fmla="*/ 37 h 171"/>
                    <a:gd name="T2" fmla="*/ 36 w 147"/>
                    <a:gd name="T3" fmla="*/ 37 h 171"/>
                    <a:gd name="T4" fmla="*/ 5 w 147"/>
                    <a:gd name="T5" fmla="*/ 0 h 171"/>
                    <a:gd name="T6" fmla="*/ 0 w 147"/>
                    <a:gd name="T7" fmla="*/ 4 h 171"/>
                    <a:gd name="T8" fmla="*/ 31 w 147"/>
                    <a:gd name="T9" fmla="*/ 41 h 171"/>
                    <a:gd name="T10" fmla="*/ 31 w 147"/>
                    <a:gd name="T11" fmla="*/ 41 h 171"/>
                    <a:gd name="T12" fmla="*/ 31 w 147"/>
                    <a:gd name="T13" fmla="*/ 41 h 171"/>
                    <a:gd name="T14" fmla="*/ 33 w 147"/>
                    <a:gd name="T15" fmla="*/ 42 h 171"/>
                    <a:gd name="T16" fmla="*/ 35 w 147"/>
                    <a:gd name="T17" fmla="*/ 41 h 171"/>
                    <a:gd name="T18" fmla="*/ 36 w 147"/>
                    <a:gd name="T19" fmla="*/ 40 h 171"/>
                    <a:gd name="T20" fmla="*/ 36 w 147"/>
                    <a:gd name="T21" fmla="*/ 37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7" h="171">
                      <a:moveTo>
                        <a:pt x="145" y="151"/>
                      </a:moveTo>
                      <a:lnTo>
                        <a:pt x="145" y="151"/>
                      </a:lnTo>
                      <a:lnTo>
                        <a:pt x="20" y="0"/>
                      </a:lnTo>
                      <a:lnTo>
                        <a:pt x="0" y="16"/>
                      </a:lnTo>
                      <a:lnTo>
                        <a:pt x="126" y="167"/>
                      </a:lnTo>
                      <a:lnTo>
                        <a:pt x="134" y="171"/>
                      </a:lnTo>
                      <a:lnTo>
                        <a:pt x="143" y="167"/>
                      </a:lnTo>
                      <a:lnTo>
                        <a:pt x="147" y="161"/>
                      </a:lnTo>
                      <a:lnTo>
                        <a:pt x="145"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326" name="Group 270">
                  <a:extLst>
                    <a:ext uri="{FF2B5EF4-FFF2-40B4-BE49-F238E27FC236}">
                      <a16:creationId xmlns:a16="http://schemas.microsoft.com/office/drawing/2014/main" id="{D3F282E1-4592-406B-BDEA-1B2BA640B48F}"/>
                    </a:ext>
                  </a:extLst>
                </p:cNvPr>
                <p:cNvGrpSpPr>
                  <a:grpSpLocks/>
                </p:cNvGrpSpPr>
                <p:nvPr/>
              </p:nvGrpSpPr>
              <p:grpSpPr bwMode="auto">
                <a:xfrm>
                  <a:off x="768" y="2160"/>
                  <a:ext cx="1423" cy="1635"/>
                  <a:chOff x="768" y="2160"/>
                  <a:chExt cx="1423" cy="1635"/>
                </a:xfrm>
              </p:grpSpPr>
              <p:grpSp>
                <p:nvGrpSpPr>
                  <p:cNvPr id="50339" name="Group 271">
                    <a:extLst>
                      <a:ext uri="{FF2B5EF4-FFF2-40B4-BE49-F238E27FC236}">
                        <a16:creationId xmlns:a16="http://schemas.microsoft.com/office/drawing/2014/main" id="{DEC5654D-29E3-4443-8A12-607ECCB00110}"/>
                      </a:ext>
                    </a:extLst>
                  </p:cNvPr>
                  <p:cNvGrpSpPr>
                    <a:grpSpLocks/>
                  </p:cNvGrpSpPr>
                  <p:nvPr/>
                </p:nvGrpSpPr>
                <p:grpSpPr bwMode="auto">
                  <a:xfrm>
                    <a:off x="768" y="2160"/>
                    <a:ext cx="477" cy="1635"/>
                    <a:chOff x="3072" y="2064"/>
                    <a:chExt cx="477" cy="1635"/>
                  </a:xfrm>
                </p:grpSpPr>
                <p:sp>
                  <p:nvSpPr>
                    <p:cNvPr id="50343" name="AutoShape 272">
                      <a:extLst>
                        <a:ext uri="{FF2B5EF4-FFF2-40B4-BE49-F238E27FC236}">
                          <a16:creationId xmlns:a16="http://schemas.microsoft.com/office/drawing/2014/main" id="{7508D50F-6BF2-4852-98EB-0F0D04027E30}"/>
                        </a:ext>
                      </a:extLst>
                    </p:cNvPr>
                    <p:cNvSpPr>
                      <a:spLocks noChangeArrowheads="1"/>
                    </p:cNvSpPr>
                    <p:nvPr/>
                  </p:nvSpPr>
                  <p:spPr bwMode="auto">
                    <a:xfrm>
                      <a:off x="3117" y="2088"/>
                      <a:ext cx="432" cy="1584"/>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0344" name="Rectangle 273">
                      <a:extLst>
                        <a:ext uri="{FF2B5EF4-FFF2-40B4-BE49-F238E27FC236}">
                          <a16:creationId xmlns:a16="http://schemas.microsoft.com/office/drawing/2014/main" id="{C875BB03-C594-4F3A-AAF1-CA3DA0855C00}"/>
                        </a:ext>
                      </a:extLst>
                    </p:cNvPr>
                    <p:cNvSpPr>
                      <a:spLocks noChangeArrowheads="1"/>
                    </p:cNvSpPr>
                    <p:nvPr/>
                  </p:nvSpPr>
                  <p:spPr bwMode="auto">
                    <a:xfrm>
                      <a:off x="3072" y="2064"/>
                      <a:ext cx="123" cy="1635"/>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0345" name="Line 274">
                      <a:extLst>
                        <a:ext uri="{FF2B5EF4-FFF2-40B4-BE49-F238E27FC236}">
                          <a16:creationId xmlns:a16="http://schemas.microsoft.com/office/drawing/2014/main" id="{824EE9EA-8204-4475-AF2A-79970C1109C7}"/>
                        </a:ext>
                      </a:extLst>
                    </p:cNvPr>
                    <p:cNvSpPr>
                      <a:spLocks noChangeShapeType="1"/>
                    </p:cNvSpPr>
                    <p:nvPr/>
                  </p:nvSpPr>
                  <p:spPr bwMode="auto">
                    <a:xfrm>
                      <a:off x="3195" y="2087"/>
                      <a:ext cx="0" cy="1588"/>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sp>
                <p:nvSpPr>
                  <p:cNvPr id="50340" name="Freeform 275">
                    <a:extLst>
                      <a:ext uri="{FF2B5EF4-FFF2-40B4-BE49-F238E27FC236}">
                        <a16:creationId xmlns:a16="http://schemas.microsoft.com/office/drawing/2014/main" id="{C3E92831-CBD4-4321-91D4-834F61409186}"/>
                      </a:ext>
                    </a:extLst>
                  </p:cNvPr>
                  <p:cNvSpPr>
                    <a:spLocks/>
                  </p:cNvSpPr>
                  <p:nvPr/>
                </p:nvSpPr>
                <p:spPr bwMode="auto">
                  <a:xfrm>
                    <a:off x="982" y="2350"/>
                    <a:ext cx="801" cy="920"/>
                  </a:xfrm>
                  <a:custGeom>
                    <a:avLst/>
                    <a:gdLst>
                      <a:gd name="T0" fmla="*/ 25 w 1601"/>
                      <a:gd name="T1" fmla="*/ 344 h 1839"/>
                      <a:gd name="T2" fmla="*/ 48 w 1601"/>
                      <a:gd name="T3" fmla="*/ 324 h 1839"/>
                      <a:gd name="T4" fmla="*/ 72 w 1601"/>
                      <a:gd name="T5" fmla="*/ 304 h 1839"/>
                      <a:gd name="T6" fmla="*/ 97 w 1601"/>
                      <a:gd name="T7" fmla="*/ 284 h 1839"/>
                      <a:gd name="T8" fmla="*/ 122 w 1601"/>
                      <a:gd name="T9" fmla="*/ 265 h 1839"/>
                      <a:gd name="T10" fmla="*/ 146 w 1601"/>
                      <a:gd name="T11" fmla="*/ 245 h 1839"/>
                      <a:gd name="T12" fmla="*/ 170 w 1601"/>
                      <a:gd name="T13" fmla="*/ 225 h 1839"/>
                      <a:gd name="T14" fmla="*/ 193 w 1601"/>
                      <a:gd name="T15" fmla="*/ 204 h 1839"/>
                      <a:gd name="T16" fmla="*/ 215 w 1601"/>
                      <a:gd name="T17" fmla="*/ 183 h 1839"/>
                      <a:gd name="T18" fmla="*/ 235 w 1601"/>
                      <a:gd name="T19" fmla="*/ 161 h 1839"/>
                      <a:gd name="T20" fmla="*/ 256 w 1601"/>
                      <a:gd name="T21" fmla="*/ 138 h 1839"/>
                      <a:gd name="T22" fmla="*/ 277 w 1601"/>
                      <a:gd name="T23" fmla="*/ 115 h 1839"/>
                      <a:gd name="T24" fmla="*/ 296 w 1601"/>
                      <a:gd name="T25" fmla="*/ 92 h 1839"/>
                      <a:gd name="T26" fmla="*/ 316 w 1601"/>
                      <a:gd name="T27" fmla="*/ 68 h 1839"/>
                      <a:gd name="T28" fmla="*/ 334 w 1601"/>
                      <a:gd name="T29" fmla="*/ 43 h 1839"/>
                      <a:gd name="T30" fmla="*/ 353 w 1601"/>
                      <a:gd name="T31" fmla="*/ 19 h 1839"/>
                      <a:gd name="T32" fmla="*/ 365 w 1601"/>
                      <a:gd name="T33" fmla="*/ 4 h 1839"/>
                      <a:gd name="T34" fmla="*/ 373 w 1601"/>
                      <a:gd name="T35" fmla="*/ 0 h 1839"/>
                      <a:gd name="T36" fmla="*/ 381 w 1601"/>
                      <a:gd name="T37" fmla="*/ 1 h 1839"/>
                      <a:gd name="T38" fmla="*/ 388 w 1601"/>
                      <a:gd name="T39" fmla="*/ 4 h 1839"/>
                      <a:gd name="T40" fmla="*/ 398 w 1601"/>
                      <a:gd name="T41" fmla="*/ 13 h 1839"/>
                      <a:gd name="T42" fmla="*/ 401 w 1601"/>
                      <a:gd name="T43" fmla="*/ 28 h 1839"/>
                      <a:gd name="T44" fmla="*/ 387 w 1601"/>
                      <a:gd name="T45" fmla="*/ 46 h 1839"/>
                      <a:gd name="T46" fmla="*/ 366 w 1601"/>
                      <a:gd name="T47" fmla="*/ 69 h 1839"/>
                      <a:gd name="T48" fmla="*/ 345 w 1601"/>
                      <a:gd name="T49" fmla="*/ 92 h 1839"/>
                      <a:gd name="T50" fmla="*/ 326 w 1601"/>
                      <a:gd name="T51" fmla="*/ 116 h 1839"/>
                      <a:gd name="T52" fmla="*/ 306 w 1601"/>
                      <a:gd name="T53" fmla="*/ 140 h 1839"/>
                      <a:gd name="T54" fmla="*/ 287 w 1601"/>
                      <a:gd name="T55" fmla="*/ 164 h 1839"/>
                      <a:gd name="T56" fmla="*/ 268 w 1601"/>
                      <a:gd name="T57" fmla="*/ 188 h 1839"/>
                      <a:gd name="T58" fmla="*/ 250 w 1601"/>
                      <a:gd name="T59" fmla="*/ 213 h 1839"/>
                      <a:gd name="T60" fmla="*/ 233 w 1601"/>
                      <a:gd name="T61" fmla="*/ 238 h 1839"/>
                      <a:gd name="T62" fmla="*/ 217 w 1601"/>
                      <a:gd name="T63" fmla="*/ 264 h 1839"/>
                      <a:gd name="T64" fmla="*/ 202 w 1601"/>
                      <a:gd name="T65" fmla="*/ 291 h 1839"/>
                      <a:gd name="T66" fmla="*/ 187 w 1601"/>
                      <a:gd name="T67" fmla="*/ 319 h 1839"/>
                      <a:gd name="T68" fmla="*/ 172 w 1601"/>
                      <a:gd name="T69" fmla="*/ 346 h 1839"/>
                      <a:gd name="T70" fmla="*/ 157 w 1601"/>
                      <a:gd name="T71" fmla="*/ 374 h 1839"/>
                      <a:gd name="T72" fmla="*/ 142 w 1601"/>
                      <a:gd name="T73" fmla="*/ 401 h 1839"/>
                      <a:gd name="T74" fmla="*/ 125 w 1601"/>
                      <a:gd name="T75" fmla="*/ 428 h 1839"/>
                      <a:gd name="T76" fmla="*/ 108 w 1601"/>
                      <a:gd name="T77" fmla="*/ 450 h 1839"/>
                      <a:gd name="T78" fmla="*/ 87 w 1601"/>
                      <a:gd name="T79" fmla="*/ 460 h 1839"/>
                      <a:gd name="T80" fmla="*/ 64 w 1601"/>
                      <a:gd name="T81" fmla="*/ 458 h 1839"/>
                      <a:gd name="T82" fmla="*/ 40 w 1601"/>
                      <a:gd name="T83" fmla="*/ 448 h 1839"/>
                      <a:gd name="T84" fmla="*/ 20 w 1601"/>
                      <a:gd name="T85" fmla="*/ 431 h 1839"/>
                      <a:gd name="T86" fmla="*/ 6 w 1601"/>
                      <a:gd name="T87" fmla="*/ 411 h 1839"/>
                      <a:gd name="T88" fmla="*/ 0 w 1601"/>
                      <a:gd name="T89" fmla="*/ 388 h 1839"/>
                      <a:gd name="T90" fmla="*/ 6 w 1601"/>
                      <a:gd name="T91" fmla="*/ 365 h 18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1" h="1839">
                        <a:moveTo>
                          <a:pt x="55" y="1419"/>
                        </a:moveTo>
                        <a:lnTo>
                          <a:pt x="100" y="1376"/>
                        </a:lnTo>
                        <a:lnTo>
                          <a:pt x="145" y="1335"/>
                        </a:lnTo>
                        <a:lnTo>
                          <a:pt x="192" y="1293"/>
                        </a:lnTo>
                        <a:lnTo>
                          <a:pt x="241" y="1252"/>
                        </a:lnTo>
                        <a:lnTo>
                          <a:pt x="288" y="1213"/>
                        </a:lnTo>
                        <a:lnTo>
                          <a:pt x="337" y="1174"/>
                        </a:lnTo>
                        <a:lnTo>
                          <a:pt x="386" y="1134"/>
                        </a:lnTo>
                        <a:lnTo>
                          <a:pt x="435" y="1095"/>
                        </a:lnTo>
                        <a:lnTo>
                          <a:pt x="485" y="1058"/>
                        </a:lnTo>
                        <a:lnTo>
                          <a:pt x="534" y="1019"/>
                        </a:lnTo>
                        <a:lnTo>
                          <a:pt x="583" y="979"/>
                        </a:lnTo>
                        <a:lnTo>
                          <a:pt x="630" y="940"/>
                        </a:lnTo>
                        <a:lnTo>
                          <a:pt x="677" y="899"/>
                        </a:lnTo>
                        <a:lnTo>
                          <a:pt x="724" y="858"/>
                        </a:lnTo>
                        <a:lnTo>
                          <a:pt x="769" y="816"/>
                        </a:lnTo>
                        <a:lnTo>
                          <a:pt x="814" y="773"/>
                        </a:lnTo>
                        <a:lnTo>
                          <a:pt x="858" y="730"/>
                        </a:lnTo>
                        <a:lnTo>
                          <a:pt x="899" y="687"/>
                        </a:lnTo>
                        <a:lnTo>
                          <a:pt x="940" y="642"/>
                        </a:lnTo>
                        <a:lnTo>
                          <a:pt x="981" y="596"/>
                        </a:lnTo>
                        <a:lnTo>
                          <a:pt x="1022" y="551"/>
                        </a:lnTo>
                        <a:lnTo>
                          <a:pt x="1064" y="504"/>
                        </a:lnTo>
                        <a:lnTo>
                          <a:pt x="1105" y="459"/>
                        </a:lnTo>
                        <a:lnTo>
                          <a:pt x="1144" y="412"/>
                        </a:lnTo>
                        <a:lnTo>
                          <a:pt x="1183" y="365"/>
                        </a:lnTo>
                        <a:lnTo>
                          <a:pt x="1223" y="318"/>
                        </a:lnTo>
                        <a:lnTo>
                          <a:pt x="1262" y="269"/>
                        </a:lnTo>
                        <a:lnTo>
                          <a:pt x="1299" y="221"/>
                        </a:lnTo>
                        <a:lnTo>
                          <a:pt x="1336" y="172"/>
                        </a:lnTo>
                        <a:lnTo>
                          <a:pt x="1374" y="123"/>
                        </a:lnTo>
                        <a:lnTo>
                          <a:pt x="1411" y="74"/>
                        </a:lnTo>
                        <a:lnTo>
                          <a:pt x="1448" y="25"/>
                        </a:lnTo>
                        <a:lnTo>
                          <a:pt x="1460" y="13"/>
                        </a:lnTo>
                        <a:lnTo>
                          <a:pt x="1474" y="3"/>
                        </a:lnTo>
                        <a:lnTo>
                          <a:pt x="1490" y="0"/>
                        </a:lnTo>
                        <a:lnTo>
                          <a:pt x="1505" y="0"/>
                        </a:lnTo>
                        <a:lnTo>
                          <a:pt x="1521" y="1"/>
                        </a:lnTo>
                        <a:lnTo>
                          <a:pt x="1535" y="7"/>
                        </a:lnTo>
                        <a:lnTo>
                          <a:pt x="1550" y="15"/>
                        </a:lnTo>
                        <a:lnTo>
                          <a:pt x="1564" y="25"/>
                        </a:lnTo>
                        <a:lnTo>
                          <a:pt x="1590" y="51"/>
                        </a:lnTo>
                        <a:lnTo>
                          <a:pt x="1601" y="80"/>
                        </a:lnTo>
                        <a:lnTo>
                          <a:pt x="1601" y="111"/>
                        </a:lnTo>
                        <a:lnTo>
                          <a:pt x="1586" y="139"/>
                        </a:lnTo>
                        <a:lnTo>
                          <a:pt x="1545" y="184"/>
                        </a:lnTo>
                        <a:lnTo>
                          <a:pt x="1503" y="229"/>
                        </a:lnTo>
                        <a:lnTo>
                          <a:pt x="1462" y="274"/>
                        </a:lnTo>
                        <a:lnTo>
                          <a:pt x="1421" y="322"/>
                        </a:lnTo>
                        <a:lnTo>
                          <a:pt x="1380" y="367"/>
                        </a:lnTo>
                        <a:lnTo>
                          <a:pt x="1340" y="414"/>
                        </a:lnTo>
                        <a:lnTo>
                          <a:pt x="1301" y="461"/>
                        </a:lnTo>
                        <a:lnTo>
                          <a:pt x="1262" y="508"/>
                        </a:lnTo>
                        <a:lnTo>
                          <a:pt x="1223" y="557"/>
                        </a:lnTo>
                        <a:lnTo>
                          <a:pt x="1183" y="604"/>
                        </a:lnTo>
                        <a:lnTo>
                          <a:pt x="1146" y="653"/>
                        </a:lnTo>
                        <a:lnTo>
                          <a:pt x="1109" y="700"/>
                        </a:lnTo>
                        <a:lnTo>
                          <a:pt x="1071" y="750"/>
                        </a:lnTo>
                        <a:lnTo>
                          <a:pt x="1036" y="799"/>
                        </a:lnTo>
                        <a:lnTo>
                          <a:pt x="999" y="850"/>
                        </a:lnTo>
                        <a:lnTo>
                          <a:pt x="964" y="899"/>
                        </a:lnTo>
                        <a:lnTo>
                          <a:pt x="930" y="950"/>
                        </a:lnTo>
                        <a:lnTo>
                          <a:pt x="897" y="1001"/>
                        </a:lnTo>
                        <a:lnTo>
                          <a:pt x="865" y="1054"/>
                        </a:lnTo>
                        <a:lnTo>
                          <a:pt x="834" y="1109"/>
                        </a:lnTo>
                        <a:lnTo>
                          <a:pt x="805" y="1164"/>
                        </a:lnTo>
                        <a:lnTo>
                          <a:pt x="773" y="1217"/>
                        </a:lnTo>
                        <a:lnTo>
                          <a:pt x="746" y="1274"/>
                        </a:lnTo>
                        <a:lnTo>
                          <a:pt x="716" y="1329"/>
                        </a:lnTo>
                        <a:lnTo>
                          <a:pt x="687" y="1384"/>
                        </a:lnTo>
                        <a:lnTo>
                          <a:pt x="657" y="1439"/>
                        </a:lnTo>
                        <a:lnTo>
                          <a:pt x="628" y="1494"/>
                        </a:lnTo>
                        <a:lnTo>
                          <a:pt x="596" y="1549"/>
                        </a:lnTo>
                        <a:lnTo>
                          <a:pt x="565" y="1604"/>
                        </a:lnTo>
                        <a:lnTo>
                          <a:pt x="534" y="1657"/>
                        </a:lnTo>
                        <a:lnTo>
                          <a:pt x="500" y="1710"/>
                        </a:lnTo>
                        <a:lnTo>
                          <a:pt x="465" y="1761"/>
                        </a:lnTo>
                        <a:lnTo>
                          <a:pt x="430" y="1800"/>
                        </a:lnTo>
                        <a:lnTo>
                          <a:pt x="390" y="1825"/>
                        </a:lnTo>
                        <a:lnTo>
                          <a:pt x="347" y="1837"/>
                        </a:lnTo>
                        <a:lnTo>
                          <a:pt x="300" y="1839"/>
                        </a:lnTo>
                        <a:lnTo>
                          <a:pt x="253" y="1831"/>
                        </a:lnTo>
                        <a:lnTo>
                          <a:pt x="206" y="1816"/>
                        </a:lnTo>
                        <a:lnTo>
                          <a:pt x="159" y="1790"/>
                        </a:lnTo>
                        <a:lnTo>
                          <a:pt x="118" y="1761"/>
                        </a:lnTo>
                        <a:lnTo>
                          <a:pt x="78" y="1723"/>
                        </a:lnTo>
                        <a:lnTo>
                          <a:pt x="47" y="1684"/>
                        </a:lnTo>
                        <a:lnTo>
                          <a:pt x="21" y="1641"/>
                        </a:lnTo>
                        <a:lnTo>
                          <a:pt x="6" y="1596"/>
                        </a:lnTo>
                        <a:lnTo>
                          <a:pt x="0" y="1549"/>
                        </a:lnTo>
                        <a:lnTo>
                          <a:pt x="4" y="1503"/>
                        </a:lnTo>
                        <a:lnTo>
                          <a:pt x="23" y="1460"/>
                        </a:lnTo>
                        <a:lnTo>
                          <a:pt x="55" y="14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1" name="Freeform 276">
                    <a:extLst>
                      <a:ext uri="{FF2B5EF4-FFF2-40B4-BE49-F238E27FC236}">
                        <a16:creationId xmlns:a16="http://schemas.microsoft.com/office/drawing/2014/main" id="{D61B2DA6-9BCE-4A48-98DA-078D64441C98}"/>
                      </a:ext>
                    </a:extLst>
                  </p:cNvPr>
                  <p:cNvSpPr>
                    <a:spLocks/>
                  </p:cNvSpPr>
                  <p:nvPr/>
                </p:nvSpPr>
                <p:spPr bwMode="auto">
                  <a:xfrm>
                    <a:off x="1753" y="2782"/>
                    <a:ext cx="438" cy="463"/>
                  </a:xfrm>
                  <a:custGeom>
                    <a:avLst/>
                    <a:gdLst>
                      <a:gd name="T0" fmla="*/ 36 w 875"/>
                      <a:gd name="T1" fmla="*/ 0 h 927"/>
                      <a:gd name="T2" fmla="*/ 170 w 875"/>
                      <a:gd name="T3" fmla="*/ 143 h 927"/>
                      <a:gd name="T4" fmla="*/ 188 w 875"/>
                      <a:gd name="T5" fmla="*/ 92 h 927"/>
                      <a:gd name="T6" fmla="*/ 219 w 875"/>
                      <a:gd name="T7" fmla="*/ 231 h 927"/>
                      <a:gd name="T8" fmla="*/ 82 w 875"/>
                      <a:gd name="T9" fmla="*/ 192 h 927"/>
                      <a:gd name="T10" fmla="*/ 134 w 875"/>
                      <a:gd name="T11" fmla="*/ 176 h 927"/>
                      <a:gd name="T12" fmla="*/ 0 w 875"/>
                      <a:gd name="T13" fmla="*/ 33 h 927"/>
                      <a:gd name="T14" fmla="*/ 36 w 875"/>
                      <a:gd name="T15" fmla="*/ 0 h 92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5" h="927">
                        <a:moveTo>
                          <a:pt x="141" y="0"/>
                        </a:moveTo>
                        <a:lnTo>
                          <a:pt x="677" y="574"/>
                        </a:lnTo>
                        <a:lnTo>
                          <a:pt x="751" y="370"/>
                        </a:lnTo>
                        <a:lnTo>
                          <a:pt x="875" y="927"/>
                        </a:lnTo>
                        <a:lnTo>
                          <a:pt x="325" y="770"/>
                        </a:lnTo>
                        <a:lnTo>
                          <a:pt x="535" y="707"/>
                        </a:lnTo>
                        <a:lnTo>
                          <a:pt x="0" y="134"/>
                        </a:lnTo>
                        <a:lnTo>
                          <a:pt x="14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2" name="Freeform 277">
                    <a:extLst>
                      <a:ext uri="{FF2B5EF4-FFF2-40B4-BE49-F238E27FC236}">
                        <a16:creationId xmlns:a16="http://schemas.microsoft.com/office/drawing/2014/main" id="{2F3C834A-F75B-445B-9FBD-3FAC9C66FDF2}"/>
                      </a:ext>
                    </a:extLst>
                  </p:cNvPr>
                  <p:cNvSpPr>
                    <a:spLocks/>
                  </p:cNvSpPr>
                  <p:nvPr/>
                </p:nvSpPr>
                <p:spPr bwMode="auto">
                  <a:xfrm>
                    <a:off x="1462" y="2418"/>
                    <a:ext cx="377" cy="465"/>
                  </a:xfrm>
                  <a:custGeom>
                    <a:avLst/>
                    <a:gdLst>
                      <a:gd name="T0" fmla="*/ 99 w 753"/>
                      <a:gd name="T1" fmla="*/ 64 h 931"/>
                      <a:gd name="T2" fmla="*/ 96 w 753"/>
                      <a:gd name="T3" fmla="*/ 56 h 931"/>
                      <a:gd name="T4" fmla="*/ 80 w 753"/>
                      <a:gd name="T5" fmla="*/ 51 h 931"/>
                      <a:gd name="T6" fmla="*/ 57 w 753"/>
                      <a:gd name="T7" fmla="*/ 48 h 931"/>
                      <a:gd name="T8" fmla="*/ 41 w 753"/>
                      <a:gd name="T9" fmla="*/ 47 h 931"/>
                      <a:gd name="T10" fmla="*/ 36 w 753"/>
                      <a:gd name="T11" fmla="*/ 43 h 931"/>
                      <a:gd name="T12" fmla="*/ 31 w 753"/>
                      <a:gd name="T13" fmla="*/ 37 h 931"/>
                      <a:gd name="T14" fmla="*/ 28 w 753"/>
                      <a:gd name="T15" fmla="*/ 32 h 931"/>
                      <a:gd name="T16" fmla="*/ 29 w 753"/>
                      <a:gd name="T17" fmla="*/ 26 h 931"/>
                      <a:gd name="T18" fmla="*/ 33 w 753"/>
                      <a:gd name="T19" fmla="*/ 21 h 931"/>
                      <a:gd name="T20" fmla="*/ 39 w 753"/>
                      <a:gd name="T21" fmla="*/ 17 h 931"/>
                      <a:gd name="T22" fmla="*/ 44 w 753"/>
                      <a:gd name="T23" fmla="*/ 14 h 931"/>
                      <a:gd name="T24" fmla="*/ 53 w 753"/>
                      <a:gd name="T25" fmla="*/ 10 h 931"/>
                      <a:gd name="T26" fmla="*/ 66 w 753"/>
                      <a:gd name="T27" fmla="*/ 5 h 931"/>
                      <a:gd name="T28" fmla="*/ 80 w 753"/>
                      <a:gd name="T29" fmla="*/ 1 h 931"/>
                      <a:gd name="T30" fmla="*/ 94 w 753"/>
                      <a:gd name="T31" fmla="*/ 0 h 931"/>
                      <a:gd name="T32" fmla="*/ 107 w 753"/>
                      <a:gd name="T33" fmla="*/ 1 h 931"/>
                      <a:gd name="T34" fmla="*/ 120 w 753"/>
                      <a:gd name="T35" fmla="*/ 7 h 931"/>
                      <a:gd name="T36" fmla="*/ 135 w 753"/>
                      <a:gd name="T37" fmla="*/ 17 h 931"/>
                      <a:gd name="T38" fmla="*/ 148 w 753"/>
                      <a:gd name="T39" fmla="*/ 27 h 931"/>
                      <a:gd name="T40" fmla="*/ 156 w 753"/>
                      <a:gd name="T41" fmla="*/ 32 h 931"/>
                      <a:gd name="T42" fmla="*/ 162 w 753"/>
                      <a:gd name="T43" fmla="*/ 36 h 931"/>
                      <a:gd name="T44" fmla="*/ 167 w 753"/>
                      <a:gd name="T45" fmla="*/ 42 h 931"/>
                      <a:gd name="T46" fmla="*/ 169 w 753"/>
                      <a:gd name="T47" fmla="*/ 47 h 931"/>
                      <a:gd name="T48" fmla="*/ 167 w 753"/>
                      <a:gd name="T49" fmla="*/ 64 h 931"/>
                      <a:gd name="T50" fmla="*/ 162 w 753"/>
                      <a:gd name="T51" fmla="*/ 92 h 931"/>
                      <a:gd name="T52" fmla="*/ 189 w 753"/>
                      <a:gd name="T53" fmla="*/ 130 h 931"/>
                      <a:gd name="T54" fmla="*/ 35 w 753"/>
                      <a:gd name="T55" fmla="*/ 194 h 931"/>
                      <a:gd name="T56" fmla="*/ 6 w 753"/>
                      <a:gd name="T57" fmla="*/ 183 h 931"/>
                      <a:gd name="T58" fmla="*/ 18 w 753"/>
                      <a:gd name="T59" fmla="*/ 166 h 931"/>
                      <a:gd name="T60" fmla="*/ 30 w 753"/>
                      <a:gd name="T61" fmla="*/ 150 h 931"/>
                      <a:gd name="T62" fmla="*/ 42 w 753"/>
                      <a:gd name="T63" fmla="*/ 135 h 931"/>
                      <a:gd name="T64" fmla="*/ 54 w 753"/>
                      <a:gd name="T65" fmla="*/ 120 h 931"/>
                      <a:gd name="T66" fmla="*/ 65 w 753"/>
                      <a:gd name="T67" fmla="*/ 106 h 931"/>
                      <a:gd name="T68" fmla="*/ 77 w 753"/>
                      <a:gd name="T69" fmla="*/ 91 h 931"/>
                      <a:gd name="T70" fmla="*/ 89 w 753"/>
                      <a:gd name="T71" fmla="*/ 77 h 9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53" h="931">
                        <a:moveTo>
                          <a:pt x="376" y="279"/>
                        </a:moveTo>
                        <a:lnTo>
                          <a:pt x="394" y="257"/>
                        </a:lnTo>
                        <a:lnTo>
                          <a:pt x="396" y="240"/>
                        </a:lnTo>
                        <a:lnTo>
                          <a:pt x="382" y="226"/>
                        </a:lnTo>
                        <a:lnTo>
                          <a:pt x="355" y="214"/>
                        </a:lnTo>
                        <a:lnTo>
                          <a:pt x="320" y="206"/>
                        </a:lnTo>
                        <a:lnTo>
                          <a:pt x="274" y="200"/>
                        </a:lnTo>
                        <a:lnTo>
                          <a:pt x="225" y="194"/>
                        </a:lnTo>
                        <a:lnTo>
                          <a:pt x="174" y="190"/>
                        </a:lnTo>
                        <a:lnTo>
                          <a:pt x="164" y="188"/>
                        </a:lnTo>
                        <a:lnTo>
                          <a:pt x="153" y="183"/>
                        </a:lnTo>
                        <a:lnTo>
                          <a:pt x="143" y="173"/>
                        </a:lnTo>
                        <a:lnTo>
                          <a:pt x="131" y="163"/>
                        </a:lnTo>
                        <a:lnTo>
                          <a:pt x="123" y="151"/>
                        </a:lnTo>
                        <a:lnTo>
                          <a:pt x="115" y="139"/>
                        </a:lnTo>
                        <a:lnTo>
                          <a:pt x="111" y="128"/>
                        </a:lnTo>
                        <a:lnTo>
                          <a:pt x="111" y="116"/>
                        </a:lnTo>
                        <a:lnTo>
                          <a:pt x="115" y="104"/>
                        </a:lnTo>
                        <a:lnTo>
                          <a:pt x="121" y="94"/>
                        </a:lnTo>
                        <a:lnTo>
                          <a:pt x="131" y="84"/>
                        </a:lnTo>
                        <a:lnTo>
                          <a:pt x="141" y="77"/>
                        </a:lnTo>
                        <a:lnTo>
                          <a:pt x="153" y="69"/>
                        </a:lnTo>
                        <a:lnTo>
                          <a:pt x="164" y="63"/>
                        </a:lnTo>
                        <a:lnTo>
                          <a:pt x="176" y="57"/>
                        </a:lnTo>
                        <a:lnTo>
                          <a:pt x="188" y="53"/>
                        </a:lnTo>
                        <a:lnTo>
                          <a:pt x="212" y="41"/>
                        </a:lnTo>
                        <a:lnTo>
                          <a:pt x="237" y="31"/>
                        </a:lnTo>
                        <a:lnTo>
                          <a:pt x="263" y="22"/>
                        </a:lnTo>
                        <a:lnTo>
                          <a:pt x="290" y="12"/>
                        </a:lnTo>
                        <a:lnTo>
                          <a:pt x="318" y="6"/>
                        </a:lnTo>
                        <a:lnTo>
                          <a:pt x="345" y="2"/>
                        </a:lnTo>
                        <a:lnTo>
                          <a:pt x="373" y="0"/>
                        </a:lnTo>
                        <a:lnTo>
                          <a:pt x="400" y="0"/>
                        </a:lnTo>
                        <a:lnTo>
                          <a:pt x="426" y="6"/>
                        </a:lnTo>
                        <a:lnTo>
                          <a:pt x="453" y="16"/>
                        </a:lnTo>
                        <a:lnTo>
                          <a:pt x="480" y="31"/>
                        </a:lnTo>
                        <a:lnTo>
                          <a:pt x="508" y="49"/>
                        </a:lnTo>
                        <a:lnTo>
                          <a:pt x="537" y="71"/>
                        </a:lnTo>
                        <a:lnTo>
                          <a:pt x="565" y="90"/>
                        </a:lnTo>
                        <a:lnTo>
                          <a:pt x="590" y="108"/>
                        </a:lnTo>
                        <a:lnTo>
                          <a:pt x="614" y="124"/>
                        </a:lnTo>
                        <a:lnTo>
                          <a:pt x="624" y="130"/>
                        </a:lnTo>
                        <a:lnTo>
                          <a:pt x="636" y="137"/>
                        </a:lnTo>
                        <a:lnTo>
                          <a:pt x="645" y="147"/>
                        </a:lnTo>
                        <a:lnTo>
                          <a:pt x="655" y="157"/>
                        </a:lnTo>
                        <a:lnTo>
                          <a:pt x="665" y="169"/>
                        </a:lnTo>
                        <a:lnTo>
                          <a:pt x="671" y="179"/>
                        </a:lnTo>
                        <a:lnTo>
                          <a:pt x="675" y="190"/>
                        </a:lnTo>
                        <a:lnTo>
                          <a:pt x="677" y="200"/>
                        </a:lnTo>
                        <a:lnTo>
                          <a:pt x="667" y="257"/>
                        </a:lnTo>
                        <a:lnTo>
                          <a:pt x="651" y="318"/>
                        </a:lnTo>
                        <a:lnTo>
                          <a:pt x="645" y="371"/>
                        </a:lnTo>
                        <a:lnTo>
                          <a:pt x="659" y="406"/>
                        </a:lnTo>
                        <a:lnTo>
                          <a:pt x="753" y="520"/>
                        </a:lnTo>
                        <a:lnTo>
                          <a:pt x="265" y="931"/>
                        </a:lnTo>
                        <a:lnTo>
                          <a:pt x="139" y="779"/>
                        </a:lnTo>
                        <a:lnTo>
                          <a:pt x="0" y="768"/>
                        </a:lnTo>
                        <a:lnTo>
                          <a:pt x="23" y="732"/>
                        </a:lnTo>
                        <a:lnTo>
                          <a:pt x="49" y="697"/>
                        </a:lnTo>
                        <a:lnTo>
                          <a:pt x="72" y="664"/>
                        </a:lnTo>
                        <a:lnTo>
                          <a:pt x="96" y="632"/>
                        </a:lnTo>
                        <a:lnTo>
                          <a:pt x="119" y="601"/>
                        </a:lnTo>
                        <a:lnTo>
                          <a:pt x="143" y="569"/>
                        </a:lnTo>
                        <a:lnTo>
                          <a:pt x="166" y="540"/>
                        </a:lnTo>
                        <a:lnTo>
                          <a:pt x="190" y="510"/>
                        </a:lnTo>
                        <a:lnTo>
                          <a:pt x="214" y="481"/>
                        </a:lnTo>
                        <a:lnTo>
                          <a:pt x="237" y="454"/>
                        </a:lnTo>
                        <a:lnTo>
                          <a:pt x="259" y="424"/>
                        </a:lnTo>
                        <a:lnTo>
                          <a:pt x="282" y="397"/>
                        </a:lnTo>
                        <a:lnTo>
                          <a:pt x="306" y="367"/>
                        </a:lnTo>
                        <a:lnTo>
                          <a:pt x="329" y="338"/>
                        </a:lnTo>
                        <a:lnTo>
                          <a:pt x="353" y="308"/>
                        </a:lnTo>
                        <a:lnTo>
                          <a:pt x="376" y="2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327" name="Freeform 278">
                  <a:extLst>
                    <a:ext uri="{FF2B5EF4-FFF2-40B4-BE49-F238E27FC236}">
                      <a16:creationId xmlns:a16="http://schemas.microsoft.com/office/drawing/2014/main" id="{B3C5B639-9D98-4494-B034-5570905AC513}"/>
                    </a:ext>
                  </a:extLst>
                </p:cNvPr>
                <p:cNvSpPr>
                  <a:spLocks/>
                </p:cNvSpPr>
                <p:nvPr/>
              </p:nvSpPr>
              <p:spPr bwMode="auto">
                <a:xfrm>
                  <a:off x="1549" y="2507"/>
                  <a:ext cx="117" cy="55"/>
                </a:xfrm>
                <a:custGeom>
                  <a:avLst/>
                  <a:gdLst>
                    <a:gd name="T0" fmla="*/ 0 w 234"/>
                    <a:gd name="T1" fmla="*/ 6 h 110"/>
                    <a:gd name="T2" fmla="*/ 0 w 234"/>
                    <a:gd name="T3" fmla="*/ 6 h 110"/>
                    <a:gd name="T4" fmla="*/ 13 w 234"/>
                    <a:gd name="T5" fmla="*/ 7 h 110"/>
                    <a:gd name="T6" fmla="*/ 25 w 234"/>
                    <a:gd name="T7" fmla="*/ 9 h 110"/>
                    <a:gd name="T8" fmla="*/ 36 w 234"/>
                    <a:gd name="T9" fmla="*/ 10 h 110"/>
                    <a:gd name="T10" fmla="*/ 45 w 234"/>
                    <a:gd name="T11" fmla="*/ 12 h 110"/>
                    <a:gd name="T12" fmla="*/ 51 w 234"/>
                    <a:gd name="T13" fmla="*/ 15 h 110"/>
                    <a:gd name="T14" fmla="*/ 53 w 234"/>
                    <a:gd name="T15" fmla="*/ 16 h 110"/>
                    <a:gd name="T16" fmla="*/ 52 w 234"/>
                    <a:gd name="T17" fmla="*/ 18 h 110"/>
                    <a:gd name="T18" fmla="*/ 49 w 234"/>
                    <a:gd name="T19" fmla="*/ 23 h 110"/>
                    <a:gd name="T20" fmla="*/ 53 w 234"/>
                    <a:gd name="T21" fmla="*/ 28 h 110"/>
                    <a:gd name="T22" fmla="*/ 58 w 234"/>
                    <a:gd name="T23" fmla="*/ 21 h 110"/>
                    <a:gd name="T24" fmla="*/ 59 w 234"/>
                    <a:gd name="T25" fmla="*/ 15 h 110"/>
                    <a:gd name="T26" fmla="*/ 54 w 234"/>
                    <a:gd name="T27" fmla="*/ 10 h 110"/>
                    <a:gd name="T28" fmla="*/ 47 w 234"/>
                    <a:gd name="T29" fmla="*/ 6 h 110"/>
                    <a:gd name="T30" fmla="*/ 37 w 234"/>
                    <a:gd name="T31" fmla="*/ 4 h 110"/>
                    <a:gd name="T32" fmla="*/ 25 w 234"/>
                    <a:gd name="T33" fmla="*/ 3 h 110"/>
                    <a:gd name="T34" fmla="*/ 13 w 234"/>
                    <a:gd name="T35" fmla="*/ 1 h 110"/>
                    <a:gd name="T36" fmla="*/ 0 w 234"/>
                    <a:gd name="T37" fmla="*/ 0 h 110"/>
                    <a:gd name="T38" fmla="*/ 0 w 234"/>
                    <a:gd name="T39" fmla="*/ 0 h 110"/>
                    <a:gd name="T40" fmla="*/ 0 w 234"/>
                    <a:gd name="T41" fmla="*/ 6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110">
                      <a:moveTo>
                        <a:pt x="0" y="23"/>
                      </a:moveTo>
                      <a:lnTo>
                        <a:pt x="0" y="23"/>
                      </a:lnTo>
                      <a:lnTo>
                        <a:pt x="51" y="27"/>
                      </a:lnTo>
                      <a:lnTo>
                        <a:pt x="100" y="33"/>
                      </a:lnTo>
                      <a:lnTo>
                        <a:pt x="144" y="39"/>
                      </a:lnTo>
                      <a:lnTo>
                        <a:pt x="177" y="47"/>
                      </a:lnTo>
                      <a:lnTo>
                        <a:pt x="202" y="57"/>
                      </a:lnTo>
                      <a:lnTo>
                        <a:pt x="210" y="64"/>
                      </a:lnTo>
                      <a:lnTo>
                        <a:pt x="208" y="72"/>
                      </a:lnTo>
                      <a:lnTo>
                        <a:pt x="195" y="90"/>
                      </a:lnTo>
                      <a:lnTo>
                        <a:pt x="210" y="110"/>
                      </a:lnTo>
                      <a:lnTo>
                        <a:pt x="232" y="84"/>
                      </a:lnTo>
                      <a:lnTo>
                        <a:pt x="234" y="57"/>
                      </a:lnTo>
                      <a:lnTo>
                        <a:pt x="214" y="37"/>
                      </a:lnTo>
                      <a:lnTo>
                        <a:pt x="185" y="23"/>
                      </a:lnTo>
                      <a:lnTo>
                        <a:pt x="147" y="15"/>
                      </a:lnTo>
                      <a:lnTo>
                        <a:pt x="100" y="9"/>
                      </a:lnTo>
                      <a:lnTo>
                        <a:pt x="51" y="4"/>
                      </a:lnTo>
                      <a:lnTo>
                        <a:pt x="0"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8" name="Freeform 279">
                  <a:extLst>
                    <a:ext uri="{FF2B5EF4-FFF2-40B4-BE49-F238E27FC236}">
                      <a16:creationId xmlns:a16="http://schemas.microsoft.com/office/drawing/2014/main" id="{32122BB1-4420-4B44-94DD-4F599B4362BA}"/>
                    </a:ext>
                  </a:extLst>
                </p:cNvPr>
                <p:cNvSpPr>
                  <a:spLocks/>
                </p:cNvSpPr>
                <p:nvPr/>
              </p:nvSpPr>
              <p:spPr bwMode="auto">
                <a:xfrm>
                  <a:off x="1512" y="2475"/>
                  <a:ext cx="37" cy="44"/>
                </a:xfrm>
                <a:custGeom>
                  <a:avLst/>
                  <a:gdLst>
                    <a:gd name="T0" fmla="*/ 0 w 74"/>
                    <a:gd name="T1" fmla="*/ 0 h 86"/>
                    <a:gd name="T2" fmla="*/ 0 w 74"/>
                    <a:gd name="T3" fmla="*/ 0 h 86"/>
                    <a:gd name="T4" fmla="*/ 0 w 74"/>
                    <a:gd name="T5" fmla="*/ 4 h 86"/>
                    <a:gd name="T6" fmla="*/ 1 w 74"/>
                    <a:gd name="T7" fmla="*/ 8 h 86"/>
                    <a:gd name="T8" fmla="*/ 4 w 74"/>
                    <a:gd name="T9" fmla="*/ 11 h 86"/>
                    <a:gd name="T10" fmla="*/ 6 w 74"/>
                    <a:gd name="T11" fmla="*/ 14 h 86"/>
                    <a:gd name="T12" fmla="*/ 9 w 74"/>
                    <a:gd name="T13" fmla="*/ 17 h 86"/>
                    <a:gd name="T14" fmla="*/ 12 w 74"/>
                    <a:gd name="T15" fmla="*/ 20 h 86"/>
                    <a:gd name="T16" fmla="*/ 16 w 74"/>
                    <a:gd name="T17" fmla="*/ 22 h 86"/>
                    <a:gd name="T18" fmla="*/ 19 w 74"/>
                    <a:gd name="T19" fmla="*/ 23 h 86"/>
                    <a:gd name="T20" fmla="*/ 19 w 74"/>
                    <a:gd name="T21" fmla="*/ 16 h 86"/>
                    <a:gd name="T22" fmla="*/ 17 w 74"/>
                    <a:gd name="T23" fmla="*/ 16 h 86"/>
                    <a:gd name="T24" fmla="*/ 16 w 74"/>
                    <a:gd name="T25" fmla="*/ 15 h 86"/>
                    <a:gd name="T26" fmla="*/ 13 w 74"/>
                    <a:gd name="T27" fmla="*/ 12 h 86"/>
                    <a:gd name="T28" fmla="*/ 11 w 74"/>
                    <a:gd name="T29" fmla="*/ 10 h 86"/>
                    <a:gd name="T30" fmla="*/ 9 w 74"/>
                    <a:gd name="T31" fmla="*/ 8 h 86"/>
                    <a:gd name="T32" fmla="*/ 7 w 74"/>
                    <a:gd name="T33" fmla="*/ 5 h 86"/>
                    <a:gd name="T34" fmla="*/ 6 w 74"/>
                    <a:gd name="T35" fmla="*/ 3 h 86"/>
                    <a:gd name="T36" fmla="*/ 6 w 74"/>
                    <a:gd name="T37" fmla="*/ 0 h 86"/>
                    <a:gd name="T38" fmla="*/ 6 w 74"/>
                    <a:gd name="T39" fmla="*/ 0 h 86"/>
                    <a:gd name="T40" fmla="*/ 0 w 74"/>
                    <a:gd name="T41" fmla="*/ 0 h 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86">
                      <a:moveTo>
                        <a:pt x="0" y="0"/>
                      </a:moveTo>
                      <a:lnTo>
                        <a:pt x="0" y="0"/>
                      </a:lnTo>
                      <a:lnTo>
                        <a:pt x="0" y="14"/>
                      </a:lnTo>
                      <a:lnTo>
                        <a:pt x="4" y="29"/>
                      </a:lnTo>
                      <a:lnTo>
                        <a:pt x="13" y="41"/>
                      </a:lnTo>
                      <a:lnTo>
                        <a:pt x="21" y="55"/>
                      </a:lnTo>
                      <a:lnTo>
                        <a:pt x="35" y="67"/>
                      </a:lnTo>
                      <a:lnTo>
                        <a:pt x="45" y="76"/>
                      </a:lnTo>
                      <a:lnTo>
                        <a:pt x="61" y="84"/>
                      </a:lnTo>
                      <a:lnTo>
                        <a:pt x="74" y="86"/>
                      </a:lnTo>
                      <a:lnTo>
                        <a:pt x="74" y="63"/>
                      </a:lnTo>
                      <a:lnTo>
                        <a:pt x="68" y="61"/>
                      </a:lnTo>
                      <a:lnTo>
                        <a:pt x="61" y="57"/>
                      </a:lnTo>
                      <a:lnTo>
                        <a:pt x="51" y="47"/>
                      </a:lnTo>
                      <a:lnTo>
                        <a:pt x="41" y="39"/>
                      </a:lnTo>
                      <a:lnTo>
                        <a:pt x="33" y="29"/>
                      </a:lnTo>
                      <a:lnTo>
                        <a:pt x="27" y="18"/>
                      </a:lnTo>
                      <a:lnTo>
                        <a:pt x="23" y="10"/>
                      </a:lnTo>
                      <a:lnTo>
                        <a:pt x="2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9" name="Freeform 280">
                  <a:extLst>
                    <a:ext uri="{FF2B5EF4-FFF2-40B4-BE49-F238E27FC236}">
                      <a16:creationId xmlns:a16="http://schemas.microsoft.com/office/drawing/2014/main" id="{0A538E12-917B-4D13-9F87-07397EABE8B6}"/>
                    </a:ext>
                  </a:extLst>
                </p:cNvPr>
                <p:cNvSpPr>
                  <a:spLocks/>
                </p:cNvSpPr>
                <p:nvPr/>
              </p:nvSpPr>
              <p:spPr bwMode="auto">
                <a:xfrm>
                  <a:off x="1512" y="2438"/>
                  <a:ext cx="47" cy="37"/>
                </a:xfrm>
                <a:custGeom>
                  <a:avLst/>
                  <a:gdLst>
                    <a:gd name="T0" fmla="*/ 21 w 94"/>
                    <a:gd name="T1" fmla="*/ 0 h 75"/>
                    <a:gd name="T2" fmla="*/ 21 w 94"/>
                    <a:gd name="T3" fmla="*/ 0 h 75"/>
                    <a:gd name="T4" fmla="*/ 18 w 94"/>
                    <a:gd name="T5" fmla="*/ 1 h 75"/>
                    <a:gd name="T6" fmla="*/ 15 w 94"/>
                    <a:gd name="T7" fmla="*/ 2 h 75"/>
                    <a:gd name="T8" fmla="*/ 12 w 94"/>
                    <a:gd name="T9" fmla="*/ 4 h 75"/>
                    <a:gd name="T10" fmla="*/ 9 w 94"/>
                    <a:gd name="T11" fmla="*/ 6 h 75"/>
                    <a:gd name="T12" fmla="*/ 6 w 94"/>
                    <a:gd name="T13" fmla="*/ 8 h 75"/>
                    <a:gd name="T14" fmla="*/ 3 w 94"/>
                    <a:gd name="T15" fmla="*/ 11 h 75"/>
                    <a:gd name="T16" fmla="*/ 1 w 94"/>
                    <a:gd name="T17" fmla="*/ 14 h 75"/>
                    <a:gd name="T18" fmla="*/ 0 w 94"/>
                    <a:gd name="T19" fmla="*/ 18 h 75"/>
                    <a:gd name="T20" fmla="*/ 6 w 94"/>
                    <a:gd name="T21" fmla="*/ 18 h 75"/>
                    <a:gd name="T22" fmla="*/ 7 w 94"/>
                    <a:gd name="T23" fmla="*/ 16 h 75"/>
                    <a:gd name="T24" fmla="*/ 8 w 94"/>
                    <a:gd name="T25" fmla="*/ 15 h 75"/>
                    <a:gd name="T26" fmla="*/ 10 w 94"/>
                    <a:gd name="T27" fmla="*/ 13 h 75"/>
                    <a:gd name="T28" fmla="*/ 13 w 94"/>
                    <a:gd name="T29" fmla="*/ 11 h 75"/>
                    <a:gd name="T30" fmla="*/ 15 w 94"/>
                    <a:gd name="T31" fmla="*/ 10 h 75"/>
                    <a:gd name="T32" fmla="*/ 18 w 94"/>
                    <a:gd name="T33" fmla="*/ 8 h 75"/>
                    <a:gd name="T34" fmla="*/ 20 w 94"/>
                    <a:gd name="T35" fmla="*/ 7 h 75"/>
                    <a:gd name="T36" fmla="*/ 23 w 94"/>
                    <a:gd name="T37" fmla="*/ 6 h 75"/>
                    <a:gd name="T38" fmla="*/ 24 w 94"/>
                    <a:gd name="T39" fmla="*/ 6 h 75"/>
                    <a:gd name="T40" fmla="*/ 21 w 94"/>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75">
                      <a:moveTo>
                        <a:pt x="82" y="0"/>
                      </a:moveTo>
                      <a:lnTo>
                        <a:pt x="84" y="0"/>
                      </a:lnTo>
                      <a:lnTo>
                        <a:pt x="72" y="4"/>
                      </a:lnTo>
                      <a:lnTo>
                        <a:pt x="59" y="10"/>
                      </a:lnTo>
                      <a:lnTo>
                        <a:pt x="47" y="16"/>
                      </a:lnTo>
                      <a:lnTo>
                        <a:pt x="33" y="26"/>
                      </a:lnTo>
                      <a:lnTo>
                        <a:pt x="23" y="34"/>
                      </a:lnTo>
                      <a:lnTo>
                        <a:pt x="11" y="45"/>
                      </a:lnTo>
                      <a:lnTo>
                        <a:pt x="4" y="59"/>
                      </a:lnTo>
                      <a:lnTo>
                        <a:pt x="0" y="75"/>
                      </a:lnTo>
                      <a:lnTo>
                        <a:pt x="23" y="75"/>
                      </a:lnTo>
                      <a:lnTo>
                        <a:pt x="27" y="67"/>
                      </a:lnTo>
                      <a:lnTo>
                        <a:pt x="31" y="61"/>
                      </a:lnTo>
                      <a:lnTo>
                        <a:pt x="39" y="53"/>
                      </a:lnTo>
                      <a:lnTo>
                        <a:pt x="49" y="45"/>
                      </a:lnTo>
                      <a:lnTo>
                        <a:pt x="59" y="40"/>
                      </a:lnTo>
                      <a:lnTo>
                        <a:pt x="70" y="34"/>
                      </a:lnTo>
                      <a:lnTo>
                        <a:pt x="80" y="28"/>
                      </a:lnTo>
                      <a:lnTo>
                        <a:pt x="92" y="24"/>
                      </a:lnTo>
                      <a:lnTo>
                        <a:pt x="94" y="24"/>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0" name="Freeform 281">
                  <a:extLst>
                    <a:ext uri="{FF2B5EF4-FFF2-40B4-BE49-F238E27FC236}">
                      <a16:creationId xmlns:a16="http://schemas.microsoft.com/office/drawing/2014/main" id="{F7F1D56F-A03A-496B-9398-92EDC595994E}"/>
                    </a:ext>
                  </a:extLst>
                </p:cNvPr>
                <p:cNvSpPr>
                  <a:spLocks/>
                </p:cNvSpPr>
                <p:nvPr/>
              </p:nvSpPr>
              <p:spPr bwMode="auto">
                <a:xfrm>
                  <a:off x="1553" y="2411"/>
                  <a:ext cx="109" cy="39"/>
                </a:xfrm>
                <a:custGeom>
                  <a:avLst/>
                  <a:gdLst>
                    <a:gd name="T0" fmla="*/ 55 w 218"/>
                    <a:gd name="T1" fmla="*/ 0 h 79"/>
                    <a:gd name="T2" fmla="*/ 55 w 218"/>
                    <a:gd name="T3" fmla="*/ 0 h 79"/>
                    <a:gd name="T4" fmla="*/ 48 w 218"/>
                    <a:gd name="T5" fmla="*/ 0 h 79"/>
                    <a:gd name="T6" fmla="*/ 41 w 218"/>
                    <a:gd name="T7" fmla="*/ 1 h 79"/>
                    <a:gd name="T8" fmla="*/ 34 w 218"/>
                    <a:gd name="T9" fmla="*/ 2 h 79"/>
                    <a:gd name="T10" fmla="*/ 27 w 218"/>
                    <a:gd name="T11" fmla="*/ 3 h 79"/>
                    <a:gd name="T12" fmla="*/ 20 w 218"/>
                    <a:gd name="T13" fmla="*/ 6 h 79"/>
                    <a:gd name="T14" fmla="*/ 13 w 218"/>
                    <a:gd name="T15" fmla="*/ 8 h 79"/>
                    <a:gd name="T16" fmla="*/ 7 w 218"/>
                    <a:gd name="T17" fmla="*/ 10 h 79"/>
                    <a:gd name="T18" fmla="*/ 0 w 218"/>
                    <a:gd name="T19" fmla="*/ 13 h 79"/>
                    <a:gd name="T20" fmla="*/ 3 w 218"/>
                    <a:gd name="T21" fmla="*/ 19 h 79"/>
                    <a:gd name="T22" fmla="*/ 9 w 218"/>
                    <a:gd name="T23" fmla="*/ 16 h 79"/>
                    <a:gd name="T24" fmla="*/ 15 w 218"/>
                    <a:gd name="T25" fmla="*/ 14 h 79"/>
                    <a:gd name="T26" fmla="*/ 22 w 218"/>
                    <a:gd name="T27" fmla="*/ 11 h 79"/>
                    <a:gd name="T28" fmla="*/ 28 w 218"/>
                    <a:gd name="T29" fmla="*/ 9 h 79"/>
                    <a:gd name="T30" fmla="*/ 35 w 218"/>
                    <a:gd name="T31" fmla="*/ 8 h 79"/>
                    <a:gd name="T32" fmla="*/ 41 w 218"/>
                    <a:gd name="T33" fmla="*/ 7 h 79"/>
                    <a:gd name="T34" fmla="*/ 48 w 218"/>
                    <a:gd name="T35" fmla="*/ 7 h 79"/>
                    <a:gd name="T36" fmla="*/ 55 w 218"/>
                    <a:gd name="T37" fmla="*/ 6 h 79"/>
                    <a:gd name="T38" fmla="*/ 55 w 218"/>
                    <a:gd name="T39" fmla="*/ 6 h 79"/>
                    <a:gd name="T40" fmla="*/ 55 w 218"/>
                    <a:gd name="T41" fmla="*/ 0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8" h="79">
                      <a:moveTo>
                        <a:pt x="218" y="2"/>
                      </a:moveTo>
                      <a:lnTo>
                        <a:pt x="218" y="2"/>
                      </a:lnTo>
                      <a:lnTo>
                        <a:pt x="191" y="0"/>
                      </a:lnTo>
                      <a:lnTo>
                        <a:pt x="163" y="4"/>
                      </a:lnTo>
                      <a:lnTo>
                        <a:pt x="134" y="8"/>
                      </a:lnTo>
                      <a:lnTo>
                        <a:pt x="106" y="14"/>
                      </a:lnTo>
                      <a:lnTo>
                        <a:pt x="77" y="24"/>
                      </a:lnTo>
                      <a:lnTo>
                        <a:pt x="51" y="34"/>
                      </a:lnTo>
                      <a:lnTo>
                        <a:pt x="26" y="43"/>
                      </a:lnTo>
                      <a:lnTo>
                        <a:pt x="0" y="55"/>
                      </a:lnTo>
                      <a:lnTo>
                        <a:pt x="12" y="79"/>
                      </a:lnTo>
                      <a:lnTo>
                        <a:pt x="33" y="67"/>
                      </a:lnTo>
                      <a:lnTo>
                        <a:pt x="59" y="57"/>
                      </a:lnTo>
                      <a:lnTo>
                        <a:pt x="85" y="47"/>
                      </a:lnTo>
                      <a:lnTo>
                        <a:pt x="110" y="38"/>
                      </a:lnTo>
                      <a:lnTo>
                        <a:pt x="138" y="32"/>
                      </a:lnTo>
                      <a:lnTo>
                        <a:pt x="163" y="28"/>
                      </a:lnTo>
                      <a:lnTo>
                        <a:pt x="191" y="28"/>
                      </a:lnTo>
                      <a:lnTo>
                        <a:pt x="218" y="26"/>
                      </a:lnTo>
                      <a:lnTo>
                        <a:pt x="2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1" name="Freeform 282">
                  <a:extLst>
                    <a:ext uri="{FF2B5EF4-FFF2-40B4-BE49-F238E27FC236}">
                      <a16:creationId xmlns:a16="http://schemas.microsoft.com/office/drawing/2014/main" id="{1A965464-69B6-4B89-867D-B256F379E7AE}"/>
                    </a:ext>
                  </a:extLst>
                </p:cNvPr>
                <p:cNvSpPr>
                  <a:spLocks/>
                </p:cNvSpPr>
                <p:nvPr/>
              </p:nvSpPr>
              <p:spPr bwMode="auto">
                <a:xfrm>
                  <a:off x="1662" y="2412"/>
                  <a:ext cx="110" cy="73"/>
                </a:xfrm>
                <a:custGeom>
                  <a:avLst/>
                  <a:gdLst>
                    <a:gd name="T0" fmla="*/ 55 w 220"/>
                    <a:gd name="T1" fmla="*/ 31 h 147"/>
                    <a:gd name="T2" fmla="*/ 55 w 220"/>
                    <a:gd name="T3" fmla="*/ 31 h 147"/>
                    <a:gd name="T4" fmla="*/ 49 w 220"/>
                    <a:gd name="T5" fmla="*/ 27 h 147"/>
                    <a:gd name="T6" fmla="*/ 44 w 220"/>
                    <a:gd name="T7" fmla="*/ 23 h 147"/>
                    <a:gd name="T8" fmla="*/ 37 w 220"/>
                    <a:gd name="T9" fmla="*/ 18 h 147"/>
                    <a:gd name="T10" fmla="*/ 29 w 220"/>
                    <a:gd name="T11" fmla="*/ 12 h 147"/>
                    <a:gd name="T12" fmla="*/ 22 w 220"/>
                    <a:gd name="T13" fmla="*/ 8 h 147"/>
                    <a:gd name="T14" fmla="*/ 15 w 220"/>
                    <a:gd name="T15" fmla="*/ 4 h 147"/>
                    <a:gd name="T16" fmla="*/ 7 w 220"/>
                    <a:gd name="T17" fmla="*/ 1 h 147"/>
                    <a:gd name="T18" fmla="*/ 0 w 220"/>
                    <a:gd name="T19" fmla="*/ 0 h 147"/>
                    <a:gd name="T20" fmla="*/ 0 w 220"/>
                    <a:gd name="T21" fmla="*/ 6 h 147"/>
                    <a:gd name="T22" fmla="*/ 6 w 220"/>
                    <a:gd name="T23" fmla="*/ 7 h 147"/>
                    <a:gd name="T24" fmla="*/ 13 w 220"/>
                    <a:gd name="T25" fmla="*/ 9 h 147"/>
                    <a:gd name="T26" fmla="*/ 19 w 220"/>
                    <a:gd name="T27" fmla="*/ 13 h 147"/>
                    <a:gd name="T28" fmla="*/ 26 w 220"/>
                    <a:gd name="T29" fmla="*/ 17 h 147"/>
                    <a:gd name="T30" fmla="*/ 33 w 220"/>
                    <a:gd name="T31" fmla="*/ 23 h 147"/>
                    <a:gd name="T32" fmla="*/ 40 w 220"/>
                    <a:gd name="T33" fmla="*/ 28 h 147"/>
                    <a:gd name="T34" fmla="*/ 47 w 220"/>
                    <a:gd name="T35" fmla="*/ 32 h 147"/>
                    <a:gd name="T36" fmla="*/ 52 w 220"/>
                    <a:gd name="T37" fmla="*/ 36 h 147"/>
                    <a:gd name="T38" fmla="*/ 52 w 220"/>
                    <a:gd name="T39" fmla="*/ 36 h 147"/>
                    <a:gd name="T40" fmla="*/ 55 w 220"/>
                    <a:gd name="T41" fmla="*/ 31 h 1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0" h="147">
                      <a:moveTo>
                        <a:pt x="220" y="124"/>
                      </a:moveTo>
                      <a:lnTo>
                        <a:pt x="220" y="126"/>
                      </a:lnTo>
                      <a:lnTo>
                        <a:pt x="196" y="110"/>
                      </a:lnTo>
                      <a:lnTo>
                        <a:pt x="173" y="93"/>
                      </a:lnTo>
                      <a:lnTo>
                        <a:pt x="145" y="73"/>
                      </a:lnTo>
                      <a:lnTo>
                        <a:pt x="114" y="51"/>
                      </a:lnTo>
                      <a:lnTo>
                        <a:pt x="86" y="34"/>
                      </a:lnTo>
                      <a:lnTo>
                        <a:pt x="57" y="16"/>
                      </a:lnTo>
                      <a:lnTo>
                        <a:pt x="27" y="6"/>
                      </a:lnTo>
                      <a:lnTo>
                        <a:pt x="0" y="0"/>
                      </a:lnTo>
                      <a:lnTo>
                        <a:pt x="0" y="24"/>
                      </a:lnTo>
                      <a:lnTo>
                        <a:pt x="24" y="30"/>
                      </a:lnTo>
                      <a:lnTo>
                        <a:pt x="49" y="39"/>
                      </a:lnTo>
                      <a:lnTo>
                        <a:pt x="75" y="53"/>
                      </a:lnTo>
                      <a:lnTo>
                        <a:pt x="102" y="71"/>
                      </a:lnTo>
                      <a:lnTo>
                        <a:pt x="130" y="93"/>
                      </a:lnTo>
                      <a:lnTo>
                        <a:pt x="157" y="112"/>
                      </a:lnTo>
                      <a:lnTo>
                        <a:pt x="185" y="130"/>
                      </a:lnTo>
                      <a:lnTo>
                        <a:pt x="208" y="146"/>
                      </a:lnTo>
                      <a:lnTo>
                        <a:pt x="208" y="147"/>
                      </a:lnTo>
                      <a:lnTo>
                        <a:pt x="22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2" name="Freeform 283">
                  <a:extLst>
                    <a:ext uri="{FF2B5EF4-FFF2-40B4-BE49-F238E27FC236}">
                      <a16:creationId xmlns:a16="http://schemas.microsoft.com/office/drawing/2014/main" id="{903E7DE0-5027-4FEF-92B1-798141FFCC9A}"/>
                    </a:ext>
                  </a:extLst>
                </p:cNvPr>
                <p:cNvSpPr>
                  <a:spLocks/>
                </p:cNvSpPr>
                <p:nvPr/>
              </p:nvSpPr>
              <p:spPr bwMode="auto">
                <a:xfrm>
                  <a:off x="1766" y="2473"/>
                  <a:ext cx="40" cy="45"/>
                </a:xfrm>
                <a:custGeom>
                  <a:avLst/>
                  <a:gdLst>
                    <a:gd name="T0" fmla="*/ 20 w 81"/>
                    <a:gd name="T1" fmla="*/ 23 h 88"/>
                    <a:gd name="T2" fmla="*/ 20 w 81"/>
                    <a:gd name="T3" fmla="*/ 23 h 88"/>
                    <a:gd name="T4" fmla="*/ 19 w 81"/>
                    <a:gd name="T5" fmla="*/ 20 h 88"/>
                    <a:gd name="T6" fmla="*/ 18 w 81"/>
                    <a:gd name="T7" fmla="*/ 16 h 88"/>
                    <a:gd name="T8" fmla="*/ 16 w 81"/>
                    <a:gd name="T9" fmla="*/ 13 h 88"/>
                    <a:gd name="T10" fmla="*/ 14 w 81"/>
                    <a:gd name="T11" fmla="*/ 10 h 88"/>
                    <a:gd name="T12" fmla="*/ 11 w 81"/>
                    <a:gd name="T13" fmla="*/ 7 h 88"/>
                    <a:gd name="T14" fmla="*/ 8 w 81"/>
                    <a:gd name="T15" fmla="*/ 4 h 88"/>
                    <a:gd name="T16" fmla="*/ 5 w 81"/>
                    <a:gd name="T17" fmla="*/ 2 h 88"/>
                    <a:gd name="T18" fmla="*/ 3 w 81"/>
                    <a:gd name="T19" fmla="*/ 0 h 88"/>
                    <a:gd name="T20" fmla="*/ 0 w 81"/>
                    <a:gd name="T21" fmla="*/ 6 h 88"/>
                    <a:gd name="T22" fmla="*/ 2 w 81"/>
                    <a:gd name="T23" fmla="*/ 7 h 88"/>
                    <a:gd name="T24" fmla="*/ 5 w 81"/>
                    <a:gd name="T25" fmla="*/ 9 h 88"/>
                    <a:gd name="T26" fmla="*/ 7 w 81"/>
                    <a:gd name="T27" fmla="*/ 11 h 88"/>
                    <a:gd name="T28" fmla="*/ 9 w 81"/>
                    <a:gd name="T29" fmla="*/ 14 h 88"/>
                    <a:gd name="T30" fmla="*/ 11 w 81"/>
                    <a:gd name="T31" fmla="*/ 17 h 88"/>
                    <a:gd name="T32" fmla="*/ 12 w 81"/>
                    <a:gd name="T33" fmla="*/ 18 h 88"/>
                    <a:gd name="T34" fmla="*/ 13 w 81"/>
                    <a:gd name="T35" fmla="*/ 21 h 88"/>
                    <a:gd name="T36" fmla="*/ 14 w 81"/>
                    <a:gd name="T37" fmla="*/ 23 h 88"/>
                    <a:gd name="T38" fmla="*/ 14 w 81"/>
                    <a:gd name="T39" fmla="*/ 23 h 88"/>
                    <a:gd name="T40" fmla="*/ 20 w 81"/>
                    <a:gd name="T41" fmla="*/ 23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88">
                      <a:moveTo>
                        <a:pt x="81" y="88"/>
                      </a:moveTo>
                      <a:lnTo>
                        <a:pt x="81" y="88"/>
                      </a:lnTo>
                      <a:lnTo>
                        <a:pt x="79" y="76"/>
                      </a:lnTo>
                      <a:lnTo>
                        <a:pt x="75" y="63"/>
                      </a:lnTo>
                      <a:lnTo>
                        <a:pt x="67" y="49"/>
                      </a:lnTo>
                      <a:lnTo>
                        <a:pt x="57" y="37"/>
                      </a:lnTo>
                      <a:lnTo>
                        <a:pt x="45" y="27"/>
                      </a:lnTo>
                      <a:lnTo>
                        <a:pt x="35" y="16"/>
                      </a:lnTo>
                      <a:lnTo>
                        <a:pt x="22" y="8"/>
                      </a:lnTo>
                      <a:lnTo>
                        <a:pt x="12" y="0"/>
                      </a:lnTo>
                      <a:lnTo>
                        <a:pt x="0" y="23"/>
                      </a:lnTo>
                      <a:lnTo>
                        <a:pt x="10" y="27"/>
                      </a:lnTo>
                      <a:lnTo>
                        <a:pt x="20" y="35"/>
                      </a:lnTo>
                      <a:lnTo>
                        <a:pt x="30" y="43"/>
                      </a:lnTo>
                      <a:lnTo>
                        <a:pt x="37" y="53"/>
                      </a:lnTo>
                      <a:lnTo>
                        <a:pt x="47" y="65"/>
                      </a:lnTo>
                      <a:lnTo>
                        <a:pt x="51" y="71"/>
                      </a:lnTo>
                      <a:lnTo>
                        <a:pt x="55" y="80"/>
                      </a:lnTo>
                      <a:lnTo>
                        <a:pt x="57" y="88"/>
                      </a:lnTo>
                      <a:lnTo>
                        <a:pt x="81"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3" name="Freeform 284">
                  <a:extLst>
                    <a:ext uri="{FF2B5EF4-FFF2-40B4-BE49-F238E27FC236}">
                      <a16:creationId xmlns:a16="http://schemas.microsoft.com/office/drawing/2014/main" id="{B77162E5-2E1B-47C4-9BA8-4629ACA386BE}"/>
                    </a:ext>
                  </a:extLst>
                </p:cNvPr>
                <p:cNvSpPr>
                  <a:spLocks/>
                </p:cNvSpPr>
                <p:nvPr/>
              </p:nvSpPr>
              <p:spPr bwMode="auto">
                <a:xfrm>
                  <a:off x="1779" y="2518"/>
                  <a:ext cx="27" cy="109"/>
                </a:xfrm>
                <a:custGeom>
                  <a:avLst/>
                  <a:gdLst>
                    <a:gd name="T0" fmla="*/ 8 w 55"/>
                    <a:gd name="T1" fmla="*/ 50 h 218"/>
                    <a:gd name="T2" fmla="*/ 8 w 55"/>
                    <a:gd name="T3" fmla="*/ 50 h 218"/>
                    <a:gd name="T4" fmla="*/ 5 w 55"/>
                    <a:gd name="T5" fmla="*/ 43 h 218"/>
                    <a:gd name="T6" fmla="*/ 7 w 55"/>
                    <a:gd name="T7" fmla="*/ 30 h 218"/>
                    <a:gd name="T8" fmla="*/ 11 w 55"/>
                    <a:gd name="T9" fmla="*/ 15 h 218"/>
                    <a:gd name="T10" fmla="*/ 13 w 55"/>
                    <a:gd name="T11" fmla="*/ 0 h 218"/>
                    <a:gd name="T12" fmla="*/ 7 w 55"/>
                    <a:gd name="T13" fmla="*/ 0 h 218"/>
                    <a:gd name="T14" fmla="*/ 5 w 55"/>
                    <a:gd name="T15" fmla="*/ 14 h 218"/>
                    <a:gd name="T16" fmla="*/ 1 w 55"/>
                    <a:gd name="T17" fmla="*/ 29 h 218"/>
                    <a:gd name="T18" fmla="*/ 0 w 55"/>
                    <a:gd name="T19" fmla="*/ 43 h 218"/>
                    <a:gd name="T20" fmla="*/ 4 w 55"/>
                    <a:gd name="T21" fmla="*/ 54 h 218"/>
                    <a:gd name="T22" fmla="*/ 3 w 55"/>
                    <a:gd name="T23" fmla="*/ 54 h 218"/>
                    <a:gd name="T24" fmla="*/ 4 w 55"/>
                    <a:gd name="T25" fmla="*/ 54 h 218"/>
                    <a:gd name="T26" fmla="*/ 6 w 55"/>
                    <a:gd name="T27" fmla="*/ 55 h 218"/>
                    <a:gd name="T28" fmla="*/ 8 w 55"/>
                    <a:gd name="T29" fmla="*/ 54 h 218"/>
                    <a:gd name="T30" fmla="*/ 9 w 55"/>
                    <a:gd name="T31" fmla="*/ 51 h 218"/>
                    <a:gd name="T32" fmla="*/ 8 w 55"/>
                    <a:gd name="T33" fmla="*/ 50 h 218"/>
                    <a:gd name="T34" fmla="*/ 8 w 55"/>
                    <a:gd name="T35" fmla="*/ 50 h 2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218">
                      <a:moveTo>
                        <a:pt x="35" y="199"/>
                      </a:moveTo>
                      <a:lnTo>
                        <a:pt x="33" y="197"/>
                      </a:lnTo>
                      <a:lnTo>
                        <a:pt x="23" y="171"/>
                      </a:lnTo>
                      <a:lnTo>
                        <a:pt x="29" y="120"/>
                      </a:lnTo>
                      <a:lnTo>
                        <a:pt x="45" y="59"/>
                      </a:lnTo>
                      <a:lnTo>
                        <a:pt x="55" y="0"/>
                      </a:lnTo>
                      <a:lnTo>
                        <a:pt x="31" y="0"/>
                      </a:lnTo>
                      <a:lnTo>
                        <a:pt x="21" y="55"/>
                      </a:lnTo>
                      <a:lnTo>
                        <a:pt x="5" y="116"/>
                      </a:lnTo>
                      <a:lnTo>
                        <a:pt x="0" y="171"/>
                      </a:lnTo>
                      <a:lnTo>
                        <a:pt x="17" y="216"/>
                      </a:lnTo>
                      <a:lnTo>
                        <a:pt x="15" y="214"/>
                      </a:lnTo>
                      <a:lnTo>
                        <a:pt x="17" y="216"/>
                      </a:lnTo>
                      <a:lnTo>
                        <a:pt x="27" y="218"/>
                      </a:lnTo>
                      <a:lnTo>
                        <a:pt x="35" y="214"/>
                      </a:lnTo>
                      <a:lnTo>
                        <a:pt x="37" y="204"/>
                      </a:lnTo>
                      <a:lnTo>
                        <a:pt x="33" y="197"/>
                      </a:lnTo>
                      <a:lnTo>
                        <a:pt x="35"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4" name="Freeform 285">
                  <a:extLst>
                    <a:ext uri="{FF2B5EF4-FFF2-40B4-BE49-F238E27FC236}">
                      <a16:creationId xmlns:a16="http://schemas.microsoft.com/office/drawing/2014/main" id="{240F8CBD-893A-4F52-9FA2-E370B93A8A41}"/>
                    </a:ext>
                  </a:extLst>
                </p:cNvPr>
                <p:cNvSpPr>
                  <a:spLocks/>
                </p:cNvSpPr>
                <p:nvPr/>
              </p:nvSpPr>
              <p:spPr bwMode="auto">
                <a:xfrm>
                  <a:off x="1787" y="2617"/>
                  <a:ext cx="58" cy="67"/>
                </a:xfrm>
                <a:custGeom>
                  <a:avLst/>
                  <a:gdLst>
                    <a:gd name="T0" fmla="*/ 28 w 116"/>
                    <a:gd name="T1" fmla="*/ 33 h 133"/>
                    <a:gd name="T2" fmla="*/ 29 w 116"/>
                    <a:gd name="T3" fmla="*/ 29 h 133"/>
                    <a:gd name="T4" fmla="*/ 5 w 116"/>
                    <a:gd name="T5" fmla="*/ 0 h 133"/>
                    <a:gd name="T6" fmla="*/ 0 w 116"/>
                    <a:gd name="T7" fmla="*/ 4 h 133"/>
                    <a:gd name="T8" fmla="*/ 24 w 116"/>
                    <a:gd name="T9" fmla="*/ 33 h 133"/>
                    <a:gd name="T10" fmla="*/ 24 w 116"/>
                    <a:gd name="T11" fmla="*/ 28 h 133"/>
                    <a:gd name="T12" fmla="*/ 24 w 116"/>
                    <a:gd name="T13" fmla="*/ 33 h 133"/>
                    <a:gd name="T14" fmla="*/ 26 w 116"/>
                    <a:gd name="T15" fmla="*/ 34 h 133"/>
                    <a:gd name="T16" fmla="*/ 28 w 116"/>
                    <a:gd name="T17" fmla="*/ 33 h 133"/>
                    <a:gd name="T18" fmla="*/ 29 w 116"/>
                    <a:gd name="T19" fmla="*/ 31 h 133"/>
                    <a:gd name="T20" fmla="*/ 29 w 116"/>
                    <a:gd name="T21" fmla="*/ 29 h 133"/>
                    <a:gd name="T22" fmla="*/ 28 w 116"/>
                    <a:gd name="T23" fmla="*/ 33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6" h="133">
                      <a:moveTo>
                        <a:pt x="112" y="131"/>
                      </a:moveTo>
                      <a:lnTo>
                        <a:pt x="114" y="113"/>
                      </a:lnTo>
                      <a:lnTo>
                        <a:pt x="20" y="0"/>
                      </a:lnTo>
                      <a:lnTo>
                        <a:pt x="0" y="15"/>
                      </a:lnTo>
                      <a:lnTo>
                        <a:pt x="95" y="129"/>
                      </a:lnTo>
                      <a:lnTo>
                        <a:pt x="96" y="111"/>
                      </a:lnTo>
                      <a:lnTo>
                        <a:pt x="95" y="129"/>
                      </a:lnTo>
                      <a:lnTo>
                        <a:pt x="102" y="133"/>
                      </a:lnTo>
                      <a:lnTo>
                        <a:pt x="112" y="129"/>
                      </a:lnTo>
                      <a:lnTo>
                        <a:pt x="116" y="123"/>
                      </a:lnTo>
                      <a:lnTo>
                        <a:pt x="114" y="113"/>
                      </a:lnTo>
                      <a:lnTo>
                        <a:pt x="112"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5" name="Freeform 286">
                  <a:extLst>
                    <a:ext uri="{FF2B5EF4-FFF2-40B4-BE49-F238E27FC236}">
                      <a16:creationId xmlns:a16="http://schemas.microsoft.com/office/drawing/2014/main" id="{50042160-22B0-4541-86E1-036D8181E864}"/>
                    </a:ext>
                  </a:extLst>
                </p:cNvPr>
                <p:cNvSpPr>
                  <a:spLocks/>
                </p:cNvSpPr>
                <p:nvPr/>
              </p:nvSpPr>
              <p:spPr bwMode="auto">
                <a:xfrm>
                  <a:off x="1588" y="2673"/>
                  <a:ext cx="255" cy="216"/>
                </a:xfrm>
                <a:custGeom>
                  <a:avLst/>
                  <a:gdLst>
                    <a:gd name="T0" fmla="*/ 1 w 508"/>
                    <a:gd name="T1" fmla="*/ 107 h 432"/>
                    <a:gd name="T2" fmla="*/ 5 w 508"/>
                    <a:gd name="T3" fmla="*/ 108 h 432"/>
                    <a:gd name="T4" fmla="*/ 128 w 508"/>
                    <a:gd name="T5" fmla="*/ 5 h 432"/>
                    <a:gd name="T6" fmla="*/ 124 w 508"/>
                    <a:gd name="T7" fmla="*/ 0 h 432"/>
                    <a:gd name="T8" fmla="*/ 1 w 508"/>
                    <a:gd name="T9" fmla="*/ 103 h 432"/>
                    <a:gd name="T10" fmla="*/ 6 w 508"/>
                    <a:gd name="T11" fmla="*/ 104 h 432"/>
                    <a:gd name="T12" fmla="*/ 1 w 508"/>
                    <a:gd name="T13" fmla="*/ 103 h 432"/>
                    <a:gd name="T14" fmla="*/ 0 w 508"/>
                    <a:gd name="T15" fmla="*/ 105 h 432"/>
                    <a:gd name="T16" fmla="*/ 1 w 508"/>
                    <a:gd name="T17" fmla="*/ 107 h 432"/>
                    <a:gd name="T18" fmla="*/ 3 w 508"/>
                    <a:gd name="T19" fmla="*/ 108 h 432"/>
                    <a:gd name="T20" fmla="*/ 5 w 508"/>
                    <a:gd name="T21" fmla="*/ 108 h 432"/>
                    <a:gd name="T22" fmla="*/ 1 w 508"/>
                    <a:gd name="T23" fmla="*/ 107 h 4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8" h="432">
                      <a:moveTo>
                        <a:pt x="2" y="428"/>
                      </a:moveTo>
                      <a:lnTo>
                        <a:pt x="19" y="430"/>
                      </a:lnTo>
                      <a:lnTo>
                        <a:pt x="508" y="20"/>
                      </a:lnTo>
                      <a:lnTo>
                        <a:pt x="492" y="0"/>
                      </a:lnTo>
                      <a:lnTo>
                        <a:pt x="4" y="411"/>
                      </a:lnTo>
                      <a:lnTo>
                        <a:pt x="21" y="413"/>
                      </a:lnTo>
                      <a:lnTo>
                        <a:pt x="4" y="411"/>
                      </a:lnTo>
                      <a:lnTo>
                        <a:pt x="0" y="419"/>
                      </a:lnTo>
                      <a:lnTo>
                        <a:pt x="4" y="428"/>
                      </a:lnTo>
                      <a:lnTo>
                        <a:pt x="10" y="432"/>
                      </a:lnTo>
                      <a:lnTo>
                        <a:pt x="19" y="430"/>
                      </a:lnTo>
                      <a:lnTo>
                        <a:pt x="2" y="4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6" name="Freeform 287">
                  <a:extLst>
                    <a:ext uri="{FF2B5EF4-FFF2-40B4-BE49-F238E27FC236}">
                      <a16:creationId xmlns:a16="http://schemas.microsoft.com/office/drawing/2014/main" id="{CC6AD344-404E-433C-B6C7-CB4BE29A071E}"/>
                    </a:ext>
                  </a:extLst>
                </p:cNvPr>
                <p:cNvSpPr>
                  <a:spLocks/>
                </p:cNvSpPr>
                <p:nvPr/>
              </p:nvSpPr>
              <p:spPr bwMode="auto">
                <a:xfrm>
                  <a:off x="1526" y="2801"/>
                  <a:ext cx="73" cy="86"/>
                </a:xfrm>
                <a:custGeom>
                  <a:avLst/>
                  <a:gdLst>
                    <a:gd name="T0" fmla="*/ 3 w 147"/>
                    <a:gd name="T1" fmla="*/ 6 h 170"/>
                    <a:gd name="T2" fmla="*/ 0 w 147"/>
                    <a:gd name="T3" fmla="*/ 5 h 170"/>
                    <a:gd name="T4" fmla="*/ 32 w 147"/>
                    <a:gd name="T5" fmla="*/ 44 h 170"/>
                    <a:gd name="T6" fmla="*/ 36 w 147"/>
                    <a:gd name="T7" fmla="*/ 39 h 170"/>
                    <a:gd name="T8" fmla="*/ 5 w 147"/>
                    <a:gd name="T9" fmla="*/ 1 h 170"/>
                    <a:gd name="T10" fmla="*/ 3 w 147"/>
                    <a:gd name="T11" fmla="*/ 0 h 170"/>
                    <a:gd name="T12" fmla="*/ 5 w 147"/>
                    <a:gd name="T13" fmla="*/ 1 h 170"/>
                    <a:gd name="T14" fmla="*/ 3 w 147"/>
                    <a:gd name="T15" fmla="*/ 0 h 170"/>
                    <a:gd name="T16" fmla="*/ 1 w 147"/>
                    <a:gd name="T17" fmla="*/ 1 h 170"/>
                    <a:gd name="T18" fmla="*/ 0 w 147"/>
                    <a:gd name="T19" fmla="*/ 3 h 170"/>
                    <a:gd name="T20" fmla="*/ 0 w 147"/>
                    <a:gd name="T21" fmla="*/ 5 h 170"/>
                    <a:gd name="T22" fmla="*/ 3 w 147"/>
                    <a:gd name="T23" fmla="*/ 6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170">
                      <a:moveTo>
                        <a:pt x="12" y="23"/>
                      </a:moveTo>
                      <a:lnTo>
                        <a:pt x="2" y="19"/>
                      </a:lnTo>
                      <a:lnTo>
                        <a:pt x="128" y="170"/>
                      </a:lnTo>
                      <a:lnTo>
                        <a:pt x="147" y="155"/>
                      </a:lnTo>
                      <a:lnTo>
                        <a:pt x="22" y="4"/>
                      </a:lnTo>
                      <a:lnTo>
                        <a:pt x="12" y="0"/>
                      </a:lnTo>
                      <a:lnTo>
                        <a:pt x="22" y="4"/>
                      </a:lnTo>
                      <a:lnTo>
                        <a:pt x="14" y="0"/>
                      </a:lnTo>
                      <a:lnTo>
                        <a:pt x="4" y="2"/>
                      </a:lnTo>
                      <a:lnTo>
                        <a:pt x="0" y="9"/>
                      </a:lnTo>
                      <a:lnTo>
                        <a:pt x="2" y="19"/>
                      </a:lnTo>
                      <a:lnTo>
                        <a:pt x="1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7" name="Freeform 288">
                  <a:extLst>
                    <a:ext uri="{FF2B5EF4-FFF2-40B4-BE49-F238E27FC236}">
                      <a16:creationId xmlns:a16="http://schemas.microsoft.com/office/drawing/2014/main" id="{9B6AA57A-8B87-4D3E-B7D9-4A3AF274720D}"/>
                    </a:ext>
                  </a:extLst>
                </p:cNvPr>
                <p:cNvSpPr>
                  <a:spLocks/>
                </p:cNvSpPr>
                <p:nvPr/>
              </p:nvSpPr>
              <p:spPr bwMode="auto">
                <a:xfrm>
                  <a:off x="1456" y="2795"/>
                  <a:ext cx="75" cy="18"/>
                </a:xfrm>
                <a:custGeom>
                  <a:avLst/>
                  <a:gdLst>
                    <a:gd name="T0" fmla="*/ 0 w 151"/>
                    <a:gd name="T1" fmla="*/ 2 h 35"/>
                    <a:gd name="T2" fmla="*/ 3 w 151"/>
                    <a:gd name="T3" fmla="*/ 6 h 35"/>
                    <a:gd name="T4" fmla="*/ 37 w 151"/>
                    <a:gd name="T5" fmla="*/ 9 h 35"/>
                    <a:gd name="T6" fmla="*/ 37 w 151"/>
                    <a:gd name="T7" fmla="*/ 3 h 35"/>
                    <a:gd name="T8" fmla="*/ 3 w 151"/>
                    <a:gd name="T9" fmla="*/ 0 h 35"/>
                    <a:gd name="T10" fmla="*/ 5 w 151"/>
                    <a:gd name="T11" fmla="*/ 5 h 35"/>
                    <a:gd name="T12" fmla="*/ 3 w 151"/>
                    <a:gd name="T13" fmla="*/ 0 h 35"/>
                    <a:gd name="T14" fmla="*/ 1 w 151"/>
                    <a:gd name="T15" fmla="*/ 1 h 35"/>
                    <a:gd name="T16" fmla="*/ 0 w 151"/>
                    <a:gd name="T17" fmla="*/ 3 h 35"/>
                    <a:gd name="T18" fmla="*/ 1 w 151"/>
                    <a:gd name="T19" fmla="*/ 5 h 35"/>
                    <a:gd name="T20" fmla="*/ 3 w 151"/>
                    <a:gd name="T21" fmla="*/ 6 h 35"/>
                    <a:gd name="T22" fmla="*/ 0 w 151"/>
                    <a:gd name="T23" fmla="*/ 2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35">
                      <a:moveTo>
                        <a:pt x="2" y="6"/>
                      </a:moveTo>
                      <a:lnTo>
                        <a:pt x="12" y="23"/>
                      </a:lnTo>
                      <a:lnTo>
                        <a:pt x="151" y="35"/>
                      </a:lnTo>
                      <a:lnTo>
                        <a:pt x="151" y="12"/>
                      </a:lnTo>
                      <a:lnTo>
                        <a:pt x="12" y="0"/>
                      </a:lnTo>
                      <a:lnTo>
                        <a:pt x="21" y="18"/>
                      </a:lnTo>
                      <a:lnTo>
                        <a:pt x="12" y="0"/>
                      </a:lnTo>
                      <a:lnTo>
                        <a:pt x="4" y="4"/>
                      </a:lnTo>
                      <a:lnTo>
                        <a:pt x="0" y="12"/>
                      </a:lnTo>
                      <a:lnTo>
                        <a:pt x="4" y="20"/>
                      </a:lnTo>
                      <a:lnTo>
                        <a:pt x="12" y="23"/>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8" name="Freeform 289">
                  <a:extLst>
                    <a:ext uri="{FF2B5EF4-FFF2-40B4-BE49-F238E27FC236}">
                      <a16:creationId xmlns:a16="http://schemas.microsoft.com/office/drawing/2014/main" id="{B5DF21B9-6A7F-46B5-8AFA-A51A1754C731}"/>
                    </a:ext>
                  </a:extLst>
                </p:cNvPr>
                <p:cNvSpPr>
                  <a:spLocks/>
                </p:cNvSpPr>
                <p:nvPr/>
              </p:nvSpPr>
              <p:spPr bwMode="auto">
                <a:xfrm>
                  <a:off x="1457" y="2551"/>
                  <a:ext cx="199" cy="253"/>
                </a:xfrm>
                <a:custGeom>
                  <a:avLst/>
                  <a:gdLst>
                    <a:gd name="T0" fmla="*/ 95 w 398"/>
                    <a:gd name="T1" fmla="*/ 0 h 507"/>
                    <a:gd name="T2" fmla="*/ 95 w 398"/>
                    <a:gd name="T3" fmla="*/ 1 h 507"/>
                    <a:gd name="T4" fmla="*/ 89 w 398"/>
                    <a:gd name="T5" fmla="*/ 8 h 507"/>
                    <a:gd name="T6" fmla="*/ 83 w 398"/>
                    <a:gd name="T7" fmla="*/ 15 h 507"/>
                    <a:gd name="T8" fmla="*/ 77 w 398"/>
                    <a:gd name="T9" fmla="*/ 23 h 507"/>
                    <a:gd name="T10" fmla="*/ 71 w 398"/>
                    <a:gd name="T11" fmla="*/ 30 h 507"/>
                    <a:gd name="T12" fmla="*/ 65 w 398"/>
                    <a:gd name="T13" fmla="*/ 37 h 507"/>
                    <a:gd name="T14" fmla="*/ 60 w 398"/>
                    <a:gd name="T15" fmla="*/ 44 h 507"/>
                    <a:gd name="T16" fmla="*/ 54 w 398"/>
                    <a:gd name="T17" fmla="*/ 51 h 507"/>
                    <a:gd name="T18" fmla="*/ 48 w 398"/>
                    <a:gd name="T19" fmla="*/ 59 h 507"/>
                    <a:gd name="T20" fmla="*/ 42 w 398"/>
                    <a:gd name="T21" fmla="*/ 66 h 507"/>
                    <a:gd name="T22" fmla="*/ 36 w 398"/>
                    <a:gd name="T23" fmla="*/ 73 h 507"/>
                    <a:gd name="T24" fmla="*/ 30 w 398"/>
                    <a:gd name="T25" fmla="*/ 81 h 507"/>
                    <a:gd name="T26" fmla="*/ 24 w 398"/>
                    <a:gd name="T27" fmla="*/ 89 h 507"/>
                    <a:gd name="T28" fmla="*/ 18 w 398"/>
                    <a:gd name="T29" fmla="*/ 97 h 507"/>
                    <a:gd name="T30" fmla="*/ 13 w 398"/>
                    <a:gd name="T31" fmla="*/ 105 h 507"/>
                    <a:gd name="T32" fmla="*/ 6 w 398"/>
                    <a:gd name="T33" fmla="*/ 114 h 507"/>
                    <a:gd name="T34" fmla="*/ 0 w 398"/>
                    <a:gd name="T35" fmla="*/ 123 h 507"/>
                    <a:gd name="T36" fmla="*/ 5 w 398"/>
                    <a:gd name="T37" fmla="*/ 126 h 507"/>
                    <a:gd name="T38" fmla="*/ 11 w 398"/>
                    <a:gd name="T39" fmla="*/ 117 h 507"/>
                    <a:gd name="T40" fmla="*/ 17 w 398"/>
                    <a:gd name="T41" fmla="*/ 109 h 507"/>
                    <a:gd name="T42" fmla="*/ 23 w 398"/>
                    <a:gd name="T43" fmla="*/ 101 h 507"/>
                    <a:gd name="T44" fmla="*/ 29 w 398"/>
                    <a:gd name="T45" fmla="*/ 93 h 507"/>
                    <a:gd name="T46" fmla="*/ 35 w 398"/>
                    <a:gd name="T47" fmla="*/ 85 h 507"/>
                    <a:gd name="T48" fmla="*/ 41 w 398"/>
                    <a:gd name="T49" fmla="*/ 77 h 507"/>
                    <a:gd name="T50" fmla="*/ 47 w 398"/>
                    <a:gd name="T51" fmla="*/ 70 h 507"/>
                    <a:gd name="T52" fmla="*/ 53 w 398"/>
                    <a:gd name="T53" fmla="*/ 62 h 507"/>
                    <a:gd name="T54" fmla="*/ 59 w 398"/>
                    <a:gd name="T55" fmla="*/ 55 h 507"/>
                    <a:gd name="T56" fmla="*/ 65 w 398"/>
                    <a:gd name="T57" fmla="*/ 48 h 507"/>
                    <a:gd name="T58" fmla="*/ 70 w 398"/>
                    <a:gd name="T59" fmla="*/ 41 h 507"/>
                    <a:gd name="T60" fmla="*/ 76 w 398"/>
                    <a:gd name="T61" fmla="*/ 34 h 507"/>
                    <a:gd name="T62" fmla="*/ 82 w 398"/>
                    <a:gd name="T63" fmla="*/ 27 h 507"/>
                    <a:gd name="T64" fmla="*/ 88 w 398"/>
                    <a:gd name="T65" fmla="*/ 19 h 507"/>
                    <a:gd name="T66" fmla="*/ 94 w 398"/>
                    <a:gd name="T67" fmla="*/ 12 h 507"/>
                    <a:gd name="T68" fmla="*/ 99 w 398"/>
                    <a:gd name="T69" fmla="*/ 5 h 507"/>
                    <a:gd name="T70" fmla="*/ 99 w 398"/>
                    <a:gd name="T71" fmla="*/ 5 h 507"/>
                    <a:gd name="T72" fmla="*/ 99 w 398"/>
                    <a:gd name="T73" fmla="*/ 5 h 507"/>
                    <a:gd name="T74" fmla="*/ 100 w 398"/>
                    <a:gd name="T75" fmla="*/ 2 h 507"/>
                    <a:gd name="T76" fmla="*/ 99 w 398"/>
                    <a:gd name="T77" fmla="*/ 0 h 507"/>
                    <a:gd name="T78" fmla="*/ 96 w 398"/>
                    <a:gd name="T79" fmla="*/ 0 h 507"/>
                    <a:gd name="T80" fmla="*/ 95 w 398"/>
                    <a:gd name="T81" fmla="*/ 1 h 507"/>
                    <a:gd name="T82" fmla="*/ 95 w 398"/>
                    <a:gd name="T83" fmla="*/ 0 h 5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8" h="507">
                      <a:moveTo>
                        <a:pt x="379" y="2"/>
                      </a:moveTo>
                      <a:lnTo>
                        <a:pt x="377" y="4"/>
                      </a:lnTo>
                      <a:lnTo>
                        <a:pt x="353" y="33"/>
                      </a:lnTo>
                      <a:lnTo>
                        <a:pt x="330" y="63"/>
                      </a:lnTo>
                      <a:lnTo>
                        <a:pt x="306" y="92"/>
                      </a:lnTo>
                      <a:lnTo>
                        <a:pt x="282" y="122"/>
                      </a:lnTo>
                      <a:lnTo>
                        <a:pt x="259" y="149"/>
                      </a:lnTo>
                      <a:lnTo>
                        <a:pt x="237" y="179"/>
                      </a:lnTo>
                      <a:lnTo>
                        <a:pt x="214" y="206"/>
                      </a:lnTo>
                      <a:lnTo>
                        <a:pt x="190" y="236"/>
                      </a:lnTo>
                      <a:lnTo>
                        <a:pt x="167" y="265"/>
                      </a:lnTo>
                      <a:lnTo>
                        <a:pt x="143" y="295"/>
                      </a:lnTo>
                      <a:lnTo>
                        <a:pt x="119" y="326"/>
                      </a:lnTo>
                      <a:lnTo>
                        <a:pt x="96" y="357"/>
                      </a:lnTo>
                      <a:lnTo>
                        <a:pt x="72" y="389"/>
                      </a:lnTo>
                      <a:lnTo>
                        <a:pt x="49" y="422"/>
                      </a:lnTo>
                      <a:lnTo>
                        <a:pt x="23" y="459"/>
                      </a:lnTo>
                      <a:lnTo>
                        <a:pt x="0" y="495"/>
                      </a:lnTo>
                      <a:lnTo>
                        <a:pt x="19" y="507"/>
                      </a:lnTo>
                      <a:lnTo>
                        <a:pt x="43" y="471"/>
                      </a:lnTo>
                      <a:lnTo>
                        <a:pt x="68" y="438"/>
                      </a:lnTo>
                      <a:lnTo>
                        <a:pt x="92" y="404"/>
                      </a:lnTo>
                      <a:lnTo>
                        <a:pt x="116" y="373"/>
                      </a:lnTo>
                      <a:lnTo>
                        <a:pt x="139" y="342"/>
                      </a:lnTo>
                      <a:lnTo>
                        <a:pt x="163" y="310"/>
                      </a:lnTo>
                      <a:lnTo>
                        <a:pt x="186" y="281"/>
                      </a:lnTo>
                      <a:lnTo>
                        <a:pt x="210" y="251"/>
                      </a:lnTo>
                      <a:lnTo>
                        <a:pt x="233" y="222"/>
                      </a:lnTo>
                      <a:lnTo>
                        <a:pt x="257" y="194"/>
                      </a:lnTo>
                      <a:lnTo>
                        <a:pt x="278" y="165"/>
                      </a:lnTo>
                      <a:lnTo>
                        <a:pt x="302" y="137"/>
                      </a:lnTo>
                      <a:lnTo>
                        <a:pt x="326" y="108"/>
                      </a:lnTo>
                      <a:lnTo>
                        <a:pt x="349" y="79"/>
                      </a:lnTo>
                      <a:lnTo>
                        <a:pt x="373" y="49"/>
                      </a:lnTo>
                      <a:lnTo>
                        <a:pt x="396" y="20"/>
                      </a:lnTo>
                      <a:lnTo>
                        <a:pt x="394" y="22"/>
                      </a:lnTo>
                      <a:lnTo>
                        <a:pt x="396" y="20"/>
                      </a:lnTo>
                      <a:lnTo>
                        <a:pt x="398" y="10"/>
                      </a:lnTo>
                      <a:lnTo>
                        <a:pt x="394" y="2"/>
                      </a:lnTo>
                      <a:lnTo>
                        <a:pt x="384" y="0"/>
                      </a:lnTo>
                      <a:lnTo>
                        <a:pt x="377" y="4"/>
                      </a:lnTo>
                      <a:lnTo>
                        <a:pt x="37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50288" name="Line 294">
              <a:extLst>
                <a:ext uri="{FF2B5EF4-FFF2-40B4-BE49-F238E27FC236}">
                  <a16:creationId xmlns:a16="http://schemas.microsoft.com/office/drawing/2014/main" id="{26C7FD9E-E604-421B-803A-6D0CE4DDF868}"/>
                </a:ext>
              </a:extLst>
            </p:cNvPr>
            <p:cNvSpPr>
              <a:spLocks noChangeShapeType="1"/>
            </p:cNvSpPr>
            <p:nvPr/>
          </p:nvSpPr>
          <p:spPr bwMode="auto">
            <a:xfrm>
              <a:off x="2904" y="1824"/>
              <a:ext cx="60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p>
              <a:endParaRPr lang="en-US"/>
            </a:p>
          </p:txBody>
        </p:sp>
      </p:grpSp>
      <p:sp>
        <p:nvSpPr>
          <p:cNvPr id="50182" name="Rectangle 296">
            <a:extLst>
              <a:ext uri="{FF2B5EF4-FFF2-40B4-BE49-F238E27FC236}">
                <a16:creationId xmlns:a16="http://schemas.microsoft.com/office/drawing/2014/main" id="{8CB7872B-4242-47EE-B72B-B28568D6CD01}"/>
              </a:ext>
            </a:extLst>
          </p:cNvPr>
          <p:cNvSpPr>
            <a:spLocks noChangeArrowheads="1"/>
          </p:cNvSpPr>
          <p:nvPr/>
        </p:nvSpPr>
        <p:spPr bwMode="auto">
          <a:xfrm>
            <a:off x="1295400" y="5334000"/>
            <a:ext cx="4724400" cy="3267075"/>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0183" name="Text Box 300">
            <a:extLst>
              <a:ext uri="{FF2B5EF4-FFF2-40B4-BE49-F238E27FC236}">
                <a16:creationId xmlns:a16="http://schemas.microsoft.com/office/drawing/2014/main" id="{F83BB04E-DA8C-4D38-B0D0-B1C0B079CDFE}"/>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latin typeface="+mn-lt"/>
              </a:rPr>
              <a:t>4</a:t>
            </a:r>
            <a:endParaRPr lang="en-US" altLang="en-US" sz="2000" dirty="0">
              <a:latin typeface="+mn-lt"/>
            </a:endParaRPr>
          </a:p>
          <a:p>
            <a:pPr algn="ctr"/>
            <a:r>
              <a:rPr lang="en-US" altLang="en-US" sz="2000" dirty="0">
                <a:latin typeface="+mn-lt"/>
              </a:rPr>
              <a:t>LOCK OUT DEVICES</a:t>
            </a:r>
            <a:endParaRPr lang="en-US" altLang="en-US" dirty="0">
              <a:latin typeface="+mn-lt"/>
            </a:endParaRPr>
          </a:p>
        </p:txBody>
      </p:sp>
      <p:sp>
        <p:nvSpPr>
          <p:cNvPr id="50184" name="Line 301">
            <a:extLst>
              <a:ext uri="{FF2B5EF4-FFF2-40B4-BE49-F238E27FC236}">
                <a16:creationId xmlns:a16="http://schemas.microsoft.com/office/drawing/2014/main" id="{FE6B38F3-74F5-4FE8-B501-818F3B226E9B}"/>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50185" name="Text Box 302">
            <a:extLst>
              <a:ext uri="{FF2B5EF4-FFF2-40B4-BE49-F238E27FC236}">
                <a16:creationId xmlns:a16="http://schemas.microsoft.com/office/drawing/2014/main" id="{4C2D452C-89D4-41A5-9294-8D304AF13AA9}"/>
              </a:ext>
            </a:extLst>
          </p:cNvPr>
          <p:cNvSpPr txBox="1">
            <a:spLocks noChangeArrowheads="1"/>
          </p:cNvSpPr>
          <p:nvPr/>
        </p:nvSpPr>
        <p:spPr bwMode="auto">
          <a:xfrm>
            <a:off x="1562100" y="2895600"/>
            <a:ext cx="4381500" cy="39687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REMEMBER,  in step </a:t>
            </a:r>
            <a:r>
              <a:rPr lang="en-US" altLang="en-US" sz="2000"/>
              <a:t>3</a:t>
            </a:r>
            <a:r>
              <a:rPr lang="en-US" altLang="en-US"/>
              <a:t> the electicity was isolated.</a:t>
            </a:r>
          </a:p>
        </p:txBody>
      </p:sp>
      <p:sp>
        <p:nvSpPr>
          <p:cNvPr id="50186" name="Text Box 403">
            <a:extLst>
              <a:ext uri="{FF2B5EF4-FFF2-40B4-BE49-F238E27FC236}">
                <a16:creationId xmlns:a16="http://schemas.microsoft.com/office/drawing/2014/main" id="{ACE68429-0D7A-4B99-941D-B10235C43240}"/>
              </a:ext>
            </a:extLst>
          </p:cNvPr>
          <p:cNvSpPr txBox="1">
            <a:spLocks noChangeArrowheads="1"/>
          </p:cNvSpPr>
          <p:nvPr/>
        </p:nvSpPr>
        <p:spPr bwMode="auto">
          <a:xfrm>
            <a:off x="209550" y="523875"/>
            <a:ext cx="5562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latin typeface="+mn-lt"/>
              </a:rPr>
              <a:t>Controlling hazardous energy</a:t>
            </a:r>
          </a:p>
        </p:txBody>
      </p:sp>
      <p:grpSp>
        <p:nvGrpSpPr>
          <p:cNvPr id="50187" name="Group 504">
            <a:extLst>
              <a:ext uri="{FF2B5EF4-FFF2-40B4-BE49-F238E27FC236}">
                <a16:creationId xmlns:a16="http://schemas.microsoft.com/office/drawing/2014/main" id="{F18D362C-876A-4CAC-8C3F-A9DC2074668E}"/>
              </a:ext>
            </a:extLst>
          </p:cNvPr>
          <p:cNvGrpSpPr>
            <a:grpSpLocks/>
          </p:cNvGrpSpPr>
          <p:nvPr/>
        </p:nvGrpSpPr>
        <p:grpSpPr bwMode="auto">
          <a:xfrm>
            <a:off x="3121025" y="5743575"/>
            <a:ext cx="1508125" cy="2584450"/>
            <a:chOff x="1584" y="3237"/>
            <a:chExt cx="950" cy="1628"/>
          </a:xfrm>
        </p:grpSpPr>
        <p:grpSp>
          <p:nvGrpSpPr>
            <p:cNvPr id="50188" name="Group 505">
              <a:extLst>
                <a:ext uri="{FF2B5EF4-FFF2-40B4-BE49-F238E27FC236}">
                  <a16:creationId xmlns:a16="http://schemas.microsoft.com/office/drawing/2014/main" id="{A29B78C0-1CED-40C1-B7AF-5E0B413071D5}"/>
                </a:ext>
              </a:extLst>
            </p:cNvPr>
            <p:cNvGrpSpPr>
              <a:grpSpLocks/>
            </p:cNvGrpSpPr>
            <p:nvPr/>
          </p:nvGrpSpPr>
          <p:grpSpPr bwMode="auto">
            <a:xfrm rot="-3575789">
              <a:off x="2110" y="4343"/>
              <a:ext cx="302" cy="547"/>
              <a:chOff x="3308" y="3068"/>
              <a:chExt cx="922" cy="1590"/>
            </a:xfrm>
          </p:grpSpPr>
          <p:sp>
            <p:nvSpPr>
              <p:cNvPr id="50212" name="Freeform 506">
                <a:extLst>
                  <a:ext uri="{FF2B5EF4-FFF2-40B4-BE49-F238E27FC236}">
                    <a16:creationId xmlns:a16="http://schemas.microsoft.com/office/drawing/2014/main" id="{BB6682C9-491E-4E56-A92A-3298ACF085F7}"/>
                  </a:ext>
                </a:extLst>
              </p:cNvPr>
              <p:cNvSpPr>
                <a:spLocks noEditPoints="1"/>
              </p:cNvSpPr>
              <p:nvPr/>
            </p:nvSpPr>
            <p:spPr bwMode="auto">
              <a:xfrm>
                <a:off x="3312" y="3072"/>
                <a:ext cx="914" cy="1582"/>
              </a:xfrm>
              <a:custGeom>
                <a:avLst/>
                <a:gdLst>
                  <a:gd name="T0" fmla="*/ 457 w 1828"/>
                  <a:gd name="T1" fmla="*/ 791 h 3164"/>
                  <a:gd name="T2" fmla="*/ 457 w 1828"/>
                  <a:gd name="T3" fmla="*/ 94 h 3164"/>
                  <a:gd name="T4" fmla="*/ 359 w 1828"/>
                  <a:gd name="T5" fmla="*/ 0 h 3164"/>
                  <a:gd name="T6" fmla="*/ 99 w 1828"/>
                  <a:gd name="T7" fmla="*/ 0 h 3164"/>
                  <a:gd name="T8" fmla="*/ 0 w 1828"/>
                  <a:gd name="T9" fmla="*/ 94 h 3164"/>
                  <a:gd name="T10" fmla="*/ 0 w 1828"/>
                  <a:gd name="T11" fmla="*/ 791 h 3164"/>
                  <a:gd name="T12" fmla="*/ 457 w 1828"/>
                  <a:gd name="T13" fmla="*/ 791 h 3164"/>
                  <a:gd name="T14" fmla="*/ 229 w 1828"/>
                  <a:gd name="T15" fmla="*/ 25 h 3164"/>
                  <a:gd name="T16" fmla="*/ 235 w 1828"/>
                  <a:gd name="T17" fmla="*/ 26 h 3164"/>
                  <a:gd name="T18" fmla="*/ 242 w 1828"/>
                  <a:gd name="T19" fmla="*/ 28 h 3164"/>
                  <a:gd name="T20" fmla="*/ 247 w 1828"/>
                  <a:gd name="T21" fmla="*/ 31 h 3164"/>
                  <a:gd name="T22" fmla="*/ 252 w 1828"/>
                  <a:gd name="T23" fmla="*/ 35 h 3164"/>
                  <a:gd name="T24" fmla="*/ 257 w 1828"/>
                  <a:gd name="T25" fmla="*/ 40 h 3164"/>
                  <a:gd name="T26" fmla="*/ 260 w 1828"/>
                  <a:gd name="T27" fmla="*/ 46 h 3164"/>
                  <a:gd name="T28" fmla="*/ 262 w 1828"/>
                  <a:gd name="T29" fmla="*/ 52 h 3164"/>
                  <a:gd name="T30" fmla="*/ 263 w 1828"/>
                  <a:gd name="T31" fmla="*/ 59 h 3164"/>
                  <a:gd name="T32" fmla="*/ 262 w 1828"/>
                  <a:gd name="T33" fmla="*/ 66 h 3164"/>
                  <a:gd name="T34" fmla="*/ 260 w 1828"/>
                  <a:gd name="T35" fmla="*/ 72 h 3164"/>
                  <a:gd name="T36" fmla="*/ 257 w 1828"/>
                  <a:gd name="T37" fmla="*/ 78 h 3164"/>
                  <a:gd name="T38" fmla="*/ 252 w 1828"/>
                  <a:gd name="T39" fmla="*/ 83 h 3164"/>
                  <a:gd name="T40" fmla="*/ 247 w 1828"/>
                  <a:gd name="T41" fmla="*/ 87 h 3164"/>
                  <a:gd name="T42" fmla="*/ 242 w 1828"/>
                  <a:gd name="T43" fmla="*/ 91 h 3164"/>
                  <a:gd name="T44" fmla="*/ 235 w 1828"/>
                  <a:gd name="T45" fmla="*/ 93 h 3164"/>
                  <a:gd name="T46" fmla="*/ 229 w 1828"/>
                  <a:gd name="T47" fmla="*/ 93 h 3164"/>
                  <a:gd name="T48" fmla="*/ 222 w 1828"/>
                  <a:gd name="T49" fmla="*/ 93 h 3164"/>
                  <a:gd name="T50" fmla="*/ 216 w 1828"/>
                  <a:gd name="T51" fmla="*/ 91 h 3164"/>
                  <a:gd name="T52" fmla="*/ 210 w 1828"/>
                  <a:gd name="T53" fmla="*/ 87 h 3164"/>
                  <a:gd name="T54" fmla="*/ 205 w 1828"/>
                  <a:gd name="T55" fmla="*/ 83 h 3164"/>
                  <a:gd name="T56" fmla="*/ 200 w 1828"/>
                  <a:gd name="T57" fmla="*/ 78 h 3164"/>
                  <a:gd name="T58" fmla="*/ 197 w 1828"/>
                  <a:gd name="T59" fmla="*/ 72 h 3164"/>
                  <a:gd name="T60" fmla="*/ 195 w 1828"/>
                  <a:gd name="T61" fmla="*/ 66 h 3164"/>
                  <a:gd name="T62" fmla="*/ 195 w 1828"/>
                  <a:gd name="T63" fmla="*/ 59 h 3164"/>
                  <a:gd name="T64" fmla="*/ 195 w 1828"/>
                  <a:gd name="T65" fmla="*/ 52 h 3164"/>
                  <a:gd name="T66" fmla="*/ 197 w 1828"/>
                  <a:gd name="T67" fmla="*/ 46 h 3164"/>
                  <a:gd name="T68" fmla="*/ 200 w 1828"/>
                  <a:gd name="T69" fmla="*/ 40 h 3164"/>
                  <a:gd name="T70" fmla="*/ 205 w 1828"/>
                  <a:gd name="T71" fmla="*/ 35 h 3164"/>
                  <a:gd name="T72" fmla="*/ 210 w 1828"/>
                  <a:gd name="T73" fmla="*/ 31 h 3164"/>
                  <a:gd name="T74" fmla="*/ 216 w 1828"/>
                  <a:gd name="T75" fmla="*/ 28 h 3164"/>
                  <a:gd name="T76" fmla="*/ 222 w 1828"/>
                  <a:gd name="T77" fmla="*/ 26 h 3164"/>
                  <a:gd name="T78" fmla="*/ 229 w 1828"/>
                  <a:gd name="T79" fmla="*/ 25 h 31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28" h="3164">
                    <a:moveTo>
                      <a:pt x="1828" y="3164"/>
                    </a:moveTo>
                    <a:lnTo>
                      <a:pt x="1828" y="373"/>
                    </a:lnTo>
                    <a:lnTo>
                      <a:pt x="1434" y="0"/>
                    </a:lnTo>
                    <a:lnTo>
                      <a:pt x="394" y="0"/>
                    </a:lnTo>
                    <a:lnTo>
                      <a:pt x="0" y="373"/>
                    </a:lnTo>
                    <a:lnTo>
                      <a:pt x="0" y="3164"/>
                    </a:lnTo>
                    <a:lnTo>
                      <a:pt x="1828" y="3164"/>
                    </a:lnTo>
                    <a:close/>
                    <a:moveTo>
                      <a:pt x="913" y="99"/>
                    </a:moveTo>
                    <a:lnTo>
                      <a:pt x="939" y="101"/>
                    </a:lnTo>
                    <a:lnTo>
                      <a:pt x="965" y="109"/>
                    </a:lnTo>
                    <a:lnTo>
                      <a:pt x="988" y="122"/>
                    </a:lnTo>
                    <a:lnTo>
                      <a:pt x="1008" y="139"/>
                    </a:lnTo>
                    <a:lnTo>
                      <a:pt x="1026" y="159"/>
                    </a:lnTo>
                    <a:lnTo>
                      <a:pt x="1038" y="182"/>
                    </a:lnTo>
                    <a:lnTo>
                      <a:pt x="1046" y="207"/>
                    </a:lnTo>
                    <a:lnTo>
                      <a:pt x="1049" y="235"/>
                    </a:lnTo>
                    <a:lnTo>
                      <a:pt x="1046" y="263"/>
                    </a:lnTo>
                    <a:lnTo>
                      <a:pt x="1038" y="288"/>
                    </a:lnTo>
                    <a:lnTo>
                      <a:pt x="1026" y="311"/>
                    </a:lnTo>
                    <a:lnTo>
                      <a:pt x="1008" y="331"/>
                    </a:lnTo>
                    <a:lnTo>
                      <a:pt x="988" y="348"/>
                    </a:lnTo>
                    <a:lnTo>
                      <a:pt x="965" y="361"/>
                    </a:lnTo>
                    <a:lnTo>
                      <a:pt x="939" y="369"/>
                    </a:lnTo>
                    <a:lnTo>
                      <a:pt x="913" y="371"/>
                    </a:lnTo>
                    <a:lnTo>
                      <a:pt x="886" y="369"/>
                    </a:lnTo>
                    <a:lnTo>
                      <a:pt x="861" y="361"/>
                    </a:lnTo>
                    <a:lnTo>
                      <a:pt x="838" y="348"/>
                    </a:lnTo>
                    <a:lnTo>
                      <a:pt x="817" y="331"/>
                    </a:lnTo>
                    <a:lnTo>
                      <a:pt x="800" y="311"/>
                    </a:lnTo>
                    <a:lnTo>
                      <a:pt x="787" y="288"/>
                    </a:lnTo>
                    <a:lnTo>
                      <a:pt x="779" y="263"/>
                    </a:lnTo>
                    <a:lnTo>
                      <a:pt x="777" y="235"/>
                    </a:lnTo>
                    <a:lnTo>
                      <a:pt x="779" y="207"/>
                    </a:lnTo>
                    <a:lnTo>
                      <a:pt x="787" y="182"/>
                    </a:lnTo>
                    <a:lnTo>
                      <a:pt x="800" y="159"/>
                    </a:lnTo>
                    <a:lnTo>
                      <a:pt x="817" y="139"/>
                    </a:lnTo>
                    <a:lnTo>
                      <a:pt x="838" y="122"/>
                    </a:lnTo>
                    <a:lnTo>
                      <a:pt x="861" y="109"/>
                    </a:lnTo>
                    <a:lnTo>
                      <a:pt x="886" y="101"/>
                    </a:lnTo>
                    <a:lnTo>
                      <a:pt x="913"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3" name="Freeform 507">
                <a:extLst>
                  <a:ext uri="{FF2B5EF4-FFF2-40B4-BE49-F238E27FC236}">
                    <a16:creationId xmlns:a16="http://schemas.microsoft.com/office/drawing/2014/main" id="{565E17D5-88D6-45B8-AE49-A9ECBD5A867C}"/>
                  </a:ext>
                </a:extLst>
              </p:cNvPr>
              <p:cNvSpPr>
                <a:spLocks/>
              </p:cNvSpPr>
              <p:nvPr/>
            </p:nvSpPr>
            <p:spPr bwMode="auto">
              <a:xfrm>
                <a:off x="4222" y="3255"/>
                <a:ext cx="8" cy="1399"/>
              </a:xfrm>
              <a:custGeom>
                <a:avLst/>
                <a:gdLst>
                  <a:gd name="T0" fmla="*/ 1 w 16"/>
                  <a:gd name="T1" fmla="*/ 3 h 2799"/>
                  <a:gd name="T2" fmla="*/ 0 w 16"/>
                  <a:gd name="T3" fmla="*/ 2 h 2799"/>
                  <a:gd name="T4" fmla="*/ 0 w 16"/>
                  <a:gd name="T5" fmla="*/ 699 h 2799"/>
                  <a:gd name="T6" fmla="*/ 4 w 16"/>
                  <a:gd name="T7" fmla="*/ 699 h 2799"/>
                  <a:gd name="T8" fmla="*/ 4 w 16"/>
                  <a:gd name="T9" fmla="*/ 2 h 2799"/>
                  <a:gd name="T10" fmla="*/ 4 w 16"/>
                  <a:gd name="T11" fmla="*/ 0 h 2799"/>
                  <a:gd name="T12" fmla="*/ 4 w 16"/>
                  <a:gd name="T13" fmla="*/ 2 h 2799"/>
                  <a:gd name="T14" fmla="*/ 4 w 16"/>
                  <a:gd name="T15" fmla="*/ 0 h 2799"/>
                  <a:gd name="T16" fmla="*/ 2 w 16"/>
                  <a:gd name="T17" fmla="*/ 0 h 2799"/>
                  <a:gd name="T18" fmla="*/ 1 w 16"/>
                  <a:gd name="T19" fmla="*/ 0 h 2799"/>
                  <a:gd name="T20" fmla="*/ 0 w 16"/>
                  <a:gd name="T21" fmla="*/ 2 h 2799"/>
                  <a:gd name="T22" fmla="*/ 1 w 16"/>
                  <a:gd name="T23" fmla="*/ 3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3" y="14"/>
                    </a:moveTo>
                    <a:lnTo>
                      <a:pt x="0" y="8"/>
                    </a:lnTo>
                    <a:lnTo>
                      <a:pt x="0" y="2799"/>
                    </a:lnTo>
                    <a:lnTo>
                      <a:pt x="16" y="2799"/>
                    </a:lnTo>
                    <a:lnTo>
                      <a:pt x="16" y="8"/>
                    </a:lnTo>
                    <a:lnTo>
                      <a:pt x="13" y="2"/>
                    </a:lnTo>
                    <a:lnTo>
                      <a:pt x="16" y="8"/>
                    </a:lnTo>
                    <a:lnTo>
                      <a:pt x="14" y="2"/>
                    </a:lnTo>
                    <a:lnTo>
                      <a:pt x="8" y="0"/>
                    </a:lnTo>
                    <a:lnTo>
                      <a:pt x="2" y="2"/>
                    </a:lnTo>
                    <a:lnTo>
                      <a:pt x="0" y="8"/>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4" name="Freeform 508">
                <a:extLst>
                  <a:ext uri="{FF2B5EF4-FFF2-40B4-BE49-F238E27FC236}">
                    <a16:creationId xmlns:a16="http://schemas.microsoft.com/office/drawing/2014/main" id="{8D875601-695D-4DB0-8602-7C66A4BB16CC}"/>
                  </a:ext>
                </a:extLst>
              </p:cNvPr>
              <p:cNvSpPr>
                <a:spLocks/>
              </p:cNvSpPr>
              <p:nvPr/>
            </p:nvSpPr>
            <p:spPr bwMode="auto">
              <a:xfrm>
                <a:off x="4026" y="3068"/>
                <a:ext cx="202" cy="193"/>
              </a:xfrm>
              <a:custGeom>
                <a:avLst/>
                <a:gdLst>
                  <a:gd name="T0" fmla="*/ 1 w 406"/>
                  <a:gd name="T1" fmla="*/ 4 h 387"/>
                  <a:gd name="T2" fmla="*/ 0 w 406"/>
                  <a:gd name="T3" fmla="*/ 3 h 387"/>
                  <a:gd name="T4" fmla="*/ 98 w 406"/>
                  <a:gd name="T5" fmla="*/ 96 h 387"/>
                  <a:gd name="T6" fmla="*/ 101 w 406"/>
                  <a:gd name="T7" fmla="*/ 93 h 387"/>
                  <a:gd name="T8" fmla="*/ 3 w 406"/>
                  <a:gd name="T9" fmla="*/ 0 h 387"/>
                  <a:gd name="T10" fmla="*/ 1 w 406"/>
                  <a:gd name="T11" fmla="*/ 0 h 387"/>
                  <a:gd name="T12" fmla="*/ 3 w 406"/>
                  <a:gd name="T13" fmla="*/ 0 h 387"/>
                  <a:gd name="T14" fmla="*/ 1 w 406"/>
                  <a:gd name="T15" fmla="*/ 0 h 387"/>
                  <a:gd name="T16" fmla="*/ 0 w 406"/>
                  <a:gd name="T17" fmla="*/ 0 h 387"/>
                  <a:gd name="T18" fmla="*/ 0 w 406"/>
                  <a:gd name="T19" fmla="*/ 2 h 387"/>
                  <a:gd name="T20" fmla="*/ 0 w 406"/>
                  <a:gd name="T21" fmla="*/ 3 h 387"/>
                  <a:gd name="T22" fmla="*/ 1 w 406"/>
                  <a:gd name="T23" fmla="*/ 4 h 3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7">
                    <a:moveTo>
                      <a:pt x="7" y="16"/>
                    </a:moveTo>
                    <a:lnTo>
                      <a:pt x="3" y="14"/>
                    </a:lnTo>
                    <a:lnTo>
                      <a:pt x="396" y="387"/>
                    </a:lnTo>
                    <a:lnTo>
                      <a:pt x="406" y="375"/>
                    </a:lnTo>
                    <a:lnTo>
                      <a:pt x="12" y="2"/>
                    </a:lnTo>
                    <a:lnTo>
                      <a:pt x="7" y="0"/>
                    </a:lnTo>
                    <a:lnTo>
                      <a:pt x="12" y="2"/>
                    </a:lnTo>
                    <a:lnTo>
                      <a:pt x="6" y="1"/>
                    </a:lnTo>
                    <a:lnTo>
                      <a:pt x="3" y="3"/>
                    </a:lnTo>
                    <a:lnTo>
                      <a:pt x="0" y="9"/>
                    </a:lnTo>
                    <a:lnTo>
                      <a:pt x="3" y="14"/>
                    </a:lnTo>
                    <a:lnTo>
                      <a:pt x="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5" name="Freeform 509">
                <a:extLst>
                  <a:ext uri="{FF2B5EF4-FFF2-40B4-BE49-F238E27FC236}">
                    <a16:creationId xmlns:a16="http://schemas.microsoft.com/office/drawing/2014/main" id="{1C55B766-AC61-452D-9361-179EA1409AB2}"/>
                  </a:ext>
                </a:extLst>
              </p:cNvPr>
              <p:cNvSpPr>
                <a:spLocks/>
              </p:cNvSpPr>
              <p:nvPr/>
            </p:nvSpPr>
            <p:spPr bwMode="auto">
              <a:xfrm>
                <a:off x="3505" y="3068"/>
                <a:ext cx="524" cy="8"/>
              </a:xfrm>
              <a:custGeom>
                <a:avLst/>
                <a:gdLst>
                  <a:gd name="T0" fmla="*/ 3 w 1048"/>
                  <a:gd name="T1" fmla="*/ 4 h 16"/>
                  <a:gd name="T2" fmla="*/ 2 w 1048"/>
                  <a:gd name="T3" fmla="*/ 4 h 16"/>
                  <a:gd name="T4" fmla="*/ 262 w 1048"/>
                  <a:gd name="T5" fmla="*/ 4 h 16"/>
                  <a:gd name="T6" fmla="*/ 262 w 1048"/>
                  <a:gd name="T7" fmla="*/ 0 h 16"/>
                  <a:gd name="T8" fmla="*/ 2 w 1048"/>
                  <a:gd name="T9" fmla="*/ 0 h 16"/>
                  <a:gd name="T10" fmla="*/ 1 w 1048"/>
                  <a:gd name="T11" fmla="*/ 1 h 16"/>
                  <a:gd name="T12" fmla="*/ 2 w 1048"/>
                  <a:gd name="T13" fmla="*/ 0 h 16"/>
                  <a:gd name="T14" fmla="*/ 1 w 1048"/>
                  <a:gd name="T15" fmla="*/ 1 h 16"/>
                  <a:gd name="T16" fmla="*/ 0 w 1048"/>
                  <a:gd name="T17" fmla="*/ 2 h 16"/>
                  <a:gd name="T18" fmla="*/ 1 w 1048"/>
                  <a:gd name="T19" fmla="*/ 4 h 16"/>
                  <a:gd name="T20" fmla="*/ 2 w 1048"/>
                  <a:gd name="T21" fmla="*/ 4 h 16"/>
                  <a:gd name="T22" fmla="*/ 3 w 1048"/>
                  <a:gd name="T23" fmla="*/ 4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48" h="16">
                    <a:moveTo>
                      <a:pt x="12" y="14"/>
                    </a:moveTo>
                    <a:lnTo>
                      <a:pt x="8" y="16"/>
                    </a:lnTo>
                    <a:lnTo>
                      <a:pt x="1048" y="16"/>
                    </a:lnTo>
                    <a:lnTo>
                      <a:pt x="1048" y="0"/>
                    </a:lnTo>
                    <a:lnTo>
                      <a:pt x="8" y="0"/>
                    </a:lnTo>
                    <a:lnTo>
                      <a:pt x="3" y="2"/>
                    </a:lnTo>
                    <a:lnTo>
                      <a:pt x="8" y="0"/>
                    </a:lnTo>
                    <a:lnTo>
                      <a:pt x="2" y="2"/>
                    </a:lnTo>
                    <a:lnTo>
                      <a:pt x="0" y="8"/>
                    </a:lnTo>
                    <a:lnTo>
                      <a:pt x="2" y="14"/>
                    </a:lnTo>
                    <a:lnTo>
                      <a:pt x="8" y="16"/>
                    </a:lnTo>
                    <a:lnTo>
                      <a:pt x="1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6" name="Freeform 510">
                <a:extLst>
                  <a:ext uri="{FF2B5EF4-FFF2-40B4-BE49-F238E27FC236}">
                    <a16:creationId xmlns:a16="http://schemas.microsoft.com/office/drawing/2014/main" id="{99828B7D-F1E1-40CD-A465-44283F3BA148}"/>
                  </a:ext>
                </a:extLst>
              </p:cNvPr>
              <p:cNvSpPr>
                <a:spLocks/>
              </p:cNvSpPr>
              <p:nvPr/>
            </p:nvSpPr>
            <p:spPr bwMode="auto">
              <a:xfrm>
                <a:off x="3308" y="3069"/>
                <a:ext cx="203" cy="193"/>
              </a:xfrm>
              <a:custGeom>
                <a:avLst/>
                <a:gdLst>
                  <a:gd name="T0" fmla="*/ 4 w 406"/>
                  <a:gd name="T1" fmla="*/ 95 h 386"/>
                  <a:gd name="T2" fmla="*/ 4 w 406"/>
                  <a:gd name="T3" fmla="*/ 97 h 386"/>
                  <a:gd name="T4" fmla="*/ 102 w 406"/>
                  <a:gd name="T5" fmla="*/ 3 h 386"/>
                  <a:gd name="T6" fmla="*/ 100 w 406"/>
                  <a:gd name="T7" fmla="*/ 0 h 386"/>
                  <a:gd name="T8" fmla="*/ 1 w 406"/>
                  <a:gd name="T9" fmla="*/ 94 h 386"/>
                  <a:gd name="T10" fmla="*/ 0 w 406"/>
                  <a:gd name="T11" fmla="*/ 95 h 386"/>
                  <a:gd name="T12" fmla="*/ 1 w 406"/>
                  <a:gd name="T13" fmla="*/ 94 h 386"/>
                  <a:gd name="T14" fmla="*/ 1 w 406"/>
                  <a:gd name="T15" fmla="*/ 95 h 386"/>
                  <a:gd name="T16" fmla="*/ 1 w 406"/>
                  <a:gd name="T17" fmla="*/ 96 h 386"/>
                  <a:gd name="T18" fmla="*/ 2 w 406"/>
                  <a:gd name="T19" fmla="*/ 97 h 386"/>
                  <a:gd name="T20" fmla="*/ 4 w 406"/>
                  <a:gd name="T21" fmla="*/ 97 h 386"/>
                  <a:gd name="T22" fmla="*/ 4 w 406"/>
                  <a:gd name="T23" fmla="*/ 95 h 3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6">
                    <a:moveTo>
                      <a:pt x="16" y="379"/>
                    </a:moveTo>
                    <a:lnTo>
                      <a:pt x="13" y="385"/>
                    </a:lnTo>
                    <a:lnTo>
                      <a:pt x="406" y="12"/>
                    </a:lnTo>
                    <a:lnTo>
                      <a:pt x="397" y="0"/>
                    </a:lnTo>
                    <a:lnTo>
                      <a:pt x="3" y="373"/>
                    </a:lnTo>
                    <a:lnTo>
                      <a:pt x="0" y="379"/>
                    </a:lnTo>
                    <a:lnTo>
                      <a:pt x="3" y="373"/>
                    </a:lnTo>
                    <a:lnTo>
                      <a:pt x="1" y="378"/>
                    </a:lnTo>
                    <a:lnTo>
                      <a:pt x="3" y="384"/>
                    </a:lnTo>
                    <a:lnTo>
                      <a:pt x="7" y="386"/>
                    </a:lnTo>
                    <a:lnTo>
                      <a:pt x="13" y="385"/>
                    </a:lnTo>
                    <a:lnTo>
                      <a:pt x="16" y="3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7" name="Freeform 511">
                <a:extLst>
                  <a:ext uri="{FF2B5EF4-FFF2-40B4-BE49-F238E27FC236}">
                    <a16:creationId xmlns:a16="http://schemas.microsoft.com/office/drawing/2014/main" id="{EC9D6148-5076-4CC5-B731-5E734597E4CD}"/>
                  </a:ext>
                </a:extLst>
              </p:cNvPr>
              <p:cNvSpPr>
                <a:spLocks/>
              </p:cNvSpPr>
              <p:nvPr/>
            </p:nvSpPr>
            <p:spPr bwMode="auto">
              <a:xfrm>
                <a:off x="3308" y="3259"/>
                <a:ext cx="8" cy="1399"/>
              </a:xfrm>
              <a:custGeom>
                <a:avLst/>
                <a:gdLst>
                  <a:gd name="T0" fmla="*/ 2 w 16"/>
                  <a:gd name="T1" fmla="*/ 695 h 2799"/>
                  <a:gd name="T2" fmla="*/ 4 w 16"/>
                  <a:gd name="T3" fmla="*/ 697 h 2799"/>
                  <a:gd name="T4" fmla="*/ 4 w 16"/>
                  <a:gd name="T5" fmla="*/ 0 h 2799"/>
                  <a:gd name="T6" fmla="*/ 0 w 16"/>
                  <a:gd name="T7" fmla="*/ 0 h 2799"/>
                  <a:gd name="T8" fmla="*/ 0 w 16"/>
                  <a:gd name="T9" fmla="*/ 697 h 2799"/>
                  <a:gd name="T10" fmla="*/ 2 w 16"/>
                  <a:gd name="T11" fmla="*/ 699 h 2799"/>
                  <a:gd name="T12" fmla="*/ 0 w 16"/>
                  <a:gd name="T13" fmla="*/ 697 h 2799"/>
                  <a:gd name="T14" fmla="*/ 1 w 16"/>
                  <a:gd name="T15" fmla="*/ 699 h 2799"/>
                  <a:gd name="T16" fmla="*/ 2 w 16"/>
                  <a:gd name="T17" fmla="*/ 699 h 2799"/>
                  <a:gd name="T18" fmla="*/ 4 w 16"/>
                  <a:gd name="T19" fmla="*/ 699 h 2799"/>
                  <a:gd name="T20" fmla="*/ 4 w 16"/>
                  <a:gd name="T21" fmla="*/ 697 h 2799"/>
                  <a:gd name="T22" fmla="*/ 2 w 16"/>
                  <a:gd name="T23" fmla="*/ 695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8" y="2783"/>
                    </a:moveTo>
                    <a:lnTo>
                      <a:pt x="16" y="2791"/>
                    </a:lnTo>
                    <a:lnTo>
                      <a:pt x="16" y="0"/>
                    </a:lnTo>
                    <a:lnTo>
                      <a:pt x="0" y="0"/>
                    </a:lnTo>
                    <a:lnTo>
                      <a:pt x="0" y="2791"/>
                    </a:lnTo>
                    <a:lnTo>
                      <a:pt x="8" y="2799"/>
                    </a:lnTo>
                    <a:lnTo>
                      <a:pt x="0" y="2791"/>
                    </a:lnTo>
                    <a:lnTo>
                      <a:pt x="2" y="2797"/>
                    </a:lnTo>
                    <a:lnTo>
                      <a:pt x="8" y="2799"/>
                    </a:lnTo>
                    <a:lnTo>
                      <a:pt x="14" y="2797"/>
                    </a:lnTo>
                    <a:lnTo>
                      <a:pt x="16" y="2791"/>
                    </a:lnTo>
                    <a:lnTo>
                      <a:pt x="8" y="27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8" name="Freeform 512">
                <a:extLst>
                  <a:ext uri="{FF2B5EF4-FFF2-40B4-BE49-F238E27FC236}">
                    <a16:creationId xmlns:a16="http://schemas.microsoft.com/office/drawing/2014/main" id="{731C0ABB-BF85-4379-AEE5-36947526404E}"/>
                  </a:ext>
                </a:extLst>
              </p:cNvPr>
              <p:cNvSpPr>
                <a:spLocks/>
              </p:cNvSpPr>
              <p:nvPr/>
            </p:nvSpPr>
            <p:spPr bwMode="auto">
              <a:xfrm>
                <a:off x="3312" y="4650"/>
                <a:ext cx="918" cy="8"/>
              </a:xfrm>
              <a:custGeom>
                <a:avLst/>
                <a:gdLst>
                  <a:gd name="T0" fmla="*/ 455 w 1836"/>
                  <a:gd name="T1" fmla="*/ 2 h 16"/>
                  <a:gd name="T2" fmla="*/ 457 w 1836"/>
                  <a:gd name="T3" fmla="*/ 0 h 16"/>
                  <a:gd name="T4" fmla="*/ 0 w 1836"/>
                  <a:gd name="T5" fmla="*/ 0 h 16"/>
                  <a:gd name="T6" fmla="*/ 0 w 1836"/>
                  <a:gd name="T7" fmla="*/ 4 h 16"/>
                  <a:gd name="T8" fmla="*/ 457 w 1836"/>
                  <a:gd name="T9" fmla="*/ 4 h 16"/>
                  <a:gd name="T10" fmla="*/ 459 w 1836"/>
                  <a:gd name="T11" fmla="*/ 2 h 16"/>
                  <a:gd name="T12" fmla="*/ 457 w 1836"/>
                  <a:gd name="T13" fmla="*/ 4 h 16"/>
                  <a:gd name="T14" fmla="*/ 459 w 1836"/>
                  <a:gd name="T15" fmla="*/ 4 h 16"/>
                  <a:gd name="T16" fmla="*/ 459 w 1836"/>
                  <a:gd name="T17" fmla="*/ 2 h 16"/>
                  <a:gd name="T18" fmla="*/ 459 w 1836"/>
                  <a:gd name="T19" fmla="*/ 1 h 16"/>
                  <a:gd name="T20" fmla="*/ 457 w 1836"/>
                  <a:gd name="T21" fmla="*/ 0 h 16"/>
                  <a:gd name="T22" fmla="*/ 455 w 1836"/>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36" h="16">
                    <a:moveTo>
                      <a:pt x="1820" y="8"/>
                    </a:moveTo>
                    <a:lnTo>
                      <a:pt x="1828" y="0"/>
                    </a:lnTo>
                    <a:lnTo>
                      <a:pt x="0" y="0"/>
                    </a:lnTo>
                    <a:lnTo>
                      <a:pt x="0" y="16"/>
                    </a:lnTo>
                    <a:lnTo>
                      <a:pt x="1828" y="16"/>
                    </a:lnTo>
                    <a:lnTo>
                      <a:pt x="1836" y="8"/>
                    </a:lnTo>
                    <a:lnTo>
                      <a:pt x="1828" y="16"/>
                    </a:lnTo>
                    <a:lnTo>
                      <a:pt x="1834" y="14"/>
                    </a:lnTo>
                    <a:lnTo>
                      <a:pt x="1836" y="8"/>
                    </a:lnTo>
                    <a:lnTo>
                      <a:pt x="1834" y="2"/>
                    </a:lnTo>
                    <a:lnTo>
                      <a:pt x="1828" y="0"/>
                    </a:lnTo>
                    <a:lnTo>
                      <a:pt x="182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9" name="Freeform 513">
                <a:extLst>
                  <a:ext uri="{FF2B5EF4-FFF2-40B4-BE49-F238E27FC236}">
                    <a16:creationId xmlns:a16="http://schemas.microsoft.com/office/drawing/2014/main" id="{B38C8E86-0ABA-41FD-A704-5B91BDB74AE2}"/>
                  </a:ext>
                </a:extLst>
              </p:cNvPr>
              <p:cNvSpPr>
                <a:spLocks/>
              </p:cNvSpPr>
              <p:nvPr/>
            </p:nvSpPr>
            <p:spPr bwMode="auto">
              <a:xfrm>
                <a:off x="3768" y="3117"/>
                <a:ext cx="72" cy="72"/>
              </a:xfrm>
              <a:custGeom>
                <a:avLst/>
                <a:gdLst>
                  <a:gd name="T0" fmla="*/ 36 w 144"/>
                  <a:gd name="T1" fmla="*/ 36 h 144"/>
                  <a:gd name="T2" fmla="*/ 36 w 144"/>
                  <a:gd name="T3" fmla="*/ 36 h 144"/>
                  <a:gd name="T4" fmla="*/ 35 w 144"/>
                  <a:gd name="T5" fmla="*/ 29 h 144"/>
                  <a:gd name="T6" fmla="*/ 33 w 144"/>
                  <a:gd name="T7" fmla="*/ 23 h 144"/>
                  <a:gd name="T8" fmla="*/ 30 w 144"/>
                  <a:gd name="T9" fmla="*/ 16 h 144"/>
                  <a:gd name="T10" fmla="*/ 25 w 144"/>
                  <a:gd name="T11" fmla="*/ 11 h 144"/>
                  <a:gd name="T12" fmla="*/ 20 w 144"/>
                  <a:gd name="T13" fmla="*/ 7 h 144"/>
                  <a:gd name="T14" fmla="*/ 14 w 144"/>
                  <a:gd name="T15" fmla="*/ 3 h 144"/>
                  <a:gd name="T16" fmla="*/ 7 w 144"/>
                  <a:gd name="T17" fmla="*/ 1 h 144"/>
                  <a:gd name="T18" fmla="*/ 0 w 144"/>
                  <a:gd name="T19" fmla="*/ 0 h 144"/>
                  <a:gd name="T20" fmla="*/ 0 w 144"/>
                  <a:gd name="T21" fmla="*/ 4 h 144"/>
                  <a:gd name="T22" fmla="*/ 7 w 144"/>
                  <a:gd name="T23" fmla="*/ 5 h 144"/>
                  <a:gd name="T24" fmla="*/ 13 w 144"/>
                  <a:gd name="T25" fmla="*/ 7 h 144"/>
                  <a:gd name="T26" fmla="*/ 18 w 144"/>
                  <a:gd name="T27" fmla="*/ 10 h 144"/>
                  <a:gd name="T28" fmla="*/ 23 w 144"/>
                  <a:gd name="T29" fmla="*/ 14 h 144"/>
                  <a:gd name="T30" fmla="*/ 27 w 144"/>
                  <a:gd name="T31" fmla="*/ 19 h 144"/>
                  <a:gd name="T32" fmla="*/ 30 w 144"/>
                  <a:gd name="T33" fmla="*/ 24 h 144"/>
                  <a:gd name="T34" fmla="*/ 32 w 144"/>
                  <a:gd name="T35" fmla="*/ 30 h 144"/>
                  <a:gd name="T36" fmla="*/ 32 w 144"/>
                  <a:gd name="T37" fmla="*/ 36 h 144"/>
                  <a:gd name="T38" fmla="*/ 32 w 144"/>
                  <a:gd name="T39" fmla="*/ 36 h 144"/>
                  <a:gd name="T40" fmla="*/ 36 w 144"/>
                  <a:gd name="T41" fmla="*/ 36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144"/>
                    </a:moveTo>
                    <a:lnTo>
                      <a:pt x="144" y="144"/>
                    </a:lnTo>
                    <a:lnTo>
                      <a:pt x="140" y="115"/>
                    </a:lnTo>
                    <a:lnTo>
                      <a:pt x="132" y="89"/>
                    </a:lnTo>
                    <a:lnTo>
                      <a:pt x="118" y="63"/>
                    </a:lnTo>
                    <a:lnTo>
                      <a:pt x="100" y="43"/>
                    </a:lnTo>
                    <a:lnTo>
                      <a:pt x="78" y="25"/>
                    </a:lnTo>
                    <a:lnTo>
                      <a:pt x="54" y="12"/>
                    </a:lnTo>
                    <a:lnTo>
                      <a:pt x="27" y="3"/>
                    </a:lnTo>
                    <a:lnTo>
                      <a:pt x="0" y="0"/>
                    </a:lnTo>
                    <a:lnTo>
                      <a:pt x="0" y="16"/>
                    </a:lnTo>
                    <a:lnTo>
                      <a:pt x="25" y="17"/>
                    </a:lnTo>
                    <a:lnTo>
                      <a:pt x="49" y="25"/>
                    </a:lnTo>
                    <a:lnTo>
                      <a:pt x="71" y="37"/>
                    </a:lnTo>
                    <a:lnTo>
                      <a:pt x="91" y="54"/>
                    </a:lnTo>
                    <a:lnTo>
                      <a:pt x="107" y="73"/>
                    </a:lnTo>
                    <a:lnTo>
                      <a:pt x="118" y="93"/>
                    </a:lnTo>
                    <a:lnTo>
                      <a:pt x="126" y="117"/>
                    </a:lnTo>
                    <a:lnTo>
                      <a:pt x="128" y="144"/>
                    </a:lnTo>
                    <a:lnTo>
                      <a:pt x="14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0" name="Freeform 514">
                <a:extLst>
                  <a:ext uri="{FF2B5EF4-FFF2-40B4-BE49-F238E27FC236}">
                    <a16:creationId xmlns:a16="http://schemas.microsoft.com/office/drawing/2014/main" id="{61E07229-F954-48DA-8EF0-35817CD3504E}"/>
                  </a:ext>
                </a:extLst>
              </p:cNvPr>
              <p:cNvSpPr>
                <a:spLocks/>
              </p:cNvSpPr>
              <p:nvPr/>
            </p:nvSpPr>
            <p:spPr bwMode="auto">
              <a:xfrm>
                <a:off x="3768" y="3189"/>
                <a:ext cx="72" cy="72"/>
              </a:xfrm>
              <a:custGeom>
                <a:avLst/>
                <a:gdLst>
                  <a:gd name="T0" fmla="*/ 0 w 144"/>
                  <a:gd name="T1" fmla="*/ 36 h 144"/>
                  <a:gd name="T2" fmla="*/ 0 w 144"/>
                  <a:gd name="T3" fmla="*/ 36 h 144"/>
                  <a:gd name="T4" fmla="*/ 7 w 144"/>
                  <a:gd name="T5" fmla="*/ 35 h 144"/>
                  <a:gd name="T6" fmla="*/ 14 w 144"/>
                  <a:gd name="T7" fmla="*/ 33 h 144"/>
                  <a:gd name="T8" fmla="*/ 20 w 144"/>
                  <a:gd name="T9" fmla="*/ 30 h 144"/>
                  <a:gd name="T10" fmla="*/ 25 w 144"/>
                  <a:gd name="T11" fmla="*/ 26 h 144"/>
                  <a:gd name="T12" fmla="*/ 30 w 144"/>
                  <a:gd name="T13" fmla="*/ 21 h 144"/>
                  <a:gd name="T14" fmla="*/ 33 w 144"/>
                  <a:gd name="T15" fmla="*/ 14 h 144"/>
                  <a:gd name="T16" fmla="*/ 35 w 144"/>
                  <a:gd name="T17" fmla="*/ 8 h 144"/>
                  <a:gd name="T18" fmla="*/ 36 w 144"/>
                  <a:gd name="T19" fmla="*/ 0 h 144"/>
                  <a:gd name="T20" fmla="*/ 32 w 144"/>
                  <a:gd name="T21" fmla="*/ 0 h 144"/>
                  <a:gd name="T22" fmla="*/ 32 w 144"/>
                  <a:gd name="T23" fmla="*/ 7 h 144"/>
                  <a:gd name="T24" fmla="*/ 30 w 144"/>
                  <a:gd name="T25" fmla="*/ 13 h 144"/>
                  <a:gd name="T26" fmla="*/ 27 w 144"/>
                  <a:gd name="T27" fmla="*/ 18 h 144"/>
                  <a:gd name="T28" fmla="*/ 23 w 144"/>
                  <a:gd name="T29" fmla="*/ 23 h 144"/>
                  <a:gd name="T30" fmla="*/ 18 w 144"/>
                  <a:gd name="T31" fmla="*/ 27 h 144"/>
                  <a:gd name="T32" fmla="*/ 13 w 144"/>
                  <a:gd name="T33" fmla="*/ 30 h 144"/>
                  <a:gd name="T34" fmla="*/ 7 w 144"/>
                  <a:gd name="T35" fmla="*/ 32 h 144"/>
                  <a:gd name="T36" fmla="*/ 0 w 144"/>
                  <a:gd name="T37" fmla="*/ 32 h 144"/>
                  <a:gd name="T38" fmla="*/ 0 w 144"/>
                  <a:gd name="T39" fmla="*/ 32 h 144"/>
                  <a:gd name="T40" fmla="*/ 0 w 144"/>
                  <a:gd name="T41" fmla="*/ 36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144"/>
                    </a:moveTo>
                    <a:lnTo>
                      <a:pt x="0" y="144"/>
                    </a:lnTo>
                    <a:lnTo>
                      <a:pt x="27" y="140"/>
                    </a:lnTo>
                    <a:lnTo>
                      <a:pt x="54" y="132"/>
                    </a:lnTo>
                    <a:lnTo>
                      <a:pt x="78" y="119"/>
                    </a:lnTo>
                    <a:lnTo>
                      <a:pt x="100" y="101"/>
                    </a:lnTo>
                    <a:lnTo>
                      <a:pt x="118" y="81"/>
                    </a:lnTo>
                    <a:lnTo>
                      <a:pt x="132" y="55"/>
                    </a:lnTo>
                    <a:lnTo>
                      <a:pt x="140" y="29"/>
                    </a:lnTo>
                    <a:lnTo>
                      <a:pt x="144" y="0"/>
                    </a:lnTo>
                    <a:lnTo>
                      <a:pt x="128" y="0"/>
                    </a:lnTo>
                    <a:lnTo>
                      <a:pt x="126" y="26"/>
                    </a:lnTo>
                    <a:lnTo>
                      <a:pt x="118" y="51"/>
                    </a:lnTo>
                    <a:lnTo>
                      <a:pt x="107" y="71"/>
                    </a:lnTo>
                    <a:lnTo>
                      <a:pt x="91" y="90"/>
                    </a:lnTo>
                    <a:lnTo>
                      <a:pt x="71" y="107"/>
                    </a:lnTo>
                    <a:lnTo>
                      <a:pt x="49" y="119"/>
                    </a:lnTo>
                    <a:lnTo>
                      <a:pt x="25" y="127"/>
                    </a:lnTo>
                    <a:lnTo>
                      <a:pt x="0" y="128"/>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1" name="Freeform 515">
                <a:extLst>
                  <a:ext uri="{FF2B5EF4-FFF2-40B4-BE49-F238E27FC236}">
                    <a16:creationId xmlns:a16="http://schemas.microsoft.com/office/drawing/2014/main" id="{BB00847E-6FE3-4434-8F3E-C56CE901E1DF}"/>
                  </a:ext>
                </a:extLst>
              </p:cNvPr>
              <p:cNvSpPr>
                <a:spLocks/>
              </p:cNvSpPr>
              <p:nvPr/>
            </p:nvSpPr>
            <p:spPr bwMode="auto">
              <a:xfrm>
                <a:off x="3696" y="3189"/>
                <a:ext cx="72" cy="72"/>
              </a:xfrm>
              <a:custGeom>
                <a:avLst/>
                <a:gdLst>
                  <a:gd name="T0" fmla="*/ 0 w 144"/>
                  <a:gd name="T1" fmla="*/ 0 h 144"/>
                  <a:gd name="T2" fmla="*/ 0 w 144"/>
                  <a:gd name="T3" fmla="*/ 0 h 144"/>
                  <a:gd name="T4" fmla="*/ 1 w 144"/>
                  <a:gd name="T5" fmla="*/ 8 h 144"/>
                  <a:gd name="T6" fmla="*/ 3 w 144"/>
                  <a:gd name="T7" fmla="*/ 14 h 144"/>
                  <a:gd name="T8" fmla="*/ 7 w 144"/>
                  <a:gd name="T9" fmla="*/ 21 h 144"/>
                  <a:gd name="T10" fmla="*/ 11 w 144"/>
                  <a:gd name="T11" fmla="*/ 26 h 144"/>
                  <a:gd name="T12" fmla="*/ 17 w 144"/>
                  <a:gd name="T13" fmla="*/ 30 h 144"/>
                  <a:gd name="T14" fmla="*/ 23 w 144"/>
                  <a:gd name="T15" fmla="*/ 33 h 144"/>
                  <a:gd name="T16" fmla="*/ 29 w 144"/>
                  <a:gd name="T17" fmla="*/ 35 h 144"/>
                  <a:gd name="T18" fmla="*/ 36 w 144"/>
                  <a:gd name="T19" fmla="*/ 36 h 144"/>
                  <a:gd name="T20" fmla="*/ 36 w 144"/>
                  <a:gd name="T21" fmla="*/ 32 h 144"/>
                  <a:gd name="T22" fmla="*/ 30 w 144"/>
                  <a:gd name="T23" fmla="*/ 32 h 144"/>
                  <a:gd name="T24" fmla="*/ 24 w 144"/>
                  <a:gd name="T25" fmla="*/ 30 h 144"/>
                  <a:gd name="T26" fmla="*/ 18 w 144"/>
                  <a:gd name="T27" fmla="*/ 27 h 144"/>
                  <a:gd name="T28" fmla="*/ 14 w 144"/>
                  <a:gd name="T29" fmla="*/ 23 h 144"/>
                  <a:gd name="T30" fmla="*/ 10 w 144"/>
                  <a:gd name="T31" fmla="*/ 18 h 144"/>
                  <a:gd name="T32" fmla="*/ 7 w 144"/>
                  <a:gd name="T33" fmla="*/ 13 h 144"/>
                  <a:gd name="T34" fmla="*/ 5 w 144"/>
                  <a:gd name="T35" fmla="*/ 7 h 144"/>
                  <a:gd name="T36" fmla="*/ 4 w 144"/>
                  <a:gd name="T37" fmla="*/ 0 h 144"/>
                  <a:gd name="T38" fmla="*/ 4 w 144"/>
                  <a:gd name="T39" fmla="*/ 0 h 144"/>
                  <a:gd name="T40" fmla="*/ 0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0"/>
                    </a:moveTo>
                    <a:lnTo>
                      <a:pt x="0" y="0"/>
                    </a:lnTo>
                    <a:lnTo>
                      <a:pt x="3" y="29"/>
                    </a:lnTo>
                    <a:lnTo>
                      <a:pt x="11" y="55"/>
                    </a:lnTo>
                    <a:lnTo>
                      <a:pt x="25" y="81"/>
                    </a:lnTo>
                    <a:lnTo>
                      <a:pt x="44" y="101"/>
                    </a:lnTo>
                    <a:lnTo>
                      <a:pt x="66" y="119"/>
                    </a:lnTo>
                    <a:lnTo>
                      <a:pt x="90" y="132"/>
                    </a:lnTo>
                    <a:lnTo>
                      <a:pt x="116" y="140"/>
                    </a:lnTo>
                    <a:lnTo>
                      <a:pt x="144" y="144"/>
                    </a:lnTo>
                    <a:lnTo>
                      <a:pt x="144" y="128"/>
                    </a:lnTo>
                    <a:lnTo>
                      <a:pt x="119" y="127"/>
                    </a:lnTo>
                    <a:lnTo>
                      <a:pt x="94" y="119"/>
                    </a:lnTo>
                    <a:lnTo>
                      <a:pt x="72" y="107"/>
                    </a:lnTo>
                    <a:lnTo>
                      <a:pt x="53" y="90"/>
                    </a:lnTo>
                    <a:lnTo>
                      <a:pt x="37" y="71"/>
                    </a:lnTo>
                    <a:lnTo>
                      <a:pt x="25" y="51"/>
                    </a:lnTo>
                    <a:lnTo>
                      <a:pt x="17" y="26"/>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2" name="Freeform 516">
                <a:extLst>
                  <a:ext uri="{FF2B5EF4-FFF2-40B4-BE49-F238E27FC236}">
                    <a16:creationId xmlns:a16="http://schemas.microsoft.com/office/drawing/2014/main" id="{C1FFD5FE-740F-4A37-B4EF-8EA6FE472425}"/>
                  </a:ext>
                </a:extLst>
              </p:cNvPr>
              <p:cNvSpPr>
                <a:spLocks/>
              </p:cNvSpPr>
              <p:nvPr/>
            </p:nvSpPr>
            <p:spPr bwMode="auto">
              <a:xfrm>
                <a:off x="3696" y="3117"/>
                <a:ext cx="72" cy="72"/>
              </a:xfrm>
              <a:custGeom>
                <a:avLst/>
                <a:gdLst>
                  <a:gd name="T0" fmla="*/ 36 w 144"/>
                  <a:gd name="T1" fmla="*/ 0 h 144"/>
                  <a:gd name="T2" fmla="*/ 36 w 144"/>
                  <a:gd name="T3" fmla="*/ 0 h 144"/>
                  <a:gd name="T4" fmla="*/ 29 w 144"/>
                  <a:gd name="T5" fmla="*/ 1 h 144"/>
                  <a:gd name="T6" fmla="*/ 23 w 144"/>
                  <a:gd name="T7" fmla="*/ 3 h 144"/>
                  <a:gd name="T8" fmla="*/ 17 w 144"/>
                  <a:gd name="T9" fmla="*/ 7 h 144"/>
                  <a:gd name="T10" fmla="*/ 11 w 144"/>
                  <a:gd name="T11" fmla="*/ 11 h 144"/>
                  <a:gd name="T12" fmla="*/ 7 w 144"/>
                  <a:gd name="T13" fmla="*/ 16 h 144"/>
                  <a:gd name="T14" fmla="*/ 3 w 144"/>
                  <a:gd name="T15" fmla="*/ 23 h 144"/>
                  <a:gd name="T16" fmla="*/ 1 w 144"/>
                  <a:gd name="T17" fmla="*/ 29 h 144"/>
                  <a:gd name="T18" fmla="*/ 0 w 144"/>
                  <a:gd name="T19" fmla="*/ 36 h 144"/>
                  <a:gd name="T20" fmla="*/ 4 w 144"/>
                  <a:gd name="T21" fmla="*/ 36 h 144"/>
                  <a:gd name="T22" fmla="*/ 5 w 144"/>
                  <a:gd name="T23" fmla="*/ 30 h 144"/>
                  <a:gd name="T24" fmla="*/ 7 w 144"/>
                  <a:gd name="T25" fmla="*/ 24 h 144"/>
                  <a:gd name="T26" fmla="*/ 10 w 144"/>
                  <a:gd name="T27" fmla="*/ 19 h 144"/>
                  <a:gd name="T28" fmla="*/ 14 w 144"/>
                  <a:gd name="T29" fmla="*/ 14 h 144"/>
                  <a:gd name="T30" fmla="*/ 18 w 144"/>
                  <a:gd name="T31" fmla="*/ 10 h 144"/>
                  <a:gd name="T32" fmla="*/ 24 w 144"/>
                  <a:gd name="T33" fmla="*/ 7 h 144"/>
                  <a:gd name="T34" fmla="*/ 30 w 144"/>
                  <a:gd name="T35" fmla="*/ 5 h 144"/>
                  <a:gd name="T36" fmla="*/ 36 w 144"/>
                  <a:gd name="T37" fmla="*/ 4 h 144"/>
                  <a:gd name="T38" fmla="*/ 36 w 144"/>
                  <a:gd name="T39" fmla="*/ 4 h 144"/>
                  <a:gd name="T40" fmla="*/ 36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0"/>
                    </a:moveTo>
                    <a:lnTo>
                      <a:pt x="144" y="0"/>
                    </a:lnTo>
                    <a:lnTo>
                      <a:pt x="116" y="3"/>
                    </a:lnTo>
                    <a:lnTo>
                      <a:pt x="90" y="12"/>
                    </a:lnTo>
                    <a:lnTo>
                      <a:pt x="66" y="25"/>
                    </a:lnTo>
                    <a:lnTo>
                      <a:pt x="44" y="43"/>
                    </a:lnTo>
                    <a:lnTo>
                      <a:pt x="25" y="63"/>
                    </a:lnTo>
                    <a:lnTo>
                      <a:pt x="11" y="89"/>
                    </a:lnTo>
                    <a:lnTo>
                      <a:pt x="3" y="115"/>
                    </a:lnTo>
                    <a:lnTo>
                      <a:pt x="0" y="144"/>
                    </a:lnTo>
                    <a:lnTo>
                      <a:pt x="16" y="144"/>
                    </a:lnTo>
                    <a:lnTo>
                      <a:pt x="17" y="117"/>
                    </a:lnTo>
                    <a:lnTo>
                      <a:pt x="25" y="93"/>
                    </a:lnTo>
                    <a:lnTo>
                      <a:pt x="37" y="73"/>
                    </a:lnTo>
                    <a:lnTo>
                      <a:pt x="53" y="54"/>
                    </a:lnTo>
                    <a:lnTo>
                      <a:pt x="72" y="37"/>
                    </a:lnTo>
                    <a:lnTo>
                      <a:pt x="94" y="25"/>
                    </a:lnTo>
                    <a:lnTo>
                      <a:pt x="119" y="17"/>
                    </a:lnTo>
                    <a:lnTo>
                      <a:pt x="144" y="16"/>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3" name="Freeform 517">
                <a:extLst>
                  <a:ext uri="{FF2B5EF4-FFF2-40B4-BE49-F238E27FC236}">
                    <a16:creationId xmlns:a16="http://schemas.microsoft.com/office/drawing/2014/main" id="{744B731B-61B8-4E57-939E-76D839ECF544}"/>
                  </a:ext>
                </a:extLst>
              </p:cNvPr>
              <p:cNvSpPr>
                <a:spLocks/>
              </p:cNvSpPr>
              <p:nvPr/>
            </p:nvSpPr>
            <p:spPr bwMode="auto">
              <a:xfrm>
                <a:off x="3801" y="3111"/>
                <a:ext cx="53" cy="158"/>
              </a:xfrm>
              <a:custGeom>
                <a:avLst/>
                <a:gdLst>
                  <a:gd name="T0" fmla="*/ 0 w 107"/>
                  <a:gd name="T1" fmla="*/ 79 h 316"/>
                  <a:gd name="T2" fmla="*/ 5 w 107"/>
                  <a:gd name="T3" fmla="*/ 76 h 316"/>
                  <a:gd name="T4" fmla="*/ 10 w 107"/>
                  <a:gd name="T5" fmla="*/ 73 h 316"/>
                  <a:gd name="T6" fmla="*/ 15 w 107"/>
                  <a:gd name="T7" fmla="*/ 69 h 316"/>
                  <a:gd name="T8" fmla="*/ 19 w 107"/>
                  <a:gd name="T9" fmla="*/ 64 h 316"/>
                  <a:gd name="T10" fmla="*/ 22 w 107"/>
                  <a:gd name="T11" fmla="*/ 59 h 316"/>
                  <a:gd name="T12" fmla="*/ 24 w 107"/>
                  <a:gd name="T13" fmla="*/ 53 h 316"/>
                  <a:gd name="T14" fmla="*/ 26 w 107"/>
                  <a:gd name="T15" fmla="*/ 47 h 316"/>
                  <a:gd name="T16" fmla="*/ 26 w 107"/>
                  <a:gd name="T17" fmla="*/ 40 h 316"/>
                  <a:gd name="T18" fmla="*/ 26 w 107"/>
                  <a:gd name="T19" fmla="*/ 33 h 316"/>
                  <a:gd name="T20" fmla="*/ 24 w 107"/>
                  <a:gd name="T21" fmla="*/ 27 h 316"/>
                  <a:gd name="T22" fmla="*/ 22 w 107"/>
                  <a:gd name="T23" fmla="*/ 21 h 316"/>
                  <a:gd name="T24" fmla="*/ 19 w 107"/>
                  <a:gd name="T25" fmla="*/ 16 h 316"/>
                  <a:gd name="T26" fmla="*/ 15 w 107"/>
                  <a:gd name="T27" fmla="*/ 11 h 316"/>
                  <a:gd name="T28" fmla="*/ 10 w 107"/>
                  <a:gd name="T29" fmla="*/ 7 h 316"/>
                  <a:gd name="T30" fmla="*/ 5 w 107"/>
                  <a:gd name="T31" fmla="*/ 3 h 316"/>
                  <a:gd name="T32" fmla="*/ 0 w 107"/>
                  <a:gd name="T33" fmla="*/ 0 h 316"/>
                  <a:gd name="T34" fmla="*/ 0 w 107"/>
                  <a:gd name="T35" fmla="*/ 23 h 316"/>
                  <a:gd name="T36" fmla="*/ 3 w 107"/>
                  <a:gd name="T37" fmla="*/ 27 h 316"/>
                  <a:gd name="T38" fmla="*/ 5 w 107"/>
                  <a:gd name="T39" fmla="*/ 31 h 316"/>
                  <a:gd name="T40" fmla="*/ 7 w 107"/>
                  <a:gd name="T41" fmla="*/ 35 h 316"/>
                  <a:gd name="T42" fmla="*/ 7 w 107"/>
                  <a:gd name="T43" fmla="*/ 40 h 316"/>
                  <a:gd name="T44" fmla="*/ 7 w 107"/>
                  <a:gd name="T45" fmla="*/ 45 h 316"/>
                  <a:gd name="T46" fmla="*/ 5 w 107"/>
                  <a:gd name="T47" fmla="*/ 49 h 316"/>
                  <a:gd name="T48" fmla="*/ 3 w 107"/>
                  <a:gd name="T49" fmla="*/ 53 h 316"/>
                  <a:gd name="T50" fmla="*/ 0 w 107"/>
                  <a:gd name="T51" fmla="*/ 57 h 316"/>
                  <a:gd name="T52" fmla="*/ 0 w 107"/>
                  <a:gd name="T53" fmla="*/ 79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0" y="316"/>
                    </a:moveTo>
                    <a:lnTo>
                      <a:pt x="23" y="304"/>
                    </a:lnTo>
                    <a:lnTo>
                      <a:pt x="43" y="291"/>
                    </a:lnTo>
                    <a:lnTo>
                      <a:pt x="61" y="273"/>
                    </a:lnTo>
                    <a:lnTo>
                      <a:pt x="77" y="254"/>
                    </a:lnTo>
                    <a:lnTo>
                      <a:pt x="90" y="233"/>
                    </a:lnTo>
                    <a:lnTo>
                      <a:pt x="99" y="209"/>
                    </a:lnTo>
                    <a:lnTo>
                      <a:pt x="105" y="185"/>
                    </a:lnTo>
                    <a:lnTo>
                      <a:pt x="107" y="158"/>
                    </a:lnTo>
                    <a:lnTo>
                      <a:pt x="105" y="132"/>
                    </a:lnTo>
                    <a:lnTo>
                      <a:pt x="99" y="107"/>
                    </a:lnTo>
                    <a:lnTo>
                      <a:pt x="90" y="83"/>
                    </a:lnTo>
                    <a:lnTo>
                      <a:pt x="77" y="61"/>
                    </a:lnTo>
                    <a:lnTo>
                      <a:pt x="61" y="43"/>
                    </a:lnTo>
                    <a:lnTo>
                      <a:pt x="43" y="26"/>
                    </a:lnTo>
                    <a:lnTo>
                      <a:pt x="23" y="12"/>
                    </a:lnTo>
                    <a:lnTo>
                      <a:pt x="0" y="0"/>
                    </a:lnTo>
                    <a:lnTo>
                      <a:pt x="0" y="91"/>
                    </a:lnTo>
                    <a:lnTo>
                      <a:pt x="13" y="105"/>
                    </a:lnTo>
                    <a:lnTo>
                      <a:pt x="22" y="121"/>
                    </a:lnTo>
                    <a:lnTo>
                      <a:pt x="28" y="139"/>
                    </a:lnTo>
                    <a:lnTo>
                      <a:pt x="30" y="158"/>
                    </a:lnTo>
                    <a:lnTo>
                      <a:pt x="28" y="178"/>
                    </a:lnTo>
                    <a:lnTo>
                      <a:pt x="22" y="195"/>
                    </a:lnTo>
                    <a:lnTo>
                      <a:pt x="13" y="211"/>
                    </a:lnTo>
                    <a:lnTo>
                      <a:pt x="0" y="225"/>
                    </a:lnTo>
                    <a:lnTo>
                      <a:pt x="0" y="316"/>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4" name="Freeform 518">
                <a:extLst>
                  <a:ext uri="{FF2B5EF4-FFF2-40B4-BE49-F238E27FC236}">
                    <a16:creationId xmlns:a16="http://schemas.microsoft.com/office/drawing/2014/main" id="{F63157FB-67E1-477C-B8DA-486FF73B889D}"/>
                  </a:ext>
                </a:extLst>
              </p:cNvPr>
              <p:cNvSpPr>
                <a:spLocks noEditPoints="1"/>
              </p:cNvSpPr>
              <p:nvPr/>
            </p:nvSpPr>
            <p:spPr bwMode="auto">
              <a:xfrm>
                <a:off x="3797" y="3110"/>
                <a:ext cx="4" cy="160"/>
              </a:xfrm>
              <a:custGeom>
                <a:avLst/>
                <a:gdLst>
                  <a:gd name="T0" fmla="*/ 2 w 7"/>
                  <a:gd name="T1" fmla="*/ 80 h 320"/>
                  <a:gd name="T2" fmla="*/ 2 w 7"/>
                  <a:gd name="T3" fmla="*/ 80 h 320"/>
                  <a:gd name="T4" fmla="*/ 1 w 7"/>
                  <a:gd name="T5" fmla="*/ 80 h 320"/>
                  <a:gd name="T6" fmla="*/ 1 w 7"/>
                  <a:gd name="T7" fmla="*/ 80 h 320"/>
                  <a:gd name="T8" fmla="*/ 0 w 7"/>
                  <a:gd name="T9" fmla="*/ 80 h 320"/>
                  <a:gd name="T10" fmla="*/ 0 w 7"/>
                  <a:gd name="T11" fmla="*/ 59 h 320"/>
                  <a:gd name="T12" fmla="*/ 1 w 7"/>
                  <a:gd name="T13" fmla="*/ 58 h 320"/>
                  <a:gd name="T14" fmla="*/ 1 w 7"/>
                  <a:gd name="T15" fmla="*/ 58 h 320"/>
                  <a:gd name="T16" fmla="*/ 2 w 7"/>
                  <a:gd name="T17" fmla="*/ 57 h 320"/>
                  <a:gd name="T18" fmla="*/ 2 w 7"/>
                  <a:gd name="T19" fmla="*/ 57 h 320"/>
                  <a:gd name="T20" fmla="*/ 2 w 7"/>
                  <a:gd name="T21" fmla="*/ 80 h 320"/>
                  <a:gd name="T22" fmla="*/ 2 w 7"/>
                  <a:gd name="T23" fmla="*/ 24 h 320"/>
                  <a:gd name="T24" fmla="*/ 2 w 7"/>
                  <a:gd name="T25" fmla="*/ 23 h 320"/>
                  <a:gd name="T26" fmla="*/ 1 w 7"/>
                  <a:gd name="T27" fmla="*/ 23 h 320"/>
                  <a:gd name="T28" fmla="*/ 1 w 7"/>
                  <a:gd name="T29" fmla="*/ 23 h 320"/>
                  <a:gd name="T30" fmla="*/ 0 w 7"/>
                  <a:gd name="T31" fmla="*/ 22 h 320"/>
                  <a:gd name="T32" fmla="*/ 0 w 7"/>
                  <a:gd name="T33" fmla="*/ 0 h 320"/>
                  <a:gd name="T34" fmla="*/ 1 w 7"/>
                  <a:gd name="T35" fmla="*/ 1 h 320"/>
                  <a:gd name="T36" fmla="*/ 1 w 7"/>
                  <a:gd name="T37" fmla="*/ 1 h 320"/>
                  <a:gd name="T38" fmla="*/ 2 w 7"/>
                  <a:gd name="T39" fmla="*/ 1 h 320"/>
                  <a:gd name="T40" fmla="*/ 2 w 7"/>
                  <a:gd name="T41" fmla="*/ 1 h 320"/>
                  <a:gd name="T42" fmla="*/ 2 w 7"/>
                  <a:gd name="T43" fmla="*/ 24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18"/>
                    </a:moveTo>
                    <a:lnTo>
                      <a:pt x="6" y="318"/>
                    </a:lnTo>
                    <a:lnTo>
                      <a:pt x="4" y="319"/>
                    </a:lnTo>
                    <a:lnTo>
                      <a:pt x="3" y="319"/>
                    </a:lnTo>
                    <a:lnTo>
                      <a:pt x="0" y="320"/>
                    </a:lnTo>
                    <a:lnTo>
                      <a:pt x="0" y="233"/>
                    </a:lnTo>
                    <a:lnTo>
                      <a:pt x="3" y="232"/>
                    </a:lnTo>
                    <a:lnTo>
                      <a:pt x="4" y="230"/>
                    </a:lnTo>
                    <a:lnTo>
                      <a:pt x="6" y="228"/>
                    </a:lnTo>
                    <a:lnTo>
                      <a:pt x="7" y="227"/>
                    </a:lnTo>
                    <a:lnTo>
                      <a:pt x="7" y="318"/>
                    </a:lnTo>
                    <a:close/>
                    <a:moveTo>
                      <a:pt x="7" y="93"/>
                    </a:moveTo>
                    <a:lnTo>
                      <a:pt x="6" y="92"/>
                    </a:lnTo>
                    <a:lnTo>
                      <a:pt x="4" y="90"/>
                    </a:lnTo>
                    <a:lnTo>
                      <a:pt x="3" y="89"/>
                    </a:lnTo>
                    <a:lnTo>
                      <a:pt x="0" y="88"/>
                    </a:lnTo>
                    <a:lnTo>
                      <a:pt x="0" y="0"/>
                    </a:lnTo>
                    <a:lnTo>
                      <a:pt x="3" y="1"/>
                    </a:lnTo>
                    <a:lnTo>
                      <a:pt x="4" y="1"/>
                    </a:lnTo>
                    <a:lnTo>
                      <a:pt x="6" y="2"/>
                    </a:lnTo>
                    <a:lnTo>
                      <a:pt x="7" y="2"/>
                    </a:lnTo>
                    <a:lnTo>
                      <a:pt x="7" y="9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5" name="Freeform 519">
                <a:extLst>
                  <a:ext uri="{FF2B5EF4-FFF2-40B4-BE49-F238E27FC236}">
                    <a16:creationId xmlns:a16="http://schemas.microsoft.com/office/drawing/2014/main" id="{AC6CBC59-DFAD-4CF5-8C09-04E50665E7D3}"/>
                  </a:ext>
                </a:extLst>
              </p:cNvPr>
              <p:cNvSpPr>
                <a:spLocks noEditPoints="1"/>
              </p:cNvSpPr>
              <p:nvPr/>
            </p:nvSpPr>
            <p:spPr bwMode="auto">
              <a:xfrm>
                <a:off x="3794" y="3109"/>
                <a:ext cx="3" cy="162"/>
              </a:xfrm>
              <a:custGeom>
                <a:avLst/>
                <a:gdLst>
                  <a:gd name="T0" fmla="*/ 1 w 7"/>
                  <a:gd name="T1" fmla="*/ 80 h 325"/>
                  <a:gd name="T2" fmla="*/ 1 w 7"/>
                  <a:gd name="T3" fmla="*/ 80 h 325"/>
                  <a:gd name="T4" fmla="*/ 1 w 7"/>
                  <a:gd name="T5" fmla="*/ 80 h 325"/>
                  <a:gd name="T6" fmla="*/ 0 w 7"/>
                  <a:gd name="T7" fmla="*/ 80 h 325"/>
                  <a:gd name="T8" fmla="*/ 0 w 7"/>
                  <a:gd name="T9" fmla="*/ 81 h 325"/>
                  <a:gd name="T10" fmla="*/ 0 w 7"/>
                  <a:gd name="T11" fmla="*/ 60 h 325"/>
                  <a:gd name="T12" fmla="*/ 0 w 7"/>
                  <a:gd name="T13" fmla="*/ 59 h 325"/>
                  <a:gd name="T14" fmla="*/ 1 w 7"/>
                  <a:gd name="T15" fmla="*/ 59 h 325"/>
                  <a:gd name="T16" fmla="*/ 1 w 7"/>
                  <a:gd name="T17" fmla="*/ 59 h 325"/>
                  <a:gd name="T18" fmla="*/ 1 w 7"/>
                  <a:gd name="T19" fmla="*/ 58 h 325"/>
                  <a:gd name="T20" fmla="*/ 1 w 7"/>
                  <a:gd name="T21" fmla="*/ 80 h 325"/>
                  <a:gd name="T22" fmla="*/ 1 w 7"/>
                  <a:gd name="T23" fmla="*/ 22 h 325"/>
                  <a:gd name="T24" fmla="*/ 1 w 7"/>
                  <a:gd name="T25" fmla="*/ 22 h 325"/>
                  <a:gd name="T26" fmla="*/ 1 w 7"/>
                  <a:gd name="T27" fmla="*/ 21 h 325"/>
                  <a:gd name="T28" fmla="*/ 0 w 7"/>
                  <a:gd name="T29" fmla="*/ 21 h 325"/>
                  <a:gd name="T30" fmla="*/ 0 w 7"/>
                  <a:gd name="T31" fmla="*/ 21 h 325"/>
                  <a:gd name="T32" fmla="*/ 0 w 7"/>
                  <a:gd name="T33" fmla="*/ 0 h 325"/>
                  <a:gd name="T34" fmla="*/ 0 w 7"/>
                  <a:gd name="T35" fmla="*/ 0 h 325"/>
                  <a:gd name="T36" fmla="*/ 1 w 7"/>
                  <a:gd name="T37" fmla="*/ 0 h 325"/>
                  <a:gd name="T38" fmla="*/ 1 w 7"/>
                  <a:gd name="T39" fmla="*/ 0 h 325"/>
                  <a:gd name="T40" fmla="*/ 1 w 7"/>
                  <a:gd name="T41" fmla="*/ 0 h 325"/>
                  <a:gd name="T42" fmla="*/ 1 w 7"/>
                  <a:gd name="T43" fmla="*/ 22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2"/>
                    </a:moveTo>
                    <a:lnTo>
                      <a:pt x="6" y="322"/>
                    </a:lnTo>
                    <a:lnTo>
                      <a:pt x="4" y="323"/>
                    </a:lnTo>
                    <a:lnTo>
                      <a:pt x="3" y="323"/>
                    </a:lnTo>
                    <a:lnTo>
                      <a:pt x="0" y="325"/>
                    </a:lnTo>
                    <a:lnTo>
                      <a:pt x="0" y="240"/>
                    </a:lnTo>
                    <a:lnTo>
                      <a:pt x="3" y="239"/>
                    </a:lnTo>
                    <a:lnTo>
                      <a:pt x="4" y="237"/>
                    </a:lnTo>
                    <a:lnTo>
                      <a:pt x="6" y="236"/>
                    </a:lnTo>
                    <a:lnTo>
                      <a:pt x="7" y="235"/>
                    </a:lnTo>
                    <a:lnTo>
                      <a:pt x="7" y="322"/>
                    </a:lnTo>
                    <a:close/>
                    <a:moveTo>
                      <a:pt x="7" y="90"/>
                    </a:moveTo>
                    <a:lnTo>
                      <a:pt x="6" y="88"/>
                    </a:lnTo>
                    <a:lnTo>
                      <a:pt x="4" y="86"/>
                    </a:lnTo>
                    <a:lnTo>
                      <a:pt x="3" y="85"/>
                    </a:lnTo>
                    <a:lnTo>
                      <a:pt x="0" y="84"/>
                    </a:lnTo>
                    <a:lnTo>
                      <a:pt x="0" y="0"/>
                    </a:lnTo>
                    <a:lnTo>
                      <a:pt x="3" y="1"/>
                    </a:lnTo>
                    <a:lnTo>
                      <a:pt x="4" y="1"/>
                    </a:lnTo>
                    <a:lnTo>
                      <a:pt x="6" y="2"/>
                    </a:lnTo>
                    <a:lnTo>
                      <a:pt x="7" y="2"/>
                    </a:lnTo>
                    <a:lnTo>
                      <a:pt x="7" y="9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6" name="Freeform 520">
                <a:extLst>
                  <a:ext uri="{FF2B5EF4-FFF2-40B4-BE49-F238E27FC236}">
                    <a16:creationId xmlns:a16="http://schemas.microsoft.com/office/drawing/2014/main" id="{5089FE39-8306-45FC-926D-5DAEF023BDB5}"/>
                  </a:ext>
                </a:extLst>
              </p:cNvPr>
              <p:cNvSpPr>
                <a:spLocks noEditPoints="1"/>
              </p:cNvSpPr>
              <p:nvPr/>
            </p:nvSpPr>
            <p:spPr bwMode="auto">
              <a:xfrm>
                <a:off x="3790" y="3108"/>
                <a:ext cx="4" cy="164"/>
              </a:xfrm>
              <a:custGeom>
                <a:avLst/>
                <a:gdLst>
                  <a:gd name="T0" fmla="*/ 3 w 6"/>
                  <a:gd name="T1" fmla="*/ 82 h 327"/>
                  <a:gd name="T2" fmla="*/ 2 w 6"/>
                  <a:gd name="T3" fmla="*/ 82 h 327"/>
                  <a:gd name="T4" fmla="*/ 1 w 6"/>
                  <a:gd name="T5" fmla="*/ 82 h 327"/>
                  <a:gd name="T6" fmla="*/ 1 w 6"/>
                  <a:gd name="T7" fmla="*/ 82 h 327"/>
                  <a:gd name="T8" fmla="*/ 0 w 6"/>
                  <a:gd name="T9" fmla="*/ 82 h 327"/>
                  <a:gd name="T10" fmla="*/ 0 w 6"/>
                  <a:gd name="T11" fmla="*/ 62 h 327"/>
                  <a:gd name="T12" fmla="*/ 1 w 6"/>
                  <a:gd name="T13" fmla="*/ 61 h 327"/>
                  <a:gd name="T14" fmla="*/ 1 w 6"/>
                  <a:gd name="T15" fmla="*/ 61 h 327"/>
                  <a:gd name="T16" fmla="*/ 2 w 6"/>
                  <a:gd name="T17" fmla="*/ 61 h 327"/>
                  <a:gd name="T18" fmla="*/ 3 w 6"/>
                  <a:gd name="T19" fmla="*/ 61 h 327"/>
                  <a:gd name="T20" fmla="*/ 3 w 6"/>
                  <a:gd name="T21" fmla="*/ 82 h 327"/>
                  <a:gd name="T22" fmla="*/ 3 w 6"/>
                  <a:gd name="T23" fmla="*/ 22 h 327"/>
                  <a:gd name="T24" fmla="*/ 2 w 6"/>
                  <a:gd name="T25" fmla="*/ 21 h 327"/>
                  <a:gd name="T26" fmla="*/ 1 w 6"/>
                  <a:gd name="T27" fmla="*/ 21 h 327"/>
                  <a:gd name="T28" fmla="*/ 1 w 6"/>
                  <a:gd name="T29" fmla="*/ 21 h 327"/>
                  <a:gd name="T30" fmla="*/ 0 w 6"/>
                  <a:gd name="T31" fmla="*/ 21 h 327"/>
                  <a:gd name="T32" fmla="*/ 0 w 6"/>
                  <a:gd name="T33" fmla="*/ 0 h 327"/>
                  <a:gd name="T34" fmla="*/ 1 w 6"/>
                  <a:gd name="T35" fmla="*/ 0 h 327"/>
                  <a:gd name="T36" fmla="*/ 1 w 6"/>
                  <a:gd name="T37" fmla="*/ 0 h 327"/>
                  <a:gd name="T38" fmla="*/ 2 w 6"/>
                  <a:gd name="T39" fmla="*/ 1 h 327"/>
                  <a:gd name="T40" fmla="*/ 3 w 6"/>
                  <a:gd name="T41" fmla="*/ 1 h 327"/>
                  <a:gd name="T42" fmla="*/ 3 w 6"/>
                  <a:gd name="T43" fmla="*/ 2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27">
                    <a:moveTo>
                      <a:pt x="6" y="326"/>
                    </a:moveTo>
                    <a:lnTo>
                      <a:pt x="5" y="326"/>
                    </a:lnTo>
                    <a:lnTo>
                      <a:pt x="3" y="326"/>
                    </a:lnTo>
                    <a:lnTo>
                      <a:pt x="2" y="327"/>
                    </a:lnTo>
                    <a:lnTo>
                      <a:pt x="0" y="327"/>
                    </a:lnTo>
                    <a:lnTo>
                      <a:pt x="0" y="245"/>
                    </a:lnTo>
                    <a:lnTo>
                      <a:pt x="2" y="244"/>
                    </a:lnTo>
                    <a:lnTo>
                      <a:pt x="3" y="243"/>
                    </a:lnTo>
                    <a:lnTo>
                      <a:pt x="5" y="243"/>
                    </a:lnTo>
                    <a:lnTo>
                      <a:pt x="6" y="241"/>
                    </a:lnTo>
                    <a:lnTo>
                      <a:pt x="6" y="326"/>
                    </a:lnTo>
                    <a:close/>
                    <a:moveTo>
                      <a:pt x="6" y="85"/>
                    </a:moveTo>
                    <a:lnTo>
                      <a:pt x="5" y="84"/>
                    </a:lnTo>
                    <a:lnTo>
                      <a:pt x="3" y="82"/>
                    </a:lnTo>
                    <a:lnTo>
                      <a:pt x="2" y="82"/>
                    </a:lnTo>
                    <a:lnTo>
                      <a:pt x="0" y="81"/>
                    </a:lnTo>
                    <a:lnTo>
                      <a:pt x="0" y="0"/>
                    </a:lnTo>
                    <a:lnTo>
                      <a:pt x="2" y="0"/>
                    </a:lnTo>
                    <a:lnTo>
                      <a:pt x="3" y="0"/>
                    </a:lnTo>
                    <a:lnTo>
                      <a:pt x="5" y="1"/>
                    </a:lnTo>
                    <a:lnTo>
                      <a:pt x="6" y="1"/>
                    </a:lnTo>
                    <a:lnTo>
                      <a:pt x="6" y="85"/>
                    </a:lnTo>
                    <a:close/>
                  </a:path>
                </a:pathLst>
              </a:custGeom>
              <a:solidFill>
                <a:srgbClr val="A9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7" name="Freeform 521">
                <a:extLst>
                  <a:ext uri="{FF2B5EF4-FFF2-40B4-BE49-F238E27FC236}">
                    <a16:creationId xmlns:a16="http://schemas.microsoft.com/office/drawing/2014/main" id="{F5EECF6A-B87F-496D-9154-C2E272829067}"/>
                  </a:ext>
                </a:extLst>
              </p:cNvPr>
              <p:cNvSpPr>
                <a:spLocks noEditPoints="1"/>
              </p:cNvSpPr>
              <p:nvPr/>
            </p:nvSpPr>
            <p:spPr bwMode="auto">
              <a:xfrm>
                <a:off x="3787" y="3107"/>
                <a:ext cx="3" cy="166"/>
              </a:xfrm>
              <a:custGeom>
                <a:avLst/>
                <a:gdLst>
                  <a:gd name="T0" fmla="*/ 1 w 7"/>
                  <a:gd name="T1" fmla="*/ 83 h 332"/>
                  <a:gd name="T2" fmla="*/ 1 w 7"/>
                  <a:gd name="T3" fmla="*/ 83 h 332"/>
                  <a:gd name="T4" fmla="*/ 0 w 7"/>
                  <a:gd name="T5" fmla="*/ 83 h 332"/>
                  <a:gd name="T6" fmla="*/ 0 w 7"/>
                  <a:gd name="T7" fmla="*/ 83 h 332"/>
                  <a:gd name="T8" fmla="*/ 0 w 7"/>
                  <a:gd name="T9" fmla="*/ 83 h 332"/>
                  <a:gd name="T10" fmla="*/ 0 w 7"/>
                  <a:gd name="T11" fmla="*/ 63 h 332"/>
                  <a:gd name="T12" fmla="*/ 0 w 7"/>
                  <a:gd name="T13" fmla="*/ 63 h 332"/>
                  <a:gd name="T14" fmla="*/ 0 w 7"/>
                  <a:gd name="T15" fmla="*/ 63 h 332"/>
                  <a:gd name="T16" fmla="*/ 1 w 7"/>
                  <a:gd name="T17" fmla="*/ 63 h 332"/>
                  <a:gd name="T18" fmla="*/ 1 w 7"/>
                  <a:gd name="T19" fmla="*/ 62 h 332"/>
                  <a:gd name="T20" fmla="*/ 1 w 7"/>
                  <a:gd name="T21" fmla="*/ 83 h 332"/>
                  <a:gd name="T22" fmla="*/ 1 w 7"/>
                  <a:gd name="T23" fmla="*/ 21 h 332"/>
                  <a:gd name="T24" fmla="*/ 1 w 7"/>
                  <a:gd name="T25" fmla="*/ 21 h 332"/>
                  <a:gd name="T26" fmla="*/ 0 w 7"/>
                  <a:gd name="T27" fmla="*/ 21 h 332"/>
                  <a:gd name="T28" fmla="*/ 0 w 7"/>
                  <a:gd name="T29" fmla="*/ 21 h 332"/>
                  <a:gd name="T30" fmla="*/ 0 w 7"/>
                  <a:gd name="T31" fmla="*/ 21 h 332"/>
                  <a:gd name="T32" fmla="*/ 0 w 7"/>
                  <a:gd name="T33" fmla="*/ 0 h 332"/>
                  <a:gd name="T34" fmla="*/ 0 w 7"/>
                  <a:gd name="T35" fmla="*/ 1 h 332"/>
                  <a:gd name="T36" fmla="*/ 0 w 7"/>
                  <a:gd name="T37" fmla="*/ 1 h 332"/>
                  <a:gd name="T38" fmla="*/ 1 w 7"/>
                  <a:gd name="T39" fmla="*/ 1 h 332"/>
                  <a:gd name="T40" fmla="*/ 1 w 7"/>
                  <a:gd name="T41" fmla="*/ 1 h 332"/>
                  <a:gd name="T42" fmla="*/ 1 w 7"/>
                  <a:gd name="T43" fmla="*/ 21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0"/>
                    </a:moveTo>
                    <a:lnTo>
                      <a:pt x="5" y="331"/>
                    </a:lnTo>
                    <a:lnTo>
                      <a:pt x="3" y="331"/>
                    </a:lnTo>
                    <a:lnTo>
                      <a:pt x="2" y="331"/>
                    </a:lnTo>
                    <a:lnTo>
                      <a:pt x="0" y="332"/>
                    </a:lnTo>
                    <a:lnTo>
                      <a:pt x="0" y="251"/>
                    </a:lnTo>
                    <a:lnTo>
                      <a:pt x="2" y="250"/>
                    </a:lnTo>
                    <a:lnTo>
                      <a:pt x="3" y="249"/>
                    </a:lnTo>
                    <a:lnTo>
                      <a:pt x="5" y="249"/>
                    </a:lnTo>
                    <a:lnTo>
                      <a:pt x="7" y="248"/>
                    </a:lnTo>
                    <a:lnTo>
                      <a:pt x="7" y="330"/>
                    </a:lnTo>
                    <a:close/>
                    <a:moveTo>
                      <a:pt x="7" y="84"/>
                    </a:moveTo>
                    <a:lnTo>
                      <a:pt x="5" y="83"/>
                    </a:lnTo>
                    <a:lnTo>
                      <a:pt x="3" y="82"/>
                    </a:lnTo>
                    <a:lnTo>
                      <a:pt x="2" y="82"/>
                    </a:lnTo>
                    <a:lnTo>
                      <a:pt x="0" y="81"/>
                    </a:lnTo>
                    <a:lnTo>
                      <a:pt x="0" y="0"/>
                    </a:lnTo>
                    <a:lnTo>
                      <a:pt x="2" y="1"/>
                    </a:lnTo>
                    <a:lnTo>
                      <a:pt x="3" y="1"/>
                    </a:lnTo>
                    <a:lnTo>
                      <a:pt x="5" y="1"/>
                    </a:lnTo>
                    <a:lnTo>
                      <a:pt x="7" y="3"/>
                    </a:lnTo>
                    <a:lnTo>
                      <a:pt x="7" y="84"/>
                    </a:lnTo>
                    <a:close/>
                  </a:path>
                </a:pathLst>
              </a:custGeom>
              <a:solidFill>
                <a:srgbClr val="AE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8" name="Freeform 522">
                <a:extLst>
                  <a:ext uri="{FF2B5EF4-FFF2-40B4-BE49-F238E27FC236}">
                    <a16:creationId xmlns:a16="http://schemas.microsoft.com/office/drawing/2014/main" id="{6F8BBBE6-9365-43DF-9640-6B9A7A5ACD39}"/>
                  </a:ext>
                </a:extLst>
              </p:cNvPr>
              <p:cNvSpPr>
                <a:spLocks noEditPoints="1"/>
              </p:cNvSpPr>
              <p:nvPr/>
            </p:nvSpPr>
            <p:spPr bwMode="auto">
              <a:xfrm>
                <a:off x="3783" y="3107"/>
                <a:ext cx="4" cy="167"/>
              </a:xfrm>
              <a:custGeom>
                <a:avLst/>
                <a:gdLst>
                  <a:gd name="T0" fmla="*/ 2 w 7"/>
                  <a:gd name="T1" fmla="*/ 84 h 334"/>
                  <a:gd name="T2" fmla="*/ 2 w 7"/>
                  <a:gd name="T3" fmla="*/ 84 h 334"/>
                  <a:gd name="T4" fmla="*/ 1 w 7"/>
                  <a:gd name="T5" fmla="*/ 84 h 334"/>
                  <a:gd name="T6" fmla="*/ 1 w 7"/>
                  <a:gd name="T7" fmla="*/ 84 h 334"/>
                  <a:gd name="T8" fmla="*/ 0 w 7"/>
                  <a:gd name="T9" fmla="*/ 84 h 334"/>
                  <a:gd name="T10" fmla="*/ 0 w 7"/>
                  <a:gd name="T11" fmla="*/ 64 h 334"/>
                  <a:gd name="T12" fmla="*/ 1 w 7"/>
                  <a:gd name="T13" fmla="*/ 64 h 334"/>
                  <a:gd name="T14" fmla="*/ 1 w 7"/>
                  <a:gd name="T15" fmla="*/ 64 h 334"/>
                  <a:gd name="T16" fmla="*/ 2 w 7"/>
                  <a:gd name="T17" fmla="*/ 64 h 334"/>
                  <a:gd name="T18" fmla="*/ 2 w 7"/>
                  <a:gd name="T19" fmla="*/ 63 h 334"/>
                  <a:gd name="T20" fmla="*/ 2 w 7"/>
                  <a:gd name="T21" fmla="*/ 84 h 334"/>
                  <a:gd name="T22" fmla="*/ 2 w 7"/>
                  <a:gd name="T23" fmla="*/ 21 h 334"/>
                  <a:gd name="T24" fmla="*/ 2 w 7"/>
                  <a:gd name="T25" fmla="*/ 21 h 334"/>
                  <a:gd name="T26" fmla="*/ 1 w 7"/>
                  <a:gd name="T27" fmla="*/ 21 h 334"/>
                  <a:gd name="T28" fmla="*/ 1 w 7"/>
                  <a:gd name="T29" fmla="*/ 20 h 334"/>
                  <a:gd name="T30" fmla="*/ 0 w 7"/>
                  <a:gd name="T31" fmla="*/ 20 h 334"/>
                  <a:gd name="T32" fmla="*/ 0 w 7"/>
                  <a:gd name="T33" fmla="*/ 0 h 334"/>
                  <a:gd name="T34" fmla="*/ 1 w 7"/>
                  <a:gd name="T35" fmla="*/ 0 h 334"/>
                  <a:gd name="T36" fmla="*/ 1 w 7"/>
                  <a:gd name="T37" fmla="*/ 0 h 334"/>
                  <a:gd name="T38" fmla="*/ 2 w 7"/>
                  <a:gd name="T39" fmla="*/ 1 h 334"/>
                  <a:gd name="T40" fmla="*/ 2 w 7"/>
                  <a:gd name="T41" fmla="*/ 1 h 334"/>
                  <a:gd name="T42" fmla="*/ 2 w 7"/>
                  <a:gd name="T43" fmla="*/ 21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3"/>
                    </a:moveTo>
                    <a:lnTo>
                      <a:pt x="6" y="333"/>
                    </a:lnTo>
                    <a:lnTo>
                      <a:pt x="3" y="333"/>
                    </a:lnTo>
                    <a:lnTo>
                      <a:pt x="2" y="334"/>
                    </a:lnTo>
                    <a:lnTo>
                      <a:pt x="0" y="334"/>
                    </a:lnTo>
                    <a:lnTo>
                      <a:pt x="0" y="255"/>
                    </a:lnTo>
                    <a:lnTo>
                      <a:pt x="2" y="255"/>
                    </a:lnTo>
                    <a:lnTo>
                      <a:pt x="3" y="254"/>
                    </a:lnTo>
                    <a:lnTo>
                      <a:pt x="6" y="254"/>
                    </a:lnTo>
                    <a:lnTo>
                      <a:pt x="7" y="252"/>
                    </a:lnTo>
                    <a:lnTo>
                      <a:pt x="7" y="333"/>
                    </a:lnTo>
                    <a:close/>
                    <a:moveTo>
                      <a:pt x="7" y="82"/>
                    </a:moveTo>
                    <a:lnTo>
                      <a:pt x="6" y="81"/>
                    </a:lnTo>
                    <a:lnTo>
                      <a:pt x="3" y="81"/>
                    </a:lnTo>
                    <a:lnTo>
                      <a:pt x="2" y="80"/>
                    </a:lnTo>
                    <a:lnTo>
                      <a:pt x="0" y="80"/>
                    </a:lnTo>
                    <a:lnTo>
                      <a:pt x="0" y="0"/>
                    </a:lnTo>
                    <a:lnTo>
                      <a:pt x="2" y="0"/>
                    </a:lnTo>
                    <a:lnTo>
                      <a:pt x="3" y="0"/>
                    </a:lnTo>
                    <a:lnTo>
                      <a:pt x="6" y="1"/>
                    </a:lnTo>
                    <a:lnTo>
                      <a:pt x="7" y="1"/>
                    </a:lnTo>
                    <a:lnTo>
                      <a:pt x="7" y="8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9" name="Freeform 523">
                <a:extLst>
                  <a:ext uri="{FF2B5EF4-FFF2-40B4-BE49-F238E27FC236}">
                    <a16:creationId xmlns:a16="http://schemas.microsoft.com/office/drawing/2014/main" id="{9C33D9C8-3FC1-4839-B39F-D6959E2D4A7E}"/>
                  </a:ext>
                </a:extLst>
              </p:cNvPr>
              <p:cNvSpPr>
                <a:spLocks noEditPoints="1"/>
              </p:cNvSpPr>
              <p:nvPr/>
            </p:nvSpPr>
            <p:spPr bwMode="auto">
              <a:xfrm>
                <a:off x="3780" y="3106"/>
                <a:ext cx="3" cy="168"/>
              </a:xfrm>
              <a:custGeom>
                <a:avLst/>
                <a:gdLst>
                  <a:gd name="T0" fmla="*/ 1 w 7"/>
                  <a:gd name="T1" fmla="*/ 84 h 336"/>
                  <a:gd name="T2" fmla="*/ 1 w 7"/>
                  <a:gd name="T3" fmla="*/ 84 h 336"/>
                  <a:gd name="T4" fmla="*/ 0 w 7"/>
                  <a:gd name="T5" fmla="*/ 84 h 336"/>
                  <a:gd name="T6" fmla="*/ 0 w 7"/>
                  <a:gd name="T7" fmla="*/ 84 h 336"/>
                  <a:gd name="T8" fmla="*/ 0 w 7"/>
                  <a:gd name="T9" fmla="*/ 84 h 336"/>
                  <a:gd name="T10" fmla="*/ 0 w 7"/>
                  <a:gd name="T11" fmla="*/ 65 h 336"/>
                  <a:gd name="T12" fmla="*/ 0 w 7"/>
                  <a:gd name="T13" fmla="*/ 65 h 336"/>
                  <a:gd name="T14" fmla="*/ 0 w 7"/>
                  <a:gd name="T15" fmla="*/ 65 h 336"/>
                  <a:gd name="T16" fmla="*/ 1 w 7"/>
                  <a:gd name="T17" fmla="*/ 65 h 336"/>
                  <a:gd name="T18" fmla="*/ 1 w 7"/>
                  <a:gd name="T19" fmla="*/ 64 h 336"/>
                  <a:gd name="T20" fmla="*/ 1 w 7"/>
                  <a:gd name="T21" fmla="*/ 84 h 336"/>
                  <a:gd name="T22" fmla="*/ 1 w 7"/>
                  <a:gd name="T23" fmla="*/ 21 h 336"/>
                  <a:gd name="T24" fmla="*/ 1 w 7"/>
                  <a:gd name="T25" fmla="*/ 20 h 336"/>
                  <a:gd name="T26" fmla="*/ 0 w 7"/>
                  <a:gd name="T27" fmla="*/ 20 h 336"/>
                  <a:gd name="T28" fmla="*/ 0 w 7"/>
                  <a:gd name="T29" fmla="*/ 20 h 336"/>
                  <a:gd name="T30" fmla="*/ 0 w 7"/>
                  <a:gd name="T31" fmla="*/ 20 h 336"/>
                  <a:gd name="T32" fmla="*/ 0 w 7"/>
                  <a:gd name="T33" fmla="*/ 0 h 336"/>
                  <a:gd name="T34" fmla="*/ 0 w 7"/>
                  <a:gd name="T35" fmla="*/ 0 h 336"/>
                  <a:gd name="T36" fmla="*/ 0 w 7"/>
                  <a:gd name="T37" fmla="*/ 0 h 336"/>
                  <a:gd name="T38" fmla="*/ 1 w 7"/>
                  <a:gd name="T39" fmla="*/ 1 h 336"/>
                  <a:gd name="T40" fmla="*/ 1 w 7"/>
                  <a:gd name="T41" fmla="*/ 1 h 336"/>
                  <a:gd name="T42" fmla="*/ 1 w 7"/>
                  <a:gd name="T43" fmla="*/ 21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5"/>
                    </a:moveTo>
                    <a:lnTo>
                      <a:pt x="6" y="335"/>
                    </a:lnTo>
                    <a:lnTo>
                      <a:pt x="3" y="335"/>
                    </a:lnTo>
                    <a:lnTo>
                      <a:pt x="2" y="336"/>
                    </a:lnTo>
                    <a:lnTo>
                      <a:pt x="0" y="336"/>
                    </a:lnTo>
                    <a:lnTo>
                      <a:pt x="0" y="258"/>
                    </a:lnTo>
                    <a:lnTo>
                      <a:pt x="2" y="257"/>
                    </a:lnTo>
                    <a:lnTo>
                      <a:pt x="3" y="257"/>
                    </a:lnTo>
                    <a:lnTo>
                      <a:pt x="6" y="257"/>
                    </a:lnTo>
                    <a:lnTo>
                      <a:pt x="7" y="256"/>
                    </a:lnTo>
                    <a:lnTo>
                      <a:pt x="7" y="335"/>
                    </a:lnTo>
                    <a:close/>
                    <a:moveTo>
                      <a:pt x="7" y="81"/>
                    </a:moveTo>
                    <a:lnTo>
                      <a:pt x="6" y="79"/>
                    </a:lnTo>
                    <a:lnTo>
                      <a:pt x="3" y="79"/>
                    </a:lnTo>
                    <a:lnTo>
                      <a:pt x="2" y="79"/>
                    </a:lnTo>
                    <a:lnTo>
                      <a:pt x="0" y="78"/>
                    </a:lnTo>
                    <a:lnTo>
                      <a:pt x="0" y="0"/>
                    </a:lnTo>
                    <a:lnTo>
                      <a:pt x="2" y="0"/>
                    </a:lnTo>
                    <a:lnTo>
                      <a:pt x="3" y="0"/>
                    </a:lnTo>
                    <a:lnTo>
                      <a:pt x="6" y="1"/>
                    </a:lnTo>
                    <a:lnTo>
                      <a:pt x="7" y="1"/>
                    </a:lnTo>
                    <a:lnTo>
                      <a:pt x="7" y="81"/>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0" name="Freeform 524">
                <a:extLst>
                  <a:ext uri="{FF2B5EF4-FFF2-40B4-BE49-F238E27FC236}">
                    <a16:creationId xmlns:a16="http://schemas.microsoft.com/office/drawing/2014/main" id="{0A8328D2-ADFE-4207-AE00-D56ABE290519}"/>
                  </a:ext>
                </a:extLst>
              </p:cNvPr>
              <p:cNvSpPr>
                <a:spLocks noEditPoints="1"/>
              </p:cNvSpPr>
              <p:nvPr/>
            </p:nvSpPr>
            <p:spPr bwMode="auto">
              <a:xfrm>
                <a:off x="3776" y="3106"/>
                <a:ext cx="4" cy="168"/>
              </a:xfrm>
              <a:custGeom>
                <a:avLst/>
                <a:gdLst>
                  <a:gd name="T0" fmla="*/ 2 w 7"/>
                  <a:gd name="T1" fmla="*/ 84 h 336"/>
                  <a:gd name="T2" fmla="*/ 2 w 7"/>
                  <a:gd name="T3" fmla="*/ 84 h 336"/>
                  <a:gd name="T4" fmla="*/ 1 w 7"/>
                  <a:gd name="T5" fmla="*/ 84 h 336"/>
                  <a:gd name="T6" fmla="*/ 1 w 7"/>
                  <a:gd name="T7" fmla="*/ 84 h 336"/>
                  <a:gd name="T8" fmla="*/ 0 w 7"/>
                  <a:gd name="T9" fmla="*/ 84 h 336"/>
                  <a:gd name="T10" fmla="*/ 0 w 7"/>
                  <a:gd name="T11" fmla="*/ 65 h 336"/>
                  <a:gd name="T12" fmla="*/ 1 w 7"/>
                  <a:gd name="T13" fmla="*/ 65 h 336"/>
                  <a:gd name="T14" fmla="*/ 1 w 7"/>
                  <a:gd name="T15" fmla="*/ 65 h 336"/>
                  <a:gd name="T16" fmla="*/ 2 w 7"/>
                  <a:gd name="T17" fmla="*/ 65 h 336"/>
                  <a:gd name="T18" fmla="*/ 2 w 7"/>
                  <a:gd name="T19" fmla="*/ 65 h 336"/>
                  <a:gd name="T20" fmla="*/ 2 w 7"/>
                  <a:gd name="T21" fmla="*/ 84 h 336"/>
                  <a:gd name="T22" fmla="*/ 2 w 7"/>
                  <a:gd name="T23" fmla="*/ 20 h 336"/>
                  <a:gd name="T24" fmla="*/ 2 w 7"/>
                  <a:gd name="T25" fmla="*/ 20 h 336"/>
                  <a:gd name="T26" fmla="*/ 1 w 7"/>
                  <a:gd name="T27" fmla="*/ 20 h 336"/>
                  <a:gd name="T28" fmla="*/ 1 w 7"/>
                  <a:gd name="T29" fmla="*/ 20 h 336"/>
                  <a:gd name="T30" fmla="*/ 0 w 7"/>
                  <a:gd name="T31" fmla="*/ 20 h 336"/>
                  <a:gd name="T32" fmla="*/ 0 w 7"/>
                  <a:gd name="T33" fmla="*/ 0 h 336"/>
                  <a:gd name="T34" fmla="*/ 1 w 7"/>
                  <a:gd name="T35" fmla="*/ 0 h 336"/>
                  <a:gd name="T36" fmla="*/ 1 w 7"/>
                  <a:gd name="T37" fmla="*/ 0 h 336"/>
                  <a:gd name="T38" fmla="*/ 2 w 7"/>
                  <a:gd name="T39" fmla="*/ 0 h 336"/>
                  <a:gd name="T40" fmla="*/ 2 w 7"/>
                  <a:gd name="T41" fmla="*/ 0 h 336"/>
                  <a:gd name="T42" fmla="*/ 2 w 7"/>
                  <a:gd name="T43" fmla="*/ 20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3" y="336"/>
                    </a:lnTo>
                    <a:lnTo>
                      <a:pt x="2" y="336"/>
                    </a:lnTo>
                    <a:lnTo>
                      <a:pt x="0" y="336"/>
                    </a:lnTo>
                    <a:lnTo>
                      <a:pt x="0" y="259"/>
                    </a:lnTo>
                    <a:lnTo>
                      <a:pt x="2" y="259"/>
                    </a:lnTo>
                    <a:lnTo>
                      <a:pt x="3" y="258"/>
                    </a:lnTo>
                    <a:lnTo>
                      <a:pt x="6" y="258"/>
                    </a:lnTo>
                    <a:lnTo>
                      <a:pt x="7" y="258"/>
                    </a:lnTo>
                    <a:lnTo>
                      <a:pt x="7" y="336"/>
                    </a:lnTo>
                    <a:close/>
                    <a:moveTo>
                      <a:pt x="7" y="78"/>
                    </a:moveTo>
                    <a:lnTo>
                      <a:pt x="6" y="78"/>
                    </a:lnTo>
                    <a:lnTo>
                      <a:pt x="3" y="77"/>
                    </a:lnTo>
                    <a:lnTo>
                      <a:pt x="2" y="77"/>
                    </a:lnTo>
                    <a:lnTo>
                      <a:pt x="0" y="77"/>
                    </a:lnTo>
                    <a:lnTo>
                      <a:pt x="0" y="0"/>
                    </a:lnTo>
                    <a:lnTo>
                      <a:pt x="2" y="0"/>
                    </a:lnTo>
                    <a:lnTo>
                      <a:pt x="3" y="0"/>
                    </a:lnTo>
                    <a:lnTo>
                      <a:pt x="6" y="0"/>
                    </a:lnTo>
                    <a:lnTo>
                      <a:pt x="7" y="0"/>
                    </a:lnTo>
                    <a:lnTo>
                      <a:pt x="7" y="78"/>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1" name="Freeform 525">
                <a:extLst>
                  <a:ext uri="{FF2B5EF4-FFF2-40B4-BE49-F238E27FC236}">
                    <a16:creationId xmlns:a16="http://schemas.microsoft.com/office/drawing/2014/main" id="{A294EC9D-6755-4166-8BEA-599CC010986D}"/>
                  </a:ext>
                </a:extLst>
              </p:cNvPr>
              <p:cNvSpPr>
                <a:spLocks noEditPoints="1"/>
              </p:cNvSpPr>
              <p:nvPr/>
            </p:nvSpPr>
            <p:spPr bwMode="auto">
              <a:xfrm>
                <a:off x="3773" y="3105"/>
                <a:ext cx="3" cy="170"/>
              </a:xfrm>
              <a:custGeom>
                <a:avLst/>
                <a:gdLst>
                  <a:gd name="T0" fmla="*/ 1 w 7"/>
                  <a:gd name="T1" fmla="*/ 85 h 338"/>
                  <a:gd name="T2" fmla="*/ 1 w 7"/>
                  <a:gd name="T3" fmla="*/ 86 h 338"/>
                  <a:gd name="T4" fmla="*/ 1 w 7"/>
                  <a:gd name="T5" fmla="*/ 86 h 338"/>
                  <a:gd name="T6" fmla="*/ 0 w 7"/>
                  <a:gd name="T7" fmla="*/ 86 h 338"/>
                  <a:gd name="T8" fmla="*/ 0 w 7"/>
                  <a:gd name="T9" fmla="*/ 86 h 338"/>
                  <a:gd name="T10" fmla="*/ 0 w 7"/>
                  <a:gd name="T11" fmla="*/ 66 h 338"/>
                  <a:gd name="T12" fmla="*/ 0 w 7"/>
                  <a:gd name="T13" fmla="*/ 66 h 338"/>
                  <a:gd name="T14" fmla="*/ 1 w 7"/>
                  <a:gd name="T15" fmla="*/ 66 h 338"/>
                  <a:gd name="T16" fmla="*/ 1 w 7"/>
                  <a:gd name="T17" fmla="*/ 66 h 338"/>
                  <a:gd name="T18" fmla="*/ 1 w 7"/>
                  <a:gd name="T19" fmla="*/ 66 h 338"/>
                  <a:gd name="T20" fmla="*/ 1 w 7"/>
                  <a:gd name="T21" fmla="*/ 85 h 338"/>
                  <a:gd name="T22" fmla="*/ 1 w 7"/>
                  <a:gd name="T23" fmla="*/ 20 h 338"/>
                  <a:gd name="T24" fmla="*/ 1 w 7"/>
                  <a:gd name="T25" fmla="*/ 20 h 338"/>
                  <a:gd name="T26" fmla="*/ 1 w 7"/>
                  <a:gd name="T27" fmla="*/ 20 h 338"/>
                  <a:gd name="T28" fmla="*/ 0 w 7"/>
                  <a:gd name="T29" fmla="*/ 20 h 338"/>
                  <a:gd name="T30" fmla="*/ 0 w 7"/>
                  <a:gd name="T31" fmla="*/ 20 h 338"/>
                  <a:gd name="T32" fmla="*/ 0 w 7"/>
                  <a:gd name="T33" fmla="*/ 0 h 338"/>
                  <a:gd name="T34" fmla="*/ 0 w 7"/>
                  <a:gd name="T35" fmla="*/ 0 h 338"/>
                  <a:gd name="T36" fmla="*/ 1 w 7"/>
                  <a:gd name="T37" fmla="*/ 0 h 338"/>
                  <a:gd name="T38" fmla="*/ 1 w 7"/>
                  <a:gd name="T39" fmla="*/ 0 h 338"/>
                  <a:gd name="T40" fmla="*/ 1 w 7"/>
                  <a:gd name="T41" fmla="*/ 1 h 338"/>
                  <a:gd name="T42" fmla="*/ 1 w 7"/>
                  <a:gd name="T43" fmla="*/ 20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7"/>
                    </a:moveTo>
                    <a:lnTo>
                      <a:pt x="6" y="338"/>
                    </a:lnTo>
                    <a:lnTo>
                      <a:pt x="4" y="338"/>
                    </a:lnTo>
                    <a:lnTo>
                      <a:pt x="2" y="338"/>
                    </a:lnTo>
                    <a:lnTo>
                      <a:pt x="0" y="338"/>
                    </a:lnTo>
                    <a:lnTo>
                      <a:pt x="0" y="261"/>
                    </a:lnTo>
                    <a:lnTo>
                      <a:pt x="2" y="261"/>
                    </a:lnTo>
                    <a:lnTo>
                      <a:pt x="4" y="260"/>
                    </a:lnTo>
                    <a:lnTo>
                      <a:pt x="6" y="260"/>
                    </a:lnTo>
                    <a:lnTo>
                      <a:pt x="7" y="260"/>
                    </a:lnTo>
                    <a:lnTo>
                      <a:pt x="7" y="337"/>
                    </a:lnTo>
                    <a:close/>
                    <a:moveTo>
                      <a:pt x="7" y="78"/>
                    </a:moveTo>
                    <a:lnTo>
                      <a:pt x="6" y="78"/>
                    </a:lnTo>
                    <a:lnTo>
                      <a:pt x="4" y="77"/>
                    </a:lnTo>
                    <a:lnTo>
                      <a:pt x="2" y="77"/>
                    </a:lnTo>
                    <a:lnTo>
                      <a:pt x="0" y="77"/>
                    </a:lnTo>
                    <a:lnTo>
                      <a:pt x="0" y="0"/>
                    </a:lnTo>
                    <a:lnTo>
                      <a:pt x="2" y="0"/>
                    </a:lnTo>
                    <a:lnTo>
                      <a:pt x="4" y="0"/>
                    </a:lnTo>
                    <a:lnTo>
                      <a:pt x="6" y="0"/>
                    </a:lnTo>
                    <a:lnTo>
                      <a:pt x="7" y="1"/>
                    </a:lnTo>
                    <a:lnTo>
                      <a:pt x="7" y="78"/>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2" name="Freeform 526">
                <a:extLst>
                  <a:ext uri="{FF2B5EF4-FFF2-40B4-BE49-F238E27FC236}">
                    <a16:creationId xmlns:a16="http://schemas.microsoft.com/office/drawing/2014/main" id="{97D15791-00AB-48B7-8674-E88D513380C8}"/>
                  </a:ext>
                </a:extLst>
              </p:cNvPr>
              <p:cNvSpPr>
                <a:spLocks noEditPoints="1"/>
              </p:cNvSpPr>
              <p:nvPr/>
            </p:nvSpPr>
            <p:spPr bwMode="auto">
              <a:xfrm>
                <a:off x="3770" y="3105"/>
                <a:ext cx="3" cy="170"/>
              </a:xfrm>
              <a:custGeom>
                <a:avLst/>
                <a:gdLst>
                  <a:gd name="T0" fmla="*/ 1 w 7"/>
                  <a:gd name="T1" fmla="*/ 86 h 338"/>
                  <a:gd name="T2" fmla="*/ 1 w 7"/>
                  <a:gd name="T3" fmla="*/ 86 h 338"/>
                  <a:gd name="T4" fmla="*/ 1 w 7"/>
                  <a:gd name="T5" fmla="*/ 86 h 338"/>
                  <a:gd name="T6" fmla="*/ 0 w 7"/>
                  <a:gd name="T7" fmla="*/ 86 h 338"/>
                  <a:gd name="T8" fmla="*/ 0 w 7"/>
                  <a:gd name="T9" fmla="*/ 86 h 338"/>
                  <a:gd name="T10" fmla="*/ 0 w 7"/>
                  <a:gd name="T11" fmla="*/ 66 h 338"/>
                  <a:gd name="T12" fmla="*/ 0 w 7"/>
                  <a:gd name="T13" fmla="*/ 66 h 338"/>
                  <a:gd name="T14" fmla="*/ 1 w 7"/>
                  <a:gd name="T15" fmla="*/ 66 h 338"/>
                  <a:gd name="T16" fmla="*/ 1 w 7"/>
                  <a:gd name="T17" fmla="*/ 66 h 338"/>
                  <a:gd name="T18" fmla="*/ 1 w 7"/>
                  <a:gd name="T19" fmla="*/ 66 h 338"/>
                  <a:gd name="T20" fmla="*/ 1 w 7"/>
                  <a:gd name="T21" fmla="*/ 86 h 338"/>
                  <a:gd name="T22" fmla="*/ 1 w 7"/>
                  <a:gd name="T23" fmla="*/ 20 h 338"/>
                  <a:gd name="T24" fmla="*/ 1 w 7"/>
                  <a:gd name="T25" fmla="*/ 20 h 338"/>
                  <a:gd name="T26" fmla="*/ 1 w 7"/>
                  <a:gd name="T27" fmla="*/ 20 h 338"/>
                  <a:gd name="T28" fmla="*/ 0 w 7"/>
                  <a:gd name="T29" fmla="*/ 20 h 338"/>
                  <a:gd name="T30" fmla="*/ 0 w 7"/>
                  <a:gd name="T31" fmla="*/ 20 h 338"/>
                  <a:gd name="T32" fmla="*/ 0 w 7"/>
                  <a:gd name="T33" fmla="*/ 20 h 338"/>
                  <a:gd name="T34" fmla="*/ 0 w 7"/>
                  <a:gd name="T35" fmla="*/ 20 h 338"/>
                  <a:gd name="T36" fmla="*/ 0 w 7"/>
                  <a:gd name="T37" fmla="*/ 20 h 338"/>
                  <a:gd name="T38" fmla="*/ 0 w 7"/>
                  <a:gd name="T39" fmla="*/ 20 h 338"/>
                  <a:gd name="T40" fmla="*/ 0 w 7"/>
                  <a:gd name="T41" fmla="*/ 0 h 338"/>
                  <a:gd name="T42" fmla="*/ 0 w 7"/>
                  <a:gd name="T43" fmla="*/ 0 h 338"/>
                  <a:gd name="T44" fmla="*/ 0 w 7"/>
                  <a:gd name="T45" fmla="*/ 0 h 338"/>
                  <a:gd name="T46" fmla="*/ 0 w 7"/>
                  <a:gd name="T47" fmla="*/ 0 h 338"/>
                  <a:gd name="T48" fmla="*/ 0 w 7"/>
                  <a:gd name="T49" fmla="*/ 0 h 338"/>
                  <a:gd name="T50" fmla="*/ 0 w 7"/>
                  <a:gd name="T51" fmla="*/ 0 h 338"/>
                  <a:gd name="T52" fmla="*/ 1 w 7"/>
                  <a:gd name="T53" fmla="*/ 0 h 338"/>
                  <a:gd name="T54" fmla="*/ 1 w 7"/>
                  <a:gd name="T55" fmla="*/ 0 h 338"/>
                  <a:gd name="T56" fmla="*/ 1 w 7"/>
                  <a:gd name="T57" fmla="*/ 0 h 338"/>
                  <a:gd name="T58" fmla="*/ 1 w 7"/>
                  <a:gd name="T59" fmla="*/ 20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6" y="338"/>
                    </a:lnTo>
                    <a:lnTo>
                      <a:pt x="4" y="338"/>
                    </a:lnTo>
                    <a:lnTo>
                      <a:pt x="2" y="338"/>
                    </a:lnTo>
                    <a:lnTo>
                      <a:pt x="0" y="338"/>
                    </a:lnTo>
                    <a:lnTo>
                      <a:pt x="0" y="261"/>
                    </a:lnTo>
                    <a:lnTo>
                      <a:pt x="2" y="261"/>
                    </a:lnTo>
                    <a:lnTo>
                      <a:pt x="4" y="261"/>
                    </a:lnTo>
                    <a:lnTo>
                      <a:pt x="6" y="261"/>
                    </a:lnTo>
                    <a:lnTo>
                      <a:pt x="7" y="261"/>
                    </a:lnTo>
                    <a:lnTo>
                      <a:pt x="7" y="338"/>
                    </a:lnTo>
                    <a:close/>
                    <a:moveTo>
                      <a:pt x="7" y="77"/>
                    </a:moveTo>
                    <a:lnTo>
                      <a:pt x="6" y="77"/>
                    </a:lnTo>
                    <a:lnTo>
                      <a:pt x="4" y="77"/>
                    </a:lnTo>
                    <a:lnTo>
                      <a:pt x="2" y="77"/>
                    </a:lnTo>
                    <a:lnTo>
                      <a:pt x="0" y="77"/>
                    </a:lnTo>
                    <a:lnTo>
                      <a:pt x="0" y="0"/>
                    </a:lnTo>
                    <a:lnTo>
                      <a:pt x="2" y="0"/>
                    </a:lnTo>
                    <a:lnTo>
                      <a:pt x="4" y="0"/>
                    </a:lnTo>
                    <a:lnTo>
                      <a:pt x="6" y="0"/>
                    </a:lnTo>
                    <a:lnTo>
                      <a:pt x="7" y="0"/>
                    </a:lnTo>
                    <a:lnTo>
                      <a:pt x="7" y="77"/>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3" name="Freeform 527">
                <a:extLst>
                  <a:ext uri="{FF2B5EF4-FFF2-40B4-BE49-F238E27FC236}">
                    <a16:creationId xmlns:a16="http://schemas.microsoft.com/office/drawing/2014/main" id="{46C59AF5-BDE1-4215-B4B8-2CCB18EA2F35}"/>
                  </a:ext>
                </a:extLst>
              </p:cNvPr>
              <p:cNvSpPr>
                <a:spLocks noEditPoints="1"/>
              </p:cNvSpPr>
              <p:nvPr/>
            </p:nvSpPr>
            <p:spPr bwMode="auto">
              <a:xfrm>
                <a:off x="3766" y="3105"/>
                <a:ext cx="4" cy="170"/>
              </a:xfrm>
              <a:custGeom>
                <a:avLst/>
                <a:gdLst>
                  <a:gd name="T0" fmla="*/ 2 w 7"/>
                  <a:gd name="T1" fmla="*/ 86 h 338"/>
                  <a:gd name="T2" fmla="*/ 2 w 7"/>
                  <a:gd name="T3" fmla="*/ 86 h 338"/>
                  <a:gd name="T4" fmla="*/ 2 w 7"/>
                  <a:gd name="T5" fmla="*/ 86 h 338"/>
                  <a:gd name="T6" fmla="*/ 2 w 7"/>
                  <a:gd name="T7" fmla="*/ 86 h 338"/>
                  <a:gd name="T8" fmla="*/ 2 w 7"/>
                  <a:gd name="T9" fmla="*/ 86 h 338"/>
                  <a:gd name="T10" fmla="*/ 2 w 7"/>
                  <a:gd name="T11" fmla="*/ 86 h 338"/>
                  <a:gd name="T12" fmla="*/ 1 w 7"/>
                  <a:gd name="T13" fmla="*/ 86 h 338"/>
                  <a:gd name="T14" fmla="*/ 1 w 7"/>
                  <a:gd name="T15" fmla="*/ 86 h 338"/>
                  <a:gd name="T16" fmla="*/ 0 w 7"/>
                  <a:gd name="T17" fmla="*/ 86 h 338"/>
                  <a:gd name="T18" fmla="*/ 0 w 7"/>
                  <a:gd name="T19" fmla="*/ 66 h 338"/>
                  <a:gd name="T20" fmla="*/ 1 w 7"/>
                  <a:gd name="T21" fmla="*/ 66 h 338"/>
                  <a:gd name="T22" fmla="*/ 1 w 7"/>
                  <a:gd name="T23" fmla="*/ 66 h 338"/>
                  <a:gd name="T24" fmla="*/ 2 w 7"/>
                  <a:gd name="T25" fmla="*/ 66 h 338"/>
                  <a:gd name="T26" fmla="*/ 2 w 7"/>
                  <a:gd name="T27" fmla="*/ 66 h 338"/>
                  <a:gd name="T28" fmla="*/ 2 w 7"/>
                  <a:gd name="T29" fmla="*/ 66 h 338"/>
                  <a:gd name="T30" fmla="*/ 2 w 7"/>
                  <a:gd name="T31" fmla="*/ 66 h 338"/>
                  <a:gd name="T32" fmla="*/ 2 w 7"/>
                  <a:gd name="T33" fmla="*/ 66 h 338"/>
                  <a:gd name="T34" fmla="*/ 2 w 7"/>
                  <a:gd name="T35" fmla="*/ 66 h 338"/>
                  <a:gd name="T36" fmla="*/ 2 w 7"/>
                  <a:gd name="T37" fmla="*/ 86 h 338"/>
                  <a:gd name="T38" fmla="*/ 2 w 7"/>
                  <a:gd name="T39" fmla="*/ 20 h 338"/>
                  <a:gd name="T40" fmla="*/ 2 w 7"/>
                  <a:gd name="T41" fmla="*/ 20 h 338"/>
                  <a:gd name="T42" fmla="*/ 1 w 7"/>
                  <a:gd name="T43" fmla="*/ 20 h 338"/>
                  <a:gd name="T44" fmla="*/ 1 w 7"/>
                  <a:gd name="T45" fmla="*/ 20 h 338"/>
                  <a:gd name="T46" fmla="*/ 0 w 7"/>
                  <a:gd name="T47" fmla="*/ 20 h 338"/>
                  <a:gd name="T48" fmla="*/ 0 w 7"/>
                  <a:gd name="T49" fmla="*/ 0 h 338"/>
                  <a:gd name="T50" fmla="*/ 1 w 7"/>
                  <a:gd name="T51" fmla="*/ 0 h 338"/>
                  <a:gd name="T52" fmla="*/ 1 w 7"/>
                  <a:gd name="T53" fmla="*/ 0 h 338"/>
                  <a:gd name="T54" fmla="*/ 2 w 7"/>
                  <a:gd name="T55" fmla="*/ 0 h 338"/>
                  <a:gd name="T56" fmla="*/ 2 w 7"/>
                  <a:gd name="T57" fmla="*/ 0 h 338"/>
                  <a:gd name="T58" fmla="*/ 2 w 7"/>
                  <a:gd name="T59" fmla="*/ 20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7" y="338"/>
                    </a:lnTo>
                    <a:lnTo>
                      <a:pt x="6" y="338"/>
                    </a:lnTo>
                    <a:lnTo>
                      <a:pt x="4" y="338"/>
                    </a:lnTo>
                    <a:lnTo>
                      <a:pt x="3" y="338"/>
                    </a:lnTo>
                    <a:lnTo>
                      <a:pt x="0" y="338"/>
                    </a:lnTo>
                    <a:lnTo>
                      <a:pt x="0" y="261"/>
                    </a:lnTo>
                    <a:lnTo>
                      <a:pt x="3" y="261"/>
                    </a:lnTo>
                    <a:lnTo>
                      <a:pt x="4" y="261"/>
                    </a:lnTo>
                    <a:lnTo>
                      <a:pt x="6" y="261"/>
                    </a:lnTo>
                    <a:lnTo>
                      <a:pt x="7" y="261"/>
                    </a:lnTo>
                    <a:lnTo>
                      <a:pt x="7" y="338"/>
                    </a:lnTo>
                    <a:close/>
                    <a:moveTo>
                      <a:pt x="7" y="77"/>
                    </a:moveTo>
                    <a:lnTo>
                      <a:pt x="6" y="77"/>
                    </a:lnTo>
                    <a:lnTo>
                      <a:pt x="4" y="77"/>
                    </a:lnTo>
                    <a:lnTo>
                      <a:pt x="3" y="77"/>
                    </a:lnTo>
                    <a:lnTo>
                      <a:pt x="0" y="77"/>
                    </a:lnTo>
                    <a:lnTo>
                      <a:pt x="0" y="0"/>
                    </a:lnTo>
                    <a:lnTo>
                      <a:pt x="3" y="0"/>
                    </a:lnTo>
                    <a:lnTo>
                      <a:pt x="4" y="0"/>
                    </a:lnTo>
                    <a:lnTo>
                      <a:pt x="6" y="0"/>
                    </a:lnTo>
                    <a:lnTo>
                      <a:pt x="7" y="0"/>
                    </a:lnTo>
                    <a:lnTo>
                      <a:pt x="7" y="7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4" name="Freeform 528">
                <a:extLst>
                  <a:ext uri="{FF2B5EF4-FFF2-40B4-BE49-F238E27FC236}">
                    <a16:creationId xmlns:a16="http://schemas.microsoft.com/office/drawing/2014/main" id="{D8F2649A-9784-4DF1-A4AB-ABA95706870A}"/>
                  </a:ext>
                </a:extLst>
              </p:cNvPr>
              <p:cNvSpPr>
                <a:spLocks noEditPoints="1"/>
              </p:cNvSpPr>
              <p:nvPr/>
            </p:nvSpPr>
            <p:spPr bwMode="auto">
              <a:xfrm>
                <a:off x="3763" y="3105"/>
                <a:ext cx="3" cy="170"/>
              </a:xfrm>
              <a:custGeom>
                <a:avLst/>
                <a:gdLst>
                  <a:gd name="T0" fmla="*/ 1 w 7"/>
                  <a:gd name="T1" fmla="*/ 86 h 338"/>
                  <a:gd name="T2" fmla="*/ 1 w 7"/>
                  <a:gd name="T3" fmla="*/ 86 h 338"/>
                  <a:gd name="T4" fmla="*/ 1 w 7"/>
                  <a:gd name="T5" fmla="*/ 86 h 338"/>
                  <a:gd name="T6" fmla="*/ 0 w 7"/>
                  <a:gd name="T7" fmla="*/ 86 h 338"/>
                  <a:gd name="T8" fmla="*/ 0 w 7"/>
                  <a:gd name="T9" fmla="*/ 85 h 338"/>
                  <a:gd name="T10" fmla="*/ 0 w 7"/>
                  <a:gd name="T11" fmla="*/ 66 h 338"/>
                  <a:gd name="T12" fmla="*/ 0 w 7"/>
                  <a:gd name="T13" fmla="*/ 66 h 338"/>
                  <a:gd name="T14" fmla="*/ 1 w 7"/>
                  <a:gd name="T15" fmla="*/ 66 h 338"/>
                  <a:gd name="T16" fmla="*/ 1 w 7"/>
                  <a:gd name="T17" fmla="*/ 66 h 338"/>
                  <a:gd name="T18" fmla="*/ 1 w 7"/>
                  <a:gd name="T19" fmla="*/ 66 h 338"/>
                  <a:gd name="T20" fmla="*/ 1 w 7"/>
                  <a:gd name="T21" fmla="*/ 86 h 338"/>
                  <a:gd name="T22" fmla="*/ 1 w 7"/>
                  <a:gd name="T23" fmla="*/ 20 h 338"/>
                  <a:gd name="T24" fmla="*/ 1 w 7"/>
                  <a:gd name="T25" fmla="*/ 20 h 338"/>
                  <a:gd name="T26" fmla="*/ 1 w 7"/>
                  <a:gd name="T27" fmla="*/ 20 h 338"/>
                  <a:gd name="T28" fmla="*/ 0 w 7"/>
                  <a:gd name="T29" fmla="*/ 20 h 338"/>
                  <a:gd name="T30" fmla="*/ 0 w 7"/>
                  <a:gd name="T31" fmla="*/ 20 h 338"/>
                  <a:gd name="T32" fmla="*/ 0 w 7"/>
                  <a:gd name="T33" fmla="*/ 1 h 338"/>
                  <a:gd name="T34" fmla="*/ 0 w 7"/>
                  <a:gd name="T35" fmla="*/ 0 h 338"/>
                  <a:gd name="T36" fmla="*/ 1 w 7"/>
                  <a:gd name="T37" fmla="*/ 0 h 338"/>
                  <a:gd name="T38" fmla="*/ 1 w 7"/>
                  <a:gd name="T39" fmla="*/ 0 h 338"/>
                  <a:gd name="T40" fmla="*/ 1 w 7"/>
                  <a:gd name="T41" fmla="*/ 0 h 338"/>
                  <a:gd name="T42" fmla="*/ 1 w 7"/>
                  <a:gd name="T43" fmla="*/ 20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8"/>
                    </a:moveTo>
                    <a:lnTo>
                      <a:pt x="6" y="338"/>
                    </a:lnTo>
                    <a:lnTo>
                      <a:pt x="4" y="338"/>
                    </a:lnTo>
                    <a:lnTo>
                      <a:pt x="3" y="338"/>
                    </a:lnTo>
                    <a:lnTo>
                      <a:pt x="0" y="337"/>
                    </a:lnTo>
                    <a:lnTo>
                      <a:pt x="0" y="260"/>
                    </a:lnTo>
                    <a:lnTo>
                      <a:pt x="3" y="260"/>
                    </a:lnTo>
                    <a:lnTo>
                      <a:pt x="4" y="260"/>
                    </a:lnTo>
                    <a:lnTo>
                      <a:pt x="6" y="261"/>
                    </a:lnTo>
                    <a:lnTo>
                      <a:pt x="7" y="261"/>
                    </a:lnTo>
                    <a:lnTo>
                      <a:pt x="7" y="338"/>
                    </a:lnTo>
                    <a:close/>
                    <a:moveTo>
                      <a:pt x="7" y="77"/>
                    </a:moveTo>
                    <a:lnTo>
                      <a:pt x="6" y="77"/>
                    </a:lnTo>
                    <a:lnTo>
                      <a:pt x="4" y="77"/>
                    </a:lnTo>
                    <a:lnTo>
                      <a:pt x="3" y="78"/>
                    </a:lnTo>
                    <a:lnTo>
                      <a:pt x="0" y="78"/>
                    </a:lnTo>
                    <a:lnTo>
                      <a:pt x="0" y="1"/>
                    </a:lnTo>
                    <a:lnTo>
                      <a:pt x="3" y="0"/>
                    </a:lnTo>
                    <a:lnTo>
                      <a:pt x="4" y="0"/>
                    </a:lnTo>
                    <a:lnTo>
                      <a:pt x="6" y="0"/>
                    </a:lnTo>
                    <a:lnTo>
                      <a:pt x="7" y="0"/>
                    </a:lnTo>
                    <a:lnTo>
                      <a:pt x="7" y="77"/>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5" name="Freeform 529">
                <a:extLst>
                  <a:ext uri="{FF2B5EF4-FFF2-40B4-BE49-F238E27FC236}">
                    <a16:creationId xmlns:a16="http://schemas.microsoft.com/office/drawing/2014/main" id="{6BFD00BA-983C-41D4-8F09-45838E4249B5}"/>
                  </a:ext>
                </a:extLst>
              </p:cNvPr>
              <p:cNvSpPr>
                <a:spLocks noEditPoints="1"/>
              </p:cNvSpPr>
              <p:nvPr/>
            </p:nvSpPr>
            <p:spPr bwMode="auto">
              <a:xfrm>
                <a:off x="3759" y="3106"/>
                <a:ext cx="4" cy="168"/>
              </a:xfrm>
              <a:custGeom>
                <a:avLst/>
                <a:gdLst>
                  <a:gd name="T0" fmla="*/ 2 w 7"/>
                  <a:gd name="T1" fmla="*/ 84 h 336"/>
                  <a:gd name="T2" fmla="*/ 2 w 7"/>
                  <a:gd name="T3" fmla="*/ 84 h 336"/>
                  <a:gd name="T4" fmla="*/ 1 w 7"/>
                  <a:gd name="T5" fmla="*/ 84 h 336"/>
                  <a:gd name="T6" fmla="*/ 1 w 7"/>
                  <a:gd name="T7" fmla="*/ 84 h 336"/>
                  <a:gd name="T8" fmla="*/ 0 w 7"/>
                  <a:gd name="T9" fmla="*/ 84 h 336"/>
                  <a:gd name="T10" fmla="*/ 0 w 7"/>
                  <a:gd name="T11" fmla="*/ 65 h 336"/>
                  <a:gd name="T12" fmla="*/ 1 w 7"/>
                  <a:gd name="T13" fmla="*/ 65 h 336"/>
                  <a:gd name="T14" fmla="*/ 1 w 7"/>
                  <a:gd name="T15" fmla="*/ 65 h 336"/>
                  <a:gd name="T16" fmla="*/ 2 w 7"/>
                  <a:gd name="T17" fmla="*/ 65 h 336"/>
                  <a:gd name="T18" fmla="*/ 2 w 7"/>
                  <a:gd name="T19" fmla="*/ 65 h 336"/>
                  <a:gd name="T20" fmla="*/ 2 w 7"/>
                  <a:gd name="T21" fmla="*/ 84 h 336"/>
                  <a:gd name="T22" fmla="*/ 2 w 7"/>
                  <a:gd name="T23" fmla="*/ 20 h 336"/>
                  <a:gd name="T24" fmla="*/ 2 w 7"/>
                  <a:gd name="T25" fmla="*/ 20 h 336"/>
                  <a:gd name="T26" fmla="*/ 1 w 7"/>
                  <a:gd name="T27" fmla="*/ 20 h 336"/>
                  <a:gd name="T28" fmla="*/ 1 w 7"/>
                  <a:gd name="T29" fmla="*/ 20 h 336"/>
                  <a:gd name="T30" fmla="*/ 0 w 7"/>
                  <a:gd name="T31" fmla="*/ 20 h 336"/>
                  <a:gd name="T32" fmla="*/ 0 w 7"/>
                  <a:gd name="T33" fmla="*/ 0 h 336"/>
                  <a:gd name="T34" fmla="*/ 1 w 7"/>
                  <a:gd name="T35" fmla="*/ 0 h 336"/>
                  <a:gd name="T36" fmla="*/ 1 w 7"/>
                  <a:gd name="T37" fmla="*/ 0 h 336"/>
                  <a:gd name="T38" fmla="*/ 2 w 7"/>
                  <a:gd name="T39" fmla="*/ 0 h 336"/>
                  <a:gd name="T40" fmla="*/ 2 w 7"/>
                  <a:gd name="T41" fmla="*/ 0 h 336"/>
                  <a:gd name="T42" fmla="*/ 2 w 7"/>
                  <a:gd name="T43" fmla="*/ 20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4" y="336"/>
                    </a:lnTo>
                    <a:lnTo>
                      <a:pt x="3" y="336"/>
                    </a:lnTo>
                    <a:lnTo>
                      <a:pt x="0" y="336"/>
                    </a:lnTo>
                    <a:lnTo>
                      <a:pt x="0" y="258"/>
                    </a:lnTo>
                    <a:lnTo>
                      <a:pt x="3" y="258"/>
                    </a:lnTo>
                    <a:lnTo>
                      <a:pt x="4" y="258"/>
                    </a:lnTo>
                    <a:lnTo>
                      <a:pt x="6" y="259"/>
                    </a:lnTo>
                    <a:lnTo>
                      <a:pt x="7" y="259"/>
                    </a:lnTo>
                    <a:lnTo>
                      <a:pt x="7" y="336"/>
                    </a:lnTo>
                    <a:close/>
                    <a:moveTo>
                      <a:pt x="7" y="77"/>
                    </a:moveTo>
                    <a:lnTo>
                      <a:pt x="6" y="77"/>
                    </a:lnTo>
                    <a:lnTo>
                      <a:pt x="4" y="77"/>
                    </a:lnTo>
                    <a:lnTo>
                      <a:pt x="3" y="78"/>
                    </a:lnTo>
                    <a:lnTo>
                      <a:pt x="0" y="78"/>
                    </a:lnTo>
                    <a:lnTo>
                      <a:pt x="0" y="0"/>
                    </a:lnTo>
                    <a:lnTo>
                      <a:pt x="3" y="0"/>
                    </a:lnTo>
                    <a:lnTo>
                      <a:pt x="4" y="0"/>
                    </a:lnTo>
                    <a:lnTo>
                      <a:pt x="6" y="0"/>
                    </a:lnTo>
                    <a:lnTo>
                      <a:pt x="7" y="0"/>
                    </a:lnTo>
                    <a:lnTo>
                      <a:pt x="7" y="7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6" name="Freeform 530">
                <a:extLst>
                  <a:ext uri="{FF2B5EF4-FFF2-40B4-BE49-F238E27FC236}">
                    <a16:creationId xmlns:a16="http://schemas.microsoft.com/office/drawing/2014/main" id="{3827E46C-F80F-4FF4-8C2B-D5B24CA8AA99}"/>
                  </a:ext>
                </a:extLst>
              </p:cNvPr>
              <p:cNvSpPr>
                <a:spLocks noEditPoints="1"/>
              </p:cNvSpPr>
              <p:nvPr/>
            </p:nvSpPr>
            <p:spPr bwMode="auto">
              <a:xfrm>
                <a:off x="3756" y="3106"/>
                <a:ext cx="3" cy="168"/>
              </a:xfrm>
              <a:custGeom>
                <a:avLst/>
                <a:gdLst>
                  <a:gd name="T0" fmla="*/ 2 w 6"/>
                  <a:gd name="T1" fmla="*/ 84 h 336"/>
                  <a:gd name="T2" fmla="*/ 2 w 6"/>
                  <a:gd name="T3" fmla="*/ 84 h 336"/>
                  <a:gd name="T4" fmla="*/ 1 w 6"/>
                  <a:gd name="T5" fmla="*/ 84 h 336"/>
                  <a:gd name="T6" fmla="*/ 1 w 6"/>
                  <a:gd name="T7" fmla="*/ 84 h 336"/>
                  <a:gd name="T8" fmla="*/ 0 w 6"/>
                  <a:gd name="T9" fmla="*/ 84 h 336"/>
                  <a:gd name="T10" fmla="*/ 0 w 6"/>
                  <a:gd name="T11" fmla="*/ 64 h 336"/>
                  <a:gd name="T12" fmla="*/ 1 w 6"/>
                  <a:gd name="T13" fmla="*/ 65 h 336"/>
                  <a:gd name="T14" fmla="*/ 1 w 6"/>
                  <a:gd name="T15" fmla="*/ 65 h 336"/>
                  <a:gd name="T16" fmla="*/ 2 w 6"/>
                  <a:gd name="T17" fmla="*/ 65 h 336"/>
                  <a:gd name="T18" fmla="*/ 2 w 6"/>
                  <a:gd name="T19" fmla="*/ 65 h 336"/>
                  <a:gd name="T20" fmla="*/ 2 w 6"/>
                  <a:gd name="T21" fmla="*/ 84 h 336"/>
                  <a:gd name="T22" fmla="*/ 2 w 6"/>
                  <a:gd name="T23" fmla="*/ 20 h 336"/>
                  <a:gd name="T24" fmla="*/ 2 w 6"/>
                  <a:gd name="T25" fmla="*/ 20 h 336"/>
                  <a:gd name="T26" fmla="*/ 1 w 6"/>
                  <a:gd name="T27" fmla="*/ 20 h 336"/>
                  <a:gd name="T28" fmla="*/ 1 w 6"/>
                  <a:gd name="T29" fmla="*/ 20 h 336"/>
                  <a:gd name="T30" fmla="*/ 0 w 6"/>
                  <a:gd name="T31" fmla="*/ 21 h 336"/>
                  <a:gd name="T32" fmla="*/ 0 w 6"/>
                  <a:gd name="T33" fmla="*/ 1 h 336"/>
                  <a:gd name="T34" fmla="*/ 1 w 6"/>
                  <a:gd name="T35" fmla="*/ 1 h 336"/>
                  <a:gd name="T36" fmla="*/ 1 w 6"/>
                  <a:gd name="T37" fmla="*/ 0 h 336"/>
                  <a:gd name="T38" fmla="*/ 2 w 6"/>
                  <a:gd name="T39" fmla="*/ 0 h 336"/>
                  <a:gd name="T40" fmla="*/ 2 w 6"/>
                  <a:gd name="T41" fmla="*/ 0 h 336"/>
                  <a:gd name="T42" fmla="*/ 2 w 6"/>
                  <a:gd name="T43" fmla="*/ 20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36">
                    <a:moveTo>
                      <a:pt x="6" y="336"/>
                    </a:moveTo>
                    <a:lnTo>
                      <a:pt x="5" y="336"/>
                    </a:lnTo>
                    <a:lnTo>
                      <a:pt x="3" y="335"/>
                    </a:lnTo>
                    <a:lnTo>
                      <a:pt x="2" y="335"/>
                    </a:lnTo>
                    <a:lnTo>
                      <a:pt x="0" y="335"/>
                    </a:lnTo>
                    <a:lnTo>
                      <a:pt x="0" y="256"/>
                    </a:lnTo>
                    <a:lnTo>
                      <a:pt x="2" y="257"/>
                    </a:lnTo>
                    <a:lnTo>
                      <a:pt x="3" y="257"/>
                    </a:lnTo>
                    <a:lnTo>
                      <a:pt x="5" y="257"/>
                    </a:lnTo>
                    <a:lnTo>
                      <a:pt x="6" y="258"/>
                    </a:lnTo>
                    <a:lnTo>
                      <a:pt x="6" y="336"/>
                    </a:lnTo>
                    <a:close/>
                    <a:moveTo>
                      <a:pt x="6" y="78"/>
                    </a:moveTo>
                    <a:lnTo>
                      <a:pt x="5" y="79"/>
                    </a:lnTo>
                    <a:lnTo>
                      <a:pt x="3" y="79"/>
                    </a:lnTo>
                    <a:lnTo>
                      <a:pt x="2" y="79"/>
                    </a:lnTo>
                    <a:lnTo>
                      <a:pt x="0" y="81"/>
                    </a:lnTo>
                    <a:lnTo>
                      <a:pt x="0" y="1"/>
                    </a:lnTo>
                    <a:lnTo>
                      <a:pt x="2" y="1"/>
                    </a:lnTo>
                    <a:lnTo>
                      <a:pt x="3" y="0"/>
                    </a:lnTo>
                    <a:lnTo>
                      <a:pt x="5" y="0"/>
                    </a:lnTo>
                    <a:lnTo>
                      <a:pt x="6" y="0"/>
                    </a:lnTo>
                    <a:lnTo>
                      <a:pt x="6" y="78"/>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7" name="Freeform 531">
                <a:extLst>
                  <a:ext uri="{FF2B5EF4-FFF2-40B4-BE49-F238E27FC236}">
                    <a16:creationId xmlns:a16="http://schemas.microsoft.com/office/drawing/2014/main" id="{3152C668-BCE8-4FF2-9ACA-9AEEC1CD96EE}"/>
                  </a:ext>
                </a:extLst>
              </p:cNvPr>
              <p:cNvSpPr>
                <a:spLocks noEditPoints="1"/>
              </p:cNvSpPr>
              <p:nvPr/>
            </p:nvSpPr>
            <p:spPr bwMode="auto">
              <a:xfrm>
                <a:off x="3752" y="3107"/>
                <a:ext cx="4" cy="167"/>
              </a:xfrm>
              <a:custGeom>
                <a:avLst/>
                <a:gdLst>
                  <a:gd name="T0" fmla="*/ 2 w 7"/>
                  <a:gd name="T1" fmla="*/ 84 h 334"/>
                  <a:gd name="T2" fmla="*/ 2 w 7"/>
                  <a:gd name="T3" fmla="*/ 84 h 334"/>
                  <a:gd name="T4" fmla="*/ 1 w 7"/>
                  <a:gd name="T5" fmla="*/ 84 h 334"/>
                  <a:gd name="T6" fmla="*/ 1 w 7"/>
                  <a:gd name="T7" fmla="*/ 84 h 334"/>
                  <a:gd name="T8" fmla="*/ 0 w 7"/>
                  <a:gd name="T9" fmla="*/ 84 h 334"/>
                  <a:gd name="T10" fmla="*/ 0 w 7"/>
                  <a:gd name="T11" fmla="*/ 63 h 334"/>
                  <a:gd name="T12" fmla="*/ 1 w 7"/>
                  <a:gd name="T13" fmla="*/ 64 h 334"/>
                  <a:gd name="T14" fmla="*/ 1 w 7"/>
                  <a:gd name="T15" fmla="*/ 64 h 334"/>
                  <a:gd name="T16" fmla="*/ 2 w 7"/>
                  <a:gd name="T17" fmla="*/ 64 h 334"/>
                  <a:gd name="T18" fmla="*/ 2 w 7"/>
                  <a:gd name="T19" fmla="*/ 64 h 334"/>
                  <a:gd name="T20" fmla="*/ 2 w 7"/>
                  <a:gd name="T21" fmla="*/ 84 h 334"/>
                  <a:gd name="T22" fmla="*/ 2 w 7"/>
                  <a:gd name="T23" fmla="*/ 20 h 334"/>
                  <a:gd name="T24" fmla="*/ 2 w 7"/>
                  <a:gd name="T25" fmla="*/ 20 h 334"/>
                  <a:gd name="T26" fmla="*/ 1 w 7"/>
                  <a:gd name="T27" fmla="*/ 21 h 334"/>
                  <a:gd name="T28" fmla="*/ 1 w 7"/>
                  <a:gd name="T29" fmla="*/ 21 h 334"/>
                  <a:gd name="T30" fmla="*/ 0 w 7"/>
                  <a:gd name="T31" fmla="*/ 21 h 334"/>
                  <a:gd name="T32" fmla="*/ 0 w 7"/>
                  <a:gd name="T33" fmla="*/ 1 h 334"/>
                  <a:gd name="T34" fmla="*/ 1 w 7"/>
                  <a:gd name="T35" fmla="*/ 1 h 334"/>
                  <a:gd name="T36" fmla="*/ 1 w 7"/>
                  <a:gd name="T37" fmla="*/ 0 h 334"/>
                  <a:gd name="T38" fmla="*/ 2 w 7"/>
                  <a:gd name="T39" fmla="*/ 0 h 334"/>
                  <a:gd name="T40" fmla="*/ 2 w 7"/>
                  <a:gd name="T41" fmla="*/ 0 h 334"/>
                  <a:gd name="T42" fmla="*/ 2 w 7"/>
                  <a:gd name="T43" fmla="*/ 20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4"/>
                    </a:moveTo>
                    <a:lnTo>
                      <a:pt x="5" y="334"/>
                    </a:lnTo>
                    <a:lnTo>
                      <a:pt x="3" y="333"/>
                    </a:lnTo>
                    <a:lnTo>
                      <a:pt x="2" y="333"/>
                    </a:lnTo>
                    <a:lnTo>
                      <a:pt x="0" y="333"/>
                    </a:lnTo>
                    <a:lnTo>
                      <a:pt x="0" y="252"/>
                    </a:lnTo>
                    <a:lnTo>
                      <a:pt x="2" y="254"/>
                    </a:lnTo>
                    <a:lnTo>
                      <a:pt x="3" y="254"/>
                    </a:lnTo>
                    <a:lnTo>
                      <a:pt x="5" y="255"/>
                    </a:lnTo>
                    <a:lnTo>
                      <a:pt x="7" y="255"/>
                    </a:lnTo>
                    <a:lnTo>
                      <a:pt x="7" y="334"/>
                    </a:lnTo>
                    <a:close/>
                    <a:moveTo>
                      <a:pt x="7" y="80"/>
                    </a:moveTo>
                    <a:lnTo>
                      <a:pt x="5" y="80"/>
                    </a:lnTo>
                    <a:lnTo>
                      <a:pt x="3" y="81"/>
                    </a:lnTo>
                    <a:lnTo>
                      <a:pt x="2" y="81"/>
                    </a:lnTo>
                    <a:lnTo>
                      <a:pt x="0" y="82"/>
                    </a:lnTo>
                    <a:lnTo>
                      <a:pt x="0" y="1"/>
                    </a:lnTo>
                    <a:lnTo>
                      <a:pt x="2" y="1"/>
                    </a:lnTo>
                    <a:lnTo>
                      <a:pt x="3" y="0"/>
                    </a:lnTo>
                    <a:lnTo>
                      <a:pt x="5" y="0"/>
                    </a:lnTo>
                    <a:lnTo>
                      <a:pt x="7" y="0"/>
                    </a:lnTo>
                    <a:lnTo>
                      <a:pt x="7" y="8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8" name="Freeform 532">
                <a:extLst>
                  <a:ext uri="{FF2B5EF4-FFF2-40B4-BE49-F238E27FC236}">
                    <a16:creationId xmlns:a16="http://schemas.microsoft.com/office/drawing/2014/main" id="{4638D2D2-6648-4144-ADE2-2CB1366CBF08}"/>
                  </a:ext>
                </a:extLst>
              </p:cNvPr>
              <p:cNvSpPr>
                <a:spLocks noEditPoints="1"/>
              </p:cNvSpPr>
              <p:nvPr/>
            </p:nvSpPr>
            <p:spPr bwMode="auto">
              <a:xfrm>
                <a:off x="3749" y="3107"/>
                <a:ext cx="3" cy="166"/>
              </a:xfrm>
              <a:custGeom>
                <a:avLst/>
                <a:gdLst>
                  <a:gd name="T0" fmla="*/ 1 w 7"/>
                  <a:gd name="T1" fmla="*/ 83 h 332"/>
                  <a:gd name="T2" fmla="*/ 1 w 7"/>
                  <a:gd name="T3" fmla="*/ 83 h 332"/>
                  <a:gd name="T4" fmla="*/ 0 w 7"/>
                  <a:gd name="T5" fmla="*/ 83 h 332"/>
                  <a:gd name="T6" fmla="*/ 0 w 7"/>
                  <a:gd name="T7" fmla="*/ 83 h 332"/>
                  <a:gd name="T8" fmla="*/ 0 w 7"/>
                  <a:gd name="T9" fmla="*/ 83 h 332"/>
                  <a:gd name="T10" fmla="*/ 0 w 7"/>
                  <a:gd name="T11" fmla="*/ 62 h 332"/>
                  <a:gd name="T12" fmla="*/ 0 w 7"/>
                  <a:gd name="T13" fmla="*/ 63 h 332"/>
                  <a:gd name="T14" fmla="*/ 0 w 7"/>
                  <a:gd name="T15" fmla="*/ 63 h 332"/>
                  <a:gd name="T16" fmla="*/ 1 w 7"/>
                  <a:gd name="T17" fmla="*/ 63 h 332"/>
                  <a:gd name="T18" fmla="*/ 1 w 7"/>
                  <a:gd name="T19" fmla="*/ 63 h 332"/>
                  <a:gd name="T20" fmla="*/ 1 w 7"/>
                  <a:gd name="T21" fmla="*/ 83 h 332"/>
                  <a:gd name="T22" fmla="*/ 1 w 7"/>
                  <a:gd name="T23" fmla="*/ 21 h 332"/>
                  <a:gd name="T24" fmla="*/ 1 w 7"/>
                  <a:gd name="T25" fmla="*/ 21 h 332"/>
                  <a:gd name="T26" fmla="*/ 0 w 7"/>
                  <a:gd name="T27" fmla="*/ 21 h 332"/>
                  <a:gd name="T28" fmla="*/ 0 w 7"/>
                  <a:gd name="T29" fmla="*/ 21 h 332"/>
                  <a:gd name="T30" fmla="*/ 0 w 7"/>
                  <a:gd name="T31" fmla="*/ 21 h 332"/>
                  <a:gd name="T32" fmla="*/ 0 w 7"/>
                  <a:gd name="T33" fmla="*/ 1 h 332"/>
                  <a:gd name="T34" fmla="*/ 0 w 7"/>
                  <a:gd name="T35" fmla="*/ 1 h 332"/>
                  <a:gd name="T36" fmla="*/ 0 w 7"/>
                  <a:gd name="T37" fmla="*/ 1 h 332"/>
                  <a:gd name="T38" fmla="*/ 1 w 7"/>
                  <a:gd name="T39" fmla="*/ 1 h 332"/>
                  <a:gd name="T40" fmla="*/ 1 w 7"/>
                  <a:gd name="T41" fmla="*/ 0 h 332"/>
                  <a:gd name="T42" fmla="*/ 1 w 7"/>
                  <a:gd name="T43" fmla="*/ 21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2"/>
                    </a:moveTo>
                    <a:lnTo>
                      <a:pt x="5" y="331"/>
                    </a:lnTo>
                    <a:lnTo>
                      <a:pt x="3" y="331"/>
                    </a:lnTo>
                    <a:lnTo>
                      <a:pt x="2" y="331"/>
                    </a:lnTo>
                    <a:lnTo>
                      <a:pt x="0" y="330"/>
                    </a:lnTo>
                    <a:lnTo>
                      <a:pt x="0" y="248"/>
                    </a:lnTo>
                    <a:lnTo>
                      <a:pt x="2" y="249"/>
                    </a:lnTo>
                    <a:lnTo>
                      <a:pt x="3" y="249"/>
                    </a:lnTo>
                    <a:lnTo>
                      <a:pt x="5" y="250"/>
                    </a:lnTo>
                    <a:lnTo>
                      <a:pt x="7" y="251"/>
                    </a:lnTo>
                    <a:lnTo>
                      <a:pt x="7" y="332"/>
                    </a:lnTo>
                    <a:close/>
                    <a:moveTo>
                      <a:pt x="7" y="81"/>
                    </a:moveTo>
                    <a:lnTo>
                      <a:pt x="5" y="82"/>
                    </a:lnTo>
                    <a:lnTo>
                      <a:pt x="3" y="82"/>
                    </a:lnTo>
                    <a:lnTo>
                      <a:pt x="2" y="83"/>
                    </a:lnTo>
                    <a:lnTo>
                      <a:pt x="0" y="84"/>
                    </a:lnTo>
                    <a:lnTo>
                      <a:pt x="0" y="3"/>
                    </a:lnTo>
                    <a:lnTo>
                      <a:pt x="2" y="1"/>
                    </a:lnTo>
                    <a:lnTo>
                      <a:pt x="3" y="1"/>
                    </a:lnTo>
                    <a:lnTo>
                      <a:pt x="5" y="1"/>
                    </a:lnTo>
                    <a:lnTo>
                      <a:pt x="7" y="0"/>
                    </a:lnTo>
                    <a:lnTo>
                      <a:pt x="7" y="81"/>
                    </a:lnTo>
                    <a:close/>
                  </a:path>
                </a:pathLst>
              </a:custGeom>
              <a:solidFill>
                <a:srgbClr val="E9E9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9" name="Freeform 533">
                <a:extLst>
                  <a:ext uri="{FF2B5EF4-FFF2-40B4-BE49-F238E27FC236}">
                    <a16:creationId xmlns:a16="http://schemas.microsoft.com/office/drawing/2014/main" id="{50F83BDF-BBFF-4285-B3A8-1ECD38406EE5}"/>
                  </a:ext>
                </a:extLst>
              </p:cNvPr>
              <p:cNvSpPr>
                <a:spLocks noEditPoints="1"/>
              </p:cNvSpPr>
              <p:nvPr/>
            </p:nvSpPr>
            <p:spPr bwMode="auto">
              <a:xfrm>
                <a:off x="3745" y="3108"/>
                <a:ext cx="4" cy="164"/>
              </a:xfrm>
              <a:custGeom>
                <a:avLst/>
                <a:gdLst>
                  <a:gd name="T0" fmla="*/ 2 w 7"/>
                  <a:gd name="T1" fmla="*/ 82 h 327"/>
                  <a:gd name="T2" fmla="*/ 2 w 7"/>
                  <a:gd name="T3" fmla="*/ 82 h 327"/>
                  <a:gd name="T4" fmla="*/ 1 w 7"/>
                  <a:gd name="T5" fmla="*/ 82 h 327"/>
                  <a:gd name="T6" fmla="*/ 1 w 7"/>
                  <a:gd name="T7" fmla="*/ 82 h 327"/>
                  <a:gd name="T8" fmla="*/ 0 w 7"/>
                  <a:gd name="T9" fmla="*/ 82 h 327"/>
                  <a:gd name="T10" fmla="*/ 0 w 7"/>
                  <a:gd name="T11" fmla="*/ 61 h 327"/>
                  <a:gd name="T12" fmla="*/ 1 w 7"/>
                  <a:gd name="T13" fmla="*/ 61 h 327"/>
                  <a:gd name="T14" fmla="*/ 1 w 7"/>
                  <a:gd name="T15" fmla="*/ 61 h 327"/>
                  <a:gd name="T16" fmla="*/ 2 w 7"/>
                  <a:gd name="T17" fmla="*/ 61 h 327"/>
                  <a:gd name="T18" fmla="*/ 2 w 7"/>
                  <a:gd name="T19" fmla="*/ 62 h 327"/>
                  <a:gd name="T20" fmla="*/ 2 w 7"/>
                  <a:gd name="T21" fmla="*/ 82 h 327"/>
                  <a:gd name="T22" fmla="*/ 2 w 7"/>
                  <a:gd name="T23" fmla="*/ 21 h 327"/>
                  <a:gd name="T24" fmla="*/ 2 w 7"/>
                  <a:gd name="T25" fmla="*/ 21 h 327"/>
                  <a:gd name="T26" fmla="*/ 1 w 7"/>
                  <a:gd name="T27" fmla="*/ 21 h 327"/>
                  <a:gd name="T28" fmla="*/ 1 w 7"/>
                  <a:gd name="T29" fmla="*/ 21 h 327"/>
                  <a:gd name="T30" fmla="*/ 0 w 7"/>
                  <a:gd name="T31" fmla="*/ 22 h 327"/>
                  <a:gd name="T32" fmla="*/ 0 w 7"/>
                  <a:gd name="T33" fmla="*/ 1 h 327"/>
                  <a:gd name="T34" fmla="*/ 1 w 7"/>
                  <a:gd name="T35" fmla="*/ 1 h 327"/>
                  <a:gd name="T36" fmla="*/ 1 w 7"/>
                  <a:gd name="T37" fmla="*/ 0 h 327"/>
                  <a:gd name="T38" fmla="*/ 2 w 7"/>
                  <a:gd name="T39" fmla="*/ 0 h 327"/>
                  <a:gd name="T40" fmla="*/ 2 w 7"/>
                  <a:gd name="T41" fmla="*/ 0 h 327"/>
                  <a:gd name="T42" fmla="*/ 2 w 7"/>
                  <a:gd name="T43" fmla="*/ 21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7">
                    <a:moveTo>
                      <a:pt x="7" y="327"/>
                    </a:moveTo>
                    <a:lnTo>
                      <a:pt x="6" y="327"/>
                    </a:lnTo>
                    <a:lnTo>
                      <a:pt x="3" y="326"/>
                    </a:lnTo>
                    <a:lnTo>
                      <a:pt x="2" y="326"/>
                    </a:lnTo>
                    <a:lnTo>
                      <a:pt x="0" y="326"/>
                    </a:lnTo>
                    <a:lnTo>
                      <a:pt x="0" y="241"/>
                    </a:lnTo>
                    <a:lnTo>
                      <a:pt x="2" y="243"/>
                    </a:lnTo>
                    <a:lnTo>
                      <a:pt x="3" y="243"/>
                    </a:lnTo>
                    <a:lnTo>
                      <a:pt x="6" y="244"/>
                    </a:lnTo>
                    <a:lnTo>
                      <a:pt x="7" y="245"/>
                    </a:lnTo>
                    <a:lnTo>
                      <a:pt x="7" y="327"/>
                    </a:lnTo>
                    <a:close/>
                    <a:moveTo>
                      <a:pt x="7" y="81"/>
                    </a:moveTo>
                    <a:lnTo>
                      <a:pt x="6" y="82"/>
                    </a:lnTo>
                    <a:lnTo>
                      <a:pt x="3" y="82"/>
                    </a:lnTo>
                    <a:lnTo>
                      <a:pt x="2" y="84"/>
                    </a:lnTo>
                    <a:lnTo>
                      <a:pt x="0" y="85"/>
                    </a:lnTo>
                    <a:lnTo>
                      <a:pt x="0" y="1"/>
                    </a:lnTo>
                    <a:lnTo>
                      <a:pt x="2" y="1"/>
                    </a:lnTo>
                    <a:lnTo>
                      <a:pt x="3" y="0"/>
                    </a:lnTo>
                    <a:lnTo>
                      <a:pt x="6" y="0"/>
                    </a:lnTo>
                    <a:lnTo>
                      <a:pt x="7" y="0"/>
                    </a:lnTo>
                    <a:lnTo>
                      <a:pt x="7" y="81"/>
                    </a:lnTo>
                    <a:close/>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0" name="Freeform 534">
                <a:extLst>
                  <a:ext uri="{FF2B5EF4-FFF2-40B4-BE49-F238E27FC236}">
                    <a16:creationId xmlns:a16="http://schemas.microsoft.com/office/drawing/2014/main" id="{83BE7C81-65A6-4586-8CFE-82AC7A90424E}"/>
                  </a:ext>
                </a:extLst>
              </p:cNvPr>
              <p:cNvSpPr>
                <a:spLocks noEditPoints="1"/>
              </p:cNvSpPr>
              <p:nvPr/>
            </p:nvSpPr>
            <p:spPr bwMode="auto">
              <a:xfrm>
                <a:off x="3742" y="3109"/>
                <a:ext cx="3" cy="162"/>
              </a:xfrm>
              <a:custGeom>
                <a:avLst/>
                <a:gdLst>
                  <a:gd name="T0" fmla="*/ 1 w 7"/>
                  <a:gd name="T1" fmla="*/ 81 h 325"/>
                  <a:gd name="T2" fmla="*/ 1 w 7"/>
                  <a:gd name="T3" fmla="*/ 80 h 325"/>
                  <a:gd name="T4" fmla="*/ 0 w 7"/>
                  <a:gd name="T5" fmla="*/ 80 h 325"/>
                  <a:gd name="T6" fmla="*/ 0 w 7"/>
                  <a:gd name="T7" fmla="*/ 80 h 325"/>
                  <a:gd name="T8" fmla="*/ 0 w 7"/>
                  <a:gd name="T9" fmla="*/ 80 h 325"/>
                  <a:gd name="T10" fmla="*/ 0 w 7"/>
                  <a:gd name="T11" fmla="*/ 59 h 325"/>
                  <a:gd name="T12" fmla="*/ 0 w 7"/>
                  <a:gd name="T13" fmla="*/ 59 h 325"/>
                  <a:gd name="T14" fmla="*/ 0 w 7"/>
                  <a:gd name="T15" fmla="*/ 59 h 325"/>
                  <a:gd name="T16" fmla="*/ 1 w 7"/>
                  <a:gd name="T17" fmla="*/ 59 h 325"/>
                  <a:gd name="T18" fmla="*/ 1 w 7"/>
                  <a:gd name="T19" fmla="*/ 60 h 325"/>
                  <a:gd name="T20" fmla="*/ 1 w 7"/>
                  <a:gd name="T21" fmla="*/ 81 h 325"/>
                  <a:gd name="T22" fmla="*/ 1 w 7"/>
                  <a:gd name="T23" fmla="*/ 21 h 325"/>
                  <a:gd name="T24" fmla="*/ 1 w 7"/>
                  <a:gd name="T25" fmla="*/ 21 h 325"/>
                  <a:gd name="T26" fmla="*/ 0 w 7"/>
                  <a:gd name="T27" fmla="*/ 21 h 325"/>
                  <a:gd name="T28" fmla="*/ 0 w 7"/>
                  <a:gd name="T29" fmla="*/ 21 h 325"/>
                  <a:gd name="T30" fmla="*/ 0 w 7"/>
                  <a:gd name="T31" fmla="*/ 22 h 325"/>
                  <a:gd name="T32" fmla="*/ 0 w 7"/>
                  <a:gd name="T33" fmla="*/ 0 h 325"/>
                  <a:gd name="T34" fmla="*/ 0 w 7"/>
                  <a:gd name="T35" fmla="*/ 0 h 325"/>
                  <a:gd name="T36" fmla="*/ 0 w 7"/>
                  <a:gd name="T37" fmla="*/ 0 h 325"/>
                  <a:gd name="T38" fmla="*/ 1 w 7"/>
                  <a:gd name="T39" fmla="*/ 0 h 325"/>
                  <a:gd name="T40" fmla="*/ 1 w 7"/>
                  <a:gd name="T41" fmla="*/ 0 h 325"/>
                  <a:gd name="T42" fmla="*/ 1 w 7"/>
                  <a:gd name="T43" fmla="*/ 2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5"/>
                    </a:moveTo>
                    <a:lnTo>
                      <a:pt x="6" y="323"/>
                    </a:lnTo>
                    <a:lnTo>
                      <a:pt x="3" y="323"/>
                    </a:lnTo>
                    <a:lnTo>
                      <a:pt x="2" y="322"/>
                    </a:lnTo>
                    <a:lnTo>
                      <a:pt x="0" y="322"/>
                    </a:lnTo>
                    <a:lnTo>
                      <a:pt x="0" y="236"/>
                    </a:lnTo>
                    <a:lnTo>
                      <a:pt x="2" y="237"/>
                    </a:lnTo>
                    <a:lnTo>
                      <a:pt x="3" y="238"/>
                    </a:lnTo>
                    <a:lnTo>
                      <a:pt x="6" y="239"/>
                    </a:lnTo>
                    <a:lnTo>
                      <a:pt x="7" y="240"/>
                    </a:lnTo>
                    <a:lnTo>
                      <a:pt x="7" y="325"/>
                    </a:lnTo>
                    <a:close/>
                    <a:moveTo>
                      <a:pt x="7" y="84"/>
                    </a:moveTo>
                    <a:lnTo>
                      <a:pt x="6" y="85"/>
                    </a:lnTo>
                    <a:lnTo>
                      <a:pt x="3" y="86"/>
                    </a:lnTo>
                    <a:lnTo>
                      <a:pt x="2" y="87"/>
                    </a:lnTo>
                    <a:lnTo>
                      <a:pt x="0" y="88"/>
                    </a:lnTo>
                    <a:lnTo>
                      <a:pt x="0" y="2"/>
                    </a:lnTo>
                    <a:lnTo>
                      <a:pt x="2" y="2"/>
                    </a:lnTo>
                    <a:lnTo>
                      <a:pt x="3" y="1"/>
                    </a:lnTo>
                    <a:lnTo>
                      <a:pt x="6" y="1"/>
                    </a:lnTo>
                    <a:lnTo>
                      <a:pt x="7" y="0"/>
                    </a:lnTo>
                    <a:lnTo>
                      <a:pt x="7" y="84"/>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1" name="Freeform 535">
                <a:extLst>
                  <a:ext uri="{FF2B5EF4-FFF2-40B4-BE49-F238E27FC236}">
                    <a16:creationId xmlns:a16="http://schemas.microsoft.com/office/drawing/2014/main" id="{71590A5B-BA5D-4A5C-9594-F87A1BDFB42A}"/>
                  </a:ext>
                </a:extLst>
              </p:cNvPr>
              <p:cNvSpPr>
                <a:spLocks noEditPoints="1"/>
              </p:cNvSpPr>
              <p:nvPr/>
            </p:nvSpPr>
            <p:spPr bwMode="auto">
              <a:xfrm>
                <a:off x="3738" y="3110"/>
                <a:ext cx="4" cy="160"/>
              </a:xfrm>
              <a:custGeom>
                <a:avLst/>
                <a:gdLst>
                  <a:gd name="T0" fmla="*/ 2 w 7"/>
                  <a:gd name="T1" fmla="*/ 80 h 320"/>
                  <a:gd name="T2" fmla="*/ 2 w 7"/>
                  <a:gd name="T3" fmla="*/ 80 h 320"/>
                  <a:gd name="T4" fmla="*/ 1 w 7"/>
                  <a:gd name="T5" fmla="*/ 80 h 320"/>
                  <a:gd name="T6" fmla="*/ 1 w 7"/>
                  <a:gd name="T7" fmla="*/ 80 h 320"/>
                  <a:gd name="T8" fmla="*/ 0 w 7"/>
                  <a:gd name="T9" fmla="*/ 80 h 320"/>
                  <a:gd name="T10" fmla="*/ 0 w 7"/>
                  <a:gd name="T11" fmla="*/ 57 h 320"/>
                  <a:gd name="T12" fmla="*/ 1 w 7"/>
                  <a:gd name="T13" fmla="*/ 58 h 320"/>
                  <a:gd name="T14" fmla="*/ 1 w 7"/>
                  <a:gd name="T15" fmla="*/ 58 h 320"/>
                  <a:gd name="T16" fmla="*/ 2 w 7"/>
                  <a:gd name="T17" fmla="*/ 59 h 320"/>
                  <a:gd name="T18" fmla="*/ 2 w 7"/>
                  <a:gd name="T19" fmla="*/ 59 h 320"/>
                  <a:gd name="T20" fmla="*/ 2 w 7"/>
                  <a:gd name="T21" fmla="*/ 80 h 320"/>
                  <a:gd name="T22" fmla="*/ 2 w 7"/>
                  <a:gd name="T23" fmla="*/ 22 h 320"/>
                  <a:gd name="T24" fmla="*/ 2 w 7"/>
                  <a:gd name="T25" fmla="*/ 22 h 320"/>
                  <a:gd name="T26" fmla="*/ 1 w 7"/>
                  <a:gd name="T27" fmla="*/ 23 h 320"/>
                  <a:gd name="T28" fmla="*/ 1 w 7"/>
                  <a:gd name="T29" fmla="*/ 23 h 320"/>
                  <a:gd name="T30" fmla="*/ 0 w 7"/>
                  <a:gd name="T31" fmla="*/ 23 h 320"/>
                  <a:gd name="T32" fmla="*/ 0 w 7"/>
                  <a:gd name="T33" fmla="*/ 1 h 320"/>
                  <a:gd name="T34" fmla="*/ 1 w 7"/>
                  <a:gd name="T35" fmla="*/ 1 h 320"/>
                  <a:gd name="T36" fmla="*/ 1 w 7"/>
                  <a:gd name="T37" fmla="*/ 1 h 320"/>
                  <a:gd name="T38" fmla="*/ 2 w 7"/>
                  <a:gd name="T39" fmla="*/ 1 h 320"/>
                  <a:gd name="T40" fmla="*/ 2 w 7"/>
                  <a:gd name="T41" fmla="*/ 0 h 320"/>
                  <a:gd name="T42" fmla="*/ 2 w 7"/>
                  <a:gd name="T43" fmla="*/ 2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20"/>
                    </a:moveTo>
                    <a:lnTo>
                      <a:pt x="6" y="319"/>
                    </a:lnTo>
                    <a:lnTo>
                      <a:pt x="3" y="319"/>
                    </a:lnTo>
                    <a:lnTo>
                      <a:pt x="2" y="318"/>
                    </a:lnTo>
                    <a:lnTo>
                      <a:pt x="0" y="318"/>
                    </a:lnTo>
                    <a:lnTo>
                      <a:pt x="0" y="228"/>
                    </a:lnTo>
                    <a:lnTo>
                      <a:pt x="2" y="229"/>
                    </a:lnTo>
                    <a:lnTo>
                      <a:pt x="3" y="232"/>
                    </a:lnTo>
                    <a:lnTo>
                      <a:pt x="6" y="233"/>
                    </a:lnTo>
                    <a:lnTo>
                      <a:pt x="7" y="234"/>
                    </a:lnTo>
                    <a:lnTo>
                      <a:pt x="7" y="320"/>
                    </a:lnTo>
                    <a:close/>
                    <a:moveTo>
                      <a:pt x="7" y="86"/>
                    </a:moveTo>
                    <a:lnTo>
                      <a:pt x="6" y="88"/>
                    </a:lnTo>
                    <a:lnTo>
                      <a:pt x="3" y="89"/>
                    </a:lnTo>
                    <a:lnTo>
                      <a:pt x="2" y="91"/>
                    </a:lnTo>
                    <a:lnTo>
                      <a:pt x="0" y="92"/>
                    </a:lnTo>
                    <a:lnTo>
                      <a:pt x="0" y="2"/>
                    </a:lnTo>
                    <a:lnTo>
                      <a:pt x="2" y="2"/>
                    </a:lnTo>
                    <a:lnTo>
                      <a:pt x="3" y="1"/>
                    </a:lnTo>
                    <a:lnTo>
                      <a:pt x="6" y="1"/>
                    </a:lnTo>
                    <a:lnTo>
                      <a:pt x="7" y="0"/>
                    </a:lnTo>
                    <a:lnTo>
                      <a:pt x="7" y="86"/>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2" name="Freeform 536">
                <a:extLst>
                  <a:ext uri="{FF2B5EF4-FFF2-40B4-BE49-F238E27FC236}">
                    <a16:creationId xmlns:a16="http://schemas.microsoft.com/office/drawing/2014/main" id="{219C7C50-7CB1-4342-AB4C-49E7C19A5429}"/>
                  </a:ext>
                </a:extLst>
              </p:cNvPr>
              <p:cNvSpPr>
                <a:spLocks/>
              </p:cNvSpPr>
              <p:nvPr/>
            </p:nvSpPr>
            <p:spPr bwMode="auto">
              <a:xfrm>
                <a:off x="3685" y="3111"/>
                <a:ext cx="53" cy="158"/>
              </a:xfrm>
              <a:custGeom>
                <a:avLst/>
                <a:gdLst>
                  <a:gd name="T0" fmla="*/ 26 w 107"/>
                  <a:gd name="T1" fmla="*/ 79 h 316"/>
                  <a:gd name="T2" fmla="*/ 21 w 107"/>
                  <a:gd name="T3" fmla="*/ 76 h 316"/>
                  <a:gd name="T4" fmla="*/ 16 w 107"/>
                  <a:gd name="T5" fmla="*/ 73 h 316"/>
                  <a:gd name="T6" fmla="*/ 11 w 107"/>
                  <a:gd name="T7" fmla="*/ 69 h 316"/>
                  <a:gd name="T8" fmla="*/ 7 w 107"/>
                  <a:gd name="T9" fmla="*/ 64 h 316"/>
                  <a:gd name="T10" fmla="*/ 4 w 107"/>
                  <a:gd name="T11" fmla="*/ 59 h 316"/>
                  <a:gd name="T12" fmla="*/ 2 w 107"/>
                  <a:gd name="T13" fmla="*/ 53 h 316"/>
                  <a:gd name="T14" fmla="*/ 0 w 107"/>
                  <a:gd name="T15" fmla="*/ 47 h 316"/>
                  <a:gd name="T16" fmla="*/ 0 w 107"/>
                  <a:gd name="T17" fmla="*/ 40 h 316"/>
                  <a:gd name="T18" fmla="*/ 0 w 107"/>
                  <a:gd name="T19" fmla="*/ 33 h 316"/>
                  <a:gd name="T20" fmla="*/ 2 w 107"/>
                  <a:gd name="T21" fmla="*/ 27 h 316"/>
                  <a:gd name="T22" fmla="*/ 4 w 107"/>
                  <a:gd name="T23" fmla="*/ 21 h 316"/>
                  <a:gd name="T24" fmla="*/ 7 w 107"/>
                  <a:gd name="T25" fmla="*/ 16 h 316"/>
                  <a:gd name="T26" fmla="*/ 11 w 107"/>
                  <a:gd name="T27" fmla="*/ 11 h 316"/>
                  <a:gd name="T28" fmla="*/ 16 w 107"/>
                  <a:gd name="T29" fmla="*/ 7 h 316"/>
                  <a:gd name="T30" fmla="*/ 21 w 107"/>
                  <a:gd name="T31" fmla="*/ 3 h 316"/>
                  <a:gd name="T32" fmla="*/ 26 w 107"/>
                  <a:gd name="T33" fmla="*/ 0 h 316"/>
                  <a:gd name="T34" fmla="*/ 26 w 107"/>
                  <a:gd name="T35" fmla="*/ 23 h 316"/>
                  <a:gd name="T36" fmla="*/ 23 w 107"/>
                  <a:gd name="T37" fmla="*/ 26 h 316"/>
                  <a:gd name="T38" fmla="*/ 21 w 107"/>
                  <a:gd name="T39" fmla="*/ 30 h 316"/>
                  <a:gd name="T40" fmla="*/ 19 w 107"/>
                  <a:gd name="T41" fmla="*/ 35 h 316"/>
                  <a:gd name="T42" fmla="*/ 19 w 107"/>
                  <a:gd name="T43" fmla="*/ 40 h 316"/>
                  <a:gd name="T44" fmla="*/ 19 w 107"/>
                  <a:gd name="T45" fmla="*/ 45 h 316"/>
                  <a:gd name="T46" fmla="*/ 21 w 107"/>
                  <a:gd name="T47" fmla="*/ 49 h 316"/>
                  <a:gd name="T48" fmla="*/ 23 w 107"/>
                  <a:gd name="T49" fmla="*/ 53 h 316"/>
                  <a:gd name="T50" fmla="*/ 26 w 107"/>
                  <a:gd name="T51" fmla="*/ 57 h 316"/>
                  <a:gd name="T52" fmla="*/ 26 w 107"/>
                  <a:gd name="T53" fmla="*/ 79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107" y="316"/>
                    </a:moveTo>
                    <a:lnTo>
                      <a:pt x="85" y="304"/>
                    </a:lnTo>
                    <a:lnTo>
                      <a:pt x="64" y="291"/>
                    </a:lnTo>
                    <a:lnTo>
                      <a:pt x="46" y="273"/>
                    </a:lnTo>
                    <a:lnTo>
                      <a:pt x="30" y="254"/>
                    </a:lnTo>
                    <a:lnTo>
                      <a:pt x="17" y="233"/>
                    </a:lnTo>
                    <a:lnTo>
                      <a:pt x="8" y="209"/>
                    </a:lnTo>
                    <a:lnTo>
                      <a:pt x="2" y="185"/>
                    </a:lnTo>
                    <a:lnTo>
                      <a:pt x="0" y="158"/>
                    </a:lnTo>
                    <a:lnTo>
                      <a:pt x="2" y="132"/>
                    </a:lnTo>
                    <a:lnTo>
                      <a:pt x="8" y="107"/>
                    </a:lnTo>
                    <a:lnTo>
                      <a:pt x="17" y="83"/>
                    </a:lnTo>
                    <a:lnTo>
                      <a:pt x="30" y="61"/>
                    </a:lnTo>
                    <a:lnTo>
                      <a:pt x="46" y="43"/>
                    </a:lnTo>
                    <a:lnTo>
                      <a:pt x="64" y="26"/>
                    </a:lnTo>
                    <a:lnTo>
                      <a:pt x="85" y="12"/>
                    </a:lnTo>
                    <a:lnTo>
                      <a:pt x="107" y="0"/>
                    </a:lnTo>
                    <a:lnTo>
                      <a:pt x="107" y="90"/>
                    </a:lnTo>
                    <a:lnTo>
                      <a:pt x="94" y="104"/>
                    </a:lnTo>
                    <a:lnTo>
                      <a:pt x="85" y="120"/>
                    </a:lnTo>
                    <a:lnTo>
                      <a:pt x="79" y="139"/>
                    </a:lnTo>
                    <a:lnTo>
                      <a:pt x="77" y="158"/>
                    </a:lnTo>
                    <a:lnTo>
                      <a:pt x="79" y="178"/>
                    </a:lnTo>
                    <a:lnTo>
                      <a:pt x="85" y="195"/>
                    </a:lnTo>
                    <a:lnTo>
                      <a:pt x="94" y="212"/>
                    </a:lnTo>
                    <a:lnTo>
                      <a:pt x="107" y="226"/>
                    </a:lnTo>
                    <a:lnTo>
                      <a:pt x="107" y="3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3" name="Freeform 537">
                <a:extLst>
                  <a:ext uri="{FF2B5EF4-FFF2-40B4-BE49-F238E27FC236}">
                    <a16:creationId xmlns:a16="http://schemas.microsoft.com/office/drawing/2014/main" id="{3AA05A0E-7DC6-4C59-8278-9F516AC10D6C}"/>
                  </a:ext>
                </a:extLst>
              </p:cNvPr>
              <p:cNvSpPr>
                <a:spLocks/>
              </p:cNvSpPr>
              <p:nvPr/>
            </p:nvSpPr>
            <p:spPr bwMode="auto">
              <a:xfrm>
                <a:off x="3770" y="3140"/>
                <a:ext cx="50" cy="50"/>
              </a:xfrm>
              <a:custGeom>
                <a:avLst/>
                <a:gdLst>
                  <a:gd name="T0" fmla="*/ 25 w 100"/>
                  <a:gd name="T1" fmla="*/ 25 h 100"/>
                  <a:gd name="T2" fmla="*/ 25 w 100"/>
                  <a:gd name="T3" fmla="*/ 25 h 100"/>
                  <a:gd name="T4" fmla="*/ 25 w 100"/>
                  <a:gd name="T5" fmla="*/ 21 h 100"/>
                  <a:gd name="T6" fmla="*/ 23 w 100"/>
                  <a:gd name="T7" fmla="*/ 16 h 100"/>
                  <a:gd name="T8" fmla="*/ 21 w 100"/>
                  <a:gd name="T9" fmla="*/ 12 h 100"/>
                  <a:gd name="T10" fmla="*/ 18 w 100"/>
                  <a:gd name="T11" fmla="*/ 8 h 100"/>
                  <a:gd name="T12" fmla="*/ 14 w 100"/>
                  <a:gd name="T13" fmla="*/ 5 h 100"/>
                  <a:gd name="T14" fmla="*/ 10 w 100"/>
                  <a:gd name="T15" fmla="*/ 2 h 100"/>
                  <a:gd name="T16" fmla="*/ 5 w 100"/>
                  <a:gd name="T17" fmla="*/ 1 h 100"/>
                  <a:gd name="T18" fmla="*/ 0 w 100"/>
                  <a:gd name="T19" fmla="*/ 0 h 100"/>
                  <a:gd name="T20" fmla="*/ 0 w 100"/>
                  <a:gd name="T21" fmla="*/ 4 h 100"/>
                  <a:gd name="T22" fmla="*/ 5 w 100"/>
                  <a:gd name="T23" fmla="*/ 5 h 100"/>
                  <a:gd name="T24" fmla="*/ 9 w 100"/>
                  <a:gd name="T25" fmla="*/ 6 h 100"/>
                  <a:gd name="T26" fmla="*/ 12 w 100"/>
                  <a:gd name="T27" fmla="*/ 8 h 100"/>
                  <a:gd name="T28" fmla="*/ 15 w 100"/>
                  <a:gd name="T29" fmla="*/ 10 h 100"/>
                  <a:gd name="T30" fmla="*/ 18 w 100"/>
                  <a:gd name="T31" fmla="*/ 13 h 100"/>
                  <a:gd name="T32" fmla="*/ 20 w 100"/>
                  <a:gd name="T33" fmla="*/ 17 h 100"/>
                  <a:gd name="T34" fmla="*/ 21 w 100"/>
                  <a:gd name="T35" fmla="*/ 21 h 100"/>
                  <a:gd name="T36" fmla="*/ 21 w 100"/>
                  <a:gd name="T37" fmla="*/ 25 h 100"/>
                  <a:gd name="T38" fmla="*/ 21 w 100"/>
                  <a:gd name="T39" fmla="*/ 25 h 100"/>
                  <a:gd name="T40" fmla="*/ 25 w 100"/>
                  <a:gd name="T41" fmla="*/ 25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100"/>
                    </a:moveTo>
                    <a:lnTo>
                      <a:pt x="100" y="100"/>
                    </a:lnTo>
                    <a:lnTo>
                      <a:pt x="97" y="81"/>
                    </a:lnTo>
                    <a:lnTo>
                      <a:pt x="92" y="62"/>
                    </a:lnTo>
                    <a:lnTo>
                      <a:pt x="82" y="45"/>
                    </a:lnTo>
                    <a:lnTo>
                      <a:pt x="69" y="29"/>
                    </a:lnTo>
                    <a:lnTo>
                      <a:pt x="54" y="18"/>
                    </a:lnTo>
                    <a:lnTo>
                      <a:pt x="38" y="8"/>
                    </a:lnTo>
                    <a:lnTo>
                      <a:pt x="20" y="3"/>
                    </a:lnTo>
                    <a:lnTo>
                      <a:pt x="0" y="0"/>
                    </a:lnTo>
                    <a:lnTo>
                      <a:pt x="0" y="16"/>
                    </a:lnTo>
                    <a:lnTo>
                      <a:pt x="17" y="17"/>
                    </a:lnTo>
                    <a:lnTo>
                      <a:pt x="34" y="22"/>
                    </a:lnTo>
                    <a:lnTo>
                      <a:pt x="47" y="30"/>
                    </a:lnTo>
                    <a:lnTo>
                      <a:pt x="60" y="40"/>
                    </a:lnTo>
                    <a:lnTo>
                      <a:pt x="70" y="52"/>
                    </a:lnTo>
                    <a:lnTo>
                      <a:pt x="78" y="67"/>
                    </a:lnTo>
                    <a:lnTo>
                      <a:pt x="83" y="83"/>
                    </a:lnTo>
                    <a:lnTo>
                      <a:pt x="84" y="100"/>
                    </a:lnTo>
                    <a:lnTo>
                      <a:pt x="1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4" name="Freeform 538">
                <a:extLst>
                  <a:ext uri="{FF2B5EF4-FFF2-40B4-BE49-F238E27FC236}">
                    <a16:creationId xmlns:a16="http://schemas.microsoft.com/office/drawing/2014/main" id="{0D26690C-8BF4-4DF4-AE43-A1AEC4289291}"/>
                  </a:ext>
                </a:extLst>
              </p:cNvPr>
              <p:cNvSpPr>
                <a:spLocks/>
              </p:cNvSpPr>
              <p:nvPr/>
            </p:nvSpPr>
            <p:spPr bwMode="auto">
              <a:xfrm>
                <a:off x="3770" y="3190"/>
                <a:ext cx="50" cy="50"/>
              </a:xfrm>
              <a:custGeom>
                <a:avLst/>
                <a:gdLst>
                  <a:gd name="T0" fmla="*/ 0 w 100"/>
                  <a:gd name="T1" fmla="*/ 25 h 100"/>
                  <a:gd name="T2" fmla="*/ 0 w 100"/>
                  <a:gd name="T3" fmla="*/ 25 h 100"/>
                  <a:gd name="T4" fmla="*/ 5 w 100"/>
                  <a:gd name="T5" fmla="*/ 25 h 100"/>
                  <a:gd name="T6" fmla="*/ 10 w 100"/>
                  <a:gd name="T7" fmla="*/ 23 h 100"/>
                  <a:gd name="T8" fmla="*/ 14 w 100"/>
                  <a:gd name="T9" fmla="*/ 21 h 100"/>
                  <a:gd name="T10" fmla="*/ 18 w 100"/>
                  <a:gd name="T11" fmla="*/ 18 h 100"/>
                  <a:gd name="T12" fmla="*/ 21 w 100"/>
                  <a:gd name="T13" fmla="*/ 15 h 100"/>
                  <a:gd name="T14" fmla="*/ 23 w 100"/>
                  <a:gd name="T15" fmla="*/ 10 h 100"/>
                  <a:gd name="T16" fmla="*/ 25 w 100"/>
                  <a:gd name="T17" fmla="*/ 5 h 100"/>
                  <a:gd name="T18" fmla="*/ 25 w 100"/>
                  <a:gd name="T19" fmla="*/ 0 h 100"/>
                  <a:gd name="T20" fmla="*/ 21 w 100"/>
                  <a:gd name="T21" fmla="*/ 0 h 100"/>
                  <a:gd name="T22" fmla="*/ 21 w 100"/>
                  <a:gd name="T23" fmla="*/ 5 h 100"/>
                  <a:gd name="T24" fmla="*/ 20 w 100"/>
                  <a:gd name="T25" fmla="*/ 9 h 100"/>
                  <a:gd name="T26" fmla="*/ 18 w 100"/>
                  <a:gd name="T27" fmla="*/ 12 h 100"/>
                  <a:gd name="T28" fmla="*/ 15 w 100"/>
                  <a:gd name="T29" fmla="*/ 15 h 100"/>
                  <a:gd name="T30" fmla="*/ 12 w 100"/>
                  <a:gd name="T31" fmla="*/ 18 h 100"/>
                  <a:gd name="T32" fmla="*/ 9 w 100"/>
                  <a:gd name="T33" fmla="*/ 20 h 100"/>
                  <a:gd name="T34" fmla="*/ 5 w 100"/>
                  <a:gd name="T35" fmla="*/ 21 h 100"/>
                  <a:gd name="T36" fmla="*/ 0 w 100"/>
                  <a:gd name="T37" fmla="*/ 21 h 100"/>
                  <a:gd name="T38" fmla="*/ 0 w 100"/>
                  <a:gd name="T39" fmla="*/ 21 h 100"/>
                  <a:gd name="T40" fmla="*/ 0 w 100"/>
                  <a:gd name="T41" fmla="*/ 25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100"/>
                    </a:moveTo>
                    <a:lnTo>
                      <a:pt x="0" y="100"/>
                    </a:lnTo>
                    <a:lnTo>
                      <a:pt x="20" y="97"/>
                    </a:lnTo>
                    <a:lnTo>
                      <a:pt x="38" y="92"/>
                    </a:lnTo>
                    <a:lnTo>
                      <a:pt x="55" y="82"/>
                    </a:lnTo>
                    <a:lnTo>
                      <a:pt x="69" y="70"/>
                    </a:lnTo>
                    <a:lnTo>
                      <a:pt x="82" y="57"/>
                    </a:lnTo>
                    <a:lnTo>
                      <a:pt x="92" y="38"/>
                    </a:lnTo>
                    <a:lnTo>
                      <a:pt x="97" y="20"/>
                    </a:lnTo>
                    <a:lnTo>
                      <a:pt x="100" y="0"/>
                    </a:lnTo>
                    <a:lnTo>
                      <a:pt x="84" y="0"/>
                    </a:lnTo>
                    <a:lnTo>
                      <a:pt x="83" y="17"/>
                    </a:lnTo>
                    <a:lnTo>
                      <a:pt x="78" y="34"/>
                    </a:lnTo>
                    <a:lnTo>
                      <a:pt x="70" y="47"/>
                    </a:lnTo>
                    <a:lnTo>
                      <a:pt x="60" y="59"/>
                    </a:lnTo>
                    <a:lnTo>
                      <a:pt x="46" y="70"/>
                    </a:lnTo>
                    <a:lnTo>
                      <a:pt x="34" y="78"/>
                    </a:lnTo>
                    <a:lnTo>
                      <a:pt x="17" y="83"/>
                    </a:lnTo>
                    <a:lnTo>
                      <a:pt x="0" y="84"/>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5" name="Freeform 539">
                <a:extLst>
                  <a:ext uri="{FF2B5EF4-FFF2-40B4-BE49-F238E27FC236}">
                    <a16:creationId xmlns:a16="http://schemas.microsoft.com/office/drawing/2014/main" id="{68575A0E-41A0-433F-B093-EBBD992A6AF9}"/>
                  </a:ext>
                </a:extLst>
              </p:cNvPr>
              <p:cNvSpPr>
                <a:spLocks/>
              </p:cNvSpPr>
              <p:nvPr/>
            </p:nvSpPr>
            <p:spPr bwMode="auto">
              <a:xfrm>
                <a:off x="3720" y="3190"/>
                <a:ext cx="50" cy="50"/>
              </a:xfrm>
              <a:custGeom>
                <a:avLst/>
                <a:gdLst>
                  <a:gd name="T0" fmla="*/ 0 w 100"/>
                  <a:gd name="T1" fmla="*/ 0 h 100"/>
                  <a:gd name="T2" fmla="*/ 0 w 100"/>
                  <a:gd name="T3" fmla="*/ 0 h 100"/>
                  <a:gd name="T4" fmla="*/ 1 w 100"/>
                  <a:gd name="T5" fmla="*/ 5 h 100"/>
                  <a:gd name="T6" fmla="*/ 2 w 100"/>
                  <a:gd name="T7" fmla="*/ 10 h 100"/>
                  <a:gd name="T8" fmla="*/ 5 w 100"/>
                  <a:gd name="T9" fmla="*/ 15 h 100"/>
                  <a:gd name="T10" fmla="*/ 8 w 100"/>
                  <a:gd name="T11" fmla="*/ 18 h 100"/>
                  <a:gd name="T12" fmla="*/ 11 w 100"/>
                  <a:gd name="T13" fmla="*/ 21 h 100"/>
                  <a:gd name="T14" fmla="*/ 16 w 100"/>
                  <a:gd name="T15" fmla="*/ 23 h 100"/>
                  <a:gd name="T16" fmla="*/ 21 w 100"/>
                  <a:gd name="T17" fmla="*/ 25 h 100"/>
                  <a:gd name="T18" fmla="*/ 25 w 100"/>
                  <a:gd name="T19" fmla="*/ 25 h 100"/>
                  <a:gd name="T20" fmla="*/ 25 w 100"/>
                  <a:gd name="T21" fmla="*/ 21 h 100"/>
                  <a:gd name="T22" fmla="*/ 21 w 100"/>
                  <a:gd name="T23" fmla="*/ 21 h 100"/>
                  <a:gd name="T24" fmla="*/ 17 w 100"/>
                  <a:gd name="T25" fmla="*/ 20 h 100"/>
                  <a:gd name="T26" fmla="*/ 14 w 100"/>
                  <a:gd name="T27" fmla="*/ 18 h 100"/>
                  <a:gd name="T28" fmla="*/ 10 w 100"/>
                  <a:gd name="T29" fmla="*/ 15 h 100"/>
                  <a:gd name="T30" fmla="*/ 8 w 100"/>
                  <a:gd name="T31" fmla="*/ 12 h 100"/>
                  <a:gd name="T32" fmla="*/ 6 w 100"/>
                  <a:gd name="T33" fmla="*/ 9 h 100"/>
                  <a:gd name="T34" fmla="*/ 5 w 100"/>
                  <a:gd name="T35" fmla="*/ 5 h 100"/>
                  <a:gd name="T36" fmla="*/ 4 w 100"/>
                  <a:gd name="T37" fmla="*/ 0 h 100"/>
                  <a:gd name="T38" fmla="*/ 4 w 100"/>
                  <a:gd name="T39" fmla="*/ 0 h 100"/>
                  <a:gd name="T40" fmla="*/ 0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0"/>
                    </a:moveTo>
                    <a:lnTo>
                      <a:pt x="0" y="0"/>
                    </a:lnTo>
                    <a:lnTo>
                      <a:pt x="3" y="20"/>
                    </a:lnTo>
                    <a:lnTo>
                      <a:pt x="8" y="38"/>
                    </a:lnTo>
                    <a:lnTo>
                      <a:pt x="18" y="57"/>
                    </a:lnTo>
                    <a:lnTo>
                      <a:pt x="31" y="69"/>
                    </a:lnTo>
                    <a:lnTo>
                      <a:pt x="44" y="82"/>
                    </a:lnTo>
                    <a:lnTo>
                      <a:pt x="62" y="92"/>
                    </a:lnTo>
                    <a:lnTo>
                      <a:pt x="81" y="97"/>
                    </a:lnTo>
                    <a:lnTo>
                      <a:pt x="100" y="100"/>
                    </a:lnTo>
                    <a:lnTo>
                      <a:pt x="100" y="84"/>
                    </a:lnTo>
                    <a:lnTo>
                      <a:pt x="83" y="83"/>
                    </a:lnTo>
                    <a:lnTo>
                      <a:pt x="67" y="78"/>
                    </a:lnTo>
                    <a:lnTo>
                      <a:pt x="53" y="70"/>
                    </a:lnTo>
                    <a:lnTo>
                      <a:pt x="40" y="60"/>
                    </a:lnTo>
                    <a:lnTo>
                      <a:pt x="30" y="47"/>
                    </a:lnTo>
                    <a:lnTo>
                      <a:pt x="22" y="34"/>
                    </a:lnTo>
                    <a:lnTo>
                      <a:pt x="17" y="17"/>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6" name="Freeform 540">
                <a:extLst>
                  <a:ext uri="{FF2B5EF4-FFF2-40B4-BE49-F238E27FC236}">
                    <a16:creationId xmlns:a16="http://schemas.microsoft.com/office/drawing/2014/main" id="{6BF65DB1-C45C-4AAF-8052-EBD756187FA4}"/>
                  </a:ext>
                </a:extLst>
              </p:cNvPr>
              <p:cNvSpPr>
                <a:spLocks/>
              </p:cNvSpPr>
              <p:nvPr/>
            </p:nvSpPr>
            <p:spPr bwMode="auto">
              <a:xfrm>
                <a:off x="3720" y="3140"/>
                <a:ext cx="50" cy="50"/>
              </a:xfrm>
              <a:custGeom>
                <a:avLst/>
                <a:gdLst>
                  <a:gd name="T0" fmla="*/ 25 w 100"/>
                  <a:gd name="T1" fmla="*/ 0 h 100"/>
                  <a:gd name="T2" fmla="*/ 25 w 100"/>
                  <a:gd name="T3" fmla="*/ 0 h 100"/>
                  <a:gd name="T4" fmla="*/ 21 w 100"/>
                  <a:gd name="T5" fmla="*/ 1 h 100"/>
                  <a:gd name="T6" fmla="*/ 16 w 100"/>
                  <a:gd name="T7" fmla="*/ 2 h 100"/>
                  <a:gd name="T8" fmla="*/ 12 w 100"/>
                  <a:gd name="T9" fmla="*/ 5 h 100"/>
                  <a:gd name="T10" fmla="*/ 8 w 100"/>
                  <a:gd name="T11" fmla="*/ 8 h 100"/>
                  <a:gd name="T12" fmla="*/ 5 w 100"/>
                  <a:gd name="T13" fmla="*/ 12 h 100"/>
                  <a:gd name="T14" fmla="*/ 2 w 100"/>
                  <a:gd name="T15" fmla="*/ 16 h 100"/>
                  <a:gd name="T16" fmla="*/ 1 w 100"/>
                  <a:gd name="T17" fmla="*/ 21 h 100"/>
                  <a:gd name="T18" fmla="*/ 0 w 100"/>
                  <a:gd name="T19" fmla="*/ 25 h 100"/>
                  <a:gd name="T20" fmla="*/ 4 w 100"/>
                  <a:gd name="T21" fmla="*/ 25 h 100"/>
                  <a:gd name="T22" fmla="*/ 5 w 100"/>
                  <a:gd name="T23" fmla="*/ 21 h 100"/>
                  <a:gd name="T24" fmla="*/ 6 w 100"/>
                  <a:gd name="T25" fmla="*/ 17 h 100"/>
                  <a:gd name="T26" fmla="*/ 8 w 100"/>
                  <a:gd name="T27" fmla="*/ 13 h 100"/>
                  <a:gd name="T28" fmla="*/ 10 w 100"/>
                  <a:gd name="T29" fmla="*/ 10 h 100"/>
                  <a:gd name="T30" fmla="*/ 13 w 100"/>
                  <a:gd name="T31" fmla="*/ 8 h 100"/>
                  <a:gd name="T32" fmla="*/ 17 w 100"/>
                  <a:gd name="T33" fmla="*/ 6 h 100"/>
                  <a:gd name="T34" fmla="*/ 21 w 100"/>
                  <a:gd name="T35" fmla="*/ 5 h 100"/>
                  <a:gd name="T36" fmla="*/ 25 w 100"/>
                  <a:gd name="T37" fmla="*/ 4 h 100"/>
                  <a:gd name="T38" fmla="*/ 25 w 100"/>
                  <a:gd name="T39" fmla="*/ 4 h 100"/>
                  <a:gd name="T40" fmla="*/ 25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0"/>
                    </a:moveTo>
                    <a:lnTo>
                      <a:pt x="100" y="0"/>
                    </a:lnTo>
                    <a:lnTo>
                      <a:pt x="81" y="3"/>
                    </a:lnTo>
                    <a:lnTo>
                      <a:pt x="62" y="8"/>
                    </a:lnTo>
                    <a:lnTo>
                      <a:pt x="45" y="18"/>
                    </a:lnTo>
                    <a:lnTo>
                      <a:pt x="31" y="30"/>
                    </a:lnTo>
                    <a:lnTo>
                      <a:pt x="18" y="45"/>
                    </a:lnTo>
                    <a:lnTo>
                      <a:pt x="8" y="62"/>
                    </a:lnTo>
                    <a:lnTo>
                      <a:pt x="3" y="81"/>
                    </a:lnTo>
                    <a:lnTo>
                      <a:pt x="0" y="100"/>
                    </a:lnTo>
                    <a:lnTo>
                      <a:pt x="16" y="100"/>
                    </a:lnTo>
                    <a:lnTo>
                      <a:pt x="17" y="83"/>
                    </a:lnTo>
                    <a:lnTo>
                      <a:pt x="22" y="67"/>
                    </a:lnTo>
                    <a:lnTo>
                      <a:pt x="30" y="52"/>
                    </a:lnTo>
                    <a:lnTo>
                      <a:pt x="40" y="39"/>
                    </a:lnTo>
                    <a:lnTo>
                      <a:pt x="52" y="30"/>
                    </a:lnTo>
                    <a:lnTo>
                      <a:pt x="67" y="22"/>
                    </a:lnTo>
                    <a:lnTo>
                      <a:pt x="83" y="17"/>
                    </a:lnTo>
                    <a:lnTo>
                      <a:pt x="100" y="16"/>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7" name="Freeform 541">
                <a:extLst>
                  <a:ext uri="{FF2B5EF4-FFF2-40B4-BE49-F238E27FC236}">
                    <a16:creationId xmlns:a16="http://schemas.microsoft.com/office/drawing/2014/main" id="{6ADDBF09-5608-42AE-8D39-23B0BDB21EC7}"/>
                  </a:ext>
                </a:extLst>
              </p:cNvPr>
              <p:cNvSpPr>
                <a:spLocks/>
              </p:cNvSpPr>
              <p:nvPr/>
            </p:nvSpPr>
            <p:spPr bwMode="auto">
              <a:xfrm>
                <a:off x="3770" y="3101"/>
                <a:ext cx="88" cy="89"/>
              </a:xfrm>
              <a:custGeom>
                <a:avLst/>
                <a:gdLst>
                  <a:gd name="T0" fmla="*/ 44 w 177"/>
                  <a:gd name="T1" fmla="*/ 45 h 177"/>
                  <a:gd name="T2" fmla="*/ 44 w 177"/>
                  <a:gd name="T3" fmla="*/ 45 h 177"/>
                  <a:gd name="T4" fmla="*/ 43 w 177"/>
                  <a:gd name="T5" fmla="*/ 36 h 177"/>
                  <a:gd name="T6" fmla="*/ 40 w 177"/>
                  <a:gd name="T7" fmla="*/ 28 h 177"/>
                  <a:gd name="T8" fmla="*/ 36 w 177"/>
                  <a:gd name="T9" fmla="*/ 20 h 177"/>
                  <a:gd name="T10" fmla="*/ 31 w 177"/>
                  <a:gd name="T11" fmla="*/ 14 h 177"/>
                  <a:gd name="T12" fmla="*/ 24 w 177"/>
                  <a:gd name="T13" fmla="*/ 8 h 177"/>
                  <a:gd name="T14" fmla="*/ 17 w 177"/>
                  <a:gd name="T15" fmla="*/ 4 h 177"/>
                  <a:gd name="T16" fmla="*/ 8 w 177"/>
                  <a:gd name="T17" fmla="*/ 1 h 177"/>
                  <a:gd name="T18" fmla="*/ 0 w 177"/>
                  <a:gd name="T19" fmla="*/ 0 h 177"/>
                  <a:gd name="T20" fmla="*/ 0 w 177"/>
                  <a:gd name="T21" fmla="*/ 4 h 177"/>
                  <a:gd name="T22" fmla="*/ 8 w 177"/>
                  <a:gd name="T23" fmla="*/ 5 h 177"/>
                  <a:gd name="T24" fmla="*/ 15 w 177"/>
                  <a:gd name="T25" fmla="*/ 8 h 177"/>
                  <a:gd name="T26" fmla="*/ 22 w 177"/>
                  <a:gd name="T27" fmla="*/ 11 h 177"/>
                  <a:gd name="T28" fmla="*/ 28 w 177"/>
                  <a:gd name="T29" fmla="*/ 16 h 177"/>
                  <a:gd name="T30" fmla="*/ 33 w 177"/>
                  <a:gd name="T31" fmla="*/ 22 h 177"/>
                  <a:gd name="T32" fmla="*/ 37 w 177"/>
                  <a:gd name="T33" fmla="*/ 29 h 177"/>
                  <a:gd name="T34" fmla="*/ 39 w 177"/>
                  <a:gd name="T35" fmla="*/ 36 h 177"/>
                  <a:gd name="T36" fmla="*/ 40 w 177"/>
                  <a:gd name="T37" fmla="*/ 45 h 177"/>
                  <a:gd name="T38" fmla="*/ 40 w 177"/>
                  <a:gd name="T39" fmla="*/ 45 h 177"/>
                  <a:gd name="T40" fmla="*/ 44 w 177"/>
                  <a:gd name="T41" fmla="*/ 45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177"/>
                    </a:moveTo>
                    <a:lnTo>
                      <a:pt x="177" y="177"/>
                    </a:lnTo>
                    <a:lnTo>
                      <a:pt x="173" y="141"/>
                    </a:lnTo>
                    <a:lnTo>
                      <a:pt x="162" y="109"/>
                    </a:lnTo>
                    <a:lnTo>
                      <a:pt x="146" y="79"/>
                    </a:lnTo>
                    <a:lnTo>
                      <a:pt x="124" y="53"/>
                    </a:lnTo>
                    <a:lnTo>
                      <a:pt x="98" y="31"/>
                    </a:lnTo>
                    <a:lnTo>
                      <a:pt x="68" y="15"/>
                    </a:lnTo>
                    <a:lnTo>
                      <a:pt x="35" y="4"/>
                    </a:lnTo>
                    <a:lnTo>
                      <a:pt x="0" y="0"/>
                    </a:lnTo>
                    <a:lnTo>
                      <a:pt x="0" y="16"/>
                    </a:lnTo>
                    <a:lnTo>
                      <a:pt x="32" y="18"/>
                    </a:lnTo>
                    <a:lnTo>
                      <a:pt x="63" y="29"/>
                    </a:lnTo>
                    <a:lnTo>
                      <a:pt x="91" y="42"/>
                    </a:lnTo>
                    <a:lnTo>
                      <a:pt x="115" y="62"/>
                    </a:lnTo>
                    <a:lnTo>
                      <a:pt x="135" y="86"/>
                    </a:lnTo>
                    <a:lnTo>
                      <a:pt x="149" y="114"/>
                    </a:lnTo>
                    <a:lnTo>
                      <a:pt x="159" y="144"/>
                    </a:lnTo>
                    <a:lnTo>
                      <a:pt x="161" y="177"/>
                    </a:lnTo>
                    <a:lnTo>
                      <a:pt x="177"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8" name="Freeform 542">
                <a:extLst>
                  <a:ext uri="{FF2B5EF4-FFF2-40B4-BE49-F238E27FC236}">
                    <a16:creationId xmlns:a16="http://schemas.microsoft.com/office/drawing/2014/main" id="{09616F5F-CBBA-4F6A-8B37-810A564CCEB6}"/>
                  </a:ext>
                </a:extLst>
              </p:cNvPr>
              <p:cNvSpPr>
                <a:spLocks/>
              </p:cNvSpPr>
              <p:nvPr/>
            </p:nvSpPr>
            <p:spPr bwMode="auto">
              <a:xfrm>
                <a:off x="3770" y="3190"/>
                <a:ext cx="88" cy="89"/>
              </a:xfrm>
              <a:custGeom>
                <a:avLst/>
                <a:gdLst>
                  <a:gd name="T0" fmla="*/ 0 w 177"/>
                  <a:gd name="T1" fmla="*/ 45 h 177"/>
                  <a:gd name="T2" fmla="*/ 0 w 177"/>
                  <a:gd name="T3" fmla="*/ 45 h 177"/>
                  <a:gd name="T4" fmla="*/ 8 w 177"/>
                  <a:gd name="T5" fmla="*/ 44 h 177"/>
                  <a:gd name="T6" fmla="*/ 17 w 177"/>
                  <a:gd name="T7" fmla="*/ 41 h 177"/>
                  <a:gd name="T8" fmla="*/ 24 w 177"/>
                  <a:gd name="T9" fmla="*/ 37 h 177"/>
                  <a:gd name="T10" fmla="*/ 31 w 177"/>
                  <a:gd name="T11" fmla="*/ 32 h 177"/>
                  <a:gd name="T12" fmla="*/ 36 w 177"/>
                  <a:gd name="T13" fmla="*/ 25 h 177"/>
                  <a:gd name="T14" fmla="*/ 40 w 177"/>
                  <a:gd name="T15" fmla="*/ 17 h 177"/>
                  <a:gd name="T16" fmla="*/ 43 w 177"/>
                  <a:gd name="T17" fmla="*/ 9 h 177"/>
                  <a:gd name="T18" fmla="*/ 44 w 177"/>
                  <a:gd name="T19" fmla="*/ 0 h 177"/>
                  <a:gd name="T20" fmla="*/ 40 w 177"/>
                  <a:gd name="T21" fmla="*/ 0 h 177"/>
                  <a:gd name="T22" fmla="*/ 39 w 177"/>
                  <a:gd name="T23" fmla="*/ 9 h 177"/>
                  <a:gd name="T24" fmla="*/ 37 w 177"/>
                  <a:gd name="T25" fmla="*/ 16 h 177"/>
                  <a:gd name="T26" fmla="*/ 33 w 177"/>
                  <a:gd name="T27" fmla="*/ 23 h 177"/>
                  <a:gd name="T28" fmla="*/ 28 w 177"/>
                  <a:gd name="T29" fmla="*/ 29 h 177"/>
                  <a:gd name="T30" fmla="*/ 22 w 177"/>
                  <a:gd name="T31" fmla="*/ 34 h 177"/>
                  <a:gd name="T32" fmla="*/ 15 w 177"/>
                  <a:gd name="T33" fmla="*/ 38 h 177"/>
                  <a:gd name="T34" fmla="*/ 8 w 177"/>
                  <a:gd name="T35" fmla="*/ 40 h 177"/>
                  <a:gd name="T36" fmla="*/ 0 w 177"/>
                  <a:gd name="T37" fmla="*/ 41 h 177"/>
                  <a:gd name="T38" fmla="*/ 0 w 177"/>
                  <a:gd name="T39" fmla="*/ 41 h 177"/>
                  <a:gd name="T40" fmla="*/ 0 w 177"/>
                  <a:gd name="T41" fmla="*/ 45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177"/>
                    </a:moveTo>
                    <a:lnTo>
                      <a:pt x="0" y="177"/>
                    </a:lnTo>
                    <a:lnTo>
                      <a:pt x="35" y="173"/>
                    </a:lnTo>
                    <a:lnTo>
                      <a:pt x="68" y="163"/>
                    </a:lnTo>
                    <a:lnTo>
                      <a:pt x="98" y="146"/>
                    </a:lnTo>
                    <a:lnTo>
                      <a:pt x="124" y="125"/>
                    </a:lnTo>
                    <a:lnTo>
                      <a:pt x="146" y="98"/>
                    </a:lnTo>
                    <a:lnTo>
                      <a:pt x="162" y="68"/>
                    </a:lnTo>
                    <a:lnTo>
                      <a:pt x="173" y="36"/>
                    </a:lnTo>
                    <a:lnTo>
                      <a:pt x="177" y="0"/>
                    </a:lnTo>
                    <a:lnTo>
                      <a:pt x="161" y="0"/>
                    </a:lnTo>
                    <a:lnTo>
                      <a:pt x="159" y="34"/>
                    </a:lnTo>
                    <a:lnTo>
                      <a:pt x="149" y="63"/>
                    </a:lnTo>
                    <a:lnTo>
                      <a:pt x="135" y="91"/>
                    </a:lnTo>
                    <a:lnTo>
                      <a:pt x="115" y="115"/>
                    </a:lnTo>
                    <a:lnTo>
                      <a:pt x="91" y="135"/>
                    </a:lnTo>
                    <a:lnTo>
                      <a:pt x="63" y="149"/>
                    </a:lnTo>
                    <a:lnTo>
                      <a:pt x="32" y="159"/>
                    </a:lnTo>
                    <a:lnTo>
                      <a:pt x="0" y="161"/>
                    </a:lnTo>
                    <a:lnTo>
                      <a:pt x="0"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9" name="Freeform 543">
                <a:extLst>
                  <a:ext uri="{FF2B5EF4-FFF2-40B4-BE49-F238E27FC236}">
                    <a16:creationId xmlns:a16="http://schemas.microsoft.com/office/drawing/2014/main" id="{E77026C8-DD9C-42A0-95C4-A3B963679A81}"/>
                  </a:ext>
                </a:extLst>
              </p:cNvPr>
              <p:cNvSpPr>
                <a:spLocks/>
              </p:cNvSpPr>
              <p:nvPr/>
            </p:nvSpPr>
            <p:spPr bwMode="auto">
              <a:xfrm>
                <a:off x="3681" y="3190"/>
                <a:ext cx="89" cy="89"/>
              </a:xfrm>
              <a:custGeom>
                <a:avLst/>
                <a:gdLst>
                  <a:gd name="T0" fmla="*/ 0 w 177"/>
                  <a:gd name="T1" fmla="*/ 0 h 177"/>
                  <a:gd name="T2" fmla="*/ 0 w 177"/>
                  <a:gd name="T3" fmla="*/ 0 h 177"/>
                  <a:gd name="T4" fmla="*/ 1 w 177"/>
                  <a:gd name="T5" fmla="*/ 9 h 177"/>
                  <a:gd name="T6" fmla="*/ 4 w 177"/>
                  <a:gd name="T7" fmla="*/ 17 h 177"/>
                  <a:gd name="T8" fmla="*/ 8 w 177"/>
                  <a:gd name="T9" fmla="*/ 25 h 177"/>
                  <a:gd name="T10" fmla="*/ 14 w 177"/>
                  <a:gd name="T11" fmla="*/ 32 h 177"/>
                  <a:gd name="T12" fmla="*/ 20 w 177"/>
                  <a:gd name="T13" fmla="*/ 37 h 177"/>
                  <a:gd name="T14" fmla="*/ 28 w 177"/>
                  <a:gd name="T15" fmla="*/ 41 h 177"/>
                  <a:gd name="T16" fmla="*/ 36 w 177"/>
                  <a:gd name="T17" fmla="*/ 44 h 177"/>
                  <a:gd name="T18" fmla="*/ 45 w 177"/>
                  <a:gd name="T19" fmla="*/ 45 h 177"/>
                  <a:gd name="T20" fmla="*/ 45 w 177"/>
                  <a:gd name="T21" fmla="*/ 41 h 177"/>
                  <a:gd name="T22" fmla="*/ 37 w 177"/>
                  <a:gd name="T23" fmla="*/ 40 h 177"/>
                  <a:gd name="T24" fmla="*/ 29 w 177"/>
                  <a:gd name="T25" fmla="*/ 38 h 177"/>
                  <a:gd name="T26" fmla="*/ 22 w 177"/>
                  <a:gd name="T27" fmla="*/ 34 h 177"/>
                  <a:gd name="T28" fmla="*/ 16 w 177"/>
                  <a:gd name="T29" fmla="*/ 29 h 177"/>
                  <a:gd name="T30" fmla="*/ 11 w 177"/>
                  <a:gd name="T31" fmla="*/ 23 h 177"/>
                  <a:gd name="T32" fmla="*/ 8 w 177"/>
                  <a:gd name="T33" fmla="*/ 16 h 177"/>
                  <a:gd name="T34" fmla="*/ 5 w 177"/>
                  <a:gd name="T35" fmla="*/ 9 h 177"/>
                  <a:gd name="T36" fmla="*/ 4 w 177"/>
                  <a:gd name="T37" fmla="*/ 0 h 177"/>
                  <a:gd name="T38" fmla="*/ 4 w 177"/>
                  <a:gd name="T39" fmla="*/ 0 h 177"/>
                  <a:gd name="T40" fmla="*/ 0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0"/>
                    </a:moveTo>
                    <a:lnTo>
                      <a:pt x="0" y="0"/>
                    </a:lnTo>
                    <a:lnTo>
                      <a:pt x="4" y="36"/>
                    </a:lnTo>
                    <a:lnTo>
                      <a:pt x="15" y="68"/>
                    </a:lnTo>
                    <a:lnTo>
                      <a:pt x="31" y="98"/>
                    </a:lnTo>
                    <a:lnTo>
                      <a:pt x="54" y="125"/>
                    </a:lnTo>
                    <a:lnTo>
                      <a:pt x="79" y="146"/>
                    </a:lnTo>
                    <a:lnTo>
                      <a:pt x="109" y="163"/>
                    </a:lnTo>
                    <a:lnTo>
                      <a:pt x="143" y="173"/>
                    </a:lnTo>
                    <a:lnTo>
                      <a:pt x="177" y="177"/>
                    </a:lnTo>
                    <a:lnTo>
                      <a:pt x="177" y="161"/>
                    </a:lnTo>
                    <a:lnTo>
                      <a:pt x="145" y="159"/>
                    </a:lnTo>
                    <a:lnTo>
                      <a:pt x="114" y="149"/>
                    </a:lnTo>
                    <a:lnTo>
                      <a:pt x="86" y="135"/>
                    </a:lnTo>
                    <a:lnTo>
                      <a:pt x="63" y="115"/>
                    </a:lnTo>
                    <a:lnTo>
                      <a:pt x="42" y="91"/>
                    </a:lnTo>
                    <a:lnTo>
                      <a:pt x="29" y="63"/>
                    </a:lnTo>
                    <a:lnTo>
                      <a:pt x="18" y="34"/>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0" name="Freeform 544">
                <a:extLst>
                  <a:ext uri="{FF2B5EF4-FFF2-40B4-BE49-F238E27FC236}">
                    <a16:creationId xmlns:a16="http://schemas.microsoft.com/office/drawing/2014/main" id="{1966B7AE-393A-4020-A82A-7D2B38766772}"/>
                  </a:ext>
                </a:extLst>
              </p:cNvPr>
              <p:cNvSpPr>
                <a:spLocks/>
              </p:cNvSpPr>
              <p:nvPr/>
            </p:nvSpPr>
            <p:spPr bwMode="auto">
              <a:xfrm>
                <a:off x="3681" y="3101"/>
                <a:ext cx="89" cy="89"/>
              </a:xfrm>
              <a:custGeom>
                <a:avLst/>
                <a:gdLst>
                  <a:gd name="T0" fmla="*/ 45 w 177"/>
                  <a:gd name="T1" fmla="*/ 0 h 177"/>
                  <a:gd name="T2" fmla="*/ 45 w 177"/>
                  <a:gd name="T3" fmla="*/ 0 h 177"/>
                  <a:gd name="T4" fmla="*/ 36 w 177"/>
                  <a:gd name="T5" fmla="*/ 1 h 177"/>
                  <a:gd name="T6" fmla="*/ 28 w 177"/>
                  <a:gd name="T7" fmla="*/ 4 h 177"/>
                  <a:gd name="T8" fmla="*/ 20 w 177"/>
                  <a:gd name="T9" fmla="*/ 8 h 177"/>
                  <a:gd name="T10" fmla="*/ 14 w 177"/>
                  <a:gd name="T11" fmla="*/ 14 h 177"/>
                  <a:gd name="T12" fmla="*/ 8 w 177"/>
                  <a:gd name="T13" fmla="*/ 20 h 177"/>
                  <a:gd name="T14" fmla="*/ 4 w 177"/>
                  <a:gd name="T15" fmla="*/ 28 h 177"/>
                  <a:gd name="T16" fmla="*/ 1 w 177"/>
                  <a:gd name="T17" fmla="*/ 36 h 177"/>
                  <a:gd name="T18" fmla="*/ 0 w 177"/>
                  <a:gd name="T19" fmla="*/ 45 h 177"/>
                  <a:gd name="T20" fmla="*/ 4 w 177"/>
                  <a:gd name="T21" fmla="*/ 45 h 177"/>
                  <a:gd name="T22" fmla="*/ 5 w 177"/>
                  <a:gd name="T23" fmla="*/ 36 h 177"/>
                  <a:gd name="T24" fmla="*/ 8 w 177"/>
                  <a:gd name="T25" fmla="*/ 29 h 177"/>
                  <a:gd name="T26" fmla="*/ 11 w 177"/>
                  <a:gd name="T27" fmla="*/ 22 h 177"/>
                  <a:gd name="T28" fmla="*/ 16 w 177"/>
                  <a:gd name="T29" fmla="*/ 16 h 177"/>
                  <a:gd name="T30" fmla="*/ 22 w 177"/>
                  <a:gd name="T31" fmla="*/ 11 h 177"/>
                  <a:gd name="T32" fmla="*/ 29 w 177"/>
                  <a:gd name="T33" fmla="*/ 8 h 177"/>
                  <a:gd name="T34" fmla="*/ 37 w 177"/>
                  <a:gd name="T35" fmla="*/ 5 h 177"/>
                  <a:gd name="T36" fmla="*/ 45 w 177"/>
                  <a:gd name="T37" fmla="*/ 4 h 177"/>
                  <a:gd name="T38" fmla="*/ 45 w 177"/>
                  <a:gd name="T39" fmla="*/ 4 h 177"/>
                  <a:gd name="T40" fmla="*/ 45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0"/>
                    </a:moveTo>
                    <a:lnTo>
                      <a:pt x="177" y="0"/>
                    </a:lnTo>
                    <a:lnTo>
                      <a:pt x="143" y="4"/>
                    </a:lnTo>
                    <a:lnTo>
                      <a:pt x="109" y="15"/>
                    </a:lnTo>
                    <a:lnTo>
                      <a:pt x="79" y="31"/>
                    </a:lnTo>
                    <a:lnTo>
                      <a:pt x="54" y="53"/>
                    </a:lnTo>
                    <a:lnTo>
                      <a:pt x="31" y="79"/>
                    </a:lnTo>
                    <a:lnTo>
                      <a:pt x="15" y="109"/>
                    </a:lnTo>
                    <a:lnTo>
                      <a:pt x="4" y="141"/>
                    </a:lnTo>
                    <a:lnTo>
                      <a:pt x="0" y="177"/>
                    </a:lnTo>
                    <a:lnTo>
                      <a:pt x="16" y="177"/>
                    </a:lnTo>
                    <a:lnTo>
                      <a:pt x="18" y="144"/>
                    </a:lnTo>
                    <a:lnTo>
                      <a:pt x="29" y="114"/>
                    </a:lnTo>
                    <a:lnTo>
                      <a:pt x="42" y="86"/>
                    </a:lnTo>
                    <a:lnTo>
                      <a:pt x="63" y="62"/>
                    </a:lnTo>
                    <a:lnTo>
                      <a:pt x="86" y="42"/>
                    </a:lnTo>
                    <a:lnTo>
                      <a:pt x="114" y="29"/>
                    </a:lnTo>
                    <a:lnTo>
                      <a:pt x="145" y="18"/>
                    </a:lnTo>
                    <a:lnTo>
                      <a:pt x="177" y="16"/>
                    </a:lnTo>
                    <a:lnTo>
                      <a:pt x="1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1" name="Freeform 545">
                <a:extLst>
                  <a:ext uri="{FF2B5EF4-FFF2-40B4-BE49-F238E27FC236}">
                    <a16:creationId xmlns:a16="http://schemas.microsoft.com/office/drawing/2014/main" id="{22A20659-FA14-48EA-A45E-8D567D9E75C9}"/>
                  </a:ext>
                </a:extLst>
              </p:cNvPr>
              <p:cNvSpPr>
                <a:spLocks noEditPoints="1"/>
              </p:cNvSpPr>
              <p:nvPr/>
            </p:nvSpPr>
            <p:spPr bwMode="auto">
              <a:xfrm>
                <a:off x="3409" y="4465"/>
                <a:ext cx="308" cy="111"/>
              </a:xfrm>
              <a:custGeom>
                <a:avLst/>
                <a:gdLst>
                  <a:gd name="T0" fmla="*/ 6 w 617"/>
                  <a:gd name="T1" fmla="*/ 20 h 221"/>
                  <a:gd name="T2" fmla="*/ 11 w 617"/>
                  <a:gd name="T3" fmla="*/ 20 h 221"/>
                  <a:gd name="T4" fmla="*/ 10 w 617"/>
                  <a:gd name="T5" fmla="*/ 15 h 221"/>
                  <a:gd name="T6" fmla="*/ 7 w 617"/>
                  <a:gd name="T7" fmla="*/ 14 h 221"/>
                  <a:gd name="T8" fmla="*/ 0 w 617"/>
                  <a:gd name="T9" fmla="*/ 6 h 221"/>
                  <a:gd name="T10" fmla="*/ 10 w 617"/>
                  <a:gd name="T11" fmla="*/ 0 h 221"/>
                  <a:gd name="T12" fmla="*/ 17 w 617"/>
                  <a:gd name="T13" fmla="*/ 7 h 221"/>
                  <a:gd name="T14" fmla="*/ 11 w 617"/>
                  <a:gd name="T15" fmla="*/ 5 h 221"/>
                  <a:gd name="T16" fmla="*/ 6 w 617"/>
                  <a:gd name="T17" fmla="*/ 5 h 221"/>
                  <a:gd name="T18" fmla="*/ 6 w 617"/>
                  <a:gd name="T19" fmla="*/ 9 h 221"/>
                  <a:gd name="T20" fmla="*/ 17 w 617"/>
                  <a:gd name="T21" fmla="*/ 13 h 221"/>
                  <a:gd name="T22" fmla="*/ 11 w 617"/>
                  <a:gd name="T23" fmla="*/ 24 h 221"/>
                  <a:gd name="T24" fmla="*/ 0 w 617"/>
                  <a:gd name="T25" fmla="*/ 19 h 221"/>
                  <a:gd name="T26" fmla="*/ 25 w 617"/>
                  <a:gd name="T27" fmla="*/ 1 h 221"/>
                  <a:gd name="T28" fmla="*/ 43 w 617"/>
                  <a:gd name="T29" fmla="*/ 25 h 221"/>
                  <a:gd name="T30" fmla="*/ 35 w 617"/>
                  <a:gd name="T31" fmla="*/ 30 h 221"/>
                  <a:gd name="T32" fmla="*/ 33 w 617"/>
                  <a:gd name="T33" fmla="*/ 26 h 221"/>
                  <a:gd name="T34" fmla="*/ 39 w 617"/>
                  <a:gd name="T35" fmla="*/ 23 h 221"/>
                  <a:gd name="T36" fmla="*/ 30 w 617"/>
                  <a:gd name="T37" fmla="*/ 22 h 221"/>
                  <a:gd name="T38" fmla="*/ 36 w 617"/>
                  <a:gd name="T39" fmla="*/ 7 h 221"/>
                  <a:gd name="T40" fmla="*/ 39 w 617"/>
                  <a:gd name="T41" fmla="*/ 9 h 221"/>
                  <a:gd name="T42" fmla="*/ 33 w 617"/>
                  <a:gd name="T43" fmla="*/ 19 h 221"/>
                  <a:gd name="T44" fmla="*/ 39 w 617"/>
                  <a:gd name="T45" fmla="*/ 16 h 221"/>
                  <a:gd name="T46" fmla="*/ 37 w 617"/>
                  <a:gd name="T47" fmla="*/ 10 h 221"/>
                  <a:gd name="T48" fmla="*/ 33 w 617"/>
                  <a:gd name="T49" fmla="*/ 12 h 221"/>
                  <a:gd name="T50" fmla="*/ 58 w 617"/>
                  <a:gd name="T51" fmla="*/ 13 h 221"/>
                  <a:gd name="T52" fmla="*/ 53 w 617"/>
                  <a:gd name="T53" fmla="*/ 11 h 221"/>
                  <a:gd name="T54" fmla="*/ 52 w 617"/>
                  <a:gd name="T55" fmla="*/ 9 h 221"/>
                  <a:gd name="T56" fmla="*/ 59 w 617"/>
                  <a:gd name="T57" fmla="*/ 7 h 221"/>
                  <a:gd name="T58" fmla="*/ 77 w 617"/>
                  <a:gd name="T59" fmla="*/ 23 h 221"/>
                  <a:gd name="T60" fmla="*/ 69 w 617"/>
                  <a:gd name="T61" fmla="*/ 23 h 221"/>
                  <a:gd name="T62" fmla="*/ 66 w 617"/>
                  <a:gd name="T63" fmla="*/ 10 h 221"/>
                  <a:gd name="T64" fmla="*/ 74 w 617"/>
                  <a:gd name="T65" fmla="*/ 6 h 221"/>
                  <a:gd name="T66" fmla="*/ 69 w 617"/>
                  <a:gd name="T67" fmla="*/ 17 h 221"/>
                  <a:gd name="T68" fmla="*/ 73 w 617"/>
                  <a:gd name="T69" fmla="*/ 21 h 221"/>
                  <a:gd name="T70" fmla="*/ 76 w 617"/>
                  <a:gd name="T71" fmla="*/ 19 h 221"/>
                  <a:gd name="T72" fmla="*/ 73 w 617"/>
                  <a:gd name="T73" fmla="*/ 10 h 221"/>
                  <a:gd name="T74" fmla="*/ 69 w 617"/>
                  <a:gd name="T75" fmla="*/ 14 h 221"/>
                  <a:gd name="T76" fmla="*/ 90 w 617"/>
                  <a:gd name="T77" fmla="*/ 24 h 221"/>
                  <a:gd name="T78" fmla="*/ 82 w 617"/>
                  <a:gd name="T79" fmla="*/ 17 h 221"/>
                  <a:gd name="T80" fmla="*/ 92 w 617"/>
                  <a:gd name="T81" fmla="*/ 7 h 221"/>
                  <a:gd name="T82" fmla="*/ 98 w 617"/>
                  <a:gd name="T83" fmla="*/ 1 h 221"/>
                  <a:gd name="T84" fmla="*/ 88 w 617"/>
                  <a:gd name="T85" fmla="*/ 20 h 221"/>
                  <a:gd name="T86" fmla="*/ 94 w 617"/>
                  <a:gd name="T87" fmla="*/ 16 h 221"/>
                  <a:gd name="T88" fmla="*/ 89 w 617"/>
                  <a:gd name="T89" fmla="*/ 10 h 221"/>
                  <a:gd name="T90" fmla="*/ 124 w 617"/>
                  <a:gd name="T91" fmla="*/ 2 h 221"/>
                  <a:gd name="T92" fmla="*/ 127 w 617"/>
                  <a:gd name="T93" fmla="*/ 8 h 221"/>
                  <a:gd name="T94" fmla="*/ 125 w 617"/>
                  <a:gd name="T95" fmla="*/ 12 h 221"/>
                  <a:gd name="T96" fmla="*/ 127 w 617"/>
                  <a:gd name="T97" fmla="*/ 20 h 221"/>
                  <a:gd name="T98" fmla="*/ 125 w 617"/>
                  <a:gd name="T99" fmla="*/ 23 h 221"/>
                  <a:gd name="T100" fmla="*/ 123 w 617"/>
                  <a:gd name="T101" fmla="*/ 19 h 221"/>
                  <a:gd name="T102" fmla="*/ 120 w 617"/>
                  <a:gd name="T103" fmla="*/ 14 h 221"/>
                  <a:gd name="T104" fmla="*/ 122 w 617"/>
                  <a:gd name="T105" fmla="*/ 9 h 221"/>
                  <a:gd name="T106" fmla="*/ 140 w 617"/>
                  <a:gd name="T107" fmla="*/ 24 h 221"/>
                  <a:gd name="T108" fmla="*/ 136 w 617"/>
                  <a:gd name="T109" fmla="*/ 30 h 221"/>
                  <a:gd name="T110" fmla="*/ 133 w 617"/>
                  <a:gd name="T111" fmla="*/ 30 h 221"/>
                  <a:gd name="T112" fmla="*/ 134 w 617"/>
                  <a:gd name="T113" fmla="*/ 27 h 221"/>
                  <a:gd name="T114" fmla="*/ 154 w 617"/>
                  <a:gd name="T115" fmla="*/ 19 h 221"/>
                  <a:gd name="T116" fmla="*/ 14 w 617"/>
                  <a:gd name="T117" fmla="*/ 34 h 221"/>
                  <a:gd name="T118" fmla="*/ 19 w 617"/>
                  <a:gd name="T119" fmla="*/ 44 h 221"/>
                  <a:gd name="T120" fmla="*/ 14 w 617"/>
                  <a:gd name="T121" fmla="*/ 55 h 221"/>
                  <a:gd name="T122" fmla="*/ 15 w 617"/>
                  <a:gd name="T123" fmla="*/ 45 h 221"/>
                  <a:gd name="T124" fmla="*/ 13 w 617"/>
                  <a:gd name="T125" fmla="*/ 38 h 2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17" h="221">
                    <a:moveTo>
                      <a:pt x="0" y="66"/>
                    </a:moveTo>
                    <a:lnTo>
                      <a:pt x="18" y="66"/>
                    </a:lnTo>
                    <a:lnTo>
                      <a:pt x="18" y="67"/>
                    </a:lnTo>
                    <a:lnTo>
                      <a:pt x="18" y="68"/>
                    </a:lnTo>
                    <a:lnTo>
                      <a:pt x="19" y="69"/>
                    </a:lnTo>
                    <a:lnTo>
                      <a:pt x="19" y="70"/>
                    </a:lnTo>
                    <a:lnTo>
                      <a:pt x="19" y="72"/>
                    </a:lnTo>
                    <a:lnTo>
                      <a:pt x="20" y="73"/>
                    </a:lnTo>
                    <a:lnTo>
                      <a:pt x="21" y="75"/>
                    </a:lnTo>
                    <a:lnTo>
                      <a:pt x="22" y="76"/>
                    </a:lnTo>
                    <a:lnTo>
                      <a:pt x="25" y="79"/>
                    </a:lnTo>
                    <a:lnTo>
                      <a:pt x="27" y="80"/>
                    </a:lnTo>
                    <a:lnTo>
                      <a:pt x="29" y="80"/>
                    </a:lnTo>
                    <a:lnTo>
                      <a:pt x="33" y="81"/>
                    </a:lnTo>
                    <a:lnTo>
                      <a:pt x="36" y="81"/>
                    </a:lnTo>
                    <a:lnTo>
                      <a:pt x="37" y="81"/>
                    </a:lnTo>
                    <a:lnTo>
                      <a:pt x="38" y="81"/>
                    </a:lnTo>
                    <a:lnTo>
                      <a:pt x="42" y="81"/>
                    </a:lnTo>
                    <a:lnTo>
                      <a:pt x="44" y="80"/>
                    </a:lnTo>
                    <a:lnTo>
                      <a:pt x="48" y="80"/>
                    </a:lnTo>
                    <a:lnTo>
                      <a:pt x="50" y="79"/>
                    </a:lnTo>
                    <a:lnTo>
                      <a:pt x="52" y="76"/>
                    </a:lnTo>
                    <a:lnTo>
                      <a:pt x="53" y="75"/>
                    </a:lnTo>
                    <a:lnTo>
                      <a:pt x="54" y="73"/>
                    </a:lnTo>
                    <a:lnTo>
                      <a:pt x="54" y="69"/>
                    </a:lnTo>
                    <a:lnTo>
                      <a:pt x="54" y="67"/>
                    </a:lnTo>
                    <a:lnTo>
                      <a:pt x="53" y="65"/>
                    </a:lnTo>
                    <a:lnTo>
                      <a:pt x="52" y="64"/>
                    </a:lnTo>
                    <a:lnTo>
                      <a:pt x="51" y="62"/>
                    </a:lnTo>
                    <a:lnTo>
                      <a:pt x="49" y="61"/>
                    </a:lnTo>
                    <a:lnTo>
                      <a:pt x="45" y="60"/>
                    </a:lnTo>
                    <a:lnTo>
                      <a:pt x="43" y="59"/>
                    </a:lnTo>
                    <a:lnTo>
                      <a:pt x="40" y="58"/>
                    </a:lnTo>
                    <a:lnTo>
                      <a:pt x="38" y="58"/>
                    </a:lnTo>
                    <a:lnTo>
                      <a:pt x="29" y="55"/>
                    </a:lnTo>
                    <a:lnTo>
                      <a:pt x="23" y="53"/>
                    </a:lnTo>
                    <a:lnTo>
                      <a:pt x="19" y="52"/>
                    </a:lnTo>
                    <a:lnTo>
                      <a:pt x="14" y="50"/>
                    </a:lnTo>
                    <a:lnTo>
                      <a:pt x="10" y="47"/>
                    </a:lnTo>
                    <a:lnTo>
                      <a:pt x="6" y="45"/>
                    </a:lnTo>
                    <a:lnTo>
                      <a:pt x="4" y="41"/>
                    </a:lnTo>
                    <a:lnTo>
                      <a:pt x="2" y="35"/>
                    </a:lnTo>
                    <a:lnTo>
                      <a:pt x="2" y="28"/>
                    </a:lnTo>
                    <a:lnTo>
                      <a:pt x="2" y="27"/>
                    </a:lnTo>
                    <a:lnTo>
                      <a:pt x="2" y="26"/>
                    </a:lnTo>
                    <a:lnTo>
                      <a:pt x="2" y="24"/>
                    </a:lnTo>
                    <a:lnTo>
                      <a:pt x="2" y="23"/>
                    </a:lnTo>
                    <a:lnTo>
                      <a:pt x="2" y="22"/>
                    </a:lnTo>
                    <a:lnTo>
                      <a:pt x="3" y="20"/>
                    </a:lnTo>
                    <a:lnTo>
                      <a:pt x="3" y="19"/>
                    </a:lnTo>
                    <a:lnTo>
                      <a:pt x="3" y="17"/>
                    </a:lnTo>
                    <a:lnTo>
                      <a:pt x="5" y="14"/>
                    </a:lnTo>
                    <a:lnTo>
                      <a:pt x="7" y="12"/>
                    </a:lnTo>
                    <a:lnTo>
                      <a:pt x="10" y="8"/>
                    </a:lnTo>
                    <a:lnTo>
                      <a:pt x="13" y="6"/>
                    </a:lnTo>
                    <a:lnTo>
                      <a:pt x="18" y="4"/>
                    </a:lnTo>
                    <a:lnTo>
                      <a:pt x="22" y="1"/>
                    </a:lnTo>
                    <a:lnTo>
                      <a:pt x="28" y="0"/>
                    </a:lnTo>
                    <a:lnTo>
                      <a:pt x="35" y="0"/>
                    </a:lnTo>
                    <a:lnTo>
                      <a:pt x="42" y="0"/>
                    </a:lnTo>
                    <a:lnTo>
                      <a:pt x="48" y="1"/>
                    </a:lnTo>
                    <a:lnTo>
                      <a:pt x="52" y="4"/>
                    </a:lnTo>
                    <a:lnTo>
                      <a:pt x="57" y="6"/>
                    </a:lnTo>
                    <a:lnTo>
                      <a:pt x="60" y="8"/>
                    </a:lnTo>
                    <a:lnTo>
                      <a:pt x="63" y="12"/>
                    </a:lnTo>
                    <a:lnTo>
                      <a:pt x="65" y="15"/>
                    </a:lnTo>
                    <a:lnTo>
                      <a:pt x="67" y="19"/>
                    </a:lnTo>
                    <a:lnTo>
                      <a:pt x="68" y="20"/>
                    </a:lnTo>
                    <a:lnTo>
                      <a:pt x="68" y="21"/>
                    </a:lnTo>
                    <a:lnTo>
                      <a:pt x="68" y="23"/>
                    </a:lnTo>
                    <a:lnTo>
                      <a:pt x="68" y="24"/>
                    </a:lnTo>
                    <a:lnTo>
                      <a:pt x="69" y="26"/>
                    </a:lnTo>
                    <a:lnTo>
                      <a:pt x="69" y="27"/>
                    </a:lnTo>
                    <a:lnTo>
                      <a:pt x="69" y="28"/>
                    </a:lnTo>
                    <a:lnTo>
                      <a:pt x="69" y="29"/>
                    </a:lnTo>
                    <a:lnTo>
                      <a:pt x="52" y="29"/>
                    </a:lnTo>
                    <a:lnTo>
                      <a:pt x="52" y="28"/>
                    </a:lnTo>
                    <a:lnTo>
                      <a:pt x="51" y="28"/>
                    </a:lnTo>
                    <a:lnTo>
                      <a:pt x="51" y="27"/>
                    </a:lnTo>
                    <a:lnTo>
                      <a:pt x="51" y="26"/>
                    </a:lnTo>
                    <a:lnTo>
                      <a:pt x="51" y="24"/>
                    </a:lnTo>
                    <a:lnTo>
                      <a:pt x="50" y="23"/>
                    </a:lnTo>
                    <a:lnTo>
                      <a:pt x="50" y="22"/>
                    </a:lnTo>
                    <a:lnTo>
                      <a:pt x="48" y="21"/>
                    </a:lnTo>
                    <a:lnTo>
                      <a:pt x="46" y="20"/>
                    </a:lnTo>
                    <a:lnTo>
                      <a:pt x="45" y="19"/>
                    </a:lnTo>
                    <a:lnTo>
                      <a:pt x="43" y="17"/>
                    </a:lnTo>
                    <a:lnTo>
                      <a:pt x="41" y="16"/>
                    </a:lnTo>
                    <a:lnTo>
                      <a:pt x="37" y="16"/>
                    </a:lnTo>
                    <a:lnTo>
                      <a:pt x="34" y="16"/>
                    </a:lnTo>
                    <a:lnTo>
                      <a:pt x="33" y="16"/>
                    </a:lnTo>
                    <a:lnTo>
                      <a:pt x="31" y="16"/>
                    </a:lnTo>
                    <a:lnTo>
                      <a:pt x="30" y="16"/>
                    </a:lnTo>
                    <a:lnTo>
                      <a:pt x="28" y="16"/>
                    </a:lnTo>
                    <a:lnTo>
                      <a:pt x="26" y="17"/>
                    </a:lnTo>
                    <a:lnTo>
                      <a:pt x="23" y="17"/>
                    </a:lnTo>
                    <a:lnTo>
                      <a:pt x="21" y="19"/>
                    </a:lnTo>
                    <a:lnTo>
                      <a:pt x="20" y="21"/>
                    </a:lnTo>
                    <a:lnTo>
                      <a:pt x="20" y="22"/>
                    </a:lnTo>
                    <a:lnTo>
                      <a:pt x="19" y="24"/>
                    </a:lnTo>
                    <a:lnTo>
                      <a:pt x="19" y="27"/>
                    </a:lnTo>
                    <a:lnTo>
                      <a:pt x="19" y="28"/>
                    </a:lnTo>
                    <a:lnTo>
                      <a:pt x="19" y="30"/>
                    </a:lnTo>
                    <a:lnTo>
                      <a:pt x="19" y="31"/>
                    </a:lnTo>
                    <a:lnTo>
                      <a:pt x="20" y="32"/>
                    </a:lnTo>
                    <a:lnTo>
                      <a:pt x="21" y="34"/>
                    </a:lnTo>
                    <a:lnTo>
                      <a:pt x="22" y="34"/>
                    </a:lnTo>
                    <a:lnTo>
                      <a:pt x="23" y="35"/>
                    </a:lnTo>
                    <a:lnTo>
                      <a:pt x="25" y="35"/>
                    </a:lnTo>
                    <a:lnTo>
                      <a:pt x="26" y="36"/>
                    </a:lnTo>
                    <a:lnTo>
                      <a:pt x="27" y="36"/>
                    </a:lnTo>
                    <a:lnTo>
                      <a:pt x="28" y="36"/>
                    </a:lnTo>
                    <a:lnTo>
                      <a:pt x="50" y="42"/>
                    </a:lnTo>
                    <a:lnTo>
                      <a:pt x="53" y="43"/>
                    </a:lnTo>
                    <a:lnTo>
                      <a:pt x="58" y="45"/>
                    </a:lnTo>
                    <a:lnTo>
                      <a:pt x="61" y="46"/>
                    </a:lnTo>
                    <a:lnTo>
                      <a:pt x="65" y="49"/>
                    </a:lnTo>
                    <a:lnTo>
                      <a:pt x="68" y="52"/>
                    </a:lnTo>
                    <a:lnTo>
                      <a:pt x="71" y="55"/>
                    </a:lnTo>
                    <a:lnTo>
                      <a:pt x="72" y="61"/>
                    </a:lnTo>
                    <a:lnTo>
                      <a:pt x="72" y="67"/>
                    </a:lnTo>
                    <a:lnTo>
                      <a:pt x="72" y="73"/>
                    </a:lnTo>
                    <a:lnTo>
                      <a:pt x="71" y="77"/>
                    </a:lnTo>
                    <a:lnTo>
                      <a:pt x="69" y="82"/>
                    </a:lnTo>
                    <a:lnTo>
                      <a:pt x="67" y="85"/>
                    </a:lnTo>
                    <a:lnTo>
                      <a:pt x="64" y="88"/>
                    </a:lnTo>
                    <a:lnTo>
                      <a:pt x="60" y="90"/>
                    </a:lnTo>
                    <a:lnTo>
                      <a:pt x="57" y="92"/>
                    </a:lnTo>
                    <a:lnTo>
                      <a:pt x="53" y="94"/>
                    </a:lnTo>
                    <a:lnTo>
                      <a:pt x="51" y="94"/>
                    </a:lnTo>
                    <a:lnTo>
                      <a:pt x="49" y="94"/>
                    </a:lnTo>
                    <a:lnTo>
                      <a:pt x="46" y="95"/>
                    </a:lnTo>
                    <a:lnTo>
                      <a:pt x="44" y="95"/>
                    </a:lnTo>
                    <a:lnTo>
                      <a:pt x="42" y="95"/>
                    </a:lnTo>
                    <a:lnTo>
                      <a:pt x="41" y="95"/>
                    </a:lnTo>
                    <a:lnTo>
                      <a:pt x="38" y="96"/>
                    </a:lnTo>
                    <a:lnTo>
                      <a:pt x="37" y="96"/>
                    </a:lnTo>
                    <a:lnTo>
                      <a:pt x="30" y="96"/>
                    </a:lnTo>
                    <a:lnTo>
                      <a:pt x="23" y="95"/>
                    </a:lnTo>
                    <a:lnTo>
                      <a:pt x="18" y="92"/>
                    </a:lnTo>
                    <a:lnTo>
                      <a:pt x="13" y="91"/>
                    </a:lnTo>
                    <a:lnTo>
                      <a:pt x="10" y="88"/>
                    </a:lnTo>
                    <a:lnTo>
                      <a:pt x="6" y="84"/>
                    </a:lnTo>
                    <a:lnTo>
                      <a:pt x="4" y="81"/>
                    </a:lnTo>
                    <a:lnTo>
                      <a:pt x="3" y="77"/>
                    </a:lnTo>
                    <a:lnTo>
                      <a:pt x="2" y="76"/>
                    </a:lnTo>
                    <a:lnTo>
                      <a:pt x="2" y="74"/>
                    </a:lnTo>
                    <a:lnTo>
                      <a:pt x="2" y="73"/>
                    </a:lnTo>
                    <a:lnTo>
                      <a:pt x="2" y="72"/>
                    </a:lnTo>
                    <a:lnTo>
                      <a:pt x="0" y="70"/>
                    </a:lnTo>
                    <a:lnTo>
                      <a:pt x="0" y="68"/>
                    </a:lnTo>
                    <a:lnTo>
                      <a:pt x="0" y="67"/>
                    </a:lnTo>
                    <a:lnTo>
                      <a:pt x="0" y="66"/>
                    </a:lnTo>
                    <a:close/>
                    <a:moveTo>
                      <a:pt x="86" y="26"/>
                    </a:moveTo>
                    <a:lnTo>
                      <a:pt x="101" y="26"/>
                    </a:lnTo>
                    <a:lnTo>
                      <a:pt x="101" y="94"/>
                    </a:lnTo>
                    <a:lnTo>
                      <a:pt x="86" y="94"/>
                    </a:lnTo>
                    <a:lnTo>
                      <a:pt x="86" y="26"/>
                    </a:lnTo>
                    <a:close/>
                    <a:moveTo>
                      <a:pt x="101" y="1"/>
                    </a:moveTo>
                    <a:lnTo>
                      <a:pt x="101" y="17"/>
                    </a:lnTo>
                    <a:lnTo>
                      <a:pt x="86" y="17"/>
                    </a:lnTo>
                    <a:lnTo>
                      <a:pt x="86" y="1"/>
                    </a:lnTo>
                    <a:lnTo>
                      <a:pt x="101" y="1"/>
                    </a:lnTo>
                    <a:close/>
                    <a:moveTo>
                      <a:pt x="160" y="26"/>
                    </a:moveTo>
                    <a:lnTo>
                      <a:pt x="177" y="26"/>
                    </a:lnTo>
                    <a:lnTo>
                      <a:pt x="177" y="90"/>
                    </a:lnTo>
                    <a:lnTo>
                      <a:pt x="177" y="91"/>
                    </a:lnTo>
                    <a:lnTo>
                      <a:pt x="177" y="92"/>
                    </a:lnTo>
                    <a:lnTo>
                      <a:pt x="177" y="94"/>
                    </a:lnTo>
                    <a:lnTo>
                      <a:pt x="177" y="95"/>
                    </a:lnTo>
                    <a:lnTo>
                      <a:pt x="177" y="96"/>
                    </a:lnTo>
                    <a:lnTo>
                      <a:pt x="177" y="97"/>
                    </a:lnTo>
                    <a:lnTo>
                      <a:pt x="175" y="99"/>
                    </a:lnTo>
                    <a:lnTo>
                      <a:pt x="175" y="100"/>
                    </a:lnTo>
                    <a:lnTo>
                      <a:pt x="174" y="104"/>
                    </a:lnTo>
                    <a:lnTo>
                      <a:pt x="173" y="107"/>
                    </a:lnTo>
                    <a:lnTo>
                      <a:pt x="170" y="111"/>
                    </a:lnTo>
                    <a:lnTo>
                      <a:pt x="167" y="114"/>
                    </a:lnTo>
                    <a:lnTo>
                      <a:pt x="164" y="117"/>
                    </a:lnTo>
                    <a:lnTo>
                      <a:pt x="159" y="119"/>
                    </a:lnTo>
                    <a:lnTo>
                      <a:pt x="152" y="120"/>
                    </a:lnTo>
                    <a:lnTo>
                      <a:pt x="143" y="120"/>
                    </a:lnTo>
                    <a:lnTo>
                      <a:pt x="142" y="120"/>
                    </a:lnTo>
                    <a:lnTo>
                      <a:pt x="137" y="120"/>
                    </a:lnTo>
                    <a:lnTo>
                      <a:pt x="133" y="119"/>
                    </a:lnTo>
                    <a:lnTo>
                      <a:pt x="129" y="118"/>
                    </a:lnTo>
                    <a:lnTo>
                      <a:pt x="125" y="115"/>
                    </a:lnTo>
                    <a:lnTo>
                      <a:pt x="121" y="113"/>
                    </a:lnTo>
                    <a:lnTo>
                      <a:pt x="119" y="110"/>
                    </a:lnTo>
                    <a:lnTo>
                      <a:pt x="117" y="105"/>
                    </a:lnTo>
                    <a:lnTo>
                      <a:pt x="116" y="100"/>
                    </a:lnTo>
                    <a:lnTo>
                      <a:pt x="134" y="100"/>
                    </a:lnTo>
                    <a:lnTo>
                      <a:pt x="134" y="102"/>
                    </a:lnTo>
                    <a:lnTo>
                      <a:pt x="135" y="103"/>
                    </a:lnTo>
                    <a:lnTo>
                      <a:pt x="136" y="104"/>
                    </a:lnTo>
                    <a:lnTo>
                      <a:pt x="137" y="105"/>
                    </a:lnTo>
                    <a:lnTo>
                      <a:pt x="139" y="106"/>
                    </a:lnTo>
                    <a:lnTo>
                      <a:pt x="141" y="106"/>
                    </a:lnTo>
                    <a:lnTo>
                      <a:pt x="143" y="107"/>
                    </a:lnTo>
                    <a:lnTo>
                      <a:pt x="147" y="107"/>
                    </a:lnTo>
                    <a:lnTo>
                      <a:pt x="149" y="107"/>
                    </a:lnTo>
                    <a:lnTo>
                      <a:pt x="152" y="106"/>
                    </a:lnTo>
                    <a:lnTo>
                      <a:pt x="155" y="105"/>
                    </a:lnTo>
                    <a:lnTo>
                      <a:pt x="157" y="104"/>
                    </a:lnTo>
                    <a:lnTo>
                      <a:pt x="158" y="102"/>
                    </a:lnTo>
                    <a:lnTo>
                      <a:pt x="158" y="98"/>
                    </a:lnTo>
                    <a:lnTo>
                      <a:pt x="159" y="96"/>
                    </a:lnTo>
                    <a:lnTo>
                      <a:pt x="159" y="92"/>
                    </a:lnTo>
                    <a:lnTo>
                      <a:pt x="159" y="84"/>
                    </a:lnTo>
                    <a:lnTo>
                      <a:pt x="158" y="85"/>
                    </a:lnTo>
                    <a:lnTo>
                      <a:pt x="157" y="88"/>
                    </a:lnTo>
                    <a:lnTo>
                      <a:pt x="155" y="89"/>
                    </a:lnTo>
                    <a:lnTo>
                      <a:pt x="153" y="91"/>
                    </a:lnTo>
                    <a:lnTo>
                      <a:pt x="151" y="92"/>
                    </a:lnTo>
                    <a:lnTo>
                      <a:pt x="149" y="94"/>
                    </a:lnTo>
                    <a:lnTo>
                      <a:pt x="145" y="94"/>
                    </a:lnTo>
                    <a:lnTo>
                      <a:pt x="142" y="94"/>
                    </a:lnTo>
                    <a:lnTo>
                      <a:pt x="136" y="94"/>
                    </a:lnTo>
                    <a:lnTo>
                      <a:pt x="130" y="91"/>
                    </a:lnTo>
                    <a:lnTo>
                      <a:pt x="126" y="89"/>
                    </a:lnTo>
                    <a:lnTo>
                      <a:pt x="122" y="85"/>
                    </a:lnTo>
                    <a:lnTo>
                      <a:pt x="119" y="81"/>
                    </a:lnTo>
                    <a:lnTo>
                      <a:pt x="117" y="75"/>
                    </a:lnTo>
                    <a:lnTo>
                      <a:pt x="114" y="68"/>
                    </a:lnTo>
                    <a:lnTo>
                      <a:pt x="114" y="59"/>
                    </a:lnTo>
                    <a:lnTo>
                      <a:pt x="114" y="51"/>
                    </a:lnTo>
                    <a:lnTo>
                      <a:pt x="117" y="44"/>
                    </a:lnTo>
                    <a:lnTo>
                      <a:pt x="119" y="38"/>
                    </a:lnTo>
                    <a:lnTo>
                      <a:pt x="122" y="34"/>
                    </a:lnTo>
                    <a:lnTo>
                      <a:pt x="126" y="30"/>
                    </a:lnTo>
                    <a:lnTo>
                      <a:pt x="130" y="27"/>
                    </a:lnTo>
                    <a:lnTo>
                      <a:pt x="136" y="26"/>
                    </a:lnTo>
                    <a:lnTo>
                      <a:pt x="141" y="24"/>
                    </a:lnTo>
                    <a:lnTo>
                      <a:pt x="143" y="24"/>
                    </a:lnTo>
                    <a:lnTo>
                      <a:pt x="147" y="26"/>
                    </a:lnTo>
                    <a:lnTo>
                      <a:pt x="149" y="26"/>
                    </a:lnTo>
                    <a:lnTo>
                      <a:pt x="151" y="27"/>
                    </a:lnTo>
                    <a:lnTo>
                      <a:pt x="153" y="28"/>
                    </a:lnTo>
                    <a:lnTo>
                      <a:pt x="155" y="29"/>
                    </a:lnTo>
                    <a:lnTo>
                      <a:pt x="157" y="31"/>
                    </a:lnTo>
                    <a:lnTo>
                      <a:pt x="158" y="32"/>
                    </a:lnTo>
                    <a:lnTo>
                      <a:pt x="158" y="34"/>
                    </a:lnTo>
                    <a:lnTo>
                      <a:pt x="159" y="35"/>
                    </a:lnTo>
                    <a:lnTo>
                      <a:pt x="159" y="36"/>
                    </a:lnTo>
                    <a:lnTo>
                      <a:pt x="160" y="36"/>
                    </a:lnTo>
                    <a:lnTo>
                      <a:pt x="160" y="26"/>
                    </a:lnTo>
                    <a:close/>
                    <a:moveTo>
                      <a:pt x="132" y="60"/>
                    </a:moveTo>
                    <a:lnTo>
                      <a:pt x="132" y="61"/>
                    </a:lnTo>
                    <a:lnTo>
                      <a:pt x="132" y="62"/>
                    </a:lnTo>
                    <a:lnTo>
                      <a:pt x="132" y="64"/>
                    </a:lnTo>
                    <a:lnTo>
                      <a:pt x="132" y="65"/>
                    </a:lnTo>
                    <a:lnTo>
                      <a:pt x="132" y="67"/>
                    </a:lnTo>
                    <a:lnTo>
                      <a:pt x="133" y="69"/>
                    </a:lnTo>
                    <a:lnTo>
                      <a:pt x="134" y="73"/>
                    </a:lnTo>
                    <a:lnTo>
                      <a:pt x="135" y="75"/>
                    </a:lnTo>
                    <a:lnTo>
                      <a:pt x="137" y="77"/>
                    </a:lnTo>
                    <a:lnTo>
                      <a:pt x="140" y="79"/>
                    </a:lnTo>
                    <a:lnTo>
                      <a:pt x="142" y="80"/>
                    </a:lnTo>
                    <a:lnTo>
                      <a:pt x="144" y="80"/>
                    </a:lnTo>
                    <a:lnTo>
                      <a:pt x="148" y="80"/>
                    </a:lnTo>
                    <a:lnTo>
                      <a:pt x="151" y="79"/>
                    </a:lnTo>
                    <a:lnTo>
                      <a:pt x="153" y="76"/>
                    </a:lnTo>
                    <a:lnTo>
                      <a:pt x="156" y="74"/>
                    </a:lnTo>
                    <a:lnTo>
                      <a:pt x="157" y="72"/>
                    </a:lnTo>
                    <a:lnTo>
                      <a:pt x="158" y="68"/>
                    </a:lnTo>
                    <a:lnTo>
                      <a:pt x="159" y="66"/>
                    </a:lnTo>
                    <a:lnTo>
                      <a:pt x="159" y="62"/>
                    </a:lnTo>
                    <a:lnTo>
                      <a:pt x="159" y="61"/>
                    </a:lnTo>
                    <a:lnTo>
                      <a:pt x="159" y="60"/>
                    </a:lnTo>
                    <a:lnTo>
                      <a:pt x="159" y="55"/>
                    </a:lnTo>
                    <a:lnTo>
                      <a:pt x="158" y="52"/>
                    </a:lnTo>
                    <a:lnTo>
                      <a:pt x="157" y="49"/>
                    </a:lnTo>
                    <a:lnTo>
                      <a:pt x="156" y="46"/>
                    </a:lnTo>
                    <a:lnTo>
                      <a:pt x="153" y="43"/>
                    </a:lnTo>
                    <a:lnTo>
                      <a:pt x="151" y="41"/>
                    </a:lnTo>
                    <a:lnTo>
                      <a:pt x="148" y="39"/>
                    </a:lnTo>
                    <a:lnTo>
                      <a:pt x="144" y="39"/>
                    </a:lnTo>
                    <a:lnTo>
                      <a:pt x="143" y="39"/>
                    </a:lnTo>
                    <a:lnTo>
                      <a:pt x="143" y="41"/>
                    </a:lnTo>
                    <a:lnTo>
                      <a:pt x="141" y="41"/>
                    </a:lnTo>
                    <a:lnTo>
                      <a:pt x="140" y="42"/>
                    </a:lnTo>
                    <a:lnTo>
                      <a:pt x="137" y="43"/>
                    </a:lnTo>
                    <a:lnTo>
                      <a:pt x="135" y="45"/>
                    </a:lnTo>
                    <a:lnTo>
                      <a:pt x="134" y="47"/>
                    </a:lnTo>
                    <a:lnTo>
                      <a:pt x="133" y="51"/>
                    </a:lnTo>
                    <a:lnTo>
                      <a:pt x="132" y="55"/>
                    </a:lnTo>
                    <a:lnTo>
                      <a:pt x="132" y="61"/>
                    </a:lnTo>
                    <a:lnTo>
                      <a:pt x="132" y="60"/>
                    </a:lnTo>
                    <a:close/>
                    <a:moveTo>
                      <a:pt x="249" y="47"/>
                    </a:moveTo>
                    <a:lnTo>
                      <a:pt x="249" y="94"/>
                    </a:lnTo>
                    <a:lnTo>
                      <a:pt x="232" y="94"/>
                    </a:lnTo>
                    <a:lnTo>
                      <a:pt x="232" y="53"/>
                    </a:lnTo>
                    <a:lnTo>
                      <a:pt x="232" y="52"/>
                    </a:lnTo>
                    <a:lnTo>
                      <a:pt x="232" y="51"/>
                    </a:lnTo>
                    <a:lnTo>
                      <a:pt x="232" y="50"/>
                    </a:lnTo>
                    <a:lnTo>
                      <a:pt x="232" y="49"/>
                    </a:lnTo>
                    <a:lnTo>
                      <a:pt x="232" y="47"/>
                    </a:lnTo>
                    <a:lnTo>
                      <a:pt x="232" y="46"/>
                    </a:lnTo>
                    <a:lnTo>
                      <a:pt x="231" y="45"/>
                    </a:lnTo>
                    <a:lnTo>
                      <a:pt x="231" y="43"/>
                    </a:lnTo>
                    <a:lnTo>
                      <a:pt x="229" y="42"/>
                    </a:lnTo>
                    <a:lnTo>
                      <a:pt x="228" y="41"/>
                    </a:lnTo>
                    <a:lnTo>
                      <a:pt x="227" y="41"/>
                    </a:lnTo>
                    <a:lnTo>
                      <a:pt x="225" y="39"/>
                    </a:lnTo>
                    <a:lnTo>
                      <a:pt x="221" y="39"/>
                    </a:lnTo>
                    <a:lnTo>
                      <a:pt x="219" y="39"/>
                    </a:lnTo>
                    <a:lnTo>
                      <a:pt x="217" y="41"/>
                    </a:lnTo>
                    <a:lnTo>
                      <a:pt x="215" y="42"/>
                    </a:lnTo>
                    <a:lnTo>
                      <a:pt x="212" y="43"/>
                    </a:lnTo>
                    <a:lnTo>
                      <a:pt x="211" y="45"/>
                    </a:lnTo>
                    <a:lnTo>
                      <a:pt x="210" y="49"/>
                    </a:lnTo>
                    <a:lnTo>
                      <a:pt x="209" y="52"/>
                    </a:lnTo>
                    <a:lnTo>
                      <a:pt x="209" y="55"/>
                    </a:lnTo>
                    <a:lnTo>
                      <a:pt x="209" y="94"/>
                    </a:lnTo>
                    <a:lnTo>
                      <a:pt x="191" y="94"/>
                    </a:lnTo>
                    <a:lnTo>
                      <a:pt x="191" y="26"/>
                    </a:lnTo>
                    <a:lnTo>
                      <a:pt x="208" y="26"/>
                    </a:lnTo>
                    <a:lnTo>
                      <a:pt x="208" y="36"/>
                    </a:lnTo>
                    <a:lnTo>
                      <a:pt x="209" y="36"/>
                    </a:lnTo>
                    <a:lnTo>
                      <a:pt x="209" y="35"/>
                    </a:lnTo>
                    <a:lnTo>
                      <a:pt x="210" y="34"/>
                    </a:lnTo>
                    <a:lnTo>
                      <a:pt x="211" y="32"/>
                    </a:lnTo>
                    <a:lnTo>
                      <a:pt x="211" y="31"/>
                    </a:lnTo>
                    <a:lnTo>
                      <a:pt x="212" y="30"/>
                    </a:lnTo>
                    <a:lnTo>
                      <a:pt x="213" y="29"/>
                    </a:lnTo>
                    <a:lnTo>
                      <a:pt x="216" y="28"/>
                    </a:lnTo>
                    <a:lnTo>
                      <a:pt x="218" y="27"/>
                    </a:lnTo>
                    <a:lnTo>
                      <a:pt x="220" y="26"/>
                    </a:lnTo>
                    <a:lnTo>
                      <a:pt x="221" y="26"/>
                    </a:lnTo>
                    <a:lnTo>
                      <a:pt x="224" y="24"/>
                    </a:lnTo>
                    <a:lnTo>
                      <a:pt x="227" y="24"/>
                    </a:lnTo>
                    <a:lnTo>
                      <a:pt x="232" y="24"/>
                    </a:lnTo>
                    <a:lnTo>
                      <a:pt x="236" y="26"/>
                    </a:lnTo>
                    <a:lnTo>
                      <a:pt x="240" y="28"/>
                    </a:lnTo>
                    <a:lnTo>
                      <a:pt x="243" y="30"/>
                    </a:lnTo>
                    <a:lnTo>
                      <a:pt x="246" y="34"/>
                    </a:lnTo>
                    <a:lnTo>
                      <a:pt x="248" y="37"/>
                    </a:lnTo>
                    <a:lnTo>
                      <a:pt x="249" y="42"/>
                    </a:lnTo>
                    <a:lnTo>
                      <a:pt x="249" y="47"/>
                    </a:lnTo>
                    <a:close/>
                    <a:moveTo>
                      <a:pt x="304" y="74"/>
                    </a:moveTo>
                    <a:lnTo>
                      <a:pt x="322" y="74"/>
                    </a:lnTo>
                    <a:lnTo>
                      <a:pt x="319" y="79"/>
                    </a:lnTo>
                    <a:lnTo>
                      <a:pt x="317" y="83"/>
                    </a:lnTo>
                    <a:lnTo>
                      <a:pt x="315" y="87"/>
                    </a:lnTo>
                    <a:lnTo>
                      <a:pt x="311" y="90"/>
                    </a:lnTo>
                    <a:lnTo>
                      <a:pt x="309" y="91"/>
                    </a:lnTo>
                    <a:lnTo>
                      <a:pt x="305" y="92"/>
                    </a:lnTo>
                    <a:lnTo>
                      <a:pt x="302" y="94"/>
                    </a:lnTo>
                    <a:lnTo>
                      <a:pt x="299" y="95"/>
                    </a:lnTo>
                    <a:lnTo>
                      <a:pt x="297" y="95"/>
                    </a:lnTo>
                    <a:lnTo>
                      <a:pt x="296" y="95"/>
                    </a:lnTo>
                    <a:lnTo>
                      <a:pt x="295" y="95"/>
                    </a:lnTo>
                    <a:lnTo>
                      <a:pt x="294" y="95"/>
                    </a:lnTo>
                    <a:lnTo>
                      <a:pt x="293" y="95"/>
                    </a:lnTo>
                    <a:lnTo>
                      <a:pt x="286" y="95"/>
                    </a:lnTo>
                    <a:lnTo>
                      <a:pt x="280" y="94"/>
                    </a:lnTo>
                    <a:lnTo>
                      <a:pt x="276" y="91"/>
                    </a:lnTo>
                    <a:lnTo>
                      <a:pt x="271" y="88"/>
                    </a:lnTo>
                    <a:lnTo>
                      <a:pt x="266" y="83"/>
                    </a:lnTo>
                    <a:lnTo>
                      <a:pt x="264" y="76"/>
                    </a:lnTo>
                    <a:lnTo>
                      <a:pt x="262" y="68"/>
                    </a:lnTo>
                    <a:lnTo>
                      <a:pt x="262" y="59"/>
                    </a:lnTo>
                    <a:lnTo>
                      <a:pt x="262" y="57"/>
                    </a:lnTo>
                    <a:lnTo>
                      <a:pt x="262" y="55"/>
                    </a:lnTo>
                    <a:lnTo>
                      <a:pt x="262" y="53"/>
                    </a:lnTo>
                    <a:lnTo>
                      <a:pt x="262" y="52"/>
                    </a:lnTo>
                    <a:lnTo>
                      <a:pt x="262" y="50"/>
                    </a:lnTo>
                    <a:lnTo>
                      <a:pt x="263" y="47"/>
                    </a:lnTo>
                    <a:lnTo>
                      <a:pt x="263" y="45"/>
                    </a:lnTo>
                    <a:lnTo>
                      <a:pt x="264" y="43"/>
                    </a:lnTo>
                    <a:lnTo>
                      <a:pt x="265" y="39"/>
                    </a:lnTo>
                    <a:lnTo>
                      <a:pt x="267" y="36"/>
                    </a:lnTo>
                    <a:lnTo>
                      <a:pt x="270" y="32"/>
                    </a:lnTo>
                    <a:lnTo>
                      <a:pt x="273" y="30"/>
                    </a:lnTo>
                    <a:lnTo>
                      <a:pt x="277" y="28"/>
                    </a:lnTo>
                    <a:lnTo>
                      <a:pt x="281" y="26"/>
                    </a:lnTo>
                    <a:lnTo>
                      <a:pt x="286" y="24"/>
                    </a:lnTo>
                    <a:lnTo>
                      <a:pt x="292" y="24"/>
                    </a:lnTo>
                    <a:lnTo>
                      <a:pt x="293" y="24"/>
                    </a:lnTo>
                    <a:lnTo>
                      <a:pt x="294" y="24"/>
                    </a:lnTo>
                    <a:lnTo>
                      <a:pt x="295" y="24"/>
                    </a:lnTo>
                    <a:lnTo>
                      <a:pt x="296" y="24"/>
                    </a:lnTo>
                    <a:lnTo>
                      <a:pt x="297" y="24"/>
                    </a:lnTo>
                    <a:lnTo>
                      <a:pt x="299" y="24"/>
                    </a:lnTo>
                    <a:lnTo>
                      <a:pt x="300" y="26"/>
                    </a:lnTo>
                    <a:lnTo>
                      <a:pt x="304" y="27"/>
                    </a:lnTo>
                    <a:lnTo>
                      <a:pt x="308" y="29"/>
                    </a:lnTo>
                    <a:lnTo>
                      <a:pt x="311" y="32"/>
                    </a:lnTo>
                    <a:lnTo>
                      <a:pt x="316" y="36"/>
                    </a:lnTo>
                    <a:lnTo>
                      <a:pt x="318" y="41"/>
                    </a:lnTo>
                    <a:lnTo>
                      <a:pt x="320" y="46"/>
                    </a:lnTo>
                    <a:lnTo>
                      <a:pt x="322" y="53"/>
                    </a:lnTo>
                    <a:lnTo>
                      <a:pt x="323" y="62"/>
                    </a:lnTo>
                    <a:lnTo>
                      <a:pt x="323" y="65"/>
                    </a:lnTo>
                    <a:lnTo>
                      <a:pt x="278" y="65"/>
                    </a:lnTo>
                    <a:lnTo>
                      <a:pt x="278" y="66"/>
                    </a:lnTo>
                    <a:lnTo>
                      <a:pt x="279" y="66"/>
                    </a:lnTo>
                    <a:lnTo>
                      <a:pt x="279" y="67"/>
                    </a:lnTo>
                    <a:lnTo>
                      <a:pt x="279" y="68"/>
                    </a:lnTo>
                    <a:lnTo>
                      <a:pt x="279" y="69"/>
                    </a:lnTo>
                    <a:lnTo>
                      <a:pt x="279" y="70"/>
                    </a:lnTo>
                    <a:lnTo>
                      <a:pt x="279" y="72"/>
                    </a:lnTo>
                    <a:lnTo>
                      <a:pt x="279" y="73"/>
                    </a:lnTo>
                    <a:lnTo>
                      <a:pt x="280" y="74"/>
                    </a:lnTo>
                    <a:lnTo>
                      <a:pt x="281" y="76"/>
                    </a:lnTo>
                    <a:lnTo>
                      <a:pt x="282" y="77"/>
                    </a:lnTo>
                    <a:lnTo>
                      <a:pt x="284" y="79"/>
                    </a:lnTo>
                    <a:lnTo>
                      <a:pt x="285" y="80"/>
                    </a:lnTo>
                    <a:lnTo>
                      <a:pt x="287" y="81"/>
                    </a:lnTo>
                    <a:lnTo>
                      <a:pt x="290" y="82"/>
                    </a:lnTo>
                    <a:lnTo>
                      <a:pt x="293" y="82"/>
                    </a:lnTo>
                    <a:lnTo>
                      <a:pt x="295" y="82"/>
                    </a:lnTo>
                    <a:lnTo>
                      <a:pt x="297" y="81"/>
                    </a:lnTo>
                    <a:lnTo>
                      <a:pt x="299" y="81"/>
                    </a:lnTo>
                    <a:lnTo>
                      <a:pt x="300" y="80"/>
                    </a:lnTo>
                    <a:lnTo>
                      <a:pt x="301" y="79"/>
                    </a:lnTo>
                    <a:lnTo>
                      <a:pt x="303" y="77"/>
                    </a:lnTo>
                    <a:lnTo>
                      <a:pt x="304" y="76"/>
                    </a:lnTo>
                    <a:lnTo>
                      <a:pt x="304" y="75"/>
                    </a:lnTo>
                    <a:lnTo>
                      <a:pt x="304" y="74"/>
                    </a:lnTo>
                    <a:close/>
                    <a:moveTo>
                      <a:pt x="279" y="53"/>
                    </a:moveTo>
                    <a:lnTo>
                      <a:pt x="305" y="53"/>
                    </a:lnTo>
                    <a:lnTo>
                      <a:pt x="304" y="50"/>
                    </a:lnTo>
                    <a:lnTo>
                      <a:pt x="303" y="47"/>
                    </a:lnTo>
                    <a:lnTo>
                      <a:pt x="302" y="45"/>
                    </a:lnTo>
                    <a:lnTo>
                      <a:pt x="301" y="44"/>
                    </a:lnTo>
                    <a:lnTo>
                      <a:pt x="300" y="43"/>
                    </a:lnTo>
                    <a:lnTo>
                      <a:pt x="299" y="41"/>
                    </a:lnTo>
                    <a:lnTo>
                      <a:pt x="296" y="39"/>
                    </a:lnTo>
                    <a:lnTo>
                      <a:pt x="295" y="39"/>
                    </a:lnTo>
                    <a:lnTo>
                      <a:pt x="294" y="39"/>
                    </a:lnTo>
                    <a:lnTo>
                      <a:pt x="293" y="39"/>
                    </a:lnTo>
                    <a:lnTo>
                      <a:pt x="292" y="39"/>
                    </a:lnTo>
                    <a:lnTo>
                      <a:pt x="289" y="39"/>
                    </a:lnTo>
                    <a:lnTo>
                      <a:pt x="286" y="41"/>
                    </a:lnTo>
                    <a:lnTo>
                      <a:pt x="284" y="42"/>
                    </a:lnTo>
                    <a:lnTo>
                      <a:pt x="282" y="43"/>
                    </a:lnTo>
                    <a:lnTo>
                      <a:pt x="281" y="45"/>
                    </a:lnTo>
                    <a:lnTo>
                      <a:pt x="280" y="47"/>
                    </a:lnTo>
                    <a:lnTo>
                      <a:pt x="279" y="50"/>
                    </a:lnTo>
                    <a:lnTo>
                      <a:pt x="279" y="53"/>
                    </a:lnTo>
                    <a:close/>
                    <a:moveTo>
                      <a:pt x="393" y="3"/>
                    </a:moveTo>
                    <a:lnTo>
                      <a:pt x="393" y="94"/>
                    </a:lnTo>
                    <a:lnTo>
                      <a:pt x="376" y="94"/>
                    </a:lnTo>
                    <a:lnTo>
                      <a:pt x="376" y="85"/>
                    </a:lnTo>
                    <a:lnTo>
                      <a:pt x="375" y="88"/>
                    </a:lnTo>
                    <a:lnTo>
                      <a:pt x="372" y="90"/>
                    </a:lnTo>
                    <a:lnTo>
                      <a:pt x="371" y="91"/>
                    </a:lnTo>
                    <a:lnTo>
                      <a:pt x="369" y="92"/>
                    </a:lnTo>
                    <a:lnTo>
                      <a:pt x="366" y="94"/>
                    </a:lnTo>
                    <a:lnTo>
                      <a:pt x="364" y="94"/>
                    </a:lnTo>
                    <a:lnTo>
                      <a:pt x="362" y="95"/>
                    </a:lnTo>
                    <a:lnTo>
                      <a:pt x="360" y="95"/>
                    </a:lnTo>
                    <a:lnTo>
                      <a:pt x="358" y="95"/>
                    </a:lnTo>
                    <a:lnTo>
                      <a:pt x="357" y="95"/>
                    </a:lnTo>
                    <a:lnTo>
                      <a:pt x="350" y="95"/>
                    </a:lnTo>
                    <a:lnTo>
                      <a:pt x="345" y="92"/>
                    </a:lnTo>
                    <a:lnTo>
                      <a:pt x="340" y="89"/>
                    </a:lnTo>
                    <a:lnTo>
                      <a:pt x="335" y="84"/>
                    </a:lnTo>
                    <a:lnTo>
                      <a:pt x="333" y="79"/>
                    </a:lnTo>
                    <a:lnTo>
                      <a:pt x="332" y="73"/>
                    </a:lnTo>
                    <a:lnTo>
                      <a:pt x="331" y="67"/>
                    </a:lnTo>
                    <a:lnTo>
                      <a:pt x="331" y="60"/>
                    </a:lnTo>
                    <a:lnTo>
                      <a:pt x="331" y="51"/>
                    </a:lnTo>
                    <a:lnTo>
                      <a:pt x="333" y="44"/>
                    </a:lnTo>
                    <a:lnTo>
                      <a:pt x="334" y="38"/>
                    </a:lnTo>
                    <a:lnTo>
                      <a:pt x="338" y="34"/>
                    </a:lnTo>
                    <a:lnTo>
                      <a:pt x="342" y="30"/>
                    </a:lnTo>
                    <a:lnTo>
                      <a:pt x="347" y="27"/>
                    </a:lnTo>
                    <a:lnTo>
                      <a:pt x="351" y="26"/>
                    </a:lnTo>
                    <a:lnTo>
                      <a:pt x="357" y="24"/>
                    </a:lnTo>
                    <a:lnTo>
                      <a:pt x="360" y="24"/>
                    </a:lnTo>
                    <a:lnTo>
                      <a:pt x="362" y="26"/>
                    </a:lnTo>
                    <a:lnTo>
                      <a:pt x="364" y="26"/>
                    </a:lnTo>
                    <a:lnTo>
                      <a:pt x="366" y="27"/>
                    </a:lnTo>
                    <a:lnTo>
                      <a:pt x="368" y="28"/>
                    </a:lnTo>
                    <a:lnTo>
                      <a:pt x="370" y="29"/>
                    </a:lnTo>
                    <a:lnTo>
                      <a:pt x="371" y="30"/>
                    </a:lnTo>
                    <a:lnTo>
                      <a:pt x="372" y="31"/>
                    </a:lnTo>
                    <a:lnTo>
                      <a:pt x="372" y="32"/>
                    </a:lnTo>
                    <a:lnTo>
                      <a:pt x="373" y="32"/>
                    </a:lnTo>
                    <a:lnTo>
                      <a:pt x="375" y="32"/>
                    </a:lnTo>
                    <a:lnTo>
                      <a:pt x="375" y="34"/>
                    </a:lnTo>
                    <a:lnTo>
                      <a:pt x="375" y="35"/>
                    </a:lnTo>
                    <a:lnTo>
                      <a:pt x="376" y="35"/>
                    </a:lnTo>
                    <a:lnTo>
                      <a:pt x="376" y="3"/>
                    </a:lnTo>
                    <a:lnTo>
                      <a:pt x="393" y="3"/>
                    </a:lnTo>
                    <a:close/>
                    <a:moveTo>
                      <a:pt x="348" y="61"/>
                    </a:moveTo>
                    <a:lnTo>
                      <a:pt x="348" y="62"/>
                    </a:lnTo>
                    <a:lnTo>
                      <a:pt x="348" y="64"/>
                    </a:lnTo>
                    <a:lnTo>
                      <a:pt x="348" y="65"/>
                    </a:lnTo>
                    <a:lnTo>
                      <a:pt x="348" y="66"/>
                    </a:lnTo>
                    <a:lnTo>
                      <a:pt x="348" y="67"/>
                    </a:lnTo>
                    <a:lnTo>
                      <a:pt x="348" y="68"/>
                    </a:lnTo>
                    <a:lnTo>
                      <a:pt x="349" y="70"/>
                    </a:lnTo>
                    <a:lnTo>
                      <a:pt x="350" y="73"/>
                    </a:lnTo>
                    <a:lnTo>
                      <a:pt x="350" y="75"/>
                    </a:lnTo>
                    <a:lnTo>
                      <a:pt x="351" y="77"/>
                    </a:lnTo>
                    <a:lnTo>
                      <a:pt x="354" y="79"/>
                    </a:lnTo>
                    <a:lnTo>
                      <a:pt x="356" y="81"/>
                    </a:lnTo>
                    <a:lnTo>
                      <a:pt x="358" y="82"/>
                    </a:lnTo>
                    <a:lnTo>
                      <a:pt x="361" y="82"/>
                    </a:lnTo>
                    <a:lnTo>
                      <a:pt x="364" y="82"/>
                    </a:lnTo>
                    <a:lnTo>
                      <a:pt x="368" y="80"/>
                    </a:lnTo>
                    <a:lnTo>
                      <a:pt x="370" y="79"/>
                    </a:lnTo>
                    <a:lnTo>
                      <a:pt x="372" y="75"/>
                    </a:lnTo>
                    <a:lnTo>
                      <a:pt x="375" y="73"/>
                    </a:lnTo>
                    <a:lnTo>
                      <a:pt x="376" y="69"/>
                    </a:lnTo>
                    <a:lnTo>
                      <a:pt x="376" y="66"/>
                    </a:lnTo>
                    <a:lnTo>
                      <a:pt x="376" y="62"/>
                    </a:lnTo>
                    <a:lnTo>
                      <a:pt x="376" y="61"/>
                    </a:lnTo>
                    <a:lnTo>
                      <a:pt x="376" y="58"/>
                    </a:lnTo>
                    <a:lnTo>
                      <a:pt x="376" y="53"/>
                    </a:lnTo>
                    <a:lnTo>
                      <a:pt x="375" y="50"/>
                    </a:lnTo>
                    <a:lnTo>
                      <a:pt x="372" y="46"/>
                    </a:lnTo>
                    <a:lnTo>
                      <a:pt x="371" y="43"/>
                    </a:lnTo>
                    <a:lnTo>
                      <a:pt x="369" y="41"/>
                    </a:lnTo>
                    <a:lnTo>
                      <a:pt x="365" y="39"/>
                    </a:lnTo>
                    <a:lnTo>
                      <a:pt x="362" y="39"/>
                    </a:lnTo>
                    <a:lnTo>
                      <a:pt x="358" y="39"/>
                    </a:lnTo>
                    <a:lnTo>
                      <a:pt x="355" y="41"/>
                    </a:lnTo>
                    <a:lnTo>
                      <a:pt x="353" y="43"/>
                    </a:lnTo>
                    <a:lnTo>
                      <a:pt x="350" y="46"/>
                    </a:lnTo>
                    <a:lnTo>
                      <a:pt x="349" y="50"/>
                    </a:lnTo>
                    <a:lnTo>
                      <a:pt x="349" y="53"/>
                    </a:lnTo>
                    <a:lnTo>
                      <a:pt x="348" y="57"/>
                    </a:lnTo>
                    <a:lnTo>
                      <a:pt x="348" y="61"/>
                    </a:lnTo>
                    <a:close/>
                    <a:moveTo>
                      <a:pt x="442" y="94"/>
                    </a:moveTo>
                    <a:lnTo>
                      <a:pt x="442" y="3"/>
                    </a:lnTo>
                    <a:lnTo>
                      <a:pt x="484" y="3"/>
                    </a:lnTo>
                    <a:lnTo>
                      <a:pt x="490" y="3"/>
                    </a:lnTo>
                    <a:lnTo>
                      <a:pt x="495" y="4"/>
                    </a:lnTo>
                    <a:lnTo>
                      <a:pt x="499" y="5"/>
                    </a:lnTo>
                    <a:lnTo>
                      <a:pt x="502" y="7"/>
                    </a:lnTo>
                    <a:lnTo>
                      <a:pt x="505" y="9"/>
                    </a:lnTo>
                    <a:lnTo>
                      <a:pt x="507" y="13"/>
                    </a:lnTo>
                    <a:lnTo>
                      <a:pt x="508" y="15"/>
                    </a:lnTo>
                    <a:lnTo>
                      <a:pt x="509" y="19"/>
                    </a:lnTo>
                    <a:lnTo>
                      <a:pt x="510" y="20"/>
                    </a:lnTo>
                    <a:lnTo>
                      <a:pt x="510" y="21"/>
                    </a:lnTo>
                    <a:lnTo>
                      <a:pt x="510" y="22"/>
                    </a:lnTo>
                    <a:lnTo>
                      <a:pt x="510" y="23"/>
                    </a:lnTo>
                    <a:lnTo>
                      <a:pt x="510" y="24"/>
                    </a:lnTo>
                    <a:lnTo>
                      <a:pt x="510" y="26"/>
                    </a:lnTo>
                    <a:lnTo>
                      <a:pt x="510" y="29"/>
                    </a:lnTo>
                    <a:lnTo>
                      <a:pt x="510" y="31"/>
                    </a:lnTo>
                    <a:lnTo>
                      <a:pt x="510" y="34"/>
                    </a:lnTo>
                    <a:lnTo>
                      <a:pt x="509" y="36"/>
                    </a:lnTo>
                    <a:lnTo>
                      <a:pt x="508" y="38"/>
                    </a:lnTo>
                    <a:lnTo>
                      <a:pt x="508" y="39"/>
                    </a:lnTo>
                    <a:lnTo>
                      <a:pt x="507" y="41"/>
                    </a:lnTo>
                    <a:lnTo>
                      <a:pt x="506" y="42"/>
                    </a:lnTo>
                    <a:lnTo>
                      <a:pt x="505" y="43"/>
                    </a:lnTo>
                    <a:lnTo>
                      <a:pt x="503" y="43"/>
                    </a:lnTo>
                    <a:lnTo>
                      <a:pt x="502" y="43"/>
                    </a:lnTo>
                    <a:lnTo>
                      <a:pt x="502" y="44"/>
                    </a:lnTo>
                    <a:lnTo>
                      <a:pt x="501" y="44"/>
                    </a:lnTo>
                    <a:lnTo>
                      <a:pt x="501" y="45"/>
                    </a:lnTo>
                    <a:lnTo>
                      <a:pt x="500" y="45"/>
                    </a:lnTo>
                    <a:lnTo>
                      <a:pt x="503" y="47"/>
                    </a:lnTo>
                    <a:lnTo>
                      <a:pt x="507" y="49"/>
                    </a:lnTo>
                    <a:lnTo>
                      <a:pt x="509" y="51"/>
                    </a:lnTo>
                    <a:lnTo>
                      <a:pt x="510" y="54"/>
                    </a:lnTo>
                    <a:lnTo>
                      <a:pt x="511" y="57"/>
                    </a:lnTo>
                    <a:lnTo>
                      <a:pt x="514" y="60"/>
                    </a:lnTo>
                    <a:lnTo>
                      <a:pt x="515" y="64"/>
                    </a:lnTo>
                    <a:lnTo>
                      <a:pt x="515" y="67"/>
                    </a:lnTo>
                    <a:lnTo>
                      <a:pt x="515" y="69"/>
                    </a:lnTo>
                    <a:lnTo>
                      <a:pt x="514" y="72"/>
                    </a:lnTo>
                    <a:lnTo>
                      <a:pt x="513" y="75"/>
                    </a:lnTo>
                    <a:lnTo>
                      <a:pt x="511" y="77"/>
                    </a:lnTo>
                    <a:lnTo>
                      <a:pt x="510" y="80"/>
                    </a:lnTo>
                    <a:lnTo>
                      <a:pt x="509" y="82"/>
                    </a:lnTo>
                    <a:lnTo>
                      <a:pt x="508" y="84"/>
                    </a:lnTo>
                    <a:lnTo>
                      <a:pt x="507" y="87"/>
                    </a:lnTo>
                    <a:lnTo>
                      <a:pt x="505" y="88"/>
                    </a:lnTo>
                    <a:lnTo>
                      <a:pt x="502" y="90"/>
                    </a:lnTo>
                    <a:lnTo>
                      <a:pt x="500" y="91"/>
                    </a:lnTo>
                    <a:lnTo>
                      <a:pt x="498" y="92"/>
                    </a:lnTo>
                    <a:lnTo>
                      <a:pt x="494" y="94"/>
                    </a:lnTo>
                    <a:lnTo>
                      <a:pt x="491" y="94"/>
                    </a:lnTo>
                    <a:lnTo>
                      <a:pt x="485" y="94"/>
                    </a:lnTo>
                    <a:lnTo>
                      <a:pt x="479" y="94"/>
                    </a:lnTo>
                    <a:lnTo>
                      <a:pt x="442" y="94"/>
                    </a:lnTo>
                    <a:close/>
                    <a:moveTo>
                      <a:pt x="460" y="53"/>
                    </a:moveTo>
                    <a:lnTo>
                      <a:pt x="460" y="79"/>
                    </a:lnTo>
                    <a:lnTo>
                      <a:pt x="482" y="79"/>
                    </a:lnTo>
                    <a:lnTo>
                      <a:pt x="485" y="79"/>
                    </a:lnTo>
                    <a:lnTo>
                      <a:pt x="487" y="77"/>
                    </a:lnTo>
                    <a:lnTo>
                      <a:pt x="490" y="76"/>
                    </a:lnTo>
                    <a:lnTo>
                      <a:pt x="492" y="75"/>
                    </a:lnTo>
                    <a:lnTo>
                      <a:pt x="493" y="73"/>
                    </a:lnTo>
                    <a:lnTo>
                      <a:pt x="494" y="70"/>
                    </a:lnTo>
                    <a:lnTo>
                      <a:pt x="495" y="68"/>
                    </a:lnTo>
                    <a:lnTo>
                      <a:pt x="495" y="65"/>
                    </a:lnTo>
                    <a:lnTo>
                      <a:pt x="495" y="62"/>
                    </a:lnTo>
                    <a:lnTo>
                      <a:pt x="494" y="60"/>
                    </a:lnTo>
                    <a:lnTo>
                      <a:pt x="493" y="58"/>
                    </a:lnTo>
                    <a:lnTo>
                      <a:pt x="492" y="57"/>
                    </a:lnTo>
                    <a:lnTo>
                      <a:pt x="490" y="55"/>
                    </a:lnTo>
                    <a:lnTo>
                      <a:pt x="487" y="54"/>
                    </a:lnTo>
                    <a:lnTo>
                      <a:pt x="485" y="53"/>
                    </a:lnTo>
                    <a:lnTo>
                      <a:pt x="483" y="53"/>
                    </a:lnTo>
                    <a:lnTo>
                      <a:pt x="460" y="53"/>
                    </a:lnTo>
                    <a:close/>
                    <a:moveTo>
                      <a:pt x="460" y="17"/>
                    </a:moveTo>
                    <a:lnTo>
                      <a:pt x="460" y="38"/>
                    </a:lnTo>
                    <a:lnTo>
                      <a:pt x="482" y="38"/>
                    </a:lnTo>
                    <a:lnTo>
                      <a:pt x="484" y="38"/>
                    </a:lnTo>
                    <a:lnTo>
                      <a:pt x="486" y="37"/>
                    </a:lnTo>
                    <a:lnTo>
                      <a:pt x="488" y="37"/>
                    </a:lnTo>
                    <a:lnTo>
                      <a:pt x="490" y="36"/>
                    </a:lnTo>
                    <a:lnTo>
                      <a:pt x="491" y="35"/>
                    </a:lnTo>
                    <a:lnTo>
                      <a:pt x="492" y="32"/>
                    </a:lnTo>
                    <a:lnTo>
                      <a:pt x="493" y="30"/>
                    </a:lnTo>
                    <a:lnTo>
                      <a:pt x="493" y="28"/>
                    </a:lnTo>
                    <a:lnTo>
                      <a:pt x="493" y="26"/>
                    </a:lnTo>
                    <a:lnTo>
                      <a:pt x="492" y="23"/>
                    </a:lnTo>
                    <a:lnTo>
                      <a:pt x="492" y="22"/>
                    </a:lnTo>
                    <a:lnTo>
                      <a:pt x="491" y="20"/>
                    </a:lnTo>
                    <a:lnTo>
                      <a:pt x="488" y="19"/>
                    </a:lnTo>
                    <a:lnTo>
                      <a:pt x="486" y="19"/>
                    </a:lnTo>
                    <a:lnTo>
                      <a:pt x="483" y="17"/>
                    </a:lnTo>
                    <a:lnTo>
                      <a:pt x="480" y="17"/>
                    </a:lnTo>
                    <a:lnTo>
                      <a:pt x="460" y="17"/>
                    </a:lnTo>
                    <a:close/>
                    <a:moveTo>
                      <a:pt x="586" y="26"/>
                    </a:moveTo>
                    <a:lnTo>
                      <a:pt x="563" y="94"/>
                    </a:lnTo>
                    <a:lnTo>
                      <a:pt x="562" y="96"/>
                    </a:lnTo>
                    <a:lnTo>
                      <a:pt x="562" y="98"/>
                    </a:lnTo>
                    <a:lnTo>
                      <a:pt x="561" y="100"/>
                    </a:lnTo>
                    <a:lnTo>
                      <a:pt x="560" y="103"/>
                    </a:lnTo>
                    <a:lnTo>
                      <a:pt x="560" y="104"/>
                    </a:lnTo>
                    <a:lnTo>
                      <a:pt x="559" y="106"/>
                    </a:lnTo>
                    <a:lnTo>
                      <a:pt x="558" y="107"/>
                    </a:lnTo>
                    <a:lnTo>
                      <a:pt x="556" y="110"/>
                    </a:lnTo>
                    <a:lnTo>
                      <a:pt x="555" y="113"/>
                    </a:lnTo>
                    <a:lnTo>
                      <a:pt x="554" y="115"/>
                    </a:lnTo>
                    <a:lnTo>
                      <a:pt x="552" y="118"/>
                    </a:lnTo>
                    <a:lnTo>
                      <a:pt x="551" y="119"/>
                    </a:lnTo>
                    <a:lnTo>
                      <a:pt x="548" y="120"/>
                    </a:lnTo>
                    <a:lnTo>
                      <a:pt x="545" y="120"/>
                    </a:lnTo>
                    <a:lnTo>
                      <a:pt x="541" y="120"/>
                    </a:lnTo>
                    <a:lnTo>
                      <a:pt x="538" y="120"/>
                    </a:lnTo>
                    <a:lnTo>
                      <a:pt x="537" y="120"/>
                    </a:lnTo>
                    <a:lnTo>
                      <a:pt x="536" y="120"/>
                    </a:lnTo>
                    <a:lnTo>
                      <a:pt x="535" y="120"/>
                    </a:lnTo>
                    <a:lnTo>
                      <a:pt x="533" y="120"/>
                    </a:lnTo>
                    <a:lnTo>
                      <a:pt x="532" y="120"/>
                    </a:lnTo>
                    <a:lnTo>
                      <a:pt x="531" y="120"/>
                    </a:lnTo>
                    <a:lnTo>
                      <a:pt x="530" y="120"/>
                    </a:lnTo>
                    <a:lnTo>
                      <a:pt x="530" y="106"/>
                    </a:lnTo>
                    <a:lnTo>
                      <a:pt x="531" y="106"/>
                    </a:lnTo>
                    <a:lnTo>
                      <a:pt x="532" y="106"/>
                    </a:lnTo>
                    <a:lnTo>
                      <a:pt x="533" y="106"/>
                    </a:lnTo>
                    <a:lnTo>
                      <a:pt x="535" y="106"/>
                    </a:lnTo>
                    <a:lnTo>
                      <a:pt x="537" y="106"/>
                    </a:lnTo>
                    <a:lnTo>
                      <a:pt x="538" y="106"/>
                    </a:lnTo>
                    <a:lnTo>
                      <a:pt x="540" y="106"/>
                    </a:lnTo>
                    <a:lnTo>
                      <a:pt x="541" y="105"/>
                    </a:lnTo>
                    <a:lnTo>
                      <a:pt x="543" y="104"/>
                    </a:lnTo>
                    <a:lnTo>
                      <a:pt x="544" y="102"/>
                    </a:lnTo>
                    <a:lnTo>
                      <a:pt x="545" y="99"/>
                    </a:lnTo>
                    <a:lnTo>
                      <a:pt x="545" y="96"/>
                    </a:lnTo>
                    <a:lnTo>
                      <a:pt x="521" y="26"/>
                    </a:lnTo>
                    <a:lnTo>
                      <a:pt x="541" y="26"/>
                    </a:lnTo>
                    <a:lnTo>
                      <a:pt x="554" y="76"/>
                    </a:lnTo>
                    <a:lnTo>
                      <a:pt x="568" y="26"/>
                    </a:lnTo>
                    <a:lnTo>
                      <a:pt x="586" y="26"/>
                    </a:lnTo>
                    <a:close/>
                    <a:moveTo>
                      <a:pt x="617" y="75"/>
                    </a:moveTo>
                    <a:lnTo>
                      <a:pt x="617" y="94"/>
                    </a:lnTo>
                    <a:lnTo>
                      <a:pt x="599" y="94"/>
                    </a:lnTo>
                    <a:lnTo>
                      <a:pt x="599" y="75"/>
                    </a:lnTo>
                    <a:lnTo>
                      <a:pt x="617" y="75"/>
                    </a:lnTo>
                    <a:close/>
                    <a:moveTo>
                      <a:pt x="617" y="28"/>
                    </a:moveTo>
                    <a:lnTo>
                      <a:pt x="617" y="47"/>
                    </a:lnTo>
                    <a:lnTo>
                      <a:pt x="599" y="47"/>
                    </a:lnTo>
                    <a:lnTo>
                      <a:pt x="599" y="28"/>
                    </a:lnTo>
                    <a:lnTo>
                      <a:pt x="617" y="28"/>
                    </a:lnTo>
                    <a:close/>
                    <a:moveTo>
                      <a:pt x="6" y="221"/>
                    </a:moveTo>
                    <a:lnTo>
                      <a:pt x="6" y="130"/>
                    </a:lnTo>
                    <a:lnTo>
                      <a:pt x="43" y="130"/>
                    </a:lnTo>
                    <a:lnTo>
                      <a:pt x="50" y="130"/>
                    </a:lnTo>
                    <a:lnTo>
                      <a:pt x="57" y="133"/>
                    </a:lnTo>
                    <a:lnTo>
                      <a:pt x="63" y="135"/>
                    </a:lnTo>
                    <a:lnTo>
                      <a:pt x="67" y="140"/>
                    </a:lnTo>
                    <a:lnTo>
                      <a:pt x="71" y="144"/>
                    </a:lnTo>
                    <a:lnTo>
                      <a:pt x="74" y="149"/>
                    </a:lnTo>
                    <a:lnTo>
                      <a:pt x="76" y="155"/>
                    </a:lnTo>
                    <a:lnTo>
                      <a:pt x="78" y="159"/>
                    </a:lnTo>
                    <a:lnTo>
                      <a:pt x="78" y="161"/>
                    </a:lnTo>
                    <a:lnTo>
                      <a:pt x="79" y="163"/>
                    </a:lnTo>
                    <a:lnTo>
                      <a:pt x="79" y="165"/>
                    </a:lnTo>
                    <a:lnTo>
                      <a:pt x="79" y="167"/>
                    </a:lnTo>
                    <a:lnTo>
                      <a:pt x="79" y="168"/>
                    </a:lnTo>
                    <a:lnTo>
                      <a:pt x="79" y="171"/>
                    </a:lnTo>
                    <a:lnTo>
                      <a:pt x="79" y="172"/>
                    </a:lnTo>
                    <a:lnTo>
                      <a:pt x="79" y="174"/>
                    </a:lnTo>
                    <a:lnTo>
                      <a:pt x="79" y="175"/>
                    </a:lnTo>
                    <a:lnTo>
                      <a:pt x="79" y="178"/>
                    </a:lnTo>
                    <a:lnTo>
                      <a:pt x="79" y="179"/>
                    </a:lnTo>
                    <a:lnTo>
                      <a:pt x="79" y="181"/>
                    </a:lnTo>
                    <a:lnTo>
                      <a:pt x="79" y="183"/>
                    </a:lnTo>
                    <a:lnTo>
                      <a:pt x="79" y="184"/>
                    </a:lnTo>
                    <a:lnTo>
                      <a:pt x="78" y="187"/>
                    </a:lnTo>
                    <a:lnTo>
                      <a:pt x="78" y="189"/>
                    </a:lnTo>
                    <a:lnTo>
                      <a:pt x="76" y="195"/>
                    </a:lnTo>
                    <a:lnTo>
                      <a:pt x="74" y="201"/>
                    </a:lnTo>
                    <a:lnTo>
                      <a:pt x="71" y="206"/>
                    </a:lnTo>
                    <a:lnTo>
                      <a:pt x="67" y="212"/>
                    </a:lnTo>
                    <a:lnTo>
                      <a:pt x="63" y="217"/>
                    </a:lnTo>
                    <a:lnTo>
                      <a:pt x="57" y="219"/>
                    </a:lnTo>
                    <a:lnTo>
                      <a:pt x="50" y="221"/>
                    </a:lnTo>
                    <a:lnTo>
                      <a:pt x="43" y="221"/>
                    </a:lnTo>
                    <a:lnTo>
                      <a:pt x="6" y="221"/>
                    </a:lnTo>
                    <a:close/>
                    <a:moveTo>
                      <a:pt x="23" y="145"/>
                    </a:moveTo>
                    <a:lnTo>
                      <a:pt x="23" y="206"/>
                    </a:lnTo>
                    <a:lnTo>
                      <a:pt x="40" y="206"/>
                    </a:lnTo>
                    <a:lnTo>
                      <a:pt x="44" y="205"/>
                    </a:lnTo>
                    <a:lnTo>
                      <a:pt x="49" y="204"/>
                    </a:lnTo>
                    <a:lnTo>
                      <a:pt x="52" y="201"/>
                    </a:lnTo>
                    <a:lnTo>
                      <a:pt x="54" y="197"/>
                    </a:lnTo>
                    <a:lnTo>
                      <a:pt x="57" y="193"/>
                    </a:lnTo>
                    <a:lnTo>
                      <a:pt x="59" y="188"/>
                    </a:lnTo>
                    <a:lnTo>
                      <a:pt x="60" y="182"/>
                    </a:lnTo>
                    <a:lnTo>
                      <a:pt x="60" y="178"/>
                    </a:lnTo>
                    <a:lnTo>
                      <a:pt x="60" y="176"/>
                    </a:lnTo>
                    <a:lnTo>
                      <a:pt x="60" y="175"/>
                    </a:lnTo>
                    <a:lnTo>
                      <a:pt x="60" y="168"/>
                    </a:lnTo>
                    <a:lnTo>
                      <a:pt x="59" y="163"/>
                    </a:lnTo>
                    <a:lnTo>
                      <a:pt x="58" y="158"/>
                    </a:lnTo>
                    <a:lnTo>
                      <a:pt x="56" y="155"/>
                    </a:lnTo>
                    <a:lnTo>
                      <a:pt x="53" y="151"/>
                    </a:lnTo>
                    <a:lnTo>
                      <a:pt x="52" y="149"/>
                    </a:lnTo>
                    <a:lnTo>
                      <a:pt x="50" y="148"/>
                    </a:lnTo>
                    <a:lnTo>
                      <a:pt x="46" y="146"/>
                    </a:lnTo>
                    <a:lnTo>
                      <a:pt x="45" y="146"/>
                    </a:lnTo>
                    <a:lnTo>
                      <a:pt x="44" y="146"/>
                    </a:lnTo>
                    <a:lnTo>
                      <a:pt x="43" y="145"/>
                    </a:lnTo>
                    <a:lnTo>
                      <a:pt x="42" y="145"/>
                    </a:lnTo>
                    <a:lnTo>
                      <a:pt x="41" y="145"/>
                    </a:lnTo>
                    <a:lnTo>
                      <a:pt x="40" y="145"/>
                    </a:lnTo>
                    <a:lnTo>
                      <a:pt x="23"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2" name="Freeform 546">
                <a:extLst>
                  <a:ext uri="{FF2B5EF4-FFF2-40B4-BE49-F238E27FC236}">
                    <a16:creationId xmlns:a16="http://schemas.microsoft.com/office/drawing/2014/main" id="{E9D85648-6F94-4239-87D7-DF3E9921D934}"/>
                  </a:ext>
                </a:extLst>
              </p:cNvPr>
              <p:cNvSpPr>
                <a:spLocks noEditPoints="1"/>
              </p:cNvSpPr>
              <p:nvPr/>
            </p:nvSpPr>
            <p:spPr bwMode="auto">
              <a:xfrm>
                <a:off x="3452" y="4532"/>
                <a:ext cx="101" cy="44"/>
              </a:xfrm>
              <a:custGeom>
                <a:avLst/>
                <a:gdLst>
                  <a:gd name="T0" fmla="*/ 15 w 201"/>
                  <a:gd name="T1" fmla="*/ 21 h 88"/>
                  <a:gd name="T2" fmla="*/ 11 w 201"/>
                  <a:gd name="T3" fmla="*/ 22 h 88"/>
                  <a:gd name="T4" fmla="*/ 10 w 201"/>
                  <a:gd name="T5" fmla="*/ 21 h 88"/>
                  <a:gd name="T6" fmla="*/ 10 w 201"/>
                  <a:gd name="T7" fmla="*/ 21 h 88"/>
                  <a:gd name="T8" fmla="*/ 10 w 201"/>
                  <a:gd name="T9" fmla="*/ 20 h 88"/>
                  <a:gd name="T10" fmla="*/ 10 w 201"/>
                  <a:gd name="T11" fmla="*/ 21 h 88"/>
                  <a:gd name="T12" fmla="*/ 7 w 201"/>
                  <a:gd name="T13" fmla="*/ 22 h 88"/>
                  <a:gd name="T14" fmla="*/ 5 w 201"/>
                  <a:gd name="T15" fmla="*/ 22 h 88"/>
                  <a:gd name="T16" fmla="*/ 3 w 201"/>
                  <a:gd name="T17" fmla="*/ 22 h 88"/>
                  <a:gd name="T18" fmla="*/ 0 w 201"/>
                  <a:gd name="T19" fmla="*/ 18 h 88"/>
                  <a:gd name="T20" fmla="*/ 3 w 201"/>
                  <a:gd name="T21" fmla="*/ 13 h 88"/>
                  <a:gd name="T22" fmla="*/ 9 w 201"/>
                  <a:gd name="T23" fmla="*/ 12 h 88"/>
                  <a:gd name="T24" fmla="*/ 10 w 201"/>
                  <a:gd name="T25" fmla="*/ 12 h 88"/>
                  <a:gd name="T26" fmla="*/ 10 w 201"/>
                  <a:gd name="T27" fmla="*/ 10 h 88"/>
                  <a:gd name="T28" fmla="*/ 10 w 201"/>
                  <a:gd name="T29" fmla="*/ 9 h 88"/>
                  <a:gd name="T30" fmla="*/ 8 w 201"/>
                  <a:gd name="T31" fmla="*/ 8 h 88"/>
                  <a:gd name="T32" fmla="*/ 7 w 201"/>
                  <a:gd name="T33" fmla="*/ 8 h 88"/>
                  <a:gd name="T34" fmla="*/ 5 w 201"/>
                  <a:gd name="T35" fmla="*/ 10 h 88"/>
                  <a:gd name="T36" fmla="*/ 5 w 201"/>
                  <a:gd name="T37" fmla="*/ 10 h 88"/>
                  <a:gd name="T38" fmla="*/ 2 w 201"/>
                  <a:gd name="T39" fmla="*/ 8 h 88"/>
                  <a:gd name="T40" fmla="*/ 8 w 201"/>
                  <a:gd name="T41" fmla="*/ 5 h 88"/>
                  <a:gd name="T42" fmla="*/ 8 w 201"/>
                  <a:gd name="T43" fmla="*/ 5 h 88"/>
                  <a:gd name="T44" fmla="*/ 9 w 201"/>
                  <a:gd name="T45" fmla="*/ 5 h 88"/>
                  <a:gd name="T46" fmla="*/ 12 w 201"/>
                  <a:gd name="T47" fmla="*/ 6 h 88"/>
                  <a:gd name="T48" fmla="*/ 14 w 201"/>
                  <a:gd name="T49" fmla="*/ 10 h 88"/>
                  <a:gd name="T50" fmla="*/ 10 w 201"/>
                  <a:gd name="T51" fmla="*/ 14 h 88"/>
                  <a:gd name="T52" fmla="*/ 7 w 201"/>
                  <a:gd name="T53" fmla="*/ 15 h 88"/>
                  <a:gd name="T54" fmla="*/ 5 w 201"/>
                  <a:gd name="T55" fmla="*/ 17 h 88"/>
                  <a:gd name="T56" fmla="*/ 5 w 201"/>
                  <a:gd name="T57" fmla="*/ 19 h 88"/>
                  <a:gd name="T58" fmla="*/ 6 w 201"/>
                  <a:gd name="T59" fmla="*/ 19 h 88"/>
                  <a:gd name="T60" fmla="*/ 7 w 201"/>
                  <a:gd name="T61" fmla="*/ 19 h 88"/>
                  <a:gd name="T62" fmla="*/ 10 w 201"/>
                  <a:gd name="T63" fmla="*/ 17 h 88"/>
                  <a:gd name="T64" fmla="*/ 26 w 201"/>
                  <a:gd name="T65" fmla="*/ 8 h 88"/>
                  <a:gd name="T66" fmla="*/ 23 w 201"/>
                  <a:gd name="T67" fmla="*/ 19 h 88"/>
                  <a:gd name="T68" fmla="*/ 25 w 201"/>
                  <a:gd name="T69" fmla="*/ 19 h 88"/>
                  <a:gd name="T70" fmla="*/ 26 w 201"/>
                  <a:gd name="T71" fmla="*/ 19 h 88"/>
                  <a:gd name="T72" fmla="*/ 24 w 201"/>
                  <a:gd name="T73" fmla="*/ 22 h 88"/>
                  <a:gd name="T74" fmla="*/ 21 w 201"/>
                  <a:gd name="T75" fmla="*/ 22 h 88"/>
                  <a:gd name="T76" fmla="*/ 19 w 201"/>
                  <a:gd name="T77" fmla="*/ 19 h 88"/>
                  <a:gd name="T78" fmla="*/ 23 w 201"/>
                  <a:gd name="T79" fmla="*/ 0 h 88"/>
                  <a:gd name="T80" fmla="*/ 40 w 201"/>
                  <a:gd name="T81" fmla="*/ 21 h 88"/>
                  <a:gd name="T82" fmla="*/ 36 w 201"/>
                  <a:gd name="T83" fmla="*/ 22 h 88"/>
                  <a:gd name="T84" fmla="*/ 35 w 201"/>
                  <a:gd name="T85" fmla="*/ 22 h 88"/>
                  <a:gd name="T86" fmla="*/ 28 w 201"/>
                  <a:gd name="T87" fmla="*/ 18 h 88"/>
                  <a:gd name="T88" fmla="*/ 27 w 201"/>
                  <a:gd name="T89" fmla="*/ 12 h 88"/>
                  <a:gd name="T90" fmla="*/ 29 w 201"/>
                  <a:gd name="T91" fmla="*/ 8 h 88"/>
                  <a:gd name="T92" fmla="*/ 35 w 201"/>
                  <a:gd name="T93" fmla="*/ 5 h 88"/>
                  <a:gd name="T94" fmla="*/ 36 w 201"/>
                  <a:gd name="T95" fmla="*/ 5 h 88"/>
                  <a:gd name="T96" fmla="*/ 41 w 201"/>
                  <a:gd name="T97" fmla="*/ 8 h 88"/>
                  <a:gd name="T98" fmla="*/ 31 w 201"/>
                  <a:gd name="T99" fmla="*/ 15 h 88"/>
                  <a:gd name="T100" fmla="*/ 31 w 201"/>
                  <a:gd name="T101" fmla="*/ 16 h 88"/>
                  <a:gd name="T102" fmla="*/ 33 w 201"/>
                  <a:gd name="T103" fmla="*/ 18 h 88"/>
                  <a:gd name="T104" fmla="*/ 35 w 201"/>
                  <a:gd name="T105" fmla="*/ 19 h 88"/>
                  <a:gd name="T106" fmla="*/ 35 w 201"/>
                  <a:gd name="T107" fmla="*/ 19 h 88"/>
                  <a:gd name="T108" fmla="*/ 37 w 201"/>
                  <a:gd name="T109" fmla="*/ 18 h 88"/>
                  <a:gd name="T110" fmla="*/ 38 w 201"/>
                  <a:gd name="T111" fmla="*/ 11 h 88"/>
                  <a:gd name="T112" fmla="*/ 36 w 201"/>
                  <a:gd name="T113" fmla="*/ 8 h 88"/>
                  <a:gd name="T114" fmla="*/ 35 w 201"/>
                  <a:gd name="T115" fmla="*/ 8 h 88"/>
                  <a:gd name="T116" fmla="*/ 33 w 201"/>
                  <a:gd name="T117" fmla="*/ 9 h 88"/>
                  <a:gd name="T118" fmla="*/ 51 w 201"/>
                  <a:gd name="T119" fmla="*/ 17 h 88"/>
                  <a:gd name="T120" fmla="*/ 51 w 201"/>
                  <a:gd name="T121" fmla="*/ 10 h 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1" h="88">
                    <a:moveTo>
                      <a:pt x="56" y="37"/>
                    </a:moveTo>
                    <a:lnTo>
                      <a:pt x="56" y="74"/>
                    </a:lnTo>
                    <a:lnTo>
                      <a:pt x="56" y="77"/>
                    </a:lnTo>
                    <a:lnTo>
                      <a:pt x="56" y="79"/>
                    </a:lnTo>
                    <a:lnTo>
                      <a:pt x="56" y="81"/>
                    </a:lnTo>
                    <a:lnTo>
                      <a:pt x="57" y="82"/>
                    </a:lnTo>
                    <a:lnTo>
                      <a:pt x="57" y="83"/>
                    </a:lnTo>
                    <a:lnTo>
                      <a:pt x="58" y="83"/>
                    </a:lnTo>
                    <a:lnTo>
                      <a:pt x="60" y="84"/>
                    </a:lnTo>
                    <a:lnTo>
                      <a:pt x="61" y="84"/>
                    </a:lnTo>
                    <a:lnTo>
                      <a:pt x="61" y="86"/>
                    </a:lnTo>
                    <a:lnTo>
                      <a:pt x="42" y="86"/>
                    </a:lnTo>
                    <a:lnTo>
                      <a:pt x="41" y="86"/>
                    </a:lnTo>
                    <a:lnTo>
                      <a:pt x="40" y="86"/>
                    </a:lnTo>
                    <a:lnTo>
                      <a:pt x="40" y="85"/>
                    </a:lnTo>
                    <a:lnTo>
                      <a:pt x="40" y="84"/>
                    </a:lnTo>
                    <a:lnTo>
                      <a:pt x="40" y="83"/>
                    </a:lnTo>
                    <a:lnTo>
                      <a:pt x="40" y="82"/>
                    </a:lnTo>
                    <a:lnTo>
                      <a:pt x="40" y="81"/>
                    </a:lnTo>
                    <a:lnTo>
                      <a:pt x="40" y="79"/>
                    </a:lnTo>
                    <a:lnTo>
                      <a:pt x="39" y="79"/>
                    </a:lnTo>
                    <a:lnTo>
                      <a:pt x="39" y="81"/>
                    </a:lnTo>
                    <a:lnTo>
                      <a:pt x="38" y="81"/>
                    </a:lnTo>
                    <a:lnTo>
                      <a:pt x="38" y="82"/>
                    </a:lnTo>
                    <a:lnTo>
                      <a:pt x="35" y="83"/>
                    </a:lnTo>
                    <a:lnTo>
                      <a:pt x="34" y="84"/>
                    </a:lnTo>
                    <a:lnTo>
                      <a:pt x="32" y="85"/>
                    </a:lnTo>
                    <a:lnTo>
                      <a:pt x="30" y="86"/>
                    </a:lnTo>
                    <a:lnTo>
                      <a:pt x="27" y="86"/>
                    </a:lnTo>
                    <a:lnTo>
                      <a:pt x="25" y="86"/>
                    </a:lnTo>
                    <a:lnTo>
                      <a:pt x="22" y="88"/>
                    </a:lnTo>
                    <a:lnTo>
                      <a:pt x="19" y="88"/>
                    </a:lnTo>
                    <a:lnTo>
                      <a:pt x="16" y="88"/>
                    </a:lnTo>
                    <a:lnTo>
                      <a:pt x="12" y="86"/>
                    </a:lnTo>
                    <a:lnTo>
                      <a:pt x="9" y="85"/>
                    </a:lnTo>
                    <a:lnTo>
                      <a:pt x="7" y="84"/>
                    </a:lnTo>
                    <a:lnTo>
                      <a:pt x="3" y="82"/>
                    </a:lnTo>
                    <a:lnTo>
                      <a:pt x="2" y="78"/>
                    </a:lnTo>
                    <a:lnTo>
                      <a:pt x="0" y="74"/>
                    </a:lnTo>
                    <a:lnTo>
                      <a:pt x="0" y="69"/>
                    </a:lnTo>
                    <a:lnTo>
                      <a:pt x="0" y="64"/>
                    </a:lnTo>
                    <a:lnTo>
                      <a:pt x="1" y="60"/>
                    </a:lnTo>
                    <a:lnTo>
                      <a:pt x="2" y="56"/>
                    </a:lnTo>
                    <a:lnTo>
                      <a:pt x="4" y="54"/>
                    </a:lnTo>
                    <a:lnTo>
                      <a:pt x="8" y="52"/>
                    </a:lnTo>
                    <a:lnTo>
                      <a:pt x="11" y="49"/>
                    </a:lnTo>
                    <a:lnTo>
                      <a:pt x="15" y="48"/>
                    </a:lnTo>
                    <a:lnTo>
                      <a:pt x="18" y="47"/>
                    </a:lnTo>
                    <a:lnTo>
                      <a:pt x="34" y="45"/>
                    </a:lnTo>
                    <a:lnTo>
                      <a:pt x="35" y="45"/>
                    </a:lnTo>
                    <a:lnTo>
                      <a:pt x="37" y="45"/>
                    </a:lnTo>
                    <a:lnTo>
                      <a:pt x="37" y="44"/>
                    </a:lnTo>
                    <a:lnTo>
                      <a:pt x="38" y="44"/>
                    </a:lnTo>
                    <a:lnTo>
                      <a:pt x="39" y="43"/>
                    </a:lnTo>
                    <a:lnTo>
                      <a:pt x="39" y="41"/>
                    </a:lnTo>
                    <a:lnTo>
                      <a:pt x="39" y="40"/>
                    </a:lnTo>
                    <a:lnTo>
                      <a:pt x="39" y="39"/>
                    </a:lnTo>
                    <a:lnTo>
                      <a:pt x="39" y="38"/>
                    </a:lnTo>
                    <a:lnTo>
                      <a:pt x="39" y="36"/>
                    </a:lnTo>
                    <a:lnTo>
                      <a:pt x="39" y="35"/>
                    </a:lnTo>
                    <a:lnTo>
                      <a:pt x="38" y="35"/>
                    </a:lnTo>
                    <a:lnTo>
                      <a:pt x="37" y="33"/>
                    </a:lnTo>
                    <a:lnTo>
                      <a:pt x="35" y="33"/>
                    </a:lnTo>
                    <a:lnTo>
                      <a:pt x="34" y="32"/>
                    </a:lnTo>
                    <a:lnTo>
                      <a:pt x="33" y="32"/>
                    </a:lnTo>
                    <a:lnTo>
                      <a:pt x="32" y="32"/>
                    </a:lnTo>
                    <a:lnTo>
                      <a:pt x="31" y="32"/>
                    </a:lnTo>
                    <a:lnTo>
                      <a:pt x="30" y="32"/>
                    </a:lnTo>
                    <a:lnTo>
                      <a:pt x="29" y="32"/>
                    </a:lnTo>
                    <a:lnTo>
                      <a:pt x="26" y="32"/>
                    </a:lnTo>
                    <a:lnTo>
                      <a:pt x="25" y="32"/>
                    </a:lnTo>
                    <a:lnTo>
                      <a:pt x="23" y="32"/>
                    </a:lnTo>
                    <a:lnTo>
                      <a:pt x="22" y="33"/>
                    </a:lnTo>
                    <a:lnTo>
                      <a:pt x="20" y="35"/>
                    </a:lnTo>
                    <a:lnTo>
                      <a:pt x="20" y="36"/>
                    </a:lnTo>
                    <a:lnTo>
                      <a:pt x="19" y="37"/>
                    </a:lnTo>
                    <a:lnTo>
                      <a:pt x="19" y="38"/>
                    </a:lnTo>
                    <a:lnTo>
                      <a:pt x="18" y="39"/>
                    </a:lnTo>
                    <a:lnTo>
                      <a:pt x="18" y="40"/>
                    </a:lnTo>
                    <a:lnTo>
                      <a:pt x="18" y="41"/>
                    </a:lnTo>
                    <a:lnTo>
                      <a:pt x="2" y="41"/>
                    </a:lnTo>
                    <a:lnTo>
                      <a:pt x="3" y="35"/>
                    </a:lnTo>
                    <a:lnTo>
                      <a:pt x="5" y="29"/>
                    </a:lnTo>
                    <a:lnTo>
                      <a:pt x="8" y="25"/>
                    </a:lnTo>
                    <a:lnTo>
                      <a:pt x="11" y="22"/>
                    </a:lnTo>
                    <a:lnTo>
                      <a:pt x="16" y="21"/>
                    </a:lnTo>
                    <a:lnTo>
                      <a:pt x="19" y="18"/>
                    </a:lnTo>
                    <a:lnTo>
                      <a:pt x="24" y="17"/>
                    </a:lnTo>
                    <a:lnTo>
                      <a:pt x="29" y="17"/>
                    </a:lnTo>
                    <a:lnTo>
                      <a:pt x="30" y="17"/>
                    </a:lnTo>
                    <a:lnTo>
                      <a:pt x="31" y="17"/>
                    </a:lnTo>
                    <a:lnTo>
                      <a:pt x="32" y="17"/>
                    </a:lnTo>
                    <a:lnTo>
                      <a:pt x="33" y="17"/>
                    </a:lnTo>
                    <a:lnTo>
                      <a:pt x="34" y="17"/>
                    </a:lnTo>
                    <a:lnTo>
                      <a:pt x="35" y="17"/>
                    </a:lnTo>
                    <a:lnTo>
                      <a:pt x="37" y="17"/>
                    </a:lnTo>
                    <a:lnTo>
                      <a:pt x="38" y="17"/>
                    </a:lnTo>
                    <a:lnTo>
                      <a:pt x="39" y="18"/>
                    </a:lnTo>
                    <a:lnTo>
                      <a:pt x="40" y="18"/>
                    </a:lnTo>
                    <a:lnTo>
                      <a:pt x="43" y="20"/>
                    </a:lnTo>
                    <a:lnTo>
                      <a:pt x="46" y="21"/>
                    </a:lnTo>
                    <a:lnTo>
                      <a:pt x="49" y="23"/>
                    </a:lnTo>
                    <a:lnTo>
                      <a:pt x="52" y="24"/>
                    </a:lnTo>
                    <a:lnTo>
                      <a:pt x="54" y="26"/>
                    </a:lnTo>
                    <a:lnTo>
                      <a:pt x="55" y="30"/>
                    </a:lnTo>
                    <a:lnTo>
                      <a:pt x="56" y="33"/>
                    </a:lnTo>
                    <a:lnTo>
                      <a:pt x="56" y="37"/>
                    </a:lnTo>
                    <a:close/>
                    <a:moveTo>
                      <a:pt x="39" y="63"/>
                    </a:moveTo>
                    <a:lnTo>
                      <a:pt x="39" y="54"/>
                    </a:lnTo>
                    <a:lnTo>
                      <a:pt x="39" y="55"/>
                    </a:lnTo>
                    <a:lnTo>
                      <a:pt x="38" y="55"/>
                    </a:lnTo>
                    <a:lnTo>
                      <a:pt x="37" y="55"/>
                    </a:lnTo>
                    <a:lnTo>
                      <a:pt x="35" y="56"/>
                    </a:lnTo>
                    <a:lnTo>
                      <a:pt x="34" y="56"/>
                    </a:lnTo>
                    <a:lnTo>
                      <a:pt x="32" y="56"/>
                    </a:lnTo>
                    <a:lnTo>
                      <a:pt x="31" y="58"/>
                    </a:lnTo>
                    <a:lnTo>
                      <a:pt x="29" y="58"/>
                    </a:lnTo>
                    <a:lnTo>
                      <a:pt x="26" y="59"/>
                    </a:lnTo>
                    <a:lnTo>
                      <a:pt x="24" y="59"/>
                    </a:lnTo>
                    <a:lnTo>
                      <a:pt x="22" y="60"/>
                    </a:lnTo>
                    <a:lnTo>
                      <a:pt x="19" y="61"/>
                    </a:lnTo>
                    <a:lnTo>
                      <a:pt x="18" y="62"/>
                    </a:lnTo>
                    <a:lnTo>
                      <a:pt x="18" y="63"/>
                    </a:lnTo>
                    <a:lnTo>
                      <a:pt x="17" y="66"/>
                    </a:lnTo>
                    <a:lnTo>
                      <a:pt x="17" y="68"/>
                    </a:lnTo>
                    <a:lnTo>
                      <a:pt x="17" y="69"/>
                    </a:lnTo>
                    <a:lnTo>
                      <a:pt x="17" y="71"/>
                    </a:lnTo>
                    <a:lnTo>
                      <a:pt x="17" y="73"/>
                    </a:lnTo>
                    <a:lnTo>
                      <a:pt x="18" y="74"/>
                    </a:lnTo>
                    <a:lnTo>
                      <a:pt x="19" y="75"/>
                    </a:lnTo>
                    <a:lnTo>
                      <a:pt x="20" y="75"/>
                    </a:lnTo>
                    <a:lnTo>
                      <a:pt x="20" y="76"/>
                    </a:lnTo>
                    <a:lnTo>
                      <a:pt x="22" y="76"/>
                    </a:lnTo>
                    <a:lnTo>
                      <a:pt x="23" y="76"/>
                    </a:lnTo>
                    <a:lnTo>
                      <a:pt x="24" y="76"/>
                    </a:lnTo>
                    <a:lnTo>
                      <a:pt x="25" y="76"/>
                    </a:lnTo>
                    <a:lnTo>
                      <a:pt x="27" y="76"/>
                    </a:lnTo>
                    <a:lnTo>
                      <a:pt x="30" y="75"/>
                    </a:lnTo>
                    <a:lnTo>
                      <a:pt x="32" y="74"/>
                    </a:lnTo>
                    <a:lnTo>
                      <a:pt x="35" y="73"/>
                    </a:lnTo>
                    <a:lnTo>
                      <a:pt x="37" y="70"/>
                    </a:lnTo>
                    <a:lnTo>
                      <a:pt x="38" y="68"/>
                    </a:lnTo>
                    <a:lnTo>
                      <a:pt x="39" y="66"/>
                    </a:lnTo>
                    <a:lnTo>
                      <a:pt x="39" y="63"/>
                    </a:lnTo>
                    <a:close/>
                    <a:moveTo>
                      <a:pt x="91" y="0"/>
                    </a:moveTo>
                    <a:lnTo>
                      <a:pt x="91" y="18"/>
                    </a:lnTo>
                    <a:lnTo>
                      <a:pt x="101" y="18"/>
                    </a:lnTo>
                    <a:lnTo>
                      <a:pt x="101" y="32"/>
                    </a:lnTo>
                    <a:lnTo>
                      <a:pt x="91" y="32"/>
                    </a:lnTo>
                    <a:lnTo>
                      <a:pt x="91" y="69"/>
                    </a:lnTo>
                    <a:lnTo>
                      <a:pt x="91" y="70"/>
                    </a:lnTo>
                    <a:lnTo>
                      <a:pt x="91" y="71"/>
                    </a:lnTo>
                    <a:lnTo>
                      <a:pt x="91" y="73"/>
                    </a:lnTo>
                    <a:lnTo>
                      <a:pt x="91" y="74"/>
                    </a:lnTo>
                    <a:lnTo>
                      <a:pt x="92" y="74"/>
                    </a:lnTo>
                    <a:lnTo>
                      <a:pt x="94" y="74"/>
                    </a:lnTo>
                    <a:lnTo>
                      <a:pt x="95" y="75"/>
                    </a:lnTo>
                    <a:lnTo>
                      <a:pt x="98" y="75"/>
                    </a:lnTo>
                    <a:lnTo>
                      <a:pt x="99" y="75"/>
                    </a:lnTo>
                    <a:lnTo>
                      <a:pt x="100" y="75"/>
                    </a:lnTo>
                    <a:lnTo>
                      <a:pt x="101" y="75"/>
                    </a:lnTo>
                    <a:lnTo>
                      <a:pt x="101" y="86"/>
                    </a:lnTo>
                    <a:lnTo>
                      <a:pt x="100" y="86"/>
                    </a:lnTo>
                    <a:lnTo>
                      <a:pt x="99" y="86"/>
                    </a:lnTo>
                    <a:lnTo>
                      <a:pt x="98" y="86"/>
                    </a:lnTo>
                    <a:lnTo>
                      <a:pt x="96" y="86"/>
                    </a:lnTo>
                    <a:lnTo>
                      <a:pt x="95" y="86"/>
                    </a:lnTo>
                    <a:lnTo>
                      <a:pt x="94" y="86"/>
                    </a:lnTo>
                    <a:lnTo>
                      <a:pt x="91" y="86"/>
                    </a:lnTo>
                    <a:lnTo>
                      <a:pt x="86" y="86"/>
                    </a:lnTo>
                    <a:lnTo>
                      <a:pt x="83" y="86"/>
                    </a:lnTo>
                    <a:lnTo>
                      <a:pt x="79" y="85"/>
                    </a:lnTo>
                    <a:lnTo>
                      <a:pt x="77" y="83"/>
                    </a:lnTo>
                    <a:lnTo>
                      <a:pt x="76" y="81"/>
                    </a:lnTo>
                    <a:lnTo>
                      <a:pt x="75" y="78"/>
                    </a:lnTo>
                    <a:lnTo>
                      <a:pt x="73" y="76"/>
                    </a:lnTo>
                    <a:lnTo>
                      <a:pt x="73" y="73"/>
                    </a:lnTo>
                    <a:lnTo>
                      <a:pt x="73" y="32"/>
                    </a:lnTo>
                    <a:lnTo>
                      <a:pt x="64" y="32"/>
                    </a:lnTo>
                    <a:lnTo>
                      <a:pt x="64" y="18"/>
                    </a:lnTo>
                    <a:lnTo>
                      <a:pt x="73" y="18"/>
                    </a:lnTo>
                    <a:lnTo>
                      <a:pt x="73" y="0"/>
                    </a:lnTo>
                    <a:lnTo>
                      <a:pt x="91" y="0"/>
                    </a:lnTo>
                    <a:close/>
                    <a:moveTo>
                      <a:pt x="149" y="67"/>
                    </a:moveTo>
                    <a:lnTo>
                      <a:pt x="167" y="67"/>
                    </a:lnTo>
                    <a:lnTo>
                      <a:pt x="165" y="71"/>
                    </a:lnTo>
                    <a:lnTo>
                      <a:pt x="163" y="76"/>
                    </a:lnTo>
                    <a:lnTo>
                      <a:pt x="160" y="79"/>
                    </a:lnTo>
                    <a:lnTo>
                      <a:pt x="157" y="83"/>
                    </a:lnTo>
                    <a:lnTo>
                      <a:pt x="154" y="84"/>
                    </a:lnTo>
                    <a:lnTo>
                      <a:pt x="151" y="85"/>
                    </a:lnTo>
                    <a:lnTo>
                      <a:pt x="147" y="86"/>
                    </a:lnTo>
                    <a:lnTo>
                      <a:pt x="144" y="88"/>
                    </a:lnTo>
                    <a:lnTo>
                      <a:pt x="142" y="88"/>
                    </a:lnTo>
                    <a:lnTo>
                      <a:pt x="141" y="88"/>
                    </a:lnTo>
                    <a:lnTo>
                      <a:pt x="140" y="88"/>
                    </a:lnTo>
                    <a:lnTo>
                      <a:pt x="139" y="88"/>
                    </a:lnTo>
                    <a:lnTo>
                      <a:pt x="132" y="88"/>
                    </a:lnTo>
                    <a:lnTo>
                      <a:pt x="126" y="86"/>
                    </a:lnTo>
                    <a:lnTo>
                      <a:pt x="121" y="84"/>
                    </a:lnTo>
                    <a:lnTo>
                      <a:pt x="116" y="81"/>
                    </a:lnTo>
                    <a:lnTo>
                      <a:pt x="111" y="76"/>
                    </a:lnTo>
                    <a:lnTo>
                      <a:pt x="109" y="69"/>
                    </a:lnTo>
                    <a:lnTo>
                      <a:pt x="107" y="61"/>
                    </a:lnTo>
                    <a:lnTo>
                      <a:pt x="107" y="52"/>
                    </a:lnTo>
                    <a:lnTo>
                      <a:pt x="107" y="49"/>
                    </a:lnTo>
                    <a:lnTo>
                      <a:pt x="107" y="48"/>
                    </a:lnTo>
                    <a:lnTo>
                      <a:pt x="107" y="46"/>
                    </a:lnTo>
                    <a:lnTo>
                      <a:pt x="107" y="45"/>
                    </a:lnTo>
                    <a:lnTo>
                      <a:pt x="107" y="43"/>
                    </a:lnTo>
                    <a:lnTo>
                      <a:pt x="108" y="40"/>
                    </a:lnTo>
                    <a:lnTo>
                      <a:pt x="108" y="38"/>
                    </a:lnTo>
                    <a:lnTo>
                      <a:pt x="109" y="36"/>
                    </a:lnTo>
                    <a:lnTo>
                      <a:pt x="110" y="32"/>
                    </a:lnTo>
                    <a:lnTo>
                      <a:pt x="113" y="29"/>
                    </a:lnTo>
                    <a:lnTo>
                      <a:pt x="115" y="25"/>
                    </a:lnTo>
                    <a:lnTo>
                      <a:pt x="118" y="23"/>
                    </a:lnTo>
                    <a:lnTo>
                      <a:pt x="122" y="21"/>
                    </a:lnTo>
                    <a:lnTo>
                      <a:pt x="126" y="18"/>
                    </a:lnTo>
                    <a:lnTo>
                      <a:pt x="132" y="17"/>
                    </a:lnTo>
                    <a:lnTo>
                      <a:pt x="137" y="17"/>
                    </a:lnTo>
                    <a:lnTo>
                      <a:pt x="138" y="17"/>
                    </a:lnTo>
                    <a:lnTo>
                      <a:pt x="139" y="17"/>
                    </a:lnTo>
                    <a:lnTo>
                      <a:pt x="140" y="17"/>
                    </a:lnTo>
                    <a:lnTo>
                      <a:pt x="141" y="17"/>
                    </a:lnTo>
                    <a:lnTo>
                      <a:pt x="142" y="17"/>
                    </a:lnTo>
                    <a:lnTo>
                      <a:pt x="144" y="17"/>
                    </a:lnTo>
                    <a:lnTo>
                      <a:pt x="145" y="18"/>
                    </a:lnTo>
                    <a:lnTo>
                      <a:pt x="149" y="20"/>
                    </a:lnTo>
                    <a:lnTo>
                      <a:pt x="153" y="22"/>
                    </a:lnTo>
                    <a:lnTo>
                      <a:pt x="157" y="25"/>
                    </a:lnTo>
                    <a:lnTo>
                      <a:pt x="161" y="29"/>
                    </a:lnTo>
                    <a:lnTo>
                      <a:pt x="164" y="33"/>
                    </a:lnTo>
                    <a:lnTo>
                      <a:pt x="167" y="39"/>
                    </a:lnTo>
                    <a:lnTo>
                      <a:pt x="168" y="46"/>
                    </a:lnTo>
                    <a:lnTo>
                      <a:pt x="168" y="55"/>
                    </a:lnTo>
                    <a:lnTo>
                      <a:pt x="168" y="58"/>
                    </a:lnTo>
                    <a:lnTo>
                      <a:pt x="123" y="58"/>
                    </a:lnTo>
                    <a:lnTo>
                      <a:pt x="123" y="59"/>
                    </a:lnTo>
                    <a:lnTo>
                      <a:pt x="124" y="59"/>
                    </a:lnTo>
                    <a:lnTo>
                      <a:pt x="124" y="60"/>
                    </a:lnTo>
                    <a:lnTo>
                      <a:pt x="124" y="61"/>
                    </a:lnTo>
                    <a:lnTo>
                      <a:pt x="124" y="62"/>
                    </a:lnTo>
                    <a:lnTo>
                      <a:pt x="124" y="63"/>
                    </a:lnTo>
                    <a:lnTo>
                      <a:pt x="124" y="64"/>
                    </a:lnTo>
                    <a:lnTo>
                      <a:pt x="124" y="66"/>
                    </a:lnTo>
                    <a:lnTo>
                      <a:pt x="125" y="67"/>
                    </a:lnTo>
                    <a:lnTo>
                      <a:pt x="126" y="69"/>
                    </a:lnTo>
                    <a:lnTo>
                      <a:pt x="128" y="70"/>
                    </a:lnTo>
                    <a:lnTo>
                      <a:pt x="130" y="71"/>
                    </a:lnTo>
                    <a:lnTo>
                      <a:pt x="131" y="73"/>
                    </a:lnTo>
                    <a:lnTo>
                      <a:pt x="133" y="74"/>
                    </a:lnTo>
                    <a:lnTo>
                      <a:pt x="136" y="75"/>
                    </a:lnTo>
                    <a:lnTo>
                      <a:pt x="139" y="75"/>
                    </a:lnTo>
                    <a:lnTo>
                      <a:pt x="140" y="75"/>
                    </a:lnTo>
                    <a:lnTo>
                      <a:pt x="142" y="74"/>
                    </a:lnTo>
                    <a:lnTo>
                      <a:pt x="144" y="74"/>
                    </a:lnTo>
                    <a:lnTo>
                      <a:pt x="145" y="73"/>
                    </a:lnTo>
                    <a:lnTo>
                      <a:pt x="147" y="71"/>
                    </a:lnTo>
                    <a:lnTo>
                      <a:pt x="148" y="70"/>
                    </a:lnTo>
                    <a:lnTo>
                      <a:pt x="149" y="69"/>
                    </a:lnTo>
                    <a:lnTo>
                      <a:pt x="149" y="68"/>
                    </a:lnTo>
                    <a:lnTo>
                      <a:pt x="149" y="67"/>
                    </a:lnTo>
                    <a:close/>
                    <a:moveTo>
                      <a:pt x="124" y="46"/>
                    </a:moveTo>
                    <a:lnTo>
                      <a:pt x="151" y="46"/>
                    </a:lnTo>
                    <a:lnTo>
                      <a:pt x="149" y="43"/>
                    </a:lnTo>
                    <a:lnTo>
                      <a:pt x="149" y="40"/>
                    </a:lnTo>
                    <a:lnTo>
                      <a:pt x="148" y="38"/>
                    </a:lnTo>
                    <a:lnTo>
                      <a:pt x="147" y="37"/>
                    </a:lnTo>
                    <a:lnTo>
                      <a:pt x="145" y="36"/>
                    </a:lnTo>
                    <a:lnTo>
                      <a:pt x="144" y="33"/>
                    </a:lnTo>
                    <a:lnTo>
                      <a:pt x="141" y="32"/>
                    </a:lnTo>
                    <a:lnTo>
                      <a:pt x="140" y="32"/>
                    </a:lnTo>
                    <a:lnTo>
                      <a:pt x="139" y="32"/>
                    </a:lnTo>
                    <a:lnTo>
                      <a:pt x="138" y="32"/>
                    </a:lnTo>
                    <a:lnTo>
                      <a:pt x="137" y="32"/>
                    </a:lnTo>
                    <a:lnTo>
                      <a:pt x="134" y="32"/>
                    </a:lnTo>
                    <a:lnTo>
                      <a:pt x="132" y="33"/>
                    </a:lnTo>
                    <a:lnTo>
                      <a:pt x="130" y="35"/>
                    </a:lnTo>
                    <a:lnTo>
                      <a:pt x="128" y="36"/>
                    </a:lnTo>
                    <a:lnTo>
                      <a:pt x="126" y="38"/>
                    </a:lnTo>
                    <a:lnTo>
                      <a:pt x="125" y="40"/>
                    </a:lnTo>
                    <a:lnTo>
                      <a:pt x="124" y="43"/>
                    </a:lnTo>
                    <a:lnTo>
                      <a:pt x="124" y="46"/>
                    </a:lnTo>
                    <a:close/>
                    <a:moveTo>
                      <a:pt x="201" y="68"/>
                    </a:moveTo>
                    <a:lnTo>
                      <a:pt x="201" y="86"/>
                    </a:lnTo>
                    <a:lnTo>
                      <a:pt x="183" y="86"/>
                    </a:lnTo>
                    <a:lnTo>
                      <a:pt x="183" y="68"/>
                    </a:lnTo>
                    <a:lnTo>
                      <a:pt x="201" y="68"/>
                    </a:lnTo>
                    <a:close/>
                    <a:moveTo>
                      <a:pt x="201" y="21"/>
                    </a:moveTo>
                    <a:lnTo>
                      <a:pt x="201" y="40"/>
                    </a:lnTo>
                    <a:lnTo>
                      <a:pt x="183" y="40"/>
                    </a:lnTo>
                    <a:lnTo>
                      <a:pt x="183" y="21"/>
                    </a:lnTo>
                    <a:lnTo>
                      <a:pt x="20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3" name="Freeform 547">
                <a:extLst>
                  <a:ext uri="{FF2B5EF4-FFF2-40B4-BE49-F238E27FC236}">
                    <a16:creationId xmlns:a16="http://schemas.microsoft.com/office/drawing/2014/main" id="{E370A769-DA96-48E5-BF1B-2C4AE4105335}"/>
                  </a:ext>
                </a:extLst>
              </p:cNvPr>
              <p:cNvSpPr>
                <a:spLocks/>
              </p:cNvSpPr>
              <p:nvPr/>
            </p:nvSpPr>
            <p:spPr bwMode="auto">
              <a:xfrm>
                <a:off x="3558" y="4577"/>
                <a:ext cx="616" cy="8"/>
              </a:xfrm>
              <a:custGeom>
                <a:avLst/>
                <a:gdLst>
                  <a:gd name="T0" fmla="*/ 309 w 1230"/>
                  <a:gd name="T1" fmla="*/ 2 h 16"/>
                  <a:gd name="T2" fmla="*/ 309 w 1230"/>
                  <a:gd name="T3" fmla="*/ 0 h 16"/>
                  <a:gd name="T4" fmla="*/ 0 w 1230"/>
                  <a:gd name="T5" fmla="*/ 0 h 16"/>
                  <a:gd name="T6" fmla="*/ 0 w 1230"/>
                  <a:gd name="T7" fmla="*/ 4 h 16"/>
                  <a:gd name="T8" fmla="*/ 309 w 1230"/>
                  <a:gd name="T9" fmla="*/ 4 h 16"/>
                  <a:gd name="T10" fmla="*/ 309 w 1230"/>
                  <a:gd name="T11" fmla="*/ 2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30" h="16">
                    <a:moveTo>
                      <a:pt x="1230" y="8"/>
                    </a:moveTo>
                    <a:lnTo>
                      <a:pt x="1230" y="0"/>
                    </a:lnTo>
                    <a:lnTo>
                      <a:pt x="0" y="0"/>
                    </a:lnTo>
                    <a:lnTo>
                      <a:pt x="0" y="16"/>
                    </a:lnTo>
                    <a:lnTo>
                      <a:pt x="1230" y="16"/>
                    </a:lnTo>
                    <a:lnTo>
                      <a:pt x="123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4" name="Freeform 548">
                <a:extLst>
                  <a:ext uri="{FF2B5EF4-FFF2-40B4-BE49-F238E27FC236}">
                    <a16:creationId xmlns:a16="http://schemas.microsoft.com/office/drawing/2014/main" id="{7CEF85CE-AAC9-4538-BE82-875FE99AAD60}"/>
                  </a:ext>
                </a:extLst>
              </p:cNvPr>
              <p:cNvSpPr>
                <a:spLocks/>
              </p:cNvSpPr>
              <p:nvPr/>
            </p:nvSpPr>
            <p:spPr bwMode="auto">
              <a:xfrm>
                <a:off x="3724" y="4513"/>
                <a:ext cx="450" cy="9"/>
              </a:xfrm>
              <a:custGeom>
                <a:avLst/>
                <a:gdLst>
                  <a:gd name="T0" fmla="*/ 225 w 899"/>
                  <a:gd name="T1" fmla="*/ 3 h 16"/>
                  <a:gd name="T2" fmla="*/ 225 w 899"/>
                  <a:gd name="T3" fmla="*/ 0 h 16"/>
                  <a:gd name="T4" fmla="*/ 0 w 899"/>
                  <a:gd name="T5" fmla="*/ 0 h 16"/>
                  <a:gd name="T6" fmla="*/ 0 w 899"/>
                  <a:gd name="T7" fmla="*/ 5 h 16"/>
                  <a:gd name="T8" fmla="*/ 225 w 899"/>
                  <a:gd name="T9" fmla="*/ 5 h 16"/>
                  <a:gd name="T10" fmla="*/ 225 w 899"/>
                  <a:gd name="T11" fmla="*/ 3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99" h="16">
                    <a:moveTo>
                      <a:pt x="899" y="8"/>
                    </a:moveTo>
                    <a:lnTo>
                      <a:pt x="899" y="0"/>
                    </a:lnTo>
                    <a:lnTo>
                      <a:pt x="0" y="0"/>
                    </a:lnTo>
                    <a:lnTo>
                      <a:pt x="0" y="16"/>
                    </a:lnTo>
                    <a:lnTo>
                      <a:pt x="899" y="16"/>
                    </a:lnTo>
                    <a:lnTo>
                      <a:pt x="89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5" name="Freeform 549">
                <a:extLst>
                  <a:ext uri="{FF2B5EF4-FFF2-40B4-BE49-F238E27FC236}">
                    <a16:creationId xmlns:a16="http://schemas.microsoft.com/office/drawing/2014/main" id="{CF4A72C4-F64F-4B0B-A19D-3702CAB8714E}"/>
                  </a:ext>
                </a:extLst>
              </p:cNvPr>
              <p:cNvSpPr>
                <a:spLocks/>
              </p:cNvSpPr>
              <p:nvPr/>
            </p:nvSpPr>
            <p:spPr bwMode="auto">
              <a:xfrm>
                <a:off x="3355" y="3362"/>
                <a:ext cx="819" cy="285"/>
              </a:xfrm>
              <a:custGeom>
                <a:avLst/>
                <a:gdLst>
                  <a:gd name="T0" fmla="*/ 390 w 1637"/>
                  <a:gd name="T1" fmla="*/ 0 h 570"/>
                  <a:gd name="T2" fmla="*/ 393 w 1637"/>
                  <a:gd name="T3" fmla="*/ 1 h 570"/>
                  <a:gd name="T4" fmla="*/ 396 w 1637"/>
                  <a:gd name="T5" fmla="*/ 1 h 570"/>
                  <a:gd name="T6" fmla="*/ 399 w 1637"/>
                  <a:gd name="T7" fmla="*/ 2 h 570"/>
                  <a:gd name="T8" fmla="*/ 401 w 1637"/>
                  <a:gd name="T9" fmla="*/ 4 h 570"/>
                  <a:gd name="T10" fmla="*/ 403 w 1637"/>
                  <a:gd name="T11" fmla="*/ 5 h 570"/>
                  <a:gd name="T12" fmla="*/ 405 w 1637"/>
                  <a:gd name="T13" fmla="*/ 7 h 570"/>
                  <a:gd name="T14" fmla="*/ 407 w 1637"/>
                  <a:gd name="T15" fmla="*/ 10 h 570"/>
                  <a:gd name="T16" fmla="*/ 408 w 1637"/>
                  <a:gd name="T17" fmla="*/ 12 h 570"/>
                  <a:gd name="T18" fmla="*/ 409 w 1637"/>
                  <a:gd name="T19" fmla="*/ 15 h 570"/>
                  <a:gd name="T20" fmla="*/ 410 w 1637"/>
                  <a:gd name="T21" fmla="*/ 18 h 570"/>
                  <a:gd name="T22" fmla="*/ 410 w 1637"/>
                  <a:gd name="T23" fmla="*/ 20 h 570"/>
                  <a:gd name="T24" fmla="*/ 410 w 1637"/>
                  <a:gd name="T25" fmla="*/ 124 h 570"/>
                  <a:gd name="T26" fmla="*/ 409 w 1637"/>
                  <a:gd name="T27" fmla="*/ 127 h 570"/>
                  <a:gd name="T28" fmla="*/ 409 w 1637"/>
                  <a:gd name="T29" fmla="*/ 130 h 570"/>
                  <a:gd name="T30" fmla="*/ 407 w 1637"/>
                  <a:gd name="T31" fmla="*/ 132 h 570"/>
                  <a:gd name="T32" fmla="*/ 406 w 1637"/>
                  <a:gd name="T33" fmla="*/ 135 h 570"/>
                  <a:gd name="T34" fmla="*/ 404 w 1637"/>
                  <a:gd name="T35" fmla="*/ 137 h 570"/>
                  <a:gd name="T36" fmla="*/ 402 w 1637"/>
                  <a:gd name="T37" fmla="*/ 139 h 570"/>
                  <a:gd name="T38" fmla="*/ 400 w 1637"/>
                  <a:gd name="T39" fmla="*/ 140 h 570"/>
                  <a:gd name="T40" fmla="*/ 397 w 1637"/>
                  <a:gd name="T41" fmla="*/ 142 h 570"/>
                  <a:gd name="T42" fmla="*/ 394 w 1637"/>
                  <a:gd name="T43" fmla="*/ 142 h 570"/>
                  <a:gd name="T44" fmla="*/ 391 w 1637"/>
                  <a:gd name="T45" fmla="*/ 143 h 570"/>
                  <a:gd name="T46" fmla="*/ 20 w 1637"/>
                  <a:gd name="T47" fmla="*/ 143 h 570"/>
                  <a:gd name="T48" fmla="*/ 18 w 1637"/>
                  <a:gd name="T49" fmla="*/ 143 h 570"/>
                  <a:gd name="T50" fmla="*/ 15 w 1637"/>
                  <a:gd name="T51" fmla="*/ 142 h 570"/>
                  <a:gd name="T52" fmla="*/ 12 w 1637"/>
                  <a:gd name="T53" fmla="*/ 141 h 570"/>
                  <a:gd name="T54" fmla="*/ 10 w 1637"/>
                  <a:gd name="T55" fmla="*/ 140 h 570"/>
                  <a:gd name="T56" fmla="*/ 8 w 1637"/>
                  <a:gd name="T57" fmla="*/ 138 h 570"/>
                  <a:gd name="T58" fmla="*/ 6 w 1637"/>
                  <a:gd name="T59" fmla="*/ 136 h 570"/>
                  <a:gd name="T60" fmla="*/ 4 w 1637"/>
                  <a:gd name="T61" fmla="*/ 134 h 570"/>
                  <a:gd name="T62" fmla="*/ 2 w 1637"/>
                  <a:gd name="T63" fmla="*/ 132 h 570"/>
                  <a:gd name="T64" fmla="*/ 1 w 1637"/>
                  <a:gd name="T65" fmla="*/ 129 h 570"/>
                  <a:gd name="T66" fmla="*/ 1 w 1637"/>
                  <a:gd name="T67" fmla="*/ 126 h 570"/>
                  <a:gd name="T68" fmla="*/ 0 w 1637"/>
                  <a:gd name="T69" fmla="*/ 123 h 570"/>
                  <a:gd name="T70" fmla="*/ 0 w 1637"/>
                  <a:gd name="T71" fmla="*/ 20 h 570"/>
                  <a:gd name="T72" fmla="*/ 1 w 1637"/>
                  <a:gd name="T73" fmla="*/ 17 h 570"/>
                  <a:gd name="T74" fmla="*/ 1 w 1637"/>
                  <a:gd name="T75" fmla="*/ 14 h 570"/>
                  <a:gd name="T76" fmla="*/ 2 w 1637"/>
                  <a:gd name="T77" fmla="*/ 11 h 570"/>
                  <a:gd name="T78" fmla="*/ 4 w 1637"/>
                  <a:gd name="T79" fmla="*/ 9 h 570"/>
                  <a:gd name="T80" fmla="*/ 6 w 1637"/>
                  <a:gd name="T81" fmla="*/ 7 h 570"/>
                  <a:gd name="T82" fmla="*/ 8 w 1637"/>
                  <a:gd name="T83" fmla="*/ 5 h 570"/>
                  <a:gd name="T84" fmla="*/ 10 w 1637"/>
                  <a:gd name="T85" fmla="*/ 3 h 570"/>
                  <a:gd name="T86" fmla="*/ 12 w 1637"/>
                  <a:gd name="T87" fmla="*/ 2 h 570"/>
                  <a:gd name="T88" fmla="*/ 15 w 1637"/>
                  <a:gd name="T89" fmla="*/ 1 h 570"/>
                  <a:gd name="T90" fmla="*/ 18 w 1637"/>
                  <a:gd name="T91" fmla="*/ 1 h 570"/>
                  <a:gd name="T92" fmla="*/ 20 w 1637"/>
                  <a:gd name="T93" fmla="*/ 0 h 5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6" name="Freeform 550">
                <a:extLst>
                  <a:ext uri="{FF2B5EF4-FFF2-40B4-BE49-F238E27FC236}">
                    <a16:creationId xmlns:a16="http://schemas.microsoft.com/office/drawing/2014/main" id="{BE7456E4-BFA9-4511-A66E-F8EE6A9A7C30}"/>
                  </a:ext>
                </a:extLst>
              </p:cNvPr>
              <p:cNvSpPr>
                <a:spLocks/>
              </p:cNvSpPr>
              <p:nvPr/>
            </p:nvSpPr>
            <p:spPr bwMode="auto">
              <a:xfrm>
                <a:off x="3355" y="3362"/>
                <a:ext cx="819" cy="285"/>
              </a:xfrm>
              <a:custGeom>
                <a:avLst/>
                <a:gdLst>
                  <a:gd name="T0" fmla="*/ 390 w 1637"/>
                  <a:gd name="T1" fmla="*/ 0 h 570"/>
                  <a:gd name="T2" fmla="*/ 393 w 1637"/>
                  <a:gd name="T3" fmla="*/ 1 h 570"/>
                  <a:gd name="T4" fmla="*/ 396 w 1637"/>
                  <a:gd name="T5" fmla="*/ 1 h 570"/>
                  <a:gd name="T6" fmla="*/ 399 w 1637"/>
                  <a:gd name="T7" fmla="*/ 2 h 570"/>
                  <a:gd name="T8" fmla="*/ 401 w 1637"/>
                  <a:gd name="T9" fmla="*/ 4 h 570"/>
                  <a:gd name="T10" fmla="*/ 403 w 1637"/>
                  <a:gd name="T11" fmla="*/ 5 h 570"/>
                  <a:gd name="T12" fmla="*/ 405 w 1637"/>
                  <a:gd name="T13" fmla="*/ 7 h 570"/>
                  <a:gd name="T14" fmla="*/ 407 w 1637"/>
                  <a:gd name="T15" fmla="*/ 10 h 570"/>
                  <a:gd name="T16" fmla="*/ 408 w 1637"/>
                  <a:gd name="T17" fmla="*/ 12 h 570"/>
                  <a:gd name="T18" fmla="*/ 409 w 1637"/>
                  <a:gd name="T19" fmla="*/ 15 h 570"/>
                  <a:gd name="T20" fmla="*/ 410 w 1637"/>
                  <a:gd name="T21" fmla="*/ 18 h 570"/>
                  <a:gd name="T22" fmla="*/ 410 w 1637"/>
                  <a:gd name="T23" fmla="*/ 123 h 570"/>
                  <a:gd name="T24" fmla="*/ 410 w 1637"/>
                  <a:gd name="T25" fmla="*/ 125 h 570"/>
                  <a:gd name="T26" fmla="*/ 409 w 1637"/>
                  <a:gd name="T27" fmla="*/ 128 h 570"/>
                  <a:gd name="T28" fmla="*/ 408 w 1637"/>
                  <a:gd name="T29" fmla="*/ 131 h 570"/>
                  <a:gd name="T30" fmla="*/ 407 w 1637"/>
                  <a:gd name="T31" fmla="*/ 133 h 570"/>
                  <a:gd name="T32" fmla="*/ 405 w 1637"/>
                  <a:gd name="T33" fmla="*/ 136 h 570"/>
                  <a:gd name="T34" fmla="*/ 403 w 1637"/>
                  <a:gd name="T35" fmla="*/ 138 h 570"/>
                  <a:gd name="T36" fmla="*/ 401 w 1637"/>
                  <a:gd name="T37" fmla="*/ 139 h 570"/>
                  <a:gd name="T38" fmla="*/ 399 w 1637"/>
                  <a:gd name="T39" fmla="*/ 141 h 570"/>
                  <a:gd name="T40" fmla="*/ 396 w 1637"/>
                  <a:gd name="T41" fmla="*/ 142 h 570"/>
                  <a:gd name="T42" fmla="*/ 393 w 1637"/>
                  <a:gd name="T43" fmla="*/ 142 h 570"/>
                  <a:gd name="T44" fmla="*/ 390 w 1637"/>
                  <a:gd name="T45" fmla="*/ 143 h 570"/>
                  <a:gd name="T46" fmla="*/ 19 w 1637"/>
                  <a:gd name="T47" fmla="*/ 143 h 570"/>
                  <a:gd name="T48" fmla="*/ 16 w 1637"/>
                  <a:gd name="T49" fmla="*/ 142 h 570"/>
                  <a:gd name="T50" fmla="*/ 13 w 1637"/>
                  <a:gd name="T51" fmla="*/ 142 h 570"/>
                  <a:gd name="T52" fmla="*/ 11 w 1637"/>
                  <a:gd name="T53" fmla="*/ 140 h 570"/>
                  <a:gd name="T54" fmla="*/ 8 w 1637"/>
                  <a:gd name="T55" fmla="*/ 139 h 570"/>
                  <a:gd name="T56" fmla="*/ 6 w 1637"/>
                  <a:gd name="T57" fmla="*/ 137 h 570"/>
                  <a:gd name="T58" fmla="*/ 4 w 1637"/>
                  <a:gd name="T59" fmla="*/ 135 h 570"/>
                  <a:gd name="T60" fmla="*/ 3 w 1637"/>
                  <a:gd name="T61" fmla="*/ 132 h 570"/>
                  <a:gd name="T62" fmla="*/ 2 w 1637"/>
                  <a:gd name="T63" fmla="*/ 130 h 570"/>
                  <a:gd name="T64" fmla="*/ 1 w 1637"/>
                  <a:gd name="T65" fmla="*/ 127 h 570"/>
                  <a:gd name="T66" fmla="*/ 0 w 1637"/>
                  <a:gd name="T67" fmla="*/ 124 h 570"/>
                  <a:gd name="T68" fmla="*/ 0 w 1637"/>
                  <a:gd name="T69" fmla="*/ 20 h 570"/>
                  <a:gd name="T70" fmla="*/ 1 w 1637"/>
                  <a:gd name="T71" fmla="*/ 17 h 570"/>
                  <a:gd name="T72" fmla="*/ 1 w 1637"/>
                  <a:gd name="T73" fmla="*/ 14 h 570"/>
                  <a:gd name="T74" fmla="*/ 2 w 1637"/>
                  <a:gd name="T75" fmla="*/ 11 h 570"/>
                  <a:gd name="T76" fmla="*/ 4 w 1637"/>
                  <a:gd name="T77" fmla="*/ 9 h 570"/>
                  <a:gd name="T78" fmla="*/ 6 w 1637"/>
                  <a:gd name="T79" fmla="*/ 7 h 570"/>
                  <a:gd name="T80" fmla="*/ 8 w 1637"/>
                  <a:gd name="T81" fmla="*/ 5 h 570"/>
                  <a:gd name="T82" fmla="*/ 10 w 1637"/>
                  <a:gd name="T83" fmla="*/ 3 h 570"/>
                  <a:gd name="T84" fmla="*/ 12 w 1637"/>
                  <a:gd name="T85" fmla="*/ 2 h 570"/>
                  <a:gd name="T86" fmla="*/ 15 w 1637"/>
                  <a:gd name="T87" fmla="*/ 1 h 570"/>
                  <a:gd name="T88" fmla="*/ 18 w 1637"/>
                  <a:gd name="T89" fmla="*/ 1 h 5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57" name="Freeform 551">
                <a:extLst>
                  <a:ext uri="{FF2B5EF4-FFF2-40B4-BE49-F238E27FC236}">
                    <a16:creationId xmlns:a16="http://schemas.microsoft.com/office/drawing/2014/main" id="{2BC5777D-2922-4A48-BC22-FA4040C7DC55}"/>
                  </a:ext>
                </a:extLst>
              </p:cNvPr>
              <p:cNvSpPr>
                <a:spLocks/>
              </p:cNvSpPr>
              <p:nvPr/>
            </p:nvSpPr>
            <p:spPr bwMode="auto">
              <a:xfrm>
                <a:off x="3386" y="3382"/>
                <a:ext cx="757" cy="240"/>
              </a:xfrm>
              <a:custGeom>
                <a:avLst/>
                <a:gdLst>
                  <a:gd name="T0" fmla="*/ 208 w 1515"/>
                  <a:gd name="T1" fmla="*/ 1 h 480"/>
                  <a:gd name="T2" fmla="*/ 236 w 1515"/>
                  <a:gd name="T3" fmla="*/ 2 h 480"/>
                  <a:gd name="T4" fmla="*/ 263 w 1515"/>
                  <a:gd name="T5" fmla="*/ 5 h 480"/>
                  <a:gd name="T6" fmla="*/ 287 w 1515"/>
                  <a:gd name="T7" fmla="*/ 9 h 480"/>
                  <a:gd name="T8" fmla="*/ 309 w 1515"/>
                  <a:gd name="T9" fmla="*/ 14 h 480"/>
                  <a:gd name="T10" fmla="*/ 329 w 1515"/>
                  <a:gd name="T11" fmla="*/ 20 h 480"/>
                  <a:gd name="T12" fmla="*/ 346 w 1515"/>
                  <a:gd name="T13" fmla="*/ 27 h 480"/>
                  <a:gd name="T14" fmla="*/ 360 w 1515"/>
                  <a:gd name="T15" fmla="*/ 34 h 480"/>
                  <a:gd name="T16" fmla="*/ 370 w 1515"/>
                  <a:gd name="T17" fmla="*/ 43 h 480"/>
                  <a:gd name="T18" fmla="*/ 376 w 1515"/>
                  <a:gd name="T19" fmla="*/ 51 h 480"/>
                  <a:gd name="T20" fmla="*/ 378 w 1515"/>
                  <a:gd name="T21" fmla="*/ 60 h 480"/>
                  <a:gd name="T22" fmla="*/ 378 w 1515"/>
                  <a:gd name="T23" fmla="*/ 67 h 480"/>
                  <a:gd name="T24" fmla="*/ 372 w 1515"/>
                  <a:gd name="T25" fmla="*/ 75 h 480"/>
                  <a:gd name="T26" fmla="*/ 363 w 1515"/>
                  <a:gd name="T27" fmla="*/ 84 h 480"/>
                  <a:gd name="T28" fmla="*/ 351 w 1515"/>
                  <a:gd name="T29" fmla="*/ 92 h 480"/>
                  <a:gd name="T30" fmla="*/ 335 w 1515"/>
                  <a:gd name="T31" fmla="*/ 98 h 480"/>
                  <a:gd name="T32" fmla="*/ 316 w 1515"/>
                  <a:gd name="T33" fmla="*/ 105 h 480"/>
                  <a:gd name="T34" fmla="*/ 295 w 1515"/>
                  <a:gd name="T35" fmla="*/ 110 h 480"/>
                  <a:gd name="T36" fmla="*/ 271 w 1515"/>
                  <a:gd name="T37" fmla="*/ 115 h 480"/>
                  <a:gd name="T38" fmla="*/ 245 w 1515"/>
                  <a:gd name="T39" fmla="*/ 118 h 480"/>
                  <a:gd name="T40" fmla="*/ 218 w 1515"/>
                  <a:gd name="T41" fmla="*/ 120 h 480"/>
                  <a:gd name="T42" fmla="*/ 189 w 1515"/>
                  <a:gd name="T43" fmla="*/ 120 h 480"/>
                  <a:gd name="T44" fmla="*/ 170 w 1515"/>
                  <a:gd name="T45" fmla="*/ 120 h 480"/>
                  <a:gd name="T46" fmla="*/ 142 w 1515"/>
                  <a:gd name="T47" fmla="*/ 119 h 480"/>
                  <a:gd name="T48" fmla="*/ 115 w 1515"/>
                  <a:gd name="T49" fmla="*/ 116 h 480"/>
                  <a:gd name="T50" fmla="*/ 91 w 1515"/>
                  <a:gd name="T51" fmla="*/ 112 h 480"/>
                  <a:gd name="T52" fmla="*/ 69 w 1515"/>
                  <a:gd name="T53" fmla="*/ 107 h 480"/>
                  <a:gd name="T54" fmla="*/ 49 w 1515"/>
                  <a:gd name="T55" fmla="*/ 101 h 480"/>
                  <a:gd name="T56" fmla="*/ 32 w 1515"/>
                  <a:gd name="T57" fmla="*/ 94 h 480"/>
                  <a:gd name="T58" fmla="*/ 18 w 1515"/>
                  <a:gd name="T59" fmla="*/ 86 h 480"/>
                  <a:gd name="T60" fmla="*/ 8 w 1515"/>
                  <a:gd name="T61" fmla="*/ 78 h 480"/>
                  <a:gd name="T62" fmla="*/ 2 w 1515"/>
                  <a:gd name="T63" fmla="*/ 69 h 480"/>
                  <a:gd name="T64" fmla="*/ 0 w 1515"/>
                  <a:gd name="T65" fmla="*/ 60 h 480"/>
                  <a:gd name="T66" fmla="*/ 1 w 1515"/>
                  <a:gd name="T67" fmla="*/ 54 h 480"/>
                  <a:gd name="T68" fmla="*/ 6 w 1515"/>
                  <a:gd name="T69" fmla="*/ 46 h 480"/>
                  <a:gd name="T70" fmla="*/ 15 w 1515"/>
                  <a:gd name="T71" fmla="*/ 37 h 480"/>
                  <a:gd name="T72" fmla="*/ 27 w 1515"/>
                  <a:gd name="T73" fmla="*/ 29 h 480"/>
                  <a:gd name="T74" fmla="*/ 43 w 1515"/>
                  <a:gd name="T75" fmla="*/ 22 h 480"/>
                  <a:gd name="T76" fmla="*/ 62 w 1515"/>
                  <a:gd name="T77" fmla="*/ 16 h 480"/>
                  <a:gd name="T78" fmla="*/ 83 w 1515"/>
                  <a:gd name="T79" fmla="*/ 11 h 480"/>
                  <a:gd name="T80" fmla="*/ 107 w 1515"/>
                  <a:gd name="T81" fmla="*/ 6 h 480"/>
                  <a:gd name="T82" fmla="*/ 133 w 1515"/>
                  <a:gd name="T83" fmla="*/ 3 h 480"/>
                  <a:gd name="T84" fmla="*/ 160 w 1515"/>
                  <a:gd name="T85" fmla="*/ 1 h 480"/>
                  <a:gd name="T86" fmla="*/ 189 w 1515"/>
                  <a:gd name="T87" fmla="*/ 0 h 4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15" h="480">
                    <a:moveTo>
                      <a:pt x="758" y="0"/>
                    </a:moveTo>
                    <a:lnTo>
                      <a:pt x="797" y="0"/>
                    </a:lnTo>
                    <a:lnTo>
                      <a:pt x="835" y="1"/>
                    </a:lnTo>
                    <a:lnTo>
                      <a:pt x="873" y="2"/>
                    </a:lnTo>
                    <a:lnTo>
                      <a:pt x="910" y="4"/>
                    </a:lnTo>
                    <a:lnTo>
                      <a:pt x="947" y="8"/>
                    </a:lnTo>
                    <a:lnTo>
                      <a:pt x="982" y="10"/>
                    </a:lnTo>
                    <a:lnTo>
                      <a:pt x="1018" y="15"/>
                    </a:lnTo>
                    <a:lnTo>
                      <a:pt x="1052" y="18"/>
                    </a:lnTo>
                    <a:lnTo>
                      <a:pt x="1086" y="24"/>
                    </a:lnTo>
                    <a:lnTo>
                      <a:pt x="1118" y="28"/>
                    </a:lnTo>
                    <a:lnTo>
                      <a:pt x="1150" y="34"/>
                    </a:lnTo>
                    <a:lnTo>
                      <a:pt x="1180" y="41"/>
                    </a:lnTo>
                    <a:lnTo>
                      <a:pt x="1210" y="47"/>
                    </a:lnTo>
                    <a:lnTo>
                      <a:pt x="1239" y="55"/>
                    </a:lnTo>
                    <a:lnTo>
                      <a:pt x="1267" y="62"/>
                    </a:lnTo>
                    <a:lnTo>
                      <a:pt x="1293" y="70"/>
                    </a:lnTo>
                    <a:lnTo>
                      <a:pt x="1318" y="79"/>
                    </a:lnTo>
                    <a:lnTo>
                      <a:pt x="1341" y="87"/>
                    </a:lnTo>
                    <a:lnTo>
                      <a:pt x="1364" y="96"/>
                    </a:lnTo>
                    <a:lnTo>
                      <a:pt x="1385" y="106"/>
                    </a:lnTo>
                    <a:lnTo>
                      <a:pt x="1405" y="116"/>
                    </a:lnTo>
                    <a:lnTo>
                      <a:pt x="1423" y="125"/>
                    </a:lnTo>
                    <a:lnTo>
                      <a:pt x="1440" y="136"/>
                    </a:lnTo>
                    <a:lnTo>
                      <a:pt x="1455" y="147"/>
                    </a:lnTo>
                    <a:lnTo>
                      <a:pt x="1469" y="157"/>
                    </a:lnTo>
                    <a:lnTo>
                      <a:pt x="1481" y="169"/>
                    </a:lnTo>
                    <a:lnTo>
                      <a:pt x="1491" y="181"/>
                    </a:lnTo>
                    <a:lnTo>
                      <a:pt x="1500" y="192"/>
                    </a:lnTo>
                    <a:lnTo>
                      <a:pt x="1506" y="204"/>
                    </a:lnTo>
                    <a:lnTo>
                      <a:pt x="1512" y="215"/>
                    </a:lnTo>
                    <a:lnTo>
                      <a:pt x="1514" y="228"/>
                    </a:lnTo>
                    <a:lnTo>
                      <a:pt x="1515" y="240"/>
                    </a:lnTo>
                    <a:lnTo>
                      <a:pt x="1514" y="252"/>
                    </a:lnTo>
                    <a:lnTo>
                      <a:pt x="1512" y="265"/>
                    </a:lnTo>
                    <a:lnTo>
                      <a:pt x="1506" y="276"/>
                    </a:lnTo>
                    <a:lnTo>
                      <a:pt x="1500" y="289"/>
                    </a:lnTo>
                    <a:lnTo>
                      <a:pt x="1491" y="300"/>
                    </a:lnTo>
                    <a:lnTo>
                      <a:pt x="1481" y="312"/>
                    </a:lnTo>
                    <a:lnTo>
                      <a:pt x="1469" y="322"/>
                    </a:lnTo>
                    <a:lnTo>
                      <a:pt x="1455" y="334"/>
                    </a:lnTo>
                    <a:lnTo>
                      <a:pt x="1440" y="344"/>
                    </a:lnTo>
                    <a:lnTo>
                      <a:pt x="1423" y="354"/>
                    </a:lnTo>
                    <a:lnTo>
                      <a:pt x="1405" y="365"/>
                    </a:lnTo>
                    <a:lnTo>
                      <a:pt x="1385" y="374"/>
                    </a:lnTo>
                    <a:lnTo>
                      <a:pt x="1364" y="383"/>
                    </a:lnTo>
                    <a:lnTo>
                      <a:pt x="1341" y="392"/>
                    </a:lnTo>
                    <a:lnTo>
                      <a:pt x="1318" y="402"/>
                    </a:lnTo>
                    <a:lnTo>
                      <a:pt x="1293" y="410"/>
                    </a:lnTo>
                    <a:lnTo>
                      <a:pt x="1267" y="418"/>
                    </a:lnTo>
                    <a:lnTo>
                      <a:pt x="1239" y="425"/>
                    </a:lnTo>
                    <a:lnTo>
                      <a:pt x="1210" y="433"/>
                    </a:lnTo>
                    <a:lnTo>
                      <a:pt x="1180" y="439"/>
                    </a:lnTo>
                    <a:lnTo>
                      <a:pt x="1150" y="445"/>
                    </a:lnTo>
                    <a:lnTo>
                      <a:pt x="1118" y="451"/>
                    </a:lnTo>
                    <a:lnTo>
                      <a:pt x="1086" y="457"/>
                    </a:lnTo>
                    <a:lnTo>
                      <a:pt x="1052" y="462"/>
                    </a:lnTo>
                    <a:lnTo>
                      <a:pt x="1018" y="466"/>
                    </a:lnTo>
                    <a:lnTo>
                      <a:pt x="982" y="470"/>
                    </a:lnTo>
                    <a:lnTo>
                      <a:pt x="947" y="473"/>
                    </a:lnTo>
                    <a:lnTo>
                      <a:pt x="910" y="475"/>
                    </a:lnTo>
                    <a:lnTo>
                      <a:pt x="873" y="478"/>
                    </a:lnTo>
                    <a:lnTo>
                      <a:pt x="835" y="479"/>
                    </a:lnTo>
                    <a:lnTo>
                      <a:pt x="797" y="480"/>
                    </a:lnTo>
                    <a:lnTo>
                      <a:pt x="758" y="480"/>
                    </a:lnTo>
                    <a:lnTo>
                      <a:pt x="719" y="480"/>
                    </a:lnTo>
                    <a:lnTo>
                      <a:pt x="681" y="479"/>
                    </a:lnTo>
                    <a:lnTo>
                      <a:pt x="643" y="478"/>
                    </a:lnTo>
                    <a:lnTo>
                      <a:pt x="606" y="475"/>
                    </a:lnTo>
                    <a:lnTo>
                      <a:pt x="569" y="473"/>
                    </a:lnTo>
                    <a:lnTo>
                      <a:pt x="533" y="470"/>
                    </a:lnTo>
                    <a:lnTo>
                      <a:pt x="498" y="466"/>
                    </a:lnTo>
                    <a:lnTo>
                      <a:pt x="463" y="462"/>
                    </a:lnTo>
                    <a:lnTo>
                      <a:pt x="430" y="457"/>
                    </a:lnTo>
                    <a:lnTo>
                      <a:pt x="397" y="451"/>
                    </a:lnTo>
                    <a:lnTo>
                      <a:pt x="365" y="445"/>
                    </a:lnTo>
                    <a:lnTo>
                      <a:pt x="335" y="439"/>
                    </a:lnTo>
                    <a:lnTo>
                      <a:pt x="305" y="433"/>
                    </a:lnTo>
                    <a:lnTo>
                      <a:pt x="277" y="425"/>
                    </a:lnTo>
                    <a:lnTo>
                      <a:pt x="249" y="418"/>
                    </a:lnTo>
                    <a:lnTo>
                      <a:pt x="223" y="410"/>
                    </a:lnTo>
                    <a:lnTo>
                      <a:pt x="197" y="402"/>
                    </a:lnTo>
                    <a:lnTo>
                      <a:pt x="174" y="392"/>
                    </a:lnTo>
                    <a:lnTo>
                      <a:pt x="151" y="383"/>
                    </a:lnTo>
                    <a:lnTo>
                      <a:pt x="130" y="374"/>
                    </a:lnTo>
                    <a:lnTo>
                      <a:pt x="110" y="365"/>
                    </a:lnTo>
                    <a:lnTo>
                      <a:pt x="91" y="354"/>
                    </a:lnTo>
                    <a:lnTo>
                      <a:pt x="75" y="344"/>
                    </a:lnTo>
                    <a:lnTo>
                      <a:pt x="60" y="334"/>
                    </a:lnTo>
                    <a:lnTo>
                      <a:pt x="46" y="322"/>
                    </a:lnTo>
                    <a:lnTo>
                      <a:pt x="35" y="312"/>
                    </a:lnTo>
                    <a:lnTo>
                      <a:pt x="25" y="300"/>
                    </a:lnTo>
                    <a:lnTo>
                      <a:pt x="15" y="289"/>
                    </a:lnTo>
                    <a:lnTo>
                      <a:pt x="8" y="276"/>
                    </a:lnTo>
                    <a:lnTo>
                      <a:pt x="4" y="265"/>
                    </a:lnTo>
                    <a:lnTo>
                      <a:pt x="1" y="252"/>
                    </a:lnTo>
                    <a:lnTo>
                      <a:pt x="0" y="240"/>
                    </a:lnTo>
                    <a:lnTo>
                      <a:pt x="1" y="228"/>
                    </a:lnTo>
                    <a:lnTo>
                      <a:pt x="4" y="215"/>
                    </a:lnTo>
                    <a:lnTo>
                      <a:pt x="8" y="204"/>
                    </a:lnTo>
                    <a:lnTo>
                      <a:pt x="15" y="192"/>
                    </a:lnTo>
                    <a:lnTo>
                      <a:pt x="25" y="181"/>
                    </a:lnTo>
                    <a:lnTo>
                      <a:pt x="35" y="169"/>
                    </a:lnTo>
                    <a:lnTo>
                      <a:pt x="46" y="157"/>
                    </a:lnTo>
                    <a:lnTo>
                      <a:pt x="60" y="147"/>
                    </a:lnTo>
                    <a:lnTo>
                      <a:pt x="75" y="136"/>
                    </a:lnTo>
                    <a:lnTo>
                      <a:pt x="91" y="125"/>
                    </a:lnTo>
                    <a:lnTo>
                      <a:pt x="110" y="116"/>
                    </a:lnTo>
                    <a:lnTo>
                      <a:pt x="130" y="106"/>
                    </a:lnTo>
                    <a:lnTo>
                      <a:pt x="151" y="96"/>
                    </a:lnTo>
                    <a:lnTo>
                      <a:pt x="174" y="87"/>
                    </a:lnTo>
                    <a:lnTo>
                      <a:pt x="197" y="79"/>
                    </a:lnTo>
                    <a:lnTo>
                      <a:pt x="223" y="70"/>
                    </a:lnTo>
                    <a:lnTo>
                      <a:pt x="249" y="62"/>
                    </a:lnTo>
                    <a:lnTo>
                      <a:pt x="277" y="55"/>
                    </a:lnTo>
                    <a:lnTo>
                      <a:pt x="305" y="47"/>
                    </a:lnTo>
                    <a:lnTo>
                      <a:pt x="335" y="41"/>
                    </a:lnTo>
                    <a:lnTo>
                      <a:pt x="365" y="34"/>
                    </a:lnTo>
                    <a:lnTo>
                      <a:pt x="397" y="28"/>
                    </a:lnTo>
                    <a:lnTo>
                      <a:pt x="430" y="24"/>
                    </a:lnTo>
                    <a:lnTo>
                      <a:pt x="463" y="18"/>
                    </a:lnTo>
                    <a:lnTo>
                      <a:pt x="498" y="15"/>
                    </a:lnTo>
                    <a:lnTo>
                      <a:pt x="533" y="10"/>
                    </a:lnTo>
                    <a:lnTo>
                      <a:pt x="569" y="8"/>
                    </a:lnTo>
                    <a:lnTo>
                      <a:pt x="606" y="4"/>
                    </a:lnTo>
                    <a:lnTo>
                      <a:pt x="643" y="2"/>
                    </a:lnTo>
                    <a:lnTo>
                      <a:pt x="681" y="1"/>
                    </a:lnTo>
                    <a:lnTo>
                      <a:pt x="719" y="0"/>
                    </a:lnTo>
                    <a:lnTo>
                      <a:pt x="758" y="0"/>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8" name="Freeform 552">
                <a:extLst>
                  <a:ext uri="{FF2B5EF4-FFF2-40B4-BE49-F238E27FC236}">
                    <a16:creationId xmlns:a16="http://schemas.microsoft.com/office/drawing/2014/main" id="{0058D25F-8E32-41D0-A1C3-457EBA1DE7E2}"/>
                  </a:ext>
                </a:extLst>
              </p:cNvPr>
              <p:cNvSpPr>
                <a:spLocks/>
              </p:cNvSpPr>
              <p:nvPr/>
            </p:nvSpPr>
            <p:spPr bwMode="auto">
              <a:xfrm>
                <a:off x="3764" y="3378"/>
                <a:ext cx="383" cy="124"/>
              </a:xfrm>
              <a:custGeom>
                <a:avLst/>
                <a:gdLst>
                  <a:gd name="T0" fmla="*/ 192 w 764"/>
                  <a:gd name="T1" fmla="*/ 62 h 247"/>
                  <a:gd name="T2" fmla="*/ 191 w 764"/>
                  <a:gd name="T3" fmla="*/ 56 h 247"/>
                  <a:gd name="T4" fmla="*/ 187 w 764"/>
                  <a:gd name="T5" fmla="*/ 49 h 247"/>
                  <a:gd name="T6" fmla="*/ 182 w 764"/>
                  <a:gd name="T7" fmla="*/ 43 h 247"/>
                  <a:gd name="T8" fmla="*/ 176 w 764"/>
                  <a:gd name="T9" fmla="*/ 37 h 247"/>
                  <a:gd name="T10" fmla="*/ 168 w 764"/>
                  <a:gd name="T11" fmla="*/ 32 h 247"/>
                  <a:gd name="T12" fmla="*/ 158 w 764"/>
                  <a:gd name="T13" fmla="*/ 27 h 247"/>
                  <a:gd name="T14" fmla="*/ 147 w 764"/>
                  <a:gd name="T15" fmla="*/ 22 h 247"/>
                  <a:gd name="T16" fmla="*/ 135 w 764"/>
                  <a:gd name="T17" fmla="*/ 18 h 247"/>
                  <a:gd name="T18" fmla="*/ 121 w 764"/>
                  <a:gd name="T19" fmla="*/ 14 h 247"/>
                  <a:gd name="T20" fmla="*/ 106 w 764"/>
                  <a:gd name="T21" fmla="*/ 11 h 247"/>
                  <a:gd name="T22" fmla="*/ 91 w 764"/>
                  <a:gd name="T23" fmla="*/ 8 h 247"/>
                  <a:gd name="T24" fmla="*/ 74 w 764"/>
                  <a:gd name="T25" fmla="*/ 5 h 247"/>
                  <a:gd name="T26" fmla="*/ 57 w 764"/>
                  <a:gd name="T27" fmla="*/ 3 h 247"/>
                  <a:gd name="T28" fmla="*/ 38 w 764"/>
                  <a:gd name="T29" fmla="*/ 2 h 247"/>
                  <a:gd name="T30" fmla="*/ 20 w 764"/>
                  <a:gd name="T31" fmla="*/ 1 h 247"/>
                  <a:gd name="T32" fmla="*/ 0 w 764"/>
                  <a:gd name="T33" fmla="*/ 0 h 247"/>
                  <a:gd name="T34" fmla="*/ 10 w 764"/>
                  <a:gd name="T35" fmla="*/ 4 h 247"/>
                  <a:gd name="T36" fmla="*/ 29 w 764"/>
                  <a:gd name="T37" fmla="*/ 4 h 247"/>
                  <a:gd name="T38" fmla="*/ 48 w 764"/>
                  <a:gd name="T39" fmla="*/ 5 h 247"/>
                  <a:gd name="T40" fmla="*/ 65 w 764"/>
                  <a:gd name="T41" fmla="*/ 7 h 247"/>
                  <a:gd name="T42" fmla="*/ 82 w 764"/>
                  <a:gd name="T43" fmla="*/ 10 h 247"/>
                  <a:gd name="T44" fmla="*/ 98 w 764"/>
                  <a:gd name="T45" fmla="*/ 12 h 247"/>
                  <a:gd name="T46" fmla="*/ 113 w 764"/>
                  <a:gd name="T47" fmla="*/ 16 h 247"/>
                  <a:gd name="T48" fmla="*/ 127 w 764"/>
                  <a:gd name="T49" fmla="*/ 19 h 247"/>
                  <a:gd name="T50" fmla="*/ 140 w 764"/>
                  <a:gd name="T51" fmla="*/ 23 h 247"/>
                  <a:gd name="T52" fmla="*/ 152 w 764"/>
                  <a:gd name="T53" fmla="*/ 28 h 247"/>
                  <a:gd name="T54" fmla="*/ 162 w 764"/>
                  <a:gd name="T55" fmla="*/ 33 h 247"/>
                  <a:gd name="T56" fmla="*/ 170 w 764"/>
                  <a:gd name="T57" fmla="*/ 37 h 247"/>
                  <a:gd name="T58" fmla="*/ 177 w 764"/>
                  <a:gd name="T59" fmla="*/ 43 h 247"/>
                  <a:gd name="T60" fmla="*/ 183 w 764"/>
                  <a:gd name="T61" fmla="*/ 48 h 247"/>
                  <a:gd name="T62" fmla="*/ 186 w 764"/>
                  <a:gd name="T63" fmla="*/ 54 h 247"/>
                  <a:gd name="T64" fmla="*/ 188 w 764"/>
                  <a:gd name="T65" fmla="*/ 59 h 247"/>
                  <a:gd name="T66" fmla="*/ 188 w 764"/>
                  <a:gd name="T67" fmla="*/ 62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764" y="247"/>
                    </a:moveTo>
                    <a:lnTo>
                      <a:pt x="764" y="247"/>
                    </a:lnTo>
                    <a:lnTo>
                      <a:pt x="763" y="234"/>
                    </a:lnTo>
                    <a:lnTo>
                      <a:pt x="760" y="221"/>
                    </a:lnTo>
                    <a:lnTo>
                      <a:pt x="755" y="207"/>
                    </a:lnTo>
                    <a:lnTo>
                      <a:pt x="747" y="194"/>
                    </a:lnTo>
                    <a:lnTo>
                      <a:pt x="739" y="183"/>
                    </a:lnTo>
                    <a:lnTo>
                      <a:pt x="727" y="171"/>
                    </a:lnTo>
                    <a:lnTo>
                      <a:pt x="715" y="160"/>
                    </a:lnTo>
                    <a:lnTo>
                      <a:pt x="701" y="148"/>
                    </a:lnTo>
                    <a:lnTo>
                      <a:pt x="686" y="137"/>
                    </a:lnTo>
                    <a:lnTo>
                      <a:pt x="669" y="126"/>
                    </a:lnTo>
                    <a:lnTo>
                      <a:pt x="650" y="116"/>
                    </a:lnTo>
                    <a:lnTo>
                      <a:pt x="631" y="107"/>
                    </a:lnTo>
                    <a:lnTo>
                      <a:pt x="609" y="98"/>
                    </a:lnTo>
                    <a:lnTo>
                      <a:pt x="586" y="87"/>
                    </a:lnTo>
                    <a:lnTo>
                      <a:pt x="562" y="79"/>
                    </a:lnTo>
                    <a:lnTo>
                      <a:pt x="536" y="71"/>
                    </a:lnTo>
                    <a:lnTo>
                      <a:pt x="510" y="63"/>
                    </a:lnTo>
                    <a:lnTo>
                      <a:pt x="482" y="55"/>
                    </a:lnTo>
                    <a:lnTo>
                      <a:pt x="453" y="48"/>
                    </a:lnTo>
                    <a:lnTo>
                      <a:pt x="423" y="41"/>
                    </a:lnTo>
                    <a:lnTo>
                      <a:pt x="393" y="34"/>
                    </a:lnTo>
                    <a:lnTo>
                      <a:pt x="361" y="30"/>
                    </a:lnTo>
                    <a:lnTo>
                      <a:pt x="329" y="24"/>
                    </a:lnTo>
                    <a:lnTo>
                      <a:pt x="294" y="19"/>
                    </a:lnTo>
                    <a:lnTo>
                      <a:pt x="260" y="15"/>
                    </a:lnTo>
                    <a:lnTo>
                      <a:pt x="225" y="11"/>
                    </a:lnTo>
                    <a:lnTo>
                      <a:pt x="190" y="8"/>
                    </a:lnTo>
                    <a:lnTo>
                      <a:pt x="152" y="6"/>
                    </a:lnTo>
                    <a:lnTo>
                      <a:pt x="115" y="3"/>
                    </a:lnTo>
                    <a:lnTo>
                      <a:pt x="77" y="1"/>
                    </a:lnTo>
                    <a:lnTo>
                      <a:pt x="39" y="1"/>
                    </a:lnTo>
                    <a:lnTo>
                      <a:pt x="0" y="0"/>
                    </a:lnTo>
                    <a:lnTo>
                      <a:pt x="0" y="14"/>
                    </a:lnTo>
                    <a:lnTo>
                      <a:pt x="39" y="14"/>
                    </a:lnTo>
                    <a:lnTo>
                      <a:pt x="77" y="15"/>
                    </a:lnTo>
                    <a:lnTo>
                      <a:pt x="115" y="16"/>
                    </a:lnTo>
                    <a:lnTo>
                      <a:pt x="152" y="18"/>
                    </a:lnTo>
                    <a:lnTo>
                      <a:pt x="189" y="20"/>
                    </a:lnTo>
                    <a:lnTo>
                      <a:pt x="224" y="24"/>
                    </a:lnTo>
                    <a:lnTo>
                      <a:pt x="259" y="27"/>
                    </a:lnTo>
                    <a:lnTo>
                      <a:pt x="293" y="32"/>
                    </a:lnTo>
                    <a:lnTo>
                      <a:pt x="327" y="37"/>
                    </a:lnTo>
                    <a:lnTo>
                      <a:pt x="359" y="42"/>
                    </a:lnTo>
                    <a:lnTo>
                      <a:pt x="391" y="48"/>
                    </a:lnTo>
                    <a:lnTo>
                      <a:pt x="421" y="54"/>
                    </a:lnTo>
                    <a:lnTo>
                      <a:pt x="451" y="61"/>
                    </a:lnTo>
                    <a:lnTo>
                      <a:pt x="479" y="68"/>
                    </a:lnTo>
                    <a:lnTo>
                      <a:pt x="506" y="76"/>
                    </a:lnTo>
                    <a:lnTo>
                      <a:pt x="533" y="84"/>
                    </a:lnTo>
                    <a:lnTo>
                      <a:pt x="558" y="92"/>
                    </a:lnTo>
                    <a:lnTo>
                      <a:pt x="582" y="100"/>
                    </a:lnTo>
                    <a:lnTo>
                      <a:pt x="604" y="109"/>
                    </a:lnTo>
                    <a:lnTo>
                      <a:pt x="625" y="118"/>
                    </a:lnTo>
                    <a:lnTo>
                      <a:pt x="644" y="129"/>
                    </a:lnTo>
                    <a:lnTo>
                      <a:pt x="663" y="138"/>
                    </a:lnTo>
                    <a:lnTo>
                      <a:pt x="679" y="148"/>
                    </a:lnTo>
                    <a:lnTo>
                      <a:pt x="694" y="159"/>
                    </a:lnTo>
                    <a:lnTo>
                      <a:pt x="707" y="169"/>
                    </a:lnTo>
                    <a:lnTo>
                      <a:pt x="718" y="181"/>
                    </a:lnTo>
                    <a:lnTo>
                      <a:pt x="728" y="191"/>
                    </a:lnTo>
                    <a:lnTo>
                      <a:pt x="737" y="202"/>
                    </a:lnTo>
                    <a:lnTo>
                      <a:pt x="742" y="214"/>
                    </a:lnTo>
                    <a:lnTo>
                      <a:pt x="747" y="224"/>
                    </a:lnTo>
                    <a:lnTo>
                      <a:pt x="749" y="236"/>
                    </a:lnTo>
                    <a:lnTo>
                      <a:pt x="750" y="247"/>
                    </a:lnTo>
                    <a:lnTo>
                      <a:pt x="764"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9" name="Freeform 553">
                <a:extLst>
                  <a:ext uri="{FF2B5EF4-FFF2-40B4-BE49-F238E27FC236}">
                    <a16:creationId xmlns:a16="http://schemas.microsoft.com/office/drawing/2014/main" id="{457F4802-FAAA-49C2-81EC-EA4F47C39B42}"/>
                  </a:ext>
                </a:extLst>
              </p:cNvPr>
              <p:cNvSpPr>
                <a:spLocks/>
              </p:cNvSpPr>
              <p:nvPr/>
            </p:nvSpPr>
            <p:spPr bwMode="auto">
              <a:xfrm>
                <a:off x="3764" y="3502"/>
                <a:ext cx="383" cy="123"/>
              </a:xfrm>
              <a:custGeom>
                <a:avLst/>
                <a:gdLst>
                  <a:gd name="T0" fmla="*/ 0 w 764"/>
                  <a:gd name="T1" fmla="*/ 61 h 247"/>
                  <a:gd name="T2" fmla="*/ 20 w 764"/>
                  <a:gd name="T3" fmla="*/ 61 h 247"/>
                  <a:gd name="T4" fmla="*/ 38 w 764"/>
                  <a:gd name="T5" fmla="*/ 60 h 247"/>
                  <a:gd name="T6" fmla="*/ 57 w 764"/>
                  <a:gd name="T7" fmla="*/ 58 h 247"/>
                  <a:gd name="T8" fmla="*/ 74 w 764"/>
                  <a:gd name="T9" fmla="*/ 56 h 247"/>
                  <a:gd name="T10" fmla="*/ 91 w 764"/>
                  <a:gd name="T11" fmla="*/ 54 h 247"/>
                  <a:gd name="T12" fmla="*/ 106 w 764"/>
                  <a:gd name="T13" fmla="*/ 51 h 247"/>
                  <a:gd name="T14" fmla="*/ 121 w 764"/>
                  <a:gd name="T15" fmla="*/ 48 h 247"/>
                  <a:gd name="T16" fmla="*/ 135 w 764"/>
                  <a:gd name="T17" fmla="*/ 44 h 247"/>
                  <a:gd name="T18" fmla="*/ 147 w 764"/>
                  <a:gd name="T19" fmla="*/ 39 h 247"/>
                  <a:gd name="T20" fmla="*/ 158 w 764"/>
                  <a:gd name="T21" fmla="*/ 35 h 247"/>
                  <a:gd name="T22" fmla="*/ 168 w 764"/>
                  <a:gd name="T23" fmla="*/ 30 h 247"/>
                  <a:gd name="T24" fmla="*/ 176 w 764"/>
                  <a:gd name="T25" fmla="*/ 24 h 247"/>
                  <a:gd name="T26" fmla="*/ 182 w 764"/>
                  <a:gd name="T27" fmla="*/ 19 h 247"/>
                  <a:gd name="T28" fmla="*/ 187 w 764"/>
                  <a:gd name="T29" fmla="*/ 13 h 247"/>
                  <a:gd name="T30" fmla="*/ 191 w 764"/>
                  <a:gd name="T31" fmla="*/ 6 h 247"/>
                  <a:gd name="T32" fmla="*/ 192 w 764"/>
                  <a:gd name="T33" fmla="*/ 0 h 247"/>
                  <a:gd name="T34" fmla="*/ 188 w 764"/>
                  <a:gd name="T35" fmla="*/ 3 h 247"/>
                  <a:gd name="T36" fmla="*/ 186 w 764"/>
                  <a:gd name="T37" fmla="*/ 8 h 247"/>
                  <a:gd name="T38" fmla="*/ 183 w 764"/>
                  <a:gd name="T39" fmla="*/ 14 h 247"/>
                  <a:gd name="T40" fmla="*/ 177 w 764"/>
                  <a:gd name="T41" fmla="*/ 19 h 247"/>
                  <a:gd name="T42" fmla="*/ 170 w 764"/>
                  <a:gd name="T43" fmla="*/ 24 h 247"/>
                  <a:gd name="T44" fmla="*/ 162 w 764"/>
                  <a:gd name="T45" fmla="*/ 29 h 247"/>
                  <a:gd name="T46" fmla="*/ 152 w 764"/>
                  <a:gd name="T47" fmla="*/ 34 h 247"/>
                  <a:gd name="T48" fmla="*/ 140 w 764"/>
                  <a:gd name="T49" fmla="*/ 38 h 247"/>
                  <a:gd name="T50" fmla="*/ 127 w 764"/>
                  <a:gd name="T51" fmla="*/ 42 h 247"/>
                  <a:gd name="T52" fmla="*/ 113 w 764"/>
                  <a:gd name="T53" fmla="*/ 46 h 247"/>
                  <a:gd name="T54" fmla="*/ 98 w 764"/>
                  <a:gd name="T55" fmla="*/ 49 h 247"/>
                  <a:gd name="T56" fmla="*/ 82 w 764"/>
                  <a:gd name="T57" fmla="*/ 52 h 247"/>
                  <a:gd name="T58" fmla="*/ 65 w 764"/>
                  <a:gd name="T59" fmla="*/ 54 h 247"/>
                  <a:gd name="T60" fmla="*/ 48 w 764"/>
                  <a:gd name="T61" fmla="*/ 56 h 247"/>
                  <a:gd name="T62" fmla="*/ 29 w 764"/>
                  <a:gd name="T63" fmla="*/ 57 h 247"/>
                  <a:gd name="T64" fmla="*/ 10 w 764"/>
                  <a:gd name="T65" fmla="*/ 58 h 247"/>
                  <a:gd name="T66" fmla="*/ 0 w 764"/>
                  <a:gd name="T67" fmla="*/ 58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0" y="247"/>
                    </a:moveTo>
                    <a:lnTo>
                      <a:pt x="0" y="247"/>
                    </a:lnTo>
                    <a:lnTo>
                      <a:pt x="39" y="247"/>
                    </a:lnTo>
                    <a:lnTo>
                      <a:pt x="77" y="246"/>
                    </a:lnTo>
                    <a:lnTo>
                      <a:pt x="115" y="243"/>
                    </a:lnTo>
                    <a:lnTo>
                      <a:pt x="152" y="242"/>
                    </a:lnTo>
                    <a:lnTo>
                      <a:pt x="190" y="239"/>
                    </a:lnTo>
                    <a:lnTo>
                      <a:pt x="225" y="235"/>
                    </a:lnTo>
                    <a:lnTo>
                      <a:pt x="260" y="232"/>
                    </a:lnTo>
                    <a:lnTo>
                      <a:pt x="294" y="227"/>
                    </a:lnTo>
                    <a:lnTo>
                      <a:pt x="329" y="223"/>
                    </a:lnTo>
                    <a:lnTo>
                      <a:pt x="361" y="218"/>
                    </a:lnTo>
                    <a:lnTo>
                      <a:pt x="393" y="212"/>
                    </a:lnTo>
                    <a:lnTo>
                      <a:pt x="423" y="205"/>
                    </a:lnTo>
                    <a:lnTo>
                      <a:pt x="453" y="199"/>
                    </a:lnTo>
                    <a:lnTo>
                      <a:pt x="482" y="192"/>
                    </a:lnTo>
                    <a:lnTo>
                      <a:pt x="510" y="184"/>
                    </a:lnTo>
                    <a:lnTo>
                      <a:pt x="536" y="177"/>
                    </a:lnTo>
                    <a:lnTo>
                      <a:pt x="562" y="167"/>
                    </a:lnTo>
                    <a:lnTo>
                      <a:pt x="586" y="159"/>
                    </a:lnTo>
                    <a:lnTo>
                      <a:pt x="609" y="150"/>
                    </a:lnTo>
                    <a:lnTo>
                      <a:pt x="631" y="140"/>
                    </a:lnTo>
                    <a:lnTo>
                      <a:pt x="650" y="131"/>
                    </a:lnTo>
                    <a:lnTo>
                      <a:pt x="669" y="120"/>
                    </a:lnTo>
                    <a:lnTo>
                      <a:pt x="686" y="110"/>
                    </a:lnTo>
                    <a:lnTo>
                      <a:pt x="701" y="98"/>
                    </a:lnTo>
                    <a:lnTo>
                      <a:pt x="715" y="88"/>
                    </a:lnTo>
                    <a:lnTo>
                      <a:pt x="727" y="76"/>
                    </a:lnTo>
                    <a:lnTo>
                      <a:pt x="739" y="64"/>
                    </a:lnTo>
                    <a:lnTo>
                      <a:pt x="747" y="52"/>
                    </a:lnTo>
                    <a:lnTo>
                      <a:pt x="755" y="40"/>
                    </a:lnTo>
                    <a:lnTo>
                      <a:pt x="760" y="27"/>
                    </a:lnTo>
                    <a:lnTo>
                      <a:pt x="763" y="13"/>
                    </a:lnTo>
                    <a:lnTo>
                      <a:pt x="764" y="0"/>
                    </a:lnTo>
                    <a:lnTo>
                      <a:pt x="750" y="0"/>
                    </a:lnTo>
                    <a:lnTo>
                      <a:pt x="749" y="12"/>
                    </a:lnTo>
                    <a:lnTo>
                      <a:pt x="747" y="22"/>
                    </a:lnTo>
                    <a:lnTo>
                      <a:pt x="742" y="34"/>
                    </a:lnTo>
                    <a:lnTo>
                      <a:pt x="737" y="44"/>
                    </a:lnTo>
                    <a:lnTo>
                      <a:pt x="728" y="56"/>
                    </a:lnTo>
                    <a:lnTo>
                      <a:pt x="718" y="67"/>
                    </a:lnTo>
                    <a:lnTo>
                      <a:pt x="707" y="78"/>
                    </a:lnTo>
                    <a:lnTo>
                      <a:pt x="694" y="88"/>
                    </a:lnTo>
                    <a:lnTo>
                      <a:pt x="679" y="98"/>
                    </a:lnTo>
                    <a:lnTo>
                      <a:pt x="663" y="109"/>
                    </a:lnTo>
                    <a:lnTo>
                      <a:pt x="644" y="119"/>
                    </a:lnTo>
                    <a:lnTo>
                      <a:pt x="625" y="128"/>
                    </a:lnTo>
                    <a:lnTo>
                      <a:pt x="604" y="137"/>
                    </a:lnTo>
                    <a:lnTo>
                      <a:pt x="582" y="147"/>
                    </a:lnTo>
                    <a:lnTo>
                      <a:pt x="558" y="155"/>
                    </a:lnTo>
                    <a:lnTo>
                      <a:pt x="533" y="164"/>
                    </a:lnTo>
                    <a:lnTo>
                      <a:pt x="506" y="171"/>
                    </a:lnTo>
                    <a:lnTo>
                      <a:pt x="479" y="179"/>
                    </a:lnTo>
                    <a:lnTo>
                      <a:pt x="451" y="186"/>
                    </a:lnTo>
                    <a:lnTo>
                      <a:pt x="421" y="193"/>
                    </a:lnTo>
                    <a:lnTo>
                      <a:pt x="391" y="199"/>
                    </a:lnTo>
                    <a:lnTo>
                      <a:pt x="359" y="204"/>
                    </a:lnTo>
                    <a:lnTo>
                      <a:pt x="327" y="210"/>
                    </a:lnTo>
                    <a:lnTo>
                      <a:pt x="293" y="215"/>
                    </a:lnTo>
                    <a:lnTo>
                      <a:pt x="259" y="219"/>
                    </a:lnTo>
                    <a:lnTo>
                      <a:pt x="224" y="223"/>
                    </a:lnTo>
                    <a:lnTo>
                      <a:pt x="189" y="226"/>
                    </a:lnTo>
                    <a:lnTo>
                      <a:pt x="152" y="228"/>
                    </a:lnTo>
                    <a:lnTo>
                      <a:pt x="115" y="231"/>
                    </a:lnTo>
                    <a:lnTo>
                      <a:pt x="77" y="232"/>
                    </a:lnTo>
                    <a:lnTo>
                      <a:pt x="39" y="233"/>
                    </a:lnTo>
                    <a:lnTo>
                      <a:pt x="0" y="233"/>
                    </a:lnTo>
                    <a:lnTo>
                      <a:pt x="0"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0" name="Freeform 554">
                <a:extLst>
                  <a:ext uri="{FF2B5EF4-FFF2-40B4-BE49-F238E27FC236}">
                    <a16:creationId xmlns:a16="http://schemas.microsoft.com/office/drawing/2014/main" id="{3F0C0BAF-2AFB-4CA2-9EC3-D7933BFD9108}"/>
                  </a:ext>
                </a:extLst>
              </p:cNvPr>
              <p:cNvSpPr>
                <a:spLocks/>
              </p:cNvSpPr>
              <p:nvPr/>
            </p:nvSpPr>
            <p:spPr bwMode="auto">
              <a:xfrm>
                <a:off x="3382" y="3502"/>
                <a:ext cx="382" cy="123"/>
              </a:xfrm>
              <a:custGeom>
                <a:avLst/>
                <a:gdLst>
                  <a:gd name="T0" fmla="*/ 0 w 765"/>
                  <a:gd name="T1" fmla="*/ 0 h 247"/>
                  <a:gd name="T2" fmla="*/ 1 w 765"/>
                  <a:gd name="T3" fmla="*/ 6 h 247"/>
                  <a:gd name="T4" fmla="*/ 4 w 765"/>
                  <a:gd name="T5" fmla="*/ 13 h 247"/>
                  <a:gd name="T6" fmla="*/ 9 w 765"/>
                  <a:gd name="T7" fmla="*/ 19 h 247"/>
                  <a:gd name="T8" fmla="*/ 15 w 765"/>
                  <a:gd name="T9" fmla="*/ 24 h 247"/>
                  <a:gd name="T10" fmla="*/ 24 w 765"/>
                  <a:gd name="T11" fmla="*/ 30 h 247"/>
                  <a:gd name="T12" fmla="*/ 33 w 765"/>
                  <a:gd name="T13" fmla="*/ 35 h 247"/>
                  <a:gd name="T14" fmla="*/ 44 w 765"/>
                  <a:gd name="T15" fmla="*/ 39 h 247"/>
                  <a:gd name="T16" fmla="*/ 56 w 765"/>
                  <a:gd name="T17" fmla="*/ 44 h 247"/>
                  <a:gd name="T18" fmla="*/ 70 w 765"/>
                  <a:gd name="T19" fmla="*/ 48 h 247"/>
                  <a:gd name="T20" fmla="*/ 85 w 765"/>
                  <a:gd name="T21" fmla="*/ 51 h 247"/>
                  <a:gd name="T22" fmla="*/ 100 w 765"/>
                  <a:gd name="T23" fmla="*/ 54 h 247"/>
                  <a:gd name="T24" fmla="*/ 117 w 765"/>
                  <a:gd name="T25" fmla="*/ 56 h 247"/>
                  <a:gd name="T26" fmla="*/ 134 w 765"/>
                  <a:gd name="T27" fmla="*/ 58 h 247"/>
                  <a:gd name="T28" fmla="*/ 153 w 765"/>
                  <a:gd name="T29" fmla="*/ 60 h 247"/>
                  <a:gd name="T30" fmla="*/ 172 w 765"/>
                  <a:gd name="T31" fmla="*/ 61 h 247"/>
                  <a:gd name="T32" fmla="*/ 191 w 765"/>
                  <a:gd name="T33" fmla="*/ 61 h 247"/>
                  <a:gd name="T34" fmla="*/ 181 w 765"/>
                  <a:gd name="T35" fmla="*/ 58 h 247"/>
                  <a:gd name="T36" fmla="*/ 162 w 765"/>
                  <a:gd name="T37" fmla="*/ 57 h 247"/>
                  <a:gd name="T38" fmla="*/ 144 w 765"/>
                  <a:gd name="T39" fmla="*/ 56 h 247"/>
                  <a:gd name="T40" fmla="*/ 126 w 765"/>
                  <a:gd name="T41" fmla="*/ 54 h 247"/>
                  <a:gd name="T42" fmla="*/ 109 w 765"/>
                  <a:gd name="T43" fmla="*/ 52 h 247"/>
                  <a:gd name="T44" fmla="*/ 93 w 765"/>
                  <a:gd name="T45" fmla="*/ 49 h 247"/>
                  <a:gd name="T46" fmla="*/ 78 w 765"/>
                  <a:gd name="T47" fmla="*/ 46 h 247"/>
                  <a:gd name="T48" fmla="*/ 64 w 765"/>
                  <a:gd name="T49" fmla="*/ 42 h 247"/>
                  <a:gd name="T50" fmla="*/ 51 w 765"/>
                  <a:gd name="T51" fmla="*/ 38 h 247"/>
                  <a:gd name="T52" fmla="*/ 40 w 765"/>
                  <a:gd name="T53" fmla="*/ 34 h 247"/>
                  <a:gd name="T54" fmla="*/ 30 w 765"/>
                  <a:gd name="T55" fmla="*/ 29 h 247"/>
                  <a:gd name="T56" fmla="*/ 21 w 765"/>
                  <a:gd name="T57" fmla="*/ 24 h 247"/>
                  <a:gd name="T58" fmla="*/ 14 w 765"/>
                  <a:gd name="T59" fmla="*/ 19 h 247"/>
                  <a:gd name="T60" fmla="*/ 9 w 765"/>
                  <a:gd name="T61" fmla="*/ 14 h 247"/>
                  <a:gd name="T62" fmla="*/ 5 w 765"/>
                  <a:gd name="T63" fmla="*/ 8 h 247"/>
                  <a:gd name="T64" fmla="*/ 3 w 765"/>
                  <a:gd name="T65" fmla="*/ 3 h 247"/>
                  <a:gd name="T66" fmla="*/ 3 w 765"/>
                  <a:gd name="T67" fmla="*/ 0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0" y="0"/>
                    </a:moveTo>
                    <a:lnTo>
                      <a:pt x="0" y="0"/>
                    </a:lnTo>
                    <a:lnTo>
                      <a:pt x="2" y="13"/>
                    </a:lnTo>
                    <a:lnTo>
                      <a:pt x="5" y="27"/>
                    </a:lnTo>
                    <a:lnTo>
                      <a:pt x="10" y="40"/>
                    </a:lnTo>
                    <a:lnTo>
                      <a:pt x="17" y="52"/>
                    </a:lnTo>
                    <a:lnTo>
                      <a:pt x="26" y="64"/>
                    </a:lnTo>
                    <a:lnTo>
                      <a:pt x="37" y="76"/>
                    </a:lnTo>
                    <a:lnTo>
                      <a:pt x="49" y="88"/>
                    </a:lnTo>
                    <a:lnTo>
                      <a:pt x="63" y="98"/>
                    </a:lnTo>
                    <a:lnTo>
                      <a:pt x="79" y="110"/>
                    </a:lnTo>
                    <a:lnTo>
                      <a:pt x="96" y="120"/>
                    </a:lnTo>
                    <a:lnTo>
                      <a:pt x="114" y="131"/>
                    </a:lnTo>
                    <a:lnTo>
                      <a:pt x="134" y="140"/>
                    </a:lnTo>
                    <a:lnTo>
                      <a:pt x="156" y="150"/>
                    </a:lnTo>
                    <a:lnTo>
                      <a:pt x="179" y="159"/>
                    </a:lnTo>
                    <a:lnTo>
                      <a:pt x="203" y="167"/>
                    </a:lnTo>
                    <a:lnTo>
                      <a:pt x="227" y="177"/>
                    </a:lnTo>
                    <a:lnTo>
                      <a:pt x="254" y="184"/>
                    </a:lnTo>
                    <a:lnTo>
                      <a:pt x="281" y="192"/>
                    </a:lnTo>
                    <a:lnTo>
                      <a:pt x="311" y="199"/>
                    </a:lnTo>
                    <a:lnTo>
                      <a:pt x="341" y="205"/>
                    </a:lnTo>
                    <a:lnTo>
                      <a:pt x="371" y="212"/>
                    </a:lnTo>
                    <a:lnTo>
                      <a:pt x="403" y="218"/>
                    </a:lnTo>
                    <a:lnTo>
                      <a:pt x="436" y="223"/>
                    </a:lnTo>
                    <a:lnTo>
                      <a:pt x="470" y="227"/>
                    </a:lnTo>
                    <a:lnTo>
                      <a:pt x="505" y="232"/>
                    </a:lnTo>
                    <a:lnTo>
                      <a:pt x="539" y="235"/>
                    </a:lnTo>
                    <a:lnTo>
                      <a:pt x="576" y="239"/>
                    </a:lnTo>
                    <a:lnTo>
                      <a:pt x="612" y="242"/>
                    </a:lnTo>
                    <a:lnTo>
                      <a:pt x="650" y="243"/>
                    </a:lnTo>
                    <a:lnTo>
                      <a:pt x="688" y="246"/>
                    </a:lnTo>
                    <a:lnTo>
                      <a:pt x="726" y="247"/>
                    </a:lnTo>
                    <a:lnTo>
                      <a:pt x="765" y="247"/>
                    </a:lnTo>
                    <a:lnTo>
                      <a:pt x="765" y="233"/>
                    </a:lnTo>
                    <a:lnTo>
                      <a:pt x="726" y="233"/>
                    </a:lnTo>
                    <a:lnTo>
                      <a:pt x="688" y="232"/>
                    </a:lnTo>
                    <a:lnTo>
                      <a:pt x="650" y="231"/>
                    </a:lnTo>
                    <a:lnTo>
                      <a:pt x="613" y="228"/>
                    </a:lnTo>
                    <a:lnTo>
                      <a:pt x="576" y="226"/>
                    </a:lnTo>
                    <a:lnTo>
                      <a:pt x="540" y="223"/>
                    </a:lnTo>
                    <a:lnTo>
                      <a:pt x="506" y="219"/>
                    </a:lnTo>
                    <a:lnTo>
                      <a:pt x="471" y="215"/>
                    </a:lnTo>
                    <a:lnTo>
                      <a:pt x="438" y="210"/>
                    </a:lnTo>
                    <a:lnTo>
                      <a:pt x="406" y="204"/>
                    </a:lnTo>
                    <a:lnTo>
                      <a:pt x="373" y="199"/>
                    </a:lnTo>
                    <a:lnTo>
                      <a:pt x="343" y="193"/>
                    </a:lnTo>
                    <a:lnTo>
                      <a:pt x="314" y="186"/>
                    </a:lnTo>
                    <a:lnTo>
                      <a:pt x="285" y="179"/>
                    </a:lnTo>
                    <a:lnTo>
                      <a:pt x="257" y="171"/>
                    </a:lnTo>
                    <a:lnTo>
                      <a:pt x="232" y="164"/>
                    </a:lnTo>
                    <a:lnTo>
                      <a:pt x="206" y="155"/>
                    </a:lnTo>
                    <a:lnTo>
                      <a:pt x="182" y="147"/>
                    </a:lnTo>
                    <a:lnTo>
                      <a:pt x="160" y="137"/>
                    </a:lnTo>
                    <a:lnTo>
                      <a:pt x="140" y="128"/>
                    </a:lnTo>
                    <a:lnTo>
                      <a:pt x="120" y="119"/>
                    </a:lnTo>
                    <a:lnTo>
                      <a:pt x="102" y="109"/>
                    </a:lnTo>
                    <a:lnTo>
                      <a:pt x="86" y="98"/>
                    </a:lnTo>
                    <a:lnTo>
                      <a:pt x="71" y="88"/>
                    </a:lnTo>
                    <a:lnTo>
                      <a:pt x="57" y="78"/>
                    </a:lnTo>
                    <a:lnTo>
                      <a:pt x="46" y="67"/>
                    </a:lnTo>
                    <a:lnTo>
                      <a:pt x="36" y="56"/>
                    </a:lnTo>
                    <a:lnTo>
                      <a:pt x="28" y="44"/>
                    </a:lnTo>
                    <a:lnTo>
                      <a:pt x="22" y="34"/>
                    </a:lnTo>
                    <a:lnTo>
                      <a:pt x="18" y="22"/>
                    </a:lnTo>
                    <a:lnTo>
                      <a:pt x="14" y="12"/>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1" name="Freeform 555">
                <a:extLst>
                  <a:ext uri="{FF2B5EF4-FFF2-40B4-BE49-F238E27FC236}">
                    <a16:creationId xmlns:a16="http://schemas.microsoft.com/office/drawing/2014/main" id="{E0EF590F-63D3-4A62-B21A-5D413CC704BF}"/>
                  </a:ext>
                </a:extLst>
              </p:cNvPr>
              <p:cNvSpPr>
                <a:spLocks/>
              </p:cNvSpPr>
              <p:nvPr/>
            </p:nvSpPr>
            <p:spPr bwMode="auto">
              <a:xfrm>
                <a:off x="3382" y="3378"/>
                <a:ext cx="382" cy="124"/>
              </a:xfrm>
              <a:custGeom>
                <a:avLst/>
                <a:gdLst>
                  <a:gd name="T0" fmla="*/ 191 w 765"/>
                  <a:gd name="T1" fmla="*/ 0 h 247"/>
                  <a:gd name="T2" fmla="*/ 172 w 765"/>
                  <a:gd name="T3" fmla="*/ 1 h 247"/>
                  <a:gd name="T4" fmla="*/ 153 w 765"/>
                  <a:gd name="T5" fmla="*/ 2 h 247"/>
                  <a:gd name="T6" fmla="*/ 134 w 765"/>
                  <a:gd name="T7" fmla="*/ 3 h 247"/>
                  <a:gd name="T8" fmla="*/ 117 w 765"/>
                  <a:gd name="T9" fmla="*/ 5 h 247"/>
                  <a:gd name="T10" fmla="*/ 100 w 765"/>
                  <a:gd name="T11" fmla="*/ 8 h 247"/>
                  <a:gd name="T12" fmla="*/ 85 w 765"/>
                  <a:gd name="T13" fmla="*/ 11 h 247"/>
                  <a:gd name="T14" fmla="*/ 70 w 765"/>
                  <a:gd name="T15" fmla="*/ 14 h 247"/>
                  <a:gd name="T16" fmla="*/ 56 w 765"/>
                  <a:gd name="T17" fmla="*/ 18 h 247"/>
                  <a:gd name="T18" fmla="*/ 44 w 765"/>
                  <a:gd name="T19" fmla="*/ 22 h 247"/>
                  <a:gd name="T20" fmla="*/ 33 w 765"/>
                  <a:gd name="T21" fmla="*/ 27 h 247"/>
                  <a:gd name="T22" fmla="*/ 24 w 765"/>
                  <a:gd name="T23" fmla="*/ 32 h 247"/>
                  <a:gd name="T24" fmla="*/ 15 w 765"/>
                  <a:gd name="T25" fmla="*/ 37 h 247"/>
                  <a:gd name="T26" fmla="*/ 9 w 765"/>
                  <a:gd name="T27" fmla="*/ 43 h 247"/>
                  <a:gd name="T28" fmla="*/ 4 w 765"/>
                  <a:gd name="T29" fmla="*/ 49 h 247"/>
                  <a:gd name="T30" fmla="*/ 1 w 765"/>
                  <a:gd name="T31" fmla="*/ 56 h 247"/>
                  <a:gd name="T32" fmla="*/ 0 w 765"/>
                  <a:gd name="T33" fmla="*/ 62 h 247"/>
                  <a:gd name="T34" fmla="*/ 3 w 765"/>
                  <a:gd name="T35" fmla="*/ 59 h 247"/>
                  <a:gd name="T36" fmla="*/ 5 w 765"/>
                  <a:gd name="T37" fmla="*/ 54 h 247"/>
                  <a:gd name="T38" fmla="*/ 9 w 765"/>
                  <a:gd name="T39" fmla="*/ 48 h 247"/>
                  <a:gd name="T40" fmla="*/ 14 w 765"/>
                  <a:gd name="T41" fmla="*/ 43 h 247"/>
                  <a:gd name="T42" fmla="*/ 21 w 765"/>
                  <a:gd name="T43" fmla="*/ 37 h 247"/>
                  <a:gd name="T44" fmla="*/ 30 w 765"/>
                  <a:gd name="T45" fmla="*/ 33 h 247"/>
                  <a:gd name="T46" fmla="*/ 40 w 765"/>
                  <a:gd name="T47" fmla="*/ 28 h 247"/>
                  <a:gd name="T48" fmla="*/ 51 w 765"/>
                  <a:gd name="T49" fmla="*/ 23 h 247"/>
                  <a:gd name="T50" fmla="*/ 64 w 765"/>
                  <a:gd name="T51" fmla="*/ 19 h 247"/>
                  <a:gd name="T52" fmla="*/ 78 w 765"/>
                  <a:gd name="T53" fmla="*/ 16 h 247"/>
                  <a:gd name="T54" fmla="*/ 93 w 765"/>
                  <a:gd name="T55" fmla="*/ 12 h 247"/>
                  <a:gd name="T56" fmla="*/ 109 w 765"/>
                  <a:gd name="T57" fmla="*/ 10 h 247"/>
                  <a:gd name="T58" fmla="*/ 126 w 765"/>
                  <a:gd name="T59" fmla="*/ 7 h 247"/>
                  <a:gd name="T60" fmla="*/ 144 w 765"/>
                  <a:gd name="T61" fmla="*/ 5 h 247"/>
                  <a:gd name="T62" fmla="*/ 162 w 765"/>
                  <a:gd name="T63" fmla="*/ 4 h 247"/>
                  <a:gd name="T64" fmla="*/ 181 w 765"/>
                  <a:gd name="T65" fmla="*/ 4 h 247"/>
                  <a:gd name="T66" fmla="*/ 191 w 765"/>
                  <a:gd name="T67" fmla="*/ 4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765" y="0"/>
                    </a:moveTo>
                    <a:lnTo>
                      <a:pt x="765" y="0"/>
                    </a:lnTo>
                    <a:lnTo>
                      <a:pt x="726" y="1"/>
                    </a:lnTo>
                    <a:lnTo>
                      <a:pt x="688" y="1"/>
                    </a:lnTo>
                    <a:lnTo>
                      <a:pt x="650" y="3"/>
                    </a:lnTo>
                    <a:lnTo>
                      <a:pt x="612" y="6"/>
                    </a:lnTo>
                    <a:lnTo>
                      <a:pt x="576" y="8"/>
                    </a:lnTo>
                    <a:lnTo>
                      <a:pt x="539" y="11"/>
                    </a:lnTo>
                    <a:lnTo>
                      <a:pt x="505" y="15"/>
                    </a:lnTo>
                    <a:lnTo>
                      <a:pt x="470" y="19"/>
                    </a:lnTo>
                    <a:lnTo>
                      <a:pt x="436" y="24"/>
                    </a:lnTo>
                    <a:lnTo>
                      <a:pt x="403" y="30"/>
                    </a:lnTo>
                    <a:lnTo>
                      <a:pt x="371" y="34"/>
                    </a:lnTo>
                    <a:lnTo>
                      <a:pt x="341" y="41"/>
                    </a:lnTo>
                    <a:lnTo>
                      <a:pt x="311" y="48"/>
                    </a:lnTo>
                    <a:lnTo>
                      <a:pt x="281" y="55"/>
                    </a:lnTo>
                    <a:lnTo>
                      <a:pt x="254" y="63"/>
                    </a:lnTo>
                    <a:lnTo>
                      <a:pt x="227" y="71"/>
                    </a:lnTo>
                    <a:lnTo>
                      <a:pt x="203" y="79"/>
                    </a:lnTo>
                    <a:lnTo>
                      <a:pt x="179" y="87"/>
                    </a:lnTo>
                    <a:lnTo>
                      <a:pt x="156" y="98"/>
                    </a:lnTo>
                    <a:lnTo>
                      <a:pt x="134" y="107"/>
                    </a:lnTo>
                    <a:lnTo>
                      <a:pt x="114" y="116"/>
                    </a:lnTo>
                    <a:lnTo>
                      <a:pt x="96" y="126"/>
                    </a:lnTo>
                    <a:lnTo>
                      <a:pt x="79" y="137"/>
                    </a:lnTo>
                    <a:lnTo>
                      <a:pt x="63" y="148"/>
                    </a:lnTo>
                    <a:lnTo>
                      <a:pt x="49" y="160"/>
                    </a:lnTo>
                    <a:lnTo>
                      <a:pt x="37" y="171"/>
                    </a:lnTo>
                    <a:lnTo>
                      <a:pt x="26" y="183"/>
                    </a:lnTo>
                    <a:lnTo>
                      <a:pt x="17" y="194"/>
                    </a:lnTo>
                    <a:lnTo>
                      <a:pt x="10" y="207"/>
                    </a:lnTo>
                    <a:lnTo>
                      <a:pt x="5" y="221"/>
                    </a:lnTo>
                    <a:lnTo>
                      <a:pt x="2" y="234"/>
                    </a:lnTo>
                    <a:lnTo>
                      <a:pt x="0" y="247"/>
                    </a:lnTo>
                    <a:lnTo>
                      <a:pt x="14" y="247"/>
                    </a:lnTo>
                    <a:lnTo>
                      <a:pt x="14" y="236"/>
                    </a:lnTo>
                    <a:lnTo>
                      <a:pt x="18" y="224"/>
                    </a:lnTo>
                    <a:lnTo>
                      <a:pt x="22" y="214"/>
                    </a:lnTo>
                    <a:lnTo>
                      <a:pt x="28" y="202"/>
                    </a:lnTo>
                    <a:lnTo>
                      <a:pt x="36" y="191"/>
                    </a:lnTo>
                    <a:lnTo>
                      <a:pt x="46" y="181"/>
                    </a:lnTo>
                    <a:lnTo>
                      <a:pt x="57" y="169"/>
                    </a:lnTo>
                    <a:lnTo>
                      <a:pt x="71" y="159"/>
                    </a:lnTo>
                    <a:lnTo>
                      <a:pt x="86" y="148"/>
                    </a:lnTo>
                    <a:lnTo>
                      <a:pt x="102" y="138"/>
                    </a:lnTo>
                    <a:lnTo>
                      <a:pt x="120" y="129"/>
                    </a:lnTo>
                    <a:lnTo>
                      <a:pt x="140" y="118"/>
                    </a:lnTo>
                    <a:lnTo>
                      <a:pt x="160" y="109"/>
                    </a:lnTo>
                    <a:lnTo>
                      <a:pt x="182" y="100"/>
                    </a:lnTo>
                    <a:lnTo>
                      <a:pt x="206" y="92"/>
                    </a:lnTo>
                    <a:lnTo>
                      <a:pt x="232" y="84"/>
                    </a:lnTo>
                    <a:lnTo>
                      <a:pt x="257" y="76"/>
                    </a:lnTo>
                    <a:lnTo>
                      <a:pt x="285" y="68"/>
                    </a:lnTo>
                    <a:lnTo>
                      <a:pt x="314" y="61"/>
                    </a:lnTo>
                    <a:lnTo>
                      <a:pt x="343" y="54"/>
                    </a:lnTo>
                    <a:lnTo>
                      <a:pt x="373" y="48"/>
                    </a:lnTo>
                    <a:lnTo>
                      <a:pt x="406" y="42"/>
                    </a:lnTo>
                    <a:lnTo>
                      <a:pt x="438" y="37"/>
                    </a:lnTo>
                    <a:lnTo>
                      <a:pt x="471" y="32"/>
                    </a:lnTo>
                    <a:lnTo>
                      <a:pt x="506" y="27"/>
                    </a:lnTo>
                    <a:lnTo>
                      <a:pt x="540" y="24"/>
                    </a:lnTo>
                    <a:lnTo>
                      <a:pt x="576" y="20"/>
                    </a:lnTo>
                    <a:lnTo>
                      <a:pt x="613" y="18"/>
                    </a:lnTo>
                    <a:lnTo>
                      <a:pt x="650" y="16"/>
                    </a:lnTo>
                    <a:lnTo>
                      <a:pt x="688" y="15"/>
                    </a:lnTo>
                    <a:lnTo>
                      <a:pt x="726" y="14"/>
                    </a:lnTo>
                    <a:lnTo>
                      <a:pt x="765" y="14"/>
                    </a:lnTo>
                    <a:lnTo>
                      <a:pt x="7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2" name="Freeform 556">
                <a:extLst>
                  <a:ext uri="{FF2B5EF4-FFF2-40B4-BE49-F238E27FC236}">
                    <a16:creationId xmlns:a16="http://schemas.microsoft.com/office/drawing/2014/main" id="{8D926325-EEE9-4A72-9625-8EB17D274B67}"/>
                  </a:ext>
                </a:extLst>
              </p:cNvPr>
              <p:cNvSpPr>
                <a:spLocks/>
              </p:cNvSpPr>
              <p:nvPr/>
            </p:nvSpPr>
            <p:spPr bwMode="auto">
              <a:xfrm>
                <a:off x="3459" y="3444"/>
                <a:ext cx="88" cy="115"/>
              </a:xfrm>
              <a:custGeom>
                <a:avLst/>
                <a:gdLst>
                  <a:gd name="T0" fmla="*/ 19 w 177"/>
                  <a:gd name="T1" fmla="*/ 0 h 230"/>
                  <a:gd name="T2" fmla="*/ 20 w 177"/>
                  <a:gd name="T3" fmla="*/ 0 h 230"/>
                  <a:gd name="T4" fmla="*/ 23 w 177"/>
                  <a:gd name="T5" fmla="*/ 1 h 230"/>
                  <a:gd name="T6" fmla="*/ 25 w 177"/>
                  <a:gd name="T7" fmla="*/ 1 h 230"/>
                  <a:gd name="T8" fmla="*/ 28 w 177"/>
                  <a:gd name="T9" fmla="*/ 2 h 230"/>
                  <a:gd name="T10" fmla="*/ 30 w 177"/>
                  <a:gd name="T11" fmla="*/ 3 h 230"/>
                  <a:gd name="T12" fmla="*/ 32 w 177"/>
                  <a:gd name="T13" fmla="*/ 4 h 230"/>
                  <a:gd name="T14" fmla="*/ 34 w 177"/>
                  <a:gd name="T15" fmla="*/ 6 h 230"/>
                  <a:gd name="T16" fmla="*/ 36 w 177"/>
                  <a:gd name="T17" fmla="*/ 8 h 230"/>
                  <a:gd name="T18" fmla="*/ 37 w 177"/>
                  <a:gd name="T19" fmla="*/ 10 h 230"/>
                  <a:gd name="T20" fmla="*/ 39 w 177"/>
                  <a:gd name="T21" fmla="*/ 12 h 230"/>
                  <a:gd name="T22" fmla="*/ 40 w 177"/>
                  <a:gd name="T23" fmla="*/ 14 h 230"/>
                  <a:gd name="T24" fmla="*/ 42 w 177"/>
                  <a:gd name="T25" fmla="*/ 17 h 230"/>
                  <a:gd name="T26" fmla="*/ 42 w 177"/>
                  <a:gd name="T27" fmla="*/ 19 h 230"/>
                  <a:gd name="T28" fmla="*/ 43 w 177"/>
                  <a:gd name="T29" fmla="*/ 22 h 230"/>
                  <a:gd name="T30" fmla="*/ 44 w 177"/>
                  <a:gd name="T31" fmla="*/ 25 h 230"/>
                  <a:gd name="T32" fmla="*/ 44 w 177"/>
                  <a:gd name="T33" fmla="*/ 28 h 230"/>
                  <a:gd name="T34" fmla="*/ 44 w 177"/>
                  <a:gd name="T35" fmla="*/ 29 h 230"/>
                  <a:gd name="T36" fmla="*/ 44 w 177"/>
                  <a:gd name="T37" fmla="*/ 32 h 230"/>
                  <a:gd name="T38" fmla="*/ 43 w 177"/>
                  <a:gd name="T39" fmla="*/ 35 h 230"/>
                  <a:gd name="T40" fmla="*/ 43 w 177"/>
                  <a:gd name="T41" fmla="*/ 38 h 230"/>
                  <a:gd name="T42" fmla="*/ 42 w 177"/>
                  <a:gd name="T43" fmla="*/ 41 h 230"/>
                  <a:gd name="T44" fmla="*/ 41 w 177"/>
                  <a:gd name="T45" fmla="*/ 43 h 230"/>
                  <a:gd name="T46" fmla="*/ 39 w 177"/>
                  <a:gd name="T47" fmla="*/ 46 h 230"/>
                  <a:gd name="T48" fmla="*/ 38 w 177"/>
                  <a:gd name="T49" fmla="*/ 48 h 230"/>
                  <a:gd name="T50" fmla="*/ 36 w 177"/>
                  <a:gd name="T51" fmla="*/ 50 h 230"/>
                  <a:gd name="T52" fmla="*/ 34 w 177"/>
                  <a:gd name="T53" fmla="*/ 52 h 230"/>
                  <a:gd name="T54" fmla="*/ 32 w 177"/>
                  <a:gd name="T55" fmla="*/ 53 h 230"/>
                  <a:gd name="T56" fmla="*/ 30 w 177"/>
                  <a:gd name="T57" fmla="*/ 55 h 230"/>
                  <a:gd name="T58" fmla="*/ 28 w 177"/>
                  <a:gd name="T59" fmla="*/ 56 h 230"/>
                  <a:gd name="T60" fmla="*/ 25 w 177"/>
                  <a:gd name="T61" fmla="*/ 57 h 230"/>
                  <a:gd name="T62" fmla="*/ 23 w 177"/>
                  <a:gd name="T63" fmla="*/ 57 h 230"/>
                  <a:gd name="T64" fmla="*/ 21 w 177"/>
                  <a:gd name="T65" fmla="*/ 58 h 230"/>
                  <a:gd name="T66" fmla="*/ 18 w 177"/>
                  <a:gd name="T67" fmla="*/ 58 h 230"/>
                  <a:gd name="T68" fmla="*/ 0 w 177"/>
                  <a:gd name="T69" fmla="*/ 58 h 230"/>
                  <a:gd name="T70" fmla="*/ 0 w 177"/>
                  <a:gd name="T71" fmla="*/ 0 h 2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3" name="Freeform 557">
                <a:extLst>
                  <a:ext uri="{FF2B5EF4-FFF2-40B4-BE49-F238E27FC236}">
                    <a16:creationId xmlns:a16="http://schemas.microsoft.com/office/drawing/2014/main" id="{A6B3D8D6-AA55-45A4-B8D0-3DB7E97A467B}"/>
                  </a:ext>
                </a:extLst>
              </p:cNvPr>
              <p:cNvSpPr>
                <a:spLocks/>
              </p:cNvSpPr>
              <p:nvPr/>
            </p:nvSpPr>
            <p:spPr bwMode="auto">
              <a:xfrm>
                <a:off x="3459" y="3444"/>
                <a:ext cx="88" cy="115"/>
              </a:xfrm>
              <a:custGeom>
                <a:avLst/>
                <a:gdLst>
                  <a:gd name="T0" fmla="*/ 19 w 177"/>
                  <a:gd name="T1" fmla="*/ 0 h 230"/>
                  <a:gd name="T2" fmla="*/ 20 w 177"/>
                  <a:gd name="T3" fmla="*/ 0 h 230"/>
                  <a:gd name="T4" fmla="*/ 23 w 177"/>
                  <a:gd name="T5" fmla="*/ 1 h 230"/>
                  <a:gd name="T6" fmla="*/ 25 w 177"/>
                  <a:gd name="T7" fmla="*/ 1 h 230"/>
                  <a:gd name="T8" fmla="*/ 28 w 177"/>
                  <a:gd name="T9" fmla="*/ 2 h 230"/>
                  <a:gd name="T10" fmla="*/ 30 w 177"/>
                  <a:gd name="T11" fmla="*/ 3 h 230"/>
                  <a:gd name="T12" fmla="*/ 32 w 177"/>
                  <a:gd name="T13" fmla="*/ 4 h 230"/>
                  <a:gd name="T14" fmla="*/ 34 w 177"/>
                  <a:gd name="T15" fmla="*/ 6 h 230"/>
                  <a:gd name="T16" fmla="*/ 36 w 177"/>
                  <a:gd name="T17" fmla="*/ 8 h 230"/>
                  <a:gd name="T18" fmla="*/ 37 w 177"/>
                  <a:gd name="T19" fmla="*/ 10 h 230"/>
                  <a:gd name="T20" fmla="*/ 39 w 177"/>
                  <a:gd name="T21" fmla="*/ 12 h 230"/>
                  <a:gd name="T22" fmla="*/ 40 w 177"/>
                  <a:gd name="T23" fmla="*/ 14 h 230"/>
                  <a:gd name="T24" fmla="*/ 42 w 177"/>
                  <a:gd name="T25" fmla="*/ 17 h 230"/>
                  <a:gd name="T26" fmla="*/ 42 w 177"/>
                  <a:gd name="T27" fmla="*/ 19 h 230"/>
                  <a:gd name="T28" fmla="*/ 43 w 177"/>
                  <a:gd name="T29" fmla="*/ 22 h 230"/>
                  <a:gd name="T30" fmla="*/ 44 w 177"/>
                  <a:gd name="T31" fmla="*/ 25 h 230"/>
                  <a:gd name="T32" fmla="*/ 44 w 177"/>
                  <a:gd name="T33" fmla="*/ 28 h 230"/>
                  <a:gd name="T34" fmla="*/ 44 w 177"/>
                  <a:gd name="T35" fmla="*/ 29 h 230"/>
                  <a:gd name="T36" fmla="*/ 44 w 177"/>
                  <a:gd name="T37" fmla="*/ 32 h 230"/>
                  <a:gd name="T38" fmla="*/ 43 w 177"/>
                  <a:gd name="T39" fmla="*/ 35 h 230"/>
                  <a:gd name="T40" fmla="*/ 43 w 177"/>
                  <a:gd name="T41" fmla="*/ 38 h 230"/>
                  <a:gd name="T42" fmla="*/ 42 w 177"/>
                  <a:gd name="T43" fmla="*/ 41 h 230"/>
                  <a:gd name="T44" fmla="*/ 41 w 177"/>
                  <a:gd name="T45" fmla="*/ 43 h 230"/>
                  <a:gd name="T46" fmla="*/ 39 w 177"/>
                  <a:gd name="T47" fmla="*/ 46 h 230"/>
                  <a:gd name="T48" fmla="*/ 38 w 177"/>
                  <a:gd name="T49" fmla="*/ 48 h 230"/>
                  <a:gd name="T50" fmla="*/ 36 w 177"/>
                  <a:gd name="T51" fmla="*/ 50 h 230"/>
                  <a:gd name="T52" fmla="*/ 34 w 177"/>
                  <a:gd name="T53" fmla="*/ 52 h 230"/>
                  <a:gd name="T54" fmla="*/ 32 w 177"/>
                  <a:gd name="T55" fmla="*/ 53 h 230"/>
                  <a:gd name="T56" fmla="*/ 30 w 177"/>
                  <a:gd name="T57" fmla="*/ 55 h 230"/>
                  <a:gd name="T58" fmla="*/ 28 w 177"/>
                  <a:gd name="T59" fmla="*/ 56 h 230"/>
                  <a:gd name="T60" fmla="*/ 25 w 177"/>
                  <a:gd name="T61" fmla="*/ 57 h 230"/>
                  <a:gd name="T62" fmla="*/ 23 w 177"/>
                  <a:gd name="T63" fmla="*/ 57 h 230"/>
                  <a:gd name="T64" fmla="*/ 21 w 177"/>
                  <a:gd name="T65" fmla="*/ 58 h 230"/>
                  <a:gd name="T66" fmla="*/ 18 w 177"/>
                  <a:gd name="T67" fmla="*/ 58 h 230"/>
                  <a:gd name="T68" fmla="*/ 0 w 177"/>
                  <a:gd name="T69" fmla="*/ 0 h 2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64" name="Freeform 558">
                <a:extLst>
                  <a:ext uri="{FF2B5EF4-FFF2-40B4-BE49-F238E27FC236}">
                    <a16:creationId xmlns:a16="http://schemas.microsoft.com/office/drawing/2014/main" id="{6FEA06FF-CF6C-4707-8768-A6AEA96061E4}"/>
                  </a:ext>
                </a:extLst>
              </p:cNvPr>
              <p:cNvSpPr>
                <a:spLocks/>
              </p:cNvSpPr>
              <p:nvPr/>
            </p:nvSpPr>
            <p:spPr bwMode="auto">
              <a:xfrm>
                <a:off x="3555" y="3444"/>
                <a:ext cx="106" cy="115"/>
              </a:xfrm>
              <a:custGeom>
                <a:avLst/>
                <a:gdLst>
                  <a:gd name="T0" fmla="*/ 23 w 212"/>
                  <a:gd name="T1" fmla="*/ 0 h 229"/>
                  <a:gd name="T2" fmla="*/ 30 w 212"/>
                  <a:gd name="T3" fmla="*/ 0 h 229"/>
                  <a:gd name="T4" fmla="*/ 53 w 212"/>
                  <a:gd name="T5" fmla="*/ 58 h 229"/>
                  <a:gd name="T6" fmla="*/ 45 w 212"/>
                  <a:gd name="T7" fmla="*/ 58 h 229"/>
                  <a:gd name="T8" fmla="*/ 40 w 212"/>
                  <a:gd name="T9" fmla="*/ 44 h 229"/>
                  <a:gd name="T10" fmla="*/ 14 w 212"/>
                  <a:gd name="T11" fmla="*/ 44 h 229"/>
                  <a:gd name="T12" fmla="*/ 8 w 212"/>
                  <a:gd name="T13" fmla="*/ 58 h 229"/>
                  <a:gd name="T14" fmla="*/ 0 w 212"/>
                  <a:gd name="T15" fmla="*/ 58 h 229"/>
                  <a:gd name="T16" fmla="*/ 23 w 212"/>
                  <a:gd name="T17" fmla="*/ 0 h 229"/>
                  <a:gd name="T18" fmla="*/ 23 w 212"/>
                  <a:gd name="T19" fmla="*/ 0 h 2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5" name="Freeform 559">
                <a:extLst>
                  <a:ext uri="{FF2B5EF4-FFF2-40B4-BE49-F238E27FC236}">
                    <a16:creationId xmlns:a16="http://schemas.microsoft.com/office/drawing/2014/main" id="{C60195E9-D349-4C96-B6A9-2725251121C0}"/>
                  </a:ext>
                </a:extLst>
              </p:cNvPr>
              <p:cNvSpPr>
                <a:spLocks/>
              </p:cNvSpPr>
              <p:nvPr/>
            </p:nvSpPr>
            <p:spPr bwMode="auto">
              <a:xfrm>
                <a:off x="3555" y="3444"/>
                <a:ext cx="106" cy="115"/>
              </a:xfrm>
              <a:custGeom>
                <a:avLst/>
                <a:gdLst>
                  <a:gd name="T0" fmla="*/ 23 w 212"/>
                  <a:gd name="T1" fmla="*/ 0 h 229"/>
                  <a:gd name="T2" fmla="*/ 30 w 212"/>
                  <a:gd name="T3" fmla="*/ 0 h 229"/>
                  <a:gd name="T4" fmla="*/ 53 w 212"/>
                  <a:gd name="T5" fmla="*/ 58 h 229"/>
                  <a:gd name="T6" fmla="*/ 45 w 212"/>
                  <a:gd name="T7" fmla="*/ 58 h 229"/>
                  <a:gd name="T8" fmla="*/ 40 w 212"/>
                  <a:gd name="T9" fmla="*/ 44 h 229"/>
                  <a:gd name="T10" fmla="*/ 14 w 212"/>
                  <a:gd name="T11" fmla="*/ 44 h 229"/>
                  <a:gd name="T12" fmla="*/ 8 w 212"/>
                  <a:gd name="T13" fmla="*/ 58 h 229"/>
                  <a:gd name="T14" fmla="*/ 0 w 212"/>
                  <a:gd name="T15" fmla="*/ 58 h 229"/>
                  <a:gd name="T16" fmla="*/ 23 w 212"/>
                  <a:gd name="T17" fmla="*/ 0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66" name="Freeform 560">
                <a:extLst>
                  <a:ext uri="{FF2B5EF4-FFF2-40B4-BE49-F238E27FC236}">
                    <a16:creationId xmlns:a16="http://schemas.microsoft.com/office/drawing/2014/main" id="{83711F1D-F2C3-41DD-98EE-54FF3F035D7A}"/>
                  </a:ext>
                </a:extLst>
              </p:cNvPr>
              <p:cNvSpPr>
                <a:spLocks/>
              </p:cNvSpPr>
              <p:nvPr/>
            </p:nvSpPr>
            <p:spPr bwMode="auto">
              <a:xfrm>
                <a:off x="3676" y="3444"/>
                <a:ext cx="88" cy="115"/>
              </a:xfrm>
              <a:custGeom>
                <a:avLst/>
                <a:gdLst>
                  <a:gd name="T0" fmla="*/ 0 w 177"/>
                  <a:gd name="T1" fmla="*/ 0 h 230"/>
                  <a:gd name="T2" fmla="*/ 7 w 177"/>
                  <a:gd name="T3" fmla="*/ 0 h 230"/>
                  <a:gd name="T4" fmla="*/ 37 w 177"/>
                  <a:gd name="T5" fmla="*/ 45 h 230"/>
                  <a:gd name="T6" fmla="*/ 37 w 177"/>
                  <a:gd name="T7" fmla="*/ 0 h 230"/>
                  <a:gd name="T8" fmla="*/ 44 w 177"/>
                  <a:gd name="T9" fmla="*/ 0 h 230"/>
                  <a:gd name="T10" fmla="*/ 44 w 177"/>
                  <a:gd name="T11" fmla="*/ 58 h 230"/>
                  <a:gd name="T12" fmla="*/ 38 w 177"/>
                  <a:gd name="T13" fmla="*/ 58 h 230"/>
                  <a:gd name="T14" fmla="*/ 7 w 177"/>
                  <a:gd name="T15" fmla="*/ 13 h 230"/>
                  <a:gd name="T16" fmla="*/ 7 w 177"/>
                  <a:gd name="T17" fmla="*/ 58 h 230"/>
                  <a:gd name="T18" fmla="*/ 0 w 177"/>
                  <a:gd name="T19" fmla="*/ 58 h 230"/>
                  <a:gd name="T20" fmla="*/ 0 w 177"/>
                  <a:gd name="T21" fmla="*/ 0 h 230"/>
                  <a:gd name="T22" fmla="*/ 0 w 177"/>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7" name="Freeform 561">
                <a:extLst>
                  <a:ext uri="{FF2B5EF4-FFF2-40B4-BE49-F238E27FC236}">
                    <a16:creationId xmlns:a16="http://schemas.microsoft.com/office/drawing/2014/main" id="{54E008E1-E6CF-4CFF-9A44-C104609BA71B}"/>
                  </a:ext>
                </a:extLst>
              </p:cNvPr>
              <p:cNvSpPr>
                <a:spLocks/>
              </p:cNvSpPr>
              <p:nvPr/>
            </p:nvSpPr>
            <p:spPr bwMode="auto">
              <a:xfrm>
                <a:off x="3676" y="3444"/>
                <a:ext cx="88" cy="115"/>
              </a:xfrm>
              <a:custGeom>
                <a:avLst/>
                <a:gdLst>
                  <a:gd name="T0" fmla="*/ 0 w 177"/>
                  <a:gd name="T1" fmla="*/ 0 h 230"/>
                  <a:gd name="T2" fmla="*/ 7 w 177"/>
                  <a:gd name="T3" fmla="*/ 0 h 230"/>
                  <a:gd name="T4" fmla="*/ 37 w 177"/>
                  <a:gd name="T5" fmla="*/ 45 h 230"/>
                  <a:gd name="T6" fmla="*/ 37 w 177"/>
                  <a:gd name="T7" fmla="*/ 0 h 230"/>
                  <a:gd name="T8" fmla="*/ 44 w 177"/>
                  <a:gd name="T9" fmla="*/ 0 h 230"/>
                  <a:gd name="T10" fmla="*/ 44 w 177"/>
                  <a:gd name="T11" fmla="*/ 58 h 230"/>
                  <a:gd name="T12" fmla="*/ 38 w 177"/>
                  <a:gd name="T13" fmla="*/ 58 h 230"/>
                  <a:gd name="T14" fmla="*/ 7 w 177"/>
                  <a:gd name="T15" fmla="*/ 13 h 230"/>
                  <a:gd name="T16" fmla="*/ 7 w 177"/>
                  <a:gd name="T17" fmla="*/ 58 h 230"/>
                  <a:gd name="T18" fmla="*/ 0 w 177"/>
                  <a:gd name="T19" fmla="*/ 58 h 230"/>
                  <a:gd name="T20" fmla="*/ 0 w 177"/>
                  <a:gd name="T21" fmla="*/ 0 h 2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68" name="Freeform 562">
                <a:extLst>
                  <a:ext uri="{FF2B5EF4-FFF2-40B4-BE49-F238E27FC236}">
                    <a16:creationId xmlns:a16="http://schemas.microsoft.com/office/drawing/2014/main" id="{32F2A011-BC41-4B8F-BA60-E6993B8271E4}"/>
                  </a:ext>
                </a:extLst>
              </p:cNvPr>
              <p:cNvSpPr>
                <a:spLocks/>
              </p:cNvSpPr>
              <p:nvPr/>
            </p:nvSpPr>
            <p:spPr bwMode="auto">
              <a:xfrm>
                <a:off x="3782" y="3441"/>
                <a:ext cx="117" cy="118"/>
              </a:xfrm>
              <a:custGeom>
                <a:avLst/>
                <a:gdLst>
                  <a:gd name="T0" fmla="*/ 9 w 234"/>
                  <a:gd name="T1" fmla="*/ 35 h 236"/>
                  <a:gd name="T2" fmla="*/ 11 w 234"/>
                  <a:gd name="T3" fmla="*/ 42 h 236"/>
                  <a:gd name="T4" fmla="*/ 15 w 234"/>
                  <a:gd name="T5" fmla="*/ 47 h 236"/>
                  <a:gd name="T6" fmla="*/ 20 w 234"/>
                  <a:gd name="T7" fmla="*/ 50 h 236"/>
                  <a:gd name="T8" fmla="*/ 26 w 234"/>
                  <a:gd name="T9" fmla="*/ 52 h 236"/>
                  <a:gd name="T10" fmla="*/ 32 w 234"/>
                  <a:gd name="T11" fmla="*/ 53 h 236"/>
                  <a:gd name="T12" fmla="*/ 38 w 234"/>
                  <a:gd name="T13" fmla="*/ 52 h 236"/>
                  <a:gd name="T14" fmla="*/ 43 w 234"/>
                  <a:gd name="T15" fmla="*/ 50 h 236"/>
                  <a:gd name="T16" fmla="*/ 48 w 234"/>
                  <a:gd name="T17" fmla="*/ 46 h 236"/>
                  <a:gd name="T18" fmla="*/ 51 w 234"/>
                  <a:gd name="T19" fmla="*/ 41 h 236"/>
                  <a:gd name="T20" fmla="*/ 51 w 234"/>
                  <a:gd name="T21" fmla="*/ 35 h 236"/>
                  <a:gd name="T22" fmla="*/ 32 w 234"/>
                  <a:gd name="T23" fmla="*/ 27 h 236"/>
                  <a:gd name="T24" fmla="*/ 59 w 234"/>
                  <a:gd name="T25" fmla="*/ 35 h 236"/>
                  <a:gd name="T26" fmla="*/ 59 w 234"/>
                  <a:gd name="T27" fmla="*/ 39 h 236"/>
                  <a:gd name="T28" fmla="*/ 58 w 234"/>
                  <a:gd name="T29" fmla="*/ 42 h 236"/>
                  <a:gd name="T30" fmla="*/ 56 w 234"/>
                  <a:gd name="T31" fmla="*/ 46 h 236"/>
                  <a:gd name="T32" fmla="*/ 55 w 234"/>
                  <a:gd name="T33" fmla="*/ 49 h 236"/>
                  <a:gd name="T34" fmla="*/ 52 w 234"/>
                  <a:gd name="T35" fmla="*/ 52 h 236"/>
                  <a:gd name="T36" fmla="*/ 50 w 234"/>
                  <a:gd name="T37" fmla="*/ 54 h 236"/>
                  <a:gd name="T38" fmla="*/ 47 w 234"/>
                  <a:gd name="T39" fmla="*/ 56 h 236"/>
                  <a:gd name="T40" fmla="*/ 43 w 234"/>
                  <a:gd name="T41" fmla="*/ 58 h 236"/>
                  <a:gd name="T42" fmla="*/ 39 w 234"/>
                  <a:gd name="T43" fmla="*/ 59 h 236"/>
                  <a:gd name="T44" fmla="*/ 35 w 234"/>
                  <a:gd name="T45" fmla="*/ 59 h 236"/>
                  <a:gd name="T46" fmla="*/ 32 w 234"/>
                  <a:gd name="T47" fmla="*/ 59 h 236"/>
                  <a:gd name="T48" fmla="*/ 27 w 234"/>
                  <a:gd name="T49" fmla="*/ 59 h 236"/>
                  <a:gd name="T50" fmla="*/ 23 w 234"/>
                  <a:gd name="T51" fmla="*/ 58 h 236"/>
                  <a:gd name="T52" fmla="*/ 19 w 234"/>
                  <a:gd name="T53" fmla="*/ 57 h 236"/>
                  <a:gd name="T54" fmla="*/ 15 w 234"/>
                  <a:gd name="T55" fmla="*/ 55 h 236"/>
                  <a:gd name="T56" fmla="*/ 11 w 234"/>
                  <a:gd name="T57" fmla="*/ 53 h 236"/>
                  <a:gd name="T58" fmla="*/ 8 w 234"/>
                  <a:gd name="T59" fmla="*/ 50 h 236"/>
                  <a:gd name="T60" fmla="*/ 5 w 234"/>
                  <a:gd name="T61" fmla="*/ 47 h 236"/>
                  <a:gd name="T62" fmla="*/ 3 w 234"/>
                  <a:gd name="T63" fmla="*/ 43 h 236"/>
                  <a:gd name="T64" fmla="*/ 1 w 234"/>
                  <a:gd name="T65" fmla="*/ 39 h 236"/>
                  <a:gd name="T66" fmla="*/ 0 w 234"/>
                  <a:gd name="T67" fmla="*/ 34 h 236"/>
                  <a:gd name="T68" fmla="*/ 0 w 234"/>
                  <a:gd name="T69" fmla="*/ 30 h 236"/>
                  <a:gd name="T70" fmla="*/ 1 w 234"/>
                  <a:gd name="T71" fmla="*/ 24 h 236"/>
                  <a:gd name="T72" fmla="*/ 4 w 234"/>
                  <a:gd name="T73" fmla="*/ 17 h 236"/>
                  <a:gd name="T74" fmla="*/ 7 w 234"/>
                  <a:gd name="T75" fmla="*/ 12 h 236"/>
                  <a:gd name="T76" fmla="*/ 11 w 234"/>
                  <a:gd name="T77" fmla="*/ 8 h 236"/>
                  <a:gd name="T78" fmla="*/ 17 w 234"/>
                  <a:gd name="T79" fmla="*/ 4 h 236"/>
                  <a:gd name="T80" fmla="*/ 22 w 234"/>
                  <a:gd name="T81" fmla="*/ 2 h 236"/>
                  <a:gd name="T82" fmla="*/ 28 w 234"/>
                  <a:gd name="T83" fmla="*/ 0 h 236"/>
                  <a:gd name="T84" fmla="*/ 35 w 234"/>
                  <a:gd name="T85" fmla="*/ 1 h 236"/>
                  <a:gd name="T86" fmla="*/ 41 w 234"/>
                  <a:gd name="T87" fmla="*/ 2 h 236"/>
                  <a:gd name="T88" fmla="*/ 47 w 234"/>
                  <a:gd name="T89" fmla="*/ 6 h 236"/>
                  <a:gd name="T90" fmla="*/ 50 w 234"/>
                  <a:gd name="T91" fmla="*/ 9 h 236"/>
                  <a:gd name="T92" fmla="*/ 43 w 234"/>
                  <a:gd name="T93" fmla="*/ 13 h 236"/>
                  <a:gd name="T94" fmla="*/ 39 w 234"/>
                  <a:gd name="T95" fmla="*/ 10 h 236"/>
                  <a:gd name="T96" fmla="*/ 34 w 234"/>
                  <a:gd name="T97" fmla="*/ 8 h 236"/>
                  <a:gd name="T98" fmla="*/ 29 w 234"/>
                  <a:gd name="T99" fmla="*/ 8 h 236"/>
                  <a:gd name="T100" fmla="*/ 25 w 234"/>
                  <a:gd name="T101" fmla="*/ 8 h 236"/>
                  <a:gd name="T102" fmla="*/ 21 w 234"/>
                  <a:gd name="T103" fmla="*/ 10 h 236"/>
                  <a:gd name="T104" fmla="*/ 17 w 234"/>
                  <a:gd name="T105" fmla="*/ 12 h 236"/>
                  <a:gd name="T106" fmla="*/ 13 w 234"/>
                  <a:gd name="T107" fmla="*/ 15 h 236"/>
                  <a:gd name="T108" fmla="*/ 11 w 234"/>
                  <a:gd name="T109" fmla="*/ 19 h 236"/>
                  <a:gd name="T110" fmla="*/ 9 w 234"/>
                  <a:gd name="T111" fmla="*/ 24 h 236"/>
                  <a:gd name="T112" fmla="*/ 8 w 234"/>
                  <a:gd name="T113" fmla="*/ 29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9" name="Freeform 563">
                <a:extLst>
                  <a:ext uri="{FF2B5EF4-FFF2-40B4-BE49-F238E27FC236}">
                    <a16:creationId xmlns:a16="http://schemas.microsoft.com/office/drawing/2014/main" id="{992C36CB-9054-4314-922E-AC2C74E79B95}"/>
                  </a:ext>
                </a:extLst>
              </p:cNvPr>
              <p:cNvSpPr>
                <a:spLocks/>
              </p:cNvSpPr>
              <p:nvPr/>
            </p:nvSpPr>
            <p:spPr bwMode="auto">
              <a:xfrm>
                <a:off x="3782" y="3441"/>
                <a:ext cx="117" cy="118"/>
              </a:xfrm>
              <a:custGeom>
                <a:avLst/>
                <a:gdLst>
                  <a:gd name="T0" fmla="*/ 8 w 234"/>
                  <a:gd name="T1" fmla="*/ 33 h 236"/>
                  <a:gd name="T2" fmla="*/ 10 w 234"/>
                  <a:gd name="T3" fmla="*/ 40 h 236"/>
                  <a:gd name="T4" fmla="*/ 14 w 234"/>
                  <a:gd name="T5" fmla="*/ 45 h 236"/>
                  <a:gd name="T6" fmla="*/ 18 w 234"/>
                  <a:gd name="T7" fmla="*/ 49 h 236"/>
                  <a:gd name="T8" fmla="*/ 24 w 234"/>
                  <a:gd name="T9" fmla="*/ 52 h 236"/>
                  <a:gd name="T10" fmla="*/ 30 w 234"/>
                  <a:gd name="T11" fmla="*/ 53 h 236"/>
                  <a:gd name="T12" fmla="*/ 36 w 234"/>
                  <a:gd name="T13" fmla="*/ 52 h 236"/>
                  <a:gd name="T14" fmla="*/ 42 w 234"/>
                  <a:gd name="T15" fmla="*/ 51 h 236"/>
                  <a:gd name="T16" fmla="*/ 46 w 234"/>
                  <a:gd name="T17" fmla="*/ 47 h 236"/>
                  <a:gd name="T18" fmla="*/ 50 w 234"/>
                  <a:gd name="T19" fmla="*/ 43 h 236"/>
                  <a:gd name="T20" fmla="*/ 51 w 234"/>
                  <a:gd name="T21" fmla="*/ 37 h 236"/>
                  <a:gd name="T22" fmla="*/ 32 w 234"/>
                  <a:gd name="T23" fmla="*/ 27 h 236"/>
                  <a:gd name="T24" fmla="*/ 59 w 234"/>
                  <a:gd name="T25" fmla="*/ 35 h 236"/>
                  <a:gd name="T26" fmla="*/ 59 w 234"/>
                  <a:gd name="T27" fmla="*/ 39 h 236"/>
                  <a:gd name="T28" fmla="*/ 58 w 234"/>
                  <a:gd name="T29" fmla="*/ 42 h 236"/>
                  <a:gd name="T30" fmla="*/ 56 w 234"/>
                  <a:gd name="T31" fmla="*/ 46 h 236"/>
                  <a:gd name="T32" fmla="*/ 55 w 234"/>
                  <a:gd name="T33" fmla="*/ 49 h 236"/>
                  <a:gd name="T34" fmla="*/ 52 w 234"/>
                  <a:gd name="T35" fmla="*/ 52 h 236"/>
                  <a:gd name="T36" fmla="*/ 50 w 234"/>
                  <a:gd name="T37" fmla="*/ 54 h 236"/>
                  <a:gd name="T38" fmla="*/ 47 w 234"/>
                  <a:gd name="T39" fmla="*/ 56 h 236"/>
                  <a:gd name="T40" fmla="*/ 43 w 234"/>
                  <a:gd name="T41" fmla="*/ 58 h 236"/>
                  <a:gd name="T42" fmla="*/ 39 w 234"/>
                  <a:gd name="T43" fmla="*/ 59 h 236"/>
                  <a:gd name="T44" fmla="*/ 35 w 234"/>
                  <a:gd name="T45" fmla="*/ 59 h 236"/>
                  <a:gd name="T46" fmla="*/ 32 w 234"/>
                  <a:gd name="T47" fmla="*/ 59 h 236"/>
                  <a:gd name="T48" fmla="*/ 27 w 234"/>
                  <a:gd name="T49" fmla="*/ 59 h 236"/>
                  <a:gd name="T50" fmla="*/ 23 w 234"/>
                  <a:gd name="T51" fmla="*/ 58 h 236"/>
                  <a:gd name="T52" fmla="*/ 19 w 234"/>
                  <a:gd name="T53" fmla="*/ 57 h 236"/>
                  <a:gd name="T54" fmla="*/ 15 w 234"/>
                  <a:gd name="T55" fmla="*/ 55 h 236"/>
                  <a:gd name="T56" fmla="*/ 11 w 234"/>
                  <a:gd name="T57" fmla="*/ 53 h 236"/>
                  <a:gd name="T58" fmla="*/ 8 w 234"/>
                  <a:gd name="T59" fmla="*/ 50 h 236"/>
                  <a:gd name="T60" fmla="*/ 5 w 234"/>
                  <a:gd name="T61" fmla="*/ 47 h 236"/>
                  <a:gd name="T62" fmla="*/ 3 w 234"/>
                  <a:gd name="T63" fmla="*/ 43 h 236"/>
                  <a:gd name="T64" fmla="*/ 1 w 234"/>
                  <a:gd name="T65" fmla="*/ 39 h 236"/>
                  <a:gd name="T66" fmla="*/ 0 w 234"/>
                  <a:gd name="T67" fmla="*/ 34 h 236"/>
                  <a:gd name="T68" fmla="*/ 0 w 234"/>
                  <a:gd name="T69" fmla="*/ 30 h 236"/>
                  <a:gd name="T70" fmla="*/ 1 w 234"/>
                  <a:gd name="T71" fmla="*/ 24 h 236"/>
                  <a:gd name="T72" fmla="*/ 4 w 234"/>
                  <a:gd name="T73" fmla="*/ 17 h 236"/>
                  <a:gd name="T74" fmla="*/ 7 w 234"/>
                  <a:gd name="T75" fmla="*/ 12 h 236"/>
                  <a:gd name="T76" fmla="*/ 11 w 234"/>
                  <a:gd name="T77" fmla="*/ 8 h 236"/>
                  <a:gd name="T78" fmla="*/ 17 w 234"/>
                  <a:gd name="T79" fmla="*/ 4 h 236"/>
                  <a:gd name="T80" fmla="*/ 22 w 234"/>
                  <a:gd name="T81" fmla="*/ 2 h 236"/>
                  <a:gd name="T82" fmla="*/ 28 w 234"/>
                  <a:gd name="T83" fmla="*/ 0 h 236"/>
                  <a:gd name="T84" fmla="*/ 35 w 234"/>
                  <a:gd name="T85" fmla="*/ 1 h 236"/>
                  <a:gd name="T86" fmla="*/ 41 w 234"/>
                  <a:gd name="T87" fmla="*/ 2 h 236"/>
                  <a:gd name="T88" fmla="*/ 47 w 234"/>
                  <a:gd name="T89" fmla="*/ 6 h 236"/>
                  <a:gd name="T90" fmla="*/ 45 w 234"/>
                  <a:gd name="T91" fmla="*/ 14 h 236"/>
                  <a:gd name="T92" fmla="*/ 42 w 234"/>
                  <a:gd name="T93" fmla="*/ 12 h 236"/>
                  <a:gd name="T94" fmla="*/ 37 w 234"/>
                  <a:gd name="T95" fmla="*/ 9 h 236"/>
                  <a:gd name="T96" fmla="*/ 32 w 234"/>
                  <a:gd name="T97" fmla="*/ 8 h 236"/>
                  <a:gd name="T98" fmla="*/ 28 w 234"/>
                  <a:gd name="T99" fmla="*/ 8 h 236"/>
                  <a:gd name="T100" fmla="*/ 23 w 234"/>
                  <a:gd name="T101" fmla="*/ 8 h 236"/>
                  <a:gd name="T102" fmla="*/ 19 w 234"/>
                  <a:gd name="T103" fmla="*/ 10 h 236"/>
                  <a:gd name="T104" fmla="*/ 16 w 234"/>
                  <a:gd name="T105" fmla="*/ 13 h 236"/>
                  <a:gd name="T106" fmla="*/ 13 w 234"/>
                  <a:gd name="T107" fmla="*/ 17 h 236"/>
                  <a:gd name="T108" fmla="*/ 10 w 234"/>
                  <a:gd name="T109" fmla="*/ 21 h 236"/>
                  <a:gd name="T110" fmla="*/ 9 w 234"/>
                  <a:gd name="T111" fmla="*/ 25 h 236"/>
                  <a:gd name="T112" fmla="*/ 8 w 234"/>
                  <a:gd name="T113" fmla="*/ 30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20"/>
                    </a:ln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70" name="Freeform 564">
                <a:extLst>
                  <a:ext uri="{FF2B5EF4-FFF2-40B4-BE49-F238E27FC236}">
                    <a16:creationId xmlns:a16="http://schemas.microsoft.com/office/drawing/2014/main" id="{25FBE912-1C24-491F-A185-8A32F7179D0C}"/>
                  </a:ext>
                </a:extLst>
              </p:cNvPr>
              <p:cNvSpPr>
                <a:spLocks/>
              </p:cNvSpPr>
              <p:nvPr/>
            </p:nvSpPr>
            <p:spPr bwMode="auto">
              <a:xfrm>
                <a:off x="3919" y="3444"/>
                <a:ext cx="58" cy="115"/>
              </a:xfrm>
              <a:custGeom>
                <a:avLst/>
                <a:gdLst>
                  <a:gd name="T0" fmla="*/ 7 w 117"/>
                  <a:gd name="T1" fmla="*/ 25 h 229"/>
                  <a:gd name="T2" fmla="*/ 29 w 117"/>
                  <a:gd name="T3" fmla="*/ 25 h 229"/>
                  <a:gd name="T4" fmla="*/ 29 w 117"/>
                  <a:gd name="T5" fmla="*/ 31 h 229"/>
                  <a:gd name="T6" fmla="*/ 7 w 117"/>
                  <a:gd name="T7" fmla="*/ 31 h 229"/>
                  <a:gd name="T8" fmla="*/ 7 w 117"/>
                  <a:gd name="T9" fmla="*/ 51 h 229"/>
                  <a:gd name="T10" fmla="*/ 29 w 117"/>
                  <a:gd name="T11" fmla="*/ 51 h 229"/>
                  <a:gd name="T12" fmla="*/ 29 w 117"/>
                  <a:gd name="T13" fmla="*/ 58 h 229"/>
                  <a:gd name="T14" fmla="*/ 0 w 117"/>
                  <a:gd name="T15" fmla="*/ 58 h 229"/>
                  <a:gd name="T16" fmla="*/ 0 w 117"/>
                  <a:gd name="T17" fmla="*/ 0 h 229"/>
                  <a:gd name="T18" fmla="*/ 29 w 117"/>
                  <a:gd name="T19" fmla="*/ 0 h 229"/>
                  <a:gd name="T20" fmla="*/ 29 w 117"/>
                  <a:gd name="T21" fmla="*/ 7 h 229"/>
                  <a:gd name="T22" fmla="*/ 7 w 117"/>
                  <a:gd name="T23" fmla="*/ 7 h 229"/>
                  <a:gd name="T24" fmla="*/ 7 w 117"/>
                  <a:gd name="T25" fmla="*/ 25 h 229"/>
                  <a:gd name="T26" fmla="*/ 7 w 117"/>
                  <a:gd name="T27" fmla="*/ 25 h 2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1" name="Freeform 565">
                <a:extLst>
                  <a:ext uri="{FF2B5EF4-FFF2-40B4-BE49-F238E27FC236}">
                    <a16:creationId xmlns:a16="http://schemas.microsoft.com/office/drawing/2014/main" id="{BF126A11-490E-456A-BCE1-F1A709CD06CD}"/>
                  </a:ext>
                </a:extLst>
              </p:cNvPr>
              <p:cNvSpPr>
                <a:spLocks/>
              </p:cNvSpPr>
              <p:nvPr/>
            </p:nvSpPr>
            <p:spPr bwMode="auto">
              <a:xfrm>
                <a:off x="3919" y="3444"/>
                <a:ext cx="58" cy="115"/>
              </a:xfrm>
              <a:custGeom>
                <a:avLst/>
                <a:gdLst>
                  <a:gd name="T0" fmla="*/ 7 w 117"/>
                  <a:gd name="T1" fmla="*/ 25 h 229"/>
                  <a:gd name="T2" fmla="*/ 29 w 117"/>
                  <a:gd name="T3" fmla="*/ 25 h 229"/>
                  <a:gd name="T4" fmla="*/ 29 w 117"/>
                  <a:gd name="T5" fmla="*/ 31 h 229"/>
                  <a:gd name="T6" fmla="*/ 7 w 117"/>
                  <a:gd name="T7" fmla="*/ 31 h 229"/>
                  <a:gd name="T8" fmla="*/ 7 w 117"/>
                  <a:gd name="T9" fmla="*/ 51 h 229"/>
                  <a:gd name="T10" fmla="*/ 29 w 117"/>
                  <a:gd name="T11" fmla="*/ 51 h 229"/>
                  <a:gd name="T12" fmla="*/ 29 w 117"/>
                  <a:gd name="T13" fmla="*/ 58 h 229"/>
                  <a:gd name="T14" fmla="*/ 0 w 117"/>
                  <a:gd name="T15" fmla="*/ 58 h 229"/>
                  <a:gd name="T16" fmla="*/ 0 w 117"/>
                  <a:gd name="T17" fmla="*/ 0 h 229"/>
                  <a:gd name="T18" fmla="*/ 29 w 117"/>
                  <a:gd name="T19" fmla="*/ 0 h 229"/>
                  <a:gd name="T20" fmla="*/ 29 w 117"/>
                  <a:gd name="T21" fmla="*/ 7 h 229"/>
                  <a:gd name="T22" fmla="*/ 7 w 117"/>
                  <a:gd name="T23" fmla="*/ 7 h 229"/>
                  <a:gd name="T24" fmla="*/ 7 w 117"/>
                  <a:gd name="T25" fmla="*/ 25 h 2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72" name="Freeform 566">
                <a:extLst>
                  <a:ext uri="{FF2B5EF4-FFF2-40B4-BE49-F238E27FC236}">
                    <a16:creationId xmlns:a16="http://schemas.microsoft.com/office/drawing/2014/main" id="{E8962081-FAF5-4144-B167-A86CD1F14EAA}"/>
                  </a:ext>
                </a:extLst>
              </p:cNvPr>
              <p:cNvSpPr>
                <a:spLocks/>
              </p:cNvSpPr>
              <p:nvPr/>
            </p:nvSpPr>
            <p:spPr bwMode="auto">
              <a:xfrm>
                <a:off x="4004" y="3444"/>
                <a:ext cx="73" cy="115"/>
              </a:xfrm>
              <a:custGeom>
                <a:avLst/>
                <a:gdLst>
                  <a:gd name="T0" fmla="*/ 7 w 146"/>
                  <a:gd name="T1" fmla="*/ 58 h 229"/>
                  <a:gd name="T2" fmla="*/ 7 w 146"/>
                  <a:gd name="T3" fmla="*/ 58 h 229"/>
                  <a:gd name="T4" fmla="*/ 7 w 146"/>
                  <a:gd name="T5" fmla="*/ 58 h 229"/>
                  <a:gd name="T6" fmla="*/ 6 w 146"/>
                  <a:gd name="T7" fmla="*/ 58 h 229"/>
                  <a:gd name="T8" fmla="*/ 5 w 146"/>
                  <a:gd name="T9" fmla="*/ 58 h 229"/>
                  <a:gd name="T10" fmla="*/ 5 w 146"/>
                  <a:gd name="T11" fmla="*/ 58 h 229"/>
                  <a:gd name="T12" fmla="*/ 5 w 146"/>
                  <a:gd name="T13" fmla="*/ 58 h 229"/>
                  <a:gd name="T14" fmla="*/ 4 w 146"/>
                  <a:gd name="T15" fmla="*/ 58 h 229"/>
                  <a:gd name="T16" fmla="*/ 4 w 146"/>
                  <a:gd name="T17" fmla="*/ 58 h 229"/>
                  <a:gd name="T18" fmla="*/ 3 w 146"/>
                  <a:gd name="T19" fmla="*/ 58 h 229"/>
                  <a:gd name="T20" fmla="*/ 3 w 146"/>
                  <a:gd name="T21" fmla="*/ 58 h 229"/>
                  <a:gd name="T22" fmla="*/ 2 w 146"/>
                  <a:gd name="T23" fmla="*/ 58 h 229"/>
                  <a:gd name="T24" fmla="*/ 2 w 146"/>
                  <a:gd name="T25" fmla="*/ 58 h 229"/>
                  <a:gd name="T26" fmla="*/ 1 w 146"/>
                  <a:gd name="T27" fmla="*/ 58 h 229"/>
                  <a:gd name="T28" fmla="*/ 1 w 146"/>
                  <a:gd name="T29" fmla="*/ 58 h 229"/>
                  <a:gd name="T30" fmla="*/ 1 w 146"/>
                  <a:gd name="T31" fmla="*/ 58 h 229"/>
                  <a:gd name="T32" fmla="*/ 0 w 146"/>
                  <a:gd name="T33" fmla="*/ 58 h 229"/>
                  <a:gd name="T34" fmla="*/ 19 w 146"/>
                  <a:gd name="T35" fmla="*/ 0 h 229"/>
                  <a:gd name="T36" fmla="*/ 20 w 146"/>
                  <a:gd name="T37" fmla="*/ 0 h 229"/>
                  <a:gd name="T38" fmla="*/ 21 w 146"/>
                  <a:gd name="T39" fmla="*/ 0 h 229"/>
                  <a:gd name="T40" fmla="*/ 22 w 146"/>
                  <a:gd name="T41" fmla="*/ 1 h 229"/>
                  <a:gd name="T42" fmla="*/ 24 w 146"/>
                  <a:gd name="T43" fmla="*/ 1 h 229"/>
                  <a:gd name="T44" fmla="*/ 25 w 146"/>
                  <a:gd name="T45" fmla="*/ 2 h 229"/>
                  <a:gd name="T46" fmla="*/ 26 w 146"/>
                  <a:gd name="T47" fmla="*/ 3 h 229"/>
                  <a:gd name="T48" fmla="*/ 28 w 146"/>
                  <a:gd name="T49" fmla="*/ 4 h 229"/>
                  <a:gd name="T50" fmla="*/ 29 w 146"/>
                  <a:gd name="T51" fmla="*/ 4 h 229"/>
                  <a:gd name="T52" fmla="*/ 30 w 146"/>
                  <a:gd name="T53" fmla="*/ 6 h 229"/>
                  <a:gd name="T54" fmla="*/ 31 w 146"/>
                  <a:gd name="T55" fmla="*/ 7 h 229"/>
                  <a:gd name="T56" fmla="*/ 32 w 146"/>
                  <a:gd name="T57" fmla="*/ 8 h 229"/>
                  <a:gd name="T58" fmla="*/ 33 w 146"/>
                  <a:gd name="T59" fmla="*/ 10 h 229"/>
                  <a:gd name="T60" fmla="*/ 33 w 146"/>
                  <a:gd name="T61" fmla="*/ 11 h 229"/>
                  <a:gd name="T62" fmla="*/ 34 w 146"/>
                  <a:gd name="T63" fmla="*/ 13 h 229"/>
                  <a:gd name="T64" fmla="*/ 34 w 146"/>
                  <a:gd name="T65" fmla="*/ 15 h 229"/>
                  <a:gd name="T66" fmla="*/ 34 w 146"/>
                  <a:gd name="T67" fmla="*/ 17 h 229"/>
                  <a:gd name="T68" fmla="*/ 34 w 146"/>
                  <a:gd name="T69" fmla="*/ 18 h 229"/>
                  <a:gd name="T70" fmla="*/ 34 w 146"/>
                  <a:gd name="T71" fmla="*/ 19 h 229"/>
                  <a:gd name="T72" fmla="*/ 34 w 146"/>
                  <a:gd name="T73" fmla="*/ 20 h 229"/>
                  <a:gd name="T74" fmla="*/ 34 w 146"/>
                  <a:gd name="T75" fmla="*/ 21 h 229"/>
                  <a:gd name="T76" fmla="*/ 34 w 146"/>
                  <a:gd name="T77" fmla="*/ 23 h 229"/>
                  <a:gd name="T78" fmla="*/ 34 w 146"/>
                  <a:gd name="T79" fmla="*/ 24 h 229"/>
                  <a:gd name="T80" fmla="*/ 33 w 146"/>
                  <a:gd name="T81" fmla="*/ 25 h 229"/>
                  <a:gd name="T82" fmla="*/ 33 w 146"/>
                  <a:gd name="T83" fmla="*/ 27 h 229"/>
                  <a:gd name="T84" fmla="*/ 32 w 146"/>
                  <a:gd name="T85" fmla="*/ 28 h 229"/>
                  <a:gd name="T86" fmla="*/ 31 w 146"/>
                  <a:gd name="T87" fmla="*/ 30 h 229"/>
                  <a:gd name="T88" fmla="*/ 30 w 146"/>
                  <a:gd name="T89" fmla="*/ 31 h 229"/>
                  <a:gd name="T90" fmla="*/ 28 w 146"/>
                  <a:gd name="T91" fmla="*/ 32 h 229"/>
                  <a:gd name="T92" fmla="*/ 27 w 146"/>
                  <a:gd name="T93" fmla="*/ 33 h 229"/>
                  <a:gd name="T94" fmla="*/ 25 w 146"/>
                  <a:gd name="T95" fmla="*/ 34 h 229"/>
                  <a:gd name="T96" fmla="*/ 22 w 146"/>
                  <a:gd name="T97" fmla="*/ 34 h 229"/>
                  <a:gd name="T98" fmla="*/ 20 w 146"/>
                  <a:gd name="T99" fmla="*/ 35 h 229"/>
                  <a:gd name="T100" fmla="*/ 17 w 146"/>
                  <a:gd name="T101" fmla="*/ 35 h 229"/>
                  <a:gd name="T102" fmla="*/ 37 w 146"/>
                  <a:gd name="T103" fmla="*/ 58 h 229"/>
                  <a:gd name="T104" fmla="*/ 7 w 146"/>
                  <a:gd name="T105" fmla="*/ 35 h 229"/>
                  <a:gd name="T106" fmla="*/ 8 w 146"/>
                  <a:gd name="T107" fmla="*/ 58 h 2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6" h="229">
                    <a:moveTo>
                      <a:pt x="30" y="229"/>
                    </a:move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3" name="Freeform 567">
                <a:extLst>
                  <a:ext uri="{FF2B5EF4-FFF2-40B4-BE49-F238E27FC236}">
                    <a16:creationId xmlns:a16="http://schemas.microsoft.com/office/drawing/2014/main" id="{F140B0EC-3F3B-43C4-BC3D-D9F207B87C3B}"/>
                  </a:ext>
                </a:extLst>
              </p:cNvPr>
              <p:cNvSpPr>
                <a:spLocks/>
              </p:cNvSpPr>
              <p:nvPr/>
            </p:nvSpPr>
            <p:spPr bwMode="auto">
              <a:xfrm>
                <a:off x="4004" y="3444"/>
                <a:ext cx="73" cy="115"/>
              </a:xfrm>
              <a:custGeom>
                <a:avLst/>
                <a:gdLst>
                  <a:gd name="T0" fmla="*/ 8 w 146"/>
                  <a:gd name="T1" fmla="*/ 58 h 229"/>
                  <a:gd name="T2" fmla="*/ 7 w 146"/>
                  <a:gd name="T3" fmla="*/ 58 h 229"/>
                  <a:gd name="T4" fmla="*/ 7 w 146"/>
                  <a:gd name="T5" fmla="*/ 58 h 229"/>
                  <a:gd name="T6" fmla="*/ 6 w 146"/>
                  <a:gd name="T7" fmla="*/ 58 h 229"/>
                  <a:gd name="T8" fmla="*/ 6 w 146"/>
                  <a:gd name="T9" fmla="*/ 58 h 229"/>
                  <a:gd name="T10" fmla="*/ 5 w 146"/>
                  <a:gd name="T11" fmla="*/ 58 h 229"/>
                  <a:gd name="T12" fmla="*/ 5 w 146"/>
                  <a:gd name="T13" fmla="*/ 58 h 229"/>
                  <a:gd name="T14" fmla="*/ 4 w 146"/>
                  <a:gd name="T15" fmla="*/ 58 h 229"/>
                  <a:gd name="T16" fmla="*/ 4 w 146"/>
                  <a:gd name="T17" fmla="*/ 58 h 229"/>
                  <a:gd name="T18" fmla="*/ 3 w 146"/>
                  <a:gd name="T19" fmla="*/ 58 h 229"/>
                  <a:gd name="T20" fmla="*/ 3 w 146"/>
                  <a:gd name="T21" fmla="*/ 58 h 229"/>
                  <a:gd name="T22" fmla="*/ 3 w 146"/>
                  <a:gd name="T23" fmla="*/ 58 h 229"/>
                  <a:gd name="T24" fmla="*/ 2 w 146"/>
                  <a:gd name="T25" fmla="*/ 58 h 229"/>
                  <a:gd name="T26" fmla="*/ 2 w 146"/>
                  <a:gd name="T27" fmla="*/ 58 h 229"/>
                  <a:gd name="T28" fmla="*/ 1 w 146"/>
                  <a:gd name="T29" fmla="*/ 58 h 229"/>
                  <a:gd name="T30" fmla="*/ 1 w 146"/>
                  <a:gd name="T31" fmla="*/ 58 h 229"/>
                  <a:gd name="T32" fmla="*/ 0 w 146"/>
                  <a:gd name="T33" fmla="*/ 58 h 229"/>
                  <a:gd name="T34" fmla="*/ 19 w 146"/>
                  <a:gd name="T35" fmla="*/ 0 h 229"/>
                  <a:gd name="T36" fmla="*/ 20 w 146"/>
                  <a:gd name="T37" fmla="*/ 0 h 229"/>
                  <a:gd name="T38" fmla="*/ 21 w 146"/>
                  <a:gd name="T39" fmla="*/ 0 h 229"/>
                  <a:gd name="T40" fmla="*/ 22 w 146"/>
                  <a:gd name="T41" fmla="*/ 1 h 229"/>
                  <a:gd name="T42" fmla="*/ 24 w 146"/>
                  <a:gd name="T43" fmla="*/ 1 h 229"/>
                  <a:gd name="T44" fmla="*/ 25 w 146"/>
                  <a:gd name="T45" fmla="*/ 2 h 229"/>
                  <a:gd name="T46" fmla="*/ 26 w 146"/>
                  <a:gd name="T47" fmla="*/ 3 h 229"/>
                  <a:gd name="T48" fmla="*/ 28 w 146"/>
                  <a:gd name="T49" fmla="*/ 4 h 229"/>
                  <a:gd name="T50" fmla="*/ 29 w 146"/>
                  <a:gd name="T51" fmla="*/ 4 h 229"/>
                  <a:gd name="T52" fmla="*/ 30 w 146"/>
                  <a:gd name="T53" fmla="*/ 6 h 229"/>
                  <a:gd name="T54" fmla="*/ 31 w 146"/>
                  <a:gd name="T55" fmla="*/ 7 h 229"/>
                  <a:gd name="T56" fmla="*/ 32 w 146"/>
                  <a:gd name="T57" fmla="*/ 8 h 229"/>
                  <a:gd name="T58" fmla="*/ 33 w 146"/>
                  <a:gd name="T59" fmla="*/ 10 h 229"/>
                  <a:gd name="T60" fmla="*/ 33 w 146"/>
                  <a:gd name="T61" fmla="*/ 11 h 229"/>
                  <a:gd name="T62" fmla="*/ 34 w 146"/>
                  <a:gd name="T63" fmla="*/ 13 h 229"/>
                  <a:gd name="T64" fmla="*/ 34 w 146"/>
                  <a:gd name="T65" fmla="*/ 15 h 229"/>
                  <a:gd name="T66" fmla="*/ 34 w 146"/>
                  <a:gd name="T67" fmla="*/ 17 h 229"/>
                  <a:gd name="T68" fmla="*/ 34 w 146"/>
                  <a:gd name="T69" fmla="*/ 18 h 229"/>
                  <a:gd name="T70" fmla="*/ 34 w 146"/>
                  <a:gd name="T71" fmla="*/ 19 h 229"/>
                  <a:gd name="T72" fmla="*/ 34 w 146"/>
                  <a:gd name="T73" fmla="*/ 20 h 229"/>
                  <a:gd name="T74" fmla="*/ 34 w 146"/>
                  <a:gd name="T75" fmla="*/ 21 h 229"/>
                  <a:gd name="T76" fmla="*/ 34 w 146"/>
                  <a:gd name="T77" fmla="*/ 23 h 229"/>
                  <a:gd name="T78" fmla="*/ 34 w 146"/>
                  <a:gd name="T79" fmla="*/ 24 h 229"/>
                  <a:gd name="T80" fmla="*/ 33 w 146"/>
                  <a:gd name="T81" fmla="*/ 25 h 229"/>
                  <a:gd name="T82" fmla="*/ 33 w 146"/>
                  <a:gd name="T83" fmla="*/ 27 h 229"/>
                  <a:gd name="T84" fmla="*/ 32 w 146"/>
                  <a:gd name="T85" fmla="*/ 28 h 229"/>
                  <a:gd name="T86" fmla="*/ 31 w 146"/>
                  <a:gd name="T87" fmla="*/ 30 h 229"/>
                  <a:gd name="T88" fmla="*/ 30 w 146"/>
                  <a:gd name="T89" fmla="*/ 31 h 229"/>
                  <a:gd name="T90" fmla="*/ 28 w 146"/>
                  <a:gd name="T91" fmla="*/ 32 h 229"/>
                  <a:gd name="T92" fmla="*/ 27 w 146"/>
                  <a:gd name="T93" fmla="*/ 33 h 229"/>
                  <a:gd name="T94" fmla="*/ 25 w 146"/>
                  <a:gd name="T95" fmla="*/ 34 h 229"/>
                  <a:gd name="T96" fmla="*/ 22 w 146"/>
                  <a:gd name="T97" fmla="*/ 34 h 229"/>
                  <a:gd name="T98" fmla="*/ 20 w 146"/>
                  <a:gd name="T99" fmla="*/ 35 h 229"/>
                  <a:gd name="T100" fmla="*/ 17 w 146"/>
                  <a:gd name="T101" fmla="*/ 35 h 229"/>
                  <a:gd name="T102" fmla="*/ 27 w 146"/>
                  <a:gd name="T103" fmla="*/ 58 h 229"/>
                  <a:gd name="T104" fmla="*/ 8 w 146"/>
                  <a:gd name="T105" fmla="*/ 58 h 2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6" h="229">
                    <a:moveTo>
                      <a:pt x="30" y="229"/>
                    </a:moveTo>
                    <a:lnTo>
                      <a:pt x="30" y="229"/>
                    </a:ln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74" name="Freeform 568">
                <a:extLst>
                  <a:ext uri="{FF2B5EF4-FFF2-40B4-BE49-F238E27FC236}">
                    <a16:creationId xmlns:a16="http://schemas.microsoft.com/office/drawing/2014/main" id="{B806637F-074A-48FC-961F-A2D9484F91C5}"/>
                  </a:ext>
                </a:extLst>
              </p:cNvPr>
              <p:cNvSpPr>
                <a:spLocks/>
              </p:cNvSpPr>
              <p:nvPr/>
            </p:nvSpPr>
            <p:spPr bwMode="auto">
              <a:xfrm>
                <a:off x="4019" y="3457"/>
                <a:ext cx="38" cy="45"/>
              </a:xfrm>
              <a:custGeom>
                <a:avLst/>
                <a:gdLst>
                  <a:gd name="T0" fmla="*/ 8 w 77"/>
                  <a:gd name="T1" fmla="*/ 23 h 88"/>
                  <a:gd name="T2" fmla="*/ 9 w 77"/>
                  <a:gd name="T3" fmla="*/ 23 h 88"/>
                  <a:gd name="T4" fmla="*/ 10 w 77"/>
                  <a:gd name="T5" fmla="*/ 23 h 88"/>
                  <a:gd name="T6" fmla="*/ 11 w 77"/>
                  <a:gd name="T7" fmla="*/ 23 h 88"/>
                  <a:gd name="T8" fmla="*/ 12 w 77"/>
                  <a:gd name="T9" fmla="*/ 23 h 88"/>
                  <a:gd name="T10" fmla="*/ 13 w 77"/>
                  <a:gd name="T11" fmla="*/ 22 h 88"/>
                  <a:gd name="T12" fmla="*/ 14 w 77"/>
                  <a:gd name="T13" fmla="*/ 21 h 88"/>
                  <a:gd name="T14" fmla="*/ 15 w 77"/>
                  <a:gd name="T15" fmla="*/ 21 h 88"/>
                  <a:gd name="T16" fmla="*/ 16 w 77"/>
                  <a:gd name="T17" fmla="*/ 20 h 88"/>
                  <a:gd name="T18" fmla="*/ 17 w 77"/>
                  <a:gd name="T19" fmla="*/ 20 h 88"/>
                  <a:gd name="T20" fmla="*/ 17 w 77"/>
                  <a:gd name="T21" fmla="*/ 19 h 88"/>
                  <a:gd name="T22" fmla="*/ 17 w 77"/>
                  <a:gd name="T23" fmla="*/ 18 h 88"/>
                  <a:gd name="T24" fmla="*/ 18 w 77"/>
                  <a:gd name="T25" fmla="*/ 17 h 88"/>
                  <a:gd name="T26" fmla="*/ 18 w 77"/>
                  <a:gd name="T27" fmla="*/ 16 h 88"/>
                  <a:gd name="T28" fmla="*/ 19 w 77"/>
                  <a:gd name="T29" fmla="*/ 15 h 88"/>
                  <a:gd name="T30" fmla="*/ 19 w 77"/>
                  <a:gd name="T31" fmla="*/ 13 h 88"/>
                  <a:gd name="T32" fmla="*/ 19 w 77"/>
                  <a:gd name="T33" fmla="*/ 12 h 88"/>
                  <a:gd name="T34" fmla="*/ 19 w 77"/>
                  <a:gd name="T35" fmla="*/ 11 h 88"/>
                  <a:gd name="T36" fmla="*/ 19 w 77"/>
                  <a:gd name="T37" fmla="*/ 10 h 88"/>
                  <a:gd name="T38" fmla="*/ 19 w 77"/>
                  <a:gd name="T39" fmla="*/ 9 h 88"/>
                  <a:gd name="T40" fmla="*/ 18 w 77"/>
                  <a:gd name="T41" fmla="*/ 8 h 88"/>
                  <a:gd name="T42" fmla="*/ 18 w 77"/>
                  <a:gd name="T43" fmla="*/ 7 h 88"/>
                  <a:gd name="T44" fmla="*/ 18 w 77"/>
                  <a:gd name="T45" fmla="*/ 5 h 88"/>
                  <a:gd name="T46" fmla="*/ 17 w 77"/>
                  <a:gd name="T47" fmla="*/ 5 h 88"/>
                  <a:gd name="T48" fmla="*/ 17 w 77"/>
                  <a:gd name="T49" fmla="*/ 4 h 88"/>
                  <a:gd name="T50" fmla="*/ 16 w 77"/>
                  <a:gd name="T51" fmla="*/ 3 h 88"/>
                  <a:gd name="T52" fmla="*/ 15 w 77"/>
                  <a:gd name="T53" fmla="*/ 3 h 88"/>
                  <a:gd name="T54" fmla="*/ 14 w 77"/>
                  <a:gd name="T55" fmla="*/ 2 h 88"/>
                  <a:gd name="T56" fmla="*/ 14 w 77"/>
                  <a:gd name="T57" fmla="*/ 1 h 88"/>
                  <a:gd name="T58" fmla="*/ 13 w 77"/>
                  <a:gd name="T59" fmla="*/ 1 h 88"/>
                  <a:gd name="T60" fmla="*/ 12 w 77"/>
                  <a:gd name="T61" fmla="*/ 1 h 88"/>
                  <a:gd name="T62" fmla="*/ 10 w 77"/>
                  <a:gd name="T63" fmla="*/ 1 h 88"/>
                  <a:gd name="T64" fmla="*/ 9 w 77"/>
                  <a:gd name="T65" fmla="*/ 0 h 88"/>
                  <a:gd name="T66" fmla="*/ 8 w 77"/>
                  <a:gd name="T67" fmla="*/ 0 h 88"/>
                  <a:gd name="T68" fmla="*/ 0 w 77"/>
                  <a:gd name="T69" fmla="*/ 0 h 88"/>
                  <a:gd name="T70" fmla="*/ 0 w 77"/>
                  <a:gd name="T71" fmla="*/ 23 h 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5" name="Freeform 569">
                <a:extLst>
                  <a:ext uri="{FF2B5EF4-FFF2-40B4-BE49-F238E27FC236}">
                    <a16:creationId xmlns:a16="http://schemas.microsoft.com/office/drawing/2014/main" id="{C178B883-8E92-4F29-A4D7-A08357113359}"/>
                  </a:ext>
                </a:extLst>
              </p:cNvPr>
              <p:cNvSpPr>
                <a:spLocks/>
              </p:cNvSpPr>
              <p:nvPr/>
            </p:nvSpPr>
            <p:spPr bwMode="auto">
              <a:xfrm>
                <a:off x="4019" y="3457"/>
                <a:ext cx="38" cy="45"/>
              </a:xfrm>
              <a:custGeom>
                <a:avLst/>
                <a:gdLst>
                  <a:gd name="T0" fmla="*/ 8 w 77"/>
                  <a:gd name="T1" fmla="*/ 23 h 88"/>
                  <a:gd name="T2" fmla="*/ 9 w 77"/>
                  <a:gd name="T3" fmla="*/ 23 h 88"/>
                  <a:gd name="T4" fmla="*/ 10 w 77"/>
                  <a:gd name="T5" fmla="*/ 23 h 88"/>
                  <a:gd name="T6" fmla="*/ 11 w 77"/>
                  <a:gd name="T7" fmla="*/ 23 h 88"/>
                  <a:gd name="T8" fmla="*/ 12 w 77"/>
                  <a:gd name="T9" fmla="*/ 23 h 88"/>
                  <a:gd name="T10" fmla="*/ 13 w 77"/>
                  <a:gd name="T11" fmla="*/ 22 h 88"/>
                  <a:gd name="T12" fmla="*/ 14 w 77"/>
                  <a:gd name="T13" fmla="*/ 21 h 88"/>
                  <a:gd name="T14" fmla="*/ 15 w 77"/>
                  <a:gd name="T15" fmla="*/ 21 h 88"/>
                  <a:gd name="T16" fmla="*/ 16 w 77"/>
                  <a:gd name="T17" fmla="*/ 20 h 88"/>
                  <a:gd name="T18" fmla="*/ 17 w 77"/>
                  <a:gd name="T19" fmla="*/ 20 h 88"/>
                  <a:gd name="T20" fmla="*/ 17 w 77"/>
                  <a:gd name="T21" fmla="*/ 19 h 88"/>
                  <a:gd name="T22" fmla="*/ 17 w 77"/>
                  <a:gd name="T23" fmla="*/ 18 h 88"/>
                  <a:gd name="T24" fmla="*/ 18 w 77"/>
                  <a:gd name="T25" fmla="*/ 17 h 88"/>
                  <a:gd name="T26" fmla="*/ 18 w 77"/>
                  <a:gd name="T27" fmla="*/ 16 h 88"/>
                  <a:gd name="T28" fmla="*/ 19 w 77"/>
                  <a:gd name="T29" fmla="*/ 15 h 88"/>
                  <a:gd name="T30" fmla="*/ 19 w 77"/>
                  <a:gd name="T31" fmla="*/ 13 h 88"/>
                  <a:gd name="T32" fmla="*/ 19 w 77"/>
                  <a:gd name="T33" fmla="*/ 12 h 88"/>
                  <a:gd name="T34" fmla="*/ 19 w 77"/>
                  <a:gd name="T35" fmla="*/ 11 h 88"/>
                  <a:gd name="T36" fmla="*/ 19 w 77"/>
                  <a:gd name="T37" fmla="*/ 10 h 88"/>
                  <a:gd name="T38" fmla="*/ 19 w 77"/>
                  <a:gd name="T39" fmla="*/ 9 h 88"/>
                  <a:gd name="T40" fmla="*/ 18 w 77"/>
                  <a:gd name="T41" fmla="*/ 8 h 88"/>
                  <a:gd name="T42" fmla="*/ 18 w 77"/>
                  <a:gd name="T43" fmla="*/ 7 h 88"/>
                  <a:gd name="T44" fmla="*/ 18 w 77"/>
                  <a:gd name="T45" fmla="*/ 5 h 88"/>
                  <a:gd name="T46" fmla="*/ 17 w 77"/>
                  <a:gd name="T47" fmla="*/ 5 h 88"/>
                  <a:gd name="T48" fmla="*/ 17 w 77"/>
                  <a:gd name="T49" fmla="*/ 4 h 88"/>
                  <a:gd name="T50" fmla="*/ 16 w 77"/>
                  <a:gd name="T51" fmla="*/ 3 h 88"/>
                  <a:gd name="T52" fmla="*/ 15 w 77"/>
                  <a:gd name="T53" fmla="*/ 3 h 88"/>
                  <a:gd name="T54" fmla="*/ 14 w 77"/>
                  <a:gd name="T55" fmla="*/ 2 h 88"/>
                  <a:gd name="T56" fmla="*/ 14 w 77"/>
                  <a:gd name="T57" fmla="*/ 1 h 88"/>
                  <a:gd name="T58" fmla="*/ 13 w 77"/>
                  <a:gd name="T59" fmla="*/ 1 h 88"/>
                  <a:gd name="T60" fmla="*/ 12 w 77"/>
                  <a:gd name="T61" fmla="*/ 1 h 88"/>
                  <a:gd name="T62" fmla="*/ 10 w 77"/>
                  <a:gd name="T63" fmla="*/ 1 h 88"/>
                  <a:gd name="T64" fmla="*/ 9 w 77"/>
                  <a:gd name="T65" fmla="*/ 0 h 88"/>
                  <a:gd name="T66" fmla="*/ 8 w 77"/>
                  <a:gd name="T67" fmla="*/ 0 h 88"/>
                  <a:gd name="T68" fmla="*/ 0 w 77"/>
                  <a:gd name="T69" fmla="*/ 23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76" name="Freeform 570">
                <a:extLst>
                  <a:ext uri="{FF2B5EF4-FFF2-40B4-BE49-F238E27FC236}">
                    <a16:creationId xmlns:a16="http://schemas.microsoft.com/office/drawing/2014/main" id="{267D6A07-83C3-47FB-8C08-4F7D396F9732}"/>
                  </a:ext>
                </a:extLst>
              </p:cNvPr>
              <p:cNvSpPr>
                <a:spLocks/>
              </p:cNvSpPr>
              <p:nvPr/>
            </p:nvSpPr>
            <p:spPr bwMode="auto">
              <a:xfrm>
                <a:off x="3587" y="3464"/>
                <a:ext cx="42" cy="53"/>
              </a:xfrm>
              <a:custGeom>
                <a:avLst/>
                <a:gdLst>
                  <a:gd name="T0" fmla="*/ 21 w 83"/>
                  <a:gd name="T1" fmla="*/ 26 h 107"/>
                  <a:gd name="T2" fmla="*/ 11 w 83"/>
                  <a:gd name="T3" fmla="*/ 0 h 107"/>
                  <a:gd name="T4" fmla="*/ 0 w 83"/>
                  <a:gd name="T5" fmla="*/ 26 h 107"/>
                  <a:gd name="T6" fmla="*/ 21 w 83"/>
                  <a:gd name="T7" fmla="*/ 26 h 107"/>
                  <a:gd name="T8" fmla="*/ 21 w 83"/>
                  <a:gd name="T9" fmla="*/ 26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7">
                    <a:moveTo>
                      <a:pt x="83" y="107"/>
                    </a:moveTo>
                    <a:lnTo>
                      <a:pt x="43" y="0"/>
                    </a:lnTo>
                    <a:lnTo>
                      <a:pt x="0" y="107"/>
                    </a:lnTo>
                    <a:lnTo>
                      <a:pt x="83" y="107"/>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7" name="Freeform 571">
                <a:extLst>
                  <a:ext uri="{FF2B5EF4-FFF2-40B4-BE49-F238E27FC236}">
                    <a16:creationId xmlns:a16="http://schemas.microsoft.com/office/drawing/2014/main" id="{A9553E8F-D93F-46E1-9981-25D19ACB3223}"/>
                  </a:ext>
                </a:extLst>
              </p:cNvPr>
              <p:cNvSpPr>
                <a:spLocks/>
              </p:cNvSpPr>
              <p:nvPr/>
            </p:nvSpPr>
            <p:spPr bwMode="auto">
              <a:xfrm>
                <a:off x="3587" y="3464"/>
                <a:ext cx="42" cy="53"/>
              </a:xfrm>
              <a:custGeom>
                <a:avLst/>
                <a:gdLst>
                  <a:gd name="T0" fmla="*/ 21 w 83"/>
                  <a:gd name="T1" fmla="*/ 26 h 107"/>
                  <a:gd name="T2" fmla="*/ 11 w 83"/>
                  <a:gd name="T3" fmla="*/ 0 h 107"/>
                  <a:gd name="T4" fmla="*/ 0 w 83"/>
                  <a:gd name="T5" fmla="*/ 26 h 107"/>
                  <a:gd name="T6" fmla="*/ 21 w 83"/>
                  <a:gd name="T7" fmla="*/ 26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07">
                    <a:moveTo>
                      <a:pt x="83" y="107"/>
                    </a:moveTo>
                    <a:lnTo>
                      <a:pt x="43" y="0"/>
                    </a:lnTo>
                    <a:lnTo>
                      <a:pt x="0" y="107"/>
                    </a:lnTo>
                    <a:lnTo>
                      <a:pt x="83"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78" name="Freeform 572">
                <a:extLst>
                  <a:ext uri="{FF2B5EF4-FFF2-40B4-BE49-F238E27FC236}">
                    <a16:creationId xmlns:a16="http://schemas.microsoft.com/office/drawing/2014/main" id="{E4AFE998-AA6C-4168-BFBD-60A5CCC43177}"/>
                  </a:ext>
                </a:extLst>
              </p:cNvPr>
              <p:cNvSpPr>
                <a:spLocks/>
              </p:cNvSpPr>
              <p:nvPr/>
            </p:nvSpPr>
            <p:spPr bwMode="auto">
              <a:xfrm>
                <a:off x="3473" y="3457"/>
                <a:ext cx="58" cy="88"/>
              </a:xfrm>
              <a:custGeom>
                <a:avLst/>
                <a:gdLst>
                  <a:gd name="T0" fmla="*/ 1 w 117"/>
                  <a:gd name="T1" fmla="*/ 44 h 175"/>
                  <a:gd name="T2" fmla="*/ 5 w 117"/>
                  <a:gd name="T3" fmla="*/ 44 h 175"/>
                  <a:gd name="T4" fmla="*/ 7 w 117"/>
                  <a:gd name="T5" fmla="*/ 44 h 175"/>
                  <a:gd name="T6" fmla="*/ 10 w 117"/>
                  <a:gd name="T7" fmla="*/ 44 h 175"/>
                  <a:gd name="T8" fmla="*/ 13 w 117"/>
                  <a:gd name="T9" fmla="*/ 43 h 175"/>
                  <a:gd name="T10" fmla="*/ 16 w 117"/>
                  <a:gd name="T11" fmla="*/ 43 h 175"/>
                  <a:gd name="T12" fmla="*/ 18 w 117"/>
                  <a:gd name="T13" fmla="*/ 42 h 175"/>
                  <a:gd name="T14" fmla="*/ 20 w 117"/>
                  <a:gd name="T15" fmla="*/ 41 h 175"/>
                  <a:gd name="T16" fmla="*/ 22 w 117"/>
                  <a:gd name="T17" fmla="*/ 41 h 175"/>
                  <a:gd name="T18" fmla="*/ 24 w 117"/>
                  <a:gd name="T19" fmla="*/ 39 h 175"/>
                  <a:gd name="T20" fmla="*/ 25 w 117"/>
                  <a:gd name="T21" fmla="*/ 37 h 175"/>
                  <a:gd name="T22" fmla="*/ 26 w 117"/>
                  <a:gd name="T23" fmla="*/ 36 h 175"/>
                  <a:gd name="T24" fmla="*/ 27 w 117"/>
                  <a:gd name="T25" fmla="*/ 33 h 175"/>
                  <a:gd name="T26" fmla="*/ 28 w 117"/>
                  <a:gd name="T27" fmla="*/ 30 h 175"/>
                  <a:gd name="T28" fmla="*/ 28 w 117"/>
                  <a:gd name="T29" fmla="*/ 28 h 175"/>
                  <a:gd name="T30" fmla="*/ 28 w 117"/>
                  <a:gd name="T31" fmla="*/ 24 h 175"/>
                  <a:gd name="T32" fmla="*/ 29 w 117"/>
                  <a:gd name="T33" fmla="*/ 22 h 175"/>
                  <a:gd name="T34" fmla="*/ 28 w 117"/>
                  <a:gd name="T35" fmla="*/ 18 h 175"/>
                  <a:gd name="T36" fmla="*/ 28 w 117"/>
                  <a:gd name="T37" fmla="*/ 15 h 175"/>
                  <a:gd name="T38" fmla="*/ 27 w 117"/>
                  <a:gd name="T39" fmla="*/ 12 h 175"/>
                  <a:gd name="T40" fmla="*/ 26 w 117"/>
                  <a:gd name="T41" fmla="*/ 9 h 175"/>
                  <a:gd name="T42" fmla="*/ 24 w 117"/>
                  <a:gd name="T43" fmla="*/ 7 h 175"/>
                  <a:gd name="T44" fmla="*/ 22 w 117"/>
                  <a:gd name="T45" fmla="*/ 5 h 175"/>
                  <a:gd name="T46" fmla="*/ 21 w 117"/>
                  <a:gd name="T47" fmla="*/ 4 h 175"/>
                  <a:gd name="T48" fmla="*/ 18 w 117"/>
                  <a:gd name="T49" fmla="*/ 3 h 175"/>
                  <a:gd name="T50" fmla="*/ 16 w 117"/>
                  <a:gd name="T51" fmla="*/ 2 h 175"/>
                  <a:gd name="T52" fmla="*/ 14 w 117"/>
                  <a:gd name="T53" fmla="*/ 1 h 175"/>
                  <a:gd name="T54" fmla="*/ 12 w 117"/>
                  <a:gd name="T55" fmla="*/ 1 h 175"/>
                  <a:gd name="T56" fmla="*/ 9 w 117"/>
                  <a:gd name="T57" fmla="*/ 1 h 175"/>
                  <a:gd name="T58" fmla="*/ 7 w 117"/>
                  <a:gd name="T59" fmla="*/ 0 h 175"/>
                  <a:gd name="T60" fmla="*/ 4 w 117"/>
                  <a:gd name="T61" fmla="*/ 0 h 175"/>
                  <a:gd name="T62" fmla="*/ 2 w 117"/>
                  <a:gd name="T63" fmla="*/ 0 h 175"/>
                  <a:gd name="T64" fmla="*/ 0 w 117"/>
                  <a:gd name="T65" fmla="*/ 0 h 175"/>
                  <a:gd name="T66" fmla="*/ 0 w 117"/>
                  <a:gd name="T67" fmla="*/ 44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9" name="Freeform 573">
                <a:extLst>
                  <a:ext uri="{FF2B5EF4-FFF2-40B4-BE49-F238E27FC236}">
                    <a16:creationId xmlns:a16="http://schemas.microsoft.com/office/drawing/2014/main" id="{8536CA9D-3C80-4448-B92A-180A75FEB4C9}"/>
                  </a:ext>
                </a:extLst>
              </p:cNvPr>
              <p:cNvSpPr>
                <a:spLocks/>
              </p:cNvSpPr>
              <p:nvPr/>
            </p:nvSpPr>
            <p:spPr bwMode="auto">
              <a:xfrm>
                <a:off x="3473" y="3457"/>
                <a:ext cx="58" cy="88"/>
              </a:xfrm>
              <a:custGeom>
                <a:avLst/>
                <a:gdLst>
                  <a:gd name="T0" fmla="*/ 0 w 117"/>
                  <a:gd name="T1" fmla="*/ 44 h 175"/>
                  <a:gd name="T2" fmla="*/ 3 w 117"/>
                  <a:gd name="T3" fmla="*/ 44 h 175"/>
                  <a:gd name="T4" fmla="*/ 6 w 117"/>
                  <a:gd name="T5" fmla="*/ 44 h 175"/>
                  <a:gd name="T6" fmla="*/ 9 w 117"/>
                  <a:gd name="T7" fmla="*/ 44 h 175"/>
                  <a:gd name="T8" fmla="*/ 12 w 117"/>
                  <a:gd name="T9" fmla="*/ 43 h 175"/>
                  <a:gd name="T10" fmla="*/ 14 w 117"/>
                  <a:gd name="T11" fmla="*/ 43 h 175"/>
                  <a:gd name="T12" fmla="*/ 17 w 117"/>
                  <a:gd name="T13" fmla="*/ 43 h 175"/>
                  <a:gd name="T14" fmla="*/ 19 w 117"/>
                  <a:gd name="T15" fmla="*/ 42 h 175"/>
                  <a:gd name="T16" fmla="*/ 21 w 117"/>
                  <a:gd name="T17" fmla="*/ 41 h 175"/>
                  <a:gd name="T18" fmla="*/ 23 w 117"/>
                  <a:gd name="T19" fmla="*/ 40 h 175"/>
                  <a:gd name="T20" fmla="*/ 24 w 117"/>
                  <a:gd name="T21" fmla="*/ 38 h 175"/>
                  <a:gd name="T22" fmla="*/ 26 w 117"/>
                  <a:gd name="T23" fmla="*/ 37 h 175"/>
                  <a:gd name="T24" fmla="*/ 27 w 117"/>
                  <a:gd name="T25" fmla="*/ 35 h 175"/>
                  <a:gd name="T26" fmla="*/ 28 w 117"/>
                  <a:gd name="T27" fmla="*/ 32 h 175"/>
                  <a:gd name="T28" fmla="*/ 28 w 117"/>
                  <a:gd name="T29" fmla="*/ 29 h 175"/>
                  <a:gd name="T30" fmla="*/ 28 w 117"/>
                  <a:gd name="T31" fmla="*/ 26 h 175"/>
                  <a:gd name="T32" fmla="*/ 29 w 117"/>
                  <a:gd name="T33" fmla="*/ 22 h 175"/>
                  <a:gd name="T34" fmla="*/ 28 w 117"/>
                  <a:gd name="T35" fmla="*/ 20 h 175"/>
                  <a:gd name="T36" fmla="*/ 28 w 117"/>
                  <a:gd name="T37" fmla="*/ 16 h 175"/>
                  <a:gd name="T38" fmla="*/ 27 w 117"/>
                  <a:gd name="T39" fmla="*/ 13 h 175"/>
                  <a:gd name="T40" fmla="*/ 26 w 117"/>
                  <a:gd name="T41" fmla="*/ 11 h 175"/>
                  <a:gd name="T42" fmla="*/ 25 w 117"/>
                  <a:gd name="T43" fmla="*/ 8 h 175"/>
                  <a:gd name="T44" fmla="*/ 23 w 117"/>
                  <a:gd name="T45" fmla="*/ 6 h 175"/>
                  <a:gd name="T46" fmla="*/ 22 w 117"/>
                  <a:gd name="T47" fmla="*/ 5 h 175"/>
                  <a:gd name="T48" fmla="*/ 20 w 117"/>
                  <a:gd name="T49" fmla="*/ 3 h 175"/>
                  <a:gd name="T50" fmla="*/ 17 w 117"/>
                  <a:gd name="T51" fmla="*/ 3 h 175"/>
                  <a:gd name="T52" fmla="*/ 15 w 117"/>
                  <a:gd name="T53" fmla="*/ 2 h 175"/>
                  <a:gd name="T54" fmla="*/ 13 w 117"/>
                  <a:gd name="T55" fmla="*/ 1 h 175"/>
                  <a:gd name="T56" fmla="*/ 10 w 117"/>
                  <a:gd name="T57" fmla="*/ 1 h 175"/>
                  <a:gd name="T58" fmla="*/ 8 w 117"/>
                  <a:gd name="T59" fmla="*/ 1 h 175"/>
                  <a:gd name="T60" fmla="*/ 5 w 117"/>
                  <a:gd name="T61" fmla="*/ 0 h 175"/>
                  <a:gd name="T62" fmla="*/ 3 w 117"/>
                  <a:gd name="T63" fmla="*/ 0 h 175"/>
                  <a:gd name="T64" fmla="*/ 1 w 117"/>
                  <a:gd name="T65" fmla="*/ 0 h 175"/>
                  <a:gd name="T66" fmla="*/ 0 w 117"/>
                  <a:gd name="T67" fmla="*/ 44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0" y="175"/>
                    </a:ln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80" name="Freeform 574">
                <a:extLst>
                  <a:ext uri="{FF2B5EF4-FFF2-40B4-BE49-F238E27FC236}">
                    <a16:creationId xmlns:a16="http://schemas.microsoft.com/office/drawing/2014/main" id="{3DA33ADF-35C8-48E1-A606-D94032F26541}"/>
                  </a:ext>
                </a:extLst>
              </p:cNvPr>
              <p:cNvSpPr>
                <a:spLocks noEditPoints="1"/>
              </p:cNvSpPr>
              <p:nvPr/>
            </p:nvSpPr>
            <p:spPr bwMode="auto">
              <a:xfrm>
                <a:off x="3399" y="3716"/>
                <a:ext cx="740" cy="410"/>
              </a:xfrm>
              <a:custGeom>
                <a:avLst/>
                <a:gdLst>
                  <a:gd name="T0" fmla="*/ 51 w 1480"/>
                  <a:gd name="T1" fmla="*/ 10 h 821"/>
                  <a:gd name="T2" fmla="*/ 60 w 1480"/>
                  <a:gd name="T3" fmla="*/ 40 h 821"/>
                  <a:gd name="T4" fmla="*/ 58 w 1480"/>
                  <a:gd name="T5" fmla="*/ 61 h 821"/>
                  <a:gd name="T6" fmla="*/ 40 w 1480"/>
                  <a:gd name="T7" fmla="*/ 84 h 821"/>
                  <a:gd name="T8" fmla="*/ 36 w 1480"/>
                  <a:gd name="T9" fmla="*/ 69 h 821"/>
                  <a:gd name="T10" fmla="*/ 45 w 1480"/>
                  <a:gd name="T11" fmla="*/ 44 h 821"/>
                  <a:gd name="T12" fmla="*/ 38 w 1480"/>
                  <a:gd name="T13" fmla="*/ 19 h 821"/>
                  <a:gd name="T14" fmla="*/ 15 w 1480"/>
                  <a:gd name="T15" fmla="*/ 16 h 821"/>
                  <a:gd name="T16" fmla="*/ 83 w 1480"/>
                  <a:gd name="T17" fmla="*/ 6 h 821"/>
                  <a:gd name="T18" fmla="*/ 97 w 1480"/>
                  <a:gd name="T19" fmla="*/ 0 h 821"/>
                  <a:gd name="T20" fmla="*/ 113 w 1480"/>
                  <a:gd name="T21" fmla="*/ 2 h 821"/>
                  <a:gd name="T22" fmla="*/ 129 w 1480"/>
                  <a:gd name="T23" fmla="*/ 14 h 821"/>
                  <a:gd name="T24" fmla="*/ 128 w 1480"/>
                  <a:gd name="T25" fmla="*/ 76 h 821"/>
                  <a:gd name="T26" fmla="*/ 112 w 1480"/>
                  <a:gd name="T27" fmla="*/ 86 h 821"/>
                  <a:gd name="T28" fmla="*/ 96 w 1480"/>
                  <a:gd name="T29" fmla="*/ 87 h 821"/>
                  <a:gd name="T30" fmla="*/ 82 w 1480"/>
                  <a:gd name="T31" fmla="*/ 81 h 821"/>
                  <a:gd name="T32" fmla="*/ 83 w 1480"/>
                  <a:gd name="T33" fmla="*/ 44 h 821"/>
                  <a:gd name="T34" fmla="*/ 95 w 1480"/>
                  <a:gd name="T35" fmla="*/ 72 h 821"/>
                  <a:gd name="T36" fmla="*/ 104 w 1480"/>
                  <a:gd name="T37" fmla="*/ 74 h 821"/>
                  <a:gd name="T38" fmla="*/ 114 w 1480"/>
                  <a:gd name="T39" fmla="*/ 68 h 821"/>
                  <a:gd name="T40" fmla="*/ 117 w 1480"/>
                  <a:gd name="T41" fmla="*/ 24 h 821"/>
                  <a:gd name="T42" fmla="*/ 106 w 1480"/>
                  <a:gd name="T43" fmla="*/ 15 h 821"/>
                  <a:gd name="T44" fmla="*/ 98 w 1480"/>
                  <a:gd name="T45" fmla="*/ 15 h 821"/>
                  <a:gd name="T46" fmla="*/ 85 w 1480"/>
                  <a:gd name="T47" fmla="*/ 28 h 821"/>
                  <a:gd name="T48" fmla="*/ 188 w 1480"/>
                  <a:gd name="T49" fmla="*/ 26 h 821"/>
                  <a:gd name="T50" fmla="*/ 249 w 1480"/>
                  <a:gd name="T51" fmla="*/ 17 h 821"/>
                  <a:gd name="T52" fmla="*/ 265 w 1480"/>
                  <a:gd name="T53" fmla="*/ 2 h 821"/>
                  <a:gd name="T54" fmla="*/ 280 w 1480"/>
                  <a:gd name="T55" fmla="*/ 0 h 821"/>
                  <a:gd name="T56" fmla="*/ 294 w 1480"/>
                  <a:gd name="T57" fmla="*/ 4 h 821"/>
                  <a:gd name="T58" fmla="*/ 311 w 1480"/>
                  <a:gd name="T59" fmla="*/ 44 h 821"/>
                  <a:gd name="T60" fmla="*/ 294 w 1480"/>
                  <a:gd name="T61" fmla="*/ 84 h 821"/>
                  <a:gd name="T62" fmla="*/ 280 w 1480"/>
                  <a:gd name="T63" fmla="*/ 87 h 821"/>
                  <a:gd name="T64" fmla="*/ 265 w 1480"/>
                  <a:gd name="T65" fmla="*/ 86 h 821"/>
                  <a:gd name="T66" fmla="*/ 249 w 1480"/>
                  <a:gd name="T67" fmla="*/ 72 h 821"/>
                  <a:gd name="T68" fmla="*/ 263 w 1480"/>
                  <a:gd name="T69" fmla="*/ 66 h 821"/>
                  <a:gd name="T70" fmla="*/ 275 w 1480"/>
                  <a:gd name="T71" fmla="*/ 74 h 821"/>
                  <a:gd name="T72" fmla="*/ 282 w 1480"/>
                  <a:gd name="T73" fmla="*/ 73 h 821"/>
                  <a:gd name="T74" fmla="*/ 296 w 1480"/>
                  <a:gd name="T75" fmla="*/ 56 h 821"/>
                  <a:gd name="T76" fmla="*/ 287 w 1480"/>
                  <a:gd name="T77" fmla="*/ 18 h 821"/>
                  <a:gd name="T78" fmla="*/ 277 w 1480"/>
                  <a:gd name="T79" fmla="*/ 15 h 821"/>
                  <a:gd name="T80" fmla="*/ 268 w 1480"/>
                  <a:gd name="T81" fmla="*/ 18 h 821"/>
                  <a:gd name="T82" fmla="*/ 349 w 1480"/>
                  <a:gd name="T83" fmla="*/ 17 h 821"/>
                  <a:gd name="T84" fmla="*/ 41 w 1480"/>
                  <a:gd name="T85" fmla="*/ 178 h 821"/>
                  <a:gd name="T86" fmla="*/ 47 w 1480"/>
                  <a:gd name="T87" fmla="*/ 188 h 821"/>
                  <a:gd name="T88" fmla="*/ 58 w 1480"/>
                  <a:gd name="T89" fmla="*/ 191 h 821"/>
                  <a:gd name="T90" fmla="*/ 65 w 1480"/>
                  <a:gd name="T91" fmla="*/ 189 h 821"/>
                  <a:gd name="T92" fmla="*/ 67 w 1480"/>
                  <a:gd name="T93" fmla="*/ 172 h 821"/>
                  <a:gd name="T94" fmla="*/ 58 w 1480"/>
                  <a:gd name="T95" fmla="*/ 169 h 821"/>
                  <a:gd name="T96" fmla="*/ 46 w 1480"/>
                  <a:gd name="T97" fmla="*/ 166 h 821"/>
                  <a:gd name="T98" fmla="*/ 28 w 1480"/>
                  <a:gd name="T99" fmla="*/ 141 h 821"/>
                  <a:gd name="T100" fmla="*/ 37 w 1480"/>
                  <a:gd name="T101" fmla="*/ 122 h 821"/>
                  <a:gd name="T102" fmla="*/ 64 w 1480"/>
                  <a:gd name="T103" fmla="*/ 117 h 821"/>
                  <a:gd name="T104" fmla="*/ 82 w 1480"/>
                  <a:gd name="T105" fmla="*/ 136 h 821"/>
                  <a:gd name="T106" fmla="*/ 69 w 1480"/>
                  <a:gd name="T107" fmla="*/ 141 h 821"/>
                  <a:gd name="T108" fmla="*/ 61 w 1480"/>
                  <a:gd name="T109" fmla="*/ 132 h 821"/>
                  <a:gd name="T110" fmla="*/ 52 w 1480"/>
                  <a:gd name="T111" fmla="*/ 131 h 821"/>
                  <a:gd name="T112" fmla="*/ 42 w 1480"/>
                  <a:gd name="T113" fmla="*/ 143 h 821"/>
                  <a:gd name="T114" fmla="*/ 48 w 1480"/>
                  <a:gd name="T115" fmla="*/ 150 h 821"/>
                  <a:gd name="T116" fmla="*/ 77 w 1480"/>
                  <a:gd name="T117" fmla="*/ 159 h 821"/>
                  <a:gd name="T118" fmla="*/ 80 w 1480"/>
                  <a:gd name="T119" fmla="*/ 196 h 821"/>
                  <a:gd name="T120" fmla="*/ 63 w 1480"/>
                  <a:gd name="T121" fmla="*/ 205 h 821"/>
                  <a:gd name="T122" fmla="*/ 39 w 1480"/>
                  <a:gd name="T123" fmla="*/ 201 h 821"/>
                  <a:gd name="T124" fmla="*/ 28 w 1480"/>
                  <a:gd name="T125" fmla="*/ 185 h 8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80" h="821">
                    <a:moveTo>
                      <a:pt x="0" y="344"/>
                    </a:moveTo>
                    <a:lnTo>
                      <a:pt x="0" y="8"/>
                    </a:lnTo>
                    <a:lnTo>
                      <a:pt x="124" y="8"/>
                    </a:lnTo>
                    <a:lnTo>
                      <a:pt x="137" y="8"/>
                    </a:lnTo>
                    <a:lnTo>
                      <a:pt x="148" y="10"/>
                    </a:lnTo>
                    <a:lnTo>
                      <a:pt x="160" y="12"/>
                    </a:lnTo>
                    <a:lnTo>
                      <a:pt x="170" y="16"/>
                    </a:lnTo>
                    <a:lnTo>
                      <a:pt x="179" y="22"/>
                    </a:lnTo>
                    <a:lnTo>
                      <a:pt x="187" y="27"/>
                    </a:lnTo>
                    <a:lnTo>
                      <a:pt x="196" y="34"/>
                    </a:lnTo>
                    <a:lnTo>
                      <a:pt x="202" y="42"/>
                    </a:lnTo>
                    <a:lnTo>
                      <a:pt x="214" y="60"/>
                    </a:lnTo>
                    <a:lnTo>
                      <a:pt x="223" y="78"/>
                    </a:lnTo>
                    <a:lnTo>
                      <a:pt x="230" y="96"/>
                    </a:lnTo>
                    <a:lnTo>
                      <a:pt x="235" y="117"/>
                    </a:lnTo>
                    <a:lnTo>
                      <a:pt x="236" y="123"/>
                    </a:lnTo>
                    <a:lnTo>
                      <a:pt x="237" y="130"/>
                    </a:lnTo>
                    <a:lnTo>
                      <a:pt x="238" y="137"/>
                    </a:lnTo>
                    <a:lnTo>
                      <a:pt x="238" y="144"/>
                    </a:lnTo>
                    <a:lnTo>
                      <a:pt x="238" y="151"/>
                    </a:lnTo>
                    <a:lnTo>
                      <a:pt x="239" y="156"/>
                    </a:lnTo>
                    <a:lnTo>
                      <a:pt x="240" y="163"/>
                    </a:lnTo>
                    <a:lnTo>
                      <a:pt x="240" y="169"/>
                    </a:lnTo>
                    <a:lnTo>
                      <a:pt x="240" y="176"/>
                    </a:lnTo>
                    <a:lnTo>
                      <a:pt x="239" y="182"/>
                    </a:lnTo>
                    <a:lnTo>
                      <a:pt x="238" y="189"/>
                    </a:lnTo>
                    <a:lnTo>
                      <a:pt x="238" y="196"/>
                    </a:lnTo>
                    <a:lnTo>
                      <a:pt x="238" y="204"/>
                    </a:lnTo>
                    <a:lnTo>
                      <a:pt x="237" y="210"/>
                    </a:lnTo>
                    <a:lnTo>
                      <a:pt x="237" y="217"/>
                    </a:lnTo>
                    <a:lnTo>
                      <a:pt x="236" y="223"/>
                    </a:lnTo>
                    <a:lnTo>
                      <a:pt x="234" y="235"/>
                    </a:lnTo>
                    <a:lnTo>
                      <a:pt x="230" y="246"/>
                    </a:lnTo>
                    <a:lnTo>
                      <a:pt x="227" y="257"/>
                    </a:lnTo>
                    <a:lnTo>
                      <a:pt x="223" y="268"/>
                    </a:lnTo>
                    <a:lnTo>
                      <a:pt x="219" y="278"/>
                    </a:lnTo>
                    <a:lnTo>
                      <a:pt x="213" y="289"/>
                    </a:lnTo>
                    <a:lnTo>
                      <a:pt x="207" y="299"/>
                    </a:lnTo>
                    <a:lnTo>
                      <a:pt x="201" y="308"/>
                    </a:lnTo>
                    <a:lnTo>
                      <a:pt x="194" y="318"/>
                    </a:lnTo>
                    <a:lnTo>
                      <a:pt x="186" y="325"/>
                    </a:lnTo>
                    <a:lnTo>
                      <a:pt x="178" y="330"/>
                    </a:lnTo>
                    <a:lnTo>
                      <a:pt x="169" y="336"/>
                    </a:lnTo>
                    <a:lnTo>
                      <a:pt x="159" y="339"/>
                    </a:lnTo>
                    <a:lnTo>
                      <a:pt x="147" y="342"/>
                    </a:lnTo>
                    <a:lnTo>
                      <a:pt x="135" y="344"/>
                    </a:lnTo>
                    <a:lnTo>
                      <a:pt x="122" y="344"/>
                    </a:lnTo>
                    <a:lnTo>
                      <a:pt x="0" y="344"/>
                    </a:lnTo>
                    <a:close/>
                    <a:moveTo>
                      <a:pt x="57" y="67"/>
                    </a:moveTo>
                    <a:lnTo>
                      <a:pt x="57" y="287"/>
                    </a:lnTo>
                    <a:lnTo>
                      <a:pt x="116" y="287"/>
                    </a:lnTo>
                    <a:lnTo>
                      <a:pt x="124" y="287"/>
                    </a:lnTo>
                    <a:lnTo>
                      <a:pt x="131" y="284"/>
                    </a:lnTo>
                    <a:lnTo>
                      <a:pt x="138" y="282"/>
                    </a:lnTo>
                    <a:lnTo>
                      <a:pt x="144" y="278"/>
                    </a:lnTo>
                    <a:lnTo>
                      <a:pt x="149" y="275"/>
                    </a:lnTo>
                    <a:lnTo>
                      <a:pt x="155" y="269"/>
                    </a:lnTo>
                    <a:lnTo>
                      <a:pt x="160" y="262"/>
                    </a:lnTo>
                    <a:lnTo>
                      <a:pt x="163" y="254"/>
                    </a:lnTo>
                    <a:lnTo>
                      <a:pt x="170" y="237"/>
                    </a:lnTo>
                    <a:lnTo>
                      <a:pt x="175" y="220"/>
                    </a:lnTo>
                    <a:lnTo>
                      <a:pt x="178" y="201"/>
                    </a:lnTo>
                    <a:lnTo>
                      <a:pt x="179" y="182"/>
                    </a:lnTo>
                    <a:lnTo>
                      <a:pt x="179" y="181"/>
                    </a:lnTo>
                    <a:lnTo>
                      <a:pt x="179" y="179"/>
                    </a:lnTo>
                    <a:lnTo>
                      <a:pt x="179" y="178"/>
                    </a:lnTo>
                    <a:lnTo>
                      <a:pt x="179" y="177"/>
                    </a:lnTo>
                    <a:lnTo>
                      <a:pt x="179" y="176"/>
                    </a:lnTo>
                    <a:lnTo>
                      <a:pt x="179" y="175"/>
                    </a:lnTo>
                    <a:lnTo>
                      <a:pt x="178" y="149"/>
                    </a:lnTo>
                    <a:lnTo>
                      <a:pt x="176" y="128"/>
                    </a:lnTo>
                    <a:lnTo>
                      <a:pt x="172" y="111"/>
                    </a:lnTo>
                    <a:lnTo>
                      <a:pt x="167" y="99"/>
                    </a:lnTo>
                    <a:lnTo>
                      <a:pt x="160" y="88"/>
                    </a:lnTo>
                    <a:lnTo>
                      <a:pt x="152" y="79"/>
                    </a:lnTo>
                    <a:lnTo>
                      <a:pt x="144" y="73"/>
                    </a:lnTo>
                    <a:lnTo>
                      <a:pt x="136" y="70"/>
                    </a:lnTo>
                    <a:lnTo>
                      <a:pt x="133" y="69"/>
                    </a:lnTo>
                    <a:lnTo>
                      <a:pt x="131" y="69"/>
                    </a:lnTo>
                    <a:lnTo>
                      <a:pt x="128" y="68"/>
                    </a:lnTo>
                    <a:lnTo>
                      <a:pt x="125" y="68"/>
                    </a:lnTo>
                    <a:lnTo>
                      <a:pt x="123" y="67"/>
                    </a:lnTo>
                    <a:lnTo>
                      <a:pt x="120" y="67"/>
                    </a:lnTo>
                    <a:lnTo>
                      <a:pt x="116" y="67"/>
                    </a:lnTo>
                    <a:lnTo>
                      <a:pt x="114" y="67"/>
                    </a:lnTo>
                    <a:lnTo>
                      <a:pt x="57" y="67"/>
                    </a:lnTo>
                    <a:close/>
                    <a:moveTo>
                      <a:pt x="270" y="177"/>
                    </a:moveTo>
                    <a:lnTo>
                      <a:pt x="271" y="144"/>
                    </a:lnTo>
                    <a:lnTo>
                      <a:pt x="277" y="114"/>
                    </a:lnTo>
                    <a:lnTo>
                      <a:pt x="284" y="88"/>
                    </a:lnTo>
                    <a:lnTo>
                      <a:pt x="295" y="68"/>
                    </a:lnTo>
                    <a:lnTo>
                      <a:pt x="300" y="58"/>
                    </a:lnTo>
                    <a:lnTo>
                      <a:pt x="306" y="50"/>
                    </a:lnTo>
                    <a:lnTo>
                      <a:pt x="313" y="43"/>
                    </a:lnTo>
                    <a:lnTo>
                      <a:pt x="319" y="37"/>
                    </a:lnTo>
                    <a:lnTo>
                      <a:pt x="326" y="30"/>
                    </a:lnTo>
                    <a:lnTo>
                      <a:pt x="332" y="24"/>
                    </a:lnTo>
                    <a:lnTo>
                      <a:pt x="338" y="19"/>
                    </a:lnTo>
                    <a:lnTo>
                      <a:pt x="345" y="16"/>
                    </a:lnTo>
                    <a:lnTo>
                      <a:pt x="350" y="14"/>
                    </a:lnTo>
                    <a:lnTo>
                      <a:pt x="354" y="11"/>
                    </a:lnTo>
                    <a:lnTo>
                      <a:pt x="359" y="10"/>
                    </a:lnTo>
                    <a:lnTo>
                      <a:pt x="364" y="8"/>
                    </a:lnTo>
                    <a:lnTo>
                      <a:pt x="368" y="7"/>
                    </a:lnTo>
                    <a:lnTo>
                      <a:pt x="373" y="5"/>
                    </a:lnTo>
                    <a:lnTo>
                      <a:pt x="376" y="5"/>
                    </a:lnTo>
                    <a:lnTo>
                      <a:pt x="381" y="4"/>
                    </a:lnTo>
                    <a:lnTo>
                      <a:pt x="388" y="2"/>
                    </a:lnTo>
                    <a:lnTo>
                      <a:pt x="395" y="1"/>
                    </a:lnTo>
                    <a:lnTo>
                      <a:pt x="402" y="0"/>
                    </a:lnTo>
                    <a:lnTo>
                      <a:pt x="407" y="0"/>
                    </a:lnTo>
                    <a:lnTo>
                      <a:pt x="412" y="0"/>
                    </a:lnTo>
                    <a:lnTo>
                      <a:pt x="419" y="1"/>
                    </a:lnTo>
                    <a:lnTo>
                      <a:pt x="426" y="2"/>
                    </a:lnTo>
                    <a:lnTo>
                      <a:pt x="434" y="3"/>
                    </a:lnTo>
                    <a:lnTo>
                      <a:pt x="438" y="4"/>
                    </a:lnTo>
                    <a:lnTo>
                      <a:pt x="443" y="5"/>
                    </a:lnTo>
                    <a:lnTo>
                      <a:pt x="446" y="7"/>
                    </a:lnTo>
                    <a:lnTo>
                      <a:pt x="451" y="8"/>
                    </a:lnTo>
                    <a:lnTo>
                      <a:pt x="456" y="10"/>
                    </a:lnTo>
                    <a:lnTo>
                      <a:pt x="460" y="11"/>
                    </a:lnTo>
                    <a:lnTo>
                      <a:pt x="464" y="14"/>
                    </a:lnTo>
                    <a:lnTo>
                      <a:pt x="468" y="16"/>
                    </a:lnTo>
                    <a:lnTo>
                      <a:pt x="475" y="19"/>
                    </a:lnTo>
                    <a:lnTo>
                      <a:pt x="482" y="24"/>
                    </a:lnTo>
                    <a:lnTo>
                      <a:pt x="489" y="30"/>
                    </a:lnTo>
                    <a:lnTo>
                      <a:pt x="496" y="37"/>
                    </a:lnTo>
                    <a:lnTo>
                      <a:pt x="503" y="43"/>
                    </a:lnTo>
                    <a:lnTo>
                      <a:pt x="509" y="50"/>
                    </a:lnTo>
                    <a:lnTo>
                      <a:pt x="514" y="58"/>
                    </a:lnTo>
                    <a:lnTo>
                      <a:pt x="520" y="68"/>
                    </a:lnTo>
                    <a:lnTo>
                      <a:pt x="530" y="88"/>
                    </a:lnTo>
                    <a:lnTo>
                      <a:pt x="539" y="114"/>
                    </a:lnTo>
                    <a:lnTo>
                      <a:pt x="543" y="144"/>
                    </a:lnTo>
                    <a:lnTo>
                      <a:pt x="544" y="178"/>
                    </a:lnTo>
                    <a:lnTo>
                      <a:pt x="543" y="213"/>
                    </a:lnTo>
                    <a:lnTo>
                      <a:pt x="539" y="243"/>
                    </a:lnTo>
                    <a:lnTo>
                      <a:pt x="530" y="268"/>
                    </a:lnTo>
                    <a:lnTo>
                      <a:pt x="520" y="289"/>
                    </a:lnTo>
                    <a:lnTo>
                      <a:pt x="514" y="297"/>
                    </a:lnTo>
                    <a:lnTo>
                      <a:pt x="509" y="305"/>
                    </a:lnTo>
                    <a:lnTo>
                      <a:pt x="503" y="313"/>
                    </a:lnTo>
                    <a:lnTo>
                      <a:pt x="496" y="320"/>
                    </a:lnTo>
                    <a:lnTo>
                      <a:pt x="489" y="326"/>
                    </a:lnTo>
                    <a:lnTo>
                      <a:pt x="482" y="331"/>
                    </a:lnTo>
                    <a:lnTo>
                      <a:pt x="475" y="336"/>
                    </a:lnTo>
                    <a:lnTo>
                      <a:pt x="468" y="341"/>
                    </a:lnTo>
                    <a:lnTo>
                      <a:pt x="464" y="342"/>
                    </a:lnTo>
                    <a:lnTo>
                      <a:pt x="460" y="343"/>
                    </a:lnTo>
                    <a:lnTo>
                      <a:pt x="456" y="344"/>
                    </a:lnTo>
                    <a:lnTo>
                      <a:pt x="451" y="345"/>
                    </a:lnTo>
                    <a:lnTo>
                      <a:pt x="446" y="346"/>
                    </a:lnTo>
                    <a:lnTo>
                      <a:pt x="443" y="346"/>
                    </a:lnTo>
                    <a:lnTo>
                      <a:pt x="438" y="348"/>
                    </a:lnTo>
                    <a:lnTo>
                      <a:pt x="434" y="349"/>
                    </a:lnTo>
                    <a:lnTo>
                      <a:pt x="426" y="350"/>
                    </a:lnTo>
                    <a:lnTo>
                      <a:pt x="419" y="351"/>
                    </a:lnTo>
                    <a:lnTo>
                      <a:pt x="412" y="352"/>
                    </a:lnTo>
                    <a:lnTo>
                      <a:pt x="407" y="352"/>
                    </a:lnTo>
                    <a:lnTo>
                      <a:pt x="402" y="352"/>
                    </a:lnTo>
                    <a:lnTo>
                      <a:pt x="395" y="351"/>
                    </a:lnTo>
                    <a:lnTo>
                      <a:pt x="388" y="350"/>
                    </a:lnTo>
                    <a:lnTo>
                      <a:pt x="381" y="349"/>
                    </a:lnTo>
                    <a:lnTo>
                      <a:pt x="376" y="349"/>
                    </a:lnTo>
                    <a:lnTo>
                      <a:pt x="373" y="348"/>
                    </a:lnTo>
                    <a:lnTo>
                      <a:pt x="368" y="346"/>
                    </a:lnTo>
                    <a:lnTo>
                      <a:pt x="364" y="345"/>
                    </a:lnTo>
                    <a:lnTo>
                      <a:pt x="359" y="344"/>
                    </a:lnTo>
                    <a:lnTo>
                      <a:pt x="354" y="343"/>
                    </a:lnTo>
                    <a:lnTo>
                      <a:pt x="350" y="342"/>
                    </a:lnTo>
                    <a:lnTo>
                      <a:pt x="345" y="341"/>
                    </a:lnTo>
                    <a:lnTo>
                      <a:pt x="338" y="336"/>
                    </a:lnTo>
                    <a:lnTo>
                      <a:pt x="332" y="331"/>
                    </a:lnTo>
                    <a:lnTo>
                      <a:pt x="326" y="326"/>
                    </a:lnTo>
                    <a:lnTo>
                      <a:pt x="319" y="320"/>
                    </a:lnTo>
                    <a:lnTo>
                      <a:pt x="313" y="313"/>
                    </a:lnTo>
                    <a:lnTo>
                      <a:pt x="306" y="305"/>
                    </a:lnTo>
                    <a:lnTo>
                      <a:pt x="300" y="297"/>
                    </a:lnTo>
                    <a:lnTo>
                      <a:pt x="295" y="289"/>
                    </a:lnTo>
                    <a:lnTo>
                      <a:pt x="284" y="268"/>
                    </a:lnTo>
                    <a:lnTo>
                      <a:pt x="277" y="243"/>
                    </a:lnTo>
                    <a:lnTo>
                      <a:pt x="271" y="213"/>
                    </a:lnTo>
                    <a:lnTo>
                      <a:pt x="270" y="178"/>
                    </a:lnTo>
                    <a:lnTo>
                      <a:pt x="270" y="177"/>
                    </a:lnTo>
                    <a:close/>
                    <a:moveTo>
                      <a:pt x="330" y="177"/>
                    </a:moveTo>
                    <a:lnTo>
                      <a:pt x="331" y="202"/>
                    </a:lnTo>
                    <a:lnTo>
                      <a:pt x="335" y="225"/>
                    </a:lnTo>
                    <a:lnTo>
                      <a:pt x="339" y="244"/>
                    </a:lnTo>
                    <a:lnTo>
                      <a:pt x="347" y="259"/>
                    </a:lnTo>
                    <a:lnTo>
                      <a:pt x="352" y="265"/>
                    </a:lnTo>
                    <a:lnTo>
                      <a:pt x="357" y="270"/>
                    </a:lnTo>
                    <a:lnTo>
                      <a:pt x="360" y="275"/>
                    </a:lnTo>
                    <a:lnTo>
                      <a:pt x="365" y="280"/>
                    </a:lnTo>
                    <a:lnTo>
                      <a:pt x="369" y="283"/>
                    </a:lnTo>
                    <a:lnTo>
                      <a:pt x="374" y="287"/>
                    </a:lnTo>
                    <a:lnTo>
                      <a:pt x="380" y="289"/>
                    </a:lnTo>
                    <a:lnTo>
                      <a:pt x="384" y="291"/>
                    </a:lnTo>
                    <a:lnTo>
                      <a:pt x="387" y="292"/>
                    </a:lnTo>
                    <a:lnTo>
                      <a:pt x="390" y="293"/>
                    </a:lnTo>
                    <a:lnTo>
                      <a:pt x="394" y="295"/>
                    </a:lnTo>
                    <a:lnTo>
                      <a:pt x="396" y="296"/>
                    </a:lnTo>
                    <a:lnTo>
                      <a:pt x="398" y="296"/>
                    </a:lnTo>
                    <a:lnTo>
                      <a:pt x="402" y="296"/>
                    </a:lnTo>
                    <a:lnTo>
                      <a:pt x="405" y="296"/>
                    </a:lnTo>
                    <a:lnTo>
                      <a:pt x="407" y="296"/>
                    </a:lnTo>
                    <a:lnTo>
                      <a:pt x="410" y="296"/>
                    </a:lnTo>
                    <a:lnTo>
                      <a:pt x="413" y="296"/>
                    </a:lnTo>
                    <a:lnTo>
                      <a:pt x="415" y="296"/>
                    </a:lnTo>
                    <a:lnTo>
                      <a:pt x="418" y="296"/>
                    </a:lnTo>
                    <a:lnTo>
                      <a:pt x="421" y="295"/>
                    </a:lnTo>
                    <a:lnTo>
                      <a:pt x="425" y="293"/>
                    </a:lnTo>
                    <a:lnTo>
                      <a:pt x="428" y="292"/>
                    </a:lnTo>
                    <a:lnTo>
                      <a:pt x="431" y="291"/>
                    </a:lnTo>
                    <a:lnTo>
                      <a:pt x="436" y="289"/>
                    </a:lnTo>
                    <a:lnTo>
                      <a:pt x="441" y="287"/>
                    </a:lnTo>
                    <a:lnTo>
                      <a:pt x="445" y="283"/>
                    </a:lnTo>
                    <a:lnTo>
                      <a:pt x="450" y="280"/>
                    </a:lnTo>
                    <a:lnTo>
                      <a:pt x="455" y="275"/>
                    </a:lnTo>
                    <a:lnTo>
                      <a:pt x="459" y="270"/>
                    </a:lnTo>
                    <a:lnTo>
                      <a:pt x="464" y="265"/>
                    </a:lnTo>
                    <a:lnTo>
                      <a:pt x="467" y="259"/>
                    </a:lnTo>
                    <a:lnTo>
                      <a:pt x="475" y="244"/>
                    </a:lnTo>
                    <a:lnTo>
                      <a:pt x="480" y="225"/>
                    </a:lnTo>
                    <a:lnTo>
                      <a:pt x="483" y="204"/>
                    </a:lnTo>
                    <a:lnTo>
                      <a:pt x="484" y="178"/>
                    </a:lnTo>
                    <a:lnTo>
                      <a:pt x="483" y="153"/>
                    </a:lnTo>
                    <a:lnTo>
                      <a:pt x="480" y="131"/>
                    </a:lnTo>
                    <a:lnTo>
                      <a:pt x="475" y="113"/>
                    </a:lnTo>
                    <a:lnTo>
                      <a:pt x="468" y="99"/>
                    </a:lnTo>
                    <a:lnTo>
                      <a:pt x="464" y="93"/>
                    </a:lnTo>
                    <a:lnTo>
                      <a:pt x="459" y="87"/>
                    </a:lnTo>
                    <a:lnTo>
                      <a:pt x="455" y="81"/>
                    </a:lnTo>
                    <a:lnTo>
                      <a:pt x="450" y="77"/>
                    </a:lnTo>
                    <a:lnTo>
                      <a:pt x="445" y="72"/>
                    </a:lnTo>
                    <a:lnTo>
                      <a:pt x="441" y="69"/>
                    </a:lnTo>
                    <a:lnTo>
                      <a:pt x="436" y="67"/>
                    </a:lnTo>
                    <a:lnTo>
                      <a:pt x="431" y="64"/>
                    </a:lnTo>
                    <a:lnTo>
                      <a:pt x="428" y="63"/>
                    </a:lnTo>
                    <a:lnTo>
                      <a:pt x="425" y="63"/>
                    </a:lnTo>
                    <a:lnTo>
                      <a:pt x="422" y="62"/>
                    </a:lnTo>
                    <a:lnTo>
                      <a:pt x="420" y="62"/>
                    </a:lnTo>
                    <a:lnTo>
                      <a:pt x="417" y="61"/>
                    </a:lnTo>
                    <a:lnTo>
                      <a:pt x="413" y="61"/>
                    </a:lnTo>
                    <a:lnTo>
                      <a:pt x="410" y="61"/>
                    </a:lnTo>
                    <a:lnTo>
                      <a:pt x="407" y="61"/>
                    </a:lnTo>
                    <a:lnTo>
                      <a:pt x="405" y="61"/>
                    </a:lnTo>
                    <a:lnTo>
                      <a:pt x="402" y="61"/>
                    </a:lnTo>
                    <a:lnTo>
                      <a:pt x="399" y="61"/>
                    </a:lnTo>
                    <a:lnTo>
                      <a:pt x="396" y="62"/>
                    </a:lnTo>
                    <a:lnTo>
                      <a:pt x="394" y="62"/>
                    </a:lnTo>
                    <a:lnTo>
                      <a:pt x="390" y="63"/>
                    </a:lnTo>
                    <a:lnTo>
                      <a:pt x="387" y="63"/>
                    </a:lnTo>
                    <a:lnTo>
                      <a:pt x="384" y="64"/>
                    </a:lnTo>
                    <a:lnTo>
                      <a:pt x="380" y="67"/>
                    </a:lnTo>
                    <a:lnTo>
                      <a:pt x="374" y="69"/>
                    </a:lnTo>
                    <a:lnTo>
                      <a:pt x="369" y="72"/>
                    </a:lnTo>
                    <a:lnTo>
                      <a:pt x="365" y="77"/>
                    </a:lnTo>
                    <a:lnTo>
                      <a:pt x="360" y="81"/>
                    </a:lnTo>
                    <a:lnTo>
                      <a:pt x="357" y="87"/>
                    </a:lnTo>
                    <a:lnTo>
                      <a:pt x="352" y="93"/>
                    </a:lnTo>
                    <a:lnTo>
                      <a:pt x="347" y="99"/>
                    </a:lnTo>
                    <a:lnTo>
                      <a:pt x="339" y="113"/>
                    </a:lnTo>
                    <a:lnTo>
                      <a:pt x="335" y="131"/>
                    </a:lnTo>
                    <a:lnTo>
                      <a:pt x="331" y="153"/>
                    </a:lnTo>
                    <a:lnTo>
                      <a:pt x="330" y="178"/>
                    </a:lnTo>
                    <a:lnTo>
                      <a:pt x="330" y="177"/>
                    </a:lnTo>
                    <a:close/>
                    <a:moveTo>
                      <a:pt x="871" y="242"/>
                    </a:moveTo>
                    <a:lnTo>
                      <a:pt x="871" y="8"/>
                    </a:lnTo>
                    <a:lnTo>
                      <a:pt x="928" y="8"/>
                    </a:lnTo>
                    <a:lnTo>
                      <a:pt x="928" y="344"/>
                    </a:lnTo>
                    <a:lnTo>
                      <a:pt x="868" y="344"/>
                    </a:lnTo>
                    <a:lnTo>
                      <a:pt x="753" y="106"/>
                    </a:lnTo>
                    <a:lnTo>
                      <a:pt x="752" y="106"/>
                    </a:lnTo>
                    <a:lnTo>
                      <a:pt x="752" y="344"/>
                    </a:lnTo>
                    <a:lnTo>
                      <a:pt x="697" y="344"/>
                    </a:lnTo>
                    <a:lnTo>
                      <a:pt x="697" y="8"/>
                    </a:lnTo>
                    <a:lnTo>
                      <a:pt x="758" y="8"/>
                    </a:lnTo>
                    <a:lnTo>
                      <a:pt x="871" y="242"/>
                    </a:lnTo>
                    <a:close/>
                    <a:moveTo>
                      <a:pt x="971" y="177"/>
                    </a:moveTo>
                    <a:lnTo>
                      <a:pt x="973" y="144"/>
                    </a:lnTo>
                    <a:lnTo>
                      <a:pt x="977" y="114"/>
                    </a:lnTo>
                    <a:lnTo>
                      <a:pt x="985" y="88"/>
                    </a:lnTo>
                    <a:lnTo>
                      <a:pt x="996" y="68"/>
                    </a:lnTo>
                    <a:lnTo>
                      <a:pt x="1001" y="58"/>
                    </a:lnTo>
                    <a:lnTo>
                      <a:pt x="1007" y="50"/>
                    </a:lnTo>
                    <a:lnTo>
                      <a:pt x="1014" y="43"/>
                    </a:lnTo>
                    <a:lnTo>
                      <a:pt x="1020" y="37"/>
                    </a:lnTo>
                    <a:lnTo>
                      <a:pt x="1027" y="30"/>
                    </a:lnTo>
                    <a:lnTo>
                      <a:pt x="1034" y="24"/>
                    </a:lnTo>
                    <a:lnTo>
                      <a:pt x="1039" y="19"/>
                    </a:lnTo>
                    <a:lnTo>
                      <a:pt x="1046" y="16"/>
                    </a:lnTo>
                    <a:lnTo>
                      <a:pt x="1051" y="14"/>
                    </a:lnTo>
                    <a:lnTo>
                      <a:pt x="1055" y="11"/>
                    </a:lnTo>
                    <a:lnTo>
                      <a:pt x="1060" y="10"/>
                    </a:lnTo>
                    <a:lnTo>
                      <a:pt x="1063" y="8"/>
                    </a:lnTo>
                    <a:lnTo>
                      <a:pt x="1068" y="7"/>
                    </a:lnTo>
                    <a:lnTo>
                      <a:pt x="1073" y="5"/>
                    </a:lnTo>
                    <a:lnTo>
                      <a:pt x="1077" y="5"/>
                    </a:lnTo>
                    <a:lnTo>
                      <a:pt x="1081" y="4"/>
                    </a:lnTo>
                    <a:lnTo>
                      <a:pt x="1089" y="2"/>
                    </a:lnTo>
                    <a:lnTo>
                      <a:pt x="1096" y="1"/>
                    </a:lnTo>
                    <a:lnTo>
                      <a:pt x="1103" y="0"/>
                    </a:lnTo>
                    <a:lnTo>
                      <a:pt x="1108" y="0"/>
                    </a:lnTo>
                    <a:lnTo>
                      <a:pt x="1113" y="0"/>
                    </a:lnTo>
                    <a:lnTo>
                      <a:pt x="1120" y="1"/>
                    </a:lnTo>
                    <a:lnTo>
                      <a:pt x="1127" y="2"/>
                    </a:lnTo>
                    <a:lnTo>
                      <a:pt x="1135" y="3"/>
                    </a:lnTo>
                    <a:lnTo>
                      <a:pt x="1139" y="4"/>
                    </a:lnTo>
                    <a:lnTo>
                      <a:pt x="1144" y="5"/>
                    </a:lnTo>
                    <a:lnTo>
                      <a:pt x="1148" y="7"/>
                    </a:lnTo>
                    <a:lnTo>
                      <a:pt x="1152" y="8"/>
                    </a:lnTo>
                    <a:lnTo>
                      <a:pt x="1157" y="10"/>
                    </a:lnTo>
                    <a:lnTo>
                      <a:pt x="1161" y="11"/>
                    </a:lnTo>
                    <a:lnTo>
                      <a:pt x="1165" y="14"/>
                    </a:lnTo>
                    <a:lnTo>
                      <a:pt x="1169" y="16"/>
                    </a:lnTo>
                    <a:lnTo>
                      <a:pt x="1176" y="19"/>
                    </a:lnTo>
                    <a:lnTo>
                      <a:pt x="1183" y="24"/>
                    </a:lnTo>
                    <a:lnTo>
                      <a:pt x="1190" y="30"/>
                    </a:lnTo>
                    <a:lnTo>
                      <a:pt x="1196" y="37"/>
                    </a:lnTo>
                    <a:lnTo>
                      <a:pt x="1203" y="43"/>
                    </a:lnTo>
                    <a:lnTo>
                      <a:pt x="1209" y="50"/>
                    </a:lnTo>
                    <a:lnTo>
                      <a:pt x="1215" y="58"/>
                    </a:lnTo>
                    <a:lnTo>
                      <a:pt x="1221" y="68"/>
                    </a:lnTo>
                    <a:lnTo>
                      <a:pt x="1232" y="88"/>
                    </a:lnTo>
                    <a:lnTo>
                      <a:pt x="1238" y="114"/>
                    </a:lnTo>
                    <a:lnTo>
                      <a:pt x="1243" y="144"/>
                    </a:lnTo>
                    <a:lnTo>
                      <a:pt x="1244" y="178"/>
                    </a:lnTo>
                    <a:lnTo>
                      <a:pt x="1243" y="213"/>
                    </a:lnTo>
                    <a:lnTo>
                      <a:pt x="1238" y="243"/>
                    </a:lnTo>
                    <a:lnTo>
                      <a:pt x="1232" y="268"/>
                    </a:lnTo>
                    <a:lnTo>
                      <a:pt x="1221" y="289"/>
                    </a:lnTo>
                    <a:lnTo>
                      <a:pt x="1215" y="297"/>
                    </a:lnTo>
                    <a:lnTo>
                      <a:pt x="1209" y="305"/>
                    </a:lnTo>
                    <a:lnTo>
                      <a:pt x="1203" y="313"/>
                    </a:lnTo>
                    <a:lnTo>
                      <a:pt x="1196" y="320"/>
                    </a:lnTo>
                    <a:lnTo>
                      <a:pt x="1190" y="326"/>
                    </a:lnTo>
                    <a:lnTo>
                      <a:pt x="1183" y="331"/>
                    </a:lnTo>
                    <a:lnTo>
                      <a:pt x="1176" y="336"/>
                    </a:lnTo>
                    <a:lnTo>
                      <a:pt x="1169" y="341"/>
                    </a:lnTo>
                    <a:lnTo>
                      <a:pt x="1165" y="342"/>
                    </a:lnTo>
                    <a:lnTo>
                      <a:pt x="1161" y="343"/>
                    </a:lnTo>
                    <a:lnTo>
                      <a:pt x="1157" y="344"/>
                    </a:lnTo>
                    <a:lnTo>
                      <a:pt x="1152" y="345"/>
                    </a:lnTo>
                    <a:lnTo>
                      <a:pt x="1148" y="346"/>
                    </a:lnTo>
                    <a:lnTo>
                      <a:pt x="1144" y="346"/>
                    </a:lnTo>
                    <a:lnTo>
                      <a:pt x="1139" y="348"/>
                    </a:lnTo>
                    <a:lnTo>
                      <a:pt x="1135" y="349"/>
                    </a:lnTo>
                    <a:lnTo>
                      <a:pt x="1127" y="350"/>
                    </a:lnTo>
                    <a:lnTo>
                      <a:pt x="1120" y="351"/>
                    </a:lnTo>
                    <a:lnTo>
                      <a:pt x="1113" y="352"/>
                    </a:lnTo>
                    <a:lnTo>
                      <a:pt x="1108" y="352"/>
                    </a:lnTo>
                    <a:lnTo>
                      <a:pt x="1103" y="352"/>
                    </a:lnTo>
                    <a:lnTo>
                      <a:pt x="1096" y="351"/>
                    </a:lnTo>
                    <a:lnTo>
                      <a:pt x="1089" y="350"/>
                    </a:lnTo>
                    <a:lnTo>
                      <a:pt x="1081" y="349"/>
                    </a:lnTo>
                    <a:lnTo>
                      <a:pt x="1077" y="349"/>
                    </a:lnTo>
                    <a:lnTo>
                      <a:pt x="1073" y="348"/>
                    </a:lnTo>
                    <a:lnTo>
                      <a:pt x="1068" y="346"/>
                    </a:lnTo>
                    <a:lnTo>
                      <a:pt x="1063" y="345"/>
                    </a:lnTo>
                    <a:lnTo>
                      <a:pt x="1060" y="344"/>
                    </a:lnTo>
                    <a:lnTo>
                      <a:pt x="1055" y="343"/>
                    </a:lnTo>
                    <a:lnTo>
                      <a:pt x="1051" y="342"/>
                    </a:lnTo>
                    <a:lnTo>
                      <a:pt x="1046" y="341"/>
                    </a:lnTo>
                    <a:lnTo>
                      <a:pt x="1039" y="336"/>
                    </a:lnTo>
                    <a:lnTo>
                      <a:pt x="1034" y="331"/>
                    </a:lnTo>
                    <a:lnTo>
                      <a:pt x="1027" y="326"/>
                    </a:lnTo>
                    <a:lnTo>
                      <a:pt x="1020" y="320"/>
                    </a:lnTo>
                    <a:lnTo>
                      <a:pt x="1014" y="313"/>
                    </a:lnTo>
                    <a:lnTo>
                      <a:pt x="1007" y="305"/>
                    </a:lnTo>
                    <a:lnTo>
                      <a:pt x="1001" y="297"/>
                    </a:lnTo>
                    <a:lnTo>
                      <a:pt x="996" y="289"/>
                    </a:lnTo>
                    <a:lnTo>
                      <a:pt x="985" y="268"/>
                    </a:lnTo>
                    <a:lnTo>
                      <a:pt x="977" y="243"/>
                    </a:lnTo>
                    <a:lnTo>
                      <a:pt x="973" y="213"/>
                    </a:lnTo>
                    <a:lnTo>
                      <a:pt x="971" y="178"/>
                    </a:lnTo>
                    <a:lnTo>
                      <a:pt x="971" y="177"/>
                    </a:lnTo>
                    <a:close/>
                    <a:moveTo>
                      <a:pt x="1030" y="177"/>
                    </a:moveTo>
                    <a:lnTo>
                      <a:pt x="1031" y="202"/>
                    </a:lnTo>
                    <a:lnTo>
                      <a:pt x="1035" y="225"/>
                    </a:lnTo>
                    <a:lnTo>
                      <a:pt x="1039" y="244"/>
                    </a:lnTo>
                    <a:lnTo>
                      <a:pt x="1047" y="259"/>
                    </a:lnTo>
                    <a:lnTo>
                      <a:pt x="1052" y="265"/>
                    </a:lnTo>
                    <a:lnTo>
                      <a:pt x="1057" y="270"/>
                    </a:lnTo>
                    <a:lnTo>
                      <a:pt x="1060" y="275"/>
                    </a:lnTo>
                    <a:lnTo>
                      <a:pt x="1065" y="280"/>
                    </a:lnTo>
                    <a:lnTo>
                      <a:pt x="1069" y="283"/>
                    </a:lnTo>
                    <a:lnTo>
                      <a:pt x="1075" y="287"/>
                    </a:lnTo>
                    <a:lnTo>
                      <a:pt x="1080" y="289"/>
                    </a:lnTo>
                    <a:lnTo>
                      <a:pt x="1085" y="291"/>
                    </a:lnTo>
                    <a:lnTo>
                      <a:pt x="1088" y="292"/>
                    </a:lnTo>
                    <a:lnTo>
                      <a:pt x="1090" y="293"/>
                    </a:lnTo>
                    <a:lnTo>
                      <a:pt x="1093" y="295"/>
                    </a:lnTo>
                    <a:lnTo>
                      <a:pt x="1097" y="296"/>
                    </a:lnTo>
                    <a:lnTo>
                      <a:pt x="1099" y="296"/>
                    </a:lnTo>
                    <a:lnTo>
                      <a:pt x="1103" y="296"/>
                    </a:lnTo>
                    <a:lnTo>
                      <a:pt x="1105" y="296"/>
                    </a:lnTo>
                    <a:lnTo>
                      <a:pt x="1108" y="296"/>
                    </a:lnTo>
                    <a:lnTo>
                      <a:pt x="1111" y="296"/>
                    </a:lnTo>
                    <a:lnTo>
                      <a:pt x="1114" y="296"/>
                    </a:lnTo>
                    <a:lnTo>
                      <a:pt x="1116" y="296"/>
                    </a:lnTo>
                    <a:lnTo>
                      <a:pt x="1119" y="296"/>
                    </a:lnTo>
                    <a:lnTo>
                      <a:pt x="1122" y="295"/>
                    </a:lnTo>
                    <a:lnTo>
                      <a:pt x="1126" y="293"/>
                    </a:lnTo>
                    <a:lnTo>
                      <a:pt x="1128" y="292"/>
                    </a:lnTo>
                    <a:lnTo>
                      <a:pt x="1131" y="291"/>
                    </a:lnTo>
                    <a:lnTo>
                      <a:pt x="1136" y="289"/>
                    </a:lnTo>
                    <a:lnTo>
                      <a:pt x="1142" y="287"/>
                    </a:lnTo>
                    <a:lnTo>
                      <a:pt x="1146" y="283"/>
                    </a:lnTo>
                    <a:lnTo>
                      <a:pt x="1151" y="280"/>
                    </a:lnTo>
                    <a:lnTo>
                      <a:pt x="1156" y="275"/>
                    </a:lnTo>
                    <a:lnTo>
                      <a:pt x="1160" y="270"/>
                    </a:lnTo>
                    <a:lnTo>
                      <a:pt x="1165" y="265"/>
                    </a:lnTo>
                    <a:lnTo>
                      <a:pt x="1168" y="259"/>
                    </a:lnTo>
                    <a:lnTo>
                      <a:pt x="1176" y="244"/>
                    </a:lnTo>
                    <a:lnTo>
                      <a:pt x="1181" y="225"/>
                    </a:lnTo>
                    <a:lnTo>
                      <a:pt x="1184" y="204"/>
                    </a:lnTo>
                    <a:lnTo>
                      <a:pt x="1185" y="178"/>
                    </a:lnTo>
                    <a:lnTo>
                      <a:pt x="1184" y="153"/>
                    </a:lnTo>
                    <a:lnTo>
                      <a:pt x="1181" y="131"/>
                    </a:lnTo>
                    <a:lnTo>
                      <a:pt x="1176" y="113"/>
                    </a:lnTo>
                    <a:lnTo>
                      <a:pt x="1169" y="99"/>
                    </a:lnTo>
                    <a:lnTo>
                      <a:pt x="1165" y="93"/>
                    </a:lnTo>
                    <a:lnTo>
                      <a:pt x="1160" y="87"/>
                    </a:lnTo>
                    <a:lnTo>
                      <a:pt x="1156" y="81"/>
                    </a:lnTo>
                    <a:lnTo>
                      <a:pt x="1151" y="77"/>
                    </a:lnTo>
                    <a:lnTo>
                      <a:pt x="1146" y="72"/>
                    </a:lnTo>
                    <a:lnTo>
                      <a:pt x="1142" y="69"/>
                    </a:lnTo>
                    <a:lnTo>
                      <a:pt x="1136" y="67"/>
                    </a:lnTo>
                    <a:lnTo>
                      <a:pt x="1131" y="64"/>
                    </a:lnTo>
                    <a:lnTo>
                      <a:pt x="1128" y="63"/>
                    </a:lnTo>
                    <a:lnTo>
                      <a:pt x="1126" y="63"/>
                    </a:lnTo>
                    <a:lnTo>
                      <a:pt x="1122" y="62"/>
                    </a:lnTo>
                    <a:lnTo>
                      <a:pt x="1120" y="62"/>
                    </a:lnTo>
                    <a:lnTo>
                      <a:pt x="1116" y="61"/>
                    </a:lnTo>
                    <a:lnTo>
                      <a:pt x="1114" y="61"/>
                    </a:lnTo>
                    <a:lnTo>
                      <a:pt x="1111" y="61"/>
                    </a:lnTo>
                    <a:lnTo>
                      <a:pt x="1108" y="61"/>
                    </a:lnTo>
                    <a:lnTo>
                      <a:pt x="1105" y="61"/>
                    </a:lnTo>
                    <a:lnTo>
                      <a:pt x="1103" y="61"/>
                    </a:lnTo>
                    <a:lnTo>
                      <a:pt x="1100" y="61"/>
                    </a:lnTo>
                    <a:lnTo>
                      <a:pt x="1097" y="62"/>
                    </a:lnTo>
                    <a:lnTo>
                      <a:pt x="1093" y="62"/>
                    </a:lnTo>
                    <a:lnTo>
                      <a:pt x="1090" y="63"/>
                    </a:lnTo>
                    <a:lnTo>
                      <a:pt x="1088" y="63"/>
                    </a:lnTo>
                    <a:lnTo>
                      <a:pt x="1085" y="64"/>
                    </a:lnTo>
                    <a:lnTo>
                      <a:pt x="1080" y="67"/>
                    </a:lnTo>
                    <a:lnTo>
                      <a:pt x="1075" y="69"/>
                    </a:lnTo>
                    <a:lnTo>
                      <a:pt x="1069" y="72"/>
                    </a:lnTo>
                    <a:lnTo>
                      <a:pt x="1065" y="77"/>
                    </a:lnTo>
                    <a:lnTo>
                      <a:pt x="1060" y="81"/>
                    </a:lnTo>
                    <a:lnTo>
                      <a:pt x="1057" y="87"/>
                    </a:lnTo>
                    <a:lnTo>
                      <a:pt x="1052" y="93"/>
                    </a:lnTo>
                    <a:lnTo>
                      <a:pt x="1047" y="99"/>
                    </a:lnTo>
                    <a:lnTo>
                      <a:pt x="1039" y="113"/>
                    </a:lnTo>
                    <a:lnTo>
                      <a:pt x="1035" y="131"/>
                    </a:lnTo>
                    <a:lnTo>
                      <a:pt x="1031" y="153"/>
                    </a:lnTo>
                    <a:lnTo>
                      <a:pt x="1030" y="178"/>
                    </a:lnTo>
                    <a:lnTo>
                      <a:pt x="1030" y="177"/>
                    </a:lnTo>
                    <a:close/>
                    <a:moveTo>
                      <a:pt x="1395" y="68"/>
                    </a:moveTo>
                    <a:lnTo>
                      <a:pt x="1395" y="344"/>
                    </a:lnTo>
                    <a:lnTo>
                      <a:pt x="1335" y="344"/>
                    </a:lnTo>
                    <a:lnTo>
                      <a:pt x="1335" y="68"/>
                    </a:lnTo>
                    <a:lnTo>
                      <a:pt x="1250" y="68"/>
                    </a:lnTo>
                    <a:lnTo>
                      <a:pt x="1250" y="8"/>
                    </a:lnTo>
                    <a:lnTo>
                      <a:pt x="1480" y="8"/>
                    </a:lnTo>
                    <a:lnTo>
                      <a:pt x="1480" y="68"/>
                    </a:lnTo>
                    <a:lnTo>
                      <a:pt x="1395" y="68"/>
                    </a:lnTo>
                    <a:close/>
                    <a:moveTo>
                      <a:pt x="108" y="709"/>
                    </a:moveTo>
                    <a:lnTo>
                      <a:pt x="164" y="709"/>
                    </a:lnTo>
                    <a:lnTo>
                      <a:pt x="164" y="713"/>
                    </a:lnTo>
                    <a:lnTo>
                      <a:pt x="164" y="715"/>
                    </a:lnTo>
                    <a:lnTo>
                      <a:pt x="166" y="717"/>
                    </a:lnTo>
                    <a:lnTo>
                      <a:pt x="167" y="721"/>
                    </a:lnTo>
                    <a:lnTo>
                      <a:pt x="167" y="724"/>
                    </a:lnTo>
                    <a:lnTo>
                      <a:pt x="168" y="727"/>
                    </a:lnTo>
                    <a:lnTo>
                      <a:pt x="168" y="729"/>
                    </a:lnTo>
                    <a:lnTo>
                      <a:pt x="169" y="732"/>
                    </a:lnTo>
                    <a:lnTo>
                      <a:pt x="172" y="738"/>
                    </a:lnTo>
                    <a:lnTo>
                      <a:pt x="176" y="744"/>
                    </a:lnTo>
                    <a:lnTo>
                      <a:pt x="181" y="748"/>
                    </a:lnTo>
                    <a:lnTo>
                      <a:pt x="186" y="754"/>
                    </a:lnTo>
                    <a:lnTo>
                      <a:pt x="190" y="756"/>
                    </a:lnTo>
                    <a:lnTo>
                      <a:pt x="193" y="759"/>
                    </a:lnTo>
                    <a:lnTo>
                      <a:pt x="197" y="760"/>
                    </a:lnTo>
                    <a:lnTo>
                      <a:pt x="202" y="762"/>
                    </a:lnTo>
                    <a:lnTo>
                      <a:pt x="207" y="763"/>
                    </a:lnTo>
                    <a:lnTo>
                      <a:pt x="213" y="763"/>
                    </a:lnTo>
                    <a:lnTo>
                      <a:pt x="219" y="765"/>
                    </a:lnTo>
                    <a:lnTo>
                      <a:pt x="225" y="765"/>
                    </a:lnTo>
                    <a:lnTo>
                      <a:pt x="228" y="765"/>
                    </a:lnTo>
                    <a:lnTo>
                      <a:pt x="229" y="765"/>
                    </a:lnTo>
                    <a:lnTo>
                      <a:pt x="230" y="765"/>
                    </a:lnTo>
                    <a:lnTo>
                      <a:pt x="231" y="765"/>
                    </a:lnTo>
                    <a:lnTo>
                      <a:pt x="232" y="765"/>
                    </a:lnTo>
                    <a:lnTo>
                      <a:pt x="237" y="765"/>
                    </a:lnTo>
                    <a:lnTo>
                      <a:pt x="243" y="763"/>
                    </a:lnTo>
                    <a:lnTo>
                      <a:pt x="247" y="762"/>
                    </a:lnTo>
                    <a:lnTo>
                      <a:pt x="252" y="761"/>
                    </a:lnTo>
                    <a:lnTo>
                      <a:pt x="257" y="760"/>
                    </a:lnTo>
                    <a:lnTo>
                      <a:pt x="260" y="759"/>
                    </a:lnTo>
                    <a:lnTo>
                      <a:pt x="265" y="756"/>
                    </a:lnTo>
                    <a:lnTo>
                      <a:pt x="269" y="754"/>
                    </a:lnTo>
                    <a:lnTo>
                      <a:pt x="276" y="748"/>
                    </a:lnTo>
                    <a:lnTo>
                      <a:pt x="281" y="741"/>
                    </a:lnTo>
                    <a:lnTo>
                      <a:pt x="284" y="732"/>
                    </a:lnTo>
                    <a:lnTo>
                      <a:pt x="285" y="721"/>
                    </a:lnTo>
                    <a:lnTo>
                      <a:pt x="284" y="713"/>
                    </a:lnTo>
                    <a:lnTo>
                      <a:pt x="282" y="706"/>
                    </a:lnTo>
                    <a:lnTo>
                      <a:pt x="277" y="700"/>
                    </a:lnTo>
                    <a:lnTo>
                      <a:pt x="271" y="695"/>
                    </a:lnTo>
                    <a:lnTo>
                      <a:pt x="265" y="691"/>
                    </a:lnTo>
                    <a:lnTo>
                      <a:pt x="257" y="687"/>
                    </a:lnTo>
                    <a:lnTo>
                      <a:pt x="248" y="684"/>
                    </a:lnTo>
                    <a:lnTo>
                      <a:pt x="238" y="682"/>
                    </a:lnTo>
                    <a:lnTo>
                      <a:pt x="237" y="682"/>
                    </a:lnTo>
                    <a:lnTo>
                      <a:pt x="237" y="680"/>
                    </a:lnTo>
                    <a:lnTo>
                      <a:pt x="236" y="680"/>
                    </a:lnTo>
                    <a:lnTo>
                      <a:pt x="235" y="680"/>
                    </a:lnTo>
                    <a:lnTo>
                      <a:pt x="234" y="679"/>
                    </a:lnTo>
                    <a:lnTo>
                      <a:pt x="232" y="678"/>
                    </a:lnTo>
                    <a:lnTo>
                      <a:pt x="201" y="670"/>
                    </a:lnTo>
                    <a:lnTo>
                      <a:pt x="193" y="668"/>
                    </a:lnTo>
                    <a:lnTo>
                      <a:pt x="184" y="665"/>
                    </a:lnTo>
                    <a:lnTo>
                      <a:pt x="176" y="662"/>
                    </a:lnTo>
                    <a:lnTo>
                      <a:pt x="168" y="659"/>
                    </a:lnTo>
                    <a:lnTo>
                      <a:pt x="160" y="655"/>
                    </a:lnTo>
                    <a:lnTo>
                      <a:pt x="153" y="652"/>
                    </a:lnTo>
                    <a:lnTo>
                      <a:pt x="146" y="648"/>
                    </a:lnTo>
                    <a:lnTo>
                      <a:pt x="139" y="644"/>
                    </a:lnTo>
                    <a:lnTo>
                      <a:pt x="126" y="632"/>
                    </a:lnTo>
                    <a:lnTo>
                      <a:pt x="118" y="617"/>
                    </a:lnTo>
                    <a:lnTo>
                      <a:pt x="113" y="596"/>
                    </a:lnTo>
                    <a:lnTo>
                      <a:pt x="111" y="570"/>
                    </a:lnTo>
                    <a:lnTo>
                      <a:pt x="111" y="566"/>
                    </a:lnTo>
                    <a:lnTo>
                      <a:pt x="111" y="562"/>
                    </a:lnTo>
                    <a:lnTo>
                      <a:pt x="111" y="557"/>
                    </a:lnTo>
                    <a:lnTo>
                      <a:pt x="113" y="554"/>
                    </a:lnTo>
                    <a:lnTo>
                      <a:pt x="113" y="548"/>
                    </a:lnTo>
                    <a:lnTo>
                      <a:pt x="115" y="542"/>
                    </a:lnTo>
                    <a:lnTo>
                      <a:pt x="116" y="538"/>
                    </a:lnTo>
                    <a:lnTo>
                      <a:pt x="117" y="532"/>
                    </a:lnTo>
                    <a:lnTo>
                      <a:pt x="123" y="520"/>
                    </a:lnTo>
                    <a:lnTo>
                      <a:pt x="130" y="509"/>
                    </a:lnTo>
                    <a:lnTo>
                      <a:pt x="138" y="498"/>
                    </a:lnTo>
                    <a:lnTo>
                      <a:pt x="148" y="488"/>
                    </a:lnTo>
                    <a:lnTo>
                      <a:pt x="154" y="483"/>
                    </a:lnTo>
                    <a:lnTo>
                      <a:pt x="161" y="479"/>
                    </a:lnTo>
                    <a:lnTo>
                      <a:pt x="169" y="475"/>
                    </a:lnTo>
                    <a:lnTo>
                      <a:pt x="177" y="472"/>
                    </a:lnTo>
                    <a:lnTo>
                      <a:pt x="187" y="471"/>
                    </a:lnTo>
                    <a:lnTo>
                      <a:pt x="197" y="468"/>
                    </a:lnTo>
                    <a:lnTo>
                      <a:pt x="208" y="467"/>
                    </a:lnTo>
                    <a:lnTo>
                      <a:pt x="220" y="467"/>
                    </a:lnTo>
                    <a:lnTo>
                      <a:pt x="231" y="467"/>
                    </a:lnTo>
                    <a:lnTo>
                      <a:pt x="243" y="468"/>
                    </a:lnTo>
                    <a:lnTo>
                      <a:pt x="253" y="471"/>
                    </a:lnTo>
                    <a:lnTo>
                      <a:pt x="262" y="473"/>
                    </a:lnTo>
                    <a:lnTo>
                      <a:pt x="270" y="477"/>
                    </a:lnTo>
                    <a:lnTo>
                      <a:pt x="278" y="480"/>
                    </a:lnTo>
                    <a:lnTo>
                      <a:pt x="285" y="485"/>
                    </a:lnTo>
                    <a:lnTo>
                      <a:pt x="292" y="490"/>
                    </a:lnTo>
                    <a:lnTo>
                      <a:pt x="304" y="501"/>
                    </a:lnTo>
                    <a:lnTo>
                      <a:pt x="312" y="512"/>
                    </a:lnTo>
                    <a:lnTo>
                      <a:pt x="319" y="525"/>
                    </a:lnTo>
                    <a:lnTo>
                      <a:pt x="324" y="538"/>
                    </a:lnTo>
                    <a:lnTo>
                      <a:pt x="326" y="542"/>
                    </a:lnTo>
                    <a:lnTo>
                      <a:pt x="328" y="547"/>
                    </a:lnTo>
                    <a:lnTo>
                      <a:pt x="329" y="553"/>
                    </a:lnTo>
                    <a:lnTo>
                      <a:pt x="330" y="557"/>
                    </a:lnTo>
                    <a:lnTo>
                      <a:pt x="331" y="562"/>
                    </a:lnTo>
                    <a:lnTo>
                      <a:pt x="331" y="566"/>
                    </a:lnTo>
                    <a:lnTo>
                      <a:pt x="331" y="571"/>
                    </a:lnTo>
                    <a:lnTo>
                      <a:pt x="331" y="576"/>
                    </a:lnTo>
                    <a:lnTo>
                      <a:pt x="275" y="576"/>
                    </a:lnTo>
                    <a:lnTo>
                      <a:pt x="275" y="573"/>
                    </a:lnTo>
                    <a:lnTo>
                      <a:pt x="275" y="571"/>
                    </a:lnTo>
                    <a:lnTo>
                      <a:pt x="274" y="569"/>
                    </a:lnTo>
                    <a:lnTo>
                      <a:pt x="274" y="566"/>
                    </a:lnTo>
                    <a:lnTo>
                      <a:pt x="273" y="563"/>
                    </a:lnTo>
                    <a:lnTo>
                      <a:pt x="271" y="561"/>
                    </a:lnTo>
                    <a:lnTo>
                      <a:pt x="270" y="557"/>
                    </a:lnTo>
                    <a:lnTo>
                      <a:pt x="269" y="555"/>
                    </a:lnTo>
                    <a:lnTo>
                      <a:pt x="266" y="550"/>
                    </a:lnTo>
                    <a:lnTo>
                      <a:pt x="262" y="545"/>
                    </a:lnTo>
                    <a:lnTo>
                      <a:pt x="258" y="540"/>
                    </a:lnTo>
                    <a:lnTo>
                      <a:pt x="253" y="535"/>
                    </a:lnTo>
                    <a:lnTo>
                      <a:pt x="250" y="533"/>
                    </a:lnTo>
                    <a:lnTo>
                      <a:pt x="245" y="532"/>
                    </a:lnTo>
                    <a:lnTo>
                      <a:pt x="242" y="530"/>
                    </a:lnTo>
                    <a:lnTo>
                      <a:pt x="237" y="528"/>
                    </a:lnTo>
                    <a:lnTo>
                      <a:pt x="231" y="527"/>
                    </a:lnTo>
                    <a:lnTo>
                      <a:pt x="227" y="527"/>
                    </a:lnTo>
                    <a:lnTo>
                      <a:pt x="221" y="526"/>
                    </a:lnTo>
                    <a:lnTo>
                      <a:pt x="215" y="526"/>
                    </a:lnTo>
                    <a:lnTo>
                      <a:pt x="214" y="526"/>
                    </a:lnTo>
                    <a:lnTo>
                      <a:pt x="213" y="526"/>
                    </a:lnTo>
                    <a:lnTo>
                      <a:pt x="212" y="526"/>
                    </a:lnTo>
                    <a:lnTo>
                      <a:pt x="210" y="526"/>
                    </a:lnTo>
                    <a:lnTo>
                      <a:pt x="209" y="526"/>
                    </a:lnTo>
                    <a:lnTo>
                      <a:pt x="208" y="526"/>
                    </a:lnTo>
                    <a:lnTo>
                      <a:pt x="206" y="526"/>
                    </a:lnTo>
                    <a:lnTo>
                      <a:pt x="205" y="526"/>
                    </a:lnTo>
                    <a:lnTo>
                      <a:pt x="198" y="528"/>
                    </a:lnTo>
                    <a:lnTo>
                      <a:pt x="191" y="531"/>
                    </a:lnTo>
                    <a:lnTo>
                      <a:pt x="184" y="534"/>
                    </a:lnTo>
                    <a:lnTo>
                      <a:pt x="178" y="538"/>
                    </a:lnTo>
                    <a:lnTo>
                      <a:pt x="172" y="542"/>
                    </a:lnTo>
                    <a:lnTo>
                      <a:pt x="169" y="549"/>
                    </a:lnTo>
                    <a:lnTo>
                      <a:pt x="168" y="557"/>
                    </a:lnTo>
                    <a:lnTo>
                      <a:pt x="167" y="566"/>
                    </a:lnTo>
                    <a:lnTo>
                      <a:pt x="167" y="573"/>
                    </a:lnTo>
                    <a:lnTo>
                      <a:pt x="168" y="578"/>
                    </a:lnTo>
                    <a:lnTo>
                      <a:pt x="170" y="584"/>
                    </a:lnTo>
                    <a:lnTo>
                      <a:pt x="172" y="587"/>
                    </a:lnTo>
                    <a:lnTo>
                      <a:pt x="175" y="591"/>
                    </a:lnTo>
                    <a:lnTo>
                      <a:pt x="178" y="593"/>
                    </a:lnTo>
                    <a:lnTo>
                      <a:pt x="182" y="595"/>
                    </a:lnTo>
                    <a:lnTo>
                      <a:pt x="186" y="596"/>
                    </a:lnTo>
                    <a:lnTo>
                      <a:pt x="187" y="597"/>
                    </a:lnTo>
                    <a:lnTo>
                      <a:pt x="189" y="599"/>
                    </a:lnTo>
                    <a:lnTo>
                      <a:pt x="190" y="600"/>
                    </a:lnTo>
                    <a:lnTo>
                      <a:pt x="191" y="600"/>
                    </a:lnTo>
                    <a:lnTo>
                      <a:pt x="192" y="600"/>
                    </a:lnTo>
                    <a:lnTo>
                      <a:pt x="194" y="600"/>
                    </a:lnTo>
                    <a:lnTo>
                      <a:pt x="196" y="601"/>
                    </a:lnTo>
                    <a:lnTo>
                      <a:pt x="197" y="601"/>
                    </a:lnTo>
                    <a:lnTo>
                      <a:pt x="266" y="621"/>
                    </a:lnTo>
                    <a:lnTo>
                      <a:pt x="273" y="623"/>
                    </a:lnTo>
                    <a:lnTo>
                      <a:pt x="281" y="625"/>
                    </a:lnTo>
                    <a:lnTo>
                      <a:pt x="288" y="629"/>
                    </a:lnTo>
                    <a:lnTo>
                      <a:pt x="295" y="632"/>
                    </a:lnTo>
                    <a:lnTo>
                      <a:pt x="300" y="636"/>
                    </a:lnTo>
                    <a:lnTo>
                      <a:pt x="307" y="639"/>
                    </a:lnTo>
                    <a:lnTo>
                      <a:pt x="313" y="644"/>
                    </a:lnTo>
                    <a:lnTo>
                      <a:pt x="319" y="647"/>
                    </a:lnTo>
                    <a:lnTo>
                      <a:pt x="329" y="659"/>
                    </a:lnTo>
                    <a:lnTo>
                      <a:pt x="336" y="674"/>
                    </a:lnTo>
                    <a:lnTo>
                      <a:pt x="341" y="692"/>
                    </a:lnTo>
                    <a:lnTo>
                      <a:pt x="342" y="713"/>
                    </a:lnTo>
                    <a:lnTo>
                      <a:pt x="341" y="733"/>
                    </a:lnTo>
                    <a:lnTo>
                      <a:pt x="337" y="751"/>
                    </a:lnTo>
                    <a:lnTo>
                      <a:pt x="331" y="767"/>
                    </a:lnTo>
                    <a:lnTo>
                      <a:pt x="322" y="779"/>
                    </a:lnTo>
                    <a:lnTo>
                      <a:pt x="318" y="785"/>
                    </a:lnTo>
                    <a:lnTo>
                      <a:pt x="313" y="791"/>
                    </a:lnTo>
                    <a:lnTo>
                      <a:pt x="308" y="796"/>
                    </a:lnTo>
                    <a:lnTo>
                      <a:pt x="304" y="800"/>
                    </a:lnTo>
                    <a:lnTo>
                      <a:pt x="298" y="804"/>
                    </a:lnTo>
                    <a:lnTo>
                      <a:pt x="293" y="807"/>
                    </a:lnTo>
                    <a:lnTo>
                      <a:pt x="288" y="809"/>
                    </a:lnTo>
                    <a:lnTo>
                      <a:pt x="282" y="812"/>
                    </a:lnTo>
                    <a:lnTo>
                      <a:pt x="274" y="814"/>
                    </a:lnTo>
                    <a:lnTo>
                      <a:pt x="267" y="816"/>
                    </a:lnTo>
                    <a:lnTo>
                      <a:pt x="259" y="817"/>
                    </a:lnTo>
                    <a:lnTo>
                      <a:pt x="252" y="820"/>
                    </a:lnTo>
                    <a:lnTo>
                      <a:pt x="245" y="820"/>
                    </a:lnTo>
                    <a:lnTo>
                      <a:pt x="239" y="820"/>
                    </a:lnTo>
                    <a:lnTo>
                      <a:pt x="234" y="821"/>
                    </a:lnTo>
                    <a:lnTo>
                      <a:pt x="230" y="821"/>
                    </a:lnTo>
                    <a:lnTo>
                      <a:pt x="216" y="821"/>
                    </a:lnTo>
                    <a:lnTo>
                      <a:pt x="204" y="820"/>
                    </a:lnTo>
                    <a:lnTo>
                      <a:pt x="192" y="819"/>
                    </a:lnTo>
                    <a:lnTo>
                      <a:pt x="182" y="816"/>
                    </a:lnTo>
                    <a:lnTo>
                      <a:pt x="172" y="813"/>
                    </a:lnTo>
                    <a:lnTo>
                      <a:pt x="163" y="809"/>
                    </a:lnTo>
                    <a:lnTo>
                      <a:pt x="155" y="806"/>
                    </a:lnTo>
                    <a:lnTo>
                      <a:pt x="148" y="801"/>
                    </a:lnTo>
                    <a:lnTo>
                      <a:pt x="143" y="796"/>
                    </a:lnTo>
                    <a:lnTo>
                      <a:pt x="137" y="790"/>
                    </a:lnTo>
                    <a:lnTo>
                      <a:pt x="131" y="783"/>
                    </a:lnTo>
                    <a:lnTo>
                      <a:pt x="126" y="777"/>
                    </a:lnTo>
                    <a:lnTo>
                      <a:pt x="123" y="771"/>
                    </a:lnTo>
                    <a:lnTo>
                      <a:pt x="120" y="765"/>
                    </a:lnTo>
                    <a:lnTo>
                      <a:pt x="116" y="759"/>
                    </a:lnTo>
                    <a:lnTo>
                      <a:pt x="114" y="752"/>
                    </a:lnTo>
                    <a:lnTo>
                      <a:pt x="113" y="746"/>
                    </a:lnTo>
                    <a:lnTo>
                      <a:pt x="111" y="741"/>
                    </a:lnTo>
                    <a:lnTo>
                      <a:pt x="110" y="736"/>
                    </a:lnTo>
                    <a:lnTo>
                      <a:pt x="110" y="731"/>
                    </a:lnTo>
                    <a:lnTo>
                      <a:pt x="109" y="725"/>
                    </a:lnTo>
                    <a:lnTo>
                      <a:pt x="108" y="720"/>
                    </a:lnTo>
                    <a:lnTo>
                      <a:pt x="108" y="715"/>
                    </a:lnTo>
                    <a:lnTo>
                      <a:pt x="108" y="710"/>
                    </a:lnTo>
                    <a:lnTo>
                      <a:pt x="108" y="7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1" name="Freeform 575">
                <a:extLst>
                  <a:ext uri="{FF2B5EF4-FFF2-40B4-BE49-F238E27FC236}">
                    <a16:creationId xmlns:a16="http://schemas.microsoft.com/office/drawing/2014/main" id="{318A831F-2A28-4892-8253-FDFC6673467E}"/>
                  </a:ext>
                </a:extLst>
              </p:cNvPr>
              <p:cNvSpPr>
                <a:spLocks/>
              </p:cNvSpPr>
              <p:nvPr/>
            </p:nvSpPr>
            <p:spPr bwMode="auto">
              <a:xfrm>
                <a:off x="3579" y="3954"/>
                <a:ext cx="115" cy="168"/>
              </a:xfrm>
              <a:custGeom>
                <a:avLst/>
                <a:gdLst>
                  <a:gd name="T0" fmla="*/ 37 w 230"/>
                  <a:gd name="T1" fmla="*/ 15 h 337"/>
                  <a:gd name="T2" fmla="*/ 37 w 230"/>
                  <a:gd name="T3" fmla="*/ 84 h 337"/>
                  <a:gd name="T4" fmla="*/ 22 w 230"/>
                  <a:gd name="T5" fmla="*/ 84 h 337"/>
                  <a:gd name="T6" fmla="*/ 22 w 230"/>
                  <a:gd name="T7" fmla="*/ 15 h 337"/>
                  <a:gd name="T8" fmla="*/ 0 w 230"/>
                  <a:gd name="T9" fmla="*/ 15 h 337"/>
                  <a:gd name="T10" fmla="*/ 0 w 230"/>
                  <a:gd name="T11" fmla="*/ 0 h 337"/>
                  <a:gd name="T12" fmla="*/ 58 w 230"/>
                  <a:gd name="T13" fmla="*/ 0 h 337"/>
                  <a:gd name="T14" fmla="*/ 58 w 230"/>
                  <a:gd name="T15" fmla="*/ 15 h 337"/>
                  <a:gd name="T16" fmla="*/ 37 w 230"/>
                  <a:gd name="T17" fmla="*/ 15 h 3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0" h="337">
                    <a:moveTo>
                      <a:pt x="145" y="60"/>
                    </a:moveTo>
                    <a:lnTo>
                      <a:pt x="145" y="337"/>
                    </a:lnTo>
                    <a:lnTo>
                      <a:pt x="85" y="337"/>
                    </a:lnTo>
                    <a:lnTo>
                      <a:pt x="85" y="60"/>
                    </a:lnTo>
                    <a:lnTo>
                      <a:pt x="0" y="60"/>
                    </a:lnTo>
                    <a:lnTo>
                      <a:pt x="0" y="0"/>
                    </a:lnTo>
                    <a:lnTo>
                      <a:pt x="230" y="0"/>
                    </a:lnTo>
                    <a:lnTo>
                      <a:pt x="230" y="60"/>
                    </a:lnTo>
                    <a:lnTo>
                      <a:pt x="145"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2" name="Freeform 576">
                <a:extLst>
                  <a:ext uri="{FF2B5EF4-FFF2-40B4-BE49-F238E27FC236}">
                    <a16:creationId xmlns:a16="http://schemas.microsoft.com/office/drawing/2014/main" id="{A0E31DF9-0479-4DFB-969C-D05F46E066C3}"/>
                  </a:ext>
                </a:extLst>
              </p:cNvPr>
              <p:cNvSpPr>
                <a:spLocks noEditPoints="1"/>
              </p:cNvSpPr>
              <p:nvPr/>
            </p:nvSpPr>
            <p:spPr bwMode="auto">
              <a:xfrm>
                <a:off x="3684" y="3954"/>
                <a:ext cx="395" cy="168"/>
              </a:xfrm>
              <a:custGeom>
                <a:avLst/>
                <a:gdLst>
                  <a:gd name="T0" fmla="*/ 0 w 789"/>
                  <a:gd name="T1" fmla="*/ 84 h 337"/>
                  <a:gd name="T2" fmla="*/ 67 w 789"/>
                  <a:gd name="T3" fmla="*/ 84 h 337"/>
                  <a:gd name="T4" fmla="*/ 21 w 789"/>
                  <a:gd name="T5" fmla="*/ 67 h 337"/>
                  <a:gd name="T6" fmla="*/ 43 w 789"/>
                  <a:gd name="T7" fmla="*/ 52 h 337"/>
                  <a:gd name="T8" fmla="*/ 77 w 789"/>
                  <a:gd name="T9" fmla="*/ 84 h 337"/>
                  <a:gd name="T10" fmla="*/ 115 w 789"/>
                  <a:gd name="T11" fmla="*/ 0 h 337"/>
                  <a:gd name="T12" fmla="*/ 121 w 789"/>
                  <a:gd name="T13" fmla="*/ 1 h 337"/>
                  <a:gd name="T14" fmla="*/ 125 w 789"/>
                  <a:gd name="T15" fmla="*/ 3 h 337"/>
                  <a:gd name="T16" fmla="*/ 131 w 789"/>
                  <a:gd name="T17" fmla="*/ 9 h 337"/>
                  <a:gd name="T18" fmla="*/ 134 w 789"/>
                  <a:gd name="T19" fmla="*/ 15 h 337"/>
                  <a:gd name="T20" fmla="*/ 135 w 789"/>
                  <a:gd name="T21" fmla="*/ 19 h 337"/>
                  <a:gd name="T22" fmla="*/ 135 w 789"/>
                  <a:gd name="T23" fmla="*/ 22 h 337"/>
                  <a:gd name="T24" fmla="*/ 135 w 789"/>
                  <a:gd name="T25" fmla="*/ 30 h 337"/>
                  <a:gd name="T26" fmla="*/ 131 w 789"/>
                  <a:gd name="T27" fmla="*/ 39 h 337"/>
                  <a:gd name="T28" fmla="*/ 124 w 789"/>
                  <a:gd name="T29" fmla="*/ 44 h 337"/>
                  <a:gd name="T30" fmla="*/ 125 w 789"/>
                  <a:gd name="T31" fmla="*/ 44 h 337"/>
                  <a:gd name="T32" fmla="*/ 125 w 789"/>
                  <a:gd name="T33" fmla="*/ 44 h 337"/>
                  <a:gd name="T34" fmla="*/ 127 w 789"/>
                  <a:gd name="T35" fmla="*/ 45 h 337"/>
                  <a:gd name="T36" fmla="*/ 131 w 789"/>
                  <a:gd name="T37" fmla="*/ 50 h 337"/>
                  <a:gd name="T38" fmla="*/ 133 w 789"/>
                  <a:gd name="T39" fmla="*/ 60 h 337"/>
                  <a:gd name="T40" fmla="*/ 134 w 789"/>
                  <a:gd name="T41" fmla="*/ 73 h 337"/>
                  <a:gd name="T42" fmla="*/ 134 w 789"/>
                  <a:gd name="T43" fmla="*/ 79 h 337"/>
                  <a:gd name="T44" fmla="*/ 136 w 789"/>
                  <a:gd name="T45" fmla="*/ 82 h 337"/>
                  <a:gd name="T46" fmla="*/ 120 w 789"/>
                  <a:gd name="T47" fmla="*/ 82 h 337"/>
                  <a:gd name="T48" fmla="*/ 119 w 789"/>
                  <a:gd name="T49" fmla="*/ 77 h 337"/>
                  <a:gd name="T50" fmla="*/ 118 w 789"/>
                  <a:gd name="T51" fmla="*/ 71 h 337"/>
                  <a:gd name="T52" fmla="*/ 118 w 789"/>
                  <a:gd name="T53" fmla="*/ 60 h 337"/>
                  <a:gd name="T54" fmla="*/ 116 w 789"/>
                  <a:gd name="T55" fmla="*/ 54 h 337"/>
                  <a:gd name="T56" fmla="*/ 113 w 789"/>
                  <a:gd name="T57" fmla="*/ 52 h 337"/>
                  <a:gd name="T58" fmla="*/ 109 w 789"/>
                  <a:gd name="T59" fmla="*/ 51 h 337"/>
                  <a:gd name="T60" fmla="*/ 92 w 789"/>
                  <a:gd name="T61" fmla="*/ 84 h 337"/>
                  <a:gd name="T62" fmla="*/ 109 w 789"/>
                  <a:gd name="T63" fmla="*/ 37 h 337"/>
                  <a:gd name="T64" fmla="*/ 113 w 789"/>
                  <a:gd name="T65" fmla="*/ 37 h 337"/>
                  <a:gd name="T66" fmla="*/ 116 w 789"/>
                  <a:gd name="T67" fmla="*/ 36 h 337"/>
                  <a:gd name="T68" fmla="*/ 119 w 789"/>
                  <a:gd name="T69" fmla="*/ 33 h 337"/>
                  <a:gd name="T70" fmla="*/ 121 w 789"/>
                  <a:gd name="T71" fmla="*/ 26 h 337"/>
                  <a:gd name="T72" fmla="*/ 121 w 789"/>
                  <a:gd name="T73" fmla="*/ 24 h 337"/>
                  <a:gd name="T74" fmla="*/ 121 w 789"/>
                  <a:gd name="T75" fmla="*/ 23 h 337"/>
                  <a:gd name="T76" fmla="*/ 120 w 789"/>
                  <a:gd name="T77" fmla="*/ 21 h 337"/>
                  <a:gd name="T78" fmla="*/ 117 w 789"/>
                  <a:gd name="T79" fmla="*/ 17 h 337"/>
                  <a:gd name="T80" fmla="*/ 112 w 789"/>
                  <a:gd name="T81" fmla="*/ 15 h 337"/>
                  <a:gd name="T82" fmla="*/ 92 w 789"/>
                  <a:gd name="T83" fmla="*/ 37 h 337"/>
                  <a:gd name="T84" fmla="*/ 161 w 789"/>
                  <a:gd name="T85" fmla="*/ 84 h 337"/>
                  <a:gd name="T86" fmla="*/ 140 w 789"/>
                  <a:gd name="T87" fmla="*/ 0 h 337"/>
                  <a:gd name="T88" fmla="*/ 176 w 789"/>
                  <a:gd name="T89" fmla="*/ 15 h 33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89" h="337">
                    <a:moveTo>
                      <a:pt x="83" y="269"/>
                    </a:moveTo>
                    <a:lnTo>
                      <a:pt x="62" y="337"/>
                    </a:lnTo>
                    <a:lnTo>
                      <a:pt x="0" y="337"/>
                    </a:lnTo>
                    <a:lnTo>
                      <a:pt x="101" y="0"/>
                    </a:lnTo>
                    <a:lnTo>
                      <a:pt x="168" y="0"/>
                    </a:lnTo>
                    <a:lnTo>
                      <a:pt x="268" y="337"/>
                    </a:lnTo>
                    <a:lnTo>
                      <a:pt x="205" y="337"/>
                    </a:lnTo>
                    <a:lnTo>
                      <a:pt x="185" y="269"/>
                    </a:lnTo>
                    <a:lnTo>
                      <a:pt x="83" y="269"/>
                    </a:lnTo>
                    <a:close/>
                    <a:moveTo>
                      <a:pt x="134" y="76"/>
                    </a:moveTo>
                    <a:lnTo>
                      <a:pt x="99" y="210"/>
                    </a:lnTo>
                    <a:lnTo>
                      <a:pt x="170" y="210"/>
                    </a:lnTo>
                    <a:lnTo>
                      <a:pt x="134" y="76"/>
                    </a:lnTo>
                    <a:close/>
                    <a:moveTo>
                      <a:pt x="307" y="337"/>
                    </a:moveTo>
                    <a:lnTo>
                      <a:pt x="307" y="0"/>
                    </a:lnTo>
                    <a:lnTo>
                      <a:pt x="450" y="0"/>
                    </a:lnTo>
                    <a:lnTo>
                      <a:pt x="459" y="0"/>
                    </a:lnTo>
                    <a:lnTo>
                      <a:pt x="467" y="2"/>
                    </a:lnTo>
                    <a:lnTo>
                      <a:pt x="475" y="3"/>
                    </a:lnTo>
                    <a:lnTo>
                      <a:pt x="482" y="5"/>
                    </a:lnTo>
                    <a:lnTo>
                      <a:pt x="489" y="7"/>
                    </a:lnTo>
                    <a:lnTo>
                      <a:pt x="495" y="10"/>
                    </a:lnTo>
                    <a:lnTo>
                      <a:pt x="500" y="13"/>
                    </a:lnTo>
                    <a:lnTo>
                      <a:pt x="505" y="18"/>
                    </a:lnTo>
                    <a:lnTo>
                      <a:pt x="514" y="27"/>
                    </a:lnTo>
                    <a:lnTo>
                      <a:pt x="521" y="36"/>
                    </a:lnTo>
                    <a:lnTo>
                      <a:pt x="527" y="45"/>
                    </a:lnTo>
                    <a:lnTo>
                      <a:pt x="531" y="56"/>
                    </a:lnTo>
                    <a:lnTo>
                      <a:pt x="534" y="60"/>
                    </a:lnTo>
                    <a:lnTo>
                      <a:pt x="535" y="66"/>
                    </a:lnTo>
                    <a:lnTo>
                      <a:pt x="537" y="71"/>
                    </a:lnTo>
                    <a:lnTo>
                      <a:pt x="537" y="76"/>
                    </a:lnTo>
                    <a:lnTo>
                      <a:pt x="538" y="82"/>
                    </a:lnTo>
                    <a:lnTo>
                      <a:pt x="538" y="87"/>
                    </a:lnTo>
                    <a:lnTo>
                      <a:pt x="540" y="91"/>
                    </a:lnTo>
                    <a:lnTo>
                      <a:pt x="540" y="96"/>
                    </a:lnTo>
                    <a:lnTo>
                      <a:pt x="538" y="110"/>
                    </a:lnTo>
                    <a:lnTo>
                      <a:pt x="537" y="122"/>
                    </a:lnTo>
                    <a:lnTo>
                      <a:pt x="534" y="134"/>
                    </a:lnTo>
                    <a:lnTo>
                      <a:pt x="528" y="146"/>
                    </a:lnTo>
                    <a:lnTo>
                      <a:pt x="522" y="156"/>
                    </a:lnTo>
                    <a:lnTo>
                      <a:pt x="514" y="165"/>
                    </a:lnTo>
                    <a:lnTo>
                      <a:pt x="505" y="172"/>
                    </a:lnTo>
                    <a:lnTo>
                      <a:pt x="495" y="177"/>
                    </a:lnTo>
                    <a:lnTo>
                      <a:pt x="496" y="177"/>
                    </a:lnTo>
                    <a:lnTo>
                      <a:pt x="497" y="177"/>
                    </a:lnTo>
                    <a:lnTo>
                      <a:pt x="498" y="177"/>
                    </a:lnTo>
                    <a:lnTo>
                      <a:pt x="498" y="178"/>
                    </a:lnTo>
                    <a:lnTo>
                      <a:pt x="505" y="182"/>
                    </a:lnTo>
                    <a:lnTo>
                      <a:pt x="512" y="188"/>
                    </a:lnTo>
                    <a:lnTo>
                      <a:pt x="518" y="195"/>
                    </a:lnTo>
                    <a:lnTo>
                      <a:pt x="522" y="202"/>
                    </a:lnTo>
                    <a:lnTo>
                      <a:pt x="526" y="211"/>
                    </a:lnTo>
                    <a:lnTo>
                      <a:pt x="529" y="225"/>
                    </a:lnTo>
                    <a:lnTo>
                      <a:pt x="530" y="242"/>
                    </a:lnTo>
                    <a:lnTo>
                      <a:pt x="531" y="263"/>
                    </a:lnTo>
                    <a:lnTo>
                      <a:pt x="531" y="279"/>
                    </a:lnTo>
                    <a:lnTo>
                      <a:pt x="533" y="293"/>
                    </a:lnTo>
                    <a:lnTo>
                      <a:pt x="533" y="303"/>
                    </a:lnTo>
                    <a:lnTo>
                      <a:pt x="533" y="311"/>
                    </a:lnTo>
                    <a:lnTo>
                      <a:pt x="534" y="318"/>
                    </a:lnTo>
                    <a:lnTo>
                      <a:pt x="537" y="323"/>
                    </a:lnTo>
                    <a:lnTo>
                      <a:pt x="540" y="328"/>
                    </a:lnTo>
                    <a:lnTo>
                      <a:pt x="544" y="330"/>
                    </a:lnTo>
                    <a:lnTo>
                      <a:pt x="544" y="337"/>
                    </a:lnTo>
                    <a:lnTo>
                      <a:pt x="480" y="337"/>
                    </a:lnTo>
                    <a:lnTo>
                      <a:pt x="477" y="331"/>
                    </a:lnTo>
                    <a:lnTo>
                      <a:pt x="476" y="325"/>
                    </a:lnTo>
                    <a:lnTo>
                      <a:pt x="475" y="318"/>
                    </a:lnTo>
                    <a:lnTo>
                      <a:pt x="475" y="311"/>
                    </a:lnTo>
                    <a:lnTo>
                      <a:pt x="474" y="303"/>
                    </a:lnTo>
                    <a:lnTo>
                      <a:pt x="473" y="294"/>
                    </a:lnTo>
                    <a:lnTo>
                      <a:pt x="472" y="284"/>
                    </a:lnTo>
                    <a:lnTo>
                      <a:pt x="472" y="271"/>
                    </a:lnTo>
                    <a:lnTo>
                      <a:pt x="472" y="255"/>
                    </a:lnTo>
                    <a:lnTo>
                      <a:pt x="470" y="241"/>
                    </a:lnTo>
                    <a:lnTo>
                      <a:pt x="468" y="230"/>
                    </a:lnTo>
                    <a:lnTo>
                      <a:pt x="466" y="222"/>
                    </a:lnTo>
                    <a:lnTo>
                      <a:pt x="464" y="218"/>
                    </a:lnTo>
                    <a:lnTo>
                      <a:pt x="461" y="216"/>
                    </a:lnTo>
                    <a:lnTo>
                      <a:pt x="457" y="212"/>
                    </a:lnTo>
                    <a:lnTo>
                      <a:pt x="452" y="210"/>
                    </a:lnTo>
                    <a:lnTo>
                      <a:pt x="446" y="209"/>
                    </a:lnTo>
                    <a:lnTo>
                      <a:pt x="441" y="208"/>
                    </a:lnTo>
                    <a:lnTo>
                      <a:pt x="434" y="207"/>
                    </a:lnTo>
                    <a:lnTo>
                      <a:pt x="426" y="207"/>
                    </a:lnTo>
                    <a:lnTo>
                      <a:pt x="365" y="207"/>
                    </a:lnTo>
                    <a:lnTo>
                      <a:pt x="365" y="337"/>
                    </a:lnTo>
                    <a:lnTo>
                      <a:pt x="307" y="337"/>
                    </a:lnTo>
                    <a:close/>
                    <a:moveTo>
                      <a:pt x="365" y="150"/>
                    </a:moveTo>
                    <a:lnTo>
                      <a:pt x="435" y="150"/>
                    </a:lnTo>
                    <a:lnTo>
                      <a:pt x="441" y="150"/>
                    </a:lnTo>
                    <a:lnTo>
                      <a:pt x="445" y="149"/>
                    </a:lnTo>
                    <a:lnTo>
                      <a:pt x="450" y="148"/>
                    </a:lnTo>
                    <a:lnTo>
                      <a:pt x="454" y="147"/>
                    </a:lnTo>
                    <a:lnTo>
                      <a:pt x="459" y="146"/>
                    </a:lnTo>
                    <a:lnTo>
                      <a:pt x="462" y="144"/>
                    </a:lnTo>
                    <a:lnTo>
                      <a:pt x="466" y="142"/>
                    </a:lnTo>
                    <a:lnTo>
                      <a:pt x="469" y="140"/>
                    </a:lnTo>
                    <a:lnTo>
                      <a:pt x="474" y="134"/>
                    </a:lnTo>
                    <a:lnTo>
                      <a:pt x="477" y="125"/>
                    </a:lnTo>
                    <a:lnTo>
                      <a:pt x="480" y="116"/>
                    </a:lnTo>
                    <a:lnTo>
                      <a:pt x="481" y="104"/>
                    </a:lnTo>
                    <a:lnTo>
                      <a:pt x="481" y="102"/>
                    </a:lnTo>
                    <a:lnTo>
                      <a:pt x="481" y="99"/>
                    </a:lnTo>
                    <a:lnTo>
                      <a:pt x="481" y="98"/>
                    </a:lnTo>
                    <a:lnTo>
                      <a:pt x="481" y="96"/>
                    </a:lnTo>
                    <a:lnTo>
                      <a:pt x="481" y="95"/>
                    </a:lnTo>
                    <a:lnTo>
                      <a:pt x="481" y="94"/>
                    </a:lnTo>
                    <a:lnTo>
                      <a:pt x="480" y="91"/>
                    </a:lnTo>
                    <a:lnTo>
                      <a:pt x="480" y="89"/>
                    </a:lnTo>
                    <a:lnTo>
                      <a:pt x="477" y="84"/>
                    </a:lnTo>
                    <a:lnTo>
                      <a:pt x="475" y="79"/>
                    </a:lnTo>
                    <a:lnTo>
                      <a:pt x="472" y="74"/>
                    </a:lnTo>
                    <a:lnTo>
                      <a:pt x="467" y="70"/>
                    </a:lnTo>
                    <a:lnTo>
                      <a:pt x="462" y="66"/>
                    </a:lnTo>
                    <a:lnTo>
                      <a:pt x="455" y="63"/>
                    </a:lnTo>
                    <a:lnTo>
                      <a:pt x="447" y="61"/>
                    </a:lnTo>
                    <a:lnTo>
                      <a:pt x="438" y="60"/>
                    </a:lnTo>
                    <a:lnTo>
                      <a:pt x="365" y="60"/>
                    </a:lnTo>
                    <a:lnTo>
                      <a:pt x="365" y="150"/>
                    </a:lnTo>
                    <a:close/>
                    <a:moveTo>
                      <a:pt x="703" y="60"/>
                    </a:moveTo>
                    <a:lnTo>
                      <a:pt x="703" y="337"/>
                    </a:lnTo>
                    <a:lnTo>
                      <a:pt x="644" y="337"/>
                    </a:lnTo>
                    <a:lnTo>
                      <a:pt x="644" y="60"/>
                    </a:lnTo>
                    <a:lnTo>
                      <a:pt x="559" y="60"/>
                    </a:lnTo>
                    <a:lnTo>
                      <a:pt x="559" y="0"/>
                    </a:lnTo>
                    <a:lnTo>
                      <a:pt x="789" y="0"/>
                    </a:lnTo>
                    <a:lnTo>
                      <a:pt x="789" y="60"/>
                    </a:lnTo>
                    <a:lnTo>
                      <a:pt x="703"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3" name="Freeform 577">
                <a:extLst>
                  <a:ext uri="{FF2B5EF4-FFF2-40B4-BE49-F238E27FC236}">
                    <a16:creationId xmlns:a16="http://schemas.microsoft.com/office/drawing/2014/main" id="{411DC9FB-79F8-4F7C-9416-DE1F53BD38E1}"/>
                  </a:ext>
                </a:extLst>
              </p:cNvPr>
              <p:cNvSpPr>
                <a:spLocks noEditPoints="1"/>
              </p:cNvSpPr>
              <p:nvPr/>
            </p:nvSpPr>
            <p:spPr bwMode="auto">
              <a:xfrm>
                <a:off x="3431" y="4212"/>
                <a:ext cx="647" cy="171"/>
              </a:xfrm>
              <a:custGeom>
                <a:avLst/>
                <a:gdLst>
                  <a:gd name="T0" fmla="*/ 44 w 1294"/>
                  <a:gd name="T1" fmla="*/ 21 h 341"/>
                  <a:gd name="T2" fmla="*/ 18 w 1294"/>
                  <a:gd name="T3" fmla="*/ 1 h 341"/>
                  <a:gd name="T4" fmla="*/ 79 w 1294"/>
                  <a:gd name="T5" fmla="*/ 35 h 341"/>
                  <a:gd name="T6" fmla="*/ 77 w 1294"/>
                  <a:gd name="T7" fmla="*/ 36 h 341"/>
                  <a:gd name="T8" fmla="*/ 71 w 1294"/>
                  <a:gd name="T9" fmla="*/ 37 h 341"/>
                  <a:gd name="T10" fmla="*/ 66 w 1294"/>
                  <a:gd name="T11" fmla="*/ 37 h 341"/>
                  <a:gd name="T12" fmla="*/ 58 w 1294"/>
                  <a:gd name="T13" fmla="*/ 34 h 341"/>
                  <a:gd name="T14" fmla="*/ 51 w 1294"/>
                  <a:gd name="T15" fmla="*/ 19 h 341"/>
                  <a:gd name="T16" fmla="*/ 58 w 1294"/>
                  <a:gd name="T17" fmla="*/ 4 h 341"/>
                  <a:gd name="T18" fmla="*/ 66 w 1294"/>
                  <a:gd name="T19" fmla="*/ 1 h 341"/>
                  <a:gd name="T20" fmla="*/ 71 w 1294"/>
                  <a:gd name="T21" fmla="*/ 0 h 341"/>
                  <a:gd name="T22" fmla="*/ 78 w 1294"/>
                  <a:gd name="T23" fmla="*/ 2 h 341"/>
                  <a:gd name="T24" fmla="*/ 87 w 1294"/>
                  <a:gd name="T25" fmla="*/ 12 h 341"/>
                  <a:gd name="T26" fmla="*/ 86 w 1294"/>
                  <a:gd name="T27" fmla="*/ 26 h 341"/>
                  <a:gd name="T28" fmla="*/ 70 w 1294"/>
                  <a:gd name="T29" fmla="*/ 27 h 341"/>
                  <a:gd name="T30" fmla="*/ 79 w 1294"/>
                  <a:gd name="T31" fmla="*/ 23 h 341"/>
                  <a:gd name="T32" fmla="*/ 79 w 1294"/>
                  <a:gd name="T33" fmla="*/ 14 h 341"/>
                  <a:gd name="T34" fmla="*/ 72 w 1294"/>
                  <a:gd name="T35" fmla="*/ 7 h 341"/>
                  <a:gd name="T36" fmla="*/ 70 w 1294"/>
                  <a:gd name="T37" fmla="*/ 7 h 341"/>
                  <a:gd name="T38" fmla="*/ 68 w 1294"/>
                  <a:gd name="T39" fmla="*/ 7 h 341"/>
                  <a:gd name="T40" fmla="*/ 64 w 1294"/>
                  <a:gd name="T41" fmla="*/ 8 h 341"/>
                  <a:gd name="T42" fmla="*/ 59 w 1294"/>
                  <a:gd name="T43" fmla="*/ 19 h 341"/>
                  <a:gd name="T44" fmla="*/ 64 w 1294"/>
                  <a:gd name="T45" fmla="*/ 30 h 341"/>
                  <a:gd name="T46" fmla="*/ 68 w 1294"/>
                  <a:gd name="T47" fmla="*/ 31 h 341"/>
                  <a:gd name="T48" fmla="*/ 70 w 1294"/>
                  <a:gd name="T49" fmla="*/ 31 h 341"/>
                  <a:gd name="T50" fmla="*/ 72 w 1294"/>
                  <a:gd name="T51" fmla="*/ 31 h 341"/>
                  <a:gd name="T52" fmla="*/ 73 w 1294"/>
                  <a:gd name="T53" fmla="*/ 31 h 341"/>
                  <a:gd name="T54" fmla="*/ 123 w 1294"/>
                  <a:gd name="T55" fmla="*/ 27 h 341"/>
                  <a:gd name="T56" fmla="*/ 116 w 1294"/>
                  <a:gd name="T57" fmla="*/ 36 h 341"/>
                  <a:gd name="T58" fmla="*/ 107 w 1294"/>
                  <a:gd name="T59" fmla="*/ 37 h 341"/>
                  <a:gd name="T60" fmla="*/ 103 w 1294"/>
                  <a:gd name="T61" fmla="*/ 37 h 341"/>
                  <a:gd name="T62" fmla="*/ 98 w 1294"/>
                  <a:gd name="T63" fmla="*/ 35 h 341"/>
                  <a:gd name="T64" fmla="*/ 94 w 1294"/>
                  <a:gd name="T65" fmla="*/ 31 h 341"/>
                  <a:gd name="T66" fmla="*/ 93 w 1294"/>
                  <a:gd name="T67" fmla="*/ 1 h 341"/>
                  <a:gd name="T68" fmla="*/ 103 w 1294"/>
                  <a:gd name="T69" fmla="*/ 30 h 341"/>
                  <a:gd name="T70" fmla="*/ 111 w 1294"/>
                  <a:gd name="T71" fmla="*/ 31 h 341"/>
                  <a:gd name="T72" fmla="*/ 115 w 1294"/>
                  <a:gd name="T73" fmla="*/ 25 h 341"/>
                  <a:gd name="T74" fmla="*/ 130 w 1294"/>
                  <a:gd name="T75" fmla="*/ 1 h 341"/>
                  <a:gd name="T76" fmla="*/ 163 w 1294"/>
                  <a:gd name="T77" fmla="*/ 1 h 341"/>
                  <a:gd name="T78" fmla="*/ 170 w 1294"/>
                  <a:gd name="T79" fmla="*/ 3 h 341"/>
                  <a:gd name="T80" fmla="*/ 175 w 1294"/>
                  <a:gd name="T81" fmla="*/ 12 h 341"/>
                  <a:gd name="T82" fmla="*/ 174 w 1294"/>
                  <a:gd name="T83" fmla="*/ 16 h 341"/>
                  <a:gd name="T84" fmla="*/ 170 w 1294"/>
                  <a:gd name="T85" fmla="*/ 22 h 341"/>
                  <a:gd name="T86" fmla="*/ 154 w 1294"/>
                  <a:gd name="T87" fmla="*/ 18 h 341"/>
                  <a:gd name="T88" fmla="*/ 165 w 1294"/>
                  <a:gd name="T89" fmla="*/ 16 h 341"/>
                  <a:gd name="T90" fmla="*/ 166 w 1294"/>
                  <a:gd name="T91" fmla="*/ 14 h 341"/>
                  <a:gd name="T92" fmla="*/ 167 w 1294"/>
                  <a:gd name="T93" fmla="*/ 11 h 341"/>
                  <a:gd name="T94" fmla="*/ 162 w 1294"/>
                  <a:gd name="T95" fmla="*/ 7 h 341"/>
                  <a:gd name="T96" fmla="*/ 209 w 1294"/>
                  <a:gd name="T97" fmla="*/ 36 h 341"/>
                  <a:gd name="T98" fmla="*/ 187 w 1294"/>
                  <a:gd name="T99" fmla="*/ 7 h 341"/>
                  <a:gd name="T100" fmla="*/ 198 w 1294"/>
                  <a:gd name="T101" fmla="*/ 29 h 341"/>
                  <a:gd name="T102" fmla="*/ 232 w 1294"/>
                  <a:gd name="T103" fmla="*/ 15 h 341"/>
                  <a:gd name="T104" fmla="*/ 253 w 1294"/>
                  <a:gd name="T105" fmla="*/ 36 h 341"/>
                  <a:gd name="T106" fmla="*/ 289 w 1294"/>
                  <a:gd name="T107" fmla="*/ 1 h 341"/>
                  <a:gd name="T108" fmla="*/ 259 w 1294"/>
                  <a:gd name="T109" fmla="*/ 36 h 341"/>
                  <a:gd name="T110" fmla="*/ 313 w 1294"/>
                  <a:gd name="T111" fmla="*/ 36 h 341"/>
                  <a:gd name="T112" fmla="*/ 324 w 1294"/>
                  <a:gd name="T113" fmla="*/ 7 h 341"/>
                  <a:gd name="T114" fmla="*/ 0 w 1294"/>
                  <a:gd name="T115" fmla="*/ 86 h 34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94" h="341">
                    <a:moveTo>
                      <a:pt x="182" y="3"/>
                    </a:moveTo>
                    <a:lnTo>
                      <a:pt x="182" y="27"/>
                    </a:lnTo>
                    <a:lnTo>
                      <a:pt x="103" y="27"/>
                    </a:lnTo>
                    <a:lnTo>
                      <a:pt x="103" y="58"/>
                    </a:lnTo>
                    <a:lnTo>
                      <a:pt x="175" y="58"/>
                    </a:lnTo>
                    <a:lnTo>
                      <a:pt x="175" y="82"/>
                    </a:lnTo>
                    <a:lnTo>
                      <a:pt x="103" y="82"/>
                    </a:lnTo>
                    <a:lnTo>
                      <a:pt x="103" y="119"/>
                    </a:lnTo>
                    <a:lnTo>
                      <a:pt x="185" y="119"/>
                    </a:lnTo>
                    <a:lnTo>
                      <a:pt x="185" y="144"/>
                    </a:lnTo>
                    <a:lnTo>
                      <a:pt x="72" y="144"/>
                    </a:lnTo>
                    <a:lnTo>
                      <a:pt x="72" y="3"/>
                    </a:lnTo>
                    <a:lnTo>
                      <a:pt x="182" y="3"/>
                    </a:lnTo>
                    <a:close/>
                    <a:moveTo>
                      <a:pt x="349" y="139"/>
                    </a:moveTo>
                    <a:lnTo>
                      <a:pt x="332" y="153"/>
                    </a:lnTo>
                    <a:lnTo>
                      <a:pt x="314" y="139"/>
                    </a:lnTo>
                    <a:lnTo>
                      <a:pt x="313" y="140"/>
                    </a:lnTo>
                    <a:lnTo>
                      <a:pt x="312" y="140"/>
                    </a:lnTo>
                    <a:lnTo>
                      <a:pt x="311" y="141"/>
                    </a:lnTo>
                    <a:lnTo>
                      <a:pt x="310" y="141"/>
                    </a:lnTo>
                    <a:lnTo>
                      <a:pt x="309" y="142"/>
                    </a:lnTo>
                    <a:lnTo>
                      <a:pt x="307" y="142"/>
                    </a:lnTo>
                    <a:lnTo>
                      <a:pt x="303" y="144"/>
                    </a:lnTo>
                    <a:lnTo>
                      <a:pt x="299" y="144"/>
                    </a:lnTo>
                    <a:lnTo>
                      <a:pt x="295" y="145"/>
                    </a:lnTo>
                    <a:lnTo>
                      <a:pt x="290" y="146"/>
                    </a:lnTo>
                    <a:lnTo>
                      <a:pt x="286" y="146"/>
                    </a:lnTo>
                    <a:lnTo>
                      <a:pt x="282" y="146"/>
                    </a:lnTo>
                    <a:lnTo>
                      <a:pt x="279" y="147"/>
                    </a:lnTo>
                    <a:lnTo>
                      <a:pt x="275" y="147"/>
                    </a:lnTo>
                    <a:lnTo>
                      <a:pt x="273" y="147"/>
                    </a:lnTo>
                    <a:lnTo>
                      <a:pt x="269" y="146"/>
                    </a:lnTo>
                    <a:lnTo>
                      <a:pt x="266" y="146"/>
                    </a:lnTo>
                    <a:lnTo>
                      <a:pt x="261" y="146"/>
                    </a:lnTo>
                    <a:lnTo>
                      <a:pt x="257" y="145"/>
                    </a:lnTo>
                    <a:lnTo>
                      <a:pt x="252" y="144"/>
                    </a:lnTo>
                    <a:lnTo>
                      <a:pt x="248" y="144"/>
                    </a:lnTo>
                    <a:lnTo>
                      <a:pt x="243" y="142"/>
                    </a:lnTo>
                    <a:lnTo>
                      <a:pt x="236" y="139"/>
                    </a:lnTo>
                    <a:lnTo>
                      <a:pt x="229" y="133"/>
                    </a:lnTo>
                    <a:lnTo>
                      <a:pt x="222" y="127"/>
                    </a:lnTo>
                    <a:lnTo>
                      <a:pt x="215" y="121"/>
                    </a:lnTo>
                    <a:lnTo>
                      <a:pt x="210" y="111"/>
                    </a:lnTo>
                    <a:lnTo>
                      <a:pt x="206" y="101"/>
                    </a:lnTo>
                    <a:lnTo>
                      <a:pt x="204" y="88"/>
                    </a:lnTo>
                    <a:lnTo>
                      <a:pt x="203" y="74"/>
                    </a:lnTo>
                    <a:lnTo>
                      <a:pt x="204" y="59"/>
                    </a:lnTo>
                    <a:lnTo>
                      <a:pt x="206" y="47"/>
                    </a:lnTo>
                    <a:lnTo>
                      <a:pt x="210" y="36"/>
                    </a:lnTo>
                    <a:lnTo>
                      <a:pt x="215" y="27"/>
                    </a:lnTo>
                    <a:lnTo>
                      <a:pt x="222" y="20"/>
                    </a:lnTo>
                    <a:lnTo>
                      <a:pt x="229" y="15"/>
                    </a:lnTo>
                    <a:lnTo>
                      <a:pt x="236" y="10"/>
                    </a:lnTo>
                    <a:lnTo>
                      <a:pt x="243" y="5"/>
                    </a:lnTo>
                    <a:lnTo>
                      <a:pt x="248" y="4"/>
                    </a:lnTo>
                    <a:lnTo>
                      <a:pt x="252" y="3"/>
                    </a:lnTo>
                    <a:lnTo>
                      <a:pt x="257" y="2"/>
                    </a:lnTo>
                    <a:lnTo>
                      <a:pt x="261" y="1"/>
                    </a:lnTo>
                    <a:lnTo>
                      <a:pt x="266" y="1"/>
                    </a:lnTo>
                    <a:lnTo>
                      <a:pt x="269" y="0"/>
                    </a:lnTo>
                    <a:lnTo>
                      <a:pt x="273" y="0"/>
                    </a:lnTo>
                    <a:lnTo>
                      <a:pt x="275" y="0"/>
                    </a:lnTo>
                    <a:lnTo>
                      <a:pt x="279" y="0"/>
                    </a:lnTo>
                    <a:lnTo>
                      <a:pt x="282" y="0"/>
                    </a:lnTo>
                    <a:lnTo>
                      <a:pt x="286" y="1"/>
                    </a:lnTo>
                    <a:lnTo>
                      <a:pt x="290" y="1"/>
                    </a:lnTo>
                    <a:lnTo>
                      <a:pt x="295" y="1"/>
                    </a:lnTo>
                    <a:lnTo>
                      <a:pt x="299" y="3"/>
                    </a:lnTo>
                    <a:lnTo>
                      <a:pt x="304" y="4"/>
                    </a:lnTo>
                    <a:lnTo>
                      <a:pt x="309" y="5"/>
                    </a:lnTo>
                    <a:lnTo>
                      <a:pt x="316" y="10"/>
                    </a:lnTo>
                    <a:lnTo>
                      <a:pt x="322" y="15"/>
                    </a:lnTo>
                    <a:lnTo>
                      <a:pt x="329" y="20"/>
                    </a:lnTo>
                    <a:lnTo>
                      <a:pt x="335" y="27"/>
                    </a:lnTo>
                    <a:lnTo>
                      <a:pt x="341" y="36"/>
                    </a:lnTo>
                    <a:lnTo>
                      <a:pt x="345" y="47"/>
                    </a:lnTo>
                    <a:lnTo>
                      <a:pt x="347" y="59"/>
                    </a:lnTo>
                    <a:lnTo>
                      <a:pt x="348" y="74"/>
                    </a:lnTo>
                    <a:lnTo>
                      <a:pt x="348" y="82"/>
                    </a:lnTo>
                    <a:lnTo>
                      <a:pt x="347" y="91"/>
                    </a:lnTo>
                    <a:lnTo>
                      <a:pt x="345" y="97"/>
                    </a:lnTo>
                    <a:lnTo>
                      <a:pt x="343" y="104"/>
                    </a:lnTo>
                    <a:lnTo>
                      <a:pt x="341" y="110"/>
                    </a:lnTo>
                    <a:lnTo>
                      <a:pt x="339" y="116"/>
                    </a:lnTo>
                    <a:lnTo>
                      <a:pt x="335" y="121"/>
                    </a:lnTo>
                    <a:lnTo>
                      <a:pt x="332" y="125"/>
                    </a:lnTo>
                    <a:lnTo>
                      <a:pt x="349" y="139"/>
                    </a:lnTo>
                    <a:close/>
                    <a:moveTo>
                      <a:pt x="278" y="106"/>
                    </a:moveTo>
                    <a:lnTo>
                      <a:pt x="294" y="89"/>
                    </a:lnTo>
                    <a:lnTo>
                      <a:pt x="310" y="104"/>
                    </a:lnTo>
                    <a:lnTo>
                      <a:pt x="311" y="102"/>
                    </a:lnTo>
                    <a:lnTo>
                      <a:pt x="312" y="99"/>
                    </a:lnTo>
                    <a:lnTo>
                      <a:pt x="313" y="95"/>
                    </a:lnTo>
                    <a:lnTo>
                      <a:pt x="314" y="92"/>
                    </a:lnTo>
                    <a:lnTo>
                      <a:pt x="316" y="87"/>
                    </a:lnTo>
                    <a:lnTo>
                      <a:pt x="316" y="84"/>
                    </a:lnTo>
                    <a:lnTo>
                      <a:pt x="317" y="79"/>
                    </a:lnTo>
                    <a:lnTo>
                      <a:pt x="317" y="74"/>
                    </a:lnTo>
                    <a:lnTo>
                      <a:pt x="316" y="63"/>
                    </a:lnTo>
                    <a:lnTo>
                      <a:pt x="314" y="54"/>
                    </a:lnTo>
                    <a:lnTo>
                      <a:pt x="311" y="46"/>
                    </a:lnTo>
                    <a:lnTo>
                      <a:pt x="307" y="40"/>
                    </a:lnTo>
                    <a:lnTo>
                      <a:pt x="303" y="35"/>
                    </a:lnTo>
                    <a:lnTo>
                      <a:pt x="298" y="32"/>
                    </a:lnTo>
                    <a:lnTo>
                      <a:pt x="293" y="28"/>
                    </a:lnTo>
                    <a:lnTo>
                      <a:pt x="288" y="27"/>
                    </a:lnTo>
                    <a:lnTo>
                      <a:pt x="287" y="26"/>
                    </a:lnTo>
                    <a:lnTo>
                      <a:pt x="284" y="26"/>
                    </a:lnTo>
                    <a:lnTo>
                      <a:pt x="283" y="25"/>
                    </a:lnTo>
                    <a:lnTo>
                      <a:pt x="282" y="25"/>
                    </a:lnTo>
                    <a:lnTo>
                      <a:pt x="281" y="25"/>
                    </a:lnTo>
                    <a:lnTo>
                      <a:pt x="279" y="25"/>
                    </a:lnTo>
                    <a:lnTo>
                      <a:pt x="278" y="25"/>
                    </a:lnTo>
                    <a:lnTo>
                      <a:pt x="275" y="25"/>
                    </a:lnTo>
                    <a:lnTo>
                      <a:pt x="274" y="25"/>
                    </a:lnTo>
                    <a:lnTo>
                      <a:pt x="273" y="25"/>
                    </a:lnTo>
                    <a:lnTo>
                      <a:pt x="271" y="25"/>
                    </a:lnTo>
                    <a:lnTo>
                      <a:pt x="269" y="25"/>
                    </a:lnTo>
                    <a:lnTo>
                      <a:pt x="268" y="25"/>
                    </a:lnTo>
                    <a:lnTo>
                      <a:pt x="266" y="26"/>
                    </a:lnTo>
                    <a:lnTo>
                      <a:pt x="265" y="26"/>
                    </a:lnTo>
                    <a:lnTo>
                      <a:pt x="264" y="27"/>
                    </a:lnTo>
                    <a:lnTo>
                      <a:pt x="258" y="28"/>
                    </a:lnTo>
                    <a:lnTo>
                      <a:pt x="253" y="32"/>
                    </a:lnTo>
                    <a:lnTo>
                      <a:pt x="249" y="35"/>
                    </a:lnTo>
                    <a:lnTo>
                      <a:pt x="244" y="40"/>
                    </a:lnTo>
                    <a:lnTo>
                      <a:pt x="240" y="46"/>
                    </a:lnTo>
                    <a:lnTo>
                      <a:pt x="237" y="54"/>
                    </a:lnTo>
                    <a:lnTo>
                      <a:pt x="235" y="63"/>
                    </a:lnTo>
                    <a:lnTo>
                      <a:pt x="235" y="74"/>
                    </a:lnTo>
                    <a:lnTo>
                      <a:pt x="235" y="85"/>
                    </a:lnTo>
                    <a:lnTo>
                      <a:pt x="237" y="94"/>
                    </a:lnTo>
                    <a:lnTo>
                      <a:pt x="240" y="102"/>
                    </a:lnTo>
                    <a:lnTo>
                      <a:pt x="244" y="108"/>
                    </a:lnTo>
                    <a:lnTo>
                      <a:pt x="249" y="112"/>
                    </a:lnTo>
                    <a:lnTo>
                      <a:pt x="253" y="117"/>
                    </a:lnTo>
                    <a:lnTo>
                      <a:pt x="258" y="121"/>
                    </a:lnTo>
                    <a:lnTo>
                      <a:pt x="264" y="122"/>
                    </a:lnTo>
                    <a:lnTo>
                      <a:pt x="265" y="123"/>
                    </a:lnTo>
                    <a:lnTo>
                      <a:pt x="266" y="123"/>
                    </a:lnTo>
                    <a:lnTo>
                      <a:pt x="268" y="123"/>
                    </a:lnTo>
                    <a:lnTo>
                      <a:pt x="269" y="124"/>
                    </a:lnTo>
                    <a:lnTo>
                      <a:pt x="271" y="124"/>
                    </a:lnTo>
                    <a:lnTo>
                      <a:pt x="273" y="124"/>
                    </a:lnTo>
                    <a:lnTo>
                      <a:pt x="274" y="124"/>
                    </a:lnTo>
                    <a:lnTo>
                      <a:pt x="275" y="124"/>
                    </a:lnTo>
                    <a:lnTo>
                      <a:pt x="276" y="124"/>
                    </a:lnTo>
                    <a:lnTo>
                      <a:pt x="279" y="124"/>
                    </a:lnTo>
                    <a:lnTo>
                      <a:pt x="280" y="124"/>
                    </a:lnTo>
                    <a:lnTo>
                      <a:pt x="281" y="124"/>
                    </a:lnTo>
                    <a:lnTo>
                      <a:pt x="282" y="123"/>
                    </a:lnTo>
                    <a:lnTo>
                      <a:pt x="284" y="123"/>
                    </a:lnTo>
                    <a:lnTo>
                      <a:pt x="286" y="123"/>
                    </a:lnTo>
                    <a:lnTo>
                      <a:pt x="287" y="122"/>
                    </a:lnTo>
                    <a:lnTo>
                      <a:pt x="288" y="122"/>
                    </a:lnTo>
                    <a:lnTo>
                      <a:pt x="289" y="122"/>
                    </a:lnTo>
                    <a:lnTo>
                      <a:pt x="290" y="121"/>
                    </a:lnTo>
                    <a:lnTo>
                      <a:pt x="291" y="121"/>
                    </a:lnTo>
                    <a:lnTo>
                      <a:pt x="293" y="121"/>
                    </a:lnTo>
                    <a:lnTo>
                      <a:pt x="278" y="106"/>
                    </a:lnTo>
                    <a:close/>
                    <a:moveTo>
                      <a:pt x="492" y="3"/>
                    </a:moveTo>
                    <a:lnTo>
                      <a:pt x="492" y="95"/>
                    </a:lnTo>
                    <a:lnTo>
                      <a:pt x="491" y="108"/>
                    </a:lnTo>
                    <a:lnTo>
                      <a:pt x="487" y="119"/>
                    </a:lnTo>
                    <a:lnTo>
                      <a:pt x="482" y="129"/>
                    </a:lnTo>
                    <a:lnTo>
                      <a:pt x="476" y="137"/>
                    </a:lnTo>
                    <a:lnTo>
                      <a:pt x="471" y="139"/>
                    </a:lnTo>
                    <a:lnTo>
                      <a:pt x="466" y="141"/>
                    </a:lnTo>
                    <a:lnTo>
                      <a:pt x="461" y="142"/>
                    </a:lnTo>
                    <a:lnTo>
                      <a:pt x="456" y="145"/>
                    </a:lnTo>
                    <a:lnTo>
                      <a:pt x="449" y="146"/>
                    </a:lnTo>
                    <a:lnTo>
                      <a:pt x="443" y="146"/>
                    </a:lnTo>
                    <a:lnTo>
                      <a:pt x="436" y="147"/>
                    </a:lnTo>
                    <a:lnTo>
                      <a:pt x="430" y="147"/>
                    </a:lnTo>
                    <a:lnTo>
                      <a:pt x="427" y="147"/>
                    </a:lnTo>
                    <a:lnTo>
                      <a:pt x="425" y="147"/>
                    </a:lnTo>
                    <a:lnTo>
                      <a:pt x="421" y="147"/>
                    </a:lnTo>
                    <a:lnTo>
                      <a:pt x="419" y="146"/>
                    </a:lnTo>
                    <a:lnTo>
                      <a:pt x="416" y="146"/>
                    </a:lnTo>
                    <a:lnTo>
                      <a:pt x="413" y="145"/>
                    </a:lnTo>
                    <a:lnTo>
                      <a:pt x="410" y="145"/>
                    </a:lnTo>
                    <a:lnTo>
                      <a:pt x="406" y="144"/>
                    </a:lnTo>
                    <a:lnTo>
                      <a:pt x="403" y="144"/>
                    </a:lnTo>
                    <a:lnTo>
                      <a:pt x="400" y="142"/>
                    </a:lnTo>
                    <a:lnTo>
                      <a:pt x="396" y="141"/>
                    </a:lnTo>
                    <a:lnTo>
                      <a:pt x="394" y="140"/>
                    </a:lnTo>
                    <a:lnTo>
                      <a:pt x="390" y="138"/>
                    </a:lnTo>
                    <a:lnTo>
                      <a:pt x="388" y="137"/>
                    </a:lnTo>
                    <a:lnTo>
                      <a:pt x="385" y="134"/>
                    </a:lnTo>
                    <a:lnTo>
                      <a:pt x="382" y="132"/>
                    </a:lnTo>
                    <a:lnTo>
                      <a:pt x="379" y="129"/>
                    </a:lnTo>
                    <a:lnTo>
                      <a:pt x="377" y="124"/>
                    </a:lnTo>
                    <a:lnTo>
                      <a:pt x="375" y="121"/>
                    </a:lnTo>
                    <a:lnTo>
                      <a:pt x="373" y="117"/>
                    </a:lnTo>
                    <a:lnTo>
                      <a:pt x="372" y="112"/>
                    </a:lnTo>
                    <a:lnTo>
                      <a:pt x="372" y="108"/>
                    </a:lnTo>
                    <a:lnTo>
                      <a:pt x="371" y="102"/>
                    </a:lnTo>
                    <a:lnTo>
                      <a:pt x="371" y="97"/>
                    </a:lnTo>
                    <a:lnTo>
                      <a:pt x="371" y="3"/>
                    </a:lnTo>
                    <a:lnTo>
                      <a:pt x="403" y="3"/>
                    </a:lnTo>
                    <a:lnTo>
                      <a:pt x="403" y="95"/>
                    </a:lnTo>
                    <a:lnTo>
                      <a:pt x="403" y="102"/>
                    </a:lnTo>
                    <a:lnTo>
                      <a:pt x="405" y="108"/>
                    </a:lnTo>
                    <a:lnTo>
                      <a:pt x="406" y="114"/>
                    </a:lnTo>
                    <a:lnTo>
                      <a:pt x="410" y="117"/>
                    </a:lnTo>
                    <a:lnTo>
                      <a:pt x="415" y="119"/>
                    </a:lnTo>
                    <a:lnTo>
                      <a:pt x="419" y="122"/>
                    </a:lnTo>
                    <a:lnTo>
                      <a:pt x="424" y="123"/>
                    </a:lnTo>
                    <a:lnTo>
                      <a:pt x="430" y="124"/>
                    </a:lnTo>
                    <a:lnTo>
                      <a:pt x="436" y="123"/>
                    </a:lnTo>
                    <a:lnTo>
                      <a:pt x="443" y="122"/>
                    </a:lnTo>
                    <a:lnTo>
                      <a:pt x="448" y="119"/>
                    </a:lnTo>
                    <a:lnTo>
                      <a:pt x="453" y="117"/>
                    </a:lnTo>
                    <a:lnTo>
                      <a:pt x="456" y="114"/>
                    </a:lnTo>
                    <a:lnTo>
                      <a:pt x="458" y="109"/>
                    </a:lnTo>
                    <a:lnTo>
                      <a:pt x="459" y="103"/>
                    </a:lnTo>
                    <a:lnTo>
                      <a:pt x="459" y="97"/>
                    </a:lnTo>
                    <a:lnTo>
                      <a:pt x="459" y="3"/>
                    </a:lnTo>
                    <a:lnTo>
                      <a:pt x="492" y="3"/>
                    </a:lnTo>
                    <a:close/>
                    <a:moveTo>
                      <a:pt x="550" y="3"/>
                    </a:moveTo>
                    <a:lnTo>
                      <a:pt x="550" y="144"/>
                    </a:lnTo>
                    <a:lnTo>
                      <a:pt x="519" y="144"/>
                    </a:lnTo>
                    <a:lnTo>
                      <a:pt x="519" y="3"/>
                    </a:lnTo>
                    <a:lnTo>
                      <a:pt x="550" y="3"/>
                    </a:lnTo>
                    <a:close/>
                    <a:moveTo>
                      <a:pt x="613" y="94"/>
                    </a:moveTo>
                    <a:lnTo>
                      <a:pt x="613" y="144"/>
                    </a:lnTo>
                    <a:lnTo>
                      <a:pt x="581" y="144"/>
                    </a:lnTo>
                    <a:lnTo>
                      <a:pt x="581" y="3"/>
                    </a:lnTo>
                    <a:lnTo>
                      <a:pt x="649" y="3"/>
                    </a:lnTo>
                    <a:lnTo>
                      <a:pt x="655" y="3"/>
                    </a:lnTo>
                    <a:lnTo>
                      <a:pt x="660" y="4"/>
                    </a:lnTo>
                    <a:lnTo>
                      <a:pt x="664" y="5"/>
                    </a:lnTo>
                    <a:lnTo>
                      <a:pt x="669" y="6"/>
                    </a:lnTo>
                    <a:lnTo>
                      <a:pt x="674" y="8"/>
                    </a:lnTo>
                    <a:lnTo>
                      <a:pt x="677" y="10"/>
                    </a:lnTo>
                    <a:lnTo>
                      <a:pt x="680" y="13"/>
                    </a:lnTo>
                    <a:lnTo>
                      <a:pt x="684" y="16"/>
                    </a:lnTo>
                    <a:lnTo>
                      <a:pt x="690" y="23"/>
                    </a:lnTo>
                    <a:lnTo>
                      <a:pt x="693" y="30"/>
                    </a:lnTo>
                    <a:lnTo>
                      <a:pt x="695" y="39"/>
                    </a:lnTo>
                    <a:lnTo>
                      <a:pt x="697" y="48"/>
                    </a:lnTo>
                    <a:lnTo>
                      <a:pt x="697" y="50"/>
                    </a:lnTo>
                    <a:lnTo>
                      <a:pt x="697" y="53"/>
                    </a:lnTo>
                    <a:lnTo>
                      <a:pt x="695" y="55"/>
                    </a:lnTo>
                    <a:lnTo>
                      <a:pt x="695" y="57"/>
                    </a:lnTo>
                    <a:lnTo>
                      <a:pt x="694" y="59"/>
                    </a:lnTo>
                    <a:lnTo>
                      <a:pt x="694" y="62"/>
                    </a:lnTo>
                    <a:lnTo>
                      <a:pt x="693" y="65"/>
                    </a:lnTo>
                    <a:lnTo>
                      <a:pt x="692" y="68"/>
                    </a:lnTo>
                    <a:lnTo>
                      <a:pt x="690" y="72"/>
                    </a:lnTo>
                    <a:lnTo>
                      <a:pt x="686" y="77"/>
                    </a:lnTo>
                    <a:lnTo>
                      <a:pt x="682" y="81"/>
                    </a:lnTo>
                    <a:lnTo>
                      <a:pt x="677" y="86"/>
                    </a:lnTo>
                    <a:lnTo>
                      <a:pt x="672" y="89"/>
                    </a:lnTo>
                    <a:lnTo>
                      <a:pt x="665" y="92"/>
                    </a:lnTo>
                    <a:lnTo>
                      <a:pt x="657" y="93"/>
                    </a:lnTo>
                    <a:lnTo>
                      <a:pt x="648" y="94"/>
                    </a:lnTo>
                    <a:lnTo>
                      <a:pt x="613" y="94"/>
                    </a:lnTo>
                    <a:close/>
                    <a:moveTo>
                      <a:pt x="613" y="69"/>
                    </a:moveTo>
                    <a:lnTo>
                      <a:pt x="641" y="69"/>
                    </a:lnTo>
                    <a:lnTo>
                      <a:pt x="646" y="69"/>
                    </a:lnTo>
                    <a:lnTo>
                      <a:pt x="651" y="68"/>
                    </a:lnTo>
                    <a:lnTo>
                      <a:pt x="654" y="66"/>
                    </a:lnTo>
                    <a:lnTo>
                      <a:pt x="657" y="65"/>
                    </a:lnTo>
                    <a:lnTo>
                      <a:pt x="660" y="63"/>
                    </a:lnTo>
                    <a:lnTo>
                      <a:pt x="662" y="61"/>
                    </a:lnTo>
                    <a:lnTo>
                      <a:pt x="663" y="58"/>
                    </a:lnTo>
                    <a:lnTo>
                      <a:pt x="663" y="56"/>
                    </a:lnTo>
                    <a:lnTo>
                      <a:pt x="664" y="55"/>
                    </a:lnTo>
                    <a:lnTo>
                      <a:pt x="664" y="54"/>
                    </a:lnTo>
                    <a:lnTo>
                      <a:pt x="664" y="53"/>
                    </a:lnTo>
                    <a:lnTo>
                      <a:pt x="664" y="51"/>
                    </a:lnTo>
                    <a:lnTo>
                      <a:pt x="664" y="50"/>
                    </a:lnTo>
                    <a:lnTo>
                      <a:pt x="665" y="49"/>
                    </a:lnTo>
                    <a:lnTo>
                      <a:pt x="665" y="48"/>
                    </a:lnTo>
                    <a:lnTo>
                      <a:pt x="665" y="47"/>
                    </a:lnTo>
                    <a:lnTo>
                      <a:pt x="665" y="42"/>
                    </a:lnTo>
                    <a:lnTo>
                      <a:pt x="664" y="38"/>
                    </a:lnTo>
                    <a:lnTo>
                      <a:pt x="662" y="34"/>
                    </a:lnTo>
                    <a:lnTo>
                      <a:pt x="659" y="32"/>
                    </a:lnTo>
                    <a:lnTo>
                      <a:pt x="655" y="31"/>
                    </a:lnTo>
                    <a:lnTo>
                      <a:pt x="651" y="28"/>
                    </a:lnTo>
                    <a:lnTo>
                      <a:pt x="645" y="27"/>
                    </a:lnTo>
                    <a:lnTo>
                      <a:pt x="638" y="27"/>
                    </a:lnTo>
                    <a:lnTo>
                      <a:pt x="613" y="27"/>
                    </a:lnTo>
                    <a:lnTo>
                      <a:pt x="613" y="69"/>
                    </a:lnTo>
                    <a:close/>
                    <a:moveTo>
                      <a:pt x="863" y="3"/>
                    </a:moveTo>
                    <a:lnTo>
                      <a:pt x="863" y="144"/>
                    </a:lnTo>
                    <a:lnTo>
                      <a:pt x="835" y="144"/>
                    </a:lnTo>
                    <a:lnTo>
                      <a:pt x="835" y="26"/>
                    </a:lnTo>
                    <a:lnTo>
                      <a:pt x="806" y="144"/>
                    </a:lnTo>
                    <a:lnTo>
                      <a:pt x="775" y="144"/>
                    </a:lnTo>
                    <a:lnTo>
                      <a:pt x="748" y="26"/>
                    </a:lnTo>
                    <a:lnTo>
                      <a:pt x="747" y="26"/>
                    </a:lnTo>
                    <a:lnTo>
                      <a:pt x="747" y="144"/>
                    </a:lnTo>
                    <a:lnTo>
                      <a:pt x="718" y="144"/>
                    </a:lnTo>
                    <a:lnTo>
                      <a:pt x="718" y="3"/>
                    </a:lnTo>
                    <a:lnTo>
                      <a:pt x="764" y="3"/>
                    </a:lnTo>
                    <a:lnTo>
                      <a:pt x="791" y="115"/>
                    </a:lnTo>
                    <a:lnTo>
                      <a:pt x="792" y="115"/>
                    </a:lnTo>
                    <a:lnTo>
                      <a:pt x="819" y="3"/>
                    </a:lnTo>
                    <a:lnTo>
                      <a:pt x="863" y="3"/>
                    </a:lnTo>
                    <a:close/>
                    <a:moveTo>
                      <a:pt x="1006" y="3"/>
                    </a:moveTo>
                    <a:lnTo>
                      <a:pt x="1006" y="27"/>
                    </a:lnTo>
                    <a:lnTo>
                      <a:pt x="927" y="27"/>
                    </a:lnTo>
                    <a:lnTo>
                      <a:pt x="927" y="58"/>
                    </a:lnTo>
                    <a:lnTo>
                      <a:pt x="999" y="58"/>
                    </a:lnTo>
                    <a:lnTo>
                      <a:pt x="999" y="82"/>
                    </a:lnTo>
                    <a:lnTo>
                      <a:pt x="927" y="82"/>
                    </a:lnTo>
                    <a:lnTo>
                      <a:pt x="927" y="119"/>
                    </a:lnTo>
                    <a:lnTo>
                      <a:pt x="1010" y="119"/>
                    </a:lnTo>
                    <a:lnTo>
                      <a:pt x="1010" y="144"/>
                    </a:lnTo>
                    <a:lnTo>
                      <a:pt x="896" y="144"/>
                    </a:lnTo>
                    <a:lnTo>
                      <a:pt x="896" y="3"/>
                    </a:lnTo>
                    <a:lnTo>
                      <a:pt x="1006" y="3"/>
                    </a:lnTo>
                    <a:close/>
                    <a:moveTo>
                      <a:pt x="1126" y="101"/>
                    </a:moveTo>
                    <a:lnTo>
                      <a:pt x="1126" y="3"/>
                    </a:lnTo>
                    <a:lnTo>
                      <a:pt x="1155" y="3"/>
                    </a:lnTo>
                    <a:lnTo>
                      <a:pt x="1155" y="144"/>
                    </a:lnTo>
                    <a:lnTo>
                      <a:pt x="1124" y="144"/>
                    </a:lnTo>
                    <a:lnTo>
                      <a:pt x="1063" y="43"/>
                    </a:lnTo>
                    <a:lnTo>
                      <a:pt x="1061" y="43"/>
                    </a:lnTo>
                    <a:lnTo>
                      <a:pt x="1061" y="144"/>
                    </a:lnTo>
                    <a:lnTo>
                      <a:pt x="1033" y="144"/>
                    </a:lnTo>
                    <a:lnTo>
                      <a:pt x="1033" y="3"/>
                    </a:lnTo>
                    <a:lnTo>
                      <a:pt x="1066" y="3"/>
                    </a:lnTo>
                    <a:lnTo>
                      <a:pt x="1126" y="101"/>
                    </a:lnTo>
                    <a:close/>
                    <a:moveTo>
                      <a:pt x="1249" y="27"/>
                    </a:moveTo>
                    <a:lnTo>
                      <a:pt x="1249" y="144"/>
                    </a:lnTo>
                    <a:lnTo>
                      <a:pt x="1217" y="144"/>
                    </a:lnTo>
                    <a:lnTo>
                      <a:pt x="1217" y="27"/>
                    </a:lnTo>
                    <a:lnTo>
                      <a:pt x="1172" y="27"/>
                    </a:lnTo>
                    <a:lnTo>
                      <a:pt x="1172" y="3"/>
                    </a:lnTo>
                    <a:lnTo>
                      <a:pt x="1294" y="3"/>
                    </a:lnTo>
                    <a:lnTo>
                      <a:pt x="1294" y="27"/>
                    </a:lnTo>
                    <a:lnTo>
                      <a:pt x="1249" y="27"/>
                    </a:lnTo>
                    <a:close/>
                    <a:moveTo>
                      <a:pt x="31" y="199"/>
                    </a:moveTo>
                    <a:lnTo>
                      <a:pt x="31" y="315"/>
                    </a:lnTo>
                    <a:lnTo>
                      <a:pt x="106" y="315"/>
                    </a:lnTo>
                    <a:lnTo>
                      <a:pt x="106" y="341"/>
                    </a:lnTo>
                    <a:lnTo>
                      <a:pt x="0" y="341"/>
                    </a:lnTo>
                    <a:lnTo>
                      <a:pt x="0" y="199"/>
                    </a:lnTo>
                    <a:lnTo>
                      <a:pt x="3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4" name="Freeform 578">
                <a:extLst>
                  <a:ext uri="{FF2B5EF4-FFF2-40B4-BE49-F238E27FC236}">
                    <a16:creationId xmlns:a16="http://schemas.microsoft.com/office/drawing/2014/main" id="{A030D8AA-F84A-4D4A-8E2E-287003C77390}"/>
                  </a:ext>
                </a:extLst>
              </p:cNvPr>
              <p:cNvSpPr>
                <a:spLocks noEditPoints="1"/>
              </p:cNvSpPr>
              <p:nvPr/>
            </p:nvSpPr>
            <p:spPr bwMode="auto">
              <a:xfrm>
                <a:off x="3490" y="4310"/>
                <a:ext cx="623" cy="74"/>
              </a:xfrm>
              <a:custGeom>
                <a:avLst/>
                <a:gdLst>
                  <a:gd name="T0" fmla="*/ 10 w 1244"/>
                  <a:gd name="T1" fmla="*/ 1 h 150"/>
                  <a:gd name="T2" fmla="*/ 19 w 1244"/>
                  <a:gd name="T3" fmla="*/ 0 h 150"/>
                  <a:gd name="T4" fmla="*/ 30 w 1244"/>
                  <a:gd name="T5" fmla="*/ 4 h 150"/>
                  <a:gd name="T6" fmla="*/ 35 w 1244"/>
                  <a:gd name="T7" fmla="*/ 28 h 150"/>
                  <a:gd name="T8" fmla="*/ 22 w 1244"/>
                  <a:gd name="T9" fmla="*/ 36 h 150"/>
                  <a:gd name="T10" fmla="*/ 14 w 1244"/>
                  <a:gd name="T11" fmla="*/ 36 h 150"/>
                  <a:gd name="T12" fmla="*/ 1 w 1244"/>
                  <a:gd name="T13" fmla="*/ 25 h 150"/>
                  <a:gd name="T14" fmla="*/ 12 w 1244"/>
                  <a:gd name="T15" fmla="*/ 28 h 150"/>
                  <a:gd name="T16" fmla="*/ 18 w 1244"/>
                  <a:gd name="T17" fmla="*/ 31 h 150"/>
                  <a:gd name="T18" fmla="*/ 21 w 1244"/>
                  <a:gd name="T19" fmla="*/ 31 h 150"/>
                  <a:gd name="T20" fmla="*/ 29 w 1244"/>
                  <a:gd name="T21" fmla="*/ 18 h 150"/>
                  <a:gd name="T22" fmla="*/ 21 w 1244"/>
                  <a:gd name="T23" fmla="*/ 7 h 150"/>
                  <a:gd name="T24" fmla="*/ 18 w 1244"/>
                  <a:gd name="T25" fmla="*/ 6 h 150"/>
                  <a:gd name="T26" fmla="*/ 12 w 1244"/>
                  <a:gd name="T27" fmla="*/ 9 h 150"/>
                  <a:gd name="T28" fmla="*/ 67 w 1244"/>
                  <a:gd name="T29" fmla="*/ 12 h 150"/>
                  <a:gd name="T30" fmla="*/ 65 w 1244"/>
                  <a:gd name="T31" fmla="*/ 9 h 150"/>
                  <a:gd name="T32" fmla="*/ 58 w 1244"/>
                  <a:gd name="T33" fmla="*/ 6 h 150"/>
                  <a:gd name="T34" fmla="*/ 52 w 1244"/>
                  <a:gd name="T35" fmla="*/ 10 h 150"/>
                  <a:gd name="T36" fmla="*/ 53 w 1244"/>
                  <a:gd name="T37" fmla="*/ 29 h 150"/>
                  <a:gd name="T38" fmla="*/ 66 w 1244"/>
                  <a:gd name="T39" fmla="*/ 27 h 150"/>
                  <a:gd name="T40" fmla="*/ 68 w 1244"/>
                  <a:gd name="T41" fmla="*/ 35 h 150"/>
                  <a:gd name="T42" fmla="*/ 53 w 1244"/>
                  <a:gd name="T43" fmla="*/ 36 h 150"/>
                  <a:gd name="T44" fmla="*/ 41 w 1244"/>
                  <a:gd name="T45" fmla="*/ 18 h 150"/>
                  <a:gd name="T46" fmla="*/ 54 w 1244"/>
                  <a:gd name="T47" fmla="*/ 0 h 150"/>
                  <a:gd name="T48" fmla="*/ 67 w 1244"/>
                  <a:gd name="T49" fmla="*/ 1 h 150"/>
                  <a:gd name="T50" fmla="*/ 74 w 1244"/>
                  <a:gd name="T51" fmla="*/ 10 h 150"/>
                  <a:gd name="T52" fmla="*/ 81 w 1244"/>
                  <a:gd name="T53" fmla="*/ 36 h 150"/>
                  <a:gd name="T54" fmla="*/ 93 w 1244"/>
                  <a:gd name="T55" fmla="*/ 20 h 150"/>
                  <a:gd name="T56" fmla="*/ 126 w 1244"/>
                  <a:gd name="T57" fmla="*/ 30 h 150"/>
                  <a:gd name="T58" fmla="*/ 172 w 1244"/>
                  <a:gd name="T59" fmla="*/ 1 h 150"/>
                  <a:gd name="T60" fmla="*/ 183 w 1244"/>
                  <a:gd name="T61" fmla="*/ 8 h 150"/>
                  <a:gd name="T62" fmla="*/ 185 w 1244"/>
                  <a:gd name="T63" fmla="*/ 17 h 150"/>
                  <a:gd name="T64" fmla="*/ 185 w 1244"/>
                  <a:gd name="T65" fmla="*/ 23 h 150"/>
                  <a:gd name="T66" fmla="*/ 175 w 1244"/>
                  <a:gd name="T67" fmla="*/ 35 h 150"/>
                  <a:gd name="T68" fmla="*/ 173 w 1244"/>
                  <a:gd name="T69" fmla="*/ 29 h 150"/>
                  <a:gd name="T70" fmla="*/ 177 w 1244"/>
                  <a:gd name="T71" fmla="*/ 18 h 150"/>
                  <a:gd name="T72" fmla="*/ 176 w 1244"/>
                  <a:gd name="T73" fmla="*/ 10 h 150"/>
                  <a:gd name="T74" fmla="*/ 170 w 1244"/>
                  <a:gd name="T75" fmla="*/ 7 h 150"/>
                  <a:gd name="T76" fmla="*/ 207 w 1244"/>
                  <a:gd name="T77" fmla="*/ 7 h 150"/>
                  <a:gd name="T78" fmla="*/ 220 w 1244"/>
                  <a:gd name="T79" fmla="*/ 0 h 150"/>
                  <a:gd name="T80" fmla="*/ 228 w 1244"/>
                  <a:gd name="T81" fmla="*/ 1 h 150"/>
                  <a:gd name="T82" fmla="*/ 240 w 1244"/>
                  <a:gd name="T83" fmla="*/ 15 h 150"/>
                  <a:gd name="T84" fmla="*/ 231 w 1244"/>
                  <a:gd name="T85" fmla="*/ 35 h 150"/>
                  <a:gd name="T86" fmla="*/ 222 w 1244"/>
                  <a:gd name="T87" fmla="*/ 37 h 150"/>
                  <a:gd name="T88" fmla="*/ 211 w 1244"/>
                  <a:gd name="T89" fmla="*/ 33 h 150"/>
                  <a:gd name="T90" fmla="*/ 212 w 1244"/>
                  <a:gd name="T91" fmla="*/ 21 h 150"/>
                  <a:gd name="T92" fmla="*/ 220 w 1244"/>
                  <a:gd name="T93" fmla="*/ 31 h 150"/>
                  <a:gd name="T94" fmla="*/ 223 w 1244"/>
                  <a:gd name="T95" fmla="*/ 31 h 150"/>
                  <a:gd name="T96" fmla="*/ 230 w 1244"/>
                  <a:gd name="T97" fmla="*/ 27 h 150"/>
                  <a:gd name="T98" fmla="*/ 229 w 1244"/>
                  <a:gd name="T99" fmla="*/ 9 h 150"/>
                  <a:gd name="T100" fmla="*/ 223 w 1244"/>
                  <a:gd name="T101" fmla="*/ 6 h 150"/>
                  <a:gd name="T102" fmla="*/ 220 w 1244"/>
                  <a:gd name="T103" fmla="*/ 7 h 150"/>
                  <a:gd name="T104" fmla="*/ 212 w 1244"/>
                  <a:gd name="T105" fmla="*/ 18 h 150"/>
                  <a:gd name="T106" fmla="*/ 271 w 1244"/>
                  <a:gd name="T107" fmla="*/ 35 h 150"/>
                  <a:gd name="T108" fmla="*/ 259 w 1244"/>
                  <a:gd name="T109" fmla="*/ 37 h 150"/>
                  <a:gd name="T110" fmla="*/ 252 w 1244"/>
                  <a:gd name="T111" fmla="*/ 35 h 150"/>
                  <a:gd name="T112" fmla="*/ 247 w 1244"/>
                  <a:gd name="T113" fmla="*/ 28 h 150"/>
                  <a:gd name="T114" fmla="*/ 256 w 1244"/>
                  <a:gd name="T115" fmla="*/ 28 h 150"/>
                  <a:gd name="T116" fmla="*/ 267 w 1244"/>
                  <a:gd name="T117" fmla="*/ 29 h 150"/>
                  <a:gd name="T118" fmla="*/ 292 w 1244"/>
                  <a:gd name="T119" fmla="*/ 36 h 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44" h="150">
                    <a:moveTo>
                      <a:pt x="0" y="76"/>
                    </a:moveTo>
                    <a:lnTo>
                      <a:pt x="1" y="61"/>
                    </a:lnTo>
                    <a:lnTo>
                      <a:pt x="3" y="50"/>
                    </a:lnTo>
                    <a:lnTo>
                      <a:pt x="7" y="39"/>
                    </a:lnTo>
                    <a:lnTo>
                      <a:pt x="13" y="30"/>
                    </a:lnTo>
                    <a:lnTo>
                      <a:pt x="19" y="23"/>
                    </a:lnTo>
                    <a:lnTo>
                      <a:pt x="26" y="16"/>
                    </a:lnTo>
                    <a:lnTo>
                      <a:pt x="33" y="12"/>
                    </a:lnTo>
                    <a:lnTo>
                      <a:pt x="40" y="7"/>
                    </a:lnTo>
                    <a:lnTo>
                      <a:pt x="45" y="6"/>
                    </a:lnTo>
                    <a:lnTo>
                      <a:pt x="49" y="5"/>
                    </a:lnTo>
                    <a:lnTo>
                      <a:pt x="54" y="4"/>
                    </a:lnTo>
                    <a:lnTo>
                      <a:pt x="59" y="4"/>
                    </a:lnTo>
                    <a:lnTo>
                      <a:pt x="63" y="3"/>
                    </a:lnTo>
                    <a:lnTo>
                      <a:pt x="67" y="3"/>
                    </a:lnTo>
                    <a:lnTo>
                      <a:pt x="70" y="1"/>
                    </a:lnTo>
                    <a:lnTo>
                      <a:pt x="72" y="1"/>
                    </a:lnTo>
                    <a:lnTo>
                      <a:pt x="76" y="1"/>
                    </a:lnTo>
                    <a:lnTo>
                      <a:pt x="79" y="1"/>
                    </a:lnTo>
                    <a:lnTo>
                      <a:pt x="83" y="3"/>
                    </a:lnTo>
                    <a:lnTo>
                      <a:pt x="87" y="3"/>
                    </a:lnTo>
                    <a:lnTo>
                      <a:pt x="92" y="4"/>
                    </a:lnTo>
                    <a:lnTo>
                      <a:pt x="97" y="5"/>
                    </a:lnTo>
                    <a:lnTo>
                      <a:pt x="101" y="6"/>
                    </a:lnTo>
                    <a:lnTo>
                      <a:pt x="106" y="7"/>
                    </a:lnTo>
                    <a:lnTo>
                      <a:pt x="113" y="12"/>
                    </a:lnTo>
                    <a:lnTo>
                      <a:pt x="120" y="16"/>
                    </a:lnTo>
                    <a:lnTo>
                      <a:pt x="126" y="23"/>
                    </a:lnTo>
                    <a:lnTo>
                      <a:pt x="132" y="30"/>
                    </a:lnTo>
                    <a:lnTo>
                      <a:pt x="138" y="39"/>
                    </a:lnTo>
                    <a:lnTo>
                      <a:pt x="143" y="50"/>
                    </a:lnTo>
                    <a:lnTo>
                      <a:pt x="144" y="61"/>
                    </a:lnTo>
                    <a:lnTo>
                      <a:pt x="145" y="76"/>
                    </a:lnTo>
                    <a:lnTo>
                      <a:pt x="144" y="90"/>
                    </a:lnTo>
                    <a:lnTo>
                      <a:pt x="143" y="103"/>
                    </a:lnTo>
                    <a:lnTo>
                      <a:pt x="138" y="113"/>
                    </a:lnTo>
                    <a:lnTo>
                      <a:pt x="132" y="122"/>
                    </a:lnTo>
                    <a:lnTo>
                      <a:pt x="126" y="129"/>
                    </a:lnTo>
                    <a:lnTo>
                      <a:pt x="120" y="135"/>
                    </a:lnTo>
                    <a:lnTo>
                      <a:pt x="113" y="141"/>
                    </a:lnTo>
                    <a:lnTo>
                      <a:pt x="106" y="144"/>
                    </a:lnTo>
                    <a:lnTo>
                      <a:pt x="101" y="145"/>
                    </a:lnTo>
                    <a:lnTo>
                      <a:pt x="97" y="147"/>
                    </a:lnTo>
                    <a:lnTo>
                      <a:pt x="92" y="147"/>
                    </a:lnTo>
                    <a:lnTo>
                      <a:pt x="87" y="148"/>
                    </a:lnTo>
                    <a:lnTo>
                      <a:pt x="83" y="149"/>
                    </a:lnTo>
                    <a:lnTo>
                      <a:pt x="79" y="149"/>
                    </a:lnTo>
                    <a:lnTo>
                      <a:pt x="76" y="150"/>
                    </a:lnTo>
                    <a:lnTo>
                      <a:pt x="72" y="150"/>
                    </a:lnTo>
                    <a:lnTo>
                      <a:pt x="70" y="150"/>
                    </a:lnTo>
                    <a:lnTo>
                      <a:pt x="67" y="149"/>
                    </a:lnTo>
                    <a:lnTo>
                      <a:pt x="63" y="149"/>
                    </a:lnTo>
                    <a:lnTo>
                      <a:pt x="59" y="149"/>
                    </a:lnTo>
                    <a:lnTo>
                      <a:pt x="54" y="148"/>
                    </a:lnTo>
                    <a:lnTo>
                      <a:pt x="49" y="147"/>
                    </a:lnTo>
                    <a:lnTo>
                      <a:pt x="45" y="145"/>
                    </a:lnTo>
                    <a:lnTo>
                      <a:pt x="40" y="144"/>
                    </a:lnTo>
                    <a:lnTo>
                      <a:pt x="33" y="141"/>
                    </a:lnTo>
                    <a:lnTo>
                      <a:pt x="26" y="135"/>
                    </a:lnTo>
                    <a:lnTo>
                      <a:pt x="19" y="129"/>
                    </a:lnTo>
                    <a:lnTo>
                      <a:pt x="13" y="122"/>
                    </a:lnTo>
                    <a:lnTo>
                      <a:pt x="7" y="113"/>
                    </a:lnTo>
                    <a:lnTo>
                      <a:pt x="3" y="103"/>
                    </a:lnTo>
                    <a:lnTo>
                      <a:pt x="1" y="90"/>
                    </a:lnTo>
                    <a:lnTo>
                      <a:pt x="0" y="76"/>
                    </a:lnTo>
                    <a:close/>
                    <a:moveTo>
                      <a:pt x="32" y="76"/>
                    </a:moveTo>
                    <a:lnTo>
                      <a:pt x="32" y="87"/>
                    </a:lnTo>
                    <a:lnTo>
                      <a:pt x="34" y="96"/>
                    </a:lnTo>
                    <a:lnTo>
                      <a:pt x="37" y="104"/>
                    </a:lnTo>
                    <a:lnTo>
                      <a:pt x="41" y="110"/>
                    </a:lnTo>
                    <a:lnTo>
                      <a:pt x="46" y="114"/>
                    </a:lnTo>
                    <a:lnTo>
                      <a:pt x="51" y="119"/>
                    </a:lnTo>
                    <a:lnTo>
                      <a:pt x="55" y="122"/>
                    </a:lnTo>
                    <a:lnTo>
                      <a:pt x="61" y="123"/>
                    </a:lnTo>
                    <a:lnTo>
                      <a:pt x="62" y="125"/>
                    </a:lnTo>
                    <a:lnTo>
                      <a:pt x="63" y="125"/>
                    </a:lnTo>
                    <a:lnTo>
                      <a:pt x="65" y="125"/>
                    </a:lnTo>
                    <a:lnTo>
                      <a:pt x="67" y="126"/>
                    </a:lnTo>
                    <a:lnTo>
                      <a:pt x="68" y="126"/>
                    </a:lnTo>
                    <a:lnTo>
                      <a:pt x="70" y="126"/>
                    </a:lnTo>
                    <a:lnTo>
                      <a:pt x="71" y="126"/>
                    </a:lnTo>
                    <a:lnTo>
                      <a:pt x="72" y="126"/>
                    </a:lnTo>
                    <a:lnTo>
                      <a:pt x="74" y="126"/>
                    </a:lnTo>
                    <a:lnTo>
                      <a:pt x="76" y="126"/>
                    </a:lnTo>
                    <a:lnTo>
                      <a:pt x="77" y="126"/>
                    </a:lnTo>
                    <a:lnTo>
                      <a:pt x="78" y="126"/>
                    </a:lnTo>
                    <a:lnTo>
                      <a:pt x="80" y="125"/>
                    </a:lnTo>
                    <a:lnTo>
                      <a:pt x="82" y="125"/>
                    </a:lnTo>
                    <a:lnTo>
                      <a:pt x="84" y="125"/>
                    </a:lnTo>
                    <a:lnTo>
                      <a:pt x="85" y="123"/>
                    </a:lnTo>
                    <a:lnTo>
                      <a:pt x="90" y="122"/>
                    </a:lnTo>
                    <a:lnTo>
                      <a:pt x="95" y="119"/>
                    </a:lnTo>
                    <a:lnTo>
                      <a:pt x="100" y="114"/>
                    </a:lnTo>
                    <a:lnTo>
                      <a:pt x="105" y="110"/>
                    </a:lnTo>
                    <a:lnTo>
                      <a:pt x="108" y="104"/>
                    </a:lnTo>
                    <a:lnTo>
                      <a:pt x="112" y="96"/>
                    </a:lnTo>
                    <a:lnTo>
                      <a:pt x="113" y="87"/>
                    </a:lnTo>
                    <a:lnTo>
                      <a:pt x="114" y="76"/>
                    </a:lnTo>
                    <a:lnTo>
                      <a:pt x="113" y="66"/>
                    </a:lnTo>
                    <a:lnTo>
                      <a:pt x="112" y="57"/>
                    </a:lnTo>
                    <a:lnTo>
                      <a:pt x="108" y="49"/>
                    </a:lnTo>
                    <a:lnTo>
                      <a:pt x="105" y="42"/>
                    </a:lnTo>
                    <a:lnTo>
                      <a:pt x="100" y="37"/>
                    </a:lnTo>
                    <a:lnTo>
                      <a:pt x="95" y="34"/>
                    </a:lnTo>
                    <a:lnTo>
                      <a:pt x="90" y="30"/>
                    </a:lnTo>
                    <a:lnTo>
                      <a:pt x="85" y="29"/>
                    </a:lnTo>
                    <a:lnTo>
                      <a:pt x="84" y="28"/>
                    </a:lnTo>
                    <a:lnTo>
                      <a:pt x="82" y="28"/>
                    </a:lnTo>
                    <a:lnTo>
                      <a:pt x="80" y="27"/>
                    </a:lnTo>
                    <a:lnTo>
                      <a:pt x="79" y="27"/>
                    </a:lnTo>
                    <a:lnTo>
                      <a:pt x="78" y="27"/>
                    </a:lnTo>
                    <a:lnTo>
                      <a:pt x="76" y="27"/>
                    </a:lnTo>
                    <a:lnTo>
                      <a:pt x="75" y="27"/>
                    </a:lnTo>
                    <a:lnTo>
                      <a:pt x="72" y="27"/>
                    </a:lnTo>
                    <a:lnTo>
                      <a:pt x="71" y="27"/>
                    </a:lnTo>
                    <a:lnTo>
                      <a:pt x="70" y="27"/>
                    </a:lnTo>
                    <a:lnTo>
                      <a:pt x="68" y="27"/>
                    </a:lnTo>
                    <a:lnTo>
                      <a:pt x="67" y="27"/>
                    </a:lnTo>
                    <a:lnTo>
                      <a:pt x="65" y="27"/>
                    </a:lnTo>
                    <a:lnTo>
                      <a:pt x="63" y="28"/>
                    </a:lnTo>
                    <a:lnTo>
                      <a:pt x="62" y="28"/>
                    </a:lnTo>
                    <a:lnTo>
                      <a:pt x="61" y="29"/>
                    </a:lnTo>
                    <a:lnTo>
                      <a:pt x="55" y="30"/>
                    </a:lnTo>
                    <a:lnTo>
                      <a:pt x="51" y="34"/>
                    </a:lnTo>
                    <a:lnTo>
                      <a:pt x="46" y="37"/>
                    </a:lnTo>
                    <a:lnTo>
                      <a:pt x="41" y="42"/>
                    </a:lnTo>
                    <a:lnTo>
                      <a:pt x="37" y="49"/>
                    </a:lnTo>
                    <a:lnTo>
                      <a:pt x="34" y="57"/>
                    </a:lnTo>
                    <a:lnTo>
                      <a:pt x="32" y="66"/>
                    </a:lnTo>
                    <a:lnTo>
                      <a:pt x="32" y="76"/>
                    </a:lnTo>
                    <a:close/>
                    <a:moveTo>
                      <a:pt x="298" y="51"/>
                    </a:moveTo>
                    <a:lnTo>
                      <a:pt x="267" y="51"/>
                    </a:lnTo>
                    <a:lnTo>
                      <a:pt x="267" y="50"/>
                    </a:lnTo>
                    <a:lnTo>
                      <a:pt x="267" y="49"/>
                    </a:lnTo>
                    <a:lnTo>
                      <a:pt x="266" y="47"/>
                    </a:lnTo>
                    <a:lnTo>
                      <a:pt x="266" y="46"/>
                    </a:lnTo>
                    <a:lnTo>
                      <a:pt x="265" y="45"/>
                    </a:lnTo>
                    <a:lnTo>
                      <a:pt x="265" y="44"/>
                    </a:lnTo>
                    <a:lnTo>
                      <a:pt x="263" y="43"/>
                    </a:lnTo>
                    <a:lnTo>
                      <a:pt x="262" y="42"/>
                    </a:lnTo>
                    <a:lnTo>
                      <a:pt x="261" y="39"/>
                    </a:lnTo>
                    <a:lnTo>
                      <a:pt x="259" y="36"/>
                    </a:lnTo>
                    <a:lnTo>
                      <a:pt x="257" y="34"/>
                    </a:lnTo>
                    <a:lnTo>
                      <a:pt x="253" y="31"/>
                    </a:lnTo>
                    <a:lnTo>
                      <a:pt x="250" y="29"/>
                    </a:lnTo>
                    <a:lnTo>
                      <a:pt x="245" y="28"/>
                    </a:lnTo>
                    <a:lnTo>
                      <a:pt x="239" y="27"/>
                    </a:lnTo>
                    <a:lnTo>
                      <a:pt x="234" y="27"/>
                    </a:lnTo>
                    <a:lnTo>
                      <a:pt x="232" y="27"/>
                    </a:lnTo>
                    <a:lnTo>
                      <a:pt x="231" y="27"/>
                    </a:lnTo>
                    <a:lnTo>
                      <a:pt x="229" y="27"/>
                    </a:lnTo>
                    <a:lnTo>
                      <a:pt x="228" y="27"/>
                    </a:lnTo>
                    <a:lnTo>
                      <a:pt x="227" y="27"/>
                    </a:lnTo>
                    <a:lnTo>
                      <a:pt x="225" y="28"/>
                    </a:lnTo>
                    <a:lnTo>
                      <a:pt x="223" y="28"/>
                    </a:lnTo>
                    <a:lnTo>
                      <a:pt x="222" y="29"/>
                    </a:lnTo>
                    <a:lnTo>
                      <a:pt x="217" y="30"/>
                    </a:lnTo>
                    <a:lnTo>
                      <a:pt x="213" y="34"/>
                    </a:lnTo>
                    <a:lnTo>
                      <a:pt x="208" y="37"/>
                    </a:lnTo>
                    <a:lnTo>
                      <a:pt x="205" y="42"/>
                    </a:lnTo>
                    <a:lnTo>
                      <a:pt x="201" y="49"/>
                    </a:lnTo>
                    <a:lnTo>
                      <a:pt x="198" y="57"/>
                    </a:lnTo>
                    <a:lnTo>
                      <a:pt x="197" y="66"/>
                    </a:lnTo>
                    <a:lnTo>
                      <a:pt x="196" y="77"/>
                    </a:lnTo>
                    <a:lnTo>
                      <a:pt x="197" y="85"/>
                    </a:lnTo>
                    <a:lnTo>
                      <a:pt x="198" y="95"/>
                    </a:lnTo>
                    <a:lnTo>
                      <a:pt x="201" y="103"/>
                    </a:lnTo>
                    <a:lnTo>
                      <a:pt x="205" y="111"/>
                    </a:lnTo>
                    <a:lnTo>
                      <a:pt x="209" y="117"/>
                    </a:lnTo>
                    <a:lnTo>
                      <a:pt x="216" y="121"/>
                    </a:lnTo>
                    <a:lnTo>
                      <a:pt x="224" y="123"/>
                    </a:lnTo>
                    <a:lnTo>
                      <a:pt x="234" y="125"/>
                    </a:lnTo>
                    <a:lnTo>
                      <a:pt x="239" y="125"/>
                    </a:lnTo>
                    <a:lnTo>
                      <a:pt x="245" y="123"/>
                    </a:lnTo>
                    <a:lnTo>
                      <a:pt x="251" y="121"/>
                    </a:lnTo>
                    <a:lnTo>
                      <a:pt x="255" y="119"/>
                    </a:lnTo>
                    <a:lnTo>
                      <a:pt x="259" y="115"/>
                    </a:lnTo>
                    <a:lnTo>
                      <a:pt x="262" y="110"/>
                    </a:lnTo>
                    <a:lnTo>
                      <a:pt x="265" y="105"/>
                    </a:lnTo>
                    <a:lnTo>
                      <a:pt x="267" y="98"/>
                    </a:lnTo>
                    <a:lnTo>
                      <a:pt x="298" y="98"/>
                    </a:lnTo>
                    <a:lnTo>
                      <a:pt x="295" y="110"/>
                    </a:lnTo>
                    <a:lnTo>
                      <a:pt x="290" y="119"/>
                    </a:lnTo>
                    <a:lnTo>
                      <a:pt x="284" y="128"/>
                    </a:lnTo>
                    <a:lnTo>
                      <a:pt x="277" y="136"/>
                    </a:lnTo>
                    <a:lnTo>
                      <a:pt x="273" y="140"/>
                    </a:lnTo>
                    <a:lnTo>
                      <a:pt x="269" y="142"/>
                    </a:lnTo>
                    <a:lnTo>
                      <a:pt x="263" y="144"/>
                    </a:lnTo>
                    <a:lnTo>
                      <a:pt x="259" y="147"/>
                    </a:lnTo>
                    <a:lnTo>
                      <a:pt x="252" y="148"/>
                    </a:lnTo>
                    <a:lnTo>
                      <a:pt x="246" y="149"/>
                    </a:lnTo>
                    <a:lnTo>
                      <a:pt x="239" y="150"/>
                    </a:lnTo>
                    <a:lnTo>
                      <a:pt x="232" y="150"/>
                    </a:lnTo>
                    <a:lnTo>
                      <a:pt x="225" y="150"/>
                    </a:lnTo>
                    <a:lnTo>
                      <a:pt x="219" y="149"/>
                    </a:lnTo>
                    <a:lnTo>
                      <a:pt x="212" y="148"/>
                    </a:lnTo>
                    <a:lnTo>
                      <a:pt x="205" y="145"/>
                    </a:lnTo>
                    <a:lnTo>
                      <a:pt x="199" y="143"/>
                    </a:lnTo>
                    <a:lnTo>
                      <a:pt x="193" y="140"/>
                    </a:lnTo>
                    <a:lnTo>
                      <a:pt x="187" y="136"/>
                    </a:lnTo>
                    <a:lnTo>
                      <a:pt x="183" y="132"/>
                    </a:lnTo>
                    <a:lnTo>
                      <a:pt x="175" y="121"/>
                    </a:lnTo>
                    <a:lnTo>
                      <a:pt x="168" y="108"/>
                    </a:lnTo>
                    <a:lnTo>
                      <a:pt x="164" y="94"/>
                    </a:lnTo>
                    <a:lnTo>
                      <a:pt x="163" y="76"/>
                    </a:lnTo>
                    <a:lnTo>
                      <a:pt x="164" y="59"/>
                    </a:lnTo>
                    <a:lnTo>
                      <a:pt x="169" y="43"/>
                    </a:lnTo>
                    <a:lnTo>
                      <a:pt x="175" y="30"/>
                    </a:lnTo>
                    <a:lnTo>
                      <a:pt x="184" y="20"/>
                    </a:lnTo>
                    <a:lnTo>
                      <a:pt x="189" y="15"/>
                    </a:lnTo>
                    <a:lnTo>
                      <a:pt x="194" y="12"/>
                    </a:lnTo>
                    <a:lnTo>
                      <a:pt x="200" y="8"/>
                    </a:lnTo>
                    <a:lnTo>
                      <a:pt x="206" y="5"/>
                    </a:lnTo>
                    <a:lnTo>
                      <a:pt x="213" y="3"/>
                    </a:lnTo>
                    <a:lnTo>
                      <a:pt x="220" y="1"/>
                    </a:lnTo>
                    <a:lnTo>
                      <a:pt x="227" y="0"/>
                    </a:lnTo>
                    <a:lnTo>
                      <a:pt x="234" y="0"/>
                    </a:lnTo>
                    <a:lnTo>
                      <a:pt x="239" y="0"/>
                    </a:lnTo>
                    <a:lnTo>
                      <a:pt x="246" y="1"/>
                    </a:lnTo>
                    <a:lnTo>
                      <a:pt x="252" y="1"/>
                    </a:lnTo>
                    <a:lnTo>
                      <a:pt x="257" y="3"/>
                    </a:lnTo>
                    <a:lnTo>
                      <a:pt x="261" y="5"/>
                    </a:lnTo>
                    <a:lnTo>
                      <a:pt x="266" y="6"/>
                    </a:lnTo>
                    <a:lnTo>
                      <a:pt x="270" y="9"/>
                    </a:lnTo>
                    <a:lnTo>
                      <a:pt x="274" y="12"/>
                    </a:lnTo>
                    <a:lnTo>
                      <a:pt x="281" y="17"/>
                    </a:lnTo>
                    <a:lnTo>
                      <a:pt x="286" y="23"/>
                    </a:lnTo>
                    <a:lnTo>
                      <a:pt x="291" y="30"/>
                    </a:lnTo>
                    <a:lnTo>
                      <a:pt x="295" y="37"/>
                    </a:lnTo>
                    <a:lnTo>
                      <a:pt x="296" y="38"/>
                    </a:lnTo>
                    <a:lnTo>
                      <a:pt x="296" y="41"/>
                    </a:lnTo>
                    <a:lnTo>
                      <a:pt x="296" y="42"/>
                    </a:lnTo>
                    <a:lnTo>
                      <a:pt x="297" y="44"/>
                    </a:lnTo>
                    <a:lnTo>
                      <a:pt x="297" y="46"/>
                    </a:lnTo>
                    <a:lnTo>
                      <a:pt x="298" y="47"/>
                    </a:lnTo>
                    <a:lnTo>
                      <a:pt x="298" y="50"/>
                    </a:lnTo>
                    <a:lnTo>
                      <a:pt x="298" y="51"/>
                    </a:lnTo>
                    <a:close/>
                    <a:moveTo>
                      <a:pt x="356" y="99"/>
                    </a:moveTo>
                    <a:lnTo>
                      <a:pt x="356" y="147"/>
                    </a:lnTo>
                    <a:lnTo>
                      <a:pt x="323" y="147"/>
                    </a:lnTo>
                    <a:lnTo>
                      <a:pt x="323" y="5"/>
                    </a:lnTo>
                    <a:lnTo>
                      <a:pt x="356" y="5"/>
                    </a:lnTo>
                    <a:lnTo>
                      <a:pt x="356" y="61"/>
                    </a:lnTo>
                    <a:lnTo>
                      <a:pt x="413" y="5"/>
                    </a:lnTo>
                    <a:lnTo>
                      <a:pt x="453" y="5"/>
                    </a:lnTo>
                    <a:lnTo>
                      <a:pt x="392" y="62"/>
                    </a:lnTo>
                    <a:lnTo>
                      <a:pt x="457" y="147"/>
                    </a:lnTo>
                    <a:lnTo>
                      <a:pt x="417" y="147"/>
                    </a:lnTo>
                    <a:lnTo>
                      <a:pt x="371" y="84"/>
                    </a:lnTo>
                    <a:lnTo>
                      <a:pt x="356" y="99"/>
                    </a:lnTo>
                    <a:close/>
                    <a:moveTo>
                      <a:pt x="583" y="5"/>
                    </a:moveTo>
                    <a:lnTo>
                      <a:pt x="583" y="30"/>
                    </a:lnTo>
                    <a:lnTo>
                      <a:pt x="504" y="30"/>
                    </a:lnTo>
                    <a:lnTo>
                      <a:pt x="504" y="60"/>
                    </a:lnTo>
                    <a:lnTo>
                      <a:pt x="577" y="60"/>
                    </a:lnTo>
                    <a:lnTo>
                      <a:pt x="577" y="84"/>
                    </a:lnTo>
                    <a:lnTo>
                      <a:pt x="504" y="84"/>
                    </a:lnTo>
                    <a:lnTo>
                      <a:pt x="504" y="121"/>
                    </a:lnTo>
                    <a:lnTo>
                      <a:pt x="587" y="121"/>
                    </a:lnTo>
                    <a:lnTo>
                      <a:pt x="587" y="147"/>
                    </a:lnTo>
                    <a:lnTo>
                      <a:pt x="473" y="147"/>
                    </a:lnTo>
                    <a:lnTo>
                      <a:pt x="473" y="5"/>
                    </a:lnTo>
                    <a:lnTo>
                      <a:pt x="583" y="5"/>
                    </a:lnTo>
                    <a:close/>
                    <a:moveTo>
                      <a:pt x="612" y="147"/>
                    </a:moveTo>
                    <a:lnTo>
                      <a:pt x="612" y="5"/>
                    </a:lnTo>
                    <a:lnTo>
                      <a:pt x="678" y="5"/>
                    </a:lnTo>
                    <a:lnTo>
                      <a:pt x="685" y="5"/>
                    </a:lnTo>
                    <a:lnTo>
                      <a:pt x="691" y="6"/>
                    </a:lnTo>
                    <a:lnTo>
                      <a:pt x="696" y="7"/>
                    </a:lnTo>
                    <a:lnTo>
                      <a:pt x="702" y="8"/>
                    </a:lnTo>
                    <a:lnTo>
                      <a:pt x="707" y="11"/>
                    </a:lnTo>
                    <a:lnTo>
                      <a:pt x="711" y="13"/>
                    </a:lnTo>
                    <a:lnTo>
                      <a:pt x="716" y="15"/>
                    </a:lnTo>
                    <a:lnTo>
                      <a:pt x="719" y="19"/>
                    </a:lnTo>
                    <a:lnTo>
                      <a:pt x="725" y="27"/>
                    </a:lnTo>
                    <a:lnTo>
                      <a:pt x="730" y="34"/>
                    </a:lnTo>
                    <a:lnTo>
                      <a:pt x="734" y="42"/>
                    </a:lnTo>
                    <a:lnTo>
                      <a:pt x="737" y="50"/>
                    </a:lnTo>
                    <a:lnTo>
                      <a:pt x="738" y="52"/>
                    </a:lnTo>
                    <a:lnTo>
                      <a:pt x="738" y="56"/>
                    </a:lnTo>
                    <a:lnTo>
                      <a:pt x="739" y="59"/>
                    </a:lnTo>
                    <a:lnTo>
                      <a:pt x="739" y="61"/>
                    </a:lnTo>
                    <a:lnTo>
                      <a:pt x="739" y="65"/>
                    </a:lnTo>
                    <a:lnTo>
                      <a:pt x="739" y="67"/>
                    </a:lnTo>
                    <a:lnTo>
                      <a:pt x="739" y="70"/>
                    </a:lnTo>
                    <a:lnTo>
                      <a:pt x="739" y="73"/>
                    </a:lnTo>
                    <a:lnTo>
                      <a:pt x="739" y="75"/>
                    </a:lnTo>
                    <a:lnTo>
                      <a:pt x="739" y="79"/>
                    </a:lnTo>
                    <a:lnTo>
                      <a:pt x="739" y="81"/>
                    </a:lnTo>
                    <a:lnTo>
                      <a:pt x="739" y="84"/>
                    </a:lnTo>
                    <a:lnTo>
                      <a:pt x="739" y="87"/>
                    </a:lnTo>
                    <a:lnTo>
                      <a:pt x="738" y="90"/>
                    </a:lnTo>
                    <a:lnTo>
                      <a:pt x="738" y="94"/>
                    </a:lnTo>
                    <a:lnTo>
                      <a:pt x="737" y="96"/>
                    </a:lnTo>
                    <a:lnTo>
                      <a:pt x="734" y="105"/>
                    </a:lnTo>
                    <a:lnTo>
                      <a:pt x="730" y="114"/>
                    </a:lnTo>
                    <a:lnTo>
                      <a:pt x="725" y="122"/>
                    </a:lnTo>
                    <a:lnTo>
                      <a:pt x="719" y="132"/>
                    </a:lnTo>
                    <a:lnTo>
                      <a:pt x="716" y="135"/>
                    </a:lnTo>
                    <a:lnTo>
                      <a:pt x="711" y="138"/>
                    </a:lnTo>
                    <a:lnTo>
                      <a:pt x="707" y="141"/>
                    </a:lnTo>
                    <a:lnTo>
                      <a:pt x="702" y="143"/>
                    </a:lnTo>
                    <a:lnTo>
                      <a:pt x="696" y="144"/>
                    </a:lnTo>
                    <a:lnTo>
                      <a:pt x="691" y="145"/>
                    </a:lnTo>
                    <a:lnTo>
                      <a:pt x="684" y="147"/>
                    </a:lnTo>
                    <a:lnTo>
                      <a:pt x="677" y="147"/>
                    </a:lnTo>
                    <a:lnTo>
                      <a:pt x="612" y="147"/>
                    </a:lnTo>
                    <a:close/>
                    <a:moveTo>
                      <a:pt x="643" y="29"/>
                    </a:moveTo>
                    <a:lnTo>
                      <a:pt x="643" y="122"/>
                    </a:lnTo>
                    <a:lnTo>
                      <a:pt x="673" y="122"/>
                    </a:lnTo>
                    <a:lnTo>
                      <a:pt x="681" y="121"/>
                    </a:lnTo>
                    <a:lnTo>
                      <a:pt x="688" y="119"/>
                    </a:lnTo>
                    <a:lnTo>
                      <a:pt x="694" y="114"/>
                    </a:lnTo>
                    <a:lnTo>
                      <a:pt x="699" y="108"/>
                    </a:lnTo>
                    <a:lnTo>
                      <a:pt x="702" y="102"/>
                    </a:lnTo>
                    <a:lnTo>
                      <a:pt x="704" y="94"/>
                    </a:lnTo>
                    <a:lnTo>
                      <a:pt x="707" y="85"/>
                    </a:lnTo>
                    <a:lnTo>
                      <a:pt x="707" y="77"/>
                    </a:lnTo>
                    <a:lnTo>
                      <a:pt x="707" y="76"/>
                    </a:lnTo>
                    <a:lnTo>
                      <a:pt x="707" y="75"/>
                    </a:lnTo>
                    <a:lnTo>
                      <a:pt x="707" y="74"/>
                    </a:lnTo>
                    <a:lnTo>
                      <a:pt x="707" y="64"/>
                    </a:lnTo>
                    <a:lnTo>
                      <a:pt x="705" y="54"/>
                    </a:lnTo>
                    <a:lnTo>
                      <a:pt x="703" y="47"/>
                    </a:lnTo>
                    <a:lnTo>
                      <a:pt x="700" y="42"/>
                    </a:lnTo>
                    <a:lnTo>
                      <a:pt x="696" y="38"/>
                    </a:lnTo>
                    <a:lnTo>
                      <a:pt x="693" y="35"/>
                    </a:lnTo>
                    <a:lnTo>
                      <a:pt x="689" y="32"/>
                    </a:lnTo>
                    <a:lnTo>
                      <a:pt x="685" y="30"/>
                    </a:lnTo>
                    <a:lnTo>
                      <a:pt x="684" y="30"/>
                    </a:lnTo>
                    <a:lnTo>
                      <a:pt x="681" y="30"/>
                    </a:lnTo>
                    <a:lnTo>
                      <a:pt x="680" y="30"/>
                    </a:lnTo>
                    <a:lnTo>
                      <a:pt x="679" y="30"/>
                    </a:lnTo>
                    <a:lnTo>
                      <a:pt x="678" y="29"/>
                    </a:lnTo>
                    <a:lnTo>
                      <a:pt x="676" y="29"/>
                    </a:lnTo>
                    <a:lnTo>
                      <a:pt x="674" y="29"/>
                    </a:lnTo>
                    <a:lnTo>
                      <a:pt x="673" y="29"/>
                    </a:lnTo>
                    <a:lnTo>
                      <a:pt x="643" y="29"/>
                    </a:lnTo>
                    <a:close/>
                    <a:moveTo>
                      <a:pt x="814" y="76"/>
                    </a:moveTo>
                    <a:lnTo>
                      <a:pt x="815" y="61"/>
                    </a:lnTo>
                    <a:lnTo>
                      <a:pt x="817" y="50"/>
                    </a:lnTo>
                    <a:lnTo>
                      <a:pt x="821" y="39"/>
                    </a:lnTo>
                    <a:lnTo>
                      <a:pt x="826" y="30"/>
                    </a:lnTo>
                    <a:lnTo>
                      <a:pt x="833" y="23"/>
                    </a:lnTo>
                    <a:lnTo>
                      <a:pt x="840" y="16"/>
                    </a:lnTo>
                    <a:lnTo>
                      <a:pt x="847" y="12"/>
                    </a:lnTo>
                    <a:lnTo>
                      <a:pt x="854" y="7"/>
                    </a:lnTo>
                    <a:lnTo>
                      <a:pt x="859" y="6"/>
                    </a:lnTo>
                    <a:lnTo>
                      <a:pt x="863" y="5"/>
                    </a:lnTo>
                    <a:lnTo>
                      <a:pt x="868" y="4"/>
                    </a:lnTo>
                    <a:lnTo>
                      <a:pt x="872" y="4"/>
                    </a:lnTo>
                    <a:lnTo>
                      <a:pt x="877" y="3"/>
                    </a:lnTo>
                    <a:lnTo>
                      <a:pt x="880" y="3"/>
                    </a:lnTo>
                    <a:lnTo>
                      <a:pt x="884" y="1"/>
                    </a:lnTo>
                    <a:lnTo>
                      <a:pt x="886" y="1"/>
                    </a:lnTo>
                    <a:lnTo>
                      <a:pt x="890" y="1"/>
                    </a:lnTo>
                    <a:lnTo>
                      <a:pt x="893" y="1"/>
                    </a:lnTo>
                    <a:lnTo>
                      <a:pt x="897" y="3"/>
                    </a:lnTo>
                    <a:lnTo>
                      <a:pt x="901" y="3"/>
                    </a:lnTo>
                    <a:lnTo>
                      <a:pt x="906" y="4"/>
                    </a:lnTo>
                    <a:lnTo>
                      <a:pt x="910" y="5"/>
                    </a:lnTo>
                    <a:lnTo>
                      <a:pt x="915" y="6"/>
                    </a:lnTo>
                    <a:lnTo>
                      <a:pt x="920" y="7"/>
                    </a:lnTo>
                    <a:lnTo>
                      <a:pt x="927" y="12"/>
                    </a:lnTo>
                    <a:lnTo>
                      <a:pt x="933" y="16"/>
                    </a:lnTo>
                    <a:lnTo>
                      <a:pt x="940" y="23"/>
                    </a:lnTo>
                    <a:lnTo>
                      <a:pt x="946" y="30"/>
                    </a:lnTo>
                    <a:lnTo>
                      <a:pt x="952" y="39"/>
                    </a:lnTo>
                    <a:lnTo>
                      <a:pt x="956" y="50"/>
                    </a:lnTo>
                    <a:lnTo>
                      <a:pt x="958" y="61"/>
                    </a:lnTo>
                    <a:lnTo>
                      <a:pt x="959" y="76"/>
                    </a:lnTo>
                    <a:lnTo>
                      <a:pt x="958" y="90"/>
                    </a:lnTo>
                    <a:lnTo>
                      <a:pt x="956" y="103"/>
                    </a:lnTo>
                    <a:lnTo>
                      <a:pt x="952" y="113"/>
                    </a:lnTo>
                    <a:lnTo>
                      <a:pt x="946" y="122"/>
                    </a:lnTo>
                    <a:lnTo>
                      <a:pt x="940" y="129"/>
                    </a:lnTo>
                    <a:lnTo>
                      <a:pt x="933" y="135"/>
                    </a:lnTo>
                    <a:lnTo>
                      <a:pt x="927" y="141"/>
                    </a:lnTo>
                    <a:lnTo>
                      <a:pt x="920" y="144"/>
                    </a:lnTo>
                    <a:lnTo>
                      <a:pt x="915" y="145"/>
                    </a:lnTo>
                    <a:lnTo>
                      <a:pt x="910" y="147"/>
                    </a:lnTo>
                    <a:lnTo>
                      <a:pt x="906" y="147"/>
                    </a:lnTo>
                    <a:lnTo>
                      <a:pt x="901" y="148"/>
                    </a:lnTo>
                    <a:lnTo>
                      <a:pt x="897" y="149"/>
                    </a:lnTo>
                    <a:lnTo>
                      <a:pt x="893" y="149"/>
                    </a:lnTo>
                    <a:lnTo>
                      <a:pt x="890" y="150"/>
                    </a:lnTo>
                    <a:lnTo>
                      <a:pt x="886" y="150"/>
                    </a:lnTo>
                    <a:lnTo>
                      <a:pt x="884" y="150"/>
                    </a:lnTo>
                    <a:lnTo>
                      <a:pt x="880" y="149"/>
                    </a:lnTo>
                    <a:lnTo>
                      <a:pt x="877" y="149"/>
                    </a:lnTo>
                    <a:lnTo>
                      <a:pt x="872" y="149"/>
                    </a:lnTo>
                    <a:lnTo>
                      <a:pt x="868" y="148"/>
                    </a:lnTo>
                    <a:lnTo>
                      <a:pt x="863" y="147"/>
                    </a:lnTo>
                    <a:lnTo>
                      <a:pt x="859" y="145"/>
                    </a:lnTo>
                    <a:lnTo>
                      <a:pt x="854" y="144"/>
                    </a:lnTo>
                    <a:lnTo>
                      <a:pt x="847" y="141"/>
                    </a:lnTo>
                    <a:lnTo>
                      <a:pt x="840" y="135"/>
                    </a:lnTo>
                    <a:lnTo>
                      <a:pt x="833" y="129"/>
                    </a:lnTo>
                    <a:lnTo>
                      <a:pt x="826" y="122"/>
                    </a:lnTo>
                    <a:lnTo>
                      <a:pt x="821" y="113"/>
                    </a:lnTo>
                    <a:lnTo>
                      <a:pt x="817" y="103"/>
                    </a:lnTo>
                    <a:lnTo>
                      <a:pt x="815" y="90"/>
                    </a:lnTo>
                    <a:lnTo>
                      <a:pt x="814" y="76"/>
                    </a:lnTo>
                    <a:close/>
                    <a:moveTo>
                      <a:pt x="846" y="76"/>
                    </a:moveTo>
                    <a:lnTo>
                      <a:pt x="846" y="87"/>
                    </a:lnTo>
                    <a:lnTo>
                      <a:pt x="848" y="96"/>
                    </a:lnTo>
                    <a:lnTo>
                      <a:pt x="851" y="104"/>
                    </a:lnTo>
                    <a:lnTo>
                      <a:pt x="855" y="110"/>
                    </a:lnTo>
                    <a:lnTo>
                      <a:pt x="860" y="114"/>
                    </a:lnTo>
                    <a:lnTo>
                      <a:pt x="864" y="119"/>
                    </a:lnTo>
                    <a:lnTo>
                      <a:pt x="869" y="122"/>
                    </a:lnTo>
                    <a:lnTo>
                      <a:pt x="875" y="123"/>
                    </a:lnTo>
                    <a:lnTo>
                      <a:pt x="876" y="125"/>
                    </a:lnTo>
                    <a:lnTo>
                      <a:pt x="877" y="125"/>
                    </a:lnTo>
                    <a:lnTo>
                      <a:pt x="879" y="125"/>
                    </a:lnTo>
                    <a:lnTo>
                      <a:pt x="880" y="126"/>
                    </a:lnTo>
                    <a:lnTo>
                      <a:pt x="882" y="126"/>
                    </a:lnTo>
                    <a:lnTo>
                      <a:pt x="884" y="126"/>
                    </a:lnTo>
                    <a:lnTo>
                      <a:pt x="885" y="126"/>
                    </a:lnTo>
                    <a:lnTo>
                      <a:pt x="886" y="126"/>
                    </a:lnTo>
                    <a:lnTo>
                      <a:pt x="887" y="126"/>
                    </a:lnTo>
                    <a:lnTo>
                      <a:pt x="890" y="126"/>
                    </a:lnTo>
                    <a:lnTo>
                      <a:pt x="891" y="126"/>
                    </a:lnTo>
                    <a:lnTo>
                      <a:pt x="892" y="126"/>
                    </a:lnTo>
                    <a:lnTo>
                      <a:pt x="894" y="125"/>
                    </a:lnTo>
                    <a:lnTo>
                      <a:pt x="895" y="125"/>
                    </a:lnTo>
                    <a:lnTo>
                      <a:pt x="898" y="125"/>
                    </a:lnTo>
                    <a:lnTo>
                      <a:pt x="899" y="123"/>
                    </a:lnTo>
                    <a:lnTo>
                      <a:pt x="903" y="122"/>
                    </a:lnTo>
                    <a:lnTo>
                      <a:pt x="909" y="119"/>
                    </a:lnTo>
                    <a:lnTo>
                      <a:pt x="914" y="114"/>
                    </a:lnTo>
                    <a:lnTo>
                      <a:pt x="918" y="110"/>
                    </a:lnTo>
                    <a:lnTo>
                      <a:pt x="922" y="104"/>
                    </a:lnTo>
                    <a:lnTo>
                      <a:pt x="925" y="96"/>
                    </a:lnTo>
                    <a:lnTo>
                      <a:pt x="927" y="87"/>
                    </a:lnTo>
                    <a:lnTo>
                      <a:pt x="928" y="76"/>
                    </a:lnTo>
                    <a:lnTo>
                      <a:pt x="927" y="66"/>
                    </a:lnTo>
                    <a:lnTo>
                      <a:pt x="925" y="57"/>
                    </a:lnTo>
                    <a:lnTo>
                      <a:pt x="922" y="49"/>
                    </a:lnTo>
                    <a:lnTo>
                      <a:pt x="918" y="42"/>
                    </a:lnTo>
                    <a:lnTo>
                      <a:pt x="914" y="37"/>
                    </a:lnTo>
                    <a:lnTo>
                      <a:pt x="909" y="34"/>
                    </a:lnTo>
                    <a:lnTo>
                      <a:pt x="903" y="30"/>
                    </a:lnTo>
                    <a:lnTo>
                      <a:pt x="899" y="29"/>
                    </a:lnTo>
                    <a:lnTo>
                      <a:pt x="898" y="28"/>
                    </a:lnTo>
                    <a:lnTo>
                      <a:pt x="895" y="28"/>
                    </a:lnTo>
                    <a:lnTo>
                      <a:pt x="894" y="27"/>
                    </a:lnTo>
                    <a:lnTo>
                      <a:pt x="893" y="27"/>
                    </a:lnTo>
                    <a:lnTo>
                      <a:pt x="892" y="27"/>
                    </a:lnTo>
                    <a:lnTo>
                      <a:pt x="890" y="27"/>
                    </a:lnTo>
                    <a:lnTo>
                      <a:pt x="889" y="27"/>
                    </a:lnTo>
                    <a:lnTo>
                      <a:pt x="886" y="27"/>
                    </a:lnTo>
                    <a:lnTo>
                      <a:pt x="885" y="27"/>
                    </a:lnTo>
                    <a:lnTo>
                      <a:pt x="884" y="27"/>
                    </a:lnTo>
                    <a:lnTo>
                      <a:pt x="882" y="27"/>
                    </a:lnTo>
                    <a:lnTo>
                      <a:pt x="880" y="27"/>
                    </a:lnTo>
                    <a:lnTo>
                      <a:pt x="879" y="27"/>
                    </a:lnTo>
                    <a:lnTo>
                      <a:pt x="877" y="28"/>
                    </a:lnTo>
                    <a:lnTo>
                      <a:pt x="876" y="28"/>
                    </a:lnTo>
                    <a:lnTo>
                      <a:pt x="875" y="29"/>
                    </a:lnTo>
                    <a:lnTo>
                      <a:pt x="869" y="30"/>
                    </a:lnTo>
                    <a:lnTo>
                      <a:pt x="864" y="34"/>
                    </a:lnTo>
                    <a:lnTo>
                      <a:pt x="860" y="37"/>
                    </a:lnTo>
                    <a:lnTo>
                      <a:pt x="855" y="42"/>
                    </a:lnTo>
                    <a:lnTo>
                      <a:pt x="851" y="49"/>
                    </a:lnTo>
                    <a:lnTo>
                      <a:pt x="848" y="57"/>
                    </a:lnTo>
                    <a:lnTo>
                      <a:pt x="846" y="66"/>
                    </a:lnTo>
                    <a:lnTo>
                      <a:pt x="846" y="76"/>
                    </a:lnTo>
                    <a:close/>
                    <a:moveTo>
                      <a:pt x="1105" y="5"/>
                    </a:moveTo>
                    <a:lnTo>
                      <a:pt x="1105" y="97"/>
                    </a:lnTo>
                    <a:lnTo>
                      <a:pt x="1104" y="110"/>
                    </a:lnTo>
                    <a:lnTo>
                      <a:pt x="1100" y="121"/>
                    </a:lnTo>
                    <a:lnTo>
                      <a:pt x="1096" y="130"/>
                    </a:lnTo>
                    <a:lnTo>
                      <a:pt x="1089" y="138"/>
                    </a:lnTo>
                    <a:lnTo>
                      <a:pt x="1084" y="141"/>
                    </a:lnTo>
                    <a:lnTo>
                      <a:pt x="1080" y="144"/>
                    </a:lnTo>
                    <a:lnTo>
                      <a:pt x="1074" y="145"/>
                    </a:lnTo>
                    <a:lnTo>
                      <a:pt x="1069" y="148"/>
                    </a:lnTo>
                    <a:lnTo>
                      <a:pt x="1062" y="149"/>
                    </a:lnTo>
                    <a:lnTo>
                      <a:pt x="1057" y="149"/>
                    </a:lnTo>
                    <a:lnTo>
                      <a:pt x="1050" y="150"/>
                    </a:lnTo>
                    <a:lnTo>
                      <a:pt x="1043" y="150"/>
                    </a:lnTo>
                    <a:lnTo>
                      <a:pt x="1040" y="150"/>
                    </a:lnTo>
                    <a:lnTo>
                      <a:pt x="1038" y="150"/>
                    </a:lnTo>
                    <a:lnTo>
                      <a:pt x="1035" y="150"/>
                    </a:lnTo>
                    <a:lnTo>
                      <a:pt x="1032" y="149"/>
                    </a:lnTo>
                    <a:lnTo>
                      <a:pt x="1029" y="149"/>
                    </a:lnTo>
                    <a:lnTo>
                      <a:pt x="1027" y="148"/>
                    </a:lnTo>
                    <a:lnTo>
                      <a:pt x="1023" y="148"/>
                    </a:lnTo>
                    <a:lnTo>
                      <a:pt x="1020" y="147"/>
                    </a:lnTo>
                    <a:lnTo>
                      <a:pt x="1016" y="147"/>
                    </a:lnTo>
                    <a:lnTo>
                      <a:pt x="1013" y="145"/>
                    </a:lnTo>
                    <a:lnTo>
                      <a:pt x="1009" y="144"/>
                    </a:lnTo>
                    <a:lnTo>
                      <a:pt x="1007" y="143"/>
                    </a:lnTo>
                    <a:lnTo>
                      <a:pt x="1004" y="141"/>
                    </a:lnTo>
                    <a:lnTo>
                      <a:pt x="1001" y="138"/>
                    </a:lnTo>
                    <a:lnTo>
                      <a:pt x="998" y="136"/>
                    </a:lnTo>
                    <a:lnTo>
                      <a:pt x="996" y="134"/>
                    </a:lnTo>
                    <a:lnTo>
                      <a:pt x="992" y="130"/>
                    </a:lnTo>
                    <a:lnTo>
                      <a:pt x="990" y="126"/>
                    </a:lnTo>
                    <a:lnTo>
                      <a:pt x="989" y="122"/>
                    </a:lnTo>
                    <a:lnTo>
                      <a:pt x="986" y="119"/>
                    </a:lnTo>
                    <a:lnTo>
                      <a:pt x="985" y="114"/>
                    </a:lnTo>
                    <a:lnTo>
                      <a:pt x="985" y="110"/>
                    </a:lnTo>
                    <a:lnTo>
                      <a:pt x="984" y="104"/>
                    </a:lnTo>
                    <a:lnTo>
                      <a:pt x="984" y="99"/>
                    </a:lnTo>
                    <a:lnTo>
                      <a:pt x="984" y="5"/>
                    </a:lnTo>
                    <a:lnTo>
                      <a:pt x="1016" y="5"/>
                    </a:lnTo>
                    <a:lnTo>
                      <a:pt x="1016" y="97"/>
                    </a:lnTo>
                    <a:lnTo>
                      <a:pt x="1016" y="104"/>
                    </a:lnTo>
                    <a:lnTo>
                      <a:pt x="1019" y="110"/>
                    </a:lnTo>
                    <a:lnTo>
                      <a:pt x="1020" y="115"/>
                    </a:lnTo>
                    <a:lnTo>
                      <a:pt x="1023" y="119"/>
                    </a:lnTo>
                    <a:lnTo>
                      <a:pt x="1028" y="122"/>
                    </a:lnTo>
                    <a:lnTo>
                      <a:pt x="1032" y="123"/>
                    </a:lnTo>
                    <a:lnTo>
                      <a:pt x="1037" y="126"/>
                    </a:lnTo>
                    <a:lnTo>
                      <a:pt x="1043" y="126"/>
                    </a:lnTo>
                    <a:lnTo>
                      <a:pt x="1050" y="126"/>
                    </a:lnTo>
                    <a:lnTo>
                      <a:pt x="1057" y="123"/>
                    </a:lnTo>
                    <a:lnTo>
                      <a:pt x="1061" y="122"/>
                    </a:lnTo>
                    <a:lnTo>
                      <a:pt x="1066" y="119"/>
                    </a:lnTo>
                    <a:lnTo>
                      <a:pt x="1069" y="115"/>
                    </a:lnTo>
                    <a:lnTo>
                      <a:pt x="1072" y="111"/>
                    </a:lnTo>
                    <a:lnTo>
                      <a:pt x="1073" y="105"/>
                    </a:lnTo>
                    <a:lnTo>
                      <a:pt x="1073" y="99"/>
                    </a:lnTo>
                    <a:lnTo>
                      <a:pt x="1073" y="5"/>
                    </a:lnTo>
                    <a:lnTo>
                      <a:pt x="1105" y="5"/>
                    </a:lnTo>
                    <a:close/>
                    <a:moveTo>
                      <a:pt x="1199" y="30"/>
                    </a:moveTo>
                    <a:lnTo>
                      <a:pt x="1199" y="147"/>
                    </a:lnTo>
                    <a:lnTo>
                      <a:pt x="1167" y="147"/>
                    </a:lnTo>
                    <a:lnTo>
                      <a:pt x="1167" y="30"/>
                    </a:lnTo>
                    <a:lnTo>
                      <a:pt x="1122" y="30"/>
                    </a:lnTo>
                    <a:lnTo>
                      <a:pt x="1122" y="5"/>
                    </a:lnTo>
                    <a:lnTo>
                      <a:pt x="1244" y="5"/>
                    </a:lnTo>
                    <a:lnTo>
                      <a:pt x="1244" y="30"/>
                    </a:lnTo>
                    <a:lnTo>
                      <a:pt x="1199"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0189" name="Group 579">
              <a:extLst>
                <a:ext uri="{FF2B5EF4-FFF2-40B4-BE49-F238E27FC236}">
                  <a16:creationId xmlns:a16="http://schemas.microsoft.com/office/drawing/2014/main" id="{6FF9A955-0AB5-4B29-B517-D6F2C8D1D162}"/>
                </a:ext>
              </a:extLst>
            </p:cNvPr>
            <p:cNvGrpSpPr>
              <a:grpSpLocks/>
            </p:cNvGrpSpPr>
            <p:nvPr/>
          </p:nvGrpSpPr>
          <p:grpSpPr bwMode="auto">
            <a:xfrm>
              <a:off x="1584" y="3237"/>
              <a:ext cx="503" cy="1355"/>
              <a:chOff x="823" y="1308"/>
              <a:chExt cx="1011" cy="2754"/>
            </a:xfrm>
          </p:grpSpPr>
          <p:sp>
            <p:nvSpPr>
              <p:cNvPr id="50205" name="AutoShape 580">
                <a:extLst>
                  <a:ext uri="{FF2B5EF4-FFF2-40B4-BE49-F238E27FC236}">
                    <a16:creationId xmlns:a16="http://schemas.microsoft.com/office/drawing/2014/main" id="{CB2AC558-0F25-4DFA-AB48-EB19D4C5D982}"/>
                  </a:ext>
                </a:extLst>
              </p:cNvPr>
              <p:cNvSpPr>
                <a:spLocks noChangeArrowheads="1"/>
              </p:cNvSpPr>
              <p:nvPr/>
            </p:nvSpPr>
            <p:spPr bwMode="auto">
              <a:xfrm flipV="1">
                <a:off x="1538" y="3792"/>
                <a:ext cx="296" cy="134"/>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0206" name="AutoShape 581">
                <a:extLst>
                  <a:ext uri="{FF2B5EF4-FFF2-40B4-BE49-F238E27FC236}">
                    <a16:creationId xmlns:a16="http://schemas.microsoft.com/office/drawing/2014/main" id="{8ED1E2A5-AEF1-4604-8C5E-7DF5B34BCF43}"/>
                  </a:ext>
                </a:extLst>
              </p:cNvPr>
              <p:cNvSpPr>
                <a:spLocks noChangeArrowheads="1"/>
              </p:cNvSpPr>
              <p:nvPr/>
            </p:nvSpPr>
            <p:spPr bwMode="auto">
              <a:xfrm>
                <a:off x="899" y="1348"/>
                <a:ext cx="728" cy="2669"/>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nvGrpSpPr>
              <p:cNvPr id="50207" name="Group 582">
                <a:extLst>
                  <a:ext uri="{FF2B5EF4-FFF2-40B4-BE49-F238E27FC236}">
                    <a16:creationId xmlns:a16="http://schemas.microsoft.com/office/drawing/2014/main" id="{23641781-2376-460B-9966-330DBF0D229F}"/>
                  </a:ext>
                </a:extLst>
              </p:cNvPr>
              <p:cNvGrpSpPr>
                <a:grpSpLocks/>
              </p:cNvGrpSpPr>
              <p:nvPr/>
            </p:nvGrpSpPr>
            <p:grpSpPr bwMode="auto">
              <a:xfrm rot="3773165">
                <a:off x="849" y="3082"/>
                <a:ext cx="1462" cy="386"/>
                <a:chOff x="2832" y="2832"/>
                <a:chExt cx="579" cy="153"/>
              </a:xfrm>
            </p:grpSpPr>
            <p:sp>
              <p:nvSpPr>
                <p:cNvPr id="50210" name="Freeform 583">
                  <a:extLst>
                    <a:ext uri="{FF2B5EF4-FFF2-40B4-BE49-F238E27FC236}">
                      <a16:creationId xmlns:a16="http://schemas.microsoft.com/office/drawing/2014/main" id="{DF531F29-9358-4759-BE5E-0AA865EAA093}"/>
                    </a:ext>
                  </a:extLst>
                </p:cNvPr>
                <p:cNvSpPr>
                  <a:spLocks/>
                </p:cNvSpPr>
                <p:nvPr/>
              </p:nvSpPr>
              <p:spPr bwMode="auto">
                <a:xfrm>
                  <a:off x="2832" y="2832"/>
                  <a:ext cx="579" cy="153"/>
                </a:xfrm>
                <a:custGeom>
                  <a:avLst/>
                  <a:gdLst>
                    <a:gd name="T0" fmla="*/ 16 w 579"/>
                    <a:gd name="T1" fmla="*/ 29 h 153"/>
                    <a:gd name="T2" fmla="*/ 30 w 579"/>
                    <a:gd name="T3" fmla="*/ 14 h 153"/>
                    <a:gd name="T4" fmla="*/ 63 w 579"/>
                    <a:gd name="T5" fmla="*/ 0 h 153"/>
                    <a:gd name="T6" fmla="*/ 117 w 579"/>
                    <a:gd name="T7" fmla="*/ 12 h 153"/>
                    <a:gd name="T8" fmla="*/ 141 w 579"/>
                    <a:gd name="T9" fmla="*/ 18 h 153"/>
                    <a:gd name="T10" fmla="*/ 159 w 579"/>
                    <a:gd name="T11" fmla="*/ 24 h 153"/>
                    <a:gd name="T12" fmla="*/ 180 w 579"/>
                    <a:gd name="T13" fmla="*/ 30 h 153"/>
                    <a:gd name="T14" fmla="*/ 201 w 579"/>
                    <a:gd name="T15" fmla="*/ 36 h 153"/>
                    <a:gd name="T16" fmla="*/ 219 w 579"/>
                    <a:gd name="T17" fmla="*/ 42 h 153"/>
                    <a:gd name="T18" fmla="*/ 237 w 579"/>
                    <a:gd name="T19" fmla="*/ 48 h 153"/>
                    <a:gd name="T20" fmla="*/ 261 w 579"/>
                    <a:gd name="T21" fmla="*/ 54 h 153"/>
                    <a:gd name="T22" fmla="*/ 294 w 579"/>
                    <a:gd name="T23" fmla="*/ 63 h 153"/>
                    <a:gd name="T24" fmla="*/ 315 w 579"/>
                    <a:gd name="T25" fmla="*/ 69 h 153"/>
                    <a:gd name="T26" fmla="*/ 390 w 579"/>
                    <a:gd name="T27" fmla="*/ 81 h 153"/>
                    <a:gd name="T28" fmla="*/ 427 w 579"/>
                    <a:gd name="T29" fmla="*/ 87 h 153"/>
                    <a:gd name="T30" fmla="*/ 469 w 579"/>
                    <a:gd name="T31" fmla="*/ 93 h 153"/>
                    <a:gd name="T32" fmla="*/ 543 w 579"/>
                    <a:gd name="T33" fmla="*/ 99 h 153"/>
                    <a:gd name="T34" fmla="*/ 573 w 579"/>
                    <a:gd name="T35" fmla="*/ 105 h 153"/>
                    <a:gd name="T36" fmla="*/ 579 w 579"/>
                    <a:gd name="T37" fmla="*/ 122 h 153"/>
                    <a:gd name="T38" fmla="*/ 565 w 579"/>
                    <a:gd name="T39" fmla="*/ 141 h 153"/>
                    <a:gd name="T40" fmla="*/ 507 w 579"/>
                    <a:gd name="T41" fmla="*/ 137 h 153"/>
                    <a:gd name="T42" fmla="*/ 423 w 579"/>
                    <a:gd name="T43" fmla="*/ 131 h 153"/>
                    <a:gd name="T44" fmla="*/ 315 w 579"/>
                    <a:gd name="T45" fmla="*/ 129 h 153"/>
                    <a:gd name="T46" fmla="*/ 249 w 579"/>
                    <a:gd name="T47" fmla="*/ 134 h 153"/>
                    <a:gd name="T48" fmla="*/ 184 w 579"/>
                    <a:gd name="T49" fmla="*/ 141 h 153"/>
                    <a:gd name="T50" fmla="*/ 105 w 579"/>
                    <a:gd name="T51" fmla="*/ 147 h 153"/>
                    <a:gd name="T52" fmla="*/ 76 w 579"/>
                    <a:gd name="T53" fmla="*/ 153 h 153"/>
                    <a:gd name="T54" fmla="*/ 43 w 579"/>
                    <a:gd name="T55" fmla="*/ 149 h 153"/>
                    <a:gd name="T56" fmla="*/ 6 w 579"/>
                    <a:gd name="T57" fmla="*/ 113 h 153"/>
                    <a:gd name="T58" fmla="*/ 1 w 579"/>
                    <a:gd name="T59" fmla="*/ 93 h 153"/>
                    <a:gd name="T60" fmla="*/ 3 w 579"/>
                    <a:gd name="T61" fmla="*/ 75 h 153"/>
                    <a:gd name="T62" fmla="*/ 9 w 579"/>
                    <a:gd name="T63" fmla="*/ 48 h 153"/>
                    <a:gd name="T64" fmla="*/ 24 w 579"/>
                    <a:gd name="T65" fmla="*/ 20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9" h="153">
                      <a:moveTo>
                        <a:pt x="16" y="29"/>
                      </a:moveTo>
                      <a:cubicBezTo>
                        <a:pt x="20" y="23"/>
                        <a:pt x="23" y="15"/>
                        <a:pt x="30" y="14"/>
                      </a:cubicBezTo>
                      <a:cubicBezTo>
                        <a:pt x="41" y="6"/>
                        <a:pt x="50" y="3"/>
                        <a:pt x="63" y="0"/>
                      </a:cubicBezTo>
                      <a:cubicBezTo>
                        <a:pt x="81" y="4"/>
                        <a:pt x="99" y="9"/>
                        <a:pt x="117" y="12"/>
                      </a:cubicBezTo>
                      <a:cubicBezTo>
                        <a:pt x="124" y="15"/>
                        <a:pt x="133" y="17"/>
                        <a:pt x="141" y="18"/>
                      </a:cubicBezTo>
                      <a:cubicBezTo>
                        <a:pt x="147" y="21"/>
                        <a:pt x="153" y="23"/>
                        <a:pt x="159" y="24"/>
                      </a:cubicBezTo>
                      <a:cubicBezTo>
                        <a:pt x="165" y="27"/>
                        <a:pt x="173" y="29"/>
                        <a:pt x="180" y="30"/>
                      </a:cubicBezTo>
                      <a:cubicBezTo>
                        <a:pt x="186" y="33"/>
                        <a:pt x="194" y="35"/>
                        <a:pt x="201" y="36"/>
                      </a:cubicBezTo>
                      <a:cubicBezTo>
                        <a:pt x="207" y="39"/>
                        <a:pt x="213" y="41"/>
                        <a:pt x="219" y="42"/>
                      </a:cubicBezTo>
                      <a:cubicBezTo>
                        <a:pt x="225" y="45"/>
                        <a:pt x="231" y="47"/>
                        <a:pt x="237" y="48"/>
                      </a:cubicBezTo>
                      <a:cubicBezTo>
                        <a:pt x="245" y="52"/>
                        <a:pt x="252" y="53"/>
                        <a:pt x="261" y="54"/>
                      </a:cubicBezTo>
                      <a:cubicBezTo>
                        <a:pt x="271" y="59"/>
                        <a:pt x="283" y="61"/>
                        <a:pt x="294" y="63"/>
                      </a:cubicBezTo>
                      <a:cubicBezTo>
                        <a:pt x="300" y="66"/>
                        <a:pt x="308" y="68"/>
                        <a:pt x="315" y="69"/>
                      </a:cubicBezTo>
                      <a:cubicBezTo>
                        <a:pt x="334" y="79"/>
                        <a:pt x="368" y="79"/>
                        <a:pt x="390" y="81"/>
                      </a:cubicBezTo>
                      <a:cubicBezTo>
                        <a:pt x="400" y="86"/>
                        <a:pt x="416" y="85"/>
                        <a:pt x="427" y="87"/>
                      </a:cubicBezTo>
                      <a:cubicBezTo>
                        <a:pt x="440" y="92"/>
                        <a:pt x="456" y="92"/>
                        <a:pt x="469" y="93"/>
                      </a:cubicBezTo>
                      <a:cubicBezTo>
                        <a:pt x="492" y="98"/>
                        <a:pt x="519" y="98"/>
                        <a:pt x="543" y="99"/>
                      </a:cubicBezTo>
                      <a:cubicBezTo>
                        <a:pt x="554" y="100"/>
                        <a:pt x="564" y="99"/>
                        <a:pt x="573" y="105"/>
                      </a:cubicBezTo>
                      <a:cubicBezTo>
                        <a:pt x="576" y="111"/>
                        <a:pt x="577" y="116"/>
                        <a:pt x="579" y="122"/>
                      </a:cubicBezTo>
                      <a:cubicBezTo>
                        <a:pt x="575" y="130"/>
                        <a:pt x="576" y="139"/>
                        <a:pt x="565" y="141"/>
                      </a:cubicBezTo>
                      <a:cubicBezTo>
                        <a:pt x="546" y="140"/>
                        <a:pt x="526" y="138"/>
                        <a:pt x="507" y="137"/>
                      </a:cubicBezTo>
                      <a:cubicBezTo>
                        <a:pt x="483" y="129"/>
                        <a:pt x="447" y="132"/>
                        <a:pt x="423" y="131"/>
                      </a:cubicBezTo>
                      <a:cubicBezTo>
                        <a:pt x="386" y="127"/>
                        <a:pt x="353" y="128"/>
                        <a:pt x="315" y="129"/>
                      </a:cubicBezTo>
                      <a:cubicBezTo>
                        <a:pt x="270" y="133"/>
                        <a:pt x="292" y="131"/>
                        <a:pt x="249" y="134"/>
                      </a:cubicBezTo>
                      <a:cubicBezTo>
                        <a:pt x="227" y="138"/>
                        <a:pt x="206" y="140"/>
                        <a:pt x="184" y="141"/>
                      </a:cubicBezTo>
                      <a:cubicBezTo>
                        <a:pt x="157" y="145"/>
                        <a:pt x="133" y="146"/>
                        <a:pt x="105" y="147"/>
                      </a:cubicBezTo>
                      <a:cubicBezTo>
                        <a:pt x="95" y="149"/>
                        <a:pt x="86" y="151"/>
                        <a:pt x="76" y="153"/>
                      </a:cubicBezTo>
                      <a:cubicBezTo>
                        <a:pt x="65" y="152"/>
                        <a:pt x="54" y="151"/>
                        <a:pt x="43" y="149"/>
                      </a:cubicBezTo>
                      <a:cubicBezTo>
                        <a:pt x="25" y="140"/>
                        <a:pt x="18" y="129"/>
                        <a:pt x="6" y="113"/>
                      </a:cubicBezTo>
                      <a:cubicBezTo>
                        <a:pt x="4" y="106"/>
                        <a:pt x="4" y="100"/>
                        <a:pt x="1" y="93"/>
                      </a:cubicBezTo>
                      <a:cubicBezTo>
                        <a:pt x="0" y="86"/>
                        <a:pt x="0" y="81"/>
                        <a:pt x="3" y="75"/>
                      </a:cubicBezTo>
                      <a:cubicBezTo>
                        <a:pt x="5" y="66"/>
                        <a:pt x="6" y="57"/>
                        <a:pt x="9" y="48"/>
                      </a:cubicBezTo>
                      <a:cubicBezTo>
                        <a:pt x="11" y="38"/>
                        <a:pt x="14" y="25"/>
                        <a:pt x="24" y="20"/>
                      </a:cubicBezTo>
                    </a:path>
                  </a:pathLst>
                </a:custGeom>
                <a:solidFill>
                  <a:schemeClr val="tx1"/>
                </a:solidFill>
                <a:ln w="635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sp>
              <p:nvSpPr>
                <p:cNvPr id="50211" name="Oval 584">
                  <a:extLst>
                    <a:ext uri="{FF2B5EF4-FFF2-40B4-BE49-F238E27FC236}">
                      <a16:creationId xmlns:a16="http://schemas.microsoft.com/office/drawing/2014/main" id="{9D215EB4-55A4-4E2B-BE47-0F707192AD6A}"/>
                    </a:ext>
                  </a:extLst>
                </p:cNvPr>
                <p:cNvSpPr>
                  <a:spLocks noChangeArrowheads="1"/>
                </p:cNvSpPr>
                <p:nvPr/>
              </p:nvSpPr>
              <p:spPr bwMode="auto">
                <a:xfrm>
                  <a:off x="3337" y="2927"/>
                  <a:ext cx="47" cy="47"/>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50208" name="Rectangle 585">
                <a:extLst>
                  <a:ext uri="{FF2B5EF4-FFF2-40B4-BE49-F238E27FC236}">
                    <a16:creationId xmlns:a16="http://schemas.microsoft.com/office/drawing/2014/main" id="{C4C03E34-4D36-4142-B96B-13D2B09804C4}"/>
                  </a:ext>
                </a:extLst>
              </p:cNvPr>
              <p:cNvSpPr>
                <a:spLocks noChangeArrowheads="1"/>
              </p:cNvSpPr>
              <p:nvPr/>
            </p:nvSpPr>
            <p:spPr bwMode="auto">
              <a:xfrm>
                <a:off x="823" y="1308"/>
                <a:ext cx="207" cy="2754"/>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0209" name="Line 586">
                <a:extLst>
                  <a:ext uri="{FF2B5EF4-FFF2-40B4-BE49-F238E27FC236}">
                    <a16:creationId xmlns:a16="http://schemas.microsoft.com/office/drawing/2014/main" id="{482705D3-2172-47D9-842C-A2A306D9E094}"/>
                  </a:ext>
                </a:extLst>
              </p:cNvPr>
              <p:cNvSpPr>
                <a:spLocks noChangeShapeType="1"/>
              </p:cNvSpPr>
              <p:nvPr/>
            </p:nvSpPr>
            <p:spPr bwMode="auto">
              <a:xfrm>
                <a:off x="1030" y="1346"/>
                <a:ext cx="0" cy="2676"/>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graphicFrame>
          <p:nvGraphicFramePr>
            <p:cNvPr id="50190" name="Object 587">
              <a:extLst>
                <a:ext uri="{FF2B5EF4-FFF2-40B4-BE49-F238E27FC236}">
                  <a16:creationId xmlns:a16="http://schemas.microsoft.com/office/drawing/2014/main" id="{6D669915-DBAC-41BE-84A1-30322287E78E}"/>
                </a:ext>
              </a:extLst>
            </p:cNvPr>
            <p:cNvGraphicFramePr>
              <a:graphicFrameLocks noChangeAspect="1"/>
            </p:cNvGraphicFramePr>
            <p:nvPr/>
          </p:nvGraphicFramePr>
          <p:xfrm>
            <a:off x="1967" y="4440"/>
            <a:ext cx="277" cy="425"/>
          </p:xfrm>
          <a:graphic>
            <a:graphicData uri="http://schemas.openxmlformats.org/presentationml/2006/ole">
              <mc:AlternateContent xmlns:mc="http://schemas.openxmlformats.org/markup-compatibility/2006">
                <mc:Choice xmlns:v="urn:schemas-microsoft-com:vml" Requires="v">
                  <p:oleObj spid="_x0000_s109591" name="Clip" r:id="rId4" imgW="914400" imgH="1418234" progId="MS_ClipArt_Gallery.2">
                    <p:embed/>
                  </p:oleObj>
                </mc:Choice>
                <mc:Fallback>
                  <p:oleObj name="Clip" r:id="rId4" imgW="914400" imgH="1418234" progId="MS_ClipArt_Gallery.2">
                    <p:embed/>
                    <p:pic>
                      <p:nvPicPr>
                        <p:cNvPr id="50190" name="Object 587">
                          <a:extLst>
                            <a:ext uri="{FF2B5EF4-FFF2-40B4-BE49-F238E27FC236}">
                              <a16:creationId xmlns:a16="http://schemas.microsoft.com/office/drawing/2014/main" id="{6D669915-DBAC-41BE-84A1-30322287E78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67" y="4440"/>
                          <a:ext cx="277" cy="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0191" name="Group 588">
              <a:extLst>
                <a:ext uri="{FF2B5EF4-FFF2-40B4-BE49-F238E27FC236}">
                  <a16:creationId xmlns:a16="http://schemas.microsoft.com/office/drawing/2014/main" id="{564FA1AD-E89C-49AD-A91D-7C9C23DCCF97}"/>
                </a:ext>
              </a:extLst>
            </p:cNvPr>
            <p:cNvGrpSpPr>
              <a:grpSpLocks/>
            </p:cNvGrpSpPr>
            <p:nvPr/>
          </p:nvGrpSpPr>
          <p:grpSpPr bwMode="auto">
            <a:xfrm>
              <a:off x="2020" y="4463"/>
              <a:ext cx="170" cy="198"/>
              <a:chOff x="1740" y="3792"/>
              <a:chExt cx="341" cy="402"/>
            </a:xfrm>
          </p:grpSpPr>
          <p:sp>
            <p:nvSpPr>
              <p:cNvPr id="50192" name="Freeform 589">
                <a:extLst>
                  <a:ext uri="{FF2B5EF4-FFF2-40B4-BE49-F238E27FC236}">
                    <a16:creationId xmlns:a16="http://schemas.microsoft.com/office/drawing/2014/main" id="{4D5F47A8-11CD-4D5B-B60D-BDF8127C9BD3}"/>
                  </a:ext>
                </a:extLst>
              </p:cNvPr>
              <p:cNvSpPr>
                <a:spLocks/>
              </p:cNvSpPr>
              <p:nvPr/>
            </p:nvSpPr>
            <p:spPr bwMode="auto">
              <a:xfrm>
                <a:off x="1743" y="3796"/>
                <a:ext cx="335" cy="394"/>
              </a:xfrm>
              <a:custGeom>
                <a:avLst/>
                <a:gdLst>
                  <a:gd name="T0" fmla="*/ 0 w 668"/>
                  <a:gd name="T1" fmla="*/ 197 h 788"/>
                  <a:gd name="T2" fmla="*/ 0 w 668"/>
                  <a:gd name="T3" fmla="*/ 77 h 788"/>
                  <a:gd name="T4" fmla="*/ 2 w 668"/>
                  <a:gd name="T5" fmla="*/ 59 h 788"/>
                  <a:gd name="T6" fmla="*/ 8 w 668"/>
                  <a:gd name="T7" fmla="*/ 43 h 788"/>
                  <a:gd name="T8" fmla="*/ 16 w 668"/>
                  <a:gd name="T9" fmla="*/ 30 h 788"/>
                  <a:gd name="T10" fmla="*/ 27 w 668"/>
                  <a:gd name="T11" fmla="*/ 19 h 788"/>
                  <a:gd name="T12" fmla="*/ 39 w 668"/>
                  <a:gd name="T13" fmla="*/ 11 h 788"/>
                  <a:gd name="T14" fmla="*/ 53 w 668"/>
                  <a:gd name="T15" fmla="*/ 5 h 788"/>
                  <a:gd name="T16" fmla="*/ 68 w 668"/>
                  <a:gd name="T17" fmla="*/ 1 h 788"/>
                  <a:gd name="T18" fmla="*/ 84 w 668"/>
                  <a:gd name="T19" fmla="*/ 0 h 788"/>
                  <a:gd name="T20" fmla="*/ 100 w 668"/>
                  <a:gd name="T21" fmla="*/ 1 h 788"/>
                  <a:gd name="T22" fmla="*/ 115 w 668"/>
                  <a:gd name="T23" fmla="*/ 5 h 788"/>
                  <a:gd name="T24" fmla="*/ 129 w 668"/>
                  <a:gd name="T25" fmla="*/ 11 h 788"/>
                  <a:gd name="T26" fmla="*/ 141 w 668"/>
                  <a:gd name="T27" fmla="*/ 19 h 788"/>
                  <a:gd name="T28" fmla="*/ 152 w 668"/>
                  <a:gd name="T29" fmla="*/ 30 h 788"/>
                  <a:gd name="T30" fmla="*/ 160 w 668"/>
                  <a:gd name="T31" fmla="*/ 43 h 788"/>
                  <a:gd name="T32" fmla="*/ 166 w 668"/>
                  <a:gd name="T33" fmla="*/ 59 h 788"/>
                  <a:gd name="T34" fmla="*/ 168 w 668"/>
                  <a:gd name="T35" fmla="*/ 77 h 788"/>
                  <a:gd name="T36" fmla="*/ 168 w 668"/>
                  <a:gd name="T37" fmla="*/ 197 h 788"/>
                  <a:gd name="T38" fmla="*/ 140 w 668"/>
                  <a:gd name="T39" fmla="*/ 197 h 788"/>
                  <a:gd name="T40" fmla="*/ 140 w 668"/>
                  <a:gd name="T41" fmla="*/ 77 h 788"/>
                  <a:gd name="T42" fmla="*/ 139 w 668"/>
                  <a:gd name="T43" fmla="*/ 66 h 788"/>
                  <a:gd name="T44" fmla="*/ 135 w 668"/>
                  <a:gd name="T45" fmla="*/ 57 h 788"/>
                  <a:gd name="T46" fmla="*/ 130 w 668"/>
                  <a:gd name="T47" fmla="*/ 49 h 788"/>
                  <a:gd name="T48" fmla="*/ 123 w 668"/>
                  <a:gd name="T49" fmla="*/ 42 h 788"/>
                  <a:gd name="T50" fmla="*/ 114 w 668"/>
                  <a:gd name="T51" fmla="*/ 36 h 788"/>
                  <a:gd name="T52" fmla="*/ 104 w 668"/>
                  <a:gd name="T53" fmla="*/ 32 h 788"/>
                  <a:gd name="T54" fmla="*/ 94 w 668"/>
                  <a:gd name="T55" fmla="*/ 30 h 788"/>
                  <a:gd name="T56" fmla="*/ 84 w 668"/>
                  <a:gd name="T57" fmla="*/ 28 h 788"/>
                  <a:gd name="T58" fmla="*/ 74 w 668"/>
                  <a:gd name="T59" fmla="*/ 28 h 788"/>
                  <a:gd name="T60" fmla="*/ 64 w 668"/>
                  <a:gd name="T61" fmla="*/ 30 h 788"/>
                  <a:gd name="T62" fmla="*/ 54 w 668"/>
                  <a:gd name="T63" fmla="*/ 34 h 788"/>
                  <a:gd name="T64" fmla="*/ 46 w 668"/>
                  <a:gd name="T65" fmla="*/ 39 h 788"/>
                  <a:gd name="T66" fmla="*/ 38 w 668"/>
                  <a:gd name="T67" fmla="*/ 46 h 788"/>
                  <a:gd name="T68" fmla="*/ 33 w 668"/>
                  <a:gd name="T69" fmla="*/ 54 h 788"/>
                  <a:gd name="T70" fmla="*/ 29 w 668"/>
                  <a:gd name="T71" fmla="*/ 65 h 788"/>
                  <a:gd name="T72" fmla="*/ 28 w 668"/>
                  <a:gd name="T73" fmla="*/ 77 h 788"/>
                  <a:gd name="T74" fmla="*/ 28 w 668"/>
                  <a:gd name="T75" fmla="*/ 197 h 788"/>
                  <a:gd name="T76" fmla="*/ 0 w 668"/>
                  <a:gd name="T77" fmla="*/ 197 h 7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8" h="788">
                    <a:moveTo>
                      <a:pt x="0" y="788"/>
                    </a:moveTo>
                    <a:lnTo>
                      <a:pt x="0" y="306"/>
                    </a:lnTo>
                    <a:lnTo>
                      <a:pt x="8" y="234"/>
                    </a:lnTo>
                    <a:lnTo>
                      <a:pt x="29" y="171"/>
                    </a:lnTo>
                    <a:lnTo>
                      <a:pt x="61" y="119"/>
                    </a:lnTo>
                    <a:lnTo>
                      <a:pt x="105" y="75"/>
                    </a:lnTo>
                    <a:lnTo>
                      <a:pt x="155" y="42"/>
                    </a:lnTo>
                    <a:lnTo>
                      <a:pt x="211" y="19"/>
                    </a:lnTo>
                    <a:lnTo>
                      <a:pt x="272" y="4"/>
                    </a:lnTo>
                    <a:lnTo>
                      <a:pt x="334" y="0"/>
                    </a:lnTo>
                    <a:lnTo>
                      <a:pt x="396" y="4"/>
                    </a:lnTo>
                    <a:lnTo>
                      <a:pt x="457" y="19"/>
                    </a:lnTo>
                    <a:lnTo>
                      <a:pt x="513" y="43"/>
                    </a:lnTo>
                    <a:lnTo>
                      <a:pt x="563" y="76"/>
                    </a:lnTo>
                    <a:lnTo>
                      <a:pt x="607" y="120"/>
                    </a:lnTo>
                    <a:lnTo>
                      <a:pt x="639" y="172"/>
                    </a:lnTo>
                    <a:lnTo>
                      <a:pt x="660" y="235"/>
                    </a:lnTo>
                    <a:lnTo>
                      <a:pt x="668" y="306"/>
                    </a:lnTo>
                    <a:lnTo>
                      <a:pt x="668" y="788"/>
                    </a:lnTo>
                    <a:lnTo>
                      <a:pt x="557" y="788"/>
                    </a:lnTo>
                    <a:lnTo>
                      <a:pt x="557" y="306"/>
                    </a:lnTo>
                    <a:lnTo>
                      <a:pt x="552" y="264"/>
                    </a:lnTo>
                    <a:lnTo>
                      <a:pt x="538" y="227"/>
                    </a:lnTo>
                    <a:lnTo>
                      <a:pt x="516" y="195"/>
                    </a:lnTo>
                    <a:lnTo>
                      <a:pt x="488" y="167"/>
                    </a:lnTo>
                    <a:lnTo>
                      <a:pt x="453" y="144"/>
                    </a:lnTo>
                    <a:lnTo>
                      <a:pt x="415" y="128"/>
                    </a:lnTo>
                    <a:lnTo>
                      <a:pt x="375" y="117"/>
                    </a:lnTo>
                    <a:lnTo>
                      <a:pt x="334" y="112"/>
                    </a:lnTo>
                    <a:lnTo>
                      <a:pt x="293" y="112"/>
                    </a:lnTo>
                    <a:lnTo>
                      <a:pt x="253" y="120"/>
                    </a:lnTo>
                    <a:lnTo>
                      <a:pt x="215" y="133"/>
                    </a:lnTo>
                    <a:lnTo>
                      <a:pt x="181" y="153"/>
                    </a:lnTo>
                    <a:lnTo>
                      <a:pt x="152" y="181"/>
                    </a:lnTo>
                    <a:lnTo>
                      <a:pt x="130" y="215"/>
                    </a:lnTo>
                    <a:lnTo>
                      <a:pt x="116" y="257"/>
                    </a:lnTo>
                    <a:lnTo>
                      <a:pt x="111" y="306"/>
                    </a:lnTo>
                    <a:lnTo>
                      <a:pt x="111" y="788"/>
                    </a:lnTo>
                    <a:lnTo>
                      <a:pt x="0" y="78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3" name="Freeform 590">
                <a:extLst>
                  <a:ext uri="{FF2B5EF4-FFF2-40B4-BE49-F238E27FC236}">
                    <a16:creationId xmlns:a16="http://schemas.microsoft.com/office/drawing/2014/main" id="{E22B3465-03B3-4357-BB14-2DCA4FE71B97}"/>
                  </a:ext>
                </a:extLst>
              </p:cNvPr>
              <p:cNvSpPr>
                <a:spLocks/>
              </p:cNvSpPr>
              <p:nvPr/>
            </p:nvSpPr>
            <p:spPr bwMode="auto">
              <a:xfrm>
                <a:off x="1740" y="3949"/>
                <a:ext cx="7" cy="241"/>
              </a:xfrm>
              <a:custGeom>
                <a:avLst/>
                <a:gdLst>
                  <a:gd name="T0" fmla="*/ 0 w 16"/>
                  <a:gd name="T1" fmla="*/ 0 h 482"/>
                  <a:gd name="T2" fmla="*/ 0 w 16"/>
                  <a:gd name="T3" fmla="*/ 0 h 482"/>
                  <a:gd name="T4" fmla="*/ 0 w 16"/>
                  <a:gd name="T5" fmla="*/ 121 h 482"/>
                  <a:gd name="T6" fmla="*/ 3 w 16"/>
                  <a:gd name="T7" fmla="*/ 121 h 482"/>
                  <a:gd name="T8" fmla="*/ 3 w 16"/>
                  <a:gd name="T9" fmla="*/ 0 h 482"/>
                  <a:gd name="T10" fmla="*/ 3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4" name="Freeform 591">
                <a:extLst>
                  <a:ext uri="{FF2B5EF4-FFF2-40B4-BE49-F238E27FC236}">
                    <a16:creationId xmlns:a16="http://schemas.microsoft.com/office/drawing/2014/main" id="{F1D8B867-4606-4D3A-88C6-2C49DCFC75B0}"/>
                  </a:ext>
                </a:extLst>
              </p:cNvPr>
              <p:cNvSpPr>
                <a:spLocks/>
              </p:cNvSpPr>
              <p:nvPr/>
            </p:nvSpPr>
            <p:spPr bwMode="auto">
              <a:xfrm>
                <a:off x="1740" y="3792"/>
                <a:ext cx="341" cy="157"/>
              </a:xfrm>
              <a:custGeom>
                <a:avLst/>
                <a:gdLst>
                  <a:gd name="T0" fmla="*/ 170 w 684"/>
                  <a:gd name="T1" fmla="*/ 79 h 314"/>
                  <a:gd name="T2" fmla="*/ 170 w 684"/>
                  <a:gd name="T3" fmla="*/ 79 h 314"/>
                  <a:gd name="T4" fmla="*/ 168 w 684"/>
                  <a:gd name="T5" fmla="*/ 61 h 314"/>
                  <a:gd name="T6" fmla="*/ 163 w 684"/>
                  <a:gd name="T7" fmla="*/ 45 h 314"/>
                  <a:gd name="T8" fmla="*/ 155 w 684"/>
                  <a:gd name="T9" fmla="*/ 31 h 314"/>
                  <a:gd name="T10" fmla="*/ 143 w 684"/>
                  <a:gd name="T11" fmla="*/ 20 h 314"/>
                  <a:gd name="T12" fmla="*/ 131 w 684"/>
                  <a:gd name="T13" fmla="*/ 11 h 314"/>
                  <a:gd name="T14" fmla="*/ 116 w 684"/>
                  <a:gd name="T15" fmla="*/ 5 h 314"/>
                  <a:gd name="T16" fmla="*/ 101 w 684"/>
                  <a:gd name="T17" fmla="*/ 2 h 314"/>
                  <a:gd name="T18" fmla="*/ 85 w 684"/>
                  <a:gd name="T19" fmla="*/ 0 h 314"/>
                  <a:gd name="T20" fmla="*/ 69 w 684"/>
                  <a:gd name="T21" fmla="*/ 2 h 314"/>
                  <a:gd name="T22" fmla="*/ 54 w 684"/>
                  <a:gd name="T23" fmla="*/ 5 h 314"/>
                  <a:gd name="T24" fmla="*/ 39 w 684"/>
                  <a:gd name="T25" fmla="*/ 11 h 314"/>
                  <a:gd name="T26" fmla="*/ 27 w 684"/>
                  <a:gd name="T27" fmla="*/ 20 h 314"/>
                  <a:gd name="T28" fmla="*/ 16 w 684"/>
                  <a:gd name="T29" fmla="*/ 31 h 314"/>
                  <a:gd name="T30" fmla="*/ 7 w 684"/>
                  <a:gd name="T31" fmla="*/ 45 h 314"/>
                  <a:gd name="T32" fmla="*/ 2 w 684"/>
                  <a:gd name="T33" fmla="*/ 60 h 314"/>
                  <a:gd name="T34" fmla="*/ 0 w 684"/>
                  <a:gd name="T35" fmla="*/ 79 h 314"/>
                  <a:gd name="T36" fmla="*/ 4 w 684"/>
                  <a:gd name="T37" fmla="*/ 79 h 314"/>
                  <a:gd name="T38" fmla="*/ 5 w 684"/>
                  <a:gd name="T39" fmla="*/ 61 h 314"/>
                  <a:gd name="T40" fmla="*/ 10 w 684"/>
                  <a:gd name="T41" fmla="*/ 46 h 314"/>
                  <a:gd name="T42" fmla="*/ 18 w 684"/>
                  <a:gd name="T43" fmla="*/ 33 h 314"/>
                  <a:gd name="T44" fmla="*/ 29 w 684"/>
                  <a:gd name="T45" fmla="*/ 23 h 314"/>
                  <a:gd name="T46" fmla="*/ 41 w 684"/>
                  <a:gd name="T47" fmla="*/ 15 h 314"/>
                  <a:gd name="T48" fmla="*/ 55 w 684"/>
                  <a:gd name="T49" fmla="*/ 9 h 314"/>
                  <a:gd name="T50" fmla="*/ 70 w 684"/>
                  <a:gd name="T51" fmla="*/ 5 h 314"/>
                  <a:gd name="T52" fmla="*/ 85 w 684"/>
                  <a:gd name="T53" fmla="*/ 4 h 314"/>
                  <a:gd name="T54" fmla="*/ 100 w 684"/>
                  <a:gd name="T55" fmla="*/ 5 h 314"/>
                  <a:gd name="T56" fmla="*/ 115 w 684"/>
                  <a:gd name="T57" fmla="*/ 9 h 314"/>
                  <a:gd name="T58" fmla="*/ 129 w 684"/>
                  <a:gd name="T59" fmla="*/ 15 h 314"/>
                  <a:gd name="T60" fmla="*/ 141 w 684"/>
                  <a:gd name="T61" fmla="*/ 23 h 314"/>
                  <a:gd name="T62" fmla="*/ 152 w 684"/>
                  <a:gd name="T63" fmla="*/ 33 h 314"/>
                  <a:gd name="T64" fmla="*/ 160 w 684"/>
                  <a:gd name="T65" fmla="*/ 46 h 314"/>
                  <a:gd name="T66" fmla="*/ 165 w 684"/>
                  <a:gd name="T67" fmla="*/ 61 h 314"/>
                  <a:gd name="T68" fmla="*/ 166 w 684"/>
                  <a:gd name="T69" fmla="*/ 79 h 314"/>
                  <a:gd name="T70" fmla="*/ 166 w 684"/>
                  <a:gd name="T71" fmla="*/ 79 h 314"/>
                  <a:gd name="T72" fmla="*/ 170 w 684"/>
                  <a:gd name="T73" fmla="*/ 79 h 3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4" h="314">
                    <a:moveTo>
                      <a:pt x="684" y="314"/>
                    </a:moveTo>
                    <a:lnTo>
                      <a:pt x="684" y="314"/>
                    </a:lnTo>
                    <a:lnTo>
                      <a:pt x="675" y="242"/>
                    </a:lnTo>
                    <a:lnTo>
                      <a:pt x="654" y="178"/>
                    </a:lnTo>
                    <a:lnTo>
                      <a:pt x="621" y="123"/>
                    </a:lnTo>
                    <a:lnTo>
                      <a:pt x="576" y="79"/>
                    </a:lnTo>
                    <a:lnTo>
                      <a:pt x="525" y="44"/>
                    </a:lnTo>
                    <a:lnTo>
                      <a:pt x="467" y="20"/>
                    </a:lnTo>
                    <a:lnTo>
                      <a:pt x="405" y="5"/>
                    </a:lnTo>
                    <a:lnTo>
                      <a:pt x="342" y="0"/>
                    </a:lnTo>
                    <a:lnTo>
                      <a:pt x="279" y="5"/>
                    </a:lnTo>
                    <a:lnTo>
                      <a:pt x="217" y="20"/>
                    </a:lnTo>
                    <a:lnTo>
                      <a:pt x="159" y="43"/>
                    </a:lnTo>
                    <a:lnTo>
                      <a:pt x="108" y="78"/>
                    </a:lnTo>
                    <a:lnTo>
                      <a:pt x="64" y="122"/>
                    </a:lnTo>
                    <a:lnTo>
                      <a:pt x="30" y="177"/>
                    </a:lnTo>
                    <a:lnTo>
                      <a:pt x="9" y="240"/>
                    </a:lnTo>
                    <a:lnTo>
                      <a:pt x="0" y="314"/>
                    </a:lnTo>
                    <a:lnTo>
                      <a:pt x="16" y="314"/>
                    </a:lnTo>
                    <a:lnTo>
                      <a:pt x="22" y="243"/>
                    </a:lnTo>
                    <a:lnTo>
                      <a:pt x="43" y="181"/>
                    </a:lnTo>
                    <a:lnTo>
                      <a:pt x="75" y="131"/>
                    </a:lnTo>
                    <a:lnTo>
                      <a:pt x="117" y="89"/>
                    </a:lnTo>
                    <a:lnTo>
                      <a:pt x="166" y="57"/>
                    </a:lnTo>
                    <a:lnTo>
                      <a:pt x="222" y="33"/>
                    </a:lnTo>
                    <a:lnTo>
                      <a:pt x="281" y="19"/>
                    </a:lnTo>
                    <a:lnTo>
                      <a:pt x="342" y="15"/>
                    </a:lnTo>
                    <a:lnTo>
                      <a:pt x="403" y="19"/>
                    </a:lnTo>
                    <a:lnTo>
                      <a:pt x="462" y="33"/>
                    </a:lnTo>
                    <a:lnTo>
                      <a:pt x="518" y="58"/>
                    </a:lnTo>
                    <a:lnTo>
                      <a:pt x="567" y="90"/>
                    </a:lnTo>
                    <a:lnTo>
                      <a:pt x="609" y="132"/>
                    </a:lnTo>
                    <a:lnTo>
                      <a:pt x="641" y="183"/>
                    </a:lnTo>
                    <a:lnTo>
                      <a:pt x="662" y="244"/>
                    </a:lnTo>
                    <a:lnTo>
                      <a:pt x="668" y="314"/>
                    </a:lnTo>
                    <a:lnTo>
                      <a:pt x="68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5" name="Freeform 592">
                <a:extLst>
                  <a:ext uri="{FF2B5EF4-FFF2-40B4-BE49-F238E27FC236}">
                    <a16:creationId xmlns:a16="http://schemas.microsoft.com/office/drawing/2014/main" id="{D1890157-7EBF-4529-806A-222F816B33F2}"/>
                  </a:ext>
                </a:extLst>
              </p:cNvPr>
              <p:cNvSpPr>
                <a:spLocks/>
              </p:cNvSpPr>
              <p:nvPr/>
            </p:nvSpPr>
            <p:spPr bwMode="auto">
              <a:xfrm>
                <a:off x="2074" y="3949"/>
                <a:ext cx="7" cy="245"/>
              </a:xfrm>
              <a:custGeom>
                <a:avLst/>
                <a:gdLst>
                  <a:gd name="T0" fmla="*/ 2 w 16"/>
                  <a:gd name="T1" fmla="*/ 123 h 490"/>
                  <a:gd name="T2" fmla="*/ 3 w 16"/>
                  <a:gd name="T3" fmla="*/ 121 h 490"/>
                  <a:gd name="T4" fmla="*/ 3 w 16"/>
                  <a:gd name="T5" fmla="*/ 0 h 490"/>
                  <a:gd name="T6" fmla="*/ 0 w 16"/>
                  <a:gd name="T7" fmla="*/ 0 h 490"/>
                  <a:gd name="T8" fmla="*/ 0 w 16"/>
                  <a:gd name="T9" fmla="*/ 121 h 490"/>
                  <a:gd name="T10" fmla="*/ 2 w 16"/>
                  <a:gd name="T11" fmla="*/ 119 h 490"/>
                  <a:gd name="T12" fmla="*/ 0 w 16"/>
                  <a:gd name="T13" fmla="*/ 121 h 490"/>
                  <a:gd name="T14" fmla="*/ 0 w 16"/>
                  <a:gd name="T15" fmla="*/ 122 h 490"/>
                  <a:gd name="T16" fmla="*/ 2 w 16"/>
                  <a:gd name="T17" fmla="*/ 123 h 490"/>
                  <a:gd name="T18" fmla="*/ 3 w 16"/>
                  <a:gd name="T19" fmla="*/ 122 h 490"/>
                  <a:gd name="T20" fmla="*/ 3 w 16"/>
                  <a:gd name="T21" fmla="*/ 121 h 490"/>
                  <a:gd name="T22" fmla="*/ 2 w 16"/>
                  <a:gd name="T23" fmla="*/ 123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6" name="Freeform 593">
                <a:extLst>
                  <a:ext uri="{FF2B5EF4-FFF2-40B4-BE49-F238E27FC236}">
                    <a16:creationId xmlns:a16="http://schemas.microsoft.com/office/drawing/2014/main" id="{3A75F6D7-6424-49D7-B809-6F35AC9B5E15}"/>
                  </a:ext>
                </a:extLst>
              </p:cNvPr>
              <p:cNvSpPr>
                <a:spLocks/>
              </p:cNvSpPr>
              <p:nvPr/>
            </p:nvSpPr>
            <p:spPr bwMode="auto">
              <a:xfrm>
                <a:off x="2018" y="4186"/>
                <a:ext cx="60" cy="8"/>
              </a:xfrm>
              <a:custGeom>
                <a:avLst/>
                <a:gdLst>
                  <a:gd name="T0" fmla="*/ 0 w 119"/>
                  <a:gd name="T1" fmla="*/ 2 h 15"/>
                  <a:gd name="T2" fmla="*/ 2 w 119"/>
                  <a:gd name="T3" fmla="*/ 4 h 15"/>
                  <a:gd name="T4" fmla="*/ 30 w 119"/>
                  <a:gd name="T5" fmla="*/ 4 h 15"/>
                  <a:gd name="T6" fmla="*/ 30 w 119"/>
                  <a:gd name="T7" fmla="*/ 0 h 15"/>
                  <a:gd name="T8" fmla="*/ 2 w 119"/>
                  <a:gd name="T9" fmla="*/ 0 h 15"/>
                  <a:gd name="T10" fmla="*/ 4 w 119"/>
                  <a:gd name="T11" fmla="*/ 2 h 15"/>
                  <a:gd name="T12" fmla="*/ 2 w 119"/>
                  <a:gd name="T13" fmla="*/ 0 h 15"/>
                  <a:gd name="T14" fmla="*/ 1 w 119"/>
                  <a:gd name="T15" fmla="*/ 1 h 15"/>
                  <a:gd name="T16" fmla="*/ 0 w 119"/>
                  <a:gd name="T17" fmla="*/ 2 h 15"/>
                  <a:gd name="T18" fmla="*/ 1 w 119"/>
                  <a:gd name="T19" fmla="*/ 4 h 15"/>
                  <a:gd name="T20" fmla="*/ 2 w 119"/>
                  <a:gd name="T21" fmla="*/ 4 h 15"/>
                  <a:gd name="T22" fmla="*/ 0 w 119"/>
                  <a:gd name="T23" fmla="*/ 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7" name="Freeform 594">
                <a:extLst>
                  <a:ext uri="{FF2B5EF4-FFF2-40B4-BE49-F238E27FC236}">
                    <a16:creationId xmlns:a16="http://schemas.microsoft.com/office/drawing/2014/main" id="{4096B3F7-97F9-4B90-B05B-CFBE4EBFB821}"/>
                  </a:ext>
                </a:extLst>
              </p:cNvPr>
              <p:cNvSpPr>
                <a:spLocks/>
              </p:cNvSpPr>
              <p:nvPr/>
            </p:nvSpPr>
            <p:spPr bwMode="auto">
              <a:xfrm>
                <a:off x="2018" y="3949"/>
                <a:ext cx="8" cy="241"/>
              </a:xfrm>
              <a:custGeom>
                <a:avLst/>
                <a:gdLst>
                  <a:gd name="T0" fmla="*/ 0 w 16"/>
                  <a:gd name="T1" fmla="*/ 0 h 482"/>
                  <a:gd name="T2" fmla="*/ 0 w 16"/>
                  <a:gd name="T3" fmla="*/ 0 h 482"/>
                  <a:gd name="T4" fmla="*/ 0 w 16"/>
                  <a:gd name="T5" fmla="*/ 121 h 482"/>
                  <a:gd name="T6" fmla="*/ 4 w 16"/>
                  <a:gd name="T7" fmla="*/ 121 h 482"/>
                  <a:gd name="T8" fmla="*/ 4 w 16"/>
                  <a:gd name="T9" fmla="*/ 0 h 482"/>
                  <a:gd name="T10" fmla="*/ 4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8" name="Freeform 595">
                <a:extLst>
                  <a:ext uri="{FF2B5EF4-FFF2-40B4-BE49-F238E27FC236}">
                    <a16:creationId xmlns:a16="http://schemas.microsoft.com/office/drawing/2014/main" id="{C07DF659-D692-45A1-8166-3AC36038434A}"/>
                  </a:ext>
                </a:extLst>
              </p:cNvPr>
              <p:cNvSpPr>
                <a:spLocks/>
              </p:cNvSpPr>
              <p:nvPr/>
            </p:nvSpPr>
            <p:spPr bwMode="auto">
              <a:xfrm>
                <a:off x="1795" y="3849"/>
                <a:ext cx="231" cy="100"/>
              </a:xfrm>
              <a:custGeom>
                <a:avLst/>
                <a:gdLst>
                  <a:gd name="T0" fmla="*/ 4 w 462"/>
                  <a:gd name="T1" fmla="*/ 50 h 201"/>
                  <a:gd name="T2" fmla="*/ 4 w 462"/>
                  <a:gd name="T3" fmla="*/ 50 h 201"/>
                  <a:gd name="T4" fmla="*/ 5 w 462"/>
                  <a:gd name="T5" fmla="*/ 38 h 201"/>
                  <a:gd name="T6" fmla="*/ 9 w 462"/>
                  <a:gd name="T7" fmla="*/ 28 h 201"/>
                  <a:gd name="T8" fmla="*/ 14 w 462"/>
                  <a:gd name="T9" fmla="*/ 20 h 201"/>
                  <a:gd name="T10" fmla="*/ 21 w 462"/>
                  <a:gd name="T11" fmla="*/ 13 h 201"/>
                  <a:gd name="T12" fmla="*/ 29 w 462"/>
                  <a:gd name="T13" fmla="*/ 8 h 201"/>
                  <a:gd name="T14" fmla="*/ 38 w 462"/>
                  <a:gd name="T15" fmla="*/ 5 h 201"/>
                  <a:gd name="T16" fmla="*/ 48 w 462"/>
                  <a:gd name="T17" fmla="*/ 3 h 201"/>
                  <a:gd name="T18" fmla="*/ 58 w 462"/>
                  <a:gd name="T19" fmla="*/ 3 h 201"/>
                  <a:gd name="T20" fmla="*/ 68 w 462"/>
                  <a:gd name="T21" fmla="*/ 4 h 201"/>
                  <a:gd name="T22" fmla="*/ 78 w 462"/>
                  <a:gd name="T23" fmla="*/ 7 h 201"/>
                  <a:gd name="T24" fmla="*/ 87 w 462"/>
                  <a:gd name="T25" fmla="*/ 11 h 201"/>
                  <a:gd name="T26" fmla="*/ 95 w 462"/>
                  <a:gd name="T27" fmla="*/ 16 h 201"/>
                  <a:gd name="T28" fmla="*/ 102 w 462"/>
                  <a:gd name="T29" fmla="*/ 23 h 201"/>
                  <a:gd name="T30" fmla="*/ 107 w 462"/>
                  <a:gd name="T31" fmla="*/ 31 h 201"/>
                  <a:gd name="T32" fmla="*/ 111 w 462"/>
                  <a:gd name="T33" fmla="*/ 40 h 201"/>
                  <a:gd name="T34" fmla="*/ 112 w 462"/>
                  <a:gd name="T35" fmla="*/ 50 h 201"/>
                  <a:gd name="T36" fmla="*/ 116 w 462"/>
                  <a:gd name="T37" fmla="*/ 50 h 201"/>
                  <a:gd name="T38" fmla="*/ 114 w 462"/>
                  <a:gd name="T39" fmla="*/ 39 h 201"/>
                  <a:gd name="T40" fmla="*/ 111 w 462"/>
                  <a:gd name="T41" fmla="*/ 29 h 201"/>
                  <a:gd name="T42" fmla="*/ 105 w 462"/>
                  <a:gd name="T43" fmla="*/ 21 h 201"/>
                  <a:gd name="T44" fmla="*/ 98 w 462"/>
                  <a:gd name="T45" fmla="*/ 14 h 201"/>
                  <a:gd name="T46" fmla="*/ 89 w 462"/>
                  <a:gd name="T47" fmla="*/ 8 h 201"/>
                  <a:gd name="T48" fmla="*/ 79 w 462"/>
                  <a:gd name="T49" fmla="*/ 4 h 201"/>
                  <a:gd name="T50" fmla="*/ 69 w 462"/>
                  <a:gd name="T51" fmla="*/ 1 h 201"/>
                  <a:gd name="T52" fmla="*/ 58 w 462"/>
                  <a:gd name="T53" fmla="*/ 0 h 201"/>
                  <a:gd name="T54" fmla="*/ 48 w 462"/>
                  <a:gd name="T55" fmla="*/ 0 h 201"/>
                  <a:gd name="T56" fmla="*/ 38 w 462"/>
                  <a:gd name="T57" fmla="*/ 2 h 201"/>
                  <a:gd name="T58" fmla="*/ 28 w 462"/>
                  <a:gd name="T59" fmla="*/ 5 h 201"/>
                  <a:gd name="T60" fmla="*/ 19 w 462"/>
                  <a:gd name="T61" fmla="*/ 10 h 201"/>
                  <a:gd name="T62" fmla="*/ 11 w 462"/>
                  <a:gd name="T63" fmla="*/ 18 h 201"/>
                  <a:gd name="T64" fmla="*/ 5 w 462"/>
                  <a:gd name="T65" fmla="*/ 26 h 201"/>
                  <a:gd name="T66" fmla="*/ 2 w 462"/>
                  <a:gd name="T67" fmla="*/ 37 h 201"/>
                  <a:gd name="T68" fmla="*/ 0 w 462"/>
                  <a:gd name="T69" fmla="*/ 50 h 201"/>
                  <a:gd name="T70" fmla="*/ 0 w 462"/>
                  <a:gd name="T71" fmla="*/ 50 h 201"/>
                  <a:gd name="T72" fmla="*/ 4 w 462"/>
                  <a:gd name="T73" fmla="*/ 50 h 2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2" h="201">
                    <a:moveTo>
                      <a:pt x="16" y="201"/>
                    </a:moveTo>
                    <a:lnTo>
                      <a:pt x="16" y="201"/>
                    </a:lnTo>
                    <a:lnTo>
                      <a:pt x="19" y="153"/>
                    </a:lnTo>
                    <a:lnTo>
                      <a:pt x="34" y="113"/>
                    </a:lnTo>
                    <a:lnTo>
                      <a:pt x="55" y="81"/>
                    </a:lnTo>
                    <a:lnTo>
                      <a:pt x="83" y="54"/>
                    </a:lnTo>
                    <a:lnTo>
                      <a:pt x="114" y="35"/>
                    </a:lnTo>
                    <a:lnTo>
                      <a:pt x="151" y="22"/>
                    </a:lnTo>
                    <a:lnTo>
                      <a:pt x="190" y="14"/>
                    </a:lnTo>
                    <a:lnTo>
                      <a:pt x="231" y="14"/>
                    </a:lnTo>
                    <a:lnTo>
                      <a:pt x="271" y="18"/>
                    </a:lnTo>
                    <a:lnTo>
                      <a:pt x="310" y="29"/>
                    </a:lnTo>
                    <a:lnTo>
                      <a:pt x="347" y="46"/>
                    </a:lnTo>
                    <a:lnTo>
                      <a:pt x="380" y="67"/>
                    </a:lnTo>
                    <a:lnTo>
                      <a:pt x="407" y="94"/>
                    </a:lnTo>
                    <a:lnTo>
                      <a:pt x="428" y="125"/>
                    </a:lnTo>
                    <a:lnTo>
                      <a:pt x="443" y="160"/>
                    </a:lnTo>
                    <a:lnTo>
                      <a:pt x="446" y="201"/>
                    </a:lnTo>
                    <a:lnTo>
                      <a:pt x="462" y="201"/>
                    </a:lnTo>
                    <a:lnTo>
                      <a:pt x="456" y="158"/>
                    </a:lnTo>
                    <a:lnTo>
                      <a:pt x="442" y="119"/>
                    </a:lnTo>
                    <a:lnTo>
                      <a:pt x="418" y="85"/>
                    </a:lnTo>
                    <a:lnTo>
                      <a:pt x="389" y="56"/>
                    </a:lnTo>
                    <a:lnTo>
                      <a:pt x="354" y="33"/>
                    </a:lnTo>
                    <a:lnTo>
                      <a:pt x="315" y="16"/>
                    </a:lnTo>
                    <a:lnTo>
                      <a:pt x="273" y="5"/>
                    </a:lnTo>
                    <a:lnTo>
                      <a:pt x="231" y="0"/>
                    </a:lnTo>
                    <a:lnTo>
                      <a:pt x="190" y="0"/>
                    </a:lnTo>
                    <a:lnTo>
                      <a:pt x="149" y="8"/>
                    </a:lnTo>
                    <a:lnTo>
                      <a:pt x="110" y="22"/>
                    </a:lnTo>
                    <a:lnTo>
                      <a:pt x="74" y="43"/>
                    </a:lnTo>
                    <a:lnTo>
                      <a:pt x="44" y="72"/>
                    </a:lnTo>
                    <a:lnTo>
                      <a:pt x="20" y="106"/>
                    </a:lnTo>
                    <a:lnTo>
                      <a:pt x="6" y="151"/>
                    </a:lnTo>
                    <a:lnTo>
                      <a:pt x="0" y="201"/>
                    </a:lnTo>
                    <a:lnTo>
                      <a:pt x="16"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9" name="Freeform 596">
                <a:extLst>
                  <a:ext uri="{FF2B5EF4-FFF2-40B4-BE49-F238E27FC236}">
                    <a16:creationId xmlns:a16="http://schemas.microsoft.com/office/drawing/2014/main" id="{147AEE26-DF7C-446E-86F9-364A570589CC}"/>
                  </a:ext>
                </a:extLst>
              </p:cNvPr>
              <p:cNvSpPr>
                <a:spLocks/>
              </p:cNvSpPr>
              <p:nvPr/>
            </p:nvSpPr>
            <p:spPr bwMode="auto">
              <a:xfrm>
                <a:off x="1795" y="3949"/>
                <a:ext cx="8" cy="245"/>
              </a:xfrm>
              <a:custGeom>
                <a:avLst/>
                <a:gdLst>
                  <a:gd name="T0" fmla="*/ 2 w 16"/>
                  <a:gd name="T1" fmla="*/ 123 h 490"/>
                  <a:gd name="T2" fmla="*/ 4 w 16"/>
                  <a:gd name="T3" fmla="*/ 121 h 490"/>
                  <a:gd name="T4" fmla="*/ 4 w 16"/>
                  <a:gd name="T5" fmla="*/ 0 h 490"/>
                  <a:gd name="T6" fmla="*/ 0 w 16"/>
                  <a:gd name="T7" fmla="*/ 0 h 490"/>
                  <a:gd name="T8" fmla="*/ 0 w 16"/>
                  <a:gd name="T9" fmla="*/ 121 h 490"/>
                  <a:gd name="T10" fmla="*/ 2 w 16"/>
                  <a:gd name="T11" fmla="*/ 119 h 490"/>
                  <a:gd name="T12" fmla="*/ 0 w 16"/>
                  <a:gd name="T13" fmla="*/ 121 h 490"/>
                  <a:gd name="T14" fmla="*/ 1 w 16"/>
                  <a:gd name="T15" fmla="*/ 122 h 490"/>
                  <a:gd name="T16" fmla="*/ 2 w 16"/>
                  <a:gd name="T17" fmla="*/ 123 h 490"/>
                  <a:gd name="T18" fmla="*/ 4 w 16"/>
                  <a:gd name="T19" fmla="*/ 122 h 490"/>
                  <a:gd name="T20" fmla="*/ 4 w 16"/>
                  <a:gd name="T21" fmla="*/ 121 h 490"/>
                  <a:gd name="T22" fmla="*/ 2 w 16"/>
                  <a:gd name="T23" fmla="*/ 123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0" name="Freeform 597">
                <a:extLst>
                  <a:ext uri="{FF2B5EF4-FFF2-40B4-BE49-F238E27FC236}">
                    <a16:creationId xmlns:a16="http://schemas.microsoft.com/office/drawing/2014/main" id="{5300805F-8F6D-479F-8008-1DEA364F5333}"/>
                  </a:ext>
                </a:extLst>
              </p:cNvPr>
              <p:cNvSpPr>
                <a:spLocks/>
              </p:cNvSpPr>
              <p:nvPr/>
            </p:nvSpPr>
            <p:spPr bwMode="auto">
              <a:xfrm>
                <a:off x="1740" y="4186"/>
                <a:ext cx="59" cy="8"/>
              </a:xfrm>
              <a:custGeom>
                <a:avLst/>
                <a:gdLst>
                  <a:gd name="T0" fmla="*/ 0 w 119"/>
                  <a:gd name="T1" fmla="*/ 2 h 15"/>
                  <a:gd name="T2" fmla="*/ 2 w 119"/>
                  <a:gd name="T3" fmla="*/ 4 h 15"/>
                  <a:gd name="T4" fmla="*/ 29 w 119"/>
                  <a:gd name="T5" fmla="*/ 4 h 15"/>
                  <a:gd name="T6" fmla="*/ 29 w 119"/>
                  <a:gd name="T7" fmla="*/ 0 h 15"/>
                  <a:gd name="T8" fmla="*/ 2 w 119"/>
                  <a:gd name="T9" fmla="*/ 0 h 15"/>
                  <a:gd name="T10" fmla="*/ 4 w 119"/>
                  <a:gd name="T11" fmla="*/ 2 h 15"/>
                  <a:gd name="T12" fmla="*/ 2 w 119"/>
                  <a:gd name="T13" fmla="*/ 0 h 15"/>
                  <a:gd name="T14" fmla="*/ 0 w 119"/>
                  <a:gd name="T15" fmla="*/ 1 h 15"/>
                  <a:gd name="T16" fmla="*/ 0 w 119"/>
                  <a:gd name="T17" fmla="*/ 2 h 15"/>
                  <a:gd name="T18" fmla="*/ 0 w 119"/>
                  <a:gd name="T19" fmla="*/ 4 h 15"/>
                  <a:gd name="T20" fmla="*/ 2 w 119"/>
                  <a:gd name="T21" fmla="*/ 4 h 15"/>
                  <a:gd name="T22" fmla="*/ 0 w 119"/>
                  <a:gd name="T23" fmla="*/ 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1" name="Freeform 598">
                <a:extLst>
                  <a:ext uri="{FF2B5EF4-FFF2-40B4-BE49-F238E27FC236}">
                    <a16:creationId xmlns:a16="http://schemas.microsoft.com/office/drawing/2014/main" id="{730676DF-D5B1-492E-B641-A18BE833E059}"/>
                  </a:ext>
                </a:extLst>
              </p:cNvPr>
              <p:cNvSpPr>
                <a:spLocks/>
              </p:cNvSpPr>
              <p:nvPr/>
            </p:nvSpPr>
            <p:spPr bwMode="auto">
              <a:xfrm>
                <a:off x="1752" y="3806"/>
                <a:ext cx="130" cy="356"/>
              </a:xfrm>
              <a:custGeom>
                <a:avLst/>
                <a:gdLst>
                  <a:gd name="T0" fmla="*/ 0 w 258"/>
                  <a:gd name="T1" fmla="*/ 178 h 713"/>
                  <a:gd name="T2" fmla="*/ 5 w 258"/>
                  <a:gd name="T3" fmla="*/ 178 h 713"/>
                  <a:gd name="T4" fmla="*/ 5 w 258"/>
                  <a:gd name="T5" fmla="*/ 66 h 713"/>
                  <a:gd name="T6" fmla="*/ 6 w 258"/>
                  <a:gd name="T7" fmla="*/ 58 h 713"/>
                  <a:gd name="T8" fmla="*/ 7 w 258"/>
                  <a:gd name="T9" fmla="*/ 50 h 713"/>
                  <a:gd name="T10" fmla="*/ 9 w 258"/>
                  <a:gd name="T11" fmla="*/ 43 h 713"/>
                  <a:gd name="T12" fmla="*/ 12 w 258"/>
                  <a:gd name="T13" fmla="*/ 36 h 713"/>
                  <a:gd name="T14" fmla="*/ 15 w 258"/>
                  <a:gd name="T15" fmla="*/ 30 h 713"/>
                  <a:gd name="T16" fmla="*/ 19 w 258"/>
                  <a:gd name="T17" fmla="*/ 25 h 713"/>
                  <a:gd name="T18" fmla="*/ 23 w 258"/>
                  <a:gd name="T19" fmla="*/ 21 h 713"/>
                  <a:gd name="T20" fmla="*/ 28 w 258"/>
                  <a:gd name="T21" fmla="*/ 17 h 713"/>
                  <a:gd name="T22" fmla="*/ 33 w 258"/>
                  <a:gd name="T23" fmla="*/ 13 h 713"/>
                  <a:gd name="T24" fmla="*/ 38 w 258"/>
                  <a:gd name="T25" fmla="*/ 10 h 713"/>
                  <a:gd name="T26" fmla="*/ 43 w 258"/>
                  <a:gd name="T27" fmla="*/ 8 h 713"/>
                  <a:gd name="T28" fmla="*/ 48 w 258"/>
                  <a:gd name="T29" fmla="*/ 6 h 713"/>
                  <a:gd name="T30" fmla="*/ 53 w 258"/>
                  <a:gd name="T31" fmla="*/ 4 h 713"/>
                  <a:gd name="T32" fmla="*/ 57 w 258"/>
                  <a:gd name="T33" fmla="*/ 2 h 713"/>
                  <a:gd name="T34" fmla="*/ 62 w 258"/>
                  <a:gd name="T35" fmla="*/ 1 h 713"/>
                  <a:gd name="T36" fmla="*/ 66 w 258"/>
                  <a:gd name="T37" fmla="*/ 0 h 713"/>
                  <a:gd name="T38" fmla="*/ 62 w 258"/>
                  <a:gd name="T39" fmla="*/ 0 h 713"/>
                  <a:gd name="T40" fmla="*/ 57 w 258"/>
                  <a:gd name="T41" fmla="*/ 1 h 713"/>
                  <a:gd name="T42" fmla="*/ 52 w 258"/>
                  <a:gd name="T43" fmla="*/ 1 h 713"/>
                  <a:gd name="T44" fmla="*/ 47 w 258"/>
                  <a:gd name="T45" fmla="*/ 3 h 713"/>
                  <a:gd name="T46" fmla="*/ 42 w 258"/>
                  <a:gd name="T47" fmla="*/ 5 h 713"/>
                  <a:gd name="T48" fmla="*/ 37 w 258"/>
                  <a:gd name="T49" fmla="*/ 8 h 713"/>
                  <a:gd name="T50" fmla="*/ 31 w 258"/>
                  <a:gd name="T51" fmla="*/ 10 h 713"/>
                  <a:gd name="T52" fmla="*/ 26 w 258"/>
                  <a:gd name="T53" fmla="*/ 14 h 713"/>
                  <a:gd name="T54" fmla="*/ 21 w 258"/>
                  <a:gd name="T55" fmla="*/ 18 h 713"/>
                  <a:gd name="T56" fmla="*/ 16 w 258"/>
                  <a:gd name="T57" fmla="*/ 23 h 713"/>
                  <a:gd name="T58" fmla="*/ 12 w 258"/>
                  <a:gd name="T59" fmla="*/ 28 h 713"/>
                  <a:gd name="T60" fmla="*/ 8 w 258"/>
                  <a:gd name="T61" fmla="*/ 34 h 713"/>
                  <a:gd name="T62" fmla="*/ 5 w 258"/>
                  <a:gd name="T63" fmla="*/ 41 h 713"/>
                  <a:gd name="T64" fmla="*/ 2 w 258"/>
                  <a:gd name="T65" fmla="*/ 49 h 713"/>
                  <a:gd name="T66" fmla="*/ 1 w 258"/>
                  <a:gd name="T67" fmla="*/ 57 h 713"/>
                  <a:gd name="T68" fmla="*/ 0 w 258"/>
                  <a:gd name="T69" fmla="*/ 66 h 713"/>
                  <a:gd name="T70" fmla="*/ 0 w 258"/>
                  <a:gd name="T71" fmla="*/ 178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8" h="713">
                    <a:moveTo>
                      <a:pt x="0" y="713"/>
                    </a:moveTo>
                    <a:lnTo>
                      <a:pt x="19" y="713"/>
                    </a:lnTo>
                    <a:lnTo>
                      <a:pt x="19" y="267"/>
                    </a:lnTo>
                    <a:lnTo>
                      <a:pt x="21" y="233"/>
                    </a:lnTo>
                    <a:lnTo>
                      <a:pt x="26" y="200"/>
                    </a:lnTo>
                    <a:lnTo>
                      <a:pt x="34" y="172"/>
                    </a:lnTo>
                    <a:lnTo>
                      <a:pt x="45" y="147"/>
                    </a:lnTo>
                    <a:lnTo>
                      <a:pt x="60" y="123"/>
                    </a:lnTo>
                    <a:lnTo>
                      <a:pt x="75" y="103"/>
                    </a:lnTo>
                    <a:lnTo>
                      <a:pt x="92" y="85"/>
                    </a:lnTo>
                    <a:lnTo>
                      <a:pt x="111" y="70"/>
                    </a:lnTo>
                    <a:lnTo>
                      <a:pt x="131" y="55"/>
                    </a:lnTo>
                    <a:lnTo>
                      <a:pt x="150" y="43"/>
                    </a:lnTo>
                    <a:lnTo>
                      <a:pt x="170" y="33"/>
                    </a:lnTo>
                    <a:lnTo>
                      <a:pt x="190" y="24"/>
                    </a:lnTo>
                    <a:lnTo>
                      <a:pt x="209" y="16"/>
                    </a:lnTo>
                    <a:lnTo>
                      <a:pt x="227" y="10"/>
                    </a:lnTo>
                    <a:lnTo>
                      <a:pt x="244" y="4"/>
                    </a:lnTo>
                    <a:lnTo>
                      <a:pt x="258" y="0"/>
                    </a:lnTo>
                    <a:lnTo>
                      <a:pt x="244" y="1"/>
                    </a:lnTo>
                    <a:lnTo>
                      <a:pt x="226" y="4"/>
                    </a:lnTo>
                    <a:lnTo>
                      <a:pt x="207" y="7"/>
                    </a:lnTo>
                    <a:lnTo>
                      <a:pt x="187" y="14"/>
                    </a:lnTo>
                    <a:lnTo>
                      <a:pt x="166" y="22"/>
                    </a:lnTo>
                    <a:lnTo>
                      <a:pt x="144" y="32"/>
                    </a:lnTo>
                    <a:lnTo>
                      <a:pt x="123" y="43"/>
                    </a:lnTo>
                    <a:lnTo>
                      <a:pt x="102" y="58"/>
                    </a:lnTo>
                    <a:lnTo>
                      <a:pt x="81" y="74"/>
                    </a:lnTo>
                    <a:lnTo>
                      <a:pt x="62" y="93"/>
                    </a:lnTo>
                    <a:lnTo>
                      <a:pt x="45" y="114"/>
                    </a:lnTo>
                    <a:lnTo>
                      <a:pt x="30" y="139"/>
                    </a:lnTo>
                    <a:lnTo>
                      <a:pt x="17" y="167"/>
                    </a:lnTo>
                    <a:lnTo>
                      <a:pt x="7" y="197"/>
                    </a:lnTo>
                    <a:lnTo>
                      <a:pt x="2" y="230"/>
                    </a:lnTo>
                    <a:lnTo>
                      <a:pt x="0" y="267"/>
                    </a:lnTo>
                    <a:lnTo>
                      <a:pt x="0" y="7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2" name="Freeform 599">
                <a:extLst>
                  <a:ext uri="{FF2B5EF4-FFF2-40B4-BE49-F238E27FC236}">
                    <a16:creationId xmlns:a16="http://schemas.microsoft.com/office/drawing/2014/main" id="{BD0760F5-AE1C-4490-BBA5-FC113B3B2B59}"/>
                  </a:ext>
                </a:extLst>
              </p:cNvPr>
              <p:cNvSpPr>
                <a:spLocks/>
              </p:cNvSpPr>
              <p:nvPr/>
            </p:nvSpPr>
            <p:spPr bwMode="auto">
              <a:xfrm>
                <a:off x="1944" y="3806"/>
                <a:ext cx="130" cy="356"/>
              </a:xfrm>
              <a:custGeom>
                <a:avLst/>
                <a:gdLst>
                  <a:gd name="T0" fmla="*/ 65 w 259"/>
                  <a:gd name="T1" fmla="*/ 178 h 713"/>
                  <a:gd name="T2" fmla="*/ 60 w 259"/>
                  <a:gd name="T3" fmla="*/ 178 h 713"/>
                  <a:gd name="T4" fmla="*/ 60 w 259"/>
                  <a:gd name="T5" fmla="*/ 66 h 713"/>
                  <a:gd name="T6" fmla="*/ 60 w 259"/>
                  <a:gd name="T7" fmla="*/ 58 h 713"/>
                  <a:gd name="T8" fmla="*/ 58 w 259"/>
                  <a:gd name="T9" fmla="*/ 50 h 713"/>
                  <a:gd name="T10" fmla="*/ 56 w 259"/>
                  <a:gd name="T11" fmla="*/ 43 h 713"/>
                  <a:gd name="T12" fmla="*/ 54 w 259"/>
                  <a:gd name="T13" fmla="*/ 36 h 713"/>
                  <a:gd name="T14" fmla="*/ 50 w 259"/>
                  <a:gd name="T15" fmla="*/ 30 h 713"/>
                  <a:gd name="T16" fmla="*/ 46 w 259"/>
                  <a:gd name="T17" fmla="*/ 25 h 713"/>
                  <a:gd name="T18" fmla="*/ 42 w 259"/>
                  <a:gd name="T19" fmla="*/ 21 h 713"/>
                  <a:gd name="T20" fmla="*/ 37 w 259"/>
                  <a:gd name="T21" fmla="*/ 17 h 713"/>
                  <a:gd name="T22" fmla="*/ 32 w 259"/>
                  <a:gd name="T23" fmla="*/ 13 h 713"/>
                  <a:gd name="T24" fmla="*/ 27 w 259"/>
                  <a:gd name="T25" fmla="*/ 10 h 713"/>
                  <a:gd name="T26" fmla="*/ 22 w 259"/>
                  <a:gd name="T27" fmla="*/ 8 h 713"/>
                  <a:gd name="T28" fmla="*/ 17 w 259"/>
                  <a:gd name="T29" fmla="*/ 6 h 713"/>
                  <a:gd name="T30" fmla="*/ 13 w 259"/>
                  <a:gd name="T31" fmla="*/ 4 h 713"/>
                  <a:gd name="T32" fmla="*/ 8 w 259"/>
                  <a:gd name="T33" fmla="*/ 2 h 713"/>
                  <a:gd name="T34" fmla="*/ 4 w 259"/>
                  <a:gd name="T35" fmla="*/ 1 h 713"/>
                  <a:gd name="T36" fmla="*/ 0 w 259"/>
                  <a:gd name="T37" fmla="*/ 0 h 713"/>
                  <a:gd name="T38" fmla="*/ 4 w 259"/>
                  <a:gd name="T39" fmla="*/ 0 h 713"/>
                  <a:gd name="T40" fmla="*/ 8 w 259"/>
                  <a:gd name="T41" fmla="*/ 1 h 713"/>
                  <a:gd name="T42" fmla="*/ 13 w 259"/>
                  <a:gd name="T43" fmla="*/ 1 h 713"/>
                  <a:gd name="T44" fmla="*/ 18 w 259"/>
                  <a:gd name="T45" fmla="*/ 3 h 713"/>
                  <a:gd name="T46" fmla="*/ 23 w 259"/>
                  <a:gd name="T47" fmla="*/ 5 h 713"/>
                  <a:gd name="T48" fmla="*/ 29 w 259"/>
                  <a:gd name="T49" fmla="*/ 8 h 713"/>
                  <a:gd name="T50" fmla="*/ 34 w 259"/>
                  <a:gd name="T51" fmla="*/ 10 h 713"/>
                  <a:gd name="T52" fmla="*/ 40 w 259"/>
                  <a:gd name="T53" fmla="*/ 14 h 713"/>
                  <a:gd name="T54" fmla="*/ 45 w 259"/>
                  <a:gd name="T55" fmla="*/ 18 h 713"/>
                  <a:gd name="T56" fmla="*/ 49 w 259"/>
                  <a:gd name="T57" fmla="*/ 23 h 713"/>
                  <a:gd name="T58" fmla="*/ 54 w 259"/>
                  <a:gd name="T59" fmla="*/ 28 h 713"/>
                  <a:gd name="T60" fmla="*/ 58 w 259"/>
                  <a:gd name="T61" fmla="*/ 34 h 713"/>
                  <a:gd name="T62" fmla="*/ 61 w 259"/>
                  <a:gd name="T63" fmla="*/ 41 h 713"/>
                  <a:gd name="T64" fmla="*/ 63 w 259"/>
                  <a:gd name="T65" fmla="*/ 49 h 713"/>
                  <a:gd name="T66" fmla="*/ 65 w 259"/>
                  <a:gd name="T67" fmla="*/ 57 h 713"/>
                  <a:gd name="T68" fmla="*/ 65 w 259"/>
                  <a:gd name="T69" fmla="*/ 66 h 713"/>
                  <a:gd name="T70" fmla="*/ 65 w 259"/>
                  <a:gd name="T71" fmla="*/ 178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9" h="713">
                    <a:moveTo>
                      <a:pt x="259" y="713"/>
                    </a:moveTo>
                    <a:lnTo>
                      <a:pt x="239" y="713"/>
                    </a:lnTo>
                    <a:lnTo>
                      <a:pt x="239" y="267"/>
                    </a:lnTo>
                    <a:lnTo>
                      <a:pt x="237" y="233"/>
                    </a:lnTo>
                    <a:lnTo>
                      <a:pt x="232" y="200"/>
                    </a:lnTo>
                    <a:lnTo>
                      <a:pt x="224" y="172"/>
                    </a:lnTo>
                    <a:lnTo>
                      <a:pt x="213" y="147"/>
                    </a:lnTo>
                    <a:lnTo>
                      <a:pt x="198" y="123"/>
                    </a:lnTo>
                    <a:lnTo>
                      <a:pt x="183" y="103"/>
                    </a:lnTo>
                    <a:lnTo>
                      <a:pt x="166" y="85"/>
                    </a:lnTo>
                    <a:lnTo>
                      <a:pt x="147" y="70"/>
                    </a:lnTo>
                    <a:lnTo>
                      <a:pt x="127" y="55"/>
                    </a:lnTo>
                    <a:lnTo>
                      <a:pt x="108" y="43"/>
                    </a:lnTo>
                    <a:lnTo>
                      <a:pt x="88" y="33"/>
                    </a:lnTo>
                    <a:lnTo>
                      <a:pt x="68" y="24"/>
                    </a:lnTo>
                    <a:lnTo>
                      <a:pt x="49" y="16"/>
                    </a:lnTo>
                    <a:lnTo>
                      <a:pt x="31" y="10"/>
                    </a:lnTo>
                    <a:lnTo>
                      <a:pt x="14" y="4"/>
                    </a:lnTo>
                    <a:lnTo>
                      <a:pt x="0" y="0"/>
                    </a:lnTo>
                    <a:lnTo>
                      <a:pt x="14" y="1"/>
                    </a:lnTo>
                    <a:lnTo>
                      <a:pt x="32" y="4"/>
                    </a:lnTo>
                    <a:lnTo>
                      <a:pt x="51" y="7"/>
                    </a:lnTo>
                    <a:lnTo>
                      <a:pt x="71" y="14"/>
                    </a:lnTo>
                    <a:lnTo>
                      <a:pt x="92" y="22"/>
                    </a:lnTo>
                    <a:lnTo>
                      <a:pt x="113" y="32"/>
                    </a:lnTo>
                    <a:lnTo>
                      <a:pt x="136" y="43"/>
                    </a:lnTo>
                    <a:lnTo>
                      <a:pt x="157" y="58"/>
                    </a:lnTo>
                    <a:lnTo>
                      <a:pt x="177" y="74"/>
                    </a:lnTo>
                    <a:lnTo>
                      <a:pt x="196" y="93"/>
                    </a:lnTo>
                    <a:lnTo>
                      <a:pt x="214" y="114"/>
                    </a:lnTo>
                    <a:lnTo>
                      <a:pt x="229" y="139"/>
                    </a:lnTo>
                    <a:lnTo>
                      <a:pt x="242" y="167"/>
                    </a:lnTo>
                    <a:lnTo>
                      <a:pt x="252" y="197"/>
                    </a:lnTo>
                    <a:lnTo>
                      <a:pt x="257" y="230"/>
                    </a:lnTo>
                    <a:lnTo>
                      <a:pt x="259" y="267"/>
                    </a:lnTo>
                    <a:lnTo>
                      <a:pt x="259" y="713"/>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3" name="Freeform 600">
                <a:extLst>
                  <a:ext uri="{FF2B5EF4-FFF2-40B4-BE49-F238E27FC236}">
                    <a16:creationId xmlns:a16="http://schemas.microsoft.com/office/drawing/2014/main" id="{92C39786-3DA3-44B8-8AEA-3A271A31CF7B}"/>
                  </a:ext>
                </a:extLst>
              </p:cNvPr>
              <p:cNvSpPr>
                <a:spLocks/>
              </p:cNvSpPr>
              <p:nvPr/>
            </p:nvSpPr>
            <p:spPr bwMode="auto">
              <a:xfrm>
                <a:off x="1785" y="3933"/>
                <a:ext cx="10" cy="229"/>
              </a:xfrm>
              <a:custGeom>
                <a:avLst/>
                <a:gdLst>
                  <a:gd name="T0" fmla="*/ 0 w 19"/>
                  <a:gd name="T1" fmla="*/ 114 h 459"/>
                  <a:gd name="T2" fmla="*/ 5 w 19"/>
                  <a:gd name="T3" fmla="*/ 114 h 459"/>
                  <a:gd name="T4" fmla="*/ 5 w 19"/>
                  <a:gd name="T5" fmla="*/ 3 h 459"/>
                  <a:gd name="T6" fmla="*/ 4 w 19"/>
                  <a:gd name="T7" fmla="*/ 0 h 459"/>
                  <a:gd name="T8" fmla="*/ 3 w 19"/>
                  <a:gd name="T9" fmla="*/ 0 h 459"/>
                  <a:gd name="T10" fmla="*/ 1 w 19"/>
                  <a:gd name="T11" fmla="*/ 0 h 459"/>
                  <a:gd name="T12" fmla="*/ 0 w 19"/>
                  <a:gd name="T13" fmla="*/ 3 h 459"/>
                  <a:gd name="T14" fmla="*/ 0 w 19"/>
                  <a:gd name="T15" fmla="*/ 114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6" y="3"/>
                    </a:lnTo>
                    <a:lnTo>
                      <a:pt x="10" y="0"/>
                    </a:lnTo>
                    <a:lnTo>
                      <a:pt x="4" y="3"/>
                    </a:lnTo>
                    <a:lnTo>
                      <a:pt x="0" y="13"/>
                    </a:lnTo>
                    <a:lnTo>
                      <a:pt x="0" y="45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4" name="Freeform 601">
                <a:extLst>
                  <a:ext uri="{FF2B5EF4-FFF2-40B4-BE49-F238E27FC236}">
                    <a16:creationId xmlns:a16="http://schemas.microsoft.com/office/drawing/2014/main" id="{8EE794B8-8733-4BE9-B02B-3FB6AFC7EC53}"/>
                  </a:ext>
                </a:extLst>
              </p:cNvPr>
              <p:cNvSpPr>
                <a:spLocks/>
              </p:cNvSpPr>
              <p:nvPr/>
            </p:nvSpPr>
            <p:spPr bwMode="auto">
              <a:xfrm>
                <a:off x="2031" y="3933"/>
                <a:ext cx="9" cy="229"/>
              </a:xfrm>
              <a:custGeom>
                <a:avLst/>
                <a:gdLst>
                  <a:gd name="T0" fmla="*/ 0 w 19"/>
                  <a:gd name="T1" fmla="*/ 114 h 459"/>
                  <a:gd name="T2" fmla="*/ 4 w 19"/>
                  <a:gd name="T3" fmla="*/ 114 h 459"/>
                  <a:gd name="T4" fmla="*/ 4 w 19"/>
                  <a:gd name="T5" fmla="*/ 3 h 459"/>
                  <a:gd name="T6" fmla="*/ 3 w 19"/>
                  <a:gd name="T7" fmla="*/ 0 h 459"/>
                  <a:gd name="T8" fmla="*/ 2 w 19"/>
                  <a:gd name="T9" fmla="*/ 0 h 459"/>
                  <a:gd name="T10" fmla="*/ 0 w 19"/>
                  <a:gd name="T11" fmla="*/ 0 h 459"/>
                  <a:gd name="T12" fmla="*/ 0 w 19"/>
                  <a:gd name="T13" fmla="*/ 3 h 459"/>
                  <a:gd name="T14" fmla="*/ 0 w 19"/>
                  <a:gd name="T15" fmla="*/ 114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5" y="3"/>
                    </a:lnTo>
                    <a:lnTo>
                      <a:pt x="10" y="0"/>
                    </a:lnTo>
                    <a:lnTo>
                      <a:pt x="3" y="3"/>
                    </a:lnTo>
                    <a:lnTo>
                      <a:pt x="0" y="13"/>
                    </a:lnTo>
                    <a:lnTo>
                      <a:pt x="0" y="4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73" name="AutoShape 16">
            <a:extLst>
              <a:ext uri="{FF2B5EF4-FFF2-40B4-BE49-F238E27FC236}">
                <a16:creationId xmlns:a16="http://schemas.microsoft.com/office/drawing/2014/main" id="{06ED84A7-2E1C-4FE3-A3AC-15879ACA58B4}"/>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3">
            <a:extLst>
              <a:ext uri="{FF2B5EF4-FFF2-40B4-BE49-F238E27FC236}">
                <a16:creationId xmlns:a16="http://schemas.microsoft.com/office/drawing/2014/main" id="{2B77F038-A513-4BD6-928B-5A2D9C653F15}"/>
              </a:ext>
            </a:extLst>
          </p:cNvPr>
          <p:cNvSpPr>
            <a:spLocks noChangeArrowheads="1"/>
          </p:cNvSpPr>
          <p:nvPr/>
        </p:nvSpPr>
        <p:spPr bwMode="auto">
          <a:xfrm>
            <a:off x="381000" y="5486400"/>
            <a:ext cx="495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endParaRPr lang="en-US" altLang="en-US" sz="1200" b="0">
              <a:latin typeface="Arial" panose="020B0604020202020204" pitchFamily="34" charset="0"/>
            </a:endParaRPr>
          </a:p>
          <a:p>
            <a:endParaRPr lang="en-US" altLang="en-US" sz="1200" b="0">
              <a:latin typeface="Arial" panose="020B0604020202020204" pitchFamily="34" charset="0"/>
            </a:endParaRPr>
          </a:p>
        </p:txBody>
      </p:sp>
      <p:sp>
        <p:nvSpPr>
          <p:cNvPr id="52228" name="Text Box 4">
            <a:extLst>
              <a:ext uri="{FF2B5EF4-FFF2-40B4-BE49-F238E27FC236}">
                <a16:creationId xmlns:a16="http://schemas.microsoft.com/office/drawing/2014/main" id="{1722BC23-427A-428C-A493-85900BFF51BA}"/>
              </a:ext>
            </a:extLst>
          </p:cNvPr>
          <p:cNvSpPr txBox="1">
            <a:spLocks noChangeArrowheads="1"/>
          </p:cNvSpPr>
          <p:nvPr/>
        </p:nvSpPr>
        <p:spPr bwMode="auto">
          <a:xfrm>
            <a:off x="1219200" y="4495800"/>
            <a:ext cx="4800600" cy="7302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En Paso 4</a:t>
            </a:r>
          </a:p>
          <a:p>
            <a:pPr algn="ctr"/>
            <a:r>
              <a:rPr lang="en-US" altLang="en-US"/>
              <a:t>Se coloca un candado para que nadie excepto el Empleado Autorizado prenda la electricidad.</a:t>
            </a:r>
          </a:p>
        </p:txBody>
      </p:sp>
      <p:grpSp>
        <p:nvGrpSpPr>
          <p:cNvPr id="52229" name="Group 5">
            <a:extLst>
              <a:ext uri="{FF2B5EF4-FFF2-40B4-BE49-F238E27FC236}">
                <a16:creationId xmlns:a16="http://schemas.microsoft.com/office/drawing/2014/main" id="{3B0C3AE1-58BF-4F58-BCF8-DF8C3152C3FF}"/>
              </a:ext>
            </a:extLst>
          </p:cNvPr>
          <p:cNvGrpSpPr>
            <a:grpSpLocks/>
          </p:cNvGrpSpPr>
          <p:nvPr/>
        </p:nvGrpSpPr>
        <p:grpSpPr bwMode="auto">
          <a:xfrm>
            <a:off x="276225" y="2473325"/>
            <a:ext cx="1295400" cy="1222375"/>
            <a:chOff x="2796" y="1602"/>
            <a:chExt cx="816" cy="770"/>
          </a:xfrm>
        </p:grpSpPr>
        <p:sp>
          <p:nvSpPr>
            <p:cNvPr id="52331" name="Rectangle 6">
              <a:extLst>
                <a:ext uri="{FF2B5EF4-FFF2-40B4-BE49-F238E27FC236}">
                  <a16:creationId xmlns:a16="http://schemas.microsoft.com/office/drawing/2014/main" id="{6D0641DE-0A19-44AD-ABCA-D2D3C3462FA3}"/>
                </a:ext>
              </a:extLst>
            </p:cNvPr>
            <p:cNvSpPr>
              <a:spLocks noChangeArrowheads="1"/>
            </p:cNvSpPr>
            <p:nvPr/>
          </p:nvSpPr>
          <p:spPr bwMode="auto">
            <a:xfrm>
              <a:off x="2880" y="1632"/>
              <a:ext cx="660" cy="74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2332" name="Text Box 7">
              <a:extLst>
                <a:ext uri="{FF2B5EF4-FFF2-40B4-BE49-F238E27FC236}">
                  <a16:creationId xmlns:a16="http://schemas.microsoft.com/office/drawing/2014/main" id="{FC98EC82-33AE-4838-AF20-039B4412AF45}"/>
                </a:ext>
              </a:extLst>
            </p:cNvPr>
            <p:cNvSpPr txBox="1">
              <a:spLocks noChangeArrowheads="1"/>
            </p:cNvSpPr>
            <p:nvPr/>
          </p:nvSpPr>
          <p:spPr bwMode="auto">
            <a:xfrm>
              <a:off x="2796" y="1602"/>
              <a:ext cx="816" cy="2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a:t>Paso </a:t>
              </a:r>
              <a:r>
                <a:rPr lang="en-US" altLang="en-US" sz="2000"/>
                <a:t>3</a:t>
              </a:r>
              <a:endParaRPr lang="en-US" altLang="en-US"/>
            </a:p>
          </p:txBody>
        </p:sp>
        <p:grpSp>
          <p:nvGrpSpPr>
            <p:cNvPr id="52333" name="Group 8">
              <a:extLst>
                <a:ext uri="{FF2B5EF4-FFF2-40B4-BE49-F238E27FC236}">
                  <a16:creationId xmlns:a16="http://schemas.microsoft.com/office/drawing/2014/main" id="{17CCDBEA-13B3-45E2-B476-0E8DA1D501BA}"/>
                </a:ext>
              </a:extLst>
            </p:cNvPr>
            <p:cNvGrpSpPr>
              <a:grpSpLocks/>
            </p:cNvGrpSpPr>
            <p:nvPr/>
          </p:nvGrpSpPr>
          <p:grpSpPr bwMode="auto">
            <a:xfrm>
              <a:off x="3108" y="1914"/>
              <a:ext cx="383" cy="396"/>
              <a:chOff x="1008" y="1440"/>
              <a:chExt cx="1426" cy="1632"/>
            </a:xfrm>
          </p:grpSpPr>
          <p:grpSp>
            <p:nvGrpSpPr>
              <p:cNvPr id="52335" name="Group 9">
                <a:extLst>
                  <a:ext uri="{FF2B5EF4-FFF2-40B4-BE49-F238E27FC236}">
                    <a16:creationId xmlns:a16="http://schemas.microsoft.com/office/drawing/2014/main" id="{17C7B637-183E-4DB6-93BF-BB7BFFD3FC76}"/>
                  </a:ext>
                </a:extLst>
              </p:cNvPr>
              <p:cNvGrpSpPr>
                <a:grpSpLocks/>
              </p:cNvGrpSpPr>
              <p:nvPr/>
            </p:nvGrpSpPr>
            <p:grpSpPr bwMode="auto">
              <a:xfrm>
                <a:off x="1431" y="2904"/>
                <a:ext cx="176" cy="79"/>
                <a:chOff x="2248" y="4355"/>
                <a:chExt cx="176" cy="79"/>
              </a:xfrm>
            </p:grpSpPr>
            <p:sp>
              <p:nvSpPr>
                <p:cNvPr id="52392" name="AutoShape 10">
                  <a:extLst>
                    <a:ext uri="{FF2B5EF4-FFF2-40B4-BE49-F238E27FC236}">
                      <a16:creationId xmlns:a16="http://schemas.microsoft.com/office/drawing/2014/main" id="{004D05E6-0943-4009-AAF3-74AD4D1E0667}"/>
                    </a:ext>
                  </a:extLst>
                </p:cNvPr>
                <p:cNvSpPr>
                  <a:spLocks noChangeArrowheads="1"/>
                </p:cNvSpPr>
                <p:nvPr/>
              </p:nvSpPr>
              <p:spPr bwMode="auto">
                <a:xfrm flipV="1">
                  <a:off x="2248" y="4355"/>
                  <a:ext cx="176" cy="79"/>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2393" name="Oval 11">
                  <a:extLst>
                    <a:ext uri="{FF2B5EF4-FFF2-40B4-BE49-F238E27FC236}">
                      <a16:creationId xmlns:a16="http://schemas.microsoft.com/office/drawing/2014/main" id="{F4EBB681-587A-413D-A353-F77E48CA0A84}"/>
                    </a:ext>
                  </a:extLst>
                </p:cNvPr>
                <p:cNvSpPr>
                  <a:spLocks noChangeArrowheads="1"/>
                </p:cNvSpPr>
                <p:nvPr/>
              </p:nvSpPr>
              <p:spPr bwMode="auto">
                <a:xfrm rot="3773165">
                  <a:off x="2345" y="4360"/>
                  <a:ext cx="71" cy="71"/>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grpSp>
            <p:nvGrpSpPr>
              <p:cNvPr id="52336" name="Group 12">
                <a:extLst>
                  <a:ext uri="{FF2B5EF4-FFF2-40B4-BE49-F238E27FC236}">
                    <a16:creationId xmlns:a16="http://schemas.microsoft.com/office/drawing/2014/main" id="{555983A0-9DB8-4D1F-B7C1-C441611E59B4}"/>
                  </a:ext>
                </a:extLst>
              </p:cNvPr>
              <p:cNvGrpSpPr>
                <a:grpSpLocks/>
              </p:cNvGrpSpPr>
              <p:nvPr/>
            </p:nvGrpSpPr>
            <p:grpSpPr bwMode="auto">
              <a:xfrm>
                <a:off x="1008" y="1440"/>
                <a:ext cx="1426" cy="1632"/>
                <a:chOff x="768" y="2160"/>
                <a:chExt cx="1429" cy="1635"/>
              </a:xfrm>
            </p:grpSpPr>
            <p:sp>
              <p:nvSpPr>
                <p:cNvPr id="52337" name="Freeform 13">
                  <a:extLst>
                    <a:ext uri="{FF2B5EF4-FFF2-40B4-BE49-F238E27FC236}">
                      <a16:creationId xmlns:a16="http://schemas.microsoft.com/office/drawing/2014/main" id="{02BDB3DB-4EF0-487B-AE1A-86245ECBD4C7}"/>
                    </a:ext>
                  </a:extLst>
                </p:cNvPr>
                <p:cNvSpPr>
                  <a:spLocks/>
                </p:cNvSpPr>
                <p:nvPr/>
              </p:nvSpPr>
              <p:spPr bwMode="auto">
                <a:xfrm>
                  <a:off x="1005" y="2733"/>
                  <a:ext cx="388" cy="330"/>
                </a:xfrm>
                <a:custGeom>
                  <a:avLst/>
                  <a:gdLst>
                    <a:gd name="T0" fmla="*/ 190 w 775"/>
                    <a:gd name="T1" fmla="*/ 0 h 662"/>
                    <a:gd name="T2" fmla="*/ 190 w 775"/>
                    <a:gd name="T3" fmla="*/ 0 h 662"/>
                    <a:gd name="T4" fmla="*/ 179 w 775"/>
                    <a:gd name="T5" fmla="*/ 10 h 662"/>
                    <a:gd name="T6" fmla="*/ 168 w 775"/>
                    <a:gd name="T7" fmla="*/ 20 h 662"/>
                    <a:gd name="T8" fmla="*/ 156 w 775"/>
                    <a:gd name="T9" fmla="*/ 31 h 662"/>
                    <a:gd name="T10" fmla="*/ 144 w 775"/>
                    <a:gd name="T11" fmla="*/ 41 h 662"/>
                    <a:gd name="T12" fmla="*/ 132 w 775"/>
                    <a:gd name="T13" fmla="*/ 51 h 662"/>
                    <a:gd name="T14" fmla="*/ 120 w 775"/>
                    <a:gd name="T15" fmla="*/ 61 h 662"/>
                    <a:gd name="T16" fmla="*/ 108 w 775"/>
                    <a:gd name="T17" fmla="*/ 70 h 662"/>
                    <a:gd name="T18" fmla="*/ 96 w 775"/>
                    <a:gd name="T19" fmla="*/ 80 h 662"/>
                    <a:gd name="T20" fmla="*/ 83 w 775"/>
                    <a:gd name="T21" fmla="*/ 89 h 662"/>
                    <a:gd name="T22" fmla="*/ 71 w 775"/>
                    <a:gd name="T23" fmla="*/ 99 h 662"/>
                    <a:gd name="T24" fmla="*/ 59 w 775"/>
                    <a:gd name="T25" fmla="*/ 109 h 662"/>
                    <a:gd name="T26" fmla="*/ 47 w 775"/>
                    <a:gd name="T27" fmla="*/ 119 h 662"/>
                    <a:gd name="T28" fmla="*/ 35 w 775"/>
                    <a:gd name="T29" fmla="*/ 129 h 662"/>
                    <a:gd name="T30" fmla="*/ 23 w 775"/>
                    <a:gd name="T31" fmla="*/ 139 h 662"/>
                    <a:gd name="T32" fmla="*/ 12 w 775"/>
                    <a:gd name="T33" fmla="*/ 150 h 662"/>
                    <a:gd name="T34" fmla="*/ 0 w 775"/>
                    <a:gd name="T35" fmla="*/ 161 h 662"/>
                    <a:gd name="T36" fmla="*/ 4 w 775"/>
                    <a:gd name="T37" fmla="*/ 165 h 662"/>
                    <a:gd name="T38" fmla="*/ 16 w 775"/>
                    <a:gd name="T39" fmla="*/ 155 h 662"/>
                    <a:gd name="T40" fmla="*/ 27 w 775"/>
                    <a:gd name="T41" fmla="*/ 144 h 662"/>
                    <a:gd name="T42" fmla="*/ 39 w 775"/>
                    <a:gd name="T43" fmla="*/ 134 h 662"/>
                    <a:gd name="T44" fmla="*/ 51 w 775"/>
                    <a:gd name="T45" fmla="*/ 124 h 662"/>
                    <a:gd name="T46" fmla="*/ 63 w 775"/>
                    <a:gd name="T47" fmla="*/ 114 h 662"/>
                    <a:gd name="T48" fmla="*/ 75 w 775"/>
                    <a:gd name="T49" fmla="*/ 104 h 662"/>
                    <a:gd name="T50" fmla="*/ 87 w 775"/>
                    <a:gd name="T51" fmla="*/ 94 h 662"/>
                    <a:gd name="T52" fmla="*/ 99 w 775"/>
                    <a:gd name="T53" fmla="*/ 84 h 662"/>
                    <a:gd name="T54" fmla="*/ 112 w 775"/>
                    <a:gd name="T55" fmla="*/ 75 h 662"/>
                    <a:gd name="T56" fmla="*/ 124 w 775"/>
                    <a:gd name="T57" fmla="*/ 65 h 662"/>
                    <a:gd name="T58" fmla="*/ 136 w 775"/>
                    <a:gd name="T59" fmla="*/ 56 h 662"/>
                    <a:gd name="T60" fmla="*/ 148 w 775"/>
                    <a:gd name="T61" fmla="*/ 46 h 662"/>
                    <a:gd name="T62" fmla="*/ 160 w 775"/>
                    <a:gd name="T63" fmla="*/ 36 h 662"/>
                    <a:gd name="T64" fmla="*/ 172 w 775"/>
                    <a:gd name="T65" fmla="*/ 25 h 662"/>
                    <a:gd name="T66" fmla="*/ 183 w 775"/>
                    <a:gd name="T67" fmla="*/ 15 h 662"/>
                    <a:gd name="T68" fmla="*/ 194 w 775"/>
                    <a:gd name="T69" fmla="*/ 4 h 662"/>
                    <a:gd name="T70" fmla="*/ 194 w 775"/>
                    <a:gd name="T71" fmla="*/ 4 h 662"/>
                    <a:gd name="T72" fmla="*/ 190 w 775"/>
                    <a:gd name="T73" fmla="*/ 0 h 6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5" h="662">
                      <a:moveTo>
                        <a:pt x="759" y="0"/>
                      </a:moveTo>
                      <a:lnTo>
                        <a:pt x="759" y="0"/>
                      </a:lnTo>
                      <a:lnTo>
                        <a:pt x="714" y="41"/>
                      </a:lnTo>
                      <a:lnTo>
                        <a:pt x="669" y="83"/>
                      </a:lnTo>
                      <a:lnTo>
                        <a:pt x="622" y="124"/>
                      </a:lnTo>
                      <a:lnTo>
                        <a:pt x="575" y="165"/>
                      </a:lnTo>
                      <a:lnTo>
                        <a:pt x="528" y="204"/>
                      </a:lnTo>
                      <a:lnTo>
                        <a:pt x="479" y="244"/>
                      </a:lnTo>
                      <a:lnTo>
                        <a:pt x="430" y="283"/>
                      </a:lnTo>
                      <a:lnTo>
                        <a:pt x="381" y="320"/>
                      </a:lnTo>
                      <a:lnTo>
                        <a:pt x="332" y="360"/>
                      </a:lnTo>
                      <a:lnTo>
                        <a:pt x="282" y="399"/>
                      </a:lnTo>
                      <a:lnTo>
                        <a:pt x="233" y="438"/>
                      </a:lnTo>
                      <a:lnTo>
                        <a:pt x="186" y="477"/>
                      </a:lnTo>
                      <a:lnTo>
                        <a:pt x="137" y="519"/>
                      </a:lnTo>
                      <a:lnTo>
                        <a:pt x="90" y="560"/>
                      </a:lnTo>
                      <a:lnTo>
                        <a:pt x="45" y="601"/>
                      </a:lnTo>
                      <a:lnTo>
                        <a:pt x="0" y="646"/>
                      </a:lnTo>
                      <a:lnTo>
                        <a:pt x="16" y="662"/>
                      </a:lnTo>
                      <a:lnTo>
                        <a:pt x="61" y="621"/>
                      </a:lnTo>
                      <a:lnTo>
                        <a:pt x="106" y="579"/>
                      </a:lnTo>
                      <a:lnTo>
                        <a:pt x="153" y="538"/>
                      </a:lnTo>
                      <a:lnTo>
                        <a:pt x="202" y="497"/>
                      </a:lnTo>
                      <a:lnTo>
                        <a:pt x="249" y="458"/>
                      </a:lnTo>
                      <a:lnTo>
                        <a:pt x="298" y="418"/>
                      </a:lnTo>
                      <a:lnTo>
                        <a:pt x="347" y="379"/>
                      </a:lnTo>
                      <a:lnTo>
                        <a:pt x="396" y="340"/>
                      </a:lnTo>
                      <a:lnTo>
                        <a:pt x="445" y="303"/>
                      </a:lnTo>
                      <a:lnTo>
                        <a:pt x="494" y="263"/>
                      </a:lnTo>
                      <a:lnTo>
                        <a:pt x="544" y="224"/>
                      </a:lnTo>
                      <a:lnTo>
                        <a:pt x="591" y="185"/>
                      </a:lnTo>
                      <a:lnTo>
                        <a:pt x="638" y="144"/>
                      </a:lnTo>
                      <a:lnTo>
                        <a:pt x="685" y="102"/>
                      </a:lnTo>
                      <a:lnTo>
                        <a:pt x="730" y="61"/>
                      </a:lnTo>
                      <a:lnTo>
                        <a:pt x="775" y="16"/>
                      </a:lnTo>
                      <a:lnTo>
                        <a:pt x="7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38" name="Freeform 14">
                  <a:extLst>
                    <a:ext uri="{FF2B5EF4-FFF2-40B4-BE49-F238E27FC236}">
                      <a16:creationId xmlns:a16="http://schemas.microsoft.com/office/drawing/2014/main" id="{A84425A5-11C2-49B6-A05B-929D0E863547}"/>
                    </a:ext>
                  </a:extLst>
                </p:cNvPr>
                <p:cNvSpPr>
                  <a:spLocks/>
                </p:cNvSpPr>
                <p:nvPr/>
              </p:nvSpPr>
              <p:spPr bwMode="auto">
                <a:xfrm>
                  <a:off x="1385" y="2359"/>
                  <a:ext cx="326" cy="381"/>
                </a:xfrm>
                <a:custGeom>
                  <a:avLst/>
                  <a:gdLst>
                    <a:gd name="T0" fmla="*/ 159 w 652"/>
                    <a:gd name="T1" fmla="*/ 0 h 764"/>
                    <a:gd name="T2" fmla="*/ 159 w 652"/>
                    <a:gd name="T3" fmla="*/ 0 h 764"/>
                    <a:gd name="T4" fmla="*/ 149 w 652"/>
                    <a:gd name="T5" fmla="*/ 12 h 764"/>
                    <a:gd name="T6" fmla="*/ 140 w 652"/>
                    <a:gd name="T7" fmla="*/ 24 h 764"/>
                    <a:gd name="T8" fmla="*/ 131 w 652"/>
                    <a:gd name="T9" fmla="*/ 36 h 764"/>
                    <a:gd name="T10" fmla="*/ 121 w 652"/>
                    <a:gd name="T11" fmla="*/ 49 h 764"/>
                    <a:gd name="T12" fmla="*/ 112 w 652"/>
                    <a:gd name="T13" fmla="*/ 61 h 764"/>
                    <a:gd name="T14" fmla="*/ 102 w 652"/>
                    <a:gd name="T15" fmla="*/ 73 h 764"/>
                    <a:gd name="T16" fmla="*/ 92 w 652"/>
                    <a:gd name="T17" fmla="*/ 85 h 764"/>
                    <a:gd name="T18" fmla="*/ 82 w 652"/>
                    <a:gd name="T19" fmla="*/ 96 h 764"/>
                    <a:gd name="T20" fmla="*/ 73 w 652"/>
                    <a:gd name="T21" fmla="*/ 108 h 764"/>
                    <a:gd name="T22" fmla="*/ 62 w 652"/>
                    <a:gd name="T23" fmla="*/ 119 h 764"/>
                    <a:gd name="T24" fmla="*/ 52 w 652"/>
                    <a:gd name="T25" fmla="*/ 131 h 764"/>
                    <a:gd name="T26" fmla="*/ 42 w 652"/>
                    <a:gd name="T27" fmla="*/ 142 h 764"/>
                    <a:gd name="T28" fmla="*/ 31 w 652"/>
                    <a:gd name="T29" fmla="*/ 154 h 764"/>
                    <a:gd name="T30" fmla="*/ 21 w 652"/>
                    <a:gd name="T31" fmla="*/ 165 h 764"/>
                    <a:gd name="T32" fmla="*/ 11 w 652"/>
                    <a:gd name="T33" fmla="*/ 176 h 764"/>
                    <a:gd name="T34" fmla="*/ 0 w 652"/>
                    <a:gd name="T35" fmla="*/ 186 h 764"/>
                    <a:gd name="T36" fmla="*/ 4 w 652"/>
                    <a:gd name="T37" fmla="*/ 190 h 764"/>
                    <a:gd name="T38" fmla="*/ 16 w 652"/>
                    <a:gd name="T39" fmla="*/ 180 h 764"/>
                    <a:gd name="T40" fmla="*/ 26 w 652"/>
                    <a:gd name="T41" fmla="*/ 169 h 764"/>
                    <a:gd name="T42" fmla="*/ 36 w 652"/>
                    <a:gd name="T43" fmla="*/ 157 h 764"/>
                    <a:gd name="T44" fmla="*/ 47 w 652"/>
                    <a:gd name="T45" fmla="*/ 146 h 764"/>
                    <a:gd name="T46" fmla="*/ 57 w 652"/>
                    <a:gd name="T47" fmla="*/ 135 h 764"/>
                    <a:gd name="T48" fmla="*/ 67 w 652"/>
                    <a:gd name="T49" fmla="*/ 123 h 764"/>
                    <a:gd name="T50" fmla="*/ 78 w 652"/>
                    <a:gd name="T51" fmla="*/ 112 h 764"/>
                    <a:gd name="T52" fmla="*/ 87 w 652"/>
                    <a:gd name="T53" fmla="*/ 100 h 764"/>
                    <a:gd name="T54" fmla="*/ 97 w 652"/>
                    <a:gd name="T55" fmla="*/ 89 h 764"/>
                    <a:gd name="T56" fmla="*/ 107 w 652"/>
                    <a:gd name="T57" fmla="*/ 77 h 764"/>
                    <a:gd name="T58" fmla="*/ 117 w 652"/>
                    <a:gd name="T59" fmla="*/ 64 h 764"/>
                    <a:gd name="T60" fmla="*/ 126 w 652"/>
                    <a:gd name="T61" fmla="*/ 53 h 764"/>
                    <a:gd name="T62" fmla="*/ 135 w 652"/>
                    <a:gd name="T63" fmla="*/ 40 h 764"/>
                    <a:gd name="T64" fmla="*/ 145 w 652"/>
                    <a:gd name="T65" fmla="*/ 28 h 764"/>
                    <a:gd name="T66" fmla="*/ 154 w 652"/>
                    <a:gd name="T67" fmla="*/ 16 h 764"/>
                    <a:gd name="T68" fmla="*/ 163 w 652"/>
                    <a:gd name="T69" fmla="*/ 4 h 764"/>
                    <a:gd name="T70" fmla="*/ 163 w 652"/>
                    <a:gd name="T71" fmla="*/ 4 h 764"/>
                    <a:gd name="T72" fmla="*/ 159 w 65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2" h="764">
                      <a:moveTo>
                        <a:pt x="633" y="0"/>
                      </a:moveTo>
                      <a:lnTo>
                        <a:pt x="633" y="0"/>
                      </a:lnTo>
                      <a:lnTo>
                        <a:pt x="595" y="49"/>
                      </a:lnTo>
                      <a:lnTo>
                        <a:pt x="558" y="98"/>
                      </a:lnTo>
                      <a:lnTo>
                        <a:pt x="521" y="147"/>
                      </a:lnTo>
                      <a:lnTo>
                        <a:pt x="483" y="197"/>
                      </a:lnTo>
                      <a:lnTo>
                        <a:pt x="446" y="244"/>
                      </a:lnTo>
                      <a:lnTo>
                        <a:pt x="407" y="293"/>
                      </a:lnTo>
                      <a:lnTo>
                        <a:pt x="368" y="340"/>
                      </a:lnTo>
                      <a:lnTo>
                        <a:pt x="328" y="387"/>
                      </a:lnTo>
                      <a:lnTo>
                        <a:pt x="289" y="434"/>
                      </a:lnTo>
                      <a:lnTo>
                        <a:pt x="248" y="479"/>
                      </a:lnTo>
                      <a:lnTo>
                        <a:pt x="207" y="526"/>
                      </a:lnTo>
                      <a:lnTo>
                        <a:pt x="165" y="572"/>
                      </a:lnTo>
                      <a:lnTo>
                        <a:pt x="124" y="617"/>
                      </a:lnTo>
                      <a:lnTo>
                        <a:pt x="83" y="662"/>
                      </a:lnTo>
                      <a:lnTo>
                        <a:pt x="42" y="705"/>
                      </a:lnTo>
                      <a:lnTo>
                        <a:pt x="0" y="748"/>
                      </a:lnTo>
                      <a:lnTo>
                        <a:pt x="16" y="764"/>
                      </a:lnTo>
                      <a:lnTo>
                        <a:pt x="61" y="721"/>
                      </a:lnTo>
                      <a:lnTo>
                        <a:pt x="103" y="678"/>
                      </a:lnTo>
                      <a:lnTo>
                        <a:pt x="144" y="632"/>
                      </a:lnTo>
                      <a:lnTo>
                        <a:pt x="185" y="587"/>
                      </a:lnTo>
                      <a:lnTo>
                        <a:pt x="226" y="542"/>
                      </a:lnTo>
                      <a:lnTo>
                        <a:pt x="267" y="495"/>
                      </a:lnTo>
                      <a:lnTo>
                        <a:pt x="309" y="450"/>
                      </a:lnTo>
                      <a:lnTo>
                        <a:pt x="348" y="403"/>
                      </a:lnTo>
                      <a:lnTo>
                        <a:pt x="387" y="356"/>
                      </a:lnTo>
                      <a:lnTo>
                        <a:pt x="426" y="308"/>
                      </a:lnTo>
                      <a:lnTo>
                        <a:pt x="466" y="259"/>
                      </a:lnTo>
                      <a:lnTo>
                        <a:pt x="503" y="212"/>
                      </a:lnTo>
                      <a:lnTo>
                        <a:pt x="540" y="163"/>
                      </a:lnTo>
                      <a:lnTo>
                        <a:pt x="578" y="114"/>
                      </a:lnTo>
                      <a:lnTo>
                        <a:pt x="615" y="65"/>
                      </a:lnTo>
                      <a:lnTo>
                        <a:pt x="652" y="16"/>
                      </a:lnTo>
                      <a:lnTo>
                        <a:pt x="6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39" name="Freeform 15">
                  <a:extLst>
                    <a:ext uri="{FF2B5EF4-FFF2-40B4-BE49-F238E27FC236}">
                      <a16:creationId xmlns:a16="http://schemas.microsoft.com/office/drawing/2014/main" id="{C316D86D-B9F1-46AC-B419-C6D023F186E9}"/>
                    </a:ext>
                  </a:extLst>
                </p:cNvPr>
                <p:cNvSpPr>
                  <a:spLocks/>
                </p:cNvSpPr>
                <p:nvPr/>
              </p:nvSpPr>
              <p:spPr bwMode="auto">
                <a:xfrm>
                  <a:off x="1701" y="2344"/>
                  <a:ext cx="67" cy="23"/>
                </a:xfrm>
                <a:custGeom>
                  <a:avLst/>
                  <a:gdLst>
                    <a:gd name="T0" fmla="*/ 34 w 133"/>
                    <a:gd name="T1" fmla="*/ 6 h 47"/>
                    <a:gd name="T2" fmla="*/ 34 w 133"/>
                    <a:gd name="T3" fmla="*/ 6 h 47"/>
                    <a:gd name="T4" fmla="*/ 30 w 133"/>
                    <a:gd name="T5" fmla="*/ 4 h 47"/>
                    <a:gd name="T6" fmla="*/ 25 w 133"/>
                    <a:gd name="T7" fmla="*/ 2 h 47"/>
                    <a:gd name="T8" fmla="*/ 21 w 133"/>
                    <a:gd name="T9" fmla="*/ 0 h 47"/>
                    <a:gd name="T10" fmla="*/ 17 w 133"/>
                    <a:gd name="T11" fmla="*/ 0 h 47"/>
                    <a:gd name="T12" fmla="*/ 13 w 133"/>
                    <a:gd name="T13" fmla="*/ 0 h 47"/>
                    <a:gd name="T14" fmla="*/ 8 w 133"/>
                    <a:gd name="T15" fmla="*/ 1 h 47"/>
                    <a:gd name="T16" fmla="*/ 4 w 133"/>
                    <a:gd name="T17" fmla="*/ 3 h 47"/>
                    <a:gd name="T18" fmla="*/ 0 w 133"/>
                    <a:gd name="T19" fmla="*/ 7 h 47"/>
                    <a:gd name="T20" fmla="*/ 5 w 133"/>
                    <a:gd name="T21" fmla="*/ 11 h 47"/>
                    <a:gd name="T22" fmla="*/ 8 w 133"/>
                    <a:gd name="T23" fmla="*/ 8 h 47"/>
                    <a:gd name="T24" fmla="*/ 10 w 133"/>
                    <a:gd name="T25" fmla="*/ 6 h 47"/>
                    <a:gd name="T26" fmla="*/ 13 w 133"/>
                    <a:gd name="T27" fmla="*/ 5 h 47"/>
                    <a:gd name="T28" fmla="*/ 17 w 133"/>
                    <a:gd name="T29" fmla="*/ 5 h 47"/>
                    <a:gd name="T30" fmla="*/ 20 w 133"/>
                    <a:gd name="T31" fmla="*/ 6 h 47"/>
                    <a:gd name="T32" fmla="*/ 23 w 133"/>
                    <a:gd name="T33" fmla="*/ 7 h 47"/>
                    <a:gd name="T34" fmla="*/ 27 w 133"/>
                    <a:gd name="T35" fmla="*/ 9 h 47"/>
                    <a:gd name="T36" fmla="*/ 30 w 133"/>
                    <a:gd name="T37" fmla="*/ 11 h 47"/>
                    <a:gd name="T38" fmla="*/ 30 w 133"/>
                    <a:gd name="T39" fmla="*/ 11 h 47"/>
                    <a:gd name="T40" fmla="*/ 34 w 133"/>
                    <a:gd name="T41" fmla="*/ 6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7">
                      <a:moveTo>
                        <a:pt x="133" y="27"/>
                      </a:moveTo>
                      <a:lnTo>
                        <a:pt x="133" y="27"/>
                      </a:lnTo>
                      <a:lnTo>
                        <a:pt x="117" y="17"/>
                      </a:lnTo>
                      <a:lnTo>
                        <a:pt x="100" y="8"/>
                      </a:lnTo>
                      <a:lnTo>
                        <a:pt x="84" y="2"/>
                      </a:lnTo>
                      <a:lnTo>
                        <a:pt x="66" y="0"/>
                      </a:lnTo>
                      <a:lnTo>
                        <a:pt x="51" y="0"/>
                      </a:lnTo>
                      <a:lnTo>
                        <a:pt x="31" y="4"/>
                      </a:lnTo>
                      <a:lnTo>
                        <a:pt x="13" y="15"/>
                      </a:lnTo>
                      <a:lnTo>
                        <a:pt x="0" y="29"/>
                      </a:lnTo>
                      <a:lnTo>
                        <a:pt x="19" y="45"/>
                      </a:lnTo>
                      <a:lnTo>
                        <a:pt x="29" y="35"/>
                      </a:lnTo>
                      <a:lnTo>
                        <a:pt x="39" y="27"/>
                      </a:lnTo>
                      <a:lnTo>
                        <a:pt x="51" y="23"/>
                      </a:lnTo>
                      <a:lnTo>
                        <a:pt x="66" y="23"/>
                      </a:lnTo>
                      <a:lnTo>
                        <a:pt x="80" y="25"/>
                      </a:lnTo>
                      <a:lnTo>
                        <a:pt x="92" y="31"/>
                      </a:lnTo>
                      <a:lnTo>
                        <a:pt x="106" y="37"/>
                      </a:lnTo>
                      <a:lnTo>
                        <a:pt x="117" y="47"/>
                      </a:lnTo>
                      <a:lnTo>
                        <a:pt x="13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40" name="Freeform 16">
                  <a:extLst>
                    <a:ext uri="{FF2B5EF4-FFF2-40B4-BE49-F238E27FC236}">
                      <a16:creationId xmlns:a16="http://schemas.microsoft.com/office/drawing/2014/main" id="{837BFE78-D72D-486E-9355-9604E517FCAB}"/>
                    </a:ext>
                  </a:extLst>
                </p:cNvPr>
                <p:cNvSpPr>
                  <a:spLocks/>
                </p:cNvSpPr>
                <p:nvPr/>
              </p:nvSpPr>
              <p:spPr bwMode="auto">
                <a:xfrm>
                  <a:off x="1760" y="2358"/>
                  <a:ext cx="29" cy="65"/>
                </a:xfrm>
                <a:custGeom>
                  <a:avLst/>
                  <a:gdLst>
                    <a:gd name="T0" fmla="*/ 10 w 57"/>
                    <a:gd name="T1" fmla="*/ 32 h 132"/>
                    <a:gd name="T2" fmla="*/ 10 w 57"/>
                    <a:gd name="T3" fmla="*/ 32 h 132"/>
                    <a:gd name="T4" fmla="*/ 15 w 57"/>
                    <a:gd name="T5" fmla="*/ 24 h 132"/>
                    <a:gd name="T6" fmla="*/ 15 w 57"/>
                    <a:gd name="T7" fmla="*/ 15 h 132"/>
                    <a:gd name="T8" fmla="*/ 11 w 57"/>
                    <a:gd name="T9" fmla="*/ 7 h 132"/>
                    <a:gd name="T10" fmla="*/ 4 w 57"/>
                    <a:gd name="T11" fmla="*/ 0 h 132"/>
                    <a:gd name="T12" fmla="*/ 0 w 57"/>
                    <a:gd name="T13" fmla="*/ 5 h 132"/>
                    <a:gd name="T14" fmla="*/ 6 w 57"/>
                    <a:gd name="T15" fmla="*/ 10 h 132"/>
                    <a:gd name="T16" fmla="*/ 9 w 57"/>
                    <a:gd name="T17" fmla="*/ 16 h 132"/>
                    <a:gd name="T18" fmla="*/ 9 w 57"/>
                    <a:gd name="T19" fmla="*/ 23 h 132"/>
                    <a:gd name="T20" fmla="*/ 5 w 57"/>
                    <a:gd name="T21" fmla="*/ 28 h 132"/>
                    <a:gd name="T22" fmla="*/ 5 w 57"/>
                    <a:gd name="T23" fmla="*/ 28 h 132"/>
                    <a:gd name="T24" fmla="*/ 10 w 57"/>
                    <a:gd name="T25" fmla="*/ 32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32">
                      <a:moveTo>
                        <a:pt x="40" y="132"/>
                      </a:moveTo>
                      <a:lnTo>
                        <a:pt x="40" y="132"/>
                      </a:lnTo>
                      <a:lnTo>
                        <a:pt x="57" y="98"/>
                      </a:lnTo>
                      <a:lnTo>
                        <a:pt x="57" y="63"/>
                      </a:lnTo>
                      <a:lnTo>
                        <a:pt x="43" y="30"/>
                      </a:lnTo>
                      <a:lnTo>
                        <a:pt x="16" y="0"/>
                      </a:lnTo>
                      <a:lnTo>
                        <a:pt x="0" y="20"/>
                      </a:lnTo>
                      <a:lnTo>
                        <a:pt x="24" y="41"/>
                      </a:lnTo>
                      <a:lnTo>
                        <a:pt x="34" y="67"/>
                      </a:lnTo>
                      <a:lnTo>
                        <a:pt x="34" y="94"/>
                      </a:lnTo>
                      <a:lnTo>
                        <a:pt x="20" y="116"/>
                      </a:lnTo>
                      <a:lnTo>
                        <a:pt x="4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41" name="Freeform 17">
                  <a:extLst>
                    <a:ext uri="{FF2B5EF4-FFF2-40B4-BE49-F238E27FC236}">
                      <a16:creationId xmlns:a16="http://schemas.microsoft.com/office/drawing/2014/main" id="{CE9CF457-DD08-4B10-8A96-F5EA08D8F9DA}"/>
                    </a:ext>
                  </a:extLst>
                </p:cNvPr>
                <p:cNvSpPr>
                  <a:spLocks/>
                </p:cNvSpPr>
                <p:nvPr/>
              </p:nvSpPr>
              <p:spPr bwMode="auto">
                <a:xfrm>
                  <a:off x="1459" y="2416"/>
                  <a:ext cx="321" cy="387"/>
                </a:xfrm>
                <a:custGeom>
                  <a:avLst/>
                  <a:gdLst>
                    <a:gd name="T0" fmla="*/ 5 w 642"/>
                    <a:gd name="T1" fmla="*/ 193 h 776"/>
                    <a:gd name="T2" fmla="*/ 5 w 642"/>
                    <a:gd name="T3" fmla="*/ 193 h 776"/>
                    <a:gd name="T4" fmla="*/ 14 w 642"/>
                    <a:gd name="T5" fmla="*/ 181 h 776"/>
                    <a:gd name="T6" fmla="*/ 23 w 642"/>
                    <a:gd name="T7" fmla="*/ 168 h 776"/>
                    <a:gd name="T8" fmla="*/ 32 w 642"/>
                    <a:gd name="T9" fmla="*/ 156 h 776"/>
                    <a:gd name="T10" fmla="*/ 42 w 642"/>
                    <a:gd name="T11" fmla="*/ 144 h 776"/>
                    <a:gd name="T12" fmla="*/ 51 w 642"/>
                    <a:gd name="T13" fmla="*/ 132 h 776"/>
                    <a:gd name="T14" fmla="*/ 60 w 642"/>
                    <a:gd name="T15" fmla="*/ 120 h 776"/>
                    <a:gd name="T16" fmla="*/ 70 w 642"/>
                    <a:gd name="T17" fmla="*/ 108 h 776"/>
                    <a:gd name="T18" fmla="*/ 80 w 642"/>
                    <a:gd name="T19" fmla="*/ 96 h 776"/>
                    <a:gd name="T20" fmla="*/ 90 w 642"/>
                    <a:gd name="T21" fmla="*/ 84 h 776"/>
                    <a:gd name="T22" fmla="*/ 99 w 642"/>
                    <a:gd name="T23" fmla="*/ 72 h 776"/>
                    <a:gd name="T24" fmla="*/ 109 w 642"/>
                    <a:gd name="T25" fmla="*/ 61 h 776"/>
                    <a:gd name="T26" fmla="*/ 120 w 642"/>
                    <a:gd name="T27" fmla="*/ 49 h 776"/>
                    <a:gd name="T28" fmla="*/ 130 w 642"/>
                    <a:gd name="T29" fmla="*/ 37 h 776"/>
                    <a:gd name="T30" fmla="*/ 140 w 642"/>
                    <a:gd name="T31" fmla="*/ 26 h 776"/>
                    <a:gd name="T32" fmla="*/ 150 w 642"/>
                    <a:gd name="T33" fmla="*/ 15 h 776"/>
                    <a:gd name="T34" fmla="*/ 161 w 642"/>
                    <a:gd name="T35" fmla="*/ 4 h 776"/>
                    <a:gd name="T36" fmla="*/ 156 w 642"/>
                    <a:gd name="T37" fmla="*/ 0 h 776"/>
                    <a:gd name="T38" fmla="*/ 146 w 642"/>
                    <a:gd name="T39" fmla="*/ 11 h 776"/>
                    <a:gd name="T40" fmla="*/ 135 w 642"/>
                    <a:gd name="T41" fmla="*/ 22 h 776"/>
                    <a:gd name="T42" fmla="*/ 125 w 642"/>
                    <a:gd name="T43" fmla="*/ 34 h 776"/>
                    <a:gd name="T44" fmla="*/ 115 w 642"/>
                    <a:gd name="T45" fmla="*/ 45 h 776"/>
                    <a:gd name="T46" fmla="*/ 104 w 642"/>
                    <a:gd name="T47" fmla="*/ 57 h 776"/>
                    <a:gd name="T48" fmla="*/ 95 w 642"/>
                    <a:gd name="T49" fmla="*/ 68 h 776"/>
                    <a:gd name="T50" fmla="*/ 85 w 642"/>
                    <a:gd name="T51" fmla="*/ 80 h 776"/>
                    <a:gd name="T52" fmla="*/ 75 w 642"/>
                    <a:gd name="T53" fmla="*/ 92 h 776"/>
                    <a:gd name="T54" fmla="*/ 65 w 642"/>
                    <a:gd name="T55" fmla="*/ 104 h 776"/>
                    <a:gd name="T56" fmla="*/ 55 w 642"/>
                    <a:gd name="T57" fmla="*/ 116 h 776"/>
                    <a:gd name="T58" fmla="*/ 46 w 642"/>
                    <a:gd name="T59" fmla="*/ 128 h 776"/>
                    <a:gd name="T60" fmla="*/ 37 w 642"/>
                    <a:gd name="T61" fmla="*/ 140 h 776"/>
                    <a:gd name="T62" fmla="*/ 27 w 642"/>
                    <a:gd name="T63" fmla="*/ 152 h 776"/>
                    <a:gd name="T64" fmla="*/ 18 w 642"/>
                    <a:gd name="T65" fmla="*/ 164 h 776"/>
                    <a:gd name="T66" fmla="*/ 9 w 642"/>
                    <a:gd name="T67" fmla="*/ 177 h 776"/>
                    <a:gd name="T68" fmla="*/ 0 w 642"/>
                    <a:gd name="T69" fmla="*/ 189 h 776"/>
                    <a:gd name="T70" fmla="*/ 0 w 642"/>
                    <a:gd name="T71" fmla="*/ 190 h 776"/>
                    <a:gd name="T72" fmla="*/ 5 w 642"/>
                    <a:gd name="T73" fmla="*/ 193 h 7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42" h="776">
                      <a:moveTo>
                        <a:pt x="19" y="774"/>
                      </a:moveTo>
                      <a:lnTo>
                        <a:pt x="19" y="776"/>
                      </a:lnTo>
                      <a:lnTo>
                        <a:pt x="55" y="727"/>
                      </a:lnTo>
                      <a:lnTo>
                        <a:pt x="92" y="675"/>
                      </a:lnTo>
                      <a:lnTo>
                        <a:pt x="127" y="626"/>
                      </a:lnTo>
                      <a:lnTo>
                        <a:pt x="165" y="577"/>
                      </a:lnTo>
                      <a:lnTo>
                        <a:pt x="202" y="530"/>
                      </a:lnTo>
                      <a:lnTo>
                        <a:pt x="239" y="481"/>
                      </a:lnTo>
                      <a:lnTo>
                        <a:pt x="278" y="434"/>
                      </a:lnTo>
                      <a:lnTo>
                        <a:pt x="318" y="385"/>
                      </a:lnTo>
                      <a:lnTo>
                        <a:pt x="357" y="338"/>
                      </a:lnTo>
                      <a:lnTo>
                        <a:pt x="396" y="291"/>
                      </a:lnTo>
                      <a:lnTo>
                        <a:pt x="435" y="244"/>
                      </a:lnTo>
                      <a:lnTo>
                        <a:pt x="477" y="198"/>
                      </a:lnTo>
                      <a:lnTo>
                        <a:pt x="518" y="151"/>
                      </a:lnTo>
                      <a:lnTo>
                        <a:pt x="559" y="106"/>
                      </a:lnTo>
                      <a:lnTo>
                        <a:pt x="600" y="61"/>
                      </a:lnTo>
                      <a:lnTo>
                        <a:pt x="642" y="16"/>
                      </a:lnTo>
                      <a:lnTo>
                        <a:pt x="622" y="0"/>
                      </a:lnTo>
                      <a:lnTo>
                        <a:pt x="581" y="45"/>
                      </a:lnTo>
                      <a:lnTo>
                        <a:pt x="539" y="90"/>
                      </a:lnTo>
                      <a:lnTo>
                        <a:pt x="498" y="136"/>
                      </a:lnTo>
                      <a:lnTo>
                        <a:pt x="457" y="183"/>
                      </a:lnTo>
                      <a:lnTo>
                        <a:pt x="416" y="228"/>
                      </a:lnTo>
                      <a:lnTo>
                        <a:pt x="377" y="275"/>
                      </a:lnTo>
                      <a:lnTo>
                        <a:pt x="337" y="322"/>
                      </a:lnTo>
                      <a:lnTo>
                        <a:pt x="298" y="369"/>
                      </a:lnTo>
                      <a:lnTo>
                        <a:pt x="259" y="418"/>
                      </a:lnTo>
                      <a:lnTo>
                        <a:pt x="220" y="465"/>
                      </a:lnTo>
                      <a:lnTo>
                        <a:pt x="182" y="514"/>
                      </a:lnTo>
                      <a:lnTo>
                        <a:pt x="145" y="562"/>
                      </a:lnTo>
                      <a:lnTo>
                        <a:pt x="108" y="611"/>
                      </a:lnTo>
                      <a:lnTo>
                        <a:pt x="72" y="660"/>
                      </a:lnTo>
                      <a:lnTo>
                        <a:pt x="35" y="711"/>
                      </a:lnTo>
                      <a:lnTo>
                        <a:pt x="0" y="760"/>
                      </a:lnTo>
                      <a:lnTo>
                        <a:pt x="0" y="762"/>
                      </a:lnTo>
                      <a:lnTo>
                        <a:pt x="19" y="7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42" name="Freeform 18">
                  <a:extLst>
                    <a:ext uri="{FF2B5EF4-FFF2-40B4-BE49-F238E27FC236}">
                      <a16:creationId xmlns:a16="http://schemas.microsoft.com/office/drawing/2014/main" id="{25800EB0-0166-4B3E-84DD-BDBCD2E834D8}"/>
                    </a:ext>
                  </a:extLst>
                </p:cNvPr>
                <p:cNvSpPr>
                  <a:spLocks/>
                </p:cNvSpPr>
                <p:nvPr/>
              </p:nvSpPr>
              <p:spPr bwMode="auto">
                <a:xfrm>
                  <a:off x="1210" y="2796"/>
                  <a:ext cx="259" cy="437"/>
                </a:xfrm>
                <a:custGeom>
                  <a:avLst/>
                  <a:gdLst>
                    <a:gd name="T0" fmla="*/ 5 w 518"/>
                    <a:gd name="T1" fmla="*/ 219 h 874"/>
                    <a:gd name="T2" fmla="*/ 5 w 518"/>
                    <a:gd name="T3" fmla="*/ 219 h 874"/>
                    <a:gd name="T4" fmla="*/ 14 w 518"/>
                    <a:gd name="T5" fmla="*/ 206 h 874"/>
                    <a:gd name="T6" fmla="*/ 22 w 518"/>
                    <a:gd name="T7" fmla="*/ 193 h 874"/>
                    <a:gd name="T8" fmla="*/ 31 w 518"/>
                    <a:gd name="T9" fmla="*/ 179 h 874"/>
                    <a:gd name="T10" fmla="*/ 39 w 518"/>
                    <a:gd name="T11" fmla="*/ 166 h 874"/>
                    <a:gd name="T12" fmla="*/ 47 w 518"/>
                    <a:gd name="T13" fmla="*/ 152 h 874"/>
                    <a:gd name="T14" fmla="*/ 54 w 518"/>
                    <a:gd name="T15" fmla="*/ 138 h 874"/>
                    <a:gd name="T16" fmla="*/ 61 w 518"/>
                    <a:gd name="T17" fmla="*/ 125 h 874"/>
                    <a:gd name="T18" fmla="*/ 69 w 518"/>
                    <a:gd name="T19" fmla="*/ 111 h 874"/>
                    <a:gd name="T20" fmla="*/ 76 w 518"/>
                    <a:gd name="T21" fmla="*/ 97 h 874"/>
                    <a:gd name="T22" fmla="*/ 83 w 518"/>
                    <a:gd name="T23" fmla="*/ 83 h 874"/>
                    <a:gd name="T24" fmla="*/ 91 w 518"/>
                    <a:gd name="T25" fmla="*/ 70 h 874"/>
                    <a:gd name="T26" fmla="*/ 98 w 518"/>
                    <a:gd name="T27" fmla="*/ 56 h 874"/>
                    <a:gd name="T28" fmla="*/ 106 w 518"/>
                    <a:gd name="T29" fmla="*/ 42 h 874"/>
                    <a:gd name="T30" fmla="*/ 113 w 518"/>
                    <a:gd name="T31" fmla="*/ 29 h 874"/>
                    <a:gd name="T32" fmla="*/ 122 w 518"/>
                    <a:gd name="T33" fmla="*/ 16 h 874"/>
                    <a:gd name="T34" fmla="*/ 130 w 518"/>
                    <a:gd name="T35" fmla="*/ 3 h 874"/>
                    <a:gd name="T36" fmla="*/ 125 w 518"/>
                    <a:gd name="T37" fmla="*/ 0 h 874"/>
                    <a:gd name="T38" fmla="*/ 117 w 518"/>
                    <a:gd name="T39" fmla="*/ 13 h 874"/>
                    <a:gd name="T40" fmla="*/ 108 w 518"/>
                    <a:gd name="T41" fmla="*/ 26 h 874"/>
                    <a:gd name="T42" fmla="*/ 100 w 518"/>
                    <a:gd name="T43" fmla="*/ 39 h 874"/>
                    <a:gd name="T44" fmla="*/ 92 w 518"/>
                    <a:gd name="T45" fmla="*/ 53 h 874"/>
                    <a:gd name="T46" fmla="*/ 85 w 518"/>
                    <a:gd name="T47" fmla="*/ 67 h 874"/>
                    <a:gd name="T48" fmla="*/ 77 w 518"/>
                    <a:gd name="T49" fmla="*/ 80 h 874"/>
                    <a:gd name="T50" fmla="*/ 70 w 518"/>
                    <a:gd name="T51" fmla="*/ 94 h 874"/>
                    <a:gd name="T52" fmla="*/ 63 w 518"/>
                    <a:gd name="T53" fmla="*/ 108 h 874"/>
                    <a:gd name="T54" fmla="*/ 55 w 518"/>
                    <a:gd name="T55" fmla="*/ 122 h 874"/>
                    <a:gd name="T56" fmla="*/ 48 w 518"/>
                    <a:gd name="T57" fmla="*/ 135 h 874"/>
                    <a:gd name="T58" fmla="*/ 41 w 518"/>
                    <a:gd name="T59" fmla="*/ 149 h 874"/>
                    <a:gd name="T60" fmla="*/ 33 w 518"/>
                    <a:gd name="T61" fmla="*/ 163 h 874"/>
                    <a:gd name="T62" fmla="*/ 25 w 518"/>
                    <a:gd name="T63" fmla="*/ 177 h 874"/>
                    <a:gd name="T64" fmla="*/ 18 w 518"/>
                    <a:gd name="T65" fmla="*/ 190 h 874"/>
                    <a:gd name="T66" fmla="*/ 9 w 518"/>
                    <a:gd name="T67" fmla="*/ 203 h 874"/>
                    <a:gd name="T68" fmla="*/ 0 w 518"/>
                    <a:gd name="T69" fmla="*/ 216 h 874"/>
                    <a:gd name="T70" fmla="*/ 0 w 518"/>
                    <a:gd name="T71" fmla="*/ 216 h 874"/>
                    <a:gd name="T72" fmla="*/ 5 w 518"/>
                    <a:gd name="T73" fmla="*/ 219 h 8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18" h="874">
                      <a:moveTo>
                        <a:pt x="20" y="874"/>
                      </a:moveTo>
                      <a:lnTo>
                        <a:pt x="20" y="874"/>
                      </a:lnTo>
                      <a:lnTo>
                        <a:pt x="55" y="822"/>
                      </a:lnTo>
                      <a:lnTo>
                        <a:pt x="88" y="769"/>
                      </a:lnTo>
                      <a:lnTo>
                        <a:pt x="122" y="716"/>
                      </a:lnTo>
                      <a:lnTo>
                        <a:pt x="153" y="661"/>
                      </a:lnTo>
                      <a:lnTo>
                        <a:pt x="185" y="607"/>
                      </a:lnTo>
                      <a:lnTo>
                        <a:pt x="214" y="552"/>
                      </a:lnTo>
                      <a:lnTo>
                        <a:pt x="244" y="497"/>
                      </a:lnTo>
                      <a:lnTo>
                        <a:pt x="273" y="442"/>
                      </a:lnTo>
                      <a:lnTo>
                        <a:pt x="302" y="387"/>
                      </a:lnTo>
                      <a:lnTo>
                        <a:pt x="330" y="330"/>
                      </a:lnTo>
                      <a:lnTo>
                        <a:pt x="361" y="277"/>
                      </a:lnTo>
                      <a:lnTo>
                        <a:pt x="391" y="222"/>
                      </a:lnTo>
                      <a:lnTo>
                        <a:pt x="422" y="167"/>
                      </a:lnTo>
                      <a:lnTo>
                        <a:pt x="452" y="114"/>
                      </a:lnTo>
                      <a:lnTo>
                        <a:pt x="485" y="63"/>
                      </a:lnTo>
                      <a:lnTo>
                        <a:pt x="518" y="12"/>
                      </a:lnTo>
                      <a:lnTo>
                        <a:pt x="499" y="0"/>
                      </a:lnTo>
                      <a:lnTo>
                        <a:pt x="465" y="51"/>
                      </a:lnTo>
                      <a:lnTo>
                        <a:pt x="432" y="102"/>
                      </a:lnTo>
                      <a:lnTo>
                        <a:pt x="399" y="155"/>
                      </a:lnTo>
                      <a:lnTo>
                        <a:pt x="367" y="210"/>
                      </a:lnTo>
                      <a:lnTo>
                        <a:pt x="338" y="265"/>
                      </a:lnTo>
                      <a:lnTo>
                        <a:pt x="306" y="318"/>
                      </a:lnTo>
                      <a:lnTo>
                        <a:pt x="279" y="375"/>
                      </a:lnTo>
                      <a:lnTo>
                        <a:pt x="249" y="430"/>
                      </a:lnTo>
                      <a:lnTo>
                        <a:pt x="220" y="485"/>
                      </a:lnTo>
                      <a:lnTo>
                        <a:pt x="191" y="540"/>
                      </a:lnTo>
                      <a:lnTo>
                        <a:pt x="161" y="595"/>
                      </a:lnTo>
                      <a:lnTo>
                        <a:pt x="130" y="650"/>
                      </a:lnTo>
                      <a:lnTo>
                        <a:pt x="98" y="705"/>
                      </a:lnTo>
                      <a:lnTo>
                        <a:pt x="69" y="758"/>
                      </a:lnTo>
                      <a:lnTo>
                        <a:pt x="35" y="811"/>
                      </a:lnTo>
                      <a:lnTo>
                        <a:pt x="0" y="862"/>
                      </a:lnTo>
                      <a:lnTo>
                        <a:pt x="20" y="8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43" name="Freeform 19">
                  <a:extLst>
                    <a:ext uri="{FF2B5EF4-FFF2-40B4-BE49-F238E27FC236}">
                      <a16:creationId xmlns:a16="http://schemas.microsoft.com/office/drawing/2014/main" id="{1F123549-648A-4F2B-93D7-B1F0EED4DECE}"/>
                    </a:ext>
                  </a:extLst>
                </p:cNvPr>
                <p:cNvSpPr>
                  <a:spLocks/>
                </p:cNvSpPr>
                <p:nvPr/>
              </p:nvSpPr>
              <p:spPr bwMode="auto">
                <a:xfrm>
                  <a:off x="975" y="3056"/>
                  <a:ext cx="244" cy="219"/>
                </a:xfrm>
                <a:custGeom>
                  <a:avLst/>
                  <a:gdLst>
                    <a:gd name="T0" fmla="*/ 15 w 489"/>
                    <a:gd name="T1" fmla="*/ 0 h 440"/>
                    <a:gd name="T2" fmla="*/ 15 w 489"/>
                    <a:gd name="T3" fmla="*/ 0 h 440"/>
                    <a:gd name="T4" fmla="*/ 6 w 489"/>
                    <a:gd name="T5" fmla="*/ 10 h 440"/>
                    <a:gd name="T6" fmla="*/ 1 w 489"/>
                    <a:gd name="T7" fmla="*/ 22 h 440"/>
                    <a:gd name="T8" fmla="*/ 0 w 489"/>
                    <a:gd name="T9" fmla="*/ 34 h 440"/>
                    <a:gd name="T10" fmla="*/ 2 w 489"/>
                    <a:gd name="T11" fmla="*/ 46 h 440"/>
                    <a:gd name="T12" fmla="*/ 6 w 489"/>
                    <a:gd name="T13" fmla="*/ 58 h 440"/>
                    <a:gd name="T14" fmla="*/ 12 w 489"/>
                    <a:gd name="T15" fmla="*/ 69 h 440"/>
                    <a:gd name="T16" fmla="*/ 20 w 489"/>
                    <a:gd name="T17" fmla="*/ 79 h 440"/>
                    <a:gd name="T18" fmla="*/ 31 w 489"/>
                    <a:gd name="T19" fmla="*/ 89 h 440"/>
                    <a:gd name="T20" fmla="*/ 41 w 489"/>
                    <a:gd name="T21" fmla="*/ 97 h 440"/>
                    <a:gd name="T22" fmla="*/ 54 w 489"/>
                    <a:gd name="T23" fmla="*/ 103 h 440"/>
                    <a:gd name="T24" fmla="*/ 66 w 489"/>
                    <a:gd name="T25" fmla="*/ 107 h 440"/>
                    <a:gd name="T26" fmla="*/ 78 w 489"/>
                    <a:gd name="T27" fmla="*/ 109 h 440"/>
                    <a:gd name="T28" fmla="*/ 90 w 489"/>
                    <a:gd name="T29" fmla="*/ 109 h 440"/>
                    <a:gd name="T30" fmla="*/ 102 w 489"/>
                    <a:gd name="T31" fmla="*/ 106 h 440"/>
                    <a:gd name="T32" fmla="*/ 112 w 489"/>
                    <a:gd name="T33" fmla="*/ 99 h 440"/>
                    <a:gd name="T34" fmla="*/ 122 w 489"/>
                    <a:gd name="T35" fmla="*/ 88 h 440"/>
                    <a:gd name="T36" fmla="*/ 117 w 489"/>
                    <a:gd name="T37" fmla="*/ 85 h 440"/>
                    <a:gd name="T38" fmla="*/ 109 w 489"/>
                    <a:gd name="T39" fmla="*/ 94 h 440"/>
                    <a:gd name="T40" fmla="*/ 100 w 489"/>
                    <a:gd name="T41" fmla="*/ 100 h 440"/>
                    <a:gd name="T42" fmla="*/ 89 w 489"/>
                    <a:gd name="T43" fmla="*/ 103 h 440"/>
                    <a:gd name="T44" fmla="*/ 78 w 489"/>
                    <a:gd name="T45" fmla="*/ 103 h 440"/>
                    <a:gd name="T46" fmla="*/ 67 w 489"/>
                    <a:gd name="T47" fmla="*/ 102 h 440"/>
                    <a:gd name="T48" fmla="*/ 56 w 489"/>
                    <a:gd name="T49" fmla="*/ 98 h 440"/>
                    <a:gd name="T50" fmla="*/ 44 w 489"/>
                    <a:gd name="T51" fmla="*/ 92 h 440"/>
                    <a:gd name="T52" fmla="*/ 34 w 489"/>
                    <a:gd name="T53" fmla="*/ 84 h 440"/>
                    <a:gd name="T54" fmla="*/ 25 w 489"/>
                    <a:gd name="T55" fmla="*/ 75 h 440"/>
                    <a:gd name="T56" fmla="*/ 17 w 489"/>
                    <a:gd name="T57" fmla="*/ 66 h 440"/>
                    <a:gd name="T58" fmla="*/ 11 w 489"/>
                    <a:gd name="T59" fmla="*/ 56 h 440"/>
                    <a:gd name="T60" fmla="*/ 7 w 489"/>
                    <a:gd name="T61" fmla="*/ 45 h 440"/>
                    <a:gd name="T62" fmla="*/ 6 w 489"/>
                    <a:gd name="T63" fmla="*/ 34 h 440"/>
                    <a:gd name="T64" fmla="*/ 7 w 489"/>
                    <a:gd name="T65" fmla="*/ 23 h 440"/>
                    <a:gd name="T66" fmla="*/ 11 w 489"/>
                    <a:gd name="T67" fmla="*/ 13 h 440"/>
                    <a:gd name="T68" fmla="*/ 19 w 489"/>
                    <a:gd name="T69" fmla="*/ 4 h 440"/>
                    <a:gd name="T70" fmla="*/ 19 w 489"/>
                    <a:gd name="T71" fmla="*/ 4 h 440"/>
                    <a:gd name="T72" fmla="*/ 15 w 489"/>
                    <a:gd name="T73" fmla="*/ 0 h 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89" h="440">
                      <a:moveTo>
                        <a:pt x="61" y="0"/>
                      </a:moveTo>
                      <a:lnTo>
                        <a:pt x="61" y="0"/>
                      </a:lnTo>
                      <a:lnTo>
                        <a:pt x="27" y="43"/>
                      </a:lnTo>
                      <a:lnTo>
                        <a:pt x="6" y="90"/>
                      </a:lnTo>
                      <a:lnTo>
                        <a:pt x="0" y="138"/>
                      </a:lnTo>
                      <a:lnTo>
                        <a:pt x="8" y="187"/>
                      </a:lnTo>
                      <a:lnTo>
                        <a:pt x="24" y="234"/>
                      </a:lnTo>
                      <a:lnTo>
                        <a:pt x="51" y="279"/>
                      </a:lnTo>
                      <a:lnTo>
                        <a:pt x="82" y="320"/>
                      </a:lnTo>
                      <a:lnTo>
                        <a:pt x="124" y="359"/>
                      </a:lnTo>
                      <a:lnTo>
                        <a:pt x="167" y="389"/>
                      </a:lnTo>
                      <a:lnTo>
                        <a:pt x="216" y="416"/>
                      </a:lnTo>
                      <a:lnTo>
                        <a:pt x="265" y="432"/>
                      </a:lnTo>
                      <a:lnTo>
                        <a:pt x="314" y="440"/>
                      </a:lnTo>
                      <a:lnTo>
                        <a:pt x="363" y="438"/>
                      </a:lnTo>
                      <a:lnTo>
                        <a:pt x="408" y="426"/>
                      </a:lnTo>
                      <a:lnTo>
                        <a:pt x="451" y="399"/>
                      </a:lnTo>
                      <a:lnTo>
                        <a:pt x="489" y="356"/>
                      </a:lnTo>
                      <a:lnTo>
                        <a:pt x="469" y="344"/>
                      </a:lnTo>
                      <a:lnTo>
                        <a:pt x="436" y="379"/>
                      </a:lnTo>
                      <a:lnTo>
                        <a:pt x="400" y="403"/>
                      </a:lnTo>
                      <a:lnTo>
                        <a:pt x="359" y="414"/>
                      </a:lnTo>
                      <a:lnTo>
                        <a:pt x="314" y="416"/>
                      </a:lnTo>
                      <a:lnTo>
                        <a:pt x="269" y="409"/>
                      </a:lnTo>
                      <a:lnTo>
                        <a:pt x="224" y="393"/>
                      </a:lnTo>
                      <a:lnTo>
                        <a:pt x="179" y="369"/>
                      </a:lnTo>
                      <a:lnTo>
                        <a:pt x="139" y="340"/>
                      </a:lnTo>
                      <a:lnTo>
                        <a:pt x="102" y="304"/>
                      </a:lnTo>
                      <a:lnTo>
                        <a:pt x="71" y="267"/>
                      </a:lnTo>
                      <a:lnTo>
                        <a:pt x="47" y="226"/>
                      </a:lnTo>
                      <a:lnTo>
                        <a:pt x="31" y="183"/>
                      </a:lnTo>
                      <a:lnTo>
                        <a:pt x="27" y="138"/>
                      </a:lnTo>
                      <a:lnTo>
                        <a:pt x="29" y="94"/>
                      </a:lnTo>
                      <a:lnTo>
                        <a:pt x="47" y="55"/>
                      </a:lnTo>
                      <a:lnTo>
                        <a:pt x="77" y="16"/>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44" name="Freeform 20">
                  <a:extLst>
                    <a:ext uri="{FF2B5EF4-FFF2-40B4-BE49-F238E27FC236}">
                      <a16:creationId xmlns:a16="http://schemas.microsoft.com/office/drawing/2014/main" id="{FCD7F3BB-1F8B-4E0D-B040-C853240D5DCF}"/>
                    </a:ext>
                  </a:extLst>
                </p:cNvPr>
                <p:cNvSpPr>
                  <a:spLocks/>
                </p:cNvSpPr>
                <p:nvPr/>
              </p:nvSpPr>
              <p:spPr bwMode="auto">
                <a:xfrm>
                  <a:off x="1819" y="2778"/>
                  <a:ext cx="279" cy="296"/>
                </a:xfrm>
                <a:custGeom>
                  <a:avLst/>
                  <a:gdLst>
                    <a:gd name="T0" fmla="*/ 134 w 558"/>
                    <a:gd name="T1" fmla="*/ 145 h 592"/>
                    <a:gd name="T2" fmla="*/ 139 w 558"/>
                    <a:gd name="T3" fmla="*/ 144 h 592"/>
                    <a:gd name="T4" fmla="*/ 5 w 558"/>
                    <a:gd name="T5" fmla="*/ 0 h 592"/>
                    <a:gd name="T6" fmla="*/ 0 w 558"/>
                    <a:gd name="T7" fmla="*/ 4 h 592"/>
                    <a:gd name="T8" fmla="*/ 134 w 558"/>
                    <a:gd name="T9" fmla="*/ 148 h 592"/>
                    <a:gd name="T10" fmla="*/ 140 w 558"/>
                    <a:gd name="T11" fmla="*/ 147 h 592"/>
                    <a:gd name="T12" fmla="*/ 134 w 558"/>
                    <a:gd name="T13" fmla="*/ 148 h 592"/>
                    <a:gd name="T14" fmla="*/ 136 w 558"/>
                    <a:gd name="T15" fmla="*/ 148 h 592"/>
                    <a:gd name="T16" fmla="*/ 139 w 558"/>
                    <a:gd name="T17" fmla="*/ 148 h 592"/>
                    <a:gd name="T18" fmla="*/ 140 w 558"/>
                    <a:gd name="T19" fmla="*/ 146 h 592"/>
                    <a:gd name="T20" fmla="*/ 139 w 558"/>
                    <a:gd name="T21" fmla="*/ 144 h 592"/>
                    <a:gd name="T22" fmla="*/ 134 w 558"/>
                    <a:gd name="T23" fmla="*/ 145 h 5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8" h="592">
                      <a:moveTo>
                        <a:pt x="534" y="577"/>
                      </a:moveTo>
                      <a:lnTo>
                        <a:pt x="556" y="573"/>
                      </a:lnTo>
                      <a:lnTo>
                        <a:pt x="20" y="0"/>
                      </a:lnTo>
                      <a:lnTo>
                        <a:pt x="0" y="15"/>
                      </a:lnTo>
                      <a:lnTo>
                        <a:pt x="536" y="589"/>
                      </a:lnTo>
                      <a:lnTo>
                        <a:pt x="558" y="585"/>
                      </a:lnTo>
                      <a:lnTo>
                        <a:pt x="536" y="589"/>
                      </a:lnTo>
                      <a:lnTo>
                        <a:pt x="544" y="592"/>
                      </a:lnTo>
                      <a:lnTo>
                        <a:pt x="554" y="589"/>
                      </a:lnTo>
                      <a:lnTo>
                        <a:pt x="558" y="583"/>
                      </a:lnTo>
                      <a:lnTo>
                        <a:pt x="556" y="573"/>
                      </a:lnTo>
                      <a:lnTo>
                        <a:pt x="534" y="5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45" name="Freeform 21">
                  <a:extLst>
                    <a:ext uri="{FF2B5EF4-FFF2-40B4-BE49-F238E27FC236}">
                      <a16:creationId xmlns:a16="http://schemas.microsoft.com/office/drawing/2014/main" id="{CBF53679-6092-402B-BFDF-E18E2C46934C}"/>
                    </a:ext>
                  </a:extLst>
                </p:cNvPr>
                <p:cNvSpPr>
                  <a:spLocks/>
                </p:cNvSpPr>
                <p:nvPr/>
              </p:nvSpPr>
              <p:spPr bwMode="auto">
                <a:xfrm>
                  <a:off x="2086" y="2960"/>
                  <a:ext cx="49" cy="110"/>
                </a:xfrm>
                <a:custGeom>
                  <a:avLst/>
                  <a:gdLst>
                    <a:gd name="T0" fmla="*/ 25 w 98"/>
                    <a:gd name="T1" fmla="*/ 3 h 220"/>
                    <a:gd name="T2" fmla="*/ 19 w 98"/>
                    <a:gd name="T3" fmla="*/ 2 h 220"/>
                    <a:gd name="T4" fmla="*/ 0 w 98"/>
                    <a:gd name="T5" fmla="*/ 53 h 220"/>
                    <a:gd name="T6" fmla="*/ 6 w 98"/>
                    <a:gd name="T7" fmla="*/ 55 h 220"/>
                    <a:gd name="T8" fmla="*/ 25 w 98"/>
                    <a:gd name="T9" fmla="*/ 4 h 220"/>
                    <a:gd name="T10" fmla="*/ 19 w 98"/>
                    <a:gd name="T11" fmla="*/ 4 h 220"/>
                    <a:gd name="T12" fmla="*/ 25 w 98"/>
                    <a:gd name="T13" fmla="*/ 4 h 220"/>
                    <a:gd name="T14" fmla="*/ 24 w 98"/>
                    <a:gd name="T15" fmla="*/ 2 h 220"/>
                    <a:gd name="T16" fmla="*/ 23 w 98"/>
                    <a:gd name="T17" fmla="*/ 0 h 220"/>
                    <a:gd name="T18" fmla="*/ 20 w 98"/>
                    <a:gd name="T19" fmla="*/ 0 h 220"/>
                    <a:gd name="T20" fmla="*/ 19 w 98"/>
                    <a:gd name="T21" fmla="*/ 2 h 220"/>
                    <a:gd name="T22" fmla="*/ 25 w 98"/>
                    <a:gd name="T23" fmla="*/ 3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220">
                      <a:moveTo>
                        <a:pt x="98" y="10"/>
                      </a:moveTo>
                      <a:lnTo>
                        <a:pt x="75" y="8"/>
                      </a:lnTo>
                      <a:lnTo>
                        <a:pt x="0" y="212"/>
                      </a:lnTo>
                      <a:lnTo>
                        <a:pt x="24" y="220"/>
                      </a:lnTo>
                      <a:lnTo>
                        <a:pt x="98" y="15"/>
                      </a:lnTo>
                      <a:lnTo>
                        <a:pt x="75" y="13"/>
                      </a:lnTo>
                      <a:lnTo>
                        <a:pt x="98" y="15"/>
                      </a:lnTo>
                      <a:lnTo>
                        <a:pt x="96" y="6"/>
                      </a:lnTo>
                      <a:lnTo>
                        <a:pt x="90" y="0"/>
                      </a:lnTo>
                      <a:lnTo>
                        <a:pt x="80" y="0"/>
                      </a:lnTo>
                      <a:lnTo>
                        <a:pt x="75" y="8"/>
                      </a:lnTo>
                      <a:lnTo>
                        <a:pt x="9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46" name="Freeform 22">
                  <a:extLst>
                    <a:ext uri="{FF2B5EF4-FFF2-40B4-BE49-F238E27FC236}">
                      <a16:creationId xmlns:a16="http://schemas.microsoft.com/office/drawing/2014/main" id="{8E2EDCCD-AB9A-46B5-9164-D3D8F783D5C2}"/>
                    </a:ext>
                  </a:extLst>
                </p:cNvPr>
                <p:cNvSpPr>
                  <a:spLocks/>
                </p:cNvSpPr>
                <p:nvPr/>
              </p:nvSpPr>
              <p:spPr bwMode="auto">
                <a:xfrm>
                  <a:off x="2123" y="2965"/>
                  <a:ext cx="74" cy="286"/>
                </a:xfrm>
                <a:custGeom>
                  <a:avLst/>
                  <a:gdLst>
                    <a:gd name="T0" fmla="*/ 34 w 147"/>
                    <a:gd name="T1" fmla="*/ 143 h 571"/>
                    <a:gd name="T2" fmla="*/ 37 w 147"/>
                    <a:gd name="T3" fmla="*/ 140 h 571"/>
                    <a:gd name="T4" fmla="*/ 6 w 147"/>
                    <a:gd name="T5" fmla="*/ 0 h 571"/>
                    <a:gd name="T6" fmla="*/ 0 w 147"/>
                    <a:gd name="T7" fmla="*/ 1 h 571"/>
                    <a:gd name="T8" fmla="*/ 31 w 147"/>
                    <a:gd name="T9" fmla="*/ 141 h 571"/>
                    <a:gd name="T10" fmla="*/ 35 w 147"/>
                    <a:gd name="T11" fmla="*/ 137 h 571"/>
                    <a:gd name="T12" fmla="*/ 31 w 147"/>
                    <a:gd name="T13" fmla="*/ 141 h 571"/>
                    <a:gd name="T14" fmla="*/ 32 w 147"/>
                    <a:gd name="T15" fmla="*/ 143 h 571"/>
                    <a:gd name="T16" fmla="*/ 35 w 147"/>
                    <a:gd name="T17" fmla="*/ 143 h 571"/>
                    <a:gd name="T18" fmla="*/ 37 w 147"/>
                    <a:gd name="T19" fmla="*/ 142 h 571"/>
                    <a:gd name="T20" fmla="*/ 37 w 147"/>
                    <a:gd name="T21" fmla="*/ 140 h 571"/>
                    <a:gd name="T22" fmla="*/ 34 w 147"/>
                    <a:gd name="T23" fmla="*/ 143 h 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571">
                      <a:moveTo>
                        <a:pt x="133" y="571"/>
                      </a:moveTo>
                      <a:lnTo>
                        <a:pt x="147" y="557"/>
                      </a:lnTo>
                      <a:lnTo>
                        <a:pt x="23" y="0"/>
                      </a:lnTo>
                      <a:lnTo>
                        <a:pt x="0" y="3"/>
                      </a:lnTo>
                      <a:lnTo>
                        <a:pt x="123" y="561"/>
                      </a:lnTo>
                      <a:lnTo>
                        <a:pt x="137" y="547"/>
                      </a:lnTo>
                      <a:lnTo>
                        <a:pt x="123" y="561"/>
                      </a:lnTo>
                      <a:lnTo>
                        <a:pt x="127" y="569"/>
                      </a:lnTo>
                      <a:lnTo>
                        <a:pt x="137" y="571"/>
                      </a:lnTo>
                      <a:lnTo>
                        <a:pt x="145" y="567"/>
                      </a:lnTo>
                      <a:lnTo>
                        <a:pt x="147" y="557"/>
                      </a:lnTo>
                      <a:lnTo>
                        <a:pt x="133" y="5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47" name="Freeform 23">
                  <a:extLst>
                    <a:ext uri="{FF2B5EF4-FFF2-40B4-BE49-F238E27FC236}">
                      <a16:creationId xmlns:a16="http://schemas.microsoft.com/office/drawing/2014/main" id="{58B917D6-A4AC-429E-8FEE-23C9400514E0}"/>
                    </a:ext>
                  </a:extLst>
                </p:cNvPr>
                <p:cNvSpPr>
                  <a:spLocks/>
                </p:cNvSpPr>
                <p:nvPr/>
              </p:nvSpPr>
              <p:spPr bwMode="auto">
                <a:xfrm>
                  <a:off x="1910" y="3161"/>
                  <a:ext cx="282" cy="90"/>
                </a:xfrm>
                <a:custGeom>
                  <a:avLst/>
                  <a:gdLst>
                    <a:gd name="T0" fmla="*/ 3 w 563"/>
                    <a:gd name="T1" fmla="*/ 0 h 181"/>
                    <a:gd name="T2" fmla="*/ 3 w 563"/>
                    <a:gd name="T3" fmla="*/ 6 h 181"/>
                    <a:gd name="T4" fmla="*/ 140 w 563"/>
                    <a:gd name="T5" fmla="*/ 45 h 181"/>
                    <a:gd name="T6" fmla="*/ 141 w 563"/>
                    <a:gd name="T7" fmla="*/ 39 h 181"/>
                    <a:gd name="T8" fmla="*/ 4 w 563"/>
                    <a:gd name="T9" fmla="*/ 0 h 181"/>
                    <a:gd name="T10" fmla="*/ 4 w 563"/>
                    <a:gd name="T11" fmla="*/ 6 h 181"/>
                    <a:gd name="T12" fmla="*/ 4 w 563"/>
                    <a:gd name="T13" fmla="*/ 0 h 181"/>
                    <a:gd name="T14" fmla="*/ 1 w 563"/>
                    <a:gd name="T15" fmla="*/ 0 h 181"/>
                    <a:gd name="T16" fmla="*/ 0 w 563"/>
                    <a:gd name="T17" fmla="*/ 2 h 181"/>
                    <a:gd name="T18" fmla="*/ 1 w 563"/>
                    <a:gd name="T19" fmla="*/ 5 h 181"/>
                    <a:gd name="T20" fmla="*/ 3 w 563"/>
                    <a:gd name="T21" fmla="*/ 6 h 181"/>
                    <a:gd name="T22" fmla="*/ 3 w 563"/>
                    <a:gd name="T23" fmla="*/ 0 h 1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3" h="181">
                      <a:moveTo>
                        <a:pt x="9" y="0"/>
                      </a:moveTo>
                      <a:lnTo>
                        <a:pt x="9" y="24"/>
                      </a:lnTo>
                      <a:lnTo>
                        <a:pt x="559" y="181"/>
                      </a:lnTo>
                      <a:lnTo>
                        <a:pt x="563" y="157"/>
                      </a:lnTo>
                      <a:lnTo>
                        <a:pt x="13" y="0"/>
                      </a:lnTo>
                      <a:lnTo>
                        <a:pt x="13" y="24"/>
                      </a:lnTo>
                      <a:lnTo>
                        <a:pt x="13" y="0"/>
                      </a:lnTo>
                      <a:lnTo>
                        <a:pt x="4" y="2"/>
                      </a:lnTo>
                      <a:lnTo>
                        <a:pt x="0" y="10"/>
                      </a:lnTo>
                      <a:lnTo>
                        <a:pt x="2" y="20"/>
                      </a:lnTo>
                      <a:lnTo>
                        <a:pt x="9" y="2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48" name="Freeform 24">
                  <a:extLst>
                    <a:ext uri="{FF2B5EF4-FFF2-40B4-BE49-F238E27FC236}">
                      <a16:creationId xmlns:a16="http://schemas.microsoft.com/office/drawing/2014/main" id="{BAAD69F4-9AD6-493A-BDDA-3083EF5D61A8}"/>
                    </a:ext>
                  </a:extLst>
                </p:cNvPr>
                <p:cNvSpPr>
                  <a:spLocks/>
                </p:cNvSpPr>
                <p:nvPr/>
              </p:nvSpPr>
              <p:spPr bwMode="auto">
                <a:xfrm>
                  <a:off x="1915" y="3129"/>
                  <a:ext cx="112" cy="43"/>
                </a:xfrm>
                <a:custGeom>
                  <a:avLst/>
                  <a:gdLst>
                    <a:gd name="T0" fmla="*/ 51 w 224"/>
                    <a:gd name="T1" fmla="*/ 5 h 87"/>
                    <a:gd name="T2" fmla="*/ 53 w 224"/>
                    <a:gd name="T3" fmla="*/ 0 h 87"/>
                    <a:gd name="T4" fmla="*/ 0 w 224"/>
                    <a:gd name="T5" fmla="*/ 15 h 87"/>
                    <a:gd name="T6" fmla="*/ 1 w 224"/>
                    <a:gd name="T7" fmla="*/ 21 h 87"/>
                    <a:gd name="T8" fmla="*/ 54 w 224"/>
                    <a:gd name="T9" fmla="*/ 6 h 87"/>
                    <a:gd name="T10" fmla="*/ 56 w 224"/>
                    <a:gd name="T11" fmla="*/ 1 h 87"/>
                    <a:gd name="T12" fmla="*/ 54 w 224"/>
                    <a:gd name="T13" fmla="*/ 6 h 87"/>
                    <a:gd name="T14" fmla="*/ 56 w 224"/>
                    <a:gd name="T15" fmla="*/ 5 h 87"/>
                    <a:gd name="T16" fmla="*/ 56 w 224"/>
                    <a:gd name="T17" fmla="*/ 2 h 87"/>
                    <a:gd name="T18" fmla="*/ 55 w 224"/>
                    <a:gd name="T19" fmla="*/ 0 h 87"/>
                    <a:gd name="T20" fmla="*/ 53 w 224"/>
                    <a:gd name="T21" fmla="*/ 0 h 87"/>
                    <a:gd name="T22" fmla="*/ 51 w 224"/>
                    <a:gd name="T23" fmla="*/ 5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4" h="87">
                      <a:moveTo>
                        <a:pt x="203" y="20"/>
                      </a:moveTo>
                      <a:lnTo>
                        <a:pt x="210" y="0"/>
                      </a:lnTo>
                      <a:lnTo>
                        <a:pt x="0" y="63"/>
                      </a:lnTo>
                      <a:lnTo>
                        <a:pt x="4" y="87"/>
                      </a:lnTo>
                      <a:lnTo>
                        <a:pt x="214" y="24"/>
                      </a:lnTo>
                      <a:lnTo>
                        <a:pt x="222" y="4"/>
                      </a:lnTo>
                      <a:lnTo>
                        <a:pt x="214" y="24"/>
                      </a:lnTo>
                      <a:lnTo>
                        <a:pt x="222" y="20"/>
                      </a:lnTo>
                      <a:lnTo>
                        <a:pt x="224" y="10"/>
                      </a:lnTo>
                      <a:lnTo>
                        <a:pt x="220" y="2"/>
                      </a:lnTo>
                      <a:lnTo>
                        <a:pt x="210" y="0"/>
                      </a:lnTo>
                      <a:lnTo>
                        <a:pt x="20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49" name="Freeform 25">
                  <a:extLst>
                    <a:ext uri="{FF2B5EF4-FFF2-40B4-BE49-F238E27FC236}">
                      <a16:creationId xmlns:a16="http://schemas.microsoft.com/office/drawing/2014/main" id="{12EE69B9-670C-4908-BF87-76F4CC4CC906}"/>
                    </a:ext>
                  </a:extLst>
                </p:cNvPr>
                <p:cNvSpPr>
                  <a:spLocks/>
                </p:cNvSpPr>
                <p:nvPr/>
              </p:nvSpPr>
              <p:spPr bwMode="auto">
                <a:xfrm>
                  <a:off x="1747" y="2843"/>
                  <a:ext cx="279" cy="296"/>
                </a:xfrm>
                <a:custGeom>
                  <a:avLst/>
                  <a:gdLst>
                    <a:gd name="T0" fmla="*/ 1 w 557"/>
                    <a:gd name="T1" fmla="*/ 0 h 593"/>
                    <a:gd name="T2" fmla="*/ 1 w 557"/>
                    <a:gd name="T3" fmla="*/ 5 h 593"/>
                    <a:gd name="T4" fmla="*/ 135 w 557"/>
                    <a:gd name="T5" fmla="*/ 148 h 593"/>
                    <a:gd name="T6" fmla="*/ 140 w 557"/>
                    <a:gd name="T7" fmla="*/ 144 h 593"/>
                    <a:gd name="T8" fmla="*/ 6 w 557"/>
                    <a:gd name="T9" fmla="*/ 1 h 593"/>
                    <a:gd name="T10" fmla="*/ 5 w 557"/>
                    <a:gd name="T11" fmla="*/ 5 h 593"/>
                    <a:gd name="T12" fmla="*/ 6 w 557"/>
                    <a:gd name="T13" fmla="*/ 1 h 593"/>
                    <a:gd name="T14" fmla="*/ 4 w 557"/>
                    <a:gd name="T15" fmla="*/ 0 h 593"/>
                    <a:gd name="T16" fmla="*/ 1 w 557"/>
                    <a:gd name="T17" fmla="*/ 0 h 593"/>
                    <a:gd name="T18" fmla="*/ 0 w 557"/>
                    <a:gd name="T19" fmla="*/ 2 h 593"/>
                    <a:gd name="T20" fmla="*/ 1 w 557"/>
                    <a:gd name="T21" fmla="*/ 5 h 593"/>
                    <a:gd name="T22" fmla="*/ 1 w 557"/>
                    <a:gd name="T23" fmla="*/ 0 h 5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7" h="593">
                      <a:moveTo>
                        <a:pt x="4" y="2"/>
                      </a:moveTo>
                      <a:lnTo>
                        <a:pt x="2" y="20"/>
                      </a:lnTo>
                      <a:lnTo>
                        <a:pt x="538" y="593"/>
                      </a:lnTo>
                      <a:lnTo>
                        <a:pt x="557" y="577"/>
                      </a:lnTo>
                      <a:lnTo>
                        <a:pt x="21" y="4"/>
                      </a:lnTo>
                      <a:lnTo>
                        <a:pt x="19" y="22"/>
                      </a:lnTo>
                      <a:lnTo>
                        <a:pt x="21" y="4"/>
                      </a:lnTo>
                      <a:lnTo>
                        <a:pt x="14" y="0"/>
                      </a:lnTo>
                      <a:lnTo>
                        <a:pt x="4" y="2"/>
                      </a:lnTo>
                      <a:lnTo>
                        <a:pt x="0" y="10"/>
                      </a:lnTo>
                      <a:lnTo>
                        <a:pt x="2" y="2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50" name="Freeform 26">
                  <a:extLst>
                    <a:ext uri="{FF2B5EF4-FFF2-40B4-BE49-F238E27FC236}">
                      <a16:creationId xmlns:a16="http://schemas.microsoft.com/office/drawing/2014/main" id="{6E5968DF-47BB-4104-ACF8-AD8595C94141}"/>
                    </a:ext>
                  </a:extLst>
                </p:cNvPr>
                <p:cNvSpPr>
                  <a:spLocks/>
                </p:cNvSpPr>
                <p:nvPr/>
              </p:nvSpPr>
              <p:spPr bwMode="auto">
                <a:xfrm>
                  <a:off x="1749" y="2776"/>
                  <a:ext cx="81" cy="77"/>
                </a:xfrm>
                <a:custGeom>
                  <a:avLst/>
                  <a:gdLst>
                    <a:gd name="T0" fmla="*/ 40 w 161"/>
                    <a:gd name="T1" fmla="*/ 1 h 155"/>
                    <a:gd name="T2" fmla="*/ 36 w 161"/>
                    <a:gd name="T3" fmla="*/ 0 h 155"/>
                    <a:gd name="T4" fmla="*/ 0 w 161"/>
                    <a:gd name="T5" fmla="*/ 33 h 155"/>
                    <a:gd name="T6" fmla="*/ 4 w 161"/>
                    <a:gd name="T7" fmla="*/ 38 h 155"/>
                    <a:gd name="T8" fmla="*/ 40 w 161"/>
                    <a:gd name="T9" fmla="*/ 5 h 155"/>
                    <a:gd name="T10" fmla="*/ 35 w 161"/>
                    <a:gd name="T11" fmla="*/ 4 h 155"/>
                    <a:gd name="T12" fmla="*/ 40 w 161"/>
                    <a:gd name="T13" fmla="*/ 5 h 155"/>
                    <a:gd name="T14" fmla="*/ 41 w 161"/>
                    <a:gd name="T15" fmla="*/ 3 h 155"/>
                    <a:gd name="T16" fmla="*/ 40 w 161"/>
                    <a:gd name="T17" fmla="*/ 1 h 155"/>
                    <a:gd name="T18" fmla="*/ 38 w 161"/>
                    <a:gd name="T19" fmla="*/ 0 h 155"/>
                    <a:gd name="T20" fmla="*/ 36 w 161"/>
                    <a:gd name="T21" fmla="*/ 0 h 155"/>
                    <a:gd name="T22" fmla="*/ 40 w 161"/>
                    <a:gd name="T23" fmla="*/ 1 h 1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 h="155">
                      <a:moveTo>
                        <a:pt x="159" y="4"/>
                      </a:moveTo>
                      <a:lnTo>
                        <a:pt x="141" y="2"/>
                      </a:lnTo>
                      <a:lnTo>
                        <a:pt x="0" y="135"/>
                      </a:lnTo>
                      <a:lnTo>
                        <a:pt x="15" y="155"/>
                      </a:lnTo>
                      <a:lnTo>
                        <a:pt x="157" y="21"/>
                      </a:lnTo>
                      <a:lnTo>
                        <a:pt x="139" y="19"/>
                      </a:lnTo>
                      <a:lnTo>
                        <a:pt x="157" y="21"/>
                      </a:lnTo>
                      <a:lnTo>
                        <a:pt x="161" y="13"/>
                      </a:lnTo>
                      <a:lnTo>
                        <a:pt x="159" y="4"/>
                      </a:lnTo>
                      <a:lnTo>
                        <a:pt x="151" y="0"/>
                      </a:lnTo>
                      <a:lnTo>
                        <a:pt x="141" y="2"/>
                      </a:lnTo>
                      <a:lnTo>
                        <a:pt x="15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51" name="Freeform 27">
                  <a:extLst>
                    <a:ext uri="{FF2B5EF4-FFF2-40B4-BE49-F238E27FC236}">
                      <a16:creationId xmlns:a16="http://schemas.microsoft.com/office/drawing/2014/main" id="{D0028604-DD76-4A4D-B01B-B7EAF138AAD7}"/>
                    </a:ext>
                  </a:extLst>
                </p:cNvPr>
                <p:cNvSpPr>
                  <a:spLocks/>
                </p:cNvSpPr>
                <p:nvPr/>
              </p:nvSpPr>
              <p:spPr bwMode="auto">
                <a:xfrm>
                  <a:off x="1311" y="2344"/>
                  <a:ext cx="399" cy="379"/>
                </a:xfrm>
                <a:custGeom>
                  <a:avLst/>
                  <a:gdLst>
                    <a:gd name="T0" fmla="*/ 39 w 799"/>
                    <a:gd name="T1" fmla="*/ 185 h 758"/>
                    <a:gd name="T2" fmla="*/ 47 w 799"/>
                    <a:gd name="T3" fmla="*/ 189 h 758"/>
                    <a:gd name="T4" fmla="*/ 57 w 799"/>
                    <a:gd name="T5" fmla="*/ 190 h 758"/>
                    <a:gd name="T6" fmla="*/ 66 w 799"/>
                    <a:gd name="T7" fmla="*/ 187 h 758"/>
                    <a:gd name="T8" fmla="*/ 76 w 799"/>
                    <a:gd name="T9" fmla="*/ 178 h 758"/>
                    <a:gd name="T10" fmla="*/ 77 w 799"/>
                    <a:gd name="T11" fmla="*/ 159 h 758"/>
                    <a:gd name="T12" fmla="*/ 81 w 799"/>
                    <a:gd name="T13" fmla="*/ 160 h 758"/>
                    <a:gd name="T14" fmla="*/ 89 w 799"/>
                    <a:gd name="T15" fmla="*/ 165 h 758"/>
                    <a:gd name="T16" fmla="*/ 98 w 799"/>
                    <a:gd name="T17" fmla="*/ 168 h 758"/>
                    <a:gd name="T18" fmla="*/ 108 w 799"/>
                    <a:gd name="T19" fmla="*/ 167 h 758"/>
                    <a:gd name="T20" fmla="*/ 116 w 799"/>
                    <a:gd name="T21" fmla="*/ 162 h 758"/>
                    <a:gd name="T22" fmla="*/ 124 w 799"/>
                    <a:gd name="T23" fmla="*/ 146 h 758"/>
                    <a:gd name="T24" fmla="*/ 119 w 799"/>
                    <a:gd name="T25" fmla="*/ 127 h 758"/>
                    <a:gd name="T26" fmla="*/ 126 w 799"/>
                    <a:gd name="T27" fmla="*/ 133 h 758"/>
                    <a:gd name="T28" fmla="*/ 136 w 799"/>
                    <a:gd name="T29" fmla="*/ 136 h 758"/>
                    <a:gd name="T30" fmla="*/ 145 w 799"/>
                    <a:gd name="T31" fmla="*/ 135 h 758"/>
                    <a:gd name="T32" fmla="*/ 154 w 799"/>
                    <a:gd name="T33" fmla="*/ 131 h 758"/>
                    <a:gd name="T34" fmla="*/ 162 w 799"/>
                    <a:gd name="T35" fmla="*/ 114 h 758"/>
                    <a:gd name="T36" fmla="*/ 157 w 799"/>
                    <a:gd name="T37" fmla="*/ 96 h 758"/>
                    <a:gd name="T38" fmla="*/ 164 w 799"/>
                    <a:gd name="T39" fmla="*/ 101 h 758"/>
                    <a:gd name="T40" fmla="*/ 173 w 799"/>
                    <a:gd name="T41" fmla="*/ 104 h 758"/>
                    <a:gd name="T42" fmla="*/ 183 w 799"/>
                    <a:gd name="T43" fmla="*/ 103 h 758"/>
                    <a:gd name="T44" fmla="*/ 191 w 799"/>
                    <a:gd name="T45" fmla="*/ 99 h 758"/>
                    <a:gd name="T46" fmla="*/ 199 w 799"/>
                    <a:gd name="T47" fmla="*/ 82 h 758"/>
                    <a:gd name="T48" fmla="*/ 195 w 799"/>
                    <a:gd name="T49" fmla="*/ 64 h 758"/>
                    <a:gd name="T50" fmla="*/ 144 w 799"/>
                    <a:gd name="T51" fmla="*/ 5 h 758"/>
                    <a:gd name="T52" fmla="*/ 135 w 799"/>
                    <a:gd name="T53" fmla="*/ 1 h 758"/>
                    <a:gd name="T54" fmla="*/ 125 w 799"/>
                    <a:gd name="T55" fmla="*/ 0 h 758"/>
                    <a:gd name="T56" fmla="*/ 116 w 799"/>
                    <a:gd name="T57" fmla="*/ 3 h 758"/>
                    <a:gd name="T58" fmla="*/ 107 w 799"/>
                    <a:gd name="T59" fmla="*/ 12 h 758"/>
                    <a:gd name="T60" fmla="*/ 105 w 799"/>
                    <a:gd name="T61" fmla="*/ 31 h 758"/>
                    <a:gd name="T62" fmla="*/ 106 w 799"/>
                    <a:gd name="T63" fmla="*/ 36 h 758"/>
                    <a:gd name="T64" fmla="*/ 97 w 799"/>
                    <a:gd name="T65" fmla="*/ 32 h 758"/>
                    <a:gd name="T66" fmla="*/ 88 w 799"/>
                    <a:gd name="T67" fmla="*/ 32 h 758"/>
                    <a:gd name="T68" fmla="*/ 79 w 799"/>
                    <a:gd name="T69" fmla="*/ 34 h 758"/>
                    <a:gd name="T70" fmla="*/ 69 w 799"/>
                    <a:gd name="T71" fmla="*/ 44 h 758"/>
                    <a:gd name="T72" fmla="*/ 67 w 799"/>
                    <a:gd name="T73" fmla="*/ 63 h 758"/>
                    <a:gd name="T74" fmla="*/ 68 w 799"/>
                    <a:gd name="T75" fmla="*/ 68 h 758"/>
                    <a:gd name="T76" fmla="*/ 60 w 799"/>
                    <a:gd name="T77" fmla="*/ 64 h 758"/>
                    <a:gd name="T78" fmla="*/ 50 w 799"/>
                    <a:gd name="T79" fmla="*/ 64 h 758"/>
                    <a:gd name="T80" fmla="*/ 41 w 799"/>
                    <a:gd name="T81" fmla="*/ 67 h 758"/>
                    <a:gd name="T82" fmla="*/ 32 w 799"/>
                    <a:gd name="T83" fmla="*/ 76 h 758"/>
                    <a:gd name="T84" fmla="*/ 30 w 799"/>
                    <a:gd name="T85" fmla="*/ 95 h 758"/>
                    <a:gd name="T86" fmla="*/ 42 w 799"/>
                    <a:gd name="T87" fmla="*/ 113 h 758"/>
                    <a:gd name="T88" fmla="*/ 35 w 799"/>
                    <a:gd name="T89" fmla="*/ 107 h 758"/>
                    <a:gd name="T90" fmla="*/ 25 w 799"/>
                    <a:gd name="T91" fmla="*/ 105 h 758"/>
                    <a:gd name="T92" fmla="*/ 15 w 799"/>
                    <a:gd name="T93" fmla="*/ 106 h 758"/>
                    <a:gd name="T94" fmla="*/ 8 w 799"/>
                    <a:gd name="T95" fmla="*/ 110 h 758"/>
                    <a:gd name="T96" fmla="*/ 0 w 799"/>
                    <a:gd name="T97" fmla="*/ 127 h 758"/>
                    <a:gd name="T98" fmla="*/ 4 w 799"/>
                    <a:gd name="T99" fmla="*/ 144 h 7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99" h="758">
                      <a:moveTo>
                        <a:pt x="144" y="726"/>
                      </a:moveTo>
                      <a:lnTo>
                        <a:pt x="157" y="738"/>
                      </a:lnTo>
                      <a:lnTo>
                        <a:pt x="173" y="748"/>
                      </a:lnTo>
                      <a:lnTo>
                        <a:pt x="191" y="754"/>
                      </a:lnTo>
                      <a:lnTo>
                        <a:pt x="210" y="758"/>
                      </a:lnTo>
                      <a:lnTo>
                        <a:pt x="230" y="758"/>
                      </a:lnTo>
                      <a:lnTo>
                        <a:pt x="250" y="754"/>
                      </a:lnTo>
                      <a:lnTo>
                        <a:pt x="267" y="748"/>
                      </a:lnTo>
                      <a:lnTo>
                        <a:pt x="283" y="738"/>
                      </a:lnTo>
                      <a:lnTo>
                        <a:pt x="305" y="709"/>
                      </a:lnTo>
                      <a:lnTo>
                        <a:pt x="314" y="671"/>
                      </a:lnTo>
                      <a:lnTo>
                        <a:pt x="310" y="634"/>
                      </a:lnTo>
                      <a:lnTo>
                        <a:pt x="295" y="601"/>
                      </a:lnTo>
                      <a:lnTo>
                        <a:pt x="326" y="638"/>
                      </a:lnTo>
                      <a:lnTo>
                        <a:pt x="340" y="650"/>
                      </a:lnTo>
                      <a:lnTo>
                        <a:pt x="356" y="659"/>
                      </a:lnTo>
                      <a:lnTo>
                        <a:pt x="373" y="665"/>
                      </a:lnTo>
                      <a:lnTo>
                        <a:pt x="393" y="669"/>
                      </a:lnTo>
                      <a:lnTo>
                        <a:pt x="412" y="667"/>
                      </a:lnTo>
                      <a:lnTo>
                        <a:pt x="432" y="665"/>
                      </a:lnTo>
                      <a:lnTo>
                        <a:pt x="450" y="657"/>
                      </a:lnTo>
                      <a:lnTo>
                        <a:pt x="465" y="648"/>
                      </a:lnTo>
                      <a:lnTo>
                        <a:pt x="487" y="618"/>
                      </a:lnTo>
                      <a:lnTo>
                        <a:pt x="497" y="581"/>
                      </a:lnTo>
                      <a:lnTo>
                        <a:pt x="493" y="542"/>
                      </a:lnTo>
                      <a:lnTo>
                        <a:pt x="477" y="508"/>
                      </a:lnTo>
                      <a:lnTo>
                        <a:pt x="491" y="520"/>
                      </a:lnTo>
                      <a:lnTo>
                        <a:pt x="507" y="530"/>
                      </a:lnTo>
                      <a:lnTo>
                        <a:pt x="524" y="538"/>
                      </a:lnTo>
                      <a:lnTo>
                        <a:pt x="544" y="542"/>
                      </a:lnTo>
                      <a:lnTo>
                        <a:pt x="564" y="542"/>
                      </a:lnTo>
                      <a:lnTo>
                        <a:pt x="583" y="538"/>
                      </a:lnTo>
                      <a:lnTo>
                        <a:pt x="601" y="532"/>
                      </a:lnTo>
                      <a:lnTo>
                        <a:pt x="617" y="522"/>
                      </a:lnTo>
                      <a:lnTo>
                        <a:pt x="638" y="493"/>
                      </a:lnTo>
                      <a:lnTo>
                        <a:pt x="648" y="453"/>
                      </a:lnTo>
                      <a:lnTo>
                        <a:pt x="644" y="414"/>
                      </a:lnTo>
                      <a:lnTo>
                        <a:pt x="628" y="381"/>
                      </a:lnTo>
                      <a:lnTo>
                        <a:pt x="642" y="392"/>
                      </a:lnTo>
                      <a:lnTo>
                        <a:pt x="658" y="402"/>
                      </a:lnTo>
                      <a:lnTo>
                        <a:pt x="676" y="410"/>
                      </a:lnTo>
                      <a:lnTo>
                        <a:pt x="695" y="414"/>
                      </a:lnTo>
                      <a:lnTo>
                        <a:pt x="715" y="414"/>
                      </a:lnTo>
                      <a:lnTo>
                        <a:pt x="732" y="410"/>
                      </a:lnTo>
                      <a:lnTo>
                        <a:pt x="750" y="404"/>
                      </a:lnTo>
                      <a:lnTo>
                        <a:pt x="766" y="394"/>
                      </a:lnTo>
                      <a:lnTo>
                        <a:pt x="787" y="365"/>
                      </a:lnTo>
                      <a:lnTo>
                        <a:pt x="799" y="328"/>
                      </a:lnTo>
                      <a:lnTo>
                        <a:pt x="795" y="288"/>
                      </a:lnTo>
                      <a:lnTo>
                        <a:pt x="780" y="255"/>
                      </a:lnTo>
                      <a:lnTo>
                        <a:pt x="589" y="29"/>
                      </a:lnTo>
                      <a:lnTo>
                        <a:pt x="577" y="17"/>
                      </a:lnTo>
                      <a:lnTo>
                        <a:pt x="560" y="10"/>
                      </a:lnTo>
                      <a:lnTo>
                        <a:pt x="542" y="4"/>
                      </a:lnTo>
                      <a:lnTo>
                        <a:pt x="522" y="0"/>
                      </a:lnTo>
                      <a:lnTo>
                        <a:pt x="501" y="0"/>
                      </a:lnTo>
                      <a:lnTo>
                        <a:pt x="481" y="4"/>
                      </a:lnTo>
                      <a:lnTo>
                        <a:pt x="464" y="10"/>
                      </a:lnTo>
                      <a:lnTo>
                        <a:pt x="450" y="17"/>
                      </a:lnTo>
                      <a:lnTo>
                        <a:pt x="430" y="47"/>
                      </a:lnTo>
                      <a:lnTo>
                        <a:pt x="420" y="82"/>
                      </a:lnTo>
                      <a:lnTo>
                        <a:pt x="422" y="121"/>
                      </a:lnTo>
                      <a:lnTo>
                        <a:pt x="438" y="155"/>
                      </a:lnTo>
                      <a:lnTo>
                        <a:pt x="424" y="143"/>
                      </a:lnTo>
                      <a:lnTo>
                        <a:pt x="409" y="133"/>
                      </a:lnTo>
                      <a:lnTo>
                        <a:pt x="391" y="127"/>
                      </a:lnTo>
                      <a:lnTo>
                        <a:pt x="371" y="123"/>
                      </a:lnTo>
                      <a:lnTo>
                        <a:pt x="352" y="125"/>
                      </a:lnTo>
                      <a:lnTo>
                        <a:pt x="334" y="127"/>
                      </a:lnTo>
                      <a:lnTo>
                        <a:pt x="316" y="135"/>
                      </a:lnTo>
                      <a:lnTo>
                        <a:pt x="301" y="145"/>
                      </a:lnTo>
                      <a:lnTo>
                        <a:pt x="277" y="174"/>
                      </a:lnTo>
                      <a:lnTo>
                        <a:pt x="267" y="212"/>
                      </a:lnTo>
                      <a:lnTo>
                        <a:pt x="271" y="249"/>
                      </a:lnTo>
                      <a:lnTo>
                        <a:pt x="287" y="282"/>
                      </a:lnTo>
                      <a:lnTo>
                        <a:pt x="273" y="271"/>
                      </a:lnTo>
                      <a:lnTo>
                        <a:pt x="257" y="261"/>
                      </a:lnTo>
                      <a:lnTo>
                        <a:pt x="240" y="255"/>
                      </a:lnTo>
                      <a:lnTo>
                        <a:pt x="220" y="251"/>
                      </a:lnTo>
                      <a:lnTo>
                        <a:pt x="201" y="253"/>
                      </a:lnTo>
                      <a:lnTo>
                        <a:pt x="183" y="257"/>
                      </a:lnTo>
                      <a:lnTo>
                        <a:pt x="165" y="265"/>
                      </a:lnTo>
                      <a:lnTo>
                        <a:pt x="149" y="275"/>
                      </a:lnTo>
                      <a:lnTo>
                        <a:pt x="128" y="304"/>
                      </a:lnTo>
                      <a:lnTo>
                        <a:pt x="118" y="341"/>
                      </a:lnTo>
                      <a:lnTo>
                        <a:pt x="122" y="379"/>
                      </a:lnTo>
                      <a:lnTo>
                        <a:pt x="138" y="412"/>
                      </a:lnTo>
                      <a:lnTo>
                        <a:pt x="169" y="449"/>
                      </a:lnTo>
                      <a:lnTo>
                        <a:pt x="155" y="438"/>
                      </a:lnTo>
                      <a:lnTo>
                        <a:pt x="140" y="428"/>
                      </a:lnTo>
                      <a:lnTo>
                        <a:pt x="120" y="422"/>
                      </a:lnTo>
                      <a:lnTo>
                        <a:pt x="100" y="420"/>
                      </a:lnTo>
                      <a:lnTo>
                        <a:pt x="81" y="420"/>
                      </a:lnTo>
                      <a:lnTo>
                        <a:pt x="61" y="422"/>
                      </a:lnTo>
                      <a:lnTo>
                        <a:pt x="45" y="428"/>
                      </a:lnTo>
                      <a:lnTo>
                        <a:pt x="32" y="438"/>
                      </a:lnTo>
                      <a:lnTo>
                        <a:pt x="10" y="467"/>
                      </a:lnTo>
                      <a:lnTo>
                        <a:pt x="0" y="506"/>
                      </a:lnTo>
                      <a:lnTo>
                        <a:pt x="2" y="544"/>
                      </a:lnTo>
                      <a:lnTo>
                        <a:pt x="18" y="575"/>
                      </a:lnTo>
                      <a:lnTo>
                        <a:pt x="144" y="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52" name="Freeform 28">
                  <a:extLst>
                    <a:ext uri="{FF2B5EF4-FFF2-40B4-BE49-F238E27FC236}">
                      <a16:creationId xmlns:a16="http://schemas.microsoft.com/office/drawing/2014/main" id="{56A672B4-1679-4D77-8CBD-840505D25D29}"/>
                    </a:ext>
                  </a:extLst>
                </p:cNvPr>
                <p:cNvSpPr>
                  <a:spLocks/>
                </p:cNvSpPr>
                <p:nvPr/>
              </p:nvSpPr>
              <p:spPr bwMode="auto">
                <a:xfrm>
                  <a:off x="1377" y="2703"/>
                  <a:ext cx="81" cy="26"/>
                </a:xfrm>
                <a:custGeom>
                  <a:avLst/>
                  <a:gdLst>
                    <a:gd name="T0" fmla="*/ 36 w 161"/>
                    <a:gd name="T1" fmla="*/ 3 h 51"/>
                    <a:gd name="T2" fmla="*/ 36 w 161"/>
                    <a:gd name="T3" fmla="*/ 3 h 51"/>
                    <a:gd name="T4" fmla="*/ 33 w 161"/>
                    <a:gd name="T5" fmla="*/ 5 h 51"/>
                    <a:gd name="T6" fmla="*/ 29 w 161"/>
                    <a:gd name="T7" fmla="*/ 6 h 51"/>
                    <a:gd name="T8" fmla="*/ 24 w 161"/>
                    <a:gd name="T9" fmla="*/ 7 h 51"/>
                    <a:gd name="T10" fmla="*/ 19 w 161"/>
                    <a:gd name="T11" fmla="*/ 7 h 51"/>
                    <a:gd name="T12" fmla="*/ 15 w 161"/>
                    <a:gd name="T13" fmla="*/ 6 h 51"/>
                    <a:gd name="T14" fmla="*/ 11 w 161"/>
                    <a:gd name="T15" fmla="*/ 5 h 51"/>
                    <a:gd name="T16" fmla="*/ 8 w 161"/>
                    <a:gd name="T17" fmla="*/ 3 h 51"/>
                    <a:gd name="T18" fmla="*/ 5 w 161"/>
                    <a:gd name="T19" fmla="*/ 0 h 51"/>
                    <a:gd name="T20" fmla="*/ 0 w 161"/>
                    <a:gd name="T21" fmla="*/ 4 h 51"/>
                    <a:gd name="T22" fmla="*/ 4 w 161"/>
                    <a:gd name="T23" fmla="*/ 8 h 51"/>
                    <a:gd name="T24" fmla="*/ 9 w 161"/>
                    <a:gd name="T25" fmla="*/ 11 h 51"/>
                    <a:gd name="T26" fmla="*/ 14 w 161"/>
                    <a:gd name="T27" fmla="*/ 12 h 51"/>
                    <a:gd name="T28" fmla="*/ 19 w 161"/>
                    <a:gd name="T29" fmla="*/ 13 h 51"/>
                    <a:gd name="T30" fmla="*/ 24 w 161"/>
                    <a:gd name="T31" fmla="*/ 13 h 51"/>
                    <a:gd name="T32" fmla="*/ 30 w 161"/>
                    <a:gd name="T33" fmla="*/ 12 h 51"/>
                    <a:gd name="T34" fmla="*/ 35 w 161"/>
                    <a:gd name="T35" fmla="*/ 11 h 51"/>
                    <a:gd name="T36" fmla="*/ 40 w 161"/>
                    <a:gd name="T37" fmla="*/ 8 h 51"/>
                    <a:gd name="T38" fmla="*/ 40 w 161"/>
                    <a:gd name="T39" fmla="*/ 8 h 51"/>
                    <a:gd name="T40" fmla="*/ 40 w 161"/>
                    <a:gd name="T41" fmla="*/ 8 h 51"/>
                    <a:gd name="T42" fmla="*/ 41 w 161"/>
                    <a:gd name="T43" fmla="*/ 6 h 51"/>
                    <a:gd name="T44" fmla="*/ 40 w 161"/>
                    <a:gd name="T45" fmla="*/ 3 h 51"/>
                    <a:gd name="T46" fmla="*/ 38 w 161"/>
                    <a:gd name="T47" fmla="*/ 2 h 51"/>
                    <a:gd name="T48" fmla="*/ 36 w 161"/>
                    <a:gd name="T49" fmla="*/ 3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1">
                      <a:moveTo>
                        <a:pt x="141" y="10"/>
                      </a:moveTo>
                      <a:lnTo>
                        <a:pt x="141" y="10"/>
                      </a:lnTo>
                      <a:lnTo>
                        <a:pt x="129" y="18"/>
                      </a:lnTo>
                      <a:lnTo>
                        <a:pt x="114" y="24"/>
                      </a:lnTo>
                      <a:lnTo>
                        <a:pt x="96" y="28"/>
                      </a:lnTo>
                      <a:lnTo>
                        <a:pt x="76" y="28"/>
                      </a:lnTo>
                      <a:lnTo>
                        <a:pt x="59" y="24"/>
                      </a:lnTo>
                      <a:lnTo>
                        <a:pt x="43" y="18"/>
                      </a:lnTo>
                      <a:lnTo>
                        <a:pt x="31" y="10"/>
                      </a:lnTo>
                      <a:lnTo>
                        <a:pt x="19" y="0"/>
                      </a:lnTo>
                      <a:lnTo>
                        <a:pt x="0" y="16"/>
                      </a:lnTo>
                      <a:lnTo>
                        <a:pt x="15" y="30"/>
                      </a:lnTo>
                      <a:lnTo>
                        <a:pt x="35" y="42"/>
                      </a:lnTo>
                      <a:lnTo>
                        <a:pt x="55" y="47"/>
                      </a:lnTo>
                      <a:lnTo>
                        <a:pt x="76" y="51"/>
                      </a:lnTo>
                      <a:lnTo>
                        <a:pt x="96" y="51"/>
                      </a:lnTo>
                      <a:lnTo>
                        <a:pt x="118" y="47"/>
                      </a:lnTo>
                      <a:lnTo>
                        <a:pt x="137" y="42"/>
                      </a:lnTo>
                      <a:lnTo>
                        <a:pt x="157" y="30"/>
                      </a:lnTo>
                      <a:lnTo>
                        <a:pt x="161" y="22"/>
                      </a:lnTo>
                      <a:lnTo>
                        <a:pt x="159" y="12"/>
                      </a:lnTo>
                      <a:lnTo>
                        <a:pt x="151" y="8"/>
                      </a:lnTo>
                      <a:lnTo>
                        <a:pt x="1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53" name="Freeform 29">
                  <a:extLst>
                    <a:ext uri="{FF2B5EF4-FFF2-40B4-BE49-F238E27FC236}">
                      <a16:creationId xmlns:a16="http://schemas.microsoft.com/office/drawing/2014/main" id="{5FF36E51-7165-45F5-811D-031F90CB9D73}"/>
                    </a:ext>
                  </a:extLst>
                </p:cNvPr>
                <p:cNvSpPr>
                  <a:spLocks/>
                </p:cNvSpPr>
                <p:nvPr/>
              </p:nvSpPr>
              <p:spPr bwMode="auto">
                <a:xfrm>
                  <a:off x="1448" y="2638"/>
                  <a:ext cx="26" cy="80"/>
                </a:xfrm>
                <a:custGeom>
                  <a:avLst/>
                  <a:gdLst>
                    <a:gd name="T0" fmla="*/ 8 w 51"/>
                    <a:gd name="T1" fmla="*/ 1 h 159"/>
                    <a:gd name="T2" fmla="*/ 3 w 51"/>
                    <a:gd name="T3" fmla="*/ 5 h 159"/>
                    <a:gd name="T4" fmla="*/ 6 w 51"/>
                    <a:gd name="T5" fmla="*/ 12 h 159"/>
                    <a:gd name="T6" fmla="*/ 7 w 51"/>
                    <a:gd name="T7" fmla="*/ 21 h 159"/>
                    <a:gd name="T8" fmla="*/ 5 w 51"/>
                    <a:gd name="T9" fmla="*/ 29 h 159"/>
                    <a:gd name="T10" fmla="*/ 0 w 51"/>
                    <a:gd name="T11" fmla="*/ 35 h 159"/>
                    <a:gd name="T12" fmla="*/ 4 w 51"/>
                    <a:gd name="T13" fmla="*/ 40 h 159"/>
                    <a:gd name="T14" fmla="*/ 11 w 51"/>
                    <a:gd name="T15" fmla="*/ 31 h 159"/>
                    <a:gd name="T16" fmla="*/ 13 w 51"/>
                    <a:gd name="T17" fmla="*/ 21 h 159"/>
                    <a:gd name="T18" fmla="*/ 12 w 51"/>
                    <a:gd name="T19" fmla="*/ 11 h 159"/>
                    <a:gd name="T20" fmla="*/ 8 w 51"/>
                    <a:gd name="T21" fmla="*/ 1 h 159"/>
                    <a:gd name="T22" fmla="*/ 3 w 51"/>
                    <a:gd name="T23" fmla="*/ 5 h 159"/>
                    <a:gd name="T24" fmla="*/ 8 w 51"/>
                    <a:gd name="T25" fmla="*/ 1 h 159"/>
                    <a:gd name="T26" fmla="*/ 6 w 51"/>
                    <a:gd name="T27" fmla="*/ 0 h 159"/>
                    <a:gd name="T28" fmla="*/ 3 w 51"/>
                    <a:gd name="T29" fmla="*/ 1 h 159"/>
                    <a:gd name="T30" fmla="*/ 2 w 51"/>
                    <a:gd name="T31" fmla="*/ 3 h 159"/>
                    <a:gd name="T32" fmla="*/ 3 w 51"/>
                    <a:gd name="T33" fmla="*/ 5 h 159"/>
                    <a:gd name="T34" fmla="*/ 8 w 51"/>
                    <a:gd name="T35" fmla="*/ 1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59">
                      <a:moveTo>
                        <a:pt x="30" y="4"/>
                      </a:moveTo>
                      <a:lnTo>
                        <a:pt x="10" y="19"/>
                      </a:lnTo>
                      <a:lnTo>
                        <a:pt x="24" y="47"/>
                      </a:lnTo>
                      <a:lnTo>
                        <a:pt x="28" y="82"/>
                      </a:lnTo>
                      <a:lnTo>
                        <a:pt x="18" y="116"/>
                      </a:lnTo>
                      <a:lnTo>
                        <a:pt x="0" y="139"/>
                      </a:lnTo>
                      <a:lnTo>
                        <a:pt x="16" y="159"/>
                      </a:lnTo>
                      <a:lnTo>
                        <a:pt x="41" y="123"/>
                      </a:lnTo>
                      <a:lnTo>
                        <a:pt x="51" y="82"/>
                      </a:lnTo>
                      <a:lnTo>
                        <a:pt x="47" y="43"/>
                      </a:lnTo>
                      <a:lnTo>
                        <a:pt x="30" y="4"/>
                      </a:lnTo>
                      <a:lnTo>
                        <a:pt x="10" y="19"/>
                      </a:lnTo>
                      <a:lnTo>
                        <a:pt x="30" y="4"/>
                      </a:lnTo>
                      <a:lnTo>
                        <a:pt x="22" y="0"/>
                      </a:lnTo>
                      <a:lnTo>
                        <a:pt x="12" y="2"/>
                      </a:lnTo>
                      <a:lnTo>
                        <a:pt x="8" y="10"/>
                      </a:lnTo>
                      <a:lnTo>
                        <a:pt x="10" y="19"/>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54" name="Freeform 30">
                  <a:extLst>
                    <a:ext uri="{FF2B5EF4-FFF2-40B4-BE49-F238E27FC236}">
                      <a16:creationId xmlns:a16="http://schemas.microsoft.com/office/drawing/2014/main" id="{09777A05-3980-487E-9D13-1F8BA5A4939C}"/>
                    </a:ext>
                  </a:extLst>
                </p:cNvPr>
                <p:cNvSpPr>
                  <a:spLocks/>
                </p:cNvSpPr>
                <p:nvPr/>
              </p:nvSpPr>
              <p:spPr bwMode="auto">
                <a:xfrm>
                  <a:off x="1453" y="2640"/>
                  <a:ext cx="26" cy="29"/>
                </a:xfrm>
                <a:custGeom>
                  <a:avLst/>
                  <a:gdLst>
                    <a:gd name="T0" fmla="*/ 12 w 53"/>
                    <a:gd name="T1" fmla="*/ 10 h 57"/>
                    <a:gd name="T2" fmla="*/ 12 w 53"/>
                    <a:gd name="T3" fmla="*/ 10 h 57"/>
                    <a:gd name="T4" fmla="*/ 5 w 53"/>
                    <a:gd name="T5" fmla="*/ 0 h 57"/>
                    <a:gd name="T6" fmla="*/ 0 w 53"/>
                    <a:gd name="T7" fmla="*/ 4 h 57"/>
                    <a:gd name="T8" fmla="*/ 7 w 53"/>
                    <a:gd name="T9" fmla="*/ 14 h 57"/>
                    <a:gd name="T10" fmla="*/ 7 w 53"/>
                    <a:gd name="T11" fmla="*/ 14 h 57"/>
                    <a:gd name="T12" fmla="*/ 7 w 53"/>
                    <a:gd name="T13" fmla="*/ 14 h 57"/>
                    <a:gd name="T14" fmla="*/ 9 w 53"/>
                    <a:gd name="T15" fmla="*/ 15 h 57"/>
                    <a:gd name="T16" fmla="*/ 12 w 53"/>
                    <a:gd name="T17" fmla="*/ 14 h 57"/>
                    <a:gd name="T18" fmla="*/ 13 w 53"/>
                    <a:gd name="T19" fmla="*/ 12 h 57"/>
                    <a:gd name="T20" fmla="*/ 12 w 53"/>
                    <a:gd name="T21" fmla="*/ 1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57">
                      <a:moveTo>
                        <a:pt x="51" y="37"/>
                      </a:moveTo>
                      <a:lnTo>
                        <a:pt x="51" y="37"/>
                      </a:lnTo>
                      <a:lnTo>
                        <a:pt x="20" y="0"/>
                      </a:lnTo>
                      <a:lnTo>
                        <a:pt x="0" y="15"/>
                      </a:lnTo>
                      <a:lnTo>
                        <a:pt x="31" y="53"/>
                      </a:lnTo>
                      <a:lnTo>
                        <a:pt x="39" y="57"/>
                      </a:lnTo>
                      <a:lnTo>
                        <a:pt x="49" y="53"/>
                      </a:lnTo>
                      <a:lnTo>
                        <a:pt x="53" y="47"/>
                      </a:lnTo>
                      <a:lnTo>
                        <a:pt x="5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55" name="Freeform 31">
                  <a:extLst>
                    <a:ext uri="{FF2B5EF4-FFF2-40B4-BE49-F238E27FC236}">
                      <a16:creationId xmlns:a16="http://schemas.microsoft.com/office/drawing/2014/main" id="{186F3687-0F7D-49E9-9998-60E073F57932}"/>
                    </a:ext>
                  </a:extLst>
                </p:cNvPr>
                <p:cNvSpPr>
                  <a:spLocks/>
                </p:cNvSpPr>
                <p:nvPr/>
              </p:nvSpPr>
              <p:spPr bwMode="auto">
                <a:xfrm>
                  <a:off x="1469" y="2659"/>
                  <a:ext cx="80" cy="26"/>
                </a:xfrm>
                <a:custGeom>
                  <a:avLst/>
                  <a:gdLst>
                    <a:gd name="T0" fmla="*/ 35 w 161"/>
                    <a:gd name="T1" fmla="*/ 2 h 53"/>
                    <a:gd name="T2" fmla="*/ 35 w 161"/>
                    <a:gd name="T3" fmla="*/ 2 h 53"/>
                    <a:gd name="T4" fmla="*/ 32 w 161"/>
                    <a:gd name="T5" fmla="*/ 4 h 53"/>
                    <a:gd name="T6" fmla="*/ 28 w 161"/>
                    <a:gd name="T7" fmla="*/ 6 h 53"/>
                    <a:gd name="T8" fmla="*/ 24 w 161"/>
                    <a:gd name="T9" fmla="*/ 6 h 53"/>
                    <a:gd name="T10" fmla="*/ 19 w 161"/>
                    <a:gd name="T11" fmla="*/ 6 h 53"/>
                    <a:gd name="T12" fmla="*/ 14 w 161"/>
                    <a:gd name="T13" fmla="*/ 6 h 53"/>
                    <a:gd name="T14" fmla="*/ 11 w 161"/>
                    <a:gd name="T15" fmla="*/ 4 h 53"/>
                    <a:gd name="T16" fmla="*/ 8 w 161"/>
                    <a:gd name="T17" fmla="*/ 2 h 53"/>
                    <a:gd name="T18" fmla="*/ 5 w 161"/>
                    <a:gd name="T19" fmla="*/ 0 h 53"/>
                    <a:gd name="T20" fmla="*/ 0 w 161"/>
                    <a:gd name="T21" fmla="*/ 4 h 53"/>
                    <a:gd name="T22" fmla="*/ 4 w 161"/>
                    <a:gd name="T23" fmla="*/ 7 h 53"/>
                    <a:gd name="T24" fmla="*/ 9 w 161"/>
                    <a:gd name="T25" fmla="*/ 10 h 53"/>
                    <a:gd name="T26" fmla="*/ 13 w 161"/>
                    <a:gd name="T27" fmla="*/ 11 h 53"/>
                    <a:gd name="T28" fmla="*/ 19 w 161"/>
                    <a:gd name="T29" fmla="*/ 13 h 53"/>
                    <a:gd name="T30" fmla="*/ 24 w 161"/>
                    <a:gd name="T31" fmla="*/ 12 h 53"/>
                    <a:gd name="T32" fmla="*/ 29 w 161"/>
                    <a:gd name="T33" fmla="*/ 11 h 53"/>
                    <a:gd name="T34" fmla="*/ 35 w 161"/>
                    <a:gd name="T35" fmla="*/ 9 h 53"/>
                    <a:gd name="T36" fmla="*/ 39 w 161"/>
                    <a:gd name="T37" fmla="*/ 6 h 53"/>
                    <a:gd name="T38" fmla="*/ 39 w 161"/>
                    <a:gd name="T39" fmla="*/ 6 h 53"/>
                    <a:gd name="T40" fmla="*/ 39 w 161"/>
                    <a:gd name="T41" fmla="*/ 6 h 53"/>
                    <a:gd name="T42" fmla="*/ 40 w 161"/>
                    <a:gd name="T43" fmla="*/ 5 h 53"/>
                    <a:gd name="T44" fmla="*/ 39 w 161"/>
                    <a:gd name="T45" fmla="*/ 2 h 53"/>
                    <a:gd name="T46" fmla="*/ 37 w 161"/>
                    <a:gd name="T47" fmla="*/ 1 h 53"/>
                    <a:gd name="T48" fmla="*/ 35 w 161"/>
                    <a:gd name="T49" fmla="*/ 2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8"/>
                      </a:moveTo>
                      <a:lnTo>
                        <a:pt x="142" y="8"/>
                      </a:lnTo>
                      <a:lnTo>
                        <a:pt x="128" y="16"/>
                      </a:lnTo>
                      <a:lnTo>
                        <a:pt x="114" y="24"/>
                      </a:lnTo>
                      <a:lnTo>
                        <a:pt x="96" y="26"/>
                      </a:lnTo>
                      <a:lnTo>
                        <a:pt x="77" y="26"/>
                      </a:lnTo>
                      <a:lnTo>
                        <a:pt x="59" y="24"/>
                      </a:lnTo>
                      <a:lnTo>
                        <a:pt x="44" y="18"/>
                      </a:lnTo>
                      <a:lnTo>
                        <a:pt x="32" y="10"/>
                      </a:lnTo>
                      <a:lnTo>
                        <a:pt x="20" y="0"/>
                      </a:lnTo>
                      <a:lnTo>
                        <a:pt x="0" y="16"/>
                      </a:lnTo>
                      <a:lnTo>
                        <a:pt x="16" y="29"/>
                      </a:lnTo>
                      <a:lnTo>
                        <a:pt x="36" y="41"/>
                      </a:lnTo>
                      <a:lnTo>
                        <a:pt x="55" y="47"/>
                      </a:lnTo>
                      <a:lnTo>
                        <a:pt x="77" y="53"/>
                      </a:lnTo>
                      <a:lnTo>
                        <a:pt x="96" y="49"/>
                      </a:lnTo>
                      <a:lnTo>
                        <a:pt x="118" y="47"/>
                      </a:lnTo>
                      <a:lnTo>
                        <a:pt x="140" y="39"/>
                      </a:lnTo>
                      <a:lnTo>
                        <a:pt x="157" y="27"/>
                      </a:lnTo>
                      <a:lnTo>
                        <a:pt x="161" y="20"/>
                      </a:lnTo>
                      <a:lnTo>
                        <a:pt x="159" y="10"/>
                      </a:lnTo>
                      <a:lnTo>
                        <a:pt x="151" y="6"/>
                      </a:lnTo>
                      <a:lnTo>
                        <a:pt x="1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56" name="Freeform 32">
                  <a:extLst>
                    <a:ext uri="{FF2B5EF4-FFF2-40B4-BE49-F238E27FC236}">
                      <a16:creationId xmlns:a16="http://schemas.microsoft.com/office/drawing/2014/main" id="{D5AC5C0E-922A-4D1D-9D38-30585778BA96}"/>
                    </a:ext>
                  </a:extLst>
                </p:cNvPr>
                <p:cNvSpPr>
                  <a:spLocks/>
                </p:cNvSpPr>
                <p:nvPr/>
              </p:nvSpPr>
              <p:spPr bwMode="auto">
                <a:xfrm>
                  <a:off x="1539" y="2592"/>
                  <a:ext cx="26" cy="81"/>
                </a:xfrm>
                <a:custGeom>
                  <a:avLst/>
                  <a:gdLst>
                    <a:gd name="T0" fmla="*/ 8 w 51"/>
                    <a:gd name="T1" fmla="*/ 1 h 161"/>
                    <a:gd name="T2" fmla="*/ 3 w 51"/>
                    <a:gd name="T3" fmla="*/ 5 h 161"/>
                    <a:gd name="T4" fmla="*/ 6 w 51"/>
                    <a:gd name="T5" fmla="*/ 12 h 161"/>
                    <a:gd name="T6" fmla="*/ 7 w 51"/>
                    <a:gd name="T7" fmla="*/ 22 h 161"/>
                    <a:gd name="T8" fmla="*/ 5 w 51"/>
                    <a:gd name="T9" fmla="*/ 30 h 161"/>
                    <a:gd name="T10" fmla="*/ 0 w 51"/>
                    <a:gd name="T11" fmla="*/ 36 h 161"/>
                    <a:gd name="T12" fmla="*/ 4 w 51"/>
                    <a:gd name="T13" fmla="*/ 41 h 161"/>
                    <a:gd name="T14" fmla="*/ 11 w 51"/>
                    <a:gd name="T15" fmla="*/ 32 h 161"/>
                    <a:gd name="T16" fmla="*/ 13 w 51"/>
                    <a:gd name="T17" fmla="*/ 22 h 161"/>
                    <a:gd name="T18" fmla="*/ 12 w 51"/>
                    <a:gd name="T19" fmla="*/ 11 h 161"/>
                    <a:gd name="T20" fmla="*/ 8 w 51"/>
                    <a:gd name="T21" fmla="*/ 1 h 161"/>
                    <a:gd name="T22" fmla="*/ 3 w 51"/>
                    <a:gd name="T23" fmla="*/ 5 h 161"/>
                    <a:gd name="T24" fmla="*/ 8 w 51"/>
                    <a:gd name="T25" fmla="*/ 1 h 161"/>
                    <a:gd name="T26" fmla="*/ 6 w 51"/>
                    <a:gd name="T27" fmla="*/ 0 h 161"/>
                    <a:gd name="T28" fmla="*/ 3 w 51"/>
                    <a:gd name="T29" fmla="*/ 1 h 161"/>
                    <a:gd name="T30" fmla="*/ 2 w 51"/>
                    <a:gd name="T31" fmla="*/ 3 h 161"/>
                    <a:gd name="T32" fmla="*/ 3 w 51"/>
                    <a:gd name="T33" fmla="*/ 5 h 161"/>
                    <a:gd name="T34" fmla="*/ 8 w 51"/>
                    <a:gd name="T35" fmla="*/ 1 h 1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1">
                      <a:moveTo>
                        <a:pt x="29" y="4"/>
                      </a:moveTo>
                      <a:lnTo>
                        <a:pt x="9" y="20"/>
                      </a:lnTo>
                      <a:lnTo>
                        <a:pt x="23" y="48"/>
                      </a:lnTo>
                      <a:lnTo>
                        <a:pt x="27" y="85"/>
                      </a:lnTo>
                      <a:lnTo>
                        <a:pt x="17" y="118"/>
                      </a:lnTo>
                      <a:lnTo>
                        <a:pt x="0" y="142"/>
                      </a:lnTo>
                      <a:lnTo>
                        <a:pt x="15" y="161"/>
                      </a:lnTo>
                      <a:lnTo>
                        <a:pt x="41" y="126"/>
                      </a:lnTo>
                      <a:lnTo>
                        <a:pt x="51" y="85"/>
                      </a:lnTo>
                      <a:lnTo>
                        <a:pt x="47" y="44"/>
                      </a:lnTo>
                      <a:lnTo>
                        <a:pt x="29" y="4"/>
                      </a:lnTo>
                      <a:lnTo>
                        <a:pt x="9" y="20"/>
                      </a:lnTo>
                      <a:lnTo>
                        <a:pt x="29" y="4"/>
                      </a:lnTo>
                      <a:lnTo>
                        <a:pt x="21" y="0"/>
                      </a:lnTo>
                      <a:lnTo>
                        <a:pt x="11" y="2"/>
                      </a:lnTo>
                      <a:lnTo>
                        <a:pt x="7" y="10"/>
                      </a:lnTo>
                      <a:lnTo>
                        <a:pt x="9" y="20"/>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57" name="Freeform 33">
                  <a:extLst>
                    <a:ext uri="{FF2B5EF4-FFF2-40B4-BE49-F238E27FC236}">
                      <a16:creationId xmlns:a16="http://schemas.microsoft.com/office/drawing/2014/main" id="{672DB6CF-1DC0-40EE-ABC4-0476E346B657}"/>
                    </a:ext>
                  </a:extLst>
                </p:cNvPr>
                <p:cNvSpPr>
                  <a:spLocks/>
                </p:cNvSpPr>
                <p:nvPr/>
              </p:nvSpPr>
              <p:spPr bwMode="auto">
                <a:xfrm>
                  <a:off x="1544" y="2594"/>
                  <a:ext cx="81" cy="27"/>
                </a:xfrm>
                <a:custGeom>
                  <a:avLst/>
                  <a:gdLst>
                    <a:gd name="T0" fmla="*/ 36 w 161"/>
                    <a:gd name="T1" fmla="*/ 3 h 53"/>
                    <a:gd name="T2" fmla="*/ 36 w 161"/>
                    <a:gd name="T3" fmla="*/ 3 h 53"/>
                    <a:gd name="T4" fmla="*/ 33 w 161"/>
                    <a:gd name="T5" fmla="*/ 5 h 53"/>
                    <a:gd name="T6" fmla="*/ 29 w 161"/>
                    <a:gd name="T7" fmla="*/ 7 h 53"/>
                    <a:gd name="T8" fmla="*/ 25 w 161"/>
                    <a:gd name="T9" fmla="*/ 8 h 53"/>
                    <a:gd name="T10" fmla="*/ 20 w 161"/>
                    <a:gd name="T11" fmla="*/ 8 h 53"/>
                    <a:gd name="T12" fmla="*/ 16 w 161"/>
                    <a:gd name="T13" fmla="*/ 7 h 53"/>
                    <a:gd name="T14" fmla="*/ 12 w 161"/>
                    <a:gd name="T15" fmla="*/ 5 h 53"/>
                    <a:gd name="T16" fmla="*/ 8 w 161"/>
                    <a:gd name="T17" fmla="*/ 3 h 53"/>
                    <a:gd name="T18" fmla="*/ 5 w 161"/>
                    <a:gd name="T19" fmla="*/ 0 h 53"/>
                    <a:gd name="T20" fmla="*/ 0 w 161"/>
                    <a:gd name="T21" fmla="*/ 4 h 53"/>
                    <a:gd name="T22" fmla="*/ 4 w 161"/>
                    <a:gd name="T23" fmla="*/ 8 h 53"/>
                    <a:gd name="T24" fmla="*/ 9 w 161"/>
                    <a:gd name="T25" fmla="*/ 11 h 53"/>
                    <a:gd name="T26" fmla="*/ 14 w 161"/>
                    <a:gd name="T27" fmla="*/ 13 h 53"/>
                    <a:gd name="T28" fmla="*/ 20 w 161"/>
                    <a:gd name="T29" fmla="*/ 14 h 53"/>
                    <a:gd name="T30" fmla="*/ 25 w 161"/>
                    <a:gd name="T31" fmla="*/ 14 h 53"/>
                    <a:gd name="T32" fmla="*/ 30 w 161"/>
                    <a:gd name="T33" fmla="*/ 13 h 53"/>
                    <a:gd name="T34" fmla="*/ 35 w 161"/>
                    <a:gd name="T35" fmla="*/ 11 h 53"/>
                    <a:gd name="T36" fmla="*/ 40 w 161"/>
                    <a:gd name="T37" fmla="*/ 8 h 53"/>
                    <a:gd name="T38" fmla="*/ 40 w 161"/>
                    <a:gd name="T39" fmla="*/ 8 h 53"/>
                    <a:gd name="T40" fmla="*/ 40 w 161"/>
                    <a:gd name="T41" fmla="*/ 8 h 53"/>
                    <a:gd name="T42" fmla="*/ 41 w 161"/>
                    <a:gd name="T43" fmla="*/ 6 h 53"/>
                    <a:gd name="T44" fmla="*/ 40 w 161"/>
                    <a:gd name="T45" fmla="*/ 4 h 53"/>
                    <a:gd name="T46" fmla="*/ 38 w 161"/>
                    <a:gd name="T47" fmla="*/ 3 h 53"/>
                    <a:gd name="T48" fmla="*/ 36 w 161"/>
                    <a:gd name="T49" fmla="*/ 3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12"/>
                      </a:moveTo>
                      <a:lnTo>
                        <a:pt x="142" y="12"/>
                      </a:lnTo>
                      <a:lnTo>
                        <a:pt x="130" y="20"/>
                      </a:lnTo>
                      <a:lnTo>
                        <a:pt x="114" y="26"/>
                      </a:lnTo>
                      <a:lnTo>
                        <a:pt x="97" y="30"/>
                      </a:lnTo>
                      <a:lnTo>
                        <a:pt x="77" y="30"/>
                      </a:lnTo>
                      <a:lnTo>
                        <a:pt x="61" y="26"/>
                      </a:lnTo>
                      <a:lnTo>
                        <a:pt x="46" y="18"/>
                      </a:lnTo>
                      <a:lnTo>
                        <a:pt x="32" y="10"/>
                      </a:lnTo>
                      <a:lnTo>
                        <a:pt x="20" y="0"/>
                      </a:lnTo>
                      <a:lnTo>
                        <a:pt x="0" y="16"/>
                      </a:lnTo>
                      <a:lnTo>
                        <a:pt x="16" y="30"/>
                      </a:lnTo>
                      <a:lnTo>
                        <a:pt x="34" y="42"/>
                      </a:lnTo>
                      <a:lnTo>
                        <a:pt x="53" y="49"/>
                      </a:lnTo>
                      <a:lnTo>
                        <a:pt x="77" y="53"/>
                      </a:lnTo>
                      <a:lnTo>
                        <a:pt x="97" y="53"/>
                      </a:lnTo>
                      <a:lnTo>
                        <a:pt x="118" y="49"/>
                      </a:lnTo>
                      <a:lnTo>
                        <a:pt x="138" y="44"/>
                      </a:lnTo>
                      <a:lnTo>
                        <a:pt x="157" y="32"/>
                      </a:lnTo>
                      <a:lnTo>
                        <a:pt x="161" y="24"/>
                      </a:lnTo>
                      <a:lnTo>
                        <a:pt x="159" y="14"/>
                      </a:lnTo>
                      <a:lnTo>
                        <a:pt x="152" y="10"/>
                      </a:lnTo>
                      <a:lnTo>
                        <a:pt x="14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58" name="Freeform 34">
                  <a:extLst>
                    <a:ext uri="{FF2B5EF4-FFF2-40B4-BE49-F238E27FC236}">
                      <a16:creationId xmlns:a16="http://schemas.microsoft.com/office/drawing/2014/main" id="{DBE6AB1F-0B2F-447F-AD87-C41EA7D0CBE6}"/>
                    </a:ext>
                  </a:extLst>
                </p:cNvPr>
                <p:cNvSpPr>
                  <a:spLocks/>
                </p:cNvSpPr>
                <p:nvPr/>
              </p:nvSpPr>
              <p:spPr bwMode="auto">
                <a:xfrm>
                  <a:off x="1615" y="2528"/>
                  <a:ext cx="25" cy="82"/>
                </a:xfrm>
                <a:custGeom>
                  <a:avLst/>
                  <a:gdLst>
                    <a:gd name="T0" fmla="*/ 7 w 51"/>
                    <a:gd name="T1" fmla="*/ 1 h 163"/>
                    <a:gd name="T2" fmla="*/ 2 w 51"/>
                    <a:gd name="T3" fmla="*/ 5 h 163"/>
                    <a:gd name="T4" fmla="*/ 5 w 51"/>
                    <a:gd name="T5" fmla="*/ 12 h 163"/>
                    <a:gd name="T6" fmla="*/ 6 w 51"/>
                    <a:gd name="T7" fmla="*/ 21 h 163"/>
                    <a:gd name="T8" fmla="*/ 4 w 51"/>
                    <a:gd name="T9" fmla="*/ 30 h 163"/>
                    <a:gd name="T10" fmla="*/ 0 w 51"/>
                    <a:gd name="T11" fmla="*/ 36 h 163"/>
                    <a:gd name="T12" fmla="*/ 3 w 51"/>
                    <a:gd name="T13" fmla="*/ 41 h 163"/>
                    <a:gd name="T14" fmla="*/ 10 w 51"/>
                    <a:gd name="T15" fmla="*/ 32 h 163"/>
                    <a:gd name="T16" fmla="*/ 12 w 51"/>
                    <a:gd name="T17" fmla="*/ 21 h 163"/>
                    <a:gd name="T18" fmla="*/ 11 w 51"/>
                    <a:gd name="T19" fmla="*/ 11 h 163"/>
                    <a:gd name="T20" fmla="*/ 7 w 51"/>
                    <a:gd name="T21" fmla="*/ 1 h 163"/>
                    <a:gd name="T22" fmla="*/ 2 w 51"/>
                    <a:gd name="T23" fmla="*/ 5 h 163"/>
                    <a:gd name="T24" fmla="*/ 7 w 51"/>
                    <a:gd name="T25" fmla="*/ 1 h 163"/>
                    <a:gd name="T26" fmla="*/ 5 w 51"/>
                    <a:gd name="T27" fmla="*/ 0 h 163"/>
                    <a:gd name="T28" fmla="*/ 3 w 51"/>
                    <a:gd name="T29" fmla="*/ 1 h 163"/>
                    <a:gd name="T30" fmla="*/ 2 w 51"/>
                    <a:gd name="T31" fmla="*/ 3 h 163"/>
                    <a:gd name="T32" fmla="*/ 2 w 51"/>
                    <a:gd name="T33" fmla="*/ 5 h 163"/>
                    <a:gd name="T34" fmla="*/ 7 w 51"/>
                    <a:gd name="T35" fmla="*/ 1 h 1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3">
                      <a:moveTo>
                        <a:pt x="29" y="4"/>
                      </a:moveTo>
                      <a:lnTo>
                        <a:pt x="10" y="19"/>
                      </a:lnTo>
                      <a:lnTo>
                        <a:pt x="23" y="47"/>
                      </a:lnTo>
                      <a:lnTo>
                        <a:pt x="27" y="84"/>
                      </a:lnTo>
                      <a:lnTo>
                        <a:pt x="17" y="120"/>
                      </a:lnTo>
                      <a:lnTo>
                        <a:pt x="0" y="143"/>
                      </a:lnTo>
                      <a:lnTo>
                        <a:pt x="15" y="163"/>
                      </a:lnTo>
                      <a:lnTo>
                        <a:pt x="41" y="127"/>
                      </a:lnTo>
                      <a:lnTo>
                        <a:pt x="51" y="84"/>
                      </a:lnTo>
                      <a:lnTo>
                        <a:pt x="47" y="43"/>
                      </a:lnTo>
                      <a:lnTo>
                        <a:pt x="29" y="4"/>
                      </a:lnTo>
                      <a:lnTo>
                        <a:pt x="10" y="19"/>
                      </a:lnTo>
                      <a:lnTo>
                        <a:pt x="29" y="4"/>
                      </a:lnTo>
                      <a:lnTo>
                        <a:pt x="21" y="0"/>
                      </a:lnTo>
                      <a:lnTo>
                        <a:pt x="12" y="2"/>
                      </a:lnTo>
                      <a:lnTo>
                        <a:pt x="8" y="10"/>
                      </a:lnTo>
                      <a:lnTo>
                        <a:pt x="10" y="19"/>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59" name="Freeform 35">
                  <a:extLst>
                    <a:ext uri="{FF2B5EF4-FFF2-40B4-BE49-F238E27FC236}">
                      <a16:creationId xmlns:a16="http://schemas.microsoft.com/office/drawing/2014/main" id="{D0CC835D-8170-45CF-8FE2-256A09DEB9ED}"/>
                    </a:ext>
                  </a:extLst>
                </p:cNvPr>
                <p:cNvSpPr>
                  <a:spLocks/>
                </p:cNvSpPr>
                <p:nvPr/>
              </p:nvSpPr>
              <p:spPr bwMode="auto">
                <a:xfrm>
                  <a:off x="1620" y="2530"/>
                  <a:ext cx="79" cy="27"/>
                </a:xfrm>
                <a:custGeom>
                  <a:avLst/>
                  <a:gdLst>
                    <a:gd name="T0" fmla="*/ 34 w 159"/>
                    <a:gd name="T1" fmla="*/ 3 h 53"/>
                    <a:gd name="T2" fmla="*/ 34 w 159"/>
                    <a:gd name="T3" fmla="*/ 3 h 53"/>
                    <a:gd name="T4" fmla="*/ 31 w 159"/>
                    <a:gd name="T5" fmla="*/ 5 h 53"/>
                    <a:gd name="T6" fmla="*/ 27 w 159"/>
                    <a:gd name="T7" fmla="*/ 7 h 53"/>
                    <a:gd name="T8" fmla="*/ 24 w 159"/>
                    <a:gd name="T9" fmla="*/ 8 h 53"/>
                    <a:gd name="T10" fmla="*/ 19 w 159"/>
                    <a:gd name="T11" fmla="*/ 8 h 53"/>
                    <a:gd name="T12" fmla="*/ 15 w 159"/>
                    <a:gd name="T13" fmla="*/ 7 h 53"/>
                    <a:gd name="T14" fmla="*/ 11 w 159"/>
                    <a:gd name="T15" fmla="*/ 5 h 53"/>
                    <a:gd name="T16" fmla="*/ 7 w 159"/>
                    <a:gd name="T17" fmla="*/ 3 h 53"/>
                    <a:gd name="T18" fmla="*/ 4 w 159"/>
                    <a:gd name="T19" fmla="*/ 0 h 53"/>
                    <a:gd name="T20" fmla="*/ 0 w 159"/>
                    <a:gd name="T21" fmla="*/ 4 h 53"/>
                    <a:gd name="T22" fmla="*/ 3 w 159"/>
                    <a:gd name="T23" fmla="*/ 8 h 53"/>
                    <a:gd name="T24" fmla="*/ 8 w 159"/>
                    <a:gd name="T25" fmla="*/ 11 h 53"/>
                    <a:gd name="T26" fmla="*/ 13 w 159"/>
                    <a:gd name="T27" fmla="*/ 13 h 53"/>
                    <a:gd name="T28" fmla="*/ 19 w 159"/>
                    <a:gd name="T29" fmla="*/ 14 h 53"/>
                    <a:gd name="T30" fmla="*/ 24 w 159"/>
                    <a:gd name="T31" fmla="*/ 14 h 53"/>
                    <a:gd name="T32" fmla="*/ 28 w 159"/>
                    <a:gd name="T33" fmla="*/ 13 h 53"/>
                    <a:gd name="T34" fmla="*/ 33 w 159"/>
                    <a:gd name="T35" fmla="*/ 11 h 53"/>
                    <a:gd name="T36" fmla="*/ 38 w 159"/>
                    <a:gd name="T37" fmla="*/ 8 h 53"/>
                    <a:gd name="T38" fmla="*/ 38 w 159"/>
                    <a:gd name="T39" fmla="*/ 8 h 53"/>
                    <a:gd name="T40" fmla="*/ 38 w 159"/>
                    <a:gd name="T41" fmla="*/ 8 h 53"/>
                    <a:gd name="T42" fmla="*/ 39 w 159"/>
                    <a:gd name="T43" fmla="*/ 6 h 53"/>
                    <a:gd name="T44" fmla="*/ 39 w 159"/>
                    <a:gd name="T45" fmla="*/ 4 h 53"/>
                    <a:gd name="T46" fmla="*/ 37 w 159"/>
                    <a:gd name="T47" fmla="*/ 3 h 53"/>
                    <a:gd name="T48" fmla="*/ 34 w 159"/>
                    <a:gd name="T49" fmla="*/ 3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9" h="53">
                      <a:moveTo>
                        <a:pt x="139" y="12"/>
                      </a:moveTo>
                      <a:lnTo>
                        <a:pt x="139" y="12"/>
                      </a:lnTo>
                      <a:lnTo>
                        <a:pt x="127" y="19"/>
                      </a:lnTo>
                      <a:lnTo>
                        <a:pt x="111" y="25"/>
                      </a:lnTo>
                      <a:lnTo>
                        <a:pt x="96" y="29"/>
                      </a:lnTo>
                      <a:lnTo>
                        <a:pt x="76" y="29"/>
                      </a:lnTo>
                      <a:lnTo>
                        <a:pt x="60" y="25"/>
                      </a:lnTo>
                      <a:lnTo>
                        <a:pt x="45" y="17"/>
                      </a:lnTo>
                      <a:lnTo>
                        <a:pt x="31" y="10"/>
                      </a:lnTo>
                      <a:lnTo>
                        <a:pt x="19" y="0"/>
                      </a:lnTo>
                      <a:lnTo>
                        <a:pt x="0" y="15"/>
                      </a:lnTo>
                      <a:lnTo>
                        <a:pt x="15" y="29"/>
                      </a:lnTo>
                      <a:lnTo>
                        <a:pt x="33" y="41"/>
                      </a:lnTo>
                      <a:lnTo>
                        <a:pt x="53" y="49"/>
                      </a:lnTo>
                      <a:lnTo>
                        <a:pt x="76" y="53"/>
                      </a:lnTo>
                      <a:lnTo>
                        <a:pt x="96" y="53"/>
                      </a:lnTo>
                      <a:lnTo>
                        <a:pt x="115" y="49"/>
                      </a:lnTo>
                      <a:lnTo>
                        <a:pt x="135" y="43"/>
                      </a:lnTo>
                      <a:lnTo>
                        <a:pt x="155" y="31"/>
                      </a:lnTo>
                      <a:lnTo>
                        <a:pt x="159" y="23"/>
                      </a:lnTo>
                      <a:lnTo>
                        <a:pt x="157" y="14"/>
                      </a:lnTo>
                      <a:lnTo>
                        <a:pt x="149" y="10"/>
                      </a:lnTo>
                      <a:lnTo>
                        <a:pt x="13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60" name="Freeform 36">
                  <a:extLst>
                    <a:ext uri="{FF2B5EF4-FFF2-40B4-BE49-F238E27FC236}">
                      <a16:creationId xmlns:a16="http://schemas.microsoft.com/office/drawing/2014/main" id="{E1C80DDE-58F6-47B4-A87E-6B4F9CF944FC}"/>
                    </a:ext>
                  </a:extLst>
                </p:cNvPr>
                <p:cNvSpPr>
                  <a:spLocks/>
                </p:cNvSpPr>
                <p:nvPr/>
              </p:nvSpPr>
              <p:spPr bwMode="auto">
                <a:xfrm>
                  <a:off x="1689" y="2466"/>
                  <a:ext cx="27" cy="80"/>
                </a:xfrm>
                <a:custGeom>
                  <a:avLst/>
                  <a:gdLst>
                    <a:gd name="T0" fmla="*/ 3 w 53"/>
                    <a:gd name="T1" fmla="*/ 5 h 161"/>
                    <a:gd name="T2" fmla="*/ 3 w 53"/>
                    <a:gd name="T3" fmla="*/ 5 h 161"/>
                    <a:gd name="T4" fmla="*/ 7 w 53"/>
                    <a:gd name="T5" fmla="*/ 11 h 161"/>
                    <a:gd name="T6" fmla="*/ 8 w 53"/>
                    <a:gd name="T7" fmla="*/ 21 h 161"/>
                    <a:gd name="T8" fmla="*/ 5 w 53"/>
                    <a:gd name="T9" fmla="*/ 29 h 161"/>
                    <a:gd name="T10" fmla="*/ 0 w 53"/>
                    <a:gd name="T11" fmla="*/ 35 h 161"/>
                    <a:gd name="T12" fmla="*/ 4 w 53"/>
                    <a:gd name="T13" fmla="*/ 40 h 161"/>
                    <a:gd name="T14" fmla="*/ 11 w 53"/>
                    <a:gd name="T15" fmla="*/ 32 h 161"/>
                    <a:gd name="T16" fmla="*/ 14 w 53"/>
                    <a:gd name="T17" fmla="*/ 21 h 161"/>
                    <a:gd name="T18" fmla="*/ 13 w 53"/>
                    <a:gd name="T19" fmla="*/ 10 h 161"/>
                    <a:gd name="T20" fmla="*/ 8 w 53"/>
                    <a:gd name="T21" fmla="*/ 1 h 161"/>
                    <a:gd name="T22" fmla="*/ 8 w 53"/>
                    <a:gd name="T23" fmla="*/ 1 h 161"/>
                    <a:gd name="T24" fmla="*/ 8 w 53"/>
                    <a:gd name="T25" fmla="*/ 1 h 161"/>
                    <a:gd name="T26" fmla="*/ 6 w 53"/>
                    <a:gd name="T27" fmla="*/ 0 h 161"/>
                    <a:gd name="T28" fmla="*/ 4 w 53"/>
                    <a:gd name="T29" fmla="*/ 0 h 161"/>
                    <a:gd name="T30" fmla="*/ 3 w 53"/>
                    <a:gd name="T31" fmla="*/ 2 h 161"/>
                    <a:gd name="T32" fmla="*/ 3 w 53"/>
                    <a:gd name="T33" fmla="*/ 5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61">
                      <a:moveTo>
                        <a:pt x="12" y="20"/>
                      </a:moveTo>
                      <a:lnTo>
                        <a:pt x="12" y="20"/>
                      </a:lnTo>
                      <a:lnTo>
                        <a:pt x="25" y="47"/>
                      </a:lnTo>
                      <a:lnTo>
                        <a:pt x="29" y="85"/>
                      </a:lnTo>
                      <a:lnTo>
                        <a:pt x="18" y="116"/>
                      </a:lnTo>
                      <a:lnTo>
                        <a:pt x="0" y="142"/>
                      </a:lnTo>
                      <a:lnTo>
                        <a:pt x="16" y="161"/>
                      </a:lnTo>
                      <a:lnTo>
                        <a:pt x="41" y="128"/>
                      </a:lnTo>
                      <a:lnTo>
                        <a:pt x="53" y="85"/>
                      </a:lnTo>
                      <a:lnTo>
                        <a:pt x="49" y="43"/>
                      </a:lnTo>
                      <a:lnTo>
                        <a:pt x="31" y="4"/>
                      </a:lnTo>
                      <a:lnTo>
                        <a:pt x="24" y="0"/>
                      </a:lnTo>
                      <a:lnTo>
                        <a:pt x="14" y="2"/>
                      </a:lnTo>
                      <a:lnTo>
                        <a:pt x="10" y="10"/>
                      </a:lnTo>
                      <a:lnTo>
                        <a:pt x="1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61" name="Freeform 37">
                  <a:extLst>
                    <a:ext uri="{FF2B5EF4-FFF2-40B4-BE49-F238E27FC236}">
                      <a16:creationId xmlns:a16="http://schemas.microsoft.com/office/drawing/2014/main" id="{42668AC4-684A-4B58-B893-33038F5A3D0C}"/>
                    </a:ext>
                  </a:extLst>
                </p:cNvPr>
                <p:cNvSpPr>
                  <a:spLocks/>
                </p:cNvSpPr>
                <p:nvPr/>
              </p:nvSpPr>
              <p:spPr bwMode="auto">
                <a:xfrm>
                  <a:off x="1600" y="2355"/>
                  <a:ext cx="105" cy="120"/>
                </a:xfrm>
                <a:custGeom>
                  <a:avLst/>
                  <a:gdLst>
                    <a:gd name="T0" fmla="*/ 0 w 210"/>
                    <a:gd name="T1" fmla="*/ 4 h 242"/>
                    <a:gd name="T2" fmla="*/ 0 w 210"/>
                    <a:gd name="T3" fmla="*/ 4 h 242"/>
                    <a:gd name="T4" fmla="*/ 48 w 210"/>
                    <a:gd name="T5" fmla="*/ 60 h 242"/>
                    <a:gd name="T6" fmla="*/ 53 w 210"/>
                    <a:gd name="T7" fmla="*/ 56 h 242"/>
                    <a:gd name="T8" fmla="*/ 5 w 210"/>
                    <a:gd name="T9" fmla="*/ 0 h 242"/>
                    <a:gd name="T10" fmla="*/ 5 w 210"/>
                    <a:gd name="T11" fmla="*/ 0 h 242"/>
                    <a:gd name="T12" fmla="*/ 0 w 210"/>
                    <a:gd name="T13" fmla="*/ 4 h 2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242">
                      <a:moveTo>
                        <a:pt x="0" y="16"/>
                      </a:moveTo>
                      <a:lnTo>
                        <a:pt x="0" y="16"/>
                      </a:lnTo>
                      <a:lnTo>
                        <a:pt x="191" y="242"/>
                      </a:lnTo>
                      <a:lnTo>
                        <a:pt x="210" y="226"/>
                      </a:lnTo>
                      <a:lnTo>
                        <a:pt x="2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62" name="Freeform 38">
                  <a:extLst>
                    <a:ext uri="{FF2B5EF4-FFF2-40B4-BE49-F238E27FC236}">
                      <a16:creationId xmlns:a16="http://schemas.microsoft.com/office/drawing/2014/main" id="{1838025B-8FC5-4118-86A5-EF8453F12519}"/>
                    </a:ext>
                  </a:extLst>
                </p:cNvPr>
                <p:cNvSpPr>
                  <a:spLocks/>
                </p:cNvSpPr>
                <p:nvPr/>
              </p:nvSpPr>
              <p:spPr bwMode="auto">
                <a:xfrm>
                  <a:off x="1531" y="2338"/>
                  <a:ext cx="79" cy="25"/>
                </a:xfrm>
                <a:custGeom>
                  <a:avLst/>
                  <a:gdLst>
                    <a:gd name="T0" fmla="*/ 4 w 157"/>
                    <a:gd name="T1" fmla="*/ 10 h 49"/>
                    <a:gd name="T2" fmla="*/ 4 w 157"/>
                    <a:gd name="T3" fmla="*/ 10 h 49"/>
                    <a:gd name="T4" fmla="*/ 7 w 157"/>
                    <a:gd name="T5" fmla="*/ 9 h 49"/>
                    <a:gd name="T6" fmla="*/ 11 w 157"/>
                    <a:gd name="T7" fmla="*/ 7 h 49"/>
                    <a:gd name="T8" fmla="*/ 15 w 157"/>
                    <a:gd name="T9" fmla="*/ 6 h 49"/>
                    <a:gd name="T10" fmla="*/ 20 w 157"/>
                    <a:gd name="T11" fmla="*/ 6 h 49"/>
                    <a:gd name="T12" fmla="*/ 25 w 157"/>
                    <a:gd name="T13" fmla="*/ 7 h 49"/>
                    <a:gd name="T14" fmla="*/ 29 w 157"/>
                    <a:gd name="T15" fmla="*/ 9 h 49"/>
                    <a:gd name="T16" fmla="*/ 33 w 157"/>
                    <a:gd name="T17" fmla="*/ 10 h 49"/>
                    <a:gd name="T18" fmla="*/ 35 w 157"/>
                    <a:gd name="T19" fmla="*/ 13 h 49"/>
                    <a:gd name="T20" fmla="*/ 40 w 157"/>
                    <a:gd name="T21" fmla="*/ 9 h 49"/>
                    <a:gd name="T22" fmla="*/ 36 w 157"/>
                    <a:gd name="T23" fmla="*/ 5 h 49"/>
                    <a:gd name="T24" fmla="*/ 31 w 157"/>
                    <a:gd name="T25" fmla="*/ 3 h 49"/>
                    <a:gd name="T26" fmla="*/ 26 w 157"/>
                    <a:gd name="T27" fmla="*/ 1 h 49"/>
                    <a:gd name="T28" fmla="*/ 20 w 157"/>
                    <a:gd name="T29" fmla="*/ 0 h 49"/>
                    <a:gd name="T30" fmla="*/ 15 w 157"/>
                    <a:gd name="T31" fmla="*/ 0 h 49"/>
                    <a:gd name="T32" fmla="*/ 10 w 157"/>
                    <a:gd name="T33" fmla="*/ 1 h 49"/>
                    <a:gd name="T34" fmla="*/ 5 w 157"/>
                    <a:gd name="T35" fmla="*/ 3 h 49"/>
                    <a:gd name="T36" fmla="*/ 0 w 157"/>
                    <a:gd name="T37" fmla="*/ 5 h 49"/>
                    <a:gd name="T38" fmla="*/ 0 w 157"/>
                    <a:gd name="T39" fmla="*/ 5 h 49"/>
                    <a:gd name="T40" fmla="*/ 4 w 157"/>
                    <a:gd name="T41" fmla="*/ 1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7" h="49">
                      <a:moveTo>
                        <a:pt x="16" y="39"/>
                      </a:moveTo>
                      <a:lnTo>
                        <a:pt x="16" y="39"/>
                      </a:lnTo>
                      <a:lnTo>
                        <a:pt x="25" y="33"/>
                      </a:lnTo>
                      <a:lnTo>
                        <a:pt x="41" y="27"/>
                      </a:lnTo>
                      <a:lnTo>
                        <a:pt x="59" y="24"/>
                      </a:lnTo>
                      <a:lnTo>
                        <a:pt x="80" y="24"/>
                      </a:lnTo>
                      <a:lnTo>
                        <a:pt x="98" y="27"/>
                      </a:lnTo>
                      <a:lnTo>
                        <a:pt x="114" y="33"/>
                      </a:lnTo>
                      <a:lnTo>
                        <a:pt x="129" y="39"/>
                      </a:lnTo>
                      <a:lnTo>
                        <a:pt x="137" y="49"/>
                      </a:lnTo>
                      <a:lnTo>
                        <a:pt x="157" y="33"/>
                      </a:lnTo>
                      <a:lnTo>
                        <a:pt x="141" y="20"/>
                      </a:lnTo>
                      <a:lnTo>
                        <a:pt x="122" y="10"/>
                      </a:lnTo>
                      <a:lnTo>
                        <a:pt x="102" y="4"/>
                      </a:lnTo>
                      <a:lnTo>
                        <a:pt x="80" y="0"/>
                      </a:lnTo>
                      <a:lnTo>
                        <a:pt x="59" y="0"/>
                      </a:lnTo>
                      <a:lnTo>
                        <a:pt x="37" y="4"/>
                      </a:lnTo>
                      <a:lnTo>
                        <a:pt x="18" y="10"/>
                      </a:lnTo>
                      <a:lnTo>
                        <a:pt x="0" y="20"/>
                      </a:lnTo>
                      <a:lnTo>
                        <a:pt x="16"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63" name="Freeform 39">
                  <a:extLst>
                    <a:ext uri="{FF2B5EF4-FFF2-40B4-BE49-F238E27FC236}">
                      <a16:creationId xmlns:a16="http://schemas.microsoft.com/office/drawing/2014/main" id="{436F17BD-9489-42CC-95AF-CF24B43F3580}"/>
                    </a:ext>
                  </a:extLst>
                </p:cNvPr>
                <p:cNvSpPr>
                  <a:spLocks/>
                </p:cNvSpPr>
                <p:nvPr/>
              </p:nvSpPr>
              <p:spPr bwMode="auto">
                <a:xfrm>
                  <a:off x="1515" y="2348"/>
                  <a:ext cx="24" cy="79"/>
                </a:xfrm>
                <a:custGeom>
                  <a:avLst/>
                  <a:gdLst>
                    <a:gd name="T0" fmla="*/ 4 w 49"/>
                    <a:gd name="T1" fmla="*/ 38 h 159"/>
                    <a:gd name="T2" fmla="*/ 9 w 49"/>
                    <a:gd name="T3" fmla="*/ 34 h 159"/>
                    <a:gd name="T4" fmla="*/ 6 w 49"/>
                    <a:gd name="T5" fmla="*/ 28 h 159"/>
                    <a:gd name="T6" fmla="*/ 5 w 49"/>
                    <a:gd name="T7" fmla="*/ 18 h 159"/>
                    <a:gd name="T8" fmla="*/ 8 w 49"/>
                    <a:gd name="T9" fmla="*/ 10 h 159"/>
                    <a:gd name="T10" fmla="*/ 12 w 49"/>
                    <a:gd name="T11" fmla="*/ 4 h 159"/>
                    <a:gd name="T12" fmla="*/ 8 w 49"/>
                    <a:gd name="T13" fmla="*/ 0 h 159"/>
                    <a:gd name="T14" fmla="*/ 2 w 49"/>
                    <a:gd name="T15" fmla="*/ 8 h 159"/>
                    <a:gd name="T16" fmla="*/ 0 w 49"/>
                    <a:gd name="T17" fmla="*/ 18 h 159"/>
                    <a:gd name="T18" fmla="*/ 0 w 49"/>
                    <a:gd name="T19" fmla="*/ 28 h 159"/>
                    <a:gd name="T20" fmla="*/ 4 w 49"/>
                    <a:gd name="T21" fmla="*/ 38 h 159"/>
                    <a:gd name="T22" fmla="*/ 9 w 49"/>
                    <a:gd name="T23" fmla="*/ 34 h 159"/>
                    <a:gd name="T24" fmla="*/ 4 w 49"/>
                    <a:gd name="T25" fmla="*/ 38 h 159"/>
                    <a:gd name="T26" fmla="*/ 6 w 49"/>
                    <a:gd name="T27" fmla="*/ 39 h 159"/>
                    <a:gd name="T28" fmla="*/ 9 w 49"/>
                    <a:gd name="T29" fmla="*/ 38 h 159"/>
                    <a:gd name="T30" fmla="*/ 10 w 49"/>
                    <a:gd name="T31" fmla="*/ 37 h 159"/>
                    <a:gd name="T32" fmla="*/ 9 w 49"/>
                    <a:gd name="T33" fmla="*/ 34 h 159"/>
                    <a:gd name="T34" fmla="*/ 4 w 49"/>
                    <a:gd name="T35" fmla="*/ 38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159">
                      <a:moveTo>
                        <a:pt x="19" y="155"/>
                      </a:moveTo>
                      <a:lnTo>
                        <a:pt x="39" y="139"/>
                      </a:lnTo>
                      <a:lnTo>
                        <a:pt x="25" y="112"/>
                      </a:lnTo>
                      <a:lnTo>
                        <a:pt x="23" y="74"/>
                      </a:lnTo>
                      <a:lnTo>
                        <a:pt x="33" y="43"/>
                      </a:lnTo>
                      <a:lnTo>
                        <a:pt x="49" y="19"/>
                      </a:lnTo>
                      <a:lnTo>
                        <a:pt x="33" y="0"/>
                      </a:lnTo>
                      <a:lnTo>
                        <a:pt x="9" y="35"/>
                      </a:lnTo>
                      <a:lnTo>
                        <a:pt x="0" y="74"/>
                      </a:lnTo>
                      <a:lnTo>
                        <a:pt x="2" y="115"/>
                      </a:lnTo>
                      <a:lnTo>
                        <a:pt x="19" y="155"/>
                      </a:lnTo>
                      <a:lnTo>
                        <a:pt x="39" y="139"/>
                      </a:lnTo>
                      <a:lnTo>
                        <a:pt x="19" y="155"/>
                      </a:lnTo>
                      <a:lnTo>
                        <a:pt x="27" y="159"/>
                      </a:lnTo>
                      <a:lnTo>
                        <a:pt x="37" y="155"/>
                      </a:lnTo>
                      <a:lnTo>
                        <a:pt x="41" y="149"/>
                      </a:lnTo>
                      <a:lnTo>
                        <a:pt x="39" y="139"/>
                      </a:lnTo>
                      <a:lnTo>
                        <a:pt x="19"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64" name="Freeform 40">
                  <a:extLst>
                    <a:ext uri="{FF2B5EF4-FFF2-40B4-BE49-F238E27FC236}">
                      <a16:creationId xmlns:a16="http://schemas.microsoft.com/office/drawing/2014/main" id="{24BDDE92-1A18-4E96-9768-B7E606C2EE46}"/>
                    </a:ext>
                  </a:extLst>
                </p:cNvPr>
                <p:cNvSpPr>
                  <a:spLocks/>
                </p:cNvSpPr>
                <p:nvPr/>
              </p:nvSpPr>
              <p:spPr bwMode="auto">
                <a:xfrm>
                  <a:off x="1457" y="2399"/>
                  <a:ext cx="77" cy="26"/>
                </a:xfrm>
                <a:custGeom>
                  <a:avLst/>
                  <a:gdLst>
                    <a:gd name="T0" fmla="*/ 3 w 155"/>
                    <a:gd name="T1" fmla="*/ 11 h 53"/>
                    <a:gd name="T2" fmla="*/ 3 w 155"/>
                    <a:gd name="T3" fmla="*/ 11 h 53"/>
                    <a:gd name="T4" fmla="*/ 7 w 155"/>
                    <a:gd name="T5" fmla="*/ 9 h 53"/>
                    <a:gd name="T6" fmla="*/ 10 w 155"/>
                    <a:gd name="T7" fmla="*/ 7 h 53"/>
                    <a:gd name="T8" fmla="*/ 14 w 155"/>
                    <a:gd name="T9" fmla="*/ 6 h 53"/>
                    <a:gd name="T10" fmla="*/ 19 w 155"/>
                    <a:gd name="T11" fmla="*/ 6 h 53"/>
                    <a:gd name="T12" fmla="*/ 24 w 155"/>
                    <a:gd name="T13" fmla="*/ 7 h 53"/>
                    <a:gd name="T14" fmla="*/ 28 w 155"/>
                    <a:gd name="T15" fmla="*/ 8 h 53"/>
                    <a:gd name="T16" fmla="*/ 30 w 155"/>
                    <a:gd name="T17" fmla="*/ 10 h 53"/>
                    <a:gd name="T18" fmla="*/ 33 w 155"/>
                    <a:gd name="T19" fmla="*/ 13 h 53"/>
                    <a:gd name="T20" fmla="*/ 38 w 155"/>
                    <a:gd name="T21" fmla="*/ 9 h 53"/>
                    <a:gd name="T22" fmla="*/ 34 w 155"/>
                    <a:gd name="T23" fmla="*/ 5 h 53"/>
                    <a:gd name="T24" fmla="*/ 29 w 155"/>
                    <a:gd name="T25" fmla="*/ 2 h 53"/>
                    <a:gd name="T26" fmla="*/ 25 w 155"/>
                    <a:gd name="T27" fmla="*/ 1 h 53"/>
                    <a:gd name="T28" fmla="*/ 19 w 155"/>
                    <a:gd name="T29" fmla="*/ 0 h 53"/>
                    <a:gd name="T30" fmla="*/ 14 w 155"/>
                    <a:gd name="T31" fmla="*/ 1 h 53"/>
                    <a:gd name="T32" fmla="*/ 9 w 155"/>
                    <a:gd name="T33" fmla="*/ 1 h 53"/>
                    <a:gd name="T34" fmla="*/ 4 w 155"/>
                    <a:gd name="T35" fmla="*/ 3 h 53"/>
                    <a:gd name="T36" fmla="*/ 0 w 155"/>
                    <a:gd name="T37" fmla="*/ 6 h 53"/>
                    <a:gd name="T38" fmla="*/ 0 w 155"/>
                    <a:gd name="T39" fmla="*/ 6 h 53"/>
                    <a:gd name="T40" fmla="*/ 3 w 155"/>
                    <a:gd name="T41" fmla="*/ 11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5"/>
                      </a:moveTo>
                      <a:lnTo>
                        <a:pt x="15" y="45"/>
                      </a:lnTo>
                      <a:lnTo>
                        <a:pt x="29" y="37"/>
                      </a:lnTo>
                      <a:lnTo>
                        <a:pt x="43" y="29"/>
                      </a:lnTo>
                      <a:lnTo>
                        <a:pt x="59" y="27"/>
                      </a:lnTo>
                      <a:lnTo>
                        <a:pt x="78" y="27"/>
                      </a:lnTo>
                      <a:lnTo>
                        <a:pt x="96" y="29"/>
                      </a:lnTo>
                      <a:lnTo>
                        <a:pt x="112" y="35"/>
                      </a:lnTo>
                      <a:lnTo>
                        <a:pt x="123" y="43"/>
                      </a:lnTo>
                      <a:lnTo>
                        <a:pt x="135" y="53"/>
                      </a:lnTo>
                      <a:lnTo>
                        <a:pt x="155" y="37"/>
                      </a:lnTo>
                      <a:lnTo>
                        <a:pt x="139" y="23"/>
                      </a:lnTo>
                      <a:lnTo>
                        <a:pt x="119" y="11"/>
                      </a:lnTo>
                      <a:lnTo>
                        <a:pt x="100" y="6"/>
                      </a:lnTo>
                      <a:lnTo>
                        <a:pt x="78" y="0"/>
                      </a:lnTo>
                      <a:lnTo>
                        <a:pt x="59" y="4"/>
                      </a:lnTo>
                      <a:lnTo>
                        <a:pt x="39" y="6"/>
                      </a:lnTo>
                      <a:lnTo>
                        <a:pt x="17" y="13"/>
                      </a:lnTo>
                      <a:lnTo>
                        <a:pt x="0" y="25"/>
                      </a:lnTo>
                      <a:lnTo>
                        <a:pt x="1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65" name="Freeform 41">
                  <a:extLst>
                    <a:ext uri="{FF2B5EF4-FFF2-40B4-BE49-F238E27FC236}">
                      <a16:creationId xmlns:a16="http://schemas.microsoft.com/office/drawing/2014/main" id="{5733A0D1-3883-4679-9006-3E217B9DD9F6}"/>
                    </a:ext>
                  </a:extLst>
                </p:cNvPr>
                <p:cNvSpPr>
                  <a:spLocks/>
                </p:cNvSpPr>
                <p:nvPr/>
              </p:nvSpPr>
              <p:spPr bwMode="auto">
                <a:xfrm>
                  <a:off x="1438" y="2412"/>
                  <a:ext cx="27" cy="79"/>
                </a:xfrm>
                <a:custGeom>
                  <a:avLst/>
                  <a:gdLst>
                    <a:gd name="T0" fmla="*/ 6 w 53"/>
                    <a:gd name="T1" fmla="*/ 38 h 159"/>
                    <a:gd name="T2" fmla="*/ 11 w 53"/>
                    <a:gd name="T3" fmla="*/ 35 h 159"/>
                    <a:gd name="T4" fmla="*/ 7 w 53"/>
                    <a:gd name="T5" fmla="*/ 28 h 159"/>
                    <a:gd name="T6" fmla="*/ 6 w 53"/>
                    <a:gd name="T7" fmla="*/ 19 h 159"/>
                    <a:gd name="T8" fmla="*/ 9 w 53"/>
                    <a:gd name="T9" fmla="*/ 11 h 159"/>
                    <a:gd name="T10" fmla="*/ 14 w 53"/>
                    <a:gd name="T11" fmla="*/ 5 h 159"/>
                    <a:gd name="T12" fmla="*/ 10 w 53"/>
                    <a:gd name="T13" fmla="*/ 0 h 159"/>
                    <a:gd name="T14" fmla="*/ 3 w 53"/>
                    <a:gd name="T15" fmla="*/ 8 h 159"/>
                    <a:gd name="T16" fmla="*/ 0 w 53"/>
                    <a:gd name="T17" fmla="*/ 19 h 159"/>
                    <a:gd name="T18" fmla="*/ 1 w 53"/>
                    <a:gd name="T19" fmla="*/ 29 h 159"/>
                    <a:gd name="T20" fmla="*/ 6 w 53"/>
                    <a:gd name="T21" fmla="*/ 38 h 159"/>
                    <a:gd name="T22" fmla="*/ 11 w 53"/>
                    <a:gd name="T23" fmla="*/ 35 h 159"/>
                    <a:gd name="T24" fmla="*/ 6 w 53"/>
                    <a:gd name="T25" fmla="*/ 38 h 159"/>
                    <a:gd name="T26" fmla="*/ 8 w 53"/>
                    <a:gd name="T27" fmla="*/ 39 h 159"/>
                    <a:gd name="T28" fmla="*/ 10 w 53"/>
                    <a:gd name="T29" fmla="*/ 38 h 159"/>
                    <a:gd name="T30" fmla="*/ 11 w 53"/>
                    <a:gd name="T31" fmla="*/ 37 h 159"/>
                    <a:gd name="T32" fmla="*/ 11 w 53"/>
                    <a:gd name="T33" fmla="*/ 35 h 159"/>
                    <a:gd name="T34" fmla="*/ 6 w 53"/>
                    <a:gd name="T35" fmla="*/ 38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159">
                      <a:moveTo>
                        <a:pt x="22" y="155"/>
                      </a:moveTo>
                      <a:lnTo>
                        <a:pt x="42" y="140"/>
                      </a:lnTo>
                      <a:lnTo>
                        <a:pt x="28" y="112"/>
                      </a:lnTo>
                      <a:lnTo>
                        <a:pt x="24" y="77"/>
                      </a:lnTo>
                      <a:lnTo>
                        <a:pt x="34" y="45"/>
                      </a:lnTo>
                      <a:lnTo>
                        <a:pt x="53" y="20"/>
                      </a:lnTo>
                      <a:lnTo>
                        <a:pt x="38" y="0"/>
                      </a:lnTo>
                      <a:lnTo>
                        <a:pt x="10" y="34"/>
                      </a:lnTo>
                      <a:lnTo>
                        <a:pt x="0" y="77"/>
                      </a:lnTo>
                      <a:lnTo>
                        <a:pt x="4" y="116"/>
                      </a:lnTo>
                      <a:lnTo>
                        <a:pt x="22" y="155"/>
                      </a:lnTo>
                      <a:lnTo>
                        <a:pt x="42" y="140"/>
                      </a:lnTo>
                      <a:lnTo>
                        <a:pt x="22" y="155"/>
                      </a:lnTo>
                      <a:lnTo>
                        <a:pt x="30" y="159"/>
                      </a:lnTo>
                      <a:lnTo>
                        <a:pt x="40" y="155"/>
                      </a:lnTo>
                      <a:lnTo>
                        <a:pt x="44" y="149"/>
                      </a:lnTo>
                      <a:lnTo>
                        <a:pt x="42" y="140"/>
                      </a:lnTo>
                      <a:lnTo>
                        <a:pt x="22"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66" name="Freeform 42">
                  <a:extLst>
                    <a:ext uri="{FF2B5EF4-FFF2-40B4-BE49-F238E27FC236}">
                      <a16:creationId xmlns:a16="http://schemas.microsoft.com/office/drawing/2014/main" id="{6B90AE7A-2483-42B7-A1D9-8410A529348A}"/>
                    </a:ext>
                  </a:extLst>
                </p:cNvPr>
                <p:cNvSpPr>
                  <a:spLocks/>
                </p:cNvSpPr>
                <p:nvPr/>
              </p:nvSpPr>
              <p:spPr bwMode="auto">
                <a:xfrm>
                  <a:off x="1381" y="2463"/>
                  <a:ext cx="78" cy="26"/>
                </a:xfrm>
                <a:custGeom>
                  <a:avLst/>
                  <a:gdLst>
                    <a:gd name="T0" fmla="*/ 4 w 155"/>
                    <a:gd name="T1" fmla="*/ 11 h 53"/>
                    <a:gd name="T2" fmla="*/ 4 w 155"/>
                    <a:gd name="T3" fmla="*/ 11 h 53"/>
                    <a:gd name="T4" fmla="*/ 8 w 155"/>
                    <a:gd name="T5" fmla="*/ 10 h 53"/>
                    <a:gd name="T6" fmla="*/ 12 w 155"/>
                    <a:gd name="T7" fmla="*/ 8 h 53"/>
                    <a:gd name="T8" fmla="*/ 15 w 155"/>
                    <a:gd name="T9" fmla="*/ 7 h 53"/>
                    <a:gd name="T10" fmla="*/ 20 w 155"/>
                    <a:gd name="T11" fmla="*/ 7 h 53"/>
                    <a:gd name="T12" fmla="*/ 24 w 155"/>
                    <a:gd name="T13" fmla="*/ 7 h 53"/>
                    <a:gd name="T14" fmla="*/ 28 w 155"/>
                    <a:gd name="T15" fmla="*/ 9 h 53"/>
                    <a:gd name="T16" fmla="*/ 31 w 155"/>
                    <a:gd name="T17" fmla="*/ 11 h 53"/>
                    <a:gd name="T18" fmla="*/ 34 w 155"/>
                    <a:gd name="T19" fmla="*/ 13 h 53"/>
                    <a:gd name="T20" fmla="*/ 39 w 155"/>
                    <a:gd name="T21" fmla="*/ 9 h 53"/>
                    <a:gd name="T22" fmla="*/ 35 w 155"/>
                    <a:gd name="T23" fmla="*/ 6 h 53"/>
                    <a:gd name="T24" fmla="*/ 30 w 155"/>
                    <a:gd name="T25" fmla="*/ 3 h 53"/>
                    <a:gd name="T26" fmla="*/ 25 w 155"/>
                    <a:gd name="T27" fmla="*/ 1 h 53"/>
                    <a:gd name="T28" fmla="*/ 20 w 155"/>
                    <a:gd name="T29" fmla="*/ 0 h 53"/>
                    <a:gd name="T30" fmla="*/ 15 w 155"/>
                    <a:gd name="T31" fmla="*/ 1 h 53"/>
                    <a:gd name="T32" fmla="*/ 10 w 155"/>
                    <a:gd name="T33" fmla="*/ 2 h 53"/>
                    <a:gd name="T34" fmla="*/ 5 w 155"/>
                    <a:gd name="T35" fmla="*/ 4 h 53"/>
                    <a:gd name="T36" fmla="*/ 0 w 155"/>
                    <a:gd name="T37" fmla="*/ 7 h 53"/>
                    <a:gd name="T38" fmla="*/ 0 w 155"/>
                    <a:gd name="T39" fmla="*/ 7 h 53"/>
                    <a:gd name="T40" fmla="*/ 4 w 155"/>
                    <a:gd name="T41" fmla="*/ 11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7"/>
                      </a:moveTo>
                      <a:lnTo>
                        <a:pt x="15" y="47"/>
                      </a:lnTo>
                      <a:lnTo>
                        <a:pt x="29" y="40"/>
                      </a:lnTo>
                      <a:lnTo>
                        <a:pt x="45" y="32"/>
                      </a:lnTo>
                      <a:lnTo>
                        <a:pt x="60" y="28"/>
                      </a:lnTo>
                      <a:lnTo>
                        <a:pt x="78" y="28"/>
                      </a:lnTo>
                      <a:lnTo>
                        <a:pt x="96" y="30"/>
                      </a:lnTo>
                      <a:lnTo>
                        <a:pt x="112" y="36"/>
                      </a:lnTo>
                      <a:lnTo>
                        <a:pt x="123" y="44"/>
                      </a:lnTo>
                      <a:lnTo>
                        <a:pt x="135" y="53"/>
                      </a:lnTo>
                      <a:lnTo>
                        <a:pt x="155" y="38"/>
                      </a:lnTo>
                      <a:lnTo>
                        <a:pt x="139" y="24"/>
                      </a:lnTo>
                      <a:lnTo>
                        <a:pt x="119" y="12"/>
                      </a:lnTo>
                      <a:lnTo>
                        <a:pt x="100" y="6"/>
                      </a:lnTo>
                      <a:lnTo>
                        <a:pt x="78" y="0"/>
                      </a:lnTo>
                      <a:lnTo>
                        <a:pt x="57" y="4"/>
                      </a:lnTo>
                      <a:lnTo>
                        <a:pt x="37" y="8"/>
                      </a:lnTo>
                      <a:lnTo>
                        <a:pt x="17" y="16"/>
                      </a:lnTo>
                      <a:lnTo>
                        <a:pt x="0" y="28"/>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67" name="Freeform 43">
                  <a:extLst>
                    <a:ext uri="{FF2B5EF4-FFF2-40B4-BE49-F238E27FC236}">
                      <a16:creationId xmlns:a16="http://schemas.microsoft.com/office/drawing/2014/main" id="{4D3D9886-E985-4F6D-8F00-032BC2E8C375}"/>
                    </a:ext>
                  </a:extLst>
                </p:cNvPr>
                <p:cNvSpPr>
                  <a:spLocks/>
                </p:cNvSpPr>
                <p:nvPr/>
              </p:nvSpPr>
              <p:spPr bwMode="auto">
                <a:xfrm>
                  <a:off x="1364" y="2476"/>
                  <a:ext cx="25" cy="78"/>
                </a:xfrm>
                <a:custGeom>
                  <a:avLst/>
                  <a:gdLst>
                    <a:gd name="T0" fmla="*/ 10 w 51"/>
                    <a:gd name="T1" fmla="*/ 35 h 155"/>
                    <a:gd name="T2" fmla="*/ 10 w 51"/>
                    <a:gd name="T3" fmla="*/ 35 h 155"/>
                    <a:gd name="T4" fmla="*/ 7 w 51"/>
                    <a:gd name="T5" fmla="*/ 28 h 155"/>
                    <a:gd name="T6" fmla="*/ 6 w 51"/>
                    <a:gd name="T7" fmla="*/ 19 h 155"/>
                    <a:gd name="T8" fmla="*/ 8 w 51"/>
                    <a:gd name="T9" fmla="*/ 11 h 155"/>
                    <a:gd name="T10" fmla="*/ 12 w 51"/>
                    <a:gd name="T11" fmla="*/ 5 h 155"/>
                    <a:gd name="T12" fmla="*/ 9 w 51"/>
                    <a:gd name="T13" fmla="*/ 0 h 155"/>
                    <a:gd name="T14" fmla="*/ 2 w 51"/>
                    <a:gd name="T15" fmla="*/ 9 h 155"/>
                    <a:gd name="T16" fmla="*/ 0 w 51"/>
                    <a:gd name="T17" fmla="*/ 19 h 155"/>
                    <a:gd name="T18" fmla="*/ 1 w 51"/>
                    <a:gd name="T19" fmla="*/ 29 h 155"/>
                    <a:gd name="T20" fmla="*/ 5 w 51"/>
                    <a:gd name="T21" fmla="*/ 39 h 155"/>
                    <a:gd name="T22" fmla="*/ 5 w 51"/>
                    <a:gd name="T23" fmla="*/ 39 h 155"/>
                    <a:gd name="T24" fmla="*/ 10 w 51"/>
                    <a:gd name="T25" fmla="*/ 35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42" y="139"/>
                      </a:moveTo>
                      <a:lnTo>
                        <a:pt x="42" y="139"/>
                      </a:lnTo>
                      <a:lnTo>
                        <a:pt x="28" y="112"/>
                      </a:lnTo>
                      <a:lnTo>
                        <a:pt x="24" y="76"/>
                      </a:lnTo>
                      <a:lnTo>
                        <a:pt x="34" y="43"/>
                      </a:lnTo>
                      <a:lnTo>
                        <a:pt x="51" y="19"/>
                      </a:lnTo>
                      <a:lnTo>
                        <a:pt x="36" y="0"/>
                      </a:lnTo>
                      <a:lnTo>
                        <a:pt x="10" y="35"/>
                      </a:lnTo>
                      <a:lnTo>
                        <a:pt x="0" y="76"/>
                      </a:lnTo>
                      <a:lnTo>
                        <a:pt x="4" y="116"/>
                      </a:lnTo>
                      <a:lnTo>
                        <a:pt x="22" y="155"/>
                      </a:lnTo>
                      <a:lnTo>
                        <a:pt x="42"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68" name="Freeform 44">
                  <a:extLst>
                    <a:ext uri="{FF2B5EF4-FFF2-40B4-BE49-F238E27FC236}">
                      <a16:creationId xmlns:a16="http://schemas.microsoft.com/office/drawing/2014/main" id="{FDF4A319-0040-4F5B-9B36-554EEDB37CDC}"/>
                    </a:ext>
                  </a:extLst>
                </p:cNvPr>
                <p:cNvSpPr>
                  <a:spLocks/>
                </p:cNvSpPr>
                <p:nvPr/>
              </p:nvSpPr>
              <p:spPr bwMode="auto">
                <a:xfrm>
                  <a:off x="1374" y="2546"/>
                  <a:ext cx="27" cy="29"/>
                </a:xfrm>
                <a:custGeom>
                  <a:avLst/>
                  <a:gdLst>
                    <a:gd name="T0" fmla="*/ 8 w 53"/>
                    <a:gd name="T1" fmla="*/ 14 h 57"/>
                    <a:gd name="T2" fmla="*/ 13 w 53"/>
                    <a:gd name="T3" fmla="*/ 10 h 57"/>
                    <a:gd name="T4" fmla="*/ 5 w 53"/>
                    <a:gd name="T5" fmla="*/ 0 h 57"/>
                    <a:gd name="T6" fmla="*/ 0 w 53"/>
                    <a:gd name="T7" fmla="*/ 4 h 57"/>
                    <a:gd name="T8" fmla="*/ 8 w 53"/>
                    <a:gd name="T9" fmla="*/ 14 h 57"/>
                    <a:gd name="T10" fmla="*/ 13 w 53"/>
                    <a:gd name="T11" fmla="*/ 10 h 57"/>
                    <a:gd name="T12" fmla="*/ 8 w 53"/>
                    <a:gd name="T13" fmla="*/ 14 h 57"/>
                    <a:gd name="T14" fmla="*/ 10 w 53"/>
                    <a:gd name="T15" fmla="*/ 15 h 57"/>
                    <a:gd name="T16" fmla="*/ 13 w 53"/>
                    <a:gd name="T17" fmla="*/ 14 h 57"/>
                    <a:gd name="T18" fmla="*/ 14 w 53"/>
                    <a:gd name="T19" fmla="*/ 12 h 57"/>
                    <a:gd name="T20" fmla="*/ 13 w 53"/>
                    <a:gd name="T21" fmla="*/ 10 h 57"/>
                    <a:gd name="T22" fmla="*/ 8 w 53"/>
                    <a:gd name="T23" fmla="*/ 14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 h="57">
                      <a:moveTo>
                        <a:pt x="31" y="53"/>
                      </a:moveTo>
                      <a:lnTo>
                        <a:pt x="51" y="38"/>
                      </a:lnTo>
                      <a:lnTo>
                        <a:pt x="20" y="0"/>
                      </a:lnTo>
                      <a:lnTo>
                        <a:pt x="0" y="16"/>
                      </a:lnTo>
                      <a:lnTo>
                        <a:pt x="31" y="53"/>
                      </a:lnTo>
                      <a:lnTo>
                        <a:pt x="51" y="38"/>
                      </a:lnTo>
                      <a:lnTo>
                        <a:pt x="31" y="53"/>
                      </a:lnTo>
                      <a:lnTo>
                        <a:pt x="39" y="57"/>
                      </a:lnTo>
                      <a:lnTo>
                        <a:pt x="49" y="53"/>
                      </a:lnTo>
                      <a:lnTo>
                        <a:pt x="53" y="47"/>
                      </a:lnTo>
                      <a:lnTo>
                        <a:pt x="51" y="38"/>
                      </a:lnTo>
                      <a:lnTo>
                        <a:pt x="3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69" name="Freeform 45">
                  <a:extLst>
                    <a:ext uri="{FF2B5EF4-FFF2-40B4-BE49-F238E27FC236}">
                      <a16:creationId xmlns:a16="http://schemas.microsoft.com/office/drawing/2014/main" id="{8AD48C8A-1ADB-46EC-A115-98D09A052270}"/>
                    </a:ext>
                  </a:extLst>
                </p:cNvPr>
                <p:cNvSpPr>
                  <a:spLocks/>
                </p:cNvSpPr>
                <p:nvPr/>
              </p:nvSpPr>
              <p:spPr bwMode="auto">
                <a:xfrm>
                  <a:off x="1322" y="2547"/>
                  <a:ext cx="78" cy="26"/>
                </a:xfrm>
                <a:custGeom>
                  <a:avLst/>
                  <a:gdLst>
                    <a:gd name="T0" fmla="*/ 4 w 155"/>
                    <a:gd name="T1" fmla="*/ 11 h 51"/>
                    <a:gd name="T2" fmla="*/ 4 w 155"/>
                    <a:gd name="T3" fmla="*/ 11 h 51"/>
                    <a:gd name="T4" fmla="*/ 7 w 155"/>
                    <a:gd name="T5" fmla="*/ 9 h 51"/>
                    <a:gd name="T6" fmla="*/ 10 w 155"/>
                    <a:gd name="T7" fmla="*/ 7 h 51"/>
                    <a:gd name="T8" fmla="*/ 15 w 155"/>
                    <a:gd name="T9" fmla="*/ 7 h 51"/>
                    <a:gd name="T10" fmla="*/ 19 w 155"/>
                    <a:gd name="T11" fmla="*/ 7 h 51"/>
                    <a:gd name="T12" fmla="*/ 24 w 155"/>
                    <a:gd name="T13" fmla="*/ 7 h 51"/>
                    <a:gd name="T14" fmla="*/ 28 w 155"/>
                    <a:gd name="T15" fmla="*/ 9 h 51"/>
                    <a:gd name="T16" fmla="*/ 31 w 155"/>
                    <a:gd name="T17" fmla="*/ 11 h 51"/>
                    <a:gd name="T18" fmla="*/ 34 w 155"/>
                    <a:gd name="T19" fmla="*/ 13 h 51"/>
                    <a:gd name="T20" fmla="*/ 39 w 155"/>
                    <a:gd name="T21" fmla="*/ 9 h 51"/>
                    <a:gd name="T22" fmla="*/ 35 w 155"/>
                    <a:gd name="T23" fmla="*/ 6 h 51"/>
                    <a:gd name="T24" fmla="*/ 30 w 155"/>
                    <a:gd name="T25" fmla="*/ 3 h 51"/>
                    <a:gd name="T26" fmla="*/ 25 w 155"/>
                    <a:gd name="T27" fmla="*/ 1 h 51"/>
                    <a:gd name="T28" fmla="*/ 19 w 155"/>
                    <a:gd name="T29" fmla="*/ 0 h 51"/>
                    <a:gd name="T30" fmla="*/ 15 w 155"/>
                    <a:gd name="T31" fmla="*/ 0 h 51"/>
                    <a:gd name="T32" fmla="*/ 9 w 155"/>
                    <a:gd name="T33" fmla="*/ 1 h 51"/>
                    <a:gd name="T34" fmla="*/ 4 w 155"/>
                    <a:gd name="T35" fmla="*/ 3 h 51"/>
                    <a:gd name="T36" fmla="*/ 0 w 155"/>
                    <a:gd name="T37" fmla="*/ 6 h 51"/>
                    <a:gd name="T38" fmla="*/ 0 w 155"/>
                    <a:gd name="T39" fmla="*/ 6 h 51"/>
                    <a:gd name="T40" fmla="*/ 4 w 155"/>
                    <a:gd name="T41" fmla="*/ 1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1">
                      <a:moveTo>
                        <a:pt x="16" y="41"/>
                      </a:moveTo>
                      <a:lnTo>
                        <a:pt x="16" y="41"/>
                      </a:lnTo>
                      <a:lnTo>
                        <a:pt x="27" y="34"/>
                      </a:lnTo>
                      <a:lnTo>
                        <a:pt x="39" y="28"/>
                      </a:lnTo>
                      <a:lnTo>
                        <a:pt x="57" y="28"/>
                      </a:lnTo>
                      <a:lnTo>
                        <a:pt x="76" y="28"/>
                      </a:lnTo>
                      <a:lnTo>
                        <a:pt x="94" y="28"/>
                      </a:lnTo>
                      <a:lnTo>
                        <a:pt x="112" y="34"/>
                      </a:lnTo>
                      <a:lnTo>
                        <a:pt x="124" y="41"/>
                      </a:lnTo>
                      <a:lnTo>
                        <a:pt x="135" y="51"/>
                      </a:lnTo>
                      <a:lnTo>
                        <a:pt x="155" y="36"/>
                      </a:lnTo>
                      <a:lnTo>
                        <a:pt x="139" y="22"/>
                      </a:lnTo>
                      <a:lnTo>
                        <a:pt x="120" y="10"/>
                      </a:lnTo>
                      <a:lnTo>
                        <a:pt x="98" y="4"/>
                      </a:lnTo>
                      <a:lnTo>
                        <a:pt x="76" y="0"/>
                      </a:lnTo>
                      <a:lnTo>
                        <a:pt x="57" y="0"/>
                      </a:lnTo>
                      <a:lnTo>
                        <a:pt x="35" y="4"/>
                      </a:lnTo>
                      <a:lnTo>
                        <a:pt x="16" y="10"/>
                      </a:lnTo>
                      <a:lnTo>
                        <a:pt x="0" y="22"/>
                      </a:lnTo>
                      <a:lnTo>
                        <a:pt x="16"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70" name="Freeform 46">
                  <a:extLst>
                    <a:ext uri="{FF2B5EF4-FFF2-40B4-BE49-F238E27FC236}">
                      <a16:creationId xmlns:a16="http://schemas.microsoft.com/office/drawing/2014/main" id="{9FE8ED67-9819-46DE-AAEC-5DD30AB59A50}"/>
                    </a:ext>
                  </a:extLst>
                </p:cNvPr>
                <p:cNvSpPr>
                  <a:spLocks/>
                </p:cNvSpPr>
                <p:nvPr/>
              </p:nvSpPr>
              <p:spPr bwMode="auto">
                <a:xfrm>
                  <a:off x="1305" y="2558"/>
                  <a:ext cx="25" cy="77"/>
                </a:xfrm>
                <a:custGeom>
                  <a:avLst/>
                  <a:gdLst>
                    <a:gd name="T0" fmla="*/ 9 w 51"/>
                    <a:gd name="T1" fmla="*/ 34 h 155"/>
                    <a:gd name="T2" fmla="*/ 9 w 51"/>
                    <a:gd name="T3" fmla="*/ 34 h 155"/>
                    <a:gd name="T4" fmla="*/ 6 w 51"/>
                    <a:gd name="T5" fmla="*/ 28 h 155"/>
                    <a:gd name="T6" fmla="*/ 5 w 51"/>
                    <a:gd name="T7" fmla="*/ 19 h 155"/>
                    <a:gd name="T8" fmla="*/ 8 w 51"/>
                    <a:gd name="T9" fmla="*/ 10 h 155"/>
                    <a:gd name="T10" fmla="*/ 12 w 51"/>
                    <a:gd name="T11" fmla="*/ 4 h 155"/>
                    <a:gd name="T12" fmla="*/ 8 w 51"/>
                    <a:gd name="T13" fmla="*/ 0 h 155"/>
                    <a:gd name="T14" fmla="*/ 2 w 51"/>
                    <a:gd name="T15" fmla="*/ 8 h 155"/>
                    <a:gd name="T16" fmla="*/ 0 w 51"/>
                    <a:gd name="T17" fmla="*/ 19 h 155"/>
                    <a:gd name="T18" fmla="*/ 0 w 51"/>
                    <a:gd name="T19" fmla="*/ 29 h 155"/>
                    <a:gd name="T20" fmla="*/ 4 w 51"/>
                    <a:gd name="T21" fmla="*/ 38 h 155"/>
                    <a:gd name="T22" fmla="*/ 4 w 51"/>
                    <a:gd name="T23" fmla="*/ 38 h 155"/>
                    <a:gd name="T24" fmla="*/ 9 w 51"/>
                    <a:gd name="T25" fmla="*/ 34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39" y="139"/>
                      </a:moveTo>
                      <a:lnTo>
                        <a:pt x="39" y="139"/>
                      </a:lnTo>
                      <a:lnTo>
                        <a:pt x="25" y="114"/>
                      </a:lnTo>
                      <a:lnTo>
                        <a:pt x="23" y="78"/>
                      </a:lnTo>
                      <a:lnTo>
                        <a:pt x="33" y="43"/>
                      </a:lnTo>
                      <a:lnTo>
                        <a:pt x="51" y="19"/>
                      </a:lnTo>
                      <a:lnTo>
                        <a:pt x="35" y="0"/>
                      </a:lnTo>
                      <a:lnTo>
                        <a:pt x="9" y="35"/>
                      </a:lnTo>
                      <a:lnTo>
                        <a:pt x="0" y="78"/>
                      </a:lnTo>
                      <a:lnTo>
                        <a:pt x="1" y="118"/>
                      </a:lnTo>
                      <a:lnTo>
                        <a:pt x="19" y="155"/>
                      </a:lnTo>
                      <a:lnTo>
                        <a:pt x="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71" name="Freeform 47">
                  <a:extLst>
                    <a:ext uri="{FF2B5EF4-FFF2-40B4-BE49-F238E27FC236}">
                      <a16:creationId xmlns:a16="http://schemas.microsoft.com/office/drawing/2014/main" id="{717935F8-E481-4B1A-9F09-211FD54233F6}"/>
                    </a:ext>
                  </a:extLst>
                </p:cNvPr>
                <p:cNvSpPr>
                  <a:spLocks/>
                </p:cNvSpPr>
                <p:nvPr/>
              </p:nvSpPr>
              <p:spPr bwMode="auto">
                <a:xfrm>
                  <a:off x="1315" y="2628"/>
                  <a:ext cx="73" cy="85"/>
                </a:xfrm>
                <a:custGeom>
                  <a:avLst/>
                  <a:gdLst>
                    <a:gd name="T0" fmla="*/ 36 w 147"/>
                    <a:gd name="T1" fmla="*/ 37 h 171"/>
                    <a:gd name="T2" fmla="*/ 36 w 147"/>
                    <a:gd name="T3" fmla="*/ 37 h 171"/>
                    <a:gd name="T4" fmla="*/ 5 w 147"/>
                    <a:gd name="T5" fmla="*/ 0 h 171"/>
                    <a:gd name="T6" fmla="*/ 0 w 147"/>
                    <a:gd name="T7" fmla="*/ 4 h 171"/>
                    <a:gd name="T8" fmla="*/ 31 w 147"/>
                    <a:gd name="T9" fmla="*/ 41 h 171"/>
                    <a:gd name="T10" fmla="*/ 31 w 147"/>
                    <a:gd name="T11" fmla="*/ 41 h 171"/>
                    <a:gd name="T12" fmla="*/ 31 w 147"/>
                    <a:gd name="T13" fmla="*/ 41 h 171"/>
                    <a:gd name="T14" fmla="*/ 33 w 147"/>
                    <a:gd name="T15" fmla="*/ 42 h 171"/>
                    <a:gd name="T16" fmla="*/ 35 w 147"/>
                    <a:gd name="T17" fmla="*/ 41 h 171"/>
                    <a:gd name="T18" fmla="*/ 36 w 147"/>
                    <a:gd name="T19" fmla="*/ 40 h 171"/>
                    <a:gd name="T20" fmla="*/ 36 w 147"/>
                    <a:gd name="T21" fmla="*/ 37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7" h="171">
                      <a:moveTo>
                        <a:pt x="145" y="151"/>
                      </a:moveTo>
                      <a:lnTo>
                        <a:pt x="145" y="151"/>
                      </a:lnTo>
                      <a:lnTo>
                        <a:pt x="20" y="0"/>
                      </a:lnTo>
                      <a:lnTo>
                        <a:pt x="0" y="16"/>
                      </a:lnTo>
                      <a:lnTo>
                        <a:pt x="126" y="167"/>
                      </a:lnTo>
                      <a:lnTo>
                        <a:pt x="134" y="171"/>
                      </a:lnTo>
                      <a:lnTo>
                        <a:pt x="143" y="167"/>
                      </a:lnTo>
                      <a:lnTo>
                        <a:pt x="147" y="161"/>
                      </a:lnTo>
                      <a:lnTo>
                        <a:pt x="145"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2372" name="Group 48">
                  <a:extLst>
                    <a:ext uri="{FF2B5EF4-FFF2-40B4-BE49-F238E27FC236}">
                      <a16:creationId xmlns:a16="http://schemas.microsoft.com/office/drawing/2014/main" id="{911F48D9-B9B1-4F9A-B093-C191872A6A4E}"/>
                    </a:ext>
                  </a:extLst>
                </p:cNvPr>
                <p:cNvGrpSpPr>
                  <a:grpSpLocks/>
                </p:cNvGrpSpPr>
                <p:nvPr/>
              </p:nvGrpSpPr>
              <p:grpSpPr bwMode="auto">
                <a:xfrm>
                  <a:off x="768" y="2160"/>
                  <a:ext cx="1423" cy="1635"/>
                  <a:chOff x="768" y="2160"/>
                  <a:chExt cx="1423" cy="1635"/>
                </a:xfrm>
              </p:grpSpPr>
              <p:grpSp>
                <p:nvGrpSpPr>
                  <p:cNvPr id="52385" name="Group 49">
                    <a:extLst>
                      <a:ext uri="{FF2B5EF4-FFF2-40B4-BE49-F238E27FC236}">
                        <a16:creationId xmlns:a16="http://schemas.microsoft.com/office/drawing/2014/main" id="{A4F01AF7-BBAC-4654-91BD-89CDC8C89500}"/>
                      </a:ext>
                    </a:extLst>
                  </p:cNvPr>
                  <p:cNvGrpSpPr>
                    <a:grpSpLocks/>
                  </p:cNvGrpSpPr>
                  <p:nvPr/>
                </p:nvGrpSpPr>
                <p:grpSpPr bwMode="auto">
                  <a:xfrm>
                    <a:off x="768" y="2160"/>
                    <a:ext cx="477" cy="1635"/>
                    <a:chOff x="3072" y="2064"/>
                    <a:chExt cx="477" cy="1635"/>
                  </a:xfrm>
                </p:grpSpPr>
                <p:sp>
                  <p:nvSpPr>
                    <p:cNvPr id="52389" name="AutoShape 50">
                      <a:extLst>
                        <a:ext uri="{FF2B5EF4-FFF2-40B4-BE49-F238E27FC236}">
                          <a16:creationId xmlns:a16="http://schemas.microsoft.com/office/drawing/2014/main" id="{1D2359B9-144E-4395-A517-06061D9498F0}"/>
                        </a:ext>
                      </a:extLst>
                    </p:cNvPr>
                    <p:cNvSpPr>
                      <a:spLocks noChangeArrowheads="1"/>
                    </p:cNvSpPr>
                    <p:nvPr/>
                  </p:nvSpPr>
                  <p:spPr bwMode="auto">
                    <a:xfrm>
                      <a:off x="3117" y="2088"/>
                      <a:ext cx="432" cy="1584"/>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2390" name="Rectangle 51">
                      <a:extLst>
                        <a:ext uri="{FF2B5EF4-FFF2-40B4-BE49-F238E27FC236}">
                          <a16:creationId xmlns:a16="http://schemas.microsoft.com/office/drawing/2014/main" id="{6377C3AD-F4F1-47B8-BE25-F6ED43898175}"/>
                        </a:ext>
                      </a:extLst>
                    </p:cNvPr>
                    <p:cNvSpPr>
                      <a:spLocks noChangeArrowheads="1"/>
                    </p:cNvSpPr>
                    <p:nvPr/>
                  </p:nvSpPr>
                  <p:spPr bwMode="auto">
                    <a:xfrm>
                      <a:off x="3072" y="2064"/>
                      <a:ext cx="123" cy="1635"/>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2391" name="Line 52">
                      <a:extLst>
                        <a:ext uri="{FF2B5EF4-FFF2-40B4-BE49-F238E27FC236}">
                          <a16:creationId xmlns:a16="http://schemas.microsoft.com/office/drawing/2014/main" id="{E3957F53-11F4-4A41-ACB9-18C159DF369B}"/>
                        </a:ext>
                      </a:extLst>
                    </p:cNvPr>
                    <p:cNvSpPr>
                      <a:spLocks noChangeShapeType="1"/>
                    </p:cNvSpPr>
                    <p:nvPr/>
                  </p:nvSpPr>
                  <p:spPr bwMode="auto">
                    <a:xfrm>
                      <a:off x="3195" y="2087"/>
                      <a:ext cx="0" cy="1588"/>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sp>
                <p:nvSpPr>
                  <p:cNvPr id="52386" name="Freeform 53">
                    <a:extLst>
                      <a:ext uri="{FF2B5EF4-FFF2-40B4-BE49-F238E27FC236}">
                        <a16:creationId xmlns:a16="http://schemas.microsoft.com/office/drawing/2014/main" id="{28EB9C56-11FE-4D59-97B3-00C4125DB993}"/>
                      </a:ext>
                    </a:extLst>
                  </p:cNvPr>
                  <p:cNvSpPr>
                    <a:spLocks/>
                  </p:cNvSpPr>
                  <p:nvPr/>
                </p:nvSpPr>
                <p:spPr bwMode="auto">
                  <a:xfrm>
                    <a:off x="982" y="2350"/>
                    <a:ext cx="801" cy="920"/>
                  </a:xfrm>
                  <a:custGeom>
                    <a:avLst/>
                    <a:gdLst>
                      <a:gd name="T0" fmla="*/ 25 w 1601"/>
                      <a:gd name="T1" fmla="*/ 344 h 1839"/>
                      <a:gd name="T2" fmla="*/ 48 w 1601"/>
                      <a:gd name="T3" fmla="*/ 324 h 1839"/>
                      <a:gd name="T4" fmla="*/ 72 w 1601"/>
                      <a:gd name="T5" fmla="*/ 304 h 1839"/>
                      <a:gd name="T6" fmla="*/ 97 w 1601"/>
                      <a:gd name="T7" fmla="*/ 284 h 1839"/>
                      <a:gd name="T8" fmla="*/ 122 w 1601"/>
                      <a:gd name="T9" fmla="*/ 265 h 1839"/>
                      <a:gd name="T10" fmla="*/ 146 w 1601"/>
                      <a:gd name="T11" fmla="*/ 245 h 1839"/>
                      <a:gd name="T12" fmla="*/ 170 w 1601"/>
                      <a:gd name="T13" fmla="*/ 225 h 1839"/>
                      <a:gd name="T14" fmla="*/ 193 w 1601"/>
                      <a:gd name="T15" fmla="*/ 204 h 1839"/>
                      <a:gd name="T16" fmla="*/ 215 w 1601"/>
                      <a:gd name="T17" fmla="*/ 183 h 1839"/>
                      <a:gd name="T18" fmla="*/ 235 w 1601"/>
                      <a:gd name="T19" fmla="*/ 161 h 1839"/>
                      <a:gd name="T20" fmla="*/ 256 w 1601"/>
                      <a:gd name="T21" fmla="*/ 138 h 1839"/>
                      <a:gd name="T22" fmla="*/ 277 w 1601"/>
                      <a:gd name="T23" fmla="*/ 115 h 1839"/>
                      <a:gd name="T24" fmla="*/ 296 w 1601"/>
                      <a:gd name="T25" fmla="*/ 92 h 1839"/>
                      <a:gd name="T26" fmla="*/ 316 w 1601"/>
                      <a:gd name="T27" fmla="*/ 68 h 1839"/>
                      <a:gd name="T28" fmla="*/ 334 w 1601"/>
                      <a:gd name="T29" fmla="*/ 43 h 1839"/>
                      <a:gd name="T30" fmla="*/ 353 w 1601"/>
                      <a:gd name="T31" fmla="*/ 19 h 1839"/>
                      <a:gd name="T32" fmla="*/ 365 w 1601"/>
                      <a:gd name="T33" fmla="*/ 4 h 1839"/>
                      <a:gd name="T34" fmla="*/ 373 w 1601"/>
                      <a:gd name="T35" fmla="*/ 0 h 1839"/>
                      <a:gd name="T36" fmla="*/ 381 w 1601"/>
                      <a:gd name="T37" fmla="*/ 1 h 1839"/>
                      <a:gd name="T38" fmla="*/ 388 w 1601"/>
                      <a:gd name="T39" fmla="*/ 4 h 1839"/>
                      <a:gd name="T40" fmla="*/ 398 w 1601"/>
                      <a:gd name="T41" fmla="*/ 13 h 1839"/>
                      <a:gd name="T42" fmla="*/ 401 w 1601"/>
                      <a:gd name="T43" fmla="*/ 28 h 1839"/>
                      <a:gd name="T44" fmla="*/ 387 w 1601"/>
                      <a:gd name="T45" fmla="*/ 46 h 1839"/>
                      <a:gd name="T46" fmla="*/ 366 w 1601"/>
                      <a:gd name="T47" fmla="*/ 69 h 1839"/>
                      <a:gd name="T48" fmla="*/ 345 w 1601"/>
                      <a:gd name="T49" fmla="*/ 92 h 1839"/>
                      <a:gd name="T50" fmla="*/ 326 w 1601"/>
                      <a:gd name="T51" fmla="*/ 116 h 1839"/>
                      <a:gd name="T52" fmla="*/ 306 w 1601"/>
                      <a:gd name="T53" fmla="*/ 140 h 1839"/>
                      <a:gd name="T54" fmla="*/ 287 w 1601"/>
                      <a:gd name="T55" fmla="*/ 164 h 1839"/>
                      <a:gd name="T56" fmla="*/ 268 w 1601"/>
                      <a:gd name="T57" fmla="*/ 188 h 1839"/>
                      <a:gd name="T58" fmla="*/ 250 w 1601"/>
                      <a:gd name="T59" fmla="*/ 213 h 1839"/>
                      <a:gd name="T60" fmla="*/ 233 w 1601"/>
                      <a:gd name="T61" fmla="*/ 238 h 1839"/>
                      <a:gd name="T62" fmla="*/ 217 w 1601"/>
                      <a:gd name="T63" fmla="*/ 264 h 1839"/>
                      <a:gd name="T64" fmla="*/ 202 w 1601"/>
                      <a:gd name="T65" fmla="*/ 291 h 1839"/>
                      <a:gd name="T66" fmla="*/ 187 w 1601"/>
                      <a:gd name="T67" fmla="*/ 319 h 1839"/>
                      <a:gd name="T68" fmla="*/ 172 w 1601"/>
                      <a:gd name="T69" fmla="*/ 346 h 1839"/>
                      <a:gd name="T70" fmla="*/ 157 w 1601"/>
                      <a:gd name="T71" fmla="*/ 374 h 1839"/>
                      <a:gd name="T72" fmla="*/ 142 w 1601"/>
                      <a:gd name="T73" fmla="*/ 401 h 1839"/>
                      <a:gd name="T74" fmla="*/ 125 w 1601"/>
                      <a:gd name="T75" fmla="*/ 428 h 1839"/>
                      <a:gd name="T76" fmla="*/ 108 w 1601"/>
                      <a:gd name="T77" fmla="*/ 450 h 1839"/>
                      <a:gd name="T78" fmla="*/ 87 w 1601"/>
                      <a:gd name="T79" fmla="*/ 460 h 1839"/>
                      <a:gd name="T80" fmla="*/ 64 w 1601"/>
                      <a:gd name="T81" fmla="*/ 458 h 1839"/>
                      <a:gd name="T82" fmla="*/ 40 w 1601"/>
                      <a:gd name="T83" fmla="*/ 448 h 1839"/>
                      <a:gd name="T84" fmla="*/ 20 w 1601"/>
                      <a:gd name="T85" fmla="*/ 431 h 1839"/>
                      <a:gd name="T86" fmla="*/ 6 w 1601"/>
                      <a:gd name="T87" fmla="*/ 411 h 1839"/>
                      <a:gd name="T88" fmla="*/ 0 w 1601"/>
                      <a:gd name="T89" fmla="*/ 388 h 1839"/>
                      <a:gd name="T90" fmla="*/ 6 w 1601"/>
                      <a:gd name="T91" fmla="*/ 365 h 18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1" h="1839">
                        <a:moveTo>
                          <a:pt x="55" y="1419"/>
                        </a:moveTo>
                        <a:lnTo>
                          <a:pt x="100" y="1376"/>
                        </a:lnTo>
                        <a:lnTo>
                          <a:pt x="145" y="1335"/>
                        </a:lnTo>
                        <a:lnTo>
                          <a:pt x="192" y="1293"/>
                        </a:lnTo>
                        <a:lnTo>
                          <a:pt x="241" y="1252"/>
                        </a:lnTo>
                        <a:lnTo>
                          <a:pt x="288" y="1213"/>
                        </a:lnTo>
                        <a:lnTo>
                          <a:pt x="337" y="1174"/>
                        </a:lnTo>
                        <a:lnTo>
                          <a:pt x="386" y="1134"/>
                        </a:lnTo>
                        <a:lnTo>
                          <a:pt x="435" y="1095"/>
                        </a:lnTo>
                        <a:lnTo>
                          <a:pt x="485" y="1058"/>
                        </a:lnTo>
                        <a:lnTo>
                          <a:pt x="534" y="1019"/>
                        </a:lnTo>
                        <a:lnTo>
                          <a:pt x="583" y="979"/>
                        </a:lnTo>
                        <a:lnTo>
                          <a:pt x="630" y="940"/>
                        </a:lnTo>
                        <a:lnTo>
                          <a:pt x="677" y="899"/>
                        </a:lnTo>
                        <a:lnTo>
                          <a:pt x="724" y="858"/>
                        </a:lnTo>
                        <a:lnTo>
                          <a:pt x="769" y="816"/>
                        </a:lnTo>
                        <a:lnTo>
                          <a:pt x="814" y="773"/>
                        </a:lnTo>
                        <a:lnTo>
                          <a:pt x="858" y="730"/>
                        </a:lnTo>
                        <a:lnTo>
                          <a:pt x="899" y="687"/>
                        </a:lnTo>
                        <a:lnTo>
                          <a:pt x="940" y="642"/>
                        </a:lnTo>
                        <a:lnTo>
                          <a:pt x="981" y="596"/>
                        </a:lnTo>
                        <a:lnTo>
                          <a:pt x="1022" y="551"/>
                        </a:lnTo>
                        <a:lnTo>
                          <a:pt x="1064" y="504"/>
                        </a:lnTo>
                        <a:lnTo>
                          <a:pt x="1105" y="459"/>
                        </a:lnTo>
                        <a:lnTo>
                          <a:pt x="1144" y="412"/>
                        </a:lnTo>
                        <a:lnTo>
                          <a:pt x="1183" y="365"/>
                        </a:lnTo>
                        <a:lnTo>
                          <a:pt x="1223" y="318"/>
                        </a:lnTo>
                        <a:lnTo>
                          <a:pt x="1262" y="269"/>
                        </a:lnTo>
                        <a:lnTo>
                          <a:pt x="1299" y="221"/>
                        </a:lnTo>
                        <a:lnTo>
                          <a:pt x="1336" y="172"/>
                        </a:lnTo>
                        <a:lnTo>
                          <a:pt x="1374" y="123"/>
                        </a:lnTo>
                        <a:lnTo>
                          <a:pt x="1411" y="74"/>
                        </a:lnTo>
                        <a:lnTo>
                          <a:pt x="1448" y="25"/>
                        </a:lnTo>
                        <a:lnTo>
                          <a:pt x="1460" y="13"/>
                        </a:lnTo>
                        <a:lnTo>
                          <a:pt x="1474" y="3"/>
                        </a:lnTo>
                        <a:lnTo>
                          <a:pt x="1490" y="0"/>
                        </a:lnTo>
                        <a:lnTo>
                          <a:pt x="1505" y="0"/>
                        </a:lnTo>
                        <a:lnTo>
                          <a:pt x="1521" y="1"/>
                        </a:lnTo>
                        <a:lnTo>
                          <a:pt x="1535" y="7"/>
                        </a:lnTo>
                        <a:lnTo>
                          <a:pt x="1550" y="15"/>
                        </a:lnTo>
                        <a:lnTo>
                          <a:pt x="1564" y="25"/>
                        </a:lnTo>
                        <a:lnTo>
                          <a:pt x="1590" y="51"/>
                        </a:lnTo>
                        <a:lnTo>
                          <a:pt x="1601" y="80"/>
                        </a:lnTo>
                        <a:lnTo>
                          <a:pt x="1601" y="111"/>
                        </a:lnTo>
                        <a:lnTo>
                          <a:pt x="1586" y="139"/>
                        </a:lnTo>
                        <a:lnTo>
                          <a:pt x="1545" y="184"/>
                        </a:lnTo>
                        <a:lnTo>
                          <a:pt x="1503" y="229"/>
                        </a:lnTo>
                        <a:lnTo>
                          <a:pt x="1462" y="274"/>
                        </a:lnTo>
                        <a:lnTo>
                          <a:pt x="1421" y="322"/>
                        </a:lnTo>
                        <a:lnTo>
                          <a:pt x="1380" y="367"/>
                        </a:lnTo>
                        <a:lnTo>
                          <a:pt x="1340" y="414"/>
                        </a:lnTo>
                        <a:lnTo>
                          <a:pt x="1301" y="461"/>
                        </a:lnTo>
                        <a:lnTo>
                          <a:pt x="1262" y="508"/>
                        </a:lnTo>
                        <a:lnTo>
                          <a:pt x="1223" y="557"/>
                        </a:lnTo>
                        <a:lnTo>
                          <a:pt x="1183" y="604"/>
                        </a:lnTo>
                        <a:lnTo>
                          <a:pt x="1146" y="653"/>
                        </a:lnTo>
                        <a:lnTo>
                          <a:pt x="1109" y="700"/>
                        </a:lnTo>
                        <a:lnTo>
                          <a:pt x="1071" y="750"/>
                        </a:lnTo>
                        <a:lnTo>
                          <a:pt x="1036" y="799"/>
                        </a:lnTo>
                        <a:lnTo>
                          <a:pt x="999" y="850"/>
                        </a:lnTo>
                        <a:lnTo>
                          <a:pt x="964" y="899"/>
                        </a:lnTo>
                        <a:lnTo>
                          <a:pt x="930" y="950"/>
                        </a:lnTo>
                        <a:lnTo>
                          <a:pt x="897" y="1001"/>
                        </a:lnTo>
                        <a:lnTo>
                          <a:pt x="865" y="1054"/>
                        </a:lnTo>
                        <a:lnTo>
                          <a:pt x="834" y="1109"/>
                        </a:lnTo>
                        <a:lnTo>
                          <a:pt x="805" y="1164"/>
                        </a:lnTo>
                        <a:lnTo>
                          <a:pt x="773" y="1217"/>
                        </a:lnTo>
                        <a:lnTo>
                          <a:pt x="746" y="1274"/>
                        </a:lnTo>
                        <a:lnTo>
                          <a:pt x="716" y="1329"/>
                        </a:lnTo>
                        <a:lnTo>
                          <a:pt x="687" y="1384"/>
                        </a:lnTo>
                        <a:lnTo>
                          <a:pt x="657" y="1439"/>
                        </a:lnTo>
                        <a:lnTo>
                          <a:pt x="628" y="1494"/>
                        </a:lnTo>
                        <a:lnTo>
                          <a:pt x="596" y="1549"/>
                        </a:lnTo>
                        <a:lnTo>
                          <a:pt x="565" y="1604"/>
                        </a:lnTo>
                        <a:lnTo>
                          <a:pt x="534" y="1657"/>
                        </a:lnTo>
                        <a:lnTo>
                          <a:pt x="500" y="1710"/>
                        </a:lnTo>
                        <a:lnTo>
                          <a:pt x="465" y="1761"/>
                        </a:lnTo>
                        <a:lnTo>
                          <a:pt x="430" y="1800"/>
                        </a:lnTo>
                        <a:lnTo>
                          <a:pt x="390" y="1825"/>
                        </a:lnTo>
                        <a:lnTo>
                          <a:pt x="347" y="1837"/>
                        </a:lnTo>
                        <a:lnTo>
                          <a:pt x="300" y="1839"/>
                        </a:lnTo>
                        <a:lnTo>
                          <a:pt x="253" y="1831"/>
                        </a:lnTo>
                        <a:lnTo>
                          <a:pt x="206" y="1816"/>
                        </a:lnTo>
                        <a:lnTo>
                          <a:pt x="159" y="1790"/>
                        </a:lnTo>
                        <a:lnTo>
                          <a:pt x="118" y="1761"/>
                        </a:lnTo>
                        <a:lnTo>
                          <a:pt x="78" y="1723"/>
                        </a:lnTo>
                        <a:lnTo>
                          <a:pt x="47" y="1684"/>
                        </a:lnTo>
                        <a:lnTo>
                          <a:pt x="21" y="1641"/>
                        </a:lnTo>
                        <a:lnTo>
                          <a:pt x="6" y="1596"/>
                        </a:lnTo>
                        <a:lnTo>
                          <a:pt x="0" y="1549"/>
                        </a:lnTo>
                        <a:lnTo>
                          <a:pt x="4" y="1503"/>
                        </a:lnTo>
                        <a:lnTo>
                          <a:pt x="23" y="1460"/>
                        </a:lnTo>
                        <a:lnTo>
                          <a:pt x="55" y="14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87" name="Freeform 54">
                    <a:extLst>
                      <a:ext uri="{FF2B5EF4-FFF2-40B4-BE49-F238E27FC236}">
                        <a16:creationId xmlns:a16="http://schemas.microsoft.com/office/drawing/2014/main" id="{1D06D5AF-72A7-4F58-B02C-849796E9AD00}"/>
                      </a:ext>
                    </a:extLst>
                  </p:cNvPr>
                  <p:cNvSpPr>
                    <a:spLocks/>
                  </p:cNvSpPr>
                  <p:nvPr/>
                </p:nvSpPr>
                <p:spPr bwMode="auto">
                  <a:xfrm>
                    <a:off x="1753" y="2782"/>
                    <a:ext cx="438" cy="463"/>
                  </a:xfrm>
                  <a:custGeom>
                    <a:avLst/>
                    <a:gdLst>
                      <a:gd name="T0" fmla="*/ 36 w 875"/>
                      <a:gd name="T1" fmla="*/ 0 h 927"/>
                      <a:gd name="T2" fmla="*/ 170 w 875"/>
                      <a:gd name="T3" fmla="*/ 143 h 927"/>
                      <a:gd name="T4" fmla="*/ 188 w 875"/>
                      <a:gd name="T5" fmla="*/ 92 h 927"/>
                      <a:gd name="T6" fmla="*/ 219 w 875"/>
                      <a:gd name="T7" fmla="*/ 231 h 927"/>
                      <a:gd name="T8" fmla="*/ 82 w 875"/>
                      <a:gd name="T9" fmla="*/ 192 h 927"/>
                      <a:gd name="T10" fmla="*/ 134 w 875"/>
                      <a:gd name="T11" fmla="*/ 176 h 927"/>
                      <a:gd name="T12" fmla="*/ 0 w 875"/>
                      <a:gd name="T13" fmla="*/ 33 h 927"/>
                      <a:gd name="T14" fmla="*/ 36 w 875"/>
                      <a:gd name="T15" fmla="*/ 0 h 92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5" h="927">
                        <a:moveTo>
                          <a:pt x="141" y="0"/>
                        </a:moveTo>
                        <a:lnTo>
                          <a:pt x="677" y="574"/>
                        </a:lnTo>
                        <a:lnTo>
                          <a:pt x="751" y="370"/>
                        </a:lnTo>
                        <a:lnTo>
                          <a:pt x="875" y="927"/>
                        </a:lnTo>
                        <a:lnTo>
                          <a:pt x="325" y="770"/>
                        </a:lnTo>
                        <a:lnTo>
                          <a:pt x="535" y="707"/>
                        </a:lnTo>
                        <a:lnTo>
                          <a:pt x="0" y="134"/>
                        </a:lnTo>
                        <a:lnTo>
                          <a:pt x="14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88" name="Freeform 55">
                    <a:extLst>
                      <a:ext uri="{FF2B5EF4-FFF2-40B4-BE49-F238E27FC236}">
                        <a16:creationId xmlns:a16="http://schemas.microsoft.com/office/drawing/2014/main" id="{237BA86B-69A2-406E-8AEA-94EDB4E72997}"/>
                      </a:ext>
                    </a:extLst>
                  </p:cNvPr>
                  <p:cNvSpPr>
                    <a:spLocks/>
                  </p:cNvSpPr>
                  <p:nvPr/>
                </p:nvSpPr>
                <p:spPr bwMode="auto">
                  <a:xfrm>
                    <a:off x="1462" y="2418"/>
                    <a:ext cx="377" cy="465"/>
                  </a:xfrm>
                  <a:custGeom>
                    <a:avLst/>
                    <a:gdLst>
                      <a:gd name="T0" fmla="*/ 99 w 753"/>
                      <a:gd name="T1" fmla="*/ 64 h 931"/>
                      <a:gd name="T2" fmla="*/ 96 w 753"/>
                      <a:gd name="T3" fmla="*/ 56 h 931"/>
                      <a:gd name="T4" fmla="*/ 80 w 753"/>
                      <a:gd name="T5" fmla="*/ 51 h 931"/>
                      <a:gd name="T6" fmla="*/ 57 w 753"/>
                      <a:gd name="T7" fmla="*/ 48 h 931"/>
                      <a:gd name="T8" fmla="*/ 41 w 753"/>
                      <a:gd name="T9" fmla="*/ 47 h 931"/>
                      <a:gd name="T10" fmla="*/ 36 w 753"/>
                      <a:gd name="T11" fmla="*/ 43 h 931"/>
                      <a:gd name="T12" fmla="*/ 31 w 753"/>
                      <a:gd name="T13" fmla="*/ 37 h 931"/>
                      <a:gd name="T14" fmla="*/ 28 w 753"/>
                      <a:gd name="T15" fmla="*/ 32 h 931"/>
                      <a:gd name="T16" fmla="*/ 29 w 753"/>
                      <a:gd name="T17" fmla="*/ 26 h 931"/>
                      <a:gd name="T18" fmla="*/ 33 w 753"/>
                      <a:gd name="T19" fmla="*/ 21 h 931"/>
                      <a:gd name="T20" fmla="*/ 39 w 753"/>
                      <a:gd name="T21" fmla="*/ 17 h 931"/>
                      <a:gd name="T22" fmla="*/ 44 w 753"/>
                      <a:gd name="T23" fmla="*/ 14 h 931"/>
                      <a:gd name="T24" fmla="*/ 53 w 753"/>
                      <a:gd name="T25" fmla="*/ 10 h 931"/>
                      <a:gd name="T26" fmla="*/ 66 w 753"/>
                      <a:gd name="T27" fmla="*/ 5 h 931"/>
                      <a:gd name="T28" fmla="*/ 80 w 753"/>
                      <a:gd name="T29" fmla="*/ 1 h 931"/>
                      <a:gd name="T30" fmla="*/ 94 w 753"/>
                      <a:gd name="T31" fmla="*/ 0 h 931"/>
                      <a:gd name="T32" fmla="*/ 107 w 753"/>
                      <a:gd name="T33" fmla="*/ 1 h 931"/>
                      <a:gd name="T34" fmla="*/ 120 w 753"/>
                      <a:gd name="T35" fmla="*/ 7 h 931"/>
                      <a:gd name="T36" fmla="*/ 135 w 753"/>
                      <a:gd name="T37" fmla="*/ 17 h 931"/>
                      <a:gd name="T38" fmla="*/ 148 w 753"/>
                      <a:gd name="T39" fmla="*/ 27 h 931"/>
                      <a:gd name="T40" fmla="*/ 156 w 753"/>
                      <a:gd name="T41" fmla="*/ 32 h 931"/>
                      <a:gd name="T42" fmla="*/ 162 w 753"/>
                      <a:gd name="T43" fmla="*/ 36 h 931"/>
                      <a:gd name="T44" fmla="*/ 167 w 753"/>
                      <a:gd name="T45" fmla="*/ 42 h 931"/>
                      <a:gd name="T46" fmla="*/ 169 w 753"/>
                      <a:gd name="T47" fmla="*/ 47 h 931"/>
                      <a:gd name="T48" fmla="*/ 167 w 753"/>
                      <a:gd name="T49" fmla="*/ 64 h 931"/>
                      <a:gd name="T50" fmla="*/ 162 w 753"/>
                      <a:gd name="T51" fmla="*/ 92 h 931"/>
                      <a:gd name="T52" fmla="*/ 189 w 753"/>
                      <a:gd name="T53" fmla="*/ 130 h 931"/>
                      <a:gd name="T54" fmla="*/ 35 w 753"/>
                      <a:gd name="T55" fmla="*/ 194 h 931"/>
                      <a:gd name="T56" fmla="*/ 6 w 753"/>
                      <a:gd name="T57" fmla="*/ 183 h 931"/>
                      <a:gd name="T58" fmla="*/ 18 w 753"/>
                      <a:gd name="T59" fmla="*/ 166 h 931"/>
                      <a:gd name="T60" fmla="*/ 30 w 753"/>
                      <a:gd name="T61" fmla="*/ 150 h 931"/>
                      <a:gd name="T62" fmla="*/ 42 w 753"/>
                      <a:gd name="T63" fmla="*/ 135 h 931"/>
                      <a:gd name="T64" fmla="*/ 54 w 753"/>
                      <a:gd name="T65" fmla="*/ 120 h 931"/>
                      <a:gd name="T66" fmla="*/ 65 w 753"/>
                      <a:gd name="T67" fmla="*/ 106 h 931"/>
                      <a:gd name="T68" fmla="*/ 77 w 753"/>
                      <a:gd name="T69" fmla="*/ 91 h 931"/>
                      <a:gd name="T70" fmla="*/ 89 w 753"/>
                      <a:gd name="T71" fmla="*/ 77 h 9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53" h="931">
                        <a:moveTo>
                          <a:pt x="376" y="279"/>
                        </a:moveTo>
                        <a:lnTo>
                          <a:pt x="394" y="257"/>
                        </a:lnTo>
                        <a:lnTo>
                          <a:pt x="396" y="240"/>
                        </a:lnTo>
                        <a:lnTo>
                          <a:pt x="382" y="226"/>
                        </a:lnTo>
                        <a:lnTo>
                          <a:pt x="355" y="214"/>
                        </a:lnTo>
                        <a:lnTo>
                          <a:pt x="320" y="206"/>
                        </a:lnTo>
                        <a:lnTo>
                          <a:pt x="274" y="200"/>
                        </a:lnTo>
                        <a:lnTo>
                          <a:pt x="225" y="194"/>
                        </a:lnTo>
                        <a:lnTo>
                          <a:pt x="174" y="190"/>
                        </a:lnTo>
                        <a:lnTo>
                          <a:pt x="164" y="188"/>
                        </a:lnTo>
                        <a:lnTo>
                          <a:pt x="153" y="183"/>
                        </a:lnTo>
                        <a:lnTo>
                          <a:pt x="143" y="173"/>
                        </a:lnTo>
                        <a:lnTo>
                          <a:pt x="131" y="163"/>
                        </a:lnTo>
                        <a:lnTo>
                          <a:pt x="123" y="151"/>
                        </a:lnTo>
                        <a:lnTo>
                          <a:pt x="115" y="139"/>
                        </a:lnTo>
                        <a:lnTo>
                          <a:pt x="111" y="128"/>
                        </a:lnTo>
                        <a:lnTo>
                          <a:pt x="111" y="116"/>
                        </a:lnTo>
                        <a:lnTo>
                          <a:pt x="115" y="104"/>
                        </a:lnTo>
                        <a:lnTo>
                          <a:pt x="121" y="94"/>
                        </a:lnTo>
                        <a:lnTo>
                          <a:pt x="131" y="84"/>
                        </a:lnTo>
                        <a:lnTo>
                          <a:pt x="141" y="77"/>
                        </a:lnTo>
                        <a:lnTo>
                          <a:pt x="153" y="69"/>
                        </a:lnTo>
                        <a:lnTo>
                          <a:pt x="164" y="63"/>
                        </a:lnTo>
                        <a:lnTo>
                          <a:pt x="176" y="57"/>
                        </a:lnTo>
                        <a:lnTo>
                          <a:pt x="188" y="53"/>
                        </a:lnTo>
                        <a:lnTo>
                          <a:pt x="212" y="41"/>
                        </a:lnTo>
                        <a:lnTo>
                          <a:pt x="237" y="31"/>
                        </a:lnTo>
                        <a:lnTo>
                          <a:pt x="263" y="22"/>
                        </a:lnTo>
                        <a:lnTo>
                          <a:pt x="290" y="12"/>
                        </a:lnTo>
                        <a:lnTo>
                          <a:pt x="318" y="6"/>
                        </a:lnTo>
                        <a:lnTo>
                          <a:pt x="345" y="2"/>
                        </a:lnTo>
                        <a:lnTo>
                          <a:pt x="373" y="0"/>
                        </a:lnTo>
                        <a:lnTo>
                          <a:pt x="400" y="0"/>
                        </a:lnTo>
                        <a:lnTo>
                          <a:pt x="426" y="6"/>
                        </a:lnTo>
                        <a:lnTo>
                          <a:pt x="453" y="16"/>
                        </a:lnTo>
                        <a:lnTo>
                          <a:pt x="480" y="31"/>
                        </a:lnTo>
                        <a:lnTo>
                          <a:pt x="508" y="49"/>
                        </a:lnTo>
                        <a:lnTo>
                          <a:pt x="537" y="71"/>
                        </a:lnTo>
                        <a:lnTo>
                          <a:pt x="565" y="90"/>
                        </a:lnTo>
                        <a:lnTo>
                          <a:pt x="590" y="108"/>
                        </a:lnTo>
                        <a:lnTo>
                          <a:pt x="614" y="124"/>
                        </a:lnTo>
                        <a:lnTo>
                          <a:pt x="624" y="130"/>
                        </a:lnTo>
                        <a:lnTo>
                          <a:pt x="636" y="137"/>
                        </a:lnTo>
                        <a:lnTo>
                          <a:pt x="645" y="147"/>
                        </a:lnTo>
                        <a:lnTo>
                          <a:pt x="655" y="157"/>
                        </a:lnTo>
                        <a:lnTo>
                          <a:pt x="665" y="169"/>
                        </a:lnTo>
                        <a:lnTo>
                          <a:pt x="671" y="179"/>
                        </a:lnTo>
                        <a:lnTo>
                          <a:pt x="675" y="190"/>
                        </a:lnTo>
                        <a:lnTo>
                          <a:pt x="677" y="200"/>
                        </a:lnTo>
                        <a:lnTo>
                          <a:pt x="667" y="257"/>
                        </a:lnTo>
                        <a:lnTo>
                          <a:pt x="651" y="318"/>
                        </a:lnTo>
                        <a:lnTo>
                          <a:pt x="645" y="371"/>
                        </a:lnTo>
                        <a:lnTo>
                          <a:pt x="659" y="406"/>
                        </a:lnTo>
                        <a:lnTo>
                          <a:pt x="753" y="520"/>
                        </a:lnTo>
                        <a:lnTo>
                          <a:pt x="265" y="931"/>
                        </a:lnTo>
                        <a:lnTo>
                          <a:pt x="139" y="779"/>
                        </a:lnTo>
                        <a:lnTo>
                          <a:pt x="0" y="768"/>
                        </a:lnTo>
                        <a:lnTo>
                          <a:pt x="23" y="732"/>
                        </a:lnTo>
                        <a:lnTo>
                          <a:pt x="49" y="697"/>
                        </a:lnTo>
                        <a:lnTo>
                          <a:pt x="72" y="664"/>
                        </a:lnTo>
                        <a:lnTo>
                          <a:pt x="96" y="632"/>
                        </a:lnTo>
                        <a:lnTo>
                          <a:pt x="119" y="601"/>
                        </a:lnTo>
                        <a:lnTo>
                          <a:pt x="143" y="569"/>
                        </a:lnTo>
                        <a:lnTo>
                          <a:pt x="166" y="540"/>
                        </a:lnTo>
                        <a:lnTo>
                          <a:pt x="190" y="510"/>
                        </a:lnTo>
                        <a:lnTo>
                          <a:pt x="214" y="481"/>
                        </a:lnTo>
                        <a:lnTo>
                          <a:pt x="237" y="454"/>
                        </a:lnTo>
                        <a:lnTo>
                          <a:pt x="259" y="424"/>
                        </a:lnTo>
                        <a:lnTo>
                          <a:pt x="282" y="397"/>
                        </a:lnTo>
                        <a:lnTo>
                          <a:pt x="306" y="367"/>
                        </a:lnTo>
                        <a:lnTo>
                          <a:pt x="329" y="338"/>
                        </a:lnTo>
                        <a:lnTo>
                          <a:pt x="353" y="308"/>
                        </a:lnTo>
                        <a:lnTo>
                          <a:pt x="376" y="2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2373" name="Freeform 56">
                  <a:extLst>
                    <a:ext uri="{FF2B5EF4-FFF2-40B4-BE49-F238E27FC236}">
                      <a16:creationId xmlns:a16="http://schemas.microsoft.com/office/drawing/2014/main" id="{2C719D9F-7A37-4B80-BE36-8D3D4319BDB3}"/>
                    </a:ext>
                  </a:extLst>
                </p:cNvPr>
                <p:cNvSpPr>
                  <a:spLocks/>
                </p:cNvSpPr>
                <p:nvPr/>
              </p:nvSpPr>
              <p:spPr bwMode="auto">
                <a:xfrm>
                  <a:off x="1549" y="2507"/>
                  <a:ext cx="117" cy="55"/>
                </a:xfrm>
                <a:custGeom>
                  <a:avLst/>
                  <a:gdLst>
                    <a:gd name="T0" fmla="*/ 0 w 234"/>
                    <a:gd name="T1" fmla="*/ 6 h 110"/>
                    <a:gd name="T2" fmla="*/ 0 w 234"/>
                    <a:gd name="T3" fmla="*/ 6 h 110"/>
                    <a:gd name="T4" fmla="*/ 13 w 234"/>
                    <a:gd name="T5" fmla="*/ 7 h 110"/>
                    <a:gd name="T6" fmla="*/ 25 w 234"/>
                    <a:gd name="T7" fmla="*/ 9 h 110"/>
                    <a:gd name="T8" fmla="*/ 36 w 234"/>
                    <a:gd name="T9" fmla="*/ 10 h 110"/>
                    <a:gd name="T10" fmla="*/ 45 w 234"/>
                    <a:gd name="T11" fmla="*/ 12 h 110"/>
                    <a:gd name="T12" fmla="*/ 51 w 234"/>
                    <a:gd name="T13" fmla="*/ 15 h 110"/>
                    <a:gd name="T14" fmla="*/ 53 w 234"/>
                    <a:gd name="T15" fmla="*/ 16 h 110"/>
                    <a:gd name="T16" fmla="*/ 52 w 234"/>
                    <a:gd name="T17" fmla="*/ 18 h 110"/>
                    <a:gd name="T18" fmla="*/ 49 w 234"/>
                    <a:gd name="T19" fmla="*/ 23 h 110"/>
                    <a:gd name="T20" fmla="*/ 53 w 234"/>
                    <a:gd name="T21" fmla="*/ 28 h 110"/>
                    <a:gd name="T22" fmla="*/ 58 w 234"/>
                    <a:gd name="T23" fmla="*/ 21 h 110"/>
                    <a:gd name="T24" fmla="*/ 59 w 234"/>
                    <a:gd name="T25" fmla="*/ 15 h 110"/>
                    <a:gd name="T26" fmla="*/ 54 w 234"/>
                    <a:gd name="T27" fmla="*/ 10 h 110"/>
                    <a:gd name="T28" fmla="*/ 47 w 234"/>
                    <a:gd name="T29" fmla="*/ 6 h 110"/>
                    <a:gd name="T30" fmla="*/ 37 w 234"/>
                    <a:gd name="T31" fmla="*/ 4 h 110"/>
                    <a:gd name="T32" fmla="*/ 25 w 234"/>
                    <a:gd name="T33" fmla="*/ 3 h 110"/>
                    <a:gd name="T34" fmla="*/ 13 w 234"/>
                    <a:gd name="T35" fmla="*/ 1 h 110"/>
                    <a:gd name="T36" fmla="*/ 0 w 234"/>
                    <a:gd name="T37" fmla="*/ 0 h 110"/>
                    <a:gd name="T38" fmla="*/ 0 w 234"/>
                    <a:gd name="T39" fmla="*/ 0 h 110"/>
                    <a:gd name="T40" fmla="*/ 0 w 234"/>
                    <a:gd name="T41" fmla="*/ 6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110">
                      <a:moveTo>
                        <a:pt x="0" y="23"/>
                      </a:moveTo>
                      <a:lnTo>
                        <a:pt x="0" y="23"/>
                      </a:lnTo>
                      <a:lnTo>
                        <a:pt x="51" y="27"/>
                      </a:lnTo>
                      <a:lnTo>
                        <a:pt x="100" y="33"/>
                      </a:lnTo>
                      <a:lnTo>
                        <a:pt x="144" y="39"/>
                      </a:lnTo>
                      <a:lnTo>
                        <a:pt x="177" y="47"/>
                      </a:lnTo>
                      <a:lnTo>
                        <a:pt x="202" y="57"/>
                      </a:lnTo>
                      <a:lnTo>
                        <a:pt x="210" y="64"/>
                      </a:lnTo>
                      <a:lnTo>
                        <a:pt x="208" y="72"/>
                      </a:lnTo>
                      <a:lnTo>
                        <a:pt x="195" y="90"/>
                      </a:lnTo>
                      <a:lnTo>
                        <a:pt x="210" y="110"/>
                      </a:lnTo>
                      <a:lnTo>
                        <a:pt x="232" y="84"/>
                      </a:lnTo>
                      <a:lnTo>
                        <a:pt x="234" y="57"/>
                      </a:lnTo>
                      <a:lnTo>
                        <a:pt x="214" y="37"/>
                      </a:lnTo>
                      <a:lnTo>
                        <a:pt x="185" y="23"/>
                      </a:lnTo>
                      <a:lnTo>
                        <a:pt x="147" y="15"/>
                      </a:lnTo>
                      <a:lnTo>
                        <a:pt x="100" y="9"/>
                      </a:lnTo>
                      <a:lnTo>
                        <a:pt x="51" y="4"/>
                      </a:lnTo>
                      <a:lnTo>
                        <a:pt x="0"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74" name="Freeform 57">
                  <a:extLst>
                    <a:ext uri="{FF2B5EF4-FFF2-40B4-BE49-F238E27FC236}">
                      <a16:creationId xmlns:a16="http://schemas.microsoft.com/office/drawing/2014/main" id="{48F91162-6C79-4724-A249-21533944D698}"/>
                    </a:ext>
                  </a:extLst>
                </p:cNvPr>
                <p:cNvSpPr>
                  <a:spLocks/>
                </p:cNvSpPr>
                <p:nvPr/>
              </p:nvSpPr>
              <p:spPr bwMode="auto">
                <a:xfrm>
                  <a:off x="1512" y="2475"/>
                  <a:ext cx="37" cy="44"/>
                </a:xfrm>
                <a:custGeom>
                  <a:avLst/>
                  <a:gdLst>
                    <a:gd name="T0" fmla="*/ 0 w 74"/>
                    <a:gd name="T1" fmla="*/ 0 h 86"/>
                    <a:gd name="T2" fmla="*/ 0 w 74"/>
                    <a:gd name="T3" fmla="*/ 0 h 86"/>
                    <a:gd name="T4" fmla="*/ 0 w 74"/>
                    <a:gd name="T5" fmla="*/ 4 h 86"/>
                    <a:gd name="T6" fmla="*/ 1 w 74"/>
                    <a:gd name="T7" fmla="*/ 8 h 86"/>
                    <a:gd name="T8" fmla="*/ 4 w 74"/>
                    <a:gd name="T9" fmla="*/ 11 h 86"/>
                    <a:gd name="T10" fmla="*/ 6 w 74"/>
                    <a:gd name="T11" fmla="*/ 14 h 86"/>
                    <a:gd name="T12" fmla="*/ 9 w 74"/>
                    <a:gd name="T13" fmla="*/ 17 h 86"/>
                    <a:gd name="T14" fmla="*/ 12 w 74"/>
                    <a:gd name="T15" fmla="*/ 20 h 86"/>
                    <a:gd name="T16" fmla="*/ 16 w 74"/>
                    <a:gd name="T17" fmla="*/ 22 h 86"/>
                    <a:gd name="T18" fmla="*/ 19 w 74"/>
                    <a:gd name="T19" fmla="*/ 23 h 86"/>
                    <a:gd name="T20" fmla="*/ 19 w 74"/>
                    <a:gd name="T21" fmla="*/ 16 h 86"/>
                    <a:gd name="T22" fmla="*/ 17 w 74"/>
                    <a:gd name="T23" fmla="*/ 16 h 86"/>
                    <a:gd name="T24" fmla="*/ 16 w 74"/>
                    <a:gd name="T25" fmla="*/ 15 h 86"/>
                    <a:gd name="T26" fmla="*/ 13 w 74"/>
                    <a:gd name="T27" fmla="*/ 12 h 86"/>
                    <a:gd name="T28" fmla="*/ 11 w 74"/>
                    <a:gd name="T29" fmla="*/ 10 h 86"/>
                    <a:gd name="T30" fmla="*/ 9 w 74"/>
                    <a:gd name="T31" fmla="*/ 8 h 86"/>
                    <a:gd name="T32" fmla="*/ 7 w 74"/>
                    <a:gd name="T33" fmla="*/ 5 h 86"/>
                    <a:gd name="T34" fmla="*/ 6 w 74"/>
                    <a:gd name="T35" fmla="*/ 3 h 86"/>
                    <a:gd name="T36" fmla="*/ 6 w 74"/>
                    <a:gd name="T37" fmla="*/ 0 h 86"/>
                    <a:gd name="T38" fmla="*/ 6 w 74"/>
                    <a:gd name="T39" fmla="*/ 0 h 86"/>
                    <a:gd name="T40" fmla="*/ 0 w 74"/>
                    <a:gd name="T41" fmla="*/ 0 h 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86">
                      <a:moveTo>
                        <a:pt x="0" y="0"/>
                      </a:moveTo>
                      <a:lnTo>
                        <a:pt x="0" y="0"/>
                      </a:lnTo>
                      <a:lnTo>
                        <a:pt x="0" y="14"/>
                      </a:lnTo>
                      <a:lnTo>
                        <a:pt x="4" y="29"/>
                      </a:lnTo>
                      <a:lnTo>
                        <a:pt x="13" y="41"/>
                      </a:lnTo>
                      <a:lnTo>
                        <a:pt x="21" y="55"/>
                      </a:lnTo>
                      <a:lnTo>
                        <a:pt x="35" y="67"/>
                      </a:lnTo>
                      <a:lnTo>
                        <a:pt x="45" y="76"/>
                      </a:lnTo>
                      <a:lnTo>
                        <a:pt x="61" y="84"/>
                      </a:lnTo>
                      <a:lnTo>
                        <a:pt x="74" y="86"/>
                      </a:lnTo>
                      <a:lnTo>
                        <a:pt x="74" y="63"/>
                      </a:lnTo>
                      <a:lnTo>
                        <a:pt x="68" y="61"/>
                      </a:lnTo>
                      <a:lnTo>
                        <a:pt x="61" y="57"/>
                      </a:lnTo>
                      <a:lnTo>
                        <a:pt x="51" y="47"/>
                      </a:lnTo>
                      <a:lnTo>
                        <a:pt x="41" y="39"/>
                      </a:lnTo>
                      <a:lnTo>
                        <a:pt x="33" y="29"/>
                      </a:lnTo>
                      <a:lnTo>
                        <a:pt x="27" y="18"/>
                      </a:lnTo>
                      <a:lnTo>
                        <a:pt x="23" y="10"/>
                      </a:lnTo>
                      <a:lnTo>
                        <a:pt x="2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75" name="Freeform 58">
                  <a:extLst>
                    <a:ext uri="{FF2B5EF4-FFF2-40B4-BE49-F238E27FC236}">
                      <a16:creationId xmlns:a16="http://schemas.microsoft.com/office/drawing/2014/main" id="{8DF9D3A5-FA3E-4953-A8F7-CFB8DC876A5C}"/>
                    </a:ext>
                  </a:extLst>
                </p:cNvPr>
                <p:cNvSpPr>
                  <a:spLocks/>
                </p:cNvSpPr>
                <p:nvPr/>
              </p:nvSpPr>
              <p:spPr bwMode="auto">
                <a:xfrm>
                  <a:off x="1512" y="2438"/>
                  <a:ext cx="47" cy="37"/>
                </a:xfrm>
                <a:custGeom>
                  <a:avLst/>
                  <a:gdLst>
                    <a:gd name="T0" fmla="*/ 21 w 94"/>
                    <a:gd name="T1" fmla="*/ 0 h 75"/>
                    <a:gd name="T2" fmla="*/ 21 w 94"/>
                    <a:gd name="T3" fmla="*/ 0 h 75"/>
                    <a:gd name="T4" fmla="*/ 18 w 94"/>
                    <a:gd name="T5" fmla="*/ 1 h 75"/>
                    <a:gd name="T6" fmla="*/ 15 w 94"/>
                    <a:gd name="T7" fmla="*/ 2 h 75"/>
                    <a:gd name="T8" fmla="*/ 12 w 94"/>
                    <a:gd name="T9" fmla="*/ 4 h 75"/>
                    <a:gd name="T10" fmla="*/ 9 w 94"/>
                    <a:gd name="T11" fmla="*/ 6 h 75"/>
                    <a:gd name="T12" fmla="*/ 6 w 94"/>
                    <a:gd name="T13" fmla="*/ 8 h 75"/>
                    <a:gd name="T14" fmla="*/ 3 w 94"/>
                    <a:gd name="T15" fmla="*/ 11 h 75"/>
                    <a:gd name="T16" fmla="*/ 1 w 94"/>
                    <a:gd name="T17" fmla="*/ 14 h 75"/>
                    <a:gd name="T18" fmla="*/ 0 w 94"/>
                    <a:gd name="T19" fmla="*/ 18 h 75"/>
                    <a:gd name="T20" fmla="*/ 6 w 94"/>
                    <a:gd name="T21" fmla="*/ 18 h 75"/>
                    <a:gd name="T22" fmla="*/ 7 w 94"/>
                    <a:gd name="T23" fmla="*/ 16 h 75"/>
                    <a:gd name="T24" fmla="*/ 8 w 94"/>
                    <a:gd name="T25" fmla="*/ 15 h 75"/>
                    <a:gd name="T26" fmla="*/ 10 w 94"/>
                    <a:gd name="T27" fmla="*/ 13 h 75"/>
                    <a:gd name="T28" fmla="*/ 13 w 94"/>
                    <a:gd name="T29" fmla="*/ 11 h 75"/>
                    <a:gd name="T30" fmla="*/ 15 w 94"/>
                    <a:gd name="T31" fmla="*/ 10 h 75"/>
                    <a:gd name="T32" fmla="*/ 18 w 94"/>
                    <a:gd name="T33" fmla="*/ 8 h 75"/>
                    <a:gd name="T34" fmla="*/ 20 w 94"/>
                    <a:gd name="T35" fmla="*/ 7 h 75"/>
                    <a:gd name="T36" fmla="*/ 23 w 94"/>
                    <a:gd name="T37" fmla="*/ 6 h 75"/>
                    <a:gd name="T38" fmla="*/ 24 w 94"/>
                    <a:gd name="T39" fmla="*/ 6 h 75"/>
                    <a:gd name="T40" fmla="*/ 21 w 94"/>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75">
                      <a:moveTo>
                        <a:pt x="82" y="0"/>
                      </a:moveTo>
                      <a:lnTo>
                        <a:pt x="84" y="0"/>
                      </a:lnTo>
                      <a:lnTo>
                        <a:pt x="72" y="4"/>
                      </a:lnTo>
                      <a:lnTo>
                        <a:pt x="59" y="10"/>
                      </a:lnTo>
                      <a:lnTo>
                        <a:pt x="47" y="16"/>
                      </a:lnTo>
                      <a:lnTo>
                        <a:pt x="33" y="26"/>
                      </a:lnTo>
                      <a:lnTo>
                        <a:pt x="23" y="34"/>
                      </a:lnTo>
                      <a:lnTo>
                        <a:pt x="11" y="45"/>
                      </a:lnTo>
                      <a:lnTo>
                        <a:pt x="4" y="59"/>
                      </a:lnTo>
                      <a:lnTo>
                        <a:pt x="0" y="75"/>
                      </a:lnTo>
                      <a:lnTo>
                        <a:pt x="23" y="75"/>
                      </a:lnTo>
                      <a:lnTo>
                        <a:pt x="27" y="67"/>
                      </a:lnTo>
                      <a:lnTo>
                        <a:pt x="31" y="61"/>
                      </a:lnTo>
                      <a:lnTo>
                        <a:pt x="39" y="53"/>
                      </a:lnTo>
                      <a:lnTo>
                        <a:pt x="49" y="45"/>
                      </a:lnTo>
                      <a:lnTo>
                        <a:pt x="59" y="40"/>
                      </a:lnTo>
                      <a:lnTo>
                        <a:pt x="70" y="34"/>
                      </a:lnTo>
                      <a:lnTo>
                        <a:pt x="80" y="28"/>
                      </a:lnTo>
                      <a:lnTo>
                        <a:pt x="92" y="24"/>
                      </a:lnTo>
                      <a:lnTo>
                        <a:pt x="94" y="24"/>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76" name="Freeform 59">
                  <a:extLst>
                    <a:ext uri="{FF2B5EF4-FFF2-40B4-BE49-F238E27FC236}">
                      <a16:creationId xmlns:a16="http://schemas.microsoft.com/office/drawing/2014/main" id="{4DAFE670-6081-4F49-8640-A4F457A52D76}"/>
                    </a:ext>
                  </a:extLst>
                </p:cNvPr>
                <p:cNvSpPr>
                  <a:spLocks/>
                </p:cNvSpPr>
                <p:nvPr/>
              </p:nvSpPr>
              <p:spPr bwMode="auto">
                <a:xfrm>
                  <a:off x="1553" y="2411"/>
                  <a:ext cx="109" cy="39"/>
                </a:xfrm>
                <a:custGeom>
                  <a:avLst/>
                  <a:gdLst>
                    <a:gd name="T0" fmla="*/ 55 w 218"/>
                    <a:gd name="T1" fmla="*/ 0 h 79"/>
                    <a:gd name="T2" fmla="*/ 55 w 218"/>
                    <a:gd name="T3" fmla="*/ 0 h 79"/>
                    <a:gd name="T4" fmla="*/ 48 w 218"/>
                    <a:gd name="T5" fmla="*/ 0 h 79"/>
                    <a:gd name="T6" fmla="*/ 41 w 218"/>
                    <a:gd name="T7" fmla="*/ 1 h 79"/>
                    <a:gd name="T8" fmla="*/ 34 w 218"/>
                    <a:gd name="T9" fmla="*/ 2 h 79"/>
                    <a:gd name="T10" fmla="*/ 27 w 218"/>
                    <a:gd name="T11" fmla="*/ 3 h 79"/>
                    <a:gd name="T12" fmla="*/ 20 w 218"/>
                    <a:gd name="T13" fmla="*/ 6 h 79"/>
                    <a:gd name="T14" fmla="*/ 13 w 218"/>
                    <a:gd name="T15" fmla="*/ 8 h 79"/>
                    <a:gd name="T16" fmla="*/ 7 w 218"/>
                    <a:gd name="T17" fmla="*/ 10 h 79"/>
                    <a:gd name="T18" fmla="*/ 0 w 218"/>
                    <a:gd name="T19" fmla="*/ 13 h 79"/>
                    <a:gd name="T20" fmla="*/ 3 w 218"/>
                    <a:gd name="T21" fmla="*/ 19 h 79"/>
                    <a:gd name="T22" fmla="*/ 9 w 218"/>
                    <a:gd name="T23" fmla="*/ 16 h 79"/>
                    <a:gd name="T24" fmla="*/ 15 w 218"/>
                    <a:gd name="T25" fmla="*/ 14 h 79"/>
                    <a:gd name="T26" fmla="*/ 22 w 218"/>
                    <a:gd name="T27" fmla="*/ 11 h 79"/>
                    <a:gd name="T28" fmla="*/ 28 w 218"/>
                    <a:gd name="T29" fmla="*/ 9 h 79"/>
                    <a:gd name="T30" fmla="*/ 35 w 218"/>
                    <a:gd name="T31" fmla="*/ 8 h 79"/>
                    <a:gd name="T32" fmla="*/ 41 w 218"/>
                    <a:gd name="T33" fmla="*/ 7 h 79"/>
                    <a:gd name="T34" fmla="*/ 48 w 218"/>
                    <a:gd name="T35" fmla="*/ 7 h 79"/>
                    <a:gd name="T36" fmla="*/ 55 w 218"/>
                    <a:gd name="T37" fmla="*/ 6 h 79"/>
                    <a:gd name="T38" fmla="*/ 55 w 218"/>
                    <a:gd name="T39" fmla="*/ 6 h 79"/>
                    <a:gd name="T40" fmla="*/ 55 w 218"/>
                    <a:gd name="T41" fmla="*/ 0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8" h="79">
                      <a:moveTo>
                        <a:pt x="218" y="2"/>
                      </a:moveTo>
                      <a:lnTo>
                        <a:pt x="218" y="2"/>
                      </a:lnTo>
                      <a:lnTo>
                        <a:pt x="191" y="0"/>
                      </a:lnTo>
                      <a:lnTo>
                        <a:pt x="163" y="4"/>
                      </a:lnTo>
                      <a:lnTo>
                        <a:pt x="134" y="8"/>
                      </a:lnTo>
                      <a:lnTo>
                        <a:pt x="106" y="14"/>
                      </a:lnTo>
                      <a:lnTo>
                        <a:pt x="77" y="24"/>
                      </a:lnTo>
                      <a:lnTo>
                        <a:pt x="51" y="34"/>
                      </a:lnTo>
                      <a:lnTo>
                        <a:pt x="26" y="43"/>
                      </a:lnTo>
                      <a:lnTo>
                        <a:pt x="0" y="55"/>
                      </a:lnTo>
                      <a:lnTo>
                        <a:pt x="12" y="79"/>
                      </a:lnTo>
                      <a:lnTo>
                        <a:pt x="33" y="67"/>
                      </a:lnTo>
                      <a:lnTo>
                        <a:pt x="59" y="57"/>
                      </a:lnTo>
                      <a:lnTo>
                        <a:pt x="85" y="47"/>
                      </a:lnTo>
                      <a:lnTo>
                        <a:pt x="110" y="38"/>
                      </a:lnTo>
                      <a:lnTo>
                        <a:pt x="138" y="32"/>
                      </a:lnTo>
                      <a:lnTo>
                        <a:pt x="163" y="28"/>
                      </a:lnTo>
                      <a:lnTo>
                        <a:pt x="191" y="28"/>
                      </a:lnTo>
                      <a:lnTo>
                        <a:pt x="218" y="26"/>
                      </a:lnTo>
                      <a:lnTo>
                        <a:pt x="2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77" name="Freeform 60">
                  <a:extLst>
                    <a:ext uri="{FF2B5EF4-FFF2-40B4-BE49-F238E27FC236}">
                      <a16:creationId xmlns:a16="http://schemas.microsoft.com/office/drawing/2014/main" id="{69A153E7-5D0B-406A-A184-26FB0688884E}"/>
                    </a:ext>
                  </a:extLst>
                </p:cNvPr>
                <p:cNvSpPr>
                  <a:spLocks/>
                </p:cNvSpPr>
                <p:nvPr/>
              </p:nvSpPr>
              <p:spPr bwMode="auto">
                <a:xfrm>
                  <a:off x="1662" y="2412"/>
                  <a:ext cx="110" cy="73"/>
                </a:xfrm>
                <a:custGeom>
                  <a:avLst/>
                  <a:gdLst>
                    <a:gd name="T0" fmla="*/ 55 w 220"/>
                    <a:gd name="T1" fmla="*/ 31 h 147"/>
                    <a:gd name="T2" fmla="*/ 55 w 220"/>
                    <a:gd name="T3" fmla="*/ 31 h 147"/>
                    <a:gd name="T4" fmla="*/ 49 w 220"/>
                    <a:gd name="T5" fmla="*/ 27 h 147"/>
                    <a:gd name="T6" fmla="*/ 44 w 220"/>
                    <a:gd name="T7" fmla="*/ 23 h 147"/>
                    <a:gd name="T8" fmla="*/ 37 w 220"/>
                    <a:gd name="T9" fmla="*/ 18 h 147"/>
                    <a:gd name="T10" fmla="*/ 29 w 220"/>
                    <a:gd name="T11" fmla="*/ 12 h 147"/>
                    <a:gd name="T12" fmla="*/ 22 w 220"/>
                    <a:gd name="T13" fmla="*/ 8 h 147"/>
                    <a:gd name="T14" fmla="*/ 15 w 220"/>
                    <a:gd name="T15" fmla="*/ 4 h 147"/>
                    <a:gd name="T16" fmla="*/ 7 w 220"/>
                    <a:gd name="T17" fmla="*/ 1 h 147"/>
                    <a:gd name="T18" fmla="*/ 0 w 220"/>
                    <a:gd name="T19" fmla="*/ 0 h 147"/>
                    <a:gd name="T20" fmla="*/ 0 w 220"/>
                    <a:gd name="T21" fmla="*/ 6 h 147"/>
                    <a:gd name="T22" fmla="*/ 6 w 220"/>
                    <a:gd name="T23" fmla="*/ 7 h 147"/>
                    <a:gd name="T24" fmla="*/ 13 w 220"/>
                    <a:gd name="T25" fmla="*/ 9 h 147"/>
                    <a:gd name="T26" fmla="*/ 19 w 220"/>
                    <a:gd name="T27" fmla="*/ 13 h 147"/>
                    <a:gd name="T28" fmla="*/ 26 w 220"/>
                    <a:gd name="T29" fmla="*/ 17 h 147"/>
                    <a:gd name="T30" fmla="*/ 33 w 220"/>
                    <a:gd name="T31" fmla="*/ 23 h 147"/>
                    <a:gd name="T32" fmla="*/ 40 w 220"/>
                    <a:gd name="T33" fmla="*/ 28 h 147"/>
                    <a:gd name="T34" fmla="*/ 47 w 220"/>
                    <a:gd name="T35" fmla="*/ 32 h 147"/>
                    <a:gd name="T36" fmla="*/ 52 w 220"/>
                    <a:gd name="T37" fmla="*/ 36 h 147"/>
                    <a:gd name="T38" fmla="*/ 52 w 220"/>
                    <a:gd name="T39" fmla="*/ 36 h 147"/>
                    <a:gd name="T40" fmla="*/ 55 w 220"/>
                    <a:gd name="T41" fmla="*/ 31 h 1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0" h="147">
                      <a:moveTo>
                        <a:pt x="220" y="124"/>
                      </a:moveTo>
                      <a:lnTo>
                        <a:pt x="220" y="126"/>
                      </a:lnTo>
                      <a:lnTo>
                        <a:pt x="196" y="110"/>
                      </a:lnTo>
                      <a:lnTo>
                        <a:pt x="173" y="93"/>
                      </a:lnTo>
                      <a:lnTo>
                        <a:pt x="145" y="73"/>
                      </a:lnTo>
                      <a:lnTo>
                        <a:pt x="114" y="51"/>
                      </a:lnTo>
                      <a:lnTo>
                        <a:pt x="86" y="34"/>
                      </a:lnTo>
                      <a:lnTo>
                        <a:pt x="57" y="16"/>
                      </a:lnTo>
                      <a:lnTo>
                        <a:pt x="27" y="6"/>
                      </a:lnTo>
                      <a:lnTo>
                        <a:pt x="0" y="0"/>
                      </a:lnTo>
                      <a:lnTo>
                        <a:pt x="0" y="24"/>
                      </a:lnTo>
                      <a:lnTo>
                        <a:pt x="24" y="30"/>
                      </a:lnTo>
                      <a:lnTo>
                        <a:pt x="49" y="39"/>
                      </a:lnTo>
                      <a:lnTo>
                        <a:pt x="75" y="53"/>
                      </a:lnTo>
                      <a:lnTo>
                        <a:pt x="102" y="71"/>
                      </a:lnTo>
                      <a:lnTo>
                        <a:pt x="130" y="93"/>
                      </a:lnTo>
                      <a:lnTo>
                        <a:pt x="157" y="112"/>
                      </a:lnTo>
                      <a:lnTo>
                        <a:pt x="185" y="130"/>
                      </a:lnTo>
                      <a:lnTo>
                        <a:pt x="208" y="146"/>
                      </a:lnTo>
                      <a:lnTo>
                        <a:pt x="208" y="147"/>
                      </a:lnTo>
                      <a:lnTo>
                        <a:pt x="22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78" name="Freeform 61">
                  <a:extLst>
                    <a:ext uri="{FF2B5EF4-FFF2-40B4-BE49-F238E27FC236}">
                      <a16:creationId xmlns:a16="http://schemas.microsoft.com/office/drawing/2014/main" id="{172714CF-CCF4-441F-A185-EE0661DBD1EB}"/>
                    </a:ext>
                  </a:extLst>
                </p:cNvPr>
                <p:cNvSpPr>
                  <a:spLocks/>
                </p:cNvSpPr>
                <p:nvPr/>
              </p:nvSpPr>
              <p:spPr bwMode="auto">
                <a:xfrm>
                  <a:off x="1766" y="2473"/>
                  <a:ext cx="40" cy="45"/>
                </a:xfrm>
                <a:custGeom>
                  <a:avLst/>
                  <a:gdLst>
                    <a:gd name="T0" fmla="*/ 20 w 81"/>
                    <a:gd name="T1" fmla="*/ 23 h 88"/>
                    <a:gd name="T2" fmla="*/ 20 w 81"/>
                    <a:gd name="T3" fmla="*/ 23 h 88"/>
                    <a:gd name="T4" fmla="*/ 19 w 81"/>
                    <a:gd name="T5" fmla="*/ 20 h 88"/>
                    <a:gd name="T6" fmla="*/ 18 w 81"/>
                    <a:gd name="T7" fmla="*/ 16 h 88"/>
                    <a:gd name="T8" fmla="*/ 16 w 81"/>
                    <a:gd name="T9" fmla="*/ 13 h 88"/>
                    <a:gd name="T10" fmla="*/ 14 w 81"/>
                    <a:gd name="T11" fmla="*/ 10 h 88"/>
                    <a:gd name="T12" fmla="*/ 11 w 81"/>
                    <a:gd name="T13" fmla="*/ 7 h 88"/>
                    <a:gd name="T14" fmla="*/ 8 w 81"/>
                    <a:gd name="T15" fmla="*/ 4 h 88"/>
                    <a:gd name="T16" fmla="*/ 5 w 81"/>
                    <a:gd name="T17" fmla="*/ 2 h 88"/>
                    <a:gd name="T18" fmla="*/ 3 w 81"/>
                    <a:gd name="T19" fmla="*/ 0 h 88"/>
                    <a:gd name="T20" fmla="*/ 0 w 81"/>
                    <a:gd name="T21" fmla="*/ 6 h 88"/>
                    <a:gd name="T22" fmla="*/ 2 w 81"/>
                    <a:gd name="T23" fmla="*/ 7 h 88"/>
                    <a:gd name="T24" fmla="*/ 5 w 81"/>
                    <a:gd name="T25" fmla="*/ 9 h 88"/>
                    <a:gd name="T26" fmla="*/ 7 w 81"/>
                    <a:gd name="T27" fmla="*/ 11 h 88"/>
                    <a:gd name="T28" fmla="*/ 9 w 81"/>
                    <a:gd name="T29" fmla="*/ 14 h 88"/>
                    <a:gd name="T30" fmla="*/ 11 w 81"/>
                    <a:gd name="T31" fmla="*/ 17 h 88"/>
                    <a:gd name="T32" fmla="*/ 12 w 81"/>
                    <a:gd name="T33" fmla="*/ 18 h 88"/>
                    <a:gd name="T34" fmla="*/ 13 w 81"/>
                    <a:gd name="T35" fmla="*/ 21 h 88"/>
                    <a:gd name="T36" fmla="*/ 14 w 81"/>
                    <a:gd name="T37" fmla="*/ 23 h 88"/>
                    <a:gd name="T38" fmla="*/ 14 w 81"/>
                    <a:gd name="T39" fmla="*/ 23 h 88"/>
                    <a:gd name="T40" fmla="*/ 20 w 81"/>
                    <a:gd name="T41" fmla="*/ 23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88">
                      <a:moveTo>
                        <a:pt x="81" y="88"/>
                      </a:moveTo>
                      <a:lnTo>
                        <a:pt x="81" y="88"/>
                      </a:lnTo>
                      <a:lnTo>
                        <a:pt x="79" y="76"/>
                      </a:lnTo>
                      <a:lnTo>
                        <a:pt x="75" y="63"/>
                      </a:lnTo>
                      <a:lnTo>
                        <a:pt x="67" y="49"/>
                      </a:lnTo>
                      <a:lnTo>
                        <a:pt x="57" y="37"/>
                      </a:lnTo>
                      <a:lnTo>
                        <a:pt x="45" y="27"/>
                      </a:lnTo>
                      <a:lnTo>
                        <a:pt x="35" y="16"/>
                      </a:lnTo>
                      <a:lnTo>
                        <a:pt x="22" y="8"/>
                      </a:lnTo>
                      <a:lnTo>
                        <a:pt x="12" y="0"/>
                      </a:lnTo>
                      <a:lnTo>
                        <a:pt x="0" y="23"/>
                      </a:lnTo>
                      <a:lnTo>
                        <a:pt x="10" y="27"/>
                      </a:lnTo>
                      <a:lnTo>
                        <a:pt x="20" y="35"/>
                      </a:lnTo>
                      <a:lnTo>
                        <a:pt x="30" y="43"/>
                      </a:lnTo>
                      <a:lnTo>
                        <a:pt x="37" y="53"/>
                      </a:lnTo>
                      <a:lnTo>
                        <a:pt x="47" y="65"/>
                      </a:lnTo>
                      <a:lnTo>
                        <a:pt x="51" y="71"/>
                      </a:lnTo>
                      <a:lnTo>
                        <a:pt x="55" y="80"/>
                      </a:lnTo>
                      <a:lnTo>
                        <a:pt x="57" y="88"/>
                      </a:lnTo>
                      <a:lnTo>
                        <a:pt x="81"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79" name="Freeform 62">
                  <a:extLst>
                    <a:ext uri="{FF2B5EF4-FFF2-40B4-BE49-F238E27FC236}">
                      <a16:creationId xmlns:a16="http://schemas.microsoft.com/office/drawing/2014/main" id="{B913F59A-5C37-45B0-85AD-F71E8085D387}"/>
                    </a:ext>
                  </a:extLst>
                </p:cNvPr>
                <p:cNvSpPr>
                  <a:spLocks/>
                </p:cNvSpPr>
                <p:nvPr/>
              </p:nvSpPr>
              <p:spPr bwMode="auto">
                <a:xfrm>
                  <a:off x="1779" y="2518"/>
                  <a:ext cx="27" cy="109"/>
                </a:xfrm>
                <a:custGeom>
                  <a:avLst/>
                  <a:gdLst>
                    <a:gd name="T0" fmla="*/ 8 w 55"/>
                    <a:gd name="T1" fmla="*/ 50 h 218"/>
                    <a:gd name="T2" fmla="*/ 8 w 55"/>
                    <a:gd name="T3" fmla="*/ 50 h 218"/>
                    <a:gd name="T4" fmla="*/ 5 w 55"/>
                    <a:gd name="T5" fmla="*/ 43 h 218"/>
                    <a:gd name="T6" fmla="*/ 7 w 55"/>
                    <a:gd name="T7" fmla="*/ 30 h 218"/>
                    <a:gd name="T8" fmla="*/ 11 w 55"/>
                    <a:gd name="T9" fmla="*/ 15 h 218"/>
                    <a:gd name="T10" fmla="*/ 13 w 55"/>
                    <a:gd name="T11" fmla="*/ 0 h 218"/>
                    <a:gd name="T12" fmla="*/ 7 w 55"/>
                    <a:gd name="T13" fmla="*/ 0 h 218"/>
                    <a:gd name="T14" fmla="*/ 5 w 55"/>
                    <a:gd name="T15" fmla="*/ 14 h 218"/>
                    <a:gd name="T16" fmla="*/ 1 w 55"/>
                    <a:gd name="T17" fmla="*/ 29 h 218"/>
                    <a:gd name="T18" fmla="*/ 0 w 55"/>
                    <a:gd name="T19" fmla="*/ 43 h 218"/>
                    <a:gd name="T20" fmla="*/ 4 w 55"/>
                    <a:gd name="T21" fmla="*/ 54 h 218"/>
                    <a:gd name="T22" fmla="*/ 3 w 55"/>
                    <a:gd name="T23" fmla="*/ 54 h 218"/>
                    <a:gd name="T24" fmla="*/ 4 w 55"/>
                    <a:gd name="T25" fmla="*/ 54 h 218"/>
                    <a:gd name="T26" fmla="*/ 6 w 55"/>
                    <a:gd name="T27" fmla="*/ 55 h 218"/>
                    <a:gd name="T28" fmla="*/ 8 w 55"/>
                    <a:gd name="T29" fmla="*/ 54 h 218"/>
                    <a:gd name="T30" fmla="*/ 9 w 55"/>
                    <a:gd name="T31" fmla="*/ 51 h 218"/>
                    <a:gd name="T32" fmla="*/ 8 w 55"/>
                    <a:gd name="T33" fmla="*/ 50 h 218"/>
                    <a:gd name="T34" fmla="*/ 8 w 55"/>
                    <a:gd name="T35" fmla="*/ 50 h 2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218">
                      <a:moveTo>
                        <a:pt x="35" y="199"/>
                      </a:moveTo>
                      <a:lnTo>
                        <a:pt x="33" y="197"/>
                      </a:lnTo>
                      <a:lnTo>
                        <a:pt x="23" y="171"/>
                      </a:lnTo>
                      <a:lnTo>
                        <a:pt x="29" y="120"/>
                      </a:lnTo>
                      <a:lnTo>
                        <a:pt x="45" y="59"/>
                      </a:lnTo>
                      <a:lnTo>
                        <a:pt x="55" y="0"/>
                      </a:lnTo>
                      <a:lnTo>
                        <a:pt x="31" y="0"/>
                      </a:lnTo>
                      <a:lnTo>
                        <a:pt x="21" y="55"/>
                      </a:lnTo>
                      <a:lnTo>
                        <a:pt x="5" y="116"/>
                      </a:lnTo>
                      <a:lnTo>
                        <a:pt x="0" y="171"/>
                      </a:lnTo>
                      <a:lnTo>
                        <a:pt x="17" y="216"/>
                      </a:lnTo>
                      <a:lnTo>
                        <a:pt x="15" y="214"/>
                      </a:lnTo>
                      <a:lnTo>
                        <a:pt x="17" y="216"/>
                      </a:lnTo>
                      <a:lnTo>
                        <a:pt x="27" y="218"/>
                      </a:lnTo>
                      <a:lnTo>
                        <a:pt x="35" y="214"/>
                      </a:lnTo>
                      <a:lnTo>
                        <a:pt x="37" y="204"/>
                      </a:lnTo>
                      <a:lnTo>
                        <a:pt x="33" y="197"/>
                      </a:lnTo>
                      <a:lnTo>
                        <a:pt x="35"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80" name="Freeform 63">
                  <a:extLst>
                    <a:ext uri="{FF2B5EF4-FFF2-40B4-BE49-F238E27FC236}">
                      <a16:creationId xmlns:a16="http://schemas.microsoft.com/office/drawing/2014/main" id="{EBD25CF4-0BEF-4616-94AC-B032E87D318F}"/>
                    </a:ext>
                  </a:extLst>
                </p:cNvPr>
                <p:cNvSpPr>
                  <a:spLocks/>
                </p:cNvSpPr>
                <p:nvPr/>
              </p:nvSpPr>
              <p:spPr bwMode="auto">
                <a:xfrm>
                  <a:off x="1787" y="2617"/>
                  <a:ext cx="58" cy="67"/>
                </a:xfrm>
                <a:custGeom>
                  <a:avLst/>
                  <a:gdLst>
                    <a:gd name="T0" fmla="*/ 28 w 116"/>
                    <a:gd name="T1" fmla="*/ 33 h 133"/>
                    <a:gd name="T2" fmla="*/ 29 w 116"/>
                    <a:gd name="T3" fmla="*/ 29 h 133"/>
                    <a:gd name="T4" fmla="*/ 5 w 116"/>
                    <a:gd name="T5" fmla="*/ 0 h 133"/>
                    <a:gd name="T6" fmla="*/ 0 w 116"/>
                    <a:gd name="T7" fmla="*/ 4 h 133"/>
                    <a:gd name="T8" fmla="*/ 24 w 116"/>
                    <a:gd name="T9" fmla="*/ 33 h 133"/>
                    <a:gd name="T10" fmla="*/ 24 w 116"/>
                    <a:gd name="T11" fmla="*/ 28 h 133"/>
                    <a:gd name="T12" fmla="*/ 24 w 116"/>
                    <a:gd name="T13" fmla="*/ 33 h 133"/>
                    <a:gd name="T14" fmla="*/ 26 w 116"/>
                    <a:gd name="T15" fmla="*/ 34 h 133"/>
                    <a:gd name="T16" fmla="*/ 28 w 116"/>
                    <a:gd name="T17" fmla="*/ 33 h 133"/>
                    <a:gd name="T18" fmla="*/ 29 w 116"/>
                    <a:gd name="T19" fmla="*/ 31 h 133"/>
                    <a:gd name="T20" fmla="*/ 29 w 116"/>
                    <a:gd name="T21" fmla="*/ 29 h 133"/>
                    <a:gd name="T22" fmla="*/ 28 w 116"/>
                    <a:gd name="T23" fmla="*/ 33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6" h="133">
                      <a:moveTo>
                        <a:pt x="112" y="131"/>
                      </a:moveTo>
                      <a:lnTo>
                        <a:pt x="114" y="113"/>
                      </a:lnTo>
                      <a:lnTo>
                        <a:pt x="20" y="0"/>
                      </a:lnTo>
                      <a:lnTo>
                        <a:pt x="0" y="15"/>
                      </a:lnTo>
                      <a:lnTo>
                        <a:pt x="95" y="129"/>
                      </a:lnTo>
                      <a:lnTo>
                        <a:pt x="96" y="111"/>
                      </a:lnTo>
                      <a:lnTo>
                        <a:pt x="95" y="129"/>
                      </a:lnTo>
                      <a:lnTo>
                        <a:pt x="102" y="133"/>
                      </a:lnTo>
                      <a:lnTo>
                        <a:pt x="112" y="129"/>
                      </a:lnTo>
                      <a:lnTo>
                        <a:pt x="116" y="123"/>
                      </a:lnTo>
                      <a:lnTo>
                        <a:pt x="114" y="113"/>
                      </a:lnTo>
                      <a:lnTo>
                        <a:pt x="112"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81" name="Freeform 64">
                  <a:extLst>
                    <a:ext uri="{FF2B5EF4-FFF2-40B4-BE49-F238E27FC236}">
                      <a16:creationId xmlns:a16="http://schemas.microsoft.com/office/drawing/2014/main" id="{747C18BD-1D56-4386-8854-61512C6A8B71}"/>
                    </a:ext>
                  </a:extLst>
                </p:cNvPr>
                <p:cNvSpPr>
                  <a:spLocks/>
                </p:cNvSpPr>
                <p:nvPr/>
              </p:nvSpPr>
              <p:spPr bwMode="auto">
                <a:xfrm>
                  <a:off x="1588" y="2673"/>
                  <a:ext cx="255" cy="216"/>
                </a:xfrm>
                <a:custGeom>
                  <a:avLst/>
                  <a:gdLst>
                    <a:gd name="T0" fmla="*/ 1 w 508"/>
                    <a:gd name="T1" fmla="*/ 107 h 432"/>
                    <a:gd name="T2" fmla="*/ 5 w 508"/>
                    <a:gd name="T3" fmla="*/ 108 h 432"/>
                    <a:gd name="T4" fmla="*/ 128 w 508"/>
                    <a:gd name="T5" fmla="*/ 5 h 432"/>
                    <a:gd name="T6" fmla="*/ 124 w 508"/>
                    <a:gd name="T7" fmla="*/ 0 h 432"/>
                    <a:gd name="T8" fmla="*/ 1 w 508"/>
                    <a:gd name="T9" fmla="*/ 103 h 432"/>
                    <a:gd name="T10" fmla="*/ 6 w 508"/>
                    <a:gd name="T11" fmla="*/ 104 h 432"/>
                    <a:gd name="T12" fmla="*/ 1 w 508"/>
                    <a:gd name="T13" fmla="*/ 103 h 432"/>
                    <a:gd name="T14" fmla="*/ 0 w 508"/>
                    <a:gd name="T15" fmla="*/ 105 h 432"/>
                    <a:gd name="T16" fmla="*/ 1 w 508"/>
                    <a:gd name="T17" fmla="*/ 107 h 432"/>
                    <a:gd name="T18" fmla="*/ 3 w 508"/>
                    <a:gd name="T19" fmla="*/ 108 h 432"/>
                    <a:gd name="T20" fmla="*/ 5 w 508"/>
                    <a:gd name="T21" fmla="*/ 108 h 432"/>
                    <a:gd name="T22" fmla="*/ 1 w 508"/>
                    <a:gd name="T23" fmla="*/ 107 h 4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8" h="432">
                      <a:moveTo>
                        <a:pt x="2" y="428"/>
                      </a:moveTo>
                      <a:lnTo>
                        <a:pt x="19" y="430"/>
                      </a:lnTo>
                      <a:lnTo>
                        <a:pt x="508" y="20"/>
                      </a:lnTo>
                      <a:lnTo>
                        <a:pt x="492" y="0"/>
                      </a:lnTo>
                      <a:lnTo>
                        <a:pt x="4" y="411"/>
                      </a:lnTo>
                      <a:lnTo>
                        <a:pt x="21" y="413"/>
                      </a:lnTo>
                      <a:lnTo>
                        <a:pt x="4" y="411"/>
                      </a:lnTo>
                      <a:lnTo>
                        <a:pt x="0" y="419"/>
                      </a:lnTo>
                      <a:lnTo>
                        <a:pt x="4" y="428"/>
                      </a:lnTo>
                      <a:lnTo>
                        <a:pt x="10" y="432"/>
                      </a:lnTo>
                      <a:lnTo>
                        <a:pt x="19" y="430"/>
                      </a:lnTo>
                      <a:lnTo>
                        <a:pt x="2" y="4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82" name="Freeform 65">
                  <a:extLst>
                    <a:ext uri="{FF2B5EF4-FFF2-40B4-BE49-F238E27FC236}">
                      <a16:creationId xmlns:a16="http://schemas.microsoft.com/office/drawing/2014/main" id="{C5066990-98B1-4889-B711-18008BF1B557}"/>
                    </a:ext>
                  </a:extLst>
                </p:cNvPr>
                <p:cNvSpPr>
                  <a:spLocks/>
                </p:cNvSpPr>
                <p:nvPr/>
              </p:nvSpPr>
              <p:spPr bwMode="auto">
                <a:xfrm>
                  <a:off x="1526" y="2801"/>
                  <a:ext cx="73" cy="86"/>
                </a:xfrm>
                <a:custGeom>
                  <a:avLst/>
                  <a:gdLst>
                    <a:gd name="T0" fmla="*/ 3 w 147"/>
                    <a:gd name="T1" fmla="*/ 6 h 170"/>
                    <a:gd name="T2" fmla="*/ 0 w 147"/>
                    <a:gd name="T3" fmla="*/ 5 h 170"/>
                    <a:gd name="T4" fmla="*/ 32 w 147"/>
                    <a:gd name="T5" fmla="*/ 44 h 170"/>
                    <a:gd name="T6" fmla="*/ 36 w 147"/>
                    <a:gd name="T7" fmla="*/ 39 h 170"/>
                    <a:gd name="T8" fmla="*/ 5 w 147"/>
                    <a:gd name="T9" fmla="*/ 1 h 170"/>
                    <a:gd name="T10" fmla="*/ 3 w 147"/>
                    <a:gd name="T11" fmla="*/ 0 h 170"/>
                    <a:gd name="T12" fmla="*/ 5 w 147"/>
                    <a:gd name="T13" fmla="*/ 1 h 170"/>
                    <a:gd name="T14" fmla="*/ 3 w 147"/>
                    <a:gd name="T15" fmla="*/ 0 h 170"/>
                    <a:gd name="T16" fmla="*/ 1 w 147"/>
                    <a:gd name="T17" fmla="*/ 1 h 170"/>
                    <a:gd name="T18" fmla="*/ 0 w 147"/>
                    <a:gd name="T19" fmla="*/ 3 h 170"/>
                    <a:gd name="T20" fmla="*/ 0 w 147"/>
                    <a:gd name="T21" fmla="*/ 5 h 170"/>
                    <a:gd name="T22" fmla="*/ 3 w 147"/>
                    <a:gd name="T23" fmla="*/ 6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170">
                      <a:moveTo>
                        <a:pt x="12" y="23"/>
                      </a:moveTo>
                      <a:lnTo>
                        <a:pt x="2" y="19"/>
                      </a:lnTo>
                      <a:lnTo>
                        <a:pt x="128" y="170"/>
                      </a:lnTo>
                      <a:lnTo>
                        <a:pt x="147" y="155"/>
                      </a:lnTo>
                      <a:lnTo>
                        <a:pt x="22" y="4"/>
                      </a:lnTo>
                      <a:lnTo>
                        <a:pt x="12" y="0"/>
                      </a:lnTo>
                      <a:lnTo>
                        <a:pt x="22" y="4"/>
                      </a:lnTo>
                      <a:lnTo>
                        <a:pt x="14" y="0"/>
                      </a:lnTo>
                      <a:lnTo>
                        <a:pt x="4" y="2"/>
                      </a:lnTo>
                      <a:lnTo>
                        <a:pt x="0" y="9"/>
                      </a:lnTo>
                      <a:lnTo>
                        <a:pt x="2" y="19"/>
                      </a:lnTo>
                      <a:lnTo>
                        <a:pt x="1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83" name="Freeform 66">
                  <a:extLst>
                    <a:ext uri="{FF2B5EF4-FFF2-40B4-BE49-F238E27FC236}">
                      <a16:creationId xmlns:a16="http://schemas.microsoft.com/office/drawing/2014/main" id="{5DB6F469-D8F9-409B-99C5-272E2A20FE2F}"/>
                    </a:ext>
                  </a:extLst>
                </p:cNvPr>
                <p:cNvSpPr>
                  <a:spLocks/>
                </p:cNvSpPr>
                <p:nvPr/>
              </p:nvSpPr>
              <p:spPr bwMode="auto">
                <a:xfrm>
                  <a:off x="1456" y="2795"/>
                  <a:ext cx="75" cy="18"/>
                </a:xfrm>
                <a:custGeom>
                  <a:avLst/>
                  <a:gdLst>
                    <a:gd name="T0" fmla="*/ 0 w 151"/>
                    <a:gd name="T1" fmla="*/ 2 h 35"/>
                    <a:gd name="T2" fmla="*/ 3 w 151"/>
                    <a:gd name="T3" fmla="*/ 6 h 35"/>
                    <a:gd name="T4" fmla="*/ 37 w 151"/>
                    <a:gd name="T5" fmla="*/ 9 h 35"/>
                    <a:gd name="T6" fmla="*/ 37 w 151"/>
                    <a:gd name="T7" fmla="*/ 3 h 35"/>
                    <a:gd name="T8" fmla="*/ 3 w 151"/>
                    <a:gd name="T9" fmla="*/ 0 h 35"/>
                    <a:gd name="T10" fmla="*/ 5 w 151"/>
                    <a:gd name="T11" fmla="*/ 5 h 35"/>
                    <a:gd name="T12" fmla="*/ 3 w 151"/>
                    <a:gd name="T13" fmla="*/ 0 h 35"/>
                    <a:gd name="T14" fmla="*/ 1 w 151"/>
                    <a:gd name="T15" fmla="*/ 1 h 35"/>
                    <a:gd name="T16" fmla="*/ 0 w 151"/>
                    <a:gd name="T17" fmla="*/ 3 h 35"/>
                    <a:gd name="T18" fmla="*/ 1 w 151"/>
                    <a:gd name="T19" fmla="*/ 5 h 35"/>
                    <a:gd name="T20" fmla="*/ 3 w 151"/>
                    <a:gd name="T21" fmla="*/ 6 h 35"/>
                    <a:gd name="T22" fmla="*/ 0 w 151"/>
                    <a:gd name="T23" fmla="*/ 2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35">
                      <a:moveTo>
                        <a:pt x="2" y="6"/>
                      </a:moveTo>
                      <a:lnTo>
                        <a:pt x="12" y="23"/>
                      </a:lnTo>
                      <a:lnTo>
                        <a:pt x="151" y="35"/>
                      </a:lnTo>
                      <a:lnTo>
                        <a:pt x="151" y="12"/>
                      </a:lnTo>
                      <a:lnTo>
                        <a:pt x="12" y="0"/>
                      </a:lnTo>
                      <a:lnTo>
                        <a:pt x="21" y="18"/>
                      </a:lnTo>
                      <a:lnTo>
                        <a:pt x="12" y="0"/>
                      </a:lnTo>
                      <a:lnTo>
                        <a:pt x="4" y="4"/>
                      </a:lnTo>
                      <a:lnTo>
                        <a:pt x="0" y="12"/>
                      </a:lnTo>
                      <a:lnTo>
                        <a:pt x="4" y="20"/>
                      </a:lnTo>
                      <a:lnTo>
                        <a:pt x="12" y="23"/>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84" name="Freeform 67">
                  <a:extLst>
                    <a:ext uri="{FF2B5EF4-FFF2-40B4-BE49-F238E27FC236}">
                      <a16:creationId xmlns:a16="http://schemas.microsoft.com/office/drawing/2014/main" id="{C6CDB100-EEBA-4B25-929D-3BF6DEE535D4}"/>
                    </a:ext>
                  </a:extLst>
                </p:cNvPr>
                <p:cNvSpPr>
                  <a:spLocks/>
                </p:cNvSpPr>
                <p:nvPr/>
              </p:nvSpPr>
              <p:spPr bwMode="auto">
                <a:xfrm>
                  <a:off x="1457" y="2551"/>
                  <a:ext cx="199" cy="253"/>
                </a:xfrm>
                <a:custGeom>
                  <a:avLst/>
                  <a:gdLst>
                    <a:gd name="T0" fmla="*/ 95 w 398"/>
                    <a:gd name="T1" fmla="*/ 0 h 507"/>
                    <a:gd name="T2" fmla="*/ 95 w 398"/>
                    <a:gd name="T3" fmla="*/ 1 h 507"/>
                    <a:gd name="T4" fmla="*/ 89 w 398"/>
                    <a:gd name="T5" fmla="*/ 8 h 507"/>
                    <a:gd name="T6" fmla="*/ 83 w 398"/>
                    <a:gd name="T7" fmla="*/ 15 h 507"/>
                    <a:gd name="T8" fmla="*/ 77 w 398"/>
                    <a:gd name="T9" fmla="*/ 23 h 507"/>
                    <a:gd name="T10" fmla="*/ 71 w 398"/>
                    <a:gd name="T11" fmla="*/ 30 h 507"/>
                    <a:gd name="T12" fmla="*/ 65 w 398"/>
                    <a:gd name="T13" fmla="*/ 37 h 507"/>
                    <a:gd name="T14" fmla="*/ 60 w 398"/>
                    <a:gd name="T15" fmla="*/ 44 h 507"/>
                    <a:gd name="T16" fmla="*/ 54 w 398"/>
                    <a:gd name="T17" fmla="*/ 51 h 507"/>
                    <a:gd name="T18" fmla="*/ 48 w 398"/>
                    <a:gd name="T19" fmla="*/ 59 h 507"/>
                    <a:gd name="T20" fmla="*/ 42 w 398"/>
                    <a:gd name="T21" fmla="*/ 66 h 507"/>
                    <a:gd name="T22" fmla="*/ 36 w 398"/>
                    <a:gd name="T23" fmla="*/ 73 h 507"/>
                    <a:gd name="T24" fmla="*/ 30 w 398"/>
                    <a:gd name="T25" fmla="*/ 81 h 507"/>
                    <a:gd name="T26" fmla="*/ 24 w 398"/>
                    <a:gd name="T27" fmla="*/ 89 h 507"/>
                    <a:gd name="T28" fmla="*/ 18 w 398"/>
                    <a:gd name="T29" fmla="*/ 97 h 507"/>
                    <a:gd name="T30" fmla="*/ 13 w 398"/>
                    <a:gd name="T31" fmla="*/ 105 h 507"/>
                    <a:gd name="T32" fmla="*/ 6 w 398"/>
                    <a:gd name="T33" fmla="*/ 114 h 507"/>
                    <a:gd name="T34" fmla="*/ 0 w 398"/>
                    <a:gd name="T35" fmla="*/ 123 h 507"/>
                    <a:gd name="T36" fmla="*/ 5 w 398"/>
                    <a:gd name="T37" fmla="*/ 126 h 507"/>
                    <a:gd name="T38" fmla="*/ 11 w 398"/>
                    <a:gd name="T39" fmla="*/ 117 h 507"/>
                    <a:gd name="T40" fmla="*/ 17 w 398"/>
                    <a:gd name="T41" fmla="*/ 109 h 507"/>
                    <a:gd name="T42" fmla="*/ 23 w 398"/>
                    <a:gd name="T43" fmla="*/ 101 h 507"/>
                    <a:gd name="T44" fmla="*/ 29 w 398"/>
                    <a:gd name="T45" fmla="*/ 93 h 507"/>
                    <a:gd name="T46" fmla="*/ 35 w 398"/>
                    <a:gd name="T47" fmla="*/ 85 h 507"/>
                    <a:gd name="T48" fmla="*/ 41 w 398"/>
                    <a:gd name="T49" fmla="*/ 77 h 507"/>
                    <a:gd name="T50" fmla="*/ 47 w 398"/>
                    <a:gd name="T51" fmla="*/ 70 h 507"/>
                    <a:gd name="T52" fmla="*/ 53 w 398"/>
                    <a:gd name="T53" fmla="*/ 62 h 507"/>
                    <a:gd name="T54" fmla="*/ 59 w 398"/>
                    <a:gd name="T55" fmla="*/ 55 h 507"/>
                    <a:gd name="T56" fmla="*/ 65 w 398"/>
                    <a:gd name="T57" fmla="*/ 48 h 507"/>
                    <a:gd name="T58" fmla="*/ 70 w 398"/>
                    <a:gd name="T59" fmla="*/ 41 h 507"/>
                    <a:gd name="T60" fmla="*/ 76 w 398"/>
                    <a:gd name="T61" fmla="*/ 34 h 507"/>
                    <a:gd name="T62" fmla="*/ 82 w 398"/>
                    <a:gd name="T63" fmla="*/ 27 h 507"/>
                    <a:gd name="T64" fmla="*/ 88 w 398"/>
                    <a:gd name="T65" fmla="*/ 19 h 507"/>
                    <a:gd name="T66" fmla="*/ 94 w 398"/>
                    <a:gd name="T67" fmla="*/ 12 h 507"/>
                    <a:gd name="T68" fmla="*/ 99 w 398"/>
                    <a:gd name="T69" fmla="*/ 5 h 507"/>
                    <a:gd name="T70" fmla="*/ 99 w 398"/>
                    <a:gd name="T71" fmla="*/ 5 h 507"/>
                    <a:gd name="T72" fmla="*/ 99 w 398"/>
                    <a:gd name="T73" fmla="*/ 5 h 507"/>
                    <a:gd name="T74" fmla="*/ 100 w 398"/>
                    <a:gd name="T75" fmla="*/ 2 h 507"/>
                    <a:gd name="T76" fmla="*/ 99 w 398"/>
                    <a:gd name="T77" fmla="*/ 0 h 507"/>
                    <a:gd name="T78" fmla="*/ 96 w 398"/>
                    <a:gd name="T79" fmla="*/ 0 h 507"/>
                    <a:gd name="T80" fmla="*/ 95 w 398"/>
                    <a:gd name="T81" fmla="*/ 1 h 507"/>
                    <a:gd name="T82" fmla="*/ 95 w 398"/>
                    <a:gd name="T83" fmla="*/ 0 h 5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8" h="507">
                      <a:moveTo>
                        <a:pt x="379" y="2"/>
                      </a:moveTo>
                      <a:lnTo>
                        <a:pt x="377" y="4"/>
                      </a:lnTo>
                      <a:lnTo>
                        <a:pt x="353" y="33"/>
                      </a:lnTo>
                      <a:lnTo>
                        <a:pt x="330" y="63"/>
                      </a:lnTo>
                      <a:lnTo>
                        <a:pt x="306" y="92"/>
                      </a:lnTo>
                      <a:lnTo>
                        <a:pt x="282" y="122"/>
                      </a:lnTo>
                      <a:lnTo>
                        <a:pt x="259" y="149"/>
                      </a:lnTo>
                      <a:lnTo>
                        <a:pt x="237" y="179"/>
                      </a:lnTo>
                      <a:lnTo>
                        <a:pt x="214" y="206"/>
                      </a:lnTo>
                      <a:lnTo>
                        <a:pt x="190" y="236"/>
                      </a:lnTo>
                      <a:lnTo>
                        <a:pt x="167" y="265"/>
                      </a:lnTo>
                      <a:lnTo>
                        <a:pt x="143" y="295"/>
                      </a:lnTo>
                      <a:lnTo>
                        <a:pt x="119" y="326"/>
                      </a:lnTo>
                      <a:lnTo>
                        <a:pt x="96" y="357"/>
                      </a:lnTo>
                      <a:lnTo>
                        <a:pt x="72" y="389"/>
                      </a:lnTo>
                      <a:lnTo>
                        <a:pt x="49" y="422"/>
                      </a:lnTo>
                      <a:lnTo>
                        <a:pt x="23" y="459"/>
                      </a:lnTo>
                      <a:lnTo>
                        <a:pt x="0" y="495"/>
                      </a:lnTo>
                      <a:lnTo>
                        <a:pt x="19" y="507"/>
                      </a:lnTo>
                      <a:lnTo>
                        <a:pt x="43" y="471"/>
                      </a:lnTo>
                      <a:lnTo>
                        <a:pt x="68" y="438"/>
                      </a:lnTo>
                      <a:lnTo>
                        <a:pt x="92" y="404"/>
                      </a:lnTo>
                      <a:lnTo>
                        <a:pt x="116" y="373"/>
                      </a:lnTo>
                      <a:lnTo>
                        <a:pt x="139" y="342"/>
                      </a:lnTo>
                      <a:lnTo>
                        <a:pt x="163" y="310"/>
                      </a:lnTo>
                      <a:lnTo>
                        <a:pt x="186" y="281"/>
                      </a:lnTo>
                      <a:lnTo>
                        <a:pt x="210" y="251"/>
                      </a:lnTo>
                      <a:lnTo>
                        <a:pt x="233" y="222"/>
                      </a:lnTo>
                      <a:lnTo>
                        <a:pt x="257" y="194"/>
                      </a:lnTo>
                      <a:lnTo>
                        <a:pt x="278" y="165"/>
                      </a:lnTo>
                      <a:lnTo>
                        <a:pt x="302" y="137"/>
                      </a:lnTo>
                      <a:lnTo>
                        <a:pt x="326" y="108"/>
                      </a:lnTo>
                      <a:lnTo>
                        <a:pt x="349" y="79"/>
                      </a:lnTo>
                      <a:lnTo>
                        <a:pt x="373" y="49"/>
                      </a:lnTo>
                      <a:lnTo>
                        <a:pt x="396" y="20"/>
                      </a:lnTo>
                      <a:lnTo>
                        <a:pt x="394" y="22"/>
                      </a:lnTo>
                      <a:lnTo>
                        <a:pt x="396" y="20"/>
                      </a:lnTo>
                      <a:lnTo>
                        <a:pt x="398" y="10"/>
                      </a:lnTo>
                      <a:lnTo>
                        <a:pt x="394" y="2"/>
                      </a:lnTo>
                      <a:lnTo>
                        <a:pt x="384" y="0"/>
                      </a:lnTo>
                      <a:lnTo>
                        <a:pt x="377" y="4"/>
                      </a:lnTo>
                      <a:lnTo>
                        <a:pt x="37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52334" name="Line 68">
              <a:extLst>
                <a:ext uri="{FF2B5EF4-FFF2-40B4-BE49-F238E27FC236}">
                  <a16:creationId xmlns:a16="http://schemas.microsoft.com/office/drawing/2014/main" id="{FCC7F9A9-DE30-4CE8-B1FE-AAAB45E72500}"/>
                </a:ext>
              </a:extLst>
            </p:cNvPr>
            <p:cNvSpPr>
              <a:spLocks noChangeShapeType="1"/>
            </p:cNvSpPr>
            <p:nvPr/>
          </p:nvSpPr>
          <p:spPr bwMode="auto">
            <a:xfrm>
              <a:off x="2904" y="1824"/>
              <a:ext cx="60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p>
              <a:endParaRPr lang="en-US"/>
            </a:p>
          </p:txBody>
        </p:sp>
      </p:grpSp>
      <p:sp>
        <p:nvSpPr>
          <p:cNvPr id="52230" name="Rectangle 69">
            <a:extLst>
              <a:ext uri="{FF2B5EF4-FFF2-40B4-BE49-F238E27FC236}">
                <a16:creationId xmlns:a16="http://schemas.microsoft.com/office/drawing/2014/main" id="{2E7019A3-0966-4F3A-89AC-D5541D177274}"/>
              </a:ext>
            </a:extLst>
          </p:cNvPr>
          <p:cNvSpPr>
            <a:spLocks noChangeArrowheads="1"/>
          </p:cNvSpPr>
          <p:nvPr/>
        </p:nvSpPr>
        <p:spPr bwMode="auto">
          <a:xfrm>
            <a:off x="1295400" y="5334000"/>
            <a:ext cx="4724400" cy="3267075"/>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2231" name="Text Box 70">
            <a:extLst>
              <a:ext uri="{FF2B5EF4-FFF2-40B4-BE49-F238E27FC236}">
                <a16:creationId xmlns:a16="http://schemas.microsoft.com/office/drawing/2014/main" id="{BAC859A5-A4C9-4A0A-8483-2F93280A7982}"/>
              </a:ext>
            </a:extLst>
          </p:cNvPr>
          <p:cNvSpPr txBox="1">
            <a:spLocks noChangeArrowheads="1"/>
          </p:cNvSpPr>
          <p:nvPr/>
        </p:nvSpPr>
        <p:spPr bwMode="auto">
          <a:xfrm>
            <a:off x="209550" y="523875"/>
            <a:ext cx="5562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latin typeface="+mn-lt"/>
              </a:rPr>
              <a:t>Controlando</a:t>
            </a:r>
            <a:r>
              <a:rPr lang="en-US" altLang="en-US" sz="2800" dirty="0">
                <a:latin typeface="+mn-lt"/>
              </a:rPr>
              <a:t> la </a:t>
            </a:r>
            <a:r>
              <a:rPr lang="en-US" altLang="en-US" sz="2800" dirty="0" err="1">
                <a:latin typeface="+mn-lt"/>
              </a:rPr>
              <a:t>energía</a:t>
            </a:r>
            <a:r>
              <a:rPr lang="en-US" altLang="en-US" sz="2800" dirty="0">
                <a:latin typeface="+mn-lt"/>
              </a:rPr>
              <a:t> </a:t>
            </a:r>
            <a:r>
              <a:rPr lang="en-US" altLang="en-US" sz="2800" dirty="0" err="1">
                <a:latin typeface="+mn-lt"/>
              </a:rPr>
              <a:t>peligrosa</a:t>
            </a:r>
            <a:endParaRPr lang="en-US" altLang="en-US" sz="2800" dirty="0">
              <a:latin typeface="+mn-lt"/>
            </a:endParaRPr>
          </a:p>
        </p:txBody>
      </p:sp>
      <p:sp>
        <p:nvSpPr>
          <p:cNvPr id="52232" name="Text Box 71">
            <a:extLst>
              <a:ext uri="{FF2B5EF4-FFF2-40B4-BE49-F238E27FC236}">
                <a16:creationId xmlns:a16="http://schemas.microsoft.com/office/drawing/2014/main" id="{7EDD619F-BF47-4114-B8B3-B76E38AEAA8F}"/>
              </a:ext>
            </a:extLst>
          </p:cNvPr>
          <p:cNvSpPr txBox="1">
            <a:spLocks noChangeArrowheads="1"/>
          </p:cNvSpPr>
          <p:nvPr/>
        </p:nvSpPr>
        <p:spPr bwMode="auto">
          <a:xfrm>
            <a:off x="584200" y="1089025"/>
            <a:ext cx="5562600" cy="1077218"/>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latin typeface="+mn-lt"/>
              </a:rPr>
              <a:t>4</a:t>
            </a:r>
            <a:endParaRPr lang="en-US" altLang="en-US" sz="2000" dirty="0">
              <a:latin typeface="+mn-lt"/>
            </a:endParaRPr>
          </a:p>
          <a:p>
            <a:pPr algn="ctr"/>
            <a:r>
              <a:rPr lang="en-US" altLang="en-US" sz="2000" dirty="0">
                <a:latin typeface="+mn-lt"/>
              </a:rPr>
              <a:t>DISPOSITIVOS DE BLOQUEO</a:t>
            </a:r>
            <a:endParaRPr lang="en-US" altLang="en-US" dirty="0">
              <a:latin typeface="+mn-lt"/>
            </a:endParaRPr>
          </a:p>
        </p:txBody>
      </p:sp>
      <p:sp>
        <p:nvSpPr>
          <p:cNvPr id="52233" name="Line 72">
            <a:extLst>
              <a:ext uri="{FF2B5EF4-FFF2-40B4-BE49-F238E27FC236}">
                <a16:creationId xmlns:a16="http://schemas.microsoft.com/office/drawing/2014/main" id="{E79B7C05-4C96-4984-9A0A-8748A8887B90}"/>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52234" name="Text Box 73">
            <a:extLst>
              <a:ext uri="{FF2B5EF4-FFF2-40B4-BE49-F238E27FC236}">
                <a16:creationId xmlns:a16="http://schemas.microsoft.com/office/drawing/2014/main" id="{298DB92F-74D9-4C23-91C8-08C10608A792}"/>
              </a:ext>
            </a:extLst>
          </p:cNvPr>
          <p:cNvSpPr txBox="1">
            <a:spLocks noChangeArrowheads="1"/>
          </p:cNvSpPr>
          <p:nvPr/>
        </p:nvSpPr>
        <p:spPr bwMode="auto">
          <a:xfrm>
            <a:off x="1562100" y="2895600"/>
            <a:ext cx="4381500" cy="40011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dirty="0"/>
              <a:t>RECUERDE,  </a:t>
            </a:r>
            <a:r>
              <a:rPr lang="en-US" altLang="en-US" dirty="0" err="1"/>
              <a:t>en</a:t>
            </a:r>
            <a:r>
              <a:rPr lang="en-US" altLang="en-US" dirty="0"/>
              <a:t> </a:t>
            </a:r>
            <a:r>
              <a:rPr lang="en-US" altLang="en-US" dirty="0" err="1"/>
              <a:t>paso</a:t>
            </a:r>
            <a:r>
              <a:rPr lang="en-US" altLang="en-US" dirty="0"/>
              <a:t> </a:t>
            </a:r>
            <a:r>
              <a:rPr lang="en-US" altLang="en-US" sz="2000" dirty="0"/>
              <a:t>3</a:t>
            </a:r>
            <a:r>
              <a:rPr lang="en-US" altLang="en-US" dirty="0"/>
              <a:t> se </a:t>
            </a:r>
            <a:r>
              <a:rPr lang="en-US" altLang="en-US" dirty="0" err="1"/>
              <a:t>aisló</a:t>
            </a:r>
            <a:r>
              <a:rPr lang="en-US" altLang="en-US" dirty="0"/>
              <a:t> la </a:t>
            </a:r>
            <a:r>
              <a:rPr lang="en-US" altLang="en-US" dirty="0" err="1"/>
              <a:t>electricidad</a:t>
            </a:r>
            <a:r>
              <a:rPr lang="en-US" altLang="en-US" dirty="0"/>
              <a:t>.</a:t>
            </a:r>
          </a:p>
        </p:txBody>
      </p:sp>
      <p:grpSp>
        <p:nvGrpSpPr>
          <p:cNvPr id="52235" name="Group 74">
            <a:extLst>
              <a:ext uri="{FF2B5EF4-FFF2-40B4-BE49-F238E27FC236}">
                <a16:creationId xmlns:a16="http://schemas.microsoft.com/office/drawing/2014/main" id="{05838FC8-797B-409F-84CC-9CA903AB2DF7}"/>
              </a:ext>
            </a:extLst>
          </p:cNvPr>
          <p:cNvGrpSpPr>
            <a:grpSpLocks/>
          </p:cNvGrpSpPr>
          <p:nvPr/>
        </p:nvGrpSpPr>
        <p:grpSpPr bwMode="auto">
          <a:xfrm>
            <a:off x="3114675" y="5743575"/>
            <a:ext cx="1516063" cy="2613025"/>
            <a:chOff x="823" y="1308"/>
            <a:chExt cx="1919" cy="3308"/>
          </a:xfrm>
        </p:grpSpPr>
        <p:grpSp>
          <p:nvGrpSpPr>
            <p:cNvPr id="52236" name="Group 75">
              <a:extLst>
                <a:ext uri="{FF2B5EF4-FFF2-40B4-BE49-F238E27FC236}">
                  <a16:creationId xmlns:a16="http://schemas.microsoft.com/office/drawing/2014/main" id="{696639B9-0B39-4884-9724-6129CBAD21E5}"/>
                </a:ext>
              </a:extLst>
            </p:cNvPr>
            <p:cNvGrpSpPr>
              <a:grpSpLocks/>
            </p:cNvGrpSpPr>
            <p:nvPr/>
          </p:nvGrpSpPr>
          <p:grpSpPr bwMode="auto">
            <a:xfrm rot="-3642179">
              <a:off x="1865" y="3559"/>
              <a:ext cx="644" cy="1110"/>
              <a:chOff x="956" y="3308"/>
              <a:chExt cx="922" cy="1590"/>
            </a:xfrm>
          </p:grpSpPr>
          <p:sp>
            <p:nvSpPr>
              <p:cNvPr id="52260" name="Freeform 76">
                <a:extLst>
                  <a:ext uri="{FF2B5EF4-FFF2-40B4-BE49-F238E27FC236}">
                    <a16:creationId xmlns:a16="http://schemas.microsoft.com/office/drawing/2014/main" id="{376A5692-BB67-4660-AE21-CA04B4E88BE2}"/>
                  </a:ext>
                </a:extLst>
              </p:cNvPr>
              <p:cNvSpPr>
                <a:spLocks noEditPoints="1"/>
              </p:cNvSpPr>
              <p:nvPr/>
            </p:nvSpPr>
            <p:spPr bwMode="auto">
              <a:xfrm>
                <a:off x="960" y="3312"/>
                <a:ext cx="914" cy="1582"/>
              </a:xfrm>
              <a:custGeom>
                <a:avLst/>
                <a:gdLst>
                  <a:gd name="T0" fmla="*/ 457 w 1828"/>
                  <a:gd name="T1" fmla="*/ 791 h 3164"/>
                  <a:gd name="T2" fmla="*/ 457 w 1828"/>
                  <a:gd name="T3" fmla="*/ 94 h 3164"/>
                  <a:gd name="T4" fmla="*/ 359 w 1828"/>
                  <a:gd name="T5" fmla="*/ 0 h 3164"/>
                  <a:gd name="T6" fmla="*/ 99 w 1828"/>
                  <a:gd name="T7" fmla="*/ 0 h 3164"/>
                  <a:gd name="T8" fmla="*/ 0 w 1828"/>
                  <a:gd name="T9" fmla="*/ 94 h 3164"/>
                  <a:gd name="T10" fmla="*/ 0 w 1828"/>
                  <a:gd name="T11" fmla="*/ 791 h 3164"/>
                  <a:gd name="T12" fmla="*/ 457 w 1828"/>
                  <a:gd name="T13" fmla="*/ 791 h 3164"/>
                  <a:gd name="T14" fmla="*/ 229 w 1828"/>
                  <a:gd name="T15" fmla="*/ 25 h 3164"/>
                  <a:gd name="T16" fmla="*/ 235 w 1828"/>
                  <a:gd name="T17" fmla="*/ 26 h 3164"/>
                  <a:gd name="T18" fmla="*/ 242 w 1828"/>
                  <a:gd name="T19" fmla="*/ 28 h 3164"/>
                  <a:gd name="T20" fmla="*/ 247 w 1828"/>
                  <a:gd name="T21" fmla="*/ 31 h 3164"/>
                  <a:gd name="T22" fmla="*/ 252 w 1828"/>
                  <a:gd name="T23" fmla="*/ 35 h 3164"/>
                  <a:gd name="T24" fmla="*/ 257 w 1828"/>
                  <a:gd name="T25" fmla="*/ 40 h 3164"/>
                  <a:gd name="T26" fmla="*/ 260 w 1828"/>
                  <a:gd name="T27" fmla="*/ 46 h 3164"/>
                  <a:gd name="T28" fmla="*/ 262 w 1828"/>
                  <a:gd name="T29" fmla="*/ 52 h 3164"/>
                  <a:gd name="T30" fmla="*/ 263 w 1828"/>
                  <a:gd name="T31" fmla="*/ 59 h 3164"/>
                  <a:gd name="T32" fmla="*/ 262 w 1828"/>
                  <a:gd name="T33" fmla="*/ 66 h 3164"/>
                  <a:gd name="T34" fmla="*/ 260 w 1828"/>
                  <a:gd name="T35" fmla="*/ 72 h 3164"/>
                  <a:gd name="T36" fmla="*/ 257 w 1828"/>
                  <a:gd name="T37" fmla="*/ 78 h 3164"/>
                  <a:gd name="T38" fmla="*/ 252 w 1828"/>
                  <a:gd name="T39" fmla="*/ 83 h 3164"/>
                  <a:gd name="T40" fmla="*/ 247 w 1828"/>
                  <a:gd name="T41" fmla="*/ 87 h 3164"/>
                  <a:gd name="T42" fmla="*/ 242 w 1828"/>
                  <a:gd name="T43" fmla="*/ 91 h 3164"/>
                  <a:gd name="T44" fmla="*/ 235 w 1828"/>
                  <a:gd name="T45" fmla="*/ 93 h 3164"/>
                  <a:gd name="T46" fmla="*/ 229 w 1828"/>
                  <a:gd name="T47" fmla="*/ 93 h 3164"/>
                  <a:gd name="T48" fmla="*/ 222 w 1828"/>
                  <a:gd name="T49" fmla="*/ 93 h 3164"/>
                  <a:gd name="T50" fmla="*/ 216 w 1828"/>
                  <a:gd name="T51" fmla="*/ 91 h 3164"/>
                  <a:gd name="T52" fmla="*/ 210 w 1828"/>
                  <a:gd name="T53" fmla="*/ 87 h 3164"/>
                  <a:gd name="T54" fmla="*/ 205 w 1828"/>
                  <a:gd name="T55" fmla="*/ 83 h 3164"/>
                  <a:gd name="T56" fmla="*/ 200 w 1828"/>
                  <a:gd name="T57" fmla="*/ 78 h 3164"/>
                  <a:gd name="T58" fmla="*/ 197 w 1828"/>
                  <a:gd name="T59" fmla="*/ 72 h 3164"/>
                  <a:gd name="T60" fmla="*/ 195 w 1828"/>
                  <a:gd name="T61" fmla="*/ 66 h 3164"/>
                  <a:gd name="T62" fmla="*/ 195 w 1828"/>
                  <a:gd name="T63" fmla="*/ 59 h 3164"/>
                  <a:gd name="T64" fmla="*/ 195 w 1828"/>
                  <a:gd name="T65" fmla="*/ 52 h 3164"/>
                  <a:gd name="T66" fmla="*/ 197 w 1828"/>
                  <a:gd name="T67" fmla="*/ 46 h 3164"/>
                  <a:gd name="T68" fmla="*/ 200 w 1828"/>
                  <a:gd name="T69" fmla="*/ 40 h 3164"/>
                  <a:gd name="T70" fmla="*/ 205 w 1828"/>
                  <a:gd name="T71" fmla="*/ 35 h 3164"/>
                  <a:gd name="T72" fmla="*/ 210 w 1828"/>
                  <a:gd name="T73" fmla="*/ 31 h 3164"/>
                  <a:gd name="T74" fmla="*/ 216 w 1828"/>
                  <a:gd name="T75" fmla="*/ 28 h 3164"/>
                  <a:gd name="T76" fmla="*/ 222 w 1828"/>
                  <a:gd name="T77" fmla="*/ 26 h 3164"/>
                  <a:gd name="T78" fmla="*/ 229 w 1828"/>
                  <a:gd name="T79" fmla="*/ 25 h 31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28" h="3164">
                    <a:moveTo>
                      <a:pt x="1828" y="3164"/>
                    </a:moveTo>
                    <a:lnTo>
                      <a:pt x="1828" y="373"/>
                    </a:lnTo>
                    <a:lnTo>
                      <a:pt x="1434" y="0"/>
                    </a:lnTo>
                    <a:lnTo>
                      <a:pt x="394" y="0"/>
                    </a:lnTo>
                    <a:lnTo>
                      <a:pt x="0" y="373"/>
                    </a:lnTo>
                    <a:lnTo>
                      <a:pt x="0" y="3164"/>
                    </a:lnTo>
                    <a:lnTo>
                      <a:pt x="1828" y="3164"/>
                    </a:lnTo>
                    <a:close/>
                    <a:moveTo>
                      <a:pt x="913" y="99"/>
                    </a:moveTo>
                    <a:lnTo>
                      <a:pt x="939" y="101"/>
                    </a:lnTo>
                    <a:lnTo>
                      <a:pt x="965" y="109"/>
                    </a:lnTo>
                    <a:lnTo>
                      <a:pt x="988" y="122"/>
                    </a:lnTo>
                    <a:lnTo>
                      <a:pt x="1008" y="139"/>
                    </a:lnTo>
                    <a:lnTo>
                      <a:pt x="1026" y="159"/>
                    </a:lnTo>
                    <a:lnTo>
                      <a:pt x="1038" y="182"/>
                    </a:lnTo>
                    <a:lnTo>
                      <a:pt x="1046" y="207"/>
                    </a:lnTo>
                    <a:lnTo>
                      <a:pt x="1049" y="235"/>
                    </a:lnTo>
                    <a:lnTo>
                      <a:pt x="1046" y="263"/>
                    </a:lnTo>
                    <a:lnTo>
                      <a:pt x="1038" y="288"/>
                    </a:lnTo>
                    <a:lnTo>
                      <a:pt x="1026" y="311"/>
                    </a:lnTo>
                    <a:lnTo>
                      <a:pt x="1008" y="331"/>
                    </a:lnTo>
                    <a:lnTo>
                      <a:pt x="988" y="348"/>
                    </a:lnTo>
                    <a:lnTo>
                      <a:pt x="965" y="361"/>
                    </a:lnTo>
                    <a:lnTo>
                      <a:pt x="939" y="369"/>
                    </a:lnTo>
                    <a:lnTo>
                      <a:pt x="913" y="371"/>
                    </a:lnTo>
                    <a:lnTo>
                      <a:pt x="886" y="369"/>
                    </a:lnTo>
                    <a:lnTo>
                      <a:pt x="861" y="361"/>
                    </a:lnTo>
                    <a:lnTo>
                      <a:pt x="838" y="348"/>
                    </a:lnTo>
                    <a:lnTo>
                      <a:pt x="817" y="331"/>
                    </a:lnTo>
                    <a:lnTo>
                      <a:pt x="800" y="311"/>
                    </a:lnTo>
                    <a:lnTo>
                      <a:pt x="787" y="288"/>
                    </a:lnTo>
                    <a:lnTo>
                      <a:pt x="779" y="263"/>
                    </a:lnTo>
                    <a:lnTo>
                      <a:pt x="777" y="235"/>
                    </a:lnTo>
                    <a:lnTo>
                      <a:pt x="779" y="207"/>
                    </a:lnTo>
                    <a:lnTo>
                      <a:pt x="787" y="182"/>
                    </a:lnTo>
                    <a:lnTo>
                      <a:pt x="800" y="159"/>
                    </a:lnTo>
                    <a:lnTo>
                      <a:pt x="817" y="139"/>
                    </a:lnTo>
                    <a:lnTo>
                      <a:pt x="838" y="122"/>
                    </a:lnTo>
                    <a:lnTo>
                      <a:pt x="861" y="109"/>
                    </a:lnTo>
                    <a:lnTo>
                      <a:pt x="886" y="101"/>
                    </a:lnTo>
                    <a:lnTo>
                      <a:pt x="913"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61" name="Freeform 77">
                <a:extLst>
                  <a:ext uri="{FF2B5EF4-FFF2-40B4-BE49-F238E27FC236}">
                    <a16:creationId xmlns:a16="http://schemas.microsoft.com/office/drawing/2014/main" id="{7DFA3BE9-AB3E-47CF-A3A4-244AF0024FD9}"/>
                  </a:ext>
                </a:extLst>
              </p:cNvPr>
              <p:cNvSpPr>
                <a:spLocks/>
              </p:cNvSpPr>
              <p:nvPr/>
            </p:nvSpPr>
            <p:spPr bwMode="auto">
              <a:xfrm>
                <a:off x="1870" y="3495"/>
                <a:ext cx="8" cy="1399"/>
              </a:xfrm>
              <a:custGeom>
                <a:avLst/>
                <a:gdLst>
                  <a:gd name="T0" fmla="*/ 1 w 16"/>
                  <a:gd name="T1" fmla="*/ 3 h 2799"/>
                  <a:gd name="T2" fmla="*/ 0 w 16"/>
                  <a:gd name="T3" fmla="*/ 2 h 2799"/>
                  <a:gd name="T4" fmla="*/ 0 w 16"/>
                  <a:gd name="T5" fmla="*/ 699 h 2799"/>
                  <a:gd name="T6" fmla="*/ 4 w 16"/>
                  <a:gd name="T7" fmla="*/ 699 h 2799"/>
                  <a:gd name="T8" fmla="*/ 4 w 16"/>
                  <a:gd name="T9" fmla="*/ 2 h 2799"/>
                  <a:gd name="T10" fmla="*/ 4 w 16"/>
                  <a:gd name="T11" fmla="*/ 0 h 2799"/>
                  <a:gd name="T12" fmla="*/ 4 w 16"/>
                  <a:gd name="T13" fmla="*/ 2 h 2799"/>
                  <a:gd name="T14" fmla="*/ 4 w 16"/>
                  <a:gd name="T15" fmla="*/ 0 h 2799"/>
                  <a:gd name="T16" fmla="*/ 2 w 16"/>
                  <a:gd name="T17" fmla="*/ 0 h 2799"/>
                  <a:gd name="T18" fmla="*/ 1 w 16"/>
                  <a:gd name="T19" fmla="*/ 0 h 2799"/>
                  <a:gd name="T20" fmla="*/ 0 w 16"/>
                  <a:gd name="T21" fmla="*/ 2 h 2799"/>
                  <a:gd name="T22" fmla="*/ 1 w 16"/>
                  <a:gd name="T23" fmla="*/ 3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3" y="14"/>
                    </a:moveTo>
                    <a:lnTo>
                      <a:pt x="0" y="8"/>
                    </a:lnTo>
                    <a:lnTo>
                      <a:pt x="0" y="2799"/>
                    </a:lnTo>
                    <a:lnTo>
                      <a:pt x="16" y="2799"/>
                    </a:lnTo>
                    <a:lnTo>
                      <a:pt x="16" y="8"/>
                    </a:lnTo>
                    <a:lnTo>
                      <a:pt x="13" y="2"/>
                    </a:lnTo>
                    <a:lnTo>
                      <a:pt x="16" y="8"/>
                    </a:lnTo>
                    <a:lnTo>
                      <a:pt x="14" y="2"/>
                    </a:lnTo>
                    <a:lnTo>
                      <a:pt x="8" y="0"/>
                    </a:lnTo>
                    <a:lnTo>
                      <a:pt x="2" y="2"/>
                    </a:lnTo>
                    <a:lnTo>
                      <a:pt x="0" y="8"/>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62" name="Freeform 78">
                <a:extLst>
                  <a:ext uri="{FF2B5EF4-FFF2-40B4-BE49-F238E27FC236}">
                    <a16:creationId xmlns:a16="http://schemas.microsoft.com/office/drawing/2014/main" id="{76C670F8-DB1C-4773-AA6E-566B121CFADB}"/>
                  </a:ext>
                </a:extLst>
              </p:cNvPr>
              <p:cNvSpPr>
                <a:spLocks/>
              </p:cNvSpPr>
              <p:nvPr/>
            </p:nvSpPr>
            <p:spPr bwMode="auto">
              <a:xfrm>
                <a:off x="1674" y="3308"/>
                <a:ext cx="202" cy="193"/>
              </a:xfrm>
              <a:custGeom>
                <a:avLst/>
                <a:gdLst>
                  <a:gd name="T0" fmla="*/ 1 w 406"/>
                  <a:gd name="T1" fmla="*/ 4 h 387"/>
                  <a:gd name="T2" fmla="*/ 0 w 406"/>
                  <a:gd name="T3" fmla="*/ 3 h 387"/>
                  <a:gd name="T4" fmla="*/ 98 w 406"/>
                  <a:gd name="T5" fmla="*/ 96 h 387"/>
                  <a:gd name="T6" fmla="*/ 101 w 406"/>
                  <a:gd name="T7" fmla="*/ 93 h 387"/>
                  <a:gd name="T8" fmla="*/ 3 w 406"/>
                  <a:gd name="T9" fmla="*/ 0 h 387"/>
                  <a:gd name="T10" fmla="*/ 1 w 406"/>
                  <a:gd name="T11" fmla="*/ 0 h 387"/>
                  <a:gd name="T12" fmla="*/ 3 w 406"/>
                  <a:gd name="T13" fmla="*/ 0 h 387"/>
                  <a:gd name="T14" fmla="*/ 1 w 406"/>
                  <a:gd name="T15" fmla="*/ 0 h 387"/>
                  <a:gd name="T16" fmla="*/ 0 w 406"/>
                  <a:gd name="T17" fmla="*/ 0 h 387"/>
                  <a:gd name="T18" fmla="*/ 0 w 406"/>
                  <a:gd name="T19" fmla="*/ 2 h 387"/>
                  <a:gd name="T20" fmla="*/ 0 w 406"/>
                  <a:gd name="T21" fmla="*/ 3 h 387"/>
                  <a:gd name="T22" fmla="*/ 1 w 406"/>
                  <a:gd name="T23" fmla="*/ 4 h 3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7">
                    <a:moveTo>
                      <a:pt x="7" y="16"/>
                    </a:moveTo>
                    <a:lnTo>
                      <a:pt x="3" y="14"/>
                    </a:lnTo>
                    <a:lnTo>
                      <a:pt x="396" y="387"/>
                    </a:lnTo>
                    <a:lnTo>
                      <a:pt x="406" y="375"/>
                    </a:lnTo>
                    <a:lnTo>
                      <a:pt x="12" y="2"/>
                    </a:lnTo>
                    <a:lnTo>
                      <a:pt x="7" y="0"/>
                    </a:lnTo>
                    <a:lnTo>
                      <a:pt x="12" y="2"/>
                    </a:lnTo>
                    <a:lnTo>
                      <a:pt x="6" y="1"/>
                    </a:lnTo>
                    <a:lnTo>
                      <a:pt x="3" y="3"/>
                    </a:lnTo>
                    <a:lnTo>
                      <a:pt x="0" y="9"/>
                    </a:lnTo>
                    <a:lnTo>
                      <a:pt x="3" y="14"/>
                    </a:lnTo>
                    <a:lnTo>
                      <a:pt x="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63" name="Freeform 79">
                <a:extLst>
                  <a:ext uri="{FF2B5EF4-FFF2-40B4-BE49-F238E27FC236}">
                    <a16:creationId xmlns:a16="http://schemas.microsoft.com/office/drawing/2014/main" id="{FD22D505-B742-4E0D-8021-4894E0A25682}"/>
                  </a:ext>
                </a:extLst>
              </p:cNvPr>
              <p:cNvSpPr>
                <a:spLocks/>
              </p:cNvSpPr>
              <p:nvPr/>
            </p:nvSpPr>
            <p:spPr bwMode="auto">
              <a:xfrm>
                <a:off x="1153" y="3308"/>
                <a:ext cx="524" cy="8"/>
              </a:xfrm>
              <a:custGeom>
                <a:avLst/>
                <a:gdLst>
                  <a:gd name="T0" fmla="*/ 3 w 1048"/>
                  <a:gd name="T1" fmla="*/ 4 h 16"/>
                  <a:gd name="T2" fmla="*/ 2 w 1048"/>
                  <a:gd name="T3" fmla="*/ 4 h 16"/>
                  <a:gd name="T4" fmla="*/ 262 w 1048"/>
                  <a:gd name="T5" fmla="*/ 4 h 16"/>
                  <a:gd name="T6" fmla="*/ 262 w 1048"/>
                  <a:gd name="T7" fmla="*/ 0 h 16"/>
                  <a:gd name="T8" fmla="*/ 2 w 1048"/>
                  <a:gd name="T9" fmla="*/ 0 h 16"/>
                  <a:gd name="T10" fmla="*/ 1 w 1048"/>
                  <a:gd name="T11" fmla="*/ 1 h 16"/>
                  <a:gd name="T12" fmla="*/ 2 w 1048"/>
                  <a:gd name="T13" fmla="*/ 0 h 16"/>
                  <a:gd name="T14" fmla="*/ 1 w 1048"/>
                  <a:gd name="T15" fmla="*/ 1 h 16"/>
                  <a:gd name="T16" fmla="*/ 0 w 1048"/>
                  <a:gd name="T17" fmla="*/ 2 h 16"/>
                  <a:gd name="T18" fmla="*/ 1 w 1048"/>
                  <a:gd name="T19" fmla="*/ 4 h 16"/>
                  <a:gd name="T20" fmla="*/ 2 w 1048"/>
                  <a:gd name="T21" fmla="*/ 4 h 16"/>
                  <a:gd name="T22" fmla="*/ 3 w 1048"/>
                  <a:gd name="T23" fmla="*/ 4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48" h="16">
                    <a:moveTo>
                      <a:pt x="12" y="14"/>
                    </a:moveTo>
                    <a:lnTo>
                      <a:pt x="8" y="16"/>
                    </a:lnTo>
                    <a:lnTo>
                      <a:pt x="1048" y="16"/>
                    </a:lnTo>
                    <a:lnTo>
                      <a:pt x="1048" y="0"/>
                    </a:lnTo>
                    <a:lnTo>
                      <a:pt x="8" y="0"/>
                    </a:lnTo>
                    <a:lnTo>
                      <a:pt x="3" y="2"/>
                    </a:lnTo>
                    <a:lnTo>
                      <a:pt x="8" y="0"/>
                    </a:lnTo>
                    <a:lnTo>
                      <a:pt x="2" y="2"/>
                    </a:lnTo>
                    <a:lnTo>
                      <a:pt x="0" y="8"/>
                    </a:lnTo>
                    <a:lnTo>
                      <a:pt x="2" y="14"/>
                    </a:lnTo>
                    <a:lnTo>
                      <a:pt x="8" y="16"/>
                    </a:lnTo>
                    <a:lnTo>
                      <a:pt x="1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64" name="Freeform 80">
                <a:extLst>
                  <a:ext uri="{FF2B5EF4-FFF2-40B4-BE49-F238E27FC236}">
                    <a16:creationId xmlns:a16="http://schemas.microsoft.com/office/drawing/2014/main" id="{0E8AA1C2-9B79-4A89-B76D-50F29B227575}"/>
                  </a:ext>
                </a:extLst>
              </p:cNvPr>
              <p:cNvSpPr>
                <a:spLocks/>
              </p:cNvSpPr>
              <p:nvPr/>
            </p:nvSpPr>
            <p:spPr bwMode="auto">
              <a:xfrm>
                <a:off x="956" y="3309"/>
                <a:ext cx="203" cy="193"/>
              </a:xfrm>
              <a:custGeom>
                <a:avLst/>
                <a:gdLst>
                  <a:gd name="T0" fmla="*/ 4 w 406"/>
                  <a:gd name="T1" fmla="*/ 95 h 386"/>
                  <a:gd name="T2" fmla="*/ 4 w 406"/>
                  <a:gd name="T3" fmla="*/ 97 h 386"/>
                  <a:gd name="T4" fmla="*/ 102 w 406"/>
                  <a:gd name="T5" fmla="*/ 3 h 386"/>
                  <a:gd name="T6" fmla="*/ 100 w 406"/>
                  <a:gd name="T7" fmla="*/ 0 h 386"/>
                  <a:gd name="T8" fmla="*/ 1 w 406"/>
                  <a:gd name="T9" fmla="*/ 94 h 386"/>
                  <a:gd name="T10" fmla="*/ 0 w 406"/>
                  <a:gd name="T11" fmla="*/ 95 h 386"/>
                  <a:gd name="T12" fmla="*/ 1 w 406"/>
                  <a:gd name="T13" fmla="*/ 94 h 386"/>
                  <a:gd name="T14" fmla="*/ 1 w 406"/>
                  <a:gd name="T15" fmla="*/ 95 h 386"/>
                  <a:gd name="T16" fmla="*/ 1 w 406"/>
                  <a:gd name="T17" fmla="*/ 96 h 386"/>
                  <a:gd name="T18" fmla="*/ 2 w 406"/>
                  <a:gd name="T19" fmla="*/ 97 h 386"/>
                  <a:gd name="T20" fmla="*/ 4 w 406"/>
                  <a:gd name="T21" fmla="*/ 97 h 386"/>
                  <a:gd name="T22" fmla="*/ 4 w 406"/>
                  <a:gd name="T23" fmla="*/ 95 h 3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6">
                    <a:moveTo>
                      <a:pt x="16" y="379"/>
                    </a:moveTo>
                    <a:lnTo>
                      <a:pt x="13" y="385"/>
                    </a:lnTo>
                    <a:lnTo>
                      <a:pt x="406" y="12"/>
                    </a:lnTo>
                    <a:lnTo>
                      <a:pt x="397" y="0"/>
                    </a:lnTo>
                    <a:lnTo>
                      <a:pt x="3" y="373"/>
                    </a:lnTo>
                    <a:lnTo>
                      <a:pt x="0" y="379"/>
                    </a:lnTo>
                    <a:lnTo>
                      <a:pt x="3" y="373"/>
                    </a:lnTo>
                    <a:lnTo>
                      <a:pt x="1" y="378"/>
                    </a:lnTo>
                    <a:lnTo>
                      <a:pt x="3" y="384"/>
                    </a:lnTo>
                    <a:lnTo>
                      <a:pt x="7" y="386"/>
                    </a:lnTo>
                    <a:lnTo>
                      <a:pt x="13" y="385"/>
                    </a:lnTo>
                    <a:lnTo>
                      <a:pt x="16" y="3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65" name="Freeform 81">
                <a:extLst>
                  <a:ext uri="{FF2B5EF4-FFF2-40B4-BE49-F238E27FC236}">
                    <a16:creationId xmlns:a16="http://schemas.microsoft.com/office/drawing/2014/main" id="{9C21EA30-B26F-4D74-B7DF-60CA7352C009}"/>
                  </a:ext>
                </a:extLst>
              </p:cNvPr>
              <p:cNvSpPr>
                <a:spLocks/>
              </p:cNvSpPr>
              <p:nvPr/>
            </p:nvSpPr>
            <p:spPr bwMode="auto">
              <a:xfrm>
                <a:off x="956" y="3499"/>
                <a:ext cx="8" cy="1399"/>
              </a:xfrm>
              <a:custGeom>
                <a:avLst/>
                <a:gdLst>
                  <a:gd name="T0" fmla="*/ 2 w 16"/>
                  <a:gd name="T1" fmla="*/ 695 h 2799"/>
                  <a:gd name="T2" fmla="*/ 4 w 16"/>
                  <a:gd name="T3" fmla="*/ 697 h 2799"/>
                  <a:gd name="T4" fmla="*/ 4 w 16"/>
                  <a:gd name="T5" fmla="*/ 0 h 2799"/>
                  <a:gd name="T6" fmla="*/ 0 w 16"/>
                  <a:gd name="T7" fmla="*/ 0 h 2799"/>
                  <a:gd name="T8" fmla="*/ 0 w 16"/>
                  <a:gd name="T9" fmla="*/ 697 h 2799"/>
                  <a:gd name="T10" fmla="*/ 2 w 16"/>
                  <a:gd name="T11" fmla="*/ 699 h 2799"/>
                  <a:gd name="T12" fmla="*/ 0 w 16"/>
                  <a:gd name="T13" fmla="*/ 697 h 2799"/>
                  <a:gd name="T14" fmla="*/ 1 w 16"/>
                  <a:gd name="T15" fmla="*/ 699 h 2799"/>
                  <a:gd name="T16" fmla="*/ 2 w 16"/>
                  <a:gd name="T17" fmla="*/ 699 h 2799"/>
                  <a:gd name="T18" fmla="*/ 4 w 16"/>
                  <a:gd name="T19" fmla="*/ 699 h 2799"/>
                  <a:gd name="T20" fmla="*/ 4 w 16"/>
                  <a:gd name="T21" fmla="*/ 697 h 2799"/>
                  <a:gd name="T22" fmla="*/ 2 w 16"/>
                  <a:gd name="T23" fmla="*/ 695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8" y="2783"/>
                    </a:moveTo>
                    <a:lnTo>
                      <a:pt x="16" y="2791"/>
                    </a:lnTo>
                    <a:lnTo>
                      <a:pt x="16" y="0"/>
                    </a:lnTo>
                    <a:lnTo>
                      <a:pt x="0" y="0"/>
                    </a:lnTo>
                    <a:lnTo>
                      <a:pt x="0" y="2791"/>
                    </a:lnTo>
                    <a:lnTo>
                      <a:pt x="8" y="2799"/>
                    </a:lnTo>
                    <a:lnTo>
                      <a:pt x="0" y="2791"/>
                    </a:lnTo>
                    <a:lnTo>
                      <a:pt x="2" y="2797"/>
                    </a:lnTo>
                    <a:lnTo>
                      <a:pt x="8" y="2799"/>
                    </a:lnTo>
                    <a:lnTo>
                      <a:pt x="14" y="2797"/>
                    </a:lnTo>
                    <a:lnTo>
                      <a:pt x="16" y="2791"/>
                    </a:lnTo>
                    <a:lnTo>
                      <a:pt x="8" y="27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66" name="Freeform 82">
                <a:extLst>
                  <a:ext uri="{FF2B5EF4-FFF2-40B4-BE49-F238E27FC236}">
                    <a16:creationId xmlns:a16="http://schemas.microsoft.com/office/drawing/2014/main" id="{20539801-E05A-4B83-AE60-084BA8E0FEBA}"/>
                  </a:ext>
                </a:extLst>
              </p:cNvPr>
              <p:cNvSpPr>
                <a:spLocks/>
              </p:cNvSpPr>
              <p:nvPr/>
            </p:nvSpPr>
            <p:spPr bwMode="auto">
              <a:xfrm>
                <a:off x="960" y="4890"/>
                <a:ext cx="918" cy="8"/>
              </a:xfrm>
              <a:custGeom>
                <a:avLst/>
                <a:gdLst>
                  <a:gd name="T0" fmla="*/ 455 w 1836"/>
                  <a:gd name="T1" fmla="*/ 2 h 16"/>
                  <a:gd name="T2" fmla="*/ 457 w 1836"/>
                  <a:gd name="T3" fmla="*/ 0 h 16"/>
                  <a:gd name="T4" fmla="*/ 0 w 1836"/>
                  <a:gd name="T5" fmla="*/ 0 h 16"/>
                  <a:gd name="T6" fmla="*/ 0 w 1836"/>
                  <a:gd name="T7" fmla="*/ 4 h 16"/>
                  <a:gd name="T8" fmla="*/ 457 w 1836"/>
                  <a:gd name="T9" fmla="*/ 4 h 16"/>
                  <a:gd name="T10" fmla="*/ 459 w 1836"/>
                  <a:gd name="T11" fmla="*/ 2 h 16"/>
                  <a:gd name="T12" fmla="*/ 457 w 1836"/>
                  <a:gd name="T13" fmla="*/ 4 h 16"/>
                  <a:gd name="T14" fmla="*/ 459 w 1836"/>
                  <a:gd name="T15" fmla="*/ 4 h 16"/>
                  <a:gd name="T16" fmla="*/ 459 w 1836"/>
                  <a:gd name="T17" fmla="*/ 2 h 16"/>
                  <a:gd name="T18" fmla="*/ 459 w 1836"/>
                  <a:gd name="T19" fmla="*/ 1 h 16"/>
                  <a:gd name="T20" fmla="*/ 457 w 1836"/>
                  <a:gd name="T21" fmla="*/ 0 h 16"/>
                  <a:gd name="T22" fmla="*/ 455 w 1836"/>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36" h="16">
                    <a:moveTo>
                      <a:pt x="1820" y="8"/>
                    </a:moveTo>
                    <a:lnTo>
                      <a:pt x="1828" y="0"/>
                    </a:lnTo>
                    <a:lnTo>
                      <a:pt x="0" y="0"/>
                    </a:lnTo>
                    <a:lnTo>
                      <a:pt x="0" y="16"/>
                    </a:lnTo>
                    <a:lnTo>
                      <a:pt x="1828" y="16"/>
                    </a:lnTo>
                    <a:lnTo>
                      <a:pt x="1836" y="8"/>
                    </a:lnTo>
                    <a:lnTo>
                      <a:pt x="1828" y="16"/>
                    </a:lnTo>
                    <a:lnTo>
                      <a:pt x="1834" y="14"/>
                    </a:lnTo>
                    <a:lnTo>
                      <a:pt x="1836" y="8"/>
                    </a:lnTo>
                    <a:lnTo>
                      <a:pt x="1834" y="2"/>
                    </a:lnTo>
                    <a:lnTo>
                      <a:pt x="1828" y="0"/>
                    </a:lnTo>
                    <a:lnTo>
                      <a:pt x="182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67" name="Freeform 83">
                <a:extLst>
                  <a:ext uri="{FF2B5EF4-FFF2-40B4-BE49-F238E27FC236}">
                    <a16:creationId xmlns:a16="http://schemas.microsoft.com/office/drawing/2014/main" id="{89FF0389-92BA-4279-998A-2A5853722FBC}"/>
                  </a:ext>
                </a:extLst>
              </p:cNvPr>
              <p:cNvSpPr>
                <a:spLocks/>
              </p:cNvSpPr>
              <p:nvPr/>
            </p:nvSpPr>
            <p:spPr bwMode="auto">
              <a:xfrm>
                <a:off x="1416" y="3357"/>
                <a:ext cx="72" cy="72"/>
              </a:xfrm>
              <a:custGeom>
                <a:avLst/>
                <a:gdLst>
                  <a:gd name="T0" fmla="*/ 36 w 144"/>
                  <a:gd name="T1" fmla="*/ 36 h 144"/>
                  <a:gd name="T2" fmla="*/ 36 w 144"/>
                  <a:gd name="T3" fmla="*/ 36 h 144"/>
                  <a:gd name="T4" fmla="*/ 35 w 144"/>
                  <a:gd name="T5" fmla="*/ 29 h 144"/>
                  <a:gd name="T6" fmla="*/ 33 w 144"/>
                  <a:gd name="T7" fmla="*/ 23 h 144"/>
                  <a:gd name="T8" fmla="*/ 30 w 144"/>
                  <a:gd name="T9" fmla="*/ 16 h 144"/>
                  <a:gd name="T10" fmla="*/ 25 w 144"/>
                  <a:gd name="T11" fmla="*/ 11 h 144"/>
                  <a:gd name="T12" fmla="*/ 20 w 144"/>
                  <a:gd name="T13" fmla="*/ 7 h 144"/>
                  <a:gd name="T14" fmla="*/ 14 w 144"/>
                  <a:gd name="T15" fmla="*/ 3 h 144"/>
                  <a:gd name="T16" fmla="*/ 7 w 144"/>
                  <a:gd name="T17" fmla="*/ 1 h 144"/>
                  <a:gd name="T18" fmla="*/ 0 w 144"/>
                  <a:gd name="T19" fmla="*/ 0 h 144"/>
                  <a:gd name="T20" fmla="*/ 0 w 144"/>
                  <a:gd name="T21" fmla="*/ 4 h 144"/>
                  <a:gd name="T22" fmla="*/ 7 w 144"/>
                  <a:gd name="T23" fmla="*/ 5 h 144"/>
                  <a:gd name="T24" fmla="*/ 13 w 144"/>
                  <a:gd name="T25" fmla="*/ 7 h 144"/>
                  <a:gd name="T26" fmla="*/ 18 w 144"/>
                  <a:gd name="T27" fmla="*/ 10 h 144"/>
                  <a:gd name="T28" fmla="*/ 23 w 144"/>
                  <a:gd name="T29" fmla="*/ 14 h 144"/>
                  <a:gd name="T30" fmla="*/ 27 w 144"/>
                  <a:gd name="T31" fmla="*/ 19 h 144"/>
                  <a:gd name="T32" fmla="*/ 30 w 144"/>
                  <a:gd name="T33" fmla="*/ 24 h 144"/>
                  <a:gd name="T34" fmla="*/ 32 w 144"/>
                  <a:gd name="T35" fmla="*/ 30 h 144"/>
                  <a:gd name="T36" fmla="*/ 32 w 144"/>
                  <a:gd name="T37" fmla="*/ 36 h 144"/>
                  <a:gd name="T38" fmla="*/ 32 w 144"/>
                  <a:gd name="T39" fmla="*/ 36 h 144"/>
                  <a:gd name="T40" fmla="*/ 36 w 144"/>
                  <a:gd name="T41" fmla="*/ 36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144"/>
                    </a:moveTo>
                    <a:lnTo>
                      <a:pt x="144" y="144"/>
                    </a:lnTo>
                    <a:lnTo>
                      <a:pt x="140" y="115"/>
                    </a:lnTo>
                    <a:lnTo>
                      <a:pt x="132" y="89"/>
                    </a:lnTo>
                    <a:lnTo>
                      <a:pt x="118" y="63"/>
                    </a:lnTo>
                    <a:lnTo>
                      <a:pt x="100" y="43"/>
                    </a:lnTo>
                    <a:lnTo>
                      <a:pt x="78" y="25"/>
                    </a:lnTo>
                    <a:lnTo>
                      <a:pt x="54" y="12"/>
                    </a:lnTo>
                    <a:lnTo>
                      <a:pt x="27" y="3"/>
                    </a:lnTo>
                    <a:lnTo>
                      <a:pt x="0" y="0"/>
                    </a:lnTo>
                    <a:lnTo>
                      <a:pt x="0" y="16"/>
                    </a:lnTo>
                    <a:lnTo>
                      <a:pt x="25" y="17"/>
                    </a:lnTo>
                    <a:lnTo>
                      <a:pt x="49" y="25"/>
                    </a:lnTo>
                    <a:lnTo>
                      <a:pt x="71" y="37"/>
                    </a:lnTo>
                    <a:lnTo>
                      <a:pt x="91" y="54"/>
                    </a:lnTo>
                    <a:lnTo>
                      <a:pt x="107" y="73"/>
                    </a:lnTo>
                    <a:lnTo>
                      <a:pt x="118" y="93"/>
                    </a:lnTo>
                    <a:lnTo>
                      <a:pt x="126" y="117"/>
                    </a:lnTo>
                    <a:lnTo>
                      <a:pt x="128" y="144"/>
                    </a:lnTo>
                    <a:lnTo>
                      <a:pt x="14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68" name="Freeform 84">
                <a:extLst>
                  <a:ext uri="{FF2B5EF4-FFF2-40B4-BE49-F238E27FC236}">
                    <a16:creationId xmlns:a16="http://schemas.microsoft.com/office/drawing/2014/main" id="{81460CA4-6E45-4BE9-B251-3092D0A28F7A}"/>
                  </a:ext>
                </a:extLst>
              </p:cNvPr>
              <p:cNvSpPr>
                <a:spLocks/>
              </p:cNvSpPr>
              <p:nvPr/>
            </p:nvSpPr>
            <p:spPr bwMode="auto">
              <a:xfrm>
                <a:off x="1416" y="3429"/>
                <a:ext cx="72" cy="72"/>
              </a:xfrm>
              <a:custGeom>
                <a:avLst/>
                <a:gdLst>
                  <a:gd name="T0" fmla="*/ 0 w 144"/>
                  <a:gd name="T1" fmla="*/ 36 h 144"/>
                  <a:gd name="T2" fmla="*/ 0 w 144"/>
                  <a:gd name="T3" fmla="*/ 36 h 144"/>
                  <a:gd name="T4" fmla="*/ 7 w 144"/>
                  <a:gd name="T5" fmla="*/ 35 h 144"/>
                  <a:gd name="T6" fmla="*/ 14 w 144"/>
                  <a:gd name="T7" fmla="*/ 33 h 144"/>
                  <a:gd name="T8" fmla="*/ 20 w 144"/>
                  <a:gd name="T9" fmla="*/ 30 h 144"/>
                  <a:gd name="T10" fmla="*/ 25 w 144"/>
                  <a:gd name="T11" fmla="*/ 26 h 144"/>
                  <a:gd name="T12" fmla="*/ 30 w 144"/>
                  <a:gd name="T13" fmla="*/ 21 h 144"/>
                  <a:gd name="T14" fmla="*/ 33 w 144"/>
                  <a:gd name="T15" fmla="*/ 14 h 144"/>
                  <a:gd name="T16" fmla="*/ 35 w 144"/>
                  <a:gd name="T17" fmla="*/ 8 h 144"/>
                  <a:gd name="T18" fmla="*/ 36 w 144"/>
                  <a:gd name="T19" fmla="*/ 0 h 144"/>
                  <a:gd name="T20" fmla="*/ 32 w 144"/>
                  <a:gd name="T21" fmla="*/ 0 h 144"/>
                  <a:gd name="T22" fmla="*/ 32 w 144"/>
                  <a:gd name="T23" fmla="*/ 7 h 144"/>
                  <a:gd name="T24" fmla="*/ 30 w 144"/>
                  <a:gd name="T25" fmla="*/ 13 h 144"/>
                  <a:gd name="T26" fmla="*/ 27 w 144"/>
                  <a:gd name="T27" fmla="*/ 18 h 144"/>
                  <a:gd name="T28" fmla="*/ 23 w 144"/>
                  <a:gd name="T29" fmla="*/ 23 h 144"/>
                  <a:gd name="T30" fmla="*/ 18 w 144"/>
                  <a:gd name="T31" fmla="*/ 27 h 144"/>
                  <a:gd name="T32" fmla="*/ 13 w 144"/>
                  <a:gd name="T33" fmla="*/ 30 h 144"/>
                  <a:gd name="T34" fmla="*/ 7 w 144"/>
                  <a:gd name="T35" fmla="*/ 32 h 144"/>
                  <a:gd name="T36" fmla="*/ 0 w 144"/>
                  <a:gd name="T37" fmla="*/ 32 h 144"/>
                  <a:gd name="T38" fmla="*/ 0 w 144"/>
                  <a:gd name="T39" fmla="*/ 32 h 144"/>
                  <a:gd name="T40" fmla="*/ 0 w 144"/>
                  <a:gd name="T41" fmla="*/ 36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144"/>
                    </a:moveTo>
                    <a:lnTo>
                      <a:pt x="0" y="144"/>
                    </a:lnTo>
                    <a:lnTo>
                      <a:pt x="27" y="140"/>
                    </a:lnTo>
                    <a:lnTo>
                      <a:pt x="54" y="132"/>
                    </a:lnTo>
                    <a:lnTo>
                      <a:pt x="78" y="119"/>
                    </a:lnTo>
                    <a:lnTo>
                      <a:pt x="100" y="101"/>
                    </a:lnTo>
                    <a:lnTo>
                      <a:pt x="118" y="81"/>
                    </a:lnTo>
                    <a:lnTo>
                      <a:pt x="132" y="55"/>
                    </a:lnTo>
                    <a:lnTo>
                      <a:pt x="140" y="29"/>
                    </a:lnTo>
                    <a:lnTo>
                      <a:pt x="144" y="0"/>
                    </a:lnTo>
                    <a:lnTo>
                      <a:pt x="128" y="0"/>
                    </a:lnTo>
                    <a:lnTo>
                      <a:pt x="126" y="26"/>
                    </a:lnTo>
                    <a:lnTo>
                      <a:pt x="118" y="51"/>
                    </a:lnTo>
                    <a:lnTo>
                      <a:pt x="107" y="71"/>
                    </a:lnTo>
                    <a:lnTo>
                      <a:pt x="91" y="90"/>
                    </a:lnTo>
                    <a:lnTo>
                      <a:pt x="71" y="107"/>
                    </a:lnTo>
                    <a:lnTo>
                      <a:pt x="49" y="119"/>
                    </a:lnTo>
                    <a:lnTo>
                      <a:pt x="25" y="127"/>
                    </a:lnTo>
                    <a:lnTo>
                      <a:pt x="0" y="128"/>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69" name="Freeform 85">
                <a:extLst>
                  <a:ext uri="{FF2B5EF4-FFF2-40B4-BE49-F238E27FC236}">
                    <a16:creationId xmlns:a16="http://schemas.microsoft.com/office/drawing/2014/main" id="{1CD03757-7093-42CD-8371-A33AC0C75F52}"/>
                  </a:ext>
                </a:extLst>
              </p:cNvPr>
              <p:cNvSpPr>
                <a:spLocks/>
              </p:cNvSpPr>
              <p:nvPr/>
            </p:nvSpPr>
            <p:spPr bwMode="auto">
              <a:xfrm>
                <a:off x="1344" y="3429"/>
                <a:ext cx="72" cy="72"/>
              </a:xfrm>
              <a:custGeom>
                <a:avLst/>
                <a:gdLst>
                  <a:gd name="T0" fmla="*/ 0 w 144"/>
                  <a:gd name="T1" fmla="*/ 0 h 144"/>
                  <a:gd name="T2" fmla="*/ 0 w 144"/>
                  <a:gd name="T3" fmla="*/ 0 h 144"/>
                  <a:gd name="T4" fmla="*/ 1 w 144"/>
                  <a:gd name="T5" fmla="*/ 8 h 144"/>
                  <a:gd name="T6" fmla="*/ 3 w 144"/>
                  <a:gd name="T7" fmla="*/ 14 h 144"/>
                  <a:gd name="T8" fmla="*/ 7 w 144"/>
                  <a:gd name="T9" fmla="*/ 21 h 144"/>
                  <a:gd name="T10" fmla="*/ 11 w 144"/>
                  <a:gd name="T11" fmla="*/ 26 h 144"/>
                  <a:gd name="T12" fmla="*/ 17 w 144"/>
                  <a:gd name="T13" fmla="*/ 30 h 144"/>
                  <a:gd name="T14" fmla="*/ 23 w 144"/>
                  <a:gd name="T15" fmla="*/ 33 h 144"/>
                  <a:gd name="T16" fmla="*/ 29 w 144"/>
                  <a:gd name="T17" fmla="*/ 35 h 144"/>
                  <a:gd name="T18" fmla="*/ 36 w 144"/>
                  <a:gd name="T19" fmla="*/ 36 h 144"/>
                  <a:gd name="T20" fmla="*/ 36 w 144"/>
                  <a:gd name="T21" fmla="*/ 32 h 144"/>
                  <a:gd name="T22" fmla="*/ 30 w 144"/>
                  <a:gd name="T23" fmla="*/ 32 h 144"/>
                  <a:gd name="T24" fmla="*/ 24 w 144"/>
                  <a:gd name="T25" fmla="*/ 30 h 144"/>
                  <a:gd name="T26" fmla="*/ 18 w 144"/>
                  <a:gd name="T27" fmla="*/ 27 h 144"/>
                  <a:gd name="T28" fmla="*/ 14 w 144"/>
                  <a:gd name="T29" fmla="*/ 23 h 144"/>
                  <a:gd name="T30" fmla="*/ 10 w 144"/>
                  <a:gd name="T31" fmla="*/ 18 h 144"/>
                  <a:gd name="T32" fmla="*/ 7 w 144"/>
                  <a:gd name="T33" fmla="*/ 13 h 144"/>
                  <a:gd name="T34" fmla="*/ 5 w 144"/>
                  <a:gd name="T35" fmla="*/ 7 h 144"/>
                  <a:gd name="T36" fmla="*/ 4 w 144"/>
                  <a:gd name="T37" fmla="*/ 0 h 144"/>
                  <a:gd name="T38" fmla="*/ 4 w 144"/>
                  <a:gd name="T39" fmla="*/ 0 h 144"/>
                  <a:gd name="T40" fmla="*/ 0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0"/>
                    </a:moveTo>
                    <a:lnTo>
                      <a:pt x="0" y="0"/>
                    </a:lnTo>
                    <a:lnTo>
                      <a:pt x="3" y="29"/>
                    </a:lnTo>
                    <a:lnTo>
                      <a:pt x="11" y="55"/>
                    </a:lnTo>
                    <a:lnTo>
                      <a:pt x="25" y="81"/>
                    </a:lnTo>
                    <a:lnTo>
                      <a:pt x="44" y="101"/>
                    </a:lnTo>
                    <a:lnTo>
                      <a:pt x="66" y="119"/>
                    </a:lnTo>
                    <a:lnTo>
                      <a:pt x="90" y="132"/>
                    </a:lnTo>
                    <a:lnTo>
                      <a:pt x="116" y="140"/>
                    </a:lnTo>
                    <a:lnTo>
                      <a:pt x="144" y="144"/>
                    </a:lnTo>
                    <a:lnTo>
                      <a:pt x="144" y="128"/>
                    </a:lnTo>
                    <a:lnTo>
                      <a:pt x="119" y="127"/>
                    </a:lnTo>
                    <a:lnTo>
                      <a:pt x="94" y="119"/>
                    </a:lnTo>
                    <a:lnTo>
                      <a:pt x="72" y="107"/>
                    </a:lnTo>
                    <a:lnTo>
                      <a:pt x="53" y="90"/>
                    </a:lnTo>
                    <a:lnTo>
                      <a:pt x="37" y="71"/>
                    </a:lnTo>
                    <a:lnTo>
                      <a:pt x="25" y="51"/>
                    </a:lnTo>
                    <a:lnTo>
                      <a:pt x="17" y="26"/>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0" name="Freeform 86">
                <a:extLst>
                  <a:ext uri="{FF2B5EF4-FFF2-40B4-BE49-F238E27FC236}">
                    <a16:creationId xmlns:a16="http://schemas.microsoft.com/office/drawing/2014/main" id="{67152086-056C-4559-8928-2824F32C43CE}"/>
                  </a:ext>
                </a:extLst>
              </p:cNvPr>
              <p:cNvSpPr>
                <a:spLocks/>
              </p:cNvSpPr>
              <p:nvPr/>
            </p:nvSpPr>
            <p:spPr bwMode="auto">
              <a:xfrm>
                <a:off x="1344" y="3357"/>
                <a:ext cx="72" cy="72"/>
              </a:xfrm>
              <a:custGeom>
                <a:avLst/>
                <a:gdLst>
                  <a:gd name="T0" fmla="*/ 36 w 144"/>
                  <a:gd name="T1" fmla="*/ 0 h 144"/>
                  <a:gd name="T2" fmla="*/ 36 w 144"/>
                  <a:gd name="T3" fmla="*/ 0 h 144"/>
                  <a:gd name="T4" fmla="*/ 29 w 144"/>
                  <a:gd name="T5" fmla="*/ 1 h 144"/>
                  <a:gd name="T6" fmla="*/ 23 w 144"/>
                  <a:gd name="T7" fmla="*/ 3 h 144"/>
                  <a:gd name="T8" fmla="*/ 17 w 144"/>
                  <a:gd name="T9" fmla="*/ 7 h 144"/>
                  <a:gd name="T10" fmla="*/ 11 w 144"/>
                  <a:gd name="T11" fmla="*/ 11 h 144"/>
                  <a:gd name="T12" fmla="*/ 7 w 144"/>
                  <a:gd name="T13" fmla="*/ 16 h 144"/>
                  <a:gd name="T14" fmla="*/ 3 w 144"/>
                  <a:gd name="T15" fmla="*/ 23 h 144"/>
                  <a:gd name="T16" fmla="*/ 1 w 144"/>
                  <a:gd name="T17" fmla="*/ 29 h 144"/>
                  <a:gd name="T18" fmla="*/ 0 w 144"/>
                  <a:gd name="T19" fmla="*/ 36 h 144"/>
                  <a:gd name="T20" fmla="*/ 4 w 144"/>
                  <a:gd name="T21" fmla="*/ 36 h 144"/>
                  <a:gd name="T22" fmla="*/ 5 w 144"/>
                  <a:gd name="T23" fmla="*/ 30 h 144"/>
                  <a:gd name="T24" fmla="*/ 7 w 144"/>
                  <a:gd name="T25" fmla="*/ 24 h 144"/>
                  <a:gd name="T26" fmla="*/ 10 w 144"/>
                  <a:gd name="T27" fmla="*/ 19 h 144"/>
                  <a:gd name="T28" fmla="*/ 14 w 144"/>
                  <a:gd name="T29" fmla="*/ 14 h 144"/>
                  <a:gd name="T30" fmla="*/ 18 w 144"/>
                  <a:gd name="T31" fmla="*/ 10 h 144"/>
                  <a:gd name="T32" fmla="*/ 24 w 144"/>
                  <a:gd name="T33" fmla="*/ 7 h 144"/>
                  <a:gd name="T34" fmla="*/ 30 w 144"/>
                  <a:gd name="T35" fmla="*/ 5 h 144"/>
                  <a:gd name="T36" fmla="*/ 36 w 144"/>
                  <a:gd name="T37" fmla="*/ 4 h 144"/>
                  <a:gd name="T38" fmla="*/ 36 w 144"/>
                  <a:gd name="T39" fmla="*/ 4 h 144"/>
                  <a:gd name="T40" fmla="*/ 36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0"/>
                    </a:moveTo>
                    <a:lnTo>
                      <a:pt x="144" y="0"/>
                    </a:lnTo>
                    <a:lnTo>
                      <a:pt x="116" y="3"/>
                    </a:lnTo>
                    <a:lnTo>
                      <a:pt x="90" y="12"/>
                    </a:lnTo>
                    <a:lnTo>
                      <a:pt x="66" y="25"/>
                    </a:lnTo>
                    <a:lnTo>
                      <a:pt x="44" y="43"/>
                    </a:lnTo>
                    <a:lnTo>
                      <a:pt x="25" y="63"/>
                    </a:lnTo>
                    <a:lnTo>
                      <a:pt x="11" y="89"/>
                    </a:lnTo>
                    <a:lnTo>
                      <a:pt x="3" y="115"/>
                    </a:lnTo>
                    <a:lnTo>
                      <a:pt x="0" y="144"/>
                    </a:lnTo>
                    <a:lnTo>
                      <a:pt x="16" y="144"/>
                    </a:lnTo>
                    <a:lnTo>
                      <a:pt x="17" y="117"/>
                    </a:lnTo>
                    <a:lnTo>
                      <a:pt x="25" y="93"/>
                    </a:lnTo>
                    <a:lnTo>
                      <a:pt x="37" y="73"/>
                    </a:lnTo>
                    <a:lnTo>
                      <a:pt x="53" y="54"/>
                    </a:lnTo>
                    <a:lnTo>
                      <a:pt x="72" y="37"/>
                    </a:lnTo>
                    <a:lnTo>
                      <a:pt x="94" y="25"/>
                    </a:lnTo>
                    <a:lnTo>
                      <a:pt x="119" y="17"/>
                    </a:lnTo>
                    <a:lnTo>
                      <a:pt x="144" y="16"/>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1" name="Freeform 87">
                <a:extLst>
                  <a:ext uri="{FF2B5EF4-FFF2-40B4-BE49-F238E27FC236}">
                    <a16:creationId xmlns:a16="http://schemas.microsoft.com/office/drawing/2014/main" id="{1E7C013A-DAB6-4735-9E5C-B8691EF566DE}"/>
                  </a:ext>
                </a:extLst>
              </p:cNvPr>
              <p:cNvSpPr>
                <a:spLocks/>
              </p:cNvSpPr>
              <p:nvPr/>
            </p:nvSpPr>
            <p:spPr bwMode="auto">
              <a:xfrm>
                <a:off x="1449" y="3351"/>
                <a:ext cx="53" cy="158"/>
              </a:xfrm>
              <a:custGeom>
                <a:avLst/>
                <a:gdLst>
                  <a:gd name="T0" fmla="*/ 0 w 107"/>
                  <a:gd name="T1" fmla="*/ 79 h 316"/>
                  <a:gd name="T2" fmla="*/ 5 w 107"/>
                  <a:gd name="T3" fmla="*/ 76 h 316"/>
                  <a:gd name="T4" fmla="*/ 10 w 107"/>
                  <a:gd name="T5" fmla="*/ 73 h 316"/>
                  <a:gd name="T6" fmla="*/ 15 w 107"/>
                  <a:gd name="T7" fmla="*/ 69 h 316"/>
                  <a:gd name="T8" fmla="*/ 19 w 107"/>
                  <a:gd name="T9" fmla="*/ 64 h 316"/>
                  <a:gd name="T10" fmla="*/ 22 w 107"/>
                  <a:gd name="T11" fmla="*/ 59 h 316"/>
                  <a:gd name="T12" fmla="*/ 24 w 107"/>
                  <a:gd name="T13" fmla="*/ 53 h 316"/>
                  <a:gd name="T14" fmla="*/ 26 w 107"/>
                  <a:gd name="T15" fmla="*/ 47 h 316"/>
                  <a:gd name="T16" fmla="*/ 26 w 107"/>
                  <a:gd name="T17" fmla="*/ 40 h 316"/>
                  <a:gd name="T18" fmla="*/ 26 w 107"/>
                  <a:gd name="T19" fmla="*/ 33 h 316"/>
                  <a:gd name="T20" fmla="*/ 24 w 107"/>
                  <a:gd name="T21" fmla="*/ 27 h 316"/>
                  <a:gd name="T22" fmla="*/ 22 w 107"/>
                  <a:gd name="T23" fmla="*/ 21 h 316"/>
                  <a:gd name="T24" fmla="*/ 19 w 107"/>
                  <a:gd name="T25" fmla="*/ 16 h 316"/>
                  <a:gd name="T26" fmla="*/ 15 w 107"/>
                  <a:gd name="T27" fmla="*/ 11 h 316"/>
                  <a:gd name="T28" fmla="*/ 10 w 107"/>
                  <a:gd name="T29" fmla="*/ 7 h 316"/>
                  <a:gd name="T30" fmla="*/ 5 w 107"/>
                  <a:gd name="T31" fmla="*/ 3 h 316"/>
                  <a:gd name="T32" fmla="*/ 0 w 107"/>
                  <a:gd name="T33" fmla="*/ 0 h 316"/>
                  <a:gd name="T34" fmla="*/ 0 w 107"/>
                  <a:gd name="T35" fmla="*/ 23 h 316"/>
                  <a:gd name="T36" fmla="*/ 3 w 107"/>
                  <a:gd name="T37" fmla="*/ 27 h 316"/>
                  <a:gd name="T38" fmla="*/ 5 w 107"/>
                  <a:gd name="T39" fmla="*/ 31 h 316"/>
                  <a:gd name="T40" fmla="*/ 7 w 107"/>
                  <a:gd name="T41" fmla="*/ 35 h 316"/>
                  <a:gd name="T42" fmla="*/ 7 w 107"/>
                  <a:gd name="T43" fmla="*/ 40 h 316"/>
                  <a:gd name="T44" fmla="*/ 7 w 107"/>
                  <a:gd name="T45" fmla="*/ 45 h 316"/>
                  <a:gd name="T46" fmla="*/ 5 w 107"/>
                  <a:gd name="T47" fmla="*/ 49 h 316"/>
                  <a:gd name="T48" fmla="*/ 3 w 107"/>
                  <a:gd name="T49" fmla="*/ 53 h 316"/>
                  <a:gd name="T50" fmla="*/ 0 w 107"/>
                  <a:gd name="T51" fmla="*/ 57 h 316"/>
                  <a:gd name="T52" fmla="*/ 0 w 107"/>
                  <a:gd name="T53" fmla="*/ 79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0" y="316"/>
                    </a:moveTo>
                    <a:lnTo>
                      <a:pt x="23" y="304"/>
                    </a:lnTo>
                    <a:lnTo>
                      <a:pt x="43" y="291"/>
                    </a:lnTo>
                    <a:lnTo>
                      <a:pt x="61" y="273"/>
                    </a:lnTo>
                    <a:lnTo>
                      <a:pt x="77" y="254"/>
                    </a:lnTo>
                    <a:lnTo>
                      <a:pt x="90" y="233"/>
                    </a:lnTo>
                    <a:lnTo>
                      <a:pt x="99" y="209"/>
                    </a:lnTo>
                    <a:lnTo>
                      <a:pt x="105" y="185"/>
                    </a:lnTo>
                    <a:lnTo>
                      <a:pt x="107" y="158"/>
                    </a:lnTo>
                    <a:lnTo>
                      <a:pt x="105" y="132"/>
                    </a:lnTo>
                    <a:lnTo>
                      <a:pt x="99" y="107"/>
                    </a:lnTo>
                    <a:lnTo>
                      <a:pt x="90" y="83"/>
                    </a:lnTo>
                    <a:lnTo>
                      <a:pt x="77" y="61"/>
                    </a:lnTo>
                    <a:lnTo>
                      <a:pt x="61" y="43"/>
                    </a:lnTo>
                    <a:lnTo>
                      <a:pt x="43" y="26"/>
                    </a:lnTo>
                    <a:lnTo>
                      <a:pt x="23" y="12"/>
                    </a:lnTo>
                    <a:lnTo>
                      <a:pt x="0" y="0"/>
                    </a:lnTo>
                    <a:lnTo>
                      <a:pt x="0" y="91"/>
                    </a:lnTo>
                    <a:lnTo>
                      <a:pt x="13" y="105"/>
                    </a:lnTo>
                    <a:lnTo>
                      <a:pt x="22" y="121"/>
                    </a:lnTo>
                    <a:lnTo>
                      <a:pt x="28" y="139"/>
                    </a:lnTo>
                    <a:lnTo>
                      <a:pt x="30" y="158"/>
                    </a:lnTo>
                    <a:lnTo>
                      <a:pt x="28" y="178"/>
                    </a:lnTo>
                    <a:lnTo>
                      <a:pt x="22" y="195"/>
                    </a:lnTo>
                    <a:lnTo>
                      <a:pt x="13" y="211"/>
                    </a:lnTo>
                    <a:lnTo>
                      <a:pt x="0" y="225"/>
                    </a:lnTo>
                    <a:lnTo>
                      <a:pt x="0" y="316"/>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2" name="Freeform 88">
                <a:extLst>
                  <a:ext uri="{FF2B5EF4-FFF2-40B4-BE49-F238E27FC236}">
                    <a16:creationId xmlns:a16="http://schemas.microsoft.com/office/drawing/2014/main" id="{A0258171-DC7F-4870-A05A-4FE7B521D782}"/>
                  </a:ext>
                </a:extLst>
              </p:cNvPr>
              <p:cNvSpPr>
                <a:spLocks noEditPoints="1"/>
              </p:cNvSpPr>
              <p:nvPr/>
            </p:nvSpPr>
            <p:spPr bwMode="auto">
              <a:xfrm>
                <a:off x="1445" y="3350"/>
                <a:ext cx="4" cy="160"/>
              </a:xfrm>
              <a:custGeom>
                <a:avLst/>
                <a:gdLst>
                  <a:gd name="T0" fmla="*/ 2 w 7"/>
                  <a:gd name="T1" fmla="*/ 80 h 320"/>
                  <a:gd name="T2" fmla="*/ 2 w 7"/>
                  <a:gd name="T3" fmla="*/ 80 h 320"/>
                  <a:gd name="T4" fmla="*/ 1 w 7"/>
                  <a:gd name="T5" fmla="*/ 80 h 320"/>
                  <a:gd name="T6" fmla="*/ 1 w 7"/>
                  <a:gd name="T7" fmla="*/ 80 h 320"/>
                  <a:gd name="T8" fmla="*/ 0 w 7"/>
                  <a:gd name="T9" fmla="*/ 80 h 320"/>
                  <a:gd name="T10" fmla="*/ 0 w 7"/>
                  <a:gd name="T11" fmla="*/ 59 h 320"/>
                  <a:gd name="T12" fmla="*/ 1 w 7"/>
                  <a:gd name="T13" fmla="*/ 58 h 320"/>
                  <a:gd name="T14" fmla="*/ 1 w 7"/>
                  <a:gd name="T15" fmla="*/ 58 h 320"/>
                  <a:gd name="T16" fmla="*/ 2 w 7"/>
                  <a:gd name="T17" fmla="*/ 57 h 320"/>
                  <a:gd name="T18" fmla="*/ 2 w 7"/>
                  <a:gd name="T19" fmla="*/ 57 h 320"/>
                  <a:gd name="T20" fmla="*/ 2 w 7"/>
                  <a:gd name="T21" fmla="*/ 80 h 320"/>
                  <a:gd name="T22" fmla="*/ 2 w 7"/>
                  <a:gd name="T23" fmla="*/ 24 h 320"/>
                  <a:gd name="T24" fmla="*/ 2 w 7"/>
                  <a:gd name="T25" fmla="*/ 23 h 320"/>
                  <a:gd name="T26" fmla="*/ 1 w 7"/>
                  <a:gd name="T27" fmla="*/ 23 h 320"/>
                  <a:gd name="T28" fmla="*/ 1 w 7"/>
                  <a:gd name="T29" fmla="*/ 23 h 320"/>
                  <a:gd name="T30" fmla="*/ 0 w 7"/>
                  <a:gd name="T31" fmla="*/ 22 h 320"/>
                  <a:gd name="T32" fmla="*/ 0 w 7"/>
                  <a:gd name="T33" fmla="*/ 0 h 320"/>
                  <a:gd name="T34" fmla="*/ 1 w 7"/>
                  <a:gd name="T35" fmla="*/ 1 h 320"/>
                  <a:gd name="T36" fmla="*/ 1 w 7"/>
                  <a:gd name="T37" fmla="*/ 1 h 320"/>
                  <a:gd name="T38" fmla="*/ 2 w 7"/>
                  <a:gd name="T39" fmla="*/ 1 h 320"/>
                  <a:gd name="T40" fmla="*/ 2 w 7"/>
                  <a:gd name="T41" fmla="*/ 1 h 320"/>
                  <a:gd name="T42" fmla="*/ 2 w 7"/>
                  <a:gd name="T43" fmla="*/ 24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18"/>
                    </a:moveTo>
                    <a:lnTo>
                      <a:pt x="6" y="318"/>
                    </a:lnTo>
                    <a:lnTo>
                      <a:pt x="4" y="319"/>
                    </a:lnTo>
                    <a:lnTo>
                      <a:pt x="3" y="319"/>
                    </a:lnTo>
                    <a:lnTo>
                      <a:pt x="0" y="320"/>
                    </a:lnTo>
                    <a:lnTo>
                      <a:pt x="0" y="233"/>
                    </a:lnTo>
                    <a:lnTo>
                      <a:pt x="3" y="232"/>
                    </a:lnTo>
                    <a:lnTo>
                      <a:pt x="4" y="230"/>
                    </a:lnTo>
                    <a:lnTo>
                      <a:pt x="6" y="228"/>
                    </a:lnTo>
                    <a:lnTo>
                      <a:pt x="7" y="227"/>
                    </a:lnTo>
                    <a:lnTo>
                      <a:pt x="7" y="318"/>
                    </a:lnTo>
                    <a:close/>
                    <a:moveTo>
                      <a:pt x="7" y="93"/>
                    </a:moveTo>
                    <a:lnTo>
                      <a:pt x="6" y="92"/>
                    </a:lnTo>
                    <a:lnTo>
                      <a:pt x="4" y="90"/>
                    </a:lnTo>
                    <a:lnTo>
                      <a:pt x="3" y="89"/>
                    </a:lnTo>
                    <a:lnTo>
                      <a:pt x="0" y="88"/>
                    </a:lnTo>
                    <a:lnTo>
                      <a:pt x="0" y="0"/>
                    </a:lnTo>
                    <a:lnTo>
                      <a:pt x="3" y="1"/>
                    </a:lnTo>
                    <a:lnTo>
                      <a:pt x="4" y="1"/>
                    </a:lnTo>
                    <a:lnTo>
                      <a:pt x="6" y="2"/>
                    </a:lnTo>
                    <a:lnTo>
                      <a:pt x="7" y="2"/>
                    </a:lnTo>
                    <a:lnTo>
                      <a:pt x="7" y="9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3" name="Freeform 89">
                <a:extLst>
                  <a:ext uri="{FF2B5EF4-FFF2-40B4-BE49-F238E27FC236}">
                    <a16:creationId xmlns:a16="http://schemas.microsoft.com/office/drawing/2014/main" id="{37C0E41C-A091-43B1-BCDD-C25EEBBCE34C}"/>
                  </a:ext>
                </a:extLst>
              </p:cNvPr>
              <p:cNvSpPr>
                <a:spLocks noEditPoints="1"/>
              </p:cNvSpPr>
              <p:nvPr/>
            </p:nvSpPr>
            <p:spPr bwMode="auto">
              <a:xfrm>
                <a:off x="1442" y="3349"/>
                <a:ext cx="3" cy="162"/>
              </a:xfrm>
              <a:custGeom>
                <a:avLst/>
                <a:gdLst>
                  <a:gd name="T0" fmla="*/ 1 w 7"/>
                  <a:gd name="T1" fmla="*/ 80 h 325"/>
                  <a:gd name="T2" fmla="*/ 1 w 7"/>
                  <a:gd name="T3" fmla="*/ 80 h 325"/>
                  <a:gd name="T4" fmla="*/ 1 w 7"/>
                  <a:gd name="T5" fmla="*/ 80 h 325"/>
                  <a:gd name="T6" fmla="*/ 0 w 7"/>
                  <a:gd name="T7" fmla="*/ 80 h 325"/>
                  <a:gd name="T8" fmla="*/ 0 w 7"/>
                  <a:gd name="T9" fmla="*/ 81 h 325"/>
                  <a:gd name="T10" fmla="*/ 0 w 7"/>
                  <a:gd name="T11" fmla="*/ 60 h 325"/>
                  <a:gd name="T12" fmla="*/ 0 w 7"/>
                  <a:gd name="T13" fmla="*/ 59 h 325"/>
                  <a:gd name="T14" fmla="*/ 1 w 7"/>
                  <a:gd name="T15" fmla="*/ 59 h 325"/>
                  <a:gd name="T16" fmla="*/ 1 w 7"/>
                  <a:gd name="T17" fmla="*/ 59 h 325"/>
                  <a:gd name="T18" fmla="*/ 1 w 7"/>
                  <a:gd name="T19" fmla="*/ 58 h 325"/>
                  <a:gd name="T20" fmla="*/ 1 w 7"/>
                  <a:gd name="T21" fmla="*/ 80 h 325"/>
                  <a:gd name="T22" fmla="*/ 1 w 7"/>
                  <a:gd name="T23" fmla="*/ 22 h 325"/>
                  <a:gd name="T24" fmla="*/ 1 w 7"/>
                  <a:gd name="T25" fmla="*/ 22 h 325"/>
                  <a:gd name="T26" fmla="*/ 1 w 7"/>
                  <a:gd name="T27" fmla="*/ 21 h 325"/>
                  <a:gd name="T28" fmla="*/ 0 w 7"/>
                  <a:gd name="T29" fmla="*/ 21 h 325"/>
                  <a:gd name="T30" fmla="*/ 0 w 7"/>
                  <a:gd name="T31" fmla="*/ 21 h 325"/>
                  <a:gd name="T32" fmla="*/ 0 w 7"/>
                  <a:gd name="T33" fmla="*/ 0 h 325"/>
                  <a:gd name="T34" fmla="*/ 0 w 7"/>
                  <a:gd name="T35" fmla="*/ 0 h 325"/>
                  <a:gd name="T36" fmla="*/ 1 w 7"/>
                  <a:gd name="T37" fmla="*/ 0 h 325"/>
                  <a:gd name="T38" fmla="*/ 1 w 7"/>
                  <a:gd name="T39" fmla="*/ 0 h 325"/>
                  <a:gd name="T40" fmla="*/ 1 w 7"/>
                  <a:gd name="T41" fmla="*/ 0 h 325"/>
                  <a:gd name="T42" fmla="*/ 1 w 7"/>
                  <a:gd name="T43" fmla="*/ 22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2"/>
                    </a:moveTo>
                    <a:lnTo>
                      <a:pt x="6" y="322"/>
                    </a:lnTo>
                    <a:lnTo>
                      <a:pt x="4" y="323"/>
                    </a:lnTo>
                    <a:lnTo>
                      <a:pt x="3" y="323"/>
                    </a:lnTo>
                    <a:lnTo>
                      <a:pt x="0" y="325"/>
                    </a:lnTo>
                    <a:lnTo>
                      <a:pt x="0" y="240"/>
                    </a:lnTo>
                    <a:lnTo>
                      <a:pt x="3" y="239"/>
                    </a:lnTo>
                    <a:lnTo>
                      <a:pt x="4" y="237"/>
                    </a:lnTo>
                    <a:lnTo>
                      <a:pt x="6" y="236"/>
                    </a:lnTo>
                    <a:lnTo>
                      <a:pt x="7" y="235"/>
                    </a:lnTo>
                    <a:lnTo>
                      <a:pt x="7" y="322"/>
                    </a:lnTo>
                    <a:close/>
                    <a:moveTo>
                      <a:pt x="7" y="90"/>
                    </a:moveTo>
                    <a:lnTo>
                      <a:pt x="6" y="88"/>
                    </a:lnTo>
                    <a:lnTo>
                      <a:pt x="4" y="86"/>
                    </a:lnTo>
                    <a:lnTo>
                      <a:pt x="3" y="85"/>
                    </a:lnTo>
                    <a:lnTo>
                      <a:pt x="0" y="84"/>
                    </a:lnTo>
                    <a:lnTo>
                      <a:pt x="0" y="0"/>
                    </a:lnTo>
                    <a:lnTo>
                      <a:pt x="3" y="1"/>
                    </a:lnTo>
                    <a:lnTo>
                      <a:pt x="4" y="1"/>
                    </a:lnTo>
                    <a:lnTo>
                      <a:pt x="6" y="2"/>
                    </a:lnTo>
                    <a:lnTo>
                      <a:pt x="7" y="2"/>
                    </a:lnTo>
                    <a:lnTo>
                      <a:pt x="7" y="9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4" name="Freeform 90">
                <a:extLst>
                  <a:ext uri="{FF2B5EF4-FFF2-40B4-BE49-F238E27FC236}">
                    <a16:creationId xmlns:a16="http://schemas.microsoft.com/office/drawing/2014/main" id="{EB2FF0A4-9E04-4FF1-8D04-DCAF4B667B90}"/>
                  </a:ext>
                </a:extLst>
              </p:cNvPr>
              <p:cNvSpPr>
                <a:spLocks noEditPoints="1"/>
              </p:cNvSpPr>
              <p:nvPr/>
            </p:nvSpPr>
            <p:spPr bwMode="auto">
              <a:xfrm>
                <a:off x="1438" y="3348"/>
                <a:ext cx="4" cy="164"/>
              </a:xfrm>
              <a:custGeom>
                <a:avLst/>
                <a:gdLst>
                  <a:gd name="T0" fmla="*/ 3 w 6"/>
                  <a:gd name="T1" fmla="*/ 82 h 327"/>
                  <a:gd name="T2" fmla="*/ 2 w 6"/>
                  <a:gd name="T3" fmla="*/ 82 h 327"/>
                  <a:gd name="T4" fmla="*/ 1 w 6"/>
                  <a:gd name="T5" fmla="*/ 82 h 327"/>
                  <a:gd name="T6" fmla="*/ 1 w 6"/>
                  <a:gd name="T7" fmla="*/ 82 h 327"/>
                  <a:gd name="T8" fmla="*/ 0 w 6"/>
                  <a:gd name="T9" fmla="*/ 82 h 327"/>
                  <a:gd name="T10" fmla="*/ 0 w 6"/>
                  <a:gd name="T11" fmla="*/ 62 h 327"/>
                  <a:gd name="T12" fmla="*/ 1 w 6"/>
                  <a:gd name="T13" fmla="*/ 61 h 327"/>
                  <a:gd name="T14" fmla="*/ 1 w 6"/>
                  <a:gd name="T15" fmla="*/ 61 h 327"/>
                  <a:gd name="T16" fmla="*/ 2 w 6"/>
                  <a:gd name="T17" fmla="*/ 61 h 327"/>
                  <a:gd name="T18" fmla="*/ 3 w 6"/>
                  <a:gd name="T19" fmla="*/ 61 h 327"/>
                  <a:gd name="T20" fmla="*/ 3 w 6"/>
                  <a:gd name="T21" fmla="*/ 82 h 327"/>
                  <a:gd name="T22" fmla="*/ 3 w 6"/>
                  <a:gd name="T23" fmla="*/ 22 h 327"/>
                  <a:gd name="T24" fmla="*/ 2 w 6"/>
                  <a:gd name="T25" fmla="*/ 21 h 327"/>
                  <a:gd name="T26" fmla="*/ 1 w 6"/>
                  <a:gd name="T27" fmla="*/ 21 h 327"/>
                  <a:gd name="T28" fmla="*/ 1 w 6"/>
                  <a:gd name="T29" fmla="*/ 21 h 327"/>
                  <a:gd name="T30" fmla="*/ 0 w 6"/>
                  <a:gd name="T31" fmla="*/ 21 h 327"/>
                  <a:gd name="T32" fmla="*/ 0 w 6"/>
                  <a:gd name="T33" fmla="*/ 0 h 327"/>
                  <a:gd name="T34" fmla="*/ 1 w 6"/>
                  <a:gd name="T35" fmla="*/ 0 h 327"/>
                  <a:gd name="T36" fmla="*/ 1 w 6"/>
                  <a:gd name="T37" fmla="*/ 0 h 327"/>
                  <a:gd name="T38" fmla="*/ 2 w 6"/>
                  <a:gd name="T39" fmla="*/ 1 h 327"/>
                  <a:gd name="T40" fmla="*/ 3 w 6"/>
                  <a:gd name="T41" fmla="*/ 1 h 327"/>
                  <a:gd name="T42" fmla="*/ 3 w 6"/>
                  <a:gd name="T43" fmla="*/ 2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27">
                    <a:moveTo>
                      <a:pt x="6" y="326"/>
                    </a:moveTo>
                    <a:lnTo>
                      <a:pt x="5" y="326"/>
                    </a:lnTo>
                    <a:lnTo>
                      <a:pt x="3" y="326"/>
                    </a:lnTo>
                    <a:lnTo>
                      <a:pt x="2" y="327"/>
                    </a:lnTo>
                    <a:lnTo>
                      <a:pt x="0" y="327"/>
                    </a:lnTo>
                    <a:lnTo>
                      <a:pt x="0" y="245"/>
                    </a:lnTo>
                    <a:lnTo>
                      <a:pt x="2" y="244"/>
                    </a:lnTo>
                    <a:lnTo>
                      <a:pt x="3" y="243"/>
                    </a:lnTo>
                    <a:lnTo>
                      <a:pt x="5" y="243"/>
                    </a:lnTo>
                    <a:lnTo>
                      <a:pt x="6" y="241"/>
                    </a:lnTo>
                    <a:lnTo>
                      <a:pt x="6" y="326"/>
                    </a:lnTo>
                    <a:close/>
                    <a:moveTo>
                      <a:pt x="6" y="85"/>
                    </a:moveTo>
                    <a:lnTo>
                      <a:pt x="5" y="84"/>
                    </a:lnTo>
                    <a:lnTo>
                      <a:pt x="3" y="82"/>
                    </a:lnTo>
                    <a:lnTo>
                      <a:pt x="2" y="82"/>
                    </a:lnTo>
                    <a:lnTo>
                      <a:pt x="0" y="81"/>
                    </a:lnTo>
                    <a:lnTo>
                      <a:pt x="0" y="0"/>
                    </a:lnTo>
                    <a:lnTo>
                      <a:pt x="2" y="0"/>
                    </a:lnTo>
                    <a:lnTo>
                      <a:pt x="3" y="0"/>
                    </a:lnTo>
                    <a:lnTo>
                      <a:pt x="5" y="1"/>
                    </a:lnTo>
                    <a:lnTo>
                      <a:pt x="6" y="1"/>
                    </a:lnTo>
                    <a:lnTo>
                      <a:pt x="6" y="85"/>
                    </a:lnTo>
                    <a:close/>
                  </a:path>
                </a:pathLst>
              </a:custGeom>
              <a:solidFill>
                <a:srgbClr val="A9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5" name="Freeform 91">
                <a:extLst>
                  <a:ext uri="{FF2B5EF4-FFF2-40B4-BE49-F238E27FC236}">
                    <a16:creationId xmlns:a16="http://schemas.microsoft.com/office/drawing/2014/main" id="{6864B20F-6AA4-46E1-ABCF-7FA8384EE6CE}"/>
                  </a:ext>
                </a:extLst>
              </p:cNvPr>
              <p:cNvSpPr>
                <a:spLocks noEditPoints="1"/>
              </p:cNvSpPr>
              <p:nvPr/>
            </p:nvSpPr>
            <p:spPr bwMode="auto">
              <a:xfrm>
                <a:off x="1435" y="3347"/>
                <a:ext cx="3" cy="166"/>
              </a:xfrm>
              <a:custGeom>
                <a:avLst/>
                <a:gdLst>
                  <a:gd name="T0" fmla="*/ 1 w 7"/>
                  <a:gd name="T1" fmla="*/ 83 h 332"/>
                  <a:gd name="T2" fmla="*/ 1 w 7"/>
                  <a:gd name="T3" fmla="*/ 83 h 332"/>
                  <a:gd name="T4" fmla="*/ 0 w 7"/>
                  <a:gd name="T5" fmla="*/ 83 h 332"/>
                  <a:gd name="T6" fmla="*/ 0 w 7"/>
                  <a:gd name="T7" fmla="*/ 83 h 332"/>
                  <a:gd name="T8" fmla="*/ 0 w 7"/>
                  <a:gd name="T9" fmla="*/ 83 h 332"/>
                  <a:gd name="T10" fmla="*/ 0 w 7"/>
                  <a:gd name="T11" fmla="*/ 63 h 332"/>
                  <a:gd name="T12" fmla="*/ 0 w 7"/>
                  <a:gd name="T13" fmla="*/ 63 h 332"/>
                  <a:gd name="T14" fmla="*/ 0 w 7"/>
                  <a:gd name="T15" fmla="*/ 63 h 332"/>
                  <a:gd name="T16" fmla="*/ 1 w 7"/>
                  <a:gd name="T17" fmla="*/ 63 h 332"/>
                  <a:gd name="T18" fmla="*/ 1 w 7"/>
                  <a:gd name="T19" fmla="*/ 62 h 332"/>
                  <a:gd name="T20" fmla="*/ 1 w 7"/>
                  <a:gd name="T21" fmla="*/ 83 h 332"/>
                  <a:gd name="T22" fmla="*/ 1 w 7"/>
                  <a:gd name="T23" fmla="*/ 21 h 332"/>
                  <a:gd name="T24" fmla="*/ 1 w 7"/>
                  <a:gd name="T25" fmla="*/ 21 h 332"/>
                  <a:gd name="T26" fmla="*/ 0 w 7"/>
                  <a:gd name="T27" fmla="*/ 21 h 332"/>
                  <a:gd name="T28" fmla="*/ 0 w 7"/>
                  <a:gd name="T29" fmla="*/ 21 h 332"/>
                  <a:gd name="T30" fmla="*/ 0 w 7"/>
                  <a:gd name="T31" fmla="*/ 21 h 332"/>
                  <a:gd name="T32" fmla="*/ 0 w 7"/>
                  <a:gd name="T33" fmla="*/ 0 h 332"/>
                  <a:gd name="T34" fmla="*/ 0 w 7"/>
                  <a:gd name="T35" fmla="*/ 1 h 332"/>
                  <a:gd name="T36" fmla="*/ 0 w 7"/>
                  <a:gd name="T37" fmla="*/ 1 h 332"/>
                  <a:gd name="T38" fmla="*/ 1 w 7"/>
                  <a:gd name="T39" fmla="*/ 1 h 332"/>
                  <a:gd name="T40" fmla="*/ 1 w 7"/>
                  <a:gd name="T41" fmla="*/ 1 h 332"/>
                  <a:gd name="T42" fmla="*/ 1 w 7"/>
                  <a:gd name="T43" fmla="*/ 21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0"/>
                    </a:moveTo>
                    <a:lnTo>
                      <a:pt x="5" y="331"/>
                    </a:lnTo>
                    <a:lnTo>
                      <a:pt x="3" y="331"/>
                    </a:lnTo>
                    <a:lnTo>
                      <a:pt x="2" y="331"/>
                    </a:lnTo>
                    <a:lnTo>
                      <a:pt x="0" y="332"/>
                    </a:lnTo>
                    <a:lnTo>
                      <a:pt x="0" y="251"/>
                    </a:lnTo>
                    <a:lnTo>
                      <a:pt x="2" y="250"/>
                    </a:lnTo>
                    <a:lnTo>
                      <a:pt x="3" y="249"/>
                    </a:lnTo>
                    <a:lnTo>
                      <a:pt x="5" y="249"/>
                    </a:lnTo>
                    <a:lnTo>
                      <a:pt x="7" y="248"/>
                    </a:lnTo>
                    <a:lnTo>
                      <a:pt x="7" y="330"/>
                    </a:lnTo>
                    <a:close/>
                    <a:moveTo>
                      <a:pt x="7" y="84"/>
                    </a:moveTo>
                    <a:lnTo>
                      <a:pt x="5" y="83"/>
                    </a:lnTo>
                    <a:lnTo>
                      <a:pt x="3" y="82"/>
                    </a:lnTo>
                    <a:lnTo>
                      <a:pt x="2" y="82"/>
                    </a:lnTo>
                    <a:lnTo>
                      <a:pt x="0" y="81"/>
                    </a:lnTo>
                    <a:lnTo>
                      <a:pt x="0" y="0"/>
                    </a:lnTo>
                    <a:lnTo>
                      <a:pt x="2" y="1"/>
                    </a:lnTo>
                    <a:lnTo>
                      <a:pt x="3" y="1"/>
                    </a:lnTo>
                    <a:lnTo>
                      <a:pt x="5" y="1"/>
                    </a:lnTo>
                    <a:lnTo>
                      <a:pt x="7" y="3"/>
                    </a:lnTo>
                    <a:lnTo>
                      <a:pt x="7" y="84"/>
                    </a:lnTo>
                    <a:close/>
                  </a:path>
                </a:pathLst>
              </a:custGeom>
              <a:solidFill>
                <a:srgbClr val="AE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6" name="Freeform 92">
                <a:extLst>
                  <a:ext uri="{FF2B5EF4-FFF2-40B4-BE49-F238E27FC236}">
                    <a16:creationId xmlns:a16="http://schemas.microsoft.com/office/drawing/2014/main" id="{26771E0B-F455-49F9-A67E-888909045D49}"/>
                  </a:ext>
                </a:extLst>
              </p:cNvPr>
              <p:cNvSpPr>
                <a:spLocks noEditPoints="1"/>
              </p:cNvSpPr>
              <p:nvPr/>
            </p:nvSpPr>
            <p:spPr bwMode="auto">
              <a:xfrm>
                <a:off x="1431" y="3347"/>
                <a:ext cx="4" cy="167"/>
              </a:xfrm>
              <a:custGeom>
                <a:avLst/>
                <a:gdLst>
                  <a:gd name="T0" fmla="*/ 2 w 7"/>
                  <a:gd name="T1" fmla="*/ 84 h 334"/>
                  <a:gd name="T2" fmla="*/ 2 w 7"/>
                  <a:gd name="T3" fmla="*/ 84 h 334"/>
                  <a:gd name="T4" fmla="*/ 1 w 7"/>
                  <a:gd name="T5" fmla="*/ 84 h 334"/>
                  <a:gd name="T6" fmla="*/ 1 w 7"/>
                  <a:gd name="T7" fmla="*/ 84 h 334"/>
                  <a:gd name="T8" fmla="*/ 0 w 7"/>
                  <a:gd name="T9" fmla="*/ 84 h 334"/>
                  <a:gd name="T10" fmla="*/ 0 w 7"/>
                  <a:gd name="T11" fmla="*/ 64 h 334"/>
                  <a:gd name="T12" fmla="*/ 1 w 7"/>
                  <a:gd name="T13" fmla="*/ 64 h 334"/>
                  <a:gd name="T14" fmla="*/ 1 w 7"/>
                  <a:gd name="T15" fmla="*/ 64 h 334"/>
                  <a:gd name="T16" fmla="*/ 2 w 7"/>
                  <a:gd name="T17" fmla="*/ 64 h 334"/>
                  <a:gd name="T18" fmla="*/ 2 w 7"/>
                  <a:gd name="T19" fmla="*/ 63 h 334"/>
                  <a:gd name="T20" fmla="*/ 2 w 7"/>
                  <a:gd name="T21" fmla="*/ 84 h 334"/>
                  <a:gd name="T22" fmla="*/ 2 w 7"/>
                  <a:gd name="T23" fmla="*/ 21 h 334"/>
                  <a:gd name="T24" fmla="*/ 2 w 7"/>
                  <a:gd name="T25" fmla="*/ 21 h 334"/>
                  <a:gd name="T26" fmla="*/ 1 w 7"/>
                  <a:gd name="T27" fmla="*/ 21 h 334"/>
                  <a:gd name="T28" fmla="*/ 1 w 7"/>
                  <a:gd name="T29" fmla="*/ 20 h 334"/>
                  <a:gd name="T30" fmla="*/ 0 w 7"/>
                  <a:gd name="T31" fmla="*/ 20 h 334"/>
                  <a:gd name="T32" fmla="*/ 0 w 7"/>
                  <a:gd name="T33" fmla="*/ 0 h 334"/>
                  <a:gd name="T34" fmla="*/ 1 w 7"/>
                  <a:gd name="T35" fmla="*/ 0 h 334"/>
                  <a:gd name="T36" fmla="*/ 1 w 7"/>
                  <a:gd name="T37" fmla="*/ 0 h 334"/>
                  <a:gd name="T38" fmla="*/ 2 w 7"/>
                  <a:gd name="T39" fmla="*/ 1 h 334"/>
                  <a:gd name="T40" fmla="*/ 2 w 7"/>
                  <a:gd name="T41" fmla="*/ 1 h 334"/>
                  <a:gd name="T42" fmla="*/ 2 w 7"/>
                  <a:gd name="T43" fmla="*/ 21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3"/>
                    </a:moveTo>
                    <a:lnTo>
                      <a:pt x="6" y="333"/>
                    </a:lnTo>
                    <a:lnTo>
                      <a:pt x="3" y="333"/>
                    </a:lnTo>
                    <a:lnTo>
                      <a:pt x="2" y="334"/>
                    </a:lnTo>
                    <a:lnTo>
                      <a:pt x="0" y="334"/>
                    </a:lnTo>
                    <a:lnTo>
                      <a:pt x="0" y="255"/>
                    </a:lnTo>
                    <a:lnTo>
                      <a:pt x="2" y="255"/>
                    </a:lnTo>
                    <a:lnTo>
                      <a:pt x="3" y="254"/>
                    </a:lnTo>
                    <a:lnTo>
                      <a:pt x="6" y="254"/>
                    </a:lnTo>
                    <a:lnTo>
                      <a:pt x="7" y="252"/>
                    </a:lnTo>
                    <a:lnTo>
                      <a:pt x="7" y="333"/>
                    </a:lnTo>
                    <a:close/>
                    <a:moveTo>
                      <a:pt x="7" y="82"/>
                    </a:moveTo>
                    <a:lnTo>
                      <a:pt x="6" y="81"/>
                    </a:lnTo>
                    <a:lnTo>
                      <a:pt x="3" y="81"/>
                    </a:lnTo>
                    <a:lnTo>
                      <a:pt x="2" y="80"/>
                    </a:lnTo>
                    <a:lnTo>
                      <a:pt x="0" y="80"/>
                    </a:lnTo>
                    <a:lnTo>
                      <a:pt x="0" y="0"/>
                    </a:lnTo>
                    <a:lnTo>
                      <a:pt x="2" y="0"/>
                    </a:lnTo>
                    <a:lnTo>
                      <a:pt x="3" y="0"/>
                    </a:lnTo>
                    <a:lnTo>
                      <a:pt x="6" y="1"/>
                    </a:lnTo>
                    <a:lnTo>
                      <a:pt x="7" y="1"/>
                    </a:lnTo>
                    <a:lnTo>
                      <a:pt x="7" y="8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7" name="Freeform 93">
                <a:extLst>
                  <a:ext uri="{FF2B5EF4-FFF2-40B4-BE49-F238E27FC236}">
                    <a16:creationId xmlns:a16="http://schemas.microsoft.com/office/drawing/2014/main" id="{7CAD3B10-5E08-4EBF-AAF5-27B5E1139F61}"/>
                  </a:ext>
                </a:extLst>
              </p:cNvPr>
              <p:cNvSpPr>
                <a:spLocks noEditPoints="1"/>
              </p:cNvSpPr>
              <p:nvPr/>
            </p:nvSpPr>
            <p:spPr bwMode="auto">
              <a:xfrm>
                <a:off x="1428" y="3346"/>
                <a:ext cx="3" cy="168"/>
              </a:xfrm>
              <a:custGeom>
                <a:avLst/>
                <a:gdLst>
                  <a:gd name="T0" fmla="*/ 1 w 7"/>
                  <a:gd name="T1" fmla="*/ 84 h 336"/>
                  <a:gd name="T2" fmla="*/ 1 w 7"/>
                  <a:gd name="T3" fmla="*/ 84 h 336"/>
                  <a:gd name="T4" fmla="*/ 0 w 7"/>
                  <a:gd name="T5" fmla="*/ 84 h 336"/>
                  <a:gd name="T6" fmla="*/ 0 w 7"/>
                  <a:gd name="T7" fmla="*/ 84 h 336"/>
                  <a:gd name="T8" fmla="*/ 0 w 7"/>
                  <a:gd name="T9" fmla="*/ 84 h 336"/>
                  <a:gd name="T10" fmla="*/ 0 w 7"/>
                  <a:gd name="T11" fmla="*/ 65 h 336"/>
                  <a:gd name="T12" fmla="*/ 0 w 7"/>
                  <a:gd name="T13" fmla="*/ 65 h 336"/>
                  <a:gd name="T14" fmla="*/ 0 w 7"/>
                  <a:gd name="T15" fmla="*/ 65 h 336"/>
                  <a:gd name="T16" fmla="*/ 1 w 7"/>
                  <a:gd name="T17" fmla="*/ 65 h 336"/>
                  <a:gd name="T18" fmla="*/ 1 w 7"/>
                  <a:gd name="T19" fmla="*/ 64 h 336"/>
                  <a:gd name="T20" fmla="*/ 1 w 7"/>
                  <a:gd name="T21" fmla="*/ 84 h 336"/>
                  <a:gd name="T22" fmla="*/ 1 w 7"/>
                  <a:gd name="T23" fmla="*/ 21 h 336"/>
                  <a:gd name="T24" fmla="*/ 1 w 7"/>
                  <a:gd name="T25" fmla="*/ 20 h 336"/>
                  <a:gd name="T26" fmla="*/ 0 w 7"/>
                  <a:gd name="T27" fmla="*/ 20 h 336"/>
                  <a:gd name="T28" fmla="*/ 0 w 7"/>
                  <a:gd name="T29" fmla="*/ 20 h 336"/>
                  <a:gd name="T30" fmla="*/ 0 w 7"/>
                  <a:gd name="T31" fmla="*/ 20 h 336"/>
                  <a:gd name="T32" fmla="*/ 0 w 7"/>
                  <a:gd name="T33" fmla="*/ 0 h 336"/>
                  <a:gd name="T34" fmla="*/ 0 w 7"/>
                  <a:gd name="T35" fmla="*/ 0 h 336"/>
                  <a:gd name="T36" fmla="*/ 0 w 7"/>
                  <a:gd name="T37" fmla="*/ 0 h 336"/>
                  <a:gd name="T38" fmla="*/ 1 w 7"/>
                  <a:gd name="T39" fmla="*/ 1 h 336"/>
                  <a:gd name="T40" fmla="*/ 1 w 7"/>
                  <a:gd name="T41" fmla="*/ 1 h 336"/>
                  <a:gd name="T42" fmla="*/ 1 w 7"/>
                  <a:gd name="T43" fmla="*/ 21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5"/>
                    </a:moveTo>
                    <a:lnTo>
                      <a:pt x="6" y="335"/>
                    </a:lnTo>
                    <a:lnTo>
                      <a:pt x="3" y="335"/>
                    </a:lnTo>
                    <a:lnTo>
                      <a:pt x="2" y="336"/>
                    </a:lnTo>
                    <a:lnTo>
                      <a:pt x="0" y="336"/>
                    </a:lnTo>
                    <a:lnTo>
                      <a:pt x="0" y="258"/>
                    </a:lnTo>
                    <a:lnTo>
                      <a:pt x="2" y="257"/>
                    </a:lnTo>
                    <a:lnTo>
                      <a:pt x="3" y="257"/>
                    </a:lnTo>
                    <a:lnTo>
                      <a:pt x="6" y="257"/>
                    </a:lnTo>
                    <a:lnTo>
                      <a:pt x="7" y="256"/>
                    </a:lnTo>
                    <a:lnTo>
                      <a:pt x="7" y="335"/>
                    </a:lnTo>
                    <a:close/>
                    <a:moveTo>
                      <a:pt x="7" y="81"/>
                    </a:moveTo>
                    <a:lnTo>
                      <a:pt x="6" y="79"/>
                    </a:lnTo>
                    <a:lnTo>
                      <a:pt x="3" y="79"/>
                    </a:lnTo>
                    <a:lnTo>
                      <a:pt x="2" y="79"/>
                    </a:lnTo>
                    <a:lnTo>
                      <a:pt x="0" y="78"/>
                    </a:lnTo>
                    <a:lnTo>
                      <a:pt x="0" y="0"/>
                    </a:lnTo>
                    <a:lnTo>
                      <a:pt x="2" y="0"/>
                    </a:lnTo>
                    <a:lnTo>
                      <a:pt x="3" y="0"/>
                    </a:lnTo>
                    <a:lnTo>
                      <a:pt x="6" y="1"/>
                    </a:lnTo>
                    <a:lnTo>
                      <a:pt x="7" y="1"/>
                    </a:lnTo>
                    <a:lnTo>
                      <a:pt x="7" y="81"/>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8" name="Freeform 94">
                <a:extLst>
                  <a:ext uri="{FF2B5EF4-FFF2-40B4-BE49-F238E27FC236}">
                    <a16:creationId xmlns:a16="http://schemas.microsoft.com/office/drawing/2014/main" id="{3CE55FA0-DF5C-4337-BDA9-861C4F1A9B78}"/>
                  </a:ext>
                </a:extLst>
              </p:cNvPr>
              <p:cNvSpPr>
                <a:spLocks noEditPoints="1"/>
              </p:cNvSpPr>
              <p:nvPr/>
            </p:nvSpPr>
            <p:spPr bwMode="auto">
              <a:xfrm>
                <a:off x="1424" y="3346"/>
                <a:ext cx="4" cy="168"/>
              </a:xfrm>
              <a:custGeom>
                <a:avLst/>
                <a:gdLst>
                  <a:gd name="T0" fmla="*/ 2 w 7"/>
                  <a:gd name="T1" fmla="*/ 84 h 336"/>
                  <a:gd name="T2" fmla="*/ 2 w 7"/>
                  <a:gd name="T3" fmla="*/ 84 h 336"/>
                  <a:gd name="T4" fmla="*/ 1 w 7"/>
                  <a:gd name="T5" fmla="*/ 84 h 336"/>
                  <a:gd name="T6" fmla="*/ 1 w 7"/>
                  <a:gd name="T7" fmla="*/ 84 h 336"/>
                  <a:gd name="T8" fmla="*/ 0 w 7"/>
                  <a:gd name="T9" fmla="*/ 84 h 336"/>
                  <a:gd name="T10" fmla="*/ 0 w 7"/>
                  <a:gd name="T11" fmla="*/ 65 h 336"/>
                  <a:gd name="T12" fmla="*/ 1 w 7"/>
                  <a:gd name="T13" fmla="*/ 65 h 336"/>
                  <a:gd name="T14" fmla="*/ 1 w 7"/>
                  <a:gd name="T15" fmla="*/ 65 h 336"/>
                  <a:gd name="T16" fmla="*/ 2 w 7"/>
                  <a:gd name="T17" fmla="*/ 65 h 336"/>
                  <a:gd name="T18" fmla="*/ 2 w 7"/>
                  <a:gd name="T19" fmla="*/ 65 h 336"/>
                  <a:gd name="T20" fmla="*/ 2 w 7"/>
                  <a:gd name="T21" fmla="*/ 84 h 336"/>
                  <a:gd name="T22" fmla="*/ 2 w 7"/>
                  <a:gd name="T23" fmla="*/ 20 h 336"/>
                  <a:gd name="T24" fmla="*/ 2 w 7"/>
                  <a:gd name="T25" fmla="*/ 20 h 336"/>
                  <a:gd name="T26" fmla="*/ 1 w 7"/>
                  <a:gd name="T27" fmla="*/ 20 h 336"/>
                  <a:gd name="T28" fmla="*/ 1 w 7"/>
                  <a:gd name="T29" fmla="*/ 20 h 336"/>
                  <a:gd name="T30" fmla="*/ 0 w 7"/>
                  <a:gd name="T31" fmla="*/ 20 h 336"/>
                  <a:gd name="T32" fmla="*/ 0 w 7"/>
                  <a:gd name="T33" fmla="*/ 0 h 336"/>
                  <a:gd name="T34" fmla="*/ 1 w 7"/>
                  <a:gd name="T35" fmla="*/ 0 h 336"/>
                  <a:gd name="T36" fmla="*/ 1 w 7"/>
                  <a:gd name="T37" fmla="*/ 0 h 336"/>
                  <a:gd name="T38" fmla="*/ 2 w 7"/>
                  <a:gd name="T39" fmla="*/ 0 h 336"/>
                  <a:gd name="T40" fmla="*/ 2 w 7"/>
                  <a:gd name="T41" fmla="*/ 0 h 336"/>
                  <a:gd name="T42" fmla="*/ 2 w 7"/>
                  <a:gd name="T43" fmla="*/ 20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3" y="336"/>
                    </a:lnTo>
                    <a:lnTo>
                      <a:pt x="2" y="336"/>
                    </a:lnTo>
                    <a:lnTo>
                      <a:pt x="0" y="336"/>
                    </a:lnTo>
                    <a:lnTo>
                      <a:pt x="0" y="259"/>
                    </a:lnTo>
                    <a:lnTo>
                      <a:pt x="2" y="259"/>
                    </a:lnTo>
                    <a:lnTo>
                      <a:pt x="3" y="258"/>
                    </a:lnTo>
                    <a:lnTo>
                      <a:pt x="6" y="258"/>
                    </a:lnTo>
                    <a:lnTo>
                      <a:pt x="7" y="258"/>
                    </a:lnTo>
                    <a:lnTo>
                      <a:pt x="7" y="336"/>
                    </a:lnTo>
                    <a:close/>
                    <a:moveTo>
                      <a:pt x="7" y="78"/>
                    </a:moveTo>
                    <a:lnTo>
                      <a:pt x="6" y="78"/>
                    </a:lnTo>
                    <a:lnTo>
                      <a:pt x="3" y="77"/>
                    </a:lnTo>
                    <a:lnTo>
                      <a:pt x="2" y="77"/>
                    </a:lnTo>
                    <a:lnTo>
                      <a:pt x="0" y="77"/>
                    </a:lnTo>
                    <a:lnTo>
                      <a:pt x="0" y="0"/>
                    </a:lnTo>
                    <a:lnTo>
                      <a:pt x="2" y="0"/>
                    </a:lnTo>
                    <a:lnTo>
                      <a:pt x="3" y="0"/>
                    </a:lnTo>
                    <a:lnTo>
                      <a:pt x="6" y="0"/>
                    </a:lnTo>
                    <a:lnTo>
                      <a:pt x="7" y="0"/>
                    </a:lnTo>
                    <a:lnTo>
                      <a:pt x="7" y="78"/>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9" name="Freeform 95">
                <a:extLst>
                  <a:ext uri="{FF2B5EF4-FFF2-40B4-BE49-F238E27FC236}">
                    <a16:creationId xmlns:a16="http://schemas.microsoft.com/office/drawing/2014/main" id="{52A9243E-DD9B-4089-BFD3-0E92CBAE4725}"/>
                  </a:ext>
                </a:extLst>
              </p:cNvPr>
              <p:cNvSpPr>
                <a:spLocks noEditPoints="1"/>
              </p:cNvSpPr>
              <p:nvPr/>
            </p:nvSpPr>
            <p:spPr bwMode="auto">
              <a:xfrm>
                <a:off x="1421" y="3345"/>
                <a:ext cx="3" cy="170"/>
              </a:xfrm>
              <a:custGeom>
                <a:avLst/>
                <a:gdLst>
                  <a:gd name="T0" fmla="*/ 1 w 7"/>
                  <a:gd name="T1" fmla="*/ 85 h 338"/>
                  <a:gd name="T2" fmla="*/ 1 w 7"/>
                  <a:gd name="T3" fmla="*/ 86 h 338"/>
                  <a:gd name="T4" fmla="*/ 1 w 7"/>
                  <a:gd name="T5" fmla="*/ 86 h 338"/>
                  <a:gd name="T6" fmla="*/ 0 w 7"/>
                  <a:gd name="T7" fmla="*/ 86 h 338"/>
                  <a:gd name="T8" fmla="*/ 0 w 7"/>
                  <a:gd name="T9" fmla="*/ 86 h 338"/>
                  <a:gd name="T10" fmla="*/ 0 w 7"/>
                  <a:gd name="T11" fmla="*/ 66 h 338"/>
                  <a:gd name="T12" fmla="*/ 0 w 7"/>
                  <a:gd name="T13" fmla="*/ 66 h 338"/>
                  <a:gd name="T14" fmla="*/ 1 w 7"/>
                  <a:gd name="T15" fmla="*/ 66 h 338"/>
                  <a:gd name="T16" fmla="*/ 1 w 7"/>
                  <a:gd name="T17" fmla="*/ 66 h 338"/>
                  <a:gd name="T18" fmla="*/ 1 w 7"/>
                  <a:gd name="T19" fmla="*/ 66 h 338"/>
                  <a:gd name="T20" fmla="*/ 1 w 7"/>
                  <a:gd name="T21" fmla="*/ 85 h 338"/>
                  <a:gd name="T22" fmla="*/ 1 w 7"/>
                  <a:gd name="T23" fmla="*/ 20 h 338"/>
                  <a:gd name="T24" fmla="*/ 1 w 7"/>
                  <a:gd name="T25" fmla="*/ 20 h 338"/>
                  <a:gd name="T26" fmla="*/ 1 w 7"/>
                  <a:gd name="T27" fmla="*/ 20 h 338"/>
                  <a:gd name="T28" fmla="*/ 0 w 7"/>
                  <a:gd name="T29" fmla="*/ 20 h 338"/>
                  <a:gd name="T30" fmla="*/ 0 w 7"/>
                  <a:gd name="T31" fmla="*/ 20 h 338"/>
                  <a:gd name="T32" fmla="*/ 0 w 7"/>
                  <a:gd name="T33" fmla="*/ 0 h 338"/>
                  <a:gd name="T34" fmla="*/ 0 w 7"/>
                  <a:gd name="T35" fmla="*/ 0 h 338"/>
                  <a:gd name="T36" fmla="*/ 1 w 7"/>
                  <a:gd name="T37" fmla="*/ 0 h 338"/>
                  <a:gd name="T38" fmla="*/ 1 w 7"/>
                  <a:gd name="T39" fmla="*/ 0 h 338"/>
                  <a:gd name="T40" fmla="*/ 1 w 7"/>
                  <a:gd name="T41" fmla="*/ 1 h 338"/>
                  <a:gd name="T42" fmla="*/ 1 w 7"/>
                  <a:gd name="T43" fmla="*/ 20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7"/>
                    </a:moveTo>
                    <a:lnTo>
                      <a:pt x="6" y="338"/>
                    </a:lnTo>
                    <a:lnTo>
                      <a:pt x="4" y="338"/>
                    </a:lnTo>
                    <a:lnTo>
                      <a:pt x="2" y="338"/>
                    </a:lnTo>
                    <a:lnTo>
                      <a:pt x="0" y="338"/>
                    </a:lnTo>
                    <a:lnTo>
                      <a:pt x="0" y="261"/>
                    </a:lnTo>
                    <a:lnTo>
                      <a:pt x="2" y="261"/>
                    </a:lnTo>
                    <a:lnTo>
                      <a:pt x="4" y="260"/>
                    </a:lnTo>
                    <a:lnTo>
                      <a:pt x="6" y="260"/>
                    </a:lnTo>
                    <a:lnTo>
                      <a:pt x="7" y="260"/>
                    </a:lnTo>
                    <a:lnTo>
                      <a:pt x="7" y="337"/>
                    </a:lnTo>
                    <a:close/>
                    <a:moveTo>
                      <a:pt x="7" y="78"/>
                    </a:moveTo>
                    <a:lnTo>
                      <a:pt x="6" y="78"/>
                    </a:lnTo>
                    <a:lnTo>
                      <a:pt x="4" y="77"/>
                    </a:lnTo>
                    <a:lnTo>
                      <a:pt x="2" y="77"/>
                    </a:lnTo>
                    <a:lnTo>
                      <a:pt x="0" y="77"/>
                    </a:lnTo>
                    <a:lnTo>
                      <a:pt x="0" y="0"/>
                    </a:lnTo>
                    <a:lnTo>
                      <a:pt x="2" y="0"/>
                    </a:lnTo>
                    <a:lnTo>
                      <a:pt x="4" y="0"/>
                    </a:lnTo>
                    <a:lnTo>
                      <a:pt x="6" y="0"/>
                    </a:lnTo>
                    <a:lnTo>
                      <a:pt x="7" y="1"/>
                    </a:lnTo>
                    <a:lnTo>
                      <a:pt x="7" y="78"/>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0" name="Freeform 96">
                <a:extLst>
                  <a:ext uri="{FF2B5EF4-FFF2-40B4-BE49-F238E27FC236}">
                    <a16:creationId xmlns:a16="http://schemas.microsoft.com/office/drawing/2014/main" id="{05C2BD7A-F722-465C-9089-334AF22EDCF0}"/>
                  </a:ext>
                </a:extLst>
              </p:cNvPr>
              <p:cNvSpPr>
                <a:spLocks noEditPoints="1"/>
              </p:cNvSpPr>
              <p:nvPr/>
            </p:nvSpPr>
            <p:spPr bwMode="auto">
              <a:xfrm>
                <a:off x="1418" y="3345"/>
                <a:ext cx="3" cy="170"/>
              </a:xfrm>
              <a:custGeom>
                <a:avLst/>
                <a:gdLst>
                  <a:gd name="T0" fmla="*/ 1 w 7"/>
                  <a:gd name="T1" fmla="*/ 86 h 338"/>
                  <a:gd name="T2" fmla="*/ 1 w 7"/>
                  <a:gd name="T3" fmla="*/ 86 h 338"/>
                  <a:gd name="T4" fmla="*/ 1 w 7"/>
                  <a:gd name="T5" fmla="*/ 86 h 338"/>
                  <a:gd name="T6" fmla="*/ 0 w 7"/>
                  <a:gd name="T7" fmla="*/ 86 h 338"/>
                  <a:gd name="T8" fmla="*/ 0 w 7"/>
                  <a:gd name="T9" fmla="*/ 86 h 338"/>
                  <a:gd name="T10" fmla="*/ 0 w 7"/>
                  <a:gd name="T11" fmla="*/ 66 h 338"/>
                  <a:gd name="T12" fmla="*/ 0 w 7"/>
                  <a:gd name="T13" fmla="*/ 66 h 338"/>
                  <a:gd name="T14" fmla="*/ 1 w 7"/>
                  <a:gd name="T15" fmla="*/ 66 h 338"/>
                  <a:gd name="T16" fmla="*/ 1 w 7"/>
                  <a:gd name="T17" fmla="*/ 66 h 338"/>
                  <a:gd name="T18" fmla="*/ 1 w 7"/>
                  <a:gd name="T19" fmla="*/ 66 h 338"/>
                  <a:gd name="T20" fmla="*/ 1 w 7"/>
                  <a:gd name="T21" fmla="*/ 86 h 338"/>
                  <a:gd name="T22" fmla="*/ 1 w 7"/>
                  <a:gd name="T23" fmla="*/ 20 h 338"/>
                  <a:gd name="T24" fmla="*/ 1 w 7"/>
                  <a:gd name="T25" fmla="*/ 20 h 338"/>
                  <a:gd name="T26" fmla="*/ 1 w 7"/>
                  <a:gd name="T27" fmla="*/ 20 h 338"/>
                  <a:gd name="T28" fmla="*/ 0 w 7"/>
                  <a:gd name="T29" fmla="*/ 20 h 338"/>
                  <a:gd name="T30" fmla="*/ 0 w 7"/>
                  <a:gd name="T31" fmla="*/ 20 h 338"/>
                  <a:gd name="T32" fmla="*/ 0 w 7"/>
                  <a:gd name="T33" fmla="*/ 20 h 338"/>
                  <a:gd name="T34" fmla="*/ 0 w 7"/>
                  <a:gd name="T35" fmla="*/ 20 h 338"/>
                  <a:gd name="T36" fmla="*/ 0 w 7"/>
                  <a:gd name="T37" fmla="*/ 20 h 338"/>
                  <a:gd name="T38" fmla="*/ 0 w 7"/>
                  <a:gd name="T39" fmla="*/ 20 h 338"/>
                  <a:gd name="T40" fmla="*/ 0 w 7"/>
                  <a:gd name="T41" fmla="*/ 0 h 338"/>
                  <a:gd name="T42" fmla="*/ 0 w 7"/>
                  <a:gd name="T43" fmla="*/ 0 h 338"/>
                  <a:gd name="T44" fmla="*/ 0 w 7"/>
                  <a:gd name="T45" fmla="*/ 0 h 338"/>
                  <a:gd name="T46" fmla="*/ 0 w 7"/>
                  <a:gd name="T47" fmla="*/ 0 h 338"/>
                  <a:gd name="T48" fmla="*/ 0 w 7"/>
                  <a:gd name="T49" fmla="*/ 0 h 338"/>
                  <a:gd name="T50" fmla="*/ 0 w 7"/>
                  <a:gd name="T51" fmla="*/ 0 h 338"/>
                  <a:gd name="T52" fmla="*/ 1 w 7"/>
                  <a:gd name="T53" fmla="*/ 0 h 338"/>
                  <a:gd name="T54" fmla="*/ 1 w 7"/>
                  <a:gd name="T55" fmla="*/ 0 h 338"/>
                  <a:gd name="T56" fmla="*/ 1 w 7"/>
                  <a:gd name="T57" fmla="*/ 0 h 338"/>
                  <a:gd name="T58" fmla="*/ 1 w 7"/>
                  <a:gd name="T59" fmla="*/ 20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6" y="338"/>
                    </a:lnTo>
                    <a:lnTo>
                      <a:pt x="4" y="338"/>
                    </a:lnTo>
                    <a:lnTo>
                      <a:pt x="2" y="338"/>
                    </a:lnTo>
                    <a:lnTo>
                      <a:pt x="0" y="338"/>
                    </a:lnTo>
                    <a:lnTo>
                      <a:pt x="0" y="261"/>
                    </a:lnTo>
                    <a:lnTo>
                      <a:pt x="2" y="261"/>
                    </a:lnTo>
                    <a:lnTo>
                      <a:pt x="4" y="261"/>
                    </a:lnTo>
                    <a:lnTo>
                      <a:pt x="6" y="261"/>
                    </a:lnTo>
                    <a:lnTo>
                      <a:pt x="7" y="261"/>
                    </a:lnTo>
                    <a:lnTo>
                      <a:pt x="7" y="338"/>
                    </a:lnTo>
                    <a:close/>
                    <a:moveTo>
                      <a:pt x="7" y="77"/>
                    </a:moveTo>
                    <a:lnTo>
                      <a:pt x="6" y="77"/>
                    </a:lnTo>
                    <a:lnTo>
                      <a:pt x="4" y="77"/>
                    </a:lnTo>
                    <a:lnTo>
                      <a:pt x="2" y="77"/>
                    </a:lnTo>
                    <a:lnTo>
                      <a:pt x="0" y="77"/>
                    </a:lnTo>
                    <a:lnTo>
                      <a:pt x="0" y="0"/>
                    </a:lnTo>
                    <a:lnTo>
                      <a:pt x="2" y="0"/>
                    </a:lnTo>
                    <a:lnTo>
                      <a:pt x="4" y="0"/>
                    </a:lnTo>
                    <a:lnTo>
                      <a:pt x="6" y="0"/>
                    </a:lnTo>
                    <a:lnTo>
                      <a:pt x="7" y="0"/>
                    </a:lnTo>
                    <a:lnTo>
                      <a:pt x="7" y="77"/>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1" name="Freeform 97">
                <a:extLst>
                  <a:ext uri="{FF2B5EF4-FFF2-40B4-BE49-F238E27FC236}">
                    <a16:creationId xmlns:a16="http://schemas.microsoft.com/office/drawing/2014/main" id="{3789D3C2-4BC5-4757-96FF-32E33D17171C}"/>
                  </a:ext>
                </a:extLst>
              </p:cNvPr>
              <p:cNvSpPr>
                <a:spLocks noEditPoints="1"/>
              </p:cNvSpPr>
              <p:nvPr/>
            </p:nvSpPr>
            <p:spPr bwMode="auto">
              <a:xfrm>
                <a:off x="1414" y="3345"/>
                <a:ext cx="4" cy="170"/>
              </a:xfrm>
              <a:custGeom>
                <a:avLst/>
                <a:gdLst>
                  <a:gd name="T0" fmla="*/ 2 w 7"/>
                  <a:gd name="T1" fmla="*/ 86 h 338"/>
                  <a:gd name="T2" fmla="*/ 2 w 7"/>
                  <a:gd name="T3" fmla="*/ 86 h 338"/>
                  <a:gd name="T4" fmla="*/ 2 w 7"/>
                  <a:gd name="T5" fmla="*/ 86 h 338"/>
                  <a:gd name="T6" fmla="*/ 2 w 7"/>
                  <a:gd name="T7" fmla="*/ 86 h 338"/>
                  <a:gd name="T8" fmla="*/ 2 w 7"/>
                  <a:gd name="T9" fmla="*/ 86 h 338"/>
                  <a:gd name="T10" fmla="*/ 2 w 7"/>
                  <a:gd name="T11" fmla="*/ 86 h 338"/>
                  <a:gd name="T12" fmla="*/ 1 w 7"/>
                  <a:gd name="T13" fmla="*/ 86 h 338"/>
                  <a:gd name="T14" fmla="*/ 1 w 7"/>
                  <a:gd name="T15" fmla="*/ 86 h 338"/>
                  <a:gd name="T16" fmla="*/ 0 w 7"/>
                  <a:gd name="T17" fmla="*/ 86 h 338"/>
                  <a:gd name="T18" fmla="*/ 0 w 7"/>
                  <a:gd name="T19" fmla="*/ 66 h 338"/>
                  <a:gd name="T20" fmla="*/ 1 w 7"/>
                  <a:gd name="T21" fmla="*/ 66 h 338"/>
                  <a:gd name="T22" fmla="*/ 1 w 7"/>
                  <a:gd name="T23" fmla="*/ 66 h 338"/>
                  <a:gd name="T24" fmla="*/ 2 w 7"/>
                  <a:gd name="T25" fmla="*/ 66 h 338"/>
                  <a:gd name="T26" fmla="*/ 2 w 7"/>
                  <a:gd name="T27" fmla="*/ 66 h 338"/>
                  <a:gd name="T28" fmla="*/ 2 w 7"/>
                  <a:gd name="T29" fmla="*/ 66 h 338"/>
                  <a:gd name="T30" fmla="*/ 2 w 7"/>
                  <a:gd name="T31" fmla="*/ 66 h 338"/>
                  <a:gd name="T32" fmla="*/ 2 w 7"/>
                  <a:gd name="T33" fmla="*/ 66 h 338"/>
                  <a:gd name="T34" fmla="*/ 2 w 7"/>
                  <a:gd name="T35" fmla="*/ 66 h 338"/>
                  <a:gd name="T36" fmla="*/ 2 w 7"/>
                  <a:gd name="T37" fmla="*/ 86 h 338"/>
                  <a:gd name="T38" fmla="*/ 2 w 7"/>
                  <a:gd name="T39" fmla="*/ 20 h 338"/>
                  <a:gd name="T40" fmla="*/ 2 w 7"/>
                  <a:gd name="T41" fmla="*/ 20 h 338"/>
                  <a:gd name="T42" fmla="*/ 1 w 7"/>
                  <a:gd name="T43" fmla="*/ 20 h 338"/>
                  <a:gd name="T44" fmla="*/ 1 w 7"/>
                  <a:gd name="T45" fmla="*/ 20 h 338"/>
                  <a:gd name="T46" fmla="*/ 0 w 7"/>
                  <a:gd name="T47" fmla="*/ 20 h 338"/>
                  <a:gd name="T48" fmla="*/ 0 w 7"/>
                  <a:gd name="T49" fmla="*/ 0 h 338"/>
                  <a:gd name="T50" fmla="*/ 1 w 7"/>
                  <a:gd name="T51" fmla="*/ 0 h 338"/>
                  <a:gd name="T52" fmla="*/ 1 w 7"/>
                  <a:gd name="T53" fmla="*/ 0 h 338"/>
                  <a:gd name="T54" fmla="*/ 2 w 7"/>
                  <a:gd name="T55" fmla="*/ 0 h 338"/>
                  <a:gd name="T56" fmla="*/ 2 w 7"/>
                  <a:gd name="T57" fmla="*/ 0 h 338"/>
                  <a:gd name="T58" fmla="*/ 2 w 7"/>
                  <a:gd name="T59" fmla="*/ 20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7" y="338"/>
                    </a:lnTo>
                    <a:lnTo>
                      <a:pt x="6" y="338"/>
                    </a:lnTo>
                    <a:lnTo>
                      <a:pt x="4" y="338"/>
                    </a:lnTo>
                    <a:lnTo>
                      <a:pt x="3" y="338"/>
                    </a:lnTo>
                    <a:lnTo>
                      <a:pt x="0" y="338"/>
                    </a:lnTo>
                    <a:lnTo>
                      <a:pt x="0" y="261"/>
                    </a:lnTo>
                    <a:lnTo>
                      <a:pt x="3" y="261"/>
                    </a:lnTo>
                    <a:lnTo>
                      <a:pt x="4" y="261"/>
                    </a:lnTo>
                    <a:lnTo>
                      <a:pt x="6" y="261"/>
                    </a:lnTo>
                    <a:lnTo>
                      <a:pt x="7" y="261"/>
                    </a:lnTo>
                    <a:lnTo>
                      <a:pt x="7" y="338"/>
                    </a:lnTo>
                    <a:close/>
                    <a:moveTo>
                      <a:pt x="7" y="77"/>
                    </a:moveTo>
                    <a:lnTo>
                      <a:pt x="6" y="77"/>
                    </a:lnTo>
                    <a:lnTo>
                      <a:pt x="4" y="77"/>
                    </a:lnTo>
                    <a:lnTo>
                      <a:pt x="3" y="77"/>
                    </a:lnTo>
                    <a:lnTo>
                      <a:pt x="0" y="77"/>
                    </a:lnTo>
                    <a:lnTo>
                      <a:pt x="0" y="0"/>
                    </a:lnTo>
                    <a:lnTo>
                      <a:pt x="3" y="0"/>
                    </a:lnTo>
                    <a:lnTo>
                      <a:pt x="4" y="0"/>
                    </a:lnTo>
                    <a:lnTo>
                      <a:pt x="6" y="0"/>
                    </a:lnTo>
                    <a:lnTo>
                      <a:pt x="7" y="0"/>
                    </a:lnTo>
                    <a:lnTo>
                      <a:pt x="7" y="7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2" name="Freeform 98">
                <a:extLst>
                  <a:ext uri="{FF2B5EF4-FFF2-40B4-BE49-F238E27FC236}">
                    <a16:creationId xmlns:a16="http://schemas.microsoft.com/office/drawing/2014/main" id="{27127D33-3D3E-4C62-A106-C17452FF656D}"/>
                  </a:ext>
                </a:extLst>
              </p:cNvPr>
              <p:cNvSpPr>
                <a:spLocks noEditPoints="1"/>
              </p:cNvSpPr>
              <p:nvPr/>
            </p:nvSpPr>
            <p:spPr bwMode="auto">
              <a:xfrm>
                <a:off x="1411" y="3345"/>
                <a:ext cx="3" cy="170"/>
              </a:xfrm>
              <a:custGeom>
                <a:avLst/>
                <a:gdLst>
                  <a:gd name="T0" fmla="*/ 1 w 7"/>
                  <a:gd name="T1" fmla="*/ 86 h 338"/>
                  <a:gd name="T2" fmla="*/ 1 w 7"/>
                  <a:gd name="T3" fmla="*/ 86 h 338"/>
                  <a:gd name="T4" fmla="*/ 1 w 7"/>
                  <a:gd name="T5" fmla="*/ 86 h 338"/>
                  <a:gd name="T6" fmla="*/ 0 w 7"/>
                  <a:gd name="T7" fmla="*/ 86 h 338"/>
                  <a:gd name="T8" fmla="*/ 0 w 7"/>
                  <a:gd name="T9" fmla="*/ 85 h 338"/>
                  <a:gd name="T10" fmla="*/ 0 w 7"/>
                  <a:gd name="T11" fmla="*/ 66 h 338"/>
                  <a:gd name="T12" fmla="*/ 0 w 7"/>
                  <a:gd name="T13" fmla="*/ 66 h 338"/>
                  <a:gd name="T14" fmla="*/ 1 w 7"/>
                  <a:gd name="T15" fmla="*/ 66 h 338"/>
                  <a:gd name="T16" fmla="*/ 1 w 7"/>
                  <a:gd name="T17" fmla="*/ 66 h 338"/>
                  <a:gd name="T18" fmla="*/ 1 w 7"/>
                  <a:gd name="T19" fmla="*/ 66 h 338"/>
                  <a:gd name="T20" fmla="*/ 1 w 7"/>
                  <a:gd name="T21" fmla="*/ 86 h 338"/>
                  <a:gd name="T22" fmla="*/ 1 w 7"/>
                  <a:gd name="T23" fmla="*/ 20 h 338"/>
                  <a:gd name="T24" fmla="*/ 1 w 7"/>
                  <a:gd name="T25" fmla="*/ 20 h 338"/>
                  <a:gd name="T26" fmla="*/ 1 w 7"/>
                  <a:gd name="T27" fmla="*/ 20 h 338"/>
                  <a:gd name="T28" fmla="*/ 0 w 7"/>
                  <a:gd name="T29" fmla="*/ 20 h 338"/>
                  <a:gd name="T30" fmla="*/ 0 w 7"/>
                  <a:gd name="T31" fmla="*/ 20 h 338"/>
                  <a:gd name="T32" fmla="*/ 0 w 7"/>
                  <a:gd name="T33" fmla="*/ 1 h 338"/>
                  <a:gd name="T34" fmla="*/ 0 w 7"/>
                  <a:gd name="T35" fmla="*/ 0 h 338"/>
                  <a:gd name="T36" fmla="*/ 1 w 7"/>
                  <a:gd name="T37" fmla="*/ 0 h 338"/>
                  <a:gd name="T38" fmla="*/ 1 w 7"/>
                  <a:gd name="T39" fmla="*/ 0 h 338"/>
                  <a:gd name="T40" fmla="*/ 1 w 7"/>
                  <a:gd name="T41" fmla="*/ 0 h 338"/>
                  <a:gd name="T42" fmla="*/ 1 w 7"/>
                  <a:gd name="T43" fmla="*/ 20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8"/>
                    </a:moveTo>
                    <a:lnTo>
                      <a:pt x="6" y="338"/>
                    </a:lnTo>
                    <a:lnTo>
                      <a:pt x="4" y="338"/>
                    </a:lnTo>
                    <a:lnTo>
                      <a:pt x="3" y="338"/>
                    </a:lnTo>
                    <a:lnTo>
                      <a:pt x="0" y="337"/>
                    </a:lnTo>
                    <a:lnTo>
                      <a:pt x="0" y="260"/>
                    </a:lnTo>
                    <a:lnTo>
                      <a:pt x="3" y="260"/>
                    </a:lnTo>
                    <a:lnTo>
                      <a:pt x="4" y="260"/>
                    </a:lnTo>
                    <a:lnTo>
                      <a:pt x="6" y="261"/>
                    </a:lnTo>
                    <a:lnTo>
                      <a:pt x="7" y="261"/>
                    </a:lnTo>
                    <a:lnTo>
                      <a:pt x="7" y="338"/>
                    </a:lnTo>
                    <a:close/>
                    <a:moveTo>
                      <a:pt x="7" y="77"/>
                    </a:moveTo>
                    <a:lnTo>
                      <a:pt x="6" y="77"/>
                    </a:lnTo>
                    <a:lnTo>
                      <a:pt x="4" y="77"/>
                    </a:lnTo>
                    <a:lnTo>
                      <a:pt x="3" y="78"/>
                    </a:lnTo>
                    <a:lnTo>
                      <a:pt x="0" y="78"/>
                    </a:lnTo>
                    <a:lnTo>
                      <a:pt x="0" y="1"/>
                    </a:lnTo>
                    <a:lnTo>
                      <a:pt x="3" y="0"/>
                    </a:lnTo>
                    <a:lnTo>
                      <a:pt x="4" y="0"/>
                    </a:lnTo>
                    <a:lnTo>
                      <a:pt x="6" y="0"/>
                    </a:lnTo>
                    <a:lnTo>
                      <a:pt x="7" y="0"/>
                    </a:lnTo>
                    <a:lnTo>
                      <a:pt x="7" y="77"/>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3" name="Freeform 99">
                <a:extLst>
                  <a:ext uri="{FF2B5EF4-FFF2-40B4-BE49-F238E27FC236}">
                    <a16:creationId xmlns:a16="http://schemas.microsoft.com/office/drawing/2014/main" id="{58AE75E3-A69C-4CA4-A6B9-7A64602917C8}"/>
                  </a:ext>
                </a:extLst>
              </p:cNvPr>
              <p:cNvSpPr>
                <a:spLocks noEditPoints="1"/>
              </p:cNvSpPr>
              <p:nvPr/>
            </p:nvSpPr>
            <p:spPr bwMode="auto">
              <a:xfrm>
                <a:off x="1407" y="3346"/>
                <a:ext cx="4" cy="168"/>
              </a:xfrm>
              <a:custGeom>
                <a:avLst/>
                <a:gdLst>
                  <a:gd name="T0" fmla="*/ 2 w 7"/>
                  <a:gd name="T1" fmla="*/ 84 h 336"/>
                  <a:gd name="T2" fmla="*/ 2 w 7"/>
                  <a:gd name="T3" fmla="*/ 84 h 336"/>
                  <a:gd name="T4" fmla="*/ 1 w 7"/>
                  <a:gd name="T5" fmla="*/ 84 h 336"/>
                  <a:gd name="T6" fmla="*/ 1 w 7"/>
                  <a:gd name="T7" fmla="*/ 84 h 336"/>
                  <a:gd name="T8" fmla="*/ 0 w 7"/>
                  <a:gd name="T9" fmla="*/ 84 h 336"/>
                  <a:gd name="T10" fmla="*/ 0 w 7"/>
                  <a:gd name="T11" fmla="*/ 65 h 336"/>
                  <a:gd name="T12" fmla="*/ 1 w 7"/>
                  <a:gd name="T13" fmla="*/ 65 h 336"/>
                  <a:gd name="T14" fmla="*/ 1 w 7"/>
                  <a:gd name="T15" fmla="*/ 65 h 336"/>
                  <a:gd name="T16" fmla="*/ 2 w 7"/>
                  <a:gd name="T17" fmla="*/ 65 h 336"/>
                  <a:gd name="T18" fmla="*/ 2 w 7"/>
                  <a:gd name="T19" fmla="*/ 65 h 336"/>
                  <a:gd name="T20" fmla="*/ 2 w 7"/>
                  <a:gd name="T21" fmla="*/ 84 h 336"/>
                  <a:gd name="T22" fmla="*/ 2 w 7"/>
                  <a:gd name="T23" fmla="*/ 20 h 336"/>
                  <a:gd name="T24" fmla="*/ 2 w 7"/>
                  <a:gd name="T25" fmla="*/ 20 h 336"/>
                  <a:gd name="T26" fmla="*/ 1 w 7"/>
                  <a:gd name="T27" fmla="*/ 20 h 336"/>
                  <a:gd name="T28" fmla="*/ 1 w 7"/>
                  <a:gd name="T29" fmla="*/ 20 h 336"/>
                  <a:gd name="T30" fmla="*/ 0 w 7"/>
                  <a:gd name="T31" fmla="*/ 20 h 336"/>
                  <a:gd name="T32" fmla="*/ 0 w 7"/>
                  <a:gd name="T33" fmla="*/ 0 h 336"/>
                  <a:gd name="T34" fmla="*/ 1 w 7"/>
                  <a:gd name="T35" fmla="*/ 0 h 336"/>
                  <a:gd name="T36" fmla="*/ 1 w 7"/>
                  <a:gd name="T37" fmla="*/ 0 h 336"/>
                  <a:gd name="T38" fmla="*/ 2 w 7"/>
                  <a:gd name="T39" fmla="*/ 0 h 336"/>
                  <a:gd name="T40" fmla="*/ 2 w 7"/>
                  <a:gd name="T41" fmla="*/ 0 h 336"/>
                  <a:gd name="T42" fmla="*/ 2 w 7"/>
                  <a:gd name="T43" fmla="*/ 20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4" y="336"/>
                    </a:lnTo>
                    <a:lnTo>
                      <a:pt x="3" y="336"/>
                    </a:lnTo>
                    <a:lnTo>
                      <a:pt x="0" y="336"/>
                    </a:lnTo>
                    <a:lnTo>
                      <a:pt x="0" y="258"/>
                    </a:lnTo>
                    <a:lnTo>
                      <a:pt x="3" y="258"/>
                    </a:lnTo>
                    <a:lnTo>
                      <a:pt x="4" y="258"/>
                    </a:lnTo>
                    <a:lnTo>
                      <a:pt x="6" y="259"/>
                    </a:lnTo>
                    <a:lnTo>
                      <a:pt x="7" y="259"/>
                    </a:lnTo>
                    <a:lnTo>
                      <a:pt x="7" y="336"/>
                    </a:lnTo>
                    <a:close/>
                    <a:moveTo>
                      <a:pt x="7" y="77"/>
                    </a:moveTo>
                    <a:lnTo>
                      <a:pt x="6" y="77"/>
                    </a:lnTo>
                    <a:lnTo>
                      <a:pt x="4" y="77"/>
                    </a:lnTo>
                    <a:lnTo>
                      <a:pt x="3" y="78"/>
                    </a:lnTo>
                    <a:lnTo>
                      <a:pt x="0" y="78"/>
                    </a:lnTo>
                    <a:lnTo>
                      <a:pt x="0" y="0"/>
                    </a:lnTo>
                    <a:lnTo>
                      <a:pt x="3" y="0"/>
                    </a:lnTo>
                    <a:lnTo>
                      <a:pt x="4" y="0"/>
                    </a:lnTo>
                    <a:lnTo>
                      <a:pt x="6" y="0"/>
                    </a:lnTo>
                    <a:lnTo>
                      <a:pt x="7" y="0"/>
                    </a:lnTo>
                    <a:lnTo>
                      <a:pt x="7" y="7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4" name="Freeform 100">
                <a:extLst>
                  <a:ext uri="{FF2B5EF4-FFF2-40B4-BE49-F238E27FC236}">
                    <a16:creationId xmlns:a16="http://schemas.microsoft.com/office/drawing/2014/main" id="{42245E6A-8777-448B-B579-54966CED07A5}"/>
                  </a:ext>
                </a:extLst>
              </p:cNvPr>
              <p:cNvSpPr>
                <a:spLocks noEditPoints="1"/>
              </p:cNvSpPr>
              <p:nvPr/>
            </p:nvSpPr>
            <p:spPr bwMode="auto">
              <a:xfrm>
                <a:off x="1404" y="3346"/>
                <a:ext cx="3" cy="168"/>
              </a:xfrm>
              <a:custGeom>
                <a:avLst/>
                <a:gdLst>
                  <a:gd name="T0" fmla="*/ 2 w 6"/>
                  <a:gd name="T1" fmla="*/ 84 h 336"/>
                  <a:gd name="T2" fmla="*/ 2 w 6"/>
                  <a:gd name="T3" fmla="*/ 84 h 336"/>
                  <a:gd name="T4" fmla="*/ 1 w 6"/>
                  <a:gd name="T5" fmla="*/ 84 h 336"/>
                  <a:gd name="T6" fmla="*/ 1 w 6"/>
                  <a:gd name="T7" fmla="*/ 84 h 336"/>
                  <a:gd name="T8" fmla="*/ 0 w 6"/>
                  <a:gd name="T9" fmla="*/ 84 h 336"/>
                  <a:gd name="T10" fmla="*/ 0 w 6"/>
                  <a:gd name="T11" fmla="*/ 64 h 336"/>
                  <a:gd name="T12" fmla="*/ 1 w 6"/>
                  <a:gd name="T13" fmla="*/ 65 h 336"/>
                  <a:gd name="T14" fmla="*/ 1 w 6"/>
                  <a:gd name="T15" fmla="*/ 65 h 336"/>
                  <a:gd name="T16" fmla="*/ 2 w 6"/>
                  <a:gd name="T17" fmla="*/ 65 h 336"/>
                  <a:gd name="T18" fmla="*/ 2 w 6"/>
                  <a:gd name="T19" fmla="*/ 65 h 336"/>
                  <a:gd name="T20" fmla="*/ 2 w 6"/>
                  <a:gd name="T21" fmla="*/ 84 h 336"/>
                  <a:gd name="T22" fmla="*/ 2 w 6"/>
                  <a:gd name="T23" fmla="*/ 20 h 336"/>
                  <a:gd name="T24" fmla="*/ 2 w 6"/>
                  <a:gd name="T25" fmla="*/ 20 h 336"/>
                  <a:gd name="T26" fmla="*/ 1 w 6"/>
                  <a:gd name="T27" fmla="*/ 20 h 336"/>
                  <a:gd name="T28" fmla="*/ 1 w 6"/>
                  <a:gd name="T29" fmla="*/ 20 h 336"/>
                  <a:gd name="T30" fmla="*/ 0 w 6"/>
                  <a:gd name="T31" fmla="*/ 21 h 336"/>
                  <a:gd name="T32" fmla="*/ 0 w 6"/>
                  <a:gd name="T33" fmla="*/ 1 h 336"/>
                  <a:gd name="T34" fmla="*/ 1 w 6"/>
                  <a:gd name="T35" fmla="*/ 1 h 336"/>
                  <a:gd name="T36" fmla="*/ 1 w 6"/>
                  <a:gd name="T37" fmla="*/ 0 h 336"/>
                  <a:gd name="T38" fmla="*/ 2 w 6"/>
                  <a:gd name="T39" fmla="*/ 0 h 336"/>
                  <a:gd name="T40" fmla="*/ 2 w 6"/>
                  <a:gd name="T41" fmla="*/ 0 h 336"/>
                  <a:gd name="T42" fmla="*/ 2 w 6"/>
                  <a:gd name="T43" fmla="*/ 20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36">
                    <a:moveTo>
                      <a:pt x="6" y="336"/>
                    </a:moveTo>
                    <a:lnTo>
                      <a:pt x="5" y="336"/>
                    </a:lnTo>
                    <a:lnTo>
                      <a:pt x="3" y="335"/>
                    </a:lnTo>
                    <a:lnTo>
                      <a:pt x="2" y="335"/>
                    </a:lnTo>
                    <a:lnTo>
                      <a:pt x="0" y="335"/>
                    </a:lnTo>
                    <a:lnTo>
                      <a:pt x="0" y="256"/>
                    </a:lnTo>
                    <a:lnTo>
                      <a:pt x="2" y="257"/>
                    </a:lnTo>
                    <a:lnTo>
                      <a:pt x="3" y="257"/>
                    </a:lnTo>
                    <a:lnTo>
                      <a:pt x="5" y="257"/>
                    </a:lnTo>
                    <a:lnTo>
                      <a:pt x="6" y="258"/>
                    </a:lnTo>
                    <a:lnTo>
                      <a:pt x="6" y="336"/>
                    </a:lnTo>
                    <a:close/>
                    <a:moveTo>
                      <a:pt x="6" y="78"/>
                    </a:moveTo>
                    <a:lnTo>
                      <a:pt x="5" y="79"/>
                    </a:lnTo>
                    <a:lnTo>
                      <a:pt x="3" y="79"/>
                    </a:lnTo>
                    <a:lnTo>
                      <a:pt x="2" y="79"/>
                    </a:lnTo>
                    <a:lnTo>
                      <a:pt x="0" y="81"/>
                    </a:lnTo>
                    <a:lnTo>
                      <a:pt x="0" y="1"/>
                    </a:lnTo>
                    <a:lnTo>
                      <a:pt x="2" y="1"/>
                    </a:lnTo>
                    <a:lnTo>
                      <a:pt x="3" y="0"/>
                    </a:lnTo>
                    <a:lnTo>
                      <a:pt x="5" y="0"/>
                    </a:lnTo>
                    <a:lnTo>
                      <a:pt x="6" y="0"/>
                    </a:lnTo>
                    <a:lnTo>
                      <a:pt x="6" y="78"/>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5" name="Freeform 101">
                <a:extLst>
                  <a:ext uri="{FF2B5EF4-FFF2-40B4-BE49-F238E27FC236}">
                    <a16:creationId xmlns:a16="http://schemas.microsoft.com/office/drawing/2014/main" id="{345BFD4D-537B-45D0-8783-1303E6C3FE96}"/>
                  </a:ext>
                </a:extLst>
              </p:cNvPr>
              <p:cNvSpPr>
                <a:spLocks noEditPoints="1"/>
              </p:cNvSpPr>
              <p:nvPr/>
            </p:nvSpPr>
            <p:spPr bwMode="auto">
              <a:xfrm>
                <a:off x="1400" y="3347"/>
                <a:ext cx="4" cy="167"/>
              </a:xfrm>
              <a:custGeom>
                <a:avLst/>
                <a:gdLst>
                  <a:gd name="T0" fmla="*/ 2 w 7"/>
                  <a:gd name="T1" fmla="*/ 84 h 334"/>
                  <a:gd name="T2" fmla="*/ 2 w 7"/>
                  <a:gd name="T3" fmla="*/ 84 h 334"/>
                  <a:gd name="T4" fmla="*/ 1 w 7"/>
                  <a:gd name="T5" fmla="*/ 84 h 334"/>
                  <a:gd name="T6" fmla="*/ 1 w 7"/>
                  <a:gd name="T7" fmla="*/ 84 h 334"/>
                  <a:gd name="T8" fmla="*/ 0 w 7"/>
                  <a:gd name="T9" fmla="*/ 84 h 334"/>
                  <a:gd name="T10" fmla="*/ 0 w 7"/>
                  <a:gd name="T11" fmla="*/ 63 h 334"/>
                  <a:gd name="T12" fmla="*/ 1 w 7"/>
                  <a:gd name="T13" fmla="*/ 64 h 334"/>
                  <a:gd name="T14" fmla="*/ 1 w 7"/>
                  <a:gd name="T15" fmla="*/ 64 h 334"/>
                  <a:gd name="T16" fmla="*/ 2 w 7"/>
                  <a:gd name="T17" fmla="*/ 64 h 334"/>
                  <a:gd name="T18" fmla="*/ 2 w 7"/>
                  <a:gd name="T19" fmla="*/ 64 h 334"/>
                  <a:gd name="T20" fmla="*/ 2 w 7"/>
                  <a:gd name="T21" fmla="*/ 84 h 334"/>
                  <a:gd name="T22" fmla="*/ 2 w 7"/>
                  <a:gd name="T23" fmla="*/ 20 h 334"/>
                  <a:gd name="T24" fmla="*/ 2 w 7"/>
                  <a:gd name="T25" fmla="*/ 20 h 334"/>
                  <a:gd name="T26" fmla="*/ 1 w 7"/>
                  <a:gd name="T27" fmla="*/ 21 h 334"/>
                  <a:gd name="T28" fmla="*/ 1 w 7"/>
                  <a:gd name="T29" fmla="*/ 21 h 334"/>
                  <a:gd name="T30" fmla="*/ 0 w 7"/>
                  <a:gd name="T31" fmla="*/ 21 h 334"/>
                  <a:gd name="T32" fmla="*/ 0 w 7"/>
                  <a:gd name="T33" fmla="*/ 1 h 334"/>
                  <a:gd name="T34" fmla="*/ 1 w 7"/>
                  <a:gd name="T35" fmla="*/ 1 h 334"/>
                  <a:gd name="T36" fmla="*/ 1 w 7"/>
                  <a:gd name="T37" fmla="*/ 0 h 334"/>
                  <a:gd name="T38" fmla="*/ 2 w 7"/>
                  <a:gd name="T39" fmla="*/ 0 h 334"/>
                  <a:gd name="T40" fmla="*/ 2 w 7"/>
                  <a:gd name="T41" fmla="*/ 0 h 334"/>
                  <a:gd name="T42" fmla="*/ 2 w 7"/>
                  <a:gd name="T43" fmla="*/ 20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4"/>
                    </a:moveTo>
                    <a:lnTo>
                      <a:pt x="5" y="334"/>
                    </a:lnTo>
                    <a:lnTo>
                      <a:pt x="3" y="333"/>
                    </a:lnTo>
                    <a:lnTo>
                      <a:pt x="2" y="333"/>
                    </a:lnTo>
                    <a:lnTo>
                      <a:pt x="0" y="333"/>
                    </a:lnTo>
                    <a:lnTo>
                      <a:pt x="0" y="252"/>
                    </a:lnTo>
                    <a:lnTo>
                      <a:pt x="2" y="254"/>
                    </a:lnTo>
                    <a:lnTo>
                      <a:pt x="3" y="254"/>
                    </a:lnTo>
                    <a:lnTo>
                      <a:pt x="5" y="255"/>
                    </a:lnTo>
                    <a:lnTo>
                      <a:pt x="7" y="255"/>
                    </a:lnTo>
                    <a:lnTo>
                      <a:pt x="7" y="334"/>
                    </a:lnTo>
                    <a:close/>
                    <a:moveTo>
                      <a:pt x="7" y="80"/>
                    </a:moveTo>
                    <a:lnTo>
                      <a:pt x="5" y="80"/>
                    </a:lnTo>
                    <a:lnTo>
                      <a:pt x="3" y="81"/>
                    </a:lnTo>
                    <a:lnTo>
                      <a:pt x="2" y="81"/>
                    </a:lnTo>
                    <a:lnTo>
                      <a:pt x="0" y="82"/>
                    </a:lnTo>
                    <a:lnTo>
                      <a:pt x="0" y="1"/>
                    </a:lnTo>
                    <a:lnTo>
                      <a:pt x="2" y="1"/>
                    </a:lnTo>
                    <a:lnTo>
                      <a:pt x="3" y="0"/>
                    </a:lnTo>
                    <a:lnTo>
                      <a:pt x="5" y="0"/>
                    </a:lnTo>
                    <a:lnTo>
                      <a:pt x="7" y="0"/>
                    </a:lnTo>
                    <a:lnTo>
                      <a:pt x="7" y="8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6" name="Freeform 102">
                <a:extLst>
                  <a:ext uri="{FF2B5EF4-FFF2-40B4-BE49-F238E27FC236}">
                    <a16:creationId xmlns:a16="http://schemas.microsoft.com/office/drawing/2014/main" id="{3FA0EBA3-8F58-42CF-BBAB-E4A03F622387}"/>
                  </a:ext>
                </a:extLst>
              </p:cNvPr>
              <p:cNvSpPr>
                <a:spLocks noEditPoints="1"/>
              </p:cNvSpPr>
              <p:nvPr/>
            </p:nvSpPr>
            <p:spPr bwMode="auto">
              <a:xfrm>
                <a:off x="1397" y="3347"/>
                <a:ext cx="3" cy="166"/>
              </a:xfrm>
              <a:custGeom>
                <a:avLst/>
                <a:gdLst>
                  <a:gd name="T0" fmla="*/ 1 w 7"/>
                  <a:gd name="T1" fmla="*/ 83 h 332"/>
                  <a:gd name="T2" fmla="*/ 1 w 7"/>
                  <a:gd name="T3" fmla="*/ 83 h 332"/>
                  <a:gd name="T4" fmla="*/ 0 w 7"/>
                  <a:gd name="T5" fmla="*/ 83 h 332"/>
                  <a:gd name="T6" fmla="*/ 0 w 7"/>
                  <a:gd name="T7" fmla="*/ 83 h 332"/>
                  <a:gd name="T8" fmla="*/ 0 w 7"/>
                  <a:gd name="T9" fmla="*/ 83 h 332"/>
                  <a:gd name="T10" fmla="*/ 0 w 7"/>
                  <a:gd name="T11" fmla="*/ 62 h 332"/>
                  <a:gd name="T12" fmla="*/ 0 w 7"/>
                  <a:gd name="T13" fmla="*/ 63 h 332"/>
                  <a:gd name="T14" fmla="*/ 0 w 7"/>
                  <a:gd name="T15" fmla="*/ 63 h 332"/>
                  <a:gd name="T16" fmla="*/ 1 w 7"/>
                  <a:gd name="T17" fmla="*/ 63 h 332"/>
                  <a:gd name="T18" fmla="*/ 1 w 7"/>
                  <a:gd name="T19" fmla="*/ 63 h 332"/>
                  <a:gd name="T20" fmla="*/ 1 w 7"/>
                  <a:gd name="T21" fmla="*/ 83 h 332"/>
                  <a:gd name="T22" fmla="*/ 1 w 7"/>
                  <a:gd name="T23" fmla="*/ 21 h 332"/>
                  <a:gd name="T24" fmla="*/ 1 w 7"/>
                  <a:gd name="T25" fmla="*/ 21 h 332"/>
                  <a:gd name="T26" fmla="*/ 0 w 7"/>
                  <a:gd name="T27" fmla="*/ 21 h 332"/>
                  <a:gd name="T28" fmla="*/ 0 w 7"/>
                  <a:gd name="T29" fmla="*/ 21 h 332"/>
                  <a:gd name="T30" fmla="*/ 0 w 7"/>
                  <a:gd name="T31" fmla="*/ 21 h 332"/>
                  <a:gd name="T32" fmla="*/ 0 w 7"/>
                  <a:gd name="T33" fmla="*/ 1 h 332"/>
                  <a:gd name="T34" fmla="*/ 0 w 7"/>
                  <a:gd name="T35" fmla="*/ 1 h 332"/>
                  <a:gd name="T36" fmla="*/ 0 w 7"/>
                  <a:gd name="T37" fmla="*/ 1 h 332"/>
                  <a:gd name="T38" fmla="*/ 1 w 7"/>
                  <a:gd name="T39" fmla="*/ 1 h 332"/>
                  <a:gd name="T40" fmla="*/ 1 w 7"/>
                  <a:gd name="T41" fmla="*/ 0 h 332"/>
                  <a:gd name="T42" fmla="*/ 1 w 7"/>
                  <a:gd name="T43" fmla="*/ 21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2"/>
                    </a:moveTo>
                    <a:lnTo>
                      <a:pt x="5" y="331"/>
                    </a:lnTo>
                    <a:lnTo>
                      <a:pt x="3" y="331"/>
                    </a:lnTo>
                    <a:lnTo>
                      <a:pt x="2" y="331"/>
                    </a:lnTo>
                    <a:lnTo>
                      <a:pt x="0" y="330"/>
                    </a:lnTo>
                    <a:lnTo>
                      <a:pt x="0" y="248"/>
                    </a:lnTo>
                    <a:lnTo>
                      <a:pt x="2" y="249"/>
                    </a:lnTo>
                    <a:lnTo>
                      <a:pt x="3" y="249"/>
                    </a:lnTo>
                    <a:lnTo>
                      <a:pt x="5" y="250"/>
                    </a:lnTo>
                    <a:lnTo>
                      <a:pt x="7" y="251"/>
                    </a:lnTo>
                    <a:lnTo>
                      <a:pt x="7" y="332"/>
                    </a:lnTo>
                    <a:close/>
                    <a:moveTo>
                      <a:pt x="7" y="81"/>
                    </a:moveTo>
                    <a:lnTo>
                      <a:pt x="5" y="82"/>
                    </a:lnTo>
                    <a:lnTo>
                      <a:pt x="3" y="82"/>
                    </a:lnTo>
                    <a:lnTo>
                      <a:pt x="2" y="83"/>
                    </a:lnTo>
                    <a:lnTo>
                      <a:pt x="0" y="84"/>
                    </a:lnTo>
                    <a:lnTo>
                      <a:pt x="0" y="3"/>
                    </a:lnTo>
                    <a:lnTo>
                      <a:pt x="2" y="1"/>
                    </a:lnTo>
                    <a:lnTo>
                      <a:pt x="3" y="1"/>
                    </a:lnTo>
                    <a:lnTo>
                      <a:pt x="5" y="1"/>
                    </a:lnTo>
                    <a:lnTo>
                      <a:pt x="7" y="0"/>
                    </a:lnTo>
                    <a:lnTo>
                      <a:pt x="7" y="81"/>
                    </a:lnTo>
                    <a:close/>
                  </a:path>
                </a:pathLst>
              </a:custGeom>
              <a:solidFill>
                <a:srgbClr val="E9E9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7" name="Freeform 103">
                <a:extLst>
                  <a:ext uri="{FF2B5EF4-FFF2-40B4-BE49-F238E27FC236}">
                    <a16:creationId xmlns:a16="http://schemas.microsoft.com/office/drawing/2014/main" id="{7844509D-185E-4263-BD16-654ACED015BF}"/>
                  </a:ext>
                </a:extLst>
              </p:cNvPr>
              <p:cNvSpPr>
                <a:spLocks noEditPoints="1"/>
              </p:cNvSpPr>
              <p:nvPr/>
            </p:nvSpPr>
            <p:spPr bwMode="auto">
              <a:xfrm>
                <a:off x="1393" y="3348"/>
                <a:ext cx="4" cy="164"/>
              </a:xfrm>
              <a:custGeom>
                <a:avLst/>
                <a:gdLst>
                  <a:gd name="T0" fmla="*/ 2 w 7"/>
                  <a:gd name="T1" fmla="*/ 82 h 327"/>
                  <a:gd name="T2" fmla="*/ 2 w 7"/>
                  <a:gd name="T3" fmla="*/ 82 h 327"/>
                  <a:gd name="T4" fmla="*/ 1 w 7"/>
                  <a:gd name="T5" fmla="*/ 82 h 327"/>
                  <a:gd name="T6" fmla="*/ 1 w 7"/>
                  <a:gd name="T7" fmla="*/ 82 h 327"/>
                  <a:gd name="T8" fmla="*/ 0 w 7"/>
                  <a:gd name="T9" fmla="*/ 82 h 327"/>
                  <a:gd name="T10" fmla="*/ 0 w 7"/>
                  <a:gd name="T11" fmla="*/ 61 h 327"/>
                  <a:gd name="T12" fmla="*/ 1 w 7"/>
                  <a:gd name="T13" fmla="*/ 61 h 327"/>
                  <a:gd name="T14" fmla="*/ 1 w 7"/>
                  <a:gd name="T15" fmla="*/ 61 h 327"/>
                  <a:gd name="T16" fmla="*/ 2 w 7"/>
                  <a:gd name="T17" fmla="*/ 61 h 327"/>
                  <a:gd name="T18" fmla="*/ 2 w 7"/>
                  <a:gd name="T19" fmla="*/ 62 h 327"/>
                  <a:gd name="T20" fmla="*/ 2 w 7"/>
                  <a:gd name="T21" fmla="*/ 82 h 327"/>
                  <a:gd name="T22" fmla="*/ 2 w 7"/>
                  <a:gd name="T23" fmla="*/ 21 h 327"/>
                  <a:gd name="T24" fmla="*/ 2 w 7"/>
                  <a:gd name="T25" fmla="*/ 21 h 327"/>
                  <a:gd name="T26" fmla="*/ 1 w 7"/>
                  <a:gd name="T27" fmla="*/ 21 h 327"/>
                  <a:gd name="T28" fmla="*/ 1 w 7"/>
                  <a:gd name="T29" fmla="*/ 21 h 327"/>
                  <a:gd name="T30" fmla="*/ 0 w 7"/>
                  <a:gd name="T31" fmla="*/ 22 h 327"/>
                  <a:gd name="T32" fmla="*/ 0 w 7"/>
                  <a:gd name="T33" fmla="*/ 1 h 327"/>
                  <a:gd name="T34" fmla="*/ 1 w 7"/>
                  <a:gd name="T35" fmla="*/ 1 h 327"/>
                  <a:gd name="T36" fmla="*/ 1 w 7"/>
                  <a:gd name="T37" fmla="*/ 0 h 327"/>
                  <a:gd name="T38" fmla="*/ 2 w 7"/>
                  <a:gd name="T39" fmla="*/ 0 h 327"/>
                  <a:gd name="T40" fmla="*/ 2 w 7"/>
                  <a:gd name="T41" fmla="*/ 0 h 327"/>
                  <a:gd name="T42" fmla="*/ 2 w 7"/>
                  <a:gd name="T43" fmla="*/ 21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7">
                    <a:moveTo>
                      <a:pt x="7" y="327"/>
                    </a:moveTo>
                    <a:lnTo>
                      <a:pt x="6" y="327"/>
                    </a:lnTo>
                    <a:lnTo>
                      <a:pt x="3" y="326"/>
                    </a:lnTo>
                    <a:lnTo>
                      <a:pt x="2" y="326"/>
                    </a:lnTo>
                    <a:lnTo>
                      <a:pt x="0" y="326"/>
                    </a:lnTo>
                    <a:lnTo>
                      <a:pt x="0" y="241"/>
                    </a:lnTo>
                    <a:lnTo>
                      <a:pt x="2" y="243"/>
                    </a:lnTo>
                    <a:lnTo>
                      <a:pt x="3" y="243"/>
                    </a:lnTo>
                    <a:lnTo>
                      <a:pt x="6" y="244"/>
                    </a:lnTo>
                    <a:lnTo>
                      <a:pt x="7" y="245"/>
                    </a:lnTo>
                    <a:lnTo>
                      <a:pt x="7" y="327"/>
                    </a:lnTo>
                    <a:close/>
                    <a:moveTo>
                      <a:pt x="7" y="81"/>
                    </a:moveTo>
                    <a:lnTo>
                      <a:pt x="6" y="82"/>
                    </a:lnTo>
                    <a:lnTo>
                      <a:pt x="3" y="82"/>
                    </a:lnTo>
                    <a:lnTo>
                      <a:pt x="2" y="84"/>
                    </a:lnTo>
                    <a:lnTo>
                      <a:pt x="0" y="85"/>
                    </a:lnTo>
                    <a:lnTo>
                      <a:pt x="0" y="1"/>
                    </a:lnTo>
                    <a:lnTo>
                      <a:pt x="2" y="1"/>
                    </a:lnTo>
                    <a:lnTo>
                      <a:pt x="3" y="0"/>
                    </a:lnTo>
                    <a:lnTo>
                      <a:pt x="6" y="0"/>
                    </a:lnTo>
                    <a:lnTo>
                      <a:pt x="7" y="0"/>
                    </a:lnTo>
                    <a:lnTo>
                      <a:pt x="7" y="81"/>
                    </a:lnTo>
                    <a:close/>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8" name="Freeform 104">
                <a:extLst>
                  <a:ext uri="{FF2B5EF4-FFF2-40B4-BE49-F238E27FC236}">
                    <a16:creationId xmlns:a16="http://schemas.microsoft.com/office/drawing/2014/main" id="{D09B5A12-FB6C-4C43-AECD-657B4B7A1829}"/>
                  </a:ext>
                </a:extLst>
              </p:cNvPr>
              <p:cNvSpPr>
                <a:spLocks noEditPoints="1"/>
              </p:cNvSpPr>
              <p:nvPr/>
            </p:nvSpPr>
            <p:spPr bwMode="auto">
              <a:xfrm>
                <a:off x="1390" y="3349"/>
                <a:ext cx="3" cy="162"/>
              </a:xfrm>
              <a:custGeom>
                <a:avLst/>
                <a:gdLst>
                  <a:gd name="T0" fmla="*/ 1 w 7"/>
                  <a:gd name="T1" fmla="*/ 81 h 325"/>
                  <a:gd name="T2" fmla="*/ 1 w 7"/>
                  <a:gd name="T3" fmla="*/ 80 h 325"/>
                  <a:gd name="T4" fmla="*/ 0 w 7"/>
                  <a:gd name="T5" fmla="*/ 80 h 325"/>
                  <a:gd name="T6" fmla="*/ 0 w 7"/>
                  <a:gd name="T7" fmla="*/ 80 h 325"/>
                  <a:gd name="T8" fmla="*/ 0 w 7"/>
                  <a:gd name="T9" fmla="*/ 80 h 325"/>
                  <a:gd name="T10" fmla="*/ 0 w 7"/>
                  <a:gd name="T11" fmla="*/ 59 h 325"/>
                  <a:gd name="T12" fmla="*/ 0 w 7"/>
                  <a:gd name="T13" fmla="*/ 59 h 325"/>
                  <a:gd name="T14" fmla="*/ 0 w 7"/>
                  <a:gd name="T15" fmla="*/ 59 h 325"/>
                  <a:gd name="T16" fmla="*/ 1 w 7"/>
                  <a:gd name="T17" fmla="*/ 59 h 325"/>
                  <a:gd name="T18" fmla="*/ 1 w 7"/>
                  <a:gd name="T19" fmla="*/ 60 h 325"/>
                  <a:gd name="T20" fmla="*/ 1 w 7"/>
                  <a:gd name="T21" fmla="*/ 81 h 325"/>
                  <a:gd name="T22" fmla="*/ 1 w 7"/>
                  <a:gd name="T23" fmla="*/ 21 h 325"/>
                  <a:gd name="T24" fmla="*/ 1 w 7"/>
                  <a:gd name="T25" fmla="*/ 21 h 325"/>
                  <a:gd name="T26" fmla="*/ 0 w 7"/>
                  <a:gd name="T27" fmla="*/ 21 h 325"/>
                  <a:gd name="T28" fmla="*/ 0 w 7"/>
                  <a:gd name="T29" fmla="*/ 21 h 325"/>
                  <a:gd name="T30" fmla="*/ 0 w 7"/>
                  <a:gd name="T31" fmla="*/ 22 h 325"/>
                  <a:gd name="T32" fmla="*/ 0 w 7"/>
                  <a:gd name="T33" fmla="*/ 0 h 325"/>
                  <a:gd name="T34" fmla="*/ 0 w 7"/>
                  <a:gd name="T35" fmla="*/ 0 h 325"/>
                  <a:gd name="T36" fmla="*/ 0 w 7"/>
                  <a:gd name="T37" fmla="*/ 0 h 325"/>
                  <a:gd name="T38" fmla="*/ 1 w 7"/>
                  <a:gd name="T39" fmla="*/ 0 h 325"/>
                  <a:gd name="T40" fmla="*/ 1 w 7"/>
                  <a:gd name="T41" fmla="*/ 0 h 325"/>
                  <a:gd name="T42" fmla="*/ 1 w 7"/>
                  <a:gd name="T43" fmla="*/ 2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5"/>
                    </a:moveTo>
                    <a:lnTo>
                      <a:pt x="6" y="323"/>
                    </a:lnTo>
                    <a:lnTo>
                      <a:pt x="3" y="323"/>
                    </a:lnTo>
                    <a:lnTo>
                      <a:pt x="2" y="322"/>
                    </a:lnTo>
                    <a:lnTo>
                      <a:pt x="0" y="322"/>
                    </a:lnTo>
                    <a:lnTo>
                      <a:pt x="0" y="236"/>
                    </a:lnTo>
                    <a:lnTo>
                      <a:pt x="2" y="237"/>
                    </a:lnTo>
                    <a:lnTo>
                      <a:pt x="3" y="238"/>
                    </a:lnTo>
                    <a:lnTo>
                      <a:pt x="6" y="239"/>
                    </a:lnTo>
                    <a:lnTo>
                      <a:pt x="7" y="240"/>
                    </a:lnTo>
                    <a:lnTo>
                      <a:pt x="7" y="325"/>
                    </a:lnTo>
                    <a:close/>
                    <a:moveTo>
                      <a:pt x="7" y="84"/>
                    </a:moveTo>
                    <a:lnTo>
                      <a:pt x="6" y="85"/>
                    </a:lnTo>
                    <a:lnTo>
                      <a:pt x="3" y="86"/>
                    </a:lnTo>
                    <a:lnTo>
                      <a:pt x="2" y="87"/>
                    </a:lnTo>
                    <a:lnTo>
                      <a:pt x="0" y="88"/>
                    </a:lnTo>
                    <a:lnTo>
                      <a:pt x="0" y="2"/>
                    </a:lnTo>
                    <a:lnTo>
                      <a:pt x="2" y="2"/>
                    </a:lnTo>
                    <a:lnTo>
                      <a:pt x="3" y="1"/>
                    </a:lnTo>
                    <a:lnTo>
                      <a:pt x="6" y="1"/>
                    </a:lnTo>
                    <a:lnTo>
                      <a:pt x="7" y="0"/>
                    </a:lnTo>
                    <a:lnTo>
                      <a:pt x="7" y="84"/>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9" name="Freeform 105">
                <a:extLst>
                  <a:ext uri="{FF2B5EF4-FFF2-40B4-BE49-F238E27FC236}">
                    <a16:creationId xmlns:a16="http://schemas.microsoft.com/office/drawing/2014/main" id="{2EE75C91-8087-4809-8629-6ED416A128AB}"/>
                  </a:ext>
                </a:extLst>
              </p:cNvPr>
              <p:cNvSpPr>
                <a:spLocks noEditPoints="1"/>
              </p:cNvSpPr>
              <p:nvPr/>
            </p:nvSpPr>
            <p:spPr bwMode="auto">
              <a:xfrm>
                <a:off x="1386" y="3350"/>
                <a:ext cx="4" cy="160"/>
              </a:xfrm>
              <a:custGeom>
                <a:avLst/>
                <a:gdLst>
                  <a:gd name="T0" fmla="*/ 2 w 7"/>
                  <a:gd name="T1" fmla="*/ 80 h 320"/>
                  <a:gd name="T2" fmla="*/ 2 w 7"/>
                  <a:gd name="T3" fmla="*/ 80 h 320"/>
                  <a:gd name="T4" fmla="*/ 1 w 7"/>
                  <a:gd name="T5" fmla="*/ 80 h 320"/>
                  <a:gd name="T6" fmla="*/ 1 w 7"/>
                  <a:gd name="T7" fmla="*/ 80 h 320"/>
                  <a:gd name="T8" fmla="*/ 0 w 7"/>
                  <a:gd name="T9" fmla="*/ 80 h 320"/>
                  <a:gd name="T10" fmla="*/ 0 w 7"/>
                  <a:gd name="T11" fmla="*/ 57 h 320"/>
                  <a:gd name="T12" fmla="*/ 1 w 7"/>
                  <a:gd name="T13" fmla="*/ 58 h 320"/>
                  <a:gd name="T14" fmla="*/ 1 w 7"/>
                  <a:gd name="T15" fmla="*/ 58 h 320"/>
                  <a:gd name="T16" fmla="*/ 2 w 7"/>
                  <a:gd name="T17" fmla="*/ 59 h 320"/>
                  <a:gd name="T18" fmla="*/ 2 w 7"/>
                  <a:gd name="T19" fmla="*/ 59 h 320"/>
                  <a:gd name="T20" fmla="*/ 2 w 7"/>
                  <a:gd name="T21" fmla="*/ 80 h 320"/>
                  <a:gd name="T22" fmla="*/ 2 w 7"/>
                  <a:gd name="T23" fmla="*/ 22 h 320"/>
                  <a:gd name="T24" fmla="*/ 2 w 7"/>
                  <a:gd name="T25" fmla="*/ 22 h 320"/>
                  <a:gd name="T26" fmla="*/ 1 w 7"/>
                  <a:gd name="T27" fmla="*/ 23 h 320"/>
                  <a:gd name="T28" fmla="*/ 1 w 7"/>
                  <a:gd name="T29" fmla="*/ 23 h 320"/>
                  <a:gd name="T30" fmla="*/ 0 w 7"/>
                  <a:gd name="T31" fmla="*/ 23 h 320"/>
                  <a:gd name="T32" fmla="*/ 0 w 7"/>
                  <a:gd name="T33" fmla="*/ 1 h 320"/>
                  <a:gd name="T34" fmla="*/ 1 w 7"/>
                  <a:gd name="T35" fmla="*/ 1 h 320"/>
                  <a:gd name="T36" fmla="*/ 1 w 7"/>
                  <a:gd name="T37" fmla="*/ 1 h 320"/>
                  <a:gd name="T38" fmla="*/ 2 w 7"/>
                  <a:gd name="T39" fmla="*/ 1 h 320"/>
                  <a:gd name="T40" fmla="*/ 2 w 7"/>
                  <a:gd name="T41" fmla="*/ 0 h 320"/>
                  <a:gd name="T42" fmla="*/ 2 w 7"/>
                  <a:gd name="T43" fmla="*/ 2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20"/>
                    </a:moveTo>
                    <a:lnTo>
                      <a:pt x="6" y="319"/>
                    </a:lnTo>
                    <a:lnTo>
                      <a:pt x="3" y="319"/>
                    </a:lnTo>
                    <a:lnTo>
                      <a:pt x="2" y="318"/>
                    </a:lnTo>
                    <a:lnTo>
                      <a:pt x="0" y="318"/>
                    </a:lnTo>
                    <a:lnTo>
                      <a:pt x="0" y="228"/>
                    </a:lnTo>
                    <a:lnTo>
                      <a:pt x="2" y="229"/>
                    </a:lnTo>
                    <a:lnTo>
                      <a:pt x="3" y="232"/>
                    </a:lnTo>
                    <a:lnTo>
                      <a:pt x="6" y="233"/>
                    </a:lnTo>
                    <a:lnTo>
                      <a:pt x="7" y="234"/>
                    </a:lnTo>
                    <a:lnTo>
                      <a:pt x="7" y="320"/>
                    </a:lnTo>
                    <a:close/>
                    <a:moveTo>
                      <a:pt x="7" y="86"/>
                    </a:moveTo>
                    <a:lnTo>
                      <a:pt x="6" y="88"/>
                    </a:lnTo>
                    <a:lnTo>
                      <a:pt x="3" y="89"/>
                    </a:lnTo>
                    <a:lnTo>
                      <a:pt x="2" y="91"/>
                    </a:lnTo>
                    <a:lnTo>
                      <a:pt x="0" y="92"/>
                    </a:lnTo>
                    <a:lnTo>
                      <a:pt x="0" y="2"/>
                    </a:lnTo>
                    <a:lnTo>
                      <a:pt x="2" y="2"/>
                    </a:lnTo>
                    <a:lnTo>
                      <a:pt x="3" y="1"/>
                    </a:lnTo>
                    <a:lnTo>
                      <a:pt x="6" y="1"/>
                    </a:lnTo>
                    <a:lnTo>
                      <a:pt x="7" y="0"/>
                    </a:lnTo>
                    <a:lnTo>
                      <a:pt x="7" y="86"/>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0" name="Freeform 106">
                <a:extLst>
                  <a:ext uri="{FF2B5EF4-FFF2-40B4-BE49-F238E27FC236}">
                    <a16:creationId xmlns:a16="http://schemas.microsoft.com/office/drawing/2014/main" id="{680DBB11-33BC-4BCD-B86E-5E81D115B4EF}"/>
                  </a:ext>
                </a:extLst>
              </p:cNvPr>
              <p:cNvSpPr>
                <a:spLocks/>
              </p:cNvSpPr>
              <p:nvPr/>
            </p:nvSpPr>
            <p:spPr bwMode="auto">
              <a:xfrm>
                <a:off x="1333" y="3351"/>
                <a:ext cx="53" cy="158"/>
              </a:xfrm>
              <a:custGeom>
                <a:avLst/>
                <a:gdLst>
                  <a:gd name="T0" fmla="*/ 26 w 107"/>
                  <a:gd name="T1" fmla="*/ 79 h 316"/>
                  <a:gd name="T2" fmla="*/ 21 w 107"/>
                  <a:gd name="T3" fmla="*/ 76 h 316"/>
                  <a:gd name="T4" fmla="*/ 16 w 107"/>
                  <a:gd name="T5" fmla="*/ 73 h 316"/>
                  <a:gd name="T6" fmla="*/ 11 w 107"/>
                  <a:gd name="T7" fmla="*/ 69 h 316"/>
                  <a:gd name="T8" fmla="*/ 7 w 107"/>
                  <a:gd name="T9" fmla="*/ 64 h 316"/>
                  <a:gd name="T10" fmla="*/ 4 w 107"/>
                  <a:gd name="T11" fmla="*/ 59 h 316"/>
                  <a:gd name="T12" fmla="*/ 2 w 107"/>
                  <a:gd name="T13" fmla="*/ 53 h 316"/>
                  <a:gd name="T14" fmla="*/ 0 w 107"/>
                  <a:gd name="T15" fmla="*/ 47 h 316"/>
                  <a:gd name="T16" fmla="*/ 0 w 107"/>
                  <a:gd name="T17" fmla="*/ 40 h 316"/>
                  <a:gd name="T18" fmla="*/ 0 w 107"/>
                  <a:gd name="T19" fmla="*/ 33 h 316"/>
                  <a:gd name="T20" fmla="*/ 2 w 107"/>
                  <a:gd name="T21" fmla="*/ 27 h 316"/>
                  <a:gd name="T22" fmla="*/ 4 w 107"/>
                  <a:gd name="T23" fmla="*/ 21 h 316"/>
                  <a:gd name="T24" fmla="*/ 7 w 107"/>
                  <a:gd name="T25" fmla="*/ 16 h 316"/>
                  <a:gd name="T26" fmla="*/ 11 w 107"/>
                  <a:gd name="T27" fmla="*/ 11 h 316"/>
                  <a:gd name="T28" fmla="*/ 16 w 107"/>
                  <a:gd name="T29" fmla="*/ 7 h 316"/>
                  <a:gd name="T30" fmla="*/ 21 w 107"/>
                  <a:gd name="T31" fmla="*/ 3 h 316"/>
                  <a:gd name="T32" fmla="*/ 26 w 107"/>
                  <a:gd name="T33" fmla="*/ 0 h 316"/>
                  <a:gd name="T34" fmla="*/ 26 w 107"/>
                  <a:gd name="T35" fmla="*/ 23 h 316"/>
                  <a:gd name="T36" fmla="*/ 23 w 107"/>
                  <a:gd name="T37" fmla="*/ 26 h 316"/>
                  <a:gd name="T38" fmla="*/ 21 w 107"/>
                  <a:gd name="T39" fmla="*/ 30 h 316"/>
                  <a:gd name="T40" fmla="*/ 19 w 107"/>
                  <a:gd name="T41" fmla="*/ 35 h 316"/>
                  <a:gd name="T42" fmla="*/ 19 w 107"/>
                  <a:gd name="T43" fmla="*/ 40 h 316"/>
                  <a:gd name="T44" fmla="*/ 19 w 107"/>
                  <a:gd name="T45" fmla="*/ 45 h 316"/>
                  <a:gd name="T46" fmla="*/ 21 w 107"/>
                  <a:gd name="T47" fmla="*/ 49 h 316"/>
                  <a:gd name="T48" fmla="*/ 23 w 107"/>
                  <a:gd name="T49" fmla="*/ 53 h 316"/>
                  <a:gd name="T50" fmla="*/ 26 w 107"/>
                  <a:gd name="T51" fmla="*/ 57 h 316"/>
                  <a:gd name="T52" fmla="*/ 26 w 107"/>
                  <a:gd name="T53" fmla="*/ 79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107" y="316"/>
                    </a:moveTo>
                    <a:lnTo>
                      <a:pt x="85" y="304"/>
                    </a:lnTo>
                    <a:lnTo>
                      <a:pt x="64" y="291"/>
                    </a:lnTo>
                    <a:lnTo>
                      <a:pt x="46" y="273"/>
                    </a:lnTo>
                    <a:lnTo>
                      <a:pt x="30" y="254"/>
                    </a:lnTo>
                    <a:lnTo>
                      <a:pt x="17" y="233"/>
                    </a:lnTo>
                    <a:lnTo>
                      <a:pt x="8" y="209"/>
                    </a:lnTo>
                    <a:lnTo>
                      <a:pt x="2" y="185"/>
                    </a:lnTo>
                    <a:lnTo>
                      <a:pt x="0" y="158"/>
                    </a:lnTo>
                    <a:lnTo>
                      <a:pt x="2" y="132"/>
                    </a:lnTo>
                    <a:lnTo>
                      <a:pt x="8" y="107"/>
                    </a:lnTo>
                    <a:lnTo>
                      <a:pt x="17" y="83"/>
                    </a:lnTo>
                    <a:lnTo>
                      <a:pt x="30" y="61"/>
                    </a:lnTo>
                    <a:lnTo>
                      <a:pt x="46" y="43"/>
                    </a:lnTo>
                    <a:lnTo>
                      <a:pt x="64" y="26"/>
                    </a:lnTo>
                    <a:lnTo>
                      <a:pt x="85" y="12"/>
                    </a:lnTo>
                    <a:lnTo>
                      <a:pt x="107" y="0"/>
                    </a:lnTo>
                    <a:lnTo>
                      <a:pt x="107" y="90"/>
                    </a:lnTo>
                    <a:lnTo>
                      <a:pt x="94" y="104"/>
                    </a:lnTo>
                    <a:lnTo>
                      <a:pt x="85" y="120"/>
                    </a:lnTo>
                    <a:lnTo>
                      <a:pt x="79" y="139"/>
                    </a:lnTo>
                    <a:lnTo>
                      <a:pt x="77" y="158"/>
                    </a:lnTo>
                    <a:lnTo>
                      <a:pt x="79" y="178"/>
                    </a:lnTo>
                    <a:lnTo>
                      <a:pt x="85" y="195"/>
                    </a:lnTo>
                    <a:lnTo>
                      <a:pt x="94" y="212"/>
                    </a:lnTo>
                    <a:lnTo>
                      <a:pt x="107" y="226"/>
                    </a:lnTo>
                    <a:lnTo>
                      <a:pt x="107" y="3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1" name="Freeform 107">
                <a:extLst>
                  <a:ext uri="{FF2B5EF4-FFF2-40B4-BE49-F238E27FC236}">
                    <a16:creationId xmlns:a16="http://schemas.microsoft.com/office/drawing/2014/main" id="{BC0AF0D6-3D82-4B78-AAEC-75254756CEC6}"/>
                  </a:ext>
                </a:extLst>
              </p:cNvPr>
              <p:cNvSpPr>
                <a:spLocks/>
              </p:cNvSpPr>
              <p:nvPr/>
            </p:nvSpPr>
            <p:spPr bwMode="auto">
              <a:xfrm>
                <a:off x="1418" y="3380"/>
                <a:ext cx="50" cy="50"/>
              </a:xfrm>
              <a:custGeom>
                <a:avLst/>
                <a:gdLst>
                  <a:gd name="T0" fmla="*/ 25 w 100"/>
                  <a:gd name="T1" fmla="*/ 25 h 100"/>
                  <a:gd name="T2" fmla="*/ 25 w 100"/>
                  <a:gd name="T3" fmla="*/ 25 h 100"/>
                  <a:gd name="T4" fmla="*/ 25 w 100"/>
                  <a:gd name="T5" fmla="*/ 21 h 100"/>
                  <a:gd name="T6" fmla="*/ 23 w 100"/>
                  <a:gd name="T7" fmla="*/ 16 h 100"/>
                  <a:gd name="T8" fmla="*/ 21 w 100"/>
                  <a:gd name="T9" fmla="*/ 12 h 100"/>
                  <a:gd name="T10" fmla="*/ 18 w 100"/>
                  <a:gd name="T11" fmla="*/ 8 h 100"/>
                  <a:gd name="T12" fmla="*/ 14 w 100"/>
                  <a:gd name="T13" fmla="*/ 5 h 100"/>
                  <a:gd name="T14" fmla="*/ 10 w 100"/>
                  <a:gd name="T15" fmla="*/ 2 h 100"/>
                  <a:gd name="T16" fmla="*/ 5 w 100"/>
                  <a:gd name="T17" fmla="*/ 1 h 100"/>
                  <a:gd name="T18" fmla="*/ 0 w 100"/>
                  <a:gd name="T19" fmla="*/ 0 h 100"/>
                  <a:gd name="T20" fmla="*/ 0 w 100"/>
                  <a:gd name="T21" fmla="*/ 4 h 100"/>
                  <a:gd name="T22" fmla="*/ 5 w 100"/>
                  <a:gd name="T23" fmla="*/ 5 h 100"/>
                  <a:gd name="T24" fmla="*/ 9 w 100"/>
                  <a:gd name="T25" fmla="*/ 6 h 100"/>
                  <a:gd name="T26" fmla="*/ 12 w 100"/>
                  <a:gd name="T27" fmla="*/ 8 h 100"/>
                  <a:gd name="T28" fmla="*/ 15 w 100"/>
                  <a:gd name="T29" fmla="*/ 10 h 100"/>
                  <a:gd name="T30" fmla="*/ 18 w 100"/>
                  <a:gd name="T31" fmla="*/ 13 h 100"/>
                  <a:gd name="T32" fmla="*/ 20 w 100"/>
                  <a:gd name="T33" fmla="*/ 17 h 100"/>
                  <a:gd name="T34" fmla="*/ 21 w 100"/>
                  <a:gd name="T35" fmla="*/ 21 h 100"/>
                  <a:gd name="T36" fmla="*/ 21 w 100"/>
                  <a:gd name="T37" fmla="*/ 25 h 100"/>
                  <a:gd name="T38" fmla="*/ 21 w 100"/>
                  <a:gd name="T39" fmla="*/ 25 h 100"/>
                  <a:gd name="T40" fmla="*/ 25 w 100"/>
                  <a:gd name="T41" fmla="*/ 25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100"/>
                    </a:moveTo>
                    <a:lnTo>
                      <a:pt x="100" y="100"/>
                    </a:lnTo>
                    <a:lnTo>
                      <a:pt x="97" y="81"/>
                    </a:lnTo>
                    <a:lnTo>
                      <a:pt x="92" y="62"/>
                    </a:lnTo>
                    <a:lnTo>
                      <a:pt x="82" y="45"/>
                    </a:lnTo>
                    <a:lnTo>
                      <a:pt x="69" y="29"/>
                    </a:lnTo>
                    <a:lnTo>
                      <a:pt x="54" y="18"/>
                    </a:lnTo>
                    <a:lnTo>
                      <a:pt x="38" y="8"/>
                    </a:lnTo>
                    <a:lnTo>
                      <a:pt x="20" y="3"/>
                    </a:lnTo>
                    <a:lnTo>
                      <a:pt x="0" y="0"/>
                    </a:lnTo>
                    <a:lnTo>
                      <a:pt x="0" y="16"/>
                    </a:lnTo>
                    <a:lnTo>
                      <a:pt x="17" y="17"/>
                    </a:lnTo>
                    <a:lnTo>
                      <a:pt x="34" y="22"/>
                    </a:lnTo>
                    <a:lnTo>
                      <a:pt x="47" y="30"/>
                    </a:lnTo>
                    <a:lnTo>
                      <a:pt x="60" y="40"/>
                    </a:lnTo>
                    <a:lnTo>
                      <a:pt x="70" y="52"/>
                    </a:lnTo>
                    <a:lnTo>
                      <a:pt x="78" y="67"/>
                    </a:lnTo>
                    <a:lnTo>
                      <a:pt x="83" y="83"/>
                    </a:lnTo>
                    <a:lnTo>
                      <a:pt x="84" y="100"/>
                    </a:lnTo>
                    <a:lnTo>
                      <a:pt x="1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2" name="Freeform 108">
                <a:extLst>
                  <a:ext uri="{FF2B5EF4-FFF2-40B4-BE49-F238E27FC236}">
                    <a16:creationId xmlns:a16="http://schemas.microsoft.com/office/drawing/2014/main" id="{08DC1406-101C-47B6-981D-E153EB9C72BA}"/>
                  </a:ext>
                </a:extLst>
              </p:cNvPr>
              <p:cNvSpPr>
                <a:spLocks/>
              </p:cNvSpPr>
              <p:nvPr/>
            </p:nvSpPr>
            <p:spPr bwMode="auto">
              <a:xfrm>
                <a:off x="1418" y="3430"/>
                <a:ext cx="50" cy="50"/>
              </a:xfrm>
              <a:custGeom>
                <a:avLst/>
                <a:gdLst>
                  <a:gd name="T0" fmla="*/ 0 w 100"/>
                  <a:gd name="T1" fmla="*/ 25 h 100"/>
                  <a:gd name="T2" fmla="*/ 0 w 100"/>
                  <a:gd name="T3" fmla="*/ 25 h 100"/>
                  <a:gd name="T4" fmla="*/ 5 w 100"/>
                  <a:gd name="T5" fmla="*/ 25 h 100"/>
                  <a:gd name="T6" fmla="*/ 10 w 100"/>
                  <a:gd name="T7" fmla="*/ 23 h 100"/>
                  <a:gd name="T8" fmla="*/ 14 w 100"/>
                  <a:gd name="T9" fmla="*/ 21 h 100"/>
                  <a:gd name="T10" fmla="*/ 18 w 100"/>
                  <a:gd name="T11" fmla="*/ 18 h 100"/>
                  <a:gd name="T12" fmla="*/ 21 w 100"/>
                  <a:gd name="T13" fmla="*/ 15 h 100"/>
                  <a:gd name="T14" fmla="*/ 23 w 100"/>
                  <a:gd name="T15" fmla="*/ 10 h 100"/>
                  <a:gd name="T16" fmla="*/ 25 w 100"/>
                  <a:gd name="T17" fmla="*/ 5 h 100"/>
                  <a:gd name="T18" fmla="*/ 25 w 100"/>
                  <a:gd name="T19" fmla="*/ 0 h 100"/>
                  <a:gd name="T20" fmla="*/ 21 w 100"/>
                  <a:gd name="T21" fmla="*/ 0 h 100"/>
                  <a:gd name="T22" fmla="*/ 21 w 100"/>
                  <a:gd name="T23" fmla="*/ 5 h 100"/>
                  <a:gd name="T24" fmla="*/ 20 w 100"/>
                  <a:gd name="T25" fmla="*/ 9 h 100"/>
                  <a:gd name="T26" fmla="*/ 18 w 100"/>
                  <a:gd name="T27" fmla="*/ 12 h 100"/>
                  <a:gd name="T28" fmla="*/ 15 w 100"/>
                  <a:gd name="T29" fmla="*/ 15 h 100"/>
                  <a:gd name="T30" fmla="*/ 12 w 100"/>
                  <a:gd name="T31" fmla="*/ 18 h 100"/>
                  <a:gd name="T32" fmla="*/ 9 w 100"/>
                  <a:gd name="T33" fmla="*/ 20 h 100"/>
                  <a:gd name="T34" fmla="*/ 5 w 100"/>
                  <a:gd name="T35" fmla="*/ 21 h 100"/>
                  <a:gd name="T36" fmla="*/ 0 w 100"/>
                  <a:gd name="T37" fmla="*/ 21 h 100"/>
                  <a:gd name="T38" fmla="*/ 0 w 100"/>
                  <a:gd name="T39" fmla="*/ 21 h 100"/>
                  <a:gd name="T40" fmla="*/ 0 w 100"/>
                  <a:gd name="T41" fmla="*/ 25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100"/>
                    </a:moveTo>
                    <a:lnTo>
                      <a:pt x="0" y="100"/>
                    </a:lnTo>
                    <a:lnTo>
                      <a:pt x="20" y="97"/>
                    </a:lnTo>
                    <a:lnTo>
                      <a:pt x="38" y="92"/>
                    </a:lnTo>
                    <a:lnTo>
                      <a:pt x="55" y="82"/>
                    </a:lnTo>
                    <a:lnTo>
                      <a:pt x="69" y="70"/>
                    </a:lnTo>
                    <a:lnTo>
                      <a:pt x="82" y="57"/>
                    </a:lnTo>
                    <a:lnTo>
                      <a:pt x="92" y="38"/>
                    </a:lnTo>
                    <a:lnTo>
                      <a:pt x="97" y="20"/>
                    </a:lnTo>
                    <a:lnTo>
                      <a:pt x="100" y="0"/>
                    </a:lnTo>
                    <a:lnTo>
                      <a:pt x="84" y="0"/>
                    </a:lnTo>
                    <a:lnTo>
                      <a:pt x="83" y="17"/>
                    </a:lnTo>
                    <a:lnTo>
                      <a:pt x="78" y="34"/>
                    </a:lnTo>
                    <a:lnTo>
                      <a:pt x="70" y="47"/>
                    </a:lnTo>
                    <a:lnTo>
                      <a:pt x="60" y="59"/>
                    </a:lnTo>
                    <a:lnTo>
                      <a:pt x="46" y="70"/>
                    </a:lnTo>
                    <a:lnTo>
                      <a:pt x="34" y="78"/>
                    </a:lnTo>
                    <a:lnTo>
                      <a:pt x="17" y="83"/>
                    </a:lnTo>
                    <a:lnTo>
                      <a:pt x="0" y="84"/>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3" name="Freeform 109">
                <a:extLst>
                  <a:ext uri="{FF2B5EF4-FFF2-40B4-BE49-F238E27FC236}">
                    <a16:creationId xmlns:a16="http://schemas.microsoft.com/office/drawing/2014/main" id="{855EAB71-5444-463A-99DF-605C730354F4}"/>
                  </a:ext>
                </a:extLst>
              </p:cNvPr>
              <p:cNvSpPr>
                <a:spLocks/>
              </p:cNvSpPr>
              <p:nvPr/>
            </p:nvSpPr>
            <p:spPr bwMode="auto">
              <a:xfrm>
                <a:off x="1368" y="3430"/>
                <a:ext cx="50" cy="50"/>
              </a:xfrm>
              <a:custGeom>
                <a:avLst/>
                <a:gdLst>
                  <a:gd name="T0" fmla="*/ 0 w 100"/>
                  <a:gd name="T1" fmla="*/ 0 h 100"/>
                  <a:gd name="T2" fmla="*/ 0 w 100"/>
                  <a:gd name="T3" fmla="*/ 0 h 100"/>
                  <a:gd name="T4" fmla="*/ 1 w 100"/>
                  <a:gd name="T5" fmla="*/ 5 h 100"/>
                  <a:gd name="T6" fmla="*/ 2 w 100"/>
                  <a:gd name="T7" fmla="*/ 10 h 100"/>
                  <a:gd name="T8" fmla="*/ 5 w 100"/>
                  <a:gd name="T9" fmla="*/ 15 h 100"/>
                  <a:gd name="T10" fmla="*/ 8 w 100"/>
                  <a:gd name="T11" fmla="*/ 18 h 100"/>
                  <a:gd name="T12" fmla="*/ 11 w 100"/>
                  <a:gd name="T13" fmla="*/ 21 h 100"/>
                  <a:gd name="T14" fmla="*/ 16 w 100"/>
                  <a:gd name="T15" fmla="*/ 23 h 100"/>
                  <a:gd name="T16" fmla="*/ 21 w 100"/>
                  <a:gd name="T17" fmla="*/ 25 h 100"/>
                  <a:gd name="T18" fmla="*/ 25 w 100"/>
                  <a:gd name="T19" fmla="*/ 25 h 100"/>
                  <a:gd name="T20" fmla="*/ 25 w 100"/>
                  <a:gd name="T21" fmla="*/ 21 h 100"/>
                  <a:gd name="T22" fmla="*/ 21 w 100"/>
                  <a:gd name="T23" fmla="*/ 21 h 100"/>
                  <a:gd name="T24" fmla="*/ 17 w 100"/>
                  <a:gd name="T25" fmla="*/ 20 h 100"/>
                  <a:gd name="T26" fmla="*/ 14 w 100"/>
                  <a:gd name="T27" fmla="*/ 18 h 100"/>
                  <a:gd name="T28" fmla="*/ 10 w 100"/>
                  <a:gd name="T29" fmla="*/ 15 h 100"/>
                  <a:gd name="T30" fmla="*/ 8 w 100"/>
                  <a:gd name="T31" fmla="*/ 12 h 100"/>
                  <a:gd name="T32" fmla="*/ 6 w 100"/>
                  <a:gd name="T33" fmla="*/ 9 h 100"/>
                  <a:gd name="T34" fmla="*/ 5 w 100"/>
                  <a:gd name="T35" fmla="*/ 5 h 100"/>
                  <a:gd name="T36" fmla="*/ 4 w 100"/>
                  <a:gd name="T37" fmla="*/ 0 h 100"/>
                  <a:gd name="T38" fmla="*/ 4 w 100"/>
                  <a:gd name="T39" fmla="*/ 0 h 100"/>
                  <a:gd name="T40" fmla="*/ 0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0"/>
                    </a:moveTo>
                    <a:lnTo>
                      <a:pt x="0" y="0"/>
                    </a:lnTo>
                    <a:lnTo>
                      <a:pt x="3" y="20"/>
                    </a:lnTo>
                    <a:lnTo>
                      <a:pt x="8" y="38"/>
                    </a:lnTo>
                    <a:lnTo>
                      <a:pt x="18" y="57"/>
                    </a:lnTo>
                    <a:lnTo>
                      <a:pt x="31" y="69"/>
                    </a:lnTo>
                    <a:lnTo>
                      <a:pt x="44" y="82"/>
                    </a:lnTo>
                    <a:lnTo>
                      <a:pt x="62" y="92"/>
                    </a:lnTo>
                    <a:lnTo>
                      <a:pt x="81" y="97"/>
                    </a:lnTo>
                    <a:lnTo>
                      <a:pt x="100" y="100"/>
                    </a:lnTo>
                    <a:lnTo>
                      <a:pt x="100" y="84"/>
                    </a:lnTo>
                    <a:lnTo>
                      <a:pt x="83" y="83"/>
                    </a:lnTo>
                    <a:lnTo>
                      <a:pt x="67" y="78"/>
                    </a:lnTo>
                    <a:lnTo>
                      <a:pt x="53" y="70"/>
                    </a:lnTo>
                    <a:lnTo>
                      <a:pt x="40" y="60"/>
                    </a:lnTo>
                    <a:lnTo>
                      <a:pt x="30" y="47"/>
                    </a:lnTo>
                    <a:lnTo>
                      <a:pt x="22" y="34"/>
                    </a:lnTo>
                    <a:lnTo>
                      <a:pt x="17" y="17"/>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4" name="Freeform 110">
                <a:extLst>
                  <a:ext uri="{FF2B5EF4-FFF2-40B4-BE49-F238E27FC236}">
                    <a16:creationId xmlns:a16="http://schemas.microsoft.com/office/drawing/2014/main" id="{13AF00AA-B91D-43FF-9611-32B110327241}"/>
                  </a:ext>
                </a:extLst>
              </p:cNvPr>
              <p:cNvSpPr>
                <a:spLocks/>
              </p:cNvSpPr>
              <p:nvPr/>
            </p:nvSpPr>
            <p:spPr bwMode="auto">
              <a:xfrm>
                <a:off x="1368" y="3380"/>
                <a:ext cx="50" cy="50"/>
              </a:xfrm>
              <a:custGeom>
                <a:avLst/>
                <a:gdLst>
                  <a:gd name="T0" fmla="*/ 25 w 100"/>
                  <a:gd name="T1" fmla="*/ 0 h 100"/>
                  <a:gd name="T2" fmla="*/ 25 w 100"/>
                  <a:gd name="T3" fmla="*/ 0 h 100"/>
                  <a:gd name="T4" fmla="*/ 21 w 100"/>
                  <a:gd name="T5" fmla="*/ 1 h 100"/>
                  <a:gd name="T6" fmla="*/ 16 w 100"/>
                  <a:gd name="T7" fmla="*/ 2 h 100"/>
                  <a:gd name="T8" fmla="*/ 12 w 100"/>
                  <a:gd name="T9" fmla="*/ 5 h 100"/>
                  <a:gd name="T10" fmla="*/ 8 w 100"/>
                  <a:gd name="T11" fmla="*/ 8 h 100"/>
                  <a:gd name="T12" fmla="*/ 5 w 100"/>
                  <a:gd name="T13" fmla="*/ 12 h 100"/>
                  <a:gd name="T14" fmla="*/ 2 w 100"/>
                  <a:gd name="T15" fmla="*/ 16 h 100"/>
                  <a:gd name="T16" fmla="*/ 1 w 100"/>
                  <a:gd name="T17" fmla="*/ 21 h 100"/>
                  <a:gd name="T18" fmla="*/ 0 w 100"/>
                  <a:gd name="T19" fmla="*/ 25 h 100"/>
                  <a:gd name="T20" fmla="*/ 4 w 100"/>
                  <a:gd name="T21" fmla="*/ 25 h 100"/>
                  <a:gd name="T22" fmla="*/ 5 w 100"/>
                  <a:gd name="T23" fmla="*/ 21 h 100"/>
                  <a:gd name="T24" fmla="*/ 6 w 100"/>
                  <a:gd name="T25" fmla="*/ 17 h 100"/>
                  <a:gd name="T26" fmla="*/ 8 w 100"/>
                  <a:gd name="T27" fmla="*/ 13 h 100"/>
                  <a:gd name="T28" fmla="*/ 10 w 100"/>
                  <a:gd name="T29" fmla="*/ 10 h 100"/>
                  <a:gd name="T30" fmla="*/ 13 w 100"/>
                  <a:gd name="T31" fmla="*/ 8 h 100"/>
                  <a:gd name="T32" fmla="*/ 17 w 100"/>
                  <a:gd name="T33" fmla="*/ 6 h 100"/>
                  <a:gd name="T34" fmla="*/ 21 w 100"/>
                  <a:gd name="T35" fmla="*/ 5 h 100"/>
                  <a:gd name="T36" fmla="*/ 25 w 100"/>
                  <a:gd name="T37" fmla="*/ 4 h 100"/>
                  <a:gd name="T38" fmla="*/ 25 w 100"/>
                  <a:gd name="T39" fmla="*/ 4 h 100"/>
                  <a:gd name="T40" fmla="*/ 25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0"/>
                    </a:moveTo>
                    <a:lnTo>
                      <a:pt x="100" y="0"/>
                    </a:lnTo>
                    <a:lnTo>
                      <a:pt x="81" y="3"/>
                    </a:lnTo>
                    <a:lnTo>
                      <a:pt x="62" y="8"/>
                    </a:lnTo>
                    <a:lnTo>
                      <a:pt x="45" y="18"/>
                    </a:lnTo>
                    <a:lnTo>
                      <a:pt x="31" y="30"/>
                    </a:lnTo>
                    <a:lnTo>
                      <a:pt x="18" y="45"/>
                    </a:lnTo>
                    <a:lnTo>
                      <a:pt x="8" y="62"/>
                    </a:lnTo>
                    <a:lnTo>
                      <a:pt x="3" y="81"/>
                    </a:lnTo>
                    <a:lnTo>
                      <a:pt x="0" y="100"/>
                    </a:lnTo>
                    <a:lnTo>
                      <a:pt x="16" y="100"/>
                    </a:lnTo>
                    <a:lnTo>
                      <a:pt x="17" y="83"/>
                    </a:lnTo>
                    <a:lnTo>
                      <a:pt x="22" y="67"/>
                    </a:lnTo>
                    <a:lnTo>
                      <a:pt x="30" y="52"/>
                    </a:lnTo>
                    <a:lnTo>
                      <a:pt x="40" y="39"/>
                    </a:lnTo>
                    <a:lnTo>
                      <a:pt x="52" y="30"/>
                    </a:lnTo>
                    <a:lnTo>
                      <a:pt x="67" y="22"/>
                    </a:lnTo>
                    <a:lnTo>
                      <a:pt x="83" y="17"/>
                    </a:lnTo>
                    <a:lnTo>
                      <a:pt x="100" y="16"/>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5" name="Freeform 111">
                <a:extLst>
                  <a:ext uri="{FF2B5EF4-FFF2-40B4-BE49-F238E27FC236}">
                    <a16:creationId xmlns:a16="http://schemas.microsoft.com/office/drawing/2014/main" id="{DE119CB8-DBFF-4954-8307-E4062FD3E37A}"/>
                  </a:ext>
                </a:extLst>
              </p:cNvPr>
              <p:cNvSpPr>
                <a:spLocks/>
              </p:cNvSpPr>
              <p:nvPr/>
            </p:nvSpPr>
            <p:spPr bwMode="auto">
              <a:xfrm>
                <a:off x="1418" y="3341"/>
                <a:ext cx="88" cy="89"/>
              </a:xfrm>
              <a:custGeom>
                <a:avLst/>
                <a:gdLst>
                  <a:gd name="T0" fmla="*/ 44 w 177"/>
                  <a:gd name="T1" fmla="*/ 45 h 177"/>
                  <a:gd name="T2" fmla="*/ 44 w 177"/>
                  <a:gd name="T3" fmla="*/ 45 h 177"/>
                  <a:gd name="T4" fmla="*/ 43 w 177"/>
                  <a:gd name="T5" fmla="*/ 36 h 177"/>
                  <a:gd name="T6" fmla="*/ 40 w 177"/>
                  <a:gd name="T7" fmla="*/ 28 h 177"/>
                  <a:gd name="T8" fmla="*/ 36 w 177"/>
                  <a:gd name="T9" fmla="*/ 20 h 177"/>
                  <a:gd name="T10" fmla="*/ 31 w 177"/>
                  <a:gd name="T11" fmla="*/ 14 h 177"/>
                  <a:gd name="T12" fmla="*/ 24 w 177"/>
                  <a:gd name="T13" fmla="*/ 8 h 177"/>
                  <a:gd name="T14" fmla="*/ 17 w 177"/>
                  <a:gd name="T15" fmla="*/ 4 h 177"/>
                  <a:gd name="T16" fmla="*/ 8 w 177"/>
                  <a:gd name="T17" fmla="*/ 1 h 177"/>
                  <a:gd name="T18" fmla="*/ 0 w 177"/>
                  <a:gd name="T19" fmla="*/ 0 h 177"/>
                  <a:gd name="T20" fmla="*/ 0 w 177"/>
                  <a:gd name="T21" fmla="*/ 4 h 177"/>
                  <a:gd name="T22" fmla="*/ 8 w 177"/>
                  <a:gd name="T23" fmla="*/ 5 h 177"/>
                  <a:gd name="T24" fmla="*/ 15 w 177"/>
                  <a:gd name="T25" fmla="*/ 8 h 177"/>
                  <a:gd name="T26" fmla="*/ 22 w 177"/>
                  <a:gd name="T27" fmla="*/ 11 h 177"/>
                  <a:gd name="T28" fmla="*/ 28 w 177"/>
                  <a:gd name="T29" fmla="*/ 16 h 177"/>
                  <a:gd name="T30" fmla="*/ 33 w 177"/>
                  <a:gd name="T31" fmla="*/ 22 h 177"/>
                  <a:gd name="T32" fmla="*/ 37 w 177"/>
                  <a:gd name="T33" fmla="*/ 29 h 177"/>
                  <a:gd name="T34" fmla="*/ 39 w 177"/>
                  <a:gd name="T35" fmla="*/ 36 h 177"/>
                  <a:gd name="T36" fmla="*/ 40 w 177"/>
                  <a:gd name="T37" fmla="*/ 45 h 177"/>
                  <a:gd name="T38" fmla="*/ 40 w 177"/>
                  <a:gd name="T39" fmla="*/ 45 h 177"/>
                  <a:gd name="T40" fmla="*/ 44 w 177"/>
                  <a:gd name="T41" fmla="*/ 45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177"/>
                    </a:moveTo>
                    <a:lnTo>
                      <a:pt x="177" y="177"/>
                    </a:lnTo>
                    <a:lnTo>
                      <a:pt x="173" y="141"/>
                    </a:lnTo>
                    <a:lnTo>
                      <a:pt x="162" y="109"/>
                    </a:lnTo>
                    <a:lnTo>
                      <a:pt x="146" y="79"/>
                    </a:lnTo>
                    <a:lnTo>
                      <a:pt x="124" y="53"/>
                    </a:lnTo>
                    <a:lnTo>
                      <a:pt x="98" y="31"/>
                    </a:lnTo>
                    <a:lnTo>
                      <a:pt x="68" y="15"/>
                    </a:lnTo>
                    <a:lnTo>
                      <a:pt x="35" y="4"/>
                    </a:lnTo>
                    <a:lnTo>
                      <a:pt x="0" y="0"/>
                    </a:lnTo>
                    <a:lnTo>
                      <a:pt x="0" y="16"/>
                    </a:lnTo>
                    <a:lnTo>
                      <a:pt x="32" y="18"/>
                    </a:lnTo>
                    <a:lnTo>
                      <a:pt x="63" y="29"/>
                    </a:lnTo>
                    <a:lnTo>
                      <a:pt x="91" y="42"/>
                    </a:lnTo>
                    <a:lnTo>
                      <a:pt x="115" y="62"/>
                    </a:lnTo>
                    <a:lnTo>
                      <a:pt x="135" y="86"/>
                    </a:lnTo>
                    <a:lnTo>
                      <a:pt x="149" y="114"/>
                    </a:lnTo>
                    <a:lnTo>
                      <a:pt x="159" y="144"/>
                    </a:lnTo>
                    <a:lnTo>
                      <a:pt x="161" y="177"/>
                    </a:lnTo>
                    <a:lnTo>
                      <a:pt x="177"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6" name="Freeform 112">
                <a:extLst>
                  <a:ext uri="{FF2B5EF4-FFF2-40B4-BE49-F238E27FC236}">
                    <a16:creationId xmlns:a16="http://schemas.microsoft.com/office/drawing/2014/main" id="{D43B81FD-8AE5-4FED-A8B4-29D68B9B9947}"/>
                  </a:ext>
                </a:extLst>
              </p:cNvPr>
              <p:cNvSpPr>
                <a:spLocks/>
              </p:cNvSpPr>
              <p:nvPr/>
            </p:nvSpPr>
            <p:spPr bwMode="auto">
              <a:xfrm>
                <a:off x="1418" y="3430"/>
                <a:ext cx="88" cy="89"/>
              </a:xfrm>
              <a:custGeom>
                <a:avLst/>
                <a:gdLst>
                  <a:gd name="T0" fmla="*/ 0 w 177"/>
                  <a:gd name="T1" fmla="*/ 45 h 177"/>
                  <a:gd name="T2" fmla="*/ 0 w 177"/>
                  <a:gd name="T3" fmla="*/ 45 h 177"/>
                  <a:gd name="T4" fmla="*/ 8 w 177"/>
                  <a:gd name="T5" fmla="*/ 44 h 177"/>
                  <a:gd name="T6" fmla="*/ 17 w 177"/>
                  <a:gd name="T7" fmla="*/ 41 h 177"/>
                  <a:gd name="T8" fmla="*/ 24 w 177"/>
                  <a:gd name="T9" fmla="*/ 37 h 177"/>
                  <a:gd name="T10" fmla="*/ 31 w 177"/>
                  <a:gd name="T11" fmla="*/ 32 h 177"/>
                  <a:gd name="T12" fmla="*/ 36 w 177"/>
                  <a:gd name="T13" fmla="*/ 25 h 177"/>
                  <a:gd name="T14" fmla="*/ 40 w 177"/>
                  <a:gd name="T15" fmla="*/ 17 h 177"/>
                  <a:gd name="T16" fmla="*/ 43 w 177"/>
                  <a:gd name="T17" fmla="*/ 9 h 177"/>
                  <a:gd name="T18" fmla="*/ 44 w 177"/>
                  <a:gd name="T19" fmla="*/ 0 h 177"/>
                  <a:gd name="T20" fmla="*/ 40 w 177"/>
                  <a:gd name="T21" fmla="*/ 0 h 177"/>
                  <a:gd name="T22" fmla="*/ 39 w 177"/>
                  <a:gd name="T23" fmla="*/ 9 h 177"/>
                  <a:gd name="T24" fmla="*/ 37 w 177"/>
                  <a:gd name="T25" fmla="*/ 16 h 177"/>
                  <a:gd name="T26" fmla="*/ 33 w 177"/>
                  <a:gd name="T27" fmla="*/ 23 h 177"/>
                  <a:gd name="T28" fmla="*/ 28 w 177"/>
                  <a:gd name="T29" fmla="*/ 29 h 177"/>
                  <a:gd name="T30" fmla="*/ 22 w 177"/>
                  <a:gd name="T31" fmla="*/ 34 h 177"/>
                  <a:gd name="T32" fmla="*/ 15 w 177"/>
                  <a:gd name="T33" fmla="*/ 38 h 177"/>
                  <a:gd name="T34" fmla="*/ 8 w 177"/>
                  <a:gd name="T35" fmla="*/ 40 h 177"/>
                  <a:gd name="T36" fmla="*/ 0 w 177"/>
                  <a:gd name="T37" fmla="*/ 41 h 177"/>
                  <a:gd name="T38" fmla="*/ 0 w 177"/>
                  <a:gd name="T39" fmla="*/ 41 h 177"/>
                  <a:gd name="T40" fmla="*/ 0 w 177"/>
                  <a:gd name="T41" fmla="*/ 45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177"/>
                    </a:moveTo>
                    <a:lnTo>
                      <a:pt x="0" y="177"/>
                    </a:lnTo>
                    <a:lnTo>
                      <a:pt x="35" y="173"/>
                    </a:lnTo>
                    <a:lnTo>
                      <a:pt x="68" y="163"/>
                    </a:lnTo>
                    <a:lnTo>
                      <a:pt x="98" y="146"/>
                    </a:lnTo>
                    <a:lnTo>
                      <a:pt x="124" y="125"/>
                    </a:lnTo>
                    <a:lnTo>
                      <a:pt x="146" y="98"/>
                    </a:lnTo>
                    <a:lnTo>
                      <a:pt x="162" y="68"/>
                    </a:lnTo>
                    <a:lnTo>
                      <a:pt x="173" y="36"/>
                    </a:lnTo>
                    <a:lnTo>
                      <a:pt x="177" y="0"/>
                    </a:lnTo>
                    <a:lnTo>
                      <a:pt x="161" y="0"/>
                    </a:lnTo>
                    <a:lnTo>
                      <a:pt x="159" y="34"/>
                    </a:lnTo>
                    <a:lnTo>
                      <a:pt x="149" y="63"/>
                    </a:lnTo>
                    <a:lnTo>
                      <a:pt x="135" y="91"/>
                    </a:lnTo>
                    <a:lnTo>
                      <a:pt x="115" y="115"/>
                    </a:lnTo>
                    <a:lnTo>
                      <a:pt x="91" y="135"/>
                    </a:lnTo>
                    <a:lnTo>
                      <a:pt x="63" y="149"/>
                    </a:lnTo>
                    <a:lnTo>
                      <a:pt x="32" y="159"/>
                    </a:lnTo>
                    <a:lnTo>
                      <a:pt x="0" y="161"/>
                    </a:lnTo>
                    <a:lnTo>
                      <a:pt x="0"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7" name="Freeform 113">
                <a:extLst>
                  <a:ext uri="{FF2B5EF4-FFF2-40B4-BE49-F238E27FC236}">
                    <a16:creationId xmlns:a16="http://schemas.microsoft.com/office/drawing/2014/main" id="{394E0834-788E-41DE-BD41-F0E182871DBE}"/>
                  </a:ext>
                </a:extLst>
              </p:cNvPr>
              <p:cNvSpPr>
                <a:spLocks/>
              </p:cNvSpPr>
              <p:nvPr/>
            </p:nvSpPr>
            <p:spPr bwMode="auto">
              <a:xfrm>
                <a:off x="1329" y="3430"/>
                <a:ext cx="89" cy="89"/>
              </a:xfrm>
              <a:custGeom>
                <a:avLst/>
                <a:gdLst>
                  <a:gd name="T0" fmla="*/ 0 w 177"/>
                  <a:gd name="T1" fmla="*/ 0 h 177"/>
                  <a:gd name="T2" fmla="*/ 0 w 177"/>
                  <a:gd name="T3" fmla="*/ 0 h 177"/>
                  <a:gd name="T4" fmla="*/ 1 w 177"/>
                  <a:gd name="T5" fmla="*/ 9 h 177"/>
                  <a:gd name="T6" fmla="*/ 4 w 177"/>
                  <a:gd name="T7" fmla="*/ 17 h 177"/>
                  <a:gd name="T8" fmla="*/ 8 w 177"/>
                  <a:gd name="T9" fmla="*/ 25 h 177"/>
                  <a:gd name="T10" fmla="*/ 14 w 177"/>
                  <a:gd name="T11" fmla="*/ 32 h 177"/>
                  <a:gd name="T12" fmla="*/ 20 w 177"/>
                  <a:gd name="T13" fmla="*/ 37 h 177"/>
                  <a:gd name="T14" fmla="*/ 28 w 177"/>
                  <a:gd name="T15" fmla="*/ 41 h 177"/>
                  <a:gd name="T16" fmla="*/ 36 w 177"/>
                  <a:gd name="T17" fmla="*/ 44 h 177"/>
                  <a:gd name="T18" fmla="*/ 45 w 177"/>
                  <a:gd name="T19" fmla="*/ 45 h 177"/>
                  <a:gd name="T20" fmla="*/ 45 w 177"/>
                  <a:gd name="T21" fmla="*/ 41 h 177"/>
                  <a:gd name="T22" fmla="*/ 37 w 177"/>
                  <a:gd name="T23" fmla="*/ 40 h 177"/>
                  <a:gd name="T24" fmla="*/ 29 w 177"/>
                  <a:gd name="T25" fmla="*/ 38 h 177"/>
                  <a:gd name="T26" fmla="*/ 22 w 177"/>
                  <a:gd name="T27" fmla="*/ 34 h 177"/>
                  <a:gd name="T28" fmla="*/ 16 w 177"/>
                  <a:gd name="T29" fmla="*/ 29 h 177"/>
                  <a:gd name="T30" fmla="*/ 11 w 177"/>
                  <a:gd name="T31" fmla="*/ 23 h 177"/>
                  <a:gd name="T32" fmla="*/ 8 w 177"/>
                  <a:gd name="T33" fmla="*/ 16 h 177"/>
                  <a:gd name="T34" fmla="*/ 5 w 177"/>
                  <a:gd name="T35" fmla="*/ 9 h 177"/>
                  <a:gd name="T36" fmla="*/ 4 w 177"/>
                  <a:gd name="T37" fmla="*/ 0 h 177"/>
                  <a:gd name="T38" fmla="*/ 4 w 177"/>
                  <a:gd name="T39" fmla="*/ 0 h 177"/>
                  <a:gd name="T40" fmla="*/ 0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0"/>
                    </a:moveTo>
                    <a:lnTo>
                      <a:pt x="0" y="0"/>
                    </a:lnTo>
                    <a:lnTo>
                      <a:pt x="4" y="36"/>
                    </a:lnTo>
                    <a:lnTo>
                      <a:pt x="15" y="68"/>
                    </a:lnTo>
                    <a:lnTo>
                      <a:pt x="31" y="98"/>
                    </a:lnTo>
                    <a:lnTo>
                      <a:pt x="54" y="125"/>
                    </a:lnTo>
                    <a:lnTo>
                      <a:pt x="79" y="146"/>
                    </a:lnTo>
                    <a:lnTo>
                      <a:pt x="109" y="163"/>
                    </a:lnTo>
                    <a:lnTo>
                      <a:pt x="143" y="173"/>
                    </a:lnTo>
                    <a:lnTo>
                      <a:pt x="177" y="177"/>
                    </a:lnTo>
                    <a:lnTo>
                      <a:pt x="177" y="161"/>
                    </a:lnTo>
                    <a:lnTo>
                      <a:pt x="145" y="159"/>
                    </a:lnTo>
                    <a:lnTo>
                      <a:pt x="114" y="149"/>
                    </a:lnTo>
                    <a:lnTo>
                      <a:pt x="86" y="135"/>
                    </a:lnTo>
                    <a:lnTo>
                      <a:pt x="63" y="115"/>
                    </a:lnTo>
                    <a:lnTo>
                      <a:pt x="42" y="91"/>
                    </a:lnTo>
                    <a:lnTo>
                      <a:pt x="29" y="63"/>
                    </a:lnTo>
                    <a:lnTo>
                      <a:pt x="18" y="34"/>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8" name="Freeform 114">
                <a:extLst>
                  <a:ext uri="{FF2B5EF4-FFF2-40B4-BE49-F238E27FC236}">
                    <a16:creationId xmlns:a16="http://schemas.microsoft.com/office/drawing/2014/main" id="{43F4FBCC-CA48-421E-A134-4E3CF1C618B4}"/>
                  </a:ext>
                </a:extLst>
              </p:cNvPr>
              <p:cNvSpPr>
                <a:spLocks/>
              </p:cNvSpPr>
              <p:nvPr/>
            </p:nvSpPr>
            <p:spPr bwMode="auto">
              <a:xfrm>
                <a:off x="1329" y="3341"/>
                <a:ext cx="89" cy="89"/>
              </a:xfrm>
              <a:custGeom>
                <a:avLst/>
                <a:gdLst>
                  <a:gd name="T0" fmla="*/ 45 w 177"/>
                  <a:gd name="T1" fmla="*/ 0 h 177"/>
                  <a:gd name="T2" fmla="*/ 45 w 177"/>
                  <a:gd name="T3" fmla="*/ 0 h 177"/>
                  <a:gd name="T4" fmla="*/ 36 w 177"/>
                  <a:gd name="T5" fmla="*/ 1 h 177"/>
                  <a:gd name="T6" fmla="*/ 28 w 177"/>
                  <a:gd name="T7" fmla="*/ 4 h 177"/>
                  <a:gd name="T8" fmla="*/ 20 w 177"/>
                  <a:gd name="T9" fmla="*/ 8 h 177"/>
                  <a:gd name="T10" fmla="*/ 14 w 177"/>
                  <a:gd name="T11" fmla="*/ 14 h 177"/>
                  <a:gd name="T12" fmla="*/ 8 w 177"/>
                  <a:gd name="T13" fmla="*/ 20 h 177"/>
                  <a:gd name="T14" fmla="*/ 4 w 177"/>
                  <a:gd name="T15" fmla="*/ 28 h 177"/>
                  <a:gd name="T16" fmla="*/ 1 w 177"/>
                  <a:gd name="T17" fmla="*/ 36 h 177"/>
                  <a:gd name="T18" fmla="*/ 0 w 177"/>
                  <a:gd name="T19" fmla="*/ 45 h 177"/>
                  <a:gd name="T20" fmla="*/ 4 w 177"/>
                  <a:gd name="T21" fmla="*/ 45 h 177"/>
                  <a:gd name="T22" fmla="*/ 5 w 177"/>
                  <a:gd name="T23" fmla="*/ 36 h 177"/>
                  <a:gd name="T24" fmla="*/ 8 w 177"/>
                  <a:gd name="T25" fmla="*/ 29 h 177"/>
                  <a:gd name="T26" fmla="*/ 11 w 177"/>
                  <a:gd name="T27" fmla="*/ 22 h 177"/>
                  <a:gd name="T28" fmla="*/ 16 w 177"/>
                  <a:gd name="T29" fmla="*/ 16 h 177"/>
                  <a:gd name="T30" fmla="*/ 22 w 177"/>
                  <a:gd name="T31" fmla="*/ 11 h 177"/>
                  <a:gd name="T32" fmla="*/ 29 w 177"/>
                  <a:gd name="T33" fmla="*/ 8 h 177"/>
                  <a:gd name="T34" fmla="*/ 37 w 177"/>
                  <a:gd name="T35" fmla="*/ 5 h 177"/>
                  <a:gd name="T36" fmla="*/ 45 w 177"/>
                  <a:gd name="T37" fmla="*/ 4 h 177"/>
                  <a:gd name="T38" fmla="*/ 45 w 177"/>
                  <a:gd name="T39" fmla="*/ 4 h 177"/>
                  <a:gd name="T40" fmla="*/ 45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0"/>
                    </a:moveTo>
                    <a:lnTo>
                      <a:pt x="177" y="0"/>
                    </a:lnTo>
                    <a:lnTo>
                      <a:pt x="143" y="4"/>
                    </a:lnTo>
                    <a:lnTo>
                      <a:pt x="109" y="15"/>
                    </a:lnTo>
                    <a:lnTo>
                      <a:pt x="79" y="31"/>
                    </a:lnTo>
                    <a:lnTo>
                      <a:pt x="54" y="53"/>
                    </a:lnTo>
                    <a:lnTo>
                      <a:pt x="31" y="79"/>
                    </a:lnTo>
                    <a:lnTo>
                      <a:pt x="15" y="109"/>
                    </a:lnTo>
                    <a:lnTo>
                      <a:pt x="4" y="141"/>
                    </a:lnTo>
                    <a:lnTo>
                      <a:pt x="0" y="177"/>
                    </a:lnTo>
                    <a:lnTo>
                      <a:pt x="16" y="177"/>
                    </a:lnTo>
                    <a:lnTo>
                      <a:pt x="18" y="144"/>
                    </a:lnTo>
                    <a:lnTo>
                      <a:pt x="29" y="114"/>
                    </a:lnTo>
                    <a:lnTo>
                      <a:pt x="42" y="86"/>
                    </a:lnTo>
                    <a:lnTo>
                      <a:pt x="63" y="62"/>
                    </a:lnTo>
                    <a:lnTo>
                      <a:pt x="86" y="42"/>
                    </a:lnTo>
                    <a:lnTo>
                      <a:pt x="114" y="29"/>
                    </a:lnTo>
                    <a:lnTo>
                      <a:pt x="145" y="18"/>
                    </a:lnTo>
                    <a:lnTo>
                      <a:pt x="177" y="16"/>
                    </a:lnTo>
                    <a:lnTo>
                      <a:pt x="1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9" name="Freeform 115">
                <a:extLst>
                  <a:ext uri="{FF2B5EF4-FFF2-40B4-BE49-F238E27FC236}">
                    <a16:creationId xmlns:a16="http://schemas.microsoft.com/office/drawing/2014/main" id="{B32398B1-6F9B-439E-BE21-71C45C984BC6}"/>
                  </a:ext>
                </a:extLst>
              </p:cNvPr>
              <p:cNvSpPr>
                <a:spLocks/>
              </p:cNvSpPr>
              <p:nvPr/>
            </p:nvSpPr>
            <p:spPr bwMode="auto">
              <a:xfrm>
                <a:off x="1003" y="3602"/>
                <a:ext cx="819" cy="285"/>
              </a:xfrm>
              <a:custGeom>
                <a:avLst/>
                <a:gdLst>
                  <a:gd name="T0" fmla="*/ 390 w 1637"/>
                  <a:gd name="T1" fmla="*/ 0 h 570"/>
                  <a:gd name="T2" fmla="*/ 393 w 1637"/>
                  <a:gd name="T3" fmla="*/ 1 h 570"/>
                  <a:gd name="T4" fmla="*/ 396 w 1637"/>
                  <a:gd name="T5" fmla="*/ 1 h 570"/>
                  <a:gd name="T6" fmla="*/ 399 w 1637"/>
                  <a:gd name="T7" fmla="*/ 2 h 570"/>
                  <a:gd name="T8" fmla="*/ 401 w 1637"/>
                  <a:gd name="T9" fmla="*/ 4 h 570"/>
                  <a:gd name="T10" fmla="*/ 403 w 1637"/>
                  <a:gd name="T11" fmla="*/ 5 h 570"/>
                  <a:gd name="T12" fmla="*/ 405 w 1637"/>
                  <a:gd name="T13" fmla="*/ 7 h 570"/>
                  <a:gd name="T14" fmla="*/ 407 w 1637"/>
                  <a:gd name="T15" fmla="*/ 10 h 570"/>
                  <a:gd name="T16" fmla="*/ 408 w 1637"/>
                  <a:gd name="T17" fmla="*/ 12 h 570"/>
                  <a:gd name="T18" fmla="*/ 409 w 1637"/>
                  <a:gd name="T19" fmla="*/ 15 h 570"/>
                  <a:gd name="T20" fmla="*/ 410 w 1637"/>
                  <a:gd name="T21" fmla="*/ 18 h 570"/>
                  <a:gd name="T22" fmla="*/ 410 w 1637"/>
                  <a:gd name="T23" fmla="*/ 20 h 570"/>
                  <a:gd name="T24" fmla="*/ 410 w 1637"/>
                  <a:gd name="T25" fmla="*/ 124 h 570"/>
                  <a:gd name="T26" fmla="*/ 409 w 1637"/>
                  <a:gd name="T27" fmla="*/ 127 h 570"/>
                  <a:gd name="T28" fmla="*/ 409 w 1637"/>
                  <a:gd name="T29" fmla="*/ 130 h 570"/>
                  <a:gd name="T30" fmla="*/ 407 w 1637"/>
                  <a:gd name="T31" fmla="*/ 132 h 570"/>
                  <a:gd name="T32" fmla="*/ 406 w 1637"/>
                  <a:gd name="T33" fmla="*/ 135 h 570"/>
                  <a:gd name="T34" fmla="*/ 404 w 1637"/>
                  <a:gd name="T35" fmla="*/ 137 h 570"/>
                  <a:gd name="T36" fmla="*/ 402 w 1637"/>
                  <a:gd name="T37" fmla="*/ 139 h 570"/>
                  <a:gd name="T38" fmla="*/ 400 w 1637"/>
                  <a:gd name="T39" fmla="*/ 140 h 570"/>
                  <a:gd name="T40" fmla="*/ 397 w 1637"/>
                  <a:gd name="T41" fmla="*/ 142 h 570"/>
                  <a:gd name="T42" fmla="*/ 394 w 1637"/>
                  <a:gd name="T43" fmla="*/ 142 h 570"/>
                  <a:gd name="T44" fmla="*/ 391 w 1637"/>
                  <a:gd name="T45" fmla="*/ 143 h 570"/>
                  <a:gd name="T46" fmla="*/ 20 w 1637"/>
                  <a:gd name="T47" fmla="*/ 143 h 570"/>
                  <a:gd name="T48" fmla="*/ 18 w 1637"/>
                  <a:gd name="T49" fmla="*/ 143 h 570"/>
                  <a:gd name="T50" fmla="*/ 15 w 1637"/>
                  <a:gd name="T51" fmla="*/ 142 h 570"/>
                  <a:gd name="T52" fmla="*/ 12 w 1637"/>
                  <a:gd name="T53" fmla="*/ 141 h 570"/>
                  <a:gd name="T54" fmla="*/ 10 w 1637"/>
                  <a:gd name="T55" fmla="*/ 140 h 570"/>
                  <a:gd name="T56" fmla="*/ 8 w 1637"/>
                  <a:gd name="T57" fmla="*/ 138 h 570"/>
                  <a:gd name="T58" fmla="*/ 6 w 1637"/>
                  <a:gd name="T59" fmla="*/ 136 h 570"/>
                  <a:gd name="T60" fmla="*/ 4 w 1637"/>
                  <a:gd name="T61" fmla="*/ 134 h 570"/>
                  <a:gd name="T62" fmla="*/ 2 w 1637"/>
                  <a:gd name="T63" fmla="*/ 132 h 570"/>
                  <a:gd name="T64" fmla="*/ 1 w 1637"/>
                  <a:gd name="T65" fmla="*/ 129 h 570"/>
                  <a:gd name="T66" fmla="*/ 1 w 1637"/>
                  <a:gd name="T67" fmla="*/ 126 h 570"/>
                  <a:gd name="T68" fmla="*/ 0 w 1637"/>
                  <a:gd name="T69" fmla="*/ 123 h 570"/>
                  <a:gd name="T70" fmla="*/ 0 w 1637"/>
                  <a:gd name="T71" fmla="*/ 20 h 570"/>
                  <a:gd name="T72" fmla="*/ 1 w 1637"/>
                  <a:gd name="T73" fmla="*/ 17 h 570"/>
                  <a:gd name="T74" fmla="*/ 1 w 1637"/>
                  <a:gd name="T75" fmla="*/ 14 h 570"/>
                  <a:gd name="T76" fmla="*/ 2 w 1637"/>
                  <a:gd name="T77" fmla="*/ 11 h 570"/>
                  <a:gd name="T78" fmla="*/ 4 w 1637"/>
                  <a:gd name="T79" fmla="*/ 9 h 570"/>
                  <a:gd name="T80" fmla="*/ 6 w 1637"/>
                  <a:gd name="T81" fmla="*/ 7 h 570"/>
                  <a:gd name="T82" fmla="*/ 8 w 1637"/>
                  <a:gd name="T83" fmla="*/ 5 h 570"/>
                  <a:gd name="T84" fmla="*/ 10 w 1637"/>
                  <a:gd name="T85" fmla="*/ 3 h 570"/>
                  <a:gd name="T86" fmla="*/ 12 w 1637"/>
                  <a:gd name="T87" fmla="*/ 2 h 570"/>
                  <a:gd name="T88" fmla="*/ 15 w 1637"/>
                  <a:gd name="T89" fmla="*/ 1 h 570"/>
                  <a:gd name="T90" fmla="*/ 18 w 1637"/>
                  <a:gd name="T91" fmla="*/ 1 h 570"/>
                  <a:gd name="T92" fmla="*/ 20 w 1637"/>
                  <a:gd name="T93" fmla="*/ 0 h 5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0" name="Freeform 116">
                <a:extLst>
                  <a:ext uri="{FF2B5EF4-FFF2-40B4-BE49-F238E27FC236}">
                    <a16:creationId xmlns:a16="http://schemas.microsoft.com/office/drawing/2014/main" id="{B1198FFD-447F-46CE-BA3A-F6165D6CDF6E}"/>
                  </a:ext>
                </a:extLst>
              </p:cNvPr>
              <p:cNvSpPr>
                <a:spLocks/>
              </p:cNvSpPr>
              <p:nvPr/>
            </p:nvSpPr>
            <p:spPr bwMode="auto">
              <a:xfrm>
                <a:off x="1003" y="3602"/>
                <a:ext cx="819" cy="285"/>
              </a:xfrm>
              <a:custGeom>
                <a:avLst/>
                <a:gdLst>
                  <a:gd name="T0" fmla="*/ 390 w 1637"/>
                  <a:gd name="T1" fmla="*/ 0 h 570"/>
                  <a:gd name="T2" fmla="*/ 393 w 1637"/>
                  <a:gd name="T3" fmla="*/ 1 h 570"/>
                  <a:gd name="T4" fmla="*/ 396 w 1637"/>
                  <a:gd name="T5" fmla="*/ 1 h 570"/>
                  <a:gd name="T6" fmla="*/ 399 w 1637"/>
                  <a:gd name="T7" fmla="*/ 2 h 570"/>
                  <a:gd name="T8" fmla="*/ 401 w 1637"/>
                  <a:gd name="T9" fmla="*/ 4 h 570"/>
                  <a:gd name="T10" fmla="*/ 403 w 1637"/>
                  <a:gd name="T11" fmla="*/ 5 h 570"/>
                  <a:gd name="T12" fmla="*/ 405 w 1637"/>
                  <a:gd name="T13" fmla="*/ 7 h 570"/>
                  <a:gd name="T14" fmla="*/ 407 w 1637"/>
                  <a:gd name="T15" fmla="*/ 10 h 570"/>
                  <a:gd name="T16" fmla="*/ 408 w 1637"/>
                  <a:gd name="T17" fmla="*/ 12 h 570"/>
                  <a:gd name="T18" fmla="*/ 409 w 1637"/>
                  <a:gd name="T19" fmla="*/ 15 h 570"/>
                  <a:gd name="T20" fmla="*/ 410 w 1637"/>
                  <a:gd name="T21" fmla="*/ 18 h 570"/>
                  <a:gd name="T22" fmla="*/ 410 w 1637"/>
                  <a:gd name="T23" fmla="*/ 123 h 570"/>
                  <a:gd name="T24" fmla="*/ 410 w 1637"/>
                  <a:gd name="T25" fmla="*/ 125 h 570"/>
                  <a:gd name="T26" fmla="*/ 409 w 1637"/>
                  <a:gd name="T27" fmla="*/ 128 h 570"/>
                  <a:gd name="T28" fmla="*/ 408 w 1637"/>
                  <a:gd name="T29" fmla="*/ 131 h 570"/>
                  <a:gd name="T30" fmla="*/ 407 w 1637"/>
                  <a:gd name="T31" fmla="*/ 133 h 570"/>
                  <a:gd name="T32" fmla="*/ 405 w 1637"/>
                  <a:gd name="T33" fmla="*/ 136 h 570"/>
                  <a:gd name="T34" fmla="*/ 403 w 1637"/>
                  <a:gd name="T35" fmla="*/ 138 h 570"/>
                  <a:gd name="T36" fmla="*/ 401 w 1637"/>
                  <a:gd name="T37" fmla="*/ 139 h 570"/>
                  <a:gd name="T38" fmla="*/ 399 w 1637"/>
                  <a:gd name="T39" fmla="*/ 141 h 570"/>
                  <a:gd name="T40" fmla="*/ 396 w 1637"/>
                  <a:gd name="T41" fmla="*/ 142 h 570"/>
                  <a:gd name="T42" fmla="*/ 393 w 1637"/>
                  <a:gd name="T43" fmla="*/ 142 h 570"/>
                  <a:gd name="T44" fmla="*/ 390 w 1637"/>
                  <a:gd name="T45" fmla="*/ 143 h 570"/>
                  <a:gd name="T46" fmla="*/ 19 w 1637"/>
                  <a:gd name="T47" fmla="*/ 143 h 570"/>
                  <a:gd name="T48" fmla="*/ 16 w 1637"/>
                  <a:gd name="T49" fmla="*/ 142 h 570"/>
                  <a:gd name="T50" fmla="*/ 13 w 1637"/>
                  <a:gd name="T51" fmla="*/ 142 h 570"/>
                  <a:gd name="T52" fmla="*/ 11 w 1637"/>
                  <a:gd name="T53" fmla="*/ 140 h 570"/>
                  <a:gd name="T54" fmla="*/ 8 w 1637"/>
                  <a:gd name="T55" fmla="*/ 139 h 570"/>
                  <a:gd name="T56" fmla="*/ 6 w 1637"/>
                  <a:gd name="T57" fmla="*/ 137 h 570"/>
                  <a:gd name="T58" fmla="*/ 4 w 1637"/>
                  <a:gd name="T59" fmla="*/ 135 h 570"/>
                  <a:gd name="T60" fmla="*/ 3 w 1637"/>
                  <a:gd name="T61" fmla="*/ 132 h 570"/>
                  <a:gd name="T62" fmla="*/ 2 w 1637"/>
                  <a:gd name="T63" fmla="*/ 130 h 570"/>
                  <a:gd name="T64" fmla="*/ 1 w 1637"/>
                  <a:gd name="T65" fmla="*/ 127 h 570"/>
                  <a:gd name="T66" fmla="*/ 0 w 1637"/>
                  <a:gd name="T67" fmla="*/ 124 h 570"/>
                  <a:gd name="T68" fmla="*/ 0 w 1637"/>
                  <a:gd name="T69" fmla="*/ 20 h 570"/>
                  <a:gd name="T70" fmla="*/ 1 w 1637"/>
                  <a:gd name="T71" fmla="*/ 17 h 570"/>
                  <a:gd name="T72" fmla="*/ 1 w 1637"/>
                  <a:gd name="T73" fmla="*/ 14 h 570"/>
                  <a:gd name="T74" fmla="*/ 2 w 1637"/>
                  <a:gd name="T75" fmla="*/ 11 h 570"/>
                  <a:gd name="T76" fmla="*/ 4 w 1637"/>
                  <a:gd name="T77" fmla="*/ 9 h 570"/>
                  <a:gd name="T78" fmla="*/ 6 w 1637"/>
                  <a:gd name="T79" fmla="*/ 7 h 570"/>
                  <a:gd name="T80" fmla="*/ 8 w 1637"/>
                  <a:gd name="T81" fmla="*/ 5 h 570"/>
                  <a:gd name="T82" fmla="*/ 10 w 1637"/>
                  <a:gd name="T83" fmla="*/ 3 h 570"/>
                  <a:gd name="T84" fmla="*/ 12 w 1637"/>
                  <a:gd name="T85" fmla="*/ 2 h 570"/>
                  <a:gd name="T86" fmla="*/ 15 w 1637"/>
                  <a:gd name="T87" fmla="*/ 1 h 570"/>
                  <a:gd name="T88" fmla="*/ 18 w 1637"/>
                  <a:gd name="T89" fmla="*/ 1 h 5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01" name="Freeform 117">
                <a:extLst>
                  <a:ext uri="{FF2B5EF4-FFF2-40B4-BE49-F238E27FC236}">
                    <a16:creationId xmlns:a16="http://schemas.microsoft.com/office/drawing/2014/main" id="{077276E8-F992-42D4-9CF1-11A24A468F04}"/>
                  </a:ext>
                </a:extLst>
              </p:cNvPr>
              <p:cNvSpPr>
                <a:spLocks/>
              </p:cNvSpPr>
              <p:nvPr/>
            </p:nvSpPr>
            <p:spPr bwMode="auto">
              <a:xfrm>
                <a:off x="1034" y="3622"/>
                <a:ext cx="757" cy="240"/>
              </a:xfrm>
              <a:custGeom>
                <a:avLst/>
                <a:gdLst>
                  <a:gd name="T0" fmla="*/ 208 w 1515"/>
                  <a:gd name="T1" fmla="*/ 1 h 480"/>
                  <a:gd name="T2" fmla="*/ 236 w 1515"/>
                  <a:gd name="T3" fmla="*/ 2 h 480"/>
                  <a:gd name="T4" fmla="*/ 263 w 1515"/>
                  <a:gd name="T5" fmla="*/ 5 h 480"/>
                  <a:gd name="T6" fmla="*/ 287 w 1515"/>
                  <a:gd name="T7" fmla="*/ 9 h 480"/>
                  <a:gd name="T8" fmla="*/ 309 w 1515"/>
                  <a:gd name="T9" fmla="*/ 14 h 480"/>
                  <a:gd name="T10" fmla="*/ 329 w 1515"/>
                  <a:gd name="T11" fmla="*/ 20 h 480"/>
                  <a:gd name="T12" fmla="*/ 346 w 1515"/>
                  <a:gd name="T13" fmla="*/ 27 h 480"/>
                  <a:gd name="T14" fmla="*/ 360 w 1515"/>
                  <a:gd name="T15" fmla="*/ 34 h 480"/>
                  <a:gd name="T16" fmla="*/ 370 w 1515"/>
                  <a:gd name="T17" fmla="*/ 43 h 480"/>
                  <a:gd name="T18" fmla="*/ 376 w 1515"/>
                  <a:gd name="T19" fmla="*/ 51 h 480"/>
                  <a:gd name="T20" fmla="*/ 378 w 1515"/>
                  <a:gd name="T21" fmla="*/ 60 h 480"/>
                  <a:gd name="T22" fmla="*/ 378 w 1515"/>
                  <a:gd name="T23" fmla="*/ 67 h 480"/>
                  <a:gd name="T24" fmla="*/ 372 w 1515"/>
                  <a:gd name="T25" fmla="*/ 75 h 480"/>
                  <a:gd name="T26" fmla="*/ 363 w 1515"/>
                  <a:gd name="T27" fmla="*/ 84 h 480"/>
                  <a:gd name="T28" fmla="*/ 351 w 1515"/>
                  <a:gd name="T29" fmla="*/ 92 h 480"/>
                  <a:gd name="T30" fmla="*/ 335 w 1515"/>
                  <a:gd name="T31" fmla="*/ 98 h 480"/>
                  <a:gd name="T32" fmla="*/ 316 w 1515"/>
                  <a:gd name="T33" fmla="*/ 105 h 480"/>
                  <a:gd name="T34" fmla="*/ 295 w 1515"/>
                  <a:gd name="T35" fmla="*/ 110 h 480"/>
                  <a:gd name="T36" fmla="*/ 271 w 1515"/>
                  <a:gd name="T37" fmla="*/ 115 h 480"/>
                  <a:gd name="T38" fmla="*/ 245 w 1515"/>
                  <a:gd name="T39" fmla="*/ 118 h 480"/>
                  <a:gd name="T40" fmla="*/ 218 w 1515"/>
                  <a:gd name="T41" fmla="*/ 120 h 480"/>
                  <a:gd name="T42" fmla="*/ 189 w 1515"/>
                  <a:gd name="T43" fmla="*/ 120 h 480"/>
                  <a:gd name="T44" fmla="*/ 170 w 1515"/>
                  <a:gd name="T45" fmla="*/ 120 h 480"/>
                  <a:gd name="T46" fmla="*/ 142 w 1515"/>
                  <a:gd name="T47" fmla="*/ 119 h 480"/>
                  <a:gd name="T48" fmla="*/ 115 w 1515"/>
                  <a:gd name="T49" fmla="*/ 116 h 480"/>
                  <a:gd name="T50" fmla="*/ 91 w 1515"/>
                  <a:gd name="T51" fmla="*/ 112 h 480"/>
                  <a:gd name="T52" fmla="*/ 69 w 1515"/>
                  <a:gd name="T53" fmla="*/ 107 h 480"/>
                  <a:gd name="T54" fmla="*/ 49 w 1515"/>
                  <a:gd name="T55" fmla="*/ 101 h 480"/>
                  <a:gd name="T56" fmla="*/ 32 w 1515"/>
                  <a:gd name="T57" fmla="*/ 94 h 480"/>
                  <a:gd name="T58" fmla="*/ 18 w 1515"/>
                  <a:gd name="T59" fmla="*/ 86 h 480"/>
                  <a:gd name="T60" fmla="*/ 8 w 1515"/>
                  <a:gd name="T61" fmla="*/ 78 h 480"/>
                  <a:gd name="T62" fmla="*/ 2 w 1515"/>
                  <a:gd name="T63" fmla="*/ 69 h 480"/>
                  <a:gd name="T64" fmla="*/ 0 w 1515"/>
                  <a:gd name="T65" fmla="*/ 60 h 480"/>
                  <a:gd name="T66" fmla="*/ 1 w 1515"/>
                  <a:gd name="T67" fmla="*/ 54 h 480"/>
                  <a:gd name="T68" fmla="*/ 6 w 1515"/>
                  <a:gd name="T69" fmla="*/ 46 h 480"/>
                  <a:gd name="T70" fmla="*/ 15 w 1515"/>
                  <a:gd name="T71" fmla="*/ 37 h 480"/>
                  <a:gd name="T72" fmla="*/ 27 w 1515"/>
                  <a:gd name="T73" fmla="*/ 29 h 480"/>
                  <a:gd name="T74" fmla="*/ 43 w 1515"/>
                  <a:gd name="T75" fmla="*/ 22 h 480"/>
                  <a:gd name="T76" fmla="*/ 62 w 1515"/>
                  <a:gd name="T77" fmla="*/ 16 h 480"/>
                  <a:gd name="T78" fmla="*/ 83 w 1515"/>
                  <a:gd name="T79" fmla="*/ 11 h 480"/>
                  <a:gd name="T80" fmla="*/ 107 w 1515"/>
                  <a:gd name="T81" fmla="*/ 6 h 480"/>
                  <a:gd name="T82" fmla="*/ 133 w 1515"/>
                  <a:gd name="T83" fmla="*/ 3 h 480"/>
                  <a:gd name="T84" fmla="*/ 160 w 1515"/>
                  <a:gd name="T85" fmla="*/ 1 h 480"/>
                  <a:gd name="T86" fmla="*/ 189 w 1515"/>
                  <a:gd name="T87" fmla="*/ 0 h 4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15" h="480">
                    <a:moveTo>
                      <a:pt x="758" y="0"/>
                    </a:moveTo>
                    <a:lnTo>
                      <a:pt x="797" y="0"/>
                    </a:lnTo>
                    <a:lnTo>
                      <a:pt x="835" y="1"/>
                    </a:lnTo>
                    <a:lnTo>
                      <a:pt x="873" y="2"/>
                    </a:lnTo>
                    <a:lnTo>
                      <a:pt x="910" y="4"/>
                    </a:lnTo>
                    <a:lnTo>
                      <a:pt x="947" y="8"/>
                    </a:lnTo>
                    <a:lnTo>
                      <a:pt x="982" y="10"/>
                    </a:lnTo>
                    <a:lnTo>
                      <a:pt x="1018" y="15"/>
                    </a:lnTo>
                    <a:lnTo>
                      <a:pt x="1052" y="18"/>
                    </a:lnTo>
                    <a:lnTo>
                      <a:pt x="1086" y="24"/>
                    </a:lnTo>
                    <a:lnTo>
                      <a:pt x="1118" y="28"/>
                    </a:lnTo>
                    <a:lnTo>
                      <a:pt x="1150" y="34"/>
                    </a:lnTo>
                    <a:lnTo>
                      <a:pt x="1180" y="41"/>
                    </a:lnTo>
                    <a:lnTo>
                      <a:pt x="1210" y="47"/>
                    </a:lnTo>
                    <a:lnTo>
                      <a:pt x="1239" y="55"/>
                    </a:lnTo>
                    <a:lnTo>
                      <a:pt x="1267" y="62"/>
                    </a:lnTo>
                    <a:lnTo>
                      <a:pt x="1293" y="70"/>
                    </a:lnTo>
                    <a:lnTo>
                      <a:pt x="1318" y="79"/>
                    </a:lnTo>
                    <a:lnTo>
                      <a:pt x="1341" y="87"/>
                    </a:lnTo>
                    <a:lnTo>
                      <a:pt x="1364" y="96"/>
                    </a:lnTo>
                    <a:lnTo>
                      <a:pt x="1385" y="106"/>
                    </a:lnTo>
                    <a:lnTo>
                      <a:pt x="1405" y="116"/>
                    </a:lnTo>
                    <a:lnTo>
                      <a:pt x="1423" y="125"/>
                    </a:lnTo>
                    <a:lnTo>
                      <a:pt x="1440" y="136"/>
                    </a:lnTo>
                    <a:lnTo>
                      <a:pt x="1455" y="147"/>
                    </a:lnTo>
                    <a:lnTo>
                      <a:pt x="1469" y="157"/>
                    </a:lnTo>
                    <a:lnTo>
                      <a:pt x="1481" y="169"/>
                    </a:lnTo>
                    <a:lnTo>
                      <a:pt x="1491" y="181"/>
                    </a:lnTo>
                    <a:lnTo>
                      <a:pt x="1500" y="192"/>
                    </a:lnTo>
                    <a:lnTo>
                      <a:pt x="1506" y="204"/>
                    </a:lnTo>
                    <a:lnTo>
                      <a:pt x="1512" y="215"/>
                    </a:lnTo>
                    <a:lnTo>
                      <a:pt x="1514" y="228"/>
                    </a:lnTo>
                    <a:lnTo>
                      <a:pt x="1515" y="240"/>
                    </a:lnTo>
                    <a:lnTo>
                      <a:pt x="1514" y="252"/>
                    </a:lnTo>
                    <a:lnTo>
                      <a:pt x="1512" y="265"/>
                    </a:lnTo>
                    <a:lnTo>
                      <a:pt x="1506" y="276"/>
                    </a:lnTo>
                    <a:lnTo>
                      <a:pt x="1500" y="289"/>
                    </a:lnTo>
                    <a:lnTo>
                      <a:pt x="1491" y="300"/>
                    </a:lnTo>
                    <a:lnTo>
                      <a:pt x="1481" y="312"/>
                    </a:lnTo>
                    <a:lnTo>
                      <a:pt x="1469" y="322"/>
                    </a:lnTo>
                    <a:lnTo>
                      <a:pt x="1455" y="334"/>
                    </a:lnTo>
                    <a:lnTo>
                      <a:pt x="1440" y="344"/>
                    </a:lnTo>
                    <a:lnTo>
                      <a:pt x="1423" y="354"/>
                    </a:lnTo>
                    <a:lnTo>
                      <a:pt x="1405" y="365"/>
                    </a:lnTo>
                    <a:lnTo>
                      <a:pt x="1385" y="374"/>
                    </a:lnTo>
                    <a:lnTo>
                      <a:pt x="1364" y="383"/>
                    </a:lnTo>
                    <a:lnTo>
                      <a:pt x="1341" y="392"/>
                    </a:lnTo>
                    <a:lnTo>
                      <a:pt x="1318" y="402"/>
                    </a:lnTo>
                    <a:lnTo>
                      <a:pt x="1293" y="410"/>
                    </a:lnTo>
                    <a:lnTo>
                      <a:pt x="1267" y="418"/>
                    </a:lnTo>
                    <a:lnTo>
                      <a:pt x="1239" y="425"/>
                    </a:lnTo>
                    <a:lnTo>
                      <a:pt x="1210" y="433"/>
                    </a:lnTo>
                    <a:lnTo>
                      <a:pt x="1180" y="439"/>
                    </a:lnTo>
                    <a:lnTo>
                      <a:pt x="1150" y="445"/>
                    </a:lnTo>
                    <a:lnTo>
                      <a:pt x="1118" y="451"/>
                    </a:lnTo>
                    <a:lnTo>
                      <a:pt x="1086" y="457"/>
                    </a:lnTo>
                    <a:lnTo>
                      <a:pt x="1052" y="462"/>
                    </a:lnTo>
                    <a:lnTo>
                      <a:pt x="1018" y="466"/>
                    </a:lnTo>
                    <a:lnTo>
                      <a:pt x="982" y="470"/>
                    </a:lnTo>
                    <a:lnTo>
                      <a:pt x="947" y="473"/>
                    </a:lnTo>
                    <a:lnTo>
                      <a:pt x="910" y="475"/>
                    </a:lnTo>
                    <a:lnTo>
                      <a:pt x="873" y="478"/>
                    </a:lnTo>
                    <a:lnTo>
                      <a:pt x="835" y="479"/>
                    </a:lnTo>
                    <a:lnTo>
                      <a:pt x="797" y="480"/>
                    </a:lnTo>
                    <a:lnTo>
                      <a:pt x="758" y="480"/>
                    </a:lnTo>
                    <a:lnTo>
                      <a:pt x="719" y="480"/>
                    </a:lnTo>
                    <a:lnTo>
                      <a:pt x="681" y="479"/>
                    </a:lnTo>
                    <a:lnTo>
                      <a:pt x="643" y="478"/>
                    </a:lnTo>
                    <a:lnTo>
                      <a:pt x="606" y="475"/>
                    </a:lnTo>
                    <a:lnTo>
                      <a:pt x="569" y="473"/>
                    </a:lnTo>
                    <a:lnTo>
                      <a:pt x="533" y="470"/>
                    </a:lnTo>
                    <a:lnTo>
                      <a:pt x="498" y="466"/>
                    </a:lnTo>
                    <a:lnTo>
                      <a:pt x="463" y="462"/>
                    </a:lnTo>
                    <a:lnTo>
                      <a:pt x="430" y="457"/>
                    </a:lnTo>
                    <a:lnTo>
                      <a:pt x="397" y="451"/>
                    </a:lnTo>
                    <a:lnTo>
                      <a:pt x="365" y="445"/>
                    </a:lnTo>
                    <a:lnTo>
                      <a:pt x="335" y="439"/>
                    </a:lnTo>
                    <a:lnTo>
                      <a:pt x="305" y="433"/>
                    </a:lnTo>
                    <a:lnTo>
                      <a:pt x="277" y="425"/>
                    </a:lnTo>
                    <a:lnTo>
                      <a:pt x="249" y="418"/>
                    </a:lnTo>
                    <a:lnTo>
                      <a:pt x="223" y="410"/>
                    </a:lnTo>
                    <a:lnTo>
                      <a:pt x="197" y="402"/>
                    </a:lnTo>
                    <a:lnTo>
                      <a:pt x="174" y="392"/>
                    </a:lnTo>
                    <a:lnTo>
                      <a:pt x="151" y="383"/>
                    </a:lnTo>
                    <a:lnTo>
                      <a:pt x="130" y="374"/>
                    </a:lnTo>
                    <a:lnTo>
                      <a:pt x="110" y="365"/>
                    </a:lnTo>
                    <a:lnTo>
                      <a:pt x="91" y="354"/>
                    </a:lnTo>
                    <a:lnTo>
                      <a:pt x="75" y="344"/>
                    </a:lnTo>
                    <a:lnTo>
                      <a:pt x="60" y="334"/>
                    </a:lnTo>
                    <a:lnTo>
                      <a:pt x="46" y="322"/>
                    </a:lnTo>
                    <a:lnTo>
                      <a:pt x="35" y="312"/>
                    </a:lnTo>
                    <a:lnTo>
                      <a:pt x="25" y="300"/>
                    </a:lnTo>
                    <a:lnTo>
                      <a:pt x="15" y="289"/>
                    </a:lnTo>
                    <a:lnTo>
                      <a:pt x="8" y="276"/>
                    </a:lnTo>
                    <a:lnTo>
                      <a:pt x="4" y="265"/>
                    </a:lnTo>
                    <a:lnTo>
                      <a:pt x="1" y="252"/>
                    </a:lnTo>
                    <a:lnTo>
                      <a:pt x="0" y="240"/>
                    </a:lnTo>
                    <a:lnTo>
                      <a:pt x="1" y="228"/>
                    </a:lnTo>
                    <a:lnTo>
                      <a:pt x="4" y="215"/>
                    </a:lnTo>
                    <a:lnTo>
                      <a:pt x="8" y="204"/>
                    </a:lnTo>
                    <a:lnTo>
                      <a:pt x="15" y="192"/>
                    </a:lnTo>
                    <a:lnTo>
                      <a:pt x="25" y="181"/>
                    </a:lnTo>
                    <a:lnTo>
                      <a:pt x="35" y="169"/>
                    </a:lnTo>
                    <a:lnTo>
                      <a:pt x="46" y="157"/>
                    </a:lnTo>
                    <a:lnTo>
                      <a:pt x="60" y="147"/>
                    </a:lnTo>
                    <a:lnTo>
                      <a:pt x="75" y="136"/>
                    </a:lnTo>
                    <a:lnTo>
                      <a:pt x="91" y="125"/>
                    </a:lnTo>
                    <a:lnTo>
                      <a:pt x="110" y="116"/>
                    </a:lnTo>
                    <a:lnTo>
                      <a:pt x="130" y="106"/>
                    </a:lnTo>
                    <a:lnTo>
                      <a:pt x="151" y="96"/>
                    </a:lnTo>
                    <a:lnTo>
                      <a:pt x="174" y="87"/>
                    </a:lnTo>
                    <a:lnTo>
                      <a:pt x="197" y="79"/>
                    </a:lnTo>
                    <a:lnTo>
                      <a:pt x="223" y="70"/>
                    </a:lnTo>
                    <a:lnTo>
                      <a:pt x="249" y="62"/>
                    </a:lnTo>
                    <a:lnTo>
                      <a:pt x="277" y="55"/>
                    </a:lnTo>
                    <a:lnTo>
                      <a:pt x="305" y="47"/>
                    </a:lnTo>
                    <a:lnTo>
                      <a:pt x="335" y="41"/>
                    </a:lnTo>
                    <a:lnTo>
                      <a:pt x="365" y="34"/>
                    </a:lnTo>
                    <a:lnTo>
                      <a:pt x="397" y="28"/>
                    </a:lnTo>
                    <a:lnTo>
                      <a:pt x="430" y="24"/>
                    </a:lnTo>
                    <a:lnTo>
                      <a:pt x="463" y="18"/>
                    </a:lnTo>
                    <a:lnTo>
                      <a:pt x="498" y="15"/>
                    </a:lnTo>
                    <a:lnTo>
                      <a:pt x="533" y="10"/>
                    </a:lnTo>
                    <a:lnTo>
                      <a:pt x="569" y="8"/>
                    </a:lnTo>
                    <a:lnTo>
                      <a:pt x="606" y="4"/>
                    </a:lnTo>
                    <a:lnTo>
                      <a:pt x="643" y="2"/>
                    </a:lnTo>
                    <a:lnTo>
                      <a:pt x="681" y="1"/>
                    </a:lnTo>
                    <a:lnTo>
                      <a:pt x="719" y="0"/>
                    </a:lnTo>
                    <a:lnTo>
                      <a:pt x="758" y="0"/>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2" name="Freeform 118">
                <a:extLst>
                  <a:ext uri="{FF2B5EF4-FFF2-40B4-BE49-F238E27FC236}">
                    <a16:creationId xmlns:a16="http://schemas.microsoft.com/office/drawing/2014/main" id="{A2697837-5F9A-4F47-A5F1-B72F56CCF11B}"/>
                  </a:ext>
                </a:extLst>
              </p:cNvPr>
              <p:cNvSpPr>
                <a:spLocks/>
              </p:cNvSpPr>
              <p:nvPr/>
            </p:nvSpPr>
            <p:spPr bwMode="auto">
              <a:xfrm>
                <a:off x="1412" y="3618"/>
                <a:ext cx="383" cy="124"/>
              </a:xfrm>
              <a:custGeom>
                <a:avLst/>
                <a:gdLst>
                  <a:gd name="T0" fmla="*/ 192 w 764"/>
                  <a:gd name="T1" fmla="*/ 62 h 247"/>
                  <a:gd name="T2" fmla="*/ 191 w 764"/>
                  <a:gd name="T3" fmla="*/ 56 h 247"/>
                  <a:gd name="T4" fmla="*/ 187 w 764"/>
                  <a:gd name="T5" fmla="*/ 49 h 247"/>
                  <a:gd name="T6" fmla="*/ 182 w 764"/>
                  <a:gd name="T7" fmla="*/ 43 h 247"/>
                  <a:gd name="T8" fmla="*/ 176 w 764"/>
                  <a:gd name="T9" fmla="*/ 37 h 247"/>
                  <a:gd name="T10" fmla="*/ 168 w 764"/>
                  <a:gd name="T11" fmla="*/ 32 h 247"/>
                  <a:gd name="T12" fmla="*/ 158 w 764"/>
                  <a:gd name="T13" fmla="*/ 27 h 247"/>
                  <a:gd name="T14" fmla="*/ 147 w 764"/>
                  <a:gd name="T15" fmla="*/ 22 h 247"/>
                  <a:gd name="T16" fmla="*/ 135 w 764"/>
                  <a:gd name="T17" fmla="*/ 18 h 247"/>
                  <a:gd name="T18" fmla="*/ 121 w 764"/>
                  <a:gd name="T19" fmla="*/ 14 h 247"/>
                  <a:gd name="T20" fmla="*/ 106 w 764"/>
                  <a:gd name="T21" fmla="*/ 11 h 247"/>
                  <a:gd name="T22" fmla="*/ 91 w 764"/>
                  <a:gd name="T23" fmla="*/ 8 h 247"/>
                  <a:gd name="T24" fmla="*/ 74 w 764"/>
                  <a:gd name="T25" fmla="*/ 5 h 247"/>
                  <a:gd name="T26" fmla="*/ 57 w 764"/>
                  <a:gd name="T27" fmla="*/ 3 h 247"/>
                  <a:gd name="T28" fmla="*/ 38 w 764"/>
                  <a:gd name="T29" fmla="*/ 2 h 247"/>
                  <a:gd name="T30" fmla="*/ 20 w 764"/>
                  <a:gd name="T31" fmla="*/ 1 h 247"/>
                  <a:gd name="T32" fmla="*/ 0 w 764"/>
                  <a:gd name="T33" fmla="*/ 0 h 247"/>
                  <a:gd name="T34" fmla="*/ 10 w 764"/>
                  <a:gd name="T35" fmla="*/ 4 h 247"/>
                  <a:gd name="T36" fmla="*/ 29 w 764"/>
                  <a:gd name="T37" fmla="*/ 4 h 247"/>
                  <a:gd name="T38" fmla="*/ 48 w 764"/>
                  <a:gd name="T39" fmla="*/ 5 h 247"/>
                  <a:gd name="T40" fmla="*/ 65 w 764"/>
                  <a:gd name="T41" fmla="*/ 7 h 247"/>
                  <a:gd name="T42" fmla="*/ 82 w 764"/>
                  <a:gd name="T43" fmla="*/ 10 h 247"/>
                  <a:gd name="T44" fmla="*/ 98 w 764"/>
                  <a:gd name="T45" fmla="*/ 12 h 247"/>
                  <a:gd name="T46" fmla="*/ 113 w 764"/>
                  <a:gd name="T47" fmla="*/ 16 h 247"/>
                  <a:gd name="T48" fmla="*/ 127 w 764"/>
                  <a:gd name="T49" fmla="*/ 19 h 247"/>
                  <a:gd name="T50" fmla="*/ 140 w 764"/>
                  <a:gd name="T51" fmla="*/ 23 h 247"/>
                  <a:gd name="T52" fmla="*/ 152 w 764"/>
                  <a:gd name="T53" fmla="*/ 28 h 247"/>
                  <a:gd name="T54" fmla="*/ 162 w 764"/>
                  <a:gd name="T55" fmla="*/ 33 h 247"/>
                  <a:gd name="T56" fmla="*/ 170 w 764"/>
                  <a:gd name="T57" fmla="*/ 37 h 247"/>
                  <a:gd name="T58" fmla="*/ 177 w 764"/>
                  <a:gd name="T59" fmla="*/ 43 h 247"/>
                  <a:gd name="T60" fmla="*/ 183 w 764"/>
                  <a:gd name="T61" fmla="*/ 48 h 247"/>
                  <a:gd name="T62" fmla="*/ 186 w 764"/>
                  <a:gd name="T63" fmla="*/ 54 h 247"/>
                  <a:gd name="T64" fmla="*/ 188 w 764"/>
                  <a:gd name="T65" fmla="*/ 59 h 247"/>
                  <a:gd name="T66" fmla="*/ 188 w 764"/>
                  <a:gd name="T67" fmla="*/ 62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764" y="247"/>
                    </a:moveTo>
                    <a:lnTo>
                      <a:pt x="764" y="247"/>
                    </a:lnTo>
                    <a:lnTo>
                      <a:pt x="763" y="234"/>
                    </a:lnTo>
                    <a:lnTo>
                      <a:pt x="760" y="221"/>
                    </a:lnTo>
                    <a:lnTo>
                      <a:pt x="755" y="207"/>
                    </a:lnTo>
                    <a:lnTo>
                      <a:pt x="747" y="194"/>
                    </a:lnTo>
                    <a:lnTo>
                      <a:pt x="739" y="183"/>
                    </a:lnTo>
                    <a:lnTo>
                      <a:pt x="727" y="171"/>
                    </a:lnTo>
                    <a:lnTo>
                      <a:pt x="715" y="160"/>
                    </a:lnTo>
                    <a:lnTo>
                      <a:pt x="701" y="148"/>
                    </a:lnTo>
                    <a:lnTo>
                      <a:pt x="686" y="137"/>
                    </a:lnTo>
                    <a:lnTo>
                      <a:pt x="669" y="126"/>
                    </a:lnTo>
                    <a:lnTo>
                      <a:pt x="650" y="116"/>
                    </a:lnTo>
                    <a:lnTo>
                      <a:pt x="631" y="107"/>
                    </a:lnTo>
                    <a:lnTo>
                      <a:pt x="609" y="98"/>
                    </a:lnTo>
                    <a:lnTo>
                      <a:pt x="586" y="87"/>
                    </a:lnTo>
                    <a:lnTo>
                      <a:pt x="562" y="79"/>
                    </a:lnTo>
                    <a:lnTo>
                      <a:pt x="536" y="71"/>
                    </a:lnTo>
                    <a:lnTo>
                      <a:pt x="510" y="63"/>
                    </a:lnTo>
                    <a:lnTo>
                      <a:pt x="482" y="55"/>
                    </a:lnTo>
                    <a:lnTo>
                      <a:pt x="453" y="48"/>
                    </a:lnTo>
                    <a:lnTo>
                      <a:pt x="423" y="41"/>
                    </a:lnTo>
                    <a:lnTo>
                      <a:pt x="393" y="34"/>
                    </a:lnTo>
                    <a:lnTo>
                      <a:pt x="361" y="30"/>
                    </a:lnTo>
                    <a:lnTo>
                      <a:pt x="329" y="24"/>
                    </a:lnTo>
                    <a:lnTo>
                      <a:pt x="294" y="19"/>
                    </a:lnTo>
                    <a:lnTo>
                      <a:pt x="260" y="15"/>
                    </a:lnTo>
                    <a:lnTo>
                      <a:pt x="225" y="11"/>
                    </a:lnTo>
                    <a:lnTo>
                      <a:pt x="190" y="8"/>
                    </a:lnTo>
                    <a:lnTo>
                      <a:pt x="152" y="6"/>
                    </a:lnTo>
                    <a:lnTo>
                      <a:pt x="115" y="3"/>
                    </a:lnTo>
                    <a:lnTo>
                      <a:pt x="77" y="1"/>
                    </a:lnTo>
                    <a:lnTo>
                      <a:pt x="39" y="1"/>
                    </a:lnTo>
                    <a:lnTo>
                      <a:pt x="0" y="0"/>
                    </a:lnTo>
                    <a:lnTo>
                      <a:pt x="0" y="14"/>
                    </a:lnTo>
                    <a:lnTo>
                      <a:pt x="39" y="14"/>
                    </a:lnTo>
                    <a:lnTo>
                      <a:pt x="77" y="15"/>
                    </a:lnTo>
                    <a:lnTo>
                      <a:pt x="115" y="16"/>
                    </a:lnTo>
                    <a:lnTo>
                      <a:pt x="152" y="18"/>
                    </a:lnTo>
                    <a:lnTo>
                      <a:pt x="189" y="20"/>
                    </a:lnTo>
                    <a:lnTo>
                      <a:pt x="224" y="24"/>
                    </a:lnTo>
                    <a:lnTo>
                      <a:pt x="259" y="27"/>
                    </a:lnTo>
                    <a:lnTo>
                      <a:pt x="293" y="32"/>
                    </a:lnTo>
                    <a:lnTo>
                      <a:pt x="327" y="37"/>
                    </a:lnTo>
                    <a:lnTo>
                      <a:pt x="359" y="42"/>
                    </a:lnTo>
                    <a:lnTo>
                      <a:pt x="391" y="48"/>
                    </a:lnTo>
                    <a:lnTo>
                      <a:pt x="421" y="54"/>
                    </a:lnTo>
                    <a:lnTo>
                      <a:pt x="451" y="61"/>
                    </a:lnTo>
                    <a:lnTo>
                      <a:pt x="479" y="68"/>
                    </a:lnTo>
                    <a:lnTo>
                      <a:pt x="506" y="76"/>
                    </a:lnTo>
                    <a:lnTo>
                      <a:pt x="533" y="84"/>
                    </a:lnTo>
                    <a:lnTo>
                      <a:pt x="558" y="92"/>
                    </a:lnTo>
                    <a:lnTo>
                      <a:pt x="582" y="100"/>
                    </a:lnTo>
                    <a:lnTo>
                      <a:pt x="604" y="109"/>
                    </a:lnTo>
                    <a:lnTo>
                      <a:pt x="625" y="118"/>
                    </a:lnTo>
                    <a:lnTo>
                      <a:pt x="644" y="129"/>
                    </a:lnTo>
                    <a:lnTo>
                      <a:pt x="663" y="138"/>
                    </a:lnTo>
                    <a:lnTo>
                      <a:pt x="679" y="148"/>
                    </a:lnTo>
                    <a:lnTo>
                      <a:pt x="694" y="159"/>
                    </a:lnTo>
                    <a:lnTo>
                      <a:pt x="707" y="169"/>
                    </a:lnTo>
                    <a:lnTo>
                      <a:pt x="718" y="181"/>
                    </a:lnTo>
                    <a:lnTo>
                      <a:pt x="728" y="191"/>
                    </a:lnTo>
                    <a:lnTo>
                      <a:pt x="737" y="202"/>
                    </a:lnTo>
                    <a:lnTo>
                      <a:pt x="742" y="214"/>
                    </a:lnTo>
                    <a:lnTo>
                      <a:pt x="747" y="224"/>
                    </a:lnTo>
                    <a:lnTo>
                      <a:pt x="749" y="236"/>
                    </a:lnTo>
                    <a:lnTo>
                      <a:pt x="750" y="247"/>
                    </a:lnTo>
                    <a:lnTo>
                      <a:pt x="764"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3" name="Freeform 119">
                <a:extLst>
                  <a:ext uri="{FF2B5EF4-FFF2-40B4-BE49-F238E27FC236}">
                    <a16:creationId xmlns:a16="http://schemas.microsoft.com/office/drawing/2014/main" id="{A944F61D-6F91-4D69-A9C2-3C37A469089A}"/>
                  </a:ext>
                </a:extLst>
              </p:cNvPr>
              <p:cNvSpPr>
                <a:spLocks/>
              </p:cNvSpPr>
              <p:nvPr/>
            </p:nvSpPr>
            <p:spPr bwMode="auto">
              <a:xfrm>
                <a:off x="1412" y="3742"/>
                <a:ext cx="383" cy="123"/>
              </a:xfrm>
              <a:custGeom>
                <a:avLst/>
                <a:gdLst>
                  <a:gd name="T0" fmla="*/ 0 w 764"/>
                  <a:gd name="T1" fmla="*/ 61 h 247"/>
                  <a:gd name="T2" fmla="*/ 20 w 764"/>
                  <a:gd name="T3" fmla="*/ 61 h 247"/>
                  <a:gd name="T4" fmla="*/ 38 w 764"/>
                  <a:gd name="T5" fmla="*/ 60 h 247"/>
                  <a:gd name="T6" fmla="*/ 57 w 764"/>
                  <a:gd name="T7" fmla="*/ 58 h 247"/>
                  <a:gd name="T8" fmla="*/ 74 w 764"/>
                  <a:gd name="T9" fmla="*/ 56 h 247"/>
                  <a:gd name="T10" fmla="*/ 91 w 764"/>
                  <a:gd name="T11" fmla="*/ 54 h 247"/>
                  <a:gd name="T12" fmla="*/ 106 w 764"/>
                  <a:gd name="T13" fmla="*/ 51 h 247"/>
                  <a:gd name="T14" fmla="*/ 121 w 764"/>
                  <a:gd name="T15" fmla="*/ 48 h 247"/>
                  <a:gd name="T16" fmla="*/ 135 w 764"/>
                  <a:gd name="T17" fmla="*/ 44 h 247"/>
                  <a:gd name="T18" fmla="*/ 147 w 764"/>
                  <a:gd name="T19" fmla="*/ 39 h 247"/>
                  <a:gd name="T20" fmla="*/ 158 w 764"/>
                  <a:gd name="T21" fmla="*/ 35 h 247"/>
                  <a:gd name="T22" fmla="*/ 168 w 764"/>
                  <a:gd name="T23" fmla="*/ 30 h 247"/>
                  <a:gd name="T24" fmla="*/ 176 w 764"/>
                  <a:gd name="T25" fmla="*/ 24 h 247"/>
                  <a:gd name="T26" fmla="*/ 182 w 764"/>
                  <a:gd name="T27" fmla="*/ 19 h 247"/>
                  <a:gd name="T28" fmla="*/ 187 w 764"/>
                  <a:gd name="T29" fmla="*/ 13 h 247"/>
                  <a:gd name="T30" fmla="*/ 191 w 764"/>
                  <a:gd name="T31" fmla="*/ 6 h 247"/>
                  <a:gd name="T32" fmla="*/ 192 w 764"/>
                  <a:gd name="T33" fmla="*/ 0 h 247"/>
                  <a:gd name="T34" fmla="*/ 188 w 764"/>
                  <a:gd name="T35" fmla="*/ 3 h 247"/>
                  <a:gd name="T36" fmla="*/ 186 w 764"/>
                  <a:gd name="T37" fmla="*/ 8 h 247"/>
                  <a:gd name="T38" fmla="*/ 183 w 764"/>
                  <a:gd name="T39" fmla="*/ 14 h 247"/>
                  <a:gd name="T40" fmla="*/ 177 w 764"/>
                  <a:gd name="T41" fmla="*/ 19 h 247"/>
                  <a:gd name="T42" fmla="*/ 170 w 764"/>
                  <a:gd name="T43" fmla="*/ 24 h 247"/>
                  <a:gd name="T44" fmla="*/ 162 w 764"/>
                  <a:gd name="T45" fmla="*/ 29 h 247"/>
                  <a:gd name="T46" fmla="*/ 152 w 764"/>
                  <a:gd name="T47" fmla="*/ 34 h 247"/>
                  <a:gd name="T48" fmla="*/ 140 w 764"/>
                  <a:gd name="T49" fmla="*/ 38 h 247"/>
                  <a:gd name="T50" fmla="*/ 127 w 764"/>
                  <a:gd name="T51" fmla="*/ 42 h 247"/>
                  <a:gd name="T52" fmla="*/ 113 w 764"/>
                  <a:gd name="T53" fmla="*/ 46 h 247"/>
                  <a:gd name="T54" fmla="*/ 98 w 764"/>
                  <a:gd name="T55" fmla="*/ 49 h 247"/>
                  <a:gd name="T56" fmla="*/ 82 w 764"/>
                  <a:gd name="T57" fmla="*/ 52 h 247"/>
                  <a:gd name="T58" fmla="*/ 65 w 764"/>
                  <a:gd name="T59" fmla="*/ 54 h 247"/>
                  <a:gd name="T60" fmla="*/ 48 w 764"/>
                  <a:gd name="T61" fmla="*/ 56 h 247"/>
                  <a:gd name="T62" fmla="*/ 29 w 764"/>
                  <a:gd name="T63" fmla="*/ 57 h 247"/>
                  <a:gd name="T64" fmla="*/ 10 w 764"/>
                  <a:gd name="T65" fmla="*/ 58 h 247"/>
                  <a:gd name="T66" fmla="*/ 0 w 764"/>
                  <a:gd name="T67" fmla="*/ 58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0" y="247"/>
                    </a:moveTo>
                    <a:lnTo>
                      <a:pt x="0" y="247"/>
                    </a:lnTo>
                    <a:lnTo>
                      <a:pt x="39" y="247"/>
                    </a:lnTo>
                    <a:lnTo>
                      <a:pt x="77" y="246"/>
                    </a:lnTo>
                    <a:lnTo>
                      <a:pt x="115" y="243"/>
                    </a:lnTo>
                    <a:lnTo>
                      <a:pt x="152" y="242"/>
                    </a:lnTo>
                    <a:lnTo>
                      <a:pt x="190" y="239"/>
                    </a:lnTo>
                    <a:lnTo>
                      <a:pt x="225" y="235"/>
                    </a:lnTo>
                    <a:lnTo>
                      <a:pt x="260" y="232"/>
                    </a:lnTo>
                    <a:lnTo>
                      <a:pt x="294" y="227"/>
                    </a:lnTo>
                    <a:lnTo>
                      <a:pt x="329" y="223"/>
                    </a:lnTo>
                    <a:lnTo>
                      <a:pt x="361" y="218"/>
                    </a:lnTo>
                    <a:lnTo>
                      <a:pt x="393" y="212"/>
                    </a:lnTo>
                    <a:lnTo>
                      <a:pt x="423" y="205"/>
                    </a:lnTo>
                    <a:lnTo>
                      <a:pt x="453" y="199"/>
                    </a:lnTo>
                    <a:lnTo>
                      <a:pt x="482" y="192"/>
                    </a:lnTo>
                    <a:lnTo>
                      <a:pt x="510" y="184"/>
                    </a:lnTo>
                    <a:lnTo>
                      <a:pt x="536" y="177"/>
                    </a:lnTo>
                    <a:lnTo>
                      <a:pt x="562" y="167"/>
                    </a:lnTo>
                    <a:lnTo>
                      <a:pt x="586" y="159"/>
                    </a:lnTo>
                    <a:lnTo>
                      <a:pt x="609" y="150"/>
                    </a:lnTo>
                    <a:lnTo>
                      <a:pt x="631" y="140"/>
                    </a:lnTo>
                    <a:lnTo>
                      <a:pt x="650" y="131"/>
                    </a:lnTo>
                    <a:lnTo>
                      <a:pt x="669" y="120"/>
                    </a:lnTo>
                    <a:lnTo>
                      <a:pt x="686" y="110"/>
                    </a:lnTo>
                    <a:lnTo>
                      <a:pt x="701" y="98"/>
                    </a:lnTo>
                    <a:lnTo>
                      <a:pt x="715" y="88"/>
                    </a:lnTo>
                    <a:lnTo>
                      <a:pt x="727" y="76"/>
                    </a:lnTo>
                    <a:lnTo>
                      <a:pt x="739" y="64"/>
                    </a:lnTo>
                    <a:lnTo>
                      <a:pt x="747" y="52"/>
                    </a:lnTo>
                    <a:lnTo>
                      <a:pt x="755" y="40"/>
                    </a:lnTo>
                    <a:lnTo>
                      <a:pt x="760" y="27"/>
                    </a:lnTo>
                    <a:lnTo>
                      <a:pt x="763" y="13"/>
                    </a:lnTo>
                    <a:lnTo>
                      <a:pt x="764" y="0"/>
                    </a:lnTo>
                    <a:lnTo>
                      <a:pt x="750" y="0"/>
                    </a:lnTo>
                    <a:lnTo>
                      <a:pt x="749" y="12"/>
                    </a:lnTo>
                    <a:lnTo>
                      <a:pt x="747" y="22"/>
                    </a:lnTo>
                    <a:lnTo>
                      <a:pt x="742" y="34"/>
                    </a:lnTo>
                    <a:lnTo>
                      <a:pt x="737" y="44"/>
                    </a:lnTo>
                    <a:lnTo>
                      <a:pt x="728" y="56"/>
                    </a:lnTo>
                    <a:lnTo>
                      <a:pt x="718" y="67"/>
                    </a:lnTo>
                    <a:lnTo>
                      <a:pt x="707" y="78"/>
                    </a:lnTo>
                    <a:lnTo>
                      <a:pt x="694" y="88"/>
                    </a:lnTo>
                    <a:lnTo>
                      <a:pt x="679" y="98"/>
                    </a:lnTo>
                    <a:lnTo>
                      <a:pt x="663" y="109"/>
                    </a:lnTo>
                    <a:lnTo>
                      <a:pt x="644" y="119"/>
                    </a:lnTo>
                    <a:lnTo>
                      <a:pt x="625" y="128"/>
                    </a:lnTo>
                    <a:lnTo>
                      <a:pt x="604" y="137"/>
                    </a:lnTo>
                    <a:lnTo>
                      <a:pt x="582" y="147"/>
                    </a:lnTo>
                    <a:lnTo>
                      <a:pt x="558" y="155"/>
                    </a:lnTo>
                    <a:lnTo>
                      <a:pt x="533" y="164"/>
                    </a:lnTo>
                    <a:lnTo>
                      <a:pt x="506" y="171"/>
                    </a:lnTo>
                    <a:lnTo>
                      <a:pt x="479" y="179"/>
                    </a:lnTo>
                    <a:lnTo>
                      <a:pt x="451" y="186"/>
                    </a:lnTo>
                    <a:lnTo>
                      <a:pt x="421" y="193"/>
                    </a:lnTo>
                    <a:lnTo>
                      <a:pt x="391" y="199"/>
                    </a:lnTo>
                    <a:lnTo>
                      <a:pt x="359" y="204"/>
                    </a:lnTo>
                    <a:lnTo>
                      <a:pt x="327" y="210"/>
                    </a:lnTo>
                    <a:lnTo>
                      <a:pt x="293" y="215"/>
                    </a:lnTo>
                    <a:lnTo>
                      <a:pt x="259" y="219"/>
                    </a:lnTo>
                    <a:lnTo>
                      <a:pt x="224" y="223"/>
                    </a:lnTo>
                    <a:lnTo>
                      <a:pt x="189" y="226"/>
                    </a:lnTo>
                    <a:lnTo>
                      <a:pt x="152" y="228"/>
                    </a:lnTo>
                    <a:lnTo>
                      <a:pt x="115" y="231"/>
                    </a:lnTo>
                    <a:lnTo>
                      <a:pt x="77" y="232"/>
                    </a:lnTo>
                    <a:lnTo>
                      <a:pt x="39" y="233"/>
                    </a:lnTo>
                    <a:lnTo>
                      <a:pt x="0" y="233"/>
                    </a:lnTo>
                    <a:lnTo>
                      <a:pt x="0"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4" name="Freeform 120">
                <a:extLst>
                  <a:ext uri="{FF2B5EF4-FFF2-40B4-BE49-F238E27FC236}">
                    <a16:creationId xmlns:a16="http://schemas.microsoft.com/office/drawing/2014/main" id="{FF379D66-5914-405C-9051-65E794F42C80}"/>
                  </a:ext>
                </a:extLst>
              </p:cNvPr>
              <p:cNvSpPr>
                <a:spLocks/>
              </p:cNvSpPr>
              <p:nvPr/>
            </p:nvSpPr>
            <p:spPr bwMode="auto">
              <a:xfrm>
                <a:off x="1030" y="3742"/>
                <a:ext cx="382" cy="123"/>
              </a:xfrm>
              <a:custGeom>
                <a:avLst/>
                <a:gdLst>
                  <a:gd name="T0" fmla="*/ 0 w 765"/>
                  <a:gd name="T1" fmla="*/ 0 h 247"/>
                  <a:gd name="T2" fmla="*/ 1 w 765"/>
                  <a:gd name="T3" fmla="*/ 6 h 247"/>
                  <a:gd name="T4" fmla="*/ 4 w 765"/>
                  <a:gd name="T5" fmla="*/ 13 h 247"/>
                  <a:gd name="T6" fmla="*/ 9 w 765"/>
                  <a:gd name="T7" fmla="*/ 19 h 247"/>
                  <a:gd name="T8" fmla="*/ 15 w 765"/>
                  <a:gd name="T9" fmla="*/ 24 h 247"/>
                  <a:gd name="T10" fmla="*/ 24 w 765"/>
                  <a:gd name="T11" fmla="*/ 30 h 247"/>
                  <a:gd name="T12" fmla="*/ 33 w 765"/>
                  <a:gd name="T13" fmla="*/ 35 h 247"/>
                  <a:gd name="T14" fmla="*/ 44 w 765"/>
                  <a:gd name="T15" fmla="*/ 39 h 247"/>
                  <a:gd name="T16" fmla="*/ 56 w 765"/>
                  <a:gd name="T17" fmla="*/ 44 h 247"/>
                  <a:gd name="T18" fmla="*/ 70 w 765"/>
                  <a:gd name="T19" fmla="*/ 48 h 247"/>
                  <a:gd name="T20" fmla="*/ 85 w 765"/>
                  <a:gd name="T21" fmla="*/ 51 h 247"/>
                  <a:gd name="T22" fmla="*/ 100 w 765"/>
                  <a:gd name="T23" fmla="*/ 54 h 247"/>
                  <a:gd name="T24" fmla="*/ 117 w 765"/>
                  <a:gd name="T25" fmla="*/ 56 h 247"/>
                  <a:gd name="T26" fmla="*/ 134 w 765"/>
                  <a:gd name="T27" fmla="*/ 58 h 247"/>
                  <a:gd name="T28" fmla="*/ 153 w 765"/>
                  <a:gd name="T29" fmla="*/ 60 h 247"/>
                  <a:gd name="T30" fmla="*/ 172 w 765"/>
                  <a:gd name="T31" fmla="*/ 61 h 247"/>
                  <a:gd name="T32" fmla="*/ 191 w 765"/>
                  <a:gd name="T33" fmla="*/ 61 h 247"/>
                  <a:gd name="T34" fmla="*/ 181 w 765"/>
                  <a:gd name="T35" fmla="*/ 58 h 247"/>
                  <a:gd name="T36" fmla="*/ 162 w 765"/>
                  <a:gd name="T37" fmla="*/ 57 h 247"/>
                  <a:gd name="T38" fmla="*/ 144 w 765"/>
                  <a:gd name="T39" fmla="*/ 56 h 247"/>
                  <a:gd name="T40" fmla="*/ 126 w 765"/>
                  <a:gd name="T41" fmla="*/ 54 h 247"/>
                  <a:gd name="T42" fmla="*/ 109 w 765"/>
                  <a:gd name="T43" fmla="*/ 52 h 247"/>
                  <a:gd name="T44" fmla="*/ 93 w 765"/>
                  <a:gd name="T45" fmla="*/ 49 h 247"/>
                  <a:gd name="T46" fmla="*/ 78 w 765"/>
                  <a:gd name="T47" fmla="*/ 46 h 247"/>
                  <a:gd name="T48" fmla="*/ 64 w 765"/>
                  <a:gd name="T49" fmla="*/ 42 h 247"/>
                  <a:gd name="T50" fmla="*/ 51 w 765"/>
                  <a:gd name="T51" fmla="*/ 38 h 247"/>
                  <a:gd name="T52" fmla="*/ 40 w 765"/>
                  <a:gd name="T53" fmla="*/ 34 h 247"/>
                  <a:gd name="T54" fmla="*/ 30 w 765"/>
                  <a:gd name="T55" fmla="*/ 29 h 247"/>
                  <a:gd name="T56" fmla="*/ 21 w 765"/>
                  <a:gd name="T57" fmla="*/ 24 h 247"/>
                  <a:gd name="T58" fmla="*/ 14 w 765"/>
                  <a:gd name="T59" fmla="*/ 19 h 247"/>
                  <a:gd name="T60" fmla="*/ 9 w 765"/>
                  <a:gd name="T61" fmla="*/ 14 h 247"/>
                  <a:gd name="T62" fmla="*/ 5 w 765"/>
                  <a:gd name="T63" fmla="*/ 8 h 247"/>
                  <a:gd name="T64" fmla="*/ 3 w 765"/>
                  <a:gd name="T65" fmla="*/ 3 h 247"/>
                  <a:gd name="T66" fmla="*/ 3 w 765"/>
                  <a:gd name="T67" fmla="*/ 0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0" y="0"/>
                    </a:moveTo>
                    <a:lnTo>
                      <a:pt x="0" y="0"/>
                    </a:lnTo>
                    <a:lnTo>
                      <a:pt x="2" y="13"/>
                    </a:lnTo>
                    <a:lnTo>
                      <a:pt x="5" y="27"/>
                    </a:lnTo>
                    <a:lnTo>
                      <a:pt x="10" y="40"/>
                    </a:lnTo>
                    <a:lnTo>
                      <a:pt x="17" y="52"/>
                    </a:lnTo>
                    <a:lnTo>
                      <a:pt x="26" y="64"/>
                    </a:lnTo>
                    <a:lnTo>
                      <a:pt x="37" y="76"/>
                    </a:lnTo>
                    <a:lnTo>
                      <a:pt x="49" y="88"/>
                    </a:lnTo>
                    <a:lnTo>
                      <a:pt x="63" y="98"/>
                    </a:lnTo>
                    <a:lnTo>
                      <a:pt x="79" y="110"/>
                    </a:lnTo>
                    <a:lnTo>
                      <a:pt x="96" y="120"/>
                    </a:lnTo>
                    <a:lnTo>
                      <a:pt x="114" y="131"/>
                    </a:lnTo>
                    <a:lnTo>
                      <a:pt x="134" y="140"/>
                    </a:lnTo>
                    <a:lnTo>
                      <a:pt x="156" y="150"/>
                    </a:lnTo>
                    <a:lnTo>
                      <a:pt x="179" y="159"/>
                    </a:lnTo>
                    <a:lnTo>
                      <a:pt x="203" y="167"/>
                    </a:lnTo>
                    <a:lnTo>
                      <a:pt x="227" y="177"/>
                    </a:lnTo>
                    <a:lnTo>
                      <a:pt x="254" y="184"/>
                    </a:lnTo>
                    <a:lnTo>
                      <a:pt x="281" y="192"/>
                    </a:lnTo>
                    <a:lnTo>
                      <a:pt x="311" y="199"/>
                    </a:lnTo>
                    <a:lnTo>
                      <a:pt x="341" y="205"/>
                    </a:lnTo>
                    <a:lnTo>
                      <a:pt x="371" y="212"/>
                    </a:lnTo>
                    <a:lnTo>
                      <a:pt x="403" y="218"/>
                    </a:lnTo>
                    <a:lnTo>
                      <a:pt x="436" y="223"/>
                    </a:lnTo>
                    <a:lnTo>
                      <a:pt x="470" y="227"/>
                    </a:lnTo>
                    <a:lnTo>
                      <a:pt x="505" y="232"/>
                    </a:lnTo>
                    <a:lnTo>
                      <a:pt x="539" y="235"/>
                    </a:lnTo>
                    <a:lnTo>
                      <a:pt x="576" y="239"/>
                    </a:lnTo>
                    <a:lnTo>
                      <a:pt x="612" y="242"/>
                    </a:lnTo>
                    <a:lnTo>
                      <a:pt x="650" y="243"/>
                    </a:lnTo>
                    <a:lnTo>
                      <a:pt x="688" y="246"/>
                    </a:lnTo>
                    <a:lnTo>
                      <a:pt x="726" y="247"/>
                    </a:lnTo>
                    <a:lnTo>
                      <a:pt x="765" y="247"/>
                    </a:lnTo>
                    <a:lnTo>
                      <a:pt x="765" y="233"/>
                    </a:lnTo>
                    <a:lnTo>
                      <a:pt x="726" y="233"/>
                    </a:lnTo>
                    <a:lnTo>
                      <a:pt x="688" y="232"/>
                    </a:lnTo>
                    <a:lnTo>
                      <a:pt x="650" y="231"/>
                    </a:lnTo>
                    <a:lnTo>
                      <a:pt x="613" y="228"/>
                    </a:lnTo>
                    <a:lnTo>
                      <a:pt x="576" y="226"/>
                    </a:lnTo>
                    <a:lnTo>
                      <a:pt x="540" y="223"/>
                    </a:lnTo>
                    <a:lnTo>
                      <a:pt x="506" y="219"/>
                    </a:lnTo>
                    <a:lnTo>
                      <a:pt x="471" y="215"/>
                    </a:lnTo>
                    <a:lnTo>
                      <a:pt x="438" y="210"/>
                    </a:lnTo>
                    <a:lnTo>
                      <a:pt x="406" y="204"/>
                    </a:lnTo>
                    <a:lnTo>
                      <a:pt x="373" y="199"/>
                    </a:lnTo>
                    <a:lnTo>
                      <a:pt x="343" y="193"/>
                    </a:lnTo>
                    <a:lnTo>
                      <a:pt x="314" y="186"/>
                    </a:lnTo>
                    <a:lnTo>
                      <a:pt x="285" y="179"/>
                    </a:lnTo>
                    <a:lnTo>
                      <a:pt x="257" y="171"/>
                    </a:lnTo>
                    <a:lnTo>
                      <a:pt x="232" y="164"/>
                    </a:lnTo>
                    <a:lnTo>
                      <a:pt x="206" y="155"/>
                    </a:lnTo>
                    <a:lnTo>
                      <a:pt x="182" y="147"/>
                    </a:lnTo>
                    <a:lnTo>
                      <a:pt x="160" y="137"/>
                    </a:lnTo>
                    <a:lnTo>
                      <a:pt x="140" y="128"/>
                    </a:lnTo>
                    <a:lnTo>
                      <a:pt x="120" y="119"/>
                    </a:lnTo>
                    <a:lnTo>
                      <a:pt x="102" y="109"/>
                    </a:lnTo>
                    <a:lnTo>
                      <a:pt x="86" y="98"/>
                    </a:lnTo>
                    <a:lnTo>
                      <a:pt x="71" y="88"/>
                    </a:lnTo>
                    <a:lnTo>
                      <a:pt x="57" y="78"/>
                    </a:lnTo>
                    <a:lnTo>
                      <a:pt x="46" y="67"/>
                    </a:lnTo>
                    <a:lnTo>
                      <a:pt x="36" y="56"/>
                    </a:lnTo>
                    <a:lnTo>
                      <a:pt x="28" y="44"/>
                    </a:lnTo>
                    <a:lnTo>
                      <a:pt x="22" y="34"/>
                    </a:lnTo>
                    <a:lnTo>
                      <a:pt x="18" y="22"/>
                    </a:lnTo>
                    <a:lnTo>
                      <a:pt x="14" y="12"/>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5" name="Freeform 121">
                <a:extLst>
                  <a:ext uri="{FF2B5EF4-FFF2-40B4-BE49-F238E27FC236}">
                    <a16:creationId xmlns:a16="http://schemas.microsoft.com/office/drawing/2014/main" id="{14225CF2-4B50-4A35-93D7-1439D55FEB0B}"/>
                  </a:ext>
                </a:extLst>
              </p:cNvPr>
              <p:cNvSpPr>
                <a:spLocks/>
              </p:cNvSpPr>
              <p:nvPr/>
            </p:nvSpPr>
            <p:spPr bwMode="auto">
              <a:xfrm>
                <a:off x="1030" y="3618"/>
                <a:ext cx="382" cy="124"/>
              </a:xfrm>
              <a:custGeom>
                <a:avLst/>
                <a:gdLst>
                  <a:gd name="T0" fmla="*/ 191 w 765"/>
                  <a:gd name="T1" fmla="*/ 0 h 247"/>
                  <a:gd name="T2" fmla="*/ 172 w 765"/>
                  <a:gd name="T3" fmla="*/ 1 h 247"/>
                  <a:gd name="T4" fmla="*/ 153 w 765"/>
                  <a:gd name="T5" fmla="*/ 2 h 247"/>
                  <a:gd name="T6" fmla="*/ 134 w 765"/>
                  <a:gd name="T7" fmla="*/ 3 h 247"/>
                  <a:gd name="T8" fmla="*/ 117 w 765"/>
                  <a:gd name="T9" fmla="*/ 5 h 247"/>
                  <a:gd name="T10" fmla="*/ 100 w 765"/>
                  <a:gd name="T11" fmla="*/ 8 h 247"/>
                  <a:gd name="T12" fmla="*/ 85 w 765"/>
                  <a:gd name="T13" fmla="*/ 11 h 247"/>
                  <a:gd name="T14" fmla="*/ 70 w 765"/>
                  <a:gd name="T15" fmla="*/ 14 h 247"/>
                  <a:gd name="T16" fmla="*/ 56 w 765"/>
                  <a:gd name="T17" fmla="*/ 18 h 247"/>
                  <a:gd name="T18" fmla="*/ 44 w 765"/>
                  <a:gd name="T19" fmla="*/ 22 h 247"/>
                  <a:gd name="T20" fmla="*/ 33 w 765"/>
                  <a:gd name="T21" fmla="*/ 27 h 247"/>
                  <a:gd name="T22" fmla="*/ 24 w 765"/>
                  <a:gd name="T23" fmla="*/ 32 h 247"/>
                  <a:gd name="T24" fmla="*/ 15 w 765"/>
                  <a:gd name="T25" fmla="*/ 37 h 247"/>
                  <a:gd name="T26" fmla="*/ 9 w 765"/>
                  <a:gd name="T27" fmla="*/ 43 h 247"/>
                  <a:gd name="T28" fmla="*/ 4 w 765"/>
                  <a:gd name="T29" fmla="*/ 49 h 247"/>
                  <a:gd name="T30" fmla="*/ 1 w 765"/>
                  <a:gd name="T31" fmla="*/ 56 h 247"/>
                  <a:gd name="T32" fmla="*/ 0 w 765"/>
                  <a:gd name="T33" fmla="*/ 62 h 247"/>
                  <a:gd name="T34" fmla="*/ 3 w 765"/>
                  <a:gd name="T35" fmla="*/ 59 h 247"/>
                  <a:gd name="T36" fmla="*/ 5 w 765"/>
                  <a:gd name="T37" fmla="*/ 54 h 247"/>
                  <a:gd name="T38" fmla="*/ 9 w 765"/>
                  <a:gd name="T39" fmla="*/ 48 h 247"/>
                  <a:gd name="T40" fmla="*/ 14 w 765"/>
                  <a:gd name="T41" fmla="*/ 43 h 247"/>
                  <a:gd name="T42" fmla="*/ 21 w 765"/>
                  <a:gd name="T43" fmla="*/ 37 h 247"/>
                  <a:gd name="T44" fmla="*/ 30 w 765"/>
                  <a:gd name="T45" fmla="*/ 33 h 247"/>
                  <a:gd name="T46" fmla="*/ 40 w 765"/>
                  <a:gd name="T47" fmla="*/ 28 h 247"/>
                  <a:gd name="T48" fmla="*/ 51 w 765"/>
                  <a:gd name="T49" fmla="*/ 23 h 247"/>
                  <a:gd name="T50" fmla="*/ 64 w 765"/>
                  <a:gd name="T51" fmla="*/ 19 h 247"/>
                  <a:gd name="T52" fmla="*/ 78 w 765"/>
                  <a:gd name="T53" fmla="*/ 16 h 247"/>
                  <a:gd name="T54" fmla="*/ 93 w 765"/>
                  <a:gd name="T55" fmla="*/ 12 h 247"/>
                  <a:gd name="T56" fmla="*/ 109 w 765"/>
                  <a:gd name="T57" fmla="*/ 10 h 247"/>
                  <a:gd name="T58" fmla="*/ 126 w 765"/>
                  <a:gd name="T59" fmla="*/ 7 h 247"/>
                  <a:gd name="T60" fmla="*/ 144 w 765"/>
                  <a:gd name="T61" fmla="*/ 5 h 247"/>
                  <a:gd name="T62" fmla="*/ 162 w 765"/>
                  <a:gd name="T63" fmla="*/ 4 h 247"/>
                  <a:gd name="T64" fmla="*/ 181 w 765"/>
                  <a:gd name="T65" fmla="*/ 4 h 247"/>
                  <a:gd name="T66" fmla="*/ 191 w 765"/>
                  <a:gd name="T67" fmla="*/ 4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765" y="0"/>
                    </a:moveTo>
                    <a:lnTo>
                      <a:pt x="765" y="0"/>
                    </a:lnTo>
                    <a:lnTo>
                      <a:pt x="726" y="1"/>
                    </a:lnTo>
                    <a:lnTo>
                      <a:pt x="688" y="1"/>
                    </a:lnTo>
                    <a:lnTo>
                      <a:pt x="650" y="3"/>
                    </a:lnTo>
                    <a:lnTo>
                      <a:pt x="612" y="6"/>
                    </a:lnTo>
                    <a:lnTo>
                      <a:pt x="576" y="8"/>
                    </a:lnTo>
                    <a:lnTo>
                      <a:pt x="539" y="11"/>
                    </a:lnTo>
                    <a:lnTo>
                      <a:pt x="505" y="15"/>
                    </a:lnTo>
                    <a:lnTo>
                      <a:pt x="470" y="19"/>
                    </a:lnTo>
                    <a:lnTo>
                      <a:pt x="436" y="24"/>
                    </a:lnTo>
                    <a:lnTo>
                      <a:pt x="403" y="30"/>
                    </a:lnTo>
                    <a:lnTo>
                      <a:pt x="371" y="34"/>
                    </a:lnTo>
                    <a:lnTo>
                      <a:pt x="341" y="41"/>
                    </a:lnTo>
                    <a:lnTo>
                      <a:pt x="311" y="48"/>
                    </a:lnTo>
                    <a:lnTo>
                      <a:pt x="281" y="55"/>
                    </a:lnTo>
                    <a:lnTo>
                      <a:pt x="254" y="63"/>
                    </a:lnTo>
                    <a:lnTo>
                      <a:pt x="227" y="71"/>
                    </a:lnTo>
                    <a:lnTo>
                      <a:pt x="203" y="79"/>
                    </a:lnTo>
                    <a:lnTo>
                      <a:pt x="179" y="87"/>
                    </a:lnTo>
                    <a:lnTo>
                      <a:pt x="156" y="98"/>
                    </a:lnTo>
                    <a:lnTo>
                      <a:pt x="134" y="107"/>
                    </a:lnTo>
                    <a:lnTo>
                      <a:pt x="114" y="116"/>
                    </a:lnTo>
                    <a:lnTo>
                      <a:pt x="96" y="126"/>
                    </a:lnTo>
                    <a:lnTo>
                      <a:pt x="79" y="137"/>
                    </a:lnTo>
                    <a:lnTo>
                      <a:pt x="63" y="148"/>
                    </a:lnTo>
                    <a:lnTo>
                      <a:pt x="49" y="160"/>
                    </a:lnTo>
                    <a:lnTo>
                      <a:pt x="37" y="171"/>
                    </a:lnTo>
                    <a:lnTo>
                      <a:pt x="26" y="183"/>
                    </a:lnTo>
                    <a:lnTo>
                      <a:pt x="17" y="194"/>
                    </a:lnTo>
                    <a:lnTo>
                      <a:pt x="10" y="207"/>
                    </a:lnTo>
                    <a:lnTo>
                      <a:pt x="5" y="221"/>
                    </a:lnTo>
                    <a:lnTo>
                      <a:pt x="2" y="234"/>
                    </a:lnTo>
                    <a:lnTo>
                      <a:pt x="0" y="247"/>
                    </a:lnTo>
                    <a:lnTo>
                      <a:pt x="14" y="247"/>
                    </a:lnTo>
                    <a:lnTo>
                      <a:pt x="14" y="236"/>
                    </a:lnTo>
                    <a:lnTo>
                      <a:pt x="18" y="224"/>
                    </a:lnTo>
                    <a:lnTo>
                      <a:pt x="22" y="214"/>
                    </a:lnTo>
                    <a:lnTo>
                      <a:pt x="28" y="202"/>
                    </a:lnTo>
                    <a:lnTo>
                      <a:pt x="36" y="191"/>
                    </a:lnTo>
                    <a:lnTo>
                      <a:pt x="46" y="181"/>
                    </a:lnTo>
                    <a:lnTo>
                      <a:pt x="57" y="169"/>
                    </a:lnTo>
                    <a:lnTo>
                      <a:pt x="71" y="159"/>
                    </a:lnTo>
                    <a:lnTo>
                      <a:pt x="86" y="148"/>
                    </a:lnTo>
                    <a:lnTo>
                      <a:pt x="102" y="138"/>
                    </a:lnTo>
                    <a:lnTo>
                      <a:pt x="120" y="129"/>
                    </a:lnTo>
                    <a:lnTo>
                      <a:pt x="140" y="118"/>
                    </a:lnTo>
                    <a:lnTo>
                      <a:pt x="160" y="109"/>
                    </a:lnTo>
                    <a:lnTo>
                      <a:pt x="182" y="100"/>
                    </a:lnTo>
                    <a:lnTo>
                      <a:pt x="206" y="92"/>
                    </a:lnTo>
                    <a:lnTo>
                      <a:pt x="232" y="84"/>
                    </a:lnTo>
                    <a:lnTo>
                      <a:pt x="257" y="76"/>
                    </a:lnTo>
                    <a:lnTo>
                      <a:pt x="285" y="68"/>
                    </a:lnTo>
                    <a:lnTo>
                      <a:pt x="314" y="61"/>
                    </a:lnTo>
                    <a:lnTo>
                      <a:pt x="343" y="54"/>
                    </a:lnTo>
                    <a:lnTo>
                      <a:pt x="373" y="48"/>
                    </a:lnTo>
                    <a:lnTo>
                      <a:pt x="406" y="42"/>
                    </a:lnTo>
                    <a:lnTo>
                      <a:pt x="438" y="37"/>
                    </a:lnTo>
                    <a:lnTo>
                      <a:pt x="471" y="32"/>
                    </a:lnTo>
                    <a:lnTo>
                      <a:pt x="506" y="27"/>
                    </a:lnTo>
                    <a:lnTo>
                      <a:pt x="540" y="24"/>
                    </a:lnTo>
                    <a:lnTo>
                      <a:pt x="576" y="20"/>
                    </a:lnTo>
                    <a:lnTo>
                      <a:pt x="613" y="18"/>
                    </a:lnTo>
                    <a:lnTo>
                      <a:pt x="650" y="16"/>
                    </a:lnTo>
                    <a:lnTo>
                      <a:pt x="688" y="15"/>
                    </a:lnTo>
                    <a:lnTo>
                      <a:pt x="726" y="14"/>
                    </a:lnTo>
                    <a:lnTo>
                      <a:pt x="765" y="14"/>
                    </a:lnTo>
                    <a:lnTo>
                      <a:pt x="7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6" name="Freeform 122">
                <a:extLst>
                  <a:ext uri="{FF2B5EF4-FFF2-40B4-BE49-F238E27FC236}">
                    <a16:creationId xmlns:a16="http://schemas.microsoft.com/office/drawing/2014/main" id="{E054B15F-DB98-4EFE-B45D-A40492A689E1}"/>
                  </a:ext>
                </a:extLst>
              </p:cNvPr>
              <p:cNvSpPr>
                <a:spLocks/>
              </p:cNvSpPr>
              <p:nvPr/>
            </p:nvSpPr>
            <p:spPr bwMode="auto">
              <a:xfrm>
                <a:off x="1107" y="3684"/>
                <a:ext cx="88" cy="115"/>
              </a:xfrm>
              <a:custGeom>
                <a:avLst/>
                <a:gdLst>
                  <a:gd name="T0" fmla="*/ 19 w 177"/>
                  <a:gd name="T1" fmla="*/ 0 h 230"/>
                  <a:gd name="T2" fmla="*/ 20 w 177"/>
                  <a:gd name="T3" fmla="*/ 0 h 230"/>
                  <a:gd name="T4" fmla="*/ 23 w 177"/>
                  <a:gd name="T5" fmla="*/ 1 h 230"/>
                  <a:gd name="T6" fmla="*/ 25 w 177"/>
                  <a:gd name="T7" fmla="*/ 1 h 230"/>
                  <a:gd name="T8" fmla="*/ 28 w 177"/>
                  <a:gd name="T9" fmla="*/ 2 h 230"/>
                  <a:gd name="T10" fmla="*/ 30 w 177"/>
                  <a:gd name="T11" fmla="*/ 3 h 230"/>
                  <a:gd name="T12" fmla="*/ 32 w 177"/>
                  <a:gd name="T13" fmla="*/ 4 h 230"/>
                  <a:gd name="T14" fmla="*/ 34 w 177"/>
                  <a:gd name="T15" fmla="*/ 6 h 230"/>
                  <a:gd name="T16" fmla="*/ 36 w 177"/>
                  <a:gd name="T17" fmla="*/ 8 h 230"/>
                  <a:gd name="T18" fmla="*/ 37 w 177"/>
                  <a:gd name="T19" fmla="*/ 10 h 230"/>
                  <a:gd name="T20" fmla="*/ 39 w 177"/>
                  <a:gd name="T21" fmla="*/ 12 h 230"/>
                  <a:gd name="T22" fmla="*/ 40 w 177"/>
                  <a:gd name="T23" fmla="*/ 14 h 230"/>
                  <a:gd name="T24" fmla="*/ 42 w 177"/>
                  <a:gd name="T25" fmla="*/ 17 h 230"/>
                  <a:gd name="T26" fmla="*/ 42 w 177"/>
                  <a:gd name="T27" fmla="*/ 19 h 230"/>
                  <a:gd name="T28" fmla="*/ 43 w 177"/>
                  <a:gd name="T29" fmla="*/ 22 h 230"/>
                  <a:gd name="T30" fmla="*/ 44 w 177"/>
                  <a:gd name="T31" fmla="*/ 25 h 230"/>
                  <a:gd name="T32" fmla="*/ 44 w 177"/>
                  <a:gd name="T33" fmla="*/ 28 h 230"/>
                  <a:gd name="T34" fmla="*/ 44 w 177"/>
                  <a:gd name="T35" fmla="*/ 29 h 230"/>
                  <a:gd name="T36" fmla="*/ 44 w 177"/>
                  <a:gd name="T37" fmla="*/ 32 h 230"/>
                  <a:gd name="T38" fmla="*/ 43 w 177"/>
                  <a:gd name="T39" fmla="*/ 35 h 230"/>
                  <a:gd name="T40" fmla="*/ 43 w 177"/>
                  <a:gd name="T41" fmla="*/ 38 h 230"/>
                  <a:gd name="T42" fmla="*/ 42 w 177"/>
                  <a:gd name="T43" fmla="*/ 41 h 230"/>
                  <a:gd name="T44" fmla="*/ 41 w 177"/>
                  <a:gd name="T45" fmla="*/ 43 h 230"/>
                  <a:gd name="T46" fmla="*/ 39 w 177"/>
                  <a:gd name="T47" fmla="*/ 46 h 230"/>
                  <a:gd name="T48" fmla="*/ 38 w 177"/>
                  <a:gd name="T49" fmla="*/ 48 h 230"/>
                  <a:gd name="T50" fmla="*/ 36 w 177"/>
                  <a:gd name="T51" fmla="*/ 50 h 230"/>
                  <a:gd name="T52" fmla="*/ 34 w 177"/>
                  <a:gd name="T53" fmla="*/ 52 h 230"/>
                  <a:gd name="T54" fmla="*/ 32 w 177"/>
                  <a:gd name="T55" fmla="*/ 53 h 230"/>
                  <a:gd name="T56" fmla="*/ 30 w 177"/>
                  <a:gd name="T57" fmla="*/ 55 h 230"/>
                  <a:gd name="T58" fmla="*/ 28 w 177"/>
                  <a:gd name="T59" fmla="*/ 56 h 230"/>
                  <a:gd name="T60" fmla="*/ 25 w 177"/>
                  <a:gd name="T61" fmla="*/ 57 h 230"/>
                  <a:gd name="T62" fmla="*/ 23 w 177"/>
                  <a:gd name="T63" fmla="*/ 57 h 230"/>
                  <a:gd name="T64" fmla="*/ 21 w 177"/>
                  <a:gd name="T65" fmla="*/ 58 h 230"/>
                  <a:gd name="T66" fmla="*/ 18 w 177"/>
                  <a:gd name="T67" fmla="*/ 58 h 230"/>
                  <a:gd name="T68" fmla="*/ 0 w 177"/>
                  <a:gd name="T69" fmla="*/ 58 h 230"/>
                  <a:gd name="T70" fmla="*/ 0 w 177"/>
                  <a:gd name="T71" fmla="*/ 0 h 2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7" name="Freeform 123">
                <a:extLst>
                  <a:ext uri="{FF2B5EF4-FFF2-40B4-BE49-F238E27FC236}">
                    <a16:creationId xmlns:a16="http://schemas.microsoft.com/office/drawing/2014/main" id="{755B9D2C-0F30-467C-8C1C-9B7B29CBD0D2}"/>
                  </a:ext>
                </a:extLst>
              </p:cNvPr>
              <p:cNvSpPr>
                <a:spLocks/>
              </p:cNvSpPr>
              <p:nvPr/>
            </p:nvSpPr>
            <p:spPr bwMode="auto">
              <a:xfrm>
                <a:off x="1107" y="3684"/>
                <a:ext cx="88" cy="115"/>
              </a:xfrm>
              <a:custGeom>
                <a:avLst/>
                <a:gdLst>
                  <a:gd name="T0" fmla="*/ 19 w 177"/>
                  <a:gd name="T1" fmla="*/ 0 h 230"/>
                  <a:gd name="T2" fmla="*/ 20 w 177"/>
                  <a:gd name="T3" fmla="*/ 0 h 230"/>
                  <a:gd name="T4" fmla="*/ 23 w 177"/>
                  <a:gd name="T5" fmla="*/ 1 h 230"/>
                  <a:gd name="T6" fmla="*/ 25 w 177"/>
                  <a:gd name="T7" fmla="*/ 1 h 230"/>
                  <a:gd name="T8" fmla="*/ 28 w 177"/>
                  <a:gd name="T9" fmla="*/ 2 h 230"/>
                  <a:gd name="T10" fmla="*/ 30 w 177"/>
                  <a:gd name="T11" fmla="*/ 3 h 230"/>
                  <a:gd name="T12" fmla="*/ 32 w 177"/>
                  <a:gd name="T13" fmla="*/ 4 h 230"/>
                  <a:gd name="T14" fmla="*/ 34 w 177"/>
                  <a:gd name="T15" fmla="*/ 6 h 230"/>
                  <a:gd name="T16" fmla="*/ 36 w 177"/>
                  <a:gd name="T17" fmla="*/ 8 h 230"/>
                  <a:gd name="T18" fmla="*/ 37 w 177"/>
                  <a:gd name="T19" fmla="*/ 10 h 230"/>
                  <a:gd name="T20" fmla="*/ 39 w 177"/>
                  <a:gd name="T21" fmla="*/ 12 h 230"/>
                  <a:gd name="T22" fmla="*/ 40 w 177"/>
                  <a:gd name="T23" fmla="*/ 14 h 230"/>
                  <a:gd name="T24" fmla="*/ 42 w 177"/>
                  <a:gd name="T25" fmla="*/ 17 h 230"/>
                  <a:gd name="T26" fmla="*/ 42 w 177"/>
                  <a:gd name="T27" fmla="*/ 19 h 230"/>
                  <a:gd name="T28" fmla="*/ 43 w 177"/>
                  <a:gd name="T29" fmla="*/ 22 h 230"/>
                  <a:gd name="T30" fmla="*/ 44 w 177"/>
                  <a:gd name="T31" fmla="*/ 25 h 230"/>
                  <a:gd name="T32" fmla="*/ 44 w 177"/>
                  <a:gd name="T33" fmla="*/ 28 h 230"/>
                  <a:gd name="T34" fmla="*/ 44 w 177"/>
                  <a:gd name="T35" fmla="*/ 29 h 230"/>
                  <a:gd name="T36" fmla="*/ 44 w 177"/>
                  <a:gd name="T37" fmla="*/ 32 h 230"/>
                  <a:gd name="T38" fmla="*/ 43 w 177"/>
                  <a:gd name="T39" fmla="*/ 35 h 230"/>
                  <a:gd name="T40" fmla="*/ 43 w 177"/>
                  <a:gd name="T41" fmla="*/ 38 h 230"/>
                  <a:gd name="T42" fmla="*/ 42 w 177"/>
                  <a:gd name="T43" fmla="*/ 41 h 230"/>
                  <a:gd name="T44" fmla="*/ 41 w 177"/>
                  <a:gd name="T45" fmla="*/ 43 h 230"/>
                  <a:gd name="T46" fmla="*/ 39 w 177"/>
                  <a:gd name="T47" fmla="*/ 46 h 230"/>
                  <a:gd name="T48" fmla="*/ 38 w 177"/>
                  <a:gd name="T49" fmla="*/ 48 h 230"/>
                  <a:gd name="T50" fmla="*/ 36 w 177"/>
                  <a:gd name="T51" fmla="*/ 50 h 230"/>
                  <a:gd name="T52" fmla="*/ 34 w 177"/>
                  <a:gd name="T53" fmla="*/ 52 h 230"/>
                  <a:gd name="T54" fmla="*/ 32 w 177"/>
                  <a:gd name="T55" fmla="*/ 53 h 230"/>
                  <a:gd name="T56" fmla="*/ 30 w 177"/>
                  <a:gd name="T57" fmla="*/ 55 h 230"/>
                  <a:gd name="T58" fmla="*/ 28 w 177"/>
                  <a:gd name="T59" fmla="*/ 56 h 230"/>
                  <a:gd name="T60" fmla="*/ 25 w 177"/>
                  <a:gd name="T61" fmla="*/ 57 h 230"/>
                  <a:gd name="T62" fmla="*/ 23 w 177"/>
                  <a:gd name="T63" fmla="*/ 57 h 230"/>
                  <a:gd name="T64" fmla="*/ 21 w 177"/>
                  <a:gd name="T65" fmla="*/ 58 h 230"/>
                  <a:gd name="T66" fmla="*/ 18 w 177"/>
                  <a:gd name="T67" fmla="*/ 58 h 230"/>
                  <a:gd name="T68" fmla="*/ 0 w 177"/>
                  <a:gd name="T69" fmla="*/ 0 h 2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08" name="Freeform 124">
                <a:extLst>
                  <a:ext uri="{FF2B5EF4-FFF2-40B4-BE49-F238E27FC236}">
                    <a16:creationId xmlns:a16="http://schemas.microsoft.com/office/drawing/2014/main" id="{CC90D8D2-70A5-44A4-8C1B-743F6BC810CA}"/>
                  </a:ext>
                </a:extLst>
              </p:cNvPr>
              <p:cNvSpPr>
                <a:spLocks/>
              </p:cNvSpPr>
              <p:nvPr/>
            </p:nvSpPr>
            <p:spPr bwMode="auto">
              <a:xfrm>
                <a:off x="1203" y="3684"/>
                <a:ext cx="106" cy="115"/>
              </a:xfrm>
              <a:custGeom>
                <a:avLst/>
                <a:gdLst>
                  <a:gd name="T0" fmla="*/ 23 w 212"/>
                  <a:gd name="T1" fmla="*/ 0 h 229"/>
                  <a:gd name="T2" fmla="*/ 30 w 212"/>
                  <a:gd name="T3" fmla="*/ 0 h 229"/>
                  <a:gd name="T4" fmla="*/ 53 w 212"/>
                  <a:gd name="T5" fmla="*/ 58 h 229"/>
                  <a:gd name="T6" fmla="*/ 45 w 212"/>
                  <a:gd name="T7" fmla="*/ 58 h 229"/>
                  <a:gd name="T8" fmla="*/ 40 w 212"/>
                  <a:gd name="T9" fmla="*/ 44 h 229"/>
                  <a:gd name="T10" fmla="*/ 14 w 212"/>
                  <a:gd name="T11" fmla="*/ 44 h 229"/>
                  <a:gd name="T12" fmla="*/ 8 w 212"/>
                  <a:gd name="T13" fmla="*/ 58 h 229"/>
                  <a:gd name="T14" fmla="*/ 0 w 212"/>
                  <a:gd name="T15" fmla="*/ 58 h 229"/>
                  <a:gd name="T16" fmla="*/ 23 w 212"/>
                  <a:gd name="T17" fmla="*/ 0 h 229"/>
                  <a:gd name="T18" fmla="*/ 23 w 212"/>
                  <a:gd name="T19" fmla="*/ 0 h 2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9" name="Freeform 125">
                <a:extLst>
                  <a:ext uri="{FF2B5EF4-FFF2-40B4-BE49-F238E27FC236}">
                    <a16:creationId xmlns:a16="http://schemas.microsoft.com/office/drawing/2014/main" id="{DD0A985A-B91A-411C-A1D8-A92507CABD82}"/>
                  </a:ext>
                </a:extLst>
              </p:cNvPr>
              <p:cNvSpPr>
                <a:spLocks/>
              </p:cNvSpPr>
              <p:nvPr/>
            </p:nvSpPr>
            <p:spPr bwMode="auto">
              <a:xfrm>
                <a:off x="1203" y="3684"/>
                <a:ext cx="106" cy="115"/>
              </a:xfrm>
              <a:custGeom>
                <a:avLst/>
                <a:gdLst>
                  <a:gd name="T0" fmla="*/ 23 w 212"/>
                  <a:gd name="T1" fmla="*/ 0 h 229"/>
                  <a:gd name="T2" fmla="*/ 30 w 212"/>
                  <a:gd name="T3" fmla="*/ 0 h 229"/>
                  <a:gd name="T4" fmla="*/ 53 w 212"/>
                  <a:gd name="T5" fmla="*/ 58 h 229"/>
                  <a:gd name="T6" fmla="*/ 45 w 212"/>
                  <a:gd name="T7" fmla="*/ 58 h 229"/>
                  <a:gd name="T8" fmla="*/ 40 w 212"/>
                  <a:gd name="T9" fmla="*/ 44 h 229"/>
                  <a:gd name="T10" fmla="*/ 14 w 212"/>
                  <a:gd name="T11" fmla="*/ 44 h 229"/>
                  <a:gd name="T12" fmla="*/ 8 w 212"/>
                  <a:gd name="T13" fmla="*/ 58 h 229"/>
                  <a:gd name="T14" fmla="*/ 0 w 212"/>
                  <a:gd name="T15" fmla="*/ 58 h 229"/>
                  <a:gd name="T16" fmla="*/ 23 w 212"/>
                  <a:gd name="T17" fmla="*/ 0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10" name="Freeform 126">
                <a:extLst>
                  <a:ext uri="{FF2B5EF4-FFF2-40B4-BE49-F238E27FC236}">
                    <a16:creationId xmlns:a16="http://schemas.microsoft.com/office/drawing/2014/main" id="{4AA9B148-92CB-41CE-AE58-C0221E7AEB68}"/>
                  </a:ext>
                </a:extLst>
              </p:cNvPr>
              <p:cNvSpPr>
                <a:spLocks/>
              </p:cNvSpPr>
              <p:nvPr/>
            </p:nvSpPr>
            <p:spPr bwMode="auto">
              <a:xfrm>
                <a:off x="1324" y="3684"/>
                <a:ext cx="88" cy="115"/>
              </a:xfrm>
              <a:custGeom>
                <a:avLst/>
                <a:gdLst>
                  <a:gd name="T0" fmla="*/ 0 w 177"/>
                  <a:gd name="T1" fmla="*/ 0 h 230"/>
                  <a:gd name="T2" fmla="*/ 7 w 177"/>
                  <a:gd name="T3" fmla="*/ 0 h 230"/>
                  <a:gd name="T4" fmla="*/ 37 w 177"/>
                  <a:gd name="T5" fmla="*/ 45 h 230"/>
                  <a:gd name="T6" fmla="*/ 37 w 177"/>
                  <a:gd name="T7" fmla="*/ 0 h 230"/>
                  <a:gd name="T8" fmla="*/ 44 w 177"/>
                  <a:gd name="T9" fmla="*/ 0 h 230"/>
                  <a:gd name="T10" fmla="*/ 44 w 177"/>
                  <a:gd name="T11" fmla="*/ 58 h 230"/>
                  <a:gd name="T12" fmla="*/ 38 w 177"/>
                  <a:gd name="T13" fmla="*/ 58 h 230"/>
                  <a:gd name="T14" fmla="*/ 7 w 177"/>
                  <a:gd name="T15" fmla="*/ 13 h 230"/>
                  <a:gd name="T16" fmla="*/ 7 w 177"/>
                  <a:gd name="T17" fmla="*/ 58 h 230"/>
                  <a:gd name="T18" fmla="*/ 0 w 177"/>
                  <a:gd name="T19" fmla="*/ 58 h 230"/>
                  <a:gd name="T20" fmla="*/ 0 w 177"/>
                  <a:gd name="T21" fmla="*/ 0 h 230"/>
                  <a:gd name="T22" fmla="*/ 0 w 177"/>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1" name="Freeform 127">
                <a:extLst>
                  <a:ext uri="{FF2B5EF4-FFF2-40B4-BE49-F238E27FC236}">
                    <a16:creationId xmlns:a16="http://schemas.microsoft.com/office/drawing/2014/main" id="{418A79A3-7E8D-49BE-A762-54B42B59BA58}"/>
                  </a:ext>
                </a:extLst>
              </p:cNvPr>
              <p:cNvSpPr>
                <a:spLocks/>
              </p:cNvSpPr>
              <p:nvPr/>
            </p:nvSpPr>
            <p:spPr bwMode="auto">
              <a:xfrm>
                <a:off x="1324" y="3684"/>
                <a:ext cx="88" cy="115"/>
              </a:xfrm>
              <a:custGeom>
                <a:avLst/>
                <a:gdLst>
                  <a:gd name="T0" fmla="*/ 0 w 177"/>
                  <a:gd name="T1" fmla="*/ 0 h 230"/>
                  <a:gd name="T2" fmla="*/ 7 w 177"/>
                  <a:gd name="T3" fmla="*/ 0 h 230"/>
                  <a:gd name="T4" fmla="*/ 37 w 177"/>
                  <a:gd name="T5" fmla="*/ 45 h 230"/>
                  <a:gd name="T6" fmla="*/ 37 w 177"/>
                  <a:gd name="T7" fmla="*/ 0 h 230"/>
                  <a:gd name="T8" fmla="*/ 44 w 177"/>
                  <a:gd name="T9" fmla="*/ 0 h 230"/>
                  <a:gd name="T10" fmla="*/ 44 w 177"/>
                  <a:gd name="T11" fmla="*/ 58 h 230"/>
                  <a:gd name="T12" fmla="*/ 38 w 177"/>
                  <a:gd name="T13" fmla="*/ 58 h 230"/>
                  <a:gd name="T14" fmla="*/ 7 w 177"/>
                  <a:gd name="T15" fmla="*/ 13 h 230"/>
                  <a:gd name="T16" fmla="*/ 7 w 177"/>
                  <a:gd name="T17" fmla="*/ 58 h 230"/>
                  <a:gd name="T18" fmla="*/ 0 w 177"/>
                  <a:gd name="T19" fmla="*/ 58 h 230"/>
                  <a:gd name="T20" fmla="*/ 0 w 177"/>
                  <a:gd name="T21" fmla="*/ 0 h 2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12" name="Freeform 128">
                <a:extLst>
                  <a:ext uri="{FF2B5EF4-FFF2-40B4-BE49-F238E27FC236}">
                    <a16:creationId xmlns:a16="http://schemas.microsoft.com/office/drawing/2014/main" id="{F8E9E0AE-C6E9-4513-B1E6-8C0DFC73DD7E}"/>
                  </a:ext>
                </a:extLst>
              </p:cNvPr>
              <p:cNvSpPr>
                <a:spLocks/>
              </p:cNvSpPr>
              <p:nvPr/>
            </p:nvSpPr>
            <p:spPr bwMode="auto">
              <a:xfrm>
                <a:off x="1430" y="3681"/>
                <a:ext cx="117" cy="118"/>
              </a:xfrm>
              <a:custGeom>
                <a:avLst/>
                <a:gdLst>
                  <a:gd name="T0" fmla="*/ 9 w 234"/>
                  <a:gd name="T1" fmla="*/ 35 h 236"/>
                  <a:gd name="T2" fmla="*/ 11 w 234"/>
                  <a:gd name="T3" fmla="*/ 42 h 236"/>
                  <a:gd name="T4" fmla="*/ 15 w 234"/>
                  <a:gd name="T5" fmla="*/ 47 h 236"/>
                  <a:gd name="T6" fmla="*/ 20 w 234"/>
                  <a:gd name="T7" fmla="*/ 50 h 236"/>
                  <a:gd name="T8" fmla="*/ 26 w 234"/>
                  <a:gd name="T9" fmla="*/ 52 h 236"/>
                  <a:gd name="T10" fmla="*/ 32 w 234"/>
                  <a:gd name="T11" fmla="*/ 53 h 236"/>
                  <a:gd name="T12" fmla="*/ 38 w 234"/>
                  <a:gd name="T13" fmla="*/ 52 h 236"/>
                  <a:gd name="T14" fmla="*/ 43 w 234"/>
                  <a:gd name="T15" fmla="*/ 50 h 236"/>
                  <a:gd name="T16" fmla="*/ 48 w 234"/>
                  <a:gd name="T17" fmla="*/ 46 h 236"/>
                  <a:gd name="T18" fmla="*/ 51 w 234"/>
                  <a:gd name="T19" fmla="*/ 41 h 236"/>
                  <a:gd name="T20" fmla="*/ 51 w 234"/>
                  <a:gd name="T21" fmla="*/ 35 h 236"/>
                  <a:gd name="T22" fmla="*/ 32 w 234"/>
                  <a:gd name="T23" fmla="*/ 27 h 236"/>
                  <a:gd name="T24" fmla="*/ 59 w 234"/>
                  <a:gd name="T25" fmla="*/ 35 h 236"/>
                  <a:gd name="T26" fmla="*/ 59 w 234"/>
                  <a:gd name="T27" fmla="*/ 39 h 236"/>
                  <a:gd name="T28" fmla="*/ 58 w 234"/>
                  <a:gd name="T29" fmla="*/ 42 h 236"/>
                  <a:gd name="T30" fmla="*/ 56 w 234"/>
                  <a:gd name="T31" fmla="*/ 46 h 236"/>
                  <a:gd name="T32" fmla="*/ 55 w 234"/>
                  <a:gd name="T33" fmla="*/ 49 h 236"/>
                  <a:gd name="T34" fmla="*/ 52 w 234"/>
                  <a:gd name="T35" fmla="*/ 52 h 236"/>
                  <a:gd name="T36" fmla="*/ 50 w 234"/>
                  <a:gd name="T37" fmla="*/ 54 h 236"/>
                  <a:gd name="T38" fmla="*/ 47 w 234"/>
                  <a:gd name="T39" fmla="*/ 56 h 236"/>
                  <a:gd name="T40" fmla="*/ 43 w 234"/>
                  <a:gd name="T41" fmla="*/ 58 h 236"/>
                  <a:gd name="T42" fmla="*/ 39 w 234"/>
                  <a:gd name="T43" fmla="*/ 59 h 236"/>
                  <a:gd name="T44" fmla="*/ 35 w 234"/>
                  <a:gd name="T45" fmla="*/ 59 h 236"/>
                  <a:gd name="T46" fmla="*/ 32 w 234"/>
                  <a:gd name="T47" fmla="*/ 59 h 236"/>
                  <a:gd name="T48" fmla="*/ 27 w 234"/>
                  <a:gd name="T49" fmla="*/ 59 h 236"/>
                  <a:gd name="T50" fmla="*/ 23 w 234"/>
                  <a:gd name="T51" fmla="*/ 58 h 236"/>
                  <a:gd name="T52" fmla="*/ 19 w 234"/>
                  <a:gd name="T53" fmla="*/ 57 h 236"/>
                  <a:gd name="T54" fmla="*/ 15 w 234"/>
                  <a:gd name="T55" fmla="*/ 55 h 236"/>
                  <a:gd name="T56" fmla="*/ 11 w 234"/>
                  <a:gd name="T57" fmla="*/ 53 h 236"/>
                  <a:gd name="T58" fmla="*/ 8 w 234"/>
                  <a:gd name="T59" fmla="*/ 50 h 236"/>
                  <a:gd name="T60" fmla="*/ 5 w 234"/>
                  <a:gd name="T61" fmla="*/ 47 h 236"/>
                  <a:gd name="T62" fmla="*/ 3 w 234"/>
                  <a:gd name="T63" fmla="*/ 43 h 236"/>
                  <a:gd name="T64" fmla="*/ 1 w 234"/>
                  <a:gd name="T65" fmla="*/ 39 h 236"/>
                  <a:gd name="T66" fmla="*/ 0 w 234"/>
                  <a:gd name="T67" fmla="*/ 34 h 236"/>
                  <a:gd name="T68" fmla="*/ 0 w 234"/>
                  <a:gd name="T69" fmla="*/ 30 h 236"/>
                  <a:gd name="T70" fmla="*/ 1 w 234"/>
                  <a:gd name="T71" fmla="*/ 24 h 236"/>
                  <a:gd name="T72" fmla="*/ 4 w 234"/>
                  <a:gd name="T73" fmla="*/ 17 h 236"/>
                  <a:gd name="T74" fmla="*/ 7 w 234"/>
                  <a:gd name="T75" fmla="*/ 12 h 236"/>
                  <a:gd name="T76" fmla="*/ 11 w 234"/>
                  <a:gd name="T77" fmla="*/ 8 h 236"/>
                  <a:gd name="T78" fmla="*/ 17 w 234"/>
                  <a:gd name="T79" fmla="*/ 4 h 236"/>
                  <a:gd name="T80" fmla="*/ 22 w 234"/>
                  <a:gd name="T81" fmla="*/ 2 h 236"/>
                  <a:gd name="T82" fmla="*/ 28 w 234"/>
                  <a:gd name="T83" fmla="*/ 0 h 236"/>
                  <a:gd name="T84" fmla="*/ 35 w 234"/>
                  <a:gd name="T85" fmla="*/ 1 h 236"/>
                  <a:gd name="T86" fmla="*/ 41 w 234"/>
                  <a:gd name="T87" fmla="*/ 2 h 236"/>
                  <a:gd name="T88" fmla="*/ 47 w 234"/>
                  <a:gd name="T89" fmla="*/ 6 h 236"/>
                  <a:gd name="T90" fmla="*/ 50 w 234"/>
                  <a:gd name="T91" fmla="*/ 9 h 236"/>
                  <a:gd name="T92" fmla="*/ 43 w 234"/>
                  <a:gd name="T93" fmla="*/ 13 h 236"/>
                  <a:gd name="T94" fmla="*/ 39 w 234"/>
                  <a:gd name="T95" fmla="*/ 10 h 236"/>
                  <a:gd name="T96" fmla="*/ 34 w 234"/>
                  <a:gd name="T97" fmla="*/ 8 h 236"/>
                  <a:gd name="T98" fmla="*/ 29 w 234"/>
                  <a:gd name="T99" fmla="*/ 8 h 236"/>
                  <a:gd name="T100" fmla="*/ 25 w 234"/>
                  <a:gd name="T101" fmla="*/ 8 h 236"/>
                  <a:gd name="T102" fmla="*/ 21 w 234"/>
                  <a:gd name="T103" fmla="*/ 10 h 236"/>
                  <a:gd name="T104" fmla="*/ 17 w 234"/>
                  <a:gd name="T105" fmla="*/ 12 h 236"/>
                  <a:gd name="T106" fmla="*/ 13 w 234"/>
                  <a:gd name="T107" fmla="*/ 15 h 236"/>
                  <a:gd name="T108" fmla="*/ 11 w 234"/>
                  <a:gd name="T109" fmla="*/ 19 h 236"/>
                  <a:gd name="T110" fmla="*/ 9 w 234"/>
                  <a:gd name="T111" fmla="*/ 24 h 236"/>
                  <a:gd name="T112" fmla="*/ 8 w 234"/>
                  <a:gd name="T113" fmla="*/ 29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3" name="Freeform 129">
                <a:extLst>
                  <a:ext uri="{FF2B5EF4-FFF2-40B4-BE49-F238E27FC236}">
                    <a16:creationId xmlns:a16="http://schemas.microsoft.com/office/drawing/2014/main" id="{492E6751-C94C-45B7-8E07-924302D7C4F0}"/>
                  </a:ext>
                </a:extLst>
              </p:cNvPr>
              <p:cNvSpPr>
                <a:spLocks/>
              </p:cNvSpPr>
              <p:nvPr/>
            </p:nvSpPr>
            <p:spPr bwMode="auto">
              <a:xfrm>
                <a:off x="1430" y="3681"/>
                <a:ext cx="117" cy="118"/>
              </a:xfrm>
              <a:custGeom>
                <a:avLst/>
                <a:gdLst>
                  <a:gd name="T0" fmla="*/ 8 w 234"/>
                  <a:gd name="T1" fmla="*/ 33 h 236"/>
                  <a:gd name="T2" fmla="*/ 10 w 234"/>
                  <a:gd name="T3" fmla="*/ 40 h 236"/>
                  <a:gd name="T4" fmla="*/ 14 w 234"/>
                  <a:gd name="T5" fmla="*/ 45 h 236"/>
                  <a:gd name="T6" fmla="*/ 18 w 234"/>
                  <a:gd name="T7" fmla="*/ 49 h 236"/>
                  <a:gd name="T8" fmla="*/ 24 w 234"/>
                  <a:gd name="T9" fmla="*/ 52 h 236"/>
                  <a:gd name="T10" fmla="*/ 30 w 234"/>
                  <a:gd name="T11" fmla="*/ 53 h 236"/>
                  <a:gd name="T12" fmla="*/ 36 w 234"/>
                  <a:gd name="T13" fmla="*/ 52 h 236"/>
                  <a:gd name="T14" fmla="*/ 42 w 234"/>
                  <a:gd name="T15" fmla="*/ 51 h 236"/>
                  <a:gd name="T16" fmla="*/ 46 w 234"/>
                  <a:gd name="T17" fmla="*/ 47 h 236"/>
                  <a:gd name="T18" fmla="*/ 50 w 234"/>
                  <a:gd name="T19" fmla="*/ 43 h 236"/>
                  <a:gd name="T20" fmla="*/ 51 w 234"/>
                  <a:gd name="T21" fmla="*/ 37 h 236"/>
                  <a:gd name="T22" fmla="*/ 32 w 234"/>
                  <a:gd name="T23" fmla="*/ 27 h 236"/>
                  <a:gd name="T24" fmla="*/ 59 w 234"/>
                  <a:gd name="T25" fmla="*/ 35 h 236"/>
                  <a:gd name="T26" fmla="*/ 59 w 234"/>
                  <a:gd name="T27" fmla="*/ 39 h 236"/>
                  <a:gd name="T28" fmla="*/ 58 w 234"/>
                  <a:gd name="T29" fmla="*/ 42 h 236"/>
                  <a:gd name="T30" fmla="*/ 56 w 234"/>
                  <a:gd name="T31" fmla="*/ 46 h 236"/>
                  <a:gd name="T32" fmla="*/ 55 w 234"/>
                  <a:gd name="T33" fmla="*/ 49 h 236"/>
                  <a:gd name="T34" fmla="*/ 52 w 234"/>
                  <a:gd name="T35" fmla="*/ 52 h 236"/>
                  <a:gd name="T36" fmla="*/ 50 w 234"/>
                  <a:gd name="T37" fmla="*/ 54 h 236"/>
                  <a:gd name="T38" fmla="*/ 47 w 234"/>
                  <a:gd name="T39" fmla="*/ 56 h 236"/>
                  <a:gd name="T40" fmla="*/ 43 w 234"/>
                  <a:gd name="T41" fmla="*/ 58 h 236"/>
                  <a:gd name="T42" fmla="*/ 39 w 234"/>
                  <a:gd name="T43" fmla="*/ 59 h 236"/>
                  <a:gd name="T44" fmla="*/ 35 w 234"/>
                  <a:gd name="T45" fmla="*/ 59 h 236"/>
                  <a:gd name="T46" fmla="*/ 32 w 234"/>
                  <a:gd name="T47" fmla="*/ 59 h 236"/>
                  <a:gd name="T48" fmla="*/ 27 w 234"/>
                  <a:gd name="T49" fmla="*/ 59 h 236"/>
                  <a:gd name="T50" fmla="*/ 23 w 234"/>
                  <a:gd name="T51" fmla="*/ 58 h 236"/>
                  <a:gd name="T52" fmla="*/ 19 w 234"/>
                  <a:gd name="T53" fmla="*/ 57 h 236"/>
                  <a:gd name="T54" fmla="*/ 15 w 234"/>
                  <a:gd name="T55" fmla="*/ 55 h 236"/>
                  <a:gd name="T56" fmla="*/ 11 w 234"/>
                  <a:gd name="T57" fmla="*/ 53 h 236"/>
                  <a:gd name="T58" fmla="*/ 8 w 234"/>
                  <a:gd name="T59" fmla="*/ 50 h 236"/>
                  <a:gd name="T60" fmla="*/ 5 w 234"/>
                  <a:gd name="T61" fmla="*/ 47 h 236"/>
                  <a:gd name="T62" fmla="*/ 3 w 234"/>
                  <a:gd name="T63" fmla="*/ 43 h 236"/>
                  <a:gd name="T64" fmla="*/ 1 w 234"/>
                  <a:gd name="T65" fmla="*/ 39 h 236"/>
                  <a:gd name="T66" fmla="*/ 0 w 234"/>
                  <a:gd name="T67" fmla="*/ 34 h 236"/>
                  <a:gd name="T68" fmla="*/ 0 w 234"/>
                  <a:gd name="T69" fmla="*/ 30 h 236"/>
                  <a:gd name="T70" fmla="*/ 1 w 234"/>
                  <a:gd name="T71" fmla="*/ 24 h 236"/>
                  <a:gd name="T72" fmla="*/ 4 w 234"/>
                  <a:gd name="T73" fmla="*/ 17 h 236"/>
                  <a:gd name="T74" fmla="*/ 7 w 234"/>
                  <a:gd name="T75" fmla="*/ 12 h 236"/>
                  <a:gd name="T76" fmla="*/ 11 w 234"/>
                  <a:gd name="T77" fmla="*/ 8 h 236"/>
                  <a:gd name="T78" fmla="*/ 17 w 234"/>
                  <a:gd name="T79" fmla="*/ 4 h 236"/>
                  <a:gd name="T80" fmla="*/ 22 w 234"/>
                  <a:gd name="T81" fmla="*/ 2 h 236"/>
                  <a:gd name="T82" fmla="*/ 28 w 234"/>
                  <a:gd name="T83" fmla="*/ 0 h 236"/>
                  <a:gd name="T84" fmla="*/ 35 w 234"/>
                  <a:gd name="T85" fmla="*/ 1 h 236"/>
                  <a:gd name="T86" fmla="*/ 41 w 234"/>
                  <a:gd name="T87" fmla="*/ 2 h 236"/>
                  <a:gd name="T88" fmla="*/ 47 w 234"/>
                  <a:gd name="T89" fmla="*/ 6 h 236"/>
                  <a:gd name="T90" fmla="*/ 45 w 234"/>
                  <a:gd name="T91" fmla="*/ 14 h 236"/>
                  <a:gd name="T92" fmla="*/ 42 w 234"/>
                  <a:gd name="T93" fmla="*/ 12 h 236"/>
                  <a:gd name="T94" fmla="*/ 37 w 234"/>
                  <a:gd name="T95" fmla="*/ 9 h 236"/>
                  <a:gd name="T96" fmla="*/ 32 w 234"/>
                  <a:gd name="T97" fmla="*/ 8 h 236"/>
                  <a:gd name="T98" fmla="*/ 28 w 234"/>
                  <a:gd name="T99" fmla="*/ 8 h 236"/>
                  <a:gd name="T100" fmla="*/ 23 w 234"/>
                  <a:gd name="T101" fmla="*/ 8 h 236"/>
                  <a:gd name="T102" fmla="*/ 19 w 234"/>
                  <a:gd name="T103" fmla="*/ 10 h 236"/>
                  <a:gd name="T104" fmla="*/ 16 w 234"/>
                  <a:gd name="T105" fmla="*/ 13 h 236"/>
                  <a:gd name="T106" fmla="*/ 13 w 234"/>
                  <a:gd name="T107" fmla="*/ 17 h 236"/>
                  <a:gd name="T108" fmla="*/ 10 w 234"/>
                  <a:gd name="T109" fmla="*/ 21 h 236"/>
                  <a:gd name="T110" fmla="*/ 9 w 234"/>
                  <a:gd name="T111" fmla="*/ 25 h 236"/>
                  <a:gd name="T112" fmla="*/ 8 w 234"/>
                  <a:gd name="T113" fmla="*/ 30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20"/>
                    </a:ln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14" name="Freeform 130">
                <a:extLst>
                  <a:ext uri="{FF2B5EF4-FFF2-40B4-BE49-F238E27FC236}">
                    <a16:creationId xmlns:a16="http://schemas.microsoft.com/office/drawing/2014/main" id="{2EDBD1EE-17DB-4BC2-B7FA-77E7C7F9B478}"/>
                  </a:ext>
                </a:extLst>
              </p:cNvPr>
              <p:cNvSpPr>
                <a:spLocks/>
              </p:cNvSpPr>
              <p:nvPr/>
            </p:nvSpPr>
            <p:spPr bwMode="auto">
              <a:xfrm>
                <a:off x="1567" y="3684"/>
                <a:ext cx="58" cy="115"/>
              </a:xfrm>
              <a:custGeom>
                <a:avLst/>
                <a:gdLst>
                  <a:gd name="T0" fmla="*/ 7 w 117"/>
                  <a:gd name="T1" fmla="*/ 25 h 229"/>
                  <a:gd name="T2" fmla="*/ 29 w 117"/>
                  <a:gd name="T3" fmla="*/ 25 h 229"/>
                  <a:gd name="T4" fmla="*/ 29 w 117"/>
                  <a:gd name="T5" fmla="*/ 31 h 229"/>
                  <a:gd name="T6" fmla="*/ 7 w 117"/>
                  <a:gd name="T7" fmla="*/ 31 h 229"/>
                  <a:gd name="T8" fmla="*/ 7 w 117"/>
                  <a:gd name="T9" fmla="*/ 51 h 229"/>
                  <a:gd name="T10" fmla="*/ 29 w 117"/>
                  <a:gd name="T11" fmla="*/ 51 h 229"/>
                  <a:gd name="T12" fmla="*/ 29 w 117"/>
                  <a:gd name="T13" fmla="*/ 58 h 229"/>
                  <a:gd name="T14" fmla="*/ 0 w 117"/>
                  <a:gd name="T15" fmla="*/ 58 h 229"/>
                  <a:gd name="T16" fmla="*/ 0 w 117"/>
                  <a:gd name="T17" fmla="*/ 0 h 229"/>
                  <a:gd name="T18" fmla="*/ 29 w 117"/>
                  <a:gd name="T19" fmla="*/ 0 h 229"/>
                  <a:gd name="T20" fmla="*/ 29 w 117"/>
                  <a:gd name="T21" fmla="*/ 7 h 229"/>
                  <a:gd name="T22" fmla="*/ 7 w 117"/>
                  <a:gd name="T23" fmla="*/ 7 h 229"/>
                  <a:gd name="T24" fmla="*/ 7 w 117"/>
                  <a:gd name="T25" fmla="*/ 25 h 229"/>
                  <a:gd name="T26" fmla="*/ 7 w 117"/>
                  <a:gd name="T27" fmla="*/ 25 h 2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5" name="Freeform 131">
                <a:extLst>
                  <a:ext uri="{FF2B5EF4-FFF2-40B4-BE49-F238E27FC236}">
                    <a16:creationId xmlns:a16="http://schemas.microsoft.com/office/drawing/2014/main" id="{EB3151A5-2519-4934-BEE8-B9AB0AD9B834}"/>
                  </a:ext>
                </a:extLst>
              </p:cNvPr>
              <p:cNvSpPr>
                <a:spLocks/>
              </p:cNvSpPr>
              <p:nvPr/>
            </p:nvSpPr>
            <p:spPr bwMode="auto">
              <a:xfrm>
                <a:off x="1567" y="3684"/>
                <a:ext cx="58" cy="115"/>
              </a:xfrm>
              <a:custGeom>
                <a:avLst/>
                <a:gdLst>
                  <a:gd name="T0" fmla="*/ 7 w 117"/>
                  <a:gd name="T1" fmla="*/ 25 h 229"/>
                  <a:gd name="T2" fmla="*/ 29 w 117"/>
                  <a:gd name="T3" fmla="*/ 25 h 229"/>
                  <a:gd name="T4" fmla="*/ 29 w 117"/>
                  <a:gd name="T5" fmla="*/ 31 h 229"/>
                  <a:gd name="T6" fmla="*/ 7 w 117"/>
                  <a:gd name="T7" fmla="*/ 31 h 229"/>
                  <a:gd name="T8" fmla="*/ 7 w 117"/>
                  <a:gd name="T9" fmla="*/ 51 h 229"/>
                  <a:gd name="T10" fmla="*/ 29 w 117"/>
                  <a:gd name="T11" fmla="*/ 51 h 229"/>
                  <a:gd name="T12" fmla="*/ 29 w 117"/>
                  <a:gd name="T13" fmla="*/ 58 h 229"/>
                  <a:gd name="T14" fmla="*/ 0 w 117"/>
                  <a:gd name="T15" fmla="*/ 58 h 229"/>
                  <a:gd name="T16" fmla="*/ 0 w 117"/>
                  <a:gd name="T17" fmla="*/ 0 h 229"/>
                  <a:gd name="T18" fmla="*/ 29 w 117"/>
                  <a:gd name="T19" fmla="*/ 0 h 229"/>
                  <a:gd name="T20" fmla="*/ 29 w 117"/>
                  <a:gd name="T21" fmla="*/ 7 h 229"/>
                  <a:gd name="T22" fmla="*/ 7 w 117"/>
                  <a:gd name="T23" fmla="*/ 7 h 229"/>
                  <a:gd name="T24" fmla="*/ 7 w 117"/>
                  <a:gd name="T25" fmla="*/ 25 h 2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16" name="Freeform 132">
                <a:extLst>
                  <a:ext uri="{FF2B5EF4-FFF2-40B4-BE49-F238E27FC236}">
                    <a16:creationId xmlns:a16="http://schemas.microsoft.com/office/drawing/2014/main" id="{EDA63995-6272-4BD4-A2B6-4EC270455DB0}"/>
                  </a:ext>
                </a:extLst>
              </p:cNvPr>
              <p:cNvSpPr>
                <a:spLocks/>
              </p:cNvSpPr>
              <p:nvPr/>
            </p:nvSpPr>
            <p:spPr bwMode="auto">
              <a:xfrm>
                <a:off x="1652" y="3684"/>
                <a:ext cx="73" cy="115"/>
              </a:xfrm>
              <a:custGeom>
                <a:avLst/>
                <a:gdLst>
                  <a:gd name="T0" fmla="*/ 7 w 146"/>
                  <a:gd name="T1" fmla="*/ 58 h 229"/>
                  <a:gd name="T2" fmla="*/ 7 w 146"/>
                  <a:gd name="T3" fmla="*/ 58 h 229"/>
                  <a:gd name="T4" fmla="*/ 7 w 146"/>
                  <a:gd name="T5" fmla="*/ 58 h 229"/>
                  <a:gd name="T6" fmla="*/ 6 w 146"/>
                  <a:gd name="T7" fmla="*/ 58 h 229"/>
                  <a:gd name="T8" fmla="*/ 5 w 146"/>
                  <a:gd name="T9" fmla="*/ 58 h 229"/>
                  <a:gd name="T10" fmla="*/ 5 w 146"/>
                  <a:gd name="T11" fmla="*/ 58 h 229"/>
                  <a:gd name="T12" fmla="*/ 5 w 146"/>
                  <a:gd name="T13" fmla="*/ 58 h 229"/>
                  <a:gd name="T14" fmla="*/ 4 w 146"/>
                  <a:gd name="T15" fmla="*/ 58 h 229"/>
                  <a:gd name="T16" fmla="*/ 4 w 146"/>
                  <a:gd name="T17" fmla="*/ 58 h 229"/>
                  <a:gd name="T18" fmla="*/ 3 w 146"/>
                  <a:gd name="T19" fmla="*/ 58 h 229"/>
                  <a:gd name="T20" fmla="*/ 3 w 146"/>
                  <a:gd name="T21" fmla="*/ 58 h 229"/>
                  <a:gd name="T22" fmla="*/ 2 w 146"/>
                  <a:gd name="T23" fmla="*/ 58 h 229"/>
                  <a:gd name="T24" fmla="*/ 2 w 146"/>
                  <a:gd name="T25" fmla="*/ 58 h 229"/>
                  <a:gd name="T26" fmla="*/ 1 w 146"/>
                  <a:gd name="T27" fmla="*/ 58 h 229"/>
                  <a:gd name="T28" fmla="*/ 1 w 146"/>
                  <a:gd name="T29" fmla="*/ 58 h 229"/>
                  <a:gd name="T30" fmla="*/ 1 w 146"/>
                  <a:gd name="T31" fmla="*/ 58 h 229"/>
                  <a:gd name="T32" fmla="*/ 0 w 146"/>
                  <a:gd name="T33" fmla="*/ 58 h 229"/>
                  <a:gd name="T34" fmla="*/ 19 w 146"/>
                  <a:gd name="T35" fmla="*/ 0 h 229"/>
                  <a:gd name="T36" fmla="*/ 20 w 146"/>
                  <a:gd name="T37" fmla="*/ 0 h 229"/>
                  <a:gd name="T38" fmla="*/ 21 w 146"/>
                  <a:gd name="T39" fmla="*/ 0 h 229"/>
                  <a:gd name="T40" fmla="*/ 22 w 146"/>
                  <a:gd name="T41" fmla="*/ 1 h 229"/>
                  <a:gd name="T42" fmla="*/ 24 w 146"/>
                  <a:gd name="T43" fmla="*/ 1 h 229"/>
                  <a:gd name="T44" fmla="*/ 25 w 146"/>
                  <a:gd name="T45" fmla="*/ 2 h 229"/>
                  <a:gd name="T46" fmla="*/ 26 w 146"/>
                  <a:gd name="T47" fmla="*/ 3 h 229"/>
                  <a:gd name="T48" fmla="*/ 28 w 146"/>
                  <a:gd name="T49" fmla="*/ 4 h 229"/>
                  <a:gd name="T50" fmla="*/ 29 w 146"/>
                  <a:gd name="T51" fmla="*/ 4 h 229"/>
                  <a:gd name="T52" fmla="*/ 30 w 146"/>
                  <a:gd name="T53" fmla="*/ 6 h 229"/>
                  <a:gd name="T54" fmla="*/ 31 w 146"/>
                  <a:gd name="T55" fmla="*/ 7 h 229"/>
                  <a:gd name="T56" fmla="*/ 32 w 146"/>
                  <a:gd name="T57" fmla="*/ 8 h 229"/>
                  <a:gd name="T58" fmla="*/ 33 w 146"/>
                  <a:gd name="T59" fmla="*/ 10 h 229"/>
                  <a:gd name="T60" fmla="*/ 33 w 146"/>
                  <a:gd name="T61" fmla="*/ 11 h 229"/>
                  <a:gd name="T62" fmla="*/ 34 w 146"/>
                  <a:gd name="T63" fmla="*/ 13 h 229"/>
                  <a:gd name="T64" fmla="*/ 34 w 146"/>
                  <a:gd name="T65" fmla="*/ 15 h 229"/>
                  <a:gd name="T66" fmla="*/ 34 w 146"/>
                  <a:gd name="T67" fmla="*/ 17 h 229"/>
                  <a:gd name="T68" fmla="*/ 34 w 146"/>
                  <a:gd name="T69" fmla="*/ 18 h 229"/>
                  <a:gd name="T70" fmla="*/ 34 w 146"/>
                  <a:gd name="T71" fmla="*/ 19 h 229"/>
                  <a:gd name="T72" fmla="*/ 34 w 146"/>
                  <a:gd name="T73" fmla="*/ 20 h 229"/>
                  <a:gd name="T74" fmla="*/ 34 w 146"/>
                  <a:gd name="T75" fmla="*/ 21 h 229"/>
                  <a:gd name="T76" fmla="*/ 34 w 146"/>
                  <a:gd name="T77" fmla="*/ 23 h 229"/>
                  <a:gd name="T78" fmla="*/ 34 w 146"/>
                  <a:gd name="T79" fmla="*/ 24 h 229"/>
                  <a:gd name="T80" fmla="*/ 33 w 146"/>
                  <a:gd name="T81" fmla="*/ 25 h 229"/>
                  <a:gd name="T82" fmla="*/ 33 w 146"/>
                  <a:gd name="T83" fmla="*/ 27 h 229"/>
                  <a:gd name="T84" fmla="*/ 32 w 146"/>
                  <a:gd name="T85" fmla="*/ 28 h 229"/>
                  <a:gd name="T86" fmla="*/ 31 w 146"/>
                  <a:gd name="T87" fmla="*/ 30 h 229"/>
                  <a:gd name="T88" fmla="*/ 30 w 146"/>
                  <a:gd name="T89" fmla="*/ 31 h 229"/>
                  <a:gd name="T90" fmla="*/ 28 w 146"/>
                  <a:gd name="T91" fmla="*/ 32 h 229"/>
                  <a:gd name="T92" fmla="*/ 27 w 146"/>
                  <a:gd name="T93" fmla="*/ 33 h 229"/>
                  <a:gd name="T94" fmla="*/ 25 w 146"/>
                  <a:gd name="T95" fmla="*/ 34 h 229"/>
                  <a:gd name="T96" fmla="*/ 22 w 146"/>
                  <a:gd name="T97" fmla="*/ 34 h 229"/>
                  <a:gd name="T98" fmla="*/ 20 w 146"/>
                  <a:gd name="T99" fmla="*/ 35 h 229"/>
                  <a:gd name="T100" fmla="*/ 17 w 146"/>
                  <a:gd name="T101" fmla="*/ 35 h 229"/>
                  <a:gd name="T102" fmla="*/ 37 w 146"/>
                  <a:gd name="T103" fmla="*/ 58 h 229"/>
                  <a:gd name="T104" fmla="*/ 7 w 146"/>
                  <a:gd name="T105" fmla="*/ 35 h 229"/>
                  <a:gd name="T106" fmla="*/ 8 w 146"/>
                  <a:gd name="T107" fmla="*/ 58 h 2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6" h="229">
                    <a:moveTo>
                      <a:pt x="30" y="229"/>
                    </a:move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7" name="Freeform 133">
                <a:extLst>
                  <a:ext uri="{FF2B5EF4-FFF2-40B4-BE49-F238E27FC236}">
                    <a16:creationId xmlns:a16="http://schemas.microsoft.com/office/drawing/2014/main" id="{40BF3CB4-591C-42AC-9469-A24A8A828CAC}"/>
                  </a:ext>
                </a:extLst>
              </p:cNvPr>
              <p:cNvSpPr>
                <a:spLocks/>
              </p:cNvSpPr>
              <p:nvPr/>
            </p:nvSpPr>
            <p:spPr bwMode="auto">
              <a:xfrm>
                <a:off x="1652" y="3684"/>
                <a:ext cx="73" cy="115"/>
              </a:xfrm>
              <a:custGeom>
                <a:avLst/>
                <a:gdLst>
                  <a:gd name="T0" fmla="*/ 8 w 146"/>
                  <a:gd name="T1" fmla="*/ 58 h 229"/>
                  <a:gd name="T2" fmla="*/ 7 w 146"/>
                  <a:gd name="T3" fmla="*/ 58 h 229"/>
                  <a:gd name="T4" fmla="*/ 7 w 146"/>
                  <a:gd name="T5" fmla="*/ 58 h 229"/>
                  <a:gd name="T6" fmla="*/ 6 w 146"/>
                  <a:gd name="T7" fmla="*/ 58 h 229"/>
                  <a:gd name="T8" fmla="*/ 6 w 146"/>
                  <a:gd name="T9" fmla="*/ 58 h 229"/>
                  <a:gd name="T10" fmla="*/ 5 w 146"/>
                  <a:gd name="T11" fmla="*/ 58 h 229"/>
                  <a:gd name="T12" fmla="*/ 5 w 146"/>
                  <a:gd name="T13" fmla="*/ 58 h 229"/>
                  <a:gd name="T14" fmla="*/ 4 w 146"/>
                  <a:gd name="T15" fmla="*/ 58 h 229"/>
                  <a:gd name="T16" fmla="*/ 4 w 146"/>
                  <a:gd name="T17" fmla="*/ 58 h 229"/>
                  <a:gd name="T18" fmla="*/ 3 w 146"/>
                  <a:gd name="T19" fmla="*/ 58 h 229"/>
                  <a:gd name="T20" fmla="*/ 3 w 146"/>
                  <a:gd name="T21" fmla="*/ 58 h 229"/>
                  <a:gd name="T22" fmla="*/ 3 w 146"/>
                  <a:gd name="T23" fmla="*/ 58 h 229"/>
                  <a:gd name="T24" fmla="*/ 2 w 146"/>
                  <a:gd name="T25" fmla="*/ 58 h 229"/>
                  <a:gd name="T26" fmla="*/ 2 w 146"/>
                  <a:gd name="T27" fmla="*/ 58 h 229"/>
                  <a:gd name="T28" fmla="*/ 1 w 146"/>
                  <a:gd name="T29" fmla="*/ 58 h 229"/>
                  <a:gd name="T30" fmla="*/ 1 w 146"/>
                  <a:gd name="T31" fmla="*/ 58 h 229"/>
                  <a:gd name="T32" fmla="*/ 0 w 146"/>
                  <a:gd name="T33" fmla="*/ 58 h 229"/>
                  <a:gd name="T34" fmla="*/ 19 w 146"/>
                  <a:gd name="T35" fmla="*/ 0 h 229"/>
                  <a:gd name="T36" fmla="*/ 20 w 146"/>
                  <a:gd name="T37" fmla="*/ 0 h 229"/>
                  <a:gd name="T38" fmla="*/ 21 w 146"/>
                  <a:gd name="T39" fmla="*/ 0 h 229"/>
                  <a:gd name="T40" fmla="*/ 22 w 146"/>
                  <a:gd name="T41" fmla="*/ 1 h 229"/>
                  <a:gd name="T42" fmla="*/ 24 w 146"/>
                  <a:gd name="T43" fmla="*/ 1 h 229"/>
                  <a:gd name="T44" fmla="*/ 25 w 146"/>
                  <a:gd name="T45" fmla="*/ 2 h 229"/>
                  <a:gd name="T46" fmla="*/ 26 w 146"/>
                  <a:gd name="T47" fmla="*/ 3 h 229"/>
                  <a:gd name="T48" fmla="*/ 28 w 146"/>
                  <a:gd name="T49" fmla="*/ 4 h 229"/>
                  <a:gd name="T50" fmla="*/ 29 w 146"/>
                  <a:gd name="T51" fmla="*/ 4 h 229"/>
                  <a:gd name="T52" fmla="*/ 30 w 146"/>
                  <a:gd name="T53" fmla="*/ 6 h 229"/>
                  <a:gd name="T54" fmla="*/ 31 w 146"/>
                  <a:gd name="T55" fmla="*/ 7 h 229"/>
                  <a:gd name="T56" fmla="*/ 32 w 146"/>
                  <a:gd name="T57" fmla="*/ 8 h 229"/>
                  <a:gd name="T58" fmla="*/ 33 w 146"/>
                  <a:gd name="T59" fmla="*/ 10 h 229"/>
                  <a:gd name="T60" fmla="*/ 33 w 146"/>
                  <a:gd name="T61" fmla="*/ 11 h 229"/>
                  <a:gd name="T62" fmla="*/ 34 w 146"/>
                  <a:gd name="T63" fmla="*/ 13 h 229"/>
                  <a:gd name="T64" fmla="*/ 34 w 146"/>
                  <a:gd name="T65" fmla="*/ 15 h 229"/>
                  <a:gd name="T66" fmla="*/ 34 w 146"/>
                  <a:gd name="T67" fmla="*/ 17 h 229"/>
                  <a:gd name="T68" fmla="*/ 34 w 146"/>
                  <a:gd name="T69" fmla="*/ 18 h 229"/>
                  <a:gd name="T70" fmla="*/ 34 w 146"/>
                  <a:gd name="T71" fmla="*/ 19 h 229"/>
                  <a:gd name="T72" fmla="*/ 34 w 146"/>
                  <a:gd name="T73" fmla="*/ 20 h 229"/>
                  <a:gd name="T74" fmla="*/ 34 w 146"/>
                  <a:gd name="T75" fmla="*/ 21 h 229"/>
                  <a:gd name="T76" fmla="*/ 34 w 146"/>
                  <a:gd name="T77" fmla="*/ 23 h 229"/>
                  <a:gd name="T78" fmla="*/ 34 w 146"/>
                  <a:gd name="T79" fmla="*/ 24 h 229"/>
                  <a:gd name="T80" fmla="*/ 33 w 146"/>
                  <a:gd name="T81" fmla="*/ 25 h 229"/>
                  <a:gd name="T82" fmla="*/ 33 w 146"/>
                  <a:gd name="T83" fmla="*/ 27 h 229"/>
                  <a:gd name="T84" fmla="*/ 32 w 146"/>
                  <a:gd name="T85" fmla="*/ 28 h 229"/>
                  <a:gd name="T86" fmla="*/ 31 w 146"/>
                  <a:gd name="T87" fmla="*/ 30 h 229"/>
                  <a:gd name="T88" fmla="*/ 30 w 146"/>
                  <a:gd name="T89" fmla="*/ 31 h 229"/>
                  <a:gd name="T90" fmla="*/ 28 w 146"/>
                  <a:gd name="T91" fmla="*/ 32 h 229"/>
                  <a:gd name="T92" fmla="*/ 27 w 146"/>
                  <a:gd name="T93" fmla="*/ 33 h 229"/>
                  <a:gd name="T94" fmla="*/ 25 w 146"/>
                  <a:gd name="T95" fmla="*/ 34 h 229"/>
                  <a:gd name="T96" fmla="*/ 22 w 146"/>
                  <a:gd name="T97" fmla="*/ 34 h 229"/>
                  <a:gd name="T98" fmla="*/ 20 w 146"/>
                  <a:gd name="T99" fmla="*/ 35 h 229"/>
                  <a:gd name="T100" fmla="*/ 17 w 146"/>
                  <a:gd name="T101" fmla="*/ 35 h 229"/>
                  <a:gd name="T102" fmla="*/ 27 w 146"/>
                  <a:gd name="T103" fmla="*/ 58 h 229"/>
                  <a:gd name="T104" fmla="*/ 8 w 146"/>
                  <a:gd name="T105" fmla="*/ 58 h 2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6" h="229">
                    <a:moveTo>
                      <a:pt x="30" y="229"/>
                    </a:moveTo>
                    <a:lnTo>
                      <a:pt x="30" y="229"/>
                    </a:ln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18" name="Freeform 134">
                <a:extLst>
                  <a:ext uri="{FF2B5EF4-FFF2-40B4-BE49-F238E27FC236}">
                    <a16:creationId xmlns:a16="http://schemas.microsoft.com/office/drawing/2014/main" id="{9B42DC44-41EE-4506-8929-754F45AA8019}"/>
                  </a:ext>
                </a:extLst>
              </p:cNvPr>
              <p:cNvSpPr>
                <a:spLocks/>
              </p:cNvSpPr>
              <p:nvPr/>
            </p:nvSpPr>
            <p:spPr bwMode="auto">
              <a:xfrm>
                <a:off x="1667" y="3697"/>
                <a:ext cx="38" cy="45"/>
              </a:xfrm>
              <a:custGeom>
                <a:avLst/>
                <a:gdLst>
                  <a:gd name="T0" fmla="*/ 8 w 77"/>
                  <a:gd name="T1" fmla="*/ 23 h 88"/>
                  <a:gd name="T2" fmla="*/ 9 w 77"/>
                  <a:gd name="T3" fmla="*/ 23 h 88"/>
                  <a:gd name="T4" fmla="*/ 10 w 77"/>
                  <a:gd name="T5" fmla="*/ 23 h 88"/>
                  <a:gd name="T6" fmla="*/ 11 w 77"/>
                  <a:gd name="T7" fmla="*/ 23 h 88"/>
                  <a:gd name="T8" fmla="*/ 12 w 77"/>
                  <a:gd name="T9" fmla="*/ 23 h 88"/>
                  <a:gd name="T10" fmla="*/ 13 w 77"/>
                  <a:gd name="T11" fmla="*/ 22 h 88"/>
                  <a:gd name="T12" fmla="*/ 14 w 77"/>
                  <a:gd name="T13" fmla="*/ 21 h 88"/>
                  <a:gd name="T14" fmla="*/ 15 w 77"/>
                  <a:gd name="T15" fmla="*/ 21 h 88"/>
                  <a:gd name="T16" fmla="*/ 16 w 77"/>
                  <a:gd name="T17" fmla="*/ 20 h 88"/>
                  <a:gd name="T18" fmla="*/ 17 w 77"/>
                  <a:gd name="T19" fmla="*/ 20 h 88"/>
                  <a:gd name="T20" fmla="*/ 17 w 77"/>
                  <a:gd name="T21" fmla="*/ 19 h 88"/>
                  <a:gd name="T22" fmla="*/ 17 w 77"/>
                  <a:gd name="T23" fmla="*/ 18 h 88"/>
                  <a:gd name="T24" fmla="*/ 18 w 77"/>
                  <a:gd name="T25" fmla="*/ 17 h 88"/>
                  <a:gd name="T26" fmla="*/ 18 w 77"/>
                  <a:gd name="T27" fmla="*/ 16 h 88"/>
                  <a:gd name="T28" fmla="*/ 19 w 77"/>
                  <a:gd name="T29" fmla="*/ 15 h 88"/>
                  <a:gd name="T30" fmla="*/ 19 w 77"/>
                  <a:gd name="T31" fmla="*/ 13 h 88"/>
                  <a:gd name="T32" fmla="*/ 19 w 77"/>
                  <a:gd name="T33" fmla="*/ 12 h 88"/>
                  <a:gd name="T34" fmla="*/ 19 w 77"/>
                  <a:gd name="T35" fmla="*/ 11 h 88"/>
                  <a:gd name="T36" fmla="*/ 19 w 77"/>
                  <a:gd name="T37" fmla="*/ 10 h 88"/>
                  <a:gd name="T38" fmla="*/ 19 w 77"/>
                  <a:gd name="T39" fmla="*/ 9 h 88"/>
                  <a:gd name="T40" fmla="*/ 18 w 77"/>
                  <a:gd name="T41" fmla="*/ 8 h 88"/>
                  <a:gd name="T42" fmla="*/ 18 w 77"/>
                  <a:gd name="T43" fmla="*/ 7 h 88"/>
                  <a:gd name="T44" fmla="*/ 18 w 77"/>
                  <a:gd name="T45" fmla="*/ 5 h 88"/>
                  <a:gd name="T46" fmla="*/ 17 w 77"/>
                  <a:gd name="T47" fmla="*/ 5 h 88"/>
                  <a:gd name="T48" fmla="*/ 17 w 77"/>
                  <a:gd name="T49" fmla="*/ 4 h 88"/>
                  <a:gd name="T50" fmla="*/ 16 w 77"/>
                  <a:gd name="T51" fmla="*/ 3 h 88"/>
                  <a:gd name="T52" fmla="*/ 15 w 77"/>
                  <a:gd name="T53" fmla="*/ 3 h 88"/>
                  <a:gd name="T54" fmla="*/ 14 w 77"/>
                  <a:gd name="T55" fmla="*/ 2 h 88"/>
                  <a:gd name="T56" fmla="*/ 14 w 77"/>
                  <a:gd name="T57" fmla="*/ 1 h 88"/>
                  <a:gd name="T58" fmla="*/ 13 w 77"/>
                  <a:gd name="T59" fmla="*/ 1 h 88"/>
                  <a:gd name="T60" fmla="*/ 12 w 77"/>
                  <a:gd name="T61" fmla="*/ 1 h 88"/>
                  <a:gd name="T62" fmla="*/ 10 w 77"/>
                  <a:gd name="T63" fmla="*/ 1 h 88"/>
                  <a:gd name="T64" fmla="*/ 9 w 77"/>
                  <a:gd name="T65" fmla="*/ 0 h 88"/>
                  <a:gd name="T66" fmla="*/ 8 w 77"/>
                  <a:gd name="T67" fmla="*/ 0 h 88"/>
                  <a:gd name="T68" fmla="*/ 0 w 77"/>
                  <a:gd name="T69" fmla="*/ 0 h 88"/>
                  <a:gd name="T70" fmla="*/ 0 w 77"/>
                  <a:gd name="T71" fmla="*/ 23 h 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9" name="Freeform 135">
                <a:extLst>
                  <a:ext uri="{FF2B5EF4-FFF2-40B4-BE49-F238E27FC236}">
                    <a16:creationId xmlns:a16="http://schemas.microsoft.com/office/drawing/2014/main" id="{A0EC1D99-6E75-4BF5-9C3A-A1378EBF67D1}"/>
                  </a:ext>
                </a:extLst>
              </p:cNvPr>
              <p:cNvSpPr>
                <a:spLocks/>
              </p:cNvSpPr>
              <p:nvPr/>
            </p:nvSpPr>
            <p:spPr bwMode="auto">
              <a:xfrm>
                <a:off x="1667" y="3697"/>
                <a:ext cx="38" cy="45"/>
              </a:xfrm>
              <a:custGeom>
                <a:avLst/>
                <a:gdLst>
                  <a:gd name="T0" fmla="*/ 8 w 77"/>
                  <a:gd name="T1" fmla="*/ 23 h 88"/>
                  <a:gd name="T2" fmla="*/ 9 w 77"/>
                  <a:gd name="T3" fmla="*/ 23 h 88"/>
                  <a:gd name="T4" fmla="*/ 10 w 77"/>
                  <a:gd name="T5" fmla="*/ 23 h 88"/>
                  <a:gd name="T6" fmla="*/ 11 w 77"/>
                  <a:gd name="T7" fmla="*/ 23 h 88"/>
                  <a:gd name="T8" fmla="*/ 12 w 77"/>
                  <a:gd name="T9" fmla="*/ 23 h 88"/>
                  <a:gd name="T10" fmla="*/ 13 w 77"/>
                  <a:gd name="T11" fmla="*/ 22 h 88"/>
                  <a:gd name="T12" fmla="*/ 14 w 77"/>
                  <a:gd name="T13" fmla="*/ 21 h 88"/>
                  <a:gd name="T14" fmla="*/ 15 w 77"/>
                  <a:gd name="T15" fmla="*/ 21 h 88"/>
                  <a:gd name="T16" fmla="*/ 16 w 77"/>
                  <a:gd name="T17" fmla="*/ 20 h 88"/>
                  <a:gd name="T18" fmla="*/ 17 w 77"/>
                  <a:gd name="T19" fmla="*/ 20 h 88"/>
                  <a:gd name="T20" fmla="*/ 17 w 77"/>
                  <a:gd name="T21" fmla="*/ 19 h 88"/>
                  <a:gd name="T22" fmla="*/ 17 w 77"/>
                  <a:gd name="T23" fmla="*/ 18 h 88"/>
                  <a:gd name="T24" fmla="*/ 18 w 77"/>
                  <a:gd name="T25" fmla="*/ 17 h 88"/>
                  <a:gd name="T26" fmla="*/ 18 w 77"/>
                  <a:gd name="T27" fmla="*/ 16 h 88"/>
                  <a:gd name="T28" fmla="*/ 19 w 77"/>
                  <a:gd name="T29" fmla="*/ 15 h 88"/>
                  <a:gd name="T30" fmla="*/ 19 w 77"/>
                  <a:gd name="T31" fmla="*/ 13 h 88"/>
                  <a:gd name="T32" fmla="*/ 19 w 77"/>
                  <a:gd name="T33" fmla="*/ 12 h 88"/>
                  <a:gd name="T34" fmla="*/ 19 w 77"/>
                  <a:gd name="T35" fmla="*/ 11 h 88"/>
                  <a:gd name="T36" fmla="*/ 19 w 77"/>
                  <a:gd name="T37" fmla="*/ 10 h 88"/>
                  <a:gd name="T38" fmla="*/ 19 w 77"/>
                  <a:gd name="T39" fmla="*/ 9 h 88"/>
                  <a:gd name="T40" fmla="*/ 18 w 77"/>
                  <a:gd name="T41" fmla="*/ 8 h 88"/>
                  <a:gd name="T42" fmla="*/ 18 w 77"/>
                  <a:gd name="T43" fmla="*/ 7 h 88"/>
                  <a:gd name="T44" fmla="*/ 18 w 77"/>
                  <a:gd name="T45" fmla="*/ 5 h 88"/>
                  <a:gd name="T46" fmla="*/ 17 w 77"/>
                  <a:gd name="T47" fmla="*/ 5 h 88"/>
                  <a:gd name="T48" fmla="*/ 17 w 77"/>
                  <a:gd name="T49" fmla="*/ 4 h 88"/>
                  <a:gd name="T50" fmla="*/ 16 w 77"/>
                  <a:gd name="T51" fmla="*/ 3 h 88"/>
                  <a:gd name="T52" fmla="*/ 15 w 77"/>
                  <a:gd name="T53" fmla="*/ 3 h 88"/>
                  <a:gd name="T54" fmla="*/ 14 w 77"/>
                  <a:gd name="T55" fmla="*/ 2 h 88"/>
                  <a:gd name="T56" fmla="*/ 14 w 77"/>
                  <a:gd name="T57" fmla="*/ 1 h 88"/>
                  <a:gd name="T58" fmla="*/ 13 w 77"/>
                  <a:gd name="T59" fmla="*/ 1 h 88"/>
                  <a:gd name="T60" fmla="*/ 12 w 77"/>
                  <a:gd name="T61" fmla="*/ 1 h 88"/>
                  <a:gd name="T62" fmla="*/ 10 w 77"/>
                  <a:gd name="T63" fmla="*/ 1 h 88"/>
                  <a:gd name="T64" fmla="*/ 9 w 77"/>
                  <a:gd name="T65" fmla="*/ 0 h 88"/>
                  <a:gd name="T66" fmla="*/ 8 w 77"/>
                  <a:gd name="T67" fmla="*/ 0 h 88"/>
                  <a:gd name="T68" fmla="*/ 0 w 77"/>
                  <a:gd name="T69" fmla="*/ 23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20" name="Freeform 136">
                <a:extLst>
                  <a:ext uri="{FF2B5EF4-FFF2-40B4-BE49-F238E27FC236}">
                    <a16:creationId xmlns:a16="http://schemas.microsoft.com/office/drawing/2014/main" id="{F8889458-ABED-465A-B5DC-DB707427347D}"/>
                  </a:ext>
                </a:extLst>
              </p:cNvPr>
              <p:cNvSpPr>
                <a:spLocks/>
              </p:cNvSpPr>
              <p:nvPr/>
            </p:nvSpPr>
            <p:spPr bwMode="auto">
              <a:xfrm>
                <a:off x="1235" y="3704"/>
                <a:ext cx="42" cy="53"/>
              </a:xfrm>
              <a:custGeom>
                <a:avLst/>
                <a:gdLst>
                  <a:gd name="T0" fmla="*/ 21 w 83"/>
                  <a:gd name="T1" fmla="*/ 26 h 107"/>
                  <a:gd name="T2" fmla="*/ 11 w 83"/>
                  <a:gd name="T3" fmla="*/ 0 h 107"/>
                  <a:gd name="T4" fmla="*/ 0 w 83"/>
                  <a:gd name="T5" fmla="*/ 26 h 107"/>
                  <a:gd name="T6" fmla="*/ 21 w 83"/>
                  <a:gd name="T7" fmla="*/ 26 h 107"/>
                  <a:gd name="T8" fmla="*/ 21 w 83"/>
                  <a:gd name="T9" fmla="*/ 26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7">
                    <a:moveTo>
                      <a:pt x="83" y="107"/>
                    </a:moveTo>
                    <a:lnTo>
                      <a:pt x="43" y="0"/>
                    </a:lnTo>
                    <a:lnTo>
                      <a:pt x="0" y="107"/>
                    </a:lnTo>
                    <a:lnTo>
                      <a:pt x="83" y="107"/>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21" name="Freeform 137">
                <a:extLst>
                  <a:ext uri="{FF2B5EF4-FFF2-40B4-BE49-F238E27FC236}">
                    <a16:creationId xmlns:a16="http://schemas.microsoft.com/office/drawing/2014/main" id="{863FC641-5BAD-4940-A5E7-960992B733E7}"/>
                  </a:ext>
                </a:extLst>
              </p:cNvPr>
              <p:cNvSpPr>
                <a:spLocks/>
              </p:cNvSpPr>
              <p:nvPr/>
            </p:nvSpPr>
            <p:spPr bwMode="auto">
              <a:xfrm>
                <a:off x="1235" y="3704"/>
                <a:ext cx="42" cy="53"/>
              </a:xfrm>
              <a:custGeom>
                <a:avLst/>
                <a:gdLst>
                  <a:gd name="T0" fmla="*/ 21 w 83"/>
                  <a:gd name="T1" fmla="*/ 26 h 107"/>
                  <a:gd name="T2" fmla="*/ 11 w 83"/>
                  <a:gd name="T3" fmla="*/ 0 h 107"/>
                  <a:gd name="T4" fmla="*/ 0 w 83"/>
                  <a:gd name="T5" fmla="*/ 26 h 107"/>
                  <a:gd name="T6" fmla="*/ 21 w 83"/>
                  <a:gd name="T7" fmla="*/ 26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07">
                    <a:moveTo>
                      <a:pt x="83" y="107"/>
                    </a:moveTo>
                    <a:lnTo>
                      <a:pt x="43" y="0"/>
                    </a:lnTo>
                    <a:lnTo>
                      <a:pt x="0" y="107"/>
                    </a:lnTo>
                    <a:lnTo>
                      <a:pt x="83"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22" name="Freeform 138">
                <a:extLst>
                  <a:ext uri="{FF2B5EF4-FFF2-40B4-BE49-F238E27FC236}">
                    <a16:creationId xmlns:a16="http://schemas.microsoft.com/office/drawing/2014/main" id="{4E5B4DF6-5A64-41D1-9795-9E51E5D7C5BC}"/>
                  </a:ext>
                </a:extLst>
              </p:cNvPr>
              <p:cNvSpPr>
                <a:spLocks/>
              </p:cNvSpPr>
              <p:nvPr/>
            </p:nvSpPr>
            <p:spPr bwMode="auto">
              <a:xfrm>
                <a:off x="1121" y="3697"/>
                <a:ext cx="58" cy="88"/>
              </a:xfrm>
              <a:custGeom>
                <a:avLst/>
                <a:gdLst>
                  <a:gd name="T0" fmla="*/ 1 w 117"/>
                  <a:gd name="T1" fmla="*/ 44 h 175"/>
                  <a:gd name="T2" fmla="*/ 5 w 117"/>
                  <a:gd name="T3" fmla="*/ 44 h 175"/>
                  <a:gd name="T4" fmla="*/ 7 w 117"/>
                  <a:gd name="T5" fmla="*/ 44 h 175"/>
                  <a:gd name="T6" fmla="*/ 10 w 117"/>
                  <a:gd name="T7" fmla="*/ 44 h 175"/>
                  <a:gd name="T8" fmla="*/ 13 w 117"/>
                  <a:gd name="T9" fmla="*/ 43 h 175"/>
                  <a:gd name="T10" fmla="*/ 16 w 117"/>
                  <a:gd name="T11" fmla="*/ 43 h 175"/>
                  <a:gd name="T12" fmla="*/ 18 w 117"/>
                  <a:gd name="T13" fmla="*/ 42 h 175"/>
                  <a:gd name="T14" fmla="*/ 20 w 117"/>
                  <a:gd name="T15" fmla="*/ 41 h 175"/>
                  <a:gd name="T16" fmla="*/ 22 w 117"/>
                  <a:gd name="T17" fmla="*/ 41 h 175"/>
                  <a:gd name="T18" fmla="*/ 24 w 117"/>
                  <a:gd name="T19" fmla="*/ 39 h 175"/>
                  <a:gd name="T20" fmla="*/ 25 w 117"/>
                  <a:gd name="T21" fmla="*/ 37 h 175"/>
                  <a:gd name="T22" fmla="*/ 26 w 117"/>
                  <a:gd name="T23" fmla="*/ 36 h 175"/>
                  <a:gd name="T24" fmla="*/ 27 w 117"/>
                  <a:gd name="T25" fmla="*/ 33 h 175"/>
                  <a:gd name="T26" fmla="*/ 28 w 117"/>
                  <a:gd name="T27" fmla="*/ 30 h 175"/>
                  <a:gd name="T28" fmla="*/ 28 w 117"/>
                  <a:gd name="T29" fmla="*/ 28 h 175"/>
                  <a:gd name="T30" fmla="*/ 28 w 117"/>
                  <a:gd name="T31" fmla="*/ 24 h 175"/>
                  <a:gd name="T32" fmla="*/ 29 w 117"/>
                  <a:gd name="T33" fmla="*/ 22 h 175"/>
                  <a:gd name="T34" fmla="*/ 28 w 117"/>
                  <a:gd name="T35" fmla="*/ 18 h 175"/>
                  <a:gd name="T36" fmla="*/ 28 w 117"/>
                  <a:gd name="T37" fmla="*/ 15 h 175"/>
                  <a:gd name="T38" fmla="*/ 27 w 117"/>
                  <a:gd name="T39" fmla="*/ 12 h 175"/>
                  <a:gd name="T40" fmla="*/ 26 w 117"/>
                  <a:gd name="T41" fmla="*/ 9 h 175"/>
                  <a:gd name="T42" fmla="*/ 24 w 117"/>
                  <a:gd name="T43" fmla="*/ 7 h 175"/>
                  <a:gd name="T44" fmla="*/ 22 w 117"/>
                  <a:gd name="T45" fmla="*/ 5 h 175"/>
                  <a:gd name="T46" fmla="*/ 21 w 117"/>
                  <a:gd name="T47" fmla="*/ 4 h 175"/>
                  <a:gd name="T48" fmla="*/ 18 w 117"/>
                  <a:gd name="T49" fmla="*/ 3 h 175"/>
                  <a:gd name="T50" fmla="*/ 16 w 117"/>
                  <a:gd name="T51" fmla="*/ 2 h 175"/>
                  <a:gd name="T52" fmla="*/ 14 w 117"/>
                  <a:gd name="T53" fmla="*/ 1 h 175"/>
                  <a:gd name="T54" fmla="*/ 12 w 117"/>
                  <a:gd name="T55" fmla="*/ 1 h 175"/>
                  <a:gd name="T56" fmla="*/ 9 w 117"/>
                  <a:gd name="T57" fmla="*/ 1 h 175"/>
                  <a:gd name="T58" fmla="*/ 7 w 117"/>
                  <a:gd name="T59" fmla="*/ 0 h 175"/>
                  <a:gd name="T60" fmla="*/ 4 w 117"/>
                  <a:gd name="T61" fmla="*/ 0 h 175"/>
                  <a:gd name="T62" fmla="*/ 2 w 117"/>
                  <a:gd name="T63" fmla="*/ 0 h 175"/>
                  <a:gd name="T64" fmla="*/ 0 w 117"/>
                  <a:gd name="T65" fmla="*/ 0 h 175"/>
                  <a:gd name="T66" fmla="*/ 0 w 117"/>
                  <a:gd name="T67" fmla="*/ 44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23" name="Freeform 139">
                <a:extLst>
                  <a:ext uri="{FF2B5EF4-FFF2-40B4-BE49-F238E27FC236}">
                    <a16:creationId xmlns:a16="http://schemas.microsoft.com/office/drawing/2014/main" id="{D4D84F7D-8B84-411B-B9CA-6A80B08F7A0D}"/>
                  </a:ext>
                </a:extLst>
              </p:cNvPr>
              <p:cNvSpPr>
                <a:spLocks/>
              </p:cNvSpPr>
              <p:nvPr/>
            </p:nvSpPr>
            <p:spPr bwMode="auto">
              <a:xfrm>
                <a:off x="1121" y="3697"/>
                <a:ext cx="58" cy="88"/>
              </a:xfrm>
              <a:custGeom>
                <a:avLst/>
                <a:gdLst>
                  <a:gd name="T0" fmla="*/ 0 w 117"/>
                  <a:gd name="T1" fmla="*/ 44 h 175"/>
                  <a:gd name="T2" fmla="*/ 3 w 117"/>
                  <a:gd name="T3" fmla="*/ 44 h 175"/>
                  <a:gd name="T4" fmla="*/ 6 w 117"/>
                  <a:gd name="T5" fmla="*/ 44 h 175"/>
                  <a:gd name="T6" fmla="*/ 9 w 117"/>
                  <a:gd name="T7" fmla="*/ 44 h 175"/>
                  <a:gd name="T8" fmla="*/ 12 w 117"/>
                  <a:gd name="T9" fmla="*/ 43 h 175"/>
                  <a:gd name="T10" fmla="*/ 14 w 117"/>
                  <a:gd name="T11" fmla="*/ 43 h 175"/>
                  <a:gd name="T12" fmla="*/ 17 w 117"/>
                  <a:gd name="T13" fmla="*/ 43 h 175"/>
                  <a:gd name="T14" fmla="*/ 19 w 117"/>
                  <a:gd name="T15" fmla="*/ 42 h 175"/>
                  <a:gd name="T16" fmla="*/ 21 w 117"/>
                  <a:gd name="T17" fmla="*/ 41 h 175"/>
                  <a:gd name="T18" fmla="*/ 23 w 117"/>
                  <a:gd name="T19" fmla="*/ 40 h 175"/>
                  <a:gd name="T20" fmla="*/ 24 w 117"/>
                  <a:gd name="T21" fmla="*/ 38 h 175"/>
                  <a:gd name="T22" fmla="*/ 26 w 117"/>
                  <a:gd name="T23" fmla="*/ 37 h 175"/>
                  <a:gd name="T24" fmla="*/ 27 w 117"/>
                  <a:gd name="T25" fmla="*/ 35 h 175"/>
                  <a:gd name="T26" fmla="*/ 28 w 117"/>
                  <a:gd name="T27" fmla="*/ 32 h 175"/>
                  <a:gd name="T28" fmla="*/ 28 w 117"/>
                  <a:gd name="T29" fmla="*/ 29 h 175"/>
                  <a:gd name="T30" fmla="*/ 28 w 117"/>
                  <a:gd name="T31" fmla="*/ 26 h 175"/>
                  <a:gd name="T32" fmla="*/ 29 w 117"/>
                  <a:gd name="T33" fmla="*/ 22 h 175"/>
                  <a:gd name="T34" fmla="*/ 28 w 117"/>
                  <a:gd name="T35" fmla="*/ 20 h 175"/>
                  <a:gd name="T36" fmla="*/ 28 w 117"/>
                  <a:gd name="T37" fmla="*/ 16 h 175"/>
                  <a:gd name="T38" fmla="*/ 27 w 117"/>
                  <a:gd name="T39" fmla="*/ 13 h 175"/>
                  <a:gd name="T40" fmla="*/ 26 w 117"/>
                  <a:gd name="T41" fmla="*/ 11 h 175"/>
                  <a:gd name="T42" fmla="*/ 25 w 117"/>
                  <a:gd name="T43" fmla="*/ 8 h 175"/>
                  <a:gd name="T44" fmla="*/ 23 w 117"/>
                  <a:gd name="T45" fmla="*/ 6 h 175"/>
                  <a:gd name="T46" fmla="*/ 22 w 117"/>
                  <a:gd name="T47" fmla="*/ 5 h 175"/>
                  <a:gd name="T48" fmla="*/ 20 w 117"/>
                  <a:gd name="T49" fmla="*/ 3 h 175"/>
                  <a:gd name="T50" fmla="*/ 17 w 117"/>
                  <a:gd name="T51" fmla="*/ 3 h 175"/>
                  <a:gd name="T52" fmla="*/ 15 w 117"/>
                  <a:gd name="T53" fmla="*/ 2 h 175"/>
                  <a:gd name="T54" fmla="*/ 13 w 117"/>
                  <a:gd name="T55" fmla="*/ 1 h 175"/>
                  <a:gd name="T56" fmla="*/ 10 w 117"/>
                  <a:gd name="T57" fmla="*/ 1 h 175"/>
                  <a:gd name="T58" fmla="*/ 8 w 117"/>
                  <a:gd name="T59" fmla="*/ 1 h 175"/>
                  <a:gd name="T60" fmla="*/ 5 w 117"/>
                  <a:gd name="T61" fmla="*/ 0 h 175"/>
                  <a:gd name="T62" fmla="*/ 3 w 117"/>
                  <a:gd name="T63" fmla="*/ 0 h 175"/>
                  <a:gd name="T64" fmla="*/ 1 w 117"/>
                  <a:gd name="T65" fmla="*/ 0 h 175"/>
                  <a:gd name="T66" fmla="*/ 0 w 117"/>
                  <a:gd name="T67" fmla="*/ 44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0" y="175"/>
                    </a:ln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24" name="Freeform 140">
                <a:extLst>
                  <a:ext uri="{FF2B5EF4-FFF2-40B4-BE49-F238E27FC236}">
                    <a16:creationId xmlns:a16="http://schemas.microsoft.com/office/drawing/2014/main" id="{30D690EC-AFEC-416F-9938-C5948F82BE33}"/>
                  </a:ext>
                </a:extLst>
              </p:cNvPr>
              <p:cNvSpPr>
                <a:spLocks noEditPoints="1"/>
              </p:cNvSpPr>
              <p:nvPr/>
            </p:nvSpPr>
            <p:spPr bwMode="auto">
              <a:xfrm>
                <a:off x="1031" y="3956"/>
                <a:ext cx="766" cy="406"/>
              </a:xfrm>
              <a:custGeom>
                <a:avLst/>
                <a:gdLst>
                  <a:gd name="T0" fmla="*/ 35 w 1532"/>
                  <a:gd name="T1" fmla="*/ 3 h 812"/>
                  <a:gd name="T2" fmla="*/ 48 w 1532"/>
                  <a:gd name="T3" fmla="*/ 24 h 812"/>
                  <a:gd name="T4" fmla="*/ 47 w 1532"/>
                  <a:gd name="T5" fmla="*/ 40 h 812"/>
                  <a:gd name="T6" fmla="*/ 37 w 1532"/>
                  <a:gd name="T7" fmla="*/ 54 h 812"/>
                  <a:gd name="T8" fmla="*/ 25 w 1532"/>
                  <a:gd name="T9" fmla="*/ 42 h 812"/>
                  <a:gd name="T10" fmla="*/ 35 w 1532"/>
                  <a:gd name="T11" fmla="*/ 35 h 812"/>
                  <a:gd name="T12" fmla="*/ 35 w 1532"/>
                  <a:gd name="T13" fmla="*/ 29 h 812"/>
                  <a:gd name="T14" fmla="*/ 29 w 1532"/>
                  <a:gd name="T15" fmla="*/ 18 h 812"/>
                  <a:gd name="T16" fmla="*/ 105 w 1532"/>
                  <a:gd name="T17" fmla="*/ 17 h 812"/>
                  <a:gd name="T18" fmla="*/ 107 w 1532"/>
                  <a:gd name="T19" fmla="*/ 86 h 812"/>
                  <a:gd name="T20" fmla="*/ 117 w 1532"/>
                  <a:gd name="T21" fmla="*/ 86 h 812"/>
                  <a:gd name="T22" fmla="*/ 225 w 1532"/>
                  <a:gd name="T23" fmla="*/ 55 h 812"/>
                  <a:gd name="T24" fmla="*/ 240 w 1532"/>
                  <a:gd name="T25" fmla="*/ 78 h 812"/>
                  <a:gd name="T26" fmla="*/ 234 w 1532"/>
                  <a:gd name="T27" fmla="*/ 85 h 812"/>
                  <a:gd name="T28" fmla="*/ 223 w 1532"/>
                  <a:gd name="T29" fmla="*/ 88 h 812"/>
                  <a:gd name="T30" fmla="*/ 204 w 1532"/>
                  <a:gd name="T31" fmla="*/ 81 h 812"/>
                  <a:gd name="T32" fmla="*/ 193 w 1532"/>
                  <a:gd name="T33" fmla="*/ 50 h 812"/>
                  <a:gd name="T34" fmla="*/ 207 w 1532"/>
                  <a:gd name="T35" fmla="*/ 6 h 812"/>
                  <a:gd name="T36" fmla="*/ 231 w 1532"/>
                  <a:gd name="T37" fmla="*/ 1 h 812"/>
                  <a:gd name="T38" fmla="*/ 245 w 1532"/>
                  <a:gd name="T39" fmla="*/ 11 h 812"/>
                  <a:gd name="T40" fmla="*/ 250 w 1532"/>
                  <a:gd name="T41" fmla="*/ 24 h 812"/>
                  <a:gd name="T42" fmla="*/ 238 w 1532"/>
                  <a:gd name="T43" fmla="*/ 28 h 812"/>
                  <a:gd name="T44" fmla="*/ 234 w 1532"/>
                  <a:gd name="T45" fmla="*/ 20 h 812"/>
                  <a:gd name="T46" fmla="*/ 220 w 1532"/>
                  <a:gd name="T47" fmla="*/ 16 h 812"/>
                  <a:gd name="T48" fmla="*/ 207 w 1532"/>
                  <a:gd name="T49" fmla="*/ 31 h 812"/>
                  <a:gd name="T50" fmla="*/ 214 w 1532"/>
                  <a:gd name="T51" fmla="*/ 71 h 812"/>
                  <a:gd name="T52" fmla="*/ 224 w 1532"/>
                  <a:gd name="T53" fmla="*/ 74 h 812"/>
                  <a:gd name="T54" fmla="*/ 226 w 1532"/>
                  <a:gd name="T55" fmla="*/ 74 h 812"/>
                  <a:gd name="T56" fmla="*/ 234 w 1532"/>
                  <a:gd name="T57" fmla="*/ 69 h 812"/>
                  <a:gd name="T58" fmla="*/ 264 w 1532"/>
                  <a:gd name="T59" fmla="*/ 86 h 812"/>
                  <a:gd name="T60" fmla="*/ 306 w 1532"/>
                  <a:gd name="T61" fmla="*/ 5 h 812"/>
                  <a:gd name="T62" fmla="*/ 315 w 1532"/>
                  <a:gd name="T63" fmla="*/ 19 h 812"/>
                  <a:gd name="T64" fmla="*/ 315 w 1532"/>
                  <a:gd name="T65" fmla="*/ 33 h 812"/>
                  <a:gd name="T66" fmla="*/ 306 w 1532"/>
                  <a:gd name="T67" fmla="*/ 46 h 812"/>
                  <a:gd name="T68" fmla="*/ 310 w 1532"/>
                  <a:gd name="T69" fmla="*/ 49 h 812"/>
                  <a:gd name="T70" fmla="*/ 314 w 1532"/>
                  <a:gd name="T71" fmla="*/ 75 h 812"/>
                  <a:gd name="T72" fmla="*/ 302 w 1532"/>
                  <a:gd name="T73" fmla="*/ 86 h 812"/>
                  <a:gd name="T74" fmla="*/ 301 w 1532"/>
                  <a:gd name="T75" fmla="*/ 70 h 812"/>
                  <a:gd name="T76" fmla="*/ 296 w 1532"/>
                  <a:gd name="T77" fmla="*/ 55 h 812"/>
                  <a:gd name="T78" fmla="*/ 277 w 1532"/>
                  <a:gd name="T79" fmla="*/ 40 h 812"/>
                  <a:gd name="T80" fmla="*/ 302 w 1532"/>
                  <a:gd name="T81" fmla="*/ 31 h 812"/>
                  <a:gd name="T82" fmla="*/ 302 w 1532"/>
                  <a:gd name="T83" fmla="*/ 25 h 812"/>
                  <a:gd name="T84" fmla="*/ 295 w 1532"/>
                  <a:gd name="T85" fmla="*/ 18 h 812"/>
                  <a:gd name="T86" fmla="*/ 328 w 1532"/>
                  <a:gd name="T87" fmla="*/ 17 h 812"/>
                  <a:gd name="T88" fmla="*/ 339 w 1532"/>
                  <a:gd name="T89" fmla="*/ 4 h 812"/>
                  <a:gd name="T90" fmla="*/ 353 w 1532"/>
                  <a:gd name="T91" fmla="*/ 0 h 812"/>
                  <a:gd name="T92" fmla="*/ 367 w 1532"/>
                  <a:gd name="T93" fmla="*/ 4 h 812"/>
                  <a:gd name="T94" fmla="*/ 378 w 1532"/>
                  <a:gd name="T95" fmla="*/ 17 h 812"/>
                  <a:gd name="T96" fmla="*/ 378 w 1532"/>
                  <a:gd name="T97" fmla="*/ 73 h 812"/>
                  <a:gd name="T98" fmla="*/ 367 w 1532"/>
                  <a:gd name="T99" fmla="*/ 86 h 812"/>
                  <a:gd name="T100" fmla="*/ 353 w 1532"/>
                  <a:gd name="T101" fmla="*/ 88 h 812"/>
                  <a:gd name="T102" fmla="*/ 339 w 1532"/>
                  <a:gd name="T103" fmla="*/ 86 h 812"/>
                  <a:gd name="T104" fmla="*/ 328 w 1532"/>
                  <a:gd name="T105" fmla="*/ 73 h 812"/>
                  <a:gd name="T106" fmla="*/ 337 w 1532"/>
                  <a:gd name="T107" fmla="*/ 57 h 812"/>
                  <a:gd name="T108" fmla="*/ 349 w 1532"/>
                  <a:gd name="T109" fmla="*/ 74 h 812"/>
                  <a:gd name="T110" fmla="*/ 354 w 1532"/>
                  <a:gd name="T111" fmla="*/ 74 h 812"/>
                  <a:gd name="T112" fmla="*/ 363 w 1532"/>
                  <a:gd name="T113" fmla="*/ 70 h 812"/>
                  <a:gd name="T114" fmla="*/ 369 w 1532"/>
                  <a:gd name="T115" fmla="*/ 33 h 812"/>
                  <a:gd name="T116" fmla="*/ 357 w 1532"/>
                  <a:gd name="T117" fmla="*/ 16 h 812"/>
                  <a:gd name="T118" fmla="*/ 352 w 1532"/>
                  <a:gd name="T119" fmla="*/ 16 h 812"/>
                  <a:gd name="T120" fmla="*/ 344 w 1532"/>
                  <a:gd name="T121" fmla="*/ 20 h 812"/>
                  <a:gd name="T122" fmla="*/ 169 w 1532"/>
                  <a:gd name="T123" fmla="*/ 178 h 812"/>
                  <a:gd name="T124" fmla="*/ 130 w 1532"/>
                  <a:gd name="T125" fmla="*/ 203 h 8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2" h="812">
                    <a:moveTo>
                      <a:pt x="53" y="223"/>
                    </a:moveTo>
                    <a:lnTo>
                      <a:pt x="53" y="344"/>
                    </a:lnTo>
                    <a:lnTo>
                      <a:pt x="0" y="344"/>
                    </a:lnTo>
                    <a:lnTo>
                      <a:pt x="0" y="8"/>
                    </a:lnTo>
                    <a:lnTo>
                      <a:pt x="114" y="8"/>
                    </a:lnTo>
                    <a:lnTo>
                      <a:pt x="123" y="8"/>
                    </a:lnTo>
                    <a:lnTo>
                      <a:pt x="131" y="10"/>
                    </a:lnTo>
                    <a:lnTo>
                      <a:pt x="139" y="12"/>
                    </a:lnTo>
                    <a:lnTo>
                      <a:pt x="147" y="16"/>
                    </a:lnTo>
                    <a:lnTo>
                      <a:pt x="154" y="19"/>
                    </a:lnTo>
                    <a:lnTo>
                      <a:pt x="161" y="25"/>
                    </a:lnTo>
                    <a:lnTo>
                      <a:pt x="167" y="31"/>
                    </a:lnTo>
                    <a:lnTo>
                      <a:pt x="172" y="38"/>
                    </a:lnTo>
                    <a:lnTo>
                      <a:pt x="180" y="53"/>
                    </a:lnTo>
                    <a:lnTo>
                      <a:pt x="187" y="71"/>
                    </a:lnTo>
                    <a:lnTo>
                      <a:pt x="192" y="93"/>
                    </a:lnTo>
                    <a:lnTo>
                      <a:pt x="193" y="117"/>
                    </a:lnTo>
                    <a:lnTo>
                      <a:pt x="193" y="122"/>
                    </a:lnTo>
                    <a:lnTo>
                      <a:pt x="193" y="126"/>
                    </a:lnTo>
                    <a:lnTo>
                      <a:pt x="192" y="132"/>
                    </a:lnTo>
                    <a:lnTo>
                      <a:pt x="192" y="138"/>
                    </a:lnTo>
                    <a:lnTo>
                      <a:pt x="191" y="144"/>
                    </a:lnTo>
                    <a:lnTo>
                      <a:pt x="188" y="151"/>
                    </a:lnTo>
                    <a:lnTo>
                      <a:pt x="187" y="158"/>
                    </a:lnTo>
                    <a:lnTo>
                      <a:pt x="185" y="163"/>
                    </a:lnTo>
                    <a:lnTo>
                      <a:pt x="180" y="175"/>
                    </a:lnTo>
                    <a:lnTo>
                      <a:pt x="176" y="185"/>
                    </a:lnTo>
                    <a:lnTo>
                      <a:pt x="169" y="196"/>
                    </a:lnTo>
                    <a:lnTo>
                      <a:pt x="161" y="206"/>
                    </a:lnTo>
                    <a:lnTo>
                      <a:pt x="156" y="209"/>
                    </a:lnTo>
                    <a:lnTo>
                      <a:pt x="152" y="213"/>
                    </a:lnTo>
                    <a:lnTo>
                      <a:pt x="146" y="216"/>
                    </a:lnTo>
                    <a:lnTo>
                      <a:pt x="140" y="219"/>
                    </a:lnTo>
                    <a:lnTo>
                      <a:pt x="134" y="221"/>
                    </a:lnTo>
                    <a:lnTo>
                      <a:pt x="126" y="222"/>
                    </a:lnTo>
                    <a:lnTo>
                      <a:pt x="119" y="223"/>
                    </a:lnTo>
                    <a:lnTo>
                      <a:pt x="111" y="223"/>
                    </a:lnTo>
                    <a:lnTo>
                      <a:pt x="53" y="223"/>
                    </a:lnTo>
                    <a:close/>
                    <a:moveTo>
                      <a:pt x="53" y="166"/>
                    </a:moveTo>
                    <a:lnTo>
                      <a:pt x="100" y="166"/>
                    </a:lnTo>
                    <a:lnTo>
                      <a:pt x="109" y="166"/>
                    </a:lnTo>
                    <a:lnTo>
                      <a:pt x="116" y="163"/>
                    </a:lnTo>
                    <a:lnTo>
                      <a:pt x="123" y="161"/>
                    </a:lnTo>
                    <a:lnTo>
                      <a:pt x="127" y="158"/>
                    </a:lnTo>
                    <a:lnTo>
                      <a:pt x="131" y="152"/>
                    </a:lnTo>
                    <a:lnTo>
                      <a:pt x="133" y="147"/>
                    </a:lnTo>
                    <a:lnTo>
                      <a:pt x="135" y="141"/>
                    </a:lnTo>
                    <a:lnTo>
                      <a:pt x="138" y="137"/>
                    </a:lnTo>
                    <a:lnTo>
                      <a:pt x="139" y="133"/>
                    </a:lnTo>
                    <a:lnTo>
                      <a:pt x="139" y="130"/>
                    </a:lnTo>
                    <a:lnTo>
                      <a:pt x="140" y="126"/>
                    </a:lnTo>
                    <a:lnTo>
                      <a:pt x="140" y="124"/>
                    </a:lnTo>
                    <a:lnTo>
                      <a:pt x="140" y="121"/>
                    </a:lnTo>
                    <a:lnTo>
                      <a:pt x="140" y="117"/>
                    </a:lnTo>
                    <a:lnTo>
                      <a:pt x="140" y="115"/>
                    </a:lnTo>
                    <a:lnTo>
                      <a:pt x="140" y="113"/>
                    </a:lnTo>
                    <a:lnTo>
                      <a:pt x="139" y="101"/>
                    </a:lnTo>
                    <a:lnTo>
                      <a:pt x="137" y="92"/>
                    </a:lnTo>
                    <a:lnTo>
                      <a:pt x="134" y="85"/>
                    </a:lnTo>
                    <a:lnTo>
                      <a:pt x="130" y="79"/>
                    </a:lnTo>
                    <a:lnTo>
                      <a:pt x="126" y="77"/>
                    </a:lnTo>
                    <a:lnTo>
                      <a:pt x="123" y="73"/>
                    </a:lnTo>
                    <a:lnTo>
                      <a:pt x="119" y="72"/>
                    </a:lnTo>
                    <a:lnTo>
                      <a:pt x="115" y="70"/>
                    </a:lnTo>
                    <a:lnTo>
                      <a:pt x="110" y="69"/>
                    </a:lnTo>
                    <a:lnTo>
                      <a:pt x="104" y="69"/>
                    </a:lnTo>
                    <a:lnTo>
                      <a:pt x="99" y="68"/>
                    </a:lnTo>
                    <a:lnTo>
                      <a:pt x="93" y="68"/>
                    </a:lnTo>
                    <a:lnTo>
                      <a:pt x="53" y="68"/>
                    </a:lnTo>
                    <a:lnTo>
                      <a:pt x="53" y="166"/>
                    </a:lnTo>
                    <a:close/>
                    <a:moveTo>
                      <a:pt x="420" y="8"/>
                    </a:moveTo>
                    <a:lnTo>
                      <a:pt x="420" y="68"/>
                    </a:lnTo>
                    <a:lnTo>
                      <a:pt x="285" y="68"/>
                    </a:lnTo>
                    <a:lnTo>
                      <a:pt x="285" y="139"/>
                    </a:lnTo>
                    <a:lnTo>
                      <a:pt x="409" y="139"/>
                    </a:lnTo>
                    <a:lnTo>
                      <a:pt x="409" y="200"/>
                    </a:lnTo>
                    <a:lnTo>
                      <a:pt x="285" y="200"/>
                    </a:lnTo>
                    <a:lnTo>
                      <a:pt x="285" y="285"/>
                    </a:lnTo>
                    <a:lnTo>
                      <a:pt x="426" y="285"/>
                    </a:lnTo>
                    <a:lnTo>
                      <a:pt x="426" y="344"/>
                    </a:lnTo>
                    <a:lnTo>
                      <a:pt x="234" y="344"/>
                    </a:lnTo>
                    <a:lnTo>
                      <a:pt x="234" y="8"/>
                    </a:lnTo>
                    <a:lnTo>
                      <a:pt x="420" y="8"/>
                    </a:lnTo>
                    <a:close/>
                    <a:moveTo>
                      <a:pt x="521" y="8"/>
                    </a:moveTo>
                    <a:lnTo>
                      <a:pt x="521" y="284"/>
                    </a:lnTo>
                    <a:lnTo>
                      <a:pt x="647" y="284"/>
                    </a:lnTo>
                    <a:lnTo>
                      <a:pt x="647" y="344"/>
                    </a:lnTo>
                    <a:lnTo>
                      <a:pt x="468" y="344"/>
                    </a:lnTo>
                    <a:lnTo>
                      <a:pt x="468" y="8"/>
                    </a:lnTo>
                    <a:lnTo>
                      <a:pt x="521" y="8"/>
                    </a:lnTo>
                    <a:close/>
                    <a:moveTo>
                      <a:pt x="732" y="8"/>
                    </a:moveTo>
                    <a:lnTo>
                      <a:pt x="732" y="344"/>
                    </a:lnTo>
                    <a:lnTo>
                      <a:pt x="679" y="344"/>
                    </a:lnTo>
                    <a:lnTo>
                      <a:pt x="679" y="8"/>
                    </a:lnTo>
                    <a:lnTo>
                      <a:pt x="732" y="8"/>
                    </a:lnTo>
                    <a:close/>
                    <a:moveTo>
                      <a:pt x="900" y="220"/>
                    </a:moveTo>
                    <a:lnTo>
                      <a:pt x="900" y="163"/>
                    </a:lnTo>
                    <a:lnTo>
                      <a:pt x="1005" y="163"/>
                    </a:lnTo>
                    <a:lnTo>
                      <a:pt x="1005" y="344"/>
                    </a:lnTo>
                    <a:lnTo>
                      <a:pt x="969" y="344"/>
                    </a:lnTo>
                    <a:lnTo>
                      <a:pt x="964" y="304"/>
                    </a:lnTo>
                    <a:lnTo>
                      <a:pt x="962" y="306"/>
                    </a:lnTo>
                    <a:lnTo>
                      <a:pt x="961" y="308"/>
                    </a:lnTo>
                    <a:lnTo>
                      <a:pt x="960" y="310"/>
                    </a:lnTo>
                    <a:lnTo>
                      <a:pt x="958" y="312"/>
                    </a:lnTo>
                    <a:lnTo>
                      <a:pt x="957" y="314"/>
                    </a:lnTo>
                    <a:lnTo>
                      <a:pt x="955" y="316"/>
                    </a:lnTo>
                    <a:lnTo>
                      <a:pt x="954" y="319"/>
                    </a:lnTo>
                    <a:lnTo>
                      <a:pt x="952" y="321"/>
                    </a:lnTo>
                    <a:lnTo>
                      <a:pt x="947" y="327"/>
                    </a:lnTo>
                    <a:lnTo>
                      <a:pt x="941" y="333"/>
                    </a:lnTo>
                    <a:lnTo>
                      <a:pt x="934" y="338"/>
                    </a:lnTo>
                    <a:lnTo>
                      <a:pt x="926" y="343"/>
                    </a:lnTo>
                    <a:lnTo>
                      <a:pt x="922" y="344"/>
                    </a:lnTo>
                    <a:lnTo>
                      <a:pt x="918" y="346"/>
                    </a:lnTo>
                    <a:lnTo>
                      <a:pt x="914" y="348"/>
                    </a:lnTo>
                    <a:lnTo>
                      <a:pt x="908" y="349"/>
                    </a:lnTo>
                    <a:lnTo>
                      <a:pt x="903" y="351"/>
                    </a:lnTo>
                    <a:lnTo>
                      <a:pt x="897" y="351"/>
                    </a:lnTo>
                    <a:lnTo>
                      <a:pt x="891" y="352"/>
                    </a:lnTo>
                    <a:lnTo>
                      <a:pt x="885" y="352"/>
                    </a:lnTo>
                    <a:lnTo>
                      <a:pt x="873" y="352"/>
                    </a:lnTo>
                    <a:lnTo>
                      <a:pt x="862" y="350"/>
                    </a:lnTo>
                    <a:lnTo>
                      <a:pt x="851" y="346"/>
                    </a:lnTo>
                    <a:lnTo>
                      <a:pt x="841" y="343"/>
                    </a:lnTo>
                    <a:lnTo>
                      <a:pt x="832" y="337"/>
                    </a:lnTo>
                    <a:lnTo>
                      <a:pt x="823" y="330"/>
                    </a:lnTo>
                    <a:lnTo>
                      <a:pt x="813" y="321"/>
                    </a:lnTo>
                    <a:lnTo>
                      <a:pt x="804" y="311"/>
                    </a:lnTo>
                    <a:lnTo>
                      <a:pt x="796" y="299"/>
                    </a:lnTo>
                    <a:lnTo>
                      <a:pt x="789" y="287"/>
                    </a:lnTo>
                    <a:lnTo>
                      <a:pt x="782" y="272"/>
                    </a:lnTo>
                    <a:lnTo>
                      <a:pt x="778" y="257"/>
                    </a:lnTo>
                    <a:lnTo>
                      <a:pt x="773" y="239"/>
                    </a:lnTo>
                    <a:lnTo>
                      <a:pt x="770" y="220"/>
                    </a:lnTo>
                    <a:lnTo>
                      <a:pt x="769" y="200"/>
                    </a:lnTo>
                    <a:lnTo>
                      <a:pt x="767" y="178"/>
                    </a:lnTo>
                    <a:lnTo>
                      <a:pt x="770" y="145"/>
                    </a:lnTo>
                    <a:lnTo>
                      <a:pt x="775" y="113"/>
                    </a:lnTo>
                    <a:lnTo>
                      <a:pt x="785" y="84"/>
                    </a:lnTo>
                    <a:lnTo>
                      <a:pt x="797" y="55"/>
                    </a:lnTo>
                    <a:lnTo>
                      <a:pt x="805" y="42"/>
                    </a:lnTo>
                    <a:lnTo>
                      <a:pt x="815" y="31"/>
                    </a:lnTo>
                    <a:lnTo>
                      <a:pt x="825" y="22"/>
                    </a:lnTo>
                    <a:lnTo>
                      <a:pt x="836" y="14"/>
                    </a:lnTo>
                    <a:lnTo>
                      <a:pt x="849" y="8"/>
                    </a:lnTo>
                    <a:lnTo>
                      <a:pt x="862" y="3"/>
                    </a:lnTo>
                    <a:lnTo>
                      <a:pt x="877" y="1"/>
                    </a:lnTo>
                    <a:lnTo>
                      <a:pt x="892" y="0"/>
                    </a:lnTo>
                    <a:lnTo>
                      <a:pt x="902" y="0"/>
                    </a:lnTo>
                    <a:lnTo>
                      <a:pt x="912" y="1"/>
                    </a:lnTo>
                    <a:lnTo>
                      <a:pt x="923" y="3"/>
                    </a:lnTo>
                    <a:lnTo>
                      <a:pt x="932" y="5"/>
                    </a:lnTo>
                    <a:lnTo>
                      <a:pt x="940" y="9"/>
                    </a:lnTo>
                    <a:lnTo>
                      <a:pt x="947" y="14"/>
                    </a:lnTo>
                    <a:lnTo>
                      <a:pt x="954" y="19"/>
                    </a:lnTo>
                    <a:lnTo>
                      <a:pt x="961" y="25"/>
                    </a:lnTo>
                    <a:lnTo>
                      <a:pt x="967" y="31"/>
                    </a:lnTo>
                    <a:lnTo>
                      <a:pt x="972" y="38"/>
                    </a:lnTo>
                    <a:lnTo>
                      <a:pt x="978" y="43"/>
                    </a:lnTo>
                    <a:lnTo>
                      <a:pt x="983" y="50"/>
                    </a:lnTo>
                    <a:lnTo>
                      <a:pt x="987" y="57"/>
                    </a:lnTo>
                    <a:lnTo>
                      <a:pt x="991" y="64"/>
                    </a:lnTo>
                    <a:lnTo>
                      <a:pt x="994" y="71"/>
                    </a:lnTo>
                    <a:lnTo>
                      <a:pt x="996" y="79"/>
                    </a:lnTo>
                    <a:lnTo>
                      <a:pt x="998" y="83"/>
                    </a:lnTo>
                    <a:lnTo>
                      <a:pt x="999" y="87"/>
                    </a:lnTo>
                    <a:lnTo>
                      <a:pt x="1000" y="93"/>
                    </a:lnTo>
                    <a:lnTo>
                      <a:pt x="1001" y="96"/>
                    </a:lnTo>
                    <a:lnTo>
                      <a:pt x="1002" y="101"/>
                    </a:lnTo>
                    <a:lnTo>
                      <a:pt x="1002" y="105"/>
                    </a:lnTo>
                    <a:lnTo>
                      <a:pt x="1003" y="109"/>
                    </a:lnTo>
                    <a:lnTo>
                      <a:pt x="1003" y="113"/>
                    </a:lnTo>
                    <a:lnTo>
                      <a:pt x="950" y="113"/>
                    </a:lnTo>
                    <a:lnTo>
                      <a:pt x="950" y="111"/>
                    </a:lnTo>
                    <a:lnTo>
                      <a:pt x="949" y="109"/>
                    </a:lnTo>
                    <a:lnTo>
                      <a:pt x="949" y="106"/>
                    </a:lnTo>
                    <a:lnTo>
                      <a:pt x="948" y="102"/>
                    </a:lnTo>
                    <a:lnTo>
                      <a:pt x="946" y="99"/>
                    </a:lnTo>
                    <a:lnTo>
                      <a:pt x="945" y="94"/>
                    </a:lnTo>
                    <a:lnTo>
                      <a:pt x="942" y="91"/>
                    </a:lnTo>
                    <a:lnTo>
                      <a:pt x="940" y="87"/>
                    </a:lnTo>
                    <a:lnTo>
                      <a:pt x="937" y="83"/>
                    </a:lnTo>
                    <a:lnTo>
                      <a:pt x="933" y="77"/>
                    </a:lnTo>
                    <a:lnTo>
                      <a:pt x="927" y="72"/>
                    </a:lnTo>
                    <a:lnTo>
                      <a:pt x="923" y="68"/>
                    </a:lnTo>
                    <a:lnTo>
                      <a:pt x="917" y="64"/>
                    </a:lnTo>
                    <a:lnTo>
                      <a:pt x="910" y="61"/>
                    </a:lnTo>
                    <a:lnTo>
                      <a:pt x="902" y="60"/>
                    </a:lnTo>
                    <a:lnTo>
                      <a:pt x="894" y="58"/>
                    </a:lnTo>
                    <a:lnTo>
                      <a:pt x="887" y="58"/>
                    </a:lnTo>
                    <a:lnTo>
                      <a:pt x="880" y="61"/>
                    </a:lnTo>
                    <a:lnTo>
                      <a:pt x="874" y="62"/>
                    </a:lnTo>
                    <a:lnTo>
                      <a:pt x="869" y="65"/>
                    </a:lnTo>
                    <a:lnTo>
                      <a:pt x="862" y="70"/>
                    </a:lnTo>
                    <a:lnTo>
                      <a:pt x="856" y="75"/>
                    </a:lnTo>
                    <a:lnTo>
                      <a:pt x="851" y="80"/>
                    </a:lnTo>
                    <a:lnTo>
                      <a:pt x="846" y="87"/>
                    </a:lnTo>
                    <a:lnTo>
                      <a:pt x="835" y="103"/>
                    </a:lnTo>
                    <a:lnTo>
                      <a:pt x="827" y="124"/>
                    </a:lnTo>
                    <a:lnTo>
                      <a:pt x="823" y="151"/>
                    </a:lnTo>
                    <a:lnTo>
                      <a:pt x="821" y="181"/>
                    </a:lnTo>
                    <a:lnTo>
                      <a:pt x="823" y="210"/>
                    </a:lnTo>
                    <a:lnTo>
                      <a:pt x="827" y="236"/>
                    </a:lnTo>
                    <a:lnTo>
                      <a:pt x="834" y="255"/>
                    </a:lnTo>
                    <a:lnTo>
                      <a:pt x="843" y="270"/>
                    </a:lnTo>
                    <a:lnTo>
                      <a:pt x="849" y="276"/>
                    </a:lnTo>
                    <a:lnTo>
                      <a:pt x="855" y="281"/>
                    </a:lnTo>
                    <a:lnTo>
                      <a:pt x="862" y="285"/>
                    </a:lnTo>
                    <a:lnTo>
                      <a:pt x="868" y="289"/>
                    </a:lnTo>
                    <a:lnTo>
                      <a:pt x="873" y="292"/>
                    </a:lnTo>
                    <a:lnTo>
                      <a:pt x="880" y="295"/>
                    </a:lnTo>
                    <a:lnTo>
                      <a:pt x="886" y="296"/>
                    </a:lnTo>
                    <a:lnTo>
                      <a:pt x="893" y="296"/>
                    </a:lnTo>
                    <a:lnTo>
                      <a:pt x="894" y="296"/>
                    </a:lnTo>
                    <a:lnTo>
                      <a:pt x="895" y="296"/>
                    </a:lnTo>
                    <a:lnTo>
                      <a:pt x="899" y="296"/>
                    </a:lnTo>
                    <a:lnTo>
                      <a:pt x="902" y="296"/>
                    </a:lnTo>
                    <a:lnTo>
                      <a:pt x="906" y="296"/>
                    </a:lnTo>
                    <a:lnTo>
                      <a:pt x="910" y="295"/>
                    </a:lnTo>
                    <a:lnTo>
                      <a:pt x="914" y="292"/>
                    </a:lnTo>
                    <a:lnTo>
                      <a:pt x="918" y="291"/>
                    </a:lnTo>
                    <a:lnTo>
                      <a:pt x="923" y="288"/>
                    </a:lnTo>
                    <a:lnTo>
                      <a:pt x="926" y="284"/>
                    </a:lnTo>
                    <a:lnTo>
                      <a:pt x="931" y="280"/>
                    </a:lnTo>
                    <a:lnTo>
                      <a:pt x="935" y="275"/>
                    </a:lnTo>
                    <a:lnTo>
                      <a:pt x="940" y="268"/>
                    </a:lnTo>
                    <a:lnTo>
                      <a:pt x="945" y="261"/>
                    </a:lnTo>
                    <a:lnTo>
                      <a:pt x="949" y="253"/>
                    </a:lnTo>
                    <a:lnTo>
                      <a:pt x="953" y="244"/>
                    </a:lnTo>
                    <a:lnTo>
                      <a:pt x="955" y="232"/>
                    </a:lnTo>
                    <a:lnTo>
                      <a:pt x="957" y="220"/>
                    </a:lnTo>
                    <a:lnTo>
                      <a:pt x="900" y="220"/>
                    </a:lnTo>
                    <a:close/>
                    <a:moveTo>
                      <a:pt x="1054" y="344"/>
                    </a:moveTo>
                    <a:lnTo>
                      <a:pt x="1054" y="8"/>
                    </a:lnTo>
                    <a:lnTo>
                      <a:pt x="1182" y="8"/>
                    </a:lnTo>
                    <a:lnTo>
                      <a:pt x="1190" y="8"/>
                    </a:lnTo>
                    <a:lnTo>
                      <a:pt x="1197" y="9"/>
                    </a:lnTo>
                    <a:lnTo>
                      <a:pt x="1204" y="10"/>
                    </a:lnTo>
                    <a:lnTo>
                      <a:pt x="1209" y="12"/>
                    </a:lnTo>
                    <a:lnTo>
                      <a:pt x="1215" y="15"/>
                    </a:lnTo>
                    <a:lnTo>
                      <a:pt x="1221" y="17"/>
                    </a:lnTo>
                    <a:lnTo>
                      <a:pt x="1226" y="20"/>
                    </a:lnTo>
                    <a:lnTo>
                      <a:pt x="1230" y="25"/>
                    </a:lnTo>
                    <a:lnTo>
                      <a:pt x="1238" y="34"/>
                    </a:lnTo>
                    <a:lnTo>
                      <a:pt x="1245" y="43"/>
                    </a:lnTo>
                    <a:lnTo>
                      <a:pt x="1250" y="53"/>
                    </a:lnTo>
                    <a:lnTo>
                      <a:pt x="1254" y="63"/>
                    </a:lnTo>
                    <a:lnTo>
                      <a:pt x="1255" y="68"/>
                    </a:lnTo>
                    <a:lnTo>
                      <a:pt x="1258" y="73"/>
                    </a:lnTo>
                    <a:lnTo>
                      <a:pt x="1259" y="78"/>
                    </a:lnTo>
                    <a:lnTo>
                      <a:pt x="1259" y="84"/>
                    </a:lnTo>
                    <a:lnTo>
                      <a:pt x="1260" y="90"/>
                    </a:lnTo>
                    <a:lnTo>
                      <a:pt x="1260" y="95"/>
                    </a:lnTo>
                    <a:lnTo>
                      <a:pt x="1261" y="100"/>
                    </a:lnTo>
                    <a:lnTo>
                      <a:pt x="1261" y="105"/>
                    </a:lnTo>
                    <a:lnTo>
                      <a:pt x="1260" y="117"/>
                    </a:lnTo>
                    <a:lnTo>
                      <a:pt x="1259" y="130"/>
                    </a:lnTo>
                    <a:lnTo>
                      <a:pt x="1255" y="141"/>
                    </a:lnTo>
                    <a:lnTo>
                      <a:pt x="1251" y="153"/>
                    </a:lnTo>
                    <a:lnTo>
                      <a:pt x="1246" y="163"/>
                    </a:lnTo>
                    <a:lnTo>
                      <a:pt x="1239" y="172"/>
                    </a:lnTo>
                    <a:lnTo>
                      <a:pt x="1231" y="179"/>
                    </a:lnTo>
                    <a:lnTo>
                      <a:pt x="1222" y="184"/>
                    </a:lnTo>
                    <a:lnTo>
                      <a:pt x="1223" y="184"/>
                    </a:lnTo>
                    <a:lnTo>
                      <a:pt x="1224" y="184"/>
                    </a:lnTo>
                    <a:lnTo>
                      <a:pt x="1224" y="185"/>
                    </a:lnTo>
                    <a:lnTo>
                      <a:pt x="1231" y="190"/>
                    </a:lnTo>
                    <a:lnTo>
                      <a:pt x="1237" y="196"/>
                    </a:lnTo>
                    <a:lnTo>
                      <a:pt x="1242" y="202"/>
                    </a:lnTo>
                    <a:lnTo>
                      <a:pt x="1246" y="209"/>
                    </a:lnTo>
                    <a:lnTo>
                      <a:pt x="1250" y="219"/>
                    </a:lnTo>
                    <a:lnTo>
                      <a:pt x="1252" y="232"/>
                    </a:lnTo>
                    <a:lnTo>
                      <a:pt x="1253" y="250"/>
                    </a:lnTo>
                    <a:lnTo>
                      <a:pt x="1254" y="270"/>
                    </a:lnTo>
                    <a:lnTo>
                      <a:pt x="1254" y="287"/>
                    </a:lnTo>
                    <a:lnTo>
                      <a:pt x="1255" y="300"/>
                    </a:lnTo>
                    <a:lnTo>
                      <a:pt x="1255" y="312"/>
                    </a:lnTo>
                    <a:lnTo>
                      <a:pt x="1255" y="320"/>
                    </a:lnTo>
                    <a:lnTo>
                      <a:pt x="1257" y="326"/>
                    </a:lnTo>
                    <a:lnTo>
                      <a:pt x="1259" y="330"/>
                    </a:lnTo>
                    <a:lnTo>
                      <a:pt x="1262" y="335"/>
                    </a:lnTo>
                    <a:lnTo>
                      <a:pt x="1266" y="337"/>
                    </a:lnTo>
                    <a:lnTo>
                      <a:pt x="1266" y="344"/>
                    </a:lnTo>
                    <a:lnTo>
                      <a:pt x="1207" y="344"/>
                    </a:lnTo>
                    <a:lnTo>
                      <a:pt x="1206" y="338"/>
                    </a:lnTo>
                    <a:lnTo>
                      <a:pt x="1205" y="333"/>
                    </a:lnTo>
                    <a:lnTo>
                      <a:pt x="1204" y="327"/>
                    </a:lnTo>
                    <a:lnTo>
                      <a:pt x="1204" y="320"/>
                    </a:lnTo>
                    <a:lnTo>
                      <a:pt x="1203" y="312"/>
                    </a:lnTo>
                    <a:lnTo>
                      <a:pt x="1203" y="301"/>
                    </a:lnTo>
                    <a:lnTo>
                      <a:pt x="1201" y="291"/>
                    </a:lnTo>
                    <a:lnTo>
                      <a:pt x="1201" y="278"/>
                    </a:lnTo>
                    <a:lnTo>
                      <a:pt x="1201" y="262"/>
                    </a:lnTo>
                    <a:lnTo>
                      <a:pt x="1200" y="249"/>
                    </a:lnTo>
                    <a:lnTo>
                      <a:pt x="1198" y="237"/>
                    </a:lnTo>
                    <a:lnTo>
                      <a:pt x="1196" y="229"/>
                    </a:lnTo>
                    <a:lnTo>
                      <a:pt x="1194" y="225"/>
                    </a:lnTo>
                    <a:lnTo>
                      <a:pt x="1191" y="223"/>
                    </a:lnTo>
                    <a:lnTo>
                      <a:pt x="1188" y="220"/>
                    </a:lnTo>
                    <a:lnTo>
                      <a:pt x="1184" y="217"/>
                    </a:lnTo>
                    <a:lnTo>
                      <a:pt x="1178" y="216"/>
                    </a:lnTo>
                    <a:lnTo>
                      <a:pt x="1174" y="215"/>
                    </a:lnTo>
                    <a:lnTo>
                      <a:pt x="1167" y="214"/>
                    </a:lnTo>
                    <a:lnTo>
                      <a:pt x="1160" y="214"/>
                    </a:lnTo>
                    <a:lnTo>
                      <a:pt x="1106" y="214"/>
                    </a:lnTo>
                    <a:lnTo>
                      <a:pt x="1106" y="344"/>
                    </a:lnTo>
                    <a:lnTo>
                      <a:pt x="1054" y="344"/>
                    </a:lnTo>
                    <a:close/>
                    <a:moveTo>
                      <a:pt x="1106" y="158"/>
                    </a:moveTo>
                    <a:lnTo>
                      <a:pt x="1168" y="158"/>
                    </a:lnTo>
                    <a:lnTo>
                      <a:pt x="1177" y="156"/>
                    </a:lnTo>
                    <a:lnTo>
                      <a:pt x="1186" y="154"/>
                    </a:lnTo>
                    <a:lnTo>
                      <a:pt x="1193" y="152"/>
                    </a:lnTo>
                    <a:lnTo>
                      <a:pt x="1198" y="147"/>
                    </a:lnTo>
                    <a:lnTo>
                      <a:pt x="1203" y="141"/>
                    </a:lnTo>
                    <a:lnTo>
                      <a:pt x="1206" y="132"/>
                    </a:lnTo>
                    <a:lnTo>
                      <a:pt x="1207" y="123"/>
                    </a:lnTo>
                    <a:lnTo>
                      <a:pt x="1208" y="111"/>
                    </a:lnTo>
                    <a:lnTo>
                      <a:pt x="1208" y="109"/>
                    </a:lnTo>
                    <a:lnTo>
                      <a:pt x="1208" y="108"/>
                    </a:lnTo>
                    <a:lnTo>
                      <a:pt x="1208" y="106"/>
                    </a:lnTo>
                    <a:lnTo>
                      <a:pt x="1208" y="105"/>
                    </a:lnTo>
                    <a:lnTo>
                      <a:pt x="1208" y="102"/>
                    </a:lnTo>
                    <a:lnTo>
                      <a:pt x="1208" y="101"/>
                    </a:lnTo>
                    <a:lnTo>
                      <a:pt x="1207" y="99"/>
                    </a:lnTo>
                    <a:lnTo>
                      <a:pt x="1207" y="96"/>
                    </a:lnTo>
                    <a:lnTo>
                      <a:pt x="1206" y="92"/>
                    </a:lnTo>
                    <a:lnTo>
                      <a:pt x="1204" y="86"/>
                    </a:lnTo>
                    <a:lnTo>
                      <a:pt x="1200" y="81"/>
                    </a:lnTo>
                    <a:lnTo>
                      <a:pt x="1197" y="77"/>
                    </a:lnTo>
                    <a:lnTo>
                      <a:pt x="1192" y="73"/>
                    </a:lnTo>
                    <a:lnTo>
                      <a:pt x="1186" y="70"/>
                    </a:lnTo>
                    <a:lnTo>
                      <a:pt x="1180" y="69"/>
                    </a:lnTo>
                    <a:lnTo>
                      <a:pt x="1171" y="68"/>
                    </a:lnTo>
                    <a:lnTo>
                      <a:pt x="1106" y="68"/>
                    </a:lnTo>
                    <a:lnTo>
                      <a:pt x="1106" y="158"/>
                    </a:lnTo>
                    <a:close/>
                    <a:moveTo>
                      <a:pt x="1289" y="177"/>
                    </a:moveTo>
                    <a:lnTo>
                      <a:pt x="1290" y="144"/>
                    </a:lnTo>
                    <a:lnTo>
                      <a:pt x="1295" y="114"/>
                    </a:lnTo>
                    <a:lnTo>
                      <a:pt x="1302" y="88"/>
                    </a:lnTo>
                    <a:lnTo>
                      <a:pt x="1311" y="68"/>
                    </a:lnTo>
                    <a:lnTo>
                      <a:pt x="1315" y="58"/>
                    </a:lnTo>
                    <a:lnTo>
                      <a:pt x="1321" y="50"/>
                    </a:lnTo>
                    <a:lnTo>
                      <a:pt x="1327" y="43"/>
                    </a:lnTo>
                    <a:lnTo>
                      <a:pt x="1333" y="37"/>
                    </a:lnTo>
                    <a:lnTo>
                      <a:pt x="1338" y="30"/>
                    </a:lnTo>
                    <a:lnTo>
                      <a:pt x="1344" y="24"/>
                    </a:lnTo>
                    <a:lnTo>
                      <a:pt x="1350" y="19"/>
                    </a:lnTo>
                    <a:lnTo>
                      <a:pt x="1356" y="16"/>
                    </a:lnTo>
                    <a:lnTo>
                      <a:pt x="1364" y="11"/>
                    </a:lnTo>
                    <a:lnTo>
                      <a:pt x="1372" y="8"/>
                    </a:lnTo>
                    <a:lnTo>
                      <a:pt x="1380" y="5"/>
                    </a:lnTo>
                    <a:lnTo>
                      <a:pt x="1387" y="4"/>
                    </a:lnTo>
                    <a:lnTo>
                      <a:pt x="1394" y="2"/>
                    </a:lnTo>
                    <a:lnTo>
                      <a:pt x="1401" y="1"/>
                    </a:lnTo>
                    <a:lnTo>
                      <a:pt x="1406" y="0"/>
                    </a:lnTo>
                    <a:lnTo>
                      <a:pt x="1411" y="0"/>
                    </a:lnTo>
                    <a:lnTo>
                      <a:pt x="1415" y="0"/>
                    </a:lnTo>
                    <a:lnTo>
                      <a:pt x="1421" y="1"/>
                    </a:lnTo>
                    <a:lnTo>
                      <a:pt x="1428" y="2"/>
                    </a:lnTo>
                    <a:lnTo>
                      <a:pt x="1434" y="3"/>
                    </a:lnTo>
                    <a:lnTo>
                      <a:pt x="1442" y="5"/>
                    </a:lnTo>
                    <a:lnTo>
                      <a:pt x="1450" y="8"/>
                    </a:lnTo>
                    <a:lnTo>
                      <a:pt x="1457" y="11"/>
                    </a:lnTo>
                    <a:lnTo>
                      <a:pt x="1465" y="16"/>
                    </a:lnTo>
                    <a:lnTo>
                      <a:pt x="1472" y="19"/>
                    </a:lnTo>
                    <a:lnTo>
                      <a:pt x="1478" y="24"/>
                    </a:lnTo>
                    <a:lnTo>
                      <a:pt x="1483" y="30"/>
                    </a:lnTo>
                    <a:lnTo>
                      <a:pt x="1489" y="37"/>
                    </a:lnTo>
                    <a:lnTo>
                      <a:pt x="1495" y="43"/>
                    </a:lnTo>
                    <a:lnTo>
                      <a:pt x="1501" y="50"/>
                    </a:lnTo>
                    <a:lnTo>
                      <a:pt x="1506" y="58"/>
                    </a:lnTo>
                    <a:lnTo>
                      <a:pt x="1512" y="68"/>
                    </a:lnTo>
                    <a:lnTo>
                      <a:pt x="1521" y="88"/>
                    </a:lnTo>
                    <a:lnTo>
                      <a:pt x="1527" y="114"/>
                    </a:lnTo>
                    <a:lnTo>
                      <a:pt x="1531" y="144"/>
                    </a:lnTo>
                    <a:lnTo>
                      <a:pt x="1532" y="178"/>
                    </a:lnTo>
                    <a:lnTo>
                      <a:pt x="1531" y="213"/>
                    </a:lnTo>
                    <a:lnTo>
                      <a:pt x="1527" y="243"/>
                    </a:lnTo>
                    <a:lnTo>
                      <a:pt x="1521" y="268"/>
                    </a:lnTo>
                    <a:lnTo>
                      <a:pt x="1512" y="289"/>
                    </a:lnTo>
                    <a:lnTo>
                      <a:pt x="1506" y="297"/>
                    </a:lnTo>
                    <a:lnTo>
                      <a:pt x="1501" y="305"/>
                    </a:lnTo>
                    <a:lnTo>
                      <a:pt x="1495" y="313"/>
                    </a:lnTo>
                    <a:lnTo>
                      <a:pt x="1489" y="320"/>
                    </a:lnTo>
                    <a:lnTo>
                      <a:pt x="1483" y="326"/>
                    </a:lnTo>
                    <a:lnTo>
                      <a:pt x="1478" y="331"/>
                    </a:lnTo>
                    <a:lnTo>
                      <a:pt x="1472" y="336"/>
                    </a:lnTo>
                    <a:lnTo>
                      <a:pt x="1465" y="341"/>
                    </a:lnTo>
                    <a:lnTo>
                      <a:pt x="1457" y="343"/>
                    </a:lnTo>
                    <a:lnTo>
                      <a:pt x="1450" y="345"/>
                    </a:lnTo>
                    <a:lnTo>
                      <a:pt x="1442" y="346"/>
                    </a:lnTo>
                    <a:lnTo>
                      <a:pt x="1434" y="349"/>
                    </a:lnTo>
                    <a:lnTo>
                      <a:pt x="1428" y="350"/>
                    </a:lnTo>
                    <a:lnTo>
                      <a:pt x="1421" y="351"/>
                    </a:lnTo>
                    <a:lnTo>
                      <a:pt x="1415" y="352"/>
                    </a:lnTo>
                    <a:lnTo>
                      <a:pt x="1411" y="352"/>
                    </a:lnTo>
                    <a:lnTo>
                      <a:pt x="1406" y="352"/>
                    </a:lnTo>
                    <a:lnTo>
                      <a:pt x="1401" y="351"/>
                    </a:lnTo>
                    <a:lnTo>
                      <a:pt x="1394" y="350"/>
                    </a:lnTo>
                    <a:lnTo>
                      <a:pt x="1387" y="349"/>
                    </a:lnTo>
                    <a:lnTo>
                      <a:pt x="1380" y="348"/>
                    </a:lnTo>
                    <a:lnTo>
                      <a:pt x="1372" y="345"/>
                    </a:lnTo>
                    <a:lnTo>
                      <a:pt x="1364" y="343"/>
                    </a:lnTo>
                    <a:lnTo>
                      <a:pt x="1356" y="341"/>
                    </a:lnTo>
                    <a:lnTo>
                      <a:pt x="1350" y="336"/>
                    </a:lnTo>
                    <a:lnTo>
                      <a:pt x="1344" y="331"/>
                    </a:lnTo>
                    <a:lnTo>
                      <a:pt x="1338" y="326"/>
                    </a:lnTo>
                    <a:lnTo>
                      <a:pt x="1333" y="320"/>
                    </a:lnTo>
                    <a:lnTo>
                      <a:pt x="1327" y="313"/>
                    </a:lnTo>
                    <a:lnTo>
                      <a:pt x="1321" y="305"/>
                    </a:lnTo>
                    <a:lnTo>
                      <a:pt x="1315" y="297"/>
                    </a:lnTo>
                    <a:lnTo>
                      <a:pt x="1311" y="289"/>
                    </a:lnTo>
                    <a:lnTo>
                      <a:pt x="1302" y="268"/>
                    </a:lnTo>
                    <a:lnTo>
                      <a:pt x="1295" y="243"/>
                    </a:lnTo>
                    <a:lnTo>
                      <a:pt x="1290" y="213"/>
                    </a:lnTo>
                    <a:lnTo>
                      <a:pt x="1289" y="178"/>
                    </a:lnTo>
                    <a:lnTo>
                      <a:pt x="1289" y="177"/>
                    </a:lnTo>
                    <a:close/>
                    <a:moveTo>
                      <a:pt x="1342" y="177"/>
                    </a:moveTo>
                    <a:lnTo>
                      <a:pt x="1343" y="202"/>
                    </a:lnTo>
                    <a:lnTo>
                      <a:pt x="1345" y="225"/>
                    </a:lnTo>
                    <a:lnTo>
                      <a:pt x="1350" y="244"/>
                    </a:lnTo>
                    <a:lnTo>
                      <a:pt x="1357" y="259"/>
                    </a:lnTo>
                    <a:lnTo>
                      <a:pt x="1365" y="270"/>
                    </a:lnTo>
                    <a:lnTo>
                      <a:pt x="1373" y="280"/>
                    </a:lnTo>
                    <a:lnTo>
                      <a:pt x="1381" y="287"/>
                    </a:lnTo>
                    <a:lnTo>
                      <a:pt x="1390" y="291"/>
                    </a:lnTo>
                    <a:lnTo>
                      <a:pt x="1392" y="292"/>
                    </a:lnTo>
                    <a:lnTo>
                      <a:pt x="1396" y="293"/>
                    </a:lnTo>
                    <a:lnTo>
                      <a:pt x="1398" y="295"/>
                    </a:lnTo>
                    <a:lnTo>
                      <a:pt x="1401" y="296"/>
                    </a:lnTo>
                    <a:lnTo>
                      <a:pt x="1403" y="296"/>
                    </a:lnTo>
                    <a:lnTo>
                      <a:pt x="1405" y="296"/>
                    </a:lnTo>
                    <a:lnTo>
                      <a:pt x="1409" y="296"/>
                    </a:lnTo>
                    <a:lnTo>
                      <a:pt x="1411" y="296"/>
                    </a:lnTo>
                    <a:lnTo>
                      <a:pt x="1413" y="296"/>
                    </a:lnTo>
                    <a:lnTo>
                      <a:pt x="1415" y="296"/>
                    </a:lnTo>
                    <a:lnTo>
                      <a:pt x="1418" y="296"/>
                    </a:lnTo>
                    <a:lnTo>
                      <a:pt x="1420" y="296"/>
                    </a:lnTo>
                    <a:lnTo>
                      <a:pt x="1422" y="295"/>
                    </a:lnTo>
                    <a:lnTo>
                      <a:pt x="1426" y="293"/>
                    </a:lnTo>
                    <a:lnTo>
                      <a:pt x="1429" y="292"/>
                    </a:lnTo>
                    <a:lnTo>
                      <a:pt x="1432" y="291"/>
                    </a:lnTo>
                    <a:lnTo>
                      <a:pt x="1440" y="287"/>
                    </a:lnTo>
                    <a:lnTo>
                      <a:pt x="1449" y="280"/>
                    </a:lnTo>
                    <a:lnTo>
                      <a:pt x="1457" y="270"/>
                    </a:lnTo>
                    <a:lnTo>
                      <a:pt x="1464" y="259"/>
                    </a:lnTo>
                    <a:lnTo>
                      <a:pt x="1471" y="244"/>
                    </a:lnTo>
                    <a:lnTo>
                      <a:pt x="1475" y="225"/>
                    </a:lnTo>
                    <a:lnTo>
                      <a:pt x="1479" y="204"/>
                    </a:lnTo>
                    <a:lnTo>
                      <a:pt x="1480" y="178"/>
                    </a:lnTo>
                    <a:lnTo>
                      <a:pt x="1479" y="153"/>
                    </a:lnTo>
                    <a:lnTo>
                      <a:pt x="1476" y="131"/>
                    </a:lnTo>
                    <a:lnTo>
                      <a:pt x="1471" y="113"/>
                    </a:lnTo>
                    <a:lnTo>
                      <a:pt x="1465" y="99"/>
                    </a:lnTo>
                    <a:lnTo>
                      <a:pt x="1457" y="87"/>
                    </a:lnTo>
                    <a:lnTo>
                      <a:pt x="1449" y="77"/>
                    </a:lnTo>
                    <a:lnTo>
                      <a:pt x="1440" y="69"/>
                    </a:lnTo>
                    <a:lnTo>
                      <a:pt x="1432" y="64"/>
                    </a:lnTo>
                    <a:lnTo>
                      <a:pt x="1429" y="63"/>
                    </a:lnTo>
                    <a:lnTo>
                      <a:pt x="1426" y="63"/>
                    </a:lnTo>
                    <a:lnTo>
                      <a:pt x="1424" y="62"/>
                    </a:lnTo>
                    <a:lnTo>
                      <a:pt x="1421" y="62"/>
                    </a:lnTo>
                    <a:lnTo>
                      <a:pt x="1419" y="61"/>
                    </a:lnTo>
                    <a:lnTo>
                      <a:pt x="1415" y="61"/>
                    </a:lnTo>
                    <a:lnTo>
                      <a:pt x="1413" y="61"/>
                    </a:lnTo>
                    <a:lnTo>
                      <a:pt x="1411" y="61"/>
                    </a:lnTo>
                    <a:lnTo>
                      <a:pt x="1409" y="61"/>
                    </a:lnTo>
                    <a:lnTo>
                      <a:pt x="1406" y="61"/>
                    </a:lnTo>
                    <a:lnTo>
                      <a:pt x="1404" y="61"/>
                    </a:lnTo>
                    <a:lnTo>
                      <a:pt x="1401" y="62"/>
                    </a:lnTo>
                    <a:lnTo>
                      <a:pt x="1398" y="62"/>
                    </a:lnTo>
                    <a:lnTo>
                      <a:pt x="1396" y="63"/>
                    </a:lnTo>
                    <a:lnTo>
                      <a:pt x="1392" y="63"/>
                    </a:lnTo>
                    <a:lnTo>
                      <a:pt x="1390" y="64"/>
                    </a:lnTo>
                    <a:lnTo>
                      <a:pt x="1381" y="69"/>
                    </a:lnTo>
                    <a:lnTo>
                      <a:pt x="1373" y="77"/>
                    </a:lnTo>
                    <a:lnTo>
                      <a:pt x="1365" y="87"/>
                    </a:lnTo>
                    <a:lnTo>
                      <a:pt x="1357" y="99"/>
                    </a:lnTo>
                    <a:lnTo>
                      <a:pt x="1350" y="113"/>
                    </a:lnTo>
                    <a:lnTo>
                      <a:pt x="1345" y="131"/>
                    </a:lnTo>
                    <a:lnTo>
                      <a:pt x="1343" y="153"/>
                    </a:lnTo>
                    <a:lnTo>
                      <a:pt x="1342" y="178"/>
                    </a:lnTo>
                    <a:lnTo>
                      <a:pt x="1342" y="177"/>
                    </a:lnTo>
                    <a:close/>
                    <a:moveTo>
                      <a:pt x="676" y="709"/>
                    </a:moveTo>
                    <a:lnTo>
                      <a:pt x="676" y="475"/>
                    </a:lnTo>
                    <a:lnTo>
                      <a:pt x="726" y="475"/>
                    </a:lnTo>
                    <a:lnTo>
                      <a:pt x="726" y="812"/>
                    </a:lnTo>
                    <a:lnTo>
                      <a:pt x="673" y="812"/>
                    </a:lnTo>
                    <a:lnTo>
                      <a:pt x="571" y="573"/>
                    </a:lnTo>
                    <a:lnTo>
                      <a:pt x="569" y="573"/>
                    </a:lnTo>
                    <a:lnTo>
                      <a:pt x="569" y="812"/>
                    </a:lnTo>
                    <a:lnTo>
                      <a:pt x="520" y="812"/>
                    </a:lnTo>
                    <a:lnTo>
                      <a:pt x="520" y="475"/>
                    </a:lnTo>
                    <a:lnTo>
                      <a:pt x="575" y="475"/>
                    </a:lnTo>
                    <a:lnTo>
                      <a:pt x="676" y="7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25" name="Freeform 141">
                <a:extLst>
                  <a:ext uri="{FF2B5EF4-FFF2-40B4-BE49-F238E27FC236}">
                    <a16:creationId xmlns:a16="http://schemas.microsoft.com/office/drawing/2014/main" id="{CD35418F-7002-41BE-B02C-3F5BB06F21B0}"/>
                  </a:ext>
                </a:extLst>
              </p:cNvPr>
              <p:cNvSpPr>
                <a:spLocks noEditPoints="1"/>
              </p:cNvSpPr>
              <p:nvPr/>
            </p:nvSpPr>
            <p:spPr bwMode="auto">
              <a:xfrm>
                <a:off x="1038" y="4190"/>
                <a:ext cx="497" cy="406"/>
              </a:xfrm>
              <a:custGeom>
                <a:avLst/>
                <a:gdLst>
                  <a:gd name="T0" fmla="*/ 189 w 993"/>
                  <a:gd name="T1" fmla="*/ 28 h 814"/>
                  <a:gd name="T2" fmla="*/ 194 w 993"/>
                  <a:gd name="T3" fmla="*/ 14 h 814"/>
                  <a:gd name="T4" fmla="*/ 199 w 993"/>
                  <a:gd name="T5" fmla="*/ 9 h 814"/>
                  <a:gd name="T6" fmla="*/ 203 w 993"/>
                  <a:gd name="T7" fmla="*/ 5 h 814"/>
                  <a:gd name="T8" fmla="*/ 208 w 993"/>
                  <a:gd name="T9" fmla="*/ 2 h 814"/>
                  <a:gd name="T10" fmla="*/ 214 w 993"/>
                  <a:gd name="T11" fmla="*/ 0 h 814"/>
                  <a:gd name="T12" fmla="*/ 218 w 993"/>
                  <a:gd name="T13" fmla="*/ 0 h 814"/>
                  <a:gd name="T14" fmla="*/ 222 w 993"/>
                  <a:gd name="T15" fmla="*/ 0 h 814"/>
                  <a:gd name="T16" fmla="*/ 228 w 993"/>
                  <a:gd name="T17" fmla="*/ 2 h 814"/>
                  <a:gd name="T18" fmla="*/ 233 w 993"/>
                  <a:gd name="T19" fmla="*/ 5 h 814"/>
                  <a:gd name="T20" fmla="*/ 238 w 993"/>
                  <a:gd name="T21" fmla="*/ 9 h 814"/>
                  <a:gd name="T22" fmla="*/ 242 w 993"/>
                  <a:gd name="T23" fmla="*/ 14 h 814"/>
                  <a:gd name="T24" fmla="*/ 247 w 993"/>
                  <a:gd name="T25" fmla="*/ 28 h 814"/>
                  <a:gd name="T26" fmla="*/ 248 w 993"/>
                  <a:gd name="T27" fmla="*/ 53 h 814"/>
                  <a:gd name="T28" fmla="*/ 243 w 993"/>
                  <a:gd name="T29" fmla="*/ 72 h 814"/>
                  <a:gd name="T30" fmla="*/ 239 w 993"/>
                  <a:gd name="T31" fmla="*/ 78 h 814"/>
                  <a:gd name="T32" fmla="*/ 235 w 993"/>
                  <a:gd name="T33" fmla="*/ 83 h 814"/>
                  <a:gd name="T34" fmla="*/ 230 w 993"/>
                  <a:gd name="T35" fmla="*/ 86 h 814"/>
                  <a:gd name="T36" fmla="*/ 224 w 993"/>
                  <a:gd name="T37" fmla="*/ 87 h 814"/>
                  <a:gd name="T38" fmla="*/ 219 w 993"/>
                  <a:gd name="T39" fmla="*/ 88 h 814"/>
                  <a:gd name="T40" fmla="*/ 216 w 993"/>
                  <a:gd name="T41" fmla="*/ 88 h 814"/>
                  <a:gd name="T42" fmla="*/ 210 w 993"/>
                  <a:gd name="T43" fmla="*/ 87 h 814"/>
                  <a:gd name="T44" fmla="*/ 204 w 993"/>
                  <a:gd name="T45" fmla="*/ 85 h 814"/>
                  <a:gd name="T46" fmla="*/ 200 w 993"/>
                  <a:gd name="T47" fmla="*/ 81 h 814"/>
                  <a:gd name="T48" fmla="*/ 196 w 993"/>
                  <a:gd name="T49" fmla="*/ 76 h 814"/>
                  <a:gd name="T50" fmla="*/ 191 w 993"/>
                  <a:gd name="T51" fmla="*/ 67 h 814"/>
                  <a:gd name="T52" fmla="*/ 188 w 993"/>
                  <a:gd name="T53" fmla="*/ 44 h 814"/>
                  <a:gd name="T54" fmla="*/ 201 w 993"/>
                  <a:gd name="T55" fmla="*/ 50 h 814"/>
                  <a:gd name="T56" fmla="*/ 205 w 993"/>
                  <a:gd name="T57" fmla="*/ 65 h 814"/>
                  <a:gd name="T58" fmla="*/ 211 w 993"/>
                  <a:gd name="T59" fmla="*/ 71 h 814"/>
                  <a:gd name="T60" fmla="*/ 214 w 993"/>
                  <a:gd name="T61" fmla="*/ 73 h 814"/>
                  <a:gd name="T62" fmla="*/ 216 w 993"/>
                  <a:gd name="T63" fmla="*/ 74 h 814"/>
                  <a:gd name="T64" fmla="*/ 218 w 993"/>
                  <a:gd name="T65" fmla="*/ 74 h 814"/>
                  <a:gd name="T66" fmla="*/ 220 w 993"/>
                  <a:gd name="T67" fmla="*/ 74 h 814"/>
                  <a:gd name="T68" fmla="*/ 222 w 993"/>
                  <a:gd name="T69" fmla="*/ 73 h 814"/>
                  <a:gd name="T70" fmla="*/ 225 w 993"/>
                  <a:gd name="T71" fmla="*/ 71 h 814"/>
                  <a:gd name="T72" fmla="*/ 231 w 993"/>
                  <a:gd name="T73" fmla="*/ 65 h 814"/>
                  <a:gd name="T74" fmla="*/ 235 w 993"/>
                  <a:gd name="T75" fmla="*/ 51 h 814"/>
                  <a:gd name="T76" fmla="*/ 235 w 993"/>
                  <a:gd name="T77" fmla="*/ 33 h 814"/>
                  <a:gd name="T78" fmla="*/ 230 w 993"/>
                  <a:gd name="T79" fmla="*/ 22 h 814"/>
                  <a:gd name="T80" fmla="*/ 223 w 993"/>
                  <a:gd name="T81" fmla="*/ 16 h 814"/>
                  <a:gd name="T82" fmla="*/ 221 w 993"/>
                  <a:gd name="T83" fmla="*/ 15 h 814"/>
                  <a:gd name="T84" fmla="*/ 220 w 993"/>
                  <a:gd name="T85" fmla="*/ 15 h 814"/>
                  <a:gd name="T86" fmla="*/ 218 w 993"/>
                  <a:gd name="T87" fmla="*/ 15 h 814"/>
                  <a:gd name="T88" fmla="*/ 216 w 993"/>
                  <a:gd name="T89" fmla="*/ 15 h 814"/>
                  <a:gd name="T90" fmla="*/ 214 w 993"/>
                  <a:gd name="T91" fmla="*/ 16 h 814"/>
                  <a:gd name="T92" fmla="*/ 209 w 993"/>
                  <a:gd name="T93" fmla="*/ 19 h 814"/>
                  <a:gd name="T94" fmla="*/ 203 w 993"/>
                  <a:gd name="T95" fmla="*/ 28 h 814"/>
                  <a:gd name="T96" fmla="*/ 201 w 993"/>
                  <a:gd name="T97" fmla="*/ 44 h 814"/>
                  <a:gd name="T98" fmla="*/ 47 w 993"/>
                  <a:gd name="T99" fmla="*/ 134 h 814"/>
                  <a:gd name="T100" fmla="*/ 44 w 993"/>
                  <a:gd name="T101" fmla="*/ 151 h 814"/>
                  <a:gd name="T102" fmla="*/ 13 w 993"/>
                  <a:gd name="T103" fmla="*/ 188 h 814"/>
                  <a:gd name="T104" fmla="*/ 0 w 993"/>
                  <a:gd name="T105" fmla="*/ 203 h 8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3" h="814">
                    <a:moveTo>
                      <a:pt x="749" y="178"/>
                    </a:moveTo>
                    <a:lnTo>
                      <a:pt x="750" y="144"/>
                    </a:lnTo>
                    <a:lnTo>
                      <a:pt x="755" y="114"/>
                    </a:lnTo>
                    <a:lnTo>
                      <a:pt x="762" y="89"/>
                    </a:lnTo>
                    <a:lnTo>
                      <a:pt x="771" y="68"/>
                    </a:lnTo>
                    <a:lnTo>
                      <a:pt x="775" y="59"/>
                    </a:lnTo>
                    <a:lnTo>
                      <a:pt x="781" y="51"/>
                    </a:lnTo>
                    <a:lnTo>
                      <a:pt x="787" y="44"/>
                    </a:lnTo>
                    <a:lnTo>
                      <a:pt x="793" y="36"/>
                    </a:lnTo>
                    <a:lnTo>
                      <a:pt x="798" y="30"/>
                    </a:lnTo>
                    <a:lnTo>
                      <a:pt x="804" y="25"/>
                    </a:lnTo>
                    <a:lnTo>
                      <a:pt x="810" y="20"/>
                    </a:lnTo>
                    <a:lnTo>
                      <a:pt x="816" y="15"/>
                    </a:lnTo>
                    <a:lnTo>
                      <a:pt x="824" y="12"/>
                    </a:lnTo>
                    <a:lnTo>
                      <a:pt x="832" y="8"/>
                    </a:lnTo>
                    <a:lnTo>
                      <a:pt x="840" y="6"/>
                    </a:lnTo>
                    <a:lnTo>
                      <a:pt x="847" y="5"/>
                    </a:lnTo>
                    <a:lnTo>
                      <a:pt x="854" y="3"/>
                    </a:lnTo>
                    <a:lnTo>
                      <a:pt x="861" y="1"/>
                    </a:lnTo>
                    <a:lnTo>
                      <a:pt x="866" y="0"/>
                    </a:lnTo>
                    <a:lnTo>
                      <a:pt x="871" y="0"/>
                    </a:lnTo>
                    <a:lnTo>
                      <a:pt x="876" y="0"/>
                    </a:lnTo>
                    <a:lnTo>
                      <a:pt x="881" y="1"/>
                    </a:lnTo>
                    <a:lnTo>
                      <a:pt x="888" y="1"/>
                    </a:lnTo>
                    <a:lnTo>
                      <a:pt x="895" y="3"/>
                    </a:lnTo>
                    <a:lnTo>
                      <a:pt x="902" y="5"/>
                    </a:lnTo>
                    <a:lnTo>
                      <a:pt x="910" y="8"/>
                    </a:lnTo>
                    <a:lnTo>
                      <a:pt x="917" y="12"/>
                    </a:lnTo>
                    <a:lnTo>
                      <a:pt x="925" y="15"/>
                    </a:lnTo>
                    <a:lnTo>
                      <a:pt x="932" y="20"/>
                    </a:lnTo>
                    <a:lnTo>
                      <a:pt x="938" y="25"/>
                    </a:lnTo>
                    <a:lnTo>
                      <a:pt x="943" y="30"/>
                    </a:lnTo>
                    <a:lnTo>
                      <a:pt x="949" y="36"/>
                    </a:lnTo>
                    <a:lnTo>
                      <a:pt x="955" y="44"/>
                    </a:lnTo>
                    <a:lnTo>
                      <a:pt x="961" y="51"/>
                    </a:lnTo>
                    <a:lnTo>
                      <a:pt x="967" y="59"/>
                    </a:lnTo>
                    <a:lnTo>
                      <a:pt x="972" y="68"/>
                    </a:lnTo>
                    <a:lnTo>
                      <a:pt x="981" y="89"/>
                    </a:lnTo>
                    <a:lnTo>
                      <a:pt x="988" y="114"/>
                    </a:lnTo>
                    <a:lnTo>
                      <a:pt x="992" y="144"/>
                    </a:lnTo>
                    <a:lnTo>
                      <a:pt x="993" y="179"/>
                    </a:lnTo>
                    <a:lnTo>
                      <a:pt x="992" y="213"/>
                    </a:lnTo>
                    <a:lnTo>
                      <a:pt x="988" y="243"/>
                    </a:lnTo>
                    <a:lnTo>
                      <a:pt x="981" y="269"/>
                    </a:lnTo>
                    <a:lnTo>
                      <a:pt x="972" y="289"/>
                    </a:lnTo>
                    <a:lnTo>
                      <a:pt x="967" y="298"/>
                    </a:lnTo>
                    <a:lnTo>
                      <a:pt x="961" y="306"/>
                    </a:lnTo>
                    <a:lnTo>
                      <a:pt x="955" y="314"/>
                    </a:lnTo>
                    <a:lnTo>
                      <a:pt x="949" y="321"/>
                    </a:lnTo>
                    <a:lnTo>
                      <a:pt x="943" y="326"/>
                    </a:lnTo>
                    <a:lnTo>
                      <a:pt x="938" y="332"/>
                    </a:lnTo>
                    <a:lnTo>
                      <a:pt x="932" y="337"/>
                    </a:lnTo>
                    <a:lnTo>
                      <a:pt x="925" y="341"/>
                    </a:lnTo>
                    <a:lnTo>
                      <a:pt x="917" y="344"/>
                    </a:lnTo>
                    <a:lnTo>
                      <a:pt x="910" y="346"/>
                    </a:lnTo>
                    <a:lnTo>
                      <a:pt x="902" y="348"/>
                    </a:lnTo>
                    <a:lnTo>
                      <a:pt x="895" y="350"/>
                    </a:lnTo>
                    <a:lnTo>
                      <a:pt x="888" y="352"/>
                    </a:lnTo>
                    <a:lnTo>
                      <a:pt x="881" y="353"/>
                    </a:lnTo>
                    <a:lnTo>
                      <a:pt x="876" y="354"/>
                    </a:lnTo>
                    <a:lnTo>
                      <a:pt x="871" y="354"/>
                    </a:lnTo>
                    <a:lnTo>
                      <a:pt x="866" y="354"/>
                    </a:lnTo>
                    <a:lnTo>
                      <a:pt x="861" y="353"/>
                    </a:lnTo>
                    <a:lnTo>
                      <a:pt x="854" y="352"/>
                    </a:lnTo>
                    <a:lnTo>
                      <a:pt x="847" y="350"/>
                    </a:lnTo>
                    <a:lnTo>
                      <a:pt x="840" y="349"/>
                    </a:lnTo>
                    <a:lnTo>
                      <a:pt x="832" y="347"/>
                    </a:lnTo>
                    <a:lnTo>
                      <a:pt x="824" y="344"/>
                    </a:lnTo>
                    <a:lnTo>
                      <a:pt x="816" y="341"/>
                    </a:lnTo>
                    <a:lnTo>
                      <a:pt x="810" y="337"/>
                    </a:lnTo>
                    <a:lnTo>
                      <a:pt x="804" y="332"/>
                    </a:lnTo>
                    <a:lnTo>
                      <a:pt x="798" y="326"/>
                    </a:lnTo>
                    <a:lnTo>
                      <a:pt x="793" y="321"/>
                    </a:lnTo>
                    <a:lnTo>
                      <a:pt x="787" y="314"/>
                    </a:lnTo>
                    <a:lnTo>
                      <a:pt x="781" y="306"/>
                    </a:lnTo>
                    <a:lnTo>
                      <a:pt x="775" y="298"/>
                    </a:lnTo>
                    <a:lnTo>
                      <a:pt x="771" y="289"/>
                    </a:lnTo>
                    <a:lnTo>
                      <a:pt x="762" y="269"/>
                    </a:lnTo>
                    <a:lnTo>
                      <a:pt x="755" y="243"/>
                    </a:lnTo>
                    <a:lnTo>
                      <a:pt x="750" y="213"/>
                    </a:lnTo>
                    <a:lnTo>
                      <a:pt x="749" y="179"/>
                    </a:lnTo>
                    <a:lnTo>
                      <a:pt x="749" y="178"/>
                    </a:lnTo>
                    <a:close/>
                    <a:moveTo>
                      <a:pt x="802" y="178"/>
                    </a:moveTo>
                    <a:lnTo>
                      <a:pt x="803" y="203"/>
                    </a:lnTo>
                    <a:lnTo>
                      <a:pt x="805" y="226"/>
                    </a:lnTo>
                    <a:lnTo>
                      <a:pt x="810" y="245"/>
                    </a:lnTo>
                    <a:lnTo>
                      <a:pt x="817" y="260"/>
                    </a:lnTo>
                    <a:lnTo>
                      <a:pt x="825" y="271"/>
                    </a:lnTo>
                    <a:lnTo>
                      <a:pt x="833" y="280"/>
                    </a:lnTo>
                    <a:lnTo>
                      <a:pt x="841" y="287"/>
                    </a:lnTo>
                    <a:lnTo>
                      <a:pt x="850" y="292"/>
                    </a:lnTo>
                    <a:lnTo>
                      <a:pt x="853" y="293"/>
                    </a:lnTo>
                    <a:lnTo>
                      <a:pt x="856" y="294"/>
                    </a:lnTo>
                    <a:lnTo>
                      <a:pt x="858" y="295"/>
                    </a:lnTo>
                    <a:lnTo>
                      <a:pt x="861" y="296"/>
                    </a:lnTo>
                    <a:lnTo>
                      <a:pt x="863" y="296"/>
                    </a:lnTo>
                    <a:lnTo>
                      <a:pt x="866" y="296"/>
                    </a:lnTo>
                    <a:lnTo>
                      <a:pt x="869" y="296"/>
                    </a:lnTo>
                    <a:lnTo>
                      <a:pt x="871" y="296"/>
                    </a:lnTo>
                    <a:lnTo>
                      <a:pt x="873" y="296"/>
                    </a:lnTo>
                    <a:lnTo>
                      <a:pt x="876" y="296"/>
                    </a:lnTo>
                    <a:lnTo>
                      <a:pt x="878" y="296"/>
                    </a:lnTo>
                    <a:lnTo>
                      <a:pt x="880" y="296"/>
                    </a:lnTo>
                    <a:lnTo>
                      <a:pt x="884" y="295"/>
                    </a:lnTo>
                    <a:lnTo>
                      <a:pt x="886" y="294"/>
                    </a:lnTo>
                    <a:lnTo>
                      <a:pt x="889" y="293"/>
                    </a:lnTo>
                    <a:lnTo>
                      <a:pt x="892" y="292"/>
                    </a:lnTo>
                    <a:lnTo>
                      <a:pt x="900" y="287"/>
                    </a:lnTo>
                    <a:lnTo>
                      <a:pt x="909" y="280"/>
                    </a:lnTo>
                    <a:lnTo>
                      <a:pt x="917" y="271"/>
                    </a:lnTo>
                    <a:lnTo>
                      <a:pt x="924" y="260"/>
                    </a:lnTo>
                    <a:lnTo>
                      <a:pt x="931" y="245"/>
                    </a:lnTo>
                    <a:lnTo>
                      <a:pt x="935" y="226"/>
                    </a:lnTo>
                    <a:lnTo>
                      <a:pt x="939" y="204"/>
                    </a:lnTo>
                    <a:lnTo>
                      <a:pt x="940" y="179"/>
                    </a:lnTo>
                    <a:lnTo>
                      <a:pt x="939" y="154"/>
                    </a:lnTo>
                    <a:lnTo>
                      <a:pt x="937" y="132"/>
                    </a:lnTo>
                    <a:lnTo>
                      <a:pt x="931" y="113"/>
                    </a:lnTo>
                    <a:lnTo>
                      <a:pt x="925" y="99"/>
                    </a:lnTo>
                    <a:lnTo>
                      <a:pt x="917" y="88"/>
                    </a:lnTo>
                    <a:lnTo>
                      <a:pt x="909" y="78"/>
                    </a:lnTo>
                    <a:lnTo>
                      <a:pt x="900" y="69"/>
                    </a:lnTo>
                    <a:lnTo>
                      <a:pt x="892" y="65"/>
                    </a:lnTo>
                    <a:lnTo>
                      <a:pt x="889" y="64"/>
                    </a:lnTo>
                    <a:lnTo>
                      <a:pt x="887" y="64"/>
                    </a:lnTo>
                    <a:lnTo>
                      <a:pt x="884" y="63"/>
                    </a:lnTo>
                    <a:lnTo>
                      <a:pt x="881" y="63"/>
                    </a:lnTo>
                    <a:lnTo>
                      <a:pt x="879" y="61"/>
                    </a:lnTo>
                    <a:lnTo>
                      <a:pt x="877" y="61"/>
                    </a:lnTo>
                    <a:lnTo>
                      <a:pt x="873" y="61"/>
                    </a:lnTo>
                    <a:lnTo>
                      <a:pt x="871" y="61"/>
                    </a:lnTo>
                    <a:lnTo>
                      <a:pt x="869" y="61"/>
                    </a:lnTo>
                    <a:lnTo>
                      <a:pt x="866" y="61"/>
                    </a:lnTo>
                    <a:lnTo>
                      <a:pt x="864" y="61"/>
                    </a:lnTo>
                    <a:lnTo>
                      <a:pt x="861" y="63"/>
                    </a:lnTo>
                    <a:lnTo>
                      <a:pt x="858" y="63"/>
                    </a:lnTo>
                    <a:lnTo>
                      <a:pt x="856" y="64"/>
                    </a:lnTo>
                    <a:lnTo>
                      <a:pt x="853" y="64"/>
                    </a:lnTo>
                    <a:lnTo>
                      <a:pt x="850" y="65"/>
                    </a:lnTo>
                    <a:lnTo>
                      <a:pt x="841" y="69"/>
                    </a:lnTo>
                    <a:lnTo>
                      <a:pt x="833" y="78"/>
                    </a:lnTo>
                    <a:lnTo>
                      <a:pt x="825" y="88"/>
                    </a:lnTo>
                    <a:lnTo>
                      <a:pt x="817" y="99"/>
                    </a:lnTo>
                    <a:lnTo>
                      <a:pt x="810" y="113"/>
                    </a:lnTo>
                    <a:lnTo>
                      <a:pt x="805" y="132"/>
                    </a:lnTo>
                    <a:lnTo>
                      <a:pt x="803" y="154"/>
                    </a:lnTo>
                    <a:lnTo>
                      <a:pt x="802" y="179"/>
                    </a:lnTo>
                    <a:lnTo>
                      <a:pt x="802" y="178"/>
                    </a:lnTo>
                    <a:close/>
                    <a:moveTo>
                      <a:pt x="185" y="477"/>
                    </a:moveTo>
                    <a:lnTo>
                      <a:pt x="185" y="537"/>
                    </a:lnTo>
                    <a:lnTo>
                      <a:pt x="51" y="537"/>
                    </a:lnTo>
                    <a:lnTo>
                      <a:pt x="51" y="608"/>
                    </a:lnTo>
                    <a:lnTo>
                      <a:pt x="175" y="608"/>
                    </a:lnTo>
                    <a:lnTo>
                      <a:pt x="175" y="668"/>
                    </a:lnTo>
                    <a:lnTo>
                      <a:pt x="51" y="668"/>
                    </a:lnTo>
                    <a:lnTo>
                      <a:pt x="51" y="755"/>
                    </a:lnTo>
                    <a:lnTo>
                      <a:pt x="192" y="755"/>
                    </a:lnTo>
                    <a:lnTo>
                      <a:pt x="192" y="814"/>
                    </a:lnTo>
                    <a:lnTo>
                      <a:pt x="0" y="814"/>
                    </a:lnTo>
                    <a:lnTo>
                      <a:pt x="0" y="477"/>
                    </a:lnTo>
                    <a:lnTo>
                      <a:pt x="185" y="4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26" name="Freeform 142">
                <a:extLst>
                  <a:ext uri="{FF2B5EF4-FFF2-40B4-BE49-F238E27FC236}">
                    <a16:creationId xmlns:a16="http://schemas.microsoft.com/office/drawing/2014/main" id="{2450A6FE-B805-47BA-A716-5135EE803CAD}"/>
                  </a:ext>
                </a:extLst>
              </p:cNvPr>
              <p:cNvSpPr>
                <a:spLocks noEditPoints="1"/>
              </p:cNvSpPr>
              <p:nvPr/>
            </p:nvSpPr>
            <p:spPr bwMode="auto">
              <a:xfrm>
                <a:off x="1154" y="4428"/>
                <a:ext cx="635" cy="168"/>
              </a:xfrm>
              <a:custGeom>
                <a:avLst/>
                <a:gdLst>
                  <a:gd name="T0" fmla="*/ 49 w 1270"/>
                  <a:gd name="T1" fmla="*/ 84 h 337"/>
                  <a:gd name="T2" fmla="*/ 37 w 1270"/>
                  <a:gd name="T3" fmla="*/ 84 h 337"/>
                  <a:gd name="T4" fmla="*/ 12 w 1270"/>
                  <a:gd name="T5" fmla="*/ 14 h 337"/>
                  <a:gd name="T6" fmla="*/ 0 w 1270"/>
                  <a:gd name="T7" fmla="*/ 0 h 337"/>
                  <a:gd name="T8" fmla="*/ 31 w 1270"/>
                  <a:gd name="T9" fmla="*/ 66 h 337"/>
                  <a:gd name="T10" fmla="*/ 88 w 1270"/>
                  <a:gd name="T11" fmla="*/ 54 h 337"/>
                  <a:gd name="T12" fmla="*/ 74 w 1270"/>
                  <a:gd name="T13" fmla="*/ 0 h 337"/>
                  <a:gd name="T14" fmla="*/ 107 w 1270"/>
                  <a:gd name="T15" fmla="*/ 0 h 337"/>
                  <a:gd name="T16" fmla="*/ 113 w 1270"/>
                  <a:gd name="T17" fmla="*/ 3 h 337"/>
                  <a:gd name="T18" fmla="*/ 117 w 1270"/>
                  <a:gd name="T19" fmla="*/ 7 h 337"/>
                  <a:gd name="T20" fmla="*/ 122 w 1270"/>
                  <a:gd name="T21" fmla="*/ 21 h 337"/>
                  <a:gd name="T22" fmla="*/ 123 w 1270"/>
                  <a:gd name="T23" fmla="*/ 29 h 337"/>
                  <a:gd name="T24" fmla="*/ 122 w 1270"/>
                  <a:gd name="T25" fmla="*/ 34 h 337"/>
                  <a:gd name="T26" fmla="*/ 121 w 1270"/>
                  <a:gd name="T27" fmla="*/ 39 h 337"/>
                  <a:gd name="T28" fmla="*/ 117 w 1270"/>
                  <a:gd name="T29" fmla="*/ 47 h 337"/>
                  <a:gd name="T30" fmla="*/ 112 w 1270"/>
                  <a:gd name="T31" fmla="*/ 51 h 337"/>
                  <a:gd name="T32" fmla="*/ 108 w 1270"/>
                  <a:gd name="T33" fmla="*/ 53 h 337"/>
                  <a:gd name="T34" fmla="*/ 103 w 1270"/>
                  <a:gd name="T35" fmla="*/ 54 h 337"/>
                  <a:gd name="T36" fmla="*/ 100 w 1270"/>
                  <a:gd name="T37" fmla="*/ 39 h 337"/>
                  <a:gd name="T38" fmla="*/ 105 w 1270"/>
                  <a:gd name="T39" fmla="*/ 38 h 337"/>
                  <a:gd name="T40" fmla="*/ 108 w 1270"/>
                  <a:gd name="T41" fmla="*/ 35 h 337"/>
                  <a:gd name="T42" fmla="*/ 109 w 1270"/>
                  <a:gd name="T43" fmla="*/ 31 h 337"/>
                  <a:gd name="T44" fmla="*/ 109 w 1270"/>
                  <a:gd name="T45" fmla="*/ 29 h 337"/>
                  <a:gd name="T46" fmla="*/ 109 w 1270"/>
                  <a:gd name="T47" fmla="*/ 26 h 337"/>
                  <a:gd name="T48" fmla="*/ 109 w 1270"/>
                  <a:gd name="T49" fmla="*/ 21 h 337"/>
                  <a:gd name="T50" fmla="*/ 106 w 1270"/>
                  <a:gd name="T51" fmla="*/ 17 h 337"/>
                  <a:gd name="T52" fmla="*/ 103 w 1270"/>
                  <a:gd name="T53" fmla="*/ 15 h 337"/>
                  <a:gd name="T54" fmla="*/ 99 w 1270"/>
                  <a:gd name="T55" fmla="*/ 15 h 337"/>
                  <a:gd name="T56" fmla="*/ 88 w 1270"/>
                  <a:gd name="T57" fmla="*/ 39 h 337"/>
                  <a:gd name="T58" fmla="*/ 132 w 1270"/>
                  <a:gd name="T59" fmla="*/ 84 h 337"/>
                  <a:gd name="T60" fmla="*/ 204 w 1270"/>
                  <a:gd name="T61" fmla="*/ 0 h 337"/>
                  <a:gd name="T62" fmla="*/ 170 w 1270"/>
                  <a:gd name="T63" fmla="*/ 32 h 337"/>
                  <a:gd name="T64" fmla="*/ 170 w 1270"/>
                  <a:gd name="T65" fmla="*/ 47 h 337"/>
                  <a:gd name="T66" fmla="*/ 205 w 1270"/>
                  <a:gd name="T67" fmla="*/ 84 h 337"/>
                  <a:gd name="T68" fmla="*/ 204 w 1270"/>
                  <a:gd name="T69" fmla="*/ 0 h 337"/>
                  <a:gd name="T70" fmla="*/ 211 w 1270"/>
                  <a:gd name="T71" fmla="*/ 84 h 337"/>
                  <a:gd name="T72" fmla="*/ 212 w 1270"/>
                  <a:gd name="T73" fmla="*/ 15 h 337"/>
                  <a:gd name="T74" fmla="*/ 261 w 1270"/>
                  <a:gd name="T75" fmla="*/ 13 h 337"/>
                  <a:gd name="T76" fmla="*/ 316 w 1270"/>
                  <a:gd name="T77" fmla="*/ 0 h 337"/>
                  <a:gd name="T78" fmla="*/ 283 w 1270"/>
                  <a:gd name="T79" fmla="*/ 32 h 337"/>
                  <a:gd name="T80" fmla="*/ 283 w 1270"/>
                  <a:gd name="T81" fmla="*/ 47 h 337"/>
                  <a:gd name="T82" fmla="*/ 318 w 1270"/>
                  <a:gd name="T83" fmla="*/ 84 h 337"/>
                  <a:gd name="T84" fmla="*/ 316 w 1270"/>
                  <a:gd name="T85" fmla="*/ 0 h 3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70" h="337">
                    <a:moveTo>
                      <a:pt x="244" y="0"/>
                    </a:moveTo>
                    <a:lnTo>
                      <a:pt x="244" y="337"/>
                    </a:lnTo>
                    <a:lnTo>
                      <a:pt x="196" y="337"/>
                    </a:lnTo>
                    <a:lnTo>
                      <a:pt x="196" y="57"/>
                    </a:lnTo>
                    <a:lnTo>
                      <a:pt x="194" y="57"/>
                    </a:lnTo>
                    <a:lnTo>
                      <a:pt x="147" y="337"/>
                    </a:lnTo>
                    <a:lnTo>
                      <a:pt x="95" y="337"/>
                    </a:lnTo>
                    <a:lnTo>
                      <a:pt x="49" y="57"/>
                    </a:lnTo>
                    <a:lnTo>
                      <a:pt x="48" y="57"/>
                    </a:lnTo>
                    <a:lnTo>
                      <a:pt x="48" y="337"/>
                    </a:lnTo>
                    <a:lnTo>
                      <a:pt x="0" y="337"/>
                    </a:lnTo>
                    <a:lnTo>
                      <a:pt x="0" y="0"/>
                    </a:lnTo>
                    <a:lnTo>
                      <a:pt x="77" y="0"/>
                    </a:lnTo>
                    <a:lnTo>
                      <a:pt x="122" y="266"/>
                    </a:lnTo>
                    <a:lnTo>
                      <a:pt x="123" y="266"/>
                    </a:lnTo>
                    <a:lnTo>
                      <a:pt x="168" y="0"/>
                    </a:lnTo>
                    <a:lnTo>
                      <a:pt x="244" y="0"/>
                    </a:lnTo>
                    <a:close/>
                    <a:moveTo>
                      <a:pt x="349" y="216"/>
                    </a:moveTo>
                    <a:lnTo>
                      <a:pt x="349" y="337"/>
                    </a:lnTo>
                    <a:lnTo>
                      <a:pt x="296" y="337"/>
                    </a:lnTo>
                    <a:lnTo>
                      <a:pt x="296" y="0"/>
                    </a:lnTo>
                    <a:lnTo>
                      <a:pt x="411" y="0"/>
                    </a:lnTo>
                    <a:lnTo>
                      <a:pt x="420" y="0"/>
                    </a:lnTo>
                    <a:lnTo>
                      <a:pt x="428" y="2"/>
                    </a:lnTo>
                    <a:lnTo>
                      <a:pt x="436" y="5"/>
                    </a:lnTo>
                    <a:lnTo>
                      <a:pt x="443" y="8"/>
                    </a:lnTo>
                    <a:lnTo>
                      <a:pt x="450" y="12"/>
                    </a:lnTo>
                    <a:lnTo>
                      <a:pt x="457" y="17"/>
                    </a:lnTo>
                    <a:lnTo>
                      <a:pt x="463" y="23"/>
                    </a:lnTo>
                    <a:lnTo>
                      <a:pt x="468" y="30"/>
                    </a:lnTo>
                    <a:lnTo>
                      <a:pt x="478" y="45"/>
                    </a:lnTo>
                    <a:lnTo>
                      <a:pt x="485" y="64"/>
                    </a:lnTo>
                    <a:lnTo>
                      <a:pt x="488" y="84"/>
                    </a:lnTo>
                    <a:lnTo>
                      <a:pt x="489" y="108"/>
                    </a:lnTo>
                    <a:lnTo>
                      <a:pt x="489" y="113"/>
                    </a:lnTo>
                    <a:lnTo>
                      <a:pt x="489" y="118"/>
                    </a:lnTo>
                    <a:lnTo>
                      <a:pt x="488" y="123"/>
                    </a:lnTo>
                    <a:lnTo>
                      <a:pt x="488" y="130"/>
                    </a:lnTo>
                    <a:lnTo>
                      <a:pt x="487" y="136"/>
                    </a:lnTo>
                    <a:lnTo>
                      <a:pt x="486" y="143"/>
                    </a:lnTo>
                    <a:lnTo>
                      <a:pt x="483" y="149"/>
                    </a:lnTo>
                    <a:lnTo>
                      <a:pt x="482" y="156"/>
                    </a:lnTo>
                    <a:lnTo>
                      <a:pt x="478" y="167"/>
                    </a:lnTo>
                    <a:lnTo>
                      <a:pt x="472" y="178"/>
                    </a:lnTo>
                    <a:lnTo>
                      <a:pt x="465" y="188"/>
                    </a:lnTo>
                    <a:lnTo>
                      <a:pt x="457" y="197"/>
                    </a:lnTo>
                    <a:lnTo>
                      <a:pt x="452" y="202"/>
                    </a:lnTo>
                    <a:lnTo>
                      <a:pt x="448" y="205"/>
                    </a:lnTo>
                    <a:lnTo>
                      <a:pt x="443" y="208"/>
                    </a:lnTo>
                    <a:lnTo>
                      <a:pt x="437" y="211"/>
                    </a:lnTo>
                    <a:lnTo>
                      <a:pt x="430" y="213"/>
                    </a:lnTo>
                    <a:lnTo>
                      <a:pt x="424" y="214"/>
                    </a:lnTo>
                    <a:lnTo>
                      <a:pt x="417" y="216"/>
                    </a:lnTo>
                    <a:lnTo>
                      <a:pt x="409" y="216"/>
                    </a:lnTo>
                    <a:lnTo>
                      <a:pt x="349" y="216"/>
                    </a:lnTo>
                    <a:close/>
                    <a:moveTo>
                      <a:pt x="349" y="158"/>
                    </a:moveTo>
                    <a:lnTo>
                      <a:pt x="397" y="158"/>
                    </a:lnTo>
                    <a:lnTo>
                      <a:pt x="406" y="158"/>
                    </a:lnTo>
                    <a:lnTo>
                      <a:pt x="413" y="156"/>
                    </a:lnTo>
                    <a:lnTo>
                      <a:pt x="419" y="153"/>
                    </a:lnTo>
                    <a:lnTo>
                      <a:pt x="424" y="150"/>
                    </a:lnTo>
                    <a:lnTo>
                      <a:pt x="427" y="144"/>
                    </a:lnTo>
                    <a:lnTo>
                      <a:pt x="430" y="140"/>
                    </a:lnTo>
                    <a:lnTo>
                      <a:pt x="433" y="134"/>
                    </a:lnTo>
                    <a:lnTo>
                      <a:pt x="434" y="129"/>
                    </a:lnTo>
                    <a:lnTo>
                      <a:pt x="435" y="126"/>
                    </a:lnTo>
                    <a:lnTo>
                      <a:pt x="435" y="122"/>
                    </a:lnTo>
                    <a:lnTo>
                      <a:pt x="436" y="119"/>
                    </a:lnTo>
                    <a:lnTo>
                      <a:pt x="436" y="117"/>
                    </a:lnTo>
                    <a:lnTo>
                      <a:pt x="436" y="113"/>
                    </a:lnTo>
                    <a:lnTo>
                      <a:pt x="436" y="110"/>
                    </a:lnTo>
                    <a:lnTo>
                      <a:pt x="436" y="107"/>
                    </a:lnTo>
                    <a:lnTo>
                      <a:pt x="436" y="105"/>
                    </a:lnTo>
                    <a:lnTo>
                      <a:pt x="435" y="93"/>
                    </a:lnTo>
                    <a:lnTo>
                      <a:pt x="434" y="84"/>
                    </a:lnTo>
                    <a:lnTo>
                      <a:pt x="430" y="77"/>
                    </a:lnTo>
                    <a:lnTo>
                      <a:pt x="426" y="70"/>
                    </a:lnTo>
                    <a:lnTo>
                      <a:pt x="424" y="68"/>
                    </a:lnTo>
                    <a:lnTo>
                      <a:pt x="420" y="66"/>
                    </a:lnTo>
                    <a:lnTo>
                      <a:pt x="417" y="65"/>
                    </a:lnTo>
                    <a:lnTo>
                      <a:pt x="412" y="62"/>
                    </a:lnTo>
                    <a:lnTo>
                      <a:pt x="407" y="61"/>
                    </a:lnTo>
                    <a:lnTo>
                      <a:pt x="402" y="61"/>
                    </a:lnTo>
                    <a:lnTo>
                      <a:pt x="396" y="60"/>
                    </a:lnTo>
                    <a:lnTo>
                      <a:pt x="390" y="60"/>
                    </a:lnTo>
                    <a:lnTo>
                      <a:pt x="349" y="60"/>
                    </a:lnTo>
                    <a:lnTo>
                      <a:pt x="349" y="158"/>
                    </a:lnTo>
                    <a:close/>
                    <a:moveTo>
                      <a:pt x="577" y="0"/>
                    </a:moveTo>
                    <a:lnTo>
                      <a:pt x="577" y="337"/>
                    </a:lnTo>
                    <a:lnTo>
                      <a:pt x="525" y="337"/>
                    </a:lnTo>
                    <a:lnTo>
                      <a:pt x="525" y="0"/>
                    </a:lnTo>
                    <a:lnTo>
                      <a:pt x="577" y="0"/>
                    </a:lnTo>
                    <a:close/>
                    <a:moveTo>
                      <a:pt x="813" y="0"/>
                    </a:moveTo>
                    <a:lnTo>
                      <a:pt x="813" y="60"/>
                    </a:lnTo>
                    <a:lnTo>
                      <a:pt x="679" y="60"/>
                    </a:lnTo>
                    <a:lnTo>
                      <a:pt x="679" y="131"/>
                    </a:lnTo>
                    <a:lnTo>
                      <a:pt x="802" y="131"/>
                    </a:lnTo>
                    <a:lnTo>
                      <a:pt x="802" y="191"/>
                    </a:lnTo>
                    <a:lnTo>
                      <a:pt x="679" y="191"/>
                    </a:lnTo>
                    <a:lnTo>
                      <a:pt x="679" y="278"/>
                    </a:lnTo>
                    <a:lnTo>
                      <a:pt x="820" y="278"/>
                    </a:lnTo>
                    <a:lnTo>
                      <a:pt x="820" y="337"/>
                    </a:lnTo>
                    <a:lnTo>
                      <a:pt x="627" y="337"/>
                    </a:lnTo>
                    <a:lnTo>
                      <a:pt x="627" y="0"/>
                    </a:lnTo>
                    <a:lnTo>
                      <a:pt x="813" y="0"/>
                    </a:lnTo>
                    <a:close/>
                    <a:moveTo>
                      <a:pt x="1041" y="278"/>
                    </a:moveTo>
                    <a:lnTo>
                      <a:pt x="1041" y="337"/>
                    </a:lnTo>
                    <a:lnTo>
                      <a:pt x="843" y="337"/>
                    </a:lnTo>
                    <a:lnTo>
                      <a:pt x="843" y="278"/>
                    </a:lnTo>
                    <a:lnTo>
                      <a:pt x="973" y="60"/>
                    </a:lnTo>
                    <a:lnTo>
                      <a:pt x="847" y="60"/>
                    </a:lnTo>
                    <a:lnTo>
                      <a:pt x="847" y="0"/>
                    </a:lnTo>
                    <a:lnTo>
                      <a:pt x="1041" y="0"/>
                    </a:lnTo>
                    <a:lnTo>
                      <a:pt x="1041" y="55"/>
                    </a:lnTo>
                    <a:lnTo>
                      <a:pt x="907" y="278"/>
                    </a:lnTo>
                    <a:lnTo>
                      <a:pt x="1041" y="278"/>
                    </a:lnTo>
                    <a:close/>
                    <a:moveTo>
                      <a:pt x="1263" y="0"/>
                    </a:moveTo>
                    <a:lnTo>
                      <a:pt x="1263" y="60"/>
                    </a:lnTo>
                    <a:lnTo>
                      <a:pt x="1129" y="60"/>
                    </a:lnTo>
                    <a:lnTo>
                      <a:pt x="1129" y="131"/>
                    </a:lnTo>
                    <a:lnTo>
                      <a:pt x="1252" y="131"/>
                    </a:lnTo>
                    <a:lnTo>
                      <a:pt x="1252" y="191"/>
                    </a:lnTo>
                    <a:lnTo>
                      <a:pt x="1129" y="191"/>
                    </a:lnTo>
                    <a:lnTo>
                      <a:pt x="1129" y="278"/>
                    </a:lnTo>
                    <a:lnTo>
                      <a:pt x="1270" y="278"/>
                    </a:lnTo>
                    <a:lnTo>
                      <a:pt x="1270" y="337"/>
                    </a:lnTo>
                    <a:lnTo>
                      <a:pt x="1077" y="337"/>
                    </a:lnTo>
                    <a:lnTo>
                      <a:pt x="1077" y="0"/>
                    </a:lnTo>
                    <a:lnTo>
                      <a:pt x="12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27" name="Freeform 143">
                <a:extLst>
                  <a:ext uri="{FF2B5EF4-FFF2-40B4-BE49-F238E27FC236}">
                    <a16:creationId xmlns:a16="http://schemas.microsoft.com/office/drawing/2014/main" id="{BCE697CD-DC68-4D12-9C1F-4BF9CFEFE0D7}"/>
                  </a:ext>
                </a:extLst>
              </p:cNvPr>
              <p:cNvSpPr>
                <a:spLocks noEditPoints="1"/>
              </p:cNvSpPr>
              <p:nvPr/>
            </p:nvSpPr>
            <p:spPr bwMode="auto">
              <a:xfrm>
                <a:off x="1032" y="4713"/>
                <a:ext cx="319" cy="110"/>
              </a:xfrm>
              <a:custGeom>
                <a:avLst/>
                <a:gdLst>
                  <a:gd name="T0" fmla="*/ 20 w 638"/>
                  <a:gd name="T1" fmla="*/ 6 h 220"/>
                  <a:gd name="T2" fmla="*/ 27 w 638"/>
                  <a:gd name="T3" fmla="*/ 10 h 220"/>
                  <a:gd name="T4" fmla="*/ 31 w 638"/>
                  <a:gd name="T5" fmla="*/ 6 h 220"/>
                  <a:gd name="T6" fmla="*/ 31 w 638"/>
                  <a:gd name="T7" fmla="*/ 11 h 220"/>
                  <a:gd name="T8" fmla="*/ 27 w 638"/>
                  <a:gd name="T9" fmla="*/ 13 h 220"/>
                  <a:gd name="T10" fmla="*/ 54 w 638"/>
                  <a:gd name="T11" fmla="*/ 12 h 220"/>
                  <a:gd name="T12" fmla="*/ 47 w 638"/>
                  <a:gd name="T13" fmla="*/ 10 h 220"/>
                  <a:gd name="T14" fmla="*/ 42 w 638"/>
                  <a:gd name="T15" fmla="*/ 13 h 220"/>
                  <a:gd name="T16" fmla="*/ 39 w 638"/>
                  <a:gd name="T17" fmla="*/ 10 h 220"/>
                  <a:gd name="T18" fmla="*/ 37 w 638"/>
                  <a:gd name="T19" fmla="*/ 9 h 220"/>
                  <a:gd name="T20" fmla="*/ 39 w 638"/>
                  <a:gd name="T21" fmla="*/ 6 h 220"/>
                  <a:gd name="T22" fmla="*/ 46 w 638"/>
                  <a:gd name="T23" fmla="*/ 8 h 220"/>
                  <a:gd name="T24" fmla="*/ 48 w 638"/>
                  <a:gd name="T25" fmla="*/ 6 h 220"/>
                  <a:gd name="T26" fmla="*/ 69 w 638"/>
                  <a:gd name="T27" fmla="*/ 21 h 220"/>
                  <a:gd name="T28" fmla="*/ 65 w 638"/>
                  <a:gd name="T29" fmla="*/ 23 h 220"/>
                  <a:gd name="T30" fmla="*/ 65 w 638"/>
                  <a:gd name="T31" fmla="*/ 22 h 220"/>
                  <a:gd name="T32" fmla="*/ 62 w 638"/>
                  <a:gd name="T33" fmla="*/ 23 h 220"/>
                  <a:gd name="T34" fmla="*/ 58 w 638"/>
                  <a:gd name="T35" fmla="*/ 23 h 220"/>
                  <a:gd name="T36" fmla="*/ 60 w 638"/>
                  <a:gd name="T37" fmla="*/ 14 h 220"/>
                  <a:gd name="T38" fmla="*/ 65 w 638"/>
                  <a:gd name="T39" fmla="*/ 13 h 220"/>
                  <a:gd name="T40" fmla="*/ 63 w 638"/>
                  <a:gd name="T41" fmla="*/ 10 h 220"/>
                  <a:gd name="T42" fmla="*/ 61 w 638"/>
                  <a:gd name="T43" fmla="*/ 11 h 220"/>
                  <a:gd name="T44" fmla="*/ 57 w 638"/>
                  <a:gd name="T45" fmla="*/ 9 h 220"/>
                  <a:gd name="T46" fmla="*/ 63 w 638"/>
                  <a:gd name="T47" fmla="*/ 6 h 220"/>
                  <a:gd name="T48" fmla="*/ 68 w 638"/>
                  <a:gd name="T49" fmla="*/ 8 h 220"/>
                  <a:gd name="T50" fmla="*/ 64 w 638"/>
                  <a:gd name="T51" fmla="*/ 16 h 220"/>
                  <a:gd name="T52" fmla="*/ 60 w 638"/>
                  <a:gd name="T53" fmla="*/ 20 h 220"/>
                  <a:gd name="T54" fmla="*/ 62 w 638"/>
                  <a:gd name="T55" fmla="*/ 21 h 220"/>
                  <a:gd name="T56" fmla="*/ 81 w 638"/>
                  <a:gd name="T57" fmla="*/ 21 h 220"/>
                  <a:gd name="T58" fmla="*/ 77 w 638"/>
                  <a:gd name="T59" fmla="*/ 24 h 220"/>
                  <a:gd name="T60" fmla="*/ 71 w 638"/>
                  <a:gd name="T61" fmla="*/ 13 h 220"/>
                  <a:gd name="T62" fmla="*/ 80 w 638"/>
                  <a:gd name="T63" fmla="*/ 7 h 220"/>
                  <a:gd name="T64" fmla="*/ 85 w 638"/>
                  <a:gd name="T65" fmla="*/ 1 h 220"/>
                  <a:gd name="T66" fmla="*/ 76 w 638"/>
                  <a:gd name="T67" fmla="*/ 19 h 220"/>
                  <a:gd name="T68" fmla="*/ 81 w 638"/>
                  <a:gd name="T69" fmla="*/ 16 h 220"/>
                  <a:gd name="T70" fmla="*/ 80 w 638"/>
                  <a:gd name="T71" fmla="*/ 10 h 220"/>
                  <a:gd name="T72" fmla="*/ 102 w 638"/>
                  <a:gd name="T73" fmla="*/ 17 h 220"/>
                  <a:gd name="T74" fmla="*/ 88 w 638"/>
                  <a:gd name="T75" fmla="*/ 19 h 220"/>
                  <a:gd name="T76" fmla="*/ 99 w 638"/>
                  <a:gd name="T77" fmla="*/ 7 h 220"/>
                  <a:gd name="T78" fmla="*/ 98 w 638"/>
                  <a:gd name="T79" fmla="*/ 14 h 220"/>
                  <a:gd name="T80" fmla="*/ 93 w 638"/>
                  <a:gd name="T81" fmla="*/ 10 h 220"/>
                  <a:gd name="T82" fmla="*/ 92 w 638"/>
                  <a:gd name="T83" fmla="*/ 15 h 220"/>
                  <a:gd name="T84" fmla="*/ 93 w 638"/>
                  <a:gd name="T85" fmla="*/ 20 h 220"/>
                  <a:gd name="T86" fmla="*/ 98 w 638"/>
                  <a:gd name="T87" fmla="*/ 16 h 220"/>
                  <a:gd name="T88" fmla="*/ 122 w 638"/>
                  <a:gd name="T89" fmla="*/ 1 h 220"/>
                  <a:gd name="T90" fmla="*/ 127 w 638"/>
                  <a:gd name="T91" fmla="*/ 10 h 220"/>
                  <a:gd name="T92" fmla="*/ 120 w 638"/>
                  <a:gd name="T93" fmla="*/ 11 h 220"/>
                  <a:gd name="T94" fmla="*/ 123 w 638"/>
                  <a:gd name="T95" fmla="*/ 8 h 220"/>
                  <a:gd name="T96" fmla="*/ 116 w 638"/>
                  <a:gd name="T97" fmla="*/ 11 h 220"/>
                  <a:gd name="T98" fmla="*/ 130 w 638"/>
                  <a:gd name="T99" fmla="*/ 22 h 220"/>
                  <a:gd name="T100" fmla="*/ 136 w 638"/>
                  <a:gd name="T101" fmla="*/ 6 h 220"/>
                  <a:gd name="T102" fmla="*/ 138 w 638"/>
                  <a:gd name="T103" fmla="*/ 15 h 220"/>
                  <a:gd name="T104" fmla="*/ 134 w 638"/>
                  <a:gd name="T105" fmla="*/ 10 h 220"/>
                  <a:gd name="T106" fmla="*/ 132 w 638"/>
                  <a:gd name="T107" fmla="*/ 15 h 220"/>
                  <a:gd name="T108" fmla="*/ 132 w 638"/>
                  <a:gd name="T109" fmla="*/ 19 h 220"/>
                  <a:gd name="T110" fmla="*/ 138 w 638"/>
                  <a:gd name="T111" fmla="*/ 17 h 220"/>
                  <a:gd name="T112" fmla="*/ 148 w 638"/>
                  <a:gd name="T113" fmla="*/ 10 h 220"/>
                  <a:gd name="T114" fmla="*/ 153 w 638"/>
                  <a:gd name="T115" fmla="*/ 6 h 220"/>
                  <a:gd name="T116" fmla="*/ 152 w 638"/>
                  <a:gd name="T117" fmla="*/ 11 h 220"/>
                  <a:gd name="T118" fmla="*/ 149 w 638"/>
                  <a:gd name="T119" fmla="*/ 12 h 220"/>
                  <a:gd name="T120" fmla="*/ 145 w 638"/>
                  <a:gd name="T121" fmla="*/ 23 h 220"/>
                  <a:gd name="T122" fmla="*/ 0 w 638"/>
                  <a:gd name="T123" fmla="*/ 55 h 2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8" h="220">
                    <a:moveTo>
                      <a:pt x="15" y="54"/>
                    </a:moveTo>
                    <a:lnTo>
                      <a:pt x="15" y="92"/>
                    </a:lnTo>
                    <a:lnTo>
                      <a:pt x="0" y="92"/>
                    </a:lnTo>
                    <a:lnTo>
                      <a:pt x="0" y="1"/>
                    </a:lnTo>
                    <a:lnTo>
                      <a:pt x="53" y="1"/>
                    </a:lnTo>
                    <a:lnTo>
                      <a:pt x="53" y="17"/>
                    </a:lnTo>
                    <a:lnTo>
                      <a:pt x="15" y="17"/>
                    </a:lnTo>
                    <a:lnTo>
                      <a:pt x="15" y="38"/>
                    </a:lnTo>
                    <a:lnTo>
                      <a:pt x="48" y="38"/>
                    </a:lnTo>
                    <a:lnTo>
                      <a:pt x="48" y="54"/>
                    </a:lnTo>
                    <a:lnTo>
                      <a:pt x="15" y="54"/>
                    </a:lnTo>
                    <a:close/>
                    <a:moveTo>
                      <a:pt x="63" y="24"/>
                    </a:moveTo>
                    <a:lnTo>
                      <a:pt x="77" y="24"/>
                    </a:lnTo>
                    <a:lnTo>
                      <a:pt x="77" y="92"/>
                    </a:lnTo>
                    <a:lnTo>
                      <a:pt x="63" y="92"/>
                    </a:lnTo>
                    <a:lnTo>
                      <a:pt x="63" y="24"/>
                    </a:lnTo>
                    <a:close/>
                    <a:moveTo>
                      <a:pt x="77" y="0"/>
                    </a:moveTo>
                    <a:lnTo>
                      <a:pt x="77" y="16"/>
                    </a:lnTo>
                    <a:lnTo>
                      <a:pt x="63" y="16"/>
                    </a:lnTo>
                    <a:lnTo>
                      <a:pt x="63" y="0"/>
                    </a:lnTo>
                    <a:lnTo>
                      <a:pt x="77" y="0"/>
                    </a:lnTo>
                    <a:close/>
                    <a:moveTo>
                      <a:pt x="92" y="92"/>
                    </a:moveTo>
                    <a:lnTo>
                      <a:pt x="92" y="24"/>
                    </a:lnTo>
                    <a:lnTo>
                      <a:pt x="106" y="24"/>
                    </a:lnTo>
                    <a:lnTo>
                      <a:pt x="106" y="37"/>
                    </a:lnTo>
                    <a:lnTo>
                      <a:pt x="107" y="37"/>
                    </a:lnTo>
                    <a:lnTo>
                      <a:pt x="108" y="35"/>
                    </a:lnTo>
                    <a:lnTo>
                      <a:pt x="109" y="32"/>
                    </a:lnTo>
                    <a:lnTo>
                      <a:pt x="110" y="30"/>
                    </a:lnTo>
                    <a:lnTo>
                      <a:pt x="112" y="28"/>
                    </a:lnTo>
                    <a:lnTo>
                      <a:pt x="114" y="26"/>
                    </a:lnTo>
                    <a:lnTo>
                      <a:pt x="116" y="24"/>
                    </a:lnTo>
                    <a:lnTo>
                      <a:pt x="118" y="23"/>
                    </a:lnTo>
                    <a:lnTo>
                      <a:pt x="122" y="23"/>
                    </a:lnTo>
                    <a:lnTo>
                      <a:pt x="123" y="23"/>
                    </a:lnTo>
                    <a:lnTo>
                      <a:pt x="124" y="23"/>
                    </a:lnTo>
                    <a:lnTo>
                      <a:pt x="124" y="42"/>
                    </a:lnTo>
                    <a:lnTo>
                      <a:pt x="123" y="42"/>
                    </a:lnTo>
                    <a:lnTo>
                      <a:pt x="122" y="42"/>
                    </a:lnTo>
                    <a:lnTo>
                      <a:pt x="121" y="42"/>
                    </a:lnTo>
                    <a:lnTo>
                      <a:pt x="117" y="42"/>
                    </a:lnTo>
                    <a:lnTo>
                      <a:pt x="114" y="43"/>
                    </a:lnTo>
                    <a:lnTo>
                      <a:pt x="112" y="44"/>
                    </a:lnTo>
                    <a:lnTo>
                      <a:pt x="110" y="45"/>
                    </a:lnTo>
                    <a:lnTo>
                      <a:pt x="109" y="47"/>
                    </a:lnTo>
                    <a:lnTo>
                      <a:pt x="108" y="50"/>
                    </a:lnTo>
                    <a:lnTo>
                      <a:pt x="107" y="53"/>
                    </a:lnTo>
                    <a:lnTo>
                      <a:pt x="107" y="55"/>
                    </a:lnTo>
                    <a:lnTo>
                      <a:pt x="107" y="57"/>
                    </a:lnTo>
                    <a:lnTo>
                      <a:pt x="107" y="58"/>
                    </a:lnTo>
                    <a:lnTo>
                      <a:pt x="107" y="92"/>
                    </a:lnTo>
                    <a:lnTo>
                      <a:pt x="92" y="92"/>
                    </a:lnTo>
                    <a:close/>
                    <a:moveTo>
                      <a:pt x="214" y="46"/>
                    </a:moveTo>
                    <a:lnTo>
                      <a:pt x="214" y="92"/>
                    </a:lnTo>
                    <a:lnTo>
                      <a:pt x="199" y="92"/>
                    </a:lnTo>
                    <a:lnTo>
                      <a:pt x="199" y="52"/>
                    </a:lnTo>
                    <a:lnTo>
                      <a:pt x="199" y="49"/>
                    </a:lnTo>
                    <a:lnTo>
                      <a:pt x="198" y="45"/>
                    </a:lnTo>
                    <a:lnTo>
                      <a:pt x="198" y="43"/>
                    </a:lnTo>
                    <a:lnTo>
                      <a:pt x="197" y="42"/>
                    </a:lnTo>
                    <a:lnTo>
                      <a:pt x="196" y="40"/>
                    </a:lnTo>
                    <a:lnTo>
                      <a:pt x="194" y="39"/>
                    </a:lnTo>
                    <a:lnTo>
                      <a:pt x="192" y="38"/>
                    </a:lnTo>
                    <a:lnTo>
                      <a:pt x="191" y="38"/>
                    </a:lnTo>
                    <a:lnTo>
                      <a:pt x="189" y="38"/>
                    </a:lnTo>
                    <a:lnTo>
                      <a:pt x="186" y="39"/>
                    </a:lnTo>
                    <a:lnTo>
                      <a:pt x="185" y="40"/>
                    </a:lnTo>
                    <a:lnTo>
                      <a:pt x="183" y="42"/>
                    </a:lnTo>
                    <a:lnTo>
                      <a:pt x="182" y="44"/>
                    </a:lnTo>
                    <a:lnTo>
                      <a:pt x="182" y="46"/>
                    </a:lnTo>
                    <a:lnTo>
                      <a:pt x="181" y="50"/>
                    </a:lnTo>
                    <a:lnTo>
                      <a:pt x="181" y="52"/>
                    </a:lnTo>
                    <a:lnTo>
                      <a:pt x="181" y="92"/>
                    </a:lnTo>
                    <a:lnTo>
                      <a:pt x="167" y="92"/>
                    </a:lnTo>
                    <a:lnTo>
                      <a:pt x="167" y="52"/>
                    </a:lnTo>
                    <a:lnTo>
                      <a:pt x="167" y="51"/>
                    </a:lnTo>
                    <a:lnTo>
                      <a:pt x="167" y="50"/>
                    </a:lnTo>
                    <a:lnTo>
                      <a:pt x="167" y="49"/>
                    </a:lnTo>
                    <a:lnTo>
                      <a:pt x="166" y="46"/>
                    </a:lnTo>
                    <a:lnTo>
                      <a:pt x="166" y="45"/>
                    </a:lnTo>
                    <a:lnTo>
                      <a:pt x="166" y="43"/>
                    </a:lnTo>
                    <a:lnTo>
                      <a:pt x="165" y="42"/>
                    </a:lnTo>
                    <a:lnTo>
                      <a:pt x="163" y="40"/>
                    </a:lnTo>
                    <a:lnTo>
                      <a:pt x="161" y="39"/>
                    </a:lnTo>
                    <a:lnTo>
                      <a:pt x="159" y="38"/>
                    </a:lnTo>
                    <a:lnTo>
                      <a:pt x="156" y="38"/>
                    </a:lnTo>
                    <a:lnTo>
                      <a:pt x="154" y="38"/>
                    </a:lnTo>
                    <a:lnTo>
                      <a:pt x="152" y="39"/>
                    </a:lnTo>
                    <a:lnTo>
                      <a:pt x="151" y="40"/>
                    </a:lnTo>
                    <a:lnTo>
                      <a:pt x="150" y="42"/>
                    </a:lnTo>
                    <a:lnTo>
                      <a:pt x="148" y="44"/>
                    </a:lnTo>
                    <a:lnTo>
                      <a:pt x="148" y="46"/>
                    </a:lnTo>
                    <a:lnTo>
                      <a:pt x="147" y="49"/>
                    </a:lnTo>
                    <a:lnTo>
                      <a:pt x="147" y="52"/>
                    </a:lnTo>
                    <a:lnTo>
                      <a:pt x="147" y="92"/>
                    </a:lnTo>
                    <a:lnTo>
                      <a:pt x="132" y="92"/>
                    </a:lnTo>
                    <a:lnTo>
                      <a:pt x="132" y="24"/>
                    </a:lnTo>
                    <a:lnTo>
                      <a:pt x="146" y="24"/>
                    </a:lnTo>
                    <a:lnTo>
                      <a:pt x="146" y="35"/>
                    </a:lnTo>
                    <a:lnTo>
                      <a:pt x="147" y="35"/>
                    </a:lnTo>
                    <a:lnTo>
                      <a:pt x="147" y="34"/>
                    </a:lnTo>
                    <a:lnTo>
                      <a:pt x="148" y="32"/>
                    </a:lnTo>
                    <a:lnTo>
                      <a:pt x="148" y="31"/>
                    </a:lnTo>
                    <a:lnTo>
                      <a:pt x="150" y="31"/>
                    </a:lnTo>
                    <a:lnTo>
                      <a:pt x="151" y="30"/>
                    </a:lnTo>
                    <a:lnTo>
                      <a:pt x="152" y="28"/>
                    </a:lnTo>
                    <a:lnTo>
                      <a:pt x="153" y="27"/>
                    </a:lnTo>
                    <a:lnTo>
                      <a:pt x="154" y="26"/>
                    </a:lnTo>
                    <a:lnTo>
                      <a:pt x="156" y="24"/>
                    </a:lnTo>
                    <a:lnTo>
                      <a:pt x="158" y="24"/>
                    </a:lnTo>
                    <a:lnTo>
                      <a:pt x="160" y="23"/>
                    </a:lnTo>
                    <a:lnTo>
                      <a:pt x="163" y="23"/>
                    </a:lnTo>
                    <a:lnTo>
                      <a:pt x="167" y="23"/>
                    </a:lnTo>
                    <a:lnTo>
                      <a:pt x="169" y="24"/>
                    </a:lnTo>
                    <a:lnTo>
                      <a:pt x="171" y="24"/>
                    </a:lnTo>
                    <a:lnTo>
                      <a:pt x="174" y="26"/>
                    </a:lnTo>
                    <a:lnTo>
                      <a:pt x="175" y="28"/>
                    </a:lnTo>
                    <a:lnTo>
                      <a:pt x="176" y="29"/>
                    </a:lnTo>
                    <a:lnTo>
                      <a:pt x="178" y="31"/>
                    </a:lnTo>
                    <a:lnTo>
                      <a:pt x="179" y="34"/>
                    </a:lnTo>
                    <a:lnTo>
                      <a:pt x="181" y="32"/>
                    </a:lnTo>
                    <a:lnTo>
                      <a:pt x="181" y="31"/>
                    </a:lnTo>
                    <a:lnTo>
                      <a:pt x="182" y="30"/>
                    </a:lnTo>
                    <a:lnTo>
                      <a:pt x="183" y="29"/>
                    </a:lnTo>
                    <a:lnTo>
                      <a:pt x="184" y="28"/>
                    </a:lnTo>
                    <a:lnTo>
                      <a:pt x="185" y="27"/>
                    </a:lnTo>
                    <a:lnTo>
                      <a:pt x="186" y="27"/>
                    </a:lnTo>
                    <a:lnTo>
                      <a:pt x="188" y="26"/>
                    </a:lnTo>
                    <a:lnTo>
                      <a:pt x="189" y="24"/>
                    </a:lnTo>
                    <a:lnTo>
                      <a:pt x="190" y="24"/>
                    </a:lnTo>
                    <a:lnTo>
                      <a:pt x="192" y="23"/>
                    </a:lnTo>
                    <a:lnTo>
                      <a:pt x="194" y="23"/>
                    </a:lnTo>
                    <a:lnTo>
                      <a:pt x="199" y="23"/>
                    </a:lnTo>
                    <a:lnTo>
                      <a:pt x="202" y="24"/>
                    </a:lnTo>
                    <a:lnTo>
                      <a:pt x="206" y="27"/>
                    </a:lnTo>
                    <a:lnTo>
                      <a:pt x="208" y="29"/>
                    </a:lnTo>
                    <a:lnTo>
                      <a:pt x="211" y="32"/>
                    </a:lnTo>
                    <a:lnTo>
                      <a:pt x="213" y="36"/>
                    </a:lnTo>
                    <a:lnTo>
                      <a:pt x="214" y="40"/>
                    </a:lnTo>
                    <a:lnTo>
                      <a:pt x="214" y="46"/>
                    </a:lnTo>
                    <a:close/>
                    <a:moveTo>
                      <a:pt x="274" y="43"/>
                    </a:moveTo>
                    <a:lnTo>
                      <a:pt x="274" y="80"/>
                    </a:lnTo>
                    <a:lnTo>
                      <a:pt x="274" y="83"/>
                    </a:lnTo>
                    <a:lnTo>
                      <a:pt x="274" y="85"/>
                    </a:lnTo>
                    <a:lnTo>
                      <a:pt x="274" y="87"/>
                    </a:lnTo>
                    <a:lnTo>
                      <a:pt x="275" y="88"/>
                    </a:lnTo>
                    <a:lnTo>
                      <a:pt x="275" y="89"/>
                    </a:lnTo>
                    <a:lnTo>
                      <a:pt x="276" y="89"/>
                    </a:lnTo>
                    <a:lnTo>
                      <a:pt x="276" y="90"/>
                    </a:lnTo>
                    <a:lnTo>
                      <a:pt x="277" y="90"/>
                    </a:lnTo>
                    <a:lnTo>
                      <a:pt x="277" y="92"/>
                    </a:lnTo>
                    <a:lnTo>
                      <a:pt x="261" y="92"/>
                    </a:lnTo>
                    <a:lnTo>
                      <a:pt x="260" y="92"/>
                    </a:lnTo>
                    <a:lnTo>
                      <a:pt x="260" y="91"/>
                    </a:lnTo>
                    <a:lnTo>
                      <a:pt x="260" y="90"/>
                    </a:lnTo>
                    <a:lnTo>
                      <a:pt x="260" y="89"/>
                    </a:lnTo>
                    <a:lnTo>
                      <a:pt x="260" y="88"/>
                    </a:lnTo>
                    <a:lnTo>
                      <a:pt x="260" y="87"/>
                    </a:lnTo>
                    <a:lnTo>
                      <a:pt x="260" y="85"/>
                    </a:lnTo>
                    <a:lnTo>
                      <a:pt x="259" y="85"/>
                    </a:lnTo>
                    <a:lnTo>
                      <a:pt x="259" y="87"/>
                    </a:lnTo>
                    <a:lnTo>
                      <a:pt x="258" y="87"/>
                    </a:lnTo>
                    <a:lnTo>
                      <a:pt x="258" y="88"/>
                    </a:lnTo>
                    <a:lnTo>
                      <a:pt x="257" y="89"/>
                    </a:lnTo>
                    <a:lnTo>
                      <a:pt x="254" y="90"/>
                    </a:lnTo>
                    <a:lnTo>
                      <a:pt x="253" y="91"/>
                    </a:lnTo>
                    <a:lnTo>
                      <a:pt x="251" y="92"/>
                    </a:lnTo>
                    <a:lnTo>
                      <a:pt x="249" y="92"/>
                    </a:lnTo>
                    <a:lnTo>
                      <a:pt x="246" y="92"/>
                    </a:lnTo>
                    <a:lnTo>
                      <a:pt x="243" y="93"/>
                    </a:lnTo>
                    <a:lnTo>
                      <a:pt x="240" y="93"/>
                    </a:lnTo>
                    <a:lnTo>
                      <a:pt x="237" y="93"/>
                    </a:lnTo>
                    <a:lnTo>
                      <a:pt x="235" y="92"/>
                    </a:lnTo>
                    <a:lnTo>
                      <a:pt x="231" y="91"/>
                    </a:lnTo>
                    <a:lnTo>
                      <a:pt x="229" y="90"/>
                    </a:lnTo>
                    <a:lnTo>
                      <a:pt x="227" y="88"/>
                    </a:lnTo>
                    <a:lnTo>
                      <a:pt x="224" y="84"/>
                    </a:lnTo>
                    <a:lnTo>
                      <a:pt x="223" y="80"/>
                    </a:lnTo>
                    <a:lnTo>
                      <a:pt x="223" y="75"/>
                    </a:lnTo>
                    <a:lnTo>
                      <a:pt x="223" y="70"/>
                    </a:lnTo>
                    <a:lnTo>
                      <a:pt x="224" y="66"/>
                    </a:lnTo>
                    <a:lnTo>
                      <a:pt x="226" y="62"/>
                    </a:lnTo>
                    <a:lnTo>
                      <a:pt x="228" y="60"/>
                    </a:lnTo>
                    <a:lnTo>
                      <a:pt x="230" y="58"/>
                    </a:lnTo>
                    <a:lnTo>
                      <a:pt x="234" y="55"/>
                    </a:lnTo>
                    <a:lnTo>
                      <a:pt x="236" y="54"/>
                    </a:lnTo>
                    <a:lnTo>
                      <a:pt x="239" y="53"/>
                    </a:lnTo>
                    <a:lnTo>
                      <a:pt x="254" y="51"/>
                    </a:lnTo>
                    <a:lnTo>
                      <a:pt x="255" y="51"/>
                    </a:lnTo>
                    <a:lnTo>
                      <a:pt x="257" y="51"/>
                    </a:lnTo>
                    <a:lnTo>
                      <a:pt x="257" y="50"/>
                    </a:lnTo>
                    <a:lnTo>
                      <a:pt x="258" y="50"/>
                    </a:lnTo>
                    <a:lnTo>
                      <a:pt x="259" y="49"/>
                    </a:lnTo>
                    <a:lnTo>
                      <a:pt x="259" y="47"/>
                    </a:lnTo>
                    <a:lnTo>
                      <a:pt x="259" y="46"/>
                    </a:lnTo>
                    <a:lnTo>
                      <a:pt x="259" y="45"/>
                    </a:lnTo>
                    <a:lnTo>
                      <a:pt x="259" y="44"/>
                    </a:lnTo>
                    <a:lnTo>
                      <a:pt x="259" y="42"/>
                    </a:lnTo>
                    <a:lnTo>
                      <a:pt x="259" y="40"/>
                    </a:lnTo>
                    <a:lnTo>
                      <a:pt x="258" y="40"/>
                    </a:lnTo>
                    <a:lnTo>
                      <a:pt x="257" y="39"/>
                    </a:lnTo>
                    <a:lnTo>
                      <a:pt x="255" y="39"/>
                    </a:lnTo>
                    <a:lnTo>
                      <a:pt x="254" y="38"/>
                    </a:lnTo>
                    <a:lnTo>
                      <a:pt x="253" y="38"/>
                    </a:lnTo>
                    <a:lnTo>
                      <a:pt x="252" y="38"/>
                    </a:lnTo>
                    <a:lnTo>
                      <a:pt x="251" y="38"/>
                    </a:lnTo>
                    <a:lnTo>
                      <a:pt x="250" y="38"/>
                    </a:lnTo>
                    <a:lnTo>
                      <a:pt x="247" y="38"/>
                    </a:lnTo>
                    <a:lnTo>
                      <a:pt x="246" y="38"/>
                    </a:lnTo>
                    <a:lnTo>
                      <a:pt x="244" y="38"/>
                    </a:lnTo>
                    <a:lnTo>
                      <a:pt x="243" y="39"/>
                    </a:lnTo>
                    <a:lnTo>
                      <a:pt x="242" y="40"/>
                    </a:lnTo>
                    <a:lnTo>
                      <a:pt x="242" y="42"/>
                    </a:lnTo>
                    <a:lnTo>
                      <a:pt x="240" y="43"/>
                    </a:lnTo>
                    <a:lnTo>
                      <a:pt x="240" y="44"/>
                    </a:lnTo>
                    <a:lnTo>
                      <a:pt x="239" y="45"/>
                    </a:lnTo>
                    <a:lnTo>
                      <a:pt x="239" y="46"/>
                    </a:lnTo>
                    <a:lnTo>
                      <a:pt x="239" y="47"/>
                    </a:lnTo>
                    <a:lnTo>
                      <a:pt x="226" y="47"/>
                    </a:lnTo>
                    <a:lnTo>
                      <a:pt x="227" y="40"/>
                    </a:lnTo>
                    <a:lnTo>
                      <a:pt x="228" y="35"/>
                    </a:lnTo>
                    <a:lnTo>
                      <a:pt x="230" y="31"/>
                    </a:lnTo>
                    <a:lnTo>
                      <a:pt x="234" y="28"/>
                    </a:lnTo>
                    <a:lnTo>
                      <a:pt x="237" y="27"/>
                    </a:lnTo>
                    <a:lnTo>
                      <a:pt x="240" y="24"/>
                    </a:lnTo>
                    <a:lnTo>
                      <a:pt x="245" y="23"/>
                    </a:lnTo>
                    <a:lnTo>
                      <a:pt x="250" y="23"/>
                    </a:lnTo>
                    <a:lnTo>
                      <a:pt x="251" y="23"/>
                    </a:lnTo>
                    <a:lnTo>
                      <a:pt x="252" y="23"/>
                    </a:lnTo>
                    <a:lnTo>
                      <a:pt x="253" y="23"/>
                    </a:lnTo>
                    <a:lnTo>
                      <a:pt x="254" y="23"/>
                    </a:lnTo>
                    <a:lnTo>
                      <a:pt x="255" y="23"/>
                    </a:lnTo>
                    <a:lnTo>
                      <a:pt x="257" y="23"/>
                    </a:lnTo>
                    <a:lnTo>
                      <a:pt x="258" y="23"/>
                    </a:lnTo>
                    <a:lnTo>
                      <a:pt x="259" y="24"/>
                    </a:lnTo>
                    <a:lnTo>
                      <a:pt x="260" y="24"/>
                    </a:lnTo>
                    <a:lnTo>
                      <a:pt x="262" y="26"/>
                    </a:lnTo>
                    <a:lnTo>
                      <a:pt x="265" y="27"/>
                    </a:lnTo>
                    <a:lnTo>
                      <a:pt x="267" y="29"/>
                    </a:lnTo>
                    <a:lnTo>
                      <a:pt x="269" y="30"/>
                    </a:lnTo>
                    <a:lnTo>
                      <a:pt x="272" y="32"/>
                    </a:lnTo>
                    <a:lnTo>
                      <a:pt x="273" y="36"/>
                    </a:lnTo>
                    <a:lnTo>
                      <a:pt x="274" y="39"/>
                    </a:lnTo>
                    <a:lnTo>
                      <a:pt x="274" y="43"/>
                    </a:lnTo>
                    <a:close/>
                    <a:moveTo>
                      <a:pt x="259" y="69"/>
                    </a:moveTo>
                    <a:lnTo>
                      <a:pt x="259" y="60"/>
                    </a:lnTo>
                    <a:lnTo>
                      <a:pt x="259" y="61"/>
                    </a:lnTo>
                    <a:lnTo>
                      <a:pt x="258" y="61"/>
                    </a:lnTo>
                    <a:lnTo>
                      <a:pt x="257" y="61"/>
                    </a:lnTo>
                    <a:lnTo>
                      <a:pt x="255" y="62"/>
                    </a:lnTo>
                    <a:lnTo>
                      <a:pt x="254" y="62"/>
                    </a:lnTo>
                    <a:lnTo>
                      <a:pt x="253" y="62"/>
                    </a:lnTo>
                    <a:lnTo>
                      <a:pt x="251" y="64"/>
                    </a:lnTo>
                    <a:lnTo>
                      <a:pt x="250" y="64"/>
                    </a:lnTo>
                    <a:lnTo>
                      <a:pt x="247" y="65"/>
                    </a:lnTo>
                    <a:lnTo>
                      <a:pt x="245" y="65"/>
                    </a:lnTo>
                    <a:lnTo>
                      <a:pt x="243" y="66"/>
                    </a:lnTo>
                    <a:lnTo>
                      <a:pt x="240" y="67"/>
                    </a:lnTo>
                    <a:lnTo>
                      <a:pt x="239" y="68"/>
                    </a:lnTo>
                    <a:lnTo>
                      <a:pt x="239" y="69"/>
                    </a:lnTo>
                    <a:lnTo>
                      <a:pt x="238" y="72"/>
                    </a:lnTo>
                    <a:lnTo>
                      <a:pt x="238" y="74"/>
                    </a:lnTo>
                    <a:lnTo>
                      <a:pt x="238" y="75"/>
                    </a:lnTo>
                    <a:lnTo>
                      <a:pt x="238" y="77"/>
                    </a:lnTo>
                    <a:lnTo>
                      <a:pt x="238" y="79"/>
                    </a:lnTo>
                    <a:lnTo>
                      <a:pt x="239" y="80"/>
                    </a:lnTo>
                    <a:lnTo>
                      <a:pt x="240" y="81"/>
                    </a:lnTo>
                    <a:lnTo>
                      <a:pt x="242" y="81"/>
                    </a:lnTo>
                    <a:lnTo>
                      <a:pt x="242" y="82"/>
                    </a:lnTo>
                    <a:lnTo>
                      <a:pt x="243" y="82"/>
                    </a:lnTo>
                    <a:lnTo>
                      <a:pt x="244" y="82"/>
                    </a:lnTo>
                    <a:lnTo>
                      <a:pt x="245" y="82"/>
                    </a:lnTo>
                    <a:lnTo>
                      <a:pt x="246" y="82"/>
                    </a:lnTo>
                    <a:lnTo>
                      <a:pt x="249" y="82"/>
                    </a:lnTo>
                    <a:lnTo>
                      <a:pt x="251" y="81"/>
                    </a:lnTo>
                    <a:lnTo>
                      <a:pt x="253" y="80"/>
                    </a:lnTo>
                    <a:lnTo>
                      <a:pt x="255" y="79"/>
                    </a:lnTo>
                    <a:lnTo>
                      <a:pt x="257" y="76"/>
                    </a:lnTo>
                    <a:lnTo>
                      <a:pt x="258" y="74"/>
                    </a:lnTo>
                    <a:lnTo>
                      <a:pt x="259" y="72"/>
                    </a:lnTo>
                    <a:lnTo>
                      <a:pt x="259" y="69"/>
                    </a:lnTo>
                    <a:close/>
                    <a:moveTo>
                      <a:pt x="339" y="1"/>
                    </a:moveTo>
                    <a:lnTo>
                      <a:pt x="339" y="92"/>
                    </a:lnTo>
                    <a:lnTo>
                      <a:pt x="323" y="92"/>
                    </a:lnTo>
                    <a:lnTo>
                      <a:pt x="323" y="84"/>
                    </a:lnTo>
                    <a:lnTo>
                      <a:pt x="322" y="87"/>
                    </a:lnTo>
                    <a:lnTo>
                      <a:pt x="321" y="89"/>
                    </a:lnTo>
                    <a:lnTo>
                      <a:pt x="319" y="90"/>
                    </a:lnTo>
                    <a:lnTo>
                      <a:pt x="318" y="91"/>
                    </a:lnTo>
                    <a:lnTo>
                      <a:pt x="315" y="92"/>
                    </a:lnTo>
                    <a:lnTo>
                      <a:pt x="314" y="92"/>
                    </a:lnTo>
                    <a:lnTo>
                      <a:pt x="312" y="93"/>
                    </a:lnTo>
                    <a:lnTo>
                      <a:pt x="310" y="93"/>
                    </a:lnTo>
                    <a:lnTo>
                      <a:pt x="308" y="93"/>
                    </a:lnTo>
                    <a:lnTo>
                      <a:pt x="307" y="93"/>
                    </a:lnTo>
                    <a:lnTo>
                      <a:pt x="301" y="93"/>
                    </a:lnTo>
                    <a:lnTo>
                      <a:pt x="297" y="91"/>
                    </a:lnTo>
                    <a:lnTo>
                      <a:pt x="292" y="88"/>
                    </a:lnTo>
                    <a:lnTo>
                      <a:pt x="289" y="83"/>
                    </a:lnTo>
                    <a:lnTo>
                      <a:pt x="287" y="77"/>
                    </a:lnTo>
                    <a:lnTo>
                      <a:pt x="285" y="72"/>
                    </a:lnTo>
                    <a:lnTo>
                      <a:pt x="284" y="66"/>
                    </a:lnTo>
                    <a:lnTo>
                      <a:pt x="284" y="59"/>
                    </a:lnTo>
                    <a:lnTo>
                      <a:pt x="284" y="50"/>
                    </a:lnTo>
                    <a:lnTo>
                      <a:pt x="287" y="43"/>
                    </a:lnTo>
                    <a:lnTo>
                      <a:pt x="288" y="37"/>
                    </a:lnTo>
                    <a:lnTo>
                      <a:pt x="291" y="32"/>
                    </a:lnTo>
                    <a:lnTo>
                      <a:pt x="295" y="29"/>
                    </a:lnTo>
                    <a:lnTo>
                      <a:pt x="298" y="26"/>
                    </a:lnTo>
                    <a:lnTo>
                      <a:pt x="303" y="24"/>
                    </a:lnTo>
                    <a:lnTo>
                      <a:pt x="307" y="23"/>
                    </a:lnTo>
                    <a:lnTo>
                      <a:pt x="310" y="23"/>
                    </a:lnTo>
                    <a:lnTo>
                      <a:pt x="312" y="24"/>
                    </a:lnTo>
                    <a:lnTo>
                      <a:pt x="313" y="24"/>
                    </a:lnTo>
                    <a:lnTo>
                      <a:pt x="315" y="26"/>
                    </a:lnTo>
                    <a:lnTo>
                      <a:pt x="316" y="27"/>
                    </a:lnTo>
                    <a:lnTo>
                      <a:pt x="319" y="28"/>
                    </a:lnTo>
                    <a:lnTo>
                      <a:pt x="320" y="29"/>
                    </a:lnTo>
                    <a:lnTo>
                      <a:pt x="321" y="30"/>
                    </a:lnTo>
                    <a:lnTo>
                      <a:pt x="321" y="31"/>
                    </a:lnTo>
                    <a:lnTo>
                      <a:pt x="322" y="31"/>
                    </a:lnTo>
                    <a:lnTo>
                      <a:pt x="322" y="32"/>
                    </a:lnTo>
                    <a:lnTo>
                      <a:pt x="322" y="34"/>
                    </a:lnTo>
                    <a:lnTo>
                      <a:pt x="323" y="34"/>
                    </a:lnTo>
                    <a:lnTo>
                      <a:pt x="323" y="1"/>
                    </a:lnTo>
                    <a:lnTo>
                      <a:pt x="339" y="1"/>
                    </a:lnTo>
                    <a:close/>
                    <a:moveTo>
                      <a:pt x="299" y="60"/>
                    </a:moveTo>
                    <a:lnTo>
                      <a:pt x="299" y="61"/>
                    </a:lnTo>
                    <a:lnTo>
                      <a:pt x="299" y="62"/>
                    </a:lnTo>
                    <a:lnTo>
                      <a:pt x="299" y="64"/>
                    </a:lnTo>
                    <a:lnTo>
                      <a:pt x="299" y="65"/>
                    </a:lnTo>
                    <a:lnTo>
                      <a:pt x="299" y="66"/>
                    </a:lnTo>
                    <a:lnTo>
                      <a:pt x="299" y="67"/>
                    </a:lnTo>
                    <a:lnTo>
                      <a:pt x="300" y="69"/>
                    </a:lnTo>
                    <a:lnTo>
                      <a:pt x="301" y="72"/>
                    </a:lnTo>
                    <a:lnTo>
                      <a:pt x="301" y="74"/>
                    </a:lnTo>
                    <a:lnTo>
                      <a:pt x="303" y="76"/>
                    </a:lnTo>
                    <a:lnTo>
                      <a:pt x="305" y="77"/>
                    </a:lnTo>
                    <a:lnTo>
                      <a:pt x="306" y="80"/>
                    </a:lnTo>
                    <a:lnTo>
                      <a:pt x="308" y="81"/>
                    </a:lnTo>
                    <a:lnTo>
                      <a:pt x="311" y="81"/>
                    </a:lnTo>
                    <a:lnTo>
                      <a:pt x="314" y="81"/>
                    </a:lnTo>
                    <a:lnTo>
                      <a:pt x="316" y="79"/>
                    </a:lnTo>
                    <a:lnTo>
                      <a:pt x="319" y="77"/>
                    </a:lnTo>
                    <a:lnTo>
                      <a:pt x="321" y="74"/>
                    </a:lnTo>
                    <a:lnTo>
                      <a:pt x="322" y="72"/>
                    </a:lnTo>
                    <a:lnTo>
                      <a:pt x="323" y="68"/>
                    </a:lnTo>
                    <a:lnTo>
                      <a:pt x="323" y="65"/>
                    </a:lnTo>
                    <a:lnTo>
                      <a:pt x="323" y="61"/>
                    </a:lnTo>
                    <a:lnTo>
                      <a:pt x="323" y="60"/>
                    </a:lnTo>
                    <a:lnTo>
                      <a:pt x="323" y="57"/>
                    </a:lnTo>
                    <a:lnTo>
                      <a:pt x="323" y="52"/>
                    </a:lnTo>
                    <a:lnTo>
                      <a:pt x="322" y="49"/>
                    </a:lnTo>
                    <a:lnTo>
                      <a:pt x="321" y="45"/>
                    </a:lnTo>
                    <a:lnTo>
                      <a:pt x="320" y="42"/>
                    </a:lnTo>
                    <a:lnTo>
                      <a:pt x="318" y="39"/>
                    </a:lnTo>
                    <a:lnTo>
                      <a:pt x="315" y="38"/>
                    </a:lnTo>
                    <a:lnTo>
                      <a:pt x="312" y="38"/>
                    </a:lnTo>
                    <a:lnTo>
                      <a:pt x="308" y="38"/>
                    </a:lnTo>
                    <a:lnTo>
                      <a:pt x="306" y="39"/>
                    </a:lnTo>
                    <a:lnTo>
                      <a:pt x="304" y="42"/>
                    </a:lnTo>
                    <a:lnTo>
                      <a:pt x="301" y="45"/>
                    </a:lnTo>
                    <a:lnTo>
                      <a:pt x="300" y="49"/>
                    </a:lnTo>
                    <a:lnTo>
                      <a:pt x="300" y="52"/>
                    </a:lnTo>
                    <a:lnTo>
                      <a:pt x="299" y="55"/>
                    </a:lnTo>
                    <a:lnTo>
                      <a:pt x="299" y="60"/>
                    </a:lnTo>
                    <a:close/>
                    <a:moveTo>
                      <a:pt x="406" y="59"/>
                    </a:moveTo>
                    <a:lnTo>
                      <a:pt x="406" y="68"/>
                    </a:lnTo>
                    <a:lnTo>
                      <a:pt x="404" y="75"/>
                    </a:lnTo>
                    <a:lnTo>
                      <a:pt x="402" y="82"/>
                    </a:lnTo>
                    <a:lnTo>
                      <a:pt x="398" y="87"/>
                    </a:lnTo>
                    <a:lnTo>
                      <a:pt x="394" y="90"/>
                    </a:lnTo>
                    <a:lnTo>
                      <a:pt x="389" y="92"/>
                    </a:lnTo>
                    <a:lnTo>
                      <a:pt x="383" y="93"/>
                    </a:lnTo>
                    <a:lnTo>
                      <a:pt x="377" y="93"/>
                    </a:lnTo>
                    <a:lnTo>
                      <a:pt x="373" y="93"/>
                    </a:lnTo>
                    <a:lnTo>
                      <a:pt x="367" y="92"/>
                    </a:lnTo>
                    <a:lnTo>
                      <a:pt x="362" y="90"/>
                    </a:lnTo>
                    <a:lnTo>
                      <a:pt x="358" y="87"/>
                    </a:lnTo>
                    <a:lnTo>
                      <a:pt x="354" y="82"/>
                    </a:lnTo>
                    <a:lnTo>
                      <a:pt x="352" y="75"/>
                    </a:lnTo>
                    <a:lnTo>
                      <a:pt x="350" y="68"/>
                    </a:lnTo>
                    <a:lnTo>
                      <a:pt x="350" y="59"/>
                    </a:lnTo>
                    <a:lnTo>
                      <a:pt x="350" y="50"/>
                    </a:lnTo>
                    <a:lnTo>
                      <a:pt x="352" y="43"/>
                    </a:lnTo>
                    <a:lnTo>
                      <a:pt x="354" y="36"/>
                    </a:lnTo>
                    <a:lnTo>
                      <a:pt x="358" y="31"/>
                    </a:lnTo>
                    <a:lnTo>
                      <a:pt x="362" y="28"/>
                    </a:lnTo>
                    <a:lnTo>
                      <a:pt x="367" y="26"/>
                    </a:lnTo>
                    <a:lnTo>
                      <a:pt x="373" y="23"/>
                    </a:lnTo>
                    <a:lnTo>
                      <a:pt x="377" y="23"/>
                    </a:lnTo>
                    <a:lnTo>
                      <a:pt x="383" y="23"/>
                    </a:lnTo>
                    <a:lnTo>
                      <a:pt x="389" y="26"/>
                    </a:lnTo>
                    <a:lnTo>
                      <a:pt x="394" y="28"/>
                    </a:lnTo>
                    <a:lnTo>
                      <a:pt x="398" y="31"/>
                    </a:lnTo>
                    <a:lnTo>
                      <a:pt x="402" y="36"/>
                    </a:lnTo>
                    <a:lnTo>
                      <a:pt x="404" y="43"/>
                    </a:lnTo>
                    <a:lnTo>
                      <a:pt x="406" y="50"/>
                    </a:lnTo>
                    <a:lnTo>
                      <a:pt x="406" y="59"/>
                    </a:lnTo>
                    <a:close/>
                    <a:moveTo>
                      <a:pt x="391" y="59"/>
                    </a:moveTo>
                    <a:lnTo>
                      <a:pt x="391" y="58"/>
                    </a:lnTo>
                    <a:lnTo>
                      <a:pt x="391" y="57"/>
                    </a:lnTo>
                    <a:lnTo>
                      <a:pt x="391" y="55"/>
                    </a:lnTo>
                    <a:lnTo>
                      <a:pt x="391" y="54"/>
                    </a:lnTo>
                    <a:lnTo>
                      <a:pt x="391" y="53"/>
                    </a:lnTo>
                    <a:lnTo>
                      <a:pt x="390" y="51"/>
                    </a:lnTo>
                    <a:lnTo>
                      <a:pt x="390" y="47"/>
                    </a:lnTo>
                    <a:lnTo>
                      <a:pt x="389" y="45"/>
                    </a:lnTo>
                    <a:lnTo>
                      <a:pt x="388" y="43"/>
                    </a:lnTo>
                    <a:lnTo>
                      <a:pt x="386" y="40"/>
                    </a:lnTo>
                    <a:lnTo>
                      <a:pt x="383" y="39"/>
                    </a:lnTo>
                    <a:lnTo>
                      <a:pt x="381" y="38"/>
                    </a:lnTo>
                    <a:lnTo>
                      <a:pt x="377" y="38"/>
                    </a:lnTo>
                    <a:lnTo>
                      <a:pt x="375" y="38"/>
                    </a:lnTo>
                    <a:lnTo>
                      <a:pt x="373" y="39"/>
                    </a:lnTo>
                    <a:lnTo>
                      <a:pt x="371" y="40"/>
                    </a:lnTo>
                    <a:lnTo>
                      <a:pt x="368" y="43"/>
                    </a:lnTo>
                    <a:lnTo>
                      <a:pt x="367" y="45"/>
                    </a:lnTo>
                    <a:lnTo>
                      <a:pt x="366" y="47"/>
                    </a:lnTo>
                    <a:lnTo>
                      <a:pt x="365" y="51"/>
                    </a:lnTo>
                    <a:lnTo>
                      <a:pt x="365" y="53"/>
                    </a:lnTo>
                    <a:lnTo>
                      <a:pt x="365" y="54"/>
                    </a:lnTo>
                    <a:lnTo>
                      <a:pt x="365" y="55"/>
                    </a:lnTo>
                    <a:lnTo>
                      <a:pt x="365" y="57"/>
                    </a:lnTo>
                    <a:lnTo>
                      <a:pt x="365" y="58"/>
                    </a:lnTo>
                    <a:lnTo>
                      <a:pt x="365" y="59"/>
                    </a:lnTo>
                    <a:lnTo>
                      <a:pt x="365" y="60"/>
                    </a:lnTo>
                    <a:lnTo>
                      <a:pt x="365" y="61"/>
                    </a:lnTo>
                    <a:lnTo>
                      <a:pt x="365" y="62"/>
                    </a:lnTo>
                    <a:lnTo>
                      <a:pt x="365" y="64"/>
                    </a:lnTo>
                    <a:lnTo>
                      <a:pt x="365" y="65"/>
                    </a:lnTo>
                    <a:lnTo>
                      <a:pt x="365" y="68"/>
                    </a:lnTo>
                    <a:lnTo>
                      <a:pt x="366" y="70"/>
                    </a:lnTo>
                    <a:lnTo>
                      <a:pt x="367" y="73"/>
                    </a:lnTo>
                    <a:lnTo>
                      <a:pt x="368" y="75"/>
                    </a:lnTo>
                    <a:lnTo>
                      <a:pt x="371" y="77"/>
                    </a:lnTo>
                    <a:lnTo>
                      <a:pt x="373" y="79"/>
                    </a:lnTo>
                    <a:lnTo>
                      <a:pt x="375" y="80"/>
                    </a:lnTo>
                    <a:lnTo>
                      <a:pt x="377" y="80"/>
                    </a:lnTo>
                    <a:lnTo>
                      <a:pt x="381" y="80"/>
                    </a:lnTo>
                    <a:lnTo>
                      <a:pt x="383" y="79"/>
                    </a:lnTo>
                    <a:lnTo>
                      <a:pt x="386" y="77"/>
                    </a:lnTo>
                    <a:lnTo>
                      <a:pt x="388" y="75"/>
                    </a:lnTo>
                    <a:lnTo>
                      <a:pt x="389" y="73"/>
                    </a:lnTo>
                    <a:lnTo>
                      <a:pt x="390" y="70"/>
                    </a:lnTo>
                    <a:lnTo>
                      <a:pt x="390" y="68"/>
                    </a:lnTo>
                    <a:lnTo>
                      <a:pt x="391" y="65"/>
                    </a:lnTo>
                    <a:lnTo>
                      <a:pt x="391" y="64"/>
                    </a:lnTo>
                    <a:lnTo>
                      <a:pt x="391" y="62"/>
                    </a:lnTo>
                    <a:lnTo>
                      <a:pt x="391" y="61"/>
                    </a:lnTo>
                    <a:lnTo>
                      <a:pt x="391" y="60"/>
                    </a:lnTo>
                    <a:lnTo>
                      <a:pt x="391" y="59"/>
                    </a:lnTo>
                    <a:close/>
                    <a:moveTo>
                      <a:pt x="464" y="60"/>
                    </a:moveTo>
                    <a:lnTo>
                      <a:pt x="464" y="92"/>
                    </a:lnTo>
                    <a:lnTo>
                      <a:pt x="449" y="92"/>
                    </a:lnTo>
                    <a:lnTo>
                      <a:pt x="449" y="1"/>
                    </a:lnTo>
                    <a:lnTo>
                      <a:pt x="482" y="1"/>
                    </a:lnTo>
                    <a:lnTo>
                      <a:pt x="488" y="1"/>
                    </a:lnTo>
                    <a:lnTo>
                      <a:pt x="494" y="4"/>
                    </a:lnTo>
                    <a:lnTo>
                      <a:pt x="497" y="6"/>
                    </a:lnTo>
                    <a:lnTo>
                      <a:pt x="501" y="9"/>
                    </a:lnTo>
                    <a:lnTo>
                      <a:pt x="504" y="13"/>
                    </a:lnTo>
                    <a:lnTo>
                      <a:pt x="506" y="17"/>
                    </a:lnTo>
                    <a:lnTo>
                      <a:pt x="508" y="23"/>
                    </a:lnTo>
                    <a:lnTo>
                      <a:pt x="508" y="30"/>
                    </a:lnTo>
                    <a:lnTo>
                      <a:pt x="508" y="31"/>
                    </a:lnTo>
                    <a:lnTo>
                      <a:pt x="508" y="32"/>
                    </a:lnTo>
                    <a:lnTo>
                      <a:pt x="506" y="35"/>
                    </a:lnTo>
                    <a:lnTo>
                      <a:pt x="506" y="36"/>
                    </a:lnTo>
                    <a:lnTo>
                      <a:pt x="506" y="37"/>
                    </a:lnTo>
                    <a:lnTo>
                      <a:pt x="506" y="39"/>
                    </a:lnTo>
                    <a:lnTo>
                      <a:pt x="505" y="40"/>
                    </a:lnTo>
                    <a:lnTo>
                      <a:pt x="505" y="43"/>
                    </a:lnTo>
                    <a:lnTo>
                      <a:pt x="503" y="46"/>
                    </a:lnTo>
                    <a:lnTo>
                      <a:pt x="502" y="49"/>
                    </a:lnTo>
                    <a:lnTo>
                      <a:pt x="499" y="52"/>
                    </a:lnTo>
                    <a:lnTo>
                      <a:pt x="497" y="54"/>
                    </a:lnTo>
                    <a:lnTo>
                      <a:pt x="494" y="57"/>
                    </a:lnTo>
                    <a:lnTo>
                      <a:pt x="490" y="59"/>
                    </a:lnTo>
                    <a:lnTo>
                      <a:pt x="487" y="60"/>
                    </a:lnTo>
                    <a:lnTo>
                      <a:pt x="482" y="60"/>
                    </a:lnTo>
                    <a:lnTo>
                      <a:pt x="464" y="60"/>
                    </a:lnTo>
                    <a:close/>
                    <a:moveTo>
                      <a:pt x="464" y="44"/>
                    </a:moveTo>
                    <a:lnTo>
                      <a:pt x="479" y="44"/>
                    </a:lnTo>
                    <a:lnTo>
                      <a:pt x="481" y="44"/>
                    </a:lnTo>
                    <a:lnTo>
                      <a:pt x="483" y="43"/>
                    </a:lnTo>
                    <a:lnTo>
                      <a:pt x="485" y="43"/>
                    </a:lnTo>
                    <a:lnTo>
                      <a:pt x="487" y="42"/>
                    </a:lnTo>
                    <a:lnTo>
                      <a:pt x="488" y="40"/>
                    </a:lnTo>
                    <a:lnTo>
                      <a:pt x="488" y="38"/>
                    </a:lnTo>
                    <a:lnTo>
                      <a:pt x="489" y="37"/>
                    </a:lnTo>
                    <a:lnTo>
                      <a:pt x="489" y="36"/>
                    </a:lnTo>
                    <a:lnTo>
                      <a:pt x="490" y="35"/>
                    </a:lnTo>
                    <a:lnTo>
                      <a:pt x="490" y="34"/>
                    </a:lnTo>
                    <a:lnTo>
                      <a:pt x="490" y="32"/>
                    </a:lnTo>
                    <a:lnTo>
                      <a:pt x="490" y="31"/>
                    </a:lnTo>
                    <a:lnTo>
                      <a:pt x="490" y="30"/>
                    </a:lnTo>
                    <a:lnTo>
                      <a:pt x="490" y="29"/>
                    </a:lnTo>
                    <a:lnTo>
                      <a:pt x="490" y="27"/>
                    </a:lnTo>
                    <a:lnTo>
                      <a:pt x="489" y="24"/>
                    </a:lnTo>
                    <a:lnTo>
                      <a:pt x="488" y="22"/>
                    </a:lnTo>
                    <a:lnTo>
                      <a:pt x="487" y="20"/>
                    </a:lnTo>
                    <a:lnTo>
                      <a:pt x="485" y="19"/>
                    </a:lnTo>
                    <a:lnTo>
                      <a:pt x="482" y="19"/>
                    </a:lnTo>
                    <a:lnTo>
                      <a:pt x="480" y="17"/>
                    </a:lnTo>
                    <a:lnTo>
                      <a:pt x="476" y="17"/>
                    </a:lnTo>
                    <a:lnTo>
                      <a:pt x="464" y="17"/>
                    </a:lnTo>
                    <a:lnTo>
                      <a:pt x="464" y="44"/>
                    </a:lnTo>
                    <a:close/>
                    <a:moveTo>
                      <a:pt x="567" y="59"/>
                    </a:moveTo>
                    <a:lnTo>
                      <a:pt x="567" y="68"/>
                    </a:lnTo>
                    <a:lnTo>
                      <a:pt x="565" y="75"/>
                    </a:lnTo>
                    <a:lnTo>
                      <a:pt x="563" y="82"/>
                    </a:lnTo>
                    <a:lnTo>
                      <a:pt x="559" y="87"/>
                    </a:lnTo>
                    <a:lnTo>
                      <a:pt x="555" y="90"/>
                    </a:lnTo>
                    <a:lnTo>
                      <a:pt x="550" y="92"/>
                    </a:lnTo>
                    <a:lnTo>
                      <a:pt x="544" y="93"/>
                    </a:lnTo>
                    <a:lnTo>
                      <a:pt x="539" y="93"/>
                    </a:lnTo>
                    <a:lnTo>
                      <a:pt x="534" y="93"/>
                    </a:lnTo>
                    <a:lnTo>
                      <a:pt x="528" y="92"/>
                    </a:lnTo>
                    <a:lnTo>
                      <a:pt x="524" y="90"/>
                    </a:lnTo>
                    <a:lnTo>
                      <a:pt x="519" y="87"/>
                    </a:lnTo>
                    <a:lnTo>
                      <a:pt x="516" y="82"/>
                    </a:lnTo>
                    <a:lnTo>
                      <a:pt x="513" y="75"/>
                    </a:lnTo>
                    <a:lnTo>
                      <a:pt x="511" y="68"/>
                    </a:lnTo>
                    <a:lnTo>
                      <a:pt x="511" y="59"/>
                    </a:lnTo>
                    <a:lnTo>
                      <a:pt x="511" y="50"/>
                    </a:lnTo>
                    <a:lnTo>
                      <a:pt x="513" y="43"/>
                    </a:lnTo>
                    <a:lnTo>
                      <a:pt x="516" y="36"/>
                    </a:lnTo>
                    <a:lnTo>
                      <a:pt x="519" y="31"/>
                    </a:lnTo>
                    <a:lnTo>
                      <a:pt x="524" y="28"/>
                    </a:lnTo>
                    <a:lnTo>
                      <a:pt x="528" y="26"/>
                    </a:lnTo>
                    <a:lnTo>
                      <a:pt x="534" y="23"/>
                    </a:lnTo>
                    <a:lnTo>
                      <a:pt x="539" y="23"/>
                    </a:lnTo>
                    <a:lnTo>
                      <a:pt x="544" y="23"/>
                    </a:lnTo>
                    <a:lnTo>
                      <a:pt x="550" y="26"/>
                    </a:lnTo>
                    <a:lnTo>
                      <a:pt x="555" y="28"/>
                    </a:lnTo>
                    <a:lnTo>
                      <a:pt x="559" y="31"/>
                    </a:lnTo>
                    <a:lnTo>
                      <a:pt x="563" y="36"/>
                    </a:lnTo>
                    <a:lnTo>
                      <a:pt x="565" y="43"/>
                    </a:lnTo>
                    <a:lnTo>
                      <a:pt x="567" y="50"/>
                    </a:lnTo>
                    <a:lnTo>
                      <a:pt x="567" y="59"/>
                    </a:lnTo>
                    <a:close/>
                    <a:moveTo>
                      <a:pt x="552" y="59"/>
                    </a:moveTo>
                    <a:lnTo>
                      <a:pt x="552" y="58"/>
                    </a:lnTo>
                    <a:lnTo>
                      <a:pt x="552" y="57"/>
                    </a:lnTo>
                    <a:lnTo>
                      <a:pt x="552" y="55"/>
                    </a:lnTo>
                    <a:lnTo>
                      <a:pt x="552" y="54"/>
                    </a:lnTo>
                    <a:lnTo>
                      <a:pt x="552" y="53"/>
                    </a:lnTo>
                    <a:lnTo>
                      <a:pt x="551" y="51"/>
                    </a:lnTo>
                    <a:lnTo>
                      <a:pt x="551" y="47"/>
                    </a:lnTo>
                    <a:lnTo>
                      <a:pt x="550" y="45"/>
                    </a:lnTo>
                    <a:lnTo>
                      <a:pt x="549" y="43"/>
                    </a:lnTo>
                    <a:lnTo>
                      <a:pt x="547" y="40"/>
                    </a:lnTo>
                    <a:lnTo>
                      <a:pt x="544" y="39"/>
                    </a:lnTo>
                    <a:lnTo>
                      <a:pt x="542" y="38"/>
                    </a:lnTo>
                    <a:lnTo>
                      <a:pt x="539" y="38"/>
                    </a:lnTo>
                    <a:lnTo>
                      <a:pt x="536" y="38"/>
                    </a:lnTo>
                    <a:lnTo>
                      <a:pt x="534" y="39"/>
                    </a:lnTo>
                    <a:lnTo>
                      <a:pt x="532" y="40"/>
                    </a:lnTo>
                    <a:lnTo>
                      <a:pt x="529" y="43"/>
                    </a:lnTo>
                    <a:lnTo>
                      <a:pt x="528" y="45"/>
                    </a:lnTo>
                    <a:lnTo>
                      <a:pt x="527" y="47"/>
                    </a:lnTo>
                    <a:lnTo>
                      <a:pt x="526" y="51"/>
                    </a:lnTo>
                    <a:lnTo>
                      <a:pt x="526" y="53"/>
                    </a:lnTo>
                    <a:lnTo>
                      <a:pt x="526" y="54"/>
                    </a:lnTo>
                    <a:lnTo>
                      <a:pt x="526" y="55"/>
                    </a:lnTo>
                    <a:lnTo>
                      <a:pt x="526" y="57"/>
                    </a:lnTo>
                    <a:lnTo>
                      <a:pt x="526" y="58"/>
                    </a:lnTo>
                    <a:lnTo>
                      <a:pt x="526" y="59"/>
                    </a:lnTo>
                    <a:lnTo>
                      <a:pt x="526" y="60"/>
                    </a:lnTo>
                    <a:lnTo>
                      <a:pt x="526" y="61"/>
                    </a:lnTo>
                    <a:lnTo>
                      <a:pt x="526" y="62"/>
                    </a:lnTo>
                    <a:lnTo>
                      <a:pt x="526" y="64"/>
                    </a:lnTo>
                    <a:lnTo>
                      <a:pt x="526" y="65"/>
                    </a:lnTo>
                    <a:lnTo>
                      <a:pt x="526" y="68"/>
                    </a:lnTo>
                    <a:lnTo>
                      <a:pt x="527" y="70"/>
                    </a:lnTo>
                    <a:lnTo>
                      <a:pt x="528" y="73"/>
                    </a:lnTo>
                    <a:lnTo>
                      <a:pt x="529" y="75"/>
                    </a:lnTo>
                    <a:lnTo>
                      <a:pt x="532" y="77"/>
                    </a:lnTo>
                    <a:lnTo>
                      <a:pt x="534" y="79"/>
                    </a:lnTo>
                    <a:lnTo>
                      <a:pt x="536" y="80"/>
                    </a:lnTo>
                    <a:lnTo>
                      <a:pt x="539" y="80"/>
                    </a:lnTo>
                    <a:lnTo>
                      <a:pt x="542" y="80"/>
                    </a:lnTo>
                    <a:lnTo>
                      <a:pt x="544" y="79"/>
                    </a:lnTo>
                    <a:lnTo>
                      <a:pt x="547" y="77"/>
                    </a:lnTo>
                    <a:lnTo>
                      <a:pt x="549" y="75"/>
                    </a:lnTo>
                    <a:lnTo>
                      <a:pt x="550" y="73"/>
                    </a:lnTo>
                    <a:lnTo>
                      <a:pt x="551" y="70"/>
                    </a:lnTo>
                    <a:lnTo>
                      <a:pt x="551" y="68"/>
                    </a:lnTo>
                    <a:lnTo>
                      <a:pt x="552" y="65"/>
                    </a:lnTo>
                    <a:lnTo>
                      <a:pt x="552" y="64"/>
                    </a:lnTo>
                    <a:lnTo>
                      <a:pt x="552" y="62"/>
                    </a:lnTo>
                    <a:lnTo>
                      <a:pt x="552" y="61"/>
                    </a:lnTo>
                    <a:lnTo>
                      <a:pt x="552" y="60"/>
                    </a:lnTo>
                    <a:lnTo>
                      <a:pt x="552" y="59"/>
                    </a:lnTo>
                    <a:close/>
                    <a:moveTo>
                      <a:pt x="578" y="92"/>
                    </a:moveTo>
                    <a:lnTo>
                      <a:pt x="578" y="24"/>
                    </a:lnTo>
                    <a:lnTo>
                      <a:pt x="592" y="24"/>
                    </a:lnTo>
                    <a:lnTo>
                      <a:pt x="592" y="37"/>
                    </a:lnTo>
                    <a:lnTo>
                      <a:pt x="593" y="37"/>
                    </a:lnTo>
                    <a:lnTo>
                      <a:pt x="594" y="35"/>
                    </a:lnTo>
                    <a:lnTo>
                      <a:pt x="595" y="32"/>
                    </a:lnTo>
                    <a:lnTo>
                      <a:pt x="596" y="30"/>
                    </a:lnTo>
                    <a:lnTo>
                      <a:pt x="597" y="28"/>
                    </a:lnTo>
                    <a:lnTo>
                      <a:pt x="600" y="26"/>
                    </a:lnTo>
                    <a:lnTo>
                      <a:pt x="602" y="24"/>
                    </a:lnTo>
                    <a:lnTo>
                      <a:pt x="604" y="23"/>
                    </a:lnTo>
                    <a:lnTo>
                      <a:pt x="608" y="23"/>
                    </a:lnTo>
                    <a:lnTo>
                      <a:pt x="609" y="23"/>
                    </a:lnTo>
                    <a:lnTo>
                      <a:pt x="610" y="23"/>
                    </a:lnTo>
                    <a:lnTo>
                      <a:pt x="610" y="42"/>
                    </a:lnTo>
                    <a:lnTo>
                      <a:pt x="609" y="42"/>
                    </a:lnTo>
                    <a:lnTo>
                      <a:pt x="608" y="42"/>
                    </a:lnTo>
                    <a:lnTo>
                      <a:pt x="607" y="42"/>
                    </a:lnTo>
                    <a:lnTo>
                      <a:pt x="603" y="42"/>
                    </a:lnTo>
                    <a:lnTo>
                      <a:pt x="600" y="43"/>
                    </a:lnTo>
                    <a:lnTo>
                      <a:pt x="597" y="44"/>
                    </a:lnTo>
                    <a:lnTo>
                      <a:pt x="596" y="45"/>
                    </a:lnTo>
                    <a:lnTo>
                      <a:pt x="595" y="47"/>
                    </a:lnTo>
                    <a:lnTo>
                      <a:pt x="594" y="50"/>
                    </a:lnTo>
                    <a:lnTo>
                      <a:pt x="593" y="53"/>
                    </a:lnTo>
                    <a:lnTo>
                      <a:pt x="593" y="55"/>
                    </a:lnTo>
                    <a:lnTo>
                      <a:pt x="593" y="57"/>
                    </a:lnTo>
                    <a:lnTo>
                      <a:pt x="593" y="58"/>
                    </a:lnTo>
                    <a:lnTo>
                      <a:pt x="593" y="92"/>
                    </a:lnTo>
                    <a:lnTo>
                      <a:pt x="578" y="92"/>
                    </a:lnTo>
                    <a:close/>
                    <a:moveTo>
                      <a:pt x="638" y="74"/>
                    </a:moveTo>
                    <a:lnTo>
                      <a:pt x="638" y="92"/>
                    </a:lnTo>
                    <a:lnTo>
                      <a:pt x="622" y="92"/>
                    </a:lnTo>
                    <a:lnTo>
                      <a:pt x="622" y="74"/>
                    </a:lnTo>
                    <a:lnTo>
                      <a:pt x="638" y="74"/>
                    </a:lnTo>
                    <a:close/>
                    <a:moveTo>
                      <a:pt x="638" y="27"/>
                    </a:moveTo>
                    <a:lnTo>
                      <a:pt x="638" y="46"/>
                    </a:lnTo>
                    <a:lnTo>
                      <a:pt x="622" y="46"/>
                    </a:lnTo>
                    <a:lnTo>
                      <a:pt x="622" y="27"/>
                    </a:lnTo>
                    <a:lnTo>
                      <a:pt x="638" y="27"/>
                    </a:lnTo>
                    <a:close/>
                    <a:moveTo>
                      <a:pt x="15" y="182"/>
                    </a:moveTo>
                    <a:lnTo>
                      <a:pt x="15" y="220"/>
                    </a:lnTo>
                    <a:lnTo>
                      <a:pt x="0" y="220"/>
                    </a:lnTo>
                    <a:lnTo>
                      <a:pt x="0" y="129"/>
                    </a:lnTo>
                    <a:lnTo>
                      <a:pt x="53" y="129"/>
                    </a:lnTo>
                    <a:lnTo>
                      <a:pt x="53" y="145"/>
                    </a:lnTo>
                    <a:lnTo>
                      <a:pt x="15" y="145"/>
                    </a:lnTo>
                    <a:lnTo>
                      <a:pt x="15" y="166"/>
                    </a:lnTo>
                    <a:lnTo>
                      <a:pt x="48" y="166"/>
                    </a:lnTo>
                    <a:lnTo>
                      <a:pt x="48" y="182"/>
                    </a:lnTo>
                    <a:lnTo>
                      <a:pt x="15"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28" name="Freeform 144">
                <a:extLst>
                  <a:ext uri="{FF2B5EF4-FFF2-40B4-BE49-F238E27FC236}">
                    <a16:creationId xmlns:a16="http://schemas.microsoft.com/office/drawing/2014/main" id="{EE49FD54-663F-4994-919F-E6DF993E01FC}"/>
                  </a:ext>
                </a:extLst>
              </p:cNvPr>
              <p:cNvSpPr>
                <a:spLocks noEditPoints="1"/>
              </p:cNvSpPr>
              <p:nvPr/>
            </p:nvSpPr>
            <p:spPr bwMode="auto">
              <a:xfrm>
                <a:off x="1061" y="4777"/>
                <a:ext cx="133" cy="46"/>
              </a:xfrm>
              <a:custGeom>
                <a:avLst/>
                <a:gdLst>
                  <a:gd name="T0" fmla="*/ 10 w 266"/>
                  <a:gd name="T1" fmla="*/ 23 h 92"/>
                  <a:gd name="T2" fmla="*/ 8 w 266"/>
                  <a:gd name="T3" fmla="*/ 23 h 92"/>
                  <a:gd name="T4" fmla="*/ 1 w 266"/>
                  <a:gd name="T5" fmla="*/ 19 h 92"/>
                  <a:gd name="T6" fmla="*/ 1 w 266"/>
                  <a:gd name="T7" fmla="*/ 12 h 92"/>
                  <a:gd name="T8" fmla="*/ 5 w 266"/>
                  <a:gd name="T9" fmla="*/ 6 h 92"/>
                  <a:gd name="T10" fmla="*/ 9 w 266"/>
                  <a:gd name="T11" fmla="*/ 6 h 92"/>
                  <a:gd name="T12" fmla="*/ 14 w 266"/>
                  <a:gd name="T13" fmla="*/ 11 h 92"/>
                  <a:gd name="T14" fmla="*/ 4 w 266"/>
                  <a:gd name="T15" fmla="*/ 17 h 92"/>
                  <a:gd name="T16" fmla="*/ 5 w 266"/>
                  <a:gd name="T17" fmla="*/ 19 h 92"/>
                  <a:gd name="T18" fmla="*/ 7 w 266"/>
                  <a:gd name="T19" fmla="*/ 20 h 92"/>
                  <a:gd name="T20" fmla="*/ 9 w 266"/>
                  <a:gd name="T21" fmla="*/ 20 h 92"/>
                  <a:gd name="T22" fmla="*/ 10 w 266"/>
                  <a:gd name="T23" fmla="*/ 12 h 92"/>
                  <a:gd name="T24" fmla="*/ 8 w 266"/>
                  <a:gd name="T25" fmla="*/ 10 h 92"/>
                  <a:gd name="T26" fmla="*/ 7 w 266"/>
                  <a:gd name="T27" fmla="*/ 10 h 92"/>
                  <a:gd name="T28" fmla="*/ 24 w 266"/>
                  <a:gd name="T29" fmla="*/ 17 h 92"/>
                  <a:gd name="T30" fmla="*/ 28 w 266"/>
                  <a:gd name="T31" fmla="*/ 19 h 92"/>
                  <a:gd name="T32" fmla="*/ 24 w 266"/>
                  <a:gd name="T33" fmla="*/ 23 h 92"/>
                  <a:gd name="T34" fmla="*/ 16 w 266"/>
                  <a:gd name="T35" fmla="*/ 20 h 92"/>
                  <a:gd name="T36" fmla="*/ 16 w 266"/>
                  <a:gd name="T37" fmla="*/ 16 h 92"/>
                  <a:gd name="T38" fmla="*/ 19 w 266"/>
                  <a:gd name="T39" fmla="*/ 6 h 92"/>
                  <a:gd name="T40" fmla="*/ 24 w 266"/>
                  <a:gd name="T41" fmla="*/ 6 h 92"/>
                  <a:gd name="T42" fmla="*/ 28 w 266"/>
                  <a:gd name="T43" fmla="*/ 10 h 92"/>
                  <a:gd name="T44" fmla="*/ 24 w 266"/>
                  <a:gd name="T45" fmla="*/ 12 h 92"/>
                  <a:gd name="T46" fmla="*/ 23 w 266"/>
                  <a:gd name="T47" fmla="*/ 10 h 92"/>
                  <a:gd name="T48" fmla="*/ 22 w 266"/>
                  <a:gd name="T49" fmla="*/ 10 h 92"/>
                  <a:gd name="T50" fmla="*/ 22 w 266"/>
                  <a:gd name="T51" fmla="*/ 10 h 92"/>
                  <a:gd name="T52" fmla="*/ 19 w 266"/>
                  <a:gd name="T53" fmla="*/ 13 h 92"/>
                  <a:gd name="T54" fmla="*/ 19 w 266"/>
                  <a:gd name="T55" fmla="*/ 15 h 92"/>
                  <a:gd name="T56" fmla="*/ 19 w 266"/>
                  <a:gd name="T57" fmla="*/ 17 h 92"/>
                  <a:gd name="T58" fmla="*/ 22 w 266"/>
                  <a:gd name="T59" fmla="*/ 20 h 92"/>
                  <a:gd name="T60" fmla="*/ 24 w 266"/>
                  <a:gd name="T61" fmla="*/ 18 h 92"/>
                  <a:gd name="T62" fmla="*/ 24 w 266"/>
                  <a:gd name="T63" fmla="*/ 17 h 92"/>
                  <a:gd name="T64" fmla="*/ 40 w 266"/>
                  <a:gd name="T65" fmla="*/ 13 h 92"/>
                  <a:gd name="T66" fmla="*/ 39 w 266"/>
                  <a:gd name="T67" fmla="*/ 10 h 92"/>
                  <a:gd name="T68" fmla="*/ 35 w 266"/>
                  <a:gd name="T69" fmla="*/ 10 h 92"/>
                  <a:gd name="T70" fmla="*/ 35 w 266"/>
                  <a:gd name="T71" fmla="*/ 0 h 92"/>
                  <a:gd name="T72" fmla="*/ 37 w 266"/>
                  <a:gd name="T73" fmla="*/ 6 h 92"/>
                  <a:gd name="T74" fmla="*/ 43 w 266"/>
                  <a:gd name="T75" fmla="*/ 9 h 92"/>
                  <a:gd name="T76" fmla="*/ 59 w 266"/>
                  <a:gd name="T77" fmla="*/ 22 h 92"/>
                  <a:gd name="T78" fmla="*/ 56 w 266"/>
                  <a:gd name="T79" fmla="*/ 23 h 92"/>
                  <a:gd name="T80" fmla="*/ 55 w 266"/>
                  <a:gd name="T81" fmla="*/ 22 h 92"/>
                  <a:gd name="T82" fmla="*/ 55 w 266"/>
                  <a:gd name="T83" fmla="*/ 21 h 92"/>
                  <a:gd name="T84" fmla="*/ 54 w 266"/>
                  <a:gd name="T85" fmla="*/ 22 h 92"/>
                  <a:gd name="T86" fmla="*/ 51 w 266"/>
                  <a:gd name="T87" fmla="*/ 23 h 92"/>
                  <a:gd name="T88" fmla="*/ 50 w 266"/>
                  <a:gd name="T89" fmla="*/ 23 h 92"/>
                  <a:gd name="T90" fmla="*/ 46 w 266"/>
                  <a:gd name="T91" fmla="*/ 18 h 92"/>
                  <a:gd name="T92" fmla="*/ 54 w 266"/>
                  <a:gd name="T93" fmla="*/ 13 h 92"/>
                  <a:gd name="T94" fmla="*/ 54 w 266"/>
                  <a:gd name="T95" fmla="*/ 13 h 92"/>
                  <a:gd name="T96" fmla="*/ 55 w 266"/>
                  <a:gd name="T97" fmla="*/ 11 h 92"/>
                  <a:gd name="T98" fmla="*/ 54 w 266"/>
                  <a:gd name="T99" fmla="*/ 10 h 92"/>
                  <a:gd name="T100" fmla="*/ 53 w 266"/>
                  <a:gd name="T101" fmla="*/ 10 h 92"/>
                  <a:gd name="T102" fmla="*/ 51 w 266"/>
                  <a:gd name="T103" fmla="*/ 11 h 92"/>
                  <a:gd name="T104" fmla="*/ 50 w 266"/>
                  <a:gd name="T105" fmla="*/ 12 h 92"/>
                  <a:gd name="T106" fmla="*/ 52 w 266"/>
                  <a:gd name="T107" fmla="*/ 6 h 92"/>
                  <a:gd name="T108" fmla="*/ 53 w 266"/>
                  <a:gd name="T109" fmla="*/ 6 h 92"/>
                  <a:gd name="T110" fmla="*/ 55 w 266"/>
                  <a:gd name="T111" fmla="*/ 6 h 92"/>
                  <a:gd name="T112" fmla="*/ 59 w 266"/>
                  <a:gd name="T113" fmla="*/ 10 h 92"/>
                  <a:gd name="T114" fmla="*/ 54 w 266"/>
                  <a:gd name="T115" fmla="*/ 16 h 92"/>
                  <a:gd name="T116" fmla="*/ 51 w 266"/>
                  <a:gd name="T117" fmla="*/ 17 h 92"/>
                  <a:gd name="T118" fmla="*/ 50 w 266"/>
                  <a:gd name="T119" fmla="*/ 20 h 92"/>
                  <a:gd name="T120" fmla="*/ 52 w 266"/>
                  <a:gd name="T121" fmla="*/ 21 h 92"/>
                  <a:gd name="T122" fmla="*/ 54 w 266"/>
                  <a:gd name="T123" fmla="*/ 20 h 92"/>
                  <a:gd name="T124" fmla="*/ 63 w 266"/>
                  <a:gd name="T125" fmla="*/ 23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6" h="92">
                    <a:moveTo>
                      <a:pt x="38" y="72"/>
                    </a:moveTo>
                    <a:lnTo>
                      <a:pt x="53" y="72"/>
                    </a:lnTo>
                    <a:lnTo>
                      <a:pt x="51" y="76"/>
                    </a:lnTo>
                    <a:lnTo>
                      <a:pt x="49" y="81"/>
                    </a:lnTo>
                    <a:lnTo>
                      <a:pt x="47" y="84"/>
                    </a:lnTo>
                    <a:lnTo>
                      <a:pt x="44" y="88"/>
                    </a:lnTo>
                    <a:lnTo>
                      <a:pt x="42" y="89"/>
                    </a:lnTo>
                    <a:lnTo>
                      <a:pt x="39" y="90"/>
                    </a:lnTo>
                    <a:lnTo>
                      <a:pt x="36" y="91"/>
                    </a:lnTo>
                    <a:lnTo>
                      <a:pt x="33" y="92"/>
                    </a:lnTo>
                    <a:lnTo>
                      <a:pt x="32" y="92"/>
                    </a:lnTo>
                    <a:lnTo>
                      <a:pt x="31" y="92"/>
                    </a:lnTo>
                    <a:lnTo>
                      <a:pt x="30" y="92"/>
                    </a:lnTo>
                    <a:lnTo>
                      <a:pt x="28" y="92"/>
                    </a:lnTo>
                    <a:lnTo>
                      <a:pt x="23" y="92"/>
                    </a:lnTo>
                    <a:lnTo>
                      <a:pt x="17" y="91"/>
                    </a:lnTo>
                    <a:lnTo>
                      <a:pt x="12" y="89"/>
                    </a:lnTo>
                    <a:lnTo>
                      <a:pt x="8" y="85"/>
                    </a:lnTo>
                    <a:lnTo>
                      <a:pt x="4" y="81"/>
                    </a:lnTo>
                    <a:lnTo>
                      <a:pt x="2" y="74"/>
                    </a:lnTo>
                    <a:lnTo>
                      <a:pt x="0" y="66"/>
                    </a:lnTo>
                    <a:lnTo>
                      <a:pt x="0" y="57"/>
                    </a:lnTo>
                    <a:lnTo>
                      <a:pt x="0" y="54"/>
                    </a:lnTo>
                    <a:lnTo>
                      <a:pt x="0" y="53"/>
                    </a:lnTo>
                    <a:lnTo>
                      <a:pt x="0" y="51"/>
                    </a:lnTo>
                    <a:lnTo>
                      <a:pt x="0" y="50"/>
                    </a:lnTo>
                    <a:lnTo>
                      <a:pt x="0" y="47"/>
                    </a:lnTo>
                    <a:lnTo>
                      <a:pt x="1" y="45"/>
                    </a:lnTo>
                    <a:lnTo>
                      <a:pt x="1" y="43"/>
                    </a:lnTo>
                    <a:lnTo>
                      <a:pt x="2" y="40"/>
                    </a:lnTo>
                    <a:lnTo>
                      <a:pt x="3" y="37"/>
                    </a:lnTo>
                    <a:lnTo>
                      <a:pt x="4" y="34"/>
                    </a:lnTo>
                    <a:lnTo>
                      <a:pt x="7" y="30"/>
                    </a:lnTo>
                    <a:lnTo>
                      <a:pt x="10" y="28"/>
                    </a:lnTo>
                    <a:lnTo>
                      <a:pt x="13" y="26"/>
                    </a:lnTo>
                    <a:lnTo>
                      <a:pt x="17" y="23"/>
                    </a:lnTo>
                    <a:lnTo>
                      <a:pt x="23" y="22"/>
                    </a:lnTo>
                    <a:lnTo>
                      <a:pt x="27" y="22"/>
                    </a:lnTo>
                    <a:lnTo>
                      <a:pt x="28" y="22"/>
                    </a:lnTo>
                    <a:lnTo>
                      <a:pt x="30" y="22"/>
                    </a:lnTo>
                    <a:lnTo>
                      <a:pt x="31" y="22"/>
                    </a:lnTo>
                    <a:lnTo>
                      <a:pt x="32" y="22"/>
                    </a:lnTo>
                    <a:lnTo>
                      <a:pt x="33" y="22"/>
                    </a:lnTo>
                    <a:lnTo>
                      <a:pt x="34" y="23"/>
                    </a:lnTo>
                    <a:lnTo>
                      <a:pt x="38" y="24"/>
                    </a:lnTo>
                    <a:lnTo>
                      <a:pt x="41" y="27"/>
                    </a:lnTo>
                    <a:lnTo>
                      <a:pt x="44" y="30"/>
                    </a:lnTo>
                    <a:lnTo>
                      <a:pt x="48" y="34"/>
                    </a:lnTo>
                    <a:lnTo>
                      <a:pt x="50" y="38"/>
                    </a:lnTo>
                    <a:lnTo>
                      <a:pt x="53" y="44"/>
                    </a:lnTo>
                    <a:lnTo>
                      <a:pt x="54" y="51"/>
                    </a:lnTo>
                    <a:lnTo>
                      <a:pt x="54" y="60"/>
                    </a:lnTo>
                    <a:lnTo>
                      <a:pt x="54" y="62"/>
                    </a:lnTo>
                    <a:lnTo>
                      <a:pt x="13" y="62"/>
                    </a:lnTo>
                    <a:lnTo>
                      <a:pt x="13" y="64"/>
                    </a:lnTo>
                    <a:lnTo>
                      <a:pt x="15" y="64"/>
                    </a:lnTo>
                    <a:lnTo>
                      <a:pt x="15" y="65"/>
                    </a:lnTo>
                    <a:lnTo>
                      <a:pt x="15" y="66"/>
                    </a:lnTo>
                    <a:lnTo>
                      <a:pt x="15" y="67"/>
                    </a:lnTo>
                    <a:lnTo>
                      <a:pt x="15" y="68"/>
                    </a:lnTo>
                    <a:lnTo>
                      <a:pt x="15" y="69"/>
                    </a:lnTo>
                    <a:lnTo>
                      <a:pt x="15" y="70"/>
                    </a:lnTo>
                    <a:lnTo>
                      <a:pt x="16" y="72"/>
                    </a:lnTo>
                    <a:lnTo>
                      <a:pt x="17" y="74"/>
                    </a:lnTo>
                    <a:lnTo>
                      <a:pt x="18" y="75"/>
                    </a:lnTo>
                    <a:lnTo>
                      <a:pt x="20" y="76"/>
                    </a:lnTo>
                    <a:lnTo>
                      <a:pt x="21" y="77"/>
                    </a:lnTo>
                    <a:lnTo>
                      <a:pt x="24" y="79"/>
                    </a:lnTo>
                    <a:lnTo>
                      <a:pt x="26" y="80"/>
                    </a:lnTo>
                    <a:lnTo>
                      <a:pt x="28" y="80"/>
                    </a:lnTo>
                    <a:lnTo>
                      <a:pt x="30" y="80"/>
                    </a:lnTo>
                    <a:lnTo>
                      <a:pt x="32" y="79"/>
                    </a:lnTo>
                    <a:lnTo>
                      <a:pt x="33" y="79"/>
                    </a:lnTo>
                    <a:lnTo>
                      <a:pt x="34" y="77"/>
                    </a:lnTo>
                    <a:lnTo>
                      <a:pt x="35" y="76"/>
                    </a:lnTo>
                    <a:lnTo>
                      <a:pt x="36" y="75"/>
                    </a:lnTo>
                    <a:lnTo>
                      <a:pt x="38" y="74"/>
                    </a:lnTo>
                    <a:lnTo>
                      <a:pt x="38" y="73"/>
                    </a:lnTo>
                    <a:lnTo>
                      <a:pt x="38" y="72"/>
                    </a:lnTo>
                    <a:close/>
                    <a:moveTo>
                      <a:pt x="15" y="51"/>
                    </a:moveTo>
                    <a:lnTo>
                      <a:pt x="39" y="51"/>
                    </a:lnTo>
                    <a:lnTo>
                      <a:pt x="38" y="47"/>
                    </a:lnTo>
                    <a:lnTo>
                      <a:pt x="38" y="45"/>
                    </a:lnTo>
                    <a:lnTo>
                      <a:pt x="36" y="43"/>
                    </a:lnTo>
                    <a:lnTo>
                      <a:pt x="35" y="42"/>
                    </a:lnTo>
                    <a:lnTo>
                      <a:pt x="34" y="40"/>
                    </a:lnTo>
                    <a:lnTo>
                      <a:pt x="33" y="38"/>
                    </a:lnTo>
                    <a:lnTo>
                      <a:pt x="31" y="37"/>
                    </a:lnTo>
                    <a:lnTo>
                      <a:pt x="30" y="37"/>
                    </a:lnTo>
                    <a:lnTo>
                      <a:pt x="28" y="37"/>
                    </a:lnTo>
                    <a:lnTo>
                      <a:pt x="27" y="37"/>
                    </a:lnTo>
                    <a:lnTo>
                      <a:pt x="25" y="37"/>
                    </a:lnTo>
                    <a:lnTo>
                      <a:pt x="23" y="38"/>
                    </a:lnTo>
                    <a:lnTo>
                      <a:pt x="20" y="39"/>
                    </a:lnTo>
                    <a:lnTo>
                      <a:pt x="18" y="40"/>
                    </a:lnTo>
                    <a:lnTo>
                      <a:pt x="17" y="43"/>
                    </a:lnTo>
                    <a:lnTo>
                      <a:pt x="16" y="45"/>
                    </a:lnTo>
                    <a:lnTo>
                      <a:pt x="15" y="47"/>
                    </a:lnTo>
                    <a:lnTo>
                      <a:pt x="15" y="51"/>
                    </a:lnTo>
                    <a:close/>
                    <a:moveTo>
                      <a:pt x="96" y="67"/>
                    </a:moveTo>
                    <a:lnTo>
                      <a:pt x="96" y="67"/>
                    </a:lnTo>
                    <a:lnTo>
                      <a:pt x="112" y="67"/>
                    </a:lnTo>
                    <a:lnTo>
                      <a:pt x="112" y="68"/>
                    </a:lnTo>
                    <a:lnTo>
                      <a:pt x="112" y="69"/>
                    </a:lnTo>
                    <a:lnTo>
                      <a:pt x="112" y="72"/>
                    </a:lnTo>
                    <a:lnTo>
                      <a:pt x="111" y="73"/>
                    </a:lnTo>
                    <a:lnTo>
                      <a:pt x="111" y="74"/>
                    </a:lnTo>
                    <a:lnTo>
                      <a:pt x="110" y="76"/>
                    </a:lnTo>
                    <a:lnTo>
                      <a:pt x="110" y="77"/>
                    </a:lnTo>
                    <a:lnTo>
                      <a:pt x="109" y="80"/>
                    </a:lnTo>
                    <a:lnTo>
                      <a:pt x="108" y="82"/>
                    </a:lnTo>
                    <a:lnTo>
                      <a:pt x="107" y="84"/>
                    </a:lnTo>
                    <a:lnTo>
                      <a:pt x="104" y="87"/>
                    </a:lnTo>
                    <a:lnTo>
                      <a:pt x="101" y="89"/>
                    </a:lnTo>
                    <a:lnTo>
                      <a:pt x="97" y="90"/>
                    </a:lnTo>
                    <a:lnTo>
                      <a:pt x="94" y="91"/>
                    </a:lnTo>
                    <a:lnTo>
                      <a:pt x="91" y="92"/>
                    </a:lnTo>
                    <a:lnTo>
                      <a:pt x="86" y="92"/>
                    </a:lnTo>
                    <a:lnTo>
                      <a:pt x="80" y="92"/>
                    </a:lnTo>
                    <a:lnTo>
                      <a:pt x="76" y="91"/>
                    </a:lnTo>
                    <a:lnTo>
                      <a:pt x="71" y="89"/>
                    </a:lnTo>
                    <a:lnTo>
                      <a:pt x="68" y="87"/>
                    </a:lnTo>
                    <a:lnTo>
                      <a:pt x="65" y="82"/>
                    </a:lnTo>
                    <a:lnTo>
                      <a:pt x="63" y="77"/>
                    </a:lnTo>
                    <a:lnTo>
                      <a:pt x="62" y="74"/>
                    </a:lnTo>
                    <a:lnTo>
                      <a:pt x="61" y="69"/>
                    </a:lnTo>
                    <a:lnTo>
                      <a:pt x="61" y="68"/>
                    </a:lnTo>
                    <a:lnTo>
                      <a:pt x="61" y="67"/>
                    </a:lnTo>
                    <a:lnTo>
                      <a:pt x="61" y="66"/>
                    </a:lnTo>
                    <a:lnTo>
                      <a:pt x="61" y="65"/>
                    </a:lnTo>
                    <a:lnTo>
                      <a:pt x="61" y="64"/>
                    </a:lnTo>
                    <a:lnTo>
                      <a:pt x="61" y="62"/>
                    </a:lnTo>
                    <a:lnTo>
                      <a:pt x="61" y="61"/>
                    </a:lnTo>
                    <a:lnTo>
                      <a:pt x="61" y="60"/>
                    </a:lnTo>
                    <a:lnTo>
                      <a:pt x="61" y="52"/>
                    </a:lnTo>
                    <a:lnTo>
                      <a:pt x="62" y="44"/>
                    </a:lnTo>
                    <a:lnTo>
                      <a:pt x="64" y="38"/>
                    </a:lnTo>
                    <a:lnTo>
                      <a:pt x="66" y="32"/>
                    </a:lnTo>
                    <a:lnTo>
                      <a:pt x="70" y="28"/>
                    </a:lnTo>
                    <a:lnTo>
                      <a:pt x="74" y="24"/>
                    </a:lnTo>
                    <a:lnTo>
                      <a:pt x="80" y="23"/>
                    </a:lnTo>
                    <a:lnTo>
                      <a:pt x="87" y="22"/>
                    </a:lnTo>
                    <a:lnTo>
                      <a:pt x="88" y="22"/>
                    </a:lnTo>
                    <a:lnTo>
                      <a:pt x="89" y="22"/>
                    </a:lnTo>
                    <a:lnTo>
                      <a:pt x="91" y="22"/>
                    </a:lnTo>
                    <a:lnTo>
                      <a:pt x="92" y="22"/>
                    </a:lnTo>
                    <a:lnTo>
                      <a:pt x="93" y="22"/>
                    </a:lnTo>
                    <a:lnTo>
                      <a:pt x="94" y="23"/>
                    </a:lnTo>
                    <a:lnTo>
                      <a:pt x="95" y="23"/>
                    </a:lnTo>
                    <a:lnTo>
                      <a:pt x="99" y="24"/>
                    </a:lnTo>
                    <a:lnTo>
                      <a:pt x="102" y="27"/>
                    </a:lnTo>
                    <a:lnTo>
                      <a:pt x="104" y="29"/>
                    </a:lnTo>
                    <a:lnTo>
                      <a:pt x="107" y="31"/>
                    </a:lnTo>
                    <a:lnTo>
                      <a:pt x="109" y="35"/>
                    </a:lnTo>
                    <a:lnTo>
                      <a:pt x="111" y="38"/>
                    </a:lnTo>
                    <a:lnTo>
                      <a:pt x="112" y="43"/>
                    </a:lnTo>
                    <a:lnTo>
                      <a:pt x="112" y="49"/>
                    </a:lnTo>
                    <a:lnTo>
                      <a:pt x="96" y="47"/>
                    </a:lnTo>
                    <a:lnTo>
                      <a:pt x="96" y="46"/>
                    </a:lnTo>
                    <a:lnTo>
                      <a:pt x="96" y="45"/>
                    </a:lnTo>
                    <a:lnTo>
                      <a:pt x="95" y="44"/>
                    </a:lnTo>
                    <a:lnTo>
                      <a:pt x="95" y="43"/>
                    </a:lnTo>
                    <a:lnTo>
                      <a:pt x="94" y="42"/>
                    </a:lnTo>
                    <a:lnTo>
                      <a:pt x="94" y="40"/>
                    </a:lnTo>
                    <a:lnTo>
                      <a:pt x="93" y="39"/>
                    </a:lnTo>
                    <a:lnTo>
                      <a:pt x="92" y="38"/>
                    </a:lnTo>
                    <a:lnTo>
                      <a:pt x="91" y="38"/>
                    </a:lnTo>
                    <a:lnTo>
                      <a:pt x="88" y="37"/>
                    </a:lnTo>
                    <a:lnTo>
                      <a:pt x="87" y="37"/>
                    </a:lnTo>
                    <a:lnTo>
                      <a:pt x="85" y="37"/>
                    </a:lnTo>
                    <a:lnTo>
                      <a:pt x="82" y="38"/>
                    </a:lnTo>
                    <a:lnTo>
                      <a:pt x="80" y="39"/>
                    </a:lnTo>
                    <a:lnTo>
                      <a:pt x="79" y="42"/>
                    </a:lnTo>
                    <a:lnTo>
                      <a:pt x="78" y="44"/>
                    </a:lnTo>
                    <a:lnTo>
                      <a:pt x="77" y="46"/>
                    </a:lnTo>
                    <a:lnTo>
                      <a:pt x="76" y="50"/>
                    </a:lnTo>
                    <a:lnTo>
                      <a:pt x="76" y="52"/>
                    </a:lnTo>
                    <a:lnTo>
                      <a:pt x="76" y="53"/>
                    </a:lnTo>
                    <a:lnTo>
                      <a:pt x="76" y="54"/>
                    </a:lnTo>
                    <a:lnTo>
                      <a:pt x="76" y="55"/>
                    </a:lnTo>
                    <a:lnTo>
                      <a:pt x="76" y="57"/>
                    </a:lnTo>
                    <a:lnTo>
                      <a:pt x="76" y="58"/>
                    </a:lnTo>
                    <a:lnTo>
                      <a:pt x="76" y="59"/>
                    </a:lnTo>
                    <a:lnTo>
                      <a:pt x="76" y="60"/>
                    </a:lnTo>
                    <a:lnTo>
                      <a:pt x="76" y="61"/>
                    </a:lnTo>
                    <a:lnTo>
                      <a:pt x="76" y="62"/>
                    </a:lnTo>
                    <a:lnTo>
                      <a:pt x="76" y="64"/>
                    </a:lnTo>
                    <a:lnTo>
                      <a:pt x="76" y="65"/>
                    </a:lnTo>
                    <a:lnTo>
                      <a:pt x="76" y="66"/>
                    </a:lnTo>
                    <a:lnTo>
                      <a:pt x="76" y="68"/>
                    </a:lnTo>
                    <a:lnTo>
                      <a:pt x="77" y="70"/>
                    </a:lnTo>
                    <a:lnTo>
                      <a:pt x="78" y="73"/>
                    </a:lnTo>
                    <a:lnTo>
                      <a:pt x="79" y="75"/>
                    </a:lnTo>
                    <a:lnTo>
                      <a:pt x="80" y="76"/>
                    </a:lnTo>
                    <a:lnTo>
                      <a:pt x="81" y="79"/>
                    </a:lnTo>
                    <a:lnTo>
                      <a:pt x="84" y="80"/>
                    </a:lnTo>
                    <a:lnTo>
                      <a:pt x="87" y="80"/>
                    </a:lnTo>
                    <a:lnTo>
                      <a:pt x="88" y="80"/>
                    </a:lnTo>
                    <a:lnTo>
                      <a:pt x="89" y="79"/>
                    </a:lnTo>
                    <a:lnTo>
                      <a:pt x="91" y="79"/>
                    </a:lnTo>
                    <a:lnTo>
                      <a:pt x="92" y="77"/>
                    </a:lnTo>
                    <a:lnTo>
                      <a:pt x="93" y="76"/>
                    </a:lnTo>
                    <a:lnTo>
                      <a:pt x="94" y="75"/>
                    </a:lnTo>
                    <a:lnTo>
                      <a:pt x="94" y="74"/>
                    </a:lnTo>
                    <a:lnTo>
                      <a:pt x="95" y="73"/>
                    </a:lnTo>
                    <a:lnTo>
                      <a:pt x="95" y="72"/>
                    </a:lnTo>
                    <a:lnTo>
                      <a:pt x="96" y="70"/>
                    </a:lnTo>
                    <a:lnTo>
                      <a:pt x="96" y="69"/>
                    </a:lnTo>
                    <a:lnTo>
                      <a:pt x="96" y="68"/>
                    </a:lnTo>
                    <a:lnTo>
                      <a:pt x="96" y="67"/>
                    </a:lnTo>
                    <a:close/>
                    <a:moveTo>
                      <a:pt x="172" y="44"/>
                    </a:moveTo>
                    <a:lnTo>
                      <a:pt x="172" y="91"/>
                    </a:lnTo>
                    <a:lnTo>
                      <a:pt x="157" y="91"/>
                    </a:lnTo>
                    <a:lnTo>
                      <a:pt x="157" y="51"/>
                    </a:lnTo>
                    <a:lnTo>
                      <a:pt x="157" y="50"/>
                    </a:lnTo>
                    <a:lnTo>
                      <a:pt x="157" y="49"/>
                    </a:lnTo>
                    <a:lnTo>
                      <a:pt x="157" y="47"/>
                    </a:lnTo>
                    <a:lnTo>
                      <a:pt x="157" y="46"/>
                    </a:lnTo>
                    <a:lnTo>
                      <a:pt x="157" y="45"/>
                    </a:lnTo>
                    <a:lnTo>
                      <a:pt x="157" y="44"/>
                    </a:lnTo>
                    <a:lnTo>
                      <a:pt x="156" y="43"/>
                    </a:lnTo>
                    <a:lnTo>
                      <a:pt x="156" y="40"/>
                    </a:lnTo>
                    <a:lnTo>
                      <a:pt x="155" y="39"/>
                    </a:lnTo>
                    <a:lnTo>
                      <a:pt x="154" y="38"/>
                    </a:lnTo>
                    <a:lnTo>
                      <a:pt x="153" y="38"/>
                    </a:lnTo>
                    <a:lnTo>
                      <a:pt x="150" y="37"/>
                    </a:lnTo>
                    <a:lnTo>
                      <a:pt x="148" y="37"/>
                    </a:lnTo>
                    <a:lnTo>
                      <a:pt x="146" y="37"/>
                    </a:lnTo>
                    <a:lnTo>
                      <a:pt x="143" y="38"/>
                    </a:lnTo>
                    <a:lnTo>
                      <a:pt x="142" y="39"/>
                    </a:lnTo>
                    <a:lnTo>
                      <a:pt x="140" y="40"/>
                    </a:lnTo>
                    <a:lnTo>
                      <a:pt x="139" y="43"/>
                    </a:lnTo>
                    <a:lnTo>
                      <a:pt x="138" y="46"/>
                    </a:lnTo>
                    <a:lnTo>
                      <a:pt x="137" y="50"/>
                    </a:lnTo>
                    <a:lnTo>
                      <a:pt x="137" y="53"/>
                    </a:lnTo>
                    <a:lnTo>
                      <a:pt x="137" y="91"/>
                    </a:lnTo>
                    <a:lnTo>
                      <a:pt x="122" y="91"/>
                    </a:lnTo>
                    <a:lnTo>
                      <a:pt x="122" y="0"/>
                    </a:lnTo>
                    <a:lnTo>
                      <a:pt x="137" y="0"/>
                    </a:lnTo>
                    <a:lnTo>
                      <a:pt x="137" y="32"/>
                    </a:lnTo>
                    <a:lnTo>
                      <a:pt x="138" y="30"/>
                    </a:lnTo>
                    <a:lnTo>
                      <a:pt x="139" y="28"/>
                    </a:lnTo>
                    <a:lnTo>
                      <a:pt x="141" y="27"/>
                    </a:lnTo>
                    <a:lnTo>
                      <a:pt x="142" y="24"/>
                    </a:lnTo>
                    <a:lnTo>
                      <a:pt x="145" y="23"/>
                    </a:lnTo>
                    <a:lnTo>
                      <a:pt x="148" y="23"/>
                    </a:lnTo>
                    <a:lnTo>
                      <a:pt x="150" y="22"/>
                    </a:lnTo>
                    <a:lnTo>
                      <a:pt x="153" y="22"/>
                    </a:lnTo>
                    <a:lnTo>
                      <a:pt x="157" y="22"/>
                    </a:lnTo>
                    <a:lnTo>
                      <a:pt x="161" y="23"/>
                    </a:lnTo>
                    <a:lnTo>
                      <a:pt x="164" y="26"/>
                    </a:lnTo>
                    <a:lnTo>
                      <a:pt x="167" y="28"/>
                    </a:lnTo>
                    <a:lnTo>
                      <a:pt x="169" y="31"/>
                    </a:lnTo>
                    <a:lnTo>
                      <a:pt x="171" y="35"/>
                    </a:lnTo>
                    <a:lnTo>
                      <a:pt x="172" y="39"/>
                    </a:lnTo>
                    <a:lnTo>
                      <a:pt x="172" y="45"/>
                    </a:lnTo>
                    <a:lnTo>
                      <a:pt x="172" y="44"/>
                    </a:lnTo>
                    <a:close/>
                    <a:moveTo>
                      <a:pt x="233" y="42"/>
                    </a:moveTo>
                    <a:lnTo>
                      <a:pt x="233" y="79"/>
                    </a:lnTo>
                    <a:lnTo>
                      <a:pt x="233" y="82"/>
                    </a:lnTo>
                    <a:lnTo>
                      <a:pt x="233" y="84"/>
                    </a:lnTo>
                    <a:lnTo>
                      <a:pt x="233" y="85"/>
                    </a:lnTo>
                    <a:lnTo>
                      <a:pt x="234" y="87"/>
                    </a:lnTo>
                    <a:lnTo>
                      <a:pt x="234" y="88"/>
                    </a:lnTo>
                    <a:lnTo>
                      <a:pt x="236" y="88"/>
                    </a:lnTo>
                    <a:lnTo>
                      <a:pt x="236" y="89"/>
                    </a:lnTo>
                    <a:lnTo>
                      <a:pt x="237" y="89"/>
                    </a:lnTo>
                    <a:lnTo>
                      <a:pt x="237" y="91"/>
                    </a:lnTo>
                    <a:lnTo>
                      <a:pt x="221" y="91"/>
                    </a:lnTo>
                    <a:lnTo>
                      <a:pt x="219" y="91"/>
                    </a:lnTo>
                    <a:lnTo>
                      <a:pt x="219" y="90"/>
                    </a:lnTo>
                    <a:lnTo>
                      <a:pt x="219" y="89"/>
                    </a:lnTo>
                    <a:lnTo>
                      <a:pt x="219" y="88"/>
                    </a:lnTo>
                    <a:lnTo>
                      <a:pt x="219" y="87"/>
                    </a:lnTo>
                    <a:lnTo>
                      <a:pt x="219" y="85"/>
                    </a:lnTo>
                    <a:lnTo>
                      <a:pt x="219" y="84"/>
                    </a:lnTo>
                    <a:lnTo>
                      <a:pt x="218" y="84"/>
                    </a:lnTo>
                    <a:lnTo>
                      <a:pt x="218" y="85"/>
                    </a:lnTo>
                    <a:lnTo>
                      <a:pt x="217" y="85"/>
                    </a:lnTo>
                    <a:lnTo>
                      <a:pt x="217" y="87"/>
                    </a:lnTo>
                    <a:lnTo>
                      <a:pt x="216" y="88"/>
                    </a:lnTo>
                    <a:lnTo>
                      <a:pt x="214" y="89"/>
                    </a:lnTo>
                    <a:lnTo>
                      <a:pt x="213" y="90"/>
                    </a:lnTo>
                    <a:lnTo>
                      <a:pt x="210" y="91"/>
                    </a:lnTo>
                    <a:lnTo>
                      <a:pt x="208" y="91"/>
                    </a:lnTo>
                    <a:lnTo>
                      <a:pt x="206" y="91"/>
                    </a:lnTo>
                    <a:lnTo>
                      <a:pt x="203" y="92"/>
                    </a:lnTo>
                    <a:lnTo>
                      <a:pt x="201" y="92"/>
                    </a:lnTo>
                    <a:lnTo>
                      <a:pt x="198" y="92"/>
                    </a:lnTo>
                    <a:lnTo>
                      <a:pt x="195" y="91"/>
                    </a:lnTo>
                    <a:lnTo>
                      <a:pt x="192" y="90"/>
                    </a:lnTo>
                    <a:lnTo>
                      <a:pt x="190" y="89"/>
                    </a:lnTo>
                    <a:lnTo>
                      <a:pt x="186" y="87"/>
                    </a:lnTo>
                    <a:lnTo>
                      <a:pt x="185" y="83"/>
                    </a:lnTo>
                    <a:lnTo>
                      <a:pt x="183" y="79"/>
                    </a:lnTo>
                    <a:lnTo>
                      <a:pt x="183" y="74"/>
                    </a:lnTo>
                    <a:lnTo>
                      <a:pt x="183" y="69"/>
                    </a:lnTo>
                    <a:lnTo>
                      <a:pt x="184" y="65"/>
                    </a:lnTo>
                    <a:lnTo>
                      <a:pt x="186" y="61"/>
                    </a:lnTo>
                    <a:lnTo>
                      <a:pt x="188" y="59"/>
                    </a:lnTo>
                    <a:lnTo>
                      <a:pt x="191" y="57"/>
                    </a:lnTo>
                    <a:lnTo>
                      <a:pt x="194" y="54"/>
                    </a:lnTo>
                    <a:lnTo>
                      <a:pt x="196" y="53"/>
                    </a:lnTo>
                    <a:lnTo>
                      <a:pt x="200" y="52"/>
                    </a:lnTo>
                    <a:lnTo>
                      <a:pt x="214" y="50"/>
                    </a:lnTo>
                    <a:lnTo>
                      <a:pt x="215" y="50"/>
                    </a:lnTo>
                    <a:lnTo>
                      <a:pt x="216" y="50"/>
                    </a:lnTo>
                    <a:lnTo>
                      <a:pt x="216" y="49"/>
                    </a:lnTo>
                    <a:lnTo>
                      <a:pt x="217" y="49"/>
                    </a:lnTo>
                    <a:lnTo>
                      <a:pt x="218" y="47"/>
                    </a:lnTo>
                    <a:lnTo>
                      <a:pt x="218" y="46"/>
                    </a:lnTo>
                    <a:lnTo>
                      <a:pt x="218" y="45"/>
                    </a:lnTo>
                    <a:lnTo>
                      <a:pt x="218" y="44"/>
                    </a:lnTo>
                    <a:lnTo>
                      <a:pt x="218" y="43"/>
                    </a:lnTo>
                    <a:lnTo>
                      <a:pt x="218" y="40"/>
                    </a:lnTo>
                    <a:lnTo>
                      <a:pt x="218" y="39"/>
                    </a:lnTo>
                    <a:lnTo>
                      <a:pt x="217" y="39"/>
                    </a:lnTo>
                    <a:lnTo>
                      <a:pt x="216" y="38"/>
                    </a:lnTo>
                    <a:lnTo>
                      <a:pt x="215" y="38"/>
                    </a:lnTo>
                    <a:lnTo>
                      <a:pt x="214" y="37"/>
                    </a:lnTo>
                    <a:lnTo>
                      <a:pt x="213" y="37"/>
                    </a:lnTo>
                    <a:lnTo>
                      <a:pt x="211" y="37"/>
                    </a:lnTo>
                    <a:lnTo>
                      <a:pt x="210" y="37"/>
                    </a:lnTo>
                    <a:lnTo>
                      <a:pt x="209" y="37"/>
                    </a:lnTo>
                    <a:lnTo>
                      <a:pt x="208" y="37"/>
                    </a:lnTo>
                    <a:lnTo>
                      <a:pt x="206" y="37"/>
                    </a:lnTo>
                    <a:lnTo>
                      <a:pt x="205" y="37"/>
                    </a:lnTo>
                    <a:lnTo>
                      <a:pt x="203" y="38"/>
                    </a:lnTo>
                    <a:lnTo>
                      <a:pt x="202" y="39"/>
                    </a:lnTo>
                    <a:lnTo>
                      <a:pt x="202" y="40"/>
                    </a:lnTo>
                    <a:lnTo>
                      <a:pt x="201" y="42"/>
                    </a:lnTo>
                    <a:lnTo>
                      <a:pt x="201" y="43"/>
                    </a:lnTo>
                    <a:lnTo>
                      <a:pt x="200" y="44"/>
                    </a:lnTo>
                    <a:lnTo>
                      <a:pt x="200" y="45"/>
                    </a:lnTo>
                    <a:lnTo>
                      <a:pt x="200" y="46"/>
                    </a:lnTo>
                    <a:lnTo>
                      <a:pt x="185" y="46"/>
                    </a:lnTo>
                    <a:lnTo>
                      <a:pt x="187" y="39"/>
                    </a:lnTo>
                    <a:lnTo>
                      <a:pt x="188" y="34"/>
                    </a:lnTo>
                    <a:lnTo>
                      <a:pt x="191" y="30"/>
                    </a:lnTo>
                    <a:lnTo>
                      <a:pt x="194" y="27"/>
                    </a:lnTo>
                    <a:lnTo>
                      <a:pt x="198" y="26"/>
                    </a:lnTo>
                    <a:lnTo>
                      <a:pt x="201" y="23"/>
                    </a:lnTo>
                    <a:lnTo>
                      <a:pt x="205" y="22"/>
                    </a:lnTo>
                    <a:lnTo>
                      <a:pt x="209" y="22"/>
                    </a:lnTo>
                    <a:lnTo>
                      <a:pt x="210" y="22"/>
                    </a:lnTo>
                    <a:lnTo>
                      <a:pt x="211" y="22"/>
                    </a:lnTo>
                    <a:lnTo>
                      <a:pt x="213" y="22"/>
                    </a:lnTo>
                    <a:lnTo>
                      <a:pt x="214" y="22"/>
                    </a:lnTo>
                    <a:lnTo>
                      <a:pt x="215" y="22"/>
                    </a:lnTo>
                    <a:lnTo>
                      <a:pt x="216" y="22"/>
                    </a:lnTo>
                    <a:lnTo>
                      <a:pt x="217" y="22"/>
                    </a:lnTo>
                    <a:lnTo>
                      <a:pt x="218" y="23"/>
                    </a:lnTo>
                    <a:lnTo>
                      <a:pt x="219" y="23"/>
                    </a:lnTo>
                    <a:lnTo>
                      <a:pt x="222" y="24"/>
                    </a:lnTo>
                    <a:lnTo>
                      <a:pt x="224" y="26"/>
                    </a:lnTo>
                    <a:lnTo>
                      <a:pt x="226" y="28"/>
                    </a:lnTo>
                    <a:lnTo>
                      <a:pt x="229" y="29"/>
                    </a:lnTo>
                    <a:lnTo>
                      <a:pt x="231" y="31"/>
                    </a:lnTo>
                    <a:lnTo>
                      <a:pt x="232" y="35"/>
                    </a:lnTo>
                    <a:lnTo>
                      <a:pt x="233" y="38"/>
                    </a:lnTo>
                    <a:lnTo>
                      <a:pt x="233" y="42"/>
                    </a:lnTo>
                    <a:close/>
                    <a:moveTo>
                      <a:pt x="218" y="68"/>
                    </a:moveTo>
                    <a:lnTo>
                      <a:pt x="218" y="59"/>
                    </a:lnTo>
                    <a:lnTo>
                      <a:pt x="218" y="60"/>
                    </a:lnTo>
                    <a:lnTo>
                      <a:pt x="217" y="60"/>
                    </a:lnTo>
                    <a:lnTo>
                      <a:pt x="216" y="60"/>
                    </a:lnTo>
                    <a:lnTo>
                      <a:pt x="215" y="61"/>
                    </a:lnTo>
                    <a:lnTo>
                      <a:pt x="214" y="61"/>
                    </a:lnTo>
                    <a:lnTo>
                      <a:pt x="213" y="61"/>
                    </a:lnTo>
                    <a:lnTo>
                      <a:pt x="210" y="62"/>
                    </a:lnTo>
                    <a:lnTo>
                      <a:pt x="209" y="62"/>
                    </a:lnTo>
                    <a:lnTo>
                      <a:pt x="207" y="64"/>
                    </a:lnTo>
                    <a:lnTo>
                      <a:pt x="205" y="64"/>
                    </a:lnTo>
                    <a:lnTo>
                      <a:pt x="203" y="65"/>
                    </a:lnTo>
                    <a:lnTo>
                      <a:pt x="201" y="66"/>
                    </a:lnTo>
                    <a:lnTo>
                      <a:pt x="200" y="67"/>
                    </a:lnTo>
                    <a:lnTo>
                      <a:pt x="200" y="68"/>
                    </a:lnTo>
                    <a:lnTo>
                      <a:pt x="199" y="70"/>
                    </a:lnTo>
                    <a:lnTo>
                      <a:pt x="199" y="73"/>
                    </a:lnTo>
                    <a:lnTo>
                      <a:pt x="199" y="74"/>
                    </a:lnTo>
                    <a:lnTo>
                      <a:pt x="199" y="76"/>
                    </a:lnTo>
                    <a:lnTo>
                      <a:pt x="199" y="77"/>
                    </a:lnTo>
                    <a:lnTo>
                      <a:pt x="200" y="79"/>
                    </a:lnTo>
                    <a:lnTo>
                      <a:pt x="201" y="80"/>
                    </a:lnTo>
                    <a:lnTo>
                      <a:pt x="202" y="80"/>
                    </a:lnTo>
                    <a:lnTo>
                      <a:pt x="202" y="81"/>
                    </a:lnTo>
                    <a:lnTo>
                      <a:pt x="203" y="81"/>
                    </a:lnTo>
                    <a:lnTo>
                      <a:pt x="205" y="81"/>
                    </a:lnTo>
                    <a:lnTo>
                      <a:pt x="206" y="81"/>
                    </a:lnTo>
                    <a:lnTo>
                      <a:pt x="208" y="81"/>
                    </a:lnTo>
                    <a:lnTo>
                      <a:pt x="210" y="80"/>
                    </a:lnTo>
                    <a:lnTo>
                      <a:pt x="213" y="79"/>
                    </a:lnTo>
                    <a:lnTo>
                      <a:pt x="215" y="77"/>
                    </a:lnTo>
                    <a:lnTo>
                      <a:pt x="216" y="75"/>
                    </a:lnTo>
                    <a:lnTo>
                      <a:pt x="217" y="73"/>
                    </a:lnTo>
                    <a:lnTo>
                      <a:pt x="218" y="70"/>
                    </a:lnTo>
                    <a:lnTo>
                      <a:pt x="218" y="68"/>
                    </a:lnTo>
                    <a:close/>
                    <a:moveTo>
                      <a:pt x="266" y="73"/>
                    </a:moveTo>
                    <a:lnTo>
                      <a:pt x="266" y="91"/>
                    </a:lnTo>
                    <a:lnTo>
                      <a:pt x="249" y="91"/>
                    </a:lnTo>
                    <a:lnTo>
                      <a:pt x="249" y="73"/>
                    </a:lnTo>
                    <a:lnTo>
                      <a:pt x="266" y="73"/>
                    </a:lnTo>
                    <a:close/>
                    <a:moveTo>
                      <a:pt x="266" y="26"/>
                    </a:moveTo>
                    <a:lnTo>
                      <a:pt x="266" y="45"/>
                    </a:lnTo>
                    <a:lnTo>
                      <a:pt x="249" y="45"/>
                    </a:lnTo>
                    <a:lnTo>
                      <a:pt x="249" y="26"/>
                    </a:lnTo>
                    <a:lnTo>
                      <a:pt x="26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29" name="Freeform 145">
                <a:extLst>
                  <a:ext uri="{FF2B5EF4-FFF2-40B4-BE49-F238E27FC236}">
                    <a16:creationId xmlns:a16="http://schemas.microsoft.com/office/drawing/2014/main" id="{754006BB-C48A-4182-87CA-CD6CA7CDBB32}"/>
                  </a:ext>
                </a:extLst>
              </p:cNvPr>
              <p:cNvSpPr>
                <a:spLocks/>
              </p:cNvSpPr>
              <p:nvPr/>
            </p:nvSpPr>
            <p:spPr bwMode="auto">
              <a:xfrm>
                <a:off x="1205" y="4824"/>
                <a:ext cx="600" cy="8"/>
              </a:xfrm>
              <a:custGeom>
                <a:avLst/>
                <a:gdLst>
                  <a:gd name="T0" fmla="*/ 300 w 1201"/>
                  <a:gd name="T1" fmla="*/ 2 h 16"/>
                  <a:gd name="T2" fmla="*/ 300 w 1201"/>
                  <a:gd name="T3" fmla="*/ 0 h 16"/>
                  <a:gd name="T4" fmla="*/ 0 w 1201"/>
                  <a:gd name="T5" fmla="*/ 0 h 16"/>
                  <a:gd name="T6" fmla="*/ 0 w 1201"/>
                  <a:gd name="T7" fmla="*/ 4 h 16"/>
                  <a:gd name="T8" fmla="*/ 300 w 1201"/>
                  <a:gd name="T9" fmla="*/ 4 h 16"/>
                  <a:gd name="T10" fmla="*/ 300 w 1201"/>
                  <a:gd name="T11" fmla="*/ 2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01" h="16">
                    <a:moveTo>
                      <a:pt x="1201" y="8"/>
                    </a:moveTo>
                    <a:lnTo>
                      <a:pt x="1201" y="0"/>
                    </a:lnTo>
                    <a:lnTo>
                      <a:pt x="0" y="0"/>
                    </a:lnTo>
                    <a:lnTo>
                      <a:pt x="0" y="16"/>
                    </a:lnTo>
                    <a:lnTo>
                      <a:pt x="1201" y="16"/>
                    </a:lnTo>
                    <a:lnTo>
                      <a:pt x="120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30" name="Freeform 146">
                <a:extLst>
                  <a:ext uri="{FF2B5EF4-FFF2-40B4-BE49-F238E27FC236}">
                    <a16:creationId xmlns:a16="http://schemas.microsoft.com/office/drawing/2014/main" id="{7FD2BA75-CB5F-4B3A-9679-73772E3B327C}"/>
                  </a:ext>
                </a:extLst>
              </p:cNvPr>
              <p:cNvSpPr>
                <a:spLocks/>
              </p:cNvSpPr>
              <p:nvPr/>
            </p:nvSpPr>
            <p:spPr bwMode="auto">
              <a:xfrm>
                <a:off x="1350" y="4760"/>
                <a:ext cx="456" cy="8"/>
              </a:xfrm>
              <a:custGeom>
                <a:avLst/>
                <a:gdLst>
                  <a:gd name="T0" fmla="*/ 228 w 912"/>
                  <a:gd name="T1" fmla="*/ 2 h 16"/>
                  <a:gd name="T2" fmla="*/ 228 w 912"/>
                  <a:gd name="T3" fmla="*/ 0 h 16"/>
                  <a:gd name="T4" fmla="*/ 0 w 912"/>
                  <a:gd name="T5" fmla="*/ 0 h 16"/>
                  <a:gd name="T6" fmla="*/ 0 w 912"/>
                  <a:gd name="T7" fmla="*/ 4 h 16"/>
                  <a:gd name="T8" fmla="*/ 228 w 912"/>
                  <a:gd name="T9" fmla="*/ 4 h 16"/>
                  <a:gd name="T10" fmla="*/ 228 w 912"/>
                  <a:gd name="T11" fmla="*/ 2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 h="16">
                    <a:moveTo>
                      <a:pt x="912" y="8"/>
                    </a:moveTo>
                    <a:lnTo>
                      <a:pt x="912" y="0"/>
                    </a:lnTo>
                    <a:lnTo>
                      <a:pt x="0" y="0"/>
                    </a:lnTo>
                    <a:lnTo>
                      <a:pt x="0" y="16"/>
                    </a:lnTo>
                    <a:lnTo>
                      <a:pt x="912" y="16"/>
                    </a:lnTo>
                    <a:lnTo>
                      <a:pt x="91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aphicFrame>
          <p:nvGraphicFramePr>
            <p:cNvPr id="52237" name="Object 147">
              <a:extLst>
                <a:ext uri="{FF2B5EF4-FFF2-40B4-BE49-F238E27FC236}">
                  <a16:creationId xmlns:a16="http://schemas.microsoft.com/office/drawing/2014/main" id="{931AE582-B8D9-48AE-9248-2939E6494091}"/>
                </a:ext>
              </a:extLst>
            </p:cNvPr>
            <p:cNvGraphicFramePr>
              <a:graphicFrameLocks noChangeAspect="1"/>
            </p:cNvGraphicFramePr>
            <p:nvPr/>
          </p:nvGraphicFramePr>
          <p:xfrm>
            <a:off x="1593" y="3752"/>
            <a:ext cx="557" cy="864"/>
          </p:xfrm>
          <a:graphic>
            <a:graphicData uri="http://schemas.openxmlformats.org/presentationml/2006/ole">
              <mc:AlternateContent xmlns:mc="http://schemas.openxmlformats.org/markup-compatibility/2006">
                <mc:Choice xmlns:v="urn:schemas-microsoft-com:vml" Requires="v">
                  <p:oleObj spid="_x0000_s110615" name="Clip" r:id="rId4" imgW="914400" imgH="1418234" progId="MS_ClipArt_Gallery.2">
                    <p:embed/>
                  </p:oleObj>
                </mc:Choice>
                <mc:Fallback>
                  <p:oleObj name="Clip" r:id="rId4" imgW="914400" imgH="1418234" progId="MS_ClipArt_Gallery.2">
                    <p:embed/>
                    <p:pic>
                      <p:nvPicPr>
                        <p:cNvPr id="52237" name="Object 147">
                          <a:extLst>
                            <a:ext uri="{FF2B5EF4-FFF2-40B4-BE49-F238E27FC236}">
                              <a16:creationId xmlns:a16="http://schemas.microsoft.com/office/drawing/2014/main" id="{931AE582-B8D9-48AE-9248-2939E649409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93" y="3752"/>
                          <a:ext cx="557" cy="8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2238" name="Group 148">
              <a:extLst>
                <a:ext uri="{FF2B5EF4-FFF2-40B4-BE49-F238E27FC236}">
                  <a16:creationId xmlns:a16="http://schemas.microsoft.com/office/drawing/2014/main" id="{AA74A023-BECF-4015-9AC2-A9A2E38D8D6E}"/>
                </a:ext>
              </a:extLst>
            </p:cNvPr>
            <p:cNvGrpSpPr>
              <a:grpSpLocks/>
            </p:cNvGrpSpPr>
            <p:nvPr/>
          </p:nvGrpSpPr>
          <p:grpSpPr bwMode="auto">
            <a:xfrm>
              <a:off x="823" y="1308"/>
              <a:ext cx="1011" cy="2754"/>
              <a:chOff x="823" y="1308"/>
              <a:chExt cx="1011" cy="2754"/>
            </a:xfrm>
          </p:grpSpPr>
          <p:sp>
            <p:nvSpPr>
              <p:cNvPr id="52253" name="AutoShape 149">
                <a:extLst>
                  <a:ext uri="{FF2B5EF4-FFF2-40B4-BE49-F238E27FC236}">
                    <a16:creationId xmlns:a16="http://schemas.microsoft.com/office/drawing/2014/main" id="{1FC13EAD-C005-4ABA-BE1A-E47E99CF9A47}"/>
                  </a:ext>
                </a:extLst>
              </p:cNvPr>
              <p:cNvSpPr>
                <a:spLocks noChangeArrowheads="1"/>
              </p:cNvSpPr>
              <p:nvPr/>
            </p:nvSpPr>
            <p:spPr bwMode="auto">
              <a:xfrm flipV="1">
                <a:off x="1538" y="3792"/>
                <a:ext cx="296" cy="134"/>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2254" name="AutoShape 150">
                <a:extLst>
                  <a:ext uri="{FF2B5EF4-FFF2-40B4-BE49-F238E27FC236}">
                    <a16:creationId xmlns:a16="http://schemas.microsoft.com/office/drawing/2014/main" id="{49D3A95E-8DAD-4D5C-A9EB-6B0ED197AE9D}"/>
                  </a:ext>
                </a:extLst>
              </p:cNvPr>
              <p:cNvSpPr>
                <a:spLocks noChangeArrowheads="1"/>
              </p:cNvSpPr>
              <p:nvPr/>
            </p:nvSpPr>
            <p:spPr bwMode="auto">
              <a:xfrm>
                <a:off x="899" y="1348"/>
                <a:ext cx="728" cy="2669"/>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nvGrpSpPr>
              <p:cNvPr id="52255" name="Group 151">
                <a:extLst>
                  <a:ext uri="{FF2B5EF4-FFF2-40B4-BE49-F238E27FC236}">
                    <a16:creationId xmlns:a16="http://schemas.microsoft.com/office/drawing/2014/main" id="{7E97EFDF-027E-4DA3-A7BB-29F70D2EE08E}"/>
                  </a:ext>
                </a:extLst>
              </p:cNvPr>
              <p:cNvGrpSpPr>
                <a:grpSpLocks/>
              </p:cNvGrpSpPr>
              <p:nvPr/>
            </p:nvGrpSpPr>
            <p:grpSpPr bwMode="auto">
              <a:xfrm rot="3773165">
                <a:off x="849" y="3082"/>
                <a:ext cx="1462" cy="386"/>
                <a:chOff x="2832" y="2832"/>
                <a:chExt cx="579" cy="153"/>
              </a:xfrm>
            </p:grpSpPr>
            <p:sp>
              <p:nvSpPr>
                <p:cNvPr id="52258" name="Freeform 152">
                  <a:extLst>
                    <a:ext uri="{FF2B5EF4-FFF2-40B4-BE49-F238E27FC236}">
                      <a16:creationId xmlns:a16="http://schemas.microsoft.com/office/drawing/2014/main" id="{73B371BF-0C5F-4244-AE78-67FCAEA7F8DD}"/>
                    </a:ext>
                  </a:extLst>
                </p:cNvPr>
                <p:cNvSpPr>
                  <a:spLocks/>
                </p:cNvSpPr>
                <p:nvPr/>
              </p:nvSpPr>
              <p:spPr bwMode="auto">
                <a:xfrm>
                  <a:off x="2832" y="2832"/>
                  <a:ext cx="579" cy="153"/>
                </a:xfrm>
                <a:custGeom>
                  <a:avLst/>
                  <a:gdLst>
                    <a:gd name="T0" fmla="*/ 16 w 579"/>
                    <a:gd name="T1" fmla="*/ 29 h 153"/>
                    <a:gd name="T2" fmla="*/ 30 w 579"/>
                    <a:gd name="T3" fmla="*/ 14 h 153"/>
                    <a:gd name="T4" fmla="*/ 63 w 579"/>
                    <a:gd name="T5" fmla="*/ 0 h 153"/>
                    <a:gd name="T6" fmla="*/ 117 w 579"/>
                    <a:gd name="T7" fmla="*/ 12 h 153"/>
                    <a:gd name="T8" fmla="*/ 141 w 579"/>
                    <a:gd name="T9" fmla="*/ 18 h 153"/>
                    <a:gd name="T10" fmla="*/ 159 w 579"/>
                    <a:gd name="T11" fmla="*/ 24 h 153"/>
                    <a:gd name="T12" fmla="*/ 180 w 579"/>
                    <a:gd name="T13" fmla="*/ 30 h 153"/>
                    <a:gd name="T14" fmla="*/ 201 w 579"/>
                    <a:gd name="T15" fmla="*/ 36 h 153"/>
                    <a:gd name="T16" fmla="*/ 219 w 579"/>
                    <a:gd name="T17" fmla="*/ 42 h 153"/>
                    <a:gd name="T18" fmla="*/ 237 w 579"/>
                    <a:gd name="T19" fmla="*/ 48 h 153"/>
                    <a:gd name="T20" fmla="*/ 261 w 579"/>
                    <a:gd name="T21" fmla="*/ 54 h 153"/>
                    <a:gd name="T22" fmla="*/ 294 w 579"/>
                    <a:gd name="T23" fmla="*/ 63 h 153"/>
                    <a:gd name="T24" fmla="*/ 315 w 579"/>
                    <a:gd name="T25" fmla="*/ 69 h 153"/>
                    <a:gd name="T26" fmla="*/ 390 w 579"/>
                    <a:gd name="T27" fmla="*/ 81 h 153"/>
                    <a:gd name="T28" fmla="*/ 427 w 579"/>
                    <a:gd name="T29" fmla="*/ 87 h 153"/>
                    <a:gd name="T30" fmla="*/ 469 w 579"/>
                    <a:gd name="T31" fmla="*/ 93 h 153"/>
                    <a:gd name="T32" fmla="*/ 543 w 579"/>
                    <a:gd name="T33" fmla="*/ 99 h 153"/>
                    <a:gd name="T34" fmla="*/ 573 w 579"/>
                    <a:gd name="T35" fmla="*/ 105 h 153"/>
                    <a:gd name="T36" fmla="*/ 579 w 579"/>
                    <a:gd name="T37" fmla="*/ 122 h 153"/>
                    <a:gd name="T38" fmla="*/ 565 w 579"/>
                    <a:gd name="T39" fmla="*/ 141 h 153"/>
                    <a:gd name="T40" fmla="*/ 507 w 579"/>
                    <a:gd name="T41" fmla="*/ 137 h 153"/>
                    <a:gd name="T42" fmla="*/ 423 w 579"/>
                    <a:gd name="T43" fmla="*/ 131 h 153"/>
                    <a:gd name="T44" fmla="*/ 315 w 579"/>
                    <a:gd name="T45" fmla="*/ 129 h 153"/>
                    <a:gd name="T46" fmla="*/ 249 w 579"/>
                    <a:gd name="T47" fmla="*/ 134 h 153"/>
                    <a:gd name="T48" fmla="*/ 184 w 579"/>
                    <a:gd name="T49" fmla="*/ 141 h 153"/>
                    <a:gd name="T50" fmla="*/ 105 w 579"/>
                    <a:gd name="T51" fmla="*/ 147 h 153"/>
                    <a:gd name="T52" fmla="*/ 76 w 579"/>
                    <a:gd name="T53" fmla="*/ 153 h 153"/>
                    <a:gd name="T54" fmla="*/ 43 w 579"/>
                    <a:gd name="T55" fmla="*/ 149 h 153"/>
                    <a:gd name="T56" fmla="*/ 6 w 579"/>
                    <a:gd name="T57" fmla="*/ 113 h 153"/>
                    <a:gd name="T58" fmla="*/ 1 w 579"/>
                    <a:gd name="T59" fmla="*/ 93 h 153"/>
                    <a:gd name="T60" fmla="*/ 3 w 579"/>
                    <a:gd name="T61" fmla="*/ 75 h 153"/>
                    <a:gd name="T62" fmla="*/ 9 w 579"/>
                    <a:gd name="T63" fmla="*/ 48 h 153"/>
                    <a:gd name="T64" fmla="*/ 24 w 579"/>
                    <a:gd name="T65" fmla="*/ 20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9" h="153">
                      <a:moveTo>
                        <a:pt x="16" y="29"/>
                      </a:moveTo>
                      <a:cubicBezTo>
                        <a:pt x="20" y="23"/>
                        <a:pt x="23" y="15"/>
                        <a:pt x="30" y="14"/>
                      </a:cubicBezTo>
                      <a:cubicBezTo>
                        <a:pt x="41" y="6"/>
                        <a:pt x="50" y="3"/>
                        <a:pt x="63" y="0"/>
                      </a:cubicBezTo>
                      <a:cubicBezTo>
                        <a:pt x="81" y="4"/>
                        <a:pt x="99" y="9"/>
                        <a:pt x="117" y="12"/>
                      </a:cubicBezTo>
                      <a:cubicBezTo>
                        <a:pt x="124" y="15"/>
                        <a:pt x="133" y="17"/>
                        <a:pt x="141" y="18"/>
                      </a:cubicBezTo>
                      <a:cubicBezTo>
                        <a:pt x="147" y="21"/>
                        <a:pt x="153" y="23"/>
                        <a:pt x="159" y="24"/>
                      </a:cubicBezTo>
                      <a:cubicBezTo>
                        <a:pt x="165" y="27"/>
                        <a:pt x="173" y="29"/>
                        <a:pt x="180" y="30"/>
                      </a:cubicBezTo>
                      <a:cubicBezTo>
                        <a:pt x="186" y="33"/>
                        <a:pt x="194" y="35"/>
                        <a:pt x="201" y="36"/>
                      </a:cubicBezTo>
                      <a:cubicBezTo>
                        <a:pt x="207" y="39"/>
                        <a:pt x="213" y="41"/>
                        <a:pt x="219" y="42"/>
                      </a:cubicBezTo>
                      <a:cubicBezTo>
                        <a:pt x="225" y="45"/>
                        <a:pt x="231" y="47"/>
                        <a:pt x="237" y="48"/>
                      </a:cubicBezTo>
                      <a:cubicBezTo>
                        <a:pt x="245" y="52"/>
                        <a:pt x="252" y="53"/>
                        <a:pt x="261" y="54"/>
                      </a:cubicBezTo>
                      <a:cubicBezTo>
                        <a:pt x="271" y="59"/>
                        <a:pt x="283" y="61"/>
                        <a:pt x="294" y="63"/>
                      </a:cubicBezTo>
                      <a:cubicBezTo>
                        <a:pt x="300" y="66"/>
                        <a:pt x="308" y="68"/>
                        <a:pt x="315" y="69"/>
                      </a:cubicBezTo>
                      <a:cubicBezTo>
                        <a:pt x="334" y="79"/>
                        <a:pt x="368" y="79"/>
                        <a:pt x="390" y="81"/>
                      </a:cubicBezTo>
                      <a:cubicBezTo>
                        <a:pt x="400" y="86"/>
                        <a:pt x="416" y="85"/>
                        <a:pt x="427" y="87"/>
                      </a:cubicBezTo>
                      <a:cubicBezTo>
                        <a:pt x="440" y="92"/>
                        <a:pt x="456" y="92"/>
                        <a:pt x="469" y="93"/>
                      </a:cubicBezTo>
                      <a:cubicBezTo>
                        <a:pt x="492" y="98"/>
                        <a:pt x="519" y="98"/>
                        <a:pt x="543" y="99"/>
                      </a:cubicBezTo>
                      <a:cubicBezTo>
                        <a:pt x="554" y="100"/>
                        <a:pt x="564" y="99"/>
                        <a:pt x="573" y="105"/>
                      </a:cubicBezTo>
                      <a:cubicBezTo>
                        <a:pt x="576" y="111"/>
                        <a:pt x="577" y="116"/>
                        <a:pt x="579" y="122"/>
                      </a:cubicBezTo>
                      <a:cubicBezTo>
                        <a:pt x="575" y="130"/>
                        <a:pt x="576" y="139"/>
                        <a:pt x="565" y="141"/>
                      </a:cubicBezTo>
                      <a:cubicBezTo>
                        <a:pt x="546" y="140"/>
                        <a:pt x="526" y="138"/>
                        <a:pt x="507" y="137"/>
                      </a:cubicBezTo>
                      <a:cubicBezTo>
                        <a:pt x="483" y="129"/>
                        <a:pt x="447" y="132"/>
                        <a:pt x="423" y="131"/>
                      </a:cubicBezTo>
                      <a:cubicBezTo>
                        <a:pt x="386" y="127"/>
                        <a:pt x="353" y="128"/>
                        <a:pt x="315" y="129"/>
                      </a:cubicBezTo>
                      <a:cubicBezTo>
                        <a:pt x="270" y="133"/>
                        <a:pt x="292" y="131"/>
                        <a:pt x="249" y="134"/>
                      </a:cubicBezTo>
                      <a:cubicBezTo>
                        <a:pt x="227" y="138"/>
                        <a:pt x="206" y="140"/>
                        <a:pt x="184" y="141"/>
                      </a:cubicBezTo>
                      <a:cubicBezTo>
                        <a:pt x="157" y="145"/>
                        <a:pt x="133" y="146"/>
                        <a:pt x="105" y="147"/>
                      </a:cubicBezTo>
                      <a:cubicBezTo>
                        <a:pt x="95" y="149"/>
                        <a:pt x="86" y="151"/>
                        <a:pt x="76" y="153"/>
                      </a:cubicBezTo>
                      <a:cubicBezTo>
                        <a:pt x="65" y="152"/>
                        <a:pt x="54" y="151"/>
                        <a:pt x="43" y="149"/>
                      </a:cubicBezTo>
                      <a:cubicBezTo>
                        <a:pt x="25" y="140"/>
                        <a:pt x="18" y="129"/>
                        <a:pt x="6" y="113"/>
                      </a:cubicBezTo>
                      <a:cubicBezTo>
                        <a:pt x="4" y="106"/>
                        <a:pt x="4" y="100"/>
                        <a:pt x="1" y="93"/>
                      </a:cubicBezTo>
                      <a:cubicBezTo>
                        <a:pt x="0" y="86"/>
                        <a:pt x="0" y="81"/>
                        <a:pt x="3" y="75"/>
                      </a:cubicBezTo>
                      <a:cubicBezTo>
                        <a:pt x="5" y="66"/>
                        <a:pt x="6" y="57"/>
                        <a:pt x="9" y="48"/>
                      </a:cubicBezTo>
                      <a:cubicBezTo>
                        <a:pt x="11" y="38"/>
                        <a:pt x="14" y="25"/>
                        <a:pt x="24" y="20"/>
                      </a:cubicBezTo>
                    </a:path>
                  </a:pathLst>
                </a:custGeom>
                <a:solidFill>
                  <a:schemeClr val="tx1"/>
                </a:solidFill>
                <a:ln w="635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sp>
              <p:nvSpPr>
                <p:cNvPr id="52259" name="Oval 153">
                  <a:extLst>
                    <a:ext uri="{FF2B5EF4-FFF2-40B4-BE49-F238E27FC236}">
                      <a16:creationId xmlns:a16="http://schemas.microsoft.com/office/drawing/2014/main" id="{065B942C-85A9-49D7-9607-EFDB06917347}"/>
                    </a:ext>
                  </a:extLst>
                </p:cNvPr>
                <p:cNvSpPr>
                  <a:spLocks noChangeArrowheads="1"/>
                </p:cNvSpPr>
                <p:nvPr/>
              </p:nvSpPr>
              <p:spPr bwMode="auto">
                <a:xfrm>
                  <a:off x="3337" y="2927"/>
                  <a:ext cx="47" cy="47"/>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sp>
            <p:nvSpPr>
              <p:cNvPr id="52256" name="Rectangle 154">
                <a:extLst>
                  <a:ext uri="{FF2B5EF4-FFF2-40B4-BE49-F238E27FC236}">
                    <a16:creationId xmlns:a16="http://schemas.microsoft.com/office/drawing/2014/main" id="{33BC3575-DD2B-428C-BAA0-E4B797B008ED}"/>
                  </a:ext>
                </a:extLst>
              </p:cNvPr>
              <p:cNvSpPr>
                <a:spLocks noChangeArrowheads="1"/>
              </p:cNvSpPr>
              <p:nvPr/>
            </p:nvSpPr>
            <p:spPr bwMode="auto">
              <a:xfrm>
                <a:off x="823" y="1308"/>
                <a:ext cx="207" cy="2754"/>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2257" name="Line 155">
                <a:extLst>
                  <a:ext uri="{FF2B5EF4-FFF2-40B4-BE49-F238E27FC236}">
                    <a16:creationId xmlns:a16="http://schemas.microsoft.com/office/drawing/2014/main" id="{0ABEE3A0-20E0-4C3C-9A36-7D35F768013F}"/>
                  </a:ext>
                </a:extLst>
              </p:cNvPr>
              <p:cNvSpPr>
                <a:spLocks noChangeShapeType="1"/>
              </p:cNvSpPr>
              <p:nvPr/>
            </p:nvSpPr>
            <p:spPr bwMode="auto">
              <a:xfrm>
                <a:off x="1030" y="1346"/>
                <a:ext cx="0" cy="2676"/>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grpSp>
          <p:nvGrpSpPr>
            <p:cNvPr id="52239" name="Group 156">
              <a:extLst>
                <a:ext uri="{FF2B5EF4-FFF2-40B4-BE49-F238E27FC236}">
                  <a16:creationId xmlns:a16="http://schemas.microsoft.com/office/drawing/2014/main" id="{718B7E6C-69FC-4DC4-AF75-8791396BEBF3}"/>
                </a:ext>
              </a:extLst>
            </p:cNvPr>
            <p:cNvGrpSpPr>
              <a:grpSpLocks/>
            </p:cNvGrpSpPr>
            <p:nvPr/>
          </p:nvGrpSpPr>
          <p:grpSpPr bwMode="auto">
            <a:xfrm>
              <a:off x="1700" y="3799"/>
              <a:ext cx="341" cy="402"/>
              <a:chOff x="1740" y="3792"/>
              <a:chExt cx="341" cy="402"/>
            </a:xfrm>
          </p:grpSpPr>
          <p:sp>
            <p:nvSpPr>
              <p:cNvPr id="52240" name="Freeform 157">
                <a:extLst>
                  <a:ext uri="{FF2B5EF4-FFF2-40B4-BE49-F238E27FC236}">
                    <a16:creationId xmlns:a16="http://schemas.microsoft.com/office/drawing/2014/main" id="{B5241002-1FC6-43BF-BB85-D3C83E93B5E8}"/>
                  </a:ext>
                </a:extLst>
              </p:cNvPr>
              <p:cNvSpPr>
                <a:spLocks/>
              </p:cNvSpPr>
              <p:nvPr/>
            </p:nvSpPr>
            <p:spPr bwMode="auto">
              <a:xfrm>
                <a:off x="1743" y="3796"/>
                <a:ext cx="335" cy="394"/>
              </a:xfrm>
              <a:custGeom>
                <a:avLst/>
                <a:gdLst>
                  <a:gd name="T0" fmla="*/ 0 w 668"/>
                  <a:gd name="T1" fmla="*/ 197 h 788"/>
                  <a:gd name="T2" fmla="*/ 0 w 668"/>
                  <a:gd name="T3" fmla="*/ 77 h 788"/>
                  <a:gd name="T4" fmla="*/ 2 w 668"/>
                  <a:gd name="T5" fmla="*/ 59 h 788"/>
                  <a:gd name="T6" fmla="*/ 8 w 668"/>
                  <a:gd name="T7" fmla="*/ 43 h 788"/>
                  <a:gd name="T8" fmla="*/ 16 w 668"/>
                  <a:gd name="T9" fmla="*/ 30 h 788"/>
                  <a:gd name="T10" fmla="*/ 27 w 668"/>
                  <a:gd name="T11" fmla="*/ 19 h 788"/>
                  <a:gd name="T12" fmla="*/ 39 w 668"/>
                  <a:gd name="T13" fmla="*/ 11 h 788"/>
                  <a:gd name="T14" fmla="*/ 53 w 668"/>
                  <a:gd name="T15" fmla="*/ 5 h 788"/>
                  <a:gd name="T16" fmla="*/ 68 w 668"/>
                  <a:gd name="T17" fmla="*/ 1 h 788"/>
                  <a:gd name="T18" fmla="*/ 84 w 668"/>
                  <a:gd name="T19" fmla="*/ 0 h 788"/>
                  <a:gd name="T20" fmla="*/ 100 w 668"/>
                  <a:gd name="T21" fmla="*/ 1 h 788"/>
                  <a:gd name="T22" fmla="*/ 115 w 668"/>
                  <a:gd name="T23" fmla="*/ 5 h 788"/>
                  <a:gd name="T24" fmla="*/ 129 w 668"/>
                  <a:gd name="T25" fmla="*/ 11 h 788"/>
                  <a:gd name="T26" fmla="*/ 141 w 668"/>
                  <a:gd name="T27" fmla="*/ 19 h 788"/>
                  <a:gd name="T28" fmla="*/ 152 w 668"/>
                  <a:gd name="T29" fmla="*/ 30 h 788"/>
                  <a:gd name="T30" fmla="*/ 160 w 668"/>
                  <a:gd name="T31" fmla="*/ 43 h 788"/>
                  <a:gd name="T32" fmla="*/ 166 w 668"/>
                  <a:gd name="T33" fmla="*/ 59 h 788"/>
                  <a:gd name="T34" fmla="*/ 168 w 668"/>
                  <a:gd name="T35" fmla="*/ 77 h 788"/>
                  <a:gd name="T36" fmla="*/ 168 w 668"/>
                  <a:gd name="T37" fmla="*/ 197 h 788"/>
                  <a:gd name="T38" fmla="*/ 140 w 668"/>
                  <a:gd name="T39" fmla="*/ 197 h 788"/>
                  <a:gd name="T40" fmla="*/ 140 w 668"/>
                  <a:gd name="T41" fmla="*/ 77 h 788"/>
                  <a:gd name="T42" fmla="*/ 139 w 668"/>
                  <a:gd name="T43" fmla="*/ 66 h 788"/>
                  <a:gd name="T44" fmla="*/ 135 w 668"/>
                  <a:gd name="T45" fmla="*/ 57 h 788"/>
                  <a:gd name="T46" fmla="*/ 130 w 668"/>
                  <a:gd name="T47" fmla="*/ 49 h 788"/>
                  <a:gd name="T48" fmla="*/ 123 w 668"/>
                  <a:gd name="T49" fmla="*/ 42 h 788"/>
                  <a:gd name="T50" fmla="*/ 114 w 668"/>
                  <a:gd name="T51" fmla="*/ 36 h 788"/>
                  <a:gd name="T52" fmla="*/ 104 w 668"/>
                  <a:gd name="T53" fmla="*/ 32 h 788"/>
                  <a:gd name="T54" fmla="*/ 94 w 668"/>
                  <a:gd name="T55" fmla="*/ 30 h 788"/>
                  <a:gd name="T56" fmla="*/ 84 w 668"/>
                  <a:gd name="T57" fmla="*/ 28 h 788"/>
                  <a:gd name="T58" fmla="*/ 74 w 668"/>
                  <a:gd name="T59" fmla="*/ 28 h 788"/>
                  <a:gd name="T60" fmla="*/ 64 w 668"/>
                  <a:gd name="T61" fmla="*/ 30 h 788"/>
                  <a:gd name="T62" fmla="*/ 54 w 668"/>
                  <a:gd name="T63" fmla="*/ 34 h 788"/>
                  <a:gd name="T64" fmla="*/ 46 w 668"/>
                  <a:gd name="T65" fmla="*/ 39 h 788"/>
                  <a:gd name="T66" fmla="*/ 38 w 668"/>
                  <a:gd name="T67" fmla="*/ 46 h 788"/>
                  <a:gd name="T68" fmla="*/ 33 w 668"/>
                  <a:gd name="T69" fmla="*/ 54 h 788"/>
                  <a:gd name="T70" fmla="*/ 29 w 668"/>
                  <a:gd name="T71" fmla="*/ 65 h 788"/>
                  <a:gd name="T72" fmla="*/ 28 w 668"/>
                  <a:gd name="T73" fmla="*/ 77 h 788"/>
                  <a:gd name="T74" fmla="*/ 28 w 668"/>
                  <a:gd name="T75" fmla="*/ 197 h 788"/>
                  <a:gd name="T76" fmla="*/ 0 w 668"/>
                  <a:gd name="T77" fmla="*/ 197 h 7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8" h="788">
                    <a:moveTo>
                      <a:pt x="0" y="788"/>
                    </a:moveTo>
                    <a:lnTo>
                      <a:pt x="0" y="306"/>
                    </a:lnTo>
                    <a:lnTo>
                      <a:pt x="8" y="234"/>
                    </a:lnTo>
                    <a:lnTo>
                      <a:pt x="29" y="171"/>
                    </a:lnTo>
                    <a:lnTo>
                      <a:pt x="61" y="119"/>
                    </a:lnTo>
                    <a:lnTo>
                      <a:pt x="105" y="75"/>
                    </a:lnTo>
                    <a:lnTo>
                      <a:pt x="155" y="42"/>
                    </a:lnTo>
                    <a:lnTo>
                      <a:pt x="211" y="19"/>
                    </a:lnTo>
                    <a:lnTo>
                      <a:pt x="272" y="4"/>
                    </a:lnTo>
                    <a:lnTo>
                      <a:pt x="334" y="0"/>
                    </a:lnTo>
                    <a:lnTo>
                      <a:pt x="396" y="4"/>
                    </a:lnTo>
                    <a:lnTo>
                      <a:pt x="457" y="19"/>
                    </a:lnTo>
                    <a:lnTo>
                      <a:pt x="513" y="43"/>
                    </a:lnTo>
                    <a:lnTo>
                      <a:pt x="563" y="76"/>
                    </a:lnTo>
                    <a:lnTo>
                      <a:pt x="607" y="120"/>
                    </a:lnTo>
                    <a:lnTo>
                      <a:pt x="639" y="172"/>
                    </a:lnTo>
                    <a:lnTo>
                      <a:pt x="660" y="235"/>
                    </a:lnTo>
                    <a:lnTo>
                      <a:pt x="668" y="306"/>
                    </a:lnTo>
                    <a:lnTo>
                      <a:pt x="668" y="788"/>
                    </a:lnTo>
                    <a:lnTo>
                      <a:pt x="557" y="788"/>
                    </a:lnTo>
                    <a:lnTo>
                      <a:pt x="557" y="306"/>
                    </a:lnTo>
                    <a:lnTo>
                      <a:pt x="552" y="264"/>
                    </a:lnTo>
                    <a:lnTo>
                      <a:pt x="538" y="227"/>
                    </a:lnTo>
                    <a:lnTo>
                      <a:pt x="516" y="195"/>
                    </a:lnTo>
                    <a:lnTo>
                      <a:pt x="488" y="167"/>
                    </a:lnTo>
                    <a:lnTo>
                      <a:pt x="453" y="144"/>
                    </a:lnTo>
                    <a:lnTo>
                      <a:pt x="415" y="128"/>
                    </a:lnTo>
                    <a:lnTo>
                      <a:pt x="375" y="117"/>
                    </a:lnTo>
                    <a:lnTo>
                      <a:pt x="334" y="112"/>
                    </a:lnTo>
                    <a:lnTo>
                      <a:pt x="293" y="112"/>
                    </a:lnTo>
                    <a:lnTo>
                      <a:pt x="253" y="120"/>
                    </a:lnTo>
                    <a:lnTo>
                      <a:pt x="215" y="133"/>
                    </a:lnTo>
                    <a:lnTo>
                      <a:pt x="181" y="153"/>
                    </a:lnTo>
                    <a:lnTo>
                      <a:pt x="152" y="181"/>
                    </a:lnTo>
                    <a:lnTo>
                      <a:pt x="130" y="215"/>
                    </a:lnTo>
                    <a:lnTo>
                      <a:pt x="116" y="257"/>
                    </a:lnTo>
                    <a:lnTo>
                      <a:pt x="111" y="306"/>
                    </a:lnTo>
                    <a:lnTo>
                      <a:pt x="111" y="788"/>
                    </a:lnTo>
                    <a:lnTo>
                      <a:pt x="0" y="78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1" name="Freeform 158">
                <a:extLst>
                  <a:ext uri="{FF2B5EF4-FFF2-40B4-BE49-F238E27FC236}">
                    <a16:creationId xmlns:a16="http://schemas.microsoft.com/office/drawing/2014/main" id="{D9BB5E5D-CF96-466C-B9FD-7FDA404CEA23}"/>
                  </a:ext>
                </a:extLst>
              </p:cNvPr>
              <p:cNvSpPr>
                <a:spLocks/>
              </p:cNvSpPr>
              <p:nvPr/>
            </p:nvSpPr>
            <p:spPr bwMode="auto">
              <a:xfrm>
                <a:off x="1740" y="3949"/>
                <a:ext cx="7" cy="241"/>
              </a:xfrm>
              <a:custGeom>
                <a:avLst/>
                <a:gdLst>
                  <a:gd name="T0" fmla="*/ 0 w 16"/>
                  <a:gd name="T1" fmla="*/ 0 h 482"/>
                  <a:gd name="T2" fmla="*/ 0 w 16"/>
                  <a:gd name="T3" fmla="*/ 0 h 482"/>
                  <a:gd name="T4" fmla="*/ 0 w 16"/>
                  <a:gd name="T5" fmla="*/ 121 h 482"/>
                  <a:gd name="T6" fmla="*/ 3 w 16"/>
                  <a:gd name="T7" fmla="*/ 121 h 482"/>
                  <a:gd name="T8" fmla="*/ 3 w 16"/>
                  <a:gd name="T9" fmla="*/ 0 h 482"/>
                  <a:gd name="T10" fmla="*/ 3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2" name="Freeform 159">
                <a:extLst>
                  <a:ext uri="{FF2B5EF4-FFF2-40B4-BE49-F238E27FC236}">
                    <a16:creationId xmlns:a16="http://schemas.microsoft.com/office/drawing/2014/main" id="{45E6C6B8-2130-47F6-A46D-A59545983F0E}"/>
                  </a:ext>
                </a:extLst>
              </p:cNvPr>
              <p:cNvSpPr>
                <a:spLocks/>
              </p:cNvSpPr>
              <p:nvPr/>
            </p:nvSpPr>
            <p:spPr bwMode="auto">
              <a:xfrm>
                <a:off x="1740" y="3792"/>
                <a:ext cx="341" cy="157"/>
              </a:xfrm>
              <a:custGeom>
                <a:avLst/>
                <a:gdLst>
                  <a:gd name="T0" fmla="*/ 170 w 684"/>
                  <a:gd name="T1" fmla="*/ 79 h 314"/>
                  <a:gd name="T2" fmla="*/ 170 w 684"/>
                  <a:gd name="T3" fmla="*/ 79 h 314"/>
                  <a:gd name="T4" fmla="*/ 168 w 684"/>
                  <a:gd name="T5" fmla="*/ 61 h 314"/>
                  <a:gd name="T6" fmla="*/ 163 w 684"/>
                  <a:gd name="T7" fmla="*/ 45 h 314"/>
                  <a:gd name="T8" fmla="*/ 155 w 684"/>
                  <a:gd name="T9" fmla="*/ 31 h 314"/>
                  <a:gd name="T10" fmla="*/ 143 w 684"/>
                  <a:gd name="T11" fmla="*/ 20 h 314"/>
                  <a:gd name="T12" fmla="*/ 131 w 684"/>
                  <a:gd name="T13" fmla="*/ 11 h 314"/>
                  <a:gd name="T14" fmla="*/ 116 w 684"/>
                  <a:gd name="T15" fmla="*/ 5 h 314"/>
                  <a:gd name="T16" fmla="*/ 101 w 684"/>
                  <a:gd name="T17" fmla="*/ 2 h 314"/>
                  <a:gd name="T18" fmla="*/ 85 w 684"/>
                  <a:gd name="T19" fmla="*/ 0 h 314"/>
                  <a:gd name="T20" fmla="*/ 69 w 684"/>
                  <a:gd name="T21" fmla="*/ 2 h 314"/>
                  <a:gd name="T22" fmla="*/ 54 w 684"/>
                  <a:gd name="T23" fmla="*/ 5 h 314"/>
                  <a:gd name="T24" fmla="*/ 39 w 684"/>
                  <a:gd name="T25" fmla="*/ 11 h 314"/>
                  <a:gd name="T26" fmla="*/ 27 w 684"/>
                  <a:gd name="T27" fmla="*/ 20 h 314"/>
                  <a:gd name="T28" fmla="*/ 16 w 684"/>
                  <a:gd name="T29" fmla="*/ 31 h 314"/>
                  <a:gd name="T30" fmla="*/ 7 w 684"/>
                  <a:gd name="T31" fmla="*/ 45 h 314"/>
                  <a:gd name="T32" fmla="*/ 2 w 684"/>
                  <a:gd name="T33" fmla="*/ 60 h 314"/>
                  <a:gd name="T34" fmla="*/ 0 w 684"/>
                  <a:gd name="T35" fmla="*/ 79 h 314"/>
                  <a:gd name="T36" fmla="*/ 4 w 684"/>
                  <a:gd name="T37" fmla="*/ 79 h 314"/>
                  <a:gd name="T38" fmla="*/ 5 w 684"/>
                  <a:gd name="T39" fmla="*/ 61 h 314"/>
                  <a:gd name="T40" fmla="*/ 10 w 684"/>
                  <a:gd name="T41" fmla="*/ 46 h 314"/>
                  <a:gd name="T42" fmla="*/ 18 w 684"/>
                  <a:gd name="T43" fmla="*/ 33 h 314"/>
                  <a:gd name="T44" fmla="*/ 29 w 684"/>
                  <a:gd name="T45" fmla="*/ 23 h 314"/>
                  <a:gd name="T46" fmla="*/ 41 w 684"/>
                  <a:gd name="T47" fmla="*/ 15 h 314"/>
                  <a:gd name="T48" fmla="*/ 55 w 684"/>
                  <a:gd name="T49" fmla="*/ 9 h 314"/>
                  <a:gd name="T50" fmla="*/ 70 w 684"/>
                  <a:gd name="T51" fmla="*/ 5 h 314"/>
                  <a:gd name="T52" fmla="*/ 85 w 684"/>
                  <a:gd name="T53" fmla="*/ 4 h 314"/>
                  <a:gd name="T54" fmla="*/ 100 w 684"/>
                  <a:gd name="T55" fmla="*/ 5 h 314"/>
                  <a:gd name="T56" fmla="*/ 115 w 684"/>
                  <a:gd name="T57" fmla="*/ 9 h 314"/>
                  <a:gd name="T58" fmla="*/ 129 w 684"/>
                  <a:gd name="T59" fmla="*/ 15 h 314"/>
                  <a:gd name="T60" fmla="*/ 141 w 684"/>
                  <a:gd name="T61" fmla="*/ 23 h 314"/>
                  <a:gd name="T62" fmla="*/ 152 w 684"/>
                  <a:gd name="T63" fmla="*/ 33 h 314"/>
                  <a:gd name="T64" fmla="*/ 160 w 684"/>
                  <a:gd name="T65" fmla="*/ 46 h 314"/>
                  <a:gd name="T66" fmla="*/ 165 w 684"/>
                  <a:gd name="T67" fmla="*/ 61 h 314"/>
                  <a:gd name="T68" fmla="*/ 166 w 684"/>
                  <a:gd name="T69" fmla="*/ 79 h 314"/>
                  <a:gd name="T70" fmla="*/ 166 w 684"/>
                  <a:gd name="T71" fmla="*/ 79 h 314"/>
                  <a:gd name="T72" fmla="*/ 170 w 684"/>
                  <a:gd name="T73" fmla="*/ 79 h 3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4" h="314">
                    <a:moveTo>
                      <a:pt x="684" y="314"/>
                    </a:moveTo>
                    <a:lnTo>
                      <a:pt x="684" y="314"/>
                    </a:lnTo>
                    <a:lnTo>
                      <a:pt x="675" y="242"/>
                    </a:lnTo>
                    <a:lnTo>
                      <a:pt x="654" y="178"/>
                    </a:lnTo>
                    <a:lnTo>
                      <a:pt x="621" y="123"/>
                    </a:lnTo>
                    <a:lnTo>
                      <a:pt x="576" y="79"/>
                    </a:lnTo>
                    <a:lnTo>
                      <a:pt x="525" y="44"/>
                    </a:lnTo>
                    <a:lnTo>
                      <a:pt x="467" y="20"/>
                    </a:lnTo>
                    <a:lnTo>
                      <a:pt x="405" y="5"/>
                    </a:lnTo>
                    <a:lnTo>
                      <a:pt x="342" y="0"/>
                    </a:lnTo>
                    <a:lnTo>
                      <a:pt x="279" y="5"/>
                    </a:lnTo>
                    <a:lnTo>
                      <a:pt x="217" y="20"/>
                    </a:lnTo>
                    <a:lnTo>
                      <a:pt x="159" y="43"/>
                    </a:lnTo>
                    <a:lnTo>
                      <a:pt x="108" y="78"/>
                    </a:lnTo>
                    <a:lnTo>
                      <a:pt x="64" y="122"/>
                    </a:lnTo>
                    <a:lnTo>
                      <a:pt x="30" y="177"/>
                    </a:lnTo>
                    <a:lnTo>
                      <a:pt x="9" y="240"/>
                    </a:lnTo>
                    <a:lnTo>
                      <a:pt x="0" y="314"/>
                    </a:lnTo>
                    <a:lnTo>
                      <a:pt x="16" y="314"/>
                    </a:lnTo>
                    <a:lnTo>
                      <a:pt x="22" y="243"/>
                    </a:lnTo>
                    <a:lnTo>
                      <a:pt x="43" y="181"/>
                    </a:lnTo>
                    <a:lnTo>
                      <a:pt x="75" y="131"/>
                    </a:lnTo>
                    <a:lnTo>
                      <a:pt x="117" y="89"/>
                    </a:lnTo>
                    <a:lnTo>
                      <a:pt x="166" y="57"/>
                    </a:lnTo>
                    <a:lnTo>
                      <a:pt x="222" y="33"/>
                    </a:lnTo>
                    <a:lnTo>
                      <a:pt x="281" y="19"/>
                    </a:lnTo>
                    <a:lnTo>
                      <a:pt x="342" y="15"/>
                    </a:lnTo>
                    <a:lnTo>
                      <a:pt x="403" y="19"/>
                    </a:lnTo>
                    <a:lnTo>
                      <a:pt x="462" y="33"/>
                    </a:lnTo>
                    <a:lnTo>
                      <a:pt x="518" y="58"/>
                    </a:lnTo>
                    <a:lnTo>
                      <a:pt x="567" y="90"/>
                    </a:lnTo>
                    <a:lnTo>
                      <a:pt x="609" y="132"/>
                    </a:lnTo>
                    <a:lnTo>
                      <a:pt x="641" y="183"/>
                    </a:lnTo>
                    <a:lnTo>
                      <a:pt x="662" y="244"/>
                    </a:lnTo>
                    <a:lnTo>
                      <a:pt x="668" y="314"/>
                    </a:lnTo>
                    <a:lnTo>
                      <a:pt x="68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3" name="Freeform 160">
                <a:extLst>
                  <a:ext uri="{FF2B5EF4-FFF2-40B4-BE49-F238E27FC236}">
                    <a16:creationId xmlns:a16="http://schemas.microsoft.com/office/drawing/2014/main" id="{D38E6197-6EE9-4BE3-B55C-0602B70532CD}"/>
                  </a:ext>
                </a:extLst>
              </p:cNvPr>
              <p:cNvSpPr>
                <a:spLocks/>
              </p:cNvSpPr>
              <p:nvPr/>
            </p:nvSpPr>
            <p:spPr bwMode="auto">
              <a:xfrm>
                <a:off x="2074" y="3949"/>
                <a:ext cx="7" cy="245"/>
              </a:xfrm>
              <a:custGeom>
                <a:avLst/>
                <a:gdLst>
                  <a:gd name="T0" fmla="*/ 2 w 16"/>
                  <a:gd name="T1" fmla="*/ 123 h 490"/>
                  <a:gd name="T2" fmla="*/ 3 w 16"/>
                  <a:gd name="T3" fmla="*/ 121 h 490"/>
                  <a:gd name="T4" fmla="*/ 3 w 16"/>
                  <a:gd name="T5" fmla="*/ 0 h 490"/>
                  <a:gd name="T6" fmla="*/ 0 w 16"/>
                  <a:gd name="T7" fmla="*/ 0 h 490"/>
                  <a:gd name="T8" fmla="*/ 0 w 16"/>
                  <a:gd name="T9" fmla="*/ 121 h 490"/>
                  <a:gd name="T10" fmla="*/ 2 w 16"/>
                  <a:gd name="T11" fmla="*/ 119 h 490"/>
                  <a:gd name="T12" fmla="*/ 0 w 16"/>
                  <a:gd name="T13" fmla="*/ 121 h 490"/>
                  <a:gd name="T14" fmla="*/ 0 w 16"/>
                  <a:gd name="T15" fmla="*/ 122 h 490"/>
                  <a:gd name="T16" fmla="*/ 2 w 16"/>
                  <a:gd name="T17" fmla="*/ 123 h 490"/>
                  <a:gd name="T18" fmla="*/ 3 w 16"/>
                  <a:gd name="T19" fmla="*/ 122 h 490"/>
                  <a:gd name="T20" fmla="*/ 3 w 16"/>
                  <a:gd name="T21" fmla="*/ 121 h 490"/>
                  <a:gd name="T22" fmla="*/ 2 w 16"/>
                  <a:gd name="T23" fmla="*/ 123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4" name="Freeform 161">
                <a:extLst>
                  <a:ext uri="{FF2B5EF4-FFF2-40B4-BE49-F238E27FC236}">
                    <a16:creationId xmlns:a16="http://schemas.microsoft.com/office/drawing/2014/main" id="{FF5A7EB2-5876-454E-B0F5-32DE22B9071A}"/>
                  </a:ext>
                </a:extLst>
              </p:cNvPr>
              <p:cNvSpPr>
                <a:spLocks/>
              </p:cNvSpPr>
              <p:nvPr/>
            </p:nvSpPr>
            <p:spPr bwMode="auto">
              <a:xfrm>
                <a:off x="2018" y="4186"/>
                <a:ext cx="60" cy="8"/>
              </a:xfrm>
              <a:custGeom>
                <a:avLst/>
                <a:gdLst>
                  <a:gd name="T0" fmla="*/ 0 w 119"/>
                  <a:gd name="T1" fmla="*/ 2 h 15"/>
                  <a:gd name="T2" fmla="*/ 2 w 119"/>
                  <a:gd name="T3" fmla="*/ 4 h 15"/>
                  <a:gd name="T4" fmla="*/ 30 w 119"/>
                  <a:gd name="T5" fmla="*/ 4 h 15"/>
                  <a:gd name="T6" fmla="*/ 30 w 119"/>
                  <a:gd name="T7" fmla="*/ 0 h 15"/>
                  <a:gd name="T8" fmla="*/ 2 w 119"/>
                  <a:gd name="T9" fmla="*/ 0 h 15"/>
                  <a:gd name="T10" fmla="*/ 4 w 119"/>
                  <a:gd name="T11" fmla="*/ 2 h 15"/>
                  <a:gd name="T12" fmla="*/ 2 w 119"/>
                  <a:gd name="T13" fmla="*/ 0 h 15"/>
                  <a:gd name="T14" fmla="*/ 1 w 119"/>
                  <a:gd name="T15" fmla="*/ 1 h 15"/>
                  <a:gd name="T16" fmla="*/ 0 w 119"/>
                  <a:gd name="T17" fmla="*/ 2 h 15"/>
                  <a:gd name="T18" fmla="*/ 1 w 119"/>
                  <a:gd name="T19" fmla="*/ 4 h 15"/>
                  <a:gd name="T20" fmla="*/ 2 w 119"/>
                  <a:gd name="T21" fmla="*/ 4 h 15"/>
                  <a:gd name="T22" fmla="*/ 0 w 119"/>
                  <a:gd name="T23" fmla="*/ 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5" name="Freeform 162">
                <a:extLst>
                  <a:ext uri="{FF2B5EF4-FFF2-40B4-BE49-F238E27FC236}">
                    <a16:creationId xmlns:a16="http://schemas.microsoft.com/office/drawing/2014/main" id="{67D77DF2-6504-42ED-9C13-F383E332A0A8}"/>
                  </a:ext>
                </a:extLst>
              </p:cNvPr>
              <p:cNvSpPr>
                <a:spLocks/>
              </p:cNvSpPr>
              <p:nvPr/>
            </p:nvSpPr>
            <p:spPr bwMode="auto">
              <a:xfrm>
                <a:off x="2018" y="3949"/>
                <a:ext cx="8" cy="241"/>
              </a:xfrm>
              <a:custGeom>
                <a:avLst/>
                <a:gdLst>
                  <a:gd name="T0" fmla="*/ 0 w 16"/>
                  <a:gd name="T1" fmla="*/ 0 h 482"/>
                  <a:gd name="T2" fmla="*/ 0 w 16"/>
                  <a:gd name="T3" fmla="*/ 0 h 482"/>
                  <a:gd name="T4" fmla="*/ 0 w 16"/>
                  <a:gd name="T5" fmla="*/ 121 h 482"/>
                  <a:gd name="T6" fmla="*/ 4 w 16"/>
                  <a:gd name="T7" fmla="*/ 121 h 482"/>
                  <a:gd name="T8" fmla="*/ 4 w 16"/>
                  <a:gd name="T9" fmla="*/ 0 h 482"/>
                  <a:gd name="T10" fmla="*/ 4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6" name="Freeform 163">
                <a:extLst>
                  <a:ext uri="{FF2B5EF4-FFF2-40B4-BE49-F238E27FC236}">
                    <a16:creationId xmlns:a16="http://schemas.microsoft.com/office/drawing/2014/main" id="{ABF3174B-0A55-4ADA-9B72-9DC3C7D1C8C6}"/>
                  </a:ext>
                </a:extLst>
              </p:cNvPr>
              <p:cNvSpPr>
                <a:spLocks/>
              </p:cNvSpPr>
              <p:nvPr/>
            </p:nvSpPr>
            <p:spPr bwMode="auto">
              <a:xfrm>
                <a:off x="1795" y="3849"/>
                <a:ext cx="231" cy="100"/>
              </a:xfrm>
              <a:custGeom>
                <a:avLst/>
                <a:gdLst>
                  <a:gd name="T0" fmla="*/ 4 w 462"/>
                  <a:gd name="T1" fmla="*/ 50 h 201"/>
                  <a:gd name="T2" fmla="*/ 4 w 462"/>
                  <a:gd name="T3" fmla="*/ 50 h 201"/>
                  <a:gd name="T4" fmla="*/ 5 w 462"/>
                  <a:gd name="T5" fmla="*/ 38 h 201"/>
                  <a:gd name="T6" fmla="*/ 9 w 462"/>
                  <a:gd name="T7" fmla="*/ 28 h 201"/>
                  <a:gd name="T8" fmla="*/ 14 w 462"/>
                  <a:gd name="T9" fmla="*/ 20 h 201"/>
                  <a:gd name="T10" fmla="*/ 21 w 462"/>
                  <a:gd name="T11" fmla="*/ 13 h 201"/>
                  <a:gd name="T12" fmla="*/ 29 w 462"/>
                  <a:gd name="T13" fmla="*/ 8 h 201"/>
                  <a:gd name="T14" fmla="*/ 38 w 462"/>
                  <a:gd name="T15" fmla="*/ 5 h 201"/>
                  <a:gd name="T16" fmla="*/ 48 w 462"/>
                  <a:gd name="T17" fmla="*/ 3 h 201"/>
                  <a:gd name="T18" fmla="*/ 58 w 462"/>
                  <a:gd name="T19" fmla="*/ 3 h 201"/>
                  <a:gd name="T20" fmla="*/ 68 w 462"/>
                  <a:gd name="T21" fmla="*/ 4 h 201"/>
                  <a:gd name="T22" fmla="*/ 78 w 462"/>
                  <a:gd name="T23" fmla="*/ 7 h 201"/>
                  <a:gd name="T24" fmla="*/ 87 w 462"/>
                  <a:gd name="T25" fmla="*/ 11 h 201"/>
                  <a:gd name="T26" fmla="*/ 95 w 462"/>
                  <a:gd name="T27" fmla="*/ 16 h 201"/>
                  <a:gd name="T28" fmla="*/ 102 w 462"/>
                  <a:gd name="T29" fmla="*/ 23 h 201"/>
                  <a:gd name="T30" fmla="*/ 107 w 462"/>
                  <a:gd name="T31" fmla="*/ 31 h 201"/>
                  <a:gd name="T32" fmla="*/ 111 w 462"/>
                  <a:gd name="T33" fmla="*/ 40 h 201"/>
                  <a:gd name="T34" fmla="*/ 112 w 462"/>
                  <a:gd name="T35" fmla="*/ 50 h 201"/>
                  <a:gd name="T36" fmla="*/ 116 w 462"/>
                  <a:gd name="T37" fmla="*/ 50 h 201"/>
                  <a:gd name="T38" fmla="*/ 114 w 462"/>
                  <a:gd name="T39" fmla="*/ 39 h 201"/>
                  <a:gd name="T40" fmla="*/ 111 w 462"/>
                  <a:gd name="T41" fmla="*/ 29 h 201"/>
                  <a:gd name="T42" fmla="*/ 105 w 462"/>
                  <a:gd name="T43" fmla="*/ 21 h 201"/>
                  <a:gd name="T44" fmla="*/ 98 w 462"/>
                  <a:gd name="T45" fmla="*/ 14 h 201"/>
                  <a:gd name="T46" fmla="*/ 89 w 462"/>
                  <a:gd name="T47" fmla="*/ 8 h 201"/>
                  <a:gd name="T48" fmla="*/ 79 w 462"/>
                  <a:gd name="T49" fmla="*/ 4 h 201"/>
                  <a:gd name="T50" fmla="*/ 69 w 462"/>
                  <a:gd name="T51" fmla="*/ 1 h 201"/>
                  <a:gd name="T52" fmla="*/ 58 w 462"/>
                  <a:gd name="T53" fmla="*/ 0 h 201"/>
                  <a:gd name="T54" fmla="*/ 48 w 462"/>
                  <a:gd name="T55" fmla="*/ 0 h 201"/>
                  <a:gd name="T56" fmla="*/ 38 w 462"/>
                  <a:gd name="T57" fmla="*/ 2 h 201"/>
                  <a:gd name="T58" fmla="*/ 28 w 462"/>
                  <a:gd name="T59" fmla="*/ 5 h 201"/>
                  <a:gd name="T60" fmla="*/ 19 w 462"/>
                  <a:gd name="T61" fmla="*/ 10 h 201"/>
                  <a:gd name="T62" fmla="*/ 11 w 462"/>
                  <a:gd name="T63" fmla="*/ 18 h 201"/>
                  <a:gd name="T64" fmla="*/ 5 w 462"/>
                  <a:gd name="T65" fmla="*/ 26 h 201"/>
                  <a:gd name="T66" fmla="*/ 2 w 462"/>
                  <a:gd name="T67" fmla="*/ 37 h 201"/>
                  <a:gd name="T68" fmla="*/ 0 w 462"/>
                  <a:gd name="T69" fmla="*/ 50 h 201"/>
                  <a:gd name="T70" fmla="*/ 0 w 462"/>
                  <a:gd name="T71" fmla="*/ 50 h 201"/>
                  <a:gd name="T72" fmla="*/ 4 w 462"/>
                  <a:gd name="T73" fmla="*/ 50 h 2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2" h="201">
                    <a:moveTo>
                      <a:pt x="16" y="201"/>
                    </a:moveTo>
                    <a:lnTo>
                      <a:pt x="16" y="201"/>
                    </a:lnTo>
                    <a:lnTo>
                      <a:pt x="19" y="153"/>
                    </a:lnTo>
                    <a:lnTo>
                      <a:pt x="34" y="113"/>
                    </a:lnTo>
                    <a:lnTo>
                      <a:pt x="55" y="81"/>
                    </a:lnTo>
                    <a:lnTo>
                      <a:pt x="83" y="54"/>
                    </a:lnTo>
                    <a:lnTo>
                      <a:pt x="114" y="35"/>
                    </a:lnTo>
                    <a:lnTo>
                      <a:pt x="151" y="22"/>
                    </a:lnTo>
                    <a:lnTo>
                      <a:pt x="190" y="14"/>
                    </a:lnTo>
                    <a:lnTo>
                      <a:pt x="231" y="14"/>
                    </a:lnTo>
                    <a:lnTo>
                      <a:pt x="271" y="18"/>
                    </a:lnTo>
                    <a:lnTo>
                      <a:pt x="310" y="29"/>
                    </a:lnTo>
                    <a:lnTo>
                      <a:pt x="347" y="46"/>
                    </a:lnTo>
                    <a:lnTo>
                      <a:pt x="380" y="67"/>
                    </a:lnTo>
                    <a:lnTo>
                      <a:pt x="407" y="94"/>
                    </a:lnTo>
                    <a:lnTo>
                      <a:pt x="428" y="125"/>
                    </a:lnTo>
                    <a:lnTo>
                      <a:pt x="443" y="160"/>
                    </a:lnTo>
                    <a:lnTo>
                      <a:pt x="446" y="201"/>
                    </a:lnTo>
                    <a:lnTo>
                      <a:pt x="462" y="201"/>
                    </a:lnTo>
                    <a:lnTo>
                      <a:pt x="456" y="158"/>
                    </a:lnTo>
                    <a:lnTo>
                      <a:pt x="442" y="119"/>
                    </a:lnTo>
                    <a:lnTo>
                      <a:pt x="418" y="85"/>
                    </a:lnTo>
                    <a:lnTo>
                      <a:pt x="389" y="56"/>
                    </a:lnTo>
                    <a:lnTo>
                      <a:pt x="354" y="33"/>
                    </a:lnTo>
                    <a:lnTo>
                      <a:pt x="315" y="16"/>
                    </a:lnTo>
                    <a:lnTo>
                      <a:pt x="273" y="5"/>
                    </a:lnTo>
                    <a:lnTo>
                      <a:pt x="231" y="0"/>
                    </a:lnTo>
                    <a:lnTo>
                      <a:pt x="190" y="0"/>
                    </a:lnTo>
                    <a:lnTo>
                      <a:pt x="149" y="8"/>
                    </a:lnTo>
                    <a:lnTo>
                      <a:pt x="110" y="22"/>
                    </a:lnTo>
                    <a:lnTo>
                      <a:pt x="74" y="43"/>
                    </a:lnTo>
                    <a:lnTo>
                      <a:pt x="44" y="72"/>
                    </a:lnTo>
                    <a:lnTo>
                      <a:pt x="20" y="106"/>
                    </a:lnTo>
                    <a:lnTo>
                      <a:pt x="6" y="151"/>
                    </a:lnTo>
                    <a:lnTo>
                      <a:pt x="0" y="201"/>
                    </a:lnTo>
                    <a:lnTo>
                      <a:pt x="16"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7" name="Freeform 164">
                <a:extLst>
                  <a:ext uri="{FF2B5EF4-FFF2-40B4-BE49-F238E27FC236}">
                    <a16:creationId xmlns:a16="http://schemas.microsoft.com/office/drawing/2014/main" id="{62B082F3-2B3E-49D6-BBFD-F9DC856AB485}"/>
                  </a:ext>
                </a:extLst>
              </p:cNvPr>
              <p:cNvSpPr>
                <a:spLocks/>
              </p:cNvSpPr>
              <p:nvPr/>
            </p:nvSpPr>
            <p:spPr bwMode="auto">
              <a:xfrm>
                <a:off x="1795" y="3949"/>
                <a:ext cx="8" cy="245"/>
              </a:xfrm>
              <a:custGeom>
                <a:avLst/>
                <a:gdLst>
                  <a:gd name="T0" fmla="*/ 2 w 16"/>
                  <a:gd name="T1" fmla="*/ 123 h 490"/>
                  <a:gd name="T2" fmla="*/ 4 w 16"/>
                  <a:gd name="T3" fmla="*/ 121 h 490"/>
                  <a:gd name="T4" fmla="*/ 4 w 16"/>
                  <a:gd name="T5" fmla="*/ 0 h 490"/>
                  <a:gd name="T6" fmla="*/ 0 w 16"/>
                  <a:gd name="T7" fmla="*/ 0 h 490"/>
                  <a:gd name="T8" fmla="*/ 0 w 16"/>
                  <a:gd name="T9" fmla="*/ 121 h 490"/>
                  <a:gd name="T10" fmla="*/ 2 w 16"/>
                  <a:gd name="T11" fmla="*/ 119 h 490"/>
                  <a:gd name="T12" fmla="*/ 0 w 16"/>
                  <a:gd name="T13" fmla="*/ 121 h 490"/>
                  <a:gd name="T14" fmla="*/ 1 w 16"/>
                  <a:gd name="T15" fmla="*/ 122 h 490"/>
                  <a:gd name="T16" fmla="*/ 2 w 16"/>
                  <a:gd name="T17" fmla="*/ 123 h 490"/>
                  <a:gd name="T18" fmla="*/ 4 w 16"/>
                  <a:gd name="T19" fmla="*/ 122 h 490"/>
                  <a:gd name="T20" fmla="*/ 4 w 16"/>
                  <a:gd name="T21" fmla="*/ 121 h 490"/>
                  <a:gd name="T22" fmla="*/ 2 w 16"/>
                  <a:gd name="T23" fmla="*/ 123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8" name="Freeform 165">
                <a:extLst>
                  <a:ext uri="{FF2B5EF4-FFF2-40B4-BE49-F238E27FC236}">
                    <a16:creationId xmlns:a16="http://schemas.microsoft.com/office/drawing/2014/main" id="{E3714676-F751-40FA-8059-EC1737D9D678}"/>
                  </a:ext>
                </a:extLst>
              </p:cNvPr>
              <p:cNvSpPr>
                <a:spLocks/>
              </p:cNvSpPr>
              <p:nvPr/>
            </p:nvSpPr>
            <p:spPr bwMode="auto">
              <a:xfrm>
                <a:off x="1740" y="4186"/>
                <a:ext cx="59" cy="8"/>
              </a:xfrm>
              <a:custGeom>
                <a:avLst/>
                <a:gdLst>
                  <a:gd name="T0" fmla="*/ 0 w 119"/>
                  <a:gd name="T1" fmla="*/ 2 h 15"/>
                  <a:gd name="T2" fmla="*/ 2 w 119"/>
                  <a:gd name="T3" fmla="*/ 4 h 15"/>
                  <a:gd name="T4" fmla="*/ 29 w 119"/>
                  <a:gd name="T5" fmla="*/ 4 h 15"/>
                  <a:gd name="T6" fmla="*/ 29 w 119"/>
                  <a:gd name="T7" fmla="*/ 0 h 15"/>
                  <a:gd name="T8" fmla="*/ 2 w 119"/>
                  <a:gd name="T9" fmla="*/ 0 h 15"/>
                  <a:gd name="T10" fmla="*/ 4 w 119"/>
                  <a:gd name="T11" fmla="*/ 2 h 15"/>
                  <a:gd name="T12" fmla="*/ 2 w 119"/>
                  <a:gd name="T13" fmla="*/ 0 h 15"/>
                  <a:gd name="T14" fmla="*/ 0 w 119"/>
                  <a:gd name="T15" fmla="*/ 1 h 15"/>
                  <a:gd name="T16" fmla="*/ 0 w 119"/>
                  <a:gd name="T17" fmla="*/ 2 h 15"/>
                  <a:gd name="T18" fmla="*/ 0 w 119"/>
                  <a:gd name="T19" fmla="*/ 4 h 15"/>
                  <a:gd name="T20" fmla="*/ 2 w 119"/>
                  <a:gd name="T21" fmla="*/ 4 h 15"/>
                  <a:gd name="T22" fmla="*/ 0 w 119"/>
                  <a:gd name="T23" fmla="*/ 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9" name="Freeform 166">
                <a:extLst>
                  <a:ext uri="{FF2B5EF4-FFF2-40B4-BE49-F238E27FC236}">
                    <a16:creationId xmlns:a16="http://schemas.microsoft.com/office/drawing/2014/main" id="{0F920A0D-EC6E-4630-B519-215AAFF0D289}"/>
                  </a:ext>
                </a:extLst>
              </p:cNvPr>
              <p:cNvSpPr>
                <a:spLocks/>
              </p:cNvSpPr>
              <p:nvPr/>
            </p:nvSpPr>
            <p:spPr bwMode="auto">
              <a:xfrm>
                <a:off x="1752" y="3806"/>
                <a:ext cx="130" cy="356"/>
              </a:xfrm>
              <a:custGeom>
                <a:avLst/>
                <a:gdLst>
                  <a:gd name="T0" fmla="*/ 0 w 258"/>
                  <a:gd name="T1" fmla="*/ 178 h 713"/>
                  <a:gd name="T2" fmla="*/ 5 w 258"/>
                  <a:gd name="T3" fmla="*/ 178 h 713"/>
                  <a:gd name="T4" fmla="*/ 5 w 258"/>
                  <a:gd name="T5" fmla="*/ 66 h 713"/>
                  <a:gd name="T6" fmla="*/ 6 w 258"/>
                  <a:gd name="T7" fmla="*/ 58 h 713"/>
                  <a:gd name="T8" fmla="*/ 7 w 258"/>
                  <a:gd name="T9" fmla="*/ 50 h 713"/>
                  <a:gd name="T10" fmla="*/ 9 w 258"/>
                  <a:gd name="T11" fmla="*/ 43 h 713"/>
                  <a:gd name="T12" fmla="*/ 12 w 258"/>
                  <a:gd name="T13" fmla="*/ 36 h 713"/>
                  <a:gd name="T14" fmla="*/ 15 w 258"/>
                  <a:gd name="T15" fmla="*/ 30 h 713"/>
                  <a:gd name="T16" fmla="*/ 19 w 258"/>
                  <a:gd name="T17" fmla="*/ 25 h 713"/>
                  <a:gd name="T18" fmla="*/ 23 w 258"/>
                  <a:gd name="T19" fmla="*/ 21 h 713"/>
                  <a:gd name="T20" fmla="*/ 28 w 258"/>
                  <a:gd name="T21" fmla="*/ 17 h 713"/>
                  <a:gd name="T22" fmla="*/ 33 w 258"/>
                  <a:gd name="T23" fmla="*/ 13 h 713"/>
                  <a:gd name="T24" fmla="*/ 38 w 258"/>
                  <a:gd name="T25" fmla="*/ 10 h 713"/>
                  <a:gd name="T26" fmla="*/ 43 w 258"/>
                  <a:gd name="T27" fmla="*/ 8 h 713"/>
                  <a:gd name="T28" fmla="*/ 48 w 258"/>
                  <a:gd name="T29" fmla="*/ 6 h 713"/>
                  <a:gd name="T30" fmla="*/ 53 w 258"/>
                  <a:gd name="T31" fmla="*/ 4 h 713"/>
                  <a:gd name="T32" fmla="*/ 57 w 258"/>
                  <a:gd name="T33" fmla="*/ 2 h 713"/>
                  <a:gd name="T34" fmla="*/ 62 w 258"/>
                  <a:gd name="T35" fmla="*/ 1 h 713"/>
                  <a:gd name="T36" fmla="*/ 66 w 258"/>
                  <a:gd name="T37" fmla="*/ 0 h 713"/>
                  <a:gd name="T38" fmla="*/ 62 w 258"/>
                  <a:gd name="T39" fmla="*/ 0 h 713"/>
                  <a:gd name="T40" fmla="*/ 57 w 258"/>
                  <a:gd name="T41" fmla="*/ 1 h 713"/>
                  <a:gd name="T42" fmla="*/ 52 w 258"/>
                  <a:gd name="T43" fmla="*/ 1 h 713"/>
                  <a:gd name="T44" fmla="*/ 47 w 258"/>
                  <a:gd name="T45" fmla="*/ 3 h 713"/>
                  <a:gd name="T46" fmla="*/ 42 w 258"/>
                  <a:gd name="T47" fmla="*/ 5 h 713"/>
                  <a:gd name="T48" fmla="*/ 37 w 258"/>
                  <a:gd name="T49" fmla="*/ 8 h 713"/>
                  <a:gd name="T50" fmla="*/ 31 w 258"/>
                  <a:gd name="T51" fmla="*/ 10 h 713"/>
                  <a:gd name="T52" fmla="*/ 26 w 258"/>
                  <a:gd name="T53" fmla="*/ 14 h 713"/>
                  <a:gd name="T54" fmla="*/ 21 w 258"/>
                  <a:gd name="T55" fmla="*/ 18 h 713"/>
                  <a:gd name="T56" fmla="*/ 16 w 258"/>
                  <a:gd name="T57" fmla="*/ 23 h 713"/>
                  <a:gd name="T58" fmla="*/ 12 w 258"/>
                  <a:gd name="T59" fmla="*/ 28 h 713"/>
                  <a:gd name="T60" fmla="*/ 8 w 258"/>
                  <a:gd name="T61" fmla="*/ 34 h 713"/>
                  <a:gd name="T62" fmla="*/ 5 w 258"/>
                  <a:gd name="T63" fmla="*/ 41 h 713"/>
                  <a:gd name="T64" fmla="*/ 2 w 258"/>
                  <a:gd name="T65" fmla="*/ 49 h 713"/>
                  <a:gd name="T66" fmla="*/ 1 w 258"/>
                  <a:gd name="T67" fmla="*/ 57 h 713"/>
                  <a:gd name="T68" fmla="*/ 0 w 258"/>
                  <a:gd name="T69" fmla="*/ 66 h 713"/>
                  <a:gd name="T70" fmla="*/ 0 w 258"/>
                  <a:gd name="T71" fmla="*/ 178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8" h="713">
                    <a:moveTo>
                      <a:pt x="0" y="713"/>
                    </a:moveTo>
                    <a:lnTo>
                      <a:pt x="19" y="713"/>
                    </a:lnTo>
                    <a:lnTo>
                      <a:pt x="19" y="267"/>
                    </a:lnTo>
                    <a:lnTo>
                      <a:pt x="21" y="233"/>
                    </a:lnTo>
                    <a:lnTo>
                      <a:pt x="26" y="200"/>
                    </a:lnTo>
                    <a:lnTo>
                      <a:pt x="34" y="172"/>
                    </a:lnTo>
                    <a:lnTo>
                      <a:pt x="45" y="147"/>
                    </a:lnTo>
                    <a:lnTo>
                      <a:pt x="60" y="123"/>
                    </a:lnTo>
                    <a:lnTo>
                      <a:pt x="75" y="103"/>
                    </a:lnTo>
                    <a:lnTo>
                      <a:pt x="92" y="85"/>
                    </a:lnTo>
                    <a:lnTo>
                      <a:pt x="111" y="70"/>
                    </a:lnTo>
                    <a:lnTo>
                      <a:pt x="131" y="55"/>
                    </a:lnTo>
                    <a:lnTo>
                      <a:pt x="150" y="43"/>
                    </a:lnTo>
                    <a:lnTo>
                      <a:pt x="170" y="33"/>
                    </a:lnTo>
                    <a:lnTo>
                      <a:pt x="190" y="24"/>
                    </a:lnTo>
                    <a:lnTo>
                      <a:pt x="209" y="16"/>
                    </a:lnTo>
                    <a:lnTo>
                      <a:pt x="227" y="10"/>
                    </a:lnTo>
                    <a:lnTo>
                      <a:pt x="244" y="4"/>
                    </a:lnTo>
                    <a:lnTo>
                      <a:pt x="258" y="0"/>
                    </a:lnTo>
                    <a:lnTo>
                      <a:pt x="244" y="1"/>
                    </a:lnTo>
                    <a:lnTo>
                      <a:pt x="226" y="4"/>
                    </a:lnTo>
                    <a:lnTo>
                      <a:pt x="207" y="7"/>
                    </a:lnTo>
                    <a:lnTo>
                      <a:pt x="187" y="14"/>
                    </a:lnTo>
                    <a:lnTo>
                      <a:pt x="166" y="22"/>
                    </a:lnTo>
                    <a:lnTo>
                      <a:pt x="144" y="32"/>
                    </a:lnTo>
                    <a:lnTo>
                      <a:pt x="123" y="43"/>
                    </a:lnTo>
                    <a:lnTo>
                      <a:pt x="102" y="58"/>
                    </a:lnTo>
                    <a:lnTo>
                      <a:pt x="81" y="74"/>
                    </a:lnTo>
                    <a:lnTo>
                      <a:pt x="62" y="93"/>
                    </a:lnTo>
                    <a:lnTo>
                      <a:pt x="45" y="114"/>
                    </a:lnTo>
                    <a:lnTo>
                      <a:pt x="30" y="139"/>
                    </a:lnTo>
                    <a:lnTo>
                      <a:pt x="17" y="167"/>
                    </a:lnTo>
                    <a:lnTo>
                      <a:pt x="7" y="197"/>
                    </a:lnTo>
                    <a:lnTo>
                      <a:pt x="2" y="230"/>
                    </a:lnTo>
                    <a:lnTo>
                      <a:pt x="0" y="267"/>
                    </a:lnTo>
                    <a:lnTo>
                      <a:pt x="0" y="7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0" name="Freeform 167">
                <a:extLst>
                  <a:ext uri="{FF2B5EF4-FFF2-40B4-BE49-F238E27FC236}">
                    <a16:creationId xmlns:a16="http://schemas.microsoft.com/office/drawing/2014/main" id="{9F474CD6-D68A-4CE3-B937-52CDDC785F2D}"/>
                  </a:ext>
                </a:extLst>
              </p:cNvPr>
              <p:cNvSpPr>
                <a:spLocks/>
              </p:cNvSpPr>
              <p:nvPr/>
            </p:nvSpPr>
            <p:spPr bwMode="auto">
              <a:xfrm>
                <a:off x="1944" y="3806"/>
                <a:ext cx="130" cy="356"/>
              </a:xfrm>
              <a:custGeom>
                <a:avLst/>
                <a:gdLst>
                  <a:gd name="T0" fmla="*/ 65 w 259"/>
                  <a:gd name="T1" fmla="*/ 178 h 713"/>
                  <a:gd name="T2" fmla="*/ 60 w 259"/>
                  <a:gd name="T3" fmla="*/ 178 h 713"/>
                  <a:gd name="T4" fmla="*/ 60 w 259"/>
                  <a:gd name="T5" fmla="*/ 66 h 713"/>
                  <a:gd name="T6" fmla="*/ 60 w 259"/>
                  <a:gd name="T7" fmla="*/ 58 h 713"/>
                  <a:gd name="T8" fmla="*/ 58 w 259"/>
                  <a:gd name="T9" fmla="*/ 50 h 713"/>
                  <a:gd name="T10" fmla="*/ 56 w 259"/>
                  <a:gd name="T11" fmla="*/ 43 h 713"/>
                  <a:gd name="T12" fmla="*/ 54 w 259"/>
                  <a:gd name="T13" fmla="*/ 36 h 713"/>
                  <a:gd name="T14" fmla="*/ 50 w 259"/>
                  <a:gd name="T15" fmla="*/ 30 h 713"/>
                  <a:gd name="T16" fmla="*/ 46 w 259"/>
                  <a:gd name="T17" fmla="*/ 25 h 713"/>
                  <a:gd name="T18" fmla="*/ 42 w 259"/>
                  <a:gd name="T19" fmla="*/ 21 h 713"/>
                  <a:gd name="T20" fmla="*/ 37 w 259"/>
                  <a:gd name="T21" fmla="*/ 17 h 713"/>
                  <a:gd name="T22" fmla="*/ 32 w 259"/>
                  <a:gd name="T23" fmla="*/ 13 h 713"/>
                  <a:gd name="T24" fmla="*/ 27 w 259"/>
                  <a:gd name="T25" fmla="*/ 10 h 713"/>
                  <a:gd name="T26" fmla="*/ 22 w 259"/>
                  <a:gd name="T27" fmla="*/ 8 h 713"/>
                  <a:gd name="T28" fmla="*/ 17 w 259"/>
                  <a:gd name="T29" fmla="*/ 6 h 713"/>
                  <a:gd name="T30" fmla="*/ 13 w 259"/>
                  <a:gd name="T31" fmla="*/ 4 h 713"/>
                  <a:gd name="T32" fmla="*/ 8 w 259"/>
                  <a:gd name="T33" fmla="*/ 2 h 713"/>
                  <a:gd name="T34" fmla="*/ 4 w 259"/>
                  <a:gd name="T35" fmla="*/ 1 h 713"/>
                  <a:gd name="T36" fmla="*/ 0 w 259"/>
                  <a:gd name="T37" fmla="*/ 0 h 713"/>
                  <a:gd name="T38" fmla="*/ 4 w 259"/>
                  <a:gd name="T39" fmla="*/ 0 h 713"/>
                  <a:gd name="T40" fmla="*/ 8 w 259"/>
                  <a:gd name="T41" fmla="*/ 1 h 713"/>
                  <a:gd name="T42" fmla="*/ 13 w 259"/>
                  <a:gd name="T43" fmla="*/ 1 h 713"/>
                  <a:gd name="T44" fmla="*/ 18 w 259"/>
                  <a:gd name="T45" fmla="*/ 3 h 713"/>
                  <a:gd name="T46" fmla="*/ 23 w 259"/>
                  <a:gd name="T47" fmla="*/ 5 h 713"/>
                  <a:gd name="T48" fmla="*/ 29 w 259"/>
                  <a:gd name="T49" fmla="*/ 8 h 713"/>
                  <a:gd name="T50" fmla="*/ 34 w 259"/>
                  <a:gd name="T51" fmla="*/ 10 h 713"/>
                  <a:gd name="T52" fmla="*/ 40 w 259"/>
                  <a:gd name="T53" fmla="*/ 14 h 713"/>
                  <a:gd name="T54" fmla="*/ 45 w 259"/>
                  <a:gd name="T55" fmla="*/ 18 h 713"/>
                  <a:gd name="T56" fmla="*/ 49 w 259"/>
                  <a:gd name="T57" fmla="*/ 23 h 713"/>
                  <a:gd name="T58" fmla="*/ 54 w 259"/>
                  <a:gd name="T59" fmla="*/ 28 h 713"/>
                  <a:gd name="T60" fmla="*/ 58 w 259"/>
                  <a:gd name="T61" fmla="*/ 34 h 713"/>
                  <a:gd name="T62" fmla="*/ 61 w 259"/>
                  <a:gd name="T63" fmla="*/ 41 h 713"/>
                  <a:gd name="T64" fmla="*/ 63 w 259"/>
                  <a:gd name="T65" fmla="*/ 49 h 713"/>
                  <a:gd name="T66" fmla="*/ 65 w 259"/>
                  <a:gd name="T67" fmla="*/ 57 h 713"/>
                  <a:gd name="T68" fmla="*/ 65 w 259"/>
                  <a:gd name="T69" fmla="*/ 66 h 713"/>
                  <a:gd name="T70" fmla="*/ 65 w 259"/>
                  <a:gd name="T71" fmla="*/ 178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9" h="713">
                    <a:moveTo>
                      <a:pt x="259" y="713"/>
                    </a:moveTo>
                    <a:lnTo>
                      <a:pt x="239" y="713"/>
                    </a:lnTo>
                    <a:lnTo>
                      <a:pt x="239" y="267"/>
                    </a:lnTo>
                    <a:lnTo>
                      <a:pt x="237" y="233"/>
                    </a:lnTo>
                    <a:lnTo>
                      <a:pt x="232" y="200"/>
                    </a:lnTo>
                    <a:lnTo>
                      <a:pt x="224" y="172"/>
                    </a:lnTo>
                    <a:lnTo>
                      <a:pt x="213" y="147"/>
                    </a:lnTo>
                    <a:lnTo>
                      <a:pt x="198" y="123"/>
                    </a:lnTo>
                    <a:lnTo>
                      <a:pt x="183" y="103"/>
                    </a:lnTo>
                    <a:lnTo>
                      <a:pt x="166" y="85"/>
                    </a:lnTo>
                    <a:lnTo>
                      <a:pt x="147" y="70"/>
                    </a:lnTo>
                    <a:lnTo>
                      <a:pt x="127" y="55"/>
                    </a:lnTo>
                    <a:lnTo>
                      <a:pt x="108" y="43"/>
                    </a:lnTo>
                    <a:lnTo>
                      <a:pt x="88" y="33"/>
                    </a:lnTo>
                    <a:lnTo>
                      <a:pt x="68" y="24"/>
                    </a:lnTo>
                    <a:lnTo>
                      <a:pt x="49" y="16"/>
                    </a:lnTo>
                    <a:lnTo>
                      <a:pt x="31" y="10"/>
                    </a:lnTo>
                    <a:lnTo>
                      <a:pt x="14" y="4"/>
                    </a:lnTo>
                    <a:lnTo>
                      <a:pt x="0" y="0"/>
                    </a:lnTo>
                    <a:lnTo>
                      <a:pt x="14" y="1"/>
                    </a:lnTo>
                    <a:lnTo>
                      <a:pt x="32" y="4"/>
                    </a:lnTo>
                    <a:lnTo>
                      <a:pt x="51" y="7"/>
                    </a:lnTo>
                    <a:lnTo>
                      <a:pt x="71" y="14"/>
                    </a:lnTo>
                    <a:lnTo>
                      <a:pt x="92" y="22"/>
                    </a:lnTo>
                    <a:lnTo>
                      <a:pt x="113" y="32"/>
                    </a:lnTo>
                    <a:lnTo>
                      <a:pt x="136" y="43"/>
                    </a:lnTo>
                    <a:lnTo>
                      <a:pt x="157" y="58"/>
                    </a:lnTo>
                    <a:lnTo>
                      <a:pt x="177" y="74"/>
                    </a:lnTo>
                    <a:lnTo>
                      <a:pt x="196" y="93"/>
                    </a:lnTo>
                    <a:lnTo>
                      <a:pt x="214" y="114"/>
                    </a:lnTo>
                    <a:lnTo>
                      <a:pt x="229" y="139"/>
                    </a:lnTo>
                    <a:lnTo>
                      <a:pt x="242" y="167"/>
                    </a:lnTo>
                    <a:lnTo>
                      <a:pt x="252" y="197"/>
                    </a:lnTo>
                    <a:lnTo>
                      <a:pt x="257" y="230"/>
                    </a:lnTo>
                    <a:lnTo>
                      <a:pt x="259" y="267"/>
                    </a:lnTo>
                    <a:lnTo>
                      <a:pt x="259" y="713"/>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1" name="Freeform 168">
                <a:extLst>
                  <a:ext uri="{FF2B5EF4-FFF2-40B4-BE49-F238E27FC236}">
                    <a16:creationId xmlns:a16="http://schemas.microsoft.com/office/drawing/2014/main" id="{56A73C68-20F0-4E43-9C80-FA0644D8674E}"/>
                  </a:ext>
                </a:extLst>
              </p:cNvPr>
              <p:cNvSpPr>
                <a:spLocks/>
              </p:cNvSpPr>
              <p:nvPr/>
            </p:nvSpPr>
            <p:spPr bwMode="auto">
              <a:xfrm>
                <a:off x="1785" y="3933"/>
                <a:ext cx="10" cy="229"/>
              </a:xfrm>
              <a:custGeom>
                <a:avLst/>
                <a:gdLst>
                  <a:gd name="T0" fmla="*/ 0 w 19"/>
                  <a:gd name="T1" fmla="*/ 114 h 459"/>
                  <a:gd name="T2" fmla="*/ 5 w 19"/>
                  <a:gd name="T3" fmla="*/ 114 h 459"/>
                  <a:gd name="T4" fmla="*/ 5 w 19"/>
                  <a:gd name="T5" fmla="*/ 3 h 459"/>
                  <a:gd name="T6" fmla="*/ 4 w 19"/>
                  <a:gd name="T7" fmla="*/ 0 h 459"/>
                  <a:gd name="T8" fmla="*/ 3 w 19"/>
                  <a:gd name="T9" fmla="*/ 0 h 459"/>
                  <a:gd name="T10" fmla="*/ 1 w 19"/>
                  <a:gd name="T11" fmla="*/ 0 h 459"/>
                  <a:gd name="T12" fmla="*/ 0 w 19"/>
                  <a:gd name="T13" fmla="*/ 3 h 459"/>
                  <a:gd name="T14" fmla="*/ 0 w 19"/>
                  <a:gd name="T15" fmla="*/ 114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6" y="3"/>
                    </a:lnTo>
                    <a:lnTo>
                      <a:pt x="10" y="0"/>
                    </a:lnTo>
                    <a:lnTo>
                      <a:pt x="4" y="3"/>
                    </a:lnTo>
                    <a:lnTo>
                      <a:pt x="0" y="13"/>
                    </a:lnTo>
                    <a:lnTo>
                      <a:pt x="0" y="45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2" name="Freeform 169">
                <a:extLst>
                  <a:ext uri="{FF2B5EF4-FFF2-40B4-BE49-F238E27FC236}">
                    <a16:creationId xmlns:a16="http://schemas.microsoft.com/office/drawing/2014/main" id="{7DD20762-C018-42AB-98C3-7B1B8AC911B7}"/>
                  </a:ext>
                </a:extLst>
              </p:cNvPr>
              <p:cNvSpPr>
                <a:spLocks/>
              </p:cNvSpPr>
              <p:nvPr/>
            </p:nvSpPr>
            <p:spPr bwMode="auto">
              <a:xfrm>
                <a:off x="2031" y="3933"/>
                <a:ext cx="9" cy="229"/>
              </a:xfrm>
              <a:custGeom>
                <a:avLst/>
                <a:gdLst>
                  <a:gd name="T0" fmla="*/ 0 w 19"/>
                  <a:gd name="T1" fmla="*/ 114 h 459"/>
                  <a:gd name="T2" fmla="*/ 4 w 19"/>
                  <a:gd name="T3" fmla="*/ 114 h 459"/>
                  <a:gd name="T4" fmla="*/ 4 w 19"/>
                  <a:gd name="T5" fmla="*/ 3 h 459"/>
                  <a:gd name="T6" fmla="*/ 3 w 19"/>
                  <a:gd name="T7" fmla="*/ 0 h 459"/>
                  <a:gd name="T8" fmla="*/ 2 w 19"/>
                  <a:gd name="T9" fmla="*/ 0 h 459"/>
                  <a:gd name="T10" fmla="*/ 0 w 19"/>
                  <a:gd name="T11" fmla="*/ 0 h 459"/>
                  <a:gd name="T12" fmla="*/ 0 w 19"/>
                  <a:gd name="T13" fmla="*/ 3 h 459"/>
                  <a:gd name="T14" fmla="*/ 0 w 19"/>
                  <a:gd name="T15" fmla="*/ 114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5" y="3"/>
                    </a:lnTo>
                    <a:lnTo>
                      <a:pt x="10" y="0"/>
                    </a:lnTo>
                    <a:lnTo>
                      <a:pt x="3" y="3"/>
                    </a:lnTo>
                    <a:lnTo>
                      <a:pt x="0" y="13"/>
                    </a:lnTo>
                    <a:lnTo>
                      <a:pt x="0" y="4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71" name="AutoShape 16">
            <a:extLst>
              <a:ext uri="{FF2B5EF4-FFF2-40B4-BE49-F238E27FC236}">
                <a16:creationId xmlns:a16="http://schemas.microsoft.com/office/drawing/2014/main" id="{E3D6740A-24BE-4AB8-9E91-06872EC6130D}"/>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Text Box 4">
            <a:extLst>
              <a:ext uri="{FF2B5EF4-FFF2-40B4-BE49-F238E27FC236}">
                <a16:creationId xmlns:a16="http://schemas.microsoft.com/office/drawing/2014/main" id="{052EE80B-81AC-4C60-97D4-A9AF5D331EED}"/>
              </a:ext>
            </a:extLst>
          </p:cNvPr>
          <p:cNvSpPr txBox="1">
            <a:spLocks noChangeArrowheads="1"/>
          </p:cNvSpPr>
          <p:nvPr/>
        </p:nvSpPr>
        <p:spPr bwMode="auto">
          <a:xfrm>
            <a:off x="1219200" y="4343400"/>
            <a:ext cx="4800600" cy="738664"/>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In Step 4</a:t>
            </a:r>
          </a:p>
          <a:p>
            <a:pPr algn="ctr"/>
            <a:r>
              <a:rPr lang="en-US" altLang="en-US"/>
              <a:t>A round valve lockout with padlock is installed so no one except the Authorized Worker can turn on the pressure.</a:t>
            </a:r>
          </a:p>
        </p:txBody>
      </p:sp>
      <p:sp>
        <p:nvSpPr>
          <p:cNvPr id="54279" name="Rectangle 8">
            <a:extLst>
              <a:ext uri="{FF2B5EF4-FFF2-40B4-BE49-F238E27FC236}">
                <a16:creationId xmlns:a16="http://schemas.microsoft.com/office/drawing/2014/main" id="{3142CC40-D0C8-4678-86D2-5CFCE65B567B}"/>
              </a:ext>
            </a:extLst>
          </p:cNvPr>
          <p:cNvSpPr>
            <a:spLocks noChangeArrowheads="1"/>
          </p:cNvSpPr>
          <p:nvPr/>
        </p:nvSpPr>
        <p:spPr bwMode="auto">
          <a:xfrm>
            <a:off x="1295400" y="6813649"/>
            <a:ext cx="4724400" cy="307777"/>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4280" name="Text Box 9">
            <a:extLst>
              <a:ext uri="{FF2B5EF4-FFF2-40B4-BE49-F238E27FC236}">
                <a16:creationId xmlns:a16="http://schemas.microsoft.com/office/drawing/2014/main" id="{B51B1EC0-AFCD-4DCB-9674-375D0F472FF5}"/>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4</a:t>
            </a:r>
            <a:endParaRPr lang="en-US" altLang="en-US" sz="2000" dirty="0"/>
          </a:p>
          <a:p>
            <a:pPr algn="ctr"/>
            <a:r>
              <a:rPr lang="en-US" altLang="en-US" sz="2000" dirty="0"/>
              <a:t>LOCK OUT DEVICES</a:t>
            </a:r>
            <a:endParaRPr lang="en-US" altLang="en-US" dirty="0"/>
          </a:p>
        </p:txBody>
      </p:sp>
      <p:sp>
        <p:nvSpPr>
          <p:cNvPr id="54281" name="Line 10">
            <a:extLst>
              <a:ext uri="{FF2B5EF4-FFF2-40B4-BE49-F238E27FC236}">
                <a16:creationId xmlns:a16="http://schemas.microsoft.com/office/drawing/2014/main" id="{B44CC174-3591-451F-9614-35E2704E3F44}"/>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54282" name="Text Box 11">
            <a:extLst>
              <a:ext uri="{FF2B5EF4-FFF2-40B4-BE49-F238E27FC236}">
                <a16:creationId xmlns:a16="http://schemas.microsoft.com/office/drawing/2014/main" id="{BFE077CA-B72F-45E3-A363-AD312A8C50D3}"/>
              </a:ext>
            </a:extLst>
          </p:cNvPr>
          <p:cNvSpPr txBox="1">
            <a:spLocks noChangeArrowheads="1"/>
          </p:cNvSpPr>
          <p:nvPr/>
        </p:nvSpPr>
        <p:spPr bwMode="auto">
          <a:xfrm>
            <a:off x="1562100" y="2895600"/>
            <a:ext cx="4305300" cy="39687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REMEMBER,  in step </a:t>
            </a:r>
            <a:r>
              <a:rPr lang="en-US" altLang="en-US" sz="2000"/>
              <a:t>3</a:t>
            </a:r>
            <a:r>
              <a:rPr lang="en-US" altLang="en-US"/>
              <a:t> the pressure was blocked.</a:t>
            </a:r>
          </a:p>
        </p:txBody>
      </p:sp>
      <p:grpSp>
        <p:nvGrpSpPr>
          <p:cNvPr id="54284" name="Group 104">
            <a:extLst>
              <a:ext uri="{FF2B5EF4-FFF2-40B4-BE49-F238E27FC236}">
                <a16:creationId xmlns:a16="http://schemas.microsoft.com/office/drawing/2014/main" id="{806DB62D-58E6-4311-AEB1-92CF7047F1DC}"/>
              </a:ext>
            </a:extLst>
          </p:cNvPr>
          <p:cNvGrpSpPr>
            <a:grpSpLocks/>
          </p:cNvGrpSpPr>
          <p:nvPr/>
        </p:nvGrpSpPr>
        <p:grpSpPr bwMode="auto">
          <a:xfrm>
            <a:off x="1657350" y="5495925"/>
            <a:ext cx="1268413" cy="3019425"/>
            <a:chOff x="972" y="1440"/>
            <a:chExt cx="1042" cy="2480"/>
          </a:xfrm>
        </p:grpSpPr>
        <p:grpSp>
          <p:nvGrpSpPr>
            <p:cNvPr id="54560" name="Group 105">
              <a:extLst>
                <a:ext uri="{FF2B5EF4-FFF2-40B4-BE49-F238E27FC236}">
                  <a16:creationId xmlns:a16="http://schemas.microsoft.com/office/drawing/2014/main" id="{C3FB1A92-A27C-4AB0-BF12-686456934E49}"/>
                </a:ext>
              </a:extLst>
            </p:cNvPr>
            <p:cNvGrpSpPr>
              <a:grpSpLocks/>
            </p:cNvGrpSpPr>
            <p:nvPr/>
          </p:nvGrpSpPr>
          <p:grpSpPr bwMode="auto">
            <a:xfrm rot="-10789807">
              <a:off x="1104" y="1440"/>
              <a:ext cx="772" cy="2480"/>
              <a:chOff x="1716" y="1551"/>
              <a:chExt cx="809" cy="2658"/>
            </a:xfrm>
          </p:grpSpPr>
          <p:sp>
            <p:nvSpPr>
              <p:cNvPr id="54655" name="Rectangle 106">
                <a:extLst>
                  <a:ext uri="{FF2B5EF4-FFF2-40B4-BE49-F238E27FC236}">
                    <a16:creationId xmlns:a16="http://schemas.microsoft.com/office/drawing/2014/main" id="{EC6ABA14-6346-460B-BC9E-27882A77C837}"/>
                  </a:ext>
                </a:extLst>
              </p:cNvPr>
              <p:cNvSpPr>
                <a:spLocks noChangeArrowheads="1"/>
              </p:cNvSpPr>
              <p:nvPr/>
            </p:nvSpPr>
            <p:spPr bwMode="auto">
              <a:xfrm>
                <a:off x="1948" y="1555"/>
                <a:ext cx="345" cy="265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4656" name="Freeform 107">
                <a:extLst>
                  <a:ext uri="{FF2B5EF4-FFF2-40B4-BE49-F238E27FC236}">
                    <a16:creationId xmlns:a16="http://schemas.microsoft.com/office/drawing/2014/main" id="{C5BE2C57-AAE4-4B88-A7FA-332AD0D02A91}"/>
                  </a:ext>
                </a:extLst>
              </p:cNvPr>
              <p:cNvSpPr>
                <a:spLocks/>
              </p:cNvSpPr>
              <p:nvPr/>
            </p:nvSpPr>
            <p:spPr bwMode="auto">
              <a:xfrm>
                <a:off x="1951" y="1555"/>
                <a:ext cx="332" cy="2650"/>
              </a:xfrm>
              <a:custGeom>
                <a:avLst/>
                <a:gdLst>
                  <a:gd name="T0" fmla="*/ 11 w 664"/>
                  <a:gd name="T1" fmla="*/ 0 h 5300"/>
                  <a:gd name="T2" fmla="*/ 10 w 664"/>
                  <a:gd name="T3" fmla="*/ 0 h 5300"/>
                  <a:gd name="T4" fmla="*/ 10 w 664"/>
                  <a:gd name="T5" fmla="*/ 0 h 5300"/>
                  <a:gd name="T6" fmla="*/ 9 w 664"/>
                  <a:gd name="T7" fmla="*/ 0 h 5300"/>
                  <a:gd name="T8" fmla="*/ 9 w 664"/>
                  <a:gd name="T9" fmla="*/ 0 h 5300"/>
                  <a:gd name="T10" fmla="*/ 9 w 664"/>
                  <a:gd name="T11" fmla="*/ 0 h 5300"/>
                  <a:gd name="T12" fmla="*/ 8 w 664"/>
                  <a:gd name="T13" fmla="*/ 0 h 5300"/>
                  <a:gd name="T14" fmla="*/ 8 w 664"/>
                  <a:gd name="T15" fmla="*/ 0 h 5300"/>
                  <a:gd name="T16" fmla="*/ 7 w 664"/>
                  <a:gd name="T17" fmla="*/ 0 h 5300"/>
                  <a:gd name="T18" fmla="*/ 7 w 664"/>
                  <a:gd name="T19" fmla="*/ 0 h 5300"/>
                  <a:gd name="T20" fmla="*/ 6 w 664"/>
                  <a:gd name="T21" fmla="*/ 0 h 5300"/>
                  <a:gd name="T22" fmla="*/ 6 w 664"/>
                  <a:gd name="T23" fmla="*/ 0 h 5300"/>
                  <a:gd name="T24" fmla="*/ 5 w 664"/>
                  <a:gd name="T25" fmla="*/ 0 h 5300"/>
                  <a:gd name="T26" fmla="*/ 4 w 664"/>
                  <a:gd name="T27" fmla="*/ 0 h 5300"/>
                  <a:gd name="T28" fmla="*/ 3 w 664"/>
                  <a:gd name="T29" fmla="*/ 0 h 5300"/>
                  <a:gd name="T30" fmla="*/ 2 w 664"/>
                  <a:gd name="T31" fmla="*/ 0 h 5300"/>
                  <a:gd name="T32" fmla="*/ 0 w 664"/>
                  <a:gd name="T33" fmla="*/ 0 h 5300"/>
                  <a:gd name="T34" fmla="*/ 0 w 664"/>
                  <a:gd name="T35" fmla="*/ 16 h 5300"/>
                  <a:gd name="T36" fmla="*/ 0 w 664"/>
                  <a:gd name="T37" fmla="*/ 28 h 5300"/>
                  <a:gd name="T38" fmla="*/ 0 w 664"/>
                  <a:gd name="T39" fmla="*/ 47 h 5300"/>
                  <a:gd name="T40" fmla="*/ 0 w 664"/>
                  <a:gd name="T41" fmla="*/ 83 h 5300"/>
                  <a:gd name="T42" fmla="*/ 1 w 664"/>
                  <a:gd name="T43" fmla="*/ 83 h 5300"/>
                  <a:gd name="T44" fmla="*/ 2 w 664"/>
                  <a:gd name="T45" fmla="*/ 83 h 5300"/>
                  <a:gd name="T46" fmla="*/ 2 w 664"/>
                  <a:gd name="T47" fmla="*/ 83 h 5300"/>
                  <a:gd name="T48" fmla="*/ 2 w 664"/>
                  <a:gd name="T49" fmla="*/ 83 h 5300"/>
                  <a:gd name="T50" fmla="*/ 3 w 664"/>
                  <a:gd name="T51" fmla="*/ 83 h 5300"/>
                  <a:gd name="T52" fmla="*/ 3 w 664"/>
                  <a:gd name="T53" fmla="*/ 83 h 5300"/>
                  <a:gd name="T54" fmla="*/ 4 w 664"/>
                  <a:gd name="T55" fmla="*/ 83 h 5300"/>
                  <a:gd name="T56" fmla="*/ 4 w 664"/>
                  <a:gd name="T57" fmla="*/ 83 h 5300"/>
                  <a:gd name="T58" fmla="*/ 4 w 664"/>
                  <a:gd name="T59" fmla="*/ 83 h 5300"/>
                  <a:gd name="T60" fmla="*/ 5 w 664"/>
                  <a:gd name="T61" fmla="*/ 83 h 5300"/>
                  <a:gd name="T62" fmla="*/ 6 w 664"/>
                  <a:gd name="T63" fmla="*/ 83 h 5300"/>
                  <a:gd name="T64" fmla="*/ 6 w 664"/>
                  <a:gd name="T65" fmla="*/ 83 h 5300"/>
                  <a:gd name="T66" fmla="*/ 7 w 664"/>
                  <a:gd name="T67" fmla="*/ 83 h 5300"/>
                  <a:gd name="T68" fmla="*/ 8 w 664"/>
                  <a:gd name="T69" fmla="*/ 83 h 5300"/>
                  <a:gd name="T70" fmla="*/ 9 w 664"/>
                  <a:gd name="T71" fmla="*/ 83 h 5300"/>
                  <a:gd name="T72" fmla="*/ 11 w 664"/>
                  <a:gd name="T73" fmla="*/ 83 h 5300"/>
                  <a:gd name="T74" fmla="*/ 11 w 664"/>
                  <a:gd name="T75" fmla="*/ 68 h 5300"/>
                  <a:gd name="T76" fmla="*/ 11 w 664"/>
                  <a:gd name="T77" fmla="*/ 56 h 5300"/>
                  <a:gd name="T78" fmla="*/ 11 w 664"/>
                  <a:gd name="T79" fmla="*/ 37 h 5300"/>
                  <a:gd name="T80" fmla="*/ 11 w 66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4" h="5300">
                    <a:moveTo>
                      <a:pt x="664" y="0"/>
                    </a:moveTo>
                    <a:lnTo>
                      <a:pt x="626" y="0"/>
                    </a:lnTo>
                    <a:lnTo>
                      <a:pt x="594" y="0"/>
                    </a:lnTo>
                    <a:lnTo>
                      <a:pt x="565" y="0"/>
                    </a:lnTo>
                    <a:lnTo>
                      <a:pt x="540" y="0"/>
                    </a:lnTo>
                    <a:lnTo>
                      <a:pt x="516" y="0"/>
                    </a:lnTo>
                    <a:lnTo>
                      <a:pt x="493" y="0"/>
                    </a:lnTo>
                    <a:lnTo>
                      <a:pt x="469" y="0"/>
                    </a:lnTo>
                    <a:lnTo>
                      <a:pt x="443" y="0"/>
                    </a:lnTo>
                    <a:lnTo>
                      <a:pt x="414" y="0"/>
                    </a:lnTo>
                    <a:lnTo>
                      <a:pt x="379" y="0"/>
                    </a:lnTo>
                    <a:lnTo>
                      <a:pt x="339" y="0"/>
                    </a:lnTo>
                    <a:lnTo>
                      <a:pt x="291" y="0"/>
                    </a:lnTo>
                    <a:lnTo>
                      <a:pt x="234" y="0"/>
                    </a:lnTo>
                    <a:lnTo>
                      <a:pt x="169" y="0"/>
                    </a:lnTo>
                    <a:lnTo>
                      <a:pt x="90" y="0"/>
                    </a:lnTo>
                    <a:lnTo>
                      <a:pt x="0" y="0"/>
                    </a:lnTo>
                    <a:lnTo>
                      <a:pt x="0" y="993"/>
                    </a:lnTo>
                    <a:lnTo>
                      <a:pt x="0" y="1765"/>
                    </a:lnTo>
                    <a:lnTo>
                      <a:pt x="0" y="2980"/>
                    </a:lnTo>
                    <a:lnTo>
                      <a:pt x="0" y="5300"/>
                    </a:lnTo>
                    <a:lnTo>
                      <a:pt x="38" y="5300"/>
                    </a:lnTo>
                    <a:lnTo>
                      <a:pt x="72" y="5300"/>
                    </a:lnTo>
                    <a:lnTo>
                      <a:pt x="100" y="5299"/>
                    </a:lnTo>
                    <a:lnTo>
                      <a:pt x="125" y="5299"/>
                    </a:lnTo>
                    <a:lnTo>
                      <a:pt x="148" y="5299"/>
                    </a:lnTo>
                    <a:lnTo>
                      <a:pt x="172" y="5299"/>
                    </a:lnTo>
                    <a:lnTo>
                      <a:pt x="195" y="5299"/>
                    </a:lnTo>
                    <a:lnTo>
                      <a:pt x="222" y="5299"/>
                    </a:lnTo>
                    <a:lnTo>
                      <a:pt x="252" y="5299"/>
                    </a:lnTo>
                    <a:lnTo>
                      <a:pt x="286" y="5299"/>
                    </a:lnTo>
                    <a:lnTo>
                      <a:pt x="326" y="5299"/>
                    </a:lnTo>
                    <a:lnTo>
                      <a:pt x="374" y="5299"/>
                    </a:lnTo>
                    <a:lnTo>
                      <a:pt x="430" y="5299"/>
                    </a:lnTo>
                    <a:lnTo>
                      <a:pt x="497" y="5299"/>
                    </a:lnTo>
                    <a:lnTo>
                      <a:pt x="574" y="5300"/>
                    </a:lnTo>
                    <a:lnTo>
                      <a:pt x="664" y="5300"/>
                    </a:lnTo>
                    <a:lnTo>
                      <a:pt x="664" y="4306"/>
                    </a:lnTo>
                    <a:lnTo>
                      <a:pt x="664" y="3533"/>
                    </a:lnTo>
                    <a:lnTo>
                      <a:pt x="664" y="2318"/>
                    </a:lnTo>
                    <a:lnTo>
                      <a:pt x="664"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57" name="Freeform 108">
                <a:extLst>
                  <a:ext uri="{FF2B5EF4-FFF2-40B4-BE49-F238E27FC236}">
                    <a16:creationId xmlns:a16="http://schemas.microsoft.com/office/drawing/2014/main" id="{7276AFDA-9B62-4C29-B18E-0439A26A6C4A}"/>
                  </a:ext>
                </a:extLst>
              </p:cNvPr>
              <p:cNvSpPr>
                <a:spLocks/>
              </p:cNvSpPr>
              <p:nvPr/>
            </p:nvSpPr>
            <p:spPr bwMode="auto">
              <a:xfrm>
                <a:off x="1955" y="1555"/>
                <a:ext cx="318" cy="2650"/>
              </a:xfrm>
              <a:custGeom>
                <a:avLst/>
                <a:gdLst>
                  <a:gd name="T0" fmla="*/ 9 w 637"/>
                  <a:gd name="T1" fmla="*/ 0 h 5300"/>
                  <a:gd name="T2" fmla="*/ 9 w 637"/>
                  <a:gd name="T3" fmla="*/ 0 h 5300"/>
                  <a:gd name="T4" fmla="*/ 8 w 637"/>
                  <a:gd name="T5" fmla="*/ 0 h 5300"/>
                  <a:gd name="T6" fmla="*/ 8 w 637"/>
                  <a:gd name="T7" fmla="*/ 0 h 5300"/>
                  <a:gd name="T8" fmla="*/ 8 w 637"/>
                  <a:gd name="T9" fmla="*/ 0 h 5300"/>
                  <a:gd name="T10" fmla="*/ 7 w 637"/>
                  <a:gd name="T11" fmla="*/ 0 h 5300"/>
                  <a:gd name="T12" fmla="*/ 7 w 637"/>
                  <a:gd name="T13" fmla="*/ 0 h 5300"/>
                  <a:gd name="T14" fmla="*/ 7 w 637"/>
                  <a:gd name="T15" fmla="*/ 0 h 5300"/>
                  <a:gd name="T16" fmla="*/ 6 w 637"/>
                  <a:gd name="T17" fmla="*/ 0 h 5300"/>
                  <a:gd name="T18" fmla="*/ 6 w 637"/>
                  <a:gd name="T19" fmla="*/ 0 h 5300"/>
                  <a:gd name="T20" fmla="*/ 5 w 637"/>
                  <a:gd name="T21" fmla="*/ 0 h 5300"/>
                  <a:gd name="T22" fmla="*/ 5 w 637"/>
                  <a:gd name="T23" fmla="*/ 0 h 5300"/>
                  <a:gd name="T24" fmla="*/ 4 w 637"/>
                  <a:gd name="T25" fmla="*/ 0 h 5300"/>
                  <a:gd name="T26" fmla="*/ 3 w 637"/>
                  <a:gd name="T27" fmla="*/ 0 h 5300"/>
                  <a:gd name="T28" fmla="*/ 2 w 637"/>
                  <a:gd name="T29" fmla="*/ 0 h 5300"/>
                  <a:gd name="T30" fmla="*/ 1 w 637"/>
                  <a:gd name="T31" fmla="*/ 0 h 5300"/>
                  <a:gd name="T32" fmla="*/ 0 w 637"/>
                  <a:gd name="T33" fmla="*/ 0 h 5300"/>
                  <a:gd name="T34" fmla="*/ 0 w 637"/>
                  <a:gd name="T35" fmla="*/ 16 h 5300"/>
                  <a:gd name="T36" fmla="*/ 0 w 637"/>
                  <a:gd name="T37" fmla="*/ 28 h 5300"/>
                  <a:gd name="T38" fmla="*/ 0 w 637"/>
                  <a:gd name="T39" fmla="*/ 47 h 5300"/>
                  <a:gd name="T40" fmla="*/ 0 w 637"/>
                  <a:gd name="T41" fmla="*/ 83 h 5300"/>
                  <a:gd name="T42" fmla="*/ 0 w 637"/>
                  <a:gd name="T43" fmla="*/ 83 h 5300"/>
                  <a:gd name="T44" fmla="*/ 1 w 637"/>
                  <a:gd name="T45" fmla="*/ 83 h 5300"/>
                  <a:gd name="T46" fmla="*/ 1 w 637"/>
                  <a:gd name="T47" fmla="*/ 83 h 5300"/>
                  <a:gd name="T48" fmla="*/ 1 w 637"/>
                  <a:gd name="T49" fmla="*/ 83 h 5300"/>
                  <a:gd name="T50" fmla="*/ 2 w 637"/>
                  <a:gd name="T51" fmla="*/ 83 h 5300"/>
                  <a:gd name="T52" fmla="*/ 2 w 637"/>
                  <a:gd name="T53" fmla="*/ 83 h 5300"/>
                  <a:gd name="T54" fmla="*/ 2 w 637"/>
                  <a:gd name="T55" fmla="*/ 83 h 5300"/>
                  <a:gd name="T56" fmla="*/ 3 w 637"/>
                  <a:gd name="T57" fmla="*/ 83 h 5300"/>
                  <a:gd name="T58" fmla="*/ 3 w 637"/>
                  <a:gd name="T59" fmla="*/ 83 h 5300"/>
                  <a:gd name="T60" fmla="*/ 4 w 637"/>
                  <a:gd name="T61" fmla="*/ 83 h 5300"/>
                  <a:gd name="T62" fmla="*/ 4 w 637"/>
                  <a:gd name="T63" fmla="*/ 83 h 5300"/>
                  <a:gd name="T64" fmla="*/ 5 w 637"/>
                  <a:gd name="T65" fmla="*/ 83 h 5300"/>
                  <a:gd name="T66" fmla="*/ 6 w 637"/>
                  <a:gd name="T67" fmla="*/ 83 h 5300"/>
                  <a:gd name="T68" fmla="*/ 7 w 637"/>
                  <a:gd name="T69" fmla="*/ 83 h 5300"/>
                  <a:gd name="T70" fmla="*/ 8 w 637"/>
                  <a:gd name="T71" fmla="*/ 83 h 5300"/>
                  <a:gd name="T72" fmla="*/ 9 w 637"/>
                  <a:gd name="T73" fmla="*/ 83 h 5300"/>
                  <a:gd name="T74" fmla="*/ 9 w 637"/>
                  <a:gd name="T75" fmla="*/ 68 h 5300"/>
                  <a:gd name="T76" fmla="*/ 9 w 637"/>
                  <a:gd name="T77" fmla="*/ 56 h 5300"/>
                  <a:gd name="T78" fmla="*/ 9 w 637"/>
                  <a:gd name="T79" fmla="*/ 37 h 5300"/>
                  <a:gd name="T80" fmla="*/ 9 w 63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37" h="5300">
                    <a:moveTo>
                      <a:pt x="637" y="0"/>
                    </a:moveTo>
                    <a:lnTo>
                      <a:pt x="600" y="0"/>
                    </a:lnTo>
                    <a:lnTo>
                      <a:pt x="569" y="0"/>
                    </a:lnTo>
                    <a:lnTo>
                      <a:pt x="542" y="0"/>
                    </a:lnTo>
                    <a:lnTo>
                      <a:pt x="518" y="0"/>
                    </a:lnTo>
                    <a:lnTo>
                      <a:pt x="496" y="0"/>
                    </a:lnTo>
                    <a:lnTo>
                      <a:pt x="474" y="0"/>
                    </a:lnTo>
                    <a:lnTo>
                      <a:pt x="451" y="0"/>
                    </a:lnTo>
                    <a:lnTo>
                      <a:pt x="425" y="0"/>
                    </a:lnTo>
                    <a:lnTo>
                      <a:pt x="397" y="0"/>
                    </a:lnTo>
                    <a:lnTo>
                      <a:pt x="363" y="0"/>
                    </a:lnTo>
                    <a:lnTo>
                      <a:pt x="325" y="0"/>
                    </a:lnTo>
                    <a:lnTo>
                      <a:pt x="279" y="0"/>
                    </a:lnTo>
                    <a:lnTo>
                      <a:pt x="225" y="0"/>
                    </a:lnTo>
                    <a:lnTo>
                      <a:pt x="162" y="0"/>
                    </a:lnTo>
                    <a:lnTo>
                      <a:pt x="87" y="0"/>
                    </a:lnTo>
                    <a:lnTo>
                      <a:pt x="0" y="0"/>
                    </a:lnTo>
                    <a:lnTo>
                      <a:pt x="0" y="993"/>
                    </a:lnTo>
                    <a:lnTo>
                      <a:pt x="0" y="1765"/>
                    </a:lnTo>
                    <a:lnTo>
                      <a:pt x="0" y="2980"/>
                    </a:lnTo>
                    <a:lnTo>
                      <a:pt x="0" y="5300"/>
                    </a:lnTo>
                    <a:lnTo>
                      <a:pt x="37" y="5300"/>
                    </a:lnTo>
                    <a:lnTo>
                      <a:pt x="68" y="5300"/>
                    </a:lnTo>
                    <a:lnTo>
                      <a:pt x="96" y="5299"/>
                    </a:lnTo>
                    <a:lnTo>
                      <a:pt x="120" y="5299"/>
                    </a:lnTo>
                    <a:lnTo>
                      <a:pt x="142" y="5299"/>
                    </a:lnTo>
                    <a:lnTo>
                      <a:pt x="164" y="5299"/>
                    </a:lnTo>
                    <a:lnTo>
                      <a:pt x="187" y="5299"/>
                    </a:lnTo>
                    <a:lnTo>
                      <a:pt x="212" y="5299"/>
                    </a:lnTo>
                    <a:lnTo>
                      <a:pt x="241" y="5299"/>
                    </a:lnTo>
                    <a:lnTo>
                      <a:pt x="275" y="5299"/>
                    </a:lnTo>
                    <a:lnTo>
                      <a:pt x="313" y="5299"/>
                    </a:lnTo>
                    <a:lnTo>
                      <a:pt x="359" y="5299"/>
                    </a:lnTo>
                    <a:lnTo>
                      <a:pt x="413" y="5299"/>
                    </a:lnTo>
                    <a:lnTo>
                      <a:pt x="476" y="5299"/>
                    </a:lnTo>
                    <a:lnTo>
                      <a:pt x="551" y="5300"/>
                    </a:lnTo>
                    <a:lnTo>
                      <a:pt x="637" y="5300"/>
                    </a:lnTo>
                    <a:lnTo>
                      <a:pt x="637" y="4306"/>
                    </a:lnTo>
                    <a:lnTo>
                      <a:pt x="637" y="3533"/>
                    </a:lnTo>
                    <a:lnTo>
                      <a:pt x="637" y="2318"/>
                    </a:lnTo>
                    <a:lnTo>
                      <a:pt x="637"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58" name="Freeform 109">
                <a:extLst>
                  <a:ext uri="{FF2B5EF4-FFF2-40B4-BE49-F238E27FC236}">
                    <a16:creationId xmlns:a16="http://schemas.microsoft.com/office/drawing/2014/main" id="{9F3ED923-7DE0-47C3-B77F-85AF27696F54}"/>
                  </a:ext>
                </a:extLst>
              </p:cNvPr>
              <p:cNvSpPr>
                <a:spLocks/>
              </p:cNvSpPr>
              <p:nvPr/>
            </p:nvSpPr>
            <p:spPr bwMode="auto">
              <a:xfrm>
                <a:off x="1959" y="1555"/>
                <a:ext cx="304" cy="2650"/>
              </a:xfrm>
              <a:custGeom>
                <a:avLst/>
                <a:gdLst>
                  <a:gd name="T0" fmla="*/ 9 w 609"/>
                  <a:gd name="T1" fmla="*/ 0 h 5300"/>
                  <a:gd name="T2" fmla="*/ 8 w 609"/>
                  <a:gd name="T3" fmla="*/ 0 h 5300"/>
                  <a:gd name="T4" fmla="*/ 8 w 609"/>
                  <a:gd name="T5" fmla="*/ 0 h 5300"/>
                  <a:gd name="T6" fmla="*/ 8 w 609"/>
                  <a:gd name="T7" fmla="*/ 0 h 5300"/>
                  <a:gd name="T8" fmla="*/ 7 w 609"/>
                  <a:gd name="T9" fmla="*/ 0 h 5300"/>
                  <a:gd name="T10" fmla="*/ 7 w 609"/>
                  <a:gd name="T11" fmla="*/ 0 h 5300"/>
                  <a:gd name="T12" fmla="*/ 7 w 609"/>
                  <a:gd name="T13" fmla="*/ 0 h 5300"/>
                  <a:gd name="T14" fmla="*/ 6 w 609"/>
                  <a:gd name="T15" fmla="*/ 0 h 5300"/>
                  <a:gd name="T16" fmla="*/ 6 w 609"/>
                  <a:gd name="T17" fmla="*/ 0 h 5300"/>
                  <a:gd name="T18" fmla="*/ 5 w 609"/>
                  <a:gd name="T19" fmla="*/ 0 h 5300"/>
                  <a:gd name="T20" fmla="*/ 5 w 609"/>
                  <a:gd name="T21" fmla="*/ 0 h 5300"/>
                  <a:gd name="T22" fmla="*/ 4 w 609"/>
                  <a:gd name="T23" fmla="*/ 0 h 5300"/>
                  <a:gd name="T24" fmla="*/ 4 w 609"/>
                  <a:gd name="T25" fmla="*/ 0 h 5300"/>
                  <a:gd name="T26" fmla="*/ 3 w 609"/>
                  <a:gd name="T27" fmla="*/ 0 h 5300"/>
                  <a:gd name="T28" fmla="*/ 2 w 609"/>
                  <a:gd name="T29" fmla="*/ 0 h 5300"/>
                  <a:gd name="T30" fmla="*/ 1 w 609"/>
                  <a:gd name="T31" fmla="*/ 0 h 5300"/>
                  <a:gd name="T32" fmla="*/ 0 w 609"/>
                  <a:gd name="T33" fmla="*/ 0 h 5300"/>
                  <a:gd name="T34" fmla="*/ 0 w 609"/>
                  <a:gd name="T35" fmla="*/ 16 h 5300"/>
                  <a:gd name="T36" fmla="*/ 0 w 609"/>
                  <a:gd name="T37" fmla="*/ 28 h 5300"/>
                  <a:gd name="T38" fmla="*/ 0 w 609"/>
                  <a:gd name="T39" fmla="*/ 47 h 5300"/>
                  <a:gd name="T40" fmla="*/ 0 w 609"/>
                  <a:gd name="T41" fmla="*/ 83 h 5300"/>
                  <a:gd name="T42" fmla="*/ 0 w 609"/>
                  <a:gd name="T43" fmla="*/ 83 h 5300"/>
                  <a:gd name="T44" fmla="*/ 1 w 609"/>
                  <a:gd name="T45" fmla="*/ 83 h 5300"/>
                  <a:gd name="T46" fmla="*/ 1 w 609"/>
                  <a:gd name="T47" fmla="*/ 83 h 5300"/>
                  <a:gd name="T48" fmla="*/ 1 w 609"/>
                  <a:gd name="T49" fmla="*/ 83 h 5300"/>
                  <a:gd name="T50" fmla="*/ 2 w 609"/>
                  <a:gd name="T51" fmla="*/ 83 h 5300"/>
                  <a:gd name="T52" fmla="*/ 2 w 609"/>
                  <a:gd name="T53" fmla="*/ 83 h 5300"/>
                  <a:gd name="T54" fmla="*/ 2 w 609"/>
                  <a:gd name="T55" fmla="*/ 83 h 5300"/>
                  <a:gd name="T56" fmla="*/ 3 w 609"/>
                  <a:gd name="T57" fmla="*/ 83 h 5300"/>
                  <a:gd name="T58" fmla="*/ 3 w 609"/>
                  <a:gd name="T59" fmla="*/ 83 h 5300"/>
                  <a:gd name="T60" fmla="*/ 4 w 609"/>
                  <a:gd name="T61" fmla="*/ 83 h 5300"/>
                  <a:gd name="T62" fmla="*/ 4 w 609"/>
                  <a:gd name="T63" fmla="*/ 83 h 5300"/>
                  <a:gd name="T64" fmla="*/ 5 w 609"/>
                  <a:gd name="T65" fmla="*/ 83 h 5300"/>
                  <a:gd name="T66" fmla="*/ 6 w 609"/>
                  <a:gd name="T67" fmla="*/ 83 h 5300"/>
                  <a:gd name="T68" fmla="*/ 7 w 609"/>
                  <a:gd name="T69" fmla="*/ 83 h 5300"/>
                  <a:gd name="T70" fmla="*/ 8 w 609"/>
                  <a:gd name="T71" fmla="*/ 83 h 5300"/>
                  <a:gd name="T72" fmla="*/ 9 w 609"/>
                  <a:gd name="T73" fmla="*/ 83 h 5300"/>
                  <a:gd name="T74" fmla="*/ 9 w 609"/>
                  <a:gd name="T75" fmla="*/ 68 h 5300"/>
                  <a:gd name="T76" fmla="*/ 9 w 609"/>
                  <a:gd name="T77" fmla="*/ 56 h 5300"/>
                  <a:gd name="T78" fmla="*/ 9 w 609"/>
                  <a:gd name="T79" fmla="*/ 37 h 5300"/>
                  <a:gd name="T80" fmla="*/ 9 w 60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300">
                    <a:moveTo>
                      <a:pt x="609" y="0"/>
                    </a:moveTo>
                    <a:lnTo>
                      <a:pt x="574" y="0"/>
                    </a:lnTo>
                    <a:lnTo>
                      <a:pt x="544" y="0"/>
                    </a:lnTo>
                    <a:lnTo>
                      <a:pt x="518" y="0"/>
                    </a:lnTo>
                    <a:lnTo>
                      <a:pt x="495" y="0"/>
                    </a:lnTo>
                    <a:lnTo>
                      <a:pt x="473" y="0"/>
                    </a:lnTo>
                    <a:lnTo>
                      <a:pt x="452" y="0"/>
                    </a:lnTo>
                    <a:lnTo>
                      <a:pt x="430" y="0"/>
                    </a:lnTo>
                    <a:lnTo>
                      <a:pt x="406" y="0"/>
                    </a:lnTo>
                    <a:lnTo>
                      <a:pt x="379" y="0"/>
                    </a:lnTo>
                    <a:lnTo>
                      <a:pt x="347" y="0"/>
                    </a:lnTo>
                    <a:lnTo>
                      <a:pt x="310" y="0"/>
                    </a:lnTo>
                    <a:lnTo>
                      <a:pt x="267" y="0"/>
                    </a:lnTo>
                    <a:lnTo>
                      <a:pt x="215" y="0"/>
                    </a:lnTo>
                    <a:lnTo>
                      <a:pt x="154" y="0"/>
                    </a:lnTo>
                    <a:lnTo>
                      <a:pt x="83" y="0"/>
                    </a:lnTo>
                    <a:lnTo>
                      <a:pt x="0" y="0"/>
                    </a:lnTo>
                    <a:lnTo>
                      <a:pt x="0" y="993"/>
                    </a:lnTo>
                    <a:lnTo>
                      <a:pt x="0" y="1765"/>
                    </a:lnTo>
                    <a:lnTo>
                      <a:pt x="0" y="2980"/>
                    </a:lnTo>
                    <a:lnTo>
                      <a:pt x="0" y="5300"/>
                    </a:lnTo>
                    <a:lnTo>
                      <a:pt x="35" y="5300"/>
                    </a:lnTo>
                    <a:lnTo>
                      <a:pt x="65" y="5300"/>
                    </a:lnTo>
                    <a:lnTo>
                      <a:pt x="91" y="5299"/>
                    </a:lnTo>
                    <a:lnTo>
                      <a:pt x="114" y="5299"/>
                    </a:lnTo>
                    <a:lnTo>
                      <a:pt x="136" y="5299"/>
                    </a:lnTo>
                    <a:lnTo>
                      <a:pt x="157" y="5299"/>
                    </a:lnTo>
                    <a:lnTo>
                      <a:pt x="179" y="5299"/>
                    </a:lnTo>
                    <a:lnTo>
                      <a:pt x="203" y="5299"/>
                    </a:lnTo>
                    <a:lnTo>
                      <a:pt x="230" y="5299"/>
                    </a:lnTo>
                    <a:lnTo>
                      <a:pt x="262" y="5299"/>
                    </a:lnTo>
                    <a:lnTo>
                      <a:pt x="299" y="5299"/>
                    </a:lnTo>
                    <a:lnTo>
                      <a:pt x="343" y="5299"/>
                    </a:lnTo>
                    <a:lnTo>
                      <a:pt x="394" y="5299"/>
                    </a:lnTo>
                    <a:lnTo>
                      <a:pt x="455" y="5299"/>
                    </a:lnTo>
                    <a:lnTo>
                      <a:pt x="526" y="5300"/>
                    </a:lnTo>
                    <a:lnTo>
                      <a:pt x="609" y="5300"/>
                    </a:lnTo>
                    <a:lnTo>
                      <a:pt x="609" y="4306"/>
                    </a:lnTo>
                    <a:lnTo>
                      <a:pt x="609" y="3533"/>
                    </a:lnTo>
                    <a:lnTo>
                      <a:pt x="609" y="2318"/>
                    </a:lnTo>
                    <a:lnTo>
                      <a:pt x="609"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59" name="Freeform 110">
                <a:extLst>
                  <a:ext uri="{FF2B5EF4-FFF2-40B4-BE49-F238E27FC236}">
                    <a16:creationId xmlns:a16="http://schemas.microsoft.com/office/drawing/2014/main" id="{0D65E303-2045-46C1-9CEE-39C1C7EE6E6A}"/>
                  </a:ext>
                </a:extLst>
              </p:cNvPr>
              <p:cNvSpPr>
                <a:spLocks/>
              </p:cNvSpPr>
              <p:nvPr/>
            </p:nvSpPr>
            <p:spPr bwMode="auto">
              <a:xfrm>
                <a:off x="1962" y="1555"/>
                <a:ext cx="291" cy="2650"/>
              </a:xfrm>
              <a:custGeom>
                <a:avLst/>
                <a:gdLst>
                  <a:gd name="T0" fmla="*/ 10 w 582"/>
                  <a:gd name="T1" fmla="*/ 0 h 5300"/>
                  <a:gd name="T2" fmla="*/ 9 w 582"/>
                  <a:gd name="T3" fmla="*/ 0 h 5300"/>
                  <a:gd name="T4" fmla="*/ 9 w 582"/>
                  <a:gd name="T5" fmla="*/ 0 h 5300"/>
                  <a:gd name="T6" fmla="*/ 8 w 582"/>
                  <a:gd name="T7" fmla="*/ 0 h 5300"/>
                  <a:gd name="T8" fmla="*/ 8 w 582"/>
                  <a:gd name="T9" fmla="*/ 0 h 5300"/>
                  <a:gd name="T10" fmla="*/ 8 w 582"/>
                  <a:gd name="T11" fmla="*/ 0 h 5300"/>
                  <a:gd name="T12" fmla="*/ 7 w 582"/>
                  <a:gd name="T13" fmla="*/ 0 h 5300"/>
                  <a:gd name="T14" fmla="*/ 7 w 582"/>
                  <a:gd name="T15" fmla="*/ 0 h 5300"/>
                  <a:gd name="T16" fmla="*/ 7 w 582"/>
                  <a:gd name="T17" fmla="*/ 0 h 5300"/>
                  <a:gd name="T18" fmla="*/ 6 w 582"/>
                  <a:gd name="T19" fmla="*/ 0 h 5300"/>
                  <a:gd name="T20" fmla="*/ 6 w 582"/>
                  <a:gd name="T21" fmla="*/ 0 h 5300"/>
                  <a:gd name="T22" fmla="*/ 5 w 582"/>
                  <a:gd name="T23" fmla="*/ 0 h 5300"/>
                  <a:gd name="T24" fmla="*/ 4 w 582"/>
                  <a:gd name="T25" fmla="*/ 0 h 5300"/>
                  <a:gd name="T26" fmla="*/ 4 w 582"/>
                  <a:gd name="T27" fmla="*/ 0 h 5300"/>
                  <a:gd name="T28" fmla="*/ 3 w 582"/>
                  <a:gd name="T29" fmla="*/ 0 h 5300"/>
                  <a:gd name="T30" fmla="*/ 2 w 582"/>
                  <a:gd name="T31" fmla="*/ 0 h 5300"/>
                  <a:gd name="T32" fmla="*/ 0 w 582"/>
                  <a:gd name="T33" fmla="*/ 0 h 5300"/>
                  <a:gd name="T34" fmla="*/ 0 w 582"/>
                  <a:gd name="T35" fmla="*/ 16 h 5300"/>
                  <a:gd name="T36" fmla="*/ 0 w 582"/>
                  <a:gd name="T37" fmla="*/ 28 h 5300"/>
                  <a:gd name="T38" fmla="*/ 0 w 582"/>
                  <a:gd name="T39" fmla="*/ 47 h 5300"/>
                  <a:gd name="T40" fmla="*/ 0 w 582"/>
                  <a:gd name="T41" fmla="*/ 83 h 5300"/>
                  <a:gd name="T42" fmla="*/ 1 w 582"/>
                  <a:gd name="T43" fmla="*/ 83 h 5300"/>
                  <a:gd name="T44" fmla="*/ 1 w 582"/>
                  <a:gd name="T45" fmla="*/ 83 h 5300"/>
                  <a:gd name="T46" fmla="*/ 2 w 582"/>
                  <a:gd name="T47" fmla="*/ 83 h 5300"/>
                  <a:gd name="T48" fmla="*/ 2 w 582"/>
                  <a:gd name="T49" fmla="*/ 83 h 5300"/>
                  <a:gd name="T50" fmla="*/ 3 w 582"/>
                  <a:gd name="T51" fmla="*/ 83 h 5300"/>
                  <a:gd name="T52" fmla="*/ 3 w 582"/>
                  <a:gd name="T53" fmla="*/ 83 h 5300"/>
                  <a:gd name="T54" fmla="*/ 3 w 582"/>
                  <a:gd name="T55" fmla="*/ 83 h 5300"/>
                  <a:gd name="T56" fmla="*/ 4 w 582"/>
                  <a:gd name="T57" fmla="*/ 83 h 5300"/>
                  <a:gd name="T58" fmla="*/ 4 w 582"/>
                  <a:gd name="T59" fmla="*/ 83 h 5300"/>
                  <a:gd name="T60" fmla="*/ 4 w 582"/>
                  <a:gd name="T61" fmla="*/ 83 h 5300"/>
                  <a:gd name="T62" fmla="*/ 5 w 582"/>
                  <a:gd name="T63" fmla="*/ 83 h 5300"/>
                  <a:gd name="T64" fmla="*/ 6 w 582"/>
                  <a:gd name="T65" fmla="*/ 83 h 5300"/>
                  <a:gd name="T66" fmla="*/ 6 w 582"/>
                  <a:gd name="T67" fmla="*/ 83 h 5300"/>
                  <a:gd name="T68" fmla="*/ 7 w 582"/>
                  <a:gd name="T69" fmla="*/ 83 h 5300"/>
                  <a:gd name="T70" fmla="*/ 8 w 582"/>
                  <a:gd name="T71" fmla="*/ 83 h 5300"/>
                  <a:gd name="T72" fmla="*/ 10 w 582"/>
                  <a:gd name="T73" fmla="*/ 83 h 5300"/>
                  <a:gd name="T74" fmla="*/ 10 w 582"/>
                  <a:gd name="T75" fmla="*/ 68 h 5300"/>
                  <a:gd name="T76" fmla="*/ 10 w 582"/>
                  <a:gd name="T77" fmla="*/ 56 h 5300"/>
                  <a:gd name="T78" fmla="*/ 10 w 582"/>
                  <a:gd name="T79" fmla="*/ 37 h 5300"/>
                  <a:gd name="T80" fmla="*/ 10 w 58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2" h="5300">
                    <a:moveTo>
                      <a:pt x="582" y="0"/>
                    </a:moveTo>
                    <a:lnTo>
                      <a:pt x="549" y="0"/>
                    </a:lnTo>
                    <a:lnTo>
                      <a:pt x="520" y="0"/>
                    </a:lnTo>
                    <a:lnTo>
                      <a:pt x="494" y="0"/>
                    </a:lnTo>
                    <a:lnTo>
                      <a:pt x="473" y="0"/>
                    </a:lnTo>
                    <a:lnTo>
                      <a:pt x="452" y="0"/>
                    </a:lnTo>
                    <a:lnTo>
                      <a:pt x="432" y="0"/>
                    </a:lnTo>
                    <a:lnTo>
                      <a:pt x="410" y="0"/>
                    </a:lnTo>
                    <a:lnTo>
                      <a:pt x="389" y="0"/>
                    </a:lnTo>
                    <a:lnTo>
                      <a:pt x="362" y="0"/>
                    </a:lnTo>
                    <a:lnTo>
                      <a:pt x="332" y="0"/>
                    </a:lnTo>
                    <a:lnTo>
                      <a:pt x="296" y="0"/>
                    </a:lnTo>
                    <a:lnTo>
                      <a:pt x="255" y="0"/>
                    </a:lnTo>
                    <a:lnTo>
                      <a:pt x="205" y="0"/>
                    </a:lnTo>
                    <a:lnTo>
                      <a:pt x="148" y="0"/>
                    </a:lnTo>
                    <a:lnTo>
                      <a:pt x="80" y="0"/>
                    </a:lnTo>
                    <a:lnTo>
                      <a:pt x="0" y="0"/>
                    </a:lnTo>
                    <a:lnTo>
                      <a:pt x="0" y="993"/>
                    </a:lnTo>
                    <a:lnTo>
                      <a:pt x="0" y="1765"/>
                    </a:lnTo>
                    <a:lnTo>
                      <a:pt x="0" y="2980"/>
                    </a:lnTo>
                    <a:lnTo>
                      <a:pt x="0" y="5300"/>
                    </a:lnTo>
                    <a:lnTo>
                      <a:pt x="34" y="5300"/>
                    </a:lnTo>
                    <a:lnTo>
                      <a:pt x="63" y="5300"/>
                    </a:lnTo>
                    <a:lnTo>
                      <a:pt x="87" y="5299"/>
                    </a:lnTo>
                    <a:lnTo>
                      <a:pt x="110" y="5299"/>
                    </a:lnTo>
                    <a:lnTo>
                      <a:pt x="129" y="5299"/>
                    </a:lnTo>
                    <a:lnTo>
                      <a:pt x="150" y="5299"/>
                    </a:lnTo>
                    <a:lnTo>
                      <a:pt x="171" y="5299"/>
                    </a:lnTo>
                    <a:lnTo>
                      <a:pt x="194" y="5299"/>
                    </a:lnTo>
                    <a:lnTo>
                      <a:pt x="220" y="5299"/>
                    </a:lnTo>
                    <a:lnTo>
                      <a:pt x="250" y="5299"/>
                    </a:lnTo>
                    <a:lnTo>
                      <a:pt x="286" y="5299"/>
                    </a:lnTo>
                    <a:lnTo>
                      <a:pt x="327" y="5299"/>
                    </a:lnTo>
                    <a:lnTo>
                      <a:pt x="377" y="5299"/>
                    </a:lnTo>
                    <a:lnTo>
                      <a:pt x="435" y="5299"/>
                    </a:lnTo>
                    <a:lnTo>
                      <a:pt x="503" y="5300"/>
                    </a:lnTo>
                    <a:lnTo>
                      <a:pt x="582" y="5300"/>
                    </a:lnTo>
                    <a:lnTo>
                      <a:pt x="582" y="4306"/>
                    </a:lnTo>
                    <a:lnTo>
                      <a:pt x="582" y="3533"/>
                    </a:lnTo>
                    <a:lnTo>
                      <a:pt x="582" y="2318"/>
                    </a:lnTo>
                    <a:lnTo>
                      <a:pt x="582"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60" name="Freeform 111">
                <a:extLst>
                  <a:ext uri="{FF2B5EF4-FFF2-40B4-BE49-F238E27FC236}">
                    <a16:creationId xmlns:a16="http://schemas.microsoft.com/office/drawing/2014/main" id="{1B6185DB-E561-4D0A-85A5-A4F14AF77A9E}"/>
                  </a:ext>
                </a:extLst>
              </p:cNvPr>
              <p:cNvSpPr>
                <a:spLocks/>
              </p:cNvSpPr>
              <p:nvPr/>
            </p:nvSpPr>
            <p:spPr bwMode="auto">
              <a:xfrm>
                <a:off x="1966" y="1555"/>
                <a:ext cx="277" cy="2650"/>
              </a:xfrm>
              <a:custGeom>
                <a:avLst/>
                <a:gdLst>
                  <a:gd name="T0" fmla="*/ 9 w 554"/>
                  <a:gd name="T1" fmla="*/ 0 h 5300"/>
                  <a:gd name="T2" fmla="*/ 9 w 554"/>
                  <a:gd name="T3" fmla="*/ 0 h 5300"/>
                  <a:gd name="T4" fmla="*/ 8 w 554"/>
                  <a:gd name="T5" fmla="*/ 0 h 5300"/>
                  <a:gd name="T6" fmla="*/ 8 w 554"/>
                  <a:gd name="T7" fmla="*/ 0 h 5300"/>
                  <a:gd name="T8" fmla="*/ 8 w 554"/>
                  <a:gd name="T9" fmla="*/ 0 h 5300"/>
                  <a:gd name="T10" fmla="*/ 7 w 554"/>
                  <a:gd name="T11" fmla="*/ 0 h 5300"/>
                  <a:gd name="T12" fmla="*/ 7 w 554"/>
                  <a:gd name="T13" fmla="*/ 0 h 5300"/>
                  <a:gd name="T14" fmla="*/ 7 w 554"/>
                  <a:gd name="T15" fmla="*/ 0 h 5300"/>
                  <a:gd name="T16" fmla="*/ 6 w 554"/>
                  <a:gd name="T17" fmla="*/ 0 h 5300"/>
                  <a:gd name="T18" fmla="*/ 6 w 554"/>
                  <a:gd name="T19" fmla="*/ 0 h 5300"/>
                  <a:gd name="T20" fmla="*/ 5 w 554"/>
                  <a:gd name="T21" fmla="*/ 0 h 5300"/>
                  <a:gd name="T22" fmla="*/ 5 w 554"/>
                  <a:gd name="T23" fmla="*/ 0 h 5300"/>
                  <a:gd name="T24" fmla="*/ 4 w 554"/>
                  <a:gd name="T25" fmla="*/ 0 h 5300"/>
                  <a:gd name="T26" fmla="*/ 4 w 554"/>
                  <a:gd name="T27" fmla="*/ 0 h 5300"/>
                  <a:gd name="T28" fmla="*/ 3 w 554"/>
                  <a:gd name="T29" fmla="*/ 0 h 5300"/>
                  <a:gd name="T30" fmla="*/ 2 w 554"/>
                  <a:gd name="T31" fmla="*/ 0 h 5300"/>
                  <a:gd name="T32" fmla="*/ 0 w 554"/>
                  <a:gd name="T33" fmla="*/ 0 h 5300"/>
                  <a:gd name="T34" fmla="*/ 0 w 554"/>
                  <a:gd name="T35" fmla="*/ 16 h 5300"/>
                  <a:gd name="T36" fmla="*/ 0 w 554"/>
                  <a:gd name="T37" fmla="*/ 28 h 5300"/>
                  <a:gd name="T38" fmla="*/ 0 w 554"/>
                  <a:gd name="T39" fmla="*/ 47 h 5300"/>
                  <a:gd name="T40" fmla="*/ 0 w 554"/>
                  <a:gd name="T41" fmla="*/ 83 h 5300"/>
                  <a:gd name="T42" fmla="*/ 1 w 554"/>
                  <a:gd name="T43" fmla="*/ 83 h 5300"/>
                  <a:gd name="T44" fmla="*/ 1 w 554"/>
                  <a:gd name="T45" fmla="*/ 83 h 5300"/>
                  <a:gd name="T46" fmla="*/ 2 w 554"/>
                  <a:gd name="T47" fmla="*/ 83 h 5300"/>
                  <a:gd name="T48" fmla="*/ 2 w 554"/>
                  <a:gd name="T49" fmla="*/ 83 h 5300"/>
                  <a:gd name="T50" fmla="*/ 2 w 554"/>
                  <a:gd name="T51" fmla="*/ 83 h 5300"/>
                  <a:gd name="T52" fmla="*/ 3 w 554"/>
                  <a:gd name="T53" fmla="*/ 83 h 5300"/>
                  <a:gd name="T54" fmla="*/ 3 w 554"/>
                  <a:gd name="T55" fmla="*/ 83 h 5300"/>
                  <a:gd name="T56" fmla="*/ 3 w 554"/>
                  <a:gd name="T57" fmla="*/ 83 h 5300"/>
                  <a:gd name="T58" fmla="*/ 4 w 554"/>
                  <a:gd name="T59" fmla="*/ 83 h 5300"/>
                  <a:gd name="T60" fmla="*/ 4 w 554"/>
                  <a:gd name="T61" fmla="*/ 83 h 5300"/>
                  <a:gd name="T62" fmla="*/ 5 w 554"/>
                  <a:gd name="T63" fmla="*/ 83 h 5300"/>
                  <a:gd name="T64" fmla="*/ 5 w 554"/>
                  <a:gd name="T65" fmla="*/ 83 h 5300"/>
                  <a:gd name="T66" fmla="*/ 6 w 554"/>
                  <a:gd name="T67" fmla="*/ 83 h 5300"/>
                  <a:gd name="T68" fmla="*/ 7 w 554"/>
                  <a:gd name="T69" fmla="*/ 83 h 5300"/>
                  <a:gd name="T70" fmla="*/ 8 w 554"/>
                  <a:gd name="T71" fmla="*/ 83 h 5300"/>
                  <a:gd name="T72" fmla="*/ 9 w 554"/>
                  <a:gd name="T73" fmla="*/ 83 h 5300"/>
                  <a:gd name="T74" fmla="*/ 9 w 554"/>
                  <a:gd name="T75" fmla="*/ 68 h 5300"/>
                  <a:gd name="T76" fmla="*/ 9 w 554"/>
                  <a:gd name="T77" fmla="*/ 56 h 5300"/>
                  <a:gd name="T78" fmla="*/ 9 w 554"/>
                  <a:gd name="T79" fmla="*/ 37 h 5300"/>
                  <a:gd name="T80" fmla="*/ 9 w 55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4" h="5300">
                    <a:moveTo>
                      <a:pt x="554" y="0"/>
                    </a:moveTo>
                    <a:lnTo>
                      <a:pt x="522" y="0"/>
                    </a:lnTo>
                    <a:lnTo>
                      <a:pt x="496" y="0"/>
                    </a:lnTo>
                    <a:lnTo>
                      <a:pt x="471" y="0"/>
                    </a:lnTo>
                    <a:lnTo>
                      <a:pt x="451" y="0"/>
                    </a:lnTo>
                    <a:lnTo>
                      <a:pt x="431" y="0"/>
                    </a:lnTo>
                    <a:lnTo>
                      <a:pt x="411" y="0"/>
                    </a:lnTo>
                    <a:lnTo>
                      <a:pt x="392" y="0"/>
                    </a:lnTo>
                    <a:lnTo>
                      <a:pt x="370" y="0"/>
                    </a:lnTo>
                    <a:lnTo>
                      <a:pt x="345" y="0"/>
                    </a:lnTo>
                    <a:lnTo>
                      <a:pt x="316" y="0"/>
                    </a:lnTo>
                    <a:lnTo>
                      <a:pt x="282" y="0"/>
                    </a:lnTo>
                    <a:lnTo>
                      <a:pt x="242" y="0"/>
                    </a:lnTo>
                    <a:lnTo>
                      <a:pt x="196" y="0"/>
                    </a:lnTo>
                    <a:lnTo>
                      <a:pt x="140" y="0"/>
                    </a:lnTo>
                    <a:lnTo>
                      <a:pt x="75" y="0"/>
                    </a:lnTo>
                    <a:lnTo>
                      <a:pt x="0" y="0"/>
                    </a:lnTo>
                    <a:lnTo>
                      <a:pt x="0" y="993"/>
                    </a:lnTo>
                    <a:lnTo>
                      <a:pt x="0" y="1765"/>
                    </a:lnTo>
                    <a:lnTo>
                      <a:pt x="0" y="2980"/>
                    </a:lnTo>
                    <a:lnTo>
                      <a:pt x="0" y="5300"/>
                    </a:lnTo>
                    <a:lnTo>
                      <a:pt x="33" y="5300"/>
                    </a:lnTo>
                    <a:lnTo>
                      <a:pt x="59" y="5300"/>
                    </a:lnTo>
                    <a:lnTo>
                      <a:pt x="83" y="5299"/>
                    </a:lnTo>
                    <a:lnTo>
                      <a:pt x="104" y="5299"/>
                    </a:lnTo>
                    <a:lnTo>
                      <a:pt x="123" y="5299"/>
                    </a:lnTo>
                    <a:lnTo>
                      <a:pt x="143" y="5299"/>
                    </a:lnTo>
                    <a:lnTo>
                      <a:pt x="163" y="5299"/>
                    </a:lnTo>
                    <a:lnTo>
                      <a:pt x="185" y="5299"/>
                    </a:lnTo>
                    <a:lnTo>
                      <a:pt x="210" y="5299"/>
                    </a:lnTo>
                    <a:lnTo>
                      <a:pt x="239" y="5299"/>
                    </a:lnTo>
                    <a:lnTo>
                      <a:pt x="272" y="5299"/>
                    </a:lnTo>
                    <a:lnTo>
                      <a:pt x="312" y="5299"/>
                    </a:lnTo>
                    <a:lnTo>
                      <a:pt x="358" y="5299"/>
                    </a:lnTo>
                    <a:lnTo>
                      <a:pt x="415" y="5299"/>
                    </a:lnTo>
                    <a:lnTo>
                      <a:pt x="479" y="5300"/>
                    </a:lnTo>
                    <a:lnTo>
                      <a:pt x="554" y="5300"/>
                    </a:lnTo>
                    <a:lnTo>
                      <a:pt x="554" y="4306"/>
                    </a:lnTo>
                    <a:lnTo>
                      <a:pt x="554" y="3533"/>
                    </a:lnTo>
                    <a:lnTo>
                      <a:pt x="554" y="2318"/>
                    </a:lnTo>
                    <a:lnTo>
                      <a:pt x="554"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61" name="Freeform 112">
                <a:extLst>
                  <a:ext uri="{FF2B5EF4-FFF2-40B4-BE49-F238E27FC236}">
                    <a16:creationId xmlns:a16="http://schemas.microsoft.com/office/drawing/2014/main" id="{A1A66833-E972-478E-ADD7-40B71861088F}"/>
                  </a:ext>
                </a:extLst>
              </p:cNvPr>
              <p:cNvSpPr>
                <a:spLocks/>
              </p:cNvSpPr>
              <p:nvPr/>
            </p:nvSpPr>
            <p:spPr bwMode="auto">
              <a:xfrm>
                <a:off x="1969" y="1555"/>
                <a:ext cx="263" cy="2650"/>
              </a:xfrm>
              <a:custGeom>
                <a:avLst/>
                <a:gdLst>
                  <a:gd name="T0" fmla="*/ 8 w 527"/>
                  <a:gd name="T1" fmla="*/ 0 h 5300"/>
                  <a:gd name="T2" fmla="*/ 7 w 527"/>
                  <a:gd name="T3" fmla="*/ 0 h 5300"/>
                  <a:gd name="T4" fmla="*/ 7 w 527"/>
                  <a:gd name="T5" fmla="*/ 0 h 5300"/>
                  <a:gd name="T6" fmla="*/ 7 w 527"/>
                  <a:gd name="T7" fmla="*/ 0 h 5300"/>
                  <a:gd name="T8" fmla="*/ 6 w 527"/>
                  <a:gd name="T9" fmla="*/ 0 h 5300"/>
                  <a:gd name="T10" fmla="*/ 6 w 527"/>
                  <a:gd name="T11" fmla="*/ 0 h 5300"/>
                  <a:gd name="T12" fmla="*/ 6 w 527"/>
                  <a:gd name="T13" fmla="*/ 0 h 5300"/>
                  <a:gd name="T14" fmla="*/ 5 w 527"/>
                  <a:gd name="T15" fmla="*/ 0 h 5300"/>
                  <a:gd name="T16" fmla="*/ 5 w 527"/>
                  <a:gd name="T17" fmla="*/ 0 h 5300"/>
                  <a:gd name="T18" fmla="*/ 5 w 527"/>
                  <a:gd name="T19" fmla="*/ 0 h 5300"/>
                  <a:gd name="T20" fmla="*/ 4 w 527"/>
                  <a:gd name="T21" fmla="*/ 0 h 5300"/>
                  <a:gd name="T22" fmla="*/ 4 w 527"/>
                  <a:gd name="T23" fmla="*/ 0 h 5300"/>
                  <a:gd name="T24" fmla="*/ 3 w 527"/>
                  <a:gd name="T25" fmla="*/ 0 h 5300"/>
                  <a:gd name="T26" fmla="*/ 2 w 527"/>
                  <a:gd name="T27" fmla="*/ 0 h 5300"/>
                  <a:gd name="T28" fmla="*/ 2 w 527"/>
                  <a:gd name="T29" fmla="*/ 0 h 5300"/>
                  <a:gd name="T30" fmla="*/ 1 w 527"/>
                  <a:gd name="T31" fmla="*/ 0 h 5300"/>
                  <a:gd name="T32" fmla="*/ 0 w 527"/>
                  <a:gd name="T33" fmla="*/ 0 h 5300"/>
                  <a:gd name="T34" fmla="*/ 0 w 527"/>
                  <a:gd name="T35" fmla="*/ 16 h 5300"/>
                  <a:gd name="T36" fmla="*/ 0 w 527"/>
                  <a:gd name="T37" fmla="*/ 28 h 5300"/>
                  <a:gd name="T38" fmla="*/ 0 w 527"/>
                  <a:gd name="T39" fmla="*/ 47 h 5300"/>
                  <a:gd name="T40" fmla="*/ 0 w 527"/>
                  <a:gd name="T41" fmla="*/ 83 h 5300"/>
                  <a:gd name="T42" fmla="*/ 0 w 527"/>
                  <a:gd name="T43" fmla="*/ 83 h 5300"/>
                  <a:gd name="T44" fmla="*/ 0 w 527"/>
                  <a:gd name="T45" fmla="*/ 83 h 5300"/>
                  <a:gd name="T46" fmla="*/ 1 w 527"/>
                  <a:gd name="T47" fmla="*/ 83 h 5300"/>
                  <a:gd name="T48" fmla="*/ 1 w 527"/>
                  <a:gd name="T49" fmla="*/ 83 h 5300"/>
                  <a:gd name="T50" fmla="*/ 1 w 527"/>
                  <a:gd name="T51" fmla="*/ 83 h 5300"/>
                  <a:gd name="T52" fmla="*/ 2 w 527"/>
                  <a:gd name="T53" fmla="*/ 83 h 5300"/>
                  <a:gd name="T54" fmla="*/ 2 w 527"/>
                  <a:gd name="T55" fmla="*/ 83 h 5300"/>
                  <a:gd name="T56" fmla="*/ 2 w 527"/>
                  <a:gd name="T57" fmla="*/ 83 h 5300"/>
                  <a:gd name="T58" fmla="*/ 3 w 527"/>
                  <a:gd name="T59" fmla="*/ 83 h 5300"/>
                  <a:gd name="T60" fmla="*/ 3 w 527"/>
                  <a:gd name="T61" fmla="*/ 83 h 5300"/>
                  <a:gd name="T62" fmla="*/ 4 w 527"/>
                  <a:gd name="T63" fmla="*/ 83 h 5300"/>
                  <a:gd name="T64" fmla="*/ 4 w 527"/>
                  <a:gd name="T65" fmla="*/ 83 h 5300"/>
                  <a:gd name="T66" fmla="*/ 5 w 527"/>
                  <a:gd name="T67" fmla="*/ 83 h 5300"/>
                  <a:gd name="T68" fmla="*/ 6 w 527"/>
                  <a:gd name="T69" fmla="*/ 83 h 5300"/>
                  <a:gd name="T70" fmla="*/ 7 w 527"/>
                  <a:gd name="T71" fmla="*/ 83 h 5300"/>
                  <a:gd name="T72" fmla="*/ 8 w 527"/>
                  <a:gd name="T73" fmla="*/ 83 h 5300"/>
                  <a:gd name="T74" fmla="*/ 8 w 527"/>
                  <a:gd name="T75" fmla="*/ 68 h 5300"/>
                  <a:gd name="T76" fmla="*/ 8 w 527"/>
                  <a:gd name="T77" fmla="*/ 56 h 5300"/>
                  <a:gd name="T78" fmla="*/ 8 w 527"/>
                  <a:gd name="T79" fmla="*/ 37 h 5300"/>
                  <a:gd name="T80" fmla="*/ 8 w 52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7" h="5300">
                    <a:moveTo>
                      <a:pt x="527" y="0"/>
                    </a:moveTo>
                    <a:lnTo>
                      <a:pt x="497" y="0"/>
                    </a:lnTo>
                    <a:lnTo>
                      <a:pt x="470" y="0"/>
                    </a:lnTo>
                    <a:lnTo>
                      <a:pt x="448" y="0"/>
                    </a:lnTo>
                    <a:lnTo>
                      <a:pt x="429" y="0"/>
                    </a:lnTo>
                    <a:lnTo>
                      <a:pt x="409" y="0"/>
                    </a:lnTo>
                    <a:lnTo>
                      <a:pt x="391" y="0"/>
                    </a:lnTo>
                    <a:lnTo>
                      <a:pt x="372" y="0"/>
                    </a:lnTo>
                    <a:lnTo>
                      <a:pt x="351" y="0"/>
                    </a:lnTo>
                    <a:lnTo>
                      <a:pt x="328" y="0"/>
                    </a:lnTo>
                    <a:lnTo>
                      <a:pt x="301" y="0"/>
                    </a:lnTo>
                    <a:lnTo>
                      <a:pt x="269" y="0"/>
                    </a:lnTo>
                    <a:lnTo>
                      <a:pt x="231" y="0"/>
                    </a:lnTo>
                    <a:lnTo>
                      <a:pt x="186" y="0"/>
                    </a:lnTo>
                    <a:lnTo>
                      <a:pt x="134" y="0"/>
                    </a:lnTo>
                    <a:lnTo>
                      <a:pt x="72" y="0"/>
                    </a:lnTo>
                    <a:lnTo>
                      <a:pt x="0" y="0"/>
                    </a:lnTo>
                    <a:lnTo>
                      <a:pt x="0" y="993"/>
                    </a:lnTo>
                    <a:lnTo>
                      <a:pt x="0" y="1765"/>
                    </a:lnTo>
                    <a:lnTo>
                      <a:pt x="0" y="2980"/>
                    </a:lnTo>
                    <a:lnTo>
                      <a:pt x="0" y="5300"/>
                    </a:lnTo>
                    <a:lnTo>
                      <a:pt x="30" y="5300"/>
                    </a:lnTo>
                    <a:lnTo>
                      <a:pt x="57" y="5300"/>
                    </a:lnTo>
                    <a:lnTo>
                      <a:pt x="78" y="5299"/>
                    </a:lnTo>
                    <a:lnTo>
                      <a:pt x="98" y="5299"/>
                    </a:lnTo>
                    <a:lnTo>
                      <a:pt x="118" y="5299"/>
                    </a:lnTo>
                    <a:lnTo>
                      <a:pt x="136" y="5299"/>
                    </a:lnTo>
                    <a:lnTo>
                      <a:pt x="155" y="5299"/>
                    </a:lnTo>
                    <a:lnTo>
                      <a:pt x="175" y="5299"/>
                    </a:lnTo>
                    <a:lnTo>
                      <a:pt x="198" y="5299"/>
                    </a:lnTo>
                    <a:lnTo>
                      <a:pt x="226" y="5299"/>
                    </a:lnTo>
                    <a:lnTo>
                      <a:pt x="258" y="5299"/>
                    </a:lnTo>
                    <a:lnTo>
                      <a:pt x="296" y="5299"/>
                    </a:lnTo>
                    <a:lnTo>
                      <a:pt x="341" y="5299"/>
                    </a:lnTo>
                    <a:lnTo>
                      <a:pt x="393" y="5299"/>
                    </a:lnTo>
                    <a:lnTo>
                      <a:pt x="455" y="5300"/>
                    </a:lnTo>
                    <a:lnTo>
                      <a:pt x="527" y="5300"/>
                    </a:lnTo>
                    <a:lnTo>
                      <a:pt x="527" y="4306"/>
                    </a:lnTo>
                    <a:lnTo>
                      <a:pt x="527" y="3533"/>
                    </a:lnTo>
                    <a:lnTo>
                      <a:pt x="527" y="2318"/>
                    </a:lnTo>
                    <a:lnTo>
                      <a:pt x="527"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62" name="Freeform 113">
                <a:extLst>
                  <a:ext uri="{FF2B5EF4-FFF2-40B4-BE49-F238E27FC236}">
                    <a16:creationId xmlns:a16="http://schemas.microsoft.com/office/drawing/2014/main" id="{9DB4BD0C-E292-4157-8853-9F0D91D62739}"/>
                  </a:ext>
                </a:extLst>
              </p:cNvPr>
              <p:cNvSpPr>
                <a:spLocks/>
              </p:cNvSpPr>
              <p:nvPr/>
            </p:nvSpPr>
            <p:spPr bwMode="auto">
              <a:xfrm>
                <a:off x="1973" y="1555"/>
                <a:ext cx="249" cy="2650"/>
              </a:xfrm>
              <a:custGeom>
                <a:avLst/>
                <a:gdLst>
                  <a:gd name="T0" fmla="*/ 7 w 500"/>
                  <a:gd name="T1" fmla="*/ 0 h 5300"/>
                  <a:gd name="T2" fmla="*/ 7 w 500"/>
                  <a:gd name="T3" fmla="*/ 0 h 5300"/>
                  <a:gd name="T4" fmla="*/ 6 w 500"/>
                  <a:gd name="T5" fmla="*/ 0 h 5300"/>
                  <a:gd name="T6" fmla="*/ 6 w 500"/>
                  <a:gd name="T7" fmla="*/ 0 h 5300"/>
                  <a:gd name="T8" fmla="*/ 6 w 500"/>
                  <a:gd name="T9" fmla="*/ 0 h 5300"/>
                  <a:gd name="T10" fmla="*/ 6 w 500"/>
                  <a:gd name="T11" fmla="*/ 0 h 5300"/>
                  <a:gd name="T12" fmla="*/ 5 w 500"/>
                  <a:gd name="T13" fmla="*/ 0 h 5300"/>
                  <a:gd name="T14" fmla="*/ 5 w 500"/>
                  <a:gd name="T15" fmla="*/ 0 h 5300"/>
                  <a:gd name="T16" fmla="*/ 5 w 500"/>
                  <a:gd name="T17" fmla="*/ 0 h 5300"/>
                  <a:gd name="T18" fmla="*/ 4 w 500"/>
                  <a:gd name="T19" fmla="*/ 0 h 5300"/>
                  <a:gd name="T20" fmla="*/ 4 w 500"/>
                  <a:gd name="T21" fmla="*/ 0 h 5300"/>
                  <a:gd name="T22" fmla="*/ 3 w 500"/>
                  <a:gd name="T23" fmla="*/ 0 h 5300"/>
                  <a:gd name="T24" fmla="*/ 3 w 500"/>
                  <a:gd name="T25" fmla="*/ 0 h 5300"/>
                  <a:gd name="T26" fmla="*/ 2 w 500"/>
                  <a:gd name="T27" fmla="*/ 0 h 5300"/>
                  <a:gd name="T28" fmla="*/ 1 w 500"/>
                  <a:gd name="T29" fmla="*/ 0 h 5300"/>
                  <a:gd name="T30" fmla="*/ 1 w 500"/>
                  <a:gd name="T31" fmla="*/ 0 h 5300"/>
                  <a:gd name="T32" fmla="*/ 0 w 500"/>
                  <a:gd name="T33" fmla="*/ 0 h 5300"/>
                  <a:gd name="T34" fmla="*/ 0 w 500"/>
                  <a:gd name="T35" fmla="*/ 16 h 5300"/>
                  <a:gd name="T36" fmla="*/ 0 w 500"/>
                  <a:gd name="T37" fmla="*/ 28 h 5300"/>
                  <a:gd name="T38" fmla="*/ 0 w 500"/>
                  <a:gd name="T39" fmla="*/ 47 h 5300"/>
                  <a:gd name="T40" fmla="*/ 0 w 500"/>
                  <a:gd name="T41" fmla="*/ 83 h 5300"/>
                  <a:gd name="T42" fmla="*/ 0 w 500"/>
                  <a:gd name="T43" fmla="*/ 83 h 5300"/>
                  <a:gd name="T44" fmla="*/ 0 w 500"/>
                  <a:gd name="T45" fmla="*/ 83 h 5300"/>
                  <a:gd name="T46" fmla="*/ 1 w 500"/>
                  <a:gd name="T47" fmla="*/ 83 h 5300"/>
                  <a:gd name="T48" fmla="*/ 1 w 500"/>
                  <a:gd name="T49" fmla="*/ 83 h 5300"/>
                  <a:gd name="T50" fmla="*/ 1 w 500"/>
                  <a:gd name="T51" fmla="*/ 83 h 5300"/>
                  <a:gd name="T52" fmla="*/ 2 w 500"/>
                  <a:gd name="T53" fmla="*/ 83 h 5300"/>
                  <a:gd name="T54" fmla="*/ 2 w 500"/>
                  <a:gd name="T55" fmla="*/ 83 h 5300"/>
                  <a:gd name="T56" fmla="*/ 2 w 500"/>
                  <a:gd name="T57" fmla="*/ 83 h 5300"/>
                  <a:gd name="T58" fmla="*/ 2 w 500"/>
                  <a:gd name="T59" fmla="*/ 83 h 5300"/>
                  <a:gd name="T60" fmla="*/ 3 w 500"/>
                  <a:gd name="T61" fmla="*/ 83 h 5300"/>
                  <a:gd name="T62" fmla="*/ 3 w 500"/>
                  <a:gd name="T63" fmla="*/ 83 h 5300"/>
                  <a:gd name="T64" fmla="*/ 4 w 500"/>
                  <a:gd name="T65" fmla="*/ 83 h 5300"/>
                  <a:gd name="T66" fmla="*/ 5 w 500"/>
                  <a:gd name="T67" fmla="*/ 83 h 5300"/>
                  <a:gd name="T68" fmla="*/ 5 w 500"/>
                  <a:gd name="T69" fmla="*/ 83 h 5300"/>
                  <a:gd name="T70" fmla="*/ 6 w 500"/>
                  <a:gd name="T71" fmla="*/ 83 h 5300"/>
                  <a:gd name="T72" fmla="*/ 7 w 500"/>
                  <a:gd name="T73" fmla="*/ 83 h 5300"/>
                  <a:gd name="T74" fmla="*/ 7 w 500"/>
                  <a:gd name="T75" fmla="*/ 68 h 5300"/>
                  <a:gd name="T76" fmla="*/ 7 w 500"/>
                  <a:gd name="T77" fmla="*/ 56 h 5300"/>
                  <a:gd name="T78" fmla="*/ 7 w 500"/>
                  <a:gd name="T79" fmla="*/ 37 h 5300"/>
                  <a:gd name="T80" fmla="*/ 7 w 50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00" h="5300">
                    <a:moveTo>
                      <a:pt x="500" y="0"/>
                    </a:moveTo>
                    <a:lnTo>
                      <a:pt x="471" y="0"/>
                    </a:lnTo>
                    <a:lnTo>
                      <a:pt x="447" y="0"/>
                    </a:lnTo>
                    <a:lnTo>
                      <a:pt x="425" y="0"/>
                    </a:lnTo>
                    <a:lnTo>
                      <a:pt x="407" y="0"/>
                    </a:lnTo>
                    <a:lnTo>
                      <a:pt x="388" y="0"/>
                    </a:lnTo>
                    <a:lnTo>
                      <a:pt x="371" y="0"/>
                    </a:lnTo>
                    <a:lnTo>
                      <a:pt x="353" y="0"/>
                    </a:lnTo>
                    <a:lnTo>
                      <a:pt x="333" y="0"/>
                    </a:lnTo>
                    <a:lnTo>
                      <a:pt x="311" y="0"/>
                    </a:lnTo>
                    <a:lnTo>
                      <a:pt x="286" y="0"/>
                    </a:lnTo>
                    <a:lnTo>
                      <a:pt x="255" y="0"/>
                    </a:lnTo>
                    <a:lnTo>
                      <a:pt x="219" y="0"/>
                    </a:lnTo>
                    <a:lnTo>
                      <a:pt x="176" y="0"/>
                    </a:lnTo>
                    <a:lnTo>
                      <a:pt x="127" y="0"/>
                    </a:lnTo>
                    <a:lnTo>
                      <a:pt x="68" y="0"/>
                    </a:lnTo>
                    <a:lnTo>
                      <a:pt x="0" y="0"/>
                    </a:lnTo>
                    <a:lnTo>
                      <a:pt x="0" y="993"/>
                    </a:lnTo>
                    <a:lnTo>
                      <a:pt x="0" y="1765"/>
                    </a:lnTo>
                    <a:lnTo>
                      <a:pt x="0" y="2980"/>
                    </a:lnTo>
                    <a:lnTo>
                      <a:pt x="0" y="5300"/>
                    </a:lnTo>
                    <a:lnTo>
                      <a:pt x="29" y="5300"/>
                    </a:lnTo>
                    <a:lnTo>
                      <a:pt x="53" y="5300"/>
                    </a:lnTo>
                    <a:lnTo>
                      <a:pt x="75" y="5299"/>
                    </a:lnTo>
                    <a:lnTo>
                      <a:pt x="93" y="5299"/>
                    </a:lnTo>
                    <a:lnTo>
                      <a:pt x="112" y="5299"/>
                    </a:lnTo>
                    <a:lnTo>
                      <a:pt x="129" y="5299"/>
                    </a:lnTo>
                    <a:lnTo>
                      <a:pt x="148" y="5299"/>
                    </a:lnTo>
                    <a:lnTo>
                      <a:pt x="167" y="5299"/>
                    </a:lnTo>
                    <a:lnTo>
                      <a:pt x="189" y="5299"/>
                    </a:lnTo>
                    <a:lnTo>
                      <a:pt x="214" y="5299"/>
                    </a:lnTo>
                    <a:lnTo>
                      <a:pt x="245" y="5299"/>
                    </a:lnTo>
                    <a:lnTo>
                      <a:pt x="281" y="5299"/>
                    </a:lnTo>
                    <a:lnTo>
                      <a:pt x="324" y="5299"/>
                    </a:lnTo>
                    <a:lnTo>
                      <a:pt x="373" y="5299"/>
                    </a:lnTo>
                    <a:lnTo>
                      <a:pt x="432" y="5300"/>
                    </a:lnTo>
                    <a:lnTo>
                      <a:pt x="500" y="5300"/>
                    </a:lnTo>
                    <a:lnTo>
                      <a:pt x="500" y="4306"/>
                    </a:lnTo>
                    <a:lnTo>
                      <a:pt x="500" y="3533"/>
                    </a:lnTo>
                    <a:lnTo>
                      <a:pt x="500" y="2318"/>
                    </a:lnTo>
                    <a:lnTo>
                      <a:pt x="500"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63" name="Freeform 114">
                <a:extLst>
                  <a:ext uri="{FF2B5EF4-FFF2-40B4-BE49-F238E27FC236}">
                    <a16:creationId xmlns:a16="http://schemas.microsoft.com/office/drawing/2014/main" id="{D8A0B781-EED2-4BF0-8177-7B3DB094F018}"/>
                  </a:ext>
                </a:extLst>
              </p:cNvPr>
              <p:cNvSpPr>
                <a:spLocks/>
              </p:cNvSpPr>
              <p:nvPr/>
            </p:nvSpPr>
            <p:spPr bwMode="auto">
              <a:xfrm>
                <a:off x="1977" y="1555"/>
                <a:ext cx="235" cy="2650"/>
              </a:xfrm>
              <a:custGeom>
                <a:avLst/>
                <a:gdLst>
                  <a:gd name="T0" fmla="*/ 7 w 471"/>
                  <a:gd name="T1" fmla="*/ 0 h 5300"/>
                  <a:gd name="T2" fmla="*/ 6 w 471"/>
                  <a:gd name="T3" fmla="*/ 0 h 5300"/>
                  <a:gd name="T4" fmla="*/ 6 w 471"/>
                  <a:gd name="T5" fmla="*/ 0 h 5300"/>
                  <a:gd name="T6" fmla="*/ 6 w 471"/>
                  <a:gd name="T7" fmla="*/ 0 h 5300"/>
                  <a:gd name="T8" fmla="*/ 5 w 471"/>
                  <a:gd name="T9" fmla="*/ 0 h 5300"/>
                  <a:gd name="T10" fmla="*/ 5 w 471"/>
                  <a:gd name="T11" fmla="*/ 0 h 5300"/>
                  <a:gd name="T12" fmla="*/ 5 w 471"/>
                  <a:gd name="T13" fmla="*/ 0 h 5300"/>
                  <a:gd name="T14" fmla="*/ 5 w 471"/>
                  <a:gd name="T15" fmla="*/ 0 h 5300"/>
                  <a:gd name="T16" fmla="*/ 4 w 471"/>
                  <a:gd name="T17" fmla="*/ 0 h 5300"/>
                  <a:gd name="T18" fmla="*/ 4 w 471"/>
                  <a:gd name="T19" fmla="*/ 0 h 5300"/>
                  <a:gd name="T20" fmla="*/ 4 w 471"/>
                  <a:gd name="T21" fmla="*/ 0 h 5300"/>
                  <a:gd name="T22" fmla="*/ 3 w 471"/>
                  <a:gd name="T23" fmla="*/ 0 h 5300"/>
                  <a:gd name="T24" fmla="*/ 3 w 471"/>
                  <a:gd name="T25" fmla="*/ 0 h 5300"/>
                  <a:gd name="T26" fmla="*/ 2 w 471"/>
                  <a:gd name="T27" fmla="*/ 0 h 5300"/>
                  <a:gd name="T28" fmla="*/ 1 w 471"/>
                  <a:gd name="T29" fmla="*/ 0 h 5300"/>
                  <a:gd name="T30" fmla="*/ 1 w 471"/>
                  <a:gd name="T31" fmla="*/ 0 h 5300"/>
                  <a:gd name="T32" fmla="*/ 0 w 471"/>
                  <a:gd name="T33" fmla="*/ 0 h 5300"/>
                  <a:gd name="T34" fmla="*/ 0 w 471"/>
                  <a:gd name="T35" fmla="*/ 16 h 5300"/>
                  <a:gd name="T36" fmla="*/ 0 w 471"/>
                  <a:gd name="T37" fmla="*/ 28 h 5300"/>
                  <a:gd name="T38" fmla="*/ 0 w 471"/>
                  <a:gd name="T39" fmla="*/ 47 h 5300"/>
                  <a:gd name="T40" fmla="*/ 0 w 471"/>
                  <a:gd name="T41" fmla="*/ 83 h 5300"/>
                  <a:gd name="T42" fmla="*/ 0 w 471"/>
                  <a:gd name="T43" fmla="*/ 83 h 5300"/>
                  <a:gd name="T44" fmla="*/ 0 w 471"/>
                  <a:gd name="T45" fmla="*/ 83 h 5300"/>
                  <a:gd name="T46" fmla="*/ 1 w 471"/>
                  <a:gd name="T47" fmla="*/ 83 h 5300"/>
                  <a:gd name="T48" fmla="*/ 1 w 471"/>
                  <a:gd name="T49" fmla="*/ 83 h 5300"/>
                  <a:gd name="T50" fmla="*/ 1 w 471"/>
                  <a:gd name="T51" fmla="*/ 83 h 5300"/>
                  <a:gd name="T52" fmla="*/ 1 w 471"/>
                  <a:gd name="T53" fmla="*/ 83 h 5300"/>
                  <a:gd name="T54" fmla="*/ 2 w 471"/>
                  <a:gd name="T55" fmla="*/ 83 h 5300"/>
                  <a:gd name="T56" fmla="*/ 2 w 471"/>
                  <a:gd name="T57" fmla="*/ 83 h 5300"/>
                  <a:gd name="T58" fmla="*/ 2 w 471"/>
                  <a:gd name="T59" fmla="*/ 83 h 5300"/>
                  <a:gd name="T60" fmla="*/ 3 w 471"/>
                  <a:gd name="T61" fmla="*/ 83 h 5300"/>
                  <a:gd name="T62" fmla="*/ 3 w 471"/>
                  <a:gd name="T63" fmla="*/ 83 h 5300"/>
                  <a:gd name="T64" fmla="*/ 4 w 471"/>
                  <a:gd name="T65" fmla="*/ 83 h 5300"/>
                  <a:gd name="T66" fmla="*/ 4 w 471"/>
                  <a:gd name="T67" fmla="*/ 83 h 5300"/>
                  <a:gd name="T68" fmla="*/ 5 w 471"/>
                  <a:gd name="T69" fmla="*/ 83 h 5300"/>
                  <a:gd name="T70" fmla="*/ 6 w 471"/>
                  <a:gd name="T71" fmla="*/ 83 h 5300"/>
                  <a:gd name="T72" fmla="*/ 7 w 471"/>
                  <a:gd name="T73" fmla="*/ 83 h 5300"/>
                  <a:gd name="T74" fmla="*/ 7 w 471"/>
                  <a:gd name="T75" fmla="*/ 68 h 5300"/>
                  <a:gd name="T76" fmla="*/ 7 w 471"/>
                  <a:gd name="T77" fmla="*/ 56 h 5300"/>
                  <a:gd name="T78" fmla="*/ 7 w 471"/>
                  <a:gd name="T79" fmla="*/ 37 h 5300"/>
                  <a:gd name="T80" fmla="*/ 7 w 471"/>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71" h="5300">
                    <a:moveTo>
                      <a:pt x="471" y="0"/>
                    </a:moveTo>
                    <a:lnTo>
                      <a:pt x="444" y="0"/>
                    </a:lnTo>
                    <a:lnTo>
                      <a:pt x="421" y="0"/>
                    </a:lnTo>
                    <a:lnTo>
                      <a:pt x="401" y="0"/>
                    </a:lnTo>
                    <a:lnTo>
                      <a:pt x="383" y="0"/>
                    </a:lnTo>
                    <a:lnTo>
                      <a:pt x="366" y="0"/>
                    </a:lnTo>
                    <a:lnTo>
                      <a:pt x="350" y="0"/>
                    </a:lnTo>
                    <a:lnTo>
                      <a:pt x="333" y="0"/>
                    </a:lnTo>
                    <a:lnTo>
                      <a:pt x="315" y="0"/>
                    </a:lnTo>
                    <a:lnTo>
                      <a:pt x="293" y="0"/>
                    </a:lnTo>
                    <a:lnTo>
                      <a:pt x="269" y="0"/>
                    </a:lnTo>
                    <a:lnTo>
                      <a:pt x="240" y="0"/>
                    </a:lnTo>
                    <a:lnTo>
                      <a:pt x="206" y="0"/>
                    </a:lnTo>
                    <a:lnTo>
                      <a:pt x="166" y="0"/>
                    </a:lnTo>
                    <a:lnTo>
                      <a:pt x="119" y="0"/>
                    </a:lnTo>
                    <a:lnTo>
                      <a:pt x="65" y="0"/>
                    </a:lnTo>
                    <a:lnTo>
                      <a:pt x="0" y="0"/>
                    </a:lnTo>
                    <a:lnTo>
                      <a:pt x="0" y="993"/>
                    </a:lnTo>
                    <a:lnTo>
                      <a:pt x="0" y="1765"/>
                    </a:lnTo>
                    <a:lnTo>
                      <a:pt x="0" y="2980"/>
                    </a:lnTo>
                    <a:lnTo>
                      <a:pt x="0" y="5300"/>
                    </a:lnTo>
                    <a:lnTo>
                      <a:pt x="28" y="5300"/>
                    </a:lnTo>
                    <a:lnTo>
                      <a:pt x="51" y="5300"/>
                    </a:lnTo>
                    <a:lnTo>
                      <a:pt x="70" y="5299"/>
                    </a:lnTo>
                    <a:lnTo>
                      <a:pt x="88" y="5299"/>
                    </a:lnTo>
                    <a:lnTo>
                      <a:pt x="105" y="5299"/>
                    </a:lnTo>
                    <a:lnTo>
                      <a:pt x="121" y="5299"/>
                    </a:lnTo>
                    <a:lnTo>
                      <a:pt x="138" y="5299"/>
                    </a:lnTo>
                    <a:lnTo>
                      <a:pt x="157" y="5299"/>
                    </a:lnTo>
                    <a:lnTo>
                      <a:pt x="178" y="5299"/>
                    </a:lnTo>
                    <a:lnTo>
                      <a:pt x="202" y="5299"/>
                    </a:lnTo>
                    <a:lnTo>
                      <a:pt x="231" y="5299"/>
                    </a:lnTo>
                    <a:lnTo>
                      <a:pt x="265" y="5299"/>
                    </a:lnTo>
                    <a:lnTo>
                      <a:pt x="304" y="5299"/>
                    </a:lnTo>
                    <a:lnTo>
                      <a:pt x="351" y="5299"/>
                    </a:lnTo>
                    <a:lnTo>
                      <a:pt x="407" y="5300"/>
                    </a:lnTo>
                    <a:lnTo>
                      <a:pt x="471" y="5300"/>
                    </a:lnTo>
                    <a:lnTo>
                      <a:pt x="471" y="4306"/>
                    </a:lnTo>
                    <a:lnTo>
                      <a:pt x="471" y="3533"/>
                    </a:lnTo>
                    <a:lnTo>
                      <a:pt x="471" y="2318"/>
                    </a:lnTo>
                    <a:lnTo>
                      <a:pt x="471"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64" name="Freeform 115">
                <a:extLst>
                  <a:ext uri="{FF2B5EF4-FFF2-40B4-BE49-F238E27FC236}">
                    <a16:creationId xmlns:a16="http://schemas.microsoft.com/office/drawing/2014/main" id="{DF33BC2C-D6D3-4BBF-9431-77B1F088360B}"/>
                  </a:ext>
                </a:extLst>
              </p:cNvPr>
              <p:cNvSpPr>
                <a:spLocks/>
              </p:cNvSpPr>
              <p:nvPr/>
            </p:nvSpPr>
            <p:spPr bwMode="auto">
              <a:xfrm>
                <a:off x="1980" y="1555"/>
                <a:ext cx="222" cy="2650"/>
              </a:xfrm>
              <a:custGeom>
                <a:avLst/>
                <a:gdLst>
                  <a:gd name="T0" fmla="*/ 7 w 444"/>
                  <a:gd name="T1" fmla="*/ 0 h 5300"/>
                  <a:gd name="T2" fmla="*/ 7 w 444"/>
                  <a:gd name="T3" fmla="*/ 0 h 5300"/>
                  <a:gd name="T4" fmla="*/ 7 w 444"/>
                  <a:gd name="T5" fmla="*/ 0 h 5300"/>
                  <a:gd name="T6" fmla="*/ 6 w 444"/>
                  <a:gd name="T7" fmla="*/ 0 h 5300"/>
                  <a:gd name="T8" fmla="*/ 6 w 444"/>
                  <a:gd name="T9" fmla="*/ 0 h 5300"/>
                  <a:gd name="T10" fmla="*/ 6 w 444"/>
                  <a:gd name="T11" fmla="*/ 0 h 5300"/>
                  <a:gd name="T12" fmla="*/ 6 w 444"/>
                  <a:gd name="T13" fmla="*/ 0 h 5300"/>
                  <a:gd name="T14" fmla="*/ 5 w 444"/>
                  <a:gd name="T15" fmla="*/ 0 h 5300"/>
                  <a:gd name="T16" fmla="*/ 5 w 444"/>
                  <a:gd name="T17" fmla="*/ 0 h 5300"/>
                  <a:gd name="T18" fmla="*/ 5 w 444"/>
                  <a:gd name="T19" fmla="*/ 0 h 5300"/>
                  <a:gd name="T20" fmla="*/ 4 w 444"/>
                  <a:gd name="T21" fmla="*/ 0 h 5300"/>
                  <a:gd name="T22" fmla="*/ 4 w 444"/>
                  <a:gd name="T23" fmla="*/ 0 h 5300"/>
                  <a:gd name="T24" fmla="*/ 4 w 444"/>
                  <a:gd name="T25" fmla="*/ 0 h 5300"/>
                  <a:gd name="T26" fmla="*/ 3 w 444"/>
                  <a:gd name="T27" fmla="*/ 0 h 5300"/>
                  <a:gd name="T28" fmla="*/ 2 w 444"/>
                  <a:gd name="T29" fmla="*/ 0 h 5300"/>
                  <a:gd name="T30" fmla="*/ 1 w 444"/>
                  <a:gd name="T31" fmla="*/ 0 h 5300"/>
                  <a:gd name="T32" fmla="*/ 0 w 444"/>
                  <a:gd name="T33" fmla="*/ 0 h 5300"/>
                  <a:gd name="T34" fmla="*/ 0 w 444"/>
                  <a:gd name="T35" fmla="*/ 16 h 5300"/>
                  <a:gd name="T36" fmla="*/ 0 w 444"/>
                  <a:gd name="T37" fmla="*/ 28 h 5300"/>
                  <a:gd name="T38" fmla="*/ 0 w 444"/>
                  <a:gd name="T39" fmla="*/ 47 h 5300"/>
                  <a:gd name="T40" fmla="*/ 0 w 444"/>
                  <a:gd name="T41" fmla="*/ 83 h 5300"/>
                  <a:gd name="T42" fmla="*/ 1 w 444"/>
                  <a:gd name="T43" fmla="*/ 83 h 5300"/>
                  <a:gd name="T44" fmla="*/ 1 w 444"/>
                  <a:gd name="T45" fmla="*/ 83 h 5300"/>
                  <a:gd name="T46" fmla="*/ 2 w 444"/>
                  <a:gd name="T47" fmla="*/ 83 h 5300"/>
                  <a:gd name="T48" fmla="*/ 2 w 444"/>
                  <a:gd name="T49" fmla="*/ 83 h 5300"/>
                  <a:gd name="T50" fmla="*/ 2 w 444"/>
                  <a:gd name="T51" fmla="*/ 83 h 5300"/>
                  <a:gd name="T52" fmla="*/ 2 w 444"/>
                  <a:gd name="T53" fmla="*/ 83 h 5300"/>
                  <a:gd name="T54" fmla="*/ 3 w 444"/>
                  <a:gd name="T55" fmla="*/ 83 h 5300"/>
                  <a:gd name="T56" fmla="*/ 3 w 444"/>
                  <a:gd name="T57" fmla="*/ 83 h 5300"/>
                  <a:gd name="T58" fmla="*/ 3 w 444"/>
                  <a:gd name="T59" fmla="*/ 83 h 5300"/>
                  <a:gd name="T60" fmla="*/ 3 w 444"/>
                  <a:gd name="T61" fmla="*/ 83 h 5300"/>
                  <a:gd name="T62" fmla="*/ 4 w 444"/>
                  <a:gd name="T63" fmla="*/ 83 h 5300"/>
                  <a:gd name="T64" fmla="*/ 4 w 444"/>
                  <a:gd name="T65" fmla="*/ 83 h 5300"/>
                  <a:gd name="T66" fmla="*/ 5 w 444"/>
                  <a:gd name="T67" fmla="*/ 83 h 5300"/>
                  <a:gd name="T68" fmla="*/ 6 w 444"/>
                  <a:gd name="T69" fmla="*/ 83 h 5300"/>
                  <a:gd name="T70" fmla="*/ 6 w 444"/>
                  <a:gd name="T71" fmla="*/ 83 h 5300"/>
                  <a:gd name="T72" fmla="*/ 7 w 444"/>
                  <a:gd name="T73" fmla="*/ 83 h 5300"/>
                  <a:gd name="T74" fmla="*/ 7 w 444"/>
                  <a:gd name="T75" fmla="*/ 68 h 5300"/>
                  <a:gd name="T76" fmla="*/ 7 w 444"/>
                  <a:gd name="T77" fmla="*/ 56 h 5300"/>
                  <a:gd name="T78" fmla="*/ 7 w 444"/>
                  <a:gd name="T79" fmla="*/ 37 h 5300"/>
                  <a:gd name="T80" fmla="*/ 7 w 44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4" h="5300">
                    <a:moveTo>
                      <a:pt x="444" y="0"/>
                    </a:moveTo>
                    <a:lnTo>
                      <a:pt x="418" y="0"/>
                    </a:lnTo>
                    <a:lnTo>
                      <a:pt x="396" y="0"/>
                    </a:lnTo>
                    <a:lnTo>
                      <a:pt x="378" y="0"/>
                    </a:lnTo>
                    <a:lnTo>
                      <a:pt x="361" y="0"/>
                    </a:lnTo>
                    <a:lnTo>
                      <a:pt x="344" y="0"/>
                    </a:lnTo>
                    <a:lnTo>
                      <a:pt x="329" y="0"/>
                    </a:lnTo>
                    <a:lnTo>
                      <a:pt x="313" y="0"/>
                    </a:lnTo>
                    <a:lnTo>
                      <a:pt x="296" y="0"/>
                    </a:lnTo>
                    <a:lnTo>
                      <a:pt x="276" y="0"/>
                    </a:lnTo>
                    <a:lnTo>
                      <a:pt x="253" y="0"/>
                    </a:lnTo>
                    <a:lnTo>
                      <a:pt x="226" y="0"/>
                    </a:lnTo>
                    <a:lnTo>
                      <a:pt x="195" y="0"/>
                    </a:lnTo>
                    <a:lnTo>
                      <a:pt x="157" y="0"/>
                    </a:lnTo>
                    <a:lnTo>
                      <a:pt x="112" y="0"/>
                    </a:lnTo>
                    <a:lnTo>
                      <a:pt x="60" y="0"/>
                    </a:lnTo>
                    <a:lnTo>
                      <a:pt x="0" y="0"/>
                    </a:lnTo>
                    <a:lnTo>
                      <a:pt x="0" y="993"/>
                    </a:lnTo>
                    <a:lnTo>
                      <a:pt x="0" y="1765"/>
                    </a:lnTo>
                    <a:lnTo>
                      <a:pt x="0" y="2980"/>
                    </a:lnTo>
                    <a:lnTo>
                      <a:pt x="0" y="5300"/>
                    </a:lnTo>
                    <a:lnTo>
                      <a:pt x="25" y="5300"/>
                    </a:lnTo>
                    <a:lnTo>
                      <a:pt x="47" y="5300"/>
                    </a:lnTo>
                    <a:lnTo>
                      <a:pt x="66" y="5299"/>
                    </a:lnTo>
                    <a:lnTo>
                      <a:pt x="83" y="5299"/>
                    </a:lnTo>
                    <a:lnTo>
                      <a:pt x="99" y="5299"/>
                    </a:lnTo>
                    <a:lnTo>
                      <a:pt x="114" y="5299"/>
                    </a:lnTo>
                    <a:lnTo>
                      <a:pt x="130" y="5299"/>
                    </a:lnTo>
                    <a:lnTo>
                      <a:pt x="147" y="5299"/>
                    </a:lnTo>
                    <a:lnTo>
                      <a:pt x="167" y="5299"/>
                    </a:lnTo>
                    <a:lnTo>
                      <a:pt x="190" y="5299"/>
                    </a:lnTo>
                    <a:lnTo>
                      <a:pt x="218" y="5299"/>
                    </a:lnTo>
                    <a:lnTo>
                      <a:pt x="249" y="5299"/>
                    </a:lnTo>
                    <a:lnTo>
                      <a:pt x="287" y="5299"/>
                    </a:lnTo>
                    <a:lnTo>
                      <a:pt x="332" y="5299"/>
                    </a:lnTo>
                    <a:lnTo>
                      <a:pt x="384" y="5300"/>
                    </a:lnTo>
                    <a:lnTo>
                      <a:pt x="444" y="5300"/>
                    </a:lnTo>
                    <a:lnTo>
                      <a:pt x="444" y="4306"/>
                    </a:lnTo>
                    <a:lnTo>
                      <a:pt x="444" y="3533"/>
                    </a:lnTo>
                    <a:lnTo>
                      <a:pt x="444" y="2318"/>
                    </a:lnTo>
                    <a:lnTo>
                      <a:pt x="444"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65" name="Freeform 116">
                <a:extLst>
                  <a:ext uri="{FF2B5EF4-FFF2-40B4-BE49-F238E27FC236}">
                    <a16:creationId xmlns:a16="http://schemas.microsoft.com/office/drawing/2014/main" id="{459B8833-889A-48CF-844E-4B4CB13CF0FD}"/>
                  </a:ext>
                </a:extLst>
              </p:cNvPr>
              <p:cNvSpPr>
                <a:spLocks/>
              </p:cNvSpPr>
              <p:nvPr/>
            </p:nvSpPr>
            <p:spPr bwMode="auto">
              <a:xfrm>
                <a:off x="1983" y="1555"/>
                <a:ext cx="209" cy="2650"/>
              </a:xfrm>
              <a:custGeom>
                <a:avLst/>
                <a:gdLst>
                  <a:gd name="T0" fmla="*/ 7 w 417"/>
                  <a:gd name="T1" fmla="*/ 0 h 5300"/>
                  <a:gd name="T2" fmla="*/ 7 w 417"/>
                  <a:gd name="T3" fmla="*/ 0 h 5300"/>
                  <a:gd name="T4" fmla="*/ 6 w 417"/>
                  <a:gd name="T5" fmla="*/ 0 h 5300"/>
                  <a:gd name="T6" fmla="*/ 6 w 417"/>
                  <a:gd name="T7" fmla="*/ 0 h 5300"/>
                  <a:gd name="T8" fmla="*/ 6 w 417"/>
                  <a:gd name="T9" fmla="*/ 0 h 5300"/>
                  <a:gd name="T10" fmla="*/ 6 w 417"/>
                  <a:gd name="T11" fmla="*/ 0 h 5300"/>
                  <a:gd name="T12" fmla="*/ 5 w 417"/>
                  <a:gd name="T13" fmla="*/ 0 h 5300"/>
                  <a:gd name="T14" fmla="*/ 5 w 417"/>
                  <a:gd name="T15" fmla="*/ 0 h 5300"/>
                  <a:gd name="T16" fmla="*/ 5 w 417"/>
                  <a:gd name="T17" fmla="*/ 0 h 5300"/>
                  <a:gd name="T18" fmla="*/ 5 w 417"/>
                  <a:gd name="T19" fmla="*/ 0 h 5300"/>
                  <a:gd name="T20" fmla="*/ 4 w 417"/>
                  <a:gd name="T21" fmla="*/ 0 h 5300"/>
                  <a:gd name="T22" fmla="*/ 4 w 417"/>
                  <a:gd name="T23" fmla="*/ 0 h 5300"/>
                  <a:gd name="T24" fmla="*/ 3 w 417"/>
                  <a:gd name="T25" fmla="*/ 0 h 5300"/>
                  <a:gd name="T26" fmla="*/ 3 w 417"/>
                  <a:gd name="T27" fmla="*/ 0 h 5300"/>
                  <a:gd name="T28" fmla="*/ 2 w 417"/>
                  <a:gd name="T29" fmla="*/ 0 h 5300"/>
                  <a:gd name="T30" fmla="*/ 1 w 417"/>
                  <a:gd name="T31" fmla="*/ 0 h 5300"/>
                  <a:gd name="T32" fmla="*/ 0 w 417"/>
                  <a:gd name="T33" fmla="*/ 0 h 5300"/>
                  <a:gd name="T34" fmla="*/ 0 w 417"/>
                  <a:gd name="T35" fmla="*/ 16 h 5300"/>
                  <a:gd name="T36" fmla="*/ 0 w 417"/>
                  <a:gd name="T37" fmla="*/ 28 h 5300"/>
                  <a:gd name="T38" fmla="*/ 0 w 417"/>
                  <a:gd name="T39" fmla="*/ 47 h 5300"/>
                  <a:gd name="T40" fmla="*/ 0 w 417"/>
                  <a:gd name="T41" fmla="*/ 83 h 5300"/>
                  <a:gd name="T42" fmla="*/ 1 w 417"/>
                  <a:gd name="T43" fmla="*/ 83 h 5300"/>
                  <a:gd name="T44" fmla="*/ 1 w 417"/>
                  <a:gd name="T45" fmla="*/ 83 h 5300"/>
                  <a:gd name="T46" fmla="*/ 1 w 417"/>
                  <a:gd name="T47" fmla="*/ 83 h 5300"/>
                  <a:gd name="T48" fmla="*/ 2 w 417"/>
                  <a:gd name="T49" fmla="*/ 83 h 5300"/>
                  <a:gd name="T50" fmla="*/ 2 w 417"/>
                  <a:gd name="T51" fmla="*/ 83 h 5300"/>
                  <a:gd name="T52" fmla="*/ 2 w 417"/>
                  <a:gd name="T53" fmla="*/ 83 h 5300"/>
                  <a:gd name="T54" fmla="*/ 2 w 417"/>
                  <a:gd name="T55" fmla="*/ 83 h 5300"/>
                  <a:gd name="T56" fmla="*/ 3 w 417"/>
                  <a:gd name="T57" fmla="*/ 83 h 5300"/>
                  <a:gd name="T58" fmla="*/ 3 w 417"/>
                  <a:gd name="T59" fmla="*/ 83 h 5300"/>
                  <a:gd name="T60" fmla="*/ 3 w 417"/>
                  <a:gd name="T61" fmla="*/ 83 h 5300"/>
                  <a:gd name="T62" fmla="*/ 4 w 417"/>
                  <a:gd name="T63" fmla="*/ 83 h 5300"/>
                  <a:gd name="T64" fmla="*/ 4 w 417"/>
                  <a:gd name="T65" fmla="*/ 83 h 5300"/>
                  <a:gd name="T66" fmla="*/ 5 w 417"/>
                  <a:gd name="T67" fmla="*/ 83 h 5300"/>
                  <a:gd name="T68" fmla="*/ 5 w 417"/>
                  <a:gd name="T69" fmla="*/ 83 h 5300"/>
                  <a:gd name="T70" fmla="*/ 6 w 417"/>
                  <a:gd name="T71" fmla="*/ 83 h 5300"/>
                  <a:gd name="T72" fmla="*/ 7 w 417"/>
                  <a:gd name="T73" fmla="*/ 83 h 5300"/>
                  <a:gd name="T74" fmla="*/ 7 w 417"/>
                  <a:gd name="T75" fmla="*/ 68 h 5300"/>
                  <a:gd name="T76" fmla="*/ 7 w 417"/>
                  <a:gd name="T77" fmla="*/ 56 h 5300"/>
                  <a:gd name="T78" fmla="*/ 7 w 417"/>
                  <a:gd name="T79" fmla="*/ 37 h 5300"/>
                  <a:gd name="T80" fmla="*/ 7 w 41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7" h="5300">
                    <a:moveTo>
                      <a:pt x="417" y="0"/>
                    </a:moveTo>
                    <a:lnTo>
                      <a:pt x="393" y="0"/>
                    </a:lnTo>
                    <a:lnTo>
                      <a:pt x="372" y="0"/>
                    </a:lnTo>
                    <a:lnTo>
                      <a:pt x="355" y="0"/>
                    </a:lnTo>
                    <a:lnTo>
                      <a:pt x="339" y="0"/>
                    </a:lnTo>
                    <a:lnTo>
                      <a:pt x="324" y="0"/>
                    </a:lnTo>
                    <a:lnTo>
                      <a:pt x="310" y="0"/>
                    </a:lnTo>
                    <a:lnTo>
                      <a:pt x="295" y="0"/>
                    </a:lnTo>
                    <a:lnTo>
                      <a:pt x="278" y="0"/>
                    </a:lnTo>
                    <a:lnTo>
                      <a:pt x="259" y="0"/>
                    </a:lnTo>
                    <a:lnTo>
                      <a:pt x="238" y="0"/>
                    </a:lnTo>
                    <a:lnTo>
                      <a:pt x="213" y="0"/>
                    </a:lnTo>
                    <a:lnTo>
                      <a:pt x="183" y="0"/>
                    </a:lnTo>
                    <a:lnTo>
                      <a:pt x="147" y="0"/>
                    </a:lnTo>
                    <a:lnTo>
                      <a:pt x="106" y="0"/>
                    </a:lnTo>
                    <a:lnTo>
                      <a:pt x="56" y="0"/>
                    </a:lnTo>
                    <a:lnTo>
                      <a:pt x="0" y="0"/>
                    </a:lnTo>
                    <a:lnTo>
                      <a:pt x="0" y="993"/>
                    </a:lnTo>
                    <a:lnTo>
                      <a:pt x="0" y="1765"/>
                    </a:lnTo>
                    <a:lnTo>
                      <a:pt x="0" y="2980"/>
                    </a:lnTo>
                    <a:lnTo>
                      <a:pt x="0" y="5300"/>
                    </a:lnTo>
                    <a:lnTo>
                      <a:pt x="24" y="5300"/>
                    </a:lnTo>
                    <a:lnTo>
                      <a:pt x="44" y="5300"/>
                    </a:lnTo>
                    <a:lnTo>
                      <a:pt x="62" y="5299"/>
                    </a:lnTo>
                    <a:lnTo>
                      <a:pt x="78" y="5299"/>
                    </a:lnTo>
                    <a:lnTo>
                      <a:pt x="92" y="5299"/>
                    </a:lnTo>
                    <a:lnTo>
                      <a:pt x="107" y="5299"/>
                    </a:lnTo>
                    <a:lnTo>
                      <a:pt x="122" y="5299"/>
                    </a:lnTo>
                    <a:lnTo>
                      <a:pt x="138" y="5299"/>
                    </a:lnTo>
                    <a:lnTo>
                      <a:pt x="157" y="5299"/>
                    </a:lnTo>
                    <a:lnTo>
                      <a:pt x="178" y="5299"/>
                    </a:lnTo>
                    <a:lnTo>
                      <a:pt x="204" y="5299"/>
                    </a:lnTo>
                    <a:lnTo>
                      <a:pt x="234" y="5299"/>
                    </a:lnTo>
                    <a:lnTo>
                      <a:pt x="269" y="5299"/>
                    </a:lnTo>
                    <a:lnTo>
                      <a:pt x="311" y="5299"/>
                    </a:lnTo>
                    <a:lnTo>
                      <a:pt x="360" y="5300"/>
                    </a:lnTo>
                    <a:lnTo>
                      <a:pt x="417" y="5300"/>
                    </a:lnTo>
                    <a:lnTo>
                      <a:pt x="417" y="4306"/>
                    </a:lnTo>
                    <a:lnTo>
                      <a:pt x="417" y="3533"/>
                    </a:lnTo>
                    <a:lnTo>
                      <a:pt x="417" y="2318"/>
                    </a:lnTo>
                    <a:lnTo>
                      <a:pt x="417"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66" name="Freeform 117">
                <a:extLst>
                  <a:ext uri="{FF2B5EF4-FFF2-40B4-BE49-F238E27FC236}">
                    <a16:creationId xmlns:a16="http://schemas.microsoft.com/office/drawing/2014/main" id="{64700F20-6FCF-4AB9-8730-1686AAF5F7D9}"/>
                  </a:ext>
                </a:extLst>
              </p:cNvPr>
              <p:cNvSpPr>
                <a:spLocks/>
              </p:cNvSpPr>
              <p:nvPr/>
            </p:nvSpPr>
            <p:spPr bwMode="auto">
              <a:xfrm>
                <a:off x="1987" y="1555"/>
                <a:ext cx="195" cy="2650"/>
              </a:xfrm>
              <a:custGeom>
                <a:avLst/>
                <a:gdLst>
                  <a:gd name="T0" fmla="*/ 7 w 389"/>
                  <a:gd name="T1" fmla="*/ 0 h 5300"/>
                  <a:gd name="T2" fmla="*/ 6 w 389"/>
                  <a:gd name="T3" fmla="*/ 0 h 5300"/>
                  <a:gd name="T4" fmla="*/ 6 w 389"/>
                  <a:gd name="T5" fmla="*/ 0 h 5300"/>
                  <a:gd name="T6" fmla="*/ 6 w 389"/>
                  <a:gd name="T7" fmla="*/ 0 h 5300"/>
                  <a:gd name="T8" fmla="*/ 5 w 389"/>
                  <a:gd name="T9" fmla="*/ 0 h 5300"/>
                  <a:gd name="T10" fmla="*/ 5 w 389"/>
                  <a:gd name="T11" fmla="*/ 0 h 5300"/>
                  <a:gd name="T12" fmla="*/ 5 w 389"/>
                  <a:gd name="T13" fmla="*/ 0 h 5300"/>
                  <a:gd name="T14" fmla="*/ 5 w 389"/>
                  <a:gd name="T15" fmla="*/ 0 h 5300"/>
                  <a:gd name="T16" fmla="*/ 5 w 389"/>
                  <a:gd name="T17" fmla="*/ 0 h 5300"/>
                  <a:gd name="T18" fmla="*/ 4 w 389"/>
                  <a:gd name="T19" fmla="*/ 0 h 5300"/>
                  <a:gd name="T20" fmla="*/ 4 w 389"/>
                  <a:gd name="T21" fmla="*/ 0 h 5300"/>
                  <a:gd name="T22" fmla="*/ 4 w 389"/>
                  <a:gd name="T23" fmla="*/ 0 h 5300"/>
                  <a:gd name="T24" fmla="*/ 3 w 389"/>
                  <a:gd name="T25" fmla="*/ 0 h 5300"/>
                  <a:gd name="T26" fmla="*/ 3 w 389"/>
                  <a:gd name="T27" fmla="*/ 0 h 5300"/>
                  <a:gd name="T28" fmla="*/ 2 w 389"/>
                  <a:gd name="T29" fmla="*/ 0 h 5300"/>
                  <a:gd name="T30" fmla="*/ 1 w 389"/>
                  <a:gd name="T31" fmla="*/ 0 h 5300"/>
                  <a:gd name="T32" fmla="*/ 0 w 389"/>
                  <a:gd name="T33" fmla="*/ 0 h 5300"/>
                  <a:gd name="T34" fmla="*/ 0 w 389"/>
                  <a:gd name="T35" fmla="*/ 16 h 5300"/>
                  <a:gd name="T36" fmla="*/ 0 w 389"/>
                  <a:gd name="T37" fmla="*/ 28 h 5300"/>
                  <a:gd name="T38" fmla="*/ 0 w 389"/>
                  <a:gd name="T39" fmla="*/ 47 h 5300"/>
                  <a:gd name="T40" fmla="*/ 0 w 389"/>
                  <a:gd name="T41" fmla="*/ 83 h 5300"/>
                  <a:gd name="T42" fmla="*/ 1 w 389"/>
                  <a:gd name="T43" fmla="*/ 83 h 5300"/>
                  <a:gd name="T44" fmla="*/ 1 w 389"/>
                  <a:gd name="T45" fmla="*/ 83 h 5300"/>
                  <a:gd name="T46" fmla="*/ 1 w 389"/>
                  <a:gd name="T47" fmla="*/ 83 h 5300"/>
                  <a:gd name="T48" fmla="*/ 2 w 389"/>
                  <a:gd name="T49" fmla="*/ 83 h 5300"/>
                  <a:gd name="T50" fmla="*/ 2 w 389"/>
                  <a:gd name="T51" fmla="*/ 83 h 5300"/>
                  <a:gd name="T52" fmla="*/ 2 w 389"/>
                  <a:gd name="T53" fmla="*/ 83 h 5300"/>
                  <a:gd name="T54" fmla="*/ 2 w 389"/>
                  <a:gd name="T55" fmla="*/ 83 h 5300"/>
                  <a:gd name="T56" fmla="*/ 3 w 389"/>
                  <a:gd name="T57" fmla="*/ 83 h 5300"/>
                  <a:gd name="T58" fmla="*/ 3 w 389"/>
                  <a:gd name="T59" fmla="*/ 83 h 5300"/>
                  <a:gd name="T60" fmla="*/ 3 w 389"/>
                  <a:gd name="T61" fmla="*/ 83 h 5300"/>
                  <a:gd name="T62" fmla="*/ 3 w 389"/>
                  <a:gd name="T63" fmla="*/ 83 h 5300"/>
                  <a:gd name="T64" fmla="*/ 4 w 389"/>
                  <a:gd name="T65" fmla="*/ 83 h 5300"/>
                  <a:gd name="T66" fmla="*/ 4 w 389"/>
                  <a:gd name="T67" fmla="*/ 83 h 5300"/>
                  <a:gd name="T68" fmla="*/ 5 w 389"/>
                  <a:gd name="T69" fmla="*/ 83 h 5300"/>
                  <a:gd name="T70" fmla="*/ 6 w 389"/>
                  <a:gd name="T71" fmla="*/ 83 h 5300"/>
                  <a:gd name="T72" fmla="*/ 7 w 389"/>
                  <a:gd name="T73" fmla="*/ 83 h 5300"/>
                  <a:gd name="T74" fmla="*/ 7 w 389"/>
                  <a:gd name="T75" fmla="*/ 68 h 5300"/>
                  <a:gd name="T76" fmla="*/ 7 w 389"/>
                  <a:gd name="T77" fmla="*/ 56 h 5300"/>
                  <a:gd name="T78" fmla="*/ 7 w 389"/>
                  <a:gd name="T79" fmla="*/ 37 h 5300"/>
                  <a:gd name="T80" fmla="*/ 7 w 38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9" h="5300">
                    <a:moveTo>
                      <a:pt x="389" y="0"/>
                    </a:moveTo>
                    <a:lnTo>
                      <a:pt x="367" y="0"/>
                    </a:lnTo>
                    <a:lnTo>
                      <a:pt x="348" y="0"/>
                    </a:lnTo>
                    <a:lnTo>
                      <a:pt x="332" y="0"/>
                    </a:lnTo>
                    <a:lnTo>
                      <a:pt x="317" y="0"/>
                    </a:lnTo>
                    <a:lnTo>
                      <a:pt x="303" y="0"/>
                    </a:lnTo>
                    <a:lnTo>
                      <a:pt x="289" y="0"/>
                    </a:lnTo>
                    <a:lnTo>
                      <a:pt x="275" y="0"/>
                    </a:lnTo>
                    <a:lnTo>
                      <a:pt x="260" y="0"/>
                    </a:lnTo>
                    <a:lnTo>
                      <a:pt x="243" y="0"/>
                    </a:lnTo>
                    <a:lnTo>
                      <a:pt x="222" y="0"/>
                    </a:lnTo>
                    <a:lnTo>
                      <a:pt x="198" y="0"/>
                    </a:lnTo>
                    <a:lnTo>
                      <a:pt x="170" y="0"/>
                    </a:lnTo>
                    <a:lnTo>
                      <a:pt x="137" y="0"/>
                    </a:lnTo>
                    <a:lnTo>
                      <a:pt x="98" y="0"/>
                    </a:lnTo>
                    <a:lnTo>
                      <a:pt x="53" y="0"/>
                    </a:lnTo>
                    <a:lnTo>
                      <a:pt x="0" y="0"/>
                    </a:lnTo>
                    <a:lnTo>
                      <a:pt x="0" y="993"/>
                    </a:lnTo>
                    <a:lnTo>
                      <a:pt x="0" y="1765"/>
                    </a:lnTo>
                    <a:lnTo>
                      <a:pt x="0" y="2980"/>
                    </a:lnTo>
                    <a:lnTo>
                      <a:pt x="0" y="5300"/>
                    </a:lnTo>
                    <a:lnTo>
                      <a:pt x="23" y="5300"/>
                    </a:lnTo>
                    <a:lnTo>
                      <a:pt x="41" y="5300"/>
                    </a:lnTo>
                    <a:lnTo>
                      <a:pt x="59" y="5299"/>
                    </a:lnTo>
                    <a:lnTo>
                      <a:pt x="74" y="5299"/>
                    </a:lnTo>
                    <a:lnTo>
                      <a:pt x="86" y="5299"/>
                    </a:lnTo>
                    <a:lnTo>
                      <a:pt x="100" y="5299"/>
                    </a:lnTo>
                    <a:lnTo>
                      <a:pt x="114" y="5299"/>
                    </a:lnTo>
                    <a:lnTo>
                      <a:pt x="130" y="5299"/>
                    </a:lnTo>
                    <a:lnTo>
                      <a:pt x="147" y="5299"/>
                    </a:lnTo>
                    <a:lnTo>
                      <a:pt x="167" y="5299"/>
                    </a:lnTo>
                    <a:lnTo>
                      <a:pt x="191" y="5299"/>
                    </a:lnTo>
                    <a:lnTo>
                      <a:pt x="219" y="5299"/>
                    </a:lnTo>
                    <a:lnTo>
                      <a:pt x="252" y="5299"/>
                    </a:lnTo>
                    <a:lnTo>
                      <a:pt x="291" y="5299"/>
                    </a:lnTo>
                    <a:lnTo>
                      <a:pt x="336" y="5300"/>
                    </a:lnTo>
                    <a:lnTo>
                      <a:pt x="389" y="5300"/>
                    </a:lnTo>
                    <a:lnTo>
                      <a:pt x="389" y="4306"/>
                    </a:lnTo>
                    <a:lnTo>
                      <a:pt x="389" y="3533"/>
                    </a:lnTo>
                    <a:lnTo>
                      <a:pt x="389" y="2318"/>
                    </a:lnTo>
                    <a:lnTo>
                      <a:pt x="389"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67" name="Freeform 118">
                <a:extLst>
                  <a:ext uri="{FF2B5EF4-FFF2-40B4-BE49-F238E27FC236}">
                    <a16:creationId xmlns:a16="http://schemas.microsoft.com/office/drawing/2014/main" id="{972FC9D4-F7D0-4C8F-A33E-4689EEDDD074}"/>
                  </a:ext>
                </a:extLst>
              </p:cNvPr>
              <p:cNvSpPr>
                <a:spLocks/>
              </p:cNvSpPr>
              <p:nvPr/>
            </p:nvSpPr>
            <p:spPr bwMode="auto">
              <a:xfrm>
                <a:off x="1990" y="1555"/>
                <a:ext cx="182" cy="2650"/>
              </a:xfrm>
              <a:custGeom>
                <a:avLst/>
                <a:gdLst>
                  <a:gd name="T0" fmla="*/ 6 w 363"/>
                  <a:gd name="T1" fmla="*/ 0 h 5300"/>
                  <a:gd name="T2" fmla="*/ 6 w 363"/>
                  <a:gd name="T3" fmla="*/ 0 h 5300"/>
                  <a:gd name="T4" fmla="*/ 6 w 363"/>
                  <a:gd name="T5" fmla="*/ 0 h 5300"/>
                  <a:gd name="T6" fmla="*/ 5 w 363"/>
                  <a:gd name="T7" fmla="*/ 0 h 5300"/>
                  <a:gd name="T8" fmla="*/ 5 w 363"/>
                  <a:gd name="T9" fmla="*/ 0 h 5300"/>
                  <a:gd name="T10" fmla="*/ 5 w 363"/>
                  <a:gd name="T11" fmla="*/ 0 h 5300"/>
                  <a:gd name="T12" fmla="*/ 5 w 363"/>
                  <a:gd name="T13" fmla="*/ 0 h 5300"/>
                  <a:gd name="T14" fmla="*/ 4 w 363"/>
                  <a:gd name="T15" fmla="*/ 0 h 5300"/>
                  <a:gd name="T16" fmla="*/ 4 w 363"/>
                  <a:gd name="T17" fmla="*/ 0 h 5300"/>
                  <a:gd name="T18" fmla="*/ 4 w 363"/>
                  <a:gd name="T19" fmla="*/ 0 h 5300"/>
                  <a:gd name="T20" fmla="*/ 4 w 363"/>
                  <a:gd name="T21" fmla="*/ 0 h 5300"/>
                  <a:gd name="T22" fmla="*/ 3 w 363"/>
                  <a:gd name="T23" fmla="*/ 0 h 5300"/>
                  <a:gd name="T24" fmla="*/ 3 w 363"/>
                  <a:gd name="T25" fmla="*/ 0 h 5300"/>
                  <a:gd name="T26" fmla="*/ 2 w 363"/>
                  <a:gd name="T27" fmla="*/ 0 h 5300"/>
                  <a:gd name="T28" fmla="*/ 2 w 363"/>
                  <a:gd name="T29" fmla="*/ 0 h 5300"/>
                  <a:gd name="T30" fmla="*/ 1 w 363"/>
                  <a:gd name="T31" fmla="*/ 0 h 5300"/>
                  <a:gd name="T32" fmla="*/ 0 w 363"/>
                  <a:gd name="T33" fmla="*/ 0 h 5300"/>
                  <a:gd name="T34" fmla="*/ 0 w 363"/>
                  <a:gd name="T35" fmla="*/ 16 h 5300"/>
                  <a:gd name="T36" fmla="*/ 0 w 363"/>
                  <a:gd name="T37" fmla="*/ 28 h 5300"/>
                  <a:gd name="T38" fmla="*/ 0 w 363"/>
                  <a:gd name="T39" fmla="*/ 47 h 5300"/>
                  <a:gd name="T40" fmla="*/ 0 w 363"/>
                  <a:gd name="T41" fmla="*/ 83 h 5300"/>
                  <a:gd name="T42" fmla="*/ 1 w 363"/>
                  <a:gd name="T43" fmla="*/ 83 h 5300"/>
                  <a:gd name="T44" fmla="*/ 1 w 363"/>
                  <a:gd name="T45" fmla="*/ 83 h 5300"/>
                  <a:gd name="T46" fmla="*/ 1 w 363"/>
                  <a:gd name="T47" fmla="*/ 83 h 5300"/>
                  <a:gd name="T48" fmla="*/ 2 w 363"/>
                  <a:gd name="T49" fmla="*/ 83 h 5300"/>
                  <a:gd name="T50" fmla="*/ 2 w 363"/>
                  <a:gd name="T51" fmla="*/ 83 h 5300"/>
                  <a:gd name="T52" fmla="*/ 2 w 363"/>
                  <a:gd name="T53" fmla="*/ 83 h 5300"/>
                  <a:gd name="T54" fmla="*/ 2 w 363"/>
                  <a:gd name="T55" fmla="*/ 83 h 5300"/>
                  <a:gd name="T56" fmla="*/ 2 w 363"/>
                  <a:gd name="T57" fmla="*/ 83 h 5300"/>
                  <a:gd name="T58" fmla="*/ 3 w 363"/>
                  <a:gd name="T59" fmla="*/ 83 h 5300"/>
                  <a:gd name="T60" fmla="*/ 3 w 363"/>
                  <a:gd name="T61" fmla="*/ 83 h 5300"/>
                  <a:gd name="T62" fmla="*/ 3 w 363"/>
                  <a:gd name="T63" fmla="*/ 83 h 5300"/>
                  <a:gd name="T64" fmla="*/ 4 w 363"/>
                  <a:gd name="T65" fmla="*/ 83 h 5300"/>
                  <a:gd name="T66" fmla="*/ 4 w 363"/>
                  <a:gd name="T67" fmla="*/ 83 h 5300"/>
                  <a:gd name="T68" fmla="*/ 5 w 363"/>
                  <a:gd name="T69" fmla="*/ 83 h 5300"/>
                  <a:gd name="T70" fmla="*/ 5 w 363"/>
                  <a:gd name="T71" fmla="*/ 83 h 5300"/>
                  <a:gd name="T72" fmla="*/ 6 w 363"/>
                  <a:gd name="T73" fmla="*/ 83 h 5300"/>
                  <a:gd name="T74" fmla="*/ 6 w 363"/>
                  <a:gd name="T75" fmla="*/ 68 h 5300"/>
                  <a:gd name="T76" fmla="*/ 6 w 363"/>
                  <a:gd name="T77" fmla="*/ 56 h 5300"/>
                  <a:gd name="T78" fmla="*/ 6 w 363"/>
                  <a:gd name="T79" fmla="*/ 37 h 5300"/>
                  <a:gd name="T80" fmla="*/ 6 w 363"/>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3" h="5300">
                    <a:moveTo>
                      <a:pt x="363" y="0"/>
                    </a:moveTo>
                    <a:lnTo>
                      <a:pt x="342" y="0"/>
                    </a:lnTo>
                    <a:lnTo>
                      <a:pt x="323" y="0"/>
                    </a:lnTo>
                    <a:lnTo>
                      <a:pt x="308" y="0"/>
                    </a:lnTo>
                    <a:lnTo>
                      <a:pt x="295" y="0"/>
                    </a:lnTo>
                    <a:lnTo>
                      <a:pt x="282" y="0"/>
                    </a:lnTo>
                    <a:lnTo>
                      <a:pt x="269" y="0"/>
                    </a:lnTo>
                    <a:lnTo>
                      <a:pt x="255" y="0"/>
                    </a:lnTo>
                    <a:lnTo>
                      <a:pt x="242" y="0"/>
                    </a:lnTo>
                    <a:lnTo>
                      <a:pt x="226" y="0"/>
                    </a:lnTo>
                    <a:lnTo>
                      <a:pt x="207" y="0"/>
                    </a:lnTo>
                    <a:lnTo>
                      <a:pt x="184" y="0"/>
                    </a:lnTo>
                    <a:lnTo>
                      <a:pt x="159" y="0"/>
                    </a:lnTo>
                    <a:lnTo>
                      <a:pt x="128" y="0"/>
                    </a:lnTo>
                    <a:lnTo>
                      <a:pt x="92" y="0"/>
                    </a:lnTo>
                    <a:lnTo>
                      <a:pt x="49" y="0"/>
                    </a:lnTo>
                    <a:lnTo>
                      <a:pt x="0" y="0"/>
                    </a:lnTo>
                    <a:lnTo>
                      <a:pt x="0" y="993"/>
                    </a:lnTo>
                    <a:lnTo>
                      <a:pt x="0" y="1765"/>
                    </a:lnTo>
                    <a:lnTo>
                      <a:pt x="0" y="2980"/>
                    </a:lnTo>
                    <a:lnTo>
                      <a:pt x="0" y="5300"/>
                    </a:lnTo>
                    <a:lnTo>
                      <a:pt x="21" y="5300"/>
                    </a:lnTo>
                    <a:lnTo>
                      <a:pt x="39" y="5300"/>
                    </a:lnTo>
                    <a:lnTo>
                      <a:pt x="54" y="5299"/>
                    </a:lnTo>
                    <a:lnTo>
                      <a:pt x="68" y="5299"/>
                    </a:lnTo>
                    <a:lnTo>
                      <a:pt x="80" y="5299"/>
                    </a:lnTo>
                    <a:lnTo>
                      <a:pt x="93" y="5299"/>
                    </a:lnTo>
                    <a:lnTo>
                      <a:pt x="107" y="5299"/>
                    </a:lnTo>
                    <a:lnTo>
                      <a:pt x="121" y="5299"/>
                    </a:lnTo>
                    <a:lnTo>
                      <a:pt x="137" y="5299"/>
                    </a:lnTo>
                    <a:lnTo>
                      <a:pt x="155" y="5299"/>
                    </a:lnTo>
                    <a:lnTo>
                      <a:pt x="178" y="5299"/>
                    </a:lnTo>
                    <a:lnTo>
                      <a:pt x="204" y="5299"/>
                    </a:lnTo>
                    <a:lnTo>
                      <a:pt x="235" y="5299"/>
                    </a:lnTo>
                    <a:lnTo>
                      <a:pt x="270" y="5299"/>
                    </a:lnTo>
                    <a:lnTo>
                      <a:pt x="313" y="5300"/>
                    </a:lnTo>
                    <a:lnTo>
                      <a:pt x="363" y="5300"/>
                    </a:lnTo>
                    <a:lnTo>
                      <a:pt x="363" y="4306"/>
                    </a:lnTo>
                    <a:lnTo>
                      <a:pt x="363" y="3533"/>
                    </a:lnTo>
                    <a:lnTo>
                      <a:pt x="363" y="2318"/>
                    </a:lnTo>
                    <a:lnTo>
                      <a:pt x="363"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68" name="Freeform 119">
                <a:extLst>
                  <a:ext uri="{FF2B5EF4-FFF2-40B4-BE49-F238E27FC236}">
                    <a16:creationId xmlns:a16="http://schemas.microsoft.com/office/drawing/2014/main" id="{B7494E53-922A-46B5-B7D3-172B859F1A8F}"/>
                  </a:ext>
                </a:extLst>
              </p:cNvPr>
              <p:cNvSpPr>
                <a:spLocks/>
              </p:cNvSpPr>
              <p:nvPr/>
            </p:nvSpPr>
            <p:spPr bwMode="auto">
              <a:xfrm>
                <a:off x="1994" y="1555"/>
                <a:ext cx="167" cy="2650"/>
              </a:xfrm>
              <a:custGeom>
                <a:avLst/>
                <a:gdLst>
                  <a:gd name="T0" fmla="*/ 5 w 335"/>
                  <a:gd name="T1" fmla="*/ 0 h 5300"/>
                  <a:gd name="T2" fmla="*/ 4 w 335"/>
                  <a:gd name="T3" fmla="*/ 0 h 5300"/>
                  <a:gd name="T4" fmla="*/ 4 w 335"/>
                  <a:gd name="T5" fmla="*/ 0 h 5300"/>
                  <a:gd name="T6" fmla="*/ 4 w 335"/>
                  <a:gd name="T7" fmla="*/ 0 h 5300"/>
                  <a:gd name="T8" fmla="*/ 4 w 335"/>
                  <a:gd name="T9" fmla="*/ 0 h 5300"/>
                  <a:gd name="T10" fmla="*/ 4 w 335"/>
                  <a:gd name="T11" fmla="*/ 0 h 5300"/>
                  <a:gd name="T12" fmla="*/ 3 w 335"/>
                  <a:gd name="T13" fmla="*/ 0 h 5300"/>
                  <a:gd name="T14" fmla="*/ 3 w 335"/>
                  <a:gd name="T15" fmla="*/ 0 h 5300"/>
                  <a:gd name="T16" fmla="*/ 3 w 335"/>
                  <a:gd name="T17" fmla="*/ 0 h 5300"/>
                  <a:gd name="T18" fmla="*/ 3 w 335"/>
                  <a:gd name="T19" fmla="*/ 0 h 5300"/>
                  <a:gd name="T20" fmla="*/ 2 w 335"/>
                  <a:gd name="T21" fmla="*/ 0 h 5300"/>
                  <a:gd name="T22" fmla="*/ 2 w 335"/>
                  <a:gd name="T23" fmla="*/ 0 h 5300"/>
                  <a:gd name="T24" fmla="*/ 2 w 335"/>
                  <a:gd name="T25" fmla="*/ 0 h 5300"/>
                  <a:gd name="T26" fmla="*/ 1 w 335"/>
                  <a:gd name="T27" fmla="*/ 0 h 5300"/>
                  <a:gd name="T28" fmla="*/ 1 w 335"/>
                  <a:gd name="T29" fmla="*/ 0 h 5300"/>
                  <a:gd name="T30" fmla="*/ 0 w 335"/>
                  <a:gd name="T31" fmla="*/ 0 h 5300"/>
                  <a:gd name="T32" fmla="*/ 0 w 335"/>
                  <a:gd name="T33" fmla="*/ 0 h 5300"/>
                  <a:gd name="T34" fmla="*/ 0 w 335"/>
                  <a:gd name="T35" fmla="*/ 16 h 5300"/>
                  <a:gd name="T36" fmla="*/ 0 w 335"/>
                  <a:gd name="T37" fmla="*/ 28 h 5300"/>
                  <a:gd name="T38" fmla="*/ 0 w 335"/>
                  <a:gd name="T39" fmla="*/ 47 h 5300"/>
                  <a:gd name="T40" fmla="*/ 0 w 335"/>
                  <a:gd name="T41" fmla="*/ 83 h 5300"/>
                  <a:gd name="T42" fmla="*/ 0 w 335"/>
                  <a:gd name="T43" fmla="*/ 83 h 5300"/>
                  <a:gd name="T44" fmla="*/ 0 w 335"/>
                  <a:gd name="T45" fmla="*/ 83 h 5300"/>
                  <a:gd name="T46" fmla="*/ 0 w 335"/>
                  <a:gd name="T47" fmla="*/ 83 h 5300"/>
                  <a:gd name="T48" fmla="*/ 0 w 335"/>
                  <a:gd name="T49" fmla="*/ 83 h 5300"/>
                  <a:gd name="T50" fmla="*/ 1 w 335"/>
                  <a:gd name="T51" fmla="*/ 83 h 5300"/>
                  <a:gd name="T52" fmla="*/ 1 w 335"/>
                  <a:gd name="T53" fmla="*/ 83 h 5300"/>
                  <a:gd name="T54" fmla="*/ 1 w 335"/>
                  <a:gd name="T55" fmla="*/ 83 h 5300"/>
                  <a:gd name="T56" fmla="*/ 1 w 335"/>
                  <a:gd name="T57" fmla="*/ 83 h 5300"/>
                  <a:gd name="T58" fmla="*/ 1 w 335"/>
                  <a:gd name="T59" fmla="*/ 83 h 5300"/>
                  <a:gd name="T60" fmla="*/ 2 w 335"/>
                  <a:gd name="T61" fmla="*/ 83 h 5300"/>
                  <a:gd name="T62" fmla="*/ 2 w 335"/>
                  <a:gd name="T63" fmla="*/ 83 h 5300"/>
                  <a:gd name="T64" fmla="*/ 2 w 335"/>
                  <a:gd name="T65" fmla="*/ 83 h 5300"/>
                  <a:gd name="T66" fmla="*/ 3 w 335"/>
                  <a:gd name="T67" fmla="*/ 83 h 5300"/>
                  <a:gd name="T68" fmla="*/ 3 w 335"/>
                  <a:gd name="T69" fmla="*/ 83 h 5300"/>
                  <a:gd name="T70" fmla="*/ 4 w 335"/>
                  <a:gd name="T71" fmla="*/ 83 h 5300"/>
                  <a:gd name="T72" fmla="*/ 5 w 335"/>
                  <a:gd name="T73" fmla="*/ 83 h 5300"/>
                  <a:gd name="T74" fmla="*/ 5 w 335"/>
                  <a:gd name="T75" fmla="*/ 68 h 5300"/>
                  <a:gd name="T76" fmla="*/ 5 w 335"/>
                  <a:gd name="T77" fmla="*/ 56 h 5300"/>
                  <a:gd name="T78" fmla="*/ 5 w 335"/>
                  <a:gd name="T79" fmla="*/ 37 h 5300"/>
                  <a:gd name="T80" fmla="*/ 5 w 33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5" h="5300">
                    <a:moveTo>
                      <a:pt x="335" y="0"/>
                    </a:moveTo>
                    <a:lnTo>
                      <a:pt x="315" y="0"/>
                    </a:lnTo>
                    <a:lnTo>
                      <a:pt x="299" y="0"/>
                    </a:lnTo>
                    <a:lnTo>
                      <a:pt x="285" y="0"/>
                    </a:lnTo>
                    <a:lnTo>
                      <a:pt x="273" y="0"/>
                    </a:lnTo>
                    <a:lnTo>
                      <a:pt x="260" y="0"/>
                    </a:lnTo>
                    <a:lnTo>
                      <a:pt x="248" y="0"/>
                    </a:lnTo>
                    <a:lnTo>
                      <a:pt x="237" y="0"/>
                    </a:lnTo>
                    <a:lnTo>
                      <a:pt x="223" y="0"/>
                    </a:lnTo>
                    <a:lnTo>
                      <a:pt x="208" y="0"/>
                    </a:lnTo>
                    <a:lnTo>
                      <a:pt x="191" y="0"/>
                    </a:lnTo>
                    <a:lnTo>
                      <a:pt x="171" y="0"/>
                    </a:lnTo>
                    <a:lnTo>
                      <a:pt x="147" y="0"/>
                    </a:lnTo>
                    <a:lnTo>
                      <a:pt x="118" y="0"/>
                    </a:lnTo>
                    <a:lnTo>
                      <a:pt x="85" y="0"/>
                    </a:lnTo>
                    <a:lnTo>
                      <a:pt x="46" y="0"/>
                    </a:lnTo>
                    <a:lnTo>
                      <a:pt x="0" y="0"/>
                    </a:lnTo>
                    <a:lnTo>
                      <a:pt x="0" y="993"/>
                    </a:lnTo>
                    <a:lnTo>
                      <a:pt x="0" y="1765"/>
                    </a:lnTo>
                    <a:lnTo>
                      <a:pt x="0" y="2980"/>
                    </a:lnTo>
                    <a:lnTo>
                      <a:pt x="0" y="5300"/>
                    </a:lnTo>
                    <a:lnTo>
                      <a:pt x="19" y="5300"/>
                    </a:lnTo>
                    <a:lnTo>
                      <a:pt x="35" y="5300"/>
                    </a:lnTo>
                    <a:lnTo>
                      <a:pt x="50" y="5299"/>
                    </a:lnTo>
                    <a:lnTo>
                      <a:pt x="63" y="5299"/>
                    </a:lnTo>
                    <a:lnTo>
                      <a:pt x="75" y="5299"/>
                    </a:lnTo>
                    <a:lnTo>
                      <a:pt x="86" y="5299"/>
                    </a:lnTo>
                    <a:lnTo>
                      <a:pt x="99" y="5299"/>
                    </a:lnTo>
                    <a:lnTo>
                      <a:pt x="111" y="5299"/>
                    </a:lnTo>
                    <a:lnTo>
                      <a:pt x="126" y="5299"/>
                    </a:lnTo>
                    <a:lnTo>
                      <a:pt x="144" y="5299"/>
                    </a:lnTo>
                    <a:lnTo>
                      <a:pt x="164" y="5299"/>
                    </a:lnTo>
                    <a:lnTo>
                      <a:pt x="189" y="5299"/>
                    </a:lnTo>
                    <a:lnTo>
                      <a:pt x="217" y="5299"/>
                    </a:lnTo>
                    <a:lnTo>
                      <a:pt x="251" y="5299"/>
                    </a:lnTo>
                    <a:lnTo>
                      <a:pt x="290" y="5300"/>
                    </a:lnTo>
                    <a:lnTo>
                      <a:pt x="335" y="5300"/>
                    </a:lnTo>
                    <a:lnTo>
                      <a:pt x="335" y="4306"/>
                    </a:lnTo>
                    <a:lnTo>
                      <a:pt x="335" y="3533"/>
                    </a:lnTo>
                    <a:lnTo>
                      <a:pt x="335" y="2318"/>
                    </a:lnTo>
                    <a:lnTo>
                      <a:pt x="335"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69" name="Freeform 120">
                <a:extLst>
                  <a:ext uri="{FF2B5EF4-FFF2-40B4-BE49-F238E27FC236}">
                    <a16:creationId xmlns:a16="http://schemas.microsoft.com/office/drawing/2014/main" id="{63CD248E-8FBC-4206-A211-0F06786B4E76}"/>
                  </a:ext>
                </a:extLst>
              </p:cNvPr>
              <p:cNvSpPr>
                <a:spLocks/>
              </p:cNvSpPr>
              <p:nvPr/>
            </p:nvSpPr>
            <p:spPr bwMode="auto">
              <a:xfrm>
                <a:off x="1998" y="1555"/>
                <a:ext cx="153" cy="2650"/>
              </a:xfrm>
              <a:custGeom>
                <a:avLst/>
                <a:gdLst>
                  <a:gd name="T0" fmla="*/ 5 w 306"/>
                  <a:gd name="T1" fmla="*/ 0 h 5300"/>
                  <a:gd name="T2" fmla="*/ 5 w 306"/>
                  <a:gd name="T3" fmla="*/ 0 h 5300"/>
                  <a:gd name="T4" fmla="*/ 5 w 306"/>
                  <a:gd name="T5" fmla="*/ 0 h 5300"/>
                  <a:gd name="T6" fmla="*/ 5 w 306"/>
                  <a:gd name="T7" fmla="*/ 0 h 5300"/>
                  <a:gd name="T8" fmla="*/ 4 w 306"/>
                  <a:gd name="T9" fmla="*/ 0 h 5300"/>
                  <a:gd name="T10" fmla="*/ 4 w 306"/>
                  <a:gd name="T11" fmla="*/ 0 h 5300"/>
                  <a:gd name="T12" fmla="*/ 4 w 306"/>
                  <a:gd name="T13" fmla="*/ 0 h 5300"/>
                  <a:gd name="T14" fmla="*/ 4 w 306"/>
                  <a:gd name="T15" fmla="*/ 0 h 5300"/>
                  <a:gd name="T16" fmla="*/ 4 w 306"/>
                  <a:gd name="T17" fmla="*/ 0 h 5300"/>
                  <a:gd name="T18" fmla="*/ 3 w 306"/>
                  <a:gd name="T19" fmla="*/ 0 h 5300"/>
                  <a:gd name="T20" fmla="*/ 3 w 306"/>
                  <a:gd name="T21" fmla="*/ 0 h 5300"/>
                  <a:gd name="T22" fmla="*/ 3 w 306"/>
                  <a:gd name="T23" fmla="*/ 0 h 5300"/>
                  <a:gd name="T24" fmla="*/ 3 w 306"/>
                  <a:gd name="T25" fmla="*/ 0 h 5300"/>
                  <a:gd name="T26" fmla="*/ 2 w 306"/>
                  <a:gd name="T27" fmla="*/ 0 h 5300"/>
                  <a:gd name="T28" fmla="*/ 2 w 306"/>
                  <a:gd name="T29" fmla="*/ 0 h 5300"/>
                  <a:gd name="T30" fmla="*/ 1 w 306"/>
                  <a:gd name="T31" fmla="*/ 0 h 5300"/>
                  <a:gd name="T32" fmla="*/ 0 w 306"/>
                  <a:gd name="T33" fmla="*/ 0 h 5300"/>
                  <a:gd name="T34" fmla="*/ 0 w 306"/>
                  <a:gd name="T35" fmla="*/ 16 h 5300"/>
                  <a:gd name="T36" fmla="*/ 0 w 306"/>
                  <a:gd name="T37" fmla="*/ 28 h 5300"/>
                  <a:gd name="T38" fmla="*/ 0 w 306"/>
                  <a:gd name="T39" fmla="*/ 47 h 5300"/>
                  <a:gd name="T40" fmla="*/ 0 w 306"/>
                  <a:gd name="T41" fmla="*/ 83 h 5300"/>
                  <a:gd name="T42" fmla="*/ 1 w 306"/>
                  <a:gd name="T43" fmla="*/ 83 h 5300"/>
                  <a:gd name="T44" fmla="*/ 1 w 306"/>
                  <a:gd name="T45" fmla="*/ 83 h 5300"/>
                  <a:gd name="T46" fmla="*/ 1 w 306"/>
                  <a:gd name="T47" fmla="*/ 83 h 5300"/>
                  <a:gd name="T48" fmla="*/ 1 w 306"/>
                  <a:gd name="T49" fmla="*/ 83 h 5300"/>
                  <a:gd name="T50" fmla="*/ 2 w 306"/>
                  <a:gd name="T51" fmla="*/ 83 h 5300"/>
                  <a:gd name="T52" fmla="*/ 2 w 306"/>
                  <a:gd name="T53" fmla="*/ 83 h 5300"/>
                  <a:gd name="T54" fmla="*/ 2 w 306"/>
                  <a:gd name="T55" fmla="*/ 83 h 5300"/>
                  <a:gd name="T56" fmla="*/ 2 w 306"/>
                  <a:gd name="T57" fmla="*/ 83 h 5300"/>
                  <a:gd name="T58" fmla="*/ 2 w 306"/>
                  <a:gd name="T59" fmla="*/ 83 h 5300"/>
                  <a:gd name="T60" fmla="*/ 3 w 306"/>
                  <a:gd name="T61" fmla="*/ 83 h 5300"/>
                  <a:gd name="T62" fmla="*/ 3 w 306"/>
                  <a:gd name="T63" fmla="*/ 83 h 5300"/>
                  <a:gd name="T64" fmla="*/ 3 w 306"/>
                  <a:gd name="T65" fmla="*/ 83 h 5300"/>
                  <a:gd name="T66" fmla="*/ 4 w 306"/>
                  <a:gd name="T67" fmla="*/ 83 h 5300"/>
                  <a:gd name="T68" fmla="*/ 4 w 306"/>
                  <a:gd name="T69" fmla="*/ 83 h 5300"/>
                  <a:gd name="T70" fmla="*/ 5 w 306"/>
                  <a:gd name="T71" fmla="*/ 83 h 5300"/>
                  <a:gd name="T72" fmla="*/ 5 w 306"/>
                  <a:gd name="T73" fmla="*/ 83 h 5300"/>
                  <a:gd name="T74" fmla="*/ 5 w 306"/>
                  <a:gd name="T75" fmla="*/ 68 h 5300"/>
                  <a:gd name="T76" fmla="*/ 5 w 306"/>
                  <a:gd name="T77" fmla="*/ 56 h 5300"/>
                  <a:gd name="T78" fmla="*/ 5 w 306"/>
                  <a:gd name="T79" fmla="*/ 37 h 5300"/>
                  <a:gd name="T80" fmla="*/ 5 w 306"/>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06" h="5300">
                    <a:moveTo>
                      <a:pt x="306" y="0"/>
                    </a:moveTo>
                    <a:lnTo>
                      <a:pt x="289" y="0"/>
                    </a:lnTo>
                    <a:lnTo>
                      <a:pt x="274" y="0"/>
                    </a:lnTo>
                    <a:lnTo>
                      <a:pt x="261" y="0"/>
                    </a:lnTo>
                    <a:lnTo>
                      <a:pt x="249" y="0"/>
                    </a:lnTo>
                    <a:lnTo>
                      <a:pt x="238" y="0"/>
                    </a:lnTo>
                    <a:lnTo>
                      <a:pt x="228" y="0"/>
                    </a:lnTo>
                    <a:lnTo>
                      <a:pt x="216" y="0"/>
                    </a:lnTo>
                    <a:lnTo>
                      <a:pt x="205" y="0"/>
                    </a:lnTo>
                    <a:lnTo>
                      <a:pt x="191" y="0"/>
                    </a:lnTo>
                    <a:lnTo>
                      <a:pt x="175" y="0"/>
                    </a:lnTo>
                    <a:lnTo>
                      <a:pt x="156" y="0"/>
                    </a:lnTo>
                    <a:lnTo>
                      <a:pt x="135" y="0"/>
                    </a:lnTo>
                    <a:lnTo>
                      <a:pt x="108" y="0"/>
                    </a:lnTo>
                    <a:lnTo>
                      <a:pt x="77" y="0"/>
                    </a:lnTo>
                    <a:lnTo>
                      <a:pt x="41" y="0"/>
                    </a:lnTo>
                    <a:lnTo>
                      <a:pt x="0" y="0"/>
                    </a:lnTo>
                    <a:lnTo>
                      <a:pt x="0" y="993"/>
                    </a:lnTo>
                    <a:lnTo>
                      <a:pt x="0" y="1765"/>
                    </a:lnTo>
                    <a:lnTo>
                      <a:pt x="0" y="2980"/>
                    </a:lnTo>
                    <a:lnTo>
                      <a:pt x="0" y="5300"/>
                    </a:lnTo>
                    <a:lnTo>
                      <a:pt x="17" y="5300"/>
                    </a:lnTo>
                    <a:lnTo>
                      <a:pt x="32" y="5300"/>
                    </a:lnTo>
                    <a:lnTo>
                      <a:pt x="45" y="5299"/>
                    </a:lnTo>
                    <a:lnTo>
                      <a:pt x="57" y="5299"/>
                    </a:lnTo>
                    <a:lnTo>
                      <a:pt x="68" y="5299"/>
                    </a:lnTo>
                    <a:lnTo>
                      <a:pt x="78" y="5299"/>
                    </a:lnTo>
                    <a:lnTo>
                      <a:pt x="90" y="5299"/>
                    </a:lnTo>
                    <a:lnTo>
                      <a:pt x="101" y="5299"/>
                    </a:lnTo>
                    <a:lnTo>
                      <a:pt x="115" y="5299"/>
                    </a:lnTo>
                    <a:lnTo>
                      <a:pt x="131" y="5299"/>
                    </a:lnTo>
                    <a:lnTo>
                      <a:pt x="149" y="5299"/>
                    </a:lnTo>
                    <a:lnTo>
                      <a:pt x="171" y="5299"/>
                    </a:lnTo>
                    <a:lnTo>
                      <a:pt x="198" y="5299"/>
                    </a:lnTo>
                    <a:lnTo>
                      <a:pt x="229" y="5299"/>
                    </a:lnTo>
                    <a:lnTo>
                      <a:pt x="265" y="5300"/>
                    </a:lnTo>
                    <a:lnTo>
                      <a:pt x="306" y="5300"/>
                    </a:lnTo>
                    <a:lnTo>
                      <a:pt x="306" y="4306"/>
                    </a:lnTo>
                    <a:lnTo>
                      <a:pt x="306" y="3533"/>
                    </a:lnTo>
                    <a:lnTo>
                      <a:pt x="306" y="2318"/>
                    </a:lnTo>
                    <a:lnTo>
                      <a:pt x="306"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70" name="Freeform 121">
                <a:extLst>
                  <a:ext uri="{FF2B5EF4-FFF2-40B4-BE49-F238E27FC236}">
                    <a16:creationId xmlns:a16="http://schemas.microsoft.com/office/drawing/2014/main" id="{9907A0F1-CD83-471C-BA6F-F734063B8D8E}"/>
                  </a:ext>
                </a:extLst>
              </p:cNvPr>
              <p:cNvSpPr>
                <a:spLocks/>
              </p:cNvSpPr>
              <p:nvPr/>
            </p:nvSpPr>
            <p:spPr bwMode="auto">
              <a:xfrm>
                <a:off x="2001" y="1555"/>
                <a:ext cx="140" cy="2650"/>
              </a:xfrm>
              <a:custGeom>
                <a:avLst/>
                <a:gdLst>
                  <a:gd name="T0" fmla="*/ 5 w 280"/>
                  <a:gd name="T1" fmla="*/ 0 h 5300"/>
                  <a:gd name="T2" fmla="*/ 5 w 280"/>
                  <a:gd name="T3" fmla="*/ 0 h 5300"/>
                  <a:gd name="T4" fmla="*/ 4 w 280"/>
                  <a:gd name="T5" fmla="*/ 0 h 5300"/>
                  <a:gd name="T6" fmla="*/ 4 w 280"/>
                  <a:gd name="T7" fmla="*/ 0 h 5300"/>
                  <a:gd name="T8" fmla="*/ 4 w 280"/>
                  <a:gd name="T9" fmla="*/ 0 h 5300"/>
                  <a:gd name="T10" fmla="*/ 4 w 280"/>
                  <a:gd name="T11" fmla="*/ 0 h 5300"/>
                  <a:gd name="T12" fmla="*/ 4 w 280"/>
                  <a:gd name="T13" fmla="*/ 0 h 5300"/>
                  <a:gd name="T14" fmla="*/ 4 w 280"/>
                  <a:gd name="T15" fmla="*/ 0 h 5300"/>
                  <a:gd name="T16" fmla="*/ 3 w 280"/>
                  <a:gd name="T17" fmla="*/ 0 h 5300"/>
                  <a:gd name="T18" fmla="*/ 3 w 280"/>
                  <a:gd name="T19" fmla="*/ 0 h 5300"/>
                  <a:gd name="T20" fmla="*/ 3 w 280"/>
                  <a:gd name="T21" fmla="*/ 0 h 5300"/>
                  <a:gd name="T22" fmla="*/ 3 w 280"/>
                  <a:gd name="T23" fmla="*/ 0 h 5300"/>
                  <a:gd name="T24" fmla="*/ 2 w 280"/>
                  <a:gd name="T25" fmla="*/ 0 h 5300"/>
                  <a:gd name="T26" fmla="*/ 2 w 280"/>
                  <a:gd name="T27" fmla="*/ 0 h 5300"/>
                  <a:gd name="T28" fmla="*/ 2 w 280"/>
                  <a:gd name="T29" fmla="*/ 0 h 5300"/>
                  <a:gd name="T30" fmla="*/ 1 w 280"/>
                  <a:gd name="T31" fmla="*/ 0 h 5300"/>
                  <a:gd name="T32" fmla="*/ 0 w 280"/>
                  <a:gd name="T33" fmla="*/ 0 h 5300"/>
                  <a:gd name="T34" fmla="*/ 0 w 280"/>
                  <a:gd name="T35" fmla="*/ 16 h 5300"/>
                  <a:gd name="T36" fmla="*/ 0 w 280"/>
                  <a:gd name="T37" fmla="*/ 28 h 5300"/>
                  <a:gd name="T38" fmla="*/ 0 w 280"/>
                  <a:gd name="T39" fmla="*/ 47 h 5300"/>
                  <a:gd name="T40" fmla="*/ 0 w 280"/>
                  <a:gd name="T41" fmla="*/ 83 h 5300"/>
                  <a:gd name="T42" fmla="*/ 1 w 280"/>
                  <a:gd name="T43" fmla="*/ 83 h 5300"/>
                  <a:gd name="T44" fmla="*/ 1 w 280"/>
                  <a:gd name="T45" fmla="*/ 83 h 5300"/>
                  <a:gd name="T46" fmla="*/ 1 w 280"/>
                  <a:gd name="T47" fmla="*/ 83 h 5300"/>
                  <a:gd name="T48" fmla="*/ 1 w 280"/>
                  <a:gd name="T49" fmla="*/ 83 h 5300"/>
                  <a:gd name="T50" fmla="*/ 1 w 280"/>
                  <a:gd name="T51" fmla="*/ 83 h 5300"/>
                  <a:gd name="T52" fmla="*/ 2 w 280"/>
                  <a:gd name="T53" fmla="*/ 83 h 5300"/>
                  <a:gd name="T54" fmla="*/ 2 w 280"/>
                  <a:gd name="T55" fmla="*/ 83 h 5300"/>
                  <a:gd name="T56" fmla="*/ 2 w 280"/>
                  <a:gd name="T57" fmla="*/ 83 h 5300"/>
                  <a:gd name="T58" fmla="*/ 2 w 280"/>
                  <a:gd name="T59" fmla="*/ 83 h 5300"/>
                  <a:gd name="T60" fmla="*/ 2 w 280"/>
                  <a:gd name="T61" fmla="*/ 83 h 5300"/>
                  <a:gd name="T62" fmla="*/ 3 w 280"/>
                  <a:gd name="T63" fmla="*/ 83 h 5300"/>
                  <a:gd name="T64" fmla="*/ 3 w 280"/>
                  <a:gd name="T65" fmla="*/ 83 h 5300"/>
                  <a:gd name="T66" fmla="*/ 3 w 280"/>
                  <a:gd name="T67" fmla="*/ 83 h 5300"/>
                  <a:gd name="T68" fmla="*/ 4 w 280"/>
                  <a:gd name="T69" fmla="*/ 83 h 5300"/>
                  <a:gd name="T70" fmla="*/ 4 w 280"/>
                  <a:gd name="T71" fmla="*/ 83 h 5300"/>
                  <a:gd name="T72" fmla="*/ 5 w 280"/>
                  <a:gd name="T73" fmla="*/ 83 h 5300"/>
                  <a:gd name="T74" fmla="*/ 5 w 280"/>
                  <a:gd name="T75" fmla="*/ 68 h 5300"/>
                  <a:gd name="T76" fmla="*/ 5 w 280"/>
                  <a:gd name="T77" fmla="*/ 56 h 5300"/>
                  <a:gd name="T78" fmla="*/ 5 w 280"/>
                  <a:gd name="T79" fmla="*/ 37 h 5300"/>
                  <a:gd name="T80" fmla="*/ 5 w 28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5300">
                    <a:moveTo>
                      <a:pt x="280" y="0"/>
                    </a:moveTo>
                    <a:lnTo>
                      <a:pt x="263" y="0"/>
                    </a:lnTo>
                    <a:lnTo>
                      <a:pt x="250" y="0"/>
                    </a:lnTo>
                    <a:lnTo>
                      <a:pt x="238" y="0"/>
                    </a:lnTo>
                    <a:lnTo>
                      <a:pt x="227" y="0"/>
                    </a:lnTo>
                    <a:lnTo>
                      <a:pt x="217" y="0"/>
                    </a:lnTo>
                    <a:lnTo>
                      <a:pt x="207" y="0"/>
                    </a:lnTo>
                    <a:lnTo>
                      <a:pt x="198" y="0"/>
                    </a:lnTo>
                    <a:lnTo>
                      <a:pt x="186" y="0"/>
                    </a:lnTo>
                    <a:lnTo>
                      <a:pt x="174" y="0"/>
                    </a:lnTo>
                    <a:lnTo>
                      <a:pt x="160" y="0"/>
                    </a:lnTo>
                    <a:lnTo>
                      <a:pt x="142" y="0"/>
                    </a:lnTo>
                    <a:lnTo>
                      <a:pt x="122" y="0"/>
                    </a:lnTo>
                    <a:lnTo>
                      <a:pt x="99" y="0"/>
                    </a:lnTo>
                    <a:lnTo>
                      <a:pt x="70" y="0"/>
                    </a:lnTo>
                    <a:lnTo>
                      <a:pt x="38" y="0"/>
                    </a:lnTo>
                    <a:lnTo>
                      <a:pt x="0" y="0"/>
                    </a:lnTo>
                    <a:lnTo>
                      <a:pt x="0" y="993"/>
                    </a:lnTo>
                    <a:lnTo>
                      <a:pt x="0" y="1765"/>
                    </a:lnTo>
                    <a:lnTo>
                      <a:pt x="0" y="2980"/>
                    </a:lnTo>
                    <a:lnTo>
                      <a:pt x="0" y="5300"/>
                    </a:lnTo>
                    <a:lnTo>
                      <a:pt x="16" y="5300"/>
                    </a:lnTo>
                    <a:lnTo>
                      <a:pt x="30" y="5300"/>
                    </a:lnTo>
                    <a:lnTo>
                      <a:pt x="41" y="5299"/>
                    </a:lnTo>
                    <a:lnTo>
                      <a:pt x="53" y="5299"/>
                    </a:lnTo>
                    <a:lnTo>
                      <a:pt x="62" y="5299"/>
                    </a:lnTo>
                    <a:lnTo>
                      <a:pt x="72" y="5299"/>
                    </a:lnTo>
                    <a:lnTo>
                      <a:pt x="81" y="5299"/>
                    </a:lnTo>
                    <a:lnTo>
                      <a:pt x="93" y="5299"/>
                    </a:lnTo>
                    <a:lnTo>
                      <a:pt x="106" y="5299"/>
                    </a:lnTo>
                    <a:lnTo>
                      <a:pt x="119" y="5299"/>
                    </a:lnTo>
                    <a:lnTo>
                      <a:pt x="137" y="5299"/>
                    </a:lnTo>
                    <a:lnTo>
                      <a:pt x="157" y="5299"/>
                    </a:lnTo>
                    <a:lnTo>
                      <a:pt x="181" y="5299"/>
                    </a:lnTo>
                    <a:lnTo>
                      <a:pt x="209" y="5299"/>
                    </a:lnTo>
                    <a:lnTo>
                      <a:pt x="242" y="5300"/>
                    </a:lnTo>
                    <a:lnTo>
                      <a:pt x="280" y="5300"/>
                    </a:lnTo>
                    <a:lnTo>
                      <a:pt x="280" y="4306"/>
                    </a:lnTo>
                    <a:lnTo>
                      <a:pt x="280" y="3533"/>
                    </a:lnTo>
                    <a:lnTo>
                      <a:pt x="280" y="2318"/>
                    </a:lnTo>
                    <a:lnTo>
                      <a:pt x="280"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71" name="Freeform 122">
                <a:extLst>
                  <a:ext uri="{FF2B5EF4-FFF2-40B4-BE49-F238E27FC236}">
                    <a16:creationId xmlns:a16="http://schemas.microsoft.com/office/drawing/2014/main" id="{163B8039-BE5B-452E-AF08-719E9554BBF0}"/>
                  </a:ext>
                </a:extLst>
              </p:cNvPr>
              <p:cNvSpPr>
                <a:spLocks/>
              </p:cNvSpPr>
              <p:nvPr/>
            </p:nvSpPr>
            <p:spPr bwMode="auto">
              <a:xfrm>
                <a:off x="2005" y="1555"/>
                <a:ext cx="126" cy="2650"/>
              </a:xfrm>
              <a:custGeom>
                <a:avLst/>
                <a:gdLst>
                  <a:gd name="T0" fmla="*/ 4 w 252"/>
                  <a:gd name="T1" fmla="*/ 0 h 5300"/>
                  <a:gd name="T2" fmla="*/ 4 w 252"/>
                  <a:gd name="T3" fmla="*/ 0 h 5300"/>
                  <a:gd name="T4" fmla="*/ 4 w 252"/>
                  <a:gd name="T5" fmla="*/ 0 h 5300"/>
                  <a:gd name="T6" fmla="*/ 4 w 252"/>
                  <a:gd name="T7" fmla="*/ 0 h 5300"/>
                  <a:gd name="T8" fmla="*/ 4 w 252"/>
                  <a:gd name="T9" fmla="*/ 0 h 5300"/>
                  <a:gd name="T10" fmla="*/ 4 w 252"/>
                  <a:gd name="T11" fmla="*/ 0 h 5300"/>
                  <a:gd name="T12" fmla="*/ 3 w 252"/>
                  <a:gd name="T13" fmla="*/ 0 h 5300"/>
                  <a:gd name="T14" fmla="*/ 3 w 252"/>
                  <a:gd name="T15" fmla="*/ 0 h 5300"/>
                  <a:gd name="T16" fmla="*/ 3 w 252"/>
                  <a:gd name="T17" fmla="*/ 0 h 5300"/>
                  <a:gd name="T18" fmla="*/ 3 w 252"/>
                  <a:gd name="T19" fmla="*/ 0 h 5300"/>
                  <a:gd name="T20" fmla="*/ 3 w 252"/>
                  <a:gd name="T21" fmla="*/ 0 h 5300"/>
                  <a:gd name="T22" fmla="*/ 3 w 252"/>
                  <a:gd name="T23" fmla="*/ 0 h 5300"/>
                  <a:gd name="T24" fmla="*/ 2 w 252"/>
                  <a:gd name="T25" fmla="*/ 0 h 5300"/>
                  <a:gd name="T26" fmla="*/ 2 w 252"/>
                  <a:gd name="T27" fmla="*/ 0 h 5300"/>
                  <a:gd name="T28" fmla="*/ 1 w 252"/>
                  <a:gd name="T29" fmla="*/ 0 h 5300"/>
                  <a:gd name="T30" fmla="*/ 1 w 252"/>
                  <a:gd name="T31" fmla="*/ 0 h 5300"/>
                  <a:gd name="T32" fmla="*/ 0 w 252"/>
                  <a:gd name="T33" fmla="*/ 0 h 5300"/>
                  <a:gd name="T34" fmla="*/ 0 w 252"/>
                  <a:gd name="T35" fmla="*/ 16 h 5300"/>
                  <a:gd name="T36" fmla="*/ 0 w 252"/>
                  <a:gd name="T37" fmla="*/ 28 h 5300"/>
                  <a:gd name="T38" fmla="*/ 0 w 252"/>
                  <a:gd name="T39" fmla="*/ 47 h 5300"/>
                  <a:gd name="T40" fmla="*/ 0 w 252"/>
                  <a:gd name="T41" fmla="*/ 83 h 5300"/>
                  <a:gd name="T42" fmla="*/ 1 w 252"/>
                  <a:gd name="T43" fmla="*/ 83 h 5300"/>
                  <a:gd name="T44" fmla="*/ 1 w 252"/>
                  <a:gd name="T45" fmla="*/ 83 h 5300"/>
                  <a:gd name="T46" fmla="*/ 1 w 252"/>
                  <a:gd name="T47" fmla="*/ 83 h 5300"/>
                  <a:gd name="T48" fmla="*/ 1 w 252"/>
                  <a:gd name="T49" fmla="*/ 83 h 5300"/>
                  <a:gd name="T50" fmla="*/ 1 w 252"/>
                  <a:gd name="T51" fmla="*/ 83 h 5300"/>
                  <a:gd name="T52" fmla="*/ 1 w 252"/>
                  <a:gd name="T53" fmla="*/ 83 h 5300"/>
                  <a:gd name="T54" fmla="*/ 2 w 252"/>
                  <a:gd name="T55" fmla="*/ 83 h 5300"/>
                  <a:gd name="T56" fmla="*/ 2 w 252"/>
                  <a:gd name="T57" fmla="*/ 83 h 5300"/>
                  <a:gd name="T58" fmla="*/ 2 w 252"/>
                  <a:gd name="T59" fmla="*/ 83 h 5300"/>
                  <a:gd name="T60" fmla="*/ 2 w 252"/>
                  <a:gd name="T61" fmla="*/ 83 h 5300"/>
                  <a:gd name="T62" fmla="*/ 2 w 252"/>
                  <a:gd name="T63" fmla="*/ 83 h 5300"/>
                  <a:gd name="T64" fmla="*/ 3 w 252"/>
                  <a:gd name="T65" fmla="*/ 83 h 5300"/>
                  <a:gd name="T66" fmla="*/ 3 w 252"/>
                  <a:gd name="T67" fmla="*/ 83 h 5300"/>
                  <a:gd name="T68" fmla="*/ 3 w 252"/>
                  <a:gd name="T69" fmla="*/ 83 h 5300"/>
                  <a:gd name="T70" fmla="*/ 4 w 252"/>
                  <a:gd name="T71" fmla="*/ 83 h 5300"/>
                  <a:gd name="T72" fmla="*/ 4 w 252"/>
                  <a:gd name="T73" fmla="*/ 83 h 5300"/>
                  <a:gd name="T74" fmla="*/ 4 w 252"/>
                  <a:gd name="T75" fmla="*/ 68 h 5300"/>
                  <a:gd name="T76" fmla="*/ 4 w 252"/>
                  <a:gd name="T77" fmla="*/ 56 h 5300"/>
                  <a:gd name="T78" fmla="*/ 4 w 252"/>
                  <a:gd name="T79" fmla="*/ 37 h 5300"/>
                  <a:gd name="T80" fmla="*/ 4 w 25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2" h="5300">
                    <a:moveTo>
                      <a:pt x="252" y="0"/>
                    </a:moveTo>
                    <a:lnTo>
                      <a:pt x="237" y="0"/>
                    </a:lnTo>
                    <a:lnTo>
                      <a:pt x="225" y="0"/>
                    </a:lnTo>
                    <a:lnTo>
                      <a:pt x="214" y="0"/>
                    </a:lnTo>
                    <a:lnTo>
                      <a:pt x="205" y="0"/>
                    </a:lnTo>
                    <a:lnTo>
                      <a:pt x="195" y="0"/>
                    </a:lnTo>
                    <a:lnTo>
                      <a:pt x="187" y="0"/>
                    </a:lnTo>
                    <a:lnTo>
                      <a:pt x="178" y="0"/>
                    </a:lnTo>
                    <a:lnTo>
                      <a:pt x="168" y="0"/>
                    </a:lnTo>
                    <a:lnTo>
                      <a:pt x="157" y="0"/>
                    </a:lnTo>
                    <a:lnTo>
                      <a:pt x="144" y="0"/>
                    </a:lnTo>
                    <a:lnTo>
                      <a:pt x="129" y="0"/>
                    </a:lnTo>
                    <a:lnTo>
                      <a:pt x="110" y="0"/>
                    </a:lnTo>
                    <a:lnTo>
                      <a:pt x="88" y="0"/>
                    </a:lnTo>
                    <a:lnTo>
                      <a:pt x="64" y="0"/>
                    </a:lnTo>
                    <a:lnTo>
                      <a:pt x="34" y="0"/>
                    </a:lnTo>
                    <a:lnTo>
                      <a:pt x="0" y="0"/>
                    </a:lnTo>
                    <a:lnTo>
                      <a:pt x="0" y="993"/>
                    </a:lnTo>
                    <a:lnTo>
                      <a:pt x="0" y="1765"/>
                    </a:lnTo>
                    <a:lnTo>
                      <a:pt x="0" y="2980"/>
                    </a:lnTo>
                    <a:lnTo>
                      <a:pt x="0" y="5300"/>
                    </a:lnTo>
                    <a:lnTo>
                      <a:pt x="15" y="5300"/>
                    </a:lnTo>
                    <a:lnTo>
                      <a:pt x="26" y="5300"/>
                    </a:lnTo>
                    <a:lnTo>
                      <a:pt x="38" y="5299"/>
                    </a:lnTo>
                    <a:lnTo>
                      <a:pt x="47" y="5299"/>
                    </a:lnTo>
                    <a:lnTo>
                      <a:pt x="56" y="5299"/>
                    </a:lnTo>
                    <a:lnTo>
                      <a:pt x="64" y="5299"/>
                    </a:lnTo>
                    <a:lnTo>
                      <a:pt x="73" y="5299"/>
                    </a:lnTo>
                    <a:lnTo>
                      <a:pt x="84" y="5299"/>
                    </a:lnTo>
                    <a:lnTo>
                      <a:pt x="94" y="5299"/>
                    </a:lnTo>
                    <a:lnTo>
                      <a:pt x="108" y="5299"/>
                    </a:lnTo>
                    <a:lnTo>
                      <a:pt x="123" y="5299"/>
                    </a:lnTo>
                    <a:lnTo>
                      <a:pt x="141" y="5299"/>
                    </a:lnTo>
                    <a:lnTo>
                      <a:pt x="163" y="5299"/>
                    </a:lnTo>
                    <a:lnTo>
                      <a:pt x="187" y="5299"/>
                    </a:lnTo>
                    <a:lnTo>
                      <a:pt x="217" y="5300"/>
                    </a:lnTo>
                    <a:lnTo>
                      <a:pt x="252" y="5300"/>
                    </a:lnTo>
                    <a:lnTo>
                      <a:pt x="252" y="4306"/>
                    </a:lnTo>
                    <a:lnTo>
                      <a:pt x="252" y="3533"/>
                    </a:lnTo>
                    <a:lnTo>
                      <a:pt x="252" y="2318"/>
                    </a:lnTo>
                    <a:lnTo>
                      <a:pt x="25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72" name="Freeform 123">
                <a:extLst>
                  <a:ext uri="{FF2B5EF4-FFF2-40B4-BE49-F238E27FC236}">
                    <a16:creationId xmlns:a16="http://schemas.microsoft.com/office/drawing/2014/main" id="{A489DC7C-F858-4C4B-BF60-C8AAFD7611A3}"/>
                  </a:ext>
                </a:extLst>
              </p:cNvPr>
              <p:cNvSpPr>
                <a:spLocks/>
              </p:cNvSpPr>
              <p:nvPr/>
            </p:nvSpPr>
            <p:spPr bwMode="auto">
              <a:xfrm>
                <a:off x="2008" y="1555"/>
                <a:ext cx="113" cy="2650"/>
              </a:xfrm>
              <a:custGeom>
                <a:avLst/>
                <a:gdLst>
                  <a:gd name="T0" fmla="*/ 4 w 225"/>
                  <a:gd name="T1" fmla="*/ 0 h 5300"/>
                  <a:gd name="T2" fmla="*/ 4 w 225"/>
                  <a:gd name="T3" fmla="*/ 0 h 5300"/>
                  <a:gd name="T4" fmla="*/ 4 w 225"/>
                  <a:gd name="T5" fmla="*/ 0 h 5300"/>
                  <a:gd name="T6" fmla="*/ 3 w 225"/>
                  <a:gd name="T7" fmla="*/ 0 h 5300"/>
                  <a:gd name="T8" fmla="*/ 3 w 225"/>
                  <a:gd name="T9" fmla="*/ 0 h 5300"/>
                  <a:gd name="T10" fmla="*/ 3 w 225"/>
                  <a:gd name="T11" fmla="*/ 0 h 5300"/>
                  <a:gd name="T12" fmla="*/ 3 w 225"/>
                  <a:gd name="T13" fmla="*/ 0 h 5300"/>
                  <a:gd name="T14" fmla="*/ 3 w 225"/>
                  <a:gd name="T15" fmla="*/ 0 h 5300"/>
                  <a:gd name="T16" fmla="*/ 3 w 225"/>
                  <a:gd name="T17" fmla="*/ 0 h 5300"/>
                  <a:gd name="T18" fmla="*/ 3 w 225"/>
                  <a:gd name="T19" fmla="*/ 0 h 5300"/>
                  <a:gd name="T20" fmla="*/ 3 w 225"/>
                  <a:gd name="T21" fmla="*/ 0 h 5300"/>
                  <a:gd name="T22" fmla="*/ 2 w 225"/>
                  <a:gd name="T23" fmla="*/ 0 h 5300"/>
                  <a:gd name="T24" fmla="*/ 2 w 225"/>
                  <a:gd name="T25" fmla="*/ 0 h 5300"/>
                  <a:gd name="T26" fmla="*/ 2 w 225"/>
                  <a:gd name="T27" fmla="*/ 0 h 5300"/>
                  <a:gd name="T28" fmla="*/ 1 w 225"/>
                  <a:gd name="T29" fmla="*/ 0 h 5300"/>
                  <a:gd name="T30" fmla="*/ 1 w 225"/>
                  <a:gd name="T31" fmla="*/ 0 h 5300"/>
                  <a:gd name="T32" fmla="*/ 0 w 225"/>
                  <a:gd name="T33" fmla="*/ 0 h 5300"/>
                  <a:gd name="T34" fmla="*/ 0 w 225"/>
                  <a:gd name="T35" fmla="*/ 16 h 5300"/>
                  <a:gd name="T36" fmla="*/ 0 w 225"/>
                  <a:gd name="T37" fmla="*/ 28 h 5300"/>
                  <a:gd name="T38" fmla="*/ 0 w 225"/>
                  <a:gd name="T39" fmla="*/ 47 h 5300"/>
                  <a:gd name="T40" fmla="*/ 0 w 225"/>
                  <a:gd name="T41" fmla="*/ 83 h 5300"/>
                  <a:gd name="T42" fmla="*/ 1 w 225"/>
                  <a:gd name="T43" fmla="*/ 83 h 5300"/>
                  <a:gd name="T44" fmla="*/ 1 w 225"/>
                  <a:gd name="T45" fmla="*/ 83 h 5300"/>
                  <a:gd name="T46" fmla="*/ 1 w 225"/>
                  <a:gd name="T47" fmla="*/ 83 h 5300"/>
                  <a:gd name="T48" fmla="*/ 1 w 225"/>
                  <a:gd name="T49" fmla="*/ 83 h 5300"/>
                  <a:gd name="T50" fmla="*/ 1 w 225"/>
                  <a:gd name="T51" fmla="*/ 83 h 5300"/>
                  <a:gd name="T52" fmla="*/ 1 w 225"/>
                  <a:gd name="T53" fmla="*/ 83 h 5300"/>
                  <a:gd name="T54" fmla="*/ 2 w 225"/>
                  <a:gd name="T55" fmla="*/ 83 h 5300"/>
                  <a:gd name="T56" fmla="*/ 2 w 225"/>
                  <a:gd name="T57" fmla="*/ 83 h 5300"/>
                  <a:gd name="T58" fmla="*/ 2 w 225"/>
                  <a:gd name="T59" fmla="*/ 83 h 5300"/>
                  <a:gd name="T60" fmla="*/ 2 w 225"/>
                  <a:gd name="T61" fmla="*/ 83 h 5300"/>
                  <a:gd name="T62" fmla="*/ 2 w 225"/>
                  <a:gd name="T63" fmla="*/ 83 h 5300"/>
                  <a:gd name="T64" fmla="*/ 2 w 225"/>
                  <a:gd name="T65" fmla="*/ 83 h 5300"/>
                  <a:gd name="T66" fmla="*/ 3 w 225"/>
                  <a:gd name="T67" fmla="*/ 83 h 5300"/>
                  <a:gd name="T68" fmla="*/ 3 w 225"/>
                  <a:gd name="T69" fmla="*/ 83 h 5300"/>
                  <a:gd name="T70" fmla="*/ 4 w 225"/>
                  <a:gd name="T71" fmla="*/ 83 h 5300"/>
                  <a:gd name="T72" fmla="*/ 4 w 225"/>
                  <a:gd name="T73" fmla="*/ 83 h 5300"/>
                  <a:gd name="T74" fmla="*/ 4 w 225"/>
                  <a:gd name="T75" fmla="*/ 68 h 5300"/>
                  <a:gd name="T76" fmla="*/ 4 w 225"/>
                  <a:gd name="T77" fmla="*/ 56 h 5300"/>
                  <a:gd name="T78" fmla="*/ 4 w 225"/>
                  <a:gd name="T79" fmla="*/ 37 h 5300"/>
                  <a:gd name="T80" fmla="*/ 4 w 22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5" h="5300">
                    <a:moveTo>
                      <a:pt x="225" y="0"/>
                    </a:moveTo>
                    <a:lnTo>
                      <a:pt x="212" y="0"/>
                    </a:lnTo>
                    <a:lnTo>
                      <a:pt x="201" y="0"/>
                    </a:lnTo>
                    <a:lnTo>
                      <a:pt x="192" y="0"/>
                    </a:lnTo>
                    <a:lnTo>
                      <a:pt x="184" y="0"/>
                    </a:lnTo>
                    <a:lnTo>
                      <a:pt x="176" y="0"/>
                    </a:lnTo>
                    <a:lnTo>
                      <a:pt x="168" y="0"/>
                    </a:lnTo>
                    <a:lnTo>
                      <a:pt x="159" y="0"/>
                    </a:lnTo>
                    <a:lnTo>
                      <a:pt x="151" y="0"/>
                    </a:lnTo>
                    <a:lnTo>
                      <a:pt x="141" y="0"/>
                    </a:lnTo>
                    <a:lnTo>
                      <a:pt x="129" y="0"/>
                    </a:lnTo>
                    <a:lnTo>
                      <a:pt x="116" y="0"/>
                    </a:lnTo>
                    <a:lnTo>
                      <a:pt x="100" y="0"/>
                    </a:lnTo>
                    <a:lnTo>
                      <a:pt x="80" y="0"/>
                    </a:lnTo>
                    <a:lnTo>
                      <a:pt x="57" y="0"/>
                    </a:lnTo>
                    <a:lnTo>
                      <a:pt x="32" y="0"/>
                    </a:lnTo>
                    <a:lnTo>
                      <a:pt x="0" y="0"/>
                    </a:lnTo>
                    <a:lnTo>
                      <a:pt x="0" y="993"/>
                    </a:lnTo>
                    <a:lnTo>
                      <a:pt x="0" y="1765"/>
                    </a:lnTo>
                    <a:lnTo>
                      <a:pt x="0" y="2980"/>
                    </a:lnTo>
                    <a:lnTo>
                      <a:pt x="0" y="5300"/>
                    </a:lnTo>
                    <a:lnTo>
                      <a:pt x="13" y="5300"/>
                    </a:lnTo>
                    <a:lnTo>
                      <a:pt x="25" y="5300"/>
                    </a:lnTo>
                    <a:lnTo>
                      <a:pt x="34" y="5299"/>
                    </a:lnTo>
                    <a:lnTo>
                      <a:pt x="43" y="5299"/>
                    </a:lnTo>
                    <a:lnTo>
                      <a:pt x="50" y="5299"/>
                    </a:lnTo>
                    <a:lnTo>
                      <a:pt x="58" y="5299"/>
                    </a:lnTo>
                    <a:lnTo>
                      <a:pt x="66" y="5299"/>
                    </a:lnTo>
                    <a:lnTo>
                      <a:pt x="75" y="5299"/>
                    </a:lnTo>
                    <a:lnTo>
                      <a:pt x="86" y="5299"/>
                    </a:lnTo>
                    <a:lnTo>
                      <a:pt x="97" y="5299"/>
                    </a:lnTo>
                    <a:lnTo>
                      <a:pt x="111" y="5299"/>
                    </a:lnTo>
                    <a:lnTo>
                      <a:pt x="127" y="5299"/>
                    </a:lnTo>
                    <a:lnTo>
                      <a:pt x="146" y="5299"/>
                    </a:lnTo>
                    <a:lnTo>
                      <a:pt x="169" y="5299"/>
                    </a:lnTo>
                    <a:lnTo>
                      <a:pt x="194" y="5300"/>
                    </a:lnTo>
                    <a:lnTo>
                      <a:pt x="225" y="5300"/>
                    </a:lnTo>
                    <a:lnTo>
                      <a:pt x="225" y="4306"/>
                    </a:lnTo>
                    <a:lnTo>
                      <a:pt x="225" y="3533"/>
                    </a:lnTo>
                    <a:lnTo>
                      <a:pt x="225" y="2318"/>
                    </a:lnTo>
                    <a:lnTo>
                      <a:pt x="2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73" name="Freeform 124">
                <a:extLst>
                  <a:ext uri="{FF2B5EF4-FFF2-40B4-BE49-F238E27FC236}">
                    <a16:creationId xmlns:a16="http://schemas.microsoft.com/office/drawing/2014/main" id="{475E3448-412E-42B5-80E5-1F530AD6BB79}"/>
                  </a:ext>
                </a:extLst>
              </p:cNvPr>
              <p:cNvSpPr>
                <a:spLocks/>
              </p:cNvSpPr>
              <p:nvPr/>
            </p:nvSpPr>
            <p:spPr bwMode="auto">
              <a:xfrm>
                <a:off x="2012" y="1555"/>
                <a:ext cx="99" cy="2650"/>
              </a:xfrm>
              <a:custGeom>
                <a:avLst/>
                <a:gdLst>
                  <a:gd name="T0" fmla="*/ 3 w 199"/>
                  <a:gd name="T1" fmla="*/ 0 h 5300"/>
                  <a:gd name="T2" fmla="*/ 2 w 199"/>
                  <a:gd name="T3" fmla="*/ 0 h 5300"/>
                  <a:gd name="T4" fmla="*/ 2 w 199"/>
                  <a:gd name="T5" fmla="*/ 0 h 5300"/>
                  <a:gd name="T6" fmla="*/ 2 w 199"/>
                  <a:gd name="T7" fmla="*/ 0 h 5300"/>
                  <a:gd name="T8" fmla="*/ 2 w 199"/>
                  <a:gd name="T9" fmla="*/ 0 h 5300"/>
                  <a:gd name="T10" fmla="*/ 2 w 199"/>
                  <a:gd name="T11" fmla="*/ 0 h 5300"/>
                  <a:gd name="T12" fmla="*/ 2 w 199"/>
                  <a:gd name="T13" fmla="*/ 0 h 5300"/>
                  <a:gd name="T14" fmla="*/ 2 w 199"/>
                  <a:gd name="T15" fmla="*/ 0 h 5300"/>
                  <a:gd name="T16" fmla="*/ 2 w 199"/>
                  <a:gd name="T17" fmla="*/ 0 h 5300"/>
                  <a:gd name="T18" fmla="*/ 1 w 199"/>
                  <a:gd name="T19" fmla="*/ 0 h 5300"/>
                  <a:gd name="T20" fmla="*/ 1 w 199"/>
                  <a:gd name="T21" fmla="*/ 0 h 5300"/>
                  <a:gd name="T22" fmla="*/ 1 w 199"/>
                  <a:gd name="T23" fmla="*/ 0 h 5300"/>
                  <a:gd name="T24" fmla="*/ 1 w 199"/>
                  <a:gd name="T25" fmla="*/ 0 h 5300"/>
                  <a:gd name="T26" fmla="*/ 1 w 199"/>
                  <a:gd name="T27" fmla="*/ 0 h 5300"/>
                  <a:gd name="T28" fmla="*/ 0 w 199"/>
                  <a:gd name="T29" fmla="*/ 0 h 5300"/>
                  <a:gd name="T30" fmla="*/ 0 w 199"/>
                  <a:gd name="T31" fmla="*/ 0 h 5300"/>
                  <a:gd name="T32" fmla="*/ 0 w 199"/>
                  <a:gd name="T33" fmla="*/ 0 h 5300"/>
                  <a:gd name="T34" fmla="*/ 0 w 199"/>
                  <a:gd name="T35" fmla="*/ 16 h 5300"/>
                  <a:gd name="T36" fmla="*/ 0 w 199"/>
                  <a:gd name="T37" fmla="*/ 28 h 5300"/>
                  <a:gd name="T38" fmla="*/ 0 w 199"/>
                  <a:gd name="T39" fmla="*/ 47 h 5300"/>
                  <a:gd name="T40" fmla="*/ 0 w 199"/>
                  <a:gd name="T41" fmla="*/ 83 h 5300"/>
                  <a:gd name="T42" fmla="*/ 0 w 199"/>
                  <a:gd name="T43" fmla="*/ 83 h 5300"/>
                  <a:gd name="T44" fmla="*/ 0 w 199"/>
                  <a:gd name="T45" fmla="*/ 83 h 5300"/>
                  <a:gd name="T46" fmla="*/ 0 w 199"/>
                  <a:gd name="T47" fmla="*/ 83 h 5300"/>
                  <a:gd name="T48" fmla="*/ 0 w 199"/>
                  <a:gd name="T49" fmla="*/ 83 h 5300"/>
                  <a:gd name="T50" fmla="*/ 0 w 199"/>
                  <a:gd name="T51" fmla="*/ 83 h 5300"/>
                  <a:gd name="T52" fmla="*/ 0 w 199"/>
                  <a:gd name="T53" fmla="*/ 83 h 5300"/>
                  <a:gd name="T54" fmla="*/ 0 w 199"/>
                  <a:gd name="T55" fmla="*/ 83 h 5300"/>
                  <a:gd name="T56" fmla="*/ 1 w 199"/>
                  <a:gd name="T57" fmla="*/ 83 h 5300"/>
                  <a:gd name="T58" fmla="*/ 1 w 199"/>
                  <a:gd name="T59" fmla="*/ 83 h 5300"/>
                  <a:gd name="T60" fmla="*/ 1 w 199"/>
                  <a:gd name="T61" fmla="*/ 83 h 5300"/>
                  <a:gd name="T62" fmla="*/ 1 w 199"/>
                  <a:gd name="T63" fmla="*/ 83 h 5300"/>
                  <a:gd name="T64" fmla="*/ 1 w 199"/>
                  <a:gd name="T65" fmla="*/ 83 h 5300"/>
                  <a:gd name="T66" fmla="*/ 2 w 199"/>
                  <a:gd name="T67" fmla="*/ 83 h 5300"/>
                  <a:gd name="T68" fmla="*/ 2 w 199"/>
                  <a:gd name="T69" fmla="*/ 83 h 5300"/>
                  <a:gd name="T70" fmla="*/ 2 w 199"/>
                  <a:gd name="T71" fmla="*/ 83 h 5300"/>
                  <a:gd name="T72" fmla="*/ 3 w 199"/>
                  <a:gd name="T73" fmla="*/ 83 h 5300"/>
                  <a:gd name="T74" fmla="*/ 3 w 199"/>
                  <a:gd name="T75" fmla="*/ 68 h 5300"/>
                  <a:gd name="T76" fmla="*/ 3 w 199"/>
                  <a:gd name="T77" fmla="*/ 56 h 5300"/>
                  <a:gd name="T78" fmla="*/ 3 w 199"/>
                  <a:gd name="T79" fmla="*/ 37 h 5300"/>
                  <a:gd name="T80" fmla="*/ 3 w 19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9" h="5300">
                    <a:moveTo>
                      <a:pt x="199" y="0"/>
                    </a:moveTo>
                    <a:lnTo>
                      <a:pt x="187" y="0"/>
                    </a:lnTo>
                    <a:lnTo>
                      <a:pt x="178" y="0"/>
                    </a:lnTo>
                    <a:lnTo>
                      <a:pt x="169" y="0"/>
                    </a:lnTo>
                    <a:lnTo>
                      <a:pt x="162" y="0"/>
                    </a:lnTo>
                    <a:lnTo>
                      <a:pt x="155" y="0"/>
                    </a:lnTo>
                    <a:lnTo>
                      <a:pt x="148" y="0"/>
                    </a:lnTo>
                    <a:lnTo>
                      <a:pt x="141" y="0"/>
                    </a:lnTo>
                    <a:lnTo>
                      <a:pt x="133" y="0"/>
                    </a:lnTo>
                    <a:lnTo>
                      <a:pt x="124" y="0"/>
                    </a:lnTo>
                    <a:lnTo>
                      <a:pt x="113" y="0"/>
                    </a:lnTo>
                    <a:lnTo>
                      <a:pt x="102" y="0"/>
                    </a:lnTo>
                    <a:lnTo>
                      <a:pt x="87" y="0"/>
                    </a:lnTo>
                    <a:lnTo>
                      <a:pt x="71" y="0"/>
                    </a:lnTo>
                    <a:lnTo>
                      <a:pt x="51" y="0"/>
                    </a:lnTo>
                    <a:lnTo>
                      <a:pt x="27" y="0"/>
                    </a:lnTo>
                    <a:lnTo>
                      <a:pt x="0" y="0"/>
                    </a:lnTo>
                    <a:lnTo>
                      <a:pt x="0" y="993"/>
                    </a:lnTo>
                    <a:lnTo>
                      <a:pt x="0" y="1765"/>
                    </a:lnTo>
                    <a:lnTo>
                      <a:pt x="0" y="2980"/>
                    </a:lnTo>
                    <a:lnTo>
                      <a:pt x="0" y="5300"/>
                    </a:lnTo>
                    <a:lnTo>
                      <a:pt x="12" y="5300"/>
                    </a:lnTo>
                    <a:lnTo>
                      <a:pt x="21" y="5300"/>
                    </a:lnTo>
                    <a:lnTo>
                      <a:pt x="30" y="5299"/>
                    </a:lnTo>
                    <a:lnTo>
                      <a:pt x="37" y="5299"/>
                    </a:lnTo>
                    <a:lnTo>
                      <a:pt x="44" y="5299"/>
                    </a:lnTo>
                    <a:lnTo>
                      <a:pt x="51" y="5299"/>
                    </a:lnTo>
                    <a:lnTo>
                      <a:pt x="58" y="5299"/>
                    </a:lnTo>
                    <a:lnTo>
                      <a:pt x="66" y="5299"/>
                    </a:lnTo>
                    <a:lnTo>
                      <a:pt x="75" y="5299"/>
                    </a:lnTo>
                    <a:lnTo>
                      <a:pt x="86" y="5299"/>
                    </a:lnTo>
                    <a:lnTo>
                      <a:pt x="97" y="5299"/>
                    </a:lnTo>
                    <a:lnTo>
                      <a:pt x="112" y="5299"/>
                    </a:lnTo>
                    <a:lnTo>
                      <a:pt x="128" y="5299"/>
                    </a:lnTo>
                    <a:lnTo>
                      <a:pt x="148" y="5299"/>
                    </a:lnTo>
                    <a:lnTo>
                      <a:pt x="172" y="5300"/>
                    </a:lnTo>
                    <a:lnTo>
                      <a:pt x="199" y="5300"/>
                    </a:lnTo>
                    <a:lnTo>
                      <a:pt x="199" y="4306"/>
                    </a:lnTo>
                    <a:lnTo>
                      <a:pt x="199" y="3533"/>
                    </a:lnTo>
                    <a:lnTo>
                      <a:pt x="199" y="2318"/>
                    </a:lnTo>
                    <a:lnTo>
                      <a:pt x="19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74" name="Freeform 125">
                <a:extLst>
                  <a:ext uri="{FF2B5EF4-FFF2-40B4-BE49-F238E27FC236}">
                    <a16:creationId xmlns:a16="http://schemas.microsoft.com/office/drawing/2014/main" id="{244A06BB-E680-498D-BCA6-8C6DA6ACA190}"/>
                  </a:ext>
                </a:extLst>
              </p:cNvPr>
              <p:cNvSpPr>
                <a:spLocks/>
              </p:cNvSpPr>
              <p:nvPr/>
            </p:nvSpPr>
            <p:spPr bwMode="auto">
              <a:xfrm>
                <a:off x="2016" y="1555"/>
                <a:ext cx="84" cy="2650"/>
              </a:xfrm>
              <a:custGeom>
                <a:avLst/>
                <a:gdLst>
                  <a:gd name="T0" fmla="*/ 2 w 170"/>
                  <a:gd name="T1" fmla="*/ 0 h 5300"/>
                  <a:gd name="T2" fmla="*/ 2 w 170"/>
                  <a:gd name="T3" fmla="*/ 0 h 5300"/>
                  <a:gd name="T4" fmla="*/ 2 w 170"/>
                  <a:gd name="T5" fmla="*/ 0 h 5300"/>
                  <a:gd name="T6" fmla="*/ 1 w 170"/>
                  <a:gd name="T7" fmla="*/ 0 h 5300"/>
                  <a:gd name="T8" fmla="*/ 1 w 170"/>
                  <a:gd name="T9" fmla="*/ 0 h 5300"/>
                  <a:gd name="T10" fmla="*/ 1 w 170"/>
                  <a:gd name="T11" fmla="*/ 0 h 5300"/>
                  <a:gd name="T12" fmla="*/ 1 w 170"/>
                  <a:gd name="T13" fmla="*/ 0 h 5300"/>
                  <a:gd name="T14" fmla="*/ 0 w 170"/>
                  <a:gd name="T15" fmla="*/ 0 h 5300"/>
                  <a:gd name="T16" fmla="*/ 0 w 170"/>
                  <a:gd name="T17" fmla="*/ 0 h 5300"/>
                  <a:gd name="T18" fmla="*/ 0 w 170"/>
                  <a:gd name="T19" fmla="*/ 16 h 5300"/>
                  <a:gd name="T20" fmla="*/ 0 w 170"/>
                  <a:gd name="T21" fmla="*/ 28 h 5300"/>
                  <a:gd name="T22" fmla="*/ 0 w 170"/>
                  <a:gd name="T23" fmla="*/ 47 h 5300"/>
                  <a:gd name="T24" fmla="*/ 0 w 170"/>
                  <a:gd name="T25" fmla="*/ 83 h 5300"/>
                  <a:gd name="T26" fmla="*/ 0 w 170"/>
                  <a:gd name="T27" fmla="*/ 83 h 5300"/>
                  <a:gd name="T28" fmla="*/ 0 w 170"/>
                  <a:gd name="T29" fmla="*/ 83 h 5300"/>
                  <a:gd name="T30" fmla="*/ 0 w 170"/>
                  <a:gd name="T31" fmla="*/ 83 h 5300"/>
                  <a:gd name="T32" fmla="*/ 0 w 170"/>
                  <a:gd name="T33" fmla="*/ 83 h 5300"/>
                  <a:gd name="T34" fmla="*/ 1 w 170"/>
                  <a:gd name="T35" fmla="*/ 83 h 5300"/>
                  <a:gd name="T36" fmla="*/ 1 w 170"/>
                  <a:gd name="T37" fmla="*/ 83 h 5300"/>
                  <a:gd name="T38" fmla="*/ 1 w 170"/>
                  <a:gd name="T39" fmla="*/ 83 h 5300"/>
                  <a:gd name="T40" fmla="*/ 2 w 170"/>
                  <a:gd name="T41" fmla="*/ 83 h 5300"/>
                  <a:gd name="T42" fmla="*/ 2 w 170"/>
                  <a:gd name="T43" fmla="*/ 68 h 5300"/>
                  <a:gd name="T44" fmla="*/ 2 w 170"/>
                  <a:gd name="T45" fmla="*/ 56 h 5300"/>
                  <a:gd name="T46" fmla="*/ 2 w 170"/>
                  <a:gd name="T47" fmla="*/ 37 h 5300"/>
                  <a:gd name="T48" fmla="*/ 2 w 170"/>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0" h="5300">
                    <a:moveTo>
                      <a:pt x="170" y="0"/>
                    </a:moveTo>
                    <a:lnTo>
                      <a:pt x="151" y="0"/>
                    </a:lnTo>
                    <a:lnTo>
                      <a:pt x="139" y="0"/>
                    </a:lnTo>
                    <a:lnTo>
                      <a:pt x="126" y="0"/>
                    </a:lnTo>
                    <a:lnTo>
                      <a:pt x="113" y="0"/>
                    </a:lnTo>
                    <a:lnTo>
                      <a:pt x="97" y="0"/>
                    </a:lnTo>
                    <a:lnTo>
                      <a:pt x="75" y="0"/>
                    </a:lnTo>
                    <a:lnTo>
                      <a:pt x="43" y="0"/>
                    </a:lnTo>
                    <a:lnTo>
                      <a:pt x="0" y="0"/>
                    </a:lnTo>
                    <a:lnTo>
                      <a:pt x="0" y="993"/>
                    </a:lnTo>
                    <a:lnTo>
                      <a:pt x="0" y="1765"/>
                    </a:lnTo>
                    <a:lnTo>
                      <a:pt x="0" y="2980"/>
                    </a:lnTo>
                    <a:lnTo>
                      <a:pt x="0" y="5300"/>
                    </a:lnTo>
                    <a:lnTo>
                      <a:pt x="19" y="5300"/>
                    </a:lnTo>
                    <a:lnTo>
                      <a:pt x="32" y="5299"/>
                    </a:lnTo>
                    <a:lnTo>
                      <a:pt x="44" y="5299"/>
                    </a:lnTo>
                    <a:lnTo>
                      <a:pt x="57" y="5299"/>
                    </a:lnTo>
                    <a:lnTo>
                      <a:pt x="73" y="5299"/>
                    </a:lnTo>
                    <a:lnTo>
                      <a:pt x="95" y="5299"/>
                    </a:lnTo>
                    <a:lnTo>
                      <a:pt x="127" y="5299"/>
                    </a:lnTo>
                    <a:lnTo>
                      <a:pt x="170" y="5300"/>
                    </a:lnTo>
                    <a:lnTo>
                      <a:pt x="170" y="4306"/>
                    </a:lnTo>
                    <a:lnTo>
                      <a:pt x="170" y="3533"/>
                    </a:lnTo>
                    <a:lnTo>
                      <a:pt x="170" y="2318"/>
                    </a:lnTo>
                    <a:lnTo>
                      <a:pt x="17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75" name="Freeform 126">
                <a:extLst>
                  <a:ext uri="{FF2B5EF4-FFF2-40B4-BE49-F238E27FC236}">
                    <a16:creationId xmlns:a16="http://schemas.microsoft.com/office/drawing/2014/main" id="{5F4A403E-AC5D-4240-8922-34764EF2EFE1}"/>
                  </a:ext>
                </a:extLst>
              </p:cNvPr>
              <p:cNvSpPr>
                <a:spLocks/>
              </p:cNvSpPr>
              <p:nvPr/>
            </p:nvSpPr>
            <p:spPr bwMode="auto">
              <a:xfrm>
                <a:off x="2019" y="1555"/>
                <a:ext cx="72" cy="2650"/>
              </a:xfrm>
              <a:custGeom>
                <a:avLst/>
                <a:gdLst>
                  <a:gd name="T0" fmla="*/ 3 w 143"/>
                  <a:gd name="T1" fmla="*/ 0 h 5300"/>
                  <a:gd name="T2" fmla="*/ 2 w 143"/>
                  <a:gd name="T3" fmla="*/ 0 h 5300"/>
                  <a:gd name="T4" fmla="*/ 2 w 143"/>
                  <a:gd name="T5" fmla="*/ 0 h 5300"/>
                  <a:gd name="T6" fmla="*/ 2 w 143"/>
                  <a:gd name="T7" fmla="*/ 0 h 5300"/>
                  <a:gd name="T8" fmla="*/ 2 w 143"/>
                  <a:gd name="T9" fmla="*/ 0 h 5300"/>
                  <a:gd name="T10" fmla="*/ 2 w 143"/>
                  <a:gd name="T11" fmla="*/ 0 h 5300"/>
                  <a:gd name="T12" fmla="*/ 1 w 143"/>
                  <a:gd name="T13" fmla="*/ 0 h 5300"/>
                  <a:gd name="T14" fmla="*/ 1 w 143"/>
                  <a:gd name="T15" fmla="*/ 0 h 5300"/>
                  <a:gd name="T16" fmla="*/ 0 w 143"/>
                  <a:gd name="T17" fmla="*/ 0 h 5300"/>
                  <a:gd name="T18" fmla="*/ 0 w 143"/>
                  <a:gd name="T19" fmla="*/ 16 h 5300"/>
                  <a:gd name="T20" fmla="*/ 0 w 143"/>
                  <a:gd name="T21" fmla="*/ 28 h 5300"/>
                  <a:gd name="T22" fmla="*/ 0 w 143"/>
                  <a:gd name="T23" fmla="*/ 47 h 5300"/>
                  <a:gd name="T24" fmla="*/ 0 w 143"/>
                  <a:gd name="T25" fmla="*/ 83 h 5300"/>
                  <a:gd name="T26" fmla="*/ 1 w 143"/>
                  <a:gd name="T27" fmla="*/ 83 h 5300"/>
                  <a:gd name="T28" fmla="*/ 1 w 143"/>
                  <a:gd name="T29" fmla="*/ 83 h 5300"/>
                  <a:gd name="T30" fmla="*/ 1 w 143"/>
                  <a:gd name="T31" fmla="*/ 83 h 5300"/>
                  <a:gd name="T32" fmla="*/ 1 w 143"/>
                  <a:gd name="T33" fmla="*/ 83 h 5300"/>
                  <a:gd name="T34" fmla="*/ 1 w 143"/>
                  <a:gd name="T35" fmla="*/ 83 h 5300"/>
                  <a:gd name="T36" fmla="*/ 2 w 143"/>
                  <a:gd name="T37" fmla="*/ 83 h 5300"/>
                  <a:gd name="T38" fmla="*/ 2 w 143"/>
                  <a:gd name="T39" fmla="*/ 83 h 5300"/>
                  <a:gd name="T40" fmla="*/ 3 w 143"/>
                  <a:gd name="T41" fmla="*/ 83 h 5300"/>
                  <a:gd name="T42" fmla="*/ 3 w 143"/>
                  <a:gd name="T43" fmla="*/ 68 h 5300"/>
                  <a:gd name="T44" fmla="*/ 3 w 143"/>
                  <a:gd name="T45" fmla="*/ 56 h 5300"/>
                  <a:gd name="T46" fmla="*/ 3 w 143"/>
                  <a:gd name="T47" fmla="*/ 37 h 5300"/>
                  <a:gd name="T48" fmla="*/ 3 w 143"/>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3" h="5300">
                    <a:moveTo>
                      <a:pt x="143" y="0"/>
                    </a:moveTo>
                    <a:lnTo>
                      <a:pt x="128" y="0"/>
                    </a:lnTo>
                    <a:lnTo>
                      <a:pt x="117" y="0"/>
                    </a:lnTo>
                    <a:lnTo>
                      <a:pt x="106" y="0"/>
                    </a:lnTo>
                    <a:lnTo>
                      <a:pt x="96" y="0"/>
                    </a:lnTo>
                    <a:lnTo>
                      <a:pt x="82" y="0"/>
                    </a:lnTo>
                    <a:lnTo>
                      <a:pt x="63" y="0"/>
                    </a:lnTo>
                    <a:lnTo>
                      <a:pt x="36" y="0"/>
                    </a:lnTo>
                    <a:lnTo>
                      <a:pt x="0" y="0"/>
                    </a:lnTo>
                    <a:lnTo>
                      <a:pt x="0" y="993"/>
                    </a:lnTo>
                    <a:lnTo>
                      <a:pt x="0" y="1765"/>
                    </a:lnTo>
                    <a:lnTo>
                      <a:pt x="0" y="2980"/>
                    </a:lnTo>
                    <a:lnTo>
                      <a:pt x="0" y="5300"/>
                    </a:lnTo>
                    <a:lnTo>
                      <a:pt x="15" y="5300"/>
                    </a:lnTo>
                    <a:lnTo>
                      <a:pt x="27" y="5299"/>
                    </a:lnTo>
                    <a:lnTo>
                      <a:pt x="37" y="5299"/>
                    </a:lnTo>
                    <a:lnTo>
                      <a:pt x="48" y="5299"/>
                    </a:lnTo>
                    <a:lnTo>
                      <a:pt x="61" y="5299"/>
                    </a:lnTo>
                    <a:lnTo>
                      <a:pt x="80" y="5299"/>
                    </a:lnTo>
                    <a:lnTo>
                      <a:pt x="107" y="5299"/>
                    </a:lnTo>
                    <a:lnTo>
                      <a:pt x="143" y="5300"/>
                    </a:lnTo>
                    <a:lnTo>
                      <a:pt x="143" y="4306"/>
                    </a:lnTo>
                    <a:lnTo>
                      <a:pt x="143" y="3533"/>
                    </a:lnTo>
                    <a:lnTo>
                      <a:pt x="143" y="2318"/>
                    </a:lnTo>
                    <a:lnTo>
                      <a:pt x="143"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76" name="Rectangle 127">
                <a:extLst>
                  <a:ext uri="{FF2B5EF4-FFF2-40B4-BE49-F238E27FC236}">
                    <a16:creationId xmlns:a16="http://schemas.microsoft.com/office/drawing/2014/main" id="{71C72B47-A904-46A7-A332-FB9213538E1E}"/>
                  </a:ext>
                </a:extLst>
              </p:cNvPr>
              <p:cNvSpPr>
                <a:spLocks noChangeArrowheads="1"/>
              </p:cNvSpPr>
              <p:nvPr/>
            </p:nvSpPr>
            <p:spPr bwMode="auto">
              <a:xfrm>
                <a:off x="2023" y="1555"/>
                <a:ext cx="57" cy="26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4677" name="Freeform 128">
                <a:extLst>
                  <a:ext uri="{FF2B5EF4-FFF2-40B4-BE49-F238E27FC236}">
                    <a16:creationId xmlns:a16="http://schemas.microsoft.com/office/drawing/2014/main" id="{7C53AE4D-142C-4FC8-99C4-39DAAD698721}"/>
                  </a:ext>
                </a:extLst>
              </p:cNvPr>
              <p:cNvSpPr>
                <a:spLocks/>
              </p:cNvSpPr>
              <p:nvPr/>
            </p:nvSpPr>
            <p:spPr bwMode="auto">
              <a:xfrm>
                <a:off x="1944" y="1551"/>
                <a:ext cx="349" cy="8"/>
              </a:xfrm>
              <a:custGeom>
                <a:avLst/>
                <a:gdLst>
                  <a:gd name="T0" fmla="*/ 0 w 700"/>
                  <a:gd name="T1" fmla="*/ 1 h 16"/>
                  <a:gd name="T2" fmla="*/ 0 w 700"/>
                  <a:gd name="T3" fmla="*/ 1 h 16"/>
                  <a:gd name="T4" fmla="*/ 10 w 700"/>
                  <a:gd name="T5" fmla="*/ 1 h 16"/>
                  <a:gd name="T6" fmla="*/ 10 w 700"/>
                  <a:gd name="T7" fmla="*/ 0 h 16"/>
                  <a:gd name="T8" fmla="*/ 0 w 700"/>
                  <a:gd name="T9" fmla="*/ 0 h 16"/>
                  <a:gd name="T10" fmla="*/ 0 w 700"/>
                  <a:gd name="T11" fmla="*/ 1 h 16"/>
                  <a:gd name="T12" fmla="*/ 0 w 700"/>
                  <a:gd name="T13" fmla="*/ 0 h 16"/>
                  <a:gd name="T14" fmla="*/ 0 w 700"/>
                  <a:gd name="T15" fmla="*/ 1 h 16"/>
                  <a:gd name="T16" fmla="*/ 0 w 700"/>
                  <a:gd name="T17" fmla="*/ 1 h 16"/>
                  <a:gd name="T18" fmla="*/ 0 w 700"/>
                  <a:gd name="T19" fmla="*/ 1 h 16"/>
                  <a:gd name="T20" fmla="*/ 0 w 700"/>
                  <a:gd name="T21" fmla="*/ 1 h 16"/>
                  <a:gd name="T22" fmla="*/ 0 w 700"/>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00" h="16">
                    <a:moveTo>
                      <a:pt x="17" y="8"/>
                    </a:moveTo>
                    <a:lnTo>
                      <a:pt x="9" y="16"/>
                    </a:lnTo>
                    <a:lnTo>
                      <a:pt x="700" y="16"/>
                    </a:lnTo>
                    <a:lnTo>
                      <a:pt x="700" y="0"/>
                    </a:lnTo>
                    <a:lnTo>
                      <a:pt x="9" y="0"/>
                    </a:lnTo>
                    <a:lnTo>
                      <a:pt x="0" y="8"/>
                    </a:lnTo>
                    <a:lnTo>
                      <a:pt x="9" y="0"/>
                    </a:lnTo>
                    <a:lnTo>
                      <a:pt x="3" y="2"/>
                    </a:lnTo>
                    <a:lnTo>
                      <a:pt x="0" y="8"/>
                    </a:lnTo>
                    <a:lnTo>
                      <a:pt x="3" y="14"/>
                    </a:lnTo>
                    <a:lnTo>
                      <a:pt x="9" y="16"/>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78" name="Freeform 129">
                <a:extLst>
                  <a:ext uri="{FF2B5EF4-FFF2-40B4-BE49-F238E27FC236}">
                    <a16:creationId xmlns:a16="http://schemas.microsoft.com/office/drawing/2014/main" id="{BE0ACCD5-04BC-461E-8076-E237D72C6ED5}"/>
                  </a:ext>
                </a:extLst>
              </p:cNvPr>
              <p:cNvSpPr>
                <a:spLocks/>
              </p:cNvSpPr>
              <p:nvPr/>
            </p:nvSpPr>
            <p:spPr bwMode="auto">
              <a:xfrm>
                <a:off x="1944" y="1555"/>
                <a:ext cx="8" cy="2654"/>
              </a:xfrm>
              <a:custGeom>
                <a:avLst/>
                <a:gdLst>
                  <a:gd name="T0" fmla="*/ 0 w 17"/>
                  <a:gd name="T1" fmla="*/ 83 h 5308"/>
                  <a:gd name="T2" fmla="*/ 0 w 17"/>
                  <a:gd name="T3" fmla="*/ 83 h 5308"/>
                  <a:gd name="T4" fmla="*/ 0 w 17"/>
                  <a:gd name="T5" fmla="*/ 0 h 5308"/>
                  <a:gd name="T6" fmla="*/ 0 w 17"/>
                  <a:gd name="T7" fmla="*/ 0 h 5308"/>
                  <a:gd name="T8" fmla="*/ 0 w 17"/>
                  <a:gd name="T9" fmla="*/ 83 h 5308"/>
                  <a:gd name="T10" fmla="*/ 0 w 17"/>
                  <a:gd name="T11" fmla="*/ 83 h 5308"/>
                  <a:gd name="T12" fmla="*/ 0 w 17"/>
                  <a:gd name="T13" fmla="*/ 83 h 5308"/>
                  <a:gd name="T14" fmla="*/ 0 w 17"/>
                  <a:gd name="T15" fmla="*/ 83 h 5308"/>
                  <a:gd name="T16" fmla="*/ 0 w 17"/>
                  <a:gd name="T17" fmla="*/ 83 h 5308"/>
                  <a:gd name="T18" fmla="*/ 0 w 17"/>
                  <a:gd name="T19" fmla="*/ 83 h 5308"/>
                  <a:gd name="T20" fmla="*/ 0 w 17"/>
                  <a:gd name="T21" fmla="*/ 83 h 5308"/>
                  <a:gd name="T22" fmla="*/ 0 w 17"/>
                  <a:gd name="T23" fmla="*/ 83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5308">
                    <a:moveTo>
                      <a:pt x="9" y="5292"/>
                    </a:moveTo>
                    <a:lnTo>
                      <a:pt x="17" y="5300"/>
                    </a:lnTo>
                    <a:lnTo>
                      <a:pt x="17" y="0"/>
                    </a:lnTo>
                    <a:lnTo>
                      <a:pt x="0" y="0"/>
                    </a:lnTo>
                    <a:lnTo>
                      <a:pt x="0" y="5300"/>
                    </a:lnTo>
                    <a:lnTo>
                      <a:pt x="9" y="5308"/>
                    </a:lnTo>
                    <a:lnTo>
                      <a:pt x="0" y="5300"/>
                    </a:lnTo>
                    <a:lnTo>
                      <a:pt x="3" y="5306"/>
                    </a:lnTo>
                    <a:lnTo>
                      <a:pt x="9" y="5308"/>
                    </a:lnTo>
                    <a:lnTo>
                      <a:pt x="14" y="5306"/>
                    </a:lnTo>
                    <a:lnTo>
                      <a:pt x="17" y="5300"/>
                    </a:lnTo>
                    <a:lnTo>
                      <a:pt x="9" y="5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79" name="Freeform 130">
                <a:extLst>
                  <a:ext uri="{FF2B5EF4-FFF2-40B4-BE49-F238E27FC236}">
                    <a16:creationId xmlns:a16="http://schemas.microsoft.com/office/drawing/2014/main" id="{C14B4EE6-2AE0-40E5-89E6-FFE5226CA31B}"/>
                  </a:ext>
                </a:extLst>
              </p:cNvPr>
              <p:cNvSpPr>
                <a:spLocks/>
              </p:cNvSpPr>
              <p:nvPr/>
            </p:nvSpPr>
            <p:spPr bwMode="auto">
              <a:xfrm>
                <a:off x="1948" y="4201"/>
                <a:ext cx="349" cy="8"/>
              </a:xfrm>
              <a:custGeom>
                <a:avLst/>
                <a:gdLst>
                  <a:gd name="T0" fmla="*/ 10 w 699"/>
                  <a:gd name="T1" fmla="*/ 1 h 16"/>
                  <a:gd name="T2" fmla="*/ 10 w 699"/>
                  <a:gd name="T3" fmla="*/ 0 h 16"/>
                  <a:gd name="T4" fmla="*/ 0 w 699"/>
                  <a:gd name="T5" fmla="*/ 0 h 16"/>
                  <a:gd name="T6" fmla="*/ 0 w 699"/>
                  <a:gd name="T7" fmla="*/ 1 h 16"/>
                  <a:gd name="T8" fmla="*/ 10 w 699"/>
                  <a:gd name="T9" fmla="*/ 1 h 16"/>
                  <a:gd name="T10" fmla="*/ 10 w 699"/>
                  <a:gd name="T11" fmla="*/ 1 h 16"/>
                  <a:gd name="T12" fmla="*/ 10 w 699"/>
                  <a:gd name="T13" fmla="*/ 1 h 16"/>
                  <a:gd name="T14" fmla="*/ 10 w 699"/>
                  <a:gd name="T15" fmla="*/ 1 h 16"/>
                  <a:gd name="T16" fmla="*/ 10 w 699"/>
                  <a:gd name="T17" fmla="*/ 1 h 16"/>
                  <a:gd name="T18" fmla="*/ 10 w 699"/>
                  <a:gd name="T19" fmla="*/ 1 h 16"/>
                  <a:gd name="T20" fmla="*/ 10 w 699"/>
                  <a:gd name="T21" fmla="*/ 0 h 16"/>
                  <a:gd name="T22" fmla="*/ 10 w 69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9" h="16">
                    <a:moveTo>
                      <a:pt x="683" y="8"/>
                    </a:moveTo>
                    <a:lnTo>
                      <a:pt x="691" y="0"/>
                    </a:lnTo>
                    <a:lnTo>
                      <a:pt x="0" y="0"/>
                    </a:lnTo>
                    <a:lnTo>
                      <a:pt x="0" y="16"/>
                    </a:lnTo>
                    <a:lnTo>
                      <a:pt x="691" y="16"/>
                    </a:lnTo>
                    <a:lnTo>
                      <a:pt x="699" y="8"/>
                    </a:lnTo>
                    <a:lnTo>
                      <a:pt x="691" y="16"/>
                    </a:lnTo>
                    <a:lnTo>
                      <a:pt x="696" y="14"/>
                    </a:lnTo>
                    <a:lnTo>
                      <a:pt x="699" y="8"/>
                    </a:lnTo>
                    <a:lnTo>
                      <a:pt x="696" y="2"/>
                    </a:lnTo>
                    <a:lnTo>
                      <a:pt x="691" y="0"/>
                    </a:lnTo>
                    <a:lnTo>
                      <a:pt x="68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80" name="Freeform 131">
                <a:extLst>
                  <a:ext uri="{FF2B5EF4-FFF2-40B4-BE49-F238E27FC236}">
                    <a16:creationId xmlns:a16="http://schemas.microsoft.com/office/drawing/2014/main" id="{C4651E5B-2661-4A68-881E-0553A9E20694}"/>
                  </a:ext>
                </a:extLst>
              </p:cNvPr>
              <p:cNvSpPr>
                <a:spLocks/>
              </p:cNvSpPr>
              <p:nvPr/>
            </p:nvSpPr>
            <p:spPr bwMode="auto">
              <a:xfrm>
                <a:off x="2289" y="1551"/>
                <a:ext cx="8" cy="2654"/>
              </a:xfrm>
              <a:custGeom>
                <a:avLst/>
                <a:gdLst>
                  <a:gd name="T0" fmla="*/ 1 w 16"/>
                  <a:gd name="T1" fmla="*/ 1 h 5308"/>
                  <a:gd name="T2" fmla="*/ 0 w 16"/>
                  <a:gd name="T3" fmla="*/ 1 h 5308"/>
                  <a:gd name="T4" fmla="*/ 0 w 16"/>
                  <a:gd name="T5" fmla="*/ 83 h 5308"/>
                  <a:gd name="T6" fmla="*/ 1 w 16"/>
                  <a:gd name="T7" fmla="*/ 83 h 5308"/>
                  <a:gd name="T8" fmla="*/ 1 w 16"/>
                  <a:gd name="T9" fmla="*/ 1 h 5308"/>
                  <a:gd name="T10" fmla="*/ 1 w 16"/>
                  <a:gd name="T11" fmla="*/ 0 h 5308"/>
                  <a:gd name="T12" fmla="*/ 1 w 16"/>
                  <a:gd name="T13" fmla="*/ 1 h 5308"/>
                  <a:gd name="T14" fmla="*/ 1 w 16"/>
                  <a:gd name="T15" fmla="*/ 1 h 5308"/>
                  <a:gd name="T16" fmla="*/ 1 w 16"/>
                  <a:gd name="T17" fmla="*/ 0 h 5308"/>
                  <a:gd name="T18" fmla="*/ 1 w 16"/>
                  <a:gd name="T19" fmla="*/ 1 h 5308"/>
                  <a:gd name="T20" fmla="*/ 0 w 16"/>
                  <a:gd name="T21" fmla="*/ 1 h 5308"/>
                  <a:gd name="T22" fmla="*/ 1 w 16"/>
                  <a:gd name="T23" fmla="*/ 1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5308">
                    <a:moveTo>
                      <a:pt x="8" y="16"/>
                    </a:moveTo>
                    <a:lnTo>
                      <a:pt x="0" y="8"/>
                    </a:lnTo>
                    <a:lnTo>
                      <a:pt x="0" y="5308"/>
                    </a:lnTo>
                    <a:lnTo>
                      <a:pt x="16" y="530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81" name="Rectangle 132">
                <a:extLst>
                  <a:ext uri="{FF2B5EF4-FFF2-40B4-BE49-F238E27FC236}">
                    <a16:creationId xmlns:a16="http://schemas.microsoft.com/office/drawing/2014/main" id="{2931DADB-5328-4261-894B-10A6C00147D9}"/>
                  </a:ext>
                </a:extLst>
              </p:cNvPr>
              <p:cNvSpPr>
                <a:spLocks noChangeArrowheads="1"/>
              </p:cNvSpPr>
              <p:nvPr/>
            </p:nvSpPr>
            <p:spPr bwMode="auto">
              <a:xfrm>
                <a:off x="1890" y="2593"/>
                <a:ext cx="460" cy="57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4682" name="Freeform 133">
                <a:extLst>
                  <a:ext uri="{FF2B5EF4-FFF2-40B4-BE49-F238E27FC236}">
                    <a16:creationId xmlns:a16="http://schemas.microsoft.com/office/drawing/2014/main" id="{984E568B-D4FA-40E0-904D-CE85EDE2440A}"/>
                  </a:ext>
                </a:extLst>
              </p:cNvPr>
              <p:cNvSpPr>
                <a:spLocks/>
              </p:cNvSpPr>
              <p:nvPr/>
            </p:nvSpPr>
            <p:spPr bwMode="auto">
              <a:xfrm>
                <a:off x="1895" y="2593"/>
                <a:ext cx="442" cy="574"/>
              </a:xfrm>
              <a:custGeom>
                <a:avLst/>
                <a:gdLst>
                  <a:gd name="T0" fmla="*/ 14 w 883"/>
                  <a:gd name="T1" fmla="*/ 0 h 1149"/>
                  <a:gd name="T2" fmla="*/ 13 w 883"/>
                  <a:gd name="T3" fmla="*/ 0 h 1149"/>
                  <a:gd name="T4" fmla="*/ 13 w 883"/>
                  <a:gd name="T5" fmla="*/ 0 h 1149"/>
                  <a:gd name="T6" fmla="*/ 12 w 883"/>
                  <a:gd name="T7" fmla="*/ 0 h 1149"/>
                  <a:gd name="T8" fmla="*/ 11 w 883"/>
                  <a:gd name="T9" fmla="*/ 0 h 1149"/>
                  <a:gd name="T10" fmla="*/ 11 w 883"/>
                  <a:gd name="T11" fmla="*/ 0 h 1149"/>
                  <a:gd name="T12" fmla="*/ 10 w 883"/>
                  <a:gd name="T13" fmla="*/ 0 h 1149"/>
                  <a:gd name="T14" fmla="*/ 10 w 883"/>
                  <a:gd name="T15" fmla="*/ 0 h 1149"/>
                  <a:gd name="T16" fmla="*/ 9 w 883"/>
                  <a:gd name="T17" fmla="*/ 0 h 1149"/>
                  <a:gd name="T18" fmla="*/ 9 w 883"/>
                  <a:gd name="T19" fmla="*/ 0 h 1149"/>
                  <a:gd name="T20" fmla="*/ 8 w 883"/>
                  <a:gd name="T21" fmla="*/ 0 h 1149"/>
                  <a:gd name="T22" fmla="*/ 7 w 883"/>
                  <a:gd name="T23" fmla="*/ 0 h 1149"/>
                  <a:gd name="T24" fmla="*/ 6 w 883"/>
                  <a:gd name="T25" fmla="*/ 0 h 1149"/>
                  <a:gd name="T26" fmla="*/ 5 w 883"/>
                  <a:gd name="T27" fmla="*/ 0 h 1149"/>
                  <a:gd name="T28" fmla="*/ 3 w 883"/>
                  <a:gd name="T29" fmla="*/ 0 h 1149"/>
                  <a:gd name="T30" fmla="*/ 1 w 883"/>
                  <a:gd name="T31" fmla="*/ 0 h 1149"/>
                  <a:gd name="T32" fmla="*/ 0 w 883"/>
                  <a:gd name="T33" fmla="*/ 3 h 1149"/>
                  <a:gd name="T34" fmla="*/ 0 w 883"/>
                  <a:gd name="T35" fmla="*/ 10 h 1149"/>
                  <a:gd name="T36" fmla="*/ 1 w 883"/>
                  <a:gd name="T37" fmla="*/ 17 h 1149"/>
                  <a:gd name="T38" fmla="*/ 2 w 883"/>
                  <a:gd name="T39" fmla="*/ 17 h 1149"/>
                  <a:gd name="T40" fmla="*/ 2 w 883"/>
                  <a:gd name="T41" fmla="*/ 17 h 1149"/>
                  <a:gd name="T42" fmla="*/ 3 w 883"/>
                  <a:gd name="T43" fmla="*/ 17 h 1149"/>
                  <a:gd name="T44" fmla="*/ 3 w 883"/>
                  <a:gd name="T45" fmla="*/ 17 h 1149"/>
                  <a:gd name="T46" fmla="*/ 4 w 883"/>
                  <a:gd name="T47" fmla="*/ 17 h 1149"/>
                  <a:gd name="T48" fmla="*/ 4 w 883"/>
                  <a:gd name="T49" fmla="*/ 17 h 1149"/>
                  <a:gd name="T50" fmla="*/ 5 w 883"/>
                  <a:gd name="T51" fmla="*/ 17 h 1149"/>
                  <a:gd name="T52" fmla="*/ 5 w 883"/>
                  <a:gd name="T53" fmla="*/ 17 h 1149"/>
                  <a:gd name="T54" fmla="*/ 6 w 883"/>
                  <a:gd name="T55" fmla="*/ 17 h 1149"/>
                  <a:gd name="T56" fmla="*/ 7 w 883"/>
                  <a:gd name="T57" fmla="*/ 17 h 1149"/>
                  <a:gd name="T58" fmla="*/ 8 w 883"/>
                  <a:gd name="T59" fmla="*/ 17 h 1149"/>
                  <a:gd name="T60" fmla="*/ 9 w 883"/>
                  <a:gd name="T61" fmla="*/ 17 h 1149"/>
                  <a:gd name="T62" fmla="*/ 10 w 883"/>
                  <a:gd name="T63" fmla="*/ 17 h 1149"/>
                  <a:gd name="T64" fmla="*/ 12 w 883"/>
                  <a:gd name="T65" fmla="*/ 17 h 1149"/>
                  <a:gd name="T66" fmla="*/ 13 w 883"/>
                  <a:gd name="T67" fmla="*/ 17 h 1149"/>
                  <a:gd name="T68" fmla="*/ 14 w 883"/>
                  <a:gd name="T69" fmla="*/ 14 h 1149"/>
                  <a:gd name="T70" fmla="*/ 14 w 883"/>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3" h="1149">
                    <a:moveTo>
                      <a:pt x="883" y="0"/>
                    </a:moveTo>
                    <a:lnTo>
                      <a:pt x="857" y="0"/>
                    </a:lnTo>
                    <a:lnTo>
                      <a:pt x="832" y="0"/>
                    </a:lnTo>
                    <a:lnTo>
                      <a:pt x="809" y="0"/>
                    </a:lnTo>
                    <a:lnTo>
                      <a:pt x="789" y="0"/>
                    </a:lnTo>
                    <a:lnTo>
                      <a:pt x="770" y="0"/>
                    </a:lnTo>
                    <a:lnTo>
                      <a:pt x="752" y="0"/>
                    </a:lnTo>
                    <a:lnTo>
                      <a:pt x="734" y="0"/>
                    </a:lnTo>
                    <a:lnTo>
                      <a:pt x="718" y="0"/>
                    </a:lnTo>
                    <a:lnTo>
                      <a:pt x="702" y="0"/>
                    </a:lnTo>
                    <a:lnTo>
                      <a:pt x="687" y="0"/>
                    </a:lnTo>
                    <a:lnTo>
                      <a:pt x="671" y="0"/>
                    </a:lnTo>
                    <a:lnTo>
                      <a:pt x="656" y="0"/>
                    </a:lnTo>
                    <a:lnTo>
                      <a:pt x="640" y="0"/>
                    </a:lnTo>
                    <a:lnTo>
                      <a:pt x="624" y="0"/>
                    </a:lnTo>
                    <a:lnTo>
                      <a:pt x="608" y="0"/>
                    </a:lnTo>
                    <a:lnTo>
                      <a:pt x="589" y="0"/>
                    </a:lnTo>
                    <a:lnTo>
                      <a:pt x="571" y="0"/>
                    </a:lnTo>
                    <a:lnTo>
                      <a:pt x="550" y="0"/>
                    </a:lnTo>
                    <a:lnTo>
                      <a:pt x="528" y="0"/>
                    </a:lnTo>
                    <a:lnTo>
                      <a:pt x="504" y="0"/>
                    </a:lnTo>
                    <a:lnTo>
                      <a:pt x="479" y="0"/>
                    </a:lnTo>
                    <a:lnTo>
                      <a:pt x="451" y="0"/>
                    </a:lnTo>
                    <a:lnTo>
                      <a:pt x="420" y="0"/>
                    </a:lnTo>
                    <a:lnTo>
                      <a:pt x="387" y="0"/>
                    </a:lnTo>
                    <a:lnTo>
                      <a:pt x="351" y="0"/>
                    </a:lnTo>
                    <a:lnTo>
                      <a:pt x="312" y="0"/>
                    </a:lnTo>
                    <a:lnTo>
                      <a:pt x="269" y="0"/>
                    </a:lnTo>
                    <a:lnTo>
                      <a:pt x="223" y="0"/>
                    </a:lnTo>
                    <a:lnTo>
                      <a:pt x="174" y="0"/>
                    </a:lnTo>
                    <a:lnTo>
                      <a:pt x="119" y="0"/>
                    </a:lnTo>
                    <a:lnTo>
                      <a:pt x="62" y="0"/>
                    </a:lnTo>
                    <a:lnTo>
                      <a:pt x="0" y="0"/>
                    </a:lnTo>
                    <a:lnTo>
                      <a:pt x="0" y="215"/>
                    </a:lnTo>
                    <a:lnTo>
                      <a:pt x="0" y="382"/>
                    </a:lnTo>
                    <a:lnTo>
                      <a:pt x="0" y="645"/>
                    </a:lnTo>
                    <a:lnTo>
                      <a:pt x="0" y="1149"/>
                    </a:lnTo>
                    <a:lnTo>
                      <a:pt x="26" y="1149"/>
                    </a:lnTo>
                    <a:lnTo>
                      <a:pt x="50" y="1149"/>
                    </a:lnTo>
                    <a:lnTo>
                      <a:pt x="73" y="1149"/>
                    </a:lnTo>
                    <a:lnTo>
                      <a:pt x="94" y="1149"/>
                    </a:lnTo>
                    <a:lnTo>
                      <a:pt x="114" y="1149"/>
                    </a:lnTo>
                    <a:lnTo>
                      <a:pt x="132" y="1149"/>
                    </a:lnTo>
                    <a:lnTo>
                      <a:pt x="149" y="1149"/>
                    </a:lnTo>
                    <a:lnTo>
                      <a:pt x="165" y="1149"/>
                    </a:lnTo>
                    <a:lnTo>
                      <a:pt x="182" y="1149"/>
                    </a:lnTo>
                    <a:lnTo>
                      <a:pt x="197" y="1149"/>
                    </a:lnTo>
                    <a:lnTo>
                      <a:pt x="212" y="1149"/>
                    </a:lnTo>
                    <a:lnTo>
                      <a:pt x="228" y="1149"/>
                    </a:lnTo>
                    <a:lnTo>
                      <a:pt x="243" y="1149"/>
                    </a:lnTo>
                    <a:lnTo>
                      <a:pt x="259" y="1149"/>
                    </a:lnTo>
                    <a:lnTo>
                      <a:pt x="276" y="1149"/>
                    </a:lnTo>
                    <a:lnTo>
                      <a:pt x="294" y="1149"/>
                    </a:lnTo>
                    <a:lnTo>
                      <a:pt x="313" y="1149"/>
                    </a:lnTo>
                    <a:lnTo>
                      <a:pt x="334" y="1149"/>
                    </a:lnTo>
                    <a:lnTo>
                      <a:pt x="355" y="1149"/>
                    </a:lnTo>
                    <a:lnTo>
                      <a:pt x="379" y="1149"/>
                    </a:lnTo>
                    <a:lnTo>
                      <a:pt x="405" y="1149"/>
                    </a:lnTo>
                    <a:lnTo>
                      <a:pt x="433" y="1149"/>
                    </a:lnTo>
                    <a:lnTo>
                      <a:pt x="464" y="1149"/>
                    </a:lnTo>
                    <a:lnTo>
                      <a:pt x="496" y="1149"/>
                    </a:lnTo>
                    <a:lnTo>
                      <a:pt x="533" y="1149"/>
                    </a:lnTo>
                    <a:lnTo>
                      <a:pt x="571" y="1149"/>
                    </a:lnTo>
                    <a:lnTo>
                      <a:pt x="614" y="1149"/>
                    </a:lnTo>
                    <a:lnTo>
                      <a:pt x="660" y="1149"/>
                    </a:lnTo>
                    <a:lnTo>
                      <a:pt x="709" y="1149"/>
                    </a:lnTo>
                    <a:lnTo>
                      <a:pt x="763" y="1149"/>
                    </a:lnTo>
                    <a:lnTo>
                      <a:pt x="821" y="1149"/>
                    </a:lnTo>
                    <a:lnTo>
                      <a:pt x="883" y="1149"/>
                    </a:lnTo>
                    <a:lnTo>
                      <a:pt x="883" y="933"/>
                    </a:lnTo>
                    <a:lnTo>
                      <a:pt x="883" y="765"/>
                    </a:lnTo>
                    <a:lnTo>
                      <a:pt x="883" y="503"/>
                    </a:lnTo>
                    <a:lnTo>
                      <a:pt x="883"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83" name="Freeform 134">
                <a:extLst>
                  <a:ext uri="{FF2B5EF4-FFF2-40B4-BE49-F238E27FC236}">
                    <a16:creationId xmlns:a16="http://schemas.microsoft.com/office/drawing/2014/main" id="{B54EDDFC-52E1-49AA-BD1C-44362E30F768}"/>
                  </a:ext>
                </a:extLst>
              </p:cNvPr>
              <p:cNvSpPr>
                <a:spLocks/>
              </p:cNvSpPr>
              <p:nvPr/>
            </p:nvSpPr>
            <p:spPr bwMode="auto">
              <a:xfrm>
                <a:off x="1899" y="2593"/>
                <a:ext cx="425" cy="574"/>
              </a:xfrm>
              <a:custGeom>
                <a:avLst/>
                <a:gdLst>
                  <a:gd name="T0" fmla="*/ 13 w 849"/>
                  <a:gd name="T1" fmla="*/ 0 h 1149"/>
                  <a:gd name="T2" fmla="*/ 13 w 849"/>
                  <a:gd name="T3" fmla="*/ 0 h 1149"/>
                  <a:gd name="T4" fmla="*/ 12 w 849"/>
                  <a:gd name="T5" fmla="*/ 0 h 1149"/>
                  <a:gd name="T6" fmla="*/ 12 w 849"/>
                  <a:gd name="T7" fmla="*/ 0 h 1149"/>
                  <a:gd name="T8" fmla="*/ 11 w 849"/>
                  <a:gd name="T9" fmla="*/ 0 h 1149"/>
                  <a:gd name="T10" fmla="*/ 11 w 849"/>
                  <a:gd name="T11" fmla="*/ 0 h 1149"/>
                  <a:gd name="T12" fmla="*/ 10 w 849"/>
                  <a:gd name="T13" fmla="*/ 0 h 1149"/>
                  <a:gd name="T14" fmla="*/ 10 w 849"/>
                  <a:gd name="T15" fmla="*/ 0 h 1149"/>
                  <a:gd name="T16" fmla="*/ 9 w 849"/>
                  <a:gd name="T17" fmla="*/ 0 h 1149"/>
                  <a:gd name="T18" fmla="*/ 8 w 849"/>
                  <a:gd name="T19" fmla="*/ 0 h 1149"/>
                  <a:gd name="T20" fmla="*/ 8 w 849"/>
                  <a:gd name="T21" fmla="*/ 0 h 1149"/>
                  <a:gd name="T22" fmla="*/ 7 w 849"/>
                  <a:gd name="T23" fmla="*/ 0 h 1149"/>
                  <a:gd name="T24" fmla="*/ 6 w 849"/>
                  <a:gd name="T25" fmla="*/ 0 h 1149"/>
                  <a:gd name="T26" fmla="*/ 5 w 849"/>
                  <a:gd name="T27" fmla="*/ 0 h 1149"/>
                  <a:gd name="T28" fmla="*/ 3 w 849"/>
                  <a:gd name="T29" fmla="*/ 0 h 1149"/>
                  <a:gd name="T30" fmla="*/ 1 w 849"/>
                  <a:gd name="T31" fmla="*/ 0 h 1149"/>
                  <a:gd name="T32" fmla="*/ 0 w 849"/>
                  <a:gd name="T33" fmla="*/ 3 h 1149"/>
                  <a:gd name="T34" fmla="*/ 0 w 849"/>
                  <a:gd name="T35" fmla="*/ 10 h 1149"/>
                  <a:gd name="T36" fmla="*/ 1 w 849"/>
                  <a:gd name="T37" fmla="*/ 17 h 1149"/>
                  <a:gd name="T38" fmla="*/ 2 w 849"/>
                  <a:gd name="T39" fmla="*/ 17 h 1149"/>
                  <a:gd name="T40" fmla="*/ 2 w 849"/>
                  <a:gd name="T41" fmla="*/ 17 h 1149"/>
                  <a:gd name="T42" fmla="*/ 3 w 849"/>
                  <a:gd name="T43" fmla="*/ 17 h 1149"/>
                  <a:gd name="T44" fmla="*/ 3 w 849"/>
                  <a:gd name="T45" fmla="*/ 17 h 1149"/>
                  <a:gd name="T46" fmla="*/ 4 w 849"/>
                  <a:gd name="T47" fmla="*/ 17 h 1149"/>
                  <a:gd name="T48" fmla="*/ 4 w 849"/>
                  <a:gd name="T49" fmla="*/ 17 h 1149"/>
                  <a:gd name="T50" fmla="*/ 5 w 849"/>
                  <a:gd name="T51" fmla="*/ 17 h 1149"/>
                  <a:gd name="T52" fmla="*/ 5 w 849"/>
                  <a:gd name="T53" fmla="*/ 17 h 1149"/>
                  <a:gd name="T54" fmla="*/ 6 w 849"/>
                  <a:gd name="T55" fmla="*/ 17 h 1149"/>
                  <a:gd name="T56" fmla="*/ 7 w 849"/>
                  <a:gd name="T57" fmla="*/ 17 h 1149"/>
                  <a:gd name="T58" fmla="*/ 7 w 849"/>
                  <a:gd name="T59" fmla="*/ 17 h 1149"/>
                  <a:gd name="T60" fmla="*/ 8 w 849"/>
                  <a:gd name="T61" fmla="*/ 17 h 1149"/>
                  <a:gd name="T62" fmla="*/ 10 w 849"/>
                  <a:gd name="T63" fmla="*/ 17 h 1149"/>
                  <a:gd name="T64" fmla="*/ 11 w 849"/>
                  <a:gd name="T65" fmla="*/ 17 h 1149"/>
                  <a:gd name="T66" fmla="*/ 13 w 849"/>
                  <a:gd name="T67" fmla="*/ 17 h 1149"/>
                  <a:gd name="T68" fmla="*/ 14 w 849"/>
                  <a:gd name="T69" fmla="*/ 14 h 1149"/>
                  <a:gd name="T70" fmla="*/ 14 w 849"/>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9" h="1149">
                    <a:moveTo>
                      <a:pt x="849" y="0"/>
                    </a:moveTo>
                    <a:lnTo>
                      <a:pt x="823" y="0"/>
                    </a:lnTo>
                    <a:lnTo>
                      <a:pt x="800" y="0"/>
                    </a:lnTo>
                    <a:lnTo>
                      <a:pt x="778" y="0"/>
                    </a:lnTo>
                    <a:lnTo>
                      <a:pt x="758" y="0"/>
                    </a:lnTo>
                    <a:lnTo>
                      <a:pt x="739" y="0"/>
                    </a:lnTo>
                    <a:lnTo>
                      <a:pt x="722" y="0"/>
                    </a:lnTo>
                    <a:lnTo>
                      <a:pt x="706" y="0"/>
                    </a:lnTo>
                    <a:lnTo>
                      <a:pt x="690" y="0"/>
                    </a:lnTo>
                    <a:lnTo>
                      <a:pt x="675" y="0"/>
                    </a:lnTo>
                    <a:lnTo>
                      <a:pt x="660" y="0"/>
                    </a:lnTo>
                    <a:lnTo>
                      <a:pt x="645" y="0"/>
                    </a:lnTo>
                    <a:lnTo>
                      <a:pt x="630" y="0"/>
                    </a:lnTo>
                    <a:lnTo>
                      <a:pt x="615" y="0"/>
                    </a:lnTo>
                    <a:lnTo>
                      <a:pt x="600" y="0"/>
                    </a:lnTo>
                    <a:lnTo>
                      <a:pt x="583" y="0"/>
                    </a:lnTo>
                    <a:lnTo>
                      <a:pt x="566" y="0"/>
                    </a:lnTo>
                    <a:lnTo>
                      <a:pt x="548" y="0"/>
                    </a:lnTo>
                    <a:lnTo>
                      <a:pt x="528" y="0"/>
                    </a:lnTo>
                    <a:lnTo>
                      <a:pt x="507" y="0"/>
                    </a:lnTo>
                    <a:lnTo>
                      <a:pt x="484" y="0"/>
                    </a:lnTo>
                    <a:lnTo>
                      <a:pt x="459" y="0"/>
                    </a:lnTo>
                    <a:lnTo>
                      <a:pt x="432" y="0"/>
                    </a:lnTo>
                    <a:lnTo>
                      <a:pt x="403" y="0"/>
                    </a:lnTo>
                    <a:lnTo>
                      <a:pt x="371" y="0"/>
                    </a:lnTo>
                    <a:lnTo>
                      <a:pt x="336" y="0"/>
                    </a:lnTo>
                    <a:lnTo>
                      <a:pt x="299" y="0"/>
                    </a:lnTo>
                    <a:lnTo>
                      <a:pt x="258" y="0"/>
                    </a:lnTo>
                    <a:lnTo>
                      <a:pt x="214" y="0"/>
                    </a:lnTo>
                    <a:lnTo>
                      <a:pt x="167" y="0"/>
                    </a:lnTo>
                    <a:lnTo>
                      <a:pt x="115" y="0"/>
                    </a:lnTo>
                    <a:lnTo>
                      <a:pt x="60" y="0"/>
                    </a:lnTo>
                    <a:lnTo>
                      <a:pt x="0" y="0"/>
                    </a:lnTo>
                    <a:lnTo>
                      <a:pt x="0" y="215"/>
                    </a:lnTo>
                    <a:lnTo>
                      <a:pt x="0" y="382"/>
                    </a:lnTo>
                    <a:lnTo>
                      <a:pt x="0" y="645"/>
                    </a:lnTo>
                    <a:lnTo>
                      <a:pt x="0" y="1149"/>
                    </a:lnTo>
                    <a:lnTo>
                      <a:pt x="25" y="1149"/>
                    </a:lnTo>
                    <a:lnTo>
                      <a:pt x="48" y="1149"/>
                    </a:lnTo>
                    <a:lnTo>
                      <a:pt x="70" y="1149"/>
                    </a:lnTo>
                    <a:lnTo>
                      <a:pt x="91" y="1149"/>
                    </a:lnTo>
                    <a:lnTo>
                      <a:pt x="109" y="1149"/>
                    </a:lnTo>
                    <a:lnTo>
                      <a:pt x="126" y="1149"/>
                    </a:lnTo>
                    <a:lnTo>
                      <a:pt x="143" y="1149"/>
                    </a:lnTo>
                    <a:lnTo>
                      <a:pt x="159" y="1149"/>
                    </a:lnTo>
                    <a:lnTo>
                      <a:pt x="174" y="1149"/>
                    </a:lnTo>
                    <a:lnTo>
                      <a:pt x="189" y="1149"/>
                    </a:lnTo>
                    <a:lnTo>
                      <a:pt x="204" y="1149"/>
                    </a:lnTo>
                    <a:lnTo>
                      <a:pt x="219" y="1149"/>
                    </a:lnTo>
                    <a:lnTo>
                      <a:pt x="234" y="1149"/>
                    </a:lnTo>
                    <a:lnTo>
                      <a:pt x="249" y="1149"/>
                    </a:lnTo>
                    <a:lnTo>
                      <a:pt x="266" y="1149"/>
                    </a:lnTo>
                    <a:lnTo>
                      <a:pt x="283" y="1149"/>
                    </a:lnTo>
                    <a:lnTo>
                      <a:pt x="300" y="1149"/>
                    </a:lnTo>
                    <a:lnTo>
                      <a:pt x="320" y="1149"/>
                    </a:lnTo>
                    <a:lnTo>
                      <a:pt x="342" y="1149"/>
                    </a:lnTo>
                    <a:lnTo>
                      <a:pt x="365" y="1149"/>
                    </a:lnTo>
                    <a:lnTo>
                      <a:pt x="389" y="1149"/>
                    </a:lnTo>
                    <a:lnTo>
                      <a:pt x="417" y="1149"/>
                    </a:lnTo>
                    <a:lnTo>
                      <a:pt x="446" y="1149"/>
                    </a:lnTo>
                    <a:lnTo>
                      <a:pt x="478" y="1149"/>
                    </a:lnTo>
                    <a:lnTo>
                      <a:pt x="512" y="1149"/>
                    </a:lnTo>
                    <a:lnTo>
                      <a:pt x="549" y="1149"/>
                    </a:lnTo>
                    <a:lnTo>
                      <a:pt x="591" y="1149"/>
                    </a:lnTo>
                    <a:lnTo>
                      <a:pt x="634" y="1149"/>
                    </a:lnTo>
                    <a:lnTo>
                      <a:pt x="682" y="1149"/>
                    </a:lnTo>
                    <a:lnTo>
                      <a:pt x="734" y="1149"/>
                    </a:lnTo>
                    <a:lnTo>
                      <a:pt x="789" y="1149"/>
                    </a:lnTo>
                    <a:lnTo>
                      <a:pt x="849" y="1149"/>
                    </a:lnTo>
                    <a:lnTo>
                      <a:pt x="849" y="933"/>
                    </a:lnTo>
                    <a:lnTo>
                      <a:pt x="849" y="765"/>
                    </a:lnTo>
                    <a:lnTo>
                      <a:pt x="849" y="503"/>
                    </a:lnTo>
                    <a:lnTo>
                      <a:pt x="849"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84" name="Freeform 135">
                <a:extLst>
                  <a:ext uri="{FF2B5EF4-FFF2-40B4-BE49-F238E27FC236}">
                    <a16:creationId xmlns:a16="http://schemas.microsoft.com/office/drawing/2014/main" id="{ACB46F60-8253-4DC9-BA0D-2AD8FBE7396F}"/>
                  </a:ext>
                </a:extLst>
              </p:cNvPr>
              <p:cNvSpPr>
                <a:spLocks/>
              </p:cNvSpPr>
              <p:nvPr/>
            </p:nvSpPr>
            <p:spPr bwMode="auto">
              <a:xfrm>
                <a:off x="1905" y="2593"/>
                <a:ext cx="405" cy="574"/>
              </a:xfrm>
              <a:custGeom>
                <a:avLst/>
                <a:gdLst>
                  <a:gd name="T0" fmla="*/ 12 w 811"/>
                  <a:gd name="T1" fmla="*/ 0 h 1149"/>
                  <a:gd name="T2" fmla="*/ 11 w 811"/>
                  <a:gd name="T3" fmla="*/ 0 h 1149"/>
                  <a:gd name="T4" fmla="*/ 11 w 811"/>
                  <a:gd name="T5" fmla="*/ 0 h 1149"/>
                  <a:gd name="T6" fmla="*/ 10 w 811"/>
                  <a:gd name="T7" fmla="*/ 0 h 1149"/>
                  <a:gd name="T8" fmla="*/ 10 w 811"/>
                  <a:gd name="T9" fmla="*/ 0 h 1149"/>
                  <a:gd name="T10" fmla="*/ 9 w 811"/>
                  <a:gd name="T11" fmla="*/ 0 h 1149"/>
                  <a:gd name="T12" fmla="*/ 9 w 811"/>
                  <a:gd name="T13" fmla="*/ 0 h 1149"/>
                  <a:gd name="T14" fmla="*/ 8 w 811"/>
                  <a:gd name="T15" fmla="*/ 0 h 1149"/>
                  <a:gd name="T16" fmla="*/ 8 w 811"/>
                  <a:gd name="T17" fmla="*/ 0 h 1149"/>
                  <a:gd name="T18" fmla="*/ 7 w 811"/>
                  <a:gd name="T19" fmla="*/ 0 h 1149"/>
                  <a:gd name="T20" fmla="*/ 6 w 811"/>
                  <a:gd name="T21" fmla="*/ 0 h 1149"/>
                  <a:gd name="T22" fmla="*/ 6 w 811"/>
                  <a:gd name="T23" fmla="*/ 0 h 1149"/>
                  <a:gd name="T24" fmla="*/ 5 w 811"/>
                  <a:gd name="T25" fmla="*/ 0 h 1149"/>
                  <a:gd name="T26" fmla="*/ 3 w 811"/>
                  <a:gd name="T27" fmla="*/ 0 h 1149"/>
                  <a:gd name="T28" fmla="*/ 2 w 811"/>
                  <a:gd name="T29" fmla="*/ 0 h 1149"/>
                  <a:gd name="T30" fmla="*/ 0 w 811"/>
                  <a:gd name="T31" fmla="*/ 0 h 1149"/>
                  <a:gd name="T32" fmla="*/ 0 w 811"/>
                  <a:gd name="T33" fmla="*/ 3 h 1149"/>
                  <a:gd name="T34" fmla="*/ 0 w 811"/>
                  <a:gd name="T35" fmla="*/ 10 h 1149"/>
                  <a:gd name="T36" fmla="*/ 0 w 811"/>
                  <a:gd name="T37" fmla="*/ 17 h 1149"/>
                  <a:gd name="T38" fmla="*/ 1 w 811"/>
                  <a:gd name="T39" fmla="*/ 17 h 1149"/>
                  <a:gd name="T40" fmla="*/ 1 w 811"/>
                  <a:gd name="T41" fmla="*/ 17 h 1149"/>
                  <a:gd name="T42" fmla="*/ 2 w 811"/>
                  <a:gd name="T43" fmla="*/ 17 h 1149"/>
                  <a:gd name="T44" fmla="*/ 2 w 811"/>
                  <a:gd name="T45" fmla="*/ 17 h 1149"/>
                  <a:gd name="T46" fmla="*/ 3 w 811"/>
                  <a:gd name="T47" fmla="*/ 17 h 1149"/>
                  <a:gd name="T48" fmla="*/ 3 w 811"/>
                  <a:gd name="T49" fmla="*/ 17 h 1149"/>
                  <a:gd name="T50" fmla="*/ 3 w 811"/>
                  <a:gd name="T51" fmla="*/ 17 h 1149"/>
                  <a:gd name="T52" fmla="*/ 4 w 811"/>
                  <a:gd name="T53" fmla="*/ 17 h 1149"/>
                  <a:gd name="T54" fmla="*/ 5 w 811"/>
                  <a:gd name="T55" fmla="*/ 17 h 1149"/>
                  <a:gd name="T56" fmla="*/ 5 w 811"/>
                  <a:gd name="T57" fmla="*/ 17 h 1149"/>
                  <a:gd name="T58" fmla="*/ 6 w 811"/>
                  <a:gd name="T59" fmla="*/ 17 h 1149"/>
                  <a:gd name="T60" fmla="*/ 7 w 811"/>
                  <a:gd name="T61" fmla="*/ 17 h 1149"/>
                  <a:gd name="T62" fmla="*/ 8 w 811"/>
                  <a:gd name="T63" fmla="*/ 17 h 1149"/>
                  <a:gd name="T64" fmla="*/ 10 w 811"/>
                  <a:gd name="T65" fmla="*/ 17 h 1149"/>
                  <a:gd name="T66" fmla="*/ 11 w 811"/>
                  <a:gd name="T67" fmla="*/ 17 h 1149"/>
                  <a:gd name="T68" fmla="*/ 12 w 811"/>
                  <a:gd name="T69" fmla="*/ 14 h 1149"/>
                  <a:gd name="T70" fmla="*/ 12 w 811"/>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1" h="1149">
                    <a:moveTo>
                      <a:pt x="811" y="0"/>
                    </a:moveTo>
                    <a:lnTo>
                      <a:pt x="787" y="0"/>
                    </a:lnTo>
                    <a:lnTo>
                      <a:pt x="764" y="0"/>
                    </a:lnTo>
                    <a:lnTo>
                      <a:pt x="743" y="0"/>
                    </a:lnTo>
                    <a:lnTo>
                      <a:pt x="725" y="0"/>
                    </a:lnTo>
                    <a:lnTo>
                      <a:pt x="706" y="0"/>
                    </a:lnTo>
                    <a:lnTo>
                      <a:pt x="690" y="0"/>
                    </a:lnTo>
                    <a:lnTo>
                      <a:pt x="674" y="0"/>
                    </a:lnTo>
                    <a:lnTo>
                      <a:pt x="659" y="0"/>
                    </a:lnTo>
                    <a:lnTo>
                      <a:pt x="644" y="0"/>
                    </a:lnTo>
                    <a:lnTo>
                      <a:pt x="630" y="0"/>
                    </a:lnTo>
                    <a:lnTo>
                      <a:pt x="616" y="0"/>
                    </a:lnTo>
                    <a:lnTo>
                      <a:pt x="601" y="0"/>
                    </a:lnTo>
                    <a:lnTo>
                      <a:pt x="588" y="0"/>
                    </a:lnTo>
                    <a:lnTo>
                      <a:pt x="573" y="0"/>
                    </a:lnTo>
                    <a:lnTo>
                      <a:pt x="558" y="0"/>
                    </a:lnTo>
                    <a:lnTo>
                      <a:pt x="540" y="0"/>
                    </a:lnTo>
                    <a:lnTo>
                      <a:pt x="523" y="0"/>
                    </a:lnTo>
                    <a:lnTo>
                      <a:pt x="505" y="0"/>
                    </a:lnTo>
                    <a:lnTo>
                      <a:pt x="485" y="0"/>
                    </a:lnTo>
                    <a:lnTo>
                      <a:pt x="463" y="0"/>
                    </a:lnTo>
                    <a:lnTo>
                      <a:pt x="439" y="0"/>
                    </a:lnTo>
                    <a:lnTo>
                      <a:pt x="414" y="0"/>
                    </a:lnTo>
                    <a:lnTo>
                      <a:pt x="386" y="0"/>
                    </a:lnTo>
                    <a:lnTo>
                      <a:pt x="355" y="0"/>
                    </a:lnTo>
                    <a:lnTo>
                      <a:pt x="322" y="0"/>
                    </a:lnTo>
                    <a:lnTo>
                      <a:pt x="286" y="0"/>
                    </a:lnTo>
                    <a:lnTo>
                      <a:pt x="248" y="0"/>
                    </a:lnTo>
                    <a:lnTo>
                      <a:pt x="205" y="0"/>
                    </a:lnTo>
                    <a:lnTo>
                      <a:pt x="159" y="0"/>
                    </a:lnTo>
                    <a:lnTo>
                      <a:pt x="111" y="0"/>
                    </a:lnTo>
                    <a:lnTo>
                      <a:pt x="58" y="0"/>
                    </a:lnTo>
                    <a:lnTo>
                      <a:pt x="0" y="0"/>
                    </a:lnTo>
                    <a:lnTo>
                      <a:pt x="0" y="215"/>
                    </a:lnTo>
                    <a:lnTo>
                      <a:pt x="0" y="382"/>
                    </a:lnTo>
                    <a:lnTo>
                      <a:pt x="0" y="645"/>
                    </a:lnTo>
                    <a:lnTo>
                      <a:pt x="0" y="1149"/>
                    </a:lnTo>
                    <a:lnTo>
                      <a:pt x="24" y="1149"/>
                    </a:lnTo>
                    <a:lnTo>
                      <a:pt x="47" y="1149"/>
                    </a:lnTo>
                    <a:lnTo>
                      <a:pt x="68" y="1149"/>
                    </a:lnTo>
                    <a:lnTo>
                      <a:pt x="87" y="1149"/>
                    </a:lnTo>
                    <a:lnTo>
                      <a:pt x="105" y="1149"/>
                    </a:lnTo>
                    <a:lnTo>
                      <a:pt x="121" y="1149"/>
                    </a:lnTo>
                    <a:lnTo>
                      <a:pt x="137" y="1149"/>
                    </a:lnTo>
                    <a:lnTo>
                      <a:pt x="152" y="1149"/>
                    </a:lnTo>
                    <a:lnTo>
                      <a:pt x="167" y="1149"/>
                    </a:lnTo>
                    <a:lnTo>
                      <a:pt x="181" y="1149"/>
                    </a:lnTo>
                    <a:lnTo>
                      <a:pt x="195" y="1149"/>
                    </a:lnTo>
                    <a:lnTo>
                      <a:pt x="210" y="1149"/>
                    </a:lnTo>
                    <a:lnTo>
                      <a:pt x="224" y="1149"/>
                    </a:lnTo>
                    <a:lnTo>
                      <a:pt x="239" y="1149"/>
                    </a:lnTo>
                    <a:lnTo>
                      <a:pt x="254" y="1149"/>
                    </a:lnTo>
                    <a:lnTo>
                      <a:pt x="271" y="1149"/>
                    </a:lnTo>
                    <a:lnTo>
                      <a:pt x="288" y="1149"/>
                    </a:lnTo>
                    <a:lnTo>
                      <a:pt x="307" y="1149"/>
                    </a:lnTo>
                    <a:lnTo>
                      <a:pt x="326" y="1149"/>
                    </a:lnTo>
                    <a:lnTo>
                      <a:pt x="348" y="1149"/>
                    </a:lnTo>
                    <a:lnTo>
                      <a:pt x="372" y="1149"/>
                    </a:lnTo>
                    <a:lnTo>
                      <a:pt x="398" y="1149"/>
                    </a:lnTo>
                    <a:lnTo>
                      <a:pt x="425" y="1149"/>
                    </a:lnTo>
                    <a:lnTo>
                      <a:pt x="456" y="1149"/>
                    </a:lnTo>
                    <a:lnTo>
                      <a:pt x="490" y="1149"/>
                    </a:lnTo>
                    <a:lnTo>
                      <a:pt x="525" y="1149"/>
                    </a:lnTo>
                    <a:lnTo>
                      <a:pt x="563" y="1149"/>
                    </a:lnTo>
                    <a:lnTo>
                      <a:pt x="606" y="1149"/>
                    </a:lnTo>
                    <a:lnTo>
                      <a:pt x="652" y="1149"/>
                    </a:lnTo>
                    <a:lnTo>
                      <a:pt x="700" y="1149"/>
                    </a:lnTo>
                    <a:lnTo>
                      <a:pt x="753" y="1149"/>
                    </a:lnTo>
                    <a:lnTo>
                      <a:pt x="811" y="1149"/>
                    </a:lnTo>
                    <a:lnTo>
                      <a:pt x="811" y="933"/>
                    </a:lnTo>
                    <a:lnTo>
                      <a:pt x="811" y="765"/>
                    </a:lnTo>
                    <a:lnTo>
                      <a:pt x="811" y="503"/>
                    </a:lnTo>
                    <a:lnTo>
                      <a:pt x="811"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85" name="Freeform 136">
                <a:extLst>
                  <a:ext uri="{FF2B5EF4-FFF2-40B4-BE49-F238E27FC236}">
                    <a16:creationId xmlns:a16="http://schemas.microsoft.com/office/drawing/2014/main" id="{D18FE2CF-F6BF-4F50-A329-5BCC7690020F}"/>
                  </a:ext>
                </a:extLst>
              </p:cNvPr>
              <p:cNvSpPr>
                <a:spLocks/>
              </p:cNvSpPr>
              <p:nvPr/>
            </p:nvSpPr>
            <p:spPr bwMode="auto">
              <a:xfrm>
                <a:off x="1909" y="2593"/>
                <a:ext cx="388" cy="574"/>
              </a:xfrm>
              <a:custGeom>
                <a:avLst/>
                <a:gdLst>
                  <a:gd name="T0" fmla="*/ 12 w 776"/>
                  <a:gd name="T1" fmla="*/ 0 h 1149"/>
                  <a:gd name="T2" fmla="*/ 12 w 776"/>
                  <a:gd name="T3" fmla="*/ 0 h 1149"/>
                  <a:gd name="T4" fmla="*/ 11 w 776"/>
                  <a:gd name="T5" fmla="*/ 0 h 1149"/>
                  <a:gd name="T6" fmla="*/ 11 w 776"/>
                  <a:gd name="T7" fmla="*/ 0 h 1149"/>
                  <a:gd name="T8" fmla="*/ 10 w 776"/>
                  <a:gd name="T9" fmla="*/ 0 h 1149"/>
                  <a:gd name="T10" fmla="*/ 10 w 776"/>
                  <a:gd name="T11" fmla="*/ 0 h 1149"/>
                  <a:gd name="T12" fmla="*/ 9 w 776"/>
                  <a:gd name="T13" fmla="*/ 0 h 1149"/>
                  <a:gd name="T14" fmla="*/ 9 w 776"/>
                  <a:gd name="T15" fmla="*/ 0 h 1149"/>
                  <a:gd name="T16" fmla="*/ 8 w 776"/>
                  <a:gd name="T17" fmla="*/ 0 h 1149"/>
                  <a:gd name="T18" fmla="*/ 8 w 776"/>
                  <a:gd name="T19" fmla="*/ 0 h 1149"/>
                  <a:gd name="T20" fmla="*/ 7 w 776"/>
                  <a:gd name="T21" fmla="*/ 0 h 1149"/>
                  <a:gd name="T22" fmla="*/ 6 w 776"/>
                  <a:gd name="T23" fmla="*/ 0 h 1149"/>
                  <a:gd name="T24" fmla="*/ 5 w 776"/>
                  <a:gd name="T25" fmla="*/ 0 h 1149"/>
                  <a:gd name="T26" fmla="*/ 4 w 776"/>
                  <a:gd name="T27" fmla="*/ 0 h 1149"/>
                  <a:gd name="T28" fmla="*/ 3 w 776"/>
                  <a:gd name="T29" fmla="*/ 0 h 1149"/>
                  <a:gd name="T30" fmla="*/ 1 w 776"/>
                  <a:gd name="T31" fmla="*/ 0 h 1149"/>
                  <a:gd name="T32" fmla="*/ 0 w 776"/>
                  <a:gd name="T33" fmla="*/ 3 h 1149"/>
                  <a:gd name="T34" fmla="*/ 0 w 776"/>
                  <a:gd name="T35" fmla="*/ 10 h 1149"/>
                  <a:gd name="T36" fmla="*/ 1 w 776"/>
                  <a:gd name="T37" fmla="*/ 17 h 1149"/>
                  <a:gd name="T38" fmla="*/ 2 w 776"/>
                  <a:gd name="T39" fmla="*/ 17 h 1149"/>
                  <a:gd name="T40" fmla="*/ 2 w 776"/>
                  <a:gd name="T41" fmla="*/ 17 h 1149"/>
                  <a:gd name="T42" fmla="*/ 3 w 776"/>
                  <a:gd name="T43" fmla="*/ 17 h 1149"/>
                  <a:gd name="T44" fmla="*/ 3 w 776"/>
                  <a:gd name="T45" fmla="*/ 17 h 1149"/>
                  <a:gd name="T46" fmla="*/ 3 w 776"/>
                  <a:gd name="T47" fmla="*/ 17 h 1149"/>
                  <a:gd name="T48" fmla="*/ 4 w 776"/>
                  <a:gd name="T49" fmla="*/ 17 h 1149"/>
                  <a:gd name="T50" fmla="*/ 4 w 776"/>
                  <a:gd name="T51" fmla="*/ 17 h 1149"/>
                  <a:gd name="T52" fmla="*/ 5 w 776"/>
                  <a:gd name="T53" fmla="*/ 17 h 1149"/>
                  <a:gd name="T54" fmla="*/ 5 w 776"/>
                  <a:gd name="T55" fmla="*/ 17 h 1149"/>
                  <a:gd name="T56" fmla="*/ 6 w 776"/>
                  <a:gd name="T57" fmla="*/ 17 h 1149"/>
                  <a:gd name="T58" fmla="*/ 7 w 776"/>
                  <a:gd name="T59" fmla="*/ 17 h 1149"/>
                  <a:gd name="T60" fmla="*/ 8 w 776"/>
                  <a:gd name="T61" fmla="*/ 17 h 1149"/>
                  <a:gd name="T62" fmla="*/ 9 w 776"/>
                  <a:gd name="T63" fmla="*/ 17 h 1149"/>
                  <a:gd name="T64" fmla="*/ 10 w 776"/>
                  <a:gd name="T65" fmla="*/ 17 h 1149"/>
                  <a:gd name="T66" fmla="*/ 12 w 776"/>
                  <a:gd name="T67" fmla="*/ 17 h 1149"/>
                  <a:gd name="T68" fmla="*/ 13 w 776"/>
                  <a:gd name="T69" fmla="*/ 14 h 1149"/>
                  <a:gd name="T70" fmla="*/ 13 w 776"/>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6" h="1149">
                    <a:moveTo>
                      <a:pt x="776" y="0"/>
                    </a:moveTo>
                    <a:lnTo>
                      <a:pt x="753" y="0"/>
                    </a:lnTo>
                    <a:lnTo>
                      <a:pt x="731" y="0"/>
                    </a:lnTo>
                    <a:lnTo>
                      <a:pt x="711" y="0"/>
                    </a:lnTo>
                    <a:lnTo>
                      <a:pt x="693" y="0"/>
                    </a:lnTo>
                    <a:lnTo>
                      <a:pt x="675" y="0"/>
                    </a:lnTo>
                    <a:lnTo>
                      <a:pt x="659" y="0"/>
                    </a:lnTo>
                    <a:lnTo>
                      <a:pt x="644" y="0"/>
                    </a:lnTo>
                    <a:lnTo>
                      <a:pt x="630" y="0"/>
                    </a:lnTo>
                    <a:lnTo>
                      <a:pt x="617" y="0"/>
                    </a:lnTo>
                    <a:lnTo>
                      <a:pt x="603" y="0"/>
                    </a:lnTo>
                    <a:lnTo>
                      <a:pt x="589" y="0"/>
                    </a:lnTo>
                    <a:lnTo>
                      <a:pt x="575" y="0"/>
                    </a:lnTo>
                    <a:lnTo>
                      <a:pt x="561" y="0"/>
                    </a:lnTo>
                    <a:lnTo>
                      <a:pt x="547" y="0"/>
                    </a:lnTo>
                    <a:lnTo>
                      <a:pt x="533" y="0"/>
                    </a:lnTo>
                    <a:lnTo>
                      <a:pt x="518" y="0"/>
                    </a:lnTo>
                    <a:lnTo>
                      <a:pt x="500" y="0"/>
                    </a:lnTo>
                    <a:lnTo>
                      <a:pt x="483" y="0"/>
                    </a:lnTo>
                    <a:lnTo>
                      <a:pt x="463" y="0"/>
                    </a:lnTo>
                    <a:lnTo>
                      <a:pt x="443" y="0"/>
                    </a:lnTo>
                    <a:lnTo>
                      <a:pt x="420" y="0"/>
                    </a:lnTo>
                    <a:lnTo>
                      <a:pt x="395" y="0"/>
                    </a:lnTo>
                    <a:lnTo>
                      <a:pt x="369" y="0"/>
                    </a:lnTo>
                    <a:lnTo>
                      <a:pt x="340" y="0"/>
                    </a:lnTo>
                    <a:lnTo>
                      <a:pt x="308" y="0"/>
                    </a:lnTo>
                    <a:lnTo>
                      <a:pt x="273" y="0"/>
                    </a:lnTo>
                    <a:lnTo>
                      <a:pt x="236" y="0"/>
                    </a:lnTo>
                    <a:lnTo>
                      <a:pt x="196" y="0"/>
                    </a:lnTo>
                    <a:lnTo>
                      <a:pt x="152" y="0"/>
                    </a:lnTo>
                    <a:lnTo>
                      <a:pt x="105" y="0"/>
                    </a:lnTo>
                    <a:lnTo>
                      <a:pt x="55" y="0"/>
                    </a:lnTo>
                    <a:lnTo>
                      <a:pt x="0" y="0"/>
                    </a:lnTo>
                    <a:lnTo>
                      <a:pt x="0" y="215"/>
                    </a:lnTo>
                    <a:lnTo>
                      <a:pt x="0" y="382"/>
                    </a:lnTo>
                    <a:lnTo>
                      <a:pt x="0" y="645"/>
                    </a:lnTo>
                    <a:lnTo>
                      <a:pt x="0" y="1149"/>
                    </a:lnTo>
                    <a:lnTo>
                      <a:pt x="23" y="1149"/>
                    </a:lnTo>
                    <a:lnTo>
                      <a:pt x="45" y="1149"/>
                    </a:lnTo>
                    <a:lnTo>
                      <a:pt x="65" y="1149"/>
                    </a:lnTo>
                    <a:lnTo>
                      <a:pt x="83" y="1149"/>
                    </a:lnTo>
                    <a:lnTo>
                      <a:pt x="101" y="1149"/>
                    </a:lnTo>
                    <a:lnTo>
                      <a:pt x="116" y="1149"/>
                    </a:lnTo>
                    <a:lnTo>
                      <a:pt x="131" y="1149"/>
                    </a:lnTo>
                    <a:lnTo>
                      <a:pt x="146" y="1149"/>
                    </a:lnTo>
                    <a:lnTo>
                      <a:pt x="159" y="1149"/>
                    </a:lnTo>
                    <a:lnTo>
                      <a:pt x="173" y="1149"/>
                    </a:lnTo>
                    <a:lnTo>
                      <a:pt x="186" y="1149"/>
                    </a:lnTo>
                    <a:lnTo>
                      <a:pt x="200" y="1149"/>
                    </a:lnTo>
                    <a:lnTo>
                      <a:pt x="213" y="1149"/>
                    </a:lnTo>
                    <a:lnTo>
                      <a:pt x="228" y="1149"/>
                    </a:lnTo>
                    <a:lnTo>
                      <a:pt x="242" y="1149"/>
                    </a:lnTo>
                    <a:lnTo>
                      <a:pt x="258" y="1149"/>
                    </a:lnTo>
                    <a:lnTo>
                      <a:pt x="275" y="1149"/>
                    </a:lnTo>
                    <a:lnTo>
                      <a:pt x="293" y="1149"/>
                    </a:lnTo>
                    <a:lnTo>
                      <a:pt x="313" y="1149"/>
                    </a:lnTo>
                    <a:lnTo>
                      <a:pt x="333" y="1149"/>
                    </a:lnTo>
                    <a:lnTo>
                      <a:pt x="355" y="1149"/>
                    </a:lnTo>
                    <a:lnTo>
                      <a:pt x="380" y="1149"/>
                    </a:lnTo>
                    <a:lnTo>
                      <a:pt x="407" y="1149"/>
                    </a:lnTo>
                    <a:lnTo>
                      <a:pt x="436" y="1149"/>
                    </a:lnTo>
                    <a:lnTo>
                      <a:pt x="468" y="1149"/>
                    </a:lnTo>
                    <a:lnTo>
                      <a:pt x="503" y="1149"/>
                    </a:lnTo>
                    <a:lnTo>
                      <a:pt x="539" y="1149"/>
                    </a:lnTo>
                    <a:lnTo>
                      <a:pt x="580" y="1149"/>
                    </a:lnTo>
                    <a:lnTo>
                      <a:pt x="624" y="1149"/>
                    </a:lnTo>
                    <a:lnTo>
                      <a:pt x="671" y="1149"/>
                    </a:lnTo>
                    <a:lnTo>
                      <a:pt x="721" y="1149"/>
                    </a:lnTo>
                    <a:lnTo>
                      <a:pt x="776" y="1149"/>
                    </a:lnTo>
                    <a:lnTo>
                      <a:pt x="776" y="933"/>
                    </a:lnTo>
                    <a:lnTo>
                      <a:pt x="776" y="765"/>
                    </a:lnTo>
                    <a:lnTo>
                      <a:pt x="776" y="503"/>
                    </a:lnTo>
                    <a:lnTo>
                      <a:pt x="776"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86" name="Freeform 137">
                <a:extLst>
                  <a:ext uri="{FF2B5EF4-FFF2-40B4-BE49-F238E27FC236}">
                    <a16:creationId xmlns:a16="http://schemas.microsoft.com/office/drawing/2014/main" id="{85A8EE2C-023C-48F9-B412-2FA9352767B9}"/>
                  </a:ext>
                </a:extLst>
              </p:cNvPr>
              <p:cNvSpPr>
                <a:spLocks/>
              </p:cNvSpPr>
              <p:nvPr/>
            </p:nvSpPr>
            <p:spPr bwMode="auto">
              <a:xfrm>
                <a:off x="1914" y="2593"/>
                <a:ext cx="369" cy="574"/>
              </a:xfrm>
              <a:custGeom>
                <a:avLst/>
                <a:gdLst>
                  <a:gd name="T0" fmla="*/ 12 w 738"/>
                  <a:gd name="T1" fmla="*/ 0 h 1149"/>
                  <a:gd name="T2" fmla="*/ 11 w 738"/>
                  <a:gd name="T3" fmla="*/ 0 h 1149"/>
                  <a:gd name="T4" fmla="*/ 11 w 738"/>
                  <a:gd name="T5" fmla="*/ 0 h 1149"/>
                  <a:gd name="T6" fmla="*/ 10 w 738"/>
                  <a:gd name="T7" fmla="*/ 0 h 1149"/>
                  <a:gd name="T8" fmla="*/ 10 w 738"/>
                  <a:gd name="T9" fmla="*/ 0 h 1149"/>
                  <a:gd name="T10" fmla="*/ 9 w 738"/>
                  <a:gd name="T11" fmla="*/ 0 h 1149"/>
                  <a:gd name="T12" fmla="*/ 9 w 738"/>
                  <a:gd name="T13" fmla="*/ 0 h 1149"/>
                  <a:gd name="T14" fmla="*/ 9 w 738"/>
                  <a:gd name="T15" fmla="*/ 0 h 1149"/>
                  <a:gd name="T16" fmla="*/ 8 w 738"/>
                  <a:gd name="T17" fmla="*/ 0 h 1149"/>
                  <a:gd name="T18" fmla="*/ 8 w 738"/>
                  <a:gd name="T19" fmla="*/ 0 h 1149"/>
                  <a:gd name="T20" fmla="*/ 7 w 738"/>
                  <a:gd name="T21" fmla="*/ 0 h 1149"/>
                  <a:gd name="T22" fmla="*/ 6 w 738"/>
                  <a:gd name="T23" fmla="*/ 0 h 1149"/>
                  <a:gd name="T24" fmla="*/ 6 w 738"/>
                  <a:gd name="T25" fmla="*/ 0 h 1149"/>
                  <a:gd name="T26" fmla="*/ 5 w 738"/>
                  <a:gd name="T27" fmla="*/ 0 h 1149"/>
                  <a:gd name="T28" fmla="*/ 3 w 738"/>
                  <a:gd name="T29" fmla="*/ 0 h 1149"/>
                  <a:gd name="T30" fmla="*/ 2 w 738"/>
                  <a:gd name="T31" fmla="*/ 0 h 1149"/>
                  <a:gd name="T32" fmla="*/ 0 w 738"/>
                  <a:gd name="T33" fmla="*/ 0 h 1149"/>
                  <a:gd name="T34" fmla="*/ 0 w 738"/>
                  <a:gd name="T35" fmla="*/ 3 h 1149"/>
                  <a:gd name="T36" fmla="*/ 0 w 738"/>
                  <a:gd name="T37" fmla="*/ 5 h 1149"/>
                  <a:gd name="T38" fmla="*/ 0 w 738"/>
                  <a:gd name="T39" fmla="*/ 10 h 1149"/>
                  <a:gd name="T40" fmla="*/ 0 w 738"/>
                  <a:gd name="T41" fmla="*/ 17 h 1149"/>
                  <a:gd name="T42" fmla="*/ 1 w 738"/>
                  <a:gd name="T43" fmla="*/ 17 h 1149"/>
                  <a:gd name="T44" fmla="*/ 2 w 738"/>
                  <a:gd name="T45" fmla="*/ 17 h 1149"/>
                  <a:gd name="T46" fmla="*/ 2 w 738"/>
                  <a:gd name="T47" fmla="*/ 17 h 1149"/>
                  <a:gd name="T48" fmla="*/ 3 w 738"/>
                  <a:gd name="T49" fmla="*/ 17 h 1149"/>
                  <a:gd name="T50" fmla="*/ 3 w 738"/>
                  <a:gd name="T51" fmla="*/ 17 h 1149"/>
                  <a:gd name="T52" fmla="*/ 3 w 738"/>
                  <a:gd name="T53" fmla="*/ 17 h 1149"/>
                  <a:gd name="T54" fmla="*/ 4 w 738"/>
                  <a:gd name="T55" fmla="*/ 17 h 1149"/>
                  <a:gd name="T56" fmla="*/ 4 w 738"/>
                  <a:gd name="T57" fmla="*/ 17 h 1149"/>
                  <a:gd name="T58" fmla="*/ 5 w 738"/>
                  <a:gd name="T59" fmla="*/ 17 h 1149"/>
                  <a:gd name="T60" fmla="*/ 5 w 738"/>
                  <a:gd name="T61" fmla="*/ 17 h 1149"/>
                  <a:gd name="T62" fmla="*/ 6 w 738"/>
                  <a:gd name="T63" fmla="*/ 17 h 1149"/>
                  <a:gd name="T64" fmla="*/ 7 w 738"/>
                  <a:gd name="T65" fmla="*/ 17 h 1149"/>
                  <a:gd name="T66" fmla="*/ 8 w 738"/>
                  <a:gd name="T67" fmla="*/ 17 h 1149"/>
                  <a:gd name="T68" fmla="*/ 9 w 738"/>
                  <a:gd name="T69" fmla="*/ 17 h 1149"/>
                  <a:gd name="T70" fmla="*/ 10 w 738"/>
                  <a:gd name="T71" fmla="*/ 17 h 1149"/>
                  <a:gd name="T72" fmla="*/ 12 w 738"/>
                  <a:gd name="T73" fmla="*/ 17 h 1149"/>
                  <a:gd name="T74" fmla="*/ 12 w 738"/>
                  <a:gd name="T75" fmla="*/ 14 h 1149"/>
                  <a:gd name="T76" fmla="*/ 12 w 738"/>
                  <a:gd name="T77" fmla="*/ 11 h 1149"/>
                  <a:gd name="T78" fmla="*/ 12 w 738"/>
                  <a:gd name="T79" fmla="*/ 7 h 1149"/>
                  <a:gd name="T80" fmla="*/ 12 w 73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8" h="1149">
                    <a:moveTo>
                      <a:pt x="738" y="0"/>
                    </a:moveTo>
                    <a:lnTo>
                      <a:pt x="695" y="0"/>
                    </a:lnTo>
                    <a:lnTo>
                      <a:pt x="660" y="0"/>
                    </a:lnTo>
                    <a:lnTo>
                      <a:pt x="628" y="0"/>
                    </a:lnTo>
                    <a:lnTo>
                      <a:pt x="600" y="0"/>
                    </a:lnTo>
                    <a:lnTo>
                      <a:pt x="573" y="0"/>
                    </a:lnTo>
                    <a:lnTo>
                      <a:pt x="548" y="0"/>
                    </a:lnTo>
                    <a:lnTo>
                      <a:pt x="521" y="0"/>
                    </a:lnTo>
                    <a:lnTo>
                      <a:pt x="493" y="0"/>
                    </a:lnTo>
                    <a:lnTo>
                      <a:pt x="459" y="0"/>
                    </a:lnTo>
                    <a:lnTo>
                      <a:pt x="421" y="0"/>
                    </a:lnTo>
                    <a:lnTo>
                      <a:pt x="376" y="0"/>
                    </a:lnTo>
                    <a:lnTo>
                      <a:pt x="323" y="0"/>
                    </a:lnTo>
                    <a:lnTo>
                      <a:pt x="260" y="0"/>
                    </a:lnTo>
                    <a:lnTo>
                      <a:pt x="186" y="0"/>
                    </a:lnTo>
                    <a:lnTo>
                      <a:pt x="100" y="0"/>
                    </a:lnTo>
                    <a:lnTo>
                      <a:pt x="0" y="0"/>
                    </a:lnTo>
                    <a:lnTo>
                      <a:pt x="0" y="215"/>
                    </a:lnTo>
                    <a:lnTo>
                      <a:pt x="0" y="382"/>
                    </a:lnTo>
                    <a:lnTo>
                      <a:pt x="0" y="645"/>
                    </a:lnTo>
                    <a:lnTo>
                      <a:pt x="0" y="1149"/>
                    </a:lnTo>
                    <a:lnTo>
                      <a:pt x="42" y="1149"/>
                    </a:lnTo>
                    <a:lnTo>
                      <a:pt x="78" y="1149"/>
                    </a:lnTo>
                    <a:lnTo>
                      <a:pt x="110" y="1149"/>
                    </a:lnTo>
                    <a:lnTo>
                      <a:pt x="138" y="1149"/>
                    </a:lnTo>
                    <a:lnTo>
                      <a:pt x="164" y="1149"/>
                    </a:lnTo>
                    <a:lnTo>
                      <a:pt x="190" y="1149"/>
                    </a:lnTo>
                    <a:lnTo>
                      <a:pt x="216" y="1149"/>
                    </a:lnTo>
                    <a:lnTo>
                      <a:pt x="246" y="1149"/>
                    </a:lnTo>
                    <a:lnTo>
                      <a:pt x="278" y="1149"/>
                    </a:lnTo>
                    <a:lnTo>
                      <a:pt x="316" y="1149"/>
                    </a:lnTo>
                    <a:lnTo>
                      <a:pt x="362" y="1149"/>
                    </a:lnTo>
                    <a:lnTo>
                      <a:pt x="415" y="1149"/>
                    </a:lnTo>
                    <a:lnTo>
                      <a:pt x="478" y="1149"/>
                    </a:lnTo>
                    <a:lnTo>
                      <a:pt x="551" y="1149"/>
                    </a:lnTo>
                    <a:lnTo>
                      <a:pt x="638" y="1149"/>
                    </a:lnTo>
                    <a:lnTo>
                      <a:pt x="738" y="1149"/>
                    </a:lnTo>
                    <a:lnTo>
                      <a:pt x="738" y="933"/>
                    </a:lnTo>
                    <a:lnTo>
                      <a:pt x="738" y="765"/>
                    </a:lnTo>
                    <a:lnTo>
                      <a:pt x="738" y="503"/>
                    </a:lnTo>
                    <a:lnTo>
                      <a:pt x="738"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87" name="Freeform 138">
                <a:extLst>
                  <a:ext uri="{FF2B5EF4-FFF2-40B4-BE49-F238E27FC236}">
                    <a16:creationId xmlns:a16="http://schemas.microsoft.com/office/drawing/2014/main" id="{71083BC2-8A3D-4654-86BE-5D3EAE0D5C1D}"/>
                  </a:ext>
                </a:extLst>
              </p:cNvPr>
              <p:cNvSpPr>
                <a:spLocks/>
              </p:cNvSpPr>
              <p:nvPr/>
            </p:nvSpPr>
            <p:spPr bwMode="auto">
              <a:xfrm>
                <a:off x="1918" y="2593"/>
                <a:ext cx="351" cy="574"/>
              </a:xfrm>
              <a:custGeom>
                <a:avLst/>
                <a:gdLst>
                  <a:gd name="T0" fmla="*/ 11 w 701"/>
                  <a:gd name="T1" fmla="*/ 0 h 1149"/>
                  <a:gd name="T2" fmla="*/ 11 w 701"/>
                  <a:gd name="T3" fmla="*/ 0 h 1149"/>
                  <a:gd name="T4" fmla="*/ 10 w 701"/>
                  <a:gd name="T5" fmla="*/ 0 h 1149"/>
                  <a:gd name="T6" fmla="*/ 10 w 701"/>
                  <a:gd name="T7" fmla="*/ 0 h 1149"/>
                  <a:gd name="T8" fmla="*/ 9 w 701"/>
                  <a:gd name="T9" fmla="*/ 0 h 1149"/>
                  <a:gd name="T10" fmla="*/ 9 w 701"/>
                  <a:gd name="T11" fmla="*/ 0 h 1149"/>
                  <a:gd name="T12" fmla="*/ 9 w 701"/>
                  <a:gd name="T13" fmla="*/ 0 h 1149"/>
                  <a:gd name="T14" fmla="*/ 8 w 701"/>
                  <a:gd name="T15" fmla="*/ 0 h 1149"/>
                  <a:gd name="T16" fmla="*/ 8 w 701"/>
                  <a:gd name="T17" fmla="*/ 0 h 1149"/>
                  <a:gd name="T18" fmla="*/ 7 w 701"/>
                  <a:gd name="T19" fmla="*/ 0 h 1149"/>
                  <a:gd name="T20" fmla="*/ 7 w 701"/>
                  <a:gd name="T21" fmla="*/ 0 h 1149"/>
                  <a:gd name="T22" fmla="*/ 6 w 701"/>
                  <a:gd name="T23" fmla="*/ 0 h 1149"/>
                  <a:gd name="T24" fmla="*/ 5 w 701"/>
                  <a:gd name="T25" fmla="*/ 0 h 1149"/>
                  <a:gd name="T26" fmla="*/ 4 w 701"/>
                  <a:gd name="T27" fmla="*/ 0 h 1149"/>
                  <a:gd name="T28" fmla="*/ 3 w 701"/>
                  <a:gd name="T29" fmla="*/ 0 h 1149"/>
                  <a:gd name="T30" fmla="*/ 2 w 701"/>
                  <a:gd name="T31" fmla="*/ 0 h 1149"/>
                  <a:gd name="T32" fmla="*/ 0 w 701"/>
                  <a:gd name="T33" fmla="*/ 0 h 1149"/>
                  <a:gd name="T34" fmla="*/ 0 w 701"/>
                  <a:gd name="T35" fmla="*/ 3 h 1149"/>
                  <a:gd name="T36" fmla="*/ 0 w 701"/>
                  <a:gd name="T37" fmla="*/ 5 h 1149"/>
                  <a:gd name="T38" fmla="*/ 0 w 701"/>
                  <a:gd name="T39" fmla="*/ 10 h 1149"/>
                  <a:gd name="T40" fmla="*/ 0 w 701"/>
                  <a:gd name="T41" fmla="*/ 17 h 1149"/>
                  <a:gd name="T42" fmla="*/ 1 w 701"/>
                  <a:gd name="T43" fmla="*/ 17 h 1149"/>
                  <a:gd name="T44" fmla="*/ 2 w 701"/>
                  <a:gd name="T45" fmla="*/ 17 h 1149"/>
                  <a:gd name="T46" fmla="*/ 2 w 701"/>
                  <a:gd name="T47" fmla="*/ 17 h 1149"/>
                  <a:gd name="T48" fmla="*/ 3 w 701"/>
                  <a:gd name="T49" fmla="*/ 17 h 1149"/>
                  <a:gd name="T50" fmla="*/ 3 w 701"/>
                  <a:gd name="T51" fmla="*/ 17 h 1149"/>
                  <a:gd name="T52" fmla="*/ 3 w 701"/>
                  <a:gd name="T53" fmla="*/ 17 h 1149"/>
                  <a:gd name="T54" fmla="*/ 4 w 701"/>
                  <a:gd name="T55" fmla="*/ 17 h 1149"/>
                  <a:gd name="T56" fmla="*/ 4 w 701"/>
                  <a:gd name="T57" fmla="*/ 17 h 1149"/>
                  <a:gd name="T58" fmla="*/ 5 w 701"/>
                  <a:gd name="T59" fmla="*/ 17 h 1149"/>
                  <a:gd name="T60" fmla="*/ 5 w 701"/>
                  <a:gd name="T61" fmla="*/ 17 h 1149"/>
                  <a:gd name="T62" fmla="*/ 6 w 701"/>
                  <a:gd name="T63" fmla="*/ 17 h 1149"/>
                  <a:gd name="T64" fmla="*/ 7 w 701"/>
                  <a:gd name="T65" fmla="*/ 17 h 1149"/>
                  <a:gd name="T66" fmla="*/ 8 w 701"/>
                  <a:gd name="T67" fmla="*/ 17 h 1149"/>
                  <a:gd name="T68" fmla="*/ 9 w 701"/>
                  <a:gd name="T69" fmla="*/ 17 h 1149"/>
                  <a:gd name="T70" fmla="*/ 10 w 701"/>
                  <a:gd name="T71" fmla="*/ 17 h 1149"/>
                  <a:gd name="T72" fmla="*/ 11 w 701"/>
                  <a:gd name="T73" fmla="*/ 17 h 1149"/>
                  <a:gd name="T74" fmla="*/ 11 w 701"/>
                  <a:gd name="T75" fmla="*/ 14 h 1149"/>
                  <a:gd name="T76" fmla="*/ 11 w 701"/>
                  <a:gd name="T77" fmla="*/ 11 h 1149"/>
                  <a:gd name="T78" fmla="*/ 11 w 701"/>
                  <a:gd name="T79" fmla="*/ 7 h 1149"/>
                  <a:gd name="T80" fmla="*/ 11 w 701"/>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01" h="1149">
                    <a:moveTo>
                      <a:pt x="701" y="0"/>
                    </a:moveTo>
                    <a:lnTo>
                      <a:pt x="661" y="0"/>
                    </a:lnTo>
                    <a:lnTo>
                      <a:pt x="626" y="0"/>
                    </a:lnTo>
                    <a:lnTo>
                      <a:pt x="596" y="0"/>
                    </a:lnTo>
                    <a:lnTo>
                      <a:pt x="570" y="0"/>
                    </a:lnTo>
                    <a:lnTo>
                      <a:pt x="546" y="0"/>
                    </a:lnTo>
                    <a:lnTo>
                      <a:pt x="522" y="0"/>
                    </a:lnTo>
                    <a:lnTo>
                      <a:pt x="496" y="0"/>
                    </a:lnTo>
                    <a:lnTo>
                      <a:pt x="469" y="0"/>
                    </a:lnTo>
                    <a:lnTo>
                      <a:pt x="438" y="0"/>
                    </a:lnTo>
                    <a:lnTo>
                      <a:pt x="401" y="0"/>
                    </a:lnTo>
                    <a:lnTo>
                      <a:pt x="358" y="0"/>
                    </a:lnTo>
                    <a:lnTo>
                      <a:pt x="307" y="0"/>
                    </a:lnTo>
                    <a:lnTo>
                      <a:pt x="247" y="0"/>
                    </a:lnTo>
                    <a:lnTo>
                      <a:pt x="177" y="0"/>
                    </a:lnTo>
                    <a:lnTo>
                      <a:pt x="95" y="0"/>
                    </a:lnTo>
                    <a:lnTo>
                      <a:pt x="0" y="0"/>
                    </a:lnTo>
                    <a:lnTo>
                      <a:pt x="0" y="215"/>
                    </a:lnTo>
                    <a:lnTo>
                      <a:pt x="0" y="382"/>
                    </a:lnTo>
                    <a:lnTo>
                      <a:pt x="0" y="645"/>
                    </a:lnTo>
                    <a:lnTo>
                      <a:pt x="0" y="1149"/>
                    </a:lnTo>
                    <a:lnTo>
                      <a:pt x="40" y="1149"/>
                    </a:lnTo>
                    <a:lnTo>
                      <a:pt x="75" y="1149"/>
                    </a:lnTo>
                    <a:lnTo>
                      <a:pt x="105" y="1149"/>
                    </a:lnTo>
                    <a:lnTo>
                      <a:pt x="131" y="1149"/>
                    </a:lnTo>
                    <a:lnTo>
                      <a:pt x="156" y="1149"/>
                    </a:lnTo>
                    <a:lnTo>
                      <a:pt x="181" y="1149"/>
                    </a:lnTo>
                    <a:lnTo>
                      <a:pt x="206" y="1149"/>
                    </a:lnTo>
                    <a:lnTo>
                      <a:pt x="234" y="1149"/>
                    </a:lnTo>
                    <a:lnTo>
                      <a:pt x="265" y="1149"/>
                    </a:lnTo>
                    <a:lnTo>
                      <a:pt x="302" y="1149"/>
                    </a:lnTo>
                    <a:lnTo>
                      <a:pt x="344" y="1149"/>
                    </a:lnTo>
                    <a:lnTo>
                      <a:pt x="394" y="1149"/>
                    </a:lnTo>
                    <a:lnTo>
                      <a:pt x="454" y="1149"/>
                    </a:lnTo>
                    <a:lnTo>
                      <a:pt x="524" y="1149"/>
                    </a:lnTo>
                    <a:lnTo>
                      <a:pt x="606" y="1149"/>
                    </a:lnTo>
                    <a:lnTo>
                      <a:pt x="701" y="1149"/>
                    </a:lnTo>
                    <a:lnTo>
                      <a:pt x="701" y="933"/>
                    </a:lnTo>
                    <a:lnTo>
                      <a:pt x="701" y="765"/>
                    </a:lnTo>
                    <a:lnTo>
                      <a:pt x="701" y="503"/>
                    </a:lnTo>
                    <a:lnTo>
                      <a:pt x="701"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88" name="Freeform 139">
                <a:extLst>
                  <a:ext uri="{FF2B5EF4-FFF2-40B4-BE49-F238E27FC236}">
                    <a16:creationId xmlns:a16="http://schemas.microsoft.com/office/drawing/2014/main" id="{92EDC162-919E-4BE1-B019-46EC9A6C7162}"/>
                  </a:ext>
                </a:extLst>
              </p:cNvPr>
              <p:cNvSpPr>
                <a:spLocks/>
              </p:cNvSpPr>
              <p:nvPr/>
            </p:nvSpPr>
            <p:spPr bwMode="auto">
              <a:xfrm>
                <a:off x="1923" y="2593"/>
                <a:ext cx="333" cy="574"/>
              </a:xfrm>
              <a:custGeom>
                <a:avLst/>
                <a:gdLst>
                  <a:gd name="T0" fmla="*/ 11 w 666"/>
                  <a:gd name="T1" fmla="*/ 0 h 1149"/>
                  <a:gd name="T2" fmla="*/ 10 w 666"/>
                  <a:gd name="T3" fmla="*/ 0 h 1149"/>
                  <a:gd name="T4" fmla="*/ 10 w 666"/>
                  <a:gd name="T5" fmla="*/ 0 h 1149"/>
                  <a:gd name="T6" fmla="*/ 9 w 666"/>
                  <a:gd name="T7" fmla="*/ 0 h 1149"/>
                  <a:gd name="T8" fmla="*/ 9 w 666"/>
                  <a:gd name="T9" fmla="*/ 0 h 1149"/>
                  <a:gd name="T10" fmla="*/ 9 w 666"/>
                  <a:gd name="T11" fmla="*/ 0 h 1149"/>
                  <a:gd name="T12" fmla="*/ 8 w 666"/>
                  <a:gd name="T13" fmla="*/ 0 h 1149"/>
                  <a:gd name="T14" fmla="*/ 8 w 666"/>
                  <a:gd name="T15" fmla="*/ 0 h 1149"/>
                  <a:gd name="T16" fmla="*/ 7 w 666"/>
                  <a:gd name="T17" fmla="*/ 0 h 1149"/>
                  <a:gd name="T18" fmla="*/ 7 w 666"/>
                  <a:gd name="T19" fmla="*/ 0 h 1149"/>
                  <a:gd name="T20" fmla="*/ 6 w 666"/>
                  <a:gd name="T21" fmla="*/ 0 h 1149"/>
                  <a:gd name="T22" fmla="*/ 6 w 666"/>
                  <a:gd name="T23" fmla="*/ 0 h 1149"/>
                  <a:gd name="T24" fmla="*/ 5 w 666"/>
                  <a:gd name="T25" fmla="*/ 0 h 1149"/>
                  <a:gd name="T26" fmla="*/ 4 w 666"/>
                  <a:gd name="T27" fmla="*/ 0 h 1149"/>
                  <a:gd name="T28" fmla="*/ 3 w 666"/>
                  <a:gd name="T29" fmla="*/ 0 h 1149"/>
                  <a:gd name="T30" fmla="*/ 2 w 666"/>
                  <a:gd name="T31" fmla="*/ 0 h 1149"/>
                  <a:gd name="T32" fmla="*/ 0 w 666"/>
                  <a:gd name="T33" fmla="*/ 0 h 1149"/>
                  <a:gd name="T34" fmla="*/ 0 w 666"/>
                  <a:gd name="T35" fmla="*/ 3 h 1149"/>
                  <a:gd name="T36" fmla="*/ 0 w 666"/>
                  <a:gd name="T37" fmla="*/ 5 h 1149"/>
                  <a:gd name="T38" fmla="*/ 0 w 666"/>
                  <a:gd name="T39" fmla="*/ 10 h 1149"/>
                  <a:gd name="T40" fmla="*/ 0 w 666"/>
                  <a:gd name="T41" fmla="*/ 17 h 1149"/>
                  <a:gd name="T42" fmla="*/ 1 w 666"/>
                  <a:gd name="T43" fmla="*/ 17 h 1149"/>
                  <a:gd name="T44" fmla="*/ 2 w 666"/>
                  <a:gd name="T45" fmla="*/ 17 h 1149"/>
                  <a:gd name="T46" fmla="*/ 2 w 666"/>
                  <a:gd name="T47" fmla="*/ 17 h 1149"/>
                  <a:gd name="T48" fmla="*/ 2 w 666"/>
                  <a:gd name="T49" fmla="*/ 17 h 1149"/>
                  <a:gd name="T50" fmla="*/ 3 w 666"/>
                  <a:gd name="T51" fmla="*/ 17 h 1149"/>
                  <a:gd name="T52" fmla="*/ 3 w 666"/>
                  <a:gd name="T53" fmla="*/ 17 h 1149"/>
                  <a:gd name="T54" fmla="*/ 4 w 666"/>
                  <a:gd name="T55" fmla="*/ 17 h 1149"/>
                  <a:gd name="T56" fmla="*/ 4 w 666"/>
                  <a:gd name="T57" fmla="*/ 17 h 1149"/>
                  <a:gd name="T58" fmla="*/ 4 w 666"/>
                  <a:gd name="T59" fmla="*/ 17 h 1149"/>
                  <a:gd name="T60" fmla="*/ 5 w 666"/>
                  <a:gd name="T61" fmla="*/ 17 h 1149"/>
                  <a:gd name="T62" fmla="*/ 6 w 666"/>
                  <a:gd name="T63" fmla="*/ 17 h 1149"/>
                  <a:gd name="T64" fmla="*/ 6 w 666"/>
                  <a:gd name="T65" fmla="*/ 17 h 1149"/>
                  <a:gd name="T66" fmla="*/ 7 w 666"/>
                  <a:gd name="T67" fmla="*/ 17 h 1149"/>
                  <a:gd name="T68" fmla="*/ 8 w 666"/>
                  <a:gd name="T69" fmla="*/ 17 h 1149"/>
                  <a:gd name="T70" fmla="*/ 9 w 666"/>
                  <a:gd name="T71" fmla="*/ 17 h 1149"/>
                  <a:gd name="T72" fmla="*/ 11 w 666"/>
                  <a:gd name="T73" fmla="*/ 17 h 1149"/>
                  <a:gd name="T74" fmla="*/ 11 w 666"/>
                  <a:gd name="T75" fmla="*/ 14 h 1149"/>
                  <a:gd name="T76" fmla="*/ 11 w 666"/>
                  <a:gd name="T77" fmla="*/ 11 h 1149"/>
                  <a:gd name="T78" fmla="*/ 11 w 666"/>
                  <a:gd name="T79" fmla="*/ 7 h 1149"/>
                  <a:gd name="T80" fmla="*/ 11 w 66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6" h="1149">
                    <a:moveTo>
                      <a:pt x="666" y="0"/>
                    </a:moveTo>
                    <a:lnTo>
                      <a:pt x="628" y="0"/>
                    </a:lnTo>
                    <a:lnTo>
                      <a:pt x="594" y="0"/>
                    </a:lnTo>
                    <a:lnTo>
                      <a:pt x="567" y="0"/>
                    </a:lnTo>
                    <a:lnTo>
                      <a:pt x="541" y="0"/>
                    </a:lnTo>
                    <a:lnTo>
                      <a:pt x="517" y="0"/>
                    </a:lnTo>
                    <a:lnTo>
                      <a:pt x="494" y="0"/>
                    </a:lnTo>
                    <a:lnTo>
                      <a:pt x="470" y="0"/>
                    </a:lnTo>
                    <a:lnTo>
                      <a:pt x="445" y="0"/>
                    </a:lnTo>
                    <a:lnTo>
                      <a:pt x="415" y="0"/>
                    </a:lnTo>
                    <a:lnTo>
                      <a:pt x="380" y="0"/>
                    </a:lnTo>
                    <a:lnTo>
                      <a:pt x="340" y="0"/>
                    </a:lnTo>
                    <a:lnTo>
                      <a:pt x="291" y="0"/>
                    </a:lnTo>
                    <a:lnTo>
                      <a:pt x="235" y="0"/>
                    </a:lnTo>
                    <a:lnTo>
                      <a:pt x="168" y="0"/>
                    </a:lnTo>
                    <a:lnTo>
                      <a:pt x="91" y="0"/>
                    </a:lnTo>
                    <a:lnTo>
                      <a:pt x="0" y="0"/>
                    </a:lnTo>
                    <a:lnTo>
                      <a:pt x="0" y="215"/>
                    </a:lnTo>
                    <a:lnTo>
                      <a:pt x="0" y="382"/>
                    </a:lnTo>
                    <a:lnTo>
                      <a:pt x="0" y="645"/>
                    </a:lnTo>
                    <a:lnTo>
                      <a:pt x="0" y="1149"/>
                    </a:lnTo>
                    <a:lnTo>
                      <a:pt x="38" y="1149"/>
                    </a:lnTo>
                    <a:lnTo>
                      <a:pt x="71" y="1149"/>
                    </a:lnTo>
                    <a:lnTo>
                      <a:pt x="99" y="1149"/>
                    </a:lnTo>
                    <a:lnTo>
                      <a:pt x="124" y="1149"/>
                    </a:lnTo>
                    <a:lnTo>
                      <a:pt x="149" y="1149"/>
                    </a:lnTo>
                    <a:lnTo>
                      <a:pt x="172" y="1149"/>
                    </a:lnTo>
                    <a:lnTo>
                      <a:pt x="196" y="1149"/>
                    </a:lnTo>
                    <a:lnTo>
                      <a:pt x="222" y="1149"/>
                    </a:lnTo>
                    <a:lnTo>
                      <a:pt x="251" y="1149"/>
                    </a:lnTo>
                    <a:lnTo>
                      <a:pt x="286" y="1149"/>
                    </a:lnTo>
                    <a:lnTo>
                      <a:pt x="326" y="1149"/>
                    </a:lnTo>
                    <a:lnTo>
                      <a:pt x="374" y="1149"/>
                    </a:lnTo>
                    <a:lnTo>
                      <a:pt x="431" y="1149"/>
                    </a:lnTo>
                    <a:lnTo>
                      <a:pt x="498" y="1149"/>
                    </a:lnTo>
                    <a:lnTo>
                      <a:pt x="575" y="1149"/>
                    </a:lnTo>
                    <a:lnTo>
                      <a:pt x="666" y="1149"/>
                    </a:lnTo>
                    <a:lnTo>
                      <a:pt x="666" y="933"/>
                    </a:lnTo>
                    <a:lnTo>
                      <a:pt x="666" y="765"/>
                    </a:lnTo>
                    <a:lnTo>
                      <a:pt x="666" y="503"/>
                    </a:lnTo>
                    <a:lnTo>
                      <a:pt x="666"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89" name="Freeform 140">
                <a:extLst>
                  <a:ext uri="{FF2B5EF4-FFF2-40B4-BE49-F238E27FC236}">
                    <a16:creationId xmlns:a16="http://schemas.microsoft.com/office/drawing/2014/main" id="{3A9C0B51-96F4-4DCC-B9B6-E6E89F7E8AE9}"/>
                  </a:ext>
                </a:extLst>
              </p:cNvPr>
              <p:cNvSpPr>
                <a:spLocks/>
              </p:cNvSpPr>
              <p:nvPr/>
            </p:nvSpPr>
            <p:spPr bwMode="auto">
              <a:xfrm>
                <a:off x="1928" y="2593"/>
                <a:ext cx="315" cy="574"/>
              </a:xfrm>
              <a:custGeom>
                <a:avLst/>
                <a:gdLst>
                  <a:gd name="T0" fmla="*/ 10 w 629"/>
                  <a:gd name="T1" fmla="*/ 0 h 1149"/>
                  <a:gd name="T2" fmla="*/ 10 w 629"/>
                  <a:gd name="T3" fmla="*/ 0 h 1149"/>
                  <a:gd name="T4" fmla="*/ 9 w 629"/>
                  <a:gd name="T5" fmla="*/ 0 h 1149"/>
                  <a:gd name="T6" fmla="*/ 9 w 629"/>
                  <a:gd name="T7" fmla="*/ 0 h 1149"/>
                  <a:gd name="T8" fmla="*/ 8 w 629"/>
                  <a:gd name="T9" fmla="*/ 0 h 1149"/>
                  <a:gd name="T10" fmla="*/ 8 w 629"/>
                  <a:gd name="T11" fmla="*/ 0 h 1149"/>
                  <a:gd name="T12" fmla="*/ 8 w 629"/>
                  <a:gd name="T13" fmla="*/ 0 h 1149"/>
                  <a:gd name="T14" fmla="*/ 7 w 629"/>
                  <a:gd name="T15" fmla="*/ 0 h 1149"/>
                  <a:gd name="T16" fmla="*/ 7 w 629"/>
                  <a:gd name="T17" fmla="*/ 0 h 1149"/>
                  <a:gd name="T18" fmla="*/ 7 w 629"/>
                  <a:gd name="T19" fmla="*/ 0 h 1149"/>
                  <a:gd name="T20" fmla="*/ 6 w 629"/>
                  <a:gd name="T21" fmla="*/ 0 h 1149"/>
                  <a:gd name="T22" fmla="*/ 6 w 629"/>
                  <a:gd name="T23" fmla="*/ 0 h 1149"/>
                  <a:gd name="T24" fmla="*/ 5 w 629"/>
                  <a:gd name="T25" fmla="*/ 0 h 1149"/>
                  <a:gd name="T26" fmla="*/ 4 w 629"/>
                  <a:gd name="T27" fmla="*/ 0 h 1149"/>
                  <a:gd name="T28" fmla="*/ 3 w 629"/>
                  <a:gd name="T29" fmla="*/ 0 h 1149"/>
                  <a:gd name="T30" fmla="*/ 2 w 629"/>
                  <a:gd name="T31" fmla="*/ 0 h 1149"/>
                  <a:gd name="T32" fmla="*/ 0 w 629"/>
                  <a:gd name="T33" fmla="*/ 0 h 1149"/>
                  <a:gd name="T34" fmla="*/ 0 w 629"/>
                  <a:gd name="T35" fmla="*/ 3 h 1149"/>
                  <a:gd name="T36" fmla="*/ 0 w 629"/>
                  <a:gd name="T37" fmla="*/ 5 h 1149"/>
                  <a:gd name="T38" fmla="*/ 0 w 629"/>
                  <a:gd name="T39" fmla="*/ 10 h 1149"/>
                  <a:gd name="T40" fmla="*/ 0 w 629"/>
                  <a:gd name="T41" fmla="*/ 17 h 1149"/>
                  <a:gd name="T42" fmla="*/ 1 w 629"/>
                  <a:gd name="T43" fmla="*/ 17 h 1149"/>
                  <a:gd name="T44" fmla="*/ 2 w 629"/>
                  <a:gd name="T45" fmla="*/ 17 h 1149"/>
                  <a:gd name="T46" fmla="*/ 2 w 629"/>
                  <a:gd name="T47" fmla="*/ 17 h 1149"/>
                  <a:gd name="T48" fmla="*/ 2 w 629"/>
                  <a:gd name="T49" fmla="*/ 17 h 1149"/>
                  <a:gd name="T50" fmla="*/ 3 w 629"/>
                  <a:gd name="T51" fmla="*/ 17 h 1149"/>
                  <a:gd name="T52" fmla="*/ 3 w 629"/>
                  <a:gd name="T53" fmla="*/ 17 h 1149"/>
                  <a:gd name="T54" fmla="*/ 3 w 629"/>
                  <a:gd name="T55" fmla="*/ 17 h 1149"/>
                  <a:gd name="T56" fmla="*/ 4 w 629"/>
                  <a:gd name="T57" fmla="*/ 17 h 1149"/>
                  <a:gd name="T58" fmla="*/ 4 w 629"/>
                  <a:gd name="T59" fmla="*/ 17 h 1149"/>
                  <a:gd name="T60" fmla="*/ 5 w 629"/>
                  <a:gd name="T61" fmla="*/ 17 h 1149"/>
                  <a:gd name="T62" fmla="*/ 5 w 629"/>
                  <a:gd name="T63" fmla="*/ 17 h 1149"/>
                  <a:gd name="T64" fmla="*/ 6 w 629"/>
                  <a:gd name="T65" fmla="*/ 17 h 1149"/>
                  <a:gd name="T66" fmla="*/ 7 w 629"/>
                  <a:gd name="T67" fmla="*/ 17 h 1149"/>
                  <a:gd name="T68" fmla="*/ 8 w 629"/>
                  <a:gd name="T69" fmla="*/ 17 h 1149"/>
                  <a:gd name="T70" fmla="*/ 9 w 629"/>
                  <a:gd name="T71" fmla="*/ 17 h 1149"/>
                  <a:gd name="T72" fmla="*/ 10 w 629"/>
                  <a:gd name="T73" fmla="*/ 17 h 1149"/>
                  <a:gd name="T74" fmla="*/ 10 w 629"/>
                  <a:gd name="T75" fmla="*/ 14 h 1149"/>
                  <a:gd name="T76" fmla="*/ 10 w 629"/>
                  <a:gd name="T77" fmla="*/ 11 h 1149"/>
                  <a:gd name="T78" fmla="*/ 10 w 629"/>
                  <a:gd name="T79" fmla="*/ 7 h 1149"/>
                  <a:gd name="T80" fmla="*/ 10 w 62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29" h="1149">
                    <a:moveTo>
                      <a:pt x="629" y="0"/>
                    </a:moveTo>
                    <a:lnTo>
                      <a:pt x="594" y="0"/>
                    </a:lnTo>
                    <a:lnTo>
                      <a:pt x="562" y="0"/>
                    </a:lnTo>
                    <a:lnTo>
                      <a:pt x="535" y="0"/>
                    </a:lnTo>
                    <a:lnTo>
                      <a:pt x="512" y="0"/>
                    </a:lnTo>
                    <a:lnTo>
                      <a:pt x="489" y="0"/>
                    </a:lnTo>
                    <a:lnTo>
                      <a:pt x="467" y="0"/>
                    </a:lnTo>
                    <a:lnTo>
                      <a:pt x="444" y="0"/>
                    </a:lnTo>
                    <a:lnTo>
                      <a:pt x="420" y="0"/>
                    </a:lnTo>
                    <a:lnTo>
                      <a:pt x="391" y="0"/>
                    </a:lnTo>
                    <a:lnTo>
                      <a:pt x="359" y="0"/>
                    </a:lnTo>
                    <a:lnTo>
                      <a:pt x="321" y="0"/>
                    </a:lnTo>
                    <a:lnTo>
                      <a:pt x="276" y="0"/>
                    </a:lnTo>
                    <a:lnTo>
                      <a:pt x="222" y="0"/>
                    </a:lnTo>
                    <a:lnTo>
                      <a:pt x="159" y="0"/>
                    </a:lnTo>
                    <a:lnTo>
                      <a:pt x="86" y="0"/>
                    </a:lnTo>
                    <a:lnTo>
                      <a:pt x="0" y="0"/>
                    </a:lnTo>
                    <a:lnTo>
                      <a:pt x="0" y="215"/>
                    </a:lnTo>
                    <a:lnTo>
                      <a:pt x="0" y="382"/>
                    </a:lnTo>
                    <a:lnTo>
                      <a:pt x="0" y="645"/>
                    </a:lnTo>
                    <a:lnTo>
                      <a:pt x="0" y="1149"/>
                    </a:lnTo>
                    <a:lnTo>
                      <a:pt x="36" y="1149"/>
                    </a:lnTo>
                    <a:lnTo>
                      <a:pt x="67" y="1149"/>
                    </a:lnTo>
                    <a:lnTo>
                      <a:pt x="94" y="1149"/>
                    </a:lnTo>
                    <a:lnTo>
                      <a:pt x="118" y="1149"/>
                    </a:lnTo>
                    <a:lnTo>
                      <a:pt x="140" y="1149"/>
                    </a:lnTo>
                    <a:lnTo>
                      <a:pt x="162" y="1149"/>
                    </a:lnTo>
                    <a:lnTo>
                      <a:pt x="185" y="1149"/>
                    </a:lnTo>
                    <a:lnTo>
                      <a:pt x="210" y="1149"/>
                    </a:lnTo>
                    <a:lnTo>
                      <a:pt x="238" y="1149"/>
                    </a:lnTo>
                    <a:lnTo>
                      <a:pt x="270" y="1149"/>
                    </a:lnTo>
                    <a:lnTo>
                      <a:pt x="308" y="1149"/>
                    </a:lnTo>
                    <a:lnTo>
                      <a:pt x="354" y="1149"/>
                    </a:lnTo>
                    <a:lnTo>
                      <a:pt x="407" y="1149"/>
                    </a:lnTo>
                    <a:lnTo>
                      <a:pt x="470" y="1149"/>
                    </a:lnTo>
                    <a:lnTo>
                      <a:pt x="544" y="1149"/>
                    </a:lnTo>
                    <a:lnTo>
                      <a:pt x="629" y="1149"/>
                    </a:lnTo>
                    <a:lnTo>
                      <a:pt x="629" y="933"/>
                    </a:lnTo>
                    <a:lnTo>
                      <a:pt x="629" y="765"/>
                    </a:lnTo>
                    <a:lnTo>
                      <a:pt x="629" y="503"/>
                    </a:lnTo>
                    <a:lnTo>
                      <a:pt x="629"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90" name="Freeform 141">
                <a:extLst>
                  <a:ext uri="{FF2B5EF4-FFF2-40B4-BE49-F238E27FC236}">
                    <a16:creationId xmlns:a16="http://schemas.microsoft.com/office/drawing/2014/main" id="{85ADEE13-6D56-40D8-9D0A-E8B6B7A3327D}"/>
                  </a:ext>
                </a:extLst>
              </p:cNvPr>
              <p:cNvSpPr>
                <a:spLocks/>
              </p:cNvSpPr>
              <p:nvPr/>
            </p:nvSpPr>
            <p:spPr bwMode="auto">
              <a:xfrm>
                <a:off x="1933" y="2593"/>
                <a:ext cx="296" cy="574"/>
              </a:xfrm>
              <a:custGeom>
                <a:avLst/>
                <a:gdLst>
                  <a:gd name="T0" fmla="*/ 10 w 592"/>
                  <a:gd name="T1" fmla="*/ 0 h 1149"/>
                  <a:gd name="T2" fmla="*/ 9 w 592"/>
                  <a:gd name="T3" fmla="*/ 0 h 1149"/>
                  <a:gd name="T4" fmla="*/ 9 w 592"/>
                  <a:gd name="T5" fmla="*/ 0 h 1149"/>
                  <a:gd name="T6" fmla="*/ 8 w 592"/>
                  <a:gd name="T7" fmla="*/ 0 h 1149"/>
                  <a:gd name="T8" fmla="*/ 8 w 592"/>
                  <a:gd name="T9" fmla="*/ 0 h 1149"/>
                  <a:gd name="T10" fmla="*/ 8 w 592"/>
                  <a:gd name="T11" fmla="*/ 0 h 1149"/>
                  <a:gd name="T12" fmla="*/ 7 w 592"/>
                  <a:gd name="T13" fmla="*/ 0 h 1149"/>
                  <a:gd name="T14" fmla="*/ 7 w 592"/>
                  <a:gd name="T15" fmla="*/ 0 h 1149"/>
                  <a:gd name="T16" fmla="*/ 7 w 592"/>
                  <a:gd name="T17" fmla="*/ 0 h 1149"/>
                  <a:gd name="T18" fmla="*/ 6 w 592"/>
                  <a:gd name="T19" fmla="*/ 0 h 1149"/>
                  <a:gd name="T20" fmla="*/ 6 w 592"/>
                  <a:gd name="T21" fmla="*/ 0 h 1149"/>
                  <a:gd name="T22" fmla="*/ 5 w 592"/>
                  <a:gd name="T23" fmla="*/ 0 h 1149"/>
                  <a:gd name="T24" fmla="*/ 5 w 592"/>
                  <a:gd name="T25" fmla="*/ 0 h 1149"/>
                  <a:gd name="T26" fmla="*/ 4 w 592"/>
                  <a:gd name="T27" fmla="*/ 0 h 1149"/>
                  <a:gd name="T28" fmla="*/ 3 w 592"/>
                  <a:gd name="T29" fmla="*/ 0 h 1149"/>
                  <a:gd name="T30" fmla="*/ 2 w 592"/>
                  <a:gd name="T31" fmla="*/ 0 h 1149"/>
                  <a:gd name="T32" fmla="*/ 0 w 592"/>
                  <a:gd name="T33" fmla="*/ 0 h 1149"/>
                  <a:gd name="T34" fmla="*/ 0 w 592"/>
                  <a:gd name="T35" fmla="*/ 3 h 1149"/>
                  <a:gd name="T36" fmla="*/ 0 w 592"/>
                  <a:gd name="T37" fmla="*/ 5 h 1149"/>
                  <a:gd name="T38" fmla="*/ 0 w 592"/>
                  <a:gd name="T39" fmla="*/ 10 h 1149"/>
                  <a:gd name="T40" fmla="*/ 0 w 592"/>
                  <a:gd name="T41" fmla="*/ 17 h 1149"/>
                  <a:gd name="T42" fmla="*/ 1 w 592"/>
                  <a:gd name="T43" fmla="*/ 17 h 1149"/>
                  <a:gd name="T44" fmla="*/ 1 w 592"/>
                  <a:gd name="T45" fmla="*/ 17 h 1149"/>
                  <a:gd name="T46" fmla="*/ 2 w 592"/>
                  <a:gd name="T47" fmla="*/ 17 h 1149"/>
                  <a:gd name="T48" fmla="*/ 2 w 592"/>
                  <a:gd name="T49" fmla="*/ 17 h 1149"/>
                  <a:gd name="T50" fmla="*/ 3 w 592"/>
                  <a:gd name="T51" fmla="*/ 17 h 1149"/>
                  <a:gd name="T52" fmla="*/ 3 w 592"/>
                  <a:gd name="T53" fmla="*/ 17 h 1149"/>
                  <a:gd name="T54" fmla="*/ 3 w 592"/>
                  <a:gd name="T55" fmla="*/ 17 h 1149"/>
                  <a:gd name="T56" fmla="*/ 4 w 592"/>
                  <a:gd name="T57" fmla="*/ 17 h 1149"/>
                  <a:gd name="T58" fmla="*/ 4 w 592"/>
                  <a:gd name="T59" fmla="*/ 17 h 1149"/>
                  <a:gd name="T60" fmla="*/ 4 w 592"/>
                  <a:gd name="T61" fmla="*/ 17 h 1149"/>
                  <a:gd name="T62" fmla="*/ 5 w 592"/>
                  <a:gd name="T63" fmla="*/ 17 h 1149"/>
                  <a:gd name="T64" fmla="*/ 6 w 592"/>
                  <a:gd name="T65" fmla="*/ 17 h 1149"/>
                  <a:gd name="T66" fmla="*/ 6 w 592"/>
                  <a:gd name="T67" fmla="*/ 17 h 1149"/>
                  <a:gd name="T68" fmla="*/ 7 w 592"/>
                  <a:gd name="T69" fmla="*/ 17 h 1149"/>
                  <a:gd name="T70" fmla="*/ 8 w 592"/>
                  <a:gd name="T71" fmla="*/ 17 h 1149"/>
                  <a:gd name="T72" fmla="*/ 10 w 592"/>
                  <a:gd name="T73" fmla="*/ 17 h 1149"/>
                  <a:gd name="T74" fmla="*/ 10 w 592"/>
                  <a:gd name="T75" fmla="*/ 14 h 1149"/>
                  <a:gd name="T76" fmla="*/ 10 w 592"/>
                  <a:gd name="T77" fmla="*/ 11 h 1149"/>
                  <a:gd name="T78" fmla="*/ 10 w 592"/>
                  <a:gd name="T79" fmla="*/ 7 h 1149"/>
                  <a:gd name="T80" fmla="*/ 10 w 592"/>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2" h="1149">
                    <a:moveTo>
                      <a:pt x="592" y="0"/>
                    </a:moveTo>
                    <a:lnTo>
                      <a:pt x="557" y="0"/>
                    </a:lnTo>
                    <a:lnTo>
                      <a:pt x="528" y="0"/>
                    </a:lnTo>
                    <a:lnTo>
                      <a:pt x="503" y="0"/>
                    </a:lnTo>
                    <a:lnTo>
                      <a:pt x="481" y="0"/>
                    </a:lnTo>
                    <a:lnTo>
                      <a:pt x="460" y="0"/>
                    </a:lnTo>
                    <a:lnTo>
                      <a:pt x="440" y="0"/>
                    </a:lnTo>
                    <a:lnTo>
                      <a:pt x="418" y="0"/>
                    </a:lnTo>
                    <a:lnTo>
                      <a:pt x="395" y="0"/>
                    </a:lnTo>
                    <a:lnTo>
                      <a:pt x="368" y="0"/>
                    </a:lnTo>
                    <a:lnTo>
                      <a:pt x="337" y="0"/>
                    </a:lnTo>
                    <a:lnTo>
                      <a:pt x="301" y="0"/>
                    </a:lnTo>
                    <a:lnTo>
                      <a:pt x="259" y="0"/>
                    </a:lnTo>
                    <a:lnTo>
                      <a:pt x="208" y="0"/>
                    </a:lnTo>
                    <a:lnTo>
                      <a:pt x="149" y="0"/>
                    </a:lnTo>
                    <a:lnTo>
                      <a:pt x="80" y="0"/>
                    </a:lnTo>
                    <a:lnTo>
                      <a:pt x="0" y="0"/>
                    </a:lnTo>
                    <a:lnTo>
                      <a:pt x="0" y="215"/>
                    </a:lnTo>
                    <a:lnTo>
                      <a:pt x="0" y="382"/>
                    </a:lnTo>
                    <a:lnTo>
                      <a:pt x="0" y="645"/>
                    </a:lnTo>
                    <a:lnTo>
                      <a:pt x="0" y="1149"/>
                    </a:lnTo>
                    <a:lnTo>
                      <a:pt x="34" y="1149"/>
                    </a:lnTo>
                    <a:lnTo>
                      <a:pt x="63" y="1149"/>
                    </a:lnTo>
                    <a:lnTo>
                      <a:pt x="88" y="1149"/>
                    </a:lnTo>
                    <a:lnTo>
                      <a:pt x="110" y="1149"/>
                    </a:lnTo>
                    <a:lnTo>
                      <a:pt x="131" y="1149"/>
                    </a:lnTo>
                    <a:lnTo>
                      <a:pt x="152" y="1149"/>
                    </a:lnTo>
                    <a:lnTo>
                      <a:pt x="174" y="1149"/>
                    </a:lnTo>
                    <a:lnTo>
                      <a:pt x="197" y="1149"/>
                    </a:lnTo>
                    <a:lnTo>
                      <a:pt x="223" y="1149"/>
                    </a:lnTo>
                    <a:lnTo>
                      <a:pt x="254" y="1149"/>
                    </a:lnTo>
                    <a:lnTo>
                      <a:pt x="290" y="1149"/>
                    </a:lnTo>
                    <a:lnTo>
                      <a:pt x="332" y="1149"/>
                    </a:lnTo>
                    <a:lnTo>
                      <a:pt x="383" y="1149"/>
                    </a:lnTo>
                    <a:lnTo>
                      <a:pt x="442" y="1149"/>
                    </a:lnTo>
                    <a:lnTo>
                      <a:pt x="511" y="1149"/>
                    </a:lnTo>
                    <a:lnTo>
                      <a:pt x="592" y="1149"/>
                    </a:lnTo>
                    <a:lnTo>
                      <a:pt x="592" y="933"/>
                    </a:lnTo>
                    <a:lnTo>
                      <a:pt x="592" y="765"/>
                    </a:lnTo>
                    <a:lnTo>
                      <a:pt x="592" y="503"/>
                    </a:lnTo>
                    <a:lnTo>
                      <a:pt x="59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91" name="Freeform 142">
                <a:extLst>
                  <a:ext uri="{FF2B5EF4-FFF2-40B4-BE49-F238E27FC236}">
                    <a16:creationId xmlns:a16="http://schemas.microsoft.com/office/drawing/2014/main" id="{65DFD639-977B-45E9-BF33-9E14FC84C33F}"/>
                  </a:ext>
                </a:extLst>
              </p:cNvPr>
              <p:cNvSpPr>
                <a:spLocks/>
              </p:cNvSpPr>
              <p:nvPr/>
            </p:nvSpPr>
            <p:spPr bwMode="auto">
              <a:xfrm>
                <a:off x="1937" y="2593"/>
                <a:ext cx="279" cy="574"/>
              </a:xfrm>
              <a:custGeom>
                <a:avLst/>
                <a:gdLst>
                  <a:gd name="T0" fmla="*/ 9 w 556"/>
                  <a:gd name="T1" fmla="*/ 0 h 1149"/>
                  <a:gd name="T2" fmla="*/ 9 w 556"/>
                  <a:gd name="T3" fmla="*/ 0 h 1149"/>
                  <a:gd name="T4" fmla="*/ 8 w 556"/>
                  <a:gd name="T5" fmla="*/ 0 h 1149"/>
                  <a:gd name="T6" fmla="*/ 8 w 556"/>
                  <a:gd name="T7" fmla="*/ 0 h 1149"/>
                  <a:gd name="T8" fmla="*/ 8 w 556"/>
                  <a:gd name="T9" fmla="*/ 0 h 1149"/>
                  <a:gd name="T10" fmla="*/ 7 w 556"/>
                  <a:gd name="T11" fmla="*/ 0 h 1149"/>
                  <a:gd name="T12" fmla="*/ 7 w 556"/>
                  <a:gd name="T13" fmla="*/ 0 h 1149"/>
                  <a:gd name="T14" fmla="*/ 7 w 556"/>
                  <a:gd name="T15" fmla="*/ 0 h 1149"/>
                  <a:gd name="T16" fmla="*/ 6 w 556"/>
                  <a:gd name="T17" fmla="*/ 0 h 1149"/>
                  <a:gd name="T18" fmla="*/ 6 w 556"/>
                  <a:gd name="T19" fmla="*/ 0 h 1149"/>
                  <a:gd name="T20" fmla="*/ 5 w 556"/>
                  <a:gd name="T21" fmla="*/ 0 h 1149"/>
                  <a:gd name="T22" fmla="*/ 5 w 556"/>
                  <a:gd name="T23" fmla="*/ 0 h 1149"/>
                  <a:gd name="T24" fmla="*/ 4 w 556"/>
                  <a:gd name="T25" fmla="*/ 0 h 1149"/>
                  <a:gd name="T26" fmla="*/ 4 w 556"/>
                  <a:gd name="T27" fmla="*/ 0 h 1149"/>
                  <a:gd name="T28" fmla="*/ 3 w 556"/>
                  <a:gd name="T29" fmla="*/ 0 h 1149"/>
                  <a:gd name="T30" fmla="*/ 2 w 556"/>
                  <a:gd name="T31" fmla="*/ 0 h 1149"/>
                  <a:gd name="T32" fmla="*/ 0 w 556"/>
                  <a:gd name="T33" fmla="*/ 0 h 1149"/>
                  <a:gd name="T34" fmla="*/ 0 w 556"/>
                  <a:gd name="T35" fmla="*/ 3 h 1149"/>
                  <a:gd name="T36" fmla="*/ 0 w 556"/>
                  <a:gd name="T37" fmla="*/ 5 h 1149"/>
                  <a:gd name="T38" fmla="*/ 0 w 556"/>
                  <a:gd name="T39" fmla="*/ 10 h 1149"/>
                  <a:gd name="T40" fmla="*/ 0 w 556"/>
                  <a:gd name="T41" fmla="*/ 17 h 1149"/>
                  <a:gd name="T42" fmla="*/ 1 w 556"/>
                  <a:gd name="T43" fmla="*/ 17 h 1149"/>
                  <a:gd name="T44" fmla="*/ 1 w 556"/>
                  <a:gd name="T45" fmla="*/ 17 h 1149"/>
                  <a:gd name="T46" fmla="*/ 2 w 556"/>
                  <a:gd name="T47" fmla="*/ 17 h 1149"/>
                  <a:gd name="T48" fmla="*/ 2 w 556"/>
                  <a:gd name="T49" fmla="*/ 17 h 1149"/>
                  <a:gd name="T50" fmla="*/ 2 w 556"/>
                  <a:gd name="T51" fmla="*/ 17 h 1149"/>
                  <a:gd name="T52" fmla="*/ 3 w 556"/>
                  <a:gd name="T53" fmla="*/ 17 h 1149"/>
                  <a:gd name="T54" fmla="*/ 3 w 556"/>
                  <a:gd name="T55" fmla="*/ 17 h 1149"/>
                  <a:gd name="T56" fmla="*/ 3 w 556"/>
                  <a:gd name="T57" fmla="*/ 17 h 1149"/>
                  <a:gd name="T58" fmla="*/ 4 w 556"/>
                  <a:gd name="T59" fmla="*/ 17 h 1149"/>
                  <a:gd name="T60" fmla="*/ 4 w 556"/>
                  <a:gd name="T61" fmla="*/ 17 h 1149"/>
                  <a:gd name="T62" fmla="*/ 5 w 556"/>
                  <a:gd name="T63" fmla="*/ 17 h 1149"/>
                  <a:gd name="T64" fmla="*/ 5 w 556"/>
                  <a:gd name="T65" fmla="*/ 17 h 1149"/>
                  <a:gd name="T66" fmla="*/ 6 w 556"/>
                  <a:gd name="T67" fmla="*/ 17 h 1149"/>
                  <a:gd name="T68" fmla="*/ 7 w 556"/>
                  <a:gd name="T69" fmla="*/ 17 h 1149"/>
                  <a:gd name="T70" fmla="*/ 8 w 556"/>
                  <a:gd name="T71" fmla="*/ 17 h 1149"/>
                  <a:gd name="T72" fmla="*/ 9 w 556"/>
                  <a:gd name="T73" fmla="*/ 17 h 1149"/>
                  <a:gd name="T74" fmla="*/ 9 w 556"/>
                  <a:gd name="T75" fmla="*/ 14 h 1149"/>
                  <a:gd name="T76" fmla="*/ 9 w 556"/>
                  <a:gd name="T77" fmla="*/ 11 h 1149"/>
                  <a:gd name="T78" fmla="*/ 9 w 556"/>
                  <a:gd name="T79" fmla="*/ 7 h 1149"/>
                  <a:gd name="T80" fmla="*/ 9 w 55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6" h="1149">
                    <a:moveTo>
                      <a:pt x="556" y="0"/>
                    </a:moveTo>
                    <a:lnTo>
                      <a:pt x="524" y="0"/>
                    </a:lnTo>
                    <a:lnTo>
                      <a:pt x="496" y="0"/>
                    </a:lnTo>
                    <a:lnTo>
                      <a:pt x="473" y="0"/>
                    </a:lnTo>
                    <a:lnTo>
                      <a:pt x="451" y="0"/>
                    </a:lnTo>
                    <a:lnTo>
                      <a:pt x="432" y="0"/>
                    </a:lnTo>
                    <a:lnTo>
                      <a:pt x="413" y="0"/>
                    </a:lnTo>
                    <a:lnTo>
                      <a:pt x="393" y="0"/>
                    </a:lnTo>
                    <a:lnTo>
                      <a:pt x="371" y="0"/>
                    </a:lnTo>
                    <a:lnTo>
                      <a:pt x="347" y="0"/>
                    </a:lnTo>
                    <a:lnTo>
                      <a:pt x="318" y="0"/>
                    </a:lnTo>
                    <a:lnTo>
                      <a:pt x="283" y="0"/>
                    </a:lnTo>
                    <a:lnTo>
                      <a:pt x="243" y="0"/>
                    </a:lnTo>
                    <a:lnTo>
                      <a:pt x="196" y="0"/>
                    </a:lnTo>
                    <a:lnTo>
                      <a:pt x="140" y="0"/>
                    </a:lnTo>
                    <a:lnTo>
                      <a:pt x="76" y="0"/>
                    </a:lnTo>
                    <a:lnTo>
                      <a:pt x="0" y="0"/>
                    </a:lnTo>
                    <a:lnTo>
                      <a:pt x="0" y="215"/>
                    </a:lnTo>
                    <a:lnTo>
                      <a:pt x="0" y="382"/>
                    </a:lnTo>
                    <a:lnTo>
                      <a:pt x="0" y="645"/>
                    </a:lnTo>
                    <a:lnTo>
                      <a:pt x="0" y="1149"/>
                    </a:lnTo>
                    <a:lnTo>
                      <a:pt x="32" y="1149"/>
                    </a:lnTo>
                    <a:lnTo>
                      <a:pt x="59" y="1149"/>
                    </a:lnTo>
                    <a:lnTo>
                      <a:pt x="83" y="1149"/>
                    </a:lnTo>
                    <a:lnTo>
                      <a:pt x="103" y="1149"/>
                    </a:lnTo>
                    <a:lnTo>
                      <a:pt x="123" y="1149"/>
                    </a:lnTo>
                    <a:lnTo>
                      <a:pt x="143" y="1149"/>
                    </a:lnTo>
                    <a:lnTo>
                      <a:pt x="162" y="1149"/>
                    </a:lnTo>
                    <a:lnTo>
                      <a:pt x="185" y="1149"/>
                    </a:lnTo>
                    <a:lnTo>
                      <a:pt x="209" y="1149"/>
                    </a:lnTo>
                    <a:lnTo>
                      <a:pt x="238" y="1149"/>
                    </a:lnTo>
                    <a:lnTo>
                      <a:pt x="273" y="1149"/>
                    </a:lnTo>
                    <a:lnTo>
                      <a:pt x="312" y="1149"/>
                    </a:lnTo>
                    <a:lnTo>
                      <a:pt x="360" y="1149"/>
                    </a:lnTo>
                    <a:lnTo>
                      <a:pt x="416" y="1149"/>
                    </a:lnTo>
                    <a:lnTo>
                      <a:pt x="480" y="1149"/>
                    </a:lnTo>
                    <a:lnTo>
                      <a:pt x="556" y="1149"/>
                    </a:lnTo>
                    <a:lnTo>
                      <a:pt x="556" y="933"/>
                    </a:lnTo>
                    <a:lnTo>
                      <a:pt x="556" y="765"/>
                    </a:lnTo>
                    <a:lnTo>
                      <a:pt x="556" y="503"/>
                    </a:lnTo>
                    <a:lnTo>
                      <a:pt x="556"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92" name="Freeform 143">
                <a:extLst>
                  <a:ext uri="{FF2B5EF4-FFF2-40B4-BE49-F238E27FC236}">
                    <a16:creationId xmlns:a16="http://schemas.microsoft.com/office/drawing/2014/main" id="{3A0C81C0-E654-466E-BF45-4B0D09D9DE7F}"/>
                  </a:ext>
                </a:extLst>
              </p:cNvPr>
              <p:cNvSpPr>
                <a:spLocks/>
              </p:cNvSpPr>
              <p:nvPr/>
            </p:nvSpPr>
            <p:spPr bwMode="auto">
              <a:xfrm>
                <a:off x="1942" y="2593"/>
                <a:ext cx="260" cy="574"/>
              </a:xfrm>
              <a:custGeom>
                <a:avLst/>
                <a:gdLst>
                  <a:gd name="T0" fmla="*/ 9 w 520"/>
                  <a:gd name="T1" fmla="*/ 0 h 1149"/>
                  <a:gd name="T2" fmla="*/ 8 w 520"/>
                  <a:gd name="T3" fmla="*/ 0 h 1149"/>
                  <a:gd name="T4" fmla="*/ 8 w 520"/>
                  <a:gd name="T5" fmla="*/ 0 h 1149"/>
                  <a:gd name="T6" fmla="*/ 7 w 520"/>
                  <a:gd name="T7" fmla="*/ 0 h 1149"/>
                  <a:gd name="T8" fmla="*/ 7 w 520"/>
                  <a:gd name="T9" fmla="*/ 0 h 1149"/>
                  <a:gd name="T10" fmla="*/ 7 w 520"/>
                  <a:gd name="T11" fmla="*/ 0 h 1149"/>
                  <a:gd name="T12" fmla="*/ 7 w 520"/>
                  <a:gd name="T13" fmla="*/ 0 h 1149"/>
                  <a:gd name="T14" fmla="*/ 6 w 520"/>
                  <a:gd name="T15" fmla="*/ 0 h 1149"/>
                  <a:gd name="T16" fmla="*/ 6 w 520"/>
                  <a:gd name="T17" fmla="*/ 0 h 1149"/>
                  <a:gd name="T18" fmla="*/ 6 w 520"/>
                  <a:gd name="T19" fmla="*/ 0 h 1149"/>
                  <a:gd name="T20" fmla="*/ 5 w 520"/>
                  <a:gd name="T21" fmla="*/ 0 h 1149"/>
                  <a:gd name="T22" fmla="*/ 5 w 520"/>
                  <a:gd name="T23" fmla="*/ 0 h 1149"/>
                  <a:gd name="T24" fmla="*/ 4 w 520"/>
                  <a:gd name="T25" fmla="*/ 0 h 1149"/>
                  <a:gd name="T26" fmla="*/ 3 w 520"/>
                  <a:gd name="T27" fmla="*/ 0 h 1149"/>
                  <a:gd name="T28" fmla="*/ 3 w 520"/>
                  <a:gd name="T29" fmla="*/ 0 h 1149"/>
                  <a:gd name="T30" fmla="*/ 2 w 520"/>
                  <a:gd name="T31" fmla="*/ 0 h 1149"/>
                  <a:gd name="T32" fmla="*/ 0 w 520"/>
                  <a:gd name="T33" fmla="*/ 0 h 1149"/>
                  <a:gd name="T34" fmla="*/ 0 w 520"/>
                  <a:gd name="T35" fmla="*/ 3 h 1149"/>
                  <a:gd name="T36" fmla="*/ 0 w 520"/>
                  <a:gd name="T37" fmla="*/ 5 h 1149"/>
                  <a:gd name="T38" fmla="*/ 0 w 520"/>
                  <a:gd name="T39" fmla="*/ 10 h 1149"/>
                  <a:gd name="T40" fmla="*/ 0 w 520"/>
                  <a:gd name="T41" fmla="*/ 17 h 1149"/>
                  <a:gd name="T42" fmla="*/ 1 w 520"/>
                  <a:gd name="T43" fmla="*/ 17 h 1149"/>
                  <a:gd name="T44" fmla="*/ 1 w 520"/>
                  <a:gd name="T45" fmla="*/ 17 h 1149"/>
                  <a:gd name="T46" fmla="*/ 2 w 520"/>
                  <a:gd name="T47" fmla="*/ 17 h 1149"/>
                  <a:gd name="T48" fmla="*/ 2 w 520"/>
                  <a:gd name="T49" fmla="*/ 17 h 1149"/>
                  <a:gd name="T50" fmla="*/ 2 w 520"/>
                  <a:gd name="T51" fmla="*/ 17 h 1149"/>
                  <a:gd name="T52" fmla="*/ 3 w 520"/>
                  <a:gd name="T53" fmla="*/ 17 h 1149"/>
                  <a:gd name="T54" fmla="*/ 3 w 520"/>
                  <a:gd name="T55" fmla="*/ 17 h 1149"/>
                  <a:gd name="T56" fmla="*/ 3 w 520"/>
                  <a:gd name="T57" fmla="*/ 17 h 1149"/>
                  <a:gd name="T58" fmla="*/ 4 w 520"/>
                  <a:gd name="T59" fmla="*/ 17 h 1149"/>
                  <a:gd name="T60" fmla="*/ 4 w 520"/>
                  <a:gd name="T61" fmla="*/ 17 h 1149"/>
                  <a:gd name="T62" fmla="*/ 4 w 520"/>
                  <a:gd name="T63" fmla="*/ 17 h 1149"/>
                  <a:gd name="T64" fmla="*/ 5 w 520"/>
                  <a:gd name="T65" fmla="*/ 17 h 1149"/>
                  <a:gd name="T66" fmla="*/ 6 w 520"/>
                  <a:gd name="T67" fmla="*/ 17 h 1149"/>
                  <a:gd name="T68" fmla="*/ 7 w 520"/>
                  <a:gd name="T69" fmla="*/ 17 h 1149"/>
                  <a:gd name="T70" fmla="*/ 8 w 520"/>
                  <a:gd name="T71" fmla="*/ 17 h 1149"/>
                  <a:gd name="T72" fmla="*/ 9 w 520"/>
                  <a:gd name="T73" fmla="*/ 17 h 1149"/>
                  <a:gd name="T74" fmla="*/ 9 w 520"/>
                  <a:gd name="T75" fmla="*/ 14 h 1149"/>
                  <a:gd name="T76" fmla="*/ 9 w 520"/>
                  <a:gd name="T77" fmla="*/ 11 h 1149"/>
                  <a:gd name="T78" fmla="*/ 9 w 520"/>
                  <a:gd name="T79" fmla="*/ 7 h 1149"/>
                  <a:gd name="T80" fmla="*/ 9 w 52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0" h="1149">
                    <a:moveTo>
                      <a:pt x="520" y="0"/>
                    </a:moveTo>
                    <a:lnTo>
                      <a:pt x="490" y="0"/>
                    </a:lnTo>
                    <a:lnTo>
                      <a:pt x="464" y="0"/>
                    </a:lnTo>
                    <a:lnTo>
                      <a:pt x="442" y="0"/>
                    </a:lnTo>
                    <a:lnTo>
                      <a:pt x="423" y="0"/>
                    </a:lnTo>
                    <a:lnTo>
                      <a:pt x="404" y="0"/>
                    </a:lnTo>
                    <a:lnTo>
                      <a:pt x="386" y="0"/>
                    </a:lnTo>
                    <a:lnTo>
                      <a:pt x="367" y="0"/>
                    </a:lnTo>
                    <a:lnTo>
                      <a:pt x="347" y="0"/>
                    </a:lnTo>
                    <a:lnTo>
                      <a:pt x="324" y="0"/>
                    </a:lnTo>
                    <a:lnTo>
                      <a:pt x="297" y="0"/>
                    </a:lnTo>
                    <a:lnTo>
                      <a:pt x="265" y="0"/>
                    </a:lnTo>
                    <a:lnTo>
                      <a:pt x="228" y="0"/>
                    </a:lnTo>
                    <a:lnTo>
                      <a:pt x="183" y="0"/>
                    </a:lnTo>
                    <a:lnTo>
                      <a:pt x="131" y="0"/>
                    </a:lnTo>
                    <a:lnTo>
                      <a:pt x="70" y="0"/>
                    </a:lnTo>
                    <a:lnTo>
                      <a:pt x="0" y="0"/>
                    </a:lnTo>
                    <a:lnTo>
                      <a:pt x="0" y="215"/>
                    </a:lnTo>
                    <a:lnTo>
                      <a:pt x="0" y="382"/>
                    </a:lnTo>
                    <a:lnTo>
                      <a:pt x="0" y="645"/>
                    </a:lnTo>
                    <a:lnTo>
                      <a:pt x="0" y="1149"/>
                    </a:lnTo>
                    <a:lnTo>
                      <a:pt x="30" y="1149"/>
                    </a:lnTo>
                    <a:lnTo>
                      <a:pt x="55" y="1149"/>
                    </a:lnTo>
                    <a:lnTo>
                      <a:pt x="78" y="1149"/>
                    </a:lnTo>
                    <a:lnTo>
                      <a:pt x="98" y="1149"/>
                    </a:lnTo>
                    <a:lnTo>
                      <a:pt x="116" y="1149"/>
                    </a:lnTo>
                    <a:lnTo>
                      <a:pt x="135" y="1149"/>
                    </a:lnTo>
                    <a:lnTo>
                      <a:pt x="153" y="1149"/>
                    </a:lnTo>
                    <a:lnTo>
                      <a:pt x="174" y="1149"/>
                    </a:lnTo>
                    <a:lnTo>
                      <a:pt x="197" y="1149"/>
                    </a:lnTo>
                    <a:lnTo>
                      <a:pt x="223" y="1149"/>
                    </a:lnTo>
                    <a:lnTo>
                      <a:pt x="255" y="1149"/>
                    </a:lnTo>
                    <a:lnTo>
                      <a:pt x="293" y="1149"/>
                    </a:lnTo>
                    <a:lnTo>
                      <a:pt x="336" y="1149"/>
                    </a:lnTo>
                    <a:lnTo>
                      <a:pt x="388" y="1149"/>
                    </a:lnTo>
                    <a:lnTo>
                      <a:pt x="449" y="1149"/>
                    </a:lnTo>
                    <a:lnTo>
                      <a:pt x="520" y="1149"/>
                    </a:lnTo>
                    <a:lnTo>
                      <a:pt x="520" y="933"/>
                    </a:lnTo>
                    <a:lnTo>
                      <a:pt x="520" y="765"/>
                    </a:lnTo>
                    <a:lnTo>
                      <a:pt x="520" y="503"/>
                    </a:lnTo>
                    <a:lnTo>
                      <a:pt x="520"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93" name="Freeform 144">
                <a:extLst>
                  <a:ext uri="{FF2B5EF4-FFF2-40B4-BE49-F238E27FC236}">
                    <a16:creationId xmlns:a16="http://schemas.microsoft.com/office/drawing/2014/main" id="{47439354-F42D-44F9-8AD0-897891A21AD9}"/>
                  </a:ext>
                </a:extLst>
              </p:cNvPr>
              <p:cNvSpPr>
                <a:spLocks/>
              </p:cNvSpPr>
              <p:nvPr/>
            </p:nvSpPr>
            <p:spPr bwMode="auto">
              <a:xfrm>
                <a:off x="1947" y="2593"/>
                <a:ext cx="242" cy="574"/>
              </a:xfrm>
              <a:custGeom>
                <a:avLst/>
                <a:gdLst>
                  <a:gd name="T0" fmla="*/ 8 w 484"/>
                  <a:gd name="T1" fmla="*/ 0 h 1149"/>
                  <a:gd name="T2" fmla="*/ 8 w 484"/>
                  <a:gd name="T3" fmla="*/ 0 h 1149"/>
                  <a:gd name="T4" fmla="*/ 7 w 484"/>
                  <a:gd name="T5" fmla="*/ 0 h 1149"/>
                  <a:gd name="T6" fmla="*/ 7 w 484"/>
                  <a:gd name="T7" fmla="*/ 0 h 1149"/>
                  <a:gd name="T8" fmla="*/ 7 w 484"/>
                  <a:gd name="T9" fmla="*/ 0 h 1149"/>
                  <a:gd name="T10" fmla="*/ 6 w 484"/>
                  <a:gd name="T11" fmla="*/ 0 h 1149"/>
                  <a:gd name="T12" fmla="*/ 6 w 484"/>
                  <a:gd name="T13" fmla="*/ 0 h 1149"/>
                  <a:gd name="T14" fmla="*/ 6 w 484"/>
                  <a:gd name="T15" fmla="*/ 0 h 1149"/>
                  <a:gd name="T16" fmla="*/ 6 w 484"/>
                  <a:gd name="T17" fmla="*/ 0 h 1149"/>
                  <a:gd name="T18" fmla="*/ 5 w 484"/>
                  <a:gd name="T19" fmla="*/ 0 h 1149"/>
                  <a:gd name="T20" fmla="*/ 5 w 484"/>
                  <a:gd name="T21" fmla="*/ 0 h 1149"/>
                  <a:gd name="T22" fmla="*/ 4 w 484"/>
                  <a:gd name="T23" fmla="*/ 0 h 1149"/>
                  <a:gd name="T24" fmla="*/ 4 w 484"/>
                  <a:gd name="T25" fmla="*/ 0 h 1149"/>
                  <a:gd name="T26" fmla="*/ 3 w 484"/>
                  <a:gd name="T27" fmla="*/ 0 h 1149"/>
                  <a:gd name="T28" fmla="*/ 2 w 484"/>
                  <a:gd name="T29" fmla="*/ 0 h 1149"/>
                  <a:gd name="T30" fmla="*/ 2 w 484"/>
                  <a:gd name="T31" fmla="*/ 0 h 1149"/>
                  <a:gd name="T32" fmla="*/ 0 w 484"/>
                  <a:gd name="T33" fmla="*/ 0 h 1149"/>
                  <a:gd name="T34" fmla="*/ 0 w 484"/>
                  <a:gd name="T35" fmla="*/ 3 h 1149"/>
                  <a:gd name="T36" fmla="*/ 0 w 484"/>
                  <a:gd name="T37" fmla="*/ 5 h 1149"/>
                  <a:gd name="T38" fmla="*/ 0 w 484"/>
                  <a:gd name="T39" fmla="*/ 10 h 1149"/>
                  <a:gd name="T40" fmla="*/ 0 w 484"/>
                  <a:gd name="T41" fmla="*/ 17 h 1149"/>
                  <a:gd name="T42" fmla="*/ 1 w 484"/>
                  <a:gd name="T43" fmla="*/ 17 h 1149"/>
                  <a:gd name="T44" fmla="*/ 1 w 484"/>
                  <a:gd name="T45" fmla="*/ 17 h 1149"/>
                  <a:gd name="T46" fmla="*/ 2 w 484"/>
                  <a:gd name="T47" fmla="*/ 17 h 1149"/>
                  <a:gd name="T48" fmla="*/ 2 w 484"/>
                  <a:gd name="T49" fmla="*/ 17 h 1149"/>
                  <a:gd name="T50" fmla="*/ 2 w 484"/>
                  <a:gd name="T51" fmla="*/ 17 h 1149"/>
                  <a:gd name="T52" fmla="*/ 2 w 484"/>
                  <a:gd name="T53" fmla="*/ 17 h 1149"/>
                  <a:gd name="T54" fmla="*/ 3 w 484"/>
                  <a:gd name="T55" fmla="*/ 17 h 1149"/>
                  <a:gd name="T56" fmla="*/ 3 w 484"/>
                  <a:gd name="T57" fmla="*/ 17 h 1149"/>
                  <a:gd name="T58" fmla="*/ 3 w 484"/>
                  <a:gd name="T59" fmla="*/ 17 h 1149"/>
                  <a:gd name="T60" fmla="*/ 4 w 484"/>
                  <a:gd name="T61" fmla="*/ 17 h 1149"/>
                  <a:gd name="T62" fmla="*/ 4 w 484"/>
                  <a:gd name="T63" fmla="*/ 17 h 1149"/>
                  <a:gd name="T64" fmla="*/ 5 w 484"/>
                  <a:gd name="T65" fmla="*/ 17 h 1149"/>
                  <a:gd name="T66" fmla="*/ 5 w 484"/>
                  <a:gd name="T67" fmla="*/ 17 h 1149"/>
                  <a:gd name="T68" fmla="*/ 6 w 484"/>
                  <a:gd name="T69" fmla="*/ 17 h 1149"/>
                  <a:gd name="T70" fmla="*/ 7 w 484"/>
                  <a:gd name="T71" fmla="*/ 17 h 1149"/>
                  <a:gd name="T72" fmla="*/ 8 w 484"/>
                  <a:gd name="T73" fmla="*/ 17 h 1149"/>
                  <a:gd name="T74" fmla="*/ 8 w 484"/>
                  <a:gd name="T75" fmla="*/ 14 h 1149"/>
                  <a:gd name="T76" fmla="*/ 8 w 484"/>
                  <a:gd name="T77" fmla="*/ 11 h 1149"/>
                  <a:gd name="T78" fmla="*/ 8 w 484"/>
                  <a:gd name="T79" fmla="*/ 7 h 1149"/>
                  <a:gd name="T80" fmla="*/ 8 w 48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84" h="1149">
                    <a:moveTo>
                      <a:pt x="484" y="0"/>
                    </a:moveTo>
                    <a:lnTo>
                      <a:pt x="456" y="0"/>
                    </a:lnTo>
                    <a:lnTo>
                      <a:pt x="432" y="0"/>
                    </a:lnTo>
                    <a:lnTo>
                      <a:pt x="411" y="0"/>
                    </a:lnTo>
                    <a:lnTo>
                      <a:pt x="393" y="0"/>
                    </a:lnTo>
                    <a:lnTo>
                      <a:pt x="376" y="0"/>
                    </a:lnTo>
                    <a:lnTo>
                      <a:pt x="360" y="0"/>
                    </a:lnTo>
                    <a:lnTo>
                      <a:pt x="342" y="0"/>
                    </a:lnTo>
                    <a:lnTo>
                      <a:pt x="323" y="0"/>
                    </a:lnTo>
                    <a:lnTo>
                      <a:pt x="301" y="0"/>
                    </a:lnTo>
                    <a:lnTo>
                      <a:pt x="277" y="0"/>
                    </a:lnTo>
                    <a:lnTo>
                      <a:pt x="247" y="0"/>
                    </a:lnTo>
                    <a:lnTo>
                      <a:pt x="212" y="0"/>
                    </a:lnTo>
                    <a:lnTo>
                      <a:pt x="171" y="0"/>
                    </a:lnTo>
                    <a:lnTo>
                      <a:pt x="122" y="0"/>
                    </a:lnTo>
                    <a:lnTo>
                      <a:pt x="66" y="0"/>
                    </a:lnTo>
                    <a:lnTo>
                      <a:pt x="0" y="0"/>
                    </a:lnTo>
                    <a:lnTo>
                      <a:pt x="0" y="215"/>
                    </a:lnTo>
                    <a:lnTo>
                      <a:pt x="0" y="382"/>
                    </a:lnTo>
                    <a:lnTo>
                      <a:pt x="0" y="645"/>
                    </a:lnTo>
                    <a:lnTo>
                      <a:pt x="0" y="1149"/>
                    </a:lnTo>
                    <a:lnTo>
                      <a:pt x="28" y="1149"/>
                    </a:lnTo>
                    <a:lnTo>
                      <a:pt x="52" y="1149"/>
                    </a:lnTo>
                    <a:lnTo>
                      <a:pt x="73" y="1149"/>
                    </a:lnTo>
                    <a:lnTo>
                      <a:pt x="91" y="1149"/>
                    </a:lnTo>
                    <a:lnTo>
                      <a:pt x="109" y="1149"/>
                    </a:lnTo>
                    <a:lnTo>
                      <a:pt x="125" y="1149"/>
                    </a:lnTo>
                    <a:lnTo>
                      <a:pt x="143" y="1149"/>
                    </a:lnTo>
                    <a:lnTo>
                      <a:pt x="161" y="1149"/>
                    </a:lnTo>
                    <a:lnTo>
                      <a:pt x="183" y="1149"/>
                    </a:lnTo>
                    <a:lnTo>
                      <a:pt x="209" y="1149"/>
                    </a:lnTo>
                    <a:lnTo>
                      <a:pt x="238" y="1149"/>
                    </a:lnTo>
                    <a:lnTo>
                      <a:pt x="273" y="1149"/>
                    </a:lnTo>
                    <a:lnTo>
                      <a:pt x="314" y="1149"/>
                    </a:lnTo>
                    <a:lnTo>
                      <a:pt x="362" y="1149"/>
                    </a:lnTo>
                    <a:lnTo>
                      <a:pt x="418" y="1149"/>
                    </a:lnTo>
                    <a:lnTo>
                      <a:pt x="484" y="1149"/>
                    </a:lnTo>
                    <a:lnTo>
                      <a:pt x="484" y="933"/>
                    </a:lnTo>
                    <a:lnTo>
                      <a:pt x="484" y="765"/>
                    </a:lnTo>
                    <a:lnTo>
                      <a:pt x="484" y="503"/>
                    </a:lnTo>
                    <a:lnTo>
                      <a:pt x="484"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94" name="Freeform 145">
                <a:extLst>
                  <a:ext uri="{FF2B5EF4-FFF2-40B4-BE49-F238E27FC236}">
                    <a16:creationId xmlns:a16="http://schemas.microsoft.com/office/drawing/2014/main" id="{9D22E1A8-3155-4405-8B36-26FA5C6F0990}"/>
                  </a:ext>
                </a:extLst>
              </p:cNvPr>
              <p:cNvSpPr>
                <a:spLocks/>
              </p:cNvSpPr>
              <p:nvPr/>
            </p:nvSpPr>
            <p:spPr bwMode="auto">
              <a:xfrm>
                <a:off x="1951" y="2593"/>
                <a:ext cx="224" cy="574"/>
              </a:xfrm>
              <a:custGeom>
                <a:avLst/>
                <a:gdLst>
                  <a:gd name="T0" fmla="*/ 7 w 447"/>
                  <a:gd name="T1" fmla="*/ 0 h 1149"/>
                  <a:gd name="T2" fmla="*/ 7 w 447"/>
                  <a:gd name="T3" fmla="*/ 0 h 1149"/>
                  <a:gd name="T4" fmla="*/ 7 w 447"/>
                  <a:gd name="T5" fmla="*/ 0 h 1149"/>
                  <a:gd name="T6" fmla="*/ 6 w 447"/>
                  <a:gd name="T7" fmla="*/ 0 h 1149"/>
                  <a:gd name="T8" fmla="*/ 6 w 447"/>
                  <a:gd name="T9" fmla="*/ 0 h 1149"/>
                  <a:gd name="T10" fmla="*/ 6 w 447"/>
                  <a:gd name="T11" fmla="*/ 0 h 1149"/>
                  <a:gd name="T12" fmla="*/ 6 w 447"/>
                  <a:gd name="T13" fmla="*/ 0 h 1149"/>
                  <a:gd name="T14" fmla="*/ 5 w 447"/>
                  <a:gd name="T15" fmla="*/ 0 h 1149"/>
                  <a:gd name="T16" fmla="*/ 5 w 447"/>
                  <a:gd name="T17" fmla="*/ 0 h 1149"/>
                  <a:gd name="T18" fmla="*/ 5 w 447"/>
                  <a:gd name="T19" fmla="*/ 0 h 1149"/>
                  <a:gd name="T20" fmla="*/ 4 w 447"/>
                  <a:gd name="T21" fmla="*/ 0 h 1149"/>
                  <a:gd name="T22" fmla="*/ 4 w 447"/>
                  <a:gd name="T23" fmla="*/ 0 h 1149"/>
                  <a:gd name="T24" fmla="*/ 4 w 447"/>
                  <a:gd name="T25" fmla="*/ 0 h 1149"/>
                  <a:gd name="T26" fmla="*/ 3 w 447"/>
                  <a:gd name="T27" fmla="*/ 0 h 1149"/>
                  <a:gd name="T28" fmla="*/ 2 w 447"/>
                  <a:gd name="T29" fmla="*/ 0 h 1149"/>
                  <a:gd name="T30" fmla="*/ 1 w 447"/>
                  <a:gd name="T31" fmla="*/ 0 h 1149"/>
                  <a:gd name="T32" fmla="*/ 0 w 447"/>
                  <a:gd name="T33" fmla="*/ 0 h 1149"/>
                  <a:gd name="T34" fmla="*/ 0 w 447"/>
                  <a:gd name="T35" fmla="*/ 3 h 1149"/>
                  <a:gd name="T36" fmla="*/ 0 w 447"/>
                  <a:gd name="T37" fmla="*/ 5 h 1149"/>
                  <a:gd name="T38" fmla="*/ 0 w 447"/>
                  <a:gd name="T39" fmla="*/ 10 h 1149"/>
                  <a:gd name="T40" fmla="*/ 0 w 447"/>
                  <a:gd name="T41" fmla="*/ 17 h 1149"/>
                  <a:gd name="T42" fmla="*/ 1 w 447"/>
                  <a:gd name="T43" fmla="*/ 17 h 1149"/>
                  <a:gd name="T44" fmla="*/ 1 w 447"/>
                  <a:gd name="T45" fmla="*/ 17 h 1149"/>
                  <a:gd name="T46" fmla="*/ 2 w 447"/>
                  <a:gd name="T47" fmla="*/ 17 h 1149"/>
                  <a:gd name="T48" fmla="*/ 2 w 447"/>
                  <a:gd name="T49" fmla="*/ 17 h 1149"/>
                  <a:gd name="T50" fmla="*/ 2 w 447"/>
                  <a:gd name="T51" fmla="*/ 17 h 1149"/>
                  <a:gd name="T52" fmla="*/ 2 w 447"/>
                  <a:gd name="T53" fmla="*/ 17 h 1149"/>
                  <a:gd name="T54" fmla="*/ 3 w 447"/>
                  <a:gd name="T55" fmla="*/ 17 h 1149"/>
                  <a:gd name="T56" fmla="*/ 3 w 447"/>
                  <a:gd name="T57" fmla="*/ 17 h 1149"/>
                  <a:gd name="T58" fmla="*/ 3 w 447"/>
                  <a:gd name="T59" fmla="*/ 17 h 1149"/>
                  <a:gd name="T60" fmla="*/ 4 w 447"/>
                  <a:gd name="T61" fmla="*/ 17 h 1149"/>
                  <a:gd name="T62" fmla="*/ 4 w 447"/>
                  <a:gd name="T63" fmla="*/ 17 h 1149"/>
                  <a:gd name="T64" fmla="*/ 4 w 447"/>
                  <a:gd name="T65" fmla="*/ 17 h 1149"/>
                  <a:gd name="T66" fmla="*/ 5 w 447"/>
                  <a:gd name="T67" fmla="*/ 17 h 1149"/>
                  <a:gd name="T68" fmla="*/ 6 w 447"/>
                  <a:gd name="T69" fmla="*/ 17 h 1149"/>
                  <a:gd name="T70" fmla="*/ 7 w 447"/>
                  <a:gd name="T71" fmla="*/ 17 h 1149"/>
                  <a:gd name="T72" fmla="*/ 7 w 447"/>
                  <a:gd name="T73" fmla="*/ 17 h 1149"/>
                  <a:gd name="T74" fmla="*/ 7 w 447"/>
                  <a:gd name="T75" fmla="*/ 14 h 1149"/>
                  <a:gd name="T76" fmla="*/ 7 w 447"/>
                  <a:gd name="T77" fmla="*/ 11 h 1149"/>
                  <a:gd name="T78" fmla="*/ 7 w 447"/>
                  <a:gd name="T79" fmla="*/ 7 h 1149"/>
                  <a:gd name="T80" fmla="*/ 7 w 44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7" h="1149">
                    <a:moveTo>
                      <a:pt x="447" y="0"/>
                    </a:moveTo>
                    <a:lnTo>
                      <a:pt x="422" y="0"/>
                    </a:lnTo>
                    <a:lnTo>
                      <a:pt x="400" y="0"/>
                    </a:lnTo>
                    <a:lnTo>
                      <a:pt x="381" y="0"/>
                    </a:lnTo>
                    <a:lnTo>
                      <a:pt x="364" y="0"/>
                    </a:lnTo>
                    <a:lnTo>
                      <a:pt x="348" y="0"/>
                    </a:lnTo>
                    <a:lnTo>
                      <a:pt x="332" y="0"/>
                    </a:lnTo>
                    <a:lnTo>
                      <a:pt x="316" y="0"/>
                    </a:lnTo>
                    <a:lnTo>
                      <a:pt x="299" y="0"/>
                    </a:lnTo>
                    <a:lnTo>
                      <a:pt x="279" y="0"/>
                    </a:lnTo>
                    <a:lnTo>
                      <a:pt x="256" y="0"/>
                    </a:lnTo>
                    <a:lnTo>
                      <a:pt x="229" y="0"/>
                    </a:lnTo>
                    <a:lnTo>
                      <a:pt x="196" y="0"/>
                    </a:lnTo>
                    <a:lnTo>
                      <a:pt x="158" y="0"/>
                    </a:lnTo>
                    <a:lnTo>
                      <a:pt x="113" y="0"/>
                    </a:lnTo>
                    <a:lnTo>
                      <a:pt x="62" y="0"/>
                    </a:lnTo>
                    <a:lnTo>
                      <a:pt x="0" y="0"/>
                    </a:lnTo>
                    <a:lnTo>
                      <a:pt x="0" y="215"/>
                    </a:lnTo>
                    <a:lnTo>
                      <a:pt x="0" y="382"/>
                    </a:lnTo>
                    <a:lnTo>
                      <a:pt x="0" y="645"/>
                    </a:lnTo>
                    <a:lnTo>
                      <a:pt x="0" y="1149"/>
                    </a:lnTo>
                    <a:lnTo>
                      <a:pt x="26" y="1149"/>
                    </a:lnTo>
                    <a:lnTo>
                      <a:pt x="49" y="1149"/>
                    </a:lnTo>
                    <a:lnTo>
                      <a:pt x="67" y="1149"/>
                    </a:lnTo>
                    <a:lnTo>
                      <a:pt x="85" y="1149"/>
                    </a:lnTo>
                    <a:lnTo>
                      <a:pt x="101" y="1149"/>
                    </a:lnTo>
                    <a:lnTo>
                      <a:pt x="117" y="1149"/>
                    </a:lnTo>
                    <a:lnTo>
                      <a:pt x="133" y="1149"/>
                    </a:lnTo>
                    <a:lnTo>
                      <a:pt x="150" y="1149"/>
                    </a:lnTo>
                    <a:lnTo>
                      <a:pt x="170" y="1149"/>
                    </a:lnTo>
                    <a:lnTo>
                      <a:pt x="193" y="1149"/>
                    </a:lnTo>
                    <a:lnTo>
                      <a:pt x="220" y="1149"/>
                    </a:lnTo>
                    <a:lnTo>
                      <a:pt x="253" y="1149"/>
                    </a:lnTo>
                    <a:lnTo>
                      <a:pt x="291" y="1149"/>
                    </a:lnTo>
                    <a:lnTo>
                      <a:pt x="334" y="1149"/>
                    </a:lnTo>
                    <a:lnTo>
                      <a:pt x="386" y="1149"/>
                    </a:lnTo>
                    <a:lnTo>
                      <a:pt x="447" y="1149"/>
                    </a:lnTo>
                    <a:lnTo>
                      <a:pt x="447" y="933"/>
                    </a:lnTo>
                    <a:lnTo>
                      <a:pt x="447" y="765"/>
                    </a:lnTo>
                    <a:lnTo>
                      <a:pt x="447" y="503"/>
                    </a:lnTo>
                    <a:lnTo>
                      <a:pt x="44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95" name="Freeform 146">
                <a:extLst>
                  <a:ext uri="{FF2B5EF4-FFF2-40B4-BE49-F238E27FC236}">
                    <a16:creationId xmlns:a16="http://schemas.microsoft.com/office/drawing/2014/main" id="{E1DA4F86-A54B-4B24-A4F2-39837F428069}"/>
                  </a:ext>
                </a:extLst>
              </p:cNvPr>
              <p:cNvSpPr>
                <a:spLocks/>
              </p:cNvSpPr>
              <p:nvPr/>
            </p:nvSpPr>
            <p:spPr bwMode="auto">
              <a:xfrm>
                <a:off x="1957" y="2593"/>
                <a:ext cx="204" cy="574"/>
              </a:xfrm>
              <a:custGeom>
                <a:avLst/>
                <a:gdLst>
                  <a:gd name="T0" fmla="*/ 7 w 408"/>
                  <a:gd name="T1" fmla="*/ 0 h 1149"/>
                  <a:gd name="T2" fmla="*/ 7 w 408"/>
                  <a:gd name="T3" fmla="*/ 0 h 1149"/>
                  <a:gd name="T4" fmla="*/ 6 w 408"/>
                  <a:gd name="T5" fmla="*/ 0 h 1149"/>
                  <a:gd name="T6" fmla="*/ 6 w 408"/>
                  <a:gd name="T7" fmla="*/ 0 h 1149"/>
                  <a:gd name="T8" fmla="*/ 6 w 408"/>
                  <a:gd name="T9" fmla="*/ 0 h 1149"/>
                  <a:gd name="T10" fmla="*/ 5 w 408"/>
                  <a:gd name="T11" fmla="*/ 0 h 1149"/>
                  <a:gd name="T12" fmla="*/ 5 w 408"/>
                  <a:gd name="T13" fmla="*/ 0 h 1149"/>
                  <a:gd name="T14" fmla="*/ 5 w 408"/>
                  <a:gd name="T15" fmla="*/ 0 h 1149"/>
                  <a:gd name="T16" fmla="*/ 5 w 408"/>
                  <a:gd name="T17" fmla="*/ 0 h 1149"/>
                  <a:gd name="T18" fmla="*/ 4 w 408"/>
                  <a:gd name="T19" fmla="*/ 0 h 1149"/>
                  <a:gd name="T20" fmla="*/ 4 w 408"/>
                  <a:gd name="T21" fmla="*/ 0 h 1149"/>
                  <a:gd name="T22" fmla="*/ 4 w 408"/>
                  <a:gd name="T23" fmla="*/ 0 h 1149"/>
                  <a:gd name="T24" fmla="*/ 3 w 408"/>
                  <a:gd name="T25" fmla="*/ 0 h 1149"/>
                  <a:gd name="T26" fmla="*/ 3 w 408"/>
                  <a:gd name="T27" fmla="*/ 0 h 1149"/>
                  <a:gd name="T28" fmla="*/ 2 w 408"/>
                  <a:gd name="T29" fmla="*/ 0 h 1149"/>
                  <a:gd name="T30" fmla="*/ 1 w 408"/>
                  <a:gd name="T31" fmla="*/ 0 h 1149"/>
                  <a:gd name="T32" fmla="*/ 0 w 408"/>
                  <a:gd name="T33" fmla="*/ 0 h 1149"/>
                  <a:gd name="T34" fmla="*/ 0 w 408"/>
                  <a:gd name="T35" fmla="*/ 3 h 1149"/>
                  <a:gd name="T36" fmla="*/ 0 w 408"/>
                  <a:gd name="T37" fmla="*/ 5 h 1149"/>
                  <a:gd name="T38" fmla="*/ 0 w 408"/>
                  <a:gd name="T39" fmla="*/ 10 h 1149"/>
                  <a:gd name="T40" fmla="*/ 0 w 408"/>
                  <a:gd name="T41" fmla="*/ 17 h 1149"/>
                  <a:gd name="T42" fmla="*/ 1 w 408"/>
                  <a:gd name="T43" fmla="*/ 17 h 1149"/>
                  <a:gd name="T44" fmla="*/ 1 w 408"/>
                  <a:gd name="T45" fmla="*/ 17 h 1149"/>
                  <a:gd name="T46" fmla="*/ 1 w 408"/>
                  <a:gd name="T47" fmla="*/ 17 h 1149"/>
                  <a:gd name="T48" fmla="*/ 2 w 408"/>
                  <a:gd name="T49" fmla="*/ 17 h 1149"/>
                  <a:gd name="T50" fmla="*/ 2 w 408"/>
                  <a:gd name="T51" fmla="*/ 17 h 1149"/>
                  <a:gd name="T52" fmla="*/ 2 w 408"/>
                  <a:gd name="T53" fmla="*/ 17 h 1149"/>
                  <a:gd name="T54" fmla="*/ 2 w 408"/>
                  <a:gd name="T55" fmla="*/ 17 h 1149"/>
                  <a:gd name="T56" fmla="*/ 3 w 408"/>
                  <a:gd name="T57" fmla="*/ 17 h 1149"/>
                  <a:gd name="T58" fmla="*/ 3 w 408"/>
                  <a:gd name="T59" fmla="*/ 17 h 1149"/>
                  <a:gd name="T60" fmla="*/ 3 w 408"/>
                  <a:gd name="T61" fmla="*/ 17 h 1149"/>
                  <a:gd name="T62" fmla="*/ 4 w 408"/>
                  <a:gd name="T63" fmla="*/ 17 h 1149"/>
                  <a:gd name="T64" fmla="*/ 4 w 408"/>
                  <a:gd name="T65" fmla="*/ 17 h 1149"/>
                  <a:gd name="T66" fmla="*/ 5 w 408"/>
                  <a:gd name="T67" fmla="*/ 17 h 1149"/>
                  <a:gd name="T68" fmla="*/ 5 w 408"/>
                  <a:gd name="T69" fmla="*/ 17 h 1149"/>
                  <a:gd name="T70" fmla="*/ 6 w 408"/>
                  <a:gd name="T71" fmla="*/ 17 h 1149"/>
                  <a:gd name="T72" fmla="*/ 7 w 408"/>
                  <a:gd name="T73" fmla="*/ 17 h 1149"/>
                  <a:gd name="T74" fmla="*/ 7 w 408"/>
                  <a:gd name="T75" fmla="*/ 14 h 1149"/>
                  <a:gd name="T76" fmla="*/ 7 w 408"/>
                  <a:gd name="T77" fmla="*/ 11 h 1149"/>
                  <a:gd name="T78" fmla="*/ 7 w 408"/>
                  <a:gd name="T79" fmla="*/ 7 h 1149"/>
                  <a:gd name="T80" fmla="*/ 7 w 40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8" h="1149">
                    <a:moveTo>
                      <a:pt x="408" y="0"/>
                    </a:moveTo>
                    <a:lnTo>
                      <a:pt x="385" y="0"/>
                    </a:lnTo>
                    <a:lnTo>
                      <a:pt x="365" y="0"/>
                    </a:lnTo>
                    <a:lnTo>
                      <a:pt x="348" y="0"/>
                    </a:lnTo>
                    <a:lnTo>
                      <a:pt x="332" y="0"/>
                    </a:lnTo>
                    <a:lnTo>
                      <a:pt x="318" y="0"/>
                    </a:lnTo>
                    <a:lnTo>
                      <a:pt x="303" y="0"/>
                    </a:lnTo>
                    <a:lnTo>
                      <a:pt x="289" y="0"/>
                    </a:lnTo>
                    <a:lnTo>
                      <a:pt x="273" y="0"/>
                    </a:lnTo>
                    <a:lnTo>
                      <a:pt x="255" y="0"/>
                    </a:lnTo>
                    <a:lnTo>
                      <a:pt x="233" y="0"/>
                    </a:lnTo>
                    <a:lnTo>
                      <a:pt x="208" y="0"/>
                    </a:lnTo>
                    <a:lnTo>
                      <a:pt x="179" y="0"/>
                    </a:lnTo>
                    <a:lnTo>
                      <a:pt x="144" y="0"/>
                    </a:lnTo>
                    <a:lnTo>
                      <a:pt x="104" y="0"/>
                    </a:lnTo>
                    <a:lnTo>
                      <a:pt x="55" y="0"/>
                    </a:lnTo>
                    <a:lnTo>
                      <a:pt x="0" y="0"/>
                    </a:lnTo>
                    <a:lnTo>
                      <a:pt x="0" y="215"/>
                    </a:lnTo>
                    <a:lnTo>
                      <a:pt x="0" y="382"/>
                    </a:lnTo>
                    <a:lnTo>
                      <a:pt x="0" y="645"/>
                    </a:lnTo>
                    <a:lnTo>
                      <a:pt x="0" y="1149"/>
                    </a:lnTo>
                    <a:lnTo>
                      <a:pt x="23" y="1149"/>
                    </a:lnTo>
                    <a:lnTo>
                      <a:pt x="43" y="1149"/>
                    </a:lnTo>
                    <a:lnTo>
                      <a:pt x="60" y="1149"/>
                    </a:lnTo>
                    <a:lnTo>
                      <a:pt x="76" y="1149"/>
                    </a:lnTo>
                    <a:lnTo>
                      <a:pt x="90" y="1149"/>
                    </a:lnTo>
                    <a:lnTo>
                      <a:pt x="105" y="1149"/>
                    </a:lnTo>
                    <a:lnTo>
                      <a:pt x="119" y="1149"/>
                    </a:lnTo>
                    <a:lnTo>
                      <a:pt x="135" y="1149"/>
                    </a:lnTo>
                    <a:lnTo>
                      <a:pt x="153" y="1149"/>
                    </a:lnTo>
                    <a:lnTo>
                      <a:pt x="175" y="1149"/>
                    </a:lnTo>
                    <a:lnTo>
                      <a:pt x="199" y="1149"/>
                    </a:lnTo>
                    <a:lnTo>
                      <a:pt x="229" y="1149"/>
                    </a:lnTo>
                    <a:lnTo>
                      <a:pt x="264" y="1149"/>
                    </a:lnTo>
                    <a:lnTo>
                      <a:pt x="304" y="1149"/>
                    </a:lnTo>
                    <a:lnTo>
                      <a:pt x="352" y="1149"/>
                    </a:lnTo>
                    <a:lnTo>
                      <a:pt x="408" y="1149"/>
                    </a:lnTo>
                    <a:lnTo>
                      <a:pt x="408" y="933"/>
                    </a:lnTo>
                    <a:lnTo>
                      <a:pt x="408" y="765"/>
                    </a:lnTo>
                    <a:lnTo>
                      <a:pt x="408" y="503"/>
                    </a:lnTo>
                    <a:lnTo>
                      <a:pt x="408"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96" name="Freeform 147">
                <a:extLst>
                  <a:ext uri="{FF2B5EF4-FFF2-40B4-BE49-F238E27FC236}">
                    <a16:creationId xmlns:a16="http://schemas.microsoft.com/office/drawing/2014/main" id="{0E58F232-764A-46EA-BA2C-68E8FFB12CB2}"/>
                  </a:ext>
                </a:extLst>
              </p:cNvPr>
              <p:cNvSpPr>
                <a:spLocks/>
              </p:cNvSpPr>
              <p:nvPr/>
            </p:nvSpPr>
            <p:spPr bwMode="auto">
              <a:xfrm>
                <a:off x="1962" y="2593"/>
                <a:ext cx="186" cy="574"/>
              </a:xfrm>
              <a:custGeom>
                <a:avLst/>
                <a:gdLst>
                  <a:gd name="T0" fmla="*/ 5 w 373"/>
                  <a:gd name="T1" fmla="*/ 0 h 1149"/>
                  <a:gd name="T2" fmla="*/ 5 w 373"/>
                  <a:gd name="T3" fmla="*/ 0 h 1149"/>
                  <a:gd name="T4" fmla="*/ 5 w 373"/>
                  <a:gd name="T5" fmla="*/ 0 h 1149"/>
                  <a:gd name="T6" fmla="*/ 4 w 373"/>
                  <a:gd name="T7" fmla="*/ 0 h 1149"/>
                  <a:gd name="T8" fmla="*/ 4 w 373"/>
                  <a:gd name="T9" fmla="*/ 0 h 1149"/>
                  <a:gd name="T10" fmla="*/ 4 w 373"/>
                  <a:gd name="T11" fmla="*/ 0 h 1149"/>
                  <a:gd name="T12" fmla="*/ 4 w 373"/>
                  <a:gd name="T13" fmla="*/ 0 h 1149"/>
                  <a:gd name="T14" fmla="*/ 4 w 373"/>
                  <a:gd name="T15" fmla="*/ 0 h 1149"/>
                  <a:gd name="T16" fmla="*/ 3 w 373"/>
                  <a:gd name="T17" fmla="*/ 0 h 1149"/>
                  <a:gd name="T18" fmla="*/ 3 w 373"/>
                  <a:gd name="T19" fmla="*/ 0 h 1149"/>
                  <a:gd name="T20" fmla="*/ 3 w 373"/>
                  <a:gd name="T21" fmla="*/ 0 h 1149"/>
                  <a:gd name="T22" fmla="*/ 2 w 373"/>
                  <a:gd name="T23" fmla="*/ 0 h 1149"/>
                  <a:gd name="T24" fmla="*/ 2 w 373"/>
                  <a:gd name="T25" fmla="*/ 0 h 1149"/>
                  <a:gd name="T26" fmla="*/ 2 w 373"/>
                  <a:gd name="T27" fmla="*/ 0 h 1149"/>
                  <a:gd name="T28" fmla="*/ 1 w 373"/>
                  <a:gd name="T29" fmla="*/ 0 h 1149"/>
                  <a:gd name="T30" fmla="*/ 0 w 373"/>
                  <a:gd name="T31" fmla="*/ 0 h 1149"/>
                  <a:gd name="T32" fmla="*/ 0 w 373"/>
                  <a:gd name="T33" fmla="*/ 0 h 1149"/>
                  <a:gd name="T34" fmla="*/ 0 w 373"/>
                  <a:gd name="T35" fmla="*/ 3 h 1149"/>
                  <a:gd name="T36" fmla="*/ 0 w 373"/>
                  <a:gd name="T37" fmla="*/ 5 h 1149"/>
                  <a:gd name="T38" fmla="*/ 0 w 373"/>
                  <a:gd name="T39" fmla="*/ 10 h 1149"/>
                  <a:gd name="T40" fmla="*/ 0 w 373"/>
                  <a:gd name="T41" fmla="*/ 17 h 1149"/>
                  <a:gd name="T42" fmla="*/ 0 w 373"/>
                  <a:gd name="T43" fmla="*/ 17 h 1149"/>
                  <a:gd name="T44" fmla="*/ 0 w 373"/>
                  <a:gd name="T45" fmla="*/ 17 h 1149"/>
                  <a:gd name="T46" fmla="*/ 0 w 373"/>
                  <a:gd name="T47" fmla="*/ 17 h 1149"/>
                  <a:gd name="T48" fmla="*/ 1 w 373"/>
                  <a:gd name="T49" fmla="*/ 17 h 1149"/>
                  <a:gd name="T50" fmla="*/ 1 w 373"/>
                  <a:gd name="T51" fmla="*/ 17 h 1149"/>
                  <a:gd name="T52" fmla="*/ 1 w 373"/>
                  <a:gd name="T53" fmla="*/ 17 h 1149"/>
                  <a:gd name="T54" fmla="*/ 1 w 373"/>
                  <a:gd name="T55" fmla="*/ 17 h 1149"/>
                  <a:gd name="T56" fmla="*/ 1 w 373"/>
                  <a:gd name="T57" fmla="*/ 17 h 1149"/>
                  <a:gd name="T58" fmla="*/ 2 w 373"/>
                  <a:gd name="T59" fmla="*/ 17 h 1149"/>
                  <a:gd name="T60" fmla="*/ 2 w 373"/>
                  <a:gd name="T61" fmla="*/ 17 h 1149"/>
                  <a:gd name="T62" fmla="*/ 2 w 373"/>
                  <a:gd name="T63" fmla="*/ 17 h 1149"/>
                  <a:gd name="T64" fmla="*/ 3 w 373"/>
                  <a:gd name="T65" fmla="*/ 17 h 1149"/>
                  <a:gd name="T66" fmla="*/ 3 w 373"/>
                  <a:gd name="T67" fmla="*/ 17 h 1149"/>
                  <a:gd name="T68" fmla="*/ 4 w 373"/>
                  <a:gd name="T69" fmla="*/ 17 h 1149"/>
                  <a:gd name="T70" fmla="*/ 5 w 373"/>
                  <a:gd name="T71" fmla="*/ 17 h 1149"/>
                  <a:gd name="T72" fmla="*/ 5 w 373"/>
                  <a:gd name="T73" fmla="*/ 17 h 1149"/>
                  <a:gd name="T74" fmla="*/ 5 w 373"/>
                  <a:gd name="T75" fmla="*/ 14 h 1149"/>
                  <a:gd name="T76" fmla="*/ 5 w 373"/>
                  <a:gd name="T77" fmla="*/ 11 h 1149"/>
                  <a:gd name="T78" fmla="*/ 5 w 373"/>
                  <a:gd name="T79" fmla="*/ 7 h 1149"/>
                  <a:gd name="T80" fmla="*/ 5 w 373"/>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3" h="1149">
                    <a:moveTo>
                      <a:pt x="373" y="0"/>
                    </a:moveTo>
                    <a:lnTo>
                      <a:pt x="352" y="0"/>
                    </a:lnTo>
                    <a:lnTo>
                      <a:pt x="333" y="0"/>
                    </a:lnTo>
                    <a:lnTo>
                      <a:pt x="318" y="0"/>
                    </a:lnTo>
                    <a:lnTo>
                      <a:pt x="303" y="0"/>
                    </a:lnTo>
                    <a:lnTo>
                      <a:pt x="290" y="0"/>
                    </a:lnTo>
                    <a:lnTo>
                      <a:pt x="277" y="0"/>
                    </a:lnTo>
                    <a:lnTo>
                      <a:pt x="264" y="0"/>
                    </a:lnTo>
                    <a:lnTo>
                      <a:pt x="249" y="0"/>
                    </a:lnTo>
                    <a:lnTo>
                      <a:pt x="233" y="0"/>
                    </a:lnTo>
                    <a:lnTo>
                      <a:pt x="213" y="0"/>
                    </a:lnTo>
                    <a:lnTo>
                      <a:pt x="190" y="0"/>
                    </a:lnTo>
                    <a:lnTo>
                      <a:pt x="164" y="0"/>
                    </a:lnTo>
                    <a:lnTo>
                      <a:pt x="131" y="0"/>
                    </a:lnTo>
                    <a:lnTo>
                      <a:pt x="95" y="0"/>
                    </a:lnTo>
                    <a:lnTo>
                      <a:pt x="51" y="0"/>
                    </a:lnTo>
                    <a:lnTo>
                      <a:pt x="0" y="0"/>
                    </a:lnTo>
                    <a:lnTo>
                      <a:pt x="0" y="215"/>
                    </a:lnTo>
                    <a:lnTo>
                      <a:pt x="0" y="382"/>
                    </a:lnTo>
                    <a:lnTo>
                      <a:pt x="0" y="645"/>
                    </a:lnTo>
                    <a:lnTo>
                      <a:pt x="0" y="1149"/>
                    </a:lnTo>
                    <a:lnTo>
                      <a:pt x="22" y="1149"/>
                    </a:lnTo>
                    <a:lnTo>
                      <a:pt x="41" y="1149"/>
                    </a:lnTo>
                    <a:lnTo>
                      <a:pt x="55" y="1149"/>
                    </a:lnTo>
                    <a:lnTo>
                      <a:pt x="70" y="1149"/>
                    </a:lnTo>
                    <a:lnTo>
                      <a:pt x="83" y="1149"/>
                    </a:lnTo>
                    <a:lnTo>
                      <a:pt x="97" y="1149"/>
                    </a:lnTo>
                    <a:lnTo>
                      <a:pt x="110" y="1149"/>
                    </a:lnTo>
                    <a:lnTo>
                      <a:pt x="125" y="1149"/>
                    </a:lnTo>
                    <a:lnTo>
                      <a:pt x="141" y="1149"/>
                    </a:lnTo>
                    <a:lnTo>
                      <a:pt x="160" y="1149"/>
                    </a:lnTo>
                    <a:lnTo>
                      <a:pt x="183" y="1149"/>
                    </a:lnTo>
                    <a:lnTo>
                      <a:pt x="210" y="1149"/>
                    </a:lnTo>
                    <a:lnTo>
                      <a:pt x="242" y="1149"/>
                    </a:lnTo>
                    <a:lnTo>
                      <a:pt x="279" y="1149"/>
                    </a:lnTo>
                    <a:lnTo>
                      <a:pt x="323" y="1149"/>
                    </a:lnTo>
                    <a:lnTo>
                      <a:pt x="373" y="1149"/>
                    </a:lnTo>
                    <a:lnTo>
                      <a:pt x="373" y="933"/>
                    </a:lnTo>
                    <a:lnTo>
                      <a:pt x="373" y="765"/>
                    </a:lnTo>
                    <a:lnTo>
                      <a:pt x="373" y="503"/>
                    </a:lnTo>
                    <a:lnTo>
                      <a:pt x="373"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97" name="Freeform 148">
                <a:extLst>
                  <a:ext uri="{FF2B5EF4-FFF2-40B4-BE49-F238E27FC236}">
                    <a16:creationId xmlns:a16="http://schemas.microsoft.com/office/drawing/2014/main" id="{8224A813-DA96-422B-83BC-E01333D09D9C}"/>
                  </a:ext>
                </a:extLst>
              </p:cNvPr>
              <p:cNvSpPr>
                <a:spLocks/>
              </p:cNvSpPr>
              <p:nvPr/>
            </p:nvSpPr>
            <p:spPr bwMode="auto">
              <a:xfrm>
                <a:off x="1966" y="2593"/>
                <a:ext cx="168" cy="574"/>
              </a:xfrm>
              <a:custGeom>
                <a:avLst/>
                <a:gdLst>
                  <a:gd name="T0" fmla="*/ 5 w 337"/>
                  <a:gd name="T1" fmla="*/ 0 h 1149"/>
                  <a:gd name="T2" fmla="*/ 4 w 337"/>
                  <a:gd name="T3" fmla="*/ 0 h 1149"/>
                  <a:gd name="T4" fmla="*/ 4 w 337"/>
                  <a:gd name="T5" fmla="*/ 0 h 1149"/>
                  <a:gd name="T6" fmla="*/ 4 w 337"/>
                  <a:gd name="T7" fmla="*/ 0 h 1149"/>
                  <a:gd name="T8" fmla="*/ 4 w 337"/>
                  <a:gd name="T9" fmla="*/ 0 h 1149"/>
                  <a:gd name="T10" fmla="*/ 4 w 337"/>
                  <a:gd name="T11" fmla="*/ 0 h 1149"/>
                  <a:gd name="T12" fmla="*/ 3 w 337"/>
                  <a:gd name="T13" fmla="*/ 0 h 1149"/>
                  <a:gd name="T14" fmla="*/ 3 w 337"/>
                  <a:gd name="T15" fmla="*/ 0 h 1149"/>
                  <a:gd name="T16" fmla="*/ 3 w 337"/>
                  <a:gd name="T17" fmla="*/ 0 h 1149"/>
                  <a:gd name="T18" fmla="*/ 3 w 337"/>
                  <a:gd name="T19" fmla="*/ 0 h 1149"/>
                  <a:gd name="T20" fmla="*/ 3 w 337"/>
                  <a:gd name="T21" fmla="*/ 0 h 1149"/>
                  <a:gd name="T22" fmla="*/ 2 w 337"/>
                  <a:gd name="T23" fmla="*/ 0 h 1149"/>
                  <a:gd name="T24" fmla="*/ 2 w 337"/>
                  <a:gd name="T25" fmla="*/ 0 h 1149"/>
                  <a:gd name="T26" fmla="*/ 1 w 337"/>
                  <a:gd name="T27" fmla="*/ 0 h 1149"/>
                  <a:gd name="T28" fmla="*/ 1 w 337"/>
                  <a:gd name="T29" fmla="*/ 0 h 1149"/>
                  <a:gd name="T30" fmla="*/ 0 w 337"/>
                  <a:gd name="T31" fmla="*/ 0 h 1149"/>
                  <a:gd name="T32" fmla="*/ 0 w 337"/>
                  <a:gd name="T33" fmla="*/ 0 h 1149"/>
                  <a:gd name="T34" fmla="*/ 0 w 337"/>
                  <a:gd name="T35" fmla="*/ 3 h 1149"/>
                  <a:gd name="T36" fmla="*/ 0 w 337"/>
                  <a:gd name="T37" fmla="*/ 5 h 1149"/>
                  <a:gd name="T38" fmla="*/ 0 w 337"/>
                  <a:gd name="T39" fmla="*/ 10 h 1149"/>
                  <a:gd name="T40" fmla="*/ 0 w 337"/>
                  <a:gd name="T41" fmla="*/ 17 h 1149"/>
                  <a:gd name="T42" fmla="*/ 0 w 337"/>
                  <a:gd name="T43" fmla="*/ 17 h 1149"/>
                  <a:gd name="T44" fmla="*/ 0 w 337"/>
                  <a:gd name="T45" fmla="*/ 17 h 1149"/>
                  <a:gd name="T46" fmla="*/ 0 w 337"/>
                  <a:gd name="T47" fmla="*/ 17 h 1149"/>
                  <a:gd name="T48" fmla="*/ 0 w 337"/>
                  <a:gd name="T49" fmla="*/ 17 h 1149"/>
                  <a:gd name="T50" fmla="*/ 1 w 337"/>
                  <a:gd name="T51" fmla="*/ 17 h 1149"/>
                  <a:gd name="T52" fmla="*/ 1 w 337"/>
                  <a:gd name="T53" fmla="*/ 17 h 1149"/>
                  <a:gd name="T54" fmla="*/ 1 w 337"/>
                  <a:gd name="T55" fmla="*/ 17 h 1149"/>
                  <a:gd name="T56" fmla="*/ 1 w 337"/>
                  <a:gd name="T57" fmla="*/ 17 h 1149"/>
                  <a:gd name="T58" fmla="*/ 1 w 337"/>
                  <a:gd name="T59" fmla="*/ 17 h 1149"/>
                  <a:gd name="T60" fmla="*/ 2 w 337"/>
                  <a:gd name="T61" fmla="*/ 17 h 1149"/>
                  <a:gd name="T62" fmla="*/ 2 w 337"/>
                  <a:gd name="T63" fmla="*/ 17 h 1149"/>
                  <a:gd name="T64" fmla="*/ 2 w 337"/>
                  <a:gd name="T65" fmla="*/ 17 h 1149"/>
                  <a:gd name="T66" fmla="*/ 3 w 337"/>
                  <a:gd name="T67" fmla="*/ 17 h 1149"/>
                  <a:gd name="T68" fmla="*/ 3 w 337"/>
                  <a:gd name="T69" fmla="*/ 17 h 1149"/>
                  <a:gd name="T70" fmla="*/ 4 w 337"/>
                  <a:gd name="T71" fmla="*/ 17 h 1149"/>
                  <a:gd name="T72" fmla="*/ 5 w 337"/>
                  <a:gd name="T73" fmla="*/ 17 h 1149"/>
                  <a:gd name="T74" fmla="*/ 5 w 337"/>
                  <a:gd name="T75" fmla="*/ 14 h 1149"/>
                  <a:gd name="T76" fmla="*/ 5 w 337"/>
                  <a:gd name="T77" fmla="*/ 11 h 1149"/>
                  <a:gd name="T78" fmla="*/ 5 w 337"/>
                  <a:gd name="T79" fmla="*/ 7 h 1149"/>
                  <a:gd name="T80" fmla="*/ 5 w 33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7" h="1149">
                    <a:moveTo>
                      <a:pt x="337" y="0"/>
                    </a:moveTo>
                    <a:lnTo>
                      <a:pt x="317" y="0"/>
                    </a:lnTo>
                    <a:lnTo>
                      <a:pt x="301" y="0"/>
                    </a:lnTo>
                    <a:lnTo>
                      <a:pt x="286" y="0"/>
                    </a:lnTo>
                    <a:lnTo>
                      <a:pt x="273" y="0"/>
                    </a:lnTo>
                    <a:lnTo>
                      <a:pt x="262" y="0"/>
                    </a:lnTo>
                    <a:lnTo>
                      <a:pt x="250" y="0"/>
                    </a:lnTo>
                    <a:lnTo>
                      <a:pt x="238" y="0"/>
                    </a:lnTo>
                    <a:lnTo>
                      <a:pt x="225" y="0"/>
                    </a:lnTo>
                    <a:lnTo>
                      <a:pt x="210" y="0"/>
                    </a:lnTo>
                    <a:lnTo>
                      <a:pt x="193" y="0"/>
                    </a:lnTo>
                    <a:lnTo>
                      <a:pt x="172" y="0"/>
                    </a:lnTo>
                    <a:lnTo>
                      <a:pt x="148" y="0"/>
                    </a:lnTo>
                    <a:lnTo>
                      <a:pt x="119" y="0"/>
                    </a:lnTo>
                    <a:lnTo>
                      <a:pt x="86" y="0"/>
                    </a:lnTo>
                    <a:lnTo>
                      <a:pt x="46" y="0"/>
                    </a:lnTo>
                    <a:lnTo>
                      <a:pt x="0" y="0"/>
                    </a:lnTo>
                    <a:lnTo>
                      <a:pt x="0" y="215"/>
                    </a:lnTo>
                    <a:lnTo>
                      <a:pt x="0" y="382"/>
                    </a:lnTo>
                    <a:lnTo>
                      <a:pt x="0" y="645"/>
                    </a:lnTo>
                    <a:lnTo>
                      <a:pt x="0" y="1149"/>
                    </a:lnTo>
                    <a:lnTo>
                      <a:pt x="20" y="1149"/>
                    </a:lnTo>
                    <a:lnTo>
                      <a:pt x="36" y="1149"/>
                    </a:lnTo>
                    <a:lnTo>
                      <a:pt x="50" y="1149"/>
                    </a:lnTo>
                    <a:lnTo>
                      <a:pt x="63" y="1149"/>
                    </a:lnTo>
                    <a:lnTo>
                      <a:pt x="75" y="1149"/>
                    </a:lnTo>
                    <a:lnTo>
                      <a:pt x="87" y="1149"/>
                    </a:lnTo>
                    <a:lnTo>
                      <a:pt x="98" y="1149"/>
                    </a:lnTo>
                    <a:lnTo>
                      <a:pt x="112" y="1149"/>
                    </a:lnTo>
                    <a:lnTo>
                      <a:pt x="127" y="1149"/>
                    </a:lnTo>
                    <a:lnTo>
                      <a:pt x="144" y="1149"/>
                    </a:lnTo>
                    <a:lnTo>
                      <a:pt x="165" y="1149"/>
                    </a:lnTo>
                    <a:lnTo>
                      <a:pt x="189" y="1149"/>
                    </a:lnTo>
                    <a:lnTo>
                      <a:pt x="218" y="1149"/>
                    </a:lnTo>
                    <a:lnTo>
                      <a:pt x="252" y="1149"/>
                    </a:lnTo>
                    <a:lnTo>
                      <a:pt x="291" y="1149"/>
                    </a:lnTo>
                    <a:lnTo>
                      <a:pt x="337" y="1149"/>
                    </a:lnTo>
                    <a:lnTo>
                      <a:pt x="337" y="933"/>
                    </a:lnTo>
                    <a:lnTo>
                      <a:pt x="337" y="765"/>
                    </a:lnTo>
                    <a:lnTo>
                      <a:pt x="337" y="503"/>
                    </a:lnTo>
                    <a:lnTo>
                      <a:pt x="337"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98" name="Freeform 149">
                <a:extLst>
                  <a:ext uri="{FF2B5EF4-FFF2-40B4-BE49-F238E27FC236}">
                    <a16:creationId xmlns:a16="http://schemas.microsoft.com/office/drawing/2014/main" id="{34F420E2-0BB0-46C8-AD1D-65E0BC077E6D}"/>
                  </a:ext>
                </a:extLst>
              </p:cNvPr>
              <p:cNvSpPr>
                <a:spLocks/>
              </p:cNvSpPr>
              <p:nvPr/>
            </p:nvSpPr>
            <p:spPr bwMode="auto">
              <a:xfrm>
                <a:off x="1971" y="2593"/>
                <a:ext cx="150" cy="574"/>
              </a:xfrm>
              <a:custGeom>
                <a:avLst/>
                <a:gdLst>
                  <a:gd name="T0" fmla="*/ 5 w 299"/>
                  <a:gd name="T1" fmla="*/ 0 h 1149"/>
                  <a:gd name="T2" fmla="*/ 5 w 299"/>
                  <a:gd name="T3" fmla="*/ 0 h 1149"/>
                  <a:gd name="T4" fmla="*/ 5 w 299"/>
                  <a:gd name="T5" fmla="*/ 0 h 1149"/>
                  <a:gd name="T6" fmla="*/ 4 w 299"/>
                  <a:gd name="T7" fmla="*/ 0 h 1149"/>
                  <a:gd name="T8" fmla="*/ 4 w 299"/>
                  <a:gd name="T9" fmla="*/ 0 h 1149"/>
                  <a:gd name="T10" fmla="*/ 4 w 299"/>
                  <a:gd name="T11" fmla="*/ 0 h 1149"/>
                  <a:gd name="T12" fmla="*/ 4 w 299"/>
                  <a:gd name="T13" fmla="*/ 0 h 1149"/>
                  <a:gd name="T14" fmla="*/ 4 w 299"/>
                  <a:gd name="T15" fmla="*/ 0 h 1149"/>
                  <a:gd name="T16" fmla="*/ 4 w 299"/>
                  <a:gd name="T17" fmla="*/ 0 h 1149"/>
                  <a:gd name="T18" fmla="*/ 3 w 299"/>
                  <a:gd name="T19" fmla="*/ 0 h 1149"/>
                  <a:gd name="T20" fmla="*/ 3 w 299"/>
                  <a:gd name="T21" fmla="*/ 0 h 1149"/>
                  <a:gd name="T22" fmla="*/ 3 w 299"/>
                  <a:gd name="T23" fmla="*/ 0 h 1149"/>
                  <a:gd name="T24" fmla="*/ 3 w 299"/>
                  <a:gd name="T25" fmla="*/ 0 h 1149"/>
                  <a:gd name="T26" fmla="*/ 2 w 299"/>
                  <a:gd name="T27" fmla="*/ 0 h 1149"/>
                  <a:gd name="T28" fmla="*/ 2 w 299"/>
                  <a:gd name="T29" fmla="*/ 0 h 1149"/>
                  <a:gd name="T30" fmla="*/ 1 w 299"/>
                  <a:gd name="T31" fmla="*/ 0 h 1149"/>
                  <a:gd name="T32" fmla="*/ 0 w 299"/>
                  <a:gd name="T33" fmla="*/ 0 h 1149"/>
                  <a:gd name="T34" fmla="*/ 0 w 299"/>
                  <a:gd name="T35" fmla="*/ 3 h 1149"/>
                  <a:gd name="T36" fmla="*/ 0 w 299"/>
                  <a:gd name="T37" fmla="*/ 5 h 1149"/>
                  <a:gd name="T38" fmla="*/ 0 w 299"/>
                  <a:gd name="T39" fmla="*/ 10 h 1149"/>
                  <a:gd name="T40" fmla="*/ 0 w 299"/>
                  <a:gd name="T41" fmla="*/ 17 h 1149"/>
                  <a:gd name="T42" fmla="*/ 1 w 299"/>
                  <a:gd name="T43" fmla="*/ 17 h 1149"/>
                  <a:gd name="T44" fmla="*/ 1 w 299"/>
                  <a:gd name="T45" fmla="*/ 17 h 1149"/>
                  <a:gd name="T46" fmla="*/ 1 w 299"/>
                  <a:gd name="T47" fmla="*/ 17 h 1149"/>
                  <a:gd name="T48" fmla="*/ 1 w 299"/>
                  <a:gd name="T49" fmla="*/ 17 h 1149"/>
                  <a:gd name="T50" fmla="*/ 2 w 299"/>
                  <a:gd name="T51" fmla="*/ 17 h 1149"/>
                  <a:gd name="T52" fmla="*/ 2 w 299"/>
                  <a:gd name="T53" fmla="*/ 17 h 1149"/>
                  <a:gd name="T54" fmla="*/ 2 w 299"/>
                  <a:gd name="T55" fmla="*/ 17 h 1149"/>
                  <a:gd name="T56" fmla="*/ 2 w 299"/>
                  <a:gd name="T57" fmla="*/ 17 h 1149"/>
                  <a:gd name="T58" fmla="*/ 2 w 299"/>
                  <a:gd name="T59" fmla="*/ 17 h 1149"/>
                  <a:gd name="T60" fmla="*/ 2 w 299"/>
                  <a:gd name="T61" fmla="*/ 17 h 1149"/>
                  <a:gd name="T62" fmla="*/ 3 w 299"/>
                  <a:gd name="T63" fmla="*/ 17 h 1149"/>
                  <a:gd name="T64" fmla="*/ 3 w 299"/>
                  <a:gd name="T65" fmla="*/ 17 h 1149"/>
                  <a:gd name="T66" fmla="*/ 4 w 299"/>
                  <a:gd name="T67" fmla="*/ 17 h 1149"/>
                  <a:gd name="T68" fmla="*/ 4 w 299"/>
                  <a:gd name="T69" fmla="*/ 17 h 1149"/>
                  <a:gd name="T70" fmla="*/ 5 w 299"/>
                  <a:gd name="T71" fmla="*/ 17 h 1149"/>
                  <a:gd name="T72" fmla="*/ 5 w 299"/>
                  <a:gd name="T73" fmla="*/ 17 h 1149"/>
                  <a:gd name="T74" fmla="*/ 5 w 299"/>
                  <a:gd name="T75" fmla="*/ 14 h 1149"/>
                  <a:gd name="T76" fmla="*/ 5 w 299"/>
                  <a:gd name="T77" fmla="*/ 11 h 1149"/>
                  <a:gd name="T78" fmla="*/ 5 w 299"/>
                  <a:gd name="T79" fmla="*/ 7 h 1149"/>
                  <a:gd name="T80" fmla="*/ 5 w 29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9" h="1149">
                    <a:moveTo>
                      <a:pt x="299" y="0"/>
                    </a:moveTo>
                    <a:lnTo>
                      <a:pt x="282" y="0"/>
                    </a:lnTo>
                    <a:lnTo>
                      <a:pt x="267" y="0"/>
                    </a:lnTo>
                    <a:lnTo>
                      <a:pt x="254" y="0"/>
                    </a:lnTo>
                    <a:lnTo>
                      <a:pt x="244" y="0"/>
                    </a:lnTo>
                    <a:lnTo>
                      <a:pt x="232" y="0"/>
                    </a:lnTo>
                    <a:lnTo>
                      <a:pt x="222" y="0"/>
                    </a:lnTo>
                    <a:lnTo>
                      <a:pt x="212" y="0"/>
                    </a:lnTo>
                    <a:lnTo>
                      <a:pt x="200" y="0"/>
                    </a:lnTo>
                    <a:lnTo>
                      <a:pt x="186" y="0"/>
                    </a:lnTo>
                    <a:lnTo>
                      <a:pt x="170" y="0"/>
                    </a:lnTo>
                    <a:lnTo>
                      <a:pt x="152" y="0"/>
                    </a:lnTo>
                    <a:lnTo>
                      <a:pt x="131" y="0"/>
                    </a:lnTo>
                    <a:lnTo>
                      <a:pt x="106" y="0"/>
                    </a:lnTo>
                    <a:lnTo>
                      <a:pt x="76" y="0"/>
                    </a:lnTo>
                    <a:lnTo>
                      <a:pt x="40" y="0"/>
                    </a:lnTo>
                    <a:lnTo>
                      <a:pt x="0" y="0"/>
                    </a:lnTo>
                    <a:lnTo>
                      <a:pt x="0" y="215"/>
                    </a:lnTo>
                    <a:lnTo>
                      <a:pt x="0" y="382"/>
                    </a:lnTo>
                    <a:lnTo>
                      <a:pt x="0" y="645"/>
                    </a:lnTo>
                    <a:lnTo>
                      <a:pt x="0" y="1149"/>
                    </a:lnTo>
                    <a:lnTo>
                      <a:pt x="17" y="1149"/>
                    </a:lnTo>
                    <a:lnTo>
                      <a:pt x="32" y="1149"/>
                    </a:lnTo>
                    <a:lnTo>
                      <a:pt x="45" y="1149"/>
                    </a:lnTo>
                    <a:lnTo>
                      <a:pt x="55" y="1149"/>
                    </a:lnTo>
                    <a:lnTo>
                      <a:pt x="66" y="1149"/>
                    </a:lnTo>
                    <a:lnTo>
                      <a:pt x="77" y="1149"/>
                    </a:lnTo>
                    <a:lnTo>
                      <a:pt x="87" y="1149"/>
                    </a:lnTo>
                    <a:lnTo>
                      <a:pt x="99" y="1149"/>
                    </a:lnTo>
                    <a:lnTo>
                      <a:pt x="112" y="1149"/>
                    </a:lnTo>
                    <a:lnTo>
                      <a:pt x="127" y="1149"/>
                    </a:lnTo>
                    <a:lnTo>
                      <a:pt x="146" y="1149"/>
                    </a:lnTo>
                    <a:lnTo>
                      <a:pt x="168" y="1149"/>
                    </a:lnTo>
                    <a:lnTo>
                      <a:pt x="193" y="1149"/>
                    </a:lnTo>
                    <a:lnTo>
                      <a:pt x="223" y="1149"/>
                    </a:lnTo>
                    <a:lnTo>
                      <a:pt x="259" y="1149"/>
                    </a:lnTo>
                    <a:lnTo>
                      <a:pt x="299" y="1149"/>
                    </a:lnTo>
                    <a:lnTo>
                      <a:pt x="299" y="933"/>
                    </a:lnTo>
                    <a:lnTo>
                      <a:pt x="299" y="765"/>
                    </a:lnTo>
                    <a:lnTo>
                      <a:pt x="299" y="503"/>
                    </a:lnTo>
                    <a:lnTo>
                      <a:pt x="29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99" name="Freeform 150">
                <a:extLst>
                  <a:ext uri="{FF2B5EF4-FFF2-40B4-BE49-F238E27FC236}">
                    <a16:creationId xmlns:a16="http://schemas.microsoft.com/office/drawing/2014/main" id="{1D0E03E5-CAB4-4454-B8B7-E527BD663B69}"/>
                  </a:ext>
                </a:extLst>
              </p:cNvPr>
              <p:cNvSpPr>
                <a:spLocks/>
              </p:cNvSpPr>
              <p:nvPr/>
            </p:nvSpPr>
            <p:spPr bwMode="auto">
              <a:xfrm>
                <a:off x="1975" y="2593"/>
                <a:ext cx="132" cy="574"/>
              </a:xfrm>
              <a:custGeom>
                <a:avLst/>
                <a:gdLst>
                  <a:gd name="T0" fmla="*/ 5 w 264"/>
                  <a:gd name="T1" fmla="*/ 0 h 1149"/>
                  <a:gd name="T2" fmla="*/ 4 w 264"/>
                  <a:gd name="T3" fmla="*/ 0 h 1149"/>
                  <a:gd name="T4" fmla="*/ 4 w 264"/>
                  <a:gd name="T5" fmla="*/ 0 h 1149"/>
                  <a:gd name="T6" fmla="*/ 4 w 264"/>
                  <a:gd name="T7" fmla="*/ 0 h 1149"/>
                  <a:gd name="T8" fmla="*/ 4 w 264"/>
                  <a:gd name="T9" fmla="*/ 0 h 1149"/>
                  <a:gd name="T10" fmla="*/ 4 w 264"/>
                  <a:gd name="T11" fmla="*/ 0 h 1149"/>
                  <a:gd name="T12" fmla="*/ 4 w 264"/>
                  <a:gd name="T13" fmla="*/ 0 h 1149"/>
                  <a:gd name="T14" fmla="*/ 3 w 264"/>
                  <a:gd name="T15" fmla="*/ 0 h 1149"/>
                  <a:gd name="T16" fmla="*/ 3 w 264"/>
                  <a:gd name="T17" fmla="*/ 0 h 1149"/>
                  <a:gd name="T18" fmla="*/ 3 w 264"/>
                  <a:gd name="T19" fmla="*/ 0 h 1149"/>
                  <a:gd name="T20" fmla="*/ 3 w 264"/>
                  <a:gd name="T21" fmla="*/ 0 h 1149"/>
                  <a:gd name="T22" fmla="*/ 3 w 264"/>
                  <a:gd name="T23" fmla="*/ 0 h 1149"/>
                  <a:gd name="T24" fmla="*/ 2 w 264"/>
                  <a:gd name="T25" fmla="*/ 0 h 1149"/>
                  <a:gd name="T26" fmla="*/ 2 w 264"/>
                  <a:gd name="T27" fmla="*/ 0 h 1149"/>
                  <a:gd name="T28" fmla="*/ 2 w 264"/>
                  <a:gd name="T29" fmla="*/ 0 h 1149"/>
                  <a:gd name="T30" fmla="*/ 1 w 264"/>
                  <a:gd name="T31" fmla="*/ 0 h 1149"/>
                  <a:gd name="T32" fmla="*/ 0 w 264"/>
                  <a:gd name="T33" fmla="*/ 0 h 1149"/>
                  <a:gd name="T34" fmla="*/ 0 w 264"/>
                  <a:gd name="T35" fmla="*/ 3 h 1149"/>
                  <a:gd name="T36" fmla="*/ 0 w 264"/>
                  <a:gd name="T37" fmla="*/ 5 h 1149"/>
                  <a:gd name="T38" fmla="*/ 0 w 264"/>
                  <a:gd name="T39" fmla="*/ 10 h 1149"/>
                  <a:gd name="T40" fmla="*/ 0 w 264"/>
                  <a:gd name="T41" fmla="*/ 17 h 1149"/>
                  <a:gd name="T42" fmla="*/ 1 w 264"/>
                  <a:gd name="T43" fmla="*/ 17 h 1149"/>
                  <a:gd name="T44" fmla="*/ 1 w 264"/>
                  <a:gd name="T45" fmla="*/ 17 h 1149"/>
                  <a:gd name="T46" fmla="*/ 1 w 264"/>
                  <a:gd name="T47" fmla="*/ 17 h 1149"/>
                  <a:gd name="T48" fmla="*/ 1 w 264"/>
                  <a:gd name="T49" fmla="*/ 17 h 1149"/>
                  <a:gd name="T50" fmla="*/ 1 w 264"/>
                  <a:gd name="T51" fmla="*/ 17 h 1149"/>
                  <a:gd name="T52" fmla="*/ 2 w 264"/>
                  <a:gd name="T53" fmla="*/ 17 h 1149"/>
                  <a:gd name="T54" fmla="*/ 2 w 264"/>
                  <a:gd name="T55" fmla="*/ 17 h 1149"/>
                  <a:gd name="T56" fmla="*/ 2 w 264"/>
                  <a:gd name="T57" fmla="*/ 17 h 1149"/>
                  <a:gd name="T58" fmla="*/ 2 w 264"/>
                  <a:gd name="T59" fmla="*/ 17 h 1149"/>
                  <a:gd name="T60" fmla="*/ 2 w 264"/>
                  <a:gd name="T61" fmla="*/ 17 h 1149"/>
                  <a:gd name="T62" fmla="*/ 3 w 264"/>
                  <a:gd name="T63" fmla="*/ 17 h 1149"/>
                  <a:gd name="T64" fmla="*/ 3 w 264"/>
                  <a:gd name="T65" fmla="*/ 17 h 1149"/>
                  <a:gd name="T66" fmla="*/ 3 w 264"/>
                  <a:gd name="T67" fmla="*/ 17 h 1149"/>
                  <a:gd name="T68" fmla="*/ 4 w 264"/>
                  <a:gd name="T69" fmla="*/ 17 h 1149"/>
                  <a:gd name="T70" fmla="*/ 4 w 264"/>
                  <a:gd name="T71" fmla="*/ 17 h 1149"/>
                  <a:gd name="T72" fmla="*/ 5 w 264"/>
                  <a:gd name="T73" fmla="*/ 17 h 1149"/>
                  <a:gd name="T74" fmla="*/ 5 w 264"/>
                  <a:gd name="T75" fmla="*/ 14 h 1149"/>
                  <a:gd name="T76" fmla="*/ 5 w 264"/>
                  <a:gd name="T77" fmla="*/ 11 h 1149"/>
                  <a:gd name="T78" fmla="*/ 5 w 264"/>
                  <a:gd name="T79" fmla="*/ 7 h 1149"/>
                  <a:gd name="T80" fmla="*/ 5 w 26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4" h="1149">
                    <a:moveTo>
                      <a:pt x="264" y="0"/>
                    </a:moveTo>
                    <a:lnTo>
                      <a:pt x="249" y="0"/>
                    </a:lnTo>
                    <a:lnTo>
                      <a:pt x="236" y="0"/>
                    </a:lnTo>
                    <a:lnTo>
                      <a:pt x="224" y="0"/>
                    </a:lnTo>
                    <a:lnTo>
                      <a:pt x="214" y="0"/>
                    </a:lnTo>
                    <a:lnTo>
                      <a:pt x="205" y="0"/>
                    </a:lnTo>
                    <a:lnTo>
                      <a:pt x="196" y="0"/>
                    </a:lnTo>
                    <a:lnTo>
                      <a:pt x="186" y="0"/>
                    </a:lnTo>
                    <a:lnTo>
                      <a:pt x="176" y="0"/>
                    </a:lnTo>
                    <a:lnTo>
                      <a:pt x="165" y="0"/>
                    </a:lnTo>
                    <a:lnTo>
                      <a:pt x="151" y="0"/>
                    </a:lnTo>
                    <a:lnTo>
                      <a:pt x="135" y="0"/>
                    </a:lnTo>
                    <a:lnTo>
                      <a:pt x="115" y="0"/>
                    </a:lnTo>
                    <a:lnTo>
                      <a:pt x="93" y="0"/>
                    </a:lnTo>
                    <a:lnTo>
                      <a:pt x="67" y="0"/>
                    </a:lnTo>
                    <a:lnTo>
                      <a:pt x="36" y="0"/>
                    </a:lnTo>
                    <a:lnTo>
                      <a:pt x="0" y="0"/>
                    </a:lnTo>
                    <a:lnTo>
                      <a:pt x="0" y="215"/>
                    </a:lnTo>
                    <a:lnTo>
                      <a:pt x="0" y="382"/>
                    </a:lnTo>
                    <a:lnTo>
                      <a:pt x="0" y="645"/>
                    </a:lnTo>
                    <a:lnTo>
                      <a:pt x="0" y="1149"/>
                    </a:lnTo>
                    <a:lnTo>
                      <a:pt x="15" y="1149"/>
                    </a:lnTo>
                    <a:lnTo>
                      <a:pt x="27" y="1149"/>
                    </a:lnTo>
                    <a:lnTo>
                      <a:pt x="39" y="1149"/>
                    </a:lnTo>
                    <a:lnTo>
                      <a:pt x="49" y="1149"/>
                    </a:lnTo>
                    <a:lnTo>
                      <a:pt x="59" y="1149"/>
                    </a:lnTo>
                    <a:lnTo>
                      <a:pt x="68" y="1149"/>
                    </a:lnTo>
                    <a:lnTo>
                      <a:pt x="77" y="1149"/>
                    </a:lnTo>
                    <a:lnTo>
                      <a:pt x="87" y="1149"/>
                    </a:lnTo>
                    <a:lnTo>
                      <a:pt x="99" y="1149"/>
                    </a:lnTo>
                    <a:lnTo>
                      <a:pt x="113" y="1149"/>
                    </a:lnTo>
                    <a:lnTo>
                      <a:pt x="129" y="1149"/>
                    </a:lnTo>
                    <a:lnTo>
                      <a:pt x="147" y="1149"/>
                    </a:lnTo>
                    <a:lnTo>
                      <a:pt x="170" y="1149"/>
                    </a:lnTo>
                    <a:lnTo>
                      <a:pt x="197" y="1149"/>
                    </a:lnTo>
                    <a:lnTo>
                      <a:pt x="228" y="1149"/>
                    </a:lnTo>
                    <a:lnTo>
                      <a:pt x="264" y="1149"/>
                    </a:lnTo>
                    <a:lnTo>
                      <a:pt x="264" y="933"/>
                    </a:lnTo>
                    <a:lnTo>
                      <a:pt x="264" y="765"/>
                    </a:lnTo>
                    <a:lnTo>
                      <a:pt x="264" y="503"/>
                    </a:lnTo>
                    <a:lnTo>
                      <a:pt x="264"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00" name="Freeform 151">
                <a:extLst>
                  <a:ext uri="{FF2B5EF4-FFF2-40B4-BE49-F238E27FC236}">
                    <a16:creationId xmlns:a16="http://schemas.microsoft.com/office/drawing/2014/main" id="{C62E61FB-6995-4E69-B3B1-11E5017AAA0E}"/>
                  </a:ext>
                </a:extLst>
              </p:cNvPr>
              <p:cNvSpPr>
                <a:spLocks/>
              </p:cNvSpPr>
              <p:nvPr/>
            </p:nvSpPr>
            <p:spPr bwMode="auto">
              <a:xfrm>
                <a:off x="1981" y="2593"/>
                <a:ext cx="112" cy="574"/>
              </a:xfrm>
              <a:custGeom>
                <a:avLst/>
                <a:gdLst>
                  <a:gd name="T0" fmla="*/ 3 w 226"/>
                  <a:gd name="T1" fmla="*/ 0 h 1149"/>
                  <a:gd name="T2" fmla="*/ 3 w 226"/>
                  <a:gd name="T3" fmla="*/ 0 h 1149"/>
                  <a:gd name="T4" fmla="*/ 3 w 226"/>
                  <a:gd name="T5" fmla="*/ 0 h 1149"/>
                  <a:gd name="T6" fmla="*/ 3 w 226"/>
                  <a:gd name="T7" fmla="*/ 0 h 1149"/>
                  <a:gd name="T8" fmla="*/ 2 w 226"/>
                  <a:gd name="T9" fmla="*/ 0 h 1149"/>
                  <a:gd name="T10" fmla="*/ 2 w 226"/>
                  <a:gd name="T11" fmla="*/ 0 h 1149"/>
                  <a:gd name="T12" fmla="*/ 2 w 226"/>
                  <a:gd name="T13" fmla="*/ 0 h 1149"/>
                  <a:gd name="T14" fmla="*/ 2 w 226"/>
                  <a:gd name="T15" fmla="*/ 0 h 1149"/>
                  <a:gd name="T16" fmla="*/ 2 w 226"/>
                  <a:gd name="T17" fmla="*/ 0 h 1149"/>
                  <a:gd name="T18" fmla="*/ 2 w 226"/>
                  <a:gd name="T19" fmla="*/ 0 h 1149"/>
                  <a:gd name="T20" fmla="*/ 2 w 226"/>
                  <a:gd name="T21" fmla="*/ 0 h 1149"/>
                  <a:gd name="T22" fmla="*/ 1 w 226"/>
                  <a:gd name="T23" fmla="*/ 0 h 1149"/>
                  <a:gd name="T24" fmla="*/ 1 w 226"/>
                  <a:gd name="T25" fmla="*/ 0 h 1149"/>
                  <a:gd name="T26" fmla="*/ 1 w 226"/>
                  <a:gd name="T27" fmla="*/ 0 h 1149"/>
                  <a:gd name="T28" fmla="*/ 0 w 226"/>
                  <a:gd name="T29" fmla="*/ 0 h 1149"/>
                  <a:gd name="T30" fmla="*/ 0 w 226"/>
                  <a:gd name="T31" fmla="*/ 0 h 1149"/>
                  <a:gd name="T32" fmla="*/ 0 w 226"/>
                  <a:gd name="T33" fmla="*/ 0 h 1149"/>
                  <a:gd name="T34" fmla="*/ 0 w 226"/>
                  <a:gd name="T35" fmla="*/ 3 h 1149"/>
                  <a:gd name="T36" fmla="*/ 0 w 226"/>
                  <a:gd name="T37" fmla="*/ 5 h 1149"/>
                  <a:gd name="T38" fmla="*/ 0 w 226"/>
                  <a:gd name="T39" fmla="*/ 10 h 1149"/>
                  <a:gd name="T40" fmla="*/ 0 w 226"/>
                  <a:gd name="T41" fmla="*/ 17 h 1149"/>
                  <a:gd name="T42" fmla="*/ 0 w 226"/>
                  <a:gd name="T43" fmla="*/ 17 h 1149"/>
                  <a:gd name="T44" fmla="*/ 0 w 226"/>
                  <a:gd name="T45" fmla="*/ 17 h 1149"/>
                  <a:gd name="T46" fmla="*/ 0 w 226"/>
                  <a:gd name="T47" fmla="*/ 17 h 1149"/>
                  <a:gd name="T48" fmla="*/ 0 w 226"/>
                  <a:gd name="T49" fmla="*/ 17 h 1149"/>
                  <a:gd name="T50" fmla="*/ 0 w 226"/>
                  <a:gd name="T51" fmla="*/ 17 h 1149"/>
                  <a:gd name="T52" fmla="*/ 0 w 226"/>
                  <a:gd name="T53" fmla="*/ 17 h 1149"/>
                  <a:gd name="T54" fmla="*/ 1 w 226"/>
                  <a:gd name="T55" fmla="*/ 17 h 1149"/>
                  <a:gd name="T56" fmla="*/ 1 w 226"/>
                  <a:gd name="T57" fmla="*/ 17 h 1149"/>
                  <a:gd name="T58" fmla="*/ 1 w 226"/>
                  <a:gd name="T59" fmla="*/ 17 h 1149"/>
                  <a:gd name="T60" fmla="*/ 1 w 226"/>
                  <a:gd name="T61" fmla="*/ 17 h 1149"/>
                  <a:gd name="T62" fmla="*/ 1 w 226"/>
                  <a:gd name="T63" fmla="*/ 17 h 1149"/>
                  <a:gd name="T64" fmla="*/ 1 w 226"/>
                  <a:gd name="T65" fmla="*/ 17 h 1149"/>
                  <a:gd name="T66" fmla="*/ 2 w 226"/>
                  <a:gd name="T67" fmla="*/ 17 h 1149"/>
                  <a:gd name="T68" fmla="*/ 2 w 226"/>
                  <a:gd name="T69" fmla="*/ 17 h 1149"/>
                  <a:gd name="T70" fmla="*/ 3 w 226"/>
                  <a:gd name="T71" fmla="*/ 17 h 1149"/>
                  <a:gd name="T72" fmla="*/ 3 w 226"/>
                  <a:gd name="T73" fmla="*/ 17 h 1149"/>
                  <a:gd name="T74" fmla="*/ 3 w 226"/>
                  <a:gd name="T75" fmla="*/ 14 h 1149"/>
                  <a:gd name="T76" fmla="*/ 3 w 226"/>
                  <a:gd name="T77" fmla="*/ 11 h 1149"/>
                  <a:gd name="T78" fmla="*/ 3 w 226"/>
                  <a:gd name="T79" fmla="*/ 7 h 1149"/>
                  <a:gd name="T80" fmla="*/ 3 w 22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6" h="1149">
                    <a:moveTo>
                      <a:pt x="226" y="0"/>
                    </a:moveTo>
                    <a:lnTo>
                      <a:pt x="213" y="0"/>
                    </a:lnTo>
                    <a:lnTo>
                      <a:pt x="202" y="0"/>
                    </a:lnTo>
                    <a:lnTo>
                      <a:pt x="193" y="0"/>
                    </a:lnTo>
                    <a:lnTo>
                      <a:pt x="183" y="0"/>
                    </a:lnTo>
                    <a:lnTo>
                      <a:pt x="176" y="0"/>
                    </a:lnTo>
                    <a:lnTo>
                      <a:pt x="168" y="0"/>
                    </a:lnTo>
                    <a:lnTo>
                      <a:pt x="160" y="0"/>
                    </a:lnTo>
                    <a:lnTo>
                      <a:pt x="151" y="0"/>
                    </a:lnTo>
                    <a:lnTo>
                      <a:pt x="141" y="0"/>
                    </a:lnTo>
                    <a:lnTo>
                      <a:pt x="129" y="0"/>
                    </a:lnTo>
                    <a:lnTo>
                      <a:pt x="115" y="0"/>
                    </a:lnTo>
                    <a:lnTo>
                      <a:pt x="99" y="0"/>
                    </a:lnTo>
                    <a:lnTo>
                      <a:pt x="80" y="0"/>
                    </a:lnTo>
                    <a:lnTo>
                      <a:pt x="58" y="0"/>
                    </a:lnTo>
                    <a:lnTo>
                      <a:pt x="31" y="0"/>
                    </a:lnTo>
                    <a:lnTo>
                      <a:pt x="0" y="0"/>
                    </a:lnTo>
                    <a:lnTo>
                      <a:pt x="0" y="215"/>
                    </a:lnTo>
                    <a:lnTo>
                      <a:pt x="0" y="382"/>
                    </a:lnTo>
                    <a:lnTo>
                      <a:pt x="0" y="645"/>
                    </a:lnTo>
                    <a:lnTo>
                      <a:pt x="0" y="1149"/>
                    </a:lnTo>
                    <a:lnTo>
                      <a:pt x="13" y="1149"/>
                    </a:lnTo>
                    <a:lnTo>
                      <a:pt x="24" y="1149"/>
                    </a:lnTo>
                    <a:lnTo>
                      <a:pt x="34" y="1149"/>
                    </a:lnTo>
                    <a:lnTo>
                      <a:pt x="43" y="1149"/>
                    </a:lnTo>
                    <a:lnTo>
                      <a:pt x="50" y="1149"/>
                    </a:lnTo>
                    <a:lnTo>
                      <a:pt x="58" y="1149"/>
                    </a:lnTo>
                    <a:lnTo>
                      <a:pt x="66" y="1149"/>
                    </a:lnTo>
                    <a:lnTo>
                      <a:pt x="75" y="1149"/>
                    </a:lnTo>
                    <a:lnTo>
                      <a:pt x="85" y="1149"/>
                    </a:lnTo>
                    <a:lnTo>
                      <a:pt x="97" y="1149"/>
                    </a:lnTo>
                    <a:lnTo>
                      <a:pt x="111" y="1149"/>
                    </a:lnTo>
                    <a:lnTo>
                      <a:pt x="127" y="1149"/>
                    </a:lnTo>
                    <a:lnTo>
                      <a:pt x="146" y="1149"/>
                    </a:lnTo>
                    <a:lnTo>
                      <a:pt x="168" y="1149"/>
                    </a:lnTo>
                    <a:lnTo>
                      <a:pt x="195" y="1149"/>
                    </a:lnTo>
                    <a:lnTo>
                      <a:pt x="226" y="1149"/>
                    </a:lnTo>
                    <a:lnTo>
                      <a:pt x="226" y="933"/>
                    </a:lnTo>
                    <a:lnTo>
                      <a:pt x="226" y="765"/>
                    </a:lnTo>
                    <a:lnTo>
                      <a:pt x="226" y="503"/>
                    </a:lnTo>
                    <a:lnTo>
                      <a:pt x="226"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01" name="Freeform 152">
                <a:extLst>
                  <a:ext uri="{FF2B5EF4-FFF2-40B4-BE49-F238E27FC236}">
                    <a16:creationId xmlns:a16="http://schemas.microsoft.com/office/drawing/2014/main" id="{158B1FD7-128C-4D28-9E8A-A6FD2720CD28}"/>
                  </a:ext>
                </a:extLst>
              </p:cNvPr>
              <p:cNvSpPr>
                <a:spLocks/>
              </p:cNvSpPr>
              <p:nvPr/>
            </p:nvSpPr>
            <p:spPr bwMode="auto">
              <a:xfrm>
                <a:off x="1985" y="2593"/>
                <a:ext cx="95" cy="574"/>
              </a:xfrm>
              <a:custGeom>
                <a:avLst/>
                <a:gdLst>
                  <a:gd name="T0" fmla="*/ 3 w 190"/>
                  <a:gd name="T1" fmla="*/ 0 h 1149"/>
                  <a:gd name="T2" fmla="*/ 3 w 190"/>
                  <a:gd name="T3" fmla="*/ 0 h 1149"/>
                  <a:gd name="T4" fmla="*/ 3 w 190"/>
                  <a:gd name="T5" fmla="*/ 0 h 1149"/>
                  <a:gd name="T6" fmla="*/ 3 w 190"/>
                  <a:gd name="T7" fmla="*/ 0 h 1149"/>
                  <a:gd name="T8" fmla="*/ 3 w 190"/>
                  <a:gd name="T9" fmla="*/ 0 h 1149"/>
                  <a:gd name="T10" fmla="*/ 3 w 190"/>
                  <a:gd name="T11" fmla="*/ 0 h 1149"/>
                  <a:gd name="T12" fmla="*/ 3 w 190"/>
                  <a:gd name="T13" fmla="*/ 0 h 1149"/>
                  <a:gd name="T14" fmla="*/ 3 w 190"/>
                  <a:gd name="T15" fmla="*/ 0 h 1149"/>
                  <a:gd name="T16" fmla="*/ 2 w 190"/>
                  <a:gd name="T17" fmla="*/ 0 h 1149"/>
                  <a:gd name="T18" fmla="*/ 2 w 190"/>
                  <a:gd name="T19" fmla="*/ 0 h 1149"/>
                  <a:gd name="T20" fmla="*/ 2 w 190"/>
                  <a:gd name="T21" fmla="*/ 0 h 1149"/>
                  <a:gd name="T22" fmla="*/ 2 w 190"/>
                  <a:gd name="T23" fmla="*/ 0 h 1149"/>
                  <a:gd name="T24" fmla="*/ 2 w 190"/>
                  <a:gd name="T25" fmla="*/ 0 h 1149"/>
                  <a:gd name="T26" fmla="*/ 2 w 190"/>
                  <a:gd name="T27" fmla="*/ 0 h 1149"/>
                  <a:gd name="T28" fmla="*/ 1 w 190"/>
                  <a:gd name="T29" fmla="*/ 0 h 1149"/>
                  <a:gd name="T30" fmla="*/ 1 w 190"/>
                  <a:gd name="T31" fmla="*/ 0 h 1149"/>
                  <a:gd name="T32" fmla="*/ 0 w 190"/>
                  <a:gd name="T33" fmla="*/ 0 h 1149"/>
                  <a:gd name="T34" fmla="*/ 0 w 190"/>
                  <a:gd name="T35" fmla="*/ 3 h 1149"/>
                  <a:gd name="T36" fmla="*/ 0 w 190"/>
                  <a:gd name="T37" fmla="*/ 5 h 1149"/>
                  <a:gd name="T38" fmla="*/ 0 w 190"/>
                  <a:gd name="T39" fmla="*/ 10 h 1149"/>
                  <a:gd name="T40" fmla="*/ 0 w 190"/>
                  <a:gd name="T41" fmla="*/ 17 h 1149"/>
                  <a:gd name="T42" fmla="*/ 1 w 190"/>
                  <a:gd name="T43" fmla="*/ 17 h 1149"/>
                  <a:gd name="T44" fmla="*/ 1 w 190"/>
                  <a:gd name="T45" fmla="*/ 17 h 1149"/>
                  <a:gd name="T46" fmla="*/ 1 w 190"/>
                  <a:gd name="T47" fmla="*/ 17 h 1149"/>
                  <a:gd name="T48" fmla="*/ 1 w 190"/>
                  <a:gd name="T49" fmla="*/ 17 h 1149"/>
                  <a:gd name="T50" fmla="*/ 1 w 190"/>
                  <a:gd name="T51" fmla="*/ 17 h 1149"/>
                  <a:gd name="T52" fmla="*/ 1 w 190"/>
                  <a:gd name="T53" fmla="*/ 17 h 1149"/>
                  <a:gd name="T54" fmla="*/ 1 w 190"/>
                  <a:gd name="T55" fmla="*/ 17 h 1149"/>
                  <a:gd name="T56" fmla="*/ 1 w 190"/>
                  <a:gd name="T57" fmla="*/ 17 h 1149"/>
                  <a:gd name="T58" fmla="*/ 2 w 190"/>
                  <a:gd name="T59" fmla="*/ 17 h 1149"/>
                  <a:gd name="T60" fmla="*/ 2 w 190"/>
                  <a:gd name="T61" fmla="*/ 17 h 1149"/>
                  <a:gd name="T62" fmla="*/ 2 w 190"/>
                  <a:gd name="T63" fmla="*/ 17 h 1149"/>
                  <a:gd name="T64" fmla="*/ 2 w 190"/>
                  <a:gd name="T65" fmla="*/ 17 h 1149"/>
                  <a:gd name="T66" fmla="*/ 2 w 190"/>
                  <a:gd name="T67" fmla="*/ 17 h 1149"/>
                  <a:gd name="T68" fmla="*/ 3 w 190"/>
                  <a:gd name="T69" fmla="*/ 17 h 1149"/>
                  <a:gd name="T70" fmla="*/ 3 w 190"/>
                  <a:gd name="T71" fmla="*/ 17 h 1149"/>
                  <a:gd name="T72" fmla="*/ 3 w 190"/>
                  <a:gd name="T73" fmla="*/ 17 h 1149"/>
                  <a:gd name="T74" fmla="*/ 3 w 190"/>
                  <a:gd name="T75" fmla="*/ 14 h 1149"/>
                  <a:gd name="T76" fmla="*/ 3 w 190"/>
                  <a:gd name="T77" fmla="*/ 11 h 1149"/>
                  <a:gd name="T78" fmla="*/ 3 w 190"/>
                  <a:gd name="T79" fmla="*/ 7 h 1149"/>
                  <a:gd name="T80" fmla="*/ 3 w 19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0" h="1149">
                    <a:moveTo>
                      <a:pt x="190" y="0"/>
                    </a:moveTo>
                    <a:lnTo>
                      <a:pt x="180" y="0"/>
                    </a:lnTo>
                    <a:lnTo>
                      <a:pt x="171" y="0"/>
                    </a:lnTo>
                    <a:lnTo>
                      <a:pt x="163" y="0"/>
                    </a:lnTo>
                    <a:lnTo>
                      <a:pt x="155" y="0"/>
                    </a:lnTo>
                    <a:lnTo>
                      <a:pt x="149" y="0"/>
                    </a:lnTo>
                    <a:lnTo>
                      <a:pt x="142" y="0"/>
                    </a:lnTo>
                    <a:lnTo>
                      <a:pt x="135" y="0"/>
                    </a:lnTo>
                    <a:lnTo>
                      <a:pt x="127" y="0"/>
                    </a:lnTo>
                    <a:lnTo>
                      <a:pt x="119" y="0"/>
                    </a:lnTo>
                    <a:lnTo>
                      <a:pt x="109" y="0"/>
                    </a:lnTo>
                    <a:lnTo>
                      <a:pt x="97" y="0"/>
                    </a:lnTo>
                    <a:lnTo>
                      <a:pt x="83" y="0"/>
                    </a:lnTo>
                    <a:lnTo>
                      <a:pt x="67" y="0"/>
                    </a:lnTo>
                    <a:lnTo>
                      <a:pt x="49" y="0"/>
                    </a:lnTo>
                    <a:lnTo>
                      <a:pt x="26" y="0"/>
                    </a:lnTo>
                    <a:lnTo>
                      <a:pt x="0" y="0"/>
                    </a:lnTo>
                    <a:lnTo>
                      <a:pt x="0" y="215"/>
                    </a:lnTo>
                    <a:lnTo>
                      <a:pt x="0" y="382"/>
                    </a:lnTo>
                    <a:lnTo>
                      <a:pt x="0" y="645"/>
                    </a:lnTo>
                    <a:lnTo>
                      <a:pt x="0" y="1149"/>
                    </a:lnTo>
                    <a:lnTo>
                      <a:pt x="11" y="1149"/>
                    </a:lnTo>
                    <a:lnTo>
                      <a:pt x="21" y="1149"/>
                    </a:lnTo>
                    <a:lnTo>
                      <a:pt x="29" y="1149"/>
                    </a:lnTo>
                    <a:lnTo>
                      <a:pt x="36" y="1149"/>
                    </a:lnTo>
                    <a:lnTo>
                      <a:pt x="43" y="1149"/>
                    </a:lnTo>
                    <a:lnTo>
                      <a:pt x="49" y="1149"/>
                    </a:lnTo>
                    <a:lnTo>
                      <a:pt x="56" y="1149"/>
                    </a:lnTo>
                    <a:lnTo>
                      <a:pt x="64" y="1149"/>
                    </a:lnTo>
                    <a:lnTo>
                      <a:pt x="72" y="1149"/>
                    </a:lnTo>
                    <a:lnTo>
                      <a:pt x="82" y="1149"/>
                    </a:lnTo>
                    <a:lnTo>
                      <a:pt x="94" y="1149"/>
                    </a:lnTo>
                    <a:lnTo>
                      <a:pt x="108" y="1149"/>
                    </a:lnTo>
                    <a:lnTo>
                      <a:pt x="124" y="1149"/>
                    </a:lnTo>
                    <a:lnTo>
                      <a:pt x="142" y="1149"/>
                    </a:lnTo>
                    <a:lnTo>
                      <a:pt x="164" y="1149"/>
                    </a:lnTo>
                    <a:lnTo>
                      <a:pt x="190" y="1149"/>
                    </a:lnTo>
                    <a:lnTo>
                      <a:pt x="190" y="933"/>
                    </a:lnTo>
                    <a:lnTo>
                      <a:pt x="190" y="765"/>
                    </a:lnTo>
                    <a:lnTo>
                      <a:pt x="190" y="503"/>
                    </a:lnTo>
                    <a:lnTo>
                      <a:pt x="19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02" name="Rectangle 153">
                <a:extLst>
                  <a:ext uri="{FF2B5EF4-FFF2-40B4-BE49-F238E27FC236}">
                    <a16:creationId xmlns:a16="http://schemas.microsoft.com/office/drawing/2014/main" id="{DA31296D-C782-4D10-A497-018C22890903}"/>
                  </a:ext>
                </a:extLst>
              </p:cNvPr>
              <p:cNvSpPr>
                <a:spLocks noChangeArrowheads="1"/>
              </p:cNvSpPr>
              <p:nvPr/>
            </p:nvSpPr>
            <p:spPr bwMode="auto">
              <a:xfrm>
                <a:off x="1990" y="2593"/>
                <a:ext cx="7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4703" name="Freeform 154">
                <a:extLst>
                  <a:ext uri="{FF2B5EF4-FFF2-40B4-BE49-F238E27FC236}">
                    <a16:creationId xmlns:a16="http://schemas.microsoft.com/office/drawing/2014/main" id="{717D9617-5082-46D2-A0FF-036CBE69AB1D}"/>
                  </a:ext>
                </a:extLst>
              </p:cNvPr>
              <p:cNvSpPr>
                <a:spLocks/>
              </p:cNvSpPr>
              <p:nvPr/>
            </p:nvSpPr>
            <p:spPr bwMode="auto">
              <a:xfrm>
                <a:off x="1886" y="2589"/>
                <a:ext cx="464" cy="8"/>
              </a:xfrm>
              <a:custGeom>
                <a:avLst/>
                <a:gdLst>
                  <a:gd name="T0" fmla="*/ 0 w 929"/>
                  <a:gd name="T1" fmla="*/ 1 h 16"/>
                  <a:gd name="T2" fmla="*/ 0 w 929"/>
                  <a:gd name="T3" fmla="*/ 1 h 16"/>
                  <a:gd name="T4" fmla="*/ 14 w 929"/>
                  <a:gd name="T5" fmla="*/ 1 h 16"/>
                  <a:gd name="T6" fmla="*/ 14 w 929"/>
                  <a:gd name="T7" fmla="*/ 0 h 16"/>
                  <a:gd name="T8" fmla="*/ 0 w 929"/>
                  <a:gd name="T9" fmla="*/ 0 h 16"/>
                  <a:gd name="T10" fmla="*/ 0 w 929"/>
                  <a:gd name="T11" fmla="*/ 1 h 16"/>
                  <a:gd name="T12" fmla="*/ 0 w 929"/>
                  <a:gd name="T13" fmla="*/ 0 h 16"/>
                  <a:gd name="T14" fmla="*/ 0 w 929"/>
                  <a:gd name="T15" fmla="*/ 1 h 16"/>
                  <a:gd name="T16" fmla="*/ 0 w 929"/>
                  <a:gd name="T17" fmla="*/ 1 h 16"/>
                  <a:gd name="T18" fmla="*/ 0 w 929"/>
                  <a:gd name="T19" fmla="*/ 1 h 16"/>
                  <a:gd name="T20" fmla="*/ 0 w 929"/>
                  <a:gd name="T21" fmla="*/ 1 h 16"/>
                  <a:gd name="T22" fmla="*/ 0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16" y="8"/>
                    </a:moveTo>
                    <a:lnTo>
                      <a:pt x="8" y="16"/>
                    </a:lnTo>
                    <a:lnTo>
                      <a:pt x="929" y="16"/>
                    </a:lnTo>
                    <a:lnTo>
                      <a:pt x="929" y="0"/>
                    </a:lnTo>
                    <a:lnTo>
                      <a:pt x="8" y="0"/>
                    </a:lnTo>
                    <a:lnTo>
                      <a:pt x="0" y="8"/>
                    </a:lnTo>
                    <a:lnTo>
                      <a:pt x="8" y="0"/>
                    </a:lnTo>
                    <a:lnTo>
                      <a:pt x="3" y="2"/>
                    </a:lnTo>
                    <a:lnTo>
                      <a:pt x="0" y="8"/>
                    </a:lnTo>
                    <a:lnTo>
                      <a:pt x="3" y="14"/>
                    </a:lnTo>
                    <a:lnTo>
                      <a:pt x="8" y="16"/>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04" name="Freeform 155">
                <a:extLst>
                  <a:ext uri="{FF2B5EF4-FFF2-40B4-BE49-F238E27FC236}">
                    <a16:creationId xmlns:a16="http://schemas.microsoft.com/office/drawing/2014/main" id="{0A2AB626-6154-421D-9F72-E8AD976A0CBA}"/>
                  </a:ext>
                </a:extLst>
              </p:cNvPr>
              <p:cNvSpPr>
                <a:spLocks/>
              </p:cNvSpPr>
              <p:nvPr/>
            </p:nvSpPr>
            <p:spPr bwMode="auto">
              <a:xfrm>
                <a:off x="1886" y="2593"/>
                <a:ext cx="8" cy="579"/>
              </a:xfrm>
              <a:custGeom>
                <a:avLst/>
                <a:gdLst>
                  <a:gd name="T0" fmla="*/ 1 w 16"/>
                  <a:gd name="T1" fmla="*/ 18 h 1158"/>
                  <a:gd name="T2" fmla="*/ 1 w 16"/>
                  <a:gd name="T3" fmla="*/ 18 h 1158"/>
                  <a:gd name="T4" fmla="*/ 1 w 16"/>
                  <a:gd name="T5" fmla="*/ 0 h 1158"/>
                  <a:gd name="T6" fmla="*/ 0 w 16"/>
                  <a:gd name="T7" fmla="*/ 0 h 1158"/>
                  <a:gd name="T8" fmla="*/ 0 w 16"/>
                  <a:gd name="T9" fmla="*/ 18 h 1158"/>
                  <a:gd name="T10" fmla="*/ 1 w 16"/>
                  <a:gd name="T11" fmla="*/ 19 h 1158"/>
                  <a:gd name="T12" fmla="*/ 0 w 16"/>
                  <a:gd name="T13" fmla="*/ 18 h 1158"/>
                  <a:gd name="T14" fmla="*/ 1 w 16"/>
                  <a:gd name="T15" fmla="*/ 19 h 1158"/>
                  <a:gd name="T16" fmla="*/ 1 w 16"/>
                  <a:gd name="T17" fmla="*/ 19 h 1158"/>
                  <a:gd name="T18" fmla="*/ 1 w 16"/>
                  <a:gd name="T19" fmla="*/ 19 h 1158"/>
                  <a:gd name="T20" fmla="*/ 1 w 16"/>
                  <a:gd name="T21" fmla="*/ 18 h 1158"/>
                  <a:gd name="T22" fmla="*/ 1 w 16"/>
                  <a:gd name="T23" fmla="*/ 18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142"/>
                    </a:moveTo>
                    <a:lnTo>
                      <a:pt x="16" y="1150"/>
                    </a:lnTo>
                    <a:lnTo>
                      <a:pt x="16" y="0"/>
                    </a:lnTo>
                    <a:lnTo>
                      <a:pt x="0" y="0"/>
                    </a:lnTo>
                    <a:lnTo>
                      <a:pt x="0" y="1150"/>
                    </a:lnTo>
                    <a:lnTo>
                      <a:pt x="8" y="1158"/>
                    </a:lnTo>
                    <a:lnTo>
                      <a:pt x="0" y="1150"/>
                    </a:lnTo>
                    <a:lnTo>
                      <a:pt x="3" y="1156"/>
                    </a:lnTo>
                    <a:lnTo>
                      <a:pt x="8" y="1158"/>
                    </a:lnTo>
                    <a:lnTo>
                      <a:pt x="14" y="1156"/>
                    </a:lnTo>
                    <a:lnTo>
                      <a:pt x="16" y="1150"/>
                    </a:lnTo>
                    <a:lnTo>
                      <a:pt x="8" y="1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05" name="Freeform 156">
                <a:extLst>
                  <a:ext uri="{FF2B5EF4-FFF2-40B4-BE49-F238E27FC236}">
                    <a16:creationId xmlns:a16="http://schemas.microsoft.com/office/drawing/2014/main" id="{4E72F382-4135-4FAB-9801-61BC47023AB3}"/>
                  </a:ext>
                </a:extLst>
              </p:cNvPr>
              <p:cNvSpPr>
                <a:spLocks/>
              </p:cNvSpPr>
              <p:nvPr/>
            </p:nvSpPr>
            <p:spPr bwMode="auto">
              <a:xfrm>
                <a:off x="1890" y="3163"/>
                <a:ext cx="464" cy="9"/>
              </a:xfrm>
              <a:custGeom>
                <a:avLst/>
                <a:gdLst>
                  <a:gd name="T0" fmla="*/ 14 w 929"/>
                  <a:gd name="T1" fmla="*/ 1 h 16"/>
                  <a:gd name="T2" fmla="*/ 14 w 929"/>
                  <a:gd name="T3" fmla="*/ 0 h 16"/>
                  <a:gd name="T4" fmla="*/ 0 w 929"/>
                  <a:gd name="T5" fmla="*/ 0 h 16"/>
                  <a:gd name="T6" fmla="*/ 0 w 929"/>
                  <a:gd name="T7" fmla="*/ 1 h 16"/>
                  <a:gd name="T8" fmla="*/ 14 w 929"/>
                  <a:gd name="T9" fmla="*/ 1 h 16"/>
                  <a:gd name="T10" fmla="*/ 14 w 929"/>
                  <a:gd name="T11" fmla="*/ 1 h 16"/>
                  <a:gd name="T12" fmla="*/ 14 w 929"/>
                  <a:gd name="T13" fmla="*/ 1 h 16"/>
                  <a:gd name="T14" fmla="*/ 14 w 929"/>
                  <a:gd name="T15" fmla="*/ 1 h 16"/>
                  <a:gd name="T16" fmla="*/ 14 w 929"/>
                  <a:gd name="T17" fmla="*/ 1 h 16"/>
                  <a:gd name="T18" fmla="*/ 14 w 929"/>
                  <a:gd name="T19" fmla="*/ 1 h 16"/>
                  <a:gd name="T20" fmla="*/ 14 w 929"/>
                  <a:gd name="T21" fmla="*/ 0 h 16"/>
                  <a:gd name="T22" fmla="*/ 14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913" y="8"/>
                    </a:moveTo>
                    <a:lnTo>
                      <a:pt x="921" y="0"/>
                    </a:lnTo>
                    <a:lnTo>
                      <a:pt x="0" y="0"/>
                    </a:lnTo>
                    <a:lnTo>
                      <a:pt x="0" y="16"/>
                    </a:lnTo>
                    <a:lnTo>
                      <a:pt x="921" y="16"/>
                    </a:lnTo>
                    <a:lnTo>
                      <a:pt x="929" y="8"/>
                    </a:lnTo>
                    <a:lnTo>
                      <a:pt x="921" y="16"/>
                    </a:lnTo>
                    <a:lnTo>
                      <a:pt x="926" y="14"/>
                    </a:lnTo>
                    <a:lnTo>
                      <a:pt x="929" y="8"/>
                    </a:lnTo>
                    <a:lnTo>
                      <a:pt x="926" y="2"/>
                    </a:lnTo>
                    <a:lnTo>
                      <a:pt x="921" y="0"/>
                    </a:lnTo>
                    <a:lnTo>
                      <a:pt x="91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06" name="Freeform 157">
                <a:extLst>
                  <a:ext uri="{FF2B5EF4-FFF2-40B4-BE49-F238E27FC236}">
                    <a16:creationId xmlns:a16="http://schemas.microsoft.com/office/drawing/2014/main" id="{68A13863-8580-413F-BD94-FF92601C3973}"/>
                  </a:ext>
                </a:extLst>
              </p:cNvPr>
              <p:cNvSpPr>
                <a:spLocks/>
              </p:cNvSpPr>
              <p:nvPr/>
            </p:nvSpPr>
            <p:spPr bwMode="auto">
              <a:xfrm>
                <a:off x="2346" y="2589"/>
                <a:ext cx="8" cy="578"/>
              </a:xfrm>
              <a:custGeom>
                <a:avLst/>
                <a:gdLst>
                  <a:gd name="T0" fmla="*/ 1 w 16"/>
                  <a:gd name="T1" fmla="*/ 0 h 1158"/>
                  <a:gd name="T2" fmla="*/ 0 w 16"/>
                  <a:gd name="T3" fmla="*/ 0 h 1158"/>
                  <a:gd name="T4" fmla="*/ 0 w 16"/>
                  <a:gd name="T5" fmla="*/ 18 h 1158"/>
                  <a:gd name="T6" fmla="*/ 1 w 16"/>
                  <a:gd name="T7" fmla="*/ 18 h 1158"/>
                  <a:gd name="T8" fmla="*/ 1 w 16"/>
                  <a:gd name="T9" fmla="*/ 0 h 1158"/>
                  <a:gd name="T10" fmla="*/ 1 w 16"/>
                  <a:gd name="T11" fmla="*/ 0 h 1158"/>
                  <a:gd name="T12" fmla="*/ 1 w 16"/>
                  <a:gd name="T13" fmla="*/ 0 h 1158"/>
                  <a:gd name="T14" fmla="*/ 1 w 16"/>
                  <a:gd name="T15" fmla="*/ 0 h 1158"/>
                  <a:gd name="T16" fmla="*/ 1 w 16"/>
                  <a:gd name="T17" fmla="*/ 0 h 1158"/>
                  <a:gd name="T18" fmla="*/ 1 w 16"/>
                  <a:gd name="T19" fmla="*/ 0 h 1158"/>
                  <a:gd name="T20" fmla="*/ 0 w 16"/>
                  <a:gd name="T21" fmla="*/ 0 h 1158"/>
                  <a:gd name="T22" fmla="*/ 1 w 16"/>
                  <a:gd name="T23" fmla="*/ 0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6"/>
                    </a:moveTo>
                    <a:lnTo>
                      <a:pt x="0" y="8"/>
                    </a:lnTo>
                    <a:lnTo>
                      <a:pt x="0" y="1158"/>
                    </a:lnTo>
                    <a:lnTo>
                      <a:pt x="16" y="115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07" name="Freeform 158">
                <a:extLst>
                  <a:ext uri="{FF2B5EF4-FFF2-40B4-BE49-F238E27FC236}">
                    <a16:creationId xmlns:a16="http://schemas.microsoft.com/office/drawing/2014/main" id="{EDE5DC5E-51CB-4D00-B7FB-E9B80FBF6C77}"/>
                  </a:ext>
                </a:extLst>
              </p:cNvPr>
              <p:cNvSpPr>
                <a:spLocks/>
              </p:cNvSpPr>
              <p:nvPr/>
            </p:nvSpPr>
            <p:spPr bwMode="auto">
              <a:xfrm>
                <a:off x="1834" y="2591"/>
                <a:ext cx="575" cy="574"/>
              </a:xfrm>
              <a:custGeom>
                <a:avLst/>
                <a:gdLst>
                  <a:gd name="T0" fmla="*/ 0 w 1148"/>
                  <a:gd name="T1" fmla="*/ 3 h 1147"/>
                  <a:gd name="T2" fmla="*/ 3 w 1148"/>
                  <a:gd name="T3" fmla="*/ 0 h 1147"/>
                  <a:gd name="T4" fmla="*/ 18 w 1148"/>
                  <a:gd name="T5" fmla="*/ 15 h 1147"/>
                  <a:gd name="T6" fmla="*/ 15 w 1148"/>
                  <a:gd name="T7" fmla="*/ 18 h 1147"/>
                  <a:gd name="T8" fmla="*/ 0 w 1148"/>
                  <a:gd name="T9" fmla="*/ 3 h 1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8" h="1147">
                    <a:moveTo>
                      <a:pt x="0" y="190"/>
                    </a:moveTo>
                    <a:lnTo>
                      <a:pt x="190" y="0"/>
                    </a:lnTo>
                    <a:lnTo>
                      <a:pt x="1148" y="957"/>
                    </a:lnTo>
                    <a:lnTo>
                      <a:pt x="958" y="1147"/>
                    </a:lnTo>
                    <a:lnTo>
                      <a:pt x="0" y="19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08" name="Freeform 159">
                <a:extLst>
                  <a:ext uri="{FF2B5EF4-FFF2-40B4-BE49-F238E27FC236}">
                    <a16:creationId xmlns:a16="http://schemas.microsoft.com/office/drawing/2014/main" id="{7CEC1A45-0822-420D-A95B-9F1742DF54CB}"/>
                  </a:ext>
                </a:extLst>
              </p:cNvPr>
              <p:cNvSpPr>
                <a:spLocks/>
              </p:cNvSpPr>
              <p:nvPr/>
            </p:nvSpPr>
            <p:spPr bwMode="auto">
              <a:xfrm>
                <a:off x="1832" y="2587"/>
                <a:ext cx="101" cy="101"/>
              </a:xfrm>
              <a:custGeom>
                <a:avLst/>
                <a:gdLst>
                  <a:gd name="T0" fmla="*/ 4 w 202"/>
                  <a:gd name="T1" fmla="*/ 1 h 201"/>
                  <a:gd name="T2" fmla="*/ 3 w 202"/>
                  <a:gd name="T3" fmla="*/ 1 h 201"/>
                  <a:gd name="T4" fmla="*/ 0 w 202"/>
                  <a:gd name="T5" fmla="*/ 3 h 201"/>
                  <a:gd name="T6" fmla="*/ 1 w 202"/>
                  <a:gd name="T7" fmla="*/ 4 h 201"/>
                  <a:gd name="T8" fmla="*/ 4 w 202"/>
                  <a:gd name="T9" fmla="*/ 1 h 201"/>
                  <a:gd name="T10" fmla="*/ 3 w 202"/>
                  <a:gd name="T11" fmla="*/ 1 h 201"/>
                  <a:gd name="T12" fmla="*/ 4 w 202"/>
                  <a:gd name="T13" fmla="*/ 1 h 201"/>
                  <a:gd name="T14" fmla="*/ 4 w 202"/>
                  <a:gd name="T15" fmla="*/ 1 h 201"/>
                  <a:gd name="T16" fmla="*/ 4 w 202"/>
                  <a:gd name="T17" fmla="*/ 1 h 201"/>
                  <a:gd name="T18" fmla="*/ 4 w 202"/>
                  <a:gd name="T19" fmla="*/ 0 h 201"/>
                  <a:gd name="T20" fmla="*/ 3 w 202"/>
                  <a:gd name="T21" fmla="*/ 1 h 201"/>
                  <a:gd name="T22" fmla="*/ 4 w 202"/>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1">
                    <a:moveTo>
                      <a:pt x="199" y="2"/>
                    </a:moveTo>
                    <a:lnTo>
                      <a:pt x="190" y="2"/>
                    </a:lnTo>
                    <a:lnTo>
                      <a:pt x="0" y="192"/>
                    </a:lnTo>
                    <a:lnTo>
                      <a:pt x="9" y="201"/>
                    </a:lnTo>
                    <a:lnTo>
                      <a:pt x="199" y="11"/>
                    </a:lnTo>
                    <a:lnTo>
                      <a:pt x="190" y="11"/>
                    </a:lnTo>
                    <a:lnTo>
                      <a:pt x="199" y="11"/>
                    </a:lnTo>
                    <a:lnTo>
                      <a:pt x="202" y="7"/>
                    </a:lnTo>
                    <a:lnTo>
                      <a:pt x="199" y="2"/>
                    </a:lnTo>
                    <a:lnTo>
                      <a:pt x="195" y="0"/>
                    </a:lnTo>
                    <a:lnTo>
                      <a:pt x="190" y="2"/>
                    </a:lnTo>
                    <a:lnTo>
                      <a:pt x="1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09" name="Freeform 160">
                <a:extLst>
                  <a:ext uri="{FF2B5EF4-FFF2-40B4-BE49-F238E27FC236}">
                    <a16:creationId xmlns:a16="http://schemas.microsoft.com/office/drawing/2014/main" id="{420CE52C-C448-405E-A1E5-6004488B64C5}"/>
                  </a:ext>
                </a:extLst>
              </p:cNvPr>
              <p:cNvSpPr>
                <a:spLocks/>
              </p:cNvSpPr>
              <p:nvPr/>
            </p:nvSpPr>
            <p:spPr bwMode="auto">
              <a:xfrm>
                <a:off x="1927" y="2589"/>
                <a:ext cx="485" cy="484"/>
              </a:xfrm>
              <a:custGeom>
                <a:avLst/>
                <a:gdLst>
                  <a:gd name="T0" fmla="*/ 16 w 970"/>
                  <a:gd name="T1" fmla="*/ 15 h 969"/>
                  <a:gd name="T2" fmla="*/ 16 w 970"/>
                  <a:gd name="T3" fmla="*/ 14 h 969"/>
                  <a:gd name="T4" fmla="*/ 1 w 970"/>
                  <a:gd name="T5" fmla="*/ 0 h 969"/>
                  <a:gd name="T6" fmla="*/ 0 w 970"/>
                  <a:gd name="T7" fmla="*/ 0 h 969"/>
                  <a:gd name="T8" fmla="*/ 15 w 970"/>
                  <a:gd name="T9" fmla="*/ 15 h 969"/>
                  <a:gd name="T10" fmla="*/ 15 w 970"/>
                  <a:gd name="T11" fmla="*/ 14 h 969"/>
                  <a:gd name="T12" fmla="*/ 15 w 970"/>
                  <a:gd name="T13" fmla="*/ 15 h 969"/>
                  <a:gd name="T14" fmla="*/ 16 w 970"/>
                  <a:gd name="T15" fmla="*/ 15 h 969"/>
                  <a:gd name="T16" fmla="*/ 16 w 970"/>
                  <a:gd name="T17" fmla="*/ 15 h 969"/>
                  <a:gd name="T18" fmla="*/ 16 w 970"/>
                  <a:gd name="T19" fmla="*/ 15 h 969"/>
                  <a:gd name="T20" fmla="*/ 16 w 970"/>
                  <a:gd name="T21" fmla="*/ 14 h 969"/>
                  <a:gd name="T22" fmla="*/ 16 w 970"/>
                  <a:gd name="T23" fmla="*/ 15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968" y="967"/>
                    </a:moveTo>
                    <a:lnTo>
                      <a:pt x="968" y="957"/>
                    </a:lnTo>
                    <a:lnTo>
                      <a:pt x="9" y="0"/>
                    </a:lnTo>
                    <a:lnTo>
                      <a:pt x="0" y="9"/>
                    </a:lnTo>
                    <a:lnTo>
                      <a:pt x="958" y="967"/>
                    </a:lnTo>
                    <a:lnTo>
                      <a:pt x="958" y="957"/>
                    </a:lnTo>
                    <a:lnTo>
                      <a:pt x="958" y="967"/>
                    </a:lnTo>
                    <a:lnTo>
                      <a:pt x="963" y="969"/>
                    </a:lnTo>
                    <a:lnTo>
                      <a:pt x="968" y="967"/>
                    </a:lnTo>
                    <a:lnTo>
                      <a:pt x="970" y="962"/>
                    </a:lnTo>
                    <a:lnTo>
                      <a:pt x="968" y="957"/>
                    </a:lnTo>
                    <a:lnTo>
                      <a:pt x="968" y="9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10" name="Freeform 161">
                <a:extLst>
                  <a:ext uri="{FF2B5EF4-FFF2-40B4-BE49-F238E27FC236}">
                    <a16:creationId xmlns:a16="http://schemas.microsoft.com/office/drawing/2014/main" id="{6608B129-E6FA-44B7-B71E-89CF5ED5B7BB}"/>
                  </a:ext>
                </a:extLst>
              </p:cNvPr>
              <p:cNvSpPr>
                <a:spLocks/>
              </p:cNvSpPr>
              <p:nvPr/>
            </p:nvSpPr>
            <p:spPr bwMode="auto">
              <a:xfrm>
                <a:off x="2310" y="3067"/>
                <a:ext cx="101" cy="101"/>
              </a:xfrm>
              <a:custGeom>
                <a:avLst/>
                <a:gdLst>
                  <a:gd name="T0" fmla="*/ 1 w 202"/>
                  <a:gd name="T1" fmla="*/ 4 h 202"/>
                  <a:gd name="T2" fmla="*/ 1 w 202"/>
                  <a:gd name="T3" fmla="*/ 4 h 202"/>
                  <a:gd name="T4" fmla="*/ 4 w 202"/>
                  <a:gd name="T5" fmla="*/ 1 h 202"/>
                  <a:gd name="T6" fmla="*/ 3 w 202"/>
                  <a:gd name="T7" fmla="*/ 0 h 202"/>
                  <a:gd name="T8" fmla="*/ 1 w 202"/>
                  <a:gd name="T9" fmla="*/ 3 h 202"/>
                  <a:gd name="T10" fmla="*/ 1 w 202"/>
                  <a:gd name="T11" fmla="*/ 3 h 202"/>
                  <a:gd name="T12" fmla="*/ 1 w 202"/>
                  <a:gd name="T13" fmla="*/ 3 h 202"/>
                  <a:gd name="T14" fmla="*/ 0 w 202"/>
                  <a:gd name="T15" fmla="*/ 4 h 202"/>
                  <a:gd name="T16" fmla="*/ 1 w 202"/>
                  <a:gd name="T17" fmla="*/ 4 h 202"/>
                  <a:gd name="T18" fmla="*/ 1 w 202"/>
                  <a:gd name="T19" fmla="*/ 4 h 202"/>
                  <a:gd name="T20" fmla="*/ 1 w 202"/>
                  <a:gd name="T21" fmla="*/ 4 h 202"/>
                  <a:gd name="T22" fmla="*/ 1 w 202"/>
                  <a:gd name="T23" fmla="*/ 4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2">
                    <a:moveTo>
                      <a:pt x="2" y="200"/>
                    </a:moveTo>
                    <a:lnTo>
                      <a:pt x="12" y="200"/>
                    </a:lnTo>
                    <a:lnTo>
                      <a:pt x="202" y="10"/>
                    </a:lnTo>
                    <a:lnTo>
                      <a:pt x="192" y="0"/>
                    </a:lnTo>
                    <a:lnTo>
                      <a:pt x="2" y="191"/>
                    </a:lnTo>
                    <a:lnTo>
                      <a:pt x="12" y="191"/>
                    </a:lnTo>
                    <a:lnTo>
                      <a:pt x="2" y="191"/>
                    </a:lnTo>
                    <a:lnTo>
                      <a:pt x="0" y="195"/>
                    </a:lnTo>
                    <a:lnTo>
                      <a:pt x="2" y="200"/>
                    </a:lnTo>
                    <a:lnTo>
                      <a:pt x="7" y="202"/>
                    </a:lnTo>
                    <a:lnTo>
                      <a:pt x="12" y="200"/>
                    </a:lnTo>
                    <a:lnTo>
                      <a:pt x="2"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11" name="Freeform 162">
                <a:extLst>
                  <a:ext uri="{FF2B5EF4-FFF2-40B4-BE49-F238E27FC236}">
                    <a16:creationId xmlns:a16="http://schemas.microsoft.com/office/drawing/2014/main" id="{B1F23914-0AC2-4FCA-B40A-B9AD5A745DFB}"/>
                  </a:ext>
                </a:extLst>
              </p:cNvPr>
              <p:cNvSpPr>
                <a:spLocks/>
              </p:cNvSpPr>
              <p:nvPr/>
            </p:nvSpPr>
            <p:spPr bwMode="auto">
              <a:xfrm>
                <a:off x="1831" y="2682"/>
                <a:ext cx="485" cy="485"/>
              </a:xfrm>
              <a:custGeom>
                <a:avLst/>
                <a:gdLst>
                  <a:gd name="T0" fmla="*/ 1 w 970"/>
                  <a:gd name="T1" fmla="*/ 1 h 969"/>
                  <a:gd name="T2" fmla="*/ 1 w 970"/>
                  <a:gd name="T3" fmla="*/ 1 h 969"/>
                  <a:gd name="T4" fmla="*/ 15 w 970"/>
                  <a:gd name="T5" fmla="*/ 16 h 969"/>
                  <a:gd name="T6" fmla="*/ 16 w 970"/>
                  <a:gd name="T7" fmla="*/ 15 h 969"/>
                  <a:gd name="T8" fmla="*/ 1 w 970"/>
                  <a:gd name="T9" fmla="*/ 1 h 969"/>
                  <a:gd name="T10" fmla="*/ 1 w 970"/>
                  <a:gd name="T11" fmla="*/ 1 h 969"/>
                  <a:gd name="T12" fmla="*/ 1 w 970"/>
                  <a:gd name="T13" fmla="*/ 1 h 969"/>
                  <a:gd name="T14" fmla="*/ 1 w 970"/>
                  <a:gd name="T15" fmla="*/ 0 h 969"/>
                  <a:gd name="T16" fmla="*/ 1 w 970"/>
                  <a:gd name="T17" fmla="*/ 1 h 969"/>
                  <a:gd name="T18" fmla="*/ 0 w 970"/>
                  <a:gd name="T19" fmla="*/ 1 h 969"/>
                  <a:gd name="T20" fmla="*/ 1 w 970"/>
                  <a:gd name="T21" fmla="*/ 1 h 969"/>
                  <a:gd name="T22" fmla="*/ 1 w 970"/>
                  <a:gd name="T23" fmla="*/ 1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2" y="2"/>
                    </a:moveTo>
                    <a:lnTo>
                      <a:pt x="2" y="11"/>
                    </a:lnTo>
                    <a:lnTo>
                      <a:pt x="960" y="969"/>
                    </a:lnTo>
                    <a:lnTo>
                      <a:pt x="970" y="960"/>
                    </a:lnTo>
                    <a:lnTo>
                      <a:pt x="11" y="2"/>
                    </a:lnTo>
                    <a:lnTo>
                      <a:pt x="11" y="11"/>
                    </a:lnTo>
                    <a:lnTo>
                      <a:pt x="11"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12" name="Freeform 163">
                <a:extLst>
                  <a:ext uri="{FF2B5EF4-FFF2-40B4-BE49-F238E27FC236}">
                    <a16:creationId xmlns:a16="http://schemas.microsoft.com/office/drawing/2014/main" id="{58E7DFEF-B883-4A43-9950-0E7108D3C496}"/>
                  </a:ext>
                </a:extLst>
              </p:cNvPr>
              <p:cNvSpPr>
                <a:spLocks/>
              </p:cNvSpPr>
              <p:nvPr/>
            </p:nvSpPr>
            <p:spPr bwMode="auto">
              <a:xfrm>
                <a:off x="1825" y="2582"/>
                <a:ext cx="592" cy="592"/>
              </a:xfrm>
              <a:custGeom>
                <a:avLst/>
                <a:gdLst>
                  <a:gd name="T0" fmla="*/ 0 w 1185"/>
                  <a:gd name="T1" fmla="*/ 15 h 1185"/>
                  <a:gd name="T2" fmla="*/ 15 w 1185"/>
                  <a:gd name="T3" fmla="*/ 0 h 1185"/>
                  <a:gd name="T4" fmla="*/ 18 w 1185"/>
                  <a:gd name="T5" fmla="*/ 2 h 1185"/>
                  <a:gd name="T6" fmla="*/ 2 w 1185"/>
                  <a:gd name="T7" fmla="*/ 18 h 1185"/>
                  <a:gd name="T8" fmla="*/ 0 w 1185"/>
                  <a:gd name="T9" fmla="*/ 15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85" h="1185">
                    <a:moveTo>
                      <a:pt x="0" y="995"/>
                    </a:moveTo>
                    <a:lnTo>
                      <a:pt x="994" y="0"/>
                    </a:lnTo>
                    <a:lnTo>
                      <a:pt x="1185" y="190"/>
                    </a:lnTo>
                    <a:lnTo>
                      <a:pt x="191" y="1185"/>
                    </a:lnTo>
                    <a:lnTo>
                      <a:pt x="0" y="99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13" name="Freeform 164">
                <a:extLst>
                  <a:ext uri="{FF2B5EF4-FFF2-40B4-BE49-F238E27FC236}">
                    <a16:creationId xmlns:a16="http://schemas.microsoft.com/office/drawing/2014/main" id="{E955C6CB-12F1-4660-8560-54F05F2A531D}"/>
                  </a:ext>
                </a:extLst>
              </p:cNvPr>
              <p:cNvSpPr>
                <a:spLocks/>
              </p:cNvSpPr>
              <p:nvPr/>
            </p:nvSpPr>
            <p:spPr bwMode="auto">
              <a:xfrm>
                <a:off x="1822" y="2578"/>
                <a:ext cx="503" cy="503"/>
              </a:xfrm>
              <a:custGeom>
                <a:avLst/>
                <a:gdLst>
                  <a:gd name="T0" fmla="*/ 16 w 1006"/>
                  <a:gd name="T1" fmla="*/ 1 h 1006"/>
                  <a:gd name="T2" fmla="*/ 16 w 1006"/>
                  <a:gd name="T3" fmla="*/ 1 h 1006"/>
                  <a:gd name="T4" fmla="*/ 0 w 1006"/>
                  <a:gd name="T5" fmla="*/ 16 h 1006"/>
                  <a:gd name="T6" fmla="*/ 1 w 1006"/>
                  <a:gd name="T7" fmla="*/ 16 h 1006"/>
                  <a:gd name="T8" fmla="*/ 16 w 1006"/>
                  <a:gd name="T9" fmla="*/ 1 h 1006"/>
                  <a:gd name="T10" fmla="*/ 16 w 1006"/>
                  <a:gd name="T11" fmla="*/ 1 h 1006"/>
                  <a:gd name="T12" fmla="*/ 16 w 1006"/>
                  <a:gd name="T13" fmla="*/ 1 h 1006"/>
                  <a:gd name="T14" fmla="*/ 16 w 1006"/>
                  <a:gd name="T15" fmla="*/ 1 h 1006"/>
                  <a:gd name="T16" fmla="*/ 16 w 1006"/>
                  <a:gd name="T17" fmla="*/ 1 h 1006"/>
                  <a:gd name="T18" fmla="*/ 16 w 1006"/>
                  <a:gd name="T19" fmla="*/ 0 h 1006"/>
                  <a:gd name="T20" fmla="*/ 16 w 1006"/>
                  <a:gd name="T21" fmla="*/ 1 h 1006"/>
                  <a:gd name="T22" fmla="*/ 16 w 1006"/>
                  <a:gd name="T23" fmla="*/ 1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1004" y="3"/>
                    </a:moveTo>
                    <a:lnTo>
                      <a:pt x="994" y="3"/>
                    </a:lnTo>
                    <a:lnTo>
                      <a:pt x="0" y="997"/>
                    </a:lnTo>
                    <a:lnTo>
                      <a:pt x="10" y="1006"/>
                    </a:lnTo>
                    <a:lnTo>
                      <a:pt x="1004" y="12"/>
                    </a:lnTo>
                    <a:lnTo>
                      <a:pt x="994" y="12"/>
                    </a:lnTo>
                    <a:lnTo>
                      <a:pt x="1004" y="12"/>
                    </a:lnTo>
                    <a:lnTo>
                      <a:pt x="1006" y="7"/>
                    </a:lnTo>
                    <a:lnTo>
                      <a:pt x="1004" y="3"/>
                    </a:lnTo>
                    <a:lnTo>
                      <a:pt x="999" y="0"/>
                    </a:lnTo>
                    <a:lnTo>
                      <a:pt x="994" y="3"/>
                    </a:lnTo>
                    <a:lnTo>
                      <a:pt x="100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14" name="Freeform 165">
                <a:extLst>
                  <a:ext uri="{FF2B5EF4-FFF2-40B4-BE49-F238E27FC236}">
                    <a16:creationId xmlns:a16="http://schemas.microsoft.com/office/drawing/2014/main" id="{78A16D68-86BC-4C3B-BE89-461D004DCA03}"/>
                  </a:ext>
                </a:extLst>
              </p:cNvPr>
              <p:cNvSpPr>
                <a:spLocks/>
              </p:cNvSpPr>
              <p:nvPr/>
            </p:nvSpPr>
            <p:spPr bwMode="auto">
              <a:xfrm>
                <a:off x="2319" y="2579"/>
                <a:ext cx="102" cy="101"/>
              </a:xfrm>
              <a:custGeom>
                <a:avLst/>
                <a:gdLst>
                  <a:gd name="T0" fmla="*/ 4 w 203"/>
                  <a:gd name="T1" fmla="*/ 4 h 201"/>
                  <a:gd name="T2" fmla="*/ 4 w 203"/>
                  <a:gd name="T3" fmla="*/ 3 h 201"/>
                  <a:gd name="T4" fmla="*/ 1 w 203"/>
                  <a:gd name="T5" fmla="*/ 0 h 201"/>
                  <a:gd name="T6" fmla="*/ 0 w 203"/>
                  <a:gd name="T7" fmla="*/ 1 h 201"/>
                  <a:gd name="T8" fmla="*/ 3 w 203"/>
                  <a:gd name="T9" fmla="*/ 4 h 201"/>
                  <a:gd name="T10" fmla="*/ 3 w 203"/>
                  <a:gd name="T11" fmla="*/ 3 h 201"/>
                  <a:gd name="T12" fmla="*/ 3 w 203"/>
                  <a:gd name="T13" fmla="*/ 4 h 201"/>
                  <a:gd name="T14" fmla="*/ 4 w 203"/>
                  <a:gd name="T15" fmla="*/ 4 h 201"/>
                  <a:gd name="T16" fmla="*/ 4 w 203"/>
                  <a:gd name="T17" fmla="*/ 4 h 201"/>
                  <a:gd name="T18" fmla="*/ 4 w 203"/>
                  <a:gd name="T19" fmla="*/ 4 h 201"/>
                  <a:gd name="T20" fmla="*/ 4 w 203"/>
                  <a:gd name="T21" fmla="*/ 3 h 201"/>
                  <a:gd name="T22" fmla="*/ 4 w 203"/>
                  <a:gd name="T23" fmla="*/ 4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01" y="199"/>
                    </a:moveTo>
                    <a:lnTo>
                      <a:pt x="201" y="190"/>
                    </a:lnTo>
                    <a:lnTo>
                      <a:pt x="10" y="0"/>
                    </a:lnTo>
                    <a:lnTo>
                      <a:pt x="0" y="9"/>
                    </a:lnTo>
                    <a:lnTo>
                      <a:pt x="192" y="199"/>
                    </a:lnTo>
                    <a:lnTo>
                      <a:pt x="192" y="190"/>
                    </a:lnTo>
                    <a:lnTo>
                      <a:pt x="192" y="199"/>
                    </a:lnTo>
                    <a:lnTo>
                      <a:pt x="196" y="201"/>
                    </a:lnTo>
                    <a:lnTo>
                      <a:pt x="201" y="199"/>
                    </a:lnTo>
                    <a:lnTo>
                      <a:pt x="203" y="194"/>
                    </a:lnTo>
                    <a:lnTo>
                      <a:pt x="201" y="190"/>
                    </a:lnTo>
                    <a:lnTo>
                      <a:pt x="20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15" name="Freeform 166">
                <a:extLst>
                  <a:ext uri="{FF2B5EF4-FFF2-40B4-BE49-F238E27FC236}">
                    <a16:creationId xmlns:a16="http://schemas.microsoft.com/office/drawing/2014/main" id="{BD29554B-AEDA-4FF3-BE65-377D9266B28C}"/>
                  </a:ext>
                </a:extLst>
              </p:cNvPr>
              <p:cNvSpPr>
                <a:spLocks/>
              </p:cNvSpPr>
              <p:nvPr/>
            </p:nvSpPr>
            <p:spPr bwMode="auto">
              <a:xfrm>
                <a:off x="1917" y="2674"/>
                <a:ext cx="502" cy="503"/>
              </a:xfrm>
              <a:custGeom>
                <a:avLst/>
                <a:gdLst>
                  <a:gd name="T0" fmla="*/ 0 w 1006"/>
                  <a:gd name="T1" fmla="*/ 16 h 1006"/>
                  <a:gd name="T2" fmla="*/ 0 w 1006"/>
                  <a:gd name="T3" fmla="*/ 16 h 1006"/>
                  <a:gd name="T4" fmla="*/ 15 w 1006"/>
                  <a:gd name="T5" fmla="*/ 1 h 1006"/>
                  <a:gd name="T6" fmla="*/ 15 w 1006"/>
                  <a:gd name="T7" fmla="*/ 0 h 1006"/>
                  <a:gd name="T8" fmla="*/ 0 w 1006"/>
                  <a:gd name="T9" fmla="*/ 16 h 1006"/>
                  <a:gd name="T10" fmla="*/ 0 w 1006"/>
                  <a:gd name="T11" fmla="*/ 16 h 1006"/>
                  <a:gd name="T12" fmla="*/ 0 w 1006"/>
                  <a:gd name="T13" fmla="*/ 16 h 1006"/>
                  <a:gd name="T14" fmla="*/ 0 w 1006"/>
                  <a:gd name="T15" fmla="*/ 16 h 1006"/>
                  <a:gd name="T16" fmla="*/ 0 w 1006"/>
                  <a:gd name="T17" fmla="*/ 16 h 1006"/>
                  <a:gd name="T18" fmla="*/ 0 w 1006"/>
                  <a:gd name="T19" fmla="*/ 16 h 1006"/>
                  <a:gd name="T20" fmla="*/ 0 w 1006"/>
                  <a:gd name="T21" fmla="*/ 16 h 1006"/>
                  <a:gd name="T22" fmla="*/ 0 w 1006"/>
                  <a:gd name="T23" fmla="*/ 16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3" y="1003"/>
                    </a:moveTo>
                    <a:lnTo>
                      <a:pt x="12" y="1003"/>
                    </a:lnTo>
                    <a:lnTo>
                      <a:pt x="1006" y="9"/>
                    </a:lnTo>
                    <a:lnTo>
                      <a:pt x="997" y="0"/>
                    </a:lnTo>
                    <a:lnTo>
                      <a:pt x="3" y="994"/>
                    </a:lnTo>
                    <a:lnTo>
                      <a:pt x="12" y="994"/>
                    </a:lnTo>
                    <a:lnTo>
                      <a:pt x="3" y="994"/>
                    </a:lnTo>
                    <a:lnTo>
                      <a:pt x="0" y="999"/>
                    </a:lnTo>
                    <a:lnTo>
                      <a:pt x="3" y="1003"/>
                    </a:lnTo>
                    <a:lnTo>
                      <a:pt x="7" y="1006"/>
                    </a:lnTo>
                    <a:lnTo>
                      <a:pt x="12" y="1003"/>
                    </a:lnTo>
                    <a:lnTo>
                      <a:pt x="3" y="10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16" name="Freeform 167">
                <a:extLst>
                  <a:ext uri="{FF2B5EF4-FFF2-40B4-BE49-F238E27FC236}">
                    <a16:creationId xmlns:a16="http://schemas.microsoft.com/office/drawing/2014/main" id="{BAB2D713-1A0C-476C-84CC-0FF5BF880F19}"/>
                  </a:ext>
                </a:extLst>
              </p:cNvPr>
              <p:cNvSpPr>
                <a:spLocks/>
              </p:cNvSpPr>
              <p:nvPr/>
            </p:nvSpPr>
            <p:spPr bwMode="auto">
              <a:xfrm>
                <a:off x="1821" y="3075"/>
                <a:ext cx="101" cy="101"/>
              </a:xfrm>
              <a:custGeom>
                <a:avLst/>
                <a:gdLst>
                  <a:gd name="T0" fmla="*/ 0 w 203"/>
                  <a:gd name="T1" fmla="*/ 1 h 201"/>
                  <a:gd name="T2" fmla="*/ 0 w 203"/>
                  <a:gd name="T3" fmla="*/ 1 h 201"/>
                  <a:gd name="T4" fmla="*/ 3 w 203"/>
                  <a:gd name="T5" fmla="*/ 4 h 201"/>
                  <a:gd name="T6" fmla="*/ 3 w 203"/>
                  <a:gd name="T7" fmla="*/ 3 h 201"/>
                  <a:gd name="T8" fmla="*/ 0 w 203"/>
                  <a:gd name="T9" fmla="*/ 1 h 201"/>
                  <a:gd name="T10" fmla="*/ 0 w 203"/>
                  <a:gd name="T11" fmla="*/ 1 h 201"/>
                  <a:gd name="T12" fmla="*/ 0 w 203"/>
                  <a:gd name="T13" fmla="*/ 1 h 201"/>
                  <a:gd name="T14" fmla="*/ 0 w 203"/>
                  <a:gd name="T15" fmla="*/ 0 h 201"/>
                  <a:gd name="T16" fmla="*/ 0 w 203"/>
                  <a:gd name="T17" fmla="*/ 1 h 201"/>
                  <a:gd name="T18" fmla="*/ 0 w 203"/>
                  <a:gd name="T19" fmla="*/ 1 h 201"/>
                  <a:gd name="T20" fmla="*/ 0 w 203"/>
                  <a:gd name="T21" fmla="*/ 1 h 201"/>
                  <a:gd name="T22" fmla="*/ 0 w 203"/>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 y="2"/>
                    </a:moveTo>
                    <a:lnTo>
                      <a:pt x="2" y="11"/>
                    </a:lnTo>
                    <a:lnTo>
                      <a:pt x="194" y="201"/>
                    </a:lnTo>
                    <a:lnTo>
                      <a:pt x="203" y="192"/>
                    </a:lnTo>
                    <a:lnTo>
                      <a:pt x="12" y="2"/>
                    </a:lnTo>
                    <a:lnTo>
                      <a:pt x="12" y="11"/>
                    </a:lnTo>
                    <a:lnTo>
                      <a:pt x="12"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17" name="Freeform 168">
                <a:extLst>
                  <a:ext uri="{FF2B5EF4-FFF2-40B4-BE49-F238E27FC236}">
                    <a16:creationId xmlns:a16="http://schemas.microsoft.com/office/drawing/2014/main" id="{35DF338C-43FE-4D40-A71D-7F01FF271872}"/>
                  </a:ext>
                </a:extLst>
              </p:cNvPr>
              <p:cNvSpPr>
                <a:spLocks/>
              </p:cNvSpPr>
              <p:nvPr/>
            </p:nvSpPr>
            <p:spPr bwMode="auto">
              <a:xfrm>
                <a:off x="2034" y="2792"/>
                <a:ext cx="174" cy="173"/>
              </a:xfrm>
              <a:custGeom>
                <a:avLst/>
                <a:gdLst>
                  <a:gd name="T0" fmla="*/ 1 w 347"/>
                  <a:gd name="T1" fmla="*/ 1 h 345"/>
                  <a:gd name="T2" fmla="*/ 1 w 347"/>
                  <a:gd name="T3" fmla="*/ 1 h 345"/>
                  <a:gd name="T4" fmla="*/ 2 w 347"/>
                  <a:gd name="T5" fmla="*/ 1 h 345"/>
                  <a:gd name="T6" fmla="*/ 2 w 347"/>
                  <a:gd name="T7" fmla="*/ 1 h 345"/>
                  <a:gd name="T8" fmla="*/ 2 w 347"/>
                  <a:gd name="T9" fmla="*/ 1 h 345"/>
                  <a:gd name="T10" fmla="*/ 2 w 347"/>
                  <a:gd name="T11" fmla="*/ 1 h 345"/>
                  <a:gd name="T12" fmla="*/ 3 w 347"/>
                  <a:gd name="T13" fmla="*/ 1 h 345"/>
                  <a:gd name="T14" fmla="*/ 3 w 347"/>
                  <a:gd name="T15" fmla="*/ 1 h 345"/>
                  <a:gd name="T16" fmla="*/ 3 w 347"/>
                  <a:gd name="T17" fmla="*/ 0 h 345"/>
                  <a:gd name="T18" fmla="*/ 3 w 347"/>
                  <a:gd name="T19" fmla="*/ 0 h 345"/>
                  <a:gd name="T20" fmla="*/ 4 w 347"/>
                  <a:gd name="T21" fmla="*/ 1 h 345"/>
                  <a:gd name="T22" fmla="*/ 4 w 347"/>
                  <a:gd name="T23" fmla="*/ 1 h 345"/>
                  <a:gd name="T24" fmla="*/ 4 w 347"/>
                  <a:gd name="T25" fmla="*/ 1 h 345"/>
                  <a:gd name="T26" fmla="*/ 4 w 347"/>
                  <a:gd name="T27" fmla="*/ 1 h 345"/>
                  <a:gd name="T28" fmla="*/ 5 w 347"/>
                  <a:gd name="T29" fmla="*/ 1 h 345"/>
                  <a:gd name="T30" fmla="*/ 5 w 347"/>
                  <a:gd name="T31" fmla="*/ 1 h 345"/>
                  <a:gd name="T32" fmla="*/ 5 w 347"/>
                  <a:gd name="T33" fmla="*/ 1 h 345"/>
                  <a:gd name="T34" fmla="*/ 5 w 347"/>
                  <a:gd name="T35" fmla="*/ 2 h 345"/>
                  <a:gd name="T36" fmla="*/ 6 w 347"/>
                  <a:gd name="T37" fmla="*/ 2 h 345"/>
                  <a:gd name="T38" fmla="*/ 6 w 347"/>
                  <a:gd name="T39" fmla="*/ 3 h 345"/>
                  <a:gd name="T40" fmla="*/ 6 w 347"/>
                  <a:gd name="T41" fmla="*/ 3 h 345"/>
                  <a:gd name="T42" fmla="*/ 6 w 347"/>
                  <a:gd name="T43" fmla="*/ 4 h 345"/>
                  <a:gd name="T44" fmla="*/ 6 w 347"/>
                  <a:gd name="T45" fmla="*/ 4 h 345"/>
                  <a:gd name="T46" fmla="*/ 5 w 347"/>
                  <a:gd name="T47" fmla="*/ 5 h 345"/>
                  <a:gd name="T48" fmla="*/ 5 w 347"/>
                  <a:gd name="T49" fmla="*/ 5 h 345"/>
                  <a:gd name="T50" fmla="*/ 5 w 347"/>
                  <a:gd name="T51" fmla="*/ 5 h 345"/>
                  <a:gd name="T52" fmla="*/ 5 w 347"/>
                  <a:gd name="T53" fmla="*/ 5 h 345"/>
                  <a:gd name="T54" fmla="*/ 4 w 347"/>
                  <a:gd name="T55" fmla="*/ 6 h 345"/>
                  <a:gd name="T56" fmla="*/ 4 w 347"/>
                  <a:gd name="T57" fmla="*/ 6 h 345"/>
                  <a:gd name="T58" fmla="*/ 4 w 347"/>
                  <a:gd name="T59" fmla="*/ 6 h 345"/>
                  <a:gd name="T60" fmla="*/ 4 w 347"/>
                  <a:gd name="T61" fmla="*/ 6 h 345"/>
                  <a:gd name="T62" fmla="*/ 3 w 347"/>
                  <a:gd name="T63" fmla="*/ 6 h 345"/>
                  <a:gd name="T64" fmla="*/ 3 w 347"/>
                  <a:gd name="T65" fmla="*/ 6 h 345"/>
                  <a:gd name="T66" fmla="*/ 3 w 347"/>
                  <a:gd name="T67" fmla="*/ 6 h 345"/>
                  <a:gd name="T68" fmla="*/ 3 w 347"/>
                  <a:gd name="T69" fmla="*/ 6 h 345"/>
                  <a:gd name="T70" fmla="*/ 2 w 347"/>
                  <a:gd name="T71" fmla="*/ 6 h 345"/>
                  <a:gd name="T72" fmla="*/ 2 w 347"/>
                  <a:gd name="T73" fmla="*/ 6 h 345"/>
                  <a:gd name="T74" fmla="*/ 2 w 347"/>
                  <a:gd name="T75" fmla="*/ 6 h 345"/>
                  <a:gd name="T76" fmla="*/ 2 w 347"/>
                  <a:gd name="T77" fmla="*/ 5 h 345"/>
                  <a:gd name="T78" fmla="*/ 2 w 347"/>
                  <a:gd name="T79" fmla="*/ 5 h 345"/>
                  <a:gd name="T80" fmla="*/ 1 w 347"/>
                  <a:gd name="T81" fmla="*/ 5 h 345"/>
                  <a:gd name="T82" fmla="*/ 1 w 347"/>
                  <a:gd name="T83" fmla="*/ 5 h 345"/>
                  <a:gd name="T84" fmla="*/ 1 w 347"/>
                  <a:gd name="T85" fmla="*/ 4 h 345"/>
                  <a:gd name="T86" fmla="*/ 1 w 347"/>
                  <a:gd name="T87" fmla="*/ 4 h 345"/>
                  <a:gd name="T88" fmla="*/ 0 w 347"/>
                  <a:gd name="T89" fmla="*/ 3 h 345"/>
                  <a:gd name="T90" fmla="*/ 1 w 347"/>
                  <a:gd name="T91" fmla="*/ 3 h 345"/>
                  <a:gd name="T92" fmla="*/ 1 w 347"/>
                  <a:gd name="T93" fmla="*/ 2 h 345"/>
                  <a:gd name="T94" fmla="*/ 1 w 347"/>
                  <a:gd name="T95" fmla="*/ 2 h 345"/>
                  <a:gd name="T96" fmla="*/ 1 w 347"/>
                  <a:gd name="T97" fmla="*/ 1 h 3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7" h="345">
                    <a:moveTo>
                      <a:pt x="51" y="50"/>
                    </a:moveTo>
                    <a:lnTo>
                      <a:pt x="64" y="39"/>
                    </a:lnTo>
                    <a:lnTo>
                      <a:pt x="77" y="29"/>
                    </a:lnTo>
                    <a:lnTo>
                      <a:pt x="92" y="19"/>
                    </a:lnTo>
                    <a:lnTo>
                      <a:pt x="107" y="12"/>
                    </a:lnTo>
                    <a:lnTo>
                      <a:pt x="124" y="7"/>
                    </a:lnTo>
                    <a:lnTo>
                      <a:pt x="140" y="3"/>
                    </a:lnTo>
                    <a:lnTo>
                      <a:pt x="156" y="1"/>
                    </a:lnTo>
                    <a:lnTo>
                      <a:pt x="173" y="0"/>
                    </a:lnTo>
                    <a:lnTo>
                      <a:pt x="189" y="0"/>
                    </a:lnTo>
                    <a:lnTo>
                      <a:pt x="207" y="2"/>
                    </a:lnTo>
                    <a:lnTo>
                      <a:pt x="223" y="7"/>
                    </a:lnTo>
                    <a:lnTo>
                      <a:pt x="239" y="12"/>
                    </a:lnTo>
                    <a:lnTo>
                      <a:pt x="254" y="19"/>
                    </a:lnTo>
                    <a:lnTo>
                      <a:pt x="269" y="27"/>
                    </a:lnTo>
                    <a:lnTo>
                      <a:pt x="283" y="38"/>
                    </a:lnTo>
                    <a:lnTo>
                      <a:pt x="296" y="50"/>
                    </a:lnTo>
                    <a:lnTo>
                      <a:pt x="318" y="78"/>
                    </a:lnTo>
                    <a:lnTo>
                      <a:pt x="334" y="108"/>
                    </a:lnTo>
                    <a:lnTo>
                      <a:pt x="344" y="140"/>
                    </a:lnTo>
                    <a:lnTo>
                      <a:pt x="347" y="173"/>
                    </a:lnTo>
                    <a:lnTo>
                      <a:pt x="344" y="206"/>
                    </a:lnTo>
                    <a:lnTo>
                      <a:pt x="334" y="238"/>
                    </a:lnTo>
                    <a:lnTo>
                      <a:pt x="318" y="268"/>
                    </a:lnTo>
                    <a:lnTo>
                      <a:pt x="296" y="295"/>
                    </a:lnTo>
                    <a:lnTo>
                      <a:pt x="284" y="306"/>
                    </a:lnTo>
                    <a:lnTo>
                      <a:pt x="269" y="317"/>
                    </a:lnTo>
                    <a:lnTo>
                      <a:pt x="255" y="326"/>
                    </a:lnTo>
                    <a:lnTo>
                      <a:pt x="239" y="333"/>
                    </a:lnTo>
                    <a:lnTo>
                      <a:pt x="224" y="338"/>
                    </a:lnTo>
                    <a:lnTo>
                      <a:pt x="208" y="342"/>
                    </a:lnTo>
                    <a:lnTo>
                      <a:pt x="190" y="345"/>
                    </a:lnTo>
                    <a:lnTo>
                      <a:pt x="174" y="345"/>
                    </a:lnTo>
                    <a:lnTo>
                      <a:pt x="158" y="345"/>
                    </a:lnTo>
                    <a:lnTo>
                      <a:pt x="141" y="342"/>
                    </a:lnTo>
                    <a:lnTo>
                      <a:pt x="125" y="338"/>
                    </a:lnTo>
                    <a:lnTo>
                      <a:pt x="110" y="333"/>
                    </a:lnTo>
                    <a:lnTo>
                      <a:pt x="94" y="326"/>
                    </a:lnTo>
                    <a:lnTo>
                      <a:pt x="80" y="317"/>
                    </a:lnTo>
                    <a:lnTo>
                      <a:pt x="65" y="306"/>
                    </a:lnTo>
                    <a:lnTo>
                      <a:pt x="52" y="295"/>
                    </a:lnTo>
                    <a:lnTo>
                      <a:pt x="29" y="267"/>
                    </a:lnTo>
                    <a:lnTo>
                      <a:pt x="13" y="237"/>
                    </a:lnTo>
                    <a:lnTo>
                      <a:pt x="4" y="205"/>
                    </a:lnTo>
                    <a:lnTo>
                      <a:pt x="0" y="173"/>
                    </a:lnTo>
                    <a:lnTo>
                      <a:pt x="4" y="139"/>
                    </a:lnTo>
                    <a:lnTo>
                      <a:pt x="13" y="108"/>
                    </a:lnTo>
                    <a:lnTo>
                      <a:pt x="29" y="78"/>
                    </a:lnTo>
                    <a:lnTo>
                      <a:pt x="51" y="5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18" name="Freeform 169">
                <a:extLst>
                  <a:ext uri="{FF2B5EF4-FFF2-40B4-BE49-F238E27FC236}">
                    <a16:creationId xmlns:a16="http://schemas.microsoft.com/office/drawing/2014/main" id="{BCF427EA-3ED9-463B-9134-01FFC6E9C5C4}"/>
                  </a:ext>
                </a:extLst>
              </p:cNvPr>
              <p:cNvSpPr>
                <a:spLocks/>
              </p:cNvSpPr>
              <p:nvPr/>
            </p:nvSpPr>
            <p:spPr bwMode="auto">
              <a:xfrm>
                <a:off x="2057" y="2788"/>
                <a:ext cx="127" cy="32"/>
              </a:xfrm>
              <a:custGeom>
                <a:avLst/>
                <a:gdLst>
                  <a:gd name="T0" fmla="*/ 3 w 255"/>
                  <a:gd name="T1" fmla="*/ 1 h 63"/>
                  <a:gd name="T2" fmla="*/ 3 w 255"/>
                  <a:gd name="T3" fmla="*/ 1 h 63"/>
                  <a:gd name="T4" fmla="*/ 3 w 255"/>
                  <a:gd name="T5" fmla="*/ 1 h 63"/>
                  <a:gd name="T6" fmla="*/ 3 w 255"/>
                  <a:gd name="T7" fmla="*/ 1 h 63"/>
                  <a:gd name="T8" fmla="*/ 3 w 255"/>
                  <a:gd name="T9" fmla="*/ 1 h 63"/>
                  <a:gd name="T10" fmla="*/ 3 w 255"/>
                  <a:gd name="T11" fmla="*/ 1 h 63"/>
                  <a:gd name="T12" fmla="*/ 2 w 255"/>
                  <a:gd name="T13" fmla="*/ 1 h 63"/>
                  <a:gd name="T14" fmla="*/ 2 w 255"/>
                  <a:gd name="T15" fmla="*/ 1 h 63"/>
                  <a:gd name="T16" fmla="*/ 2 w 255"/>
                  <a:gd name="T17" fmla="*/ 1 h 63"/>
                  <a:gd name="T18" fmla="*/ 1 w 255"/>
                  <a:gd name="T19" fmla="*/ 0 h 63"/>
                  <a:gd name="T20" fmla="*/ 1 w 255"/>
                  <a:gd name="T21" fmla="*/ 1 h 63"/>
                  <a:gd name="T22" fmla="*/ 1 w 255"/>
                  <a:gd name="T23" fmla="*/ 1 h 63"/>
                  <a:gd name="T24" fmla="*/ 1 w 255"/>
                  <a:gd name="T25" fmla="*/ 1 h 63"/>
                  <a:gd name="T26" fmla="*/ 0 w 255"/>
                  <a:gd name="T27" fmla="*/ 1 h 63"/>
                  <a:gd name="T28" fmla="*/ 0 w 255"/>
                  <a:gd name="T29" fmla="*/ 1 h 63"/>
                  <a:gd name="T30" fmla="*/ 0 w 255"/>
                  <a:gd name="T31" fmla="*/ 1 h 63"/>
                  <a:gd name="T32" fmla="*/ 0 w 255"/>
                  <a:gd name="T33" fmla="*/ 1 h 63"/>
                  <a:gd name="T34" fmla="*/ 0 w 255"/>
                  <a:gd name="T35" fmla="*/ 1 h 63"/>
                  <a:gd name="T36" fmla="*/ 0 w 255"/>
                  <a:gd name="T37" fmla="*/ 1 h 63"/>
                  <a:gd name="T38" fmla="*/ 0 w 255"/>
                  <a:gd name="T39" fmla="*/ 1 h 63"/>
                  <a:gd name="T40" fmla="*/ 0 w 255"/>
                  <a:gd name="T41" fmla="*/ 1 h 63"/>
                  <a:gd name="T42" fmla="*/ 0 w 255"/>
                  <a:gd name="T43" fmla="*/ 1 h 63"/>
                  <a:gd name="T44" fmla="*/ 1 w 255"/>
                  <a:gd name="T45" fmla="*/ 1 h 63"/>
                  <a:gd name="T46" fmla="*/ 1 w 255"/>
                  <a:gd name="T47" fmla="*/ 1 h 63"/>
                  <a:gd name="T48" fmla="*/ 1 w 255"/>
                  <a:gd name="T49" fmla="*/ 1 h 63"/>
                  <a:gd name="T50" fmla="*/ 1 w 255"/>
                  <a:gd name="T51" fmla="*/ 1 h 63"/>
                  <a:gd name="T52" fmla="*/ 1 w 255"/>
                  <a:gd name="T53" fmla="*/ 1 h 63"/>
                  <a:gd name="T54" fmla="*/ 2 w 255"/>
                  <a:gd name="T55" fmla="*/ 1 h 63"/>
                  <a:gd name="T56" fmla="*/ 2 w 255"/>
                  <a:gd name="T57" fmla="*/ 1 h 63"/>
                  <a:gd name="T58" fmla="*/ 2 w 255"/>
                  <a:gd name="T59" fmla="*/ 1 h 63"/>
                  <a:gd name="T60" fmla="*/ 2 w 255"/>
                  <a:gd name="T61" fmla="*/ 1 h 63"/>
                  <a:gd name="T62" fmla="*/ 3 w 255"/>
                  <a:gd name="T63" fmla="*/ 1 h 63"/>
                  <a:gd name="T64" fmla="*/ 3 w 255"/>
                  <a:gd name="T65" fmla="*/ 1 h 63"/>
                  <a:gd name="T66" fmla="*/ 3 w 255"/>
                  <a:gd name="T67" fmla="*/ 1 h 63"/>
                  <a:gd name="T68" fmla="*/ 3 w 255"/>
                  <a:gd name="T69" fmla="*/ 1 h 63"/>
                  <a:gd name="T70" fmla="*/ 3 w 255"/>
                  <a:gd name="T71" fmla="*/ 1 h 63"/>
                  <a:gd name="T72" fmla="*/ 3 w 255"/>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5" h="63">
                    <a:moveTo>
                      <a:pt x="255" y="54"/>
                    </a:moveTo>
                    <a:lnTo>
                      <a:pt x="255" y="54"/>
                    </a:lnTo>
                    <a:lnTo>
                      <a:pt x="241" y="40"/>
                    </a:lnTo>
                    <a:lnTo>
                      <a:pt x="226" y="30"/>
                    </a:lnTo>
                    <a:lnTo>
                      <a:pt x="211" y="20"/>
                    </a:lnTo>
                    <a:lnTo>
                      <a:pt x="195" y="13"/>
                    </a:lnTo>
                    <a:lnTo>
                      <a:pt x="179" y="8"/>
                    </a:lnTo>
                    <a:lnTo>
                      <a:pt x="162" y="3"/>
                    </a:lnTo>
                    <a:lnTo>
                      <a:pt x="143" y="1"/>
                    </a:lnTo>
                    <a:lnTo>
                      <a:pt x="127" y="0"/>
                    </a:lnTo>
                    <a:lnTo>
                      <a:pt x="110" y="2"/>
                    </a:lnTo>
                    <a:lnTo>
                      <a:pt x="93" y="4"/>
                    </a:lnTo>
                    <a:lnTo>
                      <a:pt x="76" y="8"/>
                    </a:lnTo>
                    <a:lnTo>
                      <a:pt x="59" y="13"/>
                    </a:lnTo>
                    <a:lnTo>
                      <a:pt x="43" y="20"/>
                    </a:lnTo>
                    <a:lnTo>
                      <a:pt x="28" y="31"/>
                    </a:lnTo>
                    <a:lnTo>
                      <a:pt x="13" y="41"/>
                    </a:lnTo>
                    <a:lnTo>
                      <a:pt x="0" y="54"/>
                    </a:lnTo>
                    <a:lnTo>
                      <a:pt x="10" y="63"/>
                    </a:lnTo>
                    <a:lnTo>
                      <a:pt x="22" y="53"/>
                    </a:lnTo>
                    <a:lnTo>
                      <a:pt x="35" y="42"/>
                    </a:lnTo>
                    <a:lnTo>
                      <a:pt x="50" y="34"/>
                    </a:lnTo>
                    <a:lnTo>
                      <a:pt x="64" y="27"/>
                    </a:lnTo>
                    <a:lnTo>
                      <a:pt x="79" y="22"/>
                    </a:lnTo>
                    <a:lnTo>
                      <a:pt x="95" y="18"/>
                    </a:lnTo>
                    <a:lnTo>
                      <a:pt x="110" y="16"/>
                    </a:lnTo>
                    <a:lnTo>
                      <a:pt x="127" y="16"/>
                    </a:lnTo>
                    <a:lnTo>
                      <a:pt x="143" y="15"/>
                    </a:lnTo>
                    <a:lnTo>
                      <a:pt x="159" y="17"/>
                    </a:lnTo>
                    <a:lnTo>
                      <a:pt x="174" y="22"/>
                    </a:lnTo>
                    <a:lnTo>
                      <a:pt x="190" y="27"/>
                    </a:lnTo>
                    <a:lnTo>
                      <a:pt x="204" y="34"/>
                    </a:lnTo>
                    <a:lnTo>
                      <a:pt x="219" y="41"/>
                    </a:lnTo>
                    <a:lnTo>
                      <a:pt x="232" y="52"/>
                    </a:lnTo>
                    <a:lnTo>
                      <a:pt x="246" y="63"/>
                    </a:lnTo>
                    <a:lnTo>
                      <a:pt x="255"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19" name="Freeform 170">
                <a:extLst>
                  <a:ext uri="{FF2B5EF4-FFF2-40B4-BE49-F238E27FC236}">
                    <a16:creationId xmlns:a16="http://schemas.microsoft.com/office/drawing/2014/main" id="{DE1E67F7-8476-4C55-B2E7-54D1B9DFDC67}"/>
                  </a:ext>
                </a:extLst>
              </p:cNvPr>
              <p:cNvSpPr>
                <a:spLocks/>
              </p:cNvSpPr>
              <p:nvPr/>
            </p:nvSpPr>
            <p:spPr bwMode="auto">
              <a:xfrm>
                <a:off x="2180" y="2815"/>
                <a:ext cx="32" cy="127"/>
              </a:xfrm>
              <a:custGeom>
                <a:avLst/>
                <a:gdLst>
                  <a:gd name="T0" fmla="*/ 1 w 63"/>
                  <a:gd name="T1" fmla="*/ 4 h 253"/>
                  <a:gd name="T2" fmla="*/ 1 w 63"/>
                  <a:gd name="T3" fmla="*/ 4 h 253"/>
                  <a:gd name="T4" fmla="*/ 1 w 63"/>
                  <a:gd name="T5" fmla="*/ 4 h 253"/>
                  <a:gd name="T6" fmla="*/ 1 w 63"/>
                  <a:gd name="T7" fmla="*/ 4 h 253"/>
                  <a:gd name="T8" fmla="*/ 1 w 63"/>
                  <a:gd name="T9" fmla="*/ 3 h 253"/>
                  <a:gd name="T10" fmla="*/ 1 w 63"/>
                  <a:gd name="T11" fmla="*/ 2 h 253"/>
                  <a:gd name="T12" fmla="*/ 1 w 63"/>
                  <a:gd name="T13" fmla="*/ 2 h 253"/>
                  <a:gd name="T14" fmla="*/ 1 w 63"/>
                  <a:gd name="T15" fmla="*/ 1 h 253"/>
                  <a:gd name="T16" fmla="*/ 1 w 63"/>
                  <a:gd name="T17" fmla="*/ 1 h 253"/>
                  <a:gd name="T18" fmla="*/ 1 w 63"/>
                  <a:gd name="T19" fmla="*/ 0 h 253"/>
                  <a:gd name="T20" fmla="*/ 0 w 63"/>
                  <a:gd name="T21" fmla="*/ 1 h 253"/>
                  <a:gd name="T22" fmla="*/ 1 w 63"/>
                  <a:gd name="T23" fmla="*/ 1 h 253"/>
                  <a:gd name="T24" fmla="*/ 1 w 63"/>
                  <a:gd name="T25" fmla="*/ 1 h 253"/>
                  <a:gd name="T26" fmla="*/ 1 w 63"/>
                  <a:gd name="T27" fmla="*/ 2 h 253"/>
                  <a:gd name="T28" fmla="*/ 1 w 63"/>
                  <a:gd name="T29" fmla="*/ 2 h 253"/>
                  <a:gd name="T30" fmla="*/ 1 w 63"/>
                  <a:gd name="T31" fmla="*/ 3 h 253"/>
                  <a:gd name="T32" fmla="*/ 1 w 63"/>
                  <a:gd name="T33" fmla="*/ 3 h 253"/>
                  <a:gd name="T34" fmla="*/ 1 w 63"/>
                  <a:gd name="T35" fmla="*/ 4 h 253"/>
                  <a:gd name="T36" fmla="*/ 0 w 63"/>
                  <a:gd name="T37" fmla="*/ 4 h 253"/>
                  <a:gd name="T38" fmla="*/ 0 w 63"/>
                  <a:gd name="T39" fmla="*/ 4 h 253"/>
                  <a:gd name="T40" fmla="*/ 1 w 63"/>
                  <a:gd name="T41" fmla="*/ 4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53">
                    <a:moveTo>
                      <a:pt x="9" y="253"/>
                    </a:moveTo>
                    <a:lnTo>
                      <a:pt x="9" y="253"/>
                    </a:lnTo>
                    <a:lnTo>
                      <a:pt x="32" y="226"/>
                    </a:lnTo>
                    <a:lnTo>
                      <a:pt x="49" y="195"/>
                    </a:lnTo>
                    <a:lnTo>
                      <a:pt x="58" y="161"/>
                    </a:lnTo>
                    <a:lnTo>
                      <a:pt x="63" y="127"/>
                    </a:lnTo>
                    <a:lnTo>
                      <a:pt x="58" y="93"/>
                    </a:lnTo>
                    <a:lnTo>
                      <a:pt x="49" y="60"/>
                    </a:lnTo>
                    <a:lnTo>
                      <a:pt x="32" y="29"/>
                    </a:lnTo>
                    <a:lnTo>
                      <a:pt x="9" y="0"/>
                    </a:lnTo>
                    <a:lnTo>
                      <a:pt x="0" y="9"/>
                    </a:lnTo>
                    <a:lnTo>
                      <a:pt x="20" y="36"/>
                    </a:lnTo>
                    <a:lnTo>
                      <a:pt x="35" y="64"/>
                    </a:lnTo>
                    <a:lnTo>
                      <a:pt x="45" y="95"/>
                    </a:lnTo>
                    <a:lnTo>
                      <a:pt x="47" y="127"/>
                    </a:lnTo>
                    <a:lnTo>
                      <a:pt x="45" y="159"/>
                    </a:lnTo>
                    <a:lnTo>
                      <a:pt x="35" y="190"/>
                    </a:lnTo>
                    <a:lnTo>
                      <a:pt x="20" y="219"/>
                    </a:lnTo>
                    <a:lnTo>
                      <a:pt x="0" y="244"/>
                    </a:lnTo>
                    <a:lnTo>
                      <a:pt x="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20" name="Freeform 171">
                <a:extLst>
                  <a:ext uri="{FF2B5EF4-FFF2-40B4-BE49-F238E27FC236}">
                    <a16:creationId xmlns:a16="http://schemas.microsoft.com/office/drawing/2014/main" id="{9A702D89-5FA9-44A4-B1F9-C7BE8897D112}"/>
                  </a:ext>
                </a:extLst>
              </p:cNvPr>
              <p:cNvSpPr>
                <a:spLocks/>
              </p:cNvSpPr>
              <p:nvPr/>
            </p:nvSpPr>
            <p:spPr bwMode="auto">
              <a:xfrm>
                <a:off x="2058" y="2937"/>
                <a:ext cx="126" cy="32"/>
              </a:xfrm>
              <a:custGeom>
                <a:avLst/>
                <a:gdLst>
                  <a:gd name="T0" fmla="*/ 0 w 253"/>
                  <a:gd name="T1" fmla="*/ 1 h 63"/>
                  <a:gd name="T2" fmla="*/ 0 w 253"/>
                  <a:gd name="T3" fmla="*/ 1 h 63"/>
                  <a:gd name="T4" fmla="*/ 0 w 253"/>
                  <a:gd name="T5" fmla="*/ 1 h 63"/>
                  <a:gd name="T6" fmla="*/ 0 w 253"/>
                  <a:gd name="T7" fmla="*/ 1 h 63"/>
                  <a:gd name="T8" fmla="*/ 0 w 253"/>
                  <a:gd name="T9" fmla="*/ 1 h 63"/>
                  <a:gd name="T10" fmla="*/ 0 w 253"/>
                  <a:gd name="T11" fmla="*/ 1 h 63"/>
                  <a:gd name="T12" fmla="*/ 1 w 253"/>
                  <a:gd name="T13" fmla="*/ 1 h 63"/>
                  <a:gd name="T14" fmla="*/ 1 w 253"/>
                  <a:gd name="T15" fmla="*/ 1 h 63"/>
                  <a:gd name="T16" fmla="*/ 1 w 253"/>
                  <a:gd name="T17" fmla="*/ 1 h 63"/>
                  <a:gd name="T18" fmla="*/ 1 w 253"/>
                  <a:gd name="T19" fmla="*/ 1 h 63"/>
                  <a:gd name="T20" fmla="*/ 2 w 253"/>
                  <a:gd name="T21" fmla="*/ 1 h 63"/>
                  <a:gd name="T22" fmla="*/ 2 w 253"/>
                  <a:gd name="T23" fmla="*/ 1 h 63"/>
                  <a:gd name="T24" fmla="*/ 2 w 253"/>
                  <a:gd name="T25" fmla="*/ 1 h 63"/>
                  <a:gd name="T26" fmla="*/ 3 w 253"/>
                  <a:gd name="T27" fmla="*/ 1 h 63"/>
                  <a:gd name="T28" fmla="*/ 3 w 253"/>
                  <a:gd name="T29" fmla="*/ 1 h 63"/>
                  <a:gd name="T30" fmla="*/ 3 w 253"/>
                  <a:gd name="T31" fmla="*/ 1 h 63"/>
                  <a:gd name="T32" fmla="*/ 3 w 253"/>
                  <a:gd name="T33" fmla="*/ 1 h 63"/>
                  <a:gd name="T34" fmla="*/ 3 w 253"/>
                  <a:gd name="T35" fmla="*/ 1 h 63"/>
                  <a:gd name="T36" fmla="*/ 3 w 253"/>
                  <a:gd name="T37" fmla="*/ 0 h 63"/>
                  <a:gd name="T38" fmla="*/ 3 w 253"/>
                  <a:gd name="T39" fmla="*/ 1 h 63"/>
                  <a:gd name="T40" fmla="*/ 3 w 253"/>
                  <a:gd name="T41" fmla="*/ 1 h 63"/>
                  <a:gd name="T42" fmla="*/ 3 w 253"/>
                  <a:gd name="T43" fmla="*/ 1 h 63"/>
                  <a:gd name="T44" fmla="*/ 2 w 253"/>
                  <a:gd name="T45" fmla="*/ 1 h 63"/>
                  <a:gd name="T46" fmla="*/ 2 w 253"/>
                  <a:gd name="T47" fmla="*/ 1 h 63"/>
                  <a:gd name="T48" fmla="*/ 2 w 253"/>
                  <a:gd name="T49" fmla="*/ 1 h 63"/>
                  <a:gd name="T50" fmla="*/ 2 w 253"/>
                  <a:gd name="T51" fmla="*/ 1 h 63"/>
                  <a:gd name="T52" fmla="*/ 1 w 253"/>
                  <a:gd name="T53" fmla="*/ 1 h 63"/>
                  <a:gd name="T54" fmla="*/ 1 w 253"/>
                  <a:gd name="T55" fmla="*/ 1 h 63"/>
                  <a:gd name="T56" fmla="*/ 1 w 253"/>
                  <a:gd name="T57" fmla="*/ 1 h 63"/>
                  <a:gd name="T58" fmla="*/ 1 w 253"/>
                  <a:gd name="T59" fmla="*/ 1 h 63"/>
                  <a:gd name="T60" fmla="*/ 1 w 253"/>
                  <a:gd name="T61" fmla="*/ 1 h 63"/>
                  <a:gd name="T62" fmla="*/ 0 w 253"/>
                  <a:gd name="T63" fmla="*/ 1 h 63"/>
                  <a:gd name="T64" fmla="*/ 0 w 253"/>
                  <a:gd name="T65" fmla="*/ 1 h 63"/>
                  <a:gd name="T66" fmla="*/ 0 w 253"/>
                  <a:gd name="T67" fmla="*/ 1 h 63"/>
                  <a:gd name="T68" fmla="*/ 0 w 253"/>
                  <a:gd name="T69" fmla="*/ 0 h 63"/>
                  <a:gd name="T70" fmla="*/ 0 w 253"/>
                  <a:gd name="T71" fmla="*/ 0 h 63"/>
                  <a:gd name="T72" fmla="*/ 0 w 253"/>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3" h="63">
                    <a:moveTo>
                      <a:pt x="0" y="9"/>
                    </a:moveTo>
                    <a:lnTo>
                      <a:pt x="0" y="9"/>
                    </a:lnTo>
                    <a:lnTo>
                      <a:pt x="12" y="22"/>
                    </a:lnTo>
                    <a:lnTo>
                      <a:pt x="28" y="32"/>
                    </a:lnTo>
                    <a:lnTo>
                      <a:pt x="42" y="43"/>
                    </a:lnTo>
                    <a:lnTo>
                      <a:pt x="59" y="50"/>
                    </a:lnTo>
                    <a:lnTo>
                      <a:pt x="76" y="55"/>
                    </a:lnTo>
                    <a:lnTo>
                      <a:pt x="92" y="59"/>
                    </a:lnTo>
                    <a:lnTo>
                      <a:pt x="110" y="62"/>
                    </a:lnTo>
                    <a:lnTo>
                      <a:pt x="126" y="63"/>
                    </a:lnTo>
                    <a:lnTo>
                      <a:pt x="142" y="62"/>
                    </a:lnTo>
                    <a:lnTo>
                      <a:pt x="161" y="59"/>
                    </a:lnTo>
                    <a:lnTo>
                      <a:pt x="177" y="55"/>
                    </a:lnTo>
                    <a:lnTo>
                      <a:pt x="193" y="50"/>
                    </a:lnTo>
                    <a:lnTo>
                      <a:pt x="210" y="43"/>
                    </a:lnTo>
                    <a:lnTo>
                      <a:pt x="224" y="32"/>
                    </a:lnTo>
                    <a:lnTo>
                      <a:pt x="240" y="22"/>
                    </a:lnTo>
                    <a:lnTo>
                      <a:pt x="253" y="9"/>
                    </a:lnTo>
                    <a:lnTo>
                      <a:pt x="244" y="0"/>
                    </a:lnTo>
                    <a:lnTo>
                      <a:pt x="231" y="10"/>
                    </a:lnTo>
                    <a:lnTo>
                      <a:pt x="217" y="21"/>
                    </a:lnTo>
                    <a:lnTo>
                      <a:pt x="203" y="29"/>
                    </a:lnTo>
                    <a:lnTo>
                      <a:pt x="188" y="36"/>
                    </a:lnTo>
                    <a:lnTo>
                      <a:pt x="175" y="42"/>
                    </a:lnTo>
                    <a:lnTo>
                      <a:pt x="159" y="45"/>
                    </a:lnTo>
                    <a:lnTo>
                      <a:pt x="142" y="48"/>
                    </a:lnTo>
                    <a:lnTo>
                      <a:pt x="126" y="47"/>
                    </a:lnTo>
                    <a:lnTo>
                      <a:pt x="110" y="48"/>
                    </a:lnTo>
                    <a:lnTo>
                      <a:pt x="94" y="45"/>
                    </a:lnTo>
                    <a:lnTo>
                      <a:pt x="78" y="42"/>
                    </a:lnTo>
                    <a:lnTo>
                      <a:pt x="64" y="36"/>
                    </a:lnTo>
                    <a:lnTo>
                      <a:pt x="49" y="29"/>
                    </a:lnTo>
                    <a:lnTo>
                      <a:pt x="35" y="21"/>
                    </a:lnTo>
                    <a:lnTo>
                      <a:pt x="21" y="10"/>
                    </a:lnTo>
                    <a:lnTo>
                      <a:pt x="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21" name="Freeform 172">
                <a:extLst>
                  <a:ext uri="{FF2B5EF4-FFF2-40B4-BE49-F238E27FC236}">
                    <a16:creationId xmlns:a16="http://schemas.microsoft.com/office/drawing/2014/main" id="{673F7743-8FB6-4978-B653-0BD29B59BE31}"/>
                  </a:ext>
                </a:extLst>
              </p:cNvPr>
              <p:cNvSpPr>
                <a:spLocks/>
              </p:cNvSpPr>
              <p:nvPr/>
            </p:nvSpPr>
            <p:spPr bwMode="auto">
              <a:xfrm>
                <a:off x="2030" y="2815"/>
                <a:ext cx="32" cy="127"/>
              </a:xfrm>
              <a:custGeom>
                <a:avLst/>
                <a:gdLst>
                  <a:gd name="T0" fmla="*/ 0 w 65"/>
                  <a:gd name="T1" fmla="*/ 0 h 253"/>
                  <a:gd name="T2" fmla="*/ 0 w 65"/>
                  <a:gd name="T3" fmla="*/ 0 h 253"/>
                  <a:gd name="T4" fmla="*/ 0 w 65"/>
                  <a:gd name="T5" fmla="*/ 1 h 253"/>
                  <a:gd name="T6" fmla="*/ 0 w 65"/>
                  <a:gd name="T7" fmla="*/ 1 h 253"/>
                  <a:gd name="T8" fmla="*/ 0 w 65"/>
                  <a:gd name="T9" fmla="*/ 2 h 253"/>
                  <a:gd name="T10" fmla="*/ 0 w 65"/>
                  <a:gd name="T11" fmla="*/ 2 h 253"/>
                  <a:gd name="T12" fmla="*/ 0 w 65"/>
                  <a:gd name="T13" fmla="*/ 3 h 253"/>
                  <a:gd name="T14" fmla="*/ 0 w 65"/>
                  <a:gd name="T15" fmla="*/ 4 h 253"/>
                  <a:gd name="T16" fmla="*/ 0 w 65"/>
                  <a:gd name="T17" fmla="*/ 4 h 253"/>
                  <a:gd name="T18" fmla="*/ 0 w 65"/>
                  <a:gd name="T19" fmla="*/ 4 h 253"/>
                  <a:gd name="T20" fmla="*/ 1 w 65"/>
                  <a:gd name="T21" fmla="*/ 4 h 253"/>
                  <a:gd name="T22" fmla="*/ 0 w 65"/>
                  <a:gd name="T23" fmla="*/ 4 h 253"/>
                  <a:gd name="T24" fmla="*/ 0 w 65"/>
                  <a:gd name="T25" fmla="*/ 3 h 253"/>
                  <a:gd name="T26" fmla="*/ 0 w 65"/>
                  <a:gd name="T27" fmla="*/ 3 h 253"/>
                  <a:gd name="T28" fmla="*/ 0 w 65"/>
                  <a:gd name="T29" fmla="*/ 2 h 253"/>
                  <a:gd name="T30" fmla="*/ 0 w 65"/>
                  <a:gd name="T31" fmla="*/ 2 h 253"/>
                  <a:gd name="T32" fmla="*/ 0 w 65"/>
                  <a:gd name="T33" fmla="*/ 1 h 253"/>
                  <a:gd name="T34" fmla="*/ 0 w 65"/>
                  <a:gd name="T35" fmla="*/ 1 h 253"/>
                  <a:gd name="T36" fmla="*/ 1 w 65"/>
                  <a:gd name="T37" fmla="*/ 1 h 253"/>
                  <a:gd name="T38" fmla="*/ 1 w 65"/>
                  <a:gd name="T39" fmla="*/ 1 h 253"/>
                  <a:gd name="T40" fmla="*/ 0 w 65"/>
                  <a:gd name="T41" fmla="*/ 0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53">
                    <a:moveTo>
                      <a:pt x="54" y="0"/>
                    </a:moveTo>
                    <a:lnTo>
                      <a:pt x="54" y="0"/>
                    </a:lnTo>
                    <a:lnTo>
                      <a:pt x="31" y="29"/>
                    </a:lnTo>
                    <a:lnTo>
                      <a:pt x="14" y="60"/>
                    </a:lnTo>
                    <a:lnTo>
                      <a:pt x="5" y="92"/>
                    </a:lnTo>
                    <a:lnTo>
                      <a:pt x="0" y="127"/>
                    </a:lnTo>
                    <a:lnTo>
                      <a:pt x="5" y="160"/>
                    </a:lnTo>
                    <a:lnTo>
                      <a:pt x="14" y="193"/>
                    </a:lnTo>
                    <a:lnTo>
                      <a:pt x="31" y="224"/>
                    </a:lnTo>
                    <a:lnTo>
                      <a:pt x="56" y="253"/>
                    </a:lnTo>
                    <a:lnTo>
                      <a:pt x="65" y="244"/>
                    </a:lnTo>
                    <a:lnTo>
                      <a:pt x="43" y="218"/>
                    </a:lnTo>
                    <a:lnTo>
                      <a:pt x="28" y="189"/>
                    </a:lnTo>
                    <a:lnTo>
                      <a:pt x="19" y="158"/>
                    </a:lnTo>
                    <a:lnTo>
                      <a:pt x="16" y="127"/>
                    </a:lnTo>
                    <a:lnTo>
                      <a:pt x="19" y="94"/>
                    </a:lnTo>
                    <a:lnTo>
                      <a:pt x="28" y="64"/>
                    </a:lnTo>
                    <a:lnTo>
                      <a:pt x="43" y="36"/>
                    </a:lnTo>
                    <a:lnTo>
                      <a:pt x="64" y="9"/>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22" name="Freeform 173">
                <a:extLst>
                  <a:ext uri="{FF2B5EF4-FFF2-40B4-BE49-F238E27FC236}">
                    <a16:creationId xmlns:a16="http://schemas.microsoft.com/office/drawing/2014/main" id="{4AFD8D54-4643-48D1-B98A-39C3B9479E42}"/>
                  </a:ext>
                </a:extLst>
              </p:cNvPr>
              <p:cNvSpPr>
                <a:spLocks noEditPoints="1"/>
              </p:cNvSpPr>
              <p:nvPr/>
            </p:nvSpPr>
            <p:spPr bwMode="auto">
              <a:xfrm>
                <a:off x="1716" y="2474"/>
                <a:ext cx="809" cy="808"/>
              </a:xfrm>
              <a:custGeom>
                <a:avLst/>
                <a:gdLst>
                  <a:gd name="T0" fmla="*/ 1 w 1617"/>
                  <a:gd name="T1" fmla="*/ 11 h 1616"/>
                  <a:gd name="T2" fmla="*/ 1 w 1617"/>
                  <a:gd name="T3" fmla="*/ 9 h 1616"/>
                  <a:gd name="T4" fmla="*/ 2 w 1617"/>
                  <a:gd name="T5" fmla="*/ 7 h 1616"/>
                  <a:gd name="T6" fmla="*/ 4 w 1617"/>
                  <a:gd name="T7" fmla="*/ 5 h 1616"/>
                  <a:gd name="T8" fmla="*/ 6 w 1617"/>
                  <a:gd name="T9" fmla="*/ 3 h 1616"/>
                  <a:gd name="T10" fmla="*/ 8 w 1617"/>
                  <a:gd name="T11" fmla="*/ 2 h 1616"/>
                  <a:gd name="T12" fmla="*/ 10 w 1617"/>
                  <a:gd name="T13" fmla="*/ 1 h 1616"/>
                  <a:gd name="T14" fmla="*/ 12 w 1617"/>
                  <a:gd name="T15" fmla="*/ 1 h 1616"/>
                  <a:gd name="T16" fmla="*/ 15 w 1617"/>
                  <a:gd name="T17" fmla="*/ 1 h 1616"/>
                  <a:gd name="T18" fmla="*/ 17 w 1617"/>
                  <a:gd name="T19" fmla="*/ 1 h 1616"/>
                  <a:gd name="T20" fmla="*/ 20 w 1617"/>
                  <a:gd name="T21" fmla="*/ 2 h 1616"/>
                  <a:gd name="T22" fmla="*/ 22 w 1617"/>
                  <a:gd name="T23" fmla="*/ 4 h 1616"/>
                  <a:gd name="T24" fmla="*/ 23 w 1617"/>
                  <a:gd name="T25" fmla="*/ 6 h 1616"/>
                  <a:gd name="T26" fmla="*/ 25 w 1617"/>
                  <a:gd name="T27" fmla="*/ 8 h 1616"/>
                  <a:gd name="T28" fmla="*/ 25 w 1617"/>
                  <a:gd name="T29" fmla="*/ 10 h 1616"/>
                  <a:gd name="T30" fmla="*/ 26 w 1617"/>
                  <a:gd name="T31" fmla="*/ 12 h 1616"/>
                  <a:gd name="T32" fmla="*/ 26 w 1617"/>
                  <a:gd name="T33" fmla="*/ 15 h 1616"/>
                  <a:gd name="T34" fmla="*/ 25 w 1617"/>
                  <a:gd name="T35" fmla="*/ 17 h 1616"/>
                  <a:gd name="T36" fmla="*/ 24 w 1617"/>
                  <a:gd name="T37" fmla="*/ 20 h 1616"/>
                  <a:gd name="T38" fmla="*/ 22 w 1617"/>
                  <a:gd name="T39" fmla="*/ 22 h 1616"/>
                  <a:gd name="T40" fmla="*/ 21 w 1617"/>
                  <a:gd name="T41" fmla="*/ 23 h 1616"/>
                  <a:gd name="T42" fmla="*/ 19 w 1617"/>
                  <a:gd name="T43" fmla="*/ 25 h 1616"/>
                  <a:gd name="T44" fmla="*/ 16 w 1617"/>
                  <a:gd name="T45" fmla="*/ 25 h 1616"/>
                  <a:gd name="T46" fmla="*/ 14 w 1617"/>
                  <a:gd name="T47" fmla="*/ 26 h 1616"/>
                  <a:gd name="T48" fmla="*/ 11 w 1617"/>
                  <a:gd name="T49" fmla="*/ 26 h 1616"/>
                  <a:gd name="T50" fmla="*/ 9 w 1617"/>
                  <a:gd name="T51" fmla="*/ 25 h 1616"/>
                  <a:gd name="T52" fmla="*/ 7 w 1617"/>
                  <a:gd name="T53" fmla="*/ 24 h 1616"/>
                  <a:gd name="T54" fmla="*/ 5 w 1617"/>
                  <a:gd name="T55" fmla="*/ 22 h 1616"/>
                  <a:gd name="T56" fmla="*/ 3 w 1617"/>
                  <a:gd name="T57" fmla="*/ 21 h 1616"/>
                  <a:gd name="T58" fmla="*/ 2 w 1617"/>
                  <a:gd name="T59" fmla="*/ 19 h 1616"/>
                  <a:gd name="T60" fmla="*/ 1 w 1617"/>
                  <a:gd name="T61" fmla="*/ 16 h 1616"/>
                  <a:gd name="T62" fmla="*/ 1 w 1617"/>
                  <a:gd name="T63" fmla="*/ 14 h 1616"/>
                  <a:gd name="T64" fmla="*/ 4 w 1617"/>
                  <a:gd name="T65" fmla="*/ 11 h 1616"/>
                  <a:gd name="T66" fmla="*/ 5 w 1617"/>
                  <a:gd name="T67" fmla="*/ 8 h 1616"/>
                  <a:gd name="T68" fmla="*/ 8 w 1617"/>
                  <a:gd name="T69" fmla="*/ 5 h 1616"/>
                  <a:gd name="T70" fmla="*/ 11 w 1617"/>
                  <a:gd name="T71" fmla="*/ 4 h 1616"/>
                  <a:gd name="T72" fmla="*/ 15 w 1617"/>
                  <a:gd name="T73" fmla="*/ 4 h 1616"/>
                  <a:gd name="T74" fmla="*/ 19 w 1617"/>
                  <a:gd name="T75" fmla="*/ 5 h 1616"/>
                  <a:gd name="T76" fmla="*/ 21 w 1617"/>
                  <a:gd name="T77" fmla="*/ 8 h 1616"/>
                  <a:gd name="T78" fmla="*/ 23 w 1617"/>
                  <a:gd name="T79" fmla="*/ 11 h 1616"/>
                  <a:gd name="T80" fmla="*/ 23 w 1617"/>
                  <a:gd name="T81" fmla="*/ 15 h 1616"/>
                  <a:gd name="T82" fmla="*/ 21 w 1617"/>
                  <a:gd name="T83" fmla="*/ 19 h 1616"/>
                  <a:gd name="T84" fmla="*/ 19 w 1617"/>
                  <a:gd name="T85" fmla="*/ 21 h 1616"/>
                  <a:gd name="T86" fmla="*/ 15 w 1617"/>
                  <a:gd name="T87" fmla="*/ 23 h 1616"/>
                  <a:gd name="T88" fmla="*/ 11 w 1617"/>
                  <a:gd name="T89" fmla="*/ 23 h 1616"/>
                  <a:gd name="T90" fmla="*/ 8 w 1617"/>
                  <a:gd name="T91" fmla="*/ 21 h 1616"/>
                  <a:gd name="T92" fmla="*/ 5 w 1617"/>
                  <a:gd name="T93" fmla="*/ 19 h 1616"/>
                  <a:gd name="T94" fmla="*/ 4 w 1617"/>
                  <a:gd name="T95" fmla="*/ 15 h 16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17" h="1616">
                    <a:moveTo>
                      <a:pt x="0" y="810"/>
                    </a:moveTo>
                    <a:lnTo>
                      <a:pt x="1" y="768"/>
                    </a:lnTo>
                    <a:lnTo>
                      <a:pt x="3" y="727"/>
                    </a:lnTo>
                    <a:lnTo>
                      <a:pt x="9" y="686"/>
                    </a:lnTo>
                    <a:lnTo>
                      <a:pt x="16" y="647"/>
                    </a:lnTo>
                    <a:lnTo>
                      <a:pt x="25" y="608"/>
                    </a:lnTo>
                    <a:lnTo>
                      <a:pt x="35" y="570"/>
                    </a:lnTo>
                    <a:lnTo>
                      <a:pt x="48" y="532"/>
                    </a:lnTo>
                    <a:lnTo>
                      <a:pt x="63" y="495"/>
                    </a:lnTo>
                    <a:lnTo>
                      <a:pt x="79" y="459"/>
                    </a:lnTo>
                    <a:lnTo>
                      <a:pt x="96" y="425"/>
                    </a:lnTo>
                    <a:lnTo>
                      <a:pt x="116" y="390"/>
                    </a:lnTo>
                    <a:lnTo>
                      <a:pt x="137" y="358"/>
                    </a:lnTo>
                    <a:lnTo>
                      <a:pt x="160" y="326"/>
                    </a:lnTo>
                    <a:lnTo>
                      <a:pt x="183" y="295"/>
                    </a:lnTo>
                    <a:lnTo>
                      <a:pt x="208" y="266"/>
                    </a:lnTo>
                    <a:lnTo>
                      <a:pt x="236" y="237"/>
                    </a:lnTo>
                    <a:lnTo>
                      <a:pt x="263" y="211"/>
                    </a:lnTo>
                    <a:lnTo>
                      <a:pt x="292" y="185"/>
                    </a:lnTo>
                    <a:lnTo>
                      <a:pt x="323" y="161"/>
                    </a:lnTo>
                    <a:lnTo>
                      <a:pt x="354" y="138"/>
                    </a:lnTo>
                    <a:lnTo>
                      <a:pt x="388" y="117"/>
                    </a:lnTo>
                    <a:lnTo>
                      <a:pt x="421" y="98"/>
                    </a:lnTo>
                    <a:lnTo>
                      <a:pt x="456" y="79"/>
                    </a:lnTo>
                    <a:lnTo>
                      <a:pt x="491" y="63"/>
                    </a:lnTo>
                    <a:lnTo>
                      <a:pt x="528" y="49"/>
                    </a:lnTo>
                    <a:lnTo>
                      <a:pt x="566" y="35"/>
                    </a:lnTo>
                    <a:lnTo>
                      <a:pt x="604" y="25"/>
                    </a:lnTo>
                    <a:lnTo>
                      <a:pt x="643" y="16"/>
                    </a:lnTo>
                    <a:lnTo>
                      <a:pt x="683" y="9"/>
                    </a:lnTo>
                    <a:lnTo>
                      <a:pt x="723" y="3"/>
                    </a:lnTo>
                    <a:lnTo>
                      <a:pt x="764" y="1"/>
                    </a:lnTo>
                    <a:lnTo>
                      <a:pt x="806" y="0"/>
                    </a:lnTo>
                    <a:lnTo>
                      <a:pt x="847" y="1"/>
                    </a:lnTo>
                    <a:lnTo>
                      <a:pt x="889" y="3"/>
                    </a:lnTo>
                    <a:lnTo>
                      <a:pt x="930" y="9"/>
                    </a:lnTo>
                    <a:lnTo>
                      <a:pt x="971" y="16"/>
                    </a:lnTo>
                    <a:lnTo>
                      <a:pt x="1010" y="25"/>
                    </a:lnTo>
                    <a:lnTo>
                      <a:pt x="1048" y="35"/>
                    </a:lnTo>
                    <a:lnTo>
                      <a:pt x="1086" y="48"/>
                    </a:lnTo>
                    <a:lnTo>
                      <a:pt x="1123" y="63"/>
                    </a:lnTo>
                    <a:lnTo>
                      <a:pt x="1158" y="79"/>
                    </a:lnTo>
                    <a:lnTo>
                      <a:pt x="1194" y="98"/>
                    </a:lnTo>
                    <a:lnTo>
                      <a:pt x="1227" y="117"/>
                    </a:lnTo>
                    <a:lnTo>
                      <a:pt x="1261" y="138"/>
                    </a:lnTo>
                    <a:lnTo>
                      <a:pt x="1292" y="161"/>
                    </a:lnTo>
                    <a:lnTo>
                      <a:pt x="1323" y="184"/>
                    </a:lnTo>
                    <a:lnTo>
                      <a:pt x="1352" y="211"/>
                    </a:lnTo>
                    <a:lnTo>
                      <a:pt x="1381" y="237"/>
                    </a:lnTo>
                    <a:lnTo>
                      <a:pt x="1407" y="265"/>
                    </a:lnTo>
                    <a:lnTo>
                      <a:pt x="1432" y="295"/>
                    </a:lnTo>
                    <a:lnTo>
                      <a:pt x="1457" y="325"/>
                    </a:lnTo>
                    <a:lnTo>
                      <a:pt x="1478" y="357"/>
                    </a:lnTo>
                    <a:lnTo>
                      <a:pt x="1500" y="390"/>
                    </a:lnTo>
                    <a:lnTo>
                      <a:pt x="1519" y="424"/>
                    </a:lnTo>
                    <a:lnTo>
                      <a:pt x="1537" y="458"/>
                    </a:lnTo>
                    <a:lnTo>
                      <a:pt x="1553" y="494"/>
                    </a:lnTo>
                    <a:lnTo>
                      <a:pt x="1568" y="531"/>
                    </a:lnTo>
                    <a:lnTo>
                      <a:pt x="1581" y="569"/>
                    </a:lnTo>
                    <a:lnTo>
                      <a:pt x="1591" y="607"/>
                    </a:lnTo>
                    <a:lnTo>
                      <a:pt x="1601" y="646"/>
                    </a:lnTo>
                    <a:lnTo>
                      <a:pt x="1607" y="685"/>
                    </a:lnTo>
                    <a:lnTo>
                      <a:pt x="1612" y="726"/>
                    </a:lnTo>
                    <a:lnTo>
                      <a:pt x="1616" y="767"/>
                    </a:lnTo>
                    <a:lnTo>
                      <a:pt x="1617" y="809"/>
                    </a:lnTo>
                    <a:lnTo>
                      <a:pt x="1616" y="850"/>
                    </a:lnTo>
                    <a:lnTo>
                      <a:pt x="1612" y="890"/>
                    </a:lnTo>
                    <a:lnTo>
                      <a:pt x="1607" y="931"/>
                    </a:lnTo>
                    <a:lnTo>
                      <a:pt x="1601" y="971"/>
                    </a:lnTo>
                    <a:lnTo>
                      <a:pt x="1591" y="1010"/>
                    </a:lnTo>
                    <a:lnTo>
                      <a:pt x="1581" y="1048"/>
                    </a:lnTo>
                    <a:lnTo>
                      <a:pt x="1568" y="1086"/>
                    </a:lnTo>
                    <a:lnTo>
                      <a:pt x="1553" y="1122"/>
                    </a:lnTo>
                    <a:lnTo>
                      <a:pt x="1537" y="1158"/>
                    </a:lnTo>
                    <a:lnTo>
                      <a:pt x="1520" y="1193"/>
                    </a:lnTo>
                    <a:lnTo>
                      <a:pt x="1500" y="1227"/>
                    </a:lnTo>
                    <a:lnTo>
                      <a:pt x="1478" y="1259"/>
                    </a:lnTo>
                    <a:lnTo>
                      <a:pt x="1457" y="1291"/>
                    </a:lnTo>
                    <a:lnTo>
                      <a:pt x="1432" y="1321"/>
                    </a:lnTo>
                    <a:lnTo>
                      <a:pt x="1407" y="1351"/>
                    </a:lnTo>
                    <a:lnTo>
                      <a:pt x="1381" y="1379"/>
                    </a:lnTo>
                    <a:lnTo>
                      <a:pt x="1352" y="1405"/>
                    </a:lnTo>
                    <a:lnTo>
                      <a:pt x="1323" y="1432"/>
                    </a:lnTo>
                    <a:lnTo>
                      <a:pt x="1292" y="1455"/>
                    </a:lnTo>
                    <a:lnTo>
                      <a:pt x="1261" y="1478"/>
                    </a:lnTo>
                    <a:lnTo>
                      <a:pt x="1227" y="1499"/>
                    </a:lnTo>
                    <a:lnTo>
                      <a:pt x="1194" y="1518"/>
                    </a:lnTo>
                    <a:lnTo>
                      <a:pt x="1159" y="1537"/>
                    </a:lnTo>
                    <a:lnTo>
                      <a:pt x="1123" y="1553"/>
                    </a:lnTo>
                    <a:lnTo>
                      <a:pt x="1086" y="1567"/>
                    </a:lnTo>
                    <a:lnTo>
                      <a:pt x="1049" y="1579"/>
                    </a:lnTo>
                    <a:lnTo>
                      <a:pt x="1010" y="1591"/>
                    </a:lnTo>
                    <a:lnTo>
                      <a:pt x="971" y="1600"/>
                    </a:lnTo>
                    <a:lnTo>
                      <a:pt x="930" y="1607"/>
                    </a:lnTo>
                    <a:lnTo>
                      <a:pt x="890" y="1612"/>
                    </a:lnTo>
                    <a:lnTo>
                      <a:pt x="848" y="1615"/>
                    </a:lnTo>
                    <a:lnTo>
                      <a:pt x="807" y="1616"/>
                    </a:lnTo>
                    <a:lnTo>
                      <a:pt x="765" y="1615"/>
                    </a:lnTo>
                    <a:lnTo>
                      <a:pt x="724" y="1612"/>
                    </a:lnTo>
                    <a:lnTo>
                      <a:pt x="684" y="1607"/>
                    </a:lnTo>
                    <a:lnTo>
                      <a:pt x="645" y="1599"/>
                    </a:lnTo>
                    <a:lnTo>
                      <a:pt x="605" y="1591"/>
                    </a:lnTo>
                    <a:lnTo>
                      <a:pt x="567" y="1579"/>
                    </a:lnTo>
                    <a:lnTo>
                      <a:pt x="529" y="1567"/>
                    </a:lnTo>
                    <a:lnTo>
                      <a:pt x="492" y="1552"/>
                    </a:lnTo>
                    <a:lnTo>
                      <a:pt x="457" y="1536"/>
                    </a:lnTo>
                    <a:lnTo>
                      <a:pt x="422" y="1518"/>
                    </a:lnTo>
                    <a:lnTo>
                      <a:pt x="389" y="1499"/>
                    </a:lnTo>
                    <a:lnTo>
                      <a:pt x="355" y="1478"/>
                    </a:lnTo>
                    <a:lnTo>
                      <a:pt x="324" y="1455"/>
                    </a:lnTo>
                    <a:lnTo>
                      <a:pt x="293" y="1432"/>
                    </a:lnTo>
                    <a:lnTo>
                      <a:pt x="264" y="1407"/>
                    </a:lnTo>
                    <a:lnTo>
                      <a:pt x="237" y="1379"/>
                    </a:lnTo>
                    <a:lnTo>
                      <a:pt x="210" y="1351"/>
                    </a:lnTo>
                    <a:lnTo>
                      <a:pt x="185" y="1322"/>
                    </a:lnTo>
                    <a:lnTo>
                      <a:pt x="161" y="1291"/>
                    </a:lnTo>
                    <a:lnTo>
                      <a:pt x="138" y="1260"/>
                    </a:lnTo>
                    <a:lnTo>
                      <a:pt x="117" y="1227"/>
                    </a:lnTo>
                    <a:lnTo>
                      <a:pt x="97" y="1193"/>
                    </a:lnTo>
                    <a:lnTo>
                      <a:pt x="80" y="1159"/>
                    </a:lnTo>
                    <a:lnTo>
                      <a:pt x="64" y="1123"/>
                    </a:lnTo>
                    <a:lnTo>
                      <a:pt x="49" y="1086"/>
                    </a:lnTo>
                    <a:lnTo>
                      <a:pt x="36" y="1049"/>
                    </a:lnTo>
                    <a:lnTo>
                      <a:pt x="25" y="1011"/>
                    </a:lnTo>
                    <a:lnTo>
                      <a:pt x="17" y="972"/>
                    </a:lnTo>
                    <a:lnTo>
                      <a:pt x="9" y="932"/>
                    </a:lnTo>
                    <a:lnTo>
                      <a:pt x="4" y="892"/>
                    </a:lnTo>
                    <a:lnTo>
                      <a:pt x="1" y="851"/>
                    </a:lnTo>
                    <a:lnTo>
                      <a:pt x="0" y="810"/>
                    </a:lnTo>
                    <a:close/>
                    <a:moveTo>
                      <a:pt x="185" y="807"/>
                    </a:moveTo>
                    <a:lnTo>
                      <a:pt x="188" y="744"/>
                    </a:lnTo>
                    <a:lnTo>
                      <a:pt x="198" y="683"/>
                    </a:lnTo>
                    <a:lnTo>
                      <a:pt x="213" y="624"/>
                    </a:lnTo>
                    <a:lnTo>
                      <a:pt x="233" y="567"/>
                    </a:lnTo>
                    <a:lnTo>
                      <a:pt x="260" y="512"/>
                    </a:lnTo>
                    <a:lnTo>
                      <a:pt x="291" y="461"/>
                    </a:lnTo>
                    <a:lnTo>
                      <a:pt x="327" y="413"/>
                    </a:lnTo>
                    <a:lnTo>
                      <a:pt x="367" y="368"/>
                    </a:lnTo>
                    <a:lnTo>
                      <a:pt x="411" y="328"/>
                    </a:lnTo>
                    <a:lnTo>
                      <a:pt x="459" y="292"/>
                    </a:lnTo>
                    <a:lnTo>
                      <a:pt x="511" y="261"/>
                    </a:lnTo>
                    <a:lnTo>
                      <a:pt x="565" y="234"/>
                    </a:lnTo>
                    <a:lnTo>
                      <a:pt x="623" y="213"/>
                    </a:lnTo>
                    <a:lnTo>
                      <a:pt x="683" y="197"/>
                    </a:lnTo>
                    <a:lnTo>
                      <a:pt x="745" y="188"/>
                    </a:lnTo>
                    <a:lnTo>
                      <a:pt x="808" y="184"/>
                    </a:lnTo>
                    <a:lnTo>
                      <a:pt x="873" y="188"/>
                    </a:lnTo>
                    <a:lnTo>
                      <a:pt x="934" y="197"/>
                    </a:lnTo>
                    <a:lnTo>
                      <a:pt x="994" y="212"/>
                    </a:lnTo>
                    <a:lnTo>
                      <a:pt x="1051" y="234"/>
                    </a:lnTo>
                    <a:lnTo>
                      <a:pt x="1106" y="260"/>
                    </a:lnTo>
                    <a:lnTo>
                      <a:pt x="1157" y="291"/>
                    </a:lnTo>
                    <a:lnTo>
                      <a:pt x="1205" y="327"/>
                    </a:lnTo>
                    <a:lnTo>
                      <a:pt x="1249" y="367"/>
                    </a:lnTo>
                    <a:lnTo>
                      <a:pt x="1290" y="412"/>
                    </a:lnTo>
                    <a:lnTo>
                      <a:pt x="1325" y="459"/>
                    </a:lnTo>
                    <a:lnTo>
                      <a:pt x="1356" y="511"/>
                    </a:lnTo>
                    <a:lnTo>
                      <a:pt x="1383" y="565"/>
                    </a:lnTo>
                    <a:lnTo>
                      <a:pt x="1404" y="623"/>
                    </a:lnTo>
                    <a:lnTo>
                      <a:pt x="1419" y="682"/>
                    </a:lnTo>
                    <a:lnTo>
                      <a:pt x="1428" y="744"/>
                    </a:lnTo>
                    <a:lnTo>
                      <a:pt x="1431" y="807"/>
                    </a:lnTo>
                    <a:lnTo>
                      <a:pt x="1428" y="871"/>
                    </a:lnTo>
                    <a:lnTo>
                      <a:pt x="1419" y="933"/>
                    </a:lnTo>
                    <a:lnTo>
                      <a:pt x="1404" y="992"/>
                    </a:lnTo>
                    <a:lnTo>
                      <a:pt x="1383" y="1049"/>
                    </a:lnTo>
                    <a:lnTo>
                      <a:pt x="1356" y="1104"/>
                    </a:lnTo>
                    <a:lnTo>
                      <a:pt x="1325" y="1155"/>
                    </a:lnTo>
                    <a:lnTo>
                      <a:pt x="1290" y="1203"/>
                    </a:lnTo>
                    <a:lnTo>
                      <a:pt x="1250" y="1248"/>
                    </a:lnTo>
                    <a:lnTo>
                      <a:pt x="1205" y="1288"/>
                    </a:lnTo>
                    <a:lnTo>
                      <a:pt x="1158" y="1324"/>
                    </a:lnTo>
                    <a:lnTo>
                      <a:pt x="1106" y="1355"/>
                    </a:lnTo>
                    <a:lnTo>
                      <a:pt x="1052" y="1381"/>
                    </a:lnTo>
                    <a:lnTo>
                      <a:pt x="995" y="1402"/>
                    </a:lnTo>
                    <a:lnTo>
                      <a:pt x="935" y="1417"/>
                    </a:lnTo>
                    <a:lnTo>
                      <a:pt x="873" y="1426"/>
                    </a:lnTo>
                    <a:lnTo>
                      <a:pt x="809" y="1430"/>
                    </a:lnTo>
                    <a:lnTo>
                      <a:pt x="746" y="1426"/>
                    </a:lnTo>
                    <a:lnTo>
                      <a:pt x="684" y="1417"/>
                    </a:lnTo>
                    <a:lnTo>
                      <a:pt x="624" y="1402"/>
                    </a:lnTo>
                    <a:lnTo>
                      <a:pt x="567" y="1381"/>
                    </a:lnTo>
                    <a:lnTo>
                      <a:pt x="513" y="1355"/>
                    </a:lnTo>
                    <a:lnTo>
                      <a:pt x="461" y="1324"/>
                    </a:lnTo>
                    <a:lnTo>
                      <a:pt x="413" y="1288"/>
                    </a:lnTo>
                    <a:lnTo>
                      <a:pt x="369" y="1248"/>
                    </a:lnTo>
                    <a:lnTo>
                      <a:pt x="329" y="1203"/>
                    </a:lnTo>
                    <a:lnTo>
                      <a:pt x="293" y="1155"/>
                    </a:lnTo>
                    <a:lnTo>
                      <a:pt x="262" y="1104"/>
                    </a:lnTo>
                    <a:lnTo>
                      <a:pt x="236" y="1049"/>
                    </a:lnTo>
                    <a:lnTo>
                      <a:pt x="214" y="992"/>
                    </a:lnTo>
                    <a:lnTo>
                      <a:pt x="199" y="933"/>
                    </a:lnTo>
                    <a:lnTo>
                      <a:pt x="188" y="871"/>
                    </a:lnTo>
                    <a:lnTo>
                      <a:pt x="185" y="80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23" name="Freeform 174">
                <a:extLst>
                  <a:ext uri="{FF2B5EF4-FFF2-40B4-BE49-F238E27FC236}">
                    <a16:creationId xmlns:a16="http://schemas.microsoft.com/office/drawing/2014/main" id="{3CC3D7AD-9D9B-4DD5-95E6-573B85E6C43C}"/>
                  </a:ext>
                </a:extLst>
              </p:cNvPr>
              <p:cNvSpPr>
                <a:spLocks noEditPoints="1"/>
              </p:cNvSpPr>
              <p:nvPr/>
            </p:nvSpPr>
            <p:spPr bwMode="auto">
              <a:xfrm>
                <a:off x="1718" y="2476"/>
                <a:ext cx="804" cy="804"/>
              </a:xfrm>
              <a:custGeom>
                <a:avLst/>
                <a:gdLst>
                  <a:gd name="T0" fmla="*/ 22 w 1608"/>
                  <a:gd name="T1" fmla="*/ 15 h 1609"/>
                  <a:gd name="T2" fmla="*/ 21 w 1608"/>
                  <a:gd name="T3" fmla="*/ 18 h 1609"/>
                  <a:gd name="T4" fmla="*/ 18 w 1608"/>
                  <a:gd name="T5" fmla="*/ 21 h 1609"/>
                  <a:gd name="T6" fmla="*/ 14 w 1608"/>
                  <a:gd name="T7" fmla="*/ 22 h 1609"/>
                  <a:gd name="T8" fmla="*/ 10 w 1608"/>
                  <a:gd name="T9" fmla="*/ 21 h 1609"/>
                  <a:gd name="T10" fmla="*/ 7 w 1608"/>
                  <a:gd name="T11" fmla="*/ 20 h 1609"/>
                  <a:gd name="T12" fmla="*/ 4 w 1608"/>
                  <a:gd name="T13" fmla="*/ 17 h 1609"/>
                  <a:gd name="T14" fmla="*/ 3 w 1608"/>
                  <a:gd name="T15" fmla="*/ 13 h 1609"/>
                  <a:gd name="T16" fmla="*/ 4 w 1608"/>
                  <a:gd name="T17" fmla="*/ 9 h 1609"/>
                  <a:gd name="T18" fmla="*/ 5 w 1608"/>
                  <a:gd name="T19" fmla="*/ 6 h 1609"/>
                  <a:gd name="T20" fmla="*/ 8 w 1608"/>
                  <a:gd name="T21" fmla="*/ 3 h 1609"/>
                  <a:gd name="T22" fmla="*/ 12 w 1608"/>
                  <a:gd name="T23" fmla="*/ 2 h 1609"/>
                  <a:gd name="T24" fmla="*/ 16 w 1608"/>
                  <a:gd name="T25" fmla="*/ 3 h 1609"/>
                  <a:gd name="T26" fmla="*/ 19 w 1608"/>
                  <a:gd name="T27" fmla="*/ 5 h 1609"/>
                  <a:gd name="T28" fmla="*/ 22 w 1608"/>
                  <a:gd name="T29" fmla="*/ 7 h 1609"/>
                  <a:gd name="T30" fmla="*/ 23 w 1608"/>
                  <a:gd name="T31" fmla="*/ 11 h 1609"/>
                  <a:gd name="T32" fmla="*/ 1 w 1608"/>
                  <a:gd name="T33" fmla="*/ 11 h 1609"/>
                  <a:gd name="T34" fmla="*/ 1 w 1608"/>
                  <a:gd name="T35" fmla="*/ 8 h 1609"/>
                  <a:gd name="T36" fmla="*/ 2 w 1608"/>
                  <a:gd name="T37" fmla="*/ 6 h 1609"/>
                  <a:gd name="T38" fmla="*/ 3 w 1608"/>
                  <a:gd name="T39" fmla="*/ 4 h 1609"/>
                  <a:gd name="T40" fmla="*/ 5 w 1608"/>
                  <a:gd name="T41" fmla="*/ 2 h 1609"/>
                  <a:gd name="T42" fmla="*/ 7 w 1608"/>
                  <a:gd name="T43" fmla="*/ 1 h 1609"/>
                  <a:gd name="T44" fmla="*/ 9 w 1608"/>
                  <a:gd name="T45" fmla="*/ 0 h 1609"/>
                  <a:gd name="T46" fmla="*/ 12 w 1608"/>
                  <a:gd name="T47" fmla="*/ 0 h 1609"/>
                  <a:gd name="T48" fmla="*/ 14 w 1608"/>
                  <a:gd name="T49" fmla="*/ 0 h 1609"/>
                  <a:gd name="T50" fmla="*/ 17 w 1608"/>
                  <a:gd name="T51" fmla="*/ 0 h 1609"/>
                  <a:gd name="T52" fmla="*/ 19 w 1608"/>
                  <a:gd name="T53" fmla="*/ 1 h 1609"/>
                  <a:gd name="T54" fmla="*/ 21 w 1608"/>
                  <a:gd name="T55" fmla="*/ 2 h 1609"/>
                  <a:gd name="T56" fmla="*/ 23 w 1608"/>
                  <a:gd name="T57" fmla="*/ 4 h 1609"/>
                  <a:gd name="T58" fmla="*/ 24 w 1608"/>
                  <a:gd name="T59" fmla="*/ 6 h 1609"/>
                  <a:gd name="T60" fmla="*/ 25 w 1608"/>
                  <a:gd name="T61" fmla="*/ 8 h 1609"/>
                  <a:gd name="T62" fmla="*/ 26 w 1608"/>
                  <a:gd name="T63" fmla="*/ 11 h 1609"/>
                  <a:gd name="T64" fmla="*/ 26 w 1608"/>
                  <a:gd name="T65" fmla="*/ 13 h 1609"/>
                  <a:gd name="T66" fmla="*/ 25 w 1608"/>
                  <a:gd name="T67" fmla="*/ 16 h 1609"/>
                  <a:gd name="T68" fmla="*/ 24 w 1608"/>
                  <a:gd name="T69" fmla="*/ 18 h 1609"/>
                  <a:gd name="T70" fmla="*/ 23 w 1608"/>
                  <a:gd name="T71" fmla="*/ 20 h 1609"/>
                  <a:gd name="T72" fmla="*/ 21 w 1608"/>
                  <a:gd name="T73" fmla="*/ 22 h 1609"/>
                  <a:gd name="T74" fmla="*/ 19 w 1608"/>
                  <a:gd name="T75" fmla="*/ 23 h 1609"/>
                  <a:gd name="T76" fmla="*/ 17 w 1608"/>
                  <a:gd name="T77" fmla="*/ 24 h 1609"/>
                  <a:gd name="T78" fmla="*/ 14 w 1608"/>
                  <a:gd name="T79" fmla="*/ 25 h 1609"/>
                  <a:gd name="T80" fmla="*/ 12 w 1608"/>
                  <a:gd name="T81" fmla="*/ 25 h 1609"/>
                  <a:gd name="T82" fmla="*/ 9 w 1608"/>
                  <a:gd name="T83" fmla="*/ 24 h 1609"/>
                  <a:gd name="T84" fmla="*/ 7 w 1608"/>
                  <a:gd name="T85" fmla="*/ 23 h 1609"/>
                  <a:gd name="T86" fmla="*/ 5 w 1608"/>
                  <a:gd name="T87" fmla="*/ 22 h 1609"/>
                  <a:gd name="T88" fmla="*/ 3 w 1608"/>
                  <a:gd name="T89" fmla="*/ 20 h 1609"/>
                  <a:gd name="T90" fmla="*/ 2 w 1608"/>
                  <a:gd name="T91" fmla="*/ 18 h 1609"/>
                  <a:gd name="T92" fmla="*/ 1 w 1608"/>
                  <a:gd name="T93" fmla="*/ 16 h 1609"/>
                  <a:gd name="T94" fmla="*/ 1 w 1608"/>
                  <a:gd name="T95" fmla="*/ 13 h 16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8" h="1609">
                    <a:moveTo>
                      <a:pt x="1431" y="806"/>
                    </a:moveTo>
                    <a:lnTo>
                      <a:pt x="1427" y="869"/>
                    </a:lnTo>
                    <a:lnTo>
                      <a:pt x="1418" y="931"/>
                    </a:lnTo>
                    <a:lnTo>
                      <a:pt x="1403" y="991"/>
                    </a:lnTo>
                    <a:lnTo>
                      <a:pt x="1381" y="1049"/>
                    </a:lnTo>
                    <a:lnTo>
                      <a:pt x="1355" y="1103"/>
                    </a:lnTo>
                    <a:lnTo>
                      <a:pt x="1323" y="1155"/>
                    </a:lnTo>
                    <a:lnTo>
                      <a:pt x="1288" y="1203"/>
                    </a:lnTo>
                    <a:lnTo>
                      <a:pt x="1247" y="1248"/>
                    </a:lnTo>
                    <a:lnTo>
                      <a:pt x="1202" y="1288"/>
                    </a:lnTo>
                    <a:lnTo>
                      <a:pt x="1154" y="1325"/>
                    </a:lnTo>
                    <a:lnTo>
                      <a:pt x="1103" y="1356"/>
                    </a:lnTo>
                    <a:lnTo>
                      <a:pt x="1048" y="1383"/>
                    </a:lnTo>
                    <a:lnTo>
                      <a:pt x="991" y="1405"/>
                    </a:lnTo>
                    <a:lnTo>
                      <a:pt x="931" y="1420"/>
                    </a:lnTo>
                    <a:lnTo>
                      <a:pt x="868" y="1429"/>
                    </a:lnTo>
                    <a:lnTo>
                      <a:pt x="804" y="1432"/>
                    </a:lnTo>
                    <a:lnTo>
                      <a:pt x="739" y="1429"/>
                    </a:lnTo>
                    <a:lnTo>
                      <a:pt x="677" y="1420"/>
                    </a:lnTo>
                    <a:lnTo>
                      <a:pt x="617" y="1404"/>
                    </a:lnTo>
                    <a:lnTo>
                      <a:pt x="560" y="1383"/>
                    </a:lnTo>
                    <a:lnTo>
                      <a:pt x="504" y="1356"/>
                    </a:lnTo>
                    <a:lnTo>
                      <a:pt x="453" y="1324"/>
                    </a:lnTo>
                    <a:lnTo>
                      <a:pt x="404" y="1288"/>
                    </a:lnTo>
                    <a:lnTo>
                      <a:pt x="360" y="1248"/>
                    </a:lnTo>
                    <a:lnTo>
                      <a:pt x="319" y="1203"/>
                    </a:lnTo>
                    <a:lnTo>
                      <a:pt x="283" y="1155"/>
                    </a:lnTo>
                    <a:lnTo>
                      <a:pt x="251" y="1103"/>
                    </a:lnTo>
                    <a:lnTo>
                      <a:pt x="225" y="1049"/>
                    </a:lnTo>
                    <a:lnTo>
                      <a:pt x="204" y="991"/>
                    </a:lnTo>
                    <a:lnTo>
                      <a:pt x="188" y="931"/>
                    </a:lnTo>
                    <a:lnTo>
                      <a:pt x="178" y="869"/>
                    </a:lnTo>
                    <a:lnTo>
                      <a:pt x="175" y="806"/>
                    </a:lnTo>
                    <a:lnTo>
                      <a:pt x="178" y="742"/>
                    </a:lnTo>
                    <a:lnTo>
                      <a:pt x="188" y="680"/>
                    </a:lnTo>
                    <a:lnTo>
                      <a:pt x="204" y="620"/>
                    </a:lnTo>
                    <a:lnTo>
                      <a:pt x="225" y="562"/>
                    </a:lnTo>
                    <a:lnTo>
                      <a:pt x="251" y="508"/>
                    </a:lnTo>
                    <a:lnTo>
                      <a:pt x="282" y="456"/>
                    </a:lnTo>
                    <a:lnTo>
                      <a:pt x="319" y="408"/>
                    </a:lnTo>
                    <a:lnTo>
                      <a:pt x="359" y="363"/>
                    </a:lnTo>
                    <a:lnTo>
                      <a:pt x="404" y="323"/>
                    </a:lnTo>
                    <a:lnTo>
                      <a:pt x="453" y="287"/>
                    </a:lnTo>
                    <a:lnTo>
                      <a:pt x="504" y="255"/>
                    </a:lnTo>
                    <a:lnTo>
                      <a:pt x="559" y="228"/>
                    </a:lnTo>
                    <a:lnTo>
                      <a:pt x="616" y="208"/>
                    </a:lnTo>
                    <a:lnTo>
                      <a:pt x="676" y="191"/>
                    </a:lnTo>
                    <a:lnTo>
                      <a:pt x="738" y="181"/>
                    </a:lnTo>
                    <a:lnTo>
                      <a:pt x="803" y="178"/>
                    </a:lnTo>
                    <a:lnTo>
                      <a:pt x="867" y="181"/>
                    </a:lnTo>
                    <a:lnTo>
                      <a:pt x="929" y="190"/>
                    </a:lnTo>
                    <a:lnTo>
                      <a:pt x="989" y="206"/>
                    </a:lnTo>
                    <a:lnTo>
                      <a:pt x="1047" y="227"/>
                    </a:lnTo>
                    <a:lnTo>
                      <a:pt x="1102" y="254"/>
                    </a:lnTo>
                    <a:lnTo>
                      <a:pt x="1154" y="286"/>
                    </a:lnTo>
                    <a:lnTo>
                      <a:pt x="1202" y="322"/>
                    </a:lnTo>
                    <a:lnTo>
                      <a:pt x="1246" y="362"/>
                    </a:lnTo>
                    <a:lnTo>
                      <a:pt x="1288" y="407"/>
                    </a:lnTo>
                    <a:lnTo>
                      <a:pt x="1323" y="455"/>
                    </a:lnTo>
                    <a:lnTo>
                      <a:pt x="1355" y="507"/>
                    </a:lnTo>
                    <a:lnTo>
                      <a:pt x="1381" y="561"/>
                    </a:lnTo>
                    <a:lnTo>
                      <a:pt x="1402" y="619"/>
                    </a:lnTo>
                    <a:lnTo>
                      <a:pt x="1418" y="679"/>
                    </a:lnTo>
                    <a:lnTo>
                      <a:pt x="1427" y="741"/>
                    </a:lnTo>
                    <a:lnTo>
                      <a:pt x="1431" y="806"/>
                    </a:lnTo>
                    <a:close/>
                    <a:moveTo>
                      <a:pt x="0" y="808"/>
                    </a:moveTo>
                    <a:lnTo>
                      <a:pt x="1" y="766"/>
                    </a:lnTo>
                    <a:lnTo>
                      <a:pt x="5" y="726"/>
                    </a:lnTo>
                    <a:lnTo>
                      <a:pt x="9" y="686"/>
                    </a:lnTo>
                    <a:lnTo>
                      <a:pt x="16" y="647"/>
                    </a:lnTo>
                    <a:lnTo>
                      <a:pt x="25" y="607"/>
                    </a:lnTo>
                    <a:lnTo>
                      <a:pt x="36" y="569"/>
                    </a:lnTo>
                    <a:lnTo>
                      <a:pt x="48" y="531"/>
                    </a:lnTo>
                    <a:lnTo>
                      <a:pt x="63" y="496"/>
                    </a:lnTo>
                    <a:lnTo>
                      <a:pt x="79" y="460"/>
                    </a:lnTo>
                    <a:lnTo>
                      <a:pt x="97" y="424"/>
                    </a:lnTo>
                    <a:lnTo>
                      <a:pt x="116" y="391"/>
                    </a:lnTo>
                    <a:lnTo>
                      <a:pt x="137" y="359"/>
                    </a:lnTo>
                    <a:lnTo>
                      <a:pt x="159" y="326"/>
                    </a:lnTo>
                    <a:lnTo>
                      <a:pt x="183" y="296"/>
                    </a:lnTo>
                    <a:lnTo>
                      <a:pt x="208" y="266"/>
                    </a:lnTo>
                    <a:lnTo>
                      <a:pt x="235" y="239"/>
                    </a:lnTo>
                    <a:lnTo>
                      <a:pt x="263" y="212"/>
                    </a:lnTo>
                    <a:lnTo>
                      <a:pt x="293" y="187"/>
                    </a:lnTo>
                    <a:lnTo>
                      <a:pt x="322" y="163"/>
                    </a:lnTo>
                    <a:lnTo>
                      <a:pt x="354" y="140"/>
                    </a:lnTo>
                    <a:lnTo>
                      <a:pt x="387" y="119"/>
                    </a:lnTo>
                    <a:lnTo>
                      <a:pt x="420" y="99"/>
                    </a:lnTo>
                    <a:lnTo>
                      <a:pt x="455" y="81"/>
                    </a:lnTo>
                    <a:lnTo>
                      <a:pt x="491" y="65"/>
                    </a:lnTo>
                    <a:lnTo>
                      <a:pt x="526" y="50"/>
                    </a:lnTo>
                    <a:lnTo>
                      <a:pt x="564" y="37"/>
                    </a:lnTo>
                    <a:lnTo>
                      <a:pt x="602" y="27"/>
                    </a:lnTo>
                    <a:lnTo>
                      <a:pt x="642" y="17"/>
                    </a:lnTo>
                    <a:lnTo>
                      <a:pt x="681" y="9"/>
                    </a:lnTo>
                    <a:lnTo>
                      <a:pt x="721" y="5"/>
                    </a:lnTo>
                    <a:lnTo>
                      <a:pt x="761" y="1"/>
                    </a:lnTo>
                    <a:lnTo>
                      <a:pt x="803" y="0"/>
                    </a:lnTo>
                    <a:lnTo>
                      <a:pt x="844" y="1"/>
                    </a:lnTo>
                    <a:lnTo>
                      <a:pt x="886" y="5"/>
                    </a:lnTo>
                    <a:lnTo>
                      <a:pt x="926" y="9"/>
                    </a:lnTo>
                    <a:lnTo>
                      <a:pt x="965" y="17"/>
                    </a:lnTo>
                    <a:lnTo>
                      <a:pt x="1004" y="27"/>
                    </a:lnTo>
                    <a:lnTo>
                      <a:pt x="1042" y="37"/>
                    </a:lnTo>
                    <a:lnTo>
                      <a:pt x="1080" y="50"/>
                    </a:lnTo>
                    <a:lnTo>
                      <a:pt x="1116" y="65"/>
                    </a:lnTo>
                    <a:lnTo>
                      <a:pt x="1152" y="81"/>
                    </a:lnTo>
                    <a:lnTo>
                      <a:pt x="1186" y="98"/>
                    </a:lnTo>
                    <a:lnTo>
                      <a:pt x="1221" y="118"/>
                    </a:lnTo>
                    <a:lnTo>
                      <a:pt x="1253" y="140"/>
                    </a:lnTo>
                    <a:lnTo>
                      <a:pt x="1284" y="161"/>
                    </a:lnTo>
                    <a:lnTo>
                      <a:pt x="1315" y="186"/>
                    </a:lnTo>
                    <a:lnTo>
                      <a:pt x="1344" y="211"/>
                    </a:lnTo>
                    <a:lnTo>
                      <a:pt x="1372" y="238"/>
                    </a:lnTo>
                    <a:lnTo>
                      <a:pt x="1398" y="266"/>
                    </a:lnTo>
                    <a:lnTo>
                      <a:pt x="1424" y="295"/>
                    </a:lnTo>
                    <a:lnTo>
                      <a:pt x="1448" y="325"/>
                    </a:lnTo>
                    <a:lnTo>
                      <a:pt x="1470" y="357"/>
                    </a:lnTo>
                    <a:lnTo>
                      <a:pt x="1492" y="390"/>
                    </a:lnTo>
                    <a:lnTo>
                      <a:pt x="1510" y="423"/>
                    </a:lnTo>
                    <a:lnTo>
                      <a:pt x="1528" y="458"/>
                    </a:lnTo>
                    <a:lnTo>
                      <a:pt x="1545" y="493"/>
                    </a:lnTo>
                    <a:lnTo>
                      <a:pt x="1558" y="530"/>
                    </a:lnTo>
                    <a:lnTo>
                      <a:pt x="1571" y="567"/>
                    </a:lnTo>
                    <a:lnTo>
                      <a:pt x="1583" y="605"/>
                    </a:lnTo>
                    <a:lnTo>
                      <a:pt x="1592" y="644"/>
                    </a:lnTo>
                    <a:lnTo>
                      <a:pt x="1599" y="683"/>
                    </a:lnTo>
                    <a:lnTo>
                      <a:pt x="1603" y="724"/>
                    </a:lnTo>
                    <a:lnTo>
                      <a:pt x="1607" y="764"/>
                    </a:lnTo>
                    <a:lnTo>
                      <a:pt x="1608" y="806"/>
                    </a:lnTo>
                    <a:lnTo>
                      <a:pt x="1607" y="847"/>
                    </a:lnTo>
                    <a:lnTo>
                      <a:pt x="1603" y="887"/>
                    </a:lnTo>
                    <a:lnTo>
                      <a:pt x="1599" y="928"/>
                    </a:lnTo>
                    <a:lnTo>
                      <a:pt x="1592" y="967"/>
                    </a:lnTo>
                    <a:lnTo>
                      <a:pt x="1583" y="1006"/>
                    </a:lnTo>
                    <a:lnTo>
                      <a:pt x="1572" y="1044"/>
                    </a:lnTo>
                    <a:lnTo>
                      <a:pt x="1560" y="1081"/>
                    </a:lnTo>
                    <a:lnTo>
                      <a:pt x="1545" y="1118"/>
                    </a:lnTo>
                    <a:lnTo>
                      <a:pt x="1528" y="1154"/>
                    </a:lnTo>
                    <a:lnTo>
                      <a:pt x="1511" y="1188"/>
                    </a:lnTo>
                    <a:lnTo>
                      <a:pt x="1492" y="1221"/>
                    </a:lnTo>
                    <a:lnTo>
                      <a:pt x="1471" y="1254"/>
                    </a:lnTo>
                    <a:lnTo>
                      <a:pt x="1448" y="1286"/>
                    </a:lnTo>
                    <a:lnTo>
                      <a:pt x="1424" y="1316"/>
                    </a:lnTo>
                    <a:lnTo>
                      <a:pt x="1398" y="1345"/>
                    </a:lnTo>
                    <a:lnTo>
                      <a:pt x="1372" y="1372"/>
                    </a:lnTo>
                    <a:lnTo>
                      <a:pt x="1344" y="1400"/>
                    </a:lnTo>
                    <a:lnTo>
                      <a:pt x="1315" y="1425"/>
                    </a:lnTo>
                    <a:lnTo>
                      <a:pt x="1284" y="1448"/>
                    </a:lnTo>
                    <a:lnTo>
                      <a:pt x="1253" y="1472"/>
                    </a:lnTo>
                    <a:lnTo>
                      <a:pt x="1220" y="1492"/>
                    </a:lnTo>
                    <a:lnTo>
                      <a:pt x="1186" y="1512"/>
                    </a:lnTo>
                    <a:lnTo>
                      <a:pt x="1152" y="1529"/>
                    </a:lnTo>
                    <a:lnTo>
                      <a:pt x="1116" y="1545"/>
                    </a:lnTo>
                    <a:lnTo>
                      <a:pt x="1079" y="1560"/>
                    </a:lnTo>
                    <a:lnTo>
                      <a:pt x="1042" y="1573"/>
                    </a:lnTo>
                    <a:lnTo>
                      <a:pt x="1004" y="1583"/>
                    </a:lnTo>
                    <a:lnTo>
                      <a:pt x="965" y="1592"/>
                    </a:lnTo>
                    <a:lnTo>
                      <a:pt x="925" y="1599"/>
                    </a:lnTo>
                    <a:lnTo>
                      <a:pt x="885" y="1604"/>
                    </a:lnTo>
                    <a:lnTo>
                      <a:pt x="844" y="1607"/>
                    </a:lnTo>
                    <a:lnTo>
                      <a:pt x="803" y="1609"/>
                    </a:lnTo>
                    <a:lnTo>
                      <a:pt x="761" y="1607"/>
                    </a:lnTo>
                    <a:lnTo>
                      <a:pt x="721" y="1604"/>
                    </a:lnTo>
                    <a:lnTo>
                      <a:pt x="681" y="1599"/>
                    </a:lnTo>
                    <a:lnTo>
                      <a:pt x="642" y="1592"/>
                    </a:lnTo>
                    <a:lnTo>
                      <a:pt x="602" y="1583"/>
                    </a:lnTo>
                    <a:lnTo>
                      <a:pt x="564" y="1573"/>
                    </a:lnTo>
                    <a:lnTo>
                      <a:pt x="528" y="1560"/>
                    </a:lnTo>
                    <a:lnTo>
                      <a:pt x="491" y="1545"/>
                    </a:lnTo>
                    <a:lnTo>
                      <a:pt x="455" y="1529"/>
                    </a:lnTo>
                    <a:lnTo>
                      <a:pt x="420" y="1512"/>
                    </a:lnTo>
                    <a:lnTo>
                      <a:pt x="387" y="1492"/>
                    </a:lnTo>
                    <a:lnTo>
                      <a:pt x="355" y="1472"/>
                    </a:lnTo>
                    <a:lnTo>
                      <a:pt x="322" y="1448"/>
                    </a:lnTo>
                    <a:lnTo>
                      <a:pt x="293" y="1425"/>
                    </a:lnTo>
                    <a:lnTo>
                      <a:pt x="264" y="1400"/>
                    </a:lnTo>
                    <a:lnTo>
                      <a:pt x="236" y="1374"/>
                    </a:lnTo>
                    <a:lnTo>
                      <a:pt x="208" y="1346"/>
                    </a:lnTo>
                    <a:lnTo>
                      <a:pt x="183" y="1316"/>
                    </a:lnTo>
                    <a:lnTo>
                      <a:pt x="160" y="1286"/>
                    </a:lnTo>
                    <a:lnTo>
                      <a:pt x="137" y="1255"/>
                    </a:lnTo>
                    <a:lnTo>
                      <a:pt x="116" y="1223"/>
                    </a:lnTo>
                    <a:lnTo>
                      <a:pt x="97" y="1188"/>
                    </a:lnTo>
                    <a:lnTo>
                      <a:pt x="79" y="1155"/>
                    </a:lnTo>
                    <a:lnTo>
                      <a:pt x="63" y="1119"/>
                    </a:lnTo>
                    <a:lnTo>
                      <a:pt x="48" y="1082"/>
                    </a:lnTo>
                    <a:lnTo>
                      <a:pt x="36" y="1045"/>
                    </a:lnTo>
                    <a:lnTo>
                      <a:pt x="25" y="1007"/>
                    </a:lnTo>
                    <a:lnTo>
                      <a:pt x="16" y="969"/>
                    </a:lnTo>
                    <a:lnTo>
                      <a:pt x="9" y="929"/>
                    </a:lnTo>
                    <a:lnTo>
                      <a:pt x="5" y="890"/>
                    </a:lnTo>
                    <a:lnTo>
                      <a:pt x="1" y="849"/>
                    </a:lnTo>
                    <a:lnTo>
                      <a:pt x="0" y="808"/>
                    </a:lnTo>
                    <a:close/>
                  </a:path>
                </a:pathLst>
              </a:custGeom>
              <a:solidFill>
                <a:srgbClr val="0C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24" name="Freeform 175">
                <a:extLst>
                  <a:ext uri="{FF2B5EF4-FFF2-40B4-BE49-F238E27FC236}">
                    <a16:creationId xmlns:a16="http://schemas.microsoft.com/office/drawing/2014/main" id="{7C5FBA50-22DC-41C8-BEC2-7D2632B1B99A}"/>
                  </a:ext>
                </a:extLst>
              </p:cNvPr>
              <p:cNvSpPr>
                <a:spLocks noEditPoints="1"/>
              </p:cNvSpPr>
              <p:nvPr/>
            </p:nvSpPr>
            <p:spPr bwMode="auto">
              <a:xfrm>
                <a:off x="1720" y="2478"/>
                <a:ext cx="799" cy="800"/>
              </a:xfrm>
              <a:custGeom>
                <a:avLst/>
                <a:gdLst>
                  <a:gd name="T0" fmla="*/ 22 w 1598"/>
                  <a:gd name="T1" fmla="*/ 16 h 1598"/>
                  <a:gd name="T2" fmla="*/ 21 w 1598"/>
                  <a:gd name="T3" fmla="*/ 19 h 1598"/>
                  <a:gd name="T4" fmla="*/ 18 w 1598"/>
                  <a:gd name="T5" fmla="*/ 22 h 1598"/>
                  <a:gd name="T6" fmla="*/ 14 w 1598"/>
                  <a:gd name="T7" fmla="*/ 23 h 1598"/>
                  <a:gd name="T8" fmla="*/ 10 w 1598"/>
                  <a:gd name="T9" fmla="*/ 22 h 1598"/>
                  <a:gd name="T10" fmla="*/ 7 w 1598"/>
                  <a:gd name="T11" fmla="*/ 21 h 1598"/>
                  <a:gd name="T12" fmla="*/ 4 w 1598"/>
                  <a:gd name="T13" fmla="*/ 18 h 1598"/>
                  <a:gd name="T14" fmla="*/ 3 w 1598"/>
                  <a:gd name="T15" fmla="*/ 14 h 1598"/>
                  <a:gd name="T16" fmla="*/ 4 w 1598"/>
                  <a:gd name="T17" fmla="*/ 10 h 1598"/>
                  <a:gd name="T18" fmla="*/ 5 w 1598"/>
                  <a:gd name="T19" fmla="*/ 7 h 1598"/>
                  <a:gd name="T20" fmla="*/ 8 w 1598"/>
                  <a:gd name="T21" fmla="*/ 4 h 1598"/>
                  <a:gd name="T22" fmla="*/ 12 w 1598"/>
                  <a:gd name="T23" fmla="*/ 3 h 1598"/>
                  <a:gd name="T24" fmla="*/ 16 w 1598"/>
                  <a:gd name="T25" fmla="*/ 4 h 1598"/>
                  <a:gd name="T26" fmla="*/ 19 w 1598"/>
                  <a:gd name="T27" fmla="*/ 5 h 1598"/>
                  <a:gd name="T28" fmla="*/ 22 w 1598"/>
                  <a:gd name="T29" fmla="*/ 8 h 1598"/>
                  <a:gd name="T30" fmla="*/ 23 w 1598"/>
                  <a:gd name="T31" fmla="*/ 12 h 1598"/>
                  <a:gd name="T32" fmla="*/ 1 w 1598"/>
                  <a:gd name="T33" fmla="*/ 12 h 1598"/>
                  <a:gd name="T34" fmla="*/ 1 w 1598"/>
                  <a:gd name="T35" fmla="*/ 9 h 1598"/>
                  <a:gd name="T36" fmla="*/ 2 w 1598"/>
                  <a:gd name="T37" fmla="*/ 7 h 1598"/>
                  <a:gd name="T38" fmla="*/ 3 w 1598"/>
                  <a:gd name="T39" fmla="*/ 5 h 1598"/>
                  <a:gd name="T40" fmla="*/ 5 w 1598"/>
                  <a:gd name="T41" fmla="*/ 3 h 1598"/>
                  <a:gd name="T42" fmla="*/ 7 w 1598"/>
                  <a:gd name="T43" fmla="*/ 2 h 1598"/>
                  <a:gd name="T44" fmla="*/ 9 w 1598"/>
                  <a:gd name="T45" fmla="*/ 1 h 1598"/>
                  <a:gd name="T46" fmla="*/ 12 w 1598"/>
                  <a:gd name="T47" fmla="*/ 1 h 1598"/>
                  <a:gd name="T48" fmla="*/ 14 w 1598"/>
                  <a:gd name="T49" fmla="*/ 1 h 1598"/>
                  <a:gd name="T50" fmla="*/ 17 w 1598"/>
                  <a:gd name="T51" fmla="*/ 1 h 1598"/>
                  <a:gd name="T52" fmla="*/ 19 w 1598"/>
                  <a:gd name="T53" fmla="*/ 2 h 1598"/>
                  <a:gd name="T54" fmla="*/ 21 w 1598"/>
                  <a:gd name="T55" fmla="*/ 3 h 1598"/>
                  <a:gd name="T56" fmla="*/ 23 w 1598"/>
                  <a:gd name="T57" fmla="*/ 5 h 1598"/>
                  <a:gd name="T58" fmla="*/ 24 w 1598"/>
                  <a:gd name="T59" fmla="*/ 7 h 1598"/>
                  <a:gd name="T60" fmla="*/ 25 w 1598"/>
                  <a:gd name="T61" fmla="*/ 9 h 1598"/>
                  <a:gd name="T62" fmla="*/ 25 w 1598"/>
                  <a:gd name="T63" fmla="*/ 12 h 1598"/>
                  <a:gd name="T64" fmla="*/ 25 w 1598"/>
                  <a:gd name="T65" fmla="*/ 14 h 1598"/>
                  <a:gd name="T66" fmla="*/ 25 w 1598"/>
                  <a:gd name="T67" fmla="*/ 17 h 1598"/>
                  <a:gd name="T68" fmla="*/ 24 w 1598"/>
                  <a:gd name="T69" fmla="*/ 19 h 1598"/>
                  <a:gd name="T70" fmla="*/ 23 w 1598"/>
                  <a:gd name="T71" fmla="*/ 21 h 1598"/>
                  <a:gd name="T72" fmla="*/ 21 w 1598"/>
                  <a:gd name="T73" fmla="*/ 23 h 1598"/>
                  <a:gd name="T74" fmla="*/ 19 w 1598"/>
                  <a:gd name="T75" fmla="*/ 24 h 1598"/>
                  <a:gd name="T76" fmla="*/ 17 w 1598"/>
                  <a:gd name="T77" fmla="*/ 25 h 1598"/>
                  <a:gd name="T78" fmla="*/ 14 w 1598"/>
                  <a:gd name="T79" fmla="*/ 25 h 1598"/>
                  <a:gd name="T80" fmla="*/ 12 w 1598"/>
                  <a:gd name="T81" fmla="*/ 25 h 1598"/>
                  <a:gd name="T82" fmla="*/ 9 w 1598"/>
                  <a:gd name="T83" fmla="*/ 25 h 1598"/>
                  <a:gd name="T84" fmla="*/ 7 w 1598"/>
                  <a:gd name="T85" fmla="*/ 24 h 1598"/>
                  <a:gd name="T86" fmla="*/ 5 w 1598"/>
                  <a:gd name="T87" fmla="*/ 23 h 1598"/>
                  <a:gd name="T88" fmla="*/ 3 w 1598"/>
                  <a:gd name="T89" fmla="*/ 21 h 1598"/>
                  <a:gd name="T90" fmla="*/ 2 w 1598"/>
                  <a:gd name="T91" fmla="*/ 19 h 1598"/>
                  <a:gd name="T92" fmla="*/ 1 w 1598"/>
                  <a:gd name="T93" fmla="*/ 17 h 1598"/>
                  <a:gd name="T94" fmla="*/ 1 w 1598"/>
                  <a:gd name="T95" fmla="*/ 14 h 15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98" h="1598">
                    <a:moveTo>
                      <a:pt x="1428" y="800"/>
                    </a:moveTo>
                    <a:lnTo>
                      <a:pt x="1425" y="864"/>
                    </a:lnTo>
                    <a:lnTo>
                      <a:pt x="1415" y="926"/>
                    </a:lnTo>
                    <a:lnTo>
                      <a:pt x="1400" y="986"/>
                    </a:lnTo>
                    <a:lnTo>
                      <a:pt x="1379" y="1044"/>
                    </a:lnTo>
                    <a:lnTo>
                      <a:pt x="1353" y="1099"/>
                    </a:lnTo>
                    <a:lnTo>
                      <a:pt x="1322" y="1151"/>
                    </a:lnTo>
                    <a:lnTo>
                      <a:pt x="1285" y="1199"/>
                    </a:lnTo>
                    <a:lnTo>
                      <a:pt x="1244" y="1244"/>
                    </a:lnTo>
                    <a:lnTo>
                      <a:pt x="1199" y="1286"/>
                    </a:lnTo>
                    <a:lnTo>
                      <a:pt x="1151" y="1321"/>
                    </a:lnTo>
                    <a:lnTo>
                      <a:pt x="1099" y="1354"/>
                    </a:lnTo>
                    <a:lnTo>
                      <a:pt x="1044" y="1380"/>
                    </a:lnTo>
                    <a:lnTo>
                      <a:pt x="985" y="1402"/>
                    </a:lnTo>
                    <a:lnTo>
                      <a:pt x="925" y="1417"/>
                    </a:lnTo>
                    <a:lnTo>
                      <a:pt x="862" y="1426"/>
                    </a:lnTo>
                    <a:lnTo>
                      <a:pt x="797" y="1430"/>
                    </a:lnTo>
                    <a:lnTo>
                      <a:pt x="733" y="1426"/>
                    </a:lnTo>
                    <a:lnTo>
                      <a:pt x="671" y="1417"/>
                    </a:lnTo>
                    <a:lnTo>
                      <a:pt x="610" y="1401"/>
                    </a:lnTo>
                    <a:lnTo>
                      <a:pt x="552" y="1380"/>
                    </a:lnTo>
                    <a:lnTo>
                      <a:pt x="497" y="1354"/>
                    </a:lnTo>
                    <a:lnTo>
                      <a:pt x="445" y="1321"/>
                    </a:lnTo>
                    <a:lnTo>
                      <a:pt x="397" y="1286"/>
                    </a:lnTo>
                    <a:lnTo>
                      <a:pt x="353" y="1244"/>
                    </a:lnTo>
                    <a:lnTo>
                      <a:pt x="311" y="1201"/>
                    </a:lnTo>
                    <a:lnTo>
                      <a:pt x="276" y="1152"/>
                    </a:lnTo>
                    <a:lnTo>
                      <a:pt x="243" y="1100"/>
                    </a:lnTo>
                    <a:lnTo>
                      <a:pt x="217" y="1045"/>
                    </a:lnTo>
                    <a:lnTo>
                      <a:pt x="195" y="987"/>
                    </a:lnTo>
                    <a:lnTo>
                      <a:pt x="180" y="927"/>
                    </a:lnTo>
                    <a:lnTo>
                      <a:pt x="170" y="865"/>
                    </a:lnTo>
                    <a:lnTo>
                      <a:pt x="166" y="801"/>
                    </a:lnTo>
                    <a:lnTo>
                      <a:pt x="170" y="736"/>
                    </a:lnTo>
                    <a:lnTo>
                      <a:pt x="179" y="674"/>
                    </a:lnTo>
                    <a:lnTo>
                      <a:pt x="195" y="614"/>
                    </a:lnTo>
                    <a:lnTo>
                      <a:pt x="216" y="556"/>
                    </a:lnTo>
                    <a:lnTo>
                      <a:pt x="242" y="501"/>
                    </a:lnTo>
                    <a:lnTo>
                      <a:pt x="273" y="449"/>
                    </a:lnTo>
                    <a:lnTo>
                      <a:pt x="310" y="401"/>
                    </a:lnTo>
                    <a:lnTo>
                      <a:pt x="351" y="356"/>
                    </a:lnTo>
                    <a:lnTo>
                      <a:pt x="395" y="314"/>
                    </a:lnTo>
                    <a:lnTo>
                      <a:pt x="444" y="279"/>
                    </a:lnTo>
                    <a:lnTo>
                      <a:pt x="497" y="247"/>
                    </a:lnTo>
                    <a:lnTo>
                      <a:pt x="552" y="220"/>
                    </a:lnTo>
                    <a:lnTo>
                      <a:pt x="610" y="198"/>
                    </a:lnTo>
                    <a:lnTo>
                      <a:pt x="670" y="183"/>
                    </a:lnTo>
                    <a:lnTo>
                      <a:pt x="733" y="173"/>
                    </a:lnTo>
                    <a:lnTo>
                      <a:pt x="797" y="169"/>
                    </a:lnTo>
                    <a:lnTo>
                      <a:pt x="862" y="173"/>
                    </a:lnTo>
                    <a:lnTo>
                      <a:pt x="925" y="182"/>
                    </a:lnTo>
                    <a:lnTo>
                      <a:pt x="985" y="198"/>
                    </a:lnTo>
                    <a:lnTo>
                      <a:pt x="1044" y="219"/>
                    </a:lnTo>
                    <a:lnTo>
                      <a:pt x="1099" y="245"/>
                    </a:lnTo>
                    <a:lnTo>
                      <a:pt x="1151" y="278"/>
                    </a:lnTo>
                    <a:lnTo>
                      <a:pt x="1199" y="313"/>
                    </a:lnTo>
                    <a:lnTo>
                      <a:pt x="1244" y="355"/>
                    </a:lnTo>
                    <a:lnTo>
                      <a:pt x="1285" y="400"/>
                    </a:lnTo>
                    <a:lnTo>
                      <a:pt x="1322" y="448"/>
                    </a:lnTo>
                    <a:lnTo>
                      <a:pt x="1353" y="500"/>
                    </a:lnTo>
                    <a:lnTo>
                      <a:pt x="1379" y="555"/>
                    </a:lnTo>
                    <a:lnTo>
                      <a:pt x="1400" y="613"/>
                    </a:lnTo>
                    <a:lnTo>
                      <a:pt x="1415" y="673"/>
                    </a:lnTo>
                    <a:lnTo>
                      <a:pt x="1424" y="735"/>
                    </a:lnTo>
                    <a:lnTo>
                      <a:pt x="1428" y="800"/>
                    </a:lnTo>
                    <a:close/>
                    <a:moveTo>
                      <a:pt x="0" y="801"/>
                    </a:moveTo>
                    <a:lnTo>
                      <a:pt x="2" y="759"/>
                    </a:lnTo>
                    <a:lnTo>
                      <a:pt x="5" y="719"/>
                    </a:lnTo>
                    <a:lnTo>
                      <a:pt x="10" y="680"/>
                    </a:lnTo>
                    <a:lnTo>
                      <a:pt x="17" y="641"/>
                    </a:lnTo>
                    <a:lnTo>
                      <a:pt x="26" y="601"/>
                    </a:lnTo>
                    <a:lnTo>
                      <a:pt x="37" y="563"/>
                    </a:lnTo>
                    <a:lnTo>
                      <a:pt x="49" y="526"/>
                    </a:lnTo>
                    <a:lnTo>
                      <a:pt x="64" y="491"/>
                    </a:lnTo>
                    <a:lnTo>
                      <a:pt x="80" y="455"/>
                    </a:lnTo>
                    <a:lnTo>
                      <a:pt x="97" y="420"/>
                    </a:lnTo>
                    <a:lnTo>
                      <a:pt x="117" y="387"/>
                    </a:lnTo>
                    <a:lnTo>
                      <a:pt x="137" y="355"/>
                    </a:lnTo>
                    <a:lnTo>
                      <a:pt x="159" y="324"/>
                    </a:lnTo>
                    <a:lnTo>
                      <a:pt x="184" y="293"/>
                    </a:lnTo>
                    <a:lnTo>
                      <a:pt x="208" y="264"/>
                    </a:lnTo>
                    <a:lnTo>
                      <a:pt x="234" y="236"/>
                    </a:lnTo>
                    <a:lnTo>
                      <a:pt x="262" y="210"/>
                    </a:lnTo>
                    <a:lnTo>
                      <a:pt x="291" y="184"/>
                    </a:lnTo>
                    <a:lnTo>
                      <a:pt x="322" y="160"/>
                    </a:lnTo>
                    <a:lnTo>
                      <a:pt x="353" y="138"/>
                    </a:lnTo>
                    <a:lnTo>
                      <a:pt x="385" y="117"/>
                    </a:lnTo>
                    <a:lnTo>
                      <a:pt x="419" y="98"/>
                    </a:lnTo>
                    <a:lnTo>
                      <a:pt x="453" y="79"/>
                    </a:lnTo>
                    <a:lnTo>
                      <a:pt x="488" y="63"/>
                    </a:lnTo>
                    <a:lnTo>
                      <a:pt x="525" y="49"/>
                    </a:lnTo>
                    <a:lnTo>
                      <a:pt x="561" y="37"/>
                    </a:lnTo>
                    <a:lnTo>
                      <a:pt x="599" y="25"/>
                    </a:lnTo>
                    <a:lnTo>
                      <a:pt x="637" y="17"/>
                    </a:lnTo>
                    <a:lnTo>
                      <a:pt x="677" y="9"/>
                    </a:lnTo>
                    <a:lnTo>
                      <a:pt x="717" y="5"/>
                    </a:lnTo>
                    <a:lnTo>
                      <a:pt x="757" y="1"/>
                    </a:lnTo>
                    <a:lnTo>
                      <a:pt x="799" y="0"/>
                    </a:lnTo>
                    <a:lnTo>
                      <a:pt x="840" y="1"/>
                    </a:lnTo>
                    <a:lnTo>
                      <a:pt x="880" y="5"/>
                    </a:lnTo>
                    <a:lnTo>
                      <a:pt x="921" y="9"/>
                    </a:lnTo>
                    <a:lnTo>
                      <a:pt x="960" y="16"/>
                    </a:lnTo>
                    <a:lnTo>
                      <a:pt x="999" y="25"/>
                    </a:lnTo>
                    <a:lnTo>
                      <a:pt x="1037" y="36"/>
                    </a:lnTo>
                    <a:lnTo>
                      <a:pt x="1074" y="48"/>
                    </a:lnTo>
                    <a:lnTo>
                      <a:pt x="1110" y="63"/>
                    </a:lnTo>
                    <a:lnTo>
                      <a:pt x="1145" y="79"/>
                    </a:lnTo>
                    <a:lnTo>
                      <a:pt x="1180" y="97"/>
                    </a:lnTo>
                    <a:lnTo>
                      <a:pt x="1213" y="116"/>
                    </a:lnTo>
                    <a:lnTo>
                      <a:pt x="1246" y="137"/>
                    </a:lnTo>
                    <a:lnTo>
                      <a:pt x="1278" y="160"/>
                    </a:lnTo>
                    <a:lnTo>
                      <a:pt x="1308" y="184"/>
                    </a:lnTo>
                    <a:lnTo>
                      <a:pt x="1337" y="208"/>
                    </a:lnTo>
                    <a:lnTo>
                      <a:pt x="1364" y="235"/>
                    </a:lnTo>
                    <a:lnTo>
                      <a:pt x="1391" y="264"/>
                    </a:lnTo>
                    <a:lnTo>
                      <a:pt x="1416" y="293"/>
                    </a:lnTo>
                    <a:lnTo>
                      <a:pt x="1439" y="323"/>
                    </a:lnTo>
                    <a:lnTo>
                      <a:pt x="1462" y="354"/>
                    </a:lnTo>
                    <a:lnTo>
                      <a:pt x="1483" y="387"/>
                    </a:lnTo>
                    <a:lnTo>
                      <a:pt x="1501" y="420"/>
                    </a:lnTo>
                    <a:lnTo>
                      <a:pt x="1520" y="455"/>
                    </a:lnTo>
                    <a:lnTo>
                      <a:pt x="1536" y="490"/>
                    </a:lnTo>
                    <a:lnTo>
                      <a:pt x="1550" y="526"/>
                    </a:lnTo>
                    <a:lnTo>
                      <a:pt x="1562" y="563"/>
                    </a:lnTo>
                    <a:lnTo>
                      <a:pt x="1573" y="601"/>
                    </a:lnTo>
                    <a:lnTo>
                      <a:pt x="1582" y="639"/>
                    </a:lnTo>
                    <a:lnTo>
                      <a:pt x="1589" y="679"/>
                    </a:lnTo>
                    <a:lnTo>
                      <a:pt x="1593" y="719"/>
                    </a:lnTo>
                    <a:lnTo>
                      <a:pt x="1597" y="759"/>
                    </a:lnTo>
                    <a:lnTo>
                      <a:pt x="1598" y="800"/>
                    </a:lnTo>
                    <a:lnTo>
                      <a:pt x="1597" y="841"/>
                    </a:lnTo>
                    <a:lnTo>
                      <a:pt x="1593" y="881"/>
                    </a:lnTo>
                    <a:lnTo>
                      <a:pt x="1589" y="921"/>
                    </a:lnTo>
                    <a:lnTo>
                      <a:pt x="1582" y="960"/>
                    </a:lnTo>
                    <a:lnTo>
                      <a:pt x="1573" y="999"/>
                    </a:lnTo>
                    <a:lnTo>
                      <a:pt x="1562" y="1037"/>
                    </a:lnTo>
                    <a:lnTo>
                      <a:pt x="1550" y="1074"/>
                    </a:lnTo>
                    <a:lnTo>
                      <a:pt x="1536" y="1109"/>
                    </a:lnTo>
                    <a:lnTo>
                      <a:pt x="1520" y="1145"/>
                    </a:lnTo>
                    <a:lnTo>
                      <a:pt x="1501" y="1180"/>
                    </a:lnTo>
                    <a:lnTo>
                      <a:pt x="1483" y="1213"/>
                    </a:lnTo>
                    <a:lnTo>
                      <a:pt x="1462" y="1245"/>
                    </a:lnTo>
                    <a:lnTo>
                      <a:pt x="1439" y="1277"/>
                    </a:lnTo>
                    <a:lnTo>
                      <a:pt x="1416" y="1307"/>
                    </a:lnTo>
                    <a:lnTo>
                      <a:pt x="1391" y="1335"/>
                    </a:lnTo>
                    <a:lnTo>
                      <a:pt x="1364" y="1363"/>
                    </a:lnTo>
                    <a:lnTo>
                      <a:pt x="1337" y="1389"/>
                    </a:lnTo>
                    <a:lnTo>
                      <a:pt x="1308" y="1415"/>
                    </a:lnTo>
                    <a:lnTo>
                      <a:pt x="1277" y="1439"/>
                    </a:lnTo>
                    <a:lnTo>
                      <a:pt x="1246" y="1461"/>
                    </a:lnTo>
                    <a:lnTo>
                      <a:pt x="1213" y="1482"/>
                    </a:lnTo>
                    <a:lnTo>
                      <a:pt x="1180" y="1501"/>
                    </a:lnTo>
                    <a:lnTo>
                      <a:pt x="1145" y="1519"/>
                    </a:lnTo>
                    <a:lnTo>
                      <a:pt x="1110" y="1535"/>
                    </a:lnTo>
                    <a:lnTo>
                      <a:pt x="1073" y="1548"/>
                    </a:lnTo>
                    <a:lnTo>
                      <a:pt x="1036" y="1561"/>
                    </a:lnTo>
                    <a:lnTo>
                      <a:pt x="998" y="1573"/>
                    </a:lnTo>
                    <a:lnTo>
                      <a:pt x="959" y="1582"/>
                    </a:lnTo>
                    <a:lnTo>
                      <a:pt x="920" y="1589"/>
                    </a:lnTo>
                    <a:lnTo>
                      <a:pt x="879" y="1593"/>
                    </a:lnTo>
                    <a:lnTo>
                      <a:pt x="839" y="1597"/>
                    </a:lnTo>
                    <a:lnTo>
                      <a:pt x="797" y="1598"/>
                    </a:lnTo>
                    <a:lnTo>
                      <a:pt x="756" y="1597"/>
                    </a:lnTo>
                    <a:lnTo>
                      <a:pt x="716" y="1593"/>
                    </a:lnTo>
                    <a:lnTo>
                      <a:pt x="677" y="1589"/>
                    </a:lnTo>
                    <a:lnTo>
                      <a:pt x="637" y="1582"/>
                    </a:lnTo>
                    <a:lnTo>
                      <a:pt x="598" y="1573"/>
                    </a:lnTo>
                    <a:lnTo>
                      <a:pt x="560" y="1562"/>
                    </a:lnTo>
                    <a:lnTo>
                      <a:pt x="523" y="1550"/>
                    </a:lnTo>
                    <a:lnTo>
                      <a:pt x="488" y="1536"/>
                    </a:lnTo>
                    <a:lnTo>
                      <a:pt x="452" y="1520"/>
                    </a:lnTo>
                    <a:lnTo>
                      <a:pt x="417" y="1501"/>
                    </a:lnTo>
                    <a:lnTo>
                      <a:pt x="384" y="1483"/>
                    </a:lnTo>
                    <a:lnTo>
                      <a:pt x="352" y="1462"/>
                    </a:lnTo>
                    <a:lnTo>
                      <a:pt x="321" y="1439"/>
                    </a:lnTo>
                    <a:lnTo>
                      <a:pt x="291" y="1416"/>
                    </a:lnTo>
                    <a:lnTo>
                      <a:pt x="262" y="1391"/>
                    </a:lnTo>
                    <a:lnTo>
                      <a:pt x="234" y="1364"/>
                    </a:lnTo>
                    <a:lnTo>
                      <a:pt x="208" y="1336"/>
                    </a:lnTo>
                    <a:lnTo>
                      <a:pt x="182" y="1308"/>
                    </a:lnTo>
                    <a:lnTo>
                      <a:pt x="159" y="1278"/>
                    </a:lnTo>
                    <a:lnTo>
                      <a:pt x="136" y="1247"/>
                    </a:lnTo>
                    <a:lnTo>
                      <a:pt x="116" y="1214"/>
                    </a:lnTo>
                    <a:lnTo>
                      <a:pt x="97" y="1181"/>
                    </a:lnTo>
                    <a:lnTo>
                      <a:pt x="79" y="1146"/>
                    </a:lnTo>
                    <a:lnTo>
                      <a:pt x="63" y="1111"/>
                    </a:lnTo>
                    <a:lnTo>
                      <a:pt x="49" y="1075"/>
                    </a:lnTo>
                    <a:lnTo>
                      <a:pt x="36" y="1038"/>
                    </a:lnTo>
                    <a:lnTo>
                      <a:pt x="26" y="1000"/>
                    </a:lnTo>
                    <a:lnTo>
                      <a:pt x="17" y="961"/>
                    </a:lnTo>
                    <a:lnTo>
                      <a:pt x="10" y="922"/>
                    </a:lnTo>
                    <a:lnTo>
                      <a:pt x="5" y="883"/>
                    </a:lnTo>
                    <a:lnTo>
                      <a:pt x="2" y="842"/>
                    </a:lnTo>
                    <a:lnTo>
                      <a:pt x="0" y="801"/>
                    </a:lnTo>
                    <a:close/>
                  </a:path>
                </a:pathLst>
              </a:custGeom>
              <a:solidFill>
                <a:srgbClr val="1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25" name="Freeform 176">
                <a:extLst>
                  <a:ext uri="{FF2B5EF4-FFF2-40B4-BE49-F238E27FC236}">
                    <a16:creationId xmlns:a16="http://schemas.microsoft.com/office/drawing/2014/main" id="{AE98D44C-F5E7-4C30-98D5-48AA1555FB8F}"/>
                  </a:ext>
                </a:extLst>
              </p:cNvPr>
              <p:cNvSpPr>
                <a:spLocks noEditPoints="1"/>
              </p:cNvSpPr>
              <p:nvPr/>
            </p:nvSpPr>
            <p:spPr bwMode="auto">
              <a:xfrm>
                <a:off x="1721" y="2481"/>
                <a:ext cx="794" cy="794"/>
              </a:xfrm>
              <a:custGeom>
                <a:avLst/>
                <a:gdLst>
                  <a:gd name="T0" fmla="*/ 22 w 1587"/>
                  <a:gd name="T1" fmla="*/ 16 h 1587"/>
                  <a:gd name="T2" fmla="*/ 21 w 1587"/>
                  <a:gd name="T3" fmla="*/ 19 h 1587"/>
                  <a:gd name="T4" fmla="*/ 18 w 1587"/>
                  <a:gd name="T5" fmla="*/ 22 h 1587"/>
                  <a:gd name="T6" fmla="*/ 14 w 1587"/>
                  <a:gd name="T7" fmla="*/ 23 h 1587"/>
                  <a:gd name="T8" fmla="*/ 10 w 1587"/>
                  <a:gd name="T9" fmla="*/ 22 h 1587"/>
                  <a:gd name="T10" fmla="*/ 7 w 1587"/>
                  <a:gd name="T11" fmla="*/ 21 h 1587"/>
                  <a:gd name="T12" fmla="*/ 4 w 1587"/>
                  <a:gd name="T13" fmla="*/ 18 h 1587"/>
                  <a:gd name="T14" fmla="*/ 3 w 1587"/>
                  <a:gd name="T15" fmla="*/ 14 h 1587"/>
                  <a:gd name="T16" fmla="*/ 3 w 1587"/>
                  <a:gd name="T17" fmla="*/ 10 h 1587"/>
                  <a:gd name="T18" fmla="*/ 5 w 1587"/>
                  <a:gd name="T19" fmla="*/ 7 h 1587"/>
                  <a:gd name="T20" fmla="*/ 8 w 1587"/>
                  <a:gd name="T21" fmla="*/ 4 h 1587"/>
                  <a:gd name="T22" fmla="*/ 12 w 1587"/>
                  <a:gd name="T23" fmla="*/ 3 h 1587"/>
                  <a:gd name="T24" fmla="*/ 16 w 1587"/>
                  <a:gd name="T25" fmla="*/ 3 h 1587"/>
                  <a:gd name="T26" fmla="*/ 19 w 1587"/>
                  <a:gd name="T27" fmla="*/ 5 h 1587"/>
                  <a:gd name="T28" fmla="*/ 22 w 1587"/>
                  <a:gd name="T29" fmla="*/ 8 h 1587"/>
                  <a:gd name="T30" fmla="*/ 23 w 1587"/>
                  <a:gd name="T31" fmla="*/ 12 h 1587"/>
                  <a:gd name="T32" fmla="*/ 1 w 1587"/>
                  <a:gd name="T33" fmla="*/ 12 h 1587"/>
                  <a:gd name="T34" fmla="*/ 1 w 1587"/>
                  <a:gd name="T35" fmla="*/ 9 h 1587"/>
                  <a:gd name="T36" fmla="*/ 2 w 1587"/>
                  <a:gd name="T37" fmla="*/ 7 h 1587"/>
                  <a:gd name="T38" fmla="*/ 3 w 1587"/>
                  <a:gd name="T39" fmla="*/ 5 h 1587"/>
                  <a:gd name="T40" fmla="*/ 5 w 1587"/>
                  <a:gd name="T41" fmla="*/ 3 h 1587"/>
                  <a:gd name="T42" fmla="*/ 7 w 1587"/>
                  <a:gd name="T43" fmla="*/ 2 h 1587"/>
                  <a:gd name="T44" fmla="*/ 9 w 1587"/>
                  <a:gd name="T45" fmla="*/ 1 h 1587"/>
                  <a:gd name="T46" fmla="*/ 12 w 1587"/>
                  <a:gd name="T47" fmla="*/ 1 h 1587"/>
                  <a:gd name="T48" fmla="*/ 14 w 1587"/>
                  <a:gd name="T49" fmla="*/ 1 h 1587"/>
                  <a:gd name="T50" fmla="*/ 17 w 1587"/>
                  <a:gd name="T51" fmla="*/ 1 h 1587"/>
                  <a:gd name="T52" fmla="*/ 19 w 1587"/>
                  <a:gd name="T53" fmla="*/ 2 h 1587"/>
                  <a:gd name="T54" fmla="*/ 21 w 1587"/>
                  <a:gd name="T55" fmla="*/ 3 h 1587"/>
                  <a:gd name="T56" fmla="*/ 22 w 1587"/>
                  <a:gd name="T57" fmla="*/ 5 h 1587"/>
                  <a:gd name="T58" fmla="*/ 24 w 1587"/>
                  <a:gd name="T59" fmla="*/ 7 h 1587"/>
                  <a:gd name="T60" fmla="*/ 25 w 1587"/>
                  <a:gd name="T61" fmla="*/ 9 h 1587"/>
                  <a:gd name="T62" fmla="*/ 25 w 1587"/>
                  <a:gd name="T63" fmla="*/ 12 h 1587"/>
                  <a:gd name="T64" fmla="*/ 25 w 1587"/>
                  <a:gd name="T65" fmla="*/ 14 h 1587"/>
                  <a:gd name="T66" fmla="*/ 25 w 1587"/>
                  <a:gd name="T67" fmla="*/ 17 h 1587"/>
                  <a:gd name="T68" fmla="*/ 24 w 1587"/>
                  <a:gd name="T69" fmla="*/ 19 h 1587"/>
                  <a:gd name="T70" fmla="*/ 22 w 1587"/>
                  <a:gd name="T71" fmla="*/ 21 h 1587"/>
                  <a:gd name="T72" fmla="*/ 21 w 1587"/>
                  <a:gd name="T73" fmla="*/ 22 h 1587"/>
                  <a:gd name="T74" fmla="*/ 19 w 1587"/>
                  <a:gd name="T75" fmla="*/ 24 h 1587"/>
                  <a:gd name="T76" fmla="*/ 17 w 1587"/>
                  <a:gd name="T77" fmla="*/ 25 h 1587"/>
                  <a:gd name="T78" fmla="*/ 14 w 1587"/>
                  <a:gd name="T79" fmla="*/ 25 h 1587"/>
                  <a:gd name="T80" fmla="*/ 12 w 1587"/>
                  <a:gd name="T81" fmla="*/ 25 h 1587"/>
                  <a:gd name="T82" fmla="*/ 9 w 1587"/>
                  <a:gd name="T83" fmla="*/ 25 h 1587"/>
                  <a:gd name="T84" fmla="*/ 7 w 1587"/>
                  <a:gd name="T85" fmla="*/ 24 h 1587"/>
                  <a:gd name="T86" fmla="*/ 5 w 1587"/>
                  <a:gd name="T87" fmla="*/ 22 h 1587"/>
                  <a:gd name="T88" fmla="*/ 3 w 1587"/>
                  <a:gd name="T89" fmla="*/ 21 h 1587"/>
                  <a:gd name="T90" fmla="*/ 2 w 1587"/>
                  <a:gd name="T91" fmla="*/ 19 h 1587"/>
                  <a:gd name="T92" fmla="*/ 1 w 1587"/>
                  <a:gd name="T93" fmla="*/ 17 h 1587"/>
                  <a:gd name="T94" fmla="*/ 1 w 1587"/>
                  <a:gd name="T95" fmla="*/ 14 h 1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87" h="1587">
                    <a:moveTo>
                      <a:pt x="1426" y="794"/>
                    </a:moveTo>
                    <a:lnTo>
                      <a:pt x="1422" y="858"/>
                    </a:lnTo>
                    <a:lnTo>
                      <a:pt x="1413" y="920"/>
                    </a:lnTo>
                    <a:lnTo>
                      <a:pt x="1397" y="981"/>
                    </a:lnTo>
                    <a:lnTo>
                      <a:pt x="1376" y="1039"/>
                    </a:lnTo>
                    <a:lnTo>
                      <a:pt x="1349" y="1095"/>
                    </a:lnTo>
                    <a:lnTo>
                      <a:pt x="1318" y="1147"/>
                    </a:lnTo>
                    <a:lnTo>
                      <a:pt x="1281" y="1197"/>
                    </a:lnTo>
                    <a:lnTo>
                      <a:pt x="1240" y="1242"/>
                    </a:lnTo>
                    <a:lnTo>
                      <a:pt x="1194" y="1282"/>
                    </a:lnTo>
                    <a:lnTo>
                      <a:pt x="1146" y="1319"/>
                    </a:lnTo>
                    <a:lnTo>
                      <a:pt x="1094" y="1351"/>
                    </a:lnTo>
                    <a:lnTo>
                      <a:pt x="1038" y="1378"/>
                    </a:lnTo>
                    <a:lnTo>
                      <a:pt x="980" y="1400"/>
                    </a:lnTo>
                    <a:lnTo>
                      <a:pt x="919" y="1416"/>
                    </a:lnTo>
                    <a:lnTo>
                      <a:pt x="856" y="1425"/>
                    </a:lnTo>
                    <a:lnTo>
                      <a:pt x="791" y="1428"/>
                    </a:lnTo>
                    <a:lnTo>
                      <a:pt x="727" y="1425"/>
                    </a:lnTo>
                    <a:lnTo>
                      <a:pt x="663" y="1416"/>
                    </a:lnTo>
                    <a:lnTo>
                      <a:pt x="602" y="1400"/>
                    </a:lnTo>
                    <a:lnTo>
                      <a:pt x="545" y="1379"/>
                    </a:lnTo>
                    <a:lnTo>
                      <a:pt x="488" y="1351"/>
                    </a:lnTo>
                    <a:lnTo>
                      <a:pt x="436" y="1320"/>
                    </a:lnTo>
                    <a:lnTo>
                      <a:pt x="388" y="1283"/>
                    </a:lnTo>
                    <a:lnTo>
                      <a:pt x="343" y="1242"/>
                    </a:lnTo>
                    <a:lnTo>
                      <a:pt x="302" y="1197"/>
                    </a:lnTo>
                    <a:lnTo>
                      <a:pt x="265" y="1148"/>
                    </a:lnTo>
                    <a:lnTo>
                      <a:pt x="234" y="1097"/>
                    </a:lnTo>
                    <a:lnTo>
                      <a:pt x="206" y="1040"/>
                    </a:lnTo>
                    <a:lnTo>
                      <a:pt x="185" y="983"/>
                    </a:lnTo>
                    <a:lnTo>
                      <a:pt x="169" y="921"/>
                    </a:lnTo>
                    <a:lnTo>
                      <a:pt x="160" y="858"/>
                    </a:lnTo>
                    <a:lnTo>
                      <a:pt x="157" y="794"/>
                    </a:lnTo>
                    <a:lnTo>
                      <a:pt x="160" y="729"/>
                    </a:lnTo>
                    <a:lnTo>
                      <a:pt x="169" y="667"/>
                    </a:lnTo>
                    <a:lnTo>
                      <a:pt x="185" y="606"/>
                    </a:lnTo>
                    <a:lnTo>
                      <a:pt x="206" y="548"/>
                    </a:lnTo>
                    <a:lnTo>
                      <a:pt x="233" y="493"/>
                    </a:lnTo>
                    <a:lnTo>
                      <a:pt x="265" y="440"/>
                    </a:lnTo>
                    <a:lnTo>
                      <a:pt x="302" y="391"/>
                    </a:lnTo>
                    <a:lnTo>
                      <a:pt x="342" y="347"/>
                    </a:lnTo>
                    <a:lnTo>
                      <a:pt x="387" y="305"/>
                    </a:lnTo>
                    <a:lnTo>
                      <a:pt x="435" y="268"/>
                    </a:lnTo>
                    <a:lnTo>
                      <a:pt x="488" y="237"/>
                    </a:lnTo>
                    <a:lnTo>
                      <a:pt x="544" y="209"/>
                    </a:lnTo>
                    <a:lnTo>
                      <a:pt x="601" y="189"/>
                    </a:lnTo>
                    <a:lnTo>
                      <a:pt x="662" y="173"/>
                    </a:lnTo>
                    <a:lnTo>
                      <a:pt x="726" y="163"/>
                    </a:lnTo>
                    <a:lnTo>
                      <a:pt x="790" y="160"/>
                    </a:lnTo>
                    <a:lnTo>
                      <a:pt x="855" y="163"/>
                    </a:lnTo>
                    <a:lnTo>
                      <a:pt x="918" y="173"/>
                    </a:lnTo>
                    <a:lnTo>
                      <a:pt x="979" y="189"/>
                    </a:lnTo>
                    <a:lnTo>
                      <a:pt x="1038" y="211"/>
                    </a:lnTo>
                    <a:lnTo>
                      <a:pt x="1093" y="237"/>
                    </a:lnTo>
                    <a:lnTo>
                      <a:pt x="1145" y="269"/>
                    </a:lnTo>
                    <a:lnTo>
                      <a:pt x="1194" y="305"/>
                    </a:lnTo>
                    <a:lnTo>
                      <a:pt x="1239" y="347"/>
                    </a:lnTo>
                    <a:lnTo>
                      <a:pt x="1281" y="391"/>
                    </a:lnTo>
                    <a:lnTo>
                      <a:pt x="1316" y="440"/>
                    </a:lnTo>
                    <a:lnTo>
                      <a:pt x="1349" y="492"/>
                    </a:lnTo>
                    <a:lnTo>
                      <a:pt x="1375" y="547"/>
                    </a:lnTo>
                    <a:lnTo>
                      <a:pt x="1397" y="606"/>
                    </a:lnTo>
                    <a:lnTo>
                      <a:pt x="1413" y="666"/>
                    </a:lnTo>
                    <a:lnTo>
                      <a:pt x="1422" y="729"/>
                    </a:lnTo>
                    <a:lnTo>
                      <a:pt x="1426" y="794"/>
                    </a:lnTo>
                    <a:close/>
                    <a:moveTo>
                      <a:pt x="0" y="796"/>
                    </a:moveTo>
                    <a:lnTo>
                      <a:pt x="1" y="756"/>
                    </a:lnTo>
                    <a:lnTo>
                      <a:pt x="4" y="715"/>
                    </a:lnTo>
                    <a:lnTo>
                      <a:pt x="9" y="675"/>
                    </a:lnTo>
                    <a:lnTo>
                      <a:pt x="16" y="637"/>
                    </a:lnTo>
                    <a:lnTo>
                      <a:pt x="25" y="598"/>
                    </a:lnTo>
                    <a:lnTo>
                      <a:pt x="36" y="561"/>
                    </a:lnTo>
                    <a:lnTo>
                      <a:pt x="48" y="524"/>
                    </a:lnTo>
                    <a:lnTo>
                      <a:pt x="63" y="487"/>
                    </a:lnTo>
                    <a:lnTo>
                      <a:pt x="78" y="453"/>
                    </a:lnTo>
                    <a:lnTo>
                      <a:pt x="97" y="418"/>
                    </a:lnTo>
                    <a:lnTo>
                      <a:pt x="115" y="385"/>
                    </a:lnTo>
                    <a:lnTo>
                      <a:pt x="136" y="352"/>
                    </a:lnTo>
                    <a:lnTo>
                      <a:pt x="158" y="321"/>
                    </a:lnTo>
                    <a:lnTo>
                      <a:pt x="182" y="291"/>
                    </a:lnTo>
                    <a:lnTo>
                      <a:pt x="206" y="262"/>
                    </a:lnTo>
                    <a:lnTo>
                      <a:pt x="233" y="235"/>
                    </a:lnTo>
                    <a:lnTo>
                      <a:pt x="260" y="208"/>
                    </a:lnTo>
                    <a:lnTo>
                      <a:pt x="289" y="183"/>
                    </a:lnTo>
                    <a:lnTo>
                      <a:pt x="319" y="159"/>
                    </a:lnTo>
                    <a:lnTo>
                      <a:pt x="350" y="137"/>
                    </a:lnTo>
                    <a:lnTo>
                      <a:pt x="382" y="116"/>
                    </a:lnTo>
                    <a:lnTo>
                      <a:pt x="416" y="96"/>
                    </a:lnTo>
                    <a:lnTo>
                      <a:pt x="449" y="79"/>
                    </a:lnTo>
                    <a:lnTo>
                      <a:pt x="485" y="63"/>
                    </a:lnTo>
                    <a:lnTo>
                      <a:pt x="521" y="49"/>
                    </a:lnTo>
                    <a:lnTo>
                      <a:pt x="557" y="37"/>
                    </a:lnTo>
                    <a:lnTo>
                      <a:pt x="595" y="25"/>
                    </a:lnTo>
                    <a:lnTo>
                      <a:pt x="633" y="16"/>
                    </a:lnTo>
                    <a:lnTo>
                      <a:pt x="673" y="9"/>
                    </a:lnTo>
                    <a:lnTo>
                      <a:pt x="712" y="4"/>
                    </a:lnTo>
                    <a:lnTo>
                      <a:pt x="753" y="1"/>
                    </a:lnTo>
                    <a:lnTo>
                      <a:pt x="793" y="0"/>
                    </a:lnTo>
                    <a:lnTo>
                      <a:pt x="835" y="1"/>
                    </a:lnTo>
                    <a:lnTo>
                      <a:pt x="875" y="4"/>
                    </a:lnTo>
                    <a:lnTo>
                      <a:pt x="914" y="9"/>
                    </a:lnTo>
                    <a:lnTo>
                      <a:pt x="954" y="16"/>
                    </a:lnTo>
                    <a:lnTo>
                      <a:pt x="992" y="25"/>
                    </a:lnTo>
                    <a:lnTo>
                      <a:pt x="1030" y="35"/>
                    </a:lnTo>
                    <a:lnTo>
                      <a:pt x="1066" y="48"/>
                    </a:lnTo>
                    <a:lnTo>
                      <a:pt x="1103" y="63"/>
                    </a:lnTo>
                    <a:lnTo>
                      <a:pt x="1138" y="79"/>
                    </a:lnTo>
                    <a:lnTo>
                      <a:pt x="1172" y="96"/>
                    </a:lnTo>
                    <a:lnTo>
                      <a:pt x="1206" y="116"/>
                    </a:lnTo>
                    <a:lnTo>
                      <a:pt x="1238" y="137"/>
                    </a:lnTo>
                    <a:lnTo>
                      <a:pt x="1269" y="159"/>
                    </a:lnTo>
                    <a:lnTo>
                      <a:pt x="1299" y="182"/>
                    </a:lnTo>
                    <a:lnTo>
                      <a:pt x="1328" y="207"/>
                    </a:lnTo>
                    <a:lnTo>
                      <a:pt x="1356" y="234"/>
                    </a:lnTo>
                    <a:lnTo>
                      <a:pt x="1382" y="261"/>
                    </a:lnTo>
                    <a:lnTo>
                      <a:pt x="1406" y="290"/>
                    </a:lnTo>
                    <a:lnTo>
                      <a:pt x="1430" y="320"/>
                    </a:lnTo>
                    <a:lnTo>
                      <a:pt x="1452" y="351"/>
                    </a:lnTo>
                    <a:lnTo>
                      <a:pt x="1473" y="383"/>
                    </a:lnTo>
                    <a:lnTo>
                      <a:pt x="1492" y="416"/>
                    </a:lnTo>
                    <a:lnTo>
                      <a:pt x="1510" y="450"/>
                    </a:lnTo>
                    <a:lnTo>
                      <a:pt x="1525" y="486"/>
                    </a:lnTo>
                    <a:lnTo>
                      <a:pt x="1540" y="522"/>
                    </a:lnTo>
                    <a:lnTo>
                      <a:pt x="1551" y="559"/>
                    </a:lnTo>
                    <a:lnTo>
                      <a:pt x="1563" y="595"/>
                    </a:lnTo>
                    <a:lnTo>
                      <a:pt x="1571" y="635"/>
                    </a:lnTo>
                    <a:lnTo>
                      <a:pt x="1578" y="673"/>
                    </a:lnTo>
                    <a:lnTo>
                      <a:pt x="1584" y="713"/>
                    </a:lnTo>
                    <a:lnTo>
                      <a:pt x="1586" y="753"/>
                    </a:lnTo>
                    <a:lnTo>
                      <a:pt x="1587" y="794"/>
                    </a:lnTo>
                    <a:lnTo>
                      <a:pt x="1586" y="834"/>
                    </a:lnTo>
                    <a:lnTo>
                      <a:pt x="1584" y="874"/>
                    </a:lnTo>
                    <a:lnTo>
                      <a:pt x="1578" y="915"/>
                    </a:lnTo>
                    <a:lnTo>
                      <a:pt x="1571" y="953"/>
                    </a:lnTo>
                    <a:lnTo>
                      <a:pt x="1563" y="992"/>
                    </a:lnTo>
                    <a:lnTo>
                      <a:pt x="1553" y="1029"/>
                    </a:lnTo>
                    <a:lnTo>
                      <a:pt x="1540" y="1065"/>
                    </a:lnTo>
                    <a:lnTo>
                      <a:pt x="1525" y="1102"/>
                    </a:lnTo>
                    <a:lnTo>
                      <a:pt x="1510" y="1137"/>
                    </a:lnTo>
                    <a:lnTo>
                      <a:pt x="1493" y="1171"/>
                    </a:lnTo>
                    <a:lnTo>
                      <a:pt x="1473" y="1205"/>
                    </a:lnTo>
                    <a:lnTo>
                      <a:pt x="1452" y="1237"/>
                    </a:lnTo>
                    <a:lnTo>
                      <a:pt x="1430" y="1268"/>
                    </a:lnTo>
                    <a:lnTo>
                      <a:pt x="1407" y="1298"/>
                    </a:lnTo>
                    <a:lnTo>
                      <a:pt x="1382" y="1327"/>
                    </a:lnTo>
                    <a:lnTo>
                      <a:pt x="1356" y="1355"/>
                    </a:lnTo>
                    <a:lnTo>
                      <a:pt x="1328" y="1380"/>
                    </a:lnTo>
                    <a:lnTo>
                      <a:pt x="1299" y="1405"/>
                    </a:lnTo>
                    <a:lnTo>
                      <a:pt x="1269" y="1430"/>
                    </a:lnTo>
                    <a:lnTo>
                      <a:pt x="1238" y="1451"/>
                    </a:lnTo>
                    <a:lnTo>
                      <a:pt x="1206" y="1472"/>
                    </a:lnTo>
                    <a:lnTo>
                      <a:pt x="1172" y="1492"/>
                    </a:lnTo>
                    <a:lnTo>
                      <a:pt x="1139" y="1509"/>
                    </a:lnTo>
                    <a:lnTo>
                      <a:pt x="1103" y="1525"/>
                    </a:lnTo>
                    <a:lnTo>
                      <a:pt x="1068" y="1539"/>
                    </a:lnTo>
                    <a:lnTo>
                      <a:pt x="1031" y="1552"/>
                    </a:lnTo>
                    <a:lnTo>
                      <a:pt x="993" y="1562"/>
                    </a:lnTo>
                    <a:lnTo>
                      <a:pt x="954" y="1571"/>
                    </a:lnTo>
                    <a:lnTo>
                      <a:pt x="914" y="1578"/>
                    </a:lnTo>
                    <a:lnTo>
                      <a:pt x="875" y="1583"/>
                    </a:lnTo>
                    <a:lnTo>
                      <a:pt x="835" y="1586"/>
                    </a:lnTo>
                    <a:lnTo>
                      <a:pt x="793" y="1587"/>
                    </a:lnTo>
                    <a:lnTo>
                      <a:pt x="753" y="1586"/>
                    </a:lnTo>
                    <a:lnTo>
                      <a:pt x="712" y="1583"/>
                    </a:lnTo>
                    <a:lnTo>
                      <a:pt x="673" y="1578"/>
                    </a:lnTo>
                    <a:lnTo>
                      <a:pt x="633" y="1571"/>
                    </a:lnTo>
                    <a:lnTo>
                      <a:pt x="595" y="1562"/>
                    </a:lnTo>
                    <a:lnTo>
                      <a:pt x="557" y="1552"/>
                    </a:lnTo>
                    <a:lnTo>
                      <a:pt x="521" y="1539"/>
                    </a:lnTo>
                    <a:lnTo>
                      <a:pt x="485" y="1524"/>
                    </a:lnTo>
                    <a:lnTo>
                      <a:pt x="449" y="1509"/>
                    </a:lnTo>
                    <a:lnTo>
                      <a:pt x="415" y="1491"/>
                    </a:lnTo>
                    <a:lnTo>
                      <a:pt x="382" y="1472"/>
                    </a:lnTo>
                    <a:lnTo>
                      <a:pt x="350" y="1451"/>
                    </a:lnTo>
                    <a:lnTo>
                      <a:pt x="319" y="1430"/>
                    </a:lnTo>
                    <a:lnTo>
                      <a:pt x="289" y="1405"/>
                    </a:lnTo>
                    <a:lnTo>
                      <a:pt x="260" y="1381"/>
                    </a:lnTo>
                    <a:lnTo>
                      <a:pt x="233" y="1355"/>
                    </a:lnTo>
                    <a:lnTo>
                      <a:pt x="206" y="1327"/>
                    </a:lnTo>
                    <a:lnTo>
                      <a:pt x="181" y="1298"/>
                    </a:lnTo>
                    <a:lnTo>
                      <a:pt x="158" y="1268"/>
                    </a:lnTo>
                    <a:lnTo>
                      <a:pt x="136" y="1237"/>
                    </a:lnTo>
                    <a:lnTo>
                      <a:pt x="115" y="1205"/>
                    </a:lnTo>
                    <a:lnTo>
                      <a:pt x="95" y="1173"/>
                    </a:lnTo>
                    <a:lnTo>
                      <a:pt x="78" y="1138"/>
                    </a:lnTo>
                    <a:lnTo>
                      <a:pt x="62" y="1103"/>
                    </a:lnTo>
                    <a:lnTo>
                      <a:pt x="48" y="1068"/>
                    </a:lnTo>
                    <a:lnTo>
                      <a:pt x="36" y="1031"/>
                    </a:lnTo>
                    <a:lnTo>
                      <a:pt x="25" y="993"/>
                    </a:lnTo>
                    <a:lnTo>
                      <a:pt x="16" y="955"/>
                    </a:lnTo>
                    <a:lnTo>
                      <a:pt x="9" y="916"/>
                    </a:lnTo>
                    <a:lnTo>
                      <a:pt x="4" y="877"/>
                    </a:lnTo>
                    <a:lnTo>
                      <a:pt x="1" y="836"/>
                    </a:lnTo>
                    <a:lnTo>
                      <a:pt x="0" y="796"/>
                    </a:lnTo>
                    <a:close/>
                  </a:path>
                </a:pathLst>
              </a:custGeom>
              <a:solidFill>
                <a:srgbClr val="23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26" name="Freeform 177">
                <a:extLst>
                  <a:ext uri="{FF2B5EF4-FFF2-40B4-BE49-F238E27FC236}">
                    <a16:creationId xmlns:a16="http://schemas.microsoft.com/office/drawing/2014/main" id="{023FEF86-04D0-4273-AF60-26063BB93A95}"/>
                  </a:ext>
                </a:extLst>
              </p:cNvPr>
              <p:cNvSpPr>
                <a:spLocks noEditPoints="1"/>
              </p:cNvSpPr>
              <p:nvPr/>
            </p:nvSpPr>
            <p:spPr bwMode="auto">
              <a:xfrm>
                <a:off x="1723" y="2484"/>
                <a:ext cx="789" cy="789"/>
              </a:xfrm>
              <a:custGeom>
                <a:avLst/>
                <a:gdLst>
                  <a:gd name="T0" fmla="*/ 22 w 1577"/>
                  <a:gd name="T1" fmla="*/ 15 h 1579"/>
                  <a:gd name="T2" fmla="*/ 20 w 1577"/>
                  <a:gd name="T3" fmla="*/ 18 h 1579"/>
                  <a:gd name="T4" fmla="*/ 18 w 1577"/>
                  <a:gd name="T5" fmla="*/ 21 h 1579"/>
                  <a:gd name="T6" fmla="*/ 14 w 1577"/>
                  <a:gd name="T7" fmla="*/ 22 h 1579"/>
                  <a:gd name="T8" fmla="*/ 10 w 1577"/>
                  <a:gd name="T9" fmla="*/ 21 h 1579"/>
                  <a:gd name="T10" fmla="*/ 6 w 1577"/>
                  <a:gd name="T11" fmla="*/ 20 h 1579"/>
                  <a:gd name="T12" fmla="*/ 4 w 1577"/>
                  <a:gd name="T13" fmla="*/ 17 h 1579"/>
                  <a:gd name="T14" fmla="*/ 3 w 1577"/>
                  <a:gd name="T15" fmla="*/ 13 h 1579"/>
                  <a:gd name="T16" fmla="*/ 3 w 1577"/>
                  <a:gd name="T17" fmla="*/ 9 h 1579"/>
                  <a:gd name="T18" fmla="*/ 5 w 1577"/>
                  <a:gd name="T19" fmla="*/ 6 h 1579"/>
                  <a:gd name="T20" fmla="*/ 8 w 1577"/>
                  <a:gd name="T21" fmla="*/ 3 h 1579"/>
                  <a:gd name="T22" fmla="*/ 12 w 1577"/>
                  <a:gd name="T23" fmla="*/ 2 h 1579"/>
                  <a:gd name="T24" fmla="*/ 16 w 1577"/>
                  <a:gd name="T25" fmla="*/ 2 h 1579"/>
                  <a:gd name="T26" fmla="*/ 19 w 1577"/>
                  <a:gd name="T27" fmla="*/ 4 h 1579"/>
                  <a:gd name="T28" fmla="*/ 22 w 1577"/>
                  <a:gd name="T29" fmla="*/ 7 h 1579"/>
                  <a:gd name="T30" fmla="*/ 23 w 1577"/>
                  <a:gd name="T31" fmla="*/ 11 h 1579"/>
                  <a:gd name="T32" fmla="*/ 1 w 1577"/>
                  <a:gd name="T33" fmla="*/ 11 h 1579"/>
                  <a:gd name="T34" fmla="*/ 1 w 1577"/>
                  <a:gd name="T35" fmla="*/ 8 h 1579"/>
                  <a:gd name="T36" fmla="*/ 2 w 1577"/>
                  <a:gd name="T37" fmla="*/ 6 h 1579"/>
                  <a:gd name="T38" fmla="*/ 3 w 1577"/>
                  <a:gd name="T39" fmla="*/ 4 h 1579"/>
                  <a:gd name="T40" fmla="*/ 5 w 1577"/>
                  <a:gd name="T41" fmla="*/ 2 h 1579"/>
                  <a:gd name="T42" fmla="*/ 7 w 1577"/>
                  <a:gd name="T43" fmla="*/ 1 h 1579"/>
                  <a:gd name="T44" fmla="*/ 9 w 1577"/>
                  <a:gd name="T45" fmla="*/ 0 h 1579"/>
                  <a:gd name="T46" fmla="*/ 12 w 1577"/>
                  <a:gd name="T47" fmla="*/ 0 h 1579"/>
                  <a:gd name="T48" fmla="*/ 14 w 1577"/>
                  <a:gd name="T49" fmla="*/ 0 h 1579"/>
                  <a:gd name="T50" fmla="*/ 16 w 1577"/>
                  <a:gd name="T51" fmla="*/ 0 h 1579"/>
                  <a:gd name="T52" fmla="*/ 19 w 1577"/>
                  <a:gd name="T53" fmla="*/ 1 h 1579"/>
                  <a:gd name="T54" fmla="*/ 21 w 1577"/>
                  <a:gd name="T55" fmla="*/ 2 h 1579"/>
                  <a:gd name="T56" fmla="*/ 22 w 1577"/>
                  <a:gd name="T57" fmla="*/ 4 h 1579"/>
                  <a:gd name="T58" fmla="*/ 24 w 1577"/>
                  <a:gd name="T59" fmla="*/ 6 h 1579"/>
                  <a:gd name="T60" fmla="*/ 25 w 1577"/>
                  <a:gd name="T61" fmla="*/ 8 h 1579"/>
                  <a:gd name="T62" fmla="*/ 25 w 1577"/>
                  <a:gd name="T63" fmla="*/ 11 h 1579"/>
                  <a:gd name="T64" fmla="*/ 25 w 1577"/>
                  <a:gd name="T65" fmla="*/ 13 h 1579"/>
                  <a:gd name="T66" fmla="*/ 25 w 1577"/>
                  <a:gd name="T67" fmla="*/ 15 h 1579"/>
                  <a:gd name="T68" fmla="*/ 24 w 1577"/>
                  <a:gd name="T69" fmla="*/ 18 h 1579"/>
                  <a:gd name="T70" fmla="*/ 22 w 1577"/>
                  <a:gd name="T71" fmla="*/ 20 h 1579"/>
                  <a:gd name="T72" fmla="*/ 21 w 1577"/>
                  <a:gd name="T73" fmla="*/ 21 h 1579"/>
                  <a:gd name="T74" fmla="*/ 19 w 1577"/>
                  <a:gd name="T75" fmla="*/ 23 h 1579"/>
                  <a:gd name="T76" fmla="*/ 16 w 1577"/>
                  <a:gd name="T77" fmla="*/ 24 h 1579"/>
                  <a:gd name="T78" fmla="*/ 14 w 1577"/>
                  <a:gd name="T79" fmla="*/ 24 h 1579"/>
                  <a:gd name="T80" fmla="*/ 12 w 1577"/>
                  <a:gd name="T81" fmla="*/ 24 h 1579"/>
                  <a:gd name="T82" fmla="*/ 9 w 1577"/>
                  <a:gd name="T83" fmla="*/ 24 h 1579"/>
                  <a:gd name="T84" fmla="*/ 7 w 1577"/>
                  <a:gd name="T85" fmla="*/ 23 h 1579"/>
                  <a:gd name="T86" fmla="*/ 5 w 1577"/>
                  <a:gd name="T87" fmla="*/ 21 h 1579"/>
                  <a:gd name="T88" fmla="*/ 3 w 1577"/>
                  <a:gd name="T89" fmla="*/ 20 h 1579"/>
                  <a:gd name="T90" fmla="*/ 2 w 1577"/>
                  <a:gd name="T91" fmla="*/ 18 h 1579"/>
                  <a:gd name="T92" fmla="*/ 1 w 1577"/>
                  <a:gd name="T93" fmla="*/ 16 h 1579"/>
                  <a:gd name="T94" fmla="*/ 1 w 1577"/>
                  <a:gd name="T95" fmla="*/ 13 h 15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77" h="1579">
                    <a:moveTo>
                      <a:pt x="1423" y="790"/>
                    </a:moveTo>
                    <a:lnTo>
                      <a:pt x="1419" y="854"/>
                    </a:lnTo>
                    <a:lnTo>
                      <a:pt x="1410" y="917"/>
                    </a:lnTo>
                    <a:lnTo>
                      <a:pt x="1394" y="979"/>
                    </a:lnTo>
                    <a:lnTo>
                      <a:pt x="1372" y="1037"/>
                    </a:lnTo>
                    <a:lnTo>
                      <a:pt x="1346" y="1093"/>
                    </a:lnTo>
                    <a:lnTo>
                      <a:pt x="1313" y="1146"/>
                    </a:lnTo>
                    <a:lnTo>
                      <a:pt x="1278" y="1194"/>
                    </a:lnTo>
                    <a:lnTo>
                      <a:pt x="1236" y="1240"/>
                    </a:lnTo>
                    <a:lnTo>
                      <a:pt x="1191" y="1282"/>
                    </a:lnTo>
                    <a:lnTo>
                      <a:pt x="1142" y="1318"/>
                    </a:lnTo>
                    <a:lnTo>
                      <a:pt x="1089" y="1350"/>
                    </a:lnTo>
                    <a:lnTo>
                      <a:pt x="1034" y="1377"/>
                    </a:lnTo>
                    <a:lnTo>
                      <a:pt x="975" y="1398"/>
                    </a:lnTo>
                    <a:lnTo>
                      <a:pt x="914" y="1414"/>
                    </a:lnTo>
                    <a:lnTo>
                      <a:pt x="850" y="1423"/>
                    </a:lnTo>
                    <a:lnTo>
                      <a:pt x="786" y="1427"/>
                    </a:lnTo>
                    <a:lnTo>
                      <a:pt x="720" y="1423"/>
                    </a:lnTo>
                    <a:lnTo>
                      <a:pt x="657" y="1414"/>
                    </a:lnTo>
                    <a:lnTo>
                      <a:pt x="596" y="1398"/>
                    </a:lnTo>
                    <a:lnTo>
                      <a:pt x="537" y="1376"/>
                    </a:lnTo>
                    <a:lnTo>
                      <a:pt x="482" y="1350"/>
                    </a:lnTo>
                    <a:lnTo>
                      <a:pt x="429" y="1317"/>
                    </a:lnTo>
                    <a:lnTo>
                      <a:pt x="380" y="1282"/>
                    </a:lnTo>
                    <a:lnTo>
                      <a:pt x="334" y="1240"/>
                    </a:lnTo>
                    <a:lnTo>
                      <a:pt x="293" y="1195"/>
                    </a:lnTo>
                    <a:lnTo>
                      <a:pt x="256" y="1146"/>
                    </a:lnTo>
                    <a:lnTo>
                      <a:pt x="225" y="1093"/>
                    </a:lnTo>
                    <a:lnTo>
                      <a:pt x="197" y="1037"/>
                    </a:lnTo>
                    <a:lnTo>
                      <a:pt x="175" y="979"/>
                    </a:lnTo>
                    <a:lnTo>
                      <a:pt x="160" y="917"/>
                    </a:lnTo>
                    <a:lnTo>
                      <a:pt x="150" y="854"/>
                    </a:lnTo>
                    <a:lnTo>
                      <a:pt x="147" y="790"/>
                    </a:lnTo>
                    <a:lnTo>
                      <a:pt x="150" y="725"/>
                    </a:lnTo>
                    <a:lnTo>
                      <a:pt x="159" y="662"/>
                    </a:lnTo>
                    <a:lnTo>
                      <a:pt x="175" y="601"/>
                    </a:lnTo>
                    <a:lnTo>
                      <a:pt x="197" y="542"/>
                    </a:lnTo>
                    <a:lnTo>
                      <a:pt x="224" y="487"/>
                    </a:lnTo>
                    <a:lnTo>
                      <a:pt x="256" y="434"/>
                    </a:lnTo>
                    <a:lnTo>
                      <a:pt x="293" y="385"/>
                    </a:lnTo>
                    <a:lnTo>
                      <a:pt x="333" y="339"/>
                    </a:lnTo>
                    <a:lnTo>
                      <a:pt x="379" y="298"/>
                    </a:lnTo>
                    <a:lnTo>
                      <a:pt x="428" y="261"/>
                    </a:lnTo>
                    <a:lnTo>
                      <a:pt x="481" y="230"/>
                    </a:lnTo>
                    <a:lnTo>
                      <a:pt x="537" y="202"/>
                    </a:lnTo>
                    <a:lnTo>
                      <a:pt x="596" y="181"/>
                    </a:lnTo>
                    <a:lnTo>
                      <a:pt x="657" y="165"/>
                    </a:lnTo>
                    <a:lnTo>
                      <a:pt x="720" y="156"/>
                    </a:lnTo>
                    <a:lnTo>
                      <a:pt x="786" y="152"/>
                    </a:lnTo>
                    <a:lnTo>
                      <a:pt x="852" y="156"/>
                    </a:lnTo>
                    <a:lnTo>
                      <a:pt x="915" y="165"/>
                    </a:lnTo>
                    <a:lnTo>
                      <a:pt x="976" y="181"/>
                    </a:lnTo>
                    <a:lnTo>
                      <a:pt x="1035" y="203"/>
                    </a:lnTo>
                    <a:lnTo>
                      <a:pt x="1090" y="230"/>
                    </a:lnTo>
                    <a:lnTo>
                      <a:pt x="1142" y="262"/>
                    </a:lnTo>
                    <a:lnTo>
                      <a:pt x="1191" y="299"/>
                    </a:lnTo>
                    <a:lnTo>
                      <a:pt x="1236" y="339"/>
                    </a:lnTo>
                    <a:lnTo>
                      <a:pt x="1278" y="385"/>
                    </a:lnTo>
                    <a:lnTo>
                      <a:pt x="1315" y="434"/>
                    </a:lnTo>
                    <a:lnTo>
                      <a:pt x="1346" y="487"/>
                    </a:lnTo>
                    <a:lnTo>
                      <a:pt x="1373" y="542"/>
                    </a:lnTo>
                    <a:lnTo>
                      <a:pt x="1394" y="601"/>
                    </a:lnTo>
                    <a:lnTo>
                      <a:pt x="1410" y="662"/>
                    </a:lnTo>
                    <a:lnTo>
                      <a:pt x="1419" y="725"/>
                    </a:lnTo>
                    <a:lnTo>
                      <a:pt x="1423" y="790"/>
                    </a:lnTo>
                    <a:close/>
                    <a:moveTo>
                      <a:pt x="0" y="793"/>
                    </a:moveTo>
                    <a:lnTo>
                      <a:pt x="1" y="753"/>
                    </a:lnTo>
                    <a:lnTo>
                      <a:pt x="5" y="712"/>
                    </a:lnTo>
                    <a:lnTo>
                      <a:pt x="10" y="673"/>
                    </a:lnTo>
                    <a:lnTo>
                      <a:pt x="16" y="634"/>
                    </a:lnTo>
                    <a:lnTo>
                      <a:pt x="26" y="596"/>
                    </a:lnTo>
                    <a:lnTo>
                      <a:pt x="36" y="558"/>
                    </a:lnTo>
                    <a:lnTo>
                      <a:pt x="49" y="521"/>
                    </a:lnTo>
                    <a:lnTo>
                      <a:pt x="63" y="485"/>
                    </a:lnTo>
                    <a:lnTo>
                      <a:pt x="79" y="451"/>
                    </a:lnTo>
                    <a:lnTo>
                      <a:pt x="96" y="416"/>
                    </a:lnTo>
                    <a:lnTo>
                      <a:pt x="114" y="383"/>
                    </a:lnTo>
                    <a:lnTo>
                      <a:pt x="135" y="351"/>
                    </a:lnTo>
                    <a:lnTo>
                      <a:pt x="157" y="319"/>
                    </a:lnTo>
                    <a:lnTo>
                      <a:pt x="180" y="291"/>
                    </a:lnTo>
                    <a:lnTo>
                      <a:pt x="205" y="262"/>
                    </a:lnTo>
                    <a:lnTo>
                      <a:pt x="232" y="234"/>
                    </a:lnTo>
                    <a:lnTo>
                      <a:pt x="258" y="208"/>
                    </a:lnTo>
                    <a:lnTo>
                      <a:pt x="287" y="182"/>
                    </a:lnTo>
                    <a:lnTo>
                      <a:pt x="317" y="159"/>
                    </a:lnTo>
                    <a:lnTo>
                      <a:pt x="348" y="136"/>
                    </a:lnTo>
                    <a:lnTo>
                      <a:pt x="380" y="117"/>
                    </a:lnTo>
                    <a:lnTo>
                      <a:pt x="413" y="97"/>
                    </a:lnTo>
                    <a:lnTo>
                      <a:pt x="447" y="80"/>
                    </a:lnTo>
                    <a:lnTo>
                      <a:pt x="482" y="64"/>
                    </a:lnTo>
                    <a:lnTo>
                      <a:pt x="518" y="49"/>
                    </a:lnTo>
                    <a:lnTo>
                      <a:pt x="554" y="36"/>
                    </a:lnTo>
                    <a:lnTo>
                      <a:pt x="591" y="26"/>
                    </a:lnTo>
                    <a:lnTo>
                      <a:pt x="629" y="16"/>
                    </a:lnTo>
                    <a:lnTo>
                      <a:pt x="668" y="10"/>
                    </a:lnTo>
                    <a:lnTo>
                      <a:pt x="708" y="5"/>
                    </a:lnTo>
                    <a:lnTo>
                      <a:pt x="748" y="1"/>
                    </a:lnTo>
                    <a:lnTo>
                      <a:pt x="788" y="0"/>
                    </a:lnTo>
                    <a:lnTo>
                      <a:pt x="829" y="1"/>
                    </a:lnTo>
                    <a:lnTo>
                      <a:pt x="869" y="5"/>
                    </a:lnTo>
                    <a:lnTo>
                      <a:pt x="908" y="10"/>
                    </a:lnTo>
                    <a:lnTo>
                      <a:pt x="947" y="16"/>
                    </a:lnTo>
                    <a:lnTo>
                      <a:pt x="985" y="26"/>
                    </a:lnTo>
                    <a:lnTo>
                      <a:pt x="1023" y="36"/>
                    </a:lnTo>
                    <a:lnTo>
                      <a:pt x="1060" y="49"/>
                    </a:lnTo>
                    <a:lnTo>
                      <a:pt x="1096" y="64"/>
                    </a:lnTo>
                    <a:lnTo>
                      <a:pt x="1130" y="79"/>
                    </a:lnTo>
                    <a:lnTo>
                      <a:pt x="1165" y="97"/>
                    </a:lnTo>
                    <a:lnTo>
                      <a:pt x="1198" y="116"/>
                    </a:lnTo>
                    <a:lnTo>
                      <a:pt x="1229" y="136"/>
                    </a:lnTo>
                    <a:lnTo>
                      <a:pt x="1260" y="158"/>
                    </a:lnTo>
                    <a:lnTo>
                      <a:pt x="1290" y="182"/>
                    </a:lnTo>
                    <a:lnTo>
                      <a:pt x="1319" y="207"/>
                    </a:lnTo>
                    <a:lnTo>
                      <a:pt x="1347" y="233"/>
                    </a:lnTo>
                    <a:lnTo>
                      <a:pt x="1372" y="261"/>
                    </a:lnTo>
                    <a:lnTo>
                      <a:pt x="1398" y="290"/>
                    </a:lnTo>
                    <a:lnTo>
                      <a:pt x="1421" y="318"/>
                    </a:lnTo>
                    <a:lnTo>
                      <a:pt x="1442" y="349"/>
                    </a:lnTo>
                    <a:lnTo>
                      <a:pt x="1463" y="382"/>
                    </a:lnTo>
                    <a:lnTo>
                      <a:pt x="1482" y="415"/>
                    </a:lnTo>
                    <a:lnTo>
                      <a:pt x="1500" y="449"/>
                    </a:lnTo>
                    <a:lnTo>
                      <a:pt x="1515" y="483"/>
                    </a:lnTo>
                    <a:lnTo>
                      <a:pt x="1530" y="520"/>
                    </a:lnTo>
                    <a:lnTo>
                      <a:pt x="1541" y="556"/>
                    </a:lnTo>
                    <a:lnTo>
                      <a:pt x="1552" y="594"/>
                    </a:lnTo>
                    <a:lnTo>
                      <a:pt x="1561" y="632"/>
                    </a:lnTo>
                    <a:lnTo>
                      <a:pt x="1568" y="670"/>
                    </a:lnTo>
                    <a:lnTo>
                      <a:pt x="1573" y="709"/>
                    </a:lnTo>
                    <a:lnTo>
                      <a:pt x="1576" y="749"/>
                    </a:lnTo>
                    <a:lnTo>
                      <a:pt x="1577" y="790"/>
                    </a:lnTo>
                    <a:lnTo>
                      <a:pt x="1576" y="830"/>
                    </a:lnTo>
                    <a:lnTo>
                      <a:pt x="1574" y="870"/>
                    </a:lnTo>
                    <a:lnTo>
                      <a:pt x="1568" y="909"/>
                    </a:lnTo>
                    <a:lnTo>
                      <a:pt x="1561" y="949"/>
                    </a:lnTo>
                    <a:lnTo>
                      <a:pt x="1553" y="987"/>
                    </a:lnTo>
                    <a:lnTo>
                      <a:pt x="1543" y="1023"/>
                    </a:lnTo>
                    <a:lnTo>
                      <a:pt x="1530" y="1060"/>
                    </a:lnTo>
                    <a:lnTo>
                      <a:pt x="1516" y="1096"/>
                    </a:lnTo>
                    <a:lnTo>
                      <a:pt x="1500" y="1131"/>
                    </a:lnTo>
                    <a:lnTo>
                      <a:pt x="1483" y="1165"/>
                    </a:lnTo>
                    <a:lnTo>
                      <a:pt x="1463" y="1197"/>
                    </a:lnTo>
                    <a:lnTo>
                      <a:pt x="1444" y="1230"/>
                    </a:lnTo>
                    <a:lnTo>
                      <a:pt x="1422" y="1261"/>
                    </a:lnTo>
                    <a:lnTo>
                      <a:pt x="1398" y="1291"/>
                    </a:lnTo>
                    <a:lnTo>
                      <a:pt x="1373" y="1320"/>
                    </a:lnTo>
                    <a:lnTo>
                      <a:pt x="1347" y="1346"/>
                    </a:lnTo>
                    <a:lnTo>
                      <a:pt x="1319" y="1373"/>
                    </a:lnTo>
                    <a:lnTo>
                      <a:pt x="1290" y="1398"/>
                    </a:lnTo>
                    <a:lnTo>
                      <a:pt x="1260" y="1421"/>
                    </a:lnTo>
                    <a:lnTo>
                      <a:pt x="1230" y="1443"/>
                    </a:lnTo>
                    <a:lnTo>
                      <a:pt x="1198" y="1464"/>
                    </a:lnTo>
                    <a:lnTo>
                      <a:pt x="1165" y="1483"/>
                    </a:lnTo>
                    <a:lnTo>
                      <a:pt x="1130" y="1500"/>
                    </a:lnTo>
                    <a:lnTo>
                      <a:pt x="1096" y="1517"/>
                    </a:lnTo>
                    <a:lnTo>
                      <a:pt x="1060" y="1530"/>
                    </a:lnTo>
                    <a:lnTo>
                      <a:pt x="1023" y="1543"/>
                    </a:lnTo>
                    <a:lnTo>
                      <a:pt x="985" y="1553"/>
                    </a:lnTo>
                    <a:lnTo>
                      <a:pt x="947" y="1563"/>
                    </a:lnTo>
                    <a:lnTo>
                      <a:pt x="909" y="1570"/>
                    </a:lnTo>
                    <a:lnTo>
                      <a:pt x="869" y="1574"/>
                    </a:lnTo>
                    <a:lnTo>
                      <a:pt x="829" y="1578"/>
                    </a:lnTo>
                    <a:lnTo>
                      <a:pt x="788" y="1579"/>
                    </a:lnTo>
                    <a:lnTo>
                      <a:pt x="748" y="1578"/>
                    </a:lnTo>
                    <a:lnTo>
                      <a:pt x="708" y="1574"/>
                    </a:lnTo>
                    <a:lnTo>
                      <a:pt x="668" y="1570"/>
                    </a:lnTo>
                    <a:lnTo>
                      <a:pt x="629" y="1563"/>
                    </a:lnTo>
                    <a:lnTo>
                      <a:pt x="591" y="1553"/>
                    </a:lnTo>
                    <a:lnTo>
                      <a:pt x="553" y="1543"/>
                    </a:lnTo>
                    <a:lnTo>
                      <a:pt x="516" y="1530"/>
                    </a:lnTo>
                    <a:lnTo>
                      <a:pt x="481" y="1517"/>
                    </a:lnTo>
                    <a:lnTo>
                      <a:pt x="446" y="1500"/>
                    </a:lnTo>
                    <a:lnTo>
                      <a:pt x="412" y="1483"/>
                    </a:lnTo>
                    <a:lnTo>
                      <a:pt x="379" y="1465"/>
                    </a:lnTo>
                    <a:lnTo>
                      <a:pt x="347" y="1444"/>
                    </a:lnTo>
                    <a:lnTo>
                      <a:pt x="316" y="1422"/>
                    </a:lnTo>
                    <a:lnTo>
                      <a:pt x="286" y="1399"/>
                    </a:lnTo>
                    <a:lnTo>
                      <a:pt x="258" y="1374"/>
                    </a:lnTo>
                    <a:lnTo>
                      <a:pt x="231" y="1348"/>
                    </a:lnTo>
                    <a:lnTo>
                      <a:pt x="204" y="1321"/>
                    </a:lnTo>
                    <a:lnTo>
                      <a:pt x="180" y="1292"/>
                    </a:lnTo>
                    <a:lnTo>
                      <a:pt x="157" y="1262"/>
                    </a:lnTo>
                    <a:lnTo>
                      <a:pt x="134" y="1232"/>
                    </a:lnTo>
                    <a:lnTo>
                      <a:pt x="114" y="1200"/>
                    </a:lnTo>
                    <a:lnTo>
                      <a:pt x="95" y="1167"/>
                    </a:lnTo>
                    <a:lnTo>
                      <a:pt x="77" y="1133"/>
                    </a:lnTo>
                    <a:lnTo>
                      <a:pt x="63" y="1098"/>
                    </a:lnTo>
                    <a:lnTo>
                      <a:pt x="48" y="1063"/>
                    </a:lnTo>
                    <a:lnTo>
                      <a:pt x="36" y="1026"/>
                    </a:lnTo>
                    <a:lnTo>
                      <a:pt x="25" y="989"/>
                    </a:lnTo>
                    <a:lnTo>
                      <a:pt x="16" y="951"/>
                    </a:lnTo>
                    <a:lnTo>
                      <a:pt x="10" y="913"/>
                    </a:lnTo>
                    <a:lnTo>
                      <a:pt x="5" y="874"/>
                    </a:lnTo>
                    <a:lnTo>
                      <a:pt x="1" y="833"/>
                    </a:lnTo>
                    <a:lnTo>
                      <a:pt x="0" y="793"/>
                    </a:lnTo>
                    <a:close/>
                  </a:path>
                </a:pathLst>
              </a:custGeom>
              <a:solidFill>
                <a:srgbClr val="303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27" name="Freeform 178">
                <a:extLst>
                  <a:ext uri="{FF2B5EF4-FFF2-40B4-BE49-F238E27FC236}">
                    <a16:creationId xmlns:a16="http://schemas.microsoft.com/office/drawing/2014/main" id="{578E0F42-91C4-4098-B454-551DA0D27E37}"/>
                  </a:ext>
                </a:extLst>
              </p:cNvPr>
              <p:cNvSpPr>
                <a:spLocks noEditPoints="1"/>
              </p:cNvSpPr>
              <p:nvPr/>
            </p:nvSpPr>
            <p:spPr bwMode="auto">
              <a:xfrm>
                <a:off x="1725" y="2487"/>
                <a:ext cx="784" cy="783"/>
              </a:xfrm>
              <a:custGeom>
                <a:avLst/>
                <a:gdLst>
                  <a:gd name="T0" fmla="*/ 21 w 1569"/>
                  <a:gd name="T1" fmla="*/ 15 h 1567"/>
                  <a:gd name="T2" fmla="*/ 19 w 1569"/>
                  <a:gd name="T3" fmla="*/ 18 h 1567"/>
                  <a:gd name="T4" fmla="*/ 16 w 1569"/>
                  <a:gd name="T5" fmla="*/ 21 h 1567"/>
                  <a:gd name="T6" fmla="*/ 13 w 1569"/>
                  <a:gd name="T7" fmla="*/ 22 h 1567"/>
                  <a:gd name="T8" fmla="*/ 9 w 1569"/>
                  <a:gd name="T9" fmla="*/ 21 h 1567"/>
                  <a:gd name="T10" fmla="*/ 5 w 1569"/>
                  <a:gd name="T11" fmla="*/ 19 h 1567"/>
                  <a:gd name="T12" fmla="*/ 3 w 1569"/>
                  <a:gd name="T13" fmla="*/ 17 h 1567"/>
                  <a:gd name="T14" fmla="*/ 2 w 1569"/>
                  <a:gd name="T15" fmla="*/ 13 h 1567"/>
                  <a:gd name="T16" fmla="*/ 2 w 1569"/>
                  <a:gd name="T17" fmla="*/ 9 h 1567"/>
                  <a:gd name="T18" fmla="*/ 4 w 1569"/>
                  <a:gd name="T19" fmla="*/ 5 h 1567"/>
                  <a:gd name="T20" fmla="*/ 7 w 1569"/>
                  <a:gd name="T21" fmla="*/ 3 h 1567"/>
                  <a:gd name="T22" fmla="*/ 11 w 1569"/>
                  <a:gd name="T23" fmla="*/ 2 h 1567"/>
                  <a:gd name="T24" fmla="*/ 15 w 1569"/>
                  <a:gd name="T25" fmla="*/ 2 h 1567"/>
                  <a:gd name="T26" fmla="*/ 18 w 1569"/>
                  <a:gd name="T27" fmla="*/ 4 h 1567"/>
                  <a:gd name="T28" fmla="*/ 20 w 1569"/>
                  <a:gd name="T29" fmla="*/ 7 h 1567"/>
                  <a:gd name="T30" fmla="*/ 22 w 1569"/>
                  <a:gd name="T31" fmla="*/ 11 h 1567"/>
                  <a:gd name="T32" fmla="*/ 0 w 1569"/>
                  <a:gd name="T33" fmla="*/ 11 h 1567"/>
                  <a:gd name="T34" fmla="*/ 0 w 1569"/>
                  <a:gd name="T35" fmla="*/ 8 h 1567"/>
                  <a:gd name="T36" fmla="*/ 1 w 1569"/>
                  <a:gd name="T37" fmla="*/ 6 h 1567"/>
                  <a:gd name="T38" fmla="*/ 2 w 1569"/>
                  <a:gd name="T39" fmla="*/ 4 h 1567"/>
                  <a:gd name="T40" fmla="*/ 4 w 1569"/>
                  <a:gd name="T41" fmla="*/ 2 h 1567"/>
                  <a:gd name="T42" fmla="*/ 6 w 1569"/>
                  <a:gd name="T43" fmla="*/ 1 h 1567"/>
                  <a:gd name="T44" fmla="*/ 8 w 1569"/>
                  <a:gd name="T45" fmla="*/ 0 h 1567"/>
                  <a:gd name="T46" fmla="*/ 10 w 1569"/>
                  <a:gd name="T47" fmla="*/ 0 h 1567"/>
                  <a:gd name="T48" fmla="*/ 13 w 1569"/>
                  <a:gd name="T49" fmla="*/ 0 h 1567"/>
                  <a:gd name="T50" fmla="*/ 15 w 1569"/>
                  <a:gd name="T51" fmla="*/ 0 h 1567"/>
                  <a:gd name="T52" fmla="*/ 18 w 1569"/>
                  <a:gd name="T53" fmla="*/ 1 h 1567"/>
                  <a:gd name="T54" fmla="*/ 20 w 1569"/>
                  <a:gd name="T55" fmla="*/ 2 h 1567"/>
                  <a:gd name="T56" fmla="*/ 21 w 1569"/>
                  <a:gd name="T57" fmla="*/ 4 h 1567"/>
                  <a:gd name="T58" fmla="*/ 23 w 1569"/>
                  <a:gd name="T59" fmla="*/ 6 h 1567"/>
                  <a:gd name="T60" fmla="*/ 23 w 1569"/>
                  <a:gd name="T61" fmla="*/ 8 h 1567"/>
                  <a:gd name="T62" fmla="*/ 24 w 1569"/>
                  <a:gd name="T63" fmla="*/ 11 h 1567"/>
                  <a:gd name="T64" fmla="*/ 24 w 1569"/>
                  <a:gd name="T65" fmla="*/ 13 h 1567"/>
                  <a:gd name="T66" fmla="*/ 23 w 1569"/>
                  <a:gd name="T67" fmla="*/ 15 h 1567"/>
                  <a:gd name="T68" fmla="*/ 23 w 1569"/>
                  <a:gd name="T69" fmla="*/ 18 h 1567"/>
                  <a:gd name="T70" fmla="*/ 21 w 1569"/>
                  <a:gd name="T71" fmla="*/ 20 h 1567"/>
                  <a:gd name="T72" fmla="*/ 20 w 1569"/>
                  <a:gd name="T73" fmla="*/ 21 h 1567"/>
                  <a:gd name="T74" fmla="*/ 18 w 1569"/>
                  <a:gd name="T75" fmla="*/ 23 h 1567"/>
                  <a:gd name="T76" fmla="*/ 15 w 1569"/>
                  <a:gd name="T77" fmla="*/ 23 h 1567"/>
                  <a:gd name="T78" fmla="*/ 13 w 1569"/>
                  <a:gd name="T79" fmla="*/ 24 h 1567"/>
                  <a:gd name="T80" fmla="*/ 10 w 1569"/>
                  <a:gd name="T81" fmla="*/ 24 h 1567"/>
                  <a:gd name="T82" fmla="*/ 8 w 1569"/>
                  <a:gd name="T83" fmla="*/ 23 h 1567"/>
                  <a:gd name="T84" fmla="*/ 6 w 1569"/>
                  <a:gd name="T85" fmla="*/ 23 h 1567"/>
                  <a:gd name="T86" fmla="*/ 4 w 1569"/>
                  <a:gd name="T87" fmla="*/ 21 h 1567"/>
                  <a:gd name="T88" fmla="*/ 2 w 1569"/>
                  <a:gd name="T89" fmla="*/ 20 h 1567"/>
                  <a:gd name="T90" fmla="*/ 1 w 1569"/>
                  <a:gd name="T91" fmla="*/ 18 h 1567"/>
                  <a:gd name="T92" fmla="*/ 0 w 1569"/>
                  <a:gd name="T93" fmla="*/ 15 h 1567"/>
                  <a:gd name="T94" fmla="*/ 0 w 1569"/>
                  <a:gd name="T95" fmla="*/ 13 h 15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69" h="1567">
                    <a:moveTo>
                      <a:pt x="1420" y="782"/>
                    </a:moveTo>
                    <a:lnTo>
                      <a:pt x="1417" y="848"/>
                    </a:lnTo>
                    <a:lnTo>
                      <a:pt x="1406" y="911"/>
                    </a:lnTo>
                    <a:lnTo>
                      <a:pt x="1391" y="973"/>
                    </a:lnTo>
                    <a:lnTo>
                      <a:pt x="1369" y="1032"/>
                    </a:lnTo>
                    <a:lnTo>
                      <a:pt x="1342" y="1088"/>
                    </a:lnTo>
                    <a:lnTo>
                      <a:pt x="1311" y="1141"/>
                    </a:lnTo>
                    <a:lnTo>
                      <a:pt x="1274" y="1190"/>
                    </a:lnTo>
                    <a:lnTo>
                      <a:pt x="1232" y="1236"/>
                    </a:lnTo>
                    <a:lnTo>
                      <a:pt x="1186" y="1278"/>
                    </a:lnTo>
                    <a:lnTo>
                      <a:pt x="1137" y="1315"/>
                    </a:lnTo>
                    <a:lnTo>
                      <a:pt x="1084" y="1347"/>
                    </a:lnTo>
                    <a:lnTo>
                      <a:pt x="1028" y="1373"/>
                    </a:lnTo>
                    <a:lnTo>
                      <a:pt x="970" y="1395"/>
                    </a:lnTo>
                    <a:lnTo>
                      <a:pt x="907" y="1411"/>
                    </a:lnTo>
                    <a:lnTo>
                      <a:pt x="844" y="1421"/>
                    </a:lnTo>
                    <a:lnTo>
                      <a:pt x="778" y="1424"/>
                    </a:lnTo>
                    <a:lnTo>
                      <a:pt x="713" y="1421"/>
                    </a:lnTo>
                    <a:lnTo>
                      <a:pt x="649" y="1411"/>
                    </a:lnTo>
                    <a:lnTo>
                      <a:pt x="587" y="1395"/>
                    </a:lnTo>
                    <a:lnTo>
                      <a:pt x="528" y="1373"/>
                    </a:lnTo>
                    <a:lnTo>
                      <a:pt x="472" y="1347"/>
                    </a:lnTo>
                    <a:lnTo>
                      <a:pt x="419" y="1315"/>
                    </a:lnTo>
                    <a:lnTo>
                      <a:pt x="370" y="1278"/>
                    </a:lnTo>
                    <a:lnTo>
                      <a:pt x="325" y="1236"/>
                    </a:lnTo>
                    <a:lnTo>
                      <a:pt x="283" y="1191"/>
                    </a:lnTo>
                    <a:lnTo>
                      <a:pt x="246" y="1142"/>
                    </a:lnTo>
                    <a:lnTo>
                      <a:pt x="214" y="1089"/>
                    </a:lnTo>
                    <a:lnTo>
                      <a:pt x="186" y="1032"/>
                    </a:lnTo>
                    <a:lnTo>
                      <a:pt x="164" y="974"/>
                    </a:lnTo>
                    <a:lnTo>
                      <a:pt x="150" y="913"/>
                    </a:lnTo>
                    <a:lnTo>
                      <a:pt x="139" y="849"/>
                    </a:lnTo>
                    <a:lnTo>
                      <a:pt x="136" y="784"/>
                    </a:lnTo>
                    <a:lnTo>
                      <a:pt x="139" y="718"/>
                    </a:lnTo>
                    <a:lnTo>
                      <a:pt x="148" y="655"/>
                    </a:lnTo>
                    <a:lnTo>
                      <a:pt x="164" y="593"/>
                    </a:lnTo>
                    <a:lnTo>
                      <a:pt x="186" y="535"/>
                    </a:lnTo>
                    <a:lnTo>
                      <a:pt x="213" y="478"/>
                    </a:lnTo>
                    <a:lnTo>
                      <a:pt x="245" y="426"/>
                    </a:lnTo>
                    <a:lnTo>
                      <a:pt x="282" y="377"/>
                    </a:lnTo>
                    <a:lnTo>
                      <a:pt x="325" y="331"/>
                    </a:lnTo>
                    <a:lnTo>
                      <a:pt x="370" y="289"/>
                    </a:lnTo>
                    <a:lnTo>
                      <a:pt x="419" y="252"/>
                    </a:lnTo>
                    <a:lnTo>
                      <a:pt x="472" y="220"/>
                    </a:lnTo>
                    <a:lnTo>
                      <a:pt x="528" y="194"/>
                    </a:lnTo>
                    <a:lnTo>
                      <a:pt x="587" y="172"/>
                    </a:lnTo>
                    <a:lnTo>
                      <a:pt x="649" y="156"/>
                    </a:lnTo>
                    <a:lnTo>
                      <a:pt x="713" y="146"/>
                    </a:lnTo>
                    <a:lnTo>
                      <a:pt x="778" y="143"/>
                    </a:lnTo>
                    <a:lnTo>
                      <a:pt x="844" y="146"/>
                    </a:lnTo>
                    <a:lnTo>
                      <a:pt x="907" y="156"/>
                    </a:lnTo>
                    <a:lnTo>
                      <a:pt x="970" y="172"/>
                    </a:lnTo>
                    <a:lnTo>
                      <a:pt x="1028" y="194"/>
                    </a:lnTo>
                    <a:lnTo>
                      <a:pt x="1085" y="220"/>
                    </a:lnTo>
                    <a:lnTo>
                      <a:pt x="1138" y="252"/>
                    </a:lnTo>
                    <a:lnTo>
                      <a:pt x="1187" y="289"/>
                    </a:lnTo>
                    <a:lnTo>
                      <a:pt x="1232" y="331"/>
                    </a:lnTo>
                    <a:lnTo>
                      <a:pt x="1274" y="377"/>
                    </a:lnTo>
                    <a:lnTo>
                      <a:pt x="1311" y="425"/>
                    </a:lnTo>
                    <a:lnTo>
                      <a:pt x="1343" y="478"/>
                    </a:lnTo>
                    <a:lnTo>
                      <a:pt x="1370" y="535"/>
                    </a:lnTo>
                    <a:lnTo>
                      <a:pt x="1391" y="593"/>
                    </a:lnTo>
                    <a:lnTo>
                      <a:pt x="1407" y="655"/>
                    </a:lnTo>
                    <a:lnTo>
                      <a:pt x="1417" y="718"/>
                    </a:lnTo>
                    <a:lnTo>
                      <a:pt x="1420" y="782"/>
                    </a:lnTo>
                    <a:close/>
                    <a:moveTo>
                      <a:pt x="0" y="786"/>
                    </a:moveTo>
                    <a:lnTo>
                      <a:pt x="1" y="746"/>
                    </a:lnTo>
                    <a:lnTo>
                      <a:pt x="4" y="706"/>
                    </a:lnTo>
                    <a:lnTo>
                      <a:pt x="9" y="667"/>
                    </a:lnTo>
                    <a:lnTo>
                      <a:pt x="16" y="628"/>
                    </a:lnTo>
                    <a:lnTo>
                      <a:pt x="24" y="590"/>
                    </a:lnTo>
                    <a:lnTo>
                      <a:pt x="35" y="553"/>
                    </a:lnTo>
                    <a:lnTo>
                      <a:pt x="47" y="517"/>
                    </a:lnTo>
                    <a:lnTo>
                      <a:pt x="61" y="482"/>
                    </a:lnTo>
                    <a:lnTo>
                      <a:pt x="77" y="446"/>
                    </a:lnTo>
                    <a:lnTo>
                      <a:pt x="94" y="413"/>
                    </a:lnTo>
                    <a:lnTo>
                      <a:pt x="113" y="380"/>
                    </a:lnTo>
                    <a:lnTo>
                      <a:pt x="133" y="348"/>
                    </a:lnTo>
                    <a:lnTo>
                      <a:pt x="155" y="317"/>
                    </a:lnTo>
                    <a:lnTo>
                      <a:pt x="178" y="287"/>
                    </a:lnTo>
                    <a:lnTo>
                      <a:pt x="203" y="258"/>
                    </a:lnTo>
                    <a:lnTo>
                      <a:pt x="229" y="232"/>
                    </a:lnTo>
                    <a:lnTo>
                      <a:pt x="257" y="205"/>
                    </a:lnTo>
                    <a:lnTo>
                      <a:pt x="284" y="181"/>
                    </a:lnTo>
                    <a:lnTo>
                      <a:pt x="314" y="157"/>
                    </a:lnTo>
                    <a:lnTo>
                      <a:pt x="345" y="135"/>
                    </a:lnTo>
                    <a:lnTo>
                      <a:pt x="376" y="114"/>
                    </a:lnTo>
                    <a:lnTo>
                      <a:pt x="410" y="96"/>
                    </a:lnTo>
                    <a:lnTo>
                      <a:pt x="443" y="78"/>
                    </a:lnTo>
                    <a:lnTo>
                      <a:pt x="478" y="62"/>
                    </a:lnTo>
                    <a:lnTo>
                      <a:pt x="514" y="48"/>
                    </a:lnTo>
                    <a:lnTo>
                      <a:pt x="550" y="36"/>
                    </a:lnTo>
                    <a:lnTo>
                      <a:pt x="587" y="25"/>
                    </a:lnTo>
                    <a:lnTo>
                      <a:pt x="625" y="16"/>
                    </a:lnTo>
                    <a:lnTo>
                      <a:pt x="663" y="9"/>
                    </a:lnTo>
                    <a:lnTo>
                      <a:pt x="702" y="5"/>
                    </a:lnTo>
                    <a:lnTo>
                      <a:pt x="743" y="1"/>
                    </a:lnTo>
                    <a:lnTo>
                      <a:pt x="783" y="0"/>
                    </a:lnTo>
                    <a:lnTo>
                      <a:pt x="823" y="1"/>
                    </a:lnTo>
                    <a:lnTo>
                      <a:pt x="864" y="5"/>
                    </a:lnTo>
                    <a:lnTo>
                      <a:pt x="903" y="9"/>
                    </a:lnTo>
                    <a:lnTo>
                      <a:pt x="942" y="16"/>
                    </a:lnTo>
                    <a:lnTo>
                      <a:pt x="979" y="25"/>
                    </a:lnTo>
                    <a:lnTo>
                      <a:pt x="1017" y="36"/>
                    </a:lnTo>
                    <a:lnTo>
                      <a:pt x="1054" y="48"/>
                    </a:lnTo>
                    <a:lnTo>
                      <a:pt x="1088" y="62"/>
                    </a:lnTo>
                    <a:lnTo>
                      <a:pt x="1124" y="78"/>
                    </a:lnTo>
                    <a:lnTo>
                      <a:pt x="1157" y="96"/>
                    </a:lnTo>
                    <a:lnTo>
                      <a:pt x="1191" y="114"/>
                    </a:lnTo>
                    <a:lnTo>
                      <a:pt x="1222" y="135"/>
                    </a:lnTo>
                    <a:lnTo>
                      <a:pt x="1253" y="157"/>
                    </a:lnTo>
                    <a:lnTo>
                      <a:pt x="1283" y="181"/>
                    </a:lnTo>
                    <a:lnTo>
                      <a:pt x="1311" y="205"/>
                    </a:lnTo>
                    <a:lnTo>
                      <a:pt x="1338" y="231"/>
                    </a:lnTo>
                    <a:lnTo>
                      <a:pt x="1365" y="258"/>
                    </a:lnTo>
                    <a:lnTo>
                      <a:pt x="1389" y="287"/>
                    </a:lnTo>
                    <a:lnTo>
                      <a:pt x="1412" y="317"/>
                    </a:lnTo>
                    <a:lnTo>
                      <a:pt x="1434" y="347"/>
                    </a:lnTo>
                    <a:lnTo>
                      <a:pt x="1455" y="379"/>
                    </a:lnTo>
                    <a:lnTo>
                      <a:pt x="1473" y="411"/>
                    </a:lnTo>
                    <a:lnTo>
                      <a:pt x="1490" y="445"/>
                    </a:lnTo>
                    <a:lnTo>
                      <a:pt x="1506" y="481"/>
                    </a:lnTo>
                    <a:lnTo>
                      <a:pt x="1520" y="515"/>
                    </a:lnTo>
                    <a:lnTo>
                      <a:pt x="1533" y="552"/>
                    </a:lnTo>
                    <a:lnTo>
                      <a:pt x="1543" y="589"/>
                    </a:lnTo>
                    <a:lnTo>
                      <a:pt x="1552" y="627"/>
                    </a:lnTo>
                    <a:lnTo>
                      <a:pt x="1559" y="665"/>
                    </a:lnTo>
                    <a:lnTo>
                      <a:pt x="1564" y="704"/>
                    </a:lnTo>
                    <a:lnTo>
                      <a:pt x="1567" y="743"/>
                    </a:lnTo>
                    <a:lnTo>
                      <a:pt x="1569" y="784"/>
                    </a:lnTo>
                    <a:lnTo>
                      <a:pt x="1567" y="824"/>
                    </a:lnTo>
                    <a:lnTo>
                      <a:pt x="1564" y="863"/>
                    </a:lnTo>
                    <a:lnTo>
                      <a:pt x="1559" y="902"/>
                    </a:lnTo>
                    <a:lnTo>
                      <a:pt x="1552" y="941"/>
                    </a:lnTo>
                    <a:lnTo>
                      <a:pt x="1543" y="979"/>
                    </a:lnTo>
                    <a:lnTo>
                      <a:pt x="1533" y="1016"/>
                    </a:lnTo>
                    <a:lnTo>
                      <a:pt x="1520" y="1053"/>
                    </a:lnTo>
                    <a:lnTo>
                      <a:pt x="1506" y="1088"/>
                    </a:lnTo>
                    <a:lnTo>
                      <a:pt x="1490" y="1123"/>
                    </a:lnTo>
                    <a:lnTo>
                      <a:pt x="1473" y="1157"/>
                    </a:lnTo>
                    <a:lnTo>
                      <a:pt x="1455" y="1189"/>
                    </a:lnTo>
                    <a:lnTo>
                      <a:pt x="1434" y="1221"/>
                    </a:lnTo>
                    <a:lnTo>
                      <a:pt x="1412" y="1252"/>
                    </a:lnTo>
                    <a:lnTo>
                      <a:pt x="1389" y="1281"/>
                    </a:lnTo>
                    <a:lnTo>
                      <a:pt x="1364" y="1310"/>
                    </a:lnTo>
                    <a:lnTo>
                      <a:pt x="1338" y="1338"/>
                    </a:lnTo>
                    <a:lnTo>
                      <a:pt x="1311" y="1363"/>
                    </a:lnTo>
                    <a:lnTo>
                      <a:pt x="1282" y="1388"/>
                    </a:lnTo>
                    <a:lnTo>
                      <a:pt x="1252" y="1411"/>
                    </a:lnTo>
                    <a:lnTo>
                      <a:pt x="1222" y="1433"/>
                    </a:lnTo>
                    <a:lnTo>
                      <a:pt x="1190" y="1453"/>
                    </a:lnTo>
                    <a:lnTo>
                      <a:pt x="1157" y="1473"/>
                    </a:lnTo>
                    <a:lnTo>
                      <a:pt x="1123" y="1490"/>
                    </a:lnTo>
                    <a:lnTo>
                      <a:pt x="1088" y="1505"/>
                    </a:lnTo>
                    <a:lnTo>
                      <a:pt x="1053" y="1520"/>
                    </a:lnTo>
                    <a:lnTo>
                      <a:pt x="1016" y="1531"/>
                    </a:lnTo>
                    <a:lnTo>
                      <a:pt x="979" y="1543"/>
                    </a:lnTo>
                    <a:lnTo>
                      <a:pt x="941" y="1551"/>
                    </a:lnTo>
                    <a:lnTo>
                      <a:pt x="903" y="1558"/>
                    </a:lnTo>
                    <a:lnTo>
                      <a:pt x="864" y="1562"/>
                    </a:lnTo>
                    <a:lnTo>
                      <a:pt x="823" y="1566"/>
                    </a:lnTo>
                    <a:lnTo>
                      <a:pt x="783" y="1567"/>
                    </a:lnTo>
                    <a:lnTo>
                      <a:pt x="743" y="1566"/>
                    </a:lnTo>
                    <a:lnTo>
                      <a:pt x="702" y="1562"/>
                    </a:lnTo>
                    <a:lnTo>
                      <a:pt x="663" y="1558"/>
                    </a:lnTo>
                    <a:lnTo>
                      <a:pt x="625" y="1551"/>
                    </a:lnTo>
                    <a:lnTo>
                      <a:pt x="587" y="1543"/>
                    </a:lnTo>
                    <a:lnTo>
                      <a:pt x="550" y="1531"/>
                    </a:lnTo>
                    <a:lnTo>
                      <a:pt x="514" y="1520"/>
                    </a:lnTo>
                    <a:lnTo>
                      <a:pt x="478" y="1506"/>
                    </a:lnTo>
                    <a:lnTo>
                      <a:pt x="443" y="1490"/>
                    </a:lnTo>
                    <a:lnTo>
                      <a:pt x="410" y="1473"/>
                    </a:lnTo>
                    <a:lnTo>
                      <a:pt x="376" y="1454"/>
                    </a:lnTo>
                    <a:lnTo>
                      <a:pt x="345" y="1433"/>
                    </a:lnTo>
                    <a:lnTo>
                      <a:pt x="314" y="1411"/>
                    </a:lnTo>
                    <a:lnTo>
                      <a:pt x="284" y="1388"/>
                    </a:lnTo>
                    <a:lnTo>
                      <a:pt x="257" y="1364"/>
                    </a:lnTo>
                    <a:lnTo>
                      <a:pt x="229" y="1338"/>
                    </a:lnTo>
                    <a:lnTo>
                      <a:pt x="203" y="1311"/>
                    </a:lnTo>
                    <a:lnTo>
                      <a:pt x="178" y="1282"/>
                    </a:lnTo>
                    <a:lnTo>
                      <a:pt x="155" y="1252"/>
                    </a:lnTo>
                    <a:lnTo>
                      <a:pt x="133" y="1223"/>
                    </a:lnTo>
                    <a:lnTo>
                      <a:pt x="113" y="1190"/>
                    </a:lnTo>
                    <a:lnTo>
                      <a:pt x="94" y="1158"/>
                    </a:lnTo>
                    <a:lnTo>
                      <a:pt x="77" y="1125"/>
                    </a:lnTo>
                    <a:lnTo>
                      <a:pt x="61" y="1090"/>
                    </a:lnTo>
                    <a:lnTo>
                      <a:pt x="47" y="1054"/>
                    </a:lnTo>
                    <a:lnTo>
                      <a:pt x="35" y="1017"/>
                    </a:lnTo>
                    <a:lnTo>
                      <a:pt x="24" y="981"/>
                    </a:lnTo>
                    <a:lnTo>
                      <a:pt x="16" y="944"/>
                    </a:lnTo>
                    <a:lnTo>
                      <a:pt x="9" y="905"/>
                    </a:lnTo>
                    <a:lnTo>
                      <a:pt x="4" y="865"/>
                    </a:lnTo>
                    <a:lnTo>
                      <a:pt x="1" y="826"/>
                    </a:lnTo>
                    <a:lnTo>
                      <a:pt x="0" y="786"/>
                    </a:lnTo>
                    <a:close/>
                  </a:path>
                </a:pathLst>
              </a:custGeom>
              <a:solidFill>
                <a:srgbClr val="3D3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28" name="Freeform 179">
                <a:extLst>
                  <a:ext uri="{FF2B5EF4-FFF2-40B4-BE49-F238E27FC236}">
                    <a16:creationId xmlns:a16="http://schemas.microsoft.com/office/drawing/2014/main" id="{437A94DF-F545-46E0-A754-4366BE25A566}"/>
                  </a:ext>
                </a:extLst>
              </p:cNvPr>
              <p:cNvSpPr>
                <a:spLocks noEditPoints="1"/>
              </p:cNvSpPr>
              <p:nvPr/>
            </p:nvSpPr>
            <p:spPr bwMode="auto">
              <a:xfrm>
                <a:off x="1727" y="2489"/>
                <a:ext cx="779" cy="778"/>
              </a:xfrm>
              <a:custGeom>
                <a:avLst/>
                <a:gdLst>
                  <a:gd name="T0" fmla="*/ 21 w 1559"/>
                  <a:gd name="T1" fmla="*/ 16 h 1555"/>
                  <a:gd name="T2" fmla="*/ 19 w 1559"/>
                  <a:gd name="T3" fmla="*/ 19 h 1555"/>
                  <a:gd name="T4" fmla="*/ 16 w 1559"/>
                  <a:gd name="T5" fmla="*/ 21 h 1555"/>
                  <a:gd name="T6" fmla="*/ 13 w 1559"/>
                  <a:gd name="T7" fmla="*/ 23 h 1555"/>
                  <a:gd name="T8" fmla="*/ 9 w 1559"/>
                  <a:gd name="T9" fmla="*/ 22 h 1555"/>
                  <a:gd name="T10" fmla="*/ 5 w 1559"/>
                  <a:gd name="T11" fmla="*/ 20 h 1555"/>
                  <a:gd name="T12" fmla="*/ 3 w 1559"/>
                  <a:gd name="T13" fmla="*/ 17 h 1555"/>
                  <a:gd name="T14" fmla="*/ 2 w 1559"/>
                  <a:gd name="T15" fmla="*/ 14 h 1555"/>
                  <a:gd name="T16" fmla="*/ 2 w 1559"/>
                  <a:gd name="T17" fmla="*/ 10 h 1555"/>
                  <a:gd name="T18" fmla="*/ 4 w 1559"/>
                  <a:gd name="T19" fmla="*/ 6 h 1555"/>
                  <a:gd name="T20" fmla="*/ 7 w 1559"/>
                  <a:gd name="T21" fmla="*/ 4 h 1555"/>
                  <a:gd name="T22" fmla="*/ 11 w 1559"/>
                  <a:gd name="T23" fmla="*/ 3 h 1555"/>
                  <a:gd name="T24" fmla="*/ 15 w 1559"/>
                  <a:gd name="T25" fmla="*/ 3 h 1555"/>
                  <a:gd name="T26" fmla="*/ 18 w 1559"/>
                  <a:gd name="T27" fmla="*/ 5 h 1555"/>
                  <a:gd name="T28" fmla="*/ 20 w 1559"/>
                  <a:gd name="T29" fmla="*/ 8 h 1555"/>
                  <a:gd name="T30" fmla="*/ 22 w 1559"/>
                  <a:gd name="T31" fmla="*/ 12 h 1555"/>
                  <a:gd name="T32" fmla="*/ 0 w 1559"/>
                  <a:gd name="T33" fmla="*/ 11 h 1555"/>
                  <a:gd name="T34" fmla="*/ 0 w 1559"/>
                  <a:gd name="T35" fmla="*/ 9 h 1555"/>
                  <a:gd name="T36" fmla="*/ 1 w 1559"/>
                  <a:gd name="T37" fmla="*/ 7 h 1555"/>
                  <a:gd name="T38" fmla="*/ 2 w 1559"/>
                  <a:gd name="T39" fmla="*/ 5 h 1555"/>
                  <a:gd name="T40" fmla="*/ 4 w 1559"/>
                  <a:gd name="T41" fmla="*/ 3 h 1555"/>
                  <a:gd name="T42" fmla="*/ 6 w 1559"/>
                  <a:gd name="T43" fmla="*/ 2 h 1555"/>
                  <a:gd name="T44" fmla="*/ 8 w 1559"/>
                  <a:gd name="T45" fmla="*/ 1 h 1555"/>
                  <a:gd name="T46" fmla="*/ 10 w 1559"/>
                  <a:gd name="T47" fmla="*/ 1 h 1555"/>
                  <a:gd name="T48" fmla="*/ 13 w 1559"/>
                  <a:gd name="T49" fmla="*/ 1 h 1555"/>
                  <a:gd name="T50" fmla="*/ 15 w 1559"/>
                  <a:gd name="T51" fmla="*/ 1 h 1555"/>
                  <a:gd name="T52" fmla="*/ 17 w 1559"/>
                  <a:gd name="T53" fmla="*/ 2 h 1555"/>
                  <a:gd name="T54" fmla="*/ 19 w 1559"/>
                  <a:gd name="T55" fmla="*/ 3 h 1555"/>
                  <a:gd name="T56" fmla="*/ 21 w 1559"/>
                  <a:gd name="T57" fmla="*/ 5 h 1555"/>
                  <a:gd name="T58" fmla="*/ 22 w 1559"/>
                  <a:gd name="T59" fmla="*/ 7 h 1555"/>
                  <a:gd name="T60" fmla="*/ 23 w 1559"/>
                  <a:gd name="T61" fmla="*/ 9 h 1555"/>
                  <a:gd name="T62" fmla="*/ 24 w 1559"/>
                  <a:gd name="T63" fmla="*/ 11 h 1555"/>
                  <a:gd name="T64" fmla="*/ 24 w 1559"/>
                  <a:gd name="T65" fmla="*/ 14 h 1555"/>
                  <a:gd name="T66" fmla="*/ 23 w 1559"/>
                  <a:gd name="T67" fmla="*/ 16 h 1555"/>
                  <a:gd name="T68" fmla="*/ 22 w 1559"/>
                  <a:gd name="T69" fmla="*/ 18 h 1555"/>
                  <a:gd name="T70" fmla="*/ 21 w 1559"/>
                  <a:gd name="T71" fmla="*/ 20 h 1555"/>
                  <a:gd name="T72" fmla="*/ 19 w 1559"/>
                  <a:gd name="T73" fmla="*/ 22 h 1555"/>
                  <a:gd name="T74" fmla="*/ 17 w 1559"/>
                  <a:gd name="T75" fmla="*/ 23 h 1555"/>
                  <a:gd name="T76" fmla="*/ 15 w 1559"/>
                  <a:gd name="T77" fmla="*/ 24 h 1555"/>
                  <a:gd name="T78" fmla="*/ 13 w 1559"/>
                  <a:gd name="T79" fmla="*/ 25 h 1555"/>
                  <a:gd name="T80" fmla="*/ 10 w 1559"/>
                  <a:gd name="T81" fmla="*/ 25 h 1555"/>
                  <a:gd name="T82" fmla="*/ 8 w 1559"/>
                  <a:gd name="T83" fmla="*/ 24 h 1555"/>
                  <a:gd name="T84" fmla="*/ 6 w 1559"/>
                  <a:gd name="T85" fmla="*/ 23 h 1555"/>
                  <a:gd name="T86" fmla="*/ 4 w 1559"/>
                  <a:gd name="T87" fmla="*/ 22 h 1555"/>
                  <a:gd name="T88" fmla="*/ 2 w 1559"/>
                  <a:gd name="T89" fmla="*/ 20 h 1555"/>
                  <a:gd name="T90" fmla="*/ 1 w 1559"/>
                  <a:gd name="T91" fmla="*/ 18 h 1555"/>
                  <a:gd name="T92" fmla="*/ 0 w 1559"/>
                  <a:gd name="T93" fmla="*/ 16 h 1555"/>
                  <a:gd name="T94" fmla="*/ 0 w 1559"/>
                  <a:gd name="T95" fmla="*/ 14 h 15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59" h="1555">
                    <a:moveTo>
                      <a:pt x="1418" y="778"/>
                    </a:moveTo>
                    <a:lnTo>
                      <a:pt x="1415" y="843"/>
                    </a:lnTo>
                    <a:lnTo>
                      <a:pt x="1404" y="907"/>
                    </a:lnTo>
                    <a:lnTo>
                      <a:pt x="1389" y="969"/>
                    </a:lnTo>
                    <a:lnTo>
                      <a:pt x="1367" y="1028"/>
                    </a:lnTo>
                    <a:lnTo>
                      <a:pt x="1340" y="1084"/>
                    </a:lnTo>
                    <a:lnTo>
                      <a:pt x="1308" y="1137"/>
                    </a:lnTo>
                    <a:lnTo>
                      <a:pt x="1271" y="1187"/>
                    </a:lnTo>
                    <a:lnTo>
                      <a:pt x="1229" y="1233"/>
                    </a:lnTo>
                    <a:lnTo>
                      <a:pt x="1183" y="1274"/>
                    </a:lnTo>
                    <a:lnTo>
                      <a:pt x="1134" y="1312"/>
                    </a:lnTo>
                    <a:lnTo>
                      <a:pt x="1081" y="1344"/>
                    </a:lnTo>
                    <a:lnTo>
                      <a:pt x="1024" y="1371"/>
                    </a:lnTo>
                    <a:lnTo>
                      <a:pt x="964" y="1393"/>
                    </a:lnTo>
                    <a:lnTo>
                      <a:pt x="902" y="1409"/>
                    </a:lnTo>
                    <a:lnTo>
                      <a:pt x="839" y="1418"/>
                    </a:lnTo>
                    <a:lnTo>
                      <a:pt x="772" y="1422"/>
                    </a:lnTo>
                    <a:lnTo>
                      <a:pt x="706" y="1418"/>
                    </a:lnTo>
                    <a:lnTo>
                      <a:pt x="642" y="1409"/>
                    </a:lnTo>
                    <a:lnTo>
                      <a:pt x="580" y="1393"/>
                    </a:lnTo>
                    <a:lnTo>
                      <a:pt x="521" y="1371"/>
                    </a:lnTo>
                    <a:lnTo>
                      <a:pt x="464" y="1343"/>
                    </a:lnTo>
                    <a:lnTo>
                      <a:pt x="411" y="1311"/>
                    </a:lnTo>
                    <a:lnTo>
                      <a:pt x="362" y="1274"/>
                    </a:lnTo>
                    <a:lnTo>
                      <a:pt x="316" y="1233"/>
                    </a:lnTo>
                    <a:lnTo>
                      <a:pt x="274" y="1187"/>
                    </a:lnTo>
                    <a:lnTo>
                      <a:pt x="238" y="1137"/>
                    </a:lnTo>
                    <a:lnTo>
                      <a:pt x="205" y="1084"/>
                    </a:lnTo>
                    <a:lnTo>
                      <a:pt x="178" y="1029"/>
                    </a:lnTo>
                    <a:lnTo>
                      <a:pt x="156" y="969"/>
                    </a:lnTo>
                    <a:lnTo>
                      <a:pt x="141" y="908"/>
                    </a:lnTo>
                    <a:lnTo>
                      <a:pt x="130" y="844"/>
                    </a:lnTo>
                    <a:lnTo>
                      <a:pt x="127" y="779"/>
                    </a:lnTo>
                    <a:lnTo>
                      <a:pt x="130" y="713"/>
                    </a:lnTo>
                    <a:lnTo>
                      <a:pt x="140" y="650"/>
                    </a:lnTo>
                    <a:lnTo>
                      <a:pt x="156" y="587"/>
                    </a:lnTo>
                    <a:lnTo>
                      <a:pt x="178" y="529"/>
                    </a:lnTo>
                    <a:lnTo>
                      <a:pt x="204" y="472"/>
                    </a:lnTo>
                    <a:lnTo>
                      <a:pt x="238" y="418"/>
                    </a:lnTo>
                    <a:lnTo>
                      <a:pt x="274" y="369"/>
                    </a:lnTo>
                    <a:lnTo>
                      <a:pt x="316" y="322"/>
                    </a:lnTo>
                    <a:lnTo>
                      <a:pt x="362" y="281"/>
                    </a:lnTo>
                    <a:lnTo>
                      <a:pt x="411" y="244"/>
                    </a:lnTo>
                    <a:lnTo>
                      <a:pt x="464" y="212"/>
                    </a:lnTo>
                    <a:lnTo>
                      <a:pt x="521" y="184"/>
                    </a:lnTo>
                    <a:lnTo>
                      <a:pt x="581" y="162"/>
                    </a:lnTo>
                    <a:lnTo>
                      <a:pt x="643" y="146"/>
                    </a:lnTo>
                    <a:lnTo>
                      <a:pt x="706" y="136"/>
                    </a:lnTo>
                    <a:lnTo>
                      <a:pt x="773" y="132"/>
                    </a:lnTo>
                    <a:lnTo>
                      <a:pt x="839" y="136"/>
                    </a:lnTo>
                    <a:lnTo>
                      <a:pt x="903" y="145"/>
                    </a:lnTo>
                    <a:lnTo>
                      <a:pt x="965" y="161"/>
                    </a:lnTo>
                    <a:lnTo>
                      <a:pt x="1024" y="183"/>
                    </a:lnTo>
                    <a:lnTo>
                      <a:pt x="1081" y="211"/>
                    </a:lnTo>
                    <a:lnTo>
                      <a:pt x="1134" y="243"/>
                    </a:lnTo>
                    <a:lnTo>
                      <a:pt x="1184" y="280"/>
                    </a:lnTo>
                    <a:lnTo>
                      <a:pt x="1229" y="321"/>
                    </a:lnTo>
                    <a:lnTo>
                      <a:pt x="1271" y="367"/>
                    </a:lnTo>
                    <a:lnTo>
                      <a:pt x="1309" y="417"/>
                    </a:lnTo>
                    <a:lnTo>
                      <a:pt x="1341" y="471"/>
                    </a:lnTo>
                    <a:lnTo>
                      <a:pt x="1367" y="528"/>
                    </a:lnTo>
                    <a:lnTo>
                      <a:pt x="1389" y="586"/>
                    </a:lnTo>
                    <a:lnTo>
                      <a:pt x="1405" y="649"/>
                    </a:lnTo>
                    <a:lnTo>
                      <a:pt x="1415" y="712"/>
                    </a:lnTo>
                    <a:lnTo>
                      <a:pt x="1418" y="778"/>
                    </a:lnTo>
                    <a:close/>
                    <a:moveTo>
                      <a:pt x="0" y="781"/>
                    </a:moveTo>
                    <a:lnTo>
                      <a:pt x="1" y="741"/>
                    </a:lnTo>
                    <a:lnTo>
                      <a:pt x="4" y="702"/>
                    </a:lnTo>
                    <a:lnTo>
                      <a:pt x="9" y="662"/>
                    </a:lnTo>
                    <a:lnTo>
                      <a:pt x="16" y="624"/>
                    </a:lnTo>
                    <a:lnTo>
                      <a:pt x="24" y="586"/>
                    </a:lnTo>
                    <a:lnTo>
                      <a:pt x="35" y="549"/>
                    </a:lnTo>
                    <a:lnTo>
                      <a:pt x="47" y="514"/>
                    </a:lnTo>
                    <a:lnTo>
                      <a:pt x="61" y="478"/>
                    </a:lnTo>
                    <a:lnTo>
                      <a:pt x="76" y="443"/>
                    </a:lnTo>
                    <a:lnTo>
                      <a:pt x="94" y="410"/>
                    </a:lnTo>
                    <a:lnTo>
                      <a:pt x="112" y="377"/>
                    </a:lnTo>
                    <a:lnTo>
                      <a:pt x="133" y="345"/>
                    </a:lnTo>
                    <a:lnTo>
                      <a:pt x="155" y="314"/>
                    </a:lnTo>
                    <a:lnTo>
                      <a:pt x="178" y="284"/>
                    </a:lnTo>
                    <a:lnTo>
                      <a:pt x="202" y="257"/>
                    </a:lnTo>
                    <a:lnTo>
                      <a:pt x="227" y="229"/>
                    </a:lnTo>
                    <a:lnTo>
                      <a:pt x="255" y="204"/>
                    </a:lnTo>
                    <a:lnTo>
                      <a:pt x="282" y="178"/>
                    </a:lnTo>
                    <a:lnTo>
                      <a:pt x="312" y="155"/>
                    </a:lnTo>
                    <a:lnTo>
                      <a:pt x="342" y="133"/>
                    </a:lnTo>
                    <a:lnTo>
                      <a:pt x="375" y="113"/>
                    </a:lnTo>
                    <a:lnTo>
                      <a:pt x="407" y="94"/>
                    </a:lnTo>
                    <a:lnTo>
                      <a:pt x="440" y="77"/>
                    </a:lnTo>
                    <a:lnTo>
                      <a:pt x="475" y="61"/>
                    </a:lnTo>
                    <a:lnTo>
                      <a:pt x="511" y="47"/>
                    </a:lnTo>
                    <a:lnTo>
                      <a:pt x="546" y="34"/>
                    </a:lnTo>
                    <a:lnTo>
                      <a:pt x="584" y="24"/>
                    </a:lnTo>
                    <a:lnTo>
                      <a:pt x="621" y="16"/>
                    </a:lnTo>
                    <a:lnTo>
                      <a:pt x="660" y="9"/>
                    </a:lnTo>
                    <a:lnTo>
                      <a:pt x="699" y="3"/>
                    </a:lnTo>
                    <a:lnTo>
                      <a:pt x="739" y="1"/>
                    </a:lnTo>
                    <a:lnTo>
                      <a:pt x="779" y="0"/>
                    </a:lnTo>
                    <a:lnTo>
                      <a:pt x="819" y="1"/>
                    </a:lnTo>
                    <a:lnTo>
                      <a:pt x="858" y="4"/>
                    </a:lnTo>
                    <a:lnTo>
                      <a:pt x="898" y="9"/>
                    </a:lnTo>
                    <a:lnTo>
                      <a:pt x="936" y="16"/>
                    </a:lnTo>
                    <a:lnTo>
                      <a:pt x="974" y="24"/>
                    </a:lnTo>
                    <a:lnTo>
                      <a:pt x="1010" y="36"/>
                    </a:lnTo>
                    <a:lnTo>
                      <a:pt x="1047" y="47"/>
                    </a:lnTo>
                    <a:lnTo>
                      <a:pt x="1083" y="61"/>
                    </a:lnTo>
                    <a:lnTo>
                      <a:pt x="1118" y="77"/>
                    </a:lnTo>
                    <a:lnTo>
                      <a:pt x="1151" y="94"/>
                    </a:lnTo>
                    <a:lnTo>
                      <a:pt x="1183" y="113"/>
                    </a:lnTo>
                    <a:lnTo>
                      <a:pt x="1215" y="133"/>
                    </a:lnTo>
                    <a:lnTo>
                      <a:pt x="1245" y="155"/>
                    </a:lnTo>
                    <a:lnTo>
                      <a:pt x="1275" y="178"/>
                    </a:lnTo>
                    <a:lnTo>
                      <a:pt x="1303" y="203"/>
                    </a:lnTo>
                    <a:lnTo>
                      <a:pt x="1331" y="229"/>
                    </a:lnTo>
                    <a:lnTo>
                      <a:pt x="1356" y="256"/>
                    </a:lnTo>
                    <a:lnTo>
                      <a:pt x="1380" y="284"/>
                    </a:lnTo>
                    <a:lnTo>
                      <a:pt x="1404" y="313"/>
                    </a:lnTo>
                    <a:lnTo>
                      <a:pt x="1425" y="344"/>
                    </a:lnTo>
                    <a:lnTo>
                      <a:pt x="1446" y="375"/>
                    </a:lnTo>
                    <a:lnTo>
                      <a:pt x="1464" y="408"/>
                    </a:lnTo>
                    <a:lnTo>
                      <a:pt x="1482" y="442"/>
                    </a:lnTo>
                    <a:lnTo>
                      <a:pt x="1498" y="476"/>
                    </a:lnTo>
                    <a:lnTo>
                      <a:pt x="1511" y="511"/>
                    </a:lnTo>
                    <a:lnTo>
                      <a:pt x="1524" y="547"/>
                    </a:lnTo>
                    <a:lnTo>
                      <a:pt x="1534" y="584"/>
                    </a:lnTo>
                    <a:lnTo>
                      <a:pt x="1543" y="622"/>
                    </a:lnTo>
                    <a:lnTo>
                      <a:pt x="1549" y="660"/>
                    </a:lnTo>
                    <a:lnTo>
                      <a:pt x="1555" y="698"/>
                    </a:lnTo>
                    <a:lnTo>
                      <a:pt x="1558" y="738"/>
                    </a:lnTo>
                    <a:lnTo>
                      <a:pt x="1559" y="778"/>
                    </a:lnTo>
                    <a:lnTo>
                      <a:pt x="1558" y="818"/>
                    </a:lnTo>
                    <a:lnTo>
                      <a:pt x="1554" y="857"/>
                    </a:lnTo>
                    <a:lnTo>
                      <a:pt x="1549" y="896"/>
                    </a:lnTo>
                    <a:lnTo>
                      <a:pt x="1543" y="934"/>
                    </a:lnTo>
                    <a:lnTo>
                      <a:pt x="1534" y="971"/>
                    </a:lnTo>
                    <a:lnTo>
                      <a:pt x="1523" y="1009"/>
                    </a:lnTo>
                    <a:lnTo>
                      <a:pt x="1511" y="1045"/>
                    </a:lnTo>
                    <a:lnTo>
                      <a:pt x="1498" y="1081"/>
                    </a:lnTo>
                    <a:lnTo>
                      <a:pt x="1482" y="1114"/>
                    </a:lnTo>
                    <a:lnTo>
                      <a:pt x="1464" y="1149"/>
                    </a:lnTo>
                    <a:lnTo>
                      <a:pt x="1446" y="1181"/>
                    </a:lnTo>
                    <a:lnTo>
                      <a:pt x="1425" y="1212"/>
                    </a:lnTo>
                    <a:lnTo>
                      <a:pt x="1403" y="1243"/>
                    </a:lnTo>
                    <a:lnTo>
                      <a:pt x="1380" y="1272"/>
                    </a:lnTo>
                    <a:lnTo>
                      <a:pt x="1356" y="1301"/>
                    </a:lnTo>
                    <a:lnTo>
                      <a:pt x="1329" y="1327"/>
                    </a:lnTo>
                    <a:lnTo>
                      <a:pt x="1303" y="1354"/>
                    </a:lnTo>
                    <a:lnTo>
                      <a:pt x="1274" y="1378"/>
                    </a:lnTo>
                    <a:lnTo>
                      <a:pt x="1245" y="1401"/>
                    </a:lnTo>
                    <a:lnTo>
                      <a:pt x="1214" y="1423"/>
                    </a:lnTo>
                    <a:lnTo>
                      <a:pt x="1183" y="1444"/>
                    </a:lnTo>
                    <a:lnTo>
                      <a:pt x="1150" y="1462"/>
                    </a:lnTo>
                    <a:lnTo>
                      <a:pt x="1116" y="1479"/>
                    </a:lnTo>
                    <a:lnTo>
                      <a:pt x="1082" y="1494"/>
                    </a:lnTo>
                    <a:lnTo>
                      <a:pt x="1046" y="1508"/>
                    </a:lnTo>
                    <a:lnTo>
                      <a:pt x="1010" y="1521"/>
                    </a:lnTo>
                    <a:lnTo>
                      <a:pt x="974" y="1531"/>
                    </a:lnTo>
                    <a:lnTo>
                      <a:pt x="936" y="1540"/>
                    </a:lnTo>
                    <a:lnTo>
                      <a:pt x="898" y="1546"/>
                    </a:lnTo>
                    <a:lnTo>
                      <a:pt x="858" y="1552"/>
                    </a:lnTo>
                    <a:lnTo>
                      <a:pt x="819" y="1554"/>
                    </a:lnTo>
                    <a:lnTo>
                      <a:pt x="779" y="1555"/>
                    </a:lnTo>
                    <a:lnTo>
                      <a:pt x="739" y="1554"/>
                    </a:lnTo>
                    <a:lnTo>
                      <a:pt x="699" y="1552"/>
                    </a:lnTo>
                    <a:lnTo>
                      <a:pt x="660" y="1546"/>
                    </a:lnTo>
                    <a:lnTo>
                      <a:pt x="621" y="1540"/>
                    </a:lnTo>
                    <a:lnTo>
                      <a:pt x="584" y="1531"/>
                    </a:lnTo>
                    <a:lnTo>
                      <a:pt x="546" y="1521"/>
                    </a:lnTo>
                    <a:lnTo>
                      <a:pt x="511" y="1509"/>
                    </a:lnTo>
                    <a:lnTo>
                      <a:pt x="475" y="1495"/>
                    </a:lnTo>
                    <a:lnTo>
                      <a:pt x="440" y="1479"/>
                    </a:lnTo>
                    <a:lnTo>
                      <a:pt x="407" y="1462"/>
                    </a:lnTo>
                    <a:lnTo>
                      <a:pt x="375" y="1444"/>
                    </a:lnTo>
                    <a:lnTo>
                      <a:pt x="343" y="1424"/>
                    </a:lnTo>
                    <a:lnTo>
                      <a:pt x="312" y="1402"/>
                    </a:lnTo>
                    <a:lnTo>
                      <a:pt x="284" y="1379"/>
                    </a:lnTo>
                    <a:lnTo>
                      <a:pt x="255" y="1355"/>
                    </a:lnTo>
                    <a:lnTo>
                      <a:pt x="228" y="1328"/>
                    </a:lnTo>
                    <a:lnTo>
                      <a:pt x="202" y="1302"/>
                    </a:lnTo>
                    <a:lnTo>
                      <a:pt x="178" y="1274"/>
                    </a:lnTo>
                    <a:lnTo>
                      <a:pt x="155" y="1244"/>
                    </a:lnTo>
                    <a:lnTo>
                      <a:pt x="133" y="1214"/>
                    </a:lnTo>
                    <a:lnTo>
                      <a:pt x="113" y="1183"/>
                    </a:lnTo>
                    <a:lnTo>
                      <a:pt x="95" y="1150"/>
                    </a:lnTo>
                    <a:lnTo>
                      <a:pt x="77" y="1116"/>
                    </a:lnTo>
                    <a:lnTo>
                      <a:pt x="61" y="1083"/>
                    </a:lnTo>
                    <a:lnTo>
                      <a:pt x="47" y="1047"/>
                    </a:lnTo>
                    <a:lnTo>
                      <a:pt x="36" y="1011"/>
                    </a:lnTo>
                    <a:lnTo>
                      <a:pt x="26" y="975"/>
                    </a:lnTo>
                    <a:lnTo>
                      <a:pt x="16" y="937"/>
                    </a:lnTo>
                    <a:lnTo>
                      <a:pt x="9" y="899"/>
                    </a:lnTo>
                    <a:lnTo>
                      <a:pt x="5" y="861"/>
                    </a:lnTo>
                    <a:lnTo>
                      <a:pt x="1" y="821"/>
                    </a:lnTo>
                    <a:lnTo>
                      <a:pt x="0" y="781"/>
                    </a:lnTo>
                    <a:close/>
                  </a:path>
                </a:pathLst>
              </a:custGeom>
              <a:solidFill>
                <a:srgbClr val="494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29" name="Freeform 180">
                <a:extLst>
                  <a:ext uri="{FF2B5EF4-FFF2-40B4-BE49-F238E27FC236}">
                    <a16:creationId xmlns:a16="http://schemas.microsoft.com/office/drawing/2014/main" id="{35402849-93C2-49C9-979C-3CC06B10A6E0}"/>
                  </a:ext>
                </a:extLst>
              </p:cNvPr>
              <p:cNvSpPr>
                <a:spLocks noEditPoints="1"/>
              </p:cNvSpPr>
              <p:nvPr/>
            </p:nvSpPr>
            <p:spPr bwMode="auto">
              <a:xfrm>
                <a:off x="1728" y="2492"/>
                <a:ext cx="774" cy="773"/>
              </a:xfrm>
              <a:custGeom>
                <a:avLst/>
                <a:gdLst>
                  <a:gd name="T0" fmla="*/ 22 w 1548"/>
                  <a:gd name="T1" fmla="*/ 15 h 1547"/>
                  <a:gd name="T2" fmla="*/ 20 w 1548"/>
                  <a:gd name="T3" fmla="*/ 18 h 1547"/>
                  <a:gd name="T4" fmla="*/ 17 w 1548"/>
                  <a:gd name="T5" fmla="*/ 21 h 1547"/>
                  <a:gd name="T6" fmla="*/ 13 w 1548"/>
                  <a:gd name="T7" fmla="*/ 22 h 1547"/>
                  <a:gd name="T8" fmla="*/ 9 w 1548"/>
                  <a:gd name="T9" fmla="*/ 21 h 1547"/>
                  <a:gd name="T10" fmla="*/ 6 w 1548"/>
                  <a:gd name="T11" fmla="*/ 19 h 1547"/>
                  <a:gd name="T12" fmla="*/ 4 w 1548"/>
                  <a:gd name="T13" fmla="*/ 16 h 1547"/>
                  <a:gd name="T14" fmla="*/ 2 w 1548"/>
                  <a:gd name="T15" fmla="*/ 13 h 1547"/>
                  <a:gd name="T16" fmla="*/ 3 w 1548"/>
                  <a:gd name="T17" fmla="*/ 9 h 1547"/>
                  <a:gd name="T18" fmla="*/ 5 w 1548"/>
                  <a:gd name="T19" fmla="*/ 5 h 1547"/>
                  <a:gd name="T20" fmla="*/ 8 w 1548"/>
                  <a:gd name="T21" fmla="*/ 3 h 1547"/>
                  <a:gd name="T22" fmla="*/ 11 w 1548"/>
                  <a:gd name="T23" fmla="*/ 2 h 1547"/>
                  <a:gd name="T24" fmla="*/ 15 w 1548"/>
                  <a:gd name="T25" fmla="*/ 2 h 1547"/>
                  <a:gd name="T26" fmla="*/ 19 w 1548"/>
                  <a:gd name="T27" fmla="*/ 4 h 1547"/>
                  <a:gd name="T28" fmla="*/ 21 w 1548"/>
                  <a:gd name="T29" fmla="*/ 7 h 1547"/>
                  <a:gd name="T30" fmla="*/ 23 w 1548"/>
                  <a:gd name="T31" fmla="*/ 11 h 1547"/>
                  <a:gd name="T32" fmla="*/ 1 w 1548"/>
                  <a:gd name="T33" fmla="*/ 10 h 1547"/>
                  <a:gd name="T34" fmla="*/ 1 w 1548"/>
                  <a:gd name="T35" fmla="*/ 8 h 1547"/>
                  <a:gd name="T36" fmla="*/ 2 w 1548"/>
                  <a:gd name="T37" fmla="*/ 6 h 1547"/>
                  <a:gd name="T38" fmla="*/ 3 w 1548"/>
                  <a:gd name="T39" fmla="*/ 4 h 1547"/>
                  <a:gd name="T40" fmla="*/ 5 w 1548"/>
                  <a:gd name="T41" fmla="*/ 2 h 1547"/>
                  <a:gd name="T42" fmla="*/ 7 w 1548"/>
                  <a:gd name="T43" fmla="*/ 1 h 1547"/>
                  <a:gd name="T44" fmla="*/ 9 w 1548"/>
                  <a:gd name="T45" fmla="*/ 0 h 1547"/>
                  <a:gd name="T46" fmla="*/ 11 w 1548"/>
                  <a:gd name="T47" fmla="*/ 0 h 1547"/>
                  <a:gd name="T48" fmla="*/ 14 w 1548"/>
                  <a:gd name="T49" fmla="*/ 0 h 1547"/>
                  <a:gd name="T50" fmla="*/ 16 w 1548"/>
                  <a:gd name="T51" fmla="*/ 0 h 1547"/>
                  <a:gd name="T52" fmla="*/ 18 w 1548"/>
                  <a:gd name="T53" fmla="*/ 1 h 1547"/>
                  <a:gd name="T54" fmla="*/ 20 w 1548"/>
                  <a:gd name="T55" fmla="*/ 2 h 1547"/>
                  <a:gd name="T56" fmla="*/ 22 w 1548"/>
                  <a:gd name="T57" fmla="*/ 4 h 1547"/>
                  <a:gd name="T58" fmla="*/ 23 w 1548"/>
                  <a:gd name="T59" fmla="*/ 6 h 1547"/>
                  <a:gd name="T60" fmla="*/ 24 w 1548"/>
                  <a:gd name="T61" fmla="*/ 8 h 1547"/>
                  <a:gd name="T62" fmla="*/ 25 w 1548"/>
                  <a:gd name="T63" fmla="*/ 10 h 1547"/>
                  <a:gd name="T64" fmla="*/ 25 w 1548"/>
                  <a:gd name="T65" fmla="*/ 13 h 1547"/>
                  <a:gd name="T66" fmla="*/ 24 w 1548"/>
                  <a:gd name="T67" fmla="*/ 15 h 1547"/>
                  <a:gd name="T68" fmla="*/ 23 w 1548"/>
                  <a:gd name="T69" fmla="*/ 17 h 1547"/>
                  <a:gd name="T70" fmla="*/ 22 w 1548"/>
                  <a:gd name="T71" fmla="*/ 19 h 1547"/>
                  <a:gd name="T72" fmla="*/ 20 w 1548"/>
                  <a:gd name="T73" fmla="*/ 21 h 1547"/>
                  <a:gd name="T74" fmla="*/ 18 w 1548"/>
                  <a:gd name="T75" fmla="*/ 22 h 1547"/>
                  <a:gd name="T76" fmla="*/ 16 w 1548"/>
                  <a:gd name="T77" fmla="*/ 23 h 1547"/>
                  <a:gd name="T78" fmla="*/ 14 w 1548"/>
                  <a:gd name="T79" fmla="*/ 24 h 1547"/>
                  <a:gd name="T80" fmla="*/ 11 w 1548"/>
                  <a:gd name="T81" fmla="*/ 24 h 1547"/>
                  <a:gd name="T82" fmla="*/ 9 w 1548"/>
                  <a:gd name="T83" fmla="*/ 23 h 1547"/>
                  <a:gd name="T84" fmla="*/ 7 w 1548"/>
                  <a:gd name="T85" fmla="*/ 22 h 1547"/>
                  <a:gd name="T86" fmla="*/ 5 w 1548"/>
                  <a:gd name="T87" fmla="*/ 21 h 1547"/>
                  <a:gd name="T88" fmla="*/ 3 w 1548"/>
                  <a:gd name="T89" fmla="*/ 19 h 1547"/>
                  <a:gd name="T90" fmla="*/ 2 w 1548"/>
                  <a:gd name="T91" fmla="*/ 17 h 1547"/>
                  <a:gd name="T92" fmla="*/ 1 w 1548"/>
                  <a:gd name="T93" fmla="*/ 15 h 1547"/>
                  <a:gd name="T94" fmla="*/ 1 w 1548"/>
                  <a:gd name="T95" fmla="*/ 13 h 15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48" h="1547">
                    <a:moveTo>
                      <a:pt x="1415" y="772"/>
                    </a:moveTo>
                    <a:lnTo>
                      <a:pt x="1412" y="838"/>
                    </a:lnTo>
                    <a:lnTo>
                      <a:pt x="1403" y="903"/>
                    </a:lnTo>
                    <a:lnTo>
                      <a:pt x="1387" y="965"/>
                    </a:lnTo>
                    <a:lnTo>
                      <a:pt x="1365" y="1025"/>
                    </a:lnTo>
                    <a:lnTo>
                      <a:pt x="1337" y="1081"/>
                    </a:lnTo>
                    <a:lnTo>
                      <a:pt x="1305" y="1135"/>
                    </a:lnTo>
                    <a:lnTo>
                      <a:pt x="1267" y="1185"/>
                    </a:lnTo>
                    <a:lnTo>
                      <a:pt x="1225" y="1231"/>
                    </a:lnTo>
                    <a:lnTo>
                      <a:pt x="1179" y="1274"/>
                    </a:lnTo>
                    <a:lnTo>
                      <a:pt x="1130" y="1310"/>
                    </a:lnTo>
                    <a:lnTo>
                      <a:pt x="1076" y="1344"/>
                    </a:lnTo>
                    <a:lnTo>
                      <a:pt x="1019" y="1370"/>
                    </a:lnTo>
                    <a:lnTo>
                      <a:pt x="959" y="1393"/>
                    </a:lnTo>
                    <a:lnTo>
                      <a:pt x="897" y="1408"/>
                    </a:lnTo>
                    <a:lnTo>
                      <a:pt x="832" y="1419"/>
                    </a:lnTo>
                    <a:lnTo>
                      <a:pt x="766" y="1422"/>
                    </a:lnTo>
                    <a:lnTo>
                      <a:pt x="699" y="1419"/>
                    </a:lnTo>
                    <a:lnTo>
                      <a:pt x="634" y="1410"/>
                    </a:lnTo>
                    <a:lnTo>
                      <a:pt x="572" y="1393"/>
                    </a:lnTo>
                    <a:lnTo>
                      <a:pt x="512" y="1372"/>
                    </a:lnTo>
                    <a:lnTo>
                      <a:pt x="456" y="1344"/>
                    </a:lnTo>
                    <a:lnTo>
                      <a:pt x="402" y="1312"/>
                    </a:lnTo>
                    <a:lnTo>
                      <a:pt x="352" y="1275"/>
                    </a:lnTo>
                    <a:lnTo>
                      <a:pt x="306" y="1232"/>
                    </a:lnTo>
                    <a:lnTo>
                      <a:pt x="265" y="1186"/>
                    </a:lnTo>
                    <a:lnTo>
                      <a:pt x="227" y="1136"/>
                    </a:lnTo>
                    <a:lnTo>
                      <a:pt x="194" y="1083"/>
                    </a:lnTo>
                    <a:lnTo>
                      <a:pt x="167" y="1027"/>
                    </a:lnTo>
                    <a:lnTo>
                      <a:pt x="145" y="967"/>
                    </a:lnTo>
                    <a:lnTo>
                      <a:pt x="129" y="905"/>
                    </a:lnTo>
                    <a:lnTo>
                      <a:pt x="119" y="840"/>
                    </a:lnTo>
                    <a:lnTo>
                      <a:pt x="116" y="775"/>
                    </a:lnTo>
                    <a:lnTo>
                      <a:pt x="119" y="709"/>
                    </a:lnTo>
                    <a:lnTo>
                      <a:pt x="129" y="645"/>
                    </a:lnTo>
                    <a:lnTo>
                      <a:pt x="145" y="582"/>
                    </a:lnTo>
                    <a:lnTo>
                      <a:pt x="167" y="522"/>
                    </a:lnTo>
                    <a:lnTo>
                      <a:pt x="194" y="466"/>
                    </a:lnTo>
                    <a:lnTo>
                      <a:pt x="227" y="413"/>
                    </a:lnTo>
                    <a:lnTo>
                      <a:pt x="265" y="362"/>
                    </a:lnTo>
                    <a:lnTo>
                      <a:pt x="306" y="316"/>
                    </a:lnTo>
                    <a:lnTo>
                      <a:pt x="352" y="275"/>
                    </a:lnTo>
                    <a:lnTo>
                      <a:pt x="403" y="237"/>
                    </a:lnTo>
                    <a:lnTo>
                      <a:pt x="456" y="204"/>
                    </a:lnTo>
                    <a:lnTo>
                      <a:pt x="513" y="177"/>
                    </a:lnTo>
                    <a:lnTo>
                      <a:pt x="572" y="155"/>
                    </a:lnTo>
                    <a:lnTo>
                      <a:pt x="634" y="139"/>
                    </a:lnTo>
                    <a:lnTo>
                      <a:pt x="699" y="128"/>
                    </a:lnTo>
                    <a:lnTo>
                      <a:pt x="766" y="125"/>
                    </a:lnTo>
                    <a:lnTo>
                      <a:pt x="832" y="128"/>
                    </a:lnTo>
                    <a:lnTo>
                      <a:pt x="897" y="139"/>
                    </a:lnTo>
                    <a:lnTo>
                      <a:pt x="959" y="155"/>
                    </a:lnTo>
                    <a:lnTo>
                      <a:pt x="1018" y="177"/>
                    </a:lnTo>
                    <a:lnTo>
                      <a:pt x="1076" y="204"/>
                    </a:lnTo>
                    <a:lnTo>
                      <a:pt x="1129" y="237"/>
                    </a:lnTo>
                    <a:lnTo>
                      <a:pt x="1179" y="275"/>
                    </a:lnTo>
                    <a:lnTo>
                      <a:pt x="1225" y="316"/>
                    </a:lnTo>
                    <a:lnTo>
                      <a:pt x="1267" y="362"/>
                    </a:lnTo>
                    <a:lnTo>
                      <a:pt x="1305" y="412"/>
                    </a:lnTo>
                    <a:lnTo>
                      <a:pt x="1337" y="465"/>
                    </a:lnTo>
                    <a:lnTo>
                      <a:pt x="1365" y="521"/>
                    </a:lnTo>
                    <a:lnTo>
                      <a:pt x="1387" y="581"/>
                    </a:lnTo>
                    <a:lnTo>
                      <a:pt x="1403" y="642"/>
                    </a:lnTo>
                    <a:lnTo>
                      <a:pt x="1412" y="707"/>
                    </a:lnTo>
                    <a:lnTo>
                      <a:pt x="1415" y="772"/>
                    </a:lnTo>
                    <a:close/>
                    <a:moveTo>
                      <a:pt x="0" y="776"/>
                    </a:moveTo>
                    <a:lnTo>
                      <a:pt x="1" y="737"/>
                    </a:lnTo>
                    <a:lnTo>
                      <a:pt x="3" y="698"/>
                    </a:lnTo>
                    <a:lnTo>
                      <a:pt x="8" y="658"/>
                    </a:lnTo>
                    <a:lnTo>
                      <a:pt x="15" y="620"/>
                    </a:lnTo>
                    <a:lnTo>
                      <a:pt x="24" y="583"/>
                    </a:lnTo>
                    <a:lnTo>
                      <a:pt x="34" y="547"/>
                    </a:lnTo>
                    <a:lnTo>
                      <a:pt x="46" y="511"/>
                    </a:lnTo>
                    <a:lnTo>
                      <a:pt x="60" y="475"/>
                    </a:lnTo>
                    <a:lnTo>
                      <a:pt x="75" y="441"/>
                    </a:lnTo>
                    <a:lnTo>
                      <a:pt x="92" y="407"/>
                    </a:lnTo>
                    <a:lnTo>
                      <a:pt x="110" y="375"/>
                    </a:lnTo>
                    <a:lnTo>
                      <a:pt x="131" y="344"/>
                    </a:lnTo>
                    <a:lnTo>
                      <a:pt x="152" y="313"/>
                    </a:lnTo>
                    <a:lnTo>
                      <a:pt x="175" y="284"/>
                    </a:lnTo>
                    <a:lnTo>
                      <a:pt x="199" y="256"/>
                    </a:lnTo>
                    <a:lnTo>
                      <a:pt x="225" y="229"/>
                    </a:lnTo>
                    <a:lnTo>
                      <a:pt x="252" y="203"/>
                    </a:lnTo>
                    <a:lnTo>
                      <a:pt x="280" y="179"/>
                    </a:lnTo>
                    <a:lnTo>
                      <a:pt x="310" y="155"/>
                    </a:lnTo>
                    <a:lnTo>
                      <a:pt x="339" y="134"/>
                    </a:lnTo>
                    <a:lnTo>
                      <a:pt x="371" y="113"/>
                    </a:lnTo>
                    <a:lnTo>
                      <a:pt x="403" y="95"/>
                    </a:lnTo>
                    <a:lnTo>
                      <a:pt x="436" y="78"/>
                    </a:lnTo>
                    <a:lnTo>
                      <a:pt x="471" y="62"/>
                    </a:lnTo>
                    <a:lnTo>
                      <a:pt x="507" y="48"/>
                    </a:lnTo>
                    <a:lnTo>
                      <a:pt x="542" y="35"/>
                    </a:lnTo>
                    <a:lnTo>
                      <a:pt x="579" y="25"/>
                    </a:lnTo>
                    <a:lnTo>
                      <a:pt x="616" y="17"/>
                    </a:lnTo>
                    <a:lnTo>
                      <a:pt x="654" y="10"/>
                    </a:lnTo>
                    <a:lnTo>
                      <a:pt x="693" y="5"/>
                    </a:lnTo>
                    <a:lnTo>
                      <a:pt x="732" y="2"/>
                    </a:lnTo>
                    <a:lnTo>
                      <a:pt x="773" y="0"/>
                    </a:lnTo>
                    <a:lnTo>
                      <a:pt x="813" y="2"/>
                    </a:lnTo>
                    <a:lnTo>
                      <a:pt x="852" y="4"/>
                    </a:lnTo>
                    <a:lnTo>
                      <a:pt x="891" y="10"/>
                    </a:lnTo>
                    <a:lnTo>
                      <a:pt x="929" y="17"/>
                    </a:lnTo>
                    <a:lnTo>
                      <a:pt x="966" y="25"/>
                    </a:lnTo>
                    <a:lnTo>
                      <a:pt x="1003" y="35"/>
                    </a:lnTo>
                    <a:lnTo>
                      <a:pt x="1039" y="48"/>
                    </a:lnTo>
                    <a:lnTo>
                      <a:pt x="1074" y="62"/>
                    </a:lnTo>
                    <a:lnTo>
                      <a:pt x="1109" y="76"/>
                    </a:lnTo>
                    <a:lnTo>
                      <a:pt x="1142" y="94"/>
                    </a:lnTo>
                    <a:lnTo>
                      <a:pt x="1175" y="113"/>
                    </a:lnTo>
                    <a:lnTo>
                      <a:pt x="1206" y="133"/>
                    </a:lnTo>
                    <a:lnTo>
                      <a:pt x="1237" y="155"/>
                    </a:lnTo>
                    <a:lnTo>
                      <a:pt x="1266" y="178"/>
                    </a:lnTo>
                    <a:lnTo>
                      <a:pt x="1293" y="202"/>
                    </a:lnTo>
                    <a:lnTo>
                      <a:pt x="1321" y="227"/>
                    </a:lnTo>
                    <a:lnTo>
                      <a:pt x="1346" y="254"/>
                    </a:lnTo>
                    <a:lnTo>
                      <a:pt x="1370" y="283"/>
                    </a:lnTo>
                    <a:lnTo>
                      <a:pt x="1393" y="312"/>
                    </a:lnTo>
                    <a:lnTo>
                      <a:pt x="1415" y="343"/>
                    </a:lnTo>
                    <a:lnTo>
                      <a:pt x="1435" y="374"/>
                    </a:lnTo>
                    <a:lnTo>
                      <a:pt x="1453" y="406"/>
                    </a:lnTo>
                    <a:lnTo>
                      <a:pt x="1471" y="439"/>
                    </a:lnTo>
                    <a:lnTo>
                      <a:pt x="1487" y="473"/>
                    </a:lnTo>
                    <a:lnTo>
                      <a:pt x="1501" y="509"/>
                    </a:lnTo>
                    <a:lnTo>
                      <a:pt x="1512" y="544"/>
                    </a:lnTo>
                    <a:lnTo>
                      <a:pt x="1522" y="581"/>
                    </a:lnTo>
                    <a:lnTo>
                      <a:pt x="1532" y="618"/>
                    </a:lnTo>
                    <a:lnTo>
                      <a:pt x="1539" y="656"/>
                    </a:lnTo>
                    <a:lnTo>
                      <a:pt x="1543" y="695"/>
                    </a:lnTo>
                    <a:lnTo>
                      <a:pt x="1547" y="734"/>
                    </a:lnTo>
                    <a:lnTo>
                      <a:pt x="1548" y="774"/>
                    </a:lnTo>
                    <a:lnTo>
                      <a:pt x="1547" y="813"/>
                    </a:lnTo>
                    <a:lnTo>
                      <a:pt x="1544" y="853"/>
                    </a:lnTo>
                    <a:lnTo>
                      <a:pt x="1539" y="891"/>
                    </a:lnTo>
                    <a:lnTo>
                      <a:pt x="1532" y="929"/>
                    </a:lnTo>
                    <a:lnTo>
                      <a:pt x="1524" y="967"/>
                    </a:lnTo>
                    <a:lnTo>
                      <a:pt x="1513" y="1003"/>
                    </a:lnTo>
                    <a:lnTo>
                      <a:pt x="1501" y="1040"/>
                    </a:lnTo>
                    <a:lnTo>
                      <a:pt x="1487" y="1074"/>
                    </a:lnTo>
                    <a:lnTo>
                      <a:pt x="1472" y="1109"/>
                    </a:lnTo>
                    <a:lnTo>
                      <a:pt x="1454" y="1142"/>
                    </a:lnTo>
                    <a:lnTo>
                      <a:pt x="1435" y="1175"/>
                    </a:lnTo>
                    <a:lnTo>
                      <a:pt x="1415" y="1206"/>
                    </a:lnTo>
                    <a:lnTo>
                      <a:pt x="1393" y="1237"/>
                    </a:lnTo>
                    <a:lnTo>
                      <a:pt x="1370" y="1266"/>
                    </a:lnTo>
                    <a:lnTo>
                      <a:pt x="1346" y="1293"/>
                    </a:lnTo>
                    <a:lnTo>
                      <a:pt x="1321" y="1321"/>
                    </a:lnTo>
                    <a:lnTo>
                      <a:pt x="1293" y="1346"/>
                    </a:lnTo>
                    <a:lnTo>
                      <a:pt x="1266" y="1370"/>
                    </a:lnTo>
                    <a:lnTo>
                      <a:pt x="1236" y="1393"/>
                    </a:lnTo>
                    <a:lnTo>
                      <a:pt x="1206" y="1415"/>
                    </a:lnTo>
                    <a:lnTo>
                      <a:pt x="1175" y="1435"/>
                    </a:lnTo>
                    <a:lnTo>
                      <a:pt x="1141" y="1453"/>
                    </a:lnTo>
                    <a:lnTo>
                      <a:pt x="1108" y="1471"/>
                    </a:lnTo>
                    <a:lnTo>
                      <a:pt x="1074" y="1487"/>
                    </a:lnTo>
                    <a:lnTo>
                      <a:pt x="1039" y="1501"/>
                    </a:lnTo>
                    <a:lnTo>
                      <a:pt x="1003" y="1512"/>
                    </a:lnTo>
                    <a:lnTo>
                      <a:pt x="966" y="1522"/>
                    </a:lnTo>
                    <a:lnTo>
                      <a:pt x="928" y="1532"/>
                    </a:lnTo>
                    <a:lnTo>
                      <a:pt x="890" y="1537"/>
                    </a:lnTo>
                    <a:lnTo>
                      <a:pt x="852" y="1543"/>
                    </a:lnTo>
                    <a:lnTo>
                      <a:pt x="813" y="1546"/>
                    </a:lnTo>
                    <a:lnTo>
                      <a:pt x="773" y="1547"/>
                    </a:lnTo>
                    <a:lnTo>
                      <a:pt x="732" y="1546"/>
                    </a:lnTo>
                    <a:lnTo>
                      <a:pt x="693" y="1543"/>
                    </a:lnTo>
                    <a:lnTo>
                      <a:pt x="654" y="1537"/>
                    </a:lnTo>
                    <a:lnTo>
                      <a:pt x="616" y="1531"/>
                    </a:lnTo>
                    <a:lnTo>
                      <a:pt x="579" y="1522"/>
                    </a:lnTo>
                    <a:lnTo>
                      <a:pt x="542" y="1512"/>
                    </a:lnTo>
                    <a:lnTo>
                      <a:pt x="507" y="1499"/>
                    </a:lnTo>
                    <a:lnTo>
                      <a:pt x="471" y="1486"/>
                    </a:lnTo>
                    <a:lnTo>
                      <a:pt x="436" y="1471"/>
                    </a:lnTo>
                    <a:lnTo>
                      <a:pt x="404" y="1453"/>
                    </a:lnTo>
                    <a:lnTo>
                      <a:pt x="371" y="1435"/>
                    </a:lnTo>
                    <a:lnTo>
                      <a:pt x="339" y="1415"/>
                    </a:lnTo>
                    <a:lnTo>
                      <a:pt x="310" y="1393"/>
                    </a:lnTo>
                    <a:lnTo>
                      <a:pt x="281" y="1370"/>
                    </a:lnTo>
                    <a:lnTo>
                      <a:pt x="252" y="1346"/>
                    </a:lnTo>
                    <a:lnTo>
                      <a:pt x="225" y="1321"/>
                    </a:lnTo>
                    <a:lnTo>
                      <a:pt x="200" y="1294"/>
                    </a:lnTo>
                    <a:lnTo>
                      <a:pt x="176" y="1267"/>
                    </a:lnTo>
                    <a:lnTo>
                      <a:pt x="153" y="1237"/>
                    </a:lnTo>
                    <a:lnTo>
                      <a:pt x="131" y="1207"/>
                    </a:lnTo>
                    <a:lnTo>
                      <a:pt x="111" y="1176"/>
                    </a:lnTo>
                    <a:lnTo>
                      <a:pt x="93" y="1143"/>
                    </a:lnTo>
                    <a:lnTo>
                      <a:pt x="76" y="1110"/>
                    </a:lnTo>
                    <a:lnTo>
                      <a:pt x="61" y="1077"/>
                    </a:lnTo>
                    <a:lnTo>
                      <a:pt x="47" y="1041"/>
                    </a:lnTo>
                    <a:lnTo>
                      <a:pt x="34" y="1005"/>
                    </a:lnTo>
                    <a:lnTo>
                      <a:pt x="24" y="968"/>
                    </a:lnTo>
                    <a:lnTo>
                      <a:pt x="16" y="931"/>
                    </a:lnTo>
                    <a:lnTo>
                      <a:pt x="9" y="893"/>
                    </a:lnTo>
                    <a:lnTo>
                      <a:pt x="3" y="854"/>
                    </a:lnTo>
                    <a:lnTo>
                      <a:pt x="1" y="815"/>
                    </a:lnTo>
                    <a:lnTo>
                      <a:pt x="0" y="776"/>
                    </a:lnTo>
                    <a:close/>
                  </a:path>
                </a:pathLst>
              </a:custGeom>
              <a:solidFill>
                <a:srgbClr val="545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30" name="Freeform 181">
                <a:extLst>
                  <a:ext uri="{FF2B5EF4-FFF2-40B4-BE49-F238E27FC236}">
                    <a16:creationId xmlns:a16="http://schemas.microsoft.com/office/drawing/2014/main" id="{6631A506-4C71-45F4-A801-3453866A7116}"/>
                  </a:ext>
                </a:extLst>
              </p:cNvPr>
              <p:cNvSpPr>
                <a:spLocks noEditPoints="1"/>
              </p:cNvSpPr>
              <p:nvPr/>
            </p:nvSpPr>
            <p:spPr bwMode="auto">
              <a:xfrm>
                <a:off x="1729" y="2495"/>
                <a:ext cx="770" cy="767"/>
              </a:xfrm>
              <a:custGeom>
                <a:avLst/>
                <a:gdLst>
                  <a:gd name="T0" fmla="*/ 22 w 1539"/>
                  <a:gd name="T1" fmla="*/ 15 h 1535"/>
                  <a:gd name="T2" fmla="*/ 20 w 1539"/>
                  <a:gd name="T3" fmla="*/ 18 h 1535"/>
                  <a:gd name="T4" fmla="*/ 17 w 1539"/>
                  <a:gd name="T5" fmla="*/ 20 h 1535"/>
                  <a:gd name="T6" fmla="*/ 13 w 1539"/>
                  <a:gd name="T7" fmla="*/ 22 h 1535"/>
                  <a:gd name="T8" fmla="*/ 9 w 1539"/>
                  <a:gd name="T9" fmla="*/ 21 h 1535"/>
                  <a:gd name="T10" fmla="*/ 6 w 1539"/>
                  <a:gd name="T11" fmla="*/ 19 h 1535"/>
                  <a:gd name="T12" fmla="*/ 3 w 1539"/>
                  <a:gd name="T13" fmla="*/ 16 h 1535"/>
                  <a:gd name="T14" fmla="*/ 2 w 1539"/>
                  <a:gd name="T15" fmla="*/ 13 h 1535"/>
                  <a:gd name="T16" fmla="*/ 3 w 1539"/>
                  <a:gd name="T17" fmla="*/ 8 h 1535"/>
                  <a:gd name="T18" fmla="*/ 5 w 1539"/>
                  <a:gd name="T19" fmla="*/ 5 h 1535"/>
                  <a:gd name="T20" fmla="*/ 8 w 1539"/>
                  <a:gd name="T21" fmla="*/ 3 h 1535"/>
                  <a:gd name="T22" fmla="*/ 11 w 1539"/>
                  <a:gd name="T23" fmla="*/ 1 h 1535"/>
                  <a:gd name="T24" fmla="*/ 15 w 1539"/>
                  <a:gd name="T25" fmla="*/ 2 h 1535"/>
                  <a:gd name="T26" fmla="*/ 19 w 1539"/>
                  <a:gd name="T27" fmla="*/ 4 h 1535"/>
                  <a:gd name="T28" fmla="*/ 21 w 1539"/>
                  <a:gd name="T29" fmla="*/ 7 h 1535"/>
                  <a:gd name="T30" fmla="*/ 23 w 1539"/>
                  <a:gd name="T31" fmla="*/ 10 h 1535"/>
                  <a:gd name="T32" fmla="*/ 1 w 1539"/>
                  <a:gd name="T33" fmla="*/ 10 h 1535"/>
                  <a:gd name="T34" fmla="*/ 1 w 1539"/>
                  <a:gd name="T35" fmla="*/ 8 h 1535"/>
                  <a:gd name="T36" fmla="*/ 2 w 1539"/>
                  <a:gd name="T37" fmla="*/ 6 h 1535"/>
                  <a:gd name="T38" fmla="*/ 3 w 1539"/>
                  <a:gd name="T39" fmla="*/ 4 h 1535"/>
                  <a:gd name="T40" fmla="*/ 5 w 1539"/>
                  <a:gd name="T41" fmla="*/ 2 h 1535"/>
                  <a:gd name="T42" fmla="*/ 7 w 1539"/>
                  <a:gd name="T43" fmla="*/ 1 h 1535"/>
                  <a:gd name="T44" fmla="*/ 9 w 1539"/>
                  <a:gd name="T45" fmla="*/ 0 h 1535"/>
                  <a:gd name="T46" fmla="*/ 11 w 1539"/>
                  <a:gd name="T47" fmla="*/ 0 h 1535"/>
                  <a:gd name="T48" fmla="*/ 14 w 1539"/>
                  <a:gd name="T49" fmla="*/ 0 h 1535"/>
                  <a:gd name="T50" fmla="*/ 16 w 1539"/>
                  <a:gd name="T51" fmla="*/ 0 h 1535"/>
                  <a:gd name="T52" fmla="*/ 18 w 1539"/>
                  <a:gd name="T53" fmla="*/ 1 h 1535"/>
                  <a:gd name="T54" fmla="*/ 20 w 1539"/>
                  <a:gd name="T55" fmla="*/ 2 h 1535"/>
                  <a:gd name="T56" fmla="*/ 22 w 1539"/>
                  <a:gd name="T57" fmla="*/ 4 h 1535"/>
                  <a:gd name="T58" fmla="*/ 23 w 1539"/>
                  <a:gd name="T59" fmla="*/ 6 h 1535"/>
                  <a:gd name="T60" fmla="*/ 24 w 1539"/>
                  <a:gd name="T61" fmla="*/ 8 h 1535"/>
                  <a:gd name="T62" fmla="*/ 24 w 1539"/>
                  <a:gd name="T63" fmla="*/ 10 h 1535"/>
                  <a:gd name="T64" fmla="*/ 24 w 1539"/>
                  <a:gd name="T65" fmla="*/ 13 h 1535"/>
                  <a:gd name="T66" fmla="*/ 24 w 1539"/>
                  <a:gd name="T67" fmla="*/ 15 h 1535"/>
                  <a:gd name="T68" fmla="*/ 23 w 1539"/>
                  <a:gd name="T69" fmla="*/ 17 h 1535"/>
                  <a:gd name="T70" fmla="*/ 22 w 1539"/>
                  <a:gd name="T71" fmla="*/ 19 h 1535"/>
                  <a:gd name="T72" fmla="*/ 20 w 1539"/>
                  <a:gd name="T73" fmla="*/ 21 h 1535"/>
                  <a:gd name="T74" fmla="*/ 18 w 1539"/>
                  <a:gd name="T75" fmla="*/ 22 h 1535"/>
                  <a:gd name="T76" fmla="*/ 16 w 1539"/>
                  <a:gd name="T77" fmla="*/ 23 h 1535"/>
                  <a:gd name="T78" fmla="*/ 14 w 1539"/>
                  <a:gd name="T79" fmla="*/ 23 h 1535"/>
                  <a:gd name="T80" fmla="*/ 11 w 1539"/>
                  <a:gd name="T81" fmla="*/ 23 h 1535"/>
                  <a:gd name="T82" fmla="*/ 9 w 1539"/>
                  <a:gd name="T83" fmla="*/ 23 h 1535"/>
                  <a:gd name="T84" fmla="*/ 7 w 1539"/>
                  <a:gd name="T85" fmla="*/ 22 h 1535"/>
                  <a:gd name="T86" fmla="*/ 5 w 1539"/>
                  <a:gd name="T87" fmla="*/ 21 h 1535"/>
                  <a:gd name="T88" fmla="*/ 3 w 1539"/>
                  <a:gd name="T89" fmla="*/ 19 h 1535"/>
                  <a:gd name="T90" fmla="*/ 2 w 1539"/>
                  <a:gd name="T91" fmla="*/ 17 h 1535"/>
                  <a:gd name="T92" fmla="*/ 1 w 1539"/>
                  <a:gd name="T93" fmla="*/ 15 h 1535"/>
                  <a:gd name="T94" fmla="*/ 1 w 1539"/>
                  <a:gd name="T95" fmla="*/ 13 h 15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39" h="1535">
                    <a:moveTo>
                      <a:pt x="1414" y="768"/>
                    </a:moveTo>
                    <a:lnTo>
                      <a:pt x="1411" y="834"/>
                    </a:lnTo>
                    <a:lnTo>
                      <a:pt x="1401" y="899"/>
                    </a:lnTo>
                    <a:lnTo>
                      <a:pt x="1385" y="961"/>
                    </a:lnTo>
                    <a:lnTo>
                      <a:pt x="1363" y="1021"/>
                    </a:lnTo>
                    <a:lnTo>
                      <a:pt x="1335" y="1077"/>
                    </a:lnTo>
                    <a:lnTo>
                      <a:pt x="1303" y="1132"/>
                    </a:lnTo>
                    <a:lnTo>
                      <a:pt x="1265" y="1181"/>
                    </a:lnTo>
                    <a:lnTo>
                      <a:pt x="1223" y="1228"/>
                    </a:lnTo>
                    <a:lnTo>
                      <a:pt x="1176" y="1270"/>
                    </a:lnTo>
                    <a:lnTo>
                      <a:pt x="1127" y="1308"/>
                    </a:lnTo>
                    <a:lnTo>
                      <a:pt x="1072" y="1341"/>
                    </a:lnTo>
                    <a:lnTo>
                      <a:pt x="1016" y="1369"/>
                    </a:lnTo>
                    <a:lnTo>
                      <a:pt x="955" y="1391"/>
                    </a:lnTo>
                    <a:lnTo>
                      <a:pt x="893" y="1407"/>
                    </a:lnTo>
                    <a:lnTo>
                      <a:pt x="828" y="1417"/>
                    </a:lnTo>
                    <a:lnTo>
                      <a:pt x="761" y="1421"/>
                    </a:lnTo>
                    <a:lnTo>
                      <a:pt x="695" y="1417"/>
                    </a:lnTo>
                    <a:lnTo>
                      <a:pt x="630" y="1407"/>
                    </a:lnTo>
                    <a:lnTo>
                      <a:pt x="567" y="1391"/>
                    </a:lnTo>
                    <a:lnTo>
                      <a:pt x="507" y="1369"/>
                    </a:lnTo>
                    <a:lnTo>
                      <a:pt x="450" y="1341"/>
                    </a:lnTo>
                    <a:lnTo>
                      <a:pt x="396" y="1308"/>
                    </a:lnTo>
                    <a:lnTo>
                      <a:pt x="346" y="1271"/>
                    </a:lnTo>
                    <a:lnTo>
                      <a:pt x="299" y="1228"/>
                    </a:lnTo>
                    <a:lnTo>
                      <a:pt x="257" y="1182"/>
                    </a:lnTo>
                    <a:lnTo>
                      <a:pt x="220" y="1132"/>
                    </a:lnTo>
                    <a:lnTo>
                      <a:pt x="187" y="1079"/>
                    </a:lnTo>
                    <a:lnTo>
                      <a:pt x="159" y="1021"/>
                    </a:lnTo>
                    <a:lnTo>
                      <a:pt x="137" y="962"/>
                    </a:lnTo>
                    <a:lnTo>
                      <a:pt x="121" y="900"/>
                    </a:lnTo>
                    <a:lnTo>
                      <a:pt x="111" y="836"/>
                    </a:lnTo>
                    <a:lnTo>
                      <a:pt x="107" y="769"/>
                    </a:lnTo>
                    <a:lnTo>
                      <a:pt x="111" y="702"/>
                    </a:lnTo>
                    <a:lnTo>
                      <a:pt x="121" y="637"/>
                    </a:lnTo>
                    <a:lnTo>
                      <a:pt x="137" y="575"/>
                    </a:lnTo>
                    <a:lnTo>
                      <a:pt x="159" y="515"/>
                    </a:lnTo>
                    <a:lnTo>
                      <a:pt x="187" y="458"/>
                    </a:lnTo>
                    <a:lnTo>
                      <a:pt x="219" y="405"/>
                    </a:lnTo>
                    <a:lnTo>
                      <a:pt x="257" y="354"/>
                    </a:lnTo>
                    <a:lnTo>
                      <a:pt x="299" y="307"/>
                    </a:lnTo>
                    <a:lnTo>
                      <a:pt x="346" y="265"/>
                    </a:lnTo>
                    <a:lnTo>
                      <a:pt x="396" y="227"/>
                    </a:lnTo>
                    <a:lnTo>
                      <a:pt x="449" y="194"/>
                    </a:lnTo>
                    <a:lnTo>
                      <a:pt x="507" y="166"/>
                    </a:lnTo>
                    <a:lnTo>
                      <a:pt x="567" y="144"/>
                    </a:lnTo>
                    <a:lnTo>
                      <a:pt x="629" y="128"/>
                    </a:lnTo>
                    <a:lnTo>
                      <a:pt x="695" y="118"/>
                    </a:lnTo>
                    <a:lnTo>
                      <a:pt x="761" y="114"/>
                    </a:lnTo>
                    <a:lnTo>
                      <a:pt x="828" y="118"/>
                    </a:lnTo>
                    <a:lnTo>
                      <a:pt x="893" y="128"/>
                    </a:lnTo>
                    <a:lnTo>
                      <a:pt x="955" y="144"/>
                    </a:lnTo>
                    <a:lnTo>
                      <a:pt x="1016" y="166"/>
                    </a:lnTo>
                    <a:lnTo>
                      <a:pt x="1072" y="194"/>
                    </a:lnTo>
                    <a:lnTo>
                      <a:pt x="1127" y="227"/>
                    </a:lnTo>
                    <a:lnTo>
                      <a:pt x="1176" y="265"/>
                    </a:lnTo>
                    <a:lnTo>
                      <a:pt x="1223" y="307"/>
                    </a:lnTo>
                    <a:lnTo>
                      <a:pt x="1265" y="354"/>
                    </a:lnTo>
                    <a:lnTo>
                      <a:pt x="1303" y="403"/>
                    </a:lnTo>
                    <a:lnTo>
                      <a:pt x="1335" y="458"/>
                    </a:lnTo>
                    <a:lnTo>
                      <a:pt x="1363" y="514"/>
                    </a:lnTo>
                    <a:lnTo>
                      <a:pt x="1385" y="574"/>
                    </a:lnTo>
                    <a:lnTo>
                      <a:pt x="1401" y="636"/>
                    </a:lnTo>
                    <a:lnTo>
                      <a:pt x="1411" y="701"/>
                    </a:lnTo>
                    <a:lnTo>
                      <a:pt x="1414" y="768"/>
                    </a:lnTo>
                    <a:close/>
                    <a:moveTo>
                      <a:pt x="0" y="770"/>
                    </a:moveTo>
                    <a:lnTo>
                      <a:pt x="1" y="731"/>
                    </a:lnTo>
                    <a:lnTo>
                      <a:pt x="5" y="692"/>
                    </a:lnTo>
                    <a:lnTo>
                      <a:pt x="9" y="653"/>
                    </a:lnTo>
                    <a:lnTo>
                      <a:pt x="16" y="615"/>
                    </a:lnTo>
                    <a:lnTo>
                      <a:pt x="24" y="579"/>
                    </a:lnTo>
                    <a:lnTo>
                      <a:pt x="35" y="542"/>
                    </a:lnTo>
                    <a:lnTo>
                      <a:pt x="47" y="506"/>
                    </a:lnTo>
                    <a:lnTo>
                      <a:pt x="61" y="471"/>
                    </a:lnTo>
                    <a:lnTo>
                      <a:pt x="76" y="437"/>
                    </a:lnTo>
                    <a:lnTo>
                      <a:pt x="93" y="403"/>
                    </a:lnTo>
                    <a:lnTo>
                      <a:pt x="112" y="371"/>
                    </a:lnTo>
                    <a:lnTo>
                      <a:pt x="131" y="340"/>
                    </a:lnTo>
                    <a:lnTo>
                      <a:pt x="153" y="310"/>
                    </a:lnTo>
                    <a:lnTo>
                      <a:pt x="176" y="281"/>
                    </a:lnTo>
                    <a:lnTo>
                      <a:pt x="200" y="254"/>
                    </a:lnTo>
                    <a:lnTo>
                      <a:pt x="226" y="226"/>
                    </a:lnTo>
                    <a:lnTo>
                      <a:pt x="252" y="201"/>
                    </a:lnTo>
                    <a:lnTo>
                      <a:pt x="280" y="176"/>
                    </a:lnTo>
                    <a:lnTo>
                      <a:pt x="309" y="153"/>
                    </a:lnTo>
                    <a:lnTo>
                      <a:pt x="339" y="133"/>
                    </a:lnTo>
                    <a:lnTo>
                      <a:pt x="370" y="112"/>
                    </a:lnTo>
                    <a:lnTo>
                      <a:pt x="402" y="94"/>
                    </a:lnTo>
                    <a:lnTo>
                      <a:pt x="435" y="76"/>
                    </a:lnTo>
                    <a:lnTo>
                      <a:pt x="470" y="61"/>
                    </a:lnTo>
                    <a:lnTo>
                      <a:pt x="505" y="47"/>
                    </a:lnTo>
                    <a:lnTo>
                      <a:pt x="540" y="35"/>
                    </a:lnTo>
                    <a:lnTo>
                      <a:pt x="577" y="24"/>
                    </a:lnTo>
                    <a:lnTo>
                      <a:pt x="614" y="16"/>
                    </a:lnTo>
                    <a:lnTo>
                      <a:pt x="652" y="9"/>
                    </a:lnTo>
                    <a:lnTo>
                      <a:pt x="691" y="4"/>
                    </a:lnTo>
                    <a:lnTo>
                      <a:pt x="730" y="1"/>
                    </a:lnTo>
                    <a:lnTo>
                      <a:pt x="769" y="0"/>
                    </a:lnTo>
                    <a:lnTo>
                      <a:pt x="809" y="1"/>
                    </a:lnTo>
                    <a:lnTo>
                      <a:pt x="848" y="4"/>
                    </a:lnTo>
                    <a:lnTo>
                      <a:pt x="887" y="8"/>
                    </a:lnTo>
                    <a:lnTo>
                      <a:pt x="925" y="15"/>
                    </a:lnTo>
                    <a:lnTo>
                      <a:pt x="962" y="24"/>
                    </a:lnTo>
                    <a:lnTo>
                      <a:pt x="999" y="35"/>
                    </a:lnTo>
                    <a:lnTo>
                      <a:pt x="1034" y="46"/>
                    </a:lnTo>
                    <a:lnTo>
                      <a:pt x="1069" y="60"/>
                    </a:lnTo>
                    <a:lnTo>
                      <a:pt x="1103" y="76"/>
                    </a:lnTo>
                    <a:lnTo>
                      <a:pt x="1136" y="92"/>
                    </a:lnTo>
                    <a:lnTo>
                      <a:pt x="1168" y="111"/>
                    </a:lnTo>
                    <a:lnTo>
                      <a:pt x="1200" y="132"/>
                    </a:lnTo>
                    <a:lnTo>
                      <a:pt x="1230" y="152"/>
                    </a:lnTo>
                    <a:lnTo>
                      <a:pt x="1259" y="175"/>
                    </a:lnTo>
                    <a:lnTo>
                      <a:pt x="1287" y="200"/>
                    </a:lnTo>
                    <a:lnTo>
                      <a:pt x="1313" y="225"/>
                    </a:lnTo>
                    <a:lnTo>
                      <a:pt x="1338" y="253"/>
                    </a:lnTo>
                    <a:lnTo>
                      <a:pt x="1363" y="280"/>
                    </a:lnTo>
                    <a:lnTo>
                      <a:pt x="1386" y="309"/>
                    </a:lnTo>
                    <a:lnTo>
                      <a:pt x="1408" y="339"/>
                    </a:lnTo>
                    <a:lnTo>
                      <a:pt x="1427" y="370"/>
                    </a:lnTo>
                    <a:lnTo>
                      <a:pt x="1446" y="402"/>
                    </a:lnTo>
                    <a:lnTo>
                      <a:pt x="1463" y="436"/>
                    </a:lnTo>
                    <a:lnTo>
                      <a:pt x="1479" y="469"/>
                    </a:lnTo>
                    <a:lnTo>
                      <a:pt x="1492" y="505"/>
                    </a:lnTo>
                    <a:lnTo>
                      <a:pt x="1504" y="541"/>
                    </a:lnTo>
                    <a:lnTo>
                      <a:pt x="1515" y="576"/>
                    </a:lnTo>
                    <a:lnTo>
                      <a:pt x="1523" y="613"/>
                    </a:lnTo>
                    <a:lnTo>
                      <a:pt x="1530" y="651"/>
                    </a:lnTo>
                    <a:lnTo>
                      <a:pt x="1535" y="689"/>
                    </a:lnTo>
                    <a:lnTo>
                      <a:pt x="1538" y="728"/>
                    </a:lnTo>
                    <a:lnTo>
                      <a:pt x="1539" y="768"/>
                    </a:lnTo>
                    <a:lnTo>
                      <a:pt x="1538" y="807"/>
                    </a:lnTo>
                    <a:lnTo>
                      <a:pt x="1535" y="846"/>
                    </a:lnTo>
                    <a:lnTo>
                      <a:pt x="1530" y="884"/>
                    </a:lnTo>
                    <a:lnTo>
                      <a:pt x="1523" y="922"/>
                    </a:lnTo>
                    <a:lnTo>
                      <a:pt x="1515" y="960"/>
                    </a:lnTo>
                    <a:lnTo>
                      <a:pt x="1504" y="996"/>
                    </a:lnTo>
                    <a:lnTo>
                      <a:pt x="1492" y="1031"/>
                    </a:lnTo>
                    <a:lnTo>
                      <a:pt x="1479" y="1066"/>
                    </a:lnTo>
                    <a:lnTo>
                      <a:pt x="1463" y="1101"/>
                    </a:lnTo>
                    <a:lnTo>
                      <a:pt x="1446" y="1134"/>
                    </a:lnTo>
                    <a:lnTo>
                      <a:pt x="1427" y="1166"/>
                    </a:lnTo>
                    <a:lnTo>
                      <a:pt x="1408" y="1197"/>
                    </a:lnTo>
                    <a:lnTo>
                      <a:pt x="1386" y="1227"/>
                    </a:lnTo>
                    <a:lnTo>
                      <a:pt x="1363" y="1256"/>
                    </a:lnTo>
                    <a:lnTo>
                      <a:pt x="1338" y="1284"/>
                    </a:lnTo>
                    <a:lnTo>
                      <a:pt x="1313" y="1310"/>
                    </a:lnTo>
                    <a:lnTo>
                      <a:pt x="1287" y="1336"/>
                    </a:lnTo>
                    <a:lnTo>
                      <a:pt x="1259" y="1360"/>
                    </a:lnTo>
                    <a:lnTo>
                      <a:pt x="1230" y="1383"/>
                    </a:lnTo>
                    <a:lnTo>
                      <a:pt x="1200" y="1405"/>
                    </a:lnTo>
                    <a:lnTo>
                      <a:pt x="1168" y="1424"/>
                    </a:lnTo>
                    <a:lnTo>
                      <a:pt x="1136" y="1443"/>
                    </a:lnTo>
                    <a:lnTo>
                      <a:pt x="1103" y="1460"/>
                    </a:lnTo>
                    <a:lnTo>
                      <a:pt x="1069" y="1475"/>
                    </a:lnTo>
                    <a:lnTo>
                      <a:pt x="1034" y="1489"/>
                    </a:lnTo>
                    <a:lnTo>
                      <a:pt x="999" y="1500"/>
                    </a:lnTo>
                    <a:lnTo>
                      <a:pt x="962" y="1511"/>
                    </a:lnTo>
                    <a:lnTo>
                      <a:pt x="925" y="1520"/>
                    </a:lnTo>
                    <a:lnTo>
                      <a:pt x="887" y="1527"/>
                    </a:lnTo>
                    <a:lnTo>
                      <a:pt x="848" y="1531"/>
                    </a:lnTo>
                    <a:lnTo>
                      <a:pt x="809" y="1534"/>
                    </a:lnTo>
                    <a:lnTo>
                      <a:pt x="769" y="1535"/>
                    </a:lnTo>
                    <a:lnTo>
                      <a:pt x="730" y="1534"/>
                    </a:lnTo>
                    <a:lnTo>
                      <a:pt x="691" y="1531"/>
                    </a:lnTo>
                    <a:lnTo>
                      <a:pt x="652" y="1527"/>
                    </a:lnTo>
                    <a:lnTo>
                      <a:pt x="614" y="1520"/>
                    </a:lnTo>
                    <a:lnTo>
                      <a:pt x="577" y="1511"/>
                    </a:lnTo>
                    <a:lnTo>
                      <a:pt x="540" y="1501"/>
                    </a:lnTo>
                    <a:lnTo>
                      <a:pt x="505" y="1489"/>
                    </a:lnTo>
                    <a:lnTo>
                      <a:pt x="470" y="1475"/>
                    </a:lnTo>
                    <a:lnTo>
                      <a:pt x="437" y="1460"/>
                    </a:lnTo>
                    <a:lnTo>
                      <a:pt x="403" y="1443"/>
                    </a:lnTo>
                    <a:lnTo>
                      <a:pt x="371" y="1424"/>
                    </a:lnTo>
                    <a:lnTo>
                      <a:pt x="340" y="1405"/>
                    </a:lnTo>
                    <a:lnTo>
                      <a:pt x="310" y="1384"/>
                    </a:lnTo>
                    <a:lnTo>
                      <a:pt x="280" y="1361"/>
                    </a:lnTo>
                    <a:lnTo>
                      <a:pt x="252" y="1337"/>
                    </a:lnTo>
                    <a:lnTo>
                      <a:pt x="226" y="1311"/>
                    </a:lnTo>
                    <a:lnTo>
                      <a:pt x="200" y="1285"/>
                    </a:lnTo>
                    <a:lnTo>
                      <a:pt x="176" y="1257"/>
                    </a:lnTo>
                    <a:lnTo>
                      <a:pt x="153" y="1228"/>
                    </a:lnTo>
                    <a:lnTo>
                      <a:pt x="132" y="1198"/>
                    </a:lnTo>
                    <a:lnTo>
                      <a:pt x="112" y="1167"/>
                    </a:lnTo>
                    <a:lnTo>
                      <a:pt x="93" y="1135"/>
                    </a:lnTo>
                    <a:lnTo>
                      <a:pt x="76" y="1102"/>
                    </a:lnTo>
                    <a:lnTo>
                      <a:pt x="61" y="1068"/>
                    </a:lnTo>
                    <a:lnTo>
                      <a:pt x="47" y="1034"/>
                    </a:lnTo>
                    <a:lnTo>
                      <a:pt x="35" y="998"/>
                    </a:lnTo>
                    <a:lnTo>
                      <a:pt x="24" y="961"/>
                    </a:lnTo>
                    <a:lnTo>
                      <a:pt x="16" y="924"/>
                    </a:lnTo>
                    <a:lnTo>
                      <a:pt x="9" y="886"/>
                    </a:lnTo>
                    <a:lnTo>
                      <a:pt x="5" y="848"/>
                    </a:lnTo>
                    <a:lnTo>
                      <a:pt x="1" y="809"/>
                    </a:lnTo>
                    <a:lnTo>
                      <a:pt x="0" y="770"/>
                    </a:lnTo>
                    <a:close/>
                  </a:path>
                </a:pathLst>
              </a:custGeom>
              <a:solidFill>
                <a:srgbClr val="606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31" name="Freeform 182">
                <a:extLst>
                  <a:ext uri="{FF2B5EF4-FFF2-40B4-BE49-F238E27FC236}">
                    <a16:creationId xmlns:a16="http://schemas.microsoft.com/office/drawing/2014/main" id="{9FAB7A9F-B2FF-44B6-8265-E12ABDB95565}"/>
                  </a:ext>
                </a:extLst>
              </p:cNvPr>
              <p:cNvSpPr>
                <a:spLocks noEditPoints="1"/>
              </p:cNvSpPr>
              <p:nvPr/>
            </p:nvSpPr>
            <p:spPr bwMode="auto">
              <a:xfrm>
                <a:off x="1732" y="2497"/>
                <a:ext cx="763" cy="763"/>
              </a:xfrm>
              <a:custGeom>
                <a:avLst/>
                <a:gdLst>
                  <a:gd name="T0" fmla="*/ 21 w 1527"/>
                  <a:gd name="T1" fmla="*/ 15 h 1525"/>
                  <a:gd name="T2" fmla="*/ 19 w 1527"/>
                  <a:gd name="T3" fmla="*/ 19 h 1525"/>
                  <a:gd name="T4" fmla="*/ 16 w 1527"/>
                  <a:gd name="T5" fmla="*/ 21 h 1525"/>
                  <a:gd name="T6" fmla="*/ 12 w 1527"/>
                  <a:gd name="T7" fmla="*/ 23 h 1525"/>
                  <a:gd name="T8" fmla="*/ 8 w 1527"/>
                  <a:gd name="T9" fmla="*/ 22 h 1525"/>
                  <a:gd name="T10" fmla="*/ 5 w 1527"/>
                  <a:gd name="T11" fmla="*/ 20 h 1525"/>
                  <a:gd name="T12" fmla="*/ 2 w 1527"/>
                  <a:gd name="T13" fmla="*/ 17 h 1525"/>
                  <a:gd name="T14" fmla="*/ 1 w 1527"/>
                  <a:gd name="T15" fmla="*/ 13 h 1525"/>
                  <a:gd name="T16" fmla="*/ 1 w 1527"/>
                  <a:gd name="T17" fmla="*/ 9 h 1525"/>
                  <a:gd name="T18" fmla="*/ 3 w 1527"/>
                  <a:gd name="T19" fmla="*/ 6 h 1525"/>
                  <a:gd name="T20" fmla="*/ 6 w 1527"/>
                  <a:gd name="T21" fmla="*/ 3 h 1525"/>
                  <a:gd name="T22" fmla="*/ 10 w 1527"/>
                  <a:gd name="T23" fmla="*/ 2 h 1525"/>
                  <a:gd name="T24" fmla="*/ 14 w 1527"/>
                  <a:gd name="T25" fmla="*/ 3 h 1525"/>
                  <a:gd name="T26" fmla="*/ 18 w 1527"/>
                  <a:gd name="T27" fmla="*/ 4 h 1525"/>
                  <a:gd name="T28" fmla="*/ 20 w 1527"/>
                  <a:gd name="T29" fmla="*/ 8 h 1525"/>
                  <a:gd name="T30" fmla="*/ 21 w 1527"/>
                  <a:gd name="T31" fmla="*/ 11 h 1525"/>
                  <a:gd name="T32" fmla="*/ 0 w 1527"/>
                  <a:gd name="T33" fmla="*/ 11 h 1525"/>
                  <a:gd name="T34" fmla="*/ 0 w 1527"/>
                  <a:gd name="T35" fmla="*/ 9 h 1525"/>
                  <a:gd name="T36" fmla="*/ 1 w 1527"/>
                  <a:gd name="T37" fmla="*/ 7 h 1525"/>
                  <a:gd name="T38" fmla="*/ 2 w 1527"/>
                  <a:gd name="T39" fmla="*/ 5 h 1525"/>
                  <a:gd name="T40" fmla="*/ 4 w 1527"/>
                  <a:gd name="T41" fmla="*/ 3 h 1525"/>
                  <a:gd name="T42" fmla="*/ 6 w 1527"/>
                  <a:gd name="T43" fmla="*/ 2 h 1525"/>
                  <a:gd name="T44" fmla="*/ 8 w 1527"/>
                  <a:gd name="T45" fmla="*/ 1 h 1525"/>
                  <a:gd name="T46" fmla="*/ 10 w 1527"/>
                  <a:gd name="T47" fmla="*/ 1 h 1525"/>
                  <a:gd name="T48" fmla="*/ 13 w 1527"/>
                  <a:gd name="T49" fmla="*/ 1 h 1525"/>
                  <a:gd name="T50" fmla="*/ 15 w 1527"/>
                  <a:gd name="T51" fmla="*/ 1 h 1525"/>
                  <a:gd name="T52" fmla="*/ 17 w 1527"/>
                  <a:gd name="T53" fmla="*/ 2 h 1525"/>
                  <a:gd name="T54" fmla="*/ 19 w 1527"/>
                  <a:gd name="T55" fmla="*/ 3 h 1525"/>
                  <a:gd name="T56" fmla="*/ 21 w 1527"/>
                  <a:gd name="T57" fmla="*/ 5 h 1525"/>
                  <a:gd name="T58" fmla="*/ 22 w 1527"/>
                  <a:gd name="T59" fmla="*/ 7 h 1525"/>
                  <a:gd name="T60" fmla="*/ 23 w 1527"/>
                  <a:gd name="T61" fmla="*/ 9 h 1525"/>
                  <a:gd name="T62" fmla="*/ 23 w 1527"/>
                  <a:gd name="T63" fmla="*/ 11 h 1525"/>
                  <a:gd name="T64" fmla="*/ 23 w 1527"/>
                  <a:gd name="T65" fmla="*/ 14 h 1525"/>
                  <a:gd name="T66" fmla="*/ 23 w 1527"/>
                  <a:gd name="T67" fmla="*/ 16 h 1525"/>
                  <a:gd name="T68" fmla="*/ 22 w 1527"/>
                  <a:gd name="T69" fmla="*/ 18 h 1525"/>
                  <a:gd name="T70" fmla="*/ 21 w 1527"/>
                  <a:gd name="T71" fmla="*/ 20 h 1525"/>
                  <a:gd name="T72" fmla="*/ 19 w 1527"/>
                  <a:gd name="T73" fmla="*/ 22 h 1525"/>
                  <a:gd name="T74" fmla="*/ 17 w 1527"/>
                  <a:gd name="T75" fmla="*/ 23 h 1525"/>
                  <a:gd name="T76" fmla="*/ 15 w 1527"/>
                  <a:gd name="T77" fmla="*/ 24 h 1525"/>
                  <a:gd name="T78" fmla="*/ 13 w 1527"/>
                  <a:gd name="T79" fmla="*/ 24 h 1525"/>
                  <a:gd name="T80" fmla="*/ 10 w 1527"/>
                  <a:gd name="T81" fmla="*/ 24 h 1525"/>
                  <a:gd name="T82" fmla="*/ 8 w 1527"/>
                  <a:gd name="T83" fmla="*/ 24 h 1525"/>
                  <a:gd name="T84" fmla="*/ 6 w 1527"/>
                  <a:gd name="T85" fmla="*/ 23 h 1525"/>
                  <a:gd name="T86" fmla="*/ 4 w 1527"/>
                  <a:gd name="T87" fmla="*/ 22 h 1525"/>
                  <a:gd name="T88" fmla="*/ 2 w 1527"/>
                  <a:gd name="T89" fmla="*/ 20 h 1525"/>
                  <a:gd name="T90" fmla="*/ 1 w 1527"/>
                  <a:gd name="T91" fmla="*/ 18 h 1525"/>
                  <a:gd name="T92" fmla="*/ 0 w 1527"/>
                  <a:gd name="T93" fmla="*/ 16 h 1525"/>
                  <a:gd name="T94" fmla="*/ 0 w 1527"/>
                  <a:gd name="T95" fmla="*/ 14 h 15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27" h="1525">
                    <a:moveTo>
                      <a:pt x="1409" y="762"/>
                    </a:moveTo>
                    <a:lnTo>
                      <a:pt x="1406" y="828"/>
                    </a:lnTo>
                    <a:lnTo>
                      <a:pt x="1397" y="893"/>
                    </a:lnTo>
                    <a:lnTo>
                      <a:pt x="1381" y="956"/>
                    </a:lnTo>
                    <a:lnTo>
                      <a:pt x="1359" y="1016"/>
                    </a:lnTo>
                    <a:lnTo>
                      <a:pt x="1331" y="1074"/>
                    </a:lnTo>
                    <a:lnTo>
                      <a:pt x="1298" y="1128"/>
                    </a:lnTo>
                    <a:lnTo>
                      <a:pt x="1260" y="1179"/>
                    </a:lnTo>
                    <a:lnTo>
                      <a:pt x="1218" y="1225"/>
                    </a:lnTo>
                    <a:lnTo>
                      <a:pt x="1171" y="1267"/>
                    </a:lnTo>
                    <a:lnTo>
                      <a:pt x="1120" y="1305"/>
                    </a:lnTo>
                    <a:lnTo>
                      <a:pt x="1066" y="1338"/>
                    </a:lnTo>
                    <a:lnTo>
                      <a:pt x="1009" y="1366"/>
                    </a:lnTo>
                    <a:lnTo>
                      <a:pt x="949" y="1388"/>
                    </a:lnTo>
                    <a:lnTo>
                      <a:pt x="885" y="1404"/>
                    </a:lnTo>
                    <a:lnTo>
                      <a:pt x="820" y="1415"/>
                    </a:lnTo>
                    <a:lnTo>
                      <a:pt x="753" y="1418"/>
                    </a:lnTo>
                    <a:lnTo>
                      <a:pt x="686" y="1415"/>
                    </a:lnTo>
                    <a:lnTo>
                      <a:pt x="620" y="1404"/>
                    </a:lnTo>
                    <a:lnTo>
                      <a:pt x="557" y="1388"/>
                    </a:lnTo>
                    <a:lnTo>
                      <a:pt x="497" y="1366"/>
                    </a:lnTo>
                    <a:lnTo>
                      <a:pt x="440" y="1339"/>
                    </a:lnTo>
                    <a:lnTo>
                      <a:pt x="385" y="1305"/>
                    </a:lnTo>
                    <a:lnTo>
                      <a:pt x="335" y="1267"/>
                    </a:lnTo>
                    <a:lnTo>
                      <a:pt x="289" y="1225"/>
                    </a:lnTo>
                    <a:lnTo>
                      <a:pt x="246" y="1179"/>
                    </a:lnTo>
                    <a:lnTo>
                      <a:pt x="209" y="1128"/>
                    </a:lnTo>
                    <a:lnTo>
                      <a:pt x="176" y="1074"/>
                    </a:lnTo>
                    <a:lnTo>
                      <a:pt x="148" y="1017"/>
                    </a:lnTo>
                    <a:lnTo>
                      <a:pt x="126" y="957"/>
                    </a:lnTo>
                    <a:lnTo>
                      <a:pt x="110" y="894"/>
                    </a:lnTo>
                    <a:lnTo>
                      <a:pt x="101" y="830"/>
                    </a:lnTo>
                    <a:lnTo>
                      <a:pt x="98" y="763"/>
                    </a:lnTo>
                    <a:lnTo>
                      <a:pt x="101" y="696"/>
                    </a:lnTo>
                    <a:lnTo>
                      <a:pt x="110" y="631"/>
                    </a:lnTo>
                    <a:lnTo>
                      <a:pt x="126" y="568"/>
                    </a:lnTo>
                    <a:lnTo>
                      <a:pt x="148" y="508"/>
                    </a:lnTo>
                    <a:lnTo>
                      <a:pt x="176" y="450"/>
                    </a:lnTo>
                    <a:lnTo>
                      <a:pt x="209" y="396"/>
                    </a:lnTo>
                    <a:lnTo>
                      <a:pt x="246" y="346"/>
                    </a:lnTo>
                    <a:lnTo>
                      <a:pt x="289" y="300"/>
                    </a:lnTo>
                    <a:lnTo>
                      <a:pt x="336" y="257"/>
                    </a:lnTo>
                    <a:lnTo>
                      <a:pt x="387" y="219"/>
                    </a:lnTo>
                    <a:lnTo>
                      <a:pt x="441" y="185"/>
                    </a:lnTo>
                    <a:lnTo>
                      <a:pt x="497" y="158"/>
                    </a:lnTo>
                    <a:lnTo>
                      <a:pt x="558" y="136"/>
                    </a:lnTo>
                    <a:lnTo>
                      <a:pt x="622" y="120"/>
                    </a:lnTo>
                    <a:lnTo>
                      <a:pt x="687" y="109"/>
                    </a:lnTo>
                    <a:lnTo>
                      <a:pt x="754" y="106"/>
                    </a:lnTo>
                    <a:lnTo>
                      <a:pt x="821" y="109"/>
                    </a:lnTo>
                    <a:lnTo>
                      <a:pt x="887" y="120"/>
                    </a:lnTo>
                    <a:lnTo>
                      <a:pt x="949" y="136"/>
                    </a:lnTo>
                    <a:lnTo>
                      <a:pt x="1009" y="158"/>
                    </a:lnTo>
                    <a:lnTo>
                      <a:pt x="1066" y="185"/>
                    </a:lnTo>
                    <a:lnTo>
                      <a:pt x="1120" y="218"/>
                    </a:lnTo>
                    <a:lnTo>
                      <a:pt x="1171" y="256"/>
                    </a:lnTo>
                    <a:lnTo>
                      <a:pt x="1217" y="298"/>
                    </a:lnTo>
                    <a:lnTo>
                      <a:pt x="1260" y="344"/>
                    </a:lnTo>
                    <a:lnTo>
                      <a:pt x="1298" y="395"/>
                    </a:lnTo>
                    <a:lnTo>
                      <a:pt x="1330" y="449"/>
                    </a:lnTo>
                    <a:lnTo>
                      <a:pt x="1358" y="507"/>
                    </a:lnTo>
                    <a:lnTo>
                      <a:pt x="1380" y="567"/>
                    </a:lnTo>
                    <a:lnTo>
                      <a:pt x="1396" y="629"/>
                    </a:lnTo>
                    <a:lnTo>
                      <a:pt x="1406" y="695"/>
                    </a:lnTo>
                    <a:lnTo>
                      <a:pt x="1409" y="762"/>
                    </a:lnTo>
                    <a:close/>
                    <a:moveTo>
                      <a:pt x="0" y="764"/>
                    </a:moveTo>
                    <a:lnTo>
                      <a:pt x="1" y="725"/>
                    </a:lnTo>
                    <a:lnTo>
                      <a:pt x="3" y="687"/>
                    </a:lnTo>
                    <a:lnTo>
                      <a:pt x="9" y="649"/>
                    </a:lnTo>
                    <a:lnTo>
                      <a:pt x="15" y="611"/>
                    </a:lnTo>
                    <a:lnTo>
                      <a:pt x="24" y="574"/>
                    </a:lnTo>
                    <a:lnTo>
                      <a:pt x="34" y="538"/>
                    </a:lnTo>
                    <a:lnTo>
                      <a:pt x="46" y="502"/>
                    </a:lnTo>
                    <a:lnTo>
                      <a:pt x="59" y="468"/>
                    </a:lnTo>
                    <a:lnTo>
                      <a:pt x="74" y="433"/>
                    </a:lnTo>
                    <a:lnTo>
                      <a:pt x="92" y="401"/>
                    </a:lnTo>
                    <a:lnTo>
                      <a:pt x="110" y="369"/>
                    </a:lnTo>
                    <a:lnTo>
                      <a:pt x="130" y="338"/>
                    </a:lnTo>
                    <a:lnTo>
                      <a:pt x="150" y="308"/>
                    </a:lnTo>
                    <a:lnTo>
                      <a:pt x="174" y="279"/>
                    </a:lnTo>
                    <a:lnTo>
                      <a:pt x="198" y="251"/>
                    </a:lnTo>
                    <a:lnTo>
                      <a:pt x="223" y="225"/>
                    </a:lnTo>
                    <a:lnTo>
                      <a:pt x="250" y="199"/>
                    </a:lnTo>
                    <a:lnTo>
                      <a:pt x="277" y="175"/>
                    </a:lnTo>
                    <a:lnTo>
                      <a:pt x="306" y="152"/>
                    </a:lnTo>
                    <a:lnTo>
                      <a:pt x="336" y="130"/>
                    </a:lnTo>
                    <a:lnTo>
                      <a:pt x="367" y="111"/>
                    </a:lnTo>
                    <a:lnTo>
                      <a:pt x="399" y="92"/>
                    </a:lnTo>
                    <a:lnTo>
                      <a:pt x="432" y="75"/>
                    </a:lnTo>
                    <a:lnTo>
                      <a:pt x="466" y="60"/>
                    </a:lnTo>
                    <a:lnTo>
                      <a:pt x="501" y="46"/>
                    </a:lnTo>
                    <a:lnTo>
                      <a:pt x="536" y="35"/>
                    </a:lnTo>
                    <a:lnTo>
                      <a:pt x="572" y="24"/>
                    </a:lnTo>
                    <a:lnTo>
                      <a:pt x="609" y="15"/>
                    </a:lnTo>
                    <a:lnTo>
                      <a:pt x="647" y="8"/>
                    </a:lnTo>
                    <a:lnTo>
                      <a:pt x="685" y="3"/>
                    </a:lnTo>
                    <a:lnTo>
                      <a:pt x="724" y="1"/>
                    </a:lnTo>
                    <a:lnTo>
                      <a:pt x="763" y="0"/>
                    </a:lnTo>
                    <a:lnTo>
                      <a:pt x="802" y="1"/>
                    </a:lnTo>
                    <a:lnTo>
                      <a:pt x="842" y="3"/>
                    </a:lnTo>
                    <a:lnTo>
                      <a:pt x="880" y="8"/>
                    </a:lnTo>
                    <a:lnTo>
                      <a:pt x="918" y="15"/>
                    </a:lnTo>
                    <a:lnTo>
                      <a:pt x="954" y="24"/>
                    </a:lnTo>
                    <a:lnTo>
                      <a:pt x="991" y="35"/>
                    </a:lnTo>
                    <a:lnTo>
                      <a:pt x="1026" y="46"/>
                    </a:lnTo>
                    <a:lnTo>
                      <a:pt x="1062" y="60"/>
                    </a:lnTo>
                    <a:lnTo>
                      <a:pt x="1095" y="75"/>
                    </a:lnTo>
                    <a:lnTo>
                      <a:pt x="1128" y="92"/>
                    </a:lnTo>
                    <a:lnTo>
                      <a:pt x="1160" y="111"/>
                    </a:lnTo>
                    <a:lnTo>
                      <a:pt x="1191" y="130"/>
                    </a:lnTo>
                    <a:lnTo>
                      <a:pt x="1221" y="151"/>
                    </a:lnTo>
                    <a:lnTo>
                      <a:pt x="1249" y="174"/>
                    </a:lnTo>
                    <a:lnTo>
                      <a:pt x="1277" y="198"/>
                    </a:lnTo>
                    <a:lnTo>
                      <a:pt x="1305" y="223"/>
                    </a:lnTo>
                    <a:lnTo>
                      <a:pt x="1329" y="250"/>
                    </a:lnTo>
                    <a:lnTo>
                      <a:pt x="1353" y="278"/>
                    </a:lnTo>
                    <a:lnTo>
                      <a:pt x="1376" y="306"/>
                    </a:lnTo>
                    <a:lnTo>
                      <a:pt x="1397" y="336"/>
                    </a:lnTo>
                    <a:lnTo>
                      <a:pt x="1418" y="368"/>
                    </a:lnTo>
                    <a:lnTo>
                      <a:pt x="1436" y="400"/>
                    </a:lnTo>
                    <a:lnTo>
                      <a:pt x="1452" y="432"/>
                    </a:lnTo>
                    <a:lnTo>
                      <a:pt x="1467" y="465"/>
                    </a:lnTo>
                    <a:lnTo>
                      <a:pt x="1481" y="500"/>
                    </a:lnTo>
                    <a:lnTo>
                      <a:pt x="1494" y="536"/>
                    </a:lnTo>
                    <a:lnTo>
                      <a:pt x="1504" y="571"/>
                    </a:lnTo>
                    <a:lnTo>
                      <a:pt x="1512" y="608"/>
                    </a:lnTo>
                    <a:lnTo>
                      <a:pt x="1519" y="646"/>
                    </a:lnTo>
                    <a:lnTo>
                      <a:pt x="1523" y="684"/>
                    </a:lnTo>
                    <a:lnTo>
                      <a:pt x="1526" y="722"/>
                    </a:lnTo>
                    <a:lnTo>
                      <a:pt x="1527" y="762"/>
                    </a:lnTo>
                    <a:lnTo>
                      <a:pt x="1526" y="801"/>
                    </a:lnTo>
                    <a:lnTo>
                      <a:pt x="1523" y="840"/>
                    </a:lnTo>
                    <a:lnTo>
                      <a:pt x="1519" y="878"/>
                    </a:lnTo>
                    <a:lnTo>
                      <a:pt x="1512" y="915"/>
                    </a:lnTo>
                    <a:lnTo>
                      <a:pt x="1503" y="952"/>
                    </a:lnTo>
                    <a:lnTo>
                      <a:pt x="1494" y="989"/>
                    </a:lnTo>
                    <a:lnTo>
                      <a:pt x="1481" y="1023"/>
                    </a:lnTo>
                    <a:lnTo>
                      <a:pt x="1467" y="1059"/>
                    </a:lnTo>
                    <a:lnTo>
                      <a:pt x="1452" y="1092"/>
                    </a:lnTo>
                    <a:lnTo>
                      <a:pt x="1435" y="1126"/>
                    </a:lnTo>
                    <a:lnTo>
                      <a:pt x="1416" y="1157"/>
                    </a:lnTo>
                    <a:lnTo>
                      <a:pt x="1397" y="1188"/>
                    </a:lnTo>
                    <a:lnTo>
                      <a:pt x="1376" y="1218"/>
                    </a:lnTo>
                    <a:lnTo>
                      <a:pt x="1353" y="1247"/>
                    </a:lnTo>
                    <a:lnTo>
                      <a:pt x="1329" y="1274"/>
                    </a:lnTo>
                    <a:lnTo>
                      <a:pt x="1303" y="1301"/>
                    </a:lnTo>
                    <a:lnTo>
                      <a:pt x="1277" y="1326"/>
                    </a:lnTo>
                    <a:lnTo>
                      <a:pt x="1249" y="1350"/>
                    </a:lnTo>
                    <a:lnTo>
                      <a:pt x="1221" y="1373"/>
                    </a:lnTo>
                    <a:lnTo>
                      <a:pt x="1191" y="1394"/>
                    </a:lnTo>
                    <a:lnTo>
                      <a:pt x="1160" y="1415"/>
                    </a:lnTo>
                    <a:lnTo>
                      <a:pt x="1127" y="1433"/>
                    </a:lnTo>
                    <a:lnTo>
                      <a:pt x="1095" y="1449"/>
                    </a:lnTo>
                    <a:lnTo>
                      <a:pt x="1060" y="1466"/>
                    </a:lnTo>
                    <a:lnTo>
                      <a:pt x="1026" y="1479"/>
                    </a:lnTo>
                    <a:lnTo>
                      <a:pt x="990" y="1491"/>
                    </a:lnTo>
                    <a:lnTo>
                      <a:pt x="954" y="1501"/>
                    </a:lnTo>
                    <a:lnTo>
                      <a:pt x="918" y="1509"/>
                    </a:lnTo>
                    <a:lnTo>
                      <a:pt x="880" y="1516"/>
                    </a:lnTo>
                    <a:lnTo>
                      <a:pt x="842" y="1522"/>
                    </a:lnTo>
                    <a:lnTo>
                      <a:pt x="802" y="1524"/>
                    </a:lnTo>
                    <a:lnTo>
                      <a:pt x="763" y="1525"/>
                    </a:lnTo>
                    <a:lnTo>
                      <a:pt x="724" y="1524"/>
                    </a:lnTo>
                    <a:lnTo>
                      <a:pt x="685" y="1522"/>
                    </a:lnTo>
                    <a:lnTo>
                      <a:pt x="647" y="1516"/>
                    </a:lnTo>
                    <a:lnTo>
                      <a:pt x="609" y="1510"/>
                    </a:lnTo>
                    <a:lnTo>
                      <a:pt x="572" y="1501"/>
                    </a:lnTo>
                    <a:lnTo>
                      <a:pt x="535" y="1491"/>
                    </a:lnTo>
                    <a:lnTo>
                      <a:pt x="500" y="1479"/>
                    </a:lnTo>
                    <a:lnTo>
                      <a:pt x="465" y="1466"/>
                    </a:lnTo>
                    <a:lnTo>
                      <a:pt x="432" y="1451"/>
                    </a:lnTo>
                    <a:lnTo>
                      <a:pt x="398" y="1433"/>
                    </a:lnTo>
                    <a:lnTo>
                      <a:pt x="366" y="1415"/>
                    </a:lnTo>
                    <a:lnTo>
                      <a:pt x="336" y="1395"/>
                    </a:lnTo>
                    <a:lnTo>
                      <a:pt x="306" y="1373"/>
                    </a:lnTo>
                    <a:lnTo>
                      <a:pt x="277" y="1351"/>
                    </a:lnTo>
                    <a:lnTo>
                      <a:pt x="248" y="1327"/>
                    </a:lnTo>
                    <a:lnTo>
                      <a:pt x="223" y="1302"/>
                    </a:lnTo>
                    <a:lnTo>
                      <a:pt x="198" y="1275"/>
                    </a:lnTo>
                    <a:lnTo>
                      <a:pt x="174" y="1248"/>
                    </a:lnTo>
                    <a:lnTo>
                      <a:pt x="150" y="1219"/>
                    </a:lnTo>
                    <a:lnTo>
                      <a:pt x="130" y="1189"/>
                    </a:lnTo>
                    <a:lnTo>
                      <a:pt x="110" y="1158"/>
                    </a:lnTo>
                    <a:lnTo>
                      <a:pt x="92" y="1127"/>
                    </a:lnTo>
                    <a:lnTo>
                      <a:pt x="74" y="1093"/>
                    </a:lnTo>
                    <a:lnTo>
                      <a:pt x="59" y="1060"/>
                    </a:lnTo>
                    <a:lnTo>
                      <a:pt x="46" y="1025"/>
                    </a:lnTo>
                    <a:lnTo>
                      <a:pt x="34" y="990"/>
                    </a:lnTo>
                    <a:lnTo>
                      <a:pt x="24" y="954"/>
                    </a:lnTo>
                    <a:lnTo>
                      <a:pt x="15" y="917"/>
                    </a:lnTo>
                    <a:lnTo>
                      <a:pt x="9" y="879"/>
                    </a:lnTo>
                    <a:lnTo>
                      <a:pt x="3" y="841"/>
                    </a:lnTo>
                    <a:lnTo>
                      <a:pt x="1" y="803"/>
                    </a:lnTo>
                    <a:lnTo>
                      <a:pt x="0" y="764"/>
                    </a:lnTo>
                    <a:close/>
                  </a:path>
                </a:pathLst>
              </a:custGeom>
              <a:solidFill>
                <a:srgbClr val="6D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32" name="Freeform 183">
                <a:extLst>
                  <a:ext uri="{FF2B5EF4-FFF2-40B4-BE49-F238E27FC236}">
                    <a16:creationId xmlns:a16="http://schemas.microsoft.com/office/drawing/2014/main" id="{380ECDA2-680D-4F84-8343-E6AEBC3AF8A6}"/>
                  </a:ext>
                </a:extLst>
              </p:cNvPr>
              <p:cNvSpPr>
                <a:spLocks noEditPoints="1"/>
              </p:cNvSpPr>
              <p:nvPr/>
            </p:nvSpPr>
            <p:spPr bwMode="auto">
              <a:xfrm>
                <a:off x="1733" y="2499"/>
                <a:ext cx="760" cy="759"/>
              </a:xfrm>
              <a:custGeom>
                <a:avLst/>
                <a:gdLst>
                  <a:gd name="T0" fmla="*/ 22 w 1519"/>
                  <a:gd name="T1" fmla="*/ 15 h 1518"/>
                  <a:gd name="T2" fmla="*/ 20 w 1519"/>
                  <a:gd name="T3" fmla="*/ 19 h 1518"/>
                  <a:gd name="T4" fmla="*/ 17 w 1519"/>
                  <a:gd name="T5" fmla="*/ 21 h 1518"/>
                  <a:gd name="T6" fmla="*/ 13 w 1519"/>
                  <a:gd name="T7" fmla="*/ 23 h 1518"/>
                  <a:gd name="T8" fmla="*/ 9 w 1519"/>
                  <a:gd name="T9" fmla="*/ 22 h 1518"/>
                  <a:gd name="T10" fmla="*/ 6 w 1519"/>
                  <a:gd name="T11" fmla="*/ 20 h 1518"/>
                  <a:gd name="T12" fmla="*/ 3 w 1519"/>
                  <a:gd name="T13" fmla="*/ 17 h 1518"/>
                  <a:gd name="T14" fmla="*/ 2 w 1519"/>
                  <a:gd name="T15" fmla="*/ 13 h 1518"/>
                  <a:gd name="T16" fmla="*/ 2 w 1519"/>
                  <a:gd name="T17" fmla="*/ 9 h 1518"/>
                  <a:gd name="T18" fmla="*/ 4 w 1519"/>
                  <a:gd name="T19" fmla="*/ 6 h 1518"/>
                  <a:gd name="T20" fmla="*/ 7 w 1519"/>
                  <a:gd name="T21" fmla="*/ 3 h 1518"/>
                  <a:gd name="T22" fmla="*/ 11 w 1519"/>
                  <a:gd name="T23" fmla="*/ 2 h 1518"/>
                  <a:gd name="T24" fmla="*/ 15 w 1519"/>
                  <a:gd name="T25" fmla="*/ 3 h 1518"/>
                  <a:gd name="T26" fmla="*/ 19 w 1519"/>
                  <a:gd name="T27" fmla="*/ 4 h 1518"/>
                  <a:gd name="T28" fmla="*/ 21 w 1519"/>
                  <a:gd name="T29" fmla="*/ 7 h 1518"/>
                  <a:gd name="T30" fmla="*/ 22 w 1519"/>
                  <a:gd name="T31" fmla="*/ 11 h 1518"/>
                  <a:gd name="T32" fmla="*/ 1 w 1519"/>
                  <a:gd name="T33" fmla="*/ 11 h 1518"/>
                  <a:gd name="T34" fmla="*/ 1 w 1519"/>
                  <a:gd name="T35" fmla="*/ 9 h 1518"/>
                  <a:gd name="T36" fmla="*/ 2 w 1519"/>
                  <a:gd name="T37" fmla="*/ 7 h 1518"/>
                  <a:gd name="T38" fmla="*/ 3 w 1519"/>
                  <a:gd name="T39" fmla="*/ 5 h 1518"/>
                  <a:gd name="T40" fmla="*/ 5 w 1519"/>
                  <a:gd name="T41" fmla="*/ 3 h 1518"/>
                  <a:gd name="T42" fmla="*/ 7 w 1519"/>
                  <a:gd name="T43" fmla="*/ 2 h 1518"/>
                  <a:gd name="T44" fmla="*/ 9 w 1519"/>
                  <a:gd name="T45" fmla="*/ 1 h 1518"/>
                  <a:gd name="T46" fmla="*/ 11 w 1519"/>
                  <a:gd name="T47" fmla="*/ 1 h 1518"/>
                  <a:gd name="T48" fmla="*/ 14 w 1519"/>
                  <a:gd name="T49" fmla="*/ 1 h 1518"/>
                  <a:gd name="T50" fmla="*/ 16 w 1519"/>
                  <a:gd name="T51" fmla="*/ 1 h 1518"/>
                  <a:gd name="T52" fmla="*/ 18 w 1519"/>
                  <a:gd name="T53" fmla="*/ 2 h 1518"/>
                  <a:gd name="T54" fmla="*/ 20 w 1519"/>
                  <a:gd name="T55" fmla="*/ 3 h 1518"/>
                  <a:gd name="T56" fmla="*/ 22 w 1519"/>
                  <a:gd name="T57" fmla="*/ 5 h 1518"/>
                  <a:gd name="T58" fmla="*/ 23 w 1519"/>
                  <a:gd name="T59" fmla="*/ 7 h 1518"/>
                  <a:gd name="T60" fmla="*/ 24 w 1519"/>
                  <a:gd name="T61" fmla="*/ 9 h 1518"/>
                  <a:gd name="T62" fmla="*/ 24 w 1519"/>
                  <a:gd name="T63" fmla="*/ 11 h 1518"/>
                  <a:gd name="T64" fmla="*/ 24 w 1519"/>
                  <a:gd name="T65" fmla="*/ 14 h 1518"/>
                  <a:gd name="T66" fmla="*/ 24 w 1519"/>
                  <a:gd name="T67" fmla="*/ 16 h 1518"/>
                  <a:gd name="T68" fmla="*/ 23 w 1519"/>
                  <a:gd name="T69" fmla="*/ 18 h 1518"/>
                  <a:gd name="T70" fmla="*/ 22 w 1519"/>
                  <a:gd name="T71" fmla="*/ 20 h 1518"/>
                  <a:gd name="T72" fmla="*/ 20 w 1519"/>
                  <a:gd name="T73" fmla="*/ 21 h 1518"/>
                  <a:gd name="T74" fmla="*/ 18 w 1519"/>
                  <a:gd name="T75" fmla="*/ 23 h 1518"/>
                  <a:gd name="T76" fmla="*/ 16 w 1519"/>
                  <a:gd name="T77" fmla="*/ 24 h 1518"/>
                  <a:gd name="T78" fmla="*/ 14 w 1519"/>
                  <a:gd name="T79" fmla="*/ 24 h 1518"/>
                  <a:gd name="T80" fmla="*/ 11 w 1519"/>
                  <a:gd name="T81" fmla="*/ 24 h 1518"/>
                  <a:gd name="T82" fmla="*/ 9 w 1519"/>
                  <a:gd name="T83" fmla="*/ 24 h 1518"/>
                  <a:gd name="T84" fmla="*/ 7 w 1519"/>
                  <a:gd name="T85" fmla="*/ 23 h 1518"/>
                  <a:gd name="T86" fmla="*/ 5 w 1519"/>
                  <a:gd name="T87" fmla="*/ 21 h 1518"/>
                  <a:gd name="T88" fmla="*/ 3 w 1519"/>
                  <a:gd name="T89" fmla="*/ 20 h 1518"/>
                  <a:gd name="T90" fmla="*/ 2 w 1519"/>
                  <a:gd name="T91" fmla="*/ 18 h 1518"/>
                  <a:gd name="T92" fmla="*/ 1 w 1519"/>
                  <a:gd name="T93" fmla="*/ 16 h 1518"/>
                  <a:gd name="T94" fmla="*/ 1 w 1519"/>
                  <a:gd name="T95" fmla="*/ 14 h 1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19" h="1518">
                    <a:moveTo>
                      <a:pt x="1407" y="759"/>
                    </a:moveTo>
                    <a:lnTo>
                      <a:pt x="1404" y="825"/>
                    </a:lnTo>
                    <a:lnTo>
                      <a:pt x="1395" y="891"/>
                    </a:lnTo>
                    <a:lnTo>
                      <a:pt x="1379" y="954"/>
                    </a:lnTo>
                    <a:lnTo>
                      <a:pt x="1357" y="1014"/>
                    </a:lnTo>
                    <a:lnTo>
                      <a:pt x="1329" y="1072"/>
                    </a:lnTo>
                    <a:lnTo>
                      <a:pt x="1296" y="1127"/>
                    </a:lnTo>
                    <a:lnTo>
                      <a:pt x="1258" y="1178"/>
                    </a:lnTo>
                    <a:lnTo>
                      <a:pt x="1215" y="1224"/>
                    </a:lnTo>
                    <a:lnTo>
                      <a:pt x="1169" y="1268"/>
                    </a:lnTo>
                    <a:lnTo>
                      <a:pt x="1118" y="1306"/>
                    </a:lnTo>
                    <a:lnTo>
                      <a:pt x="1063" y="1338"/>
                    </a:lnTo>
                    <a:lnTo>
                      <a:pt x="1005" y="1366"/>
                    </a:lnTo>
                    <a:lnTo>
                      <a:pt x="946" y="1389"/>
                    </a:lnTo>
                    <a:lnTo>
                      <a:pt x="882" y="1405"/>
                    </a:lnTo>
                    <a:lnTo>
                      <a:pt x="817" y="1414"/>
                    </a:lnTo>
                    <a:lnTo>
                      <a:pt x="749" y="1418"/>
                    </a:lnTo>
                    <a:lnTo>
                      <a:pt x="681" y="1414"/>
                    </a:lnTo>
                    <a:lnTo>
                      <a:pt x="615" y="1404"/>
                    </a:lnTo>
                    <a:lnTo>
                      <a:pt x="552" y="1388"/>
                    </a:lnTo>
                    <a:lnTo>
                      <a:pt x="491" y="1366"/>
                    </a:lnTo>
                    <a:lnTo>
                      <a:pt x="433" y="1338"/>
                    </a:lnTo>
                    <a:lnTo>
                      <a:pt x="379" y="1305"/>
                    </a:lnTo>
                    <a:lnTo>
                      <a:pt x="328" y="1267"/>
                    </a:lnTo>
                    <a:lnTo>
                      <a:pt x="281" y="1224"/>
                    </a:lnTo>
                    <a:lnTo>
                      <a:pt x="238" y="1178"/>
                    </a:lnTo>
                    <a:lnTo>
                      <a:pt x="200" y="1127"/>
                    </a:lnTo>
                    <a:lnTo>
                      <a:pt x="168" y="1073"/>
                    </a:lnTo>
                    <a:lnTo>
                      <a:pt x="140" y="1015"/>
                    </a:lnTo>
                    <a:lnTo>
                      <a:pt x="119" y="954"/>
                    </a:lnTo>
                    <a:lnTo>
                      <a:pt x="102" y="892"/>
                    </a:lnTo>
                    <a:lnTo>
                      <a:pt x="92" y="827"/>
                    </a:lnTo>
                    <a:lnTo>
                      <a:pt x="89" y="760"/>
                    </a:lnTo>
                    <a:lnTo>
                      <a:pt x="92" y="693"/>
                    </a:lnTo>
                    <a:lnTo>
                      <a:pt x="102" y="627"/>
                    </a:lnTo>
                    <a:lnTo>
                      <a:pt x="119" y="565"/>
                    </a:lnTo>
                    <a:lnTo>
                      <a:pt x="140" y="504"/>
                    </a:lnTo>
                    <a:lnTo>
                      <a:pt x="168" y="446"/>
                    </a:lnTo>
                    <a:lnTo>
                      <a:pt x="200" y="392"/>
                    </a:lnTo>
                    <a:lnTo>
                      <a:pt x="238" y="341"/>
                    </a:lnTo>
                    <a:lnTo>
                      <a:pt x="281" y="294"/>
                    </a:lnTo>
                    <a:lnTo>
                      <a:pt x="328" y="252"/>
                    </a:lnTo>
                    <a:lnTo>
                      <a:pt x="379" y="214"/>
                    </a:lnTo>
                    <a:lnTo>
                      <a:pt x="433" y="180"/>
                    </a:lnTo>
                    <a:lnTo>
                      <a:pt x="491" y="151"/>
                    </a:lnTo>
                    <a:lnTo>
                      <a:pt x="552" y="129"/>
                    </a:lnTo>
                    <a:lnTo>
                      <a:pt x="615" y="113"/>
                    </a:lnTo>
                    <a:lnTo>
                      <a:pt x="681" y="103"/>
                    </a:lnTo>
                    <a:lnTo>
                      <a:pt x="749" y="100"/>
                    </a:lnTo>
                    <a:lnTo>
                      <a:pt x="817" y="103"/>
                    </a:lnTo>
                    <a:lnTo>
                      <a:pt x="882" y="113"/>
                    </a:lnTo>
                    <a:lnTo>
                      <a:pt x="946" y="129"/>
                    </a:lnTo>
                    <a:lnTo>
                      <a:pt x="1007" y="151"/>
                    </a:lnTo>
                    <a:lnTo>
                      <a:pt x="1064" y="179"/>
                    </a:lnTo>
                    <a:lnTo>
                      <a:pt x="1118" y="212"/>
                    </a:lnTo>
                    <a:lnTo>
                      <a:pt x="1169" y="250"/>
                    </a:lnTo>
                    <a:lnTo>
                      <a:pt x="1216" y="293"/>
                    </a:lnTo>
                    <a:lnTo>
                      <a:pt x="1258" y="340"/>
                    </a:lnTo>
                    <a:lnTo>
                      <a:pt x="1296" y="391"/>
                    </a:lnTo>
                    <a:lnTo>
                      <a:pt x="1329" y="445"/>
                    </a:lnTo>
                    <a:lnTo>
                      <a:pt x="1357" y="503"/>
                    </a:lnTo>
                    <a:lnTo>
                      <a:pt x="1379" y="563"/>
                    </a:lnTo>
                    <a:lnTo>
                      <a:pt x="1395" y="626"/>
                    </a:lnTo>
                    <a:lnTo>
                      <a:pt x="1404" y="692"/>
                    </a:lnTo>
                    <a:lnTo>
                      <a:pt x="1407" y="759"/>
                    </a:lnTo>
                    <a:close/>
                    <a:moveTo>
                      <a:pt x="0" y="761"/>
                    </a:moveTo>
                    <a:lnTo>
                      <a:pt x="1" y="722"/>
                    </a:lnTo>
                    <a:lnTo>
                      <a:pt x="5" y="684"/>
                    </a:lnTo>
                    <a:lnTo>
                      <a:pt x="9" y="646"/>
                    </a:lnTo>
                    <a:lnTo>
                      <a:pt x="16" y="609"/>
                    </a:lnTo>
                    <a:lnTo>
                      <a:pt x="24" y="572"/>
                    </a:lnTo>
                    <a:lnTo>
                      <a:pt x="34" y="536"/>
                    </a:lnTo>
                    <a:lnTo>
                      <a:pt x="46" y="502"/>
                    </a:lnTo>
                    <a:lnTo>
                      <a:pt x="60" y="467"/>
                    </a:lnTo>
                    <a:lnTo>
                      <a:pt x="75" y="434"/>
                    </a:lnTo>
                    <a:lnTo>
                      <a:pt x="92" y="400"/>
                    </a:lnTo>
                    <a:lnTo>
                      <a:pt x="110" y="369"/>
                    </a:lnTo>
                    <a:lnTo>
                      <a:pt x="130" y="338"/>
                    </a:lnTo>
                    <a:lnTo>
                      <a:pt x="151" y="308"/>
                    </a:lnTo>
                    <a:lnTo>
                      <a:pt x="174" y="279"/>
                    </a:lnTo>
                    <a:lnTo>
                      <a:pt x="198" y="252"/>
                    </a:lnTo>
                    <a:lnTo>
                      <a:pt x="223" y="225"/>
                    </a:lnTo>
                    <a:lnTo>
                      <a:pt x="249" y="200"/>
                    </a:lnTo>
                    <a:lnTo>
                      <a:pt x="276" y="176"/>
                    </a:lnTo>
                    <a:lnTo>
                      <a:pt x="305" y="154"/>
                    </a:lnTo>
                    <a:lnTo>
                      <a:pt x="335" y="132"/>
                    </a:lnTo>
                    <a:lnTo>
                      <a:pt x="366" y="112"/>
                    </a:lnTo>
                    <a:lnTo>
                      <a:pt x="397" y="94"/>
                    </a:lnTo>
                    <a:lnTo>
                      <a:pt x="431" y="76"/>
                    </a:lnTo>
                    <a:lnTo>
                      <a:pt x="464" y="61"/>
                    </a:lnTo>
                    <a:lnTo>
                      <a:pt x="499" y="48"/>
                    </a:lnTo>
                    <a:lnTo>
                      <a:pt x="534" y="35"/>
                    </a:lnTo>
                    <a:lnTo>
                      <a:pt x="570" y="25"/>
                    </a:lnTo>
                    <a:lnTo>
                      <a:pt x="607" y="17"/>
                    </a:lnTo>
                    <a:lnTo>
                      <a:pt x="644" y="10"/>
                    </a:lnTo>
                    <a:lnTo>
                      <a:pt x="682" y="5"/>
                    </a:lnTo>
                    <a:lnTo>
                      <a:pt x="721" y="2"/>
                    </a:lnTo>
                    <a:lnTo>
                      <a:pt x="760" y="0"/>
                    </a:lnTo>
                    <a:lnTo>
                      <a:pt x="799" y="2"/>
                    </a:lnTo>
                    <a:lnTo>
                      <a:pt x="837" y="5"/>
                    </a:lnTo>
                    <a:lnTo>
                      <a:pt x="875" y="10"/>
                    </a:lnTo>
                    <a:lnTo>
                      <a:pt x="913" y="17"/>
                    </a:lnTo>
                    <a:lnTo>
                      <a:pt x="949" y="25"/>
                    </a:lnTo>
                    <a:lnTo>
                      <a:pt x="986" y="35"/>
                    </a:lnTo>
                    <a:lnTo>
                      <a:pt x="1020" y="48"/>
                    </a:lnTo>
                    <a:lnTo>
                      <a:pt x="1055" y="60"/>
                    </a:lnTo>
                    <a:lnTo>
                      <a:pt x="1088" y="76"/>
                    </a:lnTo>
                    <a:lnTo>
                      <a:pt x="1122" y="93"/>
                    </a:lnTo>
                    <a:lnTo>
                      <a:pt x="1153" y="111"/>
                    </a:lnTo>
                    <a:lnTo>
                      <a:pt x="1184" y="132"/>
                    </a:lnTo>
                    <a:lnTo>
                      <a:pt x="1214" y="153"/>
                    </a:lnTo>
                    <a:lnTo>
                      <a:pt x="1243" y="176"/>
                    </a:lnTo>
                    <a:lnTo>
                      <a:pt x="1270" y="199"/>
                    </a:lnTo>
                    <a:lnTo>
                      <a:pt x="1297" y="224"/>
                    </a:lnTo>
                    <a:lnTo>
                      <a:pt x="1321" y="250"/>
                    </a:lnTo>
                    <a:lnTo>
                      <a:pt x="1345" y="278"/>
                    </a:lnTo>
                    <a:lnTo>
                      <a:pt x="1368" y="307"/>
                    </a:lnTo>
                    <a:lnTo>
                      <a:pt x="1389" y="337"/>
                    </a:lnTo>
                    <a:lnTo>
                      <a:pt x="1409" y="367"/>
                    </a:lnTo>
                    <a:lnTo>
                      <a:pt x="1427" y="399"/>
                    </a:lnTo>
                    <a:lnTo>
                      <a:pt x="1444" y="431"/>
                    </a:lnTo>
                    <a:lnTo>
                      <a:pt x="1459" y="465"/>
                    </a:lnTo>
                    <a:lnTo>
                      <a:pt x="1473" y="499"/>
                    </a:lnTo>
                    <a:lnTo>
                      <a:pt x="1485" y="535"/>
                    </a:lnTo>
                    <a:lnTo>
                      <a:pt x="1495" y="571"/>
                    </a:lnTo>
                    <a:lnTo>
                      <a:pt x="1504" y="608"/>
                    </a:lnTo>
                    <a:lnTo>
                      <a:pt x="1510" y="644"/>
                    </a:lnTo>
                    <a:lnTo>
                      <a:pt x="1516" y="683"/>
                    </a:lnTo>
                    <a:lnTo>
                      <a:pt x="1518" y="721"/>
                    </a:lnTo>
                    <a:lnTo>
                      <a:pt x="1519" y="760"/>
                    </a:lnTo>
                    <a:lnTo>
                      <a:pt x="1518" y="799"/>
                    </a:lnTo>
                    <a:lnTo>
                      <a:pt x="1516" y="837"/>
                    </a:lnTo>
                    <a:lnTo>
                      <a:pt x="1510" y="875"/>
                    </a:lnTo>
                    <a:lnTo>
                      <a:pt x="1504" y="912"/>
                    </a:lnTo>
                    <a:lnTo>
                      <a:pt x="1495" y="949"/>
                    </a:lnTo>
                    <a:lnTo>
                      <a:pt x="1485" y="984"/>
                    </a:lnTo>
                    <a:lnTo>
                      <a:pt x="1473" y="1020"/>
                    </a:lnTo>
                    <a:lnTo>
                      <a:pt x="1459" y="1055"/>
                    </a:lnTo>
                    <a:lnTo>
                      <a:pt x="1444" y="1088"/>
                    </a:lnTo>
                    <a:lnTo>
                      <a:pt x="1427" y="1120"/>
                    </a:lnTo>
                    <a:lnTo>
                      <a:pt x="1409" y="1153"/>
                    </a:lnTo>
                    <a:lnTo>
                      <a:pt x="1389" y="1183"/>
                    </a:lnTo>
                    <a:lnTo>
                      <a:pt x="1368" y="1213"/>
                    </a:lnTo>
                    <a:lnTo>
                      <a:pt x="1345" y="1241"/>
                    </a:lnTo>
                    <a:lnTo>
                      <a:pt x="1321" y="1269"/>
                    </a:lnTo>
                    <a:lnTo>
                      <a:pt x="1297" y="1295"/>
                    </a:lnTo>
                    <a:lnTo>
                      <a:pt x="1270" y="1321"/>
                    </a:lnTo>
                    <a:lnTo>
                      <a:pt x="1243" y="1344"/>
                    </a:lnTo>
                    <a:lnTo>
                      <a:pt x="1214" y="1367"/>
                    </a:lnTo>
                    <a:lnTo>
                      <a:pt x="1184" y="1388"/>
                    </a:lnTo>
                    <a:lnTo>
                      <a:pt x="1153" y="1407"/>
                    </a:lnTo>
                    <a:lnTo>
                      <a:pt x="1121" y="1426"/>
                    </a:lnTo>
                    <a:lnTo>
                      <a:pt x="1088" y="1443"/>
                    </a:lnTo>
                    <a:lnTo>
                      <a:pt x="1055" y="1458"/>
                    </a:lnTo>
                    <a:lnTo>
                      <a:pt x="1020" y="1472"/>
                    </a:lnTo>
                    <a:lnTo>
                      <a:pt x="985" y="1483"/>
                    </a:lnTo>
                    <a:lnTo>
                      <a:pt x="949" y="1494"/>
                    </a:lnTo>
                    <a:lnTo>
                      <a:pt x="912" y="1503"/>
                    </a:lnTo>
                    <a:lnTo>
                      <a:pt x="874" y="1509"/>
                    </a:lnTo>
                    <a:lnTo>
                      <a:pt x="836" y="1514"/>
                    </a:lnTo>
                    <a:lnTo>
                      <a:pt x="798" y="1517"/>
                    </a:lnTo>
                    <a:lnTo>
                      <a:pt x="759" y="1518"/>
                    </a:lnTo>
                    <a:lnTo>
                      <a:pt x="720" y="1517"/>
                    </a:lnTo>
                    <a:lnTo>
                      <a:pt x="681" y="1513"/>
                    </a:lnTo>
                    <a:lnTo>
                      <a:pt x="643" y="1509"/>
                    </a:lnTo>
                    <a:lnTo>
                      <a:pt x="606" y="1502"/>
                    </a:lnTo>
                    <a:lnTo>
                      <a:pt x="569" y="1494"/>
                    </a:lnTo>
                    <a:lnTo>
                      <a:pt x="533" y="1483"/>
                    </a:lnTo>
                    <a:lnTo>
                      <a:pt x="498" y="1472"/>
                    </a:lnTo>
                    <a:lnTo>
                      <a:pt x="463" y="1458"/>
                    </a:lnTo>
                    <a:lnTo>
                      <a:pt x="430" y="1443"/>
                    </a:lnTo>
                    <a:lnTo>
                      <a:pt x="397" y="1426"/>
                    </a:lnTo>
                    <a:lnTo>
                      <a:pt x="365" y="1407"/>
                    </a:lnTo>
                    <a:lnTo>
                      <a:pt x="335" y="1388"/>
                    </a:lnTo>
                    <a:lnTo>
                      <a:pt x="305" y="1367"/>
                    </a:lnTo>
                    <a:lnTo>
                      <a:pt x="276" y="1344"/>
                    </a:lnTo>
                    <a:lnTo>
                      <a:pt x="249" y="1321"/>
                    </a:lnTo>
                    <a:lnTo>
                      <a:pt x="222" y="1295"/>
                    </a:lnTo>
                    <a:lnTo>
                      <a:pt x="198" y="1269"/>
                    </a:lnTo>
                    <a:lnTo>
                      <a:pt x="174" y="1241"/>
                    </a:lnTo>
                    <a:lnTo>
                      <a:pt x="151" y="1213"/>
                    </a:lnTo>
                    <a:lnTo>
                      <a:pt x="130" y="1184"/>
                    </a:lnTo>
                    <a:lnTo>
                      <a:pt x="110" y="1153"/>
                    </a:lnTo>
                    <a:lnTo>
                      <a:pt x="92" y="1121"/>
                    </a:lnTo>
                    <a:lnTo>
                      <a:pt x="76" y="1088"/>
                    </a:lnTo>
                    <a:lnTo>
                      <a:pt x="60" y="1055"/>
                    </a:lnTo>
                    <a:lnTo>
                      <a:pt x="47" y="1020"/>
                    </a:lnTo>
                    <a:lnTo>
                      <a:pt x="34" y="986"/>
                    </a:lnTo>
                    <a:lnTo>
                      <a:pt x="24" y="950"/>
                    </a:lnTo>
                    <a:lnTo>
                      <a:pt x="16" y="913"/>
                    </a:lnTo>
                    <a:lnTo>
                      <a:pt x="9" y="876"/>
                    </a:lnTo>
                    <a:lnTo>
                      <a:pt x="5" y="838"/>
                    </a:lnTo>
                    <a:lnTo>
                      <a:pt x="1" y="800"/>
                    </a:lnTo>
                    <a:lnTo>
                      <a:pt x="0" y="761"/>
                    </a:lnTo>
                    <a:close/>
                  </a:path>
                </a:pathLst>
              </a:custGeom>
              <a:solidFill>
                <a:srgbClr val="7A7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33" name="Freeform 184">
                <a:extLst>
                  <a:ext uri="{FF2B5EF4-FFF2-40B4-BE49-F238E27FC236}">
                    <a16:creationId xmlns:a16="http://schemas.microsoft.com/office/drawing/2014/main" id="{2CEC7C71-69CB-4A3D-B558-0FE72E0F1B28}"/>
                  </a:ext>
                </a:extLst>
              </p:cNvPr>
              <p:cNvSpPr>
                <a:spLocks noEditPoints="1"/>
              </p:cNvSpPr>
              <p:nvPr/>
            </p:nvSpPr>
            <p:spPr bwMode="auto">
              <a:xfrm>
                <a:off x="1735" y="2503"/>
                <a:ext cx="754" cy="753"/>
              </a:xfrm>
              <a:custGeom>
                <a:avLst/>
                <a:gdLst>
                  <a:gd name="T0" fmla="*/ 22 w 1507"/>
                  <a:gd name="T1" fmla="*/ 15 h 1506"/>
                  <a:gd name="T2" fmla="*/ 20 w 1507"/>
                  <a:gd name="T3" fmla="*/ 19 h 1506"/>
                  <a:gd name="T4" fmla="*/ 17 w 1507"/>
                  <a:gd name="T5" fmla="*/ 21 h 1506"/>
                  <a:gd name="T6" fmla="*/ 13 w 1507"/>
                  <a:gd name="T7" fmla="*/ 23 h 1506"/>
                  <a:gd name="T8" fmla="*/ 9 w 1507"/>
                  <a:gd name="T9" fmla="*/ 22 h 1506"/>
                  <a:gd name="T10" fmla="*/ 5 w 1507"/>
                  <a:gd name="T11" fmla="*/ 20 h 1506"/>
                  <a:gd name="T12" fmla="*/ 3 w 1507"/>
                  <a:gd name="T13" fmla="*/ 17 h 1506"/>
                  <a:gd name="T14" fmla="*/ 2 w 1507"/>
                  <a:gd name="T15" fmla="*/ 13 h 1506"/>
                  <a:gd name="T16" fmla="*/ 2 w 1507"/>
                  <a:gd name="T17" fmla="*/ 9 h 1506"/>
                  <a:gd name="T18" fmla="*/ 4 w 1507"/>
                  <a:gd name="T19" fmla="*/ 6 h 1506"/>
                  <a:gd name="T20" fmla="*/ 7 w 1507"/>
                  <a:gd name="T21" fmla="*/ 3 h 1506"/>
                  <a:gd name="T22" fmla="*/ 11 w 1507"/>
                  <a:gd name="T23" fmla="*/ 2 h 1506"/>
                  <a:gd name="T24" fmla="*/ 15 w 1507"/>
                  <a:gd name="T25" fmla="*/ 2 h 1506"/>
                  <a:gd name="T26" fmla="*/ 19 w 1507"/>
                  <a:gd name="T27" fmla="*/ 4 h 1506"/>
                  <a:gd name="T28" fmla="*/ 21 w 1507"/>
                  <a:gd name="T29" fmla="*/ 7 h 1506"/>
                  <a:gd name="T30" fmla="*/ 22 w 1507"/>
                  <a:gd name="T31" fmla="*/ 11 h 1506"/>
                  <a:gd name="T32" fmla="*/ 1 w 1507"/>
                  <a:gd name="T33" fmla="*/ 11 h 1506"/>
                  <a:gd name="T34" fmla="*/ 1 w 1507"/>
                  <a:gd name="T35" fmla="*/ 9 h 1506"/>
                  <a:gd name="T36" fmla="*/ 2 w 1507"/>
                  <a:gd name="T37" fmla="*/ 7 h 1506"/>
                  <a:gd name="T38" fmla="*/ 3 w 1507"/>
                  <a:gd name="T39" fmla="*/ 5 h 1506"/>
                  <a:gd name="T40" fmla="*/ 5 w 1507"/>
                  <a:gd name="T41" fmla="*/ 3 h 1506"/>
                  <a:gd name="T42" fmla="*/ 7 w 1507"/>
                  <a:gd name="T43" fmla="*/ 2 h 1506"/>
                  <a:gd name="T44" fmla="*/ 9 w 1507"/>
                  <a:gd name="T45" fmla="*/ 1 h 1506"/>
                  <a:gd name="T46" fmla="*/ 11 w 1507"/>
                  <a:gd name="T47" fmla="*/ 1 h 1506"/>
                  <a:gd name="T48" fmla="*/ 13 w 1507"/>
                  <a:gd name="T49" fmla="*/ 1 h 1506"/>
                  <a:gd name="T50" fmla="*/ 16 w 1507"/>
                  <a:gd name="T51" fmla="*/ 1 h 1506"/>
                  <a:gd name="T52" fmla="*/ 18 w 1507"/>
                  <a:gd name="T53" fmla="*/ 2 h 1506"/>
                  <a:gd name="T54" fmla="*/ 20 w 1507"/>
                  <a:gd name="T55" fmla="*/ 3 h 1506"/>
                  <a:gd name="T56" fmla="*/ 21 w 1507"/>
                  <a:gd name="T57" fmla="*/ 5 h 1506"/>
                  <a:gd name="T58" fmla="*/ 23 w 1507"/>
                  <a:gd name="T59" fmla="*/ 7 h 1506"/>
                  <a:gd name="T60" fmla="*/ 24 w 1507"/>
                  <a:gd name="T61" fmla="*/ 9 h 1506"/>
                  <a:gd name="T62" fmla="*/ 24 w 1507"/>
                  <a:gd name="T63" fmla="*/ 11 h 1506"/>
                  <a:gd name="T64" fmla="*/ 24 w 1507"/>
                  <a:gd name="T65" fmla="*/ 13 h 1506"/>
                  <a:gd name="T66" fmla="*/ 24 w 1507"/>
                  <a:gd name="T67" fmla="*/ 16 h 1506"/>
                  <a:gd name="T68" fmla="*/ 23 w 1507"/>
                  <a:gd name="T69" fmla="*/ 18 h 1506"/>
                  <a:gd name="T70" fmla="*/ 21 w 1507"/>
                  <a:gd name="T71" fmla="*/ 20 h 1506"/>
                  <a:gd name="T72" fmla="*/ 20 w 1507"/>
                  <a:gd name="T73" fmla="*/ 21 h 1506"/>
                  <a:gd name="T74" fmla="*/ 18 w 1507"/>
                  <a:gd name="T75" fmla="*/ 23 h 1506"/>
                  <a:gd name="T76" fmla="*/ 16 w 1507"/>
                  <a:gd name="T77" fmla="*/ 23 h 1506"/>
                  <a:gd name="T78" fmla="*/ 13 w 1507"/>
                  <a:gd name="T79" fmla="*/ 24 h 1506"/>
                  <a:gd name="T80" fmla="*/ 11 w 1507"/>
                  <a:gd name="T81" fmla="*/ 24 h 1506"/>
                  <a:gd name="T82" fmla="*/ 9 w 1507"/>
                  <a:gd name="T83" fmla="*/ 23 h 1506"/>
                  <a:gd name="T84" fmla="*/ 7 w 1507"/>
                  <a:gd name="T85" fmla="*/ 23 h 1506"/>
                  <a:gd name="T86" fmla="*/ 5 w 1507"/>
                  <a:gd name="T87" fmla="*/ 21 h 1506"/>
                  <a:gd name="T88" fmla="*/ 3 w 1507"/>
                  <a:gd name="T89" fmla="*/ 20 h 1506"/>
                  <a:gd name="T90" fmla="*/ 2 w 1507"/>
                  <a:gd name="T91" fmla="*/ 18 h 1506"/>
                  <a:gd name="T92" fmla="*/ 1 w 1507"/>
                  <a:gd name="T93" fmla="*/ 16 h 1506"/>
                  <a:gd name="T94" fmla="*/ 1 w 1507"/>
                  <a:gd name="T95" fmla="*/ 13 h 15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07" h="1506">
                    <a:moveTo>
                      <a:pt x="1405" y="752"/>
                    </a:moveTo>
                    <a:lnTo>
                      <a:pt x="1401" y="820"/>
                    </a:lnTo>
                    <a:lnTo>
                      <a:pt x="1391" y="884"/>
                    </a:lnTo>
                    <a:lnTo>
                      <a:pt x="1375" y="947"/>
                    </a:lnTo>
                    <a:lnTo>
                      <a:pt x="1353" y="1008"/>
                    </a:lnTo>
                    <a:lnTo>
                      <a:pt x="1325" y="1066"/>
                    </a:lnTo>
                    <a:lnTo>
                      <a:pt x="1292" y="1121"/>
                    </a:lnTo>
                    <a:lnTo>
                      <a:pt x="1254" y="1172"/>
                    </a:lnTo>
                    <a:lnTo>
                      <a:pt x="1211" y="1219"/>
                    </a:lnTo>
                    <a:lnTo>
                      <a:pt x="1164" y="1262"/>
                    </a:lnTo>
                    <a:lnTo>
                      <a:pt x="1112" y="1300"/>
                    </a:lnTo>
                    <a:lnTo>
                      <a:pt x="1058" y="1333"/>
                    </a:lnTo>
                    <a:lnTo>
                      <a:pt x="999" y="1362"/>
                    </a:lnTo>
                    <a:lnTo>
                      <a:pt x="938" y="1384"/>
                    </a:lnTo>
                    <a:lnTo>
                      <a:pt x="875" y="1400"/>
                    </a:lnTo>
                    <a:lnTo>
                      <a:pt x="808" y="1411"/>
                    </a:lnTo>
                    <a:lnTo>
                      <a:pt x="740" y="1414"/>
                    </a:lnTo>
                    <a:lnTo>
                      <a:pt x="672" y="1411"/>
                    </a:lnTo>
                    <a:lnTo>
                      <a:pt x="607" y="1400"/>
                    </a:lnTo>
                    <a:lnTo>
                      <a:pt x="543" y="1384"/>
                    </a:lnTo>
                    <a:lnTo>
                      <a:pt x="482" y="1362"/>
                    </a:lnTo>
                    <a:lnTo>
                      <a:pt x="423" y="1335"/>
                    </a:lnTo>
                    <a:lnTo>
                      <a:pt x="369" y="1301"/>
                    </a:lnTo>
                    <a:lnTo>
                      <a:pt x="319" y="1263"/>
                    </a:lnTo>
                    <a:lnTo>
                      <a:pt x="271" y="1219"/>
                    </a:lnTo>
                    <a:lnTo>
                      <a:pt x="229" y="1173"/>
                    </a:lnTo>
                    <a:lnTo>
                      <a:pt x="190" y="1121"/>
                    </a:lnTo>
                    <a:lnTo>
                      <a:pt x="157" y="1067"/>
                    </a:lnTo>
                    <a:lnTo>
                      <a:pt x="129" y="1010"/>
                    </a:lnTo>
                    <a:lnTo>
                      <a:pt x="107" y="949"/>
                    </a:lnTo>
                    <a:lnTo>
                      <a:pt x="91" y="885"/>
                    </a:lnTo>
                    <a:lnTo>
                      <a:pt x="80" y="821"/>
                    </a:lnTo>
                    <a:lnTo>
                      <a:pt x="77" y="753"/>
                    </a:lnTo>
                    <a:lnTo>
                      <a:pt x="80" y="685"/>
                    </a:lnTo>
                    <a:lnTo>
                      <a:pt x="89" y="619"/>
                    </a:lnTo>
                    <a:lnTo>
                      <a:pt x="105" y="556"/>
                    </a:lnTo>
                    <a:lnTo>
                      <a:pt x="129" y="495"/>
                    </a:lnTo>
                    <a:lnTo>
                      <a:pt x="156" y="437"/>
                    </a:lnTo>
                    <a:lnTo>
                      <a:pt x="190" y="383"/>
                    </a:lnTo>
                    <a:lnTo>
                      <a:pt x="228" y="331"/>
                    </a:lnTo>
                    <a:lnTo>
                      <a:pt x="270" y="285"/>
                    </a:lnTo>
                    <a:lnTo>
                      <a:pt x="317" y="241"/>
                    </a:lnTo>
                    <a:lnTo>
                      <a:pt x="369" y="203"/>
                    </a:lnTo>
                    <a:lnTo>
                      <a:pt x="423" y="171"/>
                    </a:lnTo>
                    <a:lnTo>
                      <a:pt x="482" y="142"/>
                    </a:lnTo>
                    <a:lnTo>
                      <a:pt x="543" y="120"/>
                    </a:lnTo>
                    <a:lnTo>
                      <a:pt x="607" y="104"/>
                    </a:lnTo>
                    <a:lnTo>
                      <a:pt x="673" y="94"/>
                    </a:lnTo>
                    <a:lnTo>
                      <a:pt x="741" y="90"/>
                    </a:lnTo>
                    <a:lnTo>
                      <a:pt x="809" y="94"/>
                    </a:lnTo>
                    <a:lnTo>
                      <a:pt x="875" y="104"/>
                    </a:lnTo>
                    <a:lnTo>
                      <a:pt x="938" y="120"/>
                    </a:lnTo>
                    <a:lnTo>
                      <a:pt x="999" y="142"/>
                    </a:lnTo>
                    <a:lnTo>
                      <a:pt x="1058" y="170"/>
                    </a:lnTo>
                    <a:lnTo>
                      <a:pt x="1112" y="203"/>
                    </a:lnTo>
                    <a:lnTo>
                      <a:pt x="1163" y="241"/>
                    </a:lnTo>
                    <a:lnTo>
                      <a:pt x="1210" y="284"/>
                    </a:lnTo>
                    <a:lnTo>
                      <a:pt x="1253" y="331"/>
                    </a:lnTo>
                    <a:lnTo>
                      <a:pt x="1292" y="383"/>
                    </a:lnTo>
                    <a:lnTo>
                      <a:pt x="1324" y="437"/>
                    </a:lnTo>
                    <a:lnTo>
                      <a:pt x="1353" y="495"/>
                    </a:lnTo>
                    <a:lnTo>
                      <a:pt x="1375" y="556"/>
                    </a:lnTo>
                    <a:lnTo>
                      <a:pt x="1391" y="619"/>
                    </a:lnTo>
                    <a:lnTo>
                      <a:pt x="1401" y="684"/>
                    </a:lnTo>
                    <a:lnTo>
                      <a:pt x="1405" y="752"/>
                    </a:lnTo>
                    <a:close/>
                    <a:moveTo>
                      <a:pt x="0" y="754"/>
                    </a:moveTo>
                    <a:lnTo>
                      <a:pt x="1" y="715"/>
                    </a:lnTo>
                    <a:lnTo>
                      <a:pt x="3" y="677"/>
                    </a:lnTo>
                    <a:lnTo>
                      <a:pt x="9" y="640"/>
                    </a:lnTo>
                    <a:lnTo>
                      <a:pt x="14" y="603"/>
                    </a:lnTo>
                    <a:lnTo>
                      <a:pt x="24" y="566"/>
                    </a:lnTo>
                    <a:lnTo>
                      <a:pt x="33" y="530"/>
                    </a:lnTo>
                    <a:lnTo>
                      <a:pt x="46" y="496"/>
                    </a:lnTo>
                    <a:lnTo>
                      <a:pt x="58" y="461"/>
                    </a:lnTo>
                    <a:lnTo>
                      <a:pt x="73" y="428"/>
                    </a:lnTo>
                    <a:lnTo>
                      <a:pt x="91" y="396"/>
                    </a:lnTo>
                    <a:lnTo>
                      <a:pt x="108" y="363"/>
                    </a:lnTo>
                    <a:lnTo>
                      <a:pt x="127" y="333"/>
                    </a:lnTo>
                    <a:lnTo>
                      <a:pt x="149" y="303"/>
                    </a:lnTo>
                    <a:lnTo>
                      <a:pt x="171" y="275"/>
                    </a:lnTo>
                    <a:lnTo>
                      <a:pt x="195" y="248"/>
                    </a:lnTo>
                    <a:lnTo>
                      <a:pt x="220" y="222"/>
                    </a:lnTo>
                    <a:lnTo>
                      <a:pt x="246" y="196"/>
                    </a:lnTo>
                    <a:lnTo>
                      <a:pt x="274" y="173"/>
                    </a:lnTo>
                    <a:lnTo>
                      <a:pt x="301" y="150"/>
                    </a:lnTo>
                    <a:lnTo>
                      <a:pt x="331" y="129"/>
                    </a:lnTo>
                    <a:lnTo>
                      <a:pt x="362" y="110"/>
                    </a:lnTo>
                    <a:lnTo>
                      <a:pt x="393" y="91"/>
                    </a:lnTo>
                    <a:lnTo>
                      <a:pt x="426" y="75"/>
                    </a:lnTo>
                    <a:lnTo>
                      <a:pt x="459" y="60"/>
                    </a:lnTo>
                    <a:lnTo>
                      <a:pt x="494" y="46"/>
                    </a:lnTo>
                    <a:lnTo>
                      <a:pt x="528" y="35"/>
                    </a:lnTo>
                    <a:lnTo>
                      <a:pt x="564" y="25"/>
                    </a:lnTo>
                    <a:lnTo>
                      <a:pt x="601" y="15"/>
                    </a:lnTo>
                    <a:lnTo>
                      <a:pt x="638" y="10"/>
                    </a:lnTo>
                    <a:lnTo>
                      <a:pt x="676" y="4"/>
                    </a:lnTo>
                    <a:lnTo>
                      <a:pt x="714" y="1"/>
                    </a:lnTo>
                    <a:lnTo>
                      <a:pt x="753" y="0"/>
                    </a:lnTo>
                    <a:lnTo>
                      <a:pt x="792" y="1"/>
                    </a:lnTo>
                    <a:lnTo>
                      <a:pt x="830" y="4"/>
                    </a:lnTo>
                    <a:lnTo>
                      <a:pt x="868" y="10"/>
                    </a:lnTo>
                    <a:lnTo>
                      <a:pt x="905" y="15"/>
                    </a:lnTo>
                    <a:lnTo>
                      <a:pt x="942" y="25"/>
                    </a:lnTo>
                    <a:lnTo>
                      <a:pt x="977" y="34"/>
                    </a:lnTo>
                    <a:lnTo>
                      <a:pt x="1012" y="46"/>
                    </a:lnTo>
                    <a:lnTo>
                      <a:pt x="1047" y="60"/>
                    </a:lnTo>
                    <a:lnTo>
                      <a:pt x="1080" y="75"/>
                    </a:lnTo>
                    <a:lnTo>
                      <a:pt x="1112" y="91"/>
                    </a:lnTo>
                    <a:lnTo>
                      <a:pt x="1144" y="110"/>
                    </a:lnTo>
                    <a:lnTo>
                      <a:pt x="1174" y="129"/>
                    </a:lnTo>
                    <a:lnTo>
                      <a:pt x="1204" y="150"/>
                    </a:lnTo>
                    <a:lnTo>
                      <a:pt x="1232" y="173"/>
                    </a:lnTo>
                    <a:lnTo>
                      <a:pt x="1260" y="196"/>
                    </a:lnTo>
                    <a:lnTo>
                      <a:pt x="1286" y="222"/>
                    </a:lnTo>
                    <a:lnTo>
                      <a:pt x="1311" y="248"/>
                    </a:lnTo>
                    <a:lnTo>
                      <a:pt x="1335" y="275"/>
                    </a:lnTo>
                    <a:lnTo>
                      <a:pt x="1358" y="303"/>
                    </a:lnTo>
                    <a:lnTo>
                      <a:pt x="1378" y="333"/>
                    </a:lnTo>
                    <a:lnTo>
                      <a:pt x="1398" y="363"/>
                    </a:lnTo>
                    <a:lnTo>
                      <a:pt x="1416" y="394"/>
                    </a:lnTo>
                    <a:lnTo>
                      <a:pt x="1432" y="428"/>
                    </a:lnTo>
                    <a:lnTo>
                      <a:pt x="1447" y="461"/>
                    </a:lnTo>
                    <a:lnTo>
                      <a:pt x="1461" y="495"/>
                    </a:lnTo>
                    <a:lnTo>
                      <a:pt x="1473" y="529"/>
                    </a:lnTo>
                    <a:lnTo>
                      <a:pt x="1483" y="565"/>
                    </a:lnTo>
                    <a:lnTo>
                      <a:pt x="1491" y="602"/>
                    </a:lnTo>
                    <a:lnTo>
                      <a:pt x="1498" y="639"/>
                    </a:lnTo>
                    <a:lnTo>
                      <a:pt x="1503" y="677"/>
                    </a:lnTo>
                    <a:lnTo>
                      <a:pt x="1506" y="715"/>
                    </a:lnTo>
                    <a:lnTo>
                      <a:pt x="1507" y="753"/>
                    </a:lnTo>
                    <a:lnTo>
                      <a:pt x="1506" y="792"/>
                    </a:lnTo>
                    <a:lnTo>
                      <a:pt x="1504" y="830"/>
                    </a:lnTo>
                    <a:lnTo>
                      <a:pt x="1498" y="867"/>
                    </a:lnTo>
                    <a:lnTo>
                      <a:pt x="1492" y="904"/>
                    </a:lnTo>
                    <a:lnTo>
                      <a:pt x="1483" y="941"/>
                    </a:lnTo>
                    <a:lnTo>
                      <a:pt x="1474" y="976"/>
                    </a:lnTo>
                    <a:lnTo>
                      <a:pt x="1461" y="1011"/>
                    </a:lnTo>
                    <a:lnTo>
                      <a:pt x="1449" y="1045"/>
                    </a:lnTo>
                    <a:lnTo>
                      <a:pt x="1432" y="1079"/>
                    </a:lnTo>
                    <a:lnTo>
                      <a:pt x="1416" y="1111"/>
                    </a:lnTo>
                    <a:lnTo>
                      <a:pt x="1398" y="1142"/>
                    </a:lnTo>
                    <a:lnTo>
                      <a:pt x="1378" y="1173"/>
                    </a:lnTo>
                    <a:lnTo>
                      <a:pt x="1358" y="1202"/>
                    </a:lnTo>
                    <a:lnTo>
                      <a:pt x="1336" y="1231"/>
                    </a:lnTo>
                    <a:lnTo>
                      <a:pt x="1311" y="1259"/>
                    </a:lnTo>
                    <a:lnTo>
                      <a:pt x="1286" y="1285"/>
                    </a:lnTo>
                    <a:lnTo>
                      <a:pt x="1261" y="1309"/>
                    </a:lnTo>
                    <a:lnTo>
                      <a:pt x="1233" y="1333"/>
                    </a:lnTo>
                    <a:lnTo>
                      <a:pt x="1204" y="1355"/>
                    </a:lnTo>
                    <a:lnTo>
                      <a:pt x="1176" y="1377"/>
                    </a:lnTo>
                    <a:lnTo>
                      <a:pt x="1144" y="1397"/>
                    </a:lnTo>
                    <a:lnTo>
                      <a:pt x="1113" y="1414"/>
                    </a:lnTo>
                    <a:lnTo>
                      <a:pt x="1080" y="1431"/>
                    </a:lnTo>
                    <a:lnTo>
                      <a:pt x="1047" y="1446"/>
                    </a:lnTo>
                    <a:lnTo>
                      <a:pt x="1013" y="1460"/>
                    </a:lnTo>
                    <a:lnTo>
                      <a:pt x="977" y="1472"/>
                    </a:lnTo>
                    <a:lnTo>
                      <a:pt x="942" y="1482"/>
                    </a:lnTo>
                    <a:lnTo>
                      <a:pt x="906" y="1490"/>
                    </a:lnTo>
                    <a:lnTo>
                      <a:pt x="869" y="1497"/>
                    </a:lnTo>
                    <a:lnTo>
                      <a:pt x="831" y="1502"/>
                    </a:lnTo>
                    <a:lnTo>
                      <a:pt x="793" y="1505"/>
                    </a:lnTo>
                    <a:lnTo>
                      <a:pt x="754" y="1506"/>
                    </a:lnTo>
                    <a:lnTo>
                      <a:pt x="715" y="1505"/>
                    </a:lnTo>
                    <a:lnTo>
                      <a:pt x="677" y="1502"/>
                    </a:lnTo>
                    <a:lnTo>
                      <a:pt x="639" y="1497"/>
                    </a:lnTo>
                    <a:lnTo>
                      <a:pt x="602" y="1490"/>
                    </a:lnTo>
                    <a:lnTo>
                      <a:pt x="565" y="1482"/>
                    </a:lnTo>
                    <a:lnTo>
                      <a:pt x="529" y="1472"/>
                    </a:lnTo>
                    <a:lnTo>
                      <a:pt x="494" y="1460"/>
                    </a:lnTo>
                    <a:lnTo>
                      <a:pt x="460" y="1446"/>
                    </a:lnTo>
                    <a:lnTo>
                      <a:pt x="426" y="1431"/>
                    </a:lnTo>
                    <a:lnTo>
                      <a:pt x="393" y="1415"/>
                    </a:lnTo>
                    <a:lnTo>
                      <a:pt x="362" y="1397"/>
                    </a:lnTo>
                    <a:lnTo>
                      <a:pt x="331" y="1377"/>
                    </a:lnTo>
                    <a:lnTo>
                      <a:pt x="302" y="1356"/>
                    </a:lnTo>
                    <a:lnTo>
                      <a:pt x="274" y="1333"/>
                    </a:lnTo>
                    <a:lnTo>
                      <a:pt x="246" y="1310"/>
                    </a:lnTo>
                    <a:lnTo>
                      <a:pt x="220" y="1285"/>
                    </a:lnTo>
                    <a:lnTo>
                      <a:pt x="195" y="1259"/>
                    </a:lnTo>
                    <a:lnTo>
                      <a:pt x="171" y="1232"/>
                    </a:lnTo>
                    <a:lnTo>
                      <a:pt x="149" y="1203"/>
                    </a:lnTo>
                    <a:lnTo>
                      <a:pt x="129" y="1174"/>
                    </a:lnTo>
                    <a:lnTo>
                      <a:pt x="109" y="1143"/>
                    </a:lnTo>
                    <a:lnTo>
                      <a:pt x="91" y="1112"/>
                    </a:lnTo>
                    <a:lnTo>
                      <a:pt x="73" y="1080"/>
                    </a:lnTo>
                    <a:lnTo>
                      <a:pt x="58" y="1047"/>
                    </a:lnTo>
                    <a:lnTo>
                      <a:pt x="46" y="1012"/>
                    </a:lnTo>
                    <a:lnTo>
                      <a:pt x="33" y="977"/>
                    </a:lnTo>
                    <a:lnTo>
                      <a:pt x="24" y="942"/>
                    </a:lnTo>
                    <a:lnTo>
                      <a:pt x="14" y="905"/>
                    </a:lnTo>
                    <a:lnTo>
                      <a:pt x="9" y="868"/>
                    </a:lnTo>
                    <a:lnTo>
                      <a:pt x="3" y="831"/>
                    </a:lnTo>
                    <a:lnTo>
                      <a:pt x="1" y="793"/>
                    </a:lnTo>
                    <a:lnTo>
                      <a:pt x="0" y="754"/>
                    </a:lnTo>
                    <a:close/>
                  </a:path>
                </a:pathLst>
              </a:custGeom>
              <a:solidFill>
                <a:srgbClr val="848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34" name="Freeform 185">
                <a:extLst>
                  <a:ext uri="{FF2B5EF4-FFF2-40B4-BE49-F238E27FC236}">
                    <a16:creationId xmlns:a16="http://schemas.microsoft.com/office/drawing/2014/main" id="{66873EC5-4F76-41C3-813D-B2188E3B762E}"/>
                  </a:ext>
                </a:extLst>
              </p:cNvPr>
              <p:cNvSpPr>
                <a:spLocks noEditPoints="1"/>
              </p:cNvSpPr>
              <p:nvPr/>
            </p:nvSpPr>
            <p:spPr bwMode="auto">
              <a:xfrm>
                <a:off x="1737" y="2505"/>
                <a:ext cx="749" cy="748"/>
              </a:xfrm>
              <a:custGeom>
                <a:avLst/>
                <a:gdLst>
                  <a:gd name="T0" fmla="*/ 21 w 1499"/>
                  <a:gd name="T1" fmla="*/ 13 h 1497"/>
                  <a:gd name="T2" fmla="*/ 20 w 1499"/>
                  <a:gd name="T3" fmla="*/ 16 h 1497"/>
                  <a:gd name="T4" fmla="*/ 18 w 1499"/>
                  <a:gd name="T5" fmla="*/ 19 h 1497"/>
                  <a:gd name="T6" fmla="*/ 16 w 1499"/>
                  <a:gd name="T7" fmla="*/ 20 h 1497"/>
                  <a:gd name="T8" fmla="*/ 13 w 1499"/>
                  <a:gd name="T9" fmla="*/ 21 h 1497"/>
                  <a:gd name="T10" fmla="*/ 10 w 1499"/>
                  <a:gd name="T11" fmla="*/ 22 h 1497"/>
                  <a:gd name="T12" fmla="*/ 7 w 1499"/>
                  <a:gd name="T13" fmla="*/ 21 h 1497"/>
                  <a:gd name="T14" fmla="*/ 4 w 1499"/>
                  <a:gd name="T15" fmla="*/ 19 h 1497"/>
                  <a:gd name="T16" fmla="*/ 2 w 1499"/>
                  <a:gd name="T17" fmla="*/ 17 h 1497"/>
                  <a:gd name="T18" fmla="*/ 1 w 1499"/>
                  <a:gd name="T19" fmla="*/ 14 h 1497"/>
                  <a:gd name="T20" fmla="*/ 1 w 1499"/>
                  <a:gd name="T21" fmla="*/ 11 h 1497"/>
                  <a:gd name="T22" fmla="*/ 1 w 1499"/>
                  <a:gd name="T23" fmla="*/ 8 h 1497"/>
                  <a:gd name="T24" fmla="*/ 2 w 1499"/>
                  <a:gd name="T25" fmla="*/ 5 h 1497"/>
                  <a:gd name="T26" fmla="*/ 4 w 1499"/>
                  <a:gd name="T27" fmla="*/ 3 h 1497"/>
                  <a:gd name="T28" fmla="*/ 7 w 1499"/>
                  <a:gd name="T29" fmla="*/ 2 h 1497"/>
                  <a:gd name="T30" fmla="*/ 10 w 1499"/>
                  <a:gd name="T31" fmla="*/ 1 h 1497"/>
                  <a:gd name="T32" fmla="*/ 13 w 1499"/>
                  <a:gd name="T33" fmla="*/ 1 h 1497"/>
                  <a:gd name="T34" fmla="*/ 16 w 1499"/>
                  <a:gd name="T35" fmla="*/ 2 h 1497"/>
                  <a:gd name="T36" fmla="*/ 18 w 1499"/>
                  <a:gd name="T37" fmla="*/ 4 h 1497"/>
                  <a:gd name="T38" fmla="*/ 20 w 1499"/>
                  <a:gd name="T39" fmla="*/ 6 h 1497"/>
                  <a:gd name="T40" fmla="*/ 21 w 1499"/>
                  <a:gd name="T41" fmla="*/ 9 h 1497"/>
                  <a:gd name="T42" fmla="*/ 0 w 1499"/>
                  <a:gd name="T43" fmla="*/ 11 h 1497"/>
                  <a:gd name="T44" fmla="*/ 0 w 1499"/>
                  <a:gd name="T45" fmla="*/ 8 h 1497"/>
                  <a:gd name="T46" fmla="*/ 1 w 1499"/>
                  <a:gd name="T47" fmla="*/ 5 h 1497"/>
                  <a:gd name="T48" fmla="*/ 4 w 1499"/>
                  <a:gd name="T49" fmla="*/ 2 h 1497"/>
                  <a:gd name="T50" fmla="*/ 7 w 1499"/>
                  <a:gd name="T51" fmla="*/ 0 h 1497"/>
                  <a:gd name="T52" fmla="*/ 10 w 1499"/>
                  <a:gd name="T53" fmla="*/ 0 h 1497"/>
                  <a:gd name="T54" fmla="*/ 12 w 1499"/>
                  <a:gd name="T55" fmla="*/ 0 h 1497"/>
                  <a:gd name="T56" fmla="*/ 14 w 1499"/>
                  <a:gd name="T57" fmla="*/ 0 h 1497"/>
                  <a:gd name="T58" fmla="*/ 16 w 1499"/>
                  <a:gd name="T59" fmla="*/ 0 h 1497"/>
                  <a:gd name="T60" fmla="*/ 17 w 1499"/>
                  <a:gd name="T61" fmla="*/ 1 h 1497"/>
                  <a:gd name="T62" fmla="*/ 19 w 1499"/>
                  <a:gd name="T63" fmla="*/ 2 h 1497"/>
                  <a:gd name="T64" fmla="*/ 20 w 1499"/>
                  <a:gd name="T65" fmla="*/ 3 h 1497"/>
                  <a:gd name="T66" fmla="*/ 21 w 1499"/>
                  <a:gd name="T67" fmla="*/ 5 h 1497"/>
                  <a:gd name="T68" fmla="*/ 22 w 1499"/>
                  <a:gd name="T69" fmla="*/ 6 h 1497"/>
                  <a:gd name="T70" fmla="*/ 22 w 1499"/>
                  <a:gd name="T71" fmla="*/ 8 h 1497"/>
                  <a:gd name="T72" fmla="*/ 23 w 1499"/>
                  <a:gd name="T73" fmla="*/ 9 h 1497"/>
                  <a:gd name="T74" fmla="*/ 23 w 1499"/>
                  <a:gd name="T75" fmla="*/ 11 h 1497"/>
                  <a:gd name="T76" fmla="*/ 23 w 1499"/>
                  <a:gd name="T77" fmla="*/ 13 h 1497"/>
                  <a:gd name="T78" fmla="*/ 22 w 1499"/>
                  <a:gd name="T79" fmla="*/ 15 h 1497"/>
                  <a:gd name="T80" fmla="*/ 22 w 1499"/>
                  <a:gd name="T81" fmla="*/ 16 h 1497"/>
                  <a:gd name="T82" fmla="*/ 21 w 1499"/>
                  <a:gd name="T83" fmla="*/ 18 h 1497"/>
                  <a:gd name="T84" fmla="*/ 20 w 1499"/>
                  <a:gd name="T85" fmla="*/ 19 h 1497"/>
                  <a:gd name="T86" fmla="*/ 19 w 1499"/>
                  <a:gd name="T87" fmla="*/ 20 h 1497"/>
                  <a:gd name="T88" fmla="*/ 17 w 1499"/>
                  <a:gd name="T89" fmla="*/ 21 h 1497"/>
                  <a:gd name="T90" fmla="*/ 16 w 1499"/>
                  <a:gd name="T91" fmla="*/ 22 h 1497"/>
                  <a:gd name="T92" fmla="*/ 14 w 1499"/>
                  <a:gd name="T93" fmla="*/ 23 h 1497"/>
                  <a:gd name="T94" fmla="*/ 12 w 1499"/>
                  <a:gd name="T95" fmla="*/ 23 h 1497"/>
                  <a:gd name="T96" fmla="*/ 11 w 1499"/>
                  <a:gd name="T97" fmla="*/ 23 h 1497"/>
                  <a:gd name="T98" fmla="*/ 9 w 1499"/>
                  <a:gd name="T99" fmla="*/ 23 h 1497"/>
                  <a:gd name="T100" fmla="*/ 7 w 1499"/>
                  <a:gd name="T101" fmla="*/ 22 h 1497"/>
                  <a:gd name="T102" fmla="*/ 6 w 1499"/>
                  <a:gd name="T103" fmla="*/ 21 h 1497"/>
                  <a:gd name="T104" fmla="*/ 4 w 1499"/>
                  <a:gd name="T105" fmla="*/ 21 h 1497"/>
                  <a:gd name="T106" fmla="*/ 3 w 1499"/>
                  <a:gd name="T107" fmla="*/ 19 h 1497"/>
                  <a:gd name="T108" fmla="*/ 2 w 1499"/>
                  <a:gd name="T109" fmla="*/ 18 h 1497"/>
                  <a:gd name="T110" fmla="*/ 1 w 1499"/>
                  <a:gd name="T111" fmla="*/ 17 h 1497"/>
                  <a:gd name="T112" fmla="*/ 0 w 1499"/>
                  <a:gd name="T113" fmla="*/ 15 h 1497"/>
                  <a:gd name="T114" fmla="*/ 0 w 1499"/>
                  <a:gd name="T115" fmla="*/ 14 h 1497"/>
                  <a:gd name="T116" fmla="*/ 0 w 1499"/>
                  <a:gd name="T117" fmla="*/ 12 h 14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99" h="1497">
                    <a:moveTo>
                      <a:pt x="1402" y="747"/>
                    </a:moveTo>
                    <a:lnTo>
                      <a:pt x="1398" y="815"/>
                    </a:lnTo>
                    <a:lnTo>
                      <a:pt x="1388" y="880"/>
                    </a:lnTo>
                    <a:lnTo>
                      <a:pt x="1372" y="945"/>
                    </a:lnTo>
                    <a:lnTo>
                      <a:pt x="1350" y="1006"/>
                    </a:lnTo>
                    <a:lnTo>
                      <a:pt x="1321" y="1063"/>
                    </a:lnTo>
                    <a:lnTo>
                      <a:pt x="1288" y="1119"/>
                    </a:lnTo>
                    <a:lnTo>
                      <a:pt x="1250" y="1171"/>
                    </a:lnTo>
                    <a:lnTo>
                      <a:pt x="1207" y="1218"/>
                    </a:lnTo>
                    <a:lnTo>
                      <a:pt x="1160" y="1260"/>
                    </a:lnTo>
                    <a:lnTo>
                      <a:pt x="1109" y="1300"/>
                    </a:lnTo>
                    <a:lnTo>
                      <a:pt x="1054" y="1333"/>
                    </a:lnTo>
                    <a:lnTo>
                      <a:pt x="995" y="1361"/>
                    </a:lnTo>
                    <a:lnTo>
                      <a:pt x="934" y="1384"/>
                    </a:lnTo>
                    <a:lnTo>
                      <a:pt x="871" y="1400"/>
                    </a:lnTo>
                    <a:lnTo>
                      <a:pt x="804" y="1409"/>
                    </a:lnTo>
                    <a:lnTo>
                      <a:pt x="736" y="1413"/>
                    </a:lnTo>
                    <a:lnTo>
                      <a:pt x="668" y="1409"/>
                    </a:lnTo>
                    <a:lnTo>
                      <a:pt x="601" y="1400"/>
                    </a:lnTo>
                    <a:lnTo>
                      <a:pt x="537" y="1383"/>
                    </a:lnTo>
                    <a:lnTo>
                      <a:pt x="476" y="1361"/>
                    </a:lnTo>
                    <a:lnTo>
                      <a:pt x="417" y="1333"/>
                    </a:lnTo>
                    <a:lnTo>
                      <a:pt x="362" y="1300"/>
                    </a:lnTo>
                    <a:lnTo>
                      <a:pt x="310" y="1260"/>
                    </a:lnTo>
                    <a:lnTo>
                      <a:pt x="263" y="1218"/>
                    </a:lnTo>
                    <a:lnTo>
                      <a:pt x="220" y="1171"/>
                    </a:lnTo>
                    <a:lnTo>
                      <a:pt x="181" y="1120"/>
                    </a:lnTo>
                    <a:lnTo>
                      <a:pt x="147" y="1065"/>
                    </a:lnTo>
                    <a:lnTo>
                      <a:pt x="120" y="1006"/>
                    </a:lnTo>
                    <a:lnTo>
                      <a:pt x="97" y="945"/>
                    </a:lnTo>
                    <a:lnTo>
                      <a:pt x="81" y="881"/>
                    </a:lnTo>
                    <a:lnTo>
                      <a:pt x="70" y="816"/>
                    </a:lnTo>
                    <a:lnTo>
                      <a:pt x="67" y="748"/>
                    </a:lnTo>
                    <a:lnTo>
                      <a:pt x="70" y="680"/>
                    </a:lnTo>
                    <a:lnTo>
                      <a:pt x="81" y="614"/>
                    </a:lnTo>
                    <a:lnTo>
                      <a:pt x="97" y="550"/>
                    </a:lnTo>
                    <a:lnTo>
                      <a:pt x="120" y="488"/>
                    </a:lnTo>
                    <a:lnTo>
                      <a:pt x="147" y="431"/>
                    </a:lnTo>
                    <a:lnTo>
                      <a:pt x="181" y="376"/>
                    </a:lnTo>
                    <a:lnTo>
                      <a:pt x="219" y="324"/>
                    </a:lnTo>
                    <a:lnTo>
                      <a:pt x="263" y="276"/>
                    </a:lnTo>
                    <a:lnTo>
                      <a:pt x="310" y="234"/>
                    </a:lnTo>
                    <a:lnTo>
                      <a:pt x="362" y="195"/>
                    </a:lnTo>
                    <a:lnTo>
                      <a:pt x="417" y="161"/>
                    </a:lnTo>
                    <a:lnTo>
                      <a:pt x="475" y="134"/>
                    </a:lnTo>
                    <a:lnTo>
                      <a:pt x="537" y="111"/>
                    </a:lnTo>
                    <a:lnTo>
                      <a:pt x="601" y="94"/>
                    </a:lnTo>
                    <a:lnTo>
                      <a:pt x="667" y="84"/>
                    </a:lnTo>
                    <a:lnTo>
                      <a:pt x="736" y="81"/>
                    </a:lnTo>
                    <a:lnTo>
                      <a:pt x="804" y="84"/>
                    </a:lnTo>
                    <a:lnTo>
                      <a:pt x="871" y="94"/>
                    </a:lnTo>
                    <a:lnTo>
                      <a:pt x="934" y="111"/>
                    </a:lnTo>
                    <a:lnTo>
                      <a:pt x="995" y="134"/>
                    </a:lnTo>
                    <a:lnTo>
                      <a:pt x="1054" y="161"/>
                    </a:lnTo>
                    <a:lnTo>
                      <a:pt x="1109" y="195"/>
                    </a:lnTo>
                    <a:lnTo>
                      <a:pt x="1160" y="234"/>
                    </a:lnTo>
                    <a:lnTo>
                      <a:pt x="1207" y="276"/>
                    </a:lnTo>
                    <a:lnTo>
                      <a:pt x="1251" y="324"/>
                    </a:lnTo>
                    <a:lnTo>
                      <a:pt x="1289" y="376"/>
                    </a:lnTo>
                    <a:lnTo>
                      <a:pt x="1322" y="430"/>
                    </a:lnTo>
                    <a:lnTo>
                      <a:pt x="1350" y="488"/>
                    </a:lnTo>
                    <a:lnTo>
                      <a:pt x="1372" y="550"/>
                    </a:lnTo>
                    <a:lnTo>
                      <a:pt x="1389" y="613"/>
                    </a:lnTo>
                    <a:lnTo>
                      <a:pt x="1398" y="679"/>
                    </a:lnTo>
                    <a:lnTo>
                      <a:pt x="1402" y="747"/>
                    </a:lnTo>
                    <a:close/>
                    <a:moveTo>
                      <a:pt x="0" y="750"/>
                    </a:moveTo>
                    <a:lnTo>
                      <a:pt x="3" y="674"/>
                    </a:lnTo>
                    <a:lnTo>
                      <a:pt x="15" y="599"/>
                    </a:lnTo>
                    <a:lnTo>
                      <a:pt x="33" y="528"/>
                    </a:lnTo>
                    <a:lnTo>
                      <a:pt x="59" y="459"/>
                    </a:lnTo>
                    <a:lnTo>
                      <a:pt x="90" y="393"/>
                    </a:lnTo>
                    <a:lnTo>
                      <a:pt x="127" y="332"/>
                    </a:lnTo>
                    <a:lnTo>
                      <a:pt x="170" y="274"/>
                    </a:lnTo>
                    <a:lnTo>
                      <a:pt x="219" y="220"/>
                    </a:lnTo>
                    <a:lnTo>
                      <a:pt x="272" y="172"/>
                    </a:lnTo>
                    <a:lnTo>
                      <a:pt x="328" y="129"/>
                    </a:lnTo>
                    <a:lnTo>
                      <a:pt x="390" y="91"/>
                    </a:lnTo>
                    <a:lnTo>
                      <a:pt x="456" y="59"/>
                    </a:lnTo>
                    <a:lnTo>
                      <a:pt x="524" y="33"/>
                    </a:lnTo>
                    <a:lnTo>
                      <a:pt x="597" y="15"/>
                    </a:lnTo>
                    <a:lnTo>
                      <a:pt x="670" y="3"/>
                    </a:lnTo>
                    <a:lnTo>
                      <a:pt x="748" y="0"/>
                    </a:lnTo>
                    <a:lnTo>
                      <a:pt x="787" y="1"/>
                    </a:lnTo>
                    <a:lnTo>
                      <a:pt x="825" y="3"/>
                    </a:lnTo>
                    <a:lnTo>
                      <a:pt x="862" y="9"/>
                    </a:lnTo>
                    <a:lnTo>
                      <a:pt x="898" y="15"/>
                    </a:lnTo>
                    <a:lnTo>
                      <a:pt x="935" y="24"/>
                    </a:lnTo>
                    <a:lnTo>
                      <a:pt x="971" y="33"/>
                    </a:lnTo>
                    <a:lnTo>
                      <a:pt x="1006" y="46"/>
                    </a:lnTo>
                    <a:lnTo>
                      <a:pt x="1040" y="59"/>
                    </a:lnTo>
                    <a:lnTo>
                      <a:pt x="1072" y="74"/>
                    </a:lnTo>
                    <a:lnTo>
                      <a:pt x="1106" y="91"/>
                    </a:lnTo>
                    <a:lnTo>
                      <a:pt x="1137" y="109"/>
                    </a:lnTo>
                    <a:lnTo>
                      <a:pt x="1167" y="129"/>
                    </a:lnTo>
                    <a:lnTo>
                      <a:pt x="1197" y="150"/>
                    </a:lnTo>
                    <a:lnTo>
                      <a:pt x="1224" y="172"/>
                    </a:lnTo>
                    <a:lnTo>
                      <a:pt x="1252" y="196"/>
                    </a:lnTo>
                    <a:lnTo>
                      <a:pt x="1279" y="220"/>
                    </a:lnTo>
                    <a:lnTo>
                      <a:pt x="1303" y="247"/>
                    </a:lnTo>
                    <a:lnTo>
                      <a:pt x="1327" y="273"/>
                    </a:lnTo>
                    <a:lnTo>
                      <a:pt x="1349" y="302"/>
                    </a:lnTo>
                    <a:lnTo>
                      <a:pt x="1370" y="331"/>
                    </a:lnTo>
                    <a:lnTo>
                      <a:pt x="1389" y="362"/>
                    </a:lnTo>
                    <a:lnTo>
                      <a:pt x="1408" y="393"/>
                    </a:lnTo>
                    <a:lnTo>
                      <a:pt x="1424" y="425"/>
                    </a:lnTo>
                    <a:lnTo>
                      <a:pt x="1439" y="459"/>
                    </a:lnTo>
                    <a:lnTo>
                      <a:pt x="1452" y="492"/>
                    </a:lnTo>
                    <a:lnTo>
                      <a:pt x="1464" y="526"/>
                    </a:lnTo>
                    <a:lnTo>
                      <a:pt x="1474" y="562"/>
                    </a:lnTo>
                    <a:lnTo>
                      <a:pt x="1482" y="599"/>
                    </a:lnTo>
                    <a:lnTo>
                      <a:pt x="1489" y="635"/>
                    </a:lnTo>
                    <a:lnTo>
                      <a:pt x="1494" y="673"/>
                    </a:lnTo>
                    <a:lnTo>
                      <a:pt x="1497" y="711"/>
                    </a:lnTo>
                    <a:lnTo>
                      <a:pt x="1499" y="749"/>
                    </a:lnTo>
                    <a:lnTo>
                      <a:pt x="1497" y="787"/>
                    </a:lnTo>
                    <a:lnTo>
                      <a:pt x="1494" y="825"/>
                    </a:lnTo>
                    <a:lnTo>
                      <a:pt x="1489" y="862"/>
                    </a:lnTo>
                    <a:lnTo>
                      <a:pt x="1482" y="899"/>
                    </a:lnTo>
                    <a:lnTo>
                      <a:pt x="1474" y="936"/>
                    </a:lnTo>
                    <a:lnTo>
                      <a:pt x="1464" y="970"/>
                    </a:lnTo>
                    <a:lnTo>
                      <a:pt x="1452" y="1005"/>
                    </a:lnTo>
                    <a:lnTo>
                      <a:pt x="1439" y="1039"/>
                    </a:lnTo>
                    <a:lnTo>
                      <a:pt x="1424" y="1073"/>
                    </a:lnTo>
                    <a:lnTo>
                      <a:pt x="1408" y="1105"/>
                    </a:lnTo>
                    <a:lnTo>
                      <a:pt x="1389" y="1136"/>
                    </a:lnTo>
                    <a:lnTo>
                      <a:pt x="1370" y="1166"/>
                    </a:lnTo>
                    <a:lnTo>
                      <a:pt x="1349" y="1195"/>
                    </a:lnTo>
                    <a:lnTo>
                      <a:pt x="1327" y="1224"/>
                    </a:lnTo>
                    <a:lnTo>
                      <a:pt x="1303" y="1250"/>
                    </a:lnTo>
                    <a:lnTo>
                      <a:pt x="1279" y="1277"/>
                    </a:lnTo>
                    <a:lnTo>
                      <a:pt x="1252" y="1302"/>
                    </a:lnTo>
                    <a:lnTo>
                      <a:pt x="1226" y="1325"/>
                    </a:lnTo>
                    <a:lnTo>
                      <a:pt x="1197" y="1347"/>
                    </a:lnTo>
                    <a:lnTo>
                      <a:pt x="1167" y="1368"/>
                    </a:lnTo>
                    <a:lnTo>
                      <a:pt x="1137" y="1387"/>
                    </a:lnTo>
                    <a:lnTo>
                      <a:pt x="1106" y="1406"/>
                    </a:lnTo>
                    <a:lnTo>
                      <a:pt x="1073" y="1422"/>
                    </a:lnTo>
                    <a:lnTo>
                      <a:pt x="1040" y="1437"/>
                    </a:lnTo>
                    <a:lnTo>
                      <a:pt x="1007" y="1451"/>
                    </a:lnTo>
                    <a:lnTo>
                      <a:pt x="971" y="1462"/>
                    </a:lnTo>
                    <a:lnTo>
                      <a:pt x="935" y="1472"/>
                    </a:lnTo>
                    <a:lnTo>
                      <a:pt x="900" y="1480"/>
                    </a:lnTo>
                    <a:lnTo>
                      <a:pt x="863" y="1487"/>
                    </a:lnTo>
                    <a:lnTo>
                      <a:pt x="825" y="1492"/>
                    </a:lnTo>
                    <a:lnTo>
                      <a:pt x="787" y="1495"/>
                    </a:lnTo>
                    <a:lnTo>
                      <a:pt x="749" y="1497"/>
                    </a:lnTo>
                    <a:lnTo>
                      <a:pt x="710" y="1495"/>
                    </a:lnTo>
                    <a:lnTo>
                      <a:pt x="671" y="1492"/>
                    </a:lnTo>
                    <a:lnTo>
                      <a:pt x="635" y="1487"/>
                    </a:lnTo>
                    <a:lnTo>
                      <a:pt x="598" y="1480"/>
                    </a:lnTo>
                    <a:lnTo>
                      <a:pt x="561" y="1472"/>
                    </a:lnTo>
                    <a:lnTo>
                      <a:pt x="525" y="1462"/>
                    </a:lnTo>
                    <a:lnTo>
                      <a:pt x="491" y="1451"/>
                    </a:lnTo>
                    <a:lnTo>
                      <a:pt x="457" y="1437"/>
                    </a:lnTo>
                    <a:lnTo>
                      <a:pt x="424" y="1422"/>
                    </a:lnTo>
                    <a:lnTo>
                      <a:pt x="392" y="1406"/>
                    </a:lnTo>
                    <a:lnTo>
                      <a:pt x="360" y="1387"/>
                    </a:lnTo>
                    <a:lnTo>
                      <a:pt x="329" y="1368"/>
                    </a:lnTo>
                    <a:lnTo>
                      <a:pt x="301" y="1347"/>
                    </a:lnTo>
                    <a:lnTo>
                      <a:pt x="272" y="1325"/>
                    </a:lnTo>
                    <a:lnTo>
                      <a:pt x="245" y="1302"/>
                    </a:lnTo>
                    <a:lnTo>
                      <a:pt x="219" y="1277"/>
                    </a:lnTo>
                    <a:lnTo>
                      <a:pt x="195" y="1251"/>
                    </a:lnTo>
                    <a:lnTo>
                      <a:pt x="172" y="1224"/>
                    </a:lnTo>
                    <a:lnTo>
                      <a:pt x="149" y="1196"/>
                    </a:lnTo>
                    <a:lnTo>
                      <a:pt x="128" y="1166"/>
                    </a:lnTo>
                    <a:lnTo>
                      <a:pt x="108" y="1136"/>
                    </a:lnTo>
                    <a:lnTo>
                      <a:pt x="91" y="1105"/>
                    </a:lnTo>
                    <a:lnTo>
                      <a:pt x="74" y="1073"/>
                    </a:lnTo>
                    <a:lnTo>
                      <a:pt x="59" y="1040"/>
                    </a:lnTo>
                    <a:lnTo>
                      <a:pt x="46" y="1006"/>
                    </a:lnTo>
                    <a:lnTo>
                      <a:pt x="35" y="971"/>
                    </a:lnTo>
                    <a:lnTo>
                      <a:pt x="24" y="937"/>
                    </a:lnTo>
                    <a:lnTo>
                      <a:pt x="15" y="900"/>
                    </a:lnTo>
                    <a:lnTo>
                      <a:pt x="9" y="863"/>
                    </a:lnTo>
                    <a:lnTo>
                      <a:pt x="5" y="826"/>
                    </a:lnTo>
                    <a:lnTo>
                      <a:pt x="1" y="788"/>
                    </a:lnTo>
                    <a:lnTo>
                      <a:pt x="0" y="750"/>
                    </a:lnTo>
                    <a:close/>
                  </a:path>
                </a:pathLst>
              </a:custGeom>
              <a:solidFill>
                <a:srgbClr val="919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35" name="Freeform 186">
                <a:extLst>
                  <a:ext uri="{FF2B5EF4-FFF2-40B4-BE49-F238E27FC236}">
                    <a16:creationId xmlns:a16="http://schemas.microsoft.com/office/drawing/2014/main" id="{D5431FA5-EC1F-4A57-A40D-CE464E57E941}"/>
                  </a:ext>
                </a:extLst>
              </p:cNvPr>
              <p:cNvSpPr>
                <a:spLocks noEditPoints="1"/>
              </p:cNvSpPr>
              <p:nvPr/>
            </p:nvSpPr>
            <p:spPr bwMode="auto">
              <a:xfrm>
                <a:off x="1739" y="2508"/>
                <a:ext cx="744" cy="742"/>
              </a:xfrm>
              <a:custGeom>
                <a:avLst/>
                <a:gdLst>
                  <a:gd name="T0" fmla="*/ 21 w 1489"/>
                  <a:gd name="T1" fmla="*/ 13 h 1485"/>
                  <a:gd name="T2" fmla="*/ 20 w 1489"/>
                  <a:gd name="T3" fmla="*/ 16 h 1485"/>
                  <a:gd name="T4" fmla="*/ 18 w 1489"/>
                  <a:gd name="T5" fmla="*/ 18 h 1485"/>
                  <a:gd name="T6" fmla="*/ 16 w 1489"/>
                  <a:gd name="T7" fmla="*/ 20 h 1485"/>
                  <a:gd name="T8" fmla="*/ 13 w 1489"/>
                  <a:gd name="T9" fmla="*/ 21 h 1485"/>
                  <a:gd name="T10" fmla="*/ 10 w 1489"/>
                  <a:gd name="T11" fmla="*/ 21 h 1485"/>
                  <a:gd name="T12" fmla="*/ 7 w 1489"/>
                  <a:gd name="T13" fmla="*/ 21 h 1485"/>
                  <a:gd name="T14" fmla="*/ 4 w 1489"/>
                  <a:gd name="T15" fmla="*/ 19 h 1485"/>
                  <a:gd name="T16" fmla="*/ 2 w 1489"/>
                  <a:gd name="T17" fmla="*/ 17 h 1485"/>
                  <a:gd name="T18" fmla="*/ 1 w 1489"/>
                  <a:gd name="T19" fmla="*/ 14 h 1485"/>
                  <a:gd name="T20" fmla="*/ 0 w 1489"/>
                  <a:gd name="T21" fmla="*/ 11 h 1485"/>
                  <a:gd name="T22" fmla="*/ 1 w 1489"/>
                  <a:gd name="T23" fmla="*/ 8 h 1485"/>
                  <a:gd name="T24" fmla="*/ 2 w 1489"/>
                  <a:gd name="T25" fmla="*/ 5 h 1485"/>
                  <a:gd name="T26" fmla="*/ 4 w 1489"/>
                  <a:gd name="T27" fmla="*/ 3 h 1485"/>
                  <a:gd name="T28" fmla="*/ 7 w 1489"/>
                  <a:gd name="T29" fmla="*/ 1 h 1485"/>
                  <a:gd name="T30" fmla="*/ 10 w 1489"/>
                  <a:gd name="T31" fmla="*/ 1 h 1485"/>
                  <a:gd name="T32" fmla="*/ 13 w 1489"/>
                  <a:gd name="T33" fmla="*/ 1 h 1485"/>
                  <a:gd name="T34" fmla="*/ 16 w 1489"/>
                  <a:gd name="T35" fmla="*/ 2 h 1485"/>
                  <a:gd name="T36" fmla="*/ 18 w 1489"/>
                  <a:gd name="T37" fmla="*/ 4 h 1485"/>
                  <a:gd name="T38" fmla="*/ 20 w 1489"/>
                  <a:gd name="T39" fmla="*/ 6 h 1485"/>
                  <a:gd name="T40" fmla="*/ 21 w 1489"/>
                  <a:gd name="T41" fmla="*/ 9 h 1485"/>
                  <a:gd name="T42" fmla="*/ 0 w 1489"/>
                  <a:gd name="T43" fmla="*/ 11 h 1485"/>
                  <a:gd name="T44" fmla="*/ 0 w 1489"/>
                  <a:gd name="T45" fmla="*/ 8 h 1485"/>
                  <a:gd name="T46" fmla="*/ 1 w 1489"/>
                  <a:gd name="T47" fmla="*/ 5 h 1485"/>
                  <a:gd name="T48" fmla="*/ 4 w 1489"/>
                  <a:gd name="T49" fmla="*/ 2 h 1485"/>
                  <a:gd name="T50" fmla="*/ 7 w 1489"/>
                  <a:gd name="T51" fmla="*/ 0 h 1485"/>
                  <a:gd name="T52" fmla="*/ 10 w 1489"/>
                  <a:gd name="T53" fmla="*/ 0 h 1485"/>
                  <a:gd name="T54" fmla="*/ 13 w 1489"/>
                  <a:gd name="T55" fmla="*/ 0 h 1485"/>
                  <a:gd name="T56" fmla="*/ 17 w 1489"/>
                  <a:gd name="T57" fmla="*/ 1 h 1485"/>
                  <a:gd name="T58" fmla="*/ 19 w 1489"/>
                  <a:gd name="T59" fmla="*/ 3 h 1485"/>
                  <a:gd name="T60" fmla="*/ 21 w 1489"/>
                  <a:gd name="T61" fmla="*/ 6 h 1485"/>
                  <a:gd name="T62" fmla="*/ 23 w 1489"/>
                  <a:gd name="T63" fmla="*/ 9 h 1485"/>
                  <a:gd name="T64" fmla="*/ 23 w 1489"/>
                  <a:gd name="T65" fmla="*/ 12 h 1485"/>
                  <a:gd name="T66" fmla="*/ 22 w 1489"/>
                  <a:gd name="T67" fmla="*/ 16 h 1485"/>
                  <a:gd name="T68" fmla="*/ 20 w 1489"/>
                  <a:gd name="T69" fmla="*/ 18 h 1485"/>
                  <a:gd name="T70" fmla="*/ 18 w 1489"/>
                  <a:gd name="T71" fmla="*/ 21 h 1485"/>
                  <a:gd name="T72" fmla="*/ 15 w 1489"/>
                  <a:gd name="T73" fmla="*/ 22 h 1485"/>
                  <a:gd name="T74" fmla="*/ 11 w 1489"/>
                  <a:gd name="T75" fmla="*/ 23 h 1485"/>
                  <a:gd name="T76" fmla="*/ 8 w 1489"/>
                  <a:gd name="T77" fmla="*/ 22 h 1485"/>
                  <a:gd name="T78" fmla="*/ 5 w 1489"/>
                  <a:gd name="T79" fmla="*/ 21 h 1485"/>
                  <a:gd name="T80" fmla="*/ 2 w 1489"/>
                  <a:gd name="T81" fmla="*/ 18 h 1485"/>
                  <a:gd name="T82" fmla="*/ 0 w 1489"/>
                  <a:gd name="T83" fmla="*/ 16 h 1485"/>
                  <a:gd name="T84" fmla="*/ 0 w 1489"/>
                  <a:gd name="T85" fmla="*/ 12 h 14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9" h="1485">
                    <a:moveTo>
                      <a:pt x="1401" y="741"/>
                    </a:moveTo>
                    <a:lnTo>
                      <a:pt x="1398" y="809"/>
                    </a:lnTo>
                    <a:lnTo>
                      <a:pt x="1387" y="875"/>
                    </a:lnTo>
                    <a:lnTo>
                      <a:pt x="1371" y="940"/>
                    </a:lnTo>
                    <a:lnTo>
                      <a:pt x="1348" y="1001"/>
                    </a:lnTo>
                    <a:lnTo>
                      <a:pt x="1320" y="1060"/>
                    </a:lnTo>
                    <a:lnTo>
                      <a:pt x="1286" y="1115"/>
                    </a:lnTo>
                    <a:lnTo>
                      <a:pt x="1248" y="1167"/>
                    </a:lnTo>
                    <a:lnTo>
                      <a:pt x="1204" y="1214"/>
                    </a:lnTo>
                    <a:lnTo>
                      <a:pt x="1157" y="1258"/>
                    </a:lnTo>
                    <a:lnTo>
                      <a:pt x="1105" y="1296"/>
                    </a:lnTo>
                    <a:lnTo>
                      <a:pt x="1050" y="1330"/>
                    </a:lnTo>
                    <a:lnTo>
                      <a:pt x="991" y="1358"/>
                    </a:lnTo>
                    <a:lnTo>
                      <a:pt x="929" y="1381"/>
                    </a:lnTo>
                    <a:lnTo>
                      <a:pt x="865" y="1397"/>
                    </a:lnTo>
                    <a:lnTo>
                      <a:pt x="799" y="1407"/>
                    </a:lnTo>
                    <a:lnTo>
                      <a:pt x="730" y="1410"/>
                    </a:lnTo>
                    <a:lnTo>
                      <a:pt x="660" y="1407"/>
                    </a:lnTo>
                    <a:lnTo>
                      <a:pt x="594" y="1396"/>
                    </a:lnTo>
                    <a:lnTo>
                      <a:pt x="529" y="1380"/>
                    </a:lnTo>
                    <a:lnTo>
                      <a:pt x="468" y="1358"/>
                    </a:lnTo>
                    <a:lnTo>
                      <a:pt x="409" y="1329"/>
                    </a:lnTo>
                    <a:lnTo>
                      <a:pt x="354" y="1296"/>
                    </a:lnTo>
                    <a:lnTo>
                      <a:pt x="302" y="1258"/>
                    </a:lnTo>
                    <a:lnTo>
                      <a:pt x="255" y="1214"/>
                    </a:lnTo>
                    <a:lnTo>
                      <a:pt x="211" y="1167"/>
                    </a:lnTo>
                    <a:lnTo>
                      <a:pt x="172" y="1115"/>
                    </a:lnTo>
                    <a:lnTo>
                      <a:pt x="139" y="1061"/>
                    </a:lnTo>
                    <a:lnTo>
                      <a:pt x="111" y="1002"/>
                    </a:lnTo>
                    <a:lnTo>
                      <a:pt x="88" y="940"/>
                    </a:lnTo>
                    <a:lnTo>
                      <a:pt x="71" y="877"/>
                    </a:lnTo>
                    <a:lnTo>
                      <a:pt x="60" y="810"/>
                    </a:lnTo>
                    <a:lnTo>
                      <a:pt x="57" y="742"/>
                    </a:lnTo>
                    <a:lnTo>
                      <a:pt x="60" y="674"/>
                    </a:lnTo>
                    <a:lnTo>
                      <a:pt x="71" y="607"/>
                    </a:lnTo>
                    <a:lnTo>
                      <a:pt x="87" y="544"/>
                    </a:lnTo>
                    <a:lnTo>
                      <a:pt x="110" y="481"/>
                    </a:lnTo>
                    <a:lnTo>
                      <a:pt x="137" y="423"/>
                    </a:lnTo>
                    <a:lnTo>
                      <a:pt x="172" y="367"/>
                    </a:lnTo>
                    <a:lnTo>
                      <a:pt x="210" y="317"/>
                    </a:lnTo>
                    <a:lnTo>
                      <a:pt x="254" y="268"/>
                    </a:lnTo>
                    <a:lnTo>
                      <a:pt x="301" y="226"/>
                    </a:lnTo>
                    <a:lnTo>
                      <a:pt x="353" y="186"/>
                    </a:lnTo>
                    <a:lnTo>
                      <a:pt x="408" y="153"/>
                    </a:lnTo>
                    <a:lnTo>
                      <a:pt x="467" y="124"/>
                    </a:lnTo>
                    <a:lnTo>
                      <a:pt x="529" y="102"/>
                    </a:lnTo>
                    <a:lnTo>
                      <a:pt x="594" y="85"/>
                    </a:lnTo>
                    <a:lnTo>
                      <a:pt x="660" y="75"/>
                    </a:lnTo>
                    <a:lnTo>
                      <a:pt x="730" y="71"/>
                    </a:lnTo>
                    <a:lnTo>
                      <a:pt x="799" y="75"/>
                    </a:lnTo>
                    <a:lnTo>
                      <a:pt x="864" y="85"/>
                    </a:lnTo>
                    <a:lnTo>
                      <a:pt x="929" y="101"/>
                    </a:lnTo>
                    <a:lnTo>
                      <a:pt x="991" y="124"/>
                    </a:lnTo>
                    <a:lnTo>
                      <a:pt x="1050" y="153"/>
                    </a:lnTo>
                    <a:lnTo>
                      <a:pt x="1105" y="186"/>
                    </a:lnTo>
                    <a:lnTo>
                      <a:pt x="1157" y="224"/>
                    </a:lnTo>
                    <a:lnTo>
                      <a:pt x="1204" y="268"/>
                    </a:lnTo>
                    <a:lnTo>
                      <a:pt x="1247" y="315"/>
                    </a:lnTo>
                    <a:lnTo>
                      <a:pt x="1286" y="367"/>
                    </a:lnTo>
                    <a:lnTo>
                      <a:pt x="1319" y="423"/>
                    </a:lnTo>
                    <a:lnTo>
                      <a:pt x="1348" y="481"/>
                    </a:lnTo>
                    <a:lnTo>
                      <a:pt x="1370" y="542"/>
                    </a:lnTo>
                    <a:lnTo>
                      <a:pt x="1387" y="606"/>
                    </a:lnTo>
                    <a:lnTo>
                      <a:pt x="1398" y="673"/>
                    </a:lnTo>
                    <a:lnTo>
                      <a:pt x="1401" y="741"/>
                    </a:lnTo>
                    <a:close/>
                    <a:moveTo>
                      <a:pt x="0" y="743"/>
                    </a:moveTo>
                    <a:lnTo>
                      <a:pt x="4" y="667"/>
                    </a:lnTo>
                    <a:lnTo>
                      <a:pt x="15" y="594"/>
                    </a:lnTo>
                    <a:lnTo>
                      <a:pt x="34" y="523"/>
                    </a:lnTo>
                    <a:lnTo>
                      <a:pt x="59" y="455"/>
                    </a:lnTo>
                    <a:lnTo>
                      <a:pt x="90" y="389"/>
                    </a:lnTo>
                    <a:lnTo>
                      <a:pt x="127" y="328"/>
                    </a:lnTo>
                    <a:lnTo>
                      <a:pt x="170" y="270"/>
                    </a:lnTo>
                    <a:lnTo>
                      <a:pt x="218" y="217"/>
                    </a:lnTo>
                    <a:lnTo>
                      <a:pt x="270" y="170"/>
                    </a:lnTo>
                    <a:lnTo>
                      <a:pt x="328" y="126"/>
                    </a:lnTo>
                    <a:lnTo>
                      <a:pt x="389" y="90"/>
                    </a:lnTo>
                    <a:lnTo>
                      <a:pt x="454" y="58"/>
                    </a:lnTo>
                    <a:lnTo>
                      <a:pt x="522" y="33"/>
                    </a:lnTo>
                    <a:lnTo>
                      <a:pt x="594" y="15"/>
                    </a:lnTo>
                    <a:lnTo>
                      <a:pt x="667" y="3"/>
                    </a:lnTo>
                    <a:lnTo>
                      <a:pt x="743" y="0"/>
                    </a:lnTo>
                    <a:lnTo>
                      <a:pt x="819" y="3"/>
                    </a:lnTo>
                    <a:lnTo>
                      <a:pt x="893" y="15"/>
                    </a:lnTo>
                    <a:lnTo>
                      <a:pt x="965" y="33"/>
                    </a:lnTo>
                    <a:lnTo>
                      <a:pt x="1034" y="57"/>
                    </a:lnTo>
                    <a:lnTo>
                      <a:pt x="1098" y="90"/>
                    </a:lnTo>
                    <a:lnTo>
                      <a:pt x="1159" y="126"/>
                    </a:lnTo>
                    <a:lnTo>
                      <a:pt x="1217" y="169"/>
                    </a:lnTo>
                    <a:lnTo>
                      <a:pt x="1270" y="217"/>
                    </a:lnTo>
                    <a:lnTo>
                      <a:pt x="1318" y="270"/>
                    </a:lnTo>
                    <a:lnTo>
                      <a:pt x="1361" y="328"/>
                    </a:lnTo>
                    <a:lnTo>
                      <a:pt x="1398" y="389"/>
                    </a:lnTo>
                    <a:lnTo>
                      <a:pt x="1430" y="454"/>
                    </a:lnTo>
                    <a:lnTo>
                      <a:pt x="1455" y="523"/>
                    </a:lnTo>
                    <a:lnTo>
                      <a:pt x="1474" y="593"/>
                    </a:lnTo>
                    <a:lnTo>
                      <a:pt x="1484" y="667"/>
                    </a:lnTo>
                    <a:lnTo>
                      <a:pt x="1489" y="743"/>
                    </a:lnTo>
                    <a:lnTo>
                      <a:pt x="1485" y="819"/>
                    </a:lnTo>
                    <a:lnTo>
                      <a:pt x="1474" y="891"/>
                    </a:lnTo>
                    <a:lnTo>
                      <a:pt x="1455" y="963"/>
                    </a:lnTo>
                    <a:lnTo>
                      <a:pt x="1430" y="1031"/>
                    </a:lnTo>
                    <a:lnTo>
                      <a:pt x="1399" y="1095"/>
                    </a:lnTo>
                    <a:lnTo>
                      <a:pt x="1361" y="1156"/>
                    </a:lnTo>
                    <a:lnTo>
                      <a:pt x="1318" y="1214"/>
                    </a:lnTo>
                    <a:lnTo>
                      <a:pt x="1271" y="1267"/>
                    </a:lnTo>
                    <a:lnTo>
                      <a:pt x="1218" y="1314"/>
                    </a:lnTo>
                    <a:lnTo>
                      <a:pt x="1160" y="1358"/>
                    </a:lnTo>
                    <a:lnTo>
                      <a:pt x="1099" y="1395"/>
                    </a:lnTo>
                    <a:lnTo>
                      <a:pt x="1034" y="1426"/>
                    </a:lnTo>
                    <a:lnTo>
                      <a:pt x="966" y="1451"/>
                    </a:lnTo>
                    <a:lnTo>
                      <a:pt x="894" y="1470"/>
                    </a:lnTo>
                    <a:lnTo>
                      <a:pt x="821" y="1481"/>
                    </a:lnTo>
                    <a:lnTo>
                      <a:pt x="745" y="1485"/>
                    </a:lnTo>
                    <a:lnTo>
                      <a:pt x="668" y="1481"/>
                    </a:lnTo>
                    <a:lnTo>
                      <a:pt x="594" y="1470"/>
                    </a:lnTo>
                    <a:lnTo>
                      <a:pt x="522" y="1451"/>
                    </a:lnTo>
                    <a:lnTo>
                      <a:pt x="454" y="1426"/>
                    </a:lnTo>
                    <a:lnTo>
                      <a:pt x="389" y="1395"/>
                    </a:lnTo>
                    <a:lnTo>
                      <a:pt x="328" y="1358"/>
                    </a:lnTo>
                    <a:lnTo>
                      <a:pt x="270" y="1315"/>
                    </a:lnTo>
                    <a:lnTo>
                      <a:pt x="217" y="1267"/>
                    </a:lnTo>
                    <a:lnTo>
                      <a:pt x="170" y="1214"/>
                    </a:lnTo>
                    <a:lnTo>
                      <a:pt x="127" y="1158"/>
                    </a:lnTo>
                    <a:lnTo>
                      <a:pt x="90" y="1097"/>
                    </a:lnTo>
                    <a:lnTo>
                      <a:pt x="58" y="1032"/>
                    </a:lnTo>
                    <a:lnTo>
                      <a:pt x="34" y="964"/>
                    </a:lnTo>
                    <a:lnTo>
                      <a:pt x="15" y="893"/>
                    </a:lnTo>
                    <a:lnTo>
                      <a:pt x="4" y="819"/>
                    </a:lnTo>
                    <a:lnTo>
                      <a:pt x="0" y="743"/>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36" name="Freeform 187">
                <a:extLst>
                  <a:ext uri="{FF2B5EF4-FFF2-40B4-BE49-F238E27FC236}">
                    <a16:creationId xmlns:a16="http://schemas.microsoft.com/office/drawing/2014/main" id="{08565899-5C69-4AC0-90FD-15F399F6219F}"/>
                  </a:ext>
                </a:extLst>
              </p:cNvPr>
              <p:cNvSpPr>
                <a:spLocks noEditPoints="1"/>
              </p:cNvSpPr>
              <p:nvPr/>
            </p:nvSpPr>
            <p:spPr bwMode="auto">
              <a:xfrm>
                <a:off x="1740" y="2510"/>
                <a:ext cx="739" cy="738"/>
              </a:xfrm>
              <a:custGeom>
                <a:avLst/>
                <a:gdLst>
                  <a:gd name="T0" fmla="*/ 22 w 1478"/>
                  <a:gd name="T1" fmla="*/ 14 h 1476"/>
                  <a:gd name="T2" fmla="*/ 21 w 1478"/>
                  <a:gd name="T3" fmla="*/ 17 h 1476"/>
                  <a:gd name="T4" fmla="*/ 19 w 1478"/>
                  <a:gd name="T5" fmla="*/ 19 h 1476"/>
                  <a:gd name="T6" fmla="*/ 17 w 1478"/>
                  <a:gd name="T7" fmla="*/ 21 h 1476"/>
                  <a:gd name="T8" fmla="*/ 14 w 1478"/>
                  <a:gd name="T9" fmla="*/ 22 h 1476"/>
                  <a:gd name="T10" fmla="*/ 11 w 1478"/>
                  <a:gd name="T11" fmla="*/ 22 h 1476"/>
                  <a:gd name="T12" fmla="*/ 8 w 1478"/>
                  <a:gd name="T13" fmla="*/ 22 h 1476"/>
                  <a:gd name="T14" fmla="*/ 5 w 1478"/>
                  <a:gd name="T15" fmla="*/ 20 h 1476"/>
                  <a:gd name="T16" fmla="*/ 3 w 1478"/>
                  <a:gd name="T17" fmla="*/ 18 h 1476"/>
                  <a:gd name="T18" fmla="*/ 2 w 1478"/>
                  <a:gd name="T19" fmla="*/ 15 h 1476"/>
                  <a:gd name="T20" fmla="*/ 1 w 1478"/>
                  <a:gd name="T21" fmla="*/ 12 h 1476"/>
                  <a:gd name="T22" fmla="*/ 2 w 1478"/>
                  <a:gd name="T23" fmla="*/ 9 h 1476"/>
                  <a:gd name="T24" fmla="*/ 3 w 1478"/>
                  <a:gd name="T25" fmla="*/ 6 h 1476"/>
                  <a:gd name="T26" fmla="*/ 5 w 1478"/>
                  <a:gd name="T27" fmla="*/ 4 h 1476"/>
                  <a:gd name="T28" fmla="*/ 8 w 1478"/>
                  <a:gd name="T29" fmla="*/ 2 h 1476"/>
                  <a:gd name="T30" fmla="*/ 11 w 1478"/>
                  <a:gd name="T31" fmla="*/ 2 h 1476"/>
                  <a:gd name="T32" fmla="*/ 14 w 1478"/>
                  <a:gd name="T33" fmla="*/ 2 h 1476"/>
                  <a:gd name="T34" fmla="*/ 17 w 1478"/>
                  <a:gd name="T35" fmla="*/ 3 h 1476"/>
                  <a:gd name="T36" fmla="*/ 19 w 1478"/>
                  <a:gd name="T37" fmla="*/ 5 h 1476"/>
                  <a:gd name="T38" fmla="*/ 21 w 1478"/>
                  <a:gd name="T39" fmla="*/ 7 h 1476"/>
                  <a:gd name="T40" fmla="*/ 22 w 1478"/>
                  <a:gd name="T41" fmla="*/ 10 h 1476"/>
                  <a:gd name="T42" fmla="*/ 0 w 1478"/>
                  <a:gd name="T43" fmla="*/ 12 h 1476"/>
                  <a:gd name="T44" fmla="*/ 1 w 1478"/>
                  <a:gd name="T45" fmla="*/ 9 h 1476"/>
                  <a:gd name="T46" fmla="*/ 2 w 1478"/>
                  <a:gd name="T47" fmla="*/ 6 h 1476"/>
                  <a:gd name="T48" fmla="*/ 5 w 1478"/>
                  <a:gd name="T49" fmla="*/ 3 h 1476"/>
                  <a:gd name="T50" fmla="*/ 8 w 1478"/>
                  <a:gd name="T51" fmla="*/ 1 h 1476"/>
                  <a:gd name="T52" fmla="*/ 11 w 1478"/>
                  <a:gd name="T53" fmla="*/ 1 h 1476"/>
                  <a:gd name="T54" fmla="*/ 14 w 1478"/>
                  <a:gd name="T55" fmla="*/ 1 h 1476"/>
                  <a:gd name="T56" fmla="*/ 18 w 1478"/>
                  <a:gd name="T57" fmla="*/ 2 h 1476"/>
                  <a:gd name="T58" fmla="*/ 20 w 1478"/>
                  <a:gd name="T59" fmla="*/ 4 h 1476"/>
                  <a:gd name="T60" fmla="*/ 22 w 1478"/>
                  <a:gd name="T61" fmla="*/ 7 h 1476"/>
                  <a:gd name="T62" fmla="*/ 23 w 1478"/>
                  <a:gd name="T63" fmla="*/ 10 h 1476"/>
                  <a:gd name="T64" fmla="*/ 24 w 1478"/>
                  <a:gd name="T65" fmla="*/ 13 h 1476"/>
                  <a:gd name="T66" fmla="*/ 23 w 1478"/>
                  <a:gd name="T67" fmla="*/ 17 h 1476"/>
                  <a:gd name="T68" fmla="*/ 21 w 1478"/>
                  <a:gd name="T69" fmla="*/ 19 h 1476"/>
                  <a:gd name="T70" fmla="*/ 18 w 1478"/>
                  <a:gd name="T71" fmla="*/ 22 h 1476"/>
                  <a:gd name="T72" fmla="*/ 15 w 1478"/>
                  <a:gd name="T73" fmla="*/ 23 h 1476"/>
                  <a:gd name="T74" fmla="*/ 12 w 1478"/>
                  <a:gd name="T75" fmla="*/ 24 h 1476"/>
                  <a:gd name="T76" fmla="*/ 9 w 1478"/>
                  <a:gd name="T77" fmla="*/ 23 h 1476"/>
                  <a:gd name="T78" fmla="*/ 6 w 1478"/>
                  <a:gd name="T79" fmla="*/ 22 h 1476"/>
                  <a:gd name="T80" fmla="*/ 3 w 1478"/>
                  <a:gd name="T81" fmla="*/ 19 h 1476"/>
                  <a:gd name="T82" fmla="*/ 1 w 1478"/>
                  <a:gd name="T83" fmla="*/ 17 h 1476"/>
                  <a:gd name="T84" fmla="*/ 1 w 1478"/>
                  <a:gd name="T85" fmla="*/ 13 h 1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78" h="1476">
                    <a:moveTo>
                      <a:pt x="1398" y="738"/>
                    </a:moveTo>
                    <a:lnTo>
                      <a:pt x="1395" y="806"/>
                    </a:lnTo>
                    <a:lnTo>
                      <a:pt x="1384" y="873"/>
                    </a:lnTo>
                    <a:lnTo>
                      <a:pt x="1367" y="937"/>
                    </a:lnTo>
                    <a:lnTo>
                      <a:pt x="1345" y="999"/>
                    </a:lnTo>
                    <a:lnTo>
                      <a:pt x="1316" y="1058"/>
                    </a:lnTo>
                    <a:lnTo>
                      <a:pt x="1283" y="1113"/>
                    </a:lnTo>
                    <a:lnTo>
                      <a:pt x="1244" y="1165"/>
                    </a:lnTo>
                    <a:lnTo>
                      <a:pt x="1200" y="1212"/>
                    </a:lnTo>
                    <a:lnTo>
                      <a:pt x="1153" y="1256"/>
                    </a:lnTo>
                    <a:lnTo>
                      <a:pt x="1101" y="1295"/>
                    </a:lnTo>
                    <a:lnTo>
                      <a:pt x="1045" y="1329"/>
                    </a:lnTo>
                    <a:lnTo>
                      <a:pt x="986" y="1358"/>
                    </a:lnTo>
                    <a:lnTo>
                      <a:pt x="924" y="1381"/>
                    </a:lnTo>
                    <a:lnTo>
                      <a:pt x="859" y="1397"/>
                    </a:lnTo>
                    <a:lnTo>
                      <a:pt x="792" y="1407"/>
                    </a:lnTo>
                    <a:lnTo>
                      <a:pt x="723" y="1411"/>
                    </a:lnTo>
                    <a:lnTo>
                      <a:pt x="654" y="1407"/>
                    </a:lnTo>
                    <a:lnTo>
                      <a:pt x="586" y="1397"/>
                    </a:lnTo>
                    <a:lnTo>
                      <a:pt x="522" y="1381"/>
                    </a:lnTo>
                    <a:lnTo>
                      <a:pt x="459" y="1358"/>
                    </a:lnTo>
                    <a:lnTo>
                      <a:pt x="401" y="1329"/>
                    </a:lnTo>
                    <a:lnTo>
                      <a:pt x="344" y="1295"/>
                    </a:lnTo>
                    <a:lnTo>
                      <a:pt x="292" y="1256"/>
                    </a:lnTo>
                    <a:lnTo>
                      <a:pt x="245" y="1214"/>
                    </a:lnTo>
                    <a:lnTo>
                      <a:pt x="201" y="1165"/>
                    </a:lnTo>
                    <a:lnTo>
                      <a:pt x="162" y="1113"/>
                    </a:lnTo>
                    <a:lnTo>
                      <a:pt x="129" y="1058"/>
                    </a:lnTo>
                    <a:lnTo>
                      <a:pt x="100" y="999"/>
                    </a:lnTo>
                    <a:lnTo>
                      <a:pt x="78" y="937"/>
                    </a:lnTo>
                    <a:lnTo>
                      <a:pt x="61" y="873"/>
                    </a:lnTo>
                    <a:lnTo>
                      <a:pt x="51" y="806"/>
                    </a:lnTo>
                    <a:lnTo>
                      <a:pt x="47" y="737"/>
                    </a:lnTo>
                    <a:lnTo>
                      <a:pt x="51" y="669"/>
                    </a:lnTo>
                    <a:lnTo>
                      <a:pt x="61" y="602"/>
                    </a:lnTo>
                    <a:lnTo>
                      <a:pt x="77" y="537"/>
                    </a:lnTo>
                    <a:lnTo>
                      <a:pt x="100" y="476"/>
                    </a:lnTo>
                    <a:lnTo>
                      <a:pt x="128" y="417"/>
                    </a:lnTo>
                    <a:lnTo>
                      <a:pt x="162" y="361"/>
                    </a:lnTo>
                    <a:lnTo>
                      <a:pt x="200" y="309"/>
                    </a:lnTo>
                    <a:lnTo>
                      <a:pt x="244" y="261"/>
                    </a:lnTo>
                    <a:lnTo>
                      <a:pt x="292" y="218"/>
                    </a:lnTo>
                    <a:lnTo>
                      <a:pt x="344" y="179"/>
                    </a:lnTo>
                    <a:lnTo>
                      <a:pt x="400" y="144"/>
                    </a:lnTo>
                    <a:lnTo>
                      <a:pt x="459" y="116"/>
                    </a:lnTo>
                    <a:lnTo>
                      <a:pt x="522" y="94"/>
                    </a:lnTo>
                    <a:lnTo>
                      <a:pt x="586" y="76"/>
                    </a:lnTo>
                    <a:lnTo>
                      <a:pt x="654" y="66"/>
                    </a:lnTo>
                    <a:lnTo>
                      <a:pt x="723" y="63"/>
                    </a:lnTo>
                    <a:lnTo>
                      <a:pt x="792" y="66"/>
                    </a:lnTo>
                    <a:lnTo>
                      <a:pt x="859" y="76"/>
                    </a:lnTo>
                    <a:lnTo>
                      <a:pt x="924" y="92"/>
                    </a:lnTo>
                    <a:lnTo>
                      <a:pt x="986" y="116"/>
                    </a:lnTo>
                    <a:lnTo>
                      <a:pt x="1045" y="144"/>
                    </a:lnTo>
                    <a:lnTo>
                      <a:pt x="1101" y="178"/>
                    </a:lnTo>
                    <a:lnTo>
                      <a:pt x="1153" y="217"/>
                    </a:lnTo>
                    <a:lnTo>
                      <a:pt x="1200" y="261"/>
                    </a:lnTo>
                    <a:lnTo>
                      <a:pt x="1244" y="309"/>
                    </a:lnTo>
                    <a:lnTo>
                      <a:pt x="1283" y="361"/>
                    </a:lnTo>
                    <a:lnTo>
                      <a:pt x="1316" y="416"/>
                    </a:lnTo>
                    <a:lnTo>
                      <a:pt x="1345" y="475"/>
                    </a:lnTo>
                    <a:lnTo>
                      <a:pt x="1367" y="537"/>
                    </a:lnTo>
                    <a:lnTo>
                      <a:pt x="1384" y="602"/>
                    </a:lnTo>
                    <a:lnTo>
                      <a:pt x="1395" y="669"/>
                    </a:lnTo>
                    <a:lnTo>
                      <a:pt x="1398" y="738"/>
                    </a:lnTo>
                    <a:close/>
                    <a:moveTo>
                      <a:pt x="0" y="740"/>
                    </a:moveTo>
                    <a:lnTo>
                      <a:pt x="3" y="665"/>
                    </a:lnTo>
                    <a:lnTo>
                      <a:pt x="15" y="591"/>
                    </a:lnTo>
                    <a:lnTo>
                      <a:pt x="33" y="521"/>
                    </a:lnTo>
                    <a:lnTo>
                      <a:pt x="57" y="453"/>
                    </a:lnTo>
                    <a:lnTo>
                      <a:pt x="89" y="389"/>
                    </a:lnTo>
                    <a:lnTo>
                      <a:pt x="125" y="328"/>
                    </a:lnTo>
                    <a:lnTo>
                      <a:pt x="168" y="271"/>
                    </a:lnTo>
                    <a:lnTo>
                      <a:pt x="215" y="218"/>
                    </a:lnTo>
                    <a:lnTo>
                      <a:pt x="268" y="171"/>
                    </a:lnTo>
                    <a:lnTo>
                      <a:pt x="325" y="128"/>
                    </a:lnTo>
                    <a:lnTo>
                      <a:pt x="386" y="90"/>
                    </a:lnTo>
                    <a:lnTo>
                      <a:pt x="450" y="59"/>
                    </a:lnTo>
                    <a:lnTo>
                      <a:pt x="518" y="34"/>
                    </a:lnTo>
                    <a:lnTo>
                      <a:pt x="590" y="15"/>
                    </a:lnTo>
                    <a:lnTo>
                      <a:pt x="663" y="5"/>
                    </a:lnTo>
                    <a:lnTo>
                      <a:pt x="739" y="0"/>
                    </a:lnTo>
                    <a:lnTo>
                      <a:pt x="814" y="4"/>
                    </a:lnTo>
                    <a:lnTo>
                      <a:pt x="888" y="15"/>
                    </a:lnTo>
                    <a:lnTo>
                      <a:pt x="958" y="34"/>
                    </a:lnTo>
                    <a:lnTo>
                      <a:pt x="1026" y="59"/>
                    </a:lnTo>
                    <a:lnTo>
                      <a:pt x="1091" y="90"/>
                    </a:lnTo>
                    <a:lnTo>
                      <a:pt x="1152" y="127"/>
                    </a:lnTo>
                    <a:lnTo>
                      <a:pt x="1208" y="170"/>
                    </a:lnTo>
                    <a:lnTo>
                      <a:pt x="1261" y="217"/>
                    </a:lnTo>
                    <a:lnTo>
                      <a:pt x="1308" y="270"/>
                    </a:lnTo>
                    <a:lnTo>
                      <a:pt x="1351" y="326"/>
                    </a:lnTo>
                    <a:lnTo>
                      <a:pt x="1388" y="387"/>
                    </a:lnTo>
                    <a:lnTo>
                      <a:pt x="1419" y="452"/>
                    </a:lnTo>
                    <a:lnTo>
                      <a:pt x="1444" y="520"/>
                    </a:lnTo>
                    <a:lnTo>
                      <a:pt x="1463" y="590"/>
                    </a:lnTo>
                    <a:lnTo>
                      <a:pt x="1474" y="664"/>
                    </a:lnTo>
                    <a:lnTo>
                      <a:pt x="1478" y="739"/>
                    </a:lnTo>
                    <a:lnTo>
                      <a:pt x="1474" y="814"/>
                    </a:lnTo>
                    <a:lnTo>
                      <a:pt x="1463" y="887"/>
                    </a:lnTo>
                    <a:lnTo>
                      <a:pt x="1444" y="958"/>
                    </a:lnTo>
                    <a:lnTo>
                      <a:pt x="1419" y="1025"/>
                    </a:lnTo>
                    <a:lnTo>
                      <a:pt x="1388" y="1089"/>
                    </a:lnTo>
                    <a:lnTo>
                      <a:pt x="1351" y="1150"/>
                    </a:lnTo>
                    <a:lnTo>
                      <a:pt x="1308" y="1207"/>
                    </a:lnTo>
                    <a:lnTo>
                      <a:pt x="1260" y="1260"/>
                    </a:lnTo>
                    <a:lnTo>
                      <a:pt x="1208" y="1307"/>
                    </a:lnTo>
                    <a:lnTo>
                      <a:pt x="1151" y="1350"/>
                    </a:lnTo>
                    <a:lnTo>
                      <a:pt x="1090" y="1386"/>
                    </a:lnTo>
                    <a:lnTo>
                      <a:pt x="1025" y="1417"/>
                    </a:lnTo>
                    <a:lnTo>
                      <a:pt x="957" y="1443"/>
                    </a:lnTo>
                    <a:lnTo>
                      <a:pt x="887" y="1461"/>
                    </a:lnTo>
                    <a:lnTo>
                      <a:pt x="813" y="1473"/>
                    </a:lnTo>
                    <a:lnTo>
                      <a:pt x="738" y="1476"/>
                    </a:lnTo>
                    <a:lnTo>
                      <a:pt x="662" y="1473"/>
                    </a:lnTo>
                    <a:lnTo>
                      <a:pt x="590" y="1461"/>
                    </a:lnTo>
                    <a:lnTo>
                      <a:pt x="518" y="1443"/>
                    </a:lnTo>
                    <a:lnTo>
                      <a:pt x="450" y="1417"/>
                    </a:lnTo>
                    <a:lnTo>
                      <a:pt x="386" y="1386"/>
                    </a:lnTo>
                    <a:lnTo>
                      <a:pt x="325" y="1350"/>
                    </a:lnTo>
                    <a:lnTo>
                      <a:pt x="268" y="1307"/>
                    </a:lnTo>
                    <a:lnTo>
                      <a:pt x="215" y="1260"/>
                    </a:lnTo>
                    <a:lnTo>
                      <a:pt x="168" y="1208"/>
                    </a:lnTo>
                    <a:lnTo>
                      <a:pt x="125" y="1151"/>
                    </a:lnTo>
                    <a:lnTo>
                      <a:pt x="89" y="1090"/>
                    </a:lnTo>
                    <a:lnTo>
                      <a:pt x="57" y="1026"/>
                    </a:lnTo>
                    <a:lnTo>
                      <a:pt x="33" y="959"/>
                    </a:lnTo>
                    <a:lnTo>
                      <a:pt x="15" y="887"/>
                    </a:lnTo>
                    <a:lnTo>
                      <a:pt x="3" y="815"/>
                    </a:lnTo>
                    <a:lnTo>
                      <a:pt x="0" y="740"/>
                    </a:lnTo>
                    <a:close/>
                  </a:path>
                </a:pathLst>
              </a:custGeom>
              <a:solidFill>
                <a:srgbClr val="AAA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37" name="Freeform 188">
                <a:extLst>
                  <a:ext uri="{FF2B5EF4-FFF2-40B4-BE49-F238E27FC236}">
                    <a16:creationId xmlns:a16="http://schemas.microsoft.com/office/drawing/2014/main" id="{80A4F1E1-A777-491E-B8DD-3A7ED19F3C6C}"/>
                  </a:ext>
                </a:extLst>
              </p:cNvPr>
              <p:cNvSpPr>
                <a:spLocks noEditPoints="1"/>
              </p:cNvSpPr>
              <p:nvPr/>
            </p:nvSpPr>
            <p:spPr bwMode="auto">
              <a:xfrm>
                <a:off x="1742" y="2512"/>
                <a:ext cx="734" cy="734"/>
              </a:xfrm>
              <a:custGeom>
                <a:avLst/>
                <a:gdLst>
                  <a:gd name="T0" fmla="*/ 21 w 1469"/>
                  <a:gd name="T1" fmla="*/ 14 h 1467"/>
                  <a:gd name="T2" fmla="*/ 20 w 1469"/>
                  <a:gd name="T3" fmla="*/ 17 h 1467"/>
                  <a:gd name="T4" fmla="*/ 18 w 1469"/>
                  <a:gd name="T5" fmla="*/ 19 h 1467"/>
                  <a:gd name="T6" fmla="*/ 16 w 1469"/>
                  <a:gd name="T7" fmla="*/ 21 h 1467"/>
                  <a:gd name="T8" fmla="*/ 13 w 1469"/>
                  <a:gd name="T9" fmla="*/ 22 h 1467"/>
                  <a:gd name="T10" fmla="*/ 10 w 1469"/>
                  <a:gd name="T11" fmla="*/ 22 h 1467"/>
                  <a:gd name="T12" fmla="*/ 7 w 1469"/>
                  <a:gd name="T13" fmla="*/ 22 h 1467"/>
                  <a:gd name="T14" fmla="*/ 4 w 1469"/>
                  <a:gd name="T15" fmla="*/ 20 h 1467"/>
                  <a:gd name="T16" fmla="*/ 2 w 1469"/>
                  <a:gd name="T17" fmla="*/ 18 h 1467"/>
                  <a:gd name="T18" fmla="*/ 1 w 1469"/>
                  <a:gd name="T19" fmla="*/ 15 h 1467"/>
                  <a:gd name="T20" fmla="*/ 0 w 1469"/>
                  <a:gd name="T21" fmla="*/ 12 h 1467"/>
                  <a:gd name="T22" fmla="*/ 1 w 1469"/>
                  <a:gd name="T23" fmla="*/ 9 h 1467"/>
                  <a:gd name="T24" fmla="*/ 2 w 1469"/>
                  <a:gd name="T25" fmla="*/ 6 h 1467"/>
                  <a:gd name="T26" fmla="*/ 4 w 1469"/>
                  <a:gd name="T27" fmla="*/ 4 h 1467"/>
                  <a:gd name="T28" fmla="*/ 7 w 1469"/>
                  <a:gd name="T29" fmla="*/ 2 h 1467"/>
                  <a:gd name="T30" fmla="*/ 10 w 1469"/>
                  <a:gd name="T31" fmla="*/ 1 h 1467"/>
                  <a:gd name="T32" fmla="*/ 13 w 1469"/>
                  <a:gd name="T33" fmla="*/ 2 h 1467"/>
                  <a:gd name="T34" fmla="*/ 16 w 1469"/>
                  <a:gd name="T35" fmla="*/ 3 h 1467"/>
                  <a:gd name="T36" fmla="*/ 18 w 1469"/>
                  <a:gd name="T37" fmla="*/ 4 h 1467"/>
                  <a:gd name="T38" fmla="*/ 20 w 1469"/>
                  <a:gd name="T39" fmla="*/ 7 h 1467"/>
                  <a:gd name="T40" fmla="*/ 21 w 1469"/>
                  <a:gd name="T41" fmla="*/ 10 h 1467"/>
                  <a:gd name="T42" fmla="*/ 0 w 1469"/>
                  <a:gd name="T43" fmla="*/ 12 h 1467"/>
                  <a:gd name="T44" fmla="*/ 0 w 1469"/>
                  <a:gd name="T45" fmla="*/ 9 h 1467"/>
                  <a:gd name="T46" fmla="*/ 1 w 1469"/>
                  <a:gd name="T47" fmla="*/ 6 h 1467"/>
                  <a:gd name="T48" fmla="*/ 4 w 1469"/>
                  <a:gd name="T49" fmla="*/ 3 h 1467"/>
                  <a:gd name="T50" fmla="*/ 6 w 1469"/>
                  <a:gd name="T51" fmla="*/ 1 h 1467"/>
                  <a:gd name="T52" fmla="*/ 10 w 1469"/>
                  <a:gd name="T53" fmla="*/ 1 h 1467"/>
                  <a:gd name="T54" fmla="*/ 13 w 1469"/>
                  <a:gd name="T55" fmla="*/ 1 h 1467"/>
                  <a:gd name="T56" fmla="*/ 16 w 1469"/>
                  <a:gd name="T57" fmla="*/ 2 h 1467"/>
                  <a:gd name="T58" fmla="*/ 19 w 1469"/>
                  <a:gd name="T59" fmla="*/ 4 h 1467"/>
                  <a:gd name="T60" fmla="*/ 21 w 1469"/>
                  <a:gd name="T61" fmla="*/ 7 h 1467"/>
                  <a:gd name="T62" fmla="*/ 22 w 1469"/>
                  <a:gd name="T63" fmla="*/ 10 h 1467"/>
                  <a:gd name="T64" fmla="*/ 22 w 1469"/>
                  <a:gd name="T65" fmla="*/ 13 h 1467"/>
                  <a:gd name="T66" fmla="*/ 22 w 1469"/>
                  <a:gd name="T67" fmla="*/ 16 h 1467"/>
                  <a:gd name="T68" fmla="*/ 20 w 1469"/>
                  <a:gd name="T69" fmla="*/ 19 h 1467"/>
                  <a:gd name="T70" fmla="*/ 17 w 1469"/>
                  <a:gd name="T71" fmla="*/ 21 h 1467"/>
                  <a:gd name="T72" fmla="*/ 14 w 1469"/>
                  <a:gd name="T73" fmla="*/ 23 h 1467"/>
                  <a:gd name="T74" fmla="*/ 11 w 1469"/>
                  <a:gd name="T75" fmla="*/ 23 h 1467"/>
                  <a:gd name="T76" fmla="*/ 8 w 1469"/>
                  <a:gd name="T77" fmla="*/ 23 h 1467"/>
                  <a:gd name="T78" fmla="*/ 5 w 1469"/>
                  <a:gd name="T79" fmla="*/ 21 h 1467"/>
                  <a:gd name="T80" fmla="*/ 2 w 1469"/>
                  <a:gd name="T81" fmla="*/ 19 h 1467"/>
                  <a:gd name="T82" fmla="*/ 0 w 1469"/>
                  <a:gd name="T83" fmla="*/ 16 h 1467"/>
                  <a:gd name="T84" fmla="*/ 0 w 1469"/>
                  <a:gd name="T85" fmla="*/ 13 h 1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69" h="1467">
                    <a:moveTo>
                      <a:pt x="1395" y="733"/>
                    </a:moveTo>
                    <a:lnTo>
                      <a:pt x="1392" y="802"/>
                    </a:lnTo>
                    <a:lnTo>
                      <a:pt x="1381" y="869"/>
                    </a:lnTo>
                    <a:lnTo>
                      <a:pt x="1364" y="933"/>
                    </a:lnTo>
                    <a:lnTo>
                      <a:pt x="1341" y="995"/>
                    </a:lnTo>
                    <a:lnTo>
                      <a:pt x="1313" y="1054"/>
                    </a:lnTo>
                    <a:lnTo>
                      <a:pt x="1279" y="1111"/>
                    </a:lnTo>
                    <a:lnTo>
                      <a:pt x="1240" y="1162"/>
                    </a:lnTo>
                    <a:lnTo>
                      <a:pt x="1197" y="1211"/>
                    </a:lnTo>
                    <a:lnTo>
                      <a:pt x="1149" y="1255"/>
                    </a:lnTo>
                    <a:lnTo>
                      <a:pt x="1097" y="1294"/>
                    </a:lnTo>
                    <a:lnTo>
                      <a:pt x="1040" y="1327"/>
                    </a:lnTo>
                    <a:lnTo>
                      <a:pt x="982" y="1356"/>
                    </a:lnTo>
                    <a:lnTo>
                      <a:pt x="920" y="1379"/>
                    </a:lnTo>
                    <a:lnTo>
                      <a:pt x="855" y="1396"/>
                    </a:lnTo>
                    <a:lnTo>
                      <a:pt x="787" y="1407"/>
                    </a:lnTo>
                    <a:lnTo>
                      <a:pt x="718" y="1410"/>
                    </a:lnTo>
                    <a:lnTo>
                      <a:pt x="648" y="1407"/>
                    </a:lnTo>
                    <a:lnTo>
                      <a:pt x="581" y="1396"/>
                    </a:lnTo>
                    <a:lnTo>
                      <a:pt x="515" y="1379"/>
                    </a:lnTo>
                    <a:lnTo>
                      <a:pt x="453" y="1356"/>
                    </a:lnTo>
                    <a:lnTo>
                      <a:pt x="393" y="1327"/>
                    </a:lnTo>
                    <a:lnTo>
                      <a:pt x="337" y="1294"/>
                    </a:lnTo>
                    <a:lnTo>
                      <a:pt x="285" y="1255"/>
                    </a:lnTo>
                    <a:lnTo>
                      <a:pt x="236" y="1211"/>
                    </a:lnTo>
                    <a:lnTo>
                      <a:pt x="193" y="1162"/>
                    </a:lnTo>
                    <a:lnTo>
                      <a:pt x="154" y="1111"/>
                    </a:lnTo>
                    <a:lnTo>
                      <a:pt x="120" y="1054"/>
                    </a:lnTo>
                    <a:lnTo>
                      <a:pt x="91" y="995"/>
                    </a:lnTo>
                    <a:lnTo>
                      <a:pt x="68" y="933"/>
                    </a:lnTo>
                    <a:lnTo>
                      <a:pt x="52" y="869"/>
                    </a:lnTo>
                    <a:lnTo>
                      <a:pt x="42" y="802"/>
                    </a:lnTo>
                    <a:lnTo>
                      <a:pt x="38" y="733"/>
                    </a:lnTo>
                    <a:lnTo>
                      <a:pt x="42" y="664"/>
                    </a:lnTo>
                    <a:lnTo>
                      <a:pt x="52" y="597"/>
                    </a:lnTo>
                    <a:lnTo>
                      <a:pt x="68" y="531"/>
                    </a:lnTo>
                    <a:lnTo>
                      <a:pt x="91" y="469"/>
                    </a:lnTo>
                    <a:lnTo>
                      <a:pt x="120" y="410"/>
                    </a:lnTo>
                    <a:lnTo>
                      <a:pt x="154" y="355"/>
                    </a:lnTo>
                    <a:lnTo>
                      <a:pt x="193" y="302"/>
                    </a:lnTo>
                    <a:lnTo>
                      <a:pt x="236" y="253"/>
                    </a:lnTo>
                    <a:lnTo>
                      <a:pt x="285" y="210"/>
                    </a:lnTo>
                    <a:lnTo>
                      <a:pt x="337" y="170"/>
                    </a:lnTo>
                    <a:lnTo>
                      <a:pt x="392" y="137"/>
                    </a:lnTo>
                    <a:lnTo>
                      <a:pt x="452" y="108"/>
                    </a:lnTo>
                    <a:lnTo>
                      <a:pt x="514" y="85"/>
                    </a:lnTo>
                    <a:lnTo>
                      <a:pt x="580" y="68"/>
                    </a:lnTo>
                    <a:lnTo>
                      <a:pt x="647" y="58"/>
                    </a:lnTo>
                    <a:lnTo>
                      <a:pt x="717" y="54"/>
                    </a:lnTo>
                    <a:lnTo>
                      <a:pt x="786" y="58"/>
                    </a:lnTo>
                    <a:lnTo>
                      <a:pt x="854" y="69"/>
                    </a:lnTo>
                    <a:lnTo>
                      <a:pt x="918" y="85"/>
                    </a:lnTo>
                    <a:lnTo>
                      <a:pt x="982" y="108"/>
                    </a:lnTo>
                    <a:lnTo>
                      <a:pt x="1040" y="137"/>
                    </a:lnTo>
                    <a:lnTo>
                      <a:pt x="1097" y="172"/>
                    </a:lnTo>
                    <a:lnTo>
                      <a:pt x="1149" y="211"/>
                    </a:lnTo>
                    <a:lnTo>
                      <a:pt x="1197" y="255"/>
                    </a:lnTo>
                    <a:lnTo>
                      <a:pt x="1241" y="303"/>
                    </a:lnTo>
                    <a:lnTo>
                      <a:pt x="1280" y="355"/>
                    </a:lnTo>
                    <a:lnTo>
                      <a:pt x="1313" y="410"/>
                    </a:lnTo>
                    <a:lnTo>
                      <a:pt x="1342" y="470"/>
                    </a:lnTo>
                    <a:lnTo>
                      <a:pt x="1365" y="532"/>
                    </a:lnTo>
                    <a:lnTo>
                      <a:pt x="1381" y="597"/>
                    </a:lnTo>
                    <a:lnTo>
                      <a:pt x="1392" y="664"/>
                    </a:lnTo>
                    <a:lnTo>
                      <a:pt x="1395" y="733"/>
                    </a:lnTo>
                    <a:close/>
                    <a:moveTo>
                      <a:pt x="0" y="734"/>
                    </a:moveTo>
                    <a:lnTo>
                      <a:pt x="4" y="659"/>
                    </a:lnTo>
                    <a:lnTo>
                      <a:pt x="15" y="588"/>
                    </a:lnTo>
                    <a:lnTo>
                      <a:pt x="33" y="517"/>
                    </a:lnTo>
                    <a:lnTo>
                      <a:pt x="57" y="450"/>
                    </a:lnTo>
                    <a:lnTo>
                      <a:pt x="88" y="386"/>
                    </a:lnTo>
                    <a:lnTo>
                      <a:pt x="125" y="326"/>
                    </a:lnTo>
                    <a:lnTo>
                      <a:pt x="166" y="270"/>
                    </a:lnTo>
                    <a:lnTo>
                      <a:pt x="213" y="217"/>
                    </a:lnTo>
                    <a:lnTo>
                      <a:pt x="266" y="169"/>
                    </a:lnTo>
                    <a:lnTo>
                      <a:pt x="323" y="127"/>
                    </a:lnTo>
                    <a:lnTo>
                      <a:pt x="383" y="90"/>
                    </a:lnTo>
                    <a:lnTo>
                      <a:pt x="447" y="59"/>
                    </a:lnTo>
                    <a:lnTo>
                      <a:pt x="515" y="34"/>
                    </a:lnTo>
                    <a:lnTo>
                      <a:pt x="585" y="16"/>
                    </a:lnTo>
                    <a:lnTo>
                      <a:pt x="658" y="5"/>
                    </a:lnTo>
                    <a:lnTo>
                      <a:pt x="734" y="0"/>
                    </a:lnTo>
                    <a:lnTo>
                      <a:pt x="809" y="3"/>
                    </a:lnTo>
                    <a:lnTo>
                      <a:pt x="881" y="15"/>
                    </a:lnTo>
                    <a:lnTo>
                      <a:pt x="952" y="33"/>
                    </a:lnTo>
                    <a:lnTo>
                      <a:pt x="1020" y="59"/>
                    </a:lnTo>
                    <a:lnTo>
                      <a:pt x="1083" y="90"/>
                    </a:lnTo>
                    <a:lnTo>
                      <a:pt x="1144" y="127"/>
                    </a:lnTo>
                    <a:lnTo>
                      <a:pt x="1201" y="168"/>
                    </a:lnTo>
                    <a:lnTo>
                      <a:pt x="1252" y="215"/>
                    </a:lnTo>
                    <a:lnTo>
                      <a:pt x="1300" y="268"/>
                    </a:lnTo>
                    <a:lnTo>
                      <a:pt x="1342" y="325"/>
                    </a:lnTo>
                    <a:lnTo>
                      <a:pt x="1379" y="385"/>
                    </a:lnTo>
                    <a:lnTo>
                      <a:pt x="1410" y="449"/>
                    </a:lnTo>
                    <a:lnTo>
                      <a:pt x="1436" y="516"/>
                    </a:lnTo>
                    <a:lnTo>
                      <a:pt x="1454" y="586"/>
                    </a:lnTo>
                    <a:lnTo>
                      <a:pt x="1465" y="658"/>
                    </a:lnTo>
                    <a:lnTo>
                      <a:pt x="1469" y="733"/>
                    </a:lnTo>
                    <a:lnTo>
                      <a:pt x="1465" y="808"/>
                    </a:lnTo>
                    <a:lnTo>
                      <a:pt x="1454" y="880"/>
                    </a:lnTo>
                    <a:lnTo>
                      <a:pt x="1436" y="950"/>
                    </a:lnTo>
                    <a:lnTo>
                      <a:pt x="1410" y="1018"/>
                    </a:lnTo>
                    <a:lnTo>
                      <a:pt x="1379" y="1082"/>
                    </a:lnTo>
                    <a:lnTo>
                      <a:pt x="1342" y="1143"/>
                    </a:lnTo>
                    <a:lnTo>
                      <a:pt x="1300" y="1199"/>
                    </a:lnTo>
                    <a:lnTo>
                      <a:pt x="1252" y="1251"/>
                    </a:lnTo>
                    <a:lnTo>
                      <a:pt x="1201" y="1298"/>
                    </a:lnTo>
                    <a:lnTo>
                      <a:pt x="1144" y="1341"/>
                    </a:lnTo>
                    <a:lnTo>
                      <a:pt x="1083" y="1378"/>
                    </a:lnTo>
                    <a:lnTo>
                      <a:pt x="1019" y="1409"/>
                    </a:lnTo>
                    <a:lnTo>
                      <a:pt x="952" y="1433"/>
                    </a:lnTo>
                    <a:lnTo>
                      <a:pt x="880" y="1452"/>
                    </a:lnTo>
                    <a:lnTo>
                      <a:pt x="808" y="1463"/>
                    </a:lnTo>
                    <a:lnTo>
                      <a:pt x="733" y="1467"/>
                    </a:lnTo>
                    <a:lnTo>
                      <a:pt x="658" y="1463"/>
                    </a:lnTo>
                    <a:lnTo>
                      <a:pt x="584" y="1452"/>
                    </a:lnTo>
                    <a:lnTo>
                      <a:pt x="514" y="1433"/>
                    </a:lnTo>
                    <a:lnTo>
                      <a:pt x="447" y="1409"/>
                    </a:lnTo>
                    <a:lnTo>
                      <a:pt x="383" y="1378"/>
                    </a:lnTo>
                    <a:lnTo>
                      <a:pt x="322" y="1341"/>
                    </a:lnTo>
                    <a:lnTo>
                      <a:pt x="265" y="1298"/>
                    </a:lnTo>
                    <a:lnTo>
                      <a:pt x="213" y="1251"/>
                    </a:lnTo>
                    <a:lnTo>
                      <a:pt x="166" y="1199"/>
                    </a:lnTo>
                    <a:lnTo>
                      <a:pt x="125" y="1143"/>
                    </a:lnTo>
                    <a:lnTo>
                      <a:pt x="88" y="1083"/>
                    </a:lnTo>
                    <a:lnTo>
                      <a:pt x="57" y="1018"/>
                    </a:lnTo>
                    <a:lnTo>
                      <a:pt x="33" y="952"/>
                    </a:lnTo>
                    <a:lnTo>
                      <a:pt x="15" y="881"/>
                    </a:lnTo>
                    <a:lnTo>
                      <a:pt x="4" y="809"/>
                    </a:lnTo>
                    <a:lnTo>
                      <a:pt x="0" y="734"/>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38" name="Freeform 189">
                <a:extLst>
                  <a:ext uri="{FF2B5EF4-FFF2-40B4-BE49-F238E27FC236}">
                    <a16:creationId xmlns:a16="http://schemas.microsoft.com/office/drawing/2014/main" id="{C1EE5DE6-989F-418F-BEDC-D1732FA9D6AD}"/>
                  </a:ext>
                </a:extLst>
              </p:cNvPr>
              <p:cNvSpPr>
                <a:spLocks noEditPoints="1"/>
              </p:cNvSpPr>
              <p:nvPr/>
            </p:nvSpPr>
            <p:spPr bwMode="auto">
              <a:xfrm>
                <a:off x="1743" y="2515"/>
                <a:ext cx="730" cy="728"/>
              </a:xfrm>
              <a:custGeom>
                <a:avLst/>
                <a:gdLst>
                  <a:gd name="T0" fmla="*/ 22 w 1459"/>
                  <a:gd name="T1" fmla="*/ 14 h 1455"/>
                  <a:gd name="T2" fmla="*/ 21 w 1459"/>
                  <a:gd name="T3" fmla="*/ 17 h 1455"/>
                  <a:gd name="T4" fmla="*/ 19 w 1459"/>
                  <a:gd name="T5" fmla="*/ 19 h 1455"/>
                  <a:gd name="T6" fmla="*/ 17 w 1459"/>
                  <a:gd name="T7" fmla="*/ 21 h 1455"/>
                  <a:gd name="T8" fmla="*/ 14 w 1459"/>
                  <a:gd name="T9" fmla="*/ 22 h 1455"/>
                  <a:gd name="T10" fmla="*/ 11 w 1459"/>
                  <a:gd name="T11" fmla="*/ 22 h 1455"/>
                  <a:gd name="T12" fmla="*/ 7 w 1459"/>
                  <a:gd name="T13" fmla="*/ 22 h 1455"/>
                  <a:gd name="T14" fmla="*/ 5 w 1459"/>
                  <a:gd name="T15" fmla="*/ 20 h 1455"/>
                  <a:gd name="T16" fmla="*/ 3 w 1459"/>
                  <a:gd name="T17" fmla="*/ 18 h 1455"/>
                  <a:gd name="T18" fmla="*/ 1 w 1459"/>
                  <a:gd name="T19" fmla="*/ 15 h 1455"/>
                  <a:gd name="T20" fmla="*/ 1 w 1459"/>
                  <a:gd name="T21" fmla="*/ 12 h 1455"/>
                  <a:gd name="T22" fmla="*/ 1 w 1459"/>
                  <a:gd name="T23" fmla="*/ 9 h 1455"/>
                  <a:gd name="T24" fmla="*/ 3 w 1459"/>
                  <a:gd name="T25" fmla="*/ 6 h 1455"/>
                  <a:gd name="T26" fmla="*/ 5 w 1459"/>
                  <a:gd name="T27" fmla="*/ 4 h 1455"/>
                  <a:gd name="T28" fmla="*/ 7 w 1459"/>
                  <a:gd name="T29" fmla="*/ 2 h 1455"/>
                  <a:gd name="T30" fmla="*/ 10 w 1459"/>
                  <a:gd name="T31" fmla="*/ 1 h 1455"/>
                  <a:gd name="T32" fmla="*/ 14 w 1459"/>
                  <a:gd name="T33" fmla="*/ 1 h 1455"/>
                  <a:gd name="T34" fmla="*/ 17 w 1459"/>
                  <a:gd name="T35" fmla="*/ 2 h 1455"/>
                  <a:gd name="T36" fmla="*/ 19 w 1459"/>
                  <a:gd name="T37" fmla="*/ 4 h 1455"/>
                  <a:gd name="T38" fmla="*/ 21 w 1459"/>
                  <a:gd name="T39" fmla="*/ 7 h 1455"/>
                  <a:gd name="T40" fmla="*/ 22 w 1459"/>
                  <a:gd name="T41" fmla="*/ 10 h 1455"/>
                  <a:gd name="T42" fmla="*/ 0 w 1459"/>
                  <a:gd name="T43" fmla="*/ 12 h 1455"/>
                  <a:gd name="T44" fmla="*/ 1 w 1459"/>
                  <a:gd name="T45" fmla="*/ 8 h 1455"/>
                  <a:gd name="T46" fmla="*/ 2 w 1459"/>
                  <a:gd name="T47" fmla="*/ 6 h 1455"/>
                  <a:gd name="T48" fmla="*/ 5 w 1459"/>
                  <a:gd name="T49" fmla="*/ 3 h 1455"/>
                  <a:gd name="T50" fmla="*/ 7 w 1459"/>
                  <a:gd name="T51" fmla="*/ 1 h 1455"/>
                  <a:gd name="T52" fmla="*/ 11 w 1459"/>
                  <a:gd name="T53" fmla="*/ 1 h 1455"/>
                  <a:gd name="T54" fmla="*/ 14 w 1459"/>
                  <a:gd name="T55" fmla="*/ 1 h 1455"/>
                  <a:gd name="T56" fmla="*/ 17 w 1459"/>
                  <a:gd name="T57" fmla="*/ 2 h 1455"/>
                  <a:gd name="T58" fmla="*/ 20 w 1459"/>
                  <a:gd name="T59" fmla="*/ 4 h 1455"/>
                  <a:gd name="T60" fmla="*/ 22 w 1459"/>
                  <a:gd name="T61" fmla="*/ 6 h 1455"/>
                  <a:gd name="T62" fmla="*/ 23 w 1459"/>
                  <a:gd name="T63" fmla="*/ 10 h 1455"/>
                  <a:gd name="T64" fmla="*/ 23 w 1459"/>
                  <a:gd name="T65" fmla="*/ 13 h 1455"/>
                  <a:gd name="T66" fmla="*/ 22 w 1459"/>
                  <a:gd name="T67" fmla="*/ 16 h 1455"/>
                  <a:gd name="T68" fmla="*/ 21 w 1459"/>
                  <a:gd name="T69" fmla="*/ 19 h 1455"/>
                  <a:gd name="T70" fmla="*/ 18 w 1459"/>
                  <a:gd name="T71" fmla="*/ 21 h 1455"/>
                  <a:gd name="T72" fmla="*/ 15 w 1459"/>
                  <a:gd name="T73" fmla="*/ 23 h 1455"/>
                  <a:gd name="T74" fmla="*/ 12 w 1459"/>
                  <a:gd name="T75" fmla="*/ 23 h 1455"/>
                  <a:gd name="T76" fmla="*/ 8 w 1459"/>
                  <a:gd name="T77" fmla="*/ 23 h 1455"/>
                  <a:gd name="T78" fmla="*/ 6 w 1459"/>
                  <a:gd name="T79" fmla="*/ 21 h 1455"/>
                  <a:gd name="T80" fmla="*/ 3 w 1459"/>
                  <a:gd name="T81" fmla="*/ 19 h 1455"/>
                  <a:gd name="T82" fmla="*/ 1 w 1459"/>
                  <a:gd name="T83" fmla="*/ 16 h 1455"/>
                  <a:gd name="T84" fmla="*/ 1 w 1459"/>
                  <a:gd name="T85" fmla="*/ 13 h 14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59" h="1455">
                    <a:moveTo>
                      <a:pt x="1392" y="727"/>
                    </a:moveTo>
                    <a:lnTo>
                      <a:pt x="1389" y="796"/>
                    </a:lnTo>
                    <a:lnTo>
                      <a:pt x="1378" y="864"/>
                    </a:lnTo>
                    <a:lnTo>
                      <a:pt x="1362" y="928"/>
                    </a:lnTo>
                    <a:lnTo>
                      <a:pt x="1339" y="991"/>
                    </a:lnTo>
                    <a:lnTo>
                      <a:pt x="1310" y="1050"/>
                    </a:lnTo>
                    <a:lnTo>
                      <a:pt x="1277" y="1107"/>
                    </a:lnTo>
                    <a:lnTo>
                      <a:pt x="1238" y="1159"/>
                    </a:lnTo>
                    <a:lnTo>
                      <a:pt x="1194" y="1207"/>
                    </a:lnTo>
                    <a:lnTo>
                      <a:pt x="1146" y="1252"/>
                    </a:lnTo>
                    <a:lnTo>
                      <a:pt x="1093" y="1291"/>
                    </a:lnTo>
                    <a:lnTo>
                      <a:pt x="1037" y="1325"/>
                    </a:lnTo>
                    <a:lnTo>
                      <a:pt x="978" y="1353"/>
                    </a:lnTo>
                    <a:lnTo>
                      <a:pt x="914" y="1377"/>
                    </a:lnTo>
                    <a:lnTo>
                      <a:pt x="850" y="1394"/>
                    </a:lnTo>
                    <a:lnTo>
                      <a:pt x="782" y="1404"/>
                    </a:lnTo>
                    <a:lnTo>
                      <a:pt x="711" y="1408"/>
                    </a:lnTo>
                    <a:lnTo>
                      <a:pt x="641" y="1404"/>
                    </a:lnTo>
                    <a:lnTo>
                      <a:pt x="573" y="1394"/>
                    </a:lnTo>
                    <a:lnTo>
                      <a:pt x="508" y="1377"/>
                    </a:lnTo>
                    <a:lnTo>
                      <a:pt x="445" y="1353"/>
                    </a:lnTo>
                    <a:lnTo>
                      <a:pt x="386" y="1326"/>
                    </a:lnTo>
                    <a:lnTo>
                      <a:pt x="329" y="1291"/>
                    </a:lnTo>
                    <a:lnTo>
                      <a:pt x="277" y="1252"/>
                    </a:lnTo>
                    <a:lnTo>
                      <a:pt x="229" y="1208"/>
                    </a:lnTo>
                    <a:lnTo>
                      <a:pt x="184" y="1160"/>
                    </a:lnTo>
                    <a:lnTo>
                      <a:pt x="145" y="1107"/>
                    </a:lnTo>
                    <a:lnTo>
                      <a:pt x="110" y="1052"/>
                    </a:lnTo>
                    <a:lnTo>
                      <a:pt x="83" y="992"/>
                    </a:lnTo>
                    <a:lnTo>
                      <a:pt x="60" y="929"/>
                    </a:lnTo>
                    <a:lnTo>
                      <a:pt x="42" y="864"/>
                    </a:lnTo>
                    <a:lnTo>
                      <a:pt x="32" y="796"/>
                    </a:lnTo>
                    <a:lnTo>
                      <a:pt x="28" y="727"/>
                    </a:lnTo>
                    <a:lnTo>
                      <a:pt x="32" y="658"/>
                    </a:lnTo>
                    <a:lnTo>
                      <a:pt x="42" y="591"/>
                    </a:lnTo>
                    <a:lnTo>
                      <a:pt x="60" y="525"/>
                    </a:lnTo>
                    <a:lnTo>
                      <a:pt x="81" y="463"/>
                    </a:lnTo>
                    <a:lnTo>
                      <a:pt x="110" y="403"/>
                    </a:lnTo>
                    <a:lnTo>
                      <a:pt x="145" y="346"/>
                    </a:lnTo>
                    <a:lnTo>
                      <a:pt x="184" y="295"/>
                    </a:lnTo>
                    <a:lnTo>
                      <a:pt x="228" y="245"/>
                    </a:lnTo>
                    <a:lnTo>
                      <a:pt x="276" y="201"/>
                    </a:lnTo>
                    <a:lnTo>
                      <a:pt x="329" y="162"/>
                    </a:lnTo>
                    <a:lnTo>
                      <a:pt x="384" y="128"/>
                    </a:lnTo>
                    <a:lnTo>
                      <a:pt x="444" y="99"/>
                    </a:lnTo>
                    <a:lnTo>
                      <a:pt x="508" y="76"/>
                    </a:lnTo>
                    <a:lnTo>
                      <a:pt x="572" y="58"/>
                    </a:lnTo>
                    <a:lnTo>
                      <a:pt x="640" y="48"/>
                    </a:lnTo>
                    <a:lnTo>
                      <a:pt x="710" y="45"/>
                    </a:lnTo>
                    <a:lnTo>
                      <a:pt x="781" y="48"/>
                    </a:lnTo>
                    <a:lnTo>
                      <a:pt x="849" y="58"/>
                    </a:lnTo>
                    <a:lnTo>
                      <a:pt x="914" y="76"/>
                    </a:lnTo>
                    <a:lnTo>
                      <a:pt x="976" y="99"/>
                    </a:lnTo>
                    <a:lnTo>
                      <a:pt x="1036" y="128"/>
                    </a:lnTo>
                    <a:lnTo>
                      <a:pt x="1093" y="162"/>
                    </a:lnTo>
                    <a:lnTo>
                      <a:pt x="1145" y="201"/>
                    </a:lnTo>
                    <a:lnTo>
                      <a:pt x="1193" y="245"/>
                    </a:lnTo>
                    <a:lnTo>
                      <a:pt x="1238" y="293"/>
                    </a:lnTo>
                    <a:lnTo>
                      <a:pt x="1277" y="346"/>
                    </a:lnTo>
                    <a:lnTo>
                      <a:pt x="1310" y="403"/>
                    </a:lnTo>
                    <a:lnTo>
                      <a:pt x="1339" y="462"/>
                    </a:lnTo>
                    <a:lnTo>
                      <a:pt x="1362" y="525"/>
                    </a:lnTo>
                    <a:lnTo>
                      <a:pt x="1378" y="590"/>
                    </a:lnTo>
                    <a:lnTo>
                      <a:pt x="1389" y="658"/>
                    </a:lnTo>
                    <a:lnTo>
                      <a:pt x="1392" y="727"/>
                    </a:lnTo>
                    <a:close/>
                    <a:moveTo>
                      <a:pt x="0" y="728"/>
                    </a:moveTo>
                    <a:lnTo>
                      <a:pt x="3" y="654"/>
                    </a:lnTo>
                    <a:lnTo>
                      <a:pt x="15" y="583"/>
                    </a:lnTo>
                    <a:lnTo>
                      <a:pt x="32" y="512"/>
                    </a:lnTo>
                    <a:lnTo>
                      <a:pt x="57" y="446"/>
                    </a:lnTo>
                    <a:lnTo>
                      <a:pt x="87" y="382"/>
                    </a:lnTo>
                    <a:lnTo>
                      <a:pt x="124" y="322"/>
                    </a:lnTo>
                    <a:lnTo>
                      <a:pt x="166" y="266"/>
                    </a:lnTo>
                    <a:lnTo>
                      <a:pt x="213" y="214"/>
                    </a:lnTo>
                    <a:lnTo>
                      <a:pt x="265" y="167"/>
                    </a:lnTo>
                    <a:lnTo>
                      <a:pt x="321" y="125"/>
                    </a:lnTo>
                    <a:lnTo>
                      <a:pt x="381" y="88"/>
                    </a:lnTo>
                    <a:lnTo>
                      <a:pt x="444" y="57"/>
                    </a:lnTo>
                    <a:lnTo>
                      <a:pt x="512" y="33"/>
                    </a:lnTo>
                    <a:lnTo>
                      <a:pt x="582" y="15"/>
                    </a:lnTo>
                    <a:lnTo>
                      <a:pt x="655" y="3"/>
                    </a:lnTo>
                    <a:lnTo>
                      <a:pt x="730" y="0"/>
                    </a:lnTo>
                    <a:lnTo>
                      <a:pt x="805" y="3"/>
                    </a:lnTo>
                    <a:lnTo>
                      <a:pt x="876" y="15"/>
                    </a:lnTo>
                    <a:lnTo>
                      <a:pt x="946" y="32"/>
                    </a:lnTo>
                    <a:lnTo>
                      <a:pt x="1013" y="56"/>
                    </a:lnTo>
                    <a:lnTo>
                      <a:pt x="1077" y="87"/>
                    </a:lnTo>
                    <a:lnTo>
                      <a:pt x="1137" y="124"/>
                    </a:lnTo>
                    <a:lnTo>
                      <a:pt x="1193" y="166"/>
                    </a:lnTo>
                    <a:lnTo>
                      <a:pt x="1245" y="213"/>
                    </a:lnTo>
                    <a:lnTo>
                      <a:pt x="1292" y="265"/>
                    </a:lnTo>
                    <a:lnTo>
                      <a:pt x="1333" y="321"/>
                    </a:lnTo>
                    <a:lnTo>
                      <a:pt x="1370" y="381"/>
                    </a:lnTo>
                    <a:lnTo>
                      <a:pt x="1401" y="444"/>
                    </a:lnTo>
                    <a:lnTo>
                      <a:pt x="1426" y="511"/>
                    </a:lnTo>
                    <a:lnTo>
                      <a:pt x="1444" y="580"/>
                    </a:lnTo>
                    <a:lnTo>
                      <a:pt x="1456" y="653"/>
                    </a:lnTo>
                    <a:lnTo>
                      <a:pt x="1459" y="727"/>
                    </a:lnTo>
                    <a:lnTo>
                      <a:pt x="1456" y="800"/>
                    </a:lnTo>
                    <a:lnTo>
                      <a:pt x="1444" y="873"/>
                    </a:lnTo>
                    <a:lnTo>
                      <a:pt x="1426" y="942"/>
                    </a:lnTo>
                    <a:lnTo>
                      <a:pt x="1400" y="1009"/>
                    </a:lnTo>
                    <a:lnTo>
                      <a:pt x="1370" y="1072"/>
                    </a:lnTo>
                    <a:lnTo>
                      <a:pt x="1333" y="1132"/>
                    </a:lnTo>
                    <a:lnTo>
                      <a:pt x="1291" y="1189"/>
                    </a:lnTo>
                    <a:lnTo>
                      <a:pt x="1244" y="1241"/>
                    </a:lnTo>
                    <a:lnTo>
                      <a:pt x="1192" y="1288"/>
                    </a:lnTo>
                    <a:lnTo>
                      <a:pt x="1137" y="1330"/>
                    </a:lnTo>
                    <a:lnTo>
                      <a:pt x="1077" y="1366"/>
                    </a:lnTo>
                    <a:lnTo>
                      <a:pt x="1013" y="1397"/>
                    </a:lnTo>
                    <a:lnTo>
                      <a:pt x="946" y="1421"/>
                    </a:lnTo>
                    <a:lnTo>
                      <a:pt x="876" y="1440"/>
                    </a:lnTo>
                    <a:lnTo>
                      <a:pt x="805" y="1451"/>
                    </a:lnTo>
                    <a:lnTo>
                      <a:pt x="731" y="1455"/>
                    </a:lnTo>
                    <a:lnTo>
                      <a:pt x="656" y="1451"/>
                    </a:lnTo>
                    <a:lnTo>
                      <a:pt x="582" y="1440"/>
                    </a:lnTo>
                    <a:lnTo>
                      <a:pt x="512" y="1423"/>
                    </a:lnTo>
                    <a:lnTo>
                      <a:pt x="445" y="1397"/>
                    </a:lnTo>
                    <a:lnTo>
                      <a:pt x="381" y="1367"/>
                    </a:lnTo>
                    <a:lnTo>
                      <a:pt x="321" y="1330"/>
                    </a:lnTo>
                    <a:lnTo>
                      <a:pt x="265" y="1289"/>
                    </a:lnTo>
                    <a:lnTo>
                      <a:pt x="213" y="1242"/>
                    </a:lnTo>
                    <a:lnTo>
                      <a:pt x="166" y="1191"/>
                    </a:lnTo>
                    <a:lnTo>
                      <a:pt x="124" y="1135"/>
                    </a:lnTo>
                    <a:lnTo>
                      <a:pt x="87" y="1075"/>
                    </a:lnTo>
                    <a:lnTo>
                      <a:pt x="57" y="1011"/>
                    </a:lnTo>
                    <a:lnTo>
                      <a:pt x="33" y="944"/>
                    </a:lnTo>
                    <a:lnTo>
                      <a:pt x="15" y="874"/>
                    </a:lnTo>
                    <a:lnTo>
                      <a:pt x="3" y="803"/>
                    </a:lnTo>
                    <a:lnTo>
                      <a:pt x="0" y="728"/>
                    </a:lnTo>
                    <a:close/>
                  </a:path>
                </a:pathLst>
              </a:custGeom>
              <a:solidFill>
                <a:srgbClr val="C1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39" name="Freeform 190">
                <a:extLst>
                  <a:ext uri="{FF2B5EF4-FFF2-40B4-BE49-F238E27FC236}">
                    <a16:creationId xmlns:a16="http://schemas.microsoft.com/office/drawing/2014/main" id="{63EC1A9F-1E13-4059-BF30-1C9171783219}"/>
                  </a:ext>
                </a:extLst>
              </p:cNvPr>
              <p:cNvSpPr>
                <a:spLocks noEditPoints="1"/>
              </p:cNvSpPr>
              <p:nvPr/>
            </p:nvSpPr>
            <p:spPr bwMode="auto">
              <a:xfrm>
                <a:off x="1746" y="2518"/>
                <a:ext cx="724" cy="723"/>
              </a:xfrm>
              <a:custGeom>
                <a:avLst/>
                <a:gdLst>
                  <a:gd name="T0" fmla="*/ 22 w 1448"/>
                  <a:gd name="T1" fmla="*/ 14 h 1445"/>
                  <a:gd name="T2" fmla="*/ 21 w 1448"/>
                  <a:gd name="T3" fmla="*/ 17 h 1445"/>
                  <a:gd name="T4" fmla="*/ 19 w 1448"/>
                  <a:gd name="T5" fmla="*/ 19 h 1445"/>
                  <a:gd name="T6" fmla="*/ 17 w 1448"/>
                  <a:gd name="T7" fmla="*/ 21 h 1445"/>
                  <a:gd name="T8" fmla="*/ 14 w 1448"/>
                  <a:gd name="T9" fmla="*/ 22 h 1445"/>
                  <a:gd name="T10" fmla="*/ 10 w 1448"/>
                  <a:gd name="T11" fmla="*/ 22 h 1445"/>
                  <a:gd name="T12" fmla="*/ 7 w 1448"/>
                  <a:gd name="T13" fmla="*/ 22 h 1445"/>
                  <a:gd name="T14" fmla="*/ 5 w 1448"/>
                  <a:gd name="T15" fmla="*/ 20 h 1445"/>
                  <a:gd name="T16" fmla="*/ 3 w 1448"/>
                  <a:gd name="T17" fmla="*/ 18 h 1445"/>
                  <a:gd name="T18" fmla="*/ 1 w 1448"/>
                  <a:gd name="T19" fmla="*/ 15 h 1445"/>
                  <a:gd name="T20" fmla="*/ 1 w 1448"/>
                  <a:gd name="T21" fmla="*/ 12 h 1445"/>
                  <a:gd name="T22" fmla="*/ 1 w 1448"/>
                  <a:gd name="T23" fmla="*/ 9 h 1445"/>
                  <a:gd name="T24" fmla="*/ 3 w 1448"/>
                  <a:gd name="T25" fmla="*/ 6 h 1445"/>
                  <a:gd name="T26" fmla="*/ 5 w 1448"/>
                  <a:gd name="T27" fmla="*/ 4 h 1445"/>
                  <a:gd name="T28" fmla="*/ 7 w 1448"/>
                  <a:gd name="T29" fmla="*/ 2 h 1445"/>
                  <a:gd name="T30" fmla="*/ 10 w 1448"/>
                  <a:gd name="T31" fmla="*/ 1 h 1445"/>
                  <a:gd name="T32" fmla="*/ 14 w 1448"/>
                  <a:gd name="T33" fmla="*/ 1 h 1445"/>
                  <a:gd name="T34" fmla="*/ 17 w 1448"/>
                  <a:gd name="T35" fmla="*/ 2 h 1445"/>
                  <a:gd name="T36" fmla="*/ 19 w 1448"/>
                  <a:gd name="T37" fmla="*/ 4 h 1445"/>
                  <a:gd name="T38" fmla="*/ 21 w 1448"/>
                  <a:gd name="T39" fmla="*/ 7 h 1445"/>
                  <a:gd name="T40" fmla="*/ 22 w 1448"/>
                  <a:gd name="T41" fmla="*/ 10 h 1445"/>
                  <a:gd name="T42" fmla="*/ 0 w 1448"/>
                  <a:gd name="T43" fmla="*/ 12 h 1445"/>
                  <a:gd name="T44" fmla="*/ 1 w 1448"/>
                  <a:gd name="T45" fmla="*/ 8 h 1445"/>
                  <a:gd name="T46" fmla="*/ 2 w 1448"/>
                  <a:gd name="T47" fmla="*/ 5 h 1445"/>
                  <a:gd name="T48" fmla="*/ 5 w 1448"/>
                  <a:gd name="T49" fmla="*/ 3 h 1445"/>
                  <a:gd name="T50" fmla="*/ 7 w 1448"/>
                  <a:gd name="T51" fmla="*/ 1 h 1445"/>
                  <a:gd name="T52" fmla="*/ 11 w 1448"/>
                  <a:gd name="T53" fmla="*/ 1 h 1445"/>
                  <a:gd name="T54" fmla="*/ 14 w 1448"/>
                  <a:gd name="T55" fmla="*/ 1 h 1445"/>
                  <a:gd name="T56" fmla="*/ 17 w 1448"/>
                  <a:gd name="T57" fmla="*/ 2 h 1445"/>
                  <a:gd name="T58" fmla="*/ 20 w 1448"/>
                  <a:gd name="T59" fmla="*/ 4 h 1445"/>
                  <a:gd name="T60" fmla="*/ 22 w 1448"/>
                  <a:gd name="T61" fmla="*/ 6 h 1445"/>
                  <a:gd name="T62" fmla="*/ 23 w 1448"/>
                  <a:gd name="T63" fmla="*/ 10 h 1445"/>
                  <a:gd name="T64" fmla="*/ 23 w 1448"/>
                  <a:gd name="T65" fmla="*/ 13 h 1445"/>
                  <a:gd name="T66" fmla="*/ 22 w 1448"/>
                  <a:gd name="T67" fmla="*/ 16 h 1445"/>
                  <a:gd name="T68" fmla="*/ 21 w 1448"/>
                  <a:gd name="T69" fmla="*/ 19 h 1445"/>
                  <a:gd name="T70" fmla="*/ 18 w 1448"/>
                  <a:gd name="T71" fmla="*/ 21 h 1445"/>
                  <a:gd name="T72" fmla="*/ 15 w 1448"/>
                  <a:gd name="T73" fmla="*/ 23 h 1445"/>
                  <a:gd name="T74" fmla="*/ 12 w 1448"/>
                  <a:gd name="T75" fmla="*/ 23 h 1445"/>
                  <a:gd name="T76" fmla="*/ 8 w 1448"/>
                  <a:gd name="T77" fmla="*/ 23 h 1445"/>
                  <a:gd name="T78" fmla="*/ 5 w 1448"/>
                  <a:gd name="T79" fmla="*/ 21 h 1445"/>
                  <a:gd name="T80" fmla="*/ 3 w 1448"/>
                  <a:gd name="T81" fmla="*/ 19 h 1445"/>
                  <a:gd name="T82" fmla="*/ 1 w 1448"/>
                  <a:gd name="T83" fmla="*/ 16 h 1445"/>
                  <a:gd name="T84" fmla="*/ 1 w 1448"/>
                  <a:gd name="T85" fmla="*/ 13 h 14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48" h="1445">
                    <a:moveTo>
                      <a:pt x="1391" y="722"/>
                    </a:moveTo>
                    <a:lnTo>
                      <a:pt x="1387" y="791"/>
                    </a:lnTo>
                    <a:lnTo>
                      <a:pt x="1377" y="859"/>
                    </a:lnTo>
                    <a:lnTo>
                      <a:pt x="1359" y="924"/>
                    </a:lnTo>
                    <a:lnTo>
                      <a:pt x="1336" y="987"/>
                    </a:lnTo>
                    <a:lnTo>
                      <a:pt x="1308" y="1047"/>
                    </a:lnTo>
                    <a:lnTo>
                      <a:pt x="1273" y="1103"/>
                    </a:lnTo>
                    <a:lnTo>
                      <a:pt x="1234" y="1156"/>
                    </a:lnTo>
                    <a:lnTo>
                      <a:pt x="1190" y="1204"/>
                    </a:lnTo>
                    <a:lnTo>
                      <a:pt x="1141" y="1249"/>
                    </a:lnTo>
                    <a:lnTo>
                      <a:pt x="1089" y="1289"/>
                    </a:lnTo>
                    <a:lnTo>
                      <a:pt x="1031" y="1323"/>
                    </a:lnTo>
                    <a:lnTo>
                      <a:pt x="971" y="1352"/>
                    </a:lnTo>
                    <a:lnTo>
                      <a:pt x="909" y="1375"/>
                    </a:lnTo>
                    <a:lnTo>
                      <a:pt x="842" y="1392"/>
                    </a:lnTo>
                    <a:lnTo>
                      <a:pt x="774" y="1403"/>
                    </a:lnTo>
                    <a:lnTo>
                      <a:pt x="704" y="1406"/>
                    </a:lnTo>
                    <a:lnTo>
                      <a:pt x="634" y="1403"/>
                    </a:lnTo>
                    <a:lnTo>
                      <a:pt x="566" y="1392"/>
                    </a:lnTo>
                    <a:lnTo>
                      <a:pt x="500" y="1375"/>
                    </a:lnTo>
                    <a:lnTo>
                      <a:pt x="437" y="1352"/>
                    </a:lnTo>
                    <a:lnTo>
                      <a:pt x="377" y="1323"/>
                    </a:lnTo>
                    <a:lnTo>
                      <a:pt x="320" y="1289"/>
                    </a:lnTo>
                    <a:lnTo>
                      <a:pt x="267" y="1249"/>
                    </a:lnTo>
                    <a:lnTo>
                      <a:pt x="219" y="1206"/>
                    </a:lnTo>
                    <a:lnTo>
                      <a:pt x="174" y="1157"/>
                    </a:lnTo>
                    <a:lnTo>
                      <a:pt x="135" y="1104"/>
                    </a:lnTo>
                    <a:lnTo>
                      <a:pt x="102" y="1048"/>
                    </a:lnTo>
                    <a:lnTo>
                      <a:pt x="73" y="988"/>
                    </a:lnTo>
                    <a:lnTo>
                      <a:pt x="50" y="926"/>
                    </a:lnTo>
                    <a:lnTo>
                      <a:pt x="32" y="860"/>
                    </a:lnTo>
                    <a:lnTo>
                      <a:pt x="22" y="792"/>
                    </a:lnTo>
                    <a:lnTo>
                      <a:pt x="19" y="723"/>
                    </a:lnTo>
                    <a:lnTo>
                      <a:pt x="22" y="653"/>
                    </a:lnTo>
                    <a:lnTo>
                      <a:pt x="32" y="586"/>
                    </a:lnTo>
                    <a:lnTo>
                      <a:pt x="49" y="520"/>
                    </a:lnTo>
                    <a:lnTo>
                      <a:pt x="72" y="457"/>
                    </a:lnTo>
                    <a:lnTo>
                      <a:pt x="100" y="397"/>
                    </a:lnTo>
                    <a:lnTo>
                      <a:pt x="135" y="340"/>
                    </a:lnTo>
                    <a:lnTo>
                      <a:pt x="174" y="287"/>
                    </a:lnTo>
                    <a:lnTo>
                      <a:pt x="218" y="239"/>
                    </a:lnTo>
                    <a:lnTo>
                      <a:pt x="267" y="194"/>
                    </a:lnTo>
                    <a:lnTo>
                      <a:pt x="319" y="155"/>
                    </a:lnTo>
                    <a:lnTo>
                      <a:pt x="377" y="120"/>
                    </a:lnTo>
                    <a:lnTo>
                      <a:pt x="437" y="91"/>
                    </a:lnTo>
                    <a:lnTo>
                      <a:pt x="499" y="68"/>
                    </a:lnTo>
                    <a:lnTo>
                      <a:pt x="566" y="51"/>
                    </a:lnTo>
                    <a:lnTo>
                      <a:pt x="634" y="41"/>
                    </a:lnTo>
                    <a:lnTo>
                      <a:pt x="704" y="37"/>
                    </a:lnTo>
                    <a:lnTo>
                      <a:pt x="774" y="41"/>
                    </a:lnTo>
                    <a:lnTo>
                      <a:pt x="842" y="51"/>
                    </a:lnTo>
                    <a:lnTo>
                      <a:pt x="908" y="67"/>
                    </a:lnTo>
                    <a:lnTo>
                      <a:pt x="971" y="90"/>
                    </a:lnTo>
                    <a:lnTo>
                      <a:pt x="1031" y="119"/>
                    </a:lnTo>
                    <a:lnTo>
                      <a:pt x="1088" y="154"/>
                    </a:lnTo>
                    <a:lnTo>
                      <a:pt x="1141" y="194"/>
                    </a:lnTo>
                    <a:lnTo>
                      <a:pt x="1189" y="238"/>
                    </a:lnTo>
                    <a:lnTo>
                      <a:pt x="1233" y="286"/>
                    </a:lnTo>
                    <a:lnTo>
                      <a:pt x="1273" y="339"/>
                    </a:lnTo>
                    <a:lnTo>
                      <a:pt x="1308" y="396"/>
                    </a:lnTo>
                    <a:lnTo>
                      <a:pt x="1336" y="456"/>
                    </a:lnTo>
                    <a:lnTo>
                      <a:pt x="1359" y="519"/>
                    </a:lnTo>
                    <a:lnTo>
                      <a:pt x="1377" y="585"/>
                    </a:lnTo>
                    <a:lnTo>
                      <a:pt x="1387" y="651"/>
                    </a:lnTo>
                    <a:lnTo>
                      <a:pt x="1391" y="722"/>
                    </a:lnTo>
                    <a:close/>
                    <a:moveTo>
                      <a:pt x="0" y="723"/>
                    </a:moveTo>
                    <a:lnTo>
                      <a:pt x="4" y="649"/>
                    </a:lnTo>
                    <a:lnTo>
                      <a:pt x="15" y="578"/>
                    </a:lnTo>
                    <a:lnTo>
                      <a:pt x="32" y="509"/>
                    </a:lnTo>
                    <a:lnTo>
                      <a:pt x="57" y="443"/>
                    </a:lnTo>
                    <a:lnTo>
                      <a:pt x="87" y="380"/>
                    </a:lnTo>
                    <a:lnTo>
                      <a:pt x="123" y="320"/>
                    </a:lnTo>
                    <a:lnTo>
                      <a:pt x="165" y="264"/>
                    </a:lnTo>
                    <a:lnTo>
                      <a:pt x="211" y="212"/>
                    </a:lnTo>
                    <a:lnTo>
                      <a:pt x="263" y="166"/>
                    </a:lnTo>
                    <a:lnTo>
                      <a:pt x="318" y="125"/>
                    </a:lnTo>
                    <a:lnTo>
                      <a:pt x="378" y="88"/>
                    </a:lnTo>
                    <a:lnTo>
                      <a:pt x="441" y="58"/>
                    </a:lnTo>
                    <a:lnTo>
                      <a:pt x="508" y="33"/>
                    </a:lnTo>
                    <a:lnTo>
                      <a:pt x="577" y="15"/>
                    </a:lnTo>
                    <a:lnTo>
                      <a:pt x="650" y="4"/>
                    </a:lnTo>
                    <a:lnTo>
                      <a:pt x="725" y="0"/>
                    </a:lnTo>
                    <a:lnTo>
                      <a:pt x="798" y="4"/>
                    </a:lnTo>
                    <a:lnTo>
                      <a:pt x="870" y="15"/>
                    </a:lnTo>
                    <a:lnTo>
                      <a:pt x="939" y="33"/>
                    </a:lnTo>
                    <a:lnTo>
                      <a:pt x="1006" y="57"/>
                    </a:lnTo>
                    <a:lnTo>
                      <a:pt x="1069" y="88"/>
                    </a:lnTo>
                    <a:lnTo>
                      <a:pt x="1129" y="124"/>
                    </a:lnTo>
                    <a:lnTo>
                      <a:pt x="1184" y="166"/>
                    </a:lnTo>
                    <a:lnTo>
                      <a:pt x="1236" y="212"/>
                    </a:lnTo>
                    <a:lnTo>
                      <a:pt x="1282" y="264"/>
                    </a:lnTo>
                    <a:lnTo>
                      <a:pt x="1325" y="320"/>
                    </a:lnTo>
                    <a:lnTo>
                      <a:pt x="1361" y="378"/>
                    </a:lnTo>
                    <a:lnTo>
                      <a:pt x="1392" y="442"/>
                    </a:lnTo>
                    <a:lnTo>
                      <a:pt x="1416" y="507"/>
                    </a:lnTo>
                    <a:lnTo>
                      <a:pt x="1433" y="577"/>
                    </a:lnTo>
                    <a:lnTo>
                      <a:pt x="1445" y="648"/>
                    </a:lnTo>
                    <a:lnTo>
                      <a:pt x="1448" y="722"/>
                    </a:lnTo>
                    <a:lnTo>
                      <a:pt x="1445" y="795"/>
                    </a:lnTo>
                    <a:lnTo>
                      <a:pt x="1433" y="867"/>
                    </a:lnTo>
                    <a:lnTo>
                      <a:pt x="1416" y="936"/>
                    </a:lnTo>
                    <a:lnTo>
                      <a:pt x="1391" y="1003"/>
                    </a:lnTo>
                    <a:lnTo>
                      <a:pt x="1361" y="1066"/>
                    </a:lnTo>
                    <a:lnTo>
                      <a:pt x="1324" y="1125"/>
                    </a:lnTo>
                    <a:lnTo>
                      <a:pt x="1282" y="1181"/>
                    </a:lnTo>
                    <a:lnTo>
                      <a:pt x="1235" y="1232"/>
                    </a:lnTo>
                    <a:lnTo>
                      <a:pt x="1184" y="1279"/>
                    </a:lnTo>
                    <a:lnTo>
                      <a:pt x="1128" y="1321"/>
                    </a:lnTo>
                    <a:lnTo>
                      <a:pt x="1069" y="1358"/>
                    </a:lnTo>
                    <a:lnTo>
                      <a:pt x="1006" y="1388"/>
                    </a:lnTo>
                    <a:lnTo>
                      <a:pt x="939" y="1412"/>
                    </a:lnTo>
                    <a:lnTo>
                      <a:pt x="870" y="1430"/>
                    </a:lnTo>
                    <a:lnTo>
                      <a:pt x="798" y="1442"/>
                    </a:lnTo>
                    <a:lnTo>
                      <a:pt x="725" y="1445"/>
                    </a:lnTo>
                    <a:lnTo>
                      <a:pt x="650" y="1442"/>
                    </a:lnTo>
                    <a:lnTo>
                      <a:pt x="577" y="1430"/>
                    </a:lnTo>
                    <a:lnTo>
                      <a:pt x="508" y="1413"/>
                    </a:lnTo>
                    <a:lnTo>
                      <a:pt x="441" y="1389"/>
                    </a:lnTo>
                    <a:lnTo>
                      <a:pt x="378" y="1358"/>
                    </a:lnTo>
                    <a:lnTo>
                      <a:pt x="318" y="1322"/>
                    </a:lnTo>
                    <a:lnTo>
                      <a:pt x="263" y="1281"/>
                    </a:lnTo>
                    <a:lnTo>
                      <a:pt x="211" y="1233"/>
                    </a:lnTo>
                    <a:lnTo>
                      <a:pt x="165" y="1183"/>
                    </a:lnTo>
                    <a:lnTo>
                      <a:pt x="123" y="1126"/>
                    </a:lnTo>
                    <a:lnTo>
                      <a:pt x="87" y="1067"/>
                    </a:lnTo>
                    <a:lnTo>
                      <a:pt x="57" y="1004"/>
                    </a:lnTo>
                    <a:lnTo>
                      <a:pt x="32" y="937"/>
                    </a:lnTo>
                    <a:lnTo>
                      <a:pt x="15" y="868"/>
                    </a:lnTo>
                    <a:lnTo>
                      <a:pt x="4" y="797"/>
                    </a:lnTo>
                    <a:lnTo>
                      <a:pt x="0" y="723"/>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40" name="Freeform 191">
                <a:extLst>
                  <a:ext uri="{FF2B5EF4-FFF2-40B4-BE49-F238E27FC236}">
                    <a16:creationId xmlns:a16="http://schemas.microsoft.com/office/drawing/2014/main" id="{C6DE1D69-80F7-463A-9257-035E23E03216}"/>
                  </a:ext>
                </a:extLst>
              </p:cNvPr>
              <p:cNvSpPr>
                <a:spLocks noEditPoints="1"/>
              </p:cNvSpPr>
              <p:nvPr/>
            </p:nvSpPr>
            <p:spPr bwMode="auto">
              <a:xfrm>
                <a:off x="1747" y="2521"/>
                <a:ext cx="720" cy="717"/>
              </a:xfrm>
              <a:custGeom>
                <a:avLst/>
                <a:gdLst>
                  <a:gd name="T0" fmla="*/ 22 w 1438"/>
                  <a:gd name="T1" fmla="*/ 13 h 1436"/>
                  <a:gd name="T2" fmla="*/ 21 w 1438"/>
                  <a:gd name="T3" fmla="*/ 16 h 1436"/>
                  <a:gd name="T4" fmla="*/ 19 w 1438"/>
                  <a:gd name="T5" fmla="*/ 18 h 1436"/>
                  <a:gd name="T6" fmla="*/ 17 w 1438"/>
                  <a:gd name="T7" fmla="*/ 20 h 1436"/>
                  <a:gd name="T8" fmla="*/ 14 w 1438"/>
                  <a:gd name="T9" fmla="*/ 21 h 1436"/>
                  <a:gd name="T10" fmla="*/ 10 w 1438"/>
                  <a:gd name="T11" fmla="*/ 21 h 1436"/>
                  <a:gd name="T12" fmla="*/ 7 w 1438"/>
                  <a:gd name="T13" fmla="*/ 21 h 1436"/>
                  <a:gd name="T14" fmla="*/ 5 w 1438"/>
                  <a:gd name="T15" fmla="*/ 19 h 1436"/>
                  <a:gd name="T16" fmla="*/ 2 w 1438"/>
                  <a:gd name="T17" fmla="*/ 17 h 1436"/>
                  <a:gd name="T18" fmla="*/ 1 w 1438"/>
                  <a:gd name="T19" fmla="*/ 14 h 1436"/>
                  <a:gd name="T20" fmla="*/ 1 w 1438"/>
                  <a:gd name="T21" fmla="*/ 11 h 1436"/>
                  <a:gd name="T22" fmla="*/ 1 w 1438"/>
                  <a:gd name="T23" fmla="*/ 8 h 1436"/>
                  <a:gd name="T24" fmla="*/ 2 w 1438"/>
                  <a:gd name="T25" fmla="*/ 5 h 1436"/>
                  <a:gd name="T26" fmla="*/ 5 w 1438"/>
                  <a:gd name="T27" fmla="*/ 2 h 1436"/>
                  <a:gd name="T28" fmla="*/ 7 w 1438"/>
                  <a:gd name="T29" fmla="*/ 1 h 1436"/>
                  <a:gd name="T30" fmla="*/ 10 w 1438"/>
                  <a:gd name="T31" fmla="*/ 0 h 1436"/>
                  <a:gd name="T32" fmla="*/ 14 w 1438"/>
                  <a:gd name="T33" fmla="*/ 0 h 1436"/>
                  <a:gd name="T34" fmla="*/ 17 w 1438"/>
                  <a:gd name="T35" fmla="*/ 1 h 1436"/>
                  <a:gd name="T36" fmla="*/ 19 w 1438"/>
                  <a:gd name="T37" fmla="*/ 3 h 1436"/>
                  <a:gd name="T38" fmla="*/ 21 w 1438"/>
                  <a:gd name="T39" fmla="*/ 6 h 1436"/>
                  <a:gd name="T40" fmla="*/ 22 w 1438"/>
                  <a:gd name="T41" fmla="*/ 9 h 1436"/>
                  <a:gd name="T42" fmla="*/ 0 w 1438"/>
                  <a:gd name="T43" fmla="*/ 11 h 1436"/>
                  <a:gd name="T44" fmla="*/ 1 w 1438"/>
                  <a:gd name="T45" fmla="*/ 7 h 1436"/>
                  <a:gd name="T46" fmla="*/ 2 w 1438"/>
                  <a:gd name="T47" fmla="*/ 4 h 1436"/>
                  <a:gd name="T48" fmla="*/ 5 w 1438"/>
                  <a:gd name="T49" fmla="*/ 2 h 1436"/>
                  <a:gd name="T50" fmla="*/ 7 w 1438"/>
                  <a:gd name="T51" fmla="*/ 0 h 1436"/>
                  <a:gd name="T52" fmla="*/ 11 w 1438"/>
                  <a:gd name="T53" fmla="*/ 0 h 1436"/>
                  <a:gd name="T54" fmla="*/ 14 w 1438"/>
                  <a:gd name="T55" fmla="*/ 0 h 1436"/>
                  <a:gd name="T56" fmla="*/ 17 w 1438"/>
                  <a:gd name="T57" fmla="*/ 1 h 1436"/>
                  <a:gd name="T58" fmla="*/ 20 w 1438"/>
                  <a:gd name="T59" fmla="*/ 3 h 1436"/>
                  <a:gd name="T60" fmla="*/ 22 w 1438"/>
                  <a:gd name="T61" fmla="*/ 5 h 1436"/>
                  <a:gd name="T62" fmla="*/ 23 w 1438"/>
                  <a:gd name="T63" fmla="*/ 8 h 1436"/>
                  <a:gd name="T64" fmla="*/ 23 w 1438"/>
                  <a:gd name="T65" fmla="*/ 12 h 1436"/>
                  <a:gd name="T66" fmla="*/ 22 w 1438"/>
                  <a:gd name="T67" fmla="*/ 15 h 1436"/>
                  <a:gd name="T68" fmla="*/ 20 w 1438"/>
                  <a:gd name="T69" fmla="*/ 18 h 1436"/>
                  <a:gd name="T70" fmla="*/ 18 w 1438"/>
                  <a:gd name="T71" fmla="*/ 20 h 1436"/>
                  <a:gd name="T72" fmla="*/ 15 w 1438"/>
                  <a:gd name="T73" fmla="*/ 21 h 1436"/>
                  <a:gd name="T74" fmla="*/ 12 w 1438"/>
                  <a:gd name="T75" fmla="*/ 22 h 1436"/>
                  <a:gd name="T76" fmla="*/ 8 w 1438"/>
                  <a:gd name="T77" fmla="*/ 21 h 1436"/>
                  <a:gd name="T78" fmla="*/ 5 w 1438"/>
                  <a:gd name="T79" fmla="*/ 20 h 1436"/>
                  <a:gd name="T80" fmla="*/ 3 w 1438"/>
                  <a:gd name="T81" fmla="*/ 18 h 1436"/>
                  <a:gd name="T82" fmla="*/ 1 w 1438"/>
                  <a:gd name="T83" fmla="*/ 15 h 1436"/>
                  <a:gd name="T84" fmla="*/ 1 w 1438"/>
                  <a:gd name="T85" fmla="*/ 12 h 14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8" h="1436">
                    <a:moveTo>
                      <a:pt x="1387" y="717"/>
                    </a:moveTo>
                    <a:lnTo>
                      <a:pt x="1383" y="787"/>
                    </a:lnTo>
                    <a:lnTo>
                      <a:pt x="1373" y="855"/>
                    </a:lnTo>
                    <a:lnTo>
                      <a:pt x="1355" y="921"/>
                    </a:lnTo>
                    <a:lnTo>
                      <a:pt x="1332" y="984"/>
                    </a:lnTo>
                    <a:lnTo>
                      <a:pt x="1304" y="1044"/>
                    </a:lnTo>
                    <a:lnTo>
                      <a:pt x="1269" y="1100"/>
                    </a:lnTo>
                    <a:lnTo>
                      <a:pt x="1230" y="1153"/>
                    </a:lnTo>
                    <a:lnTo>
                      <a:pt x="1185" y="1202"/>
                    </a:lnTo>
                    <a:lnTo>
                      <a:pt x="1137" y="1247"/>
                    </a:lnTo>
                    <a:lnTo>
                      <a:pt x="1084" y="1286"/>
                    </a:lnTo>
                    <a:lnTo>
                      <a:pt x="1026" y="1320"/>
                    </a:lnTo>
                    <a:lnTo>
                      <a:pt x="966" y="1349"/>
                    </a:lnTo>
                    <a:lnTo>
                      <a:pt x="903" y="1372"/>
                    </a:lnTo>
                    <a:lnTo>
                      <a:pt x="837" y="1390"/>
                    </a:lnTo>
                    <a:lnTo>
                      <a:pt x="768" y="1400"/>
                    </a:lnTo>
                    <a:lnTo>
                      <a:pt x="698" y="1403"/>
                    </a:lnTo>
                    <a:lnTo>
                      <a:pt x="626" y="1400"/>
                    </a:lnTo>
                    <a:lnTo>
                      <a:pt x="558" y="1390"/>
                    </a:lnTo>
                    <a:lnTo>
                      <a:pt x="492" y="1373"/>
                    </a:lnTo>
                    <a:lnTo>
                      <a:pt x="428" y="1350"/>
                    </a:lnTo>
                    <a:lnTo>
                      <a:pt x="368" y="1322"/>
                    </a:lnTo>
                    <a:lnTo>
                      <a:pt x="311" y="1287"/>
                    </a:lnTo>
                    <a:lnTo>
                      <a:pt x="258" y="1247"/>
                    </a:lnTo>
                    <a:lnTo>
                      <a:pt x="209" y="1203"/>
                    </a:lnTo>
                    <a:lnTo>
                      <a:pt x="164" y="1155"/>
                    </a:lnTo>
                    <a:lnTo>
                      <a:pt x="125" y="1102"/>
                    </a:lnTo>
                    <a:lnTo>
                      <a:pt x="91" y="1045"/>
                    </a:lnTo>
                    <a:lnTo>
                      <a:pt x="62" y="984"/>
                    </a:lnTo>
                    <a:lnTo>
                      <a:pt x="39" y="922"/>
                    </a:lnTo>
                    <a:lnTo>
                      <a:pt x="22" y="856"/>
                    </a:lnTo>
                    <a:lnTo>
                      <a:pt x="11" y="788"/>
                    </a:lnTo>
                    <a:lnTo>
                      <a:pt x="8" y="718"/>
                    </a:lnTo>
                    <a:lnTo>
                      <a:pt x="11" y="648"/>
                    </a:lnTo>
                    <a:lnTo>
                      <a:pt x="22" y="580"/>
                    </a:lnTo>
                    <a:lnTo>
                      <a:pt x="38" y="514"/>
                    </a:lnTo>
                    <a:lnTo>
                      <a:pt x="61" y="451"/>
                    </a:lnTo>
                    <a:lnTo>
                      <a:pt x="90" y="389"/>
                    </a:lnTo>
                    <a:lnTo>
                      <a:pt x="124" y="333"/>
                    </a:lnTo>
                    <a:lnTo>
                      <a:pt x="164" y="280"/>
                    </a:lnTo>
                    <a:lnTo>
                      <a:pt x="208" y="230"/>
                    </a:lnTo>
                    <a:lnTo>
                      <a:pt x="258" y="187"/>
                    </a:lnTo>
                    <a:lnTo>
                      <a:pt x="311" y="146"/>
                    </a:lnTo>
                    <a:lnTo>
                      <a:pt x="367" y="112"/>
                    </a:lnTo>
                    <a:lnTo>
                      <a:pt x="428" y="83"/>
                    </a:lnTo>
                    <a:lnTo>
                      <a:pt x="492" y="59"/>
                    </a:lnTo>
                    <a:lnTo>
                      <a:pt x="558" y="43"/>
                    </a:lnTo>
                    <a:lnTo>
                      <a:pt x="626" y="31"/>
                    </a:lnTo>
                    <a:lnTo>
                      <a:pt x="698" y="28"/>
                    </a:lnTo>
                    <a:lnTo>
                      <a:pt x="768" y="31"/>
                    </a:lnTo>
                    <a:lnTo>
                      <a:pt x="837" y="42"/>
                    </a:lnTo>
                    <a:lnTo>
                      <a:pt x="904" y="59"/>
                    </a:lnTo>
                    <a:lnTo>
                      <a:pt x="967" y="82"/>
                    </a:lnTo>
                    <a:lnTo>
                      <a:pt x="1027" y="111"/>
                    </a:lnTo>
                    <a:lnTo>
                      <a:pt x="1084" y="145"/>
                    </a:lnTo>
                    <a:lnTo>
                      <a:pt x="1137" y="186"/>
                    </a:lnTo>
                    <a:lnTo>
                      <a:pt x="1186" y="230"/>
                    </a:lnTo>
                    <a:lnTo>
                      <a:pt x="1230" y="279"/>
                    </a:lnTo>
                    <a:lnTo>
                      <a:pt x="1270" y="332"/>
                    </a:lnTo>
                    <a:lnTo>
                      <a:pt x="1305" y="389"/>
                    </a:lnTo>
                    <a:lnTo>
                      <a:pt x="1334" y="449"/>
                    </a:lnTo>
                    <a:lnTo>
                      <a:pt x="1357" y="513"/>
                    </a:lnTo>
                    <a:lnTo>
                      <a:pt x="1373" y="578"/>
                    </a:lnTo>
                    <a:lnTo>
                      <a:pt x="1383" y="646"/>
                    </a:lnTo>
                    <a:lnTo>
                      <a:pt x="1387" y="717"/>
                    </a:lnTo>
                    <a:close/>
                    <a:moveTo>
                      <a:pt x="0" y="719"/>
                    </a:moveTo>
                    <a:lnTo>
                      <a:pt x="3" y="645"/>
                    </a:lnTo>
                    <a:lnTo>
                      <a:pt x="14" y="575"/>
                    </a:lnTo>
                    <a:lnTo>
                      <a:pt x="31" y="506"/>
                    </a:lnTo>
                    <a:lnTo>
                      <a:pt x="55" y="440"/>
                    </a:lnTo>
                    <a:lnTo>
                      <a:pt x="85" y="377"/>
                    </a:lnTo>
                    <a:lnTo>
                      <a:pt x="122" y="318"/>
                    </a:lnTo>
                    <a:lnTo>
                      <a:pt x="162" y="263"/>
                    </a:lnTo>
                    <a:lnTo>
                      <a:pt x="209" y="212"/>
                    </a:lnTo>
                    <a:lnTo>
                      <a:pt x="260" y="165"/>
                    </a:lnTo>
                    <a:lnTo>
                      <a:pt x="315" y="123"/>
                    </a:lnTo>
                    <a:lnTo>
                      <a:pt x="374" y="88"/>
                    </a:lnTo>
                    <a:lnTo>
                      <a:pt x="437" y="58"/>
                    </a:lnTo>
                    <a:lnTo>
                      <a:pt x="503" y="33"/>
                    </a:lnTo>
                    <a:lnTo>
                      <a:pt x="573" y="15"/>
                    </a:lnTo>
                    <a:lnTo>
                      <a:pt x="645" y="4"/>
                    </a:lnTo>
                    <a:lnTo>
                      <a:pt x="718" y="0"/>
                    </a:lnTo>
                    <a:lnTo>
                      <a:pt x="792" y="4"/>
                    </a:lnTo>
                    <a:lnTo>
                      <a:pt x="864" y="15"/>
                    </a:lnTo>
                    <a:lnTo>
                      <a:pt x="932" y="32"/>
                    </a:lnTo>
                    <a:lnTo>
                      <a:pt x="998" y="57"/>
                    </a:lnTo>
                    <a:lnTo>
                      <a:pt x="1061" y="88"/>
                    </a:lnTo>
                    <a:lnTo>
                      <a:pt x="1119" y="123"/>
                    </a:lnTo>
                    <a:lnTo>
                      <a:pt x="1175" y="165"/>
                    </a:lnTo>
                    <a:lnTo>
                      <a:pt x="1226" y="211"/>
                    </a:lnTo>
                    <a:lnTo>
                      <a:pt x="1272" y="263"/>
                    </a:lnTo>
                    <a:lnTo>
                      <a:pt x="1314" y="318"/>
                    </a:lnTo>
                    <a:lnTo>
                      <a:pt x="1350" y="377"/>
                    </a:lnTo>
                    <a:lnTo>
                      <a:pt x="1381" y="439"/>
                    </a:lnTo>
                    <a:lnTo>
                      <a:pt x="1405" y="506"/>
                    </a:lnTo>
                    <a:lnTo>
                      <a:pt x="1423" y="574"/>
                    </a:lnTo>
                    <a:lnTo>
                      <a:pt x="1434" y="645"/>
                    </a:lnTo>
                    <a:lnTo>
                      <a:pt x="1438" y="718"/>
                    </a:lnTo>
                    <a:lnTo>
                      <a:pt x="1435" y="792"/>
                    </a:lnTo>
                    <a:lnTo>
                      <a:pt x="1423" y="862"/>
                    </a:lnTo>
                    <a:lnTo>
                      <a:pt x="1405" y="931"/>
                    </a:lnTo>
                    <a:lnTo>
                      <a:pt x="1381" y="997"/>
                    </a:lnTo>
                    <a:lnTo>
                      <a:pt x="1351" y="1059"/>
                    </a:lnTo>
                    <a:lnTo>
                      <a:pt x="1314" y="1119"/>
                    </a:lnTo>
                    <a:lnTo>
                      <a:pt x="1272" y="1174"/>
                    </a:lnTo>
                    <a:lnTo>
                      <a:pt x="1226" y="1225"/>
                    </a:lnTo>
                    <a:lnTo>
                      <a:pt x="1175" y="1271"/>
                    </a:lnTo>
                    <a:lnTo>
                      <a:pt x="1119" y="1312"/>
                    </a:lnTo>
                    <a:lnTo>
                      <a:pt x="1061" y="1348"/>
                    </a:lnTo>
                    <a:lnTo>
                      <a:pt x="997" y="1378"/>
                    </a:lnTo>
                    <a:lnTo>
                      <a:pt x="932" y="1403"/>
                    </a:lnTo>
                    <a:lnTo>
                      <a:pt x="862" y="1421"/>
                    </a:lnTo>
                    <a:lnTo>
                      <a:pt x="792" y="1432"/>
                    </a:lnTo>
                    <a:lnTo>
                      <a:pt x="718" y="1436"/>
                    </a:lnTo>
                    <a:lnTo>
                      <a:pt x="645" y="1432"/>
                    </a:lnTo>
                    <a:lnTo>
                      <a:pt x="573" y="1421"/>
                    </a:lnTo>
                    <a:lnTo>
                      <a:pt x="504" y="1403"/>
                    </a:lnTo>
                    <a:lnTo>
                      <a:pt x="437" y="1379"/>
                    </a:lnTo>
                    <a:lnTo>
                      <a:pt x="375" y="1348"/>
                    </a:lnTo>
                    <a:lnTo>
                      <a:pt x="315" y="1312"/>
                    </a:lnTo>
                    <a:lnTo>
                      <a:pt x="260" y="1271"/>
                    </a:lnTo>
                    <a:lnTo>
                      <a:pt x="209" y="1225"/>
                    </a:lnTo>
                    <a:lnTo>
                      <a:pt x="163" y="1174"/>
                    </a:lnTo>
                    <a:lnTo>
                      <a:pt x="122" y="1119"/>
                    </a:lnTo>
                    <a:lnTo>
                      <a:pt x="86" y="1060"/>
                    </a:lnTo>
                    <a:lnTo>
                      <a:pt x="56" y="998"/>
                    </a:lnTo>
                    <a:lnTo>
                      <a:pt x="32" y="932"/>
                    </a:lnTo>
                    <a:lnTo>
                      <a:pt x="15" y="863"/>
                    </a:lnTo>
                    <a:lnTo>
                      <a:pt x="3" y="792"/>
                    </a:lnTo>
                    <a:lnTo>
                      <a:pt x="0" y="719"/>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41" name="Freeform 192">
                <a:extLst>
                  <a:ext uri="{FF2B5EF4-FFF2-40B4-BE49-F238E27FC236}">
                    <a16:creationId xmlns:a16="http://schemas.microsoft.com/office/drawing/2014/main" id="{01C97F49-A974-4900-9400-0B51375724B6}"/>
                  </a:ext>
                </a:extLst>
              </p:cNvPr>
              <p:cNvSpPr>
                <a:spLocks noEditPoints="1"/>
              </p:cNvSpPr>
              <p:nvPr/>
            </p:nvSpPr>
            <p:spPr bwMode="auto">
              <a:xfrm>
                <a:off x="1748" y="2523"/>
                <a:ext cx="715" cy="712"/>
              </a:xfrm>
              <a:custGeom>
                <a:avLst/>
                <a:gdLst>
                  <a:gd name="T0" fmla="*/ 22 w 1430"/>
                  <a:gd name="T1" fmla="*/ 13 h 1425"/>
                  <a:gd name="T2" fmla="*/ 21 w 1430"/>
                  <a:gd name="T3" fmla="*/ 16 h 1425"/>
                  <a:gd name="T4" fmla="*/ 19 w 1430"/>
                  <a:gd name="T5" fmla="*/ 18 h 1425"/>
                  <a:gd name="T6" fmla="*/ 16 w 1430"/>
                  <a:gd name="T7" fmla="*/ 20 h 1425"/>
                  <a:gd name="T8" fmla="*/ 14 w 1430"/>
                  <a:gd name="T9" fmla="*/ 21 h 1425"/>
                  <a:gd name="T10" fmla="*/ 10 w 1430"/>
                  <a:gd name="T11" fmla="*/ 21 h 1425"/>
                  <a:gd name="T12" fmla="*/ 7 w 1430"/>
                  <a:gd name="T13" fmla="*/ 21 h 1425"/>
                  <a:gd name="T14" fmla="*/ 4 w 1430"/>
                  <a:gd name="T15" fmla="*/ 19 h 1425"/>
                  <a:gd name="T16" fmla="*/ 2 w 1430"/>
                  <a:gd name="T17" fmla="*/ 17 h 1425"/>
                  <a:gd name="T18" fmla="*/ 1 w 1430"/>
                  <a:gd name="T19" fmla="*/ 14 h 1425"/>
                  <a:gd name="T20" fmla="*/ 0 w 1430"/>
                  <a:gd name="T21" fmla="*/ 11 h 1425"/>
                  <a:gd name="T22" fmla="*/ 1 w 1430"/>
                  <a:gd name="T23" fmla="*/ 7 h 1425"/>
                  <a:gd name="T24" fmla="*/ 2 w 1430"/>
                  <a:gd name="T25" fmla="*/ 5 h 1425"/>
                  <a:gd name="T26" fmla="*/ 4 w 1430"/>
                  <a:gd name="T27" fmla="*/ 2 h 1425"/>
                  <a:gd name="T28" fmla="*/ 7 w 1430"/>
                  <a:gd name="T29" fmla="*/ 1 h 1425"/>
                  <a:gd name="T30" fmla="*/ 10 w 1430"/>
                  <a:gd name="T31" fmla="*/ 0 h 1425"/>
                  <a:gd name="T32" fmla="*/ 14 w 1430"/>
                  <a:gd name="T33" fmla="*/ 0 h 1425"/>
                  <a:gd name="T34" fmla="*/ 17 w 1430"/>
                  <a:gd name="T35" fmla="*/ 1 h 1425"/>
                  <a:gd name="T36" fmla="*/ 19 w 1430"/>
                  <a:gd name="T37" fmla="*/ 3 h 1425"/>
                  <a:gd name="T38" fmla="*/ 21 w 1430"/>
                  <a:gd name="T39" fmla="*/ 5 h 1425"/>
                  <a:gd name="T40" fmla="*/ 22 w 1430"/>
                  <a:gd name="T41" fmla="*/ 8 h 1425"/>
                  <a:gd name="T42" fmla="*/ 1 w 1430"/>
                  <a:gd name="T43" fmla="*/ 11 h 1425"/>
                  <a:gd name="T44" fmla="*/ 1 w 1430"/>
                  <a:gd name="T45" fmla="*/ 7 h 1425"/>
                  <a:gd name="T46" fmla="*/ 2 w 1430"/>
                  <a:gd name="T47" fmla="*/ 4 h 1425"/>
                  <a:gd name="T48" fmla="*/ 5 w 1430"/>
                  <a:gd name="T49" fmla="*/ 2 h 1425"/>
                  <a:gd name="T50" fmla="*/ 7 w 1430"/>
                  <a:gd name="T51" fmla="*/ 0 h 1425"/>
                  <a:gd name="T52" fmla="*/ 11 w 1430"/>
                  <a:gd name="T53" fmla="*/ 0 h 1425"/>
                  <a:gd name="T54" fmla="*/ 14 w 1430"/>
                  <a:gd name="T55" fmla="*/ 0 h 1425"/>
                  <a:gd name="T56" fmla="*/ 17 w 1430"/>
                  <a:gd name="T57" fmla="*/ 1 h 1425"/>
                  <a:gd name="T58" fmla="*/ 20 w 1430"/>
                  <a:gd name="T59" fmla="*/ 3 h 1425"/>
                  <a:gd name="T60" fmla="*/ 21 w 1430"/>
                  <a:gd name="T61" fmla="*/ 5 h 1425"/>
                  <a:gd name="T62" fmla="*/ 23 w 1430"/>
                  <a:gd name="T63" fmla="*/ 8 h 1425"/>
                  <a:gd name="T64" fmla="*/ 23 w 1430"/>
                  <a:gd name="T65" fmla="*/ 12 h 1425"/>
                  <a:gd name="T66" fmla="*/ 22 w 1430"/>
                  <a:gd name="T67" fmla="*/ 15 h 1425"/>
                  <a:gd name="T68" fmla="*/ 20 w 1430"/>
                  <a:gd name="T69" fmla="*/ 18 h 1425"/>
                  <a:gd name="T70" fmla="*/ 18 w 1430"/>
                  <a:gd name="T71" fmla="*/ 20 h 1425"/>
                  <a:gd name="T72" fmla="*/ 15 w 1430"/>
                  <a:gd name="T73" fmla="*/ 21 h 1425"/>
                  <a:gd name="T74" fmla="*/ 12 w 1430"/>
                  <a:gd name="T75" fmla="*/ 22 h 1425"/>
                  <a:gd name="T76" fmla="*/ 8 w 1430"/>
                  <a:gd name="T77" fmla="*/ 21 h 1425"/>
                  <a:gd name="T78" fmla="*/ 5 w 1430"/>
                  <a:gd name="T79" fmla="*/ 20 h 1425"/>
                  <a:gd name="T80" fmla="*/ 3 w 1430"/>
                  <a:gd name="T81" fmla="*/ 18 h 1425"/>
                  <a:gd name="T82" fmla="*/ 1 w 1430"/>
                  <a:gd name="T83" fmla="*/ 15 h 1425"/>
                  <a:gd name="T84" fmla="*/ 1 w 1430"/>
                  <a:gd name="T85" fmla="*/ 12 h 14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25">
                    <a:moveTo>
                      <a:pt x="1388" y="712"/>
                    </a:moveTo>
                    <a:lnTo>
                      <a:pt x="1384" y="782"/>
                    </a:lnTo>
                    <a:lnTo>
                      <a:pt x="1373" y="851"/>
                    </a:lnTo>
                    <a:lnTo>
                      <a:pt x="1356" y="917"/>
                    </a:lnTo>
                    <a:lnTo>
                      <a:pt x="1333" y="980"/>
                    </a:lnTo>
                    <a:lnTo>
                      <a:pt x="1303" y="1040"/>
                    </a:lnTo>
                    <a:lnTo>
                      <a:pt x="1268" y="1098"/>
                    </a:lnTo>
                    <a:lnTo>
                      <a:pt x="1229" y="1151"/>
                    </a:lnTo>
                    <a:lnTo>
                      <a:pt x="1184" y="1200"/>
                    </a:lnTo>
                    <a:lnTo>
                      <a:pt x="1134" y="1245"/>
                    </a:lnTo>
                    <a:lnTo>
                      <a:pt x="1081" y="1284"/>
                    </a:lnTo>
                    <a:lnTo>
                      <a:pt x="1024" y="1319"/>
                    </a:lnTo>
                    <a:lnTo>
                      <a:pt x="964" y="1349"/>
                    </a:lnTo>
                    <a:lnTo>
                      <a:pt x="901" y="1372"/>
                    </a:lnTo>
                    <a:lnTo>
                      <a:pt x="834" y="1389"/>
                    </a:lnTo>
                    <a:lnTo>
                      <a:pt x="765" y="1400"/>
                    </a:lnTo>
                    <a:lnTo>
                      <a:pt x="694" y="1403"/>
                    </a:lnTo>
                    <a:lnTo>
                      <a:pt x="623" y="1400"/>
                    </a:lnTo>
                    <a:lnTo>
                      <a:pt x="554" y="1389"/>
                    </a:lnTo>
                    <a:lnTo>
                      <a:pt x="487" y="1372"/>
                    </a:lnTo>
                    <a:lnTo>
                      <a:pt x="424" y="1349"/>
                    </a:lnTo>
                    <a:lnTo>
                      <a:pt x="363" y="1320"/>
                    </a:lnTo>
                    <a:lnTo>
                      <a:pt x="305" y="1284"/>
                    </a:lnTo>
                    <a:lnTo>
                      <a:pt x="252" y="1245"/>
                    </a:lnTo>
                    <a:lnTo>
                      <a:pt x="203" y="1200"/>
                    </a:lnTo>
                    <a:lnTo>
                      <a:pt x="158" y="1152"/>
                    </a:lnTo>
                    <a:lnTo>
                      <a:pt x="118" y="1099"/>
                    </a:lnTo>
                    <a:lnTo>
                      <a:pt x="84" y="1041"/>
                    </a:lnTo>
                    <a:lnTo>
                      <a:pt x="54" y="981"/>
                    </a:lnTo>
                    <a:lnTo>
                      <a:pt x="31" y="918"/>
                    </a:lnTo>
                    <a:lnTo>
                      <a:pt x="14" y="851"/>
                    </a:lnTo>
                    <a:lnTo>
                      <a:pt x="3" y="783"/>
                    </a:lnTo>
                    <a:lnTo>
                      <a:pt x="0" y="713"/>
                    </a:lnTo>
                    <a:lnTo>
                      <a:pt x="3" y="643"/>
                    </a:lnTo>
                    <a:lnTo>
                      <a:pt x="14" y="573"/>
                    </a:lnTo>
                    <a:lnTo>
                      <a:pt x="31" y="507"/>
                    </a:lnTo>
                    <a:lnTo>
                      <a:pt x="54" y="443"/>
                    </a:lnTo>
                    <a:lnTo>
                      <a:pt x="83" y="382"/>
                    </a:lnTo>
                    <a:lnTo>
                      <a:pt x="117" y="326"/>
                    </a:lnTo>
                    <a:lnTo>
                      <a:pt x="158" y="272"/>
                    </a:lnTo>
                    <a:lnTo>
                      <a:pt x="203" y="223"/>
                    </a:lnTo>
                    <a:lnTo>
                      <a:pt x="252" y="178"/>
                    </a:lnTo>
                    <a:lnTo>
                      <a:pt x="305" y="138"/>
                    </a:lnTo>
                    <a:lnTo>
                      <a:pt x="363" y="103"/>
                    </a:lnTo>
                    <a:lnTo>
                      <a:pt x="423" y="75"/>
                    </a:lnTo>
                    <a:lnTo>
                      <a:pt x="487" y="52"/>
                    </a:lnTo>
                    <a:lnTo>
                      <a:pt x="554" y="34"/>
                    </a:lnTo>
                    <a:lnTo>
                      <a:pt x="623" y="24"/>
                    </a:lnTo>
                    <a:lnTo>
                      <a:pt x="694" y="20"/>
                    </a:lnTo>
                    <a:lnTo>
                      <a:pt x="765" y="24"/>
                    </a:lnTo>
                    <a:lnTo>
                      <a:pt x="834" y="34"/>
                    </a:lnTo>
                    <a:lnTo>
                      <a:pt x="901" y="52"/>
                    </a:lnTo>
                    <a:lnTo>
                      <a:pt x="964" y="75"/>
                    </a:lnTo>
                    <a:lnTo>
                      <a:pt x="1025" y="103"/>
                    </a:lnTo>
                    <a:lnTo>
                      <a:pt x="1081" y="139"/>
                    </a:lnTo>
                    <a:lnTo>
                      <a:pt x="1134" y="178"/>
                    </a:lnTo>
                    <a:lnTo>
                      <a:pt x="1184" y="223"/>
                    </a:lnTo>
                    <a:lnTo>
                      <a:pt x="1229" y="272"/>
                    </a:lnTo>
                    <a:lnTo>
                      <a:pt x="1269" y="326"/>
                    </a:lnTo>
                    <a:lnTo>
                      <a:pt x="1304" y="382"/>
                    </a:lnTo>
                    <a:lnTo>
                      <a:pt x="1333" y="443"/>
                    </a:lnTo>
                    <a:lnTo>
                      <a:pt x="1357" y="507"/>
                    </a:lnTo>
                    <a:lnTo>
                      <a:pt x="1373" y="572"/>
                    </a:lnTo>
                    <a:lnTo>
                      <a:pt x="1384" y="641"/>
                    </a:lnTo>
                    <a:lnTo>
                      <a:pt x="1388" y="712"/>
                    </a:lnTo>
                    <a:close/>
                    <a:moveTo>
                      <a:pt x="1" y="714"/>
                    </a:moveTo>
                    <a:lnTo>
                      <a:pt x="4" y="641"/>
                    </a:lnTo>
                    <a:lnTo>
                      <a:pt x="16" y="571"/>
                    </a:lnTo>
                    <a:lnTo>
                      <a:pt x="33" y="503"/>
                    </a:lnTo>
                    <a:lnTo>
                      <a:pt x="57" y="437"/>
                    </a:lnTo>
                    <a:lnTo>
                      <a:pt x="87" y="375"/>
                    </a:lnTo>
                    <a:lnTo>
                      <a:pt x="122" y="317"/>
                    </a:lnTo>
                    <a:lnTo>
                      <a:pt x="163" y="261"/>
                    </a:lnTo>
                    <a:lnTo>
                      <a:pt x="209" y="211"/>
                    </a:lnTo>
                    <a:lnTo>
                      <a:pt x="260" y="164"/>
                    </a:lnTo>
                    <a:lnTo>
                      <a:pt x="315" y="123"/>
                    </a:lnTo>
                    <a:lnTo>
                      <a:pt x="374" y="87"/>
                    </a:lnTo>
                    <a:lnTo>
                      <a:pt x="436" y="57"/>
                    </a:lnTo>
                    <a:lnTo>
                      <a:pt x="502" y="33"/>
                    </a:lnTo>
                    <a:lnTo>
                      <a:pt x="571" y="15"/>
                    </a:lnTo>
                    <a:lnTo>
                      <a:pt x="641" y="4"/>
                    </a:lnTo>
                    <a:lnTo>
                      <a:pt x="715" y="0"/>
                    </a:lnTo>
                    <a:lnTo>
                      <a:pt x="788" y="3"/>
                    </a:lnTo>
                    <a:lnTo>
                      <a:pt x="859" y="15"/>
                    </a:lnTo>
                    <a:lnTo>
                      <a:pt x="927" y="32"/>
                    </a:lnTo>
                    <a:lnTo>
                      <a:pt x="993" y="56"/>
                    </a:lnTo>
                    <a:lnTo>
                      <a:pt x="1055" y="86"/>
                    </a:lnTo>
                    <a:lnTo>
                      <a:pt x="1115" y="122"/>
                    </a:lnTo>
                    <a:lnTo>
                      <a:pt x="1169" y="163"/>
                    </a:lnTo>
                    <a:lnTo>
                      <a:pt x="1220" y="209"/>
                    </a:lnTo>
                    <a:lnTo>
                      <a:pt x="1266" y="260"/>
                    </a:lnTo>
                    <a:lnTo>
                      <a:pt x="1307" y="314"/>
                    </a:lnTo>
                    <a:lnTo>
                      <a:pt x="1343" y="373"/>
                    </a:lnTo>
                    <a:lnTo>
                      <a:pt x="1374" y="435"/>
                    </a:lnTo>
                    <a:lnTo>
                      <a:pt x="1398" y="501"/>
                    </a:lnTo>
                    <a:lnTo>
                      <a:pt x="1415" y="569"/>
                    </a:lnTo>
                    <a:lnTo>
                      <a:pt x="1427" y="640"/>
                    </a:lnTo>
                    <a:lnTo>
                      <a:pt x="1430" y="713"/>
                    </a:lnTo>
                    <a:lnTo>
                      <a:pt x="1427" y="785"/>
                    </a:lnTo>
                    <a:lnTo>
                      <a:pt x="1415" y="856"/>
                    </a:lnTo>
                    <a:lnTo>
                      <a:pt x="1398" y="924"/>
                    </a:lnTo>
                    <a:lnTo>
                      <a:pt x="1374" y="989"/>
                    </a:lnTo>
                    <a:lnTo>
                      <a:pt x="1343" y="1052"/>
                    </a:lnTo>
                    <a:lnTo>
                      <a:pt x="1307" y="1110"/>
                    </a:lnTo>
                    <a:lnTo>
                      <a:pt x="1266" y="1165"/>
                    </a:lnTo>
                    <a:lnTo>
                      <a:pt x="1220" y="1215"/>
                    </a:lnTo>
                    <a:lnTo>
                      <a:pt x="1169" y="1261"/>
                    </a:lnTo>
                    <a:lnTo>
                      <a:pt x="1114" y="1303"/>
                    </a:lnTo>
                    <a:lnTo>
                      <a:pt x="1055" y="1338"/>
                    </a:lnTo>
                    <a:lnTo>
                      <a:pt x="993" y="1368"/>
                    </a:lnTo>
                    <a:lnTo>
                      <a:pt x="927" y="1393"/>
                    </a:lnTo>
                    <a:lnTo>
                      <a:pt x="859" y="1410"/>
                    </a:lnTo>
                    <a:lnTo>
                      <a:pt x="789" y="1421"/>
                    </a:lnTo>
                    <a:lnTo>
                      <a:pt x="716" y="1425"/>
                    </a:lnTo>
                    <a:lnTo>
                      <a:pt x="643" y="1421"/>
                    </a:lnTo>
                    <a:lnTo>
                      <a:pt x="572" y="1410"/>
                    </a:lnTo>
                    <a:lnTo>
                      <a:pt x="503" y="1393"/>
                    </a:lnTo>
                    <a:lnTo>
                      <a:pt x="438" y="1370"/>
                    </a:lnTo>
                    <a:lnTo>
                      <a:pt x="375" y="1340"/>
                    </a:lnTo>
                    <a:lnTo>
                      <a:pt x="317" y="1304"/>
                    </a:lnTo>
                    <a:lnTo>
                      <a:pt x="261" y="1262"/>
                    </a:lnTo>
                    <a:lnTo>
                      <a:pt x="211" y="1216"/>
                    </a:lnTo>
                    <a:lnTo>
                      <a:pt x="165" y="1167"/>
                    </a:lnTo>
                    <a:lnTo>
                      <a:pt x="123" y="1112"/>
                    </a:lnTo>
                    <a:lnTo>
                      <a:pt x="87" y="1053"/>
                    </a:lnTo>
                    <a:lnTo>
                      <a:pt x="57" y="991"/>
                    </a:lnTo>
                    <a:lnTo>
                      <a:pt x="33" y="926"/>
                    </a:lnTo>
                    <a:lnTo>
                      <a:pt x="16" y="857"/>
                    </a:lnTo>
                    <a:lnTo>
                      <a:pt x="4" y="787"/>
                    </a:lnTo>
                    <a:lnTo>
                      <a:pt x="1" y="714"/>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42" name="Freeform 193">
                <a:extLst>
                  <a:ext uri="{FF2B5EF4-FFF2-40B4-BE49-F238E27FC236}">
                    <a16:creationId xmlns:a16="http://schemas.microsoft.com/office/drawing/2014/main" id="{A49D53E5-2B9B-42C8-9112-1A76CDE64056}"/>
                  </a:ext>
                </a:extLst>
              </p:cNvPr>
              <p:cNvSpPr>
                <a:spLocks noEditPoints="1"/>
              </p:cNvSpPr>
              <p:nvPr/>
            </p:nvSpPr>
            <p:spPr bwMode="auto">
              <a:xfrm>
                <a:off x="1745" y="2526"/>
                <a:ext cx="715" cy="707"/>
              </a:xfrm>
              <a:custGeom>
                <a:avLst/>
                <a:gdLst>
                  <a:gd name="T0" fmla="*/ 22 w 1430"/>
                  <a:gd name="T1" fmla="*/ 13 h 1415"/>
                  <a:gd name="T2" fmla="*/ 21 w 1430"/>
                  <a:gd name="T3" fmla="*/ 16 h 1415"/>
                  <a:gd name="T4" fmla="*/ 19 w 1430"/>
                  <a:gd name="T5" fmla="*/ 18 h 1415"/>
                  <a:gd name="T6" fmla="*/ 17 w 1430"/>
                  <a:gd name="T7" fmla="*/ 20 h 1415"/>
                  <a:gd name="T8" fmla="*/ 14 w 1430"/>
                  <a:gd name="T9" fmla="*/ 21 h 1415"/>
                  <a:gd name="T10" fmla="*/ 10 w 1430"/>
                  <a:gd name="T11" fmla="*/ 21 h 1415"/>
                  <a:gd name="T12" fmla="*/ 7 w 1430"/>
                  <a:gd name="T13" fmla="*/ 21 h 1415"/>
                  <a:gd name="T14" fmla="*/ 4 w 1430"/>
                  <a:gd name="T15" fmla="*/ 19 h 1415"/>
                  <a:gd name="T16" fmla="*/ 2 w 1430"/>
                  <a:gd name="T17" fmla="*/ 17 h 1415"/>
                  <a:gd name="T18" fmla="*/ 1 w 1430"/>
                  <a:gd name="T19" fmla="*/ 14 h 1415"/>
                  <a:gd name="T20" fmla="*/ 0 w 1430"/>
                  <a:gd name="T21" fmla="*/ 11 h 1415"/>
                  <a:gd name="T22" fmla="*/ 1 w 1430"/>
                  <a:gd name="T23" fmla="*/ 7 h 1415"/>
                  <a:gd name="T24" fmla="*/ 2 w 1430"/>
                  <a:gd name="T25" fmla="*/ 4 h 1415"/>
                  <a:gd name="T26" fmla="*/ 4 w 1430"/>
                  <a:gd name="T27" fmla="*/ 2 h 1415"/>
                  <a:gd name="T28" fmla="*/ 7 w 1430"/>
                  <a:gd name="T29" fmla="*/ 1 h 1415"/>
                  <a:gd name="T30" fmla="*/ 10 w 1430"/>
                  <a:gd name="T31" fmla="*/ 0 h 1415"/>
                  <a:gd name="T32" fmla="*/ 14 w 1430"/>
                  <a:gd name="T33" fmla="*/ 0 h 1415"/>
                  <a:gd name="T34" fmla="*/ 17 w 1430"/>
                  <a:gd name="T35" fmla="*/ 1 h 1415"/>
                  <a:gd name="T36" fmla="*/ 19 w 1430"/>
                  <a:gd name="T37" fmla="*/ 3 h 1415"/>
                  <a:gd name="T38" fmla="*/ 21 w 1430"/>
                  <a:gd name="T39" fmla="*/ 5 h 1415"/>
                  <a:gd name="T40" fmla="*/ 22 w 1430"/>
                  <a:gd name="T41" fmla="*/ 8 h 1415"/>
                  <a:gd name="T42" fmla="*/ 1 w 1430"/>
                  <a:gd name="T43" fmla="*/ 11 h 1415"/>
                  <a:gd name="T44" fmla="*/ 1 w 1430"/>
                  <a:gd name="T45" fmla="*/ 7 h 1415"/>
                  <a:gd name="T46" fmla="*/ 3 w 1430"/>
                  <a:gd name="T47" fmla="*/ 4 h 1415"/>
                  <a:gd name="T48" fmla="*/ 5 w 1430"/>
                  <a:gd name="T49" fmla="*/ 2 h 1415"/>
                  <a:gd name="T50" fmla="*/ 7 w 1430"/>
                  <a:gd name="T51" fmla="*/ 0 h 1415"/>
                  <a:gd name="T52" fmla="*/ 11 w 1430"/>
                  <a:gd name="T53" fmla="*/ 0 h 1415"/>
                  <a:gd name="T54" fmla="*/ 14 w 1430"/>
                  <a:gd name="T55" fmla="*/ 0 h 1415"/>
                  <a:gd name="T56" fmla="*/ 17 w 1430"/>
                  <a:gd name="T57" fmla="*/ 1 h 1415"/>
                  <a:gd name="T58" fmla="*/ 20 w 1430"/>
                  <a:gd name="T59" fmla="*/ 3 h 1415"/>
                  <a:gd name="T60" fmla="*/ 21 w 1430"/>
                  <a:gd name="T61" fmla="*/ 5 h 1415"/>
                  <a:gd name="T62" fmla="*/ 23 w 1430"/>
                  <a:gd name="T63" fmla="*/ 8 h 1415"/>
                  <a:gd name="T64" fmla="*/ 23 w 1430"/>
                  <a:gd name="T65" fmla="*/ 12 h 1415"/>
                  <a:gd name="T66" fmla="*/ 22 w 1430"/>
                  <a:gd name="T67" fmla="*/ 15 h 1415"/>
                  <a:gd name="T68" fmla="*/ 20 w 1430"/>
                  <a:gd name="T69" fmla="*/ 18 h 1415"/>
                  <a:gd name="T70" fmla="*/ 18 w 1430"/>
                  <a:gd name="T71" fmla="*/ 20 h 1415"/>
                  <a:gd name="T72" fmla="*/ 15 w 1430"/>
                  <a:gd name="T73" fmla="*/ 21 h 1415"/>
                  <a:gd name="T74" fmla="*/ 12 w 1430"/>
                  <a:gd name="T75" fmla="*/ 22 h 1415"/>
                  <a:gd name="T76" fmla="*/ 8 w 1430"/>
                  <a:gd name="T77" fmla="*/ 21 h 1415"/>
                  <a:gd name="T78" fmla="*/ 6 w 1430"/>
                  <a:gd name="T79" fmla="*/ 20 h 1415"/>
                  <a:gd name="T80" fmla="*/ 3 w 1430"/>
                  <a:gd name="T81" fmla="*/ 18 h 1415"/>
                  <a:gd name="T82" fmla="*/ 2 w 1430"/>
                  <a:gd name="T83" fmla="*/ 15 h 1415"/>
                  <a:gd name="T84" fmla="*/ 1 w 1430"/>
                  <a:gd name="T85" fmla="*/ 12 h 14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15">
                    <a:moveTo>
                      <a:pt x="1394" y="707"/>
                    </a:moveTo>
                    <a:lnTo>
                      <a:pt x="1390" y="777"/>
                    </a:lnTo>
                    <a:lnTo>
                      <a:pt x="1380" y="846"/>
                    </a:lnTo>
                    <a:lnTo>
                      <a:pt x="1363" y="913"/>
                    </a:lnTo>
                    <a:lnTo>
                      <a:pt x="1340" y="976"/>
                    </a:lnTo>
                    <a:lnTo>
                      <a:pt x="1310" y="1037"/>
                    </a:lnTo>
                    <a:lnTo>
                      <a:pt x="1275" y="1095"/>
                    </a:lnTo>
                    <a:lnTo>
                      <a:pt x="1235" y="1148"/>
                    </a:lnTo>
                    <a:lnTo>
                      <a:pt x="1191" y="1198"/>
                    </a:lnTo>
                    <a:lnTo>
                      <a:pt x="1142" y="1242"/>
                    </a:lnTo>
                    <a:lnTo>
                      <a:pt x="1087" y="1283"/>
                    </a:lnTo>
                    <a:lnTo>
                      <a:pt x="1030" y="1317"/>
                    </a:lnTo>
                    <a:lnTo>
                      <a:pt x="969" y="1346"/>
                    </a:lnTo>
                    <a:lnTo>
                      <a:pt x="905" y="1370"/>
                    </a:lnTo>
                    <a:lnTo>
                      <a:pt x="837" y="1388"/>
                    </a:lnTo>
                    <a:lnTo>
                      <a:pt x="768" y="1398"/>
                    </a:lnTo>
                    <a:lnTo>
                      <a:pt x="697" y="1401"/>
                    </a:lnTo>
                    <a:lnTo>
                      <a:pt x="626" y="1398"/>
                    </a:lnTo>
                    <a:lnTo>
                      <a:pt x="555" y="1388"/>
                    </a:lnTo>
                    <a:lnTo>
                      <a:pt x="488" y="1370"/>
                    </a:lnTo>
                    <a:lnTo>
                      <a:pt x="425" y="1347"/>
                    </a:lnTo>
                    <a:lnTo>
                      <a:pt x="364" y="1317"/>
                    </a:lnTo>
                    <a:lnTo>
                      <a:pt x="306" y="1283"/>
                    </a:lnTo>
                    <a:lnTo>
                      <a:pt x="252" y="1242"/>
                    </a:lnTo>
                    <a:lnTo>
                      <a:pt x="203" y="1198"/>
                    </a:lnTo>
                    <a:lnTo>
                      <a:pt x="158" y="1149"/>
                    </a:lnTo>
                    <a:lnTo>
                      <a:pt x="118" y="1095"/>
                    </a:lnTo>
                    <a:lnTo>
                      <a:pt x="83" y="1037"/>
                    </a:lnTo>
                    <a:lnTo>
                      <a:pt x="54" y="977"/>
                    </a:lnTo>
                    <a:lnTo>
                      <a:pt x="31" y="913"/>
                    </a:lnTo>
                    <a:lnTo>
                      <a:pt x="14" y="847"/>
                    </a:lnTo>
                    <a:lnTo>
                      <a:pt x="4" y="778"/>
                    </a:lnTo>
                    <a:lnTo>
                      <a:pt x="0" y="707"/>
                    </a:lnTo>
                    <a:lnTo>
                      <a:pt x="4" y="636"/>
                    </a:lnTo>
                    <a:lnTo>
                      <a:pt x="14" y="567"/>
                    </a:lnTo>
                    <a:lnTo>
                      <a:pt x="31" y="500"/>
                    </a:lnTo>
                    <a:lnTo>
                      <a:pt x="54" y="437"/>
                    </a:lnTo>
                    <a:lnTo>
                      <a:pt x="84" y="376"/>
                    </a:lnTo>
                    <a:lnTo>
                      <a:pt x="119" y="318"/>
                    </a:lnTo>
                    <a:lnTo>
                      <a:pt x="159" y="264"/>
                    </a:lnTo>
                    <a:lnTo>
                      <a:pt x="204" y="215"/>
                    </a:lnTo>
                    <a:lnTo>
                      <a:pt x="254" y="170"/>
                    </a:lnTo>
                    <a:lnTo>
                      <a:pt x="308" y="131"/>
                    </a:lnTo>
                    <a:lnTo>
                      <a:pt x="365" y="95"/>
                    </a:lnTo>
                    <a:lnTo>
                      <a:pt x="426" y="66"/>
                    </a:lnTo>
                    <a:lnTo>
                      <a:pt x="490" y="42"/>
                    </a:lnTo>
                    <a:lnTo>
                      <a:pt x="556" y="25"/>
                    </a:lnTo>
                    <a:lnTo>
                      <a:pt x="627" y="14"/>
                    </a:lnTo>
                    <a:lnTo>
                      <a:pt x="698" y="11"/>
                    </a:lnTo>
                    <a:lnTo>
                      <a:pt x="770" y="14"/>
                    </a:lnTo>
                    <a:lnTo>
                      <a:pt x="839" y="25"/>
                    </a:lnTo>
                    <a:lnTo>
                      <a:pt x="905" y="42"/>
                    </a:lnTo>
                    <a:lnTo>
                      <a:pt x="969" y="66"/>
                    </a:lnTo>
                    <a:lnTo>
                      <a:pt x="1030" y="95"/>
                    </a:lnTo>
                    <a:lnTo>
                      <a:pt x="1087" y="131"/>
                    </a:lnTo>
                    <a:lnTo>
                      <a:pt x="1140" y="170"/>
                    </a:lnTo>
                    <a:lnTo>
                      <a:pt x="1190" y="215"/>
                    </a:lnTo>
                    <a:lnTo>
                      <a:pt x="1235" y="264"/>
                    </a:lnTo>
                    <a:lnTo>
                      <a:pt x="1275" y="318"/>
                    </a:lnTo>
                    <a:lnTo>
                      <a:pt x="1310" y="376"/>
                    </a:lnTo>
                    <a:lnTo>
                      <a:pt x="1340" y="437"/>
                    </a:lnTo>
                    <a:lnTo>
                      <a:pt x="1363" y="500"/>
                    </a:lnTo>
                    <a:lnTo>
                      <a:pt x="1380" y="567"/>
                    </a:lnTo>
                    <a:lnTo>
                      <a:pt x="1390" y="636"/>
                    </a:lnTo>
                    <a:lnTo>
                      <a:pt x="1394" y="707"/>
                    </a:lnTo>
                    <a:close/>
                    <a:moveTo>
                      <a:pt x="12" y="709"/>
                    </a:moveTo>
                    <a:lnTo>
                      <a:pt x="15" y="636"/>
                    </a:lnTo>
                    <a:lnTo>
                      <a:pt x="25" y="567"/>
                    </a:lnTo>
                    <a:lnTo>
                      <a:pt x="43" y="499"/>
                    </a:lnTo>
                    <a:lnTo>
                      <a:pt x="67" y="434"/>
                    </a:lnTo>
                    <a:lnTo>
                      <a:pt x="97" y="373"/>
                    </a:lnTo>
                    <a:lnTo>
                      <a:pt x="131" y="314"/>
                    </a:lnTo>
                    <a:lnTo>
                      <a:pt x="173" y="259"/>
                    </a:lnTo>
                    <a:lnTo>
                      <a:pt x="218" y="209"/>
                    </a:lnTo>
                    <a:lnTo>
                      <a:pt x="268" y="163"/>
                    </a:lnTo>
                    <a:lnTo>
                      <a:pt x="323" y="121"/>
                    </a:lnTo>
                    <a:lnTo>
                      <a:pt x="381" y="87"/>
                    </a:lnTo>
                    <a:lnTo>
                      <a:pt x="444" y="57"/>
                    </a:lnTo>
                    <a:lnTo>
                      <a:pt x="508" y="33"/>
                    </a:lnTo>
                    <a:lnTo>
                      <a:pt x="576" y="15"/>
                    </a:lnTo>
                    <a:lnTo>
                      <a:pt x="647" y="4"/>
                    </a:lnTo>
                    <a:lnTo>
                      <a:pt x="720" y="0"/>
                    </a:lnTo>
                    <a:lnTo>
                      <a:pt x="793" y="4"/>
                    </a:lnTo>
                    <a:lnTo>
                      <a:pt x="863" y="14"/>
                    </a:lnTo>
                    <a:lnTo>
                      <a:pt x="931" y="32"/>
                    </a:lnTo>
                    <a:lnTo>
                      <a:pt x="995" y="56"/>
                    </a:lnTo>
                    <a:lnTo>
                      <a:pt x="1057" y="86"/>
                    </a:lnTo>
                    <a:lnTo>
                      <a:pt x="1116" y="121"/>
                    </a:lnTo>
                    <a:lnTo>
                      <a:pt x="1170" y="162"/>
                    </a:lnTo>
                    <a:lnTo>
                      <a:pt x="1221" y="208"/>
                    </a:lnTo>
                    <a:lnTo>
                      <a:pt x="1267" y="259"/>
                    </a:lnTo>
                    <a:lnTo>
                      <a:pt x="1307" y="313"/>
                    </a:lnTo>
                    <a:lnTo>
                      <a:pt x="1343" y="371"/>
                    </a:lnTo>
                    <a:lnTo>
                      <a:pt x="1373" y="432"/>
                    </a:lnTo>
                    <a:lnTo>
                      <a:pt x="1397" y="498"/>
                    </a:lnTo>
                    <a:lnTo>
                      <a:pt x="1415" y="566"/>
                    </a:lnTo>
                    <a:lnTo>
                      <a:pt x="1426" y="635"/>
                    </a:lnTo>
                    <a:lnTo>
                      <a:pt x="1430" y="708"/>
                    </a:lnTo>
                    <a:lnTo>
                      <a:pt x="1426" y="780"/>
                    </a:lnTo>
                    <a:lnTo>
                      <a:pt x="1415" y="850"/>
                    </a:lnTo>
                    <a:lnTo>
                      <a:pt x="1397" y="918"/>
                    </a:lnTo>
                    <a:lnTo>
                      <a:pt x="1373" y="982"/>
                    </a:lnTo>
                    <a:lnTo>
                      <a:pt x="1343" y="1044"/>
                    </a:lnTo>
                    <a:lnTo>
                      <a:pt x="1307" y="1103"/>
                    </a:lnTo>
                    <a:lnTo>
                      <a:pt x="1267" y="1157"/>
                    </a:lnTo>
                    <a:lnTo>
                      <a:pt x="1221" y="1207"/>
                    </a:lnTo>
                    <a:lnTo>
                      <a:pt x="1170" y="1253"/>
                    </a:lnTo>
                    <a:lnTo>
                      <a:pt x="1116" y="1293"/>
                    </a:lnTo>
                    <a:lnTo>
                      <a:pt x="1057" y="1329"/>
                    </a:lnTo>
                    <a:lnTo>
                      <a:pt x="995" y="1359"/>
                    </a:lnTo>
                    <a:lnTo>
                      <a:pt x="931" y="1383"/>
                    </a:lnTo>
                    <a:lnTo>
                      <a:pt x="863" y="1400"/>
                    </a:lnTo>
                    <a:lnTo>
                      <a:pt x="793" y="1412"/>
                    </a:lnTo>
                    <a:lnTo>
                      <a:pt x="720" y="1415"/>
                    </a:lnTo>
                    <a:lnTo>
                      <a:pt x="647" y="1412"/>
                    </a:lnTo>
                    <a:lnTo>
                      <a:pt x="576" y="1400"/>
                    </a:lnTo>
                    <a:lnTo>
                      <a:pt x="508" y="1383"/>
                    </a:lnTo>
                    <a:lnTo>
                      <a:pt x="442" y="1359"/>
                    </a:lnTo>
                    <a:lnTo>
                      <a:pt x="380" y="1329"/>
                    </a:lnTo>
                    <a:lnTo>
                      <a:pt x="323" y="1294"/>
                    </a:lnTo>
                    <a:lnTo>
                      <a:pt x="267" y="1253"/>
                    </a:lnTo>
                    <a:lnTo>
                      <a:pt x="218" y="1208"/>
                    </a:lnTo>
                    <a:lnTo>
                      <a:pt x="172" y="1157"/>
                    </a:lnTo>
                    <a:lnTo>
                      <a:pt x="131" y="1103"/>
                    </a:lnTo>
                    <a:lnTo>
                      <a:pt x="97" y="1045"/>
                    </a:lnTo>
                    <a:lnTo>
                      <a:pt x="67" y="983"/>
                    </a:lnTo>
                    <a:lnTo>
                      <a:pt x="43" y="919"/>
                    </a:lnTo>
                    <a:lnTo>
                      <a:pt x="25" y="851"/>
                    </a:lnTo>
                    <a:lnTo>
                      <a:pt x="15" y="782"/>
                    </a:lnTo>
                    <a:lnTo>
                      <a:pt x="12" y="709"/>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43" name="Freeform 194">
                <a:extLst>
                  <a:ext uri="{FF2B5EF4-FFF2-40B4-BE49-F238E27FC236}">
                    <a16:creationId xmlns:a16="http://schemas.microsoft.com/office/drawing/2014/main" id="{808CF635-6F2C-4B4E-912D-0008973F7809}"/>
                  </a:ext>
                </a:extLst>
              </p:cNvPr>
              <p:cNvSpPr>
                <a:spLocks noEditPoints="1"/>
              </p:cNvSpPr>
              <p:nvPr/>
            </p:nvSpPr>
            <p:spPr bwMode="auto">
              <a:xfrm>
                <a:off x="1742" y="2528"/>
                <a:ext cx="714" cy="702"/>
              </a:xfrm>
              <a:custGeom>
                <a:avLst/>
                <a:gdLst>
                  <a:gd name="T0" fmla="*/ 0 w 1430"/>
                  <a:gd name="T1" fmla="*/ 8 h 1405"/>
                  <a:gd name="T2" fmla="*/ 1 w 1430"/>
                  <a:gd name="T3" fmla="*/ 5 h 1405"/>
                  <a:gd name="T4" fmla="*/ 3 w 1430"/>
                  <a:gd name="T5" fmla="*/ 3 h 1405"/>
                  <a:gd name="T6" fmla="*/ 6 w 1430"/>
                  <a:gd name="T7" fmla="*/ 1 h 1405"/>
                  <a:gd name="T8" fmla="*/ 9 w 1430"/>
                  <a:gd name="T9" fmla="*/ 0 h 1405"/>
                  <a:gd name="T10" fmla="*/ 12 w 1430"/>
                  <a:gd name="T11" fmla="*/ 0 h 1405"/>
                  <a:gd name="T12" fmla="*/ 15 w 1430"/>
                  <a:gd name="T13" fmla="*/ 0 h 1405"/>
                  <a:gd name="T14" fmla="*/ 18 w 1430"/>
                  <a:gd name="T15" fmla="*/ 2 h 1405"/>
                  <a:gd name="T16" fmla="*/ 20 w 1430"/>
                  <a:gd name="T17" fmla="*/ 4 h 1405"/>
                  <a:gd name="T18" fmla="*/ 21 w 1430"/>
                  <a:gd name="T19" fmla="*/ 7 h 1405"/>
                  <a:gd name="T20" fmla="*/ 22 w 1430"/>
                  <a:gd name="T21" fmla="*/ 10 h 1405"/>
                  <a:gd name="T22" fmla="*/ 21 w 1430"/>
                  <a:gd name="T23" fmla="*/ 14 h 1405"/>
                  <a:gd name="T24" fmla="*/ 20 w 1430"/>
                  <a:gd name="T25" fmla="*/ 17 h 1405"/>
                  <a:gd name="T26" fmla="*/ 18 w 1430"/>
                  <a:gd name="T27" fmla="*/ 19 h 1405"/>
                  <a:gd name="T28" fmla="*/ 15 w 1430"/>
                  <a:gd name="T29" fmla="*/ 21 h 1405"/>
                  <a:gd name="T30" fmla="*/ 12 w 1430"/>
                  <a:gd name="T31" fmla="*/ 21 h 1405"/>
                  <a:gd name="T32" fmla="*/ 9 w 1430"/>
                  <a:gd name="T33" fmla="*/ 21 h 1405"/>
                  <a:gd name="T34" fmla="*/ 6 w 1430"/>
                  <a:gd name="T35" fmla="*/ 20 h 1405"/>
                  <a:gd name="T36" fmla="*/ 3 w 1430"/>
                  <a:gd name="T37" fmla="*/ 18 h 1405"/>
                  <a:gd name="T38" fmla="*/ 1 w 1430"/>
                  <a:gd name="T39" fmla="*/ 16 h 1405"/>
                  <a:gd name="T40" fmla="*/ 0 w 1430"/>
                  <a:gd name="T41" fmla="*/ 13 h 1405"/>
                  <a:gd name="T42" fmla="*/ 0 w 1430"/>
                  <a:gd name="T43" fmla="*/ 10 h 1405"/>
                  <a:gd name="T44" fmla="*/ 0 w 1430"/>
                  <a:gd name="T45" fmla="*/ 7 h 1405"/>
                  <a:gd name="T46" fmla="*/ 1 w 1430"/>
                  <a:gd name="T47" fmla="*/ 4 h 1405"/>
                  <a:gd name="T48" fmla="*/ 3 w 1430"/>
                  <a:gd name="T49" fmla="*/ 2 h 1405"/>
                  <a:gd name="T50" fmla="*/ 6 w 1430"/>
                  <a:gd name="T51" fmla="*/ 0 h 1405"/>
                  <a:gd name="T52" fmla="*/ 9 w 1430"/>
                  <a:gd name="T53" fmla="*/ 0 h 1405"/>
                  <a:gd name="T54" fmla="*/ 13 w 1430"/>
                  <a:gd name="T55" fmla="*/ 0 h 1405"/>
                  <a:gd name="T56" fmla="*/ 16 w 1430"/>
                  <a:gd name="T57" fmla="*/ 1 h 1405"/>
                  <a:gd name="T58" fmla="*/ 18 w 1430"/>
                  <a:gd name="T59" fmla="*/ 3 h 1405"/>
                  <a:gd name="T60" fmla="*/ 20 w 1430"/>
                  <a:gd name="T61" fmla="*/ 5 h 1405"/>
                  <a:gd name="T62" fmla="*/ 21 w 1430"/>
                  <a:gd name="T63" fmla="*/ 8 h 1405"/>
                  <a:gd name="T64" fmla="*/ 21 w 1430"/>
                  <a:gd name="T65" fmla="*/ 12 h 1405"/>
                  <a:gd name="T66" fmla="*/ 21 w 1430"/>
                  <a:gd name="T67" fmla="*/ 15 h 1405"/>
                  <a:gd name="T68" fmla="*/ 19 w 1430"/>
                  <a:gd name="T69" fmla="*/ 17 h 1405"/>
                  <a:gd name="T70" fmla="*/ 17 w 1430"/>
                  <a:gd name="T71" fmla="*/ 19 h 1405"/>
                  <a:gd name="T72" fmla="*/ 14 w 1430"/>
                  <a:gd name="T73" fmla="*/ 21 h 1405"/>
                  <a:gd name="T74" fmla="*/ 10 w 1430"/>
                  <a:gd name="T75" fmla="*/ 21 h 1405"/>
                  <a:gd name="T76" fmla="*/ 7 w 1430"/>
                  <a:gd name="T77" fmla="*/ 21 h 1405"/>
                  <a:gd name="T78" fmla="*/ 4 w 1430"/>
                  <a:gd name="T79" fmla="*/ 19 h 1405"/>
                  <a:gd name="T80" fmla="*/ 2 w 1430"/>
                  <a:gd name="T81" fmla="*/ 17 h 1405"/>
                  <a:gd name="T82" fmla="*/ 0 w 1430"/>
                  <a:gd name="T83" fmla="*/ 15 h 1405"/>
                  <a:gd name="T84" fmla="*/ 0 w 1430"/>
                  <a:gd name="T85" fmla="*/ 12 h 14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05">
                    <a:moveTo>
                      <a:pt x="21" y="703"/>
                    </a:moveTo>
                    <a:lnTo>
                      <a:pt x="24" y="631"/>
                    </a:lnTo>
                    <a:lnTo>
                      <a:pt x="35" y="562"/>
                    </a:lnTo>
                    <a:lnTo>
                      <a:pt x="52" y="495"/>
                    </a:lnTo>
                    <a:lnTo>
                      <a:pt x="75" y="431"/>
                    </a:lnTo>
                    <a:lnTo>
                      <a:pt x="105" y="370"/>
                    </a:lnTo>
                    <a:lnTo>
                      <a:pt x="140" y="312"/>
                    </a:lnTo>
                    <a:lnTo>
                      <a:pt x="180" y="258"/>
                    </a:lnTo>
                    <a:lnTo>
                      <a:pt x="226" y="207"/>
                    </a:lnTo>
                    <a:lnTo>
                      <a:pt x="275" y="162"/>
                    </a:lnTo>
                    <a:lnTo>
                      <a:pt x="330" y="122"/>
                    </a:lnTo>
                    <a:lnTo>
                      <a:pt x="387" y="86"/>
                    </a:lnTo>
                    <a:lnTo>
                      <a:pt x="449" y="56"/>
                    </a:lnTo>
                    <a:lnTo>
                      <a:pt x="514" y="32"/>
                    </a:lnTo>
                    <a:lnTo>
                      <a:pt x="582" y="15"/>
                    </a:lnTo>
                    <a:lnTo>
                      <a:pt x="652" y="5"/>
                    </a:lnTo>
                    <a:lnTo>
                      <a:pt x="725" y="0"/>
                    </a:lnTo>
                    <a:lnTo>
                      <a:pt x="796" y="3"/>
                    </a:lnTo>
                    <a:lnTo>
                      <a:pt x="866" y="14"/>
                    </a:lnTo>
                    <a:lnTo>
                      <a:pt x="934" y="31"/>
                    </a:lnTo>
                    <a:lnTo>
                      <a:pt x="999" y="55"/>
                    </a:lnTo>
                    <a:lnTo>
                      <a:pt x="1060" y="84"/>
                    </a:lnTo>
                    <a:lnTo>
                      <a:pt x="1119" y="120"/>
                    </a:lnTo>
                    <a:lnTo>
                      <a:pt x="1173" y="160"/>
                    </a:lnTo>
                    <a:lnTo>
                      <a:pt x="1222" y="205"/>
                    </a:lnTo>
                    <a:lnTo>
                      <a:pt x="1268" y="256"/>
                    </a:lnTo>
                    <a:lnTo>
                      <a:pt x="1309" y="310"/>
                    </a:lnTo>
                    <a:lnTo>
                      <a:pt x="1344" y="368"/>
                    </a:lnTo>
                    <a:lnTo>
                      <a:pt x="1374" y="429"/>
                    </a:lnTo>
                    <a:lnTo>
                      <a:pt x="1397" y="493"/>
                    </a:lnTo>
                    <a:lnTo>
                      <a:pt x="1416" y="560"/>
                    </a:lnTo>
                    <a:lnTo>
                      <a:pt x="1426" y="629"/>
                    </a:lnTo>
                    <a:lnTo>
                      <a:pt x="1430" y="701"/>
                    </a:lnTo>
                    <a:lnTo>
                      <a:pt x="1426" y="772"/>
                    </a:lnTo>
                    <a:lnTo>
                      <a:pt x="1415" y="842"/>
                    </a:lnTo>
                    <a:lnTo>
                      <a:pt x="1397" y="909"/>
                    </a:lnTo>
                    <a:lnTo>
                      <a:pt x="1374" y="974"/>
                    </a:lnTo>
                    <a:lnTo>
                      <a:pt x="1344" y="1035"/>
                    </a:lnTo>
                    <a:lnTo>
                      <a:pt x="1309" y="1093"/>
                    </a:lnTo>
                    <a:lnTo>
                      <a:pt x="1268" y="1148"/>
                    </a:lnTo>
                    <a:lnTo>
                      <a:pt x="1222" y="1197"/>
                    </a:lnTo>
                    <a:lnTo>
                      <a:pt x="1173" y="1243"/>
                    </a:lnTo>
                    <a:lnTo>
                      <a:pt x="1119" y="1284"/>
                    </a:lnTo>
                    <a:lnTo>
                      <a:pt x="1060" y="1319"/>
                    </a:lnTo>
                    <a:lnTo>
                      <a:pt x="999" y="1348"/>
                    </a:lnTo>
                    <a:lnTo>
                      <a:pt x="934" y="1372"/>
                    </a:lnTo>
                    <a:lnTo>
                      <a:pt x="866" y="1390"/>
                    </a:lnTo>
                    <a:lnTo>
                      <a:pt x="797" y="1401"/>
                    </a:lnTo>
                    <a:lnTo>
                      <a:pt x="726" y="1405"/>
                    </a:lnTo>
                    <a:lnTo>
                      <a:pt x="653" y="1401"/>
                    </a:lnTo>
                    <a:lnTo>
                      <a:pt x="583" y="1390"/>
                    </a:lnTo>
                    <a:lnTo>
                      <a:pt x="515" y="1372"/>
                    </a:lnTo>
                    <a:lnTo>
                      <a:pt x="451" y="1348"/>
                    </a:lnTo>
                    <a:lnTo>
                      <a:pt x="390" y="1318"/>
                    </a:lnTo>
                    <a:lnTo>
                      <a:pt x="331" y="1284"/>
                    </a:lnTo>
                    <a:lnTo>
                      <a:pt x="278" y="1243"/>
                    </a:lnTo>
                    <a:lnTo>
                      <a:pt x="227" y="1197"/>
                    </a:lnTo>
                    <a:lnTo>
                      <a:pt x="182" y="1148"/>
                    </a:lnTo>
                    <a:lnTo>
                      <a:pt x="142" y="1093"/>
                    </a:lnTo>
                    <a:lnTo>
                      <a:pt x="106" y="1036"/>
                    </a:lnTo>
                    <a:lnTo>
                      <a:pt x="77" y="975"/>
                    </a:lnTo>
                    <a:lnTo>
                      <a:pt x="53" y="910"/>
                    </a:lnTo>
                    <a:lnTo>
                      <a:pt x="36" y="843"/>
                    </a:lnTo>
                    <a:lnTo>
                      <a:pt x="24" y="774"/>
                    </a:lnTo>
                    <a:lnTo>
                      <a:pt x="21" y="703"/>
                    </a:lnTo>
                    <a:close/>
                    <a:moveTo>
                      <a:pt x="0" y="702"/>
                    </a:moveTo>
                    <a:lnTo>
                      <a:pt x="4" y="630"/>
                    </a:lnTo>
                    <a:lnTo>
                      <a:pt x="14" y="561"/>
                    </a:lnTo>
                    <a:lnTo>
                      <a:pt x="31" y="494"/>
                    </a:lnTo>
                    <a:lnTo>
                      <a:pt x="54" y="431"/>
                    </a:lnTo>
                    <a:lnTo>
                      <a:pt x="83" y="370"/>
                    </a:lnTo>
                    <a:lnTo>
                      <a:pt x="118" y="312"/>
                    </a:lnTo>
                    <a:lnTo>
                      <a:pt x="158" y="258"/>
                    </a:lnTo>
                    <a:lnTo>
                      <a:pt x="203" y="209"/>
                    </a:lnTo>
                    <a:lnTo>
                      <a:pt x="252" y="162"/>
                    </a:lnTo>
                    <a:lnTo>
                      <a:pt x="307" y="122"/>
                    </a:lnTo>
                    <a:lnTo>
                      <a:pt x="364" y="88"/>
                    </a:lnTo>
                    <a:lnTo>
                      <a:pt x="425" y="58"/>
                    </a:lnTo>
                    <a:lnTo>
                      <a:pt x="490" y="33"/>
                    </a:lnTo>
                    <a:lnTo>
                      <a:pt x="558" y="16"/>
                    </a:lnTo>
                    <a:lnTo>
                      <a:pt x="627" y="6"/>
                    </a:lnTo>
                    <a:lnTo>
                      <a:pt x="699" y="2"/>
                    </a:lnTo>
                    <a:lnTo>
                      <a:pt x="772" y="6"/>
                    </a:lnTo>
                    <a:lnTo>
                      <a:pt x="841" y="16"/>
                    </a:lnTo>
                    <a:lnTo>
                      <a:pt x="909" y="33"/>
                    </a:lnTo>
                    <a:lnTo>
                      <a:pt x="973" y="58"/>
                    </a:lnTo>
                    <a:lnTo>
                      <a:pt x="1035" y="86"/>
                    </a:lnTo>
                    <a:lnTo>
                      <a:pt x="1093" y="122"/>
                    </a:lnTo>
                    <a:lnTo>
                      <a:pt x="1146" y="162"/>
                    </a:lnTo>
                    <a:lnTo>
                      <a:pt x="1197" y="207"/>
                    </a:lnTo>
                    <a:lnTo>
                      <a:pt x="1242" y="257"/>
                    </a:lnTo>
                    <a:lnTo>
                      <a:pt x="1282" y="310"/>
                    </a:lnTo>
                    <a:lnTo>
                      <a:pt x="1318" y="368"/>
                    </a:lnTo>
                    <a:lnTo>
                      <a:pt x="1347" y="429"/>
                    </a:lnTo>
                    <a:lnTo>
                      <a:pt x="1371" y="493"/>
                    </a:lnTo>
                    <a:lnTo>
                      <a:pt x="1388" y="560"/>
                    </a:lnTo>
                    <a:lnTo>
                      <a:pt x="1399" y="629"/>
                    </a:lnTo>
                    <a:lnTo>
                      <a:pt x="1402" y="701"/>
                    </a:lnTo>
                    <a:lnTo>
                      <a:pt x="1399" y="772"/>
                    </a:lnTo>
                    <a:lnTo>
                      <a:pt x="1388" y="841"/>
                    </a:lnTo>
                    <a:lnTo>
                      <a:pt x="1371" y="908"/>
                    </a:lnTo>
                    <a:lnTo>
                      <a:pt x="1347" y="972"/>
                    </a:lnTo>
                    <a:lnTo>
                      <a:pt x="1318" y="1034"/>
                    </a:lnTo>
                    <a:lnTo>
                      <a:pt x="1282" y="1091"/>
                    </a:lnTo>
                    <a:lnTo>
                      <a:pt x="1242" y="1144"/>
                    </a:lnTo>
                    <a:lnTo>
                      <a:pt x="1197" y="1194"/>
                    </a:lnTo>
                    <a:lnTo>
                      <a:pt x="1147" y="1239"/>
                    </a:lnTo>
                    <a:lnTo>
                      <a:pt x="1093" y="1279"/>
                    </a:lnTo>
                    <a:lnTo>
                      <a:pt x="1036" y="1315"/>
                    </a:lnTo>
                    <a:lnTo>
                      <a:pt x="975" y="1343"/>
                    </a:lnTo>
                    <a:lnTo>
                      <a:pt x="910" y="1368"/>
                    </a:lnTo>
                    <a:lnTo>
                      <a:pt x="843" y="1385"/>
                    </a:lnTo>
                    <a:lnTo>
                      <a:pt x="773" y="1395"/>
                    </a:lnTo>
                    <a:lnTo>
                      <a:pt x="702" y="1399"/>
                    </a:lnTo>
                    <a:lnTo>
                      <a:pt x="629" y="1395"/>
                    </a:lnTo>
                    <a:lnTo>
                      <a:pt x="560" y="1385"/>
                    </a:lnTo>
                    <a:lnTo>
                      <a:pt x="492" y="1368"/>
                    </a:lnTo>
                    <a:lnTo>
                      <a:pt x="428" y="1343"/>
                    </a:lnTo>
                    <a:lnTo>
                      <a:pt x="366" y="1315"/>
                    </a:lnTo>
                    <a:lnTo>
                      <a:pt x="309" y="1279"/>
                    </a:lnTo>
                    <a:lnTo>
                      <a:pt x="255" y="1239"/>
                    </a:lnTo>
                    <a:lnTo>
                      <a:pt x="205" y="1194"/>
                    </a:lnTo>
                    <a:lnTo>
                      <a:pt x="160" y="1144"/>
                    </a:lnTo>
                    <a:lnTo>
                      <a:pt x="120" y="1090"/>
                    </a:lnTo>
                    <a:lnTo>
                      <a:pt x="84" y="1032"/>
                    </a:lnTo>
                    <a:lnTo>
                      <a:pt x="55" y="972"/>
                    </a:lnTo>
                    <a:lnTo>
                      <a:pt x="31" y="908"/>
                    </a:lnTo>
                    <a:lnTo>
                      <a:pt x="14" y="841"/>
                    </a:lnTo>
                    <a:lnTo>
                      <a:pt x="4" y="773"/>
                    </a:lnTo>
                    <a:lnTo>
                      <a:pt x="0" y="7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4561" name="Group 195">
              <a:extLst>
                <a:ext uri="{FF2B5EF4-FFF2-40B4-BE49-F238E27FC236}">
                  <a16:creationId xmlns:a16="http://schemas.microsoft.com/office/drawing/2014/main" id="{84080F9D-8A8F-41BC-AEC1-039826EEF091}"/>
                </a:ext>
              </a:extLst>
            </p:cNvPr>
            <p:cNvGrpSpPr>
              <a:grpSpLocks/>
            </p:cNvGrpSpPr>
            <p:nvPr/>
          </p:nvGrpSpPr>
          <p:grpSpPr bwMode="auto">
            <a:xfrm>
              <a:off x="972" y="1980"/>
              <a:ext cx="1042" cy="1094"/>
              <a:chOff x="1783" y="2158"/>
              <a:chExt cx="964" cy="1012"/>
            </a:xfrm>
          </p:grpSpPr>
          <p:grpSp>
            <p:nvGrpSpPr>
              <p:cNvPr id="54562" name="Group 196">
                <a:extLst>
                  <a:ext uri="{FF2B5EF4-FFF2-40B4-BE49-F238E27FC236}">
                    <a16:creationId xmlns:a16="http://schemas.microsoft.com/office/drawing/2014/main" id="{D3E87524-95D7-4A97-9EC9-5C7B03C11AE6}"/>
                  </a:ext>
                </a:extLst>
              </p:cNvPr>
              <p:cNvGrpSpPr>
                <a:grpSpLocks/>
              </p:cNvGrpSpPr>
              <p:nvPr/>
            </p:nvGrpSpPr>
            <p:grpSpPr bwMode="auto">
              <a:xfrm>
                <a:off x="2056" y="2158"/>
                <a:ext cx="691" cy="684"/>
                <a:chOff x="2056" y="2158"/>
                <a:chExt cx="691" cy="684"/>
              </a:xfrm>
            </p:grpSpPr>
            <p:sp>
              <p:nvSpPr>
                <p:cNvPr id="54606" name="Freeform 197">
                  <a:extLst>
                    <a:ext uri="{FF2B5EF4-FFF2-40B4-BE49-F238E27FC236}">
                      <a16:creationId xmlns:a16="http://schemas.microsoft.com/office/drawing/2014/main" id="{88F20B36-0592-4E9D-BD95-8B23D374A94F}"/>
                    </a:ext>
                  </a:extLst>
                </p:cNvPr>
                <p:cNvSpPr>
                  <a:spLocks/>
                </p:cNvSpPr>
                <p:nvPr/>
              </p:nvSpPr>
              <p:spPr bwMode="auto">
                <a:xfrm>
                  <a:off x="2612" y="2766"/>
                  <a:ext cx="73" cy="73"/>
                </a:xfrm>
                <a:custGeom>
                  <a:avLst/>
                  <a:gdLst>
                    <a:gd name="T0" fmla="*/ 0 w 220"/>
                    <a:gd name="T1" fmla="*/ 0 h 219"/>
                    <a:gd name="T2" fmla="*/ 0 w 220"/>
                    <a:gd name="T3" fmla="*/ 0 h 219"/>
                    <a:gd name="T4" fmla="*/ 0 w 220"/>
                    <a:gd name="T5" fmla="*/ 0 h 219"/>
                    <a:gd name="T6" fmla="*/ 0 w 220"/>
                    <a:gd name="T7" fmla="*/ 0 h 219"/>
                    <a:gd name="T8" fmla="*/ 0 w 220"/>
                    <a:gd name="T9" fmla="*/ 0 h 219"/>
                    <a:gd name="T10" fmla="*/ 0 w 220"/>
                    <a:gd name="T11" fmla="*/ 0 h 219"/>
                    <a:gd name="T12" fmla="*/ 0 w 220"/>
                    <a:gd name="T13" fmla="*/ 0 h 219"/>
                    <a:gd name="T14" fmla="*/ 0 w 220"/>
                    <a:gd name="T15" fmla="*/ 0 h 219"/>
                    <a:gd name="T16" fmla="*/ 0 w 220"/>
                    <a:gd name="T17" fmla="*/ 0 h 219"/>
                    <a:gd name="T18" fmla="*/ 0 w 220"/>
                    <a:gd name="T19" fmla="*/ 0 h 219"/>
                    <a:gd name="T20" fmla="*/ 0 w 220"/>
                    <a:gd name="T21" fmla="*/ 0 h 219"/>
                    <a:gd name="T22" fmla="*/ 0 w 220"/>
                    <a:gd name="T23" fmla="*/ 0 h 219"/>
                    <a:gd name="T24" fmla="*/ 0 w 220"/>
                    <a:gd name="T25" fmla="*/ 0 h 219"/>
                    <a:gd name="T26" fmla="*/ 0 w 220"/>
                    <a:gd name="T27" fmla="*/ 0 h 219"/>
                    <a:gd name="T28" fmla="*/ 0 w 220"/>
                    <a:gd name="T29" fmla="*/ 0 h 219"/>
                    <a:gd name="T30" fmla="*/ 0 w 220"/>
                    <a:gd name="T31" fmla="*/ 0 h 219"/>
                    <a:gd name="T32" fmla="*/ 0 w 220"/>
                    <a:gd name="T33" fmla="*/ 0 h 219"/>
                    <a:gd name="T34" fmla="*/ 0 w 220"/>
                    <a:gd name="T35" fmla="*/ 0 h 219"/>
                    <a:gd name="T36" fmla="*/ 0 w 220"/>
                    <a:gd name="T37" fmla="*/ 0 h 219"/>
                    <a:gd name="T38" fmla="*/ 0 w 220"/>
                    <a:gd name="T39" fmla="*/ 0 h 219"/>
                    <a:gd name="T40" fmla="*/ 0 w 220"/>
                    <a:gd name="T41" fmla="*/ 0 h 219"/>
                    <a:gd name="T42" fmla="*/ 0 w 220"/>
                    <a:gd name="T43" fmla="*/ 0 h 219"/>
                    <a:gd name="T44" fmla="*/ 0 w 220"/>
                    <a:gd name="T45" fmla="*/ 0 h 219"/>
                    <a:gd name="T46" fmla="*/ 0 w 220"/>
                    <a:gd name="T47" fmla="*/ 0 h 219"/>
                    <a:gd name="T48" fmla="*/ 0 w 220"/>
                    <a:gd name="T49" fmla="*/ 0 h 219"/>
                    <a:gd name="T50" fmla="*/ 0 w 220"/>
                    <a:gd name="T51" fmla="*/ 0 h 219"/>
                    <a:gd name="T52" fmla="*/ 0 w 220"/>
                    <a:gd name="T53" fmla="*/ 0 h 219"/>
                    <a:gd name="T54" fmla="*/ 0 w 220"/>
                    <a:gd name="T55" fmla="*/ 0 h 219"/>
                    <a:gd name="T56" fmla="*/ 0 w 220"/>
                    <a:gd name="T57" fmla="*/ 0 h 219"/>
                    <a:gd name="T58" fmla="*/ 0 w 220"/>
                    <a:gd name="T59" fmla="*/ 0 h 219"/>
                    <a:gd name="T60" fmla="*/ 0 w 220"/>
                    <a:gd name="T61" fmla="*/ 0 h 219"/>
                    <a:gd name="T62" fmla="*/ 0 w 220"/>
                    <a:gd name="T63" fmla="*/ 0 h 219"/>
                    <a:gd name="T64" fmla="*/ 0 w 220"/>
                    <a:gd name="T65" fmla="*/ 0 h 2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0" h="219">
                      <a:moveTo>
                        <a:pt x="110" y="0"/>
                      </a:moveTo>
                      <a:lnTo>
                        <a:pt x="88" y="2"/>
                      </a:lnTo>
                      <a:lnTo>
                        <a:pt x="67" y="9"/>
                      </a:lnTo>
                      <a:lnTo>
                        <a:pt x="49" y="19"/>
                      </a:lnTo>
                      <a:lnTo>
                        <a:pt x="32" y="32"/>
                      </a:lnTo>
                      <a:lnTo>
                        <a:pt x="19" y="48"/>
                      </a:lnTo>
                      <a:lnTo>
                        <a:pt x="9" y="67"/>
                      </a:lnTo>
                      <a:lnTo>
                        <a:pt x="3" y="88"/>
                      </a:lnTo>
                      <a:lnTo>
                        <a:pt x="0" y="110"/>
                      </a:lnTo>
                      <a:lnTo>
                        <a:pt x="3" y="131"/>
                      </a:lnTo>
                      <a:lnTo>
                        <a:pt x="9" y="152"/>
                      </a:lnTo>
                      <a:lnTo>
                        <a:pt x="19" y="171"/>
                      </a:lnTo>
                      <a:lnTo>
                        <a:pt x="32" y="187"/>
                      </a:lnTo>
                      <a:lnTo>
                        <a:pt x="49" y="201"/>
                      </a:lnTo>
                      <a:lnTo>
                        <a:pt x="67" y="210"/>
                      </a:lnTo>
                      <a:lnTo>
                        <a:pt x="88" y="217"/>
                      </a:lnTo>
                      <a:lnTo>
                        <a:pt x="110" y="219"/>
                      </a:lnTo>
                      <a:lnTo>
                        <a:pt x="132" y="217"/>
                      </a:lnTo>
                      <a:lnTo>
                        <a:pt x="153" y="210"/>
                      </a:lnTo>
                      <a:lnTo>
                        <a:pt x="171" y="201"/>
                      </a:lnTo>
                      <a:lnTo>
                        <a:pt x="188" y="187"/>
                      </a:lnTo>
                      <a:lnTo>
                        <a:pt x="201" y="171"/>
                      </a:lnTo>
                      <a:lnTo>
                        <a:pt x="211" y="152"/>
                      </a:lnTo>
                      <a:lnTo>
                        <a:pt x="217" y="131"/>
                      </a:lnTo>
                      <a:lnTo>
                        <a:pt x="220" y="110"/>
                      </a:lnTo>
                      <a:lnTo>
                        <a:pt x="217" y="88"/>
                      </a:lnTo>
                      <a:lnTo>
                        <a:pt x="211" y="67"/>
                      </a:lnTo>
                      <a:lnTo>
                        <a:pt x="201" y="48"/>
                      </a:lnTo>
                      <a:lnTo>
                        <a:pt x="188" y="32"/>
                      </a:lnTo>
                      <a:lnTo>
                        <a:pt x="171" y="19"/>
                      </a:lnTo>
                      <a:lnTo>
                        <a:pt x="153" y="9"/>
                      </a:lnTo>
                      <a:lnTo>
                        <a:pt x="132" y="2"/>
                      </a:lnTo>
                      <a:lnTo>
                        <a:pt x="11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07" name="Freeform 198">
                  <a:extLst>
                    <a:ext uri="{FF2B5EF4-FFF2-40B4-BE49-F238E27FC236}">
                      <a16:creationId xmlns:a16="http://schemas.microsoft.com/office/drawing/2014/main" id="{7533EA6F-8D46-411D-A4A9-658E18E2C546}"/>
                    </a:ext>
                  </a:extLst>
                </p:cNvPr>
                <p:cNvSpPr>
                  <a:spLocks/>
                </p:cNvSpPr>
                <p:nvPr/>
              </p:nvSpPr>
              <p:spPr bwMode="auto">
                <a:xfrm>
                  <a:off x="2610" y="2763"/>
                  <a:ext cx="39" cy="40"/>
                </a:xfrm>
                <a:custGeom>
                  <a:avLst/>
                  <a:gdLst>
                    <a:gd name="T0" fmla="*/ 0 w 117"/>
                    <a:gd name="T1" fmla="*/ 0 h 118"/>
                    <a:gd name="T2" fmla="*/ 0 w 117"/>
                    <a:gd name="T3" fmla="*/ 0 h 118"/>
                    <a:gd name="T4" fmla="*/ 0 w 117"/>
                    <a:gd name="T5" fmla="*/ 0 h 118"/>
                    <a:gd name="T6" fmla="*/ 0 w 117"/>
                    <a:gd name="T7" fmla="*/ 0 h 118"/>
                    <a:gd name="T8" fmla="*/ 0 w 117"/>
                    <a:gd name="T9" fmla="*/ 0 h 118"/>
                    <a:gd name="T10" fmla="*/ 0 w 117"/>
                    <a:gd name="T11" fmla="*/ 0 h 118"/>
                    <a:gd name="T12" fmla="*/ 0 w 117"/>
                    <a:gd name="T13" fmla="*/ 0 h 118"/>
                    <a:gd name="T14" fmla="*/ 0 w 117"/>
                    <a:gd name="T15" fmla="*/ 0 h 118"/>
                    <a:gd name="T16" fmla="*/ 0 w 117"/>
                    <a:gd name="T17" fmla="*/ 0 h 118"/>
                    <a:gd name="T18" fmla="*/ 0 w 117"/>
                    <a:gd name="T19" fmla="*/ 0 h 118"/>
                    <a:gd name="T20" fmla="*/ 0 w 117"/>
                    <a:gd name="T21" fmla="*/ 0 h 118"/>
                    <a:gd name="T22" fmla="*/ 0 w 117"/>
                    <a:gd name="T23" fmla="*/ 0 h 118"/>
                    <a:gd name="T24" fmla="*/ 0 w 117"/>
                    <a:gd name="T25" fmla="*/ 0 h 118"/>
                    <a:gd name="T26" fmla="*/ 0 w 117"/>
                    <a:gd name="T27" fmla="*/ 0 h 118"/>
                    <a:gd name="T28" fmla="*/ 0 w 117"/>
                    <a:gd name="T29" fmla="*/ 0 h 118"/>
                    <a:gd name="T30" fmla="*/ 0 w 117"/>
                    <a:gd name="T31" fmla="*/ 0 h 118"/>
                    <a:gd name="T32" fmla="*/ 0 w 117"/>
                    <a:gd name="T33" fmla="*/ 0 h 118"/>
                    <a:gd name="T34" fmla="*/ 0 w 117"/>
                    <a:gd name="T35" fmla="*/ 0 h 118"/>
                    <a:gd name="T36" fmla="*/ 0 w 117"/>
                    <a:gd name="T37" fmla="*/ 0 h 118"/>
                    <a:gd name="T38" fmla="*/ 0 w 117"/>
                    <a:gd name="T39" fmla="*/ 0 h 118"/>
                    <a:gd name="T40" fmla="*/ 0 w 117"/>
                    <a:gd name="T41" fmla="*/ 0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8">
                      <a:moveTo>
                        <a:pt x="15" y="118"/>
                      </a:moveTo>
                      <a:lnTo>
                        <a:pt x="15" y="118"/>
                      </a:lnTo>
                      <a:lnTo>
                        <a:pt x="16" y="97"/>
                      </a:lnTo>
                      <a:lnTo>
                        <a:pt x="23" y="77"/>
                      </a:lnTo>
                      <a:lnTo>
                        <a:pt x="31" y="59"/>
                      </a:lnTo>
                      <a:lnTo>
                        <a:pt x="43" y="44"/>
                      </a:lnTo>
                      <a:lnTo>
                        <a:pt x="59" y="32"/>
                      </a:lnTo>
                      <a:lnTo>
                        <a:pt x="76" y="23"/>
                      </a:lnTo>
                      <a:lnTo>
                        <a:pt x="96" y="17"/>
                      </a:lnTo>
                      <a:lnTo>
                        <a:pt x="117" y="16"/>
                      </a:lnTo>
                      <a:lnTo>
                        <a:pt x="117" y="0"/>
                      </a:lnTo>
                      <a:lnTo>
                        <a:pt x="94" y="4"/>
                      </a:lnTo>
                      <a:lnTo>
                        <a:pt x="72" y="10"/>
                      </a:lnTo>
                      <a:lnTo>
                        <a:pt x="52" y="21"/>
                      </a:lnTo>
                      <a:lnTo>
                        <a:pt x="35" y="35"/>
                      </a:lnTo>
                      <a:lnTo>
                        <a:pt x="20" y="53"/>
                      </a:lnTo>
                      <a:lnTo>
                        <a:pt x="10" y="73"/>
                      </a:lnTo>
                      <a:lnTo>
                        <a:pt x="3" y="95"/>
                      </a:lnTo>
                      <a:lnTo>
                        <a:pt x="0" y="118"/>
                      </a:lnTo>
                      <a:lnTo>
                        <a:pt x="15"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08" name="Freeform 199">
                  <a:extLst>
                    <a:ext uri="{FF2B5EF4-FFF2-40B4-BE49-F238E27FC236}">
                      <a16:creationId xmlns:a16="http://schemas.microsoft.com/office/drawing/2014/main" id="{60DA5FD4-A865-4DFE-9B77-9E8EE974E952}"/>
                    </a:ext>
                  </a:extLst>
                </p:cNvPr>
                <p:cNvSpPr>
                  <a:spLocks/>
                </p:cNvSpPr>
                <p:nvPr/>
              </p:nvSpPr>
              <p:spPr bwMode="auto">
                <a:xfrm>
                  <a:off x="2610" y="2803"/>
                  <a:ext cx="39" cy="39"/>
                </a:xfrm>
                <a:custGeom>
                  <a:avLst/>
                  <a:gdLst>
                    <a:gd name="T0" fmla="*/ 0 w 117"/>
                    <a:gd name="T1" fmla="*/ 0 h 117"/>
                    <a:gd name="T2" fmla="*/ 0 w 117"/>
                    <a:gd name="T3" fmla="*/ 0 h 117"/>
                    <a:gd name="T4" fmla="*/ 0 w 117"/>
                    <a:gd name="T5" fmla="*/ 0 h 117"/>
                    <a:gd name="T6" fmla="*/ 0 w 117"/>
                    <a:gd name="T7" fmla="*/ 0 h 117"/>
                    <a:gd name="T8" fmla="*/ 0 w 117"/>
                    <a:gd name="T9" fmla="*/ 0 h 117"/>
                    <a:gd name="T10" fmla="*/ 0 w 117"/>
                    <a:gd name="T11" fmla="*/ 0 h 117"/>
                    <a:gd name="T12" fmla="*/ 0 w 117"/>
                    <a:gd name="T13" fmla="*/ 0 h 117"/>
                    <a:gd name="T14" fmla="*/ 0 w 117"/>
                    <a:gd name="T15" fmla="*/ 0 h 117"/>
                    <a:gd name="T16" fmla="*/ 0 w 117"/>
                    <a:gd name="T17" fmla="*/ 0 h 117"/>
                    <a:gd name="T18" fmla="*/ 0 w 117"/>
                    <a:gd name="T19" fmla="*/ 0 h 117"/>
                    <a:gd name="T20" fmla="*/ 0 w 117"/>
                    <a:gd name="T21" fmla="*/ 0 h 117"/>
                    <a:gd name="T22" fmla="*/ 0 w 117"/>
                    <a:gd name="T23" fmla="*/ 0 h 117"/>
                    <a:gd name="T24" fmla="*/ 0 w 117"/>
                    <a:gd name="T25" fmla="*/ 0 h 117"/>
                    <a:gd name="T26" fmla="*/ 0 w 117"/>
                    <a:gd name="T27" fmla="*/ 0 h 117"/>
                    <a:gd name="T28" fmla="*/ 0 w 117"/>
                    <a:gd name="T29" fmla="*/ 0 h 117"/>
                    <a:gd name="T30" fmla="*/ 0 w 117"/>
                    <a:gd name="T31" fmla="*/ 0 h 117"/>
                    <a:gd name="T32" fmla="*/ 0 w 117"/>
                    <a:gd name="T33" fmla="*/ 0 h 117"/>
                    <a:gd name="T34" fmla="*/ 0 w 117"/>
                    <a:gd name="T35" fmla="*/ 0 h 117"/>
                    <a:gd name="T36" fmla="*/ 0 w 117"/>
                    <a:gd name="T37" fmla="*/ 0 h 117"/>
                    <a:gd name="T38" fmla="*/ 0 w 117"/>
                    <a:gd name="T39" fmla="*/ 0 h 117"/>
                    <a:gd name="T40" fmla="*/ 0 w 117"/>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7">
                      <a:moveTo>
                        <a:pt x="117" y="101"/>
                      </a:moveTo>
                      <a:lnTo>
                        <a:pt x="117" y="101"/>
                      </a:lnTo>
                      <a:lnTo>
                        <a:pt x="96" y="100"/>
                      </a:lnTo>
                      <a:lnTo>
                        <a:pt x="76" y="94"/>
                      </a:lnTo>
                      <a:lnTo>
                        <a:pt x="59" y="85"/>
                      </a:lnTo>
                      <a:lnTo>
                        <a:pt x="43" y="73"/>
                      </a:lnTo>
                      <a:lnTo>
                        <a:pt x="31" y="58"/>
                      </a:lnTo>
                      <a:lnTo>
                        <a:pt x="23" y="40"/>
                      </a:lnTo>
                      <a:lnTo>
                        <a:pt x="16" y="20"/>
                      </a:lnTo>
                      <a:lnTo>
                        <a:pt x="15" y="0"/>
                      </a:lnTo>
                      <a:lnTo>
                        <a:pt x="0" y="0"/>
                      </a:lnTo>
                      <a:lnTo>
                        <a:pt x="3" y="23"/>
                      </a:lnTo>
                      <a:lnTo>
                        <a:pt x="10" y="44"/>
                      </a:lnTo>
                      <a:lnTo>
                        <a:pt x="20" y="64"/>
                      </a:lnTo>
                      <a:lnTo>
                        <a:pt x="35" y="82"/>
                      </a:lnTo>
                      <a:lnTo>
                        <a:pt x="52" y="96"/>
                      </a:lnTo>
                      <a:lnTo>
                        <a:pt x="72" y="107"/>
                      </a:lnTo>
                      <a:lnTo>
                        <a:pt x="94" y="114"/>
                      </a:lnTo>
                      <a:lnTo>
                        <a:pt x="117" y="117"/>
                      </a:lnTo>
                      <a:lnTo>
                        <a:pt x="11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09" name="Freeform 200">
                  <a:extLst>
                    <a:ext uri="{FF2B5EF4-FFF2-40B4-BE49-F238E27FC236}">
                      <a16:creationId xmlns:a16="http://schemas.microsoft.com/office/drawing/2014/main" id="{9D120A66-23A7-444D-A68D-DD7EB0AE09F5}"/>
                    </a:ext>
                  </a:extLst>
                </p:cNvPr>
                <p:cNvSpPr>
                  <a:spLocks/>
                </p:cNvSpPr>
                <p:nvPr/>
              </p:nvSpPr>
              <p:spPr bwMode="auto">
                <a:xfrm>
                  <a:off x="2649" y="2803"/>
                  <a:ext cx="39" cy="39"/>
                </a:xfrm>
                <a:custGeom>
                  <a:avLst/>
                  <a:gdLst>
                    <a:gd name="T0" fmla="*/ 0 w 117"/>
                    <a:gd name="T1" fmla="*/ 0 h 117"/>
                    <a:gd name="T2" fmla="*/ 0 w 117"/>
                    <a:gd name="T3" fmla="*/ 0 h 117"/>
                    <a:gd name="T4" fmla="*/ 0 w 117"/>
                    <a:gd name="T5" fmla="*/ 0 h 117"/>
                    <a:gd name="T6" fmla="*/ 0 w 117"/>
                    <a:gd name="T7" fmla="*/ 0 h 117"/>
                    <a:gd name="T8" fmla="*/ 0 w 117"/>
                    <a:gd name="T9" fmla="*/ 0 h 117"/>
                    <a:gd name="T10" fmla="*/ 0 w 117"/>
                    <a:gd name="T11" fmla="*/ 0 h 117"/>
                    <a:gd name="T12" fmla="*/ 0 w 117"/>
                    <a:gd name="T13" fmla="*/ 0 h 117"/>
                    <a:gd name="T14" fmla="*/ 0 w 117"/>
                    <a:gd name="T15" fmla="*/ 0 h 117"/>
                    <a:gd name="T16" fmla="*/ 0 w 117"/>
                    <a:gd name="T17" fmla="*/ 0 h 117"/>
                    <a:gd name="T18" fmla="*/ 0 w 117"/>
                    <a:gd name="T19" fmla="*/ 0 h 117"/>
                    <a:gd name="T20" fmla="*/ 0 w 117"/>
                    <a:gd name="T21" fmla="*/ 0 h 117"/>
                    <a:gd name="T22" fmla="*/ 0 w 117"/>
                    <a:gd name="T23" fmla="*/ 0 h 117"/>
                    <a:gd name="T24" fmla="*/ 0 w 117"/>
                    <a:gd name="T25" fmla="*/ 0 h 117"/>
                    <a:gd name="T26" fmla="*/ 0 w 117"/>
                    <a:gd name="T27" fmla="*/ 0 h 117"/>
                    <a:gd name="T28" fmla="*/ 0 w 117"/>
                    <a:gd name="T29" fmla="*/ 0 h 117"/>
                    <a:gd name="T30" fmla="*/ 0 w 117"/>
                    <a:gd name="T31" fmla="*/ 0 h 117"/>
                    <a:gd name="T32" fmla="*/ 0 w 117"/>
                    <a:gd name="T33" fmla="*/ 0 h 117"/>
                    <a:gd name="T34" fmla="*/ 0 w 117"/>
                    <a:gd name="T35" fmla="*/ 0 h 117"/>
                    <a:gd name="T36" fmla="*/ 0 w 117"/>
                    <a:gd name="T37" fmla="*/ 0 h 117"/>
                    <a:gd name="T38" fmla="*/ 0 w 117"/>
                    <a:gd name="T39" fmla="*/ 0 h 117"/>
                    <a:gd name="T40" fmla="*/ 0 w 117"/>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7">
                      <a:moveTo>
                        <a:pt x="102" y="0"/>
                      </a:moveTo>
                      <a:lnTo>
                        <a:pt x="102" y="0"/>
                      </a:lnTo>
                      <a:lnTo>
                        <a:pt x="101" y="20"/>
                      </a:lnTo>
                      <a:lnTo>
                        <a:pt x="94" y="40"/>
                      </a:lnTo>
                      <a:lnTo>
                        <a:pt x="86" y="58"/>
                      </a:lnTo>
                      <a:lnTo>
                        <a:pt x="73" y="73"/>
                      </a:lnTo>
                      <a:lnTo>
                        <a:pt x="58" y="85"/>
                      </a:lnTo>
                      <a:lnTo>
                        <a:pt x="41" y="94"/>
                      </a:lnTo>
                      <a:lnTo>
                        <a:pt x="21" y="100"/>
                      </a:lnTo>
                      <a:lnTo>
                        <a:pt x="0" y="101"/>
                      </a:lnTo>
                      <a:lnTo>
                        <a:pt x="0" y="117"/>
                      </a:lnTo>
                      <a:lnTo>
                        <a:pt x="23" y="114"/>
                      </a:lnTo>
                      <a:lnTo>
                        <a:pt x="45" y="107"/>
                      </a:lnTo>
                      <a:lnTo>
                        <a:pt x="65" y="96"/>
                      </a:lnTo>
                      <a:lnTo>
                        <a:pt x="82" y="82"/>
                      </a:lnTo>
                      <a:lnTo>
                        <a:pt x="96" y="64"/>
                      </a:lnTo>
                      <a:lnTo>
                        <a:pt x="107" y="44"/>
                      </a:lnTo>
                      <a:lnTo>
                        <a:pt x="114" y="23"/>
                      </a:lnTo>
                      <a:lnTo>
                        <a:pt x="117" y="0"/>
                      </a:lnTo>
                      <a:lnTo>
                        <a:pt x="1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10" name="Freeform 201">
                  <a:extLst>
                    <a:ext uri="{FF2B5EF4-FFF2-40B4-BE49-F238E27FC236}">
                      <a16:creationId xmlns:a16="http://schemas.microsoft.com/office/drawing/2014/main" id="{A86E66EB-D843-471A-BD4F-3560D9B537E9}"/>
                    </a:ext>
                  </a:extLst>
                </p:cNvPr>
                <p:cNvSpPr>
                  <a:spLocks/>
                </p:cNvSpPr>
                <p:nvPr/>
              </p:nvSpPr>
              <p:spPr bwMode="auto">
                <a:xfrm>
                  <a:off x="2649" y="2763"/>
                  <a:ext cx="39" cy="40"/>
                </a:xfrm>
                <a:custGeom>
                  <a:avLst/>
                  <a:gdLst>
                    <a:gd name="T0" fmla="*/ 0 w 117"/>
                    <a:gd name="T1" fmla="*/ 0 h 118"/>
                    <a:gd name="T2" fmla="*/ 0 w 117"/>
                    <a:gd name="T3" fmla="*/ 0 h 118"/>
                    <a:gd name="T4" fmla="*/ 0 w 117"/>
                    <a:gd name="T5" fmla="*/ 0 h 118"/>
                    <a:gd name="T6" fmla="*/ 0 w 117"/>
                    <a:gd name="T7" fmla="*/ 0 h 118"/>
                    <a:gd name="T8" fmla="*/ 0 w 117"/>
                    <a:gd name="T9" fmla="*/ 0 h 118"/>
                    <a:gd name="T10" fmla="*/ 0 w 117"/>
                    <a:gd name="T11" fmla="*/ 0 h 118"/>
                    <a:gd name="T12" fmla="*/ 0 w 117"/>
                    <a:gd name="T13" fmla="*/ 0 h 118"/>
                    <a:gd name="T14" fmla="*/ 0 w 117"/>
                    <a:gd name="T15" fmla="*/ 0 h 118"/>
                    <a:gd name="T16" fmla="*/ 0 w 117"/>
                    <a:gd name="T17" fmla="*/ 0 h 118"/>
                    <a:gd name="T18" fmla="*/ 0 w 117"/>
                    <a:gd name="T19" fmla="*/ 0 h 118"/>
                    <a:gd name="T20" fmla="*/ 0 w 117"/>
                    <a:gd name="T21" fmla="*/ 0 h 118"/>
                    <a:gd name="T22" fmla="*/ 0 w 117"/>
                    <a:gd name="T23" fmla="*/ 0 h 118"/>
                    <a:gd name="T24" fmla="*/ 0 w 117"/>
                    <a:gd name="T25" fmla="*/ 0 h 118"/>
                    <a:gd name="T26" fmla="*/ 0 w 117"/>
                    <a:gd name="T27" fmla="*/ 0 h 118"/>
                    <a:gd name="T28" fmla="*/ 0 w 117"/>
                    <a:gd name="T29" fmla="*/ 0 h 118"/>
                    <a:gd name="T30" fmla="*/ 0 w 117"/>
                    <a:gd name="T31" fmla="*/ 0 h 118"/>
                    <a:gd name="T32" fmla="*/ 0 w 117"/>
                    <a:gd name="T33" fmla="*/ 0 h 118"/>
                    <a:gd name="T34" fmla="*/ 0 w 117"/>
                    <a:gd name="T35" fmla="*/ 0 h 118"/>
                    <a:gd name="T36" fmla="*/ 0 w 117"/>
                    <a:gd name="T37" fmla="*/ 0 h 118"/>
                    <a:gd name="T38" fmla="*/ 0 w 117"/>
                    <a:gd name="T39" fmla="*/ 0 h 118"/>
                    <a:gd name="T40" fmla="*/ 0 w 117"/>
                    <a:gd name="T41" fmla="*/ 0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8">
                      <a:moveTo>
                        <a:pt x="0" y="16"/>
                      </a:moveTo>
                      <a:lnTo>
                        <a:pt x="0" y="16"/>
                      </a:lnTo>
                      <a:lnTo>
                        <a:pt x="21" y="17"/>
                      </a:lnTo>
                      <a:lnTo>
                        <a:pt x="41" y="23"/>
                      </a:lnTo>
                      <a:lnTo>
                        <a:pt x="58" y="32"/>
                      </a:lnTo>
                      <a:lnTo>
                        <a:pt x="73" y="44"/>
                      </a:lnTo>
                      <a:lnTo>
                        <a:pt x="86" y="59"/>
                      </a:lnTo>
                      <a:lnTo>
                        <a:pt x="94" y="77"/>
                      </a:lnTo>
                      <a:lnTo>
                        <a:pt x="101" y="97"/>
                      </a:lnTo>
                      <a:lnTo>
                        <a:pt x="102" y="118"/>
                      </a:lnTo>
                      <a:lnTo>
                        <a:pt x="117" y="118"/>
                      </a:lnTo>
                      <a:lnTo>
                        <a:pt x="114" y="95"/>
                      </a:lnTo>
                      <a:lnTo>
                        <a:pt x="107" y="73"/>
                      </a:lnTo>
                      <a:lnTo>
                        <a:pt x="96" y="53"/>
                      </a:lnTo>
                      <a:lnTo>
                        <a:pt x="82" y="35"/>
                      </a:lnTo>
                      <a:lnTo>
                        <a:pt x="65" y="21"/>
                      </a:lnTo>
                      <a:lnTo>
                        <a:pt x="45" y="10"/>
                      </a:lnTo>
                      <a:lnTo>
                        <a:pt x="23" y="4"/>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11" name="Freeform 202">
                  <a:extLst>
                    <a:ext uri="{FF2B5EF4-FFF2-40B4-BE49-F238E27FC236}">
                      <a16:creationId xmlns:a16="http://schemas.microsoft.com/office/drawing/2014/main" id="{31C2D692-A71D-4EA4-B856-72769BDA1000}"/>
                    </a:ext>
                  </a:extLst>
                </p:cNvPr>
                <p:cNvSpPr>
                  <a:spLocks/>
                </p:cNvSpPr>
                <p:nvPr/>
              </p:nvSpPr>
              <p:spPr bwMode="auto">
                <a:xfrm>
                  <a:off x="2630" y="2784"/>
                  <a:ext cx="37" cy="37"/>
                </a:xfrm>
                <a:custGeom>
                  <a:avLst/>
                  <a:gdLst>
                    <a:gd name="T0" fmla="*/ 0 w 110"/>
                    <a:gd name="T1" fmla="*/ 0 h 109"/>
                    <a:gd name="T2" fmla="*/ 0 w 110"/>
                    <a:gd name="T3" fmla="*/ 0 h 109"/>
                    <a:gd name="T4" fmla="*/ 0 w 110"/>
                    <a:gd name="T5" fmla="*/ 0 h 109"/>
                    <a:gd name="T6" fmla="*/ 0 w 110"/>
                    <a:gd name="T7" fmla="*/ 0 h 109"/>
                    <a:gd name="T8" fmla="*/ 0 w 110"/>
                    <a:gd name="T9" fmla="*/ 0 h 109"/>
                    <a:gd name="T10" fmla="*/ 0 w 110"/>
                    <a:gd name="T11" fmla="*/ 0 h 109"/>
                    <a:gd name="T12" fmla="*/ 0 w 110"/>
                    <a:gd name="T13" fmla="*/ 0 h 109"/>
                    <a:gd name="T14" fmla="*/ 0 w 110"/>
                    <a:gd name="T15" fmla="*/ 0 h 109"/>
                    <a:gd name="T16" fmla="*/ 0 w 110"/>
                    <a:gd name="T17" fmla="*/ 0 h 109"/>
                    <a:gd name="T18" fmla="*/ 0 w 110"/>
                    <a:gd name="T19" fmla="*/ 0 h 109"/>
                    <a:gd name="T20" fmla="*/ 0 w 110"/>
                    <a:gd name="T21" fmla="*/ 0 h 109"/>
                    <a:gd name="T22" fmla="*/ 0 w 110"/>
                    <a:gd name="T23" fmla="*/ 0 h 109"/>
                    <a:gd name="T24" fmla="*/ 0 w 110"/>
                    <a:gd name="T25" fmla="*/ 0 h 109"/>
                    <a:gd name="T26" fmla="*/ 0 w 110"/>
                    <a:gd name="T27" fmla="*/ 0 h 109"/>
                    <a:gd name="T28" fmla="*/ 0 w 110"/>
                    <a:gd name="T29" fmla="*/ 0 h 109"/>
                    <a:gd name="T30" fmla="*/ 0 w 110"/>
                    <a:gd name="T31" fmla="*/ 0 h 109"/>
                    <a:gd name="T32" fmla="*/ 0 w 110"/>
                    <a:gd name="T33" fmla="*/ 0 h 109"/>
                    <a:gd name="T34" fmla="*/ 0 w 110"/>
                    <a:gd name="T35" fmla="*/ 0 h 109"/>
                    <a:gd name="T36" fmla="*/ 0 w 110"/>
                    <a:gd name="T37" fmla="*/ 0 h 109"/>
                    <a:gd name="T38" fmla="*/ 0 w 110"/>
                    <a:gd name="T39" fmla="*/ 0 h 109"/>
                    <a:gd name="T40" fmla="*/ 0 w 110"/>
                    <a:gd name="T41" fmla="*/ 0 h 109"/>
                    <a:gd name="T42" fmla="*/ 0 w 110"/>
                    <a:gd name="T43" fmla="*/ 0 h 109"/>
                    <a:gd name="T44" fmla="*/ 0 w 110"/>
                    <a:gd name="T45" fmla="*/ 0 h 109"/>
                    <a:gd name="T46" fmla="*/ 0 w 110"/>
                    <a:gd name="T47" fmla="*/ 0 h 109"/>
                    <a:gd name="T48" fmla="*/ 0 w 110"/>
                    <a:gd name="T49" fmla="*/ 0 h 109"/>
                    <a:gd name="T50" fmla="*/ 0 w 110"/>
                    <a:gd name="T51" fmla="*/ 0 h 109"/>
                    <a:gd name="T52" fmla="*/ 0 w 110"/>
                    <a:gd name="T53" fmla="*/ 0 h 109"/>
                    <a:gd name="T54" fmla="*/ 0 w 110"/>
                    <a:gd name="T55" fmla="*/ 0 h 109"/>
                    <a:gd name="T56" fmla="*/ 0 w 110"/>
                    <a:gd name="T57" fmla="*/ 0 h 109"/>
                    <a:gd name="T58" fmla="*/ 0 w 110"/>
                    <a:gd name="T59" fmla="*/ 0 h 109"/>
                    <a:gd name="T60" fmla="*/ 0 w 110"/>
                    <a:gd name="T61" fmla="*/ 0 h 109"/>
                    <a:gd name="T62" fmla="*/ 0 w 110"/>
                    <a:gd name="T63" fmla="*/ 0 h 109"/>
                    <a:gd name="T64" fmla="*/ 0 w 110"/>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0" h="109">
                      <a:moveTo>
                        <a:pt x="55" y="0"/>
                      </a:moveTo>
                      <a:lnTo>
                        <a:pt x="44" y="1"/>
                      </a:lnTo>
                      <a:lnTo>
                        <a:pt x="33" y="4"/>
                      </a:lnTo>
                      <a:lnTo>
                        <a:pt x="24" y="9"/>
                      </a:lnTo>
                      <a:lnTo>
                        <a:pt x="17" y="15"/>
                      </a:lnTo>
                      <a:lnTo>
                        <a:pt x="9" y="24"/>
                      </a:lnTo>
                      <a:lnTo>
                        <a:pt x="5" y="33"/>
                      </a:lnTo>
                      <a:lnTo>
                        <a:pt x="1" y="44"/>
                      </a:lnTo>
                      <a:lnTo>
                        <a:pt x="0" y="55"/>
                      </a:lnTo>
                      <a:lnTo>
                        <a:pt x="1" y="66"/>
                      </a:lnTo>
                      <a:lnTo>
                        <a:pt x="5" y="76"/>
                      </a:lnTo>
                      <a:lnTo>
                        <a:pt x="9" y="85"/>
                      </a:lnTo>
                      <a:lnTo>
                        <a:pt x="17" y="93"/>
                      </a:lnTo>
                      <a:lnTo>
                        <a:pt x="24" y="101"/>
                      </a:lnTo>
                      <a:lnTo>
                        <a:pt x="33" y="105"/>
                      </a:lnTo>
                      <a:lnTo>
                        <a:pt x="44" y="108"/>
                      </a:lnTo>
                      <a:lnTo>
                        <a:pt x="55" y="109"/>
                      </a:lnTo>
                      <a:lnTo>
                        <a:pt x="66" y="108"/>
                      </a:lnTo>
                      <a:lnTo>
                        <a:pt x="77" y="105"/>
                      </a:lnTo>
                      <a:lnTo>
                        <a:pt x="86" y="101"/>
                      </a:lnTo>
                      <a:lnTo>
                        <a:pt x="94" y="93"/>
                      </a:lnTo>
                      <a:lnTo>
                        <a:pt x="101" y="85"/>
                      </a:lnTo>
                      <a:lnTo>
                        <a:pt x="105" y="76"/>
                      </a:lnTo>
                      <a:lnTo>
                        <a:pt x="109" y="66"/>
                      </a:lnTo>
                      <a:lnTo>
                        <a:pt x="110" y="55"/>
                      </a:lnTo>
                      <a:lnTo>
                        <a:pt x="109" y="44"/>
                      </a:lnTo>
                      <a:lnTo>
                        <a:pt x="105" y="33"/>
                      </a:lnTo>
                      <a:lnTo>
                        <a:pt x="101" y="24"/>
                      </a:lnTo>
                      <a:lnTo>
                        <a:pt x="94" y="15"/>
                      </a:lnTo>
                      <a:lnTo>
                        <a:pt x="86" y="9"/>
                      </a:lnTo>
                      <a:lnTo>
                        <a:pt x="77" y="4"/>
                      </a:lnTo>
                      <a:lnTo>
                        <a:pt x="66" y="1"/>
                      </a:lnTo>
                      <a:lnTo>
                        <a:pt x="55"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12" name="Freeform 203">
                  <a:extLst>
                    <a:ext uri="{FF2B5EF4-FFF2-40B4-BE49-F238E27FC236}">
                      <a16:creationId xmlns:a16="http://schemas.microsoft.com/office/drawing/2014/main" id="{84982222-5E5C-4B3A-BB4B-160639ABF602}"/>
                    </a:ext>
                  </a:extLst>
                </p:cNvPr>
                <p:cNvSpPr>
                  <a:spLocks/>
                </p:cNvSpPr>
                <p:nvPr/>
              </p:nvSpPr>
              <p:spPr bwMode="auto">
                <a:xfrm>
                  <a:off x="2628" y="2782"/>
                  <a:ext cx="21" cy="21"/>
                </a:xfrm>
                <a:custGeom>
                  <a:avLst/>
                  <a:gdLst>
                    <a:gd name="T0" fmla="*/ 0 w 63"/>
                    <a:gd name="T1" fmla="*/ 0 h 63"/>
                    <a:gd name="T2" fmla="*/ 0 w 63"/>
                    <a:gd name="T3" fmla="*/ 0 h 63"/>
                    <a:gd name="T4" fmla="*/ 0 w 63"/>
                    <a:gd name="T5" fmla="*/ 0 h 63"/>
                    <a:gd name="T6" fmla="*/ 0 w 63"/>
                    <a:gd name="T7" fmla="*/ 0 h 63"/>
                    <a:gd name="T8" fmla="*/ 0 w 63"/>
                    <a:gd name="T9" fmla="*/ 0 h 63"/>
                    <a:gd name="T10" fmla="*/ 0 w 63"/>
                    <a:gd name="T11" fmla="*/ 0 h 63"/>
                    <a:gd name="T12" fmla="*/ 0 w 63"/>
                    <a:gd name="T13" fmla="*/ 0 h 63"/>
                    <a:gd name="T14" fmla="*/ 0 w 63"/>
                    <a:gd name="T15" fmla="*/ 0 h 63"/>
                    <a:gd name="T16" fmla="*/ 0 w 63"/>
                    <a:gd name="T17" fmla="*/ 0 h 63"/>
                    <a:gd name="T18" fmla="*/ 0 w 63"/>
                    <a:gd name="T19" fmla="*/ 0 h 63"/>
                    <a:gd name="T20" fmla="*/ 0 w 63"/>
                    <a:gd name="T21" fmla="*/ 0 h 63"/>
                    <a:gd name="T22" fmla="*/ 0 w 63"/>
                    <a:gd name="T23" fmla="*/ 0 h 63"/>
                    <a:gd name="T24" fmla="*/ 0 w 63"/>
                    <a:gd name="T25" fmla="*/ 0 h 63"/>
                    <a:gd name="T26" fmla="*/ 0 w 63"/>
                    <a:gd name="T27" fmla="*/ 0 h 63"/>
                    <a:gd name="T28" fmla="*/ 0 w 63"/>
                    <a:gd name="T29" fmla="*/ 0 h 63"/>
                    <a:gd name="T30" fmla="*/ 0 w 63"/>
                    <a:gd name="T31" fmla="*/ 0 h 63"/>
                    <a:gd name="T32" fmla="*/ 0 w 63"/>
                    <a:gd name="T33" fmla="*/ 0 h 63"/>
                    <a:gd name="T34" fmla="*/ 0 w 63"/>
                    <a:gd name="T35" fmla="*/ 0 h 63"/>
                    <a:gd name="T36" fmla="*/ 0 w 63"/>
                    <a:gd name="T37" fmla="*/ 0 h 63"/>
                    <a:gd name="T38" fmla="*/ 0 w 63"/>
                    <a:gd name="T39" fmla="*/ 0 h 63"/>
                    <a:gd name="T40" fmla="*/ 0 w 63"/>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63">
                      <a:moveTo>
                        <a:pt x="16" y="63"/>
                      </a:moveTo>
                      <a:lnTo>
                        <a:pt x="16" y="63"/>
                      </a:lnTo>
                      <a:lnTo>
                        <a:pt x="16" y="53"/>
                      </a:lnTo>
                      <a:lnTo>
                        <a:pt x="19" y="43"/>
                      </a:lnTo>
                      <a:lnTo>
                        <a:pt x="22" y="35"/>
                      </a:lnTo>
                      <a:lnTo>
                        <a:pt x="29" y="28"/>
                      </a:lnTo>
                      <a:lnTo>
                        <a:pt x="36" y="22"/>
                      </a:lnTo>
                      <a:lnTo>
                        <a:pt x="43" y="19"/>
                      </a:lnTo>
                      <a:lnTo>
                        <a:pt x="53" y="15"/>
                      </a:lnTo>
                      <a:lnTo>
                        <a:pt x="63" y="15"/>
                      </a:lnTo>
                      <a:lnTo>
                        <a:pt x="63" y="0"/>
                      </a:lnTo>
                      <a:lnTo>
                        <a:pt x="51" y="2"/>
                      </a:lnTo>
                      <a:lnTo>
                        <a:pt x="39" y="6"/>
                      </a:lnTo>
                      <a:lnTo>
                        <a:pt x="29" y="11"/>
                      </a:lnTo>
                      <a:lnTo>
                        <a:pt x="20" y="19"/>
                      </a:lnTo>
                      <a:lnTo>
                        <a:pt x="11" y="29"/>
                      </a:lnTo>
                      <a:lnTo>
                        <a:pt x="6" y="38"/>
                      </a:lnTo>
                      <a:lnTo>
                        <a:pt x="3" y="51"/>
                      </a:lnTo>
                      <a:lnTo>
                        <a:pt x="0" y="63"/>
                      </a:lnTo>
                      <a:lnTo>
                        <a:pt x="1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13" name="Freeform 204">
                  <a:extLst>
                    <a:ext uri="{FF2B5EF4-FFF2-40B4-BE49-F238E27FC236}">
                      <a16:creationId xmlns:a16="http://schemas.microsoft.com/office/drawing/2014/main" id="{363D230D-5829-4102-846A-9ED98DC5BB55}"/>
                    </a:ext>
                  </a:extLst>
                </p:cNvPr>
                <p:cNvSpPr>
                  <a:spLocks/>
                </p:cNvSpPr>
                <p:nvPr/>
              </p:nvSpPr>
              <p:spPr bwMode="auto">
                <a:xfrm>
                  <a:off x="2628" y="2803"/>
                  <a:ext cx="21" cy="20"/>
                </a:xfrm>
                <a:custGeom>
                  <a:avLst/>
                  <a:gdLst>
                    <a:gd name="T0" fmla="*/ 0 w 63"/>
                    <a:gd name="T1" fmla="*/ 0 h 62"/>
                    <a:gd name="T2" fmla="*/ 0 w 63"/>
                    <a:gd name="T3" fmla="*/ 0 h 62"/>
                    <a:gd name="T4" fmla="*/ 0 w 63"/>
                    <a:gd name="T5" fmla="*/ 0 h 62"/>
                    <a:gd name="T6" fmla="*/ 0 w 63"/>
                    <a:gd name="T7" fmla="*/ 0 h 62"/>
                    <a:gd name="T8" fmla="*/ 0 w 63"/>
                    <a:gd name="T9" fmla="*/ 0 h 62"/>
                    <a:gd name="T10" fmla="*/ 0 w 63"/>
                    <a:gd name="T11" fmla="*/ 0 h 62"/>
                    <a:gd name="T12" fmla="*/ 0 w 63"/>
                    <a:gd name="T13" fmla="*/ 0 h 62"/>
                    <a:gd name="T14" fmla="*/ 0 w 63"/>
                    <a:gd name="T15" fmla="*/ 0 h 62"/>
                    <a:gd name="T16" fmla="*/ 0 w 63"/>
                    <a:gd name="T17" fmla="*/ 0 h 62"/>
                    <a:gd name="T18" fmla="*/ 0 w 63"/>
                    <a:gd name="T19" fmla="*/ 0 h 62"/>
                    <a:gd name="T20" fmla="*/ 0 w 63"/>
                    <a:gd name="T21" fmla="*/ 0 h 62"/>
                    <a:gd name="T22" fmla="*/ 0 w 63"/>
                    <a:gd name="T23" fmla="*/ 0 h 62"/>
                    <a:gd name="T24" fmla="*/ 0 w 63"/>
                    <a:gd name="T25" fmla="*/ 0 h 62"/>
                    <a:gd name="T26" fmla="*/ 0 w 63"/>
                    <a:gd name="T27" fmla="*/ 0 h 62"/>
                    <a:gd name="T28" fmla="*/ 0 w 63"/>
                    <a:gd name="T29" fmla="*/ 0 h 62"/>
                    <a:gd name="T30" fmla="*/ 0 w 63"/>
                    <a:gd name="T31" fmla="*/ 0 h 62"/>
                    <a:gd name="T32" fmla="*/ 0 w 63"/>
                    <a:gd name="T33" fmla="*/ 0 h 62"/>
                    <a:gd name="T34" fmla="*/ 0 w 63"/>
                    <a:gd name="T35" fmla="*/ 0 h 62"/>
                    <a:gd name="T36" fmla="*/ 0 w 63"/>
                    <a:gd name="T37" fmla="*/ 0 h 62"/>
                    <a:gd name="T38" fmla="*/ 0 w 63"/>
                    <a:gd name="T39" fmla="*/ 0 h 62"/>
                    <a:gd name="T40" fmla="*/ 0 w 6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62">
                      <a:moveTo>
                        <a:pt x="63" y="47"/>
                      </a:moveTo>
                      <a:lnTo>
                        <a:pt x="63" y="47"/>
                      </a:lnTo>
                      <a:lnTo>
                        <a:pt x="53" y="47"/>
                      </a:lnTo>
                      <a:lnTo>
                        <a:pt x="43" y="43"/>
                      </a:lnTo>
                      <a:lnTo>
                        <a:pt x="37" y="40"/>
                      </a:lnTo>
                      <a:lnTo>
                        <a:pt x="29" y="34"/>
                      </a:lnTo>
                      <a:lnTo>
                        <a:pt x="22" y="26"/>
                      </a:lnTo>
                      <a:lnTo>
                        <a:pt x="19" y="19"/>
                      </a:lnTo>
                      <a:lnTo>
                        <a:pt x="16" y="9"/>
                      </a:lnTo>
                      <a:lnTo>
                        <a:pt x="16" y="0"/>
                      </a:lnTo>
                      <a:lnTo>
                        <a:pt x="0" y="0"/>
                      </a:lnTo>
                      <a:lnTo>
                        <a:pt x="3" y="12"/>
                      </a:lnTo>
                      <a:lnTo>
                        <a:pt x="6" y="24"/>
                      </a:lnTo>
                      <a:lnTo>
                        <a:pt x="11" y="35"/>
                      </a:lnTo>
                      <a:lnTo>
                        <a:pt x="20" y="42"/>
                      </a:lnTo>
                      <a:lnTo>
                        <a:pt x="28" y="51"/>
                      </a:lnTo>
                      <a:lnTo>
                        <a:pt x="39" y="57"/>
                      </a:lnTo>
                      <a:lnTo>
                        <a:pt x="51" y="60"/>
                      </a:lnTo>
                      <a:lnTo>
                        <a:pt x="63" y="62"/>
                      </a:lnTo>
                      <a:lnTo>
                        <a:pt x="63"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14" name="Freeform 205">
                  <a:extLst>
                    <a:ext uri="{FF2B5EF4-FFF2-40B4-BE49-F238E27FC236}">
                      <a16:creationId xmlns:a16="http://schemas.microsoft.com/office/drawing/2014/main" id="{C9425B28-FA85-4F5B-94C3-8406448A6958}"/>
                    </a:ext>
                  </a:extLst>
                </p:cNvPr>
                <p:cNvSpPr>
                  <a:spLocks/>
                </p:cNvSpPr>
                <p:nvPr/>
              </p:nvSpPr>
              <p:spPr bwMode="auto">
                <a:xfrm>
                  <a:off x="2649" y="2803"/>
                  <a:ext cx="20" cy="20"/>
                </a:xfrm>
                <a:custGeom>
                  <a:avLst/>
                  <a:gdLst>
                    <a:gd name="T0" fmla="*/ 0 w 62"/>
                    <a:gd name="T1" fmla="*/ 0 h 62"/>
                    <a:gd name="T2" fmla="*/ 0 w 62"/>
                    <a:gd name="T3" fmla="*/ 0 h 62"/>
                    <a:gd name="T4" fmla="*/ 0 w 62"/>
                    <a:gd name="T5" fmla="*/ 0 h 62"/>
                    <a:gd name="T6" fmla="*/ 0 w 62"/>
                    <a:gd name="T7" fmla="*/ 0 h 62"/>
                    <a:gd name="T8" fmla="*/ 0 w 62"/>
                    <a:gd name="T9" fmla="*/ 0 h 62"/>
                    <a:gd name="T10" fmla="*/ 0 w 62"/>
                    <a:gd name="T11" fmla="*/ 0 h 62"/>
                    <a:gd name="T12" fmla="*/ 0 w 62"/>
                    <a:gd name="T13" fmla="*/ 0 h 62"/>
                    <a:gd name="T14" fmla="*/ 0 w 62"/>
                    <a:gd name="T15" fmla="*/ 0 h 62"/>
                    <a:gd name="T16" fmla="*/ 0 w 62"/>
                    <a:gd name="T17" fmla="*/ 0 h 62"/>
                    <a:gd name="T18" fmla="*/ 0 w 62"/>
                    <a:gd name="T19" fmla="*/ 0 h 62"/>
                    <a:gd name="T20" fmla="*/ 0 w 62"/>
                    <a:gd name="T21" fmla="*/ 0 h 62"/>
                    <a:gd name="T22" fmla="*/ 0 w 62"/>
                    <a:gd name="T23" fmla="*/ 0 h 62"/>
                    <a:gd name="T24" fmla="*/ 0 w 62"/>
                    <a:gd name="T25" fmla="*/ 0 h 62"/>
                    <a:gd name="T26" fmla="*/ 0 w 62"/>
                    <a:gd name="T27" fmla="*/ 0 h 62"/>
                    <a:gd name="T28" fmla="*/ 0 w 62"/>
                    <a:gd name="T29" fmla="*/ 0 h 62"/>
                    <a:gd name="T30" fmla="*/ 0 w 62"/>
                    <a:gd name="T31" fmla="*/ 0 h 62"/>
                    <a:gd name="T32" fmla="*/ 0 w 62"/>
                    <a:gd name="T33" fmla="*/ 0 h 62"/>
                    <a:gd name="T34" fmla="*/ 0 w 62"/>
                    <a:gd name="T35" fmla="*/ 0 h 62"/>
                    <a:gd name="T36" fmla="*/ 0 w 62"/>
                    <a:gd name="T37" fmla="*/ 0 h 62"/>
                    <a:gd name="T38" fmla="*/ 0 w 62"/>
                    <a:gd name="T39" fmla="*/ 0 h 62"/>
                    <a:gd name="T40" fmla="*/ 0 w 62"/>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2" h="62">
                      <a:moveTo>
                        <a:pt x="47" y="0"/>
                      </a:moveTo>
                      <a:lnTo>
                        <a:pt x="47" y="0"/>
                      </a:lnTo>
                      <a:lnTo>
                        <a:pt x="47" y="9"/>
                      </a:lnTo>
                      <a:lnTo>
                        <a:pt x="44" y="19"/>
                      </a:lnTo>
                      <a:lnTo>
                        <a:pt x="41" y="27"/>
                      </a:lnTo>
                      <a:lnTo>
                        <a:pt x="35" y="34"/>
                      </a:lnTo>
                      <a:lnTo>
                        <a:pt x="27" y="40"/>
                      </a:lnTo>
                      <a:lnTo>
                        <a:pt x="20" y="43"/>
                      </a:lnTo>
                      <a:lnTo>
                        <a:pt x="10" y="47"/>
                      </a:lnTo>
                      <a:lnTo>
                        <a:pt x="0" y="47"/>
                      </a:lnTo>
                      <a:lnTo>
                        <a:pt x="0" y="62"/>
                      </a:lnTo>
                      <a:lnTo>
                        <a:pt x="12" y="60"/>
                      </a:lnTo>
                      <a:lnTo>
                        <a:pt x="24" y="57"/>
                      </a:lnTo>
                      <a:lnTo>
                        <a:pt x="34" y="51"/>
                      </a:lnTo>
                      <a:lnTo>
                        <a:pt x="44" y="42"/>
                      </a:lnTo>
                      <a:lnTo>
                        <a:pt x="52" y="34"/>
                      </a:lnTo>
                      <a:lnTo>
                        <a:pt x="57" y="24"/>
                      </a:lnTo>
                      <a:lnTo>
                        <a:pt x="60" y="12"/>
                      </a:lnTo>
                      <a:lnTo>
                        <a:pt x="62" y="0"/>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15" name="Freeform 206">
                  <a:extLst>
                    <a:ext uri="{FF2B5EF4-FFF2-40B4-BE49-F238E27FC236}">
                      <a16:creationId xmlns:a16="http://schemas.microsoft.com/office/drawing/2014/main" id="{A3DB542F-17B6-40F0-A998-9D22B8F7C2F8}"/>
                    </a:ext>
                  </a:extLst>
                </p:cNvPr>
                <p:cNvSpPr>
                  <a:spLocks/>
                </p:cNvSpPr>
                <p:nvPr/>
              </p:nvSpPr>
              <p:spPr bwMode="auto">
                <a:xfrm>
                  <a:off x="2649" y="2782"/>
                  <a:ext cx="20" cy="21"/>
                </a:xfrm>
                <a:custGeom>
                  <a:avLst/>
                  <a:gdLst>
                    <a:gd name="T0" fmla="*/ 0 w 62"/>
                    <a:gd name="T1" fmla="*/ 0 h 63"/>
                    <a:gd name="T2" fmla="*/ 0 w 62"/>
                    <a:gd name="T3" fmla="*/ 0 h 63"/>
                    <a:gd name="T4" fmla="*/ 0 w 62"/>
                    <a:gd name="T5" fmla="*/ 0 h 63"/>
                    <a:gd name="T6" fmla="*/ 0 w 62"/>
                    <a:gd name="T7" fmla="*/ 0 h 63"/>
                    <a:gd name="T8" fmla="*/ 0 w 62"/>
                    <a:gd name="T9" fmla="*/ 0 h 63"/>
                    <a:gd name="T10" fmla="*/ 0 w 62"/>
                    <a:gd name="T11" fmla="*/ 0 h 63"/>
                    <a:gd name="T12" fmla="*/ 0 w 62"/>
                    <a:gd name="T13" fmla="*/ 0 h 63"/>
                    <a:gd name="T14" fmla="*/ 0 w 62"/>
                    <a:gd name="T15" fmla="*/ 0 h 63"/>
                    <a:gd name="T16" fmla="*/ 0 w 62"/>
                    <a:gd name="T17" fmla="*/ 0 h 63"/>
                    <a:gd name="T18" fmla="*/ 0 w 62"/>
                    <a:gd name="T19" fmla="*/ 0 h 63"/>
                    <a:gd name="T20" fmla="*/ 0 w 62"/>
                    <a:gd name="T21" fmla="*/ 0 h 63"/>
                    <a:gd name="T22" fmla="*/ 0 w 62"/>
                    <a:gd name="T23" fmla="*/ 0 h 63"/>
                    <a:gd name="T24" fmla="*/ 0 w 62"/>
                    <a:gd name="T25" fmla="*/ 0 h 63"/>
                    <a:gd name="T26" fmla="*/ 0 w 62"/>
                    <a:gd name="T27" fmla="*/ 0 h 63"/>
                    <a:gd name="T28" fmla="*/ 0 w 62"/>
                    <a:gd name="T29" fmla="*/ 0 h 63"/>
                    <a:gd name="T30" fmla="*/ 0 w 62"/>
                    <a:gd name="T31" fmla="*/ 0 h 63"/>
                    <a:gd name="T32" fmla="*/ 0 w 62"/>
                    <a:gd name="T33" fmla="*/ 0 h 63"/>
                    <a:gd name="T34" fmla="*/ 0 w 62"/>
                    <a:gd name="T35" fmla="*/ 0 h 63"/>
                    <a:gd name="T36" fmla="*/ 0 w 62"/>
                    <a:gd name="T37" fmla="*/ 0 h 63"/>
                    <a:gd name="T38" fmla="*/ 0 w 62"/>
                    <a:gd name="T39" fmla="*/ 0 h 63"/>
                    <a:gd name="T40" fmla="*/ 0 w 62"/>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2" h="63">
                      <a:moveTo>
                        <a:pt x="0" y="15"/>
                      </a:moveTo>
                      <a:lnTo>
                        <a:pt x="0" y="15"/>
                      </a:lnTo>
                      <a:lnTo>
                        <a:pt x="10" y="15"/>
                      </a:lnTo>
                      <a:lnTo>
                        <a:pt x="20" y="19"/>
                      </a:lnTo>
                      <a:lnTo>
                        <a:pt x="27" y="22"/>
                      </a:lnTo>
                      <a:lnTo>
                        <a:pt x="35" y="28"/>
                      </a:lnTo>
                      <a:lnTo>
                        <a:pt x="41" y="35"/>
                      </a:lnTo>
                      <a:lnTo>
                        <a:pt x="44" y="43"/>
                      </a:lnTo>
                      <a:lnTo>
                        <a:pt x="47" y="53"/>
                      </a:lnTo>
                      <a:lnTo>
                        <a:pt x="47" y="63"/>
                      </a:lnTo>
                      <a:lnTo>
                        <a:pt x="62" y="63"/>
                      </a:lnTo>
                      <a:lnTo>
                        <a:pt x="60" y="51"/>
                      </a:lnTo>
                      <a:lnTo>
                        <a:pt x="57" y="38"/>
                      </a:lnTo>
                      <a:lnTo>
                        <a:pt x="52" y="29"/>
                      </a:lnTo>
                      <a:lnTo>
                        <a:pt x="44" y="19"/>
                      </a:lnTo>
                      <a:lnTo>
                        <a:pt x="34" y="11"/>
                      </a:lnTo>
                      <a:lnTo>
                        <a:pt x="24" y="6"/>
                      </a:lnTo>
                      <a:lnTo>
                        <a:pt x="12" y="2"/>
                      </a:lnTo>
                      <a:lnTo>
                        <a:pt x="0"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16" name="Freeform 207">
                  <a:extLst>
                    <a:ext uri="{FF2B5EF4-FFF2-40B4-BE49-F238E27FC236}">
                      <a16:creationId xmlns:a16="http://schemas.microsoft.com/office/drawing/2014/main" id="{745FBF67-F887-4DCB-9EED-030905B468EC}"/>
                    </a:ext>
                  </a:extLst>
                </p:cNvPr>
                <p:cNvSpPr>
                  <a:spLocks/>
                </p:cNvSpPr>
                <p:nvPr/>
              </p:nvSpPr>
              <p:spPr bwMode="auto">
                <a:xfrm>
                  <a:off x="2058" y="2160"/>
                  <a:ext cx="126" cy="132"/>
                </a:xfrm>
                <a:custGeom>
                  <a:avLst/>
                  <a:gdLst>
                    <a:gd name="T0" fmla="*/ 0 w 377"/>
                    <a:gd name="T1" fmla="*/ 1 h 398"/>
                    <a:gd name="T2" fmla="*/ 0 w 377"/>
                    <a:gd name="T3" fmla="*/ 0 h 398"/>
                    <a:gd name="T4" fmla="*/ 0 w 377"/>
                    <a:gd name="T5" fmla="*/ 0 h 398"/>
                    <a:gd name="T6" fmla="*/ 1 w 377"/>
                    <a:gd name="T7" fmla="*/ 0 h 398"/>
                    <a:gd name="T8" fmla="*/ 0 w 377"/>
                    <a:gd name="T9" fmla="*/ 1 h 3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7" h="398">
                      <a:moveTo>
                        <a:pt x="296" y="398"/>
                      </a:moveTo>
                      <a:lnTo>
                        <a:pt x="0" y="75"/>
                      </a:lnTo>
                      <a:lnTo>
                        <a:pt x="81" y="0"/>
                      </a:lnTo>
                      <a:lnTo>
                        <a:pt x="377" y="323"/>
                      </a:lnTo>
                      <a:lnTo>
                        <a:pt x="296" y="398"/>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17" name="Freeform 208">
                  <a:extLst>
                    <a:ext uri="{FF2B5EF4-FFF2-40B4-BE49-F238E27FC236}">
                      <a16:creationId xmlns:a16="http://schemas.microsoft.com/office/drawing/2014/main" id="{6FD2D472-8F19-4140-840F-0120016BCA4B}"/>
                    </a:ext>
                  </a:extLst>
                </p:cNvPr>
                <p:cNvSpPr>
                  <a:spLocks/>
                </p:cNvSpPr>
                <p:nvPr/>
              </p:nvSpPr>
              <p:spPr bwMode="auto">
                <a:xfrm>
                  <a:off x="2056" y="2182"/>
                  <a:ext cx="103" cy="112"/>
                </a:xfrm>
                <a:custGeom>
                  <a:avLst/>
                  <a:gdLst>
                    <a:gd name="T0" fmla="*/ 0 w 309"/>
                    <a:gd name="T1" fmla="*/ 0 h 334"/>
                    <a:gd name="T2" fmla="*/ 0 w 309"/>
                    <a:gd name="T3" fmla="*/ 0 h 334"/>
                    <a:gd name="T4" fmla="*/ 0 w 309"/>
                    <a:gd name="T5" fmla="*/ 0 h 334"/>
                    <a:gd name="T6" fmla="*/ 0 w 309"/>
                    <a:gd name="T7" fmla="*/ 0 h 334"/>
                    <a:gd name="T8" fmla="*/ 0 w 309"/>
                    <a:gd name="T9" fmla="*/ 0 h 334"/>
                    <a:gd name="T10" fmla="*/ 0 w 309"/>
                    <a:gd name="T11" fmla="*/ 0 h 334"/>
                    <a:gd name="T12" fmla="*/ 0 w 309"/>
                    <a:gd name="T13" fmla="*/ 0 h 334"/>
                    <a:gd name="T14" fmla="*/ 0 w 309"/>
                    <a:gd name="T15" fmla="*/ 0 h 334"/>
                    <a:gd name="T16" fmla="*/ 0 w 309"/>
                    <a:gd name="T17" fmla="*/ 0 h 334"/>
                    <a:gd name="T18" fmla="*/ 0 w 309"/>
                    <a:gd name="T19" fmla="*/ 0 h 334"/>
                    <a:gd name="T20" fmla="*/ 0 w 309"/>
                    <a:gd name="T21" fmla="*/ 0 h 334"/>
                    <a:gd name="T22" fmla="*/ 0 w 309"/>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9" h="334">
                      <a:moveTo>
                        <a:pt x="3" y="1"/>
                      </a:moveTo>
                      <a:lnTo>
                        <a:pt x="1" y="11"/>
                      </a:lnTo>
                      <a:lnTo>
                        <a:pt x="298" y="334"/>
                      </a:lnTo>
                      <a:lnTo>
                        <a:pt x="309" y="326"/>
                      </a:lnTo>
                      <a:lnTo>
                        <a:pt x="12" y="2"/>
                      </a:lnTo>
                      <a:lnTo>
                        <a:pt x="11" y="12"/>
                      </a:lnTo>
                      <a:lnTo>
                        <a:pt x="12" y="2"/>
                      </a:lnTo>
                      <a:lnTo>
                        <a:pt x="8" y="0"/>
                      </a:lnTo>
                      <a:lnTo>
                        <a:pt x="3" y="1"/>
                      </a:lnTo>
                      <a:lnTo>
                        <a:pt x="0" y="6"/>
                      </a:lnTo>
                      <a:lnTo>
                        <a:pt x="1" y="1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18" name="Freeform 209">
                  <a:extLst>
                    <a:ext uri="{FF2B5EF4-FFF2-40B4-BE49-F238E27FC236}">
                      <a16:creationId xmlns:a16="http://schemas.microsoft.com/office/drawing/2014/main" id="{E8EBA029-1887-4868-A85E-20A1BFDA89FA}"/>
                    </a:ext>
                  </a:extLst>
                </p:cNvPr>
                <p:cNvSpPr>
                  <a:spLocks/>
                </p:cNvSpPr>
                <p:nvPr/>
              </p:nvSpPr>
              <p:spPr bwMode="auto">
                <a:xfrm>
                  <a:off x="2057" y="2158"/>
                  <a:ext cx="31" cy="28"/>
                </a:xfrm>
                <a:custGeom>
                  <a:avLst/>
                  <a:gdLst>
                    <a:gd name="T0" fmla="*/ 0 w 92"/>
                    <a:gd name="T1" fmla="*/ 0 h 86"/>
                    <a:gd name="T2" fmla="*/ 0 w 92"/>
                    <a:gd name="T3" fmla="*/ 0 h 86"/>
                    <a:gd name="T4" fmla="*/ 0 w 92"/>
                    <a:gd name="T5" fmla="*/ 0 h 86"/>
                    <a:gd name="T6" fmla="*/ 0 w 92"/>
                    <a:gd name="T7" fmla="*/ 0 h 86"/>
                    <a:gd name="T8" fmla="*/ 0 w 92"/>
                    <a:gd name="T9" fmla="*/ 0 h 86"/>
                    <a:gd name="T10" fmla="*/ 0 w 92"/>
                    <a:gd name="T11" fmla="*/ 0 h 86"/>
                    <a:gd name="T12" fmla="*/ 0 w 92"/>
                    <a:gd name="T13" fmla="*/ 0 h 86"/>
                    <a:gd name="T14" fmla="*/ 0 w 92"/>
                    <a:gd name="T15" fmla="*/ 0 h 86"/>
                    <a:gd name="T16" fmla="*/ 0 w 92"/>
                    <a:gd name="T17" fmla="*/ 0 h 86"/>
                    <a:gd name="T18" fmla="*/ 0 w 92"/>
                    <a:gd name="T19" fmla="*/ 0 h 86"/>
                    <a:gd name="T20" fmla="*/ 0 w 92"/>
                    <a:gd name="T21" fmla="*/ 0 h 86"/>
                    <a:gd name="T22" fmla="*/ 0 w 92"/>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 h="86">
                      <a:moveTo>
                        <a:pt x="91" y="2"/>
                      </a:moveTo>
                      <a:lnTo>
                        <a:pt x="81" y="1"/>
                      </a:lnTo>
                      <a:lnTo>
                        <a:pt x="0" y="75"/>
                      </a:lnTo>
                      <a:lnTo>
                        <a:pt x="8" y="86"/>
                      </a:lnTo>
                      <a:lnTo>
                        <a:pt x="89" y="12"/>
                      </a:lnTo>
                      <a:lnTo>
                        <a:pt x="80" y="11"/>
                      </a:lnTo>
                      <a:lnTo>
                        <a:pt x="89" y="12"/>
                      </a:lnTo>
                      <a:lnTo>
                        <a:pt x="92" y="7"/>
                      </a:lnTo>
                      <a:lnTo>
                        <a:pt x="91" y="2"/>
                      </a:lnTo>
                      <a:lnTo>
                        <a:pt x="86" y="0"/>
                      </a:lnTo>
                      <a:lnTo>
                        <a:pt x="81" y="1"/>
                      </a:lnTo>
                      <a:lnTo>
                        <a:pt x="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19" name="Freeform 210">
                  <a:extLst>
                    <a:ext uri="{FF2B5EF4-FFF2-40B4-BE49-F238E27FC236}">
                      <a16:creationId xmlns:a16="http://schemas.microsoft.com/office/drawing/2014/main" id="{6027B106-2708-4719-AAEF-C68386750B64}"/>
                    </a:ext>
                  </a:extLst>
                </p:cNvPr>
                <p:cNvSpPr>
                  <a:spLocks/>
                </p:cNvSpPr>
                <p:nvPr/>
              </p:nvSpPr>
              <p:spPr bwMode="auto">
                <a:xfrm>
                  <a:off x="2084" y="2158"/>
                  <a:ext cx="102" cy="112"/>
                </a:xfrm>
                <a:custGeom>
                  <a:avLst/>
                  <a:gdLst>
                    <a:gd name="T0" fmla="*/ 0 w 308"/>
                    <a:gd name="T1" fmla="*/ 0 h 334"/>
                    <a:gd name="T2" fmla="*/ 0 w 308"/>
                    <a:gd name="T3" fmla="*/ 0 h 334"/>
                    <a:gd name="T4" fmla="*/ 0 w 308"/>
                    <a:gd name="T5" fmla="*/ 0 h 334"/>
                    <a:gd name="T6" fmla="*/ 0 w 308"/>
                    <a:gd name="T7" fmla="*/ 0 h 334"/>
                    <a:gd name="T8" fmla="*/ 0 w 308"/>
                    <a:gd name="T9" fmla="*/ 0 h 334"/>
                    <a:gd name="T10" fmla="*/ 0 w 308"/>
                    <a:gd name="T11" fmla="*/ 0 h 334"/>
                    <a:gd name="T12" fmla="*/ 0 w 308"/>
                    <a:gd name="T13" fmla="*/ 0 h 334"/>
                    <a:gd name="T14" fmla="*/ 0 w 308"/>
                    <a:gd name="T15" fmla="*/ 0 h 334"/>
                    <a:gd name="T16" fmla="*/ 0 w 308"/>
                    <a:gd name="T17" fmla="*/ 0 h 334"/>
                    <a:gd name="T18" fmla="*/ 0 w 308"/>
                    <a:gd name="T19" fmla="*/ 0 h 334"/>
                    <a:gd name="T20" fmla="*/ 0 w 308"/>
                    <a:gd name="T21" fmla="*/ 0 h 334"/>
                    <a:gd name="T22" fmla="*/ 0 w 308"/>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8" h="334">
                      <a:moveTo>
                        <a:pt x="306" y="333"/>
                      </a:moveTo>
                      <a:lnTo>
                        <a:pt x="307" y="323"/>
                      </a:lnTo>
                      <a:lnTo>
                        <a:pt x="11" y="0"/>
                      </a:lnTo>
                      <a:lnTo>
                        <a:pt x="0" y="9"/>
                      </a:lnTo>
                      <a:lnTo>
                        <a:pt x="296" y="332"/>
                      </a:lnTo>
                      <a:lnTo>
                        <a:pt x="297" y="322"/>
                      </a:lnTo>
                      <a:lnTo>
                        <a:pt x="296" y="332"/>
                      </a:lnTo>
                      <a:lnTo>
                        <a:pt x="300" y="334"/>
                      </a:lnTo>
                      <a:lnTo>
                        <a:pt x="306" y="332"/>
                      </a:lnTo>
                      <a:lnTo>
                        <a:pt x="308" y="329"/>
                      </a:lnTo>
                      <a:lnTo>
                        <a:pt x="307" y="323"/>
                      </a:lnTo>
                      <a:lnTo>
                        <a:pt x="306"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20" name="Freeform 211">
                  <a:extLst>
                    <a:ext uri="{FF2B5EF4-FFF2-40B4-BE49-F238E27FC236}">
                      <a16:creationId xmlns:a16="http://schemas.microsoft.com/office/drawing/2014/main" id="{45A4C019-96B9-4CBA-90E8-2D7509EC0E3D}"/>
                    </a:ext>
                  </a:extLst>
                </p:cNvPr>
                <p:cNvSpPr>
                  <a:spLocks/>
                </p:cNvSpPr>
                <p:nvPr/>
              </p:nvSpPr>
              <p:spPr bwMode="auto">
                <a:xfrm>
                  <a:off x="2155" y="2266"/>
                  <a:ext cx="31" cy="29"/>
                </a:xfrm>
                <a:custGeom>
                  <a:avLst/>
                  <a:gdLst>
                    <a:gd name="T0" fmla="*/ 0 w 93"/>
                    <a:gd name="T1" fmla="*/ 0 h 87"/>
                    <a:gd name="T2" fmla="*/ 0 w 93"/>
                    <a:gd name="T3" fmla="*/ 0 h 87"/>
                    <a:gd name="T4" fmla="*/ 0 w 93"/>
                    <a:gd name="T5" fmla="*/ 0 h 87"/>
                    <a:gd name="T6" fmla="*/ 0 w 93"/>
                    <a:gd name="T7" fmla="*/ 0 h 87"/>
                    <a:gd name="T8" fmla="*/ 0 w 93"/>
                    <a:gd name="T9" fmla="*/ 0 h 87"/>
                    <a:gd name="T10" fmla="*/ 0 w 93"/>
                    <a:gd name="T11" fmla="*/ 0 h 87"/>
                    <a:gd name="T12" fmla="*/ 0 w 93"/>
                    <a:gd name="T13" fmla="*/ 0 h 87"/>
                    <a:gd name="T14" fmla="*/ 0 w 93"/>
                    <a:gd name="T15" fmla="*/ 0 h 87"/>
                    <a:gd name="T16" fmla="*/ 0 w 93"/>
                    <a:gd name="T17" fmla="*/ 0 h 87"/>
                    <a:gd name="T18" fmla="*/ 0 w 93"/>
                    <a:gd name="T19" fmla="*/ 0 h 87"/>
                    <a:gd name="T20" fmla="*/ 0 w 93"/>
                    <a:gd name="T21" fmla="*/ 0 h 87"/>
                    <a:gd name="T22" fmla="*/ 0 w 93"/>
                    <a:gd name="T23" fmla="*/ 0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3" h="87">
                      <a:moveTo>
                        <a:pt x="2" y="84"/>
                      </a:moveTo>
                      <a:lnTo>
                        <a:pt x="11" y="85"/>
                      </a:lnTo>
                      <a:lnTo>
                        <a:pt x="93" y="11"/>
                      </a:lnTo>
                      <a:lnTo>
                        <a:pt x="84" y="0"/>
                      </a:lnTo>
                      <a:lnTo>
                        <a:pt x="3" y="74"/>
                      </a:lnTo>
                      <a:lnTo>
                        <a:pt x="13" y="76"/>
                      </a:lnTo>
                      <a:lnTo>
                        <a:pt x="3" y="74"/>
                      </a:lnTo>
                      <a:lnTo>
                        <a:pt x="0" y="79"/>
                      </a:lnTo>
                      <a:lnTo>
                        <a:pt x="3" y="84"/>
                      </a:lnTo>
                      <a:lnTo>
                        <a:pt x="6" y="87"/>
                      </a:lnTo>
                      <a:lnTo>
                        <a:pt x="11" y="85"/>
                      </a:lnTo>
                      <a:lnTo>
                        <a:pt x="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21" name="Freeform 212">
                  <a:extLst>
                    <a:ext uri="{FF2B5EF4-FFF2-40B4-BE49-F238E27FC236}">
                      <a16:creationId xmlns:a16="http://schemas.microsoft.com/office/drawing/2014/main" id="{35D74551-94DF-4CE2-A977-9282A68DB4E8}"/>
                    </a:ext>
                  </a:extLst>
                </p:cNvPr>
                <p:cNvSpPr>
                  <a:spLocks/>
                </p:cNvSpPr>
                <p:nvPr/>
              </p:nvSpPr>
              <p:spPr bwMode="auto">
                <a:xfrm>
                  <a:off x="2133" y="2170"/>
                  <a:ext cx="611" cy="634"/>
                </a:xfrm>
                <a:custGeom>
                  <a:avLst/>
                  <a:gdLst>
                    <a:gd name="T0" fmla="*/ 1 w 1835"/>
                    <a:gd name="T1" fmla="*/ 2 h 1902"/>
                    <a:gd name="T2" fmla="*/ 1 w 1835"/>
                    <a:gd name="T3" fmla="*/ 2 h 1902"/>
                    <a:gd name="T4" fmla="*/ 1 w 1835"/>
                    <a:gd name="T5" fmla="*/ 1 h 1902"/>
                    <a:gd name="T6" fmla="*/ 1 w 1835"/>
                    <a:gd name="T7" fmla="*/ 1 h 1902"/>
                    <a:gd name="T8" fmla="*/ 1 w 1835"/>
                    <a:gd name="T9" fmla="*/ 1 h 1902"/>
                    <a:gd name="T10" fmla="*/ 1 w 1835"/>
                    <a:gd name="T11" fmla="*/ 1 h 1902"/>
                    <a:gd name="T12" fmla="*/ 1 w 1835"/>
                    <a:gd name="T13" fmla="*/ 1 h 1902"/>
                    <a:gd name="T14" fmla="*/ 1 w 1835"/>
                    <a:gd name="T15" fmla="*/ 1 h 1902"/>
                    <a:gd name="T16" fmla="*/ 1 w 1835"/>
                    <a:gd name="T17" fmla="*/ 1 h 1902"/>
                    <a:gd name="T18" fmla="*/ 1 w 1835"/>
                    <a:gd name="T19" fmla="*/ 1 h 1902"/>
                    <a:gd name="T20" fmla="*/ 1 w 1835"/>
                    <a:gd name="T21" fmla="*/ 1 h 1902"/>
                    <a:gd name="T22" fmla="*/ 1 w 1835"/>
                    <a:gd name="T23" fmla="*/ 1 h 1902"/>
                    <a:gd name="T24" fmla="*/ 0 w 1835"/>
                    <a:gd name="T25" fmla="*/ 0 h 1902"/>
                    <a:gd name="T26" fmla="*/ 0 w 1835"/>
                    <a:gd name="T27" fmla="*/ 0 h 1902"/>
                    <a:gd name="T28" fmla="*/ 0 w 1835"/>
                    <a:gd name="T29" fmla="*/ 0 h 1902"/>
                    <a:gd name="T30" fmla="*/ 0 w 1835"/>
                    <a:gd name="T31" fmla="*/ 0 h 1902"/>
                    <a:gd name="T32" fmla="*/ 1 w 1835"/>
                    <a:gd name="T33" fmla="*/ 0 h 1902"/>
                    <a:gd name="T34" fmla="*/ 1 w 1835"/>
                    <a:gd name="T35" fmla="*/ 0 h 1902"/>
                    <a:gd name="T36" fmla="*/ 1 w 1835"/>
                    <a:gd name="T37" fmla="*/ 0 h 1902"/>
                    <a:gd name="T38" fmla="*/ 1 w 1835"/>
                    <a:gd name="T39" fmla="*/ 0 h 1902"/>
                    <a:gd name="T40" fmla="*/ 1 w 1835"/>
                    <a:gd name="T41" fmla="*/ 0 h 1902"/>
                    <a:gd name="T42" fmla="*/ 1 w 1835"/>
                    <a:gd name="T43" fmla="*/ 0 h 1902"/>
                    <a:gd name="T44" fmla="*/ 1 w 1835"/>
                    <a:gd name="T45" fmla="*/ 0 h 1902"/>
                    <a:gd name="T46" fmla="*/ 2 w 1835"/>
                    <a:gd name="T47" fmla="*/ 0 h 1902"/>
                    <a:gd name="T48" fmla="*/ 2 w 1835"/>
                    <a:gd name="T49" fmla="*/ 0 h 1902"/>
                    <a:gd name="T50" fmla="*/ 2 w 1835"/>
                    <a:gd name="T51" fmla="*/ 0 h 1902"/>
                    <a:gd name="T52" fmla="*/ 2 w 1835"/>
                    <a:gd name="T53" fmla="*/ 0 h 1902"/>
                    <a:gd name="T54" fmla="*/ 2 w 1835"/>
                    <a:gd name="T55" fmla="*/ 0 h 1902"/>
                    <a:gd name="T56" fmla="*/ 2 w 1835"/>
                    <a:gd name="T57" fmla="*/ 0 h 1902"/>
                    <a:gd name="T58" fmla="*/ 2 w 1835"/>
                    <a:gd name="T59" fmla="*/ 1 h 1902"/>
                    <a:gd name="T60" fmla="*/ 2 w 1835"/>
                    <a:gd name="T61" fmla="*/ 1 h 1902"/>
                    <a:gd name="T62" fmla="*/ 2 w 1835"/>
                    <a:gd name="T63" fmla="*/ 1 h 1902"/>
                    <a:gd name="T64" fmla="*/ 3 w 1835"/>
                    <a:gd name="T65" fmla="*/ 2 h 1902"/>
                    <a:gd name="T66" fmla="*/ 2 w 1835"/>
                    <a:gd name="T67" fmla="*/ 2 h 1902"/>
                    <a:gd name="T68" fmla="*/ 2 w 1835"/>
                    <a:gd name="T69" fmla="*/ 2 h 1902"/>
                    <a:gd name="T70" fmla="*/ 2 w 1835"/>
                    <a:gd name="T71" fmla="*/ 2 h 1902"/>
                    <a:gd name="T72" fmla="*/ 2 w 1835"/>
                    <a:gd name="T73" fmla="*/ 3 h 19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35" h="1902">
                      <a:moveTo>
                        <a:pt x="888" y="1257"/>
                      </a:moveTo>
                      <a:lnTo>
                        <a:pt x="917" y="1224"/>
                      </a:lnTo>
                      <a:lnTo>
                        <a:pt x="939" y="1186"/>
                      </a:lnTo>
                      <a:lnTo>
                        <a:pt x="954" y="1146"/>
                      </a:lnTo>
                      <a:lnTo>
                        <a:pt x="959" y="1104"/>
                      </a:lnTo>
                      <a:lnTo>
                        <a:pt x="957" y="1061"/>
                      </a:lnTo>
                      <a:lnTo>
                        <a:pt x="947" y="1021"/>
                      </a:lnTo>
                      <a:lnTo>
                        <a:pt x="928" y="982"/>
                      </a:lnTo>
                      <a:lnTo>
                        <a:pt x="902" y="946"/>
                      </a:lnTo>
                      <a:lnTo>
                        <a:pt x="887" y="931"/>
                      </a:lnTo>
                      <a:lnTo>
                        <a:pt x="869" y="917"/>
                      </a:lnTo>
                      <a:lnTo>
                        <a:pt x="851" y="905"/>
                      </a:lnTo>
                      <a:lnTo>
                        <a:pt x="832" y="895"/>
                      </a:lnTo>
                      <a:lnTo>
                        <a:pt x="812" y="887"/>
                      </a:lnTo>
                      <a:lnTo>
                        <a:pt x="792" y="882"/>
                      </a:lnTo>
                      <a:lnTo>
                        <a:pt x="772" y="877"/>
                      </a:lnTo>
                      <a:lnTo>
                        <a:pt x="751" y="875"/>
                      </a:lnTo>
                      <a:lnTo>
                        <a:pt x="729" y="876"/>
                      </a:lnTo>
                      <a:lnTo>
                        <a:pt x="708" y="877"/>
                      </a:lnTo>
                      <a:lnTo>
                        <a:pt x="687" y="882"/>
                      </a:lnTo>
                      <a:lnTo>
                        <a:pt x="666" y="888"/>
                      </a:lnTo>
                      <a:lnTo>
                        <a:pt x="647" y="896"/>
                      </a:lnTo>
                      <a:lnTo>
                        <a:pt x="628" y="907"/>
                      </a:lnTo>
                      <a:lnTo>
                        <a:pt x="609" y="919"/>
                      </a:lnTo>
                      <a:lnTo>
                        <a:pt x="592" y="933"/>
                      </a:lnTo>
                      <a:lnTo>
                        <a:pt x="0" y="287"/>
                      </a:lnTo>
                      <a:lnTo>
                        <a:pt x="42" y="250"/>
                      </a:lnTo>
                      <a:lnTo>
                        <a:pt x="86" y="216"/>
                      </a:lnTo>
                      <a:lnTo>
                        <a:pt x="131" y="184"/>
                      </a:lnTo>
                      <a:lnTo>
                        <a:pt x="177" y="154"/>
                      </a:lnTo>
                      <a:lnTo>
                        <a:pt x="225" y="128"/>
                      </a:lnTo>
                      <a:lnTo>
                        <a:pt x="274" y="104"/>
                      </a:lnTo>
                      <a:lnTo>
                        <a:pt x="323" y="82"/>
                      </a:lnTo>
                      <a:lnTo>
                        <a:pt x="372" y="63"/>
                      </a:lnTo>
                      <a:lnTo>
                        <a:pt x="424" y="47"/>
                      </a:lnTo>
                      <a:lnTo>
                        <a:pt x="474" y="33"/>
                      </a:lnTo>
                      <a:lnTo>
                        <a:pt x="527" y="21"/>
                      </a:lnTo>
                      <a:lnTo>
                        <a:pt x="579" y="12"/>
                      </a:lnTo>
                      <a:lnTo>
                        <a:pt x="631" y="5"/>
                      </a:lnTo>
                      <a:lnTo>
                        <a:pt x="684" y="2"/>
                      </a:lnTo>
                      <a:lnTo>
                        <a:pt x="736" y="0"/>
                      </a:lnTo>
                      <a:lnTo>
                        <a:pt x="789" y="1"/>
                      </a:lnTo>
                      <a:lnTo>
                        <a:pt x="842" y="4"/>
                      </a:lnTo>
                      <a:lnTo>
                        <a:pt x="894" y="11"/>
                      </a:lnTo>
                      <a:lnTo>
                        <a:pt x="946" y="20"/>
                      </a:lnTo>
                      <a:lnTo>
                        <a:pt x="997" y="30"/>
                      </a:lnTo>
                      <a:lnTo>
                        <a:pt x="1049" y="44"/>
                      </a:lnTo>
                      <a:lnTo>
                        <a:pt x="1099" y="59"/>
                      </a:lnTo>
                      <a:lnTo>
                        <a:pt x="1149" y="78"/>
                      </a:lnTo>
                      <a:lnTo>
                        <a:pt x="1198" y="98"/>
                      </a:lnTo>
                      <a:lnTo>
                        <a:pt x="1246" y="123"/>
                      </a:lnTo>
                      <a:lnTo>
                        <a:pt x="1294" y="148"/>
                      </a:lnTo>
                      <a:lnTo>
                        <a:pt x="1340" y="176"/>
                      </a:lnTo>
                      <a:lnTo>
                        <a:pt x="1383" y="207"/>
                      </a:lnTo>
                      <a:lnTo>
                        <a:pt x="1427" y="240"/>
                      </a:lnTo>
                      <a:lnTo>
                        <a:pt x="1469" y="275"/>
                      </a:lnTo>
                      <a:lnTo>
                        <a:pt x="1510" y="313"/>
                      </a:lnTo>
                      <a:lnTo>
                        <a:pt x="1549" y="354"/>
                      </a:lnTo>
                      <a:lnTo>
                        <a:pt x="1620" y="440"/>
                      </a:lnTo>
                      <a:lnTo>
                        <a:pt x="1682" y="531"/>
                      </a:lnTo>
                      <a:lnTo>
                        <a:pt x="1732" y="627"/>
                      </a:lnTo>
                      <a:lnTo>
                        <a:pt x="1773" y="726"/>
                      </a:lnTo>
                      <a:lnTo>
                        <a:pt x="1803" y="828"/>
                      </a:lnTo>
                      <a:lnTo>
                        <a:pt x="1824" y="931"/>
                      </a:lnTo>
                      <a:lnTo>
                        <a:pt x="1835" y="1036"/>
                      </a:lnTo>
                      <a:lnTo>
                        <a:pt x="1835" y="1141"/>
                      </a:lnTo>
                      <a:lnTo>
                        <a:pt x="1825" y="1247"/>
                      </a:lnTo>
                      <a:lnTo>
                        <a:pt x="1807" y="1350"/>
                      </a:lnTo>
                      <a:lnTo>
                        <a:pt x="1777" y="1452"/>
                      </a:lnTo>
                      <a:lnTo>
                        <a:pt x="1738" y="1550"/>
                      </a:lnTo>
                      <a:lnTo>
                        <a:pt x="1688" y="1645"/>
                      </a:lnTo>
                      <a:lnTo>
                        <a:pt x="1629" y="1736"/>
                      </a:lnTo>
                      <a:lnTo>
                        <a:pt x="1560" y="1822"/>
                      </a:lnTo>
                      <a:lnTo>
                        <a:pt x="1481" y="1902"/>
                      </a:lnTo>
                      <a:lnTo>
                        <a:pt x="888" y="125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22" name="Freeform 213">
                  <a:extLst>
                    <a:ext uri="{FF2B5EF4-FFF2-40B4-BE49-F238E27FC236}">
                      <a16:creationId xmlns:a16="http://schemas.microsoft.com/office/drawing/2014/main" id="{3F4E132D-3D07-4B66-9EC0-407A57659FF0}"/>
                    </a:ext>
                  </a:extLst>
                </p:cNvPr>
                <p:cNvSpPr>
                  <a:spLocks/>
                </p:cNvSpPr>
                <p:nvPr/>
              </p:nvSpPr>
              <p:spPr bwMode="auto">
                <a:xfrm>
                  <a:off x="2135" y="2173"/>
                  <a:ext cx="606" cy="628"/>
                </a:xfrm>
                <a:custGeom>
                  <a:avLst/>
                  <a:gdLst>
                    <a:gd name="T0" fmla="*/ 0 w 1818"/>
                    <a:gd name="T1" fmla="*/ 0 h 1884"/>
                    <a:gd name="T2" fmla="*/ 0 w 1818"/>
                    <a:gd name="T3" fmla="*/ 0 h 1884"/>
                    <a:gd name="T4" fmla="*/ 0 w 1818"/>
                    <a:gd name="T5" fmla="*/ 0 h 1884"/>
                    <a:gd name="T6" fmla="*/ 0 w 1818"/>
                    <a:gd name="T7" fmla="*/ 0 h 1884"/>
                    <a:gd name="T8" fmla="*/ 1 w 1818"/>
                    <a:gd name="T9" fmla="*/ 0 h 1884"/>
                    <a:gd name="T10" fmla="*/ 1 w 1818"/>
                    <a:gd name="T11" fmla="*/ 0 h 1884"/>
                    <a:gd name="T12" fmla="*/ 1 w 1818"/>
                    <a:gd name="T13" fmla="*/ 0 h 1884"/>
                    <a:gd name="T14" fmla="*/ 1 w 1818"/>
                    <a:gd name="T15" fmla="*/ 0 h 1884"/>
                    <a:gd name="T16" fmla="*/ 1 w 1818"/>
                    <a:gd name="T17" fmla="*/ 0 h 1884"/>
                    <a:gd name="T18" fmla="*/ 1 w 1818"/>
                    <a:gd name="T19" fmla="*/ 0 h 1884"/>
                    <a:gd name="T20" fmla="*/ 1 w 1818"/>
                    <a:gd name="T21" fmla="*/ 0 h 1884"/>
                    <a:gd name="T22" fmla="*/ 2 w 1818"/>
                    <a:gd name="T23" fmla="*/ 0 h 1884"/>
                    <a:gd name="T24" fmla="*/ 2 w 1818"/>
                    <a:gd name="T25" fmla="*/ 0 h 1884"/>
                    <a:gd name="T26" fmla="*/ 2 w 1818"/>
                    <a:gd name="T27" fmla="*/ 0 h 1884"/>
                    <a:gd name="T28" fmla="*/ 2 w 1818"/>
                    <a:gd name="T29" fmla="*/ 0 h 1884"/>
                    <a:gd name="T30" fmla="*/ 2 w 1818"/>
                    <a:gd name="T31" fmla="*/ 0 h 1884"/>
                    <a:gd name="T32" fmla="*/ 2 w 1818"/>
                    <a:gd name="T33" fmla="*/ 1 h 1884"/>
                    <a:gd name="T34" fmla="*/ 2 w 1818"/>
                    <a:gd name="T35" fmla="*/ 1 h 1884"/>
                    <a:gd name="T36" fmla="*/ 2 w 1818"/>
                    <a:gd name="T37" fmla="*/ 1 h 1884"/>
                    <a:gd name="T38" fmla="*/ 2 w 1818"/>
                    <a:gd name="T39" fmla="*/ 1 h 1884"/>
                    <a:gd name="T40" fmla="*/ 2 w 1818"/>
                    <a:gd name="T41" fmla="*/ 2 h 1884"/>
                    <a:gd name="T42" fmla="*/ 2 w 1818"/>
                    <a:gd name="T43" fmla="*/ 2 h 1884"/>
                    <a:gd name="T44" fmla="*/ 2 w 1818"/>
                    <a:gd name="T45" fmla="*/ 2 h 1884"/>
                    <a:gd name="T46" fmla="*/ 2 w 1818"/>
                    <a:gd name="T47" fmla="*/ 2 h 1884"/>
                    <a:gd name="T48" fmla="*/ 2 w 1818"/>
                    <a:gd name="T49" fmla="*/ 3 h 1884"/>
                    <a:gd name="T50" fmla="*/ 2 w 1818"/>
                    <a:gd name="T51" fmla="*/ 2 h 1884"/>
                    <a:gd name="T52" fmla="*/ 2 w 1818"/>
                    <a:gd name="T53" fmla="*/ 2 h 1884"/>
                    <a:gd name="T54" fmla="*/ 2 w 1818"/>
                    <a:gd name="T55" fmla="*/ 2 h 1884"/>
                    <a:gd name="T56" fmla="*/ 2 w 1818"/>
                    <a:gd name="T57" fmla="*/ 2 h 1884"/>
                    <a:gd name="T58" fmla="*/ 2 w 1818"/>
                    <a:gd name="T59" fmla="*/ 2 h 1884"/>
                    <a:gd name="T60" fmla="*/ 1 w 1818"/>
                    <a:gd name="T61" fmla="*/ 2 h 1884"/>
                    <a:gd name="T62" fmla="*/ 1 w 1818"/>
                    <a:gd name="T63" fmla="*/ 2 h 1884"/>
                    <a:gd name="T64" fmla="*/ 1 w 1818"/>
                    <a:gd name="T65" fmla="*/ 2 h 1884"/>
                    <a:gd name="T66" fmla="*/ 1 w 1818"/>
                    <a:gd name="T67" fmla="*/ 2 h 1884"/>
                    <a:gd name="T68" fmla="*/ 1 w 1818"/>
                    <a:gd name="T69" fmla="*/ 1 h 1884"/>
                    <a:gd name="T70" fmla="*/ 1 w 1818"/>
                    <a:gd name="T71" fmla="*/ 1 h 1884"/>
                    <a:gd name="T72" fmla="*/ 1 w 1818"/>
                    <a:gd name="T73" fmla="*/ 1 h 1884"/>
                    <a:gd name="T74" fmla="*/ 1 w 1818"/>
                    <a:gd name="T75" fmla="*/ 1 h 1884"/>
                    <a:gd name="T76" fmla="*/ 1 w 1818"/>
                    <a:gd name="T77" fmla="*/ 1 h 1884"/>
                    <a:gd name="T78" fmla="*/ 1 w 1818"/>
                    <a:gd name="T79" fmla="*/ 1 h 1884"/>
                    <a:gd name="T80" fmla="*/ 1 w 1818"/>
                    <a:gd name="T81" fmla="*/ 1 h 1884"/>
                    <a:gd name="T82" fmla="*/ 1 w 1818"/>
                    <a:gd name="T83" fmla="*/ 1 h 1884"/>
                    <a:gd name="T84" fmla="*/ 1 w 1818"/>
                    <a:gd name="T85" fmla="*/ 1 h 1884"/>
                    <a:gd name="T86" fmla="*/ 1 w 1818"/>
                    <a:gd name="T87" fmla="*/ 1 h 1884"/>
                    <a:gd name="T88" fmla="*/ 1 w 1818"/>
                    <a:gd name="T89" fmla="*/ 1 h 1884"/>
                    <a:gd name="T90" fmla="*/ 1 w 1818"/>
                    <a:gd name="T91" fmla="*/ 1 h 1884"/>
                    <a:gd name="T92" fmla="*/ 1 w 1818"/>
                    <a:gd name="T93" fmla="*/ 1 h 1884"/>
                    <a:gd name="T94" fmla="*/ 1 w 1818"/>
                    <a:gd name="T95" fmla="*/ 1 h 1884"/>
                    <a:gd name="T96" fmla="*/ 0 w 1818"/>
                    <a:gd name="T97" fmla="*/ 1 h 1884"/>
                    <a:gd name="T98" fmla="*/ 0 w 1818"/>
                    <a:gd name="T99" fmla="*/ 1 h 1884"/>
                    <a:gd name="T100" fmla="*/ 0 w 1818"/>
                    <a:gd name="T101" fmla="*/ 1 h 1884"/>
                    <a:gd name="T102" fmla="*/ 0 w 1818"/>
                    <a:gd name="T103" fmla="*/ 1 h 18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8" h="1884">
                      <a:moveTo>
                        <a:pt x="0" y="285"/>
                      </a:moveTo>
                      <a:lnTo>
                        <a:pt x="42" y="248"/>
                      </a:lnTo>
                      <a:lnTo>
                        <a:pt x="86" y="213"/>
                      </a:lnTo>
                      <a:lnTo>
                        <a:pt x="131" y="183"/>
                      </a:lnTo>
                      <a:lnTo>
                        <a:pt x="177" y="153"/>
                      </a:lnTo>
                      <a:lnTo>
                        <a:pt x="224" y="127"/>
                      </a:lnTo>
                      <a:lnTo>
                        <a:pt x="271" y="103"/>
                      </a:lnTo>
                      <a:lnTo>
                        <a:pt x="320" y="82"/>
                      </a:lnTo>
                      <a:lnTo>
                        <a:pt x="370" y="62"/>
                      </a:lnTo>
                      <a:lnTo>
                        <a:pt x="420" y="46"/>
                      </a:lnTo>
                      <a:lnTo>
                        <a:pt x="471" y="33"/>
                      </a:lnTo>
                      <a:lnTo>
                        <a:pt x="522" y="20"/>
                      </a:lnTo>
                      <a:lnTo>
                        <a:pt x="574" y="12"/>
                      </a:lnTo>
                      <a:lnTo>
                        <a:pt x="625" y="5"/>
                      </a:lnTo>
                      <a:lnTo>
                        <a:pt x="678" y="2"/>
                      </a:lnTo>
                      <a:lnTo>
                        <a:pt x="729" y="0"/>
                      </a:lnTo>
                      <a:lnTo>
                        <a:pt x="782" y="1"/>
                      </a:lnTo>
                      <a:lnTo>
                        <a:pt x="834" y="5"/>
                      </a:lnTo>
                      <a:lnTo>
                        <a:pt x="885" y="11"/>
                      </a:lnTo>
                      <a:lnTo>
                        <a:pt x="937" y="19"/>
                      </a:lnTo>
                      <a:lnTo>
                        <a:pt x="988" y="30"/>
                      </a:lnTo>
                      <a:lnTo>
                        <a:pt x="1039" y="43"/>
                      </a:lnTo>
                      <a:lnTo>
                        <a:pt x="1089" y="59"/>
                      </a:lnTo>
                      <a:lnTo>
                        <a:pt x="1138" y="77"/>
                      </a:lnTo>
                      <a:lnTo>
                        <a:pt x="1187" y="98"/>
                      </a:lnTo>
                      <a:lnTo>
                        <a:pt x="1234" y="121"/>
                      </a:lnTo>
                      <a:lnTo>
                        <a:pt x="1281" y="146"/>
                      </a:lnTo>
                      <a:lnTo>
                        <a:pt x="1326" y="175"/>
                      </a:lnTo>
                      <a:lnTo>
                        <a:pt x="1371" y="206"/>
                      </a:lnTo>
                      <a:lnTo>
                        <a:pt x="1414" y="239"/>
                      </a:lnTo>
                      <a:lnTo>
                        <a:pt x="1455" y="274"/>
                      </a:lnTo>
                      <a:lnTo>
                        <a:pt x="1496" y="311"/>
                      </a:lnTo>
                      <a:lnTo>
                        <a:pt x="1534" y="351"/>
                      </a:lnTo>
                      <a:lnTo>
                        <a:pt x="1604" y="437"/>
                      </a:lnTo>
                      <a:lnTo>
                        <a:pt x="1666" y="527"/>
                      </a:lnTo>
                      <a:lnTo>
                        <a:pt x="1716" y="622"/>
                      </a:lnTo>
                      <a:lnTo>
                        <a:pt x="1756" y="720"/>
                      </a:lnTo>
                      <a:lnTo>
                        <a:pt x="1787" y="820"/>
                      </a:lnTo>
                      <a:lnTo>
                        <a:pt x="1807" y="923"/>
                      </a:lnTo>
                      <a:lnTo>
                        <a:pt x="1817" y="1027"/>
                      </a:lnTo>
                      <a:lnTo>
                        <a:pt x="1818" y="1131"/>
                      </a:lnTo>
                      <a:lnTo>
                        <a:pt x="1808" y="1236"/>
                      </a:lnTo>
                      <a:lnTo>
                        <a:pt x="1789" y="1337"/>
                      </a:lnTo>
                      <a:lnTo>
                        <a:pt x="1760" y="1438"/>
                      </a:lnTo>
                      <a:lnTo>
                        <a:pt x="1721" y="1536"/>
                      </a:lnTo>
                      <a:lnTo>
                        <a:pt x="1672" y="1630"/>
                      </a:lnTo>
                      <a:lnTo>
                        <a:pt x="1613" y="1720"/>
                      </a:lnTo>
                      <a:lnTo>
                        <a:pt x="1545" y="1805"/>
                      </a:lnTo>
                      <a:lnTo>
                        <a:pt x="1467" y="1884"/>
                      </a:lnTo>
                      <a:lnTo>
                        <a:pt x="1432" y="1846"/>
                      </a:lnTo>
                      <a:lnTo>
                        <a:pt x="1402" y="1813"/>
                      </a:lnTo>
                      <a:lnTo>
                        <a:pt x="1376" y="1784"/>
                      </a:lnTo>
                      <a:lnTo>
                        <a:pt x="1352" y="1759"/>
                      </a:lnTo>
                      <a:lnTo>
                        <a:pt x="1331" y="1735"/>
                      </a:lnTo>
                      <a:lnTo>
                        <a:pt x="1311" y="1712"/>
                      </a:lnTo>
                      <a:lnTo>
                        <a:pt x="1289" y="1689"/>
                      </a:lnTo>
                      <a:lnTo>
                        <a:pt x="1266" y="1664"/>
                      </a:lnTo>
                      <a:lnTo>
                        <a:pt x="1239" y="1635"/>
                      </a:lnTo>
                      <a:lnTo>
                        <a:pt x="1210" y="1603"/>
                      </a:lnTo>
                      <a:lnTo>
                        <a:pt x="1175" y="1564"/>
                      </a:lnTo>
                      <a:lnTo>
                        <a:pt x="1133" y="1519"/>
                      </a:lnTo>
                      <a:lnTo>
                        <a:pt x="1084" y="1467"/>
                      </a:lnTo>
                      <a:lnTo>
                        <a:pt x="1027" y="1404"/>
                      </a:lnTo>
                      <a:lnTo>
                        <a:pt x="960" y="1331"/>
                      </a:lnTo>
                      <a:lnTo>
                        <a:pt x="882" y="1247"/>
                      </a:lnTo>
                      <a:lnTo>
                        <a:pt x="911" y="1214"/>
                      </a:lnTo>
                      <a:lnTo>
                        <a:pt x="933" y="1176"/>
                      </a:lnTo>
                      <a:lnTo>
                        <a:pt x="948" y="1136"/>
                      </a:lnTo>
                      <a:lnTo>
                        <a:pt x="953" y="1094"/>
                      </a:lnTo>
                      <a:lnTo>
                        <a:pt x="951" y="1051"/>
                      </a:lnTo>
                      <a:lnTo>
                        <a:pt x="941" y="1011"/>
                      </a:lnTo>
                      <a:lnTo>
                        <a:pt x="922" y="972"/>
                      </a:lnTo>
                      <a:lnTo>
                        <a:pt x="896" y="936"/>
                      </a:lnTo>
                      <a:lnTo>
                        <a:pt x="881" y="921"/>
                      </a:lnTo>
                      <a:lnTo>
                        <a:pt x="863" y="907"/>
                      </a:lnTo>
                      <a:lnTo>
                        <a:pt x="845" y="895"/>
                      </a:lnTo>
                      <a:lnTo>
                        <a:pt x="826" y="885"/>
                      </a:lnTo>
                      <a:lnTo>
                        <a:pt x="806" y="877"/>
                      </a:lnTo>
                      <a:lnTo>
                        <a:pt x="786" y="872"/>
                      </a:lnTo>
                      <a:lnTo>
                        <a:pt x="766" y="867"/>
                      </a:lnTo>
                      <a:lnTo>
                        <a:pt x="745" y="865"/>
                      </a:lnTo>
                      <a:lnTo>
                        <a:pt x="723" y="866"/>
                      </a:lnTo>
                      <a:lnTo>
                        <a:pt x="702" y="867"/>
                      </a:lnTo>
                      <a:lnTo>
                        <a:pt x="681" y="872"/>
                      </a:lnTo>
                      <a:lnTo>
                        <a:pt x="660" y="878"/>
                      </a:lnTo>
                      <a:lnTo>
                        <a:pt x="641" y="886"/>
                      </a:lnTo>
                      <a:lnTo>
                        <a:pt x="622" y="897"/>
                      </a:lnTo>
                      <a:lnTo>
                        <a:pt x="603" y="909"/>
                      </a:lnTo>
                      <a:lnTo>
                        <a:pt x="586" y="923"/>
                      </a:lnTo>
                      <a:lnTo>
                        <a:pt x="551" y="885"/>
                      </a:lnTo>
                      <a:lnTo>
                        <a:pt x="520" y="852"/>
                      </a:lnTo>
                      <a:lnTo>
                        <a:pt x="494" y="822"/>
                      </a:lnTo>
                      <a:lnTo>
                        <a:pt x="471" y="797"/>
                      </a:lnTo>
                      <a:lnTo>
                        <a:pt x="449" y="774"/>
                      </a:lnTo>
                      <a:lnTo>
                        <a:pt x="428" y="751"/>
                      </a:lnTo>
                      <a:lnTo>
                        <a:pt x="406" y="727"/>
                      </a:lnTo>
                      <a:lnTo>
                        <a:pt x="383" y="702"/>
                      </a:lnTo>
                      <a:lnTo>
                        <a:pt x="357" y="673"/>
                      </a:lnTo>
                      <a:lnTo>
                        <a:pt x="327" y="641"/>
                      </a:lnTo>
                      <a:lnTo>
                        <a:pt x="292" y="602"/>
                      </a:lnTo>
                      <a:lnTo>
                        <a:pt x="250" y="557"/>
                      </a:lnTo>
                      <a:lnTo>
                        <a:pt x="202" y="505"/>
                      </a:lnTo>
                      <a:lnTo>
                        <a:pt x="145" y="442"/>
                      </a:lnTo>
                      <a:lnTo>
                        <a:pt x="78" y="369"/>
                      </a:lnTo>
                      <a:lnTo>
                        <a:pt x="0" y="285"/>
                      </a:lnTo>
                      <a:close/>
                    </a:path>
                  </a:pathLst>
                </a:custGeom>
                <a:solidFill>
                  <a:srgbClr val="9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23" name="Freeform 214">
                  <a:extLst>
                    <a:ext uri="{FF2B5EF4-FFF2-40B4-BE49-F238E27FC236}">
                      <a16:creationId xmlns:a16="http://schemas.microsoft.com/office/drawing/2014/main" id="{99C20F7F-927C-463B-964F-E6F36458121E}"/>
                    </a:ext>
                  </a:extLst>
                </p:cNvPr>
                <p:cNvSpPr>
                  <a:spLocks/>
                </p:cNvSpPr>
                <p:nvPr/>
              </p:nvSpPr>
              <p:spPr bwMode="auto">
                <a:xfrm>
                  <a:off x="2137" y="2177"/>
                  <a:ext cx="600" cy="622"/>
                </a:xfrm>
                <a:custGeom>
                  <a:avLst/>
                  <a:gdLst>
                    <a:gd name="T0" fmla="*/ 0 w 1800"/>
                    <a:gd name="T1" fmla="*/ 0 h 1866"/>
                    <a:gd name="T2" fmla="*/ 0 w 1800"/>
                    <a:gd name="T3" fmla="*/ 0 h 1866"/>
                    <a:gd name="T4" fmla="*/ 0 w 1800"/>
                    <a:gd name="T5" fmla="*/ 0 h 1866"/>
                    <a:gd name="T6" fmla="*/ 0 w 1800"/>
                    <a:gd name="T7" fmla="*/ 0 h 1866"/>
                    <a:gd name="T8" fmla="*/ 1 w 1800"/>
                    <a:gd name="T9" fmla="*/ 0 h 1866"/>
                    <a:gd name="T10" fmla="*/ 1 w 1800"/>
                    <a:gd name="T11" fmla="*/ 0 h 1866"/>
                    <a:gd name="T12" fmla="*/ 1 w 1800"/>
                    <a:gd name="T13" fmla="*/ 0 h 1866"/>
                    <a:gd name="T14" fmla="*/ 1 w 1800"/>
                    <a:gd name="T15" fmla="*/ 0 h 1866"/>
                    <a:gd name="T16" fmla="*/ 1 w 1800"/>
                    <a:gd name="T17" fmla="*/ 0 h 1866"/>
                    <a:gd name="T18" fmla="*/ 1 w 1800"/>
                    <a:gd name="T19" fmla="*/ 0 h 1866"/>
                    <a:gd name="T20" fmla="*/ 1 w 1800"/>
                    <a:gd name="T21" fmla="*/ 0 h 1866"/>
                    <a:gd name="T22" fmla="*/ 2 w 1800"/>
                    <a:gd name="T23" fmla="*/ 0 h 1866"/>
                    <a:gd name="T24" fmla="*/ 2 w 1800"/>
                    <a:gd name="T25" fmla="*/ 0 h 1866"/>
                    <a:gd name="T26" fmla="*/ 2 w 1800"/>
                    <a:gd name="T27" fmla="*/ 0 h 1866"/>
                    <a:gd name="T28" fmla="*/ 2 w 1800"/>
                    <a:gd name="T29" fmla="*/ 0 h 1866"/>
                    <a:gd name="T30" fmla="*/ 2 w 1800"/>
                    <a:gd name="T31" fmla="*/ 0 h 1866"/>
                    <a:gd name="T32" fmla="*/ 2 w 1800"/>
                    <a:gd name="T33" fmla="*/ 1 h 1866"/>
                    <a:gd name="T34" fmla="*/ 2 w 1800"/>
                    <a:gd name="T35" fmla="*/ 1 h 1866"/>
                    <a:gd name="T36" fmla="*/ 2 w 1800"/>
                    <a:gd name="T37" fmla="*/ 1 h 1866"/>
                    <a:gd name="T38" fmla="*/ 2 w 1800"/>
                    <a:gd name="T39" fmla="*/ 1 h 1866"/>
                    <a:gd name="T40" fmla="*/ 2 w 1800"/>
                    <a:gd name="T41" fmla="*/ 2 h 1866"/>
                    <a:gd name="T42" fmla="*/ 2 w 1800"/>
                    <a:gd name="T43" fmla="*/ 2 h 1866"/>
                    <a:gd name="T44" fmla="*/ 2 w 1800"/>
                    <a:gd name="T45" fmla="*/ 2 h 1866"/>
                    <a:gd name="T46" fmla="*/ 2 w 1800"/>
                    <a:gd name="T47" fmla="*/ 2 h 1866"/>
                    <a:gd name="T48" fmla="*/ 2 w 1800"/>
                    <a:gd name="T49" fmla="*/ 3 h 1866"/>
                    <a:gd name="T50" fmla="*/ 2 w 1800"/>
                    <a:gd name="T51" fmla="*/ 2 h 1866"/>
                    <a:gd name="T52" fmla="*/ 2 w 1800"/>
                    <a:gd name="T53" fmla="*/ 2 h 1866"/>
                    <a:gd name="T54" fmla="*/ 2 w 1800"/>
                    <a:gd name="T55" fmla="*/ 2 h 1866"/>
                    <a:gd name="T56" fmla="*/ 2 w 1800"/>
                    <a:gd name="T57" fmla="*/ 2 h 1866"/>
                    <a:gd name="T58" fmla="*/ 2 w 1800"/>
                    <a:gd name="T59" fmla="*/ 2 h 1866"/>
                    <a:gd name="T60" fmla="*/ 1 w 1800"/>
                    <a:gd name="T61" fmla="*/ 2 h 1866"/>
                    <a:gd name="T62" fmla="*/ 1 w 1800"/>
                    <a:gd name="T63" fmla="*/ 2 h 1866"/>
                    <a:gd name="T64" fmla="*/ 1 w 1800"/>
                    <a:gd name="T65" fmla="*/ 2 h 1866"/>
                    <a:gd name="T66" fmla="*/ 1 w 1800"/>
                    <a:gd name="T67" fmla="*/ 2 h 1866"/>
                    <a:gd name="T68" fmla="*/ 1 w 1800"/>
                    <a:gd name="T69" fmla="*/ 1 h 1866"/>
                    <a:gd name="T70" fmla="*/ 1 w 1800"/>
                    <a:gd name="T71" fmla="*/ 1 h 1866"/>
                    <a:gd name="T72" fmla="*/ 1 w 1800"/>
                    <a:gd name="T73" fmla="*/ 1 h 1866"/>
                    <a:gd name="T74" fmla="*/ 1 w 1800"/>
                    <a:gd name="T75" fmla="*/ 1 h 1866"/>
                    <a:gd name="T76" fmla="*/ 1 w 1800"/>
                    <a:gd name="T77" fmla="*/ 1 h 1866"/>
                    <a:gd name="T78" fmla="*/ 1 w 1800"/>
                    <a:gd name="T79" fmla="*/ 1 h 1866"/>
                    <a:gd name="T80" fmla="*/ 1 w 1800"/>
                    <a:gd name="T81" fmla="*/ 1 h 1866"/>
                    <a:gd name="T82" fmla="*/ 1 w 1800"/>
                    <a:gd name="T83" fmla="*/ 1 h 1866"/>
                    <a:gd name="T84" fmla="*/ 1 w 1800"/>
                    <a:gd name="T85" fmla="*/ 1 h 1866"/>
                    <a:gd name="T86" fmla="*/ 1 w 1800"/>
                    <a:gd name="T87" fmla="*/ 1 h 1866"/>
                    <a:gd name="T88" fmla="*/ 1 w 1800"/>
                    <a:gd name="T89" fmla="*/ 1 h 1866"/>
                    <a:gd name="T90" fmla="*/ 1 w 1800"/>
                    <a:gd name="T91" fmla="*/ 1 h 1866"/>
                    <a:gd name="T92" fmla="*/ 1 w 1800"/>
                    <a:gd name="T93" fmla="*/ 1 h 1866"/>
                    <a:gd name="T94" fmla="*/ 1 w 1800"/>
                    <a:gd name="T95" fmla="*/ 1 h 1866"/>
                    <a:gd name="T96" fmla="*/ 0 w 1800"/>
                    <a:gd name="T97" fmla="*/ 1 h 1866"/>
                    <a:gd name="T98" fmla="*/ 0 w 1800"/>
                    <a:gd name="T99" fmla="*/ 1 h 1866"/>
                    <a:gd name="T100" fmla="*/ 0 w 1800"/>
                    <a:gd name="T101" fmla="*/ 1 h 1866"/>
                    <a:gd name="T102" fmla="*/ 0 w 1800"/>
                    <a:gd name="T103" fmla="*/ 0 h 18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00" h="1866">
                      <a:moveTo>
                        <a:pt x="0" y="281"/>
                      </a:moveTo>
                      <a:lnTo>
                        <a:pt x="42" y="245"/>
                      </a:lnTo>
                      <a:lnTo>
                        <a:pt x="84" y="211"/>
                      </a:lnTo>
                      <a:lnTo>
                        <a:pt x="129" y="179"/>
                      </a:lnTo>
                      <a:lnTo>
                        <a:pt x="174" y="151"/>
                      </a:lnTo>
                      <a:lnTo>
                        <a:pt x="221" y="125"/>
                      </a:lnTo>
                      <a:lnTo>
                        <a:pt x="268" y="102"/>
                      </a:lnTo>
                      <a:lnTo>
                        <a:pt x="317" y="80"/>
                      </a:lnTo>
                      <a:lnTo>
                        <a:pt x="366" y="61"/>
                      </a:lnTo>
                      <a:lnTo>
                        <a:pt x="415" y="45"/>
                      </a:lnTo>
                      <a:lnTo>
                        <a:pt x="466" y="31"/>
                      </a:lnTo>
                      <a:lnTo>
                        <a:pt x="516" y="19"/>
                      </a:lnTo>
                      <a:lnTo>
                        <a:pt x="568" y="11"/>
                      </a:lnTo>
                      <a:lnTo>
                        <a:pt x="619" y="4"/>
                      </a:lnTo>
                      <a:lnTo>
                        <a:pt x="671" y="1"/>
                      </a:lnTo>
                      <a:lnTo>
                        <a:pt x="722" y="0"/>
                      </a:lnTo>
                      <a:lnTo>
                        <a:pt x="774" y="0"/>
                      </a:lnTo>
                      <a:lnTo>
                        <a:pt x="826" y="4"/>
                      </a:lnTo>
                      <a:lnTo>
                        <a:pt x="877" y="9"/>
                      </a:lnTo>
                      <a:lnTo>
                        <a:pt x="928" y="18"/>
                      </a:lnTo>
                      <a:lnTo>
                        <a:pt x="978" y="29"/>
                      </a:lnTo>
                      <a:lnTo>
                        <a:pt x="1028" y="42"/>
                      </a:lnTo>
                      <a:lnTo>
                        <a:pt x="1078" y="58"/>
                      </a:lnTo>
                      <a:lnTo>
                        <a:pt x="1127" y="76"/>
                      </a:lnTo>
                      <a:lnTo>
                        <a:pt x="1175" y="96"/>
                      </a:lnTo>
                      <a:lnTo>
                        <a:pt x="1223" y="119"/>
                      </a:lnTo>
                      <a:lnTo>
                        <a:pt x="1269" y="144"/>
                      </a:lnTo>
                      <a:lnTo>
                        <a:pt x="1314" y="173"/>
                      </a:lnTo>
                      <a:lnTo>
                        <a:pt x="1357" y="202"/>
                      </a:lnTo>
                      <a:lnTo>
                        <a:pt x="1400" y="235"/>
                      </a:lnTo>
                      <a:lnTo>
                        <a:pt x="1442" y="270"/>
                      </a:lnTo>
                      <a:lnTo>
                        <a:pt x="1481" y="307"/>
                      </a:lnTo>
                      <a:lnTo>
                        <a:pt x="1520" y="347"/>
                      </a:lnTo>
                      <a:lnTo>
                        <a:pt x="1590" y="431"/>
                      </a:lnTo>
                      <a:lnTo>
                        <a:pt x="1650" y="521"/>
                      </a:lnTo>
                      <a:lnTo>
                        <a:pt x="1700" y="614"/>
                      </a:lnTo>
                      <a:lnTo>
                        <a:pt x="1740" y="712"/>
                      </a:lnTo>
                      <a:lnTo>
                        <a:pt x="1770" y="811"/>
                      </a:lnTo>
                      <a:lnTo>
                        <a:pt x="1789" y="913"/>
                      </a:lnTo>
                      <a:lnTo>
                        <a:pt x="1800" y="1016"/>
                      </a:lnTo>
                      <a:lnTo>
                        <a:pt x="1800" y="1119"/>
                      </a:lnTo>
                      <a:lnTo>
                        <a:pt x="1791" y="1222"/>
                      </a:lnTo>
                      <a:lnTo>
                        <a:pt x="1772" y="1324"/>
                      </a:lnTo>
                      <a:lnTo>
                        <a:pt x="1742" y="1424"/>
                      </a:lnTo>
                      <a:lnTo>
                        <a:pt x="1704" y="1520"/>
                      </a:lnTo>
                      <a:lnTo>
                        <a:pt x="1656" y="1614"/>
                      </a:lnTo>
                      <a:lnTo>
                        <a:pt x="1598" y="1703"/>
                      </a:lnTo>
                      <a:lnTo>
                        <a:pt x="1530" y="1787"/>
                      </a:lnTo>
                      <a:lnTo>
                        <a:pt x="1453" y="1866"/>
                      </a:lnTo>
                      <a:lnTo>
                        <a:pt x="1417" y="1826"/>
                      </a:lnTo>
                      <a:lnTo>
                        <a:pt x="1385" y="1792"/>
                      </a:lnTo>
                      <a:lnTo>
                        <a:pt x="1357" y="1763"/>
                      </a:lnTo>
                      <a:lnTo>
                        <a:pt x="1333" y="1736"/>
                      </a:lnTo>
                      <a:lnTo>
                        <a:pt x="1311" y="1712"/>
                      </a:lnTo>
                      <a:lnTo>
                        <a:pt x="1291" y="1689"/>
                      </a:lnTo>
                      <a:lnTo>
                        <a:pt x="1269" y="1665"/>
                      </a:lnTo>
                      <a:lnTo>
                        <a:pt x="1246" y="1641"/>
                      </a:lnTo>
                      <a:lnTo>
                        <a:pt x="1220" y="1612"/>
                      </a:lnTo>
                      <a:lnTo>
                        <a:pt x="1191" y="1581"/>
                      </a:lnTo>
                      <a:lnTo>
                        <a:pt x="1157" y="1543"/>
                      </a:lnTo>
                      <a:lnTo>
                        <a:pt x="1117" y="1500"/>
                      </a:lnTo>
                      <a:lnTo>
                        <a:pt x="1069" y="1448"/>
                      </a:lnTo>
                      <a:lnTo>
                        <a:pt x="1014" y="1388"/>
                      </a:lnTo>
                      <a:lnTo>
                        <a:pt x="949" y="1318"/>
                      </a:lnTo>
                      <a:lnTo>
                        <a:pt x="874" y="1236"/>
                      </a:lnTo>
                      <a:lnTo>
                        <a:pt x="903" y="1203"/>
                      </a:lnTo>
                      <a:lnTo>
                        <a:pt x="925" y="1165"/>
                      </a:lnTo>
                      <a:lnTo>
                        <a:pt x="940" y="1125"/>
                      </a:lnTo>
                      <a:lnTo>
                        <a:pt x="945" y="1083"/>
                      </a:lnTo>
                      <a:lnTo>
                        <a:pt x="943" y="1040"/>
                      </a:lnTo>
                      <a:lnTo>
                        <a:pt x="933" y="1000"/>
                      </a:lnTo>
                      <a:lnTo>
                        <a:pt x="914" y="961"/>
                      </a:lnTo>
                      <a:lnTo>
                        <a:pt x="888" y="925"/>
                      </a:lnTo>
                      <a:lnTo>
                        <a:pt x="873" y="910"/>
                      </a:lnTo>
                      <a:lnTo>
                        <a:pt x="855" y="896"/>
                      </a:lnTo>
                      <a:lnTo>
                        <a:pt x="837" y="884"/>
                      </a:lnTo>
                      <a:lnTo>
                        <a:pt x="818" y="874"/>
                      </a:lnTo>
                      <a:lnTo>
                        <a:pt x="798" y="866"/>
                      </a:lnTo>
                      <a:lnTo>
                        <a:pt x="778" y="861"/>
                      </a:lnTo>
                      <a:lnTo>
                        <a:pt x="758" y="856"/>
                      </a:lnTo>
                      <a:lnTo>
                        <a:pt x="737" y="854"/>
                      </a:lnTo>
                      <a:lnTo>
                        <a:pt x="715" y="855"/>
                      </a:lnTo>
                      <a:lnTo>
                        <a:pt x="694" y="856"/>
                      </a:lnTo>
                      <a:lnTo>
                        <a:pt x="673" y="861"/>
                      </a:lnTo>
                      <a:lnTo>
                        <a:pt x="652" y="867"/>
                      </a:lnTo>
                      <a:lnTo>
                        <a:pt x="633" y="875"/>
                      </a:lnTo>
                      <a:lnTo>
                        <a:pt x="614" y="886"/>
                      </a:lnTo>
                      <a:lnTo>
                        <a:pt x="595" y="898"/>
                      </a:lnTo>
                      <a:lnTo>
                        <a:pt x="578" y="912"/>
                      </a:lnTo>
                      <a:lnTo>
                        <a:pt x="542" y="872"/>
                      </a:lnTo>
                      <a:lnTo>
                        <a:pt x="510" y="838"/>
                      </a:lnTo>
                      <a:lnTo>
                        <a:pt x="482" y="808"/>
                      </a:lnTo>
                      <a:lnTo>
                        <a:pt x="459" y="782"/>
                      </a:lnTo>
                      <a:lnTo>
                        <a:pt x="436" y="758"/>
                      </a:lnTo>
                      <a:lnTo>
                        <a:pt x="415" y="735"/>
                      </a:lnTo>
                      <a:lnTo>
                        <a:pt x="394" y="712"/>
                      </a:lnTo>
                      <a:lnTo>
                        <a:pt x="372" y="687"/>
                      </a:lnTo>
                      <a:lnTo>
                        <a:pt x="345" y="658"/>
                      </a:lnTo>
                      <a:lnTo>
                        <a:pt x="317" y="626"/>
                      </a:lnTo>
                      <a:lnTo>
                        <a:pt x="283" y="589"/>
                      </a:lnTo>
                      <a:lnTo>
                        <a:pt x="242" y="545"/>
                      </a:lnTo>
                      <a:lnTo>
                        <a:pt x="195" y="494"/>
                      </a:lnTo>
                      <a:lnTo>
                        <a:pt x="140" y="433"/>
                      </a:lnTo>
                      <a:lnTo>
                        <a:pt x="75" y="363"/>
                      </a:lnTo>
                      <a:lnTo>
                        <a:pt x="0" y="281"/>
                      </a:lnTo>
                      <a:close/>
                    </a:path>
                  </a:pathLst>
                </a:custGeom>
                <a:solidFill>
                  <a:srgbClr val="A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24" name="Freeform 215">
                  <a:extLst>
                    <a:ext uri="{FF2B5EF4-FFF2-40B4-BE49-F238E27FC236}">
                      <a16:creationId xmlns:a16="http://schemas.microsoft.com/office/drawing/2014/main" id="{84A37BFF-E169-4A16-B84E-FAD46036C6D3}"/>
                    </a:ext>
                  </a:extLst>
                </p:cNvPr>
                <p:cNvSpPr>
                  <a:spLocks/>
                </p:cNvSpPr>
                <p:nvPr/>
              </p:nvSpPr>
              <p:spPr bwMode="auto">
                <a:xfrm>
                  <a:off x="2139" y="2180"/>
                  <a:ext cx="595" cy="616"/>
                </a:xfrm>
                <a:custGeom>
                  <a:avLst/>
                  <a:gdLst>
                    <a:gd name="T0" fmla="*/ 0 w 1783"/>
                    <a:gd name="T1" fmla="*/ 0 h 1847"/>
                    <a:gd name="T2" fmla="*/ 0 w 1783"/>
                    <a:gd name="T3" fmla="*/ 0 h 1847"/>
                    <a:gd name="T4" fmla="*/ 0 w 1783"/>
                    <a:gd name="T5" fmla="*/ 0 h 1847"/>
                    <a:gd name="T6" fmla="*/ 0 w 1783"/>
                    <a:gd name="T7" fmla="*/ 0 h 1847"/>
                    <a:gd name="T8" fmla="*/ 1 w 1783"/>
                    <a:gd name="T9" fmla="*/ 0 h 1847"/>
                    <a:gd name="T10" fmla="*/ 1 w 1783"/>
                    <a:gd name="T11" fmla="*/ 0 h 1847"/>
                    <a:gd name="T12" fmla="*/ 1 w 1783"/>
                    <a:gd name="T13" fmla="*/ 0 h 1847"/>
                    <a:gd name="T14" fmla="*/ 1 w 1783"/>
                    <a:gd name="T15" fmla="*/ 0 h 1847"/>
                    <a:gd name="T16" fmla="*/ 1 w 1783"/>
                    <a:gd name="T17" fmla="*/ 0 h 1847"/>
                    <a:gd name="T18" fmla="*/ 1 w 1783"/>
                    <a:gd name="T19" fmla="*/ 0 h 1847"/>
                    <a:gd name="T20" fmla="*/ 1 w 1783"/>
                    <a:gd name="T21" fmla="*/ 0 h 1847"/>
                    <a:gd name="T22" fmla="*/ 2 w 1783"/>
                    <a:gd name="T23" fmla="*/ 0 h 1847"/>
                    <a:gd name="T24" fmla="*/ 2 w 1783"/>
                    <a:gd name="T25" fmla="*/ 0 h 1847"/>
                    <a:gd name="T26" fmla="*/ 2 w 1783"/>
                    <a:gd name="T27" fmla="*/ 0 h 1847"/>
                    <a:gd name="T28" fmla="*/ 2 w 1783"/>
                    <a:gd name="T29" fmla="*/ 0 h 1847"/>
                    <a:gd name="T30" fmla="*/ 2 w 1783"/>
                    <a:gd name="T31" fmla="*/ 0 h 1847"/>
                    <a:gd name="T32" fmla="*/ 2 w 1783"/>
                    <a:gd name="T33" fmla="*/ 1 h 1847"/>
                    <a:gd name="T34" fmla="*/ 2 w 1783"/>
                    <a:gd name="T35" fmla="*/ 1 h 1847"/>
                    <a:gd name="T36" fmla="*/ 2 w 1783"/>
                    <a:gd name="T37" fmla="*/ 1 h 1847"/>
                    <a:gd name="T38" fmla="*/ 2 w 1783"/>
                    <a:gd name="T39" fmla="*/ 1 h 1847"/>
                    <a:gd name="T40" fmla="*/ 2 w 1783"/>
                    <a:gd name="T41" fmla="*/ 2 h 1847"/>
                    <a:gd name="T42" fmla="*/ 2 w 1783"/>
                    <a:gd name="T43" fmla="*/ 2 h 1847"/>
                    <a:gd name="T44" fmla="*/ 2 w 1783"/>
                    <a:gd name="T45" fmla="*/ 2 h 1847"/>
                    <a:gd name="T46" fmla="*/ 2 w 1783"/>
                    <a:gd name="T47" fmla="*/ 2 h 1847"/>
                    <a:gd name="T48" fmla="*/ 2 w 1783"/>
                    <a:gd name="T49" fmla="*/ 2 h 1847"/>
                    <a:gd name="T50" fmla="*/ 2 w 1783"/>
                    <a:gd name="T51" fmla="*/ 2 h 1847"/>
                    <a:gd name="T52" fmla="*/ 2 w 1783"/>
                    <a:gd name="T53" fmla="*/ 2 h 1847"/>
                    <a:gd name="T54" fmla="*/ 2 w 1783"/>
                    <a:gd name="T55" fmla="*/ 2 h 1847"/>
                    <a:gd name="T56" fmla="*/ 2 w 1783"/>
                    <a:gd name="T57" fmla="*/ 2 h 1847"/>
                    <a:gd name="T58" fmla="*/ 2 w 1783"/>
                    <a:gd name="T59" fmla="*/ 2 h 1847"/>
                    <a:gd name="T60" fmla="*/ 1 w 1783"/>
                    <a:gd name="T61" fmla="*/ 2 h 1847"/>
                    <a:gd name="T62" fmla="*/ 1 w 1783"/>
                    <a:gd name="T63" fmla="*/ 2 h 1847"/>
                    <a:gd name="T64" fmla="*/ 1 w 1783"/>
                    <a:gd name="T65" fmla="*/ 2 h 1847"/>
                    <a:gd name="T66" fmla="*/ 1 w 1783"/>
                    <a:gd name="T67" fmla="*/ 2 h 1847"/>
                    <a:gd name="T68" fmla="*/ 1 w 1783"/>
                    <a:gd name="T69" fmla="*/ 1 h 1847"/>
                    <a:gd name="T70" fmla="*/ 1 w 1783"/>
                    <a:gd name="T71" fmla="*/ 1 h 1847"/>
                    <a:gd name="T72" fmla="*/ 1 w 1783"/>
                    <a:gd name="T73" fmla="*/ 1 h 1847"/>
                    <a:gd name="T74" fmla="*/ 1 w 1783"/>
                    <a:gd name="T75" fmla="*/ 1 h 1847"/>
                    <a:gd name="T76" fmla="*/ 1 w 1783"/>
                    <a:gd name="T77" fmla="*/ 1 h 1847"/>
                    <a:gd name="T78" fmla="*/ 1 w 1783"/>
                    <a:gd name="T79" fmla="*/ 1 h 1847"/>
                    <a:gd name="T80" fmla="*/ 1 w 1783"/>
                    <a:gd name="T81" fmla="*/ 1 h 1847"/>
                    <a:gd name="T82" fmla="*/ 1 w 1783"/>
                    <a:gd name="T83" fmla="*/ 1 h 1847"/>
                    <a:gd name="T84" fmla="*/ 1 w 1783"/>
                    <a:gd name="T85" fmla="*/ 1 h 1847"/>
                    <a:gd name="T86" fmla="*/ 1 w 1783"/>
                    <a:gd name="T87" fmla="*/ 1 h 1847"/>
                    <a:gd name="T88" fmla="*/ 1 w 1783"/>
                    <a:gd name="T89" fmla="*/ 1 h 1847"/>
                    <a:gd name="T90" fmla="*/ 1 w 1783"/>
                    <a:gd name="T91" fmla="*/ 1 h 1847"/>
                    <a:gd name="T92" fmla="*/ 1 w 1783"/>
                    <a:gd name="T93" fmla="*/ 1 h 1847"/>
                    <a:gd name="T94" fmla="*/ 1 w 1783"/>
                    <a:gd name="T95" fmla="*/ 1 h 1847"/>
                    <a:gd name="T96" fmla="*/ 0 w 1783"/>
                    <a:gd name="T97" fmla="*/ 1 h 1847"/>
                    <a:gd name="T98" fmla="*/ 0 w 1783"/>
                    <a:gd name="T99" fmla="*/ 1 h 1847"/>
                    <a:gd name="T100" fmla="*/ 0 w 1783"/>
                    <a:gd name="T101" fmla="*/ 1 h 1847"/>
                    <a:gd name="T102" fmla="*/ 0 w 1783"/>
                    <a:gd name="T103" fmla="*/ 0 h 18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83" h="1847">
                      <a:moveTo>
                        <a:pt x="0" y="278"/>
                      </a:moveTo>
                      <a:lnTo>
                        <a:pt x="42" y="242"/>
                      </a:lnTo>
                      <a:lnTo>
                        <a:pt x="85" y="209"/>
                      </a:lnTo>
                      <a:lnTo>
                        <a:pt x="129" y="177"/>
                      </a:lnTo>
                      <a:lnTo>
                        <a:pt x="174" y="150"/>
                      </a:lnTo>
                      <a:lnTo>
                        <a:pt x="220" y="123"/>
                      </a:lnTo>
                      <a:lnTo>
                        <a:pt x="266" y="99"/>
                      </a:lnTo>
                      <a:lnTo>
                        <a:pt x="314" y="78"/>
                      </a:lnTo>
                      <a:lnTo>
                        <a:pt x="362" y="60"/>
                      </a:lnTo>
                      <a:lnTo>
                        <a:pt x="412" y="44"/>
                      </a:lnTo>
                      <a:lnTo>
                        <a:pt x="462" y="30"/>
                      </a:lnTo>
                      <a:lnTo>
                        <a:pt x="511" y="19"/>
                      </a:lnTo>
                      <a:lnTo>
                        <a:pt x="563" y="11"/>
                      </a:lnTo>
                      <a:lnTo>
                        <a:pt x="613" y="5"/>
                      </a:lnTo>
                      <a:lnTo>
                        <a:pt x="664" y="1"/>
                      </a:lnTo>
                      <a:lnTo>
                        <a:pt x="715" y="0"/>
                      </a:lnTo>
                      <a:lnTo>
                        <a:pt x="767" y="1"/>
                      </a:lnTo>
                      <a:lnTo>
                        <a:pt x="817" y="4"/>
                      </a:lnTo>
                      <a:lnTo>
                        <a:pt x="869" y="9"/>
                      </a:lnTo>
                      <a:lnTo>
                        <a:pt x="919" y="18"/>
                      </a:lnTo>
                      <a:lnTo>
                        <a:pt x="969" y="29"/>
                      </a:lnTo>
                      <a:lnTo>
                        <a:pt x="1019" y="42"/>
                      </a:lnTo>
                      <a:lnTo>
                        <a:pt x="1067" y="58"/>
                      </a:lnTo>
                      <a:lnTo>
                        <a:pt x="1116" y="75"/>
                      </a:lnTo>
                      <a:lnTo>
                        <a:pt x="1164" y="96"/>
                      </a:lnTo>
                      <a:lnTo>
                        <a:pt x="1210" y="119"/>
                      </a:lnTo>
                      <a:lnTo>
                        <a:pt x="1256" y="144"/>
                      </a:lnTo>
                      <a:lnTo>
                        <a:pt x="1301" y="172"/>
                      </a:lnTo>
                      <a:lnTo>
                        <a:pt x="1345" y="201"/>
                      </a:lnTo>
                      <a:lnTo>
                        <a:pt x="1387" y="233"/>
                      </a:lnTo>
                      <a:lnTo>
                        <a:pt x="1427" y="268"/>
                      </a:lnTo>
                      <a:lnTo>
                        <a:pt x="1467" y="304"/>
                      </a:lnTo>
                      <a:lnTo>
                        <a:pt x="1505" y="344"/>
                      </a:lnTo>
                      <a:lnTo>
                        <a:pt x="1574" y="427"/>
                      </a:lnTo>
                      <a:lnTo>
                        <a:pt x="1633" y="516"/>
                      </a:lnTo>
                      <a:lnTo>
                        <a:pt x="1683" y="609"/>
                      </a:lnTo>
                      <a:lnTo>
                        <a:pt x="1722" y="705"/>
                      </a:lnTo>
                      <a:lnTo>
                        <a:pt x="1753" y="804"/>
                      </a:lnTo>
                      <a:lnTo>
                        <a:pt x="1773" y="905"/>
                      </a:lnTo>
                      <a:lnTo>
                        <a:pt x="1782" y="1006"/>
                      </a:lnTo>
                      <a:lnTo>
                        <a:pt x="1783" y="1108"/>
                      </a:lnTo>
                      <a:lnTo>
                        <a:pt x="1774" y="1210"/>
                      </a:lnTo>
                      <a:lnTo>
                        <a:pt x="1755" y="1311"/>
                      </a:lnTo>
                      <a:lnTo>
                        <a:pt x="1726" y="1410"/>
                      </a:lnTo>
                      <a:lnTo>
                        <a:pt x="1688" y="1505"/>
                      </a:lnTo>
                      <a:lnTo>
                        <a:pt x="1640" y="1598"/>
                      </a:lnTo>
                      <a:lnTo>
                        <a:pt x="1583" y="1686"/>
                      </a:lnTo>
                      <a:lnTo>
                        <a:pt x="1516" y="1769"/>
                      </a:lnTo>
                      <a:lnTo>
                        <a:pt x="1439" y="1847"/>
                      </a:lnTo>
                      <a:lnTo>
                        <a:pt x="1402" y="1805"/>
                      </a:lnTo>
                      <a:lnTo>
                        <a:pt x="1369" y="1770"/>
                      </a:lnTo>
                      <a:lnTo>
                        <a:pt x="1342" y="1739"/>
                      </a:lnTo>
                      <a:lnTo>
                        <a:pt x="1316" y="1713"/>
                      </a:lnTo>
                      <a:lnTo>
                        <a:pt x="1294" y="1688"/>
                      </a:lnTo>
                      <a:lnTo>
                        <a:pt x="1272" y="1665"/>
                      </a:lnTo>
                      <a:lnTo>
                        <a:pt x="1251" y="1642"/>
                      </a:lnTo>
                      <a:lnTo>
                        <a:pt x="1228" y="1617"/>
                      </a:lnTo>
                      <a:lnTo>
                        <a:pt x="1202" y="1589"/>
                      </a:lnTo>
                      <a:lnTo>
                        <a:pt x="1174" y="1558"/>
                      </a:lnTo>
                      <a:lnTo>
                        <a:pt x="1141" y="1521"/>
                      </a:lnTo>
                      <a:lnTo>
                        <a:pt x="1102" y="1480"/>
                      </a:lnTo>
                      <a:lnTo>
                        <a:pt x="1056" y="1430"/>
                      </a:lnTo>
                      <a:lnTo>
                        <a:pt x="1003" y="1371"/>
                      </a:lnTo>
                      <a:lnTo>
                        <a:pt x="940" y="1303"/>
                      </a:lnTo>
                      <a:lnTo>
                        <a:pt x="868" y="1225"/>
                      </a:lnTo>
                      <a:lnTo>
                        <a:pt x="897" y="1192"/>
                      </a:lnTo>
                      <a:lnTo>
                        <a:pt x="919" y="1154"/>
                      </a:lnTo>
                      <a:lnTo>
                        <a:pt x="934" y="1114"/>
                      </a:lnTo>
                      <a:lnTo>
                        <a:pt x="939" y="1072"/>
                      </a:lnTo>
                      <a:lnTo>
                        <a:pt x="937" y="1029"/>
                      </a:lnTo>
                      <a:lnTo>
                        <a:pt x="927" y="989"/>
                      </a:lnTo>
                      <a:lnTo>
                        <a:pt x="908" y="950"/>
                      </a:lnTo>
                      <a:lnTo>
                        <a:pt x="882" y="914"/>
                      </a:lnTo>
                      <a:lnTo>
                        <a:pt x="867" y="899"/>
                      </a:lnTo>
                      <a:lnTo>
                        <a:pt x="849" y="885"/>
                      </a:lnTo>
                      <a:lnTo>
                        <a:pt x="831" y="873"/>
                      </a:lnTo>
                      <a:lnTo>
                        <a:pt x="812" y="863"/>
                      </a:lnTo>
                      <a:lnTo>
                        <a:pt x="792" y="855"/>
                      </a:lnTo>
                      <a:lnTo>
                        <a:pt x="772" y="850"/>
                      </a:lnTo>
                      <a:lnTo>
                        <a:pt x="752" y="845"/>
                      </a:lnTo>
                      <a:lnTo>
                        <a:pt x="731" y="843"/>
                      </a:lnTo>
                      <a:lnTo>
                        <a:pt x="709" y="844"/>
                      </a:lnTo>
                      <a:lnTo>
                        <a:pt x="688" y="845"/>
                      </a:lnTo>
                      <a:lnTo>
                        <a:pt x="667" y="850"/>
                      </a:lnTo>
                      <a:lnTo>
                        <a:pt x="646" y="856"/>
                      </a:lnTo>
                      <a:lnTo>
                        <a:pt x="627" y="864"/>
                      </a:lnTo>
                      <a:lnTo>
                        <a:pt x="608" y="875"/>
                      </a:lnTo>
                      <a:lnTo>
                        <a:pt x="589" y="887"/>
                      </a:lnTo>
                      <a:lnTo>
                        <a:pt x="572" y="901"/>
                      </a:lnTo>
                      <a:lnTo>
                        <a:pt x="533" y="860"/>
                      </a:lnTo>
                      <a:lnTo>
                        <a:pt x="502" y="825"/>
                      </a:lnTo>
                      <a:lnTo>
                        <a:pt x="473" y="794"/>
                      </a:lnTo>
                      <a:lnTo>
                        <a:pt x="449" y="767"/>
                      </a:lnTo>
                      <a:lnTo>
                        <a:pt x="426" y="742"/>
                      </a:lnTo>
                      <a:lnTo>
                        <a:pt x="404" y="718"/>
                      </a:lnTo>
                      <a:lnTo>
                        <a:pt x="382" y="695"/>
                      </a:lnTo>
                      <a:lnTo>
                        <a:pt x="360" y="670"/>
                      </a:lnTo>
                      <a:lnTo>
                        <a:pt x="335" y="643"/>
                      </a:lnTo>
                      <a:lnTo>
                        <a:pt x="306" y="611"/>
                      </a:lnTo>
                      <a:lnTo>
                        <a:pt x="272" y="576"/>
                      </a:lnTo>
                      <a:lnTo>
                        <a:pt x="234" y="533"/>
                      </a:lnTo>
                      <a:lnTo>
                        <a:pt x="189" y="484"/>
                      </a:lnTo>
                      <a:lnTo>
                        <a:pt x="135" y="425"/>
                      </a:lnTo>
                      <a:lnTo>
                        <a:pt x="73" y="357"/>
                      </a:lnTo>
                      <a:lnTo>
                        <a:pt x="0" y="278"/>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25" name="Freeform 216">
                  <a:extLst>
                    <a:ext uri="{FF2B5EF4-FFF2-40B4-BE49-F238E27FC236}">
                      <a16:creationId xmlns:a16="http://schemas.microsoft.com/office/drawing/2014/main" id="{A0F3EFAE-8D59-4534-8D22-0F09549A456D}"/>
                    </a:ext>
                  </a:extLst>
                </p:cNvPr>
                <p:cNvSpPr>
                  <a:spLocks/>
                </p:cNvSpPr>
                <p:nvPr/>
              </p:nvSpPr>
              <p:spPr bwMode="auto">
                <a:xfrm>
                  <a:off x="2142" y="2183"/>
                  <a:ext cx="589" cy="610"/>
                </a:xfrm>
                <a:custGeom>
                  <a:avLst/>
                  <a:gdLst>
                    <a:gd name="T0" fmla="*/ 0 w 1767"/>
                    <a:gd name="T1" fmla="*/ 0 h 1830"/>
                    <a:gd name="T2" fmla="*/ 0 w 1767"/>
                    <a:gd name="T3" fmla="*/ 0 h 1830"/>
                    <a:gd name="T4" fmla="*/ 0 w 1767"/>
                    <a:gd name="T5" fmla="*/ 0 h 1830"/>
                    <a:gd name="T6" fmla="*/ 0 w 1767"/>
                    <a:gd name="T7" fmla="*/ 0 h 1830"/>
                    <a:gd name="T8" fmla="*/ 1 w 1767"/>
                    <a:gd name="T9" fmla="*/ 0 h 1830"/>
                    <a:gd name="T10" fmla="*/ 1 w 1767"/>
                    <a:gd name="T11" fmla="*/ 0 h 1830"/>
                    <a:gd name="T12" fmla="*/ 1 w 1767"/>
                    <a:gd name="T13" fmla="*/ 0 h 1830"/>
                    <a:gd name="T14" fmla="*/ 1 w 1767"/>
                    <a:gd name="T15" fmla="*/ 0 h 1830"/>
                    <a:gd name="T16" fmla="*/ 1 w 1767"/>
                    <a:gd name="T17" fmla="*/ 0 h 1830"/>
                    <a:gd name="T18" fmla="*/ 1 w 1767"/>
                    <a:gd name="T19" fmla="*/ 0 h 1830"/>
                    <a:gd name="T20" fmla="*/ 1 w 1767"/>
                    <a:gd name="T21" fmla="*/ 0 h 1830"/>
                    <a:gd name="T22" fmla="*/ 2 w 1767"/>
                    <a:gd name="T23" fmla="*/ 0 h 1830"/>
                    <a:gd name="T24" fmla="*/ 2 w 1767"/>
                    <a:gd name="T25" fmla="*/ 0 h 1830"/>
                    <a:gd name="T26" fmla="*/ 2 w 1767"/>
                    <a:gd name="T27" fmla="*/ 0 h 1830"/>
                    <a:gd name="T28" fmla="*/ 2 w 1767"/>
                    <a:gd name="T29" fmla="*/ 0 h 1830"/>
                    <a:gd name="T30" fmla="*/ 2 w 1767"/>
                    <a:gd name="T31" fmla="*/ 0 h 1830"/>
                    <a:gd name="T32" fmla="*/ 2 w 1767"/>
                    <a:gd name="T33" fmla="*/ 1 h 1830"/>
                    <a:gd name="T34" fmla="*/ 2 w 1767"/>
                    <a:gd name="T35" fmla="*/ 1 h 1830"/>
                    <a:gd name="T36" fmla="*/ 2 w 1767"/>
                    <a:gd name="T37" fmla="*/ 1 h 1830"/>
                    <a:gd name="T38" fmla="*/ 2 w 1767"/>
                    <a:gd name="T39" fmla="*/ 1 h 1830"/>
                    <a:gd name="T40" fmla="*/ 2 w 1767"/>
                    <a:gd name="T41" fmla="*/ 2 h 1830"/>
                    <a:gd name="T42" fmla="*/ 2 w 1767"/>
                    <a:gd name="T43" fmla="*/ 2 h 1830"/>
                    <a:gd name="T44" fmla="*/ 2 w 1767"/>
                    <a:gd name="T45" fmla="*/ 2 h 1830"/>
                    <a:gd name="T46" fmla="*/ 2 w 1767"/>
                    <a:gd name="T47" fmla="*/ 2 h 1830"/>
                    <a:gd name="T48" fmla="*/ 2 w 1767"/>
                    <a:gd name="T49" fmla="*/ 2 h 1830"/>
                    <a:gd name="T50" fmla="*/ 2 w 1767"/>
                    <a:gd name="T51" fmla="*/ 2 h 1830"/>
                    <a:gd name="T52" fmla="*/ 2 w 1767"/>
                    <a:gd name="T53" fmla="*/ 2 h 1830"/>
                    <a:gd name="T54" fmla="*/ 2 w 1767"/>
                    <a:gd name="T55" fmla="*/ 2 h 1830"/>
                    <a:gd name="T56" fmla="*/ 2 w 1767"/>
                    <a:gd name="T57" fmla="*/ 2 h 1830"/>
                    <a:gd name="T58" fmla="*/ 2 w 1767"/>
                    <a:gd name="T59" fmla="*/ 2 h 1830"/>
                    <a:gd name="T60" fmla="*/ 1 w 1767"/>
                    <a:gd name="T61" fmla="*/ 2 h 1830"/>
                    <a:gd name="T62" fmla="*/ 1 w 1767"/>
                    <a:gd name="T63" fmla="*/ 2 h 1830"/>
                    <a:gd name="T64" fmla="*/ 1 w 1767"/>
                    <a:gd name="T65" fmla="*/ 2 h 1830"/>
                    <a:gd name="T66" fmla="*/ 1 w 1767"/>
                    <a:gd name="T67" fmla="*/ 2 h 1830"/>
                    <a:gd name="T68" fmla="*/ 1 w 1767"/>
                    <a:gd name="T69" fmla="*/ 1 h 1830"/>
                    <a:gd name="T70" fmla="*/ 1 w 1767"/>
                    <a:gd name="T71" fmla="*/ 1 h 1830"/>
                    <a:gd name="T72" fmla="*/ 1 w 1767"/>
                    <a:gd name="T73" fmla="*/ 1 h 1830"/>
                    <a:gd name="T74" fmla="*/ 1 w 1767"/>
                    <a:gd name="T75" fmla="*/ 1 h 1830"/>
                    <a:gd name="T76" fmla="*/ 1 w 1767"/>
                    <a:gd name="T77" fmla="*/ 1 h 1830"/>
                    <a:gd name="T78" fmla="*/ 1 w 1767"/>
                    <a:gd name="T79" fmla="*/ 1 h 1830"/>
                    <a:gd name="T80" fmla="*/ 1 w 1767"/>
                    <a:gd name="T81" fmla="*/ 1 h 1830"/>
                    <a:gd name="T82" fmla="*/ 1 w 1767"/>
                    <a:gd name="T83" fmla="*/ 1 h 1830"/>
                    <a:gd name="T84" fmla="*/ 1 w 1767"/>
                    <a:gd name="T85" fmla="*/ 1 h 1830"/>
                    <a:gd name="T86" fmla="*/ 1 w 1767"/>
                    <a:gd name="T87" fmla="*/ 1 h 1830"/>
                    <a:gd name="T88" fmla="*/ 1 w 1767"/>
                    <a:gd name="T89" fmla="*/ 1 h 1830"/>
                    <a:gd name="T90" fmla="*/ 1 w 1767"/>
                    <a:gd name="T91" fmla="*/ 1 h 1830"/>
                    <a:gd name="T92" fmla="*/ 1 w 1767"/>
                    <a:gd name="T93" fmla="*/ 1 h 1830"/>
                    <a:gd name="T94" fmla="*/ 1 w 1767"/>
                    <a:gd name="T95" fmla="*/ 1 h 1830"/>
                    <a:gd name="T96" fmla="*/ 0 w 1767"/>
                    <a:gd name="T97" fmla="*/ 1 h 1830"/>
                    <a:gd name="T98" fmla="*/ 0 w 1767"/>
                    <a:gd name="T99" fmla="*/ 1 h 1830"/>
                    <a:gd name="T100" fmla="*/ 0 w 1767"/>
                    <a:gd name="T101" fmla="*/ 1 h 1830"/>
                    <a:gd name="T102" fmla="*/ 0 w 1767"/>
                    <a:gd name="T103" fmla="*/ 0 h 18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67" h="1830">
                      <a:moveTo>
                        <a:pt x="0" y="277"/>
                      </a:moveTo>
                      <a:lnTo>
                        <a:pt x="41" y="241"/>
                      </a:lnTo>
                      <a:lnTo>
                        <a:pt x="83" y="208"/>
                      </a:lnTo>
                      <a:lnTo>
                        <a:pt x="126" y="177"/>
                      </a:lnTo>
                      <a:lnTo>
                        <a:pt x="171" y="149"/>
                      </a:lnTo>
                      <a:lnTo>
                        <a:pt x="217" y="123"/>
                      </a:lnTo>
                      <a:lnTo>
                        <a:pt x="263" y="100"/>
                      </a:lnTo>
                      <a:lnTo>
                        <a:pt x="310" y="79"/>
                      </a:lnTo>
                      <a:lnTo>
                        <a:pt x="359" y="61"/>
                      </a:lnTo>
                      <a:lnTo>
                        <a:pt x="408" y="45"/>
                      </a:lnTo>
                      <a:lnTo>
                        <a:pt x="457" y="31"/>
                      </a:lnTo>
                      <a:lnTo>
                        <a:pt x="507" y="20"/>
                      </a:lnTo>
                      <a:lnTo>
                        <a:pt x="557" y="12"/>
                      </a:lnTo>
                      <a:lnTo>
                        <a:pt x="608" y="6"/>
                      </a:lnTo>
                      <a:lnTo>
                        <a:pt x="658" y="2"/>
                      </a:lnTo>
                      <a:lnTo>
                        <a:pt x="708" y="0"/>
                      </a:lnTo>
                      <a:lnTo>
                        <a:pt x="760" y="2"/>
                      </a:lnTo>
                      <a:lnTo>
                        <a:pt x="810" y="5"/>
                      </a:lnTo>
                      <a:lnTo>
                        <a:pt x="861" y="10"/>
                      </a:lnTo>
                      <a:lnTo>
                        <a:pt x="911" y="19"/>
                      </a:lnTo>
                      <a:lnTo>
                        <a:pt x="961" y="30"/>
                      </a:lnTo>
                      <a:lnTo>
                        <a:pt x="1010" y="42"/>
                      </a:lnTo>
                      <a:lnTo>
                        <a:pt x="1058" y="57"/>
                      </a:lnTo>
                      <a:lnTo>
                        <a:pt x="1106" y="76"/>
                      </a:lnTo>
                      <a:lnTo>
                        <a:pt x="1154" y="96"/>
                      </a:lnTo>
                      <a:lnTo>
                        <a:pt x="1200" y="118"/>
                      </a:lnTo>
                      <a:lnTo>
                        <a:pt x="1245" y="143"/>
                      </a:lnTo>
                      <a:lnTo>
                        <a:pt x="1290" y="170"/>
                      </a:lnTo>
                      <a:lnTo>
                        <a:pt x="1332" y="200"/>
                      </a:lnTo>
                      <a:lnTo>
                        <a:pt x="1374" y="232"/>
                      </a:lnTo>
                      <a:lnTo>
                        <a:pt x="1415" y="266"/>
                      </a:lnTo>
                      <a:lnTo>
                        <a:pt x="1454" y="303"/>
                      </a:lnTo>
                      <a:lnTo>
                        <a:pt x="1491" y="341"/>
                      </a:lnTo>
                      <a:lnTo>
                        <a:pt x="1560" y="424"/>
                      </a:lnTo>
                      <a:lnTo>
                        <a:pt x="1619" y="512"/>
                      </a:lnTo>
                      <a:lnTo>
                        <a:pt x="1668" y="604"/>
                      </a:lnTo>
                      <a:lnTo>
                        <a:pt x="1707" y="699"/>
                      </a:lnTo>
                      <a:lnTo>
                        <a:pt x="1736" y="797"/>
                      </a:lnTo>
                      <a:lnTo>
                        <a:pt x="1756" y="897"/>
                      </a:lnTo>
                      <a:lnTo>
                        <a:pt x="1767" y="997"/>
                      </a:lnTo>
                      <a:lnTo>
                        <a:pt x="1767" y="1098"/>
                      </a:lnTo>
                      <a:lnTo>
                        <a:pt x="1757" y="1200"/>
                      </a:lnTo>
                      <a:lnTo>
                        <a:pt x="1738" y="1300"/>
                      </a:lnTo>
                      <a:lnTo>
                        <a:pt x="1710" y="1397"/>
                      </a:lnTo>
                      <a:lnTo>
                        <a:pt x="1672" y="1492"/>
                      </a:lnTo>
                      <a:lnTo>
                        <a:pt x="1624" y="1584"/>
                      </a:lnTo>
                      <a:lnTo>
                        <a:pt x="1568" y="1671"/>
                      </a:lnTo>
                      <a:lnTo>
                        <a:pt x="1501" y="1753"/>
                      </a:lnTo>
                      <a:lnTo>
                        <a:pt x="1426" y="1830"/>
                      </a:lnTo>
                      <a:lnTo>
                        <a:pt x="1386" y="1787"/>
                      </a:lnTo>
                      <a:lnTo>
                        <a:pt x="1353" y="1751"/>
                      </a:lnTo>
                      <a:lnTo>
                        <a:pt x="1324" y="1720"/>
                      </a:lnTo>
                      <a:lnTo>
                        <a:pt x="1298" y="1692"/>
                      </a:lnTo>
                      <a:lnTo>
                        <a:pt x="1275" y="1667"/>
                      </a:lnTo>
                      <a:lnTo>
                        <a:pt x="1253" y="1643"/>
                      </a:lnTo>
                      <a:lnTo>
                        <a:pt x="1233" y="1620"/>
                      </a:lnTo>
                      <a:lnTo>
                        <a:pt x="1210" y="1595"/>
                      </a:lnTo>
                      <a:lnTo>
                        <a:pt x="1184" y="1568"/>
                      </a:lnTo>
                      <a:lnTo>
                        <a:pt x="1157" y="1538"/>
                      </a:lnTo>
                      <a:lnTo>
                        <a:pt x="1125" y="1503"/>
                      </a:lnTo>
                      <a:lnTo>
                        <a:pt x="1087" y="1461"/>
                      </a:lnTo>
                      <a:lnTo>
                        <a:pt x="1043" y="1414"/>
                      </a:lnTo>
                      <a:lnTo>
                        <a:pt x="991" y="1357"/>
                      </a:lnTo>
                      <a:lnTo>
                        <a:pt x="931" y="1292"/>
                      </a:lnTo>
                      <a:lnTo>
                        <a:pt x="861" y="1216"/>
                      </a:lnTo>
                      <a:lnTo>
                        <a:pt x="890" y="1183"/>
                      </a:lnTo>
                      <a:lnTo>
                        <a:pt x="912" y="1145"/>
                      </a:lnTo>
                      <a:lnTo>
                        <a:pt x="927" y="1105"/>
                      </a:lnTo>
                      <a:lnTo>
                        <a:pt x="932" y="1063"/>
                      </a:lnTo>
                      <a:lnTo>
                        <a:pt x="930" y="1020"/>
                      </a:lnTo>
                      <a:lnTo>
                        <a:pt x="920" y="980"/>
                      </a:lnTo>
                      <a:lnTo>
                        <a:pt x="901" y="941"/>
                      </a:lnTo>
                      <a:lnTo>
                        <a:pt x="875" y="905"/>
                      </a:lnTo>
                      <a:lnTo>
                        <a:pt x="860" y="890"/>
                      </a:lnTo>
                      <a:lnTo>
                        <a:pt x="842" y="876"/>
                      </a:lnTo>
                      <a:lnTo>
                        <a:pt x="824" y="864"/>
                      </a:lnTo>
                      <a:lnTo>
                        <a:pt x="805" y="854"/>
                      </a:lnTo>
                      <a:lnTo>
                        <a:pt x="785" y="846"/>
                      </a:lnTo>
                      <a:lnTo>
                        <a:pt x="765" y="841"/>
                      </a:lnTo>
                      <a:lnTo>
                        <a:pt x="745" y="836"/>
                      </a:lnTo>
                      <a:lnTo>
                        <a:pt x="724" y="834"/>
                      </a:lnTo>
                      <a:lnTo>
                        <a:pt x="702" y="835"/>
                      </a:lnTo>
                      <a:lnTo>
                        <a:pt x="681" y="836"/>
                      </a:lnTo>
                      <a:lnTo>
                        <a:pt x="660" y="841"/>
                      </a:lnTo>
                      <a:lnTo>
                        <a:pt x="639" y="847"/>
                      </a:lnTo>
                      <a:lnTo>
                        <a:pt x="620" y="855"/>
                      </a:lnTo>
                      <a:lnTo>
                        <a:pt x="601" y="866"/>
                      </a:lnTo>
                      <a:lnTo>
                        <a:pt x="582" y="878"/>
                      </a:lnTo>
                      <a:lnTo>
                        <a:pt x="565" y="892"/>
                      </a:lnTo>
                      <a:lnTo>
                        <a:pt x="525" y="850"/>
                      </a:lnTo>
                      <a:lnTo>
                        <a:pt x="492" y="813"/>
                      </a:lnTo>
                      <a:lnTo>
                        <a:pt x="463" y="782"/>
                      </a:lnTo>
                      <a:lnTo>
                        <a:pt x="438" y="754"/>
                      </a:lnTo>
                      <a:lnTo>
                        <a:pt x="415" y="729"/>
                      </a:lnTo>
                      <a:lnTo>
                        <a:pt x="393" y="705"/>
                      </a:lnTo>
                      <a:lnTo>
                        <a:pt x="372" y="681"/>
                      </a:lnTo>
                      <a:lnTo>
                        <a:pt x="349" y="657"/>
                      </a:lnTo>
                      <a:lnTo>
                        <a:pt x="323" y="629"/>
                      </a:lnTo>
                      <a:lnTo>
                        <a:pt x="296" y="599"/>
                      </a:lnTo>
                      <a:lnTo>
                        <a:pt x="264" y="564"/>
                      </a:lnTo>
                      <a:lnTo>
                        <a:pt x="226" y="523"/>
                      </a:lnTo>
                      <a:lnTo>
                        <a:pt x="182" y="475"/>
                      </a:lnTo>
                      <a:lnTo>
                        <a:pt x="130" y="419"/>
                      </a:lnTo>
                      <a:lnTo>
                        <a:pt x="70" y="353"/>
                      </a:lnTo>
                      <a:lnTo>
                        <a:pt x="0" y="277"/>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26" name="Freeform 217">
                  <a:extLst>
                    <a:ext uri="{FF2B5EF4-FFF2-40B4-BE49-F238E27FC236}">
                      <a16:creationId xmlns:a16="http://schemas.microsoft.com/office/drawing/2014/main" id="{07884E57-8AE6-4A52-8F40-C5B02E9A1D7F}"/>
                    </a:ext>
                  </a:extLst>
                </p:cNvPr>
                <p:cNvSpPr>
                  <a:spLocks/>
                </p:cNvSpPr>
                <p:nvPr/>
              </p:nvSpPr>
              <p:spPr bwMode="auto">
                <a:xfrm>
                  <a:off x="2144" y="2187"/>
                  <a:ext cx="583" cy="604"/>
                </a:xfrm>
                <a:custGeom>
                  <a:avLst/>
                  <a:gdLst>
                    <a:gd name="T0" fmla="*/ 0 w 1747"/>
                    <a:gd name="T1" fmla="*/ 0 h 1812"/>
                    <a:gd name="T2" fmla="*/ 0 w 1747"/>
                    <a:gd name="T3" fmla="*/ 0 h 1812"/>
                    <a:gd name="T4" fmla="*/ 0 w 1747"/>
                    <a:gd name="T5" fmla="*/ 0 h 1812"/>
                    <a:gd name="T6" fmla="*/ 0 w 1747"/>
                    <a:gd name="T7" fmla="*/ 0 h 1812"/>
                    <a:gd name="T8" fmla="*/ 1 w 1747"/>
                    <a:gd name="T9" fmla="*/ 0 h 1812"/>
                    <a:gd name="T10" fmla="*/ 1 w 1747"/>
                    <a:gd name="T11" fmla="*/ 0 h 1812"/>
                    <a:gd name="T12" fmla="*/ 1 w 1747"/>
                    <a:gd name="T13" fmla="*/ 0 h 1812"/>
                    <a:gd name="T14" fmla="*/ 1 w 1747"/>
                    <a:gd name="T15" fmla="*/ 0 h 1812"/>
                    <a:gd name="T16" fmla="*/ 1 w 1747"/>
                    <a:gd name="T17" fmla="*/ 0 h 1812"/>
                    <a:gd name="T18" fmla="*/ 1 w 1747"/>
                    <a:gd name="T19" fmla="*/ 0 h 1812"/>
                    <a:gd name="T20" fmla="*/ 1 w 1747"/>
                    <a:gd name="T21" fmla="*/ 0 h 1812"/>
                    <a:gd name="T22" fmla="*/ 2 w 1747"/>
                    <a:gd name="T23" fmla="*/ 0 h 1812"/>
                    <a:gd name="T24" fmla="*/ 2 w 1747"/>
                    <a:gd name="T25" fmla="*/ 0 h 1812"/>
                    <a:gd name="T26" fmla="*/ 2 w 1747"/>
                    <a:gd name="T27" fmla="*/ 0 h 1812"/>
                    <a:gd name="T28" fmla="*/ 2 w 1747"/>
                    <a:gd name="T29" fmla="*/ 0 h 1812"/>
                    <a:gd name="T30" fmla="*/ 2 w 1747"/>
                    <a:gd name="T31" fmla="*/ 0 h 1812"/>
                    <a:gd name="T32" fmla="*/ 2 w 1747"/>
                    <a:gd name="T33" fmla="*/ 1 h 1812"/>
                    <a:gd name="T34" fmla="*/ 2 w 1747"/>
                    <a:gd name="T35" fmla="*/ 1 h 1812"/>
                    <a:gd name="T36" fmla="*/ 2 w 1747"/>
                    <a:gd name="T37" fmla="*/ 1 h 1812"/>
                    <a:gd name="T38" fmla="*/ 2 w 1747"/>
                    <a:gd name="T39" fmla="*/ 1 h 1812"/>
                    <a:gd name="T40" fmla="*/ 2 w 1747"/>
                    <a:gd name="T41" fmla="*/ 2 h 1812"/>
                    <a:gd name="T42" fmla="*/ 2 w 1747"/>
                    <a:gd name="T43" fmla="*/ 2 h 1812"/>
                    <a:gd name="T44" fmla="*/ 2 w 1747"/>
                    <a:gd name="T45" fmla="*/ 2 h 1812"/>
                    <a:gd name="T46" fmla="*/ 2 w 1747"/>
                    <a:gd name="T47" fmla="*/ 2 h 1812"/>
                    <a:gd name="T48" fmla="*/ 2 w 1747"/>
                    <a:gd name="T49" fmla="*/ 2 h 1812"/>
                    <a:gd name="T50" fmla="*/ 2 w 1747"/>
                    <a:gd name="T51" fmla="*/ 2 h 1812"/>
                    <a:gd name="T52" fmla="*/ 2 w 1747"/>
                    <a:gd name="T53" fmla="*/ 2 h 1812"/>
                    <a:gd name="T54" fmla="*/ 2 w 1747"/>
                    <a:gd name="T55" fmla="*/ 2 h 1812"/>
                    <a:gd name="T56" fmla="*/ 2 w 1747"/>
                    <a:gd name="T57" fmla="*/ 2 h 1812"/>
                    <a:gd name="T58" fmla="*/ 2 w 1747"/>
                    <a:gd name="T59" fmla="*/ 2 h 1812"/>
                    <a:gd name="T60" fmla="*/ 1 w 1747"/>
                    <a:gd name="T61" fmla="*/ 2 h 1812"/>
                    <a:gd name="T62" fmla="*/ 1 w 1747"/>
                    <a:gd name="T63" fmla="*/ 2 h 1812"/>
                    <a:gd name="T64" fmla="*/ 1 w 1747"/>
                    <a:gd name="T65" fmla="*/ 2 h 1812"/>
                    <a:gd name="T66" fmla="*/ 1 w 1747"/>
                    <a:gd name="T67" fmla="*/ 2 h 1812"/>
                    <a:gd name="T68" fmla="*/ 1 w 1747"/>
                    <a:gd name="T69" fmla="*/ 1 h 1812"/>
                    <a:gd name="T70" fmla="*/ 1 w 1747"/>
                    <a:gd name="T71" fmla="*/ 1 h 1812"/>
                    <a:gd name="T72" fmla="*/ 1 w 1747"/>
                    <a:gd name="T73" fmla="*/ 1 h 1812"/>
                    <a:gd name="T74" fmla="*/ 1 w 1747"/>
                    <a:gd name="T75" fmla="*/ 1 h 1812"/>
                    <a:gd name="T76" fmla="*/ 1 w 1747"/>
                    <a:gd name="T77" fmla="*/ 1 h 1812"/>
                    <a:gd name="T78" fmla="*/ 1 w 1747"/>
                    <a:gd name="T79" fmla="*/ 1 h 1812"/>
                    <a:gd name="T80" fmla="*/ 1 w 1747"/>
                    <a:gd name="T81" fmla="*/ 1 h 1812"/>
                    <a:gd name="T82" fmla="*/ 1 w 1747"/>
                    <a:gd name="T83" fmla="*/ 1 h 1812"/>
                    <a:gd name="T84" fmla="*/ 1 w 1747"/>
                    <a:gd name="T85" fmla="*/ 1 h 1812"/>
                    <a:gd name="T86" fmla="*/ 1 w 1747"/>
                    <a:gd name="T87" fmla="*/ 1 h 1812"/>
                    <a:gd name="T88" fmla="*/ 1 w 1747"/>
                    <a:gd name="T89" fmla="*/ 1 h 1812"/>
                    <a:gd name="T90" fmla="*/ 1 w 1747"/>
                    <a:gd name="T91" fmla="*/ 1 h 1812"/>
                    <a:gd name="T92" fmla="*/ 1 w 1747"/>
                    <a:gd name="T93" fmla="*/ 1 h 1812"/>
                    <a:gd name="T94" fmla="*/ 0 w 1747"/>
                    <a:gd name="T95" fmla="*/ 1 h 1812"/>
                    <a:gd name="T96" fmla="*/ 0 w 1747"/>
                    <a:gd name="T97" fmla="*/ 1 h 1812"/>
                    <a:gd name="T98" fmla="*/ 0 w 1747"/>
                    <a:gd name="T99" fmla="*/ 1 h 1812"/>
                    <a:gd name="T100" fmla="*/ 0 w 1747"/>
                    <a:gd name="T101" fmla="*/ 1 h 1812"/>
                    <a:gd name="T102" fmla="*/ 0 w 1747"/>
                    <a:gd name="T103" fmla="*/ 0 h 18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47" h="1812">
                      <a:moveTo>
                        <a:pt x="0" y="273"/>
                      </a:moveTo>
                      <a:lnTo>
                        <a:pt x="40" y="238"/>
                      </a:lnTo>
                      <a:lnTo>
                        <a:pt x="82" y="205"/>
                      </a:lnTo>
                      <a:lnTo>
                        <a:pt x="125" y="175"/>
                      </a:lnTo>
                      <a:lnTo>
                        <a:pt x="169" y="147"/>
                      </a:lnTo>
                      <a:lnTo>
                        <a:pt x="215" y="122"/>
                      </a:lnTo>
                      <a:lnTo>
                        <a:pt x="260" y="99"/>
                      </a:lnTo>
                      <a:lnTo>
                        <a:pt x="307" y="78"/>
                      </a:lnTo>
                      <a:lnTo>
                        <a:pt x="355" y="60"/>
                      </a:lnTo>
                      <a:lnTo>
                        <a:pt x="403" y="44"/>
                      </a:lnTo>
                      <a:lnTo>
                        <a:pt x="451" y="31"/>
                      </a:lnTo>
                      <a:lnTo>
                        <a:pt x="501" y="20"/>
                      </a:lnTo>
                      <a:lnTo>
                        <a:pt x="550" y="11"/>
                      </a:lnTo>
                      <a:lnTo>
                        <a:pt x="601" y="5"/>
                      </a:lnTo>
                      <a:lnTo>
                        <a:pt x="650" y="1"/>
                      </a:lnTo>
                      <a:lnTo>
                        <a:pt x="700" y="0"/>
                      </a:lnTo>
                      <a:lnTo>
                        <a:pt x="751" y="1"/>
                      </a:lnTo>
                      <a:lnTo>
                        <a:pt x="800" y="5"/>
                      </a:lnTo>
                      <a:lnTo>
                        <a:pt x="851" y="10"/>
                      </a:lnTo>
                      <a:lnTo>
                        <a:pt x="900" y="18"/>
                      </a:lnTo>
                      <a:lnTo>
                        <a:pt x="949" y="29"/>
                      </a:lnTo>
                      <a:lnTo>
                        <a:pt x="998" y="42"/>
                      </a:lnTo>
                      <a:lnTo>
                        <a:pt x="1046" y="57"/>
                      </a:lnTo>
                      <a:lnTo>
                        <a:pt x="1093" y="75"/>
                      </a:lnTo>
                      <a:lnTo>
                        <a:pt x="1140" y="95"/>
                      </a:lnTo>
                      <a:lnTo>
                        <a:pt x="1186" y="117"/>
                      </a:lnTo>
                      <a:lnTo>
                        <a:pt x="1231" y="142"/>
                      </a:lnTo>
                      <a:lnTo>
                        <a:pt x="1275" y="168"/>
                      </a:lnTo>
                      <a:lnTo>
                        <a:pt x="1317" y="198"/>
                      </a:lnTo>
                      <a:lnTo>
                        <a:pt x="1358" y="229"/>
                      </a:lnTo>
                      <a:lnTo>
                        <a:pt x="1399" y="263"/>
                      </a:lnTo>
                      <a:lnTo>
                        <a:pt x="1437" y="300"/>
                      </a:lnTo>
                      <a:lnTo>
                        <a:pt x="1475" y="338"/>
                      </a:lnTo>
                      <a:lnTo>
                        <a:pt x="1543" y="420"/>
                      </a:lnTo>
                      <a:lnTo>
                        <a:pt x="1601" y="507"/>
                      </a:lnTo>
                      <a:lnTo>
                        <a:pt x="1649" y="598"/>
                      </a:lnTo>
                      <a:lnTo>
                        <a:pt x="1688" y="692"/>
                      </a:lnTo>
                      <a:lnTo>
                        <a:pt x="1717" y="788"/>
                      </a:lnTo>
                      <a:lnTo>
                        <a:pt x="1737" y="888"/>
                      </a:lnTo>
                      <a:lnTo>
                        <a:pt x="1747" y="988"/>
                      </a:lnTo>
                      <a:lnTo>
                        <a:pt x="1747" y="1087"/>
                      </a:lnTo>
                      <a:lnTo>
                        <a:pt x="1738" y="1187"/>
                      </a:lnTo>
                      <a:lnTo>
                        <a:pt x="1719" y="1286"/>
                      </a:lnTo>
                      <a:lnTo>
                        <a:pt x="1691" y="1382"/>
                      </a:lnTo>
                      <a:lnTo>
                        <a:pt x="1653" y="1476"/>
                      </a:lnTo>
                      <a:lnTo>
                        <a:pt x="1606" y="1567"/>
                      </a:lnTo>
                      <a:lnTo>
                        <a:pt x="1550" y="1654"/>
                      </a:lnTo>
                      <a:lnTo>
                        <a:pt x="1484" y="1736"/>
                      </a:lnTo>
                      <a:lnTo>
                        <a:pt x="1410" y="1812"/>
                      </a:lnTo>
                      <a:lnTo>
                        <a:pt x="1369" y="1768"/>
                      </a:lnTo>
                      <a:lnTo>
                        <a:pt x="1335" y="1730"/>
                      </a:lnTo>
                      <a:lnTo>
                        <a:pt x="1306" y="1698"/>
                      </a:lnTo>
                      <a:lnTo>
                        <a:pt x="1279" y="1669"/>
                      </a:lnTo>
                      <a:lnTo>
                        <a:pt x="1255" y="1643"/>
                      </a:lnTo>
                      <a:lnTo>
                        <a:pt x="1233" y="1619"/>
                      </a:lnTo>
                      <a:lnTo>
                        <a:pt x="1211" y="1596"/>
                      </a:lnTo>
                      <a:lnTo>
                        <a:pt x="1189" y="1570"/>
                      </a:lnTo>
                      <a:lnTo>
                        <a:pt x="1165" y="1544"/>
                      </a:lnTo>
                      <a:lnTo>
                        <a:pt x="1138" y="1515"/>
                      </a:lnTo>
                      <a:lnTo>
                        <a:pt x="1107" y="1481"/>
                      </a:lnTo>
                      <a:lnTo>
                        <a:pt x="1070" y="1441"/>
                      </a:lnTo>
                      <a:lnTo>
                        <a:pt x="1028" y="1395"/>
                      </a:lnTo>
                      <a:lnTo>
                        <a:pt x="978" y="1341"/>
                      </a:lnTo>
                      <a:lnTo>
                        <a:pt x="921" y="1278"/>
                      </a:lnTo>
                      <a:lnTo>
                        <a:pt x="853" y="1205"/>
                      </a:lnTo>
                      <a:lnTo>
                        <a:pt x="882" y="1172"/>
                      </a:lnTo>
                      <a:lnTo>
                        <a:pt x="904" y="1134"/>
                      </a:lnTo>
                      <a:lnTo>
                        <a:pt x="919" y="1094"/>
                      </a:lnTo>
                      <a:lnTo>
                        <a:pt x="924" y="1052"/>
                      </a:lnTo>
                      <a:lnTo>
                        <a:pt x="922" y="1009"/>
                      </a:lnTo>
                      <a:lnTo>
                        <a:pt x="912" y="969"/>
                      </a:lnTo>
                      <a:lnTo>
                        <a:pt x="893" y="930"/>
                      </a:lnTo>
                      <a:lnTo>
                        <a:pt x="867" y="894"/>
                      </a:lnTo>
                      <a:lnTo>
                        <a:pt x="852" y="879"/>
                      </a:lnTo>
                      <a:lnTo>
                        <a:pt x="834" y="865"/>
                      </a:lnTo>
                      <a:lnTo>
                        <a:pt x="816" y="853"/>
                      </a:lnTo>
                      <a:lnTo>
                        <a:pt x="797" y="843"/>
                      </a:lnTo>
                      <a:lnTo>
                        <a:pt x="777" y="835"/>
                      </a:lnTo>
                      <a:lnTo>
                        <a:pt x="757" y="830"/>
                      </a:lnTo>
                      <a:lnTo>
                        <a:pt x="737" y="825"/>
                      </a:lnTo>
                      <a:lnTo>
                        <a:pt x="716" y="823"/>
                      </a:lnTo>
                      <a:lnTo>
                        <a:pt x="694" y="824"/>
                      </a:lnTo>
                      <a:lnTo>
                        <a:pt x="673" y="825"/>
                      </a:lnTo>
                      <a:lnTo>
                        <a:pt x="652" y="830"/>
                      </a:lnTo>
                      <a:lnTo>
                        <a:pt x="631" y="836"/>
                      </a:lnTo>
                      <a:lnTo>
                        <a:pt x="612" y="844"/>
                      </a:lnTo>
                      <a:lnTo>
                        <a:pt x="593" y="855"/>
                      </a:lnTo>
                      <a:lnTo>
                        <a:pt x="574" y="867"/>
                      </a:lnTo>
                      <a:lnTo>
                        <a:pt x="557" y="881"/>
                      </a:lnTo>
                      <a:lnTo>
                        <a:pt x="516" y="837"/>
                      </a:lnTo>
                      <a:lnTo>
                        <a:pt x="481" y="799"/>
                      </a:lnTo>
                      <a:lnTo>
                        <a:pt x="451" y="767"/>
                      </a:lnTo>
                      <a:lnTo>
                        <a:pt x="425" y="738"/>
                      </a:lnTo>
                      <a:lnTo>
                        <a:pt x="402" y="713"/>
                      </a:lnTo>
                      <a:lnTo>
                        <a:pt x="379" y="688"/>
                      </a:lnTo>
                      <a:lnTo>
                        <a:pt x="358" y="664"/>
                      </a:lnTo>
                      <a:lnTo>
                        <a:pt x="335" y="639"/>
                      </a:lnTo>
                      <a:lnTo>
                        <a:pt x="311" y="613"/>
                      </a:lnTo>
                      <a:lnTo>
                        <a:pt x="284" y="583"/>
                      </a:lnTo>
                      <a:lnTo>
                        <a:pt x="253" y="549"/>
                      </a:lnTo>
                      <a:lnTo>
                        <a:pt x="217" y="510"/>
                      </a:lnTo>
                      <a:lnTo>
                        <a:pt x="174" y="464"/>
                      </a:lnTo>
                      <a:lnTo>
                        <a:pt x="125" y="410"/>
                      </a:lnTo>
                      <a:lnTo>
                        <a:pt x="67" y="347"/>
                      </a:lnTo>
                      <a:lnTo>
                        <a:pt x="0" y="27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27" name="Freeform 218">
                  <a:extLst>
                    <a:ext uri="{FF2B5EF4-FFF2-40B4-BE49-F238E27FC236}">
                      <a16:creationId xmlns:a16="http://schemas.microsoft.com/office/drawing/2014/main" id="{0270E8BF-C1B0-4F21-A3B9-10BBEB939CE4}"/>
                    </a:ext>
                  </a:extLst>
                </p:cNvPr>
                <p:cNvSpPr>
                  <a:spLocks/>
                </p:cNvSpPr>
                <p:nvPr/>
              </p:nvSpPr>
              <p:spPr bwMode="auto">
                <a:xfrm>
                  <a:off x="2146" y="2190"/>
                  <a:ext cx="578" cy="598"/>
                </a:xfrm>
                <a:custGeom>
                  <a:avLst/>
                  <a:gdLst>
                    <a:gd name="T0" fmla="*/ 0 w 1732"/>
                    <a:gd name="T1" fmla="*/ 0 h 1794"/>
                    <a:gd name="T2" fmla="*/ 0 w 1732"/>
                    <a:gd name="T3" fmla="*/ 0 h 1794"/>
                    <a:gd name="T4" fmla="*/ 0 w 1732"/>
                    <a:gd name="T5" fmla="*/ 0 h 1794"/>
                    <a:gd name="T6" fmla="*/ 0 w 1732"/>
                    <a:gd name="T7" fmla="*/ 0 h 1794"/>
                    <a:gd name="T8" fmla="*/ 1 w 1732"/>
                    <a:gd name="T9" fmla="*/ 0 h 1794"/>
                    <a:gd name="T10" fmla="*/ 1 w 1732"/>
                    <a:gd name="T11" fmla="*/ 0 h 1794"/>
                    <a:gd name="T12" fmla="*/ 1 w 1732"/>
                    <a:gd name="T13" fmla="*/ 0 h 1794"/>
                    <a:gd name="T14" fmla="*/ 1 w 1732"/>
                    <a:gd name="T15" fmla="*/ 0 h 1794"/>
                    <a:gd name="T16" fmla="*/ 1 w 1732"/>
                    <a:gd name="T17" fmla="*/ 0 h 1794"/>
                    <a:gd name="T18" fmla="*/ 1 w 1732"/>
                    <a:gd name="T19" fmla="*/ 0 h 1794"/>
                    <a:gd name="T20" fmla="*/ 1 w 1732"/>
                    <a:gd name="T21" fmla="*/ 0 h 1794"/>
                    <a:gd name="T22" fmla="*/ 1 w 1732"/>
                    <a:gd name="T23" fmla="*/ 0 h 1794"/>
                    <a:gd name="T24" fmla="*/ 2 w 1732"/>
                    <a:gd name="T25" fmla="*/ 0 h 1794"/>
                    <a:gd name="T26" fmla="*/ 2 w 1732"/>
                    <a:gd name="T27" fmla="*/ 0 h 1794"/>
                    <a:gd name="T28" fmla="*/ 2 w 1732"/>
                    <a:gd name="T29" fmla="*/ 0 h 1794"/>
                    <a:gd name="T30" fmla="*/ 2 w 1732"/>
                    <a:gd name="T31" fmla="*/ 0 h 1794"/>
                    <a:gd name="T32" fmla="*/ 2 w 1732"/>
                    <a:gd name="T33" fmla="*/ 1 h 1794"/>
                    <a:gd name="T34" fmla="*/ 2 w 1732"/>
                    <a:gd name="T35" fmla="*/ 1 h 1794"/>
                    <a:gd name="T36" fmla="*/ 2 w 1732"/>
                    <a:gd name="T37" fmla="*/ 1 h 1794"/>
                    <a:gd name="T38" fmla="*/ 2 w 1732"/>
                    <a:gd name="T39" fmla="*/ 1 h 1794"/>
                    <a:gd name="T40" fmla="*/ 2 w 1732"/>
                    <a:gd name="T41" fmla="*/ 2 h 1794"/>
                    <a:gd name="T42" fmla="*/ 2 w 1732"/>
                    <a:gd name="T43" fmla="*/ 2 h 1794"/>
                    <a:gd name="T44" fmla="*/ 2 w 1732"/>
                    <a:gd name="T45" fmla="*/ 2 h 1794"/>
                    <a:gd name="T46" fmla="*/ 2 w 1732"/>
                    <a:gd name="T47" fmla="*/ 2 h 1794"/>
                    <a:gd name="T48" fmla="*/ 2 w 1732"/>
                    <a:gd name="T49" fmla="*/ 2 h 1794"/>
                    <a:gd name="T50" fmla="*/ 2 w 1732"/>
                    <a:gd name="T51" fmla="*/ 2 h 1794"/>
                    <a:gd name="T52" fmla="*/ 2 w 1732"/>
                    <a:gd name="T53" fmla="*/ 2 h 1794"/>
                    <a:gd name="T54" fmla="*/ 2 w 1732"/>
                    <a:gd name="T55" fmla="*/ 2 h 1794"/>
                    <a:gd name="T56" fmla="*/ 2 w 1732"/>
                    <a:gd name="T57" fmla="*/ 2 h 1794"/>
                    <a:gd name="T58" fmla="*/ 1 w 1732"/>
                    <a:gd name="T59" fmla="*/ 2 h 1794"/>
                    <a:gd name="T60" fmla="*/ 1 w 1732"/>
                    <a:gd name="T61" fmla="*/ 2 h 1794"/>
                    <a:gd name="T62" fmla="*/ 1 w 1732"/>
                    <a:gd name="T63" fmla="*/ 2 h 1794"/>
                    <a:gd name="T64" fmla="*/ 1 w 1732"/>
                    <a:gd name="T65" fmla="*/ 2 h 1794"/>
                    <a:gd name="T66" fmla="*/ 1 w 1732"/>
                    <a:gd name="T67" fmla="*/ 1 h 1794"/>
                    <a:gd name="T68" fmla="*/ 1 w 1732"/>
                    <a:gd name="T69" fmla="*/ 1 h 1794"/>
                    <a:gd name="T70" fmla="*/ 1 w 1732"/>
                    <a:gd name="T71" fmla="*/ 1 h 1794"/>
                    <a:gd name="T72" fmla="*/ 1 w 1732"/>
                    <a:gd name="T73" fmla="*/ 1 h 1794"/>
                    <a:gd name="T74" fmla="*/ 1 w 1732"/>
                    <a:gd name="T75" fmla="*/ 1 h 1794"/>
                    <a:gd name="T76" fmla="*/ 1 w 1732"/>
                    <a:gd name="T77" fmla="*/ 1 h 1794"/>
                    <a:gd name="T78" fmla="*/ 1 w 1732"/>
                    <a:gd name="T79" fmla="*/ 1 h 1794"/>
                    <a:gd name="T80" fmla="*/ 1 w 1732"/>
                    <a:gd name="T81" fmla="*/ 1 h 1794"/>
                    <a:gd name="T82" fmla="*/ 1 w 1732"/>
                    <a:gd name="T83" fmla="*/ 1 h 1794"/>
                    <a:gd name="T84" fmla="*/ 1 w 1732"/>
                    <a:gd name="T85" fmla="*/ 1 h 1794"/>
                    <a:gd name="T86" fmla="*/ 1 w 1732"/>
                    <a:gd name="T87" fmla="*/ 1 h 1794"/>
                    <a:gd name="T88" fmla="*/ 1 w 1732"/>
                    <a:gd name="T89" fmla="*/ 1 h 1794"/>
                    <a:gd name="T90" fmla="*/ 1 w 1732"/>
                    <a:gd name="T91" fmla="*/ 1 h 1794"/>
                    <a:gd name="T92" fmla="*/ 1 w 1732"/>
                    <a:gd name="T93" fmla="*/ 1 h 1794"/>
                    <a:gd name="T94" fmla="*/ 0 w 1732"/>
                    <a:gd name="T95" fmla="*/ 1 h 1794"/>
                    <a:gd name="T96" fmla="*/ 0 w 1732"/>
                    <a:gd name="T97" fmla="*/ 1 h 1794"/>
                    <a:gd name="T98" fmla="*/ 0 w 1732"/>
                    <a:gd name="T99" fmla="*/ 1 h 1794"/>
                    <a:gd name="T100" fmla="*/ 0 w 1732"/>
                    <a:gd name="T101" fmla="*/ 1 h 1794"/>
                    <a:gd name="T102" fmla="*/ 0 w 1732"/>
                    <a:gd name="T103" fmla="*/ 0 h 17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32" h="1794">
                      <a:moveTo>
                        <a:pt x="0" y="271"/>
                      </a:moveTo>
                      <a:lnTo>
                        <a:pt x="41" y="236"/>
                      </a:lnTo>
                      <a:lnTo>
                        <a:pt x="81" y="203"/>
                      </a:lnTo>
                      <a:lnTo>
                        <a:pt x="124" y="173"/>
                      </a:lnTo>
                      <a:lnTo>
                        <a:pt x="168" y="146"/>
                      </a:lnTo>
                      <a:lnTo>
                        <a:pt x="213" y="121"/>
                      </a:lnTo>
                      <a:lnTo>
                        <a:pt x="259" y="98"/>
                      </a:lnTo>
                      <a:lnTo>
                        <a:pt x="305" y="77"/>
                      </a:lnTo>
                      <a:lnTo>
                        <a:pt x="352" y="59"/>
                      </a:lnTo>
                      <a:lnTo>
                        <a:pt x="401" y="44"/>
                      </a:lnTo>
                      <a:lnTo>
                        <a:pt x="449" y="31"/>
                      </a:lnTo>
                      <a:lnTo>
                        <a:pt x="497" y="20"/>
                      </a:lnTo>
                      <a:lnTo>
                        <a:pt x="546" y="11"/>
                      </a:lnTo>
                      <a:lnTo>
                        <a:pt x="596" y="5"/>
                      </a:lnTo>
                      <a:lnTo>
                        <a:pt x="646" y="1"/>
                      </a:lnTo>
                      <a:lnTo>
                        <a:pt x="695" y="0"/>
                      </a:lnTo>
                      <a:lnTo>
                        <a:pt x="745" y="1"/>
                      </a:lnTo>
                      <a:lnTo>
                        <a:pt x="794" y="5"/>
                      </a:lnTo>
                      <a:lnTo>
                        <a:pt x="845" y="10"/>
                      </a:lnTo>
                      <a:lnTo>
                        <a:pt x="893" y="18"/>
                      </a:lnTo>
                      <a:lnTo>
                        <a:pt x="942" y="29"/>
                      </a:lnTo>
                      <a:lnTo>
                        <a:pt x="990" y="42"/>
                      </a:lnTo>
                      <a:lnTo>
                        <a:pt x="1038" y="56"/>
                      </a:lnTo>
                      <a:lnTo>
                        <a:pt x="1085" y="74"/>
                      </a:lnTo>
                      <a:lnTo>
                        <a:pt x="1131" y="93"/>
                      </a:lnTo>
                      <a:lnTo>
                        <a:pt x="1176" y="115"/>
                      </a:lnTo>
                      <a:lnTo>
                        <a:pt x="1221" y="140"/>
                      </a:lnTo>
                      <a:lnTo>
                        <a:pt x="1264" y="167"/>
                      </a:lnTo>
                      <a:lnTo>
                        <a:pt x="1306" y="195"/>
                      </a:lnTo>
                      <a:lnTo>
                        <a:pt x="1347" y="227"/>
                      </a:lnTo>
                      <a:lnTo>
                        <a:pt x="1387" y="261"/>
                      </a:lnTo>
                      <a:lnTo>
                        <a:pt x="1425" y="296"/>
                      </a:lnTo>
                      <a:lnTo>
                        <a:pt x="1462" y="334"/>
                      </a:lnTo>
                      <a:lnTo>
                        <a:pt x="1529" y="416"/>
                      </a:lnTo>
                      <a:lnTo>
                        <a:pt x="1587" y="502"/>
                      </a:lnTo>
                      <a:lnTo>
                        <a:pt x="1635" y="592"/>
                      </a:lnTo>
                      <a:lnTo>
                        <a:pt x="1674" y="685"/>
                      </a:lnTo>
                      <a:lnTo>
                        <a:pt x="1702" y="781"/>
                      </a:lnTo>
                      <a:lnTo>
                        <a:pt x="1722" y="879"/>
                      </a:lnTo>
                      <a:lnTo>
                        <a:pt x="1732" y="978"/>
                      </a:lnTo>
                      <a:lnTo>
                        <a:pt x="1732" y="1077"/>
                      </a:lnTo>
                      <a:lnTo>
                        <a:pt x="1723" y="1176"/>
                      </a:lnTo>
                      <a:lnTo>
                        <a:pt x="1704" y="1273"/>
                      </a:lnTo>
                      <a:lnTo>
                        <a:pt x="1677" y="1369"/>
                      </a:lnTo>
                      <a:lnTo>
                        <a:pt x="1640" y="1462"/>
                      </a:lnTo>
                      <a:lnTo>
                        <a:pt x="1593" y="1552"/>
                      </a:lnTo>
                      <a:lnTo>
                        <a:pt x="1537" y="1637"/>
                      </a:lnTo>
                      <a:lnTo>
                        <a:pt x="1472" y="1718"/>
                      </a:lnTo>
                      <a:lnTo>
                        <a:pt x="1397" y="1794"/>
                      </a:lnTo>
                      <a:lnTo>
                        <a:pt x="1356" y="1749"/>
                      </a:lnTo>
                      <a:lnTo>
                        <a:pt x="1319" y="1709"/>
                      </a:lnTo>
                      <a:lnTo>
                        <a:pt x="1289" y="1677"/>
                      </a:lnTo>
                      <a:lnTo>
                        <a:pt x="1262" y="1647"/>
                      </a:lnTo>
                      <a:lnTo>
                        <a:pt x="1238" y="1621"/>
                      </a:lnTo>
                      <a:lnTo>
                        <a:pt x="1215" y="1597"/>
                      </a:lnTo>
                      <a:lnTo>
                        <a:pt x="1193" y="1573"/>
                      </a:lnTo>
                      <a:lnTo>
                        <a:pt x="1171" y="1548"/>
                      </a:lnTo>
                      <a:lnTo>
                        <a:pt x="1147" y="1522"/>
                      </a:lnTo>
                      <a:lnTo>
                        <a:pt x="1121" y="1493"/>
                      </a:lnTo>
                      <a:lnTo>
                        <a:pt x="1091" y="1460"/>
                      </a:lnTo>
                      <a:lnTo>
                        <a:pt x="1056" y="1422"/>
                      </a:lnTo>
                      <a:lnTo>
                        <a:pt x="1015" y="1377"/>
                      </a:lnTo>
                      <a:lnTo>
                        <a:pt x="967" y="1326"/>
                      </a:lnTo>
                      <a:lnTo>
                        <a:pt x="912" y="1265"/>
                      </a:lnTo>
                      <a:lnTo>
                        <a:pt x="847" y="1195"/>
                      </a:lnTo>
                      <a:lnTo>
                        <a:pt x="876" y="1162"/>
                      </a:lnTo>
                      <a:lnTo>
                        <a:pt x="898" y="1124"/>
                      </a:lnTo>
                      <a:lnTo>
                        <a:pt x="913" y="1084"/>
                      </a:lnTo>
                      <a:lnTo>
                        <a:pt x="918" y="1042"/>
                      </a:lnTo>
                      <a:lnTo>
                        <a:pt x="916" y="999"/>
                      </a:lnTo>
                      <a:lnTo>
                        <a:pt x="906" y="959"/>
                      </a:lnTo>
                      <a:lnTo>
                        <a:pt x="887" y="920"/>
                      </a:lnTo>
                      <a:lnTo>
                        <a:pt x="861" y="884"/>
                      </a:lnTo>
                      <a:lnTo>
                        <a:pt x="846" y="869"/>
                      </a:lnTo>
                      <a:lnTo>
                        <a:pt x="828" y="855"/>
                      </a:lnTo>
                      <a:lnTo>
                        <a:pt x="810" y="843"/>
                      </a:lnTo>
                      <a:lnTo>
                        <a:pt x="791" y="833"/>
                      </a:lnTo>
                      <a:lnTo>
                        <a:pt x="771" y="825"/>
                      </a:lnTo>
                      <a:lnTo>
                        <a:pt x="751" y="820"/>
                      </a:lnTo>
                      <a:lnTo>
                        <a:pt x="731" y="815"/>
                      </a:lnTo>
                      <a:lnTo>
                        <a:pt x="710" y="813"/>
                      </a:lnTo>
                      <a:lnTo>
                        <a:pt x="688" y="814"/>
                      </a:lnTo>
                      <a:lnTo>
                        <a:pt x="667" y="815"/>
                      </a:lnTo>
                      <a:lnTo>
                        <a:pt x="646" y="820"/>
                      </a:lnTo>
                      <a:lnTo>
                        <a:pt x="625" y="826"/>
                      </a:lnTo>
                      <a:lnTo>
                        <a:pt x="606" y="834"/>
                      </a:lnTo>
                      <a:lnTo>
                        <a:pt x="587" y="845"/>
                      </a:lnTo>
                      <a:lnTo>
                        <a:pt x="568" y="857"/>
                      </a:lnTo>
                      <a:lnTo>
                        <a:pt x="551" y="871"/>
                      </a:lnTo>
                      <a:lnTo>
                        <a:pt x="509" y="826"/>
                      </a:lnTo>
                      <a:lnTo>
                        <a:pt x="473" y="787"/>
                      </a:lnTo>
                      <a:lnTo>
                        <a:pt x="442" y="753"/>
                      </a:lnTo>
                      <a:lnTo>
                        <a:pt x="416" y="724"/>
                      </a:lnTo>
                      <a:lnTo>
                        <a:pt x="392" y="698"/>
                      </a:lnTo>
                      <a:lnTo>
                        <a:pt x="369" y="673"/>
                      </a:lnTo>
                      <a:lnTo>
                        <a:pt x="347" y="649"/>
                      </a:lnTo>
                      <a:lnTo>
                        <a:pt x="325" y="625"/>
                      </a:lnTo>
                      <a:lnTo>
                        <a:pt x="301" y="598"/>
                      </a:lnTo>
                      <a:lnTo>
                        <a:pt x="274" y="570"/>
                      </a:lnTo>
                      <a:lnTo>
                        <a:pt x="245" y="537"/>
                      </a:lnTo>
                      <a:lnTo>
                        <a:pt x="210" y="499"/>
                      </a:lnTo>
                      <a:lnTo>
                        <a:pt x="168" y="454"/>
                      </a:lnTo>
                      <a:lnTo>
                        <a:pt x="121" y="402"/>
                      </a:lnTo>
                      <a:lnTo>
                        <a:pt x="65" y="342"/>
                      </a:lnTo>
                      <a:lnTo>
                        <a:pt x="0" y="271"/>
                      </a:lnTo>
                      <a:close/>
                    </a:path>
                  </a:pathLst>
                </a:custGeom>
                <a:solidFill>
                  <a:srgbClr val="B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28" name="Freeform 219">
                  <a:extLst>
                    <a:ext uri="{FF2B5EF4-FFF2-40B4-BE49-F238E27FC236}">
                      <a16:creationId xmlns:a16="http://schemas.microsoft.com/office/drawing/2014/main" id="{717E9C78-C9F9-4001-A05A-A6B52871EFAB}"/>
                    </a:ext>
                  </a:extLst>
                </p:cNvPr>
                <p:cNvSpPr>
                  <a:spLocks/>
                </p:cNvSpPr>
                <p:nvPr/>
              </p:nvSpPr>
              <p:spPr bwMode="auto">
                <a:xfrm>
                  <a:off x="2149" y="2194"/>
                  <a:ext cx="571" cy="592"/>
                </a:xfrm>
                <a:custGeom>
                  <a:avLst/>
                  <a:gdLst>
                    <a:gd name="T0" fmla="*/ 0 w 1713"/>
                    <a:gd name="T1" fmla="*/ 0 h 1775"/>
                    <a:gd name="T2" fmla="*/ 0 w 1713"/>
                    <a:gd name="T3" fmla="*/ 0 h 1775"/>
                    <a:gd name="T4" fmla="*/ 0 w 1713"/>
                    <a:gd name="T5" fmla="*/ 0 h 1775"/>
                    <a:gd name="T6" fmla="*/ 0 w 1713"/>
                    <a:gd name="T7" fmla="*/ 0 h 1775"/>
                    <a:gd name="T8" fmla="*/ 1 w 1713"/>
                    <a:gd name="T9" fmla="*/ 0 h 1775"/>
                    <a:gd name="T10" fmla="*/ 1 w 1713"/>
                    <a:gd name="T11" fmla="*/ 0 h 1775"/>
                    <a:gd name="T12" fmla="*/ 1 w 1713"/>
                    <a:gd name="T13" fmla="*/ 0 h 1775"/>
                    <a:gd name="T14" fmla="*/ 1 w 1713"/>
                    <a:gd name="T15" fmla="*/ 0 h 1775"/>
                    <a:gd name="T16" fmla="*/ 1 w 1713"/>
                    <a:gd name="T17" fmla="*/ 0 h 1775"/>
                    <a:gd name="T18" fmla="*/ 1 w 1713"/>
                    <a:gd name="T19" fmla="*/ 0 h 1775"/>
                    <a:gd name="T20" fmla="*/ 1 w 1713"/>
                    <a:gd name="T21" fmla="*/ 0 h 1775"/>
                    <a:gd name="T22" fmla="*/ 1 w 1713"/>
                    <a:gd name="T23" fmla="*/ 0 h 1775"/>
                    <a:gd name="T24" fmla="*/ 2 w 1713"/>
                    <a:gd name="T25" fmla="*/ 0 h 1775"/>
                    <a:gd name="T26" fmla="*/ 2 w 1713"/>
                    <a:gd name="T27" fmla="*/ 0 h 1775"/>
                    <a:gd name="T28" fmla="*/ 2 w 1713"/>
                    <a:gd name="T29" fmla="*/ 0 h 1775"/>
                    <a:gd name="T30" fmla="*/ 2 w 1713"/>
                    <a:gd name="T31" fmla="*/ 0 h 1775"/>
                    <a:gd name="T32" fmla="*/ 2 w 1713"/>
                    <a:gd name="T33" fmla="*/ 1 h 1775"/>
                    <a:gd name="T34" fmla="*/ 2 w 1713"/>
                    <a:gd name="T35" fmla="*/ 1 h 1775"/>
                    <a:gd name="T36" fmla="*/ 2 w 1713"/>
                    <a:gd name="T37" fmla="*/ 1 h 1775"/>
                    <a:gd name="T38" fmla="*/ 2 w 1713"/>
                    <a:gd name="T39" fmla="*/ 1 h 1775"/>
                    <a:gd name="T40" fmla="*/ 2 w 1713"/>
                    <a:gd name="T41" fmla="*/ 2 h 1775"/>
                    <a:gd name="T42" fmla="*/ 2 w 1713"/>
                    <a:gd name="T43" fmla="*/ 2 h 1775"/>
                    <a:gd name="T44" fmla="*/ 2 w 1713"/>
                    <a:gd name="T45" fmla="*/ 2 h 1775"/>
                    <a:gd name="T46" fmla="*/ 2 w 1713"/>
                    <a:gd name="T47" fmla="*/ 2 h 1775"/>
                    <a:gd name="T48" fmla="*/ 2 w 1713"/>
                    <a:gd name="T49" fmla="*/ 2 h 1775"/>
                    <a:gd name="T50" fmla="*/ 2 w 1713"/>
                    <a:gd name="T51" fmla="*/ 2 h 1775"/>
                    <a:gd name="T52" fmla="*/ 2 w 1713"/>
                    <a:gd name="T53" fmla="*/ 2 h 1775"/>
                    <a:gd name="T54" fmla="*/ 2 w 1713"/>
                    <a:gd name="T55" fmla="*/ 2 h 1775"/>
                    <a:gd name="T56" fmla="*/ 2 w 1713"/>
                    <a:gd name="T57" fmla="*/ 2 h 1775"/>
                    <a:gd name="T58" fmla="*/ 1 w 1713"/>
                    <a:gd name="T59" fmla="*/ 2 h 1775"/>
                    <a:gd name="T60" fmla="*/ 1 w 1713"/>
                    <a:gd name="T61" fmla="*/ 2 h 1775"/>
                    <a:gd name="T62" fmla="*/ 1 w 1713"/>
                    <a:gd name="T63" fmla="*/ 2 h 1775"/>
                    <a:gd name="T64" fmla="*/ 1 w 1713"/>
                    <a:gd name="T65" fmla="*/ 2 h 1775"/>
                    <a:gd name="T66" fmla="*/ 1 w 1713"/>
                    <a:gd name="T67" fmla="*/ 1 h 1775"/>
                    <a:gd name="T68" fmla="*/ 1 w 1713"/>
                    <a:gd name="T69" fmla="*/ 1 h 1775"/>
                    <a:gd name="T70" fmla="*/ 1 w 1713"/>
                    <a:gd name="T71" fmla="*/ 1 h 1775"/>
                    <a:gd name="T72" fmla="*/ 1 w 1713"/>
                    <a:gd name="T73" fmla="*/ 1 h 1775"/>
                    <a:gd name="T74" fmla="*/ 1 w 1713"/>
                    <a:gd name="T75" fmla="*/ 1 h 1775"/>
                    <a:gd name="T76" fmla="*/ 1 w 1713"/>
                    <a:gd name="T77" fmla="*/ 1 h 1775"/>
                    <a:gd name="T78" fmla="*/ 1 w 1713"/>
                    <a:gd name="T79" fmla="*/ 1 h 1775"/>
                    <a:gd name="T80" fmla="*/ 1 w 1713"/>
                    <a:gd name="T81" fmla="*/ 1 h 1775"/>
                    <a:gd name="T82" fmla="*/ 1 w 1713"/>
                    <a:gd name="T83" fmla="*/ 1 h 1775"/>
                    <a:gd name="T84" fmla="*/ 1 w 1713"/>
                    <a:gd name="T85" fmla="*/ 1 h 1775"/>
                    <a:gd name="T86" fmla="*/ 1 w 1713"/>
                    <a:gd name="T87" fmla="*/ 1 h 1775"/>
                    <a:gd name="T88" fmla="*/ 1 w 1713"/>
                    <a:gd name="T89" fmla="*/ 1 h 1775"/>
                    <a:gd name="T90" fmla="*/ 1 w 1713"/>
                    <a:gd name="T91" fmla="*/ 1 h 1775"/>
                    <a:gd name="T92" fmla="*/ 1 w 1713"/>
                    <a:gd name="T93" fmla="*/ 1 h 1775"/>
                    <a:gd name="T94" fmla="*/ 0 w 1713"/>
                    <a:gd name="T95" fmla="*/ 1 h 1775"/>
                    <a:gd name="T96" fmla="*/ 0 w 1713"/>
                    <a:gd name="T97" fmla="*/ 1 h 1775"/>
                    <a:gd name="T98" fmla="*/ 0 w 1713"/>
                    <a:gd name="T99" fmla="*/ 1 h 1775"/>
                    <a:gd name="T100" fmla="*/ 0 w 1713"/>
                    <a:gd name="T101" fmla="*/ 1 h 1775"/>
                    <a:gd name="T102" fmla="*/ 0 w 1713"/>
                    <a:gd name="T103" fmla="*/ 0 h 17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13" h="1775">
                      <a:moveTo>
                        <a:pt x="0" y="268"/>
                      </a:moveTo>
                      <a:lnTo>
                        <a:pt x="39" y="234"/>
                      </a:lnTo>
                      <a:lnTo>
                        <a:pt x="80" y="201"/>
                      </a:lnTo>
                      <a:lnTo>
                        <a:pt x="123" y="171"/>
                      </a:lnTo>
                      <a:lnTo>
                        <a:pt x="166" y="144"/>
                      </a:lnTo>
                      <a:lnTo>
                        <a:pt x="210" y="120"/>
                      </a:lnTo>
                      <a:lnTo>
                        <a:pt x="255" y="97"/>
                      </a:lnTo>
                      <a:lnTo>
                        <a:pt x="301" y="77"/>
                      </a:lnTo>
                      <a:lnTo>
                        <a:pt x="348" y="58"/>
                      </a:lnTo>
                      <a:lnTo>
                        <a:pt x="395" y="43"/>
                      </a:lnTo>
                      <a:lnTo>
                        <a:pt x="443" y="30"/>
                      </a:lnTo>
                      <a:lnTo>
                        <a:pt x="491" y="20"/>
                      </a:lnTo>
                      <a:lnTo>
                        <a:pt x="539" y="11"/>
                      </a:lnTo>
                      <a:lnTo>
                        <a:pt x="589" y="5"/>
                      </a:lnTo>
                      <a:lnTo>
                        <a:pt x="638" y="1"/>
                      </a:lnTo>
                      <a:lnTo>
                        <a:pt x="687" y="0"/>
                      </a:lnTo>
                      <a:lnTo>
                        <a:pt x="736" y="1"/>
                      </a:lnTo>
                      <a:lnTo>
                        <a:pt x="785" y="5"/>
                      </a:lnTo>
                      <a:lnTo>
                        <a:pt x="834" y="10"/>
                      </a:lnTo>
                      <a:lnTo>
                        <a:pt x="883" y="18"/>
                      </a:lnTo>
                      <a:lnTo>
                        <a:pt x="931" y="28"/>
                      </a:lnTo>
                      <a:lnTo>
                        <a:pt x="978" y="41"/>
                      </a:lnTo>
                      <a:lnTo>
                        <a:pt x="1025" y="55"/>
                      </a:lnTo>
                      <a:lnTo>
                        <a:pt x="1072" y="73"/>
                      </a:lnTo>
                      <a:lnTo>
                        <a:pt x="1117" y="92"/>
                      </a:lnTo>
                      <a:lnTo>
                        <a:pt x="1162" y="114"/>
                      </a:lnTo>
                      <a:lnTo>
                        <a:pt x="1206" y="138"/>
                      </a:lnTo>
                      <a:lnTo>
                        <a:pt x="1249" y="165"/>
                      </a:lnTo>
                      <a:lnTo>
                        <a:pt x="1292" y="193"/>
                      </a:lnTo>
                      <a:lnTo>
                        <a:pt x="1332" y="224"/>
                      </a:lnTo>
                      <a:lnTo>
                        <a:pt x="1371" y="257"/>
                      </a:lnTo>
                      <a:lnTo>
                        <a:pt x="1409" y="293"/>
                      </a:lnTo>
                      <a:lnTo>
                        <a:pt x="1445" y="330"/>
                      </a:lnTo>
                      <a:lnTo>
                        <a:pt x="1512" y="410"/>
                      </a:lnTo>
                      <a:lnTo>
                        <a:pt x="1569" y="495"/>
                      </a:lnTo>
                      <a:lnTo>
                        <a:pt x="1616" y="584"/>
                      </a:lnTo>
                      <a:lnTo>
                        <a:pt x="1655" y="677"/>
                      </a:lnTo>
                      <a:lnTo>
                        <a:pt x="1683" y="773"/>
                      </a:lnTo>
                      <a:lnTo>
                        <a:pt x="1702" y="869"/>
                      </a:lnTo>
                      <a:lnTo>
                        <a:pt x="1712" y="967"/>
                      </a:lnTo>
                      <a:lnTo>
                        <a:pt x="1713" y="1065"/>
                      </a:lnTo>
                      <a:lnTo>
                        <a:pt x="1704" y="1164"/>
                      </a:lnTo>
                      <a:lnTo>
                        <a:pt x="1685" y="1260"/>
                      </a:lnTo>
                      <a:lnTo>
                        <a:pt x="1658" y="1354"/>
                      </a:lnTo>
                      <a:lnTo>
                        <a:pt x="1622" y="1448"/>
                      </a:lnTo>
                      <a:lnTo>
                        <a:pt x="1576" y="1536"/>
                      </a:lnTo>
                      <a:lnTo>
                        <a:pt x="1520" y="1621"/>
                      </a:lnTo>
                      <a:lnTo>
                        <a:pt x="1456" y="1701"/>
                      </a:lnTo>
                      <a:lnTo>
                        <a:pt x="1383" y="1775"/>
                      </a:lnTo>
                      <a:lnTo>
                        <a:pt x="1340" y="1728"/>
                      </a:lnTo>
                      <a:lnTo>
                        <a:pt x="1303" y="1689"/>
                      </a:lnTo>
                      <a:lnTo>
                        <a:pt x="1272" y="1655"/>
                      </a:lnTo>
                      <a:lnTo>
                        <a:pt x="1243" y="1624"/>
                      </a:lnTo>
                      <a:lnTo>
                        <a:pt x="1219" y="1597"/>
                      </a:lnTo>
                      <a:lnTo>
                        <a:pt x="1196" y="1572"/>
                      </a:lnTo>
                      <a:lnTo>
                        <a:pt x="1174" y="1548"/>
                      </a:lnTo>
                      <a:lnTo>
                        <a:pt x="1152" y="1524"/>
                      </a:lnTo>
                      <a:lnTo>
                        <a:pt x="1128" y="1499"/>
                      </a:lnTo>
                      <a:lnTo>
                        <a:pt x="1102" y="1471"/>
                      </a:lnTo>
                      <a:lnTo>
                        <a:pt x="1073" y="1439"/>
                      </a:lnTo>
                      <a:lnTo>
                        <a:pt x="1039" y="1402"/>
                      </a:lnTo>
                      <a:lnTo>
                        <a:pt x="1000" y="1359"/>
                      </a:lnTo>
                      <a:lnTo>
                        <a:pt x="954" y="1310"/>
                      </a:lnTo>
                      <a:lnTo>
                        <a:pt x="901" y="1251"/>
                      </a:lnTo>
                      <a:lnTo>
                        <a:pt x="839" y="1184"/>
                      </a:lnTo>
                      <a:lnTo>
                        <a:pt x="868" y="1151"/>
                      </a:lnTo>
                      <a:lnTo>
                        <a:pt x="890" y="1113"/>
                      </a:lnTo>
                      <a:lnTo>
                        <a:pt x="905" y="1073"/>
                      </a:lnTo>
                      <a:lnTo>
                        <a:pt x="910" y="1031"/>
                      </a:lnTo>
                      <a:lnTo>
                        <a:pt x="908" y="988"/>
                      </a:lnTo>
                      <a:lnTo>
                        <a:pt x="898" y="948"/>
                      </a:lnTo>
                      <a:lnTo>
                        <a:pt x="879" y="909"/>
                      </a:lnTo>
                      <a:lnTo>
                        <a:pt x="853" y="873"/>
                      </a:lnTo>
                      <a:lnTo>
                        <a:pt x="838" y="858"/>
                      </a:lnTo>
                      <a:lnTo>
                        <a:pt x="820" y="844"/>
                      </a:lnTo>
                      <a:lnTo>
                        <a:pt x="802" y="832"/>
                      </a:lnTo>
                      <a:lnTo>
                        <a:pt x="783" y="822"/>
                      </a:lnTo>
                      <a:lnTo>
                        <a:pt x="763" y="814"/>
                      </a:lnTo>
                      <a:lnTo>
                        <a:pt x="743" y="809"/>
                      </a:lnTo>
                      <a:lnTo>
                        <a:pt x="723" y="804"/>
                      </a:lnTo>
                      <a:lnTo>
                        <a:pt x="702" y="802"/>
                      </a:lnTo>
                      <a:lnTo>
                        <a:pt x="680" y="803"/>
                      </a:lnTo>
                      <a:lnTo>
                        <a:pt x="659" y="804"/>
                      </a:lnTo>
                      <a:lnTo>
                        <a:pt x="638" y="809"/>
                      </a:lnTo>
                      <a:lnTo>
                        <a:pt x="617" y="815"/>
                      </a:lnTo>
                      <a:lnTo>
                        <a:pt x="598" y="823"/>
                      </a:lnTo>
                      <a:lnTo>
                        <a:pt x="579" y="834"/>
                      </a:lnTo>
                      <a:lnTo>
                        <a:pt x="560" y="846"/>
                      </a:lnTo>
                      <a:lnTo>
                        <a:pt x="543" y="860"/>
                      </a:lnTo>
                      <a:lnTo>
                        <a:pt x="500" y="813"/>
                      </a:lnTo>
                      <a:lnTo>
                        <a:pt x="463" y="774"/>
                      </a:lnTo>
                      <a:lnTo>
                        <a:pt x="431" y="739"/>
                      </a:lnTo>
                      <a:lnTo>
                        <a:pt x="403" y="709"/>
                      </a:lnTo>
                      <a:lnTo>
                        <a:pt x="379" y="682"/>
                      </a:lnTo>
                      <a:lnTo>
                        <a:pt x="356" y="657"/>
                      </a:lnTo>
                      <a:lnTo>
                        <a:pt x="334" y="632"/>
                      </a:lnTo>
                      <a:lnTo>
                        <a:pt x="312" y="608"/>
                      </a:lnTo>
                      <a:lnTo>
                        <a:pt x="288" y="583"/>
                      </a:lnTo>
                      <a:lnTo>
                        <a:pt x="263" y="555"/>
                      </a:lnTo>
                      <a:lnTo>
                        <a:pt x="233" y="523"/>
                      </a:lnTo>
                      <a:lnTo>
                        <a:pt x="201" y="487"/>
                      </a:lnTo>
                      <a:lnTo>
                        <a:pt x="161" y="444"/>
                      </a:lnTo>
                      <a:lnTo>
                        <a:pt x="115" y="394"/>
                      </a:lnTo>
                      <a:lnTo>
                        <a:pt x="62" y="335"/>
                      </a:lnTo>
                      <a:lnTo>
                        <a:pt x="0" y="26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29" name="Freeform 220">
                  <a:extLst>
                    <a:ext uri="{FF2B5EF4-FFF2-40B4-BE49-F238E27FC236}">
                      <a16:creationId xmlns:a16="http://schemas.microsoft.com/office/drawing/2014/main" id="{00022A9B-67F2-4A19-8B2F-6CDAD8F0750A}"/>
                    </a:ext>
                  </a:extLst>
                </p:cNvPr>
                <p:cNvSpPr>
                  <a:spLocks/>
                </p:cNvSpPr>
                <p:nvPr/>
              </p:nvSpPr>
              <p:spPr bwMode="auto">
                <a:xfrm>
                  <a:off x="2151" y="2197"/>
                  <a:ext cx="566" cy="586"/>
                </a:xfrm>
                <a:custGeom>
                  <a:avLst/>
                  <a:gdLst>
                    <a:gd name="T0" fmla="*/ 0 w 1696"/>
                    <a:gd name="T1" fmla="*/ 0 h 1757"/>
                    <a:gd name="T2" fmla="*/ 0 w 1696"/>
                    <a:gd name="T3" fmla="*/ 0 h 1757"/>
                    <a:gd name="T4" fmla="*/ 0 w 1696"/>
                    <a:gd name="T5" fmla="*/ 0 h 1757"/>
                    <a:gd name="T6" fmla="*/ 0 w 1696"/>
                    <a:gd name="T7" fmla="*/ 0 h 1757"/>
                    <a:gd name="T8" fmla="*/ 1 w 1696"/>
                    <a:gd name="T9" fmla="*/ 0 h 1757"/>
                    <a:gd name="T10" fmla="*/ 1 w 1696"/>
                    <a:gd name="T11" fmla="*/ 0 h 1757"/>
                    <a:gd name="T12" fmla="*/ 1 w 1696"/>
                    <a:gd name="T13" fmla="*/ 0 h 1757"/>
                    <a:gd name="T14" fmla="*/ 1 w 1696"/>
                    <a:gd name="T15" fmla="*/ 0 h 1757"/>
                    <a:gd name="T16" fmla="*/ 1 w 1696"/>
                    <a:gd name="T17" fmla="*/ 0 h 1757"/>
                    <a:gd name="T18" fmla="*/ 1 w 1696"/>
                    <a:gd name="T19" fmla="*/ 0 h 1757"/>
                    <a:gd name="T20" fmla="*/ 1 w 1696"/>
                    <a:gd name="T21" fmla="*/ 0 h 1757"/>
                    <a:gd name="T22" fmla="*/ 1 w 1696"/>
                    <a:gd name="T23" fmla="*/ 0 h 1757"/>
                    <a:gd name="T24" fmla="*/ 2 w 1696"/>
                    <a:gd name="T25" fmla="*/ 0 h 1757"/>
                    <a:gd name="T26" fmla="*/ 2 w 1696"/>
                    <a:gd name="T27" fmla="*/ 0 h 1757"/>
                    <a:gd name="T28" fmla="*/ 2 w 1696"/>
                    <a:gd name="T29" fmla="*/ 0 h 1757"/>
                    <a:gd name="T30" fmla="*/ 2 w 1696"/>
                    <a:gd name="T31" fmla="*/ 0 h 1757"/>
                    <a:gd name="T32" fmla="*/ 2 w 1696"/>
                    <a:gd name="T33" fmla="*/ 1 h 1757"/>
                    <a:gd name="T34" fmla="*/ 2 w 1696"/>
                    <a:gd name="T35" fmla="*/ 1 h 1757"/>
                    <a:gd name="T36" fmla="*/ 2 w 1696"/>
                    <a:gd name="T37" fmla="*/ 1 h 1757"/>
                    <a:gd name="T38" fmla="*/ 2 w 1696"/>
                    <a:gd name="T39" fmla="*/ 1 h 1757"/>
                    <a:gd name="T40" fmla="*/ 2 w 1696"/>
                    <a:gd name="T41" fmla="*/ 2 h 1757"/>
                    <a:gd name="T42" fmla="*/ 2 w 1696"/>
                    <a:gd name="T43" fmla="*/ 2 h 1757"/>
                    <a:gd name="T44" fmla="*/ 2 w 1696"/>
                    <a:gd name="T45" fmla="*/ 2 h 1757"/>
                    <a:gd name="T46" fmla="*/ 2 w 1696"/>
                    <a:gd name="T47" fmla="*/ 2 h 1757"/>
                    <a:gd name="T48" fmla="*/ 2 w 1696"/>
                    <a:gd name="T49" fmla="*/ 2 h 1757"/>
                    <a:gd name="T50" fmla="*/ 2 w 1696"/>
                    <a:gd name="T51" fmla="*/ 2 h 1757"/>
                    <a:gd name="T52" fmla="*/ 2 w 1696"/>
                    <a:gd name="T53" fmla="*/ 2 h 1757"/>
                    <a:gd name="T54" fmla="*/ 2 w 1696"/>
                    <a:gd name="T55" fmla="*/ 2 h 1757"/>
                    <a:gd name="T56" fmla="*/ 2 w 1696"/>
                    <a:gd name="T57" fmla="*/ 2 h 1757"/>
                    <a:gd name="T58" fmla="*/ 1 w 1696"/>
                    <a:gd name="T59" fmla="*/ 2 h 1757"/>
                    <a:gd name="T60" fmla="*/ 1 w 1696"/>
                    <a:gd name="T61" fmla="*/ 2 h 1757"/>
                    <a:gd name="T62" fmla="*/ 1 w 1696"/>
                    <a:gd name="T63" fmla="*/ 2 h 1757"/>
                    <a:gd name="T64" fmla="*/ 1 w 1696"/>
                    <a:gd name="T65" fmla="*/ 2 h 1757"/>
                    <a:gd name="T66" fmla="*/ 1 w 1696"/>
                    <a:gd name="T67" fmla="*/ 1 h 1757"/>
                    <a:gd name="T68" fmla="*/ 1 w 1696"/>
                    <a:gd name="T69" fmla="*/ 1 h 1757"/>
                    <a:gd name="T70" fmla="*/ 1 w 1696"/>
                    <a:gd name="T71" fmla="*/ 1 h 1757"/>
                    <a:gd name="T72" fmla="*/ 1 w 1696"/>
                    <a:gd name="T73" fmla="*/ 1 h 1757"/>
                    <a:gd name="T74" fmla="*/ 1 w 1696"/>
                    <a:gd name="T75" fmla="*/ 1 h 1757"/>
                    <a:gd name="T76" fmla="*/ 1 w 1696"/>
                    <a:gd name="T77" fmla="*/ 1 h 1757"/>
                    <a:gd name="T78" fmla="*/ 1 w 1696"/>
                    <a:gd name="T79" fmla="*/ 1 h 1757"/>
                    <a:gd name="T80" fmla="*/ 1 w 1696"/>
                    <a:gd name="T81" fmla="*/ 1 h 1757"/>
                    <a:gd name="T82" fmla="*/ 1 w 1696"/>
                    <a:gd name="T83" fmla="*/ 1 h 1757"/>
                    <a:gd name="T84" fmla="*/ 1 w 1696"/>
                    <a:gd name="T85" fmla="*/ 1 h 1757"/>
                    <a:gd name="T86" fmla="*/ 1 w 1696"/>
                    <a:gd name="T87" fmla="*/ 1 h 1757"/>
                    <a:gd name="T88" fmla="*/ 1 w 1696"/>
                    <a:gd name="T89" fmla="*/ 1 h 1757"/>
                    <a:gd name="T90" fmla="*/ 1 w 1696"/>
                    <a:gd name="T91" fmla="*/ 1 h 1757"/>
                    <a:gd name="T92" fmla="*/ 1 w 1696"/>
                    <a:gd name="T93" fmla="*/ 1 h 1757"/>
                    <a:gd name="T94" fmla="*/ 0 w 1696"/>
                    <a:gd name="T95" fmla="*/ 1 h 1757"/>
                    <a:gd name="T96" fmla="*/ 0 w 1696"/>
                    <a:gd name="T97" fmla="*/ 1 h 1757"/>
                    <a:gd name="T98" fmla="*/ 0 w 1696"/>
                    <a:gd name="T99" fmla="*/ 1 h 1757"/>
                    <a:gd name="T100" fmla="*/ 0 w 1696"/>
                    <a:gd name="T101" fmla="*/ 1 h 1757"/>
                    <a:gd name="T102" fmla="*/ 0 w 1696"/>
                    <a:gd name="T103" fmla="*/ 0 h 1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96" h="1757">
                      <a:moveTo>
                        <a:pt x="0" y="265"/>
                      </a:moveTo>
                      <a:lnTo>
                        <a:pt x="39" y="231"/>
                      </a:lnTo>
                      <a:lnTo>
                        <a:pt x="80" y="199"/>
                      </a:lnTo>
                      <a:lnTo>
                        <a:pt x="121" y="170"/>
                      </a:lnTo>
                      <a:lnTo>
                        <a:pt x="164" y="143"/>
                      </a:lnTo>
                      <a:lnTo>
                        <a:pt x="208" y="118"/>
                      </a:lnTo>
                      <a:lnTo>
                        <a:pt x="253" y="95"/>
                      </a:lnTo>
                      <a:lnTo>
                        <a:pt x="298" y="76"/>
                      </a:lnTo>
                      <a:lnTo>
                        <a:pt x="344" y="58"/>
                      </a:lnTo>
                      <a:lnTo>
                        <a:pt x="391" y="43"/>
                      </a:lnTo>
                      <a:lnTo>
                        <a:pt x="438" y="30"/>
                      </a:lnTo>
                      <a:lnTo>
                        <a:pt x="486" y="20"/>
                      </a:lnTo>
                      <a:lnTo>
                        <a:pt x="535" y="11"/>
                      </a:lnTo>
                      <a:lnTo>
                        <a:pt x="583" y="6"/>
                      </a:lnTo>
                      <a:lnTo>
                        <a:pt x="632" y="2"/>
                      </a:lnTo>
                      <a:lnTo>
                        <a:pt x="680" y="0"/>
                      </a:lnTo>
                      <a:lnTo>
                        <a:pt x="729" y="1"/>
                      </a:lnTo>
                      <a:lnTo>
                        <a:pt x="778" y="4"/>
                      </a:lnTo>
                      <a:lnTo>
                        <a:pt x="826" y="10"/>
                      </a:lnTo>
                      <a:lnTo>
                        <a:pt x="875" y="19"/>
                      </a:lnTo>
                      <a:lnTo>
                        <a:pt x="922" y="29"/>
                      </a:lnTo>
                      <a:lnTo>
                        <a:pt x="969" y="41"/>
                      </a:lnTo>
                      <a:lnTo>
                        <a:pt x="1016" y="56"/>
                      </a:lnTo>
                      <a:lnTo>
                        <a:pt x="1062" y="72"/>
                      </a:lnTo>
                      <a:lnTo>
                        <a:pt x="1107" y="92"/>
                      </a:lnTo>
                      <a:lnTo>
                        <a:pt x="1152" y="114"/>
                      </a:lnTo>
                      <a:lnTo>
                        <a:pt x="1195" y="137"/>
                      </a:lnTo>
                      <a:lnTo>
                        <a:pt x="1238" y="163"/>
                      </a:lnTo>
                      <a:lnTo>
                        <a:pt x="1279" y="192"/>
                      </a:lnTo>
                      <a:lnTo>
                        <a:pt x="1319" y="222"/>
                      </a:lnTo>
                      <a:lnTo>
                        <a:pt x="1358" y="255"/>
                      </a:lnTo>
                      <a:lnTo>
                        <a:pt x="1395" y="290"/>
                      </a:lnTo>
                      <a:lnTo>
                        <a:pt x="1432" y="328"/>
                      </a:lnTo>
                      <a:lnTo>
                        <a:pt x="1497" y="408"/>
                      </a:lnTo>
                      <a:lnTo>
                        <a:pt x="1553" y="492"/>
                      </a:lnTo>
                      <a:lnTo>
                        <a:pt x="1601" y="580"/>
                      </a:lnTo>
                      <a:lnTo>
                        <a:pt x="1639" y="672"/>
                      </a:lnTo>
                      <a:lnTo>
                        <a:pt x="1666" y="766"/>
                      </a:lnTo>
                      <a:lnTo>
                        <a:pt x="1686" y="861"/>
                      </a:lnTo>
                      <a:lnTo>
                        <a:pt x="1695" y="958"/>
                      </a:lnTo>
                      <a:lnTo>
                        <a:pt x="1696" y="1055"/>
                      </a:lnTo>
                      <a:lnTo>
                        <a:pt x="1687" y="1152"/>
                      </a:lnTo>
                      <a:lnTo>
                        <a:pt x="1669" y="1248"/>
                      </a:lnTo>
                      <a:lnTo>
                        <a:pt x="1641" y="1341"/>
                      </a:lnTo>
                      <a:lnTo>
                        <a:pt x="1605" y="1433"/>
                      </a:lnTo>
                      <a:lnTo>
                        <a:pt x="1559" y="1521"/>
                      </a:lnTo>
                      <a:lnTo>
                        <a:pt x="1505" y="1605"/>
                      </a:lnTo>
                      <a:lnTo>
                        <a:pt x="1440" y="1684"/>
                      </a:lnTo>
                      <a:lnTo>
                        <a:pt x="1368" y="1757"/>
                      </a:lnTo>
                      <a:lnTo>
                        <a:pt x="1324" y="1709"/>
                      </a:lnTo>
                      <a:lnTo>
                        <a:pt x="1286" y="1669"/>
                      </a:lnTo>
                      <a:lnTo>
                        <a:pt x="1254" y="1633"/>
                      </a:lnTo>
                      <a:lnTo>
                        <a:pt x="1225" y="1602"/>
                      </a:lnTo>
                      <a:lnTo>
                        <a:pt x="1200" y="1575"/>
                      </a:lnTo>
                      <a:lnTo>
                        <a:pt x="1177" y="1549"/>
                      </a:lnTo>
                      <a:lnTo>
                        <a:pt x="1155" y="1525"/>
                      </a:lnTo>
                      <a:lnTo>
                        <a:pt x="1133" y="1501"/>
                      </a:lnTo>
                      <a:lnTo>
                        <a:pt x="1110" y="1476"/>
                      </a:lnTo>
                      <a:lnTo>
                        <a:pt x="1085" y="1449"/>
                      </a:lnTo>
                      <a:lnTo>
                        <a:pt x="1057" y="1418"/>
                      </a:lnTo>
                      <a:lnTo>
                        <a:pt x="1025" y="1383"/>
                      </a:lnTo>
                      <a:lnTo>
                        <a:pt x="986" y="1341"/>
                      </a:lnTo>
                      <a:lnTo>
                        <a:pt x="943" y="1294"/>
                      </a:lnTo>
                      <a:lnTo>
                        <a:pt x="891" y="1238"/>
                      </a:lnTo>
                      <a:lnTo>
                        <a:pt x="832" y="1174"/>
                      </a:lnTo>
                      <a:lnTo>
                        <a:pt x="861" y="1141"/>
                      </a:lnTo>
                      <a:lnTo>
                        <a:pt x="883" y="1103"/>
                      </a:lnTo>
                      <a:lnTo>
                        <a:pt x="898" y="1063"/>
                      </a:lnTo>
                      <a:lnTo>
                        <a:pt x="903" y="1021"/>
                      </a:lnTo>
                      <a:lnTo>
                        <a:pt x="901" y="978"/>
                      </a:lnTo>
                      <a:lnTo>
                        <a:pt x="891" y="938"/>
                      </a:lnTo>
                      <a:lnTo>
                        <a:pt x="872" y="899"/>
                      </a:lnTo>
                      <a:lnTo>
                        <a:pt x="846" y="863"/>
                      </a:lnTo>
                      <a:lnTo>
                        <a:pt x="831" y="848"/>
                      </a:lnTo>
                      <a:lnTo>
                        <a:pt x="813" y="834"/>
                      </a:lnTo>
                      <a:lnTo>
                        <a:pt x="795" y="822"/>
                      </a:lnTo>
                      <a:lnTo>
                        <a:pt x="776" y="812"/>
                      </a:lnTo>
                      <a:lnTo>
                        <a:pt x="756" y="804"/>
                      </a:lnTo>
                      <a:lnTo>
                        <a:pt x="736" y="799"/>
                      </a:lnTo>
                      <a:lnTo>
                        <a:pt x="716" y="794"/>
                      </a:lnTo>
                      <a:lnTo>
                        <a:pt x="695" y="792"/>
                      </a:lnTo>
                      <a:lnTo>
                        <a:pt x="673" y="793"/>
                      </a:lnTo>
                      <a:lnTo>
                        <a:pt x="652" y="794"/>
                      </a:lnTo>
                      <a:lnTo>
                        <a:pt x="631" y="799"/>
                      </a:lnTo>
                      <a:lnTo>
                        <a:pt x="610" y="805"/>
                      </a:lnTo>
                      <a:lnTo>
                        <a:pt x="591" y="813"/>
                      </a:lnTo>
                      <a:lnTo>
                        <a:pt x="572" y="824"/>
                      </a:lnTo>
                      <a:lnTo>
                        <a:pt x="553" y="836"/>
                      </a:lnTo>
                      <a:lnTo>
                        <a:pt x="536" y="850"/>
                      </a:lnTo>
                      <a:lnTo>
                        <a:pt x="492" y="802"/>
                      </a:lnTo>
                      <a:lnTo>
                        <a:pt x="453" y="760"/>
                      </a:lnTo>
                      <a:lnTo>
                        <a:pt x="421" y="725"/>
                      </a:lnTo>
                      <a:lnTo>
                        <a:pt x="392" y="695"/>
                      </a:lnTo>
                      <a:lnTo>
                        <a:pt x="367" y="667"/>
                      </a:lnTo>
                      <a:lnTo>
                        <a:pt x="344" y="642"/>
                      </a:lnTo>
                      <a:lnTo>
                        <a:pt x="322" y="618"/>
                      </a:lnTo>
                      <a:lnTo>
                        <a:pt x="300" y="594"/>
                      </a:lnTo>
                      <a:lnTo>
                        <a:pt x="277" y="569"/>
                      </a:lnTo>
                      <a:lnTo>
                        <a:pt x="252" y="541"/>
                      </a:lnTo>
                      <a:lnTo>
                        <a:pt x="223" y="511"/>
                      </a:lnTo>
                      <a:lnTo>
                        <a:pt x="191" y="474"/>
                      </a:lnTo>
                      <a:lnTo>
                        <a:pt x="154" y="434"/>
                      </a:lnTo>
                      <a:lnTo>
                        <a:pt x="110" y="386"/>
                      </a:lnTo>
                      <a:lnTo>
                        <a:pt x="59" y="330"/>
                      </a:lnTo>
                      <a:lnTo>
                        <a:pt x="0" y="265"/>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30" name="Freeform 221">
                  <a:extLst>
                    <a:ext uri="{FF2B5EF4-FFF2-40B4-BE49-F238E27FC236}">
                      <a16:creationId xmlns:a16="http://schemas.microsoft.com/office/drawing/2014/main" id="{C04A3CCE-0031-4587-92CB-304F9C99F3A4}"/>
                    </a:ext>
                  </a:extLst>
                </p:cNvPr>
                <p:cNvSpPr>
                  <a:spLocks/>
                </p:cNvSpPr>
                <p:nvPr/>
              </p:nvSpPr>
              <p:spPr bwMode="auto">
                <a:xfrm>
                  <a:off x="2154" y="2201"/>
                  <a:ext cx="559" cy="580"/>
                </a:xfrm>
                <a:custGeom>
                  <a:avLst/>
                  <a:gdLst>
                    <a:gd name="T0" fmla="*/ 0 w 1678"/>
                    <a:gd name="T1" fmla="*/ 0 h 1740"/>
                    <a:gd name="T2" fmla="*/ 0 w 1678"/>
                    <a:gd name="T3" fmla="*/ 0 h 1740"/>
                    <a:gd name="T4" fmla="*/ 0 w 1678"/>
                    <a:gd name="T5" fmla="*/ 0 h 1740"/>
                    <a:gd name="T6" fmla="*/ 0 w 1678"/>
                    <a:gd name="T7" fmla="*/ 0 h 1740"/>
                    <a:gd name="T8" fmla="*/ 1 w 1678"/>
                    <a:gd name="T9" fmla="*/ 0 h 1740"/>
                    <a:gd name="T10" fmla="*/ 1 w 1678"/>
                    <a:gd name="T11" fmla="*/ 0 h 1740"/>
                    <a:gd name="T12" fmla="*/ 1 w 1678"/>
                    <a:gd name="T13" fmla="*/ 0 h 1740"/>
                    <a:gd name="T14" fmla="*/ 1 w 1678"/>
                    <a:gd name="T15" fmla="*/ 0 h 1740"/>
                    <a:gd name="T16" fmla="*/ 1 w 1678"/>
                    <a:gd name="T17" fmla="*/ 0 h 1740"/>
                    <a:gd name="T18" fmla="*/ 1 w 1678"/>
                    <a:gd name="T19" fmla="*/ 0 h 1740"/>
                    <a:gd name="T20" fmla="*/ 1 w 1678"/>
                    <a:gd name="T21" fmla="*/ 0 h 1740"/>
                    <a:gd name="T22" fmla="*/ 1 w 1678"/>
                    <a:gd name="T23" fmla="*/ 0 h 1740"/>
                    <a:gd name="T24" fmla="*/ 2 w 1678"/>
                    <a:gd name="T25" fmla="*/ 0 h 1740"/>
                    <a:gd name="T26" fmla="*/ 2 w 1678"/>
                    <a:gd name="T27" fmla="*/ 0 h 1740"/>
                    <a:gd name="T28" fmla="*/ 2 w 1678"/>
                    <a:gd name="T29" fmla="*/ 0 h 1740"/>
                    <a:gd name="T30" fmla="*/ 2 w 1678"/>
                    <a:gd name="T31" fmla="*/ 0 h 1740"/>
                    <a:gd name="T32" fmla="*/ 2 w 1678"/>
                    <a:gd name="T33" fmla="*/ 1 h 1740"/>
                    <a:gd name="T34" fmla="*/ 2 w 1678"/>
                    <a:gd name="T35" fmla="*/ 1 h 1740"/>
                    <a:gd name="T36" fmla="*/ 2 w 1678"/>
                    <a:gd name="T37" fmla="*/ 1 h 1740"/>
                    <a:gd name="T38" fmla="*/ 2 w 1678"/>
                    <a:gd name="T39" fmla="*/ 1 h 1740"/>
                    <a:gd name="T40" fmla="*/ 2 w 1678"/>
                    <a:gd name="T41" fmla="*/ 2 h 1740"/>
                    <a:gd name="T42" fmla="*/ 2 w 1678"/>
                    <a:gd name="T43" fmla="*/ 2 h 1740"/>
                    <a:gd name="T44" fmla="*/ 2 w 1678"/>
                    <a:gd name="T45" fmla="*/ 2 h 1740"/>
                    <a:gd name="T46" fmla="*/ 2 w 1678"/>
                    <a:gd name="T47" fmla="*/ 2 h 1740"/>
                    <a:gd name="T48" fmla="*/ 2 w 1678"/>
                    <a:gd name="T49" fmla="*/ 2 h 1740"/>
                    <a:gd name="T50" fmla="*/ 2 w 1678"/>
                    <a:gd name="T51" fmla="*/ 2 h 1740"/>
                    <a:gd name="T52" fmla="*/ 2 w 1678"/>
                    <a:gd name="T53" fmla="*/ 2 h 1740"/>
                    <a:gd name="T54" fmla="*/ 2 w 1678"/>
                    <a:gd name="T55" fmla="*/ 2 h 1740"/>
                    <a:gd name="T56" fmla="*/ 1 w 1678"/>
                    <a:gd name="T57" fmla="*/ 2 h 1740"/>
                    <a:gd name="T58" fmla="*/ 1 w 1678"/>
                    <a:gd name="T59" fmla="*/ 2 h 1740"/>
                    <a:gd name="T60" fmla="*/ 1 w 1678"/>
                    <a:gd name="T61" fmla="*/ 2 h 1740"/>
                    <a:gd name="T62" fmla="*/ 1 w 1678"/>
                    <a:gd name="T63" fmla="*/ 2 h 1740"/>
                    <a:gd name="T64" fmla="*/ 1 w 1678"/>
                    <a:gd name="T65" fmla="*/ 2 h 1740"/>
                    <a:gd name="T66" fmla="*/ 1 w 1678"/>
                    <a:gd name="T67" fmla="*/ 1 h 1740"/>
                    <a:gd name="T68" fmla="*/ 1 w 1678"/>
                    <a:gd name="T69" fmla="*/ 1 h 1740"/>
                    <a:gd name="T70" fmla="*/ 1 w 1678"/>
                    <a:gd name="T71" fmla="*/ 1 h 1740"/>
                    <a:gd name="T72" fmla="*/ 1 w 1678"/>
                    <a:gd name="T73" fmla="*/ 1 h 1740"/>
                    <a:gd name="T74" fmla="*/ 1 w 1678"/>
                    <a:gd name="T75" fmla="*/ 1 h 1740"/>
                    <a:gd name="T76" fmla="*/ 1 w 1678"/>
                    <a:gd name="T77" fmla="*/ 1 h 1740"/>
                    <a:gd name="T78" fmla="*/ 1 w 1678"/>
                    <a:gd name="T79" fmla="*/ 1 h 1740"/>
                    <a:gd name="T80" fmla="*/ 1 w 1678"/>
                    <a:gd name="T81" fmla="*/ 1 h 1740"/>
                    <a:gd name="T82" fmla="*/ 1 w 1678"/>
                    <a:gd name="T83" fmla="*/ 1 h 1740"/>
                    <a:gd name="T84" fmla="*/ 1 w 1678"/>
                    <a:gd name="T85" fmla="*/ 1 h 1740"/>
                    <a:gd name="T86" fmla="*/ 1 w 1678"/>
                    <a:gd name="T87" fmla="*/ 1 h 1740"/>
                    <a:gd name="T88" fmla="*/ 1 w 1678"/>
                    <a:gd name="T89" fmla="*/ 1 h 1740"/>
                    <a:gd name="T90" fmla="*/ 1 w 1678"/>
                    <a:gd name="T91" fmla="*/ 1 h 1740"/>
                    <a:gd name="T92" fmla="*/ 0 w 1678"/>
                    <a:gd name="T93" fmla="*/ 1 h 1740"/>
                    <a:gd name="T94" fmla="*/ 0 w 1678"/>
                    <a:gd name="T95" fmla="*/ 1 h 1740"/>
                    <a:gd name="T96" fmla="*/ 0 w 1678"/>
                    <a:gd name="T97" fmla="*/ 1 h 1740"/>
                    <a:gd name="T98" fmla="*/ 0 w 1678"/>
                    <a:gd name="T99" fmla="*/ 1 h 1740"/>
                    <a:gd name="T100" fmla="*/ 0 w 1678"/>
                    <a:gd name="T101" fmla="*/ 1 h 1740"/>
                    <a:gd name="T102" fmla="*/ 0 w 1678"/>
                    <a:gd name="T103" fmla="*/ 0 h 17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78" h="1740">
                      <a:moveTo>
                        <a:pt x="0" y="263"/>
                      </a:moveTo>
                      <a:lnTo>
                        <a:pt x="39" y="229"/>
                      </a:lnTo>
                      <a:lnTo>
                        <a:pt x="79" y="197"/>
                      </a:lnTo>
                      <a:lnTo>
                        <a:pt x="121" y="169"/>
                      </a:lnTo>
                      <a:lnTo>
                        <a:pt x="162" y="141"/>
                      </a:lnTo>
                      <a:lnTo>
                        <a:pt x="206" y="117"/>
                      </a:lnTo>
                      <a:lnTo>
                        <a:pt x="250" y="95"/>
                      </a:lnTo>
                      <a:lnTo>
                        <a:pt x="295" y="76"/>
                      </a:lnTo>
                      <a:lnTo>
                        <a:pt x="341" y="58"/>
                      </a:lnTo>
                      <a:lnTo>
                        <a:pt x="387" y="43"/>
                      </a:lnTo>
                      <a:lnTo>
                        <a:pt x="434" y="30"/>
                      </a:lnTo>
                      <a:lnTo>
                        <a:pt x="482" y="20"/>
                      </a:lnTo>
                      <a:lnTo>
                        <a:pt x="529" y="11"/>
                      </a:lnTo>
                      <a:lnTo>
                        <a:pt x="577" y="5"/>
                      </a:lnTo>
                      <a:lnTo>
                        <a:pt x="625" y="1"/>
                      </a:lnTo>
                      <a:lnTo>
                        <a:pt x="673" y="0"/>
                      </a:lnTo>
                      <a:lnTo>
                        <a:pt x="722" y="1"/>
                      </a:lnTo>
                      <a:lnTo>
                        <a:pt x="769" y="4"/>
                      </a:lnTo>
                      <a:lnTo>
                        <a:pt x="817" y="10"/>
                      </a:lnTo>
                      <a:lnTo>
                        <a:pt x="864" y="17"/>
                      </a:lnTo>
                      <a:lnTo>
                        <a:pt x="911" y="27"/>
                      </a:lnTo>
                      <a:lnTo>
                        <a:pt x="959" y="40"/>
                      </a:lnTo>
                      <a:lnTo>
                        <a:pt x="1005" y="55"/>
                      </a:lnTo>
                      <a:lnTo>
                        <a:pt x="1050" y="71"/>
                      </a:lnTo>
                      <a:lnTo>
                        <a:pt x="1095" y="91"/>
                      </a:lnTo>
                      <a:lnTo>
                        <a:pt x="1138" y="112"/>
                      </a:lnTo>
                      <a:lnTo>
                        <a:pt x="1181" y="136"/>
                      </a:lnTo>
                      <a:lnTo>
                        <a:pt x="1224" y="161"/>
                      </a:lnTo>
                      <a:lnTo>
                        <a:pt x="1265" y="189"/>
                      </a:lnTo>
                      <a:lnTo>
                        <a:pt x="1304" y="220"/>
                      </a:lnTo>
                      <a:lnTo>
                        <a:pt x="1344" y="252"/>
                      </a:lnTo>
                      <a:lnTo>
                        <a:pt x="1380" y="287"/>
                      </a:lnTo>
                      <a:lnTo>
                        <a:pt x="1416" y="324"/>
                      </a:lnTo>
                      <a:lnTo>
                        <a:pt x="1481" y="403"/>
                      </a:lnTo>
                      <a:lnTo>
                        <a:pt x="1537" y="486"/>
                      </a:lnTo>
                      <a:lnTo>
                        <a:pt x="1584" y="574"/>
                      </a:lnTo>
                      <a:lnTo>
                        <a:pt x="1621" y="664"/>
                      </a:lnTo>
                      <a:lnTo>
                        <a:pt x="1649" y="757"/>
                      </a:lnTo>
                      <a:lnTo>
                        <a:pt x="1668" y="852"/>
                      </a:lnTo>
                      <a:lnTo>
                        <a:pt x="1678" y="948"/>
                      </a:lnTo>
                      <a:lnTo>
                        <a:pt x="1678" y="1044"/>
                      </a:lnTo>
                      <a:lnTo>
                        <a:pt x="1669" y="1141"/>
                      </a:lnTo>
                      <a:lnTo>
                        <a:pt x="1652" y="1235"/>
                      </a:lnTo>
                      <a:lnTo>
                        <a:pt x="1624" y="1328"/>
                      </a:lnTo>
                      <a:lnTo>
                        <a:pt x="1589" y="1418"/>
                      </a:lnTo>
                      <a:lnTo>
                        <a:pt x="1543" y="1505"/>
                      </a:lnTo>
                      <a:lnTo>
                        <a:pt x="1489" y="1589"/>
                      </a:lnTo>
                      <a:lnTo>
                        <a:pt x="1427" y="1666"/>
                      </a:lnTo>
                      <a:lnTo>
                        <a:pt x="1354" y="1740"/>
                      </a:lnTo>
                      <a:lnTo>
                        <a:pt x="1310" y="1691"/>
                      </a:lnTo>
                      <a:lnTo>
                        <a:pt x="1270" y="1648"/>
                      </a:lnTo>
                      <a:lnTo>
                        <a:pt x="1237" y="1612"/>
                      </a:lnTo>
                      <a:lnTo>
                        <a:pt x="1208" y="1580"/>
                      </a:lnTo>
                      <a:lnTo>
                        <a:pt x="1182" y="1552"/>
                      </a:lnTo>
                      <a:lnTo>
                        <a:pt x="1158" y="1526"/>
                      </a:lnTo>
                      <a:lnTo>
                        <a:pt x="1136" y="1502"/>
                      </a:lnTo>
                      <a:lnTo>
                        <a:pt x="1114" y="1479"/>
                      </a:lnTo>
                      <a:lnTo>
                        <a:pt x="1091" y="1454"/>
                      </a:lnTo>
                      <a:lnTo>
                        <a:pt x="1067" y="1428"/>
                      </a:lnTo>
                      <a:lnTo>
                        <a:pt x="1040" y="1398"/>
                      </a:lnTo>
                      <a:lnTo>
                        <a:pt x="1009" y="1364"/>
                      </a:lnTo>
                      <a:lnTo>
                        <a:pt x="973" y="1325"/>
                      </a:lnTo>
                      <a:lnTo>
                        <a:pt x="931" y="1279"/>
                      </a:lnTo>
                      <a:lnTo>
                        <a:pt x="882" y="1226"/>
                      </a:lnTo>
                      <a:lnTo>
                        <a:pt x="825" y="1164"/>
                      </a:lnTo>
                      <a:lnTo>
                        <a:pt x="854" y="1131"/>
                      </a:lnTo>
                      <a:lnTo>
                        <a:pt x="876" y="1093"/>
                      </a:lnTo>
                      <a:lnTo>
                        <a:pt x="891" y="1053"/>
                      </a:lnTo>
                      <a:lnTo>
                        <a:pt x="896" y="1011"/>
                      </a:lnTo>
                      <a:lnTo>
                        <a:pt x="894" y="968"/>
                      </a:lnTo>
                      <a:lnTo>
                        <a:pt x="884" y="928"/>
                      </a:lnTo>
                      <a:lnTo>
                        <a:pt x="865" y="889"/>
                      </a:lnTo>
                      <a:lnTo>
                        <a:pt x="839" y="853"/>
                      </a:lnTo>
                      <a:lnTo>
                        <a:pt x="824" y="838"/>
                      </a:lnTo>
                      <a:lnTo>
                        <a:pt x="806" y="824"/>
                      </a:lnTo>
                      <a:lnTo>
                        <a:pt x="788" y="812"/>
                      </a:lnTo>
                      <a:lnTo>
                        <a:pt x="769" y="802"/>
                      </a:lnTo>
                      <a:lnTo>
                        <a:pt x="749" y="794"/>
                      </a:lnTo>
                      <a:lnTo>
                        <a:pt x="729" y="789"/>
                      </a:lnTo>
                      <a:lnTo>
                        <a:pt x="709" y="784"/>
                      </a:lnTo>
                      <a:lnTo>
                        <a:pt x="688" y="782"/>
                      </a:lnTo>
                      <a:lnTo>
                        <a:pt x="666" y="783"/>
                      </a:lnTo>
                      <a:lnTo>
                        <a:pt x="645" y="784"/>
                      </a:lnTo>
                      <a:lnTo>
                        <a:pt x="624" y="789"/>
                      </a:lnTo>
                      <a:lnTo>
                        <a:pt x="603" y="795"/>
                      </a:lnTo>
                      <a:lnTo>
                        <a:pt x="584" y="803"/>
                      </a:lnTo>
                      <a:lnTo>
                        <a:pt x="565" y="814"/>
                      </a:lnTo>
                      <a:lnTo>
                        <a:pt x="546" y="826"/>
                      </a:lnTo>
                      <a:lnTo>
                        <a:pt x="529" y="840"/>
                      </a:lnTo>
                      <a:lnTo>
                        <a:pt x="484" y="791"/>
                      </a:lnTo>
                      <a:lnTo>
                        <a:pt x="444" y="748"/>
                      </a:lnTo>
                      <a:lnTo>
                        <a:pt x="411" y="711"/>
                      </a:lnTo>
                      <a:lnTo>
                        <a:pt x="382" y="679"/>
                      </a:lnTo>
                      <a:lnTo>
                        <a:pt x="357" y="652"/>
                      </a:lnTo>
                      <a:lnTo>
                        <a:pt x="332" y="626"/>
                      </a:lnTo>
                      <a:lnTo>
                        <a:pt x="311" y="601"/>
                      </a:lnTo>
                      <a:lnTo>
                        <a:pt x="290" y="577"/>
                      </a:lnTo>
                      <a:lnTo>
                        <a:pt x="267" y="553"/>
                      </a:lnTo>
                      <a:lnTo>
                        <a:pt x="243" y="527"/>
                      </a:lnTo>
                      <a:lnTo>
                        <a:pt x="215" y="497"/>
                      </a:lnTo>
                      <a:lnTo>
                        <a:pt x="184" y="463"/>
                      </a:lnTo>
                      <a:lnTo>
                        <a:pt x="148" y="424"/>
                      </a:lnTo>
                      <a:lnTo>
                        <a:pt x="107" y="378"/>
                      </a:lnTo>
                      <a:lnTo>
                        <a:pt x="57" y="325"/>
                      </a:lnTo>
                      <a:lnTo>
                        <a:pt x="0" y="263"/>
                      </a:lnTo>
                      <a:close/>
                    </a:path>
                  </a:pathLst>
                </a:custGeom>
                <a:solidFill>
                  <a:srgbClr val="C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31" name="Freeform 222">
                  <a:extLst>
                    <a:ext uri="{FF2B5EF4-FFF2-40B4-BE49-F238E27FC236}">
                      <a16:creationId xmlns:a16="http://schemas.microsoft.com/office/drawing/2014/main" id="{8C48BC0E-58C3-480B-A0B2-7E7093CA9124}"/>
                    </a:ext>
                  </a:extLst>
                </p:cNvPr>
                <p:cNvSpPr>
                  <a:spLocks/>
                </p:cNvSpPr>
                <p:nvPr/>
              </p:nvSpPr>
              <p:spPr bwMode="auto">
                <a:xfrm>
                  <a:off x="2156" y="2204"/>
                  <a:ext cx="554" cy="574"/>
                </a:xfrm>
                <a:custGeom>
                  <a:avLst/>
                  <a:gdLst>
                    <a:gd name="T0" fmla="*/ 0 w 1661"/>
                    <a:gd name="T1" fmla="*/ 0 h 1721"/>
                    <a:gd name="T2" fmla="*/ 0 w 1661"/>
                    <a:gd name="T3" fmla="*/ 0 h 1721"/>
                    <a:gd name="T4" fmla="*/ 0 w 1661"/>
                    <a:gd name="T5" fmla="*/ 0 h 1721"/>
                    <a:gd name="T6" fmla="*/ 0 w 1661"/>
                    <a:gd name="T7" fmla="*/ 0 h 1721"/>
                    <a:gd name="T8" fmla="*/ 1 w 1661"/>
                    <a:gd name="T9" fmla="*/ 0 h 1721"/>
                    <a:gd name="T10" fmla="*/ 1 w 1661"/>
                    <a:gd name="T11" fmla="*/ 0 h 1721"/>
                    <a:gd name="T12" fmla="*/ 1 w 1661"/>
                    <a:gd name="T13" fmla="*/ 0 h 1721"/>
                    <a:gd name="T14" fmla="*/ 1 w 1661"/>
                    <a:gd name="T15" fmla="*/ 0 h 1721"/>
                    <a:gd name="T16" fmla="*/ 1 w 1661"/>
                    <a:gd name="T17" fmla="*/ 0 h 1721"/>
                    <a:gd name="T18" fmla="*/ 1 w 1661"/>
                    <a:gd name="T19" fmla="*/ 0 h 1721"/>
                    <a:gd name="T20" fmla="*/ 1 w 1661"/>
                    <a:gd name="T21" fmla="*/ 0 h 1721"/>
                    <a:gd name="T22" fmla="*/ 1 w 1661"/>
                    <a:gd name="T23" fmla="*/ 0 h 1721"/>
                    <a:gd name="T24" fmla="*/ 2 w 1661"/>
                    <a:gd name="T25" fmla="*/ 0 h 1721"/>
                    <a:gd name="T26" fmla="*/ 2 w 1661"/>
                    <a:gd name="T27" fmla="*/ 0 h 1721"/>
                    <a:gd name="T28" fmla="*/ 2 w 1661"/>
                    <a:gd name="T29" fmla="*/ 0 h 1721"/>
                    <a:gd name="T30" fmla="*/ 2 w 1661"/>
                    <a:gd name="T31" fmla="*/ 0 h 1721"/>
                    <a:gd name="T32" fmla="*/ 2 w 1661"/>
                    <a:gd name="T33" fmla="*/ 1 h 1721"/>
                    <a:gd name="T34" fmla="*/ 2 w 1661"/>
                    <a:gd name="T35" fmla="*/ 1 h 1721"/>
                    <a:gd name="T36" fmla="*/ 2 w 1661"/>
                    <a:gd name="T37" fmla="*/ 1 h 1721"/>
                    <a:gd name="T38" fmla="*/ 2 w 1661"/>
                    <a:gd name="T39" fmla="*/ 1 h 1721"/>
                    <a:gd name="T40" fmla="*/ 2 w 1661"/>
                    <a:gd name="T41" fmla="*/ 2 h 1721"/>
                    <a:gd name="T42" fmla="*/ 2 w 1661"/>
                    <a:gd name="T43" fmla="*/ 2 h 1721"/>
                    <a:gd name="T44" fmla="*/ 2 w 1661"/>
                    <a:gd name="T45" fmla="*/ 2 h 1721"/>
                    <a:gd name="T46" fmla="*/ 2 w 1661"/>
                    <a:gd name="T47" fmla="*/ 2 h 1721"/>
                    <a:gd name="T48" fmla="*/ 2 w 1661"/>
                    <a:gd name="T49" fmla="*/ 2 h 1721"/>
                    <a:gd name="T50" fmla="*/ 2 w 1661"/>
                    <a:gd name="T51" fmla="*/ 2 h 1721"/>
                    <a:gd name="T52" fmla="*/ 2 w 1661"/>
                    <a:gd name="T53" fmla="*/ 2 h 1721"/>
                    <a:gd name="T54" fmla="*/ 2 w 1661"/>
                    <a:gd name="T55" fmla="*/ 2 h 1721"/>
                    <a:gd name="T56" fmla="*/ 1 w 1661"/>
                    <a:gd name="T57" fmla="*/ 2 h 1721"/>
                    <a:gd name="T58" fmla="*/ 1 w 1661"/>
                    <a:gd name="T59" fmla="*/ 2 h 1721"/>
                    <a:gd name="T60" fmla="*/ 1 w 1661"/>
                    <a:gd name="T61" fmla="*/ 2 h 1721"/>
                    <a:gd name="T62" fmla="*/ 1 w 1661"/>
                    <a:gd name="T63" fmla="*/ 2 h 1721"/>
                    <a:gd name="T64" fmla="*/ 1 w 1661"/>
                    <a:gd name="T65" fmla="*/ 2 h 1721"/>
                    <a:gd name="T66" fmla="*/ 1 w 1661"/>
                    <a:gd name="T67" fmla="*/ 1 h 1721"/>
                    <a:gd name="T68" fmla="*/ 1 w 1661"/>
                    <a:gd name="T69" fmla="*/ 1 h 1721"/>
                    <a:gd name="T70" fmla="*/ 1 w 1661"/>
                    <a:gd name="T71" fmla="*/ 1 h 1721"/>
                    <a:gd name="T72" fmla="*/ 1 w 1661"/>
                    <a:gd name="T73" fmla="*/ 1 h 1721"/>
                    <a:gd name="T74" fmla="*/ 1 w 1661"/>
                    <a:gd name="T75" fmla="*/ 1 h 1721"/>
                    <a:gd name="T76" fmla="*/ 1 w 1661"/>
                    <a:gd name="T77" fmla="*/ 1 h 1721"/>
                    <a:gd name="T78" fmla="*/ 1 w 1661"/>
                    <a:gd name="T79" fmla="*/ 1 h 1721"/>
                    <a:gd name="T80" fmla="*/ 1 w 1661"/>
                    <a:gd name="T81" fmla="*/ 1 h 1721"/>
                    <a:gd name="T82" fmla="*/ 1 w 1661"/>
                    <a:gd name="T83" fmla="*/ 1 h 1721"/>
                    <a:gd name="T84" fmla="*/ 1 w 1661"/>
                    <a:gd name="T85" fmla="*/ 1 h 1721"/>
                    <a:gd name="T86" fmla="*/ 1 w 1661"/>
                    <a:gd name="T87" fmla="*/ 1 h 1721"/>
                    <a:gd name="T88" fmla="*/ 1 w 1661"/>
                    <a:gd name="T89" fmla="*/ 1 h 1721"/>
                    <a:gd name="T90" fmla="*/ 1 w 1661"/>
                    <a:gd name="T91" fmla="*/ 1 h 1721"/>
                    <a:gd name="T92" fmla="*/ 0 w 1661"/>
                    <a:gd name="T93" fmla="*/ 1 h 1721"/>
                    <a:gd name="T94" fmla="*/ 0 w 1661"/>
                    <a:gd name="T95" fmla="*/ 1 h 1721"/>
                    <a:gd name="T96" fmla="*/ 0 w 1661"/>
                    <a:gd name="T97" fmla="*/ 1 h 1721"/>
                    <a:gd name="T98" fmla="*/ 0 w 1661"/>
                    <a:gd name="T99" fmla="*/ 1 h 1721"/>
                    <a:gd name="T100" fmla="*/ 0 w 1661"/>
                    <a:gd name="T101" fmla="*/ 1 h 1721"/>
                    <a:gd name="T102" fmla="*/ 0 w 1661"/>
                    <a:gd name="T103" fmla="*/ 0 h 17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1" h="1721">
                      <a:moveTo>
                        <a:pt x="0" y="260"/>
                      </a:moveTo>
                      <a:lnTo>
                        <a:pt x="38" y="226"/>
                      </a:lnTo>
                      <a:lnTo>
                        <a:pt x="78" y="195"/>
                      </a:lnTo>
                      <a:lnTo>
                        <a:pt x="119" y="166"/>
                      </a:lnTo>
                      <a:lnTo>
                        <a:pt x="161" y="140"/>
                      </a:lnTo>
                      <a:lnTo>
                        <a:pt x="204" y="115"/>
                      </a:lnTo>
                      <a:lnTo>
                        <a:pt x="248" y="93"/>
                      </a:lnTo>
                      <a:lnTo>
                        <a:pt x="293" y="74"/>
                      </a:lnTo>
                      <a:lnTo>
                        <a:pt x="338" y="57"/>
                      </a:lnTo>
                      <a:lnTo>
                        <a:pt x="384" y="42"/>
                      </a:lnTo>
                      <a:lnTo>
                        <a:pt x="430" y="29"/>
                      </a:lnTo>
                      <a:lnTo>
                        <a:pt x="477" y="19"/>
                      </a:lnTo>
                      <a:lnTo>
                        <a:pt x="524" y="11"/>
                      </a:lnTo>
                      <a:lnTo>
                        <a:pt x="571" y="4"/>
                      </a:lnTo>
                      <a:lnTo>
                        <a:pt x="619" y="1"/>
                      </a:lnTo>
                      <a:lnTo>
                        <a:pt x="666" y="0"/>
                      </a:lnTo>
                      <a:lnTo>
                        <a:pt x="715" y="0"/>
                      </a:lnTo>
                      <a:lnTo>
                        <a:pt x="762" y="3"/>
                      </a:lnTo>
                      <a:lnTo>
                        <a:pt x="809" y="9"/>
                      </a:lnTo>
                      <a:lnTo>
                        <a:pt x="856" y="16"/>
                      </a:lnTo>
                      <a:lnTo>
                        <a:pt x="903" y="26"/>
                      </a:lnTo>
                      <a:lnTo>
                        <a:pt x="949" y="39"/>
                      </a:lnTo>
                      <a:lnTo>
                        <a:pt x="995" y="54"/>
                      </a:lnTo>
                      <a:lnTo>
                        <a:pt x="1040" y="70"/>
                      </a:lnTo>
                      <a:lnTo>
                        <a:pt x="1084" y="89"/>
                      </a:lnTo>
                      <a:lnTo>
                        <a:pt x="1128" y="109"/>
                      </a:lnTo>
                      <a:lnTo>
                        <a:pt x="1171" y="134"/>
                      </a:lnTo>
                      <a:lnTo>
                        <a:pt x="1213" y="159"/>
                      </a:lnTo>
                      <a:lnTo>
                        <a:pt x="1253" y="186"/>
                      </a:lnTo>
                      <a:lnTo>
                        <a:pt x="1293" y="217"/>
                      </a:lnTo>
                      <a:lnTo>
                        <a:pt x="1330" y="249"/>
                      </a:lnTo>
                      <a:lnTo>
                        <a:pt x="1367" y="284"/>
                      </a:lnTo>
                      <a:lnTo>
                        <a:pt x="1402" y="320"/>
                      </a:lnTo>
                      <a:lnTo>
                        <a:pt x="1467" y="398"/>
                      </a:lnTo>
                      <a:lnTo>
                        <a:pt x="1522" y="481"/>
                      </a:lnTo>
                      <a:lnTo>
                        <a:pt x="1569" y="566"/>
                      </a:lnTo>
                      <a:lnTo>
                        <a:pt x="1605" y="656"/>
                      </a:lnTo>
                      <a:lnTo>
                        <a:pt x="1633" y="748"/>
                      </a:lnTo>
                      <a:lnTo>
                        <a:pt x="1651" y="842"/>
                      </a:lnTo>
                      <a:lnTo>
                        <a:pt x="1661" y="938"/>
                      </a:lnTo>
                      <a:lnTo>
                        <a:pt x="1661" y="1033"/>
                      </a:lnTo>
                      <a:lnTo>
                        <a:pt x="1652" y="1127"/>
                      </a:lnTo>
                      <a:lnTo>
                        <a:pt x="1635" y="1222"/>
                      </a:lnTo>
                      <a:lnTo>
                        <a:pt x="1608" y="1314"/>
                      </a:lnTo>
                      <a:lnTo>
                        <a:pt x="1572" y="1403"/>
                      </a:lnTo>
                      <a:lnTo>
                        <a:pt x="1528" y="1489"/>
                      </a:lnTo>
                      <a:lnTo>
                        <a:pt x="1475" y="1571"/>
                      </a:lnTo>
                      <a:lnTo>
                        <a:pt x="1412" y="1649"/>
                      </a:lnTo>
                      <a:lnTo>
                        <a:pt x="1341" y="1721"/>
                      </a:lnTo>
                      <a:lnTo>
                        <a:pt x="1294" y="1671"/>
                      </a:lnTo>
                      <a:lnTo>
                        <a:pt x="1254" y="1627"/>
                      </a:lnTo>
                      <a:lnTo>
                        <a:pt x="1219" y="1590"/>
                      </a:lnTo>
                      <a:lnTo>
                        <a:pt x="1190" y="1557"/>
                      </a:lnTo>
                      <a:lnTo>
                        <a:pt x="1163" y="1528"/>
                      </a:lnTo>
                      <a:lnTo>
                        <a:pt x="1140" y="1503"/>
                      </a:lnTo>
                      <a:lnTo>
                        <a:pt x="1117" y="1479"/>
                      </a:lnTo>
                      <a:lnTo>
                        <a:pt x="1096" y="1455"/>
                      </a:lnTo>
                      <a:lnTo>
                        <a:pt x="1073" y="1431"/>
                      </a:lnTo>
                      <a:lnTo>
                        <a:pt x="1050" y="1405"/>
                      </a:lnTo>
                      <a:lnTo>
                        <a:pt x="1024" y="1376"/>
                      </a:lnTo>
                      <a:lnTo>
                        <a:pt x="993" y="1343"/>
                      </a:lnTo>
                      <a:lnTo>
                        <a:pt x="959" y="1306"/>
                      </a:lnTo>
                      <a:lnTo>
                        <a:pt x="919" y="1262"/>
                      </a:lnTo>
                      <a:lnTo>
                        <a:pt x="873" y="1212"/>
                      </a:lnTo>
                      <a:lnTo>
                        <a:pt x="818" y="1153"/>
                      </a:lnTo>
                      <a:lnTo>
                        <a:pt x="847" y="1120"/>
                      </a:lnTo>
                      <a:lnTo>
                        <a:pt x="869" y="1082"/>
                      </a:lnTo>
                      <a:lnTo>
                        <a:pt x="884" y="1042"/>
                      </a:lnTo>
                      <a:lnTo>
                        <a:pt x="889" y="1000"/>
                      </a:lnTo>
                      <a:lnTo>
                        <a:pt x="887" y="957"/>
                      </a:lnTo>
                      <a:lnTo>
                        <a:pt x="877" y="917"/>
                      </a:lnTo>
                      <a:lnTo>
                        <a:pt x="858" y="878"/>
                      </a:lnTo>
                      <a:lnTo>
                        <a:pt x="832" y="842"/>
                      </a:lnTo>
                      <a:lnTo>
                        <a:pt x="817" y="827"/>
                      </a:lnTo>
                      <a:lnTo>
                        <a:pt x="799" y="813"/>
                      </a:lnTo>
                      <a:lnTo>
                        <a:pt x="781" y="801"/>
                      </a:lnTo>
                      <a:lnTo>
                        <a:pt x="762" y="791"/>
                      </a:lnTo>
                      <a:lnTo>
                        <a:pt x="742" y="783"/>
                      </a:lnTo>
                      <a:lnTo>
                        <a:pt x="722" y="778"/>
                      </a:lnTo>
                      <a:lnTo>
                        <a:pt x="702" y="773"/>
                      </a:lnTo>
                      <a:lnTo>
                        <a:pt x="681" y="771"/>
                      </a:lnTo>
                      <a:lnTo>
                        <a:pt x="659" y="772"/>
                      </a:lnTo>
                      <a:lnTo>
                        <a:pt x="638" y="773"/>
                      </a:lnTo>
                      <a:lnTo>
                        <a:pt x="617" y="778"/>
                      </a:lnTo>
                      <a:lnTo>
                        <a:pt x="596" y="784"/>
                      </a:lnTo>
                      <a:lnTo>
                        <a:pt x="577" y="792"/>
                      </a:lnTo>
                      <a:lnTo>
                        <a:pt x="558" y="803"/>
                      </a:lnTo>
                      <a:lnTo>
                        <a:pt x="539" y="815"/>
                      </a:lnTo>
                      <a:lnTo>
                        <a:pt x="522" y="829"/>
                      </a:lnTo>
                      <a:lnTo>
                        <a:pt x="476" y="779"/>
                      </a:lnTo>
                      <a:lnTo>
                        <a:pt x="435" y="735"/>
                      </a:lnTo>
                      <a:lnTo>
                        <a:pt x="401" y="697"/>
                      </a:lnTo>
                      <a:lnTo>
                        <a:pt x="372" y="665"/>
                      </a:lnTo>
                      <a:lnTo>
                        <a:pt x="345" y="636"/>
                      </a:lnTo>
                      <a:lnTo>
                        <a:pt x="321" y="610"/>
                      </a:lnTo>
                      <a:lnTo>
                        <a:pt x="299" y="586"/>
                      </a:lnTo>
                      <a:lnTo>
                        <a:pt x="277" y="562"/>
                      </a:lnTo>
                      <a:lnTo>
                        <a:pt x="255" y="538"/>
                      </a:lnTo>
                      <a:lnTo>
                        <a:pt x="231" y="512"/>
                      </a:lnTo>
                      <a:lnTo>
                        <a:pt x="205" y="483"/>
                      </a:lnTo>
                      <a:lnTo>
                        <a:pt x="175" y="450"/>
                      </a:lnTo>
                      <a:lnTo>
                        <a:pt x="140" y="413"/>
                      </a:lnTo>
                      <a:lnTo>
                        <a:pt x="101" y="369"/>
                      </a:lnTo>
                      <a:lnTo>
                        <a:pt x="53" y="319"/>
                      </a:lnTo>
                      <a:lnTo>
                        <a:pt x="0" y="260"/>
                      </a:lnTo>
                      <a:close/>
                    </a:path>
                  </a:pathLst>
                </a:custGeom>
                <a:solidFill>
                  <a:srgbClr val="C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32" name="Freeform 223">
                  <a:extLst>
                    <a:ext uri="{FF2B5EF4-FFF2-40B4-BE49-F238E27FC236}">
                      <a16:creationId xmlns:a16="http://schemas.microsoft.com/office/drawing/2014/main" id="{D5D272DD-A8F3-412C-80DB-BA3D4FA792C4}"/>
                    </a:ext>
                  </a:extLst>
                </p:cNvPr>
                <p:cNvSpPr>
                  <a:spLocks/>
                </p:cNvSpPr>
                <p:nvPr/>
              </p:nvSpPr>
              <p:spPr bwMode="auto">
                <a:xfrm>
                  <a:off x="2158" y="2208"/>
                  <a:ext cx="548" cy="567"/>
                </a:xfrm>
                <a:custGeom>
                  <a:avLst/>
                  <a:gdLst>
                    <a:gd name="T0" fmla="*/ 0 w 1643"/>
                    <a:gd name="T1" fmla="*/ 0 h 1702"/>
                    <a:gd name="T2" fmla="*/ 0 w 1643"/>
                    <a:gd name="T3" fmla="*/ 0 h 1702"/>
                    <a:gd name="T4" fmla="*/ 0 w 1643"/>
                    <a:gd name="T5" fmla="*/ 0 h 1702"/>
                    <a:gd name="T6" fmla="*/ 0 w 1643"/>
                    <a:gd name="T7" fmla="*/ 0 h 1702"/>
                    <a:gd name="T8" fmla="*/ 1 w 1643"/>
                    <a:gd name="T9" fmla="*/ 0 h 1702"/>
                    <a:gd name="T10" fmla="*/ 1 w 1643"/>
                    <a:gd name="T11" fmla="*/ 0 h 1702"/>
                    <a:gd name="T12" fmla="*/ 1 w 1643"/>
                    <a:gd name="T13" fmla="*/ 0 h 1702"/>
                    <a:gd name="T14" fmla="*/ 1 w 1643"/>
                    <a:gd name="T15" fmla="*/ 0 h 1702"/>
                    <a:gd name="T16" fmla="*/ 1 w 1643"/>
                    <a:gd name="T17" fmla="*/ 0 h 1702"/>
                    <a:gd name="T18" fmla="*/ 1 w 1643"/>
                    <a:gd name="T19" fmla="*/ 0 h 1702"/>
                    <a:gd name="T20" fmla="*/ 1 w 1643"/>
                    <a:gd name="T21" fmla="*/ 0 h 1702"/>
                    <a:gd name="T22" fmla="*/ 1 w 1643"/>
                    <a:gd name="T23" fmla="*/ 0 h 1702"/>
                    <a:gd name="T24" fmla="*/ 2 w 1643"/>
                    <a:gd name="T25" fmla="*/ 0 h 1702"/>
                    <a:gd name="T26" fmla="*/ 2 w 1643"/>
                    <a:gd name="T27" fmla="*/ 0 h 1702"/>
                    <a:gd name="T28" fmla="*/ 2 w 1643"/>
                    <a:gd name="T29" fmla="*/ 0 h 1702"/>
                    <a:gd name="T30" fmla="*/ 2 w 1643"/>
                    <a:gd name="T31" fmla="*/ 0 h 1702"/>
                    <a:gd name="T32" fmla="*/ 2 w 1643"/>
                    <a:gd name="T33" fmla="*/ 1 h 1702"/>
                    <a:gd name="T34" fmla="*/ 2 w 1643"/>
                    <a:gd name="T35" fmla="*/ 1 h 1702"/>
                    <a:gd name="T36" fmla="*/ 2 w 1643"/>
                    <a:gd name="T37" fmla="*/ 1 h 1702"/>
                    <a:gd name="T38" fmla="*/ 2 w 1643"/>
                    <a:gd name="T39" fmla="*/ 1 h 1702"/>
                    <a:gd name="T40" fmla="*/ 2 w 1643"/>
                    <a:gd name="T41" fmla="*/ 2 h 1702"/>
                    <a:gd name="T42" fmla="*/ 2 w 1643"/>
                    <a:gd name="T43" fmla="*/ 2 h 1702"/>
                    <a:gd name="T44" fmla="*/ 2 w 1643"/>
                    <a:gd name="T45" fmla="*/ 2 h 1702"/>
                    <a:gd name="T46" fmla="*/ 2 w 1643"/>
                    <a:gd name="T47" fmla="*/ 2 h 1702"/>
                    <a:gd name="T48" fmla="*/ 2 w 1643"/>
                    <a:gd name="T49" fmla="*/ 2 h 1702"/>
                    <a:gd name="T50" fmla="*/ 2 w 1643"/>
                    <a:gd name="T51" fmla="*/ 2 h 1702"/>
                    <a:gd name="T52" fmla="*/ 2 w 1643"/>
                    <a:gd name="T53" fmla="*/ 2 h 1702"/>
                    <a:gd name="T54" fmla="*/ 2 w 1643"/>
                    <a:gd name="T55" fmla="*/ 2 h 1702"/>
                    <a:gd name="T56" fmla="*/ 1 w 1643"/>
                    <a:gd name="T57" fmla="*/ 2 h 1702"/>
                    <a:gd name="T58" fmla="*/ 1 w 1643"/>
                    <a:gd name="T59" fmla="*/ 2 h 1702"/>
                    <a:gd name="T60" fmla="*/ 1 w 1643"/>
                    <a:gd name="T61" fmla="*/ 2 h 1702"/>
                    <a:gd name="T62" fmla="*/ 1 w 1643"/>
                    <a:gd name="T63" fmla="*/ 2 h 1702"/>
                    <a:gd name="T64" fmla="*/ 1 w 1643"/>
                    <a:gd name="T65" fmla="*/ 2 h 1702"/>
                    <a:gd name="T66" fmla="*/ 1 w 1643"/>
                    <a:gd name="T67" fmla="*/ 1 h 1702"/>
                    <a:gd name="T68" fmla="*/ 1 w 1643"/>
                    <a:gd name="T69" fmla="*/ 1 h 1702"/>
                    <a:gd name="T70" fmla="*/ 1 w 1643"/>
                    <a:gd name="T71" fmla="*/ 1 h 1702"/>
                    <a:gd name="T72" fmla="*/ 1 w 1643"/>
                    <a:gd name="T73" fmla="*/ 1 h 1702"/>
                    <a:gd name="T74" fmla="*/ 1 w 1643"/>
                    <a:gd name="T75" fmla="*/ 1 h 1702"/>
                    <a:gd name="T76" fmla="*/ 1 w 1643"/>
                    <a:gd name="T77" fmla="*/ 1 h 1702"/>
                    <a:gd name="T78" fmla="*/ 1 w 1643"/>
                    <a:gd name="T79" fmla="*/ 1 h 1702"/>
                    <a:gd name="T80" fmla="*/ 1 w 1643"/>
                    <a:gd name="T81" fmla="*/ 1 h 1702"/>
                    <a:gd name="T82" fmla="*/ 1 w 1643"/>
                    <a:gd name="T83" fmla="*/ 1 h 1702"/>
                    <a:gd name="T84" fmla="*/ 1 w 1643"/>
                    <a:gd name="T85" fmla="*/ 1 h 1702"/>
                    <a:gd name="T86" fmla="*/ 1 w 1643"/>
                    <a:gd name="T87" fmla="*/ 1 h 1702"/>
                    <a:gd name="T88" fmla="*/ 1 w 1643"/>
                    <a:gd name="T89" fmla="*/ 1 h 1702"/>
                    <a:gd name="T90" fmla="*/ 1 w 1643"/>
                    <a:gd name="T91" fmla="*/ 1 h 1702"/>
                    <a:gd name="T92" fmla="*/ 0 w 1643"/>
                    <a:gd name="T93" fmla="*/ 1 h 1702"/>
                    <a:gd name="T94" fmla="*/ 0 w 1643"/>
                    <a:gd name="T95" fmla="*/ 1 h 1702"/>
                    <a:gd name="T96" fmla="*/ 0 w 1643"/>
                    <a:gd name="T97" fmla="*/ 1 h 1702"/>
                    <a:gd name="T98" fmla="*/ 0 w 1643"/>
                    <a:gd name="T99" fmla="*/ 1 h 1702"/>
                    <a:gd name="T100" fmla="*/ 0 w 1643"/>
                    <a:gd name="T101" fmla="*/ 1 h 1702"/>
                    <a:gd name="T102" fmla="*/ 0 w 1643"/>
                    <a:gd name="T103" fmla="*/ 0 h 1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43" h="1702">
                      <a:moveTo>
                        <a:pt x="0" y="256"/>
                      </a:moveTo>
                      <a:lnTo>
                        <a:pt x="39" y="223"/>
                      </a:lnTo>
                      <a:lnTo>
                        <a:pt x="78" y="193"/>
                      </a:lnTo>
                      <a:lnTo>
                        <a:pt x="118" y="164"/>
                      </a:lnTo>
                      <a:lnTo>
                        <a:pt x="159" y="138"/>
                      </a:lnTo>
                      <a:lnTo>
                        <a:pt x="202" y="114"/>
                      </a:lnTo>
                      <a:lnTo>
                        <a:pt x="245" y="92"/>
                      </a:lnTo>
                      <a:lnTo>
                        <a:pt x="290" y="73"/>
                      </a:lnTo>
                      <a:lnTo>
                        <a:pt x="334" y="56"/>
                      </a:lnTo>
                      <a:lnTo>
                        <a:pt x="380" y="41"/>
                      </a:lnTo>
                      <a:lnTo>
                        <a:pt x="426" y="28"/>
                      </a:lnTo>
                      <a:lnTo>
                        <a:pt x="472" y="18"/>
                      </a:lnTo>
                      <a:lnTo>
                        <a:pt x="518" y="10"/>
                      </a:lnTo>
                      <a:lnTo>
                        <a:pt x="565" y="4"/>
                      </a:lnTo>
                      <a:lnTo>
                        <a:pt x="612" y="1"/>
                      </a:lnTo>
                      <a:lnTo>
                        <a:pt x="659" y="0"/>
                      </a:lnTo>
                      <a:lnTo>
                        <a:pt x="707" y="0"/>
                      </a:lnTo>
                      <a:lnTo>
                        <a:pt x="754" y="3"/>
                      </a:lnTo>
                      <a:lnTo>
                        <a:pt x="801" y="9"/>
                      </a:lnTo>
                      <a:lnTo>
                        <a:pt x="847" y="16"/>
                      </a:lnTo>
                      <a:lnTo>
                        <a:pt x="893" y="26"/>
                      </a:lnTo>
                      <a:lnTo>
                        <a:pt x="939" y="38"/>
                      </a:lnTo>
                      <a:lnTo>
                        <a:pt x="984" y="52"/>
                      </a:lnTo>
                      <a:lnTo>
                        <a:pt x="1029" y="69"/>
                      </a:lnTo>
                      <a:lnTo>
                        <a:pt x="1073" y="87"/>
                      </a:lnTo>
                      <a:lnTo>
                        <a:pt x="1116" y="109"/>
                      </a:lnTo>
                      <a:lnTo>
                        <a:pt x="1157" y="132"/>
                      </a:lnTo>
                      <a:lnTo>
                        <a:pt x="1199" y="158"/>
                      </a:lnTo>
                      <a:lnTo>
                        <a:pt x="1238" y="185"/>
                      </a:lnTo>
                      <a:lnTo>
                        <a:pt x="1278" y="215"/>
                      </a:lnTo>
                      <a:lnTo>
                        <a:pt x="1315" y="246"/>
                      </a:lnTo>
                      <a:lnTo>
                        <a:pt x="1351" y="280"/>
                      </a:lnTo>
                      <a:lnTo>
                        <a:pt x="1387" y="316"/>
                      </a:lnTo>
                      <a:lnTo>
                        <a:pt x="1450" y="393"/>
                      </a:lnTo>
                      <a:lnTo>
                        <a:pt x="1505" y="475"/>
                      </a:lnTo>
                      <a:lnTo>
                        <a:pt x="1551" y="561"/>
                      </a:lnTo>
                      <a:lnTo>
                        <a:pt x="1587" y="650"/>
                      </a:lnTo>
                      <a:lnTo>
                        <a:pt x="1615" y="741"/>
                      </a:lnTo>
                      <a:lnTo>
                        <a:pt x="1633" y="834"/>
                      </a:lnTo>
                      <a:lnTo>
                        <a:pt x="1642" y="928"/>
                      </a:lnTo>
                      <a:lnTo>
                        <a:pt x="1643" y="1022"/>
                      </a:lnTo>
                      <a:lnTo>
                        <a:pt x="1634" y="1115"/>
                      </a:lnTo>
                      <a:lnTo>
                        <a:pt x="1617" y="1208"/>
                      </a:lnTo>
                      <a:lnTo>
                        <a:pt x="1590" y="1299"/>
                      </a:lnTo>
                      <a:lnTo>
                        <a:pt x="1555" y="1388"/>
                      </a:lnTo>
                      <a:lnTo>
                        <a:pt x="1512" y="1473"/>
                      </a:lnTo>
                      <a:lnTo>
                        <a:pt x="1459" y="1555"/>
                      </a:lnTo>
                      <a:lnTo>
                        <a:pt x="1396" y="1631"/>
                      </a:lnTo>
                      <a:lnTo>
                        <a:pt x="1326" y="1702"/>
                      </a:lnTo>
                      <a:lnTo>
                        <a:pt x="1278" y="1650"/>
                      </a:lnTo>
                      <a:lnTo>
                        <a:pt x="1237" y="1605"/>
                      </a:lnTo>
                      <a:lnTo>
                        <a:pt x="1202" y="1567"/>
                      </a:lnTo>
                      <a:lnTo>
                        <a:pt x="1172" y="1534"/>
                      </a:lnTo>
                      <a:lnTo>
                        <a:pt x="1144" y="1504"/>
                      </a:lnTo>
                      <a:lnTo>
                        <a:pt x="1120" y="1478"/>
                      </a:lnTo>
                      <a:lnTo>
                        <a:pt x="1098" y="1454"/>
                      </a:lnTo>
                      <a:lnTo>
                        <a:pt x="1077" y="1431"/>
                      </a:lnTo>
                      <a:lnTo>
                        <a:pt x="1055" y="1407"/>
                      </a:lnTo>
                      <a:lnTo>
                        <a:pt x="1032" y="1381"/>
                      </a:lnTo>
                      <a:lnTo>
                        <a:pt x="1007" y="1354"/>
                      </a:lnTo>
                      <a:lnTo>
                        <a:pt x="978" y="1323"/>
                      </a:lnTo>
                      <a:lnTo>
                        <a:pt x="945" y="1287"/>
                      </a:lnTo>
                      <a:lnTo>
                        <a:pt x="907" y="1246"/>
                      </a:lnTo>
                      <a:lnTo>
                        <a:pt x="862" y="1197"/>
                      </a:lnTo>
                      <a:lnTo>
                        <a:pt x="811" y="1142"/>
                      </a:lnTo>
                      <a:lnTo>
                        <a:pt x="840" y="1109"/>
                      </a:lnTo>
                      <a:lnTo>
                        <a:pt x="862" y="1071"/>
                      </a:lnTo>
                      <a:lnTo>
                        <a:pt x="877" y="1031"/>
                      </a:lnTo>
                      <a:lnTo>
                        <a:pt x="882" y="989"/>
                      </a:lnTo>
                      <a:lnTo>
                        <a:pt x="880" y="946"/>
                      </a:lnTo>
                      <a:lnTo>
                        <a:pt x="870" y="906"/>
                      </a:lnTo>
                      <a:lnTo>
                        <a:pt x="851" y="867"/>
                      </a:lnTo>
                      <a:lnTo>
                        <a:pt x="825" y="831"/>
                      </a:lnTo>
                      <a:lnTo>
                        <a:pt x="810" y="816"/>
                      </a:lnTo>
                      <a:lnTo>
                        <a:pt x="792" y="802"/>
                      </a:lnTo>
                      <a:lnTo>
                        <a:pt x="774" y="790"/>
                      </a:lnTo>
                      <a:lnTo>
                        <a:pt x="755" y="780"/>
                      </a:lnTo>
                      <a:lnTo>
                        <a:pt x="735" y="772"/>
                      </a:lnTo>
                      <a:lnTo>
                        <a:pt x="715" y="767"/>
                      </a:lnTo>
                      <a:lnTo>
                        <a:pt x="695" y="762"/>
                      </a:lnTo>
                      <a:lnTo>
                        <a:pt x="674" y="760"/>
                      </a:lnTo>
                      <a:lnTo>
                        <a:pt x="652" y="761"/>
                      </a:lnTo>
                      <a:lnTo>
                        <a:pt x="631" y="762"/>
                      </a:lnTo>
                      <a:lnTo>
                        <a:pt x="610" y="767"/>
                      </a:lnTo>
                      <a:lnTo>
                        <a:pt x="589" y="773"/>
                      </a:lnTo>
                      <a:lnTo>
                        <a:pt x="570" y="781"/>
                      </a:lnTo>
                      <a:lnTo>
                        <a:pt x="551" y="792"/>
                      </a:lnTo>
                      <a:lnTo>
                        <a:pt x="532" y="804"/>
                      </a:lnTo>
                      <a:lnTo>
                        <a:pt x="515" y="818"/>
                      </a:lnTo>
                      <a:lnTo>
                        <a:pt x="466" y="766"/>
                      </a:lnTo>
                      <a:lnTo>
                        <a:pt x="426" y="721"/>
                      </a:lnTo>
                      <a:lnTo>
                        <a:pt x="391" y="682"/>
                      </a:lnTo>
                      <a:lnTo>
                        <a:pt x="360" y="648"/>
                      </a:lnTo>
                      <a:lnTo>
                        <a:pt x="334" y="620"/>
                      </a:lnTo>
                      <a:lnTo>
                        <a:pt x="310" y="594"/>
                      </a:lnTo>
                      <a:lnTo>
                        <a:pt x="288" y="570"/>
                      </a:lnTo>
                      <a:lnTo>
                        <a:pt x="266" y="545"/>
                      </a:lnTo>
                      <a:lnTo>
                        <a:pt x="244" y="522"/>
                      </a:lnTo>
                      <a:lnTo>
                        <a:pt x="221" y="497"/>
                      </a:lnTo>
                      <a:lnTo>
                        <a:pt x="196" y="470"/>
                      </a:lnTo>
                      <a:lnTo>
                        <a:pt x="167" y="438"/>
                      </a:lnTo>
                      <a:lnTo>
                        <a:pt x="134" y="403"/>
                      </a:lnTo>
                      <a:lnTo>
                        <a:pt x="97" y="361"/>
                      </a:lnTo>
                      <a:lnTo>
                        <a:pt x="52" y="313"/>
                      </a:lnTo>
                      <a:lnTo>
                        <a:pt x="0" y="256"/>
                      </a:lnTo>
                      <a:close/>
                    </a:path>
                  </a:pathLst>
                </a:custGeom>
                <a:solidFill>
                  <a:srgbClr val="C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33" name="Freeform 224">
                  <a:extLst>
                    <a:ext uri="{FF2B5EF4-FFF2-40B4-BE49-F238E27FC236}">
                      <a16:creationId xmlns:a16="http://schemas.microsoft.com/office/drawing/2014/main" id="{D1CCD4D8-DE0B-46A4-BDEB-5C3B025CC90A}"/>
                    </a:ext>
                  </a:extLst>
                </p:cNvPr>
                <p:cNvSpPr>
                  <a:spLocks/>
                </p:cNvSpPr>
                <p:nvPr/>
              </p:nvSpPr>
              <p:spPr bwMode="auto">
                <a:xfrm>
                  <a:off x="2161" y="2211"/>
                  <a:ext cx="542" cy="562"/>
                </a:xfrm>
                <a:custGeom>
                  <a:avLst/>
                  <a:gdLst>
                    <a:gd name="T0" fmla="*/ 0 w 1626"/>
                    <a:gd name="T1" fmla="*/ 0 h 1685"/>
                    <a:gd name="T2" fmla="*/ 0 w 1626"/>
                    <a:gd name="T3" fmla="*/ 0 h 1685"/>
                    <a:gd name="T4" fmla="*/ 0 w 1626"/>
                    <a:gd name="T5" fmla="*/ 0 h 1685"/>
                    <a:gd name="T6" fmla="*/ 0 w 1626"/>
                    <a:gd name="T7" fmla="*/ 0 h 1685"/>
                    <a:gd name="T8" fmla="*/ 1 w 1626"/>
                    <a:gd name="T9" fmla="*/ 0 h 1685"/>
                    <a:gd name="T10" fmla="*/ 1 w 1626"/>
                    <a:gd name="T11" fmla="*/ 0 h 1685"/>
                    <a:gd name="T12" fmla="*/ 1 w 1626"/>
                    <a:gd name="T13" fmla="*/ 0 h 1685"/>
                    <a:gd name="T14" fmla="*/ 1 w 1626"/>
                    <a:gd name="T15" fmla="*/ 0 h 1685"/>
                    <a:gd name="T16" fmla="*/ 1 w 1626"/>
                    <a:gd name="T17" fmla="*/ 0 h 1685"/>
                    <a:gd name="T18" fmla="*/ 1 w 1626"/>
                    <a:gd name="T19" fmla="*/ 0 h 1685"/>
                    <a:gd name="T20" fmla="*/ 1 w 1626"/>
                    <a:gd name="T21" fmla="*/ 0 h 1685"/>
                    <a:gd name="T22" fmla="*/ 1 w 1626"/>
                    <a:gd name="T23" fmla="*/ 0 h 1685"/>
                    <a:gd name="T24" fmla="*/ 2 w 1626"/>
                    <a:gd name="T25" fmla="*/ 0 h 1685"/>
                    <a:gd name="T26" fmla="*/ 2 w 1626"/>
                    <a:gd name="T27" fmla="*/ 0 h 1685"/>
                    <a:gd name="T28" fmla="*/ 2 w 1626"/>
                    <a:gd name="T29" fmla="*/ 0 h 1685"/>
                    <a:gd name="T30" fmla="*/ 2 w 1626"/>
                    <a:gd name="T31" fmla="*/ 0 h 1685"/>
                    <a:gd name="T32" fmla="*/ 2 w 1626"/>
                    <a:gd name="T33" fmla="*/ 1 h 1685"/>
                    <a:gd name="T34" fmla="*/ 2 w 1626"/>
                    <a:gd name="T35" fmla="*/ 1 h 1685"/>
                    <a:gd name="T36" fmla="*/ 2 w 1626"/>
                    <a:gd name="T37" fmla="*/ 1 h 1685"/>
                    <a:gd name="T38" fmla="*/ 2 w 1626"/>
                    <a:gd name="T39" fmla="*/ 1 h 1685"/>
                    <a:gd name="T40" fmla="*/ 2 w 1626"/>
                    <a:gd name="T41" fmla="*/ 2 h 1685"/>
                    <a:gd name="T42" fmla="*/ 2 w 1626"/>
                    <a:gd name="T43" fmla="*/ 2 h 1685"/>
                    <a:gd name="T44" fmla="*/ 2 w 1626"/>
                    <a:gd name="T45" fmla="*/ 2 h 1685"/>
                    <a:gd name="T46" fmla="*/ 2 w 1626"/>
                    <a:gd name="T47" fmla="*/ 2 h 1685"/>
                    <a:gd name="T48" fmla="*/ 2 w 1626"/>
                    <a:gd name="T49" fmla="*/ 2 h 1685"/>
                    <a:gd name="T50" fmla="*/ 2 w 1626"/>
                    <a:gd name="T51" fmla="*/ 2 h 1685"/>
                    <a:gd name="T52" fmla="*/ 2 w 1626"/>
                    <a:gd name="T53" fmla="*/ 2 h 1685"/>
                    <a:gd name="T54" fmla="*/ 1 w 1626"/>
                    <a:gd name="T55" fmla="*/ 2 h 1685"/>
                    <a:gd name="T56" fmla="*/ 1 w 1626"/>
                    <a:gd name="T57" fmla="*/ 2 h 1685"/>
                    <a:gd name="T58" fmla="*/ 1 w 1626"/>
                    <a:gd name="T59" fmla="*/ 2 h 1685"/>
                    <a:gd name="T60" fmla="*/ 1 w 1626"/>
                    <a:gd name="T61" fmla="*/ 2 h 1685"/>
                    <a:gd name="T62" fmla="*/ 1 w 1626"/>
                    <a:gd name="T63" fmla="*/ 2 h 1685"/>
                    <a:gd name="T64" fmla="*/ 1 w 1626"/>
                    <a:gd name="T65" fmla="*/ 2 h 1685"/>
                    <a:gd name="T66" fmla="*/ 1 w 1626"/>
                    <a:gd name="T67" fmla="*/ 1 h 1685"/>
                    <a:gd name="T68" fmla="*/ 1 w 1626"/>
                    <a:gd name="T69" fmla="*/ 1 h 1685"/>
                    <a:gd name="T70" fmla="*/ 1 w 1626"/>
                    <a:gd name="T71" fmla="*/ 1 h 1685"/>
                    <a:gd name="T72" fmla="*/ 1 w 1626"/>
                    <a:gd name="T73" fmla="*/ 1 h 1685"/>
                    <a:gd name="T74" fmla="*/ 1 w 1626"/>
                    <a:gd name="T75" fmla="*/ 1 h 1685"/>
                    <a:gd name="T76" fmla="*/ 1 w 1626"/>
                    <a:gd name="T77" fmla="*/ 1 h 1685"/>
                    <a:gd name="T78" fmla="*/ 1 w 1626"/>
                    <a:gd name="T79" fmla="*/ 1 h 1685"/>
                    <a:gd name="T80" fmla="*/ 1 w 1626"/>
                    <a:gd name="T81" fmla="*/ 1 h 1685"/>
                    <a:gd name="T82" fmla="*/ 1 w 1626"/>
                    <a:gd name="T83" fmla="*/ 1 h 1685"/>
                    <a:gd name="T84" fmla="*/ 1 w 1626"/>
                    <a:gd name="T85" fmla="*/ 1 h 1685"/>
                    <a:gd name="T86" fmla="*/ 1 w 1626"/>
                    <a:gd name="T87" fmla="*/ 1 h 1685"/>
                    <a:gd name="T88" fmla="*/ 1 w 1626"/>
                    <a:gd name="T89" fmla="*/ 1 h 1685"/>
                    <a:gd name="T90" fmla="*/ 1 w 1626"/>
                    <a:gd name="T91" fmla="*/ 1 h 1685"/>
                    <a:gd name="T92" fmla="*/ 0 w 1626"/>
                    <a:gd name="T93" fmla="*/ 1 h 1685"/>
                    <a:gd name="T94" fmla="*/ 0 w 1626"/>
                    <a:gd name="T95" fmla="*/ 1 h 1685"/>
                    <a:gd name="T96" fmla="*/ 0 w 1626"/>
                    <a:gd name="T97" fmla="*/ 1 h 1685"/>
                    <a:gd name="T98" fmla="*/ 0 w 1626"/>
                    <a:gd name="T99" fmla="*/ 1 h 1685"/>
                    <a:gd name="T100" fmla="*/ 0 w 1626"/>
                    <a:gd name="T101" fmla="*/ 1 h 1685"/>
                    <a:gd name="T102" fmla="*/ 0 w 1626"/>
                    <a:gd name="T103" fmla="*/ 0 h 16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26" h="1685">
                      <a:moveTo>
                        <a:pt x="0" y="254"/>
                      </a:moveTo>
                      <a:lnTo>
                        <a:pt x="37" y="221"/>
                      </a:lnTo>
                      <a:lnTo>
                        <a:pt x="77" y="190"/>
                      </a:lnTo>
                      <a:lnTo>
                        <a:pt x="116" y="163"/>
                      </a:lnTo>
                      <a:lnTo>
                        <a:pt x="158" y="137"/>
                      </a:lnTo>
                      <a:lnTo>
                        <a:pt x="200" y="113"/>
                      </a:lnTo>
                      <a:lnTo>
                        <a:pt x="242" y="92"/>
                      </a:lnTo>
                      <a:lnTo>
                        <a:pt x="286" y="72"/>
                      </a:lnTo>
                      <a:lnTo>
                        <a:pt x="330" y="56"/>
                      </a:lnTo>
                      <a:lnTo>
                        <a:pt x="375" y="40"/>
                      </a:lnTo>
                      <a:lnTo>
                        <a:pt x="421" y="28"/>
                      </a:lnTo>
                      <a:lnTo>
                        <a:pt x="466" y="18"/>
                      </a:lnTo>
                      <a:lnTo>
                        <a:pt x="513" y="10"/>
                      </a:lnTo>
                      <a:lnTo>
                        <a:pt x="559" y="4"/>
                      </a:lnTo>
                      <a:lnTo>
                        <a:pt x="605" y="1"/>
                      </a:lnTo>
                      <a:lnTo>
                        <a:pt x="652" y="0"/>
                      </a:lnTo>
                      <a:lnTo>
                        <a:pt x="700" y="1"/>
                      </a:lnTo>
                      <a:lnTo>
                        <a:pt x="746" y="3"/>
                      </a:lnTo>
                      <a:lnTo>
                        <a:pt x="792" y="8"/>
                      </a:lnTo>
                      <a:lnTo>
                        <a:pt x="838" y="16"/>
                      </a:lnTo>
                      <a:lnTo>
                        <a:pt x="884" y="26"/>
                      </a:lnTo>
                      <a:lnTo>
                        <a:pt x="930" y="38"/>
                      </a:lnTo>
                      <a:lnTo>
                        <a:pt x="974" y="52"/>
                      </a:lnTo>
                      <a:lnTo>
                        <a:pt x="1019" y="69"/>
                      </a:lnTo>
                      <a:lnTo>
                        <a:pt x="1062" y="87"/>
                      </a:lnTo>
                      <a:lnTo>
                        <a:pt x="1104" y="108"/>
                      </a:lnTo>
                      <a:lnTo>
                        <a:pt x="1146" y="130"/>
                      </a:lnTo>
                      <a:lnTo>
                        <a:pt x="1187" y="155"/>
                      </a:lnTo>
                      <a:lnTo>
                        <a:pt x="1227" y="183"/>
                      </a:lnTo>
                      <a:lnTo>
                        <a:pt x="1265" y="212"/>
                      </a:lnTo>
                      <a:lnTo>
                        <a:pt x="1303" y="244"/>
                      </a:lnTo>
                      <a:lnTo>
                        <a:pt x="1338" y="277"/>
                      </a:lnTo>
                      <a:lnTo>
                        <a:pt x="1373" y="313"/>
                      </a:lnTo>
                      <a:lnTo>
                        <a:pt x="1437" y="390"/>
                      </a:lnTo>
                      <a:lnTo>
                        <a:pt x="1490" y="470"/>
                      </a:lnTo>
                      <a:lnTo>
                        <a:pt x="1535" y="555"/>
                      </a:lnTo>
                      <a:lnTo>
                        <a:pt x="1571" y="643"/>
                      </a:lnTo>
                      <a:lnTo>
                        <a:pt x="1599" y="733"/>
                      </a:lnTo>
                      <a:lnTo>
                        <a:pt x="1616" y="825"/>
                      </a:lnTo>
                      <a:lnTo>
                        <a:pt x="1626" y="918"/>
                      </a:lnTo>
                      <a:lnTo>
                        <a:pt x="1626" y="1011"/>
                      </a:lnTo>
                      <a:lnTo>
                        <a:pt x="1617" y="1104"/>
                      </a:lnTo>
                      <a:lnTo>
                        <a:pt x="1600" y="1195"/>
                      </a:lnTo>
                      <a:lnTo>
                        <a:pt x="1575" y="1286"/>
                      </a:lnTo>
                      <a:lnTo>
                        <a:pt x="1540" y="1374"/>
                      </a:lnTo>
                      <a:lnTo>
                        <a:pt x="1496" y="1458"/>
                      </a:lnTo>
                      <a:lnTo>
                        <a:pt x="1443" y="1538"/>
                      </a:lnTo>
                      <a:lnTo>
                        <a:pt x="1383" y="1615"/>
                      </a:lnTo>
                      <a:lnTo>
                        <a:pt x="1313" y="1685"/>
                      </a:lnTo>
                      <a:lnTo>
                        <a:pt x="1263" y="1631"/>
                      </a:lnTo>
                      <a:lnTo>
                        <a:pt x="1222" y="1585"/>
                      </a:lnTo>
                      <a:lnTo>
                        <a:pt x="1184" y="1546"/>
                      </a:lnTo>
                      <a:lnTo>
                        <a:pt x="1154" y="1512"/>
                      </a:lnTo>
                      <a:lnTo>
                        <a:pt x="1126" y="1482"/>
                      </a:lnTo>
                      <a:lnTo>
                        <a:pt x="1102" y="1456"/>
                      </a:lnTo>
                      <a:lnTo>
                        <a:pt x="1079" y="1432"/>
                      </a:lnTo>
                      <a:lnTo>
                        <a:pt x="1058" y="1408"/>
                      </a:lnTo>
                      <a:lnTo>
                        <a:pt x="1037" y="1385"/>
                      </a:lnTo>
                      <a:lnTo>
                        <a:pt x="1014" y="1361"/>
                      </a:lnTo>
                      <a:lnTo>
                        <a:pt x="990" y="1334"/>
                      </a:lnTo>
                      <a:lnTo>
                        <a:pt x="963" y="1305"/>
                      </a:lnTo>
                      <a:lnTo>
                        <a:pt x="932" y="1271"/>
                      </a:lnTo>
                      <a:lnTo>
                        <a:pt x="895" y="1231"/>
                      </a:lnTo>
                      <a:lnTo>
                        <a:pt x="853" y="1185"/>
                      </a:lnTo>
                      <a:lnTo>
                        <a:pt x="804" y="1132"/>
                      </a:lnTo>
                      <a:lnTo>
                        <a:pt x="833" y="1099"/>
                      </a:lnTo>
                      <a:lnTo>
                        <a:pt x="855" y="1061"/>
                      </a:lnTo>
                      <a:lnTo>
                        <a:pt x="870" y="1021"/>
                      </a:lnTo>
                      <a:lnTo>
                        <a:pt x="875" y="979"/>
                      </a:lnTo>
                      <a:lnTo>
                        <a:pt x="873" y="936"/>
                      </a:lnTo>
                      <a:lnTo>
                        <a:pt x="863" y="896"/>
                      </a:lnTo>
                      <a:lnTo>
                        <a:pt x="844" y="857"/>
                      </a:lnTo>
                      <a:lnTo>
                        <a:pt x="818" y="821"/>
                      </a:lnTo>
                      <a:lnTo>
                        <a:pt x="803" y="806"/>
                      </a:lnTo>
                      <a:lnTo>
                        <a:pt x="785" y="792"/>
                      </a:lnTo>
                      <a:lnTo>
                        <a:pt x="767" y="780"/>
                      </a:lnTo>
                      <a:lnTo>
                        <a:pt x="748" y="770"/>
                      </a:lnTo>
                      <a:lnTo>
                        <a:pt x="728" y="762"/>
                      </a:lnTo>
                      <a:lnTo>
                        <a:pt x="708" y="757"/>
                      </a:lnTo>
                      <a:lnTo>
                        <a:pt x="688" y="752"/>
                      </a:lnTo>
                      <a:lnTo>
                        <a:pt x="667" y="750"/>
                      </a:lnTo>
                      <a:lnTo>
                        <a:pt x="645" y="751"/>
                      </a:lnTo>
                      <a:lnTo>
                        <a:pt x="624" y="752"/>
                      </a:lnTo>
                      <a:lnTo>
                        <a:pt x="603" y="757"/>
                      </a:lnTo>
                      <a:lnTo>
                        <a:pt x="582" y="763"/>
                      </a:lnTo>
                      <a:lnTo>
                        <a:pt x="563" y="771"/>
                      </a:lnTo>
                      <a:lnTo>
                        <a:pt x="544" y="782"/>
                      </a:lnTo>
                      <a:lnTo>
                        <a:pt x="525" y="794"/>
                      </a:lnTo>
                      <a:lnTo>
                        <a:pt x="508" y="808"/>
                      </a:lnTo>
                      <a:lnTo>
                        <a:pt x="458" y="755"/>
                      </a:lnTo>
                      <a:lnTo>
                        <a:pt x="417" y="709"/>
                      </a:lnTo>
                      <a:lnTo>
                        <a:pt x="381" y="669"/>
                      </a:lnTo>
                      <a:lnTo>
                        <a:pt x="349" y="635"/>
                      </a:lnTo>
                      <a:lnTo>
                        <a:pt x="321" y="606"/>
                      </a:lnTo>
                      <a:lnTo>
                        <a:pt x="297" y="579"/>
                      </a:lnTo>
                      <a:lnTo>
                        <a:pt x="275" y="554"/>
                      </a:lnTo>
                      <a:lnTo>
                        <a:pt x="254" y="531"/>
                      </a:lnTo>
                      <a:lnTo>
                        <a:pt x="232" y="508"/>
                      </a:lnTo>
                      <a:lnTo>
                        <a:pt x="211" y="483"/>
                      </a:lnTo>
                      <a:lnTo>
                        <a:pt x="186" y="457"/>
                      </a:lnTo>
                      <a:lnTo>
                        <a:pt x="159" y="427"/>
                      </a:lnTo>
                      <a:lnTo>
                        <a:pt x="127" y="393"/>
                      </a:lnTo>
                      <a:lnTo>
                        <a:pt x="91" y="354"/>
                      </a:lnTo>
                      <a:lnTo>
                        <a:pt x="49" y="308"/>
                      </a:lnTo>
                      <a:lnTo>
                        <a:pt x="0" y="254"/>
                      </a:lnTo>
                      <a:close/>
                    </a:path>
                  </a:pathLst>
                </a:custGeom>
                <a:solidFill>
                  <a:srgbClr val="D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34" name="Freeform 225">
                  <a:extLst>
                    <a:ext uri="{FF2B5EF4-FFF2-40B4-BE49-F238E27FC236}">
                      <a16:creationId xmlns:a16="http://schemas.microsoft.com/office/drawing/2014/main" id="{569E6682-8597-4FED-9E61-E68EBFCCA707}"/>
                    </a:ext>
                  </a:extLst>
                </p:cNvPr>
                <p:cNvSpPr>
                  <a:spLocks/>
                </p:cNvSpPr>
                <p:nvPr/>
              </p:nvSpPr>
              <p:spPr bwMode="auto">
                <a:xfrm>
                  <a:off x="2163" y="2215"/>
                  <a:ext cx="536" cy="555"/>
                </a:xfrm>
                <a:custGeom>
                  <a:avLst/>
                  <a:gdLst>
                    <a:gd name="T0" fmla="*/ 0 w 1608"/>
                    <a:gd name="T1" fmla="*/ 0 h 1667"/>
                    <a:gd name="T2" fmla="*/ 0 w 1608"/>
                    <a:gd name="T3" fmla="*/ 0 h 1667"/>
                    <a:gd name="T4" fmla="*/ 0 w 1608"/>
                    <a:gd name="T5" fmla="*/ 0 h 1667"/>
                    <a:gd name="T6" fmla="*/ 0 w 1608"/>
                    <a:gd name="T7" fmla="*/ 0 h 1667"/>
                    <a:gd name="T8" fmla="*/ 1 w 1608"/>
                    <a:gd name="T9" fmla="*/ 0 h 1667"/>
                    <a:gd name="T10" fmla="*/ 1 w 1608"/>
                    <a:gd name="T11" fmla="*/ 0 h 1667"/>
                    <a:gd name="T12" fmla="*/ 1 w 1608"/>
                    <a:gd name="T13" fmla="*/ 0 h 1667"/>
                    <a:gd name="T14" fmla="*/ 1 w 1608"/>
                    <a:gd name="T15" fmla="*/ 0 h 1667"/>
                    <a:gd name="T16" fmla="*/ 1 w 1608"/>
                    <a:gd name="T17" fmla="*/ 0 h 1667"/>
                    <a:gd name="T18" fmla="*/ 1 w 1608"/>
                    <a:gd name="T19" fmla="*/ 0 h 1667"/>
                    <a:gd name="T20" fmla="*/ 1 w 1608"/>
                    <a:gd name="T21" fmla="*/ 0 h 1667"/>
                    <a:gd name="T22" fmla="*/ 1 w 1608"/>
                    <a:gd name="T23" fmla="*/ 0 h 1667"/>
                    <a:gd name="T24" fmla="*/ 1 w 1608"/>
                    <a:gd name="T25" fmla="*/ 0 h 1667"/>
                    <a:gd name="T26" fmla="*/ 2 w 1608"/>
                    <a:gd name="T27" fmla="*/ 0 h 1667"/>
                    <a:gd name="T28" fmla="*/ 2 w 1608"/>
                    <a:gd name="T29" fmla="*/ 0 h 1667"/>
                    <a:gd name="T30" fmla="*/ 2 w 1608"/>
                    <a:gd name="T31" fmla="*/ 0 h 1667"/>
                    <a:gd name="T32" fmla="*/ 2 w 1608"/>
                    <a:gd name="T33" fmla="*/ 1 h 1667"/>
                    <a:gd name="T34" fmla="*/ 2 w 1608"/>
                    <a:gd name="T35" fmla="*/ 1 h 1667"/>
                    <a:gd name="T36" fmla="*/ 2 w 1608"/>
                    <a:gd name="T37" fmla="*/ 1 h 1667"/>
                    <a:gd name="T38" fmla="*/ 2 w 1608"/>
                    <a:gd name="T39" fmla="*/ 1 h 1667"/>
                    <a:gd name="T40" fmla="*/ 2 w 1608"/>
                    <a:gd name="T41" fmla="*/ 1 h 1667"/>
                    <a:gd name="T42" fmla="*/ 2 w 1608"/>
                    <a:gd name="T43" fmla="*/ 2 h 1667"/>
                    <a:gd name="T44" fmla="*/ 2 w 1608"/>
                    <a:gd name="T45" fmla="*/ 2 h 1667"/>
                    <a:gd name="T46" fmla="*/ 2 w 1608"/>
                    <a:gd name="T47" fmla="*/ 2 h 1667"/>
                    <a:gd name="T48" fmla="*/ 2 w 1608"/>
                    <a:gd name="T49" fmla="*/ 2 h 1667"/>
                    <a:gd name="T50" fmla="*/ 2 w 1608"/>
                    <a:gd name="T51" fmla="*/ 2 h 1667"/>
                    <a:gd name="T52" fmla="*/ 2 w 1608"/>
                    <a:gd name="T53" fmla="*/ 2 h 1667"/>
                    <a:gd name="T54" fmla="*/ 1 w 1608"/>
                    <a:gd name="T55" fmla="*/ 2 h 1667"/>
                    <a:gd name="T56" fmla="*/ 1 w 1608"/>
                    <a:gd name="T57" fmla="*/ 2 h 1667"/>
                    <a:gd name="T58" fmla="*/ 1 w 1608"/>
                    <a:gd name="T59" fmla="*/ 2 h 1667"/>
                    <a:gd name="T60" fmla="*/ 1 w 1608"/>
                    <a:gd name="T61" fmla="*/ 2 h 1667"/>
                    <a:gd name="T62" fmla="*/ 1 w 1608"/>
                    <a:gd name="T63" fmla="*/ 2 h 1667"/>
                    <a:gd name="T64" fmla="*/ 1 w 1608"/>
                    <a:gd name="T65" fmla="*/ 1 h 1667"/>
                    <a:gd name="T66" fmla="*/ 1 w 1608"/>
                    <a:gd name="T67" fmla="*/ 1 h 1667"/>
                    <a:gd name="T68" fmla="*/ 1 w 1608"/>
                    <a:gd name="T69" fmla="*/ 1 h 1667"/>
                    <a:gd name="T70" fmla="*/ 1 w 1608"/>
                    <a:gd name="T71" fmla="*/ 1 h 1667"/>
                    <a:gd name="T72" fmla="*/ 1 w 1608"/>
                    <a:gd name="T73" fmla="*/ 1 h 1667"/>
                    <a:gd name="T74" fmla="*/ 1 w 1608"/>
                    <a:gd name="T75" fmla="*/ 1 h 1667"/>
                    <a:gd name="T76" fmla="*/ 1 w 1608"/>
                    <a:gd name="T77" fmla="*/ 1 h 1667"/>
                    <a:gd name="T78" fmla="*/ 1 w 1608"/>
                    <a:gd name="T79" fmla="*/ 1 h 1667"/>
                    <a:gd name="T80" fmla="*/ 1 w 1608"/>
                    <a:gd name="T81" fmla="*/ 1 h 1667"/>
                    <a:gd name="T82" fmla="*/ 1 w 1608"/>
                    <a:gd name="T83" fmla="*/ 1 h 1667"/>
                    <a:gd name="T84" fmla="*/ 1 w 1608"/>
                    <a:gd name="T85" fmla="*/ 1 h 1667"/>
                    <a:gd name="T86" fmla="*/ 1 w 1608"/>
                    <a:gd name="T87" fmla="*/ 1 h 1667"/>
                    <a:gd name="T88" fmla="*/ 1 w 1608"/>
                    <a:gd name="T89" fmla="*/ 1 h 1667"/>
                    <a:gd name="T90" fmla="*/ 1 w 1608"/>
                    <a:gd name="T91" fmla="*/ 1 h 1667"/>
                    <a:gd name="T92" fmla="*/ 0 w 1608"/>
                    <a:gd name="T93" fmla="*/ 1 h 1667"/>
                    <a:gd name="T94" fmla="*/ 0 w 1608"/>
                    <a:gd name="T95" fmla="*/ 1 h 1667"/>
                    <a:gd name="T96" fmla="*/ 0 w 1608"/>
                    <a:gd name="T97" fmla="*/ 1 h 1667"/>
                    <a:gd name="T98" fmla="*/ 0 w 1608"/>
                    <a:gd name="T99" fmla="*/ 1 h 1667"/>
                    <a:gd name="T100" fmla="*/ 0 w 1608"/>
                    <a:gd name="T101" fmla="*/ 1 h 1667"/>
                    <a:gd name="T102" fmla="*/ 0 w 1608"/>
                    <a:gd name="T103" fmla="*/ 0 h 166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08" h="1667">
                      <a:moveTo>
                        <a:pt x="0" y="252"/>
                      </a:moveTo>
                      <a:lnTo>
                        <a:pt x="37" y="219"/>
                      </a:lnTo>
                      <a:lnTo>
                        <a:pt x="75" y="189"/>
                      </a:lnTo>
                      <a:lnTo>
                        <a:pt x="115" y="161"/>
                      </a:lnTo>
                      <a:lnTo>
                        <a:pt x="155" y="135"/>
                      </a:lnTo>
                      <a:lnTo>
                        <a:pt x="197" y="111"/>
                      </a:lnTo>
                      <a:lnTo>
                        <a:pt x="240" y="91"/>
                      </a:lnTo>
                      <a:lnTo>
                        <a:pt x="283" y="72"/>
                      </a:lnTo>
                      <a:lnTo>
                        <a:pt x="326" y="55"/>
                      </a:lnTo>
                      <a:lnTo>
                        <a:pt x="370" y="40"/>
                      </a:lnTo>
                      <a:lnTo>
                        <a:pt x="415" y="28"/>
                      </a:lnTo>
                      <a:lnTo>
                        <a:pt x="461" y="18"/>
                      </a:lnTo>
                      <a:lnTo>
                        <a:pt x="506" y="11"/>
                      </a:lnTo>
                      <a:lnTo>
                        <a:pt x="552" y="5"/>
                      </a:lnTo>
                      <a:lnTo>
                        <a:pt x="598" y="2"/>
                      </a:lnTo>
                      <a:lnTo>
                        <a:pt x="645" y="0"/>
                      </a:lnTo>
                      <a:lnTo>
                        <a:pt x="692" y="1"/>
                      </a:lnTo>
                      <a:lnTo>
                        <a:pt x="738" y="4"/>
                      </a:lnTo>
                      <a:lnTo>
                        <a:pt x="783" y="9"/>
                      </a:lnTo>
                      <a:lnTo>
                        <a:pt x="829" y="17"/>
                      </a:lnTo>
                      <a:lnTo>
                        <a:pt x="874" y="27"/>
                      </a:lnTo>
                      <a:lnTo>
                        <a:pt x="919" y="39"/>
                      </a:lnTo>
                      <a:lnTo>
                        <a:pt x="964" y="52"/>
                      </a:lnTo>
                      <a:lnTo>
                        <a:pt x="1006" y="69"/>
                      </a:lnTo>
                      <a:lnTo>
                        <a:pt x="1050" y="87"/>
                      </a:lnTo>
                      <a:lnTo>
                        <a:pt x="1092" y="108"/>
                      </a:lnTo>
                      <a:lnTo>
                        <a:pt x="1133" y="130"/>
                      </a:lnTo>
                      <a:lnTo>
                        <a:pt x="1173" y="155"/>
                      </a:lnTo>
                      <a:lnTo>
                        <a:pt x="1212" y="181"/>
                      </a:lnTo>
                      <a:lnTo>
                        <a:pt x="1251" y="211"/>
                      </a:lnTo>
                      <a:lnTo>
                        <a:pt x="1287" y="242"/>
                      </a:lnTo>
                      <a:lnTo>
                        <a:pt x="1323" y="276"/>
                      </a:lnTo>
                      <a:lnTo>
                        <a:pt x="1357" y="311"/>
                      </a:lnTo>
                      <a:lnTo>
                        <a:pt x="1420" y="386"/>
                      </a:lnTo>
                      <a:lnTo>
                        <a:pt x="1473" y="466"/>
                      </a:lnTo>
                      <a:lnTo>
                        <a:pt x="1518" y="550"/>
                      </a:lnTo>
                      <a:lnTo>
                        <a:pt x="1553" y="637"/>
                      </a:lnTo>
                      <a:lnTo>
                        <a:pt x="1581" y="726"/>
                      </a:lnTo>
                      <a:lnTo>
                        <a:pt x="1598" y="817"/>
                      </a:lnTo>
                      <a:lnTo>
                        <a:pt x="1607" y="909"/>
                      </a:lnTo>
                      <a:lnTo>
                        <a:pt x="1608" y="1001"/>
                      </a:lnTo>
                      <a:lnTo>
                        <a:pt x="1600" y="1093"/>
                      </a:lnTo>
                      <a:lnTo>
                        <a:pt x="1582" y="1183"/>
                      </a:lnTo>
                      <a:lnTo>
                        <a:pt x="1557" y="1273"/>
                      </a:lnTo>
                      <a:lnTo>
                        <a:pt x="1522" y="1359"/>
                      </a:lnTo>
                      <a:lnTo>
                        <a:pt x="1479" y="1443"/>
                      </a:lnTo>
                      <a:lnTo>
                        <a:pt x="1427" y="1523"/>
                      </a:lnTo>
                      <a:lnTo>
                        <a:pt x="1367" y="1597"/>
                      </a:lnTo>
                      <a:lnTo>
                        <a:pt x="1298" y="1667"/>
                      </a:lnTo>
                      <a:lnTo>
                        <a:pt x="1248" y="1612"/>
                      </a:lnTo>
                      <a:lnTo>
                        <a:pt x="1205" y="1565"/>
                      </a:lnTo>
                      <a:lnTo>
                        <a:pt x="1167" y="1525"/>
                      </a:lnTo>
                      <a:lnTo>
                        <a:pt x="1136" y="1490"/>
                      </a:lnTo>
                      <a:lnTo>
                        <a:pt x="1107" y="1459"/>
                      </a:lnTo>
                      <a:lnTo>
                        <a:pt x="1083" y="1433"/>
                      </a:lnTo>
                      <a:lnTo>
                        <a:pt x="1060" y="1409"/>
                      </a:lnTo>
                      <a:lnTo>
                        <a:pt x="1039" y="1386"/>
                      </a:lnTo>
                      <a:lnTo>
                        <a:pt x="1018" y="1363"/>
                      </a:lnTo>
                      <a:lnTo>
                        <a:pt x="996" y="1340"/>
                      </a:lnTo>
                      <a:lnTo>
                        <a:pt x="973" y="1313"/>
                      </a:lnTo>
                      <a:lnTo>
                        <a:pt x="947" y="1286"/>
                      </a:lnTo>
                      <a:lnTo>
                        <a:pt x="917" y="1253"/>
                      </a:lnTo>
                      <a:lnTo>
                        <a:pt x="883" y="1216"/>
                      </a:lnTo>
                      <a:lnTo>
                        <a:pt x="843" y="1172"/>
                      </a:lnTo>
                      <a:lnTo>
                        <a:pt x="797" y="1122"/>
                      </a:lnTo>
                      <a:lnTo>
                        <a:pt x="826" y="1089"/>
                      </a:lnTo>
                      <a:lnTo>
                        <a:pt x="848" y="1051"/>
                      </a:lnTo>
                      <a:lnTo>
                        <a:pt x="863" y="1011"/>
                      </a:lnTo>
                      <a:lnTo>
                        <a:pt x="868" y="969"/>
                      </a:lnTo>
                      <a:lnTo>
                        <a:pt x="866" y="926"/>
                      </a:lnTo>
                      <a:lnTo>
                        <a:pt x="856" y="886"/>
                      </a:lnTo>
                      <a:lnTo>
                        <a:pt x="837" y="847"/>
                      </a:lnTo>
                      <a:lnTo>
                        <a:pt x="811" y="811"/>
                      </a:lnTo>
                      <a:lnTo>
                        <a:pt x="796" y="796"/>
                      </a:lnTo>
                      <a:lnTo>
                        <a:pt x="778" y="782"/>
                      </a:lnTo>
                      <a:lnTo>
                        <a:pt x="760" y="770"/>
                      </a:lnTo>
                      <a:lnTo>
                        <a:pt x="741" y="760"/>
                      </a:lnTo>
                      <a:lnTo>
                        <a:pt x="721" y="752"/>
                      </a:lnTo>
                      <a:lnTo>
                        <a:pt x="701" y="747"/>
                      </a:lnTo>
                      <a:lnTo>
                        <a:pt x="681" y="742"/>
                      </a:lnTo>
                      <a:lnTo>
                        <a:pt x="660" y="740"/>
                      </a:lnTo>
                      <a:lnTo>
                        <a:pt x="638" y="741"/>
                      </a:lnTo>
                      <a:lnTo>
                        <a:pt x="617" y="742"/>
                      </a:lnTo>
                      <a:lnTo>
                        <a:pt x="596" y="747"/>
                      </a:lnTo>
                      <a:lnTo>
                        <a:pt x="575" y="753"/>
                      </a:lnTo>
                      <a:lnTo>
                        <a:pt x="556" y="761"/>
                      </a:lnTo>
                      <a:lnTo>
                        <a:pt x="537" y="772"/>
                      </a:lnTo>
                      <a:lnTo>
                        <a:pt x="518" y="784"/>
                      </a:lnTo>
                      <a:lnTo>
                        <a:pt x="501" y="798"/>
                      </a:lnTo>
                      <a:lnTo>
                        <a:pt x="450" y="744"/>
                      </a:lnTo>
                      <a:lnTo>
                        <a:pt x="408" y="696"/>
                      </a:lnTo>
                      <a:lnTo>
                        <a:pt x="370" y="656"/>
                      </a:lnTo>
                      <a:lnTo>
                        <a:pt x="338" y="621"/>
                      </a:lnTo>
                      <a:lnTo>
                        <a:pt x="310" y="590"/>
                      </a:lnTo>
                      <a:lnTo>
                        <a:pt x="286" y="564"/>
                      </a:lnTo>
                      <a:lnTo>
                        <a:pt x="263" y="539"/>
                      </a:lnTo>
                      <a:lnTo>
                        <a:pt x="242" y="516"/>
                      </a:lnTo>
                      <a:lnTo>
                        <a:pt x="221" y="493"/>
                      </a:lnTo>
                      <a:lnTo>
                        <a:pt x="199" y="470"/>
                      </a:lnTo>
                      <a:lnTo>
                        <a:pt x="176" y="444"/>
                      </a:lnTo>
                      <a:lnTo>
                        <a:pt x="150" y="416"/>
                      </a:lnTo>
                      <a:lnTo>
                        <a:pt x="120" y="383"/>
                      </a:lnTo>
                      <a:lnTo>
                        <a:pt x="86" y="346"/>
                      </a:lnTo>
                      <a:lnTo>
                        <a:pt x="46" y="302"/>
                      </a:lnTo>
                      <a:lnTo>
                        <a:pt x="0" y="252"/>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35" name="Freeform 226">
                  <a:extLst>
                    <a:ext uri="{FF2B5EF4-FFF2-40B4-BE49-F238E27FC236}">
                      <a16:creationId xmlns:a16="http://schemas.microsoft.com/office/drawing/2014/main" id="{B8FF87E6-C7B5-48D0-907A-E262A8040EA6}"/>
                    </a:ext>
                  </a:extLst>
                </p:cNvPr>
                <p:cNvSpPr>
                  <a:spLocks/>
                </p:cNvSpPr>
                <p:nvPr/>
              </p:nvSpPr>
              <p:spPr bwMode="auto">
                <a:xfrm>
                  <a:off x="2165" y="2218"/>
                  <a:ext cx="531" cy="550"/>
                </a:xfrm>
                <a:custGeom>
                  <a:avLst/>
                  <a:gdLst>
                    <a:gd name="T0" fmla="*/ 0 w 1593"/>
                    <a:gd name="T1" fmla="*/ 0 h 1648"/>
                    <a:gd name="T2" fmla="*/ 0 w 1593"/>
                    <a:gd name="T3" fmla="*/ 0 h 1648"/>
                    <a:gd name="T4" fmla="*/ 0 w 1593"/>
                    <a:gd name="T5" fmla="*/ 0 h 1648"/>
                    <a:gd name="T6" fmla="*/ 0 w 1593"/>
                    <a:gd name="T7" fmla="*/ 0 h 1648"/>
                    <a:gd name="T8" fmla="*/ 1 w 1593"/>
                    <a:gd name="T9" fmla="*/ 0 h 1648"/>
                    <a:gd name="T10" fmla="*/ 1 w 1593"/>
                    <a:gd name="T11" fmla="*/ 0 h 1648"/>
                    <a:gd name="T12" fmla="*/ 1 w 1593"/>
                    <a:gd name="T13" fmla="*/ 0 h 1648"/>
                    <a:gd name="T14" fmla="*/ 1 w 1593"/>
                    <a:gd name="T15" fmla="*/ 0 h 1648"/>
                    <a:gd name="T16" fmla="*/ 1 w 1593"/>
                    <a:gd name="T17" fmla="*/ 0 h 1648"/>
                    <a:gd name="T18" fmla="*/ 1 w 1593"/>
                    <a:gd name="T19" fmla="*/ 0 h 1648"/>
                    <a:gd name="T20" fmla="*/ 1 w 1593"/>
                    <a:gd name="T21" fmla="*/ 0 h 1648"/>
                    <a:gd name="T22" fmla="*/ 1 w 1593"/>
                    <a:gd name="T23" fmla="*/ 0 h 1648"/>
                    <a:gd name="T24" fmla="*/ 1 w 1593"/>
                    <a:gd name="T25" fmla="*/ 0 h 1648"/>
                    <a:gd name="T26" fmla="*/ 2 w 1593"/>
                    <a:gd name="T27" fmla="*/ 0 h 1648"/>
                    <a:gd name="T28" fmla="*/ 2 w 1593"/>
                    <a:gd name="T29" fmla="*/ 0 h 1648"/>
                    <a:gd name="T30" fmla="*/ 2 w 1593"/>
                    <a:gd name="T31" fmla="*/ 0 h 1648"/>
                    <a:gd name="T32" fmla="*/ 2 w 1593"/>
                    <a:gd name="T33" fmla="*/ 1 h 1648"/>
                    <a:gd name="T34" fmla="*/ 2 w 1593"/>
                    <a:gd name="T35" fmla="*/ 1 h 1648"/>
                    <a:gd name="T36" fmla="*/ 2 w 1593"/>
                    <a:gd name="T37" fmla="*/ 1 h 1648"/>
                    <a:gd name="T38" fmla="*/ 2 w 1593"/>
                    <a:gd name="T39" fmla="*/ 1 h 1648"/>
                    <a:gd name="T40" fmla="*/ 2 w 1593"/>
                    <a:gd name="T41" fmla="*/ 1 h 1648"/>
                    <a:gd name="T42" fmla="*/ 2 w 1593"/>
                    <a:gd name="T43" fmla="*/ 2 h 1648"/>
                    <a:gd name="T44" fmla="*/ 2 w 1593"/>
                    <a:gd name="T45" fmla="*/ 2 h 1648"/>
                    <a:gd name="T46" fmla="*/ 2 w 1593"/>
                    <a:gd name="T47" fmla="*/ 2 h 1648"/>
                    <a:gd name="T48" fmla="*/ 2 w 1593"/>
                    <a:gd name="T49" fmla="*/ 2 h 1648"/>
                    <a:gd name="T50" fmla="*/ 2 w 1593"/>
                    <a:gd name="T51" fmla="*/ 2 h 1648"/>
                    <a:gd name="T52" fmla="*/ 1 w 1593"/>
                    <a:gd name="T53" fmla="*/ 2 h 1648"/>
                    <a:gd name="T54" fmla="*/ 1 w 1593"/>
                    <a:gd name="T55" fmla="*/ 2 h 1648"/>
                    <a:gd name="T56" fmla="*/ 1 w 1593"/>
                    <a:gd name="T57" fmla="*/ 2 h 1648"/>
                    <a:gd name="T58" fmla="*/ 1 w 1593"/>
                    <a:gd name="T59" fmla="*/ 2 h 1648"/>
                    <a:gd name="T60" fmla="*/ 1 w 1593"/>
                    <a:gd name="T61" fmla="*/ 2 h 1648"/>
                    <a:gd name="T62" fmla="*/ 1 w 1593"/>
                    <a:gd name="T63" fmla="*/ 2 h 1648"/>
                    <a:gd name="T64" fmla="*/ 1 w 1593"/>
                    <a:gd name="T65" fmla="*/ 1 h 1648"/>
                    <a:gd name="T66" fmla="*/ 1 w 1593"/>
                    <a:gd name="T67" fmla="*/ 1 h 1648"/>
                    <a:gd name="T68" fmla="*/ 1 w 1593"/>
                    <a:gd name="T69" fmla="*/ 1 h 1648"/>
                    <a:gd name="T70" fmla="*/ 1 w 1593"/>
                    <a:gd name="T71" fmla="*/ 1 h 1648"/>
                    <a:gd name="T72" fmla="*/ 1 w 1593"/>
                    <a:gd name="T73" fmla="*/ 1 h 1648"/>
                    <a:gd name="T74" fmla="*/ 1 w 1593"/>
                    <a:gd name="T75" fmla="*/ 1 h 1648"/>
                    <a:gd name="T76" fmla="*/ 1 w 1593"/>
                    <a:gd name="T77" fmla="*/ 1 h 1648"/>
                    <a:gd name="T78" fmla="*/ 1 w 1593"/>
                    <a:gd name="T79" fmla="*/ 1 h 1648"/>
                    <a:gd name="T80" fmla="*/ 1 w 1593"/>
                    <a:gd name="T81" fmla="*/ 1 h 1648"/>
                    <a:gd name="T82" fmla="*/ 1 w 1593"/>
                    <a:gd name="T83" fmla="*/ 1 h 1648"/>
                    <a:gd name="T84" fmla="*/ 1 w 1593"/>
                    <a:gd name="T85" fmla="*/ 1 h 1648"/>
                    <a:gd name="T86" fmla="*/ 1 w 1593"/>
                    <a:gd name="T87" fmla="*/ 1 h 1648"/>
                    <a:gd name="T88" fmla="*/ 1 w 1593"/>
                    <a:gd name="T89" fmla="*/ 1 h 1648"/>
                    <a:gd name="T90" fmla="*/ 0 w 1593"/>
                    <a:gd name="T91" fmla="*/ 1 h 1648"/>
                    <a:gd name="T92" fmla="*/ 0 w 1593"/>
                    <a:gd name="T93" fmla="*/ 1 h 1648"/>
                    <a:gd name="T94" fmla="*/ 0 w 1593"/>
                    <a:gd name="T95" fmla="*/ 1 h 1648"/>
                    <a:gd name="T96" fmla="*/ 0 w 1593"/>
                    <a:gd name="T97" fmla="*/ 1 h 1648"/>
                    <a:gd name="T98" fmla="*/ 0 w 1593"/>
                    <a:gd name="T99" fmla="*/ 1 h 1648"/>
                    <a:gd name="T100" fmla="*/ 0 w 1593"/>
                    <a:gd name="T101" fmla="*/ 1 h 1648"/>
                    <a:gd name="T102" fmla="*/ 0 w 1593"/>
                    <a:gd name="T103" fmla="*/ 0 h 16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93" h="1648">
                      <a:moveTo>
                        <a:pt x="0" y="248"/>
                      </a:moveTo>
                      <a:lnTo>
                        <a:pt x="38" y="216"/>
                      </a:lnTo>
                      <a:lnTo>
                        <a:pt x="75" y="187"/>
                      </a:lnTo>
                      <a:lnTo>
                        <a:pt x="114" y="158"/>
                      </a:lnTo>
                      <a:lnTo>
                        <a:pt x="155" y="133"/>
                      </a:lnTo>
                      <a:lnTo>
                        <a:pt x="195" y="110"/>
                      </a:lnTo>
                      <a:lnTo>
                        <a:pt x="238" y="89"/>
                      </a:lnTo>
                      <a:lnTo>
                        <a:pt x="280" y="71"/>
                      </a:lnTo>
                      <a:lnTo>
                        <a:pt x="324" y="54"/>
                      </a:lnTo>
                      <a:lnTo>
                        <a:pt x="368" y="40"/>
                      </a:lnTo>
                      <a:lnTo>
                        <a:pt x="413" y="27"/>
                      </a:lnTo>
                      <a:lnTo>
                        <a:pt x="458" y="17"/>
                      </a:lnTo>
                      <a:lnTo>
                        <a:pt x="503" y="9"/>
                      </a:lnTo>
                      <a:lnTo>
                        <a:pt x="547" y="4"/>
                      </a:lnTo>
                      <a:lnTo>
                        <a:pt x="594" y="1"/>
                      </a:lnTo>
                      <a:lnTo>
                        <a:pt x="638" y="0"/>
                      </a:lnTo>
                      <a:lnTo>
                        <a:pt x="685" y="1"/>
                      </a:lnTo>
                      <a:lnTo>
                        <a:pt x="731" y="4"/>
                      </a:lnTo>
                      <a:lnTo>
                        <a:pt x="776" y="8"/>
                      </a:lnTo>
                      <a:lnTo>
                        <a:pt x="821" y="16"/>
                      </a:lnTo>
                      <a:lnTo>
                        <a:pt x="865" y="26"/>
                      </a:lnTo>
                      <a:lnTo>
                        <a:pt x="909" y="37"/>
                      </a:lnTo>
                      <a:lnTo>
                        <a:pt x="953" y="51"/>
                      </a:lnTo>
                      <a:lnTo>
                        <a:pt x="997" y="67"/>
                      </a:lnTo>
                      <a:lnTo>
                        <a:pt x="1039" y="85"/>
                      </a:lnTo>
                      <a:lnTo>
                        <a:pt x="1080" y="106"/>
                      </a:lnTo>
                      <a:lnTo>
                        <a:pt x="1122" y="128"/>
                      </a:lnTo>
                      <a:lnTo>
                        <a:pt x="1162" y="152"/>
                      </a:lnTo>
                      <a:lnTo>
                        <a:pt x="1200" y="179"/>
                      </a:lnTo>
                      <a:lnTo>
                        <a:pt x="1238" y="208"/>
                      </a:lnTo>
                      <a:lnTo>
                        <a:pt x="1275" y="238"/>
                      </a:lnTo>
                      <a:lnTo>
                        <a:pt x="1310" y="271"/>
                      </a:lnTo>
                      <a:lnTo>
                        <a:pt x="1344" y="306"/>
                      </a:lnTo>
                      <a:lnTo>
                        <a:pt x="1406" y="381"/>
                      </a:lnTo>
                      <a:lnTo>
                        <a:pt x="1459" y="460"/>
                      </a:lnTo>
                      <a:lnTo>
                        <a:pt x="1503" y="543"/>
                      </a:lnTo>
                      <a:lnTo>
                        <a:pt x="1538" y="628"/>
                      </a:lnTo>
                      <a:lnTo>
                        <a:pt x="1565" y="717"/>
                      </a:lnTo>
                      <a:lnTo>
                        <a:pt x="1583" y="807"/>
                      </a:lnTo>
                      <a:lnTo>
                        <a:pt x="1591" y="898"/>
                      </a:lnTo>
                      <a:lnTo>
                        <a:pt x="1593" y="989"/>
                      </a:lnTo>
                      <a:lnTo>
                        <a:pt x="1584" y="1080"/>
                      </a:lnTo>
                      <a:lnTo>
                        <a:pt x="1566" y="1170"/>
                      </a:lnTo>
                      <a:lnTo>
                        <a:pt x="1541" y="1258"/>
                      </a:lnTo>
                      <a:lnTo>
                        <a:pt x="1507" y="1344"/>
                      </a:lnTo>
                      <a:lnTo>
                        <a:pt x="1464" y="1426"/>
                      </a:lnTo>
                      <a:lnTo>
                        <a:pt x="1413" y="1505"/>
                      </a:lnTo>
                      <a:lnTo>
                        <a:pt x="1352" y="1579"/>
                      </a:lnTo>
                      <a:lnTo>
                        <a:pt x="1284" y="1648"/>
                      </a:lnTo>
                      <a:lnTo>
                        <a:pt x="1233" y="1593"/>
                      </a:lnTo>
                      <a:lnTo>
                        <a:pt x="1188" y="1543"/>
                      </a:lnTo>
                      <a:lnTo>
                        <a:pt x="1151" y="1503"/>
                      </a:lnTo>
                      <a:lnTo>
                        <a:pt x="1118" y="1467"/>
                      </a:lnTo>
                      <a:lnTo>
                        <a:pt x="1089" y="1436"/>
                      </a:lnTo>
                      <a:lnTo>
                        <a:pt x="1064" y="1409"/>
                      </a:lnTo>
                      <a:lnTo>
                        <a:pt x="1042" y="1384"/>
                      </a:lnTo>
                      <a:lnTo>
                        <a:pt x="1021" y="1361"/>
                      </a:lnTo>
                      <a:lnTo>
                        <a:pt x="1000" y="1340"/>
                      </a:lnTo>
                      <a:lnTo>
                        <a:pt x="980" y="1316"/>
                      </a:lnTo>
                      <a:lnTo>
                        <a:pt x="957" y="1292"/>
                      </a:lnTo>
                      <a:lnTo>
                        <a:pt x="932" y="1265"/>
                      </a:lnTo>
                      <a:lnTo>
                        <a:pt x="904" y="1234"/>
                      </a:lnTo>
                      <a:lnTo>
                        <a:pt x="872" y="1199"/>
                      </a:lnTo>
                      <a:lnTo>
                        <a:pt x="834" y="1159"/>
                      </a:lnTo>
                      <a:lnTo>
                        <a:pt x="790" y="1111"/>
                      </a:lnTo>
                      <a:lnTo>
                        <a:pt x="819" y="1078"/>
                      </a:lnTo>
                      <a:lnTo>
                        <a:pt x="841" y="1040"/>
                      </a:lnTo>
                      <a:lnTo>
                        <a:pt x="856" y="1000"/>
                      </a:lnTo>
                      <a:lnTo>
                        <a:pt x="861" y="958"/>
                      </a:lnTo>
                      <a:lnTo>
                        <a:pt x="859" y="915"/>
                      </a:lnTo>
                      <a:lnTo>
                        <a:pt x="849" y="875"/>
                      </a:lnTo>
                      <a:lnTo>
                        <a:pt x="830" y="836"/>
                      </a:lnTo>
                      <a:lnTo>
                        <a:pt x="804" y="800"/>
                      </a:lnTo>
                      <a:lnTo>
                        <a:pt x="789" y="785"/>
                      </a:lnTo>
                      <a:lnTo>
                        <a:pt x="771" y="771"/>
                      </a:lnTo>
                      <a:lnTo>
                        <a:pt x="753" y="759"/>
                      </a:lnTo>
                      <a:lnTo>
                        <a:pt x="734" y="749"/>
                      </a:lnTo>
                      <a:lnTo>
                        <a:pt x="714" y="741"/>
                      </a:lnTo>
                      <a:lnTo>
                        <a:pt x="694" y="736"/>
                      </a:lnTo>
                      <a:lnTo>
                        <a:pt x="674" y="731"/>
                      </a:lnTo>
                      <a:lnTo>
                        <a:pt x="653" y="729"/>
                      </a:lnTo>
                      <a:lnTo>
                        <a:pt x="631" y="730"/>
                      </a:lnTo>
                      <a:lnTo>
                        <a:pt x="610" y="731"/>
                      </a:lnTo>
                      <a:lnTo>
                        <a:pt x="589" y="736"/>
                      </a:lnTo>
                      <a:lnTo>
                        <a:pt x="568" y="742"/>
                      </a:lnTo>
                      <a:lnTo>
                        <a:pt x="549" y="750"/>
                      </a:lnTo>
                      <a:lnTo>
                        <a:pt x="530" y="761"/>
                      </a:lnTo>
                      <a:lnTo>
                        <a:pt x="511" y="773"/>
                      </a:lnTo>
                      <a:lnTo>
                        <a:pt x="494" y="787"/>
                      </a:lnTo>
                      <a:lnTo>
                        <a:pt x="442" y="731"/>
                      </a:lnTo>
                      <a:lnTo>
                        <a:pt x="398" y="682"/>
                      </a:lnTo>
                      <a:lnTo>
                        <a:pt x="360" y="642"/>
                      </a:lnTo>
                      <a:lnTo>
                        <a:pt x="327" y="605"/>
                      </a:lnTo>
                      <a:lnTo>
                        <a:pt x="299" y="575"/>
                      </a:lnTo>
                      <a:lnTo>
                        <a:pt x="274" y="547"/>
                      </a:lnTo>
                      <a:lnTo>
                        <a:pt x="251" y="522"/>
                      </a:lnTo>
                      <a:lnTo>
                        <a:pt x="231" y="499"/>
                      </a:lnTo>
                      <a:lnTo>
                        <a:pt x="210" y="477"/>
                      </a:lnTo>
                      <a:lnTo>
                        <a:pt x="189" y="454"/>
                      </a:lnTo>
                      <a:lnTo>
                        <a:pt x="167" y="430"/>
                      </a:lnTo>
                      <a:lnTo>
                        <a:pt x="142" y="403"/>
                      </a:lnTo>
                      <a:lnTo>
                        <a:pt x="114" y="372"/>
                      </a:lnTo>
                      <a:lnTo>
                        <a:pt x="81" y="337"/>
                      </a:lnTo>
                      <a:lnTo>
                        <a:pt x="44" y="296"/>
                      </a:lnTo>
                      <a:lnTo>
                        <a:pt x="0" y="248"/>
                      </a:lnTo>
                      <a:close/>
                    </a:path>
                  </a:pathLst>
                </a:custGeom>
                <a:solidFill>
                  <a:srgbClr val="D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36" name="Freeform 227">
                  <a:extLst>
                    <a:ext uri="{FF2B5EF4-FFF2-40B4-BE49-F238E27FC236}">
                      <a16:creationId xmlns:a16="http://schemas.microsoft.com/office/drawing/2014/main" id="{967BFF37-873E-47B1-95FD-C13E2F0C5620}"/>
                    </a:ext>
                  </a:extLst>
                </p:cNvPr>
                <p:cNvSpPr>
                  <a:spLocks/>
                </p:cNvSpPr>
                <p:nvPr/>
              </p:nvSpPr>
              <p:spPr bwMode="auto">
                <a:xfrm>
                  <a:off x="2168" y="2222"/>
                  <a:ext cx="524" cy="543"/>
                </a:xfrm>
                <a:custGeom>
                  <a:avLst/>
                  <a:gdLst>
                    <a:gd name="T0" fmla="*/ 0 w 1572"/>
                    <a:gd name="T1" fmla="*/ 0 h 1631"/>
                    <a:gd name="T2" fmla="*/ 0 w 1572"/>
                    <a:gd name="T3" fmla="*/ 0 h 1631"/>
                    <a:gd name="T4" fmla="*/ 0 w 1572"/>
                    <a:gd name="T5" fmla="*/ 0 h 1631"/>
                    <a:gd name="T6" fmla="*/ 0 w 1572"/>
                    <a:gd name="T7" fmla="*/ 0 h 1631"/>
                    <a:gd name="T8" fmla="*/ 0 w 1572"/>
                    <a:gd name="T9" fmla="*/ 0 h 1631"/>
                    <a:gd name="T10" fmla="*/ 1 w 1572"/>
                    <a:gd name="T11" fmla="*/ 0 h 1631"/>
                    <a:gd name="T12" fmla="*/ 1 w 1572"/>
                    <a:gd name="T13" fmla="*/ 0 h 1631"/>
                    <a:gd name="T14" fmla="*/ 1 w 1572"/>
                    <a:gd name="T15" fmla="*/ 0 h 1631"/>
                    <a:gd name="T16" fmla="*/ 1 w 1572"/>
                    <a:gd name="T17" fmla="*/ 0 h 1631"/>
                    <a:gd name="T18" fmla="*/ 1 w 1572"/>
                    <a:gd name="T19" fmla="*/ 0 h 1631"/>
                    <a:gd name="T20" fmla="*/ 1 w 1572"/>
                    <a:gd name="T21" fmla="*/ 0 h 1631"/>
                    <a:gd name="T22" fmla="*/ 1 w 1572"/>
                    <a:gd name="T23" fmla="*/ 0 h 1631"/>
                    <a:gd name="T24" fmla="*/ 1 w 1572"/>
                    <a:gd name="T25" fmla="*/ 0 h 1631"/>
                    <a:gd name="T26" fmla="*/ 2 w 1572"/>
                    <a:gd name="T27" fmla="*/ 0 h 1631"/>
                    <a:gd name="T28" fmla="*/ 2 w 1572"/>
                    <a:gd name="T29" fmla="*/ 0 h 1631"/>
                    <a:gd name="T30" fmla="*/ 2 w 1572"/>
                    <a:gd name="T31" fmla="*/ 0 h 1631"/>
                    <a:gd name="T32" fmla="*/ 2 w 1572"/>
                    <a:gd name="T33" fmla="*/ 1 h 1631"/>
                    <a:gd name="T34" fmla="*/ 2 w 1572"/>
                    <a:gd name="T35" fmla="*/ 1 h 1631"/>
                    <a:gd name="T36" fmla="*/ 2 w 1572"/>
                    <a:gd name="T37" fmla="*/ 1 h 1631"/>
                    <a:gd name="T38" fmla="*/ 2 w 1572"/>
                    <a:gd name="T39" fmla="*/ 1 h 1631"/>
                    <a:gd name="T40" fmla="*/ 2 w 1572"/>
                    <a:gd name="T41" fmla="*/ 1 h 1631"/>
                    <a:gd name="T42" fmla="*/ 2 w 1572"/>
                    <a:gd name="T43" fmla="*/ 2 h 1631"/>
                    <a:gd name="T44" fmla="*/ 2 w 1572"/>
                    <a:gd name="T45" fmla="*/ 2 h 1631"/>
                    <a:gd name="T46" fmla="*/ 2 w 1572"/>
                    <a:gd name="T47" fmla="*/ 2 h 1631"/>
                    <a:gd name="T48" fmla="*/ 2 w 1572"/>
                    <a:gd name="T49" fmla="*/ 2 h 1631"/>
                    <a:gd name="T50" fmla="*/ 2 w 1572"/>
                    <a:gd name="T51" fmla="*/ 2 h 1631"/>
                    <a:gd name="T52" fmla="*/ 1 w 1572"/>
                    <a:gd name="T53" fmla="*/ 2 h 1631"/>
                    <a:gd name="T54" fmla="*/ 1 w 1572"/>
                    <a:gd name="T55" fmla="*/ 2 h 1631"/>
                    <a:gd name="T56" fmla="*/ 1 w 1572"/>
                    <a:gd name="T57" fmla="*/ 2 h 1631"/>
                    <a:gd name="T58" fmla="*/ 1 w 1572"/>
                    <a:gd name="T59" fmla="*/ 2 h 1631"/>
                    <a:gd name="T60" fmla="*/ 1 w 1572"/>
                    <a:gd name="T61" fmla="*/ 2 h 1631"/>
                    <a:gd name="T62" fmla="*/ 1 w 1572"/>
                    <a:gd name="T63" fmla="*/ 2 h 1631"/>
                    <a:gd name="T64" fmla="*/ 1 w 1572"/>
                    <a:gd name="T65" fmla="*/ 1 h 1631"/>
                    <a:gd name="T66" fmla="*/ 1 w 1572"/>
                    <a:gd name="T67" fmla="*/ 1 h 1631"/>
                    <a:gd name="T68" fmla="*/ 1 w 1572"/>
                    <a:gd name="T69" fmla="*/ 1 h 1631"/>
                    <a:gd name="T70" fmla="*/ 1 w 1572"/>
                    <a:gd name="T71" fmla="*/ 1 h 1631"/>
                    <a:gd name="T72" fmla="*/ 1 w 1572"/>
                    <a:gd name="T73" fmla="*/ 1 h 1631"/>
                    <a:gd name="T74" fmla="*/ 1 w 1572"/>
                    <a:gd name="T75" fmla="*/ 1 h 1631"/>
                    <a:gd name="T76" fmla="*/ 1 w 1572"/>
                    <a:gd name="T77" fmla="*/ 1 h 1631"/>
                    <a:gd name="T78" fmla="*/ 1 w 1572"/>
                    <a:gd name="T79" fmla="*/ 1 h 1631"/>
                    <a:gd name="T80" fmla="*/ 1 w 1572"/>
                    <a:gd name="T81" fmla="*/ 1 h 1631"/>
                    <a:gd name="T82" fmla="*/ 1 w 1572"/>
                    <a:gd name="T83" fmla="*/ 1 h 1631"/>
                    <a:gd name="T84" fmla="*/ 1 w 1572"/>
                    <a:gd name="T85" fmla="*/ 1 h 1631"/>
                    <a:gd name="T86" fmla="*/ 1 w 1572"/>
                    <a:gd name="T87" fmla="*/ 1 h 1631"/>
                    <a:gd name="T88" fmla="*/ 1 w 1572"/>
                    <a:gd name="T89" fmla="*/ 1 h 1631"/>
                    <a:gd name="T90" fmla="*/ 0 w 1572"/>
                    <a:gd name="T91" fmla="*/ 1 h 1631"/>
                    <a:gd name="T92" fmla="*/ 0 w 1572"/>
                    <a:gd name="T93" fmla="*/ 1 h 1631"/>
                    <a:gd name="T94" fmla="*/ 0 w 1572"/>
                    <a:gd name="T95" fmla="*/ 1 h 1631"/>
                    <a:gd name="T96" fmla="*/ 0 w 1572"/>
                    <a:gd name="T97" fmla="*/ 1 h 1631"/>
                    <a:gd name="T98" fmla="*/ 0 w 1572"/>
                    <a:gd name="T99" fmla="*/ 1 h 1631"/>
                    <a:gd name="T100" fmla="*/ 0 w 1572"/>
                    <a:gd name="T101" fmla="*/ 0 h 1631"/>
                    <a:gd name="T102" fmla="*/ 0 w 1572"/>
                    <a:gd name="T103" fmla="*/ 0 h 16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72" h="1631">
                      <a:moveTo>
                        <a:pt x="0" y="246"/>
                      </a:moveTo>
                      <a:lnTo>
                        <a:pt x="36" y="214"/>
                      </a:lnTo>
                      <a:lnTo>
                        <a:pt x="73" y="185"/>
                      </a:lnTo>
                      <a:lnTo>
                        <a:pt x="113" y="157"/>
                      </a:lnTo>
                      <a:lnTo>
                        <a:pt x="152" y="132"/>
                      </a:lnTo>
                      <a:lnTo>
                        <a:pt x="193" y="110"/>
                      </a:lnTo>
                      <a:lnTo>
                        <a:pt x="235" y="89"/>
                      </a:lnTo>
                      <a:lnTo>
                        <a:pt x="276" y="71"/>
                      </a:lnTo>
                      <a:lnTo>
                        <a:pt x="319" y="54"/>
                      </a:lnTo>
                      <a:lnTo>
                        <a:pt x="363" y="40"/>
                      </a:lnTo>
                      <a:lnTo>
                        <a:pt x="407" y="28"/>
                      </a:lnTo>
                      <a:lnTo>
                        <a:pt x="451" y="18"/>
                      </a:lnTo>
                      <a:lnTo>
                        <a:pt x="496" y="10"/>
                      </a:lnTo>
                      <a:lnTo>
                        <a:pt x="540" y="5"/>
                      </a:lnTo>
                      <a:lnTo>
                        <a:pt x="585" y="2"/>
                      </a:lnTo>
                      <a:lnTo>
                        <a:pt x="631" y="0"/>
                      </a:lnTo>
                      <a:lnTo>
                        <a:pt x="676" y="2"/>
                      </a:lnTo>
                      <a:lnTo>
                        <a:pt x="721" y="5"/>
                      </a:lnTo>
                      <a:lnTo>
                        <a:pt x="766" y="9"/>
                      </a:lnTo>
                      <a:lnTo>
                        <a:pt x="810" y="17"/>
                      </a:lnTo>
                      <a:lnTo>
                        <a:pt x="855" y="27"/>
                      </a:lnTo>
                      <a:lnTo>
                        <a:pt x="899" y="38"/>
                      </a:lnTo>
                      <a:lnTo>
                        <a:pt x="942" y="52"/>
                      </a:lnTo>
                      <a:lnTo>
                        <a:pt x="985" y="67"/>
                      </a:lnTo>
                      <a:lnTo>
                        <a:pt x="1027" y="85"/>
                      </a:lnTo>
                      <a:lnTo>
                        <a:pt x="1068" y="106"/>
                      </a:lnTo>
                      <a:lnTo>
                        <a:pt x="1109" y="128"/>
                      </a:lnTo>
                      <a:lnTo>
                        <a:pt x="1148" y="152"/>
                      </a:lnTo>
                      <a:lnTo>
                        <a:pt x="1186" y="178"/>
                      </a:lnTo>
                      <a:lnTo>
                        <a:pt x="1224" y="206"/>
                      </a:lnTo>
                      <a:lnTo>
                        <a:pt x="1260" y="237"/>
                      </a:lnTo>
                      <a:lnTo>
                        <a:pt x="1295" y="269"/>
                      </a:lnTo>
                      <a:lnTo>
                        <a:pt x="1328" y="304"/>
                      </a:lnTo>
                      <a:lnTo>
                        <a:pt x="1389" y="377"/>
                      </a:lnTo>
                      <a:lnTo>
                        <a:pt x="1441" y="456"/>
                      </a:lnTo>
                      <a:lnTo>
                        <a:pt x="1485" y="537"/>
                      </a:lnTo>
                      <a:lnTo>
                        <a:pt x="1520" y="623"/>
                      </a:lnTo>
                      <a:lnTo>
                        <a:pt x="1546" y="709"/>
                      </a:lnTo>
                      <a:lnTo>
                        <a:pt x="1564" y="799"/>
                      </a:lnTo>
                      <a:lnTo>
                        <a:pt x="1572" y="889"/>
                      </a:lnTo>
                      <a:lnTo>
                        <a:pt x="1572" y="979"/>
                      </a:lnTo>
                      <a:lnTo>
                        <a:pt x="1565" y="1069"/>
                      </a:lnTo>
                      <a:lnTo>
                        <a:pt x="1548" y="1157"/>
                      </a:lnTo>
                      <a:lnTo>
                        <a:pt x="1523" y="1245"/>
                      </a:lnTo>
                      <a:lnTo>
                        <a:pt x="1489" y="1330"/>
                      </a:lnTo>
                      <a:lnTo>
                        <a:pt x="1446" y="1412"/>
                      </a:lnTo>
                      <a:lnTo>
                        <a:pt x="1396" y="1489"/>
                      </a:lnTo>
                      <a:lnTo>
                        <a:pt x="1337" y="1563"/>
                      </a:lnTo>
                      <a:lnTo>
                        <a:pt x="1270" y="1631"/>
                      </a:lnTo>
                      <a:lnTo>
                        <a:pt x="1217" y="1573"/>
                      </a:lnTo>
                      <a:lnTo>
                        <a:pt x="1171" y="1523"/>
                      </a:lnTo>
                      <a:lnTo>
                        <a:pt x="1133" y="1481"/>
                      </a:lnTo>
                      <a:lnTo>
                        <a:pt x="1099" y="1445"/>
                      </a:lnTo>
                      <a:lnTo>
                        <a:pt x="1070" y="1413"/>
                      </a:lnTo>
                      <a:lnTo>
                        <a:pt x="1045" y="1385"/>
                      </a:lnTo>
                      <a:lnTo>
                        <a:pt x="1022" y="1361"/>
                      </a:lnTo>
                      <a:lnTo>
                        <a:pt x="1002" y="1338"/>
                      </a:lnTo>
                      <a:lnTo>
                        <a:pt x="981" y="1316"/>
                      </a:lnTo>
                      <a:lnTo>
                        <a:pt x="962" y="1294"/>
                      </a:lnTo>
                      <a:lnTo>
                        <a:pt x="940" y="1271"/>
                      </a:lnTo>
                      <a:lnTo>
                        <a:pt x="917" y="1246"/>
                      </a:lnTo>
                      <a:lnTo>
                        <a:pt x="890" y="1217"/>
                      </a:lnTo>
                      <a:lnTo>
                        <a:pt x="860" y="1184"/>
                      </a:lnTo>
                      <a:lnTo>
                        <a:pt x="824" y="1145"/>
                      </a:lnTo>
                      <a:lnTo>
                        <a:pt x="783" y="1101"/>
                      </a:lnTo>
                      <a:lnTo>
                        <a:pt x="812" y="1068"/>
                      </a:lnTo>
                      <a:lnTo>
                        <a:pt x="834" y="1030"/>
                      </a:lnTo>
                      <a:lnTo>
                        <a:pt x="849" y="990"/>
                      </a:lnTo>
                      <a:lnTo>
                        <a:pt x="854" y="948"/>
                      </a:lnTo>
                      <a:lnTo>
                        <a:pt x="852" y="905"/>
                      </a:lnTo>
                      <a:lnTo>
                        <a:pt x="842" y="865"/>
                      </a:lnTo>
                      <a:lnTo>
                        <a:pt x="823" y="826"/>
                      </a:lnTo>
                      <a:lnTo>
                        <a:pt x="797" y="790"/>
                      </a:lnTo>
                      <a:lnTo>
                        <a:pt x="782" y="775"/>
                      </a:lnTo>
                      <a:lnTo>
                        <a:pt x="764" y="761"/>
                      </a:lnTo>
                      <a:lnTo>
                        <a:pt x="746" y="749"/>
                      </a:lnTo>
                      <a:lnTo>
                        <a:pt x="727" y="739"/>
                      </a:lnTo>
                      <a:lnTo>
                        <a:pt x="707" y="731"/>
                      </a:lnTo>
                      <a:lnTo>
                        <a:pt x="687" y="726"/>
                      </a:lnTo>
                      <a:lnTo>
                        <a:pt x="667" y="721"/>
                      </a:lnTo>
                      <a:lnTo>
                        <a:pt x="646" y="719"/>
                      </a:lnTo>
                      <a:lnTo>
                        <a:pt x="624" y="720"/>
                      </a:lnTo>
                      <a:lnTo>
                        <a:pt x="603" y="721"/>
                      </a:lnTo>
                      <a:lnTo>
                        <a:pt x="582" y="726"/>
                      </a:lnTo>
                      <a:lnTo>
                        <a:pt x="561" y="732"/>
                      </a:lnTo>
                      <a:lnTo>
                        <a:pt x="542" y="740"/>
                      </a:lnTo>
                      <a:lnTo>
                        <a:pt x="523" y="751"/>
                      </a:lnTo>
                      <a:lnTo>
                        <a:pt x="504" y="763"/>
                      </a:lnTo>
                      <a:lnTo>
                        <a:pt x="487" y="777"/>
                      </a:lnTo>
                      <a:lnTo>
                        <a:pt x="434" y="719"/>
                      </a:lnTo>
                      <a:lnTo>
                        <a:pt x="388" y="670"/>
                      </a:lnTo>
                      <a:lnTo>
                        <a:pt x="350" y="627"/>
                      </a:lnTo>
                      <a:lnTo>
                        <a:pt x="316" y="591"/>
                      </a:lnTo>
                      <a:lnTo>
                        <a:pt x="287" y="559"/>
                      </a:lnTo>
                      <a:lnTo>
                        <a:pt x="262" y="532"/>
                      </a:lnTo>
                      <a:lnTo>
                        <a:pt x="239" y="507"/>
                      </a:lnTo>
                      <a:lnTo>
                        <a:pt x="218" y="484"/>
                      </a:lnTo>
                      <a:lnTo>
                        <a:pt x="198" y="462"/>
                      </a:lnTo>
                      <a:lnTo>
                        <a:pt x="177" y="440"/>
                      </a:lnTo>
                      <a:lnTo>
                        <a:pt x="157" y="417"/>
                      </a:lnTo>
                      <a:lnTo>
                        <a:pt x="134" y="392"/>
                      </a:lnTo>
                      <a:lnTo>
                        <a:pt x="106" y="362"/>
                      </a:lnTo>
                      <a:lnTo>
                        <a:pt x="77" y="329"/>
                      </a:lnTo>
                      <a:lnTo>
                        <a:pt x="42" y="291"/>
                      </a:lnTo>
                      <a:lnTo>
                        <a:pt x="0" y="246"/>
                      </a:lnTo>
                      <a:close/>
                    </a:path>
                  </a:pathLst>
                </a:custGeom>
                <a:solidFill>
                  <a:srgbClr val="E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37" name="Freeform 228">
                  <a:extLst>
                    <a:ext uri="{FF2B5EF4-FFF2-40B4-BE49-F238E27FC236}">
                      <a16:creationId xmlns:a16="http://schemas.microsoft.com/office/drawing/2014/main" id="{A4254F16-EA9D-46FA-A0FD-B3F1E2C73E19}"/>
                    </a:ext>
                  </a:extLst>
                </p:cNvPr>
                <p:cNvSpPr>
                  <a:spLocks/>
                </p:cNvSpPr>
                <p:nvPr/>
              </p:nvSpPr>
              <p:spPr bwMode="auto">
                <a:xfrm>
                  <a:off x="2170" y="2225"/>
                  <a:ext cx="519" cy="538"/>
                </a:xfrm>
                <a:custGeom>
                  <a:avLst/>
                  <a:gdLst>
                    <a:gd name="T0" fmla="*/ 0 w 1558"/>
                    <a:gd name="T1" fmla="*/ 0 h 1613"/>
                    <a:gd name="T2" fmla="*/ 0 w 1558"/>
                    <a:gd name="T3" fmla="*/ 0 h 1613"/>
                    <a:gd name="T4" fmla="*/ 0 w 1558"/>
                    <a:gd name="T5" fmla="*/ 0 h 1613"/>
                    <a:gd name="T6" fmla="*/ 0 w 1558"/>
                    <a:gd name="T7" fmla="*/ 0 h 1613"/>
                    <a:gd name="T8" fmla="*/ 0 w 1558"/>
                    <a:gd name="T9" fmla="*/ 0 h 1613"/>
                    <a:gd name="T10" fmla="*/ 1 w 1558"/>
                    <a:gd name="T11" fmla="*/ 0 h 1613"/>
                    <a:gd name="T12" fmla="*/ 1 w 1558"/>
                    <a:gd name="T13" fmla="*/ 0 h 1613"/>
                    <a:gd name="T14" fmla="*/ 1 w 1558"/>
                    <a:gd name="T15" fmla="*/ 0 h 1613"/>
                    <a:gd name="T16" fmla="*/ 1 w 1558"/>
                    <a:gd name="T17" fmla="*/ 0 h 1613"/>
                    <a:gd name="T18" fmla="*/ 1 w 1558"/>
                    <a:gd name="T19" fmla="*/ 0 h 1613"/>
                    <a:gd name="T20" fmla="*/ 1 w 1558"/>
                    <a:gd name="T21" fmla="*/ 0 h 1613"/>
                    <a:gd name="T22" fmla="*/ 1 w 1558"/>
                    <a:gd name="T23" fmla="*/ 0 h 1613"/>
                    <a:gd name="T24" fmla="*/ 1 w 1558"/>
                    <a:gd name="T25" fmla="*/ 0 h 1613"/>
                    <a:gd name="T26" fmla="*/ 2 w 1558"/>
                    <a:gd name="T27" fmla="*/ 0 h 1613"/>
                    <a:gd name="T28" fmla="*/ 2 w 1558"/>
                    <a:gd name="T29" fmla="*/ 0 h 1613"/>
                    <a:gd name="T30" fmla="*/ 2 w 1558"/>
                    <a:gd name="T31" fmla="*/ 0 h 1613"/>
                    <a:gd name="T32" fmla="*/ 2 w 1558"/>
                    <a:gd name="T33" fmla="*/ 1 h 1613"/>
                    <a:gd name="T34" fmla="*/ 2 w 1558"/>
                    <a:gd name="T35" fmla="*/ 1 h 1613"/>
                    <a:gd name="T36" fmla="*/ 2 w 1558"/>
                    <a:gd name="T37" fmla="*/ 1 h 1613"/>
                    <a:gd name="T38" fmla="*/ 2 w 1558"/>
                    <a:gd name="T39" fmla="*/ 1 h 1613"/>
                    <a:gd name="T40" fmla="*/ 2 w 1558"/>
                    <a:gd name="T41" fmla="*/ 1 h 1613"/>
                    <a:gd name="T42" fmla="*/ 2 w 1558"/>
                    <a:gd name="T43" fmla="*/ 2 h 1613"/>
                    <a:gd name="T44" fmla="*/ 2 w 1558"/>
                    <a:gd name="T45" fmla="*/ 2 h 1613"/>
                    <a:gd name="T46" fmla="*/ 2 w 1558"/>
                    <a:gd name="T47" fmla="*/ 2 h 1613"/>
                    <a:gd name="T48" fmla="*/ 2 w 1558"/>
                    <a:gd name="T49" fmla="*/ 2 h 1613"/>
                    <a:gd name="T50" fmla="*/ 2 w 1558"/>
                    <a:gd name="T51" fmla="*/ 2 h 1613"/>
                    <a:gd name="T52" fmla="*/ 1 w 1558"/>
                    <a:gd name="T53" fmla="*/ 2 h 1613"/>
                    <a:gd name="T54" fmla="*/ 1 w 1558"/>
                    <a:gd name="T55" fmla="*/ 2 h 1613"/>
                    <a:gd name="T56" fmla="*/ 1 w 1558"/>
                    <a:gd name="T57" fmla="*/ 2 h 1613"/>
                    <a:gd name="T58" fmla="*/ 1 w 1558"/>
                    <a:gd name="T59" fmla="*/ 2 h 1613"/>
                    <a:gd name="T60" fmla="*/ 1 w 1558"/>
                    <a:gd name="T61" fmla="*/ 2 h 1613"/>
                    <a:gd name="T62" fmla="*/ 1 w 1558"/>
                    <a:gd name="T63" fmla="*/ 2 h 1613"/>
                    <a:gd name="T64" fmla="*/ 1 w 1558"/>
                    <a:gd name="T65" fmla="*/ 1 h 1613"/>
                    <a:gd name="T66" fmla="*/ 1 w 1558"/>
                    <a:gd name="T67" fmla="*/ 1 h 1613"/>
                    <a:gd name="T68" fmla="*/ 1 w 1558"/>
                    <a:gd name="T69" fmla="*/ 1 h 1613"/>
                    <a:gd name="T70" fmla="*/ 1 w 1558"/>
                    <a:gd name="T71" fmla="*/ 1 h 1613"/>
                    <a:gd name="T72" fmla="*/ 1 w 1558"/>
                    <a:gd name="T73" fmla="*/ 1 h 1613"/>
                    <a:gd name="T74" fmla="*/ 1 w 1558"/>
                    <a:gd name="T75" fmla="*/ 1 h 1613"/>
                    <a:gd name="T76" fmla="*/ 1 w 1558"/>
                    <a:gd name="T77" fmla="*/ 1 h 1613"/>
                    <a:gd name="T78" fmla="*/ 1 w 1558"/>
                    <a:gd name="T79" fmla="*/ 1 h 1613"/>
                    <a:gd name="T80" fmla="*/ 1 w 1558"/>
                    <a:gd name="T81" fmla="*/ 1 h 1613"/>
                    <a:gd name="T82" fmla="*/ 1 w 1558"/>
                    <a:gd name="T83" fmla="*/ 1 h 1613"/>
                    <a:gd name="T84" fmla="*/ 1 w 1558"/>
                    <a:gd name="T85" fmla="*/ 1 h 1613"/>
                    <a:gd name="T86" fmla="*/ 1 w 1558"/>
                    <a:gd name="T87" fmla="*/ 1 h 1613"/>
                    <a:gd name="T88" fmla="*/ 1 w 1558"/>
                    <a:gd name="T89" fmla="*/ 1 h 1613"/>
                    <a:gd name="T90" fmla="*/ 0 w 1558"/>
                    <a:gd name="T91" fmla="*/ 1 h 1613"/>
                    <a:gd name="T92" fmla="*/ 0 w 1558"/>
                    <a:gd name="T93" fmla="*/ 1 h 1613"/>
                    <a:gd name="T94" fmla="*/ 0 w 1558"/>
                    <a:gd name="T95" fmla="*/ 1 h 1613"/>
                    <a:gd name="T96" fmla="*/ 0 w 1558"/>
                    <a:gd name="T97" fmla="*/ 1 h 1613"/>
                    <a:gd name="T98" fmla="*/ 0 w 1558"/>
                    <a:gd name="T99" fmla="*/ 1 h 1613"/>
                    <a:gd name="T100" fmla="*/ 0 w 1558"/>
                    <a:gd name="T101" fmla="*/ 0 h 1613"/>
                    <a:gd name="T102" fmla="*/ 0 w 1558"/>
                    <a:gd name="T103" fmla="*/ 0 h 161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8" h="1613">
                      <a:moveTo>
                        <a:pt x="0" y="244"/>
                      </a:moveTo>
                      <a:lnTo>
                        <a:pt x="37" y="212"/>
                      </a:lnTo>
                      <a:lnTo>
                        <a:pt x="74" y="183"/>
                      </a:lnTo>
                      <a:lnTo>
                        <a:pt x="112" y="156"/>
                      </a:lnTo>
                      <a:lnTo>
                        <a:pt x="152" y="131"/>
                      </a:lnTo>
                      <a:lnTo>
                        <a:pt x="191" y="109"/>
                      </a:lnTo>
                      <a:lnTo>
                        <a:pt x="233" y="88"/>
                      </a:lnTo>
                      <a:lnTo>
                        <a:pt x="275" y="69"/>
                      </a:lnTo>
                      <a:lnTo>
                        <a:pt x="317" y="54"/>
                      </a:lnTo>
                      <a:lnTo>
                        <a:pt x="360" y="40"/>
                      </a:lnTo>
                      <a:lnTo>
                        <a:pt x="404" y="28"/>
                      </a:lnTo>
                      <a:lnTo>
                        <a:pt x="448" y="18"/>
                      </a:lnTo>
                      <a:lnTo>
                        <a:pt x="492" y="10"/>
                      </a:lnTo>
                      <a:lnTo>
                        <a:pt x="536" y="5"/>
                      </a:lnTo>
                      <a:lnTo>
                        <a:pt x="581" y="1"/>
                      </a:lnTo>
                      <a:lnTo>
                        <a:pt x="625" y="0"/>
                      </a:lnTo>
                      <a:lnTo>
                        <a:pt x="670" y="1"/>
                      </a:lnTo>
                      <a:lnTo>
                        <a:pt x="714" y="5"/>
                      </a:lnTo>
                      <a:lnTo>
                        <a:pt x="759" y="9"/>
                      </a:lnTo>
                      <a:lnTo>
                        <a:pt x="803" y="17"/>
                      </a:lnTo>
                      <a:lnTo>
                        <a:pt x="847" y="26"/>
                      </a:lnTo>
                      <a:lnTo>
                        <a:pt x="891" y="38"/>
                      </a:lnTo>
                      <a:lnTo>
                        <a:pt x="934" y="51"/>
                      </a:lnTo>
                      <a:lnTo>
                        <a:pt x="975" y="67"/>
                      </a:lnTo>
                      <a:lnTo>
                        <a:pt x="1017" y="85"/>
                      </a:lnTo>
                      <a:lnTo>
                        <a:pt x="1059" y="104"/>
                      </a:lnTo>
                      <a:lnTo>
                        <a:pt x="1098" y="126"/>
                      </a:lnTo>
                      <a:lnTo>
                        <a:pt x="1138" y="150"/>
                      </a:lnTo>
                      <a:lnTo>
                        <a:pt x="1175" y="176"/>
                      </a:lnTo>
                      <a:lnTo>
                        <a:pt x="1212" y="204"/>
                      </a:lnTo>
                      <a:lnTo>
                        <a:pt x="1247" y="234"/>
                      </a:lnTo>
                      <a:lnTo>
                        <a:pt x="1282" y="267"/>
                      </a:lnTo>
                      <a:lnTo>
                        <a:pt x="1315" y="301"/>
                      </a:lnTo>
                      <a:lnTo>
                        <a:pt x="1376" y="374"/>
                      </a:lnTo>
                      <a:lnTo>
                        <a:pt x="1427" y="451"/>
                      </a:lnTo>
                      <a:lnTo>
                        <a:pt x="1471" y="532"/>
                      </a:lnTo>
                      <a:lnTo>
                        <a:pt x="1505" y="616"/>
                      </a:lnTo>
                      <a:lnTo>
                        <a:pt x="1531" y="703"/>
                      </a:lnTo>
                      <a:lnTo>
                        <a:pt x="1549" y="790"/>
                      </a:lnTo>
                      <a:lnTo>
                        <a:pt x="1558" y="879"/>
                      </a:lnTo>
                      <a:lnTo>
                        <a:pt x="1558" y="968"/>
                      </a:lnTo>
                      <a:lnTo>
                        <a:pt x="1550" y="1058"/>
                      </a:lnTo>
                      <a:lnTo>
                        <a:pt x="1532" y="1145"/>
                      </a:lnTo>
                      <a:lnTo>
                        <a:pt x="1508" y="1231"/>
                      </a:lnTo>
                      <a:lnTo>
                        <a:pt x="1474" y="1315"/>
                      </a:lnTo>
                      <a:lnTo>
                        <a:pt x="1433" y="1396"/>
                      </a:lnTo>
                      <a:lnTo>
                        <a:pt x="1382" y="1473"/>
                      </a:lnTo>
                      <a:lnTo>
                        <a:pt x="1324" y="1545"/>
                      </a:lnTo>
                      <a:lnTo>
                        <a:pt x="1257" y="1613"/>
                      </a:lnTo>
                      <a:lnTo>
                        <a:pt x="1203" y="1554"/>
                      </a:lnTo>
                      <a:lnTo>
                        <a:pt x="1156" y="1504"/>
                      </a:lnTo>
                      <a:lnTo>
                        <a:pt x="1117" y="1460"/>
                      </a:lnTo>
                      <a:lnTo>
                        <a:pt x="1082" y="1422"/>
                      </a:lnTo>
                      <a:lnTo>
                        <a:pt x="1052" y="1391"/>
                      </a:lnTo>
                      <a:lnTo>
                        <a:pt x="1027" y="1363"/>
                      </a:lnTo>
                      <a:lnTo>
                        <a:pt x="1004" y="1338"/>
                      </a:lnTo>
                      <a:lnTo>
                        <a:pt x="984" y="1315"/>
                      </a:lnTo>
                      <a:lnTo>
                        <a:pt x="964" y="1294"/>
                      </a:lnTo>
                      <a:lnTo>
                        <a:pt x="945" y="1273"/>
                      </a:lnTo>
                      <a:lnTo>
                        <a:pt x="924" y="1250"/>
                      </a:lnTo>
                      <a:lnTo>
                        <a:pt x="902" y="1226"/>
                      </a:lnTo>
                      <a:lnTo>
                        <a:pt x="877" y="1200"/>
                      </a:lnTo>
                      <a:lnTo>
                        <a:pt x="848" y="1168"/>
                      </a:lnTo>
                      <a:lnTo>
                        <a:pt x="815" y="1132"/>
                      </a:lnTo>
                      <a:lnTo>
                        <a:pt x="777" y="1091"/>
                      </a:lnTo>
                      <a:lnTo>
                        <a:pt x="806" y="1058"/>
                      </a:lnTo>
                      <a:lnTo>
                        <a:pt x="828" y="1020"/>
                      </a:lnTo>
                      <a:lnTo>
                        <a:pt x="843" y="980"/>
                      </a:lnTo>
                      <a:lnTo>
                        <a:pt x="848" y="938"/>
                      </a:lnTo>
                      <a:lnTo>
                        <a:pt x="846" y="895"/>
                      </a:lnTo>
                      <a:lnTo>
                        <a:pt x="836" y="855"/>
                      </a:lnTo>
                      <a:lnTo>
                        <a:pt x="817" y="816"/>
                      </a:lnTo>
                      <a:lnTo>
                        <a:pt x="791" y="780"/>
                      </a:lnTo>
                      <a:lnTo>
                        <a:pt x="776" y="765"/>
                      </a:lnTo>
                      <a:lnTo>
                        <a:pt x="758" y="751"/>
                      </a:lnTo>
                      <a:lnTo>
                        <a:pt x="740" y="739"/>
                      </a:lnTo>
                      <a:lnTo>
                        <a:pt x="721" y="729"/>
                      </a:lnTo>
                      <a:lnTo>
                        <a:pt x="701" y="721"/>
                      </a:lnTo>
                      <a:lnTo>
                        <a:pt x="681" y="716"/>
                      </a:lnTo>
                      <a:lnTo>
                        <a:pt x="661" y="711"/>
                      </a:lnTo>
                      <a:lnTo>
                        <a:pt x="640" y="709"/>
                      </a:lnTo>
                      <a:lnTo>
                        <a:pt x="618" y="710"/>
                      </a:lnTo>
                      <a:lnTo>
                        <a:pt x="597" y="711"/>
                      </a:lnTo>
                      <a:lnTo>
                        <a:pt x="576" y="716"/>
                      </a:lnTo>
                      <a:lnTo>
                        <a:pt x="555" y="722"/>
                      </a:lnTo>
                      <a:lnTo>
                        <a:pt x="536" y="730"/>
                      </a:lnTo>
                      <a:lnTo>
                        <a:pt x="517" y="741"/>
                      </a:lnTo>
                      <a:lnTo>
                        <a:pt x="498" y="753"/>
                      </a:lnTo>
                      <a:lnTo>
                        <a:pt x="481" y="767"/>
                      </a:lnTo>
                      <a:lnTo>
                        <a:pt x="427" y="708"/>
                      </a:lnTo>
                      <a:lnTo>
                        <a:pt x="380" y="658"/>
                      </a:lnTo>
                      <a:lnTo>
                        <a:pt x="340" y="614"/>
                      </a:lnTo>
                      <a:lnTo>
                        <a:pt x="306" y="577"/>
                      </a:lnTo>
                      <a:lnTo>
                        <a:pt x="277" y="545"/>
                      </a:lnTo>
                      <a:lnTo>
                        <a:pt x="252" y="517"/>
                      </a:lnTo>
                      <a:lnTo>
                        <a:pt x="229" y="492"/>
                      </a:lnTo>
                      <a:lnTo>
                        <a:pt x="208" y="469"/>
                      </a:lnTo>
                      <a:lnTo>
                        <a:pt x="188" y="448"/>
                      </a:lnTo>
                      <a:lnTo>
                        <a:pt x="169" y="427"/>
                      </a:lnTo>
                      <a:lnTo>
                        <a:pt x="148" y="405"/>
                      </a:lnTo>
                      <a:lnTo>
                        <a:pt x="127" y="381"/>
                      </a:lnTo>
                      <a:lnTo>
                        <a:pt x="101" y="353"/>
                      </a:lnTo>
                      <a:lnTo>
                        <a:pt x="73" y="322"/>
                      </a:lnTo>
                      <a:lnTo>
                        <a:pt x="39" y="286"/>
                      </a:lnTo>
                      <a:lnTo>
                        <a:pt x="0" y="244"/>
                      </a:lnTo>
                      <a:close/>
                    </a:path>
                  </a:pathLst>
                </a:custGeom>
                <a:solidFill>
                  <a:srgbClr val="E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38" name="Freeform 229">
                  <a:extLst>
                    <a:ext uri="{FF2B5EF4-FFF2-40B4-BE49-F238E27FC236}">
                      <a16:creationId xmlns:a16="http://schemas.microsoft.com/office/drawing/2014/main" id="{04CBDF0F-F050-4533-B81C-BDC191A880AC}"/>
                    </a:ext>
                  </a:extLst>
                </p:cNvPr>
                <p:cNvSpPr>
                  <a:spLocks/>
                </p:cNvSpPr>
                <p:nvPr/>
              </p:nvSpPr>
              <p:spPr bwMode="auto">
                <a:xfrm>
                  <a:off x="2172" y="2229"/>
                  <a:ext cx="513" cy="531"/>
                </a:xfrm>
                <a:custGeom>
                  <a:avLst/>
                  <a:gdLst>
                    <a:gd name="T0" fmla="*/ 0 w 1539"/>
                    <a:gd name="T1" fmla="*/ 0 h 1594"/>
                    <a:gd name="T2" fmla="*/ 0 w 1539"/>
                    <a:gd name="T3" fmla="*/ 0 h 1594"/>
                    <a:gd name="T4" fmla="*/ 0 w 1539"/>
                    <a:gd name="T5" fmla="*/ 0 h 1594"/>
                    <a:gd name="T6" fmla="*/ 0 w 1539"/>
                    <a:gd name="T7" fmla="*/ 0 h 1594"/>
                    <a:gd name="T8" fmla="*/ 0 w 1539"/>
                    <a:gd name="T9" fmla="*/ 0 h 1594"/>
                    <a:gd name="T10" fmla="*/ 1 w 1539"/>
                    <a:gd name="T11" fmla="*/ 0 h 1594"/>
                    <a:gd name="T12" fmla="*/ 1 w 1539"/>
                    <a:gd name="T13" fmla="*/ 0 h 1594"/>
                    <a:gd name="T14" fmla="*/ 1 w 1539"/>
                    <a:gd name="T15" fmla="*/ 0 h 1594"/>
                    <a:gd name="T16" fmla="*/ 1 w 1539"/>
                    <a:gd name="T17" fmla="*/ 0 h 1594"/>
                    <a:gd name="T18" fmla="*/ 1 w 1539"/>
                    <a:gd name="T19" fmla="*/ 0 h 1594"/>
                    <a:gd name="T20" fmla="*/ 1 w 1539"/>
                    <a:gd name="T21" fmla="*/ 0 h 1594"/>
                    <a:gd name="T22" fmla="*/ 1 w 1539"/>
                    <a:gd name="T23" fmla="*/ 0 h 1594"/>
                    <a:gd name="T24" fmla="*/ 1 w 1539"/>
                    <a:gd name="T25" fmla="*/ 0 h 1594"/>
                    <a:gd name="T26" fmla="*/ 2 w 1539"/>
                    <a:gd name="T27" fmla="*/ 0 h 1594"/>
                    <a:gd name="T28" fmla="*/ 2 w 1539"/>
                    <a:gd name="T29" fmla="*/ 0 h 1594"/>
                    <a:gd name="T30" fmla="*/ 2 w 1539"/>
                    <a:gd name="T31" fmla="*/ 0 h 1594"/>
                    <a:gd name="T32" fmla="*/ 2 w 1539"/>
                    <a:gd name="T33" fmla="*/ 1 h 1594"/>
                    <a:gd name="T34" fmla="*/ 2 w 1539"/>
                    <a:gd name="T35" fmla="*/ 1 h 1594"/>
                    <a:gd name="T36" fmla="*/ 2 w 1539"/>
                    <a:gd name="T37" fmla="*/ 1 h 1594"/>
                    <a:gd name="T38" fmla="*/ 2 w 1539"/>
                    <a:gd name="T39" fmla="*/ 1 h 1594"/>
                    <a:gd name="T40" fmla="*/ 2 w 1539"/>
                    <a:gd name="T41" fmla="*/ 1 h 1594"/>
                    <a:gd name="T42" fmla="*/ 2 w 1539"/>
                    <a:gd name="T43" fmla="*/ 2 h 1594"/>
                    <a:gd name="T44" fmla="*/ 2 w 1539"/>
                    <a:gd name="T45" fmla="*/ 2 h 1594"/>
                    <a:gd name="T46" fmla="*/ 2 w 1539"/>
                    <a:gd name="T47" fmla="*/ 2 h 1594"/>
                    <a:gd name="T48" fmla="*/ 2 w 1539"/>
                    <a:gd name="T49" fmla="*/ 2 h 1594"/>
                    <a:gd name="T50" fmla="*/ 2 w 1539"/>
                    <a:gd name="T51" fmla="*/ 2 h 1594"/>
                    <a:gd name="T52" fmla="*/ 1 w 1539"/>
                    <a:gd name="T53" fmla="*/ 2 h 1594"/>
                    <a:gd name="T54" fmla="*/ 1 w 1539"/>
                    <a:gd name="T55" fmla="*/ 2 h 1594"/>
                    <a:gd name="T56" fmla="*/ 1 w 1539"/>
                    <a:gd name="T57" fmla="*/ 2 h 1594"/>
                    <a:gd name="T58" fmla="*/ 1 w 1539"/>
                    <a:gd name="T59" fmla="*/ 2 h 1594"/>
                    <a:gd name="T60" fmla="*/ 1 w 1539"/>
                    <a:gd name="T61" fmla="*/ 2 h 1594"/>
                    <a:gd name="T62" fmla="*/ 1 w 1539"/>
                    <a:gd name="T63" fmla="*/ 2 h 1594"/>
                    <a:gd name="T64" fmla="*/ 1 w 1539"/>
                    <a:gd name="T65" fmla="*/ 1 h 1594"/>
                    <a:gd name="T66" fmla="*/ 1 w 1539"/>
                    <a:gd name="T67" fmla="*/ 1 h 1594"/>
                    <a:gd name="T68" fmla="*/ 1 w 1539"/>
                    <a:gd name="T69" fmla="*/ 1 h 1594"/>
                    <a:gd name="T70" fmla="*/ 1 w 1539"/>
                    <a:gd name="T71" fmla="*/ 1 h 1594"/>
                    <a:gd name="T72" fmla="*/ 1 w 1539"/>
                    <a:gd name="T73" fmla="*/ 1 h 1594"/>
                    <a:gd name="T74" fmla="*/ 1 w 1539"/>
                    <a:gd name="T75" fmla="*/ 1 h 1594"/>
                    <a:gd name="T76" fmla="*/ 1 w 1539"/>
                    <a:gd name="T77" fmla="*/ 1 h 1594"/>
                    <a:gd name="T78" fmla="*/ 1 w 1539"/>
                    <a:gd name="T79" fmla="*/ 1 h 1594"/>
                    <a:gd name="T80" fmla="*/ 1 w 1539"/>
                    <a:gd name="T81" fmla="*/ 1 h 1594"/>
                    <a:gd name="T82" fmla="*/ 1 w 1539"/>
                    <a:gd name="T83" fmla="*/ 1 h 1594"/>
                    <a:gd name="T84" fmla="*/ 1 w 1539"/>
                    <a:gd name="T85" fmla="*/ 1 h 1594"/>
                    <a:gd name="T86" fmla="*/ 1 w 1539"/>
                    <a:gd name="T87" fmla="*/ 1 h 1594"/>
                    <a:gd name="T88" fmla="*/ 1 w 1539"/>
                    <a:gd name="T89" fmla="*/ 1 h 1594"/>
                    <a:gd name="T90" fmla="*/ 0 w 1539"/>
                    <a:gd name="T91" fmla="*/ 1 h 1594"/>
                    <a:gd name="T92" fmla="*/ 0 w 1539"/>
                    <a:gd name="T93" fmla="*/ 1 h 1594"/>
                    <a:gd name="T94" fmla="*/ 0 w 1539"/>
                    <a:gd name="T95" fmla="*/ 1 h 1594"/>
                    <a:gd name="T96" fmla="*/ 0 w 1539"/>
                    <a:gd name="T97" fmla="*/ 1 h 1594"/>
                    <a:gd name="T98" fmla="*/ 0 w 1539"/>
                    <a:gd name="T99" fmla="*/ 1 h 1594"/>
                    <a:gd name="T100" fmla="*/ 0 w 1539"/>
                    <a:gd name="T101" fmla="*/ 0 h 1594"/>
                    <a:gd name="T102" fmla="*/ 0 w 1539"/>
                    <a:gd name="T103" fmla="*/ 0 h 15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39" h="1594">
                      <a:moveTo>
                        <a:pt x="0" y="240"/>
                      </a:moveTo>
                      <a:lnTo>
                        <a:pt x="36" y="210"/>
                      </a:lnTo>
                      <a:lnTo>
                        <a:pt x="72" y="180"/>
                      </a:lnTo>
                      <a:lnTo>
                        <a:pt x="111" y="154"/>
                      </a:lnTo>
                      <a:lnTo>
                        <a:pt x="149" y="130"/>
                      </a:lnTo>
                      <a:lnTo>
                        <a:pt x="189" y="107"/>
                      </a:lnTo>
                      <a:lnTo>
                        <a:pt x="229" y="87"/>
                      </a:lnTo>
                      <a:lnTo>
                        <a:pt x="271" y="68"/>
                      </a:lnTo>
                      <a:lnTo>
                        <a:pt x="313" y="53"/>
                      </a:lnTo>
                      <a:lnTo>
                        <a:pt x="355" y="39"/>
                      </a:lnTo>
                      <a:lnTo>
                        <a:pt x="398" y="27"/>
                      </a:lnTo>
                      <a:lnTo>
                        <a:pt x="442" y="18"/>
                      </a:lnTo>
                      <a:lnTo>
                        <a:pt x="485" y="10"/>
                      </a:lnTo>
                      <a:lnTo>
                        <a:pt x="530" y="5"/>
                      </a:lnTo>
                      <a:lnTo>
                        <a:pt x="574" y="1"/>
                      </a:lnTo>
                      <a:lnTo>
                        <a:pt x="617" y="0"/>
                      </a:lnTo>
                      <a:lnTo>
                        <a:pt x="661" y="0"/>
                      </a:lnTo>
                      <a:lnTo>
                        <a:pt x="705" y="4"/>
                      </a:lnTo>
                      <a:lnTo>
                        <a:pt x="749" y="9"/>
                      </a:lnTo>
                      <a:lnTo>
                        <a:pt x="793" y="16"/>
                      </a:lnTo>
                      <a:lnTo>
                        <a:pt x="837" y="25"/>
                      </a:lnTo>
                      <a:lnTo>
                        <a:pt x="880" y="36"/>
                      </a:lnTo>
                      <a:lnTo>
                        <a:pt x="921" y="50"/>
                      </a:lnTo>
                      <a:lnTo>
                        <a:pt x="963" y="66"/>
                      </a:lnTo>
                      <a:lnTo>
                        <a:pt x="1005" y="84"/>
                      </a:lnTo>
                      <a:lnTo>
                        <a:pt x="1044" y="102"/>
                      </a:lnTo>
                      <a:lnTo>
                        <a:pt x="1084" y="124"/>
                      </a:lnTo>
                      <a:lnTo>
                        <a:pt x="1123" y="148"/>
                      </a:lnTo>
                      <a:lnTo>
                        <a:pt x="1160" y="173"/>
                      </a:lnTo>
                      <a:lnTo>
                        <a:pt x="1196" y="202"/>
                      </a:lnTo>
                      <a:lnTo>
                        <a:pt x="1232" y="231"/>
                      </a:lnTo>
                      <a:lnTo>
                        <a:pt x="1266" y="263"/>
                      </a:lnTo>
                      <a:lnTo>
                        <a:pt x="1298" y="297"/>
                      </a:lnTo>
                      <a:lnTo>
                        <a:pt x="1359" y="370"/>
                      </a:lnTo>
                      <a:lnTo>
                        <a:pt x="1409" y="446"/>
                      </a:lnTo>
                      <a:lnTo>
                        <a:pt x="1452" y="526"/>
                      </a:lnTo>
                      <a:lnTo>
                        <a:pt x="1486" y="609"/>
                      </a:lnTo>
                      <a:lnTo>
                        <a:pt x="1512" y="694"/>
                      </a:lnTo>
                      <a:lnTo>
                        <a:pt x="1530" y="781"/>
                      </a:lnTo>
                      <a:lnTo>
                        <a:pt x="1539" y="869"/>
                      </a:lnTo>
                      <a:lnTo>
                        <a:pt x="1539" y="957"/>
                      </a:lnTo>
                      <a:lnTo>
                        <a:pt x="1531" y="1046"/>
                      </a:lnTo>
                      <a:lnTo>
                        <a:pt x="1515" y="1132"/>
                      </a:lnTo>
                      <a:lnTo>
                        <a:pt x="1489" y="1218"/>
                      </a:lnTo>
                      <a:lnTo>
                        <a:pt x="1456" y="1300"/>
                      </a:lnTo>
                      <a:lnTo>
                        <a:pt x="1415" y="1380"/>
                      </a:lnTo>
                      <a:lnTo>
                        <a:pt x="1365" y="1455"/>
                      </a:lnTo>
                      <a:lnTo>
                        <a:pt x="1307" y="1528"/>
                      </a:lnTo>
                      <a:lnTo>
                        <a:pt x="1241" y="1594"/>
                      </a:lnTo>
                      <a:lnTo>
                        <a:pt x="1187" y="1534"/>
                      </a:lnTo>
                      <a:lnTo>
                        <a:pt x="1138" y="1483"/>
                      </a:lnTo>
                      <a:lnTo>
                        <a:pt x="1098" y="1438"/>
                      </a:lnTo>
                      <a:lnTo>
                        <a:pt x="1063" y="1399"/>
                      </a:lnTo>
                      <a:lnTo>
                        <a:pt x="1033" y="1367"/>
                      </a:lnTo>
                      <a:lnTo>
                        <a:pt x="1008" y="1339"/>
                      </a:lnTo>
                      <a:lnTo>
                        <a:pt x="985" y="1314"/>
                      </a:lnTo>
                      <a:lnTo>
                        <a:pt x="964" y="1292"/>
                      </a:lnTo>
                      <a:lnTo>
                        <a:pt x="945" y="1271"/>
                      </a:lnTo>
                      <a:lnTo>
                        <a:pt x="927" y="1250"/>
                      </a:lnTo>
                      <a:lnTo>
                        <a:pt x="907" y="1230"/>
                      </a:lnTo>
                      <a:lnTo>
                        <a:pt x="886" y="1207"/>
                      </a:lnTo>
                      <a:lnTo>
                        <a:pt x="863" y="1181"/>
                      </a:lnTo>
                      <a:lnTo>
                        <a:pt x="836" y="1152"/>
                      </a:lnTo>
                      <a:lnTo>
                        <a:pt x="805" y="1119"/>
                      </a:lnTo>
                      <a:lnTo>
                        <a:pt x="769" y="1080"/>
                      </a:lnTo>
                      <a:lnTo>
                        <a:pt x="798" y="1047"/>
                      </a:lnTo>
                      <a:lnTo>
                        <a:pt x="820" y="1009"/>
                      </a:lnTo>
                      <a:lnTo>
                        <a:pt x="835" y="969"/>
                      </a:lnTo>
                      <a:lnTo>
                        <a:pt x="840" y="927"/>
                      </a:lnTo>
                      <a:lnTo>
                        <a:pt x="838" y="884"/>
                      </a:lnTo>
                      <a:lnTo>
                        <a:pt x="828" y="844"/>
                      </a:lnTo>
                      <a:lnTo>
                        <a:pt x="809" y="805"/>
                      </a:lnTo>
                      <a:lnTo>
                        <a:pt x="783" y="769"/>
                      </a:lnTo>
                      <a:lnTo>
                        <a:pt x="768" y="754"/>
                      </a:lnTo>
                      <a:lnTo>
                        <a:pt x="750" y="740"/>
                      </a:lnTo>
                      <a:lnTo>
                        <a:pt x="732" y="728"/>
                      </a:lnTo>
                      <a:lnTo>
                        <a:pt x="713" y="718"/>
                      </a:lnTo>
                      <a:lnTo>
                        <a:pt x="693" y="710"/>
                      </a:lnTo>
                      <a:lnTo>
                        <a:pt x="673" y="705"/>
                      </a:lnTo>
                      <a:lnTo>
                        <a:pt x="653" y="700"/>
                      </a:lnTo>
                      <a:lnTo>
                        <a:pt x="632" y="698"/>
                      </a:lnTo>
                      <a:lnTo>
                        <a:pt x="610" y="699"/>
                      </a:lnTo>
                      <a:lnTo>
                        <a:pt x="589" y="700"/>
                      </a:lnTo>
                      <a:lnTo>
                        <a:pt x="568" y="705"/>
                      </a:lnTo>
                      <a:lnTo>
                        <a:pt x="547" y="711"/>
                      </a:lnTo>
                      <a:lnTo>
                        <a:pt x="528" y="719"/>
                      </a:lnTo>
                      <a:lnTo>
                        <a:pt x="509" y="730"/>
                      </a:lnTo>
                      <a:lnTo>
                        <a:pt x="490" y="742"/>
                      </a:lnTo>
                      <a:lnTo>
                        <a:pt x="473" y="756"/>
                      </a:lnTo>
                      <a:lnTo>
                        <a:pt x="417" y="696"/>
                      </a:lnTo>
                      <a:lnTo>
                        <a:pt x="370" y="643"/>
                      </a:lnTo>
                      <a:lnTo>
                        <a:pt x="329" y="600"/>
                      </a:lnTo>
                      <a:lnTo>
                        <a:pt x="294" y="561"/>
                      </a:lnTo>
                      <a:lnTo>
                        <a:pt x="264" y="528"/>
                      </a:lnTo>
                      <a:lnTo>
                        <a:pt x="238" y="500"/>
                      </a:lnTo>
                      <a:lnTo>
                        <a:pt x="215" y="476"/>
                      </a:lnTo>
                      <a:lnTo>
                        <a:pt x="195" y="453"/>
                      </a:lnTo>
                      <a:lnTo>
                        <a:pt x="176" y="432"/>
                      </a:lnTo>
                      <a:lnTo>
                        <a:pt x="157" y="411"/>
                      </a:lnTo>
                      <a:lnTo>
                        <a:pt x="137" y="390"/>
                      </a:lnTo>
                      <a:lnTo>
                        <a:pt x="116" y="367"/>
                      </a:lnTo>
                      <a:lnTo>
                        <a:pt x="93" y="342"/>
                      </a:lnTo>
                      <a:lnTo>
                        <a:pt x="67" y="314"/>
                      </a:lnTo>
                      <a:lnTo>
                        <a:pt x="36" y="280"/>
                      </a:lnTo>
                      <a:lnTo>
                        <a:pt x="0" y="240"/>
                      </a:lnTo>
                      <a:close/>
                    </a:path>
                  </a:pathLst>
                </a:custGeom>
                <a:solidFill>
                  <a:srgbClr val="E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39" name="Freeform 230">
                  <a:extLst>
                    <a:ext uri="{FF2B5EF4-FFF2-40B4-BE49-F238E27FC236}">
                      <a16:creationId xmlns:a16="http://schemas.microsoft.com/office/drawing/2014/main" id="{7F048E24-1B81-4735-935F-F7B91CC84291}"/>
                    </a:ext>
                  </a:extLst>
                </p:cNvPr>
                <p:cNvSpPr>
                  <a:spLocks/>
                </p:cNvSpPr>
                <p:nvPr/>
              </p:nvSpPr>
              <p:spPr bwMode="auto">
                <a:xfrm>
                  <a:off x="2175" y="2232"/>
                  <a:ext cx="507" cy="526"/>
                </a:xfrm>
                <a:custGeom>
                  <a:avLst/>
                  <a:gdLst>
                    <a:gd name="T0" fmla="*/ 0 w 1522"/>
                    <a:gd name="T1" fmla="*/ 0 h 1577"/>
                    <a:gd name="T2" fmla="*/ 0 w 1522"/>
                    <a:gd name="T3" fmla="*/ 0 h 1577"/>
                    <a:gd name="T4" fmla="*/ 0 w 1522"/>
                    <a:gd name="T5" fmla="*/ 0 h 1577"/>
                    <a:gd name="T6" fmla="*/ 0 w 1522"/>
                    <a:gd name="T7" fmla="*/ 0 h 1577"/>
                    <a:gd name="T8" fmla="*/ 0 w 1522"/>
                    <a:gd name="T9" fmla="*/ 0 h 1577"/>
                    <a:gd name="T10" fmla="*/ 1 w 1522"/>
                    <a:gd name="T11" fmla="*/ 0 h 1577"/>
                    <a:gd name="T12" fmla="*/ 1 w 1522"/>
                    <a:gd name="T13" fmla="*/ 0 h 1577"/>
                    <a:gd name="T14" fmla="*/ 1 w 1522"/>
                    <a:gd name="T15" fmla="*/ 0 h 1577"/>
                    <a:gd name="T16" fmla="*/ 1 w 1522"/>
                    <a:gd name="T17" fmla="*/ 0 h 1577"/>
                    <a:gd name="T18" fmla="*/ 1 w 1522"/>
                    <a:gd name="T19" fmla="*/ 0 h 1577"/>
                    <a:gd name="T20" fmla="*/ 1 w 1522"/>
                    <a:gd name="T21" fmla="*/ 0 h 1577"/>
                    <a:gd name="T22" fmla="*/ 1 w 1522"/>
                    <a:gd name="T23" fmla="*/ 0 h 1577"/>
                    <a:gd name="T24" fmla="*/ 1 w 1522"/>
                    <a:gd name="T25" fmla="*/ 0 h 1577"/>
                    <a:gd name="T26" fmla="*/ 2 w 1522"/>
                    <a:gd name="T27" fmla="*/ 0 h 1577"/>
                    <a:gd name="T28" fmla="*/ 2 w 1522"/>
                    <a:gd name="T29" fmla="*/ 0 h 1577"/>
                    <a:gd name="T30" fmla="*/ 2 w 1522"/>
                    <a:gd name="T31" fmla="*/ 0 h 1577"/>
                    <a:gd name="T32" fmla="*/ 2 w 1522"/>
                    <a:gd name="T33" fmla="*/ 1 h 1577"/>
                    <a:gd name="T34" fmla="*/ 2 w 1522"/>
                    <a:gd name="T35" fmla="*/ 1 h 1577"/>
                    <a:gd name="T36" fmla="*/ 2 w 1522"/>
                    <a:gd name="T37" fmla="*/ 1 h 1577"/>
                    <a:gd name="T38" fmla="*/ 2 w 1522"/>
                    <a:gd name="T39" fmla="*/ 1 h 1577"/>
                    <a:gd name="T40" fmla="*/ 2 w 1522"/>
                    <a:gd name="T41" fmla="*/ 1 h 1577"/>
                    <a:gd name="T42" fmla="*/ 2 w 1522"/>
                    <a:gd name="T43" fmla="*/ 2 h 1577"/>
                    <a:gd name="T44" fmla="*/ 2 w 1522"/>
                    <a:gd name="T45" fmla="*/ 2 h 1577"/>
                    <a:gd name="T46" fmla="*/ 2 w 1522"/>
                    <a:gd name="T47" fmla="*/ 2 h 1577"/>
                    <a:gd name="T48" fmla="*/ 2 w 1522"/>
                    <a:gd name="T49" fmla="*/ 2 h 1577"/>
                    <a:gd name="T50" fmla="*/ 1 w 1522"/>
                    <a:gd name="T51" fmla="*/ 2 h 1577"/>
                    <a:gd name="T52" fmla="*/ 1 w 1522"/>
                    <a:gd name="T53" fmla="*/ 2 h 1577"/>
                    <a:gd name="T54" fmla="*/ 1 w 1522"/>
                    <a:gd name="T55" fmla="*/ 2 h 1577"/>
                    <a:gd name="T56" fmla="*/ 1 w 1522"/>
                    <a:gd name="T57" fmla="*/ 2 h 1577"/>
                    <a:gd name="T58" fmla="*/ 1 w 1522"/>
                    <a:gd name="T59" fmla="*/ 2 h 1577"/>
                    <a:gd name="T60" fmla="*/ 1 w 1522"/>
                    <a:gd name="T61" fmla="*/ 2 h 1577"/>
                    <a:gd name="T62" fmla="*/ 1 w 1522"/>
                    <a:gd name="T63" fmla="*/ 2 h 1577"/>
                    <a:gd name="T64" fmla="*/ 1 w 1522"/>
                    <a:gd name="T65" fmla="*/ 1 h 1577"/>
                    <a:gd name="T66" fmla="*/ 1 w 1522"/>
                    <a:gd name="T67" fmla="*/ 1 h 1577"/>
                    <a:gd name="T68" fmla="*/ 1 w 1522"/>
                    <a:gd name="T69" fmla="*/ 1 h 1577"/>
                    <a:gd name="T70" fmla="*/ 1 w 1522"/>
                    <a:gd name="T71" fmla="*/ 1 h 1577"/>
                    <a:gd name="T72" fmla="*/ 1 w 1522"/>
                    <a:gd name="T73" fmla="*/ 1 h 1577"/>
                    <a:gd name="T74" fmla="*/ 1 w 1522"/>
                    <a:gd name="T75" fmla="*/ 1 h 1577"/>
                    <a:gd name="T76" fmla="*/ 1 w 1522"/>
                    <a:gd name="T77" fmla="*/ 1 h 1577"/>
                    <a:gd name="T78" fmla="*/ 1 w 1522"/>
                    <a:gd name="T79" fmla="*/ 1 h 1577"/>
                    <a:gd name="T80" fmla="*/ 1 w 1522"/>
                    <a:gd name="T81" fmla="*/ 1 h 1577"/>
                    <a:gd name="T82" fmla="*/ 1 w 1522"/>
                    <a:gd name="T83" fmla="*/ 1 h 1577"/>
                    <a:gd name="T84" fmla="*/ 1 w 1522"/>
                    <a:gd name="T85" fmla="*/ 1 h 1577"/>
                    <a:gd name="T86" fmla="*/ 1 w 1522"/>
                    <a:gd name="T87" fmla="*/ 1 h 1577"/>
                    <a:gd name="T88" fmla="*/ 1 w 1522"/>
                    <a:gd name="T89" fmla="*/ 1 h 1577"/>
                    <a:gd name="T90" fmla="*/ 0 w 1522"/>
                    <a:gd name="T91" fmla="*/ 1 h 1577"/>
                    <a:gd name="T92" fmla="*/ 0 w 1522"/>
                    <a:gd name="T93" fmla="*/ 1 h 1577"/>
                    <a:gd name="T94" fmla="*/ 0 w 1522"/>
                    <a:gd name="T95" fmla="*/ 1 h 1577"/>
                    <a:gd name="T96" fmla="*/ 0 w 1522"/>
                    <a:gd name="T97" fmla="*/ 1 h 1577"/>
                    <a:gd name="T98" fmla="*/ 0 w 1522"/>
                    <a:gd name="T99" fmla="*/ 1 h 1577"/>
                    <a:gd name="T100" fmla="*/ 0 w 1522"/>
                    <a:gd name="T101" fmla="*/ 0 h 1577"/>
                    <a:gd name="T102" fmla="*/ 0 w 1522"/>
                    <a:gd name="T103" fmla="*/ 0 h 15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22" h="1577">
                      <a:moveTo>
                        <a:pt x="0" y="238"/>
                      </a:moveTo>
                      <a:lnTo>
                        <a:pt x="35" y="207"/>
                      </a:lnTo>
                      <a:lnTo>
                        <a:pt x="71" y="179"/>
                      </a:lnTo>
                      <a:lnTo>
                        <a:pt x="108" y="152"/>
                      </a:lnTo>
                      <a:lnTo>
                        <a:pt x="147" y="128"/>
                      </a:lnTo>
                      <a:lnTo>
                        <a:pt x="186" y="105"/>
                      </a:lnTo>
                      <a:lnTo>
                        <a:pt x="227" y="86"/>
                      </a:lnTo>
                      <a:lnTo>
                        <a:pt x="267" y="68"/>
                      </a:lnTo>
                      <a:lnTo>
                        <a:pt x="309" y="52"/>
                      </a:lnTo>
                      <a:lnTo>
                        <a:pt x="351" y="39"/>
                      </a:lnTo>
                      <a:lnTo>
                        <a:pt x="393" y="26"/>
                      </a:lnTo>
                      <a:lnTo>
                        <a:pt x="436" y="18"/>
                      </a:lnTo>
                      <a:lnTo>
                        <a:pt x="480" y="10"/>
                      </a:lnTo>
                      <a:lnTo>
                        <a:pt x="523" y="5"/>
                      </a:lnTo>
                      <a:lnTo>
                        <a:pt x="567" y="1"/>
                      </a:lnTo>
                      <a:lnTo>
                        <a:pt x="610" y="0"/>
                      </a:lnTo>
                      <a:lnTo>
                        <a:pt x="654" y="1"/>
                      </a:lnTo>
                      <a:lnTo>
                        <a:pt x="698" y="3"/>
                      </a:lnTo>
                      <a:lnTo>
                        <a:pt x="741" y="9"/>
                      </a:lnTo>
                      <a:lnTo>
                        <a:pt x="785" y="15"/>
                      </a:lnTo>
                      <a:lnTo>
                        <a:pt x="828" y="25"/>
                      </a:lnTo>
                      <a:lnTo>
                        <a:pt x="869" y="36"/>
                      </a:lnTo>
                      <a:lnTo>
                        <a:pt x="912" y="49"/>
                      </a:lnTo>
                      <a:lnTo>
                        <a:pt x="953" y="65"/>
                      </a:lnTo>
                      <a:lnTo>
                        <a:pt x="993" y="82"/>
                      </a:lnTo>
                      <a:lnTo>
                        <a:pt x="1034" y="102"/>
                      </a:lnTo>
                      <a:lnTo>
                        <a:pt x="1072" y="123"/>
                      </a:lnTo>
                      <a:lnTo>
                        <a:pt x="1111" y="146"/>
                      </a:lnTo>
                      <a:lnTo>
                        <a:pt x="1148" y="172"/>
                      </a:lnTo>
                      <a:lnTo>
                        <a:pt x="1184" y="200"/>
                      </a:lnTo>
                      <a:lnTo>
                        <a:pt x="1219" y="229"/>
                      </a:lnTo>
                      <a:lnTo>
                        <a:pt x="1252" y="260"/>
                      </a:lnTo>
                      <a:lnTo>
                        <a:pt x="1285" y="294"/>
                      </a:lnTo>
                      <a:lnTo>
                        <a:pt x="1344" y="365"/>
                      </a:lnTo>
                      <a:lnTo>
                        <a:pt x="1395" y="441"/>
                      </a:lnTo>
                      <a:lnTo>
                        <a:pt x="1436" y="519"/>
                      </a:lnTo>
                      <a:lnTo>
                        <a:pt x="1470" y="602"/>
                      </a:lnTo>
                      <a:lnTo>
                        <a:pt x="1495" y="686"/>
                      </a:lnTo>
                      <a:lnTo>
                        <a:pt x="1513" y="773"/>
                      </a:lnTo>
                      <a:lnTo>
                        <a:pt x="1522" y="859"/>
                      </a:lnTo>
                      <a:lnTo>
                        <a:pt x="1522" y="947"/>
                      </a:lnTo>
                      <a:lnTo>
                        <a:pt x="1514" y="1033"/>
                      </a:lnTo>
                      <a:lnTo>
                        <a:pt x="1498" y="1119"/>
                      </a:lnTo>
                      <a:lnTo>
                        <a:pt x="1472" y="1203"/>
                      </a:lnTo>
                      <a:lnTo>
                        <a:pt x="1441" y="1285"/>
                      </a:lnTo>
                      <a:lnTo>
                        <a:pt x="1399" y="1364"/>
                      </a:lnTo>
                      <a:lnTo>
                        <a:pt x="1351" y="1440"/>
                      </a:lnTo>
                      <a:lnTo>
                        <a:pt x="1294" y="1511"/>
                      </a:lnTo>
                      <a:lnTo>
                        <a:pt x="1228" y="1577"/>
                      </a:lnTo>
                      <a:lnTo>
                        <a:pt x="1171" y="1515"/>
                      </a:lnTo>
                      <a:lnTo>
                        <a:pt x="1123" y="1462"/>
                      </a:lnTo>
                      <a:lnTo>
                        <a:pt x="1081" y="1417"/>
                      </a:lnTo>
                      <a:lnTo>
                        <a:pt x="1045" y="1377"/>
                      </a:lnTo>
                      <a:lnTo>
                        <a:pt x="1015" y="1345"/>
                      </a:lnTo>
                      <a:lnTo>
                        <a:pt x="989" y="1316"/>
                      </a:lnTo>
                      <a:lnTo>
                        <a:pt x="966" y="1291"/>
                      </a:lnTo>
                      <a:lnTo>
                        <a:pt x="946" y="1269"/>
                      </a:lnTo>
                      <a:lnTo>
                        <a:pt x="926" y="1248"/>
                      </a:lnTo>
                      <a:lnTo>
                        <a:pt x="909" y="1228"/>
                      </a:lnTo>
                      <a:lnTo>
                        <a:pt x="890" y="1209"/>
                      </a:lnTo>
                      <a:lnTo>
                        <a:pt x="870" y="1187"/>
                      </a:lnTo>
                      <a:lnTo>
                        <a:pt x="848" y="1164"/>
                      </a:lnTo>
                      <a:lnTo>
                        <a:pt x="824" y="1136"/>
                      </a:lnTo>
                      <a:lnTo>
                        <a:pt x="796" y="1106"/>
                      </a:lnTo>
                      <a:lnTo>
                        <a:pt x="762" y="1070"/>
                      </a:lnTo>
                      <a:lnTo>
                        <a:pt x="791" y="1037"/>
                      </a:lnTo>
                      <a:lnTo>
                        <a:pt x="813" y="999"/>
                      </a:lnTo>
                      <a:lnTo>
                        <a:pt x="828" y="959"/>
                      </a:lnTo>
                      <a:lnTo>
                        <a:pt x="833" y="917"/>
                      </a:lnTo>
                      <a:lnTo>
                        <a:pt x="831" y="874"/>
                      </a:lnTo>
                      <a:lnTo>
                        <a:pt x="821" y="834"/>
                      </a:lnTo>
                      <a:lnTo>
                        <a:pt x="802" y="795"/>
                      </a:lnTo>
                      <a:lnTo>
                        <a:pt x="776" y="759"/>
                      </a:lnTo>
                      <a:lnTo>
                        <a:pt x="761" y="744"/>
                      </a:lnTo>
                      <a:lnTo>
                        <a:pt x="743" y="730"/>
                      </a:lnTo>
                      <a:lnTo>
                        <a:pt x="725" y="718"/>
                      </a:lnTo>
                      <a:lnTo>
                        <a:pt x="706" y="708"/>
                      </a:lnTo>
                      <a:lnTo>
                        <a:pt x="686" y="700"/>
                      </a:lnTo>
                      <a:lnTo>
                        <a:pt x="666" y="695"/>
                      </a:lnTo>
                      <a:lnTo>
                        <a:pt x="646" y="690"/>
                      </a:lnTo>
                      <a:lnTo>
                        <a:pt x="625" y="688"/>
                      </a:lnTo>
                      <a:lnTo>
                        <a:pt x="603" y="689"/>
                      </a:lnTo>
                      <a:lnTo>
                        <a:pt x="582" y="690"/>
                      </a:lnTo>
                      <a:lnTo>
                        <a:pt x="561" y="695"/>
                      </a:lnTo>
                      <a:lnTo>
                        <a:pt x="540" y="701"/>
                      </a:lnTo>
                      <a:lnTo>
                        <a:pt x="521" y="709"/>
                      </a:lnTo>
                      <a:lnTo>
                        <a:pt x="502" y="720"/>
                      </a:lnTo>
                      <a:lnTo>
                        <a:pt x="483" y="732"/>
                      </a:lnTo>
                      <a:lnTo>
                        <a:pt x="466" y="746"/>
                      </a:lnTo>
                      <a:lnTo>
                        <a:pt x="409" y="685"/>
                      </a:lnTo>
                      <a:lnTo>
                        <a:pt x="360" y="631"/>
                      </a:lnTo>
                      <a:lnTo>
                        <a:pt x="319" y="586"/>
                      </a:lnTo>
                      <a:lnTo>
                        <a:pt x="284" y="547"/>
                      </a:lnTo>
                      <a:lnTo>
                        <a:pt x="253" y="514"/>
                      </a:lnTo>
                      <a:lnTo>
                        <a:pt x="227" y="486"/>
                      </a:lnTo>
                      <a:lnTo>
                        <a:pt x="204" y="460"/>
                      </a:lnTo>
                      <a:lnTo>
                        <a:pt x="184" y="438"/>
                      </a:lnTo>
                      <a:lnTo>
                        <a:pt x="165" y="418"/>
                      </a:lnTo>
                      <a:lnTo>
                        <a:pt x="147" y="398"/>
                      </a:lnTo>
                      <a:lnTo>
                        <a:pt x="128" y="378"/>
                      </a:lnTo>
                      <a:lnTo>
                        <a:pt x="108" y="356"/>
                      </a:lnTo>
                      <a:lnTo>
                        <a:pt x="87" y="332"/>
                      </a:lnTo>
                      <a:lnTo>
                        <a:pt x="62" y="306"/>
                      </a:lnTo>
                      <a:lnTo>
                        <a:pt x="34" y="274"/>
                      </a:lnTo>
                      <a:lnTo>
                        <a:pt x="0" y="238"/>
                      </a:lnTo>
                      <a:close/>
                    </a:path>
                  </a:pathLst>
                </a:custGeom>
                <a:solidFill>
                  <a:srgbClr val="E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40" name="Freeform 231">
                  <a:extLst>
                    <a:ext uri="{FF2B5EF4-FFF2-40B4-BE49-F238E27FC236}">
                      <a16:creationId xmlns:a16="http://schemas.microsoft.com/office/drawing/2014/main" id="{33697484-176F-4B71-8FCF-96783FC9265D}"/>
                    </a:ext>
                  </a:extLst>
                </p:cNvPr>
                <p:cNvSpPr>
                  <a:spLocks/>
                </p:cNvSpPr>
                <p:nvPr/>
              </p:nvSpPr>
              <p:spPr bwMode="auto">
                <a:xfrm>
                  <a:off x="2177" y="2235"/>
                  <a:ext cx="501" cy="520"/>
                </a:xfrm>
                <a:custGeom>
                  <a:avLst/>
                  <a:gdLst>
                    <a:gd name="T0" fmla="*/ 0 w 1504"/>
                    <a:gd name="T1" fmla="*/ 0 h 1559"/>
                    <a:gd name="T2" fmla="*/ 0 w 1504"/>
                    <a:gd name="T3" fmla="*/ 0 h 1559"/>
                    <a:gd name="T4" fmla="*/ 0 w 1504"/>
                    <a:gd name="T5" fmla="*/ 0 h 1559"/>
                    <a:gd name="T6" fmla="*/ 0 w 1504"/>
                    <a:gd name="T7" fmla="*/ 0 h 1559"/>
                    <a:gd name="T8" fmla="*/ 0 w 1504"/>
                    <a:gd name="T9" fmla="*/ 0 h 1559"/>
                    <a:gd name="T10" fmla="*/ 1 w 1504"/>
                    <a:gd name="T11" fmla="*/ 0 h 1559"/>
                    <a:gd name="T12" fmla="*/ 1 w 1504"/>
                    <a:gd name="T13" fmla="*/ 0 h 1559"/>
                    <a:gd name="T14" fmla="*/ 1 w 1504"/>
                    <a:gd name="T15" fmla="*/ 0 h 1559"/>
                    <a:gd name="T16" fmla="*/ 1 w 1504"/>
                    <a:gd name="T17" fmla="*/ 0 h 1559"/>
                    <a:gd name="T18" fmla="*/ 1 w 1504"/>
                    <a:gd name="T19" fmla="*/ 0 h 1559"/>
                    <a:gd name="T20" fmla="*/ 1 w 1504"/>
                    <a:gd name="T21" fmla="*/ 0 h 1559"/>
                    <a:gd name="T22" fmla="*/ 1 w 1504"/>
                    <a:gd name="T23" fmla="*/ 0 h 1559"/>
                    <a:gd name="T24" fmla="*/ 1 w 1504"/>
                    <a:gd name="T25" fmla="*/ 0 h 1559"/>
                    <a:gd name="T26" fmla="*/ 2 w 1504"/>
                    <a:gd name="T27" fmla="*/ 0 h 1559"/>
                    <a:gd name="T28" fmla="*/ 2 w 1504"/>
                    <a:gd name="T29" fmla="*/ 0 h 1559"/>
                    <a:gd name="T30" fmla="*/ 2 w 1504"/>
                    <a:gd name="T31" fmla="*/ 0 h 1559"/>
                    <a:gd name="T32" fmla="*/ 2 w 1504"/>
                    <a:gd name="T33" fmla="*/ 0 h 1559"/>
                    <a:gd name="T34" fmla="*/ 2 w 1504"/>
                    <a:gd name="T35" fmla="*/ 1 h 1559"/>
                    <a:gd name="T36" fmla="*/ 2 w 1504"/>
                    <a:gd name="T37" fmla="*/ 1 h 1559"/>
                    <a:gd name="T38" fmla="*/ 2 w 1504"/>
                    <a:gd name="T39" fmla="*/ 1 h 1559"/>
                    <a:gd name="T40" fmla="*/ 2 w 1504"/>
                    <a:gd name="T41" fmla="*/ 1 h 1559"/>
                    <a:gd name="T42" fmla="*/ 2 w 1504"/>
                    <a:gd name="T43" fmla="*/ 2 h 1559"/>
                    <a:gd name="T44" fmla="*/ 2 w 1504"/>
                    <a:gd name="T45" fmla="*/ 2 h 1559"/>
                    <a:gd name="T46" fmla="*/ 2 w 1504"/>
                    <a:gd name="T47" fmla="*/ 2 h 1559"/>
                    <a:gd name="T48" fmla="*/ 2 w 1504"/>
                    <a:gd name="T49" fmla="*/ 2 h 1559"/>
                    <a:gd name="T50" fmla="*/ 1 w 1504"/>
                    <a:gd name="T51" fmla="*/ 2 h 1559"/>
                    <a:gd name="T52" fmla="*/ 1 w 1504"/>
                    <a:gd name="T53" fmla="*/ 2 h 1559"/>
                    <a:gd name="T54" fmla="*/ 1 w 1504"/>
                    <a:gd name="T55" fmla="*/ 2 h 1559"/>
                    <a:gd name="T56" fmla="*/ 1 w 1504"/>
                    <a:gd name="T57" fmla="*/ 2 h 1559"/>
                    <a:gd name="T58" fmla="*/ 1 w 1504"/>
                    <a:gd name="T59" fmla="*/ 2 h 1559"/>
                    <a:gd name="T60" fmla="*/ 1 w 1504"/>
                    <a:gd name="T61" fmla="*/ 2 h 1559"/>
                    <a:gd name="T62" fmla="*/ 1 w 1504"/>
                    <a:gd name="T63" fmla="*/ 2 h 1559"/>
                    <a:gd name="T64" fmla="*/ 1 w 1504"/>
                    <a:gd name="T65" fmla="*/ 1 h 1559"/>
                    <a:gd name="T66" fmla="*/ 1 w 1504"/>
                    <a:gd name="T67" fmla="*/ 1 h 1559"/>
                    <a:gd name="T68" fmla="*/ 1 w 1504"/>
                    <a:gd name="T69" fmla="*/ 1 h 1559"/>
                    <a:gd name="T70" fmla="*/ 1 w 1504"/>
                    <a:gd name="T71" fmla="*/ 1 h 1559"/>
                    <a:gd name="T72" fmla="*/ 1 w 1504"/>
                    <a:gd name="T73" fmla="*/ 1 h 1559"/>
                    <a:gd name="T74" fmla="*/ 1 w 1504"/>
                    <a:gd name="T75" fmla="*/ 1 h 1559"/>
                    <a:gd name="T76" fmla="*/ 1 w 1504"/>
                    <a:gd name="T77" fmla="*/ 1 h 1559"/>
                    <a:gd name="T78" fmla="*/ 1 w 1504"/>
                    <a:gd name="T79" fmla="*/ 1 h 1559"/>
                    <a:gd name="T80" fmla="*/ 1 w 1504"/>
                    <a:gd name="T81" fmla="*/ 1 h 1559"/>
                    <a:gd name="T82" fmla="*/ 1 w 1504"/>
                    <a:gd name="T83" fmla="*/ 1 h 1559"/>
                    <a:gd name="T84" fmla="*/ 1 w 1504"/>
                    <a:gd name="T85" fmla="*/ 1 h 1559"/>
                    <a:gd name="T86" fmla="*/ 1 w 1504"/>
                    <a:gd name="T87" fmla="*/ 1 h 1559"/>
                    <a:gd name="T88" fmla="*/ 1 w 1504"/>
                    <a:gd name="T89" fmla="*/ 1 h 1559"/>
                    <a:gd name="T90" fmla="*/ 0 w 1504"/>
                    <a:gd name="T91" fmla="*/ 1 h 1559"/>
                    <a:gd name="T92" fmla="*/ 0 w 1504"/>
                    <a:gd name="T93" fmla="*/ 1 h 1559"/>
                    <a:gd name="T94" fmla="*/ 0 w 1504"/>
                    <a:gd name="T95" fmla="*/ 1 h 1559"/>
                    <a:gd name="T96" fmla="*/ 0 w 1504"/>
                    <a:gd name="T97" fmla="*/ 1 h 1559"/>
                    <a:gd name="T98" fmla="*/ 0 w 1504"/>
                    <a:gd name="T99" fmla="*/ 1 h 1559"/>
                    <a:gd name="T100" fmla="*/ 0 w 1504"/>
                    <a:gd name="T101" fmla="*/ 0 h 1559"/>
                    <a:gd name="T102" fmla="*/ 0 w 1504"/>
                    <a:gd name="T103" fmla="*/ 0 h 15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04" h="1559">
                      <a:moveTo>
                        <a:pt x="0" y="236"/>
                      </a:moveTo>
                      <a:lnTo>
                        <a:pt x="35" y="205"/>
                      </a:lnTo>
                      <a:lnTo>
                        <a:pt x="72" y="178"/>
                      </a:lnTo>
                      <a:lnTo>
                        <a:pt x="108" y="151"/>
                      </a:lnTo>
                      <a:lnTo>
                        <a:pt x="146" y="127"/>
                      </a:lnTo>
                      <a:lnTo>
                        <a:pt x="185" y="105"/>
                      </a:lnTo>
                      <a:lnTo>
                        <a:pt x="224" y="85"/>
                      </a:lnTo>
                      <a:lnTo>
                        <a:pt x="265" y="68"/>
                      </a:lnTo>
                      <a:lnTo>
                        <a:pt x="306" y="52"/>
                      </a:lnTo>
                      <a:lnTo>
                        <a:pt x="347" y="38"/>
                      </a:lnTo>
                      <a:lnTo>
                        <a:pt x="390" y="27"/>
                      </a:lnTo>
                      <a:lnTo>
                        <a:pt x="431" y="18"/>
                      </a:lnTo>
                      <a:lnTo>
                        <a:pt x="474" y="10"/>
                      </a:lnTo>
                      <a:lnTo>
                        <a:pt x="517" y="4"/>
                      </a:lnTo>
                      <a:lnTo>
                        <a:pt x="561" y="1"/>
                      </a:lnTo>
                      <a:lnTo>
                        <a:pt x="603" y="0"/>
                      </a:lnTo>
                      <a:lnTo>
                        <a:pt x="646" y="1"/>
                      </a:lnTo>
                      <a:lnTo>
                        <a:pt x="690" y="4"/>
                      </a:lnTo>
                      <a:lnTo>
                        <a:pt x="733" y="9"/>
                      </a:lnTo>
                      <a:lnTo>
                        <a:pt x="776" y="16"/>
                      </a:lnTo>
                      <a:lnTo>
                        <a:pt x="817" y="25"/>
                      </a:lnTo>
                      <a:lnTo>
                        <a:pt x="859" y="36"/>
                      </a:lnTo>
                      <a:lnTo>
                        <a:pt x="901" y="49"/>
                      </a:lnTo>
                      <a:lnTo>
                        <a:pt x="941" y="65"/>
                      </a:lnTo>
                      <a:lnTo>
                        <a:pt x="982" y="81"/>
                      </a:lnTo>
                      <a:lnTo>
                        <a:pt x="1021" y="101"/>
                      </a:lnTo>
                      <a:lnTo>
                        <a:pt x="1060" y="122"/>
                      </a:lnTo>
                      <a:lnTo>
                        <a:pt x="1097" y="145"/>
                      </a:lnTo>
                      <a:lnTo>
                        <a:pt x="1134" y="170"/>
                      </a:lnTo>
                      <a:lnTo>
                        <a:pt x="1169" y="197"/>
                      </a:lnTo>
                      <a:lnTo>
                        <a:pt x="1204" y="226"/>
                      </a:lnTo>
                      <a:lnTo>
                        <a:pt x="1237" y="257"/>
                      </a:lnTo>
                      <a:lnTo>
                        <a:pt x="1269" y="290"/>
                      </a:lnTo>
                      <a:lnTo>
                        <a:pt x="1327" y="360"/>
                      </a:lnTo>
                      <a:lnTo>
                        <a:pt x="1378" y="436"/>
                      </a:lnTo>
                      <a:lnTo>
                        <a:pt x="1419" y="514"/>
                      </a:lnTo>
                      <a:lnTo>
                        <a:pt x="1452" y="595"/>
                      </a:lnTo>
                      <a:lnTo>
                        <a:pt x="1477" y="678"/>
                      </a:lnTo>
                      <a:lnTo>
                        <a:pt x="1495" y="764"/>
                      </a:lnTo>
                      <a:lnTo>
                        <a:pt x="1503" y="849"/>
                      </a:lnTo>
                      <a:lnTo>
                        <a:pt x="1504" y="936"/>
                      </a:lnTo>
                      <a:lnTo>
                        <a:pt x="1496" y="1022"/>
                      </a:lnTo>
                      <a:lnTo>
                        <a:pt x="1480" y="1107"/>
                      </a:lnTo>
                      <a:lnTo>
                        <a:pt x="1456" y="1190"/>
                      </a:lnTo>
                      <a:lnTo>
                        <a:pt x="1424" y="1271"/>
                      </a:lnTo>
                      <a:lnTo>
                        <a:pt x="1383" y="1349"/>
                      </a:lnTo>
                      <a:lnTo>
                        <a:pt x="1335" y="1423"/>
                      </a:lnTo>
                      <a:lnTo>
                        <a:pt x="1279" y="1493"/>
                      </a:lnTo>
                      <a:lnTo>
                        <a:pt x="1214" y="1559"/>
                      </a:lnTo>
                      <a:lnTo>
                        <a:pt x="1156" y="1496"/>
                      </a:lnTo>
                      <a:lnTo>
                        <a:pt x="1107" y="1442"/>
                      </a:lnTo>
                      <a:lnTo>
                        <a:pt x="1064" y="1396"/>
                      </a:lnTo>
                      <a:lnTo>
                        <a:pt x="1028" y="1355"/>
                      </a:lnTo>
                      <a:lnTo>
                        <a:pt x="996" y="1322"/>
                      </a:lnTo>
                      <a:lnTo>
                        <a:pt x="970" y="1293"/>
                      </a:lnTo>
                      <a:lnTo>
                        <a:pt x="947" y="1269"/>
                      </a:lnTo>
                      <a:lnTo>
                        <a:pt x="927" y="1247"/>
                      </a:lnTo>
                      <a:lnTo>
                        <a:pt x="908" y="1226"/>
                      </a:lnTo>
                      <a:lnTo>
                        <a:pt x="891" y="1207"/>
                      </a:lnTo>
                      <a:lnTo>
                        <a:pt x="873" y="1189"/>
                      </a:lnTo>
                      <a:lnTo>
                        <a:pt x="856" y="1169"/>
                      </a:lnTo>
                      <a:lnTo>
                        <a:pt x="835" y="1147"/>
                      </a:lnTo>
                      <a:lnTo>
                        <a:pt x="812" y="1122"/>
                      </a:lnTo>
                      <a:lnTo>
                        <a:pt x="786" y="1093"/>
                      </a:lnTo>
                      <a:lnTo>
                        <a:pt x="755" y="1060"/>
                      </a:lnTo>
                      <a:lnTo>
                        <a:pt x="784" y="1027"/>
                      </a:lnTo>
                      <a:lnTo>
                        <a:pt x="806" y="989"/>
                      </a:lnTo>
                      <a:lnTo>
                        <a:pt x="821" y="949"/>
                      </a:lnTo>
                      <a:lnTo>
                        <a:pt x="826" y="907"/>
                      </a:lnTo>
                      <a:lnTo>
                        <a:pt x="824" y="864"/>
                      </a:lnTo>
                      <a:lnTo>
                        <a:pt x="814" y="824"/>
                      </a:lnTo>
                      <a:lnTo>
                        <a:pt x="795" y="785"/>
                      </a:lnTo>
                      <a:lnTo>
                        <a:pt x="769" y="749"/>
                      </a:lnTo>
                      <a:lnTo>
                        <a:pt x="754" y="734"/>
                      </a:lnTo>
                      <a:lnTo>
                        <a:pt x="736" y="720"/>
                      </a:lnTo>
                      <a:lnTo>
                        <a:pt x="718" y="708"/>
                      </a:lnTo>
                      <a:lnTo>
                        <a:pt x="699" y="698"/>
                      </a:lnTo>
                      <a:lnTo>
                        <a:pt x="679" y="690"/>
                      </a:lnTo>
                      <a:lnTo>
                        <a:pt x="659" y="685"/>
                      </a:lnTo>
                      <a:lnTo>
                        <a:pt x="639" y="680"/>
                      </a:lnTo>
                      <a:lnTo>
                        <a:pt x="618" y="678"/>
                      </a:lnTo>
                      <a:lnTo>
                        <a:pt x="596" y="679"/>
                      </a:lnTo>
                      <a:lnTo>
                        <a:pt x="575" y="680"/>
                      </a:lnTo>
                      <a:lnTo>
                        <a:pt x="554" y="685"/>
                      </a:lnTo>
                      <a:lnTo>
                        <a:pt x="533" y="691"/>
                      </a:lnTo>
                      <a:lnTo>
                        <a:pt x="514" y="699"/>
                      </a:lnTo>
                      <a:lnTo>
                        <a:pt x="495" y="710"/>
                      </a:lnTo>
                      <a:lnTo>
                        <a:pt x="476" y="722"/>
                      </a:lnTo>
                      <a:lnTo>
                        <a:pt x="459" y="736"/>
                      </a:lnTo>
                      <a:lnTo>
                        <a:pt x="401" y="673"/>
                      </a:lnTo>
                      <a:lnTo>
                        <a:pt x="351" y="619"/>
                      </a:lnTo>
                      <a:lnTo>
                        <a:pt x="309" y="572"/>
                      </a:lnTo>
                      <a:lnTo>
                        <a:pt x="272" y="533"/>
                      </a:lnTo>
                      <a:lnTo>
                        <a:pt x="241" y="499"/>
                      </a:lnTo>
                      <a:lnTo>
                        <a:pt x="214" y="470"/>
                      </a:lnTo>
                      <a:lnTo>
                        <a:pt x="191" y="445"/>
                      </a:lnTo>
                      <a:lnTo>
                        <a:pt x="171" y="423"/>
                      </a:lnTo>
                      <a:lnTo>
                        <a:pt x="153" y="402"/>
                      </a:lnTo>
                      <a:lnTo>
                        <a:pt x="136" y="383"/>
                      </a:lnTo>
                      <a:lnTo>
                        <a:pt x="119" y="365"/>
                      </a:lnTo>
                      <a:lnTo>
                        <a:pt x="100" y="345"/>
                      </a:lnTo>
                      <a:lnTo>
                        <a:pt x="80" y="323"/>
                      </a:lnTo>
                      <a:lnTo>
                        <a:pt x="57" y="298"/>
                      </a:lnTo>
                      <a:lnTo>
                        <a:pt x="31" y="270"/>
                      </a:lnTo>
                      <a:lnTo>
                        <a:pt x="0" y="236"/>
                      </a:lnTo>
                      <a:close/>
                    </a:path>
                  </a:pathLst>
                </a:custGeom>
                <a:solidFill>
                  <a:srgbClr val="F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41" name="Freeform 232">
                  <a:extLst>
                    <a:ext uri="{FF2B5EF4-FFF2-40B4-BE49-F238E27FC236}">
                      <a16:creationId xmlns:a16="http://schemas.microsoft.com/office/drawing/2014/main" id="{BCD074DB-81A3-4CA9-A3A8-B0C09C5280E1}"/>
                    </a:ext>
                  </a:extLst>
                </p:cNvPr>
                <p:cNvSpPr>
                  <a:spLocks/>
                </p:cNvSpPr>
                <p:nvPr/>
              </p:nvSpPr>
              <p:spPr bwMode="auto">
                <a:xfrm>
                  <a:off x="2179" y="2239"/>
                  <a:ext cx="496" cy="513"/>
                </a:xfrm>
                <a:custGeom>
                  <a:avLst/>
                  <a:gdLst>
                    <a:gd name="T0" fmla="*/ 0 w 1487"/>
                    <a:gd name="T1" fmla="*/ 0 h 1540"/>
                    <a:gd name="T2" fmla="*/ 0 w 1487"/>
                    <a:gd name="T3" fmla="*/ 0 h 1540"/>
                    <a:gd name="T4" fmla="*/ 0 w 1487"/>
                    <a:gd name="T5" fmla="*/ 0 h 1540"/>
                    <a:gd name="T6" fmla="*/ 0 w 1487"/>
                    <a:gd name="T7" fmla="*/ 0 h 1540"/>
                    <a:gd name="T8" fmla="*/ 0 w 1487"/>
                    <a:gd name="T9" fmla="*/ 0 h 1540"/>
                    <a:gd name="T10" fmla="*/ 1 w 1487"/>
                    <a:gd name="T11" fmla="*/ 0 h 1540"/>
                    <a:gd name="T12" fmla="*/ 1 w 1487"/>
                    <a:gd name="T13" fmla="*/ 0 h 1540"/>
                    <a:gd name="T14" fmla="*/ 1 w 1487"/>
                    <a:gd name="T15" fmla="*/ 0 h 1540"/>
                    <a:gd name="T16" fmla="*/ 1 w 1487"/>
                    <a:gd name="T17" fmla="*/ 0 h 1540"/>
                    <a:gd name="T18" fmla="*/ 1 w 1487"/>
                    <a:gd name="T19" fmla="*/ 0 h 1540"/>
                    <a:gd name="T20" fmla="*/ 1 w 1487"/>
                    <a:gd name="T21" fmla="*/ 0 h 1540"/>
                    <a:gd name="T22" fmla="*/ 1 w 1487"/>
                    <a:gd name="T23" fmla="*/ 0 h 1540"/>
                    <a:gd name="T24" fmla="*/ 1 w 1487"/>
                    <a:gd name="T25" fmla="*/ 0 h 1540"/>
                    <a:gd name="T26" fmla="*/ 1 w 1487"/>
                    <a:gd name="T27" fmla="*/ 0 h 1540"/>
                    <a:gd name="T28" fmla="*/ 2 w 1487"/>
                    <a:gd name="T29" fmla="*/ 0 h 1540"/>
                    <a:gd name="T30" fmla="*/ 2 w 1487"/>
                    <a:gd name="T31" fmla="*/ 0 h 1540"/>
                    <a:gd name="T32" fmla="*/ 2 w 1487"/>
                    <a:gd name="T33" fmla="*/ 0 h 1540"/>
                    <a:gd name="T34" fmla="*/ 2 w 1487"/>
                    <a:gd name="T35" fmla="*/ 1 h 1540"/>
                    <a:gd name="T36" fmla="*/ 2 w 1487"/>
                    <a:gd name="T37" fmla="*/ 1 h 1540"/>
                    <a:gd name="T38" fmla="*/ 2 w 1487"/>
                    <a:gd name="T39" fmla="*/ 1 h 1540"/>
                    <a:gd name="T40" fmla="*/ 2 w 1487"/>
                    <a:gd name="T41" fmla="*/ 1 h 1540"/>
                    <a:gd name="T42" fmla="*/ 2 w 1487"/>
                    <a:gd name="T43" fmla="*/ 2 h 1540"/>
                    <a:gd name="T44" fmla="*/ 2 w 1487"/>
                    <a:gd name="T45" fmla="*/ 2 h 1540"/>
                    <a:gd name="T46" fmla="*/ 2 w 1487"/>
                    <a:gd name="T47" fmla="*/ 2 h 1540"/>
                    <a:gd name="T48" fmla="*/ 2 w 1487"/>
                    <a:gd name="T49" fmla="*/ 2 h 1540"/>
                    <a:gd name="T50" fmla="*/ 1 w 1487"/>
                    <a:gd name="T51" fmla="*/ 2 h 1540"/>
                    <a:gd name="T52" fmla="*/ 1 w 1487"/>
                    <a:gd name="T53" fmla="*/ 2 h 1540"/>
                    <a:gd name="T54" fmla="*/ 1 w 1487"/>
                    <a:gd name="T55" fmla="*/ 2 h 1540"/>
                    <a:gd name="T56" fmla="*/ 1 w 1487"/>
                    <a:gd name="T57" fmla="*/ 2 h 1540"/>
                    <a:gd name="T58" fmla="*/ 1 w 1487"/>
                    <a:gd name="T59" fmla="*/ 2 h 1540"/>
                    <a:gd name="T60" fmla="*/ 1 w 1487"/>
                    <a:gd name="T61" fmla="*/ 2 h 1540"/>
                    <a:gd name="T62" fmla="*/ 1 w 1487"/>
                    <a:gd name="T63" fmla="*/ 1 h 1540"/>
                    <a:gd name="T64" fmla="*/ 1 w 1487"/>
                    <a:gd name="T65" fmla="*/ 1 h 1540"/>
                    <a:gd name="T66" fmla="*/ 1 w 1487"/>
                    <a:gd name="T67" fmla="*/ 1 h 1540"/>
                    <a:gd name="T68" fmla="*/ 1 w 1487"/>
                    <a:gd name="T69" fmla="*/ 1 h 1540"/>
                    <a:gd name="T70" fmla="*/ 1 w 1487"/>
                    <a:gd name="T71" fmla="*/ 1 h 1540"/>
                    <a:gd name="T72" fmla="*/ 1 w 1487"/>
                    <a:gd name="T73" fmla="*/ 1 h 1540"/>
                    <a:gd name="T74" fmla="*/ 1 w 1487"/>
                    <a:gd name="T75" fmla="*/ 1 h 1540"/>
                    <a:gd name="T76" fmla="*/ 1 w 1487"/>
                    <a:gd name="T77" fmla="*/ 1 h 1540"/>
                    <a:gd name="T78" fmla="*/ 1 w 1487"/>
                    <a:gd name="T79" fmla="*/ 1 h 1540"/>
                    <a:gd name="T80" fmla="*/ 1 w 1487"/>
                    <a:gd name="T81" fmla="*/ 1 h 1540"/>
                    <a:gd name="T82" fmla="*/ 1 w 1487"/>
                    <a:gd name="T83" fmla="*/ 1 h 1540"/>
                    <a:gd name="T84" fmla="*/ 1 w 1487"/>
                    <a:gd name="T85" fmla="*/ 1 h 1540"/>
                    <a:gd name="T86" fmla="*/ 1 w 1487"/>
                    <a:gd name="T87" fmla="*/ 1 h 1540"/>
                    <a:gd name="T88" fmla="*/ 1 w 1487"/>
                    <a:gd name="T89" fmla="*/ 1 h 1540"/>
                    <a:gd name="T90" fmla="*/ 0 w 1487"/>
                    <a:gd name="T91" fmla="*/ 1 h 1540"/>
                    <a:gd name="T92" fmla="*/ 0 w 1487"/>
                    <a:gd name="T93" fmla="*/ 1 h 1540"/>
                    <a:gd name="T94" fmla="*/ 0 w 1487"/>
                    <a:gd name="T95" fmla="*/ 1 h 1540"/>
                    <a:gd name="T96" fmla="*/ 0 w 1487"/>
                    <a:gd name="T97" fmla="*/ 1 h 1540"/>
                    <a:gd name="T98" fmla="*/ 0 w 1487"/>
                    <a:gd name="T99" fmla="*/ 0 h 1540"/>
                    <a:gd name="T100" fmla="*/ 0 w 1487"/>
                    <a:gd name="T101" fmla="*/ 0 h 1540"/>
                    <a:gd name="T102" fmla="*/ 0 w 1487"/>
                    <a:gd name="T103" fmla="*/ 0 h 1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87" h="1540">
                      <a:moveTo>
                        <a:pt x="0" y="232"/>
                      </a:moveTo>
                      <a:lnTo>
                        <a:pt x="34" y="203"/>
                      </a:lnTo>
                      <a:lnTo>
                        <a:pt x="70" y="174"/>
                      </a:lnTo>
                      <a:lnTo>
                        <a:pt x="106" y="149"/>
                      </a:lnTo>
                      <a:lnTo>
                        <a:pt x="144" y="125"/>
                      </a:lnTo>
                      <a:lnTo>
                        <a:pt x="182" y="103"/>
                      </a:lnTo>
                      <a:lnTo>
                        <a:pt x="221" y="83"/>
                      </a:lnTo>
                      <a:lnTo>
                        <a:pt x="262" y="66"/>
                      </a:lnTo>
                      <a:lnTo>
                        <a:pt x="303" y="50"/>
                      </a:lnTo>
                      <a:lnTo>
                        <a:pt x="343" y="37"/>
                      </a:lnTo>
                      <a:lnTo>
                        <a:pt x="385" y="26"/>
                      </a:lnTo>
                      <a:lnTo>
                        <a:pt x="427" y="16"/>
                      </a:lnTo>
                      <a:lnTo>
                        <a:pt x="469" y="10"/>
                      </a:lnTo>
                      <a:lnTo>
                        <a:pt x="512" y="4"/>
                      </a:lnTo>
                      <a:lnTo>
                        <a:pt x="554" y="1"/>
                      </a:lnTo>
                      <a:lnTo>
                        <a:pt x="596" y="0"/>
                      </a:lnTo>
                      <a:lnTo>
                        <a:pt x="639" y="1"/>
                      </a:lnTo>
                      <a:lnTo>
                        <a:pt x="682" y="3"/>
                      </a:lnTo>
                      <a:lnTo>
                        <a:pt x="725" y="9"/>
                      </a:lnTo>
                      <a:lnTo>
                        <a:pt x="766" y="15"/>
                      </a:lnTo>
                      <a:lnTo>
                        <a:pt x="809" y="24"/>
                      </a:lnTo>
                      <a:lnTo>
                        <a:pt x="850" y="35"/>
                      </a:lnTo>
                      <a:lnTo>
                        <a:pt x="891" y="48"/>
                      </a:lnTo>
                      <a:lnTo>
                        <a:pt x="932" y="64"/>
                      </a:lnTo>
                      <a:lnTo>
                        <a:pt x="972" y="80"/>
                      </a:lnTo>
                      <a:lnTo>
                        <a:pt x="1010" y="100"/>
                      </a:lnTo>
                      <a:lnTo>
                        <a:pt x="1048" y="120"/>
                      </a:lnTo>
                      <a:lnTo>
                        <a:pt x="1086" y="144"/>
                      </a:lnTo>
                      <a:lnTo>
                        <a:pt x="1122" y="168"/>
                      </a:lnTo>
                      <a:lnTo>
                        <a:pt x="1157" y="195"/>
                      </a:lnTo>
                      <a:lnTo>
                        <a:pt x="1191" y="223"/>
                      </a:lnTo>
                      <a:lnTo>
                        <a:pt x="1224" y="254"/>
                      </a:lnTo>
                      <a:lnTo>
                        <a:pt x="1256" y="287"/>
                      </a:lnTo>
                      <a:lnTo>
                        <a:pt x="1314" y="357"/>
                      </a:lnTo>
                      <a:lnTo>
                        <a:pt x="1363" y="431"/>
                      </a:lnTo>
                      <a:lnTo>
                        <a:pt x="1404" y="507"/>
                      </a:lnTo>
                      <a:lnTo>
                        <a:pt x="1436" y="588"/>
                      </a:lnTo>
                      <a:lnTo>
                        <a:pt x="1462" y="671"/>
                      </a:lnTo>
                      <a:lnTo>
                        <a:pt x="1478" y="754"/>
                      </a:lnTo>
                      <a:lnTo>
                        <a:pt x="1487" y="839"/>
                      </a:lnTo>
                      <a:lnTo>
                        <a:pt x="1487" y="925"/>
                      </a:lnTo>
                      <a:lnTo>
                        <a:pt x="1479" y="1009"/>
                      </a:lnTo>
                      <a:lnTo>
                        <a:pt x="1463" y="1093"/>
                      </a:lnTo>
                      <a:lnTo>
                        <a:pt x="1439" y="1176"/>
                      </a:lnTo>
                      <a:lnTo>
                        <a:pt x="1407" y="1256"/>
                      </a:lnTo>
                      <a:lnTo>
                        <a:pt x="1367" y="1332"/>
                      </a:lnTo>
                      <a:lnTo>
                        <a:pt x="1319" y="1407"/>
                      </a:lnTo>
                      <a:lnTo>
                        <a:pt x="1263" y="1476"/>
                      </a:lnTo>
                      <a:lnTo>
                        <a:pt x="1200" y="1540"/>
                      </a:lnTo>
                      <a:lnTo>
                        <a:pt x="1140" y="1476"/>
                      </a:lnTo>
                      <a:lnTo>
                        <a:pt x="1090" y="1421"/>
                      </a:lnTo>
                      <a:lnTo>
                        <a:pt x="1046" y="1373"/>
                      </a:lnTo>
                      <a:lnTo>
                        <a:pt x="1009" y="1332"/>
                      </a:lnTo>
                      <a:lnTo>
                        <a:pt x="978" y="1298"/>
                      </a:lnTo>
                      <a:lnTo>
                        <a:pt x="951" y="1270"/>
                      </a:lnTo>
                      <a:lnTo>
                        <a:pt x="928" y="1245"/>
                      </a:lnTo>
                      <a:lnTo>
                        <a:pt x="908" y="1223"/>
                      </a:lnTo>
                      <a:lnTo>
                        <a:pt x="890" y="1203"/>
                      </a:lnTo>
                      <a:lnTo>
                        <a:pt x="873" y="1184"/>
                      </a:lnTo>
                      <a:lnTo>
                        <a:pt x="856" y="1167"/>
                      </a:lnTo>
                      <a:lnTo>
                        <a:pt x="840" y="1148"/>
                      </a:lnTo>
                      <a:lnTo>
                        <a:pt x="821" y="1128"/>
                      </a:lnTo>
                      <a:lnTo>
                        <a:pt x="800" y="1105"/>
                      </a:lnTo>
                      <a:lnTo>
                        <a:pt x="776" y="1079"/>
                      </a:lnTo>
                      <a:lnTo>
                        <a:pt x="748" y="1049"/>
                      </a:lnTo>
                      <a:lnTo>
                        <a:pt x="777" y="1016"/>
                      </a:lnTo>
                      <a:lnTo>
                        <a:pt x="799" y="978"/>
                      </a:lnTo>
                      <a:lnTo>
                        <a:pt x="814" y="938"/>
                      </a:lnTo>
                      <a:lnTo>
                        <a:pt x="819" y="896"/>
                      </a:lnTo>
                      <a:lnTo>
                        <a:pt x="817" y="853"/>
                      </a:lnTo>
                      <a:lnTo>
                        <a:pt x="807" y="813"/>
                      </a:lnTo>
                      <a:lnTo>
                        <a:pt x="788" y="774"/>
                      </a:lnTo>
                      <a:lnTo>
                        <a:pt x="762" y="738"/>
                      </a:lnTo>
                      <a:lnTo>
                        <a:pt x="747" y="723"/>
                      </a:lnTo>
                      <a:lnTo>
                        <a:pt x="729" y="709"/>
                      </a:lnTo>
                      <a:lnTo>
                        <a:pt x="711" y="697"/>
                      </a:lnTo>
                      <a:lnTo>
                        <a:pt x="692" y="687"/>
                      </a:lnTo>
                      <a:lnTo>
                        <a:pt x="672" y="679"/>
                      </a:lnTo>
                      <a:lnTo>
                        <a:pt x="652" y="674"/>
                      </a:lnTo>
                      <a:lnTo>
                        <a:pt x="632" y="669"/>
                      </a:lnTo>
                      <a:lnTo>
                        <a:pt x="611" y="667"/>
                      </a:lnTo>
                      <a:lnTo>
                        <a:pt x="589" y="668"/>
                      </a:lnTo>
                      <a:lnTo>
                        <a:pt x="568" y="669"/>
                      </a:lnTo>
                      <a:lnTo>
                        <a:pt x="547" y="674"/>
                      </a:lnTo>
                      <a:lnTo>
                        <a:pt x="526" y="680"/>
                      </a:lnTo>
                      <a:lnTo>
                        <a:pt x="507" y="688"/>
                      </a:lnTo>
                      <a:lnTo>
                        <a:pt x="488" y="699"/>
                      </a:lnTo>
                      <a:lnTo>
                        <a:pt x="469" y="711"/>
                      </a:lnTo>
                      <a:lnTo>
                        <a:pt x="452" y="725"/>
                      </a:lnTo>
                      <a:lnTo>
                        <a:pt x="393" y="661"/>
                      </a:lnTo>
                      <a:lnTo>
                        <a:pt x="342" y="606"/>
                      </a:lnTo>
                      <a:lnTo>
                        <a:pt x="298" y="558"/>
                      </a:lnTo>
                      <a:lnTo>
                        <a:pt x="261" y="517"/>
                      </a:lnTo>
                      <a:lnTo>
                        <a:pt x="230" y="483"/>
                      </a:lnTo>
                      <a:lnTo>
                        <a:pt x="203" y="454"/>
                      </a:lnTo>
                      <a:lnTo>
                        <a:pt x="180" y="429"/>
                      </a:lnTo>
                      <a:lnTo>
                        <a:pt x="160" y="408"/>
                      </a:lnTo>
                      <a:lnTo>
                        <a:pt x="142" y="388"/>
                      </a:lnTo>
                      <a:lnTo>
                        <a:pt x="125" y="369"/>
                      </a:lnTo>
                      <a:lnTo>
                        <a:pt x="109" y="352"/>
                      </a:lnTo>
                      <a:lnTo>
                        <a:pt x="92" y="333"/>
                      </a:lnTo>
                      <a:lnTo>
                        <a:pt x="73" y="312"/>
                      </a:lnTo>
                      <a:lnTo>
                        <a:pt x="53" y="289"/>
                      </a:lnTo>
                      <a:lnTo>
                        <a:pt x="28" y="263"/>
                      </a:lnTo>
                      <a:lnTo>
                        <a:pt x="0" y="232"/>
                      </a:lnTo>
                      <a:close/>
                    </a:path>
                  </a:pathLst>
                </a:custGeom>
                <a:solidFill>
                  <a:srgbClr val="F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42" name="Freeform 233">
                  <a:extLst>
                    <a:ext uri="{FF2B5EF4-FFF2-40B4-BE49-F238E27FC236}">
                      <a16:creationId xmlns:a16="http://schemas.microsoft.com/office/drawing/2014/main" id="{FEAF9F65-87FF-4A18-9084-55F820B938B9}"/>
                    </a:ext>
                  </a:extLst>
                </p:cNvPr>
                <p:cNvSpPr>
                  <a:spLocks/>
                </p:cNvSpPr>
                <p:nvPr/>
              </p:nvSpPr>
              <p:spPr bwMode="auto">
                <a:xfrm>
                  <a:off x="2182" y="2242"/>
                  <a:ext cx="489" cy="508"/>
                </a:xfrm>
                <a:custGeom>
                  <a:avLst/>
                  <a:gdLst>
                    <a:gd name="T0" fmla="*/ 2 w 1468"/>
                    <a:gd name="T1" fmla="*/ 2 h 1523"/>
                    <a:gd name="T2" fmla="*/ 2 w 1468"/>
                    <a:gd name="T3" fmla="*/ 2 h 1523"/>
                    <a:gd name="T4" fmla="*/ 2 w 1468"/>
                    <a:gd name="T5" fmla="*/ 2 h 1523"/>
                    <a:gd name="T6" fmla="*/ 2 w 1468"/>
                    <a:gd name="T7" fmla="*/ 1 h 1523"/>
                    <a:gd name="T8" fmla="*/ 2 w 1468"/>
                    <a:gd name="T9" fmla="*/ 1 h 1523"/>
                    <a:gd name="T10" fmla="*/ 2 w 1468"/>
                    <a:gd name="T11" fmla="*/ 1 h 1523"/>
                    <a:gd name="T12" fmla="*/ 2 w 1468"/>
                    <a:gd name="T13" fmla="*/ 1 h 1523"/>
                    <a:gd name="T14" fmla="*/ 2 w 1468"/>
                    <a:gd name="T15" fmla="*/ 1 h 1523"/>
                    <a:gd name="T16" fmla="*/ 2 w 1468"/>
                    <a:gd name="T17" fmla="*/ 0 h 1523"/>
                    <a:gd name="T18" fmla="*/ 2 w 1468"/>
                    <a:gd name="T19" fmla="*/ 0 h 1523"/>
                    <a:gd name="T20" fmla="*/ 2 w 1468"/>
                    <a:gd name="T21" fmla="*/ 0 h 1523"/>
                    <a:gd name="T22" fmla="*/ 1 w 1468"/>
                    <a:gd name="T23" fmla="*/ 0 h 1523"/>
                    <a:gd name="T24" fmla="*/ 1 w 1468"/>
                    <a:gd name="T25" fmla="*/ 0 h 1523"/>
                    <a:gd name="T26" fmla="*/ 1 w 1468"/>
                    <a:gd name="T27" fmla="*/ 0 h 1523"/>
                    <a:gd name="T28" fmla="*/ 1 w 1468"/>
                    <a:gd name="T29" fmla="*/ 0 h 1523"/>
                    <a:gd name="T30" fmla="*/ 1 w 1468"/>
                    <a:gd name="T31" fmla="*/ 0 h 1523"/>
                    <a:gd name="T32" fmla="*/ 1 w 1468"/>
                    <a:gd name="T33" fmla="*/ 0 h 1523"/>
                    <a:gd name="T34" fmla="*/ 1 w 1468"/>
                    <a:gd name="T35" fmla="*/ 0 h 1523"/>
                    <a:gd name="T36" fmla="*/ 1 w 1468"/>
                    <a:gd name="T37" fmla="*/ 0 h 1523"/>
                    <a:gd name="T38" fmla="*/ 1 w 1468"/>
                    <a:gd name="T39" fmla="*/ 0 h 1523"/>
                    <a:gd name="T40" fmla="*/ 0 w 1468"/>
                    <a:gd name="T41" fmla="*/ 0 h 1523"/>
                    <a:gd name="T42" fmla="*/ 0 w 1468"/>
                    <a:gd name="T43" fmla="*/ 0 h 1523"/>
                    <a:gd name="T44" fmla="*/ 0 w 1468"/>
                    <a:gd name="T45" fmla="*/ 0 h 1523"/>
                    <a:gd name="T46" fmla="*/ 0 w 1468"/>
                    <a:gd name="T47" fmla="*/ 0 h 1523"/>
                    <a:gd name="T48" fmla="*/ 0 w 1468"/>
                    <a:gd name="T49" fmla="*/ 0 h 1523"/>
                    <a:gd name="T50" fmla="*/ 1 w 1468"/>
                    <a:gd name="T51" fmla="*/ 1 h 1523"/>
                    <a:gd name="T52" fmla="*/ 1 w 1468"/>
                    <a:gd name="T53" fmla="*/ 1 h 1523"/>
                    <a:gd name="T54" fmla="*/ 1 w 1468"/>
                    <a:gd name="T55" fmla="*/ 1 h 1523"/>
                    <a:gd name="T56" fmla="*/ 1 w 1468"/>
                    <a:gd name="T57" fmla="*/ 1 h 1523"/>
                    <a:gd name="T58" fmla="*/ 1 w 1468"/>
                    <a:gd name="T59" fmla="*/ 1 h 1523"/>
                    <a:gd name="T60" fmla="*/ 1 w 1468"/>
                    <a:gd name="T61" fmla="*/ 1 h 1523"/>
                    <a:gd name="T62" fmla="*/ 1 w 1468"/>
                    <a:gd name="T63" fmla="*/ 1 h 1523"/>
                    <a:gd name="T64" fmla="*/ 1 w 1468"/>
                    <a:gd name="T65" fmla="*/ 1 h 1523"/>
                    <a:gd name="T66" fmla="*/ 1 w 1468"/>
                    <a:gd name="T67" fmla="*/ 1 h 1523"/>
                    <a:gd name="T68" fmla="*/ 1 w 1468"/>
                    <a:gd name="T69" fmla="*/ 1 h 1523"/>
                    <a:gd name="T70" fmla="*/ 1 w 1468"/>
                    <a:gd name="T71" fmla="*/ 1 h 1523"/>
                    <a:gd name="T72" fmla="*/ 1 w 1468"/>
                    <a:gd name="T73" fmla="*/ 1 h 15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68" h="1523">
                      <a:moveTo>
                        <a:pt x="740" y="1039"/>
                      </a:moveTo>
                      <a:lnTo>
                        <a:pt x="1185" y="1523"/>
                      </a:lnTo>
                      <a:lnTo>
                        <a:pt x="1248" y="1459"/>
                      </a:lnTo>
                      <a:lnTo>
                        <a:pt x="1303" y="1390"/>
                      </a:lnTo>
                      <a:lnTo>
                        <a:pt x="1351" y="1318"/>
                      </a:lnTo>
                      <a:lnTo>
                        <a:pt x="1390" y="1241"/>
                      </a:lnTo>
                      <a:lnTo>
                        <a:pt x="1421" y="1162"/>
                      </a:lnTo>
                      <a:lnTo>
                        <a:pt x="1445" y="1081"/>
                      </a:lnTo>
                      <a:lnTo>
                        <a:pt x="1460" y="998"/>
                      </a:lnTo>
                      <a:lnTo>
                        <a:pt x="1468" y="915"/>
                      </a:lnTo>
                      <a:lnTo>
                        <a:pt x="1468" y="830"/>
                      </a:lnTo>
                      <a:lnTo>
                        <a:pt x="1459" y="746"/>
                      </a:lnTo>
                      <a:lnTo>
                        <a:pt x="1443" y="663"/>
                      </a:lnTo>
                      <a:lnTo>
                        <a:pt x="1419" y="582"/>
                      </a:lnTo>
                      <a:lnTo>
                        <a:pt x="1386" y="503"/>
                      </a:lnTo>
                      <a:lnTo>
                        <a:pt x="1345" y="426"/>
                      </a:lnTo>
                      <a:lnTo>
                        <a:pt x="1296" y="353"/>
                      </a:lnTo>
                      <a:lnTo>
                        <a:pt x="1239" y="284"/>
                      </a:lnTo>
                      <a:lnTo>
                        <a:pt x="1208" y="252"/>
                      </a:lnTo>
                      <a:lnTo>
                        <a:pt x="1175" y="221"/>
                      </a:lnTo>
                      <a:lnTo>
                        <a:pt x="1141" y="193"/>
                      </a:lnTo>
                      <a:lnTo>
                        <a:pt x="1107" y="166"/>
                      </a:lnTo>
                      <a:lnTo>
                        <a:pt x="1071" y="141"/>
                      </a:lnTo>
                      <a:lnTo>
                        <a:pt x="1034" y="119"/>
                      </a:lnTo>
                      <a:lnTo>
                        <a:pt x="996" y="98"/>
                      </a:lnTo>
                      <a:lnTo>
                        <a:pt x="958" y="80"/>
                      </a:lnTo>
                      <a:lnTo>
                        <a:pt x="919" y="62"/>
                      </a:lnTo>
                      <a:lnTo>
                        <a:pt x="879" y="48"/>
                      </a:lnTo>
                      <a:lnTo>
                        <a:pt x="839" y="35"/>
                      </a:lnTo>
                      <a:lnTo>
                        <a:pt x="798" y="25"/>
                      </a:lnTo>
                      <a:lnTo>
                        <a:pt x="756" y="15"/>
                      </a:lnTo>
                      <a:lnTo>
                        <a:pt x="715" y="9"/>
                      </a:lnTo>
                      <a:lnTo>
                        <a:pt x="673" y="4"/>
                      </a:lnTo>
                      <a:lnTo>
                        <a:pt x="631" y="1"/>
                      </a:lnTo>
                      <a:lnTo>
                        <a:pt x="588" y="0"/>
                      </a:lnTo>
                      <a:lnTo>
                        <a:pt x="547" y="2"/>
                      </a:lnTo>
                      <a:lnTo>
                        <a:pt x="504" y="4"/>
                      </a:lnTo>
                      <a:lnTo>
                        <a:pt x="462" y="10"/>
                      </a:lnTo>
                      <a:lnTo>
                        <a:pt x="421" y="17"/>
                      </a:lnTo>
                      <a:lnTo>
                        <a:pt x="379" y="26"/>
                      </a:lnTo>
                      <a:lnTo>
                        <a:pt x="338" y="37"/>
                      </a:lnTo>
                      <a:lnTo>
                        <a:pt x="298" y="50"/>
                      </a:lnTo>
                      <a:lnTo>
                        <a:pt x="257" y="66"/>
                      </a:lnTo>
                      <a:lnTo>
                        <a:pt x="219" y="83"/>
                      </a:lnTo>
                      <a:lnTo>
                        <a:pt x="179" y="103"/>
                      </a:lnTo>
                      <a:lnTo>
                        <a:pt x="142" y="124"/>
                      </a:lnTo>
                      <a:lnTo>
                        <a:pt x="105" y="148"/>
                      </a:lnTo>
                      <a:lnTo>
                        <a:pt x="69" y="173"/>
                      </a:lnTo>
                      <a:lnTo>
                        <a:pt x="34" y="200"/>
                      </a:lnTo>
                      <a:lnTo>
                        <a:pt x="0" y="230"/>
                      </a:lnTo>
                      <a:lnTo>
                        <a:pt x="444" y="715"/>
                      </a:lnTo>
                      <a:lnTo>
                        <a:pt x="461" y="701"/>
                      </a:lnTo>
                      <a:lnTo>
                        <a:pt x="480" y="689"/>
                      </a:lnTo>
                      <a:lnTo>
                        <a:pt x="499" y="678"/>
                      </a:lnTo>
                      <a:lnTo>
                        <a:pt x="518" y="670"/>
                      </a:lnTo>
                      <a:lnTo>
                        <a:pt x="539" y="664"/>
                      </a:lnTo>
                      <a:lnTo>
                        <a:pt x="560" y="659"/>
                      </a:lnTo>
                      <a:lnTo>
                        <a:pt x="581" y="658"/>
                      </a:lnTo>
                      <a:lnTo>
                        <a:pt x="603" y="657"/>
                      </a:lnTo>
                      <a:lnTo>
                        <a:pt x="624" y="659"/>
                      </a:lnTo>
                      <a:lnTo>
                        <a:pt x="644" y="664"/>
                      </a:lnTo>
                      <a:lnTo>
                        <a:pt x="664" y="669"/>
                      </a:lnTo>
                      <a:lnTo>
                        <a:pt x="684" y="677"/>
                      </a:lnTo>
                      <a:lnTo>
                        <a:pt x="703" y="687"/>
                      </a:lnTo>
                      <a:lnTo>
                        <a:pt x="721" y="699"/>
                      </a:lnTo>
                      <a:lnTo>
                        <a:pt x="739" y="713"/>
                      </a:lnTo>
                      <a:lnTo>
                        <a:pt x="754" y="728"/>
                      </a:lnTo>
                      <a:lnTo>
                        <a:pt x="780" y="764"/>
                      </a:lnTo>
                      <a:lnTo>
                        <a:pt x="799" y="803"/>
                      </a:lnTo>
                      <a:lnTo>
                        <a:pt x="809" y="843"/>
                      </a:lnTo>
                      <a:lnTo>
                        <a:pt x="811" y="886"/>
                      </a:lnTo>
                      <a:lnTo>
                        <a:pt x="806" y="928"/>
                      </a:lnTo>
                      <a:lnTo>
                        <a:pt x="791" y="968"/>
                      </a:lnTo>
                      <a:lnTo>
                        <a:pt x="769" y="1006"/>
                      </a:lnTo>
                      <a:lnTo>
                        <a:pt x="740" y="103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43" name="Freeform 234">
                  <a:extLst>
                    <a:ext uri="{FF2B5EF4-FFF2-40B4-BE49-F238E27FC236}">
                      <a16:creationId xmlns:a16="http://schemas.microsoft.com/office/drawing/2014/main" id="{3A7A0343-A0D8-467A-A46F-E4A4B4097D4F}"/>
                    </a:ext>
                  </a:extLst>
                </p:cNvPr>
                <p:cNvSpPr>
                  <a:spLocks/>
                </p:cNvSpPr>
                <p:nvPr/>
              </p:nvSpPr>
              <p:spPr bwMode="auto">
                <a:xfrm>
                  <a:off x="2427" y="2587"/>
                  <a:ext cx="152" cy="165"/>
                </a:xfrm>
                <a:custGeom>
                  <a:avLst/>
                  <a:gdLst>
                    <a:gd name="T0" fmla="*/ 1 w 458"/>
                    <a:gd name="T1" fmla="*/ 1 h 495"/>
                    <a:gd name="T2" fmla="*/ 1 w 458"/>
                    <a:gd name="T3" fmla="*/ 1 h 495"/>
                    <a:gd name="T4" fmla="*/ 0 w 458"/>
                    <a:gd name="T5" fmla="*/ 0 h 495"/>
                    <a:gd name="T6" fmla="*/ 0 w 458"/>
                    <a:gd name="T7" fmla="*/ 0 h 495"/>
                    <a:gd name="T8" fmla="*/ 1 w 458"/>
                    <a:gd name="T9" fmla="*/ 1 h 495"/>
                    <a:gd name="T10" fmla="*/ 1 w 458"/>
                    <a:gd name="T11" fmla="*/ 1 h 495"/>
                    <a:gd name="T12" fmla="*/ 1 w 458"/>
                    <a:gd name="T13" fmla="*/ 1 h 495"/>
                    <a:gd name="T14" fmla="*/ 1 w 458"/>
                    <a:gd name="T15" fmla="*/ 1 h 495"/>
                    <a:gd name="T16" fmla="*/ 1 w 458"/>
                    <a:gd name="T17" fmla="*/ 1 h 495"/>
                    <a:gd name="T18" fmla="*/ 1 w 458"/>
                    <a:gd name="T19" fmla="*/ 1 h 495"/>
                    <a:gd name="T20" fmla="*/ 1 w 458"/>
                    <a:gd name="T21" fmla="*/ 1 h 495"/>
                    <a:gd name="T22" fmla="*/ 1 w 458"/>
                    <a:gd name="T23" fmla="*/ 1 h 4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8" h="495">
                      <a:moveTo>
                        <a:pt x="447" y="483"/>
                      </a:moveTo>
                      <a:lnTo>
                        <a:pt x="457" y="484"/>
                      </a:lnTo>
                      <a:lnTo>
                        <a:pt x="11" y="0"/>
                      </a:lnTo>
                      <a:lnTo>
                        <a:pt x="0" y="9"/>
                      </a:lnTo>
                      <a:lnTo>
                        <a:pt x="446" y="493"/>
                      </a:lnTo>
                      <a:lnTo>
                        <a:pt x="455" y="494"/>
                      </a:lnTo>
                      <a:lnTo>
                        <a:pt x="446" y="493"/>
                      </a:lnTo>
                      <a:lnTo>
                        <a:pt x="450" y="495"/>
                      </a:lnTo>
                      <a:lnTo>
                        <a:pt x="455" y="493"/>
                      </a:lnTo>
                      <a:lnTo>
                        <a:pt x="458" y="490"/>
                      </a:lnTo>
                      <a:lnTo>
                        <a:pt x="457" y="484"/>
                      </a:lnTo>
                      <a:lnTo>
                        <a:pt x="447" y="483"/>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44" name="Freeform 235">
                  <a:extLst>
                    <a:ext uri="{FF2B5EF4-FFF2-40B4-BE49-F238E27FC236}">
                      <a16:creationId xmlns:a16="http://schemas.microsoft.com/office/drawing/2014/main" id="{584A7C81-16E3-4633-84B4-E954735BCA13}"/>
                    </a:ext>
                  </a:extLst>
                </p:cNvPr>
                <p:cNvSpPr>
                  <a:spLocks/>
                </p:cNvSpPr>
                <p:nvPr/>
              </p:nvSpPr>
              <p:spPr bwMode="auto">
                <a:xfrm>
                  <a:off x="2576" y="2335"/>
                  <a:ext cx="98" cy="417"/>
                </a:xfrm>
                <a:custGeom>
                  <a:avLst/>
                  <a:gdLst>
                    <a:gd name="T0" fmla="*/ 0 w 294"/>
                    <a:gd name="T1" fmla="*/ 0 h 1249"/>
                    <a:gd name="T2" fmla="*/ 0 w 294"/>
                    <a:gd name="T3" fmla="*/ 0 h 1249"/>
                    <a:gd name="T4" fmla="*/ 0 w 294"/>
                    <a:gd name="T5" fmla="*/ 0 h 1249"/>
                    <a:gd name="T6" fmla="*/ 0 w 294"/>
                    <a:gd name="T7" fmla="*/ 0 h 1249"/>
                    <a:gd name="T8" fmla="*/ 0 w 294"/>
                    <a:gd name="T9" fmla="*/ 0 h 1249"/>
                    <a:gd name="T10" fmla="*/ 0 w 294"/>
                    <a:gd name="T11" fmla="*/ 0 h 1249"/>
                    <a:gd name="T12" fmla="*/ 0 w 294"/>
                    <a:gd name="T13" fmla="*/ 1 h 1249"/>
                    <a:gd name="T14" fmla="*/ 0 w 294"/>
                    <a:gd name="T15" fmla="*/ 1 h 1249"/>
                    <a:gd name="T16" fmla="*/ 0 w 294"/>
                    <a:gd name="T17" fmla="*/ 1 h 1249"/>
                    <a:gd name="T18" fmla="*/ 0 w 294"/>
                    <a:gd name="T19" fmla="*/ 1 h 1249"/>
                    <a:gd name="T20" fmla="*/ 0 w 294"/>
                    <a:gd name="T21" fmla="*/ 1 h 1249"/>
                    <a:gd name="T22" fmla="*/ 0 w 294"/>
                    <a:gd name="T23" fmla="*/ 1 h 1249"/>
                    <a:gd name="T24" fmla="*/ 0 w 294"/>
                    <a:gd name="T25" fmla="*/ 1 h 1249"/>
                    <a:gd name="T26" fmla="*/ 0 w 294"/>
                    <a:gd name="T27" fmla="*/ 1 h 1249"/>
                    <a:gd name="T28" fmla="*/ 0 w 294"/>
                    <a:gd name="T29" fmla="*/ 1 h 1249"/>
                    <a:gd name="T30" fmla="*/ 0 w 294"/>
                    <a:gd name="T31" fmla="*/ 2 h 1249"/>
                    <a:gd name="T32" fmla="*/ 0 w 294"/>
                    <a:gd name="T33" fmla="*/ 2 h 1249"/>
                    <a:gd name="T34" fmla="*/ 0 w 294"/>
                    <a:gd name="T35" fmla="*/ 2 h 1249"/>
                    <a:gd name="T36" fmla="*/ 0 w 294"/>
                    <a:gd name="T37" fmla="*/ 2 h 1249"/>
                    <a:gd name="T38" fmla="*/ 0 w 294"/>
                    <a:gd name="T39" fmla="*/ 2 h 1249"/>
                    <a:gd name="T40" fmla="*/ 0 w 294"/>
                    <a:gd name="T41" fmla="*/ 2 h 1249"/>
                    <a:gd name="T42" fmla="*/ 0 w 294"/>
                    <a:gd name="T43" fmla="*/ 1 h 1249"/>
                    <a:gd name="T44" fmla="*/ 0 w 294"/>
                    <a:gd name="T45" fmla="*/ 1 h 1249"/>
                    <a:gd name="T46" fmla="*/ 0 w 294"/>
                    <a:gd name="T47" fmla="*/ 1 h 1249"/>
                    <a:gd name="T48" fmla="*/ 0 w 294"/>
                    <a:gd name="T49" fmla="*/ 1 h 1249"/>
                    <a:gd name="T50" fmla="*/ 0 w 294"/>
                    <a:gd name="T51" fmla="*/ 1 h 1249"/>
                    <a:gd name="T52" fmla="*/ 0 w 294"/>
                    <a:gd name="T53" fmla="*/ 1 h 1249"/>
                    <a:gd name="T54" fmla="*/ 0 w 294"/>
                    <a:gd name="T55" fmla="*/ 1 h 1249"/>
                    <a:gd name="T56" fmla="*/ 0 w 294"/>
                    <a:gd name="T57" fmla="*/ 1 h 1249"/>
                    <a:gd name="T58" fmla="*/ 0 w 294"/>
                    <a:gd name="T59" fmla="*/ 1 h 1249"/>
                    <a:gd name="T60" fmla="*/ 0 w 294"/>
                    <a:gd name="T61" fmla="*/ 0 h 1249"/>
                    <a:gd name="T62" fmla="*/ 0 w 294"/>
                    <a:gd name="T63" fmla="*/ 0 h 1249"/>
                    <a:gd name="T64" fmla="*/ 0 w 294"/>
                    <a:gd name="T65" fmla="*/ 0 h 1249"/>
                    <a:gd name="T66" fmla="*/ 0 w 294"/>
                    <a:gd name="T67" fmla="*/ 0 h 1249"/>
                    <a:gd name="T68" fmla="*/ 0 w 294"/>
                    <a:gd name="T69" fmla="*/ 0 h 1249"/>
                    <a:gd name="T70" fmla="*/ 0 w 294"/>
                    <a:gd name="T71" fmla="*/ 0 h 1249"/>
                    <a:gd name="T72" fmla="*/ 0 w 294"/>
                    <a:gd name="T73" fmla="*/ 0 h 12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4" h="1249">
                      <a:moveTo>
                        <a:pt x="52" y="9"/>
                      </a:moveTo>
                      <a:lnTo>
                        <a:pt x="52" y="9"/>
                      </a:lnTo>
                      <a:lnTo>
                        <a:pt x="109" y="78"/>
                      </a:lnTo>
                      <a:lnTo>
                        <a:pt x="159" y="150"/>
                      </a:lnTo>
                      <a:lnTo>
                        <a:pt x="198" y="226"/>
                      </a:lnTo>
                      <a:lnTo>
                        <a:pt x="231" y="305"/>
                      </a:lnTo>
                      <a:lnTo>
                        <a:pt x="255" y="385"/>
                      </a:lnTo>
                      <a:lnTo>
                        <a:pt x="272" y="468"/>
                      </a:lnTo>
                      <a:lnTo>
                        <a:pt x="280" y="551"/>
                      </a:lnTo>
                      <a:lnTo>
                        <a:pt x="280" y="636"/>
                      </a:lnTo>
                      <a:lnTo>
                        <a:pt x="273" y="719"/>
                      </a:lnTo>
                      <a:lnTo>
                        <a:pt x="257" y="801"/>
                      </a:lnTo>
                      <a:lnTo>
                        <a:pt x="233" y="881"/>
                      </a:lnTo>
                      <a:lnTo>
                        <a:pt x="203" y="960"/>
                      </a:lnTo>
                      <a:lnTo>
                        <a:pt x="163" y="1036"/>
                      </a:lnTo>
                      <a:lnTo>
                        <a:pt x="117" y="1107"/>
                      </a:lnTo>
                      <a:lnTo>
                        <a:pt x="61" y="1176"/>
                      </a:lnTo>
                      <a:lnTo>
                        <a:pt x="0" y="1238"/>
                      </a:lnTo>
                      <a:lnTo>
                        <a:pt x="8" y="1249"/>
                      </a:lnTo>
                      <a:lnTo>
                        <a:pt x="72" y="1185"/>
                      </a:lnTo>
                      <a:lnTo>
                        <a:pt x="128" y="1116"/>
                      </a:lnTo>
                      <a:lnTo>
                        <a:pt x="176" y="1042"/>
                      </a:lnTo>
                      <a:lnTo>
                        <a:pt x="216" y="964"/>
                      </a:lnTo>
                      <a:lnTo>
                        <a:pt x="246" y="886"/>
                      </a:lnTo>
                      <a:lnTo>
                        <a:pt x="271" y="803"/>
                      </a:lnTo>
                      <a:lnTo>
                        <a:pt x="286" y="719"/>
                      </a:lnTo>
                      <a:lnTo>
                        <a:pt x="294" y="636"/>
                      </a:lnTo>
                      <a:lnTo>
                        <a:pt x="294" y="551"/>
                      </a:lnTo>
                      <a:lnTo>
                        <a:pt x="285" y="466"/>
                      </a:lnTo>
                      <a:lnTo>
                        <a:pt x="268" y="383"/>
                      </a:lnTo>
                      <a:lnTo>
                        <a:pt x="244" y="300"/>
                      </a:lnTo>
                      <a:lnTo>
                        <a:pt x="211" y="222"/>
                      </a:lnTo>
                      <a:lnTo>
                        <a:pt x="170" y="144"/>
                      </a:lnTo>
                      <a:lnTo>
                        <a:pt x="120" y="69"/>
                      </a:lnTo>
                      <a:lnTo>
                        <a:pt x="63" y="0"/>
                      </a:lnTo>
                      <a:lnTo>
                        <a:pt x="52" y="9"/>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45" name="Freeform 236">
                  <a:extLst>
                    <a:ext uri="{FF2B5EF4-FFF2-40B4-BE49-F238E27FC236}">
                      <a16:creationId xmlns:a16="http://schemas.microsoft.com/office/drawing/2014/main" id="{9462A000-F525-468A-8ECD-A027811D3B2A}"/>
                    </a:ext>
                  </a:extLst>
                </p:cNvPr>
                <p:cNvSpPr>
                  <a:spLocks/>
                </p:cNvSpPr>
                <p:nvPr/>
              </p:nvSpPr>
              <p:spPr bwMode="auto">
                <a:xfrm>
                  <a:off x="2180" y="2240"/>
                  <a:ext cx="417" cy="98"/>
                </a:xfrm>
                <a:custGeom>
                  <a:avLst/>
                  <a:gdLst>
                    <a:gd name="T0" fmla="*/ 0 w 1251"/>
                    <a:gd name="T1" fmla="*/ 0 h 296"/>
                    <a:gd name="T2" fmla="*/ 0 w 1251"/>
                    <a:gd name="T3" fmla="*/ 0 h 296"/>
                    <a:gd name="T4" fmla="*/ 0 w 1251"/>
                    <a:gd name="T5" fmla="*/ 0 h 296"/>
                    <a:gd name="T6" fmla="*/ 0 w 1251"/>
                    <a:gd name="T7" fmla="*/ 0 h 296"/>
                    <a:gd name="T8" fmla="*/ 0 w 1251"/>
                    <a:gd name="T9" fmla="*/ 0 h 296"/>
                    <a:gd name="T10" fmla="*/ 1 w 1251"/>
                    <a:gd name="T11" fmla="*/ 0 h 296"/>
                    <a:gd name="T12" fmla="*/ 1 w 1251"/>
                    <a:gd name="T13" fmla="*/ 0 h 296"/>
                    <a:gd name="T14" fmla="*/ 1 w 1251"/>
                    <a:gd name="T15" fmla="*/ 0 h 296"/>
                    <a:gd name="T16" fmla="*/ 1 w 1251"/>
                    <a:gd name="T17" fmla="*/ 0 h 296"/>
                    <a:gd name="T18" fmla="*/ 1 w 1251"/>
                    <a:gd name="T19" fmla="*/ 0 h 296"/>
                    <a:gd name="T20" fmla="*/ 1 w 1251"/>
                    <a:gd name="T21" fmla="*/ 0 h 296"/>
                    <a:gd name="T22" fmla="*/ 1 w 1251"/>
                    <a:gd name="T23" fmla="*/ 0 h 296"/>
                    <a:gd name="T24" fmla="*/ 1 w 1251"/>
                    <a:gd name="T25" fmla="*/ 0 h 296"/>
                    <a:gd name="T26" fmla="*/ 1 w 1251"/>
                    <a:gd name="T27" fmla="*/ 0 h 296"/>
                    <a:gd name="T28" fmla="*/ 2 w 1251"/>
                    <a:gd name="T29" fmla="*/ 0 h 296"/>
                    <a:gd name="T30" fmla="*/ 2 w 1251"/>
                    <a:gd name="T31" fmla="*/ 0 h 296"/>
                    <a:gd name="T32" fmla="*/ 2 w 1251"/>
                    <a:gd name="T33" fmla="*/ 0 h 296"/>
                    <a:gd name="T34" fmla="*/ 2 w 1251"/>
                    <a:gd name="T35" fmla="*/ 0 h 296"/>
                    <a:gd name="T36" fmla="*/ 2 w 1251"/>
                    <a:gd name="T37" fmla="*/ 0 h 296"/>
                    <a:gd name="T38" fmla="*/ 1 w 1251"/>
                    <a:gd name="T39" fmla="*/ 0 h 296"/>
                    <a:gd name="T40" fmla="*/ 1 w 1251"/>
                    <a:gd name="T41" fmla="*/ 0 h 296"/>
                    <a:gd name="T42" fmla="*/ 1 w 1251"/>
                    <a:gd name="T43" fmla="*/ 0 h 296"/>
                    <a:gd name="T44" fmla="*/ 1 w 1251"/>
                    <a:gd name="T45" fmla="*/ 0 h 296"/>
                    <a:gd name="T46" fmla="*/ 1 w 1251"/>
                    <a:gd name="T47" fmla="*/ 0 h 296"/>
                    <a:gd name="T48" fmla="*/ 1 w 1251"/>
                    <a:gd name="T49" fmla="*/ 0 h 296"/>
                    <a:gd name="T50" fmla="*/ 1 w 1251"/>
                    <a:gd name="T51" fmla="*/ 0 h 296"/>
                    <a:gd name="T52" fmla="*/ 1 w 1251"/>
                    <a:gd name="T53" fmla="*/ 0 h 296"/>
                    <a:gd name="T54" fmla="*/ 1 w 1251"/>
                    <a:gd name="T55" fmla="*/ 0 h 296"/>
                    <a:gd name="T56" fmla="*/ 0 w 1251"/>
                    <a:gd name="T57" fmla="*/ 0 h 296"/>
                    <a:gd name="T58" fmla="*/ 0 w 1251"/>
                    <a:gd name="T59" fmla="*/ 0 h 296"/>
                    <a:gd name="T60" fmla="*/ 0 w 1251"/>
                    <a:gd name="T61" fmla="*/ 0 h 296"/>
                    <a:gd name="T62" fmla="*/ 0 w 1251"/>
                    <a:gd name="T63" fmla="*/ 0 h 296"/>
                    <a:gd name="T64" fmla="*/ 0 w 1251"/>
                    <a:gd name="T65" fmla="*/ 0 h 296"/>
                    <a:gd name="T66" fmla="*/ 0 w 1251"/>
                    <a:gd name="T67" fmla="*/ 0 h 296"/>
                    <a:gd name="T68" fmla="*/ 0 w 1251"/>
                    <a:gd name="T69" fmla="*/ 0 h 296"/>
                    <a:gd name="T70" fmla="*/ 0 w 1251"/>
                    <a:gd name="T71" fmla="*/ 0 h 296"/>
                    <a:gd name="T72" fmla="*/ 0 w 1251"/>
                    <a:gd name="T73" fmla="*/ 0 h 2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51" h="296">
                      <a:moveTo>
                        <a:pt x="12" y="234"/>
                      </a:moveTo>
                      <a:lnTo>
                        <a:pt x="11" y="243"/>
                      </a:lnTo>
                      <a:lnTo>
                        <a:pt x="45" y="214"/>
                      </a:lnTo>
                      <a:lnTo>
                        <a:pt x="80" y="186"/>
                      </a:lnTo>
                      <a:lnTo>
                        <a:pt x="115" y="161"/>
                      </a:lnTo>
                      <a:lnTo>
                        <a:pt x="152" y="137"/>
                      </a:lnTo>
                      <a:lnTo>
                        <a:pt x="190" y="117"/>
                      </a:lnTo>
                      <a:lnTo>
                        <a:pt x="229" y="98"/>
                      </a:lnTo>
                      <a:lnTo>
                        <a:pt x="267" y="80"/>
                      </a:lnTo>
                      <a:lnTo>
                        <a:pt x="307" y="65"/>
                      </a:lnTo>
                      <a:lnTo>
                        <a:pt x="347" y="52"/>
                      </a:lnTo>
                      <a:lnTo>
                        <a:pt x="387" y="41"/>
                      </a:lnTo>
                      <a:lnTo>
                        <a:pt x="429" y="32"/>
                      </a:lnTo>
                      <a:lnTo>
                        <a:pt x="470" y="24"/>
                      </a:lnTo>
                      <a:lnTo>
                        <a:pt x="511" y="19"/>
                      </a:lnTo>
                      <a:lnTo>
                        <a:pt x="554" y="17"/>
                      </a:lnTo>
                      <a:lnTo>
                        <a:pt x="595" y="16"/>
                      </a:lnTo>
                      <a:lnTo>
                        <a:pt x="638" y="16"/>
                      </a:lnTo>
                      <a:lnTo>
                        <a:pt x="680" y="19"/>
                      </a:lnTo>
                      <a:lnTo>
                        <a:pt x="722" y="23"/>
                      </a:lnTo>
                      <a:lnTo>
                        <a:pt x="762" y="30"/>
                      </a:lnTo>
                      <a:lnTo>
                        <a:pt x="804" y="40"/>
                      </a:lnTo>
                      <a:lnTo>
                        <a:pt x="844" y="49"/>
                      </a:lnTo>
                      <a:lnTo>
                        <a:pt x="884" y="63"/>
                      </a:lnTo>
                      <a:lnTo>
                        <a:pt x="923" y="77"/>
                      </a:lnTo>
                      <a:lnTo>
                        <a:pt x="963" y="94"/>
                      </a:lnTo>
                      <a:lnTo>
                        <a:pt x="1000" y="113"/>
                      </a:lnTo>
                      <a:lnTo>
                        <a:pt x="1037" y="134"/>
                      </a:lnTo>
                      <a:lnTo>
                        <a:pt x="1075" y="155"/>
                      </a:lnTo>
                      <a:lnTo>
                        <a:pt x="1110" y="180"/>
                      </a:lnTo>
                      <a:lnTo>
                        <a:pt x="1144" y="206"/>
                      </a:lnTo>
                      <a:lnTo>
                        <a:pt x="1178" y="235"/>
                      </a:lnTo>
                      <a:lnTo>
                        <a:pt x="1211" y="264"/>
                      </a:lnTo>
                      <a:lnTo>
                        <a:pt x="1240" y="296"/>
                      </a:lnTo>
                      <a:lnTo>
                        <a:pt x="1251" y="287"/>
                      </a:lnTo>
                      <a:lnTo>
                        <a:pt x="1219" y="255"/>
                      </a:lnTo>
                      <a:lnTo>
                        <a:pt x="1187" y="224"/>
                      </a:lnTo>
                      <a:lnTo>
                        <a:pt x="1153" y="195"/>
                      </a:lnTo>
                      <a:lnTo>
                        <a:pt x="1119" y="169"/>
                      </a:lnTo>
                      <a:lnTo>
                        <a:pt x="1081" y="144"/>
                      </a:lnTo>
                      <a:lnTo>
                        <a:pt x="1044" y="121"/>
                      </a:lnTo>
                      <a:lnTo>
                        <a:pt x="1007" y="100"/>
                      </a:lnTo>
                      <a:lnTo>
                        <a:pt x="967" y="81"/>
                      </a:lnTo>
                      <a:lnTo>
                        <a:pt x="928" y="64"/>
                      </a:lnTo>
                      <a:lnTo>
                        <a:pt x="888" y="49"/>
                      </a:lnTo>
                      <a:lnTo>
                        <a:pt x="847" y="36"/>
                      </a:lnTo>
                      <a:lnTo>
                        <a:pt x="806" y="26"/>
                      </a:lnTo>
                      <a:lnTo>
                        <a:pt x="764" y="17"/>
                      </a:lnTo>
                      <a:lnTo>
                        <a:pt x="722" y="10"/>
                      </a:lnTo>
                      <a:lnTo>
                        <a:pt x="680" y="6"/>
                      </a:lnTo>
                      <a:lnTo>
                        <a:pt x="638" y="2"/>
                      </a:lnTo>
                      <a:lnTo>
                        <a:pt x="595" y="0"/>
                      </a:lnTo>
                      <a:lnTo>
                        <a:pt x="554" y="3"/>
                      </a:lnTo>
                      <a:lnTo>
                        <a:pt x="511" y="6"/>
                      </a:lnTo>
                      <a:lnTo>
                        <a:pt x="468" y="11"/>
                      </a:lnTo>
                      <a:lnTo>
                        <a:pt x="427" y="19"/>
                      </a:lnTo>
                      <a:lnTo>
                        <a:pt x="385" y="28"/>
                      </a:lnTo>
                      <a:lnTo>
                        <a:pt x="344" y="39"/>
                      </a:lnTo>
                      <a:lnTo>
                        <a:pt x="303" y="52"/>
                      </a:lnTo>
                      <a:lnTo>
                        <a:pt x="262" y="67"/>
                      </a:lnTo>
                      <a:lnTo>
                        <a:pt x="223" y="85"/>
                      </a:lnTo>
                      <a:lnTo>
                        <a:pt x="183" y="104"/>
                      </a:lnTo>
                      <a:lnTo>
                        <a:pt x="146" y="126"/>
                      </a:lnTo>
                      <a:lnTo>
                        <a:pt x="109" y="150"/>
                      </a:lnTo>
                      <a:lnTo>
                        <a:pt x="71" y="175"/>
                      </a:lnTo>
                      <a:lnTo>
                        <a:pt x="36" y="203"/>
                      </a:lnTo>
                      <a:lnTo>
                        <a:pt x="2" y="232"/>
                      </a:lnTo>
                      <a:lnTo>
                        <a:pt x="1" y="242"/>
                      </a:lnTo>
                      <a:lnTo>
                        <a:pt x="2" y="232"/>
                      </a:lnTo>
                      <a:lnTo>
                        <a:pt x="0" y="237"/>
                      </a:lnTo>
                      <a:lnTo>
                        <a:pt x="2" y="242"/>
                      </a:lnTo>
                      <a:lnTo>
                        <a:pt x="6" y="244"/>
                      </a:lnTo>
                      <a:lnTo>
                        <a:pt x="11" y="243"/>
                      </a:lnTo>
                      <a:lnTo>
                        <a:pt x="12" y="23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46" name="Freeform 237">
                  <a:extLst>
                    <a:ext uri="{FF2B5EF4-FFF2-40B4-BE49-F238E27FC236}">
                      <a16:creationId xmlns:a16="http://schemas.microsoft.com/office/drawing/2014/main" id="{2E2EBBBE-B69C-41E0-A604-943524F41FE3}"/>
                    </a:ext>
                  </a:extLst>
                </p:cNvPr>
                <p:cNvSpPr>
                  <a:spLocks/>
                </p:cNvSpPr>
                <p:nvPr/>
              </p:nvSpPr>
              <p:spPr bwMode="auto">
                <a:xfrm>
                  <a:off x="2180" y="2318"/>
                  <a:ext cx="152" cy="165"/>
                </a:xfrm>
                <a:custGeom>
                  <a:avLst/>
                  <a:gdLst>
                    <a:gd name="T0" fmla="*/ 1 w 456"/>
                    <a:gd name="T1" fmla="*/ 1 h 496"/>
                    <a:gd name="T2" fmla="*/ 1 w 456"/>
                    <a:gd name="T3" fmla="*/ 1 h 496"/>
                    <a:gd name="T4" fmla="*/ 0 w 456"/>
                    <a:gd name="T5" fmla="*/ 0 h 496"/>
                    <a:gd name="T6" fmla="*/ 0 w 456"/>
                    <a:gd name="T7" fmla="*/ 0 h 496"/>
                    <a:gd name="T8" fmla="*/ 1 w 456"/>
                    <a:gd name="T9" fmla="*/ 1 h 496"/>
                    <a:gd name="T10" fmla="*/ 1 w 456"/>
                    <a:gd name="T11" fmla="*/ 1 h 496"/>
                    <a:gd name="T12" fmla="*/ 1 w 456"/>
                    <a:gd name="T13" fmla="*/ 1 h 496"/>
                    <a:gd name="T14" fmla="*/ 1 w 456"/>
                    <a:gd name="T15" fmla="*/ 1 h 496"/>
                    <a:gd name="T16" fmla="*/ 1 w 456"/>
                    <a:gd name="T17" fmla="*/ 1 h 496"/>
                    <a:gd name="T18" fmla="*/ 1 w 456"/>
                    <a:gd name="T19" fmla="*/ 1 h 496"/>
                    <a:gd name="T20" fmla="*/ 1 w 456"/>
                    <a:gd name="T21" fmla="*/ 1 h 496"/>
                    <a:gd name="T22" fmla="*/ 1 w 456"/>
                    <a:gd name="T23" fmla="*/ 1 h 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6" h="496">
                      <a:moveTo>
                        <a:pt x="445" y="484"/>
                      </a:moveTo>
                      <a:lnTo>
                        <a:pt x="455" y="485"/>
                      </a:lnTo>
                      <a:lnTo>
                        <a:pt x="11" y="0"/>
                      </a:lnTo>
                      <a:lnTo>
                        <a:pt x="0" y="8"/>
                      </a:lnTo>
                      <a:lnTo>
                        <a:pt x="444" y="494"/>
                      </a:lnTo>
                      <a:lnTo>
                        <a:pt x="454" y="495"/>
                      </a:lnTo>
                      <a:lnTo>
                        <a:pt x="444" y="494"/>
                      </a:lnTo>
                      <a:lnTo>
                        <a:pt x="449" y="496"/>
                      </a:lnTo>
                      <a:lnTo>
                        <a:pt x="454" y="494"/>
                      </a:lnTo>
                      <a:lnTo>
                        <a:pt x="456" y="490"/>
                      </a:lnTo>
                      <a:lnTo>
                        <a:pt x="455" y="485"/>
                      </a:lnTo>
                      <a:lnTo>
                        <a:pt x="445" y="48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47" name="Freeform 238">
                  <a:extLst>
                    <a:ext uri="{FF2B5EF4-FFF2-40B4-BE49-F238E27FC236}">
                      <a16:creationId xmlns:a16="http://schemas.microsoft.com/office/drawing/2014/main" id="{222601B6-53C9-4480-9784-A06FFA8223D6}"/>
                    </a:ext>
                  </a:extLst>
                </p:cNvPr>
                <p:cNvSpPr>
                  <a:spLocks/>
                </p:cNvSpPr>
                <p:nvPr/>
              </p:nvSpPr>
              <p:spPr bwMode="auto">
                <a:xfrm>
                  <a:off x="2328" y="2459"/>
                  <a:ext cx="107" cy="28"/>
                </a:xfrm>
                <a:custGeom>
                  <a:avLst/>
                  <a:gdLst>
                    <a:gd name="T0" fmla="*/ 0 w 321"/>
                    <a:gd name="T1" fmla="*/ 0 h 83"/>
                    <a:gd name="T2" fmla="*/ 0 w 321"/>
                    <a:gd name="T3" fmla="*/ 0 h 83"/>
                    <a:gd name="T4" fmla="*/ 0 w 321"/>
                    <a:gd name="T5" fmla="*/ 0 h 83"/>
                    <a:gd name="T6" fmla="*/ 0 w 321"/>
                    <a:gd name="T7" fmla="*/ 0 h 83"/>
                    <a:gd name="T8" fmla="*/ 0 w 321"/>
                    <a:gd name="T9" fmla="*/ 0 h 83"/>
                    <a:gd name="T10" fmla="*/ 0 w 321"/>
                    <a:gd name="T11" fmla="*/ 0 h 83"/>
                    <a:gd name="T12" fmla="*/ 0 w 321"/>
                    <a:gd name="T13" fmla="*/ 0 h 83"/>
                    <a:gd name="T14" fmla="*/ 0 w 321"/>
                    <a:gd name="T15" fmla="*/ 0 h 83"/>
                    <a:gd name="T16" fmla="*/ 0 w 321"/>
                    <a:gd name="T17" fmla="*/ 0 h 83"/>
                    <a:gd name="T18" fmla="*/ 0 w 321"/>
                    <a:gd name="T19" fmla="*/ 0 h 83"/>
                    <a:gd name="T20" fmla="*/ 0 w 321"/>
                    <a:gd name="T21" fmla="*/ 0 h 83"/>
                    <a:gd name="T22" fmla="*/ 0 w 321"/>
                    <a:gd name="T23" fmla="*/ 0 h 83"/>
                    <a:gd name="T24" fmla="*/ 0 w 321"/>
                    <a:gd name="T25" fmla="*/ 0 h 83"/>
                    <a:gd name="T26" fmla="*/ 0 w 321"/>
                    <a:gd name="T27" fmla="*/ 0 h 83"/>
                    <a:gd name="T28" fmla="*/ 0 w 321"/>
                    <a:gd name="T29" fmla="*/ 0 h 83"/>
                    <a:gd name="T30" fmla="*/ 0 w 321"/>
                    <a:gd name="T31" fmla="*/ 0 h 83"/>
                    <a:gd name="T32" fmla="*/ 0 w 321"/>
                    <a:gd name="T33" fmla="*/ 0 h 83"/>
                    <a:gd name="T34" fmla="*/ 0 w 321"/>
                    <a:gd name="T35" fmla="*/ 0 h 83"/>
                    <a:gd name="T36" fmla="*/ 0 w 321"/>
                    <a:gd name="T37" fmla="*/ 0 h 83"/>
                    <a:gd name="T38" fmla="*/ 0 w 321"/>
                    <a:gd name="T39" fmla="*/ 0 h 83"/>
                    <a:gd name="T40" fmla="*/ 0 w 321"/>
                    <a:gd name="T41" fmla="*/ 0 h 83"/>
                    <a:gd name="T42" fmla="*/ 0 w 321"/>
                    <a:gd name="T43" fmla="*/ 0 h 83"/>
                    <a:gd name="T44" fmla="*/ 0 w 321"/>
                    <a:gd name="T45" fmla="*/ 0 h 83"/>
                    <a:gd name="T46" fmla="*/ 0 w 321"/>
                    <a:gd name="T47" fmla="*/ 0 h 83"/>
                    <a:gd name="T48" fmla="*/ 0 w 321"/>
                    <a:gd name="T49" fmla="*/ 0 h 83"/>
                    <a:gd name="T50" fmla="*/ 0 w 321"/>
                    <a:gd name="T51" fmla="*/ 0 h 83"/>
                    <a:gd name="T52" fmla="*/ 0 w 321"/>
                    <a:gd name="T53" fmla="*/ 0 h 83"/>
                    <a:gd name="T54" fmla="*/ 0 w 321"/>
                    <a:gd name="T55" fmla="*/ 0 h 83"/>
                    <a:gd name="T56" fmla="*/ 0 w 321"/>
                    <a:gd name="T57" fmla="*/ 0 h 83"/>
                    <a:gd name="T58" fmla="*/ 0 w 321"/>
                    <a:gd name="T59" fmla="*/ 0 h 83"/>
                    <a:gd name="T60" fmla="*/ 0 w 321"/>
                    <a:gd name="T61" fmla="*/ 0 h 83"/>
                    <a:gd name="T62" fmla="*/ 0 w 321"/>
                    <a:gd name="T63" fmla="*/ 0 h 83"/>
                    <a:gd name="T64" fmla="*/ 0 w 321"/>
                    <a:gd name="T65" fmla="*/ 0 h 83"/>
                    <a:gd name="T66" fmla="*/ 0 w 321"/>
                    <a:gd name="T67" fmla="*/ 0 h 83"/>
                    <a:gd name="T68" fmla="*/ 0 w 321"/>
                    <a:gd name="T69" fmla="*/ 0 h 83"/>
                    <a:gd name="T70" fmla="*/ 0 w 321"/>
                    <a:gd name="T71" fmla="*/ 0 h 83"/>
                    <a:gd name="T72" fmla="*/ 0 w 321"/>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21" h="83">
                      <a:moveTo>
                        <a:pt x="321" y="74"/>
                      </a:moveTo>
                      <a:lnTo>
                        <a:pt x="321" y="74"/>
                      </a:lnTo>
                      <a:lnTo>
                        <a:pt x="304" y="58"/>
                      </a:lnTo>
                      <a:lnTo>
                        <a:pt x="287" y="43"/>
                      </a:lnTo>
                      <a:lnTo>
                        <a:pt x="267" y="30"/>
                      </a:lnTo>
                      <a:lnTo>
                        <a:pt x="247" y="20"/>
                      </a:lnTo>
                      <a:lnTo>
                        <a:pt x="227" y="13"/>
                      </a:lnTo>
                      <a:lnTo>
                        <a:pt x="207" y="7"/>
                      </a:lnTo>
                      <a:lnTo>
                        <a:pt x="186" y="3"/>
                      </a:lnTo>
                      <a:lnTo>
                        <a:pt x="164" y="0"/>
                      </a:lnTo>
                      <a:lnTo>
                        <a:pt x="142" y="2"/>
                      </a:lnTo>
                      <a:lnTo>
                        <a:pt x="121" y="3"/>
                      </a:lnTo>
                      <a:lnTo>
                        <a:pt x="99" y="7"/>
                      </a:lnTo>
                      <a:lnTo>
                        <a:pt x="77" y="14"/>
                      </a:lnTo>
                      <a:lnTo>
                        <a:pt x="56" y="21"/>
                      </a:lnTo>
                      <a:lnTo>
                        <a:pt x="38" y="34"/>
                      </a:lnTo>
                      <a:lnTo>
                        <a:pt x="18" y="46"/>
                      </a:lnTo>
                      <a:lnTo>
                        <a:pt x="0" y="60"/>
                      </a:lnTo>
                      <a:lnTo>
                        <a:pt x="9" y="71"/>
                      </a:lnTo>
                      <a:lnTo>
                        <a:pt x="27" y="57"/>
                      </a:lnTo>
                      <a:lnTo>
                        <a:pt x="44" y="44"/>
                      </a:lnTo>
                      <a:lnTo>
                        <a:pt x="63" y="35"/>
                      </a:lnTo>
                      <a:lnTo>
                        <a:pt x="81" y="27"/>
                      </a:lnTo>
                      <a:lnTo>
                        <a:pt x="101" y="20"/>
                      </a:lnTo>
                      <a:lnTo>
                        <a:pt x="121" y="16"/>
                      </a:lnTo>
                      <a:lnTo>
                        <a:pt x="142" y="15"/>
                      </a:lnTo>
                      <a:lnTo>
                        <a:pt x="164" y="15"/>
                      </a:lnTo>
                      <a:lnTo>
                        <a:pt x="183" y="16"/>
                      </a:lnTo>
                      <a:lnTo>
                        <a:pt x="204" y="20"/>
                      </a:lnTo>
                      <a:lnTo>
                        <a:pt x="223" y="26"/>
                      </a:lnTo>
                      <a:lnTo>
                        <a:pt x="243" y="34"/>
                      </a:lnTo>
                      <a:lnTo>
                        <a:pt x="260" y="43"/>
                      </a:lnTo>
                      <a:lnTo>
                        <a:pt x="278" y="54"/>
                      </a:lnTo>
                      <a:lnTo>
                        <a:pt x="295" y="69"/>
                      </a:lnTo>
                      <a:lnTo>
                        <a:pt x="310" y="83"/>
                      </a:lnTo>
                      <a:lnTo>
                        <a:pt x="321" y="7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48" name="Freeform 239">
                  <a:extLst>
                    <a:ext uri="{FF2B5EF4-FFF2-40B4-BE49-F238E27FC236}">
                      <a16:creationId xmlns:a16="http://schemas.microsoft.com/office/drawing/2014/main" id="{07D91896-0467-4A8F-B4F0-FB7D7F3AB7A1}"/>
                    </a:ext>
                  </a:extLst>
                </p:cNvPr>
                <p:cNvSpPr>
                  <a:spLocks/>
                </p:cNvSpPr>
                <p:nvPr/>
              </p:nvSpPr>
              <p:spPr bwMode="auto">
                <a:xfrm>
                  <a:off x="2426" y="2484"/>
                  <a:ext cx="29" cy="107"/>
                </a:xfrm>
                <a:custGeom>
                  <a:avLst/>
                  <a:gdLst>
                    <a:gd name="T0" fmla="*/ 0 w 85"/>
                    <a:gd name="T1" fmla="*/ 0 h 321"/>
                    <a:gd name="T2" fmla="*/ 0 w 85"/>
                    <a:gd name="T3" fmla="*/ 0 h 321"/>
                    <a:gd name="T4" fmla="*/ 0 w 85"/>
                    <a:gd name="T5" fmla="*/ 0 h 321"/>
                    <a:gd name="T6" fmla="*/ 0 w 85"/>
                    <a:gd name="T7" fmla="*/ 0 h 321"/>
                    <a:gd name="T8" fmla="*/ 0 w 85"/>
                    <a:gd name="T9" fmla="*/ 0 h 321"/>
                    <a:gd name="T10" fmla="*/ 0 w 85"/>
                    <a:gd name="T11" fmla="*/ 0 h 321"/>
                    <a:gd name="T12" fmla="*/ 0 w 85"/>
                    <a:gd name="T13" fmla="*/ 0 h 321"/>
                    <a:gd name="T14" fmla="*/ 0 w 85"/>
                    <a:gd name="T15" fmla="*/ 0 h 321"/>
                    <a:gd name="T16" fmla="*/ 0 w 85"/>
                    <a:gd name="T17" fmla="*/ 0 h 321"/>
                    <a:gd name="T18" fmla="*/ 0 w 85"/>
                    <a:gd name="T19" fmla="*/ 0 h 321"/>
                    <a:gd name="T20" fmla="*/ 0 w 85"/>
                    <a:gd name="T21" fmla="*/ 0 h 321"/>
                    <a:gd name="T22" fmla="*/ 0 w 85"/>
                    <a:gd name="T23" fmla="*/ 0 h 321"/>
                    <a:gd name="T24" fmla="*/ 0 w 85"/>
                    <a:gd name="T25" fmla="*/ 0 h 321"/>
                    <a:gd name="T26" fmla="*/ 0 w 85"/>
                    <a:gd name="T27" fmla="*/ 0 h 321"/>
                    <a:gd name="T28" fmla="*/ 0 w 85"/>
                    <a:gd name="T29" fmla="*/ 0 h 321"/>
                    <a:gd name="T30" fmla="*/ 0 w 85"/>
                    <a:gd name="T31" fmla="*/ 0 h 321"/>
                    <a:gd name="T32" fmla="*/ 0 w 85"/>
                    <a:gd name="T33" fmla="*/ 0 h 321"/>
                    <a:gd name="T34" fmla="*/ 0 w 85"/>
                    <a:gd name="T35" fmla="*/ 0 h 321"/>
                    <a:gd name="T36" fmla="*/ 0 w 85"/>
                    <a:gd name="T37" fmla="*/ 0 h 321"/>
                    <a:gd name="T38" fmla="*/ 0 w 85"/>
                    <a:gd name="T39" fmla="*/ 0 h 321"/>
                    <a:gd name="T40" fmla="*/ 0 w 85"/>
                    <a:gd name="T41" fmla="*/ 0 h 321"/>
                    <a:gd name="T42" fmla="*/ 0 w 85"/>
                    <a:gd name="T43" fmla="*/ 0 h 321"/>
                    <a:gd name="T44" fmla="*/ 0 w 85"/>
                    <a:gd name="T45" fmla="*/ 0 h 321"/>
                    <a:gd name="T46" fmla="*/ 0 w 85"/>
                    <a:gd name="T47" fmla="*/ 0 h 321"/>
                    <a:gd name="T48" fmla="*/ 0 w 85"/>
                    <a:gd name="T49" fmla="*/ 0 h 321"/>
                    <a:gd name="T50" fmla="*/ 0 w 85"/>
                    <a:gd name="T51" fmla="*/ 0 h 32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5" h="321">
                      <a:moveTo>
                        <a:pt x="12" y="310"/>
                      </a:moveTo>
                      <a:lnTo>
                        <a:pt x="11" y="320"/>
                      </a:lnTo>
                      <a:lnTo>
                        <a:pt x="42" y="286"/>
                      </a:lnTo>
                      <a:lnTo>
                        <a:pt x="65" y="247"/>
                      </a:lnTo>
                      <a:lnTo>
                        <a:pt x="79" y="205"/>
                      </a:lnTo>
                      <a:lnTo>
                        <a:pt x="85" y="162"/>
                      </a:lnTo>
                      <a:lnTo>
                        <a:pt x="82" y="119"/>
                      </a:lnTo>
                      <a:lnTo>
                        <a:pt x="73" y="77"/>
                      </a:lnTo>
                      <a:lnTo>
                        <a:pt x="53" y="36"/>
                      </a:lnTo>
                      <a:lnTo>
                        <a:pt x="27" y="0"/>
                      </a:lnTo>
                      <a:lnTo>
                        <a:pt x="16" y="9"/>
                      </a:lnTo>
                      <a:lnTo>
                        <a:pt x="42" y="43"/>
                      </a:lnTo>
                      <a:lnTo>
                        <a:pt x="59" y="81"/>
                      </a:lnTo>
                      <a:lnTo>
                        <a:pt x="69" y="119"/>
                      </a:lnTo>
                      <a:lnTo>
                        <a:pt x="72" y="162"/>
                      </a:lnTo>
                      <a:lnTo>
                        <a:pt x="66" y="203"/>
                      </a:lnTo>
                      <a:lnTo>
                        <a:pt x="52" y="242"/>
                      </a:lnTo>
                      <a:lnTo>
                        <a:pt x="31" y="277"/>
                      </a:lnTo>
                      <a:lnTo>
                        <a:pt x="2" y="309"/>
                      </a:lnTo>
                      <a:lnTo>
                        <a:pt x="1" y="319"/>
                      </a:lnTo>
                      <a:lnTo>
                        <a:pt x="2" y="309"/>
                      </a:lnTo>
                      <a:lnTo>
                        <a:pt x="0" y="313"/>
                      </a:lnTo>
                      <a:lnTo>
                        <a:pt x="2" y="319"/>
                      </a:lnTo>
                      <a:lnTo>
                        <a:pt x="6" y="321"/>
                      </a:lnTo>
                      <a:lnTo>
                        <a:pt x="11" y="320"/>
                      </a:lnTo>
                      <a:lnTo>
                        <a:pt x="12" y="31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49" name="Freeform 240">
                  <a:extLst>
                    <a:ext uri="{FF2B5EF4-FFF2-40B4-BE49-F238E27FC236}">
                      <a16:creationId xmlns:a16="http://schemas.microsoft.com/office/drawing/2014/main" id="{2CCB8F73-A034-4F0B-8C1A-DB9B6A62FE18}"/>
                    </a:ext>
                  </a:extLst>
                </p:cNvPr>
                <p:cNvSpPr>
                  <a:spLocks/>
                </p:cNvSpPr>
                <p:nvPr/>
              </p:nvSpPr>
              <p:spPr bwMode="auto">
                <a:xfrm>
                  <a:off x="2427" y="2484"/>
                  <a:ext cx="28" cy="106"/>
                </a:xfrm>
                <a:custGeom>
                  <a:avLst/>
                  <a:gdLst>
                    <a:gd name="T0" fmla="*/ 0 w 83"/>
                    <a:gd name="T1" fmla="*/ 0 h 320"/>
                    <a:gd name="T2" fmla="*/ 0 w 83"/>
                    <a:gd name="T3" fmla="*/ 0 h 320"/>
                    <a:gd name="T4" fmla="*/ 0 w 83"/>
                    <a:gd name="T5" fmla="*/ 0 h 320"/>
                    <a:gd name="T6" fmla="*/ 0 w 83"/>
                    <a:gd name="T7" fmla="*/ 0 h 320"/>
                    <a:gd name="T8" fmla="*/ 0 w 83"/>
                    <a:gd name="T9" fmla="*/ 0 h 320"/>
                    <a:gd name="T10" fmla="*/ 0 w 83"/>
                    <a:gd name="T11" fmla="*/ 0 h 320"/>
                    <a:gd name="T12" fmla="*/ 0 w 83"/>
                    <a:gd name="T13" fmla="*/ 0 h 320"/>
                    <a:gd name="T14" fmla="*/ 0 w 83"/>
                    <a:gd name="T15" fmla="*/ 0 h 320"/>
                    <a:gd name="T16" fmla="*/ 0 w 83"/>
                    <a:gd name="T17" fmla="*/ 0 h 320"/>
                    <a:gd name="T18" fmla="*/ 0 w 83"/>
                    <a:gd name="T19" fmla="*/ 0 h 320"/>
                    <a:gd name="T20" fmla="*/ 0 w 83"/>
                    <a:gd name="T21" fmla="*/ 0 h 320"/>
                    <a:gd name="T22" fmla="*/ 0 w 83"/>
                    <a:gd name="T23" fmla="*/ 0 h 320"/>
                    <a:gd name="T24" fmla="*/ 0 w 83"/>
                    <a:gd name="T25" fmla="*/ 0 h 320"/>
                    <a:gd name="T26" fmla="*/ 0 w 83"/>
                    <a:gd name="T27" fmla="*/ 0 h 320"/>
                    <a:gd name="T28" fmla="*/ 0 w 83"/>
                    <a:gd name="T29" fmla="*/ 0 h 320"/>
                    <a:gd name="T30" fmla="*/ 0 w 83"/>
                    <a:gd name="T31" fmla="*/ 0 h 320"/>
                    <a:gd name="T32" fmla="*/ 0 w 83"/>
                    <a:gd name="T33" fmla="*/ 0 h 320"/>
                    <a:gd name="T34" fmla="*/ 0 w 83"/>
                    <a:gd name="T35" fmla="*/ 0 h 320"/>
                    <a:gd name="T36" fmla="*/ 0 w 83"/>
                    <a:gd name="T37" fmla="*/ 0 h 320"/>
                    <a:gd name="T38" fmla="*/ 0 w 83"/>
                    <a:gd name="T39" fmla="*/ 0 h 320"/>
                    <a:gd name="T40" fmla="*/ 0 w 83"/>
                    <a:gd name="T41" fmla="*/ 0 h 3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3" h="320">
                      <a:moveTo>
                        <a:pt x="14" y="9"/>
                      </a:moveTo>
                      <a:lnTo>
                        <a:pt x="14" y="9"/>
                      </a:lnTo>
                      <a:lnTo>
                        <a:pt x="40" y="43"/>
                      </a:lnTo>
                      <a:lnTo>
                        <a:pt x="57" y="81"/>
                      </a:lnTo>
                      <a:lnTo>
                        <a:pt x="67" y="119"/>
                      </a:lnTo>
                      <a:lnTo>
                        <a:pt x="70" y="162"/>
                      </a:lnTo>
                      <a:lnTo>
                        <a:pt x="64" y="203"/>
                      </a:lnTo>
                      <a:lnTo>
                        <a:pt x="50" y="242"/>
                      </a:lnTo>
                      <a:lnTo>
                        <a:pt x="29" y="277"/>
                      </a:lnTo>
                      <a:lnTo>
                        <a:pt x="0" y="309"/>
                      </a:lnTo>
                      <a:lnTo>
                        <a:pt x="9" y="320"/>
                      </a:lnTo>
                      <a:lnTo>
                        <a:pt x="40" y="286"/>
                      </a:lnTo>
                      <a:lnTo>
                        <a:pt x="63" y="247"/>
                      </a:lnTo>
                      <a:lnTo>
                        <a:pt x="77" y="205"/>
                      </a:lnTo>
                      <a:lnTo>
                        <a:pt x="83" y="162"/>
                      </a:lnTo>
                      <a:lnTo>
                        <a:pt x="80" y="119"/>
                      </a:lnTo>
                      <a:lnTo>
                        <a:pt x="71" y="77"/>
                      </a:lnTo>
                      <a:lnTo>
                        <a:pt x="51" y="36"/>
                      </a:lnTo>
                      <a:lnTo>
                        <a:pt x="25" y="0"/>
                      </a:lnTo>
                      <a:lnTo>
                        <a:pt x="1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50" name="Freeform 241">
                  <a:extLst>
                    <a:ext uri="{FF2B5EF4-FFF2-40B4-BE49-F238E27FC236}">
                      <a16:creationId xmlns:a16="http://schemas.microsoft.com/office/drawing/2014/main" id="{E9586E17-FB6A-4031-A7C3-3E41FE458169}"/>
                    </a:ext>
                  </a:extLst>
                </p:cNvPr>
                <p:cNvSpPr>
                  <a:spLocks/>
                </p:cNvSpPr>
                <p:nvPr/>
              </p:nvSpPr>
              <p:spPr bwMode="auto">
                <a:xfrm>
                  <a:off x="2328" y="2459"/>
                  <a:ext cx="107" cy="28"/>
                </a:xfrm>
                <a:custGeom>
                  <a:avLst/>
                  <a:gdLst>
                    <a:gd name="T0" fmla="*/ 0 w 323"/>
                    <a:gd name="T1" fmla="*/ 0 h 83"/>
                    <a:gd name="T2" fmla="*/ 0 w 323"/>
                    <a:gd name="T3" fmla="*/ 0 h 83"/>
                    <a:gd name="T4" fmla="*/ 0 w 323"/>
                    <a:gd name="T5" fmla="*/ 0 h 83"/>
                    <a:gd name="T6" fmla="*/ 0 w 323"/>
                    <a:gd name="T7" fmla="*/ 0 h 83"/>
                    <a:gd name="T8" fmla="*/ 0 w 323"/>
                    <a:gd name="T9" fmla="*/ 0 h 83"/>
                    <a:gd name="T10" fmla="*/ 0 w 323"/>
                    <a:gd name="T11" fmla="*/ 0 h 83"/>
                    <a:gd name="T12" fmla="*/ 0 w 323"/>
                    <a:gd name="T13" fmla="*/ 0 h 83"/>
                    <a:gd name="T14" fmla="*/ 0 w 323"/>
                    <a:gd name="T15" fmla="*/ 0 h 83"/>
                    <a:gd name="T16" fmla="*/ 0 w 323"/>
                    <a:gd name="T17" fmla="*/ 0 h 83"/>
                    <a:gd name="T18" fmla="*/ 0 w 323"/>
                    <a:gd name="T19" fmla="*/ 0 h 83"/>
                    <a:gd name="T20" fmla="*/ 0 w 323"/>
                    <a:gd name="T21" fmla="*/ 0 h 83"/>
                    <a:gd name="T22" fmla="*/ 0 w 323"/>
                    <a:gd name="T23" fmla="*/ 0 h 83"/>
                    <a:gd name="T24" fmla="*/ 0 w 323"/>
                    <a:gd name="T25" fmla="*/ 0 h 83"/>
                    <a:gd name="T26" fmla="*/ 0 w 323"/>
                    <a:gd name="T27" fmla="*/ 0 h 83"/>
                    <a:gd name="T28" fmla="*/ 0 w 323"/>
                    <a:gd name="T29" fmla="*/ 0 h 83"/>
                    <a:gd name="T30" fmla="*/ 0 w 323"/>
                    <a:gd name="T31" fmla="*/ 0 h 83"/>
                    <a:gd name="T32" fmla="*/ 0 w 323"/>
                    <a:gd name="T33" fmla="*/ 0 h 83"/>
                    <a:gd name="T34" fmla="*/ 0 w 323"/>
                    <a:gd name="T35" fmla="*/ 0 h 83"/>
                    <a:gd name="T36" fmla="*/ 0 w 323"/>
                    <a:gd name="T37" fmla="*/ 0 h 83"/>
                    <a:gd name="T38" fmla="*/ 0 w 323"/>
                    <a:gd name="T39" fmla="*/ 0 h 83"/>
                    <a:gd name="T40" fmla="*/ 0 w 323"/>
                    <a:gd name="T41" fmla="*/ 0 h 83"/>
                    <a:gd name="T42" fmla="*/ 0 w 323"/>
                    <a:gd name="T43" fmla="*/ 0 h 83"/>
                    <a:gd name="T44" fmla="*/ 0 w 323"/>
                    <a:gd name="T45" fmla="*/ 0 h 83"/>
                    <a:gd name="T46" fmla="*/ 0 w 323"/>
                    <a:gd name="T47" fmla="*/ 0 h 83"/>
                    <a:gd name="T48" fmla="*/ 0 w 323"/>
                    <a:gd name="T49" fmla="*/ 0 h 83"/>
                    <a:gd name="T50" fmla="*/ 0 w 323"/>
                    <a:gd name="T51" fmla="*/ 0 h 83"/>
                    <a:gd name="T52" fmla="*/ 0 w 323"/>
                    <a:gd name="T53" fmla="*/ 0 h 83"/>
                    <a:gd name="T54" fmla="*/ 0 w 323"/>
                    <a:gd name="T55" fmla="*/ 0 h 83"/>
                    <a:gd name="T56" fmla="*/ 0 w 323"/>
                    <a:gd name="T57" fmla="*/ 0 h 83"/>
                    <a:gd name="T58" fmla="*/ 0 w 323"/>
                    <a:gd name="T59" fmla="*/ 0 h 83"/>
                    <a:gd name="T60" fmla="*/ 0 w 323"/>
                    <a:gd name="T61" fmla="*/ 0 h 83"/>
                    <a:gd name="T62" fmla="*/ 0 w 323"/>
                    <a:gd name="T63" fmla="*/ 0 h 83"/>
                    <a:gd name="T64" fmla="*/ 0 w 323"/>
                    <a:gd name="T65" fmla="*/ 0 h 83"/>
                    <a:gd name="T66" fmla="*/ 0 w 323"/>
                    <a:gd name="T67" fmla="*/ 0 h 83"/>
                    <a:gd name="T68" fmla="*/ 0 w 323"/>
                    <a:gd name="T69" fmla="*/ 0 h 83"/>
                    <a:gd name="T70" fmla="*/ 0 w 323"/>
                    <a:gd name="T71" fmla="*/ 0 h 83"/>
                    <a:gd name="T72" fmla="*/ 0 w 323"/>
                    <a:gd name="T73" fmla="*/ 0 h 83"/>
                    <a:gd name="T74" fmla="*/ 0 w 323"/>
                    <a:gd name="T75" fmla="*/ 0 h 83"/>
                    <a:gd name="T76" fmla="*/ 0 w 323"/>
                    <a:gd name="T77" fmla="*/ 0 h 83"/>
                    <a:gd name="T78" fmla="*/ 0 w 323"/>
                    <a:gd name="T79" fmla="*/ 0 h 83"/>
                    <a:gd name="T80" fmla="*/ 0 w 323"/>
                    <a:gd name="T81" fmla="*/ 0 h 83"/>
                    <a:gd name="T82" fmla="*/ 0 w 323"/>
                    <a:gd name="T83" fmla="*/ 0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23" h="83">
                      <a:moveTo>
                        <a:pt x="1" y="70"/>
                      </a:moveTo>
                      <a:lnTo>
                        <a:pt x="11" y="71"/>
                      </a:lnTo>
                      <a:lnTo>
                        <a:pt x="29" y="57"/>
                      </a:lnTo>
                      <a:lnTo>
                        <a:pt x="46" y="44"/>
                      </a:lnTo>
                      <a:lnTo>
                        <a:pt x="65" y="35"/>
                      </a:lnTo>
                      <a:lnTo>
                        <a:pt x="83" y="27"/>
                      </a:lnTo>
                      <a:lnTo>
                        <a:pt x="103" y="20"/>
                      </a:lnTo>
                      <a:lnTo>
                        <a:pt x="123" y="16"/>
                      </a:lnTo>
                      <a:lnTo>
                        <a:pt x="144" y="15"/>
                      </a:lnTo>
                      <a:lnTo>
                        <a:pt x="166" y="15"/>
                      </a:lnTo>
                      <a:lnTo>
                        <a:pt x="185" y="16"/>
                      </a:lnTo>
                      <a:lnTo>
                        <a:pt x="206" y="20"/>
                      </a:lnTo>
                      <a:lnTo>
                        <a:pt x="225" y="26"/>
                      </a:lnTo>
                      <a:lnTo>
                        <a:pt x="245" y="34"/>
                      </a:lnTo>
                      <a:lnTo>
                        <a:pt x="262" y="43"/>
                      </a:lnTo>
                      <a:lnTo>
                        <a:pt x="280" y="54"/>
                      </a:lnTo>
                      <a:lnTo>
                        <a:pt x="297" y="69"/>
                      </a:lnTo>
                      <a:lnTo>
                        <a:pt x="312" y="83"/>
                      </a:lnTo>
                      <a:lnTo>
                        <a:pt x="323" y="74"/>
                      </a:lnTo>
                      <a:lnTo>
                        <a:pt x="306" y="58"/>
                      </a:lnTo>
                      <a:lnTo>
                        <a:pt x="289" y="43"/>
                      </a:lnTo>
                      <a:lnTo>
                        <a:pt x="269" y="30"/>
                      </a:lnTo>
                      <a:lnTo>
                        <a:pt x="249" y="20"/>
                      </a:lnTo>
                      <a:lnTo>
                        <a:pt x="229" y="13"/>
                      </a:lnTo>
                      <a:lnTo>
                        <a:pt x="209" y="7"/>
                      </a:lnTo>
                      <a:lnTo>
                        <a:pt x="188" y="3"/>
                      </a:lnTo>
                      <a:lnTo>
                        <a:pt x="166" y="0"/>
                      </a:lnTo>
                      <a:lnTo>
                        <a:pt x="144" y="2"/>
                      </a:lnTo>
                      <a:lnTo>
                        <a:pt x="123" y="3"/>
                      </a:lnTo>
                      <a:lnTo>
                        <a:pt x="101" y="7"/>
                      </a:lnTo>
                      <a:lnTo>
                        <a:pt x="79" y="14"/>
                      </a:lnTo>
                      <a:lnTo>
                        <a:pt x="58" y="21"/>
                      </a:lnTo>
                      <a:lnTo>
                        <a:pt x="40" y="34"/>
                      </a:lnTo>
                      <a:lnTo>
                        <a:pt x="20" y="46"/>
                      </a:lnTo>
                      <a:lnTo>
                        <a:pt x="2" y="60"/>
                      </a:lnTo>
                      <a:lnTo>
                        <a:pt x="12" y="61"/>
                      </a:lnTo>
                      <a:lnTo>
                        <a:pt x="2" y="60"/>
                      </a:lnTo>
                      <a:lnTo>
                        <a:pt x="0" y="64"/>
                      </a:lnTo>
                      <a:lnTo>
                        <a:pt x="2" y="70"/>
                      </a:lnTo>
                      <a:lnTo>
                        <a:pt x="6" y="72"/>
                      </a:lnTo>
                      <a:lnTo>
                        <a:pt x="11" y="71"/>
                      </a:lnTo>
                      <a:lnTo>
                        <a:pt x="1"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51" name="Freeform 242">
                  <a:extLst>
                    <a:ext uri="{FF2B5EF4-FFF2-40B4-BE49-F238E27FC236}">
                      <a16:creationId xmlns:a16="http://schemas.microsoft.com/office/drawing/2014/main" id="{E70C4EF2-C405-4726-A2DB-7AAF4BEDA5AB}"/>
                    </a:ext>
                  </a:extLst>
                </p:cNvPr>
                <p:cNvSpPr>
                  <a:spLocks/>
                </p:cNvSpPr>
                <p:nvPr/>
              </p:nvSpPr>
              <p:spPr bwMode="auto">
                <a:xfrm>
                  <a:off x="2130" y="2263"/>
                  <a:ext cx="202" cy="219"/>
                </a:xfrm>
                <a:custGeom>
                  <a:avLst/>
                  <a:gdLst>
                    <a:gd name="T0" fmla="*/ 0 w 604"/>
                    <a:gd name="T1" fmla="*/ 0 h 658"/>
                    <a:gd name="T2" fmla="*/ 0 w 604"/>
                    <a:gd name="T3" fmla="*/ 0 h 658"/>
                    <a:gd name="T4" fmla="*/ 1 w 604"/>
                    <a:gd name="T5" fmla="*/ 1 h 658"/>
                    <a:gd name="T6" fmla="*/ 1 w 604"/>
                    <a:gd name="T7" fmla="*/ 1 h 658"/>
                    <a:gd name="T8" fmla="*/ 0 w 604"/>
                    <a:gd name="T9" fmla="*/ 0 h 658"/>
                    <a:gd name="T10" fmla="*/ 0 w 604"/>
                    <a:gd name="T11" fmla="*/ 0 h 658"/>
                    <a:gd name="T12" fmla="*/ 0 w 604"/>
                    <a:gd name="T13" fmla="*/ 0 h 658"/>
                    <a:gd name="T14" fmla="*/ 0 w 604"/>
                    <a:gd name="T15" fmla="*/ 0 h 658"/>
                    <a:gd name="T16" fmla="*/ 0 w 604"/>
                    <a:gd name="T17" fmla="*/ 0 h 658"/>
                    <a:gd name="T18" fmla="*/ 0 w 604"/>
                    <a:gd name="T19" fmla="*/ 0 h 658"/>
                    <a:gd name="T20" fmla="*/ 0 w 604"/>
                    <a:gd name="T21" fmla="*/ 0 h 658"/>
                    <a:gd name="T22" fmla="*/ 0 w 604"/>
                    <a:gd name="T23" fmla="*/ 0 h 6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4" h="658">
                      <a:moveTo>
                        <a:pt x="2" y="1"/>
                      </a:moveTo>
                      <a:lnTo>
                        <a:pt x="1" y="11"/>
                      </a:lnTo>
                      <a:lnTo>
                        <a:pt x="593" y="658"/>
                      </a:lnTo>
                      <a:lnTo>
                        <a:pt x="604" y="649"/>
                      </a:lnTo>
                      <a:lnTo>
                        <a:pt x="12" y="2"/>
                      </a:lnTo>
                      <a:lnTo>
                        <a:pt x="11" y="12"/>
                      </a:lnTo>
                      <a:lnTo>
                        <a:pt x="12" y="2"/>
                      </a:lnTo>
                      <a:lnTo>
                        <a:pt x="8" y="0"/>
                      </a:lnTo>
                      <a:lnTo>
                        <a:pt x="2" y="1"/>
                      </a:lnTo>
                      <a:lnTo>
                        <a:pt x="0" y="6"/>
                      </a:lnTo>
                      <a:lnTo>
                        <a:pt x="1" y="1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52" name="Freeform 243">
                  <a:extLst>
                    <a:ext uri="{FF2B5EF4-FFF2-40B4-BE49-F238E27FC236}">
                      <a16:creationId xmlns:a16="http://schemas.microsoft.com/office/drawing/2014/main" id="{1D93F1AD-CFA4-4C63-81E6-1E041D81F88E}"/>
                    </a:ext>
                  </a:extLst>
                </p:cNvPr>
                <p:cNvSpPr>
                  <a:spLocks/>
                </p:cNvSpPr>
                <p:nvPr/>
              </p:nvSpPr>
              <p:spPr bwMode="auto">
                <a:xfrm>
                  <a:off x="2131" y="2167"/>
                  <a:ext cx="520" cy="122"/>
                </a:xfrm>
                <a:custGeom>
                  <a:avLst/>
                  <a:gdLst>
                    <a:gd name="T0" fmla="*/ 2 w 1560"/>
                    <a:gd name="T1" fmla="*/ 0 h 366"/>
                    <a:gd name="T2" fmla="*/ 2 w 1560"/>
                    <a:gd name="T3" fmla="*/ 0 h 366"/>
                    <a:gd name="T4" fmla="*/ 2 w 1560"/>
                    <a:gd name="T5" fmla="*/ 0 h 366"/>
                    <a:gd name="T6" fmla="*/ 2 w 1560"/>
                    <a:gd name="T7" fmla="*/ 0 h 366"/>
                    <a:gd name="T8" fmla="*/ 2 w 1560"/>
                    <a:gd name="T9" fmla="*/ 0 h 366"/>
                    <a:gd name="T10" fmla="*/ 2 w 1560"/>
                    <a:gd name="T11" fmla="*/ 0 h 366"/>
                    <a:gd name="T12" fmla="*/ 1 w 1560"/>
                    <a:gd name="T13" fmla="*/ 0 h 366"/>
                    <a:gd name="T14" fmla="*/ 1 w 1560"/>
                    <a:gd name="T15" fmla="*/ 0 h 366"/>
                    <a:gd name="T16" fmla="*/ 1 w 1560"/>
                    <a:gd name="T17" fmla="*/ 0 h 366"/>
                    <a:gd name="T18" fmla="*/ 1 w 1560"/>
                    <a:gd name="T19" fmla="*/ 0 h 366"/>
                    <a:gd name="T20" fmla="*/ 1 w 1560"/>
                    <a:gd name="T21" fmla="*/ 0 h 366"/>
                    <a:gd name="T22" fmla="*/ 1 w 1560"/>
                    <a:gd name="T23" fmla="*/ 0 h 366"/>
                    <a:gd name="T24" fmla="*/ 1 w 1560"/>
                    <a:gd name="T25" fmla="*/ 0 h 366"/>
                    <a:gd name="T26" fmla="*/ 0 w 1560"/>
                    <a:gd name="T27" fmla="*/ 0 h 366"/>
                    <a:gd name="T28" fmla="*/ 0 w 1560"/>
                    <a:gd name="T29" fmla="*/ 0 h 366"/>
                    <a:gd name="T30" fmla="*/ 0 w 1560"/>
                    <a:gd name="T31" fmla="*/ 0 h 366"/>
                    <a:gd name="T32" fmla="*/ 0 w 1560"/>
                    <a:gd name="T33" fmla="*/ 0 h 366"/>
                    <a:gd name="T34" fmla="*/ 0 w 1560"/>
                    <a:gd name="T35" fmla="*/ 0 h 366"/>
                    <a:gd name="T36" fmla="*/ 0 w 1560"/>
                    <a:gd name="T37" fmla="*/ 0 h 366"/>
                    <a:gd name="T38" fmla="*/ 0 w 1560"/>
                    <a:gd name="T39" fmla="*/ 0 h 366"/>
                    <a:gd name="T40" fmla="*/ 0 w 1560"/>
                    <a:gd name="T41" fmla="*/ 0 h 366"/>
                    <a:gd name="T42" fmla="*/ 1 w 1560"/>
                    <a:gd name="T43" fmla="*/ 0 h 366"/>
                    <a:gd name="T44" fmla="*/ 1 w 1560"/>
                    <a:gd name="T45" fmla="*/ 0 h 366"/>
                    <a:gd name="T46" fmla="*/ 1 w 1560"/>
                    <a:gd name="T47" fmla="*/ 0 h 366"/>
                    <a:gd name="T48" fmla="*/ 1 w 1560"/>
                    <a:gd name="T49" fmla="*/ 0 h 366"/>
                    <a:gd name="T50" fmla="*/ 1 w 1560"/>
                    <a:gd name="T51" fmla="*/ 0 h 366"/>
                    <a:gd name="T52" fmla="*/ 1 w 1560"/>
                    <a:gd name="T53" fmla="*/ 0 h 366"/>
                    <a:gd name="T54" fmla="*/ 1 w 1560"/>
                    <a:gd name="T55" fmla="*/ 0 h 366"/>
                    <a:gd name="T56" fmla="*/ 2 w 1560"/>
                    <a:gd name="T57" fmla="*/ 0 h 366"/>
                    <a:gd name="T58" fmla="*/ 2 w 1560"/>
                    <a:gd name="T59" fmla="*/ 0 h 366"/>
                    <a:gd name="T60" fmla="*/ 2 w 1560"/>
                    <a:gd name="T61" fmla="*/ 0 h 366"/>
                    <a:gd name="T62" fmla="*/ 2 w 1560"/>
                    <a:gd name="T63" fmla="*/ 0 h 366"/>
                    <a:gd name="T64" fmla="*/ 2 w 1560"/>
                    <a:gd name="T65" fmla="*/ 0 h 366"/>
                    <a:gd name="T66" fmla="*/ 2 w 1560"/>
                    <a:gd name="T67" fmla="*/ 1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60" h="366">
                      <a:moveTo>
                        <a:pt x="1560" y="357"/>
                      </a:moveTo>
                      <a:lnTo>
                        <a:pt x="1560" y="357"/>
                      </a:lnTo>
                      <a:lnTo>
                        <a:pt x="1519" y="317"/>
                      </a:lnTo>
                      <a:lnTo>
                        <a:pt x="1478" y="277"/>
                      </a:lnTo>
                      <a:lnTo>
                        <a:pt x="1437" y="242"/>
                      </a:lnTo>
                      <a:lnTo>
                        <a:pt x="1393" y="209"/>
                      </a:lnTo>
                      <a:lnTo>
                        <a:pt x="1348" y="179"/>
                      </a:lnTo>
                      <a:lnTo>
                        <a:pt x="1302" y="149"/>
                      </a:lnTo>
                      <a:lnTo>
                        <a:pt x="1255" y="124"/>
                      </a:lnTo>
                      <a:lnTo>
                        <a:pt x="1205" y="100"/>
                      </a:lnTo>
                      <a:lnTo>
                        <a:pt x="1156" y="79"/>
                      </a:lnTo>
                      <a:lnTo>
                        <a:pt x="1107" y="60"/>
                      </a:lnTo>
                      <a:lnTo>
                        <a:pt x="1055" y="45"/>
                      </a:lnTo>
                      <a:lnTo>
                        <a:pt x="1004" y="32"/>
                      </a:lnTo>
                      <a:lnTo>
                        <a:pt x="952" y="21"/>
                      </a:lnTo>
                      <a:lnTo>
                        <a:pt x="900" y="12"/>
                      </a:lnTo>
                      <a:lnTo>
                        <a:pt x="847" y="6"/>
                      </a:lnTo>
                      <a:lnTo>
                        <a:pt x="794" y="2"/>
                      </a:lnTo>
                      <a:lnTo>
                        <a:pt x="741" y="0"/>
                      </a:lnTo>
                      <a:lnTo>
                        <a:pt x="689" y="3"/>
                      </a:lnTo>
                      <a:lnTo>
                        <a:pt x="636" y="7"/>
                      </a:lnTo>
                      <a:lnTo>
                        <a:pt x="582" y="13"/>
                      </a:lnTo>
                      <a:lnTo>
                        <a:pt x="531" y="22"/>
                      </a:lnTo>
                      <a:lnTo>
                        <a:pt x="478" y="34"/>
                      </a:lnTo>
                      <a:lnTo>
                        <a:pt x="428" y="48"/>
                      </a:lnTo>
                      <a:lnTo>
                        <a:pt x="375" y="65"/>
                      </a:lnTo>
                      <a:lnTo>
                        <a:pt x="326" y="83"/>
                      </a:lnTo>
                      <a:lnTo>
                        <a:pt x="277" y="105"/>
                      </a:lnTo>
                      <a:lnTo>
                        <a:pt x="227" y="129"/>
                      </a:lnTo>
                      <a:lnTo>
                        <a:pt x="179" y="156"/>
                      </a:lnTo>
                      <a:lnTo>
                        <a:pt x="133" y="186"/>
                      </a:lnTo>
                      <a:lnTo>
                        <a:pt x="87" y="218"/>
                      </a:lnTo>
                      <a:lnTo>
                        <a:pt x="43" y="252"/>
                      </a:lnTo>
                      <a:lnTo>
                        <a:pt x="0" y="289"/>
                      </a:lnTo>
                      <a:lnTo>
                        <a:pt x="9" y="300"/>
                      </a:lnTo>
                      <a:lnTo>
                        <a:pt x="52" y="263"/>
                      </a:lnTo>
                      <a:lnTo>
                        <a:pt x="96" y="229"/>
                      </a:lnTo>
                      <a:lnTo>
                        <a:pt x="139" y="197"/>
                      </a:lnTo>
                      <a:lnTo>
                        <a:pt x="186" y="169"/>
                      </a:lnTo>
                      <a:lnTo>
                        <a:pt x="234" y="143"/>
                      </a:lnTo>
                      <a:lnTo>
                        <a:pt x="281" y="118"/>
                      </a:lnTo>
                      <a:lnTo>
                        <a:pt x="330" y="97"/>
                      </a:lnTo>
                      <a:lnTo>
                        <a:pt x="380" y="78"/>
                      </a:lnTo>
                      <a:lnTo>
                        <a:pt x="430" y="61"/>
                      </a:lnTo>
                      <a:lnTo>
                        <a:pt x="480" y="47"/>
                      </a:lnTo>
                      <a:lnTo>
                        <a:pt x="533" y="35"/>
                      </a:lnTo>
                      <a:lnTo>
                        <a:pt x="585" y="26"/>
                      </a:lnTo>
                      <a:lnTo>
                        <a:pt x="636" y="20"/>
                      </a:lnTo>
                      <a:lnTo>
                        <a:pt x="689" y="17"/>
                      </a:lnTo>
                      <a:lnTo>
                        <a:pt x="741" y="15"/>
                      </a:lnTo>
                      <a:lnTo>
                        <a:pt x="794" y="15"/>
                      </a:lnTo>
                      <a:lnTo>
                        <a:pt x="847" y="19"/>
                      </a:lnTo>
                      <a:lnTo>
                        <a:pt x="898" y="25"/>
                      </a:lnTo>
                      <a:lnTo>
                        <a:pt x="950" y="34"/>
                      </a:lnTo>
                      <a:lnTo>
                        <a:pt x="1001" y="45"/>
                      </a:lnTo>
                      <a:lnTo>
                        <a:pt x="1053" y="58"/>
                      </a:lnTo>
                      <a:lnTo>
                        <a:pt x="1102" y="74"/>
                      </a:lnTo>
                      <a:lnTo>
                        <a:pt x="1152" y="92"/>
                      </a:lnTo>
                      <a:lnTo>
                        <a:pt x="1201" y="113"/>
                      </a:lnTo>
                      <a:lnTo>
                        <a:pt x="1248" y="137"/>
                      </a:lnTo>
                      <a:lnTo>
                        <a:pt x="1295" y="162"/>
                      </a:lnTo>
                      <a:lnTo>
                        <a:pt x="1341" y="190"/>
                      </a:lnTo>
                      <a:lnTo>
                        <a:pt x="1384" y="220"/>
                      </a:lnTo>
                      <a:lnTo>
                        <a:pt x="1428" y="253"/>
                      </a:lnTo>
                      <a:lnTo>
                        <a:pt x="1470" y="288"/>
                      </a:lnTo>
                      <a:lnTo>
                        <a:pt x="1510" y="326"/>
                      </a:lnTo>
                      <a:lnTo>
                        <a:pt x="1549" y="366"/>
                      </a:lnTo>
                      <a:lnTo>
                        <a:pt x="1560" y="3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53" name="Freeform 244">
                  <a:extLst>
                    <a:ext uri="{FF2B5EF4-FFF2-40B4-BE49-F238E27FC236}">
                      <a16:creationId xmlns:a16="http://schemas.microsoft.com/office/drawing/2014/main" id="{2101D356-20A4-4998-814E-AE9CFD2C9482}"/>
                    </a:ext>
                  </a:extLst>
                </p:cNvPr>
                <p:cNvSpPr>
                  <a:spLocks/>
                </p:cNvSpPr>
                <p:nvPr/>
              </p:nvSpPr>
              <p:spPr bwMode="auto">
                <a:xfrm>
                  <a:off x="2624" y="2286"/>
                  <a:ext cx="123" cy="520"/>
                </a:xfrm>
                <a:custGeom>
                  <a:avLst/>
                  <a:gdLst>
                    <a:gd name="T0" fmla="*/ 0 w 368"/>
                    <a:gd name="T1" fmla="*/ 2 h 1559"/>
                    <a:gd name="T2" fmla="*/ 0 w 368"/>
                    <a:gd name="T3" fmla="*/ 2 h 1559"/>
                    <a:gd name="T4" fmla="*/ 0 w 368"/>
                    <a:gd name="T5" fmla="*/ 2 h 1559"/>
                    <a:gd name="T6" fmla="*/ 0 w 368"/>
                    <a:gd name="T7" fmla="*/ 2 h 1559"/>
                    <a:gd name="T8" fmla="*/ 0 w 368"/>
                    <a:gd name="T9" fmla="*/ 2 h 1559"/>
                    <a:gd name="T10" fmla="*/ 0 w 368"/>
                    <a:gd name="T11" fmla="*/ 2 h 1559"/>
                    <a:gd name="T12" fmla="*/ 0 w 368"/>
                    <a:gd name="T13" fmla="*/ 2 h 1559"/>
                    <a:gd name="T14" fmla="*/ 0 w 368"/>
                    <a:gd name="T15" fmla="*/ 1 h 1559"/>
                    <a:gd name="T16" fmla="*/ 0 w 368"/>
                    <a:gd name="T17" fmla="*/ 1 h 1559"/>
                    <a:gd name="T18" fmla="*/ 1 w 368"/>
                    <a:gd name="T19" fmla="*/ 1 h 1559"/>
                    <a:gd name="T20" fmla="*/ 1 w 368"/>
                    <a:gd name="T21" fmla="*/ 1 h 1559"/>
                    <a:gd name="T22" fmla="*/ 0 w 368"/>
                    <a:gd name="T23" fmla="*/ 1 h 1559"/>
                    <a:gd name="T24" fmla="*/ 0 w 368"/>
                    <a:gd name="T25" fmla="*/ 1 h 1559"/>
                    <a:gd name="T26" fmla="*/ 0 w 368"/>
                    <a:gd name="T27" fmla="*/ 1 h 1559"/>
                    <a:gd name="T28" fmla="*/ 0 w 368"/>
                    <a:gd name="T29" fmla="*/ 0 h 1559"/>
                    <a:gd name="T30" fmla="*/ 0 w 368"/>
                    <a:gd name="T31" fmla="*/ 0 h 1559"/>
                    <a:gd name="T32" fmla="*/ 0 w 368"/>
                    <a:gd name="T33" fmla="*/ 0 h 1559"/>
                    <a:gd name="T34" fmla="*/ 0 w 368"/>
                    <a:gd name="T35" fmla="*/ 0 h 1559"/>
                    <a:gd name="T36" fmla="*/ 0 w 368"/>
                    <a:gd name="T37" fmla="*/ 0 h 1559"/>
                    <a:gd name="T38" fmla="*/ 0 w 368"/>
                    <a:gd name="T39" fmla="*/ 0 h 1559"/>
                    <a:gd name="T40" fmla="*/ 0 w 368"/>
                    <a:gd name="T41" fmla="*/ 0 h 1559"/>
                    <a:gd name="T42" fmla="*/ 0 w 368"/>
                    <a:gd name="T43" fmla="*/ 0 h 1559"/>
                    <a:gd name="T44" fmla="*/ 0 w 368"/>
                    <a:gd name="T45" fmla="*/ 1 h 1559"/>
                    <a:gd name="T46" fmla="*/ 0 w 368"/>
                    <a:gd name="T47" fmla="*/ 1 h 1559"/>
                    <a:gd name="T48" fmla="*/ 0 w 368"/>
                    <a:gd name="T49" fmla="*/ 1 h 1559"/>
                    <a:gd name="T50" fmla="*/ 0 w 368"/>
                    <a:gd name="T51" fmla="*/ 1 h 1559"/>
                    <a:gd name="T52" fmla="*/ 0 w 368"/>
                    <a:gd name="T53" fmla="*/ 1 h 1559"/>
                    <a:gd name="T54" fmla="*/ 0 w 368"/>
                    <a:gd name="T55" fmla="*/ 1 h 1559"/>
                    <a:gd name="T56" fmla="*/ 0 w 368"/>
                    <a:gd name="T57" fmla="*/ 1 h 1559"/>
                    <a:gd name="T58" fmla="*/ 0 w 368"/>
                    <a:gd name="T59" fmla="*/ 2 h 1559"/>
                    <a:gd name="T60" fmla="*/ 0 w 368"/>
                    <a:gd name="T61" fmla="*/ 2 h 1559"/>
                    <a:gd name="T62" fmla="*/ 0 w 368"/>
                    <a:gd name="T63" fmla="*/ 2 h 1559"/>
                    <a:gd name="T64" fmla="*/ 0 w 368"/>
                    <a:gd name="T65" fmla="*/ 2 h 1559"/>
                    <a:gd name="T66" fmla="*/ 0 w 368"/>
                    <a:gd name="T67" fmla="*/ 2 h 1559"/>
                    <a:gd name="T68" fmla="*/ 0 w 368"/>
                    <a:gd name="T69" fmla="*/ 2 h 1559"/>
                    <a:gd name="T70" fmla="*/ 0 w 368"/>
                    <a:gd name="T71" fmla="*/ 2 h 1559"/>
                    <a:gd name="T72" fmla="*/ 0 w 368"/>
                    <a:gd name="T73" fmla="*/ 2 h 1559"/>
                    <a:gd name="T74" fmla="*/ 0 w 368"/>
                    <a:gd name="T75" fmla="*/ 2 h 1559"/>
                    <a:gd name="T76" fmla="*/ 0 w 368"/>
                    <a:gd name="T77" fmla="*/ 2 h 1559"/>
                    <a:gd name="T78" fmla="*/ 0 w 368"/>
                    <a:gd name="T79" fmla="*/ 2 h 1559"/>
                    <a:gd name="T80" fmla="*/ 0 w 368"/>
                    <a:gd name="T81" fmla="*/ 2 h 1559"/>
                    <a:gd name="T82" fmla="*/ 0 w 368"/>
                    <a:gd name="T83" fmla="*/ 2 h 15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8" h="1559">
                      <a:moveTo>
                        <a:pt x="2" y="1557"/>
                      </a:moveTo>
                      <a:lnTo>
                        <a:pt x="11" y="1558"/>
                      </a:lnTo>
                      <a:lnTo>
                        <a:pt x="92" y="1477"/>
                      </a:lnTo>
                      <a:lnTo>
                        <a:pt x="161" y="1392"/>
                      </a:lnTo>
                      <a:lnTo>
                        <a:pt x="221" y="1300"/>
                      </a:lnTo>
                      <a:lnTo>
                        <a:pt x="270" y="1203"/>
                      </a:lnTo>
                      <a:lnTo>
                        <a:pt x="310" y="1105"/>
                      </a:lnTo>
                      <a:lnTo>
                        <a:pt x="339" y="1002"/>
                      </a:lnTo>
                      <a:lnTo>
                        <a:pt x="358" y="898"/>
                      </a:lnTo>
                      <a:lnTo>
                        <a:pt x="368" y="792"/>
                      </a:lnTo>
                      <a:lnTo>
                        <a:pt x="368" y="687"/>
                      </a:lnTo>
                      <a:lnTo>
                        <a:pt x="357" y="581"/>
                      </a:lnTo>
                      <a:lnTo>
                        <a:pt x="336" y="478"/>
                      </a:lnTo>
                      <a:lnTo>
                        <a:pt x="305" y="375"/>
                      </a:lnTo>
                      <a:lnTo>
                        <a:pt x="265" y="275"/>
                      </a:lnTo>
                      <a:lnTo>
                        <a:pt x="213" y="179"/>
                      </a:lnTo>
                      <a:lnTo>
                        <a:pt x="152" y="87"/>
                      </a:lnTo>
                      <a:lnTo>
                        <a:pt x="81" y="0"/>
                      </a:lnTo>
                      <a:lnTo>
                        <a:pt x="70" y="9"/>
                      </a:lnTo>
                      <a:lnTo>
                        <a:pt x="141" y="96"/>
                      </a:lnTo>
                      <a:lnTo>
                        <a:pt x="202" y="185"/>
                      </a:lnTo>
                      <a:lnTo>
                        <a:pt x="252" y="280"/>
                      </a:lnTo>
                      <a:lnTo>
                        <a:pt x="292" y="379"/>
                      </a:lnTo>
                      <a:lnTo>
                        <a:pt x="323" y="480"/>
                      </a:lnTo>
                      <a:lnTo>
                        <a:pt x="344" y="583"/>
                      </a:lnTo>
                      <a:lnTo>
                        <a:pt x="355" y="687"/>
                      </a:lnTo>
                      <a:lnTo>
                        <a:pt x="355" y="792"/>
                      </a:lnTo>
                      <a:lnTo>
                        <a:pt x="345" y="898"/>
                      </a:lnTo>
                      <a:lnTo>
                        <a:pt x="326" y="1000"/>
                      </a:lnTo>
                      <a:lnTo>
                        <a:pt x="297" y="1100"/>
                      </a:lnTo>
                      <a:lnTo>
                        <a:pt x="257" y="1199"/>
                      </a:lnTo>
                      <a:lnTo>
                        <a:pt x="208" y="1293"/>
                      </a:lnTo>
                      <a:lnTo>
                        <a:pt x="150" y="1383"/>
                      </a:lnTo>
                      <a:lnTo>
                        <a:pt x="81" y="1468"/>
                      </a:lnTo>
                      <a:lnTo>
                        <a:pt x="3" y="1547"/>
                      </a:lnTo>
                      <a:lnTo>
                        <a:pt x="13" y="1548"/>
                      </a:lnTo>
                      <a:lnTo>
                        <a:pt x="3" y="1547"/>
                      </a:lnTo>
                      <a:lnTo>
                        <a:pt x="0" y="1552"/>
                      </a:lnTo>
                      <a:lnTo>
                        <a:pt x="3" y="1557"/>
                      </a:lnTo>
                      <a:lnTo>
                        <a:pt x="6" y="1559"/>
                      </a:lnTo>
                      <a:lnTo>
                        <a:pt x="11" y="1558"/>
                      </a:lnTo>
                      <a:lnTo>
                        <a:pt x="2" y="15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54" name="Freeform 245">
                  <a:extLst>
                    <a:ext uri="{FF2B5EF4-FFF2-40B4-BE49-F238E27FC236}">
                      <a16:creationId xmlns:a16="http://schemas.microsoft.com/office/drawing/2014/main" id="{A889E35D-41D4-411E-A082-03E7E775253B}"/>
                    </a:ext>
                  </a:extLst>
                </p:cNvPr>
                <p:cNvSpPr>
                  <a:spLocks/>
                </p:cNvSpPr>
                <p:nvPr/>
              </p:nvSpPr>
              <p:spPr bwMode="auto">
                <a:xfrm>
                  <a:off x="2426" y="2586"/>
                  <a:ext cx="202" cy="219"/>
                </a:xfrm>
                <a:custGeom>
                  <a:avLst/>
                  <a:gdLst>
                    <a:gd name="T0" fmla="*/ 0 w 606"/>
                    <a:gd name="T1" fmla="*/ 0 h 656"/>
                    <a:gd name="T2" fmla="*/ 0 w 606"/>
                    <a:gd name="T3" fmla="*/ 0 h 656"/>
                    <a:gd name="T4" fmla="*/ 1 w 606"/>
                    <a:gd name="T5" fmla="*/ 1 h 656"/>
                    <a:gd name="T6" fmla="*/ 1 w 606"/>
                    <a:gd name="T7" fmla="*/ 1 h 656"/>
                    <a:gd name="T8" fmla="*/ 0 w 606"/>
                    <a:gd name="T9" fmla="*/ 0 h 656"/>
                    <a:gd name="T10" fmla="*/ 0 w 606"/>
                    <a:gd name="T11" fmla="*/ 0 h 656"/>
                    <a:gd name="T12" fmla="*/ 0 w 606"/>
                    <a:gd name="T13" fmla="*/ 0 h 656"/>
                    <a:gd name="T14" fmla="*/ 0 w 606"/>
                    <a:gd name="T15" fmla="*/ 0 h 656"/>
                    <a:gd name="T16" fmla="*/ 0 w 606"/>
                    <a:gd name="T17" fmla="*/ 0 h 656"/>
                    <a:gd name="T18" fmla="*/ 0 w 606"/>
                    <a:gd name="T19" fmla="*/ 0 h 656"/>
                    <a:gd name="T20" fmla="*/ 0 w 606"/>
                    <a:gd name="T21" fmla="*/ 0 h 656"/>
                    <a:gd name="T22" fmla="*/ 0 w 606"/>
                    <a:gd name="T23" fmla="*/ 0 h 6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6" h="656">
                      <a:moveTo>
                        <a:pt x="2" y="1"/>
                      </a:moveTo>
                      <a:lnTo>
                        <a:pt x="1" y="11"/>
                      </a:lnTo>
                      <a:lnTo>
                        <a:pt x="595" y="656"/>
                      </a:lnTo>
                      <a:lnTo>
                        <a:pt x="606" y="647"/>
                      </a:lnTo>
                      <a:lnTo>
                        <a:pt x="12" y="2"/>
                      </a:lnTo>
                      <a:lnTo>
                        <a:pt x="11" y="12"/>
                      </a:lnTo>
                      <a:lnTo>
                        <a:pt x="12" y="2"/>
                      </a:lnTo>
                      <a:lnTo>
                        <a:pt x="8" y="0"/>
                      </a:lnTo>
                      <a:lnTo>
                        <a:pt x="2" y="1"/>
                      </a:lnTo>
                      <a:lnTo>
                        <a:pt x="0" y="5"/>
                      </a:lnTo>
                      <a:lnTo>
                        <a:pt x="1" y="1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4563" name="Group 246">
                <a:extLst>
                  <a:ext uri="{FF2B5EF4-FFF2-40B4-BE49-F238E27FC236}">
                    <a16:creationId xmlns:a16="http://schemas.microsoft.com/office/drawing/2014/main" id="{46B6F94F-CB0B-4C9B-A8C2-51BB58E6522A}"/>
                  </a:ext>
                </a:extLst>
              </p:cNvPr>
              <p:cNvGrpSpPr>
                <a:grpSpLocks/>
              </p:cNvGrpSpPr>
              <p:nvPr/>
            </p:nvGrpSpPr>
            <p:grpSpPr bwMode="auto">
              <a:xfrm>
                <a:off x="1783" y="2800"/>
                <a:ext cx="846" cy="370"/>
                <a:chOff x="1783" y="2800"/>
                <a:chExt cx="846" cy="370"/>
              </a:xfrm>
            </p:grpSpPr>
            <p:sp>
              <p:nvSpPr>
                <p:cNvPr id="54564" name="Freeform 247">
                  <a:extLst>
                    <a:ext uri="{FF2B5EF4-FFF2-40B4-BE49-F238E27FC236}">
                      <a16:creationId xmlns:a16="http://schemas.microsoft.com/office/drawing/2014/main" id="{0C217BCD-8C7C-4740-92DE-E9B898645BAA}"/>
                    </a:ext>
                  </a:extLst>
                </p:cNvPr>
                <p:cNvSpPr>
                  <a:spLocks/>
                </p:cNvSpPr>
                <p:nvPr/>
              </p:nvSpPr>
              <p:spPr bwMode="auto">
                <a:xfrm>
                  <a:off x="2114" y="2988"/>
                  <a:ext cx="295" cy="5"/>
                </a:xfrm>
                <a:custGeom>
                  <a:avLst/>
                  <a:gdLst>
                    <a:gd name="T0" fmla="*/ 1 w 884"/>
                    <a:gd name="T1" fmla="*/ 0 h 15"/>
                    <a:gd name="T2" fmla="*/ 1 w 884"/>
                    <a:gd name="T3" fmla="*/ 0 h 15"/>
                    <a:gd name="T4" fmla="*/ 0 w 884"/>
                    <a:gd name="T5" fmla="*/ 0 h 15"/>
                    <a:gd name="T6" fmla="*/ 0 w 884"/>
                    <a:gd name="T7" fmla="*/ 0 h 15"/>
                    <a:gd name="T8" fmla="*/ 1 w 884"/>
                    <a:gd name="T9" fmla="*/ 0 h 15"/>
                    <a:gd name="T10" fmla="*/ 1 w 884"/>
                    <a:gd name="T11" fmla="*/ 0 h 15"/>
                    <a:gd name="T12" fmla="*/ 1 w 884"/>
                    <a:gd name="T13" fmla="*/ 0 h 15"/>
                    <a:gd name="T14" fmla="*/ 1 w 884"/>
                    <a:gd name="T15" fmla="*/ 0 h 15"/>
                    <a:gd name="T16" fmla="*/ 1 w 884"/>
                    <a:gd name="T17" fmla="*/ 0 h 15"/>
                    <a:gd name="T18" fmla="*/ 1 w 884"/>
                    <a:gd name="T19" fmla="*/ 0 h 15"/>
                    <a:gd name="T20" fmla="*/ 1 w 884"/>
                    <a:gd name="T21" fmla="*/ 0 h 15"/>
                    <a:gd name="T22" fmla="*/ 1 w 884"/>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4" h="15">
                      <a:moveTo>
                        <a:pt x="868" y="8"/>
                      </a:moveTo>
                      <a:lnTo>
                        <a:pt x="876" y="0"/>
                      </a:lnTo>
                      <a:lnTo>
                        <a:pt x="0" y="0"/>
                      </a:lnTo>
                      <a:lnTo>
                        <a:pt x="0" y="15"/>
                      </a:lnTo>
                      <a:lnTo>
                        <a:pt x="876" y="15"/>
                      </a:lnTo>
                      <a:lnTo>
                        <a:pt x="884" y="8"/>
                      </a:lnTo>
                      <a:lnTo>
                        <a:pt x="876" y="15"/>
                      </a:lnTo>
                      <a:lnTo>
                        <a:pt x="881" y="13"/>
                      </a:lnTo>
                      <a:lnTo>
                        <a:pt x="884" y="8"/>
                      </a:lnTo>
                      <a:lnTo>
                        <a:pt x="881" y="2"/>
                      </a:lnTo>
                      <a:lnTo>
                        <a:pt x="876" y="0"/>
                      </a:lnTo>
                      <a:lnTo>
                        <a:pt x="86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65" name="Freeform 248">
                  <a:extLst>
                    <a:ext uri="{FF2B5EF4-FFF2-40B4-BE49-F238E27FC236}">
                      <a16:creationId xmlns:a16="http://schemas.microsoft.com/office/drawing/2014/main" id="{2DF1F26C-FFD4-420B-BD51-74056F838223}"/>
                    </a:ext>
                  </a:extLst>
                </p:cNvPr>
                <p:cNvSpPr>
                  <a:spLocks/>
                </p:cNvSpPr>
                <p:nvPr/>
              </p:nvSpPr>
              <p:spPr bwMode="auto">
                <a:xfrm>
                  <a:off x="2381" y="2927"/>
                  <a:ext cx="64" cy="64"/>
                </a:xfrm>
                <a:custGeom>
                  <a:avLst/>
                  <a:gdLst>
                    <a:gd name="T0" fmla="*/ 0 w 192"/>
                    <a:gd name="T1" fmla="*/ 0 h 192"/>
                    <a:gd name="T2" fmla="*/ 0 w 192"/>
                    <a:gd name="T3" fmla="*/ 0 h 192"/>
                    <a:gd name="T4" fmla="*/ 0 w 192"/>
                    <a:gd name="T5" fmla="*/ 0 h 192"/>
                    <a:gd name="T6" fmla="*/ 0 w 192"/>
                    <a:gd name="T7" fmla="*/ 0 h 192"/>
                    <a:gd name="T8" fmla="*/ 0 w 192"/>
                    <a:gd name="T9" fmla="*/ 0 h 192"/>
                    <a:gd name="T10" fmla="*/ 0 w 192"/>
                    <a:gd name="T11" fmla="*/ 0 h 192"/>
                    <a:gd name="T12" fmla="*/ 0 w 192"/>
                    <a:gd name="T13" fmla="*/ 0 h 192"/>
                    <a:gd name="T14" fmla="*/ 0 w 192"/>
                    <a:gd name="T15" fmla="*/ 0 h 192"/>
                    <a:gd name="T16" fmla="*/ 0 w 192"/>
                    <a:gd name="T17" fmla="*/ 0 h 192"/>
                    <a:gd name="T18" fmla="*/ 0 w 192"/>
                    <a:gd name="T19" fmla="*/ 0 h 192"/>
                    <a:gd name="T20" fmla="*/ 0 w 192"/>
                    <a:gd name="T21" fmla="*/ 0 h 192"/>
                    <a:gd name="T22" fmla="*/ 0 w 192"/>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92">
                      <a:moveTo>
                        <a:pt x="2" y="190"/>
                      </a:moveTo>
                      <a:lnTo>
                        <a:pt x="11" y="190"/>
                      </a:lnTo>
                      <a:lnTo>
                        <a:pt x="192" y="9"/>
                      </a:lnTo>
                      <a:lnTo>
                        <a:pt x="183" y="0"/>
                      </a:lnTo>
                      <a:lnTo>
                        <a:pt x="2" y="181"/>
                      </a:lnTo>
                      <a:lnTo>
                        <a:pt x="11" y="181"/>
                      </a:lnTo>
                      <a:lnTo>
                        <a:pt x="2" y="181"/>
                      </a:lnTo>
                      <a:lnTo>
                        <a:pt x="0" y="185"/>
                      </a:lnTo>
                      <a:lnTo>
                        <a:pt x="2" y="190"/>
                      </a:lnTo>
                      <a:lnTo>
                        <a:pt x="7" y="192"/>
                      </a:lnTo>
                      <a:lnTo>
                        <a:pt x="11" y="190"/>
                      </a:lnTo>
                      <a:lnTo>
                        <a:pt x="2"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66" name="Freeform 249">
                  <a:extLst>
                    <a:ext uri="{FF2B5EF4-FFF2-40B4-BE49-F238E27FC236}">
                      <a16:creationId xmlns:a16="http://schemas.microsoft.com/office/drawing/2014/main" id="{106C88CC-3C36-40E8-B2B8-292A3663E00E}"/>
                    </a:ext>
                  </a:extLst>
                </p:cNvPr>
                <p:cNvSpPr>
                  <a:spLocks/>
                </p:cNvSpPr>
                <p:nvPr/>
              </p:nvSpPr>
              <p:spPr bwMode="auto">
                <a:xfrm>
                  <a:off x="2070" y="2932"/>
                  <a:ext cx="65" cy="64"/>
                </a:xfrm>
                <a:custGeom>
                  <a:avLst/>
                  <a:gdLst>
                    <a:gd name="T0" fmla="*/ 0 w 193"/>
                    <a:gd name="T1" fmla="*/ 0 h 192"/>
                    <a:gd name="T2" fmla="*/ 0 w 193"/>
                    <a:gd name="T3" fmla="*/ 0 h 192"/>
                    <a:gd name="T4" fmla="*/ 0 w 193"/>
                    <a:gd name="T5" fmla="*/ 0 h 192"/>
                    <a:gd name="T6" fmla="*/ 0 w 193"/>
                    <a:gd name="T7" fmla="*/ 0 h 192"/>
                    <a:gd name="T8" fmla="*/ 0 w 193"/>
                    <a:gd name="T9" fmla="*/ 0 h 192"/>
                    <a:gd name="T10" fmla="*/ 0 w 193"/>
                    <a:gd name="T11" fmla="*/ 0 h 192"/>
                    <a:gd name="T12" fmla="*/ 0 w 193"/>
                    <a:gd name="T13" fmla="*/ 0 h 192"/>
                    <a:gd name="T14" fmla="*/ 0 w 193"/>
                    <a:gd name="T15" fmla="*/ 0 h 192"/>
                    <a:gd name="T16" fmla="*/ 0 w 193"/>
                    <a:gd name="T17" fmla="*/ 0 h 192"/>
                    <a:gd name="T18" fmla="*/ 0 w 193"/>
                    <a:gd name="T19" fmla="*/ 0 h 192"/>
                    <a:gd name="T20" fmla="*/ 0 w 193"/>
                    <a:gd name="T21" fmla="*/ 0 h 192"/>
                    <a:gd name="T22" fmla="*/ 0 w 193"/>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3" h="192">
                      <a:moveTo>
                        <a:pt x="2" y="3"/>
                      </a:moveTo>
                      <a:lnTo>
                        <a:pt x="2" y="11"/>
                      </a:lnTo>
                      <a:lnTo>
                        <a:pt x="184" y="192"/>
                      </a:lnTo>
                      <a:lnTo>
                        <a:pt x="193" y="183"/>
                      </a:lnTo>
                      <a:lnTo>
                        <a:pt x="11" y="3"/>
                      </a:lnTo>
                      <a:lnTo>
                        <a:pt x="11" y="11"/>
                      </a:lnTo>
                      <a:lnTo>
                        <a:pt x="11" y="3"/>
                      </a:lnTo>
                      <a:lnTo>
                        <a:pt x="7" y="0"/>
                      </a:lnTo>
                      <a:lnTo>
                        <a:pt x="2" y="3"/>
                      </a:lnTo>
                      <a:lnTo>
                        <a:pt x="0" y="7"/>
                      </a:lnTo>
                      <a:lnTo>
                        <a:pt x="2" y="11"/>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67" name="Rectangle 250">
                  <a:extLst>
                    <a:ext uri="{FF2B5EF4-FFF2-40B4-BE49-F238E27FC236}">
                      <a16:creationId xmlns:a16="http://schemas.microsoft.com/office/drawing/2014/main" id="{8D596FC2-0DDA-448A-A9B8-B907B1C7693C}"/>
                    </a:ext>
                  </a:extLst>
                </p:cNvPr>
                <p:cNvSpPr>
                  <a:spLocks noChangeArrowheads="1"/>
                </p:cNvSpPr>
                <p:nvPr/>
              </p:nvSpPr>
              <p:spPr bwMode="auto">
                <a:xfrm>
                  <a:off x="1786" y="2803"/>
                  <a:ext cx="146" cy="3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4568" name="Freeform 251">
                  <a:extLst>
                    <a:ext uri="{FF2B5EF4-FFF2-40B4-BE49-F238E27FC236}">
                      <a16:creationId xmlns:a16="http://schemas.microsoft.com/office/drawing/2014/main" id="{84669891-AB45-4335-96A5-EB222D0173D7}"/>
                    </a:ext>
                  </a:extLst>
                </p:cNvPr>
                <p:cNvSpPr>
                  <a:spLocks/>
                </p:cNvSpPr>
                <p:nvPr/>
              </p:nvSpPr>
              <p:spPr bwMode="auto">
                <a:xfrm>
                  <a:off x="1783" y="2800"/>
                  <a:ext cx="149" cy="5"/>
                </a:xfrm>
                <a:custGeom>
                  <a:avLst/>
                  <a:gdLst>
                    <a:gd name="T0" fmla="*/ 0 w 447"/>
                    <a:gd name="T1" fmla="*/ 0 h 15"/>
                    <a:gd name="T2" fmla="*/ 0 w 447"/>
                    <a:gd name="T3" fmla="*/ 0 h 15"/>
                    <a:gd name="T4" fmla="*/ 1 w 447"/>
                    <a:gd name="T5" fmla="*/ 0 h 15"/>
                    <a:gd name="T6" fmla="*/ 1 w 447"/>
                    <a:gd name="T7" fmla="*/ 0 h 15"/>
                    <a:gd name="T8" fmla="*/ 0 w 447"/>
                    <a:gd name="T9" fmla="*/ 0 h 15"/>
                    <a:gd name="T10" fmla="*/ 0 w 447"/>
                    <a:gd name="T11" fmla="*/ 0 h 15"/>
                    <a:gd name="T12" fmla="*/ 0 w 447"/>
                    <a:gd name="T13" fmla="*/ 0 h 15"/>
                    <a:gd name="T14" fmla="*/ 0 w 447"/>
                    <a:gd name="T15" fmla="*/ 0 h 15"/>
                    <a:gd name="T16" fmla="*/ 0 w 447"/>
                    <a:gd name="T17" fmla="*/ 0 h 15"/>
                    <a:gd name="T18" fmla="*/ 0 w 447"/>
                    <a:gd name="T19" fmla="*/ 0 h 15"/>
                    <a:gd name="T20" fmla="*/ 0 w 447"/>
                    <a:gd name="T21" fmla="*/ 0 h 15"/>
                    <a:gd name="T22" fmla="*/ 0 w 447"/>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7" h="15">
                      <a:moveTo>
                        <a:pt x="16" y="8"/>
                      </a:moveTo>
                      <a:lnTo>
                        <a:pt x="8" y="15"/>
                      </a:lnTo>
                      <a:lnTo>
                        <a:pt x="447" y="15"/>
                      </a:lnTo>
                      <a:lnTo>
                        <a:pt x="447" y="0"/>
                      </a:lnTo>
                      <a:lnTo>
                        <a:pt x="8" y="0"/>
                      </a:lnTo>
                      <a:lnTo>
                        <a:pt x="0" y="8"/>
                      </a:lnTo>
                      <a:lnTo>
                        <a:pt x="8" y="0"/>
                      </a:lnTo>
                      <a:lnTo>
                        <a:pt x="3" y="2"/>
                      </a:lnTo>
                      <a:lnTo>
                        <a:pt x="0" y="8"/>
                      </a:lnTo>
                      <a:lnTo>
                        <a:pt x="3"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69" name="Freeform 252">
                  <a:extLst>
                    <a:ext uri="{FF2B5EF4-FFF2-40B4-BE49-F238E27FC236}">
                      <a16:creationId xmlns:a16="http://schemas.microsoft.com/office/drawing/2014/main" id="{DE249AE6-E5D8-4CCC-8927-DC28823D0C64}"/>
                    </a:ext>
                  </a:extLst>
                </p:cNvPr>
                <p:cNvSpPr>
                  <a:spLocks/>
                </p:cNvSpPr>
                <p:nvPr/>
              </p:nvSpPr>
              <p:spPr bwMode="auto">
                <a:xfrm>
                  <a:off x="1783" y="2803"/>
                  <a:ext cx="6" cy="39"/>
                </a:xfrm>
                <a:custGeom>
                  <a:avLst/>
                  <a:gdLst>
                    <a:gd name="T0" fmla="*/ 0 w 16"/>
                    <a:gd name="T1" fmla="*/ 0 h 117"/>
                    <a:gd name="T2" fmla="*/ 0 w 16"/>
                    <a:gd name="T3" fmla="*/ 0 h 117"/>
                    <a:gd name="T4" fmla="*/ 0 w 16"/>
                    <a:gd name="T5" fmla="*/ 0 h 117"/>
                    <a:gd name="T6" fmla="*/ 0 w 16"/>
                    <a:gd name="T7" fmla="*/ 0 h 117"/>
                    <a:gd name="T8" fmla="*/ 0 w 16"/>
                    <a:gd name="T9" fmla="*/ 0 h 117"/>
                    <a:gd name="T10" fmla="*/ 0 w 16"/>
                    <a:gd name="T11" fmla="*/ 0 h 117"/>
                    <a:gd name="T12" fmla="*/ 0 w 16"/>
                    <a:gd name="T13" fmla="*/ 0 h 117"/>
                    <a:gd name="T14" fmla="*/ 0 w 16"/>
                    <a:gd name="T15" fmla="*/ 0 h 117"/>
                    <a:gd name="T16" fmla="*/ 0 w 16"/>
                    <a:gd name="T17" fmla="*/ 0 h 117"/>
                    <a:gd name="T18" fmla="*/ 0 w 16"/>
                    <a:gd name="T19" fmla="*/ 0 h 117"/>
                    <a:gd name="T20" fmla="*/ 0 w 16"/>
                    <a:gd name="T21" fmla="*/ 0 h 117"/>
                    <a:gd name="T22" fmla="*/ 0 w 16"/>
                    <a:gd name="T23" fmla="*/ 0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7">
                      <a:moveTo>
                        <a:pt x="8" y="101"/>
                      </a:moveTo>
                      <a:lnTo>
                        <a:pt x="16" y="109"/>
                      </a:lnTo>
                      <a:lnTo>
                        <a:pt x="16" y="0"/>
                      </a:lnTo>
                      <a:lnTo>
                        <a:pt x="0" y="0"/>
                      </a:lnTo>
                      <a:lnTo>
                        <a:pt x="0" y="109"/>
                      </a:lnTo>
                      <a:lnTo>
                        <a:pt x="8" y="117"/>
                      </a:lnTo>
                      <a:lnTo>
                        <a:pt x="0" y="109"/>
                      </a:lnTo>
                      <a:lnTo>
                        <a:pt x="3" y="115"/>
                      </a:lnTo>
                      <a:lnTo>
                        <a:pt x="8" y="117"/>
                      </a:lnTo>
                      <a:lnTo>
                        <a:pt x="13" y="115"/>
                      </a:lnTo>
                      <a:lnTo>
                        <a:pt x="16" y="109"/>
                      </a:lnTo>
                      <a:lnTo>
                        <a:pt x="8"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70" name="Freeform 253">
                  <a:extLst>
                    <a:ext uri="{FF2B5EF4-FFF2-40B4-BE49-F238E27FC236}">
                      <a16:creationId xmlns:a16="http://schemas.microsoft.com/office/drawing/2014/main" id="{E869B582-24DB-4BC6-94F8-6D318E1BCE0E}"/>
                    </a:ext>
                  </a:extLst>
                </p:cNvPr>
                <p:cNvSpPr>
                  <a:spLocks/>
                </p:cNvSpPr>
                <p:nvPr/>
              </p:nvSpPr>
              <p:spPr bwMode="auto">
                <a:xfrm>
                  <a:off x="1786" y="2836"/>
                  <a:ext cx="149" cy="6"/>
                </a:xfrm>
                <a:custGeom>
                  <a:avLst/>
                  <a:gdLst>
                    <a:gd name="T0" fmla="*/ 1 w 446"/>
                    <a:gd name="T1" fmla="*/ 0 h 16"/>
                    <a:gd name="T2" fmla="*/ 1 w 446"/>
                    <a:gd name="T3" fmla="*/ 0 h 16"/>
                    <a:gd name="T4" fmla="*/ 0 w 446"/>
                    <a:gd name="T5" fmla="*/ 0 h 16"/>
                    <a:gd name="T6" fmla="*/ 0 w 446"/>
                    <a:gd name="T7" fmla="*/ 0 h 16"/>
                    <a:gd name="T8" fmla="*/ 1 w 446"/>
                    <a:gd name="T9" fmla="*/ 0 h 16"/>
                    <a:gd name="T10" fmla="*/ 1 w 446"/>
                    <a:gd name="T11" fmla="*/ 0 h 16"/>
                    <a:gd name="T12" fmla="*/ 1 w 446"/>
                    <a:gd name="T13" fmla="*/ 0 h 16"/>
                    <a:gd name="T14" fmla="*/ 1 w 446"/>
                    <a:gd name="T15" fmla="*/ 0 h 16"/>
                    <a:gd name="T16" fmla="*/ 1 w 446"/>
                    <a:gd name="T17" fmla="*/ 0 h 16"/>
                    <a:gd name="T18" fmla="*/ 1 w 446"/>
                    <a:gd name="T19" fmla="*/ 0 h 16"/>
                    <a:gd name="T20" fmla="*/ 1 w 446"/>
                    <a:gd name="T21" fmla="*/ 0 h 16"/>
                    <a:gd name="T22" fmla="*/ 1 w 4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6" h="16">
                      <a:moveTo>
                        <a:pt x="431" y="8"/>
                      </a:moveTo>
                      <a:lnTo>
                        <a:pt x="439" y="0"/>
                      </a:lnTo>
                      <a:lnTo>
                        <a:pt x="0" y="0"/>
                      </a:lnTo>
                      <a:lnTo>
                        <a:pt x="0" y="16"/>
                      </a:lnTo>
                      <a:lnTo>
                        <a:pt x="439" y="16"/>
                      </a:lnTo>
                      <a:lnTo>
                        <a:pt x="446" y="8"/>
                      </a:lnTo>
                      <a:lnTo>
                        <a:pt x="439" y="16"/>
                      </a:lnTo>
                      <a:lnTo>
                        <a:pt x="444" y="14"/>
                      </a:lnTo>
                      <a:lnTo>
                        <a:pt x="446" y="8"/>
                      </a:lnTo>
                      <a:lnTo>
                        <a:pt x="444" y="3"/>
                      </a:lnTo>
                      <a:lnTo>
                        <a:pt x="439" y="0"/>
                      </a:lnTo>
                      <a:lnTo>
                        <a:pt x="43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71" name="Freeform 254">
                  <a:extLst>
                    <a:ext uri="{FF2B5EF4-FFF2-40B4-BE49-F238E27FC236}">
                      <a16:creationId xmlns:a16="http://schemas.microsoft.com/office/drawing/2014/main" id="{F211A46C-5BA8-487A-A1D3-5D821EA3270D}"/>
                    </a:ext>
                  </a:extLst>
                </p:cNvPr>
                <p:cNvSpPr>
                  <a:spLocks/>
                </p:cNvSpPr>
                <p:nvPr/>
              </p:nvSpPr>
              <p:spPr bwMode="auto">
                <a:xfrm>
                  <a:off x="1930" y="2800"/>
                  <a:ext cx="5" cy="39"/>
                </a:xfrm>
                <a:custGeom>
                  <a:avLst/>
                  <a:gdLst>
                    <a:gd name="T0" fmla="*/ 0 w 15"/>
                    <a:gd name="T1" fmla="*/ 0 h 117"/>
                    <a:gd name="T2" fmla="*/ 0 w 15"/>
                    <a:gd name="T3" fmla="*/ 0 h 117"/>
                    <a:gd name="T4" fmla="*/ 0 w 15"/>
                    <a:gd name="T5" fmla="*/ 0 h 117"/>
                    <a:gd name="T6" fmla="*/ 0 w 15"/>
                    <a:gd name="T7" fmla="*/ 0 h 117"/>
                    <a:gd name="T8" fmla="*/ 0 w 15"/>
                    <a:gd name="T9" fmla="*/ 0 h 117"/>
                    <a:gd name="T10" fmla="*/ 0 w 15"/>
                    <a:gd name="T11" fmla="*/ 0 h 117"/>
                    <a:gd name="T12" fmla="*/ 0 w 15"/>
                    <a:gd name="T13" fmla="*/ 0 h 117"/>
                    <a:gd name="T14" fmla="*/ 0 w 15"/>
                    <a:gd name="T15" fmla="*/ 0 h 117"/>
                    <a:gd name="T16" fmla="*/ 0 w 15"/>
                    <a:gd name="T17" fmla="*/ 0 h 117"/>
                    <a:gd name="T18" fmla="*/ 0 w 15"/>
                    <a:gd name="T19" fmla="*/ 0 h 117"/>
                    <a:gd name="T20" fmla="*/ 0 w 15"/>
                    <a:gd name="T21" fmla="*/ 0 h 117"/>
                    <a:gd name="T22" fmla="*/ 0 w 15"/>
                    <a:gd name="T23" fmla="*/ 0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17">
                      <a:moveTo>
                        <a:pt x="8" y="15"/>
                      </a:moveTo>
                      <a:lnTo>
                        <a:pt x="0" y="8"/>
                      </a:lnTo>
                      <a:lnTo>
                        <a:pt x="0" y="117"/>
                      </a:lnTo>
                      <a:lnTo>
                        <a:pt x="15" y="117"/>
                      </a:lnTo>
                      <a:lnTo>
                        <a:pt x="15" y="8"/>
                      </a:lnTo>
                      <a:lnTo>
                        <a:pt x="8" y="0"/>
                      </a:lnTo>
                      <a:lnTo>
                        <a:pt x="15" y="8"/>
                      </a:lnTo>
                      <a:lnTo>
                        <a:pt x="13" y="2"/>
                      </a:lnTo>
                      <a:lnTo>
                        <a:pt x="8" y="0"/>
                      </a:lnTo>
                      <a:lnTo>
                        <a:pt x="2" y="2"/>
                      </a:lnTo>
                      <a:lnTo>
                        <a:pt x="0" y="8"/>
                      </a:lnTo>
                      <a:lnTo>
                        <a:pt x="8"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72" name="Freeform 255">
                  <a:extLst>
                    <a:ext uri="{FF2B5EF4-FFF2-40B4-BE49-F238E27FC236}">
                      <a16:creationId xmlns:a16="http://schemas.microsoft.com/office/drawing/2014/main" id="{8EE3A216-5410-4BAA-B100-D4A8AB058F33}"/>
                    </a:ext>
                  </a:extLst>
                </p:cNvPr>
                <p:cNvSpPr>
                  <a:spLocks/>
                </p:cNvSpPr>
                <p:nvPr/>
              </p:nvSpPr>
              <p:spPr bwMode="auto">
                <a:xfrm>
                  <a:off x="1896" y="2803"/>
                  <a:ext cx="731" cy="365"/>
                </a:xfrm>
                <a:custGeom>
                  <a:avLst/>
                  <a:gdLst>
                    <a:gd name="T0" fmla="*/ 2 w 2193"/>
                    <a:gd name="T1" fmla="*/ 0 h 1095"/>
                    <a:gd name="T2" fmla="*/ 2 w 2193"/>
                    <a:gd name="T3" fmla="*/ 0 h 1095"/>
                    <a:gd name="T4" fmla="*/ 2 w 2193"/>
                    <a:gd name="T5" fmla="*/ 0 h 1095"/>
                    <a:gd name="T6" fmla="*/ 2 w 2193"/>
                    <a:gd name="T7" fmla="*/ 0 h 1095"/>
                    <a:gd name="T8" fmla="*/ 2 w 2193"/>
                    <a:gd name="T9" fmla="*/ 0 h 1095"/>
                    <a:gd name="T10" fmla="*/ 2 w 2193"/>
                    <a:gd name="T11" fmla="*/ 0 h 1095"/>
                    <a:gd name="T12" fmla="*/ 2 w 2193"/>
                    <a:gd name="T13" fmla="*/ 0 h 1095"/>
                    <a:gd name="T14" fmla="*/ 2 w 2193"/>
                    <a:gd name="T15" fmla="*/ 0 h 1095"/>
                    <a:gd name="T16" fmla="*/ 1 w 2193"/>
                    <a:gd name="T17" fmla="*/ 0 h 1095"/>
                    <a:gd name="T18" fmla="*/ 1 w 2193"/>
                    <a:gd name="T19" fmla="*/ 0 h 1095"/>
                    <a:gd name="T20" fmla="*/ 1 w 2193"/>
                    <a:gd name="T21" fmla="*/ 0 h 1095"/>
                    <a:gd name="T22" fmla="*/ 1 w 2193"/>
                    <a:gd name="T23" fmla="*/ 0 h 1095"/>
                    <a:gd name="T24" fmla="*/ 1 w 2193"/>
                    <a:gd name="T25" fmla="*/ 0 h 1095"/>
                    <a:gd name="T26" fmla="*/ 1 w 2193"/>
                    <a:gd name="T27" fmla="*/ 0 h 1095"/>
                    <a:gd name="T28" fmla="*/ 1 w 2193"/>
                    <a:gd name="T29" fmla="*/ 0 h 1095"/>
                    <a:gd name="T30" fmla="*/ 1 w 2193"/>
                    <a:gd name="T31" fmla="*/ 0 h 1095"/>
                    <a:gd name="T32" fmla="*/ 0 w 2193"/>
                    <a:gd name="T33" fmla="*/ 0 h 1095"/>
                    <a:gd name="T34" fmla="*/ 0 w 2193"/>
                    <a:gd name="T35" fmla="*/ 0 h 1095"/>
                    <a:gd name="T36" fmla="*/ 0 w 2193"/>
                    <a:gd name="T37" fmla="*/ 0 h 1095"/>
                    <a:gd name="T38" fmla="*/ 0 w 2193"/>
                    <a:gd name="T39" fmla="*/ 0 h 1095"/>
                    <a:gd name="T40" fmla="*/ 0 w 2193"/>
                    <a:gd name="T41" fmla="*/ 1 h 1095"/>
                    <a:gd name="T42" fmla="*/ 0 w 2193"/>
                    <a:gd name="T43" fmla="*/ 1 h 1095"/>
                    <a:gd name="T44" fmla="*/ 0 w 2193"/>
                    <a:gd name="T45" fmla="*/ 1 h 1095"/>
                    <a:gd name="T46" fmla="*/ 0 w 2193"/>
                    <a:gd name="T47" fmla="*/ 1 h 1095"/>
                    <a:gd name="T48" fmla="*/ 0 w 2193"/>
                    <a:gd name="T49" fmla="*/ 1 h 1095"/>
                    <a:gd name="T50" fmla="*/ 1 w 2193"/>
                    <a:gd name="T51" fmla="*/ 1 h 1095"/>
                    <a:gd name="T52" fmla="*/ 1 w 2193"/>
                    <a:gd name="T53" fmla="*/ 1 h 1095"/>
                    <a:gd name="T54" fmla="*/ 1 w 2193"/>
                    <a:gd name="T55" fmla="*/ 1 h 1095"/>
                    <a:gd name="T56" fmla="*/ 1 w 2193"/>
                    <a:gd name="T57" fmla="*/ 1 h 1095"/>
                    <a:gd name="T58" fmla="*/ 1 w 2193"/>
                    <a:gd name="T59" fmla="*/ 1 h 1095"/>
                    <a:gd name="T60" fmla="*/ 1 w 2193"/>
                    <a:gd name="T61" fmla="*/ 1 h 1095"/>
                    <a:gd name="T62" fmla="*/ 1 w 2193"/>
                    <a:gd name="T63" fmla="*/ 1 h 1095"/>
                    <a:gd name="T64" fmla="*/ 2 w 2193"/>
                    <a:gd name="T65" fmla="*/ 2 h 1095"/>
                    <a:gd name="T66" fmla="*/ 2 w 2193"/>
                    <a:gd name="T67" fmla="*/ 1 h 1095"/>
                    <a:gd name="T68" fmla="*/ 2 w 2193"/>
                    <a:gd name="T69" fmla="*/ 1 h 1095"/>
                    <a:gd name="T70" fmla="*/ 2 w 2193"/>
                    <a:gd name="T71" fmla="*/ 1 h 1095"/>
                    <a:gd name="T72" fmla="*/ 2 w 2193"/>
                    <a:gd name="T73" fmla="*/ 1 h 1095"/>
                    <a:gd name="T74" fmla="*/ 2 w 2193"/>
                    <a:gd name="T75" fmla="*/ 1 h 1095"/>
                    <a:gd name="T76" fmla="*/ 2 w 2193"/>
                    <a:gd name="T77" fmla="*/ 1 h 1095"/>
                    <a:gd name="T78" fmla="*/ 2 w 2193"/>
                    <a:gd name="T79" fmla="*/ 1 h 1095"/>
                    <a:gd name="T80" fmla="*/ 3 w 2193"/>
                    <a:gd name="T81" fmla="*/ 1 h 1095"/>
                    <a:gd name="T82" fmla="*/ 3 w 2193"/>
                    <a:gd name="T83" fmla="*/ 1 h 1095"/>
                    <a:gd name="T84" fmla="*/ 3 w 2193"/>
                    <a:gd name="T85" fmla="*/ 1 h 1095"/>
                    <a:gd name="T86" fmla="*/ 3 w 2193"/>
                    <a:gd name="T87" fmla="*/ 1 h 1095"/>
                    <a:gd name="T88" fmla="*/ 3 w 2193"/>
                    <a:gd name="T89" fmla="*/ 1 h 1095"/>
                    <a:gd name="T90" fmla="*/ 3 w 2193"/>
                    <a:gd name="T91" fmla="*/ 0 h 1095"/>
                    <a:gd name="T92" fmla="*/ 3 w 2193"/>
                    <a:gd name="T93" fmla="*/ 0 h 1095"/>
                    <a:gd name="T94" fmla="*/ 3 w 2193"/>
                    <a:gd name="T95" fmla="*/ 0 h 1095"/>
                    <a:gd name="T96" fmla="*/ 3 w 2193"/>
                    <a:gd name="T97" fmla="*/ 0 h 10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93" h="1095">
                      <a:moveTo>
                        <a:pt x="1316" y="0"/>
                      </a:moveTo>
                      <a:lnTo>
                        <a:pt x="1315" y="23"/>
                      </a:lnTo>
                      <a:lnTo>
                        <a:pt x="1312" y="43"/>
                      </a:lnTo>
                      <a:lnTo>
                        <a:pt x="1306" y="65"/>
                      </a:lnTo>
                      <a:lnTo>
                        <a:pt x="1298" y="85"/>
                      </a:lnTo>
                      <a:lnTo>
                        <a:pt x="1290" y="105"/>
                      </a:lnTo>
                      <a:lnTo>
                        <a:pt x="1279" y="122"/>
                      </a:lnTo>
                      <a:lnTo>
                        <a:pt x="1265" y="139"/>
                      </a:lnTo>
                      <a:lnTo>
                        <a:pt x="1251" y="155"/>
                      </a:lnTo>
                      <a:lnTo>
                        <a:pt x="1236" y="169"/>
                      </a:lnTo>
                      <a:lnTo>
                        <a:pt x="1219" y="181"/>
                      </a:lnTo>
                      <a:lnTo>
                        <a:pt x="1201" y="192"/>
                      </a:lnTo>
                      <a:lnTo>
                        <a:pt x="1182" y="201"/>
                      </a:lnTo>
                      <a:lnTo>
                        <a:pt x="1161" y="209"/>
                      </a:lnTo>
                      <a:lnTo>
                        <a:pt x="1140" y="214"/>
                      </a:lnTo>
                      <a:lnTo>
                        <a:pt x="1119" y="218"/>
                      </a:lnTo>
                      <a:lnTo>
                        <a:pt x="1097" y="219"/>
                      </a:lnTo>
                      <a:lnTo>
                        <a:pt x="1075" y="218"/>
                      </a:lnTo>
                      <a:lnTo>
                        <a:pt x="1053" y="214"/>
                      </a:lnTo>
                      <a:lnTo>
                        <a:pt x="1032" y="209"/>
                      </a:lnTo>
                      <a:lnTo>
                        <a:pt x="1011" y="201"/>
                      </a:lnTo>
                      <a:lnTo>
                        <a:pt x="992" y="192"/>
                      </a:lnTo>
                      <a:lnTo>
                        <a:pt x="974" y="181"/>
                      </a:lnTo>
                      <a:lnTo>
                        <a:pt x="957" y="169"/>
                      </a:lnTo>
                      <a:lnTo>
                        <a:pt x="942" y="155"/>
                      </a:lnTo>
                      <a:lnTo>
                        <a:pt x="928" y="139"/>
                      </a:lnTo>
                      <a:lnTo>
                        <a:pt x="915" y="122"/>
                      </a:lnTo>
                      <a:lnTo>
                        <a:pt x="904" y="105"/>
                      </a:lnTo>
                      <a:lnTo>
                        <a:pt x="895" y="85"/>
                      </a:lnTo>
                      <a:lnTo>
                        <a:pt x="887" y="65"/>
                      </a:lnTo>
                      <a:lnTo>
                        <a:pt x="882" y="43"/>
                      </a:lnTo>
                      <a:lnTo>
                        <a:pt x="878" y="23"/>
                      </a:lnTo>
                      <a:lnTo>
                        <a:pt x="877" y="0"/>
                      </a:lnTo>
                      <a:lnTo>
                        <a:pt x="0" y="0"/>
                      </a:lnTo>
                      <a:lnTo>
                        <a:pt x="1" y="55"/>
                      </a:lnTo>
                      <a:lnTo>
                        <a:pt x="5" y="111"/>
                      </a:lnTo>
                      <a:lnTo>
                        <a:pt x="13" y="166"/>
                      </a:lnTo>
                      <a:lnTo>
                        <a:pt x="22" y="220"/>
                      </a:lnTo>
                      <a:lnTo>
                        <a:pt x="35" y="272"/>
                      </a:lnTo>
                      <a:lnTo>
                        <a:pt x="49" y="325"/>
                      </a:lnTo>
                      <a:lnTo>
                        <a:pt x="67" y="375"/>
                      </a:lnTo>
                      <a:lnTo>
                        <a:pt x="87" y="426"/>
                      </a:lnTo>
                      <a:lnTo>
                        <a:pt x="109" y="474"/>
                      </a:lnTo>
                      <a:lnTo>
                        <a:pt x="133" y="521"/>
                      </a:lnTo>
                      <a:lnTo>
                        <a:pt x="159" y="567"/>
                      </a:lnTo>
                      <a:lnTo>
                        <a:pt x="187" y="612"/>
                      </a:lnTo>
                      <a:lnTo>
                        <a:pt x="218" y="655"/>
                      </a:lnTo>
                      <a:lnTo>
                        <a:pt x="251" y="696"/>
                      </a:lnTo>
                      <a:lnTo>
                        <a:pt x="286" y="736"/>
                      </a:lnTo>
                      <a:lnTo>
                        <a:pt x="322" y="774"/>
                      </a:lnTo>
                      <a:lnTo>
                        <a:pt x="361" y="810"/>
                      </a:lnTo>
                      <a:lnTo>
                        <a:pt x="400" y="844"/>
                      </a:lnTo>
                      <a:lnTo>
                        <a:pt x="442" y="877"/>
                      </a:lnTo>
                      <a:lnTo>
                        <a:pt x="485" y="908"/>
                      </a:lnTo>
                      <a:lnTo>
                        <a:pt x="529" y="936"/>
                      </a:lnTo>
                      <a:lnTo>
                        <a:pt x="575" y="963"/>
                      </a:lnTo>
                      <a:lnTo>
                        <a:pt x="622" y="987"/>
                      </a:lnTo>
                      <a:lnTo>
                        <a:pt x="671" y="1009"/>
                      </a:lnTo>
                      <a:lnTo>
                        <a:pt x="720" y="1028"/>
                      </a:lnTo>
                      <a:lnTo>
                        <a:pt x="771" y="1046"/>
                      </a:lnTo>
                      <a:lnTo>
                        <a:pt x="824" y="1060"/>
                      </a:lnTo>
                      <a:lnTo>
                        <a:pt x="876" y="1073"/>
                      </a:lnTo>
                      <a:lnTo>
                        <a:pt x="930" y="1082"/>
                      </a:lnTo>
                      <a:lnTo>
                        <a:pt x="985" y="1090"/>
                      </a:lnTo>
                      <a:lnTo>
                        <a:pt x="1041" y="1094"/>
                      </a:lnTo>
                      <a:lnTo>
                        <a:pt x="1097" y="1095"/>
                      </a:lnTo>
                      <a:lnTo>
                        <a:pt x="1153" y="1094"/>
                      </a:lnTo>
                      <a:lnTo>
                        <a:pt x="1208" y="1090"/>
                      </a:lnTo>
                      <a:lnTo>
                        <a:pt x="1263" y="1082"/>
                      </a:lnTo>
                      <a:lnTo>
                        <a:pt x="1317" y="1073"/>
                      </a:lnTo>
                      <a:lnTo>
                        <a:pt x="1370" y="1060"/>
                      </a:lnTo>
                      <a:lnTo>
                        <a:pt x="1422" y="1046"/>
                      </a:lnTo>
                      <a:lnTo>
                        <a:pt x="1473" y="1028"/>
                      </a:lnTo>
                      <a:lnTo>
                        <a:pt x="1522" y="1009"/>
                      </a:lnTo>
                      <a:lnTo>
                        <a:pt x="1571" y="987"/>
                      </a:lnTo>
                      <a:lnTo>
                        <a:pt x="1619" y="963"/>
                      </a:lnTo>
                      <a:lnTo>
                        <a:pt x="1665" y="936"/>
                      </a:lnTo>
                      <a:lnTo>
                        <a:pt x="1708" y="908"/>
                      </a:lnTo>
                      <a:lnTo>
                        <a:pt x="1751" y="877"/>
                      </a:lnTo>
                      <a:lnTo>
                        <a:pt x="1793" y="844"/>
                      </a:lnTo>
                      <a:lnTo>
                        <a:pt x="1832" y="810"/>
                      </a:lnTo>
                      <a:lnTo>
                        <a:pt x="1871" y="774"/>
                      </a:lnTo>
                      <a:lnTo>
                        <a:pt x="1907" y="736"/>
                      </a:lnTo>
                      <a:lnTo>
                        <a:pt x="1942" y="696"/>
                      </a:lnTo>
                      <a:lnTo>
                        <a:pt x="1975" y="655"/>
                      </a:lnTo>
                      <a:lnTo>
                        <a:pt x="2006" y="612"/>
                      </a:lnTo>
                      <a:lnTo>
                        <a:pt x="2034" y="567"/>
                      </a:lnTo>
                      <a:lnTo>
                        <a:pt x="2060" y="521"/>
                      </a:lnTo>
                      <a:lnTo>
                        <a:pt x="2085" y="474"/>
                      </a:lnTo>
                      <a:lnTo>
                        <a:pt x="2107" y="426"/>
                      </a:lnTo>
                      <a:lnTo>
                        <a:pt x="2126" y="375"/>
                      </a:lnTo>
                      <a:lnTo>
                        <a:pt x="2144" y="325"/>
                      </a:lnTo>
                      <a:lnTo>
                        <a:pt x="2158" y="272"/>
                      </a:lnTo>
                      <a:lnTo>
                        <a:pt x="2171" y="220"/>
                      </a:lnTo>
                      <a:lnTo>
                        <a:pt x="2180" y="166"/>
                      </a:lnTo>
                      <a:lnTo>
                        <a:pt x="2188" y="111"/>
                      </a:lnTo>
                      <a:lnTo>
                        <a:pt x="2192" y="55"/>
                      </a:lnTo>
                      <a:lnTo>
                        <a:pt x="2193" y="0"/>
                      </a:lnTo>
                      <a:lnTo>
                        <a:pt x="1316"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73" name="Freeform 256">
                  <a:extLst>
                    <a:ext uri="{FF2B5EF4-FFF2-40B4-BE49-F238E27FC236}">
                      <a16:creationId xmlns:a16="http://schemas.microsoft.com/office/drawing/2014/main" id="{57FC720A-8803-4D7C-A066-944A1977EDCF}"/>
                    </a:ext>
                  </a:extLst>
                </p:cNvPr>
                <p:cNvSpPr>
                  <a:spLocks/>
                </p:cNvSpPr>
                <p:nvPr/>
              </p:nvSpPr>
              <p:spPr bwMode="auto">
                <a:xfrm>
                  <a:off x="1899" y="2803"/>
                  <a:ext cx="724" cy="361"/>
                </a:xfrm>
                <a:custGeom>
                  <a:avLst/>
                  <a:gdLst>
                    <a:gd name="T0" fmla="*/ 0 w 2171"/>
                    <a:gd name="T1" fmla="*/ 0 h 1084"/>
                    <a:gd name="T2" fmla="*/ 0 w 2171"/>
                    <a:gd name="T3" fmla="*/ 0 h 1084"/>
                    <a:gd name="T4" fmla="*/ 0 w 2171"/>
                    <a:gd name="T5" fmla="*/ 1 h 1084"/>
                    <a:gd name="T6" fmla="*/ 0 w 2171"/>
                    <a:gd name="T7" fmla="*/ 1 h 1084"/>
                    <a:gd name="T8" fmla="*/ 0 w 2171"/>
                    <a:gd name="T9" fmla="*/ 1 h 1084"/>
                    <a:gd name="T10" fmla="*/ 0 w 2171"/>
                    <a:gd name="T11" fmla="*/ 1 h 1084"/>
                    <a:gd name="T12" fmla="*/ 1 w 2171"/>
                    <a:gd name="T13" fmla="*/ 1 h 1084"/>
                    <a:gd name="T14" fmla="*/ 1 w 2171"/>
                    <a:gd name="T15" fmla="*/ 1 h 1084"/>
                    <a:gd name="T16" fmla="*/ 1 w 2171"/>
                    <a:gd name="T17" fmla="*/ 1 h 1084"/>
                    <a:gd name="T18" fmla="*/ 1 w 2171"/>
                    <a:gd name="T19" fmla="*/ 1 h 1084"/>
                    <a:gd name="T20" fmla="*/ 1 w 2171"/>
                    <a:gd name="T21" fmla="*/ 1 h 1084"/>
                    <a:gd name="T22" fmla="*/ 2 w 2171"/>
                    <a:gd name="T23" fmla="*/ 1 h 1084"/>
                    <a:gd name="T24" fmla="*/ 2 w 2171"/>
                    <a:gd name="T25" fmla="*/ 1 h 1084"/>
                    <a:gd name="T26" fmla="*/ 2 w 2171"/>
                    <a:gd name="T27" fmla="*/ 1 h 1084"/>
                    <a:gd name="T28" fmla="*/ 2 w 2171"/>
                    <a:gd name="T29" fmla="*/ 1 h 1084"/>
                    <a:gd name="T30" fmla="*/ 2 w 2171"/>
                    <a:gd name="T31" fmla="*/ 1 h 1084"/>
                    <a:gd name="T32" fmla="*/ 3 w 2171"/>
                    <a:gd name="T33" fmla="*/ 1 h 1084"/>
                    <a:gd name="T34" fmla="*/ 3 w 2171"/>
                    <a:gd name="T35" fmla="*/ 1 h 1084"/>
                    <a:gd name="T36" fmla="*/ 3 w 2171"/>
                    <a:gd name="T37" fmla="*/ 1 h 1084"/>
                    <a:gd name="T38" fmla="*/ 3 w 2171"/>
                    <a:gd name="T39" fmla="*/ 0 h 1084"/>
                    <a:gd name="T40" fmla="*/ 3 w 2171"/>
                    <a:gd name="T41" fmla="*/ 0 h 1084"/>
                    <a:gd name="T42" fmla="*/ 3 w 2171"/>
                    <a:gd name="T43" fmla="*/ 0 h 1084"/>
                    <a:gd name="T44" fmla="*/ 3 w 2171"/>
                    <a:gd name="T45" fmla="*/ 0 h 1084"/>
                    <a:gd name="T46" fmla="*/ 3 w 2171"/>
                    <a:gd name="T47" fmla="*/ 0 h 1084"/>
                    <a:gd name="T48" fmla="*/ 3 w 2171"/>
                    <a:gd name="T49" fmla="*/ 0 h 1084"/>
                    <a:gd name="T50" fmla="*/ 3 w 2171"/>
                    <a:gd name="T51" fmla="*/ 0 h 1084"/>
                    <a:gd name="T52" fmla="*/ 3 w 2171"/>
                    <a:gd name="T53" fmla="*/ 0 h 1084"/>
                    <a:gd name="T54" fmla="*/ 2 w 2171"/>
                    <a:gd name="T55" fmla="*/ 0 h 1084"/>
                    <a:gd name="T56" fmla="*/ 2 w 2171"/>
                    <a:gd name="T57" fmla="*/ 0 h 1084"/>
                    <a:gd name="T58" fmla="*/ 2 w 2171"/>
                    <a:gd name="T59" fmla="*/ 0 h 1084"/>
                    <a:gd name="T60" fmla="*/ 2 w 2171"/>
                    <a:gd name="T61" fmla="*/ 0 h 1084"/>
                    <a:gd name="T62" fmla="*/ 2 w 2171"/>
                    <a:gd name="T63" fmla="*/ 0 h 1084"/>
                    <a:gd name="T64" fmla="*/ 2 w 2171"/>
                    <a:gd name="T65" fmla="*/ 0 h 1084"/>
                    <a:gd name="T66" fmla="*/ 2 w 2171"/>
                    <a:gd name="T67" fmla="*/ 0 h 1084"/>
                    <a:gd name="T68" fmla="*/ 2 w 2171"/>
                    <a:gd name="T69" fmla="*/ 0 h 1084"/>
                    <a:gd name="T70" fmla="*/ 2 w 2171"/>
                    <a:gd name="T71" fmla="*/ 0 h 1084"/>
                    <a:gd name="T72" fmla="*/ 2 w 2171"/>
                    <a:gd name="T73" fmla="*/ 0 h 1084"/>
                    <a:gd name="T74" fmla="*/ 1 w 2171"/>
                    <a:gd name="T75" fmla="*/ 0 h 1084"/>
                    <a:gd name="T76" fmla="*/ 1 w 2171"/>
                    <a:gd name="T77" fmla="*/ 0 h 1084"/>
                    <a:gd name="T78" fmla="*/ 1 w 2171"/>
                    <a:gd name="T79" fmla="*/ 0 h 1084"/>
                    <a:gd name="T80" fmla="*/ 1 w 2171"/>
                    <a:gd name="T81" fmla="*/ 0 h 1084"/>
                    <a:gd name="T82" fmla="*/ 1 w 2171"/>
                    <a:gd name="T83" fmla="*/ 0 h 1084"/>
                    <a:gd name="T84" fmla="*/ 1 w 2171"/>
                    <a:gd name="T85" fmla="*/ 0 h 1084"/>
                    <a:gd name="T86" fmla="*/ 1 w 2171"/>
                    <a:gd name="T87" fmla="*/ 0 h 1084"/>
                    <a:gd name="T88" fmla="*/ 1 w 2171"/>
                    <a:gd name="T89" fmla="*/ 0 h 1084"/>
                    <a:gd name="T90" fmla="*/ 1 w 2171"/>
                    <a:gd name="T91" fmla="*/ 0 h 1084"/>
                    <a:gd name="T92" fmla="*/ 1 w 2171"/>
                    <a:gd name="T93" fmla="*/ 0 h 1084"/>
                    <a:gd name="T94" fmla="*/ 1 w 2171"/>
                    <a:gd name="T95" fmla="*/ 0 h 1084"/>
                    <a:gd name="T96" fmla="*/ 1 w 2171"/>
                    <a:gd name="T97" fmla="*/ 0 h 1084"/>
                    <a:gd name="T98" fmla="*/ 1 w 2171"/>
                    <a:gd name="T99" fmla="*/ 0 h 1084"/>
                    <a:gd name="T100" fmla="*/ 1 w 2171"/>
                    <a:gd name="T101" fmla="*/ 0 h 1084"/>
                    <a:gd name="T102" fmla="*/ 0 w 2171"/>
                    <a:gd name="T103" fmla="*/ 0 h 1084"/>
                    <a:gd name="T104" fmla="*/ 0 w 2171"/>
                    <a:gd name="T105" fmla="*/ 0 h 10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71" h="1084">
                      <a:moveTo>
                        <a:pt x="0" y="0"/>
                      </a:moveTo>
                      <a:lnTo>
                        <a:pt x="1" y="55"/>
                      </a:lnTo>
                      <a:lnTo>
                        <a:pt x="5" y="110"/>
                      </a:lnTo>
                      <a:lnTo>
                        <a:pt x="12" y="165"/>
                      </a:lnTo>
                      <a:lnTo>
                        <a:pt x="22" y="218"/>
                      </a:lnTo>
                      <a:lnTo>
                        <a:pt x="34" y="270"/>
                      </a:lnTo>
                      <a:lnTo>
                        <a:pt x="49" y="322"/>
                      </a:lnTo>
                      <a:lnTo>
                        <a:pt x="66" y="372"/>
                      </a:lnTo>
                      <a:lnTo>
                        <a:pt x="85" y="421"/>
                      </a:lnTo>
                      <a:lnTo>
                        <a:pt x="107" y="470"/>
                      </a:lnTo>
                      <a:lnTo>
                        <a:pt x="132" y="517"/>
                      </a:lnTo>
                      <a:lnTo>
                        <a:pt x="158" y="562"/>
                      </a:lnTo>
                      <a:lnTo>
                        <a:pt x="186" y="605"/>
                      </a:lnTo>
                      <a:lnTo>
                        <a:pt x="216" y="648"/>
                      </a:lnTo>
                      <a:lnTo>
                        <a:pt x="249" y="689"/>
                      </a:lnTo>
                      <a:lnTo>
                        <a:pt x="283" y="728"/>
                      </a:lnTo>
                      <a:lnTo>
                        <a:pt x="319" y="767"/>
                      </a:lnTo>
                      <a:lnTo>
                        <a:pt x="356" y="803"/>
                      </a:lnTo>
                      <a:lnTo>
                        <a:pt x="396" y="837"/>
                      </a:lnTo>
                      <a:lnTo>
                        <a:pt x="436" y="868"/>
                      </a:lnTo>
                      <a:lnTo>
                        <a:pt x="479" y="899"/>
                      </a:lnTo>
                      <a:lnTo>
                        <a:pt x="523" y="926"/>
                      </a:lnTo>
                      <a:lnTo>
                        <a:pt x="569" y="953"/>
                      </a:lnTo>
                      <a:lnTo>
                        <a:pt x="616" y="977"/>
                      </a:lnTo>
                      <a:lnTo>
                        <a:pt x="663" y="999"/>
                      </a:lnTo>
                      <a:lnTo>
                        <a:pt x="713" y="1019"/>
                      </a:lnTo>
                      <a:lnTo>
                        <a:pt x="763" y="1035"/>
                      </a:lnTo>
                      <a:lnTo>
                        <a:pt x="815" y="1050"/>
                      </a:lnTo>
                      <a:lnTo>
                        <a:pt x="867" y="1062"/>
                      </a:lnTo>
                      <a:lnTo>
                        <a:pt x="921" y="1072"/>
                      </a:lnTo>
                      <a:lnTo>
                        <a:pt x="975" y="1079"/>
                      </a:lnTo>
                      <a:lnTo>
                        <a:pt x="1030" y="1083"/>
                      </a:lnTo>
                      <a:lnTo>
                        <a:pt x="1086" y="1084"/>
                      </a:lnTo>
                      <a:lnTo>
                        <a:pt x="1142" y="1083"/>
                      </a:lnTo>
                      <a:lnTo>
                        <a:pt x="1196" y="1079"/>
                      </a:lnTo>
                      <a:lnTo>
                        <a:pt x="1250" y="1072"/>
                      </a:lnTo>
                      <a:lnTo>
                        <a:pt x="1304" y="1062"/>
                      </a:lnTo>
                      <a:lnTo>
                        <a:pt x="1356" y="1050"/>
                      </a:lnTo>
                      <a:lnTo>
                        <a:pt x="1408" y="1035"/>
                      </a:lnTo>
                      <a:lnTo>
                        <a:pt x="1458" y="1019"/>
                      </a:lnTo>
                      <a:lnTo>
                        <a:pt x="1508" y="999"/>
                      </a:lnTo>
                      <a:lnTo>
                        <a:pt x="1555" y="977"/>
                      </a:lnTo>
                      <a:lnTo>
                        <a:pt x="1602" y="953"/>
                      </a:lnTo>
                      <a:lnTo>
                        <a:pt x="1648" y="926"/>
                      </a:lnTo>
                      <a:lnTo>
                        <a:pt x="1692" y="899"/>
                      </a:lnTo>
                      <a:lnTo>
                        <a:pt x="1735" y="868"/>
                      </a:lnTo>
                      <a:lnTo>
                        <a:pt x="1775" y="837"/>
                      </a:lnTo>
                      <a:lnTo>
                        <a:pt x="1815" y="803"/>
                      </a:lnTo>
                      <a:lnTo>
                        <a:pt x="1852" y="767"/>
                      </a:lnTo>
                      <a:lnTo>
                        <a:pt x="1888" y="728"/>
                      </a:lnTo>
                      <a:lnTo>
                        <a:pt x="1922" y="689"/>
                      </a:lnTo>
                      <a:lnTo>
                        <a:pt x="1955" y="648"/>
                      </a:lnTo>
                      <a:lnTo>
                        <a:pt x="1985" y="605"/>
                      </a:lnTo>
                      <a:lnTo>
                        <a:pt x="2013" y="562"/>
                      </a:lnTo>
                      <a:lnTo>
                        <a:pt x="2040" y="517"/>
                      </a:lnTo>
                      <a:lnTo>
                        <a:pt x="2064" y="470"/>
                      </a:lnTo>
                      <a:lnTo>
                        <a:pt x="2086" y="421"/>
                      </a:lnTo>
                      <a:lnTo>
                        <a:pt x="2105" y="372"/>
                      </a:lnTo>
                      <a:lnTo>
                        <a:pt x="2122" y="322"/>
                      </a:lnTo>
                      <a:lnTo>
                        <a:pt x="2137" y="270"/>
                      </a:lnTo>
                      <a:lnTo>
                        <a:pt x="2149" y="218"/>
                      </a:lnTo>
                      <a:lnTo>
                        <a:pt x="2159" y="165"/>
                      </a:lnTo>
                      <a:lnTo>
                        <a:pt x="2166" y="110"/>
                      </a:lnTo>
                      <a:lnTo>
                        <a:pt x="2170" y="55"/>
                      </a:lnTo>
                      <a:lnTo>
                        <a:pt x="2171" y="0"/>
                      </a:lnTo>
                      <a:lnTo>
                        <a:pt x="2144" y="0"/>
                      </a:lnTo>
                      <a:lnTo>
                        <a:pt x="2119" y="0"/>
                      </a:lnTo>
                      <a:lnTo>
                        <a:pt x="2096" y="0"/>
                      </a:lnTo>
                      <a:lnTo>
                        <a:pt x="2075" y="0"/>
                      </a:lnTo>
                      <a:lnTo>
                        <a:pt x="2054" y="0"/>
                      </a:lnTo>
                      <a:lnTo>
                        <a:pt x="2035" y="0"/>
                      </a:lnTo>
                      <a:lnTo>
                        <a:pt x="2018" y="0"/>
                      </a:lnTo>
                      <a:lnTo>
                        <a:pt x="2001" y="0"/>
                      </a:lnTo>
                      <a:lnTo>
                        <a:pt x="1985" y="0"/>
                      </a:lnTo>
                      <a:lnTo>
                        <a:pt x="1969" y="0"/>
                      </a:lnTo>
                      <a:lnTo>
                        <a:pt x="1954" y="0"/>
                      </a:lnTo>
                      <a:lnTo>
                        <a:pt x="1938" y="0"/>
                      </a:lnTo>
                      <a:lnTo>
                        <a:pt x="1922" y="0"/>
                      </a:lnTo>
                      <a:lnTo>
                        <a:pt x="1907" y="0"/>
                      </a:lnTo>
                      <a:lnTo>
                        <a:pt x="1889" y="0"/>
                      </a:lnTo>
                      <a:lnTo>
                        <a:pt x="1872" y="0"/>
                      </a:lnTo>
                      <a:lnTo>
                        <a:pt x="1853" y="0"/>
                      </a:lnTo>
                      <a:lnTo>
                        <a:pt x="1833" y="0"/>
                      </a:lnTo>
                      <a:lnTo>
                        <a:pt x="1813" y="0"/>
                      </a:lnTo>
                      <a:lnTo>
                        <a:pt x="1790" y="0"/>
                      </a:lnTo>
                      <a:lnTo>
                        <a:pt x="1764" y="0"/>
                      </a:lnTo>
                      <a:lnTo>
                        <a:pt x="1737" y="0"/>
                      </a:lnTo>
                      <a:lnTo>
                        <a:pt x="1708" y="0"/>
                      </a:lnTo>
                      <a:lnTo>
                        <a:pt x="1677" y="0"/>
                      </a:lnTo>
                      <a:lnTo>
                        <a:pt x="1642" y="0"/>
                      </a:lnTo>
                      <a:lnTo>
                        <a:pt x="1604" y="0"/>
                      </a:lnTo>
                      <a:lnTo>
                        <a:pt x="1564" y="0"/>
                      </a:lnTo>
                      <a:lnTo>
                        <a:pt x="1519" y="0"/>
                      </a:lnTo>
                      <a:lnTo>
                        <a:pt x="1472" y="0"/>
                      </a:lnTo>
                      <a:lnTo>
                        <a:pt x="1420" y="0"/>
                      </a:lnTo>
                      <a:lnTo>
                        <a:pt x="1364" y="0"/>
                      </a:lnTo>
                      <a:lnTo>
                        <a:pt x="1305" y="0"/>
                      </a:lnTo>
                      <a:lnTo>
                        <a:pt x="1304" y="23"/>
                      </a:lnTo>
                      <a:lnTo>
                        <a:pt x="1301" y="43"/>
                      </a:lnTo>
                      <a:lnTo>
                        <a:pt x="1295" y="65"/>
                      </a:lnTo>
                      <a:lnTo>
                        <a:pt x="1287" y="85"/>
                      </a:lnTo>
                      <a:lnTo>
                        <a:pt x="1279" y="105"/>
                      </a:lnTo>
                      <a:lnTo>
                        <a:pt x="1268" y="122"/>
                      </a:lnTo>
                      <a:lnTo>
                        <a:pt x="1254" y="139"/>
                      </a:lnTo>
                      <a:lnTo>
                        <a:pt x="1240" y="155"/>
                      </a:lnTo>
                      <a:lnTo>
                        <a:pt x="1225" y="169"/>
                      </a:lnTo>
                      <a:lnTo>
                        <a:pt x="1208" y="181"/>
                      </a:lnTo>
                      <a:lnTo>
                        <a:pt x="1190" y="192"/>
                      </a:lnTo>
                      <a:lnTo>
                        <a:pt x="1171" y="201"/>
                      </a:lnTo>
                      <a:lnTo>
                        <a:pt x="1150" y="209"/>
                      </a:lnTo>
                      <a:lnTo>
                        <a:pt x="1129" y="214"/>
                      </a:lnTo>
                      <a:lnTo>
                        <a:pt x="1108" y="218"/>
                      </a:lnTo>
                      <a:lnTo>
                        <a:pt x="1086" y="219"/>
                      </a:lnTo>
                      <a:lnTo>
                        <a:pt x="1064" y="218"/>
                      </a:lnTo>
                      <a:lnTo>
                        <a:pt x="1042" y="214"/>
                      </a:lnTo>
                      <a:lnTo>
                        <a:pt x="1021" y="209"/>
                      </a:lnTo>
                      <a:lnTo>
                        <a:pt x="1000" y="201"/>
                      </a:lnTo>
                      <a:lnTo>
                        <a:pt x="981" y="192"/>
                      </a:lnTo>
                      <a:lnTo>
                        <a:pt x="963" y="181"/>
                      </a:lnTo>
                      <a:lnTo>
                        <a:pt x="946" y="169"/>
                      </a:lnTo>
                      <a:lnTo>
                        <a:pt x="931" y="155"/>
                      </a:lnTo>
                      <a:lnTo>
                        <a:pt x="917" y="139"/>
                      </a:lnTo>
                      <a:lnTo>
                        <a:pt x="904" y="122"/>
                      </a:lnTo>
                      <a:lnTo>
                        <a:pt x="893" y="105"/>
                      </a:lnTo>
                      <a:lnTo>
                        <a:pt x="884" y="85"/>
                      </a:lnTo>
                      <a:lnTo>
                        <a:pt x="876" y="65"/>
                      </a:lnTo>
                      <a:lnTo>
                        <a:pt x="871" y="43"/>
                      </a:lnTo>
                      <a:lnTo>
                        <a:pt x="867" y="23"/>
                      </a:lnTo>
                      <a:lnTo>
                        <a:pt x="866" y="0"/>
                      </a:lnTo>
                      <a:lnTo>
                        <a:pt x="839" y="0"/>
                      </a:lnTo>
                      <a:lnTo>
                        <a:pt x="814" y="0"/>
                      </a:lnTo>
                      <a:lnTo>
                        <a:pt x="791" y="0"/>
                      </a:lnTo>
                      <a:lnTo>
                        <a:pt x="769" y="0"/>
                      </a:lnTo>
                      <a:lnTo>
                        <a:pt x="749" y="0"/>
                      </a:lnTo>
                      <a:lnTo>
                        <a:pt x="730" y="0"/>
                      </a:lnTo>
                      <a:lnTo>
                        <a:pt x="713" y="0"/>
                      </a:lnTo>
                      <a:lnTo>
                        <a:pt x="695" y="0"/>
                      </a:lnTo>
                      <a:lnTo>
                        <a:pt x="679" y="0"/>
                      </a:lnTo>
                      <a:lnTo>
                        <a:pt x="663" y="0"/>
                      </a:lnTo>
                      <a:lnTo>
                        <a:pt x="648" y="0"/>
                      </a:lnTo>
                      <a:lnTo>
                        <a:pt x="633" y="0"/>
                      </a:lnTo>
                      <a:lnTo>
                        <a:pt x="616" y="0"/>
                      </a:lnTo>
                      <a:lnTo>
                        <a:pt x="601" y="0"/>
                      </a:lnTo>
                      <a:lnTo>
                        <a:pt x="584" y="0"/>
                      </a:lnTo>
                      <a:lnTo>
                        <a:pt x="567" y="0"/>
                      </a:lnTo>
                      <a:lnTo>
                        <a:pt x="548" y="0"/>
                      </a:lnTo>
                      <a:lnTo>
                        <a:pt x="527" y="0"/>
                      </a:lnTo>
                      <a:lnTo>
                        <a:pt x="507" y="0"/>
                      </a:lnTo>
                      <a:lnTo>
                        <a:pt x="484" y="0"/>
                      </a:lnTo>
                      <a:lnTo>
                        <a:pt x="458" y="0"/>
                      </a:lnTo>
                      <a:lnTo>
                        <a:pt x="432" y="0"/>
                      </a:lnTo>
                      <a:lnTo>
                        <a:pt x="402" y="0"/>
                      </a:lnTo>
                      <a:lnTo>
                        <a:pt x="371" y="0"/>
                      </a:lnTo>
                      <a:lnTo>
                        <a:pt x="337" y="0"/>
                      </a:lnTo>
                      <a:lnTo>
                        <a:pt x="298" y="0"/>
                      </a:lnTo>
                      <a:lnTo>
                        <a:pt x="258" y="0"/>
                      </a:lnTo>
                      <a:lnTo>
                        <a:pt x="214" y="0"/>
                      </a:lnTo>
                      <a:lnTo>
                        <a:pt x="167" y="0"/>
                      </a:lnTo>
                      <a:lnTo>
                        <a:pt x="115" y="0"/>
                      </a:lnTo>
                      <a:lnTo>
                        <a:pt x="59" y="0"/>
                      </a:lnTo>
                      <a:lnTo>
                        <a:pt x="0" y="0"/>
                      </a:lnTo>
                      <a:close/>
                    </a:path>
                  </a:pathLst>
                </a:custGeom>
                <a:solidFill>
                  <a:srgbClr val="9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74" name="Freeform 257">
                  <a:extLst>
                    <a:ext uri="{FF2B5EF4-FFF2-40B4-BE49-F238E27FC236}">
                      <a16:creationId xmlns:a16="http://schemas.microsoft.com/office/drawing/2014/main" id="{51429EED-65D5-445B-986D-28119A4ADA86}"/>
                    </a:ext>
                  </a:extLst>
                </p:cNvPr>
                <p:cNvSpPr>
                  <a:spLocks/>
                </p:cNvSpPr>
                <p:nvPr/>
              </p:nvSpPr>
              <p:spPr bwMode="auto">
                <a:xfrm>
                  <a:off x="1903" y="2803"/>
                  <a:ext cx="717" cy="358"/>
                </a:xfrm>
                <a:custGeom>
                  <a:avLst/>
                  <a:gdLst>
                    <a:gd name="T0" fmla="*/ 0 w 2151"/>
                    <a:gd name="T1" fmla="*/ 0 h 1074"/>
                    <a:gd name="T2" fmla="*/ 0 w 2151"/>
                    <a:gd name="T3" fmla="*/ 0 h 1074"/>
                    <a:gd name="T4" fmla="*/ 0 w 2151"/>
                    <a:gd name="T5" fmla="*/ 1 h 1074"/>
                    <a:gd name="T6" fmla="*/ 0 w 2151"/>
                    <a:gd name="T7" fmla="*/ 1 h 1074"/>
                    <a:gd name="T8" fmla="*/ 0 w 2151"/>
                    <a:gd name="T9" fmla="*/ 1 h 1074"/>
                    <a:gd name="T10" fmla="*/ 0 w 2151"/>
                    <a:gd name="T11" fmla="*/ 1 h 1074"/>
                    <a:gd name="T12" fmla="*/ 1 w 2151"/>
                    <a:gd name="T13" fmla="*/ 1 h 1074"/>
                    <a:gd name="T14" fmla="*/ 1 w 2151"/>
                    <a:gd name="T15" fmla="*/ 1 h 1074"/>
                    <a:gd name="T16" fmla="*/ 1 w 2151"/>
                    <a:gd name="T17" fmla="*/ 1 h 1074"/>
                    <a:gd name="T18" fmla="*/ 1 w 2151"/>
                    <a:gd name="T19" fmla="*/ 1 h 1074"/>
                    <a:gd name="T20" fmla="*/ 1 w 2151"/>
                    <a:gd name="T21" fmla="*/ 1 h 1074"/>
                    <a:gd name="T22" fmla="*/ 2 w 2151"/>
                    <a:gd name="T23" fmla="*/ 1 h 1074"/>
                    <a:gd name="T24" fmla="*/ 2 w 2151"/>
                    <a:gd name="T25" fmla="*/ 1 h 1074"/>
                    <a:gd name="T26" fmla="*/ 2 w 2151"/>
                    <a:gd name="T27" fmla="*/ 1 h 1074"/>
                    <a:gd name="T28" fmla="*/ 2 w 2151"/>
                    <a:gd name="T29" fmla="*/ 1 h 1074"/>
                    <a:gd name="T30" fmla="*/ 2 w 2151"/>
                    <a:gd name="T31" fmla="*/ 1 h 1074"/>
                    <a:gd name="T32" fmla="*/ 3 w 2151"/>
                    <a:gd name="T33" fmla="*/ 1 h 1074"/>
                    <a:gd name="T34" fmla="*/ 3 w 2151"/>
                    <a:gd name="T35" fmla="*/ 1 h 1074"/>
                    <a:gd name="T36" fmla="*/ 3 w 2151"/>
                    <a:gd name="T37" fmla="*/ 1 h 1074"/>
                    <a:gd name="T38" fmla="*/ 3 w 2151"/>
                    <a:gd name="T39" fmla="*/ 0 h 1074"/>
                    <a:gd name="T40" fmla="*/ 3 w 2151"/>
                    <a:gd name="T41" fmla="*/ 0 h 1074"/>
                    <a:gd name="T42" fmla="*/ 3 w 2151"/>
                    <a:gd name="T43" fmla="*/ 0 h 1074"/>
                    <a:gd name="T44" fmla="*/ 3 w 2151"/>
                    <a:gd name="T45" fmla="*/ 0 h 1074"/>
                    <a:gd name="T46" fmla="*/ 3 w 2151"/>
                    <a:gd name="T47" fmla="*/ 0 h 1074"/>
                    <a:gd name="T48" fmla="*/ 3 w 2151"/>
                    <a:gd name="T49" fmla="*/ 0 h 1074"/>
                    <a:gd name="T50" fmla="*/ 3 w 2151"/>
                    <a:gd name="T51" fmla="*/ 0 h 1074"/>
                    <a:gd name="T52" fmla="*/ 3 w 2151"/>
                    <a:gd name="T53" fmla="*/ 0 h 1074"/>
                    <a:gd name="T54" fmla="*/ 2 w 2151"/>
                    <a:gd name="T55" fmla="*/ 0 h 1074"/>
                    <a:gd name="T56" fmla="*/ 2 w 2151"/>
                    <a:gd name="T57" fmla="*/ 0 h 1074"/>
                    <a:gd name="T58" fmla="*/ 2 w 2151"/>
                    <a:gd name="T59" fmla="*/ 0 h 1074"/>
                    <a:gd name="T60" fmla="*/ 2 w 2151"/>
                    <a:gd name="T61" fmla="*/ 0 h 1074"/>
                    <a:gd name="T62" fmla="*/ 2 w 2151"/>
                    <a:gd name="T63" fmla="*/ 0 h 1074"/>
                    <a:gd name="T64" fmla="*/ 2 w 2151"/>
                    <a:gd name="T65" fmla="*/ 0 h 1074"/>
                    <a:gd name="T66" fmla="*/ 2 w 2151"/>
                    <a:gd name="T67" fmla="*/ 0 h 1074"/>
                    <a:gd name="T68" fmla="*/ 2 w 2151"/>
                    <a:gd name="T69" fmla="*/ 0 h 1074"/>
                    <a:gd name="T70" fmla="*/ 2 w 2151"/>
                    <a:gd name="T71" fmla="*/ 0 h 1074"/>
                    <a:gd name="T72" fmla="*/ 2 w 2151"/>
                    <a:gd name="T73" fmla="*/ 0 h 1074"/>
                    <a:gd name="T74" fmla="*/ 1 w 2151"/>
                    <a:gd name="T75" fmla="*/ 0 h 1074"/>
                    <a:gd name="T76" fmla="*/ 1 w 2151"/>
                    <a:gd name="T77" fmla="*/ 0 h 1074"/>
                    <a:gd name="T78" fmla="*/ 1 w 2151"/>
                    <a:gd name="T79" fmla="*/ 0 h 1074"/>
                    <a:gd name="T80" fmla="*/ 1 w 2151"/>
                    <a:gd name="T81" fmla="*/ 0 h 1074"/>
                    <a:gd name="T82" fmla="*/ 1 w 2151"/>
                    <a:gd name="T83" fmla="*/ 0 h 1074"/>
                    <a:gd name="T84" fmla="*/ 1 w 2151"/>
                    <a:gd name="T85" fmla="*/ 0 h 1074"/>
                    <a:gd name="T86" fmla="*/ 1 w 2151"/>
                    <a:gd name="T87" fmla="*/ 0 h 1074"/>
                    <a:gd name="T88" fmla="*/ 1 w 2151"/>
                    <a:gd name="T89" fmla="*/ 0 h 1074"/>
                    <a:gd name="T90" fmla="*/ 1 w 2151"/>
                    <a:gd name="T91" fmla="*/ 0 h 1074"/>
                    <a:gd name="T92" fmla="*/ 1 w 2151"/>
                    <a:gd name="T93" fmla="*/ 0 h 1074"/>
                    <a:gd name="T94" fmla="*/ 1 w 2151"/>
                    <a:gd name="T95" fmla="*/ 0 h 1074"/>
                    <a:gd name="T96" fmla="*/ 1 w 2151"/>
                    <a:gd name="T97" fmla="*/ 0 h 1074"/>
                    <a:gd name="T98" fmla="*/ 1 w 2151"/>
                    <a:gd name="T99" fmla="*/ 0 h 1074"/>
                    <a:gd name="T100" fmla="*/ 0 w 2151"/>
                    <a:gd name="T101" fmla="*/ 0 h 1074"/>
                    <a:gd name="T102" fmla="*/ 0 w 2151"/>
                    <a:gd name="T103" fmla="*/ 0 h 1074"/>
                    <a:gd name="T104" fmla="*/ 0 w 2151"/>
                    <a:gd name="T105" fmla="*/ 0 h 10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51" h="1074">
                      <a:moveTo>
                        <a:pt x="0" y="0"/>
                      </a:moveTo>
                      <a:lnTo>
                        <a:pt x="1" y="54"/>
                      </a:lnTo>
                      <a:lnTo>
                        <a:pt x="5" y="109"/>
                      </a:lnTo>
                      <a:lnTo>
                        <a:pt x="12" y="163"/>
                      </a:lnTo>
                      <a:lnTo>
                        <a:pt x="22" y="215"/>
                      </a:lnTo>
                      <a:lnTo>
                        <a:pt x="34" y="268"/>
                      </a:lnTo>
                      <a:lnTo>
                        <a:pt x="48" y="318"/>
                      </a:lnTo>
                      <a:lnTo>
                        <a:pt x="66" y="369"/>
                      </a:lnTo>
                      <a:lnTo>
                        <a:pt x="84" y="418"/>
                      </a:lnTo>
                      <a:lnTo>
                        <a:pt x="106" y="465"/>
                      </a:lnTo>
                      <a:lnTo>
                        <a:pt x="130" y="511"/>
                      </a:lnTo>
                      <a:lnTo>
                        <a:pt x="156" y="556"/>
                      </a:lnTo>
                      <a:lnTo>
                        <a:pt x="184" y="600"/>
                      </a:lnTo>
                      <a:lnTo>
                        <a:pt x="214" y="643"/>
                      </a:lnTo>
                      <a:lnTo>
                        <a:pt x="247" y="683"/>
                      </a:lnTo>
                      <a:lnTo>
                        <a:pt x="279" y="722"/>
                      </a:lnTo>
                      <a:lnTo>
                        <a:pt x="316" y="759"/>
                      </a:lnTo>
                      <a:lnTo>
                        <a:pt x="353" y="795"/>
                      </a:lnTo>
                      <a:lnTo>
                        <a:pt x="392" y="829"/>
                      </a:lnTo>
                      <a:lnTo>
                        <a:pt x="433" y="861"/>
                      </a:lnTo>
                      <a:lnTo>
                        <a:pt x="475" y="890"/>
                      </a:lnTo>
                      <a:lnTo>
                        <a:pt x="519" y="919"/>
                      </a:lnTo>
                      <a:lnTo>
                        <a:pt x="563" y="944"/>
                      </a:lnTo>
                      <a:lnTo>
                        <a:pt x="610" y="968"/>
                      </a:lnTo>
                      <a:lnTo>
                        <a:pt x="658" y="990"/>
                      </a:lnTo>
                      <a:lnTo>
                        <a:pt x="706" y="1009"/>
                      </a:lnTo>
                      <a:lnTo>
                        <a:pt x="756" y="1026"/>
                      </a:lnTo>
                      <a:lnTo>
                        <a:pt x="807" y="1040"/>
                      </a:lnTo>
                      <a:lnTo>
                        <a:pt x="860" y="1052"/>
                      </a:lnTo>
                      <a:lnTo>
                        <a:pt x="912" y="1062"/>
                      </a:lnTo>
                      <a:lnTo>
                        <a:pt x="966" y="1069"/>
                      </a:lnTo>
                      <a:lnTo>
                        <a:pt x="1021" y="1073"/>
                      </a:lnTo>
                      <a:lnTo>
                        <a:pt x="1076" y="1074"/>
                      </a:lnTo>
                      <a:lnTo>
                        <a:pt x="1130" y="1073"/>
                      </a:lnTo>
                      <a:lnTo>
                        <a:pt x="1185" y="1069"/>
                      </a:lnTo>
                      <a:lnTo>
                        <a:pt x="1239" y="1062"/>
                      </a:lnTo>
                      <a:lnTo>
                        <a:pt x="1292" y="1052"/>
                      </a:lnTo>
                      <a:lnTo>
                        <a:pt x="1344" y="1040"/>
                      </a:lnTo>
                      <a:lnTo>
                        <a:pt x="1395" y="1026"/>
                      </a:lnTo>
                      <a:lnTo>
                        <a:pt x="1445" y="1009"/>
                      </a:lnTo>
                      <a:lnTo>
                        <a:pt x="1493" y="990"/>
                      </a:lnTo>
                      <a:lnTo>
                        <a:pt x="1542" y="968"/>
                      </a:lnTo>
                      <a:lnTo>
                        <a:pt x="1588" y="944"/>
                      </a:lnTo>
                      <a:lnTo>
                        <a:pt x="1633" y="919"/>
                      </a:lnTo>
                      <a:lnTo>
                        <a:pt x="1677" y="890"/>
                      </a:lnTo>
                      <a:lnTo>
                        <a:pt x="1718" y="861"/>
                      </a:lnTo>
                      <a:lnTo>
                        <a:pt x="1759" y="829"/>
                      </a:lnTo>
                      <a:lnTo>
                        <a:pt x="1798" y="795"/>
                      </a:lnTo>
                      <a:lnTo>
                        <a:pt x="1836" y="759"/>
                      </a:lnTo>
                      <a:lnTo>
                        <a:pt x="1872" y="722"/>
                      </a:lnTo>
                      <a:lnTo>
                        <a:pt x="1905" y="683"/>
                      </a:lnTo>
                      <a:lnTo>
                        <a:pt x="1938" y="643"/>
                      </a:lnTo>
                      <a:lnTo>
                        <a:pt x="1967" y="600"/>
                      </a:lnTo>
                      <a:lnTo>
                        <a:pt x="1996" y="556"/>
                      </a:lnTo>
                      <a:lnTo>
                        <a:pt x="2021" y="511"/>
                      </a:lnTo>
                      <a:lnTo>
                        <a:pt x="2045" y="465"/>
                      </a:lnTo>
                      <a:lnTo>
                        <a:pt x="2067" y="418"/>
                      </a:lnTo>
                      <a:lnTo>
                        <a:pt x="2086" y="369"/>
                      </a:lnTo>
                      <a:lnTo>
                        <a:pt x="2103" y="318"/>
                      </a:lnTo>
                      <a:lnTo>
                        <a:pt x="2117" y="268"/>
                      </a:lnTo>
                      <a:lnTo>
                        <a:pt x="2129" y="215"/>
                      </a:lnTo>
                      <a:lnTo>
                        <a:pt x="2139" y="163"/>
                      </a:lnTo>
                      <a:lnTo>
                        <a:pt x="2146" y="109"/>
                      </a:lnTo>
                      <a:lnTo>
                        <a:pt x="2150" y="54"/>
                      </a:lnTo>
                      <a:lnTo>
                        <a:pt x="2151" y="0"/>
                      </a:lnTo>
                      <a:lnTo>
                        <a:pt x="2123" y="0"/>
                      </a:lnTo>
                      <a:lnTo>
                        <a:pt x="2097" y="0"/>
                      </a:lnTo>
                      <a:lnTo>
                        <a:pt x="2073" y="0"/>
                      </a:lnTo>
                      <a:lnTo>
                        <a:pt x="2050" y="0"/>
                      </a:lnTo>
                      <a:lnTo>
                        <a:pt x="2030" y="0"/>
                      </a:lnTo>
                      <a:lnTo>
                        <a:pt x="2011" y="0"/>
                      </a:lnTo>
                      <a:lnTo>
                        <a:pt x="1992" y="0"/>
                      </a:lnTo>
                      <a:lnTo>
                        <a:pt x="1975" y="0"/>
                      </a:lnTo>
                      <a:lnTo>
                        <a:pt x="1958" y="0"/>
                      </a:lnTo>
                      <a:lnTo>
                        <a:pt x="1942" y="0"/>
                      </a:lnTo>
                      <a:lnTo>
                        <a:pt x="1927" y="0"/>
                      </a:lnTo>
                      <a:lnTo>
                        <a:pt x="1911" y="0"/>
                      </a:lnTo>
                      <a:lnTo>
                        <a:pt x="1895" y="0"/>
                      </a:lnTo>
                      <a:lnTo>
                        <a:pt x="1879" y="0"/>
                      </a:lnTo>
                      <a:lnTo>
                        <a:pt x="1862" y="0"/>
                      </a:lnTo>
                      <a:lnTo>
                        <a:pt x="1845" y="0"/>
                      </a:lnTo>
                      <a:lnTo>
                        <a:pt x="1827" y="0"/>
                      </a:lnTo>
                      <a:lnTo>
                        <a:pt x="1807" y="0"/>
                      </a:lnTo>
                      <a:lnTo>
                        <a:pt x="1786" y="0"/>
                      </a:lnTo>
                      <a:lnTo>
                        <a:pt x="1763" y="0"/>
                      </a:lnTo>
                      <a:lnTo>
                        <a:pt x="1739" y="0"/>
                      </a:lnTo>
                      <a:lnTo>
                        <a:pt x="1713" y="0"/>
                      </a:lnTo>
                      <a:lnTo>
                        <a:pt x="1684" y="0"/>
                      </a:lnTo>
                      <a:lnTo>
                        <a:pt x="1653" y="0"/>
                      </a:lnTo>
                      <a:lnTo>
                        <a:pt x="1621" y="0"/>
                      </a:lnTo>
                      <a:lnTo>
                        <a:pt x="1584" y="0"/>
                      </a:lnTo>
                      <a:lnTo>
                        <a:pt x="1545" y="0"/>
                      </a:lnTo>
                      <a:lnTo>
                        <a:pt x="1502" y="0"/>
                      </a:lnTo>
                      <a:lnTo>
                        <a:pt x="1456" y="0"/>
                      </a:lnTo>
                      <a:lnTo>
                        <a:pt x="1407" y="0"/>
                      </a:lnTo>
                      <a:lnTo>
                        <a:pt x="1353" y="0"/>
                      </a:lnTo>
                      <a:lnTo>
                        <a:pt x="1295" y="0"/>
                      </a:lnTo>
                      <a:lnTo>
                        <a:pt x="1294" y="23"/>
                      </a:lnTo>
                      <a:lnTo>
                        <a:pt x="1291" y="43"/>
                      </a:lnTo>
                      <a:lnTo>
                        <a:pt x="1285" y="65"/>
                      </a:lnTo>
                      <a:lnTo>
                        <a:pt x="1277" y="85"/>
                      </a:lnTo>
                      <a:lnTo>
                        <a:pt x="1269" y="105"/>
                      </a:lnTo>
                      <a:lnTo>
                        <a:pt x="1258" y="122"/>
                      </a:lnTo>
                      <a:lnTo>
                        <a:pt x="1244" y="139"/>
                      </a:lnTo>
                      <a:lnTo>
                        <a:pt x="1230" y="155"/>
                      </a:lnTo>
                      <a:lnTo>
                        <a:pt x="1215" y="169"/>
                      </a:lnTo>
                      <a:lnTo>
                        <a:pt x="1198" y="181"/>
                      </a:lnTo>
                      <a:lnTo>
                        <a:pt x="1180" y="192"/>
                      </a:lnTo>
                      <a:lnTo>
                        <a:pt x="1161" y="201"/>
                      </a:lnTo>
                      <a:lnTo>
                        <a:pt x="1140" y="209"/>
                      </a:lnTo>
                      <a:lnTo>
                        <a:pt x="1119" y="214"/>
                      </a:lnTo>
                      <a:lnTo>
                        <a:pt x="1098" y="218"/>
                      </a:lnTo>
                      <a:lnTo>
                        <a:pt x="1076" y="219"/>
                      </a:lnTo>
                      <a:lnTo>
                        <a:pt x="1054" y="218"/>
                      </a:lnTo>
                      <a:lnTo>
                        <a:pt x="1032" y="214"/>
                      </a:lnTo>
                      <a:lnTo>
                        <a:pt x="1011" y="209"/>
                      </a:lnTo>
                      <a:lnTo>
                        <a:pt x="990" y="201"/>
                      </a:lnTo>
                      <a:lnTo>
                        <a:pt x="971" y="192"/>
                      </a:lnTo>
                      <a:lnTo>
                        <a:pt x="953" y="181"/>
                      </a:lnTo>
                      <a:lnTo>
                        <a:pt x="936" y="169"/>
                      </a:lnTo>
                      <a:lnTo>
                        <a:pt x="921" y="155"/>
                      </a:lnTo>
                      <a:lnTo>
                        <a:pt x="907" y="139"/>
                      </a:lnTo>
                      <a:lnTo>
                        <a:pt x="894" y="122"/>
                      </a:lnTo>
                      <a:lnTo>
                        <a:pt x="883" y="105"/>
                      </a:lnTo>
                      <a:lnTo>
                        <a:pt x="874" y="85"/>
                      </a:lnTo>
                      <a:lnTo>
                        <a:pt x="866" y="65"/>
                      </a:lnTo>
                      <a:lnTo>
                        <a:pt x="861" y="43"/>
                      </a:lnTo>
                      <a:lnTo>
                        <a:pt x="857" y="23"/>
                      </a:lnTo>
                      <a:lnTo>
                        <a:pt x="856" y="0"/>
                      </a:lnTo>
                      <a:lnTo>
                        <a:pt x="828" y="0"/>
                      </a:lnTo>
                      <a:lnTo>
                        <a:pt x="801" y="0"/>
                      </a:lnTo>
                      <a:lnTo>
                        <a:pt x="778" y="0"/>
                      </a:lnTo>
                      <a:lnTo>
                        <a:pt x="755" y="0"/>
                      </a:lnTo>
                      <a:lnTo>
                        <a:pt x="735" y="0"/>
                      </a:lnTo>
                      <a:lnTo>
                        <a:pt x="716" y="0"/>
                      </a:lnTo>
                      <a:lnTo>
                        <a:pt x="697" y="0"/>
                      </a:lnTo>
                      <a:lnTo>
                        <a:pt x="680" y="0"/>
                      </a:lnTo>
                      <a:lnTo>
                        <a:pt x="663" y="0"/>
                      </a:lnTo>
                      <a:lnTo>
                        <a:pt x="647" y="0"/>
                      </a:lnTo>
                      <a:lnTo>
                        <a:pt x="631" y="0"/>
                      </a:lnTo>
                      <a:lnTo>
                        <a:pt x="616" y="0"/>
                      </a:lnTo>
                      <a:lnTo>
                        <a:pt x="600" y="0"/>
                      </a:lnTo>
                      <a:lnTo>
                        <a:pt x="584" y="0"/>
                      </a:lnTo>
                      <a:lnTo>
                        <a:pt x="567" y="0"/>
                      </a:lnTo>
                      <a:lnTo>
                        <a:pt x="550" y="0"/>
                      </a:lnTo>
                      <a:lnTo>
                        <a:pt x="532" y="0"/>
                      </a:lnTo>
                      <a:lnTo>
                        <a:pt x="512" y="0"/>
                      </a:lnTo>
                      <a:lnTo>
                        <a:pt x="491" y="0"/>
                      </a:lnTo>
                      <a:lnTo>
                        <a:pt x="468" y="0"/>
                      </a:lnTo>
                      <a:lnTo>
                        <a:pt x="444" y="0"/>
                      </a:lnTo>
                      <a:lnTo>
                        <a:pt x="418" y="0"/>
                      </a:lnTo>
                      <a:lnTo>
                        <a:pt x="389" y="0"/>
                      </a:lnTo>
                      <a:lnTo>
                        <a:pt x="358" y="0"/>
                      </a:lnTo>
                      <a:lnTo>
                        <a:pt x="326" y="0"/>
                      </a:lnTo>
                      <a:lnTo>
                        <a:pt x="289" y="0"/>
                      </a:lnTo>
                      <a:lnTo>
                        <a:pt x="250" y="0"/>
                      </a:lnTo>
                      <a:lnTo>
                        <a:pt x="207" y="0"/>
                      </a:lnTo>
                      <a:lnTo>
                        <a:pt x="161" y="0"/>
                      </a:lnTo>
                      <a:lnTo>
                        <a:pt x="112" y="0"/>
                      </a:lnTo>
                      <a:lnTo>
                        <a:pt x="58" y="0"/>
                      </a:lnTo>
                      <a:lnTo>
                        <a:pt x="0" y="0"/>
                      </a:lnTo>
                      <a:close/>
                    </a:path>
                  </a:pathLst>
                </a:custGeom>
                <a:solidFill>
                  <a:srgbClr val="A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75" name="Freeform 258">
                  <a:extLst>
                    <a:ext uri="{FF2B5EF4-FFF2-40B4-BE49-F238E27FC236}">
                      <a16:creationId xmlns:a16="http://schemas.microsoft.com/office/drawing/2014/main" id="{9B41935C-7D8F-4F56-97D7-B66AB11D310F}"/>
                    </a:ext>
                  </a:extLst>
                </p:cNvPr>
                <p:cNvSpPr>
                  <a:spLocks/>
                </p:cNvSpPr>
                <p:nvPr/>
              </p:nvSpPr>
              <p:spPr bwMode="auto">
                <a:xfrm>
                  <a:off x="1906" y="2803"/>
                  <a:ext cx="710" cy="354"/>
                </a:xfrm>
                <a:custGeom>
                  <a:avLst/>
                  <a:gdLst>
                    <a:gd name="T0" fmla="*/ 0 w 2129"/>
                    <a:gd name="T1" fmla="*/ 0 h 1063"/>
                    <a:gd name="T2" fmla="*/ 0 w 2129"/>
                    <a:gd name="T3" fmla="*/ 0 h 1063"/>
                    <a:gd name="T4" fmla="*/ 0 w 2129"/>
                    <a:gd name="T5" fmla="*/ 1 h 1063"/>
                    <a:gd name="T6" fmla="*/ 0 w 2129"/>
                    <a:gd name="T7" fmla="*/ 1 h 1063"/>
                    <a:gd name="T8" fmla="*/ 0 w 2129"/>
                    <a:gd name="T9" fmla="*/ 1 h 1063"/>
                    <a:gd name="T10" fmla="*/ 0 w 2129"/>
                    <a:gd name="T11" fmla="*/ 1 h 1063"/>
                    <a:gd name="T12" fmla="*/ 1 w 2129"/>
                    <a:gd name="T13" fmla="*/ 1 h 1063"/>
                    <a:gd name="T14" fmla="*/ 1 w 2129"/>
                    <a:gd name="T15" fmla="*/ 1 h 1063"/>
                    <a:gd name="T16" fmla="*/ 1 w 2129"/>
                    <a:gd name="T17" fmla="*/ 1 h 1063"/>
                    <a:gd name="T18" fmla="*/ 1 w 2129"/>
                    <a:gd name="T19" fmla="*/ 1 h 1063"/>
                    <a:gd name="T20" fmla="*/ 1 w 2129"/>
                    <a:gd name="T21" fmla="*/ 1 h 1063"/>
                    <a:gd name="T22" fmla="*/ 2 w 2129"/>
                    <a:gd name="T23" fmla="*/ 1 h 1063"/>
                    <a:gd name="T24" fmla="*/ 2 w 2129"/>
                    <a:gd name="T25" fmla="*/ 1 h 1063"/>
                    <a:gd name="T26" fmla="*/ 2 w 2129"/>
                    <a:gd name="T27" fmla="*/ 1 h 1063"/>
                    <a:gd name="T28" fmla="*/ 2 w 2129"/>
                    <a:gd name="T29" fmla="*/ 1 h 1063"/>
                    <a:gd name="T30" fmla="*/ 2 w 2129"/>
                    <a:gd name="T31" fmla="*/ 1 h 1063"/>
                    <a:gd name="T32" fmla="*/ 3 w 2129"/>
                    <a:gd name="T33" fmla="*/ 1 h 1063"/>
                    <a:gd name="T34" fmla="*/ 3 w 2129"/>
                    <a:gd name="T35" fmla="*/ 1 h 1063"/>
                    <a:gd name="T36" fmla="*/ 3 w 2129"/>
                    <a:gd name="T37" fmla="*/ 1 h 1063"/>
                    <a:gd name="T38" fmla="*/ 3 w 2129"/>
                    <a:gd name="T39" fmla="*/ 0 h 1063"/>
                    <a:gd name="T40" fmla="*/ 3 w 2129"/>
                    <a:gd name="T41" fmla="*/ 0 h 1063"/>
                    <a:gd name="T42" fmla="*/ 3 w 2129"/>
                    <a:gd name="T43" fmla="*/ 0 h 1063"/>
                    <a:gd name="T44" fmla="*/ 3 w 2129"/>
                    <a:gd name="T45" fmla="*/ 0 h 1063"/>
                    <a:gd name="T46" fmla="*/ 3 w 2129"/>
                    <a:gd name="T47" fmla="*/ 0 h 1063"/>
                    <a:gd name="T48" fmla="*/ 3 w 2129"/>
                    <a:gd name="T49" fmla="*/ 0 h 1063"/>
                    <a:gd name="T50" fmla="*/ 3 w 2129"/>
                    <a:gd name="T51" fmla="*/ 0 h 1063"/>
                    <a:gd name="T52" fmla="*/ 2 w 2129"/>
                    <a:gd name="T53" fmla="*/ 0 h 1063"/>
                    <a:gd name="T54" fmla="*/ 2 w 2129"/>
                    <a:gd name="T55" fmla="*/ 0 h 1063"/>
                    <a:gd name="T56" fmla="*/ 2 w 2129"/>
                    <a:gd name="T57" fmla="*/ 0 h 1063"/>
                    <a:gd name="T58" fmla="*/ 2 w 2129"/>
                    <a:gd name="T59" fmla="*/ 0 h 1063"/>
                    <a:gd name="T60" fmla="*/ 2 w 2129"/>
                    <a:gd name="T61" fmla="*/ 0 h 1063"/>
                    <a:gd name="T62" fmla="*/ 2 w 2129"/>
                    <a:gd name="T63" fmla="*/ 0 h 1063"/>
                    <a:gd name="T64" fmla="*/ 2 w 2129"/>
                    <a:gd name="T65" fmla="*/ 0 h 1063"/>
                    <a:gd name="T66" fmla="*/ 2 w 2129"/>
                    <a:gd name="T67" fmla="*/ 0 h 1063"/>
                    <a:gd name="T68" fmla="*/ 2 w 2129"/>
                    <a:gd name="T69" fmla="*/ 0 h 1063"/>
                    <a:gd name="T70" fmla="*/ 2 w 2129"/>
                    <a:gd name="T71" fmla="*/ 0 h 1063"/>
                    <a:gd name="T72" fmla="*/ 2 w 2129"/>
                    <a:gd name="T73" fmla="*/ 0 h 1063"/>
                    <a:gd name="T74" fmla="*/ 1 w 2129"/>
                    <a:gd name="T75" fmla="*/ 0 h 1063"/>
                    <a:gd name="T76" fmla="*/ 1 w 2129"/>
                    <a:gd name="T77" fmla="*/ 0 h 1063"/>
                    <a:gd name="T78" fmla="*/ 1 w 2129"/>
                    <a:gd name="T79" fmla="*/ 0 h 1063"/>
                    <a:gd name="T80" fmla="*/ 1 w 2129"/>
                    <a:gd name="T81" fmla="*/ 0 h 1063"/>
                    <a:gd name="T82" fmla="*/ 1 w 2129"/>
                    <a:gd name="T83" fmla="*/ 0 h 1063"/>
                    <a:gd name="T84" fmla="*/ 1 w 2129"/>
                    <a:gd name="T85" fmla="*/ 0 h 1063"/>
                    <a:gd name="T86" fmla="*/ 1 w 2129"/>
                    <a:gd name="T87" fmla="*/ 0 h 1063"/>
                    <a:gd name="T88" fmla="*/ 1 w 2129"/>
                    <a:gd name="T89" fmla="*/ 0 h 1063"/>
                    <a:gd name="T90" fmla="*/ 1 w 2129"/>
                    <a:gd name="T91" fmla="*/ 0 h 1063"/>
                    <a:gd name="T92" fmla="*/ 1 w 2129"/>
                    <a:gd name="T93" fmla="*/ 0 h 1063"/>
                    <a:gd name="T94" fmla="*/ 1 w 2129"/>
                    <a:gd name="T95" fmla="*/ 0 h 1063"/>
                    <a:gd name="T96" fmla="*/ 1 w 2129"/>
                    <a:gd name="T97" fmla="*/ 0 h 1063"/>
                    <a:gd name="T98" fmla="*/ 1 w 2129"/>
                    <a:gd name="T99" fmla="*/ 0 h 1063"/>
                    <a:gd name="T100" fmla="*/ 0 w 2129"/>
                    <a:gd name="T101" fmla="*/ 0 h 1063"/>
                    <a:gd name="T102" fmla="*/ 0 w 2129"/>
                    <a:gd name="T103" fmla="*/ 0 h 1063"/>
                    <a:gd name="T104" fmla="*/ 0 w 2129"/>
                    <a:gd name="T105" fmla="*/ 0 h 10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29" h="1063">
                      <a:moveTo>
                        <a:pt x="0" y="0"/>
                      </a:moveTo>
                      <a:lnTo>
                        <a:pt x="1" y="54"/>
                      </a:lnTo>
                      <a:lnTo>
                        <a:pt x="5" y="108"/>
                      </a:lnTo>
                      <a:lnTo>
                        <a:pt x="12" y="162"/>
                      </a:lnTo>
                      <a:lnTo>
                        <a:pt x="22" y="213"/>
                      </a:lnTo>
                      <a:lnTo>
                        <a:pt x="34" y="265"/>
                      </a:lnTo>
                      <a:lnTo>
                        <a:pt x="48" y="315"/>
                      </a:lnTo>
                      <a:lnTo>
                        <a:pt x="64" y="364"/>
                      </a:lnTo>
                      <a:lnTo>
                        <a:pt x="84" y="413"/>
                      </a:lnTo>
                      <a:lnTo>
                        <a:pt x="105" y="460"/>
                      </a:lnTo>
                      <a:lnTo>
                        <a:pt x="129" y="506"/>
                      </a:lnTo>
                      <a:lnTo>
                        <a:pt x="154" y="551"/>
                      </a:lnTo>
                      <a:lnTo>
                        <a:pt x="182" y="593"/>
                      </a:lnTo>
                      <a:lnTo>
                        <a:pt x="213" y="635"/>
                      </a:lnTo>
                      <a:lnTo>
                        <a:pt x="243" y="676"/>
                      </a:lnTo>
                      <a:lnTo>
                        <a:pt x="277" y="714"/>
                      </a:lnTo>
                      <a:lnTo>
                        <a:pt x="312" y="751"/>
                      </a:lnTo>
                      <a:lnTo>
                        <a:pt x="350" y="786"/>
                      </a:lnTo>
                      <a:lnTo>
                        <a:pt x="388" y="820"/>
                      </a:lnTo>
                      <a:lnTo>
                        <a:pt x="429" y="852"/>
                      </a:lnTo>
                      <a:lnTo>
                        <a:pt x="470" y="882"/>
                      </a:lnTo>
                      <a:lnTo>
                        <a:pt x="514" y="909"/>
                      </a:lnTo>
                      <a:lnTo>
                        <a:pt x="558" y="935"/>
                      </a:lnTo>
                      <a:lnTo>
                        <a:pt x="604" y="958"/>
                      </a:lnTo>
                      <a:lnTo>
                        <a:pt x="651" y="980"/>
                      </a:lnTo>
                      <a:lnTo>
                        <a:pt x="699" y="999"/>
                      </a:lnTo>
                      <a:lnTo>
                        <a:pt x="749" y="1015"/>
                      </a:lnTo>
                      <a:lnTo>
                        <a:pt x="799" y="1029"/>
                      </a:lnTo>
                      <a:lnTo>
                        <a:pt x="851" y="1042"/>
                      </a:lnTo>
                      <a:lnTo>
                        <a:pt x="903" y="1051"/>
                      </a:lnTo>
                      <a:lnTo>
                        <a:pt x="956" y="1058"/>
                      </a:lnTo>
                      <a:lnTo>
                        <a:pt x="1010" y="1062"/>
                      </a:lnTo>
                      <a:lnTo>
                        <a:pt x="1065" y="1063"/>
                      </a:lnTo>
                      <a:lnTo>
                        <a:pt x="1119" y="1062"/>
                      </a:lnTo>
                      <a:lnTo>
                        <a:pt x="1173" y="1058"/>
                      </a:lnTo>
                      <a:lnTo>
                        <a:pt x="1226" y="1051"/>
                      </a:lnTo>
                      <a:lnTo>
                        <a:pt x="1278" y="1042"/>
                      </a:lnTo>
                      <a:lnTo>
                        <a:pt x="1330" y="1029"/>
                      </a:lnTo>
                      <a:lnTo>
                        <a:pt x="1380" y="1015"/>
                      </a:lnTo>
                      <a:lnTo>
                        <a:pt x="1430" y="999"/>
                      </a:lnTo>
                      <a:lnTo>
                        <a:pt x="1478" y="980"/>
                      </a:lnTo>
                      <a:lnTo>
                        <a:pt x="1525" y="958"/>
                      </a:lnTo>
                      <a:lnTo>
                        <a:pt x="1571" y="935"/>
                      </a:lnTo>
                      <a:lnTo>
                        <a:pt x="1615" y="909"/>
                      </a:lnTo>
                      <a:lnTo>
                        <a:pt x="1659" y="882"/>
                      </a:lnTo>
                      <a:lnTo>
                        <a:pt x="1701" y="852"/>
                      </a:lnTo>
                      <a:lnTo>
                        <a:pt x="1741" y="820"/>
                      </a:lnTo>
                      <a:lnTo>
                        <a:pt x="1780" y="786"/>
                      </a:lnTo>
                      <a:lnTo>
                        <a:pt x="1817" y="751"/>
                      </a:lnTo>
                      <a:lnTo>
                        <a:pt x="1852" y="714"/>
                      </a:lnTo>
                      <a:lnTo>
                        <a:pt x="1886" y="676"/>
                      </a:lnTo>
                      <a:lnTo>
                        <a:pt x="1917" y="635"/>
                      </a:lnTo>
                      <a:lnTo>
                        <a:pt x="1947" y="593"/>
                      </a:lnTo>
                      <a:lnTo>
                        <a:pt x="1975" y="551"/>
                      </a:lnTo>
                      <a:lnTo>
                        <a:pt x="2000" y="506"/>
                      </a:lnTo>
                      <a:lnTo>
                        <a:pt x="2024" y="460"/>
                      </a:lnTo>
                      <a:lnTo>
                        <a:pt x="2045" y="413"/>
                      </a:lnTo>
                      <a:lnTo>
                        <a:pt x="2065" y="364"/>
                      </a:lnTo>
                      <a:lnTo>
                        <a:pt x="2081" y="315"/>
                      </a:lnTo>
                      <a:lnTo>
                        <a:pt x="2095" y="265"/>
                      </a:lnTo>
                      <a:lnTo>
                        <a:pt x="2107" y="213"/>
                      </a:lnTo>
                      <a:lnTo>
                        <a:pt x="2117" y="162"/>
                      </a:lnTo>
                      <a:lnTo>
                        <a:pt x="2124" y="108"/>
                      </a:lnTo>
                      <a:lnTo>
                        <a:pt x="2128" y="54"/>
                      </a:lnTo>
                      <a:lnTo>
                        <a:pt x="2129" y="0"/>
                      </a:lnTo>
                      <a:lnTo>
                        <a:pt x="2100" y="0"/>
                      </a:lnTo>
                      <a:lnTo>
                        <a:pt x="2073" y="0"/>
                      </a:lnTo>
                      <a:lnTo>
                        <a:pt x="2048" y="0"/>
                      </a:lnTo>
                      <a:lnTo>
                        <a:pt x="2025" y="0"/>
                      </a:lnTo>
                      <a:lnTo>
                        <a:pt x="2004" y="0"/>
                      </a:lnTo>
                      <a:lnTo>
                        <a:pt x="1984" y="0"/>
                      </a:lnTo>
                      <a:lnTo>
                        <a:pt x="1965" y="0"/>
                      </a:lnTo>
                      <a:lnTo>
                        <a:pt x="1947" y="0"/>
                      </a:lnTo>
                      <a:lnTo>
                        <a:pt x="1931" y="0"/>
                      </a:lnTo>
                      <a:lnTo>
                        <a:pt x="1914" y="0"/>
                      </a:lnTo>
                      <a:lnTo>
                        <a:pt x="1898" y="0"/>
                      </a:lnTo>
                      <a:lnTo>
                        <a:pt x="1883" y="0"/>
                      </a:lnTo>
                      <a:lnTo>
                        <a:pt x="1866" y="0"/>
                      </a:lnTo>
                      <a:lnTo>
                        <a:pt x="1850" y="0"/>
                      </a:lnTo>
                      <a:lnTo>
                        <a:pt x="1833" y="0"/>
                      </a:lnTo>
                      <a:lnTo>
                        <a:pt x="1817" y="0"/>
                      </a:lnTo>
                      <a:lnTo>
                        <a:pt x="1798" y="0"/>
                      </a:lnTo>
                      <a:lnTo>
                        <a:pt x="1780" y="0"/>
                      </a:lnTo>
                      <a:lnTo>
                        <a:pt x="1759" y="0"/>
                      </a:lnTo>
                      <a:lnTo>
                        <a:pt x="1737" y="0"/>
                      </a:lnTo>
                      <a:lnTo>
                        <a:pt x="1714" y="0"/>
                      </a:lnTo>
                      <a:lnTo>
                        <a:pt x="1687" y="0"/>
                      </a:lnTo>
                      <a:lnTo>
                        <a:pt x="1660" y="0"/>
                      </a:lnTo>
                      <a:lnTo>
                        <a:pt x="1630" y="0"/>
                      </a:lnTo>
                      <a:lnTo>
                        <a:pt x="1599" y="0"/>
                      </a:lnTo>
                      <a:lnTo>
                        <a:pt x="1564" y="0"/>
                      </a:lnTo>
                      <a:lnTo>
                        <a:pt x="1525" y="0"/>
                      </a:lnTo>
                      <a:lnTo>
                        <a:pt x="1483" y="0"/>
                      </a:lnTo>
                      <a:lnTo>
                        <a:pt x="1440" y="0"/>
                      </a:lnTo>
                      <a:lnTo>
                        <a:pt x="1391" y="0"/>
                      </a:lnTo>
                      <a:lnTo>
                        <a:pt x="1340" y="0"/>
                      </a:lnTo>
                      <a:lnTo>
                        <a:pt x="1284" y="0"/>
                      </a:lnTo>
                      <a:lnTo>
                        <a:pt x="1283" y="23"/>
                      </a:lnTo>
                      <a:lnTo>
                        <a:pt x="1280" y="43"/>
                      </a:lnTo>
                      <a:lnTo>
                        <a:pt x="1274" y="65"/>
                      </a:lnTo>
                      <a:lnTo>
                        <a:pt x="1266" y="85"/>
                      </a:lnTo>
                      <a:lnTo>
                        <a:pt x="1258" y="105"/>
                      </a:lnTo>
                      <a:lnTo>
                        <a:pt x="1247" y="122"/>
                      </a:lnTo>
                      <a:lnTo>
                        <a:pt x="1233" y="139"/>
                      </a:lnTo>
                      <a:lnTo>
                        <a:pt x="1219" y="155"/>
                      </a:lnTo>
                      <a:lnTo>
                        <a:pt x="1204" y="169"/>
                      </a:lnTo>
                      <a:lnTo>
                        <a:pt x="1187" y="181"/>
                      </a:lnTo>
                      <a:lnTo>
                        <a:pt x="1169" y="192"/>
                      </a:lnTo>
                      <a:lnTo>
                        <a:pt x="1150" y="201"/>
                      </a:lnTo>
                      <a:lnTo>
                        <a:pt x="1129" y="209"/>
                      </a:lnTo>
                      <a:lnTo>
                        <a:pt x="1108" y="214"/>
                      </a:lnTo>
                      <a:lnTo>
                        <a:pt x="1087" y="218"/>
                      </a:lnTo>
                      <a:lnTo>
                        <a:pt x="1065" y="219"/>
                      </a:lnTo>
                      <a:lnTo>
                        <a:pt x="1043" y="218"/>
                      </a:lnTo>
                      <a:lnTo>
                        <a:pt x="1021" y="214"/>
                      </a:lnTo>
                      <a:lnTo>
                        <a:pt x="1000" y="209"/>
                      </a:lnTo>
                      <a:lnTo>
                        <a:pt x="979" y="201"/>
                      </a:lnTo>
                      <a:lnTo>
                        <a:pt x="960" y="192"/>
                      </a:lnTo>
                      <a:lnTo>
                        <a:pt x="942" y="181"/>
                      </a:lnTo>
                      <a:lnTo>
                        <a:pt x="925" y="169"/>
                      </a:lnTo>
                      <a:lnTo>
                        <a:pt x="910" y="155"/>
                      </a:lnTo>
                      <a:lnTo>
                        <a:pt x="896" y="139"/>
                      </a:lnTo>
                      <a:lnTo>
                        <a:pt x="883" y="122"/>
                      </a:lnTo>
                      <a:lnTo>
                        <a:pt x="872" y="105"/>
                      </a:lnTo>
                      <a:lnTo>
                        <a:pt x="863" y="85"/>
                      </a:lnTo>
                      <a:lnTo>
                        <a:pt x="855" y="65"/>
                      </a:lnTo>
                      <a:lnTo>
                        <a:pt x="850" y="43"/>
                      </a:lnTo>
                      <a:lnTo>
                        <a:pt x="846" y="23"/>
                      </a:lnTo>
                      <a:lnTo>
                        <a:pt x="845" y="0"/>
                      </a:lnTo>
                      <a:lnTo>
                        <a:pt x="816" y="0"/>
                      </a:lnTo>
                      <a:lnTo>
                        <a:pt x="789" y="0"/>
                      </a:lnTo>
                      <a:lnTo>
                        <a:pt x="764" y="0"/>
                      </a:lnTo>
                      <a:lnTo>
                        <a:pt x="741" y="0"/>
                      </a:lnTo>
                      <a:lnTo>
                        <a:pt x="719" y="0"/>
                      </a:lnTo>
                      <a:lnTo>
                        <a:pt x="699" y="0"/>
                      </a:lnTo>
                      <a:lnTo>
                        <a:pt x="681" y="0"/>
                      </a:lnTo>
                      <a:lnTo>
                        <a:pt x="663" y="0"/>
                      </a:lnTo>
                      <a:lnTo>
                        <a:pt x="646" y="0"/>
                      </a:lnTo>
                      <a:lnTo>
                        <a:pt x="629" y="0"/>
                      </a:lnTo>
                      <a:lnTo>
                        <a:pt x="613" y="0"/>
                      </a:lnTo>
                      <a:lnTo>
                        <a:pt x="597" y="0"/>
                      </a:lnTo>
                      <a:lnTo>
                        <a:pt x="581" y="0"/>
                      </a:lnTo>
                      <a:lnTo>
                        <a:pt x="566" y="0"/>
                      </a:lnTo>
                      <a:lnTo>
                        <a:pt x="549" y="0"/>
                      </a:lnTo>
                      <a:lnTo>
                        <a:pt x="532" y="0"/>
                      </a:lnTo>
                      <a:lnTo>
                        <a:pt x="513" y="0"/>
                      </a:lnTo>
                      <a:lnTo>
                        <a:pt x="494" y="0"/>
                      </a:lnTo>
                      <a:lnTo>
                        <a:pt x="474" y="0"/>
                      </a:lnTo>
                      <a:lnTo>
                        <a:pt x="452" y="0"/>
                      </a:lnTo>
                      <a:lnTo>
                        <a:pt x="429" y="0"/>
                      </a:lnTo>
                      <a:lnTo>
                        <a:pt x="403" y="0"/>
                      </a:lnTo>
                      <a:lnTo>
                        <a:pt x="376" y="0"/>
                      </a:lnTo>
                      <a:lnTo>
                        <a:pt x="346" y="0"/>
                      </a:lnTo>
                      <a:lnTo>
                        <a:pt x="313" y="0"/>
                      </a:lnTo>
                      <a:lnTo>
                        <a:pt x="278" y="0"/>
                      </a:lnTo>
                      <a:lnTo>
                        <a:pt x="241" y="0"/>
                      </a:lnTo>
                      <a:lnTo>
                        <a:pt x="199" y="0"/>
                      </a:lnTo>
                      <a:lnTo>
                        <a:pt x="155" y="0"/>
                      </a:lnTo>
                      <a:lnTo>
                        <a:pt x="107" y="0"/>
                      </a:lnTo>
                      <a:lnTo>
                        <a:pt x="56" y="0"/>
                      </a:lnTo>
                      <a:lnTo>
                        <a:pt x="0" y="0"/>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76" name="Freeform 259">
                  <a:extLst>
                    <a:ext uri="{FF2B5EF4-FFF2-40B4-BE49-F238E27FC236}">
                      <a16:creationId xmlns:a16="http://schemas.microsoft.com/office/drawing/2014/main" id="{736A007A-4DE6-4C29-BA5C-3151C10DE611}"/>
                    </a:ext>
                  </a:extLst>
                </p:cNvPr>
                <p:cNvSpPr>
                  <a:spLocks/>
                </p:cNvSpPr>
                <p:nvPr/>
              </p:nvSpPr>
              <p:spPr bwMode="auto">
                <a:xfrm>
                  <a:off x="1910" y="2803"/>
                  <a:ext cx="703" cy="351"/>
                </a:xfrm>
                <a:custGeom>
                  <a:avLst/>
                  <a:gdLst>
                    <a:gd name="T0" fmla="*/ 0 w 2110"/>
                    <a:gd name="T1" fmla="*/ 0 h 1054"/>
                    <a:gd name="T2" fmla="*/ 0 w 2110"/>
                    <a:gd name="T3" fmla="*/ 0 h 1054"/>
                    <a:gd name="T4" fmla="*/ 0 w 2110"/>
                    <a:gd name="T5" fmla="*/ 1 h 1054"/>
                    <a:gd name="T6" fmla="*/ 0 w 2110"/>
                    <a:gd name="T7" fmla="*/ 1 h 1054"/>
                    <a:gd name="T8" fmla="*/ 0 w 2110"/>
                    <a:gd name="T9" fmla="*/ 1 h 1054"/>
                    <a:gd name="T10" fmla="*/ 0 w 2110"/>
                    <a:gd name="T11" fmla="*/ 1 h 1054"/>
                    <a:gd name="T12" fmla="*/ 1 w 2110"/>
                    <a:gd name="T13" fmla="*/ 1 h 1054"/>
                    <a:gd name="T14" fmla="*/ 1 w 2110"/>
                    <a:gd name="T15" fmla="*/ 1 h 1054"/>
                    <a:gd name="T16" fmla="*/ 1 w 2110"/>
                    <a:gd name="T17" fmla="*/ 1 h 1054"/>
                    <a:gd name="T18" fmla="*/ 1 w 2110"/>
                    <a:gd name="T19" fmla="*/ 1 h 1054"/>
                    <a:gd name="T20" fmla="*/ 1 w 2110"/>
                    <a:gd name="T21" fmla="*/ 1 h 1054"/>
                    <a:gd name="T22" fmla="*/ 2 w 2110"/>
                    <a:gd name="T23" fmla="*/ 1 h 1054"/>
                    <a:gd name="T24" fmla="*/ 2 w 2110"/>
                    <a:gd name="T25" fmla="*/ 1 h 1054"/>
                    <a:gd name="T26" fmla="*/ 2 w 2110"/>
                    <a:gd name="T27" fmla="*/ 1 h 1054"/>
                    <a:gd name="T28" fmla="*/ 2 w 2110"/>
                    <a:gd name="T29" fmla="*/ 1 h 1054"/>
                    <a:gd name="T30" fmla="*/ 2 w 2110"/>
                    <a:gd name="T31" fmla="*/ 1 h 1054"/>
                    <a:gd name="T32" fmla="*/ 3 w 2110"/>
                    <a:gd name="T33" fmla="*/ 1 h 1054"/>
                    <a:gd name="T34" fmla="*/ 3 w 2110"/>
                    <a:gd name="T35" fmla="*/ 1 h 1054"/>
                    <a:gd name="T36" fmla="*/ 3 w 2110"/>
                    <a:gd name="T37" fmla="*/ 1 h 1054"/>
                    <a:gd name="T38" fmla="*/ 3 w 2110"/>
                    <a:gd name="T39" fmla="*/ 0 h 1054"/>
                    <a:gd name="T40" fmla="*/ 3 w 2110"/>
                    <a:gd name="T41" fmla="*/ 0 h 1054"/>
                    <a:gd name="T42" fmla="*/ 3 w 2110"/>
                    <a:gd name="T43" fmla="*/ 0 h 1054"/>
                    <a:gd name="T44" fmla="*/ 3 w 2110"/>
                    <a:gd name="T45" fmla="*/ 0 h 1054"/>
                    <a:gd name="T46" fmla="*/ 3 w 2110"/>
                    <a:gd name="T47" fmla="*/ 0 h 1054"/>
                    <a:gd name="T48" fmla="*/ 3 w 2110"/>
                    <a:gd name="T49" fmla="*/ 0 h 1054"/>
                    <a:gd name="T50" fmla="*/ 3 w 2110"/>
                    <a:gd name="T51" fmla="*/ 0 h 1054"/>
                    <a:gd name="T52" fmla="*/ 2 w 2110"/>
                    <a:gd name="T53" fmla="*/ 0 h 1054"/>
                    <a:gd name="T54" fmla="*/ 2 w 2110"/>
                    <a:gd name="T55" fmla="*/ 0 h 1054"/>
                    <a:gd name="T56" fmla="*/ 2 w 2110"/>
                    <a:gd name="T57" fmla="*/ 0 h 1054"/>
                    <a:gd name="T58" fmla="*/ 2 w 2110"/>
                    <a:gd name="T59" fmla="*/ 0 h 1054"/>
                    <a:gd name="T60" fmla="*/ 2 w 2110"/>
                    <a:gd name="T61" fmla="*/ 0 h 1054"/>
                    <a:gd name="T62" fmla="*/ 2 w 2110"/>
                    <a:gd name="T63" fmla="*/ 0 h 1054"/>
                    <a:gd name="T64" fmla="*/ 2 w 2110"/>
                    <a:gd name="T65" fmla="*/ 0 h 1054"/>
                    <a:gd name="T66" fmla="*/ 2 w 2110"/>
                    <a:gd name="T67" fmla="*/ 0 h 1054"/>
                    <a:gd name="T68" fmla="*/ 2 w 2110"/>
                    <a:gd name="T69" fmla="*/ 0 h 1054"/>
                    <a:gd name="T70" fmla="*/ 2 w 2110"/>
                    <a:gd name="T71" fmla="*/ 0 h 1054"/>
                    <a:gd name="T72" fmla="*/ 2 w 2110"/>
                    <a:gd name="T73" fmla="*/ 0 h 1054"/>
                    <a:gd name="T74" fmla="*/ 1 w 2110"/>
                    <a:gd name="T75" fmla="*/ 0 h 1054"/>
                    <a:gd name="T76" fmla="*/ 1 w 2110"/>
                    <a:gd name="T77" fmla="*/ 0 h 1054"/>
                    <a:gd name="T78" fmla="*/ 1 w 2110"/>
                    <a:gd name="T79" fmla="*/ 0 h 1054"/>
                    <a:gd name="T80" fmla="*/ 1 w 2110"/>
                    <a:gd name="T81" fmla="*/ 0 h 1054"/>
                    <a:gd name="T82" fmla="*/ 1 w 2110"/>
                    <a:gd name="T83" fmla="*/ 0 h 1054"/>
                    <a:gd name="T84" fmla="*/ 1 w 2110"/>
                    <a:gd name="T85" fmla="*/ 0 h 1054"/>
                    <a:gd name="T86" fmla="*/ 1 w 2110"/>
                    <a:gd name="T87" fmla="*/ 0 h 1054"/>
                    <a:gd name="T88" fmla="*/ 1 w 2110"/>
                    <a:gd name="T89" fmla="*/ 0 h 1054"/>
                    <a:gd name="T90" fmla="*/ 1 w 2110"/>
                    <a:gd name="T91" fmla="*/ 0 h 1054"/>
                    <a:gd name="T92" fmla="*/ 1 w 2110"/>
                    <a:gd name="T93" fmla="*/ 0 h 1054"/>
                    <a:gd name="T94" fmla="*/ 1 w 2110"/>
                    <a:gd name="T95" fmla="*/ 0 h 1054"/>
                    <a:gd name="T96" fmla="*/ 1 w 2110"/>
                    <a:gd name="T97" fmla="*/ 0 h 1054"/>
                    <a:gd name="T98" fmla="*/ 1 w 2110"/>
                    <a:gd name="T99" fmla="*/ 0 h 1054"/>
                    <a:gd name="T100" fmla="*/ 0 w 2110"/>
                    <a:gd name="T101" fmla="*/ 0 h 1054"/>
                    <a:gd name="T102" fmla="*/ 0 w 2110"/>
                    <a:gd name="T103" fmla="*/ 0 h 1054"/>
                    <a:gd name="T104" fmla="*/ 0 w 2110"/>
                    <a:gd name="T105" fmla="*/ 0 h 10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10" h="1054">
                      <a:moveTo>
                        <a:pt x="0" y="0"/>
                      </a:moveTo>
                      <a:lnTo>
                        <a:pt x="1" y="53"/>
                      </a:lnTo>
                      <a:lnTo>
                        <a:pt x="5" y="107"/>
                      </a:lnTo>
                      <a:lnTo>
                        <a:pt x="12" y="160"/>
                      </a:lnTo>
                      <a:lnTo>
                        <a:pt x="22" y="212"/>
                      </a:lnTo>
                      <a:lnTo>
                        <a:pt x="33" y="263"/>
                      </a:lnTo>
                      <a:lnTo>
                        <a:pt x="47" y="313"/>
                      </a:lnTo>
                      <a:lnTo>
                        <a:pt x="64" y="361"/>
                      </a:lnTo>
                      <a:lnTo>
                        <a:pt x="83" y="409"/>
                      </a:lnTo>
                      <a:lnTo>
                        <a:pt x="104" y="456"/>
                      </a:lnTo>
                      <a:lnTo>
                        <a:pt x="128" y="501"/>
                      </a:lnTo>
                      <a:lnTo>
                        <a:pt x="153" y="545"/>
                      </a:lnTo>
                      <a:lnTo>
                        <a:pt x="181" y="588"/>
                      </a:lnTo>
                      <a:lnTo>
                        <a:pt x="210" y="630"/>
                      </a:lnTo>
                      <a:lnTo>
                        <a:pt x="241" y="669"/>
                      </a:lnTo>
                      <a:lnTo>
                        <a:pt x="275" y="707"/>
                      </a:lnTo>
                      <a:lnTo>
                        <a:pt x="310" y="745"/>
                      </a:lnTo>
                      <a:lnTo>
                        <a:pt x="346" y="780"/>
                      </a:lnTo>
                      <a:lnTo>
                        <a:pt x="385" y="813"/>
                      </a:lnTo>
                      <a:lnTo>
                        <a:pt x="424" y="844"/>
                      </a:lnTo>
                      <a:lnTo>
                        <a:pt x="466" y="873"/>
                      </a:lnTo>
                      <a:lnTo>
                        <a:pt x="508" y="900"/>
                      </a:lnTo>
                      <a:lnTo>
                        <a:pt x="552" y="926"/>
                      </a:lnTo>
                      <a:lnTo>
                        <a:pt x="598" y="949"/>
                      </a:lnTo>
                      <a:lnTo>
                        <a:pt x="646" y="970"/>
                      </a:lnTo>
                      <a:lnTo>
                        <a:pt x="693" y="989"/>
                      </a:lnTo>
                      <a:lnTo>
                        <a:pt x="742" y="1006"/>
                      </a:lnTo>
                      <a:lnTo>
                        <a:pt x="791" y="1021"/>
                      </a:lnTo>
                      <a:lnTo>
                        <a:pt x="843" y="1032"/>
                      </a:lnTo>
                      <a:lnTo>
                        <a:pt x="894" y="1042"/>
                      </a:lnTo>
                      <a:lnTo>
                        <a:pt x="947" y="1048"/>
                      </a:lnTo>
                      <a:lnTo>
                        <a:pt x="1001" y="1052"/>
                      </a:lnTo>
                      <a:lnTo>
                        <a:pt x="1055" y="1054"/>
                      </a:lnTo>
                      <a:lnTo>
                        <a:pt x="1108" y="1052"/>
                      </a:lnTo>
                      <a:lnTo>
                        <a:pt x="1162" y="1048"/>
                      </a:lnTo>
                      <a:lnTo>
                        <a:pt x="1215" y="1042"/>
                      </a:lnTo>
                      <a:lnTo>
                        <a:pt x="1266" y="1032"/>
                      </a:lnTo>
                      <a:lnTo>
                        <a:pt x="1318" y="1021"/>
                      </a:lnTo>
                      <a:lnTo>
                        <a:pt x="1367" y="1006"/>
                      </a:lnTo>
                      <a:lnTo>
                        <a:pt x="1416" y="989"/>
                      </a:lnTo>
                      <a:lnTo>
                        <a:pt x="1464" y="970"/>
                      </a:lnTo>
                      <a:lnTo>
                        <a:pt x="1511" y="949"/>
                      </a:lnTo>
                      <a:lnTo>
                        <a:pt x="1557" y="926"/>
                      </a:lnTo>
                      <a:lnTo>
                        <a:pt x="1601" y="900"/>
                      </a:lnTo>
                      <a:lnTo>
                        <a:pt x="1643" y="873"/>
                      </a:lnTo>
                      <a:lnTo>
                        <a:pt x="1685" y="844"/>
                      </a:lnTo>
                      <a:lnTo>
                        <a:pt x="1725" y="813"/>
                      </a:lnTo>
                      <a:lnTo>
                        <a:pt x="1763" y="780"/>
                      </a:lnTo>
                      <a:lnTo>
                        <a:pt x="1799" y="745"/>
                      </a:lnTo>
                      <a:lnTo>
                        <a:pt x="1834" y="707"/>
                      </a:lnTo>
                      <a:lnTo>
                        <a:pt x="1868" y="669"/>
                      </a:lnTo>
                      <a:lnTo>
                        <a:pt x="1899" y="630"/>
                      </a:lnTo>
                      <a:lnTo>
                        <a:pt x="1929" y="588"/>
                      </a:lnTo>
                      <a:lnTo>
                        <a:pt x="1956" y="545"/>
                      </a:lnTo>
                      <a:lnTo>
                        <a:pt x="1981" y="501"/>
                      </a:lnTo>
                      <a:lnTo>
                        <a:pt x="2005" y="456"/>
                      </a:lnTo>
                      <a:lnTo>
                        <a:pt x="2026" y="409"/>
                      </a:lnTo>
                      <a:lnTo>
                        <a:pt x="2045" y="361"/>
                      </a:lnTo>
                      <a:lnTo>
                        <a:pt x="2062" y="313"/>
                      </a:lnTo>
                      <a:lnTo>
                        <a:pt x="2077" y="263"/>
                      </a:lnTo>
                      <a:lnTo>
                        <a:pt x="2088" y="212"/>
                      </a:lnTo>
                      <a:lnTo>
                        <a:pt x="2097" y="160"/>
                      </a:lnTo>
                      <a:lnTo>
                        <a:pt x="2104" y="107"/>
                      </a:lnTo>
                      <a:lnTo>
                        <a:pt x="2108" y="53"/>
                      </a:lnTo>
                      <a:lnTo>
                        <a:pt x="2110" y="0"/>
                      </a:lnTo>
                      <a:lnTo>
                        <a:pt x="2080" y="0"/>
                      </a:lnTo>
                      <a:lnTo>
                        <a:pt x="2051" y="0"/>
                      </a:lnTo>
                      <a:lnTo>
                        <a:pt x="2026" y="0"/>
                      </a:lnTo>
                      <a:lnTo>
                        <a:pt x="2002" y="0"/>
                      </a:lnTo>
                      <a:lnTo>
                        <a:pt x="1980" y="0"/>
                      </a:lnTo>
                      <a:lnTo>
                        <a:pt x="1959" y="0"/>
                      </a:lnTo>
                      <a:lnTo>
                        <a:pt x="1940" y="0"/>
                      </a:lnTo>
                      <a:lnTo>
                        <a:pt x="1921" y="0"/>
                      </a:lnTo>
                      <a:lnTo>
                        <a:pt x="1904" y="0"/>
                      </a:lnTo>
                      <a:lnTo>
                        <a:pt x="1887" y="0"/>
                      </a:lnTo>
                      <a:lnTo>
                        <a:pt x="1870" y="0"/>
                      </a:lnTo>
                      <a:lnTo>
                        <a:pt x="1855" y="0"/>
                      </a:lnTo>
                      <a:lnTo>
                        <a:pt x="1839" y="0"/>
                      </a:lnTo>
                      <a:lnTo>
                        <a:pt x="1822" y="0"/>
                      </a:lnTo>
                      <a:lnTo>
                        <a:pt x="1806" y="0"/>
                      </a:lnTo>
                      <a:lnTo>
                        <a:pt x="1789" y="0"/>
                      </a:lnTo>
                      <a:lnTo>
                        <a:pt x="1772" y="0"/>
                      </a:lnTo>
                      <a:lnTo>
                        <a:pt x="1753" y="0"/>
                      </a:lnTo>
                      <a:lnTo>
                        <a:pt x="1732" y="0"/>
                      </a:lnTo>
                      <a:lnTo>
                        <a:pt x="1711" y="0"/>
                      </a:lnTo>
                      <a:lnTo>
                        <a:pt x="1688" y="0"/>
                      </a:lnTo>
                      <a:lnTo>
                        <a:pt x="1663" y="0"/>
                      </a:lnTo>
                      <a:lnTo>
                        <a:pt x="1637" y="0"/>
                      </a:lnTo>
                      <a:lnTo>
                        <a:pt x="1608" y="0"/>
                      </a:lnTo>
                      <a:lnTo>
                        <a:pt x="1577" y="0"/>
                      </a:lnTo>
                      <a:lnTo>
                        <a:pt x="1543" y="0"/>
                      </a:lnTo>
                      <a:lnTo>
                        <a:pt x="1506" y="0"/>
                      </a:lnTo>
                      <a:lnTo>
                        <a:pt x="1467" y="0"/>
                      </a:lnTo>
                      <a:lnTo>
                        <a:pt x="1424" y="0"/>
                      </a:lnTo>
                      <a:lnTo>
                        <a:pt x="1378" y="0"/>
                      </a:lnTo>
                      <a:lnTo>
                        <a:pt x="1328" y="0"/>
                      </a:lnTo>
                      <a:lnTo>
                        <a:pt x="1274" y="0"/>
                      </a:lnTo>
                      <a:lnTo>
                        <a:pt x="1273" y="23"/>
                      </a:lnTo>
                      <a:lnTo>
                        <a:pt x="1270" y="43"/>
                      </a:lnTo>
                      <a:lnTo>
                        <a:pt x="1264" y="65"/>
                      </a:lnTo>
                      <a:lnTo>
                        <a:pt x="1256" y="85"/>
                      </a:lnTo>
                      <a:lnTo>
                        <a:pt x="1248" y="105"/>
                      </a:lnTo>
                      <a:lnTo>
                        <a:pt x="1237" y="122"/>
                      </a:lnTo>
                      <a:lnTo>
                        <a:pt x="1223" y="139"/>
                      </a:lnTo>
                      <a:lnTo>
                        <a:pt x="1209" y="155"/>
                      </a:lnTo>
                      <a:lnTo>
                        <a:pt x="1194" y="169"/>
                      </a:lnTo>
                      <a:lnTo>
                        <a:pt x="1177" y="181"/>
                      </a:lnTo>
                      <a:lnTo>
                        <a:pt x="1159" y="192"/>
                      </a:lnTo>
                      <a:lnTo>
                        <a:pt x="1140" y="201"/>
                      </a:lnTo>
                      <a:lnTo>
                        <a:pt x="1119" y="209"/>
                      </a:lnTo>
                      <a:lnTo>
                        <a:pt x="1098" y="214"/>
                      </a:lnTo>
                      <a:lnTo>
                        <a:pt x="1077" y="218"/>
                      </a:lnTo>
                      <a:lnTo>
                        <a:pt x="1055" y="219"/>
                      </a:lnTo>
                      <a:lnTo>
                        <a:pt x="1033" y="218"/>
                      </a:lnTo>
                      <a:lnTo>
                        <a:pt x="1011" y="214"/>
                      </a:lnTo>
                      <a:lnTo>
                        <a:pt x="990" y="209"/>
                      </a:lnTo>
                      <a:lnTo>
                        <a:pt x="969" y="201"/>
                      </a:lnTo>
                      <a:lnTo>
                        <a:pt x="950" y="192"/>
                      </a:lnTo>
                      <a:lnTo>
                        <a:pt x="932" y="181"/>
                      </a:lnTo>
                      <a:lnTo>
                        <a:pt x="915" y="169"/>
                      </a:lnTo>
                      <a:lnTo>
                        <a:pt x="900" y="155"/>
                      </a:lnTo>
                      <a:lnTo>
                        <a:pt x="886" y="139"/>
                      </a:lnTo>
                      <a:lnTo>
                        <a:pt x="873" y="122"/>
                      </a:lnTo>
                      <a:lnTo>
                        <a:pt x="862" y="105"/>
                      </a:lnTo>
                      <a:lnTo>
                        <a:pt x="853" y="85"/>
                      </a:lnTo>
                      <a:lnTo>
                        <a:pt x="845" y="65"/>
                      </a:lnTo>
                      <a:lnTo>
                        <a:pt x="840" y="43"/>
                      </a:lnTo>
                      <a:lnTo>
                        <a:pt x="836" y="23"/>
                      </a:lnTo>
                      <a:lnTo>
                        <a:pt x="835" y="0"/>
                      </a:lnTo>
                      <a:lnTo>
                        <a:pt x="806" y="0"/>
                      </a:lnTo>
                      <a:lnTo>
                        <a:pt x="777" y="0"/>
                      </a:lnTo>
                      <a:lnTo>
                        <a:pt x="752" y="0"/>
                      </a:lnTo>
                      <a:lnTo>
                        <a:pt x="728" y="0"/>
                      </a:lnTo>
                      <a:lnTo>
                        <a:pt x="706" y="0"/>
                      </a:lnTo>
                      <a:lnTo>
                        <a:pt x="685" y="0"/>
                      </a:lnTo>
                      <a:lnTo>
                        <a:pt x="665" y="0"/>
                      </a:lnTo>
                      <a:lnTo>
                        <a:pt x="647" y="0"/>
                      </a:lnTo>
                      <a:lnTo>
                        <a:pt x="630" y="0"/>
                      </a:lnTo>
                      <a:lnTo>
                        <a:pt x="613" y="0"/>
                      </a:lnTo>
                      <a:lnTo>
                        <a:pt x="596" y="0"/>
                      </a:lnTo>
                      <a:lnTo>
                        <a:pt x="581" y="0"/>
                      </a:lnTo>
                      <a:lnTo>
                        <a:pt x="564" y="0"/>
                      </a:lnTo>
                      <a:lnTo>
                        <a:pt x="548" y="0"/>
                      </a:lnTo>
                      <a:lnTo>
                        <a:pt x="531" y="0"/>
                      </a:lnTo>
                      <a:lnTo>
                        <a:pt x="515" y="0"/>
                      </a:lnTo>
                      <a:lnTo>
                        <a:pt x="498" y="0"/>
                      </a:lnTo>
                      <a:lnTo>
                        <a:pt x="479" y="0"/>
                      </a:lnTo>
                      <a:lnTo>
                        <a:pt x="458" y="0"/>
                      </a:lnTo>
                      <a:lnTo>
                        <a:pt x="437" y="0"/>
                      </a:lnTo>
                      <a:lnTo>
                        <a:pt x="414" y="0"/>
                      </a:lnTo>
                      <a:lnTo>
                        <a:pt x="389" y="0"/>
                      </a:lnTo>
                      <a:lnTo>
                        <a:pt x="363" y="0"/>
                      </a:lnTo>
                      <a:lnTo>
                        <a:pt x="334" y="0"/>
                      </a:lnTo>
                      <a:lnTo>
                        <a:pt x="302" y="0"/>
                      </a:lnTo>
                      <a:lnTo>
                        <a:pt x="268" y="0"/>
                      </a:lnTo>
                      <a:lnTo>
                        <a:pt x="232" y="0"/>
                      </a:lnTo>
                      <a:lnTo>
                        <a:pt x="193" y="0"/>
                      </a:lnTo>
                      <a:lnTo>
                        <a:pt x="150" y="0"/>
                      </a:lnTo>
                      <a:lnTo>
                        <a:pt x="104" y="0"/>
                      </a:lnTo>
                      <a:lnTo>
                        <a:pt x="53" y="0"/>
                      </a:lnTo>
                      <a:lnTo>
                        <a:pt x="0" y="0"/>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77" name="Freeform 260">
                  <a:extLst>
                    <a:ext uri="{FF2B5EF4-FFF2-40B4-BE49-F238E27FC236}">
                      <a16:creationId xmlns:a16="http://schemas.microsoft.com/office/drawing/2014/main" id="{09098F6B-FAB6-435A-93D7-AA30BF6CA195}"/>
                    </a:ext>
                  </a:extLst>
                </p:cNvPr>
                <p:cNvSpPr>
                  <a:spLocks/>
                </p:cNvSpPr>
                <p:nvPr/>
              </p:nvSpPr>
              <p:spPr bwMode="auto">
                <a:xfrm>
                  <a:off x="1913" y="2803"/>
                  <a:ext cx="696" cy="347"/>
                </a:xfrm>
                <a:custGeom>
                  <a:avLst/>
                  <a:gdLst>
                    <a:gd name="T0" fmla="*/ 0 w 2088"/>
                    <a:gd name="T1" fmla="*/ 0 h 1043"/>
                    <a:gd name="T2" fmla="*/ 0 w 2088"/>
                    <a:gd name="T3" fmla="*/ 0 h 1043"/>
                    <a:gd name="T4" fmla="*/ 0 w 2088"/>
                    <a:gd name="T5" fmla="*/ 1 h 1043"/>
                    <a:gd name="T6" fmla="*/ 0 w 2088"/>
                    <a:gd name="T7" fmla="*/ 1 h 1043"/>
                    <a:gd name="T8" fmla="*/ 0 w 2088"/>
                    <a:gd name="T9" fmla="*/ 1 h 1043"/>
                    <a:gd name="T10" fmla="*/ 0 w 2088"/>
                    <a:gd name="T11" fmla="*/ 1 h 1043"/>
                    <a:gd name="T12" fmla="*/ 1 w 2088"/>
                    <a:gd name="T13" fmla="*/ 1 h 1043"/>
                    <a:gd name="T14" fmla="*/ 1 w 2088"/>
                    <a:gd name="T15" fmla="*/ 1 h 1043"/>
                    <a:gd name="T16" fmla="*/ 1 w 2088"/>
                    <a:gd name="T17" fmla="*/ 1 h 1043"/>
                    <a:gd name="T18" fmla="*/ 1 w 2088"/>
                    <a:gd name="T19" fmla="*/ 1 h 1043"/>
                    <a:gd name="T20" fmla="*/ 1 w 2088"/>
                    <a:gd name="T21" fmla="*/ 1 h 1043"/>
                    <a:gd name="T22" fmla="*/ 2 w 2088"/>
                    <a:gd name="T23" fmla="*/ 1 h 1043"/>
                    <a:gd name="T24" fmla="*/ 2 w 2088"/>
                    <a:gd name="T25" fmla="*/ 1 h 1043"/>
                    <a:gd name="T26" fmla="*/ 2 w 2088"/>
                    <a:gd name="T27" fmla="*/ 1 h 1043"/>
                    <a:gd name="T28" fmla="*/ 2 w 2088"/>
                    <a:gd name="T29" fmla="*/ 1 h 1043"/>
                    <a:gd name="T30" fmla="*/ 2 w 2088"/>
                    <a:gd name="T31" fmla="*/ 1 h 1043"/>
                    <a:gd name="T32" fmla="*/ 3 w 2088"/>
                    <a:gd name="T33" fmla="*/ 1 h 1043"/>
                    <a:gd name="T34" fmla="*/ 3 w 2088"/>
                    <a:gd name="T35" fmla="*/ 1 h 1043"/>
                    <a:gd name="T36" fmla="*/ 3 w 2088"/>
                    <a:gd name="T37" fmla="*/ 1 h 1043"/>
                    <a:gd name="T38" fmla="*/ 3 w 2088"/>
                    <a:gd name="T39" fmla="*/ 0 h 1043"/>
                    <a:gd name="T40" fmla="*/ 3 w 2088"/>
                    <a:gd name="T41" fmla="*/ 0 h 1043"/>
                    <a:gd name="T42" fmla="*/ 3 w 2088"/>
                    <a:gd name="T43" fmla="*/ 0 h 1043"/>
                    <a:gd name="T44" fmla="*/ 3 w 2088"/>
                    <a:gd name="T45" fmla="*/ 0 h 1043"/>
                    <a:gd name="T46" fmla="*/ 3 w 2088"/>
                    <a:gd name="T47" fmla="*/ 0 h 1043"/>
                    <a:gd name="T48" fmla="*/ 3 w 2088"/>
                    <a:gd name="T49" fmla="*/ 0 h 1043"/>
                    <a:gd name="T50" fmla="*/ 2 w 2088"/>
                    <a:gd name="T51" fmla="*/ 0 h 1043"/>
                    <a:gd name="T52" fmla="*/ 2 w 2088"/>
                    <a:gd name="T53" fmla="*/ 0 h 1043"/>
                    <a:gd name="T54" fmla="*/ 2 w 2088"/>
                    <a:gd name="T55" fmla="*/ 0 h 1043"/>
                    <a:gd name="T56" fmla="*/ 2 w 2088"/>
                    <a:gd name="T57" fmla="*/ 0 h 1043"/>
                    <a:gd name="T58" fmla="*/ 2 w 2088"/>
                    <a:gd name="T59" fmla="*/ 0 h 1043"/>
                    <a:gd name="T60" fmla="*/ 2 w 2088"/>
                    <a:gd name="T61" fmla="*/ 0 h 1043"/>
                    <a:gd name="T62" fmla="*/ 2 w 2088"/>
                    <a:gd name="T63" fmla="*/ 0 h 1043"/>
                    <a:gd name="T64" fmla="*/ 2 w 2088"/>
                    <a:gd name="T65" fmla="*/ 0 h 1043"/>
                    <a:gd name="T66" fmla="*/ 2 w 2088"/>
                    <a:gd name="T67" fmla="*/ 0 h 1043"/>
                    <a:gd name="T68" fmla="*/ 2 w 2088"/>
                    <a:gd name="T69" fmla="*/ 0 h 1043"/>
                    <a:gd name="T70" fmla="*/ 2 w 2088"/>
                    <a:gd name="T71" fmla="*/ 0 h 1043"/>
                    <a:gd name="T72" fmla="*/ 1 w 2088"/>
                    <a:gd name="T73" fmla="*/ 0 h 1043"/>
                    <a:gd name="T74" fmla="*/ 1 w 2088"/>
                    <a:gd name="T75" fmla="*/ 0 h 1043"/>
                    <a:gd name="T76" fmla="*/ 1 w 2088"/>
                    <a:gd name="T77" fmla="*/ 0 h 1043"/>
                    <a:gd name="T78" fmla="*/ 1 w 2088"/>
                    <a:gd name="T79" fmla="*/ 0 h 1043"/>
                    <a:gd name="T80" fmla="*/ 1 w 2088"/>
                    <a:gd name="T81" fmla="*/ 0 h 1043"/>
                    <a:gd name="T82" fmla="*/ 1 w 2088"/>
                    <a:gd name="T83" fmla="*/ 0 h 1043"/>
                    <a:gd name="T84" fmla="*/ 1 w 2088"/>
                    <a:gd name="T85" fmla="*/ 0 h 1043"/>
                    <a:gd name="T86" fmla="*/ 1 w 2088"/>
                    <a:gd name="T87" fmla="*/ 0 h 1043"/>
                    <a:gd name="T88" fmla="*/ 1 w 2088"/>
                    <a:gd name="T89" fmla="*/ 0 h 1043"/>
                    <a:gd name="T90" fmla="*/ 1 w 2088"/>
                    <a:gd name="T91" fmla="*/ 0 h 1043"/>
                    <a:gd name="T92" fmla="*/ 1 w 2088"/>
                    <a:gd name="T93" fmla="*/ 0 h 1043"/>
                    <a:gd name="T94" fmla="*/ 1 w 2088"/>
                    <a:gd name="T95" fmla="*/ 0 h 1043"/>
                    <a:gd name="T96" fmla="*/ 1 w 2088"/>
                    <a:gd name="T97" fmla="*/ 0 h 1043"/>
                    <a:gd name="T98" fmla="*/ 1 w 2088"/>
                    <a:gd name="T99" fmla="*/ 0 h 1043"/>
                    <a:gd name="T100" fmla="*/ 0 w 2088"/>
                    <a:gd name="T101" fmla="*/ 0 h 1043"/>
                    <a:gd name="T102" fmla="*/ 0 w 2088"/>
                    <a:gd name="T103" fmla="*/ 0 h 1043"/>
                    <a:gd name="T104" fmla="*/ 0 w 2088"/>
                    <a:gd name="T105" fmla="*/ 0 h 10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8" h="1043">
                      <a:moveTo>
                        <a:pt x="0" y="0"/>
                      </a:moveTo>
                      <a:lnTo>
                        <a:pt x="1" y="53"/>
                      </a:lnTo>
                      <a:lnTo>
                        <a:pt x="5" y="106"/>
                      </a:lnTo>
                      <a:lnTo>
                        <a:pt x="12" y="158"/>
                      </a:lnTo>
                      <a:lnTo>
                        <a:pt x="20" y="210"/>
                      </a:lnTo>
                      <a:lnTo>
                        <a:pt x="33" y="260"/>
                      </a:lnTo>
                      <a:lnTo>
                        <a:pt x="47" y="310"/>
                      </a:lnTo>
                      <a:lnTo>
                        <a:pt x="63" y="358"/>
                      </a:lnTo>
                      <a:lnTo>
                        <a:pt x="82" y="405"/>
                      </a:lnTo>
                      <a:lnTo>
                        <a:pt x="103" y="451"/>
                      </a:lnTo>
                      <a:lnTo>
                        <a:pt x="126" y="496"/>
                      </a:lnTo>
                      <a:lnTo>
                        <a:pt x="151" y="540"/>
                      </a:lnTo>
                      <a:lnTo>
                        <a:pt x="178" y="582"/>
                      </a:lnTo>
                      <a:lnTo>
                        <a:pt x="208" y="623"/>
                      </a:lnTo>
                      <a:lnTo>
                        <a:pt x="239" y="662"/>
                      </a:lnTo>
                      <a:lnTo>
                        <a:pt x="272" y="701"/>
                      </a:lnTo>
                      <a:lnTo>
                        <a:pt x="307" y="737"/>
                      </a:lnTo>
                      <a:lnTo>
                        <a:pt x="343" y="771"/>
                      </a:lnTo>
                      <a:lnTo>
                        <a:pt x="380" y="804"/>
                      </a:lnTo>
                      <a:lnTo>
                        <a:pt x="420" y="836"/>
                      </a:lnTo>
                      <a:lnTo>
                        <a:pt x="461" y="864"/>
                      </a:lnTo>
                      <a:lnTo>
                        <a:pt x="503" y="891"/>
                      </a:lnTo>
                      <a:lnTo>
                        <a:pt x="547" y="917"/>
                      </a:lnTo>
                      <a:lnTo>
                        <a:pt x="592" y="940"/>
                      </a:lnTo>
                      <a:lnTo>
                        <a:pt x="638" y="960"/>
                      </a:lnTo>
                      <a:lnTo>
                        <a:pt x="685" y="979"/>
                      </a:lnTo>
                      <a:lnTo>
                        <a:pt x="734" y="996"/>
                      </a:lnTo>
                      <a:lnTo>
                        <a:pt x="784" y="1010"/>
                      </a:lnTo>
                      <a:lnTo>
                        <a:pt x="834" y="1022"/>
                      </a:lnTo>
                      <a:lnTo>
                        <a:pt x="885" y="1031"/>
                      </a:lnTo>
                      <a:lnTo>
                        <a:pt x="937" y="1037"/>
                      </a:lnTo>
                      <a:lnTo>
                        <a:pt x="990" y="1042"/>
                      </a:lnTo>
                      <a:lnTo>
                        <a:pt x="1044" y="1043"/>
                      </a:lnTo>
                      <a:lnTo>
                        <a:pt x="1097" y="1042"/>
                      </a:lnTo>
                      <a:lnTo>
                        <a:pt x="1150" y="1037"/>
                      </a:lnTo>
                      <a:lnTo>
                        <a:pt x="1203" y="1031"/>
                      </a:lnTo>
                      <a:lnTo>
                        <a:pt x="1253" y="1022"/>
                      </a:lnTo>
                      <a:lnTo>
                        <a:pt x="1303" y="1010"/>
                      </a:lnTo>
                      <a:lnTo>
                        <a:pt x="1353" y="996"/>
                      </a:lnTo>
                      <a:lnTo>
                        <a:pt x="1402" y="979"/>
                      </a:lnTo>
                      <a:lnTo>
                        <a:pt x="1449" y="960"/>
                      </a:lnTo>
                      <a:lnTo>
                        <a:pt x="1495" y="940"/>
                      </a:lnTo>
                      <a:lnTo>
                        <a:pt x="1540" y="917"/>
                      </a:lnTo>
                      <a:lnTo>
                        <a:pt x="1584" y="891"/>
                      </a:lnTo>
                      <a:lnTo>
                        <a:pt x="1626" y="864"/>
                      </a:lnTo>
                      <a:lnTo>
                        <a:pt x="1668" y="836"/>
                      </a:lnTo>
                      <a:lnTo>
                        <a:pt x="1707" y="804"/>
                      </a:lnTo>
                      <a:lnTo>
                        <a:pt x="1744" y="771"/>
                      </a:lnTo>
                      <a:lnTo>
                        <a:pt x="1782" y="737"/>
                      </a:lnTo>
                      <a:lnTo>
                        <a:pt x="1816" y="701"/>
                      </a:lnTo>
                      <a:lnTo>
                        <a:pt x="1848" y="662"/>
                      </a:lnTo>
                      <a:lnTo>
                        <a:pt x="1879" y="623"/>
                      </a:lnTo>
                      <a:lnTo>
                        <a:pt x="1909" y="582"/>
                      </a:lnTo>
                      <a:lnTo>
                        <a:pt x="1936" y="540"/>
                      </a:lnTo>
                      <a:lnTo>
                        <a:pt x="1961" y="496"/>
                      </a:lnTo>
                      <a:lnTo>
                        <a:pt x="1984" y="451"/>
                      </a:lnTo>
                      <a:lnTo>
                        <a:pt x="2005" y="405"/>
                      </a:lnTo>
                      <a:lnTo>
                        <a:pt x="2024" y="358"/>
                      </a:lnTo>
                      <a:lnTo>
                        <a:pt x="2040" y="310"/>
                      </a:lnTo>
                      <a:lnTo>
                        <a:pt x="2055" y="260"/>
                      </a:lnTo>
                      <a:lnTo>
                        <a:pt x="2067" y="210"/>
                      </a:lnTo>
                      <a:lnTo>
                        <a:pt x="2075" y="158"/>
                      </a:lnTo>
                      <a:lnTo>
                        <a:pt x="2082" y="106"/>
                      </a:lnTo>
                      <a:lnTo>
                        <a:pt x="2086" y="53"/>
                      </a:lnTo>
                      <a:lnTo>
                        <a:pt x="2088" y="0"/>
                      </a:lnTo>
                      <a:lnTo>
                        <a:pt x="2057" y="0"/>
                      </a:lnTo>
                      <a:lnTo>
                        <a:pt x="2028" y="0"/>
                      </a:lnTo>
                      <a:lnTo>
                        <a:pt x="2001" y="0"/>
                      </a:lnTo>
                      <a:lnTo>
                        <a:pt x="1977" y="0"/>
                      </a:lnTo>
                      <a:lnTo>
                        <a:pt x="1954" y="0"/>
                      </a:lnTo>
                      <a:lnTo>
                        <a:pt x="1933" y="0"/>
                      </a:lnTo>
                      <a:lnTo>
                        <a:pt x="1913" y="0"/>
                      </a:lnTo>
                      <a:lnTo>
                        <a:pt x="1893" y="0"/>
                      </a:lnTo>
                      <a:lnTo>
                        <a:pt x="1876" y="0"/>
                      </a:lnTo>
                      <a:lnTo>
                        <a:pt x="1859" y="0"/>
                      </a:lnTo>
                      <a:lnTo>
                        <a:pt x="1842" y="0"/>
                      </a:lnTo>
                      <a:lnTo>
                        <a:pt x="1827" y="0"/>
                      </a:lnTo>
                      <a:lnTo>
                        <a:pt x="1810" y="0"/>
                      </a:lnTo>
                      <a:lnTo>
                        <a:pt x="1794" y="0"/>
                      </a:lnTo>
                      <a:lnTo>
                        <a:pt x="1777" y="0"/>
                      </a:lnTo>
                      <a:lnTo>
                        <a:pt x="1761" y="0"/>
                      </a:lnTo>
                      <a:lnTo>
                        <a:pt x="1743" y="0"/>
                      </a:lnTo>
                      <a:lnTo>
                        <a:pt x="1725" y="0"/>
                      </a:lnTo>
                      <a:lnTo>
                        <a:pt x="1705" y="0"/>
                      </a:lnTo>
                      <a:lnTo>
                        <a:pt x="1685" y="0"/>
                      </a:lnTo>
                      <a:lnTo>
                        <a:pt x="1662" y="0"/>
                      </a:lnTo>
                      <a:lnTo>
                        <a:pt x="1638" y="0"/>
                      </a:lnTo>
                      <a:lnTo>
                        <a:pt x="1613" y="0"/>
                      </a:lnTo>
                      <a:lnTo>
                        <a:pt x="1585" y="0"/>
                      </a:lnTo>
                      <a:lnTo>
                        <a:pt x="1555" y="0"/>
                      </a:lnTo>
                      <a:lnTo>
                        <a:pt x="1522" y="0"/>
                      </a:lnTo>
                      <a:lnTo>
                        <a:pt x="1487" y="0"/>
                      </a:lnTo>
                      <a:lnTo>
                        <a:pt x="1448" y="0"/>
                      </a:lnTo>
                      <a:lnTo>
                        <a:pt x="1408" y="0"/>
                      </a:lnTo>
                      <a:lnTo>
                        <a:pt x="1363" y="0"/>
                      </a:lnTo>
                      <a:lnTo>
                        <a:pt x="1314" y="0"/>
                      </a:lnTo>
                      <a:lnTo>
                        <a:pt x="1263" y="0"/>
                      </a:lnTo>
                      <a:lnTo>
                        <a:pt x="1262" y="23"/>
                      </a:lnTo>
                      <a:lnTo>
                        <a:pt x="1259" y="43"/>
                      </a:lnTo>
                      <a:lnTo>
                        <a:pt x="1253" y="65"/>
                      </a:lnTo>
                      <a:lnTo>
                        <a:pt x="1245" y="85"/>
                      </a:lnTo>
                      <a:lnTo>
                        <a:pt x="1237" y="105"/>
                      </a:lnTo>
                      <a:lnTo>
                        <a:pt x="1226" y="122"/>
                      </a:lnTo>
                      <a:lnTo>
                        <a:pt x="1212" y="139"/>
                      </a:lnTo>
                      <a:lnTo>
                        <a:pt x="1198" y="155"/>
                      </a:lnTo>
                      <a:lnTo>
                        <a:pt x="1183" y="169"/>
                      </a:lnTo>
                      <a:lnTo>
                        <a:pt x="1166" y="181"/>
                      </a:lnTo>
                      <a:lnTo>
                        <a:pt x="1148" y="192"/>
                      </a:lnTo>
                      <a:lnTo>
                        <a:pt x="1129" y="201"/>
                      </a:lnTo>
                      <a:lnTo>
                        <a:pt x="1108" y="209"/>
                      </a:lnTo>
                      <a:lnTo>
                        <a:pt x="1087" y="214"/>
                      </a:lnTo>
                      <a:lnTo>
                        <a:pt x="1066" y="218"/>
                      </a:lnTo>
                      <a:lnTo>
                        <a:pt x="1044" y="219"/>
                      </a:lnTo>
                      <a:lnTo>
                        <a:pt x="1022" y="218"/>
                      </a:lnTo>
                      <a:lnTo>
                        <a:pt x="1000" y="214"/>
                      </a:lnTo>
                      <a:lnTo>
                        <a:pt x="979" y="209"/>
                      </a:lnTo>
                      <a:lnTo>
                        <a:pt x="958" y="201"/>
                      </a:lnTo>
                      <a:lnTo>
                        <a:pt x="939" y="192"/>
                      </a:lnTo>
                      <a:lnTo>
                        <a:pt x="921" y="181"/>
                      </a:lnTo>
                      <a:lnTo>
                        <a:pt x="904" y="169"/>
                      </a:lnTo>
                      <a:lnTo>
                        <a:pt x="889" y="155"/>
                      </a:lnTo>
                      <a:lnTo>
                        <a:pt x="875" y="139"/>
                      </a:lnTo>
                      <a:lnTo>
                        <a:pt x="862" y="122"/>
                      </a:lnTo>
                      <a:lnTo>
                        <a:pt x="851" y="105"/>
                      </a:lnTo>
                      <a:lnTo>
                        <a:pt x="842" y="85"/>
                      </a:lnTo>
                      <a:lnTo>
                        <a:pt x="834" y="65"/>
                      </a:lnTo>
                      <a:lnTo>
                        <a:pt x="829" y="43"/>
                      </a:lnTo>
                      <a:lnTo>
                        <a:pt x="825" y="23"/>
                      </a:lnTo>
                      <a:lnTo>
                        <a:pt x="824" y="0"/>
                      </a:lnTo>
                      <a:lnTo>
                        <a:pt x="794" y="0"/>
                      </a:lnTo>
                      <a:lnTo>
                        <a:pt x="764" y="0"/>
                      </a:lnTo>
                      <a:lnTo>
                        <a:pt x="738" y="0"/>
                      </a:lnTo>
                      <a:lnTo>
                        <a:pt x="714" y="0"/>
                      </a:lnTo>
                      <a:lnTo>
                        <a:pt x="690" y="0"/>
                      </a:lnTo>
                      <a:lnTo>
                        <a:pt x="669" y="0"/>
                      </a:lnTo>
                      <a:lnTo>
                        <a:pt x="649" y="0"/>
                      </a:lnTo>
                      <a:lnTo>
                        <a:pt x="630" y="0"/>
                      </a:lnTo>
                      <a:lnTo>
                        <a:pt x="613" y="0"/>
                      </a:lnTo>
                      <a:lnTo>
                        <a:pt x="595" y="0"/>
                      </a:lnTo>
                      <a:lnTo>
                        <a:pt x="579" y="0"/>
                      </a:lnTo>
                      <a:lnTo>
                        <a:pt x="562" y="0"/>
                      </a:lnTo>
                      <a:lnTo>
                        <a:pt x="546" y="0"/>
                      </a:lnTo>
                      <a:lnTo>
                        <a:pt x="530" y="0"/>
                      </a:lnTo>
                      <a:lnTo>
                        <a:pt x="514" y="0"/>
                      </a:lnTo>
                      <a:lnTo>
                        <a:pt x="496" y="0"/>
                      </a:lnTo>
                      <a:lnTo>
                        <a:pt x="479" y="0"/>
                      </a:lnTo>
                      <a:lnTo>
                        <a:pt x="460" y="0"/>
                      </a:lnTo>
                      <a:lnTo>
                        <a:pt x="442" y="0"/>
                      </a:lnTo>
                      <a:lnTo>
                        <a:pt x="421" y="0"/>
                      </a:lnTo>
                      <a:lnTo>
                        <a:pt x="399" y="0"/>
                      </a:lnTo>
                      <a:lnTo>
                        <a:pt x="375" y="0"/>
                      </a:lnTo>
                      <a:lnTo>
                        <a:pt x="348" y="0"/>
                      </a:lnTo>
                      <a:lnTo>
                        <a:pt x="321" y="0"/>
                      </a:lnTo>
                      <a:lnTo>
                        <a:pt x="291" y="0"/>
                      </a:lnTo>
                      <a:lnTo>
                        <a:pt x="258" y="0"/>
                      </a:lnTo>
                      <a:lnTo>
                        <a:pt x="223" y="0"/>
                      </a:lnTo>
                      <a:lnTo>
                        <a:pt x="185" y="0"/>
                      </a:lnTo>
                      <a:lnTo>
                        <a:pt x="143" y="0"/>
                      </a:lnTo>
                      <a:lnTo>
                        <a:pt x="99" y="0"/>
                      </a:lnTo>
                      <a:lnTo>
                        <a:pt x="51" y="0"/>
                      </a:lnTo>
                      <a:lnTo>
                        <a:pt x="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78" name="Freeform 261">
                  <a:extLst>
                    <a:ext uri="{FF2B5EF4-FFF2-40B4-BE49-F238E27FC236}">
                      <a16:creationId xmlns:a16="http://schemas.microsoft.com/office/drawing/2014/main" id="{A34B8628-A418-421D-8C67-AC3046C9619E}"/>
                    </a:ext>
                  </a:extLst>
                </p:cNvPr>
                <p:cNvSpPr>
                  <a:spLocks/>
                </p:cNvSpPr>
                <p:nvPr/>
              </p:nvSpPr>
              <p:spPr bwMode="auto">
                <a:xfrm>
                  <a:off x="1916" y="2803"/>
                  <a:ext cx="690" cy="344"/>
                </a:xfrm>
                <a:custGeom>
                  <a:avLst/>
                  <a:gdLst>
                    <a:gd name="T0" fmla="*/ 0 w 2069"/>
                    <a:gd name="T1" fmla="*/ 0 h 1033"/>
                    <a:gd name="T2" fmla="*/ 0 w 2069"/>
                    <a:gd name="T3" fmla="*/ 0 h 1033"/>
                    <a:gd name="T4" fmla="*/ 0 w 2069"/>
                    <a:gd name="T5" fmla="*/ 1 h 1033"/>
                    <a:gd name="T6" fmla="*/ 0 w 2069"/>
                    <a:gd name="T7" fmla="*/ 1 h 1033"/>
                    <a:gd name="T8" fmla="*/ 0 w 2069"/>
                    <a:gd name="T9" fmla="*/ 1 h 1033"/>
                    <a:gd name="T10" fmla="*/ 0 w 2069"/>
                    <a:gd name="T11" fmla="*/ 1 h 1033"/>
                    <a:gd name="T12" fmla="*/ 1 w 2069"/>
                    <a:gd name="T13" fmla="*/ 1 h 1033"/>
                    <a:gd name="T14" fmla="*/ 1 w 2069"/>
                    <a:gd name="T15" fmla="*/ 1 h 1033"/>
                    <a:gd name="T16" fmla="*/ 1 w 2069"/>
                    <a:gd name="T17" fmla="*/ 1 h 1033"/>
                    <a:gd name="T18" fmla="*/ 1 w 2069"/>
                    <a:gd name="T19" fmla="*/ 1 h 1033"/>
                    <a:gd name="T20" fmla="*/ 1 w 2069"/>
                    <a:gd name="T21" fmla="*/ 1 h 1033"/>
                    <a:gd name="T22" fmla="*/ 2 w 2069"/>
                    <a:gd name="T23" fmla="*/ 1 h 1033"/>
                    <a:gd name="T24" fmla="*/ 2 w 2069"/>
                    <a:gd name="T25" fmla="*/ 1 h 1033"/>
                    <a:gd name="T26" fmla="*/ 2 w 2069"/>
                    <a:gd name="T27" fmla="*/ 1 h 1033"/>
                    <a:gd name="T28" fmla="*/ 2 w 2069"/>
                    <a:gd name="T29" fmla="*/ 1 h 1033"/>
                    <a:gd name="T30" fmla="*/ 2 w 2069"/>
                    <a:gd name="T31" fmla="*/ 1 h 1033"/>
                    <a:gd name="T32" fmla="*/ 3 w 2069"/>
                    <a:gd name="T33" fmla="*/ 1 h 1033"/>
                    <a:gd name="T34" fmla="*/ 3 w 2069"/>
                    <a:gd name="T35" fmla="*/ 1 h 1033"/>
                    <a:gd name="T36" fmla="*/ 3 w 2069"/>
                    <a:gd name="T37" fmla="*/ 1 h 1033"/>
                    <a:gd name="T38" fmla="*/ 3 w 2069"/>
                    <a:gd name="T39" fmla="*/ 0 h 1033"/>
                    <a:gd name="T40" fmla="*/ 3 w 2069"/>
                    <a:gd name="T41" fmla="*/ 0 h 1033"/>
                    <a:gd name="T42" fmla="*/ 3 w 2069"/>
                    <a:gd name="T43" fmla="*/ 0 h 1033"/>
                    <a:gd name="T44" fmla="*/ 3 w 2069"/>
                    <a:gd name="T45" fmla="*/ 0 h 1033"/>
                    <a:gd name="T46" fmla="*/ 3 w 2069"/>
                    <a:gd name="T47" fmla="*/ 0 h 1033"/>
                    <a:gd name="T48" fmla="*/ 3 w 2069"/>
                    <a:gd name="T49" fmla="*/ 0 h 1033"/>
                    <a:gd name="T50" fmla="*/ 2 w 2069"/>
                    <a:gd name="T51" fmla="*/ 0 h 1033"/>
                    <a:gd name="T52" fmla="*/ 2 w 2069"/>
                    <a:gd name="T53" fmla="*/ 0 h 1033"/>
                    <a:gd name="T54" fmla="*/ 2 w 2069"/>
                    <a:gd name="T55" fmla="*/ 0 h 1033"/>
                    <a:gd name="T56" fmla="*/ 2 w 2069"/>
                    <a:gd name="T57" fmla="*/ 0 h 1033"/>
                    <a:gd name="T58" fmla="*/ 2 w 2069"/>
                    <a:gd name="T59" fmla="*/ 0 h 1033"/>
                    <a:gd name="T60" fmla="*/ 2 w 2069"/>
                    <a:gd name="T61" fmla="*/ 0 h 1033"/>
                    <a:gd name="T62" fmla="*/ 2 w 2069"/>
                    <a:gd name="T63" fmla="*/ 0 h 1033"/>
                    <a:gd name="T64" fmla="*/ 2 w 2069"/>
                    <a:gd name="T65" fmla="*/ 0 h 1033"/>
                    <a:gd name="T66" fmla="*/ 2 w 2069"/>
                    <a:gd name="T67" fmla="*/ 0 h 1033"/>
                    <a:gd name="T68" fmla="*/ 2 w 2069"/>
                    <a:gd name="T69" fmla="*/ 0 h 1033"/>
                    <a:gd name="T70" fmla="*/ 2 w 2069"/>
                    <a:gd name="T71" fmla="*/ 0 h 1033"/>
                    <a:gd name="T72" fmla="*/ 1 w 2069"/>
                    <a:gd name="T73" fmla="*/ 0 h 1033"/>
                    <a:gd name="T74" fmla="*/ 1 w 2069"/>
                    <a:gd name="T75" fmla="*/ 0 h 1033"/>
                    <a:gd name="T76" fmla="*/ 1 w 2069"/>
                    <a:gd name="T77" fmla="*/ 0 h 1033"/>
                    <a:gd name="T78" fmla="*/ 1 w 2069"/>
                    <a:gd name="T79" fmla="*/ 0 h 1033"/>
                    <a:gd name="T80" fmla="*/ 1 w 2069"/>
                    <a:gd name="T81" fmla="*/ 0 h 1033"/>
                    <a:gd name="T82" fmla="*/ 1 w 2069"/>
                    <a:gd name="T83" fmla="*/ 0 h 1033"/>
                    <a:gd name="T84" fmla="*/ 1 w 2069"/>
                    <a:gd name="T85" fmla="*/ 0 h 1033"/>
                    <a:gd name="T86" fmla="*/ 1 w 2069"/>
                    <a:gd name="T87" fmla="*/ 0 h 1033"/>
                    <a:gd name="T88" fmla="*/ 1 w 2069"/>
                    <a:gd name="T89" fmla="*/ 0 h 1033"/>
                    <a:gd name="T90" fmla="*/ 1 w 2069"/>
                    <a:gd name="T91" fmla="*/ 0 h 1033"/>
                    <a:gd name="T92" fmla="*/ 1 w 2069"/>
                    <a:gd name="T93" fmla="*/ 0 h 1033"/>
                    <a:gd name="T94" fmla="*/ 1 w 2069"/>
                    <a:gd name="T95" fmla="*/ 0 h 1033"/>
                    <a:gd name="T96" fmla="*/ 1 w 2069"/>
                    <a:gd name="T97" fmla="*/ 0 h 1033"/>
                    <a:gd name="T98" fmla="*/ 1 w 2069"/>
                    <a:gd name="T99" fmla="*/ 0 h 1033"/>
                    <a:gd name="T100" fmla="*/ 0 w 2069"/>
                    <a:gd name="T101" fmla="*/ 0 h 1033"/>
                    <a:gd name="T102" fmla="*/ 0 w 2069"/>
                    <a:gd name="T103" fmla="*/ 0 h 1033"/>
                    <a:gd name="T104" fmla="*/ 0 w 2069"/>
                    <a:gd name="T105" fmla="*/ 0 h 103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69" h="1033">
                      <a:moveTo>
                        <a:pt x="0" y="0"/>
                      </a:moveTo>
                      <a:lnTo>
                        <a:pt x="2" y="52"/>
                      </a:lnTo>
                      <a:lnTo>
                        <a:pt x="6" y="105"/>
                      </a:lnTo>
                      <a:lnTo>
                        <a:pt x="13" y="156"/>
                      </a:lnTo>
                      <a:lnTo>
                        <a:pt x="21" y="208"/>
                      </a:lnTo>
                      <a:lnTo>
                        <a:pt x="33" y="257"/>
                      </a:lnTo>
                      <a:lnTo>
                        <a:pt x="48" y="306"/>
                      </a:lnTo>
                      <a:lnTo>
                        <a:pt x="63" y="355"/>
                      </a:lnTo>
                      <a:lnTo>
                        <a:pt x="82" y="402"/>
                      </a:lnTo>
                      <a:lnTo>
                        <a:pt x="102" y="447"/>
                      </a:lnTo>
                      <a:lnTo>
                        <a:pt x="125" y="492"/>
                      </a:lnTo>
                      <a:lnTo>
                        <a:pt x="151" y="535"/>
                      </a:lnTo>
                      <a:lnTo>
                        <a:pt x="178" y="577"/>
                      </a:lnTo>
                      <a:lnTo>
                        <a:pt x="207" y="618"/>
                      </a:lnTo>
                      <a:lnTo>
                        <a:pt x="237" y="657"/>
                      </a:lnTo>
                      <a:lnTo>
                        <a:pt x="270" y="694"/>
                      </a:lnTo>
                      <a:lnTo>
                        <a:pt x="304" y="729"/>
                      </a:lnTo>
                      <a:lnTo>
                        <a:pt x="340" y="764"/>
                      </a:lnTo>
                      <a:lnTo>
                        <a:pt x="378" y="796"/>
                      </a:lnTo>
                      <a:lnTo>
                        <a:pt x="417" y="827"/>
                      </a:lnTo>
                      <a:lnTo>
                        <a:pt x="458" y="856"/>
                      </a:lnTo>
                      <a:lnTo>
                        <a:pt x="499" y="883"/>
                      </a:lnTo>
                      <a:lnTo>
                        <a:pt x="542" y="908"/>
                      </a:lnTo>
                      <a:lnTo>
                        <a:pt x="587" y="931"/>
                      </a:lnTo>
                      <a:lnTo>
                        <a:pt x="633" y="952"/>
                      </a:lnTo>
                      <a:lnTo>
                        <a:pt x="679" y="970"/>
                      </a:lnTo>
                      <a:lnTo>
                        <a:pt x="728" y="987"/>
                      </a:lnTo>
                      <a:lnTo>
                        <a:pt x="777" y="1000"/>
                      </a:lnTo>
                      <a:lnTo>
                        <a:pt x="826" y="1012"/>
                      </a:lnTo>
                      <a:lnTo>
                        <a:pt x="878" y="1021"/>
                      </a:lnTo>
                      <a:lnTo>
                        <a:pt x="929" y="1027"/>
                      </a:lnTo>
                      <a:lnTo>
                        <a:pt x="982" y="1032"/>
                      </a:lnTo>
                      <a:lnTo>
                        <a:pt x="1035" y="1033"/>
                      </a:lnTo>
                      <a:lnTo>
                        <a:pt x="1087" y="1032"/>
                      </a:lnTo>
                      <a:lnTo>
                        <a:pt x="1140" y="1027"/>
                      </a:lnTo>
                      <a:lnTo>
                        <a:pt x="1191" y="1021"/>
                      </a:lnTo>
                      <a:lnTo>
                        <a:pt x="1243" y="1012"/>
                      </a:lnTo>
                      <a:lnTo>
                        <a:pt x="1292" y="1000"/>
                      </a:lnTo>
                      <a:lnTo>
                        <a:pt x="1342" y="987"/>
                      </a:lnTo>
                      <a:lnTo>
                        <a:pt x="1390" y="970"/>
                      </a:lnTo>
                      <a:lnTo>
                        <a:pt x="1436" y="952"/>
                      </a:lnTo>
                      <a:lnTo>
                        <a:pt x="1482" y="931"/>
                      </a:lnTo>
                      <a:lnTo>
                        <a:pt x="1527" y="908"/>
                      </a:lnTo>
                      <a:lnTo>
                        <a:pt x="1570" y="883"/>
                      </a:lnTo>
                      <a:lnTo>
                        <a:pt x="1611" y="856"/>
                      </a:lnTo>
                      <a:lnTo>
                        <a:pt x="1652" y="827"/>
                      </a:lnTo>
                      <a:lnTo>
                        <a:pt x="1691" y="796"/>
                      </a:lnTo>
                      <a:lnTo>
                        <a:pt x="1729" y="764"/>
                      </a:lnTo>
                      <a:lnTo>
                        <a:pt x="1765" y="729"/>
                      </a:lnTo>
                      <a:lnTo>
                        <a:pt x="1799" y="694"/>
                      </a:lnTo>
                      <a:lnTo>
                        <a:pt x="1832" y="657"/>
                      </a:lnTo>
                      <a:lnTo>
                        <a:pt x="1863" y="618"/>
                      </a:lnTo>
                      <a:lnTo>
                        <a:pt x="1891" y="577"/>
                      </a:lnTo>
                      <a:lnTo>
                        <a:pt x="1918" y="535"/>
                      </a:lnTo>
                      <a:lnTo>
                        <a:pt x="1944" y="492"/>
                      </a:lnTo>
                      <a:lnTo>
                        <a:pt x="1967" y="447"/>
                      </a:lnTo>
                      <a:lnTo>
                        <a:pt x="1988" y="402"/>
                      </a:lnTo>
                      <a:lnTo>
                        <a:pt x="2006" y="355"/>
                      </a:lnTo>
                      <a:lnTo>
                        <a:pt x="2022" y="306"/>
                      </a:lnTo>
                      <a:lnTo>
                        <a:pt x="2036" y="257"/>
                      </a:lnTo>
                      <a:lnTo>
                        <a:pt x="2048" y="208"/>
                      </a:lnTo>
                      <a:lnTo>
                        <a:pt x="2057" y="156"/>
                      </a:lnTo>
                      <a:lnTo>
                        <a:pt x="2063" y="105"/>
                      </a:lnTo>
                      <a:lnTo>
                        <a:pt x="2068" y="52"/>
                      </a:lnTo>
                      <a:lnTo>
                        <a:pt x="2069" y="0"/>
                      </a:lnTo>
                      <a:lnTo>
                        <a:pt x="2037" y="0"/>
                      </a:lnTo>
                      <a:lnTo>
                        <a:pt x="2007" y="0"/>
                      </a:lnTo>
                      <a:lnTo>
                        <a:pt x="1980" y="0"/>
                      </a:lnTo>
                      <a:lnTo>
                        <a:pt x="1955" y="0"/>
                      </a:lnTo>
                      <a:lnTo>
                        <a:pt x="1930" y="0"/>
                      </a:lnTo>
                      <a:lnTo>
                        <a:pt x="1909" y="0"/>
                      </a:lnTo>
                      <a:lnTo>
                        <a:pt x="1888" y="0"/>
                      </a:lnTo>
                      <a:lnTo>
                        <a:pt x="1869" y="0"/>
                      </a:lnTo>
                      <a:lnTo>
                        <a:pt x="1850" y="0"/>
                      </a:lnTo>
                      <a:lnTo>
                        <a:pt x="1833" y="0"/>
                      </a:lnTo>
                      <a:lnTo>
                        <a:pt x="1816" y="0"/>
                      </a:lnTo>
                      <a:lnTo>
                        <a:pt x="1800" y="0"/>
                      </a:lnTo>
                      <a:lnTo>
                        <a:pt x="1784" y="0"/>
                      </a:lnTo>
                      <a:lnTo>
                        <a:pt x="1767" y="0"/>
                      </a:lnTo>
                      <a:lnTo>
                        <a:pt x="1751" y="0"/>
                      </a:lnTo>
                      <a:lnTo>
                        <a:pt x="1734" y="0"/>
                      </a:lnTo>
                      <a:lnTo>
                        <a:pt x="1717" y="0"/>
                      </a:lnTo>
                      <a:lnTo>
                        <a:pt x="1699" y="0"/>
                      </a:lnTo>
                      <a:lnTo>
                        <a:pt x="1679" y="0"/>
                      </a:lnTo>
                      <a:lnTo>
                        <a:pt x="1660" y="0"/>
                      </a:lnTo>
                      <a:lnTo>
                        <a:pt x="1638" y="0"/>
                      </a:lnTo>
                      <a:lnTo>
                        <a:pt x="1615" y="0"/>
                      </a:lnTo>
                      <a:lnTo>
                        <a:pt x="1589" y="0"/>
                      </a:lnTo>
                      <a:lnTo>
                        <a:pt x="1563" y="0"/>
                      </a:lnTo>
                      <a:lnTo>
                        <a:pt x="1534" y="0"/>
                      </a:lnTo>
                      <a:lnTo>
                        <a:pt x="1503" y="0"/>
                      </a:lnTo>
                      <a:lnTo>
                        <a:pt x="1469" y="0"/>
                      </a:lnTo>
                      <a:lnTo>
                        <a:pt x="1432" y="0"/>
                      </a:lnTo>
                      <a:lnTo>
                        <a:pt x="1392" y="0"/>
                      </a:lnTo>
                      <a:lnTo>
                        <a:pt x="1349" y="0"/>
                      </a:lnTo>
                      <a:lnTo>
                        <a:pt x="1303" y="0"/>
                      </a:lnTo>
                      <a:lnTo>
                        <a:pt x="1254" y="0"/>
                      </a:lnTo>
                      <a:lnTo>
                        <a:pt x="1253" y="23"/>
                      </a:lnTo>
                      <a:lnTo>
                        <a:pt x="1250" y="43"/>
                      </a:lnTo>
                      <a:lnTo>
                        <a:pt x="1244" y="65"/>
                      </a:lnTo>
                      <a:lnTo>
                        <a:pt x="1236" y="85"/>
                      </a:lnTo>
                      <a:lnTo>
                        <a:pt x="1228" y="105"/>
                      </a:lnTo>
                      <a:lnTo>
                        <a:pt x="1217" y="122"/>
                      </a:lnTo>
                      <a:lnTo>
                        <a:pt x="1203" y="139"/>
                      </a:lnTo>
                      <a:lnTo>
                        <a:pt x="1189" y="155"/>
                      </a:lnTo>
                      <a:lnTo>
                        <a:pt x="1174" y="169"/>
                      </a:lnTo>
                      <a:lnTo>
                        <a:pt x="1157" y="181"/>
                      </a:lnTo>
                      <a:lnTo>
                        <a:pt x="1139" y="192"/>
                      </a:lnTo>
                      <a:lnTo>
                        <a:pt x="1120" y="201"/>
                      </a:lnTo>
                      <a:lnTo>
                        <a:pt x="1099" y="209"/>
                      </a:lnTo>
                      <a:lnTo>
                        <a:pt x="1078" y="214"/>
                      </a:lnTo>
                      <a:lnTo>
                        <a:pt x="1057" y="218"/>
                      </a:lnTo>
                      <a:lnTo>
                        <a:pt x="1035" y="219"/>
                      </a:lnTo>
                      <a:lnTo>
                        <a:pt x="1013" y="218"/>
                      </a:lnTo>
                      <a:lnTo>
                        <a:pt x="991" y="214"/>
                      </a:lnTo>
                      <a:lnTo>
                        <a:pt x="970" y="209"/>
                      </a:lnTo>
                      <a:lnTo>
                        <a:pt x="949" y="201"/>
                      </a:lnTo>
                      <a:lnTo>
                        <a:pt x="930" y="192"/>
                      </a:lnTo>
                      <a:lnTo>
                        <a:pt x="912" y="181"/>
                      </a:lnTo>
                      <a:lnTo>
                        <a:pt x="895" y="169"/>
                      </a:lnTo>
                      <a:lnTo>
                        <a:pt x="880" y="155"/>
                      </a:lnTo>
                      <a:lnTo>
                        <a:pt x="866" y="139"/>
                      </a:lnTo>
                      <a:lnTo>
                        <a:pt x="853" y="122"/>
                      </a:lnTo>
                      <a:lnTo>
                        <a:pt x="842" y="105"/>
                      </a:lnTo>
                      <a:lnTo>
                        <a:pt x="833" y="85"/>
                      </a:lnTo>
                      <a:lnTo>
                        <a:pt x="825" y="65"/>
                      </a:lnTo>
                      <a:lnTo>
                        <a:pt x="820" y="43"/>
                      </a:lnTo>
                      <a:lnTo>
                        <a:pt x="816" y="23"/>
                      </a:lnTo>
                      <a:lnTo>
                        <a:pt x="815" y="0"/>
                      </a:lnTo>
                      <a:lnTo>
                        <a:pt x="783" y="0"/>
                      </a:lnTo>
                      <a:lnTo>
                        <a:pt x="754" y="0"/>
                      </a:lnTo>
                      <a:lnTo>
                        <a:pt x="726" y="0"/>
                      </a:lnTo>
                      <a:lnTo>
                        <a:pt x="701" y="0"/>
                      </a:lnTo>
                      <a:lnTo>
                        <a:pt x="677" y="0"/>
                      </a:lnTo>
                      <a:lnTo>
                        <a:pt x="655" y="0"/>
                      </a:lnTo>
                      <a:lnTo>
                        <a:pt x="634" y="0"/>
                      </a:lnTo>
                      <a:lnTo>
                        <a:pt x="616" y="0"/>
                      </a:lnTo>
                      <a:lnTo>
                        <a:pt x="597" y="0"/>
                      </a:lnTo>
                      <a:lnTo>
                        <a:pt x="579" y="0"/>
                      </a:lnTo>
                      <a:lnTo>
                        <a:pt x="563" y="0"/>
                      </a:lnTo>
                      <a:lnTo>
                        <a:pt x="547" y="0"/>
                      </a:lnTo>
                      <a:lnTo>
                        <a:pt x="530" y="0"/>
                      </a:lnTo>
                      <a:lnTo>
                        <a:pt x="514" y="0"/>
                      </a:lnTo>
                      <a:lnTo>
                        <a:pt x="497" y="0"/>
                      </a:lnTo>
                      <a:lnTo>
                        <a:pt x="481" y="0"/>
                      </a:lnTo>
                      <a:lnTo>
                        <a:pt x="463" y="0"/>
                      </a:lnTo>
                      <a:lnTo>
                        <a:pt x="446" y="0"/>
                      </a:lnTo>
                      <a:lnTo>
                        <a:pt x="427" y="0"/>
                      </a:lnTo>
                      <a:lnTo>
                        <a:pt x="406" y="0"/>
                      </a:lnTo>
                      <a:lnTo>
                        <a:pt x="385" y="0"/>
                      </a:lnTo>
                      <a:lnTo>
                        <a:pt x="362" y="0"/>
                      </a:lnTo>
                      <a:lnTo>
                        <a:pt x="337" y="0"/>
                      </a:lnTo>
                      <a:lnTo>
                        <a:pt x="310" y="0"/>
                      </a:lnTo>
                      <a:lnTo>
                        <a:pt x="281" y="0"/>
                      </a:lnTo>
                      <a:lnTo>
                        <a:pt x="249" y="0"/>
                      </a:lnTo>
                      <a:lnTo>
                        <a:pt x="215" y="0"/>
                      </a:lnTo>
                      <a:lnTo>
                        <a:pt x="179" y="0"/>
                      </a:lnTo>
                      <a:lnTo>
                        <a:pt x="140" y="0"/>
                      </a:lnTo>
                      <a:lnTo>
                        <a:pt x="97" y="0"/>
                      </a:lnTo>
                      <a:lnTo>
                        <a:pt x="50" y="0"/>
                      </a:lnTo>
                      <a:lnTo>
                        <a:pt x="0" y="0"/>
                      </a:lnTo>
                      <a:close/>
                    </a:path>
                  </a:pathLst>
                </a:custGeom>
                <a:solidFill>
                  <a:srgbClr val="B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79" name="Freeform 262">
                  <a:extLst>
                    <a:ext uri="{FF2B5EF4-FFF2-40B4-BE49-F238E27FC236}">
                      <a16:creationId xmlns:a16="http://schemas.microsoft.com/office/drawing/2014/main" id="{9697D265-998F-4DC2-91C6-FBF9631F3507}"/>
                    </a:ext>
                  </a:extLst>
                </p:cNvPr>
                <p:cNvSpPr>
                  <a:spLocks/>
                </p:cNvSpPr>
                <p:nvPr/>
              </p:nvSpPr>
              <p:spPr bwMode="auto">
                <a:xfrm>
                  <a:off x="1920" y="2803"/>
                  <a:ext cx="682" cy="340"/>
                </a:xfrm>
                <a:custGeom>
                  <a:avLst/>
                  <a:gdLst>
                    <a:gd name="T0" fmla="*/ 0 w 2047"/>
                    <a:gd name="T1" fmla="*/ 0 h 1022"/>
                    <a:gd name="T2" fmla="*/ 0 w 2047"/>
                    <a:gd name="T3" fmla="*/ 0 h 1022"/>
                    <a:gd name="T4" fmla="*/ 0 w 2047"/>
                    <a:gd name="T5" fmla="*/ 1 h 1022"/>
                    <a:gd name="T6" fmla="*/ 0 w 2047"/>
                    <a:gd name="T7" fmla="*/ 1 h 1022"/>
                    <a:gd name="T8" fmla="*/ 0 w 2047"/>
                    <a:gd name="T9" fmla="*/ 1 h 1022"/>
                    <a:gd name="T10" fmla="*/ 0 w 2047"/>
                    <a:gd name="T11" fmla="*/ 1 h 1022"/>
                    <a:gd name="T12" fmla="*/ 1 w 2047"/>
                    <a:gd name="T13" fmla="*/ 1 h 1022"/>
                    <a:gd name="T14" fmla="*/ 1 w 2047"/>
                    <a:gd name="T15" fmla="*/ 1 h 1022"/>
                    <a:gd name="T16" fmla="*/ 1 w 2047"/>
                    <a:gd name="T17" fmla="*/ 1 h 1022"/>
                    <a:gd name="T18" fmla="*/ 1 w 2047"/>
                    <a:gd name="T19" fmla="*/ 1 h 1022"/>
                    <a:gd name="T20" fmla="*/ 1 w 2047"/>
                    <a:gd name="T21" fmla="*/ 1 h 1022"/>
                    <a:gd name="T22" fmla="*/ 2 w 2047"/>
                    <a:gd name="T23" fmla="*/ 1 h 1022"/>
                    <a:gd name="T24" fmla="*/ 2 w 2047"/>
                    <a:gd name="T25" fmla="*/ 1 h 1022"/>
                    <a:gd name="T26" fmla="*/ 2 w 2047"/>
                    <a:gd name="T27" fmla="*/ 1 h 1022"/>
                    <a:gd name="T28" fmla="*/ 2 w 2047"/>
                    <a:gd name="T29" fmla="*/ 1 h 1022"/>
                    <a:gd name="T30" fmla="*/ 2 w 2047"/>
                    <a:gd name="T31" fmla="*/ 1 h 1022"/>
                    <a:gd name="T32" fmla="*/ 2 w 2047"/>
                    <a:gd name="T33" fmla="*/ 1 h 1022"/>
                    <a:gd name="T34" fmla="*/ 3 w 2047"/>
                    <a:gd name="T35" fmla="*/ 1 h 1022"/>
                    <a:gd name="T36" fmla="*/ 3 w 2047"/>
                    <a:gd name="T37" fmla="*/ 1 h 1022"/>
                    <a:gd name="T38" fmla="*/ 3 w 2047"/>
                    <a:gd name="T39" fmla="*/ 0 h 1022"/>
                    <a:gd name="T40" fmla="*/ 3 w 2047"/>
                    <a:gd name="T41" fmla="*/ 0 h 1022"/>
                    <a:gd name="T42" fmla="*/ 3 w 2047"/>
                    <a:gd name="T43" fmla="*/ 0 h 1022"/>
                    <a:gd name="T44" fmla="*/ 3 w 2047"/>
                    <a:gd name="T45" fmla="*/ 0 h 1022"/>
                    <a:gd name="T46" fmla="*/ 3 w 2047"/>
                    <a:gd name="T47" fmla="*/ 0 h 1022"/>
                    <a:gd name="T48" fmla="*/ 2 w 2047"/>
                    <a:gd name="T49" fmla="*/ 0 h 1022"/>
                    <a:gd name="T50" fmla="*/ 2 w 2047"/>
                    <a:gd name="T51" fmla="*/ 0 h 1022"/>
                    <a:gd name="T52" fmla="*/ 2 w 2047"/>
                    <a:gd name="T53" fmla="*/ 0 h 1022"/>
                    <a:gd name="T54" fmla="*/ 2 w 2047"/>
                    <a:gd name="T55" fmla="*/ 0 h 1022"/>
                    <a:gd name="T56" fmla="*/ 2 w 2047"/>
                    <a:gd name="T57" fmla="*/ 0 h 1022"/>
                    <a:gd name="T58" fmla="*/ 2 w 2047"/>
                    <a:gd name="T59" fmla="*/ 0 h 1022"/>
                    <a:gd name="T60" fmla="*/ 2 w 2047"/>
                    <a:gd name="T61" fmla="*/ 0 h 1022"/>
                    <a:gd name="T62" fmla="*/ 2 w 2047"/>
                    <a:gd name="T63" fmla="*/ 0 h 1022"/>
                    <a:gd name="T64" fmla="*/ 2 w 2047"/>
                    <a:gd name="T65" fmla="*/ 0 h 1022"/>
                    <a:gd name="T66" fmla="*/ 2 w 2047"/>
                    <a:gd name="T67" fmla="*/ 0 h 1022"/>
                    <a:gd name="T68" fmla="*/ 2 w 2047"/>
                    <a:gd name="T69" fmla="*/ 0 h 1022"/>
                    <a:gd name="T70" fmla="*/ 2 w 2047"/>
                    <a:gd name="T71" fmla="*/ 0 h 1022"/>
                    <a:gd name="T72" fmla="*/ 1 w 2047"/>
                    <a:gd name="T73" fmla="*/ 0 h 1022"/>
                    <a:gd name="T74" fmla="*/ 1 w 2047"/>
                    <a:gd name="T75" fmla="*/ 0 h 1022"/>
                    <a:gd name="T76" fmla="*/ 1 w 2047"/>
                    <a:gd name="T77" fmla="*/ 0 h 1022"/>
                    <a:gd name="T78" fmla="*/ 1 w 2047"/>
                    <a:gd name="T79" fmla="*/ 0 h 1022"/>
                    <a:gd name="T80" fmla="*/ 1 w 2047"/>
                    <a:gd name="T81" fmla="*/ 0 h 1022"/>
                    <a:gd name="T82" fmla="*/ 1 w 2047"/>
                    <a:gd name="T83" fmla="*/ 0 h 1022"/>
                    <a:gd name="T84" fmla="*/ 1 w 2047"/>
                    <a:gd name="T85" fmla="*/ 0 h 1022"/>
                    <a:gd name="T86" fmla="*/ 1 w 2047"/>
                    <a:gd name="T87" fmla="*/ 0 h 1022"/>
                    <a:gd name="T88" fmla="*/ 1 w 2047"/>
                    <a:gd name="T89" fmla="*/ 0 h 1022"/>
                    <a:gd name="T90" fmla="*/ 1 w 2047"/>
                    <a:gd name="T91" fmla="*/ 0 h 1022"/>
                    <a:gd name="T92" fmla="*/ 1 w 2047"/>
                    <a:gd name="T93" fmla="*/ 0 h 1022"/>
                    <a:gd name="T94" fmla="*/ 1 w 2047"/>
                    <a:gd name="T95" fmla="*/ 0 h 1022"/>
                    <a:gd name="T96" fmla="*/ 1 w 2047"/>
                    <a:gd name="T97" fmla="*/ 0 h 1022"/>
                    <a:gd name="T98" fmla="*/ 1 w 2047"/>
                    <a:gd name="T99" fmla="*/ 0 h 1022"/>
                    <a:gd name="T100" fmla="*/ 0 w 2047"/>
                    <a:gd name="T101" fmla="*/ 0 h 1022"/>
                    <a:gd name="T102" fmla="*/ 0 w 2047"/>
                    <a:gd name="T103" fmla="*/ 0 h 1022"/>
                    <a:gd name="T104" fmla="*/ 0 w 2047"/>
                    <a:gd name="T105" fmla="*/ 0 h 10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47" h="1022">
                      <a:moveTo>
                        <a:pt x="0" y="0"/>
                      </a:moveTo>
                      <a:lnTo>
                        <a:pt x="2" y="52"/>
                      </a:lnTo>
                      <a:lnTo>
                        <a:pt x="6" y="104"/>
                      </a:lnTo>
                      <a:lnTo>
                        <a:pt x="13" y="155"/>
                      </a:lnTo>
                      <a:lnTo>
                        <a:pt x="21" y="206"/>
                      </a:lnTo>
                      <a:lnTo>
                        <a:pt x="33" y="255"/>
                      </a:lnTo>
                      <a:lnTo>
                        <a:pt x="47" y="303"/>
                      </a:lnTo>
                      <a:lnTo>
                        <a:pt x="63" y="350"/>
                      </a:lnTo>
                      <a:lnTo>
                        <a:pt x="82" y="397"/>
                      </a:lnTo>
                      <a:lnTo>
                        <a:pt x="101" y="442"/>
                      </a:lnTo>
                      <a:lnTo>
                        <a:pt x="124" y="486"/>
                      </a:lnTo>
                      <a:lnTo>
                        <a:pt x="150" y="529"/>
                      </a:lnTo>
                      <a:lnTo>
                        <a:pt x="176" y="570"/>
                      </a:lnTo>
                      <a:lnTo>
                        <a:pt x="204" y="611"/>
                      </a:lnTo>
                      <a:lnTo>
                        <a:pt x="235" y="649"/>
                      </a:lnTo>
                      <a:lnTo>
                        <a:pt x="267" y="687"/>
                      </a:lnTo>
                      <a:lnTo>
                        <a:pt x="301" y="722"/>
                      </a:lnTo>
                      <a:lnTo>
                        <a:pt x="337" y="756"/>
                      </a:lnTo>
                      <a:lnTo>
                        <a:pt x="373" y="788"/>
                      </a:lnTo>
                      <a:lnTo>
                        <a:pt x="413" y="818"/>
                      </a:lnTo>
                      <a:lnTo>
                        <a:pt x="452" y="847"/>
                      </a:lnTo>
                      <a:lnTo>
                        <a:pt x="494" y="874"/>
                      </a:lnTo>
                      <a:lnTo>
                        <a:pt x="537" y="898"/>
                      </a:lnTo>
                      <a:lnTo>
                        <a:pt x="582" y="921"/>
                      </a:lnTo>
                      <a:lnTo>
                        <a:pt x="627" y="941"/>
                      </a:lnTo>
                      <a:lnTo>
                        <a:pt x="673" y="959"/>
                      </a:lnTo>
                      <a:lnTo>
                        <a:pt x="720" y="976"/>
                      </a:lnTo>
                      <a:lnTo>
                        <a:pt x="769" y="990"/>
                      </a:lnTo>
                      <a:lnTo>
                        <a:pt x="819" y="1001"/>
                      </a:lnTo>
                      <a:lnTo>
                        <a:pt x="868" y="1010"/>
                      </a:lnTo>
                      <a:lnTo>
                        <a:pt x="919" y="1016"/>
                      </a:lnTo>
                      <a:lnTo>
                        <a:pt x="971" y="1021"/>
                      </a:lnTo>
                      <a:lnTo>
                        <a:pt x="1024" y="1022"/>
                      </a:lnTo>
                      <a:lnTo>
                        <a:pt x="1076" y="1021"/>
                      </a:lnTo>
                      <a:lnTo>
                        <a:pt x="1128" y="1016"/>
                      </a:lnTo>
                      <a:lnTo>
                        <a:pt x="1179" y="1010"/>
                      </a:lnTo>
                      <a:lnTo>
                        <a:pt x="1229" y="1001"/>
                      </a:lnTo>
                      <a:lnTo>
                        <a:pt x="1278" y="990"/>
                      </a:lnTo>
                      <a:lnTo>
                        <a:pt x="1327" y="976"/>
                      </a:lnTo>
                      <a:lnTo>
                        <a:pt x="1374" y="959"/>
                      </a:lnTo>
                      <a:lnTo>
                        <a:pt x="1421" y="941"/>
                      </a:lnTo>
                      <a:lnTo>
                        <a:pt x="1466" y="921"/>
                      </a:lnTo>
                      <a:lnTo>
                        <a:pt x="1510" y="898"/>
                      </a:lnTo>
                      <a:lnTo>
                        <a:pt x="1553" y="874"/>
                      </a:lnTo>
                      <a:lnTo>
                        <a:pt x="1595" y="847"/>
                      </a:lnTo>
                      <a:lnTo>
                        <a:pt x="1634" y="818"/>
                      </a:lnTo>
                      <a:lnTo>
                        <a:pt x="1674" y="788"/>
                      </a:lnTo>
                      <a:lnTo>
                        <a:pt x="1710" y="756"/>
                      </a:lnTo>
                      <a:lnTo>
                        <a:pt x="1746" y="722"/>
                      </a:lnTo>
                      <a:lnTo>
                        <a:pt x="1780" y="687"/>
                      </a:lnTo>
                      <a:lnTo>
                        <a:pt x="1812" y="649"/>
                      </a:lnTo>
                      <a:lnTo>
                        <a:pt x="1843" y="611"/>
                      </a:lnTo>
                      <a:lnTo>
                        <a:pt x="1871" y="570"/>
                      </a:lnTo>
                      <a:lnTo>
                        <a:pt x="1898" y="529"/>
                      </a:lnTo>
                      <a:lnTo>
                        <a:pt x="1923" y="486"/>
                      </a:lnTo>
                      <a:lnTo>
                        <a:pt x="1946" y="442"/>
                      </a:lnTo>
                      <a:lnTo>
                        <a:pt x="1966" y="397"/>
                      </a:lnTo>
                      <a:lnTo>
                        <a:pt x="1984" y="350"/>
                      </a:lnTo>
                      <a:lnTo>
                        <a:pt x="2001" y="303"/>
                      </a:lnTo>
                      <a:lnTo>
                        <a:pt x="2014" y="255"/>
                      </a:lnTo>
                      <a:lnTo>
                        <a:pt x="2026" y="206"/>
                      </a:lnTo>
                      <a:lnTo>
                        <a:pt x="2035" y="155"/>
                      </a:lnTo>
                      <a:lnTo>
                        <a:pt x="2041" y="104"/>
                      </a:lnTo>
                      <a:lnTo>
                        <a:pt x="2046" y="52"/>
                      </a:lnTo>
                      <a:lnTo>
                        <a:pt x="2047" y="0"/>
                      </a:lnTo>
                      <a:lnTo>
                        <a:pt x="2014" y="0"/>
                      </a:lnTo>
                      <a:lnTo>
                        <a:pt x="1983" y="0"/>
                      </a:lnTo>
                      <a:lnTo>
                        <a:pt x="1955" y="0"/>
                      </a:lnTo>
                      <a:lnTo>
                        <a:pt x="1929" y="0"/>
                      </a:lnTo>
                      <a:lnTo>
                        <a:pt x="1905" y="0"/>
                      </a:lnTo>
                      <a:lnTo>
                        <a:pt x="1882" y="0"/>
                      </a:lnTo>
                      <a:lnTo>
                        <a:pt x="1861" y="0"/>
                      </a:lnTo>
                      <a:lnTo>
                        <a:pt x="1842" y="0"/>
                      </a:lnTo>
                      <a:lnTo>
                        <a:pt x="1823" y="0"/>
                      </a:lnTo>
                      <a:lnTo>
                        <a:pt x="1804" y="0"/>
                      </a:lnTo>
                      <a:lnTo>
                        <a:pt x="1788" y="0"/>
                      </a:lnTo>
                      <a:lnTo>
                        <a:pt x="1771" y="0"/>
                      </a:lnTo>
                      <a:lnTo>
                        <a:pt x="1755" y="0"/>
                      </a:lnTo>
                      <a:lnTo>
                        <a:pt x="1739" y="0"/>
                      </a:lnTo>
                      <a:lnTo>
                        <a:pt x="1722" y="0"/>
                      </a:lnTo>
                      <a:lnTo>
                        <a:pt x="1706" y="0"/>
                      </a:lnTo>
                      <a:lnTo>
                        <a:pt x="1688" y="0"/>
                      </a:lnTo>
                      <a:lnTo>
                        <a:pt x="1671" y="0"/>
                      </a:lnTo>
                      <a:lnTo>
                        <a:pt x="1652" y="0"/>
                      </a:lnTo>
                      <a:lnTo>
                        <a:pt x="1633" y="0"/>
                      </a:lnTo>
                      <a:lnTo>
                        <a:pt x="1611" y="0"/>
                      </a:lnTo>
                      <a:lnTo>
                        <a:pt x="1589" y="0"/>
                      </a:lnTo>
                      <a:lnTo>
                        <a:pt x="1565" y="0"/>
                      </a:lnTo>
                      <a:lnTo>
                        <a:pt x="1540" y="0"/>
                      </a:lnTo>
                      <a:lnTo>
                        <a:pt x="1512" y="0"/>
                      </a:lnTo>
                      <a:lnTo>
                        <a:pt x="1482" y="0"/>
                      </a:lnTo>
                      <a:lnTo>
                        <a:pt x="1449" y="0"/>
                      </a:lnTo>
                      <a:lnTo>
                        <a:pt x="1414" y="0"/>
                      </a:lnTo>
                      <a:lnTo>
                        <a:pt x="1376" y="0"/>
                      </a:lnTo>
                      <a:lnTo>
                        <a:pt x="1335" y="0"/>
                      </a:lnTo>
                      <a:lnTo>
                        <a:pt x="1290" y="0"/>
                      </a:lnTo>
                      <a:lnTo>
                        <a:pt x="1243" y="0"/>
                      </a:lnTo>
                      <a:lnTo>
                        <a:pt x="1242" y="23"/>
                      </a:lnTo>
                      <a:lnTo>
                        <a:pt x="1239" y="43"/>
                      </a:lnTo>
                      <a:lnTo>
                        <a:pt x="1233" y="65"/>
                      </a:lnTo>
                      <a:lnTo>
                        <a:pt x="1225" y="85"/>
                      </a:lnTo>
                      <a:lnTo>
                        <a:pt x="1217" y="105"/>
                      </a:lnTo>
                      <a:lnTo>
                        <a:pt x="1206" y="122"/>
                      </a:lnTo>
                      <a:lnTo>
                        <a:pt x="1192" y="139"/>
                      </a:lnTo>
                      <a:lnTo>
                        <a:pt x="1178" y="155"/>
                      </a:lnTo>
                      <a:lnTo>
                        <a:pt x="1163" y="169"/>
                      </a:lnTo>
                      <a:lnTo>
                        <a:pt x="1146" y="181"/>
                      </a:lnTo>
                      <a:lnTo>
                        <a:pt x="1128" y="192"/>
                      </a:lnTo>
                      <a:lnTo>
                        <a:pt x="1109" y="201"/>
                      </a:lnTo>
                      <a:lnTo>
                        <a:pt x="1088" y="209"/>
                      </a:lnTo>
                      <a:lnTo>
                        <a:pt x="1067" y="214"/>
                      </a:lnTo>
                      <a:lnTo>
                        <a:pt x="1046" y="218"/>
                      </a:lnTo>
                      <a:lnTo>
                        <a:pt x="1024" y="219"/>
                      </a:lnTo>
                      <a:lnTo>
                        <a:pt x="1002" y="218"/>
                      </a:lnTo>
                      <a:lnTo>
                        <a:pt x="980" y="214"/>
                      </a:lnTo>
                      <a:lnTo>
                        <a:pt x="959" y="209"/>
                      </a:lnTo>
                      <a:lnTo>
                        <a:pt x="938" y="201"/>
                      </a:lnTo>
                      <a:lnTo>
                        <a:pt x="919" y="192"/>
                      </a:lnTo>
                      <a:lnTo>
                        <a:pt x="901" y="181"/>
                      </a:lnTo>
                      <a:lnTo>
                        <a:pt x="884" y="169"/>
                      </a:lnTo>
                      <a:lnTo>
                        <a:pt x="869" y="155"/>
                      </a:lnTo>
                      <a:lnTo>
                        <a:pt x="855" y="139"/>
                      </a:lnTo>
                      <a:lnTo>
                        <a:pt x="842" y="122"/>
                      </a:lnTo>
                      <a:lnTo>
                        <a:pt x="831" y="105"/>
                      </a:lnTo>
                      <a:lnTo>
                        <a:pt x="822" y="85"/>
                      </a:lnTo>
                      <a:lnTo>
                        <a:pt x="814" y="65"/>
                      </a:lnTo>
                      <a:lnTo>
                        <a:pt x="809" y="43"/>
                      </a:lnTo>
                      <a:lnTo>
                        <a:pt x="805" y="23"/>
                      </a:lnTo>
                      <a:lnTo>
                        <a:pt x="804" y="0"/>
                      </a:lnTo>
                      <a:lnTo>
                        <a:pt x="771" y="0"/>
                      </a:lnTo>
                      <a:lnTo>
                        <a:pt x="741" y="0"/>
                      </a:lnTo>
                      <a:lnTo>
                        <a:pt x="712" y="0"/>
                      </a:lnTo>
                      <a:lnTo>
                        <a:pt x="686" y="0"/>
                      </a:lnTo>
                      <a:lnTo>
                        <a:pt x="662" y="0"/>
                      </a:lnTo>
                      <a:lnTo>
                        <a:pt x="640" y="0"/>
                      </a:lnTo>
                      <a:lnTo>
                        <a:pt x="618" y="0"/>
                      </a:lnTo>
                      <a:lnTo>
                        <a:pt x="598" y="0"/>
                      </a:lnTo>
                      <a:lnTo>
                        <a:pt x="579" y="0"/>
                      </a:lnTo>
                      <a:lnTo>
                        <a:pt x="562" y="0"/>
                      </a:lnTo>
                      <a:lnTo>
                        <a:pt x="544" y="0"/>
                      </a:lnTo>
                      <a:lnTo>
                        <a:pt x="528" y="0"/>
                      </a:lnTo>
                      <a:lnTo>
                        <a:pt x="511" y="0"/>
                      </a:lnTo>
                      <a:lnTo>
                        <a:pt x="496" y="0"/>
                      </a:lnTo>
                      <a:lnTo>
                        <a:pt x="480" y="0"/>
                      </a:lnTo>
                      <a:lnTo>
                        <a:pt x="463" y="0"/>
                      </a:lnTo>
                      <a:lnTo>
                        <a:pt x="446" y="0"/>
                      </a:lnTo>
                      <a:lnTo>
                        <a:pt x="428" y="0"/>
                      </a:lnTo>
                      <a:lnTo>
                        <a:pt x="409" y="0"/>
                      </a:lnTo>
                      <a:lnTo>
                        <a:pt x="390" y="0"/>
                      </a:lnTo>
                      <a:lnTo>
                        <a:pt x="369" y="0"/>
                      </a:lnTo>
                      <a:lnTo>
                        <a:pt x="347" y="0"/>
                      </a:lnTo>
                      <a:lnTo>
                        <a:pt x="323" y="0"/>
                      </a:lnTo>
                      <a:lnTo>
                        <a:pt x="297" y="0"/>
                      </a:lnTo>
                      <a:lnTo>
                        <a:pt x="269" y="0"/>
                      </a:lnTo>
                      <a:lnTo>
                        <a:pt x="240" y="0"/>
                      </a:lnTo>
                      <a:lnTo>
                        <a:pt x="207" y="0"/>
                      </a:lnTo>
                      <a:lnTo>
                        <a:pt x="172" y="0"/>
                      </a:lnTo>
                      <a:lnTo>
                        <a:pt x="133" y="0"/>
                      </a:lnTo>
                      <a:lnTo>
                        <a:pt x="93" y="0"/>
                      </a:lnTo>
                      <a:lnTo>
                        <a:pt x="48"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80" name="Freeform 263">
                  <a:extLst>
                    <a:ext uri="{FF2B5EF4-FFF2-40B4-BE49-F238E27FC236}">
                      <a16:creationId xmlns:a16="http://schemas.microsoft.com/office/drawing/2014/main" id="{8764BF98-9A69-4C66-8FB7-0C106105EBAA}"/>
                    </a:ext>
                  </a:extLst>
                </p:cNvPr>
                <p:cNvSpPr>
                  <a:spLocks/>
                </p:cNvSpPr>
                <p:nvPr/>
              </p:nvSpPr>
              <p:spPr bwMode="auto">
                <a:xfrm>
                  <a:off x="1923" y="2803"/>
                  <a:ext cx="676" cy="337"/>
                </a:xfrm>
                <a:custGeom>
                  <a:avLst/>
                  <a:gdLst>
                    <a:gd name="T0" fmla="*/ 0 w 2027"/>
                    <a:gd name="T1" fmla="*/ 0 h 1012"/>
                    <a:gd name="T2" fmla="*/ 0 w 2027"/>
                    <a:gd name="T3" fmla="*/ 0 h 1012"/>
                    <a:gd name="T4" fmla="*/ 0 w 2027"/>
                    <a:gd name="T5" fmla="*/ 1 h 1012"/>
                    <a:gd name="T6" fmla="*/ 0 w 2027"/>
                    <a:gd name="T7" fmla="*/ 1 h 1012"/>
                    <a:gd name="T8" fmla="*/ 0 w 2027"/>
                    <a:gd name="T9" fmla="*/ 1 h 1012"/>
                    <a:gd name="T10" fmla="*/ 0 w 2027"/>
                    <a:gd name="T11" fmla="*/ 1 h 1012"/>
                    <a:gd name="T12" fmla="*/ 1 w 2027"/>
                    <a:gd name="T13" fmla="*/ 1 h 1012"/>
                    <a:gd name="T14" fmla="*/ 1 w 2027"/>
                    <a:gd name="T15" fmla="*/ 1 h 1012"/>
                    <a:gd name="T16" fmla="*/ 1 w 2027"/>
                    <a:gd name="T17" fmla="*/ 1 h 1012"/>
                    <a:gd name="T18" fmla="*/ 1 w 2027"/>
                    <a:gd name="T19" fmla="*/ 1 h 1012"/>
                    <a:gd name="T20" fmla="*/ 1 w 2027"/>
                    <a:gd name="T21" fmla="*/ 1 h 1012"/>
                    <a:gd name="T22" fmla="*/ 2 w 2027"/>
                    <a:gd name="T23" fmla="*/ 1 h 1012"/>
                    <a:gd name="T24" fmla="*/ 2 w 2027"/>
                    <a:gd name="T25" fmla="*/ 1 h 1012"/>
                    <a:gd name="T26" fmla="*/ 2 w 2027"/>
                    <a:gd name="T27" fmla="*/ 1 h 1012"/>
                    <a:gd name="T28" fmla="*/ 2 w 2027"/>
                    <a:gd name="T29" fmla="*/ 1 h 1012"/>
                    <a:gd name="T30" fmla="*/ 2 w 2027"/>
                    <a:gd name="T31" fmla="*/ 1 h 1012"/>
                    <a:gd name="T32" fmla="*/ 2 w 2027"/>
                    <a:gd name="T33" fmla="*/ 1 h 1012"/>
                    <a:gd name="T34" fmla="*/ 3 w 2027"/>
                    <a:gd name="T35" fmla="*/ 1 h 1012"/>
                    <a:gd name="T36" fmla="*/ 3 w 2027"/>
                    <a:gd name="T37" fmla="*/ 1 h 1012"/>
                    <a:gd name="T38" fmla="*/ 3 w 2027"/>
                    <a:gd name="T39" fmla="*/ 0 h 1012"/>
                    <a:gd name="T40" fmla="*/ 3 w 2027"/>
                    <a:gd name="T41" fmla="*/ 0 h 1012"/>
                    <a:gd name="T42" fmla="*/ 3 w 2027"/>
                    <a:gd name="T43" fmla="*/ 0 h 1012"/>
                    <a:gd name="T44" fmla="*/ 3 w 2027"/>
                    <a:gd name="T45" fmla="*/ 0 h 1012"/>
                    <a:gd name="T46" fmla="*/ 3 w 2027"/>
                    <a:gd name="T47" fmla="*/ 0 h 1012"/>
                    <a:gd name="T48" fmla="*/ 2 w 2027"/>
                    <a:gd name="T49" fmla="*/ 0 h 1012"/>
                    <a:gd name="T50" fmla="*/ 2 w 2027"/>
                    <a:gd name="T51" fmla="*/ 0 h 1012"/>
                    <a:gd name="T52" fmla="*/ 2 w 2027"/>
                    <a:gd name="T53" fmla="*/ 0 h 1012"/>
                    <a:gd name="T54" fmla="*/ 2 w 2027"/>
                    <a:gd name="T55" fmla="*/ 0 h 1012"/>
                    <a:gd name="T56" fmla="*/ 2 w 2027"/>
                    <a:gd name="T57" fmla="*/ 0 h 1012"/>
                    <a:gd name="T58" fmla="*/ 2 w 2027"/>
                    <a:gd name="T59" fmla="*/ 0 h 1012"/>
                    <a:gd name="T60" fmla="*/ 2 w 2027"/>
                    <a:gd name="T61" fmla="*/ 0 h 1012"/>
                    <a:gd name="T62" fmla="*/ 2 w 2027"/>
                    <a:gd name="T63" fmla="*/ 0 h 1012"/>
                    <a:gd name="T64" fmla="*/ 2 w 2027"/>
                    <a:gd name="T65" fmla="*/ 0 h 1012"/>
                    <a:gd name="T66" fmla="*/ 2 w 2027"/>
                    <a:gd name="T67" fmla="*/ 0 h 1012"/>
                    <a:gd name="T68" fmla="*/ 2 w 2027"/>
                    <a:gd name="T69" fmla="*/ 0 h 1012"/>
                    <a:gd name="T70" fmla="*/ 2 w 2027"/>
                    <a:gd name="T71" fmla="*/ 0 h 1012"/>
                    <a:gd name="T72" fmla="*/ 1 w 2027"/>
                    <a:gd name="T73" fmla="*/ 0 h 1012"/>
                    <a:gd name="T74" fmla="*/ 1 w 2027"/>
                    <a:gd name="T75" fmla="*/ 0 h 1012"/>
                    <a:gd name="T76" fmla="*/ 1 w 2027"/>
                    <a:gd name="T77" fmla="*/ 0 h 1012"/>
                    <a:gd name="T78" fmla="*/ 1 w 2027"/>
                    <a:gd name="T79" fmla="*/ 0 h 1012"/>
                    <a:gd name="T80" fmla="*/ 1 w 2027"/>
                    <a:gd name="T81" fmla="*/ 0 h 1012"/>
                    <a:gd name="T82" fmla="*/ 1 w 2027"/>
                    <a:gd name="T83" fmla="*/ 0 h 1012"/>
                    <a:gd name="T84" fmla="*/ 1 w 2027"/>
                    <a:gd name="T85" fmla="*/ 0 h 1012"/>
                    <a:gd name="T86" fmla="*/ 1 w 2027"/>
                    <a:gd name="T87" fmla="*/ 0 h 1012"/>
                    <a:gd name="T88" fmla="*/ 1 w 2027"/>
                    <a:gd name="T89" fmla="*/ 0 h 1012"/>
                    <a:gd name="T90" fmla="*/ 1 w 2027"/>
                    <a:gd name="T91" fmla="*/ 0 h 1012"/>
                    <a:gd name="T92" fmla="*/ 1 w 2027"/>
                    <a:gd name="T93" fmla="*/ 0 h 1012"/>
                    <a:gd name="T94" fmla="*/ 1 w 2027"/>
                    <a:gd name="T95" fmla="*/ 0 h 1012"/>
                    <a:gd name="T96" fmla="*/ 1 w 2027"/>
                    <a:gd name="T97" fmla="*/ 0 h 1012"/>
                    <a:gd name="T98" fmla="*/ 0 w 2027"/>
                    <a:gd name="T99" fmla="*/ 0 h 1012"/>
                    <a:gd name="T100" fmla="*/ 0 w 2027"/>
                    <a:gd name="T101" fmla="*/ 0 h 1012"/>
                    <a:gd name="T102" fmla="*/ 0 w 2027"/>
                    <a:gd name="T103" fmla="*/ 0 h 1012"/>
                    <a:gd name="T104" fmla="*/ 0 w 2027"/>
                    <a:gd name="T105" fmla="*/ 0 h 10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27" h="1012">
                      <a:moveTo>
                        <a:pt x="0" y="0"/>
                      </a:moveTo>
                      <a:lnTo>
                        <a:pt x="1" y="51"/>
                      </a:lnTo>
                      <a:lnTo>
                        <a:pt x="6" y="103"/>
                      </a:lnTo>
                      <a:lnTo>
                        <a:pt x="12" y="153"/>
                      </a:lnTo>
                      <a:lnTo>
                        <a:pt x="21" y="203"/>
                      </a:lnTo>
                      <a:lnTo>
                        <a:pt x="32" y="252"/>
                      </a:lnTo>
                      <a:lnTo>
                        <a:pt x="46" y="300"/>
                      </a:lnTo>
                      <a:lnTo>
                        <a:pt x="62" y="347"/>
                      </a:lnTo>
                      <a:lnTo>
                        <a:pt x="80" y="393"/>
                      </a:lnTo>
                      <a:lnTo>
                        <a:pt x="101" y="438"/>
                      </a:lnTo>
                      <a:lnTo>
                        <a:pt x="123" y="482"/>
                      </a:lnTo>
                      <a:lnTo>
                        <a:pt x="147" y="524"/>
                      </a:lnTo>
                      <a:lnTo>
                        <a:pt x="174" y="565"/>
                      </a:lnTo>
                      <a:lnTo>
                        <a:pt x="202" y="604"/>
                      </a:lnTo>
                      <a:lnTo>
                        <a:pt x="233" y="643"/>
                      </a:lnTo>
                      <a:lnTo>
                        <a:pt x="265" y="680"/>
                      </a:lnTo>
                      <a:lnTo>
                        <a:pt x="299" y="715"/>
                      </a:lnTo>
                      <a:lnTo>
                        <a:pt x="334" y="749"/>
                      </a:lnTo>
                      <a:lnTo>
                        <a:pt x="370" y="781"/>
                      </a:lnTo>
                      <a:lnTo>
                        <a:pt x="408" y="810"/>
                      </a:lnTo>
                      <a:lnTo>
                        <a:pt x="448" y="839"/>
                      </a:lnTo>
                      <a:lnTo>
                        <a:pt x="489" y="865"/>
                      </a:lnTo>
                      <a:lnTo>
                        <a:pt x="532" y="889"/>
                      </a:lnTo>
                      <a:lnTo>
                        <a:pt x="575" y="912"/>
                      </a:lnTo>
                      <a:lnTo>
                        <a:pt x="620" y="932"/>
                      </a:lnTo>
                      <a:lnTo>
                        <a:pt x="666" y="951"/>
                      </a:lnTo>
                      <a:lnTo>
                        <a:pt x="713" y="966"/>
                      </a:lnTo>
                      <a:lnTo>
                        <a:pt x="761" y="980"/>
                      </a:lnTo>
                      <a:lnTo>
                        <a:pt x="810" y="991"/>
                      </a:lnTo>
                      <a:lnTo>
                        <a:pt x="860" y="1000"/>
                      </a:lnTo>
                      <a:lnTo>
                        <a:pt x="910" y="1006"/>
                      </a:lnTo>
                      <a:lnTo>
                        <a:pt x="962" y="1011"/>
                      </a:lnTo>
                      <a:lnTo>
                        <a:pt x="1014" y="1012"/>
                      </a:lnTo>
                      <a:lnTo>
                        <a:pt x="1065" y="1011"/>
                      </a:lnTo>
                      <a:lnTo>
                        <a:pt x="1117" y="1006"/>
                      </a:lnTo>
                      <a:lnTo>
                        <a:pt x="1167" y="1000"/>
                      </a:lnTo>
                      <a:lnTo>
                        <a:pt x="1218" y="991"/>
                      </a:lnTo>
                      <a:lnTo>
                        <a:pt x="1266" y="980"/>
                      </a:lnTo>
                      <a:lnTo>
                        <a:pt x="1314" y="966"/>
                      </a:lnTo>
                      <a:lnTo>
                        <a:pt x="1361" y="951"/>
                      </a:lnTo>
                      <a:lnTo>
                        <a:pt x="1407" y="932"/>
                      </a:lnTo>
                      <a:lnTo>
                        <a:pt x="1452" y="912"/>
                      </a:lnTo>
                      <a:lnTo>
                        <a:pt x="1495" y="889"/>
                      </a:lnTo>
                      <a:lnTo>
                        <a:pt x="1538" y="865"/>
                      </a:lnTo>
                      <a:lnTo>
                        <a:pt x="1579" y="839"/>
                      </a:lnTo>
                      <a:lnTo>
                        <a:pt x="1619" y="810"/>
                      </a:lnTo>
                      <a:lnTo>
                        <a:pt x="1657" y="781"/>
                      </a:lnTo>
                      <a:lnTo>
                        <a:pt x="1693" y="749"/>
                      </a:lnTo>
                      <a:lnTo>
                        <a:pt x="1730" y="715"/>
                      </a:lnTo>
                      <a:lnTo>
                        <a:pt x="1763" y="680"/>
                      </a:lnTo>
                      <a:lnTo>
                        <a:pt x="1794" y="643"/>
                      </a:lnTo>
                      <a:lnTo>
                        <a:pt x="1825" y="604"/>
                      </a:lnTo>
                      <a:lnTo>
                        <a:pt x="1854" y="565"/>
                      </a:lnTo>
                      <a:lnTo>
                        <a:pt x="1880" y="524"/>
                      </a:lnTo>
                      <a:lnTo>
                        <a:pt x="1904" y="482"/>
                      </a:lnTo>
                      <a:lnTo>
                        <a:pt x="1926" y="438"/>
                      </a:lnTo>
                      <a:lnTo>
                        <a:pt x="1947" y="393"/>
                      </a:lnTo>
                      <a:lnTo>
                        <a:pt x="1965" y="347"/>
                      </a:lnTo>
                      <a:lnTo>
                        <a:pt x="1981" y="300"/>
                      </a:lnTo>
                      <a:lnTo>
                        <a:pt x="1995" y="252"/>
                      </a:lnTo>
                      <a:lnTo>
                        <a:pt x="2006" y="203"/>
                      </a:lnTo>
                      <a:lnTo>
                        <a:pt x="2015" y="153"/>
                      </a:lnTo>
                      <a:lnTo>
                        <a:pt x="2021" y="103"/>
                      </a:lnTo>
                      <a:lnTo>
                        <a:pt x="2026" y="51"/>
                      </a:lnTo>
                      <a:lnTo>
                        <a:pt x="2027" y="0"/>
                      </a:lnTo>
                      <a:lnTo>
                        <a:pt x="1993" y="0"/>
                      </a:lnTo>
                      <a:lnTo>
                        <a:pt x="1961" y="0"/>
                      </a:lnTo>
                      <a:lnTo>
                        <a:pt x="1933" y="0"/>
                      </a:lnTo>
                      <a:lnTo>
                        <a:pt x="1905" y="0"/>
                      </a:lnTo>
                      <a:lnTo>
                        <a:pt x="1881" y="0"/>
                      </a:lnTo>
                      <a:lnTo>
                        <a:pt x="1857" y="0"/>
                      </a:lnTo>
                      <a:lnTo>
                        <a:pt x="1836" y="0"/>
                      </a:lnTo>
                      <a:lnTo>
                        <a:pt x="1815" y="0"/>
                      </a:lnTo>
                      <a:lnTo>
                        <a:pt x="1797" y="0"/>
                      </a:lnTo>
                      <a:lnTo>
                        <a:pt x="1778" y="0"/>
                      </a:lnTo>
                      <a:lnTo>
                        <a:pt x="1760" y="0"/>
                      </a:lnTo>
                      <a:lnTo>
                        <a:pt x="1744" y="0"/>
                      </a:lnTo>
                      <a:lnTo>
                        <a:pt x="1727" y="0"/>
                      </a:lnTo>
                      <a:lnTo>
                        <a:pt x="1711" y="0"/>
                      </a:lnTo>
                      <a:lnTo>
                        <a:pt x="1695" y="0"/>
                      </a:lnTo>
                      <a:lnTo>
                        <a:pt x="1678" y="0"/>
                      </a:lnTo>
                      <a:lnTo>
                        <a:pt x="1662" y="0"/>
                      </a:lnTo>
                      <a:lnTo>
                        <a:pt x="1644" y="0"/>
                      </a:lnTo>
                      <a:lnTo>
                        <a:pt x="1627" y="0"/>
                      </a:lnTo>
                      <a:lnTo>
                        <a:pt x="1607" y="0"/>
                      </a:lnTo>
                      <a:lnTo>
                        <a:pt x="1587" y="0"/>
                      </a:lnTo>
                      <a:lnTo>
                        <a:pt x="1565" y="0"/>
                      </a:lnTo>
                      <a:lnTo>
                        <a:pt x="1542" y="0"/>
                      </a:lnTo>
                      <a:lnTo>
                        <a:pt x="1517" y="0"/>
                      </a:lnTo>
                      <a:lnTo>
                        <a:pt x="1491" y="0"/>
                      </a:lnTo>
                      <a:lnTo>
                        <a:pt x="1462" y="0"/>
                      </a:lnTo>
                      <a:lnTo>
                        <a:pt x="1430" y="0"/>
                      </a:lnTo>
                      <a:lnTo>
                        <a:pt x="1396" y="0"/>
                      </a:lnTo>
                      <a:lnTo>
                        <a:pt x="1360" y="0"/>
                      </a:lnTo>
                      <a:lnTo>
                        <a:pt x="1321" y="0"/>
                      </a:lnTo>
                      <a:lnTo>
                        <a:pt x="1279" y="0"/>
                      </a:lnTo>
                      <a:lnTo>
                        <a:pt x="1233" y="0"/>
                      </a:lnTo>
                      <a:lnTo>
                        <a:pt x="1232" y="23"/>
                      </a:lnTo>
                      <a:lnTo>
                        <a:pt x="1229" y="43"/>
                      </a:lnTo>
                      <a:lnTo>
                        <a:pt x="1223" y="65"/>
                      </a:lnTo>
                      <a:lnTo>
                        <a:pt x="1215" y="85"/>
                      </a:lnTo>
                      <a:lnTo>
                        <a:pt x="1207" y="105"/>
                      </a:lnTo>
                      <a:lnTo>
                        <a:pt x="1196" y="122"/>
                      </a:lnTo>
                      <a:lnTo>
                        <a:pt x="1182" y="139"/>
                      </a:lnTo>
                      <a:lnTo>
                        <a:pt x="1168" y="155"/>
                      </a:lnTo>
                      <a:lnTo>
                        <a:pt x="1153" y="169"/>
                      </a:lnTo>
                      <a:lnTo>
                        <a:pt x="1136" y="181"/>
                      </a:lnTo>
                      <a:lnTo>
                        <a:pt x="1118" y="192"/>
                      </a:lnTo>
                      <a:lnTo>
                        <a:pt x="1099" y="201"/>
                      </a:lnTo>
                      <a:lnTo>
                        <a:pt x="1078" y="209"/>
                      </a:lnTo>
                      <a:lnTo>
                        <a:pt x="1057" y="214"/>
                      </a:lnTo>
                      <a:lnTo>
                        <a:pt x="1036" y="218"/>
                      </a:lnTo>
                      <a:lnTo>
                        <a:pt x="1014" y="219"/>
                      </a:lnTo>
                      <a:lnTo>
                        <a:pt x="992" y="218"/>
                      </a:lnTo>
                      <a:lnTo>
                        <a:pt x="970" y="214"/>
                      </a:lnTo>
                      <a:lnTo>
                        <a:pt x="949" y="209"/>
                      </a:lnTo>
                      <a:lnTo>
                        <a:pt x="928" y="201"/>
                      </a:lnTo>
                      <a:lnTo>
                        <a:pt x="909" y="192"/>
                      </a:lnTo>
                      <a:lnTo>
                        <a:pt x="891" y="181"/>
                      </a:lnTo>
                      <a:lnTo>
                        <a:pt x="874" y="169"/>
                      </a:lnTo>
                      <a:lnTo>
                        <a:pt x="859" y="155"/>
                      </a:lnTo>
                      <a:lnTo>
                        <a:pt x="845" y="139"/>
                      </a:lnTo>
                      <a:lnTo>
                        <a:pt x="832" y="122"/>
                      </a:lnTo>
                      <a:lnTo>
                        <a:pt x="821" y="105"/>
                      </a:lnTo>
                      <a:lnTo>
                        <a:pt x="812" y="85"/>
                      </a:lnTo>
                      <a:lnTo>
                        <a:pt x="804" y="65"/>
                      </a:lnTo>
                      <a:lnTo>
                        <a:pt x="799" y="43"/>
                      </a:lnTo>
                      <a:lnTo>
                        <a:pt x="795" y="23"/>
                      </a:lnTo>
                      <a:lnTo>
                        <a:pt x="794" y="0"/>
                      </a:lnTo>
                      <a:lnTo>
                        <a:pt x="760" y="0"/>
                      </a:lnTo>
                      <a:lnTo>
                        <a:pt x="728" y="0"/>
                      </a:lnTo>
                      <a:lnTo>
                        <a:pt x="700" y="0"/>
                      </a:lnTo>
                      <a:lnTo>
                        <a:pt x="673" y="0"/>
                      </a:lnTo>
                      <a:lnTo>
                        <a:pt x="648" y="0"/>
                      </a:lnTo>
                      <a:lnTo>
                        <a:pt x="624" y="0"/>
                      </a:lnTo>
                      <a:lnTo>
                        <a:pt x="603" y="0"/>
                      </a:lnTo>
                      <a:lnTo>
                        <a:pt x="583" y="0"/>
                      </a:lnTo>
                      <a:lnTo>
                        <a:pt x="564" y="0"/>
                      </a:lnTo>
                      <a:lnTo>
                        <a:pt x="545" y="0"/>
                      </a:lnTo>
                      <a:lnTo>
                        <a:pt x="528" y="0"/>
                      </a:lnTo>
                      <a:lnTo>
                        <a:pt x="511" y="0"/>
                      </a:lnTo>
                      <a:lnTo>
                        <a:pt x="495" y="0"/>
                      </a:lnTo>
                      <a:lnTo>
                        <a:pt x="478" y="0"/>
                      </a:lnTo>
                      <a:lnTo>
                        <a:pt x="462" y="0"/>
                      </a:lnTo>
                      <a:lnTo>
                        <a:pt x="446" y="0"/>
                      </a:lnTo>
                      <a:lnTo>
                        <a:pt x="429" y="0"/>
                      </a:lnTo>
                      <a:lnTo>
                        <a:pt x="412" y="0"/>
                      </a:lnTo>
                      <a:lnTo>
                        <a:pt x="394" y="0"/>
                      </a:lnTo>
                      <a:lnTo>
                        <a:pt x="374" y="0"/>
                      </a:lnTo>
                      <a:lnTo>
                        <a:pt x="355" y="0"/>
                      </a:lnTo>
                      <a:lnTo>
                        <a:pt x="333" y="0"/>
                      </a:lnTo>
                      <a:lnTo>
                        <a:pt x="310" y="0"/>
                      </a:lnTo>
                      <a:lnTo>
                        <a:pt x="284" y="0"/>
                      </a:lnTo>
                      <a:lnTo>
                        <a:pt x="258" y="0"/>
                      </a:lnTo>
                      <a:lnTo>
                        <a:pt x="230" y="0"/>
                      </a:lnTo>
                      <a:lnTo>
                        <a:pt x="198" y="0"/>
                      </a:lnTo>
                      <a:lnTo>
                        <a:pt x="164" y="0"/>
                      </a:lnTo>
                      <a:lnTo>
                        <a:pt x="128" y="0"/>
                      </a:lnTo>
                      <a:lnTo>
                        <a:pt x="88" y="0"/>
                      </a:lnTo>
                      <a:lnTo>
                        <a:pt x="46" y="0"/>
                      </a:lnTo>
                      <a:lnTo>
                        <a:pt x="0"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81" name="Freeform 264">
                  <a:extLst>
                    <a:ext uri="{FF2B5EF4-FFF2-40B4-BE49-F238E27FC236}">
                      <a16:creationId xmlns:a16="http://schemas.microsoft.com/office/drawing/2014/main" id="{15916678-4DB4-4252-A14E-028635E3B5D9}"/>
                    </a:ext>
                  </a:extLst>
                </p:cNvPr>
                <p:cNvSpPr>
                  <a:spLocks/>
                </p:cNvSpPr>
                <p:nvPr/>
              </p:nvSpPr>
              <p:spPr bwMode="auto">
                <a:xfrm>
                  <a:off x="1927" y="2803"/>
                  <a:ext cx="668" cy="333"/>
                </a:xfrm>
                <a:custGeom>
                  <a:avLst/>
                  <a:gdLst>
                    <a:gd name="T0" fmla="*/ 0 w 2005"/>
                    <a:gd name="T1" fmla="*/ 0 h 1001"/>
                    <a:gd name="T2" fmla="*/ 0 w 2005"/>
                    <a:gd name="T3" fmla="*/ 0 h 1001"/>
                    <a:gd name="T4" fmla="*/ 0 w 2005"/>
                    <a:gd name="T5" fmla="*/ 1 h 1001"/>
                    <a:gd name="T6" fmla="*/ 0 w 2005"/>
                    <a:gd name="T7" fmla="*/ 1 h 1001"/>
                    <a:gd name="T8" fmla="*/ 0 w 2005"/>
                    <a:gd name="T9" fmla="*/ 1 h 1001"/>
                    <a:gd name="T10" fmla="*/ 0 w 2005"/>
                    <a:gd name="T11" fmla="*/ 1 h 1001"/>
                    <a:gd name="T12" fmla="*/ 1 w 2005"/>
                    <a:gd name="T13" fmla="*/ 1 h 1001"/>
                    <a:gd name="T14" fmla="*/ 1 w 2005"/>
                    <a:gd name="T15" fmla="*/ 1 h 1001"/>
                    <a:gd name="T16" fmla="*/ 1 w 2005"/>
                    <a:gd name="T17" fmla="*/ 1 h 1001"/>
                    <a:gd name="T18" fmla="*/ 1 w 2005"/>
                    <a:gd name="T19" fmla="*/ 1 h 1001"/>
                    <a:gd name="T20" fmla="*/ 1 w 2005"/>
                    <a:gd name="T21" fmla="*/ 1 h 1001"/>
                    <a:gd name="T22" fmla="*/ 2 w 2005"/>
                    <a:gd name="T23" fmla="*/ 1 h 1001"/>
                    <a:gd name="T24" fmla="*/ 2 w 2005"/>
                    <a:gd name="T25" fmla="*/ 1 h 1001"/>
                    <a:gd name="T26" fmla="*/ 2 w 2005"/>
                    <a:gd name="T27" fmla="*/ 1 h 1001"/>
                    <a:gd name="T28" fmla="*/ 2 w 2005"/>
                    <a:gd name="T29" fmla="*/ 1 h 1001"/>
                    <a:gd name="T30" fmla="*/ 2 w 2005"/>
                    <a:gd name="T31" fmla="*/ 1 h 1001"/>
                    <a:gd name="T32" fmla="*/ 2 w 2005"/>
                    <a:gd name="T33" fmla="*/ 1 h 1001"/>
                    <a:gd name="T34" fmla="*/ 3 w 2005"/>
                    <a:gd name="T35" fmla="*/ 1 h 1001"/>
                    <a:gd name="T36" fmla="*/ 3 w 2005"/>
                    <a:gd name="T37" fmla="*/ 1 h 1001"/>
                    <a:gd name="T38" fmla="*/ 3 w 2005"/>
                    <a:gd name="T39" fmla="*/ 0 h 1001"/>
                    <a:gd name="T40" fmla="*/ 3 w 2005"/>
                    <a:gd name="T41" fmla="*/ 0 h 1001"/>
                    <a:gd name="T42" fmla="*/ 3 w 2005"/>
                    <a:gd name="T43" fmla="*/ 0 h 1001"/>
                    <a:gd name="T44" fmla="*/ 3 w 2005"/>
                    <a:gd name="T45" fmla="*/ 0 h 1001"/>
                    <a:gd name="T46" fmla="*/ 2 w 2005"/>
                    <a:gd name="T47" fmla="*/ 0 h 1001"/>
                    <a:gd name="T48" fmla="*/ 2 w 2005"/>
                    <a:gd name="T49" fmla="*/ 0 h 1001"/>
                    <a:gd name="T50" fmla="*/ 2 w 2005"/>
                    <a:gd name="T51" fmla="*/ 0 h 1001"/>
                    <a:gd name="T52" fmla="*/ 2 w 2005"/>
                    <a:gd name="T53" fmla="*/ 0 h 1001"/>
                    <a:gd name="T54" fmla="*/ 2 w 2005"/>
                    <a:gd name="T55" fmla="*/ 0 h 1001"/>
                    <a:gd name="T56" fmla="*/ 2 w 2005"/>
                    <a:gd name="T57" fmla="*/ 0 h 1001"/>
                    <a:gd name="T58" fmla="*/ 2 w 2005"/>
                    <a:gd name="T59" fmla="*/ 0 h 1001"/>
                    <a:gd name="T60" fmla="*/ 2 w 2005"/>
                    <a:gd name="T61" fmla="*/ 0 h 1001"/>
                    <a:gd name="T62" fmla="*/ 2 w 2005"/>
                    <a:gd name="T63" fmla="*/ 0 h 1001"/>
                    <a:gd name="T64" fmla="*/ 2 w 2005"/>
                    <a:gd name="T65" fmla="*/ 0 h 1001"/>
                    <a:gd name="T66" fmla="*/ 2 w 2005"/>
                    <a:gd name="T67" fmla="*/ 0 h 1001"/>
                    <a:gd name="T68" fmla="*/ 2 w 2005"/>
                    <a:gd name="T69" fmla="*/ 0 h 1001"/>
                    <a:gd name="T70" fmla="*/ 2 w 2005"/>
                    <a:gd name="T71" fmla="*/ 0 h 1001"/>
                    <a:gd name="T72" fmla="*/ 1 w 2005"/>
                    <a:gd name="T73" fmla="*/ 0 h 1001"/>
                    <a:gd name="T74" fmla="*/ 1 w 2005"/>
                    <a:gd name="T75" fmla="*/ 0 h 1001"/>
                    <a:gd name="T76" fmla="*/ 1 w 2005"/>
                    <a:gd name="T77" fmla="*/ 0 h 1001"/>
                    <a:gd name="T78" fmla="*/ 1 w 2005"/>
                    <a:gd name="T79" fmla="*/ 0 h 1001"/>
                    <a:gd name="T80" fmla="*/ 1 w 2005"/>
                    <a:gd name="T81" fmla="*/ 0 h 1001"/>
                    <a:gd name="T82" fmla="*/ 1 w 2005"/>
                    <a:gd name="T83" fmla="*/ 0 h 1001"/>
                    <a:gd name="T84" fmla="*/ 1 w 2005"/>
                    <a:gd name="T85" fmla="*/ 0 h 1001"/>
                    <a:gd name="T86" fmla="*/ 1 w 2005"/>
                    <a:gd name="T87" fmla="*/ 0 h 1001"/>
                    <a:gd name="T88" fmla="*/ 1 w 2005"/>
                    <a:gd name="T89" fmla="*/ 0 h 1001"/>
                    <a:gd name="T90" fmla="*/ 1 w 2005"/>
                    <a:gd name="T91" fmla="*/ 0 h 1001"/>
                    <a:gd name="T92" fmla="*/ 1 w 2005"/>
                    <a:gd name="T93" fmla="*/ 0 h 1001"/>
                    <a:gd name="T94" fmla="*/ 1 w 2005"/>
                    <a:gd name="T95" fmla="*/ 0 h 1001"/>
                    <a:gd name="T96" fmla="*/ 1 w 2005"/>
                    <a:gd name="T97" fmla="*/ 0 h 1001"/>
                    <a:gd name="T98" fmla="*/ 0 w 2005"/>
                    <a:gd name="T99" fmla="*/ 0 h 1001"/>
                    <a:gd name="T100" fmla="*/ 0 w 2005"/>
                    <a:gd name="T101" fmla="*/ 0 h 1001"/>
                    <a:gd name="T102" fmla="*/ 0 w 2005"/>
                    <a:gd name="T103" fmla="*/ 0 h 1001"/>
                    <a:gd name="T104" fmla="*/ 0 w 2005"/>
                    <a:gd name="T105" fmla="*/ 0 h 10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05" h="1001">
                      <a:moveTo>
                        <a:pt x="0" y="0"/>
                      </a:moveTo>
                      <a:lnTo>
                        <a:pt x="1" y="51"/>
                      </a:lnTo>
                      <a:lnTo>
                        <a:pt x="6" y="101"/>
                      </a:lnTo>
                      <a:lnTo>
                        <a:pt x="12" y="152"/>
                      </a:lnTo>
                      <a:lnTo>
                        <a:pt x="21" y="201"/>
                      </a:lnTo>
                      <a:lnTo>
                        <a:pt x="32" y="249"/>
                      </a:lnTo>
                      <a:lnTo>
                        <a:pt x="45" y="298"/>
                      </a:lnTo>
                      <a:lnTo>
                        <a:pt x="62" y="344"/>
                      </a:lnTo>
                      <a:lnTo>
                        <a:pt x="79" y="389"/>
                      </a:lnTo>
                      <a:lnTo>
                        <a:pt x="99" y="433"/>
                      </a:lnTo>
                      <a:lnTo>
                        <a:pt x="122" y="476"/>
                      </a:lnTo>
                      <a:lnTo>
                        <a:pt x="146" y="519"/>
                      </a:lnTo>
                      <a:lnTo>
                        <a:pt x="172" y="559"/>
                      </a:lnTo>
                      <a:lnTo>
                        <a:pt x="200" y="599"/>
                      </a:lnTo>
                      <a:lnTo>
                        <a:pt x="229" y="636"/>
                      </a:lnTo>
                      <a:lnTo>
                        <a:pt x="261" y="672"/>
                      </a:lnTo>
                      <a:lnTo>
                        <a:pt x="294" y="707"/>
                      </a:lnTo>
                      <a:lnTo>
                        <a:pt x="329" y="740"/>
                      </a:lnTo>
                      <a:lnTo>
                        <a:pt x="365" y="772"/>
                      </a:lnTo>
                      <a:lnTo>
                        <a:pt x="404" y="802"/>
                      </a:lnTo>
                      <a:lnTo>
                        <a:pt x="443" y="830"/>
                      </a:lnTo>
                      <a:lnTo>
                        <a:pt x="484" y="855"/>
                      </a:lnTo>
                      <a:lnTo>
                        <a:pt x="526" y="880"/>
                      </a:lnTo>
                      <a:lnTo>
                        <a:pt x="569" y="902"/>
                      </a:lnTo>
                      <a:lnTo>
                        <a:pt x="613" y="922"/>
                      </a:lnTo>
                      <a:lnTo>
                        <a:pt x="658" y="940"/>
                      </a:lnTo>
                      <a:lnTo>
                        <a:pt x="705" y="956"/>
                      </a:lnTo>
                      <a:lnTo>
                        <a:pt x="753" y="969"/>
                      </a:lnTo>
                      <a:lnTo>
                        <a:pt x="801" y="980"/>
                      </a:lnTo>
                      <a:lnTo>
                        <a:pt x="850" y="989"/>
                      </a:lnTo>
                      <a:lnTo>
                        <a:pt x="901" y="996"/>
                      </a:lnTo>
                      <a:lnTo>
                        <a:pt x="951" y="1000"/>
                      </a:lnTo>
                      <a:lnTo>
                        <a:pt x="1003" y="1001"/>
                      </a:lnTo>
                      <a:lnTo>
                        <a:pt x="1054" y="1000"/>
                      </a:lnTo>
                      <a:lnTo>
                        <a:pt x="1105" y="996"/>
                      </a:lnTo>
                      <a:lnTo>
                        <a:pt x="1155" y="989"/>
                      </a:lnTo>
                      <a:lnTo>
                        <a:pt x="1204" y="980"/>
                      </a:lnTo>
                      <a:lnTo>
                        <a:pt x="1253" y="969"/>
                      </a:lnTo>
                      <a:lnTo>
                        <a:pt x="1300" y="956"/>
                      </a:lnTo>
                      <a:lnTo>
                        <a:pt x="1347" y="940"/>
                      </a:lnTo>
                      <a:lnTo>
                        <a:pt x="1392" y="922"/>
                      </a:lnTo>
                      <a:lnTo>
                        <a:pt x="1436" y="902"/>
                      </a:lnTo>
                      <a:lnTo>
                        <a:pt x="1480" y="880"/>
                      </a:lnTo>
                      <a:lnTo>
                        <a:pt x="1521" y="855"/>
                      </a:lnTo>
                      <a:lnTo>
                        <a:pt x="1562" y="830"/>
                      </a:lnTo>
                      <a:lnTo>
                        <a:pt x="1601" y="802"/>
                      </a:lnTo>
                      <a:lnTo>
                        <a:pt x="1640" y="772"/>
                      </a:lnTo>
                      <a:lnTo>
                        <a:pt x="1676" y="740"/>
                      </a:lnTo>
                      <a:lnTo>
                        <a:pt x="1711" y="707"/>
                      </a:lnTo>
                      <a:lnTo>
                        <a:pt x="1744" y="672"/>
                      </a:lnTo>
                      <a:lnTo>
                        <a:pt x="1776" y="636"/>
                      </a:lnTo>
                      <a:lnTo>
                        <a:pt x="1805" y="599"/>
                      </a:lnTo>
                      <a:lnTo>
                        <a:pt x="1833" y="559"/>
                      </a:lnTo>
                      <a:lnTo>
                        <a:pt x="1859" y="519"/>
                      </a:lnTo>
                      <a:lnTo>
                        <a:pt x="1883" y="476"/>
                      </a:lnTo>
                      <a:lnTo>
                        <a:pt x="1906" y="433"/>
                      </a:lnTo>
                      <a:lnTo>
                        <a:pt x="1926" y="389"/>
                      </a:lnTo>
                      <a:lnTo>
                        <a:pt x="1943" y="344"/>
                      </a:lnTo>
                      <a:lnTo>
                        <a:pt x="1960" y="298"/>
                      </a:lnTo>
                      <a:lnTo>
                        <a:pt x="1973" y="249"/>
                      </a:lnTo>
                      <a:lnTo>
                        <a:pt x="1984" y="201"/>
                      </a:lnTo>
                      <a:lnTo>
                        <a:pt x="1993" y="152"/>
                      </a:lnTo>
                      <a:lnTo>
                        <a:pt x="1999" y="101"/>
                      </a:lnTo>
                      <a:lnTo>
                        <a:pt x="2004" y="51"/>
                      </a:lnTo>
                      <a:lnTo>
                        <a:pt x="2005" y="0"/>
                      </a:lnTo>
                      <a:lnTo>
                        <a:pt x="1970" y="0"/>
                      </a:lnTo>
                      <a:lnTo>
                        <a:pt x="1938" y="0"/>
                      </a:lnTo>
                      <a:lnTo>
                        <a:pt x="1908" y="0"/>
                      </a:lnTo>
                      <a:lnTo>
                        <a:pt x="1880" y="0"/>
                      </a:lnTo>
                      <a:lnTo>
                        <a:pt x="1855" y="0"/>
                      </a:lnTo>
                      <a:lnTo>
                        <a:pt x="1831" y="0"/>
                      </a:lnTo>
                      <a:lnTo>
                        <a:pt x="1809" y="0"/>
                      </a:lnTo>
                      <a:lnTo>
                        <a:pt x="1788" y="0"/>
                      </a:lnTo>
                      <a:lnTo>
                        <a:pt x="1768" y="0"/>
                      </a:lnTo>
                      <a:lnTo>
                        <a:pt x="1749" y="0"/>
                      </a:lnTo>
                      <a:lnTo>
                        <a:pt x="1732" y="0"/>
                      </a:lnTo>
                      <a:lnTo>
                        <a:pt x="1715" y="0"/>
                      </a:lnTo>
                      <a:lnTo>
                        <a:pt x="1699" y="0"/>
                      </a:lnTo>
                      <a:lnTo>
                        <a:pt x="1682" y="0"/>
                      </a:lnTo>
                      <a:lnTo>
                        <a:pt x="1666" y="0"/>
                      </a:lnTo>
                      <a:lnTo>
                        <a:pt x="1650" y="0"/>
                      </a:lnTo>
                      <a:lnTo>
                        <a:pt x="1633" y="0"/>
                      </a:lnTo>
                      <a:lnTo>
                        <a:pt x="1617" y="0"/>
                      </a:lnTo>
                      <a:lnTo>
                        <a:pt x="1599" y="0"/>
                      </a:lnTo>
                      <a:lnTo>
                        <a:pt x="1580" y="0"/>
                      </a:lnTo>
                      <a:lnTo>
                        <a:pt x="1561" y="0"/>
                      </a:lnTo>
                      <a:lnTo>
                        <a:pt x="1540" y="0"/>
                      </a:lnTo>
                      <a:lnTo>
                        <a:pt x="1518" y="0"/>
                      </a:lnTo>
                      <a:lnTo>
                        <a:pt x="1494" y="0"/>
                      </a:lnTo>
                      <a:lnTo>
                        <a:pt x="1469" y="0"/>
                      </a:lnTo>
                      <a:lnTo>
                        <a:pt x="1440" y="0"/>
                      </a:lnTo>
                      <a:lnTo>
                        <a:pt x="1411" y="0"/>
                      </a:lnTo>
                      <a:lnTo>
                        <a:pt x="1379" y="0"/>
                      </a:lnTo>
                      <a:lnTo>
                        <a:pt x="1344" y="0"/>
                      </a:lnTo>
                      <a:lnTo>
                        <a:pt x="1306" y="0"/>
                      </a:lnTo>
                      <a:lnTo>
                        <a:pt x="1266" y="0"/>
                      </a:lnTo>
                      <a:lnTo>
                        <a:pt x="1222" y="0"/>
                      </a:lnTo>
                      <a:lnTo>
                        <a:pt x="1221" y="23"/>
                      </a:lnTo>
                      <a:lnTo>
                        <a:pt x="1218" y="43"/>
                      </a:lnTo>
                      <a:lnTo>
                        <a:pt x="1212" y="65"/>
                      </a:lnTo>
                      <a:lnTo>
                        <a:pt x="1204" y="85"/>
                      </a:lnTo>
                      <a:lnTo>
                        <a:pt x="1196" y="105"/>
                      </a:lnTo>
                      <a:lnTo>
                        <a:pt x="1185" y="122"/>
                      </a:lnTo>
                      <a:lnTo>
                        <a:pt x="1171" y="139"/>
                      </a:lnTo>
                      <a:lnTo>
                        <a:pt x="1157" y="155"/>
                      </a:lnTo>
                      <a:lnTo>
                        <a:pt x="1142" y="169"/>
                      </a:lnTo>
                      <a:lnTo>
                        <a:pt x="1125" y="181"/>
                      </a:lnTo>
                      <a:lnTo>
                        <a:pt x="1107" y="192"/>
                      </a:lnTo>
                      <a:lnTo>
                        <a:pt x="1088" y="201"/>
                      </a:lnTo>
                      <a:lnTo>
                        <a:pt x="1067" y="209"/>
                      </a:lnTo>
                      <a:lnTo>
                        <a:pt x="1046" y="214"/>
                      </a:lnTo>
                      <a:lnTo>
                        <a:pt x="1025" y="218"/>
                      </a:lnTo>
                      <a:lnTo>
                        <a:pt x="1003" y="219"/>
                      </a:lnTo>
                      <a:lnTo>
                        <a:pt x="981" y="218"/>
                      </a:lnTo>
                      <a:lnTo>
                        <a:pt x="959" y="214"/>
                      </a:lnTo>
                      <a:lnTo>
                        <a:pt x="938" y="209"/>
                      </a:lnTo>
                      <a:lnTo>
                        <a:pt x="917" y="201"/>
                      </a:lnTo>
                      <a:lnTo>
                        <a:pt x="898" y="192"/>
                      </a:lnTo>
                      <a:lnTo>
                        <a:pt x="880" y="181"/>
                      </a:lnTo>
                      <a:lnTo>
                        <a:pt x="863" y="169"/>
                      </a:lnTo>
                      <a:lnTo>
                        <a:pt x="848" y="155"/>
                      </a:lnTo>
                      <a:lnTo>
                        <a:pt x="834" y="139"/>
                      </a:lnTo>
                      <a:lnTo>
                        <a:pt x="821" y="122"/>
                      </a:lnTo>
                      <a:lnTo>
                        <a:pt x="810" y="105"/>
                      </a:lnTo>
                      <a:lnTo>
                        <a:pt x="801" y="85"/>
                      </a:lnTo>
                      <a:lnTo>
                        <a:pt x="793" y="65"/>
                      </a:lnTo>
                      <a:lnTo>
                        <a:pt x="788" y="43"/>
                      </a:lnTo>
                      <a:lnTo>
                        <a:pt x="784" y="23"/>
                      </a:lnTo>
                      <a:lnTo>
                        <a:pt x="783" y="0"/>
                      </a:lnTo>
                      <a:lnTo>
                        <a:pt x="748" y="0"/>
                      </a:lnTo>
                      <a:lnTo>
                        <a:pt x="716" y="0"/>
                      </a:lnTo>
                      <a:lnTo>
                        <a:pt x="686" y="0"/>
                      </a:lnTo>
                      <a:lnTo>
                        <a:pt x="658" y="0"/>
                      </a:lnTo>
                      <a:lnTo>
                        <a:pt x="633" y="0"/>
                      </a:lnTo>
                      <a:lnTo>
                        <a:pt x="609" y="0"/>
                      </a:lnTo>
                      <a:lnTo>
                        <a:pt x="587" y="0"/>
                      </a:lnTo>
                      <a:lnTo>
                        <a:pt x="566" y="0"/>
                      </a:lnTo>
                      <a:lnTo>
                        <a:pt x="546" y="0"/>
                      </a:lnTo>
                      <a:lnTo>
                        <a:pt x="528" y="0"/>
                      </a:lnTo>
                      <a:lnTo>
                        <a:pt x="510" y="0"/>
                      </a:lnTo>
                      <a:lnTo>
                        <a:pt x="493" y="0"/>
                      </a:lnTo>
                      <a:lnTo>
                        <a:pt x="476" y="0"/>
                      </a:lnTo>
                      <a:lnTo>
                        <a:pt x="460" y="0"/>
                      </a:lnTo>
                      <a:lnTo>
                        <a:pt x="444" y="0"/>
                      </a:lnTo>
                      <a:lnTo>
                        <a:pt x="428" y="0"/>
                      </a:lnTo>
                      <a:lnTo>
                        <a:pt x="412" y="0"/>
                      </a:lnTo>
                      <a:lnTo>
                        <a:pt x="395" y="0"/>
                      </a:lnTo>
                      <a:lnTo>
                        <a:pt x="376" y="0"/>
                      </a:lnTo>
                      <a:lnTo>
                        <a:pt x="359" y="0"/>
                      </a:lnTo>
                      <a:lnTo>
                        <a:pt x="339" y="0"/>
                      </a:lnTo>
                      <a:lnTo>
                        <a:pt x="318" y="0"/>
                      </a:lnTo>
                      <a:lnTo>
                        <a:pt x="296" y="0"/>
                      </a:lnTo>
                      <a:lnTo>
                        <a:pt x="272" y="0"/>
                      </a:lnTo>
                      <a:lnTo>
                        <a:pt x="247" y="0"/>
                      </a:lnTo>
                      <a:lnTo>
                        <a:pt x="219" y="0"/>
                      </a:lnTo>
                      <a:lnTo>
                        <a:pt x="189" y="0"/>
                      </a:lnTo>
                      <a:lnTo>
                        <a:pt x="157" y="0"/>
                      </a:lnTo>
                      <a:lnTo>
                        <a:pt x="122" y="0"/>
                      </a:lnTo>
                      <a:lnTo>
                        <a:pt x="85" y="0"/>
                      </a:lnTo>
                      <a:lnTo>
                        <a:pt x="44" y="0"/>
                      </a:lnTo>
                      <a:lnTo>
                        <a:pt x="0" y="0"/>
                      </a:lnTo>
                      <a:close/>
                    </a:path>
                  </a:pathLst>
                </a:custGeom>
                <a:solidFill>
                  <a:srgbClr val="C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82" name="Freeform 265">
                  <a:extLst>
                    <a:ext uri="{FF2B5EF4-FFF2-40B4-BE49-F238E27FC236}">
                      <a16:creationId xmlns:a16="http://schemas.microsoft.com/office/drawing/2014/main" id="{99F1D154-A1F2-4FF3-92D9-AEEC535D2404}"/>
                    </a:ext>
                  </a:extLst>
                </p:cNvPr>
                <p:cNvSpPr>
                  <a:spLocks/>
                </p:cNvSpPr>
                <p:nvPr/>
              </p:nvSpPr>
              <p:spPr bwMode="auto">
                <a:xfrm>
                  <a:off x="1930" y="2803"/>
                  <a:ext cx="662" cy="330"/>
                </a:xfrm>
                <a:custGeom>
                  <a:avLst/>
                  <a:gdLst>
                    <a:gd name="T0" fmla="*/ 0 w 1985"/>
                    <a:gd name="T1" fmla="*/ 0 h 991"/>
                    <a:gd name="T2" fmla="*/ 0 w 1985"/>
                    <a:gd name="T3" fmla="*/ 0 h 991"/>
                    <a:gd name="T4" fmla="*/ 0 w 1985"/>
                    <a:gd name="T5" fmla="*/ 1 h 991"/>
                    <a:gd name="T6" fmla="*/ 0 w 1985"/>
                    <a:gd name="T7" fmla="*/ 1 h 991"/>
                    <a:gd name="T8" fmla="*/ 0 w 1985"/>
                    <a:gd name="T9" fmla="*/ 1 h 991"/>
                    <a:gd name="T10" fmla="*/ 0 w 1985"/>
                    <a:gd name="T11" fmla="*/ 1 h 991"/>
                    <a:gd name="T12" fmla="*/ 1 w 1985"/>
                    <a:gd name="T13" fmla="*/ 1 h 991"/>
                    <a:gd name="T14" fmla="*/ 1 w 1985"/>
                    <a:gd name="T15" fmla="*/ 1 h 991"/>
                    <a:gd name="T16" fmla="*/ 1 w 1985"/>
                    <a:gd name="T17" fmla="*/ 1 h 991"/>
                    <a:gd name="T18" fmla="*/ 1 w 1985"/>
                    <a:gd name="T19" fmla="*/ 1 h 991"/>
                    <a:gd name="T20" fmla="*/ 1 w 1985"/>
                    <a:gd name="T21" fmla="*/ 1 h 991"/>
                    <a:gd name="T22" fmla="*/ 2 w 1985"/>
                    <a:gd name="T23" fmla="*/ 1 h 991"/>
                    <a:gd name="T24" fmla="*/ 2 w 1985"/>
                    <a:gd name="T25" fmla="*/ 1 h 991"/>
                    <a:gd name="T26" fmla="*/ 2 w 1985"/>
                    <a:gd name="T27" fmla="*/ 1 h 991"/>
                    <a:gd name="T28" fmla="*/ 2 w 1985"/>
                    <a:gd name="T29" fmla="*/ 1 h 991"/>
                    <a:gd name="T30" fmla="*/ 2 w 1985"/>
                    <a:gd name="T31" fmla="*/ 1 h 991"/>
                    <a:gd name="T32" fmla="*/ 2 w 1985"/>
                    <a:gd name="T33" fmla="*/ 1 h 991"/>
                    <a:gd name="T34" fmla="*/ 3 w 1985"/>
                    <a:gd name="T35" fmla="*/ 1 h 991"/>
                    <a:gd name="T36" fmla="*/ 3 w 1985"/>
                    <a:gd name="T37" fmla="*/ 1 h 991"/>
                    <a:gd name="T38" fmla="*/ 3 w 1985"/>
                    <a:gd name="T39" fmla="*/ 0 h 991"/>
                    <a:gd name="T40" fmla="*/ 3 w 1985"/>
                    <a:gd name="T41" fmla="*/ 0 h 991"/>
                    <a:gd name="T42" fmla="*/ 3 w 1985"/>
                    <a:gd name="T43" fmla="*/ 0 h 991"/>
                    <a:gd name="T44" fmla="*/ 3 w 1985"/>
                    <a:gd name="T45" fmla="*/ 0 h 991"/>
                    <a:gd name="T46" fmla="*/ 2 w 1985"/>
                    <a:gd name="T47" fmla="*/ 0 h 991"/>
                    <a:gd name="T48" fmla="*/ 2 w 1985"/>
                    <a:gd name="T49" fmla="*/ 0 h 991"/>
                    <a:gd name="T50" fmla="*/ 2 w 1985"/>
                    <a:gd name="T51" fmla="*/ 0 h 991"/>
                    <a:gd name="T52" fmla="*/ 2 w 1985"/>
                    <a:gd name="T53" fmla="*/ 0 h 991"/>
                    <a:gd name="T54" fmla="*/ 2 w 1985"/>
                    <a:gd name="T55" fmla="*/ 0 h 991"/>
                    <a:gd name="T56" fmla="*/ 2 w 1985"/>
                    <a:gd name="T57" fmla="*/ 0 h 991"/>
                    <a:gd name="T58" fmla="*/ 2 w 1985"/>
                    <a:gd name="T59" fmla="*/ 0 h 991"/>
                    <a:gd name="T60" fmla="*/ 2 w 1985"/>
                    <a:gd name="T61" fmla="*/ 0 h 991"/>
                    <a:gd name="T62" fmla="*/ 2 w 1985"/>
                    <a:gd name="T63" fmla="*/ 0 h 991"/>
                    <a:gd name="T64" fmla="*/ 2 w 1985"/>
                    <a:gd name="T65" fmla="*/ 0 h 991"/>
                    <a:gd name="T66" fmla="*/ 2 w 1985"/>
                    <a:gd name="T67" fmla="*/ 0 h 991"/>
                    <a:gd name="T68" fmla="*/ 2 w 1985"/>
                    <a:gd name="T69" fmla="*/ 0 h 991"/>
                    <a:gd name="T70" fmla="*/ 2 w 1985"/>
                    <a:gd name="T71" fmla="*/ 0 h 991"/>
                    <a:gd name="T72" fmla="*/ 1 w 1985"/>
                    <a:gd name="T73" fmla="*/ 0 h 991"/>
                    <a:gd name="T74" fmla="*/ 1 w 1985"/>
                    <a:gd name="T75" fmla="*/ 0 h 991"/>
                    <a:gd name="T76" fmla="*/ 1 w 1985"/>
                    <a:gd name="T77" fmla="*/ 0 h 991"/>
                    <a:gd name="T78" fmla="*/ 1 w 1985"/>
                    <a:gd name="T79" fmla="*/ 0 h 991"/>
                    <a:gd name="T80" fmla="*/ 1 w 1985"/>
                    <a:gd name="T81" fmla="*/ 0 h 991"/>
                    <a:gd name="T82" fmla="*/ 1 w 1985"/>
                    <a:gd name="T83" fmla="*/ 0 h 991"/>
                    <a:gd name="T84" fmla="*/ 1 w 1985"/>
                    <a:gd name="T85" fmla="*/ 0 h 991"/>
                    <a:gd name="T86" fmla="*/ 1 w 1985"/>
                    <a:gd name="T87" fmla="*/ 0 h 991"/>
                    <a:gd name="T88" fmla="*/ 1 w 1985"/>
                    <a:gd name="T89" fmla="*/ 0 h 991"/>
                    <a:gd name="T90" fmla="*/ 1 w 1985"/>
                    <a:gd name="T91" fmla="*/ 0 h 991"/>
                    <a:gd name="T92" fmla="*/ 1 w 1985"/>
                    <a:gd name="T93" fmla="*/ 0 h 991"/>
                    <a:gd name="T94" fmla="*/ 1 w 1985"/>
                    <a:gd name="T95" fmla="*/ 0 h 991"/>
                    <a:gd name="T96" fmla="*/ 1 w 1985"/>
                    <a:gd name="T97" fmla="*/ 0 h 991"/>
                    <a:gd name="T98" fmla="*/ 0 w 1985"/>
                    <a:gd name="T99" fmla="*/ 0 h 991"/>
                    <a:gd name="T100" fmla="*/ 0 w 1985"/>
                    <a:gd name="T101" fmla="*/ 0 h 991"/>
                    <a:gd name="T102" fmla="*/ 0 w 1985"/>
                    <a:gd name="T103" fmla="*/ 0 h 991"/>
                    <a:gd name="T104" fmla="*/ 0 w 1985"/>
                    <a:gd name="T105" fmla="*/ 0 h 9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85" h="991">
                      <a:moveTo>
                        <a:pt x="0" y="0"/>
                      </a:moveTo>
                      <a:lnTo>
                        <a:pt x="1" y="50"/>
                      </a:lnTo>
                      <a:lnTo>
                        <a:pt x="6" y="100"/>
                      </a:lnTo>
                      <a:lnTo>
                        <a:pt x="11" y="151"/>
                      </a:lnTo>
                      <a:lnTo>
                        <a:pt x="20" y="199"/>
                      </a:lnTo>
                      <a:lnTo>
                        <a:pt x="32" y="247"/>
                      </a:lnTo>
                      <a:lnTo>
                        <a:pt x="45" y="294"/>
                      </a:lnTo>
                      <a:lnTo>
                        <a:pt x="60" y="340"/>
                      </a:lnTo>
                      <a:lnTo>
                        <a:pt x="78" y="385"/>
                      </a:lnTo>
                      <a:lnTo>
                        <a:pt x="99" y="429"/>
                      </a:lnTo>
                      <a:lnTo>
                        <a:pt x="121" y="472"/>
                      </a:lnTo>
                      <a:lnTo>
                        <a:pt x="144" y="513"/>
                      </a:lnTo>
                      <a:lnTo>
                        <a:pt x="170" y="554"/>
                      </a:lnTo>
                      <a:lnTo>
                        <a:pt x="198" y="592"/>
                      </a:lnTo>
                      <a:lnTo>
                        <a:pt x="227" y="630"/>
                      </a:lnTo>
                      <a:lnTo>
                        <a:pt x="259" y="666"/>
                      </a:lnTo>
                      <a:lnTo>
                        <a:pt x="292" y="701"/>
                      </a:lnTo>
                      <a:lnTo>
                        <a:pt x="326" y="734"/>
                      </a:lnTo>
                      <a:lnTo>
                        <a:pt x="362" y="764"/>
                      </a:lnTo>
                      <a:lnTo>
                        <a:pt x="399" y="794"/>
                      </a:lnTo>
                      <a:lnTo>
                        <a:pt x="439" y="821"/>
                      </a:lnTo>
                      <a:lnTo>
                        <a:pt x="479" y="848"/>
                      </a:lnTo>
                      <a:lnTo>
                        <a:pt x="520" y="872"/>
                      </a:lnTo>
                      <a:lnTo>
                        <a:pt x="563" y="894"/>
                      </a:lnTo>
                      <a:lnTo>
                        <a:pt x="608" y="913"/>
                      </a:lnTo>
                      <a:lnTo>
                        <a:pt x="653" y="931"/>
                      </a:lnTo>
                      <a:lnTo>
                        <a:pt x="699" y="946"/>
                      </a:lnTo>
                      <a:lnTo>
                        <a:pt x="745" y="959"/>
                      </a:lnTo>
                      <a:lnTo>
                        <a:pt x="793" y="971"/>
                      </a:lnTo>
                      <a:lnTo>
                        <a:pt x="842" y="980"/>
                      </a:lnTo>
                      <a:lnTo>
                        <a:pt x="892" y="986"/>
                      </a:lnTo>
                      <a:lnTo>
                        <a:pt x="942" y="990"/>
                      </a:lnTo>
                      <a:lnTo>
                        <a:pt x="993" y="991"/>
                      </a:lnTo>
                      <a:lnTo>
                        <a:pt x="1043" y="990"/>
                      </a:lnTo>
                      <a:lnTo>
                        <a:pt x="1093" y="986"/>
                      </a:lnTo>
                      <a:lnTo>
                        <a:pt x="1143" y="980"/>
                      </a:lnTo>
                      <a:lnTo>
                        <a:pt x="1192" y="971"/>
                      </a:lnTo>
                      <a:lnTo>
                        <a:pt x="1240" y="959"/>
                      </a:lnTo>
                      <a:lnTo>
                        <a:pt x="1286" y="946"/>
                      </a:lnTo>
                      <a:lnTo>
                        <a:pt x="1333" y="931"/>
                      </a:lnTo>
                      <a:lnTo>
                        <a:pt x="1379" y="913"/>
                      </a:lnTo>
                      <a:lnTo>
                        <a:pt x="1422" y="894"/>
                      </a:lnTo>
                      <a:lnTo>
                        <a:pt x="1465" y="872"/>
                      </a:lnTo>
                      <a:lnTo>
                        <a:pt x="1506" y="848"/>
                      </a:lnTo>
                      <a:lnTo>
                        <a:pt x="1546" y="821"/>
                      </a:lnTo>
                      <a:lnTo>
                        <a:pt x="1586" y="794"/>
                      </a:lnTo>
                      <a:lnTo>
                        <a:pt x="1623" y="764"/>
                      </a:lnTo>
                      <a:lnTo>
                        <a:pt x="1659" y="734"/>
                      </a:lnTo>
                      <a:lnTo>
                        <a:pt x="1693" y="701"/>
                      </a:lnTo>
                      <a:lnTo>
                        <a:pt x="1726" y="666"/>
                      </a:lnTo>
                      <a:lnTo>
                        <a:pt x="1758" y="630"/>
                      </a:lnTo>
                      <a:lnTo>
                        <a:pt x="1788" y="592"/>
                      </a:lnTo>
                      <a:lnTo>
                        <a:pt x="1815" y="554"/>
                      </a:lnTo>
                      <a:lnTo>
                        <a:pt x="1841" y="513"/>
                      </a:lnTo>
                      <a:lnTo>
                        <a:pt x="1864" y="472"/>
                      </a:lnTo>
                      <a:lnTo>
                        <a:pt x="1886" y="429"/>
                      </a:lnTo>
                      <a:lnTo>
                        <a:pt x="1907" y="385"/>
                      </a:lnTo>
                      <a:lnTo>
                        <a:pt x="1925" y="340"/>
                      </a:lnTo>
                      <a:lnTo>
                        <a:pt x="1940" y="294"/>
                      </a:lnTo>
                      <a:lnTo>
                        <a:pt x="1953" y="247"/>
                      </a:lnTo>
                      <a:lnTo>
                        <a:pt x="1965" y="199"/>
                      </a:lnTo>
                      <a:lnTo>
                        <a:pt x="1974" y="151"/>
                      </a:lnTo>
                      <a:lnTo>
                        <a:pt x="1980" y="100"/>
                      </a:lnTo>
                      <a:lnTo>
                        <a:pt x="1984" y="50"/>
                      </a:lnTo>
                      <a:lnTo>
                        <a:pt x="1985" y="0"/>
                      </a:lnTo>
                      <a:lnTo>
                        <a:pt x="1949" y="0"/>
                      </a:lnTo>
                      <a:lnTo>
                        <a:pt x="1916" y="0"/>
                      </a:lnTo>
                      <a:lnTo>
                        <a:pt x="1885" y="0"/>
                      </a:lnTo>
                      <a:lnTo>
                        <a:pt x="1857" y="0"/>
                      </a:lnTo>
                      <a:lnTo>
                        <a:pt x="1830" y="0"/>
                      </a:lnTo>
                      <a:lnTo>
                        <a:pt x="1806" y="0"/>
                      </a:lnTo>
                      <a:lnTo>
                        <a:pt x="1783" y="0"/>
                      </a:lnTo>
                      <a:lnTo>
                        <a:pt x="1761" y="0"/>
                      </a:lnTo>
                      <a:lnTo>
                        <a:pt x="1742" y="0"/>
                      </a:lnTo>
                      <a:lnTo>
                        <a:pt x="1723" y="0"/>
                      </a:lnTo>
                      <a:lnTo>
                        <a:pt x="1705" y="0"/>
                      </a:lnTo>
                      <a:lnTo>
                        <a:pt x="1688" y="0"/>
                      </a:lnTo>
                      <a:lnTo>
                        <a:pt x="1671" y="0"/>
                      </a:lnTo>
                      <a:lnTo>
                        <a:pt x="1655" y="0"/>
                      </a:lnTo>
                      <a:lnTo>
                        <a:pt x="1638" y="0"/>
                      </a:lnTo>
                      <a:lnTo>
                        <a:pt x="1623" y="0"/>
                      </a:lnTo>
                      <a:lnTo>
                        <a:pt x="1607" y="0"/>
                      </a:lnTo>
                      <a:lnTo>
                        <a:pt x="1590" y="0"/>
                      </a:lnTo>
                      <a:lnTo>
                        <a:pt x="1573" y="0"/>
                      </a:lnTo>
                      <a:lnTo>
                        <a:pt x="1555" y="0"/>
                      </a:lnTo>
                      <a:lnTo>
                        <a:pt x="1535" y="0"/>
                      </a:lnTo>
                      <a:lnTo>
                        <a:pt x="1516" y="0"/>
                      </a:lnTo>
                      <a:lnTo>
                        <a:pt x="1495" y="0"/>
                      </a:lnTo>
                      <a:lnTo>
                        <a:pt x="1472" y="0"/>
                      </a:lnTo>
                      <a:lnTo>
                        <a:pt x="1447" y="0"/>
                      </a:lnTo>
                      <a:lnTo>
                        <a:pt x="1420" y="0"/>
                      </a:lnTo>
                      <a:lnTo>
                        <a:pt x="1392" y="0"/>
                      </a:lnTo>
                      <a:lnTo>
                        <a:pt x="1361" y="0"/>
                      </a:lnTo>
                      <a:lnTo>
                        <a:pt x="1328" y="0"/>
                      </a:lnTo>
                      <a:lnTo>
                        <a:pt x="1292" y="0"/>
                      </a:lnTo>
                      <a:lnTo>
                        <a:pt x="1254" y="0"/>
                      </a:lnTo>
                      <a:lnTo>
                        <a:pt x="1212" y="0"/>
                      </a:lnTo>
                      <a:lnTo>
                        <a:pt x="1211" y="23"/>
                      </a:lnTo>
                      <a:lnTo>
                        <a:pt x="1208" y="43"/>
                      </a:lnTo>
                      <a:lnTo>
                        <a:pt x="1202" y="65"/>
                      </a:lnTo>
                      <a:lnTo>
                        <a:pt x="1194" y="85"/>
                      </a:lnTo>
                      <a:lnTo>
                        <a:pt x="1186" y="105"/>
                      </a:lnTo>
                      <a:lnTo>
                        <a:pt x="1175" y="122"/>
                      </a:lnTo>
                      <a:lnTo>
                        <a:pt x="1161" y="139"/>
                      </a:lnTo>
                      <a:lnTo>
                        <a:pt x="1147" y="155"/>
                      </a:lnTo>
                      <a:lnTo>
                        <a:pt x="1132" y="169"/>
                      </a:lnTo>
                      <a:lnTo>
                        <a:pt x="1115" y="181"/>
                      </a:lnTo>
                      <a:lnTo>
                        <a:pt x="1097" y="192"/>
                      </a:lnTo>
                      <a:lnTo>
                        <a:pt x="1078" y="201"/>
                      </a:lnTo>
                      <a:lnTo>
                        <a:pt x="1057" y="209"/>
                      </a:lnTo>
                      <a:lnTo>
                        <a:pt x="1036" y="214"/>
                      </a:lnTo>
                      <a:lnTo>
                        <a:pt x="1015" y="218"/>
                      </a:lnTo>
                      <a:lnTo>
                        <a:pt x="993" y="219"/>
                      </a:lnTo>
                      <a:lnTo>
                        <a:pt x="971" y="218"/>
                      </a:lnTo>
                      <a:lnTo>
                        <a:pt x="949" y="214"/>
                      </a:lnTo>
                      <a:lnTo>
                        <a:pt x="928" y="209"/>
                      </a:lnTo>
                      <a:lnTo>
                        <a:pt x="907" y="201"/>
                      </a:lnTo>
                      <a:lnTo>
                        <a:pt x="888" y="192"/>
                      </a:lnTo>
                      <a:lnTo>
                        <a:pt x="870" y="181"/>
                      </a:lnTo>
                      <a:lnTo>
                        <a:pt x="853" y="169"/>
                      </a:lnTo>
                      <a:lnTo>
                        <a:pt x="838" y="155"/>
                      </a:lnTo>
                      <a:lnTo>
                        <a:pt x="824" y="139"/>
                      </a:lnTo>
                      <a:lnTo>
                        <a:pt x="811" y="122"/>
                      </a:lnTo>
                      <a:lnTo>
                        <a:pt x="800" y="105"/>
                      </a:lnTo>
                      <a:lnTo>
                        <a:pt x="791" y="85"/>
                      </a:lnTo>
                      <a:lnTo>
                        <a:pt x="783" y="65"/>
                      </a:lnTo>
                      <a:lnTo>
                        <a:pt x="778" y="43"/>
                      </a:lnTo>
                      <a:lnTo>
                        <a:pt x="774" y="23"/>
                      </a:lnTo>
                      <a:lnTo>
                        <a:pt x="773" y="0"/>
                      </a:lnTo>
                      <a:lnTo>
                        <a:pt x="737" y="0"/>
                      </a:lnTo>
                      <a:lnTo>
                        <a:pt x="704" y="0"/>
                      </a:lnTo>
                      <a:lnTo>
                        <a:pt x="673" y="0"/>
                      </a:lnTo>
                      <a:lnTo>
                        <a:pt x="645" y="0"/>
                      </a:lnTo>
                      <a:lnTo>
                        <a:pt x="619" y="0"/>
                      </a:lnTo>
                      <a:lnTo>
                        <a:pt x="595" y="0"/>
                      </a:lnTo>
                      <a:lnTo>
                        <a:pt x="571" y="0"/>
                      </a:lnTo>
                      <a:lnTo>
                        <a:pt x="550" y="0"/>
                      </a:lnTo>
                      <a:lnTo>
                        <a:pt x="530" y="0"/>
                      </a:lnTo>
                      <a:lnTo>
                        <a:pt x="511" y="0"/>
                      </a:lnTo>
                      <a:lnTo>
                        <a:pt x="494" y="0"/>
                      </a:lnTo>
                      <a:lnTo>
                        <a:pt x="476" y="0"/>
                      </a:lnTo>
                      <a:lnTo>
                        <a:pt x="460" y="0"/>
                      </a:lnTo>
                      <a:lnTo>
                        <a:pt x="443" y="0"/>
                      </a:lnTo>
                      <a:lnTo>
                        <a:pt x="427" y="0"/>
                      </a:lnTo>
                      <a:lnTo>
                        <a:pt x="411" y="0"/>
                      </a:lnTo>
                      <a:lnTo>
                        <a:pt x="395" y="0"/>
                      </a:lnTo>
                      <a:lnTo>
                        <a:pt x="378" y="0"/>
                      </a:lnTo>
                      <a:lnTo>
                        <a:pt x="361" y="0"/>
                      </a:lnTo>
                      <a:lnTo>
                        <a:pt x="343" y="0"/>
                      </a:lnTo>
                      <a:lnTo>
                        <a:pt x="324" y="0"/>
                      </a:lnTo>
                      <a:lnTo>
                        <a:pt x="304" y="0"/>
                      </a:lnTo>
                      <a:lnTo>
                        <a:pt x="283" y="0"/>
                      </a:lnTo>
                      <a:lnTo>
                        <a:pt x="260" y="0"/>
                      </a:lnTo>
                      <a:lnTo>
                        <a:pt x="235" y="0"/>
                      </a:lnTo>
                      <a:lnTo>
                        <a:pt x="209" y="0"/>
                      </a:lnTo>
                      <a:lnTo>
                        <a:pt x="180" y="0"/>
                      </a:lnTo>
                      <a:lnTo>
                        <a:pt x="149" y="0"/>
                      </a:lnTo>
                      <a:lnTo>
                        <a:pt x="116" y="0"/>
                      </a:lnTo>
                      <a:lnTo>
                        <a:pt x="80" y="0"/>
                      </a:lnTo>
                      <a:lnTo>
                        <a:pt x="42" y="0"/>
                      </a:lnTo>
                      <a:lnTo>
                        <a:pt x="0" y="0"/>
                      </a:lnTo>
                      <a:close/>
                    </a:path>
                  </a:pathLst>
                </a:custGeom>
                <a:solidFill>
                  <a:srgbClr val="C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83" name="Freeform 266">
                  <a:extLst>
                    <a:ext uri="{FF2B5EF4-FFF2-40B4-BE49-F238E27FC236}">
                      <a16:creationId xmlns:a16="http://schemas.microsoft.com/office/drawing/2014/main" id="{7BBB2063-F45D-4B4D-9AAF-791C1F1FA337}"/>
                    </a:ext>
                  </a:extLst>
                </p:cNvPr>
                <p:cNvSpPr>
                  <a:spLocks/>
                </p:cNvSpPr>
                <p:nvPr/>
              </p:nvSpPr>
              <p:spPr bwMode="auto">
                <a:xfrm>
                  <a:off x="1934" y="2803"/>
                  <a:ext cx="654" cy="326"/>
                </a:xfrm>
                <a:custGeom>
                  <a:avLst/>
                  <a:gdLst>
                    <a:gd name="T0" fmla="*/ 0 w 1963"/>
                    <a:gd name="T1" fmla="*/ 0 h 980"/>
                    <a:gd name="T2" fmla="*/ 0 w 1963"/>
                    <a:gd name="T3" fmla="*/ 0 h 980"/>
                    <a:gd name="T4" fmla="*/ 0 w 1963"/>
                    <a:gd name="T5" fmla="*/ 1 h 980"/>
                    <a:gd name="T6" fmla="*/ 0 w 1963"/>
                    <a:gd name="T7" fmla="*/ 1 h 980"/>
                    <a:gd name="T8" fmla="*/ 0 w 1963"/>
                    <a:gd name="T9" fmla="*/ 1 h 980"/>
                    <a:gd name="T10" fmla="*/ 0 w 1963"/>
                    <a:gd name="T11" fmla="*/ 1 h 980"/>
                    <a:gd name="T12" fmla="*/ 1 w 1963"/>
                    <a:gd name="T13" fmla="*/ 1 h 980"/>
                    <a:gd name="T14" fmla="*/ 1 w 1963"/>
                    <a:gd name="T15" fmla="*/ 1 h 980"/>
                    <a:gd name="T16" fmla="*/ 1 w 1963"/>
                    <a:gd name="T17" fmla="*/ 1 h 980"/>
                    <a:gd name="T18" fmla="*/ 1 w 1963"/>
                    <a:gd name="T19" fmla="*/ 1 h 980"/>
                    <a:gd name="T20" fmla="*/ 1 w 1963"/>
                    <a:gd name="T21" fmla="*/ 1 h 980"/>
                    <a:gd name="T22" fmla="*/ 2 w 1963"/>
                    <a:gd name="T23" fmla="*/ 1 h 980"/>
                    <a:gd name="T24" fmla="*/ 2 w 1963"/>
                    <a:gd name="T25" fmla="*/ 1 h 980"/>
                    <a:gd name="T26" fmla="*/ 2 w 1963"/>
                    <a:gd name="T27" fmla="*/ 1 h 980"/>
                    <a:gd name="T28" fmla="*/ 2 w 1963"/>
                    <a:gd name="T29" fmla="*/ 1 h 980"/>
                    <a:gd name="T30" fmla="*/ 2 w 1963"/>
                    <a:gd name="T31" fmla="*/ 1 h 980"/>
                    <a:gd name="T32" fmla="*/ 2 w 1963"/>
                    <a:gd name="T33" fmla="*/ 1 h 980"/>
                    <a:gd name="T34" fmla="*/ 2 w 1963"/>
                    <a:gd name="T35" fmla="*/ 1 h 980"/>
                    <a:gd name="T36" fmla="*/ 3 w 1963"/>
                    <a:gd name="T37" fmla="*/ 1 h 980"/>
                    <a:gd name="T38" fmla="*/ 3 w 1963"/>
                    <a:gd name="T39" fmla="*/ 0 h 980"/>
                    <a:gd name="T40" fmla="*/ 3 w 1963"/>
                    <a:gd name="T41" fmla="*/ 0 h 980"/>
                    <a:gd name="T42" fmla="*/ 3 w 1963"/>
                    <a:gd name="T43" fmla="*/ 0 h 980"/>
                    <a:gd name="T44" fmla="*/ 3 w 1963"/>
                    <a:gd name="T45" fmla="*/ 0 h 980"/>
                    <a:gd name="T46" fmla="*/ 2 w 1963"/>
                    <a:gd name="T47" fmla="*/ 0 h 980"/>
                    <a:gd name="T48" fmla="*/ 2 w 1963"/>
                    <a:gd name="T49" fmla="*/ 0 h 980"/>
                    <a:gd name="T50" fmla="*/ 2 w 1963"/>
                    <a:gd name="T51" fmla="*/ 0 h 980"/>
                    <a:gd name="T52" fmla="*/ 2 w 1963"/>
                    <a:gd name="T53" fmla="*/ 0 h 980"/>
                    <a:gd name="T54" fmla="*/ 2 w 1963"/>
                    <a:gd name="T55" fmla="*/ 0 h 980"/>
                    <a:gd name="T56" fmla="*/ 2 w 1963"/>
                    <a:gd name="T57" fmla="*/ 0 h 980"/>
                    <a:gd name="T58" fmla="*/ 2 w 1963"/>
                    <a:gd name="T59" fmla="*/ 0 h 980"/>
                    <a:gd name="T60" fmla="*/ 2 w 1963"/>
                    <a:gd name="T61" fmla="*/ 0 h 980"/>
                    <a:gd name="T62" fmla="*/ 2 w 1963"/>
                    <a:gd name="T63" fmla="*/ 0 h 980"/>
                    <a:gd name="T64" fmla="*/ 2 w 1963"/>
                    <a:gd name="T65" fmla="*/ 0 h 980"/>
                    <a:gd name="T66" fmla="*/ 2 w 1963"/>
                    <a:gd name="T67" fmla="*/ 0 h 980"/>
                    <a:gd name="T68" fmla="*/ 2 w 1963"/>
                    <a:gd name="T69" fmla="*/ 0 h 980"/>
                    <a:gd name="T70" fmla="*/ 1 w 1963"/>
                    <a:gd name="T71" fmla="*/ 0 h 980"/>
                    <a:gd name="T72" fmla="*/ 1 w 1963"/>
                    <a:gd name="T73" fmla="*/ 0 h 980"/>
                    <a:gd name="T74" fmla="*/ 1 w 1963"/>
                    <a:gd name="T75" fmla="*/ 0 h 980"/>
                    <a:gd name="T76" fmla="*/ 1 w 1963"/>
                    <a:gd name="T77" fmla="*/ 0 h 980"/>
                    <a:gd name="T78" fmla="*/ 1 w 1963"/>
                    <a:gd name="T79" fmla="*/ 0 h 980"/>
                    <a:gd name="T80" fmla="*/ 1 w 1963"/>
                    <a:gd name="T81" fmla="*/ 0 h 980"/>
                    <a:gd name="T82" fmla="*/ 1 w 1963"/>
                    <a:gd name="T83" fmla="*/ 0 h 980"/>
                    <a:gd name="T84" fmla="*/ 1 w 1963"/>
                    <a:gd name="T85" fmla="*/ 0 h 980"/>
                    <a:gd name="T86" fmla="*/ 1 w 1963"/>
                    <a:gd name="T87" fmla="*/ 0 h 980"/>
                    <a:gd name="T88" fmla="*/ 1 w 1963"/>
                    <a:gd name="T89" fmla="*/ 0 h 980"/>
                    <a:gd name="T90" fmla="*/ 1 w 1963"/>
                    <a:gd name="T91" fmla="*/ 0 h 980"/>
                    <a:gd name="T92" fmla="*/ 1 w 1963"/>
                    <a:gd name="T93" fmla="*/ 0 h 980"/>
                    <a:gd name="T94" fmla="*/ 1 w 1963"/>
                    <a:gd name="T95" fmla="*/ 0 h 980"/>
                    <a:gd name="T96" fmla="*/ 0 w 1963"/>
                    <a:gd name="T97" fmla="*/ 0 h 980"/>
                    <a:gd name="T98" fmla="*/ 0 w 1963"/>
                    <a:gd name="T99" fmla="*/ 0 h 980"/>
                    <a:gd name="T100" fmla="*/ 0 w 1963"/>
                    <a:gd name="T101" fmla="*/ 0 h 980"/>
                    <a:gd name="T102" fmla="*/ 0 w 1963"/>
                    <a:gd name="T103" fmla="*/ 0 h 980"/>
                    <a:gd name="T104" fmla="*/ 0 w 1963"/>
                    <a:gd name="T105" fmla="*/ 0 h 9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63" h="980">
                      <a:moveTo>
                        <a:pt x="0" y="0"/>
                      </a:moveTo>
                      <a:lnTo>
                        <a:pt x="1" y="50"/>
                      </a:lnTo>
                      <a:lnTo>
                        <a:pt x="6" y="99"/>
                      </a:lnTo>
                      <a:lnTo>
                        <a:pt x="11" y="149"/>
                      </a:lnTo>
                      <a:lnTo>
                        <a:pt x="20" y="197"/>
                      </a:lnTo>
                      <a:lnTo>
                        <a:pt x="31" y="244"/>
                      </a:lnTo>
                      <a:lnTo>
                        <a:pt x="44" y="291"/>
                      </a:lnTo>
                      <a:lnTo>
                        <a:pt x="60" y="336"/>
                      </a:lnTo>
                      <a:lnTo>
                        <a:pt x="78" y="381"/>
                      </a:lnTo>
                      <a:lnTo>
                        <a:pt x="98" y="424"/>
                      </a:lnTo>
                      <a:lnTo>
                        <a:pt x="119" y="466"/>
                      </a:lnTo>
                      <a:lnTo>
                        <a:pt x="143" y="508"/>
                      </a:lnTo>
                      <a:lnTo>
                        <a:pt x="168" y="547"/>
                      </a:lnTo>
                      <a:lnTo>
                        <a:pt x="195" y="586"/>
                      </a:lnTo>
                      <a:lnTo>
                        <a:pt x="225" y="623"/>
                      </a:lnTo>
                      <a:lnTo>
                        <a:pt x="256" y="658"/>
                      </a:lnTo>
                      <a:lnTo>
                        <a:pt x="289" y="692"/>
                      </a:lnTo>
                      <a:lnTo>
                        <a:pt x="323" y="725"/>
                      </a:lnTo>
                      <a:lnTo>
                        <a:pt x="359" y="756"/>
                      </a:lnTo>
                      <a:lnTo>
                        <a:pt x="395" y="785"/>
                      </a:lnTo>
                      <a:lnTo>
                        <a:pt x="434" y="813"/>
                      </a:lnTo>
                      <a:lnTo>
                        <a:pt x="474" y="838"/>
                      </a:lnTo>
                      <a:lnTo>
                        <a:pt x="514" y="862"/>
                      </a:lnTo>
                      <a:lnTo>
                        <a:pt x="557" y="884"/>
                      </a:lnTo>
                      <a:lnTo>
                        <a:pt x="601" y="902"/>
                      </a:lnTo>
                      <a:lnTo>
                        <a:pt x="645" y="921"/>
                      </a:lnTo>
                      <a:lnTo>
                        <a:pt x="691" y="936"/>
                      </a:lnTo>
                      <a:lnTo>
                        <a:pt x="737" y="949"/>
                      </a:lnTo>
                      <a:lnTo>
                        <a:pt x="784" y="960"/>
                      </a:lnTo>
                      <a:lnTo>
                        <a:pt x="832" y="969"/>
                      </a:lnTo>
                      <a:lnTo>
                        <a:pt x="882" y="975"/>
                      </a:lnTo>
                      <a:lnTo>
                        <a:pt x="931" y="979"/>
                      </a:lnTo>
                      <a:lnTo>
                        <a:pt x="982" y="980"/>
                      </a:lnTo>
                      <a:lnTo>
                        <a:pt x="1032" y="979"/>
                      </a:lnTo>
                      <a:lnTo>
                        <a:pt x="1081" y="975"/>
                      </a:lnTo>
                      <a:lnTo>
                        <a:pt x="1131" y="969"/>
                      </a:lnTo>
                      <a:lnTo>
                        <a:pt x="1179" y="960"/>
                      </a:lnTo>
                      <a:lnTo>
                        <a:pt x="1226" y="949"/>
                      </a:lnTo>
                      <a:lnTo>
                        <a:pt x="1272" y="936"/>
                      </a:lnTo>
                      <a:lnTo>
                        <a:pt x="1318" y="921"/>
                      </a:lnTo>
                      <a:lnTo>
                        <a:pt x="1362" y="902"/>
                      </a:lnTo>
                      <a:lnTo>
                        <a:pt x="1406" y="884"/>
                      </a:lnTo>
                      <a:lnTo>
                        <a:pt x="1449" y="862"/>
                      </a:lnTo>
                      <a:lnTo>
                        <a:pt x="1489" y="838"/>
                      </a:lnTo>
                      <a:lnTo>
                        <a:pt x="1529" y="813"/>
                      </a:lnTo>
                      <a:lnTo>
                        <a:pt x="1568" y="785"/>
                      </a:lnTo>
                      <a:lnTo>
                        <a:pt x="1604" y="756"/>
                      </a:lnTo>
                      <a:lnTo>
                        <a:pt x="1641" y="725"/>
                      </a:lnTo>
                      <a:lnTo>
                        <a:pt x="1675" y="692"/>
                      </a:lnTo>
                      <a:lnTo>
                        <a:pt x="1708" y="658"/>
                      </a:lnTo>
                      <a:lnTo>
                        <a:pt x="1738" y="623"/>
                      </a:lnTo>
                      <a:lnTo>
                        <a:pt x="1768" y="586"/>
                      </a:lnTo>
                      <a:lnTo>
                        <a:pt x="1795" y="547"/>
                      </a:lnTo>
                      <a:lnTo>
                        <a:pt x="1820" y="508"/>
                      </a:lnTo>
                      <a:lnTo>
                        <a:pt x="1845" y="466"/>
                      </a:lnTo>
                      <a:lnTo>
                        <a:pt x="1865" y="424"/>
                      </a:lnTo>
                      <a:lnTo>
                        <a:pt x="1885" y="381"/>
                      </a:lnTo>
                      <a:lnTo>
                        <a:pt x="1903" y="336"/>
                      </a:lnTo>
                      <a:lnTo>
                        <a:pt x="1919" y="291"/>
                      </a:lnTo>
                      <a:lnTo>
                        <a:pt x="1932" y="244"/>
                      </a:lnTo>
                      <a:lnTo>
                        <a:pt x="1943" y="197"/>
                      </a:lnTo>
                      <a:lnTo>
                        <a:pt x="1952" y="149"/>
                      </a:lnTo>
                      <a:lnTo>
                        <a:pt x="1958" y="99"/>
                      </a:lnTo>
                      <a:lnTo>
                        <a:pt x="1962" y="50"/>
                      </a:lnTo>
                      <a:lnTo>
                        <a:pt x="1963" y="0"/>
                      </a:lnTo>
                      <a:lnTo>
                        <a:pt x="1926" y="0"/>
                      </a:lnTo>
                      <a:lnTo>
                        <a:pt x="1892" y="0"/>
                      </a:lnTo>
                      <a:lnTo>
                        <a:pt x="1860" y="0"/>
                      </a:lnTo>
                      <a:lnTo>
                        <a:pt x="1831" y="0"/>
                      </a:lnTo>
                      <a:lnTo>
                        <a:pt x="1804" y="0"/>
                      </a:lnTo>
                      <a:lnTo>
                        <a:pt x="1779" y="0"/>
                      </a:lnTo>
                      <a:lnTo>
                        <a:pt x="1756" y="0"/>
                      </a:lnTo>
                      <a:lnTo>
                        <a:pt x="1734" y="0"/>
                      </a:lnTo>
                      <a:lnTo>
                        <a:pt x="1713" y="0"/>
                      </a:lnTo>
                      <a:lnTo>
                        <a:pt x="1694" y="0"/>
                      </a:lnTo>
                      <a:lnTo>
                        <a:pt x="1676" y="0"/>
                      </a:lnTo>
                      <a:lnTo>
                        <a:pt x="1658" y="0"/>
                      </a:lnTo>
                      <a:lnTo>
                        <a:pt x="1642" y="0"/>
                      </a:lnTo>
                      <a:lnTo>
                        <a:pt x="1625" y="0"/>
                      </a:lnTo>
                      <a:lnTo>
                        <a:pt x="1610" y="0"/>
                      </a:lnTo>
                      <a:lnTo>
                        <a:pt x="1593" y="0"/>
                      </a:lnTo>
                      <a:lnTo>
                        <a:pt x="1578" y="0"/>
                      </a:lnTo>
                      <a:lnTo>
                        <a:pt x="1562" y="0"/>
                      </a:lnTo>
                      <a:lnTo>
                        <a:pt x="1545" y="0"/>
                      </a:lnTo>
                      <a:lnTo>
                        <a:pt x="1528" y="0"/>
                      </a:lnTo>
                      <a:lnTo>
                        <a:pt x="1509" y="0"/>
                      </a:lnTo>
                      <a:lnTo>
                        <a:pt x="1490" y="0"/>
                      </a:lnTo>
                      <a:lnTo>
                        <a:pt x="1470" y="0"/>
                      </a:lnTo>
                      <a:lnTo>
                        <a:pt x="1448" y="0"/>
                      </a:lnTo>
                      <a:lnTo>
                        <a:pt x="1425" y="0"/>
                      </a:lnTo>
                      <a:lnTo>
                        <a:pt x="1399" y="0"/>
                      </a:lnTo>
                      <a:lnTo>
                        <a:pt x="1372" y="0"/>
                      </a:lnTo>
                      <a:lnTo>
                        <a:pt x="1343" y="0"/>
                      </a:lnTo>
                      <a:lnTo>
                        <a:pt x="1312" y="0"/>
                      </a:lnTo>
                      <a:lnTo>
                        <a:pt x="1278" y="0"/>
                      </a:lnTo>
                      <a:lnTo>
                        <a:pt x="1240" y="0"/>
                      </a:lnTo>
                      <a:lnTo>
                        <a:pt x="1201" y="0"/>
                      </a:lnTo>
                      <a:lnTo>
                        <a:pt x="1200" y="23"/>
                      </a:lnTo>
                      <a:lnTo>
                        <a:pt x="1197" y="43"/>
                      </a:lnTo>
                      <a:lnTo>
                        <a:pt x="1191" y="65"/>
                      </a:lnTo>
                      <a:lnTo>
                        <a:pt x="1183" y="85"/>
                      </a:lnTo>
                      <a:lnTo>
                        <a:pt x="1175" y="105"/>
                      </a:lnTo>
                      <a:lnTo>
                        <a:pt x="1164" y="122"/>
                      </a:lnTo>
                      <a:lnTo>
                        <a:pt x="1150" y="139"/>
                      </a:lnTo>
                      <a:lnTo>
                        <a:pt x="1136" y="155"/>
                      </a:lnTo>
                      <a:lnTo>
                        <a:pt x="1121" y="169"/>
                      </a:lnTo>
                      <a:lnTo>
                        <a:pt x="1104" y="181"/>
                      </a:lnTo>
                      <a:lnTo>
                        <a:pt x="1086" y="192"/>
                      </a:lnTo>
                      <a:lnTo>
                        <a:pt x="1067" y="201"/>
                      </a:lnTo>
                      <a:lnTo>
                        <a:pt x="1046" y="209"/>
                      </a:lnTo>
                      <a:lnTo>
                        <a:pt x="1025" y="214"/>
                      </a:lnTo>
                      <a:lnTo>
                        <a:pt x="1004" y="218"/>
                      </a:lnTo>
                      <a:lnTo>
                        <a:pt x="982" y="219"/>
                      </a:lnTo>
                      <a:lnTo>
                        <a:pt x="960" y="218"/>
                      </a:lnTo>
                      <a:lnTo>
                        <a:pt x="938" y="214"/>
                      </a:lnTo>
                      <a:lnTo>
                        <a:pt x="917" y="209"/>
                      </a:lnTo>
                      <a:lnTo>
                        <a:pt x="896" y="201"/>
                      </a:lnTo>
                      <a:lnTo>
                        <a:pt x="877" y="192"/>
                      </a:lnTo>
                      <a:lnTo>
                        <a:pt x="859" y="181"/>
                      </a:lnTo>
                      <a:lnTo>
                        <a:pt x="842" y="169"/>
                      </a:lnTo>
                      <a:lnTo>
                        <a:pt x="827" y="155"/>
                      </a:lnTo>
                      <a:lnTo>
                        <a:pt x="813" y="139"/>
                      </a:lnTo>
                      <a:lnTo>
                        <a:pt x="800" y="122"/>
                      </a:lnTo>
                      <a:lnTo>
                        <a:pt x="789" y="105"/>
                      </a:lnTo>
                      <a:lnTo>
                        <a:pt x="780" y="85"/>
                      </a:lnTo>
                      <a:lnTo>
                        <a:pt x="772" y="65"/>
                      </a:lnTo>
                      <a:lnTo>
                        <a:pt x="767" y="43"/>
                      </a:lnTo>
                      <a:lnTo>
                        <a:pt x="763" y="23"/>
                      </a:lnTo>
                      <a:lnTo>
                        <a:pt x="762" y="0"/>
                      </a:lnTo>
                      <a:lnTo>
                        <a:pt x="725" y="0"/>
                      </a:lnTo>
                      <a:lnTo>
                        <a:pt x="691" y="0"/>
                      </a:lnTo>
                      <a:lnTo>
                        <a:pt x="659" y="0"/>
                      </a:lnTo>
                      <a:lnTo>
                        <a:pt x="631" y="0"/>
                      </a:lnTo>
                      <a:lnTo>
                        <a:pt x="603" y="0"/>
                      </a:lnTo>
                      <a:lnTo>
                        <a:pt x="578" y="0"/>
                      </a:lnTo>
                      <a:lnTo>
                        <a:pt x="555" y="0"/>
                      </a:lnTo>
                      <a:lnTo>
                        <a:pt x="533" y="0"/>
                      </a:lnTo>
                      <a:lnTo>
                        <a:pt x="512" y="0"/>
                      </a:lnTo>
                      <a:lnTo>
                        <a:pt x="494" y="0"/>
                      </a:lnTo>
                      <a:lnTo>
                        <a:pt x="475" y="0"/>
                      </a:lnTo>
                      <a:lnTo>
                        <a:pt x="457" y="0"/>
                      </a:lnTo>
                      <a:lnTo>
                        <a:pt x="441" y="0"/>
                      </a:lnTo>
                      <a:lnTo>
                        <a:pt x="425" y="0"/>
                      </a:lnTo>
                      <a:lnTo>
                        <a:pt x="409" y="0"/>
                      </a:lnTo>
                      <a:lnTo>
                        <a:pt x="393" y="0"/>
                      </a:lnTo>
                      <a:lnTo>
                        <a:pt x="377" y="0"/>
                      </a:lnTo>
                      <a:lnTo>
                        <a:pt x="361" y="0"/>
                      </a:lnTo>
                      <a:lnTo>
                        <a:pt x="344" y="0"/>
                      </a:lnTo>
                      <a:lnTo>
                        <a:pt x="327" y="0"/>
                      </a:lnTo>
                      <a:lnTo>
                        <a:pt x="308" y="0"/>
                      </a:lnTo>
                      <a:lnTo>
                        <a:pt x="290" y="0"/>
                      </a:lnTo>
                      <a:lnTo>
                        <a:pt x="269" y="0"/>
                      </a:lnTo>
                      <a:lnTo>
                        <a:pt x="247" y="0"/>
                      </a:lnTo>
                      <a:lnTo>
                        <a:pt x="224" y="0"/>
                      </a:lnTo>
                      <a:lnTo>
                        <a:pt x="199" y="0"/>
                      </a:lnTo>
                      <a:lnTo>
                        <a:pt x="171" y="0"/>
                      </a:lnTo>
                      <a:lnTo>
                        <a:pt x="143" y="0"/>
                      </a:lnTo>
                      <a:lnTo>
                        <a:pt x="111" y="0"/>
                      </a:lnTo>
                      <a:lnTo>
                        <a:pt x="77" y="0"/>
                      </a:lnTo>
                      <a:lnTo>
                        <a:pt x="40" y="0"/>
                      </a:lnTo>
                      <a:lnTo>
                        <a:pt x="0" y="0"/>
                      </a:lnTo>
                      <a:close/>
                    </a:path>
                  </a:pathLst>
                </a:custGeom>
                <a:solidFill>
                  <a:srgbClr val="C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84" name="Freeform 267">
                  <a:extLst>
                    <a:ext uri="{FF2B5EF4-FFF2-40B4-BE49-F238E27FC236}">
                      <a16:creationId xmlns:a16="http://schemas.microsoft.com/office/drawing/2014/main" id="{F4437623-2BEF-4C4D-B12C-A4EBA3C9F89C}"/>
                    </a:ext>
                  </a:extLst>
                </p:cNvPr>
                <p:cNvSpPr>
                  <a:spLocks/>
                </p:cNvSpPr>
                <p:nvPr/>
              </p:nvSpPr>
              <p:spPr bwMode="auto">
                <a:xfrm>
                  <a:off x="1937" y="2803"/>
                  <a:ext cx="648" cy="323"/>
                </a:xfrm>
                <a:custGeom>
                  <a:avLst/>
                  <a:gdLst>
                    <a:gd name="T0" fmla="*/ 0 w 1943"/>
                    <a:gd name="T1" fmla="*/ 0 h 970"/>
                    <a:gd name="T2" fmla="*/ 0 w 1943"/>
                    <a:gd name="T3" fmla="*/ 0 h 970"/>
                    <a:gd name="T4" fmla="*/ 0 w 1943"/>
                    <a:gd name="T5" fmla="*/ 1 h 970"/>
                    <a:gd name="T6" fmla="*/ 0 w 1943"/>
                    <a:gd name="T7" fmla="*/ 1 h 970"/>
                    <a:gd name="T8" fmla="*/ 0 w 1943"/>
                    <a:gd name="T9" fmla="*/ 1 h 970"/>
                    <a:gd name="T10" fmla="*/ 0 w 1943"/>
                    <a:gd name="T11" fmla="*/ 1 h 970"/>
                    <a:gd name="T12" fmla="*/ 1 w 1943"/>
                    <a:gd name="T13" fmla="*/ 1 h 970"/>
                    <a:gd name="T14" fmla="*/ 1 w 1943"/>
                    <a:gd name="T15" fmla="*/ 1 h 970"/>
                    <a:gd name="T16" fmla="*/ 1 w 1943"/>
                    <a:gd name="T17" fmla="*/ 1 h 970"/>
                    <a:gd name="T18" fmla="*/ 1 w 1943"/>
                    <a:gd name="T19" fmla="*/ 1 h 970"/>
                    <a:gd name="T20" fmla="*/ 1 w 1943"/>
                    <a:gd name="T21" fmla="*/ 1 h 970"/>
                    <a:gd name="T22" fmla="*/ 2 w 1943"/>
                    <a:gd name="T23" fmla="*/ 1 h 970"/>
                    <a:gd name="T24" fmla="*/ 2 w 1943"/>
                    <a:gd name="T25" fmla="*/ 1 h 970"/>
                    <a:gd name="T26" fmla="*/ 2 w 1943"/>
                    <a:gd name="T27" fmla="*/ 1 h 970"/>
                    <a:gd name="T28" fmla="*/ 2 w 1943"/>
                    <a:gd name="T29" fmla="*/ 1 h 970"/>
                    <a:gd name="T30" fmla="*/ 2 w 1943"/>
                    <a:gd name="T31" fmla="*/ 1 h 970"/>
                    <a:gd name="T32" fmla="*/ 2 w 1943"/>
                    <a:gd name="T33" fmla="*/ 1 h 970"/>
                    <a:gd name="T34" fmla="*/ 2 w 1943"/>
                    <a:gd name="T35" fmla="*/ 1 h 970"/>
                    <a:gd name="T36" fmla="*/ 3 w 1943"/>
                    <a:gd name="T37" fmla="*/ 1 h 970"/>
                    <a:gd name="T38" fmla="*/ 3 w 1943"/>
                    <a:gd name="T39" fmla="*/ 0 h 970"/>
                    <a:gd name="T40" fmla="*/ 3 w 1943"/>
                    <a:gd name="T41" fmla="*/ 0 h 970"/>
                    <a:gd name="T42" fmla="*/ 3 w 1943"/>
                    <a:gd name="T43" fmla="*/ 0 h 970"/>
                    <a:gd name="T44" fmla="*/ 2 w 1943"/>
                    <a:gd name="T45" fmla="*/ 0 h 970"/>
                    <a:gd name="T46" fmla="*/ 2 w 1943"/>
                    <a:gd name="T47" fmla="*/ 0 h 970"/>
                    <a:gd name="T48" fmla="*/ 2 w 1943"/>
                    <a:gd name="T49" fmla="*/ 0 h 970"/>
                    <a:gd name="T50" fmla="*/ 2 w 1943"/>
                    <a:gd name="T51" fmla="*/ 0 h 970"/>
                    <a:gd name="T52" fmla="*/ 2 w 1943"/>
                    <a:gd name="T53" fmla="*/ 0 h 970"/>
                    <a:gd name="T54" fmla="*/ 2 w 1943"/>
                    <a:gd name="T55" fmla="*/ 0 h 970"/>
                    <a:gd name="T56" fmla="*/ 2 w 1943"/>
                    <a:gd name="T57" fmla="*/ 0 h 970"/>
                    <a:gd name="T58" fmla="*/ 2 w 1943"/>
                    <a:gd name="T59" fmla="*/ 0 h 970"/>
                    <a:gd name="T60" fmla="*/ 2 w 1943"/>
                    <a:gd name="T61" fmla="*/ 0 h 970"/>
                    <a:gd name="T62" fmla="*/ 2 w 1943"/>
                    <a:gd name="T63" fmla="*/ 0 h 970"/>
                    <a:gd name="T64" fmla="*/ 2 w 1943"/>
                    <a:gd name="T65" fmla="*/ 0 h 970"/>
                    <a:gd name="T66" fmla="*/ 2 w 1943"/>
                    <a:gd name="T67" fmla="*/ 0 h 970"/>
                    <a:gd name="T68" fmla="*/ 2 w 1943"/>
                    <a:gd name="T69" fmla="*/ 0 h 970"/>
                    <a:gd name="T70" fmla="*/ 1 w 1943"/>
                    <a:gd name="T71" fmla="*/ 0 h 970"/>
                    <a:gd name="T72" fmla="*/ 1 w 1943"/>
                    <a:gd name="T73" fmla="*/ 0 h 970"/>
                    <a:gd name="T74" fmla="*/ 1 w 1943"/>
                    <a:gd name="T75" fmla="*/ 0 h 970"/>
                    <a:gd name="T76" fmla="*/ 1 w 1943"/>
                    <a:gd name="T77" fmla="*/ 0 h 970"/>
                    <a:gd name="T78" fmla="*/ 1 w 1943"/>
                    <a:gd name="T79" fmla="*/ 0 h 970"/>
                    <a:gd name="T80" fmla="*/ 1 w 1943"/>
                    <a:gd name="T81" fmla="*/ 0 h 970"/>
                    <a:gd name="T82" fmla="*/ 1 w 1943"/>
                    <a:gd name="T83" fmla="*/ 0 h 970"/>
                    <a:gd name="T84" fmla="*/ 1 w 1943"/>
                    <a:gd name="T85" fmla="*/ 0 h 970"/>
                    <a:gd name="T86" fmla="*/ 1 w 1943"/>
                    <a:gd name="T87" fmla="*/ 0 h 970"/>
                    <a:gd name="T88" fmla="*/ 1 w 1943"/>
                    <a:gd name="T89" fmla="*/ 0 h 970"/>
                    <a:gd name="T90" fmla="*/ 1 w 1943"/>
                    <a:gd name="T91" fmla="*/ 0 h 970"/>
                    <a:gd name="T92" fmla="*/ 1 w 1943"/>
                    <a:gd name="T93" fmla="*/ 0 h 970"/>
                    <a:gd name="T94" fmla="*/ 1 w 1943"/>
                    <a:gd name="T95" fmla="*/ 0 h 970"/>
                    <a:gd name="T96" fmla="*/ 0 w 1943"/>
                    <a:gd name="T97" fmla="*/ 0 h 970"/>
                    <a:gd name="T98" fmla="*/ 0 w 1943"/>
                    <a:gd name="T99" fmla="*/ 0 h 970"/>
                    <a:gd name="T100" fmla="*/ 0 w 1943"/>
                    <a:gd name="T101" fmla="*/ 0 h 970"/>
                    <a:gd name="T102" fmla="*/ 0 w 1943"/>
                    <a:gd name="T103" fmla="*/ 0 h 970"/>
                    <a:gd name="T104" fmla="*/ 0 w 1943"/>
                    <a:gd name="T105" fmla="*/ 0 h 9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43" h="970">
                      <a:moveTo>
                        <a:pt x="0" y="0"/>
                      </a:moveTo>
                      <a:lnTo>
                        <a:pt x="1" y="49"/>
                      </a:lnTo>
                      <a:lnTo>
                        <a:pt x="5" y="98"/>
                      </a:lnTo>
                      <a:lnTo>
                        <a:pt x="11" y="147"/>
                      </a:lnTo>
                      <a:lnTo>
                        <a:pt x="20" y="195"/>
                      </a:lnTo>
                      <a:lnTo>
                        <a:pt x="31" y="242"/>
                      </a:lnTo>
                      <a:lnTo>
                        <a:pt x="44" y="288"/>
                      </a:lnTo>
                      <a:lnTo>
                        <a:pt x="59" y="333"/>
                      </a:lnTo>
                      <a:lnTo>
                        <a:pt x="77" y="376"/>
                      </a:lnTo>
                      <a:lnTo>
                        <a:pt x="96" y="420"/>
                      </a:lnTo>
                      <a:lnTo>
                        <a:pt x="117" y="462"/>
                      </a:lnTo>
                      <a:lnTo>
                        <a:pt x="141" y="502"/>
                      </a:lnTo>
                      <a:lnTo>
                        <a:pt x="167" y="542"/>
                      </a:lnTo>
                      <a:lnTo>
                        <a:pt x="194" y="580"/>
                      </a:lnTo>
                      <a:lnTo>
                        <a:pt x="223" y="616"/>
                      </a:lnTo>
                      <a:lnTo>
                        <a:pt x="253" y="651"/>
                      </a:lnTo>
                      <a:lnTo>
                        <a:pt x="285" y="685"/>
                      </a:lnTo>
                      <a:lnTo>
                        <a:pt x="319" y="717"/>
                      </a:lnTo>
                      <a:lnTo>
                        <a:pt x="354" y="748"/>
                      </a:lnTo>
                      <a:lnTo>
                        <a:pt x="391" y="777"/>
                      </a:lnTo>
                      <a:lnTo>
                        <a:pt x="430" y="804"/>
                      </a:lnTo>
                      <a:lnTo>
                        <a:pt x="469" y="829"/>
                      </a:lnTo>
                      <a:lnTo>
                        <a:pt x="510" y="853"/>
                      </a:lnTo>
                      <a:lnTo>
                        <a:pt x="552" y="874"/>
                      </a:lnTo>
                      <a:lnTo>
                        <a:pt x="594" y="894"/>
                      </a:lnTo>
                      <a:lnTo>
                        <a:pt x="638" y="911"/>
                      </a:lnTo>
                      <a:lnTo>
                        <a:pt x="683" y="926"/>
                      </a:lnTo>
                      <a:lnTo>
                        <a:pt x="729" y="940"/>
                      </a:lnTo>
                      <a:lnTo>
                        <a:pt x="776" y="951"/>
                      </a:lnTo>
                      <a:lnTo>
                        <a:pt x="825" y="959"/>
                      </a:lnTo>
                      <a:lnTo>
                        <a:pt x="873" y="965"/>
                      </a:lnTo>
                      <a:lnTo>
                        <a:pt x="922" y="969"/>
                      </a:lnTo>
                      <a:lnTo>
                        <a:pt x="972" y="970"/>
                      </a:lnTo>
                      <a:lnTo>
                        <a:pt x="1021" y="969"/>
                      </a:lnTo>
                      <a:lnTo>
                        <a:pt x="1070" y="965"/>
                      </a:lnTo>
                      <a:lnTo>
                        <a:pt x="1119" y="959"/>
                      </a:lnTo>
                      <a:lnTo>
                        <a:pt x="1167" y="951"/>
                      </a:lnTo>
                      <a:lnTo>
                        <a:pt x="1214" y="940"/>
                      </a:lnTo>
                      <a:lnTo>
                        <a:pt x="1260" y="926"/>
                      </a:lnTo>
                      <a:lnTo>
                        <a:pt x="1305" y="911"/>
                      </a:lnTo>
                      <a:lnTo>
                        <a:pt x="1349" y="894"/>
                      </a:lnTo>
                      <a:lnTo>
                        <a:pt x="1392" y="874"/>
                      </a:lnTo>
                      <a:lnTo>
                        <a:pt x="1433" y="853"/>
                      </a:lnTo>
                      <a:lnTo>
                        <a:pt x="1474" y="829"/>
                      </a:lnTo>
                      <a:lnTo>
                        <a:pt x="1513" y="804"/>
                      </a:lnTo>
                      <a:lnTo>
                        <a:pt x="1552" y="777"/>
                      </a:lnTo>
                      <a:lnTo>
                        <a:pt x="1589" y="748"/>
                      </a:lnTo>
                      <a:lnTo>
                        <a:pt x="1624" y="717"/>
                      </a:lnTo>
                      <a:lnTo>
                        <a:pt x="1658" y="685"/>
                      </a:lnTo>
                      <a:lnTo>
                        <a:pt x="1690" y="651"/>
                      </a:lnTo>
                      <a:lnTo>
                        <a:pt x="1721" y="616"/>
                      </a:lnTo>
                      <a:lnTo>
                        <a:pt x="1749" y="580"/>
                      </a:lnTo>
                      <a:lnTo>
                        <a:pt x="1776" y="542"/>
                      </a:lnTo>
                      <a:lnTo>
                        <a:pt x="1802" y="502"/>
                      </a:lnTo>
                      <a:lnTo>
                        <a:pt x="1826" y="462"/>
                      </a:lnTo>
                      <a:lnTo>
                        <a:pt x="1847" y="420"/>
                      </a:lnTo>
                      <a:lnTo>
                        <a:pt x="1866" y="376"/>
                      </a:lnTo>
                      <a:lnTo>
                        <a:pt x="1884" y="333"/>
                      </a:lnTo>
                      <a:lnTo>
                        <a:pt x="1899" y="288"/>
                      </a:lnTo>
                      <a:lnTo>
                        <a:pt x="1912" y="242"/>
                      </a:lnTo>
                      <a:lnTo>
                        <a:pt x="1923" y="195"/>
                      </a:lnTo>
                      <a:lnTo>
                        <a:pt x="1932" y="147"/>
                      </a:lnTo>
                      <a:lnTo>
                        <a:pt x="1938" y="98"/>
                      </a:lnTo>
                      <a:lnTo>
                        <a:pt x="1942" y="49"/>
                      </a:lnTo>
                      <a:lnTo>
                        <a:pt x="1943" y="0"/>
                      </a:lnTo>
                      <a:lnTo>
                        <a:pt x="1906" y="0"/>
                      </a:lnTo>
                      <a:lnTo>
                        <a:pt x="1871" y="0"/>
                      </a:lnTo>
                      <a:lnTo>
                        <a:pt x="1838" y="0"/>
                      </a:lnTo>
                      <a:lnTo>
                        <a:pt x="1807" y="0"/>
                      </a:lnTo>
                      <a:lnTo>
                        <a:pt x="1780" y="0"/>
                      </a:lnTo>
                      <a:lnTo>
                        <a:pt x="1753" y="0"/>
                      </a:lnTo>
                      <a:lnTo>
                        <a:pt x="1730" y="0"/>
                      </a:lnTo>
                      <a:lnTo>
                        <a:pt x="1707" y="0"/>
                      </a:lnTo>
                      <a:lnTo>
                        <a:pt x="1687" y="0"/>
                      </a:lnTo>
                      <a:lnTo>
                        <a:pt x="1667" y="0"/>
                      </a:lnTo>
                      <a:lnTo>
                        <a:pt x="1649" y="0"/>
                      </a:lnTo>
                      <a:lnTo>
                        <a:pt x="1632" y="0"/>
                      </a:lnTo>
                      <a:lnTo>
                        <a:pt x="1614" y="0"/>
                      </a:lnTo>
                      <a:lnTo>
                        <a:pt x="1598" y="0"/>
                      </a:lnTo>
                      <a:lnTo>
                        <a:pt x="1582" y="0"/>
                      </a:lnTo>
                      <a:lnTo>
                        <a:pt x="1567" y="0"/>
                      </a:lnTo>
                      <a:lnTo>
                        <a:pt x="1551" y="0"/>
                      </a:lnTo>
                      <a:lnTo>
                        <a:pt x="1535" y="0"/>
                      </a:lnTo>
                      <a:lnTo>
                        <a:pt x="1519" y="0"/>
                      </a:lnTo>
                      <a:lnTo>
                        <a:pt x="1502" y="0"/>
                      </a:lnTo>
                      <a:lnTo>
                        <a:pt x="1485" y="0"/>
                      </a:lnTo>
                      <a:lnTo>
                        <a:pt x="1466" y="0"/>
                      </a:lnTo>
                      <a:lnTo>
                        <a:pt x="1446" y="0"/>
                      </a:lnTo>
                      <a:lnTo>
                        <a:pt x="1426" y="0"/>
                      </a:lnTo>
                      <a:lnTo>
                        <a:pt x="1404" y="0"/>
                      </a:lnTo>
                      <a:lnTo>
                        <a:pt x="1380" y="0"/>
                      </a:lnTo>
                      <a:lnTo>
                        <a:pt x="1354" y="0"/>
                      </a:lnTo>
                      <a:lnTo>
                        <a:pt x="1326" y="0"/>
                      </a:lnTo>
                      <a:lnTo>
                        <a:pt x="1296" y="0"/>
                      </a:lnTo>
                      <a:lnTo>
                        <a:pt x="1263" y="0"/>
                      </a:lnTo>
                      <a:lnTo>
                        <a:pt x="1228" y="0"/>
                      </a:lnTo>
                      <a:lnTo>
                        <a:pt x="1191" y="0"/>
                      </a:lnTo>
                      <a:lnTo>
                        <a:pt x="1190" y="23"/>
                      </a:lnTo>
                      <a:lnTo>
                        <a:pt x="1187" y="43"/>
                      </a:lnTo>
                      <a:lnTo>
                        <a:pt x="1181" y="65"/>
                      </a:lnTo>
                      <a:lnTo>
                        <a:pt x="1173" y="85"/>
                      </a:lnTo>
                      <a:lnTo>
                        <a:pt x="1165" y="105"/>
                      </a:lnTo>
                      <a:lnTo>
                        <a:pt x="1154" y="122"/>
                      </a:lnTo>
                      <a:lnTo>
                        <a:pt x="1140" y="139"/>
                      </a:lnTo>
                      <a:lnTo>
                        <a:pt x="1126" y="155"/>
                      </a:lnTo>
                      <a:lnTo>
                        <a:pt x="1111" y="169"/>
                      </a:lnTo>
                      <a:lnTo>
                        <a:pt x="1094" y="181"/>
                      </a:lnTo>
                      <a:lnTo>
                        <a:pt x="1076" y="192"/>
                      </a:lnTo>
                      <a:lnTo>
                        <a:pt x="1057" y="201"/>
                      </a:lnTo>
                      <a:lnTo>
                        <a:pt x="1036" y="209"/>
                      </a:lnTo>
                      <a:lnTo>
                        <a:pt x="1015" y="214"/>
                      </a:lnTo>
                      <a:lnTo>
                        <a:pt x="994" y="218"/>
                      </a:lnTo>
                      <a:lnTo>
                        <a:pt x="972" y="219"/>
                      </a:lnTo>
                      <a:lnTo>
                        <a:pt x="950" y="218"/>
                      </a:lnTo>
                      <a:lnTo>
                        <a:pt x="928" y="214"/>
                      </a:lnTo>
                      <a:lnTo>
                        <a:pt x="907" y="209"/>
                      </a:lnTo>
                      <a:lnTo>
                        <a:pt x="886" y="201"/>
                      </a:lnTo>
                      <a:lnTo>
                        <a:pt x="867" y="192"/>
                      </a:lnTo>
                      <a:lnTo>
                        <a:pt x="849" y="181"/>
                      </a:lnTo>
                      <a:lnTo>
                        <a:pt x="832" y="169"/>
                      </a:lnTo>
                      <a:lnTo>
                        <a:pt x="817" y="155"/>
                      </a:lnTo>
                      <a:lnTo>
                        <a:pt x="803" y="139"/>
                      </a:lnTo>
                      <a:lnTo>
                        <a:pt x="790" y="122"/>
                      </a:lnTo>
                      <a:lnTo>
                        <a:pt x="779" y="105"/>
                      </a:lnTo>
                      <a:lnTo>
                        <a:pt x="770" y="85"/>
                      </a:lnTo>
                      <a:lnTo>
                        <a:pt x="762" y="65"/>
                      </a:lnTo>
                      <a:lnTo>
                        <a:pt x="757" y="43"/>
                      </a:lnTo>
                      <a:lnTo>
                        <a:pt x="753" y="23"/>
                      </a:lnTo>
                      <a:lnTo>
                        <a:pt x="752" y="0"/>
                      </a:lnTo>
                      <a:lnTo>
                        <a:pt x="715" y="0"/>
                      </a:lnTo>
                      <a:lnTo>
                        <a:pt x="680" y="0"/>
                      </a:lnTo>
                      <a:lnTo>
                        <a:pt x="647" y="0"/>
                      </a:lnTo>
                      <a:lnTo>
                        <a:pt x="617" y="0"/>
                      </a:lnTo>
                      <a:lnTo>
                        <a:pt x="589" y="0"/>
                      </a:lnTo>
                      <a:lnTo>
                        <a:pt x="564" y="0"/>
                      </a:lnTo>
                      <a:lnTo>
                        <a:pt x="540" y="0"/>
                      </a:lnTo>
                      <a:lnTo>
                        <a:pt x="518" y="0"/>
                      </a:lnTo>
                      <a:lnTo>
                        <a:pt x="497" y="0"/>
                      </a:lnTo>
                      <a:lnTo>
                        <a:pt x="477" y="0"/>
                      </a:lnTo>
                      <a:lnTo>
                        <a:pt x="458" y="0"/>
                      </a:lnTo>
                      <a:lnTo>
                        <a:pt x="441" y="0"/>
                      </a:lnTo>
                      <a:lnTo>
                        <a:pt x="424" y="0"/>
                      </a:lnTo>
                      <a:lnTo>
                        <a:pt x="408" y="0"/>
                      </a:lnTo>
                      <a:lnTo>
                        <a:pt x="391" y="0"/>
                      </a:lnTo>
                      <a:lnTo>
                        <a:pt x="376" y="0"/>
                      </a:lnTo>
                      <a:lnTo>
                        <a:pt x="361" y="0"/>
                      </a:lnTo>
                      <a:lnTo>
                        <a:pt x="344" y="0"/>
                      </a:lnTo>
                      <a:lnTo>
                        <a:pt x="328" y="0"/>
                      </a:lnTo>
                      <a:lnTo>
                        <a:pt x="311" y="0"/>
                      </a:lnTo>
                      <a:lnTo>
                        <a:pt x="294" y="0"/>
                      </a:lnTo>
                      <a:lnTo>
                        <a:pt x="275" y="0"/>
                      </a:lnTo>
                      <a:lnTo>
                        <a:pt x="255" y="0"/>
                      </a:lnTo>
                      <a:lnTo>
                        <a:pt x="235" y="0"/>
                      </a:lnTo>
                      <a:lnTo>
                        <a:pt x="213" y="0"/>
                      </a:lnTo>
                      <a:lnTo>
                        <a:pt x="189" y="0"/>
                      </a:lnTo>
                      <a:lnTo>
                        <a:pt x="163" y="0"/>
                      </a:lnTo>
                      <a:lnTo>
                        <a:pt x="135" y="0"/>
                      </a:lnTo>
                      <a:lnTo>
                        <a:pt x="105" y="0"/>
                      </a:lnTo>
                      <a:lnTo>
                        <a:pt x="72" y="0"/>
                      </a:lnTo>
                      <a:lnTo>
                        <a:pt x="37" y="0"/>
                      </a:lnTo>
                      <a:lnTo>
                        <a:pt x="0" y="0"/>
                      </a:lnTo>
                      <a:close/>
                    </a:path>
                  </a:pathLst>
                </a:custGeom>
                <a:solidFill>
                  <a:srgbClr val="D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85" name="Freeform 268">
                  <a:extLst>
                    <a:ext uri="{FF2B5EF4-FFF2-40B4-BE49-F238E27FC236}">
                      <a16:creationId xmlns:a16="http://schemas.microsoft.com/office/drawing/2014/main" id="{46841F81-E370-46CD-8FC2-98A82DE2DDBC}"/>
                    </a:ext>
                  </a:extLst>
                </p:cNvPr>
                <p:cNvSpPr>
                  <a:spLocks/>
                </p:cNvSpPr>
                <p:nvPr/>
              </p:nvSpPr>
              <p:spPr bwMode="auto">
                <a:xfrm>
                  <a:off x="1941" y="2803"/>
                  <a:ext cx="640" cy="319"/>
                </a:xfrm>
                <a:custGeom>
                  <a:avLst/>
                  <a:gdLst>
                    <a:gd name="T0" fmla="*/ 0 w 1921"/>
                    <a:gd name="T1" fmla="*/ 0 h 959"/>
                    <a:gd name="T2" fmla="*/ 0 w 1921"/>
                    <a:gd name="T3" fmla="*/ 0 h 959"/>
                    <a:gd name="T4" fmla="*/ 0 w 1921"/>
                    <a:gd name="T5" fmla="*/ 1 h 959"/>
                    <a:gd name="T6" fmla="*/ 0 w 1921"/>
                    <a:gd name="T7" fmla="*/ 1 h 959"/>
                    <a:gd name="T8" fmla="*/ 0 w 1921"/>
                    <a:gd name="T9" fmla="*/ 1 h 959"/>
                    <a:gd name="T10" fmla="*/ 0 w 1921"/>
                    <a:gd name="T11" fmla="*/ 1 h 959"/>
                    <a:gd name="T12" fmla="*/ 1 w 1921"/>
                    <a:gd name="T13" fmla="*/ 1 h 959"/>
                    <a:gd name="T14" fmla="*/ 1 w 1921"/>
                    <a:gd name="T15" fmla="*/ 1 h 959"/>
                    <a:gd name="T16" fmla="*/ 1 w 1921"/>
                    <a:gd name="T17" fmla="*/ 1 h 959"/>
                    <a:gd name="T18" fmla="*/ 1 w 1921"/>
                    <a:gd name="T19" fmla="*/ 1 h 959"/>
                    <a:gd name="T20" fmla="*/ 1 w 1921"/>
                    <a:gd name="T21" fmla="*/ 1 h 959"/>
                    <a:gd name="T22" fmla="*/ 2 w 1921"/>
                    <a:gd name="T23" fmla="*/ 1 h 959"/>
                    <a:gd name="T24" fmla="*/ 2 w 1921"/>
                    <a:gd name="T25" fmla="*/ 1 h 959"/>
                    <a:gd name="T26" fmla="*/ 2 w 1921"/>
                    <a:gd name="T27" fmla="*/ 1 h 959"/>
                    <a:gd name="T28" fmla="*/ 2 w 1921"/>
                    <a:gd name="T29" fmla="*/ 1 h 959"/>
                    <a:gd name="T30" fmla="*/ 2 w 1921"/>
                    <a:gd name="T31" fmla="*/ 1 h 959"/>
                    <a:gd name="T32" fmla="*/ 2 w 1921"/>
                    <a:gd name="T33" fmla="*/ 1 h 959"/>
                    <a:gd name="T34" fmla="*/ 2 w 1921"/>
                    <a:gd name="T35" fmla="*/ 1 h 959"/>
                    <a:gd name="T36" fmla="*/ 3 w 1921"/>
                    <a:gd name="T37" fmla="*/ 1 h 959"/>
                    <a:gd name="T38" fmla="*/ 3 w 1921"/>
                    <a:gd name="T39" fmla="*/ 0 h 959"/>
                    <a:gd name="T40" fmla="*/ 3 w 1921"/>
                    <a:gd name="T41" fmla="*/ 0 h 959"/>
                    <a:gd name="T42" fmla="*/ 3 w 1921"/>
                    <a:gd name="T43" fmla="*/ 0 h 959"/>
                    <a:gd name="T44" fmla="*/ 2 w 1921"/>
                    <a:gd name="T45" fmla="*/ 0 h 959"/>
                    <a:gd name="T46" fmla="*/ 2 w 1921"/>
                    <a:gd name="T47" fmla="*/ 0 h 959"/>
                    <a:gd name="T48" fmla="*/ 2 w 1921"/>
                    <a:gd name="T49" fmla="*/ 0 h 959"/>
                    <a:gd name="T50" fmla="*/ 2 w 1921"/>
                    <a:gd name="T51" fmla="*/ 0 h 959"/>
                    <a:gd name="T52" fmla="*/ 2 w 1921"/>
                    <a:gd name="T53" fmla="*/ 0 h 959"/>
                    <a:gd name="T54" fmla="*/ 2 w 1921"/>
                    <a:gd name="T55" fmla="*/ 0 h 959"/>
                    <a:gd name="T56" fmla="*/ 2 w 1921"/>
                    <a:gd name="T57" fmla="*/ 0 h 959"/>
                    <a:gd name="T58" fmla="*/ 2 w 1921"/>
                    <a:gd name="T59" fmla="*/ 0 h 959"/>
                    <a:gd name="T60" fmla="*/ 2 w 1921"/>
                    <a:gd name="T61" fmla="*/ 0 h 959"/>
                    <a:gd name="T62" fmla="*/ 2 w 1921"/>
                    <a:gd name="T63" fmla="*/ 0 h 959"/>
                    <a:gd name="T64" fmla="*/ 2 w 1921"/>
                    <a:gd name="T65" fmla="*/ 0 h 959"/>
                    <a:gd name="T66" fmla="*/ 2 w 1921"/>
                    <a:gd name="T67" fmla="*/ 0 h 959"/>
                    <a:gd name="T68" fmla="*/ 2 w 1921"/>
                    <a:gd name="T69" fmla="*/ 0 h 959"/>
                    <a:gd name="T70" fmla="*/ 1 w 1921"/>
                    <a:gd name="T71" fmla="*/ 0 h 959"/>
                    <a:gd name="T72" fmla="*/ 1 w 1921"/>
                    <a:gd name="T73" fmla="*/ 0 h 959"/>
                    <a:gd name="T74" fmla="*/ 1 w 1921"/>
                    <a:gd name="T75" fmla="*/ 0 h 959"/>
                    <a:gd name="T76" fmla="*/ 1 w 1921"/>
                    <a:gd name="T77" fmla="*/ 0 h 959"/>
                    <a:gd name="T78" fmla="*/ 1 w 1921"/>
                    <a:gd name="T79" fmla="*/ 0 h 959"/>
                    <a:gd name="T80" fmla="*/ 1 w 1921"/>
                    <a:gd name="T81" fmla="*/ 0 h 959"/>
                    <a:gd name="T82" fmla="*/ 1 w 1921"/>
                    <a:gd name="T83" fmla="*/ 0 h 959"/>
                    <a:gd name="T84" fmla="*/ 1 w 1921"/>
                    <a:gd name="T85" fmla="*/ 0 h 959"/>
                    <a:gd name="T86" fmla="*/ 1 w 1921"/>
                    <a:gd name="T87" fmla="*/ 0 h 959"/>
                    <a:gd name="T88" fmla="*/ 1 w 1921"/>
                    <a:gd name="T89" fmla="*/ 0 h 959"/>
                    <a:gd name="T90" fmla="*/ 1 w 1921"/>
                    <a:gd name="T91" fmla="*/ 0 h 959"/>
                    <a:gd name="T92" fmla="*/ 1 w 1921"/>
                    <a:gd name="T93" fmla="*/ 0 h 959"/>
                    <a:gd name="T94" fmla="*/ 1 w 1921"/>
                    <a:gd name="T95" fmla="*/ 0 h 959"/>
                    <a:gd name="T96" fmla="*/ 0 w 1921"/>
                    <a:gd name="T97" fmla="*/ 0 h 959"/>
                    <a:gd name="T98" fmla="*/ 0 w 1921"/>
                    <a:gd name="T99" fmla="*/ 0 h 959"/>
                    <a:gd name="T100" fmla="*/ 0 w 1921"/>
                    <a:gd name="T101" fmla="*/ 0 h 959"/>
                    <a:gd name="T102" fmla="*/ 0 w 1921"/>
                    <a:gd name="T103" fmla="*/ 0 h 959"/>
                    <a:gd name="T104" fmla="*/ 0 w 1921"/>
                    <a:gd name="T105" fmla="*/ 0 h 9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21" h="959">
                      <a:moveTo>
                        <a:pt x="0" y="0"/>
                      </a:moveTo>
                      <a:lnTo>
                        <a:pt x="1" y="49"/>
                      </a:lnTo>
                      <a:lnTo>
                        <a:pt x="5" y="97"/>
                      </a:lnTo>
                      <a:lnTo>
                        <a:pt x="11" y="145"/>
                      </a:lnTo>
                      <a:lnTo>
                        <a:pt x="20" y="192"/>
                      </a:lnTo>
                      <a:lnTo>
                        <a:pt x="31" y="240"/>
                      </a:lnTo>
                      <a:lnTo>
                        <a:pt x="44" y="284"/>
                      </a:lnTo>
                      <a:lnTo>
                        <a:pt x="58" y="329"/>
                      </a:lnTo>
                      <a:lnTo>
                        <a:pt x="76" y="373"/>
                      </a:lnTo>
                      <a:lnTo>
                        <a:pt x="95" y="415"/>
                      </a:lnTo>
                      <a:lnTo>
                        <a:pt x="116" y="456"/>
                      </a:lnTo>
                      <a:lnTo>
                        <a:pt x="139" y="497"/>
                      </a:lnTo>
                      <a:lnTo>
                        <a:pt x="164" y="535"/>
                      </a:lnTo>
                      <a:lnTo>
                        <a:pt x="192" y="574"/>
                      </a:lnTo>
                      <a:lnTo>
                        <a:pt x="220" y="610"/>
                      </a:lnTo>
                      <a:lnTo>
                        <a:pt x="250" y="645"/>
                      </a:lnTo>
                      <a:lnTo>
                        <a:pt x="282" y="678"/>
                      </a:lnTo>
                      <a:lnTo>
                        <a:pt x="316" y="710"/>
                      </a:lnTo>
                      <a:lnTo>
                        <a:pt x="351" y="740"/>
                      </a:lnTo>
                      <a:lnTo>
                        <a:pt x="387" y="769"/>
                      </a:lnTo>
                      <a:lnTo>
                        <a:pt x="424" y="795"/>
                      </a:lnTo>
                      <a:lnTo>
                        <a:pt x="464" y="820"/>
                      </a:lnTo>
                      <a:lnTo>
                        <a:pt x="503" y="843"/>
                      </a:lnTo>
                      <a:lnTo>
                        <a:pt x="545" y="864"/>
                      </a:lnTo>
                      <a:lnTo>
                        <a:pt x="588" y="884"/>
                      </a:lnTo>
                      <a:lnTo>
                        <a:pt x="632" y="901"/>
                      </a:lnTo>
                      <a:lnTo>
                        <a:pt x="675" y="917"/>
                      </a:lnTo>
                      <a:lnTo>
                        <a:pt x="722" y="929"/>
                      </a:lnTo>
                      <a:lnTo>
                        <a:pt x="768" y="940"/>
                      </a:lnTo>
                      <a:lnTo>
                        <a:pt x="815" y="948"/>
                      </a:lnTo>
                      <a:lnTo>
                        <a:pt x="863" y="954"/>
                      </a:lnTo>
                      <a:lnTo>
                        <a:pt x="911" y="958"/>
                      </a:lnTo>
                      <a:lnTo>
                        <a:pt x="961" y="959"/>
                      </a:lnTo>
                      <a:lnTo>
                        <a:pt x="1010" y="958"/>
                      </a:lnTo>
                      <a:lnTo>
                        <a:pt x="1058" y="954"/>
                      </a:lnTo>
                      <a:lnTo>
                        <a:pt x="1106" y="948"/>
                      </a:lnTo>
                      <a:lnTo>
                        <a:pt x="1154" y="940"/>
                      </a:lnTo>
                      <a:lnTo>
                        <a:pt x="1200" y="929"/>
                      </a:lnTo>
                      <a:lnTo>
                        <a:pt x="1246" y="917"/>
                      </a:lnTo>
                      <a:lnTo>
                        <a:pt x="1290" y="901"/>
                      </a:lnTo>
                      <a:lnTo>
                        <a:pt x="1333" y="884"/>
                      </a:lnTo>
                      <a:lnTo>
                        <a:pt x="1376" y="864"/>
                      </a:lnTo>
                      <a:lnTo>
                        <a:pt x="1418" y="843"/>
                      </a:lnTo>
                      <a:lnTo>
                        <a:pt x="1457" y="820"/>
                      </a:lnTo>
                      <a:lnTo>
                        <a:pt x="1497" y="795"/>
                      </a:lnTo>
                      <a:lnTo>
                        <a:pt x="1534" y="769"/>
                      </a:lnTo>
                      <a:lnTo>
                        <a:pt x="1570" y="740"/>
                      </a:lnTo>
                      <a:lnTo>
                        <a:pt x="1605" y="710"/>
                      </a:lnTo>
                      <a:lnTo>
                        <a:pt x="1639" y="678"/>
                      </a:lnTo>
                      <a:lnTo>
                        <a:pt x="1671" y="645"/>
                      </a:lnTo>
                      <a:lnTo>
                        <a:pt x="1701" y="610"/>
                      </a:lnTo>
                      <a:lnTo>
                        <a:pt x="1729" y="574"/>
                      </a:lnTo>
                      <a:lnTo>
                        <a:pt x="1757" y="535"/>
                      </a:lnTo>
                      <a:lnTo>
                        <a:pt x="1782" y="497"/>
                      </a:lnTo>
                      <a:lnTo>
                        <a:pt x="1805" y="456"/>
                      </a:lnTo>
                      <a:lnTo>
                        <a:pt x="1826" y="415"/>
                      </a:lnTo>
                      <a:lnTo>
                        <a:pt x="1846" y="373"/>
                      </a:lnTo>
                      <a:lnTo>
                        <a:pt x="1863" y="329"/>
                      </a:lnTo>
                      <a:lnTo>
                        <a:pt x="1877" y="284"/>
                      </a:lnTo>
                      <a:lnTo>
                        <a:pt x="1890" y="240"/>
                      </a:lnTo>
                      <a:lnTo>
                        <a:pt x="1901" y="192"/>
                      </a:lnTo>
                      <a:lnTo>
                        <a:pt x="1910" y="145"/>
                      </a:lnTo>
                      <a:lnTo>
                        <a:pt x="1916" y="97"/>
                      </a:lnTo>
                      <a:lnTo>
                        <a:pt x="1920" y="49"/>
                      </a:lnTo>
                      <a:lnTo>
                        <a:pt x="1921" y="0"/>
                      </a:lnTo>
                      <a:lnTo>
                        <a:pt x="1883" y="0"/>
                      </a:lnTo>
                      <a:lnTo>
                        <a:pt x="1847" y="0"/>
                      </a:lnTo>
                      <a:lnTo>
                        <a:pt x="1814" y="0"/>
                      </a:lnTo>
                      <a:lnTo>
                        <a:pt x="1783" y="0"/>
                      </a:lnTo>
                      <a:lnTo>
                        <a:pt x="1753" y="0"/>
                      </a:lnTo>
                      <a:lnTo>
                        <a:pt x="1727" y="0"/>
                      </a:lnTo>
                      <a:lnTo>
                        <a:pt x="1703" y="0"/>
                      </a:lnTo>
                      <a:lnTo>
                        <a:pt x="1680" y="0"/>
                      </a:lnTo>
                      <a:lnTo>
                        <a:pt x="1659" y="0"/>
                      </a:lnTo>
                      <a:lnTo>
                        <a:pt x="1639" y="0"/>
                      </a:lnTo>
                      <a:lnTo>
                        <a:pt x="1621" y="0"/>
                      </a:lnTo>
                      <a:lnTo>
                        <a:pt x="1602" y="0"/>
                      </a:lnTo>
                      <a:lnTo>
                        <a:pt x="1586" y="0"/>
                      </a:lnTo>
                      <a:lnTo>
                        <a:pt x="1569" y="0"/>
                      </a:lnTo>
                      <a:lnTo>
                        <a:pt x="1554" y="0"/>
                      </a:lnTo>
                      <a:lnTo>
                        <a:pt x="1538" y="0"/>
                      </a:lnTo>
                      <a:lnTo>
                        <a:pt x="1523" y="0"/>
                      </a:lnTo>
                      <a:lnTo>
                        <a:pt x="1508" y="0"/>
                      </a:lnTo>
                      <a:lnTo>
                        <a:pt x="1491" y="0"/>
                      </a:lnTo>
                      <a:lnTo>
                        <a:pt x="1475" y="0"/>
                      </a:lnTo>
                      <a:lnTo>
                        <a:pt x="1458" y="0"/>
                      </a:lnTo>
                      <a:lnTo>
                        <a:pt x="1441" y="0"/>
                      </a:lnTo>
                      <a:lnTo>
                        <a:pt x="1422" y="0"/>
                      </a:lnTo>
                      <a:lnTo>
                        <a:pt x="1403" y="0"/>
                      </a:lnTo>
                      <a:lnTo>
                        <a:pt x="1382" y="0"/>
                      </a:lnTo>
                      <a:lnTo>
                        <a:pt x="1359" y="0"/>
                      </a:lnTo>
                      <a:lnTo>
                        <a:pt x="1335" y="0"/>
                      </a:lnTo>
                      <a:lnTo>
                        <a:pt x="1308" y="0"/>
                      </a:lnTo>
                      <a:lnTo>
                        <a:pt x="1280" y="0"/>
                      </a:lnTo>
                      <a:lnTo>
                        <a:pt x="1249" y="0"/>
                      </a:lnTo>
                      <a:lnTo>
                        <a:pt x="1216" y="0"/>
                      </a:lnTo>
                      <a:lnTo>
                        <a:pt x="1180" y="0"/>
                      </a:lnTo>
                      <a:lnTo>
                        <a:pt x="1179" y="23"/>
                      </a:lnTo>
                      <a:lnTo>
                        <a:pt x="1176" y="43"/>
                      </a:lnTo>
                      <a:lnTo>
                        <a:pt x="1170" y="65"/>
                      </a:lnTo>
                      <a:lnTo>
                        <a:pt x="1162" y="85"/>
                      </a:lnTo>
                      <a:lnTo>
                        <a:pt x="1154" y="105"/>
                      </a:lnTo>
                      <a:lnTo>
                        <a:pt x="1143" y="122"/>
                      </a:lnTo>
                      <a:lnTo>
                        <a:pt x="1129" y="139"/>
                      </a:lnTo>
                      <a:lnTo>
                        <a:pt x="1115" y="155"/>
                      </a:lnTo>
                      <a:lnTo>
                        <a:pt x="1100" y="169"/>
                      </a:lnTo>
                      <a:lnTo>
                        <a:pt x="1083" y="181"/>
                      </a:lnTo>
                      <a:lnTo>
                        <a:pt x="1065" y="192"/>
                      </a:lnTo>
                      <a:lnTo>
                        <a:pt x="1046" y="201"/>
                      </a:lnTo>
                      <a:lnTo>
                        <a:pt x="1025" y="209"/>
                      </a:lnTo>
                      <a:lnTo>
                        <a:pt x="1004" y="214"/>
                      </a:lnTo>
                      <a:lnTo>
                        <a:pt x="983" y="218"/>
                      </a:lnTo>
                      <a:lnTo>
                        <a:pt x="961" y="219"/>
                      </a:lnTo>
                      <a:lnTo>
                        <a:pt x="939" y="218"/>
                      </a:lnTo>
                      <a:lnTo>
                        <a:pt x="917" y="214"/>
                      </a:lnTo>
                      <a:lnTo>
                        <a:pt x="896" y="209"/>
                      </a:lnTo>
                      <a:lnTo>
                        <a:pt x="875" y="201"/>
                      </a:lnTo>
                      <a:lnTo>
                        <a:pt x="856" y="192"/>
                      </a:lnTo>
                      <a:lnTo>
                        <a:pt x="838" y="181"/>
                      </a:lnTo>
                      <a:lnTo>
                        <a:pt x="821" y="169"/>
                      </a:lnTo>
                      <a:lnTo>
                        <a:pt x="806" y="155"/>
                      </a:lnTo>
                      <a:lnTo>
                        <a:pt x="792" y="139"/>
                      </a:lnTo>
                      <a:lnTo>
                        <a:pt x="779" y="122"/>
                      </a:lnTo>
                      <a:lnTo>
                        <a:pt x="768" y="105"/>
                      </a:lnTo>
                      <a:lnTo>
                        <a:pt x="759" y="85"/>
                      </a:lnTo>
                      <a:lnTo>
                        <a:pt x="751" y="65"/>
                      </a:lnTo>
                      <a:lnTo>
                        <a:pt x="746" y="43"/>
                      </a:lnTo>
                      <a:lnTo>
                        <a:pt x="742" y="23"/>
                      </a:lnTo>
                      <a:lnTo>
                        <a:pt x="741" y="0"/>
                      </a:lnTo>
                      <a:lnTo>
                        <a:pt x="703" y="0"/>
                      </a:lnTo>
                      <a:lnTo>
                        <a:pt x="667" y="0"/>
                      </a:lnTo>
                      <a:lnTo>
                        <a:pt x="634" y="0"/>
                      </a:lnTo>
                      <a:lnTo>
                        <a:pt x="603" y="0"/>
                      </a:lnTo>
                      <a:lnTo>
                        <a:pt x="573" y="0"/>
                      </a:lnTo>
                      <a:lnTo>
                        <a:pt x="547" y="0"/>
                      </a:lnTo>
                      <a:lnTo>
                        <a:pt x="523" y="0"/>
                      </a:lnTo>
                      <a:lnTo>
                        <a:pt x="500" y="0"/>
                      </a:lnTo>
                      <a:lnTo>
                        <a:pt x="479" y="0"/>
                      </a:lnTo>
                      <a:lnTo>
                        <a:pt x="459" y="0"/>
                      </a:lnTo>
                      <a:lnTo>
                        <a:pt x="441" y="0"/>
                      </a:lnTo>
                      <a:lnTo>
                        <a:pt x="422" y="0"/>
                      </a:lnTo>
                      <a:lnTo>
                        <a:pt x="406" y="0"/>
                      </a:lnTo>
                      <a:lnTo>
                        <a:pt x="389" y="0"/>
                      </a:lnTo>
                      <a:lnTo>
                        <a:pt x="374" y="0"/>
                      </a:lnTo>
                      <a:lnTo>
                        <a:pt x="359" y="0"/>
                      </a:lnTo>
                      <a:lnTo>
                        <a:pt x="343" y="0"/>
                      </a:lnTo>
                      <a:lnTo>
                        <a:pt x="328" y="0"/>
                      </a:lnTo>
                      <a:lnTo>
                        <a:pt x="311" y="0"/>
                      </a:lnTo>
                      <a:lnTo>
                        <a:pt x="295" y="0"/>
                      </a:lnTo>
                      <a:lnTo>
                        <a:pt x="278" y="0"/>
                      </a:lnTo>
                      <a:lnTo>
                        <a:pt x="261" y="0"/>
                      </a:lnTo>
                      <a:lnTo>
                        <a:pt x="242" y="0"/>
                      </a:lnTo>
                      <a:lnTo>
                        <a:pt x="223" y="0"/>
                      </a:lnTo>
                      <a:lnTo>
                        <a:pt x="202" y="0"/>
                      </a:lnTo>
                      <a:lnTo>
                        <a:pt x="179" y="0"/>
                      </a:lnTo>
                      <a:lnTo>
                        <a:pt x="155" y="0"/>
                      </a:lnTo>
                      <a:lnTo>
                        <a:pt x="128" y="0"/>
                      </a:lnTo>
                      <a:lnTo>
                        <a:pt x="100" y="0"/>
                      </a:lnTo>
                      <a:lnTo>
                        <a:pt x="69" y="0"/>
                      </a:lnTo>
                      <a:lnTo>
                        <a:pt x="36" y="0"/>
                      </a:lnTo>
                      <a:lnTo>
                        <a:pt x="0" y="0"/>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86" name="Freeform 269">
                  <a:extLst>
                    <a:ext uri="{FF2B5EF4-FFF2-40B4-BE49-F238E27FC236}">
                      <a16:creationId xmlns:a16="http://schemas.microsoft.com/office/drawing/2014/main" id="{A03D818E-477F-43E1-BC24-D7FC5B09ED1C}"/>
                    </a:ext>
                  </a:extLst>
                </p:cNvPr>
                <p:cNvSpPr>
                  <a:spLocks/>
                </p:cNvSpPr>
                <p:nvPr/>
              </p:nvSpPr>
              <p:spPr bwMode="auto">
                <a:xfrm>
                  <a:off x="1944" y="2803"/>
                  <a:ext cx="634" cy="316"/>
                </a:xfrm>
                <a:custGeom>
                  <a:avLst/>
                  <a:gdLst>
                    <a:gd name="T0" fmla="*/ 0 w 1901"/>
                    <a:gd name="T1" fmla="*/ 0 h 949"/>
                    <a:gd name="T2" fmla="*/ 0 w 1901"/>
                    <a:gd name="T3" fmla="*/ 0 h 949"/>
                    <a:gd name="T4" fmla="*/ 0 w 1901"/>
                    <a:gd name="T5" fmla="*/ 1 h 949"/>
                    <a:gd name="T6" fmla="*/ 0 w 1901"/>
                    <a:gd name="T7" fmla="*/ 1 h 949"/>
                    <a:gd name="T8" fmla="*/ 0 w 1901"/>
                    <a:gd name="T9" fmla="*/ 1 h 949"/>
                    <a:gd name="T10" fmla="*/ 0 w 1901"/>
                    <a:gd name="T11" fmla="*/ 1 h 949"/>
                    <a:gd name="T12" fmla="*/ 1 w 1901"/>
                    <a:gd name="T13" fmla="*/ 1 h 949"/>
                    <a:gd name="T14" fmla="*/ 1 w 1901"/>
                    <a:gd name="T15" fmla="*/ 1 h 949"/>
                    <a:gd name="T16" fmla="*/ 1 w 1901"/>
                    <a:gd name="T17" fmla="*/ 1 h 949"/>
                    <a:gd name="T18" fmla="*/ 1 w 1901"/>
                    <a:gd name="T19" fmla="*/ 1 h 949"/>
                    <a:gd name="T20" fmla="*/ 1 w 1901"/>
                    <a:gd name="T21" fmla="*/ 1 h 949"/>
                    <a:gd name="T22" fmla="*/ 2 w 1901"/>
                    <a:gd name="T23" fmla="*/ 1 h 949"/>
                    <a:gd name="T24" fmla="*/ 2 w 1901"/>
                    <a:gd name="T25" fmla="*/ 1 h 949"/>
                    <a:gd name="T26" fmla="*/ 2 w 1901"/>
                    <a:gd name="T27" fmla="*/ 1 h 949"/>
                    <a:gd name="T28" fmla="*/ 2 w 1901"/>
                    <a:gd name="T29" fmla="*/ 1 h 949"/>
                    <a:gd name="T30" fmla="*/ 2 w 1901"/>
                    <a:gd name="T31" fmla="*/ 1 h 949"/>
                    <a:gd name="T32" fmla="*/ 2 w 1901"/>
                    <a:gd name="T33" fmla="*/ 1 h 949"/>
                    <a:gd name="T34" fmla="*/ 2 w 1901"/>
                    <a:gd name="T35" fmla="*/ 1 h 949"/>
                    <a:gd name="T36" fmla="*/ 3 w 1901"/>
                    <a:gd name="T37" fmla="*/ 1 h 949"/>
                    <a:gd name="T38" fmla="*/ 3 w 1901"/>
                    <a:gd name="T39" fmla="*/ 0 h 949"/>
                    <a:gd name="T40" fmla="*/ 3 w 1901"/>
                    <a:gd name="T41" fmla="*/ 0 h 949"/>
                    <a:gd name="T42" fmla="*/ 3 w 1901"/>
                    <a:gd name="T43" fmla="*/ 0 h 949"/>
                    <a:gd name="T44" fmla="*/ 2 w 1901"/>
                    <a:gd name="T45" fmla="*/ 0 h 949"/>
                    <a:gd name="T46" fmla="*/ 2 w 1901"/>
                    <a:gd name="T47" fmla="*/ 0 h 949"/>
                    <a:gd name="T48" fmla="*/ 2 w 1901"/>
                    <a:gd name="T49" fmla="*/ 0 h 949"/>
                    <a:gd name="T50" fmla="*/ 2 w 1901"/>
                    <a:gd name="T51" fmla="*/ 0 h 949"/>
                    <a:gd name="T52" fmla="*/ 2 w 1901"/>
                    <a:gd name="T53" fmla="*/ 0 h 949"/>
                    <a:gd name="T54" fmla="*/ 2 w 1901"/>
                    <a:gd name="T55" fmla="*/ 0 h 949"/>
                    <a:gd name="T56" fmla="*/ 2 w 1901"/>
                    <a:gd name="T57" fmla="*/ 0 h 949"/>
                    <a:gd name="T58" fmla="*/ 2 w 1901"/>
                    <a:gd name="T59" fmla="*/ 0 h 949"/>
                    <a:gd name="T60" fmla="*/ 2 w 1901"/>
                    <a:gd name="T61" fmla="*/ 0 h 949"/>
                    <a:gd name="T62" fmla="*/ 2 w 1901"/>
                    <a:gd name="T63" fmla="*/ 0 h 949"/>
                    <a:gd name="T64" fmla="*/ 2 w 1901"/>
                    <a:gd name="T65" fmla="*/ 0 h 949"/>
                    <a:gd name="T66" fmla="*/ 2 w 1901"/>
                    <a:gd name="T67" fmla="*/ 0 h 949"/>
                    <a:gd name="T68" fmla="*/ 2 w 1901"/>
                    <a:gd name="T69" fmla="*/ 0 h 949"/>
                    <a:gd name="T70" fmla="*/ 1 w 1901"/>
                    <a:gd name="T71" fmla="*/ 0 h 949"/>
                    <a:gd name="T72" fmla="*/ 1 w 1901"/>
                    <a:gd name="T73" fmla="*/ 0 h 949"/>
                    <a:gd name="T74" fmla="*/ 1 w 1901"/>
                    <a:gd name="T75" fmla="*/ 0 h 949"/>
                    <a:gd name="T76" fmla="*/ 1 w 1901"/>
                    <a:gd name="T77" fmla="*/ 0 h 949"/>
                    <a:gd name="T78" fmla="*/ 1 w 1901"/>
                    <a:gd name="T79" fmla="*/ 0 h 949"/>
                    <a:gd name="T80" fmla="*/ 1 w 1901"/>
                    <a:gd name="T81" fmla="*/ 0 h 949"/>
                    <a:gd name="T82" fmla="*/ 1 w 1901"/>
                    <a:gd name="T83" fmla="*/ 0 h 949"/>
                    <a:gd name="T84" fmla="*/ 1 w 1901"/>
                    <a:gd name="T85" fmla="*/ 0 h 949"/>
                    <a:gd name="T86" fmla="*/ 1 w 1901"/>
                    <a:gd name="T87" fmla="*/ 0 h 949"/>
                    <a:gd name="T88" fmla="*/ 1 w 1901"/>
                    <a:gd name="T89" fmla="*/ 0 h 949"/>
                    <a:gd name="T90" fmla="*/ 1 w 1901"/>
                    <a:gd name="T91" fmla="*/ 0 h 949"/>
                    <a:gd name="T92" fmla="*/ 1 w 1901"/>
                    <a:gd name="T93" fmla="*/ 0 h 949"/>
                    <a:gd name="T94" fmla="*/ 0 w 1901"/>
                    <a:gd name="T95" fmla="*/ 0 h 949"/>
                    <a:gd name="T96" fmla="*/ 0 w 1901"/>
                    <a:gd name="T97" fmla="*/ 0 h 949"/>
                    <a:gd name="T98" fmla="*/ 0 w 1901"/>
                    <a:gd name="T99" fmla="*/ 0 h 949"/>
                    <a:gd name="T100" fmla="*/ 0 w 1901"/>
                    <a:gd name="T101" fmla="*/ 0 h 949"/>
                    <a:gd name="T102" fmla="*/ 0 w 1901"/>
                    <a:gd name="T103" fmla="*/ 0 h 949"/>
                    <a:gd name="T104" fmla="*/ 0 w 1901"/>
                    <a:gd name="T105" fmla="*/ 0 h 9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01" h="949">
                      <a:moveTo>
                        <a:pt x="0" y="0"/>
                      </a:moveTo>
                      <a:lnTo>
                        <a:pt x="1" y="49"/>
                      </a:lnTo>
                      <a:lnTo>
                        <a:pt x="4" y="97"/>
                      </a:lnTo>
                      <a:lnTo>
                        <a:pt x="11" y="144"/>
                      </a:lnTo>
                      <a:lnTo>
                        <a:pt x="20" y="190"/>
                      </a:lnTo>
                      <a:lnTo>
                        <a:pt x="29" y="236"/>
                      </a:lnTo>
                      <a:lnTo>
                        <a:pt x="43" y="282"/>
                      </a:lnTo>
                      <a:lnTo>
                        <a:pt x="58" y="326"/>
                      </a:lnTo>
                      <a:lnTo>
                        <a:pt x="74" y="369"/>
                      </a:lnTo>
                      <a:lnTo>
                        <a:pt x="94" y="412"/>
                      </a:lnTo>
                      <a:lnTo>
                        <a:pt x="115" y="452"/>
                      </a:lnTo>
                      <a:lnTo>
                        <a:pt x="138" y="492"/>
                      </a:lnTo>
                      <a:lnTo>
                        <a:pt x="163" y="530"/>
                      </a:lnTo>
                      <a:lnTo>
                        <a:pt x="190" y="567"/>
                      </a:lnTo>
                      <a:lnTo>
                        <a:pt x="218" y="603"/>
                      </a:lnTo>
                      <a:lnTo>
                        <a:pt x="248" y="638"/>
                      </a:lnTo>
                      <a:lnTo>
                        <a:pt x="279" y="671"/>
                      </a:lnTo>
                      <a:lnTo>
                        <a:pt x="312" y="702"/>
                      </a:lnTo>
                      <a:lnTo>
                        <a:pt x="346" y="733"/>
                      </a:lnTo>
                      <a:lnTo>
                        <a:pt x="383" y="761"/>
                      </a:lnTo>
                      <a:lnTo>
                        <a:pt x="420" y="787"/>
                      </a:lnTo>
                      <a:lnTo>
                        <a:pt x="458" y="811"/>
                      </a:lnTo>
                      <a:lnTo>
                        <a:pt x="499" y="834"/>
                      </a:lnTo>
                      <a:lnTo>
                        <a:pt x="539" y="855"/>
                      </a:lnTo>
                      <a:lnTo>
                        <a:pt x="581" y="875"/>
                      </a:lnTo>
                      <a:lnTo>
                        <a:pt x="625" y="891"/>
                      </a:lnTo>
                      <a:lnTo>
                        <a:pt x="669" y="907"/>
                      </a:lnTo>
                      <a:lnTo>
                        <a:pt x="714" y="920"/>
                      </a:lnTo>
                      <a:lnTo>
                        <a:pt x="760" y="930"/>
                      </a:lnTo>
                      <a:lnTo>
                        <a:pt x="806" y="939"/>
                      </a:lnTo>
                      <a:lnTo>
                        <a:pt x="854" y="945"/>
                      </a:lnTo>
                      <a:lnTo>
                        <a:pt x="902" y="948"/>
                      </a:lnTo>
                      <a:lnTo>
                        <a:pt x="951" y="949"/>
                      </a:lnTo>
                      <a:lnTo>
                        <a:pt x="999" y="948"/>
                      </a:lnTo>
                      <a:lnTo>
                        <a:pt x="1047" y="945"/>
                      </a:lnTo>
                      <a:lnTo>
                        <a:pt x="1095" y="939"/>
                      </a:lnTo>
                      <a:lnTo>
                        <a:pt x="1141" y="930"/>
                      </a:lnTo>
                      <a:lnTo>
                        <a:pt x="1187" y="920"/>
                      </a:lnTo>
                      <a:lnTo>
                        <a:pt x="1232" y="907"/>
                      </a:lnTo>
                      <a:lnTo>
                        <a:pt x="1276" y="891"/>
                      </a:lnTo>
                      <a:lnTo>
                        <a:pt x="1320" y="875"/>
                      </a:lnTo>
                      <a:lnTo>
                        <a:pt x="1362" y="855"/>
                      </a:lnTo>
                      <a:lnTo>
                        <a:pt x="1402" y="834"/>
                      </a:lnTo>
                      <a:lnTo>
                        <a:pt x="1443" y="811"/>
                      </a:lnTo>
                      <a:lnTo>
                        <a:pt x="1481" y="787"/>
                      </a:lnTo>
                      <a:lnTo>
                        <a:pt x="1519" y="761"/>
                      </a:lnTo>
                      <a:lnTo>
                        <a:pt x="1555" y="733"/>
                      </a:lnTo>
                      <a:lnTo>
                        <a:pt x="1589" y="702"/>
                      </a:lnTo>
                      <a:lnTo>
                        <a:pt x="1622" y="671"/>
                      </a:lnTo>
                      <a:lnTo>
                        <a:pt x="1653" y="638"/>
                      </a:lnTo>
                      <a:lnTo>
                        <a:pt x="1683" y="603"/>
                      </a:lnTo>
                      <a:lnTo>
                        <a:pt x="1712" y="567"/>
                      </a:lnTo>
                      <a:lnTo>
                        <a:pt x="1738" y="530"/>
                      </a:lnTo>
                      <a:lnTo>
                        <a:pt x="1763" y="492"/>
                      </a:lnTo>
                      <a:lnTo>
                        <a:pt x="1786" y="452"/>
                      </a:lnTo>
                      <a:lnTo>
                        <a:pt x="1807" y="412"/>
                      </a:lnTo>
                      <a:lnTo>
                        <a:pt x="1827" y="369"/>
                      </a:lnTo>
                      <a:lnTo>
                        <a:pt x="1843" y="326"/>
                      </a:lnTo>
                      <a:lnTo>
                        <a:pt x="1859" y="282"/>
                      </a:lnTo>
                      <a:lnTo>
                        <a:pt x="1872" y="236"/>
                      </a:lnTo>
                      <a:lnTo>
                        <a:pt x="1882" y="190"/>
                      </a:lnTo>
                      <a:lnTo>
                        <a:pt x="1890" y="144"/>
                      </a:lnTo>
                      <a:lnTo>
                        <a:pt x="1897" y="97"/>
                      </a:lnTo>
                      <a:lnTo>
                        <a:pt x="1900" y="49"/>
                      </a:lnTo>
                      <a:lnTo>
                        <a:pt x="1901" y="0"/>
                      </a:lnTo>
                      <a:lnTo>
                        <a:pt x="1862" y="0"/>
                      </a:lnTo>
                      <a:lnTo>
                        <a:pt x="1825" y="0"/>
                      </a:lnTo>
                      <a:lnTo>
                        <a:pt x="1791" y="0"/>
                      </a:lnTo>
                      <a:lnTo>
                        <a:pt x="1759" y="0"/>
                      </a:lnTo>
                      <a:lnTo>
                        <a:pt x="1729" y="0"/>
                      </a:lnTo>
                      <a:lnTo>
                        <a:pt x="1703" y="0"/>
                      </a:lnTo>
                      <a:lnTo>
                        <a:pt x="1678" y="0"/>
                      </a:lnTo>
                      <a:lnTo>
                        <a:pt x="1655" y="0"/>
                      </a:lnTo>
                      <a:lnTo>
                        <a:pt x="1633" y="0"/>
                      </a:lnTo>
                      <a:lnTo>
                        <a:pt x="1612" y="0"/>
                      </a:lnTo>
                      <a:lnTo>
                        <a:pt x="1593" y="0"/>
                      </a:lnTo>
                      <a:lnTo>
                        <a:pt x="1576" y="0"/>
                      </a:lnTo>
                      <a:lnTo>
                        <a:pt x="1558" y="0"/>
                      </a:lnTo>
                      <a:lnTo>
                        <a:pt x="1542" y="0"/>
                      </a:lnTo>
                      <a:lnTo>
                        <a:pt x="1526" y="0"/>
                      </a:lnTo>
                      <a:lnTo>
                        <a:pt x="1511" y="0"/>
                      </a:lnTo>
                      <a:lnTo>
                        <a:pt x="1496" y="0"/>
                      </a:lnTo>
                      <a:lnTo>
                        <a:pt x="1480" y="0"/>
                      </a:lnTo>
                      <a:lnTo>
                        <a:pt x="1465" y="0"/>
                      </a:lnTo>
                      <a:lnTo>
                        <a:pt x="1450" y="0"/>
                      </a:lnTo>
                      <a:lnTo>
                        <a:pt x="1433" y="0"/>
                      </a:lnTo>
                      <a:lnTo>
                        <a:pt x="1417" y="0"/>
                      </a:lnTo>
                      <a:lnTo>
                        <a:pt x="1399" y="0"/>
                      </a:lnTo>
                      <a:lnTo>
                        <a:pt x="1380" y="0"/>
                      </a:lnTo>
                      <a:lnTo>
                        <a:pt x="1360" y="0"/>
                      </a:lnTo>
                      <a:lnTo>
                        <a:pt x="1339" y="0"/>
                      </a:lnTo>
                      <a:lnTo>
                        <a:pt x="1316" y="0"/>
                      </a:lnTo>
                      <a:lnTo>
                        <a:pt x="1291" y="0"/>
                      </a:lnTo>
                      <a:lnTo>
                        <a:pt x="1264" y="0"/>
                      </a:lnTo>
                      <a:lnTo>
                        <a:pt x="1235" y="0"/>
                      </a:lnTo>
                      <a:lnTo>
                        <a:pt x="1204" y="0"/>
                      </a:lnTo>
                      <a:lnTo>
                        <a:pt x="1170" y="0"/>
                      </a:lnTo>
                      <a:lnTo>
                        <a:pt x="1169" y="23"/>
                      </a:lnTo>
                      <a:lnTo>
                        <a:pt x="1166" y="43"/>
                      </a:lnTo>
                      <a:lnTo>
                        <a:pt x="1160" y="65"/>
                      </a:lnTo>
                      <a:lnTo>
                        <a:pt x="1152" y="85"/>
                      </a:lnTo>
                      <a:lnTo>
                        <a:pt x="1144" y="105"/>
                      </a:lnTo>
                      <a:lnTo>
                        <a:pt x="1133" y="122"/>
                      </a:lnTo>
                      <a:lnTo>
                        <a:pt x="1119" y="139"/>
                      </a:lnTo>
                      <a:lnTo>
                        <a:pt x="1105" y="155"/>
                      </a:lnTo>
                      <a:lnTo>
                        <a:pt x="1090" y="169"/>
                      </a:lnTo>
                      <a:lnTo>
                        <a:pt x="1073" y="181"/>
                      </a:lnTo>
                      <a:lnTo>
                        <a:pt x="1055" y="192"/>
                      </a:lnTo>
                      <a:lnTo>
                        <a:pt x="1036" y="201"/>
                      </a:lnTo>
                      <a:lnTo>
                        <a:pt x="1015" y="209"/>
                      </a:lnTo>
                      <a:lnTo>
                        <a:pt x="994" y="214"/>
                      </a:lnTo>
                      <a:lnTo>
                        <a:pt x="973" y="218"/>
                      </a:lnTo>
                      <a:lnTo>
                        <a:pt x="951" y="219"/>
                      </a:lnTo>
                      <a:lnTo>
                        <a:pt x="929" y="218"/>
                      </a:lnTo>
                      <a:lnTo>
                        <a:pt x="907" y="214"/>
                      </a:lnTo>
                      <a:lnTo>
                        <a:pt x="886" y="209"/>
                      </a:lnTo>
                      <a:lnTo>
                        <a:pt x="865" y="201"/>
                      </a:lnTo>
                      <a:lnTo>
                        <a:pt x="846" y="192"/>
                      </a:lnTo>
                      <a:lnTo>
                        <a:pt x="828" y="181"/>
                      </a:lnTo>
                      <a:lnTo>
                        <a:pt x="811" y="169"/>
                      </a:lnTo>
                      <a:lnTo>
                        <a:pt x="796" y="155"/>
                      </a:lnTo>
                      <a:lnTo>
                        <a:pt x="782" y="139"/>
                      </a:lnTo>
                      <a:lnTo>
                        <a:pt x="769" y="122"/>
                      </a:lnTo>
                      <a:lnTo>
                        <a:pt x="758" y="105"/>
                      </a:lnTo>
                      <a:lnTo>
                        <a:pt x="749" y="85"/>
                      </a:lnTo>
                      <a:lnTo>
                        <a:pt x="741" y="65"/>
                      </a:lnTo>
                      <a:lnTo>
                        <a:pt x="736" y="43"/>
                      </a:lnTo>
                      <a:lnTo>
                        <a:pt x="732" y="23"/>
                      </a:lnTo>
                      <a:lnTo>
                        <a:pt x="731" y="0"/>
                      </a:lnTo>
                      <a:lnTo>
                        <a:pt x="692" y="0"/>
                      </a:lnTo>
                      <a:lnTo>
                        <a:pt x="654" y="0"/>
                      </a:lnTo>
                      <a:lnTo>
                        <a:pt x="621" y="0"/>
                      </a:lnTo>
                      <a:lnTo>
                        <a:pt x="589" y="0"/>
                      </a:lnTo>
                      <a:lnTo>
                        <a:pt x="560" y="0"/>
                      </a:lnTo>
                      <a:lnTo>
                        <a:pt x="533" y="0"/>
                      </a:lnTo>
                      <a:lnTo>
                        <a:pt x="508" y="0"/>
                      </a:lnTo>
                      <a:lnTo>
                        <a:pt x="485" y="0"/>
                      </a:lnTo>
                      <a:lnTo>
                        <a:pt x="463" y="0"/>
                      </a:lnTo>
                      <a:lnTo>
                        <a:pt x="443" y="0"/>
                      </a:lnTo>
                      <a:lnTo>
                        <a:pt x="423" y="0"/>
                      </a:lnTo>
                      <a:lnTo>
                        <a:pt x="406" y="0"/>
                      </a:lnTo>
                      <a:lnTo>
                        <a:pt x="389" y="0"/>
                      </a:lnTo>
                      <a:lnTo>
                        <a:pt x="373" y="0"/>
                      </a:lnTo>
                      <a:lnTo>
                        <a:pt x="356" y="0"/>
                      </a:lnTo>
                      <a:lnTo>
                        <a:pt x="341" y="0"/>
                      </a:lnTo>
                      <a:lnTo>
                        <a:pt x="327" y="0"/>
                      </a:lnTo>
                      <a:lnTo>
                        <a:pt x="311" y="0"/>
                      </a:lnTo>
                      <a:lnTo>
                        <a:pt x="296" y="0"/>
                      </a:lnTo>
                      <a:lnTo>
                        <a:pt x="279" y="0"/>
                      </a:lnTo>
                      <a:lnTo>
                        <a:pt x="264" y="0"/>
                      </a:lnTo>
                      <a:lnTo>
                        <a:pt x="247" y="0"/>
                      </a:lnTo>
                      <a:lnTo>
                        <a:pt x="229" y="0"/>
                      </a:lnTo>
                      <a:lnTo>
                        <a:pt x="210" y="0"/>
                      </a:lnTo>
                      <a:lnTo>
                        <a:pt x="191" y="0"/>
                      </a:lnTo>
                      <a:lnTo>
                        <a:pt x="169" y="0"/>
                      </a:lnTo>
                      <a:lnTo>
                        <a:pt x="146" y="0"/>
                      </a:lnTo>
                      <a:lnTo>
                        <a:pt x="120" y="0"/>
                      </a:lnTo>
                      <a:lnTo>
                        <a:pt x="94" y="0"/>
                      </a:lnTo>
                      <a:lnTo>
                        <a:pt x="65" y="0"/>
                      </a:lnTo>
                      <a:lnTo>
                        <a:pt x="34" y="0"/>
                      </a:lnTo>
                      <a:lnTo>
                        <a:pt x="0" y="0"/>
                      </a:lnTo>
                      <a:close/>
                    </a:path>
                  </a:pathLst>
                </a:custGeom>
                <a:solidFill>
                  <a:srgbClr val="D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87" name="Freeform 270">
                  <a:extLst>
                    <a:ext uri="{FF2B5EF4-FFF2-40B4-BE49-F238E27FC236}">
                      <a16:creationId xmlns:a16="http://schemas.microsoft.com/office/drawing/2014/main" id="{4A19BED8-8C98-41F5-893E-5903B71FA71A}"/>
                    </a:ext>
                  </a:extLst>
                </p:cNvPr>
                <p:cNvSpPr>
                  <a:spLocks/>
                </p:cNvSpPr>
                <p:nvPr/>
              </p:nvSpPr>
              <p:spPr bwMode="auto">
                <a:xfrm>
                  <a:off x="1948" y="2803"/>
                  <a:ext cx="626" cy="313"/>
                </a:xfrm>
                <a:custGeom>
                  <a:avLst/>
                  <a:gdLst>
                    <a:gd name="T0" fmla="*/ 0 w 1879"/>
                    <a:gd name="T1" fmla="*/ 0 h 939"/>
                    <a:gd name="T2" fmla="*/ 0 w 1879"/>
                    <a:gd name="T3" fmla="*/ 0 h 939"/>
                    <a:gd name="T4" fmla="*/ 0 w 1879"/>
                    <a:gd name="T5" fmla="*/ 0 h 939"/>
                    <a:gd name="T6" fmla="*/ 0 w 1879"/>
                    <a:gd name="T7" fmla="*/ 1 h 939"/>
                    <a:gd name="T8" fmla="*/ 0 w 1879"/>
                    <a:gd name="T9" fmla="*/ 1 h 939"/>
                    <a:gd name="T10" fmla="*/ 0 w 1879"/>
                    <a:gd name="T11" fmla="*/ 1 h 939"/>
                    <a:gd name="T12" fmla="*/ 1 w 1879"/>
                    <a:gd name="T13" fmla="*/ 1 h 939"/>
                    <a:gd name="T14" fmla="*/ 1 w 1879"/>
                    <a:gd name="T15" fmla="*/ 1 h 939"/>
                    <a:gd name="T16" fmla="*/ 1 w 1879"/>
                    <a:gd name="T17" fmla="*/ 1 h 939"/>
                    <a:gd name="T18" fmla="*/ 1 w 1879"/>
                    <a:gd name="T19" fmla="*/ 1 h 939"/>
                    <a:gd name="T20" fmla="*/ 1 w 1879"/>
                    <a:gd name="T21" fmla="*/ 1 h 939"/>
                    <a:gd name="T22" fmla="*/ 1 w 1879"/>
                    <a:gd name="T23" fmla="*/ 1 h 939"/>
                    <a:gd name="T24" fmla="*/ 2 w 1879"/>
                    <a:gd name="T25" fmla="*/ 1 h 939"/>
                    <a:gd name="T26" fmla="*/ 2 w 1879"/>
                    <a:gd name="T27" fmla="*/ 1 h 939"/>
                    <a:gd name="T28" fmla="*/ 2 w 1879"/>
                    <a:gd name="T29" fmla="*/ 1 h 939"/>
                    <a:gd name="T30" fmla="*/ 2 w 1879"/>
                    <a:gd name="T31" fmla="*/ 1 h 939"/>
                    <a:gd name="T32" fmla="*/ 2 w 1879"/>
                    <a:gd name="T33" fmla="*/ 1 h 939"/>
                    <a:gd name="T34" fmla="*/ 2 w 1879"/>
                    <a:gd name="T35" fmla="*/ 1 h 939"/>
                    <a:gd name="T36" fmla="*/ 2 w 1879"/>
                    <a:gd name="T37" fmla="*/ 0 h 939"/>
                    <a:gd name="T38" fmla="*/ 3 w 1879"/>
                    <a:gd name="T39" fmla="*/ 0 h 939"/>
                    <a:gd name="T40" fmla="*/ 3 w 1879"/>
                    <a:gd name="T41" fmla="*/ 0 h 939"/>
                    <a:gd name="T42" fmla="*/ 3 w 1879"/>
                    <a:gd name="T43" fmla="*/ 0 h 939"/>
                    <a:gd name="T44" fmla="*/ 2 w 1879"/>
                    <a:gd name="T45" fmla="*/ 0 h 939"/>
                    <a:gd name="T46" fmla="*/ 2 w 1879"/>
                    <a:gd name="T47" fmla="*/ 0 h 939"/>
                    <a:gd name="T48" fmla="*/ 2 w 1879"/>
                    <a:gd name="T49" fmla="*/ 0 h 939"/>
                    <a:gd name="T50" fmla="*/ 2 w 1879"/>
                    <a:gd name="T51" fmla="*/ 0 h 939"/>
                    <a:gd name="T52" fmla="*/ 2 w 1879"/>
                    <a:gd name="T53" fmla="*/ 0 h 939"/>
                    <a:gd name="T54" fmla="*/ 2 w 1879"/>
                    <a:gd name="T55" fmla="*/ 0 h 939"/>
                    <a:gd name="T56" fmla="*/ 2 w 1879"/>
                    <a:gd name="T57" fmla="*/ 0 h 939"/>
                    <a:gd name="T58" fmla="*/ 2 w 1879"/>
                    <a:gd name="T59" fmla="*/ 0 h 939"/>
                    <a:gd name="T60" fmla="*/ 2 w 1879"/>
                    <a:gd name="T61" fmla="*/ 0 h 939"/>
                    <a:gd name="T62" fmla="*/ 2 w 1879"/>
                    <a:gd name="T63" fmla="*/ 0 h 939"/>
                    <a:gd name="T64" fmla="*/ 2 w 1879"/>
                    <a:gd name="T65" fmla="*/ 0 h 939"/>
                    <a:gd name="T66" fmla="*/ 2 w 1879"/>
                    <a:gd name="T67" fmla="*/ 0 h 939"/>
                    <a:gd name="T68" fmla="*/ 1 w 1879"/>
                    <a:gd name="T69" fmla="*/ 0 h 939"/>
                    <a:gd name="T70" fmla="*/ 1 w 1879"/>
                    <a:gd name="T71" fmla="*/ 0 h 939"/>
                    <a:gd name="T72" fmla="*/ 1 w 1879"/>
                    <a:gd name="T73" fmla="*/ 0 h 939"/>
                    <a:gd name="T74" fmla="*/ 1 w 1879"/>
                    <a:gd name="T75" fmla="*/ 0 h 939"/>
                    <a:gd name="T76" fmla="*/ 1 w 1879"/>
                    <a:gd name="T77" fmla="*/ 0 h 939"/>
                    <a:gd name="T78" fmla="*/ 1 w 1879"/>
                    <a:gd name="T79" fmla="*/ 0 h 939"/>
                    <a:gd name="T80" fmla="*/ 1 w 1879"/>
                    <a:gd name="T81" fmla="*/ 0 h 939"/>
                    <a:gd name="T82" fmla="*/ 1 w 1879"/>
                    <a:gd name="T83" fmla="*/ 0 h 939"/>
                    <a:gd name="T84" fmla="*/ 1 w 1879"/>
                    <a:gd name="T85" fmla="*/ 0 h 939"/>
                    <a:gd name="T86" fmla="*/ 1 w 1879"/>
                    <a:gd name="T87" fmla="*/ 0 h 939"/>
                    <a:gd name="T88" fmla="*/ 1 w 1879"/>
                    <a:gd name="T89" fmla="*/ 0 h 939"/>
                    <a:gd name="T90" fmla="*/ 1 w 1879"/>
                    <a:gd name="T91" fmla="*/ 0 h 939"/>
                    <a:gd name="T92" fmla="*/ 1 w 1879"/>
                    <a:gd name="T93" fmla="*/ 0 h 939"/>
                    <a:gd name="T94" fmla="*/ 0 w 1879"/>
                    <a:gd name="T95" fmla="*/ 0 h 939"/>
                    <a:gd name="T96" fmla="*/ 0 w 1879"/>
                    <a:gd name="T97" fmla="*/ 0 h 939"/>
                    <a:gd name="T98" fmla="*/ 0 w 1879"/>
                    <a:gd name="T99" fmla="*/ 0 h 939"/>
                    <a:gd name="T100" fmla="*/ 0 w 1879"/>
                    <a:gd name="T101" fmla="*/ 0 h 939"/>
                    <a:gd name="T102" fmla="*/ 0 w 1879"/>
                    <a:gd name="T103" fmla="*/ 0 h 939"/>
                    <a:gd name="T104" fmla="*/ 0 w 1879"/>
                    <a:gd name="T105" fmla="*/ 0 h 9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79" h="939">
                      <a:moveTo>
                        <a:pt x="0" y="0"/>
                      </a:moveTo>
                      <a:lnTo>
                        <a:pt x="1" y="48"/>
                      </a:lnTo>
                      <a:lnTo>
                        <a:pt x="4" y="95"/>
                      </a:lnTo>
                      <a:lnTo>
                        <a:pt x="11" y="142"/>
                      </a:lnTo>
                      <a:lnTo>
                        <a:pt x="20" y="188"/>
                      </a:lnTo>
                      <a:lnTo>
                        <a:pt x="29" y="234"/>
                      </a:lnTo>
                      <a:lnTo>
                        <a:pt x="43" y="278"/>
                      </a:lnTo>
                      <a:lnTo>
                        <a:pt x="57" y="322"/>
                      </a:lnTo>
                      <a:lnTo>
                        <a:pt x="74" y="364"/>
                      </a:lnTo>
                      <a:lnTo>
                        <a:pt x="93" y="406"/>
                      </a:lnTo>
                      <a:lnTo>
                        <a:pt x="114" y="447"/>
                      </a:lnTo>
                      <a:lnTo>
                        <a:pt x="137" y="486"/>
                      </a:lnTo>
                      <a:lnTo>
                        <a:pt x="161" y="524"/>
                      </a:lnTo>
                      <a:lnTo>
                        <a:pt x="187" y="561"/>
                      </a:lnTo>
                      <a:lnTo>
                        <a:pt x="215" y="597"/>
                      </a:lnTo>
                      <a:lnTo>
                        <a:pt x="244" y="631"/>
                      </a:lnTo>
                      <a:lnTo>
                        <a:pt x="276" y="662"/>
                      </a:lnTo>
                      <a:lnTo>
                        <a:pt x="309" y="694"/>
                      </a:lnTo>
                      <a:lnTo>
                        <a:pt x="343" y="724"/>
                      </a:lnTo>
                      <a:lnTo>
                        <a:pt x="378" y="751"/>
                      </a:lnTo>
                      <a:lnTo>
                        <a:pt x="415" y="777"/>
                      </a:lnTo>
                      <a:lnTo>
                        <a:pt x="454" y="803"/>
                      </a:lnTo>
                      <a:lnTo>
                        <a:pt x="493" y="825"/>
                      </a:lnTo>
                      <a:lnTo>
                        <a:pt x="533" y="845"/>
                      </a:lnTo>
                      <a:lnTo>
                        <a:pt x="574" y="864"/>
                      </a:lnTo>
                      <a:lnTo>
                        <a:pt x="617" y="882"/>
                      </a:lnTo>
                      <a:lnTo>
                        <a:pt x="661" y="896"/>
                      </a:lnTo>
                      <a:lnTo>
                        <a:pt x="706" y="909"/>
                      </a:lnTo>
                      <a:lnTo>
                        <a:pt x="751" y="920"/>
                      </a:lnTo>
                      <a:lnTo>
                        <a:pt x="797" y="928"/>
                      </a:lnTo>
                      <a:lnTo>
                        <a:pt x="844" y="934"/>
                      </a:lnTo>
                      <a:lnTo>
                        <a:pt x="891" y="937"/>
                      </a:lnTo>
                      <a:lnTo>
                        <a:pt x="940" y="939"/>
                      </a:lnTo>
                      <a:lnTo>
                        <a:pt x="988" y="937"/>
                      </a:lnTo>
                      <a:lnTo>
                        <a:pt x="1035" y="934"/>
                      </a:lnTo>
                      <a:lnTo>
                        <a:pt x="1082" y="928"/>
                      </a:lnTo>
                      <a:lnTo>
                        <a:pt x="1128" y="920"/>
                      </a:lnTo>
                      <a:lnTo>
                        <a:pt x="1173" y="909"/>
                      </a:lnTo>
                      <a:lnTo>
                        <a:pt x="1218" y="896"/>
                      </a:lnTo>
                      <a:lnTo>
                        <a:pt x="1262" y="882"/>
                      </a:lnTo>
                      <a:lnTo>
                        <a:pt x="1305" y="864"/>
                      </a:lnTo>
                      <a:lnTo>
                        <a:pt x="1346" y="845"/>
                      </a:lnTo>
                      <a:lnTo>
                        <a:pt x="1386" y="825"/>
                      </a:lnTo>
                      <a:lnTo>
                        <a:pt x="1425" y="803"/>
                      </a:lnTo>
                      <a:lnTo>
                        <a:pt x="1464" y="777"/>
                      </a:lnTo>
                      <a:lnTo>
                        <a:pt x="1501" y="751"/>
                      </a:lnTo>
                      <a:lnTo>
                        <a:pt x="1536" y="724"/>
                      </a:lnTo>
                      <a:lnTo>
                        <a:pt x="1570" y="694"/>
                      </a:lnTo>
                      <a:lnTo>
                        <a:pt x="1603" y="662"/>
                      </a:lnTo>
                      <a:lnTo>
                        <a:pt x="1635" y="631"/>
                      </a:lnTo>
                      <a:lnTo>
                        <a:pt x="1664" y="597"/>
                      </a:lnTo>
                      <a:lnTo>
                        <a:pt x="1692" y="561"/>
                      </a:lnTo>
                      <a:lnTo>
                        <a:pt x="1718" y="524"/>
                      </a:lnTo>
                      <a:lnTo>
                        <a:pt x="1742" y="486"/>
                      </a:lnTo>
                      <a:lnTo>
                        <a:pt x="1765" y="447"/>
                      </a:lnTo>
                      <a:lnTo>
                        <a:pt x="1786" y="406"/>
                      </a:lnTo>
                      <a:lnTo>
                        <a:pt x="1805" y="364"/>
                      </a:lnTo>
                      <a:lnTo>
                        <a:pt x="1822" y="322"/>
                      </a:lnTo>
                      <a:lnTo>
                        <a:pt x="1837" y="278"/>
                      </a:lnTo>
                      <a:lnTo>
                        <a:pt x="1850" y="234"/>
                      </a:lnTo>
                      <a:lnTo>
                        <a:pt x="1860" y="188"/>
                      </a:lnTo>
                      <a:lnTo>
                        <a:pt x="1868" y="142"/>
                      </a:lnTo>
                      <a:lnTo>
                        <a:pt x="1875" y="95"/>
                      </a:lnTo>
                      <a:lnTo>
                        <a:pt x="1878" y="48"/>
                      </a:lnTo>
                      <a:lnTo>
                        <a:pt x="1879" y="0"/>
                      </a:lnTo>
                      <a:lnTo>
                        <a:pt x="1839" y="0"/>
                      </a:lnTo>
                      <a:lnTo>
                        <a:pt x="1802" y="0"/>
                      </a:lnTo>
                      <a:lnTo>
                        <a:pt x="1766" y="0"/>
                      </a:lnTo>
                      <a:lnTo>
                        <a:pt x="1734" y="0"/>
                      </a:lnTo>
                      <a:lnTo>
                        <a:pt x="1704" y="0"/>
                      </a:lnTo>
                      <a:lnTo>
                        <a:pt x="1676" y="0"/>
                      </a:lnTo>
                      <a:lnTo>
                        <a:pt x="1650" y="0"/>
                      </a:lnTo>
                      <a:lnTo>
                        <a:pt x="1627" y="0"/>
                      </a:lnTo>
                      <a:lnTo>
                        <a:pt x="1604" y="0"/>
                      </a:lnTo>
                      <a:lnTo>
                        <a:pt x="1584" y="0"/>
                      </a:lnTo>
                      <a:lnTo>
                        <a:pt x="1565" y="0"/>
                      </a:lnTo>
                      <a:lnTo>
                        <a:pt x="1547" y="0"/>
                      </a:lnTo>
                      <a:lnTo>
                        <a:pt x="1530" y="0"/>
                      </a:lnTo>
                      <a:lnTo>
                        <a:pt x="1513" y="0"/>
                      </a:lnTo>
                      <a:lnTo>
                        <a:pt x="1498" y="0"/>
                      </a:lnTo>
                      <a:lnTo>
                        <a:pt x="1482" y="0"/>
                      </a:lnTo>
                      <a:lnTo>
                        <a:pt x="1468" y="0"/>
                      </a:lnTo>
                      <a:lnTo>
                        <a:pt x="1453" y="0"/>
                      </a:lnTo>
                      <a:lnTo>
                        <a:pt x="1439" y="0"/>
                      </a:lnTo>
                      <a:lnTo>
                        <a:pt x="1423" y="0"/>
                      </a:lnTo>
                      <a:lnTo>
                        <a:pt x="1408" y="0"/>
                      </a:lnTo>
                      <a:lnTo>
                        <a:pt x="1391" y="0"/>
                      </a:lnTo>
                      <a:lnTo>
                        <a:pt x="1375" y="0"/>
                      </a:lnTo>
                      <a:lnTo>
                        <a:pt x="1356" y="0"/>
                      </a:lnTo>
                      <a:lnTo>
                        <a:pt x="1338" y="0"/>
                      </a:lnTo>
                      <a:lnTo>
                        <a:pt x="1318" y="0"/>
                      </a:lnTo>
                      <a:lnTo>
                        <a:pt x="1296" y="0"/>
                      </a:lnTo>
                      <a:lnTo>
                        <a:pt x="1273" y="0"/>
                      </a:lnTo>
                      <a:lnTo>
                        <a:pt x="1248" y="0"/>
                      </a:lnTo>
                      <a:lnTo>
                        <a:pt x="1220" y="0"/>
                      </a:lnTo>
                      <a:lnTo>
                        <a:pt x="1191" y="0"/>
                      </a:lnTo>
                      <a:lnTo>
                        <a:pt x="1159" y="0"/>
                      </a:lnTo>
                      <a:lnTo>
                        <a:pt x="1158" y="23"/>
                      </a:lnTo>
                      <a:lnTo>
                        <a:pt x="1155" y="43"/>
                      </a:lnTo>
                      <a:lnTo>
                        <a:pt x="1149" y="65"/>
                      </a:lnTo>
                      <a:lnTo>
                        <a:pt x="1141" y="85"/>
                      </a:lnTo>
                      <a:lnTo>
                        <a:pt x="1133" y="105"/>
                      </a:lnTo>
                      <a:lnTo>
                        <a:pt x="1122" y="122"/>
                      </a:lnTo>
                      <a:lnTo>
                        <a:pt x="1108" y="139"/>
                      </a:lnTo>
                      <a:lnTo>
                        <a:pt x="1094" y="155"/>
                      </a:lnTo>
                      <a:lnTo>
                        <a:pt x="1079" y="169"/>
                      </a:lnTo>
                      <a:lnTo>
                        <a:pt x="1062" y="181"/>
                      </a:lnTo>
                      <a:lnTo>
                        <a:pt x="1044" y="192"/>
                      </a:lnTo>
                      <a:lnTo>
                        <a:pt x="1025" y="201"/>
                      </a:lnTo>
                      <a:lnTo>
                        <a:pt x="1004" y="209"/>
                      </a:lnTo>
                      <a:lnTo>
                        <a:pt x="983" y="214"/>
                      </a:lnTo>
                      <a:lnTo>
                        <a:pt x="962" y="218"/>
                      </a:lnTo>
                      <a:lnTo>
                        <a:pt x="940" y="219"/>
                      </a:lnTo>
                      <a:lnTo>
                        <a:pt x="918" y="218"/>
                      </a:lnTo>
                      <a:lnTo>
                        <a:pt x="896" y="214"/>
                      </a:lnTo>
                      <a:lnTo>
                        <a:pt x="875" y="209"/>
                      </a:lnTo>
                      <a:lnTo>
                        <a:pt x="854" y="201"/>
                      </a:lnTo>
                      <a:lnTo>
                        <a:pt x="835" y="192"/>
                      </a:lnTo>
                      <a:lnTo>
                        <a:pt x="817" y="181"/>
                      </a:lnTo>
                      <a:lnTo>
                        <a:pt x="800" y="169"/>
                      </a:lnTo>
                      <a:lnTo>
                        <a:pt x="785" y="155"/>
                      </a:lnTo>
                      <a:lnTo>
                        <a:pt x="771" y="139"/>
                      </a:lnTo>
                      <a:lnTo>
                        <a:pt x="758" y="122"/>
                      </a:lnTo>
                      <a:lnTo>
                        <a:pt x="747" y="105"/>
                      </a:lnTo>
                      <a:lnTo>
                        <a:pt x="738" y="85"/>
                      </a:lnTo>
                      <a:lnTo>
                        <a:pt x="730" y="65"/>
                      </a:lnTo>
                      <a:lnTo>
                        <a:pt x="725" y="43"/>
                      </a:lnTo>
                      <a:lnTo>
                        <a:pt x="721" y="23"/>
                      </a:lnTo>
                      <a:lnTo>
                        <a:pt x="720" y="0"/>
                      </a:lnTo>
                      <a:lnTo>
                        <a:pt x="680" y="0"/>
                      </a:lnTo>
                      <a:lnTo>
                        <a:pt x="642" y="0"/>
                      </a:lnTo>
                      <a:lnTo>
                        <a:pt x="607" y="0"/>
                      </a:lnTo>
                      <a:lnTo>
                        <a:pt x="574" y="0"/>
                      </a:lnTo>
                      <a:lnTo>
                        <a:pt x="545" y="0"/>
                      </a:lnTo>
                      <a:lnTo>
                        <a:pt x="517" y="0"/>
                      </a:lnTo>
                      <a:lnTo>
                        <a:pt x="491" y="0"/>
                      </a:lnTo>
                      <a:lnTo>
                        <a:pt x="467" y="0"/>
                      </a:lnTo>
                      <a:lnTo>
                        <a:pt x="445" y="0"/>
                      </a:lnTo>
                      <a:lnTo>
                        <a:pt x="424" y="0"/>
                      </a:lnTo>
                      <a:lnTo>
                        <a:pt x="406" y="0"/>
                      </a:lnTo>
                      <a:lnTo>
                        <a:pt x="387" y="0"/>
                      </a:lnTo>
                      <a:lnTo>
                        <a:pt x="370" y="0"/>
                      </a:lnTo>
                      <a:lnTo>
                        <a:pt x="354" y="0"/>
                      </a:lnTo>
                      <a:lnTo>
                        <a:pt x="339" y="0"/>
                      </a:lnTo>
                      <a:lnTo>
                        <a:pt x="323" y="0"/>
                      </a:lnTo>
                      <a:lnTo>
                        <a:pt x="308" y="0"/>
                      </a:lnTo>
                      <a:lnTo>
                        <a:pt x="294" y="0"/>
                      </a:lnTo>
                      <a:lnTo>
                        <a:pt x="278" y="0"/>
                      </a:lnTo>
                      <a:lnTo>
                        <a:pt x="263" y="0"/>
                      </a:lnTo>
                      <a:lnTo>
                        <a:pt x="248" y="0"/>
                      </a:lnTo>
                      <a:lnTo>
                        <a:pt x="232" y="0"/>
                      </a:lnTo>
                      <a:lnTo>
                        <a:pt x="215" y="0"/>
                      </a:lnTo>
                      <a:lnTo>
                        <a:pt x="197" y="0"/>
                      </a:lnTo>
                      <a:lnTo>
                        <a:pt x="179" y="0"/>
                      </a:lnTo>
                      <a:lnTo>
                        <a:pt x="158" y="0"/>
                      </a:lnTo>
                      <a:lnTo>
                        <a:pt x="137" y="0"/>
                      </a:lnTo>
                      <a:lnTo>
                        <a:pt x="113" y="0"/>
                      </a:lnTo>
                      <a:lnTo>
                        <a:pt x="88" y="0"/>
                      </a:lnTo>
                      <a:lnTo>
                        <a:pt x="61" y="0"/>
                      </a:lnTo>
                      <a:lnTo>
                        <a:pt x="32" y="0"/>
                      </a:lnTo>
                      <a:lnTo>
                        <a:pt x="0" y="0"/>
                      </a:lnTo>
                      <a:close/>
                    </a:path>
                  </a:pathLst>
                </a:custGeom>
                <a:solidFill>
                  <a:srgbClr val="E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88" name="Freeform 271">
                  <a:extLst>
                    <a:ext uri="{FF2B5EF4-FFF2-40B4-BE49-F238E27FC236}">
                      <a16:creationId xmlns:a16="http://schemas.microsoft.com/office/drawing/2014/main" id="{1D17A313-F446-4178-B44F-77BC4752DBCA}"/>
                    </a:ext>
                  </a:extLst>
                </p:cNvPr>
                <p:cNvSpPr>
                  <a:spLocks/>
                </p:cNvSpPr>
                <p:nvPr/>
              </p:nvSpPr>
              <p:spPr bwMode="auto">
                <a:xfrm>
                  <a:off x="1951" y="2803"/>
                  <a:ext cx="620" cy="309"/>
                </a:xfrm>
                <a:custGeom>
                  <a:avLst/>
                  <a:gdLst>
                    <a:gd name="T0" fmla="*/ 0 w 1859"/>
                    <a:gd name="T1" fmla="*/ 0 h 929"/>
                    <a:gd name="T2" fmla="*/ 0 w 1859"/>
                    <a:gd name="T3" fmla="*/ 0 h 929"/>
                    <a:gd name="T4" fmla="*/ 0 w 1859"/>
                    <a:gd name="T5" fmla="*/ 0 h 929"/>
                    <a:gd name="T6" fmla="*/ 0 w 1859"/>
                    <a:gd name="T7" fmla="*/ 1 h 929"/>
                    <a:gd name="T8" fmla="*/ 0 w 1859"/>
                    <a:gd name="T9" fmla="*/ 1 h 929"/>
                    <a:gd name="T10" fmla="*/ 0 w 1859"/>
                    <a:gd name="T11" fmla="*/ 1 h 929"/>
                    <a:gd name="T12" fmla="*/ 1 w 1859"/>
                    <a:gd name="T13" fmla="*/ 1 h 929"/>
                    <a:gd name="T14" fmla="*/ 1 w 1859"/>
                    <a:gd name="T15" fmla="*/ 1 h 929"/>
                    <a:gd name="T16" fmla="*/ 1 w 1859"/>
                    <a:gd name="T17" fmla="*/ 1 h 929"/>
                    <a:gd name="T18" fmla="*/ 1 w 1859"/>
                    <a:gd name="T19" fmla="*/ 1 h 929"/>
                    <a:gd name="T20" fmla="*/ 1 w 1859"/>
                    <a:gd name="T21" fmla="*/ 1 h 929"/>
                    <a:gd name="T22" fmla="*/ 1 w 1859"/>
                    <a:gd name="T23" fmla="*/ 1 h 929"/>
                    <a:gd name="T24" fmla="*/ 2 w 1859"/>
                    <a:gd name="T25" fmla="*/ 1 h 929"/>
                    <a:gd name="T26" fmla="*/ 2 w 1859"/>
                    <a:gd name="T27" fmla="*/ 1 h 929"/>
                    <a:gd name="T28" fmla="*/ 2 w 1859"/>
                    <a:gd name="T29" fmla="*/ 1 h 929"/>
                    <a:gd name="T30" fmla="*/ 2 w 1859"/>
                    <a:gd name="T31" fmla="*/ 1 h 929"/>
                    <a:gd name="T32" fmla="*/ 2 w 1859"/>
                    <a:gd name="T33" fmla="*/ 1 h 929"/>
                    <a:gd name="T34" fmla="*/ 2 w 1859"/>
                    <a:gd name="T35" fmla="*/ 1 h 929"/>
                    <a:gd name="T36" fmla="*/ 2 w 1859"/>
                    <a:gd name="T37" fmla="*/ 0 h 929"/>
                    <a:gd name="T38" fmla="*/ 3 w 1859"/>
                    <a:gd name="T39" fmla="*/ 0 h 929"/>
                    <a:gd name="T40" fmla="*/ 3 w 1859"/>
                    <a:gd name="T41" fmla="*/ 0 h 929"/>
                    <a:gd name="T42" fmla="*/ 2 w 1859"/>
                    <a:gd name="T43" fmla="*/ 0 h 929"/>
                    <a:gd name="T44" fmla="*/ 2 w 1859"/>
                    <a:gd name="T45" fmla="*/ 0 h 929"/>
                    <a:gd name="T46" fmla="*/ 2 w 1859"/>
                    <a:gd name="T47" fmla="*/ 0 h 929"/>
                    <a:gd name="T48" fmla="*/ 2 w 1859"/>
                    <a:gd name="T49" fmla="*/ 0 h 929"/>
                    <a:gd name="T50" fmla="*/ 2 w 1859"/>
                    <a:gd name="T51" fmla="*/ 0 h 929"/>
                    <a:gd name="T52" fmla="*/ 2 w 1859"/>
                    <a:gd name="T53" fmla="*/ 0 h 929"/>
                    <a:gd name="T54" fmla="*/ 2 w 1859"/>
                    <a:gd name="T55" fmla="*/ 0 h 929"/>
                    <a:gd name="T56" fmla="*/ 2 w 1859"/>
                    <a:gd name="T57" fmla="*/ 0 h 929"/>
                    <a:gd name="T58" fmla="*/ 1 w 1859"/>
                    <a:gd name="T59" fmla="*/ 0 h 929"/>
                    <a:gd name="T60" fmla="*/ 1 w 1859"/>
                    <a:gd name="T61" fmla="*/ 0 h 929"/>
                    <a:gd name="T62" fmla="*/ 1 w 1859"/>
                    <a:gd name="T63" fmla="*/ 0 h 929"/>
                    <a:gd name="T64" fmla="*/ 1 w 1859"/>
                    <a:gd name="T65" fmla="*/ 0 h 929"/>
                    <a:gd name="T66" fmla="*/ 1 w 1859"/>
                    <a:gd name="T67" fmla="*/ 0 h 929"/>
                    <a:gd name="T68" fmla="*/ 1 w 1859"/>
                    <a:gd name="T69" fmla="*/ 0 h 929"/>
                    <a:gd name="T70" fmla="*/ 1 w 1859"/>
                    <a:gd name="T71" fmla="*/ 0 h 929"/>
                    <a:gd name="T72" fmla="*/ 1 w 1859"/>
                    <a:gd name="T73" fmla="*/ 0 h 929"/>
                    <a:gd name="T74" fmla="*/ 1 w 1859"/>
                    <a:gd name="T75" fmla="*/ 0 h 929"/>
                    <a:gd name="T76" fmla="*/ 1 w 1859"/>
                    <a:gd name="T77" fmla="*/ 0 h 929"/>
                    <a:gd name="T78" fmla="*/ 0 w 1859"/>
                    <a:gd name="T79" fmla="*/ 0 h 929"/>
                    <a:gd name="T80" fmla="*/ 0 w 1859"/>
                    <a:gd name="T81" fmla="*/ 0 h 929"/>
                    <a:gd name="T82" fmla="*/ 0 w 1859"/>
                    <a:gd name="T83" fmla="*/ 0 h 929"/>
                    <a:gd name="T84" fmla="*/ 0 w 1859"/>
                    <a:gd name="T85" fmla="*/ 0 h 9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59" h="929">
                      <a:moveTo>
                        <a:pt x="0" y="0"/>
                      </a:moveTo>
                      <a:lnTo>
                        <a:pt x="1" y="48"/>
                      </a:lnTo>
                      <a:lnTo>
                        <a:pt x="4" y="94"/>
                      </a:lnTo>
                      <a:lnTo>
                        <a:pt x="11" y="141"/>
                      </a:lnTo>
                      <a:lnTo>
                        <a:pt x="18" y="187"/>
                      </a:lnTo>
                      <a:lnTo>
                        <a:pt x="29" y="231"/>
                      </a:lnTo>
                      <a:lnTo>
                        <a:pt x="41" y="276"/>
                      </a:lnTo>
                      <a:lnTo>
                        <a:pt x="57" y="318"/>
                      </a:lnTo>
                      <a:lnTo>
                        <a:pt x="73" y="361"/>
                      </a:lnTo>
                      <a:lnTo>
                        <a:pt x="92" y="402"/>
                      </a:lnTo>
                      <a:lnTo>
                        <a:pt x="113" y="442"/>
                      </a:lnTo>
                      <a:lnTo>
                        <a:pt x="135" y="481"/>
                      </a:lnTo>
                      <a:lnTo>
                        <a:pt x="159" y="519"/>
                      </a:lnTo>
                      <a:lnTo>
                        <a:pt x="185" y="555"/>
                      </a:lnTo>
                      <a:lnTo>
                        <a:pt x="212" y="590"/>
                      </a:lnTo>
                      <a:lnTo>
                        <a:pt x="242" y="624"/>
                      </a:lnTo>
                      <a:lnTo>
                        <a:pt x="273" y="656"/>
                      </a:lnTo>
                      <a:lnTo>
                        <a:pt x="306" y="687"/>
                      </a:lnTo>
                      <a:lnTo>
                        <a:pt x="340" y="716"/>
                      </a:lnTo>
                      <a:lnTo>
                        <a:pt x="375" y="744"/>
                      </a:lnTo>
                      <a:lnTo>
                        <a:pt x="411" y="770"/>
                      </a:lnTo>
                      <a:lnTo>
                        <a:pt x="448" y="794"/>
                      </a:lnTo>
                      <a:lnTo>
                        <a:pt x="488" y="816"/>
                      </a:lnTo>
                      <a:lnTo>
                        <a:pt x="527" y="837"/>
                      </a:lnTo>
                      <a:lnTo>
                        <a:pt x="569" y="855"/>
                      </a:lnTo>
                      <a:lnTo>
                        <a:pt x="610" y="872"/>
                      </a:lnTo>
                      <a:lnTo>
                        <a:pt x="654" y="887"/>
                      </a:lnTo>
                      <a:lnTo>
                        <a:pt x="698" y="899"/>
                      </a:lnTo>
                      <a:lnTo>
                        <a:pt x="743" y="910"/>
                      </a:lnTo>
                      <a:lnTo>
                        <a:pt x="788" y="918"/>
                      </a:lnTo>
                      <a:lnTo>
                        <a:pt x="835" y="924"/>
                      </a:lnTo>
                      <a:lnTo>
                        <a:pt x="882" y="928"/>
                      </a:lnTo>
                      <a:lnTo>
                        <a:pt x="930" y="929"/>
                      </a:lnTo>
                      <a:lnTo>
                        <a:pt x="977" y="928"/>
                      </a:lnTo>
                      <a:lnTo>
                        <a:pt x="1024" y="924"/>
                      </a:lnTo>
                      <a:lnTo>
                        <a:pt x="1071" y="918"/>
                      </a:lnTo>
                      <a:lnTo>
                        <a:pt x="1116" y="910"/>
                      </a:lnTo>
                      <a:lnTo>
                        <a:pt x="1161" y="899"/>
                      </a:lnTo>
                      <a:lnTo>
                        <a:pt x="1205" y="887"/>
                      </a:lnTo>
                      <a:lnTo>
                        <a:pt x="1249" y="872"/>
                      </a:lnTo>
                      <a:lnTo>
                        <a:pt x="1290" y="855"/>
                      </a:lnTo>
                      <a:lnTo>
                        <a:pt x="1332" y="837"/>
                      </a:lnTo>
                      <a:lnTo>
                        <a:pt x="1372" y="816"/>
                      </a:lnTo>
                      <a:lnTo>
                        <a:pt x="1411" y="794"/>
                      </a:lnTo>
                      <a:lnTo>
                        <a:pt x="1448" y="770"/>
                      </a:lnTo>
                      <a:lnTo>
                        <a:pt x="1484" y="744"/>
                      </a:lnTo>
                      <a:lnTo>
                        <a:pt x="1520" y="716"/>
                      </a:lnTo>
                      <a:lnTo>
                        <a:pt x="1554" y="687"/>
                      </a:lnTo>
                      <a:lnTo>
                        <a:pt x="1586" y="656"/>
                      </a:lnTo>
                      <a:lnTo>
                        <a:pt x="1617" y="624"/>
                      </a:lnTo>
                      <a:lnTo>
                        <a:pt x="1647" y="590"/>
                      </a:lnTo>
                      <a:lnTo>
                        <a:pt x="1674" y="555"/>
                      </a:lnTo>
                      <a:lnTo>
                        <a:pt x="1700" y="519"/>
                      </a:lnTo>
                      <a:lnTo>
                        <a:pt x="1725" y="481"/>
                      </a:lnTo>
                      <a:lnTo>
                        <a:pt x="1747" y="442"/>
                      </a:lnTo>
                      <a:lnTo>
                        <a:pt x="1767" y="402"/>
                      </a:lnTo>
                      <a:lnTo>
                        <a:pt x="1786" y="361"/>
                      </a:lnTo>
                      <a:lnTo>
                        <a:pt x="1802" y="318"/>
                      </a:lnTo>
                      <a:lnTo>
                        <a:pt x="1818" y="276"/>
                      </a:lnTo>
                      <a:lnTo>
                        <a:pt x="1830" y="231"/>
                      </a:lnTo>
                      <a:lnTo>
                        <a:pt x="1841" y="187"/>
                      </a:lnTo>
                      <a:lnTo>
                        <a:pt x="1849" y="141"/>
                      </a:lnTo>
                      <a:lnTo>
                        <a:pt x="1855" y="94"/>
                      </a:lnTo>
                      <a:lnTo>
                        <a:pt x="1858" y="48"/>
                      </a:lnTo>
                      <a:lnTo>
                        <a:pt x="1859" y="0"/>
                      </a:lnTo>
                      <a:lnTo>
                        <a:pt x="1779" y="0"/>
                      </a:lnTo>
                      <a:lnTo>
                        <a:pt x="1710" y="0"/>
                      </a:lnTo>
                      <a:lnTo>
                        <a:pt x="1651" y="0"/>
                      </a:lnTo>
                      <a:lnTo>
                        <a:pt x="1601" y="0"/>
                      </a:lnTo>
                      <a:lnTo>
                        <a:pt x="1557" y="0"/>
                      </a:lnTo>
                      <a:lnTo>
                        <a:pt x="1520" y="0"/>
                      </a:lnTo>
                      <a:lnTo>
                        <a:pt x="1486" y="0"/>
                      </a:lnTo>
                      <a:lnTo>
                        <a:pt x="1455" y="0"/>
                      </a:lnTo>
                      <a:lnTo>
                        <a:pt x="1425" y="0"/>
                      </a:lnTo>
                      <a:lnTo>
                        <a:pt x="1397" y="0"/>
                      </a:lnTo>
                      <a:lnTo>
                        <a:pt x="1367" y="0"/>
                      </a:lnTo>
                      <a:lnTo>
                        <a:pt x="1334" y="0"/>
                      </a:lnTo>
                      <a:lnTo>
                        <a:pt x="1297" y="0"/>
                      </a:lnTo>
                      <a:lnTo>
                        <a:pt x="1255" y="0"/>
                      </a:lnTo>
                      <a:lnTo>
                        <a:pt x="1206" y="0"/>
                      </a:lnTo>
                      <a:lnTo>
                        <a:pt x="1149" y="0"/>
                      </a:lnTo>
                      <a:lnTo>
                        <a:pt x="1148" y="23"/>
                      </a:lnTo>
                      <a:lnTo>
                        <a:pt x="1145" y="43"/>
                      </a:lnTo>
                      <a:lnTo>
                        <a:pt x="1139" y="65"/>
                      </a:lnTo>
                      <a:lnTo>
                        <a:pt x="1131" y="85"/>
                      </a:lnTo>
                      <a:lnTo>
                        <a:pt x="1123" y="105"/>
                      </a:lnTo>
                      <a:lnTo>
                        <a:pt x="1112" y="122"/>
                      </a:lnTo>
                      <a:lnTo>
                        <a:pt x="1098" y="139"/>
                      </a:lnTo>
                      <a:lnTo>
                        <a:pt x="1084" y="155"/>
                      </a:lnTo>
                      <a:lnTo>
                        <a:pt x="1069" y="169"/>
                      </a:lnTo>
                      <a:lnTo>
                        <a:pt x="1052" y="181"/>
                      </a:lnTo>
                      <a:lnTo>
                        <a:pt x="1034" y="192"/>
                      </a:lnTo>
                      <a:lnTo>
                        <a:pt x="1015" y="201"/>
                      </a:lnTo>
                      <a:lnTo>
                        <a:pt x="994" y="209"/>
                      </a:lnTo>
                      <a:lnTo>
                        <a:pt x="973" y="214"/>
                      </a:lnTo>
                      <a:lnTo>
                        <a:pt x="952" y="218"/>
                      </a:lnTo>
                      <a:lnTo>
                        <a:pt x="930" y="219"/>
                      </a:lnTo>
                      <a:lnTo>
                        <a:pt x="908" y="218"/>
                      </a:lnTo>
                      <a:lnTo>
                        <a:pt x="886" y="214"/>
                      </a:lnTo>
                      <a:lnTo>
                        <a:pt x="865" y="209"/>
                      </a:lnTo>
                      <a:lnTo>
                        <a:pt x="844" y="201"/>
                      </a:lnTo>
                      <a:lnTo>
                        <a:pt x="825" y="192"/>
                      </a:lnTo>
                      <a:lnTo>
                        <a:pt x="807" y="181"/>
                      </a:lnTo>
                      <a:lnTo>
                        <a:pt x="790" y="169"/>
                      </a:lnTo>
                      <a:lnTo>
                        <a:pt x="775" y="155"/>
                      </a:lnTo>
                      <a:lnTo>
                        <a:pt x="761" y="139"/>
                      </a:lnTo>
                      <a:lnTo>
                        <a:pt x="748" y="122"/>
                      </a:lnTo>
                      <a:lnTo>
                        <a:pt x="737" y="105"/>
                      </a:lnTo>
                      <a:lnTo>
                        <a:pt x="728" y="85"/>
                      </a:lnTo>
                      <a:lnTo>
                        <a:pt x="720" y="65"/>
                      </a:lnTo>
                      <a:lnTo>
                        <a:pt x="715" y="43"/>
                      </a:lnTo>
                      <a:lnTo>
                        <a:pt x="711" y="23"/>
                      </a:lnTo>
                      <a:lnTo>
                        <a:pt x="710" y="0"/>
                      </a:lnTo>
                      <a:lnTo>
                        <a:pt x="630" y="0"/>
                      </a:lnTo>
                      <a:lnTo>
                        <a:pt x="561" y="0"/>
                      </a:lnTo>
                      <a:lnTo>
                        <a:pt x="502" y="0"/>
                      </a:lnTo>
                      <a:lnTo>
                        <a:pt x="451" y="0"/>
                      </a:lnTo>
                      <a:lnTo>
                        <a:pt x="409" y="0"/>
                      </a:lnTo>
                      <a:lnTo>
                        <a:pt x="370" y="0"/>
                      </a:lnTo>
                      <a:lnTo>
                        <a:pt x="337" y="0"/>
                      </a:lnTo>
                      <a:lnTo>
                        <a:pt x="307" y="0"/>
                      </a:lnTo>
                      <a:lnTo>
                        <a:pt x="277" y="0"/>
                      </a:lnTo>
                      <a:lnTo>
                        <a:pt x="249" y="0"/>
                      </a:lnTo>
                      <a:lnTo>
                        <a:pt x="218" y="0"/>
                      </a:lnTo>
                      <a:lnTo>
                        <a:pt x="185" y="0"/>
                      </a:lnTo>
                      <a:lnTo>
                        <a:pt x="149" y="0"/>
                      </a:lnTo>
                      <a:lnTo>
                        <a:pt x="106" y="0"/>
                      </a:lnTo>
                      <a:lnTo>
                        <a:pt x="57" y="0"/>
                      </a:lnTo>
                      <a:lnTo>
                        <a:pt x="0" y="0"/>
                      </a:lnTo>
                      <a:close/>
                    </a:path>
                  </a:pathLst>
                </a:custGeom>
                <a:solidFill>
                  <a:srgbClr val="E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89" name="Freeform 272">
                  <a:extLst>
                    <a:ext uri="{FF2B5EF4-FFF2-40B4-BE49-F238E27FC236}">
                      <a16:creationId xmlns:a16="http://schemas.microsoft.com/office/drawing/2014/main" id="{9049189D-F4E0-4A8F-A382-C69B788D64E8}"/>
                    </a:ext>
                  </a:extLst>
                </p:cNvPr>
                <p:cNvSpPr>
                  <a:spLocks/>
                </p:cNvSpPr>
                <p:nvPr/>
              </p:nvSpPr>
              <p:spPr bwMode="auto">
                <a:xfrm>
                  <a:off x="1955" y="2803"/>
                  <a:ext cx="613" cy="306"/>
                </a:xfrm>
                <a:custGeom>
                  <a:avLst/>
                  <a:gdLst>
                    <a:gd name="T0" fmla="*/ 0 w 1838"/>
                    <a:gd name="T1" fmla="*/ 0 h 918"/>
                    <a:gd name="T2" fmla="*/ 0 w 1838"/>
                    <a:gd name="T3" fmla="*/ 0 h 918"/>
                    <a:gd name="T4" fmla="*/ 0 w 1838"/>
                    <a:gd name="T5" fmla="*/ 0 h 918"/>
                    <a:gd name="T6" fmla="*/ 0 w 1838"/>
                    <a:gd name="T7" fmla="*/ 1 h 918"/>
                    <a:gd name="T8" fmla="*/ 0 w 1838"/>
                    <a:gd name="T9" fmla="*/ 1 h 918"/>
                    <a:gd name="T10" fmla="*/ 0 w 1838"/>
                    <a:gd name="T11" fmla="*/ 1 h 918"/>
                    <a:gd name="T12" fmla="*/ 1 w 1838"/>
                    <a:gd name="T13" fmla="*/ 1 h 918"/>
                    <a:gd name="T14" fmla="*/ 1 w 1838"/>
                    <a:gd name="T15" fmla="*/ 1 h 918"/>
                    <a:gd name="T16" fmla="*/ 1 w 1838"/>
                    <a:gd name="T17" fmla="*/ 1 h 918"/>
                    <a:gd name="T18" fmla="*/ 1 w 1838"/>
                    <a:gd name="T19" fmla="*/ 1 h 918"/>
                    <a:gd name="T20" fmla="*/ 1 w 1838"/>
                    <a:gd name="T21" fmla="*/ 1 h 918"/>
                    <a:gd name="T22" fmla="*/ 1 w 1838"/>
                    <a:gd name="T23" fmla="*/ 1 h 918"/>
                    <a:gd name="T24" fmla="*/ 2 w 1838"/>
                    <a:gd name="T25" fmla="*/ 1 h 918"/>
                    <a:gd name="T26" fmla="*/ 2 w 1838"/>
                    <a:gd name="T27" fmla="*/ 1 h 918"/>
                    <a:gd name="T28" fmla="*/ 2 w 1838"/>
                    <a:gd name="T29" fmla="*/ 1 h 918"/>
                    <a:gd name="T30" fmla="*/ 2 w 1838"/>
                    <a:gd name="T31" fmla="*/ 1 h 918"/>
                    <a:gd name="T32" fmla="*/ 2 w 1838"/>
                    <a:gd name="T33" fmla="*/ 1 h 918"/>
                    <a:gd name="T34" fmla="*/ 2 w 1838"/>
                    <a:gd name="T35" fmla="*/ 1 h 918"/>
                    <a:gd name="T36" fmla="*/ 2 w 1838"/>
                    <a:gd name="T37" fmla="*/ 0 h 918"/>
                    <a:gd name="T38" fmla="*/ 2 w 1838"/>
                    <a:gd name="T39" fmla="*/ 0 h 918"/>
                    <a:gd name="T40" fmla="*/ 3 w 1838"/>
                    <a:gd name="T41" fmla="*/ 0 h 918"/>
                    <a:gd name="T42" fmla="*/ 2 w 1838"/>
                    <a:gd name="T43" fmla="*/ 0 h 918"/>
                    <a:gd name="T44" fmla="*/ 2 w 1838"/>
                    <a:gd name="T45" fmla="*/ 0 h 918"/>
                    <a:gd name="T46" fmla="*/ 2 w 1838"/>
                    <a:gd name="T47" fmla="*/ 0 h 918"/>
                    <a:gd name="T48" fmla="*/ 2 w 1838"/>
                    <a:gd name="T49" fmla="*/ 0 h 918"/>
                    <a:gd name="T50" fmla="*/ 2 w 1838"/>
                    <a:gd name="T51" fmla="*/ 0 h 918"/>
                    <a:gd name="T52" fmla="*/ 2 w 1838"/>
                    <a:gd name="T53" fmla="*/ 0 h 918"/>
                    <a:gd name="T54" fmla="*/ 2 w 1838"/>
                    <a:gd name="T55" fmla="*/ 0 h 918"/>
                    <a:gd name="T56" fmla="*/ 2 w 1838"/>
                    <a:gd name="T57" fmla="*/ 0 h 918"/>
                    <a:gd name="T58" fmla="*/ 1 w 1838"/>
                    <a:gd name="T59" fmla="*/ 0 h 918"/>
                    <a:gd name="T60" fmla="*/ 1 w 1838"/>
                    <a:gd name="T61" fmla="*/ 0 h 918"/>
                    <a:gd name="T62" fmla="*/ 1 w 1838"/>
                    <a:gd name="T63" fmla="*/ 0 h 918"/>
                    <a:gd name="T64" fmla="*/ 1 w 1838"/>
                    <a:gd name="T65" fmla="*/ 0 h 918"/>
                    <a:gd name="T66" fmla="*/ 1 w 1838"/>
                    <a:gd name="T67" fmla="*/ 0 h 918"/>
                    <a:gd name="T68" fmla="*/ 1 w 1838"/>
                    <a:gd name="T69" fmla="*/ 0 h 918"/>
                    <a:gd name="T70" fmla="*/ 1 w 1838"/>
                    <a:gd name="T71" fmla="*/ 0 h 918"/>
                    <a:gd name="T72" fmla="*/ 1 w 1838"/>
                    <a:gd name="T73" fmla="*/ 0 h 918"/>
                    <a:gd name="T74" fmla="*/ 1 w 1838"/>
                    <a:gd name="T75" fmla="*/ 0 h 918"/>
                    <a:gd name="T76" fmla="*/ 1 w 1838"/>
                    <a:gd name="T77" fmla="*/ 0 h 918"/>
                    <a:gd name="T78" fmla="*/ 0 w 1838"/>
                    <a:gd name="T79" fmla="*/ 0 h 918"/>
                    <a:gd name="T80" fmla="*/ 0 w 1838"/>
                    <a:gd name="T81" fmla="*/ 0 h 918"/>
                    <a:gd name="T82" fmla="*/ 0 w 1838"/>
                    <a:gd name="T83" fmla="*/ 0 h 918"/>
                    <a:gd name="T84" fmla="*/ 0 w 1838"/>
                    <a:gd name="T85" fmla="*/ 0 h 9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8" h="918">
                      <a:moveTo>
                        <a:pt x="0" y="0"/>
                      </a:moveTo>
                      <a:lnTo>
                        <a:pt x="1" y="47"/>
                      </a:lnTo>
                      <a:lnTo>
                        <a:pt x="4" y="94"/>
                      </a:lnTo>
                      <a:lnTo>
                        <a:pt x="11" y="139"/>
                      </a:lnTo>
                      <a:lnTo>
                        <a:pt x="18" y="185"/>
                      </a:lnTo>
                      <a:lnTo>
                        <a:pt x="28" y="229"/>
                      </a:lnTo>
                      <a:lnTo>
                        <a:pt x="41" y="272"/>
                      </a:lnTo>
                      <a:lnTo>
                        <a:pt x="56" y="315"/>
                      </a:lnTo>
                      <a:lnTo>
                        <a:pt x="72" y="357"/>
                      </a:lnTo>
                      <a:lnTo>
                        <a:pt x="91" y="397"/>
                      </a:lnTo>
                      <a:lnTo>
                        <a:pt x="111" y="437"/>
                      </a:lnTo>
                      <a:lnTo>
                        <a:pt x="133" y="475"/>
                      </a:lnTo>
                      <a:lnTo>
                        <a:pt x="158" y="512"/>
                      </a:lnTo>
                      <a:lnTo>
                        <a:pt x="183" y="548"/>
                      </a:lnTo>
                      <a:lnTo>
                        <a:pt x="210" y="584"/>
                      </a:lnTo>
                      <a:lnTo>
                        <a:pt x="239" y="616"/>
                      </a:lnTo>
                      <a:lnTo>
                        <a:pt x="269" y="648"/>
                      </a:lnTo>
                      <a:lnTo>
                        <a:pt x="301" y="679"/>
                      </a:lnTo>
                      <a:lnTo>
                        <a:pt x="335" y="707"/>
                      </a:lnTo>
                      <a:lnTo>
                        <a:pt x="369" y="735"/>
                      </a:lnTo>
                      <a:lnTo>
                        <a:pt x="405" y="761"/>
                      </a:lnTo>
                      <a:lnTo>
                        <a:pt x="443" y="784"/>
                      </a:lnTo>
                      <a:lnTo>
                        <a:pt x="481" y="807"/>
                      </a:lnTo>
                      <a:lnTo>
                        <a:pt x="521" y="827"/>
                      </a:lnTo>
                      <a:lnTo>
                        <a:pt x="562" y="845"/>
                      </a:lnTo>
                      <a:lnTo>
                        <a:pt x="604" y="862"/>
                      </a:lnTo>
                      <a:lnTo>
                        <a:pt x="646" y="876"/>
                      </a:lnTo>
                      <a:lnTo>
                        <a:pt x="689" y="889"/>
                      </a:lnTo>
                      <a:lnTo>
                        <a:pt x="734" y="899"/>
                      </a:lnTo>
                      <a:lnTo>
                        <a:pt x="779" y="907"/>
                      </a:lnTo>
                      <a:lnTo>
                        <a:pt x="825" y="913"/>
                      </a:lnTo>
                      <a:lnTo>
                        <a:pt x="871" y="917"/>
                      </a:lnTo>
                      <a:lnTo>
                        <a:pt x="919" y="918"/>
                      </a:lnTo>
                      <a:lnTo>
                        <a:pt x="966" y="917"/>
                      </a:lnTo>
                      <a:lnTo>
                        <a:pt x="1012" y="913"/>
                      </a:lnTo>
                      <a:lnTo>
                        <a:pt x="1058" y="907"/>
                      </a:lnTo>
                      <a:lnTo>
                        <a:pt x="1103" y="899"/>
                      </a:lnTo>
                      <a:lnTo>
                        <a:pt x="1148" y="889"/>
                      </a:lnTo>
                      <a:lnTo>
                        <a:pt x="1192" y="876"/>
                      </a:lnTo>
                      <a:lnTo>
                        <a:pt x="1233" y="862"/>
                      </a:lnTo>
                      <a:lnTo>
                        <a:pt x="1275" y="845"/>
                      </a:lnTo>
                      <a:lnTo>
                        <a:pt x="1317" y="827"/>
                      </a:lnTo>
                      <a:lnTo>
                        <a:pt x="1356" y="807"/>
                      </a:lnTo>
                      <a:lnTo>
                        <a:pt x="1394" y="784"/>
                      </a:lnTo>
                      <a:lnTo>
                        <a:pt x="1432" y="761"/>
                      </a:lnTo>
                      <a:lnTo>
                        <a:pt x="1468" y="735"/>
                      </a:lnTo>
                      <a:lnTo>
                        <a:pt x="1502" y="707"/>
                      </a:lnTo>
                      <a:lnTo>
                        <a:pt x="1536" y="679"/>
                      </a:lnTo>
                      <a:lnTo>
                        <a:pt x="1568" y="648"/>
                      </a:lnTo>
                      <a:lnTo>
                        <a:pt x="1598" y="616"/>
                      </a:lnTo>
                      <a:lnTo>
                        <a:pt x="1627" y="584"/>
                      </a:lnTo>
                      <a:lnTo>
                        <a:pt x="1654" y="548"/>
                      </a:lnTo>
                      <a:lnTo>
                        <a:pt x="1680" y="512"/>
                      </a:lnTo>
                      <a:lnTo>
                        <a:pt x="1704" y="475"/>
                      </a:lnTo>
                      <a:lnTo>
                        <a:pt x="1726" y="437"/>
                      </a:lnTo>
                      <a:lnTo>
                        <a:pt x="1747" y="397"/>
                      </a:lnTo>
                      <a:lnTo>
                        <a:pt x="1765" y="357"/>
                      </a:lnTo>
                      <a:lnTo>
                        <a:pt x="1782" y="315"/>
                      </a:lnTo>
                      <a:lnTo>
                        <a:pt x="1796" y="272"/>
                      </a:lnTo>
                      <a:lnTo>
                        <a:pt x="1809" y="229"/>
                      </a:lnTo>
                      <a:lnTo>
                        <a:pt x="1819" y="185"/>
                      </a:lnTo>
                      <a:lnTo>
                        <a:pt x="1827" y="139"/>
                      </a:lnTo>
                      <a:lnTo>
                        <a:pt x="1833" y="94"/>
                      </a:lnTo>
                      <a:lnTo>
                        <a:pt x="1836" y="47"/>
                      </a:lnTo>
                      <a:lnTo>
                        <a:pt x="1838" y="0"/>
                      </a:lnTo>
                      <a:lnTo>
                        <a:pt x="1755" y="0"/>
                      </a:lnTo>
                      <a:lnTo>
                        <a:pt x="1685" y="0"/>
                      </a:lnTo>
                      <a:lnTo>
                        <a:pt x="1625" y="0"/>
                      </a:lnTo>
                      <a:lnTo>
                        <a:pt x="1573" y="0"/>
                      </a:lnTo>
                      <a:lnTo>
                        <a:pt x="1528" y="0"/>
                      </a:lnTo>
                      <a:lnTo>
                        <a:pt x="1490" y="0"/>
                      </a:lnTo>
                      <a:lnTo>
                        <a:pt x="1457" y="0"/>
                      </a:lnTo>
                      <a:lnTo>
                        <a:pt x="1426" y="0"/>
                      </a:lnTo>
                      <a:lnTo>
                        <a:pt x="1398" y="0"/>
                      </a:lnTo>
                      <a:lnTo>
                        <a:pt x="1370" y="0"/>
                      </a:lnTo>
                      <a:lnTo>
                        <a:pt x="1342" y="0"/>
                      </a:lnTo>
                      <a:lnTo>
                        <a:pt x="1310" y="0"/>
                      </a:lnTo>
                      <a:lnTo>
                        <a:pt x="1276" y="0"/>
                      </a:lnTo>
                      <a:lnTo>
                        <a:pt x="1237" y="0"/>
                      </a:lnTo>
                      <a:lnTo>
                        <a:pt x="1192" y="0"/>
                      </a:lnTo>
                      <a:lnTo>
                        <a:pt x="1138" y="0"/>
                      </a:lnTo>
                      <a:lnTo>
                        <a:pt x="1137" y="23"/>
                      </a:lnTo>
                      <a:lnTo>
                        <a:pt x="1134" y="43"/>
                      </a:lnTo>
                      <a:lnTo>
                        <a:pt x="1128" y="65"/>
                      </a:lnTo>
                      <a:lnTo>
                        <a:pt x="1120" y="85"/>
                      </a:lnTo>
                      <a:lnTo>
                        <a:pt x="1112" y="105"/>
                      </a:lnTo>
                      <a:lnTo>
                        <a:pt x="1101" y="122"/>
                      </a:lnTo>
                      <a:lnTo>
                        <a:pt x="1087" y="139"/>
                      </a:lnTo>
                      <a:lnTo>
                        <a:pt x="1073" y="155"/>
                      </a:lnTo>
                      <a:lnTo>
                        <a:pt x="1058" y="169"/>
                      </a:lnTo>
                      <a:lnTo>
                        <a:pt x="1041" y="181"/>
                      </a:lnTo>
                      <a:lnTo>
                        <a:pt x="1023" y="192"/>
                      </a:lnTo>
                      <a:lnTo>
                        <a:pt x="1004" y="201"/>
                      </a:lnTo>
                      <a:lnTo>
                        <a:pt x="983" y="209"/>
                      </a:lnTo>
                      <a:lnTo>
                        <a:pt x="962" y="214"/>
                      </a:lnTo>
                      <a:lnTo>
                        <a:pt x="941" y="218"/>
                      </a:lnTo>
                      <a:lnTo>
                        <a:pt x="919" y="219"/>
                      </a:lnTo>
                      <a:lnTo>
                        <a:pt x="897" y="218"/>
                      </a:lnTo>
                      <a:lnTo>
                        <a:pt x="875" y="214"/>
                      </a:lnTo>
                      <a:lnTo>
                        <a:pt x="854" y="209"/>
                      </a:lnTo>
                      <a:lnTo>
                        <a:pt x="833" y="201"/>
                      </a:lnTo>
                      <a:lnTo>
                        <a:pt x="814" y="192"/>
                      </a:lnTo>
                      <a:lnTo>
                        <a:pt x="796" y="181"/>
                      </a:lnTo>
                      <a:lnTo>
                        <a:pt x="779" y="169"/>
                      </a:lnTo>
                      <a:lnTo>
                        <a:pt x="764" y="155"/>
                      </a:lnTo>
                      <a:lnTo>
                        <a:pt x="750" y="139"/>
                      </a:lnTo>
                      <a:lnTo>
                        <a:pt x="737" y="122"/>
                      </a:lnTo>
                      <a:lnTo>
                        <a:pt x="726" y="105"/>
                      </a:lnTo>
                      <a:lnTo>
                        <a:pt x="717" y="85"/>
                      </a:lnTo>
                      <a:lnTo>
                        <a:pt x="709" y="65"/>
                      </a:lnTo>
                      <a:lnTo>
                        <a:pt x="704" y="43"/>
                      </a:lnTo>
                      <a:lnTo>
                        <a:pt x="700" y="23"/>
                      </a:lnTo>
                      <a:lnTo>
                        <a:pt x="699" y="0"/>
                      </a:lnTo>
                      <a:lnTo>
                        <a:pt x="617" y="0"/>
                      </a:lnTo>
                      <a:lnTo>
                        <a:pt x="547" y="0"/>
                      </a:lnTo>
                      <a:lnTo>
                        <a:pt x="487" y="0"/>
                      </a:lnTo>
                      <a:lnTo>
                        <a:pt x="435" y="0"/>
                      </a:lnTo>
                      <a:lnTo>
                        <a:pt x="390" y="0"/>
                      </a:lnTo>
                      <a:lnTo>
                        <a:pt x="352" y="0"/>
                      </a:lnTo>
                      <a:lnTo>
                        <a:pt x="319" y="0"/>
                      </a:lnTo>
                      <a:lnTo>
                        <a:pt x="288" y="0"/>
                      </a:lnTo>
                      <a:lnTo>
                        <a:pt x="260" y="0"/>
                      </a:lnTo>
                      <a:lnTo>
                        <a:pt x="232" y="0"/>
                      </a:lnTo>
                      <a:lnTo>
                        <a:pt x="204" y="0"/>
                      </a:lnTo>
                      <a:lnTo>
                        <a:pt x="172" y="0"/>
                      </a:lnTo>
                      <a:lnTo>
                        <a:pt x="138" y="0"/>
                      </a:lnTo>
                      <a:lnTo>
                        <a:pt x="98" y="0"/>
                      </a:lnTo>
                      <a:lnTo>
                        <a:pt x="53" y="0"/>
                      </a:lnTo>
                      <a:lnTo>
                        <a:pt x="0" y="0"/>
                      </a:lnTo>
                      <a:close/>
                    </a:path>
                  </a:pathLst>
                </a:custGeom>
                <a:solidFill>
                  <a:srgbClr val="E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90" name="Freeform 273">
                  <a:extLst>
                    <a:ext uri="{FF2B5EF4-FFF2-40B4-BE49-F238E27FC236}">
                      <a16:creationId xmlns:a16="http://schemas.microsoft.com/office/drawing/2014/main" id="{B4916708-CD73-42F5-B505-B65032505AB7}"/>
                    </a:ext>
                  </a:extLst>
                </p:cNvPr>
                <p:cNvSpPr>
                  <a:spLocks/>
                </p:cNvSpPr>
                <p:nvPr/>
              </p:nvSpPr>
              <p:spPr bwMode="auto">
                <a:xfrm>
                  <a:off x="1958" y="2803"/>
                  <a:ext cx="606" cy="302"/>
                </a:xfrm>
                <a:custGeom>
                  <a:avLst/>
                  <a:gdLst>
                    <a:gd name="T0" fmla="*/ 0 w 1819"/>
                    <a:gd name="T1" fmla="*/ 0 h 908"/>
                    <a:gd name="T2" fmla="*/ 0 w 1819"/>
                    <a:gd name="T3" fmla="*/ 0 h 908"/>
                    <a:gd name="T4" fmla="*/ 0 w 1819"/>
                    <a:gd name="T5" fmla="*/ 0 h 908"/>
                    <a:gd name="T6" fmla="*/ 0 w 1819"/>
                    <a:gd name="T7" fmla="*/ 1 h 908"/>
                    <a:gd name="T8" fmla="*/ 0 w 1819"/>
                    <a:gd name="T9" fmla="*/ 1 h 908"/>
                    <a:gd name="T10" fmla="*/ 0 w 1819"/>
                    <a:gd name="T11" fmla="*/ 1 h 908"/>
                    <a:gd name="T12" fmla="*/ 1 w 1819"/>
                    <a:gd name="T13" fmla="*/ 1 h 908"/>
                    <a:gd name="T14" fmla="*/ 1 w 1819"/>
                    <a:gd name="T15" fmla="*/ 1 h 908"/>
                    <a:gd name="T16" fmla="*/ 1 w 1819"/>
                    <a:gd name="T17" fmla="*/ 1 h 908"/>
                    <a:gd name="T18" fmla="*/ 1 w 1819"/>
                    <a:gd name="T19" fmla="*/ 1 h 908"/>
                    <a:gd name="T20" fmla="*/ 1 w 1819"/>
                    <a:gd name="T21" fmla="*/ 1 h 908"/>
                    <a:gd name="T22" fmla="*/ 1 w 1819"/>
                    <a:gd name="T23" fmla="*/ 1 h 908"/>
                    <a:gd name="T24" fmla="*/ 2 w 1819"/>
                    <a:gd name="T25" fmla="*/ 1 h 908"/>
                    <a:gd name="T26" fmla="*/ 2 w 1819"/>
                    <a:gd name="T27" fmla="*/ 1 h 908"/>
                    <a:gd name="T28" fmla="*/ 2 w 1819"/>
                    <a:gd name="T29" fmla="*/ 1 h 908"/>
                    <a:gd name="T30" fmla="*/ 2 w 1819"/>
                    <a:gd name="T31" fmla="*/ 1 h 908"/>
                    <a:gd name="T32" fmla="*/ 2 w 1819"/>
                    <a:gd name="T33" fmla="*/ 1 h 908"/>
                    <a:gd name="T34" fmla="*/ 2 w 1819"/>
                    <a:gd name="T35" fmla="*/ 1 h 908"/>
                    <a:gd name="T36" fmla="*/ 2 w 1819"/>
                    <a:gd name="T37" fmla="*/ 0 h 908"/>
                    <a:gd name="T38" fmla="*/ 2 w 1819"/>
                    <a:gd name="T39" fmla="*/ 0 h 908"/>
                    <a:gd name="T40" fmla="*/ 2 w 1819"/>
                    <a:gd name="T41" fmla="*/ 0 h 908"/>
                    <a:gd name="T42" fmla="*/ 2 w 1819"/>
                    <a:gd name="T43" fmla="*/ 0 h 908"/>
                    <a:gd name="T44" fmla="*/ 2 w 1819"/>
                    <a:gd name="T45" fmla="*/ 0 h 908"/>
                    <a:gd name="T46" fmla="*/ 2 w 1819"/>
                    <a:gd name="T47" fmla="*/ 0 h 908"/>
                    <a:gd name="T48" fmla="*/ 2 w 1819"/>
                    <a:gd name="T49" fmla="*/ 0 h 908"/>
                    <a:gd name="T50" fmla="*/ 2 w 1819"/>
                    <a:gd name="T51" fmla="*/ 0 h 908"/>
                    <a:gd name="T52" fmla="*/ 2 w 1819"/>
                    <a:gd name="T53" fmla="*/ 0 h 908"/>
                    <a:gd name="T54" fmla="*/ 2 w 1819"/>
                    <a:gd name="T55" fmla="*/ 0 h 908"/>
                    <a:gd name="T56" fmla="*/ 1 w 1819"/>
                    <a:gd name="T57" fmla="*/ 0 h 908"/>
                    <a:gd name="T58" fmla="*/ 1 w 1819"/>
                    <a:gd name="T59" fmla="*/ 0 h 908"/>
                    <a:gd name="T60" fmla="*/ 1 w 1819"/>
                    <a:gd name="T61" fmla="*/ 0 h 908"/>
                    <a:gd name="T62" fmla="*/ 1 w 1819"/>
                    <a:gd name="T63" fmla="*/ 0 h 908"/>
                    <a:gd name="T64" fmla="*/ 1 w 1819"/>
                    <a:gd name="T65" fmla="*/ 0 h 908"/>
                    <a:gd name="T66" fmla="*/ 1 w 1819"/>
                    <a:gd name="T67" fmla="*/ 0 h 908"/>
                    <a:gd name="T68" fmla="*/ 1 w 1819"/>
                    <a:gd name="T69" fmla="*/ 0 h 908"/>
                    <a:gd name="T70" fmla="*/ 1 w 1819"/>
                    <a:gd name="T71" fmla="*/ 0 h 908"/>
                    <a:gd name="T72" fmla="*/ 1 w 1819"/>
                    <a:gd name="T73" fmla="*/ 0 h 908"/>
                    <a:gd name="T74" fmla="*/ 1 w 1819"/>
                    <a:gd name="T75" fmla="*/ 0 h 908"/>
                    <a:gd name="T76" fmla="*/ 1 w 1819"/>
                    <a:gd name="T77" fmla="*/ 0 h 908"/>
                    <a:gd name="T78" fmla="*/ 0 w 1819"/>
                    <a:gd name="T79" fmla="*/ 0 h 908"/>
                    <a:gd name="T80" fmla="*/ 0 w 1819"/>
                    <a:gd name="T81" fmla="*/ 0 h 908"/>
                    <a:gd name="T82" fmla="*/ 0 w 1819"/>
                    <a:gd name="T83" fmla="*/ 0 h 908"/>
                    <a:gd name="T84" fmla="*/ 0 w 1819"/>
                    <a:gd name="T85" fmla="*/ 0 h 9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19" h="908">
                      <a:moveTo>
                        <a:pt x="0" y="0"/>
                      </a:moveTo>
                      <a:lnTo>
                        <a:pt x="2" y="47"/>
                      </a:lnTo>
                      <a:lnTo>
                        <a:pt x="5" y="93"/>
                      </a:lnTo>
                      <a:lnTo>
                        <a:pt x="11" y="138"/>
                      </a:lnTo>
                      <a:lnTo>
                        <a:pt x="19" y="183"/>
                      </a:lnTo>
                      <a:lnTo>
                        <a:pt x="29" y="226"/>
                      </a:lnTo>
                      <a:lnTo>
                        <a:pt x="41" y="269"/>
                      </a:lnTo>
                      <a:lnTo>
                        <a:pt x="56" y="312"/>
                      </a:lnTo>
                      <a:lnTo>
                        <a:pt x="72" y="352"/>
                      </a:lnTo>
                      <a:lnTo>
                        <a:pt x="90" y="393"/>
                      </a:lnTo>
                      <a:lnTo>
                        <a:pt x="110" y="432"/>
                      </a:lnTo>
                      <a:lnTo>
                        <a:pt x="132" y="470"/>
                      </a:lnTo>
                      <a:lnTo>
                        <a:pt x="156" y="507"/>
                      </a:lnTo>
                      <a:lnTo>
                        <a:pt x="181" y="543"/>
                      </a:lnTo>
                      <a:lnTo>
                        <a:pt x="209" y="577"/>
                      </a:lnTo>
                      <a:lnTo>
                        <a:pt x="237" y="610"/>
                      </a:lnTo>
                      <a:lnTo>
                        <a:pt x="268" y="642"/>
                      </a:lnTo>
                      <a:lnTo>
                        <a:pt x="299" y="671"/>
                      </a:lnTo>
                      <a:lnTo>
                        <a:pt x="332" y="700"/>
                      </a:lnTo>
                      <a:lnTo>
                        <a:pt x="367" y="727"/>
                      </a:lnTo>
                      <a:lnTo>
                        <a:pt x="402" y="752"/>
                      </a:lnTo>
                      <a:lnTo>
                        <a:pt x="439" y="776"/>
                      </a:lnTo>
                      <a:lnTo>
                        <a:pt x="478" y="798"/>
                      </a:lnTo>
                      <a:lnTo>
                        <a:pt x="516" y="818"/>
                      </a:lnTo>
                      <a:lnTo>
                        <a:pt x="556" y="837"/>
                      </a:lnTo>
                      <a:lnTo>
                        <a:pt x="598" y="853"/>
                      </a:lnTo>
                      <a:lnTo>
                        <a:pt x="640" y="867"/>
                      </a:lnTo>
                      <a:lnTo>
                        <a:pt x="683" y="879"/>
                      </a:lnTo>
                      <a:lnTo>
                        <a:pt x="726" y="889"/>
                      </a:lnTo>
                      <a:lnTo>
                        <a:pt x="771" y="897"/>
                      </a:lnTo>
                      <a:lnTo>
                        <a:pt x="817" y="903"/>
                      </a:lnTo>
                      <a:lnTo>
                        <a:pt x="864" y="907"/>
                      </a:lnTo>
                      <a:lnTo>
                        <a:pt x="910" y="908"/>
                      </a:lnTo>
                      <a:lnTo>
                        <a:pt x="956" y="907"/>
                      </a:lnTo>
                      <a:lnTo>
                        <a:pt x="1002" y="903"/>
                      </a:lnTo>
                      <a:lnTo>
                        <a:pt x="1048" y="897"/>
                      </a:lnTo>
                      <a:lnTo>
                        <a:pt x="1093" y="889"/>
                      </a:lnTo>
                      <a:lnTo>
                        <a:pt x="1137" y="879"/>
                      </a:lnTo>
                      <a:lnTo>
                        <a:pt x="1179" y="867"/>
                      </a:lnTo>
                      <a:lnTo>
                        <a:pt x="1221" y="853"/>
                      </a:lnTo>
                      <a:lnTo>
                        <a:pt x="1263" y="837"/>
                      </a:lnTo>
                      <a:lnTo>
                        <a:pt x="1303" y="818"/>
                      </a:lnTo>
                      <a:lnTo>
                        <a:pt x="1342" y="798"/>
                      </a:lnTo>
                      <a:lnTo>
                        <a:pt x="1380" y="776"/>
                      </a:lnTo>
                      <a:lnTo>
                        <a:pt x="1417" y="752"/>
                      </a:lnTo>
                      <a:lnTo>
                        <a:pt x="1452" y="727"/>
                      </a:lnTo>
                      <a:lnTo>
                        <a:pt x="1487" y="700"/>
                      </a:lnTo>
                      <a:lnTo>
                        <a:pt x="1520" y="671"/>
                      </a:lnTo>
                      <a:lnTo>
                        <a:pt x="1552" y="642"/>
                      </a:lnTo>
                      <a:lnTo>
                        <a:pt x="1582" y="610"/>
                      </a:lnTo>
                      <a:lnTo>
                        <a:pt x="1610" y="577"/>
                      </a:lnTo>
                      <a:lnTo>
                        <a:pt x="1638" y="543"/>
                      </a:lnTo>
                      <a:lnTo>
                        <a:pt x="1663" y="507"/>
                      </a:lnTo>
                      <a:lnTo>
                        <a:pt x="1687" y="470"/>
                      </a:lnTo>
                      <a:lnTo>
                        <a:pt x="1709" y="432"/>
                      </a:lnTo>
                      <a:lnTo>
                        <a:pt x="1729" y="393"/>
                      </a:lnTo>
                      <a:lnTo>
                        <a:pt x="1747" y="352"/>
                      </a:lnTo>
                      <a:lnTo>
                        <a:pt x="1763" y="312"/>
                      </a:lnTo>
                      <a:lnTo>
                        <a:pt x="1778" y="269"/>
                      </a:lnTo>
                      <a:lnTo>
                        <a:pt x="1790" y="226"/>
                      </a:lnTo>
                      <a:lnTo>
                        <a:pt x="1800" y="183"/>
                      </a:lnTo>
                      <a:lnTo>
                        <a:pt x="1808" y="138"/>
                      </a:lnTo>
                      <a:lnTo>
                        <a:pt x="1814" y="93"/>
                      </a:lnTo>
                      <a:lnTo>
                        <a:pt x="1818" y="47"/>
                      </a:lnTo>
                      <a:lnTo>
                        <a:pt x="1819" y="0"/>
                      </a:lnTo>
                      <a:lnTo>
                        <a:pt x="1734" y="0"/>
                      </a:lnTo>
                      <a:lnTo>
                        <a:pt x="1663" y="0"/>
                      </a:lnTo>
                      <a:lnTo>
                        <a:pt x="1600" y="0"/>
                      </a:lnTo>
                      <a:lnTo>
                        <a:pt x="1548" y="0"/>
                      </a:lnTo>
                      <a:lnTo>
                        <a:pt x="1503" y="0"/>
                      </a:lnTo>
                      <a:lnTo>
                        <a:pt x="1464" y="0"/>
                      </a:lnTo>
                      <a:lnTo>
                        <a:pt x="1430" y="0"/>
                      </a:lnTo>
                      <a:lnTo>
                        <a:pt x="1400" y="0"/>
                      </a:lnTo>
                      <a:lnTo>
                        <a:pt x="1372" y="0"/>
                      </a:lnTo>
                      <a:lnTo>
                        <a:pt x="1346" y="0"/>
                      </a:lnTo>
                      <a:lnTo>
                        <a:pt x="1319" y="0"/>
                      </a:lnTo>
                      <a:lnTo>
                        <a:pt x="1289" y="0"/>
                      </a:lnTo>
                      <a:lnTo>
                        <a:pt x="1257" y="0"/>
                      </a:lnTo>
                      <a:lnTo>
                        <a:pt x="1221" y="0"/>
                      </a:lnTo>
                      <a:lnTo>
                        <a:pt x="1178" y="0"/>
                      </a:lnTo>
                      <a:lnTo>
                        <a:pt x="1129" y="0"/>
                      </a:lnTo>
                      <a:lnTo>
                        <a:pt x="1128" y="23"/>
                      </a:lnTo>
                      <a:lnTo>
                        <a:pt x="1125" y="43"/>
                      </a:lnTo>
                      <a:lnTo>
                        <a:pt x="1119" y="65"/>
                      </a:lnTo>
                      <a:lnTo>
                        <a:pt x="1111" y="85"/>
                      </a:lnTo>
                      <a:lnTo>
                        <a:pt x="1103" y="105"/>
                      </a:lnTo>
                      <a:lnTo>
                        <a:pt x="1092" y="122"/>
                      </a:lnTo>
                      <a:lnTo>
                        <a:pt x="1078" y="139"/>
                      </a:lnTo>
                      <a:lnTo>
                        <a:pt x="1064" y="155"/>
                      </a:lnTo>
                      <a:lnTo>
                        <a:pt x="1049" y="169"/>
                      </a:lnTo>
                      <a:lnTo>
                        <a:pt x="1032" y="181"/>
                      </a:lnTo>
                      <a:lnTo>
                        <a:pt x="1014" y="192"/>
                      </a:lnTo>
                      <a:lnTo>
                        <a:pt x="995" y="201"/>
                      </a:lnTo>
                      <a:lnTo>
                        <a:pt x="974" y="209"/>
                      </a:lnTo>
                      <a:lnTo>
                        <a:pt x="953" y="214"/>
                      </a:lnTo>
                      <a:lnTo>
                        <a:pt x="932" y="218"/>
                      </a:lnTo>
                      <a:lnTo>
                        <a:pt x="910" y="219"/>
                      </a:lnTo>
                      <a:lnTo>
                        <a:pt x="888" y="218"/>
                      </a:lnTo>
                      <a:lnTo>
                        <a:pt x="866" y="214"/>
                      </a:lnTo>
                      <a:lnTo>
                        <a:pt x="845" y="209"/>
                      </a:lnTo>
                      <a:lnTo>
                        <a:pt x="824" y="201"/>
                      </a:lnTo>
                      <a:lnTo>
                        <a:pt x="805" y="192"/>
                      </a:lnTo>
                      <a:lnTo>
                        <a:pt x="787" y="181"/>
                      </a:lnTo>
                      <a:lnTo>
                        <a:pt x="770" y="169"/>
                      </a:lnTo>
                      <a:lnTo>
                        <a:pt x="755" y="155"/>
                      </a:lnTo>
                      <a:lnTo>
                        <a:pt x="741" y="139"/>
                      </a:lnTo>
                      <a:lnTo>
                        <a:pt x="728" y="122"/>
                      </a:lnTo>
                      <a:lnTo>
                        <a:pt x="717" y="105"/>
                      </a:lnTo>
                      <a:lnTo>
                        <a:pt x="708" y="85"/>
                      </a:lnTo>
                      <a:lnTo>
                        <a:pt x="700" y="65"/>
                      </a:lnTo>
                      <a:lnTo>
                        <a:pt x="695" y="43"/>
                      </a:lnTo>
                      <a:lnTo>
                        <a:pt x="691" y="23"/>
                      </a:lnTo>
                      <a:lnTo>
                        <a:pt x="690" y="0"/>
                      </a:lnTo>
                      <a:lnTo>
                        <a:pt x="607" y="0"/>
                      </a:lnTo>
                      <a:lnTo>
                        <a:pt x="535" y="0"/>
                      </a:lnTo>
                      <a:lnTo>
                        <a:pt x="473" y="0"/>
                      </a:lnTo>
                      <a:lnTo>
                        <a:pt x="420" y="0"/>
                      </a:lnTo>
                      <a:lnTo>
                        <a:pt x="376" y="0"/>
                      </a:lnTo>
                      <a:lnTo>
                        <a:pt x="336" y="0"/>
                      </a:lnTo>
                      <a:lnTo>
                        <a:pt x="303" y="0"/>
                      </a:lnTo>
                      <a:lnTo>
                        <a:pt x="272" y="0"/>
                      </a:lnTo>
                      <a:lnTo>
                        <a:pt x="245" y="0"/>
                      </a:lnTo>
                      <a:lnTo>
                        <a:pt x="218" y="0"/>
                      </a:lnTo>
                      <a:lnTo>
                        <a:pt x="190" y="0"/>
                      </a:lnTo>
                      <a:lnTo>
                        <a:pt x="162" y="0"/>
                      </a:lnTo>
                      <a:lnTo>
                        <a:pt x="129" y="0"/>
                      </a:lnTo>
                      <a:lnTo>
                        <a:pt x="93" y="0"/>
                      </a:lnTo>
                      <a:lnTo>
                        <a:pt x="50" y="0"/>
                      </a:lnTo>
                      <a:lnTo>
                        <a:pt x="0" y="0"/>
                      </a:lnTo>
                      <a:close/>
                    </a:path>
                  </a:pathLst>
                </a:custGeom>
                <a:solidFill>
                  <a:srgbClr val="E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91" name="Freeform 274">
                  <a:extLst>
                    <a:ext uri="{FF2B5EF4-FFF2-40B4-BE49-F238E27FC236}">
                      <a16:creationId xmlns:a16="http://schemas.microsoft.com/office/drawing/2014/main" id="{D07675C4-53BD-4E82-A226-C4C58ECBB3E1}"/>
                    </a:ext>
                  </a:extLst>
                </p:cNvPr>
                <p:cNvSpPr>
                  <a:spLocks/>
                </p:cNvSpPr>
                <p:nvPr/>
              </p:nvSpPr>
              <p:spPr bwMode="auto">
                <a:xfrm>
                  <a:off x="1962" y="2803"/>
                  <a:ext cx="599" cy="299"/>
                </a:xfrm>
                <a:custGeom>
                  <a:avLst/>
                  <a:gdLst>
                    <a:gd name="T0" fmla="*/ 0 w 1797"/>
                    <a:gd name="T1" fmla="*/ 0 h 897"/>
                    <a:gd name="T2" fmla="*/ 0 w 1797"/>
                    <a:gd name="T3" fmla="*/ 0 h 897"/>
                    <a:gd name="T4" fmla="*/ 0 w 1797"/>
                    <a:gd name="T5" fmla="*/ 0 h 897"/>
                    <a:gd name="T6" fmla="*/ 0 w 1797"/>
                    <a:gd name="T7" fmla="*/ 1 h 897"/>
                    <a:gd name="T8" fmla="*/ 0 w 1797"/>
                    <a:gd name="T9" fmla="*/ 1 h 897"/>
                    <a:gd name="T10" fmla="*/ 0 w 1797"/>
                    <a:gd name="T11" fmla="*/ 1 h 897"/>
                    <a:gd name="T12" fmla="*/ 1 w 1797"/>
                    <a:gd name="T13" fmla="*/ 1 h 897"/>
                    <a:gd name="T14" fmla="*/ 1 w 1797"/>
                    <a:gd name="T15" fmla="*/ 1 h 897"/>
                    <a:gd name="T16" fmla="*/ 1 w 1797"/>
                    <a:gd name="T17" fmla="*/ 1 h 897"/>
                    <a:gd name="T18" fmla="*/ 1 w 1797"/>
                    <a:gd name="T19" fmla="*/ 1 h 897"/>
                    <a:gd name="T20" fmla="*/ 1 w 1797"/>
                    <a:gd name="T21" fmla="*/ 1 h 897"/>
                    <a:gd name="T22" fmla="*/ 1 w 1797"/>
                    <a:gd name="T23" fmla="*/ 1 h 897"/>
                    <a:gd name="T24" fmla="*/ 2 w 1797"/>
                    <a:gd name="T25" fmla="*/ 1 h 897"/>
                    <a:gd name="T26" fmla="*/ 2 w 1797"/>
                    <a:gd name="T27" fmla="*/ 1 h 897"/>
                    <a:gd name="T28" fmla="*/ 2 w 1797"/>
                    <a:gd name="T29" fmla="*/ 1 h 897"/>
                    <a:gd name="T30" fmla="*/ 2 w 1797"/>
                    <a:gd name="T31" fmla="*/ 1 h 897"/>
                    <a:gd name="T32" fmla="*/ 2 w 1797"/>
                    <a:gd name="T33" fmla="*/ 1 h 897"/>
                    <a:gd name="T34" fmla="*/ 2 w 1797"/>
                    <a:gd name="T35" fmla="*/ 1 h 897"/>
                    <a:gd name="T36" fmla="*/ 2 w 1797"/>
                    <a:gd name="T37" fmla="*/ 0 h 897"/>
                    <a:gd name="T38" fmla="*/ 2 w 1797"/>
                    <a:gd name="T39" fmla="*/ 0 h 897"/>
                    <a:gd name="T40" fmla="*/ 2 w 1797"/>
                    <a:gd name="T41" fmla="*/ 0 h 897"/>
                    <a:gd name="T42" fmla="*/ 2 w 1797"/>
                    <a:gd name="T43" fmla="*/ 0 h 897"/>
                    <a:gd name="T44" fmla="*/ 2 w 1797"/>
                    <a:gd name="T45" fmla="*/ 0 h 897"/>
                    <a:gd name="T46" fmla="*/ 2 w 1797"/>
                    <a:gd name="T47" fmla="*/ 0 h 897"/>
                    <a:gd name="T48" fmla="*/ 2 w 1797"/>
                    <a:gd name="T49" fmla="*/ 0 h 897"/>
                    <a:gd name="T50" fmla="*/ 2 w 1797"/>
                    <a:gd name="T51" fmla="*/ 0 h 897"/>
                    <a:gd name="T52" fmla="*/ 2 w 1797"/>
                    <a:gd name="T53" fmla="*/ 0 h 897"/>
                    <a:gd name="T54" fmla="*/ 2 w 1797"/>
                    <a:gd name="T55" fmla="*/ 0 h 897"/>
                    <a:gd name="T56" fmla="*/ 1 w 1797"/>
                    <a:gd name="T57" fmla="*/ 0 h 897"/>
                    <a:gd name="T58" fmla="*/ 1 w 1797"/>
                    <a:gd name="T59" fmla="*/ 0 h 897"/>
                    <a:gd name="T60" fmla="*/ 1 w 1797"/>
                    <a:gd name="T61" fmla="*/ 0 h 897"/>
                    <a:gd name="T62" fmla="*/ 1 w 1797"/>
                    <a:gd name="T63" fmla="*/ 0 h 897"/>
                    <a:gd name="T64" fmla="*/ 1 w 1797"/>
                    <a:gd name="T65" fmla="*/ 0 h 897"/>
                    <a:gd name="T66" fmla="*/ 1 w 1797"/>
                    <a:gd name="T67" fmla="*/ 0 h 897"/>
                    <a:gd name="T68" fmla="*/ 1 w 1797"/>
                    <a:gd name="T69" fmla="*/ 0 h 897"/>
                    <a:gd name="T70" fmla="*/ 1 w 1797"/>
                    <a:gd name="T71" fmla="*/ 0 h 897"/>
                    <a:gd name="T72" fmla="*/ 1 w 1797"/>
                    <a:gd name="T73" fmla="*/ 0 h 897"/>
                    <a:gd name="T74" fmla="*/ 1 w 1797"/>
                    <a:gd name="T75" fmla="*/ 0 h 897"/>
                    <a:gd name="T76" fmla="*/ 1 w 1797"/>
                    <a:gd name="T77" fmla="*/ 0 h 897"/>
                    <a:gd name="T78" fmla="*/ 0 w 1797"/>
                    <a:gd name="T79" fmla="*/ 0 h 897"/>
                    <a:gd name="T80" fmla="*/ 0 w 1797"/>
                    <a:gd name="T81" fmla="*/ 0 h 897"/>
                    <a:gd name="T82" fmla="*/ 0 w 1797"/>
                    <a:gd name="T83" fmla="*/ 0 h 897"/>
                    <a:gd name="T84" fmla="*/ 0 w 1797"/>
                    <a:gd name="T85" fmla="*/ 0 h 8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97" h="897">
                      <a:moveTo>
                        <a:pt x="0" y="0"/>
                      </a:moveTo>
                      <a:lnTo>
                        <a:pt x="2" y="46"/>
                      </a:lnTo>
                      <a:lnTo>
                        <a:pt x="5" y="92"/>
                      </a:lnTo>
                      <a:lnTo>
                        <a:pt x="10" y="135"/>
                      </a:lnTo>
                      <a:lnTo>
                        <a:pt x="19" y="180"/>
                      </a:lnTo>
                      <a:lnTo>
                        <a:pt x="29" y="223"/>
                      </a:lnTo>
                      <a:lnTo>
                        <a:pt x="41" y="266"/>
                      </a:lnTo>
                      <a:lnTo>
                        <a:pt x="55" y="307"/>
                      </a:lnTo>
                      <a:lnTo>
                        <a:pt x="72" y="348"/>
                      </a:lnTo>
                      <a:lnTo>
                        <a:pt x="89" y="387"/>
                      </a:lnTo>
                      <a:lnTo>
                        <a:pt x="109" y="427"/>
                      </a:lnTo>
                      <a:lnTo>
                        <a:pt x="131" y="464"/>
                      </a:lnTo>
                      <a:lnTo>
                        <a:pt x="154" y="500"/>
                      </a:lnTo>
                      <a:lnTo>
                        <a:pt x="179" y="535"/>
                      </a:lnTo>
                      <a:lnTo>
                        <a:pt x="207" y="569"/>
                      </a:lnTo>
                      <a:lnTo>
                        <a:pt x="235" y="602"/>
                      </a:lnTo>
                      <a:lnTo>
                        <a:pt x="265" y="634"/>
                      </a:lnTo>
                      <a:lnTo>
                        <a:pt x="295" y="664"/>
                      </a:lnTo>
                      <a:lnTo>
                        <a:pt x="328" y="692"/>
                      </a:lnTo>
                      <a:lnTo>
                        <a:pt x="362" y="718"/>
                      </a:lnTo>
                      <a:lnTo>
                        <a:pt x="397" y="744"/>
                      </a:lnTo>
                      <a:lnTo>
                        <a:pt x="434" y="767"/>
                      </a:lnTo>
                      <a:lnTo>
                        <a:pt x="472" y="788"/>
                      </a:lnTo>
                      <a:lnTo>
                        <a:pt x="510" y="808"/>
                      </a:lnTo>
                      <a:lnTo>
                        <a:pt x="550" y="826"/>
                      </a:lnTo>
                      <a:lnTo>
                        <a:pt x="590" y="842"/>
                      </a:lnTo>
                      <a:lnTo>
                        <a:pt x="632" y="856"/>
                      </a:lnTo>
                      <a:lnTo>
                        <a:pt x="675" y="868"/>
                      </a:lnTo>
                      <a:lnTo>
                        <a:pt x="719" y="878"/>
                      </a:lnTo>
                      <a:lnTo>
                        <a:pt x="763" y="887"/>
                      </a:lnTo>
                      <a:lnTo>
                        <a:pt x="808" y="893"/>
                      </a:lnTo>
                      <a:lnTo>
                        <a:pt x="853" y="896"/>
                      </a:lnTo>
                      <a:lnTo>
                        <a:pt x="899" y="897"/>
                      </a:lnTo>
                      <a:lnTo>
                        <a:pt x="945" y="896"/>
                      </a:lnTo>
                      <a:lnTo>
                        <a:pt x="990" y="893"/>
                      </a:lnTo>
                      <a:lnTo>
                        <a:pt x="1035" y="887"/>
                      </a:lnTo>
                      <a:lnTo>
                        <a:pt x="1078" y="878"/>
                      </a:lnTo>
                      <a:lnTo>
                        <a:pt x="1122" y="868"/>
                      </a:lnTo>
                      <a:lnTo>
                        <a:pt x="1165" y="856"/>
                      </a:lnTo>
                      <a:lnTo>
                        <a:pt x="1207" y="842"/>
                      </a:lnTo>
                      <a:lnTo>
                        <a:pt x="1247" y="826"/>
                      </a:lnTo>
                      <a:lnTo>
                        <a:pt x="1287" y="808"/>
                      </a:lnTo>
                      <a:lnTo>
                        <a:pt x="1325" y="788"/>
                      </a:lnTo>
                      <a:lnTo>
                        <a:pt x="1364" y="767"/>
                      </a:lnTo>
                      <a:lnTo>
                        <a:pt x="1400" y="744"/>
                      </a:lnTo>
                      <a:lnTo>
                        <a:pt x="1435" y="718"/>
                      </a:lnTo>
                      <a:lnTo>
                        <a:pt x="1469" y="692"/>
                      </a:lnTo>
                      <a:lnTo>
                        <a:pt x="1502" y="664"/>
                      </a:lnTo>
                      <a:lnTo>
                        <a:pt x="1532" y="634"/>
                      </a:lnTo>
                      <a:lnTo>
                        <a:pt x="1562" y="602"/>
                      </a:lnTo>
                      <a:lnTo>
                        <a:pt x="1591" y="569"/>
                      </a:lnTo>
                      <a:lnTo>
                        <a:pt x="1618" y="535"/>
                      </a:lnTo>
                      <a:lnTo>
                        <a:pt x="1643" y="500"/>
                      </a:lnTo>
                      <a:lnTo>
                        <a:pt x="1666" y="464"/>
                      </a:lnTo>
                      <a:lnTo>
                        <a:pt x="1688" y="427"/>
                      </a:lnTo>
                      <a:lnTo>
                        <a:pt x="1708" y="387"/>
                      </a:lnTo>
                      <a:lnTo>
                        <a:pt x="1725" y="348"/>
                      </a:lnTo>
                      <a:lnTo>
                        <a:pt x="1742" y="307"/>
                      </a:lnTo>
                      <a:lnTo>
                        <a:pt x="1756" y="266"/>
                      </a:lnTo>
                      <a:lnTo>
                        <a:pt x="1768" y="223"/>
                      </a:lnTo>
                      <a:lnTo>
                        <a:pt x="1778" y="180"/>
                      </a:lnTo>
                      <a:lnTo>
                        <a:pt x="1787" y="135"/>
                      </a:lnTo>
                      <a:lnTo>
                        <a:pt x="1792" y="92"/>
                      </a:lnTo>
                      <a:lnTo>
                        <a:pt x="1796" y="46"/>
                      </a:lnTo>
                      <a:lnTo>
                        <a:pt x="1797" y="0"/>
                      </a:lnTo>
                      <a:lnTo>
                        <a:pt x="1711" y="0"/>
                      </a:lnTo>
                      <a:lnTo>
                        <a:pt x="1638" y="0"/>
                      </a:lnTo>
                      <a:lnTo>
                        <a:pt x="1574" y="0"/>
                      </a:lnTo>
                      <a:lnTo>
                        <a:pt x="1520" y="0"/>
                      </a:lnTo>
                      <a:lnTo>
                        <a:pt x="1474" y="0"/>
                      </a:lnTo>
                      <a:lnTo>
                        <a:pt x="1436" y="0"/>
                      </a:lnTo>
                      <a:lnTo>
                        <a:pt x="1402" y="0"/>
                      </a:lnTo>
                      <a:lnTo>
                        <a:pt x="1372" y="0"/>
                      </a:lnTo>
                      <a:lnTo>
                        <a:pt x="1345" y="0"/>
                      </a:lnTo>
                      <a:lnTo>
                        <a:pt x="1319" y="0"/>
                      </a:lnTo>
                      <a:lnTo>
                        <a:pt x="1293" y="0"/>
                      </a:lnTo>
                      <a:lnTo>
                        <a:pt x="1266" y="0"/>
                      </a:lnTo>
                      <a:lnTo>
                        <a:pt x="1236" y="0"/>
                      </a:lnTo>
                      <a:lnTo>
                        <a:pt x="1202" y="0"/>
                      </a:lnTo>
                      <a:lnTo>
                        <a:pt x="1164" y="0"/>
                      </a:lnTo>
                      <a:lnTo>
                        <a:pt x="1118" y="0"/>
                      </a:lnTo>
                      <a:lnTo>
                        <a:pt x="1117" y="23"/>
                      </a:lnTo>
                      <a:lnTo>
                        <a:pt x="1114" y="43"/>
                      </a:lnTo>
                      <a:lnTo>
                        <a:pt x="1108" y="65"/>
                      </a:lnTo>
                      <a:lnTo>
                        <a:pt x="1100" y="85"/>
                      </a:lnTo>
                      <a:lnTo>
                        <a:pt x="1092" y="105"/>
                      </a:lnTo>
                      <a:lnTo>
                        <a:pt x="1081" y="122"/>
                      </a:lnTo>
                      <a:lnTo>
                        <a:pt x="1067" y="139"/>
                      </a:lnTo>
                      <a:lnTo>
                        <a:pt x="1053" y="155"/>
                      </a:lnTo>
                      <a:lnTo>
                        <a:pt x="1038" y="169"/>
                      </a:lnTo>
                      <a:lnTo>
                        <a:pt x="1021" y="181"/>
                      </a:lnTo>
                      <a:lnTo>
                        <a:pt x="1003" y="192"/>
                      </a:lnTo>
                      <a:lnTo>
                        <a:pt x="984" y="201"/>
                      </a:lnTo>
                      <a:lnTo>
                        <a:pt x="963" y="209"/>
                      </a:lnTo>
                      <a:lnTo>
                        <a:pt x="942" y="214"/>
                      </a:lnTo>
                      <a:lnTo>
                        <a:pt x="921" y="218"/>
                      </a:lnTo>
                      <a:lnTo>
                        <a:pt x="899" y="219"/>
                      </a:lnTo>
                      <a:lnTo>
                        <a:pt x="877" y="218"/>
                      </a:lnTo>
                      <a:lnTo>
                        <a:pt x="855" y="214"/>
                      </a:lnTo>
                      <a:lnTo>
                        <a:pt x="834" y="209"/>
                      </a:lnTo>
                      <a:lnTo>
                        <a:pt x="813" y="201"/>
                      </a:lnTo>
                      <a:lnTo>
                        <a:pt x="794" y="192"/>
                      </a:lnTo>
                      <a:lnTo>
                        <a:pt x="776" y="181"/>
                      </a:lnTo>
                      <a:lnTo>
                        <a:pt x="759" y="169"/>
                      </a:lnTo>
                      <a:lnTo>
                        <a:pt x="744" y="155"/>
                      </a:lnTo>
                      <a:lnTo>
                        <a:pt x="730" y="139"/>
                      </a:lnTo>
                      <a:lnTo>
                        <a:pt x="717" y="122"/>
                      </a:lnTo>
                      <a:lnTo>
                        <a:pt x="706" y="105"/>
                      </a:lnTo>
                      <a:lnTo>
                        <a:pt x="697" y="85"/>
                      </a:lnTo>
                      <a:lnTo>
                        <a:pt x="689" y="65"/>
                      </a:lnTo>
                      <a:lnTo>
                        <a:pt x="684" y="43"/>
                      </a:lnTo>
                      <a:lnTo>
                        <a:pt x="680" y="23"/>
                      </a:lnTo>
                      <a:lnTo>
                        <a:pt x="679" y="0"/>
                      </a:lnTo>
                      <a:lnTo>
                        <a:pt x="594" y="0"/>
                      </a:lnTo>
                      <a:lnTo>
                        <a:pt x="520" y="0"/>
                      </a:lnTo>
                      <a:lnTo>
                        <a:pt x="457" y="0"/>
                      </a:lnTo>
                      <a:lnTo>
                        <a:pt x="403" y="0"/>
                      </a:lnTo>
                      <a:lnTo>
                        <a:pt x="357" y="0"/>
                      </a:lnTo>
                      <a:lnTo>
                        <a:pt x="318" y="0"/>
                      </a:lnTo>
                      <a:lnTo>
                        <a:pt x="284" y="0"/>
                      </a:lnTo>
                      <a:lnTo>
                        <a:pt x="255" y="0"/>
                      </a:lnTo>
                      <a:lnTo>
                        <a:pt x="227" y="0"/>
                      </a:lnTo>
                      <a:lnTo>
                        <a:pt x="201" y="0"/>
                      </a:lnTo>
                      <a:lnTo>
                        <a:pt x="176" y="0"/>
                      </a:lnTo>
                      <a:lnTo>
                        <a:pt x="149" y="0"/>
                      </a:lnTo>
                      <a:lnTo>
                        <a:pt x="119" y="0"/>
                      </a:lnTo>
                      <a:lnTo>
                        <a:pt x="85" y="0"/>
                      </a:lnTo>
                      <a:lnTo>
                        <a:pt x="47" y="0"/>
                      </a:lnTo>
                      <a:lnTo>
                        <a:pt x="0" y="0"/>
                      </a:lnTo>
                      <a:close/>
                    </a:path>
                  </a:pathLst>
                </a:custGeom>
                <a:solidFill>
                  <a:srgbClr val="F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92" name="Freeform 275">
                  <a:extLst>
                    <a:ext uri="{FF2B5EF4-FFF2-40B4-BE49-F238E27FC236}">
                      <a16:creationId xmlns:a16="http://schemas.microsoft.com/office/drawing/2014/main" id="{6AC43AB0-14CE-4EDD-BC2E-61CE6D080EBC}"/>
                    </a:ext>
                  </a:extLst>
                </p:cNvPr>
                <p:cNvSpPr>
                  <a:spLocks/>
                </p:cNvSpPr>
                <p:nvPr/>
              </p:nvSpPr>
              <p:spPr bwMode="auto">
                <a:xfrm>
                  <a:off x="1965" y="2803"/>
                  <a:ext cx="592" cy="295"/>
                </a:xfrm>
                <a:custGeom>
                  <a:avLst/>
                  <a:gdLst>
                    <a:gd name="T0" fmla="*/ 0 w 1777"/>
                    <a:gd name="T1" fmla="*/ 0 h 887"/>
                    <a:gd name="T2" fmla="*/ 0 w 1777"/>
                    <a:gd name="T3" fmla="*/ 0 h 887"/>
                    <a:gd name="T4" fmla="*/ 0 w 1777"/>
                    <a:gd name="T5" fmla="*/ 0 h 887"/>
                    <a:gd name="T6" fmla="*/ 0 w 1777"/>
                    <a:gd name="T7" fmla="*/ 1 h 887"/>
                    <a:gd name="T8" fmla="*/ 0 w 1777"/>
                    <a:gd name="T9" fmla="*/ 1 h 887"/>
                    <a:gd name="T10" fmla="*/ 0 w 1777"/>
                    <a:gd name="T11" fmla="*/ 1 h 887"/>
                    <a:gd name="T12" fmla="*/ 1 w 1777"/>
                    <a:gd name="T13" fmla="*/ 1 h 887"/>
                    <a:gd name="T14" fmla="*/ 1 w 1777"/>
                    <a:gd name="T15" fmla="*/ 1 h 887"/>
                    <a:gd name="T16" fmla="*/ 1 w 1777"/>
                    <a:gd name="T17" fmla="*/ 1 h 887"/>
                    <a:gd name="T18" fmla="*/ 1 w 1777"/>
                    <a:gd name="T19" fmla="*/ 1 h 887"/>
                    <a:gd name="T20" fmla="*/ 1 w 1777"/>
                    <a:gd name="T21" fmla="*/ 1 h 887"/>
                    <a:gd name="T22" fmla="*/ 1 w 1777"/>
                    <a:gd name="T23" fmla="*/ 1 h 887"/>
                    <a:gd name="T24" fmla="*/ 2 w 1777"/>
                    <a:gd name="T25" fmla="*/ 1 h 887"/>
                    <a:gd name="T26" fmla="*/ 2 w 1777"/>
                    <a:gd name="T27" fmla="*/ 1 h 887"/>
                    <a:gd name="T28" fmla="*/ 2 w 1777"/>
                    <a:gd name="T29" fmla="*/ 1 h 887"/>
                    <a:gd name="T30" fmla="*/ 2 w 1777"/>
                    <a:gd name="T31" fmla="*/ 1 h 887"/>
                    <a:gd name="T32" fmla="*/ 2 w 1777"/>
                    <a:gd name="T33" fmla="*/ 1 h 887"/>
                    <a:gd name="T34" fmla="*/ 2 w 1777"/>
                    <a:gd name="T35" fmla="*/ 1 h 887"/>
                    <a:gd name="T36" fmla="*/ 2 w 1777"/>
                    <a:gd name="T37" fmla="*/ 0 h 887"/>
                    <a:gd name="T38" fmla="*/ 2 w 1777"/>
                    <a:gd name="T39" fmla="*/ 0 h 887"/>
                    <a:gd name="T40" fmla="*/ 2 w 1777"/>
                    <a:gd name="T41" fmla="*/ 0 h 887"/>
                    <a:gd name="T42" fmla="*/ 2 w 1777"/>
                    <a:gd name="T43" fmla="*/ 0 h 887"/>
                    <a:gd name="T44" fmla="*/ 2 w 1777"/>
                    <a:gd name="T45" fmla="*/ 0 h 887"/>
                    <a:gd name="T46" fmla="*/ 2 w 1777"/>
                    <a:gd name="T47" fmla="*/ 0 h 887"/>
                    <a:gd name="T48" fmla="*/ 2 w 1777"/>
                    <a:gd name="T49" fmla="*/ 0 h 887"/>
                    <a:gd name="T50" fmla="*/ 2 w 1777"/>
                    <a:gd name="T51" fmla="*/ 0 h 887"/>
                    <a:gd name="T52" fmla="*/ 2 w 1777"/>
                    <a:gd name="T53" fmla="*/ 0 h 887"/>
                    <a:gd name="T54" fmla="*/ 2 w 1777"/>
                    <a:gd name="T55" fmla="*/ 0 h 887"/>
                    <a:gd name="T56" fmla="*/ 1 w 1777"/>
                    <a:gd name="T57" fmla="*/ 0 h 887"/>
                    <a:gd name="T58" fmla="*/ 1 w 1777"/>
                    <a:gd name="T59" fmla="*/ 0 h 887"/>
                    <a:gd name="T60" fmla="*/ 1 w 1777"/>
                    <a:gd name="T61" fmla="*/ 0 h 887"/>
                    <a:gd name="T62" fmla="*/ 1 w 1777"/>
                    <a:gd name="T63" fmla="*/ 0 h 887"/>
                    <a:gd name="T64" fmla="*/ 1 w 1777"/>
                    <a:gd name="T65" fmla="*/ 0 h 887"/>
                    <a:gd name="T66" fmla="*/ 1 w 1777"/>
                    <a:gd name="T67" fmla="*/ 0 h 887"/>
                    <a:gd name="T68" fmla="*/ 1 w 1777"/>
                    <a:gd name="T69" fmla="*/ 0 h 887"/>
                    <a:gd name="T70" fmla="*/ 1 w 1777"/>
                    <a:gd name="T71" fmla="*/ 0 h 887"/>
                    <a:gd name="T72" fmla="*/ 1 w 1777"/>
                    <a:gd name="T73" fmla="*/ 0 h 887"/>
                    <a:gd name="T74" fmla="*/ 1 w 1777"/>
                    <a:gd name="T75" fmla="*/ 0 h 887"/>
                    <a:gd name="T76" fmla="*/ 1 w 1777"/>
                    <a:gd name="T77" fmla="*/ 0 h 887"/>
                    <a:gd name="T78" fmla="*/ 0 w 1777"/>
                    <a:gd name="T79" fmla="*/ 0 h 887"/>
                    <a:gd name="T80" fmla="*/ 0 w 1777"/>
                    <a:gd name="T81" fmla="*/ 0 h 887"/>
                    <a:gd name="T82" fmla="*/ 0 w 1777"/>
                    <a:gd name="T83" fmla="*/ 0 h 887"/>
                    <a:gd name="T84" fmla="*/ 0 w 1777"/>
                    <a:gd name="T85" fmla="*/ 0 h 88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77" h="887">
                      <a:moveTo>
                        <a:pt x="0" y="0"/>
                      </a:moveTo>
                      <a:lnTo>
                        <a:pt x="1" y="46"/>
                      </a:lnTo>
                      <a:lnTo>
                        <a:pt x="5" y="91"/>
                      </a:lnTo>
                      <a:lnTo>
                        <a:pt x="10" y="134"/>
                      </a:lnTo>
                      <a:lnTo>
                        <a:pt x="19" y="178"/>
                      </a:lnTo>
                      <a:lnTo>
                        <a:pt x="29" y="221"/>
                      </a:lnTo>
                      <a:lnTo>
                        <a:pt x="41" y="263"/>
                      </a:lnTo>
                      <a:lnTo>
                        <a:pt x="54" y="304"/>
                      </a:lnTo>
                      <a:lnTo>
                        <a:pt x="71" y="345"/>
                      </a:lnTo>
                      <a:lnTo>
                        <a:pt x="88" y="384"/>
                      </a:lnTo>
                      <a:lnTo>
                        <a:pt x="108" y="421"/>
                      </a:lnTo>
                      <a:lnTo>
                        <a:pt x="130" y="459"/>
                      </a:lnTo>
                      <a:lnTo>
                        <a:pt x="153" y="495"/>
                      </a:lnTo>
                      <a:lnTo>
                        <a:pt x="178" y="530"/>
                      </a:lnTo>
                      <a:lnTo>
                        <a:pt x="204" y="564"/>
                      </a:lnTo>
                      <a:lnTo>
                        <a:pt x="232" y="596"/>
                      </a:lnTo>
                      <a:lnTo>
                        <a:pt x="261" y="626"/>
                      </a:lnTo>
                      <a:lnTo>
                        <a:pt x="292" y="656"/>
                      </a:lnTo>
                      <a:lnTo>
                        <a:pt x="325" y="684"/>
                      </a:lnTo>
                      <a:lnTo>
                        <a:pt x="358" y="711"/>
                      </a:lnTo>
                      <a:lnTo>
                        <a:pt x="393" y="735"/>
                      </a:lnTo>
                      <a:lnTo>
                        <a:pt x="429" y="758"/>
                      </a:lnTo>
                      <a:lnTo>
                        <a:pt x="466" y="780"/>
                      </a:lnTo>
                      <a:lnTo>
                        <a:pt x="505" y="799"/>
                      </a:lnTo>
                      <a:lnTo>
                        <a:pt x="544" y="817"/>
                      </a:lnTo>
                      <a:lnTo>
                        <a:pt x="584" y="833"/>
                      </a:lnTo>
                      <a:lnTo>
                        <a:pt x="625" y="847"/>
                      </a:lnTo>
                      <a:lnTo>
                        <a:pt x="667" y="859"/>
                      </a:lnTo>
                      <a:lnTo>
                        <a:pt x="710" y="868"/>
                      </a:lnTo>
                      <a:lnTo>
                        <a:pt x="754" y="877"/>
                      </a:lnTo>
                      <a:lnTo>
                        <a:pt x="799" y="883"/>
                      </a:lnTo>
                      <a:lnTo>
                        <a:pt x="844" y="886"/>
                      </a:lnTo>
                      <a:lnTo>
                        <a:pt x="889" y="887"/>
                      </a:lnTo>
                      <a:lnTo>
                        <a:pt x="934" y="886"/>
                      </a:lnTo>
                      <a:lnTo>
                        <a:pt x="978" y="883"/>
                      </a:lnTo>
                      <a:lnTo>
                        <a:pt x="1023" y="877"/>
                      </a:lnTo>
                      <a:lnTo>
                        <a:pt x="1067" y="868"/>
                      </a:lnTo>
                      <a:lnTo>
                        <a:pt x="1110" y="859"/>
                      </a:lnTo>
                      <a:lnTo>
                        <a:pt x="1152" y="847"/>
                      </a:lnTo>
                      <a:lnTo>
                        <a:pt x="1193" y="833"/>
                      </a:lnTo>
                      <a:lnTo>
                        <a:pt x="1233" y="817"/>
                      </a:lnTo>
                      <a:lnTo>
                        <a:pt x="1272" y="799"/>
                      </a:lnTo>
                      <a:lnTo>
                        <a:pt x="1311" y="780"/>
                      </a:lnTo>
                      <a:lnTo>
                        <a:pt x="1348" y="758"/>
                      </a:lnTo>
                      <a:lnTo>
                        <a:pt x="1384" y="735"/>
                      </a:lnTo>
                      <a:lnTo>
                        <a:pt x="1419" y="711"/>
                      </a:lnTo>
                      <a:lnTo>
                        <a:pt x="1452" y="684"/>
                      </a:lnTo>
                      <a:lnTo>
                        <a:pt x="1485" y="656"/>
                      </a:lnTo>
                      <a:lnTo>
                        <a:pt x="1516" y="626"/>
                      </a:lnTo>
                      <a:lnTo>
                        <a:pt x="1545" y="596"/>
                      </a:lnTo>
                      <a:lnTo>
                        <a:pt x="1573" y="564"/>
                      </a:lnTo>
                      <a:lnTo>
                        <a:pt x="1599" y="530"/>
                      </a:lnTo>
                      <a:lnTo>
                        <a:pt x="1624" y="495"/>
                      </a:lnTo>
                      <a:lnTo>
                        <a:pt x="1647" y="459"/>
                      </a:lnTo>
                      <a:lnTo>
                        <a:pt x="1669" y="421"/>
                      </a:lnTo>
                      <a:lnTo>
                        <a:pt x="1689" y="384"/>
                      </a:lnTo>
                      <a:lnTo>
                        <a:pt x="1707" y="345"/>
                      </a:lnTo>
                      <a:lnTo>
                        <a:pt x="1723" y="304"/>
                      </a:lnTo>
                      <a:lnTo>
                        <a:pt x="1736" y="263"/>
                      </a:lnTo>
                      <a:lnTo>
                        <a:pt x="1748" y="221"/>
                      </a:lnTo>
                      <a:lnTo>
                        <a:pt x="1758" y="178"/>
                      </a:lnTo>
                      <a:lnTo>
                        <a:pt x="1767" y="134"/>
                      </a:lnTo>
                      <a:lnTo>
                        <a:pt x="1772" y="91"/>
                      </a:lnTo>
                      <a:lnTo>
                        <a:pt x="1776" y="46"/>
                      </a:lnTo>
                      <a:lnTo>
                        <a:pt x="1777" y="0"/>
                      </a:lnTo>
                      <a:lnTo>
                        <a:pt x="1689" y="0"/>
                      </a:lnTo>
                      <a:lnTo>
                        <a:pt x="1613" y="0"/>
                      </a:lnTo>
                      <a:lnTo>
                        <a:pt x="1549" y="0"/>
                      </a:lnTo>
                      <a:lnTo>
                        <a:pt x="1494" y="0"/>
                      </a:lnTo>
                      <a:lnTo>
                        <a:pt x="1448" y="0"/>
                      </a:lnTo>
                      <a:lnTo>
                        <a:pt x="1408" y="0"/>
                      </a:lnTo>
                      <a:lnTo>
                        <a:pt x="1374" y="0"/>
                      </a:lnTo>
                      <a:lnTo>
                        <a:pt x="1345" y="0"/>
                      </a:lnTo>
                      <a:lnTo>
                        <a:pt x="1318" y="0"/>
                      </a:lnTo>
                      <a:lnTo>
                        <a:pt x="1293" y="0"/>
                      </a:lnTo>
                      <a:lnTo>
                        <a:pt x="1269" y="0"/>
                      </a:lnTo>
                      <a:lnTo>
                        <a:pt x="1244" y="0"/>
                      </a:lnTo>
                      <a:lnTo>
                        <a:pt x="1216" y="0"/>
                      </a:lnTo>
                      <a:lnTo>
                        <a:pt x="1186" y="0"/>
                      </a:lnTo>
                      <a:lnTo>
                        <a:pt x="1150" y="0"/>
                      </a:lnTo>
                      <a:lnTo>
                        <a:pt x="1108" y="0"/>
                      </a:lnTo>
                      <a:lnTo>
                        <a:pt x="1107" y="23"/>
                      </a:lnTo>
                      <a:lnTo>
                        <a:pt x="1104" y="43"/>
                      </a:lnTo>
                      <a:lnTo>
                        <a:pt x="1098" y="65"/>
                      </a:lnTo>
                      <a:lnTo>
                        <a:pt x="1090" y="85"/>
                      </a:lnTo>
                      <a:lnTo>
                        <a:pt x="1082" y="105"/>
                      </a:lnTo>
                      <a:lnTo>
                        <a:pt x="1071" y="122"/>
                      </a:lnTo>
                      <a:lnTo>
                        <a:pt x="1057" y="139"/>
                      </a:lnTo>
                      <a:lnTo>
                        <a:pt x="1043" y="155"/>
                      </a:lnTo>
                      <a:lnTo>
                        <a:pt x="1028" y="169"/>
                      </a:lnTo>
                      <a:lnTo>
                        <a:pt x="1011" y="181"/>
                      </a:lnTo>
                      <a:lnTo>
                        <a:pt x="993" y="192"/>
                      </a:lnTo>
                      <a:lnTo>
                        <a:pt x="974" y="201"/>
                      </a:lnTo>
                      <a:lnTo>
                        <a:pt x="953" y="209"/>
                      </a:lnTo>
                      <a:lnTo>
                        <a:pt x="932" y="214"/>
                      </a:lnTo>
                      <a:lnTo>
                        <a:pt x="911" y="218"/>
                      </a:lnTo>
                      <a:lnTo>
                        <a:pt x="889" y="219"/>
                      </a:lnTo>
                      <a:lnTo>
                        <a:pt x="867" y="218"/>
                      </a:lnTo>
                      <a:lnTo>
                        <a:pt x="845" y="214"/>
                      </a:lnTo>
                      <a:lnTo>
                        <a:pt x="824" y="209"/>
                      </a:lnTo>
                      <a:lnTo>
                        <a:pt x="803" y="201"/>
                      </a:lnTo>
                      <a:lnTo>
                        <a:pt x="784" y="192"/>
                      </a:lnTo>
                      <a:lnTo>
                        <a:pt x="766" y="181"/>
                      </a:lnTo>
                      <a:lnTo>
                        <a:pt x="749" y="169"/>
                      </a:lnTo>
                      <a:lnTo>
                        <a:pt x="734" y="155"/>
                      </a:lnTo>
                      <a:lnTo>
                        <a:pt x="720" y="139"/>
                      </a:lnTo>
                      <a:lnTo>
                        <a:pt x="707" y="122"/>
                      </a:lnTo>
                      <a:lnTo>
                        <a:pt x="696" y="105"/>
                      </a:lnTo>
                      <a:lnTo>
                        <a:pt x="687" y="85"/>
                      </a:lnTo>
                      <a:lnTo>
                        <a:pt x="679" y="65"/>
                      </a:lnTo>
                      <a:lnTo>
                        <a:pt x="674" y="43"/>
                      </a:lnTo>
                      <a:lnTo>
                        <a:pt x="670" y="23"/>
                      </a:lnTo>
                      <a:lnTo>
                        <a:pt x="669" y="0"/>
                      </a:lnTo>
                      <a:lnTo>
                        <a:pt x="582" y="0"/>
                      </a:lnTo>
                      <a:lnTo>
                        <a:pt x="507" y="0"/>
                      </a:lnTo>
                      <a:lnTo>
                        <a:pt x="442" y="0"/>
                      </a:lnTo>
                      <a:lnTo>
                        <a:pt x="387" y="0"/>
                      </a:lnTo>
                      <a:lnTo>
                        <a:pt x="341" y="0"/>
                      </a:lnTo>
                      <a:lnTo>
                        <a:pt x="301" y="0"/>
                      </a:lnTo>
                      <a:lnTo>
                        <a:pt x="267" y="0"/>
                      </a:lnTo>
                      <a:lnTo>
                        <a:pt x="238" y="0"/>
                      </a:lnTo>
                      <a:lnTo>
                        <a:pt x="211" y="0"/>
                      </a:lnTo>
                      <a:lnTo>
                        <a:pt x="187" y="0"/>
                      </a:lnTo>
                      <a:lnTo>
                        <a:pt x="162" y="0"/>
                      </a:lnTo>
                      <a:lnTo>
                        <a:pt x="136" y="0"/>
                      </a:lnTo>
                      <a:lnTo>
                        <a:pt x="109" y="0"/>
                      </a:lnTo>
                      <a:lnTo>
                        <a:pt x="78" y="0"/>
                      </a:lnTo>
                      <a:lnTo>
                        <a:pt x="42" y="0"/>
                      </a:lnTo>
                      <a:lnTo>
                        <a:pt x="0" y="0"/>
                      </a:lnTo>
                      <a:close/>
                    </a:path>
                  </a:pathLst>
                </a:custGeom>
                <a:solidFill>
                  <a:srgbClr val="F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93" name="Freeform 276">
                  <a:extLst>
                    <a:ext uri="{FF2B5EF4-FFF2-40B4-BE49-F238E27FC236}">
                      <a16:creationId xmlns:a16="http://schemas.microsoft.com/office/drawing/2014/main" id="{4FFEF831-877E-497D-A968-93DBE85BB0C3}"/>
                    </a:ext>
                  </a:extLst>
                </p:cNvPr>
                <p:cNvSpPr>
                  <a:spLocks/>
                </p:cNvSpPr>
                <p:nvPr/>
              </p:nvSpPr>
              <p:spPr bwMode="auto">
                <a:xfrm>
                  <a:off x="1969" y="2803"/>
                  <a:ext cx="585" cy="292"/>
                </a:xfrm>
                <a:custGeom>
                  <a:avLst/>
                  <a:gdLst>
                    <a:gd name="T0" fmla="*/ 2 w 1755"/>
                    <a:gd name="T1" fmla="*/ 0 h 876"/>
                    <a:gd name="T2" fmla="*/ 2 w 1755"/>
                    <a:gd name="T3" fmla="*/ 0 h 876"/>
                    <a:gd name="T4" fmla="*/ 2 w 1755"/>
                    <a:gd name="T5" fmla="*/ 0 h 876"/>
                    <a:gd name="T6" fmla="*/ 2 w 1755"/>
                    <a:gd name="T7" fmla="*/ 0 h 876"/>
                    <a:gd name="T8" fmla="*/ 2 w 1755"/>
                    <a:gd name="T9" fmla="*/ 0 h 876"/>
                    <a:gd name="T10" fmla="*/ 2 w 1755"/>
                    <a:gd name="T11" fmla="*/ 1 h 876"/>
                    <a:gd name="T12" fmla="*/ 2 w 1755"/>
                    <a:gd name="T13" fmla="*/ 1 h 876"/>
                    <a:gd name="T14" fmla="*/ 2 w 1755"/>
                    <a:gd name="T15" fmla="*/ 1 h 876"/>
                    <a:gd name="T16" fmla="*/ 2 w 1755"/>
                    <a:gd name="T17" fmla="*/ 1 h 876"/>
                    <a:gd name="T18" fmla="*/ 2 w 1755"/>
                    <a:gd name="T19" fmla="*/ 1 h 876"/>
                    <a:gd name="T20" fmla="*/ 2 w 1755"/>
                    <a:gd name="T21" fmla="*/ 1 h 876"/>
                    <a:gd name="T22" fmla="*/ 2 w 1755"/>
                    <a:gd name="T23" fmla="*/ 1 h 876"/>
                    <a:gd name="T24" fmla="*/ 2 w 1755"/>
                    <a:gd name="T25" fmla="*/ 1 h 876"/>
                    <a:gd name="T26" fmla="*/ 2 w 1755"/>
                    <a:gd name="T27" fmla="*/ 1 h 876"/>
                    <a:gd name="T28" fmla="*/ 1 w 1755"/>
                    <a:gd name="T29" fmla="*/ 1 h 876"/>
                    <a:gd name="T30" fmla="*/ 1 w 1755"/>
                    <a:gd name="T31" fmla="*/ 1 h 876"/>
                    <a:gd name="T32" fmla="*/ 1 w 1755"/>
                    <a:gd name="T33" fmla="*/ 1 h 876"/>
                    <a:gd name="T34" fmla="*/ 1 w 1755"/>
                    <a:gd name="T35" fmla="*/ 1 h 876"/>
                    <a:gd name="T36" fmla="*/ 1 w 1755"/>
                    <a:gd name="T37" fmla="*/ 1 h 876"/>
                    <a:gd name="T38" fmla="*/ 1 w 1755"/>
                    <a:gd name="T39" fmla="*/ 1 h 876"/>
                    <a:gd name="T40" fmla="*/ 1 w 1755"/>
                    <a:gd name="T41" fmla="*/ 1 h 876"/>
                    <a:gd name="T42" fmla="*/ 1 w 1755"/>
                    <a:gd name="T43" fmla="*/ 1 h 876"/>
                    <a:gd name="T44" fmla="*/ 1 w 1755"/>
                    <a:gd name="T45" fmla="*/ 1 h 876"/>
                    <a:gd name="T46" fmla="*/ 0 w 1755"/>
                    <a:gd name="T47" fmla="*/ 1 h 876"/>
                    <a:gd name="T48" fmla="*/ 0 w 1755"/>
                    <a:gd name="T49" fmla="*/ 1 h 876"/>
                    <a:gd name="T50" fmla="*/ 0 w 1755"/>
                    <a:gd name="T51" fmla="*/ 1 h 876"/>
                    <a:gd name="T52" fmla="*/ 0 w 1755"/>
                    <a:gd name="T53" fmla="*/ 1 h 876"/>
                    <a:gd name="T54" fmla="*/ 0 w 1755"/>
                    <a:gd name="T55" fmla="*/ 1 h 876"/>
                    <a:gd name="T56" fmla="*/ 0 w 1755"/>
                    <a:gd name="T57" fmla="*/ 0 h 876"/>
                    <a:gd name="T58" fmla="*/ 0 w 1755"/>
                    <a:gd name="T59" fmla="*/ 0 h 876"/>
                    <a:gd name="T60" fmla="*/ 0 w 1755"/>
                    <a:gd name="T61" fmla="*/ 0 h 876"/>
                    <a:gd name="T62" fmla="*/ 0 w 1755"/>
                    <a:gd name="T63" fmla="*/ 0 h 876"/>
                    <a:gd name="T64" fmla="*/ 0 w 1755"/>
                    <a:gd name="T65" fmla="*/ 0 h 876"/>
                    <a:gd name="T66" fmla="*/ 1 w 1755"/>
                    <a:gd name="T67" fmla="*/ 0 h 876"/>
                    <a:gd name="T68" fmla="*/ 1 w 1755"/>
                    <a:gd name="T69" fmla="*/ 0 h 876"/>
                    <a:gd name="T70" fmla="*/ 1 w 1755"/>
                    <a:gd name="T71" fmla="*/ 0 h 876"/>
                    <a:gd name="T72" fmla="*/ 1 w 1755"/>
                    <a:gd name="T73" fmla="*/ 0 h 876"/>
                    <a:gd name="T74" fmla="*/ 1 w 1755"/>
                    <a:gd name="T75" fmla="*/ 0 h 876"/>
                    <a:gd name="T76" fmla="*/ 1 w 1755"/>
                    <a:gd name="T77" fmla="*/ 0 h 876"/>
                    <a:gd name="T78" fmla="*/ 1 w 1755"/>
                    <a:gd name="T79" fmla="*/ 0 h 876"/>
                    <a:gd name="T80" fmla="*/ 1 w 1755"/>
                    <a:gd name="T81" fmla="*/ 0 h 876"/>
                    <a:gd name="T82" fmla="*/ 1 w 1755"/>
                    <a:gd name="T83" fmla="*/ 0 h 876"/>
                    <a:gd name="T84" fmla="*/ 1 w 1755"/>
                    <a:gd name="T85" fmla="*/ 0 h 876"/>
                    <a:gd name="T86" fmla="*/ 1 w 1755"/>
                    <a:gd name="T87" fmla="*/ 0 h 876"/>
                    <a:gd name="T88" fmla="*/ 1 w 1755"/>
                    <a:gd name="T89" fmla="*/ 0 h 876"/>
                    <a:gd name="T90" fmla="*/ 1 w 1755"/>
                    <a:gd name="T91" fmla="*/ 0 h 876"/>
                    <a:gd name="T92" fmla="*/ 1 w 1755"/>
                    <a:gd name="T93" fmla="*/ 0 h 876"/>
                    <a:gd name="T94" fmla="*/ 1 w 1755"/>
                    <a:gd name="T95" fmla="*/ 0 h 876"/>
                    <a:gd name="T96" fmla="*/ 2 w 1755"/>
                    <a:gd name="T97" fmla="*/ 0 h 8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755" h="876">
                      <a:moveTo>
                        <a:pt x="1097" y="0"/>
                      </a:moveTo>
                      <a:lnTo>
                        <a:pt x="1755" y="0"/>
                      </a:lnTo>
                      <a:lnTo>
                        <a:pt x="1754" y="44"/>
                      </a:lnTo>
                      <a:lnTo>
                        <a:pt x="1750" y="89"/>
                      </a:lnTo>
                      <a:lnTo>
                        <a:pt x="1745" y="133"/>
                      </a:lnTo>
                      <a:lnTo>
                        <a:pt x="1737" y="176"/>
                      </a:lnTo>
                      <a:lnTo>
                        <a:pt x="1727" y="219"/>
                      </a:lnTo>
                      <a:lnTo>
                        <a:pt x="1715" y="260"/>
                      </a:lnTo>
                      <a:lnTo>
                        <a:pt x="1701" y="301"/>
                      </a:lnTo>
                      <a:lnTo>
                        <a:pt x="1686" y="340"/>
                      </a:lnTo>
                      <a:lnTo>
                        <a:pt x="1668" y="379"/>
                      </a:lnTo>
                      <a:lnTo>
                        <a:pt x="1648" y="417"/>
                      </a:lnTo>
                      <a:lnTo>
                        <a:pt x="1628" y="453"/>
                      </a:lnTo>
                      <a:lnTo>
                        <a:pt x="1605" y="489"/>
                      </a:lnTo>
                      <a:lnTo>
                        <a:pt x="1580" y="523"/>
                      </a:lnTo>
                      <a:lnTo>
                        <a:pt x="1554" y="557"/>
                      </a:lnTo>
                      <a:lnTo>
                        <a:pt x="1527" y="589"/>
                      </a:lnTo>
                      <a:lnTo>
                        <a:pt x="1497" y="619"/>
                      </a:lnTo>
                      <a:lnTo>
                        <a:pt x="1466" y="648"/>
                      </a:lnTo>
                      <a:lnTo>
                        <a:pt x="1435" y="676"/>
                      </a:lnTo>
                      <a:lnTo>
                        <a:pt x="1402" y="702"/>
                      </a:lnTo>
                      <a:lnTo>
                        <a:pt x="1367" y="726"/>
                      </a:lnTo>
                      <a:lnTo>
                        <a:pt x="1332" y="749"/>
                      </a:lnTo>
                      <a:lnTo>
                        <a:pt x="1295" y="770"/>
                      </a:lnTo>
                      <a:lnTo>
                        <a:pt x="1257" y="790"/>
                      </a:lnTo>
                      <a:lnTo>
                        <a:pt x="1219" y="807"/>
                      </a:lnTo>
                      <a:lnTo>
                        <a:pt x="1178" y="822"/>
                      </a:lnTo>
                      <a:lnTo>
                        <a:pt x="1137" y="837"/>
                      </a:lnTo>
                      <a:lnTo>
                        <a:pt x="1096" y="849"/>
                      </a:lnTo>
                      <a:lnTo>
                        <a:pt x="1054" y="859"/>
                      </a:lnTo>
                      <a:lnTo>
                        <a:pt x="1010" y="866"/>
                      </a:lnTo>
                      <a:lnTo>
                        <a:pt x="966" y="872"/>
                      </a:lnTo>
                      <a:lnTo>
                        <a:pt x="923" y="875"/>
                      </a:lnTo>
                      <a:lnTo>
                        <a:pt x="878" y="876"/>
                      </a:lnTo>
                      <a:lnTo>
                        <a:pt x="833" y="875"/>
                      </a:lnTo>
                      <a:lnTo>
                        <a:pt x="789" y="872"/>
                      </a:lnTo>
                      <a:lnTo>
                        <a:pt x="745" y="866"/>
                      </a:lnTo>
                      <a:lnTo>
                        <a:pt x="701" y="859"/>
                      </a:lnTo>
                      <a:lnTo>
                        <a:pt x="659" y="849"/>
                      </a:lnTo>
                      <a:lnTo>
                        <a:pt x="618" y="837"/>
                      </a:lnTo>
                      <a:lnTo>
                        <a:pt x="577" y="822"/>
                      </a:lnTo>
                      <a:lnTo>
                        <a:pt x="537" y="807"/>
                      </a:lnTo>
                      <a:lnTo>
                        <a:pt x="498" y="790"/>
                      </a:lnTo>
                      <a:lnTo>
                        <a:pt x="460" y="770"/>
                      </a:lnTo>
                      <a:lnTo>
                        <a:pt x="424" y="749"/>
                      </a:lnTo>
                      <a:lnTo>
                        <a:pt x="388" y="726"/>
                      </a:lnTo>
                      <a:lnTo>
                        <a:pt x="353" y="702"/>
                      </a:lnTo>
                      <a:lnTo>
                        <a:pt x="321" y="676"/>
                      </a:lnTo>
                      <a:lnTo>
                        <a:pt x="289" y="648"/>
                      </a:lnTo>
                      <a:lnTo>
                        <a:pt x="258" y="619"/>
                      </a:lnTo>
                      <a:lnTo>
                        <a:pt x="228" y="589"/>
                      </a:lnTo>
                      <a:lnTo>
                        <a:pt x="201" y="557"/>
                      </a:lnTo>
                      <a:lnTo>
                        <a:pt x="175" y="523"/>
                      </a:lnTo>
                      <a:lnTo>
                        <a:pt x="151" y="489"/>
                      </a:lnTo>
                      <a:lnTo>
                        <a:pt x="128" y="453"/>
                      </a:lnTo>
                      <a:lnTo>
                        <a:pt x="107" y="417"/>
                      </a:lnTo>
                      <a:lnTo>
                        <a:pt x="87" y="379"/>
                      </a:lnTo>
                      <a:lnTo>
                        <a:pt x="69" y="340"/>
                      </a:lnTo>
                      <a:lnTo>
                        <a:pt x="54" y="301"/>
                      </a:lnTo>
                      <a:lnTo>
                        <a:pt x="40" y="260"/>
                      </a:lnTo>
                      <a:lnTo>
                        <a:pt x="28" y="219"/>
                      </a:lnTo>
                      <a:lnTo>
                        <a:pt x="18" y="176"/>
                      </a:lnTo>
                      <a:lnTo>
                        <a:pt x="10" y="133"/>
                      </a:lnTo>
                      <a:lnTo>
                        <a:pt x="5" y="89"/>
                      </a:lnTo>
                      <a:lnTo>
                        <a:pt x="1" y="44"/>
                      </a:lnTo>
                      <a:lnTo>
                        <a:pt x="0" y="0"/>
                      </a:lnTo>
                      <a:lnTo>
                        <a:pt x="658" y="0"/>
                      </a:lnTo>
                      <a:lnTo>
                        <a:pt x="659" y="23"/>
                      </a:lnTo>
                      <a:lnTo>
                        <a:pt x="663" y="43"/>
                      </a:lnTo>
                      <a:lnTo>
                        <a:pt x="668" y="65"/>
                      </a:lnTo>
                      <a:lnTo>
                        <a:pt x="676" y="85"/>
                      </a:lnTo>
                      <a:lnTo>
                        <a:pt x="685" y="105"/>
                      </a:lnTo>
                      <a:lnTo>
                        <a:pt x="696" y="122"/>
                      </a:lnTo>
                      <a:lnTo>
                        <a:pt x="709" y="139"/>
                      </a:lnTo>
                      <a:lnTo>
                        <a:pt x="723" y="155"/>
                      </a:lnTo>
                      <a:lnTo>
                        <a:pt x="738" y="169"/>
                      </a:lnTo>
                      <a:lnTo>
                        <a:pt x="755" y="181"/>
                      </a:lnTo>
                      <a:lnTo>
                        <a:pt x="773" y="192"/>
                      </a:lnTo>
                      <a:lnTo>
                        <a:pt x="792" y="201"/>
                      </a:lnTo>
                      <a:lnTo>
                        <a:pt x="813" y="209"/>
                      </a:lnTo>
                      <a:lnTo>
                        <a:pt x="834" y="214"/>
                      </a:lnTo>
                      <a:lnTo>
                        <a:pt x="856" y="218"/>
                      </a:lnTo>
                      <a:lnTo>
                        <a:pt x="878" y="219"/>
                      </a:lnTo>
                      <a:lnTo>
                        <a:pt x="900" y="218"/>
                      </a:lnTo>
                      <a:lnTo>
                        <a:pt x="921" y="214"/>
                      </a:lnTo>
                      <a:lnTo>
                        <a:pt x="942" y="209"/>
                      </a:lnTo>
                      <a:lnTo>
                        <a:pt x="963" y="201"/>
                      </a:lnTo>
                      <a:lnTo>
                        <a:pt x="982" y="192"/>
                      </a:lnTo>
                      <a:lnTo>
                        <a:pt x="1000" y="181"/>
                      </a:lnTo>
                      <a:lnTo>
                        <a:pt x="1017" y="169"/>
                      </a:lnTo>
                      <a:lnTo>
                        <a:pt x="1032" y="155"/>
                      </a:lnTo>
                      <a:lnTo>
                        <a:pt x="1046" y="139"/>
                      </a:lnTo>
                      <a:lnTo>
                        <a:pt x="1060" y="122"/>
                      </a:lnTo>
                      <a:lnTo>
                        <a:pt x="1071" y="105"/>
                      </a:lnTo>
                      <a:lnTo>
                        <a:pt x="1079" y="85"/>
                      </a:lnTo>
                      <a:lnTo>
                        <a:pt x="1087" y="65"/>
                      </a:lnTo>
                      <a:lnTo>
                        <a:pt x="1093" y="43"/>
                      </a:lnTo>
                      <a:lnTo>
                        <a:pt x="1096" y="23"/>
                      </a:lnTo>
                      <a:lnTo>
                        <a:pt x="109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94" name="Freeform 277">
                  <a:extLst>
                    <a:ext uri="{FF2B5EF4-FFF2-40B4-BE49-F238E27FC236}">
                      <a16:creationId xmlns:a16="http://schemas.microsoft.com/office/drawing/2014/main" id="{50DB2119-E67E-4DF1-BC5F-55EC8682BDAB}"/>
                    </a:ext>
                  </a:extLst>
                </p:cNvPr>
                <p:cNvSpPr>
                  <a:spLocks/>
                </p:cNvSpPr>
                <p:nvPr/>
              </p:nvSpPr>
              <p:spPr bwMode="auto">
                <a:xfrm>
                  <a:off x="2334" y="2800"/>
                  <a:ext cx="222" cy="5"/>
                </a:xfrm>
                <a:custGeom>
                  <a:avLst/>
                  <a:gdLst>
                    <a:gd name="T0" fmla="*/ 1 w 666"/>
                    <a:gd name="T1" fmla="*/ 0 h 15"/>
                    <a:gd name="T2" fmla="*/ 1 w 666"/>
                    <a:gd name="T3" fmla="*/ 0 h 15"/>
                    <a:gd name="T4" fmla="*/ 0 w 666"/>
                    <a:gd name="T5" fmla="*/ 0 h 15"/>
                    <a:gd name="T6" fmla="*/ 0 w 666"/>
                    <a:gd name="T7" fmla="*/ 0 h 15"/>
                    <a:gd name="T8" fmla="*/ 1 w 666"/>
                    <a:gd name="T9" fmla="*/ 0 h 15"/>
                    <a:gd name="T10" fmla="*/ 1 w 666"/>
                    <a:gd name="T11" fmla="*/ 0 h 15"/>
                    <a:gd name="T12" fmla="*/ 1 w 666"/>
                    <a:gd name="T13" fmla="*/ 0 h 15"/>
                    <a:gd name="T14" fmla="*/ 1 w 666"/>
                    <a:gd name="T15" fmla="*/ 0 h 15"/>
                    <a:gd name="T16" fmla="*/ 1 w 666"/>
                    <a:gd name="T17" fmla="*/ 0 h 15"/>
                    <a:gd name="T18" fmla="*/ 1 w 666"/>
                    <a:gd name="T19" fmla="*/ 0 h 15"/>
                    <a:gd name="T20" fmla="*/ 1 w 666"/>
                    <a:gd name="T21" fmla="*/ 0 h 15"/>
                    <a:gd name="T22" fmla="*/ 1 w 66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6" h="15">
                      <a:moveTo>
                        <a:pt x="666" y="8"/>
                      </a:moveTo>
                      <a:lnTo>
                        <a:pt x="658" y="0"/>
                      </a:lnTo>
                      <a:lnTo>
                        <a:pt x="0" y="0"/>
                      </a:lnTo>
                      <a:lnTo>
                        <a:pt x="0" y="15"/>
                      </a:lnTo>
                      <a:lnTo>
                        <a:pt x="658" y="15"/>
                      </a:lnTo>
                      <a:lnTo>
                        <a:pt x="650" y="8"/>
                      </a:lnTo>
                      <a:lnTo>
                        <a:pt x="658" y="15"/>
                      </a:lnTo>
                      <a:lnTo>
                        <a:pt x="663" y="13"/>
                      </a:lnTo>
                      <a:lnTo>
                        <a:pt x="666" y="8"/>
                      </a:lnTo>
                      <a:lnTo>
                        <a:pt x="663" y="2"/>
                      </a:lnTo>
                      <a:lnTo>
                        <a:pt x="658" y="0"/>
                      </a:lnTo>
                      <a:lnTo>
                        <a:pt x="666" y="8"/>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95" name="Freeform 278">
                  <a:extLst>
                    <a:ext uri="{FF2B5EF4-FFF2-40B4-BE49-F238E27FC236}">
                      <a16:creationId xmlns:a16="http://schemas.microsoft.com/office/drawing/2014/main" id="{99EA4991-4388-4991-81E8-CE092A357C99}"/>
                    </a:ext>
                  </a:extLst>
                </p:cNvPr>
                <p:cNvSpPr>
                  <a:spLocks/>
                </p:cNvSpPr>
                <p:nvPr/>
              </p:nvSpPr>
              <p:spPr bwMode="auto">
                <a:xfrm>
                  <a:off x="2261" y="2803"/>
                  <a:ext cx="295" cy="294"/>
                </a:xfrm>
                <a:custGeom>
                  <a:avLst/>
                  <a:gdLst>
                    <a:gd name="T0" fmla="*/ 0 w 885"/>
                    <a:gd name="T1" fmla="*/ 1 h 884"/>
                    <a:gd name="T2" fmla="*/ 0 w 885"/>
                    <a:gd name="T3" fmla="*/ 1 h 884"/>
                    <a:gd name="T4" fmla="*/ 0 w 885"/>
                    <a:gd name="T5" fmla="*/ 1 h 884"/>
                    <a:gd name="T6" fmla="*/ 0 w 885"/>
                    <a:gd name="T7" fmla="*/ 1 h 884"/>
                    <a:gd name="T8" fmla="*/ 0 w 885"/>
                    <a:gd name="T9" fmla="*/ 1 h 884"/>
                    <a:gd name="T10" fmla="*/ 1 w 885"/>
                    <a:gd name="T11" fmla="*/ 1 h 884"/>
                    <a:gd name="T12" fmla="*/ 1 w 885"/>
                    <a:gd name="T13" fmla="*/ 1 h 884"/>
                    <a:gd name="T14" fmla="*/ 1 w 885"/>
                    <a:gd name="T15" fmla="*/ 1 h 884"/>
                    <a:gd name="T16" fmla="*/ 1 w 885"/>
                    <a:gd name="T17" fmla="*/ 1 h 884"/>
                    <a:gd name="T18" fmla="*/ 1 w 885"/>
                    <a:gd name="T19" fmla="*/ 1 h 884"/>
                    <a:gd name="T20" fmla="*/ 1 w 885"/>
                    <a:gd name="T21" fmla="*/ 1 h 884"/>
                    <a:gd name="T22" fmla="*/ 1 w 885"/>
                    <a:gd name="T23" fmla="*/ 1 h 884"/>
                    <a:gd name="T24" fmla="*/ 1 w 885"/>
                    <a:gd name="T25" fmla="*/ 0 h 884"/>
                    <a:gd name="T26" fmla="*/ 1 w 885"/>
                    <a:gd name="T27" fmla="*/ 0 h 884"/>
                    <a:gd name="T28" fmla="*/ 1 w 885"/>
                    <a:gd name="T29" fmla="*/ 0 h 884"/>
                    <a:gd name="T30" fmla="*/ 1 w 885"/>
                    <a:gd name="T31" fmla="*/ 0 h 884"/>
                    <a:gd name="T32" fmla="*/ 1 w 885"/>
                    <a:gd name="T33" fmla="*/ 0 h 884"/>
                    <a:gd name="T34" fmla="*/ 1 w 885"/>
                    <a:gd name="T35" fmla="*/ 0 h 884"/>
                    <a:gd name="T36" fmla="*/ 1 w 885"/>
                    <a:gd name="T37" fmla="*/ 0 h 884"/>
                    <a:gd name="T38" fmla="*/ 1 w 885"/>
                    <a:gd name="T39" fmla="*/ 0 h 884"/>
                    <a:gd name="T40" fmla="*/ 1 w 885"/>
                    <a:gd name="T41" fmla="*/ 0 h 884"/>
                    <a:gd name="T42" fmla="*/ 1 w 885"/>
                    <a:gd name="T43" fmla="*/ 1 h 884"/>
                    <a:gd name="T44" fmla="*/ 1 w 885"/>
                    <a:gd name="T45" fmla="*/ 1 h 884"/>
                    <a:gd name="T46" fmla="*/ 1 w 885"/>
                    <a:gd name="T47" fmla="*/ 1 h 884"/>
                    <a:gd name="T48" fmla="*/ 1 w 885"/>
                    <a:gd name="T49" fmla="*/ 1 h 884"/>
                    <a:gd name="T50" fmla="*/ 1 w 885"/>
                    <a:gd name="T51" fmla="*/ 1 h 884"/>
                    <a:gd name="T52" fmla="*/ 1 w 885"/>
                    <a:gd name="T53" fmla="*/ 1 h 884"/>
                    <a:gd name="T54" fmla="*/ 1 w 885"/>
                    <a:gd name="T55" fmla="*/ 1 h 884"/>
                    <a:gd name="T56" fmla="*/ 1 w 885"/>
                    <a:gd name="T57" fmla="*/ 1 h 884"/>
                    <a:gd name="T58" fmla="*/ 0 w 885"/>
                    <a:gd name="T59" fmla="*/ 1 h 884"/>
                    <a:gd name="T60" fmla="*/ 0 w 885"/>
                    <a:gd name="T61" fmla="*/ 1 h 884"/>
                    <a:gd name="T62" fmla="*/ 0 w 885"/>
                    <a:gd name="T63" fmla="*/ 1 h 884"/>
                    <a:gd name="T64" fmla="*/ 0 w 885"/>
                    <a:gd name="T65" fmla="*/ 1 h 884"/>
                    <a:gd name="T66" fmla="*/ 0 w 885"/>
                    <a:gd name="T67" fmla="*/ 1 h 8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85" h="884">
                      <a:moveTo>
                        <a:pt x="0" y="884"/>
                      </a:moveTo>
                      <a:lnTo>
                        <a:pt x="0" y="884"/>
                      </a:lnTo>
                      <a:lnTo>
                        <a:pt x="45" y="882"/>
                      </a:lnTo>
                      <a:lnTo>
                        <a:pt x="88" y="878"/>
                      </a:lnTo>
                      <a:lnTo>
                        <a:pt x="133" y="873"/>
                      </a:lnTo>
                      <a:lnTo>
                        <a:pt x="177" y="865"/>
                      </a:lnTo>
                      <a:lnTo>
                        <a:pt x="219" y="855"/>
                      </a:lnTo>
                      <a:lnTo>
                        <a:pt x="262" y="843"/>
                      </a:lnTo>
                      <a:lnTo>
                        <a:pt x="302" y="829"/>
                      </a:lnTo>
                      <a:lnTo>
                        <a:pt x="343" y="814"/>
                      </a:lnTo>
                      <a:lnTo>
                        <a:pt x="382" y="796"/>
                      </a:lnTo>
                      <a:lnTo>
                        <a:pt x="421" y="776"/>
                      </a:lnTo>
                      <a:lnTo>
                        <a:pt x="457" y="754"/>
                      </a:lnTo>
                      <a:lnTo>
                        <a:pt x="492" y="731"/>
                      </a:lnTo>
                      <a:lnTo>
                        <a:pt x="528" y="707"/>
                      </a:lnTo>
                      <a:lnTo>
                        <a:pt x="561" y="681"/>
                      </a:lnTo>
                      <a:lnTo>
                        <a:pt x="593" y="654"/>
                      </a:lnTo>
                      <a:lnTo>
                        <a:pt x="624" y="623"/>
                      </a:lnTo>
                      <a:lnTo>
                        <a:pt x="654" y="593"/>
                      </a:lnTo>
                      <a:lnTo>
                        <a:pt x="682" y="562"/>
                      </a:lnTo>
                      <a:lnTo>
                        <a:pt x="708" y="528"/>
                      </a:lnTo>
                      <a:lnTo>
                        <a:pt x="732" y="493"/>
                      </a:lnTo>
                      <a:lnTo>
                        <a:pt x="755" y="456"/>
                      </a:lnTo>
                      <a:lnTo>
                        <a:pt x="777" y="420"/>
                      </a:lnTo>
                      <a:lnTo>
                        <a:pt x="797" y="382"/>
                      </a:lnTo>
                      <a:lnTo>
                        <a:pt x="814" y="343"/>
                      </a:lnTo>
                      <a:lnTo>
                        <a:pt x="830" y="303"/>
                      </a:lnTo>
                      <a:lnTo>
                        <a:pt x="844" y="263"/>
                      </a:lnTo>
                      <a:lnTo>
                        <a:pt x="856" y="220"/>
                      </a:lnTo>
                      <a:lnTo>
                        <a:pt x="866" y="177"/>
                      </a:lnTo>
                      <a:lnTo>
                        <a:pt x="874" y="134"/>
                      </a:lnTo>
                      <a:lnTo>
                        <a:pt x="879" y="89"/>
                      </a:lnTo>
                      <a:lnTo>
                        <a:pt x="882" y="44"/>
                      </a:lnTo>
                      <a:lnTo>
                        <a:pt x="885" y="0"/>
                      </a:lnTo>
                      <a:lnTo>
                        <a:pt x="869" y="0"/>
                      </a:lnTo>
                      <a:lnTo>
                        <a:pt x="869" y="44"/>
                      </a:lnTo>
                      <a:lnTo>
                        <a:pt x="866" y="89"/>
                      </a:lnTo>
                      <a:lnTo>
                        <a:pt x="860" y="132"/>
                      </a:lnTo>
                      <a:lnTo>
                        <a:pt x="853" y="175"/>
                      </a:lnTo>
                      <a:lnTo>
                        <a:pt x="843" y="218"/>
                      </a:lnTo>
                      <a:lnTo>
                        <a:pt x="831" y="258"/>
                      </a:lnTo>
                      <a:lnTo>
                        <a:pt x="817" y="299"/>
                      </a:lnTo>
                      <a:lnTo>
                        <a:pt x="801" y="338"/>
                      </a:lnTo>
                      <a:lnTo>
                        <a:pt x="784" y="375"/>
                      </a:lnTo>
                      <a:lnTo>
                        <a:pt x="764" y="414"/>
                      </a:lnTo>
                      <a:lnTo>
                        <a:pt x="744" y="450"/>
                      </a:lnTo>
                      <a:lnTo>
                        <a:pt x="721" y="486"/>
                      </a:lnTo>
                      <a:lnTo>
                        <a:pt x="697" y="519"/>
                      </a:lnTo>
                      <a:lnTo>
                        <a:pt x="671" y="553"/>
                      </a:lnTo>
                      <a:lnTo>
                        <a:pt x="643" y="585"/>
                      </a:lnTo>
                      <a:lnTo>
                        <a:pt x="615" y="614"/>
                      </a:lnTo>
                      <a:lnTo>
                        <a:pt x="584" y="643"/>
                      </a:lnTo>
                      <a:lnTo>
                        <a:pt x="552" y="670"/>
                      </a:lnTo>
                      <a:lnTo>
                        <a:pt x="519" y="696"/>
                      </a:lnTo>
                      <a:lnTo>
                        <a:pt x="485" y="721"/>
                      </a:lnTo>
                      <a:lnTo>
                        <a:pt x="450" y="744"/>
                      </a:lnTo>
                      <a:lnTo>
                        <a:pt x="414" y="763"/>
                      </a:lnTo>
                      <a:lnTo>
                        <a:pt x="376" y="783"/>
                      </a:lnTo>
                      <a:lnTo>
                        <a:pt x="338" y="800"/>
                      </a:lnTo>
                      <a:lnTo>
                        <a:pt x="298" y="816"/>
                      </a:lnTo>
                      <a:lnTo>
                        <a:pt x="257" y="830"/>
                      </a:lnTo>
                      <a:lnTo>
                        <a:pt x="217" y="842"/>
                      </a:lnTo>
                      <a:lnTo>
                        <a:pt x="175" y="852"/>
                      </a:lnTo>
                      <a:lnTo>
                        <a:pt x="131" y="860"/>
                      </a:lnTo>
                      <a:lnTo>
                        <a:pt x="88" y="865"/>
                      </a:lnTo>
                      <a:lnTo>
                        <a:pt x="45" y="868"/>
                      </a:lnTo>
                      <a:lnTo>
                        <a:pt x="0" y="868"/>
                      </a:lnTo>
                      <a:lnTo>
                        <a:pt x="0" y="88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96" name="Freeform 279">
                  <a:extLst>
                    <a:ext uri="{FF2B5EF4-FFF2-40B4-BE49-F238E27FC236}">
                      <a16:creationId xmlns:a16="http://schemas.microsoft.com/office/drawing/2014/main" id="{9B08D005-D3C1-49AD-B5CE-395EF50D3975}"/>
                    </a:ext>
                  </a:extLst>
                </p:cNvPr>
                <p:cNvSpPr>
                  <a:spLocks/>
                </p:cNvSpPr>
                <p:nvPr/>
              </p:nvSpPr>
              <p:spPr bwMode="auto">
                <a:xfrm>
                  <a:off x="1966" y="2800"/>
                  <a:ext cx="295" cy="297"/>
                </a:xfrm>
                <a:custGeom>
                  <a:avLst/>
                  <a:gdLst>
                    <a:gd name="T0" fmla="*/ 0 w 885"/>
                    <a:gd name="T1" fmla="*/ 0 h 892"/>
                    <a:gd name="T2" fmla="*/ 0 w 885"/>
                    <a:gd name="T3" fmla="*/ 0 h 892"/>
                    <a:gd name="T4" fmla="*/ 0 w 885"/>
                    <a:gd name="T5" fmla="*/ 0 h 892"/>
                    <a:gd name="T6" fmla="*/ 0 w 885"/>
                    <a:gd name="T7" fmla="*/ 0 h 892"/>
                    <a:gd name="T8" fmla="*/ 0 w 885"/>
                    <a:gd name="T9" fmla="*/ 0 h 892"/>
                    <a:gd name="T10" fmla="*/ 0 w 885"/>
                    <a:gd name="T11" fmla="*/ 1 h 892"/>
                    <a:gd name="T12" fmla="*/ 0 w 885"/>
                    <a:gd name="T13" fmla="*/ 1 h 892"/>
                    <a:gd name="T14" fmla="*/ 0 w 885"/>
                    <a:gd name="T15" fmla="*/ 1 h 892"/>
                    <a:gd name="T16" fmla="*/ 0 w 885"/>
                    <a:gd name="T17" fmla="*/ 1 h 892"/>
                    <a:gd name="T18" fmla="*/ 0 w 885"/>
                    <a:gd name="T19" fmla="*/ 1 h 892"/>
                    <a:gd name="T20" fmla="*/ 1 w 885"/>
                    <a:gd name="T21" fmla="*/ 1 h 892"/>
                    <a:gd name="T22" fmla="*/ 1 w 885"/>
                    <a:gd name="T23" fmla="*/ 1 h 892"/>
                    <a:gd name="T24" fmla="*/ 1 w 885"/>
                    <a:gd name="T25" fmla="*/ 1 h 892"/>
                    <a:gd name="T26" fmla="*/ 1 w 885"/>
                    <a:gd name="T27" fmla="*/ 1 h 892"/>
                    <a:gd name="T28" fmla="*/ 1 w 885"/>
                    <a:gd name="T29" fmla="*/ 1 h 892"/>
                    <a:gd name="T30" fmla="*/ 1 w 885"/>
                    <a:gd name="T31" fmla="*/ 1 h 892"/>
                    <a:gd name="T32" fmla="*/ 1 w 885"/>
                    <a:gd name="T33" fmla="*/ 1 h 892"/>
                    <a:gd name="T34" fmla="*/ 1 w 885"/>
                    <a:gd name="T35" fmla="*/ 1 h 892"/>
                    <a:gd name="T36" fmla="*/ 1 w 885"/>
                    <a:gd name="T37" fmla="*/ 1 h 892"/>
                    <a:gd name="T38" fmla="*/ 1 w 885"/>
                    <a:gd name="T39" fmla="*/ 1 h 892"/>
                    <a:gd name="T40" fmla="*/ 1 w 885"/>
                    <a:gd name="T41" fmla="*/ 1 h 892"/>
                    <a:gd name="T42" fmla="*/ 1 w 885"/>
                    <a:gd name="T43" fmla="*/ 1 h 892"/>
                    <a:gd name="T44" fmla="*/ 1 w 885"/>
                    <a:gd name="T45" fmla="*/ 1 h 892"/>
                    <a:gd name="T46" fmla="*/ 1 w 885"/>
                    <a:gd name="T47" fmla="*/ 1 h 892"/>
                    <a:gd name="T48" fmla="*/ 0 w 885"/>
                    <a:gd name="T49" fmla="*/ 1 h 892"/>
                    <a:gd name="T50" fmla="*/ 0 w 885"/>
                    <a:gd name="T51" fmla="*/ 1 h 892"/>
                    <a:gd name="T52" fmla="*/ 0 w 885"/>
                    <a:gd name="T53" fmla="*/ 1 h 892"/>
                    <a:gd name="T54" fmla="*/ 0 w 885"/>
                    <a:gd name="T55" fmla="*/ 1 h 892"/>
                    <a:gd name="T56" fmla="*/ 0 w 885"/>
                    <a:gd name="T57" fmla="*/ 1 h 892"/>
                    <a:gd name="T58" fmla="*/ 0 w 885"/>
                    <a:gd name="T59" fmla="*/ 0 h 892"/>
                    <a:gd name="T60" fmla="*/ 0 w 885"/>
                    <a:gd name="T61" fmla="*/ 0 h 892"/>
                    <a:gd name="T62" fmla="*/ 0 w 885"/>
                    <a:gd name="T63" fmla="*/ 0 h 892"/>
                    <a:gd name="T64" fmla="*/ 0 w 885"/>
                    <a:gd name="T65" fmla="*/ 0 h 892"/>
                    <a:gd name="T66" fmla="*/ 0 w 885"/>
                    <a:gd name="T67" fmla="*/ 0 h 892"/>
                    <a:gd name="T68" fmla="*/ 0 w 885"/>
                    <a:gd name="T69" fmla="*/ 0 h 892"/>
                    <a:gd name="T70" fmla="*/ 0 w 885"/>
                    <a:gd name="T71" fmla="*/ 0 h 892"/>
                    <a:gd name="T72" fmla="*/ 0 w 885"/>
                    <a:gd name="T73" fmla="*/ 0 h 8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85" h="892">
                      <a:moveTo>
                        <a:pt x="7" y="0"/>
                      </a:moveTo>
                      <a:lnTo>
                        <a:pt x="0" y="8"/>
                      </a:lnTo>
                      <a:lnTo>
                        <a:pt x="2" y="52"/>
                      </a:lnTo>
                      <a:lnTo>
                        <a:pt x="5" y="97"/>
                      </a:lnTo>
                      <a:lnTo>
                        <a:pt x="11" y="142"/>
                      </a:lnTo>
                      <a:lnTo>
                        <a:pt x="18" y="185"/>
                      </a:lnTo>
                      <a:lnTo>
                        <a:pt x="28" y="228"/>
                      </a:lnTo>
                      <a:lnTo>
                        <a:pt x="40" y="271"/>
                      </a:lnTo>
                      <a:lnTo>
                        <a:pt x="54" y="311"/>
                      </a:lnTo>
                      <a:lnTo>
                        <a:pt x="70" y="351"/>
                      </a:lnTo>
                      <a:lnTo>
                        <a:pt x="87" y="390"/>
                      </a:lnTo>
                      <a:lnTo>
                        <a:pt x="107" y="428"/>
                      </a:lnTo>
                      <a:lnTo>
                        <a:pt x="129" y="464"/>
                      </a:lnTo>
                      <a:lnTo>
                        <a:pt x="152" y="501"/>
                      </a:lnTo>
                      <a:lnTo>
                        <a:pt x="176" y="536"/>
                      </a:lnTo>
                      <a:lnTo>
                        <a:pt x="202" y="570"/>
                      </a:lnTo>
                      <a:lnTo>
                        <a:pt x="230" y="601"/>
                      </a:lnTo>
                      <a:lnTo>
                        <a:pt x="261" y="631"/>
                      </a:lnTo>
                      <a:lnTo>
                        <a:pt x="291" y="662"/>
                      </a:lnTo>
                      <a:lnTo>
                        <a:pt x="323" y="689"/>
                      </a:lnTo>
                      <a:lnTo>
                        <a:pt x="356" y="715"/>
                      </a:lnTo>
                      <a:lnTo>
                        <a:pt x="392" y="739"/>
                      </a:lnTo>
                      <a:lnTo>
                        <a:pt x="427" y="762"/>
                      </a:lnTo>
                      <a:lnTo>
                        <a:pt x="463" y="784"/>
                      </a:lnTo>
                      <a:lnTo>
                        <a:pt x="502" y="804"/>
                      </a:lnTo>
                      <a:lnTo>
                        <a:pt x="541" y="822"/>
                      </a:lnTo>
                      <a:lnTo>
                        <a:pt x="582" y="837"/>
                      </a:lnTo>
                      <a:lnTo>
                        <a:pt x="622" y="851"/>
                      </a:lnTo>
                      <a:lnTo>
                        <a:pt x="665" y="863"/>
                      </a:lnTo>
                      <a:lnTo>
                        <a:pt x="707" y="873"/>
                      </a:lnTo>
                      <a:lnTo>
                        <a:pt x="751" y="881"/>
                      </a:lnTo>
                      <a:lnTo>
                        <a:pt x="796" y="886"/>
                      </a:lnTo>
                      <a:lnTo>
                        <a:pt x="840" y="890"/>
                      </a:lnTo>
                      <a:lnTo>
                        <a:pt x="885" y="892"/>
                      </a:lnTo>
                      <a:lnTo>
                        <a:pt x="885" y="876"/>
                      </a:lnTo>
                      <a:lnTo>
                        <a:pt x="840" y="876"/>
                      </a:lnTo>
                      <a:lnTo>
                        <a:pt x="796" y="873"/>
                      </a:lnTo>
                      <a:lnTo>
                        <a:pt x="753" y="868"/>
                      </a:lnTo>
                      <a:lnTo>
                        <a:pt x="709" y="860"/>
                      </a:lnTo>
                      <a:lnTo>
                        <a:pt x="667" y="850"/>
                      </a:lnTo>
                      <a:lnTo>
                        <a:pt x="627" y="838"/>
                      </a:lnTo>
                      <a:lnTo>
                        <a:pt x="586" y="824"/>
                      </a:lnTo>
                      <a:lnTo>
                        <a:pt x="546" y="808"/>
                      </a:lnTo>
                      <a:lnTo>
                        <a:pt x="508" y="791"/>
                      </a:lnTo>
                      <a:lnTo>
                        <a:pt x="470" y="771"/>
                      </a:lnTo>
                      <a:lnTo>
                        <a:pt x="434" y="752"/>
                      </a:lnTo>
                      <a:lnTo>
                        <a:pt x="399" y="729"/>
                      </a:lnTo>
                      <a:lnTo>
                        <a:pt x="365" y="704"/>
                      </a:lnTo>
                      <a:lnTo>
                        <a:pt x="332" y="678"/>
                      </a:lnTo>
                      <a:lnTo>
                        <a:pt x="300" y="651"/>
                      </a:lnTo>
                      <a:lnTo>
                        <a:pt x="269" y="622"/>
                      </a:lnTo>
                      <a:lnTo>
                        <a:pt x="241" y="593"/>
                      </a:lnTo>
                      <a:lnTo>
                        <a:pt x="213" y="561"/>
                      </a:lnTo>
                      <a:lnTo>
                        <a:pt x="187" y="527"/>
                      </a:lnTo>
                      <a:lnTo>
                        <a:pt x="163" y="494"/>
                      </a:lnTo>
                      <a:lnTo>
                        <a:pt x="140" y="458"/>
                      </a:lnTo>
                      <a:lnTo>
                        <a:pt x="120" y="422"/>
                      </a:lnTo>
                      <a:lnTo>
                        <a:pt x="101" y="383"/>
                      </a:lnTo>
                      <a:lnTo>
                        <a:pt x="83" y="346"/>
                      </a:lnTo>
                      <a:lnTo>
                        <a:pt x="68" y="307"/>
                      </a:lnTo>
                      <a:lnTo>
                        <a:pt x="53" y="266"/>
                      </a:lnTo>
                      <a:lnTo>
                        <a:pt x="41" y="226"/>
                      </a:lnTo>
                      <a:lnTo>
                        <a:pt x="31" y="183"/>
                      </a:lnTo>
                      <a:lnTo>
                        <a:pt x="24" y="140"/>
                      </a:lnTo>
                      <a:lnTo>
                        <a:pt x="18" y="97"/>
                      </a:lnTo>
                      <a:lnTo>
                        <a:pt x="15" y="52"/>
                      </a:lnTo>
                      <a:lnTo>
                        <a:pt x="15" y="8"/>
                      </a:lnTo>
                      <a:lnTo>
                        <a:pt x="7" y="15"/>
                      </a:lnTo>
                      <a:lnTo>
                        <a:pt x="15" y="8"/>
                      </a:lnTo>
                      <a:lnTo>
                        <a:pt x="13" y="2"/>
                      </a:lnTo>
                      <a:lnTo>
                        <a:pt x="7" y="0"/>
                      </a:lnTo>
                      <a:lnTo>
                        <a:pt x="2" y="2"/>
                      </a:lnTo>
                      <a:lnTo>
                        <a:pt x="0" y="8"/>
                      </a:lnTo>
                      <a:lnTo>
                        <a:pt x="7" y="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97" name="Freeform 280">
                  <a:extLst>
                    <a:ext uri="{FF2B5EF4-FFF2-40B4-BE49-F238E27FC236}">
                      <a16:creationId xmlns:a16="http://schemas.microsoft.com/office/drawing/2014/main" id="{BECE76D4-EF4E-4C30-B8DD-08C6BA24392A}"/>
                    </a:ext>
                  </a:extLst>
                </p:cNvPr>
                <p:cNvSpPr>
                  <a:spLocks/>
                </p:cNvSpPr>
                <p:nvPr/>
              </p:nvSpPr>
              <p:spPr bwMode="auto">
                <a:xfrm>
                  <a:off x="1969" y="2800"/>
                  <a:ext cx="222" cy="5"/>
                </a:xfrm>
                <a:custGeom>
                  <a:avLst/>
                  <a:gdLst>
                    <a:gd name="T0" fmla="*/ 1 w 666"/>
                    <a:gd name="T1" fmla="*/ 0 h 15"/>
                    <a:gd name="T2" fmla="*/ 1 w 666"/>
                    <a:gd name="T3" fmla="*/ 0 h 15"/>
                    <a:gd name="T4" fmla="*/ 0 w 666"/>
                    <a:gd name="T5" fmla="*/ 0 h 15"/>
                    <a:gd name="T6" fmla="*/ 0 w 666"/>
                    <a:gd name="T7" fmla="*/ 0 h 15"/>
                    <a:gd name="T8" fmla="*/ 1 w 666"/>
                    <a:gd name="T9" fmla="*/ 0 h 15"/>
                    <a:gd name="T10" fmla="*/ 1 w 666"/>
                    <a:gd name="T11" fmla="*/ 0 h 15"/>
                    <a:gd name="T12" fmla="*/ 1 w 666"/>
                    <a:gd name="T13" fmla="*/ 0 h 15"/>
                    <a:gd name="T14" fmla="*/ 1 w 666"/>
                    <a:gd name="T15" fmla="*/ 0 h 15"/>
                    <a:gd name="T16" fmla="*/ 1 w 666"/>
                    <a:gd name="T17" fmla="*/ 0 h 15"/>
                    <a:gd name="T18" fmla="*/ 1 w 666"/>
                    <a:gd name="T19" fmla="*/ 0 h 15"/>
                    <a:gd name="T20" fmla="*/ 1 w 666"/>
                    <a:gd name="T21" fmla="*/ 0 h 15"/>
                    <a:gd name="T22" fmla="*/ 1 w 66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6" h="15">
                      <a:moveTo>
                        <a:pt x="666" y="8"/>
                      </a:moveTo>
                      <a:lnTo>
                        <a:pt x="658" y="0"/>
                      </a:lnTo>
                      <a:lnTo>
                        <a:pt x="0" y="0"/>
                      </a:lnTo>
                      <a:lnTo>
                        <a:pt x="0" y="15"/>
                      </a:lnTo>
                      <a:lnTo>
                        <a:pt x="658" y="15"/>
                      </a:lnTo>
                      <a:lnTo>
                        <a:pt x="651" y="8"/>
                      </a:lnTo>
                      <a:lnTo>
                        <a:pt x="658" y="15"/>
                      </a:lnTo>
                      <a:lnTo>
                        <a:pt x="664" y="13"/>
                      </a:lnTo>
                      <a:lnTo>
                        <a:pt x="666" y="8"/>
                      </a:lnTo>
                      <a:lnTo>
                        <a:pt x="664" y="2"/>
                      </a:lnTo>
                      <a:lnTo>
                        <a:pt x="658" y="0"/>
                      </a:lnTo>
                      <a:lnTo>
                        <a:pt x="666" y="8"/>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98" name="Freeform 281">
                  <a:extLst>
                    <a:ext uri="{FF2B5EF4-FFF2-40B4-BE49-F238E27FC236}">
                      <a16:creationId xmlns:a16="http://schemas.microsoft.com/office/drawing/2014/main" id="{6CAA1EB0-B4AE-4D47-9E68-3529ACDFE2DF}"/>
                    </a:ext>
                  </a:extLst>
                </p:cNvPr>
                <p:cNvSpPr>
                  <a:spLocks/>
                </p:cNvSpPr>
                <p:nvPr/>
              </p:nvSpPr>
              <p:spPr bwMode="auto">
                <a:xfrm>
                  <a:off x="2186" y="2803"/>
                  <a:ext cx="75" cy="75"/>
                </a:xfrm>
                <a:custGeom>
                  <a:avLst/>
                  <a:gdLst>
                    <a:gd name="T0" fmla="*/ 0 w 227"/>
                    <a:gd name="T1" fmla="*/ 0 h 226"/>
                    <a:gd name="T2" fmla="*/ 0 w 227"/>
                    <a:gd name="T3" fmla="*/ 0 h 226"/>
                    <a:gd name="T4" fmla="*/ 0 w 227"/>
                    <a:gd name="T5" fmla="*/ 0 h 226"/>
                    <a:gd name="T6" fmla="*/ 0 w 227"/>
                    <a:gd name="T7" fmla="*/ 0 h 226"/>
                    <a:gd name="T8" fmla="*/ 0 w 227"/>
                    <a:gd name="T9" fmla="*/ 0 h 226"/>
                    <a:gd name="T10" fmla="*/ 0 w 227"/>
                    <a:gd name="T11" fmla="*/ 0 h 226"/>
                    <a:gd name="T12" fmla="*/ 0 w 227"/>
                    <a:gd name="T13" fmla="*/ 0 h 226"/>
                    <a:gd name="T14" fmla="*/ 0 w 227"/>
                    <a:gd name="T15" fmla="*/ 0 h 226"/>
                    <a:gd name="T16" fmla="*/ 0 w 227"/>
                    <a:gd name="T17" fmla="*/ 0 h 226"/>
                    <a:gd name="T18" fmla="*/ 0 w 227"/>
                    <a:gd name="T19" fmla="*/ 0 h 226"/>
                    <a:gd name="T20" fmla="*/ 0 w 227"/>
                    <a:gd name="T21" fmla="*/ 0 h 226"/>
                    <a:gd name="T22" fmla="*/ 0 w 227"/>
                    <a:gd name="T23" fmla="*/ 0 h 226"/>
                    <a:gd name="T24" fmla="*/ 0 w 227"/>
                    <a:gd name="T25" fmla="*/ 0 h 226"/>
                    <a:gd name="T26" fmla="*/ 0 w 227"/>
                    <a:gd name="T27" fmla="*/ 0 h 226"/>
                    <a:gd name="T28" fmla="*/ 0 w 227"/>
                    <a:gd name="T29" fmla="*/ 0 h 226"/>
                    <a:gd name="T30" fmla="*/ 0 w 227"/>
                    <a:gd name="T31" fmla="*/ 0 h 226"/>
                    <a:gd name="T32" fmla="*/ 0 w 227"/>
                    <a:gd name="T33" fmla="*/ 0 h 226"/>
                    <a:gd name="T34" fmla="*/ 0 w 227"/>
                    <a:gd name="T35" fmla="*/ 0 h 226"/>
                    <a:gd name="T36" fmla="*/ 0 w 227"/>
                    <a:gd name="T37" fmla="*/ 0 h 226"/>
                    <a:gd name="T38" fmla="*/ 0 w 227"/>
                    <a:gd name="T39" fmla="*/ 0 h 226"/>
                    <a:gd name="T40" fmla="*/ 0 w 227"/>
                    <a:gd name="T41" fmla="*/ 0 h 226"/>
                    <a:gd name="T42" fmla="*/ 0 w 227"/>
                    <a:gd name="T43" fmla="*/ 0 h 226"/>
                    <a:gd name="T44" fmla="*/ 0 w 227"/>
                    <a:gd name="T45" fmla="*/ 0 h 226"/>
                    <a:gd name="T46" fmla="*/ 0 w 227"/>
                    <a:gd name="T47" fmla="*/ 0 h 226"/>
                    <a:gd name="T48" fmla="*/ 0 w 227"/>
                    <a:gd name="T49" fmla="*/ 0 h 226"/>
                    <a:gd name="T50" fmla="*/ 0 w 227"/>
                    <a:gd name="T51" fmla="*/ 0 h 226"/>
                    <a:gd name="T52" fmla="*/ 0 w 227"/>
                    <a:gd name="T53" fmla="*/ 0 h 226"/>
                    <a:gd name="T54" fmla="*/ 0 w 227"/>
                    <a:gd name="T55" fmla="*/ 0 h 226"/>
                    <a:gd name="T56" fmla="*/ 0 w 227"/>
                    <a:gd name="T57" fmla="*/ 0 h 226"/>
                    <a:gd name="T58" fmla="*/ 0 w 227"/>
                    <a:gd name="T59" fmla="*/ 0 h 226"/>
                    <a:gd name="T60" fmla="*/ 0 w 227"/>
                    <a:gd name="T61" fmla="*/ 0 h 226"/>
                    <a:gd name="T62" fmla="*/ 0 w 227"/>
                    <a:gd name="T63" fmla="*/ 0 h 226"/>
                    <a:gd name="T64" fmla="*/ 0 w 227"/>
                    <a:gd name="T65" fmla="*/ 0 h 226"/>
                    <a:gd name="T66" fmla="*/ 0 w 227"/>
                    <a:gd name="T67" fmla="*/ 0 h 226"/>
                    <a:gd name="T68" fmla="*/ 0 w 227"/>
                    <a:gd name="T69" fmla="*/ 0 h 226"/>
                    <a:gd name="T70" fmla="*/ 0 w 227"/>
                    <a:gd name="T71" fmla="*/ 0 h 226"/>
                    <a:gd name="T72" fmla="*/ 0 w 227"/>
                    <a:gd name="T73" fmla="*/ 0 h 2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7" h="226">
                      <a:moveTo>
                        <a:pt x="227" y="211"/>
                      </a:moveTo>
                      <a:lnTo>
                        <a:pt x="227" y="211"/>
                      </a:lnTo>
                      <a:lnTo>
                        <a:pt x="205" y="211"/>
                      </a:lnTo>
                      <a:lnTo>
                        <a:pt x="184" y="208"/>
                      </a:lnTo>
                      <a:lnTo>
                        <a:pt x="164" y="202"/>
                      </a:lnTo>
                      <a:lnTo>
                        <a:pt x="143" y="195"/>
                      </a:lnTo>
                      <a:lnTo>
                        <a:pt x="126" y="186"/>
                      </a:lnTo>
                      <a:lnTo>
                        <a:pt x="107" y="176"/>
                      </a:lnTo>
                      <a:lnTo>
                        <a:pt x="92" y="164"/>
                      </a:lnTo>
                      <a:lnTo>
                        <a:pt x="77" y="151"/>
                      </a:lnTo>
                      <a:lnTo>
                        <a:pt x="63" y="134"/>
                      </a:lnTo>
                      <a:lnTo>
                        <a:pt x="50" y="118"/>
                      </a:lnTo>
                      <a:lnTo>
                        <a:pt x="40" y="101"/>
                      </a:lnTo>
                      <a:lnTo>
                        <a:pt x="31" y="83"/>
                      </a:lnTo>
                      <a:lnTo>
                        <a:pt x="24" y="63"/>
                      </a:lnTo>
                      <a:lnTo>
                        <a:pt x="18" y="42"/>
                      </a:lnTo>
                      <a:lnTo>
                        <a:pt x="15" y="23"/>
                      </a:lnTo>
                      <a:lnTo>
                        <a:pt x="15" y="0"/>
                      </a:lnTo>
                      <a:lnTo>
                        <a:pt x="0" y="0"/>
                      </a:lnTo>
                      <a:lnTo>
                        <a:pt x="2" y="23"/>
                      </a:lnTo>
                      <a:lnTo>
                        <a:pt x="5" y="44"/>
                      </a:lnTo>
                      <a:lnTo>
                        <a:pt x="11" y="67"/>
                      </a:lnTo>
                      <a:lnTo>
                        <a:pt x="18" y="87"/>
                      </a:lnTo>
                      <a:lnTo>
                        <a:pt x="27" y="108"/>
                      </a:lnTo>
                      <a:lnTo>
                        <a:pt x="39" y="127"/>
                      </a:lnTo>
                      <a:lnTo>
                        <a:pt x="52" y="143"/>
                      </a:lnTo>
                      <a:lnTo>
                        <a:pt x="66" y="160"/>
                      </a:lnTo>
                      <a:lnTo>
                        <a:pt x="83" y="175"/>
                      </a:lnTo>
                      <a:lnTo>
                        <a:pt x="100" y="187"/>
                      </a:lnTo>
                      <a:lnTo>
                        <a:pt x="119" y="199"/>
                      </a:lnTo>
                      <a:lnTo>
                        <a:pt x="139" y="208"/>
                      </a:lnTo>
                      <a:lnTo>
                        <a:pt x="160" y="215"/>
                      </a:lnTo>
                      <a:lnTo>
                        <a:pt x="182" y="221"/>
                      </a:lnTo>
                      <a:lnTo>
                        <a:pt x="205" y="224"/>
                      </a:lnTo>
                      <a:lnTo>
                        <a:pt x="227" y="226"/>
                      </a:lnTo>
                      <a:lnTo>
                        <a:pt x="227" y="211"/>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99" name="Freeform 282">
                  <a:extLst>
                    <a:ext uri="{FF2B5EF4-FFF2-40B4-BE49-F238E27FC236}">
                      <a16:creationId xmlns:a16="http://schemas.microsoft.com/office/drawing/2014/main" id="{41BC0F3E-1757-4FBF-8785-4B6C03312C0E}"/>
                    </a:ext>
                  </a:extLst>
                </p:cNvPr>
                <p:cNvSpPr>
                  <a:spLocks/>
                </p:cNvSpPr>
                <p:nvPr/>
              </p:nvSpPr>
              <p:spPr bwMode="auto">
                <a:xfrm>
                  <a:off x="2261" y="2800"/>
                  <a:ext cx="76" cy="78"/>
                </a:xfrm>
                <a:custGeom>
                  <a:avLst/>
                  <a:gdLst>
                    <a:gd name="T0" fmla="*/ 0 w 227"/>
                    <a:gd name="T1" fmla="*/ 0 h 234"/>
                    <a:gd name="T2" fmla="*/ 0 w 227"/>
                    <a:gd name="T3" fmla="*/ 0 h 234"/>
                    <a:gd name="T4" fmla="*/ 0 w 227"/>
                    <a:gd name="T5" fmla="*/ 0 h 234"/>
                    <a:gd name="T6" fmla="*/ 0 w 227"/>
                    <a:gd name="T7" fmla="*/ 0 h 234"/>
                    <a:gd name="T8" fmla="*/ 0 w 227"/>
                    <a:gd name="T9" fmla="*/ 0 h 234"/>
                    <a:gd name="T10" fmla="*/ 0 w 227"/>
                    <a:gd name="T11" fmla="*/ 0 h 234"/>
                    <a:gd name="T12" fmla="*/ 0 w 227"/>
                    <a:gd name="T13" fmla="*/ 0 h 234"/>
                    <a:gd name="T14" fmla="*/ 0 w 227"/>
                    <a:gd name="T15" fmla="*/ 0 h 234"/>
                    <a:gd name="T16" fmla="*/ 0 w 227"/>
                    <a:gd name="T17" fmla="*/ 0 h 234"/>
                    <a:gd name="T18" fmla="*/ 0 w 227"/>
                    <a:gd name="T19" fmla="*/ 0 h 234"/>
                    <a:gd name="T20" fmla="*/ 0 w 227"/>
                    <a:gd name="T21" fmla="*/ 0 h 234"/>
                    <a:gd name="T22" fmla="*/ 0 w 227"/>
                    <a:gd name="T23" fmla="*/ 0 h 234"/>
                    <a:gd name="T24" fmla="*/ 0 w 227"/>
                    <a:gd name="T25" fmla="*/ 0 h 234"/>
                    <a:gd name="T26" fmla="*/ 0 w 227"/>
                    <a:gd name="T27" fmla="*/ 0 h 234"/>
                    <a:gd name="T28" fmla="*/ 0 w 227"/>
                    <a:gd name="T29" fmla="*/ 0 h 234"/>
                    <a:gd name="T30" fmla="*/ 0 w 227"/>
                    <a:gd name="T31" fmla="*/ 0 h 234"/>
                    <a:gd name="T32" fmla="*/ 0 w 227"/>
                    <a:gd name="T33" fmla="*/ 0 h 234"/>
                    <a:gd name="T34" fmla="*/ 0 w 227"/>
                    <a:gd name="T35" fmla="*/ 0 h 234"/>
                    <a:gd name="T36" fmla="*/ 0 w 227"/>
                    <a:gd name="T37" fmla="*/ 0 h 234"/>
                    <a:gd name="T38" fmla="*/ 0 w 227"/>
                    <a:gd name="T39" fmla="*/ 0 h 234"/>
                    <a:gd name="T40" fmla="*/ 0 w 227"/>
                    <a:gd name="T41" fmla="*/ 0 h 234"/>
                    <a:gd name="T42" fmla="*/ 0 w 227"/>
                    <a:gd name="T43" fmla="*/ 0 h 234"/>
                    <a:gd name="T44" fmla="*/ 0 w 227"/>
                    <a:gd name="T45" fmla="*/ 0 h 234"/>
                    <a:gd name="T46" fmla="*/ 0 w 227"/>
                    <a:gd name="T47" fmla="*/ 0 h 234"/>
                    <a:gd name="T48" fmla="*/ 0 w 227"/>
                    <a:gd name="T49" fmla="*/ 0 h 234"/>
                    <a:gd name="T50" fmla="*/ 0 w 227"/>
                    <a:gd name="T51" fmla="*/ 0 h 234"/>
                    <a:gd name="T52" fmla="*/ 0 w 227"/>
                    <a:gd name="T53" fmla="*/ 0 h 234"/>
                    <a:gd name="T54" fmla="*/ 0 w 227"/>
                    <a:gd name="T55" fmla="*/ 0 h 234"/>
                    <a:gd name="T56" fmla="*/ 0 w 227"/>
                    <a:gd name="T57" fmla="*/ 0 h 234"/>
                    <a:gd name="T58" fmla="*/ 0 w 227"/>
                    <a:gd name="T59" fmla="*/ 0 h 234"/>
                    <a:gd name="T60" fmla="*/ 0 w 227"/>
                    <a:gd name="T61" fmla="*/ 0 h 234"/>
                    <a:gd name="T62" fmla="*/ 0 w 227"/>
                    <a:gd name="T63" fmla="*/ 0 h 234"/>
                    <a:gd name="T64" fmla="*/ 0 w 227"/>
                    <a:gd name="T65" fmla="*/ 0 h 234"/>
                    <a:gd name="T66" fmla="*/ 0 w 227"/>
                    <a:gd name="T67" fmla="*/ 0 h 234"/>
                    <a:gd name="T68" fmla="*/ 0 w 227"/>
                    <a:gd name="T69" fmla="*/ 0 h 234"/>
                    <a:gd name="T70" fmla="*/ 0 w 227"/>
                    <a:gd name="T71" fmla="*/ 0 h 234"/>
                    <a:gd name="T72" fmla="*/ 0 w 227"/>
                    <a:gd name="T73" fmla="*/ 0 h 234"/>
                    <a:gd name="T74" fmla="*/ 0 w 227"/>
                    <a:gd name="T75" fmla="*/ 0 h 234"/>
                    <a:gd name="T76" fmla="*/ 0 w 227"/>
                    <a:gd name="T77" fmla="*/ 0 h 234"/>
                    <a:gd name="T78" fmla="*/ 0 w 227"/>
                    <a:gd name="T79" fmla="*/ 0 h 234"/>
                    <a:gd name="T80" fmla="*/ 0 w 227"/>
                    <a:gd name="T81" fmla="*/ 0 h 234"/>
                    <a:gd name="T82" fmla="*/ 0 w 227"/>
                    <a:gd name="T83" fmla="*/ 0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7" h="234">
                      <a:moveTo>
                        <a:pt x="219" y="0"/>
                      </a:moveTo>
                      <a:lnTo>
                        <a:pt x="211" y="8"/>
                      </a:lnTo>
                      <a:lnTo>
                        <a:pt x="211" y="31"/>
                      </a:lnTo>
                      <a:lnTo>
                        <a:pt x="208" y="50"/>
                      </a:lnTo>
                      <a:lnTo>
                        <a:pt x="202" y="71"/>
                      </a:lnTo>
                      <a:lnTo>
                        <a:pt x="195" y="91"/>
                      </a:lnTo>
                      <a:lnTo>
                        <a:pt x="186" y="109"/>
                      </a:lnTo>
                      <a:lnTo>
                        <a:pt x="176" y="126"/>
                      </a:lnTo>
                      <a:lnTo>
                        <a:pt x="163" y="142"/>
                      </a:lnTo>
                      <a:lnTo>
                        <a:pt x="149" y="159"/>
                      </a:lnTo>
                      <a:lnTo>
                        <a:pt x="134" y="172"/>
                      </a:lnTo>
                      <a:lnTo>
                        <a:pt x="119" y="184"/>
                      </a:lnTo>
                      <a:lnTo>
                        <a:pt x="100" y="194"/>
                      </a:lnTo>
                      <a:lnTo>
                        <a:pt x="83" y="203"/>
                      </a:lnTo>
                      <a:lnTo>
                        <a:pt x="62" y="210"/>
                      </a:lnTo>
                      <a:lnTo>
                        <a:pt x="42" y="216"/>
                      </a:lnTo>
                      <a:lnTo>
                        <a:pt x="22" y="219"/>
                      </a:lnTo>
                      <a:lnTo>
                        <a:pt x="0" y="219"/>
                      </a:lnTo>
                      <a:lnTo>
                        <a:pt x="0" y="234"/>
                      </a:lnTo>
                      <a:lnTo>
                        <a:pt x="22" y="232"/>
                      </a:lnTo>
                      <a:lnTo>
                        <a:pt x="45" y="229"/>
                      </a:lnTo>
                      <a:lnTo>
                        <a:pt x="66" y="223"/>
                      </a:lnTo>
                      <a:lnTo>
                        <a:pt x="87" y="216"/>
                      </a:lnTo>
                      <a:lnTo>
                        <a:pt x="107" y="207"/>
                      </a:lnTo>
                      <a:lnTo>
                        <a:pt x="126" y="195"/>
                      </a:lnTo>
                      <a:lnTo>
                        <a:pt x="143" y="183"/>
                      </a:lnTo>
                      <a:lnTo>
                        <a:pt x="160" y="168"/>
                      </a:lnTo>
                      <a:lnTo>
                        <a:pt x="174" y="151"/>
                      </a:lnTo>
                      <a:lnTo>
                        <a:pt x="187" y="135"/>
                      </a:lnTo>
                      <a:lnTo>
                        <a:pt x="199" y="116"/>
                      </a:lnTo>
                      <a:lnTo>
                        <a:pt x="208" y="95"/>
                      </a:lnTo>
                      <a:lnTo>
                        <a:pt x="216" y="75"/>
                      </a:lnTo>
                      <a:lnTo>
                        <a:pt x="221" y="52"/>
                      </a:lnTo>
                      <a:lnTo>
                        <a:pt x="224" y="31"/>
                      </a:lnTo>
                      <a:lnTo>
                        <a:pt x="227" y="8"/>
                      </a:lnTo>
                      <a:lnTo>
                        <a:pt x="219" y="15"/>
                      </a:lnTo>
                      <a:lnTo>
                        <a:pt x="227" y="8"/>
                      </a:lnTo>
                      <a:lnTo>
                        <a:pt x="224" y="2"/>
                      </a:lnTo>
                      <a:lnTo>
                        <a:pt x="219" y="0"/>
                      </a:lnTo>
                      <a:lnTo>
                        <a:pt x="213" y="2"/>
                      </a:lnTo>
                      <a:lnTo>
                        <a:pt x="211" y="8"/>
                      </a:lnTo>
                      <a:lnTo>
                        <a:pt x="219" y="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00" name="Freeform 283">
                  <a:extLst>
                    <a:ext uri="{FF2B5EF4-FFF2-40B4-BE49-F238E27FC236}">
                      <a16:creationId xmlns:a16="http://schemas.microsoft.com/office/drawing/2014/main" id="{4D0C0684-BA8E-40BC-B256-0C22C6291A80}"/>
                    </a:ext>
                  </a:extLst>
                </p:cNvPr>
                <p:cNvSpPr>
                  <a:spLocks/>
                </p:cNvSpPr>
                <p:nvPr/>
              </p:nvSpPr>
              <p:spPr bwMode="auto">
                <a:xfrm>
                  <a:off x="2261" y="2803"/>
                  <a:ext cx="76" cy="75"/>
                </a:xfrm>
                <a:custGeom>
                  <a:avLst/>
                  <a:gdLst>
                    <a:gd name="T0" fmla="*/ 0 w 227"/>
                    <a:gd name="T1" fmla="*/ 0 h 226"/>
                    <a:gd name="T2" fmla="*/ 0 w 227"/>
                    <a:gd name="T3" fmla="*/ 0 h 226"/>
                    <a:gd name="T4" fmla="*/ 0 w 227"/>
                    <a:gd name="T5" fmla="*/ 0 h 226"/>
                    <a:gd name="T6" fmla="*/ 0 w 227"/>
                    <a:gd name="T7" fmla="*/ 0 h 226"/>
                    <a:gd name="T8" fmla="*/ 0 w 227"/>
                    <a:gd name="T9" fmla="*/ 0 h 226"/>
                    <a:gd name="T10" fmla="*/ 0 w 227"/>
                    <a:gd name="T11" fmla="*/ 0 h 226"/>
                    <a:gd name="T12" fmla="*/ 0 w 227"/>
                    <a:gd name="T13" fmla="*/ 0 h 226"/>
                    <a:gd name="T14" fmla="*/ 0 w 227"/>
                    <a:gd name="T15" fmla="*/ 0 h 226"/>
                    <a:gd name="T16" fmla="*/ 0 w 227"/>
                    <a:gd name="T17" fmla="*/ 0 h 226"/>
                    <a:gd name="T18" fmla="*/ 0 w 227"/>
                    <a:gd name="T19" fmla="*/ 0 h 226"/>
                    <a:gd name="T20" fmla="*/ 0 w 227"/>
                    <a:gd name="T21" fmla="*/ 0 h 226"/>
                    <a:gd name="T22" fmla="*/ 0 w 227"/>
                    <a:gd name="T23" fmla="*/ 0 h 226"/>
                    <a:gd name="T24" fmla="*/ 0 w 227"/>
                    <a:gd name="T25" fmla="*/ 0 h 226"/>
                    <a:gd name="T26" fmla="*/ 0 w 227"/>
                    <a:gd name="T27" fmla="*/ 0 h 226"/>
                    <a:gd name="T28" fmla="*/ 0 w 227"/>
                    <a:gd name="T29" fmla="*/ 0 h 226"/>
                    <a:gd name="T30" fmla="*/ 0 w 227"/>
                    <a:gd name="T31" fmla="*/ 0 h 226"/>
                    <a:gd name="T32" fmla="*/ 0 w 227"/>
                    <a:gd name="T33" fmla="*/ 0 h 226"/>
                    <a:gd name="T34" fmla="*/ 0 w 227"/>
                    <a:gd name="T35" fmla="*/ 0 h 226"/>
                    <a:gd name="T36" fmla="*/ 0 w 227"/>
                    <a:gd name="T37" fmla="*/ 0 h 226"/>
                    <a:gd name="T38" fmla="*/ 0 w 227"/>
                    <a:gd name="T39" fmla="*/ 0 h 226"/>
                    <a:gd name="T40" fmla="*/ 0 w 227"/>
                    <a:gd name="T41" fmla="*/ 0 h 226"/>
                    <a:gd name="T42" fmla="*/ 0 w 227"/>
                    <a:gd name="T43" fmla="*/ 0 h 226"/>
                    <a:gd name="T44" fmla="*/ 0 w 227"/>
                    <a:gd name="T45" fmla="*/ 0 h 226"/>
                    <a:gd name="T46" fmla="*/ 0 w 227"/>
                    <a:gd name="T47" fmla="*/ 0 h 226"/>
                    <a:gd name="T48" fmla="*/ 0 w 227"/>
                    <a:gd name="T49" fmla="*/ 0 h 226"/>
                    <a:gd name="T50" fmla="*/ 0 w 227"/>
                    <a:gd name="T51" fmla="*/ 0 h 226"/>
                    <a:gd name="T52" fmla="*/ 0 w 227"/>
                    <a:gd name="T53" fmla="*/ 0 h 226"/>
                    <a:gd name="T54" fmla="*/ 0 w 227"/>
                    <a:gd name="T55" fmla="*/ 0 h 226"/>
                    <a:gd name="T56" fmla="*/ 0 w 227"/>
                    <a:gd name="T57" fmla="*/ 0 h 226"/>
                    <a:gd name="T58" fmla="*/ 0 w 227"/>
                    <a:gd name="T59" fmla="*/ 0 h 226"/>
                    <a:gd name="T60" fmla="*/ 0 w 227"/>
                    <a:gd name="T61" fmla="*/ 0 h 226"/>
                    <a:gd name="T62" fmla="*/ 0 w 227"/>
                    <a:gd name="T63" fmla="*/ 0 h 226"/>
                    <a:gd name="T64" fmla="*/ 0 w 227"/>
                    <a:gd name="T65" fmla="*/ 0 h 226"/>
                    <a:gd name="T66" fmla="*/ 0 w 227"/>
                    <a:gd name="T67" fmla="*/ 0 h 226"/>
                    <a:gd name="T68" fmla="*/ 0 w 227"/>
                    <a:gd name="T69" fmla="*/ 0 h 226"/>
                    <a:gd name="T70" fmla="*/ 0 w 227"/>
                    <a:gd name="T71" fmla="*/ 0 h 226"/>
                    <a:gd name="T72" fmla="*/ 0 w 227"/>
                    <a:gd name="T73" fmla="*/ 0 h 2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7" h="226">
                      <a:moveTo>
                        <a:pt x="0" y="226"/>
                      </a:moveTo>
                      <a:lnTo>
                        <a:pt x="0" y="226"/>
                      </a:lnTo>
                      <a:lnTo>
                        <a:pt x="22" y="224"/>
                      </a:lnTo>
                      <a:lnTo>
                        <a:pt x="45" y="221"/>
                      </a:lnTo>
                      <a:lnTo>
                        <a:pt x="66" y="215"/>
                      </a:lnTo>
                      <a:lnTo>
                        <a:pt x="87" y="208"/>
                      </a:lnTo>
                      <a:lnTo>
                        <a:pt x="107" y="199"/>
                      </a:lnTo>
                      <a:lnTo>
                        <a:pt x="126" y="187"/>
                      </a:lnTo>
                      <a:lnTo>
                        <a:pt x="143" y="175"/>
                      </a:lnTo>
                      <a:lnTo>
                        <a:pt x="160" y="160"/>
                      </a:lnTo>
                      <a:lnTo>
                        <a:pt x="174" y="143"/>
                      </a:lnTo>
                      <a:lnTo>
                        <a:pt x="187" y="127"/>
                      </a:lnTo>
                      <a:lnTo>
                        <a:pt x="199" y="108"/>
                      </a:lnTo>
                      <a:lnTo>
                        <a:pt x="208" y="87"/>
                      </a:lnTo>
                      <a:lnTo>
                        <a:pt x="216" y="67"/>
                      </a:lnTo>
                      <a:lnTo>
                        <a:pt x="221" y="44"/>
                      </a:lnTo>
                      <a:lnTo>
                        <a:pt x="224" y="23"/>
                      </a:lnTo>
                      <a:lnTo>
                        <a:pt x="227" y="0"/>
                      </a:lnTo>
                      <a:lnTo>
                        <a:pt x="211" y="0"/>
                      </a:lnTo>
                      <a:lnTo>
                        <a:pt x="211" y="23"/>
                      </a:lnTo>
                      <a:lnTo>
                        <a:pt x="208" y="42"/>
                      </a:lnTo>
                      <a:lnTo>
                        <a:pt x="202" y="63"/>
                      </a:lnTo>
                      <a:lnTo>
                        <a:pt x="195" y="83"/>
                      </a:lnTo>
                      <a:lnTo>
                        <a:pt x="186" y="101"/>
                      </a:lnTo>
                      <a:lnTo>
                        <a:pt x="176" y="118"/>
                      </a:lnTo>
                      <a:lnTo>
                        <a:pt x="163" y="134"/>
                      </a:lnTo>
                      <a:lnTo>
                        <a:pt x="149" y="151"/>
                      </a:lnTo>
                      <a:lnTo>
                        <a:pt x="134" y="164"/>
                      </a:lnTo>
                      <a:lnTo>
                        <a:pt x="119" y="176"/>
                      </a:lnTo>
                      <a:lnTo>
                        <a:pt x="100" y="186"/>
                      </a:lnTo>
                      <a:lnTo>
                        <a:pt x="83" y="195"/>
                      </a:lnTo>
                      <a:lnTo>
                        <a:pt x="62" y="202"/>
                      </a:lnTo>
                      <a:lnTo>
                        <a:pt x="42" y="208"/>
                      </a:lnTo>
                      <a:lnTo>
                        <a:pt x="22" y="211"/>
                      </a:lnTo>
                      <a:lnTo>
                        <a:pt x="0" y="211"/>
                      </a:lnTo>
                      <a:lnTo>
                        <a:pt x="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01" name="Freeform 284">
                  <a:extLst>
                    <a:ext uri="{FF2B5EF4-FFF2-40B4-BE49-F238E27FC236}">
                      <a16:creationId xmlns:a16="http://schemas.microsoft.com/office/drawing/2014/main" id="{5FE0C936-8258-4FBA-BCF6-2CF38B8EB589}"/>
                    </a:ext>
                  </a:extLst>
                </p:cNvPr>
                <p:cNvSpPr>
                  <a:spLocks/>
                </p:cNvSpPr>
                <p:nvPr/>
              </p:nvSpPr>
              <p:spPr bwMode="auto">
                <a:xfrm>
                  <a:off x="2186" y="2800"/>
                  <a:ext cx="75" cy="78"/>
                </a:xfrm>
                <a:custGeom>
                  <a:avLst/>
                  <a:gdLst>
                    <a:gd name="T0" fmla="*/ 0 w 227"/>
                    <a:gd name="T1" fmla="*/ 0 h 234"/>
                    <a:gd name="T2" fmla="*/ 0 w 227"/>
                    <a:gd name="T3" fmla="*/ 0 h 234"/>
                    <a:gd name="T4" fmla="*/ 0 w 227"/>
                    <a:gd name="T5" fmla="*/ 0 h 234"/>
                    <a:gd name="T6" fmla="*/ 0 w 227"/>
                    <a:gd name="T7" fmla="*/ 0 h 234"/>
                    <a:gd name="T8" fmla="*/ 0 w 227"/>
                    <a:gd name="T9" fmla="*/ 0 h 234"/>
                    <a:gd name="T10" fmla="*/ 0 w 227"/>
                    <a:gd name="T11" fmla="*/ 0 h 234"/>
                    <a:gd name="T12" fmla="*/ 0 w 227"/>
                    <a:gd name="T13" fmla="*/ 0 h 234"/>
                    <a:gd name="T14" fmla="*/ 0 w 227"/>
                    <a:gd name="T15" fmla="*/ 0 h 234"/>
                    <a:gd name="T16" fmla="*/ 0 w 227"/>
                    <a:gd name="T17" fmla="*/ 0 h 234"/>
                    <a:gd name="T18" fmla="*/ 0 w 227"/>
                    <a:gd name="T19" fmla="*/ 0 h 234"/>
                    <a:gd name="T20" fmla="*/ 0 w 227"/>
                    <a:gd name="T21" fmla="*/ 0 h 234"/>
                    <a:gd name="T22" fmla="*/ 0 w 227"/>
                    <a:gd name="T23" fmla="*/ 0 h 234"/>
                    <a:gd name="T24" fmla="*/ 0 w 227"/>
                    <a:gd name="T25" fmla="*/ 0 h 234"/>
                    <a:gd name="T26" fmla="*/ 0 w 227"/>
                    <a:gd name="T27" fmla="*/ 0 h 234"/>
                    <a:gd name="T28" fmla="*/ 0 w 227"/>
                    <a:gd name="T29" fmla="*/ 0 h 234"/>
                    <a:gd name="T30" fmla="*/ 0 w 227"/>
                    <a:gd name="T31" fmla="*/ 0 h 234"/>
                    <a:gd name="T32" fmla="*/ 0 w 227"/>
                    <a:gd name="T33" fmla="*/ 0 h 234"/>
                    <a:gd name="T34" fmla="*/ 0 w 227"/>
                    <a:gd name="T35" fmla="*/ 0 h 234"/>
                    <a:gd name="T36" fmla="*/ 0 w 227"/>
                    <a:gd name="T37" fmla="*/ 0 h 234"/>
                    <a:gd name="T38" fmla="*/ 0 w 227"/>
                    <a:gd name="T39" fmla="*/ 0 h 234"/>
                    <a:gd name="T40" fmla="*/ 0 w 227"/>
                    <a:gd name="T41" fmla="*/ 0 h 234"/>
                    <a:gd name="T42" fmla="*/ 0 w 227"/>
                    <a:gd name="T43" fmla="*/ 0 h 234"/>
                    <a:gd name="T44" fmla="*/ 0 w 227"/>
                    <a:gd name="T45" fmla="*/ 0 h 234"/>
                    <a:gd name="T46" fmla="*/ 0 w 227"/>
                    <a:gd name="T47" fmla="*/ 0 h 234"/>
                    <a:gd name="T48" fmla="*/ 0 w 227"/>
                    <a:gd name="T49" fmla="*/ 0 h 234"/>
                    <a:gd name="T50" fmla="*/ 0 w 227"/>
                    <a:gd name="T51" fmla="*/ 0 h 234"/>
                    <a:gd name="T52" fmla="*/ 0 w 227"/>
                    <a:gd name="T53" fmla="*/ 0 h 234"/>
                    <a:gd name="T54" fmla="*/ 0 w 227"/>
                    <a:gd name="T55" fmla="*/ 0 h 234"/>
                    <a:gd name="T56" fmla="*/ 0 w 227"/>
                    <a:gd name="T57" fmla="*/ 0 h 234"/>
                    <a:gd name="T58" fmla="*/ 0 w 227"/>
                    <a:gd name="T59" fmla="*/ 0 h 234"/>
                    <a:gd name="T60" fmla="*/ 0 w 227"/>
                    <a:gd name="T61" fmla="*/ 0 h 234"/>
                    <a:gd name="T62" fmla="*/ 0 w 227"/>
                    <a:gd name="T63" fmla="*/ 0 h 234"/>
                    <a:gd name="T64" fmla="*/ 0 w 227"/>
                    <a:gd name="T65" fmla="*/ 0 h 234"/>
                    <a:gd name="T66" fmla="*/ 0 w 227"/>
                    <a:gd name="T67" fmla="*/ 0 h 234"/>
                    <a:gd name="T68" fmla="*/ 0 w 227"/>
                    <a:gd name="T69" fmla="*/ 0 h 234"/>
                    <a:gd name="T70" fmla="*/ 0 w 227"/>
                    <a:gd name="T71" fmla="*/ 0 h 234"/>
                    <a:gd name="T72" fmla="*/ 0 w 227"/>
                    <a:gd name="T73" fmla="*/ 0 h 234"/>
                    <a:gd name="T74" fmla="*/ 0 w 227"/>
                    <a:gd name="T75" fmla="*/ 0 h 234"/>
                    <a:gd name="T76" fmla="*/ 0 w 227"/>
                    <a:gd name="T77" fmla="*/ 0 h 234"/>
                    <a:gd name="T78" fmla="*/ 0 w 227"/>
                    <a:gd name="T79" fmla="*/ 0 h 234"/>
                    <a:gd name="T80" fmla="*/ 0 w 227"/>
                    <a:gd name="T81" fmla="*/ 0 h 234"/>
                    <a:gd name="T82" fmla="*/ 0 w 227"/>
                    <a:gd name="T83" fmla="*/ 0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7" h="234">
                      <a:moveTo>
                        <a:pt x="7" y="15"/>
                      </a:moveTo>
                      <a:lnTo>
                        <a:pt x="0" y="8"/>
                      </a:lnTo>
                      <a:lnTo>
                        <a:pt x="2" y="31"/>
                      </a:lnTo>
                      <a:lnTo>
                        <a:pt x="5" y="52"/>
                      </a:lnTo>
                      <a:lnTo>
                        <a:pt x="11" y="75"/>
                      </a:lnTo>
                      <a:lnTo>
                        <a:pt x="18" y="95"/>
                      </a:lnTo>
                      <a:lnTo>
                        <a:pt x="27" y="116"/>
                      </a:lnTo>
                      <a:lnTo>
                        <a:pt x="39" y="135"/>
                      </a:lnTo>
                      <a:lnTo>
                        <a:pt x="52" y="151"/>
                      </a:lnTo>
                      <a:lnTo>
                        <a:pt x="66" y="168"/>
                      </a:lnTo>
                      <a:lnTo>
                        <a:pt x="83" y="183"/>
                      </a:lnTo>
                      <a:lnTo>
                        <a:pt x="100" y="195"/>
                      </a:lnTo>
                      <a:lnTo>
                        <a:pt x="119" y="207"/>
                      </a:lnTo>
                      <a:lnTo>
                        <a:pt x="139" y="216"/>
                      </a:lnTo>
                      <a:lnTo>
                        <a:pt x="160" y="223"/>
                      </a:lnTo>
                      <a:lnTo>
                        <a:pt x="182" y="229"/>
                      </a:lnTo>
                      <a:lnTo>
                        <a:pt x="205" y="232"/>
                      </a:lnTo>
                      <a:lnTo>
                        <a:pt x="227" y="234"/>
                      </a:lnTo>
                      <a:lnTo>
                        <a:pt x="227" y="219"/>
                      </a:lnTo>
                      <a:lnTo>
                        <a:pt x="205" y="219"/>
                      </a:lnTo>
                      <a:lnTo>
                        <a:pt x="184" y="216"/>
                      </a:lnTo>
                      <a:lnTo>
                        <a:pt x="164" y="210"/>
                      </a:lnTo>
                      <a:lnTo>
                        <a:pt x="143" y="203"/>
                      </a:lnTo>
                      <a:lnTo>
                        <a:pt x="126" y="194"/>
                      </a:lnTo>
                      <a:lnTo>
                        <a:pt x="107" y="184"/>
                      </a:lnTo>
                      <a:lnTo>
                        <a:pt x="92" y="172"/>
                      </a:lnTo>
                      <a:lnTo>
                        <a:pt x="77" y="159"/>
                      </a:lnTo>
                      <a:lnTo>
                        <a:pt x="63" y="142"/>
                      </a:lnTo>
                      <a:lnTo>
                        <a:pt x="50" y="126"/>
                      </a:lnTo>
                      <a:lnTo>
                        <a:pt x="40" y="109"/>
                      </a:lnTo>
                      <a:lnTo>
                        <a:pt x="31" y="91"/>
                      </a:lnTo>
                      <a:lnTo>
                        <a:pt x="24" y="71"/>
                      </a:lnTo>
                      <a:lnTo>
                        <a:pt x="18" y="50"/>
                      </a:lnTo>
                      <a:lnTo>
                        <a:pt x="15" y="31"/>
                      </a:lnTo>
                      <a:lnTo>
                        <a:pt x="15" y="8"/>
                      </a:lnTo>
                      <a:lnTo>
                        <a:pt x="7" y="0"/>
                      </a:lnTo>
                      <a:lnTo>
                        <a:pt x="15" y="8"/>
                      </a:lnTo>
                      <a:lnTo>
                        <a:pt x="13" y="2"/>
                      </a:lnTo>
                      <a:lnTo>
                        <a:pt x="7" y="0"/>
                      </a:lnTo>
                      <a:lnTo>
                        <a:pt x="2" y="2"/>
                      </a:lnTo>
                      <a:lnTo>
                        <a:pt x="0" y="8"/>
                      </a:lnTo>
                      <a:lnTo>
                        <a:pt x="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02" name="Freeform 285">
                  <a:extLst>
                    <a:ext uri="{FF2B5EF4-FFF2-40B4-BE49-F238E27FC236}">
                      <a16:creationId xmlns:a16="http://schemas.microsoft.com/office/drawing/2014/main" id="{B1A59C5B-9811-4728-8356-3A4326CD105D}"/>
                    </a:ext>
                  </a:extLst>
                </p:cNvPr>
                <p:cNvSpPr>
                  <a:spLocks/>
                </p:cNvSpPr>
                <p:nvPr/>
              </p:nvSpPr>
              <p:spPr bwMode="auto">
                <a:xfrm>
                  <a:off x="1893" y="2800"/>
                  <a:ext cx="295" cy="5"/>
                </a:xfrm>
                <a:custGeom>
                  <a:avLst/>
                  <a:gdLst>
                    <a:gd name="T0" fmla="*/ 0 w 885"/>
                    <a:gd name="T1" fmla="*/ 0 h 15"/>
                    <a:gd name="T2" fmla="*/ 0 w 885"/>
                    <a:gd name="T3" fmla="*/ 0 h 15"/>
                    <a:gd name="T4" fmla="*/ 1 w 885"/>
                    <a:gd name="T5" fmla="*/ 0 h 15"/>
                    <a:gd name="T6" fmla="*/ 1 w 885"/>
                    <a:gd name="T7" fmla="*/ 0 h 15"/>
                    <a:gd name="T8" fmla="*/ 0 w 885"/>
                    <a:gd name="T9" fmla="*/ 0 h 15"/>
                    <a:gd name="T10" fmla="*/ 0 w 885"/>
                    <a:gd name="T11" fmla="*/ 0 h 15"/>
                    <a:gd name="T12" fmla="*/ 0 w 885"/>
                    <a:gd name="T13" fmla="*/ 0 h 15"/>
                    <a:gd name="T14" fmla="*/ 0 w 885"/>
                    <a:gd name="T15" fmla="*/ 0 h 15"/>
                    <a:gd name="T16" fmla="*/ 0 w 885"/>
                    <a:gd name="T17" fmla="*/ 0 h 15"/>
                    <a:gd name="T18" fmla="*/ 0 w 885"/>
                    <a:gd name="T19" fmla="*/ 0 h 15"/>
                    <a:gd name="T20" fmla="*/ 0 w 885"/>
                    <a:gd name="T21" fmla="*/ 0 h 15"/>
                    <a:gd name="T22" fmla="*/ 0 w 88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5" h="15">
                      <a:moveTo>
                        <a:pt x="16" y="8"/>
                      </a:moveTo>
                      <a:lnTo>
                        <a:pt x="8" y="15"/>
                      </a:lnTo>
                      <a:lnTo>
                        <a:pt x="885" y="15"/>
                      </a:lnTo>
                      <a:lnTo>
                        <a:pt x="885" y="0"/>
                      </a:lnTo>
                      <a:lnTo>
                        <a:pt x="8" y="0"/>
                      </a:lnTo>
                      <a:lnTo>
                        <a:pt x="0" y="8"/>
                      </a:lnTo>
                      <a:lnTo>
                        <a:pt x="8" y="0"/>
                      </a:lnTo>
                      <a:lnTo>
                        <a:pt x="2" y="2"/>
                      </a:lnTo>
                      <a:lnTo>
                        <a:pt x="0" y="8"/>
                      </a:lnTo>
                      <a:lnTo>
                        <a:pt x="2"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03" name="Freeform 286">
                  <a:extLst>
                    <a:ext uri="{FF2B5EF4-FFF2-40B4-BE49-F238E27FC236}">
                      <a16:creationId xmlns:a16="http://schemas.microsoft.com/office/drawing/2014/main" id="{7793A3CF-0A61-443A-8121-10C3C110DFB5}"/>
                    </a:ext>
                  </a:extLst>
                </p:cNvPr>
                <p:cNvSpPr>
                  <a:spLocks/>
                </p:cNvSpPr>
                <p:nvPr/>
              </p:nvSpPr>
              <p:spPr bwMode="auto">
                <a:xfrm>
                  <a:off x="1893" y="2803"/>
                  <a:ext cx="368" cy="367"/>
                </a:xfrm>
                <a:custGeom>
                  <a:avLst/>
                  <a:gdLst>
                    <a:gd name="T0" fmla="*/ 2 w 1105"/>
                    <a:gd name="T1" fmla="*/ 1 h 1103"/>
                    <a:gd name="T2" fmla="*/ 1 w 1105"/>
                    <a:gd name="T3" fmla="*/ 1 h 1103"/>
                    <a:gd name="T4" fmla="*/ 1 w 1105"/>
                    <a:gd name="T5" fmla="*/ 1 h 1103"/>
                    <a:gd name="T6" fmla="*/ 1 w 1105"/>
                    <a:gd name="T7" fmla="*/ 1 h 1103"/>
                    <a:gd name="T8" fmla="*/ 1 w 1105"/>
                    <a:gd name="T9" fmla="*/ 1 h 1103"/>
                    <a:gd name="T10" fmla="*/ 1 w 1105"/>
                    <a:gd name="T11" fmla="*/ 1 h 1103"/>
                    <a:gd name="T12" fmla="*/ 1 w 1105"/>
                    <a:gd name="T13" fmla="*/ 1 h 1103"/>
                    <a:gd name="T14" fmla="*/ 1 w 1105"/>
                    <a:gd name="T15" fmla="*/ 1 h 1103"/>
                    <a:gd name="T16" fmla="*/ 0 w 1105"/>
                    <a:gd name="T17" fmla="*/ 1 h 1103"/>
                    <a:gd name="T18" fmla="*/ 0 w 1105"/>
                    <a:gd name="T19" fmla="*/ 1 h 1103"/>
                    <a:gd name="T20" fmla="*/ 0 w 1105"/>
                    <a:gd name="T21" fmla="*/ 1 h 1103"/>
                    <a:gd name="T22" fmla="*/ 0 w 1105"/>
                    <a:gd name="T23" fmla="*/ 1 h 1103"/>
                    <a:gd name="T24" fmla="*/ 0 w 1105"/>
                    <a:gd name="T25" fmla="*/ 1 h 1103"/>
                    <a:gd name="T26" fmla="*/ 0 w 1105"/>
                    <a:gd name="T27" fmla="*/ 0 h 1103"/>
                    <a:gd name="T28" fmla="*/ 0 w 1105"/>
                    <a:gd name="T29" fmla="*/ 0 h 1103"/>
                    <a:gd name="T30" fmla="*/ 0 w 1105"/>
                    <a:gd name="T31" fmla="*/ 0 h 1103"/>
                    <a:gd name="T32" fmla="*/ 0 w 1105"/>
                    <a:gd name="T33" fmla="*/ 0 h 1103"/>
                    <a:gd name="T34" fmla="*/ 0 w 1105"/>
                    <a:gd name="T35" fmla="*/ 0 h 1103"/>
                    <a:gd name="T36" fmla="*/ 0 w 1105"/>
                    <a:gd name="T37" fmla="*/ 0 h 1103"/>
                    <a:gd name="T38" fmla="*/ 0 w 1105"/>
                    <a:gd name="T39" fmla="*/ 0 h 1103"/>
                    <a:gd name="T40" fmla="*/ 0 w 1105"/>
                    <a:gd name="T41" fmla="*/ 1 h 1103"/>
                    <a:gd name="T42" fmla="*/ 0 w 1105"/>
                    <a:gd name="T43" fmla="*/ 1 h 1103"/>
                    <a:gd name="T44" fmla="*/ 0 w 1105"/>
                    <a:gd name="T45" fmla="*/ 1 h 1103"/>
                    <a:gd name="T46" fmla="*/ 0 w 1105"/>
                    <a:gd name="T47" fmla="*/ 1 h 1103"/>
                    <a:gd name="T48" fmla="*/ 0 w 1105"/>
                    <a:gd name="T49" fmla="*/ 1 h 1103"/>
                    <a:gd name="T50" fmla="*/ 0 w 1105"/>
                    <a:gd name="T51" fmla="*/ 1 h 1103"/>
                    <a:gd name="T52" fmla="*/ 1 w 1105"/>
                    <a:gd name="T53" fmla="*/ 1 h 1103"/>
                    <a:gd name="T54" fmla="*/ 1 w 1105"/>
                    <a:gd name="T55" fmla="*/ 1 h 1103"/>
                    <a:gd name="T56" fmla="*/ 1 w 1105"/>
                    <a:gd name="T57" fmla="*/ 1 h 1103"/>
                    <a:gd name="T58" fmla="*/ 1 w 1105"/>
                    <a:gd name="T59" fmla="*/ 1 h 1103"/>
                    <a:gd name="T60" fmla="*/ 1 w 1105"/>
                    <a:gd name="T61" fmla="*/ 1 h 1103"/>
                    <a:gd name="T62" fmla="*/ 1 w 1105"/>
                    <a:gd name="T63" fmla="*/ 1 h 1103"/>
                    <a:gd name="T64" fmla="*/ 1 w 1105"/>
                    <a:gd name="T65" fmla="*/ 2 h 1103"/>
                    <a:gd name="T66" fmla="*/ 2 w 1105"/>
                    <a:gd name="T67" fmla="*/ 2 h 1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05" h="1103">
                      <a:moveTo>
                        <a:pt x="1105" y="1088"/>
                      </a:moveTo>
                      <a:lnTo>
                        <a:pt x="1105" y="1088"/>
                      </a:lnTo>
                      <a:lnTo>
                        <a:pt x="1049" y="1088"/>
                      </a:lnTo>
                      <a:lnTo>
                        <a:pt x="993" y="1083"/>
                      </a:lnTo>
                      <a:lnTo>
                        <a:pt x="939" y="1075"/>
                      </a:lnTo>
                      <a:lnTo>
                        <a:pt x="885" y="1067"/>
                      </a:lnTo>
                      <a:lnTo>
                        <a:pt x="833" y="1054"/>
                      </a:lnTo>
                      <a:lnTo>
                        <a:pt x="781" y="1039"/>
                      </a:lnTo>
                      <a:lnTo>
                        <a:pt x="731" y="1022"/>
                      </a:lnTo>
                      <a:lnTo>
                        <a:pt x="681" y="1002"/>
                      </a:lnTo>
                      <a:lnTo>
                        <a:pt x="633" y="980"/>
                      </a:lnTo>
                      <a:lnTo>
                        <a:pt x="586" y="956"/>
                      </a:lnTo>
                      <a:lnTo>
                        <a:pt x="540" y="931"/>
                      </a:lnTo>
                      <a:lnTo>
                        <a:pt x="496" y="902"/>
                      </a:lnTo>
                      <a:lnTo>
                        <a:pt x="454" y="872"/>
                      </a:lnTo>
                      <a:lnTo>
                        <a:pt x="413" y="839"/>
                      </a:lnTo>
                      <a:lnTo>
                        <a:pt x="373" y="805"/>
                      </a:lnTo>
                      <a:lnTo>
                        <a:pt x="335" y="770"/>
                      </a:lnTo>
                      <a:lnTo>
                        <a:pt x="300" y="731"/>
                      </a:lnTo>
                      <a:lnTo>
                        <a:pt x="265" y="692"/>
                      </a:lnTo>
                      <a:lnTo>
                        <a:pt x="232" y="650"/>
                      </a:lnTo>
                      <a:lnTo>
                        <a:pt x="201" y="609"/>
                      </a:lnTo>
                      <a:lnTo>
                        <a:pt x="172" y="564"/>
                      </a:lnTo>
                      <a:lnTo>
                        <a:pt x="147" y="518"/>
                      </a:lnTo>
                      <a:lnTo>
                        <a:pt x="123" y="471"/>
                      </a:lnTo>
                      <a:lnTo>
                        <a:pt x="101" y="424"/>
                      </a:lnTo>
                      <a:lnTo>
                        <a:pt x="81" y="373"/>
                      </a:lnTo>
                      <a:lnTo>
                        <a:pt x="64" y="323"/>
                      </a:lnTo>
                      <a:lnTo>
                        <a:pt x="50" y="271"/>
                      </a:lnTo>
                      <a:lnTo>
                        <a:pt x="36" y="219"/>
                      </a:lnTo>
                      <a:lnTo>
                        <a:pt x="28" y="165"/>
                      </a:lnTo>
                      <a:lnTo>
                        <a:pt x="20" y="111"/>
                      </a:lnTo>
                      <a:lnTo>
                        <a:pt x="16" y="55"/>
                      </a:lnTo>
                      <a:lnTo>
                        <a:pt x="16" y="0"/>
                      </a:lnTo>
                      <a:lnTo>
                        <a:pt x="0" y="0"/>
                      </a:lnTo>
                      <a:lnTo>
                        <a:pt x="2" y="55"/>
                      </a:lnTo>
                      <a:lnTo>
                        <a:pt x="7" y="111"/>
                      </a:lnTo>
                      <a:lnTo>
                        <a:pt x="15" y="167"/>
                      </a:lnTo>
                      <a:lnTo>
                        <a:pt x="23" y="221"/>
                      </a:lnTo>
                      <a:lnTo>
                        <a:pt x="36" y="273"/>
                      </a:lnTo>
                      <a:lnTo>
                        <a:pt x="51" y="327"/>
                      </a:lnTo>
                      <a:lnTo>
                        <a:pt x="68" y="378"/>
                      </a:lnTo>
                      <a:lnTo>
                        <a:pt x="88" y="428"/>
                      </a:lnTo>
                      <a:lnTo>
                        <a:pt x="110" y="477"/>
                      </a:lnTo>
                      <a:lnTo>
                        <a:pt x="134" y="524"/>
                      </a:lnTo>
                      <a:lnTo>
                        <a:pt x="162" y="570"/>
                      </a:lnTo>
                      <a:lnTo>
                        <a:pt x="190" y="615"/>
                      </a:lnTo>
                      <a:lnTo>
                        <a:pt x="221" y="659"/>
                      </a:lnTo>
                      <a:lnTo>
                        <a:pt x="254" y="701"/>
                      </a:lnTo>
                      <a:lnTo>
                        <a:pt x="289" y="740"/>
                      </a:lnTo>
                      <a:lnTo>
                        <a:pt x="326" y="779"/>
                      </a:lnTo>
                      <a:lnTo>
                        <a:pt x="364" y="816"/>
                      </a:lnTo>
                      <a:lnTo>
                        <a:pt x="404" y="850"/>
                      </a:lnTo>
                      <a:lnTo>
                        <a:pt x="446" y="883"/>
                      </a:lnTo>
                      <a:lnTo>
                        <a:pt x="489" y="913"/>
                      </a:lnTo>
                      <a:lnTo>
                        <a:pt x="533" y="942"/>
                      </a:lnTo>
                      <a:lnTo>
                        <a:pt x="579" y="969"/>
                      </a:lnTo>
                      <a:lnTo>
                        <a:pt x="626" y="993"/>
                      </a:lnTo>
                      <a:lnTo>
                        <a:pt x="677" y="1015"/>
                      </a:lnTo>
                      <a:lnTo>
                        <a:pt x="726" y="1035"/>
                      </a:lnTo>
                      <a:lnTo>
                        <a:pt x="777" y="1052"/>
                      </a:lnTo>
                      <a:lnTo>
                        <a:pt x="830" y="1067"/>
                      </a:lnTo>
                      <a:lnTo>
                        <a:pt x="883" y="1080"/>
                      </a:lnTo>
                      <a:lnTo>
                        <a:pt x="937" y="1089"/>
                      </a:lnTo>
                      <a:lnTo>
                        <a:pt x="993" y="1096"/>
                      </a:lnTo>
                      <a:lnTo>
                        <a:pt x="1049" y="1101"/>
                      </a:lnTo>
                      <a:lnTo>
                        <a:pt x="1105" y="1103"/>
                      </a:lnTo>
                      <a:lnTo>
                        <a:pt x="1105" y="10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04" name="Freeform 287">
                  <a:extLst>
                    <a:ext uri="{FF2B5EF4-FFF2-40B4-BE49-F238E27FC236}">
                      <a16:creationId xmlns:a16="http://schemas.microsoft.com/office/drawing/2014/main" id="{831FE9F3-7C98-482C-9E11-DF9E05DD39ED}"/>
                    </a:ext>
                  </a:extLst>
                </p:cNvPr>
                <p:cNvSpPr>
                  <a:spLocks/>
                </p:cNvSpPr>
                <p:nvPr/>
              </p:nvSpPr>
              <p:spPr bwMode="auto">
                <a:xfrm>
                  <a:off x="2261" y="2800"/>
                  <a:ext cx="368" cy="370"/>
                </a:xfrm>
                <a:custGeom>
                  <a:avLst/>
                  <a:gdLst>
                    <a:gd name="T0" fmla="*/ 1 w 1104"/>
                    <a:gd name="T1" fmla="*/ 0 h 1111"/>
                    <a:gd name="T2" fmla="*/ 1 w 1104"/>
                    <a:gd name="T3" fmla="*/ 0 h 1111"/>
                    <a:gd name="T4" fmla="*/ 1 w 1104"/>
                    <a:gd name="T5" fmla="*/ 0 h 1111"/>
                    <a:gd name="T6" fmla="*/ 1 w 1104"/>
                    <a:gd name="T7" fmla="*/ 0 h 1111"/>
                    <a:gd name="T8" fmla="*/ 1 w 1104"/>
                    <a:gd name="T9" fmla="*/ 1 h 1111"/>
                    <a:gd name="T10" fmla="*/ 1 w 1104"/>
                    <a:gd name="T11" fmla="*/ 1 h 1111"/>
                    <a:gd name="T12" fmla="*/ 1 w 1104"/>
                    <a:gd name="T13" fmla="*/ 1 h 1111"/>
                    <a:gd name="T14" fmla="*/ 1 w 1104"/>
                    <a:gd name="T15" fmla="*/ 1 h 1111"/>
                    <a:gd name="T16" fmla="*/ 1 w 1104"/>
                    <a:gd name="T17" fmla="*/ 1 h 1111"/>
                    <a:gd name="T18" fmla="*/ 1 w 1104"/>
                    <a:gd name="T19" fmla="*/ 1 h 1111"/>
                    <a:gd name="T20" fmla="*/ 1 w 1104"/>
                    <a:gd name="T21" fmla="*/ 1 h 1111"/>
                    <a:gd name="T22" fmla="*/ 1 w 1104"/>
                    <a:gd name="T23" fmla="*/ 1 h 1111"/>
                    <a:gd name="T24" fmla="*/ 1 w 1104"/>
                    <a:gd name="T25" fmla="*/ 1 h 1111"/>
                    <a:gd name="T26" fmla="*/ 0 w 1104"/>
                    <a:gd name="T27" fmla="*/ 1 h 1111"/>
                    <a:gd name="T28" fmla="*/ 0 w 1104"/>
                    <a:gd name="T29" fmla="*/ 1 h 1111"/>
                    <a:gd name="T30" fmla="*/ 0 w 1104"/>
                    <a:gd name="T31" fmla="*/ 1 h 1111"/>
                    <a:gd name="T32" fmla="*/ 0 w 1104"/>
                    <a:gd name="T33" fmla="*/ 2 h 1111"/>
                    <a:gd name="T34" fmla="*/ 0 w 1104"/>
                    <a:gd name="T35" fmla="*/ 2 h 1111"/>
                    <a:gd name="T36" fmla="*/ 0 w 1104"/>
                    <a:gd name="T37" fmla="*/ 2 h 1111"/>
                    <a:gd name="T38" fmla="*/ 0 w 1104"/>
                    <a:gd name="T39" fmla="*/ 1 h 1111"/>
                    <a:gd name="T40" fmla="*/ 1 w 1104"/>
                    <a:gd name="T41" fmla="*/ 1 h 1111"/>
                    <a:gd name="T42" fmla="*/ 1 w 1104"/>
                    <a:gd name="T43" fmla="*/ 1 h 1111"/>
                    <a:gd name="T44" fmla="*/ 1 w 1104"/>
                    <a:gd name="T45" fmla="*/ 1 h 1111"/>
                    <a:gd name="T46" fmla="*/ 1 w 1104"/>
                    <a:gd name="T47" fmla="*/ 1 h 1111"/>
                    <a:gd name="T48" fmla="*/ 1 w 1104"/>
                    <a:gd name="T49" fmla="*/ 1 h 1111"/>
                    <a:gd name="T50" fmla="*/ 1 w 1104"/>
                    <a:gd name="T51" fmla="*/ 1 h 1111"/>
                    <a:gd name="T52" fmla="*/ 1 w 1104"/>
                    <a:gd name="T53" fmla="*/ 1 h 1111"/>
                    <a:gd name="T54" fmla="*/ 1 w 1104"/>
                    <a:gd name="T55" fmla="*/ 1 h 1111"/>
                    <a:gd name="T56" fmla="*/ 1 w 1104"/>
                    <a:gd name="T57" fmla="*/ 1 h 1111"/>
                    <a:gd name="T58" fmla="*/ 1 w 1104"/>
                    <a:gd name="T59" fmla="*/ 1 h 1111"/>
                    <a:gd name="T60" fmla="*/ 1 w 1104"/>
                    <a:gd name="T61" fmla="*/ 0 h 1111"/>
                    <a:gd name="T62" fmla="*/ 1 w 1104"/>
                    <a:gd name="T63" fmla="*/ 0 h 1111"/>
                    <a:gd name="T64" fmla="*/ 2 w 1104"/>
                    <a:gd name="T65" fmla="*/ 0 h 1111"/>
                    <a:gd name="T66" fmla="*/ 2 w 1104"/>
                    <a:gd name="T67" fmla="*/ 0 h 1111"/>
                    <a:gd name="T68" fmla="*/ 2 w 1104"/>
                    <a:gd name="T69" fmla="*/ 0 h 1111"/>
                    <a:gd name="T70" fmla="*/ 1 w 1104"/>
                    <a:gd name="T71" fmla="*/ 0 h 1111"/>
                    <a:gd name="T72" fmla="*/ 2 w 1104"/>
                    <a:gd name="T73" fmla="*/ 0 h 1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04" h="1111">
                      <a:moveTo>
                        <a:pt x="1096" y="15"/>
                      </a:moveTo>
                      <a:lnTo>
                        <a:pt x="1088" y="8"/>
                      </a:lnTo>
                      <a:lnTo>
                        <a:pt x="1088" y="63"/>
                      </a:lnTo>
                      <a:lnTo>
                        <a:pt x="1084" y="119"/>
                      </a:lnTo>
                      <a:lnTo>
                        <a:pt x="1076" y="173"/>
                      </a:lnTo>
                      <a:lnTo>
                        <a:pt x="1068" y="227"/>
                      </a:lnTo>
                      <a:lnTo>
                        <a:pt x="1055" y="279"/>
                      </a:lnTo>
                      <a:lnTo>
                        <a:pt x="1040" y="331"/>
                      </a:lnTo>
                      <a:lnTo>
                        <a:pt x="1023" y="381"/>
                      </a:lnTo>
                      <a:lnTo>
                        <a:pt x="1003" y="432"/>
                      </a:lnTo>
                      <a:lnTo>
                        <a:pt x="981" y="479"/>
                      </a:lnTo>
                      <a:lnTo>
                        <a:pt x="957" y="526"/>
                      </a:lnTo>
                      <a:lnTo>
                        <a:pt x="932" y="572"/>
                      </a:lnTo>
                      <a:lnTo>
                        <a:pt x="903" y="617"/>
                      </a:lnTo>
                      <a:lnTo>
                        <a:pt x="872" y="658"/>
                      </a:lnTo>
                      <a:lnTo>
                        <a:pt x="840" y="700"/>
                      </a:lnTo>
                      <a:lnTo>
                        <a:pt x="804" y="739"/>
                      </a:lnTo>
                      <a:lnTo>
                        <a:pt x="769" y="778"/>
                      </a:lnTo>
                      <a:lnTo>
                        <a:pt x="731" y="813"/>
                      </a:lnTo>
                      <a:lnTo>
                        <a:pt x="692" y="847"/>
                      </a:lnTo>
                      <a:lnTo>
                        <a:pt x="650" y="880"/>
                      </a:lnTo>
                      <a:lnTo>
                        <a:pt x="608" y="910"/>
                      </a:lnTo>
                      <a:lnTo>
                        <a:pt x="564" y="939"/>
                      </a:lnTo>
                      <a:lnTo>
                        <a:pt x="518" y="964"/>
                      </a:lnTo>
                      <a:lnTo>
                        <a:pt x="471" y="988"/>
                      </a:lnTo>
                      <a:lnTo>
                        <a:pt x="423" y="1010"/>
                      </a:lnTo>
                      <a:lnTo>
                        <a:pt x="374" y="1030"/>
                      </a:lnTo>
                      <a:lnTo>
                        <a:pt x="323" y="1047"/>
                      </a:lnTo>
                      <a:lnTo>
                        <a:pt x="272" y="1062"/>
                      </a:lnTo>
                      <a:lnTo>
                        <a:pt x="219" y="1075"/>
                      </a:lnTo>
                      <a:lnTo>
                        <a:pt x="165" y="1083"/>
                      </a:lnTo>
                      <a:lnTo>
                        <a:pt x="111" y="1091"/>
                      </a:lnTo>
                      <a:lnTo>
                        <a:pt x="56" y="1096"/>
                      </a:lnTo>
                      <a:lnTo>
                        <a:pt x="0" y="1096"/>
                      </a:lnTo>
                      <a:lnTo>
                        <a:pt x="0" y="1111"/>
                      </a:lnTo>
                      <a:lnTo>
                        <a:pt x="56" y="1109"/>
                      </a:lnTo>
                      <a:lnTo>
                        <a:pt x="111" y="1104"/>
                      </a:lnTo>
                      <a:lnTo>
                        <a:pt x="167" y="1097"/>
                      </a:lnTo>
                      <a:lnTo>
                        <a:pt x="221" y="1088"/>
                      </a:lnTo>
                      <a:lnTo>
                        <a:pt x="274" y="1075"/>
                      </a:lnTo>
                      <a:lnTo>
                        <a:pt x="327" y="1060"/>
                      </a:lnTo>
                      <a:lnTo>
                        <a:pt x="378" y="1043"/>
                      </a:lnTo>
                      <a:lnTo>
                        <a:pt x="427" y="1023"/>
                      </a:lnTo>
                      <a:lnTo>
                        <a:pt x="478" y="1001"/>
                      </a:lnTo>
                      <a:lnTo>
                        <a:pt x="525" y="977"/>
                      </a:lnTo>
                      <a:lnTo>
                        <a:pt x="571" y="950"/>
                      </a:lnTo>
                      <a:lnTo>
                        <a:pt x="615" y="921"/>
                      </a:lnTo>
                      <a:lnTo>
                        <a:pt x="659" y="891"/>
                      </a:lnTo>
                      <a:lnTo>
                        <a:pt x="700" y="858"/>
                      </a:lnTo>
                      <a:lnTo>
                        <a:pt x="740" y="824"/>
                      </a:lnTo>
                      <a:lnTo>
                        <a:pt x="778" y="787"/>
                      </a:lnTo>
                      <a:lnTo>
                        <a:pt x="815" y="748"/>
                      </a:lnTo>
                      <a:lnTo>
                        <a:pt x="851" y="709"/>
                      </a:lnTo>
                      <a:lnTo>
                        <a:pt x="883" y="667"/>
                      </a:lnTo>
                      <a:lnTo>
                        <a:pt x="914" y="623"/>
                      </a:lnTo>
                      <a:lnTo>
                        <a:pt x="943" y="578"/>
                      </a:lnTo>
                      <a:lnTo>
                        <a:pt x="970" y="532"/>
                      </a:lnTo>
                      <a:lnTo>
                        <a:pt x="994" y="485"/>
                      </a:lnTo>
                      <a:lnTo>
                        <a:pt x="1016" y="436"/>
                      </a:lnTo>
                      <a:lnTo>
                        <a:pt x="1036" y="386"/>
                      </a:lnTo>
                      <a:lnTo>
                        <a:pt x="1053" y="335"/>
                      </a:lnTo>
                      <a:lnTo>
                        <a:pt x="1068" y="281"/>
                      </a:lnTo>
                      <a:lnTo>
                        <a:pt x="1081" y="229"/>
                      </a:lnTo>
                      <a:lnTo>
                        <a:pt x="1090" y="175"/>
                      </a:lnTo>
                      <a:lnTo>
                        <a:pt x="1097" y="119"/>
                      </a:lnTo>
                      <a:lnTo>
                        <a:pt x="1102" y="63"/>
                      </a:lnTo>
                      <a:lnTo>
                        <a:pt x="1104" y="8"/>
                      </a:lnTo>
                      <a:lnTo>
                        <a:pt x="1096" y="0"/>
                      </a:lnTo>
                      <a:lnTo>
                        <a:pt x="1104" y="8"/>
                      </a:lnTo>
                      <a:lnTo>
                        <a:pt x="1102" y="2"/>
                      </a:lnTo>
                      <a:lnTo>
                        <a:pt x="1096" y="0"/>
                      </a:lnTo>
                      <a:lnTo>
                        <a:pt x="1091" y="2"/>
                      </a:lnTo>
                      <a:lnTo>
                        <a:pt x="1088" y="8"/>
                      </a:lnTo>
                      <a:lnTo>
                        <a:pt x="109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05" name="Freeform 288">
                  <a:extLst>
                    <a:ext uri="{FF2B5EF4-FFF2-40B4-BE49-F238E27FC236}">
                      <a16:creationId xmlns:a16="http://schemas.microsoft.com/office/drawing/2014/main" id="{49512A06-3BDB-43E6-A408-054780DD1BE6}"/>
                    </a:ext>
                  </a:extLst>
                </p:cNvPr>
                <p:cNvSpPr>
                  <a:spLocks/>
                </p:cNvSpPr>
                <p:nvPr/>
              </p:nvSpPr>
              <p:spPr bwMode="auto">
                <a:xfrm>
                  <a:off x="2332" y="2800"/>
                  <a:ext cx="295" cy="5"/>
                </a:xfrm>
                <a:custGeom>
                  <a:avLst/>
                  <a:gdLst>
                    <a:gd name="T0" fmla="*/ 0 w 885"/>
                    <a:gd name="T1" fmla="*/ 0 h 15"/>
                    <a:gd name="T2" fmla="*/ 0 w 885"/>
                    <a:gd name="T3" fmla="*/ 0 h 15"/>
                    <a:gd name="T4" fmla="*/ 1 w 885"/>
                    <a:gd name="T5" fmla="*/ 0 h 15"/>
                    <a:gd name="T6" fmla="*/ 1 w 885"/>
                    <a:gd name="T7" fmla="*/ 0 h 15"/>
                    <a:gd name="T8" fmla="*/ 0 w 885"/>
                    <a:gd name="T9" fmla="*/ 0 h 15"/>
                    <a:gd name="T10" fmla="*/ 0 w 885"/>
                    <a:gd name="T11" fmla="*/ 0 h 15"/>
                    <a:gd name="T12" fmla="*/ 0 w 885"/>
                    <a:gd name="T13" fmla="*/ 0 h 15"/>
                    <a:gd name="T14" fmla="*/ 0 w 885"/>
                    <a:gd name="T15" fmla="*/ 0 h 15"/>
                    <a:gd name="T16" fmla="*/ 0 w 885"/>
                    <a:gd name="T17" fmla="*/ 0 h 15"/>
                    <a:gd name="T18" fmla="*/ 0 w 885"/>
                    <a:gd name="T19" fmla="*/ 0 h 15"/>
                    <a:gd name="T20" fmla="*/ 0 w 885"/>
                    <a:gd name="T21" fmla="*/ 0 h 15"/>
                    <a:gd name="T22" fmla="*/ 0 w 88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5" h="15">
                      <a:moveTo>
                        <a:pt x="16" y="8"/>
                      </a:moveTo>
                      <a:lnTo>
                        <a:pt x="8" y="15"/>
                      </a:lnTo>
                      <a:lnTo>
                        <a:pt x="885" y="15"/>
                      </a:lnTo>
                      <a:lnTo>
                        <a:pt x="885" y="0"/>
                      </a:lnTo>
                      <a:lnTo>
                        <a:pt x="8" y="0"/>
                      </a:lnTo>
                      <a:lnTo>
                        <a:pt x="0" y="8"/>
                      </a:lnTo>
                      <a:lnTo>
                        <a:pt x="8" y="0"/>
                      </a:lnTo>
                      <a:lnTo>
                        <a:pt x="2" y="2"/>
                      </a:lnTo>
                      <a:lnTo>
                        <a:pt x="0" y="8"/>
                      </a:lnTo>
                      <a:lnTo>
                        <a:pt x="2"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54285" name="Text Box 562">
            <a:extLst>
              <a:ext uri="{FF2B5EF4-FFF2-40B4-BE49-F238E27FC236}">
                <a16:creationId xmlns:a16="http://schemas.microsoft.com/office/drawing/2014/main" id="{F6182622-0F15-4957-BCF0-C5892D05F015}"/>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Controlling hazardous energy</a:t>
            </a:r>
          </a:p>
        </p:txBody>
      </p:sp>
      <p:grpSp>
        <p:nvGrpSpPr>
          <p:cNvPr id="54286" name="Group 637">
            <a:extLst>
              <a:ext uri="{FF2B5EF4-FFF2-40B4-BE49-F238E27FC236}">
                <a16:creationId xmlns:a16="http://schemas.microsoft.com/office/drawing/2014/main" id="{2E665DA8-C254-4D3D-B4EE-82B00C2FE79A}"/>
              </a:ext>
            </a:extLst>
          </p:cNvPr>
          <p:cNvGrpSpPr>
            <a:grpSpLocks/>
          </p:cNvGrpSpPr>
          <p:nvPr/>
        </p:nvGrpSpPr>
        <p:grpSpPr bwMode="auto">
          <a:xfrm>
            <a:off x="3771900" y="5448300"/>
            <a:ext cx="1820863" cy="3009900"/>
            <a:chOff x="2376" y="3432"/>
            <a:chExt cx="1147" cy="1896"/>
          </a:xfrm>
        </p:grpSpPr>
        <p:grpSp>
          <p:nvGrpSpPr>
            <p:cNvPr id="54287" name="Group 638">
              <a:extLst>
                <a:ext uri="{FF2B5EF4-FFF2-40B4-BE49-F238E27FC236}">
                  <a16:creationId xmlns:a16="http://schemas.microsoft.com/office/drawing/2014/main" id="{74E04980-A559-4C78-A0D3-137915D44B62}"/>
                </a:ext>
              </a:extLst>
            </p:cNvPr>
            <p:cNvGrpSpPr>
              <a:grpSpLocks/>
            </p:cNvGrpSpPr>
            <p:nvPr/>
          </p:nvGrpSpPr>
          <p:grpSpPr bwMode="auto">
            <a:xfrm rot="2896683">
              <a:off x="2483" y="4327"/>
              <a:ext cx="265" cy="480"/>
              <a:chOff x="3308" y="3068"/>
              <a:chExt cx="922" cy="1590"/>
            </a:xfrm>
          </p:grpSpPr>
          <p:sp>
            <p:nvSpPr>
              <p:cNvPr id="54487" name="Freeform 639">
                <a:extLst>
                  <a:ext uri="{FF2B5EF4-FFF2-40B4-BE49-F238E27FC236}">
                    <a16:creationId xmlns:a16="http://schemas.microsoft.com/office/drawing/2014/main" id="{86351AEC-AA5B-4A9C-880E-2A6A92A35089}"/>
                  </a:ext>
                </a:extLst>
              </p:cNvPr>
              <p:cNvSpPr>
                <a:spLocks noEditPoints="1"/>
              </p:cNvSpPr>
              <p:nvPr/>
            </p:nvSpPr>
            <p:spPr bwMode="auto">
              <a:xfrm>
                <a:off x="3312" y="3072"/>
                <a:ext cx="914" cy="1582"/>
              </a:xfrm>
              <a:custGeom>
                <a:avLst/>
                <a:gdLst>
                  <a:gd name="T0" fmla="*/ 29 w 1828"/>
                  <a:gd name="T1" fmla="*/ 50 h 3164"/>
                  <a:gd name="T2" fmla="*/ 29 w 1828"/>
                  <a:gd name="T3" fmla="*/ 6 h 3164"/>
                  <a:gd name="T4" fmla="*/ 23 w 1828"/>
                  <a:gd name="T5" fmla="*/ 0 h 3164"/>
                  <a:gd name="T6" fmla="*/ 7 w 1828"/>
                  <a:gd name="T7" fmla="*/ 0 h 3164"/>
                  <a:gd name="T8" fmla="*/ 0 w 1828"/>
                  <a:gd name="T9" fmla="*/ 6 h 3164"/>
                  <a:gd name="T10" fmla="*/ 0 w 1828"/>
                  <a:gd name="T11" fmla="*/ 50 h 3164"/>
                  <a:gd name="T12" fmla="*/ 29 w 1828"/>
                  <a:gd name="T13" fmla="*/ 50 h 3164"/>
                  <a:gd name="T14" fmla="*/ 15 w 1828"/>
                  <a:gd name="T15" fmla="*/ 2 h 3164"/>
                  <a:gd name="T16" fmla="*/ 15 w 1828"/>
                  <a:gd name="T17" fmla="*/ 2 h 3164"/>
                  <a:gd name="T18" fmla="*/ 16 w 1828"/>
                  <a:gd name="T19" fmla="*/ 2 h 3164"/>
                  <a:gd name="T20" fmla="*/ 16 w 1828"/>
                  <a:gd name="T21" fmla="*/ 2 h 3164"/>
                  <a:gd name="T22" fmla="*/ 16 w 1828"/>
                  <a:gd name="T23" fmla="*/ 3 h 3164"/>
                  <a:gd name="T24" fmla="*/ 17 w 1828"/>
                  <a:gd name="T25" fmla="*/ 3 h 3164"/>
                  <a:gd name="T26" fmla="*/ 17 w 1828"/>
                  <a:gd name="T27" fmla="*/ 3 h 3164"/>
                  <a:gd name="T28" fmla="*/ 17 w 1828"/>
                  <a:gd name="T29" fmla="*/ 4 h 3164"/>
                  <a:gd name="T30" fmla="*/ 17 w 1828"/>
                  <a:gd name="T31" fmla="*/ 4 h 3164"/>
                  <a:gd name="T32" fmla="*/ 17 w 1828"/>
                  <a:gd name="T33" fmla="*/ 5 h 3164"/>
                  <a:gd name="T34" fmla="*/ 17 w 1828"/>
                  <a:gd name="T35" fmla="*/ 5 h 3164"/>
                  <a:gd name="T36" fmla="*/ 17 w 1828"/>
                  <a:gd name="T37" fmla="*/ 5 h 3164"/>
                  <a:gd name="T38" fmla="*/ 16 w 1828"/>
                  <a:gd name="T39" fmla="*/ 6 h 3164"/>
                  <a:gd name="T40" fmla="*/ 16 w 1828"/>
                  <a:gd name="T41" fmla="*/ 6 h 3164"/>
                  <a:gd name="T42" fmla="*/ 16 w 1828"/>
                  <a:gd name="T43" fmla="*/ 6 h 3164"/>
                  <a:gd name="T44" fmla="*/ 15 w 1828"/>
                  <a:gd name="T45" fmla="*/ 6 h 3164"/>
                  <a:gd name="T46" fmla="*/ 15 w 1828"/>
                  <a:gd name="T47" fmla="*/ 6 h 3164"/>
                  <a:gd name="T48" fmla="*/ 14 w 1828"/>
                  <a:gd name="T49" fmla="*/ 6 h 3164"/>
                  <a:gd name="T50" fmla="*/ 14 w 1828"/>
                  <a:gd name="T51" fmla="*/ 6 h 3164"/>
                  <a:gd name="T52" fmla="*/ 14 w 1828"/>
                  <a:gd name="T53" fmla="*/ 6 h 3164"/>
                  <a:gd name="T54" fmla="*/ 13 w 1828"/>
                  <a:gd name="T55" fmla="*/ 6 h 3164"/>
                  <a:gd name="T56" fmla="*/ 13 w 1828"/>
                  <a:gd name="T57" fmla="*/ 5 h 3164"/>
                  <a:gd name="T58" fmla="*/ 13 w 1828"/>
                  <a:gd name="T59" fmla="*/ 5 h 3164"/>
                  <a:gd name="T60" fmla="*/ 13 w 1828"/>
                  <a:gd name="T61" fmla="*/ 5 h 3164"/>
                  <a:gd name="T62" fmla="*/ 13 w 1828"/>
                  <a:gd name="T63" fmla="*/ 4 h 3164"/>
                  <a:gd name="T64" fmla="*/ 13 w 1828"/>
                  <a:gd name="T65" fmla="*/ 4 h 3164"/>
                  <a:gd name="T66" fmla="*/ 13 w 1828"/>
                  <a:gd name="T67" fmla="*/ 3 h 3164"/>
                  <a:gd name="T68" fmla="*/ 13 w 1828"/>
                  <a:gd name="T69" fmla="*/ 3 h 3164"/>
                  <a:gd name="T70" fmla="*/ 13 w 1828"/>
                  <a:gd name="T71" fmla="*/ 3 h 3164"/>
                  <a:gd name="T72" fmla="*/ 14 w 1828"/>
                  <a:gd name="T73" fmla="*/ 2 h 3164"/>
                  <a:gd name="T74" fmla="*/ 14 w 1828"/>
                  <a:gd name="T75" fmla="*/ 2 h 3164"/>
                  <a:gd name="T76" fmla="*/ 14 w 1828"/>
                  <a:gd name="T77" fmla="*/ 2 h 3164"/>
                  <a:gd name="T78" fmla="*/ 15 w 1828"/>
                  <a:gd name="T79" fmla="*/ 2 h 31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28" h="3164">
                    <a:moveTo>
                      <a:pt x="1828" y="3164"/>
                    </a:moveTo>
                    <a:lnTo>
                      <a:pt x="1828" y="373"/>
                    </a:lnTo>
                    <a:lnTo>
                      <a:pt x="1434" y="0"/>
                    </a:lnTo>
                    <a:lnTo>
                      <a:pt x="394" y="0"/>
                    </a:lnTo>
                    <a:lnTo>
                      <a:pt x="0" y="373"/>
                    </a:lnTo>
                    <a:lnTo>
                      <a:pt x="0" y="3164"/>
                    </a:lnTo>
                    <a:lnTo>
                      <a:pt x="1828" y="3164"/>
                    </a:lnTo>
                    <a:close/>
                    <a:moveTo>
                      <a:pt x="913" y="99"/>
                    </a:moveTo>
                    <a:lnTo>
                      <a:pt x="939" y="101"/>
                    </a:lnTo>
                    <a:lnTo>
                      <a:pt x="965" y="109"/>
                    </a:lnTo>
                    <a:lnTo>
                      <a:pt x="988" y="122"/>
                    </a:lnTo>
                    <a:lnTo>
                      <a:pt x="1008" y="139"/>
                    </a:lnTo>
                    <a:lnTo>
                      <a:pt x="1026" y="159"/>
                    </a:lnTo>
                    <a:lnTo>
                      <a:pt x="1038" y="182"/>
                    </a:lnTo>
                    <a:lnTo>
                      <a:pt x="1046" y="207"/>
                    </a:lnTo>
                    <a:lnTo>
                      <a:pt x="1049" y="235"/>
                    </a:lnTo>
                    <a:lnTo>
                      <a:pt x="1046" y="263"/>
                    </a:lnTo>
                    <a:lnTo>
                      <a:pt x="1038" y="288"/>
                    </a:lnTo>
                    <a:lnTo>
                      <a:pt x="1026" y="311"/>
                    </a:lnTo>
                    <a:lnTo>
                      <a:pt x="1008" y="331"/>
                    </a:lnTo>
                    <a:lnTo>
                      <a:pt x="988" y="348"/>
                    </a:lnTo>
                    <a:lnTo>
                      <a:pt x="965" y="361"/>
                    </a:lnTo>
                    <a:lnTo>
                      <a:pt x="939" y="369"/>
                    </a:lnTo>
                    <a:lnTo>
                      <a:pt x="913" y="371"/>
                    </a:lnTo>
                    <a:lnTo>
                      <a:pt x="886" y="369"/>
                    </a:lnTo>
                    <a:lnTo>
                      <a:pt x="861" y="361"/>
                    </a:lnTo>
                    <a:lnTo>
                      <a:pt x="838" y="348"/>
                    </a:lnTo>
                    <a:lnTo>
                      <a:pt x="817" y="331"/>
                    </a:lnTo>
                    <a:lnTo>
                      <a:pt x="800" y="311"/>
                    </a:lnTo>
                    <a:lnTo>
                      <a:pt x="787" y="288"/>
                    </a:lnTo>
                    <a:lnTo>
                      <a:pt x="779" y="263"/>
                    </a:lnTo>
                    <a:lnTo>
                      <a:pt x="777" y="235"/>
                    </a:lnTo>
                    <a:lnTo>
                      <a:pt x="779" y="207"/>
                    </a:lnTo>
                    <a:lnTo>
                      <a:pt x="787" y="182"/>
                    </a:lnTo>
                    <a:lnTo>
                      <a:pt x="800" y="159"/>
                    </a:lnTo>
                    <a:lnTo>
                      <a:pt x="817" y="139"/>
                    </a:lnTo>
                    <a:lnTo>
                      <a:pt x="838" y="122"/>
                    </a:lnTo>
                    <a:lnTo>
                      <a:pt x="861" y="109"/>
                    </a:lnTo>
                    <a:lnTo>
                      <a:pt x="886" y="101"/>
                    </a:lnTo>
                    <a:lnTo>
                      <a:pt x="913"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88" name="Freeform 640">
                <a:extLst>
                  <a:ext uri="{FF2B5EF4-FFF2-40B4-BE49-F238E27FC236}">
                    <a16:creationId xmlns:a16="http://schemas.microsoft.com/office/drawing/2014/main" id="{E377AE56-2B52-4AAE-9E56-D56D37273BC3}"/>
                  </a:ext>
                </a:extLst>
              </p:cNvPr>
              <p:cNvSpPr>
                <a:spLocks/>
              </p:cNvSpPr>
              <p:nvPr/>
            </p:nvSpPr>
            <p:spPr bwMode="auto">
              <a:xfrm>
                <a:off x="4222" y="3255"/>
                <a:ext cx="8" cy="1399"/>
              </a:xfrm>
              <a:custGeom>
                <a:avLst/>
                <a:gdLst>
                  <a:gd name="T0" fmla="*/ 1 w 16"/>
                  <a:gd name="T1" fmla="*/ 0 h 2799"/>
                  <a:gd name="T2" fmla="*/ 0 w 16"/>
                  <a:gd name="T3" fmla="*/ 0 h 2799"/>
                  <a:gd name="T4" fmla="*/ 0 w 16"/>
                  <a:gd name="T5" fmla="*/ 43 h 2799"/>
                  <a:gd name="T6" fmla="*/ 1 w 16"/>
                  <a:gd name="T7" fmla="*/ 43 h 2799"/>
                  <a:gd name="T8" fmla="*/ 1 w 16"/>
                  <a:gd name="T9" fmla="*/ 0 h 2799"/>
                  <a:gd name="T10" fmla="*/ 1 w 16"/>
                  <a:gd name="T11" fmla="*/ 0 h 2799"/>
                  <a:gd name="T12" fmla="*/ 1 w 16"/>
                  <a:gd name="T13" fmla="*/ 0 h 2799"/>
                  <a:gd name="T14" fmla="*/ 1 w 16"/>
                  <a:gd name="T15" fmla="*/ 0 h 2799"/>
                  <a:gd name="T16" fmla="*/ 1 w 16"/>
                  <a:gd name="T17" fmla="*/ 0 h 2799"/>
                  <a:gd name="T18" fmla="*/ 1 w 16"/>
                  <a:gd name="T19" fmla="*/ 0 h 2799"/>
                  <a:gd name="T20" fmla="*/ 0 w 16"/>
                  <a:gd name="T21" fmla="*/ 0 h 2799"/>
                  <a:gd name="T22" fmla="*/ 1 w 16"/>
                  <a:gd name="T23" fmla="*/ 0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3" y="14"/>
                    </a:moveTo>
                    <a:lnTo>
                      <a:pt x="0" y="8"/>
                    </a:lnTo>
                    <a:lnTo>
                      <a:pt x="0" y="2799"/>
                    </a:lnTo>
                    <a:lnTo>
                      <a:pt x="16" y="2799"/>
                    </a:lnTo>
                    <a:lnTo>
                      <a:pt x="16" y="8"/>
                    </a:lnTo>
                    <a:lnTo>
                      <a:pt x="13" y="2"/>
                    </a:lnTo>
                    <a:lnTo>
                      <a:pt x="16" y="8"/>
                    </a:lnTo>
                    <a:lnTo>
                      <a:pt x="14" y="2"/>
                    </a:lnTo>
                    <a:lnTo>
                      <a:pt x="8" y="0"/>
                    </a:lnTo>
                    <a:lnTo>
                      <a:pt x="2" y="2"/>
                    </a:lnTo>
                    <a:lnTo>
                      <a:pt x="0" y="8"/>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89" name="Freeform 641">
                <a:extLst>
                  <a:ext uri="{FF2B5EF4-FFF2-40B4-BE49-F238E27FC236}">
                    <a16:creationId xmlns:a16="http://schemas.microsoft.com/office/drawing/2014/main" id="{ECAE0CD1-0F7F-4E02-9DE8-7C536EB32237}"/>
                  </a:ext>
                </a:extLst>
              </p:cNvPr>
              <p:cNvSpPr>
                <a:spLocks/>
              </p:cNvSpPr>
              <p:nvPr/>
            </p:nvSpPr>
            <p:spPr bwMode="auto">
              <a:xfrm>
                <a:off x="4026" y="3068"/>
                <a:ext cx="202" cy="193"/>
              </a:xfrm>
              <a:custGeom>
                <a:avLst/>
                <a:gdLst>
                  <a:gd name="T0" fmla="*/ 0 w 406"/>
                  <a:gd name="T1" fmla="*/ 0 h 387"/>
                  <a:gd name="T2" fmla="*/ 0 w 406"/>
                  <a:gd name="T3" fmla="*/ 0 h 387"/>
                  <a:gd name="T4" fmla="*/ 6 w 406"/>
                  <a:gd name="T5" fmla="*/ 6 h 387"/>
                  <a:gd name="T6" fmla="*/ 6 w 406"/>
                  <a:gd name="T7" fmla="*/ 5 h 387"/>
                  <a:gd name="T8" fmla="*/ 0 w 406"/>
                  <a:gd name="T9" fmla="*/ 0 h 387"/>
                  <a:gd name="T10" fmla="*/ 0 w 406"/>
                  <a:gd name="T11" fmla="*/ 0 h 387"/>
                  <a:gd name="T12" fmla="*/ 0 w 406"/>
                  <a:gd name="T13" fmla="*/ 0 h 387"/>
                  <a:gd name="T14" fmla="*/ 0 w 406"/>
                  <a:gd name="T15" fmla="*/ 0 h 387"/>
                  <a:gd name="T16" fmla="*/ 0 w 406"/>
                  <a:gd name="T17" fmla="*/ 0 h 387"/>
                  <a:gd name="T18" fmla="*/ 0 w 406"/>
                  <a:gd name="T19" fmla="*/ 0 h 387"/>
                  <a:gd name="T20" fmla="*/ 0 w 406"/>
                  <a:gd name="T21" fmla="*/ 0 h 387"/>
                  <a:gd name="T22" fmla="*/ 0 w 406"/>
                  <a:gd name="T23" fmla="*/ 0 h 3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7">
                    <a:moveTo>
                      <a:pt x="7" y="16"/>
                    </a:moveTo>
                    <a:lnTo>
                      <a:pt x="3" y="14"/>
                    </a:lnTo>
                    <a:lnTo>
                      <a:pt x="396" y="387"/>
                    </a:lnTo>
                    <a:lnTo>
                      <a:pt x="406" y="375"/>
                    </a:lnTo>
                    <a:lnTo>
                      <a:pt x="12" y="2"/>
                    </a:lnTo>
                    <a:lnTo>
                      <a:pt x="7" y="0"/>
                    </a:lnTo>
                    <a:lnTo>
                      <a:pt x="12" y="2"/>
                    </a:lnTo>
                    <a:lnTo>
                      <a:pt x="6" y="1"/>
                    </a:lnTo>
                    <a:lnTo>
                      <a:pt x="3" y="3"/>
                    </a:lnTo>
                    <a:lnTo>
                      <a:pt x="0" y="9"/>
                    </a:lnTo>
                    <a:lnTo>
                      <a:pt x="3" y="14"/>
                    </a:lnTo>
                    <a:lnTo>
                      <a:pt x="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90" name="Freeform 642">
                <a:extLst>
                  <a:ext uri="{FF2B5EF4-FFF2-40B4-BE49-F238E27FC236}">
                    <a16:creationId xmlns:a16="http://schemas.microsoft.com/office/drawing/2014/main" id="{AC6EC1AF-A662-4E34-9CD4-39A22C11E2EE}"/>
                  </a:ext>
                </a:extLst>
              </p:cNvPr>
              <p:cNvSpPr>
                <a:spLocks/>
              </p:cNvSpPr>
              <p:nvPr/>
            </p:nvSpPr>
            <p:spPr bwMode="auto">
              <a:xfrm>
                <a:off x="3505" y="3068"/>
                <a:ext cx="524" cy="8"/>
              </a:xfrm>
              <a:custGeom>
                <a:avLst/>
                <a:gdLst>
                  <a:gd name="T0" fmla="*/ 1 w 1048"/>
                  <a:gd name="T1" fmla="*/ 1 h 16"/>
                  <a:gd name="T2" fmla="*/ 1 w 1048"/>
                  <a:gd name="T3" fmla="*/ 1 h 16"/>
                  <a:gd name="T4" fmla="*/ 17 w 1048"/>
                  <a:gd name="T5" fmla="*/ 1 h 16"/>
                  <a:gd name="T6" fmla="*/ 17 w 1048"/>
                  <a:gd name="T7" fmla="*/ 0 h 16"/>
                  <a:gd name="T8" fmla="*/ 1 w 1048"/>
                  <a:gd name="T9" fmla="*/ 0 h 16"/>
                  <a:gd name="T10" fmla="*/ 1 w 1048"/>
                  <a:gd name="T11" fmla="*/ 1 h 16"/>
                  <a:gd name="T12" fmla="*/ 1 w 1048"/>
                  <a:gd name="T13" fmla="*/ 0 h 16"/>
                  <a:gd name="T14" fmla="*/ 1 w 1048"/>
                  <a:gd name="T15" fmla="*/ 1 h 16"/>
                  <a:gd name="T16" fmla="*/ 0 w 1048"/>
                  <a:gd name="T17" fmla="*/ 1 h 16"/>
                  <a:gd name="T18" fmla="*/ 1 w 1048"/>
                  <a:gd name="T19" fmla="*/ 1 h 16"/>
                  <a:gd name="T20" fmla="*/ 1 w 1048"/>
                  <a:gd name="T21" fmla="*/ 1 h 16"/>
                  <a:gd name="T22" fmla="*/ 1 w 1048"/>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48" h="16">
                    <a:moveTo>
                      <a:pt x="12" y="14"/>
                    </a:moveTo>
                    <a:lnTo>
                      <a:pt x="8" y="16"/>
                    </a:lnTo>
                    <a:lnTo>
                      <a:pt x="1048" y="16"/>
                    </a:lnTo>
                    <a:lnTo>
                      <a:pt x="1048" y="0"/>
                    </a:lnTo>
                    <a:lnTo>
                      <a:pt x="8" y="0"/>
                    </a:lnTo>
                    <a:lnTo>
                      <a:pt x="3" y="2"/>
                    </a:lnTo>
                    <a:lnTo>
                      <a:pt x="8" y="0"/>
                    </a:lnTo>
                    <a:lnTo>
                      <a:pt x="2" y="2"/>
                    </a:lnTo>
                    <a:lnTo>
                      <a:pt x="0" y="8"/>
                    </a:lnTo>
                    <a:lnTo>
                      <a:pt x="2" y="14"/>
                    </a:lnTo>
                    <a:lnTo>
                      <a:pt x="8" y="16"/>
                    </a:lnTo>
                    <a:lnTo>
                      <a:pt x="1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91" name="Freeform 643">
                <a:extLst>
                  <a:ext uri="{FF2B5EF4-FFF2-40B4-BE49-F238E27FC236}">
                    <a16:creationId xmlns:a16="http://schemas.microsoft.com/office/drawing/2014/main" id="{AE9FA015-FD48-4077-9C6D-2E8ABC9C4917}"/>
                  </a:ext>
                </a:extLst>
              </p:cNvPr>
              <p:cNvSpPr>
                <a:spLocks/>
              </p:cNvSpPr>
              <p:nvPr/>
            </p:nvSpPr>
            <p:spPr bwMode="auto">
              <a:xfrm>
                <a:off x="3308" y="3069"/>
                <a:ext cx="203" cy="193"/>
              </a:xfrm>
              <a:custGeom>
                <a:avLst/>
                <a:gdLst>
                  <a:gd name="T0" fmla="*/ 1 w 406"/>
                  <a:gd name="T1" fmla="*/ 6 h 386"/>
                  <a:gd name="T2" fmla="*/ 1 w 406"/>
                  <a:gd name="T3" fmla="*/ 7 h 386"/>
                  <a:gd name="T4" fmla="*/ 7 w 406"/>
                  <a:gd name="T5" fmla="*/ 1 h 386"/>
                  <a:gd name="T6" fmla="*/ 7 w 406"/>
                  <a:gd name="T7" fmla="*/ 0 h 386"/>
                  <a:gd name="T8" fmla="*/ 1 w 406"/>
                  <a:gd name="T9" fmla="*/ 6 h 386"/>
                  <a:gd name="T10" fmla="*/ 0 w 406"/>
                  <a:gd name="T11" fmla="*/ 6 h 386"/>
                  <a:gd name="T12" fmla="*/ 1 w 406"/>
                  <a:gd name="T13" fmla="*/ 6 h 386"/>
                  <a:gd name="T14" fmla="*/ 1 w 406"/>
                  <a:gd name="T15" fmla="*/ 6 h 386"/>
                  <a:gd name="T16" fmla="*/ 1 w 406"/>
                  <a:gd name="T17" fmla="*/ 6 h 386"/>
                  <a:gd name="T18" fmla="*/ 1 w 406"/>
                  <a:gd name="T19" fmla="*/ 7 h 386"/>
                  <a:gd name="T20" fmla="*/ 1 w 406"/>
                  <a:gd name="T21" fmla="*/ 7 h 386"/>
                  <a:gd name="T22" fmla="*/ 1 w 406"/>
                  <a:gd name="T23" fmla="*/ 6 h 3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6">
                    <a:moveTo>
                      <a:pt x="16" y="379"/>
                    </a:moveTo>
                    <a:lnTo>
                      <a:pt x="13" y="385"/>
                    </a:lnTo>
                    <a:lnTo>
                      <a:pt x="406" y="12"/>
                    </a:lnTo>
                    <a:lnTo>
                      <a:pt x="397" y="0"/>
                    </a:lnTo>
                    <a:lnTo>
                      <a:pt x="3" y="373"/>
                    </a:lnTo>
                    <a:lnTo>
                      <a:pt x="0" y="379"/>
                    </a:lnTo>
                    <a:lnTo>
                      <a:pt x="3" y="373"/>
                    </a:lnTo>
                    <a:lnTo>
                      <a:pt x="1" y="378"/>
                    </a:lnTo>
                    <a:lnTo>
                      <a:pt x="3" y="384"/>
                    </a:lnTo>
                    <a:lnTo>
                      <a:pt x="7" y="386"/>
                    </a:lnTo>
                    <a:lnTo>
                      <a:pt x="13" y="385"/>
                    </a:lnTo>
                    <a:lnTo>
                      <a:pt x="16" y="3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92" name="Freeform 644">
                <a:extLst>
                  <a:ext uri="{FF2B5EF4-FFF2-40B4-BE49-F238E27FC236}">
                    <a16:creationId xmlns:a16="http://schemas.microsoft.com/office/drawing/2014/main" id="{171E4822-D313-4BA6-926A-AEDCDB1E89BE}"/>
                  </a:ext>
                </a:extLst>
              </p:cNvPr>
              <p:cNvSpPr>
                <a:spLocks/>
              </p:cNvSpPr>
              <p:nvPr/>
            </p:nvSpPr>
            <p:spPr bwMode="auto">
              <a:xfrm>
                <a:off x="3308" y="3259"/>
                <a:ext cx="8" cy="1399"/>
              </a:xfrm>
              <a:custGeom>
                <a:avLst/>
                <a:gdLst>
                  <a:gd name="T0" fmla="*/ 1 w 16"/>
                  <a:gd name="T1" fmla="*/ 43 h 2799"/>
                  <a:gd name="T2" fmla="*/ 1 w 16"/>
                  <a:gd name="T3" fmla="*/ 43 h 2799"/>
                  <a:gd name="T4" fmla="*/ 1 w 16"/>
                  <a:gd name="T5" fmla="*/ 0 h 2799"/>
                  <a:gd name="T6" fmla="*/ 0 w 16"/>
                  <a:gd name="T7" fmla="*/ 0 h 2799"/>
                  <a:gd name="T8" fmla="*/ 0 w 16"/>
                  <a:gd name="T9" fmla="*/ 43 h 2799"/>
                  <a:gd name="T10" fmla="*/ 1 w 16"/>
                  <a:gd name="T11" fmla="*/ 43 h 2799"/>
                  <a:gd name="T12" fmla="*/ 0 w 16"/>
                  <a:gd name="T13" fmla="*/ 43 h 2799"/>
                  <a:gd name="T14" fmla="*/ 1 w 16"/>
                  <a:gd name="T15" fmla="*/ 43 h 2799"/>
                  <a:gd name="T16" fmla="*/ 1 w 16"/>
                  <a:gd name="T17" fmla="*/ 43 h 2799"/>
                  <a:gd name="T18" fmla="*/ 1 w 16"/>
                  <a:gd name="T19" fmla="*/ 43 h 2799"/>
                  <a:gd name="T20" fmla="*/ 1 w 16"/>
                  <a:gd name="T21" fmla="*/ 43 h 2799"/>
                  <a:gd name="T22" fmla="*/ 1 w 16"/>
                  <a:gd name="T23" fmla="*/ 43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8" y="2783"/>
                    </a:moveTo>
                    <a:lnTo>
                      <a:pt x="16" y="2791"/>
                    </a:lnTo>
                    <a:lnTo>
                      <a:pt x="16" y="0"/>
                    </a:lnTo>
                    <a:lnTo>
                      <a:pt x="0" y="0"/>
                    </a:lnTo>
                    <a:lnTo>
                      <a:pt x="0" y="2791"/>
                    </a:lnTo>
                    <a:lnTo>
                      <a:pt x="8" y="2799"/>
                    </a:lnTo>
                    <a:lnTo>
                      <a:pt x="0" y="2791"/>
                    </a:lnTo>
                    <a:lnTo>
                      <a:pt x="2" y="2797"/>
                    </a:lnTo>
                    <a:lnTo>
                      <a:pt x="8" y="2799"/>
                    </a:lnTo>
                    <a:lnTo>
                      <a:pt x="14" y="2797"/>
                    </a:lnTo>
                    <a:lnTo>
                      <a:pt x="16" y="2791"/>
                    </a:lnTo>
                    <a:lnTo>
                      <a:pt x="8" y="27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93" name="Freeform 645">
                <a:extLst>
                  <a:ext uri="{FF2B5EF4-FFF2-40B4-BE49-F238E27FC236}">
                    <a16:creationId xmlns:a16="http://schemas.microsoft.com/office/drawing/2014/main" id="{A3BDACA1-C964-4CFF-9C62-82CBEFCC4059}"/>
                  </a:ext>
                </a:extLst>
              </p:cNvPr>
              <p:cNvSpPr>
                <a:spLocks/>
              </p:cNvSpPr>
              <p:nvPr/>
            </p:nvSpPr>
            <p:spPr bwMode="auto">
              <a:xfrm>
                <a:off x="3312" y="4650"/>
                <a:ext cx="918" cy="8"/>
              </a:xfrm>
              <a:custGeom>
                <a:avLst/>
                <a:gdLst>
                  <a:gd name="T0" fmla="*/ 29 w 1836"/>
                  <a:gd name="T1" fmla="*/ 1 h 16"/>
                  <a:gd name="T2" fmla="*/ 29 w 1836"/>
                  <a:gd name="T3" fmla="*/ 0 h 16"/>
                  <a:gd name="T4" fmla="*/ 0 w 1836"/>
                  <a:gd name="T5" fmla="*/ 0 h 16"/>
                  <a:gd name="T6" fmla="*/ 0 w 1836"/>
                  <a:gd name="T7" fmla="*/ 1 h 16"/>
                  <a:gd name="T8" fmla="*/ 29 w 1836"/>
                  <a:gd name="T9" fmla="*/ 1 h 16"/>
                  <a:gd name="T10" fmla="*/ 29 w 1836"/>
                  <a:gd name="T11" fmla="*/ 1 h 16"/>
                  <a:gd name="T12" fmla="*/ 29 w 1836"/>
                  <a:gd name="T13" fmla="*/ 1 h 16"/>
                  <a:gd name="T14" fmla="*/ 29 w 1836"/>
                  <a:gd name="T15" fmla="*/ 1 h 16"/>
                  <a:gd name="T16" fmla="*/ 29 w 1836"/>
                  <a:gd name="T17" fmla="*/ 1 h 16"/>
                  <a:gd name="T18" fmla="*/ 29 w 1836"/>
                  <a:gd name="T19" fmla="*/ 1 h 16"/>
                  <a:gd name="T20" fmla="*/ 29 w 1836"/>
                  <a:gd name="T21" fmla="*/ 0 h 16"/>
                  <a:gd name="T22" fmla="*/ 29 w 1836"/>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36" h="16">
                    <a:moveTo>
                      <a:pt x="1820" y="8"/>
                    </a:moveTo>
                    <a:lnTo>
                      <a:pt x="1828" y="0"/>
                    </a:lnTo>
                    <a:lnTo>
                      <a:pt x="0" y="0"/>
                    </a:lnTo>
                    <a:lnTo>
                      <a:pt x="0" y="16"/>
                    </a:lnTo>
                    <a:lnTo>
                      <a:pt x="1828" y="16"/>
                    </a:lnTo>
                    <a:lnTo>
                      <a:pt x="1836" y="8"/>
                    </a:lnTo>
                    <a:lnTo>
                      <a:pt x="1828" y="16"/>
                    </a:lnTo>
                    <a:lnTo>
                      <a:pt x="1834" y="14"/>
                    </a:lnTo>
                    <a:lnTo>
                      <a:pt x="1836" y="8"/>
                    </a:lnTo>
                    <a:lnTo>
                      <a:pt x="1834" y="2"/>
                    </a:lnTo>
                    <a:lnTo>
                      <a:pt x="1828" y="0"/>
                    </a:lnTo>
                    <a:lnTo>
                      <a:pt x="182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94" name="Freeform 646">
                <a:extLst>
                  <a:ext uri="{FF2B5EF4-FFF2-40B4-BE49-F238E27FC236}">
                    <a16:creationId xmlns:a16="http://schemas.microsoft.com/office/drawing/2014/main" id="{BCE8E4DB-7B40-45CD-9DAF-5DFA6DC5625D}"/>
                  </a:ext>
                </a:extLst>
              </p:cNvPr>
              <p:cNvSpPr>
                <a:spLocks/>
              </p:cNvSpPr>
              <p:nvPr/>
            </p:nvSpPr>
            <p:spPr bwMode="auto">
              <a:xfrm>
                <a:off x="3768" y="3117"/>
                <a:ext cx="72" cy="72"/>
              </a:xfrm>
              <a:custGeom>
                <a:avLst/>
                <a:gdLst>
                  <a:gd name="T0" fmla="*/ 3 w 144"/>
                  <a:gd name="T1" fmla="*/ 3 h 144"/>
                  <a:gd name="T2" fmla="*/ 3 w 144"/>
                  <a:gd name="T3" fmla="*/ 3 h 144"/>
                  <a:gd name="T4" fmla="*/ 3 w 144"/>
                  <a:gd name="T5" fmla="*/ 2 h 144"/>
                  <a:gd name="T6" fmla="*/ 3 w 144"/>
                  <a:gd name="T7" fmla="*/ 2 h 144"/>
                  <a:gd name="T8" fmla="*/ 2 w 144"/>
                  <a:gd name="T9" fmla="*/ 1 h 144"/>
                  <a:gd name="T10" fmla="*/ 2 w 144"/>
                  <a:gd name="T11" fmla="*/ 1 h 144"/>
                  <a:gd name="T12" fmla="*/ 2 w 144"/>
                  <a:gd name="T13" fmla="*/ 1 h 144"/>
                  <a:gd name="T14" fmla="*/ 1 w 144"/>
                  <a:gd name="T15" fmla="*/ 1 h 144"/>
                  <a:gd name="T16" fmla="*/ 1 w 144"/>
                  <a:gd name="T17" fmla="*/ 1 h 144"/>
                  <a:gd name="T18" fmla="*/ 0 w 144"/>
                  <a:gd name="T19" fmla="*/ 0 h 144"/>
                  <a:gd name="T20" fmla="*/ 0 w 144"/>
                  <a:gd name="T21" fmla="*/ 1 h 144"/>
                  <a:gd name="T22" fmla="*/ 1 w 144"/>
                  <a:gd name="T23" fmla="*/ 1 h 144"/>
                  <a:gd name="T24" fmla="*/ 1 w 144"/>
                  <a:gd name="T25" fmla="*/ 1 h 144"/>
                  <a:gd name="T26" fmla="*/ 2 w 144"/>
                  <a:gd name="T27" fmla="*/ 1 h 144"/>
                  <a:gd name="T28" fmla="*/ 2 w 144"/>
                  <a:gd name="T29" fmla="*/ 1 h 144"/>
                  <a:gd name="T30" fmla="*/ 2 w 144"/>
                  <a:gd name="T31" fmla="*/ 2 h 144"/>
                  <a:gd name="T32" fmla="*/ 2 w 144"/>
                  <a:gd name="T33" fmla="*/ 2 h 144"/>
                  <a:gd name="T34" fmla="*/ 2 w 144"/>
                  <a:gd name="T35" fmla="*/ 2 h 144"/>
                  <a:gd name="T36" fmla="*/ 2 w 144"/>
                  <a:gd name="T37" fmla="*/ 3 h 144"/>
                  <a:gd name="T38" fmla="*/ 2 w 144"/>
                  <a:gd name="T39" fmla="*/ 3 h 144"/>
                  <a:gd name="T40" fmla="*/ 3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144"/>
                    </a:moveTo>
                    <a:lnTo>
                      <a:pt x="144" y="144"/>
                    </a:lnTo>
                    <a:lnTo>
                      <a:pt x="140" y="115"/>
                    </a:lnTo>
                    <a:lnTo>
                      <a:pt x="132" y="89"/>
                    </a:lnTo>
                    <a:lnTo>
                      <a:pt x="118" y="63"/>
                    </a:lnTo>
                    <a:lnTo>
                      <a:pt x="100" y="43"/>
                    </a:lnTo>
                    <a:lnTo>
                      <a:pt x="78" y="25"/>
                    </a:lnTo>
                    <a:lnTo>
                      <a:pt x="54" y="12"/>
                    </a:lnTo>
                    <a:lnTo>
                      <a:pt x="27" y="3"/>
                    </a:lnTo>
                    <a:lnTo>
                      <a:pt x="0" y="0"/>
                    </a:lnTo>
                    <a:lnTo>
                      <a:pt x="0" y="16"/>
                    </a:lnTo>
                    <a:lnTo>
                      <a:pt x="25" y="17"/>
                    </a:lnTo>
                    <a:lnTo>
                      <a:pt x="49" y="25"/>
                    </a:lnTo>
                    <a:lnTo>
                      <a:pt x="71" y="37"/>
                    </a:lnTo>
                    <a:lnTo>
                      <a:pt x="91" y="54"/>
                    </a:lnTo>
                    <a:lnTo>
                      <a:pt x="107" y="73"/>
                    </a:lnTo>
                    <a:lnTo>
                      <a:pt x="118" y="93"/>
                    </a:lnTo>
                    <a:lnTo>
                      <a:pt x="126" y="117"/>
                    </a:lnTo>
                    <a:lnTo>
                      <a:pt x="128" y="144"/>
                    </a:lnTo>
                    <a:lnTo>
                      <a:pt x="14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95" name="Freeform 647">
                <a:extLst>
                  <a:ext uri="{FF2B5EF4-FFF2-40B4-BE49-F238E27FC236}">
                    <a16:creationId xmlns:a16="http://schemas.microsoft.com/office/drawing/2014/main" id="{DD4D289A-0F43-4D11-9279-FB52A7CE52F9}"/>
                  </a:ext>
                </a:extLst>
              </p:cNvPr>
              <p:cNvSpPr>
                <a:spLocks/>
              </p:cNvSpPr>
              <p:nvPr/>
            </p:nvSpPr>
            <p:spPr bwMode="auto">
              <a:xfrm>
                <a:off x="3768" y="3189"/>
                <a:ext cx="72" cy="72"/>
              </a:xfrm>
              <a:custGeom>
                <a:avLst/>
                <a:gdLst>
                  <a:gd name="T0" fmla="*/ 0 w 144"/>
                  <a:gd name="T1" fmla="*/ 3 h 144"/>
                  <a:gd name="T2" fmla="*/ 0 w 144"/>
                  <a:gd name="T3" fmla="*/ 3 h 144"/>
                  <a:gd name="T4" fmla="*/ 1 w 144"/>
                  <a:gd name="T5" fmla="*/ 3 h 144"/>
                  <a:gd name="T6" fmla="*/ 1 w 144"/>
                  <a:gd name="T7" fmla="*/ 3 h 144"/>
                  <a:gd name="T8" fmla="*/ 2 w 144"/>
                  <a:gd name="T9" fmla="*/ 2 h 144"/>
                  <a:gd name="T10" fmla="*/ 2 w 144"/>
                  <a:gd name="T11" fmla="*/ 2 h 144"/>
                  <a:gd name="T12" fmla="*/ 2 w 144"/>
                  <a:gd name="T13" fmla="*/ 2 h 144"/>
                  <a:gd name="T14" fmla="*/ 3 w 144"/>
                  <a:gd name="T15" fmla="*/ 1 h 144"/>
                  <a:gd name="T16" fmla="*/ 3 w 144"/>
                  <a:gd name="T17" fmla="*/ 1 h 144"/>
                  <a:gd name="T18" fmla="*/ 3 w 144"/>
                  <a:gd name="T19" fmla="*/ 0 h 144"/>
                  <a:gd name="T20" fmla="*/ 2 w 144"/>
                  <a:gd name="T21" fmla="*/ 0 h 144"/>
                  <a:gd name="T22" fmla="*/ 2 w 144"/>
                  <a:gd name="T23" fmla="*/ 1 h 144"/>
                  <a:gd name="T24" fmla="*/ 2 w 144"/>
                  <a:gd name="T25" fmla="*/ 1 h 144"/>
                  <a:gd name="T26" fmla="*/ 2 w 144"/>
                  <a:gd name="T27" fmla="*/ 2 h 144"/>
                  <a:gd name="T28" fmla="*/ 2 w 144"/>
                  <a:gd name="T29" fmla="*/ 2 h 144"/>
                  <a:gd name="T30" fmla="*/ 2 w 144"/>
                  <a:gd name="T31" fmla="*/ 2 h 144"/>
                  <a:gd name="T32" fmla="*/ 1 w 144"/>
                  <a:gd name="T33" fmla="*/ 2 h 144"/>
                  <a:gd name="T34" fmla="*/ 1 w 144"/>
                  <a:gd name="T35" fmla="*/ 2 h 144"/>
                  <a:gd name="T36" fmla="*/ 0 w 144"/>
                  <a:gd name="T37" fmla="*/ 2 h 144"/>
                  <a:gd name="T38" fmla="*/ 0 w 144"/>
                  <a:gd name="T39" fmla="*/ 2 h 144"/>
                  <a:gd name="T40" fmla="*/ 0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144"/>
                    </a:moveTo>
                    <a:lnTo>
                      <a:pt x="0" y="144"/>
                    </a:lnTo>
                    <a:lnTo>
                      <a:pt x="27" y="140"/>
                    </a:lnTo>
                    <a:lnTo>
                      <a:pt x="54" y="132"/>
                    </a:lnTo>
                    <a:lnTo>
                      <a:pt x="78" y="119"/>
                    </a:lnTo>
                    <a:lnTo>
                      <a:pt x="100" y="101"/>
                    </a:lnTo>
                    <a:lnTo>
                      <a:pt x="118" y="81"/>
                    </a:lnTo>
                    <a:lnTo>
                      <a:pt x="132" y="55"/>
                    </a:lnTo>
                    <a:lnTo>
                      <a:pt x="140" y="29"/>
                    </a:lnTo>
                    <a:lnTo>
                      <a:pt x="144" y="0"/>
                    </a:lnTo>
                    <a:lnTo>
                      <a:pt x="128" y="0"/>
                    </a:lnTo>
                    <a:lnTo>
                      <a:pt x="126" y="26"/>
                    </a:lnTo>
                    <a:lnTo>
                      <a:pt x="118" y="51"/>
                    </a:lnTo>
                    <a:lnTo>
                      <a:pt x="107" y="71"/>
                    </a:lnTo>
                    <a:lnTo>
                      <a:pt x="91" y="90"/>
                    </a:lnTo>
                    <a:lnTo>
                      <a:pt x="71" y="107"/>
                    </a:lnTo>
                    <a:lnTo>
                      <a:pt x="49" y="119"/>
                    </a:lnTo>
                    <a:lnTo>
                      <a:pt x="25" y="127"/>
                    </a:lnTo>
                    <a:lnTo>
                      <a:pt x="0" y="128"/>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96" name="Freeform 648">
                <a:extLst>
                  <a:ext uri="{FF2B5EF4-FFF2-40B4-BE49-F238E27FC236}">
                    <a16:creationId xmlns:a16="http://schemas.microsoft.com/office/drawing/2014/main" id="{FE27E13A-FBE4-49AB-96C6-DB1CA2F149C7}"/>
                  </a:ext>
                </a:extLst>
              </p:cNvPr>
              <p:cNvSpPr>
                <a:spLocks/>
              </p:cNvSpPr>
              <p:nvPr/>
            </p:nvSpPr>
            <p:spPr bwMode="auto">
              <a:xfrm>
                <a:off x="3696" y="3189"/>
                <a:ext cx="72" cy="72"/>
              </a:xfrm>
              <a:custGeom>
                <a:avLst/>
                <a:gdLst>
                  <a:gd name="T0" fmla="*/ 0 w 144"/>
                  <a:gd name="T1" fmla="*/ 0 h 144"/>
                  <a:gd name="T2" fmla="*/ 0 w 144"/>
                  <a:gd name="T3" fmla="*/ 0 h 144"/>
                  <a:gd name="T4" fmla="*/ 1 w 144"/>
                  <a:gd name="T5" fmla="*/ 1 h 144"/>
                  <a:gd name="T6" fmla="*/ 1 w 144"/>
                  <a:gd name="T7" fmla="*/ 1 h 144"/>
                  <a:gd name="T8" fmla="*/ 1 w 144"/>
                  <a:gd name="T9" fmla="*/ 2 h 144"/>
                  <a:gd name="T10" fmla="*/ 1 w 144"/>
                  <a:gd name="T11" fmla="*/ 2 h 144"/>
                  <a:gd name="T12" fmla="*/ 2 w 144"/>
                  <a:gd name="T13" fmla="*/ 2 h 144"/>
                  <a:gd name="T14" fmla="*/ 2 w 144"/>
                  <a:gd name="T15" fmla="*/ 3 h 144"/>
                  <a:gd name="T16" fmla="*/ 2 w 144"/>
                  <a:gd name="T17" fmla="*/ 3 h 144"/>
                  <a:gd name="T18" fmla="*/ 3 w 144"/>
                  <a:gd name="T19" fmla="*/ 3 h 144"/>
                  <a:gd name="T20" fmla="*/ 3 w 144"/>
                  <a:gd name="T21" fmla="*/ 2 h 144"/>
                  <a:gd name="T22" fmla="*/ 2 w 144"/>
                  <a:gd name="T23" fmla="*/ 2 h 144"/>
                  <a:gd name="T24" fmla="*/ 2 w 144"/>
                  <a:gd name="T25" fmla="*/ 2 h 144"/>
                  <a:gd name="T26" fmla="*/ 2 w 144"/>
                  <a:gd name="T27" fmla="*/ 2 h 144"/>
                  <a:gd name="T28" fmla="*/ 1 w 144"/>
                  <a:gd name="T29" fmla="*/ 2 h 144"/>
                  <a:gd name="T30" fmla="*/ 1 w 144"/>
                  <a:gd name="T31" fmla="*/ 2 h 144"/>
                  <a:gd name="T32" fmla="*/ 1 w 144"/>
                  <a:gd name="T33" fmla="*/ 1 h 144"/>
                  <a:gd name="T34" fmla="*/ 1 w 144"/>
                  <a:gd name="T35" fmla="*/ 1 h 144"/>
                  <a:gd name="T36" fmla="*/ 1 w 144"/>
                  <a:gd name="T37" fmla="*/ 0 h 144"/>
                  <a:gd name="T38" fmla="*/ 1 w 144"/>
                  <a:gd name="T39" fmla="*/ 0 h 144"/>
                  <a:gd name="T40" fmla="*/ 0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0"/>
                    </a:moveTo>
                    <a:lnTo>
                      <a:pt x="0" y="0"/>
                    </a:lnTo>
                    <a:lnTo>
                      <a:pt x="3" y="29"/>
                    </a:lnTo>
                    <a:lnTo>
                      <a:pt x="11" y="55"/>
                    </a:lnTo>
                    <a:lnTo>
                      <a:pt x="25" y="81"/>
                    </a:lnTo>
                    <a:lnTo>
                      <a:pt x="44" y="101"/>
                    </a:lnTo>
                    <a:lnTo>
                      <a:pt x="66" y="119"/>
                    </a:lnTo>
                    <a:lnTo>
                      <a:pt x="90" y="132"/>
                    </a:lnTo>
                    <a:lnTo>
                      <a:pt x="116" y="140"/>
                    </a:lnTo>
                    <a:lnTo>
                      <a:pt x="144" y="144"/>
                    </a:lnTo>
                    <a:lnTo>
                      <a:pt x="144" y="128"/>
                    </a:lnTo>
                    <a:lnTo>
                      <a:pt x="119" y="127"/>
                    </a:lnTo>
                    <a:lnTo>
                      <a:pt x="94" y="119"/>
                    </a:lnTo>
                    <a:lnTo>
                      <a:pt x="72" y="107"/>
                    </a:lnTo>
                    <a:lnTo>
                      <a:pt x="53" y="90"/>
                    </a:lnTo>
                    <a:lnTo>
                      <a:pt x="37" y="71"/>
                    </a:lnTo>
                    <a:lnTo>
                      <a:pt x="25" y="51"/>
                    </a:lnTo>
                    <a:lnTo>
                      <a:pt x="17" y="26"/>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97" name="Freeform 649">
                <a:extLst>
                  <a:ext uri="{FF2B5EF4-FFF2-40B4-BE49-F238E27FC236}">
                    <a16:creationId xmlns:a16="http://schemas.microsoft.com/office/drawing/2014/main" id="{B9D286BD-72E6-4DB9-B2AE-A5113AE997ED}"/>
                  </a:ext>
                </a:extLst>
              </p:cNvPr>
              <p:cNvSpPr>
                <a:spLocks/>
              </p:cNvSpPr>
              <p:nvPr/>
            </p:nvSpPr>
            <p:spPr bwMode="auto">
              <a:xfrm>
                <a:off x="3696" y="3117"/>
                <a:ext cx="72" cy="72"/>
              </a:xfrm>
              <a:custGeom>
                <a:avLst/>
                <a:gdLst>
                  <a:gd name="T0" fmla="*/ 3 w 144"/>
                  <a:gd name="T1" fmla="*/ 0 h 144"/>
                  <a:gd name="T2" fmla="*/ 3 w 144"/>
                  <a:gd name="T3" fmla="*/ 0 h 144"/>
                  <a:gd name="T4" fmla="*/ 2 w 144"/>
                  <a:gd name="T5" fmla="*/ 1 h 144"/>
                  <a:gd name="T6" fmla="*/ 2 w 144"/>
                  <a:gd name="T7" fmla="*/ 1 h 144"/>
                  <a:gd name="T8" fmla="*/ 2 w 144"/>
                  <a:gd name="T9" fmla="*/ 1 h 144"/>
                  <a:gd name="T10" fmla="*/ 1 w 144"/>
                  <a:gd name="T11" fmla="*/ 1 h 144"/>
                  <a:gd name="T12" fmla="*/ 1 w 144"/>
                  <a:gd name="T13" fmla="*/ 1 h 144"/>
                  <a:gd name="T14" fmla="*/ 1 w 144"/>
                  <a:gd name="T15" fmla="*/ 2 h 144"/>
                  <a:gd name="T16" fmla="*/ 1 w 144"/>
                  <a:gd name="T17" fmla="*/ 2 h 144"/>
                  <a:gd name="T18" fmla="*/ 0 w 144"/>
                  <a:gd name="T19" fmla="*/ 3 h 144"/>
                  <a:gd name="T20" fmla="*/ 1 w 144"/>
                  <a:gd name="T21" fmla="*/ 3 h 144"/>
                  <a:gd name="T22" fmla="*/ 1 w 144"/>
                  <a:gd name="T23" fmla="*/ 2 h 144"/>
                  <a:gd name="T24" fmla="*/ 1 w 144"/>
                  <a:gd name="T25" fmla="*/ 2 h 144"/>
                  <a:gd name="T26" fmla="*/ 1 w 144"/>
                  <a:gd name="T27" fmla="*/ 2 h 144"/>
                  <a:gd name="T28" fmla="*/ 1 w 144"/>
                  <a:gd name="T29" fmla="*/ 1 h 144"/>
                  <a:gd name="T30" fmla="*/ 2 w 144"/>
                  <a:gd name="T31" fmla="*/ 1 h 144"/>
                  <a:gd name="T32" fmla="*/ 2 w 144"/>
                  <a:gd name="T33" fmla="*/ 1 h 144"/>
                  <a:gd name="T34" fmla="*/ 2 w 144"/>
                  <a:gd name="T35" fmla="*/ 1 h 144"/>
                  <a:gd name="T36" fmla="*/ 3 w 144"/>
                  <a:gd name="T37" fmla="*/ 1 h 144"/>
                  <a:gd name="T38" fmla="*/ 3 w 144"/>
                  <a:gd name="T39" fmla="*/ 1 h 144"/>
                  <a:gd name="T40" fmla="*/ 3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0"/>
                    </a:moveTo>
                    <a:lnTo>
                      <a:pt x="144" y="0"/>
                    </a:lnTo>
                    <a:lnTo>
                      <a:pt x="116" y="3"/>
                    </a:lnTo>
                    <a:lnTo>
                      <a:pt x="90" y="12"/>
                    </a:lnTo>
                    <a:lnTo>
                      <a:pt x="66" y="25"/>
                    </a:lnTo>
                    <a:lnTo>
                      <a:pt x="44" y="43"/>
                    </a:lnTo>
                    <a:lnTo>
                      <a:pt x="25" y="63"/>
                    </a:lnTo>
                    <a:lnTo>
                      <a:pt x="11" y="89"/>
                    </a:lnTo>
                    <a:lnTo>
                      <a:pt x="3" y="115"/>
                    </a:lnTo>
                    <a:lnTo>
                      <a:pt x="0" y="144"/>
                    </a:lnTo>
                    <a:lnTo>
                      <a:pt x="16" y="144"/>
                    </a:lnTo>
                    <a:lnTo>
                      <a:pt x="17" y="117"/>
                    </a:lnTo>
                    <a:lnTo>
                      <a:pt x="25" y="93"/>
                    </a:lnTo>
                    <a:lnTo>
                      <a:pt x="37" y="73"/>
                    </a:lnTo>
                    <a:lnTo>
                      <a:pt x="53" y="54"/>
                    </a:lnTo>
                    <a:lnTo>
                      <a:pt x="72" y="37"/>
                    </a:lnTo>
                    <a:lnTo>
                      <a:pt x="94" y="25"/>
                    </a:lnTo>
                    <a:lnTo>
                      <a:pt x="119" y="17"/>
                    </a:lnTo>
                    <a:lnTo>
                      <a:pt x="144" y="16"/>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98" name="Freeform 650">
                <a:extLst>
                  <a:ext uri="{FF2B5EF4-FFF2-40B4-BE49-F238E27FC236}">
                    <a16:creationId xmlns:a16="http://schemas.microsoft.com/office/drawing/2014/main" id="{1EC3D87B-72AD-42A0-99A6-90CA458556FD}"/>
                  </a:ext>
                </a:extLst>
              </p:cNvPr>
              <p:cNvSpPr>
                <a:spLocks/>
              </p:cNvSpPr>
              <p:nvPr/>
            </p:nvSpPr>
            <p:spPr bwMode="auto">
              <a:xfrm>
                <a:off x="3801" y="3111"/>
                <a:ext cx="53" cy="158"/>
              </a:xfrm>
              <a:custGeom>
                <a:avLst/>
                <a:gdLst>
                  <a:gd name="T0" fmla="*/ 0 w 107"/>
                  <a:gd name="T1" fmla="*/ 5 h 316"/>
                  <a:gd name="T2" fmla="*/ 0 w 107"/>
                  <a:gd name="T3" fmla="*/ 5 h 316"/>
                  <a:gd name="T4" fmla="*/ 0 w 107"/>
                  <a:gd name="T5" fmla="*/ 5 h 316"/>
                  <a:gd name="T6" fmla="*/ 0 w 107"/>
                  <a:gd name="T7" fmla="*/ 5 h 316"/>
                  <a:gd name="T8" fmla="*/ 1 w 107"/>
                  <a:gd name="T9" fmla="*/ 4 h 316"/>
                  <a:gd name="T10" fmla="*/ 1 w 107"/>
                  <a:gd name="T11" fmla="*/ 4 h 316"/>
                  <a:gd name="T12" fmla="*/ 1 w 107"/>
                  <a:gd name="T13" fmla="*/ 4 h 316"/>
                  <a:gd name="T14" fmla="*/ 1 w 107"/>
                  <a:gd name="T15" fmla="*/ 3 h 316"/>
                  <a:gd name="T16" fmla="*/ 1 w 107"/>
                  <a:gd name="T17" fmla="*/ 3 h 316"/>
                  <a:gd name="T18" fmla="*/ 1 w 107"/>
                  <a:gd name="T19" fmla="*/ 3 h 316"/>
                  <a:gd name="T20" fmla="*/ 1 w 107"/>
                  <a:gd name="T21" fmla="*/ 2 h 316"/>
                  <a:gd name="T22" fmla="*/ 1 w 107"/>
                  <a:gd name="T23" fmla="*/ 2 h 316"/>
                  <a:gd name="T24" fmla="*/ 1 w 107"/>
                  <a:gd name="T25" fmla="*/ 1 h 316"/>
                  <a:gd name="T26" fmla="*/ 0 w 107"/>
                  <a:gd name="T27" fmla="*/ 1 h 316"/>
                  <a:gd name="T28" fmla="*/ 0 w 107"/>
                  <a:gd name="T29" fmla="*/ 1 h 316"/>
                  <a:gd name="T30" fmla="*/ 0 w 107"/>
                  <a:gd name="T31" fmla="*/ 1 h 316"/>
                  <a:gd name="T32" fmla="*/ 0 w 107"/>
                  <a:gd name="T33" fmla="*/ 0 h 316"/>
                  <a:gd name="T34" fmla="*/ 0 w 107"/>
                  <a:gd name="T35" fmla="*/ 2 h 316"/>
                  <a:gd name="T36" fmla="*/ 0 w 107"/>
                  <a:gd name="T37" fmla="*/ 2 h 316"/>
                  <a:gd name="T38" fmla="*/ 0 w 107"/>
                  <a:gd name="T39" fmla="*/ 2 h 316"/>
                  <a:gd name="T40" fmla="*/ 0 w 107"/>
                  <a:gd name="T41" fmla="*/ 3 h 316"/>
                  <a:gd name="T42" fmla="*/ 0 w 107"/>
                  <a:gd name="T43" fmla="*/ 3 h 316"/>
                  <a:gd name="T44" fmla="*/ 0 w 107"/>
                  <a:gd name="T45" fmla="*/ 3 h 316"/>
                  <a:gd name="T46" fmla="*/ 0 w 107"/>
                  <a:gd name="T47" fmla="*/ 4 h 316"/>
                  <a:gd name="T48" fmla="*/ 0 w 107"/>
                  <a:gd name="T49" fmla="*/ 4 h 316"/>
                  <a:gd name="T50" fmla="*/ 0 w 107"/>
                  <a:gd name="T51" fmla="*/ 4 h 316"/>
                  <a:gd name="T52" fmla="*/ 0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0" y="316"/>
                    </a:moveTo>
                    <a:lnTo>
                      <a:pt x="23" y="304"/>
                    </a:lnTo>
                    <a:lnTo>
                      <a:pt x="43" y="291"/>
                    </a:lnTo>
                    <a:lnTo>
                      <a:pt x="61" y="273"/>
                    </a:lnTo>
                    <a:lnTo>
                      <a:pt x="77" y="254"/>
                    </a:lnTo>
                    <a:lnTo>
                      <a:pt x="90" y="233"/>
                    </a:lnTo>
                    <a:lnTo>
                      <a:pt x="99" y="209"/>
                    </a:lnTo>
                    <a:lnTo>
                      <a:pt x="105" y="185"/>
                    </a:lnTo>
                    <a:lnTo>
                      <a:pt x="107" y="158"/>
                    </a:lnTo>
                    <a:lnTo>
                      <a:pt x="105" y="132"/>
                    </a:lnTo>
                    <a:lnTo>
                      <a:pt x="99" y="107"/>
                    </a:lnTo>
                    <a:lnTo>
                      <a:pt x="90" y="83"/>
                    </a:lnTo>
                    <a:lnTo>
                      <a:pt x="77" y="61"/>
                    </a:lnTo>
                    <a:lnTo>
                      <a:pt x="61" y="43"/>
                    </a:lnTo>
                    <a:lnTo>
                      <a:pt x="43" y="26"/>
                    </a:lnTo>
                    <a:lnTo>
                      <a:pt x="23" y="12"/>
                    </a:lnTo>
                    <a:lnTo>
                      <a:pt x="0" y="0"/>
                    </a:lnTo>
                    <a:lnTo>
                      <a:pt x="0" y="91"/>
                    </a:lnTo>
                    <a:lnTo>
                      <a:pt x="13" y="105"/>
                    </a:lnTo>
                    <a:lnTo>
                      <a:pt x="22" y="121"/>
                    </a:lnTo>
                    <a:lnTo>
                      <a:pt x="28" y="139"/>
                    </a:lnTo>
                    <a:lnTo>
                      <a:pt x="30" y="158"/>
                    </a:lnTo>
                    <a:lnTo>
                      <a:pt x="28" y="178"/>
                    </a:lnTo>
                    <a:lnTo>
                      <a:pt x="22" y="195"/>
                    </a:lnTo>
                    <a:lnTo>
                      <a:pt x="13" y="211"/>
                    </a:lnTo>
                    <a:lnTo>
                      <a:pt x="0" y="225"/>
                    </a:lnTo>
                    <a:lnTo>
                      <a:pt x="0" y="316"/>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99" name="Freeform 651">
                <a:extLst>
                  <a:ext uri="{FF2B5EF4-FFF2-40B4-BE49-F238E27FC236}">
                    <a16:creationId xmlns:a16="http://schemas.microsoft.com/office/drawing/2014/main" id="{F867560F-3936-48E3-8AF5-55DF25F0C10F}"/>
                  </a:ext>
                </a:extLst>
              </p:cNvPr>
              <p:cNvSpPr>
                <a:spLocks noEditPoints="1"/>
              </p:cNvSpPr>
              <p:nvPr/>
            </p:nvSpPr>
            <p:spPr bwMode="auto">
              <a:xfrm>
                <a:off x="3797" y="311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0 h 320"/>
                  <a:gd name="T34" fmla="*/ 1 w 7"/>
                  <a:gd name="T35" fmla="*/ 1 h 320"/>
                  <a:gd name="T36" fmla="*/ 1 w 7"/>
                  <a:gd name="T37" fmla="*/ 1 h 320"/>
                  <a:gd name="T38" fmla="*/ 1 w 7"/>
                  <a:gd name="T39" fmla="*/ 1 h 320"/>
                  <a:gd name="T40" fmla="*/ 1 w 7"/>
                  <a:gd name="T41" fmla="*/ 1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18"/>
                    </a:moveTo>
                    <a:lnTo>
                      <a:pt x="6" y="318"/>
                    </a:lnTo>
                    <a:lnTo>
                      <a:pt x="4" y="319"/>
                    </a:lnTo>
                    <a:lnTo>
                      <a:pt x="3" y="319"/>
                    </a:lnTo>
                    <a:lnTo>
                      <a:pt x="0" y="320"/>
                    </a:lnTo>
                    <a:lnTo>
                      <a:pt x="0" y="233"/>
                    </a:lnTo>
                    <a:lnTo>
                      <a:pt x="3" y="232"/>
                    </a:lnTo>
                    <a:lnTo>
                      <a:pt x="4" y="230"/>
                    </a:lnTo>
                    <a:lnTo>
                      <a:pt x="6" y="228"/>
                    </a:lnTo>
                    <a:lnTo>
                      <a:pt x="7" y="227"/>
                    </a:lnTo>
                    <a:lnTo>
                      <a:pt x="7" y="318"/>
                    </a:lnTo>
                    <a:close/>
                    <a:moveTo>
                      <a:pt x="7" y="93"/>
                    </a:moveTo>
                    <a:lnTo>
                      <a:pt x="6" y="92"/>
                    </a:lnTo>
                    <a:lnTo>
                      <a:pt x="4" y="90"/>
                    </a:lnTo>
                    <a:lnTo>
                      <a:pt x="3" y="89"/>
                    </a:lnTo>
                    <a:lnTo>
                      <a:pt x="0" y="88"/>
                    </a:lnTo>
                    <a:lnTo>
                      <a:pt x="0" y="0"/>
                    </a:lnTo>
                    <a:lnTo>
                      <a:pt x="3" y="1"/>
                    </a:lnTo>
                    <a:lnTo>
                      <a:pt x="4" y="1"/>
                    </a:lnTo>
                    <a:lnTo>
                      <a:pt x="6" y="2"/>
                    </a:lnTo>
                    <a:lnTo>
                      <a:pt x="7" y="2"/>
                    </a:lnTo>
                    <a:lnTo>
                      <a:pt x="7" y="9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00" name="Freeform 652">
                <a:extLst>
                  <a:ext uri="{FF2B5EF4-FFF2-40B4-BE49-F238E27FC236}">
                    <a16:creationId xmlns:a16="http://schemas.microsoft.com/office/drawing/2014/main" id="{BDB4A36E-D28C-4B5A-A9E6-B34AF83C1ED4}"/>
                  </a:ext>
                </a:extLst>
              </p:cNvPr>
              <p:cNvSpPr>
                <a:spLocks noEditPoints="1"/>
              </p:cNvSpPr>
              <p:nvPr/>
            </p:nvSpPr>
            <p:spPr bwMode="auto">
              <a:xfrm>
                <a:off x="3794" y="310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2"/>
                    </a:moveTo>
                    <a:lnTo>
                      <a:pt x="6" y="322"/>
                    </a:lnTo>
                    <a:lnTo>
                      <a:pt x="4" y="323"/>
                    </a:lnTo>
                    <a:lnTo>
                      <a:pt x="3" y="323"/>
                    </a:lnTo>
                    <a:lnTo>
                      <a:pt x="0" y="325"/>
                    </a:lnTo>
                    <a:lnTo>
                      <a:pt x="0" y="240"/>
                    </a:lnTo>
                    <a:lnTo>
                      <a:pt x="3" y="239"/>
                    </a:lnTo>
                    <a:lnTo>
                      <a:pt x="4" y="237"/>
                    </a:lnTo>
                    <a:lnTo>
                      <a:pt x="6" y="236"/>
                    </a:lnTo>
                    <a:lnTo>
                      <a:pt x="7" y="235"/>
                    </a:lnTo>
                    <a:lnTo>
                      <a:pt x="7" y="322"/>
                    </a:lnTo>
                    <a:close/>
                    <a:moveTo>
                      <a:pt x="7" y="90"/>
                    </a:moveTo>
                    <a:lnTo>
                      <a:pt x="6" y="88"/>
                    </a:lnTo>
                    <a:lnTo>
                      <a:pt x="4" y="86"/>
                    </a:lnTo>
                    <a:lnTo>
                      <a:pt x="3" y="85"/>
                    </a:lnTo>
                    <a:lnTo>
                      <a:pt x="0" y="84"/>
                    </a:lnTo>
                    <a:lnTo>
                      <a:pt x="0" y="0"/>
                    </a:lnTo>
                    <a:lnTo>
                      <a:pt x="3" y="1"/>
                    </a:lnTo>
                    <a:lnTo>
                      <a:pt x="4" y="1"/>
                    </a:lnTo>
                    <a:lnTo>
                      <a:pt x="6" y="2"/>
                    </a:lnTo>
                    <a:lnTo>
                      <a:pt x="7" y="2"/>
                    </a:lnTo>
                    <a:lnTo>
                      <a:pt x="7" y="9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01" name="Freeform 653">
                <a:extLst>
                  <a:ext uri="{FF2B5EF4-FFF2-40B4-BE49-F238E27FC236}">
                    <a16:creationId xmlns:a16="http://schemas.microsoft.com/office/drawing/2014/main" id="{7258A022-6C3E-476B-A2C9-7C88825B2E6E}"/>
                  </a:ext>
                </a:extLst>
              </p:cNvPr>
              <p:cNvSpPr>
                <a:spLocks noEditPoints="1"/>
              </p:cNvSpPr>
              <p:nvPr/>
            </p:nvSpPr>
            <p:spPr bwMode="auto">
              <a:xfrm>
                <a:off x="3790" y="3108"/>
                <a:ext cx="4" cy="164"/>
              </a:xfrm>
              <a:custGeom>
                <a:avLst/>
                <a:gdLst>
                  <a:gd name="T0" fmla="*/ 1 w 6"/>
                  <a:gd name="T1" fmla="*/ 6 h 327"/>
                  <a:gd name="T2" fmla="*/ 1 w 6"/>
                  <a:gd name="T3" fmla="*/ 6 h 327"/>
                  <a:gd name="T4" fmla="*/ 1 w 6"/>
                  <a:gd name="T5" fmla="*/ 6 h 327"/>
                  <a:gd name="T6" fmla="*/ 1 w 6"/>
                  <a:gd name="T7" fmla="*/ 6 h 327"/>
                  <a:gd name="T8" fmla="*/ 0 w 6"/>
                  <a:gd name="T9" fmla="*/ 6 h 327"/>
                  <a:gd name="T10" fmla="*/ 0 w 6"/>
                  <a:gd name="T11" fmla="*/ 4 h 327"/>
                  <a:gd name="T12" fmla="*/ 1 w 6"/>
                  <a:gd name="T13" fmla="*/ 4 h 327"/>
                  <a:gd name="T14" fmla="*/ 1 w 6"/>
                  <a:gd name="T15" fmla="*/ 4 h 327"/>
                  <a:gd name="T16" fmla="*/ 1 w 6"/>
                  <a:gd name="T17" fmla="*/ 4 h 327"/>
                  <a:gd name="T18" fmla="*/ 1 w 6"/>
                  <a:gd name="T19" fmla="*/ 4 h 327"/>
                  <a:gd name="T20" fmla="*/ 1 w 6"/>
                  <a:gd name="T21" fmla="*/ 6 h 327"/>
                  <a:gd name="T22" fmla="*/ 1 w 6"/>
                  <a:gd name="T23" fmla="*/ 2 h 327"/>
                  <a:gd name="T24" fmla="*/ 1 w 6"/>
                  <a:gd name="T25" fmla="*/ 2 h 327"/>
                  <a:gd name="T26" fmla="*/ 1 w 6"/>
                  <a:gd name="T27" fmla="*/ 2 h 327"/>
                  <a:gd name="T28" fmla="*/ 1 w 6"/>
                  <a:gd name="T29" fmla="*/ 2 h 327"/>
                  <a:gd name="T30" fmla="*/ 0 w 6"/>
                  <a:gd name="T31" fmla="*/ 2 h 327"/>
                  <a:gd name="T32" fmla="*/ 0 w 6"/>
                  <a:gd name="T33" fmla="*/ 0 h 327"/>
                  <a:gd name="T34" fmla="*/ 1 w 6"/>
                  <a:gd name="T35" fmla="*/ 0 h 327"/>
                  <a:gd name="T36" fmla="*/ 1 w 6"/>
                  <a:gd name="T37" fmla="*/ 0 h 327"/>
                  <a:gd name="T38" fmla="*/ 1 w 6"/>
                  <a:gd name="T39" fmla="*/ 1 h 327"/>
                  <a:gd name="T40" fmla="*/ 1 w 6"/>
                  <a:gd name="T41" fmla="*/ 1 h 327"/>
                  <a:gd name="T42" fmla="*/ 1 w 6"/>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27">
                    <a:moveTo>
                      <a:pt x="6" y="326"/>
                    </a:moveTo>
                    <a:lnTo>
                      <a:pt x="5" y="326"/>
                    </a:lnTo>
                    <a:lnTo>
                      <a:pt x="3" y="326"/>
                    </a:lnTo>
                    <a:lnTo>
                      <a:pt x="2" y="327"/>
                    </a:lnTo>
                    <a:lnTo>
                      <a:pt x="0" y="327"/>
                    </a:lnTo>
                    <a:lnTo>
                      <a:pt x="0" y="245"/>
                    </a:lnTo>
                    <a:lnTo>
                      <a:pt x="2" y="244"/>
                    </a:lnTo>
                    <a:lnTo>
                      <a:pt x="3" y="243"/>
                    </a:lnTo>
                    <a:lnTo>
                      <a:pt x="5" y="243"/>
                    </a:lnTo>
                    <a:lnTo>
                      <a:pt x="6" y="241"/>
                    </a:lnTo>
                    <a:lnTo>
                      <a:pt x="6" y="326"/>
                    </a:lnTo>
                    <a:close/>
                    <a:moveTo>
                      <a:pt x="6" y="85"/>
                    </a:moveTo>
                    <a:lnTo>
                      <a:pt x="5" y="84"/>
                    </a:lnTo>
                    <a:lnTo>
                      <a:pt x="3" y="82"/>
                    </a:lnTo>
                    <a:lnTo>
                      <a:pt x="2" y="82"/>
                    </a:lnTo>
                    <a:lnTo>
                      <a:pt x="0" y="81"/>
                    </a:lnTo>
                    <a:lnTo>
                      <a:pt x="0" y="0"/>
                    </a:lnTo>
                    <a:lnTo>
                      <a:pt x="2" y="0"/>
                    </a:lnTo>
                    <a:lnTo>
                      <a:pt x="3" y="0"/>
                    </a:lnTo>
                    <a:lnTo>
                      <a:pt x="5" y="1"/>
                    </a:lnTo>
                    <a:lnTo>
                      <a:pt x="6" y="1"/>
                    </a:lnTo>
                    <a:lnTo>
                      <a:pt x="6" y="85"/>
                    </a:lnTo>
                    <a:close/>
                  </a:path>
                </a:pathLst>
              </a:custGeom>
              <a:solidFill>
                <a:srgbClr val="A9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02" name="Freeform 654">
                <a:extLst>
                  <a:ext uri="{FF2B5EF4-FFF2-40B4-BE49-F238E27FC236}">
                    <a16:creationId xmlns:a16="http://schemas.microsoft.com/office/drawing/2014/main" id="{61A9269C-99AA-4603-9FE0-B0C90CF9B1D4}"/>
                  </a:ext>
                </a:extLst>
              </p:cNvPr>
              <p:cNvSpPr>
                <a:spLocks noEditPoints="1"/>
              </p:cNvSpPr>
              <p:nvPr/>
            </p:nvSpPr>
            <p:spPr bwMode="auto">
              <a:xfrm>
                <a:off x="3787" y="310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0 h 332"/>
                  <a:gd name="T34" fmla="*/ 0 w 7"/>
                  <a:gd name="T35" fmla="*/ 1 h 332"/>
                  <a:gd name="T36" fmla="*/ 0 w 7"/>
                  <a:gd name="T37" fmla="*/ 1 h 332"/>
                  <a:gd name="T38" fmla="*/ 0 w 7"/>
                  <a:gd name="T39" fmla="*/ 1 h 332"/>
                  <a:gd name="T40" fmla="*/ 0 w 7"/>
                  <a:gd name="T41" fmla="*/ 1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0"/>
                    </a:moveTo>
                    <a:lnTo>
                      <a:pt x="5" y="331"/>
                    </a:lnTo>
                    <a:lnTo>
                      <a:pt x="3" y="331"/>
                    </a:lnTo>
                    <a:lnTo>
                      <a:pt x="2" y="331"/>
                    </a:lnTo>
                    <a:lnTo>
                      <a:pt x="0" y="332"/>
                    </a:lnTo>
                    <a:lnTo>
                      <a:pt x="0" y="251"/>
                    </a:lnTo>
                    <a:lnTo>
                      <a:pt x="2" y="250"/>
                    </a:lnTo>
                    <a:lnTo>
                      <a:pt x="3" y="249"/>
                    </a:lnTo>
                    <a:lnTo>
                      <a:pt x="5" y="249"/>
                    </a:lnTo>
                    <a:lnTo>
                      <a:pt x="7" y="248"/>
                    </a:lnTo>
                    <a:lnTo>
                      <a:pt x="7" y="330"/>
                    </a:lnTo>
                    <a:close/>
                    <a:moveTo>
                      <a:pt x="7" y="84"/>
                    </a:moveTo>
                    <a:lnTo>
                      <a:pt x="5" y="83"/>
                    </a:lnTo>
                    <a:lnTo>
                      <a:pt x="3" y="82"/>
                    </a:lnTo>
                    <a:lnTo>
                      <a:pt x="2" y="82"/>
                    </a:lnTo>
                    <a:lnTo>
                      <a:pt x="0" y="81"/>
                    </a:lnTo>
                    <a:lnTo>
                      <a:pt x="0" y="0"/>
                    </a:lnTo>
                    <a:lnTo>
                      <a:pt x="2" y="1"/>
                    </a:lnTo>
                    <a:lnTo>
                      <a:pt x="3" y="1"/>
                    </a:lnTo>
                    <a:lnTo>
                      <a:pt x="5" y="1"/>
                    </a:lnTo>
                    <a:lnTo>
                      <a:pt x="7" y="3"/>
                    </a:lnTo>
                    <a:lnTo>
                      <a:pt x="7" y="84"/>
                    </a:lnTo>
                    <a:close/>
                  </a:path>
                </a:pathLst>
              </a:custGeom>
              <a:solidFill>
                <a:srgbClr val="AE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03" name="Freeform 655">
                <a:extLst>
                  <a:ext uri="{FF2B5EF4-FFF2-40B4-BE49-F238E27FC236}">
                    <a16:creationId xmlns:a16="http://schemas.microsoft.com/office/drawing/2014/main" id="{D6FDE937-5E04-41C3-8344-67F411156D32}"/>
                  </a:ext>
                </a:extLst>
              </p:cNvPr>
              <p:cNvSpPr>
                <a:spLocks noEditPoints="1"/>
              </p:cNvSpPr>
              <p:nvPr/>
            </p:nvSpPr>
            <p:spPr bwMode="auto">
              <a:xfrm>
                <a:off x="3783" y="310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0 h 334"/>
                  <a:gd name="T34" fmla="*/ 1 w 7"/>
                  <a:gd name="T35" fmla="*/ 0 h 334"/>
                  <a:gd name="T36" fmla="*/ 1 w 7"/>
                  <a:gd name="T37" fmla="*/ 0 h 334"/>
                  <a:gd name="T38" fmla="*/ 1 w 7"/>
                  <a:gd name="T39" fmla="*/ 1 h 334"/>
                  <a:gd name="T40" fmla="*/ 1 w 7"/>
                  <a:gd name="T41" fmla="*/ 1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3"/>
                    </a:moveTo>
                    <a:lnTo>
                      <a:pt x="6" y="333"/>
                    </a:lnTo>
                    <a:lnTo>
                      <a:pt x="3" y="333"/>
                    </a:lnTo>
                    <a:lnTo>
                      <a:pt x="2" y="334"/>
                    </a:lnTo>
                    <a:lnTo>
                      <a:pt x="0" y="334"/>
                    </a:lnTo>
                    <a:lnTo>
                      <a:pt x="0" y="255"/>
                    </a:lnTo>
                    <a:lnTo>
                      <a:pt x="2" y="255"/>
                    </a:lnTo>
                    <a:lnTo>
                      <a:pt x="3" y="254"/>
                    </a:lnTo>
                    <a:lnTo>
                      <a:pt x="6" y="254"/>
                    </a:lnTo>
                    <a:lnTo>
                      <a:pt x="7" y="252"/>
                    </a:lnTo>
                    <a:lnTo>
                      <a:pt x="7" y="333"/>
                    </a:lnTo>
                    <a:close/>
                    <a:moveTo>
                      <a:pt x="7" y="82"/>
                    </a:moveTo>
                    <a:lnTo>
                      <a:pt x="6" y="81"/>
                    </a:lnTo>
                    <a:lnTo>
                      <a:pt x="3" y="81"/>
                    </a:lnTo>
                    <a:lnTo>
                      <a:pt x="2" y="80"/>
                    </a:lnTo>
                    <a:lnTo>
                      <a:pt x="0" y="80"/>
                    </a:lnTo>
                    <a:lnTo>
                      <a:pt x="0" y="0"/>
                    </a:lnTo>
                    <a:lnTo>
                      <a:pt x="2" y="0"/>
                    </a:lnTo>
                    <a:lnTo>
                      <a:pt x="3" y="0"/>
                    </a:lnTo>
                    <a:lnTo>
                      <a:pt x="6" y="1"/>
                    </a:lnTo>
                    <a:lnTo>
                      <a:pt x="7" y="1"/>
                    </a:lnTo>
                    <a:lnTo>
                      <a:pt x="7" y="8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04" name="Freeform 656">
                <a:extLst>
                  <a:ext uri="{FF2B5EF4-FFF2-40B4-BE49-F238E27FC236}">
                    <a16:creationId xmlns:a16="http://schemas.microsoft.com/office/drawing/2014/main" id="{2823F1F8-A454-4860-A4F2-39BF64F51062}"/>
                  </a:ext>
                </a:extLst>
              </p:cNvPr>
              <p:cNvSpPr>
                <a:spLocks noEditPoints="1"/>
              </p:cNvSpPr>
              <p:nvPr/>
            </p:nvSpPr>
            <p:spPr bwMode="auto">
              <a:xfrm>
                <a:off x="3780" y="3106"/>
                <a:ext cx="3" cy="168"/>
              </a:xfrm>
              <a:custGeom>
                <a:avLst/>
                <a:gdLst>
                  <a:gd name="T0" fmla="*/ 0 w 7"/>
                  <a:gd name="T1" fmla="*/ 6 h 336"/>
                  <a:gd name="T2" fmla="*/ 0 w 7"/>
                  <a:gd name="T3" fmla="*/ 6 h 336"/>
                  <a:gd name="T4" fmla="*/ 0 w 7"/>
                  <a:gd name="T5" fmla="*/ 6 h 336"/>
                  <a:gd name="T6" fmla="*/ 0 w 7"/>
                  <a:gd name="T7" fmla="*/ 6 h 336"/>
                  <a:gd name="T8" fmla="*/ 0 w 7"/>
                  <a:gd name="T9" fmla="*/ 6 h 336"/>
                  <a:gd name="T10" fmla="*/ 0 w 7"/>
                  <a:gd name="T11" fmla="*/ 5 h 336"/>
                  <a:gd name="T12" fmla="*/ 0 w 7"/>
                  <a:gd name="T13" fmla="*/ 5 h 336"/>
                  <a:gd name="T14" fmla="*/ 0 w 7"/>
                  <a:gd name="T15" fmla="*/ 5 h 336"/>
                  <a:gd name="T16" fmla="*/ 0 w 7"/>
                  <a:gd name="T17" fmla="*/ 5 h 336"/>
                  <a:gd name="T18" fmla="*/ 0 w 7"/>
                  <a:gd name="T19" fmla="*/ 4 h 336"/>
                  <a:gd name="T20" fmla="*/ 0 w 7"/>
                  <a:gd name="T21" fmla="*/ 6 h 336"/>
                  <a:gd name="T22" fmla="*/ 0 w 7"/>
                  <a:gd name="T23" fmla="*/ 2 h 336"/>
                  <a:gd name="T24" fmla="*/ 0 w 7"/>
                  <a:gd name="T25" fmla="*/ 2 h 336"/>
                  <a:gd name="T26" fmla="*/ 0 w 7"/>
                  <a:gd name="T27" fmla="*/ 2 h 336"/>
                  <a:gd name="T28" fmla="*/ 0 w 7"/>
                  <a:gd name="T29" fmla="*/ 2 h 336"/>
                  <a:gd name="T30" fmla="*/ 0 w 7"/>
                  <a:gd name="T31" fmla="*/ 2 h 336"/>
                  <a:gd name="T32" fmla="*/ 0 w 7"/>
                  <a:gd name="T33" fmla="*/ 0 h 336"/>
                  <a:gd name="T34" fmla="*/ 0 w 7"/>
                  <a:gd name="T35" fmla="*/ 0 h 336"/>
                  <a:gd name="T36" fmla="*/ 0 w 7"/>
                  <a:gd name="T37" fmla="*/ 0 h 336"/>
                  <a:gd name="T38" fmla="*/ 0 w 7"/>
                  <a:gd name="T39" fmla="*/ 1 h 336"/>
                  <a:gd name="T40" fmla="*/ 0 w 7"/>
                  <a:gd name="T41" fmla="*/ 1 h 336"/>
                  <a:gd name="T42" fmla="*/ 0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5"/>
                    </a:moveTo>
                    <a:lnTo>
                      <a:pt x="6" y="335"/>
                    </a:lnTo>
                    <a:lnTo>
                      <a:pt x="3" y="335"/>
                    </a:lnTo>
                    <a:lnTo>
                      <a:pt x="2" y="336"/>
                    </a:lnTo>
                    <a:lnTo>
                      <a:pt x="0" y="336"/>
                    </a:lnTo>
                    <a:lnTo>
                      <a:pt x="0" y="258"/>
                    </a:lnTo>
                    <a:lnTo>
                      <a:pt x="2" y="257"/>
                    </a:lnTo>
                    <a:lnTo>
                      <a:pt x="3" y="257"/>
                    </a:lnTo>
                    <a:lnTo>
                      <a:pt x="6" y="257"/>
                    </a:lnTo>
                    <a:lnTo>
                      <a:pt x="7" y="256"/>
                    </a:lnTo>
                    <a:lnTo>
                      <a:pt x="7" y="335"/>
                    </a:lnTo>
                    <a:close/>
                    <a:moveTo>
                      <a:pt x="7" y="81"/>
                    </a:moveTo>
                    <a:lnTo>
                      <a:pt x="6" y="79"/>
                    </a:lnTo>
                    <a:lnTo>
                      <a:pt x="3" y="79"/>
                    </a:lnTo>
                    <a:lnTo>
                      <a:pt x="2" y="79"/>
                    </a:lnTo>
                    <a:lnTo>
                      <a:pt x="0" y="78"/>
                    </a:lnTo>
                    <a:lnTo>
                      <a:pt x="0" y="0"/>
                    </a:lnTo>
                    <a:lnTo>
                      <a:pt x="2" y="0"/>
                    </a:lnTo>
                    <a:lnTo>
                      <a:pt x="3" y="0"/>
                    </a:lnTo>
                    <a:lnTo>
                      <a:pt x="6" y="1"/>
                    </a:lnTo>
                    <a:lnTo>
                      <a:pt x="7" y="1"/>
                    </a:lnTo>
                    <a:lnTo>
                      <a:pt x="7" y="81"/>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05" name="Freeform 657">
                <a:extLst>
                  <a:ext uri="{FF2B5EF4-FFF2-40B4-BE49-F238E27FC236}">
                    <a16:creationId xmlns:a16="http://schemas.microsoft.com/office/drawing/2014/main" id="{C30DD61F-91BB-465B-AA73-8468834464BF}"/>
                  </a:ext>
                </a:extLst>
              </p:cNvPr>
              <p:cNvSpPr>
                <a:spLocks noEditPoints="1"/>
              </p:cNvSpPr>
              <p:nvPr/>
            </p:nvSpPr>
            <p:spPr bwMode="auto">
              <a:xfrm>
                <a:off x="3776" y="310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3" y="336"/>
                    </a:lnTo>
                    <a:lnTo>
                      <a:pt x="2" y="336"/>
                    </a:lnTo>
                    <a:lnTo>
                      <a:pt x="0" y="336"/>
                    </a:lnTo>
                    <a:lnTo>
                      <a:pt x="0" y="259"/>
                    </a:lnTo>
                    <a:lnTo>
                      <a:pt x="2" y="259"/>
                    </a:lnTo>
                    <a:lnTo>
                      <a:pt x="3" y="258"/>
                    </a:lnTo>
                    <a:lnTo>
                      <a:pt x="6" y="258"/>
                    </a:lnTo>
                    <a:lnTo>
                      <a:pt x="7" y="258"/>
                    </a:lnTo>
                    <a:lnTo>
                      <a:pt x="7" y="336"/>
                    </a:lnTo>
                    <a:close/>
                    <a:moveTo>
                      <a:pt x="7" y="78"/>
                    </a:moveTo>
                    <a:lnTo>
                      <a:pt x="6" y="78"/>
                    </a:lnTo>
                    <a:lnTo>
                      <a:pt x="3" y="77"/>
                    </a:lnTo>
                    <a:lnTo>
                      <a:pt x="2" y="77"/>
                    </a:lnTo>
                    <a:lnTo>
                      <a:pt x="0" y="77"/>
                    </a:lnTo>
                    <a:lnTo>
                      <a:pt x="0" y="0"/>
                    </a:lnTo>
                    <a:lnTo>
                      <a:pt x="2" y="0"/>
                    </a:lnTo>
                    <a:lnTo>
                      <a:pt x="3" y="0"/>
                    </a:lnTo>
                    <a:lnTo>
                      <a:pt x="6" y="0"/>
                    </a:lnTo>
                    <a:lnTo>
                      <a:pt x="7" y="0"/>
                    </a:lnTo>
                    <a:lnTo>
                      <a:pt x="7" y="78"/>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06" name="Freeform 658">
                <a:extLst>
                  <a:ext uri="{FF2B5EF4-FFF2-40B4-BE49-F238E27FC236}">
                    <a16:creationId xmlns:a16="http://schemas.microsoft.com/office/drawing/2014/main" id="{7ED8C094-F0C1-4ACA-85CF-981B75D9E827}"/>
                  </a:ext>
                </a:extLst>
              </p:cNvPr>
              <p:cNvSpPr>
                <a:spLocks noEditPoints="1"/>
              </p:cNvSpPr>
              <p:nvPr/>
            </p:nvSpPr>
            <p:spPr bwMode="auto">
              <a:xfrm>
                <a:off x="3773" y="310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0 h 338"/>
                  <a:gd name="T34" fmla="*/ 0 w 7"/>
                  <a:gd name="T35" fmla="*/ 0 h 338"/>
                  <a:gd name="T36" fmla="*/ 0 w 7"/>
                  <a:gd name="T37" fmla="*/ 0 h 338"/>
                  <a:gd name="T38" fmla="*/ 0 w 7"/>
                  <a:gd name="T39" fmla="*/ 0 h 338"/>
                  <a:gd name="T40" fmla="*/ 0 w 7"/>
                  <a:gd name="T41" fmla="*/ 1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7"/>
                    </a:moveTo>
                    <a:lnTo>
                      <a:pt x="6" y="338"/>
                    </a:lnTo>
                    <a:lnTo>
                      <a:pt x="4" y="338"/>
                    </a:lnTo>
                    <a:lnTo>
                      <a:pt x="2" y="338"/>
                    </a:lnTo>
                    <a:lnTo>
                      <a:pt x="0" y="338"/>
                    </a:lnTo>
                    <a:lnTo>
                      <a:pt x="0" y="261"/>
                    </a:lnTo>
                    <a:lnTo>
                      <a:pt x="2" y="261"/>
                    </a:lnTo>
                    <a:lnTo>
                      <a:pt x="4" y="260"/>
                    </a:lnTo>
                    <a:lnTo>
                      <a:pt x="6" y="260"/>
                    </a:lnTo>
                    <a:lnTo>
                      <a:pt x="7" y="260"/>
                    </a:lnTo>
                    <a:lnTo>
                      <a:pt x="7" y="337"/>
                    </a:lnTo>
                    <a:close/>
                    <a:moveTo>
                      <a:pt x="7" y="78"/>
                    </a:moveTo>
                    <a:lnTo>
                      <a:pt x="6" y="78"/>
                    </a:lnTo>
                    <a:lnTo>
                      <a:pt x="4" y="77"/>
                    </a:lnTo>
                    <a:lnTo>
                      <a:pt x="2" y="77"/>
                    </a:lnTo>
                    <a:lnTo>
                      <a:pt x="0" y="77"/>
                    </a:lnTo>
                    <a:lnTo>
                      <a:pt x="0" y="0"/>
                    </a:lnTo>
                    <a:lnTo>
                      <a:pt x="2" y="0"/>
                    </a:lnTo>
                    <a:lnTo>
                      <a:pt x="4" y="0"/>
                    </a:lnTo>
                    <a:lnTo>
                      <a:pt x="6" y="0"/>
                    </a:lnTo>
                    <a:lnTo>
                      <a:pt x="7" y="1"/>
                    </a:lnTo>
                    <a:lnTo>
                      <a:pt x="7" y="78"/>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07" name="Freeform 659">
                <a:extLst>
                  <a:ext uri="{FF2B5EF4-FFF2-40B4-BE49-F238E27FC236}">
                    <a16:creationId xmlns:a16="http://schemas.microsoft.com/office/drawing/2014/main" id="{E9114C9A-81E9-4811-9885-1D613BC6EBC1}"/>
                  </a:ext>
                </a:extLst>
              </p:cNvPr>
              <p:cNvSpPr>
                <a:spLocks noEditPoints="1"/>
              </p:cNvSpPr>
              <p:nvPr/>
            </p:nvSpPr>
            <p:spPr bwMode="auto">
              <a:xfrm>
                <a:off x="3770" y="310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2 h 338"/>
                  <a:gd name="T34" fmla="*/ 0 w 7"/>
                  <a:gd name="T35" fmla="*/ 2 h 338"/>
                  <a:gd name="T36" fmla="*/ 0 w 7"/>
                  <a:gd name="T37" fmla="*/ 2 h 338"/>
                  <a:gd name="T38" fmla="*/ 0 w 7"/>
                  <a:gd name="T39" fmla="*/ 2 h 338"/>
                  <a:gd name="T40" fmla="*/ 0 w 7"/>
                  <a:gd name="T41" fmla="*/ 0 h 338"/>
                  <a:gd name="T42" fmla="*/ 0 w 7"/>
                  <a:gd name="T43" fmla="*/ 0 h 338"/>
                  <a:gd name="T44" fmla="*/ 0 w 7"/>
                  <a:gd name="T45" fmla="*/ 0 h 338"/>
                  <a:gd name="T46" fmla="*/ 0 w 7"/>
                  <a:gd name="T47" fmla="*/ 0 h 338"/>
                  <a:gd name="T48" fmla="*/ 0 w 7"/>
                  <a:gd name="T49" fmla="*/ 0 h 338"/>
                  <a:gd name="T50" fmla="*/ 0 w 7"/>
                  <a:gd name="T51" fmla="*/ 0 h 338"/>
                  <a:gd name="T52" fmla="*/ 0 w 7"/>
                  <a:gd name="T53" fmla="*/ 0 h 338"/>
                  <a:gd name="T54" fmla="*/ 0 w 7"/>
                  <a:gd name="T55" fmla="*/ 0 h 338"/>
                  <a:gd name="T56" fmla="*/ 0 w 7"/>
                  <a:gd name="T57" fmla="*/ 0 h 338"/>
                  <a:gd name="T58" fmla="*/ 0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6" y="338"/>
                    </a:lnTo>
                    <a:lnTo>
                      <a:pt x="4" y="338"/>
                    </a:lnTo>
                    <a:lnTo>
                      <a:pt x="2" y="338"/>
                    </a:lnTo>
                    <a:lnTo>
                      <a:pt x="0" y="338"/>
                    </a:lnTo>
                    <a:lnTo>
                      <a:pt x="0" y="261"/>
                    </a:lnTo>
                    <a:lnTo>
                      <a:pt x="2" y="261"/>
                    </a:lnTo>
                    <a:lnTo>
                      <a:pt x="4" y="261"/>
                    </a:lnTo>
                    <a:lnTo>
                      <a:pt x="6" y="261"/>
                    </a:lnTo>
                    <a:lnTo>
                      <a:pt x="7" y="261"/>
                    </a:lnTo>
                    <a:lnTo>
                      <a:pt x="7" y="338"/>
                    </a:lnTo>
                    <a:close/>
                    <a:moveTo>
                      <a:pt x="7" y="77"/>
                    </a:moveTo>
                    <a:lnTo>
                      <a:pt x="6" y="77"/>
                    </a:lnTo>
                    <a:lnTo>
                      <a:pt x="4" y="77"/>
                    </a:lnTo>
                    <a:lnTo>
                      <a:pt x="2" y="77"/>
                    </a:lnTo>
                    <a:lnTo>
                      <a:pt x="0" y="77"/>
                    </a:lnTo>
                    <a:lnTo>
                      <a:pt x="0" y="0"/>
                    </a:lnTo>
                    <a:lnTo>
                      <a:pt x="2" y="0"/>
                    </a:lnTo>
                    <a:lnTo>
                      <a:pt x="4" y="0"/>
                    </a:lnTo>
                    <a:lnTo>
                      <a:pt x="6" y="0"/>
                    </a:lnTo>
                    <a:lnTo>
                      <a:pt x="7" y="0"/>
                    </a:lnTo>
                    <a:lnTo>
                      <a:pt x="7" y="77"/>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08" name="Freeform 660">
                <a:extLst>
                  <a:ext uri="{FF2B5EF4-FFF2-40B4-BE49-F238E27FC236}">
                    <a16:creationId xmlns:a16="http://schemas.microsoft.com/office/drawing/2014/main" id="{90D0A768-1710-47B7-85A8-76A1BE4A2526}"/>
                  </a:ext>
                </a:extLst>
              </p:cNvPr>
              <p:cNvSpPr>
                <a:spLocks noEditPoints="1"/>
              </p:cNvSpPr>
              <p:nvPr/>
            </p:nvSpPr>
            <p:spPr bwMode="auto">
              <a:xfrm>
                <a:off x="3766" y="3105"/>
                <a:ext cx="4" cy="170"/>
              </a:xfrm>
              <a:custGeom>
                <a:avLst/>
                <a:gdLst>
                  <a:gd name="T0" fmla="*/ 1 w 7"/>
                  <a:gd name="T1" fmla="*/ 6 h 338"/>
                  <a:gd name="T2" fmla="*/ 1 w 7"/>
                  <a:gd name="T3" fmla="*/ 6 h 338"/>
                  <a:gd name="T4" fmla="*/ 1 w 7"/>
                  <a:gd name="T5" fmla="*/ 6 h 338"/>
                  <a:gd name="T6" fmla="*/ 1 w 7"/>
                  <a:gd name="T7" fmla="*/ 6 h 338"/>
                  <a:gd name="T8" fmla="*/ 1 w 7"/>
                  <a:gd name="T9" fmla="*/ 6 h 338"/>
                  <a:gd name="T10" fmla="*/ 1 w 7"/>
                  <a:gd name="T11" fmla="*/ 6 h 338"/>
                  <a:gd name="T12" fmla="*/ 1 w 7"/>
                  <a:gd name="T13" fmla="*/ 6 h 338"/>
                  <a:gd name="T14" fmla="*/ 1 w 7"/>
                  <a:gd name="T15" fmla="*/ 6 h 338"/>
                  <a:gd name="T16" fmla="*/ 0 w 7"/>
                  <a:gd name="T17" fmla="*/ 6 h 338"/>
                  <a:gd name="T18" fmla="*/ 0 w 7"/>
                  <a:gd name="T19" fmla="*/ 5 h 338"/>
                  <a:gd name="T20" fmla="*/ 1 w 7"/>
                  <a:gd name="T21" fmla="*/ 5 h 338"/>
                  <a:gd name="T22" fmla="*/ 1 w 7"/>
                  <a:gd name="T23" fmla="*/ 5 h 338"/>
                  <a:gd name="T24" fmla="*/ 1 w 7"/>
                  <a:gd name="T25" fmla="*/ 5 h 338"/>
                  <a:gd name="T26" fmla="*/ 1 w 7"/>
                  <a:gd name="T27" fmla="*/ 5 h 338"/>
                  <a:gd name="T28" fmla="*/ 1 w 7"/>
                  <a:gd name="T29" fmla="*/ 5 h 338"/>
                  <a:gd name="T30" fmla="*/ 1 w 7"/>
                  <a:gd name="T31" fmla="*/ 5 h 338"/>
                  <a:gd name="T32" fmla="*/ 1 w 7"/>
                  <a:gd name="T33" fmla="*/ 5 h 338"/>
                  <a:gd name="T34" fmla="*/ 1 w 7"/>
                  <a:gd name="T35" fmla="*/ 5 h 338"/>
                  <a:gd name="T36" fmla="*/ 1 w 7"/>
                  <a:gd name="T37" fmla="*/ 6 h 338"/>
                  <a:gd name="T38" fmla="*/ 1 w 7"/>
                  <a:gd name="T39" fmla="*/ 2 h 338"/>
                  <a:gd name="T40" fmla="*/ 1 w 7"/>
                  <a:gd name="T41" fmla="*/ 2 h 338"/>
                  <a:gd name="T42" fmla="*/ 1 w 7"/>
                  <a:gd name="T43" fmla="*/ 2 h 338"/>
                  <a:gd name="T44" fmla="*/ 1 w 7"/>
                  <a:gd name="T45" fmla="*/ 2 h 338"/>
                  <a:gd name="T46" fmla="*/ 0 w 7"/>
                  <a:gd name="T47" fmla="*/ 2 h 338"/>
                  <a:gd name="T48" fmla="*/ 0 w 7"/>
                  <a:gd name="T49" fmla="*/ 0 h 338"/>
                  <a:gd name="T50" fmla="*/ 1 w 7"/>
                  <a:gd name="T51" fmla="*/ 0 h 338"/>
                  <a:gd name="T52" fmla="*/ 1 w 7"/>
                  <a:gd name="T53" fmla="*/ 0 h 338"/>
                  <a:gd name="T54" fmla="*/ 1 w 7"/>
                  <a:gd name="T55" fmla="*/ 0 h 338"/>
                  <a:gd name="T56" fmla="*/ 1 w 7"/>
                  <a:gd name="T57" fmla="*/ 0 h 338"/>
                  <a:gd name="T58" fmla="*/ 1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7" y="338"/>
                    </a:lnTo>
                    <a:lnTo>
                      <a:pt x="6" y="338"/>
                    </a:lnTo>
                    <a:lnTo>
                      <a:pt x="4" y="338"/>
                    </a:lnTo>
                    <a:lnTo>
                      <a:pt x="3" y="338"/>
                    </a:lnTo>
                    <a:lnTo>
                      <a:pt x="0" y="338"/>
                    </a:lnTo>
                    <a:lnTo>
                      <a:pt x="0" y="261"/>
                    </a:lnTo>
                    <a:lnTo>
                      <a:pt x="3" y="261"/>
                    </a:lnTo>
                    <a:lnTo>
                      <a:pt x="4" y="261"/>
                    </a:lnTo>
                    <a:lnTo>
                      <a:pt x="6" y="261"/>
                    </a:lnTo>
                    <a:lnTo>
                      <a:pt x="7" y="261"/>
                    </a:lnTo>
                    <a:lnTo>
                      <a:pt x="7" y="338"/>
                    </a:lnTo>
                    <a:close/>
                    <a:moveTo>
                      <a:pt x="7" y="77"/>
                    </a:moveTo>
                    <a:lnTo>
                      <a:pt x="6" y="77"/>
                    </a:lnTo>
                    <a:lnTo>
                      <a:pt x="4" y="77"/>
                    </a:lnTo>
                    <a:lnTo>
                      <a:pt x="3" y="77"/>
                    </a:lnTo>
                    <a:lnTo>
                      <a:pt x="0" y="77"/>
                    </a:lnTo>
                    <a:lnTo>
                      <a:pt x="0" y="0"/>
                    </a:lnTo>
                    <a:lnTo>
                      <a:pt x="3" y="0"/>
                    </a:lnTo>
                    <a:lnTo>
                      <a:pt x="4" y="0"/>
                    </a:lnTo>
                    <a:lnTo>
                      <a:pt x="6" y="0"/>
                    </a:lnTo>
                    <a:lnTo>
                      <a:pt x="7" y="0"/>
                    </a:lnTo>
                    <a:lnTo>
                      <a:pt x="7" y="7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09" name="Freeform 661">
                <a:extLst>
                  <a:ext uri="{FF2B5EF4-FFF2-40B4-BE49-F238E27FC236}">
                    <a16:creationId xmlns:a16="http://schemas.microsoft.com/office/drawing/2014/main" id="{6991B848-FE02-4FDD-86F2-CE2EDB13A80E}"/>
                  </a:ext>
                </a:extLst>
              </p:cNvPr>
              <p:cNvSpPr>
                <a:spLocks noEditPoints="1"/>
              </p:cNvSpPr>
              <p:nvPr/>
            </p:nvSpPr>
            <p:spPr bwMode="auto">
              <a:xfrm>
                <a:off x="3763" y="310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1 h 338"/>
                  <a:gd name="T34" fmla="*/ 0 w 7"/>
                  <a:gd name="T35" fmla="*/ 0 h 338"/>
                  <a:gd name="T36" fmla="*/ 0 w 7"/>
                  <a:gd name="T37" fmla="*/ 0 h 338"/>
                  <a:gd name="T38" fmla="*/ 0 w 7"/>
                  <a:gd name="T39" fmla="*/ 0 h 338"/>
                  <a:gd name="T40" fmla="*/ 0 w 7"/>
                  <a:gd name="T41" fmla="*/ 0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8"/>
                    </a:moveTo>
                    <a:lnTo>
                      <a:pt x="6" y="338"/>
                    </a:lnTo>
                    <a:lnTo>
                      <a:pt x="4" y="338"/>
                    </a:lnTo>
                    <a:lnTo>
                      <a:pt x="3" y="338"/>
                    </a:lnTo>
                    <a:lnTo>
                      <a:pt x="0" y="337"/>
                    </a:lnTo>
                    <a:lnTo>
                      <a:pt x="0" y="260"/>
                    </a:lnTo>
                    <a:lnTo>
                      <a:pt x="3" y="260"/>
                    </a:lnTo>
                    <a:lnTo>
                      <a:pt x="4" y="260"/>
                    </a:lnTo>
                    <a:lnTo>
                      <a:pt x="6" y="261"/>
                    </a:lnTo>
                    <a:lnTo>
                      <a:pt x="7" y="261"/>
                    </a:lnTo>
                    <a:lnTo>
                      <a:pt x="7" y="338"/>
                    </a:lnTo>
                    <a:close/>
                    <a:moveTo>
                      <a:pt x="7" y="77"/>
                    </a:moveTo>
                    <a:lnTo>
                      <a:pt x="6" y="77"/>
                    </a:lnTo>
                    <a:lnTo>
                      <a:pt x="4" y="77"/>
                    </a:lnTo>
                    <a:lnTo>
                      <a:pt x="3" y="78"/>
                    </a:lnTo>
                    <a:lnTo>
                      <a:pt x="0" y="78"/>
                    </a:lnTo>
                    <a:lnTo>
                      <a:pt x="0" y="1"/>
                    </a:lnTo>
                    <a:lnTo>
                      <a:pt x="3" y="0"/>
                    </a:lnTo>
                    <a:lnTo>
                      <a:pt x="4" y="0"/>
                    </a:lnTo>
                    <a:lnTo>
                      <a:pt x="6" y="0"/>
                    </a:lnTo>
                    <a:lnTo>
                      <a:pt x="7" y="0"/>
                    </a:lnTo>
                    <a:lnTo>
                      <a:pt x="7" y="77"/>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10" name="Freeform 662">
                <a:extLst>
                  <a:ext uri="{FF2B5EF4-FFF2-40B4-BE49-F238E27FC236}">
                    <a16:creationId xmlns:a16="http://schemas.microsoft.com/office/drawing/2014/main" id="{38E90075-41D9-4B51-AA3E-4C35A51A7BBF}"/>
                  </a:ext>
                </a:extLst>
              </p:cNvPr>
              <p:cNvSpPr>
                <a:spLocks noEditPoints="1"/>
              </p:cNvSpPr>
              <p:nvPr/>
            </p:nvSpPr>
            <p:spPr bwMode="auto">
              <a:xfrm>
                <a:off x="3759" y="310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4" y="336"/>
                    </a:lnTo>
                    <a:lnTo>
                      <a:pt x="3" y="336"/>
                    </a:lnTo>
                    <a:lnTo>
                      <a:pt x="0" y="336"/>
                    </a:lnTo>
                    <a:lnTo>
                      <a:pt x="0" y="258"/>
                    </a:lnTo>
                    <a:lnTo>
                      <a:pt x="3" y="258"/>
                    </a:lnTo>
                    <a:lnTo>
                      <a:pt x="4" y="258"/>
                    </a:lnTo>
                    <a:lnTo>
                      <a:pt x="6" y="259"/>
                    </a:lnTo>
                    <a:lnTo>
                      <a:pt x="7" y="259"/>
                    </a:lnTo>
                    <a:lnTo>
                      <a:pt x="7" y="336"/>
                    </a:lnTo>
                    <a:close/>
                    <a:moveTo>
                      <a:pt x="7" y="77"/>
                    </a:moveTo>
                    <a:lnTo>
                      <a:pt x="6" y="77"/>
                    </a:lnTo>
                    <a:lnTo>
                      <a:pt x="4" y="77"/>
                    </a:lnTo>
                    <a:lnTo>
                      <a:pt x="3" y="78"/>
                    </a:lnTo>
                    <a:lnTo>
                      <a:pt x="0" y="78"/>
                    </a:lnTo>
                    <a:lnTo>
                      <a:pt x="0" y="0"/>
                    </a:lnTo>
                    <a:lnTo>
                      <a:pt x="3" y="0"/>
                    </a:lnTo>
                    <a:lnTo>
                      <a:pt x="4" y="0"/>
                    </a:lnTo>
                    <a:lnTo>
                      <a:pt x="6" y="0"/>
                    </a:lnTo>
                    <a:lnTo>
                      <a:pt x="7" y="0"/>
                    </a:lnTo>
                    <a:lnTo>
                      <a:pt x="7" y="7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11" name="Freeform 663">
                <a:extLst>
                  <a:ext uri="{FF2B5EF4-FFF2-40B4-BE49-F238E27FC236}">
                    <a16:creationId xmlns:a16="http://schemas.microsoft.com/office/drawing/2014/main" id="{2DEDC49F-C10C-4D12-9081-C37AFE1417EA}"/>
                  </a:ext>
                </a:extLst>
              </p:cNvPr>
              <p:cNvSpPr>
                <a:spLocks noEditPoints="1"/>
              </p:cNvSpPr>
              <p:nvPr/>
            </p:nvSpPr>
            <p:spPr bwMode="auto">
              <a:xfrm>
                <a:off x="3756" y="3106"/>
                <a:ext cx="3" cy="168"/>
              </a:xfrm>
              <a:custGeom>
                <a:avLst/>
                <a:gdLst>
                  <a:gd name="T0" fmla="*/ 1 w 6"/>
                  <a:gd name="T1" fmla="*/ 6 h 336"/>
                  <a:gd name="T2" fmla="*/ 1 w 6"/>
                  <a:gd name="T3" fmla="*/ 6 h 336"/>
                  <a:gd name="T4" fmla="*/ 1 w 6"/>
                  <a:gd name="T5" fmla="*/ 6 h 336"/>
                  <a:gd name="T6" fmla="*/ 1 w 6"/>
                  <a:gd name="T7" fmla="*/ 6 h 336"/>
                  <a:gd name="T8" fmla="*/ 0 w 6"/>
                  <a:gd name="T9" fmla="*/ 6 h 336"/>
                  <a:gd name="T10" fmla="*/ 0 w 6"/>
                  <a:gd name="T11" fmla="*/ 4 h 336"/>
                  <a:gd name="T12" fmla="*/ 1 w 6"/>
                  <a:gd name="T13" fmla="*/ 5 h 336"/>
                  <a:gd name="T14" fmla="*/ 1 w 6"/>
                  <a:gd name="T15" fmla="*/ 5 h 336"/>
                  <a:gd name="T16" fmla="*/ 1 w 6"/>
                  <a:gd name="T17" fmla="*/ 5 h 336"/>
                  <a:gd name="T18" fmla="*/ 1 w 6"/>
                  <a:gd name="T19" fmla="*/ 5 h 336"/>
                  <a:gd name="T20" fmla="*/ 1 w 6"/>
                  <a:gd name="T21" fmla="*/ 6 h 336"/>
                  <a:gd name="T22" fmla="*/ 1 w 6"/>
                  <a:gd name="T23" fmla="*/ 2 h 336"/>
                  <a:gd name="T24" fmla="*/ 1 w 6"/>
                  <a:gd name="T25" fmla="*/ 2 h 336"/>
                  <a:gd name="T26" fmla="*/ 1 w 6"/>
                  <a:gd name="T27" fmla="*/ 2 h 336"/>
                  <a:gd name="T28" fmla="*/ 1 w 6"/>
                  <a:gd name="T29" fmla="*/ 2 h 336"/>
                  <a:gd name="T30" fmla="*/ 0 w 6"/>
                  <a:gd name="T31" fmla="*/ 2 h 336"/>
                  <a:gd name="T32" fmla="*/ 0 w 6"/>
                  <a:gd name="T33" fmla="*/ 1 h 336"/>
                  <a:gd name="T34" fmla="*/ 1 w 6"/>
                  <a:gd name="T35" fmla="*/ 1 h 336"/>
                  <a:gd name="T36" fmla="*/ 1 w 6"/>
                  <a:gd name="T37" fmla="*/ 0 h 336"/>
                  <a:gd name="T38" fmla="*/ 1 w 6"/>
                  <a:gd name="T39" fmla="*/ 0 h 336"/>
                  <a:gd name="T40" fmla="*/ 1 w 6"/>
                  <a:gd name="T41" fmla="*/ 0 h 336"/>
                  <a:gd name="T42" fmla="*/ 1 w 6"/>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36">
                    <a:moveTo>
                      <a:pt x="6" y="336"/>
                    </a:moveTo>
                    <a:lnTo>
                      <a:pt x="5" y="336"/>
                    </a:lnTo>
                    <a:lnTo>
                      <a:pt x="3" y="335"/>
                    </a:lnTo>
                    <a:lnTo>
                      <a:pt x="2" y="335"/>
                    </a:lnTo>
                    <a:lnTo>
                      <a:pt x="0" y="335"/>
                    </a:lnTo>
                    <a:lnTo>
                      <a:pt x="0" y="256"/>
                    </a:lnTo>
                    <a:lnTo>
                      <a:pt x="2" y="257"/>
                    </a:lnTo>
                    <a:lnTo>
                      <a:pt x="3" y="257"/>
                    </a:lnTo>
                    <a:lnTo>
                      <a:pt x="5" y="257"/>
                    </a:lnTo>
                    <a:lnTo>
                      <a:pt x="6" y="258"/>
                    </a:lnTo>
                    <a:lnTo>
                      <a:pt x="6" y="336"/>
                    </a:lnTo>
                    <a:close/>
                    <a:moveTo>
                      <a:pt x="6" y="78"/>
                    </a:moveTo>
                    <a:lnTo>
                      <a:pt x="5" y="79"/>
                    </a:lnTo>
                    <a:lnTo>
                      <a:pt x="3" y="79"/>
                    </a:lnTo>
                    <a:lnTo>
                      <a:pt x="2" y="79"/>
                    </a:lnTo>
                    <a:lnTo>
                      <a:pt x="0" y="81"/>
                    </a:lnTo>
                    <a:lnTo>
                      <a:pt x="0" y="1"/>
                    </a:lnTo>
                    <a:lnTo>
                      <a:pt x="2" y="1"/>
                    </a:lnTo>
                    <a:lnTo>
                      <a:pt x="3" y="0"/>
                    </a:lnTo>
                    <a:lnTo>
                      <a:pt x="5" y="0"/>
                    </a:lnTo>
                    <a:lnTo>
                      <a:pt x="6" y="0"/>
                    </a:lnTo>
                    <a:lnTo>
                      <a:pt x="6" y="78"/>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12" name="Freeform 664">
                <a:extLst>
                  <a:ext uri="{FF2B5EF4-FFF2-40B4-BE49-F238E27FC236}">
                    <a16:creationId xmlns:a16="http://schemas.microsoft.com/office/drawing/2014/main" id="{A8C7649D-A27C-4DC2-B648-918CB2A3CC08}"/>
                  </a:ext>
                </a:extLst>
              </p:cNvPr>
              <p:cNvSpPr>
                <a:spLocks noEditPoints="1"/>
              </p:cNvSpPr>
              <p:nvPr/>
            </p:nvSpPr>
            <p:spPr bwMode="auto">
              <a:xfrm>
                <a:off x="3752" y="310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1 h 334"/>
                  <a:gd name="T34" fmla="*/ 1 w 7"/>
                  <a:gd name="T35" fmla="*/ 1 h 334"/>
                  <a:gd name="T36" fmla="*/ 1 w 7"/>
                  <a:gd name="T37" fmla="*/ 0 h 334"/>
                  <a:gd name="T38" fmla="*/ 1 w 7"/>
                  <a:gd name="T39" fmla="*/ 0 h 334"/>
                  <a:gd name="T40" fmla="*/ 1 w 7"/>
                  <a:gd name="T41" fmla="*/ 0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4"/>
                    </a:moveTo>
                    <a:lnTo>
                      <a:pt x="5" y="334"/>
                    </a:lnTo>
                    <a:lnTo>
                      <a:pt x="3" y="333"/>
                    </a:lnTo>
                    <a:lnTo>
                      <a:pt x="2" y="333"/>
                    </a:lnTo>
                    <a:lnTo>
                      <a:pt x="0" y="333"/>
                    </a:lnTo>
                    <a:lnTo>
                      <a:pt x="0" y="252"/>
                    </a:lnTo>
                    <a:lnTo>
                      <a:pt x="2" y="254"/>
                    </a:lnTo>
                    <a:lnTo>
                      <a:pt x="3" y="254"/>
                    </a:lnTo>
                    <a:lnTo>
                      <a:pt x="5" y="255"/>
                    </a:lnTo>
                    <a:lnTo>
                      <a:pt x="7" y="255"/>
                    </a:lnTo>
                    <a:lnTo>
                      <a:pt x="7" y="334"/>
                    </a:lnTo>
                    <a:close/>
                    <a:moveTo>
                      <a:pt x="7" y="80"/>
                    </a:moveTo>
                    <a:lnTo>
                      <a:pt x="5" y="80"/>
                    </a:lnTo>
                    <a:lnTo>
                      <a:pt x="3" y="81"/>
                    </a:lnTo>
                    <a:lnTo>
                      <a:pt x="2" y="81"/>
                    </a:lnTo>
                    <a:lnTo>
                      <a:pt x="0" y="82"/>
                    </a:lnTo>
                    <a:lnTo>
                      <a:pt x="0" y="1"/>
                    </a:lnTo>
                    <a:lnTo>
                      <a:pt x="2" y="1"/>
                    </a:lnTo>
                    <a:lnTo>
                      <a:pt x="3" y="0"/>
                    </a:lnTo>
                    <a:lnTo>
                      <a:pt x="5" y="0"/>
                    </a:lnTo>
                    <a:lnTo>
                      <a:pt x="7" y="0"/>
                    </a:lnTo>
                    <a:lnTo>
                      <a:pt x="7" y="8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13" name="Freeform 665">
                <a:extLst>
                  <a:ext uri="{FF2B5EF4-FFF2-40B4-BE49-F238E27FC236}">
                    <a16:creationId xmlns:a16="http://schemas.microsoft.com/office/drawing/2014/main" id="{66F13F60-ED05-4636-87DA-677F9EE7605B}"/>
                  </a:ext>
                </a:extLst>
              </p:cNvPr>
              <p:cNvSpPr>
                <a:spLocks noEditPoints="1"/>
              </p:cNvSpPr>
              <p:nvPr/>
            </p:nvSpPr>
            <p:spPr bwMode="auto">
              <a:xfrm>
                <a:off x="3749" y="310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1 h 332"/>
                  <a:gd name="T34" fmla="*/ 0 w 7"/>
                  <a:gd name="T35" fmla="*/ 1 h 332"/>
                  <a:gd name="T36" fmla="*/ 0 w 7"/>
                  <a:gd name="T37" fmla="*/ 1 h 332"/>
                  <a:gd name="T38" fmla="*/ 0 w 7"/>
                  <a:gd name="T39" fmla="*/ 1 h 332"/>
                  <a:gd name="T40" fmla="*/ 0 w 7"/>
                  <a:gd name="T41" fmla="*/ 0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2"/>
                    </a:moveTo>
                    <a:lnTo>
                      <a:pt x="5" y="331"/>
                    </a:lnTo>
                    <a:lnTo>
                      <a:pt x="3" y="331"/>
                    </a:lnTo>
                    <a:lnTo>
                      <a:pt x="2" y="331"/>
                    </a:lnTo>
                    <a:lnTo>
                      <a:pt x="0" y="330"/>
                    </a:lnTo>
                    <a:lnTo>
                      <a:pt x="0" y="248"/>
                    </a:lnTo>
                    <a:lnTo>
                      <a:pt x="2" y="249"/>
                    </a:lnTo>
                    <a:lnTo>
                      <a:pt x="3" y="249"/>
                    </a:lnTo>
                    <a:lnTo>
                      <a:pt x="5" y="250"/>
                    </a:lnTo>
                    <a:lnTo>
                      <a:pt x="7" y="251"/>
                    </a:lnTo>
                    <a:lnTo>
                      <a:pt x="7" y="332"/>
                    </a:lnTo>
                    <a:close/>
                    <a:moveTo>
                      <a:pt x="7" y="81"/>
                    </a:moveTo>
                    <a:lnTo>
                      <a:pt x="5" y="82"/>
                    </a:lnTo>
                    <a:lnTo>
                      <a:pt x="3" y="82"/>
                    </a:lnTo>
                    <a:lnTo>
                      <a:pt x="2" y="83"/>
                    </a:lnTo>
                    <a:lnTo>
                      <a:pt x="0" y="84"/>
                    </a:lnTo>
                    <a:lnTo>
                      <a:pt x="0" y="3"/>
                    </a:lnTo>
                    <a:lnTo>
                      <a:pt x="2" y="1"/>
                    </a:lnTo>
                    <a:lnTo>
                      <a:pt x="3" y="1"/>
                    </a:lnTo>
                    <a:lnTo>
                      <a:pt x="5" y="1"/>
                    </a:lnTo>
                    <a:lnTo>
                      <a:pt x="7" y="0"/>
                    </a:lnTo>
                    <a:lnTo>
                      <a:pt x="7" y="81"/>
                    </a:lnTo>
                    <a:close/>
                  </a:path>
                </a:pathLst>
              </a:custGeom>
              <a:solidFill>
                <a:srgbClr val="E9E9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14" name="Freeform 666">
                <a:extLst>
                  <a:ext uri="{FF2B5EF4-FFF2-40B4-BE49-F238E27FC236}">
                    <a16:creationId xmlns:a16="http://schemas.microsoft.com/office/drawing/2014/main" id="{B86CFEFA-DDD1-4BF3-9C9D-7A3017E30978}"/>
                  </a:ext>
                </a:extLst>
              </p:cNvPr>
              <p:cNvSpPr>
                <a:spLocks noEditPoints="1"/>
              </p:cNvSpPr>
              <p:nvPr/>
            </p:nvSpPr>
            <p:spPr bwMode="auto">
              <a:xfrm>
                <a:off x="3745" y="3108"/>
                <a:ext cx="4" cy="164"/>
              </a:xfrm>
              <a:custGeom>
                <a:avLst/>
                <a:gdLst>
                  <a:gd name="T0" fmla="*/ 1 w 7"/>
                  <a:gd name="T1" fmla="*/ 6 h 327"/>
                  <a:gd name="T2" fmla="*/ 1 w 7"/>
                  <a:gd name="T3" fmla="*/ 6 h 327"/>
                  <a:gd name="T4" fmla="*/ 1 w 7"/>
                  <a:gd name="T5" fmla="*/ 6 h 327"/>
                  <a:gd name="T6" fmla="*/ 1 w 7"/>
                  <a:gd name="T7" fmla="*/ 6 h 327"/>
                  <a:gd name="T8" fmla="*/ 0 w 7"/>
                  <a:gd name="T9" fmla="*/ 6 h 327"/>
                  <a:gd name="T10" fmla="*/ 0 w 7"/>
                  <a:gd name="T11" fmla="*/ 4 h 327"/>
                  <a:gd name="T12" fmla="*/ 1 w 7"/>
                  <a:gd name="T13" fmla="*/ 4 h 327"/>
                  <a:gd name="T14" fmla="*/ 1 w 7"/>
                  <a:gd name="T15" fmla="*/ 4 h 327"/>
                  <a:gd name="T16" fmla="*/ 1 w 7"/>
                  <a:gd name="T17" fmla="*/ 4 h 327"/>
                  <a:gd name="T18" fmla="*/ 1 w 7"/>
                  <a:gd name="T19" fmla="*/ 4 h 327"/>
                  <a:gd name="T20" fmla="*/ 1 w 7"/>
                  <a:gd name="T21" fmla="*/ 6 h 327"/>
                  <a:gd name="T22" fmla="*/ 1 w 7"/>
                  <a:gd name="T23" fmla="*/ 2 h 327"/>
                  <a:gd name="T24" fmla="*/ 1 w 7"/>
                  <a:gd name="T25" fmla="*/ 2 h 327"/>
                  <a:gd name="T26" fmla="*/ 1 w 7"/>
                  <a:gd name="T27" fmla="*/ 2 h 327"/>
                  <a:gd name="T28" fmla="*/ 1 w 7"/>
                  <a:gd name="T29" fmla="*/ 2 h 327"/>
                  <a:gd name="T30" fmla="*/ 0 w 7"/>
                  <a:gd name="T31" fmla="*/ 2 h 327"/>
                  <a:gd name="T32" fmla="*/ 0 w 7"/>
                  <a:gd name="T33" fmla="*/ 1 h 327"/>
                  <a:gd name="T34" fmla="*/ 1 w 7"/>
                  <a:gd name="T35" fmla="*/ 1 h 327"/>
                  <a:gd name="T36" fmla="*/ 1 w 7"/>
                  <a:gd name="T37" fmla="*/ 0 h 327"/>
                  <a:gd name="T38" fmla="*/ 1 w 7"/>
                  <a:gd name="T39" fmla="*/ 0 h 327"/>
                  <a:gd name="T40" fmla="*/ 1 w 7"/>
                  <a:gd name="T41" fmla="*/ 0 h 327"/>
                  <a:gd name="T42" fmla="*/ 1 w 7"/>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7">
                    <a:moveTo>
                      <a:pt x="7" y="327"/>
                    </a:moveTo>
                    <a:lnTo>
                      <a:pt x="6" y="327"/>
                    </a:lnTo>
                    <a:lnTo>
                      <a:pt x="3" y="326"/>
                    </a:lnTo>
                    <a:lnTo>
                      <a:pt x="2" y="326"/>
                    </a:lnTo>
                    <a:lnTo>
                      <a:pt x="0" y="326"/>
                    </a:lnTo>
                    <a:lnTo>
                      <a:pt x="0" y="241"/>
                    </a:lnTo>
                    <a:lnTo>
                      <a:pt x="2" y="243"/>
                    </a:lnTo>
                    <a:lnTo>
                      <a:pt x="3" y="243"/>
                    </a:lnTo>
                    <a:lnTo>
                      <a:pt x="6" y="244"/>
                    </a:lnTo>
                    <a:lnTo>
                      <a:pt x="7" y="245"/>
                    </a:lnTo>
                    <a:lnTo>
                      <a:pt x="7" y="327"/>
                    </a:lnTo>
                    <a:close/>
                    <a:moveTo>
                      <a:pt x="7" y="81"/>
                    </a:moveTo>
                    <a:lnTo>
                      <a:pt x="6" y="82"/>
                    </a:lnTo>
                    <a:lnTo>
                      <a:pt x="3" y="82"/>
                    </a:lnTo>
                    <a:lnTo>
                      <a:pt x="2" y="84"/>
                    </a:lnTo>
                    <a:lnTo>
                      <a:pt x="0" y="85"/>
                    </a:lnTo>
                    <a:lnTo>
                      <a:pt x="0" y="1"/>
                    </a:lnTo>
                    <a:lnTo>
                      <a:pt x="2" y="1"/>
                    </a:lnTo>
                    <a:lnTo>
                      <a:pt x="3" y="0"/>
                    </a:lnTo>
                    <a:lnTo>
                      <a:pt x="6" y="0"/>
                    </a:lnTo>
                    <a:lnTo>
                      <a:pt x="7" y="0"/>
                    </a:lnTo>
                    <a:lnTo>
                      <a:pt x="7" y="81"/>
                    </a:lnTo>
                    <a:close/>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15" name="Freeform 667">
                <a:extLst>
                  <a:ext uri="{FF2B5EF4-FFF2-40B4-BE49-F238E27FC236}">
                    <a16:creationId xmlns:a16="http://schemas.microsoft.com/office/drawing/2014/main" id="{3CB035F2-D096-4C5D-AAB8-5154EBF031C4}"/>
                  </a:ext>
                </a:extLst>
              </p:cNvPr>
              <p:cNvSpPr>
                <a:spLocks noEditPoints="1"/>
              </p:cNvSpPr>
              <p:nvPr/>
            </p:nvSpPr>
            <p:spPr bwMode="auto">
              <a:xfrm>
                <a:off x="3742" y="310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5"/>
                    </a:moveTo>
                    <a:lnTo>
                      <a:pt x="6" y="323"/>
                    </a:lnTo>
                    <a:lnTo>
                      <a:pt x="3" y="323"/>
                    </a:lnTo>
                    <a:lnTo>
                      <a:pt x="2" y="322"/>
                    </a:lnTo>
                    <a:lnTo>
                      <a:pt x="0" y="322"/>
                    </a:lnTo>
                    <a:lnTo>
                      <a:pt x="0" y="236"/>
                    </a:lnTo>
                    <a:lnTo>
                      <a:pt x="2" y="237"/>
                    </a:lnTo>
                    <a:lnTo>
                      <a:pt x="3" y="238"/>
                    </a:lnTo>
                    <a:lnTo>
                      <a:pt x="6" y="239"/>
                    </a:lnTo>
                    <a:lnTo>
                      <a:pt x="7" y="240"/>
                    </a:lnTo>
                    <a:lnTo>
                      <a:pt x="7" y="325"/>
                    </a:lnTo>
                    <a:close/>
                    <a:moveTo>
                      <a:pt x="7" y="84"/>
                    </a:moveTo>
                    <a:lnTo>
                      <a:pt x="6" y="85"/>
                    </a:lnTo>
                    <a:lnTo>
                      <a:pt x="3" y="86"/>
                    </a:lnTo>
                    <a:lnTo>
                      <a:pt x="2" y="87"/>
                    </a:lnTo>
                    <a:lnTo>
                      <a:pt x="0" y="88"/>
                    </a:lnTo>
                    <a:lnTo>
                      <a:pt x="0" y="2"/>
                    </a:lnTo>
                    <a:lnTo>
                      <a:pt x="2" y="2"/>
                    </a:lnTo>
                    <a:lnTo>
                      <a:pt x="3" y="1"/>
                    </a:lnTo>
                    <a:lnTo>
                      <a:pt x="6" y="1"/>
                    </a:lnTo>
                    <a:lnTo>
                      <a:pt x="7" y="0"/>
                    </a:lnTo>
                    <a:lnTo>
                      <a:pt x="7" y="84"/>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16" name="Freeform 668">
                <a:extLst>
                  <a:ext uri="{FF2B5EF4-FFF2-40B4-BE49-F238E27FC236}">
                    <a16:creationId xmlns:a16="http://schemas.microsoft.com/office/drawing/2014/main" id="{8E168951-56FA-43FD-BCBB-8C383589C3E1}"/>
                  </a:ext>
                </a:extLst>
              </p:cNvPr>
              <p:cNvSpPr>
                <a:spLocks noEditPoints="1"/>
              </p:cNvSpPr>
              <p:nvPr/>
            </p:nvSpPr>
            <p:spPr bwMode="auto">
              <a:xfrm>
                <a:off x="3738" y="311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1 h 320"/>
                  <a:gd name="T34" fmla="*/ 1 w 7"/>
                  <a:gd name="T35" fmla="*/ 1 h 320"/>
                  <a:gd name="T36" fmla="*/ 1 w 7"/>
                  <a:gd name="T37" fmla="*/ 1 h 320"/>
                  <a:gd name="T38" fmla="*/ 1 w 7"/>
                  <a:gd name="T39" fmla="*/ 1 h 320"/>
                  <a:gd name="T40" fmla="*/ 1 w 7"/>
                  <a:gd name="T41" fmla="*/ 0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20"/>
                    </a:moveTo>
                    <a:lnTo>
                      <a:pt x="6" y="319"/>
                    </a:lnTo>
                    <a:lnTo>
                      <a:pt x="3" y="319"/>
                    </a:lnTo>
                    <a:lnTo>
                      <a:pt x="2" y="318"/>
                    </a:lnTo>
                    <a:lnTo>
                      <a:pt x="0" y="318"/>
                    </a:lnTo>
                    <a:lnTo>
                      <a:pt x="0" y="228"/>
                    </a:lnTo>
                    <a:lnTo>
                      <a:pt x="2" y="229"/>
                    </a:lnTo>
                    <a:lnTo>
                      <a:pt x="3" y="232"/>
                    </a:lnTo>
                    <a:lnTo>
                      <a:pt x="6" y="233"/>
                    </a:lnTo>
                    <a:lnTo>
                      <a:pt x="7" y="234"/>
                    </a:lnTo>
                    <a:lnTo>
                      <a:pt x="7" y="320"/>
                    </a:lnTo>
                    <a:close/>
                    <a:moveTo>
                      <a:pt x="7" y="86"/>
                    </a:moveTo>
                    <a:lnTo>
                      <a:pt x="6" y="88"/>
                    </a:lnTo>
                    <a:lnTo>
                      <a:pt x="3" y="89"/>
                    </a:lnTo>
                    <a:lnTo>
                      <a:pt x="2" y="91"/>
                    </a:lnTo>
                    <a:lnTo>
                      <a:pt x="0" y="92"/>
                    </a:lnTo>
                    <a:lnTo>
                      <a:pt x="0" y="2"/>
                    </a:lnTo>
                    <a:lnTo>
                      <a:pt x="2" y="2"/>
                    </a:lnTo>
                    <a:lnTo>
                      <a:pt x="3" y="1"/>
                    </a:lnTo>
                    <a:lnTo>
                      <a:pt x="6" y="1"/>
                    </a:lnTo>
                    <a:lnTo>
                      <a:pt x="7" y="0"/>
                    </a:lnTo>
                    <a:lnTo>
                      <a:pt x="7" y="86"/>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17" name="Freeform 669">
                <a:extLst>
                  <a:ext uri="{FF2B5EF4-FFF2-40B4-BE49-F238E27FC236}">
                    <a16:creationId xmlns:a16="http://schemas.microsoft.com/office/drawing/2014/main" id="{7EAEAE22-342B-4276-9C9E-EC6D815E0759}"/>
                  </a:ext>
                </a:extLst>
              </p:cNvPr>
              <p:cNvSpPr>
                <a:spLocks/>
              </p:cNvSpPr>
              <p:nvPr/>
            </p:nvSpPr>
            <p:spPr bwMode="auto">
              <a:xfrm>
                <a:off x="3685" y="3111"/>
                <a:ext cx="53" cy="158"/>
              </a:xfrm>
              <a:custGeom>
                <a:avLst/>
                <a:gdLst>
                  <a:gd name="T0" fmla="*/ 1 w 107"/>
                  <a:gd name="T1" fmla="*/ 5 h 316"/>
                  <a:gd name="T2" fmla="*/ 1 w 107"/>
                  <a:gd name="T3" fmla="*/ 5 h 316"/>
                  <a:gd name="T4" fmla="*/ 1 w 107"/>
                  <a:gd name="T5" fmla="*/ 5 h 316"/>
                  <a:gd name="T6" fmla="*/ 0 w 107"/>
                  <a:gd name="T7" fmla="*/ 5 h 316"/>
                  <a:gd name="T8" fmla="*/ 0 w 107"/>
                  <a:gd name="T9" fmla="*/ 4 h 316"/>
                  <a:gd name="T10" fmla="*/ 0 w 107"/>
                  <a:gd name="T11" fmla="*/ 4 h 316"/>
                  <a:gd name="T12" fmla="*/ 0 w 107"/>
                  <a:gd name="T13" fmla="*/ 4 h 316"/>
                  <a:gd name="T14" fmla="*/ 0 w 107"/>
                  <a:gd name="T15" fmla="*/ 3 h 316"/>
                  <a:gd name="T16" fmla="*/ 0 w 107"/>
                  <a:gd name="T17" fmla="*/ 3 h 316"/>
                  <a:gd name="T18" fmla="*/ 0 w 107"/>
                  <a:gd name="T19" fmla="*/ 3 h 316"/>
                  <a:gd name="T20" fmla="*/ 0 w 107"/>
                  <a:gd name="T21" fmla="*/ 2 h 316"/>
                  <a:gd name="T22" fmla="*/ 0 w 107"/>
                  <a:gd name="T23" fmla="*/ 2 h 316"/>
                  <a:gd name="T24" fmla="*/ 0 w 107"/>
                  <a:gd name="T25" fmla="*/ 1 h 316"/>
                  <a:gd name="T26" fmla="*/ 0 w 107"/>
                  <a:gd name="T27" fmla="*/ 1 h 316"/>
                  <a:gd name="T28" fmla="*/ 1 w 107"/>
                  <a:gd name="T29" fmla="*/ 1 h 316"/>
                  <a:gd name="T30" fmla="*/ 1 w 107"/>
                  <a:gd name="T31" fmla="*/ 1 h 316"/>
                  <a:gd name="T32" fmla="*/ 1 w 107"/>
                  <a:gd name="T33" fmla="*/ 0 h 316"/>
                  <a:gd name="T34" fmla="*/ 1 w 107"/>
                  <a:gd name="T35" fmla="*/ 2 h 316"/>
                  <a:gd name="T36" fmla="*/ 1 w 107"/>
                  <a:gd name="T37" fmla="*/ 2 h 316"/>
                  <a:gd name="T38" fmla="*/ 1 w 107"/>
                  <a:gd name="T39" fmla="*/ 2 h 316"/>
                  <a:gd name="T40" fmla="*/ 1 w 107"/>
                  <a:gd name="T41" fmla="*/ 3 h 316"/>
                  <a:gd name="T42" fmla="*/ 1 w 107"/>
                  <a:gd name="T43" fmla="*/ 3 h 316"/>
                  <a:gd name="T44" fmla="*/ 1 w 107"/>
                  <a:gd name="T45" fmla="*/ 3 h 316"/>
                  <a:gd name="T46" fmla="*/ 1 w 107"/>
                  <a:gd name="T47" fmla="*/ 4 h 316"/>
                  <a:gd name="T48" fmla="*/ 1 w 107"/>
                  <a:gd name="T49" fmla="*/ 4 h 316"/>
                  <a:gd name="T50" fmla="*/ 1 w 107"/>
                  <a:gd name="T51" fmla="*/ 4 h 316"/>
                  <a:gd name="T52" fmla="*/ 1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107" y="316"/>
                    </a:moveTo>
                    <a:lnTo>
                      <a:pt x="85" y="304"/>
                    </a:lnTo>
                    <a:lnTo>
                      <a:pt x="64" y="291"/>
                    </a:lnTo>
                    <a:lnTo>
                      <a:pt x="46" y="273"/>
                    </a:lnTo>
                    <a:lnTo>
                      <a:pt x="30" y="254"/>
                    </a:lnTo>
                    <a:lnTo>
                      <a:pt x="17" y="233"/>
                    </a:lnTo>
                    <a:lnTo>
                      <a:pt x="8" y="209"/>
                    </a:lnTo>
                    <a:lnTo>
                      <a:pt x="2" y="185"/>
                    </a:lnTo>
                    <a:lnTo>
                      <a:pt x="0" y="158"/>
                    </a:lnTo>
                    <a:lnTo>
                      <a:pt x="2" y="132"/>
                    </a:lnTo>
                    <a:lnTo>
                      <a:pt x="8" y="107"/>
                    </a:lnTo>
                    <a:lnTo>
                      <a:pt x="17" y="83"/>
                    </a:lnTo>
                    <a:lnTo>
                      <a:pt x="30" y="61"/>
                    </a:lnTo>
                    <a:lnTo>
                      <a:pt x="46" y="43"/>
                    </a:lnTo>
                    <a:lnTo>
                      <a:pt x="64" y="26"/>
                    </a:lnTo>
                    <a:lnTo>
                      <a:pt x="85" y="12"/>
                    </a:lnTo>
                    <a:lnTo>
                      <a:pt x="107" y="0"/>
                    </a:lnTo>
                    <a:lnTo>
                      <a:pt x="107" y="90"/>
                    </a:lnTo>
                    <a:lnTo>
                      <a:pt x="94" y="104"/>
                    </a:lnTo>
                    <a:lnTo>
                      <a:pt x="85" y="120"/>
                    </a:lnTo>
                    <a:lnTo>
                      <a:pt x="79" y="139"/>
                    </a:lnTo>
                    <a:lnTo>
                      <a:pt x="77" y="158"/>
                    </a:lnTo>
                    <a:lnTo>
                      <a:pt x="79" y="178"/>
                    </a:lnTo>
                    <a:lnTo>
                      <a:pt x="85" y="195"/>
                    </a:lnTo>
                    <a:lnTo>
                      <a:pt x="94" y="212"/>
                    </a:lnTo>
                    <a:lnTo>
                      <a:pt x="107" y="226"/>
                    </a:lnTo>
                    <a:lnTo>
                      <a:pt x="107" y="3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18" name="Freeform 670">
                <a:extLst>
                  <a:ext uri="{FF2B5EF4-FFF2-40B4-BE49-F238E27FC236}">
                    <a16:creationId xmlns:a16="http://schemas.microsoft.com/office/drawing/2014/main" id="{7DCD86AA-CFF4-4F35-A4B4-01145630BD04}"/>
                  </a:ext>
                </a:extLst>
              </p:cNvPr>
              <p:cNvSpPr>
                <a:spLocks/>
              </p:cNvSpPr>
              <p:nvPr/>
            </p:nvSpPr>
            <p:spPr bwMode="auto">
              <a:xfrm>
                <a:off x="3770" y="3140"/>
                <a:ext cx="50" cy="50"/>
              </a:xfrm>
              <a:custGeom>
                <a:avLst/>
                <a:gdLst>
                  <a:gd name="T0" fmla="*/ 2 w 100"/>
                  <a:gd name="T1" fmla="*/ 2 h 100"/>
                  <a:gd name="T2" fmla="*/ 2 w 100"/>
                  <a:gd name="T3" fmla="*/ 2 h 100"/>
                  <a:gd name="T4" fmla="*/ 2 w 100"/>
                  <a:gd name="T5" fmla="*/ 2 h 100"/>
                  <a:gd name="T6" fmla="*/ 2 w 100"/>
                  <a:gd name="T7" fmla="*/ 1 h 100"/>
                  <a:gd name="T8" fmla="*/ 2 w 100"/>
                  <a:gd name="T9" fmla="*/ 1 h 100"/>
                  <a:gd name="T10" fmla="*/ 2 w 100"/>
                  <a:gd name="T11" fmla="*/ 1 h 100"/>
                  <a:gd name="T12" fmla="*/ 1 w 100"/>
                  <a:gd name="T13" fmla="*/ 1 h 100"/>
                  <a:gd name="T14" fmla="*/ 1 w 100"/>
                  <a:gd name="T15" fmla="*/ 1 h 100"/>
                  <a:gd name="T16" fmla="*/ 1 w 100"/>
                  <a:gd name="T17" fmla="*/ 1 h 100"/>
                  <a:gd name="T18" fmla="*/ 0 w 100"/>
                  <a:gd name="T19" fmla="*/ 0 h 100"/>
                  <a:gd name="T20" fmla="*/ 0 w 100"/>
                  <a:gd name="T21" fmla="*/ 1 h 100"/>
                  <a:gd name="T22" fmla="*/ 1 w 100"/>
                  <a:gd name="T23" fmla="*/ 1 h 100"/>
                  <a:gd name="T24" fmla="*/ 1 w 100"/>
                  <a:gd name="T25" fmla="*/ 1 h 100"/>
                  <a:gd name="T26" fmla="*/ 1 w 100"/>
                  <a:gd name="T27" fmla="*/ 1 h 100"/>
                  <a:gd name="T28" fmla="*/ 1 w 100"/>
                  <a:gd name="T29" fmla="*/ 1 h 100"/>
                  <a:gd name="T30" fmla="*/ 2 w 100"/>
                  <a:gd name="T31" fmla="*/ 1 h 100"/>
                  <a:gd name="T32" fmla="*/ 2 w 100"/>
                  <a:gd name="T33" fmla="*/ 2 h 100"/>
                  <a:gd name="T34" fmla="*/ 2 w 100"/>
                  <a:gd name="T35" fmla="*/ 2 h 100"/>
                  <a:gd name="T36" fmla="*/ 2 w 100"/>
                  <a:gd name="T37" fmla="*/ 2 h 100"/>
                  <a:gd name="T38" fmla="*/ 2 w 100"/>
                  <a:gd name="T39" fmla="*/ 2 h 100"/>
                  <a:gd name="T40" fmla="*/ 2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100"/>
                    </a:moveTo>
                    <a:lnTo>
                      <a:pt x="100" y="100"/>
                    </a:lnTo>
                    <a:lnTo>
                      <a:pt x="97" y="81"/>
                    </a:lnTo>
                    <a:lnTo>
                      <a:pt x="92" y="62"/>
                    </a:lnTo>
                    <a:lnTo>
                      <a:pt x="82" y="45"/>
                    </a:lnTo>
                    <a:lnTo>
                      <a:pt x="69" y="29"/>
                    </a:lnTo>
                    <a:lnTo>
                      <a:pt x="54" y="18"/>
                    </a:lnTo>
                    <a:lnTo>
                      <a:pt x="38" y="8"/>
                    </a:lnTo>
                    <a:lnTo>
                      <a:pt x="20" y="3"/>
                    </a:lnTo>
                    <a:lnTo>
                      <a:pt x="0" y="0"/>
                    </a:lnTo>
                    <a:lnTo>
                      <a:pt x="0" y="16"/>
                    </a:lnTo>
                    <a:lnTo>
                      <a:pt x="17" y="17"/>
                    </a:lnTo>
                    <a:lnTo>
                      <a:pt x="34" y="22"/>
                    </a:lnTo>
                    <a:lnTo>
                      <a:pt x="47" y="30"/>
                    </a:lnTo>
                    <a:lnTo>
                      <a:pt x="60" y="40"/>
                    </a:lnTo>
                    <a:lnTo>
                      <a:pt x="70" y="52"/>
                    </a:lnTo>
                    <a:lnTo>
                      <a:pt x="78" y="67"/>
                    </a:lnTo>
                    <a:lnTo>
                      <a:pt x="83" y="83"/>
                    </a:lnTo>
                    <a:lnTo>
                      <a:pt x="84" y="100"/>
                    </a:lnTo>
                    <a:lnTo>
                      <a:pt x="1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19" name="Freeform 671">
                <a:extLst>
                  <a:ext uri="{FF2B5EF4-FFF2-40B4-BE49-F238E27FC236}">
                    <a16:creationId xmlns:a16="http://schemas.microsoft.com/office/drawing/2014/main" id="{AFB9C6CA-6570-417A-AEF2-6227274CA399}"/>
                  </a:ext>
                </a:extLst>
              </p:cNvPr>
              <p:cNvSpPr>
                <a:spLocks/>
              </p:cNvSpPr>
              <p:nvPr/>
            </p:nvSpPr>
            <p:spPr bwMode="auto">
              <a:xfrm>
                <a:off x="3770" y="3190"/>
                <a:ext cx="50" cy="50"/>
              </a:xfrm>
              <a:custGeom>
                <a:avLst/>
                <a:gdLst>
                  <a:gd name="T0" fmla="*/ 0 w 100"/>
                  <a:gd name="T1" fmla="*/ 2 h 100"/>
                  <a:gd name="T2" fmla="*/ 0 w 100"/>
                  <a:gd name="T3" fmla="*/ 2 h 100"/>
                  <a:gd name="T4" fmla="*/ 1 w 100"/>
                  <a:gd name="T5" fmla="*/ 2 h 100"/>
                  <a:gd name="T6" fmla="*/ 1 w 100"/>
                  <a:gd name="T7" fmla="*/ 2 h 100"/>
                  <a:gd name="T8" fmla="*/ 1 w 100"/>
                  <a:gd name="T9" fmla="*/ 2 h 100"/>
                  <a:gd name="T10" fmla="*/ 2 w 100"/>
                  <a:gd name="T11" fmla="*/ 2 h 100"/>
                  <a:gd name="T12" fmla="*/ 2 w 100"/>
                  <a:gd name="T13" fmla="*/ 1 h 100"/>
                  <a:gd name="T14" fmla="*/ 2 w 100"/>
                  <a:gd name="T15" fmla="*/ 1 h 100"/>
                  <a:gd name="T16" fmla="*/ 2 w 100"/>
                  <a:gd name="T17" fmla="*/ 1 h 100"/>
                  <a:gd name="T18" fmla="*/ 2 w 100"/>
                  <a:gd name="T19" fmla="*/ 0 h 100"/>
                  <a:gd name="T20" fmla="*/ 2 w 100"/>
                  <a:gd name="T21" fmla="*/ 0 h 100"/>
                  <a:gd name="T22" fmla="*/ 2 w 100"/>
                  <a:gd name="T23" fmla="*/ 1 h 100"/>
                  <a:gd name="T24" fmla="*/ 2 w 100"/>
                  <a:gd name="T25" fmla="*/ 1 h 100"/>
                  <a:gd name="T26" fmla="*/ 2 w 100"/>
                  <a:gd name="T27" fmla="*/ 1 h 100"/>
                  <a:gd name="T28" fmla="*/ 1 w 100"/>
                  <a:gd name="T29" fmla="*/ 1 h 100"/>
                  <a:gd name="T30" fmla="*/ 1 w 100"/>
                  <a:gd name="T31" fmla="*/ 2 h 100"/>
                  <a:gd name="T32" fmla="*/ 1 w 100"/>
                  <a:gd name="T33" fmla="*/ 2 h 100"/>
                  <a:gd name="T34" fmla="*/ 1 w 100"/>
                  <a:gd name="T35" fmla="*/ 2 h 100"/>
                  <a:gd name="T36" fmla="*/ 0 w 100"/>
                  <a:gd name="T37" fmla="*/ 2 h 100"/>
                  <a:gd name="T38" fmla="*/ 0 w 100"/>
                  <a:gd name="T39" fmla="*/ 2 h 100"/>
                  <a:gd name="T40" fmla="*/ 0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100"/>
                    </a:moveTo>
                    <a:lnTo>
                      <a:pt x="0" y="100"/>
                    </a:lnTo>
                    <a:lnTo>
                      <a:pt x="20" y="97"/>
                    </a:lnTo>
                    <a:lnTo>
                      <a:pt x="38" y="92"/>
                    </a:lnTo>
                    <a:lnTo>
                      <a:pt x="55" y="82"/>
                    </a:lnTo>
                    <a:lnTo>
                      <a:pt x="69" y="70"/>
                    </a:lnTo>
                    <a:lnTo>
                      <a:pt x="82" y="57"/>
                    </a:lnTo>
                    <a:lnTo>
                      <a:pt x="92" y="38"/>
                    </a:lnTo>
                    <a:lnTo>
                      <a:pt x="97" y="20"/>
                    </a:lnTo>
                    <a:lnTo>
                      <a:pt x="100" y="0"/>
                    </a:lnTo>
                    <a:lnTo>
                      <a:pt x="84" y="0"/>
                    </a:lnTo>
                    <a:lnTo>
                      <a:pt x="83" y="17"/>
                    </a:lnTo>
                    <a:lnTo>
                      <a:pt x="78" y="34"/>
                    </a:lnTo>
                    <a:lnTo>
                      <a:pt x="70" y="47"/>
                    </a:lnTo>
                    <a:lnTo>
                      <a:pt x="60" y="59"/>
                    </a:lnTo>
                    <a:lnTo>
                      <a:pt x="46" y="70"/>
                    </a:lnTo>
                    <a:lnTo>
                      <a:pt x="34" y="78"/>
                    </a:lnTo>
                    <a:lnTo>
                      <a:pt x="17" y="83"/>
                    </a:lnTo>
                    <a:lnTo>
                      <a:pt x="0" y="84"/>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20" name="Freeform 672">
                <a:extLst>
                  <a:ext uri="{FF2B5EF4-FFF2-40B4-BE49-F238E27FC236}">
                    <a16:creationId xmlns:a16="http://schemas.microsoft.com/office/drawing/2014/main" id="{7B80B20E-2F36-485C-AC4D-2CFBA9B2F9D2}"/>
                  </a:ext>
                </a:extLst>
              </p:cNvPr>
              <p:cNvSpPr>
                <a:spLocks/>
              </p:cNvSpPr>
              <p:nvPr/>
            </p:nvSpPr>
            <p:spPr bwMode="auto">
              <a:xfrm>
                <a:off x="3720" y="3190"/>
                <a:ext cx="50" cy="50"/>
              </a:xfrm>
              <a:custGeom>
                <a:avLst/>
                <a:gdLst>
                  <a:gd name="T0" fmla="*/ 0 w 100"/>
                  <a:gd name="T1" fmla="*/ 0 h 100"/>
                  <a:gd name="T2" fmla="*/ 0 w 100"/>
                  <a:gd name="T3" fmla="*/ 0 h 100"/>
                  <a:gd name="T4" fmla="*/ 1 w 100"/>
                  <a:gd name="T5" fmla="*/ 1 h 100"/>
                  <a:gd name="T6" fmla="*/ 1 w 100"/>
                  <a:gd name="T7" fmla="*/ 1 h 100"/>
                  <a:gd name="T8" fmla="*/ 1 w 100"/>
                  <a:gd name="T9" fmla="*/ 1 h 100"/>
                  <a:gd name="T10" fmla="*/ 1 w 100"/>
                  <a:gd name="T11" fmla="*/ 2 h 100"/>
                  <a:gd name="T12" fmla="*/ 1 w 100"/>
                  <a:gd name="T13" fmla="*/ 2 h 100"/>
                  <a:gd name="T14" fmla="*/ 1 w 100"/>
                  <a:gd name="T15" fmla="*/ 2 h 100"/>
                  <a:gd name="T16" fmla="*/ 2 w 100"/>
                  <a:gd name="T17" fmla="*/ 2 h 100"/>
                  <a:gd name="T18" fmla="*/ 2 w 100"/>
                  <a:gd name="T19" fmla="*/ 2 h 100"/>
                  <a:gd name="T20" fmla="*/ 2 w 100"/>
                  <a:gd name="T21" fmla="*/ 2 h 100"/>
                  <a:gd name="T22" fmla="*/ 2 w 100"/>
                  <a:gd name="T23" fmla="*/ 2 h 100"/>
                  <a:gd name="T24" fmla="*/ 2 w 100"/>
                  <a:gd name="T25" fmla="*/ 2 h 100"/>
                  <a:gd name="T26" fmla="*/ 1 w 100"/>
                  <a:gd name="T27" fmla="*/ 2 h 100"/>
                  <a:gd name="T28" fmla="*/ 1 w 100"/>
                  <a:gd name="T29" fmla="*/ 1 h 100"/>
                  <a:gd name="T30" fmla="*/ 1 w 100"/>
                  <a:gd name="T31" fmla="*/ 1 h 100"/>
                  <a:gd name="T32" fmla="*/ 1 w 100"/>
                  <a:gd name="T33" fmla="*/ 1 h 100"/>
                  <a:gd name="T34" fmla="*/ 1 w 100"/>
                  <a:gd name="T35" fmla="*/ 1 h 100"/>
                  <a:gd name="T36" fmla="*/ 1 w 100"/>
                  <a:gd name="T37" fmla="*/ 0 h 100"/>
                  <a:gd name="T38" fmla="*/ 1 w 100"/>
                  <a:gd name="T39" fmla="*/ 0 h 100"/>
                  <a:gd name="T40" fmla="*/ 0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0"/>
                    </a:moveTo>
                    <a:lnTo>
                      <a:pt x="0" y="0"/>
                    </a:lnTo>
                    <a:lnTo>
                      <a:pt x="3" y="20"/>
                    </a:lnTo>
                    <a:lnTo>
                      <a:pt x="8" y="38"/>
                    </a:lnTo>
                    <a:lnTo>
                      <a:pt x="18" y="57"/>
                    </a:lnTo>
                    <a:lnTo>
                      <a:pt x="31" y="69"/>
                    </a:lnTo>
                    <a:lnTo>
                      <a:pt x="44" y="82"/>
                    </a:lnTo>
                    <a:lnTo>
                      <a:pt x="62" y="92"/>
                    </a:lnTo>
                    <a:lnTo>
                      <a:pt x="81" y="97"/>
                    </a:lnTo>
                    <a:lnTo>
                      <a:pt x="100" y="100"/>
                    </a:lnTo>
                    <a:lnTo>
                      <a:pt x="100" y="84"/>
                    </a:lnTo>
                    <a:lnTo>
                      <a:pt x="83" y="83"/>
                    </a:lnTo>
                    <a:lnTo>
                      <a:pt x="67" y="78"/>
                    </a:lnTo>
                    <a:lnTo>
                      <a:pt x="53" y="70"/>
                    </a:lnTo>
                    <a:lnTo>
                      <a:pt x="40" y="60"/>
                    </a:lnTo>
                    <a:lnTo>
                      <a:pt x="30" y="47"/>
                    </a:lnTo>
                    <a:lnTo>
                      <a:pt x="22" y="34"/>
                    </a:lnTo>
                    <a:lnTo>
                      <a:pt x="17" y="17"/>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21" name="Freeform 673">
                <a:extLst>
                  <a:ext uri="{FF2B5EF4-FFF2-40B4-BE49-F238E27FC236}">
                    <a16:creationId xmlns:a16="http://schemas.microsoft.com/office/drawing/2014/main" id="{975D6877-D790-43DF-8C90-A854A8F3DFCF}"/>
                  </a:ext>
                </a:extLst>
              </p:cNvPr>
              <p:cNvSpPr>
                <a:spLocks/>
              </p:cNvSpPr>
              <p:nvPr/>
            </p:nvSpPr>
            <p:spPr bwMode="auto">
              <a:xfrm>
                <a:off x="3720" y="3140"/>
                <a:ext cx="50" cy="50"/>
              </a:xfrm>
              <a:custGeom>
                <a:avLst/>
                <a:gdLst>
                  <a:gd name="T0" fmla="*/ 2 w 100"/>
                  <a:gd name="T1" fmla="*/ 0 h 100"/>
                  <a:gd name="T2" fmla="*/ 2 w 100"/>
                  <a:gd name="T3" fmla="*/ 0 h 100"/>
                  <a:gd name="T4" fmla="*/ 2 w 100"/>
                  <a:gd name="T5" fmla="*/ 1 h 100"/>
                  <a:gd name="T6" fmla="*/ 1 w 100"/>
                  <a:gd name="T7" fmla="*/ 1 h 100"/>
                  <a:gd name="T8" fmla="*/ 1 w 100"/>
                  <a:gd name="T9" fmla="*/ 1 h 100"/>
                  <a:gd name="T10" fmla="*/ 1 w 100"/>
                  <a:gd name="T11" fmla="*/ 1 h 100"/>
                  <a:gd name="T12" fmla="*/ 1 w 100"/>
                  <a:gd name="T13" fmla="*/ 1 h 100"/>
                  <a:gd name="T14" fmla="*/ 1 w 100"/>
                  <a:gd name="T15" fmla="*/ 1 h 100"/>
                  <a:gd name="T16" fmla="*/ 1 w 100"/>
                  <a:gd name="T17" fmla="*/ 2 h 100"/>
                  <a:gd name="T18" fmla="*/ 0 w 100"/>
                  <a:gd name="T19" fmla="*/ 2 h 100"/>
                  <a:gd name="T20" fmla="*/ 1 w 100"/>
                  <a:gd name="T21" fmla="*/ 2 h 100"/>
                  <a:gd name="T22" fmla="*/ 1 w 100"/>
                  <a:gd name="T23" fmla="*/ 2 h 100"/>
                  <a:gd name="T24" fmla="*/ 1 w 100"/>
                  <a:gd name="T25" fmla="*/ 2 h 100"/>
                  <a:gd name="T26" fmla="*/ 1 w 100"/>
                  <a:gd name="T27" fmla="*/ 1 h 100"/>
                  <a:gd name="T28" fmla="*/ 1 w 100"/>
                  <a:gd name="T29" fmla="*/ 1 h 100"/>
                  <a:gd name="T30" fmla="*/ 1 w 100"/>
                  <a:gd name="T31" fmla="*/ 1 h 100"/>
                  <a:gd name="T32" fmla="*/ 2 w 100"/>
                  <a:gd name="T33" fmla="*/ 1 h 100"/>
                  <a:gd name="T34" fmla="*/ 2 w 100"/>
                  <a:gd name="T35" fmla="*/ 1 h 100"/>
                  <a:gd name="T36" fmla="*/ 2 w 100"/>
                  <a:gd name="T37" fmla="*/ 1 h 100"/>
                  <a:gd name="T38" fmla="*/ 2 w 100"/>
                  <a:gd name="T39" fmla="*/ 1 h 100"/>
                  <a:gd name="T40" fmla="*/ 2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0"/>
                    </a:moveTo>
                    <a:lnTo>
                      <a:pt x="100" y="0"/>
                    </a:lnTo>
                    <a:lnTo>
                      <a:pt x="81" y="3"/>
                    </a:lnTo>
                    <a:lnTo>
                      <a:pt x="62" y="8"/>
                    </a:lnTo>
                    <a:lnTo>
                      <a:pt x="45" y="18"/>
                    </a:lnTo>
                    <a:lnTo>
                      <a:pt x="31" y="30"/>
                    </a:lnTo>
                    <a:lnTo>
                      <a:pt x="18" y="45"/>
                    </a:lnTo>
                    <a:lnTo>
                      <a:pt x="8" y="62"/>
                    </a:lnTo>
                    <a:lnTo>
                      <a:pt x="3" y="81"/>
                    </a:lnTo>
                    <a:lnTo>
                      <a:pt x="0" y="100"/>
                    </a:lnTo>
                    <a:lnTo>
                      <a:pt x="16" y="100"/>
                    </a:lnTo>
                    <a:lnTo>
                      <a:pt x="17" y="83"/>
                    </a:lnTo>
                    <a:lnTo>
                      <a:pt x="22" y="67"/>
                    </a:lnTo>
                    <a:lnTo>
                      <a:pt x="30" y="52"/>
                    </a:lnTo>
                    <a:lnTo>
                      <a:pt x="40" y="39"/>
                    </a:lnTo>
                    <a:lnTo>
                      <a:pt x="52" y="30"/>
                    </a:lnTo>
                    <a:lnTo>
                      <a:pt x="67" y="22"/>
                    </a:lnTo>
                    <a:lnTo>
                      <a:pt x="83" y="17"/>
                    </a:lnTo>
                    <a:lnTo>
                      <a:pt x="100" y="16"/>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22" name="Freeform 674">
                <a:extLst>
                  <a:ext uri="{FF2B5EF4-FFF2-40B4-BE49-F238E27FC236}">
                    <a16:creationId xmlns:a16="http://schemas.microsoft.com/office/drawing/2014/main" id="{6FE649C4-E26E-464C-BE6C-FD35F8D137BF}"/>
                  </a:ext>
                </a:extLst>
              </p:cNvPr>
              <p:cNvSpPr>
                <a:spLocks/>
              </p:cNvSpPr>
              <p:nvPr/>
            </p:nvSpPr>
            <p:spPr bwMode="auto">
              <a:xfrm>
                <a:off x="3770" y="3101"/>
                <a:ext cx="88" cy="89"/>
              </a:xfrm>
              <a:custGeom>
                <a:avLst/>
                <a:gdLst>
                  <a:gd name="T0" fmla="*/ 2 w 177"/>
                  <a:gd name="T1" fmla="*/ 3 h 177"/>
                  <a:gd name="T2" fmla="*/ 2 w 177"/>
                  <a:gd name="T3" fmla="*/ 3 h 177"/>
                  <a:gd name="T4" fmla="*/ 2 w 177"/>
                  <a:gd name="T5" fmla="*/ 3 h 177"/>
                  <a:gd name="T6" fmla="*/ 2 w 177"/>
                  <a:gd name="T7" fmla="*/ 2 h 177"/>
                  <a:gd name="T8" fmla="*/ 2 w 177"/>
                  <a:gd name="T9" fmla="*/ 2 h 177"/>
                  <a:gd name="T10" fmla="*/ 1 w 177"/>
                  <a:gd name="T11" fmla="*/ 1 h 177"/>
                  <a:gd name="T12" fmla="*/ 1 w 177"/>
                  <a:gd name="T13" fmla="*/ 1 h 177"/>
                  <a:gd name="T14" fmla="*/ 1 w 177"/>
                  <a:gd name="T15" fmla="*/ 1 h 177"/>
                  <a:gd name="T16" fmla="*/ 0 w 177"/>
                  <a:gd name="T17" fmla="*/ 1 h 177"/>
                  <a:gd name="T18" fmla="*/ 0 w 177"/>
                  <a:gd name="T19" fmla="*/ 0 h 177"/>
                  <a:gd name="T20" fmla="*/ 0 w 177"/>
                  <a:gd name="T21" fmla="*/ 1 h 177"/>
                  <a:gd name="T22" fmla="*/ 0 w 177"/>
                  <a:gd name="T23" fmla="*/ 1 h 177"/>
                  <a:gd name="T24" fmla="*/ 0 w 177"/>
                  <a:gd name="T25" fmla="*/ 1 h 177"/>
                  <a:gd name="T26" fmla="*/ 1 w 177"/>
                  <a:gd name="T27" fmla="*/ 1 h 177"/>
                  <a:gd name="T28" fmla="*/ 1 w 177"/>
                  <a:gd name="T29" fmla="*/ 1 h 177"/>
                  <a:gd name="T30" fmla="*/ 2 w 177"/>
                  <a:gd name="T31" fmla="*/ 2 h 177"/>
                  <a:gd name="T32" fmla="*/ 2 w 177"/>
                  <a:gd name="T33" fmla="*/ 2 h 177"/>
                  <a:gd name="T34" fmla="*/ 2 w 177"/>
                  <a:gd name="T35" fmla="*/ 3 h 177"/>
                  <a:gd name="T36" fmla="*/ 2 w 177"/>
                  <a:gd name="T37" fmla="*/ 3 h 177"/>
                  <a:gd name="T38" fmla="*/ 2 w 177"/>
                  <a:gd name="T39" fmla="*/ 3 h 177"/>
                  <a:gd name="T40" fmla="*/ 2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177"/>
                    </a:moveTo>
                    <a:lnTo>
                      <a:pt x="177" y="177"/>
                    </a:lnTo>
                    <a:lnTo>
                      <a:pt x="173" y="141"/>
                    </a:lnTo>
                    <a:lnTo>
                      <a:pt x="162" y="109"/>
                    </a:lnTo>
                    <a:lnTo>
                      <a:pt x="146" y="79"/>
                    </a:lnTo>
                    <a:lnTo>
                      <a:pt x="124" y="53"/>
                    </a:lnTo>
                    <a:lnTo>
                      <a:pt x="98" y="31"/>
                    </a:lnTo>
                    <a:lnTo>
                      <a:pt x="68" y="15"/>
                    </a:lnTo>
                    <a:lnTo>
                      <a:pt x="35" y="4"/>
                    </a:lnTo>
                    <a:lnTo>
                      <a:pt x="0" y="0"/>
                    </a:lnTo>
                    <a:lnTo>
                      <a:pt x="0" y="16"/>
                    </a:lnTo>
                    <a:lnTo>
                      <a:pt x="32" y="18"/>
                    </a:lnTo>
                    <a:lnTo>
                      <a:pt x="63" y="29"/>
                    </a:lnTo>
                    <a:lnTo>
                      <a:pt x="91" y="42"/>
                    </a:lnTo>
                    <a:lnTo>
                      <a:pt x="115" y="62"/>
                    </a:lnTo>
                    <a:lnTo>
                      <a:pt x="135" y="86"/>
                    </a:lnTo>
                    <a:lnTo>
                      <a:pt x="149" y="114"/>
                    </a:lnTo>
                    <a:lnTo>
                      <a:pt x="159" y="144"/>
                    </a:lnTo>
                    <a:lnTo>
                      <a:pt x="161" y="177"/>
                    </a:lnTo>
                    <a:lnTo>
                      <a:pt x="177"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23" name="Freeform 675">
                <a:extLst>
                  <a:ext uri="{FF2B5EF4-FFF2-40B4-BE49-F238E27FC236}">
                    <a16:creationId xmlns:a16="http://schemas.microsoft.com/office/drawing/2014/main" id="{E056B51B-8A10-4194-BB31-AAA4C635D723}"/>
                  </a:ext>
                </a:extLst>
              </p:cNvPr>
              <p:cNvSpPr>
                <a:spLocks/>
              </p:cNvSpPr>
              <p:nvPr/>
            </p:nvSpPr>
            <p:spPr bwMode="auto">
              <a:xfrm>
                <a:off x="3770" y="3190"/>
                <a:ext cx="88" cy="89"/>
              </a:xfrm>
              <a:custGeom>
                <a:avLst/>
                <a:gdLst>
                  <a:gd name="T0" fmla="*/ 0 w 177"/>
                  <a:gd name="T1" fmla="*/ 3 h 177"/>
                  <a:gd name="T2" fmla="*/ 0 w 177"/>
                  <a:gd name="T3" fmla="*/ 3 h 177"/>
                  <a:gd name="T4" fmla="*/ 0 w 177"/>
                  <a:gd name="T5" fmla="*/ 3 h 177"/>
                  <a:gd name="T6" fmla="*/ 1 w 177"/>
                  <a:gd name="T7" fmla="*/ 3 h 177"/>
                  <a:gd name="T8" fmla="*/ 1 w 177"/>
                  <a:gd name="T9" fmla="*/ 3 h 177"/>
                  <a:gd name="T10" fmla="*/ 1 w 177"/>
                  <a:gd name="T11" fmla="*/ 2 h 177"/>
                  <a:gd name="T12" fmla="*/ 2 w 177"/>
                  <a:gd name="T13" fmla="*/ 2 h 177"/>
                  <a:gd name="T14" fmla="*/ 2 w 177"/>
                  <a:gd name="T15" fmla="*/ 2 h 177"/>
                  <a:gd name="T16" fmla="*/ 2 w 177"/>
                  <a:gd name="T17" fmla="*/ 1 h 177"/>
                  <a:gd name="T18" fmla="*/ 2 w 177"/>
                  <a:gd name="T19" fmla="*/ 0 h 177"/>
                  <a:gd name="T20" fmla="*/ 2 w 177"/>
                  <a:gd name="T21" fmla="*/ 0 h 177"/>
                  <a:gd name="T22" fmla="*/ 2 w 177"/>
                  <a:gd name="T23" fmla="*/ 1 h 177"/>
                  <a:gd name="T24" fmla="*/ 2 w 177"/>
                  <a:gd name="T25" fmla="*/ 1 h 177"/>
                  <a:gd name="T26" fmla="*/ 2 w 177"/>
                  <a:gd name="T27" fmla="*/ 2 h 177"/>
                  <a:gd name="T28" fmla="*/ 1 w 177"/>
                  <a:gd name="T29" fmla="*/ 2 h 177"/>
                  <a:gd name="T30" fmla="*/ 1 w 177"/>
                  <a:gd name="T31" fmla="*/ 3 h 177"/>
                  <a:gd name="T32" fmla="*/ 0 w 177"/>
                  <a:gd name="T33" fmla="*/ 3 h 177"/>
                  <a:gd name="T34" fmla="*/ 0 w 177"/>
                  <a:gd name="T35" fmla="*/ 3 h 177"/>
                  <a:gd name="T36" fmla="*/ 0 w 177"/>
                  <a:gd name="T37" fmla="*/ 3 h 177"/>
                  <a:gd name="T38" fmla="*/ 0 w 177"/>
                  <a:gd name="T39" fmla="*/ 3 h 177"/>
                  <a:gd name="T40" fmla="*/ 0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177"/>
                    </a:moveTo>
                    <a:lnTo>
                      <a:pt x="0" y="177"/>
                    </a:lnTo>
                    <a:lnTo>
                      <a:pt x="35" y="173"/>
                    </a:lnTo>
                    <a:lnTo>
                      <a:pt x="68" y="163"/>
                    </a:lnTo>
                    <a:lnTo>
                      <a:pt x="98" y="146"/>
                    </a:lnTo>
                    <a:lnTo>
                      <a:pt x="124" y="125"/>
                    </a:lnTo>
                    <a:lnTo>
                      <a:pt x="146" y="98"/>
                    </a:lnTo>
                    <a:lnTo>
                      <a:pt x="162" y="68"/>
                    </a:lnTo>
                    <a:lnTo>
                      <a:pt x="173" y="36"/>
                    </a:lnTo>
                    <a:lnTo>
                      <a:pt x="177" y="0"/>
                    </a:lnTo>
                    <a:lnTo>
                      <a:pt x="161" y="0"/>
                    </a:lnTo>
                    <a:lnTo>
                      <a:pt x="159" y="34"/>
                    </a:lnTo>
                    <a:lnTo>
                      <a:pt x="149" y="63"/>
                    </a:lnTo>
                    <a:lnTo>
                      <a:pt x="135" y="91"/>
                    </a:lnTo>
                    <a:lnTo>
                      <a:pt x="115" y="115"/>
                    </a:lnTo>
                    <a:lnTo>
                      <a:pt x="91" y="135"/>
                    </a:lnTo>
                    <a:lnTo>
                      <a:pt x="63" y="149"/>
                    </a:lnTo>
                    <a:lnTo>
                      <a:pt x="32" y="159"/>
                    </a:lnTo>
                    <a:lnTo>
                      <a:pt x="0" y="161"/>
                    </a:lnTo>
                    <a:lnTo>
                      <a:pt x="0"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24" name="Freeform 676">
                <a:extLst>
                  <a:ext uri="{FF2B5EF4-FFF2-40B4-BE49-F238E27FC236}">
                    <a16:creationId xmlns:a16="http://schemas.microsoft.com/office/drawing/2014/main" id="{5AD4843C-CE0E-4CA9-A48F-EA44A900BB88}"/>
                  </a:ext>
                </a:extLst>
              </p:cNvPr>
              <p:cNvSpPr>
                <a:spLocks/>
              </p:cNvSpPr>
              <p:nvPr/>
            </p:nvSpPr>
            <p:spPr bwMode="auto">
              <a:xfrm>
                <a:off x="3681" y="3190"/>
                <a:ext cx="89" cy="89"/>
              </a:xfrm>
              <a:custGeom>
                <a:avLst/>
                <a:gdLst>
                  <a:gd name="T0" fmla="*/ 0 w 177"/>
                  <a:gd name="T1" fmla="*/ 0 h 177"/>
                  <a:gd name="T2" fmla="*/ 0 w 177"/>
                  <a:gd name="T3" fmla="*/ 0 h 177"/>
                  <a:gd name="T4" fmla="*/ 1 w 177"/>
                  <a:gd name="T5" fmla="*/ 1 h 177"/>
                  <a:gd name="T6" fmla="*/ 1 w 177"/>
                  <a:gd name="T7" fmla="*/ 2 h 177"/>
                  <a:gd name="T8" fmla="*/ 1 w 177"/>
                  <a:gd name="T9" fmla="*/ 2 h 177"/>
                  <a:gd name="T10" fmla="*/ 1 w 177"/>
                  <a:gd name="T11" fmla="*/ 2 h 177"/>
                  <a:gd name="T12" fmla="*/ 2 w 177"/>
                  <a:gd name="T13" fmla="*/ 3 h 177"/>
                  <a:gd name="T14" fmla="*/ 2 w 177"/>
                  <a:gd name="T15" fmla="*/ 3 h 177"/>
                  <a:gd name="T16" fmla="*/ 3 w 177"/>
                  <a:gd name="T17" fmla="*/ 3 h 177"/>
                  <a:gd name="T18" fmla="*/ 3 w 177"/>
                  <a:gd name="T19" fmla="*/ 3 h 177"/>
                  <a:gd name="T20" fmla="*/ 3 w 177"/>
                  <a:gd name="T21" fmla="*/ 3 h 177"/>
                  <a:gd name="T22" fmla="*/ 3 w 177"/>
                  <a:gd name="T23" fmla="*/ 3 h 177"/>
                  <a:gd name="T24" fmla="*/ 2 w 177"/>
                  <a:gd name="T25" fmla="*/ 3 h 177"/>
                  <a:gd name="T26" fmla="*/ 2 w 177"/>
                  <a:gd name="T27" fmla="*/ 3 h 177"/>
                  <a:gd name="T28" fmla="*/ 1 w 177"/>
                  <a:gd name="T29" fmla="*/ 2 h 177"/>
                  <a:gd name="T30" fmla="*/ 1 w 177"/>
                  <a:gd name="T31" fmla="*/ 2 h 177"/>
                  <a:gd name="T32" fmla="*/ 1 w 177"/>
                  <a:gd name="T33" fmla="*/ 1 h 177"/>
                  <a:gd name="T34" fmla="*/ 1 w 177"/>
                  <a:gd name="T35" fmla="*/ 1 h 177"/>
                  <a:gd name="T36" fmla="*/ 1 w 177"/>
                  <a:gd name="T37" fmla="*/ 0 h 177"/>
                  <a:gd name="T38" fmla="*/ 1 w 177"/>
                  <a:gd name="T39" fmla="*/ 0 h 177"/>
                  <a:gd name="T40" fmla="*/ 0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0"/>
                    </a:moveTo>
                    <a:lnTo>
                      <a:pt x="0" y="0"/>
                    </a:lnTo>
                    <a:lnTo>
                      <a:pt x="4" y="36"/>
                    </a:lnTo>
                    <a:lnTo>
                      <a:pt x="15" y="68"/>
                    </a:lnTo>
                    <a:lnTo>
                      <a:pt x="31" y="98"/>
                    </a:lnTo>
                    <a:lnTo>
                      <a:pt x="54" y="125"/>
                    </a:lnTo>
                    <a:lnTo>
                      <a:pt x="79" y="146"/>
                    </a:lnTo>
                    <a:lnTo>
                      <a:pt x="109" y="163"/>
                    </a:lnTo>
                    <a:lnTo>
                      <a:pt x="143" y="173"/>
                    </a:lnTo>
                    <a:lnTo>
                      <a:pt x="177" y="177"/>
                    </a:lnTo>
                    <a:lnTo>
                      <a:pt x="177" y="161"/>
                    </a:lnTo>
                    <a:lnTo>
                      <a:pt x="145" y="159"/>
                    </a:lnTo>
                    <a:lnTo>
                      <a:pt x="114" y="149"/>
                    </a:lnTo>
                    <a:lnTo>
                      <a:pt x="86" y="135"/>
                    </a:lnTo>
                    <a:lnTo>
                      <a:pt x="63" y="115"/>
                    </a:lnTo>
                    <a:lnTo>
                      <a:pt x="42" y="91"/>
                    </a:lnTo>
                    <a:lnTo>
                      <a:pt x="29" y="63"/>
                    </a:lnTo>
                    <a:lnTo>
                      <a:pt x="18" y="34"/>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25" name="Freeform 677">
                <a:extLst>
                  <a:ext uri="{FF2B5EF4-FFF2-40B4-BE49-F238E27FC236}">
                    <a16:creationId xmlns:a16="http://schemas.microsoft.com/office/drawing/2014/main" id="{F8E5C5D4-0D63-4605-8DB4-BFE72DB67190}"/>
                  </a:ext>
                </a:extLst>
              </p:cNvPr>
              <p:cNvSpPr>
                <a:spLocks/>
              </p:cNvSpPr>
              <p:nvPr/>
            </p:nvSpPr>
            <p:spPr bwMode="auto">
              <a:xfrm>
                <a:off x="3681" y="3101"/>
                <a:ext cx="89" cy="89"/>
              </a:xfrm>
              <a:custGeom>
                <a:avLst/>
                <a:gdLst>
                  <a:gd name="T0" fmla="*/ 3 w 177"/>
                  <a:gd name="T1" fmla="*/ 0 h 177"/>
                  <a:gd name="T2" fmla="*/ 3 w 177"/>
                  <a:gd name="T3" fmla="*/ 0 h 177"/>
                  <a:gd name="T4" fmla="*/ 3 w 177"/>
                  <a:gd name="T5" fmla="*/ 1 h 177"/>
                  <a:gd name="T6" fmla="*/ 2 w 177"/>
                  <a:gd name="T7" fmla="*/ 1 h 177"/>
                  <a:gd name="T8" fmla="*/ 2 w 177"/>
                  <a:gd name="T9" fmla="*/ 1 h 177"/>
                  <a:gd name="T10" fmla="*/ 1 w 177"/>
                  <a:gd name="T11" fmla="*/ 1 h 177"/>
                  <a:gd name="T12" fmla="*/ 1 w 177"/>
                  <a:gd name="T13" fmla="*/ 2 h 177"/>
                  <a:gd name="T14" fmla="*/ 1 w 177"/>
                  <a:gd name="T15" fmla="*/ 2 h 177"/>
                  <a:gd name="T16" fmla="*/ 1 w 177"/>
                  <a:gd name="T17" fmla="*/ 3 h 177"/>
                  <a:gd name="T18" fmla="*/ 0 w 177"/>
                  <a:gd name="T19" fmla="*/ 3 h 177"/>
                  <a:gd name="T20" fmla="*/ 1 w 177"/>
                  <a:gd name="T21" fmla="*/ 3 h 177"/>
                  <a:gd name="T22" fmla="*/ 1 w 177"/>
                  <a:gd name="T23" fmla="*/ 3 h 177"/>
                  <a:gd name="T24" fmla="*/ 1 w 177"/>
                  <a:gd name="T25" fmla="*/ 2 h 177"/>
                  <a:gd name="T26" fmla="*/ 1 w 177"/>
                  <a:gd name="T27" fmla="*/ 2 h 177"/>
                  <a:gd name="T28" fmla="*/ 1 w 177"/>
                  <a:gd name="T29" fmla="*/ 1 h 177"/>
                  <a:gd name="T30" fmla="*/ 2 w 177"/>
                  <a:gd name="T31" fmla="*/ 1 h 177"/>
                  <a:gd name="T32" fmla="*/ 2 w 177"/>
                  <a:gd name="T33" fmla="*/ 1 h 177"/>
                  <a:gd name="T34" fmla="*/ 3 w 177"/>
                  <a:gd name="T35" fmla="*/ 1 h 177"/>
                  <a:gd name="T36" fmla="*/ 3 w 177"/>
                  <a:gd name="T37" fmla="*/ 1 h 177"/>
                  <a:gd name="T38" fmla="*/ 3 w 177"/>
                  <a:gd name="T39" fmla="*/ 1 h 177"/>
                  <a:gd name="T40" fmla="*/ 3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0"/>
                    </a:moveTo>
                    <a:lnTo>
                      <a:pt x="177" y="0"/>
                    </a:lnTo>
                    <a:lnTo>
                      <a:pt x="143" y="4"/>
                    </a:lnTo>
                    <a:lnTo>
                      <a:pt x="109" y="15"/>
                    </a:lnTo>
                    <a:lnTo>
                      <a:pt x="79" y="31"/>
                    </a:lnTo>
                    <a:lnTo>
                      <a:pt x="54" y="53"/>
                    </a:lnTo>
                    <a:lnTo>
                      <a:pt x="31" y="79"/>
                    </a:lnTo>
                    <a:lnTo>
                      <a:pt x="15" y="109"/>
                    </a:lnTo>
                    <a:lnTo>
                      <a:pt x="4" y="141"/>
                    </a:lnTo>
                    <a:lnTo>
                      <a:pt x="0" y="177"/>
                    </a:lnTo>
                    <a:lnTo>
                      <a:pt x="16" y="177"/>
                    </a:lnTo>
                    <a:lnTo>
                      <a:pt x="18" y="144"/>
                    </a:lnTo>
                    <a:lnTo>
                      <a:pt x="29" y="114"/>
                    </a:lnTo>
                    <a:lnTo>
                      <a:pt x="42" y="86"/>
                    </a:lnTo>
                    <a:lnTo>
                      <a:pt x="63" y="62"/>
                    </a:lnTo>
                    <a:lnTo>
                      <a:pt x="86" y="42"/>
                    </a:lnTo>
                    <a:lnTo>
                      <a:pt x="114" y="29"/>
                    </a:lnTo>
                    <a:lnTo>
                      <a:pt x="145" y="18"/>
                    </a:lnTo>
                    <a:lnTo>
                      <a:pt x="177" y="16"/>
                    </a:lnTo>
                    <a:lnTo>
                      <a:pt x="1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26" name="Freeform 678">
                <a:extLst>
                  <a:ext uri="{FF2B5EF4-FFF2-40B4-BE49-F238E27FC236}">
                    <a16:creationId xmlns:a16="http://schemas.microsoft.com/office/drawing/2014/main" id="{FEA355D3-AE55-4915-AD5D-92F485A6152F}"/>
                  </a:ext>
                </a:extLst>
              </p:cNvPr>
              <p:cNvSpPr>
                <a:spLocks noEditPoints="1"/>
              </p:cNvSpPr>
              <p:nvPr/>
            </p:nvSpPr>
            <p:spPr bwMode="auto">
              <a:xfrm>
                <a:off x="3409" y="4465"/>
                <a:ext cx="308" cy="111"/>
              </a:xfrm>
              <a:custGeom>
                <a:avLst/>
                <a:gdLst>
                  <a:gd name="T0" fmla="*/ 0 w 617"/>
                  <a:gd name="T1" fmla="*/ 2 h 221"/>
                  <a:gd name="T2" fmla="*/ 0 w 617"/>
                  <a:gd name="T3" fmla="*/ 2 h 221"/>
                  <a:gd name="T4" fmla="*/ 0 w 617"/>
                  <a:gd name="T5" fmla="*/ 1 h 221"/>
                  <a:gd name="T6" fmla="*/ 0 w 617"/>
                  <a:gd name="T7" fmla="*/ 1 h 221"/>
                  <a:gd name="T8" fmla="*/ 0 w 617"/>
                  <a:gd name="T9" fmla="*/ 1 h 221"/>
                  <a:gd name="T10" fmla="*/ 0 w 617"/>
                  <a:gd name="T11" fmla="*/ 0 h 221"/>
                  <a:gd name="T12" fmla="*/ 1 w 617"/>
                  <a:gd name="T13" fmla="*/ 1 h 221"/>
                  <a:gd name="T14" fmla="*/ 0 w 617"/>
                  <a:gd name="T15" fmla="*/ 1 h 221"/>
                  <a:gd name="T16" fmla="*/ 0 w 617"/>
                  <a:gd name="T17" fmla="*/ 1 h 221"/>
                  <a:gd name="T18" fmla="*/ 0 w 617"/>
                  <a:gd name="T19" fmla="*/ 1 h 221"/>
                  <a:gd name="T20" fmla="*/ 1 w 617"/>
                  <a:gd name="T21" fmla="*/ 1 h 221"/>
                  <a:gd name="T22" fmla="*/ 0 w 617"/>
                  <a:gd name="T23" fmla="*/ 2 h 221"/>
                  <a:gd name="T24" fmla="*/ 0 w 617"/>
                  <a:gd name="T25" fmla="*/ 2 h 221"/>
                  <a:gd name="T26" fmla="*/ 1 w 617"/>
                  <a:gd name="T27" fmla="*/ 1 h 221"/>
                  <a:gd name="T28" fmla="*/ 2 w 617"/>
                  <a:gd name="T29" fmla="*/ 2 h 221"/>
                  <a:gd name="T30" fmla="*/ 2 w 617"/>
                  <a:gd name="T31" fmla="*/ 2 h 221"/>
                  <a:gd name="T32" fmla="*/ 2 w 617"/>
                  <a:gd name="T33" fmla="*/ 2 h 221"/>
                  <a:gd name="T34" fmla="*/ 2 w 617"/>
                  <a:gd name="T35" fmla="*/ 2 h 221"/>
                  <a:gd name="T36" fmla="*/ 1 w 617"/>
                  <a:gd name="T37" fmla="*/ 2 h 221"/>
                  <a:gd name="T38" fmla="*/ 2 w 617"/>
                  <a:gd name="T39" fmla="*/ 1 h 221"/>
                  <a:gd name="T40" fmla="*/ 2 w 617"/>
                  <a:gd name="T41" fmla="*/ 1 h 221"/>
                  <a:gd name="T42" fmla="*/ 2 w 617"/>
                  <a:gd name="T43" fmla="*/ 2 h 221"/>
                  <a:gd name="T44" fmla="*/ 2 w 617"/>
                  <a:gd name="T45" fmla="*/ 1 h 221"/>
                  <a:gd name="T46" fmla="*/ 2 w 617"/>
                  <a:gd name="T47" fmla="*/ 1 h 221"/>
                  <a:gd name="T48" fmla="*/ 2 w 617"/>
                  <a:gd name="T49" fmla="*/ 1 h 221"/>
                  <a:gd name="T50" fmla="*/ 3 w 617"/>
                  <a:gd name="T51" fmla="*/ 1 h 221"/>
                  <a:gd name="T52" fmla="*/ 3 w 617"/>
                  <a:gd name="T53" fmla="*/ 1 h 221"/>
                  <a:gd name="T54" fmla="*/ 3 w 617"/>
                  <a:gd name="T55" fmla="*/ 1 h 221"/>
                  <a:gd name="T56" fmla="*/ 3 w 617"/>
                  <a:gd name="T57" fmla="*/ 1 h 221"/>
                  <a:gd name="T58" fmla="*/ 4 w 617"/>
                  <a:gd name="T59" fmla="*/ 2 h 221"/>
                  <a:gd name="T60" fmla="*/ 4 w 617"/>
                  <a:gd name="T61" fmla="*/ 2 h 221"/>
                  <a:gd name="T62" fmla="*/ 4 w 617"/>
                  <a:gd name="T63" fmla="*/ 1 h 221"/>
                  <a:gd name="T64" fmla="*/ 4 w 617"/>
                  <a:gd name="T65" fmla="*/ 1 h 221"/>
                  <a:gd name="T66" fmla="*/ 4 w 617"/>
                  <a:gd name="T67" fmla="*/ 2 h 221"/>
                  <a:gd name="T68" fmla="*/ 4 w 617"/>
                  <a:gd name="T69" fmla="*/ 2 h 221"/>
                  <a:gd name="T70" fmla="*/ 4 w 617"/>
                  <a:gd name="T71" fmla="*/ 2 h 221"/>
                  <a:gd name="T72" fmla="*/ 4 w 617"/>
                  <a:gd name="T73" fmla="*/ 1 h 221"/>
                  <a:gd name="T74" fmla="*/ 4 w 617"/>
                  <a:gd name="T75" fmla="*/ 1 h 221"/>
                  <a:gd name="T76" fmla="*/ 5 w 617"/>
                  <a:gd name="T77" fmla="*/ 2 h 221"/>
                  <a:gd name="T78" fmla="*/ 5 w 617"/>
                  <a:gd name="T79" fmla="*/ 2 h 221"/>
                  <a:gd name="T80" fmla="*/ 5 w 617"/>
                  <a:gd name="T81" fmla="*/ 1 h 221"/>
                  <a:gd name="T82" fmla="*/ 6 w 617"/>
                  <a:gd name="T83" fmla="*/ 1 h 221"/>
                  <a:gd name="T84" fmla="*/ 5 w 617"/>
                  <a:gd name="T85" fmla="*/ 2 h 221"/>
                  <a:gd name="T86" fmla="*/ 5 w 617"/>
                  <a:gd name="T87" fmla="*/ 1 h 221"/>
                  <a:gd name="T88" fmla="*/ 5 w 617"/>
                  <a:gd name="T89" fmla="*/ 1 h 221"/>
                  <a:gd name="T90" fmla="*/ 7 w 617"/>
                  <a:gd name="T91" fmla="*/ 1 h 221"/>
                  <a:gd name="T92" fmla="*/ 7 w 617"/>
                  <a:gd name="T93" fmla="*/ 1 h 221"/>
                  <a:gd name="T94" fmla="*/ 7 w 617"/>
                  <a:gd name="T95" fmla="*/ 1 h 221"/>
                  <a:gd name="T96" fmla="*/ 7 w 617"/>
                  <a:gd name="T97" fmla="*/ 2 h 221"/>
                  <a:gd name="T98" fmla="*/ 7 w 617"/>
                  <a:gd name="T99" fmla="*/ 2 h 221"/>
                  <a:gd name="T100" fmla="*/ 7 w 617"/>
                  <a:gd name="T101" fmla="*/ 2 h 221"/>
                  <a:gd name="T102" fmla="*/ 7 w 617"/>
                  <a:gd name="T103" fmla="*/ 1 h 221"/>
                  <a:gd name="T104" fmla="*/ 7 w 617"/>
                  <a:gd name="T105" fmla="*/ 1 h 221"/>
                  <a:gd name="T106" fmla="*/ 8 w 617"/>
                  <a:gd name="T107" fmla="*/ 2 h 221"/>
                  <a:gd name="T108" fmla="*/ 8 w 617"/>
                  <a:gd name="T109" fmla="*/ 2 h 221"/>
                  <a:gd name="T110" fmla="*/ 8 w 617"/>
                  <a:gd name="T111" fmla="*/ 2 h 221"/>
                  <a:gd name="T112" fmla="*/ 8 w 617"/>
                  <a:gd name="T113" fmla="*/ 2 h 221"/>
                  <a:gd name="T114" fmla="*/ 9 w 617"/>
                  <a:gd name="T115" fmla="*/ 2 h 221"/>
                  <a:gd name="T116" fmla="*/ 0 w 617"/>
                  <a:gd name="T117" fmla="*/ 3 h 221"/>
                  <a:gd name="T118" fmla="*/ 1 w 617"/>
                  <a:gd name="T119" fmla="*/ 3 h 221"/>
                  <a:gd name="T120" fmla="*/ 0 w 617"/>
                  <a:gd name="T121" fmla="*/ 4 h 221"/>
                  <a:gd name="T122" fmla="*/ 0 w 617"/>
                  <a:gd name="T123" fmla="*/ 3 h 221"/>
                  <a:gd name="T124" fmla="*/ 0 w 617"/>
                  <a:gd name="T125" fmla="*/ 3 h 2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17" h="221">
                    <a:moveTo>
                      <a:pt x="0" y="66"/>
                    </a:moveTo>
                    <a:lnTo>
                      <a:pt x="18" y="66"/>
                    </a:lnTo>
                    <a:lnTo>
                      <a:pt x="18" y="67"/>
                    </a:lnTo>
                    <a:lnTo>
                      <a:pt x="18" y="68"/>
                    </a:lnTo>
                    <a:lnTo>
                      <a:pt x="19" y="69"/>
                    </a:lnTo>
                    <a:lnTo>
                      <a:pt x="19" y="70"/>
                    </a:lnTo>
                    <a:lnTo>
                      <a:pt x="19" y="72"/>
                    </a:lnTo>
                    <a:lnTo>
                      <a:pt x="20" y="73"/>
                    </a:lnTo>
                    <a:lnTo>
                      <a:pt x="21" y="75"/>
                    </a:lnTo>
                    <a:lnTo>
                      <a:pt x="22" y="76"/>
                    </a:lnTo>
                    <a:lnTo>
                      <a:pt x="25" y="79"/>
                    </a:lnTo>
                    <a:lnTo>
                      <a:pt x="27" y="80"/>
                    </a:lnTo>
                    <a:lnTo>
                      <a:pt x="29" y="80"/>
                    </a:lnTo>
                    <a:lnTo>
                      <a:pt x="33" y="81"/>
                    </a:lnTo>
                    <a:lnTo>
                      <a:pt x="36" y="81"/>
                    </a:lnTo>
                    <a:lnTo>
                      <a:pt x="37" y="81"/>
                    </a:lnTo>
                    <a:lnTo>
                      <a:pt x="38" y="81"/>
                    </a:lnTo>
                    <a:lnTo>
                      <a:pt x="42" y="81"/>
                    </a:lnTo>
                    <a:lnTo>
                      <a:pt x="44" y="80"/>
                    </a:lnTo>
                    <a:lnTo>
                      <a:pt x="48" y="80"/>
                    </a:lnTo>
                    <a:lnTo>
                      <a:pt x="50" y="79"/>
                    </a:lnTo>
                    <a:lnTo>
                      <a:pt x="52" y="76"/>
                    </a:lnTo>
                    <a:lnTo>
                      <a:pt x="53" y="75"/>
                    </a:lnTo>
                    <a:lnTo>
                      <a:pt x="54" y="73"/>
                    </a:lnTo>
                    <a:lnTo>
                      <a:pt x="54" y="69"/>
                    </a:lnTo>
                    <a:lnTo>
                      <a:pt x="54" y="67"/>
                    </a:lnTo>
                    <a:lnTo>
                      <a:pt x="53" y="65"/>
                    </a:lnTo>
                    <a:lnTo>
                      <a:pt x="52" y="64"/>
                    </a:lnTo>
                    <a:lnTo>
                      <a:pt x="51" y="62"/>
                    </a:lnTo>
                    <a:lnTo>
                      <a:pt x="49" y="61"/>
                    </a:lnTo>
                    <a:lnTo>
                      <a:pt x="45" y="60"/>
                    </a:lnTo>
                    <a:lnTo>
                      <a:pt x="43" y="59"/>
                    </a:lnTo>
                    <a:lnTo>
                      <a:pt x="40" y="58"/>
                    </a:lnTo>
                    <a:lnTo>
                      <a:pt x="38" y="58"/>
                    </a:lnTo>
                    <a:lnTo>
                      <a:pt x="29" y="55"/>
                    </a:lnTo>
                    <a:lnTo>
                      <a:pt x="23" y="53"/>
                    </a:lnTo>
                    <a:lnTo>
                      <a:pt x="19" y="52"/>
                    </a:lnTo>
                    <a:lnTo>
                      <a:pt x="14" y="50"/>
                    </a:lnTo>
                    <a:lnTo>
                      <a:pt x="10" y="47"/>
                    </a:lnTo>
                    <a:lnTo>
                      <a:pt x="6" y="45"/>
                    </a:lnTo>
                    <a:lnTo>
                      <a:pt x="4" y="41"/>
                    </a:lnTo>
                    <a:lnTo>
                      <a:pt x="2" y="35"/>
                    </a:lnTo>
                    <a:lnTo>
                      <a:pt x="2" y="28"/>
                    </a:lnTo>
                    <a:lnTo>
                      <a:pt x="2" y="27"/>
                    </a:lnTo>
                    <a:lnTo>
                      <a:pt x="2" y="26"/>
                    </a:lnTo>
                    <a:lnTo>
                      <a:pt x="2" y="24"/>
                    </a:lnTo>
                    <a:lnTo>
                      <a:pt x="2" y="23"/>
                    </a:lnTo>
                    <a:lnTo>
                      <a:pt x="2" y="22"/>
                    </a:lnTo>
                    <a:lnTo>
                      <a:pt x="3" y="20"/>
                    </a:lnTo>
                    <a:lnTo>
                      <a:pt x="3" y="19"/>
                    </a:lnTo>
                    <a:lnTo>
                      <a:pt x="3" y="17"/>
                    </a:lnTo>
                    <a:lnTo>
                      <a:pt x="5" y="14"/>
                    </a:lnTo>
                    <a:lnTo>
                      <a:pt x="7" y="12"/>
                    </a:lnTo>
                    <a:lnTo>
                      <a:pt x="10" y="8"/>
                    </a:lnTo>
                    <a:lnTo>
                      <a:pt x="13" y="6"/>
                    </a:lnTo>
                    <a:lnTo>
                      <a:pt x="18" y="4"/>
                    </a:lnTo>
                    <a:lnTo>
                      <a:pt x="22" y="1"/>
                    </a:lnTo>
                    <a:lnTo>
                      <a:pt x="28" y="0"/>
                    </a:lnTo>
                    <a:lnTo>
                      <a:pt x="35" y="0"/>
                    </a:lnTo>
                    <a:lnTo>
                      <a:pt x="42" y="0"/>
                    </a:lnTo>
                    <a:lnTo>
                      <a:pt x="48" y="1"/>
                    </a:lnTo>
                    <a:lnTo>
                      <a:pt x="52" y="4"/>
                    </a:lnTo>
                    <a:lnTo>
                      <a:pt x="57" y="6"/>
                    </a:lnTo>
                    <a:lnTo>
                      <a:pt x="60" y="8"/>
                    </a:lnTo>
                    <a:lnTo>
                      <a:pt x="63" y="12"/>
                    </a:lnTo>
                    <a:lnTo>
                      <a:pt x="65" y="15"/>
                    </a:lnTo>
                    <a:lnTo>
                      <a:pt x="67" y="19"/>
                    </a:lnTo>
                    <a:lnTo>
                      <a:pt x="68" y="20"/>
                    </a:lnTo>
                    <a:lnTo>
                      <a:pt x="68" y="21"/>
                    </a:lnTo>
                    <a:lnTo>
                      <a:pt x="68" y="23"/>
                    </a:lnTo>
                    <a:lnTo>
                      <a:pt x="68" y="24"/>
                    </a:lnTo>
                    <a:lnTo>
                      <a:pt x="69" y="26"/>
                    </a:lnTo>
                    <a:lnTo>
                      <a:pt x="69" y="27"/>
                    </a:lnTo>
                    <a:lnTo>
                      <a:pt x="69" y="28"/>
                    </a:lnTo>
                    <a:lnTo>
                      <a:pt x="69" y="29"/>
                    </a:lnTo>
                    <a:lnTo>
                      <a:pt x="52" y="29"/>
                    </a:lnTo>
                    <a:lnTo>
                      <a:pt x="52" y="28"/>
                    </a:lnTo>
                    <a:lnTo>
                      <a:pt x="51" y="28"/>
                    </a:lnTo>
                    <a:lnTo>
                      <a:pt x="51" y="27"/>
                    </a:lnTo>
                    <a:lnTo>
                      <a:pt x="51" y="26"/>
                    </a:lnTo>
                    <a:lnTo>
                      <a:pt x="51" y="24"/>
                    </a:lnTo>
                    <a:lnTo>
                      <a:pt x="50" y="23"/>
                    </a:lnTo>
                    <a:lnTo>
                      <a:pt x="50" y="22"/>
                    </a:lnTo>
                    <a:lnTo>
                      <a:pt x="48" y="21"/>
                    </a:lnTo>
                    <a:lnTo>
                      <a:pt x="46" y="20"/>
                    </a:lnTo>
                    <a:lnTo>
                      <a:pt x="45" y="19"/>
                    </a:lnTo>
                    <a:lnTo>
                      <a:pt x="43" y="17"/>
                    </a:lnTo>
                    <a:lnTo>
                      <a:pt x="41" y="16"/>
                    </a:lnTo>
                    <a:lnTo>
                      <a:pt x="37" y="16"/>
                    </a:lnTo>
                    <a:lnTo>
                      <a:pt x="34" y="16"/>
                    </a:lnTo>
                    <a:lnTo>
                      <a:pt x="33" y="16"/>
                    </a:lnTo>
                    <a:lnTo>
                      <a:pt x="31" y="16"/>
                    </a:lnTo>
                    <a:lnTo>
                      <a:pt x="30" y="16"/>
                    </a:lnTo>
                    <a:lnTo>
                      <a:pt x="28" y="16"/>
                    </a:lnTo>
                    <a:lnTo>
                      <a:pt x="26" y="17"/>
                    </a:lnTo>
                    <a:lnTo>
                      <a:pt x="23" y="17"/>
                    </a:lnTo>
                    <a:lnTo>
                      <a:pt x="21" y="19"/>
                    </a:lnTo>
                    <a:lnTo>
                      <a:pt x="20" y="21"/>
                    </a:lnTo>
                    <a:lnTo>
                      <a:pt x="20" y="22"/>
                    </a:lnTo>
                    <a:lnTo>
                      <a:pt x="19" y="24"/>
                    </a:lnTo>
                    <a:lnTo>
                      <a:pt x="19" y="27"/>
                    </a:lnTo>
                    <a:lnTo>
                      <a:pt x="19" y="28"/>
                    </a:lnTo>
                    <a:lnTo>
                      <a:pt x="19" y="30"/>
                    </a:lnTo>
                    <a:lnTo>
                      <a:pt x="19" y="31"/>
                    </a:lnTo>
                    <a:lnTo>
                      <a:pt x="20" y="32"/>
                    </a:lnTo>
                    <a:lnTo>
                      <a:pt x="21" y="34"/>
                    </a:lnTo>
                    <a:lnTo>
                      <a:pt x="22" y="34"/>
                    </a:lnTo>
                    <a:lnTo>
                      <a:pt x="23" y="35"/>
                    </a:lnTo>
                    <a:lnTo>
                      <a:pt x="25" y="35"/>
                    </a:lnTo>
                    <a:lnTo>
                      <a:pt x="26" y="36"/>
                    </a:lnTo>
                    <a:lnTo>
                      <a:pt x="27" y="36"/>
                    </a:lnTo>
                    <a:lnTo>
                      <a:pt x="28" y="36"/>
                    </a:lnTo>
                    <a:lnTo>
                      <a:pt x="50" y="42"/>
                    </a:lnTo>
                    <a:lnTo>
                      <a:pt x="53" y="43"/>
                    </a:lnTo>
                    <a:lnTo>
                      <a:pt x="58" y="45"/>
                    </a:lnTo>
                    <a:lnTo>
                      <a:pt x="61" y="46"/>
                    </a:lnTo>
                    <a:lnTo>
                      <a:pt x="65" y="49"/>
                    </a:lnTo>
                    <a:lnTo>
                      <a:pt x="68" y="52"/>
                    </a:lnTo>
                    <a:lnTo>
                      <a:pt x="71" y="55"/>
                    </a:lnTo>
                    <a:lnTo>
                      <a:pt x="72" y="61"/>
                    </a:lnTo>
                    <a:lnTo>
                      <a:pt x="72" y="67"/>
                    </a:lnTo>
                    <a:lnTo>
                      <a:pt x="72" y="73"/>
                    </a:lnTo>
                    <a:lnTo>
                      <a:pt x="71" y="77"/>
                    </a:lnTo>
                    <a:lnTo>
                      <a:pt x="69" y="82"/>
                    </a:lnTo>
                    <a:lnTo>
                      <a:pt x="67" y="85"/>
                    </a:lnTo>
                    <a:lnTo>
                      <a:pt x="64" y="88"/>
                    </a:lnTo>
                    <a:lnTo>
                      <a:pt x="60" y="90"/>
                    </a:lnTo>
                    <a:lnTo>
                      <a:pt x="57" y="92"/>
                    </a:lnTo>
                    <a:lnTo>
                      <a:pt x="53" y="94"/>
                    </a:lnTo>
                    <a:lnTo>
                      <a:pt x="51" y="94"/>
                    </a:lnTo>
                    <a:lnTo>
                      <a:pt x="49" y="94"/>
                    </a:lnTo>
                    <a:lnTo>
                      <a:pt x="46" y="95"/>
                    </a:lnTo>
                    <a:lnTo>
                      <a:pt x="44" y="95"/>
                    </a:lnTo>
                    <a:lnTo>
                      <a:pt x="42" y="95"/>
                    </a:lnTo>
                    <a:lnTo>
                      <a:pt x="41" y="95"/>
                    </a:lnTo>
                    <a:lnTo>
                      <a:pt x="38" y="96"/>
                    </a:lnTo>
                    <a:lnTo>
                      <a:pt x="37" y="96"/>
                    </a:lnTo>
                    <a:lnTo>
                      <a:pt x="30" y="96"/>
                    </a:lnTo>
                    <a:lnTo>
                      <a:pt x="23" y="95"/>
                    </a:lnTo>
                    <a:lnTo>
                      <a:pt x="18" y="92"/>
                    </a:lnTo>
                    <a:lnTo>
                      <a:pt x="13" y="91"/>
                    </a:lnTo>
                    <a:lnTo>
                      <a:pt x="10" y="88"/>
                    </a:lnTo>
                    <a:lnTo>
                      <a:pt x="6" y="84"/>
                    </a:lnTo>
                    <a:lnTo>
                      <a:pt x="4" y="81"/>
                    </a:lnTo>
                    <a:lnTo>
                      <a:pt x="3" y="77"/>
                    </a:lnTo>
                    <a:lnTo>
                      <a:pt x="2" y="76"/>
                    </a:lnTo>
                    <a:lnTo>
                      <a:pt x="2" y="74"/>
                    </a:lnTo>
                    <a:lnTo>
                      <a:pt x="2" y="73"/>
                    </a:lnTo>
                    <a:lnTo>
                      <a:pt x="2" y="72"/>
                    </a:lnTo>
                    <a:lnTo>
                      <a:pt x="0" y="70"/>
                    </a:lnTo>
                    <a:lnTo>
                      <a:pt x="0" y="68"/>
                    </a:lnTo>
                    <a:lnTo>
                      <a:pt x="0" y="67"/>
                    </a:lnTo>
                    <a:lnTo>
                      <a:pt x="0" y="66"/>
                    </a:lnTo>
                    <a:close/>
                    <a:moveTo>
                      <a:pt x="86" y="26"/>
                    </a:moveTo>
                    <a:lnTo>
                      <a:pt x="101" y="26"/>
                    </a:lnTo>
                    <a:lnTo>
                      <a:pt x="101" y="94"/>
                    </a:lnTo>
                    <a:lnTo>
                      <a:pt x="86" y="94"/>
                    </a:lnTo>
                    <a:lnTo>
                      <a:pt x="86" y="26"/>
                    </a:lnTo>
                    <a:close/>
                    <a:moveTo>
                      <a:pt x="101" y="1"/>
                    </a:moveTo>
                    <a:lnTo>
                      <a:pt x="101" y="17"/>
                    </a:lnTo>
                    <a:lnTo>
                      <a:pt x="86" y="17"/>
                    </a:lnTo>
                    <a:lnTo>
                      <a:pt x="86" y="1"/>
                    </a:lnTo>
                    <a:lnTo>
                      <a:pt x="101" y="1"/>
                    </a:lnTo>
                    <a:close/>
                    <a:moveTo>
                      <a:pt x="160" y="26"/>
                    </a:moveTo>
                    <a:lnTo>
                      <a:pt x="177" y="26"/>
                    </a:lnTo>
                    <a:lnTo>
                      <a:pt x="177" y="90"/>
                    </a:lnTo>
                    <a:lnTo>
                      <a:pt x="177" y="91"/>
                    </a:lnTo>
                    <a:lnTo>
                      <a:pt x="177" y="92"/>
                    </a:lnTo>
                    <a:lnTo>
                      <a:pt x="177" y="94"/>
                    </a:lnTo>
                    <a:lnTo>
                      <a:pt x="177" y="95"/>
                    </a:lnTo>
                    <a:lnTo>
                      <a:pt x="177" y="96"/>
                    </a:lnTo>
                    <a:lnTo>
                      <a:pt x="177" y="97"/>
                    </a:lnTo>
                    <a:lnTo>
                      <a:pt x="175" y="99"/>
                    </a:lnTo>
                    <a:lnTo>
                      <a:pt x="175" y="100"/>
                    </a:lnTo>
                    <a:lnTo>
                      <a:pt x="174" y="104"/>
                    </a:lnTo>
                    <a:lnTo>
                      <a:pt x="173" y="107"/>
                    </a:lnTo>
                    <a:lnTo>
                      <a:pt x="170" y="111"/>
                    </a:lnTo>
                    <a:lnTo>
                      <a:pt x="167" y="114"/>
                    </a:lnTo>
                    <a:lnTo>
                      <a:pt x="164" y="117"/>
                    </a:lnTo>
                    <a:lnTo>
                      <a:pt x="159" y="119"/>
                    </a:lnTo>
                    <a:lnTo>
                      <a:pt x="152" y="120"/>
                    </a:lnTo>
                    <a:lnTo>
                      <a:pt x="143" y="120"/>
                    </a:lnTo>
                    <a:lnTo>
                      <a:pt x="142" y="120"/>
                    </a:lnTo>
                    <a:lnTo>
                      <a:pt x="137" y="120"/>
                    </a:lnTo>
                    <a:lnTo>
                      <a:pt x="133" y="119"/>
                    </a:lnTo>
                    <a:lnTo>
                      <a:pt x="129" y="118"/>
                    </a:lnTo>
                    <a:lnTo>
                      <a:pt x="125" y="115"/>
                    </a:lnTo>
                    <a:lnTo>
                      <a:pt x="121" y="113"/>
                    </a:lnTo>
                    <a:lnTo>
                      <a:pt x="119" y="110"/>
                    </a:lnTo>
                    <a:lnTo>
                      <a:pt x="117" y="105"/>
                    </a:lnTo>
                    <a:lnTo>
                      <a:pt x="116" y="100"/>
                    </a:lnTo>
                    <a:lnTo>
                      <a:pt x="134" y="100"/>
                    </a:lnTo>
                    <a:lnTo>
                      <a:pt x="134" y="102"/>
                    </a:lnTo>
                    <a:lnTo>
                      <a:pt x="135" y="103"/>
                    </a:lnTo>
                    <a:lnTo>
                      <a:pt x="136" y="104"/>
                    </a:lnTo>
                    <a:lnTo>
                      <a:pt x="137" y="105"/>
                    </a:lnTo>
                    <a:lnTo>
                      <a:pt x="139" y="106"/>
                    </a:lnTo>
                    <a:lnTo>
                      <a:pt x="141" y="106"/>
                    </a:lnTo>
                    <a:lnTo>
                      <a:pt x="143" y="107"/>
                    </a:lnTo>
                    <a:lnTo>
                      <a:pt x="147" y="107"/>
                    </a:lnTo>
                    <a:lnTo>
                      <a:pt x="149" y="107"/>
                    </a:lnTo>
                    <a:lnTo>
                      <a:pt x="152" y="106"/>
                    </a:lnTo>
                    <a:lnTo>
                      <a:pt x="155" y="105"/>
                    </a:lnTo>
                    <a:lnTo>
                      <a:pt x="157" y="104"/>
                    </a:lnTo>
                    <a:lnTo>
                      <a:pt x="158" y="102"/>
                    </a:lnTo>
                    <a:lnTo>
                      <a:pt x="158" y="98"/>
                    </a:lnTo>
                    <a:lnTo>
                      <a:pt x="159" y="96"/>
                    </a:lnTo>
                    <a:lnTo>
                      <a:pt x="159" y="92"/>
                    </a:lnTo>
                    <a:lnTo>
                      <a:pt x="159" y="84"/>
                    </a:lnTo>
                    <a:lnTo>
                      <a:pt x="158" y="85"/>
                    </a:lnTo>
                    <a:lnTo>
                      <a:pt x="157" y="88"/>
                    </a:lnTo>
                    <a:lnTo>
                      <a:pt x="155" y="89"/>
                    </a:lnTo>
                    <a:lnTo>
                      <a:pt x="153" y="91"/>
                    </a:lnTo>
                    <a:lnTo>
                      <a:pt x="151" y="92"/>
                    </a:lnTo>
                    <a:lnTo>
                      <a:pt x="149" y="94"/>
                    </a:lnTo>
                    <a:lnTo>
                      <a:pt x="145" y="94"/>
                    </a:lnTo>
                    <a:lnTo>
                      <a:pt x="142" y="94"/>
                    </a:lnTo>
                    <a:lnTo>
                      <a:pt x="136" y="94"/>
                    </a:lnTo>
                    <a:lnTo>
                      <a:pt x="130" y="91"/>
                    </a:lnTo>
                    <a:lnTo>
                      <a:pt x="126" y="89"/>
                    </a:lnTo>
                    <a:lnTo>
                      <a:pt x="122" y="85"/>
                    </a:lnTo>
                    <a:lnTo>
                      <a:pt x="119" y="81"/>
                    </a:lnTo>
                    <a:lnTo>
                      <a:pt x="117" y="75"/>
                    </a:lnTo>
                    <a:lnTo>
                      <a:pt x="114" y="68"/>
                    </a:lnTo>
                    <a:lnTo>
                      <a:pt x="114" y="59"/>
                    </a:lnTo>
                    <a:lnTo>
                      <a:pt x="114" y="51"/>
                    </a:lnTo>
                    <a:lnTo>
                      <a:pt x="117" y="44"/>
                    </a:lnTo>
                    <a:lnTo>
                      <a:pt x="119" y="38"/>
                    </a:lnTo>
                    <a:lnTo>
                      <a:pt x="122" y="34"/>
                    </a:lnTo>
                    <a:lnTo>
                      <a:pt x="126" y="30"/>
                    </a:lnTo>
                    <a:lnTo>
                      <a:pt x="130" y="27"/>
                    </a:lnTo>
                    <a:lnTo>
                      <a:pt x="136" y="26"/>
                    </a:lnTo>
                    <a:lnTo>
                      <a:pt x="141" y="24"/>
                    </a:lnTo>
                    <a:lnTo>
                      <a:pt x="143" y="24"/>
                    </a:lnTo>
                    <a:lnTo>
                      <a:pt x="147" y="26"/>
                    </a:lnTo>
                    <a:lnTo>
                      <a:pt x="149" y="26"/>
                    </a:lnTo>
                    <a:lnTo>
                      <a:pt x="151" y="27"/>
                    </a:lnTo>
                    <a:lnTo>
                      <a:pt x="153" y="28"/>
                    </a:lnTo>
                    <a:lnTo>
                      <a:pt x="155" y="29"/>
                    </a:lnTo>
                    <a:lnTo>
                      <a:pt x="157" y="31"/>
                    </a:lnTo>
                    <a:lnTo>
                      <a:pt x="158" y="32"/>
                    </a:lnTo>
                    <a:lnTo>
                      <a:pt x="158" y="34"/>
                    </a:lnTo>
                    <a:lnTo>
                      <a:pt x="159" y="35"/>
                    </a:lnTo>
                    <a:lnTo>
                      <a:pt x="159" y="36"/>
                    </a:lnTo>
                    <a:lnTo>
                      <a:pt x="160" y="36"/>
                    </a:lnTo>
                    <a:lnTo>
                      <a:pt x="160" y="26"/>
                    </a:lnTo>
                    <a:close/>
                    <a:moveTo>
                      <a:pt x="132" y="60"/>
                    </a:moveTo>
                    <a:lnTo>
                      <a:pt x="132" y="61"/>
                    </a:lnTo>
                    <a:lnTo>
                      <a:pt x="132" y="62"/>
                    </a:lnTo>
                    <a:lnTo>
                      <a:pt x="132" y="64"/>
                    </a:lnTo>
                    <a:lnTo>
                      <a:pt x="132" y="65"/>
                    </a:lnTo>
                    <a:lnTo>
                      <a:pt x="132" y="67"/>
                    </a:lnTo>
                    <a:lnTo>
                      <a:pt x="133" y="69"/>
                    </a:lnTo>
                    <a:lnTo>
                      <a:pt x="134" y="73"/>
                    </a:lnTo>
                    <a:lnTo>
                      <a:pt x="135" y="75"/>
                    </a:lnTo>
                    <a:lnTo>
                      <a:pt x="137" y="77"/>
                    </a:lnTo>
                    <a:lnTo>
                      <a:pt x="140" y="79"/>
                    </a:lnTo>
                    <a:lnTo>
                      <a:pt x="142" y="80"/>
                    </a:lnTo>
                    <a:lnTo>
                      <a:pt x="144" y="80"/>
                    </a:lnTo>
                    <a:lnTo>
                      <a:pt x="148" y="80"/>
                    </a:lnTo>
                    <a:lnTo>
                      <a:pt x="151" y="79"/>
                    </a:lnTo>
                    <a:lnTo>
                      <a:pt x="153" y="76"/>
                    </a:lnTo>
                    <a:lnTo>
                      <a:pt x="156" y="74"/>
                    </a:lnTo>
                    <a:lnTo>
                      <a:pt x="157" y="72"/>
                    </a:lnTo>
                    <a:lnTo>
                      <a:pt x="158" y="68"/>
                    </a:lnTo>
                    <a:lnTo>
                      <a:pt x="159" y="66"/>
                    </a:lnTo>
                    <a:lnTo>
                      <a:pt x="159" y="62"/>
                    </a:lnTo>
                    <a:lnTo>
                      <a:pt x="159" y="61"/>
                    </a:lnTo>
                    <a:lnTo>
                      <a:pt x="159" y="60"/>
                    </a:lnTo>
                    <a:lnTo>
                      <a:pt x="159" y="55"/>
                    </a:lnTo>
                    <a:lnTo>
                      <a:pt x="158" y="52"/>
                    </a:lnTo>
                    <a:lnTo>
                      <a:pt x="157" y="49"/>
                    </a:lnTo>
                    <a:lnTo>
                      <a:pt x="156" y="46"/>
                    </a:lnTo>
                    <a:lnTo>
                      <a:pt x="153" y="43"/>
                    </a:lnTo>
                    <a:lnTo>
                      <a:pt x="151" y="41"/>
                    </a:lnTo>
                    <a:lnTo>
                      <a:pt x="148" y="39"/>
                    </a:lnTo>
                    <a:lnTo>
                      <a:pt x="144" y="39"/>
                    </a:lnTo>
                    <a:lnTo>
                      <a:pt x="143" y="39"/>
                    </a:lnTo>
                    <a:lnTo>
                      <a:pt x="143" y="41"/>
                    </a:lnTo>
                    <a:lnTo>
                      <a:pt x="141" y="41"/>
                    </a:lnTo>
                    <a:lnTo>
                      <a:pt x="140" y="42"/>
                    </a:lnTo>
                    <a:lnTo>
                      <a:pt x="137" y="43"/>
                    </a:lnTo>
                    <a:lnTo>
                      <a:pt x="135" y="45"/>
                    </a:lnTo>
                    <a:lnTo>
                      <a:pt x="134" y="47"/>
                    </a:lnTo>
                    <a:lnTo>
                      <a:pt x="133" y="51"/>
                    </a:lnTo>
                    <a:lnTo>
                      <a:pt x="132" y="55"/>
                    </a:lnTo>
                    <a:lnTo>
                      <a:pt x="132" y="61"/>
                    </a:lnTo>
                    <a:lnTo>
                      <a:pt x="132" y="60"/>
                    </a:lnTo>
                    <a:close/>
                    <a:moveTo>
                      <a:pt x="249" y="47"/>
                    </a:moveTo>
                    <a:lnTo>
                      <a:pt x="249" y="94"/>
                    </a:lnTo>
                    <a:lnTo>
                      <a:pt x="232" y="94"/>
                    </a:lnTo>
                    <a:lnTo>
                      <a:pt x="232" y="53"/>
                    </a:lnTo>
                    <a:lnTo>
                      <a:pt x="232" y="52"/>
                    </a:lnTo>
                    <a:lnTo>
                      <a:pt x="232" y="51"/>
                    </a:lnTo>
                    <a:lnTo>
                      <a:pt x="232" y="50"/>
                    </a:lnTo>
                    <a:lnTo>
                      <a:pt x="232" y="49"/>
                    </a:lnTo>
                    <a:lnTo>
                      <a:pt x="232" y="47"/>
                    </a:lnTo>
                    <a:lnTo>
                      <a:pt x="232" y="46"/>
                    </a:lnTo>
                    <a:lnTo>
                      <a:pt x="231" y="45"/>
                    </a:lnTo>
                    <a:lnTo>
                      <a:pt x="231" y="43"/>
                    </a:lnTo>
                    <a:lnTo>
                      <a:pt x="229" y="42"/>
                    </a:lnTo>
                    <a:lnTo>
                      <a:pt x="228" y="41"/>
                    </a:lnTo>
                    <a:lnTo>
                      <a:pt x="227" y="41"/>
                    </a:lnTo>
                    <a:lnTo>
                      <a:pt x="225" y="39"/>
                    </a:lnTo>
                    <a:lnTo>
                      <a:pt x="221" y="39"/>
                    </a:lnTo>
                    <a:lnTo>
                      <a:pt x="219" y="39"/>
                    </a:lnTo>
                    <a:lnTo>
                      <a:pt x="217" y="41"/>
                    </a:lnTo>
                    <a:lnTo>
                      <a:pt x="215" y="42"/>
                    </a:lnTo>
                    <a:lnTo>
                      <a:pt x="212" y="43"/>
                    </a:lnTo>
                    <a:lnTo>
                      <a:pt x="211" y="45"/>
                    </a:lnTo>
                    <a:lnTo>
                      <a:pt x="210" y="49"/>
                    </a:lnTo>
                    <a:lnTo>
                      <a:pt x="209" y="52"/>
                    </a:lnTo>
                    <a:lnTo>
                      <a:pt x="209" y="55"/>
                    </a:lnTo>
                    <a:lnTo>
                      <a:pt x="209" y="94"/>
                    </a:lnTo>
                    <a:lnTo>
                      <a:pt x="191" y="94"/>
                    </a:lnTo>
                    <a:lnTo>
                      <a:pt x="191" y="26"/>
                    </a:lnTo>
                    <a:lnTo>
                      <a:pt x="208" y="26"/>
                    </a:lnTo>
                    <a:lnTo>
                      <a:pt x="208" y="36"/>
                    </a:lnTo>
                    <a:lnTo>
                      <a:pt x="209" y="36"/>
                    </a:lnTo>
                    <a:lnTo>
                      <a:pt x="209" y="35"/>
                    </a:lnTo>
                    <a:lnTo>
                      <a:pt x="210" y="34"/>
                    </a:lnTo>
                    <a:lnTo>
                      <a:pt x="211" y="32"/>
                    </a:lnTo>
                    <a:lnTo>
                      <a:pt x="211" y="31"/>
                    </a:lnTo>
                    <a:lnTo>
                      <a:pt x="212" y="30"/>
                    </a:lnTo>
                    <a:lnTo>
                      <a:pt x="213" y="29"/>
                    </a:lnTo>
                    <a:lnTo>
                      <a:pt x="216" y="28"/>
                    </a:lnTo>
                    <a:lnTo>
                      <a:pt x="218" y="27"/>
                    </a:lnTo>
                    <a:lnTo>
                      <a:pt x="220" y="26"/>
                    </a:lnTo>
                    <a:lnTo>
                      <a:pt x="221" y="26"/>
                    </a:lnTo>
                    <a:lnTo>
                      <a:pt x="224" y="24"/>
                    </a:lnTo>
                    <a:lnTo>
                      <a:pt x="227" y="24"/>
                    </a:lnTo>
                    <a:lnTo>
                      <a:pt x="232" y="24"/>
                    </a:lnTo>
                    <a:lnTo>
                      <a:pt x="236" y="26"/>
                    </a:lnTo>
                    <a:lnTo>
                      <a:pt x="240" y="28"/>
                    </a:lnTo>
                    <a:lnTo>
                      <a:pt x="243" y="30"/>
                    </a:lnTo>
                    <a:lnTo>
                      <a:pt x="246" y="34"/>
                    </a:lnTo>
                    <a:lnTo>
                      <a:pt x="248" y="37"/>
                    </a:lnTo>
                    <a:lnTo>
                      <a:pt x="249" y="42"/>
                    </a:lnTo>
                    <a:lnTo>
                      <a:pt x="249" y="47"/>
                    </a:lnTo>
                    <a:close/>
                    <a:moveTo>
                      <a:pt x="304" y="74"/>
                    </a:moveTo>
                    <a:lnTo>
                      <a:pt x="322" y="74"/>
                    </a:lnTo>
                    <a:lnTo>
                      <a:pt x="319" y="79"/>
                    </a:lnTo>
                    <a:lnTo>
                      <a:pt x="317" y="83"/>
                    </a:lnTo>
                    <a:lnTo>
                      <a:pt x="315" y="87"/>
                    </a:lnTo>
                    <a:lnTo>
                      <a:pt x="311" y="90"/>
                    </a:lnTo>
                    <a:lnTo>
                      <a:pt x="309" y="91"/>
                    </a:lnTo>
                    <a:lnTo>
                      <a:pt x="305" y="92"/>
                    </a:lnTo>
                    <a:lnTo>
                      <a:pt x="302" y="94"/>
                    </a:lnTo>
                    <a:lnTo>
                      <a:pt x="299" y="95"/>
                    </a:lnTo>
                    <a:lnTo>
                      <a:pt x="297" y="95"/>
                    </a:lnTo>
                    <a:lnTo>
                      <a:pt x="296" y="95"/>
                    </a:lnTo>
                    <a:lnTo>
                      <a:pt x="295" y="95"/>
                    </a:lnTo>
                    <a:lnTo>
                      <a:pt x="294" y="95"/>
                    </a:lnTo>
                    <a:lnTo>
                      <a:pt x="293" y="95"/>
                    </a:lnTo>
                    <a:lnTo>
                      <a:pt x="286" y="95"/>
                    </a:lnTo>
                    <a:lnTo>
                      <a:pt x="280" y="94"/>
                    </a:lnTo>
                    <a:lnTo>
                      <a:pt x="276" y="91"/>
                    </a:lnTo>
                    <a:lnTo>
                      <a:pt x="271" y="88"/>
                    </a:lnTo>
                    <a:lnTo>
                      <a:pt x="266" y="83"/>
                    </a:lnTo>
                    <a:lnTo>
                      <a:pt x="264" y="76"/>
                    </a:lnTo>
                    <a:lnTo>
                      <a:pt x="262" y="68"/>
                    </a:lnTo>
                    <a:lnTo>
                      <a:pt x="262" y="59"/>
                    </a:lnTo>
                    <a:lnTo>
                      <a:pt x="262" y="57"/>
                    </a:lnTo>
                    <a:lnTo>
                      <a:pt x="262" y="55"/>
                    </a:lnTo>
                    <a:lnTo>
                      <a:pt x="262" y="53"/>
                    </a:lnTo>
                    <a:lnTo>
                      <a:pt x="262" y="52"/>
                    </a:lnTo>
                    <a:lnTo>
                      <a:pt x="262" y="50"/>
                    </a:lnTo>
                    <a:lnTo>
                      <a:pt x="263" y="47"/>
                    </a:lnTo>
                    <a:lnTo>
                      <a:pt x="263" y="45"/>
                    </a:lnTo>
                    <a:lnTo>
                      <a:pt x="264" y="43"/>
                    </a:lnTo>
                    <a:lnTo>
                      <a:pt x="265" y="39"/>
                    </a:lnTo>
                    <a:lnTo>
                      <a:pt x="267" y="36"/>
                    </a:lnTo>
                    <a:lnTo>
                      <a:pt x="270" y="32"/>
                    </a:lnTo>
                    <a:lnTo>
                      <a:pt x="273" y="30"/>
                    </a:lnTo>
                    <a:lnTo>
                      <a:pt x="277" y="28"/>
                    </a:lnTo>
                    <a:lnTo>
                      <a:pt x="281" y="26"/>
                    </a:lnTo>
                    <a:lnTo>
                      <a:pt x="286" y="24"/>
                    </a:lnTo>
                    <a:lnTo>
                      <a:pt x="292" y="24"/>
                    </a:lnTo>
                    <a:lnTo>
                      <a:pt x="293" y="24"/>
                    </a:lnTo>
                    <a:lnTo>
                      <a:pt x="294" y="24"/>
                    </a:lnTo>
                    <a:lnTo>
                      <a:pt x="295" y="24"/>
                    </a:lnTo>
                    <a:lnTo>
                      <a:pt x="296" y="24"/>
                    </a:lnTo>
                    <a:lnTo>
                      <a:pt x="297" y="24"/>
                    </a:lnTo>
                    <a:lnTo>
                      <a:pt x="299" y="24"/>
                    </a:lnTo>
                    <a:lnTo>
                      <a:pt x="300" y="26"/>
                    </a:lnTo>
                    <a:lnTo>
                      <a:pt x="304" y="27"/>
                    </a:lnTo>
                    <a:lnTo>
                      <a:pt x="308" y="29"/>
                    </a:lnTo>
                    <a:lnTo>
                      <a:pt x="311" y="32"/>
                    </a:lnTo>
                    <a:lnTo>
                      <a:pt x="316" y="36"/>
                    </a:lnTo>
                    <a:lnTo>
                      <a:pt x="318" y="41"/>
                    </a:lnTo>
                    <a:lnTo>
                      <a:pt x="320" y="46"/>
                    </a:lnTo>
                    <a:lnTo>
                      <a:pt x="322" y="53"/>
                    </a:lnTo>
                    <a:lnTo>
                      <a:pt x="323" y="62"/>
                    </a:lnTo>
                    <a:lnTo>
                      <a:pt x="323" y="65"/>
                    </a:lnTo>
                    <a:lnTo>
                      <a:pt x="278" y="65"/>
                    </a:lnTo>
                    <a:lnTo>
                      <a:pt x="278" y="66"/>
                    </a:lnTo>
                    <a:lnTo>
                      <a:pt x="279" y="66"/>
                    </a:lnTo>
                    <a:lnTo>
                      <a:pt x="279" y="67"/>
                    </a:lnTo>
                    <a:lnTo>
                      <a:pt x="279" y="68"/>
                    </a:lnTo>
                    <a:lnTo>
                      <a:pt x="279" y="69"/>
                    </a:lnTo>
                    <a:lnTo>
                      <a:pt x="279" y="70"/>
                    </a:lnTo>
                    <a:lnTo>
                      <a:pt x="279" y="72"/>
                    </a:lnTo>
                    <a:lnTo>
                      <a:pt x="279" y="73"/>
                    </a:lnTo>
                    <a:lnTo>
                      <a:pt x="280" y="74"/>
                    </a:lnTo>
                    <a:lnTo>
                      <a:pt x="281" y="76"/>
                    </a:lnTo>
                    <a:lnTo>
                      <a:pt x="282" y="77"/>
                    </a:lnTo>
                    <a:lnTo>
                      <a:pt x="284" y="79"/>
                    </a:lnTo>
                    <a:lnTo>
                      <a:pt x="285" y="80"/>
                    </a:lnTo>
                    <a:lnTo>
                      <a:pt x="287" y="81"/>
                    </a:lnTo>
                    <a:lnTo>
                      <a:pt x="290" y="82"/>
                    </a:lnTo>
                    <a:lnTo>
                      <a:pt x="293" y="82"/>
                    </a:lnTo>
                    <a:lnTo>
                      <a:pt x="295" y="82"/>
                    </a:lnTo>
                    <a:lnTo>
                      <a:pt x="297" y="81"/>
                    </a:lnTo>
                    <a:lnTo>
                      <a:pt x="299" y="81"/>
                    </a:lnTo>
                    <a:lnTo>
                      <a:pt x="300" y="80"/>
                    </a:lnTo>
                    <a:lnTo>
                      <a:pt x="301" y="79"/>
                    </a:lnTo>
                    <a:lnTo>
                      <a:pt x="303" y="77"/>
                    </a:lnTo>
                    <a:lnTo>
                      <a:pt x="304" y="76"/>
                    </a:lnTo>
                    <a:lnTo>
                      <a:pt x="304" y="75"/>
                    </a:lnTo>
                    <a:lnTo>
                      <a:pt x="304" y="74"/>
                    </a:lnTo>
                    <a:close/>
                    <a:moveTo>
                      <a:pt x="279" y="53"/>
                    </a:moveTo>
                    <a:lnTo>
                      <a:pt x="305" y="53"/>
                    </a:lnTo>
                    <a:lnTo>
                      <a:pt x="304" y="50"/>
                    </a:lnTo>
                    <a:lnTo>
                      <a:pt x="303" y="47"/>
                    </a:lnTo>
                    <a:lnTo>
                      <a:pt x="302" y="45"/>
                    </a:lnTo>
                    <a:lnTo>
                      <a:pt x="301" y="44"/>
                    </a:lnTo>
                    <a:lnTo>
                      <a:pt x="300" y="43"/>
                    </a:lnTo>
                    <a:lnTo>
                      <a:pt x="299" y="41"/>
                    </a:lnTo>
                    <a:lnTo>
                      <a:pt x="296" y="39"/>
                    </a:lnTo>
                    <a:lnTo>
                      <a:pt x="295" y="39"/>
                    </a:lnTo>
                    <a:lnTo>
                      <a:pt x="294" y="39"/>
                    </a:lnTo>
                    <a:lnTo>
                      <a:pt x="293" y="39"/>
                    </a:lnTo>
                    <a:lnTo>
                      <a:pt x="292" y="39"/>
                    </a:lnTo>
                    <a:lnTo>
                      <a:pt x="289" y="39"/>
                    </a:lnTo>
                    <a:lnTo>
                      <a:pt x="286" y="41"/>
                    </a:lnTo>
                    <a:lnTo>
                      <a:pt x="284" y="42"/>
                    </a:lnTo>
                    <a:lnTo>
                      <a:pt x="282" y="43"/>
                    </a:lnTo>
                    <a:lnTo>
                      <a:pt x="281" y="45"/>
                    </a:lnTo>
                    <a:lnTo>
                      <a:pt x="280" y="47"/>
                    </a:lnTo>
                    <a:lnTo>
                      <a:pt x="279" y="50"/>
                    </a:lnTo>
                    <a:lnTo>
                      <a:pt x="279" y="53"/>
                    </a:lnTo>
                    <a:close/>
                    <a:moveTo>
                      <a:pt x="393" y="3"/>
                    </a:moveTo>
                    <a:lnTo>
                      <a:pt x="393" y="94"/>
                    </a:lnTo>
                    <a:lnTo>
                      <a:pt x="376" y="94"/>
                    </a:lnTo>
                    <a:lnTo>
                      <a:pt x="376" y="85"/>
                    </a:lnTo>
                    <a:lnTo>
                      <a:pt x="375" y="88"/>
                    </a:lnTo>
                    <a:lnTo>
                      <a:pt x="372" y="90"/>
                    </a:lnTo>
                    <a:lnTo>
                      <a:pt x="371" y="91"/>
                    </a:lnTo>
                    <a:lnTo>
                      <a:pt x="369" y="92"/>
                    </a:lnTo>
                    <a:lnTo>
                      <a:pt x="366" y="94"/>
                    </a:lnTo>
                    <a:lnTo>
                      <a:pt x="364" y="94"/>
                    </a:lnTo>
                    <a:lnTo>
                      <a:pt x="362" y="95"/>
                    </a:lnTo>
                    <a:lnTo>
                      <a:pt x="360" y="95"/>
                    </a:lnTo>
                    <a:lnTo>
                      <a:pt x="358" y="95"/>
                    </a:lnTo>
                    <a:lnTo>
                      <a:pt x="357" y="95"/>
                    </a:lnTo>
                    <a:lnTo>
                      <a:pt x="350" y="95"/>
                    </a:lnTo>
                    <a:lnTo>
                      <a:pt x="345" y="92"/>
                    </a:lnTo>
                    <a:lnTo>
                      <a:pt x="340" y="89"/>
                    </a:lnTo>
                    <a:lnTo>
                      <a:pt x="335" y="84"/>
                    </a:lnTo>
                    <a:lnTo>
                      <a:pt x="333" y="79"/>
                    </a:lnTo>
                    <a:lnTo>
                      <a:pt x="332" y="73"/>
                    </a:lnTo>
                    <a:lnTo>
                      <a:pt x="331" y="67"/>
                    </a:lnTo>
                    <a:lnTo>
                      <a:pt x="331" y="60"/>
                    </a:lnTo>
                    <a:lnTo>
                      <a:pt x="331" y="51"/>
                    </a:lnTo>
                    <a:lnTo>
                      <a:pt x="333" y="44"/>
                    </a:lnTo>
                    <a:lnTo>
                      <a:pt x="334" y="38"/>
                    </a:lnTo>
                    <a:lnTo>
                      <a:pt x="338" y="34"/>
                    </a:lnTo>
                    <a:lnTo>
                      <a:pt x="342" y="30"/>
                    </a:lnTo>
                    <a:lnTo>
                      <a:pt x="347" y="27"/>
                    </a:lnTo>
                    <a:lnTo>
                      <a:pt x="351" y="26"/>
                    </a:lnTo>
                    <a:lnTo>
                      <a:pt x="357" y="24"/>
                    </a:lnTo>
                    <a:lnTo>
                      <a:pt x="360" y="24"/>
                    </a:lnTo>
                    <a:lnTo>
                      <a:pt x="362" y="26"/>
                    </a:lnTo>
                    <a:lnTo>
                      <a:pt x="364" y="26"/>
                    </a:lnTo>
                    <a:lnTo>
                      <a:pt x="366" y="27"/>
                    </a:lnTo>
                    <a:lnTo>
                      <a:pt x="368" y="28"/>
                    </a:lnTo>
                    <a:lnTo>
                      <a:pt x="370" y="29"/>
                    </a:lnTo>
                    <a:lnTo>
                      <a:pt x="371" y="30"/>
                    </a:lnTo>
                    <a:lnTo>
                      <a:pt x="372" y="31"/>
                    </a:lnTo>
                    <a:lnTo>
                      <a:pt x="372" y="32"/>
                    </a:lnTo>
                    <a:lnTo>
                      <a:pt x="373" y="32"/>
                    </a:lnTo>
                    <a:lnTo>
                      <a:pt x="375" y="32"/>
                    </a:lnTo>
                    <a:lnTo>
                      <a:pt x="375" y="34"/>
                    </a:lnTo>
                    <a:lnTo>
                      <a:pt x="375" y="35"/>
                    </a:lnTo>
                    <a:lnTo>
                      <a:pt x="376" y="35"/>
                    </a:lnTo>
                    <a:lnTo>
                      <a:pt x="376" y="3"/>
                    </a:lnTo>
                    <a:lnTo>
                      <a:pt x="393" y="3"/>
                    </a:lnTo>
                    <a:close/>
                    <a:moveTo>
                      <a:pt x="348" y="61"/>
                    </a:moveTo>
                    <a:lnTo>
                      <a:pt x="348" y="62"/>
                    </a:lnTo>
                    <a:lnTo>
                      <a:pt x="348" y="64"/>
                    </a:lnTo>
                    <a:lnTo>
                      <a:pt x="348" y="65"/>
                    </a:lnTo>
                    <a:lnTo>
                      <a:pt x="348" y="66"/>
                    </a:lnTo>
                    <a:lnTo>
                      <a:pt x="348" y="67"/>
                    </a:lnTo>
                    <a:lnTo>
                      <a:pt x="348" y="68"/>
                    </a:lnTo>
                    <a:lnTo>
                      <a:pt x="349" y="70"/>
                    </a:lnTo>
                    <a:lnTo>
                      <a:pt x="350" y="73"/>
                    </a:lnTo>
                    <a:lnTo>
                      <a:pt x="350" y="75"/>
                    </a:lnTo>
                    <a:lnTo>
                      <a:pt x="351" y="77"/>
                    </a:lnTo>
                    <a:lnTo>
                      <a:pt x="354" y="79"/>
                    </a:lnTo>
                    <a:lnTo>
                      <a:pt x="356" y="81"/>
                    </a:lnTo>
                    <a:lnTo>
                      <a:pt x="358" y="82"/>
                    </a:lnTo>
                    <a:lnTo>
                      <a:pt x="361" y="82"/>
                    </a:lnTo>
                    <a:lnTo>
                      <a:pt x="364" y="82"/>
                    </a:lnTo>
                    <a:lnTo>
                      <a:pt x="368" y="80"/>
                    </a:lnTo>
                    <a:lnTo>
                      <a:pt x="370" y="79"/>
                    </a:lnTo>
                    <a:lnTo>
                      <a:pt x="372" y="75"/>
                    </a:lnTo>
                    <a:lnTo>
                      <a:pt x="375" y="73"/>
                    </a:lnTo>
                    <a:lnTo>
                      <a:pt x="376" y="69"/>
                    </a:lnTo>
                    <a:lnTo>
                      <a:pt x="376" y="66"/>
                    </a:lnTo>
                    <a:lnTo>
                      <a:pt x="376" y="62"/>
                    </a:lnTo>
                    <a:lnTo>
                      <a:pt x="376" y="61"/>
                    </a:lnTo>
                    <a:lnTo>
                      <a:pt x="376" y="58"/>
                    </a:lnTo>
                    <a:lnTo>
                      <a:pt x="376" y="53"/>
                    </a:lnTo>
                    <a:lnTo>
                      <a:pt x="375" y="50"/>
                    </a:lnTo>
                    <a:lnTo>
                      <a:pt x="372" y="46"/>
                    </a:lnTo>
                    <a:lnTo>
                      <a:pt x="371" y="43"/>
                    </a:lnTo>
                    <a:lnTo>
                      <a:pt x="369" y="41"/>
                    </a:lnTo>
                    <a:lnTo>
                      <a:pt x="365" y="39"/>
                    </a:lnTo>
                    <a:lnTo>
                      <a:pt x="362" y="39"/>
                    </a:lnTo>
                    <a:lnTo>
                      <a:pt x="358" y="39"/>
                    </a:lnTo>
                    <a:lnTo>
                      <a:pt x="355" y="41"/>
                    </a:lnTo>
                    <a:lnTo>
                      <a:pt x="353" y="43"/>
                    </a:lnTo>
                    <a:lnTo>
                      <a:pt x="350" y="46"/>
                    </a:lnTo>
                    <a:lnTo>
                      <a:pt x="349" y="50"/>
                    </a:lnTo>
                    <a:lnTo>
                      <a:pt x="349" y="53"/>
                    </a:lnTo>
                    <a:lnTo>
                      <a:pt x="348" y="57"/>
                    </a:lnTo>
                    <a:lnTo>
                      <a:pt x="348" y="61"/>
                    </a:lnTo>
                    <a:close/>
                    <a:moveTo>
                      <a:pt x="442" y="94"/>
                    </a:moveTo>
                    <a:lnTo>
                      <a:pt x="442" y="3"/>
                    </a:lnTo>
                    <a:lnTo>
                      <a:pt x="484" y="3"/>
                    </a:lnTo>
                    <a:lnTo>
                      <a:pt x="490" y="3"/>
                    </a:lnTo>
                    <a:lnTo>
                      <a:pt x="495" y="4"/>
                    </a:lnTo>
                    <a:lnTo>
                      <a:pt x="499" y="5"/>
                    </a:lnTo>
                    <a:lnTo>
                      <a:pt x="502" y="7"/>
                    </a:lnTo>
                    <a:lnTo>
                      <a:pt x="505" y="9"/>
                    </a:lnTo>
                    <a:lnTo>
                      <a:pt x="507" y="13"/>
                    </a:lnTo>
                    <a:lnTo>
                      <a:pt x="508" y="15"/>
                    </a:lnTo>
                    <a:lnTo>
                      <a:pt x="509" y="19"/>
                    </a:lnTo>
                    <a:lnTo>
                      <a:pt x="510" y="20"/>
                    </a:lnTo>
                    <a:lnTo>
                      <a:pt x="510" y="21"/>
                    </a:lnTo>
                    <a:lnTo>
                      <a:pt x="510" y="22"/>
                    </a:lnTo>
                    <a:lnTo>
                      <a:pt x="510" y="23"/>
                    </a:lnTo>
                    <a:lnTo>
                      <a:pt x="510" y="24"/>
                    </a:lnTo>
                    <a:lnTo>
                      <a:pt x="510" y="26"/>
                    </a:lnTo>
                    <a:lnTo>
                      <a:pt x="510" y="29"/>
                    </a:lnTo>
                    <a:lnTo>
                      <a:pt x="510" y="31"/>
                    </a:lnTo>
                    <a:lnTo>
                      <a:pt x="510" y="34"/>
                    </a:lnTo>
                    <a:lnTo>
                      <a:pt x="509" y="36"/>
                    </a:lnTo>
                    <a:lnTo>
                      <a:pt x="508" y="38"/>
                    </a:lnTo>
                    <a:lnTo>
                      <a:pt x="508" y="39"/>
                    </a:lnTo>
                    <a:lnTo>
                      <a:pt x="507" y="41"/>
                    </a:lnTo>
                    <a:lnTo>
                      <a:pt x="506" y="42"/>
                    </a:lnTo>
                    <a:lnTo>
                      <a:pt x="505" y="43"/>
                    </a:lnTo>
                    <a:lnTo>
                      <a:pt x="503" y="43"/>
                    </a:lnTo>
                    <a:lnTo>
                      <a:pt x="502" y="43"/>
                    </a:lnTo>
                    <a:lnTo>
                      <a:pt x="502" y="44"/>
                    </a:lnTo>
                    <a:lnTo>
                      <a:pt x="501" y="44"/>
                    </a:lnTo>
                    <a:lnTo>
                      <a:pt x="501" y="45"/>
                    </a:lnTo>
                    <a:lnTo>
                      <a:pt x="500" y="45"/>
                    </a:lnTo>
                    <a:lnTo>
                      <a:pt x="503" y="47"/>
                    </a:lnTo>
                    <a:lnTo>
                      <a:pt x="507" y="49"/>
                    </a:lnTo>
                    <a:lnTo>
                      <a:pt x="509" y="51"/>
                    </a:lnTo>
                    <a:lnTo>
                      <a:pt x="510" y="54"/>
                    </a:lnTo>
                    <a:lnTo>
                      <a:pt x="511" y="57"/>
                    </a:lnTo>
                    <a:lnTo>
                      <a:pt x="514" y="60"/>
                    </a:lnTo>
                    <a:lnTo>
                      <a:pt x="515" y="64"/>
                    </a:lnTo>
                    <a:lnTo>
                      <a:pt x="515" y="67"/>
                    </a:lnTo>
                    <a:lnTo>
                      <a:pt x="515" y="69"/>
                    </a:lnTo>
                    <a:lnTo>
                      <a:pt x="514" y="72"/>
                    </a:lnTo>
                    <a:lnTo>
                      <a:pt x="513" y="75"/>
                    </a:lnTo>
                    <a:lnTo>
                      <a:pt x="511" y="77"/>
                    </a:lnTo>
                    <a:lnTo>
                      <a:pt x="510" y="80"/>
                    </a:lnTo>
                    <a:lnTo>
                      <a:pt x="509" y="82"/>
                    </a:lnTo>
                    <a:lnTo>
                      <a:pt x="508" y="84"/>
                    </a:lnTo>
                    <a:lnTo>
                      <a:pt x="507" y="87"/>
                    </a:lnTo>
                    <a:lnTo>
                      <a:pt x="505" y="88"/>
                    </a:lnTo>
                    <a:lnTo>
                      <a:pt x="502" y="90"/>
                    </a:lnTo>
                    <a:lnTo>
                      <a:pt x="500" y="91"/>
                    </a:lnTo>
                    <a:lnTo>
                      <a:pt x="498" y="92"/>
                    </a:lnTo>
                    <a:lnTo>
                      <a:pt x="494" y="94"/>
                    </a:lnTo>
                    <a:lnTo>
                      <a:pt x="491" y="94"/>
                    </a:lnTo>
                    <a:lnTo>
                      <a:pt x="485" y="94"/>
                    </a:lnTo>
                    <a:lnTo>
                      <a:pt x="479" y="94"/>
                    </a:lnTo>
                    <a:lnTo>
                      <a:pt x="442" y="94"/>
                    </a:lnTo>
                    <a:close/>
                    <a:moveTo>
                      <a:pt x="460" y="53"/>
                    </a:moveTo>
                    <a:lnTo>
                      <a:pt x="460" y="79"/>
                    </a:lnTo>
                    <a:lnTo>
                      <a:pt x="482" y="79"/>
                    </a:lnTo>
                    <a:lnTo>
                      <a:pt x="485" y="79"/>
                    </a:lnTo>
                    <a:lnTo>
                      <a:pt x="487" y="77"/>
                    </a:lnTo>
                    <a:lnTo>
                      <a:pt x="490" y="76"/>
                    </a:lnTo>
                    <a:lnTo>
                      <a:pt x="492" y="75"/>
                    </a:lnTo>
                    <a:lnTo>
                      <a:pt x="493" y="73"/>
                    </a:lnTo>
                    <a:lnTo>
                      <a:pt x="494" y="70"/>
                    </a:lnTo>
                    <a:lnTo>
                      <a:pt x="495" y="68"/>
                    </a:lnTo>
                    <a:lnTo>
                      <a:pt x="495" y="65"/>
                    </a:lnTo>
                    <a:lnTo>
                      <a:pt x="495" y="62"/>
                    </a:lnTo>
                    <a:lnTo>
                      <a:pt x="494" y="60"/>
                    </a:lnTo>
                    <a:lnTo>
                      <a:pt x="493" y="58"/>
                    </a:lnTo>
                    <a:lnTo>
                      <a:pt x="492" y="57"/>
                    </a:lnTo>
                    <a:lnTo>
                      <a:pt x="490" y="55"/>
                    </a:lnTo>
                    <a:lnTo>
                      <a:pt x="487" y="54"/>
                    </a:lnTo>
                    <a:lnTo>
                      <a:pt x="485" y="53"/>
                    </a:lnTo>
                    <a:lnTo>
                      <a:pt x="483" y="53"/>
                    </a:lnTo>
                    <a:lnTo>
                      <a:pt x="460" y="53"/>
                    </a:lnTo>
                    <a:close/>
                    <a:moveTo>
                      <a:pt x="460" y="17"/>
                    </a:moveTo>
                    <a:lnTo>
                      <a:pt x="460" y="38"/>
                    </a:lnTo>
                    <a:lnTo>
                      <a:pt x="482" y="38"/>
                    </a:lnTo>
                    <a:lnTo>
                      <a:pt x="484" y="38"/>
                    </a:lnTo>
                    <a:lnTo>
                      <a:pt x="486" y="37"/>
                    </a:lnTo>
                    <a:lnTo>
                      <a:pt x="488" y="37"/>
                    </a:lnTo>
                    <a:lnTo>
                      <a:pt x="490" y="36"/>
                    </a:lnTo>
                    <a:lnTo>
                      <a:pt x="491" y="35"/>
                    </a:lnTo>
                    <a:lnTo>
                      <a:pt x="492" y="32"/>
                    </a:lnTo>
                    <a:lnTo>
                      <a:pt x="493" y="30"/>
                    </a:lnTo>
                    <a:lnTo>
                      <a:pt x="493" y="28"/>
                    </a:lnTo>
                    <a:lnTo>
                      <a:pt x="493" y="26"/>
                    </a:lnTo>
                    <a:lnTo>
                      <a:pt x="492" y="23"/>
                    </a:lnTo>
                    <a:lnTo>
                      <a:pt x="492" y="22"/>
                    </a:lnTo>
                    <a:lnTo>
                      <a:pt x="491" y="20"/>
                    </a:lnTo>
                    <a:lnTo>
                      <a:pt x="488" y="19"/>
                    </a:lnTo>
                    <a:lnTo>
                      <a:pt x="486" y="19"/>
                    </a:lnTo>
                    <a:lnTo>
                      <a:pt x="483" y="17"/>
                    </a:lnTo>
                    <a:lnTo>
                      <a:pt x="480" y="17"/>
                    </a:lnTo>
                    <a:lnTo>
                      <a:pt x="460" y="17"/>
                    </a:lnTo>
                    <a:close/>
                    <a:moveTo>
                      <a:pt x="586" y="26"/>
                    </a:moveTo>
                    <a:lnTo>
                      <a:pt x="563" y="94"/>
                    </a:lnTo>
                    <a:lnTo>
                      <a:pt x="562" y="96"/>
                    </a:lnTo>
                    <a:lnTo>
                      <a:pt x="562" y="98"/>
                    </a:lnTo>
                    <a:lnTo>
                      <a:pt x="561" y="100"/>
                    </a:lnTo>
                    <a:lnTo>
                      <a:pt x="560" y="103"/>
                    </a:lnTo>
                    <a:lnTo>
                      <a:pt x="560" y="104"/>
                    </a:lnTo>
                    <a:lnTo>
                      <a:pt x="559" y="106"/>
                    </a:lnTo>
                    <a:lnTo>
                      <a:pt x="558" y="107"/>
                    </a:lnTo>
                    <a:lnTo>
                      <a:pt x="556" y="110"/>
                    </a:lnTo>
                    <a:lnTo>
                      <a:pt x="555" y="113"/>
                    </a:lnTo>
                    <a:lnTo>
                      <a:pt x="554" y="115"/>
                    </a:lnTo>
                    <a:lnTo>
                      <a:pt x="552" y="118"/>
                    </a:lnTo>
                    <a:lnTo>
                      <a:pt x="551" y="119"/>
                    </a:lnTo>
                    <a:lnTo>
                      <a:pt x="548" y="120"/>
                    </a:lnTo>
                    <a:lnTo>
                      <a:pt x="545" y="120"/>
                    </a:lnTo>
                    <a:lnTo>
                      <a:pt x="541" y="120"/>
                    </a:lnTo>
                    <a:lnTo>
                      <a:pt x="538" y="120"/>
                    </a:lnTo>
                    <a:lnTo>
                      <a:pt x="537" y="120"/>
                    </a:lnTo>
                    <a:lnTo>
                      <a:pt x="536" y="120"/>
                    </a:lnTo>
                    <a:lnTo>
                      <a:pt x="535" y="120"/>
                    </a:lnTo>
                    <a:lnTo>
                      <a:pt x="533" y="120"/>
                    </a:lnTo>
                    <a:lnTo>
                      <a:pt x="532" y="120"/>
                    </a:lnTo>
                    <a:lnTo>
                      <a:pt x="531" y="120"/>
                    </a:lnTo>
                    <a:lnTo>
                      <a:pt x="530" y="120"/>
                    </a:lnTo>
                    <a:lnTo>
                      <a:pt x="530" y="106"/>
                    </a:lnTo>
                    <a:lnTo>
                      <a:pt x="531" y="106"/>
                    </a:lnTo>
                    <a:lnTo>
                      <a:pt x="532" y="106"/>
                    </a:lnTo>
                    <a:lnTo>
                      <a:pt x="533" y="106"/>
                    </a:lnTo>
                    <a:lnTo>
                      <a:pt x="535" y="106"/>
                    </a:lnTo>
                    <a:lnTo>
                      <a:pt x="537" y="106"/>
                    </a:lnTo>
                    <a:lnTo>
                      <a:pt x="538" y="106"/>
                    </a:lnTo>
                    <a:lnTo>
                      <a:pt x="540" y="106"/>
                    </a:lnTo>
                    <a:lnTo>
                      <a:pt x="541" y="105"/>
                    </a:lnTo>
                    <a:lnTo>
                      <a:pt x="543" y="104"/>
                    </a:lnTo>
                    <a:lnTo>
                      <a:pt x="544" y="102"/>
                    </a:lnTo>
                    <a:lnTo>
                      <a:pt x="545" y="99"/>
                    </a:lnTo>
                    <a:lnTo>
                      <a:pt x="545" y="96"/>
                    </a:lnTo>
                    <a:lnTo>
                      <a:pt x="521" y="26"/>
                    </a:lnTo>
                    <a:lnTo>
                      <a:pt x="541" y="26"/>
                    </a:lnTo>
                    <a:lnTo>
                      <a:pt x="554" y="76"/>
                    </a:lnTo>
                    <a:lnTo>
                      <a:pt x="568" y="26"/>
                    </a:lnTo>
                    <a:lnTo>
                      <a:pt x="586" y="26"/>
                    </a:lnTo>
                    <a:close/>
                    <a:moveTo>
                      <a:pt x="617" y="75"/>
                    </a:moveTo>
                    <a:lnTo>
                      <a:pt x="617" y="94"/>
                    </a:lnTo>
                    <a:lnTo>
                      <a:pt x="599" y="94"/>
                    </a:lnTo>
                    <a:lnTo>
                      <a:pt x="599" y="75"/>
                    </a:lnTo>
                    <a:lnTo>
                      <a:pt x="617" y="75"/>
                    </a:lnTo>
                    <a:close/>
                    <a:moveTo>
                      <a:pt x="617" y="28"/>
                    </a:moveTo>
                    <a:lnTo>
                      <a:pt x="617" y="47"/>
                    </a:lnTo>
                    <a:lnTo>
                      <a:pt x="599" y="47"/>
                    </a:lnTo>
                    <a:lnTo>
                      <a:pt x="599" y="28"/>
                    </a:lnTo>
                    <a:lnTo>
                      <a:pt x="617" y="28"/>
                    </a:lnTo>
                    <a:close/>
                    <a:moveTo>
                      <a:pt x="6" y="221"/>
                    </a:moveTo>
                    <a:lnTo>
                      <a:pt x="6" y="130"/>
                    </a:lnTo>
                    <a:lnTo>
                      <a:pt x="43" y="130"/>
                    </a:lnTo>
                    <a:lnTo>
                      <a:pt x="50" y="130"/>
                    </a:lnTo>
                    <a:lnTo>
                      <a:pt x="57" y="133"/>
                    </a:lnTo>
                    <a:lnTo>
                      <a:pt x="63" y="135"/>
                    </a:lnTo>
                    <a:lnTo>
                      <a:pt x="67" y="140"/>
                    </a:lnTo>
                    <a:lnTo>
                      <a:pt x="71" y="144"/>
                    </a:lnTo>
                    <a:lnTo>
                      <a:pt x="74" y="149"/>
                    </a:lnTo>
                    <a:lnTo>
                      <a:pt x="76" y="155"/>
                    </a:lnTo>
                    <a:lnTo>
                      <a:pt x="78" y="159"/>
                    </a:lnTo>
                    <a:lnTo>
                      <a:pt x="78" y="161"/>
                    </a:lnTo>
                    <a:lnTo>
                      <a:pt x="79" y="163"/>
                    </a:lnTo>
                    <a:lnTo>
                      <a:pt x="79" y="165"/>
                    </a:lnTo>
                    <a:lnTo>
                      <a:pt x="79" y="167"/>
                    </a:lnTo>
                    <a:lnTo>
                      <a:pt x="79" y="168"/>
                    </a:lnTo>
                    <a:lnTo>
                      <a:pt x="79" y="171"/>
                    </a:lnTo>
                    <a:lnTo>
                      <a:pt x="79" y="172"/>
                    </a:lnTo>
                    <a:lnTo>
                      <a:pt x="79" y="174"/>
                    </a:lnTo>
                    <a:lnTo>
                      <a:pt x="79" y="175"/>
                    </a:lnTo>
                    <a:lnTo>
                      <a:pt x="79" y="178"/>
                    </a:lnTo>
                    <a:lnTo>
                      <a:pt x="79" y="179"/>
                    </a:lnTo>
                    <a:lnTo>
                      <a:pt x="79" y="181"/>
                    </a:lnTo>
                    <a:lnTo>
                      <a:pt x="79" y="183"/>
                    </a:lnTo>
                    <a:lnTo>
                      <a:pt x="79" y="184"/>
                    </a:lnTo>
                    <a:lnTo>
                      <a:pt x="78" y="187"/>
                    </a:lnTo>
                    <a:lnTo>
                      <a:pt x="78" y="189"/>
                    </a:lnTo>
                    <a:lnTo>
                      <a:pt x="76" y="195"/>
                    </a:lnTo>
                    <a:lnTo>
                      <a:pt x="74" y="201"/>
                    </a:lnTo>
                    <a:lnTo>
                      <a:pt x="71" y="206"/>
                    </a:lnTo>
                    <a:lnTo>
                      <a:pt x="67" y="212"/>
                    </a:lnTo>
                    <a:lnTo>
                      <a:pt x="63" y="217"/>
                    </a:lnTo>
                    <a:lnTo>
                      <a:pt x="57" y="219"/>
                    </a:lnTo>
                    <a:lnTo>
                      <a:pt x="50" y="221"/>
                    </a:lnTo>
                    <a:lnTo>
                      <a:pt x="43" y="221"/>
                    </a:lnTo>
                    <a:lnTo>
                      <a:pt x="6" y="221"/>
                    </a:lnTo>
                    <a:close/>
                    <a:moveTo>
                      <a:pt x="23" y="145"/>
                    </a:moveTo>
                    <a:lnTo>
                      <a:pt x="23" y="206"/>
                    </a:lnTo>
                    <a:lnTo>
                      <a:pt x="40" y="206"/>
                    </a:lnTo>
                    <a:lnTo>
                      <a:pt x="44" y="205"/>
                    </a:lnTo>
                    <a:lnTo>
                      <a:pt x="49" y="204"/>
                    </a:lnTo>
                    <a:lnTo>
                      <a:pt x="52" y="201"/>
                    </a:lnTo>
                    <a:lnTo>
                      <a:pt x="54" y="197"/>
                    </a:lnTo>
                    <a:lnTo>
                      <a:pt x="57" y="193"/>
                    </a:lnTo>
                    <a:lnTo>
                      <a:pt x="59" y="188"/>
                    </a:lnTo>
                    <a:lnTo>
                      <a:pt x="60" y="182"/>
                    </a:lnTo>
                    <a:lnTo>
                      <a:pt x="60" y="178"/>
                    </a:lnTo>
                    <a:lnTo>
                      <a:pt x="60" y="176"/>
                    </a:lnTo>
                    <a:lnTo>
                      <a:pt x="60" y="175"/>
                    </a:lnTo>
                    <a:lnTo>
                      <a:pt x="60" y="168"/>
                    </a:lnTo>
                    <a:lnTo>
                      <a:pt x="59" y="163"/>
                    </a:lnTo>
                    <a:lnTo>
                      <a:pt x="58" y="158"/>
                    </a:lnTo>
                    <a:lnTo>
                      <a:pt x="56" y="155"/>
                    </a:lnTo>
                    <a:lnTo>
                      <a:pt x="53" y="151"/>
                    </a:lnTo>
                    <a:lnTo>
                      <a:pt x="52" y="149"/>
                    </a:lnTo>
                    <a:lnTo>
                      <a:pt x="50" y="148"/>
                    </a:lnTo>
                    <a:lnTo>
                      <a:pt x="46" y="146"/>
                    </a:lnTo>
                    <a:lnTo>
                      <a:pt x="45" y="146"/>
                    </a:lnTo>
                    <a:lnTo>
                      <a:pt x="44" y="146"/>
                    </a:lnTo>
                    <a:lnTo>
                      <a:pt x="43" y="145"/>
                    </a:lnTo>
                    <a:lnTo>
                      <a:pt x="42" y="145"/>
                    </a:lnTo>
                    <a:lnTo>
                      <a:pt x="41" y="145"/>
                    </a:lnTo>
                    <a:lnTo>
                      <a:pt x="40" y="145"/>
                    </a:lnTo>
                    <a:lnTo>
                      <a:pt x="23"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27" name="Freeform 679">
                <a:extLst>
                  <a:ext uri="{FF2B5EF4-FFF2-40B4-BE49-F238E27FC236}">
                    <a16:creationId xmlns:a16="http://schemas.microsoft.com/office/drawing/2014/main" id="{4907B8B9-49A8-4982-A9EA-9404757A0D4B}"/>
                  </a:ext>
                </a:extLst>
              </p:cNvPr>
              <p:cNvSpPr>
                <a:spLocks noEditPoints="1"/>
              </p:cNvSpPr>
              <p:nvPr/>
            </p:nvSpPr>
            <p:spPr bwMode="auto">
              <a:xfrm>
                <a:off x="3452" y="4532"/>
                <a:ext cx="101" cy="44"/>
              </a:xfrm>
              <a:custGeom>
                <a:avLst/>
                <a:gdLst>
                  <a:gd name="T0" fmla="*/ 1 w 201"/>
                  <a:gd name="T1" fmla="*/ 2 h 88"/>
                  <a:gd name="T2" fmla="*/ 1 w 201"/>
                  <a:gd name="T3" fmla="*/ 2 h 88"/>
                  <a:gd name="T4" fmla="*/ 1 w 201"/>
                  <a:gd name="T5" fmla="*/ 2 h 88"/>
                  <a:gd name="T6" fmla="*/ 1 w 201"/>
                  <a:gd name="T7" fmla="*/ 2 h 88"/>
                  <a:gd name="T8" fmla="*/ 1 w 201"/>
                  <a:gd name="T9" fmla="*/ 2 h 88"/>
                  <a:gd name="T10" fmla="*/ 1 w 201"/>
                  <a:gd name="T11" fmla="*/ 2 h 88"/>
                  <a:gd name="T12" fmla="*/ 1 w 201"/>
                  <a:gd name="T13" fmla="*/ 2 h 88"/>
                  <a:gd name="T14" fmla="*/ 1 w 201"/>
                  <a:gd name="T15" fmla="*/ 2 h 88"/>
                  <a:gd name="T16" fmla="*/ 1 w 201"/>
                  <a:gd name="T17" fmla="*/ 2 h 88"/>
                  <a:gd name="T18" fmla="*/ 0 w 201"/>
                  <a:gd name="T19" fmla="*/ 2 h 88"/>
                  <a:gd name="T20" fmla="*/ 1 w 201"/>
                  <a:gd name="T21" fmla="*/ 1 h 88"/>
                  <a:gd name="T22" fmla="*/ 1 w 201"/>
                  <a:gd name="T23" fmla="*/ 1 h 88"/>
                  <a:gd name="T24" fmla="*/ 1 w 201"/>
                  <a:gd name="T25" fmla="*/ 1 h 88"/>
                  <a:gd name="T26" fmla="*/ 1 w 201"/>
                  <a:gd name="T27" fmla="*/ 1 h 88"/>
                  <a:gd name="T28" fmla="*/ 1 w 201"/>
                  <a:gd name="T29" fmla="*/ 1 h 88"/>
                  <a:gd name="T30" fmla="*/ 1 w 201"/>
                  <a:gd name="T31" fmla="*/ 1 h 88"/>
                  <a:gd name="T32" fmla="*/ 1 w 201"/>
                  <a:gd name="T33" fmla="*/ 1 h 88"/>
                  <a:gd name="T34" fmla="*/ 1 w 201"/>
                  <a:gd name="T35" fmla="*/ 1 h 88"/>
                  <a:gd name="T36" fmla="*/ 1 w 201"/>
                  <a:gd name="T37" fmla="*/ 1 h 88"/>
                  <a:gd name="T38" fmla="*/ 1 w 201"/>
                  <a:gd name="T39" fmla="*/ 1 h 88"/>
                  <a:gd name="T40" fmla="*/ 1 w 201"/>
                  <a:gd name="T41" fmla="*/ 1 h 88"/>
                  <a:gd name="T42" fmla="*/ 1 w 201"/>
                  <a:gd name="T43" fmla="*/ 1 h 88"/>
                  <a:gd name="T44" fmla="*/ 1 w 201"/>
                  <a:gd name="T45" fmla="*/ 1 h 88"/>
                  <a:gd name="T46" fmla="*/ 1 w 201"/>
                  <a:gd name="T47" fmla="*/ 1 h 88"/>
                  <a:gd name="T48" fmla="*/ 1 w 201"/>
                  <a:gd name="T49" fmla="*/ 1 h 88"/>
                  <a:gd name="T50" fmla="*/ 1 w 201"/>
                  <a:gd name="T51" fmla="*/ 1 h 88"/>
                  <a:gd name="T52" fmla="*/ 1 w 201"/>
                  <a:gd name="T53" fmla="*/ 1 h 88"/>
                  <a:gd name="T54" fmla="*/ 1 w 201"/>
                  <a:gd name="T55" fmla="*/ 2 h 88"/>
                  <a:gd name="T56" fmla="*/ 1 w 201"/>
                  <a:gd name="T57" fmla="*/ 2 h 88"/>
                  <a:gd name="T58" fmla="*/ 1 w 201"/>
                  <a:gd name="T59" fmla="*/ 2 h 88"/>
                  <a:gd name="T60" fmla="*/ 1 w 201"/>
                  <a:gd name="T61" fmla="*/ 2 h 88"/>
                  <a:gd name="T62" fmla="*/ 1 w 201"/>
                  <a:gd name="T63" fmla="*/ 2 h 88"/>
                  <a:gd name="T64" fmla="*/ 2 w 201"/>
                  <a:gd name="T65" fmla="*/ 1 h 88"/>
                  <a:gd name="T66" fmla="*/ 2 w 201"/>
                  <a:gd name="T67" fmla="*/ 2 h 88"/>
                  <a:gd name="T68" fmla="*/ 2 w 201"/>
                  <a:gd name="T69" fmla="*/ 2 h 88"/>
                  <a:gd name="T70" fmla="*/ 2 w 201"/>
                  <a:gd name="T71" fmla="*/ 2 h 88"/>
                  <a:gd name="T72" fmla="*/ 2 w 201"/>
                  <a:gd name="T73" fmla="*/ 2 h 88"/>
                  <a:gd name="T74" fmla="*/ 2 w 201"/>
                  <a:gd name="T75" fmla="*/ 2 h 88"/>
                  <a:gd name="T76" fmla="*/ 2 w 201"/>
                  <a:gd name="T77" fmla="*/ 2 h 88"/>
                  <a:gd name="T78" fmla="*/ 2 w 201"/>
                  <a:gd name="T79" fmla="*/ 0 h 88"/>
                  <a:gd name="T80" fmla="*/ 3 w 201"/>
                  <a:gd name="T81" fmla="*/ 2 h 88"/>
                  <a:gd name="T82" fmla="*/ 3 w 201"/>
                  <a:gd name="T83" fmla="*/ 2 h 88"/>
                  <a:gd name="T84" fmla="*/ 3 w 201"/>
                  <a:gd name="T85" fmla="*/ 2 h 88"/>
                  <a:gd name="T86" fmla="*/ 2 w 201"/>
                  <a:gd name="T87" fmla="*/ 2 h 88"/>
                  <a:gd name="T88" fmla="*/ 2 w 201"/>
                  <a:gd name="T89" fmla="*/ 1 h 88"/>
                  <a:gd name="T90" fmla="*/ 2 w 201"/>
                  <a:gd name="T91" fmla="*/ 1 h 88"/>
                  <a:gd name="T92" fmla="*/ 3 w 201"/>
                  <a:gd name="T93" fmla="*/ 1 h 88"/>
                  <a:gd name="T94" fmla="*/ 3 w 201"/>
                  <a:gd name="T95" fmla="*/ 1 h 88"/>
                  <a:gd name="T96" fmla="*/ 3 w 201"/>
                  <a:gd name="T97" fmla="*/ 1 h 88"/>
                  <a:gd name="T98" fmla="*/ 2 w 201"/>
                  <a:gd name="T99" fmla="*/ 1 h 88"/>
                  <a:gd name="T100" fmla="*/ 2 w 201"/>
                  <a:gd name="T101" fmla="*/ 1 h 88"/>
                  <a:gd name="T102" fmla="*/ 3 w 201"/>
                  <a:gd name="T103" fmla="*/ 2 h 88"/>
                  <a:gd name="T104" fmla="*/ 3 w 201"/>
                  <a:gd name="T105" fmla="*/ 2 h 88"/>
                  <a:gd name="T106" fmla="*/ 3 w 201"/>
                  <a:gd name="T107" fmla="*/ 2 h 88"/>
                  <a:gd name="T108" fmla="*/ 3 w 201"/>
                  <a:gd name="T109" fmla="*/ 2 h 88"/>
                  <a:gd name="T110" fmla="*/ 3 w 201"/>
                  <a:gd name="T111" fmla="*/ 1 h 88"/>
                  <a:gd name="T112" fmla="*/ 3 w 201"/>
                  <a:gd name="T113" fmla="*/ 1 h 88"/>
                  <a:gd name="T114" fmla="*/ 3 w 201"/>
                  <a:gd name="T115" fmla="*/ 1 h 88"/>
                  <a:gd name="T116" fmla="*/ 3 w 201"/>
                  <a:gd name="T117" fmla="*/ 1 h 88"/>
                  <a:gd name="T118" fmla="*/ 4 w 201"/>
                  <a:gd name="T119" fmla="*/ 2 h 88"/>
                  <a:gd name="T120" fmla="*/ 4 w 201"/>
                  <a:gd name="T121" fmla="*/ 1 h 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1" h="88">
                    <a:moveTo>
                      <a:pt x="56" y="37"/>
                    </a:moveTo>
                    <a:lnTo>
                      <a:pt x="56" y="74"/>
                    </a:lnTo>
                    <a:lnTo>
                      <a:pt x="56" y="77"/>
                    </a:lnTo>
                    <a:lnTo>
                      <a:pt x="56" y="79"/>
                    </a:lnTo>
                    <a:lnTo>
                      <a:pt x="56" y="81"/>
                    </a:lnTo>
                    <a:lnTo>
                      <a:pt x="57" y="82"/>
                    </a:lnTo>
                    <a:lnTo>
                      <a:pt x="57" y="83"/>
                    </a:lnTo>
                    <a:lnTo>
                      <a:pt x="58" y="83"/>
                    </a:lnTo>
                    <a:lnTo>
                      <a:pt x="60" y="84"/>
                    </a:lnTo>
                    <a:lnTo>
                      <a:pt x="61" y="84"/>
                    </a:lnTo>
                    <a:lnTo>
                      <a:pt x="61" y="86"/>
                    </a:lnTo>
                    <a:lnTo>
                      <a:pt x="42" y="86"/>
                    </a:lnTo>
                    <a:lnTo>
                      <a:pt x="41" y="86"/>
                    </a:lnTo>
                    <a:lnTo>
                      <a:pt x="40" y="86"/>
                    </a:lnTo>
                    <a:lnTo>
                      <a:pt x="40" y="85"/>
                    </a:lnTo>
                    <a:lnTo>
                      <a:pt x="40" y="84"/>
                    </a:lnTo>
                    <a:lnTo>
                      <a:pt x="40" y="83"/>
                    </a:lnTo>
                    <a:lnTo>
                      <a:pt x="40" y="82"/>
                    </a:lnTo>
                    <a:lnTo>
                      <a:pt x="40" y="81"/>
                    </a:lnTo>
                    <a:lnTo>
                      <a:pt x="40" y="79"/>
                    </a:lnTo>
                    <a:lnTo>
                      <a:pt x="39" y="79"/>
                    </a:lnTo>
                    <a:lnTo>
                      <a:pt x="39" y="81"/>
                    </a:lnTo>
                    <a:lnTo>
                      <a:pt x="38" y="81"/>
                    </a:lnTo>
                    <a:lnTo>
                      <a:pt x="38" y="82"/>
                    </a:lnTo>
                    <a:lnTo>
                      <a:pt x="35" y="83"/>
                    </a:lnTo>
                    <a:lnTo>
                      <a:pt x="34" y="84"/>
                    </a:lnTo>
                    <a:lnTo>
                      <a:pt x="32" y="85"/>
                    </a:lnTo>
                    <a:lnTo>
                      <a:pt x="30" y="86"/>
                    </a:lnTo>
                    <a:lnTo>
                      <a:pt x="27" y="86"/>
                    </a:lnTo>
                    <a:lnTo>
                      <a:pt x="25" y="86"/>
                    </a:lnTo>
                    <a:lnTo>
                      <a:pt x="22" y="88"/>
                    </a:lnTo>
                    <a:lnTo>
                      <a:pt x="19" y="88"/>
                    </a:lnTo>
                    <a:lnTo>
                      <a:pt x="16" y="88"/>
                    </a:lnTo>
                    <a:lnTo>
                      <a:pt x="12" y="86"/>
                    </a:lnTo>
                    <a:lnTo>
                      <a:pt x="9" y="85"/>
                    </a:lnTo>
                    <a:lnTo>
                      <a:pt x="7" y="84"/>
                    </a:lnTo>
                    <a:lnTo>
                      <a:pt x="3" y="82"/>
                    </a:lnTo>
                    <a:lnTo>
                      <a:pt x="2" y="78"/>
                    </a:lnTo>
                    <a:lnTo>
                      <a:pt x="0" y="74"/>
                    </a:lnTo>
                    <a:lnTo>
                      <a:pt x="0" y="69"/>
                    </a:lnTo>
                    <a:lnTo>
                      <a:pt x="0" y="64"/>
                    </a:lnTo>
                    <a:lnTo>
                      <a:pt x="1" y="60"/>
                    </a:lnTo>
                    <a:lnTo>
                      <a:pt x="2" y="56"/>
                    </a:lnTo>
                    <a:lnTo>
                      <a:pt x="4" y="54"/>
                    </a:lnTo>
                    <a:lnTo>
                      <a:pt x="8" y="52"/>
                    </a:lnTo>
                    <a:lnTo>
                      <a:pt x="11" y="49"/>
                    </a:lnTo>
                    <a:lnTo>
                      <a:pt x="15" y="48"/>
                    </a:lnTo>
                    <a:lnTo>
                      <a:pt x="18" y="47"/>
                    </a:lnTo>
                    <a:lnTo>
                      <a:pt x="34" y="45"/>
                    </a:lnTo>
                    <a:lnTo>
                      <a:pt x="35" y="45"/>
                    </a:lnTo>
                    <a:lnTo>
                      <a:pt x="37" y="45"/>
                    </a:lnTo>
                    <a:lnTo>
                      <a:pt x="37" y="44"/>
                    </a:lnTo>
                    <a:lnTo>
                      <a:pt x="38" y="44"/>
                    </a:lnTo>
                    <a:lnTo>
                      <a:pt x="39" y="43"/>
                    </a:lnTo>
                    <a:lnTo>
                      <a:pt x="39" y="41"/>
                    </a:lnTo>
                    <a:lnTo>
                      <a:pt x="39" y="40"/>
                    </a:lnTo>
                    <a:lnTo>
                      <a:pt x="39" y="39"/>
                    </a:lnTo>
                    <a:lnTo>
                      <a:pt x="39" y="38"/>
                    </a:lnTo>
                    <a:lnTo>
                      <a:pt x="39" y="36"/>
                    </a:lnTo>
                    <a:lnTo>
                      <a:pt x="39" y="35"/>
                    </a:lnTo>
                    <a:lnTo>
                      <a:pt x="38" y="35"/>
                    </a:lnTo>
                    <a:lnTo>
                      <a:pt x="37" y="33"/>
                    </a:lnTo>
                    <a:lnTo>
                      <a:pt x="35" y="33"/>
                    </a:lnTo>
                    <a:lnTo>
                      <a:pt x="34" y="32"/>
                    </a:lnTo>
                    <a:lnTo>
                      <a:pt x="33" y="32"/>
                    </a:lnTo>
                    <a:lnTo>
                      <a:pt x="32" y="32"/>
                    </a:lnTo>
                    <a:lnTo>
                      <a:pt x="31" y="32"/>
                    </a:lnTo>
                    <a:lnTo>
                      <a:pt x="30" y="32"/>
                    </a:lnTo>
                    <a:lnTo>
                      <a:pt x="29" y="32"/>
                    </a:lnTo>
                    <a:lnTo>
                      <a:pt x="26" y="32"/>
                    </a:lnTo>
                    <a:lnTo>
                      <a:pt x="25" y="32"/>
                    </a:lnTo>
                    <a:lnTo>
                      <a:pt x="23" y="32"/>
                    </a:lnTo>
                    <a:lnTo>
                      <a:pt x="22" y="33"/>
                    </a:lnTo>
                    <a:lnTo>
                      <a:pt x="20" y="35"/>
                    </a:lnTo>
                    <a:lnTo>
                      <a:pt x="20" y="36"/>
                    </a:lnTo>
                    <a:lnTo>
                      <a:pt x="19" y="37"/>
                    </a:lnTo>
                    <a:lnTo>
                      <a:pt x="19" y="38"/>
                    </a:lnTo>
                    <a:lnTo>
                      <a:pt x="18" y="39"/>
                    </a:lnTo>
                    <a:lnTo>
                      <a:pt x="18" y="40"/>
                    </a:lnTo>
                    <a:lnTo>
                      <a:pt x="18" y="41"/>
                    </a:lnTo>
                    <a:lnTo>
                      <a:pt x="2" y="41"/>
                    </a:lnTo>
                    <a:lnTo>
                      <a:pt x="3" y="35"/>
                    </a:lnTo>
                    <a:lnTo>
                      <a:pt x="5" y="29"/>
                    </a:lnTo>
                    <a:lnTo>
                      <a:pt x="8" y="25"/>
                    </a:lnTo>
                    <a:lnTo>
                      <a:pt x="11" y="22"/>
                    </a:lnTo>
                    <a:lnTo>
                      <a:pt x="16" y="21"/>
                    </a:lnTo>
                    <a:lnTo>
                      <a:pt x="19" y="18"/>
                    </a:lnTo>
                    <a:lnTo>
                      <a:pt x="24" y="17"/>
                    </a:lnTo>
                    <a:lnTo>
                      <a:pt x="29" y="17"/>
                    </a:lnTo>
                    <a:lnTo>
                      <a:pt x="30" y="17"/>
                    </a:lnTo>
                    <a:lnTo>
                      <a:pt x="31" y="17"/>
                    </a:lnTo>
                    <a:lnTo>
                      <a:pt x="32" y="17"/>
                    </a:lnTo>
                    <a:lnTo>
                      <a:pt x="33" y="17"/>
                    </a:lnTo>
                    <a:lnTo>
                      <a:pt x="34" y="17"/>
                    </a:lnTo>
                    <a:lnTo>
                      <a:pt x="35" y="17"/>
                    </a:lnTo>
                    <a:lnTo>
                      <a:pt x="37" y="17"/>
                    </a:lnTo>
                    <a:lnTo>
                      <a:pt x="38" y="17"/>
                    </a:lnTo>
                    <a:lnTo>
                      <a:pt x="39" y="18"/>
                    </a:lnTo>
                    <a:lnTo>
                      <a:pt x="40" y="18"/>
                    </a:lnTo>
                    <a:lnTo>
                      <a:pt x="43" y="20"/>
                    </a:lnTo>
                    <a:lnTo>
                      <a:pt x="46" y="21"/>
                    </a:lnTo>
                    <a:lnTo>
                      <a:pt x="49" y="23"/>
                    </a:lnTo>
                    <a:lnTo>
                      <a:pt x="52" y="24"/>
                    </a:lnTo>
                    <a:lnTo>
                      <a:pt x="54" y="26"/>
                    </a:lnTo>
                    <a:lnTo>
                      <a:pt x="55" y="30"/>
                    </a:lnTo>
                    <a:lnTo>
                      <a:pt x="56" y="33"/>
                    </a:lnTo>
                    <a:lnTo>
                      <a:pt x="56" y="37"/>
                    </a:lnTo>
                    <a:close/>
                    <a:moveTo>
                      <a:pt x="39" y="63"/>
                    </a:moveTo>
                    <a:lnTo>
                      <a:pt x="39" y="54"/>
                    </a:lnTo>
                    <a:lnTo>
                      <a:pt x="39" y="55"/>
                    </a:lnTo>
                    <a:lnTo>
                      <a:pt x="38" y="55"/>
                    </a:lnTo>
                    <a:lnTo>
                      <a:pt x="37" y="55"/>
                    </a:lnTo>
                    <a:lnTo>
                      <a:pt x="35" y="56"/>
                    </a:lnTo>
                    <a:lnTo>
                      <a:pt x="34" y="56"/>
                    </a:lnTo>
                    <a:lnTo>
                      <a:pt x="32" y="56"/>
                    </a:lnTo>
                    <a:lnTo>
                      <a:pt x="31" y="58"/>
                    </a:lnTo>
                    <a:lnTo>
                      <a:pt x="29" y="58"/>
                    </a:lnTo>
                    <a:lnTo>
                      <a:pt x="26" y="59"/>
                    </a:lnTo>
                    <a:lnTo>
                      <a:pt x="24" y="59"/>
                    </a:lnTo>
                    <a:lnTo>
                      <a:pt x="22" y="60"/>
                    </a:lnTo>
                    <a:lnTo>
                      <a:pt x="19" y="61"/>
                    </a:lnTo>
                    <a:lnTo>
                      <a:pt x="18" y="62"/>
                    </a:lnTo>
                    <a:lnTo>
                      <a:pt x="18" y="63"/>
                    </a:lnTo>
                    <a:lnTo>
                      <a:pt x="17" y="66"/>
                    </a:lnTo>
                    <a:lnTo>
                      <a:pt x="17" y="68"/>
                    </a:lnTo>
                    <a:lnTo>
                      <a:pt x="17" y="69"/>
                    </a:lnTo>
                    <a:lnTo>
                      <a:pt x="17" y="71"/>
                    </a:lnTo>
                    <a:lnTo>
                      <a:pt x="17" y="73"/>
                    </a:lnTo>
                    <a:lnTo>
                      <a:pt x="18" y="74"/>
                    </a:lnTo>
                    <a:lnTo>
                      <a:pt x="19" y="75"/>
                    </a:lnTo>
                    <a:lnTo>
                      <a:pt x="20" y="75"/>
                    </a:lnTo>
                    <a:lnTo>
                      <a:pt x="20" y="76"/>
                    </a:lnTo>
                    <a:lnTo>
                      <a:pt x="22" y="76"/>
                    </a:lnTo>
                    <a:lnTo>
                      <a:pt x="23" y="76"/>
                    </a:lnTo>
                    <a:lnTo>
                      <a:pt x="24" y="76"/>
                    </a:lnTo>
                    <a:lnTo>
                      <a:pt x="25" y="76"/>
                    </a:lnTo>
                    <a:lnTo>
                      <a:pt x="27" y="76"/>
                    </a:lnTo>
                    <a:lnTo>
                      <a:pt x="30" y="75"/>
                    </a:lnTo>
                    <a:lnTo>
                      <a:pt x="32" y="74"/>
                    </a:lnTo>
                    <a:lnTo>
                      <a:pt x="35" y="73"/>
                    </a:lnTo>
                    <a:lnTo>
                      <a:pt x="37" y="70"/>
                    </a:lnTo>
                    <a:lnTo>
                      <a:pt x="38" y="68"/>
                    </a:lnTo>
                    <a:lnTo>
                      <a:pt x="39" y="66"/>
                    </a:lnTo>
                    <a:lnTo>
                      <a:pt x="39" y="63"/>
                    </a:lnTo>
                    <a:close/>
                    <a:moveTo>
                      <a:pt x="91" y="0"/>
                    </a:moveTo>
                    <a:lnTo>
                      <a:pt x="91" y="18"/>
                    </a:lnTo>
                    <a:lnTo>
                      <a:pt x="101" y="18"/>
                    </a:lnTo>
                    <a:lnTo>
                      <a:pt x="101" y="32"/>
                    </a:lnTo>
                    <a:lnTo>
                      <a:pt x="91" y="32"/>
                    </a:lnTo>
                    <a:lnTo>
                      <a:pt x="91" y="69"/>
                    </a:lnTo>
                    <a:lnTo>
                      <a:pt x="91" y="70"/>
                    </a:lnTo>
                    <a:lnTo>
                      <a:pt x="91" y="71"/>
                    </a:lnTo>
                    <a:lnTo>
                      <a:pt x="91" y="73"/>
                    </a:lnTo>
                    <a:lnTo>
                      <a:pt x="91" y="74"/>
                    </a:lnTo>
                    <a:lnTo>
                      <a:pt x="92" y="74"/>
                    </a:lnTo>
                    <a:lnTo>
                      <a:pt x="94" y="74"/>
                    </a:lnTo>
                    <a:lnTo>
                      <a:pt x="95" y="75"/>
                    </a:lnTo>
                    <a:lnTo>
                      <a:pt x="98" y="75"/>
                    </a:lnTo>
                    <a:lnTo>
                      <a:pt x="99" y="75"/>
                    </a:lnTo>
                    <a:lnTo>
                      <a:pt x="100" y="75"/>
                    </a:lnTo>
                    <a:lnTo>
                      <a:pt x="101" y="75"/>
                    </a:lnTo>
                    <a:lnTo>
                      <a:pt x="101" y="86"/>
                    </a:lnTo>
                    <a:lnTo>
                      <a:pt x="100" y="86"/>
                    </a:lnTo>
                    <a:lnTo>
                      <a:pt x="99" y="86"/>
                    </a:lnTo>
                    <a:lnTo>
                      <a:pt x="98" y="86"/>
                    </a:lnTo>
                    <a:lnTo>
                      <a:pt x="96" y="86"/>
                    </a:lnTo>
                    <a:lnTo>
                      <a:pt x="95" y="86"/>
                    </a:lnTo>
                    <a:lnTo>
                      <a:pt x="94" y="86"/>
                    </a:lnTo>
                    <a:lnTo>
                      <a:pt x="91" y="86"/>
                    </a:lnTo>
                    <a:lnTo>
                      <a:pt x="86" y="86"/>
                    </a:lnTo>
                    <a:lnTo>
                      <a:pt x="83" y="86"/>
                    </a:lnTo>
                    <a:lnTo>
                      <a:pt x="79" y="85"/>
                    </a:lnTo>
                    <a:lnTo>
                      <a:pt x="77" y="83"/>
                    </a:lnTo>
                    <a:lnTo>
                      <a:pt x="76" y="81"/>
                    </a:lnTo>
                    <a:lnTo>
                      <a:pt x="75" y="78"/>
                    </a:lnTo>
                    <a:lnTo>
                      <a:pt x="73" y="76"/>
                    </a:lnTo>
                    <a:lnTo>
                      <a:pt x="73" y="73"/>
                    </a:lnTo>
                    <a:lnTo>
                      <a:pt x="73" y="32"/>
                    </a:lnTo>
                    <a:lnTo>
                      <a:pt x="64" y="32"/>
                    </a:lnTo>
                    <a:lnTo>
                      <a:pt x="64" y="18"/>
                    </a:lnTo>
                    <a:lnTo>
                      <a:pt x="73" y="18"/>
                    </a:lnTo>
                    <a:lnTo>
                      <a:pt x="73" y="0"/>
                    </a:lnTo>
                    <a:lnTo>
                      <a:pt x="91" y="0"/>
                    </a:lnTo>
                    <a:close/>
                    <a:moveTo>
                      <a:pt x="149" y="67"/>
                    </a:moveTo>
                    <a:lnTo>
                      <a:pt x="167" y="67"/>
                    </a:lnTo>
                    <a:lnTo>
                      <a:pt x="165" y="71"/>
                    </a:lnTo>
                    <a:lnTo>
                      <a:pt x="163" y="76"/>
                    </a:lnTo>
                    <a:lnTo>
                      <a:pt x="160" y="79"/>
                    </a:lnTo>
                    <a:lnTo>
                      <a:pt x="157" y="83"/>
                    </a:lnTo>
                    <a:lnTo>
                      <a:pt x="154" y="84"/>
                    </a:lnTo>
                    <a:lnTo>
                      <a:pt x="151" y="85"/>
                    </a:lnTo>
                    <a:lnTo>
                      <a:pt x="147" y="86"/>
                    </a:lnTo>
                    <a:lnTo>
                      <a:pt x="144" y="88"/>
                    </a:lnTo>
                    <a:lnTo>
                      <a:pt x="142" y="88"/>
                    </a:lnTo>
                    <a:lnTo>
                      <a:pt x="141" y="88"/>
                    </a:lnTo>
                    <a:lnTo>
                      <a:pt x="140" y="88"/>
                    </a:lnTo>
                    <a:lnTo>
                      <a:pt x="139" y="88"/>
                    </a:lnTo>
                    <a:lnTo>
                      <a:pt x="132" y="88"/>
                    </a:lnTo>
                    <a:lnTo>
                      <a:pt x="126" y="86"/>
                    </a:lnTo>
                    <a:lnTo>
                      <a:pt x="121" y="84"/>
                    </a:lnTo>
                    <a:lnTo>
                      <a:pt x="116" y="81"/>
                    </a:lnTo>
                    <a:lnTo>
                      <a:pt x="111" y="76"/>
                    </a:lnTo>
                    <a:lnTo>
                      <a:pt x="109" y="69"/>
                    </a:lnTo>
                    <a:lnTo>
                      <a:pt x="107" y="61"/>
                    </a:lnTo>
                    <a:lnTo>
                      <a:pt x="107" y="52"/>
                    </a:lnTo>
                    <a:lnTo>
                      <a:pt x="107" y="49"/>
                    </a:lnTo>
                    <a:lnTo>
                      <a:pt x="107" y="48"/>
                    </a:lnTo>
                    <a:lnTo>
                      <a:pt x="107" y="46"/>
                    </a:lnTo>
                    <a:lnTo>
                      <a:pt x="107" y="45"/>
                    </a:lnTo>
                    <a:lnTo>
                      <a:pt x="107" y="43"/>
                    </a:lnTo>
                    <a:lnTo>
                      <a:pt x="108" y="40"/>
                    </a:lnTo>
                    <a:lnTo>
                      <a:pt x="108" y="38"/>
                    </a:lnTo>
                    <a:lnTo>
                      <a:pt x="109" y="36"/>
                    </a:lnTo>
                    <a:lnTo>
                      <a:pt x="110" y="32"/>
                    </a:lnTo>
                    <a:lnTo>
                      <a:pt x="113" y="29"/>
                    </a:lnTo>
                    <a:lnTo>
                      <a:pt x="115" y="25"/>
                    </a:lnTo>
                    <a:lnTo>
                      <a:pt x="118" y="23"/>
                    </a:lnTo>
                    <a:lnTo>
                      <a:pt x="122" y="21"/>
                    </a:lnTo>
                    <a:lnTo>
                      <a:pt x="126" y="18"/>
                    </a:lnTo>
                    <a:lnTo>
                      <a:pt x="132" y="17"/>
                    </a:lnTo>
                    <a:lnTo>
                      <a:pt x="137" y="17"/>
                    </a:lnTo>
                    <a:lnTo>
                      <a:pt x="138" y="17"/>
                    </a:lnTo>
                    <a:lnTo>
                      <a:pt x="139" y="17"/>
                    </a:lnTo>
                    <a:lnTo>
                      <a:pt x="140" y="17"/>
                    </a:lnTo>
                    <a:lnTo>
                      <a:pt x="141" y="17"/>
                    </a:lnTo>
                    <a:lnTo>
                      <a:pt x="142" y="17"/>
                    </a:lnTo>
                    <a:lnTo>
                      <a:pt x="144" y="17"/>
                    </a:lnTo>
                    <a:lnTo>
                      <a:pt x="145" y="18"/>
                    </a:lnTo>
                    <a:lnTo>
                      <a:pt x="149" y="20"/>
                    </a:lnTo>
                    <a:lnTo>
                      <a:pt x="153" y="22"/>
                    </a:lnTo>
                    <a:lnTo>
                      <a:pt x="157" y="25"/>
                    </a:lnTo>
                    <a:lnTo>
                      <a:pt x="161" y="29"/>
                    </a:lnTo>
                    <a:lnTo>
                      <a:pt x="164" y="33"/>
                    </a:lnTo>
                    <a:lnTo>
                      <a:pt x="167" y="39"/>
                    </a:lnTo>
                    <a:lnTo>
                      <a:pt x="168" y="46"/>
                    </a:lnTo>
                    <a:lnTo>
                      <a:pt x="168" y="55"/>
                    </a:lnTo>
                    <a:lnTo>
                      <a:pt x="168" y="58"/>
                    </a:lnTo>
                    <a:lnTo>
                      <a:pt x="123" y="58"/>
                    </a:lnTo>
                    <a:lnTo>
                      <a:pt x="123" y="59"/>
                    </a:lnTo>
                    <a:lnTo>
                      <a:pt x="124" y="59"/>
                    </a:lnTo>
                    <a:lnTo>
                      <a:pt x="124" y="60"/>
                    </a:lnTo>
                    <a:lnTo>
                      <a:pt x="124" y="61"/>
                    </a:lnTo>
                    <a:lnTo>
                      <a:pt x="124" y="62"/>
                    </a:lnTo>
                    <a:lnTo>
                      <a:pt x="124" y="63"/>
                    </a:lnTo>
                    <a:lnTo>
                      <a:pt x="124" y="64"/>
                    </a:lnTo>
                    <a:lnTo>
                      <a:pt x="124" y="66"/>
                    </a:lnTo>
                    <a:lnTo>
                      <a:pt x="125" y="67"/>
                    </a:lnTo>
                    <a:lnTo>
                      <a:pt x="126" y="69"/>
                    </a:lnTo>
                    <a:lnTo>
                      <a:pt x="128" y="70"/>
                    </a:lnTo>
                    <a:lnTo>
                      <a:pt x="130" y="71"/>
                    </a:lnTo>
                    <a:lnTo>
                      <a:pt x="131" y="73"/>
                    </a:lnTo>
                    <a:lnTo>
                      <a:pt x="133" y="74"/>
                    </a:lnTo>
                    <a:lnTo>
                      <a:pt x="136" y="75"/>
                    </a:lnTo>
                    <a:lnTo>
                      <a:pt x="139" y="75"/>
                    </a:lnTo>
                    <a:lnTo>
                      <a:pt x="140" y="75"/>
                    </a:lnTo>
                    <a:lnTo>
                      <a:pt x="142" y="74"/>
                    </a:lnTo>
                    <a:lnTo>
                      <a:pt x="144" y="74"/>
                    </a:lnTo>
                    <a:lnTo>
                      <a:pt x="145" y="73"/>
                    </a:lnTo>
                    <a:lnTo>
                      <a:pt x="147" y="71"/>
                    </a:lnTo>
                    <a:lnTo>
                      <a:pt x="148" y="70"/>
                    </a:lnTo>
                    <a:lnTo>
                      <a:pt x="149" y="69"/>
                    </a:lnTo>
                    <a:lnTo>
                      <a:pt x="149" y="68"/>
                    </a:lnTo>
                    <a:lnTo>
                      <a:pt x="149" y="67"/>
                    </a:lnTo>
                    <a:close/>
                    <a:moveTo>
                      <a:pt x="124" y="46"/>
                    </a:moveTo>
                    <a:lnTo>
                      <a:pt x="151" y="46"/>
                    </a:lnTo>
                    <a:lnTo>
                      <a:pt x="149" y="43"/>
                    </a:lnTo>
                    <a:lnTo>
                      <a:pt x="149" y="40"/>
                    </a:lnTo>
                    <a:lnTo>
                      <a:pt x="148" y="38"/>
                    </a:lnTo>
                    <a:lnTo>
                      <a:pt x="147" y="37"/>
                    </a:lnTo>
                    <a:lnTo>
                      <a:pt x="145" y="36"/>
                    </a:lnTo>
                    <a:lnTo>
                      <a:pt x="144" y="33"/>
                    </a:lnTo>
                    <a:lnTo>
                      <a:pt x="141" y="32"/>
                    </a:lnTo>
                    <a:lnTo>
                      <a:pt x="140" y="32"/>
                    </a:lnTo>
                    <a:lnTo>
                      <a:pt x="139" y="32"/>
                    </a:lnTo>
                    <a:lnTo>
                      <a:pt x="138" y="32"/>
                    </a:lnTo>
                    <a:lnTo>
                      <a:pt x="137" y="32"/>
                    </a:lnTo>
                    <a:lnTo>
                      <a:pt x="134" y="32"/>
                    </a:lnTo>
                    <a:lnTo>
                      <a:pt x="132" y="33"/>
                    </a:lnTo>
                    <a:lnTo>
                      <a:pt x="130" y="35"/>
                    </a:lnTo>
                    <a:lnTo>
                      <a:pt x="128" y="36"/>
                    </a:lnTo>
                    <a:lnTo>
                      <a:pt x="126" y="38"/>
                    </a:lnTo>
                    <a:lnTo>
                      <a:pt x="125" y="40"/>
                    </a:lnTo>
                    <a:lnTo>
                      <a:pt x="124" y="43"/>
                    </a:lnTo>
                    <a:lnTo>
                      <a:pt x="124" y="46"/>
                    </a:lnTo>
                    <a:close/>
                    <a:moveTo>
                      <a:pt x="201" y="68"/>
                    </a:moveTo>
                    <a:lnTo>
                      <a:pt x="201" y="86"/>
                    </a:lnTo>
                    <a:lnTo>
                      <a:pt x="183" y="86"/>
                    </a:lnTo>
                    <a:lnTo>
                      <a:pt x="183" y="68"/>
                    </a:lnTo>
                    <a:lnTo>
                      <a:pt x="201" y="68"/>
                    </a:lnTo>
                    <a:close/>
                    <a:moveTo>
                      <a:pt x="201" y="21"/>
                    </a:moveTo>
                    <a:lnTo>
                      <a:pt x="201" y="40"/>
                    </a:lnTo>
                    <a:lnTo>
                      <a:pt x="183" y="40"/>
                    </a:lnTo>
                    <a:lnTo>
                      <a:pt x="183" y="21"/>
                    </a:lnTo>
                    <a:lnTo>
                      <a:pt x="20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28" name="Freeform 680">
                <a:extLst>
                  <a:ext uri="{FF2B5EF4-FFF2-40B4-BE49-F238E27FC236}">
                    <a16:creationId xmlns:a16="http://schemas.microsoft.com/office/drawing/2014/main" id="{F39C4DE5-77E9-475B-AC09-EBBDFEFC662E}"/>
                  </a:ext>
                </a:extLst>
              </p:cNvPr>
              <p:cNvSpPr>
                <a:spLocks/>
              </p:cNvSpPr>
              <p:nvPr/>
            </p:nvSpPr>
            <p:spPr bwMode="auto">
              <a:xfrm>
                <a:off x="3558" y="4577"/>
                <a:ext cx="616" cy="8"/>
              </a:xfrm>
              <a:custGeom>
                <a:avLst/>
                <a:gdLst>
                  <a:gd name="T0" fmla="*/ 20 w 1230"/>
                  <a:gd name="T1" fmla="*/ 1 h 16"/>
                  <a:gd name="T2" fmla="*/ 20 w 1230"/>
                  <a:gd name="T3" fmla="*/ 0 h 16"/>
                  <a:gd name="T4" fmla="*/ 0 w 1230"/>
                  <a:gd name="T5" fmla="*/ 0 h 16"/>
                  <a:gd name="T6" fmla="*/ 0 w 1230"/>
                  <a:gd name="T7" fmla="*/ 1 h 16"/>
                  <a:gd name="T8" fmla="*/ 20 w 1230"/>
                  <a:gd name="T9" fmla="*/ 1 h 16"/>
                  <a:gd name="T10" fmla="*/ 20 w 1230"/>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30" h="16">
                    <a:moveTo>
                      <a:pt x="1230" y="8"/>
                    </a:moveTo>
                    <a:lnTo>
                      <a:pt x="1230" y="0"/>
                    </a:lnTo>
                    <a:lnTo>
                      <a:pt x="0" y="0"/>
                    </a:lnTo>
                    <a:lnTo>
                      <a:pt x="0" y="16"/>
                    </a:lnTo>
                    <a:lnTo>
                      <a:pt x="1230" y="16"/>
                    </a:lnTo>
                    <a:lnTo>
                      <a:pt x="123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29" name="Freeform 681">
                <a:extLst>
                  <a:ext uri="{FF2B5EF4-FFF2-40B4-BE49-F238E27FC236}">
                    <a16:creationId xmlns:a16="http://schemas.microsoft.com/office/drawing/2014/main" id="{0F02B419-DE28-42C1-8049-2C0E2C37EFF9}"/>
                  </a:ext>
                </a:extLst>
              </p:cNvPr>
              <p:cNvSpPr>
                <a:spLocks/>
              </p:cNvSpPr>
              <p:nvPr/>
            </p:nvSpPr>
            <p:spPr bwMode="auto">
              <a:xfrm>
                <a:off x="3724" y="4513"/>
                <a:ext cx="450" cy="9"/>
              </a:xfrm>
              <a:custGeom>
                <a:avLst/>
                <a:gdLst>
                  <a:gd name="T0" fmla="*/ 15 w 899"/>
                  <a:gd name="T1" fmla="*/ 1 h 16"/>
                  <a:gd name="T2" fmla="*/ 15 w 899"/>
                  <a:gd name="T3" fmla="*/ 0 h 16"/>
                  <a:gd name="T4" fmla="*/ 0 w 899"/>
                  <a:gd name="T5" fmla="*/ 0 h 16"/>
                  <a:gd name="T6" fmla="*/ 0 w 899"/>
                  <a:gd name="T7" fmla="*/ 1 h 16"/>
                  <a:gd name="T8" fmla="*/ 15 w 899"/>
                  <a:gd name="T9" fmla="*/ 1 h 16"/>
                  <a:gd name="T10" fmla="*/ 15 w 899"/>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99" h="16">
                    <a:moveTo>
                      <a:pt x="899" y="8"/>
                    </a:moveTo>
                    <a:lnTo>
                      <a:pt x="899" y="0"/>
                    </a:lnTo>
                    <a:lnTo>
                      <a:pt x="0" y="0"/>
                    </a:lnTo>
                    <a:lnTo>
                      <a:pt x="0" y="16"/>
                    </a:lnTo>
                    <a:lnTo>
                      <a:pt x="899" y="16"/>
                    </a:lnTo>
                    <a:lnTo>
                      <a:pt x="89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30" name="Freeform 682">
                <a:extLst>
                  <a:ext uri="{FF2B5EF4-FFF2-40B4-BE49-F238E27FC236}">
                    <a16:creationId xmlns:a16="http://schemas.microsoft.com/office/drawing/2014/main" id="{3769A827-03E9-4BC7-925E-9F019F2E9FAF}"/>
                  </a:ext>
                </a:extLst>
              </p:cNvPr>
              <p:cNvSpPr>
                <a:spLocks/>
              </p:cNvSpPr>
              <p:nvPr/>
            </p:nvSpPr>
            <p:spPr bwMode="auto">
              <a:xfrm>
                <a:off x="3355" y="336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2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2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9 h 570"/>
                  <a:gd name="T66" fmla="*/ 1 w 1637"/>
                  <a:gd name="T67" fmla="*/ 8 h 570"/>
                  <a:gd name="T68" fmla="*/ 0 w 1637"/>
                  <a:gd name="T69" fmla="*/ 8 h 570"/>
                  <a:gd name="T70" fmla="*/ 0 w 1637"/>
                  <a:gd name="T71" fmla="*/ 2 h 570"/>
                  <a:gd name="T72" fmla="*/ 1 w 1637"/>
                  <a:gd name="T73" fmla="*/ 2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1 w 1637"/>
                  <a:gd name="T89" fmla="*/ 1 h 570"/>
                  <a:gd name="T90" fmla="*/ 2 w 1637"/>
                  <a:gd name="T91" fmla="*/ 1 h 570"/>
                  <a:gd name="T92" fmla="*/ 2 w 1637"/>
                  <a:gd name="T93" fmla="*/ 0 h 5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31" name="Freeform 683">
                <a:extLst>
                  <a:ext uri="{FF2B5EF4-FFF2-40B4-BE49-F238E27FC236}">
                    <a16:creationId xmlns:a16="http://schemas.microsoft.com/office/drawing/2014/main" id="{1A288151-39CD-4903-862C-D3A44E22BE30}"/>
                  </a:ext>
                </a:extLst>
              </p:cNvPr>
              <p:cNvSpPr>
                <a:spLocks/>
              </p:cNvSpPr>
              <p:nvPr/>
            </p:nvSpPr>
            <p:spPr bwMode="auto">
              <a:xfrm>
                <a:off x="3355" y="336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8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1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8 h 570"/>
                  <a:gd name="T66" fmla="*/ 0 w 1637"/>
                  <a:gd name="T67" fmla="*/ 8 h 570"/>
                  <a:gd name="T68" fmla="*/ 0 w 1637"/>
                  <a:gd name="T69" fmla="*/ 2 h 570"/>
                  <a:gd name="T70" fmla="*/ 1 w 1637"/>
                  <a:gd name="T71" fmla="*/ 2 h 570"/>
                  <a:gd name="T72" fmla="*/ 1 w 1637"/>
                  <a:gd name="T73" fmla="*/ 1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2 w 1637"/>
                  <a:gd name="T89" fmla="*/ 1 h 5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32" name="Freeform 684">
                <a:extLst>
                  <a:ext uri="{FF2B5EF4-FFF2-40B4-BE49-F238E27FC236}">
                    <a16:creationId xmlns:a16="http://schemas.microsoft.com/office/drawing/2014/main" id="{CC54920E-D153-49B1-8D8C-9132A4BDB475}"/>
                  </a:ext>
                </a:extLst>
              </p:cNvPr>
              <p:cNvSpPr>
                <a:spLocks/>
              </p:cNvSpPr>
              <p:nvPr/>
            </p:nvSpPr>
            <p:spPr bwMode="auto">
              <a:xfrm>
                <a:off x="3386" y="3382"/>
                <a:ext cx="757" cy="240"/>
              </a:xfrm>
              <a:custGeom>
                <a:avLst/>
                <a:gdLst>
                  <a:gd name="T0" fmla="*/ 13 w 1515"/>
                  <a:gd name="T1" fmla="*/ 1 h 480"/>
                  <a:gd name="T2" fmla="*/ 14 w 1515"/>
                  <a:gd name="T3" fmla="*/ 1 h 480"/>
                  <a:gd name="T4" fmla="*/ 16 w 1515"/>
                  <a:gd name="T5" fmla="*/ 1 h 480"/>
                  <a:gd name="T6" fmla="*/ 17 w 1515"/>
                  <a:gd name="T7" fmla="*/ 1 h 480"/>
                  <a:gd name="T8" fmla="*/ 19 w 1515"/>
                  <a:gd name="T9" fmla="*/ 1 h 480"/>
                  <a:gd name="T10" fmla="*/ 20 w 1515"/>
                  <a:gd name="T11" fmla="*/ 2 h 480"/>
                  <a:gd name="T12" fmla="*/ 21 w 1515"/>
                  <a:gd name="T13" fmla="*/ 2 h 480"/>
                  <a:gd name="T14" fmla="*/ 22 w 1515"/>
                  <a:gd name="T15" fmla="*/ 3 h 480"/>
                  <a:gd name="T16" fmla="*/ 23 w 1515"/>
                  <a:gd name="T17" fmla="*/ 3 h 480"/>
                  <a:gd name="T18" fmla="*/ 23 w 1515"/>
                  <a:gd name="T19" fmla="*/ 4 h 480"/>
                  <a:gd name="T20" fmla="*/ 23 w 1515"/>
                  <a:gd name="T21" fmla="*/ 4 h 480"/>
                  <a:gd name="T22" fmla="*/ 23 w 1515"/>
                  <a:gd name="T23" fmla="*/ 5 h 480"/>
                  <a:gd name="T24" fmla="*/ 23 w 1515"/>
                  <a:gd name="T25" fmla="*/ 5 h 480"/>
                  <a:gd name="T26" fmla="*/ 22 w 1515"/>
                  <a:gd name="T27" fmla="*/ 6 h 480"/>
                  <a:gd name="T28" fmla="*/ 21 w 1515"/>
                  <a:gd name="T29" fmla="*/ 6 h 480"/>
                  <a:gd name="T30" fmla="*/ 20 w 1515"/>
                  <a:gd name="T31" fmla="*/ 7 h 480"/>
                  <a:gd name="T32" fmla="*/ 19 w 1515"/>
                  <a:gd name="T33" fmla="*/ 7 h 480"/>
                  <a:gd name="T34" fmla="*/ 18 w 1515"/>
                  <a:gd name="T35" fmla="*/ 7 h 480"/>
                  <a:gd name="T36" fmla="*/ 16 w 1515"/>
                  <a:gd name="T37" fmla="*/ 8 h 480"/>
                  <a:gd name="T38" fmla="*/ 15 w 1515"/>
                  <a:gd name="T39" fmla="*/ 8 h 480"/>
                  <a:gd name="T40" fmla="*/ 13 w 1515"/>
                  <a:gd name="T41" fmla="*/ 8 h 480"/>
                  <a:gd name="T42" fmla="*/ 11 w 1515"/>
                  <a:gd name="T43" fmla="*/ 8 h 480"/>
                  <a:gd name="T44" fmla="*/ 10 w 1515"/>
                  <a:gd name="T45" fmla="*/ 8 h 480"/>
                  <a:gd name="T46" fmla="*/ 8 w 1515"/>
                  <a:gd name="T47" fmla="*/ 8 h 480"/>
                  <a:gd name="T48" fmla="*/ 7 w 1515"/>
                  <a:gd name="T49" fmla="*/ 8 h 480"/>
                  <a:gd name="T50" fmla="*/ 5 w 1515"/>
                  <a:gd name="T51" fmla="*/ 7 h 480"/>
                  <a:gd name="T52" fmla="*/ 4 w 1515"/>
                  <a:gd name="T53" fmla="*/ 7 h 480"/>
                  <a:gd name="T54" fmla="*/ 3 w 1515"/>
                  <a:gd name="T55" fmla="*/ 7 h 480"/>
                  <a:gd name="T56" fmla="*/ 2 w 1515"/>
                  <a:gd name="T57" fmla="*/ 6 h 480"/>
                  <a:gd name="T58" fmla="*/ 1 w 1515"/>
                  <a:gd name="T59" fmla="*/ 6 h 480"/>
                  <a:gd name="T60" fmla="*/ 0 w 1515"/>
                  <a:gd name="T61" fmla="*/ 5 h 480"/>
                  <a:gd name="T62" fmla="*/ 0 w 1515"/>
                  <a:gd name="T63" fmla="*/ 5 h 480"/>
                  <a:gd name="T64" fmla="*/ 0 w 1515"/>
                  <a:gd name="T65" fmla="*/ 4 h 480"/>
                  <a:gd name="T66" fmla="*/ 0 w 1515"/>
                  <a:gd name="T67" fmla="*/ 4 h 480"/>
                  <a:gd name="T68" fmla="*/ 0 w 1515"/>
                  <a:gd name="T69" fmla="*/ 3 h 480"/>
                  <a:gd name="T70" fmla="*/ 0 w 1515"/>
                  <a:gd name="T71" fmla="*/ 3 h 480"/>
                  <a:gd name="T72" fmla="*/ 1 w 1515"/>
                  <a:gd name="T73" fmla="*/ 2 h 480"/>
                  <a:gd name="T74" fmla="*/ 2 w 1515"/>
                  <a:gd name="T75" fmla="*/ 2 h 480"/>
                  <a:gd name="T76" fmla="*/ 3 w 1515"/>
                  <a:gd name="T77" fmla="*/ 1 h 480"/>
                  <a:gd name="T78" fmla="*/ 5 w 1515"/>
                  <a:gd name="T79" fmla="*/ 1 h 480"/>
                  <a:gd name="T80" fmla="*/ 6 w 1515"/>
                  <a:gd name="T81" fmla="*/ 1 h 480"/>
                  <a:gd name="T82" fmla="*/ 8 w 1515"/>
                  <a:gd name="T83" fmla="*/ 1 h 480"/>
                  <a:gd name="T84" fmla="*/ 10 w 1515"/>
                  <a:gd name="T85" fmla="*/ 1 h 480"/>
                  <a:gd name="T86" fmla="*/ 11 w 1515"/>
                  <a:gd name="T87" fmla="*/ 0 h 4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15" h="480">
                    <a:moveTo>
                      <a:pt x="758" y="0"/>
                    </a:moveTo>
                    <a:lnTo>
                      <a:pt x="797" y="0"/>
                    </a:lnTo>
                    <a:lnTo>
                      <a:pt x="835" y="1"/>
                    </a:lnTo>
                    <a:lnTo>
                      <a:pt x="873" y="2"/>
                    </a:lnTo>
                    <a:lnTo>
                      <a:pt x="910" y="4"/>
                    </a:lnTo>
                    <a:lnTo>
                      <a:pt x="947" y="8"/>
                    </a:lnTo>
                    <a:lnTo>
                      <a:pt x="982" y="10"/>
                    </a:lnTo>
                    <a:lnTo>
                      <a:pt x="1018" y="15"/>
                    </a:lnTo>
                    <a:lnTo>
                      <a:pt x="1052" y="18"/>
                    </a:lnTo>
                    <a:lnTo>
                      <a:pt x="1086" y="24"/>
                    </a:lnTo>
                    <a:lnTo>
                      <a:pt x="1118" y="28"/>
                    </a:lnTo>
                    <a:lnTo>
                      <a:pt x="1150" y="34"/>
                    </a:lnTo>
                    <a:lnTo>
                      <a:pt x="1180" y="41"/>
                    </a:lnTo>
                    <a:lnTo>
                      <a:pt x="1210" y="47"/>
                    </a:lnTo>
                    <a:lnTo>
                      <a:pt x="1239" y="55"/>
                    </a:lnTo>
                    <a:lnTo>
                      <a:pt x="1267" y="62"/>
                    </a:lnTo>
                    <a:lnTo>
                      <a:pt x="1293" y="70"/>
                    </a:lnTo>
                    <a:lnTo>
                      <a:pt x="1318" y="79"/>
                    </a:lnTo>
                    <a:lnTo>
                      <a:pt x="1341" y="87"/>
                    </a:lnTo>
                    <a:lnTo>
                      <a:pt x="1364" y="96"/>
                    </a:lnTo>
                    <a:lnTo>
                      <a:pt x="1385" y="106"/>
                    </a:lnTo>
                    <a:lnTo>
                      <a:pt x="1405" y="116"/>
                    </a:lnTo>
                    <a:lnTo>
                      <a:pt x="1423" y="125"/>
                    </a:lnTo>
                    <a:lnTo>
                      <a:pt x="1440" y="136"/>
                    </a:lnTo>
                    <a:lnTo>
                      <a:pt x="1455" y="147"/>
                    </a:lnTo>
                    <a:lnTo>
                      <a:pt x="1469" y="157"/>
                    </a:lnTo>
                    <a:lnTo>
                      <a:pt x="1481" y="169"/>
                    </a:lnTo>
                    <a:lnTo>
                      <a:pt x="1491" y="181"/>
                    </a:lnTo>
                    <a:lnTo>
                      <a:pt x="1500" y="192"/>
                    </a:lnTo>
                    <a:lnTo>
                      <a:pt x="1506" y="204"/>
                    </a:lnTo>
                    <a:lnTo>
                      <a:pt x="1512" y="215"/>
                    </a:lnTo>
                    <a:lnTo>
                      <a:pt x="1514" y="228"/>
                    </a:lnTo>
                    <a:lnTo>
                      <a:pt x="1515" y="240"/>
                    </a:lnTo>
                    <a:lnTo>
                      <a:pt x="1514" y="252"/>
                    </a:lnTo>
                    <a:lnTo>
                      <a:pt x="1512" y="265"/>
                    </a:lnTo>
                    <a:lnTo>
                      <a:pt x="1506" y="276"/>
                    </a:lnTo>
                    <a:lnTo>
                      <a:pt x="1500" y="289"/>
                    </a:lnTo>
                    <a:lnTo>
                      <a:pt x="1491" y="300"/>
                    </a:lnTo>
                    <a:lnTo>
                      <a:pt x="1481" y="312"/>
                    </a:lnTo>
                    <a:lnTo>
                      <a:pt x="1469" y="322"/>
                    </a:lnTo>
                    <a:lnTo>
                      <a:pt x="1455" y="334"/>
                    </a:lnTo>
                    <a:lnTo>
                      <a:pt x="1440" y="344"/>
                    </a:lnTo>
                    <a:lnTo>
                      <a:pt x="1423" y="354"/>
                    </a:lnTo>
                    <a:lnTo>
                      <a:pt x="1405" y="365"/>
                    </a:lnTo>
                    <a:lnTo>
                      <a:pt x="1385" y="374"/>
                    </a:lnTo>
                    <a:lnTo>
                      <a:pt x="1364" y="383"/>
                    </a:lnTo>
                    <a:lnTo>
                      <a:pt x="1341" y="392"/>
                    </a:lnTo>
                    <a:lnTo>
                      <a:pt x="1318" y="402"/>
                    </a:lnTo>
                    <a:lnTo>
                      <a:pt x="1293" y="410"/>
                    </a:lnTo>
                    <a:lnTo>
                      <a:pt x="1267" y="418"/>
                    </a:lnTo>
                    <a:lnTo>
                      <a:pt x="1239" y="425"/>
                    </a:lnTo>
                    <a:lnTo>
                      <a:pt x="1210" y="433"/>
                    </a:lnTo>
                    <a:lnTo>
                      <a:pt x="1180" y="439"/>
                    </a:lnTo>
                    <a:lnTo>
                      <a:pt x="1150" y="445"/>
                    </a:lnTo>
                    <a:lnTo>
                      <a:pt x="1118" y="451"/>
                    </a:lnTo>
                    <a:lnTo>
                      <a:pt x="1086" y="457"/>
                    </a:lnTo>
                    <a:lnTo>
                      <a:pt x="1052" y="462"/>
                    </a:lnTo>
                    <a:lnTo>
                      <a:pt x="1018" y="466"/>
                    </a:lnTo>
                    <a:lnTo>
                      <a:pt x="982" y="470"/>
                    </a:lnTo>
                    <a:lnTo>
                      <a:pt x="947" y="473"/>
                    </a:lnTo>
                    <a:lnTo>
                      <a:pt x="910" y="475"/>
                    </a:lnTo>
                    <a:lnTo>
                      <a:pt x="873" y="478"/>
                    </a:lnTo>
                    <a:lnTo>
                      <a:pt x="835" y="479"/>
                    </a:lnTo>
                    <a:lnTo>
                      <a:pt x="797" y="480"/>
                    </a:lnTo>
                    <a:lnTo>
                      <a:pt x="758" y="480"/>
                    </a:lnTo>
                    <a:lnTo>
                      <a:pt x="719" y="480"/>
                    </a:lnTo>
                    <a:lnTo>
                      <a:pt x="681" y="479"/>
                    </a:lnTo>
                    <a:lnTo>
                      <a:pt x="643" y="478"/>
                    </a:lnTo>
                    <a:lnTo>
                      <a:pt x="606" y="475"/>
                    </a:lnTo>
                    <a:lnTo>
                      <a:pt x="569" y="473"/>
                    </a:lnTo>
                    <a:lnTo>
                      <a:pt x="533" y="470"/>
                    </a:lnTo>
                    <a:lnTo>
                      <a:pt x="498" y="466"/>
                    </a:lnTo>
                    <a:lnTo>
                      <a:pt x="463" y="462"/>
                    </a:lnTo>
                    <a:lnTo>
                      <a:pt x="430" y="457"/>
                    </a:lnTo>
                    <a:lnTo>
                      <a:pt x="397" y="451"/>
                    </a:lnTo>
                    <a:lnTo>
                      <a:pt x="365" y="445"/>
                    </a:lnTo>
                    <a:lnTo>
                      <a:pt x="335" y="439"/>
                    </a:lnTo>
                    <a:lnTo>
                      <a:pt x="305" y="433"/>
                    </a:lnTo>
                    <a:lnTo>
                      <a:pt x="277" y="425"/>
                    </a:lnTo>
                    <a:lnTo>
                      <a:pt x="249" y="418"/>
                    </a:lnTo>
                    <a:lnTo>
                      <a:pt x="223" y="410"/>
                    </a:lnTo>
                    <a:lnTo>
                      <a:pt x="197" y="402"/>
                    </a:lnTo>
                    <a:lnTo>
                      <a:pt x="174" y="392"/>
                    </a:lnTo>
                    <a:lnTo>
                      <a:pt x="151" y="383"/>
                    </a:lnTo>
                    <a:lnTo>
                      <a:pt x="130" y="374"/>
                    </a:lnTo>
                    <a:lnTo>
                      <a:pt x="110" y="365"/>
                    </a:lnTo>
                    <a:lnTo>
                      <a:pt x="91" y="354"/>
                    </a:lnTo>
                    <a:lnTo>
                      <a:pt x="75" y="344"/>
                    </a:lnTo>
                    <a:lnTo>
                      <a:pt x="60" y="334"/>
                    </a:lnTo>
                    <a:lnTo>
                      <a:pt x="46" y="322"/>
                    </a:lnTo>
                    <a:lnTo>
                      <a:pt x="35" y="312"/>
                    </a:lnTo>
                    <a:lnTo>
                      <a:pt x="25" y="300"/>
                    </a:lnTo>
                    <a:lnTo>
                      <a:pt x="15" y="289"/>
                    </a:lnTo>
                    <a:lnTo>
                      <a:pt x="8" y="276"/>
                    </a:lnTo>
                    <a:lnTo>
                      <a:pt x="4" y="265"/>
                    </a:lnTo>
                    <a:lnTo>
                      <a:pt x="1" y="252"/>
                    </a:lnTo>
                    <a:lnTo>
                      <a:pt x="0" y="240"/>
                    </a:lnTo>
                    <a:lnTo>
                      <a:pt x="1" y="228"/>
                    </a:lnTo>
                    <a:lnTo>
                      <a:pt x="4" y="215"/>
                    </a:lnTo>
                    <a:lnTo>
                      <a:pt x="8" y="204"/>
                    </a:lnTo>
                    <a:lnTo>
                      <a:pt x="15" y="192"/>
                    </a:lnTo>
                    <a:lnTo>
                      <a:pt x="25" y="181"/>
                    </a:lnTo>
                    <a:lnTo>
                      <a:pt x="35" y="169"/>
                    </a:lnTo>
                    <a:lnTo>
                      <a:pt x="46" y="157"/>
                    </a:lnTo>
                    <a:lnTo>
                      <a:pt x="60" y="147"/>
                    </a:lnTo>
                    <a:lnTo>
                      <a:pt x="75" y="136"/>
                    </a:lnTo>
                    <a:lnTo>
                      <a:pt x="91" y="125"/>
                    </a:lnTo>
                    <a:lnTo>
                      <a:pt x="110" y="116"/>
                    </a:lnTo>
                    <a:lnTo>
                      <a:pt x="130" y="106"/>
                    </a:lnTo>
                    <a:lnTo>
                      <a:pt x="151" y="96"/>
                    </a:lnTo>
                    <a:lnTo>
                      <a:pt x="174" y="87"/>
                    </a:lnTo>
                    <a:lnTo>
                      <a:pt x="197" y="79"/>
                    </a:lnTo>
                    <a:lnTo>
                      <a:pt x="223" y="70"/>
                    </a:lnTo>
                    <a:lnTo>
                      <a:pt x="249" y="62"/>
                    </a:lnTo>
                    <a:lnTo>
                      <a:pt x="277" y="55"/>
                    </a:lnTo>
                    <a:lnTo>
                      <a:pt x="305" y="47"/>
                    </a:lnTo>
                    <a:lnTo>
                      <a:pt x="335" y="41"/>
                    </a:lnTo>
                    <a:lnTo>
                      <a:pt x="365" y="34"/>
                    </a:lnTo>
                    <a:lnTo>
                      <a:pt x="397" y="28"/>
                    </a:lnTo>
                    <a:lnTo>
                      <a:pt x="430" y="24"/>
                    </a:lnTo>
                    <a:lnTo>
                      <a:pt x="463" y="18"/>
                    </a:lnTo>
                    <a:lnTo>
                      <a:pt x="498" y="15"/>
                    </a:lnTo>
                    <a:lnTo>
                      <a:pt x="533" y="10"/>
                    </a:lnTo>
                    <a:lnTo>
                      <a:pt x="569" y="8"/>
                    </a:lnTo>
                    <a:lnTo>
                      <a:pt x="606" y="4"/>
                    </a:lnTo>
                    <a:lnTo>
                      <a:pt x="643" y="2"/>
                    </a:lnTo>
                    <a:lnTo>
                      <a:pt x="681" y="1"/>
                    </a:lnTo>
                    <a:lnTo>
                      <a:pt x="719" y="0"/>
                    </a:lnTo>
                    <a:lnTo>
                      <a:pt x="758" y="0"/>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33" name="Freeform 685">
                <a:extLst>
                  <a:ext uri="{FF2B5EF4-FFF2-40B4-BE49-F238E27FC236}">
                    <a16:creationId xmlns:a16="http://schemas.microsoft.com/office/drawing/2014/main" id="{132316DF-B3B2-41B4-8DDB-AA9E32F3142C}"/>
                  </a:ext>
                </a:extLst>
              </p:cNvPr>
              <p:cNvSpPr>
                <a:spLocks/>
              </p:cNvSpPr>
              <p:nvPr/>
            </p:nvSpPr>
            <p:spPr bwMode="auto">
              <a:xfrm>
                <a:off x="3764" y="3378"/>
                <a:ext cx="383" cy="124"/>
              </a:xfrm>
              <a:custGeom>
                <a:avLst/>
                <a:gdLst>
                  <a:gd name="T0" fmla="*/ 12 w 764"/>
                  <a:gd name="T1" fmla="*/ 4 h 247"/>
                  <a:gd name="T2" fmla="*/ 12 w 764"/>
                  <a:gd name="T3" fmla="*/ 4 h 247"/>
                  <a:gd name="T4" fmla="*/ 12 w 764"/>
                  <a:gd name="T5" fmla="*/ 4 h 247"/>
                  <a:gd name="T6" fmla="*/ 12 w 764"/>
                  <a:gd name="T7" fmla="*/ 3 h 247"/>
                  <a:gd name="T8" fmla="*/ 11 w 764"/>
                  <a:gd name="T9" fmla="*/ 3 h 247"/>
                  <a:gd name="T10" fmla="*/ 11 w 764"/>
                  <a:gd name="T11" fmla="*/ 2 h 247"/>
                  <a:gd name="T12" fmla="*/ 10 w 764"/>
                  <a:gd name="T13" fmla="*/ 2 h 247"/>
                  <a:gd name="T14" fmla="*/ 10 w 764"/>
                  <a:gd name="T15" fmla="*/ 2 h 247"/>
                  <a:gd name="T16" fmla="*/ 9 w 764"/>
                  <a:gd name="T17" fmla="*/ 2 h 247"/>
                  <a:gd name="T18" fmla="*/ 8 w 764"/>
                  <a:gd name="T19" fmla="*/ 1 h 247"/>
                  <a:gd name="T20" fmla="*/ 7 w 764"/>
                  <a:gd name="T21" fmla="*/ 1 h 247"/>
                  <a:gd name="T22" fmla="*/ 6 w 764"/>
                  <a:gd name="T23" fmla="*/ 1 h 247"/>
                  <a:gd name="T24" fmla="*/ 5 w 764"/>
                  <a:gd name="T25" fmla="*/ 1 h 247"/>
                  <a:gd name="T26" fmla="*/ 4 w 764"/>
                  <a:gd name="T27" fmla="*/ 1 h 247"/>
                  <a:gd name="T28" fmla="*/ 3 w 764"/>
                  <a:gd name="T29" fmla="*/ 1 h 247"/>
                  <a:gd name="T30" fmla="*/ 2 w 764"/>
                  <a:gd name="T31" fmla="*/ 1 h 247"/>
                  <a:gd name="T32" fmla="*/ 0 w 764"/>
                  <a:gd name="T33" fmla="*/ 0 h 247"/>
                  <a:gd name="T34" fmla="*/ 1 w 764"/>
                  <a:gd name="T35" fmla="*/ 1 h 247"/>
                  <a:gd name="T36" fmla="*/ 2 w 764"/>
                  <a:gd name="T37" fmla="*/ 1 h 247"/>
                  <a:gd name="T38" fmla="*/ 3 w 764"/>
                  <a:gd name="T39" fmla="*/ 1 h 247"/>
                  <a:gd name="T40" fmla="*/ 5 w 764"/>
                  <a:gd name="T41" fmla="*/ 1 h 247"/>
                  <a:gd name="T42" fmla="*/ 6 w 764"/>
                  <a:gd name="T43" fmla="*/ 1 h 247"/>
                  <a:gd name="T44" fmla="*/ 7 w 764"/>
                  <a:gd name="T45" fmla="*/ 1 h 247"/>
                  <a:gd name="T46" fmla="*/ 8 w 764"/>
                  <a:gd name="T47" fmla="*/ 1 h 247"/>
                  <a:gd name="T48" fmla="*/ 8 w 764"/>
                  <a:gd name="T49" fmla="*/ 2 h 247"/>
                  <a:gd name="T50" fmla="*/ 9 w 764"/>
                  <a:gd name="T51" fmla="*/ 2 h 247"/>
                  <a:gd name="T52" fmla="*/ 10 w 764"/>
                  <a:gd name="T53" fmla="*/ 2 h 247"/>
                  <a:gd name="T54" fmla="*/ 11 w 764"/>
                  <a:gd name="T55" fmla="*/ 3 h 247"/>
                  <a:gd name="T56" fmla="*/ 11 w 764"/>
                  <a:gd name="T57" fmla="*/ 3 h 247"/>
                  <a:gd name="T58" fmla="*/ 12 w 764"/>
                  <a:gd name="T59" fmla="*/ 3 h 247"/>
                  <a:gd name="T60" fmla="*/ 12 w 764"/>
                  <a:gd name="T61" fmla="*/ 3 h 247"/>
                  <a:gd name="T62" fmla="*/ 12 w 764"/>
                  <a:gd name="T63" fmla="*/ 4 h 247"/>
                  <a:gd name="T64" fmla="*/ 12 w 764"/>
                  <a:gd name="T65" fmla="*/ 4 h 247"/>
                  <a:gd name="T66" fmla="*/ 12 w 764"/>
                  <a:gd name="T67" fmla="*/ 4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764" y="247"/>
                    </a:moveTo>
                    <a:lnTo>
                      <a:pt x="764" y="247"/>
                    </a:lnTo>
                    <a:lnTo>
                      <a:pt x="763" y="234"/>
                    </a:lnTo>
                    <a:lnTo>
                      <a:pt x="760" y="221"/>
                    </a:lnTo>
                    <a:lnTo>
                      <a:pt x="755" y="207"/>
                    </a:lnTo>
                    <a:lnTo>
                      <a:pt x="747" y="194"/>
                    </a:lnTo>
                    <a:lnTo>
                      <a:pt x="739" y="183"/>
                    </a:lnTo>
                    <a:lnTo>
                      <a:pt x="727" y="171"/>
                    </a:lnTo>
                    <a:lnTo>
                      <a:pt x="715" y="160"/>
                    </a:lnTo>
                    <a:lnTo>
                      <a:pt x="701" y="148"/>
                    </a:lnTo>
                    <a:lnTo>
                      <a:pt x="686" y="137"/>
                    </a:lnTo>
                    <a:lnTo>
                      <a:pt x="669" y="126"/>
                    </a:lnTo>
                    <a:lnTo>
                      <a:pt x="650" y="116"/>
                    </a:lnTo>
                    <a:lnTo>
                      <a:pt x="631" y="107"/>
                    </a:lnTo>
                    <a:lnTo>
                      <a:pt x="609" y="98"/>
                    </a:lnTo>
                    <a:lnTo>
                      <a:pt x="586" y="87"/>
                    </a:lnTo>
                    <a:lnTo>
                      <a:pt x="562" y="79"/>
                    </a:lnTo>
                    <a:lnTo>
                      <a:pt x="536" y="71"/>
                    </a:lnTo>
                    <a:lnTo>
                      <a:pt x="510" y="63"/>
                    </a:lnTo>
                    <a:lnTo>
                      <a:pt x="482" y="55"/>
                    </a:lnTo>
                    <a:lnTo>
                      <a:pt x="453" y="48"/>
                    </a:lnTo>
                    <a:lnTo>
                      <a:pt x="423" y="41"/>
                    </a:lnTo>
                    <a:lnTo>
                      <a:pt x="393" y="34"/>
                    </a:lnTo>
                    <a:lnTo>
                      <a:pt x="361" y="30"/>
                    </a:lnTo>
                    <a:lnTo>
                      <a:pt x="329" y="24"/>
                    </a:lnTo>
                    <a:lnTo>
                      <a:pt x="294" y="19"/>
                    </a:lnTo>
                    <a:lnTo>
                      <a:pt x="260" y="15"/>
                    </a:lnTo>
                    <a:lnTo>
                      <a:pt x="225" y="11"/>
                    </a:lnTo>
                    <a:lnTo>
                      <a:pt x="190" y="8"/>
                    </a:lnTo>
                    <a:lnTo>
                      <a:pt x="152" y="6"/>
                    </a:lnTo>
                    <a:lnTo>
                      <a:pt x="115" y="3"/>
                    </a:lnTo>
                    <a:lnTo>
                      <a:pt x="77" y="1"/>
                    </a:lnTo>
                    <a:lnTo>
                      <a:pt x="39" y="1"/>
                    </a:lnTo>
                    <a:lnTo>
                      <a:pt x="0" y="0"/>
                    </a:lnTo>
                    <a:lnTo>
                      <a:pt x="0" y="14"/>
                    </a:lnTo>
                    <a:lnTo>
                      <a:pt x="39" y="14"/>
                    </a:lnTo>
                    <a:lnTo>
                      <a:pt x="77" y="15"/>
                    </a:lnTo>
                    <a:lnTo>
                      <a:pt x="115" y="16"/>
                    </a:lnTo>
                    <a:lnTo>
                      <a:pt x="152" y="18"/>
                    </a:lnTo>
                    <a:lnTo>
                      <a:pt x="189" y="20"/>
                    </a:lnTo>
                    <a:lnTo>
                      <a:pt x="224" y="24"/>
                    </a:lnTo>
                    <a:lnTo>
                      <a:pt x="259" y="27"/>
                    </a:lnTo>
                    <a:lnTo>
                      <a:pt x="293" y="32"/>
                    </a:lnTo>
                    <a:lnTo>
                      <a:pt x="327" y="37"/>
                    </a:lnTo>
                    <a:lnTo>
                      <a:pt x="359" y="42"/>
                    </a:lnTo>
                    <a:lnTo>
                      <a:pt x="391" y="48"/>
                    </a:lnTo>
                    <a:lnTo>
                      <a:pt x="421" y="54"/>
                    </a:lnTo>
                    <a:lnTo>
                      <a:pt x="451" y="61"/>
                    </a:lnTo>
                    <a:lnTo>
                      <a:pt x="479" y="68"/>
                    </a:lnTo>
                    <a:lnTo>
                      <a:pt x="506" y="76"/>
                    </a:lnTo>
                    <a:lnTo>
                      <a:pt x="533" y="84"/>
                    </a:lnTo>
                    <a:lnTo>
                      <a:pt x="558" y="92"/>
                    </a:lnTo>
                    <a:lnTo>
                      <a:pt x="582" y="100"/>
                    </a:lnTo>
                    <a:lnTo>
                      <a:pt x="604" y="109"/>
                    </a:lnTo>
                    <a:lnTo>
                      <a:pt x="625" y="118"/>
                    </a:lnTo>
                    <a:lnTo>
                      <a:pt x="644" y="129"/>
                    </a:lnTo>
                    <a:lnTo>
                      <a:pt x="663" y="138"/>
                    </a:lnTo>
                    <a:lnTo>
                      <a:pt x="679" y="148"/>
                    </a:lnTo>
                    <a:lnTo>
                      <a:pt x="694" y="159"/>
                    </a:lnTo>
                    <a:lnTo>
                      <a:pt x="707" y="169"/>
                    </a:lnTo>
                    <a:lnTo>
                      <a:pt x="718" y="181"/>
                    </a:lnTo>
                    <a:lnTo>
                      <a:pt x="728" y="191"/>
                    </a:lnTo>
                    <a:lnTo>
                      <a:pt x="737" y="202"/>
                    </a:lnTo>
                    <a:lnTo>
                      <a:pt x="742" y="214"/>
                    </a:lnTo>
                    <a:lnTo>
                      <a:pt x="747" y="224"/>
                    </a:lnTo>
                    <a:lnTo>
                      <a:pt x="749" y="236"/>
                    </a:lnTo>
                    <a:lnTo>
                      <a:pt x="750" y="247"/>
                    </a:lnTo>
                    <a:lnTo>
                      <a:pt x="764"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34" name="Freeform 686">
                <a:extLst>
                  <a:ext uri="{FF2B5EF4-FFF2-40B4-BE49-F238E27FC236}">
                    <a16:creationId xmlns:a16="http://schemas.microsoft.com/office/drawing/2014/main" id="{FE0B0C68-A51B-4FF4-93EC-86D372AF77D1}"/>
                  </a:ext>
                </a:extLst>
              </p:cNvPr>
              <p:cNvSpPr>
                <a:spLocks/>
              </p:cNvSpPr>
              <p:nvPr/>
            </p:nvSpPr>
            <p:spPr bwMode="auto">
              <a:xfrm>
                <a:off x="3764" y="3502"/>
                <a:ext cx="383" cy="123"/>
              </a:xfrm>
              <a:custGeom>
                <a:avLst/>
                <a:gdLst>
                  <a:gd name="T0" fmla="*/ 0 w 764"/>
                  <a:gd name="T1" fmla="*/ 3 h 247"/>
                  <a:gd name="T2" fmla="*/ 2 w 764"/>
                  <a:gd name="T3" fmla="*/ 3 h 247"/>
                  <a:gd name="T4" fmla="*/ 3 w 764"/>
                  <a:gd name="T5" fmla="*/ 3 h 247"/>
                  <a:gd name="T6" fmla="*/ 4 w 764"/>
                  <a:gd name="T7" fmla="*/ 3 h 247"/>
                  <a:gd name="T8" fmla="*/ 5 w 764"/>
                  <a:gd name="T9" fmla="*/ 3 h 247"/>
                  <a:gd name="T10" fmla="*/ 6 w 764"/>
                  <a:gd name="T11" fmla="*/ 3 h 247"/>
                  <a:gd name="T12" fmla="*/ 7 w 764"/>
                  <a:gd name="T13" fmla="*/ 3 h 247"/>
                  <a:gd name="T14" fmla="*/ 8 w 764"/>
                  <a:gd name="T15" fmla="*/ 3 h 247"/>
                  <a:gd name="T16" fmla="*/ 9 w 764"/>
                  <a:gd name="T17" fmla="*/ 2 h 247"/>
                  <a:gd name="T18" fmla="*/ 10 w 764"/>
                  <a:gd name="T19" fmla="*/ 2 h 247"/>
                  <a:gd name="T20" fmla="*/ 10 w 764"/>
                  <a:gd name="T21" fmla="*/ 2 h 247"/>
                  <a:gd name="T22" fmla="*/ 11 w 764"/>
                  <a:gd name="T23" fmla="*/ 1 h 247"/>
                  <a:gd name="T24" fmla="*/ 11 w 764"/>
                  <a:gd name="T25" fmla="*/ 1 h 247"/>
                  <a:gd name="T26" fmla="*/ 12 w 764"/>
                  <a:gd name="T27" fmla="*/ 1 h 247"/>
                  <a:gd name="T28" fmla="*/ 12 w 764"/>
                  <a:gd name="T29" fmla="*/ 0 h 247"/>
                  <a:gd name="T30" fmla="*/ 12 w 764"/>
                  <a:gd name="T31" fmla="*/ 0 h 247"/>
                  <a:gd name="T32" fmla="*/ 12 w 764"/>
                  <a:gd name="T33" fmla="*/ 0 h 247"/>
                  <a:gd name="T34" fmla="*/ 12 w 764"/>
                  <a:gd name="T35" fmla="*/ 0 h 247"/>
                  <a:gd name="T36" fmla="*/ 12 w 764"/>
                  <a:gd name="T37" fmla="*/ 0 h 247"/>
                  <a:gd name="T38" fmla="*/ 12 w 764"/>
                  <a:gd name="T39" fmla="*/ 0 h 247"/>
                  <a:gd name="T40" fmla="*/ 12 w 764"/>
                  <a:gd name="T41" fmla="*/ 1 h 247"/>
                  <a:gd name="T42" fmla="*/ 11 w 764"/>
                  <a:gd name="T43" fmla="*/ 1 h 247"/>
                  <a:gd name="T44" fmla="*/ 11 w 764"/>
                  <a:gd name="T45" fmla="*/ 1 h 247"/>
                  <a:gd name="T46" fmla="*/ 10 w 764"/>
                  <a:gd name="T47" fmla="*/ 2 h 247"/>
                  <a:gd name="T48" fmla="*/ 9 w 764"/>
                  <a:gd name="T49" fmla="*/ 2 h 247"/>
                  <a:gd name="T50" fmla="*/ 8 w 764"/>
                  <a:gd name="T51" fmla="*/ 2 h 247"/>
                  <a:gd name="T52" fmla="*/ 8 w 764"/>
                  <a:gd name="T53" fmla="*/ 2 h 247"/>
                  <a:gd name="T54" fmla="*/ 7 w 764"/>
                  <a:gd name="T55" fmla="*/ 3 h 247"/>
                  <a:gd name="T56" fmla="*/ 6 w 764"/>
                  <a:gd name="T57" fmla="*/ 3 h 247"/>
                  <a:gd name="T58" fmla="*/ 5 w 764"/>
                  <a:gd name="T59" fmla="*/ 3 h 247"/>
                  <a:gd name="T60" fmla="*/ 3 w 764"/>
                  <a:gd name="T61" fmla="*/ 3 h 247"/>
                  <a:gd name="T62" fmla="*/ 2 w 764"/>
                  <a:gd name="T63" fmla="*/ 3 h 247"/>
                  <a:gd name="T64" fmla="*/ 1 w 764"/>
                  <a:gd name="T65" fmla="*/ 3 h 247"/>
                  <a:gd name="T66" fmla="*/ 0 w 764"/>
                  <a:gd name="T67" fmla="*/ 3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0" y="247"/>
                    </a:moveTo>
                    <a:lnTo>
                      <a:pt x="0" y="247"/>
                    </a:lnTo>
                    <a:lnTo>
                      <a:pt x="39" y="247"/>
                    </a:lnTo>
                    <a:lnTo>
                      <a:pt x="77" y="246"/>
                    </a:lnTo>
                    <a:lnTo>
                      <a:pt x="115" y="243"/>
                    </a:lnTo>
                    <a:lnTo>
                      <a:pt x="152" y="242"/>
                    </a:lnTo>
                    <a:lnTo>
                      <a:pt x="190" y="239"/>
                    </a:lnTo>
                    <a:lnTo>
                      <a:pt x="225" y="235"/>
                    </a:lnTo>
                    <a:lnTo>
                      <a:pt x="260" y="232"/>
                    </a:lnTo>
                    <a:lnTo>
                      <a:pt x="294" y="227"/>
                    </a:lnTo>
                    <a:lnTo>
                      <a:pt x="329" y="223"/>
                    </a:lnTo>
                    <a:lnTo>
                      <a:pt x="361" y="218"/>
                    </a:lnTo>
                    <a:lnTo>
                      <a:pt x="393" y="212"/>
                    </a:lnTo>
                    <a:lnTo>
                      <a:pt x="423" y="205"/>
                    </a:lnTo>
                    <a:lnTo>
                      <a:pt x="453" y="199"/>
                    </a:lnTo>
                    <a:lnTo>
                      <a:pt x="482" y="192"/>
                    </a:lnTo>
                    <a:lnTo>
                      <a:pt x="510" y="184"/>
                    </a:lnTo>
                    <a:lnTo>
                      <a:pt x="536" y="177"/>
                    </a:lnTo>
                    <a:lnTo>
                      <a:pt x="562" y="167"/>
                    </a:lnTo>
                    <a:lnTo>
                      <a:pt x="586" y="159"/>
                    </a:lnTo>
                    <a:lnTo>
                      <a:pt x="609" y="150"/>
                    </a:lnTo>
                    <a:lnTo>
                      <a:pt x="631" y="140"/>
                    </a:lnTo>
                    <a:lnTo>
                      <a:pt x="650" y="131"/>
                    </a:lnTo>
                    <a:lnTo>
                      <a:pt x="669" y="120"/>
                    </a:lnTo>
                    <a:lnTo>
                      <a:pt x="686" y="110"/>
                    </a:lnTo>
                    <a:lnTo>
                      <a:pt x="701" y="98"/>
                    </a:lnTo>
                    <a:lnTo>
                      <a:pt x="715" y="88"/>
                    </a:lnTo>
                    <a:lnTo>
                      <a:pt x="727" y="76"/>
                    </a:lnTo>
                    <a:lnTo>
                      <a:pt x="739" y="64"/>
                    </a:lnTo>
                    <a:lnTo>
                      <a:pt x="747" y="52"/>
                    </a:lnTo>
                    <a:lnTo>
                      <a:pt x="755" y="40"/>
                    </a:lnTo>
                    <a:lnTo>
                      <a:pt x="760" y="27"/>
                    </a:lnTo>
                    <a:lnTo>
                      <a:pt x="763" y="13"/>
                    </a:lnTo>
                    <a:lnTo>
                      <a:pt x="764" y="0"/>
                    </a:lnTo>
                    <a:lnTo>
                      <a:pt x="750" y="0"/>
                    </a:lnTo>
                    <a:lnTo>
                      <a:pt x="749" y="12"/>
                    </a:lnTo>
                    <a:lnTo>
                      <a:pt x="747" y="22"/>
                    </a:lnTo>
                    <a:lnTo>
                      <a:pt x="742" y="34"/>
                    </a:lnTo>
                    <a:lnTo>
                      <a:pt x="737" y="44"/>
                    </a:lnTo>
                    <a:lnTo>
                      <a:pt x="728" y="56"/>
                    </a:lnTo>
                    <a:lnTo>
                      <a:pt x="718" y="67"/>
                    </a:lnTo>
                    <a:lnTo>
                      <a:pt x="707" y="78"/>
                    </a:lnTo>
                    <a:lnTo>
                      <a:pt x="694" y="88"/>
                    </a:lnTo>
                    <a:lnTo>
                      <a:pt x="679" y="98"/>
                    </a:lnTo>
                    <a:lnTo>
                      <a:pt x="663" y="109"/>
                    </a:lnTo>
                    <a:lnTo>
                      <a:pt x="644" y="119"/>
                    </a:lnTo>
                    <a:lnTo>
                      <a:pt x="625" y="128"/>
                    </a:lnTo>
                    <a:lnTo>
                      <a:pt x="604" y="137"/>
                    </a:lnTo>
                    <a:lnTo>
                      <a:pt x="582" y="147"/>
                    </a:lnTo>
                    <a:lnTo>
                      <a:pt x="558" y="155"/>
                    </a:lnTo>
                    <a:lnTo>
                      <a:pt x="533" y="164"/>
                    </a:lnTo>
                    <a:lnTo>
                      <a:pt x="506" y="171"/>
                    </a:lnTo>
                    <a:lnTo>
                      <a:pt x="479" y="179"/>
                    </a:lnTo>
                    <a:lnTo>
                      <a:pt x="451" y="186"/>
                    </a:lnTo>
                    <a:lnTo>
                      <a:pt x="421" y="193"/>
                    </a:lnTo>
                    <a:lnTo>
                      <a:pt x="391" y="199"/>
                    </a:lnTo>
                    <a:lnTo>
                      <a:pt x="359" y="204"/>
                    </a:lnTo>
                    <a:lnTo>
                      <a:pt x="327" y="210"/>
                    </a:lnTo>
                    <a:lnTo>
                      <a:pt x="293" y="215"/>
                    </a:lnTo>
                    <a:lnTo>
                      <a:pt x="259" y="219"/>
                    </a:lnTo>
                    <a:lnTo>
                      <a:pt x="224" y="223"/>
                    </a:lnTo>
                    <a:lnTo>
                      <a:pt x="189" y="226"/>
                    </a:lnTo>
                    <a:lnTo>
                      <a:pt x="152" y="228"/>
                    </a:lnTo>
                    <a:lnTo>
                      <a:pt x="115" y="231"/>
                    </a:lnTo>
                    <a:lnTo>
                      <a:pt x="77" y="232"/>
                    </a:lnTo>
                    <a:lnTo>
                      <a:pt x="39" y="233"/>
                    </a:lnTo>
                    <a:lnTo>
                      <a:pt x="0" y="233"/>
                    </a:lnTo>
                    <a:lnTo>
                      <a:pt x="0"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35" name="Freeform 687">
                <a:extLst>
                  <a:ext uri="{FF2B5EF4-FFF2-40B4-BE49-F238E27FC236}">
                    <a16:creationId xmlns:a16="http://schemas.microsoft.com/office/drawing/2014/main" id="{11E7574C-7A5A-4049-82FB-6F648322271E}"/>
                  </a:ext>
                </a:extLst>
              </p:cNvPr>
              <p:cNvSpPr>
                <a:spLocks/>
              </p:cNvSpPr>
              <p:nvPr/>
            </p:nvSpPr>
            <p:spPr bwMode="auto">
              <a:xfrm>
                <a:off x="3382" y="3502"/>
                <a:ext cx="382" cy="123"/>
              </a:xfrm>
              <a:custGeom>
                <a:avLst/>
                <a:gdLst>
                  <a:gd name="T0" fmla="*/ 0 w 765"/>
                  <a:gd name="T1" fmla="*/ 0 h 247"/>
                  <a:gd name="T2" fmla="*/ 0 w 765"/>
                  <a:gd name="T3" fmla="*/ 0 h 247"/>
                  <a:gd name="T4" fmla="*/ 0 w 765"/>
                  <a:gd name="T5" fmla="*/ 0 h 247"/>
                  <a:gd name="T6" fmla="*/ 0 w 765"/>
                  <a:gd name="T7" fmla="*/ 1 h 247"/>
                  <a:gd name="T8" fmla="*/ 0 w 765"/>
                  <a:gd name="T9" fmla="*/ 1 h 247"/>
                  <a:gd name="T10" fmla="*/ 1 w 765"/>
                  <a:gd name="T11" fmla="*/ 1 h 247"/>
                  <a:gd name="T12" fmla="*/ 2 w 765"/>
                  <a:gd name="T13" fmla="*/ 2 h 247"/>
                  <a:gd name="T14" fmla="*/ 2 w 765"/>
                  <a:gd name="T15" fmla="*/ 2 h 247"/>
                  <a:gd name="T16" fmla="*/ 3 w 765"/>
                  <a:gd name="T17" fmla="*/ 2 h 247"/>
                  <a:gd name="T18" fmla="*/ 4 w 765"/>
                  <a:gd name="T19" fmla="*/ 3 h 247"/>
                  <a:gd name="T20" fmla="*/ 5 w 765"/>
                  <a:gd name="T21" fmla="*/ 3 h 247"/>
                  <a:gd name="T22" fmla="*/ 6 w 765"/>
                  <a:gd name="T23" fmla="*/ 3 h 247"/>
                  <a:gd name="T24" fmla="*/ 7 w 765"/>
                  <a:gd name="T25" fmla="*/ 3 h 247"/>
                  <a:gd name="T26" fmla="*/ 8 w 765"/>
                  <a:gd name="T27" fmla="*/ 3 h 247"/>
                  <a:gd name="T28" fmla="*/ 9 w 765"/>
                  <a:gd name="T29" fmla="*/ 3 h 247"/>
                  <a:gd name="T30" fmla="*/ 10 w 765"/>
                  <a:gd name="T31" fmla="*/ 3 h 247"/>
                  <a:gd name="T32" fmla="*/ 11 w 765"/>
                  <a:gd name="T33" fmla="*/ 3 h 247"/>
                  <a:gd name="T34" fmla="*/ 11 w 765"/>
                  <a:gd name="T35" fmla="*/ 3 h 247"/>
                  <a:gd name="T36" fmla="*/ 10 w 765"/>
                  <a:gd name="T37" fmla="*/ 3 h 247"/>
                  <a:gd name="T38" fmla="*/ 9 w 765"/>
                  <a:gd name="T39" fmla="*/ 3 h 247"/>
                  <a:gd name="T40" fmla="*/ 7 w 765"/>
                  <a:gd name="T41" fmla="*/ 3 h 247"/>
                  <a:gd name="T42" fmla="*/ 6 w 765"/>
                  <a:gd name="T43" fmla="*/ 3 h 247"/>
                  <a:gd name="T44" fmla="*/ 5 w 765"/>
                  <a:gd name="T45" fmla="*/ 3 h 247"/>
                  <a:gd name="T46" fmla="*/ 4 w 765"/>
                  <a:gd name="T47" fmla="*/ 2 h 247"/>
                  <a:gd name="T48" fmla="*/ 4 w 765"/>
                  <a:gd name="T49" fmla="*/ 2 h 247"/>
                  <a:gd name="T50" fmla="*/ 3 w 765"/>
                  <a:gd name="T51" fmla="*/ 2 h 247"/>
                  <a:gd name="T52" fmla="*/ 2 w 765"/>
                  <a:gd name="T53" fmla="*/ 2 h 247"/>
                  <a:gd name="T54" fmla="*/ 1 w 765"/>
                  <a:gd name="T55" fmla="*/ 1 h 247"/>
                  <a:gd name="T56" fmla="*/ 1 w 765"/>
                  <a:gd name="T57" fmla="*/ 1 h 247"/>
                  <a:gd name="T58" fmla="*/ 0 w 765"/>
                  <a:gd name="T59" fmla="*/ 1 h 247"/>
                  <a:gd name="T60" fmla="*/ 0 w 765"/>
                  <a:gd name="T61" fmla="*/ 0 h 247"/>
                  <a:gd name="T62" fmla="*/ 0 w 765"/>
                  <a:gd name="T63" fmla="*/ 0 h 247"/>
                  <a:gd name="T64" fmla="*/ 0 w 765"/>
                  <a:gd name="T65" fmla="*/ 0 h 247"/>
                  <a:gd name="T66" fmla="*/ 0 w 765"/>
                  <a:gd name="T67" fmla="*/ 0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0" y="0"/>
                    </a:moveTo>
                    <a:lnTo>
                      <a:pt x="0" y="0"/>
                    </a:lnTo>
                    <a:lnTo>
                      <a:pt x="2" y="13"/>
                    </a:lnTo>
                    <a:lnTo>
                      <a:pt x="5" y="27"/>
                    </a:lnTo>
                    <a:lnTo>
                      <a:pt x="10" y="40"/>
                    </a:lnTo>
                    <a:lnTo>
                      <a:pt x="17" y="52"/>
                    </a:lnTo>
                    <a:lnTo>
                      <a:pt x="26" y="64"/>
                    </a:lnTo>
                    <a:lnTo>
                      <a:pt x="37" y="76"/>
                    </a:lnTo>
                    <a:lnTo>
                      <a:pt x="49" y="88"/>
                    </a:lnTo>
                    <a:lnTo>
                      <a:pt x="63" y="98"/>
                    </a:lnTo>
                    <a:lnTo>
                      <a:pt x="79" y="110"/>
                    </a:lnTo>
                    <a:lnTo>
                      <a:pt x="96" y="120"/>
                    </a:lnTo>
                    <a:lnTo>
                      <a:pt x="114" y="131"/>
                    </a:lnTo>
                    <a:lnTo>
                      <a:pt x="134" y="140"/>
                    </a:lnTo>
                    <a:lnTo>
                      <a:pt x="156" y="150"/>
                    </a:lnTo>
                    <a:lnTo>
                      <a:pt x="179" y="159"/>
                    </a:lnTo>
                    <a:lnTo>
                      <a:pt x="203" y="167"/>
                    </a:lnTo>
                    <a:lnTo>
                      <a:pt x="227" y="177"/>
                    </a:lnTo>
                    <a:lnTo>
                      <a:pt x="254" y="184"/>
                    </a:lnTo>
                    <a:lnTo>
                      <a:pt x="281" y="192"/>
                    </a:lnTo>
                    <a:lnTo>
                      <a:pt x="311" y="199"/>
                    </a:lnTo>
                    <a:lnTo>
                      <a:pt x="341" y="205"/>
                    </a:lnTo>
                    <a:lnTo>
                      <a:pt x="371" y="212"/>
                    </a:lnTo>
                    <a:lnTo>
                      <a:pt x="403" y="218"/>
                    </a:lnTo>
                    <a:lnTo>
                      <a:pt x="436" y="223"/>
                    </a:lnTo>
                    <a:lnTo>
                      <a:pt x="470" y="227"/>
                    </a:lnTo>
                    <a:lnTo>
                      <a:pt x="505" y="232"/>
                    </a:lnTo>
                    <a:lnTo>
                      <a:pt x="539" y="235"/>
                    </a:lnTo>
                    <a:lnTo>
                      <a:pt x="576" y="239"/>
                    </a:lnTo>
                    <a:lnTo>
                      <a:pt x="612" y="242"/>
                    </a:lnTo>
                    <a:lnTo>
                      <a:pt x="650" y="243"/>
                    </a:lnTo>
                    <a:lnTo>
                      <a:pt x="688" y="246"/>
                    </a:lnTo>
                    <a:lnTo>
                      <a:pt x="726" y="247"/>
                    </a:lnTo>
                    <a:lnTo>
                      <a:pt x="765" y="247"/>
                    </a:lnTo>
                    <a:lnTo>
                      <a:pt x="765" y="233"/>
                    </a:lnTo>
                    <a:lnTo>
                      <a:pt x="726" y="233"/>
                    </a:lnTo>
                    <a:lnTo>
                      <a:pt x="688" y="232"/>
                    </a:lnTo>
                    <a:lnTo>
                      <a:pt x="650" y="231"/>
                    </a:lnTo>
                    <a:lnTo>
                      <a:pt x="613" y="228"/>
                    </a:lnTo>
                    <a:lnTo>
                      <a:pt x="576" y="226"/>
                    </a:lnTo>
                    <a:lnTo>
                      <a:pt x="540" y="223"/>
                    </a:lnTo>
                    <a:lnTo>
                      <a:pt x="506" y="219"/>
                    </a:lnTo>
                    <a:lnTo>
                      <a:pt x="471" y="215"/>
                    </a:lnTo>
                    <a:lnTo>
                      <a:pt x="438" y="210"/>
                    </a:lnTo>
                    <a:lnTo>
                      <a:pt x="406" y="204"/>
                    </a:lnTo>
                    <a:lnTo>
                      <a:pt x="373" y="199"/>
                    </a:lnTo>
                    <a:lnTo>
                      <a:pt x="343" y="193"/>
                    </a:lnTo>
                    <a:lnTo>
                      <a:pt x="314" y="186"/>
                    </a:lnTo>
                    <a:lnTo>
                      <a:pt x="285" y="179"/>
                    </a:lnTo>
                    <a:lnTo>
                      <a:pt x="257" y="171"/>
                    </a:lnTo>
                    <a:lnTo>
                      <a:pt x="232" y="164"/>
                    </a:lnTo>
                    <a:lnTo>
                      <a:pt x="206" y="155"/>
                    </a:lnTo>
                    <a:lnTo>
                      <a:pt x="182" y="147"/>
                    </a:lnTo>
                    <a:lnTo>
                      <a:pt x="160" y="137"/>
                    </a:lnTo>
                    <a:lnTo>
                      <a:pt x="140" y="128"/>
                    </a:lnTo>
                    <a:lnTo>
                      <a:pt x="120" y="119"/>
                    </a:lnTo>
                    <a:lnTo>
                      <a:pt x="102" y="109"/>
                    </a:lnTo>
                    <a:lnTo>
                      <a:pt x="86" y="98"/>
                    </a:lnTo>
                    <a:lnTo>
                      <a:pt x="71" y="88"/>
                    </a:lnTo>
                    <a:lnTo>
                      <a:pt x="57" y="78"/>
                    </a:lnTo>
                    <a:lnTo>
                      <a:pt x="46" y="67"/>
                    </a:lnTo>
                    <a:lnTo>
                      <a:pt x="36" y="56"/>
                    </a:lnTo>
                    <a:lnTo>
                      <a:pt x="28" y="44"/>
                    </a:lnTo>
                    <a:lnTo>
                      <a:pt x="22" y="34"/>
                    </a:lnTo>
                    <a:lnTo>
                      <a:pt x="18" y="22"/>
                    </a:lnTo>
                    <a:lnTo>
                      <a:pt x="14" y="12"/>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36" name="Freeform 688">
                <a:extLst>
                  <a:ext uri="{FF2B5EF4-FFF2-40B4-BE49-F238E27FC236}">
                    <a16:creationId xmlns:a16="http://schemas.microsoft.com/office/drawing/2014/main" id="{B66A30DD-A9C9-46AE-89F4-9BD38460D78D}"/>
                  </a:ext>
                </a:extLst>
              </p:cNvPr>
              <p:cNvSpPr>
                <a:spLocks/>
              </p:cNvSpPr>
              <p:nvPr/>
            </p:nvSpPr>
            <p:spPr bwMode="auto">
              <a:xfrm>
                <a:off x="3382" y="3378"/>
                <a:ext cx="382" cy="124"/>
              </a:xfrm>
              <a:custGeom>
                <a:avLst/>
                <a:gdLst>
                  <a:gd name="T0" fmla="*/ 11 w 765"/>
                  <a:gd name="T1" fmla="*/ 0 h 247"/>
                  <a:gd name="T2" fmla="*/ 10 w 765"/>
                  <a:gd name="T3" fmla="*/ 1 h 247"/>
                  <a:gd name="T4" fmla="*/ 9 w 765"/>
                  <a:gd name="T5" fmla="*/ 1 h 247"/>
                  <a:gd name="T6" fmla="*/ 8 w 765"/>
                  <a:gd name="T7" fmla="*/ 1 h 247"/>
                  <a:gd name="T8" fmla="*/ 7 w 765"/>
                  <a:gd name="T9" fmla="*/ 1 h 247"/>
                  <a:gd name="T10" fmla="*/ 6 w 765"/>
                  <a:gd name="T11" fmla="*/ 1 h 247"/>
                  <a:gd name="T12" fmla="*/ 5 w 765"/>
                  <a:gd name="T13" fmla="*/ 1 h 247"/>
                  <a:gd name="T14" fmla="*/ 4 w 765"/>
                  <a:gd name="T15" fmla="*/ 1 h 247"/>
                  <a:gd name="T16" fmla="*/ 3 w 765"/>
                  <a:gd name="T17" fmla="*/ 2 h 247"/>
                  <a:gd name="T18" fmla="*/ 2 w 765"/>
                  <a:gd name="T19" fmla="*/ 2 h 247"/>
                  <a:gd name="T20" fmla="*/ 2 w 765"/>
                  <a:gd name="T21" fmla="*/ 2 h 247"/>
                  <a:gd name="T22" fmla="*/ 1 w 765"/>
                  <a:gd name="T23" fmla="*/ 2 h 247"/>
                  <a:gd name="T24" fmla="*/ 0 w 765"/>
                  <a:gd name="T25" fmla="*/ 3 h 247"/>
                  <a:gd name="T26" fmla="*/ 0 w 765"/>
                  <a:gd name="T27" fmla="*/ 3 h 247"/>
                  <a:gd name="T28" fmla="*/ 0 w 765"/>
                  <a:gd name="T29" fmla="*/ 4 h 247"/>
                  <a:gd name="T30" fmla="*/ 0 w 765"/>
                  <a:gd name="T31" fmla="*/ 4 h 247"/>
                  <a:gd name="T32" fmla="*/ 0 w 765"/>
                  <a:gd name="T33" fmla="*/ 4 h 247"/>
                  <a:gd name="T34" fmla="*/ 0 w 765"/>
                  <a:gd name="T35" fmla="*/ 4 h 247"/>
                  <a:gd name="T36" fmla="*/ 0 w 765"/>
                  <a:gd name="T37" fmla="*/ 4 h 247"/>
                  <a:gd name="T38" fmla="*/ 0 w 765"/>
                  <a:gd name="T39" fmla="*/ 3 h 247"/>
                  <a:gd name="T40" fmla="*/ 0 w 765"/>
                  <a:gd name="T41" fmla="*/ 3 h 247"/>
                  <a:gd name="T42" fmla="*/ 1 w 765"/>
                  <a:gd name="T43" fmla="*/ 3 h 247"/>
                  <a:gd name="T44" fmla="*/ 1 w 765"/>
                  <a:gd name="T45" fmla="*/ 3 h 247"/>
                  <a:gd name="T46" fmla="*/ 2 w 765"/>
                  <a:gd name="T47" fmla="*/ 2 h 247"/>
                  <a:gd name="T48" fmla="*/ 3 w 765"/>
                  <a:gd name="T49" fmla="*/ 2 h 247"/>
                  <a:gd name="T50" fmla="*/ 4 w 765"/>
                  <a:gd name="T51" fmla="*/ 2 h 247"/>
                  <a:gd name="T52" fmla="*/ 4 w 765"/>
                  <a:gd name="T53" fmla="*/ 1 h 247"/>
                  <a:gd name="T54" fmla="*/ 5 w 765"/>
                  <a:gd name="T55" fmla="*/ 1 h 247"/>
                  <a:gd name="T56" fmla="*/ 6 w 765"/>
                  <a:gd name="T57" fmla="*/ 1 h 247"/>
                  <a:gd name="T58" fmla="*/ 7 w 765"/>
                  <a:gd name="T59" fmla="*/ 1 h 247"/>
                  <a:gd name="T60" fmla="*/ 9 w 765"/>
                  <a:gd name="T61" fmla="*/ 1 h 247"/>
                  <a:gd name="T62" fmla="*/ 10 w 765"/>
                  <a:gd name="T63" fmla="*/ 1 h 247"/>
                  <a:gd name="T64" fmla="*/ 11 w 765"/>
                  <a:gd name="T65" fmla="*/ 1 h 247"/>
                  <a:gd name="T66" fmla="*/ 11 w 765"/>
                  <a:gd name="T67" fmla="*/ 1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765" y="0"/>
                    </a:moveTo>
                    <a:lnTo>
                      <a:pt x="765" y="0"/>
                    </a:lnTo>
                    <a:lnTo>
                      <a:pt x="726" y="1"/>
                    </a:lnTo>
                    <a:lnTo>
                      <a:pt x="688" y="1"/>
                    </a:lnTo>
                    <a:lnTo>
                      <a:pt x="650" y="3"/>
                    </a:lnTo>
                    <a:lnTo>
                      <a:pt x="612" y="6"/>
                    </a:lnTo>
                    <a:lnTo>
                      <a:pt x="576" y="8"/>
                    </a:lnTo>
                    <a:lnTo>
                      <a:pt x="539" y="11"/>
                    </a:lnTo>
                    <a:lnTo>
                      <a:pt x="505" y="15"/>
                    </a:lnTo>
                    <a:lnTo>
                      <a:pt x="470" y="19"/>
                    </a:lnTo>
                    <a:lnTo>
                      <a:pt x="436" y="24"/>
                    </a:lnTo>
                    <a:lnTo>
                      <a:pt x="403" y="30"/>
                    </a:lnTo>
                    <a:lnTo>
                      <a:pt x="371" y="34"/>
                    </a:lnTo>
                    <a:lnTo>
                      <a:pt x="341" y="41"/>
                    </a:lnTo>
                    <a:lnTo>
                      <a:pt x="311" y="48"/>
                    </a:lnTo>
                    <a:lnTo>
                      <a:pt x="281" y="55"/>
                    </a:lnTo>
                    <a:lnTo>
                      <a:pt x="254" y="63"/>
                    </a:lnTo>
                    <a:lnTo>
                      <a:pt x="227" y="71"/>
                    </a:lnTo>
                    <a:lnTo>
                      <a:pt x="203" y="79"/>
                    </a:lnTo>
                    <a:lnTo>
                      <a:pt x="179" y="87"/>
                    </a:lnTo>
                    <a:lnTo>
                      <a:pt x="156" y="98"/>
                    </a:lnTo>
                    <a:lnTo>
                      <a:pt x="134" y="107"/>
                    </a:lnTo>
                    <a:lnTo>
                      <a:pt x="114" y="116"/>
                    </a:lnTo>
                    <a:lnTo>
                      <a:pt x="96" y="126"/>
                    </a:lnTo>
                    <a:lnTo>
                      <a:pt x="79" y="137"/>
                    </a:lnTo>
                    <a:lnTo>
                      <a:pt x="63" y="148"/>
                    </a:lnTo>
                    <a:lnTo>
                      <a:pt x="49" y="160"/>
                    </a:lnTo>
                    <a:lnTo>
                      <a:pt x="37" y="171"/>
                    </a:lnTo>
                    <a:lnTo>
                      <a:pt x="26" y="183"/>
                    </a:lnTo>
                    <a:lnTo>
                      <a:pt x="17" y="194"/>
                    </a:lnTo>
                    <a:lnTo>
                      <a:pt x="10" y="207"/>
                    </a:lnTo>
                    <a:lnTo>
                      <a:pt x="5" y="221"/>
                    </a:lnTo>
                    <a:lnTo>
                      <a:pt x="2" y="234"/>
                    </a:lnTo>
                    <a:lnTo>
                      <a:pt x="0" y="247"/>
                    </a:lnTo>
                    <a:lnTo>
                      <a:pt x="14" y="247"/>
                    </a:lnTo>
                    <a:lnTo>
                      <a:pt x="14" y="236"/>
                    </a:lnTo>
                    <a:lnTo>
                      <a:pt x="18" y="224"/>
                    </a:lnTo>
                    <a:lnTo>
                      <a:pt x="22" y="214"/>
                    </a:lnTo>
                    <a:lnTo>
                      <a:pt x="28" y="202"/>
                    </a:lnTo>
                    <a:lnTo>
                      <a:pt x="36" y="191"/>
                    </a:lnTo>
                    <a:lnTo>
                      <a:pt x="46" y="181"/>
                    </a:lnTo>
                    <a:lnTo>
                      <a:pt x="57" y="169"/>
                    </a:lnTo>
                    <a:lnTo>
                      <a:pt x="71" y="159"/>
                    </a:lnTo>
                    <a:lnTo>
                      <a:pt x="86" y="148"/>
                    </a:lnTo>
                    <a:lnTo>
                      <a:pt x="102" y="138"/>
                    </a:lnTo>
                    <a:lnTo>
                      <a:pt x="120" y="129"/>
                    </a:lnTo>
                    <a:lnTo>
                      <a:pt x="140" y="118"/>
                    </a:lnTo>
                    <a:lnTo>
                      <a:pt x="160" y="109"/>
                    </a:lnTo>
                    <a:lnTo>
                      <a:pt x="182" y="100"/>
                    </a:lnTo>
                    <a:lnTo>
                      <a:pt x="206" y="92"/>
                    </a:lnTo>
                    <a:lnTo>
                      <a:pt x="232" y="84"/>
                    </a:lnTo>
                    <a:lnTo>
                      <a:pt x="257" y="76"/>
                    </a:lnTo>
                    <a:lnTo>
                      <a:pt x="285" y="68"/>
                    </a:lnTo>
                    <a:lnTo>
                      <a:pt x="314" y="61"/>
                    </a:lnTo>
                    <a:lnTo>
                      <a:pt x="343" y="54"/>
                    </a:lnTo>
                    <a:lnTo>
                      <a:pt x="373" y="48"/>
                    </a:lnTo>
                    <a:lnTo>
                      <a:pt x="406" y="42"/>
                    </a:lnTo>
                    <a:lnTo>
                      <a:pt x="438" y="37"/>
                    </a:lnTo>
                    <a:lnTo>
                      <a:pt x="471" y="32"/>
                    </a:lnTo>
                    <a:lnTo>
                      <a:pt x="506" y="27"/>
                    </a:lnTo>
                    <a:lnTo>
                      <a:pt x="540" y="24"/>
                    </a:lnTo>
                    <a:lnTo>
                      <a:pt x="576" y="20"/>
                    </a:lnTo>
                    <a:lnTo>
                      <a:pt x="613" y="18"/>
                    </a:lnTo>
                    <a:lnTo>
                      <a:pt x="650" y="16"/>
                    </a:lnTo>
                    <a:lnTo>
                      <a:pt x="688" y="15"/>
                    </a:lnTo>
                    <a:lnTo>
                      <a:pt x="726" y="14"/>
                    </a:lnTo>
                    <a:lnTo>
                      <a:pt x="765" y="14"/>
                    </a:lnTo>
                    <a:lnTo>
                      <a:pt x="7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37" name="Freeform 689">
                <a:extLst>
                  <a:ext uri="{FF2B5EF4-FFF2-40B4-BE49-F238E27FC236}">
                    <a16:creationId xmlns:a16="http://schemas.microsoft.com/office/drawing/2014/main" id="{05A3F203-1CB9-4D7E-96E0-D0F3B3A8AA5C}"/>
                  </a:ext>
                </a:extLst>
              </p:cNvPr>
              <p:cNvSpPr>
                <a:spLocks/>
              </p:cNvSpPr>
              <p:nvPr/>
            </p:nvSpPr>
            <p:spPr bwMode="auto">
              <a:xfrm>
                <a:off x="3459" y="344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4 h 230"/>
                  <a:gd name="T70" fmla="*/ 0 w 177"/>
                  <a:gd name="T71" fmla="*/ 0 h 2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38" name="Freeform 690">
                <a:extLst>
                  <a:ext uri="{FF2B5EF4-FFF2-40B4-BE49-F238E27FC236}">
                    <a16:creationId xmlns:a16="http://schemas.microsoft.com/office/drawing/2014/main" id="{BE6051DB-F436-4917-BB09-F8D2CE3279E9}"/>
                  </a:ext>
                </a:extLst>
              </p:cNvPr>
              <p:cNvSpPr>
                <a:spLocks/>
              </p:cNvSpPr>
              <p:nvPr/>
            </p:nvSpPr>
            <p:spPr bwMode="auto">
              <a:xfrm>
                <a:off x="3459" y="344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0 h 2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39" name="Freeform 691">
                <a:extLst>
                  <a:ext uri="{FF2B5EF4-FFF2-40B4-BE49-F238E27FC236}">
                    <a16:creationId xmlns:a16="http://schemas.microsoft.com/office/drawing/2014/main" id="{FD2456F8-033F-456A-98A2-B1848881437C}"/>
                  </a:ext>
                </a:extLst>
              </p:cNvPr>
              <p:cNvSpPr>
                <a:spLocks/>
              </p:cNvSpPr>
              <p:nvPr/>
            </p:nvSpPr>
            <p:spPr bwMode="auto">
              <a:xfrm>
                <a:off x="3555" y="344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2 w 212"/>
                  <a:gd name="T19" fmla="*/ 0 h 2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40" name="Freeform 692">
                <a:extLst>
                  <a:ext uri="{FF2B5EF4-FFF2-40B4-BE49-F238E27FC236}">
                    <a16:creationId xmlns:a16="http://schemas.microsoft.com/office/drawing/2014/main" id="{3C3E0E16-55F3-4F8E-96E3-73C7131C9102}"/>
                  </a:ext>
                </a:extLst>
              </p:cNvPr>
              <p:cNvSpPr>
                <a:spLocks/>
              </p:cNvSpPr>
              <p:nvPr/>
            </p:nvSpPr>
            <p:spPr bwMode="auto">
              <a:xfrm>
                <a:off x="3555" y="344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41" name="Freeform 693">
                <a:extLst>
                  <a:ext uri="{FF2B5EF4-FFF2-40B4-BE49-F238E27FC236}">
                    <a16:creationId xmlns:a16="http://schemas.microsoft.com/office/drawing/2014/main" id="{9C9E3FDD-431B-488E-9CD5-B5DF517091A9}"/>
                  </a:ext>
                </a:extLst>
              </p:cNvPr>
              <p:cNvSpPr>
                <a:spLocks/>
              </p:cNvSpPr>
              <p:nvPr/>
            </p:nvSpPr>
            <p:spPr bwMode="auto">
              <a:xfrm>
                <a:off x="3676" y="344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w 177"/>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42" name="Freeform 694">
                <a:extLst>
                  <a:ext uri="{FF2B5EF4-FFF2-40B4-BE49-F238E27FC236}">
                    <a16:creationId xmlns:a16="http://schemas.microsoft.com/office/drawing/2014/main" id="{DBB401E9-6403-4AA7-AE5B-527A81021943}"/>
                  </a:ext>
                </a:extLst>
              </p:cNvPr>
              <p:cNvSpPr>
                <a:spLocks/>
              </p:cNvSpPr>
              <p:nvPr/>
            </p:nvSpPr>
            <p:spPr bwMode="auto">
              <a:xfrm>
                <a:off x="3676" y="344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43" name="Freeform 695">
                <a:extLst>
                  <a:ext uri="{FF2B5EF4-FFF2-40B4-BE49-F238E27FC236}">
                    <a16:creationId xmlns:a16="http://schemas.microsoft.com/office/drawing/2014/main" id="{B07FE321-6D4B-41C3-962E-8731B4272E8A}"/>
                  </a:ext>
                </a:extLst>
              </p:cNvPr>
              <p:cNvSpPr>
                <a:spLocks/>
              </p:cNvSpPr>
              <p:nvPr/>
            </p:nvSpPr>
            <p:spPr bwMode="auto">
              <a:xfrm>
                <a:off x="3782" y="344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4 w 234"/>
                  <a:gd name="T91" fmla="*/ 1 h 236"/>
                  <a:gd name="T92" fmla="*/ 3 w 234"/>
                  <a:gd name="T93" fmla="*/ 1 h 236"/>
                  <a:gd name="T94" fmla="*/ 3 w 234"/>
                  <a:gd name="T95" fmla="*/ 1 h 236"/>
                  <a:gd name="T96" fmla="*/ 3 w 234"/>
                  <a:gd name="T97" fmla="*/ 1 h 236"/>
                  <a:gd name="T98" fmla="*/ 2 w 234"/>
                  <a:gd name="T99" fmla="*/ 1 h 236"/>
                  <a:gd name="T100" fmla="*/ 2 w 234"/>
                  <a:gd name="T101" fmla="*/ 1 h 236"/>
                  <a:gd name="T102" fmla="*/ 2 w 234"/>
                  <a:gd name="T103" fmla="*/ 1 h 236"/>
                  <a:gd name="T104" fmla="*/ 2 w 234"/>
                  <a:gd name="T105" fmla="*/ 1 h 236"/>
                  <a:gd name="T106" fmla="*/ 1 w 234"/>
                  <a:gd name="T107" fmla="*/ 1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44" name="Freeform 696">
                <a:extLst>
                  <a:ext uri="{FF2B5EF4-FFF2-40B4-BE49-F238E27FC236}">
                    <a16:creationId xmlns:a16="http://schemas.microsoft.com/office/drawing/2014/main" id="{DC95C03B-11AF-4025-94C4-0249BA334661}"/>
                  </a:ext>
                </a:extLst>
              </p:cNvPr>
              <p:cNvSpPr>
                <a:spLocks/>
              </p:cNvSpPr>
              <p:nvPr/>
            </p:nvSpPr>
            <p:spPr bwMode="auto">
              <a:xfrm>
                <a:off x="3782" y="344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3 w 234"/>
                  <a:gd name="T91" fmla="*/ 1 h 236"/>
                  <a:gd name="T92" fmla="*/ 3 w 234"/>
                  <a:gd name="T93" fmla="*/ 1 h 236"/>
                  <a:gd name="T94" fmla="*/ 3 w 234"/>
                  <a:gd name="T95" fmla="*/ 1 h 236"/>
                  <a:gd name="T96" fmla="*/ 2 w 234"/>
                  <a:gd name="T97" fmla="*/ 1 h 236"/>
                  <a:gd name="T98" fmla="*/ 2 w 234"/>
                  <a:gd name="T99" fmla="*/ 1 h 236"/>
                  <a:gd name="T100" fmla="*/ 2 w 234"/>
                  <a:gd name="T101" fmla="*/ 1 h 236"/>
                  <a:gd name="T102" fmla="*/ 2 w 234"/>
                  <a:gd name="T103" fmla="*/ 1 h 236"/>
                  <a:gd name="T104" fmla="*/ 1 w 234"/>
                  <a:gd name="T105" fmla="*/ 1 h 236"/>
                  <a:gd name="T106" fmla="*/ 1 w 234"/>
                  <a:gd name="T107" fmla="*/ 2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20"/>
                    </a:ln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45" name="Freeform 697">
                <a:extLst>
                  <a:ext uri="{FF2B5EF4-FFF2-40B4-BE49-F238E27FC236}">
                    <a16:creationId xmlns:a16="http://schemas.microsoft.com/office/drawing/2014/main" id="{C8335719-B067-440F-9F1E-0EB0284B5215}"/>
                  </a:ext>
                </a:extLst>
              </p:cNvPr>
              <p:cNvSpPr>
                <a:spLocks/>
              </p:cNvSpPr>
              <p:nvPr/>
            </p:nvSpPr>
            <p:spPr bwMode="auto">
              <a:xfrm>
                <a:off x="3919" y="344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w 117"/>
                  <a:gd name="T27" fmla="*/ 2 h 2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46" name="Freeform 698">
                <a:extLst>
                  <a:ext uri="{FF2B5EF4-FFF2-40B4-BE49-F238E27FC236}">
                    <a16:creationId xmlns:a16="http://schemas.microsoft.com/office/drawing/2014/main" id="{BBCABB53-E02D-4C6B-AE24-EB2C298BF664}"/>
                  </a:ext>
                </a:extLst>
              </p:cNvPr>
              <p:cNvSpPr>
                <a:spLocks/>
              </p:cNvSpPr>
              <p:nvPr/>
            </p:nvSpPr>
            <p:spPr bwMode="auto">
              <a:xfrm>
                <a:off x="3919" y="344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47" name="Freeform 699">
                <a:extLst>
                  <a:ext uri="{FF2B5EF4-FFF2-40B4-BE49-F238E27FC236}">
                    <a16:creationId xmlns:a16="http://schemas.microsoft.com/office/drawing/2014/main" id="{D145B455-17EE-4480-B720-5347BB567B9E}"/>
                  </a:ext>
                </a:extLst>
              </p:cNvPr>
              <p:cNvSpPr>
                <a:spLocks/>
              </p:cNvSpPr>
              <p:nvPr/>
            </p:nvSpPr>
            <p:spPr bwMode="auto">
              <a:xfrm>
                <a:off x="4004" y="344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3 w 146"/>
                  <a:gd name="T103" fmla="*/ 4 h 229"/>
                  <a:gd name="T104" fmla="*/ 1 w 146"/>
                  <a:gd name="T105" fmla="*/ 3 h 229"/>
                  <a:gd name="T106" fmla="*/ 1 w 146"/>
                  <a:gd name="T107" fmla="*/ 4 h 2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6" h="229">
                    <a:moveTo>
                      <a:pt x="30" y="229"/>
                    </a:move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48" name="Freeform 700">
                <a:extLst>
                  <a:ext uri="{FF2B5EF4-FFF2-40B4-BE49-F238E27FC236}">
                    <a16:creationId xmlns:a16="http://schemas.microsoft.com/office/drawing/2014/main" id="{0BAB0155-A8E4-499C-BAA5-4A0D177AD6C5}"/>
                  </a:ext>
                </a:extLst>
              </p:cNvPr>
              <p:cNvSpPr>
                <a:spLocks/>
              </p:cNvSpPr>
              <p:nvPr/>
            </p:nvSpPr>
            <p:spPr bwMode="auto">
              <a:xfrm>
                <a:off x="4004" y="344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2 w 146"/>
                  <a:gd name="T103" fmla="*/ 4 h 229"/>
                  <a:gd name="T104" fmla="*/ 1 w 146"/>
                  <a:gd name="T105" fmla="*/ 4 h 2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6" h="229">
                    <a:moveTo>
                      <a:pt x="30" y="229"/>
                    </a:moveTo>
                    <a:lnTo>
                      <a:pt x="30" y="229"/>
                    </a:ln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49" name="Freeform 701">
                <a:extLst>
                  <a:ext uri="{FF2B5EF4-FFF2-40B4-BE49-F238E27FC236}">
                    <a16:creationId xmlns:a16="http://schemas.microsoft.com/office/drawing/2014/main" id="{1AEA9F5C-325C-4599-B48B-30F03891A119}"/>
                  </a:ext>
                </a:extLst>
              </p:cNvPr>
              <p:cNvSpPr>
                <a:spLocks/>
              </p:cNvSpPr>
              <p:nvPr/>
            </p:nvSpPr>
            <p:spPr bwMode="auto">
              <a:xfrm>
                <a:off x="4019" y="345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0 h 88"/>
                  <a:gd name="T70" fmla="*/ 0 w 77"/>
                  <a:gd name="T71" fmla="*/ 2 h 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50" name="Freeform 702">
                <a:extLst>
                  <a:ext uri="{FF2B5EF4-FFF2-40B4-BE49-F238E27FC236}">
                    <a16:creationId xmlns:a16="http://schemas.microsoft.com/office/drawing/2014/main" id="{9E3FA784-D725-4D8A-BE5B-FF0164DF2916}"/>
                  </a:ext>
                </a:extLst>
              </p:cNvPr>
              <p:cNvSpPr>
                <a:spLocks/>
              </p:cNvSpPr>
              <p:nvPr/>
            </p:nvSpPr>
            <p:spPr bwMode="auto">
              <a:xfrm>
                <a:off x="4019" y="345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2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51" name="Freeform 703">
                <a:extLst>
                  <a:ext uri="{FF2B5EF4-FFF2-40B4-BE49-F238E27FC236}">
                    <a16:creationId xmlns:a16="http://schemas.microsoft.com/office/drawing/2014/main" id="{2FE8B964-7588-482E-96D7-3B9E57C4B451}"/>
                  </a:ext>
                </a:extLst>
              </p:cNvPr>
              <p:cNvSpPr>
                <a:spLocks/>
              </p:cNvSpPr>
              <p:nvPr/>
            </p:nvSpPr>
            <p:spPr bwMode="auto">
              <a:xfrm>
                <a:off x="3587" y="3464"/>
                <a:ext cx="42" cy="53"/>
              </a:xfrm>
              <a:custGeom>
                <a:avLst/>
                <a:gdLst>
                  <a:gd name="T0" fmla="*/ 2 w 83"/>
                  <a:gd name="T1" fmla="*/ 1 h 107"/>
                  <a:gd name="T2" fmla="*/ 1 w 83"/>
                  <a:gd name="T3" fmla="*/ 0 h 107"/>
                  <a:gd name="T4" fmla="*/ 0 w 83"/>
                  <a:gd name="T5" fmla="*/ 1 h 107"/>
                  <a:gd name="T6" fmla="*/ 2 w 83"/>
                  <a:gd name="T7" fmla="*/ 1 h 107"/>
                  <a:gd name="T8" fmla="*/ 2 w 83"/>
                  <a:gd name="T9" fmla="*/ 1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7">
                    <a:moveTo>
                      <a:pt x="83" y="107"/>
                    </a:moveTo>
                    <a:lnTo>
                      <a:pt x="43" y="0"/>
                    </a:lnTo>
                    <a:lnTo>
                      <a:pt x="0" y="107"/>
                    </a:lnTo>
                    <a:lnTo>
                      <a:pt x="83" y="107"/>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52" name="Freeform 704">
                <a:extLst>
                  <a:ext uri="{FF2B5EF4-FFF2-40B4-BE49-F238E27FC236}">
                    <a16:creationId xmlns:a16="http://schemas.microsoft.com/office/drawing/2014/main" id="{536012E0-5607-4FC1-ABB4-7F5B70527E83}"/>
                  </a:ext>
                </a:extLst>
              </p:cNvPr>
              <p:cNvSpPr>
                <a:spLocks/>
              </p:cNvSpPr>
              <p:nvPr/>
            </p:nvSpPr>
            <p:spPr bwMode="auto">
              <a:xfrm>
                <a:off x="3587" y="3464"/>
                <a:ext cx="42" cy="53"/>
              </a:xfrm>
              <a:custGeom>
                <a:avLst/>
                <a:gdLst>
                  <a:gd name="T0" fmla="*/ 2 w 83"/>
                  <a:gd name="T1" fmla="*/ 1 h 107"/>
                  <a:gd name="T2" fmla="*/ 1 w 83"/>
                  <a:gd name="T3" fmla="*/ 0 h 107"/>
                  <a:gd name="T4" fmla="*/ 0 w 83"/>
                  <a:gd name="T5" fmla="*/ 1 h 107"/>
                  <a:gd name="T6" fmla="*/ 2 w 83"/>
                  <a:gd name="T7" fmla="*/ 1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07">
                    <a:moveTo>
                      <a:pt x="83" y="107"/>
                    </a:moveTo>
                    <a:lnTo>
                      <a:pt x="43" y="0"/>
                    </a:lnTo>
                    <a:lnTo>
                      <a:pt x="0" y="107"/>
                    </a:lnTo>
                    <a:lnTo>
                      <a:pt x="83"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53" name="Freeform 705">
                <a:extLst>
                  <a:ext uri="{FF2B5EF4-FFF2-40B4-BE49-F238E27FC236}">
                    <a16:creationId xmlns:a16="http://schemas.microsoft.com/office/drawing/2014/main" id="{35DB6811-FE2B-4BBA-B03E-F47187668C97}"/>
                  </a:ext>
                </a:extLst>
              </p:cNvPr>
              <p:cNvSpPr>
                <a:spLocks/>
              </p:cNvSpPr>
              <p:nvPr/>
            </p:nvSpPr>
            <p:spPr bwMode="auto">
              <a:xfrm>
                <a:off x="3473" y="345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1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0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54" name="Freeform 706">
                <a:extLst>
                  <a:ext uri="{FF2B5EF4-FFF2-40B4-BE49-F238E27FC236}">
                    <a16:creationId xmlns:a16="http://schemas.microsoft.com/office/drawing/2014/main" id="{4AFDA068-E94B-477E-9B4B-479A8B8D1F62}"/>
                  </a:ext>
                </a:extLst>
              </p:cNvPr>
              <p:cNvSpPr>
                <a:spLocks/>
              </p:cNvSpPr>
              <p:nvPr/>
            </p:nvSpPr>
            <p:spPr bwMode="auto">
              <a:xfrm>
                <a:off x="3473" y="345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0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1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0" y="175"/>
                    </a:ln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55" name="Freeform 707">
                <a:extLst>
                  <a:ext uri="{FF2B5EF4-FFF2-40B4-BE49-F238E27FC236}">
                    <a16:creationId xmlns:a16="http://schemas.microsoft.com/office/drawing/2014/main" id="{BDC6ADBB-6833-4B16-9C9A-54E925BED6EB}"/>
                  </a:ext>
                </a:extLst>
              </p:cNvPr>
              <p:cNvSpPr>
                <a:spLocks noEditPoints="1"/>
              </p:cNvSpPr>
              <p:nvPr/>
            </p:nvSpPr>
            <p:spPr bwMode="auto">
              <a:xfrm>
                <a:off x="3399" y="3716"/>
                <a:ext cx="740" cy="410"/>
              </a:xfrm>
              <a:custGeom>
                <a:avLst/>
                <a:gdLst>
                  <a:gd name="T0" fmla="*/ 4 w 1480"/>
                  <a:gd name="T1" fmla="*/ 0 h 821"/>
                  <a:gd name="T2" fmla="*/ 4 w 1480"/>
                  <a:gd name="T3" fmla="*/ 2 h 821"/>
                  <a:gd name="T4" fmla="*/ 4 w 1480"/>
                  <a:gd name="T5" fmla="*/ 3 h 821"/>
                  <a:gd name="T6" fmla="*/ 3 w 1480"/>
                  <a:gd name="T7" fmla="*/ 5 h 821"/>
                  <a:gd name="T8" fmla="*/ 3 w 1480"/>
                  <a:gd name="T9" fmla="*/ 4 h 821"/>
                  <a:gd name="T10" fmla="*/ 3 w 1480"/>
                  <a:gd name="T11" fmla="*/ 2 h 821"/>
                  <a:gd name="T12" fmla="*/ 3 w 1480"/>
                  <a:gd name="T13" fmla="*/ 1 h 821"/>
                  <a:gd name="T14" fmla="*/ 1 w 1480"/>
                  <a:gd name="T15" fmla="*/ 1 h 821"/>
                  <a:gd name="T16" fmla="*/ 6 w 1480"/>
                  <a:gd name="T17" fmla="*/ 0 h 821"/>
                  <a:gd name="T18" fmla="*/ 7 w 1480"/>
                  <a:gd name="T19" fmla="*/ 0 h 821"/>
                  <a:gd name="T20" fmla="*/ 8 w 1480"/>
                  <a:gd name="T21" fmla="*/ 0 h 821"/>
                  <a:gd name="T22" fmla="*/ 9 w 1480"/>
                  <a:gd name="T23" fmla="*/ 0 h 821"/>
                  <a:gd name="T24" fmla="*/ 8 w 1480"/>
                  <a:gd name="T25" fmla="*/ 4 h 821"/>
                  <a:gd name="T26" fmla="*/ 7 w 1480"/>
                  <a:gd name="T27" fmla="*/ 5 h 821"/>
                  <a:gd name="T28" fmla="*/ 6 w 1480"/>
                  <a:gd name="T29" fmla="*/ 5 h 821"/>
                  <a:gd name="T30" fmla="*/ 6 w 1480"/>
                  <a:gd name="T31" fmla="*/ 5 h 821"/>
                  <a:gd name="T32" fmla="*/ 6 w 1480"/>
                  <a:gd name="T33" fmla="*/ 2 h 821"/>
                  <a:gd name="T34" fmla="*/ 6 w 1480"/>
                  <a:gd name="T35" fmla="*/ 4 h 821"/>
                  <a:gd name="T36" fmla="*/ 7 w 1480"/>
                  <a:gd name="T37" fmla="*/ 4 h 821"/>
                  <a:gd name="T38" fmla="*/ 8 w 1480"/>
                  <a:gd name="T39" fmla="*/ 4 h 821"/>
                  <a:gd name="T40" fmla="*/ 8 w 1480"/>
                  <a:gd name="T41" fmla="*/ 1 h 821"/>
                  <a:gd name="T42" fmla="*/ 7 w 1480"/>
                  <a:gd name="T43" fmla="*/ 0 h 821"/>
                  <a:gd name="T44" fmla="*/ 7 w 1480"/>
                  <a:gd name="T45" fmla="*/ 0 h 821"/>
                  <a:gd name="T46" fmla="*/ 6 w 1480"/>
                  <a:gd name="T47" fmla="*/ 1 h 821"/>
                  <a:gd name="T48" fmla="*/ 12 w 1480"/>
                  <a:gd name="T49" fmla="*/ 1 h 821"/>
                  <a:gd name="T50" fmla="*/ 16 w 1480"/>
                  <a:gd name="T51" fmla="*/ 1 h 821"/>
                  <a:gd name="T52" fmla="*/ 17 w 1480"/>
                  <a:gd name="T53" fmla="*/ 0 h 821"/>
                  <a:gd name="T54" fmla="*/ 18 w 1480"/>
                  <a:gd name="T55" fmla="*/ 0 h 821"/>
                  <a:gd name="T56" fmla="*/ 19 w 1480"/>
                  <a:gd name="T57" fmla="*/ 0 h 821"/>
                  <a:gd name="T58" fmla="*/ 20 w 1480"/>
                  <a:gd name="T59" fmla="*/ 2 h 821"/>
                  <a:gd name="T60" fmla="*/ 19 w 1480"/>
                  <a:gd name="T61" fmla="*/ 5 h 821"/>
                  <a:gd name="T62" fmla="*/ 18 w 1480"/>
                  <a:gd name="T63" fmla="*/ 5 h 821"/>
                  <a:gd name="T64" fmla="*/ 17 w 1480"/>
                  <a:gd name="T65" fmla="*/ 5 h 821"/>
                  <a:gd name="T66" fmla="*/ 16 w 1480"/>
                  <a:gd name="T67" fmla="*/ 4 h 821"/>
                  <a:gd name="T68" fmla="*/ 17 w 1480"/>
                  <a:gd name="T69" fmla="*/ 4 h 821"/>
                  <a:gd name="T70" fmla="*/ 18 w 1480"/>
                  <a:gd name="T71" fmla="*/ 4 h 821"/>
                  <a:gd name="T72" fmla="*/ 18 w 1480"/>
                  <a:gd name="T73" fmla="*/ 4 h 821"/>
                  <a:gd name="T74" fmla="*/ 19 w 1480"/>
                  <a:gd name="T75" fmla="*/ 3 h 821"/>
                  <a:gd name="T76" fmla="*/ 18 w 1480"/>
                  <a:gd name="T77" fmla="*/ 1 h 821"/>
                  <a:gd name="T78" fmla="*/ 18 w 1480"/>
                  <a:gd name="T79" fmla="*/ 0 h 821"/>
                  <a:gd name="T80" fmla="*/ 17 w 1480"/>
                  <a:gd name="T81" fmla="*/ 1 h 821"/>
                  <a:gd name="T82" fmla="*/ 22 w 1480"/>
                  <a:gd name="T83" fmla="*/ 1 h 821"/>
                  <a:gd name="T84" fmla="*/ 3 w 1480"/>
                  <a:gd name="T85" fmla="*/ 11 h 821"/>
                  <a:gd name="T86" fmla="*/ 3 w 1480"/>
                  <a:gd name="T87" fmla="*/ 11 h 821"/>
                  <a:gd name="T88" fmla="*/ 4 w 1480"/>
                  <a:gd name="T89" fmla="*/ 11 h 821"/>
                  <a:gd name="T90" fmla="*/ 5 w 1480"/>
                  <a:gd name="T91" fmla="*/ 11 h 821"/>
                  <a:gd name="T92" fmla="*/ 5 w 1480"/>
                  <a:gd name="T93" fmla="*/ 10 h 821"/>
                  <a:gd name="T94" fmla="*/ 4 w 1480"/>
                  <a:gd name="T95" fmla="*/ 10 h 821"/>
                  <a:gd name="T96" fmla="*/ 3 w 1480"/>
                  <a:gd name="T97" fmla="*/ 10 h 821"/>
                  <a:gd name="T98" fmla="*/ 2 w 1480"/>
                  <a:gd name="T99" fmla="*/ 8 h 821"/>
                  <a:gd name="T100" fmla="*/ 3 w 1480"/>
                  <a:gd name="T101" fmla="*/ 7 h 821"/>
                  <a:gd name="T102" fmla="*/ 4 w 1480"/>
                  <a:gd name="T103" fmla="*/ 7 h 821"/>
                  <a:gd name="T104" fmla="*/ 6 w 1480"/>
                  <a:gd name="T105" fmla="*/ 8 h 821"/>
                  <a:gd name="T106" fmla="*/ 5 w 1480"/>
                  <a:gd name="T107" fmla="*/ 8 h 821"/>
                  <a:gd name="T108" fmla="*/ 4 w 1480"/>
                  <a:gd name="T109" fmla="*/ 8 h 821"/>
                  <a:gd name="T110" fmla="*/ 4 w 1480"/>
                  <a:gd name="T111" fmla="*/ 8 h 821"/>
                  <a:gd name="T112" fmla="*/ 3 w 1480"/>
                  <a:gd name="T113" fmla="*/ 8 h 821"/>
                  <a:gd name="T114" fmla="*/ 3 w 1480"/>
                  <a:gd name="T115" fmla="*/ 9 h 821"/>
                  <a:gd name="T116" fmla="*/ 5 w 1480"/>
                  <a:gd name="T117" fmla="*/ 9 h 821"/>
                  <a:gd name="T118" fmla="*/ 5 w 1480"/>
                  <a:gd name="T119" fmla="*/ 12 h 821"/>
                  <a:gd name="T120" fmla="*/ 4 w 1480"/>
                  <a:gd name="T121" fmla="*/ 12 h 821"/>
                  <a:gd name="T122" fmla="*/ 3 w 1480"/>
                  <a:gd name="T123" fmla="*/ 12 h 821"/>
                  <a:gd name="T124" fmla="*/ 2 w 1480"/>
                  <a:gd name="T125" fmla="*/ 11 h 8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80" h="821">
                    <a:moveTo>
                      <a:pt x="0" y="344"/>
                    </a:moveTo>
                    <a:lnTo>
                      <a:pt x="0" y="8"/>
                    </a:lnTo>
                    <a:lnTo>
                      <a:pt x="124" y="8"/>
                    </a:lnTo>
                    <a:lnTo>
                      <a:pt x="137" y="8"/>
                    </a:lnTo>
                    <a:lnTo>
                      <a:pt x="148" y="10"/>
                    </a:lnTo>
                    <a:lnTo>
                      <a:pt x="160" y="12"/>
                    </a:lnTo>
                    <a:lnTo>
                      <a:pt x="170" y="16"/>
                    </a:lnTo>
                    <a:lnTo>
                      <a:pt x="179" y="22"/>
                    </a:lnTo>
                    <a:lnTo>
                      <a:pt x="187" y="27"/>
                    </a:lnTo>
                    <a:lnTo>
                      <a:pt x="196" y="34"/>
                    </a:lnTo>
                    <a:lnTo>
                      <a:pt x="202" y="42"/>
                    </a:lnTo>
                    <a:lnTo>
                      <a:pt x="214" y="60"/>
                    </a:lnTo>
                    <a:lnTo>
                      <a:pt x="223" y="78"/>
                    </a:lnTo>
                    <a:lnTo>
                      <a:pt x="230" y="96"/>
                    </a:lnTo>
                    <a:lnTo>
                      <a:pt x="235" y="117"/>
                    </a:lnTo>
                    <a:lnTo>
                      <a:pt x="236" y="123"/>
                    </a:lnTo>
                    <a:lnTo>
                      <a:pt x="237" y="130"/>
                    </a:lnTo>
                    <a:lnTo>
                      <a:pt x="238" y="137"/>
                    </a:lnTo>
                    <a:lnTo>
                      <a:pt x="238" y="144"/>
                    </a:lnTo>
                    <a:lnTo>
                      <a:pt x="238" y="151"/>
                    </a:lnTo>
                    <a:lnTo>
                      <a:pt x="239" y="156"/>
                    </a:lnTo>
                    <a:lnTo>
                      <a:pt x="240" y="163"/>
                    </a:lnTo>
                    <a:lnTo>
                      <a:pt x="240" y="169"/>
                    </a:lnTo>
                    <a:lnTo>
                      <a:pt x="240" y="176"/>
                    </a:lnTo>
                    <a:lnTo>
                      <a:pt x="239" y="182"/>
                    </a:lnTo>
                    <a:lnTo>
                      <a:pt x="238" y="189"/>
                    </a:lnTo>
                    <a:lnTo>
                      <a:pt x="238" y="196"/>
                    </a:lnTo>
                    <a:lnTo>
                      <a:pt x="238" y="204"/>
                    </a:lnTo>
                    <a:lnTo>
                      <a:pt x="237" y="210"/>
                    </a:lnTo>
                    <a:lnTo>
                      <a:pt x="237" y="217"/>
                    </a:lnTo>
                    <a:lnTo>
                      <a:pt x="236" y="223"/>
                    </a:lnTo>
                    <a:lnTo>
                      <a:pt x="234" y="235"/>
                    </a:lnTo>
                    <a:lnTo>
                      <a:pt x="230" y="246"/>
                    </a:lnTo>
                    <a:lnTo>
                      <a:pt x="227" y="257"/>
                    </a:lnTo>
                    <a:lnTo>
                      <a:pt x="223" y="268"/>
                    </a:lnTo>
                    <a:lnTo>
                      <a:pt x="219" y="278"/>
                    </a:lnTo>
                    <a:lnTo>
                      <a:pt x="213" y="289"/>
                    </a:lnTo>
                    <a:lnTo>
                      <a:pt x="207" y="299"/>
                    </a:lnTo>
                    <a:lnTo>
                      <a:pt x="201" y="308"/>
                    </a:lnTo>
                    <a:lnTo>
                      <a:pt x="194" y="318"/>
                    </a:lnTo>
                    <a:lnTo>
                      <a:pt x="186" y="325"/>
                    </a:lnTo>
                    <a:lnTo>
                      <a:pt x="178" y="330"/>
                    </a:lnTo>
                    <a:lnTo>
                      <a:pt x="169" y="336"/>
                    </a:lnTo>
                    <a:lnTo>
                      <a:pt x="159" y="339"/>
                    </a:lnTo>
                    <a:lnTo>
                      <a:pt x="147" y="342"/>
                    </a:lnTo>
                    <a:lnTo>
                      <a:pt x="135" y="344"/>
                    </a:lnTo>
                    <a:lnTo>
                      <a:pt x="122" y="344"/>
                    </a:lnTo>
                    <a:lnTo>
                      <a:pt x="0" y="344"/>
                    </a:lnTo>
                    <a:close/>
                    <a:moveTo>
                      <a:pt x="57" y="67"/>
                    </a:moveTo>
                    <a:lnTo>
                      <a:pt x="57" y="287"/>
                    </a:lnTo>
                    <a:lnTo>
                      <a:pt x="116" y="287"/>
                    </a:lnTo>
                    <a:lnTo>
                      <a:pt x="124" y="287"/>
                    </a:lnTo>
                    <a:lnTo>
                      <a:pt x="131" y="284"/>
                    </a:lnTo>
                    <a:lnTo>
                      <a:pt x="138" y="282"/>
                    </a:lnTo>
                    <a:lnTo>
                      <a:pt x="144" y="278"/>
                    </a:lnTo>
                    <a:lnTo>
                      <a:pt x="149" y="275"/>
                    </a:lnTo>
                    <a:lnTo>
                      <a:pt x="155" y="269"/>
                    </a:lnTo>
                    <a:lnTo>
                      <a:pt x="160" y="262"/>
                    </a:lnTo>
                    <a:lnTo>
                      <a:pt x="163" y="254"/>
                    </a:lnTo>
                    <a:lnTo>
                      <a:pt x="170" y="237"/>
                    </a:lnTo>
                    <a:lnTo>
                      <a:pt x="175" y="220"/>
                    </a:lnTo>
                    <a:lnTo>
                      <a:pt x="178" y="201"/>
                    </a:lnTo>
                    <a:lnTo>
                      <a:pt x="179" y="182"/>
                    </a:lnTo>
                    <a:lnTo>
                      <a:pt x="179" y="181"/>
                    </a:lnTo>
                    <a:lnTo>
                      <a:pt x="179" y="179"/>
                    </a:lnTo>
                    <a:lnTo>
                      <a:pt x="179" y="178"/>
                    </a:lnTo>
                    <a:lnTo>
                      <a:pt x="179" y="177"/>
                    </a:lnTo>
                    <a:lnTo>
                      <a:pt x="179" y="176"/>
                    </a:lnTo>
                    <a:lnTo>
                      <a:pt x="179" y="175"/>
                    </a:lnTo>
                    <a:lnTo>
                      <a:pt x="178" y="149"/>
                    </a:lnTo>
                    <a:lnTo>
                      <a:pt x="176" y="128"/>
                    </a:lnTo>
                    <a:lnTo>
                      <a:pt x="172" y="111"/>
                    </a:lnTo>
                    <a:lnTo>
                      <a:pt x="167" y="99"/>
                    </a:lnTo>
                    <a:lnTo>
                      <a:pt x="160" y="88"/>
                    </a:lnTo>
                    <a:lnTo>
                      <a:pt x="152" y="79"/>
                    </a:lnTo>
                    <a:lnTo>
                      <a:pt x="144" y="73"/>
                    </a:lnTo>
                    <a:lnTo>
                      <a:pt x="136" y="70"/>
                    </a:lnTo>
                    <a:lnTo>
                      <a:pt x="133" y="69"/>
                    </a:lnTo>
                    <a:lnTo>
                      <a:pt x="131" y="69"/>
                    </a:lnTo>
                    <a:lnTo>
                      <a:pt x="128" y="68"/>
                    </a:lnTo>
                    <a:lnTo>
                      <a:pt x="125" y="68"/>
                    </a:lnTo>
                    <a:lnTo>
                      <a:pt x="123" y="67"/>
                    </a:lnTo>
                    <a:lnTo>
                      <a:pt x="120" y="67"/>
                    </a:lnTo>
                    <a:lnTo>
                      <a:pt x="116" y="67"/>
                    </a:lnTo>
                    <a:lnTo>
                      <a:pt x="114" y="67"/>
                    </a:lnTo>
                    <a:lnTo>
                      <a:pt x="57" y="67"/>
                    </a:lnTo>
                    <a:close/>
                    <a:moveTo>
                      <a:pt x="270" y="177"/>
                    </a:moveTo>
                    <a:lnTo>
                      <a:pt x="271" y="144"/>
                    </a:lnTo>
                    <a:lnTo>
                      <a:pt x="277" y="114"/>
                    </a:lnTo>
                    <a:lnTo>
                      <a:pt x="284" y="88"/>
                    </a:lnTo>
                    <a:lnTo>
                      <a:pt x="295" y="68"/>
                    </a:lnTo>
                    <a:lnTo>
                      <a:pt x="300" y="58"/>
                    </a:lnTo>
                    <a:lnTo>
                      <a:pt x="306" y="50"/>
                    </a:lnTo>
                    <a:lnTo>
                      <a:pt x="313" y="43"/>
                    </a:lnTo>
                    <a:lnTo>
                      <a:pt x="319" y="37"/>
                    </a:lnTo>
                    <a:lnTo>
                      <a:pt x="326" y="30"/>
                    </a:lnTo>
                    <a:lnTo>
                      <a:pt x="332" y="24"/>
                    </a:lnTo>
                    <a:lnTo>
                      <a:pt x="338" y="19"/>
                    </a:lnTo>
                    <a:lnTo>
                      <a:pt x="345" y="16"/>
                    </a:lnTo>
                    <a:lnTo>
                      <a:pt x="350" y="14"/>
                    </a:lnTo>
                    <a:lnTo>
                      <a:pt x="354" y="11"/>
                    </a:lnTo>
                    <a:lnTo>
                      <a:pt x="359" y="10"/>
                    </a:lnTo>
                    <a:lnTo>
                      <a:pt x="364" y="8"/>
                    </a:lnTo>
                    <a:lnTo>
                      <a:pt x="368" y="7"/>
                    </a:lnTo>
                    <a:lnTo>
                      <a:pt x="373" y="5"/>
                    </a:lnTo>
                    <a:lnTo>
                      <a:pt x="376" y="5"/>
                    </a:lnTo>
                    <a:lnTo>
                      <a:pt x="381" y="4"/>
                    </a:lnTo>
                    <a:lnTo>
                      <a:pt x="388" y="2"/>
                    </a:lnTo>
                    <a:lnTo>
                      <a:pt x="395" y="1"/>
                    </a:lnTo>
                    <a:lnTo>
                      <a:pt x="402" y="0"/>
                    </a:lnTo>
                    <a:lnTo>
                      <a:pt x="407" y="0"/>
                    </a:lnTo>
                    <a:lnTo>
                      <a:pt x="412" y="0"/>
                    </a:lnTo>
                    <a:lnTo>
                      <a:pt x="419" y="1"/>
                    </a:lnTo>
                    <a:lnTo>
                      <a:pt x="426" y="2"/>
                    </a:lnTo>
                    <a:lnTo>
                      <a:pt x="434" y="3"/>
                    </a:lnTo>
                    <a:lnTo>
                      <a:pt x="438" y="4"/>
                    </a:lnTo>
                    <a:lnTo>
                      <a:pt x="443" y="5"/>
                    </a:lnTo>
                    <a:lnTo>
                      <a:pt x="446" y="7"/>
                    </a:lnTo>
                    <a:lnTo>
                      <a:pt x="451" y="8"/>
                    </a:lnTo>
                    <a:lnTo>
                      <a:pt x="456" y="10"/>
                    </a:lnTo>
                    <a:lnTo>
                      <a:pt x="460" y="11"/>
                    </a:lnTo>
                    <a:lnTo>
                      <a:pt x="464" y="14"/>
                    </a:lnTo>
                    <a:lnTo>
                      <a:pt x="468" y="16"/>
                    </a:lnTo>
                    <a:lnTo>
                      <a:pt x="475" y="19"/>
                    </a:lnTo>
                    <a:lnTo>
                      <a:pt x="482" y="24"/>
                    </a:lnTo>
                    <a:lnTo>
                      <a:pt x="489" y="30"/>
                    </a:lnTo>
                    <a:lnTo>
                      <a:pt x="496" y="37"/>
                    </a:lnTo>
                    <a:lnTo>
                      <a:pt x="503" y="43"/>
                    </a:lnTo>
                    <a:lnTo>
                      <a:pt x="509" y="50"/>
                    </a:lnTo>
                    <a:lnTo>
                      <a:pt x="514" y="58"/>
                    </a:lnTo>
                    <a:lnTo>
                      <a:pt x="520" y="68"/>
                    </a:lnTo>
                    <a:lnTo>
                      <a:pt x="530" y="88"/>
                    </a:lnTo>
                    <a:lnTo>
                      <a:pt x="539" y="114"/>
                    </a:lnTo>
                    <a:lnTo>
                      <a:pt x="543" y="144"/>
                    </a:lnTo>
                    <a:lnTo>
                      <a:pt x="544" y="178"/>
                    </a:lnTo>
                    <a:lnTo>
                      <a:pt x="543" y="213"/>
                    </a:lnTo>
                    <a:lnTo>
                      <a:pt x="539" y="243"/>
                    </a:lnTo>
                    <a:lnTo>
                      <a:pt x="530" y="268"/>
                    </a:lnTo>
                    <a:lnTo>
                      <a:pt x="520" y="289"/>
                    </a:lnTo>
                    <a:lnTo>
                      <a:pt x="514" y="297"/>
                    </a:lnTo>
                    <a:lnTo>
                      <a:pt x="509" y="305"/>
                    </a:lnTo>
                    <a:lnTo>
                      <a:pt x="503" y="313"/>
                    </a:lnTo>
                    <a:lnTo>
                      <a:pt x="496" y="320"/>
                    </a:lnTo>
                    <a:lnTo>
                      <a:pt x="489" y="326"/>
                    </a:lnTo>
                    <a:lnTo>
                      <a:pt x="482" y="331"/>
                    </a:lnTo>
                    <a:lnTo>
                      <a:pt x="475" y="336"/>
                    </a:lnTo>
                    <a:lnTo>
                      <a:pt x="468" y="341"/>
                    </a:lnTo>
                    <a:lnTo>
                      <a:pt x="464" y="342"/>
                    </a:lnTo>
                    <a:lnTo>
                      <a:pt x="460" y="343"/>
                    </a:lnTo>
                    <a:lnTo>
                      <a:pt x="456" y="344"/>
                    </a:lnTo>
                    <a:lnTo>
                      <a:pt x="451" y="345"/>
                    </a:lnTo>
                    <a:lnTo>
                      <a:pt x="446" y="346"/>
                    </a:lnTo>
                    <a:lnTo>
                      <a:pt x="443" y="346"/>
                    </a:lnTo>
                    <a:lnTo>
                      <a:pt x="438" y="348"/>
                    </a:lnTo>
                    <a:lnTo>
                      <a:pt x="434" y="349"/>
                    </a:lnTo>
                    <a:lnTo>
                      <a:pt x="426" y="350"/>
                    </a:lnTo>
                    <a:lnTo>
                      <a:pt x="419" y="351"/>
                    </a:lnTo>
                    <a:lnTo>
                      <a:pt x="412" y="352"/>
                    </a:lnTo>
                    <a:lnTo>
                      <a:pt x="407" y="352"/>
                    </a:lnTo>
                    <a:lnTo>
                      <a:pt x="402" y="352"/>
                    </a:lnTo>
                    <a:lnTo>
                      <a:pt x="395" y="351"/>
                    </a:lnTo>
                    <a:lnTo>
                      <a:pt x="388" y="350"/>
                    </a:lnTo>
                    <a:lnTo>
                      <a:pt x="381" y="349"/>
                    </a:lnTo>
                    <a:lnTo>
                      <a:pt x="376" y="349"/>
                    </a:lnTo>
                    <a:lnTo>
                      <a:pt x="373" y="348"/>
                    </a:lnTo>
                    <a:lnTo>
                      <a:pt x="368" y="346"/>
                    </a:lnTo>
                    <a:lnTo>
                      <a:pt x="364" y="345"/>
                    </a:lnTo>
                    <a:lnTo>
                      <a:pt x="359" y="344"/>
                    </a:lnTo>
                    <a:lnTo>
                      <a:pt x="354" y="343"/>
                    </a:lnTo>
                    <a:lnTo>
                      <a:pt x="350" y="342"/>
                    </a:lnTo>
                    <a:lnTo>
                      <a:pt x="345" y="341"/>
                    </a:lnTo>
                    <a:lnTo>
                      <a:pt x="338" y="336"/>
                    </a:lnTo>
                    <a:lnTo>
                      <a:pt x="332" y="331"/>
                    </a:lnTo>
                    <a:lnTo>
                      <a:pt x="326" y="326"/>
                    </a:lnTo>
                    <a:lnTo>
                      <a:pt x="319" y="320"/>
                    </a:lnTo>
                    <a:lnTo>
                      <a:pt x="313" y="313"/>
                    </a:lnTo>
                    <a:lnTo>
                      <a:pt x="306" y="305"/>
                    </a:lnTo>
                    <a:lnTo>
                      <a:pt x="300" y="297"/>
                    </a:lnTo>
                    <a:lnTo>
                      <a:pt x="295" y="289"/>
                    </a:lnTo>
                    <a:lnTo>
                      <a:pt x="284" y="268"/>
                    </a:lnTo>
                    <a:lnTo>
                      <a:pt x="277" y="243"/>
                    </a:lnTo>
                    <a:lnTo>
                      <a:pt x="271" y="213"/>
                    </a:lnTo>
                    <a:lnTo>
                      <a:pt x="270" y="178"/>
                    </a:lnTo>
                    <a:lnTo>
                      <a:pt x="270" y="177"/>
                    </a:lnTo>
                    <a:close/>
                    <a:moveTo>
                      <a:pt x="330" y="177"/>
                    </a:moveTo>
                    <a:lnTo>
                      <a:pt x="331" y="202"/>
                    </a:lnTo>
                    <a:lnTo>
                      <a:pt x="335" y="225"/>
                    </a:lnTo>
                    <a:lnTo>
                      <a:pt x="339" y="244"/>
                    </a:lnTo>
                    <a:lnTo>
                      <a:pt x="347" y="259"/>
                    </a:lnTo>
                    <a:lnTo>
                      <a:pt x="352" y="265"/>
                    </a:lnTo>
                    <a:lnTo>
                      <a:pt x="357" y="270"/>
                    </a:lnTo>
                    <a:lnTo>
                      <a:pt x="360" y="275"/>
                    </a:lnTo>
                    <a:lnTo>
                      <a:pt x="365" y="280"/>
                    </a:lnTo>
                    <a:lnTo>
                      <a:pt x="369" y="283"/>
                    </a:lnTo>
                    <a:lnTo>
                      <a:pt x="374" y="287"/>
                    </a:lnTo>
                    <a:lnTo>
                      <a:pt x="380" y="289"/>
                    </a:lnTo>
                    <a:lnTo>
                      <a:pt x="384" y="291"/>
                    </a:lnTo>
                    <a:lnTo>
                      <a:pt x="387" y="292"/>
                    </a:lnTo>
                    <a:lnTo>
                      <a:pt x="390" y="293"/>
                    </a:lnTo>
                    <a:lnTo>
                      <a:pt x="394" y="295"/>
                    </a:lnTo>
                    <a:lnTo>
                      <a:pt x="396" y="296"/>
                    </a:lnTo>
                    <a:lnTo>
                      <a:pt x="398" y="296"/>
                    </a:lnTo>
                    <a:lnTo>
                      <a:pt x="402" y="296"/>
                    </a:lnTo>
                    <a:lnTo>
                      <a:pt x="405" y="296"/>
                    </a:lnTo>
                    <a:lnTo>
                      <a:pt x="407" y="296"/>
                    </a:lnTo>
                    <a:lnTo>
                      <a:pt x="410" y="296"/>
                    </a:lnTo>
                    <a:lnTo>
                      <a:pt x="413" y="296"/>
                    </a:lnTo>
                    <a:lnTo>
                      <a:pt x="415" y="296"/>
                    </a:lnTo>
                    <a:lnTo>
                      <a:pt x="418" y="296"/>
                    </a:lnTo>
                    <a:lnTo>
                      <a:pt x="421" y="295"/>
                    </a:lnTo>
                    <a:lnTo>
                      <a:pt x="425" y="293"/>
                    </a:lnTo>
                    <a:lnTo>
                      <a:pt x="428" y="292"/>
                    </a:lnTo>
                    <a:lnTo>
                      <a:pt x="431" y="291"/>
                    </a:lnTo>
                    <a:lnTo>
                      <a:pt x="436" y="289"/>
                    </a:lnTo>
                    <a:lnTo>
                      <a:pt x="441" y="287"/>
                    </a:lnTo>
                    <a:lnTo>
                      <a:pt x="445" y="283"/>
                    </a:lnTo>
                    <a:lnTo>
                      <a:pt x="450" y="280"/>
                    </a:lnTo>
                    <a:lnTo>
                      <a:pt x="455" y="275"/>
                    </a:lnTo>
                    <a:lnTo>
                      <a:pt x="459" y="270"/>
                    </a:lnTo>
                    <a:lnTo>
                      <a:pt x="464" y="265"/>
                    </a:lnTo>
                    <a:lnTo>
                      <a:pt x="467" y="259"/>
                    </a:lnTo>
                    <a:lnTo>
                      <a:pt x="475" y="244"/>
                    </a:lnTo>
                    <a:lnTo>
                      <a:pt x="480" y="225"/>
                    </a:lnTo>
                    <a:lnTo>
                      <a:pt x="483" y="204"/>
                    </a:lnTo>
                    <a:lnTo>
                      <a:pt x="484" y="178"/>
                    </a:lnTo>
                    <a:lnTo>
                      <a:pt x="483" y="153"/>
                    </a:lnTo>
                    <a:lnTo>
                      <a:pt x="480" y="131"/>
                    </a:lnTo>
                    <a:lnTo>
                      <a:pt x="475" y="113"/>
                    </a:lnTo>
                    <a:lnTo>
                      <a:pt x="468" y="99"/>
                    </a:lnTo>
                    <a:lnTo>
                      <a:pt x="464" y="93"/>
                    </a:lnTo>
                    <a:lnTo>
                      <a:pt x="459" y="87"/>
                    </a:lnTo>
                    <a:lnTo>
                      <a:pt x="455" y="81"/>
                    </a:lnTo>
                    <a:lnTo>
                      <a:pt x="450" y="77"/>
                    </a:lnTo>
                    <a:lnTo>
                      <a:pt x="445" y="72"/>
                    </a:lnTo>
                    <a:lnTo>
                      <a:pt x="441" y="69"/>
                    </a:lnTo>
                    <a:lnTo>
                      <a:pt x="436" y="67"/>
                    </a:lnTo>
                    <a:lnTo>
                      <a:pt x="431" y="64"/>
                    </a:lnTo>
                    <a:lnTo>
                      <a:pt x="428" y="63"/>
                    </a:lnTo>
                    <a:lnTo>
                      <a:pt x="425" y="63"/>
                    </a:lnTo>
                    <a:lnTo>
                      <a:pt x="422" y="62"/>
                    </a:lnTo>
                    <a:lnTo>
                      <a:pt x="420" y="62"/>
                    </a:lnTo>
                    <a:lnTo>
                      <a:pt x="417" y="61"/>
                    </a:lnTo>
                    <a:lnTo>
                      <a:pt x="413" y="61"/>
                    </a:lnTo>
                    <a:lnTo>
                      <a:pt x="410" y="61"/>
                    </a:lnTo>
                    <a:lnTo>
                      <a:pt x="407" y="61"/>
                    </a:lnTo>
                    <a:lnTo>
                      <a:pt x="405" y="61"/>
                    </a:lnTo>
                    <a:lnTo>
                      <a:pt x="402" y="61"/>
                    </a:lnTo>
                    <a:lnTo>
                      <a:pt x="399" y="61"/>
                    </a:lnTo>
                    <a:lnTo>
                      <a:pt x="396" y="62"/>
                    </a:lnTo>
                    <a:lnTo>
                      <a:pt x="394" y="62"/>
                    </a:lnTo>
                    <a:lnTo>
                      <a:pt x="390" y="63"/>
                    </a:lnTo>
                    <a:lnTo>
                      <a:pt x="387" y="63"/>
                    </a:lnTo>
                    <a:lnTo>
                      <a:pt x="384" y="64"/>
                    </a:lnTo>
                    <a:lnTo>
                      <a:pt x="380" y="67"/>
                    </a:lnTo>
                    <a:lnTo>
                      <a:pt x="374" y="69"/>
                    </a:lnTo>
                    <a:lnTo>
                      <a:pt x="369" y="72"/>
                    </a:lnTo>
                    <a:lnTo>
                      <a:pt x="365" y="77"/>
                    </a:lnTo>
                    <a:lnTo>
                      <a:pt x="360" y="81"/>
                    </a:lnTo>
                    <a:lnTo>
                      <a:pt x="357" y="87"/>
                    </a:lnTo>
                    <a:lnTo>
                      <a:pt x="352" y="93"/>
                    </a:lnTo>
                    <a:lnTo>
                      <a:pt x="347" y="99"/>
                    </a:lnTo>
                    <a:lnTo>
                      <a:pt x="339" y="113"/>
                    </a:lnTo>
                    <a:lnTo>
                      <a:pt x="335" y="131"/>
                    </a:lnTo>
                    <a:lnTo>
                      <a:pt x="331" y="153"/>
                    </a:lnTo>
                    <a:lnTo>
                      <a:pt x="330" y="178"/>
                    </a:lnTo>
                    <a:lnTo>
                      <a:pt x="330" y="177"/>
                    </a:lnTo>
                    <a:close/>
                    <a:moveTo>
                      <a:pt x="871" y="242"/>
                    </a:moveTo>
                    <a:lnTo>
                      <a:pt x="871" y="8"/>
                    </a:lnTo>
                    <a:lnTo>
                      <a:pt x="928" y="8"/>
                    </a:lnTo>
                    <a:lnTo>
                      <a:pt x="928" y="344"/>
                    </a:lnTo>
                    <a:lnTo>
                      <a:pt x="868" y="344"/>
                    </a:lnTo>
                    <a:lnTo>
                      <a:pt x="753" y="106"/>
                    </a:lnTo>
                    <a:lnTo>
                      <a:pt x="752" y="106"/>
                    </a:lnTo>
                    <a:lnTo>
                      <a:pt x="752" y="344"/>
                    </a:lnTo>
                    <a:lnTo>
                      <a:pt x="697" y="344"/>
                    </a:lnTo>
                    <a:lnTo>
                      <a:pt x="697" y="8"/>
                    </a:lnTo>
                    <a:lnTo>
                      <a:pt x="758" y="8"/>
                    </a:lnTo>
                    <a:lnTo>
                      <a:pt x="871" y="242"/>
                    </a:lnTo>
                    <a:close/>
                    <a:moveTo>
                      <a:pt x="971" y="177"/>
                    </a:moveTo>
                    <a:lnTo>
                      <a:pt x="973" y="144"/>
                    </a:lnTo>
                    <a:lnTo>
                      <a:pt x="977" y="114"/>
                    </a:lnTo>
                    <a:lnTo>
                      <a:pt x="985" y="88"/>
                    </a:lnTo>
                    <a:lnTo>
                      <a:pt x="996" y="68"/>
                    </a:lnTo>
                    <a:lnTo>
                      <a:pt x="1001" y="58"/>
                    </a:lnTo>
                    <a:lnTo>
                      <a:pt x="1007" y="50"/>
                    </a:lnTo>
                    <a:lnTo>
                      <a:pt x="1014" y="43"/>
                    </a:lnTo>
                    <a:lnTo>
                      <a:pt x="1020" y="37"/>
                    </a:lnTo>
                    <a:lnTo>
                      <a:pt x="1027" y="30"/>
                    </a:lnTo>
                    <a:lnTo>
                      <a:pt x="1034" y="24"/>
                    </a:lnTo>
                    <a:lnTo>
                      <a:pt x="1039" y="19"/>
                    </a:lnTo>
                    <a:lnTo>
                      <a:pt x="1046" y="16"/>
                    </a:lnTo>
                    <a:lnTo>
                      <a:pt x="1051" y="14"/>
                    </a:lnTo>
                    <a:lnTo>
                      <a:pt x="1055" y="11"/>
                    </a:lnTo>
                    <a:lnTo>
                      <a:pt x="1060" y="10"/>
                    </a:lnTo>
                    <a:lnTo>
                      <a:pt x="1063" y="8"/>
                    </a:lnTo>
                    <a:lnTo>
                      <a:pt x="1068" y="7"/>
                    </a:lnTo>
                    <a:lnTo>
                      <a:pt x="1073" y="5"/>
                    </a:lnTo>
                    <a:lnTo>
                      <a:pt x="1077" y="5"/>
                    </a:lnTo>
                    <a:lnTo>
                      <a:pt x="1081" y="4"/>
                    </a:lnTo>
                    <a:lnTo>
                      <a:pt x="1089" y="2"/>
                    </a:lnTo>
                    <a:lnTo>
                      <a:pt x="1096" y="1"/>
                    </a:lnTo>
                    <a:lnTo>
                      <a:pt x="1103" y="0"/>
                    </a:lnTo>
                    <a:lnTo>
                      <a:pt x="1108" y="0"/>
                    </a:lnTo>
                    <a:lnTo>
                      <a:pt x="1113" y="0"/>
                    </a:lnTo>
                    <a:lnTo>
                      <a:pt x="1120" y="1"/>
                    </a:lnTo>
                    <a:lnTo>
                      <a:pt x="1127" y="2"/>
                    </a:lnTo>
                    <a:lnTo>
                      <a:pt x="1135" y="3"/>
                    </a:lnTo>
                    <a:lnTo>
                      <a:pt x="1139" y="4"/>
                    </a:lnTo>
                    <a:lnTo>
                      <a:pt x="1144" y="5"/>
                    </a:lnTo>
                    <a:lnTo>
                      <a:pt x="1148" y="7"/>
                    </a:lnTo>
                    <a:lnTo>
                      <a:pt x="1152" y="8"/>
                    </a:lnTo>
                    <a:lnTo>
                      <a:pt x="1157" y="10"/>
                    </a:lnTo>
                    <a:lnTo>
                      <a:pt x="1161" y="11"/>
                    </a:lnTo>
                    <a:lnTo>
                      <a:pt x="1165" y="14"/>
                    </a:lnTo>
                    <a:lnTo>
                      <a:pt x="1169" y="16"/>
                    </a:lnTo>
                    <a:lnTo>
                      <a:pt x="1176" y="19"/>
                    </a:lnTo>
                    <a:lnTo>
                      <a:pt x="1183" y="24"/>
                    </a:lnTo>
                    <a:lnTo>
                      <a:pt x="1190" y="30"/>
                    </a:lnTo>
                    <a:lnTo>
                      <a:pt x="1196" y="37"/>
                    </a:lnTo>
                    <a:lnTo>
                      <a:pt x="1203" y="43"/>
                    </a:lnTo>
                    <a:lnTo>
                      <a:pt x="1209" y="50"/>
                    </a:lnTo>
                    <a:lnTo>
                      <a:pt x="1215" y="58"/>
                    </a:lnTo>
                    <a:lnTo>
                      <a:pt x="1221" y="68"/>
                    </a:lnTo>
                    <a:lnTo>
                      <a:pt x="1232" y="88"/>
                    </a:lnTo>
                    <a:lnTo>
                      <a:pt x="1238" y="114"/>
                    </a:lnTo>
                    <a:lnTo>
                      <a:pt x="1243" y="144"/>
                    </a:lnTo>
                    <a:lnTo>
                      <a:pt x="1244" y="178"/>
                    </a:lnTo>
                    <a:lnTo>
                      <a:pt x="1243" y="213"/>
                    </a:lnTo>
                    <a:lnTo>
                      <a:pt x="1238" y="243"/>
                    </a:lnTo>
                    <a:lnTo>
                      <a:pt x="1232" y="268"/>
                    </a:lnTo>
                    <a:lnTo>
                      <a:pt x="1221" y="289"/>
                    </a:lnTo>
                    <a:lnTo>
                      <a:pt x="1215" y="297"/>
                    </a:lnTo>
                    <a:lnTo>
                      <a:pt x="1209" y="305"/>
                    </a:lnTo>
                    <a:lnTo>
                      <a:pt x="1203" y="313"/>
                    </a:lnTo>
                    <a:lnTo>
                      <a:pt x="1196" y="320"/>
                    </a:lnTo>
                    <a:lnTo>
                      <a:pt x="1190" y="326"/>
                    </a:lnTo>
                    <a:lnTo>
                      <a:pt x="1183" y="331"/>
                    </a:lnTo>
                    <a:lnTo>
                      <a:pt x="1176" y="336"/>
                    </a:lnTo>
                    <a:lnTo>
                      <a:pt x="1169" y="341"/>
                    </a:lnTo>
                    <a:lnTo>
                      <a:pt x="1165" y="342"/>
                    </a:lnTo>
                    <a:lnTo>
                      <a:pt x="1161" y="343"/>
                    </a:lnTo>
                    <a:lnTo>
                      <a:pt x="1157" y="344"/>
                    </a:lnTo>
                    <a:lnTo>
                      <a:pt x="1152" y="345"/>
                    </a:lnTo>
                    <a:lnTo>
                      <a:pt x="1148" y="346"/>
                    </a:lnTo>
                    <a:lnTo>
                      <a:pt x="1144" y="346"/>
                    </a:lnTo>
                    <a:lnTo>
                      <a:pt x="1139" y="348"/>
                    </a:lnTo>
                    <a:lnTo>
                      <a:pt x="1135" y="349"/>
                    </a:lnTo>
                    <a:lnTo>
                      <a:pt x="1127" y="350"/>
                    </a:lnTo>
                    <a:lnTo>
                      <a:pt x="1120" y="351"/>
                    </a:lnTo>
                    <a:lnTo>
                      <a:pt x="1113" y="352"/>
                    </a:lnTo>
                    <a:lnTo>
                      <a:pt x="1108" y="352"/>
                    </a:lnTo>
                    <a:lnTo>
                      <a:pt x="1103" y="352"/>
                    </a:lnTo>
                    <a:lnTo>
                      <a:pt x="1096" y="351"/>
                    </a:lnTo>
                    <a:lnTo>
                      <a:pt x="1089" y="350"/>
                    </a:lnTo>
                    <a:lnTo>
                      <a:pt x="1081" y="349"/>
                    </a:lnTo>
                    <a:lnTo>
                      <a:pt x="1077" y="349"/>
                    </a:lnTo>
                    <a:lnTo>
                      <a:pt x="1073" y="348"/>
                    </a:lnTo>
                    <a:lnTo>
                      <a:pt x="1068" y="346"/>
                    </a:lnTo>
                    <a:lnTo>
                      <a:pt x="1063" y="345"/>
                    </a:lnTo>
                    <a:lnTo>
                      <a:pt x="1060" y="344"/>
                    </a:lnTo>
                    <a:lnTo>
                      <a:pt x="1055" y="343"/>
                    </a:lnTo>
                    <a:lnTo>
                      <a:pt x="1051" y="342"/>
                    </a:lnTo>
                    <a:lnTo>
                      <a:pt x="1046" y="341"/>
                    </a:lnTo>
                    <a:lnTo>
                      <a:pt x="1039" y="336"/>
                    </a:lnTo>
                    <a:lnTo>
                      <a:pt x="1034" y="331"/>
                    </a:lnTo>
                    <a:lnTo>
                      <a:pt x="1027" y="326"/>
                    </a:lnTo>
                    <a:lnTo>
                      <a:pt x="1020" y="320"/>
                    </a:lnTo>
                    <a:lnTo>
                      <a:pt x="1014" y="313"/>
                    </a:lnTo>
                    <a:lnTo>
                      <a:pt x="1007" y="305"/>
                    </a:lnTo>
                    <a:lnTo>
                      <a:pt x="1001" y="297"/>
                    </a:lnTo>
                    <a:lnTo>
                      <a:pt x="996" y="289"/>
                    </a:lnTo>
                    <a:lnTo>
                      <a:pt x="985" y="268"/>
                    </a:lnTo>
                    <a:lnTo>
                      <a:pt x="977" y="243"/>
                    </a:lnTo>
                    <a:lnTo>
                      <a:pt x="973" y="213"/>
                    </a:lnTo>
                    <a:lnTo>
                      <a:pt x="971" y="178"/>
                    </a:lnTo>
                    <a:lnTo>
                      <a:pt x="971" y="177"/>
                    </a:lnTo>
                    <a:close/>
                    <a:moveTo>
                      <a:pt x="1030" y="177"/>
                    </a:moveTo>
                    <a:lnTo>
                      <a:pt x="1031" y="202"/>
                    </a:lnTo>
                    <a:lnTo>
                      <a:pt x="1035" y="225"/>
                    </a:lnTo>
                    <a:lnTo>
                      <a:pt x="1039" y="244"/>
                    </a:lnTo>
                    <a:lnTo>
                      <a:pt x="1047" y="259"/>
                    </a:lnTo>
                    <a:lnTo>
                      <a:pt x="1052" y="265"/>
                    </a:lnTo>
                    <a:lnTo>
                      <a:pt x="1057" y="270"/>
                    </a:lnTo>
                    <a:lnTo>
                      <a:pt x="1060" y="275"/>
                    </a:lnTo>
                    <a:lnTo>
                      <a:pt x="1065" y="280"/>
                    </a:lnTo>
                    <a:lnTo>
                      <a:pt x="1069" y="283"/>
                    </a:lnTo>
                    <a:lnTo>
                      <a:pt x="1075" y="287"/>
                    </a:lnTo>
                    <a:lnTo>
                      <a:pt x="1080" y="289"/>
                    </a:lnTo>
                    <a:lnTo>
                      <a:pt x="1085" y="291"/>
                    </a:lnTo>
                    <a:lnTo>
                      <a:pt x="1088" y="292"/>
                    </a:lnTo>
                    <a:lnTo>
                      <a:pt x="1090" y="293"/>
                    </a:lnTo>
                    <a:lnTo>
                      <a:pt x="1093" y="295"/>
                    </a:lnTo>
                    <a:lnTo>
                      <a:pt x="1097" y="296"/>
                    </a:lnTo>
                    <a:lnTo>
                      <a:pt x="1099" y="296"/>
                    </a:lnTo>
                    <a:lnTo>
                      <a:pt x="1103" y="296"/>
                    </a:lnTo>
                    <a:lnTo>
                      <a:pt x="1105" y="296"/>
                    </a:lnTo>
                    <a:lnTo>
                      <a:pt x="1108" y="296"/>
                    </a:lnTo>
                    <a:lnTo>
                      <a:pt x="1111" y="296"/>
                    </a:lnTo>
                    <a:lnTo>
                      <a:pt x="1114" y="296"/>
                    </a:lnTo>
                    <a:lnTo>
                      <a:pt x="1116" y="296"/>
                    </a:lnTo>
                    <a:lnTo>
                      <a:pt x="1119" y="296"/>
                    </a:lnTo>
                    <a:lnTo>
                      <a:pt x="1122" y="295"/>
                    </a:lnTo>
                    <a:lnTo>
                      <a:pt x="1126" y="293"/>
                    </a:lnTo>
                    <a:lnTo>
                      <a:pt x="1128" y="292"/>
                    </a:lnTo>
                    <a:lnTo>
                      <a:pt x="1131" y="291"/>
                    </a:lnTo>
                    <a:lnTo>
                      <a:pt x="1136" y="289"/>
                    </a:lnTo>
                    <a:lnTo>
                      <a:pt x="1142" y="287"/>
                    </a:lnTo>
                    <a:lnTo>
                      <a:pt x="1146" y="283"/>
                    </a:lnTo>
                    <a:lnTo>
                      <a:pt x="1151" y="280"/>
                    </a:lnTo>
                    <a:lnTo>
                      <a:pt x="1156" y="275"/>
                    </a:lnTo>
                    <a:lnTo>
                      <a:pt x="1160" y="270"/>
                    </a:lnTo>
                    <a:lnTo>
                      <a:pt x="1165" y="265"/>
                    </a:lnTo>
                    <a:lnTo>
                      <a:pt x="1168" y="259"/>
                    </a:lnTo>
                    <a:lnTo>
                      <a:pt x="1176" y="244"/>
                    </a:lnTo>
                    <a:lnTo>
                      <a:pt x="1181" y="225"/>
                    </a:lnTo>
                    <a:lnTo>
                      <a:pt x="1184" y="204"/>
                    </a:lnTo>
                    <a:lnTo>
                      <a:pt x="1185" y="178"/>
                    </a:lnTo>
                    <a:lnTo>
                      <a:pt x="1184" y="153"/>
                    </a:lnTo>
                    <a:lnTo>
                      <a:pt x="1181" y="131"/>
                    </a:lnTo>
                    <a:lnTo>
                      <a:pt x="1176" y="113"/>
                    </a:lnTo>
                    <a:lnTo>
                      <a:pt x="1169" y="99"/>
                    </a:lnTo>
                    <a:lnTo>
                      <a:pt x="1165" y="93"/>
                    </a:lnTo>
                    <a:lnTo>
                      <a:pt x="1160" y="87"/>
                    </a:lnTo>
                    <a:lnTo>
                      <a:pt x="1156" y="81"/>
                    </a:lnTo>
                    <a:lnTo>
                      <a:pt x="1151" y="77"/>
                    </a:lnTo>
                    <a:lnTo>
                      <a:pt x="1146" y="72"/>
                    </a:lnTo>
                    <a:lnTo>
                      <a:pt x="1142" y="69"/>
                    </a:lnTo>
                    <a:lnTo>
                      <a:pt x="1136" y="67"/>
                    </a:lnTo>
                    <a:lnTo>
                      <a:pt x="1131" y="64"/>
                    </a:lnTo>
                    <a:lnTo>
                      <a:pt x="1128" y="63"/>
                    </a:lnTo>
                    <a:lnTo>
                      <a:pt x="1126" y="63"/>
                    </a:lnTo>
                    <a:lnTo>
                      <a:pt x="1122" y="62"/>
                    </a:lnTo>
                    <a:lnTo>
                      <a:pt x="1120" y="62"/>
                    </a:lnTo>
                    <a:lnTo>
                      <a:pt x="1116" y="61"/>
                    </a:lnTo>
                    <a:lnTo>
                      <a:pt x="1114" y="61"/>
                    </a:lnTo>
                    <a:lnTo>
                      <a:pt x="1111" y="61"/>
                    </a:lnTo>
                    <a:lnTo>
                      <a:pt x="1108" y="61"/>
                    </a:lnTo>
                    <a:lnTo>
                      <a:pt x="1105" y="61"/>
                    </a:lnTo>
                    <a:lnTo>
                      <a:pt x="1103" y="61"/>
                    </a:lnTo>
                    <a:lnTo>
                      <a:pt x="1100" y="61"/>
                    </a:lnTo>
                    <a:lnTo>
                      <a:pt x="1097" y="62"/>
                    </a:lnTo>
                    <a:lnTo>
                      <a:pt x="1093" y="62"/>
                    </a:lnTo>
                    <a:lnTo>
                      <a:pt x="1090" y="63"/>
                    </a:lnTo>
                    <a:lnTo>
                      <a:pt x="1088" y="63"/>
                    </a:lnTo>
                    <a:lnTo>
                      <a:pt x="1085" y="64"/>
                    </a:lnTo>
                    <a:lnTo>
                      <a:pt x="1080" y="67"/>
                    </a:lnTo>
                    <a:lnTo>
                      <a:pt x="1075" y="69"/>
                    </a:lnTo>
                    <a:lnTo>
                      <a:pt x="1069" y="72"/>
                    </a:lnTo>
                    <a:lnTo>
                      <a:pt x="1065" y="77"/>
                    </a:lnTo>
                    <a:lnTo>
                      <a:pt x="1060" y="81"/>
                    </a:lnTo>
                    <a:lnTo>
                      <a:pt x="1057" y="87"/>
                    </a:lnTo>
                    <a:lnTo>
                      <a:pt x="1052" y="93"/>
                    </a:lnTo>
                    <a:lnTo>
                      <a:pt x="1047" y="99"/>
                    </a:lnTo>
                    <a:lnTo>
                      <a:pt x="1039" y="113"/>
                    </a:lnTo>
                    <a:lnTo>
                      <a:pt x="1035" y="131"/>
                    </a:lnTo>
                    <a:lnTo>
                      <a:pt x="1031" y="153"/>
                    </a:lnTo>
                    <a:lnTo>
                      <a:pt x="1030" y="178"/>
                    </a:lnTo>
                    <a:lnTo>
                      <a:pt x="1030" y="177"/>
                    </a:lnTo>
                    <a:close/>
                    <a:moveTo>
                      <a:pt x="1395" y="68"/>
                    </a:moveTo>
                    <a:lnTo>
                      <a:pt x="1395" y="344"/>
                    </a:lnTo>
                    <a:lnTo>
                      <a:pt x="1335" y="344"/>
                    </a:lnTo>
                    <a:lnTo>
                      <a:pt x="1335" y="68"/>
                    </a:lnTo>
                    <a:lnTo>
                      <a:pt x="1250" y="68"/>
                    </a:lnTo>
                    <a:lnTo>
                      <a:pt x="1250" y="8"/>
                    </a:lnTo>
                    <a:lnTo>
                      <a:pt x="1480" y="8"/>
                    </a:lnTo>
                    <a:lnTo>
                      <a:pt x="1480" y="68"/>
                    </a:lnTo>
                    <a:lnTo>
                      <a:pt x="1395" y="68"/>
                    </a:lnTo>
                    <a:close/>
                    <a:moveTo>
                      <a:pt x="108" y="709"/>
                    </a:moveTo>
                    <a:lnTo>
                      <a:pt x="164" y="709"/>
                    </a:lnTo>
                    <a:lnTo>
                      <a:pt x="164" y="713"/>
                    </a:lnTo>
                    <a:lnTo>
                      <a:pt x="164" y="715"/>
                    </a:lnTo>
                    <a:lnTo>
                      <a:pt x="166" y="717"/>
                    </a:lnTo>
                    <a:lnTo>
                      <a:pt x="167" y="721"/>
                    </a:lnTo>
                    <a:lnTo>
                      <a:pt x="167" y="724"/>
                    </a:lnTo>
                    <a:lnTo>
                      <a:pt x="168" y="727"/>
                    </a:lnTo>
                    <a:lnTo>
                      <a:pt x="168" y="729"/>
                    </a:lnTo>
                    <a:lnTo>
                      <a:pt x="169" y="732"/>
                    </a:lnTo>
                    <a:lnTo>
                      <a:pt x="172" y="738"/>
                    </a:lnTo>
                    <a:lnTo>
                      <a:pt x="176" y="744"/>
                    </a:lnTo>
                    <a:lnTo>
                      <a:pt x="181" y="748"/>
                    </a:lnTo>
                    <a:lnTo>
                      <a:pt x="186" y="754"/>
                    </a:lnTo>
                    <a:lnTo>
                      <a:pt x="190" y="756"/>
                    </a:lnTo>
                    <a:lnTo>
                      <a:pt x="193" y="759"/>
                    </a:lnTo>
                    <a:lnTo>
                      <a:pt x="197" y="760"/>
                    </a:lnTo>
                    <a:lnTo>
                      <a:pt x="202" y="762"/>
                    </a:lnTo>
                    <a:lnTo>
                      <a:pt x="207" y="763"/>
                    </a:lnTo>
                    <a:lnTo>
                      <a:pt x="213" y="763"/>
                    </a:lnTo>
                    <a:lnTo>
                      <a:pt x="219" y="765"/>
                    </a:lnTo>
                    <a:lnTo>
                      <a:pt x="225" y="765"/>
                    </a:lnTo>
                    <a:lnTo>
                      <a:pt x="228" y="765"/>
                    </a:lnTo>
                    <a:lnTo>
                      <a:pt x="229" y="765"/>
                    </a:lnTo>
                    <a:lnTo>
                      <a:pt x="230" y="765"/>
                    </a:lnTo>
                    <a:lnTo>
                      <a:pt x="231" y="765"/>
                    </a:lnTo>
                    <a:lnTo>
                      <a:pt x="232" y="765"/>
                    </a:lnTo>
                    <a:lnTo>
                      <a:pt x="237" y="765"/>
                    </a:lnTo>
                    <a:lnTo>
                      <a:pt x="243" y="763"/>
                    </a:lnTo>
                    <a:lnTo>
                      <a:pt x="247" y="762"/>
                    </a:lnTo>
                    <a:lnTo>
                      <a:pt x="252" y="761"/>
                    </a:lnTo>
                    <a:lnTo>
                      <a:pt x="257" y="760"/>
                    </a:lnTo>
                    <a:lnTo>
                      <a:pt x="260" y="759"/>
                    </a:lnTo>
                    <a:lnTo>
                      <a:pt x="265" y="756"/>
                    </a:lnTo>
                    <a:lnTo>
                      <a:pt x="269" y="754"/>
                    </a:lnTo>
                    <a:lnTo>
                      <a:pt x="276" y="748"/>
                    </a:lnTo>
                    <a:lnTo>
                      <a:pt x="281" y="741"/>
                    </a:lnTo>
                    <a:lnTo>
                      <a:pt x="284" y="732"/>
                    </a:lnTo>
                    <a:lnTo>
                      <a:pt x="285" y="721"/>
                    </a:lnTo>
                    <a:lnTo>
                      <a:pt x="284" y="713"/>
                    </a:lnTo>
                    <a:lnTo>
                      <a:pt x="282" y="706"/>
                    </a:lnTo>
                    <a:lnTo>
                      <a:pt x="277" y="700"/>
                    </a:lnTo>
                    <a:lnTo>
                      <a:pt x="271" y="695"/>
                    </a:lnTo>
                    <a:lnTo>
                      <a:pt x="265" y="691"/>
                    </a:lnTo>
                    <a:lnTo>
                      <a:pt x="257" y="687"/>
                    </a:lnTo>
                    <a:lnTo>
                      <a:pt x="248" y="684"/>
                    </a:lnTo>
                    <a:lnTo>
                      <a:pt x="238" y="682"/>
                    </a:lnTo>
                    <a:lnTo>
                      <a:pt x="237" y="682"/>
                    </a:lnTo>
                    <a:lnTo>
                      <a:pt x="237" y="680"/>
                    </a:lnTo>
                    <a:lnTo>
                      <a:pt x="236" y="680"/>
                    </a:lnTo>
                    <a:lnTo>
                      <a:pt x="235" y="680"/>
                    </a:lnTo>
                    <a:lnTo>
                      <a:pt x="234" y="679"/>
                    </a:lnTo>
                    <a:lnTo>
                      <a:pt x="232" y="678"/>
                    </a:lnTo>
                    <a:lnTo>
                      <a:pt x="201" y="670"/>
                    </a:lnTo>
                    <a:lnTo>
                      <a:pt x="193" y="668"/>
                    </a:lnTo>
                    <a:lnTo>
                      <a:pt x="184" y="665"/>
                    </a:lnTo>
                    <a:lnTo>
                      <a:pt x="176" y="662"/>
                    </a:lnTo>
                    <a:lnTo>
                      <a:pt x="168" y="659"/>
                    </a:lnTo>
                    <a:lnTo>
                      <a:pt x="160" y="655"/>
                    </a:lnTo>
                    <a:lnTo>
                      <a:pt x="153" y="652"/>
                    </a:lnTo>
                    <a:lnTo>
                      <a:pt x="146" y="648"/>
                    </a:lnTo>
                    <a:lnTo>
                      <a:pt x="139" y="644"/>
                    </a:lnTo>
                    <a:lnTo>
                      <a:pt x="126" y="632"/>
                    </a:lnTo>
                    <a:lnTo>
                      <a:pt x="118" y="617"/>
                    </a:lnTo>
                    <a:lnTo>
                      <a:pt x="113" y="596"/>
                    </a:lnTo>
                    <a:lnTo>
                      <a:pt x="111" y="570"/>
                    </a:lnTo>
                    <a:lnTo>
                      <a:pt x="111" y="566"/>
                    </a:lnTo>
                    <a:lnTo>
                      <a:pt x="111" y="562"/>
                    </a:lnTo>
                    <a:lnTo>
                      <a:pt x="111" y="557"/>
                    </a:lnTo>
                    <a:lnTo>
                      <a:pt x="113" y="554"/>
                    </a:lnTo>
                    <a:lnTo>
                      <a:pt x="113" y="548"/>
                    </a:lnTo>
                    <a:lnTo>
                      <a:pt x="115" y="542"/>
                    </a:lnTo>
                    <a:lnTo>
                      <a:pt x="116" y="538"/>
                    </a:lnTo>
                    <a:lnTo>
                      <a:pt x="117" y="532"/>
                    </a:lnTo>
                    <a:lnTo>
                      <a:pt x="123" y="520"/>
                    </a:lnTo>
                    <a:lnTo>
                      <a:pt x="130" y="509"/>
                    </a:lnTo>
                    <a:lnTo>
                      <a:pt x="138" y="498"/>
                    </a:lnTo>
                    <a:lnTo>
                      <a:pt x="148" y="488"/>
                    </a:lnTo>
                    <a:lnTo>
                      <a:pt x="154" y="483"/>
                    </a:lnTo>
                    <a:lnTo>
                      <a:pt x="161" y="479"/>
                    </a:lnTo>
                    <a:lnTo>
                      <a:pt x="169" y="475"/>
                    </a:lnTo>
                    <a:lnTo>
                      <a:pt x="177" y="472"/>
                    </a:lnTo>
                    <a:lnTo>
                      <a:pt x="187" y="471"/>
                    </a:lnTo>
                    <a:lnTo>
                      <a:pt x="197" y="468"/>
                    </a:lnTo>
                    <a:lnTo>
                      <a:pt x="208" y="467"/>
                    </a:lnTo>
                    <a:lnTo>
                      <a:pt x="220" y="467"/>
                    </a:lnTo>
                    <a:lnTo>
                      <a:pt x="231" y="467"/>
                    </a:lnTo>
                    <a:lnTo>
                      <a:pt x="243" y="468"/>
                    </a:lnTo>
                    <a:lnTo>
                      <a:pt x="253" y="471"/>
                    </a:lnTo>
                    <a:lnTo>
                      <a:pt x="262" y="473"/>
                    </a:lnTo>
                    <a:lnTo>
                      <a:pt x="270" y="477"/>
                    </a:lnTo>
                    <a:lnTo>
                      <a:pt x="278" y="480"/>
                    </a:lnTo>
                    <a:lnTo>
                      <a:pt x="285" y="485"/>
                    </a:lnTo>
                    <a:lnTo>
                      <a:pt x="292" y="490"/>
                    </a:lnTo>
                    <a:lnTo>
                      <a:pt x="304" y="501"/>
                    </a:lnTo>
                    <a:lnTo>
                      <a:pt x="312" y="512"/>
                    </a:lnTo>
                    <a:lnTo>
                      <a:pt x="319" y="525"/>
                    </a:lnTo>
                    <a:lnTo>
                      <a:pt x="324" y="538"/>
                    </a:lnTo>
                    <a:lnTo>
                      <a:pt x="326" y="542"/>
                    </a:lnTo>
                    <a:lnTo>
                      <a:pt x="328" y="547"/>
                    </a:lnTo>
                    <a:lnTo>
                      <a:pt x="329" y="553"/>
                    </a:lnTo>
                    <a:lnTo>
                      <a:pt x="330" y="557"/>
                    </a:lnTo>
                    <a:lnTo>
                      <a:pt x="331" y="562"/>
                    </a:lnTo>
                    <a:lnTo>
                      <a:pt x="331" y="566"/>
                    </a:lnTo>
                    <a:lnTo>
                      <a:pt x="331" y="571"/>
                    </a:lnTo>
                    <a:lnTo>
                      <a:pt x="331" y="576"/>
                    </a:lnTo>
                    <a:lnTo>
                      <a:pt x="275" y="576"/>
                    </a:lnTo>
                    <a:lnTo>
                      <a:pt x="275" y="573"/>
                    </a:lnTo>
                    <a:lnTo>
                      <a:pt x="275" y="571"/>
                    </a:lnTo>
                    <a:lnTo>
                      <a:pt x="274" y="569"/>
                    </a:lnTo>
                    <a:lnTo>
                      <a:pt x="274" y="566"/>
                    </a:lnTo>
                    <a:lnTo>
                      <a:pt x="273" y="563"/>
                    </a:lnTo>
                    <a:lnTo>
                      <a:pt x="271" y="561"/>
                    </a:lnTo>
                    <a:lnTo>
                      <a:pt x="270" y="557"/>
                    </a:lnTo>
                    <a:lnTo>
                      <a:pt x="269" y="555"/>
                    </a:lnTo>
                    <a:lnTo>
                      <a:pt x="266" y="550"/>
                    </a:lnTo>
                    <a:lnTo>
                      <a:pt x="262" y="545"/>
                    </a:lnTo>
                    <a:lnTo>
                      <a:pt x="258" y="540"/>
                    </a:lnTo>
                    <a:lnTo>
                      <a:pt x="253" y="535"/>
                    </a:lnTo>
                    <a:lnTo>
                      <a:pt x="250" y="533"/>
                    </a:lnTo>
                    <a:lnTo>
                      <a:pt x="245" y="532"/>
                    </a:lnTo>
                    <a:lnTo>
                      <a:pt x="242" y="530"/>
                    </a:lnTo>
                    <a:lnTo>
                      <a:pt x="237" y="528"/>
                    </a:lnTo>
                    <a:lnTo>
                      <a:pt x="231" y="527"/>
                    </a:lnTo>
                    <a:lnTo>
                      <a:pt x="227" y="527"/>
                    </a:lnTo>
                    <a:lnTo>
                      <a:pt x="221" y="526"/>
                    </a:lnTo>
                    <a:lnTo>
                      <a:pt x="215" y="526"/>
                    </a:lnTo>
                    <a:lnTo>
                      <a:pt x="214" y="526"/>
                    </a:lnTo>
                    <a:lnTo>
                      <a:pt x="213" y="526"/>
                    </a:lnTo>
                    <a:lnTo>
                      <a:pt x="212" y="526"/>
                    </a:lnTo>
                    <a:lnTo>
                      <a:pt x="210" y="526"/>
                    </a:lnTo>
                    <a:lnTo>
                      <a:pt x="209" y="526"/>
                    </a:lnTo>
                    <a:lnTo>
                      <a:pt x="208" y="526"/>
                    </a:lnTo>
                    <a:lnTo>
                      <a:pt x="206" y="526"/>
                    </a:lnTo>
                    <a:lnTo>
                      <a:pt x="205" y="526"/>
                    </a:lnTo>
                    <a:lnTo>
                      <a:pt x="198" y="528"/>
                    </a:lnTo>
                    <a:lnTo>
                      <a:pt x="191" y="531"/>
                    </a:lnTo>
                    <a:lnTo>
                      <a:pt x="184" y="534"/>
                    </a:lnTo>
                    <a:lnTo>
                      <a:pt x="178" y="538"/>
                    </a:lnTo>
                    <a:lnTo>
                      <a:pt x="172" y="542"/>
                    </a:lnTo>
                    <a:lnTo>
                      <a:pt x="169" y="549"/>
                    </a:lnTo>
                    <a:lnTo>
                      <a:pt x="168" y="557"/>
                    </a:lnTo>
                    <a:lnTo>
                      <a:pt x="167" y="566"/>
                    </a:lnTo>
                    <a:lnTo>
                      <a:pt x="167" y="573"/>
                    </a:lnTo>
                    <a:lnTo>
                      <a:pt x="168" y="578"/>
                    </a:lnTo>
                    <a:lnTo>
                      <a:pt x="170" y="584"/>
                    </a:lnTo>
                    <a:lnTo>
                      <a:pt x="172" y="587"/>
                    </a:lnTo>
                    <a:lnTo>
                      <a:pt x="175" y="591"/>
                    </a:lnTo>
                    <a:lnTo>
                      <a:pt x="178" y="593"/>
                    </a:lnTo>
                    <a:lnTo>
                      <a:pt x="182" y="595"/>
                    </a:lnTo>
                    <a:lnTo>
                      <a:pt x="186" y="596"/>
                    </a:lnTo>
                    <a:lnTo>
                      <a:pt x="187" y="597"/>
                    </a:lnTo>
                    <a:lnTo>
                      <a:pt x="189" y="599"/>
                    </a:lnTo>
                    <a:lnTo>
                      <a:pt x="190" y="600"/>
                    </a:lnTo>
                    <a:lnTo>
                      <a:pt x="191" y="600"/>
                    </a:lnTo>
                    <a:lnTo>
                      <a:pt x="192" y="600"/>
                    </a:lnTo>
                    <a:lnTo>
                      <a:pt x="194" y="600"/>
                    </a:lnTo>
                    <a:lnTo>
                      <a:pt x="196" y="601"/>
                    </a:lnTo>
                    <a:lnTo>
                      <a:pt x="197" y="601"/>
                    </a:lnTo>
                    <a:lnTo>
                      <a:pt x="266" y="621"/>
                    </a:lnTo>
                    <a:lnTo>
                      <a:pt x="273" y="623"/>
                    </a:lnTo>
                    <a:lnTo>
                      <a:pt x="281" y="625"/>
                    </a:lnTo>
                    <a:lnTo>
                      <a:pt x="288" y="629"/>
                    </a:lnTo>
                    <a:lnTo>
                      <a:pt x="295" y="632"/>
                    </a:lnTo>
                    <a:lnTo>
                      <a:pt x="300" y="636"/>
                    </a:lnTo>
                    <a:lnTo>
                      <a:pt x="307" y="639"/>
                    </a:lnTo>
                    <a:lnTo>
                      <a:pt x="313" y="644"/>
                    </a:lnTo>
                    <a:lnTo>
                      <a:pt x="319" y="647"/>
                    </a:lnTo>
                    <a:lnTo>
                      <a:pt x="329" y="659"/>
                    </a:lnTo>
                    <a:lnTo>
                      <a:pt x="336" y="674"/>
                    </a:lnTo>
                    <a:lnTo>
                      <a:pt x="341" y="692"/>
                    </a:lnTo>
                    <a:lnTo>
                      <a:pt x="342" y="713"/>
                    </a:lnTo>
                    <a:lnTo>
                      <a:pt x="341" y="733"/>
                    </a:lnTo>
                    <a:lnTo>
                      <a:pt x="337" y="751"/>
                    </a:lnTo>
                    <a:lnTo>
                      <a:pt x="331" y="767"/>
                    </a:lnTo>
                    <a:lnTo>
                      <a:pt x="322" y="779"/>
                    </a:lnTo>
                    <a:lnTo>
                      <a:pt x="318" y="785"/>
                    </a:lnTo>
                    <a:lnTo>
                      <a:pt x="313" y="791"/>
                    </a:lnTo>
                    <a:lnTo>
                      <a:pt x="308" y="796"/>
                    </a:lnTo>
                    <a:lnTo>
                      <a:pt x="304" y="800"/>
                    </a:lnTo>
                    <a:lnTo>
                      <a:pt x="298" y="804"/>
                    </a:lnTo>
                    <a:lnTo>
                      <a:pt x="293" y="807"/>
                    </a:lnTo>
                    <a:lnTo>
                      <a:pt x="288" y="809"/>
                    </a:lnTo>
                    <a:lnTo>
                      <a:pt x="282" y="812"/>
                    </a:lnTo>
                    <a:lnTo>
                      <a:pt x="274" y="814"/>
                    </a:lnTo>
                    <a:lnTo>
                      <a:pt x="267" y="816"/>
                    </a:lnTo>
                    <a:lnTo>
                      <a:pt x="259" y="817"/>
                    </a:lnTo>
                    <a:lnTo>
                      <a:pt x="252" y="820"/>
                    </a:lnTo>
                    <a:lnTo>
                      <a:pt x="245" y="820"/>
                    </a:lnTo>
                    <a:lnTo>
                      <a:pt x="239" y="820"/>
                    </a:lnTo>
                    <a:lnTo>
                      <a:pt x="234" y="821"/>
                    </a:lnTo>
                    <a:lnTo>
                      <a:pt x="230" y="821"/>
                    </a:lnTo>
                    <a:lnTo>
                      <a:pt x="216" y="821"/>
                    </a:lnTo>
                    <a:lnTo>
                      <a:pt x="204" y="820"/>
                    </a:lnTo>
                    <a:lnTo>
                      <a:pt x="192" y="819"/>
                    </a:lnTo>
                    <a:lnTo>
                      <a:pt x="182" y="816"/>
                    </a:lnTo>
                    <a:lnTo>
                      <a:pt x="172" y="813"/>
                    </a:lnTo>
                    <a:lnTo>
                      <a:pt x="163" y="809"/>
                    </a:lnTo>
                    <a:lnTo>
                      <a:pt x="155" y="806"/>
                    </a:lnTo>
                    <a:lnTo>
                      <a:pt x="148" y="801"/>
                    </a:lnTo>
                    <a:lnTo>
                      <a:pt x="143" y="796"/>
                    </a:lnTo>
                    <a:lnTo>
                      <a:pt x="137" y="790"/>
                    </a:lnTo>
                    <a:lnTo>
                      <a:pt x="131" y="783"/>
                    </a:lnTo>
                    <a:lnTo>
                      <a:pt x="126" y="777"/>
                    </a:lnTo>
                    <a:lnTo>
                      <a:pt x="123" y="771"/>
                    </a:lnTo>
                    <a:lnTo>
                      <a:pt x="120" y="765"/>
                    </a:lnTo>
                    <a:lnTo>
                      <a:pt x="116" y="759"/>
                    </a:lnTo>
                    <a:lnTo>
                      <a:pt x="114" y="752"/>
                    </a:lnTo>
                    <a:lnTo>
                      <a:pt x="113" y="746"/>
                    </a:lnTo>
                    <a:lnTo>
                      <a:pt x="111" y="741"/>
                    </a:lnTo>
                    <a:lnTo>
                      <a:pt x="110" y="736"/>
                    </a:lnTo>
                    <a:lnTo>
                      <a:pt x="110" y="731"/>
                    </a:lnTo>
                    <a:lnTo>
                      <a:pt x="109" y="725"/>
                    </a:lnTo>
                    <a:lnTo>
                      <a:pt x="108" y="720"/>
                    </a:lnTo>
                    <a:lnTo>
                      <a:pt x="108" y="715"/>
                    </a:lnTo>
                    <a:lnTo>
                      <a:pt x="108" y="710"/>
                    </a:lnTo>
                    <a:lnTo>
                      <a:pt x="108" y="7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56" name="Freeform 708">
                <a:extLst>
                  <a:ext uri="{FF2B5EF4-FFF2-40B4-BE49-F238E27FC236}">
                    <a16:creationId xmlns:a16="http://schemas.microsoft.com/office/drawing/2014/main" id="{CB757FDB-3CDE-414E-AD99-AC684E7F47EA}"/>
                  </a:ext>
                </a:extLst>
              </p:cNvPr>
              <p:cNvSpPr>
                <a:spLocks/>
              </p:cNvSpPr>
              <p:nvPr/>
            </p:nvSpPr>
            <p:spPr bwMode="auto">
              <a:xfrm>
                <a:off x="3579" y="3954"/>
                <a:ext cx="115" cy="168"/>
              </a:xfrm>
              <a:custGeom>
                <a:avLst/>
                <a:gdLst>
                  <a:gd name="T0" fmla="*/ 3 w 230"/>
                  <a:gd name="T1" fmla="*/ 0 h 337"/>
                  <a:gd name="T2" fmla="*/ 3 w 230"/>
                  <a:gd name="T3" fmla="*/ 5 h 337"/>
                  <a:gd name="T4" fmla="*/ 2 w 230"/>
                  <a:gd name="T5" fmla="*/ 5 h 337"/>
                  <a:gd name="T6" fmla="*/ 2 w 230"/>
                  <a:gd name="T7" fmla="*/ 0 h 337"/>
                  <a:gd name="T8" fmla="*/ 0 w 230"/>
                  <a:gd name="T9" fmla="*/ 0 h 337"/>
                  <a:gd name="T10" fmla="*/ 0 w 230"/>
                  <a:gd name="T11" fmla="*/ 0 h 337"/>
                  <a:gd name="T12" fmla="*/ 4 w 230"/>
                  <a:gd name="T13" fmla="*/ 0 h 337"/>
                  <a:gd name="T14" fmla="*/ 4 w 230"/>
                  <a:gd name="T15" fmla="*/ 0 h 337"/>
                  <a:gd name="T16" fmla="*/ 3 w 230"/>
                  <a:gd name="T17" fmla="*/ 0 h 3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0" h="337">
                    <a:moveTo>
                      <a:pt x="145" y="60"/>
                    </a:moveTo>
                    <a:lnTo>
                      <a:pt x="145" y="337"/>
                    </a:lnTo>
                    <a:lnTo>
                      <a:pt x="85" y="337"/>
                    </a:lnTo>
                    <a:lnTo>
                      <a:pt x="85" y="60"/>
                    </a:lnTo>
                    <a:lnTo>
                      <a:pt x="0" y="60"/>
                    </a:lnTo>
                    <a:lnTo>
                      <a:pt x="0" y="0"/>
                    </a:lnTo>
                    <a:lnTo>
                      <a:pt x="230" y="0"/>
                    </a:lnTo>
                    <a:lnTo>
                      <a:pt x="230" y="60"/>
                    </a:lnTo>
                    <a:lnTo>
                      <a:pt x="145"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57" name="Freeform 709">
                <a:extLst>
                  <a:ext uri="{FF2B5EF4-FFF2-40B4-BE49-F238E27FC236}">
                    <a16:creationId xmlns:a16="http://schemas.microsoft.com/office/drawing/2014/main" id="{B1DF22B3-C35F-45C2-92DC-67C035D43013}"/>
                  </a:ext>
                </a:extLst>
              </p:cNvPr>
              <p:cNvSpPr>
                <a:spLocks noEditPoints="1"/>
              </p:cNvSpPr>
              <p:nvPr/>
            </p:nvSpPr>
            <p:spPr bwMode="auto">
              <a:xfrm>
                <a:off x="3684" y="3954"/>
                <a:ext cx="395" cy="168"/>
              </a:xfrm>
              <a:custGeom>
                <a:avLst/>
                <a:gdLst>
                  <a:gd name="T0" fmla="*/ 0 w 789"/>
                  <a:gd name="T1" fmla="*/ 5 h 337"/>
                  <a:gd name="T2" fmla="*/ 5 w 789"/>
                  <a:gd name="T3" fmla="*/ 5 h 337"/>
                  <a:gd name="T4" fmla="*/ 2 w 789"/>
                  <a:gd name="T5" fmla="*/ 4 h 337"/>
                  <a:gd name="T6" fmla="*/ 3 w 789"/>
                  <a:gd name="T7" fmla="*/ 3 h 337"/>
                  <a:gd name="T8" fmla="*/ 5 w 789"/>
                  <a:gd name="T9" fmla="*/ 5 h 337"/>
                  <a:gd name="T10" fmla="*/ 8 w 789"/>
                  <a:gd name="T11" fmla="*/ 0 h 337"/>
                  <a:gd name="T12" fmla="*/ 8 w 789"/>
                  <a:gd name="T13" fmla="*/ 0 h 337"/>
                  <a:gd name="T14" fmla="*/ 8 w 789"/>
                  <a:gd name="T15" fmla="*/ 0 h 337"/>
                  <a:gd name="T16" fmla="*/ 9 w 789"/>
                  <a:gd name="T17" fmla="*/ 0 h 337"/>
                  <a:gd name="T18" fmla="*/ 9 w 789"/>
                  <a:gd name="T19" fmla="*/ 0 h 337"/>
                  <a:gd name="T20" fmla="*/ 9 w 789"/>
                  <a:gd name="T21" fmla="*/ 1 h 337"/>
                  <a:gd name="T22" fmla="*/ 9 w 789"/>
                  <a:gd name="T23" fmla="*/ 1 h 337"/>
                  <a:gd name="T24" fmla="*/ 9 w 789"/>
                  <a:gd name="T25" fmla="*/ 1 h 337"/>
                  <a:gd name="T26" fmla="*/ 9 w 789"/>
                  <a:gd name="T27" fmla="*/ 2 h 337"/>
                  <a:gd name="T28" fmla="*/ 8 w 789"/>
                  <a:gd name="T29" fmla="*/ 2 h 337"/>
                  <a:gd name="T30" fmla="*/ 8 w 789"/>
                  <a:gd name="T31" fmla="*/ 2 h 337"/>
                  <a:gd name="T32" fmla="*/ 8 w 789"/>
                  <a:gd name="T33" fmla="*/ 2 h 337"/>
                  <a:gd name="T34" fmla="*/ 8 w 789"/>
                  <a:gd name="T35" fmla="*/ 2 h 337"/>
                  <a:gd name="T36" fmla="*/ 9 w 789"/>
                  <a:gd name="T37" fmla="*/ 3 h 337"/>
                  <a:gd name="T38" fmla="*/ 9 w 789"/>
                  <a:gd name="T39" fmla="*/ 3 h 337"/>
                  <a:gd name="T40" fmla="*/ 9 w 789"/>
                  <a:gd name="T41" fmla="*/ 4 h 337"/>
                  <a:gd name="T42" fmla="*/ 9 w 789"/>
                  <a:gd name="T43" fmla="*/ 4 h 337"/>
                  <a:gd name="T44" fmla="*/ 9 w 789"/>
                  <a:gd name="T45" fmla="*/ 5 h 337"/>
                  <a:gd name="T46" fmla="*/ 8 w 789"/>
                  <a:gd name="T47" fmla="*/ 5 h 337"/>
                  <a:gd name="T48" fmla="*/ 8 w 789"/>
                  <a:gd name="T49" fmla="*/ 4 h 337"/>
                  <a:gd name="T50" fmla="*/ 8 w 789"/>
                  <a:gd name="T51" fmla="*/ 4 h 337"/>
                  <a:gd name="T52" fmla="*/ 8 w 789"/>
                  <a:gd name="T53" fmla="*/ 3 h 337"/>
                  <a:gd name="T54" fmla="*/ 8 w 789"/>
                  <a:gd name="T55" fmla="*/ 3 h 337"/>
                  <a:gd name="T56" fmla="*/ 8 w 789"/>
                  <a:gd name="T57" fmla="*/ 3 h 337"/>
                  <a:gd name="T58" fmla="*/ 7 w 789"/>
                  <a:gd name="T59" fmla="*/ 3 h 337"/>
                  <a:gd name="T60" fmla="*/ 6 w 789"/>
                  <a:gd name="T61" fmla="*/ 5 h 337"/>
                  <a:gd name="T62" fmla="*/ 7 w 789"/>
                  <a:gd name="T63" fmla="*/ 2 h 337"/>
                  <a:gd name="T64" fmla="*/ 8 w 789"/>
                  <a:gd name="T65" fmla="*/ 2 h 337"/>
                  <a:gd name="T66" fmla="*/ 8 w 789"/>
                  <a:gd name="T67" fmla="*/ 2 h 337"/>
                  <a:gd name="T68" fmla="*/ 8 w 789"/>
                  <a:gd name="T69" fmla="*/ 2 h 337"/>
                  <a:gd name="T70" fmla="*/ 8 w 789"/>
                  <a:gd name="T71" fmla="*/ 1 h 337"/>
                  <a:gd name="T72" fmla="*/ 8 w 789"/>
                  <a:gd name="T73" fmla="*/ 1 h 337"/>
                  <a:gd name="T74" fmla="*/ 8 w 789"/>
                  <a:gd name="T75" fmla="*/ 1 h 337"/>
                  <a:gd name="T76" fmla="*/ 8 w 789"/>
                  <a:gd name="T77" fmla="*/ 1 h 337"/>
                  <a:gd name="T78" fmla="*/ 8 w 789"/>
                  <a:gd name="T79" fmla="*/ 1 h 337"/>
                  <a:gd name="T80" fmla="*/ 7 w 789"/>
                  <a:gd name="T81" fmla="*/ 0 h 337"/>
                  <a:gd name="T82" fmla="*/ 6 w 789"/>
                  <a:gd name="T83" fmla="*/ 2 h 337"/>
                  <a:gd name="T84" fmla="*/ 11 w 789"/>
                  <a:gd name="T85" fmla="*/ 5 h 337"/>
                  <a:gd name="T86" fmla="*/ 9 w 789"/>
                  <a:gd name="T87" fmla="*/ 0 h 337"/>
                  <a:gd name="T88" fmla="*/ 11 w 789"/>
                  <a:gd name="T89" fmla="*/ 0 h 33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89" h="337">
                    <a:moveTo>
                      <a:pt x="83" y="269"/>
                    </a:moveTo>
                    <a:lnTo>
                      <a:pt x="62" y="337"/>
                    </a:lnTo>
                    <a:lnTo>
                      <a:pt x="0" y="337"/>
                    </a:lnTo>
                    <a:lnTo>
                      <a:pt x="101" y="0"/>
                    </a:lnTo>
                    <a:lnTo>
                      <a:pt x="168" y="0"/>
                    </a:lnTo>
                    <a:lnTo>
                      <a:pt x="268" y="337"/>
                    </a:lnTo>
                    <a:lnTo>
                      <a:pt x="205" y="337"/>
                    </a:lnTo>
                    <a:lnTo>
                      <a:pt x="185" y="269"/>
                    </a:lnTo>
                    <a:lnTo>
                      <a:pt x="83" y="269"/>
                    </a:lnTo>
                    <a:close/>
                    <a:moveTo>
                      <a:pt x="134" y="76"/>
                    </a:moveTo>
                    <a:lnTo>
                      <a:pt x="99" y="210"/>
                    </a:lnTo>
                    <a:lnTo>
                      <a:pt x="170" y="210"/>
                    </a:lnTo>
                    <a:lnTo>
                      <a:pt x="134" y="76"/>
                    </a:lnTo>
                    <a:close/>
                    <a:moveTo>
                      <a:pt x="307" y="337"/>
                    </a:moveTo>
                    <a:lnTo>
                      <a:pt x="307" y="0"/>
                    </a:lnTo>
                    <a:lnTo>
                      <a:pt x="450" y="0"/>
                    </a:lnTo>
                    <a:lnTo>
                      <a:pt x="459" y="0"/>
                    </a:lnTo>
                    <a:lnTo>
                      <a:pt x="467" y="2"/>
                    </a:lnTo>
                    <a:lnTo>
                      <a:pt x="475" y="3"/>
                    </a:lnTo>
                    <a:lnTo>
                      <a:pt x="482" y="5"/>
                    </a:lnTo>
                    <a:lnTo>
                      <a:pt x="489" y="7"/>
                    </a:lnTo>
                    <a:lnTo>
                      <a:pt x="495" y="10"/>
                    </a:lnTo>
                    <a:lnTo>
                      <a:pt x="500" y="13"/>
                    </a:lnTo>
                    <a:lnTo>
                      <a:pt x="505" y="18"/>
                    </a:lnTo>
                    <a:lnTo>
                      <a:pt x="514" y="27"/>
                    </a:lnTo>
                    <a:lnTo>
                      <a:pt x="521" y="36"/>
                    </a:lnTo>
                    <a:lnTo>
                      <a:pt x="527" y="45"/>
                    </a:lnTo>
                    <a:lnTo>
                      <a:pt x="531" y="56"/>
                    </a:lnTo>
                    <a:lnTo>
                      <a:pt x="534" y="60"/>
                    </a:lnTo>
                    <a:lnTo>
                      <a:pt x="535" y="66"/>
                    </a:lnTo>
                    <a:lnTo>
                      <a:pt x="537" y="71"/>
                    </a:lnTo>
                    <a:lnTo>
                      <a:pt x="537" y="76"/>
                    </a:lnTo>
                    <a:lnTo>
                      <a:pt x="538" y="82"/>
                    </a:lnTo>
                    <a:lnTo>
                      <a:pt x="538" y="87"/>
                    </a:lnTo>
                    <a:lnTo>
                      <a:pt x="540" y="91"/>
                    </a:lnTo>
                    <a:lnTo>
                      <a:pt x="540" y="96"/>
                    </a:lnTo>
                    <a:lnTo>
                      <a:pt x="538" y="110"/>
                    </a:lnTo>
                    <a:lnTo>
                      <a:pt x="537" y="122"/>
                    </a:lnTo>
                    <a:lnTo>
                      <a:pt x="534" y="134"/>
                    </a:lnTo>
                    <a:lnTo>
                      <a:pt x="528" y="146"/>
                    </a:lnTo>
                    <a:lnTo>
                      <a:pt x="522" y="156"/>
                    </a:lnTo>
                    <a:lnTo>
                      <a:pt x="514" y="165"/>
                    </a:lnTo>
                    <a:lnTo>
                      <a:pt x="505" y="172"/>
                    </a:lnTo>
                    <a:lnTo>
                      <a:pt x="495" y="177"/>
                    </a:lnTo>
                    <a:lnTo>
                      <a:pt x="496" y="177"/>
                    </a:lnTo>
                    <a:lnTo>
                      <a:pt x="497" y="177"/>
                    </a:lnTo>
                    <a:lnTo>
                      <a:pt x="498" y="177"/>
                    </a:lnTo>
                    <a:lnTo>
                      <a:pt x="498" y="178"/>
                    </a:lnTo>
                    <a:lnTo>
                      <a:pt x="505" y="182"/>
                    </a:lnTo>
                    <a:lnTo>
                      <a:pt x="512" y="188"/>
                    </a:lnTo>
                    <a:lnTo>
                      <a:pt x="518" y="195"/>
                    </a:lnTo>
                    <a:lnTo>
                      <a:pt x="522" y="202"/>
                    </a:lnTo>
                    <a:lnTo>
                      <a:pt x="526" y="211"/>
                    </a:lnTo>
                    <a:lnTo>
                      <a:pt x="529" y="225"/>
                    </a:lnTo>
                    <a:lnTo>
                      <a:pt x="530" y="242"/>
                    </a:lnTo>
                    <a:lnTo>
                      <a:pt x="531" y="263"/>
                    </a:lnTo>
                    <a:lnTo>
                      <a:pt x="531" y="279"/>
                    </a:lnTo>
                    <a:lnTo>
                      <a:pt x="533" y="293"/>
                    </a:lnTo>
                    <a:lnTo>
                      <a:pt x="533" y="303"/>
                    </a:lnTo>
                    <a:lnTo>
                      <a:pt x="533" y="311"/>
                    </a:lnTo>
                    <a:lnTo>
                      <a:pt x="534" y="318"/>
                    </a:lnTo>
                    <a:lnTo>
                      <a:pt x="537" y="323"/>
                    </a:lnTo>
                    <a:lnTo>
                      <a:pt x="540" y="328"/>
                    </a:lnTo>
                    <a:lnTo>
                      <a:pt x="544" y="330"/>
                    </a:lnTo>
                    <a:lnTo>
                      <a:pt x="544" y="337"/>
                    </a:lnTo>
                    <a:lnTo>
                      <a:pt x="480" y="337"/>
                    </a:lnTo>
                    <a:lnTo>
                      <a:pt x="477" y="331"/>
                    </a:lnTo>
                    <a:lnTo>
                      <a:pt x="476" y="325"/>
                    </a:lnTo>
                    <a:lnTo>
                      <a:pt x="475" y="318"/>
                    </a:lnTo>
                    <a:lnTo>
                      <a:pt x="475" y="311"/>
                    </a:lnTo>
                    <a:lnTo>
                      <a:pt x="474" y="303"/>
                    </a:lnTo>
                    <a:lnTo>
                      <a:pt x="473" y="294"/>
                    </a:lnTo>
                    <a:lnTo>
                      <a:pt x="472" y="284"/>
                    </a:lnTo>
                    <a:lnTo>
                      <a:pt x="472" y="271"/>
                    </a:lnTo>
                    <a:lnTo>
                      <a:pt x="472" y="255"/>
                    </a:lnTo>
                    <a:lnTo>
                      <a:pt x="470" y="241"/>
                    </a:lnTo>
                    <a:lnTo>
                      <a:pt x="468" y="230"/>
                    </a:lnTo>
                    <a:lnTo>
                      <a:pt x="466" y="222"/>
                    </a:lnTo>
                    <a:lnTo>
                      <a:pt x="464" y="218"/>
                    </a:lnTo>
                    <a:lnTo>
                      <a:pt x="461" y="216"/>
                    </a:lnTo>
                    <a:lnTo>
                      <a:pt x="457" y="212"/>
                    </a:lnTo>
                    <a:lnTo>
                      <a:pt x="452" y="210"/>
                    </a:lnTo>
                    <a:lnTo>
                      <a:pt x="446" y="209"/>
                    </a:lnTo>
                    <a:lnTo>
                      <a:pt x="441" y="208"/>
                    </a:lnTo>
                    <a:lnTo>
                      <a:pt x="434" y="207"/>
                    </a:lnTo>
                    <a:lnTo>
                      <a:pt x="426" y="207"/>
                    </a:lnTo>
                    <a:lnTo>
                      <a:pt x="365" y="207"/>
                    </a:lnTo>
                    <a:lnTo>
                      <a:pt x="365" y="337"/>
                    </a:lnTo>
                    <a:lnTo>
                      <a:pt x="307" y="337"/>
                    </a:lnTo>
                    <a:close/>
                    <a:moveTo>
                      <a:pt x="365" y="150"/>
                    </a:moveTo>
                    <a:lnTo>
                      <a:pt x="435" y="150"/>
                    </a:lnTo>
                    <a:lnTo>
                      <a:pt x="441" y="150"/>
                    </a:lnTo>
                    <a:lnTo>
                      <a:pt x="445" y="149"/>
                    </a:lnTo>
                    <a:lnTo>
                      <a:pt x="450" y="148"/>
                    </a:lnTo>
                    <a:lnTo>
                      <a:pt x="454" y="147"/>
                    </a:lnTo>
                    <a:lnTo>
                      <a:pt x="459" y="146"/>
                    </a:lnTo>
                    <a:lnTo>
                      <a:pt x="462" y="144"/>
                    </a:lnTo>
                    <a:lnTo>
                      <a:pt x="466" y="142"/>
                    </a:lnTo>
                    <a:lnTo>
                      <a:pt x="469" y="140"/>
                    </a:lnTo>
                    <a:lnTo>
                      <a:pt x="474" y="134"/>
                    </a:lnTo>
                    <a:lnTo>
                      <a:pt x="477" y="125"/>
                    </a:lnTo>
                    <a:lnTo>
                      <a:pt x="480" y="116"/>
                    </a:lnTo>
                    <a:lnTo>
                      <a:pt x="481" y="104"/>
                    </a:lnTo>
                    <a:lnTo>
                      <a:pt x="481" y="102"/>
                    </a:lnTo>
                    <a:lnTo>
                      <a:pt x="481" y="99"/>
                    </a:lnTo>
                    <a:lnTo>
                      <a:pt x="481" y="98"/>
                    </a:lnTo>
                    <a:lnTo>
                      <a:pt x="481" y="96"/>
                    </a:lnTo>
                    <a:lnTo>
                      <a:pt x="481" y="95"/>
                    </a:lnTo>
                    <a:lnTo>
                      <a:pt x="481" y="94"/>
                    </a:lnTo>
                    <a:lnTo>
                      <a:pt x="480" y="91"/>
                    </a:lnTo>
                    <a:lnTo>
                      <a:pt x="480" y="89"/>
                    </a:lnTo>
                    <a:lnTo>
                      <a:pt x="477" y="84"/>
                    </a:lnTo>
                    <a:lnTo>
                      <a:pt x="475" y="79"/>
                    </a:lnTo>
                    <a:lnTo>
                      <a:pt x="472" y="74"/>
                    </a:lnTo>
                    <a:lnTo>
                      <a:pt x="467" y="70"/>
                    </a:lnTo>
                    <a:lnTo>
                      <a:pt x="462" y="66"/>
                    </a:lnTo>
                    <a:lnTo>
                      <a:pt x="455" y="63"/>
                    </a:lnTo>
                    <a:lnTo>
                      <a:pt x="447" y="61"/>
                    </a:lnTo>
                    <a:lnTo>
                      <a:pt x="438" y="60"/>
                    </a:lnTo>
                    <a:lnTo>
                      <a:pt x="365" y="60"/>
                    </a:lnTo>
                    <a:lnTo>
                      <a:pt x="365" y="150"/>
                    </a:lnTo>
                    <a:close/>
                    <a:moveTo>
                      <a:pt x="703" y="60"/>
                    </a:moveTo>
                    <a:lnTo>
                      <a:pt x="703" y="337"/>
                    </a:lnTo>
                    <a:lnTo>
                      <a:pt x="644" y="337"/>
                    </a:lnTo>
                    <a:lnTo>
                      <a:pt x="644" y="60"/>
                    </a:lnTo>
                    <a:lnTo>
                      <a:pt x="559" y="60"/>
                    </a:lnTo>
                    <a:lnTo>
                      <a:pt x="559" y="0"/>
                    </a:lnTo>
                    <a:lnTo>
                      <a:pt x="789" y="0"/>
                    </a:lnTo>
                    <a:lnTo>
                      <a:pt x="789" y="60"/>
                    </a:lnTo>
                    <a:lnTo>
                      <a:pt x="703"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58" name="Freeform 710">
                <a:extLst>
                  <a:ext uri="{FF2B5EF4-FFF2-40B4-BE49-F238E27FC236}">
                    <a16:creationId xmlns:a16="http://schemas.microsoft.com/office/drawing/2014/main" id="{E650E438-0A58-4E6C-9476-7BF9A22CB0D0}"/>
                  </a:ext>
                </a:extLst>
              </p:cNvPr>
              <p:cNvSpPr>
                <a:spLocks noEditPoints="1"/>
              </p:cNvSpPr>
              <p:nvPr/>
            </p:nvSpPr>
            <p:spPr bwMode="auto">
              <a:xfrm>
                <a:off x="3431" y="4212"/>
                <a:ext cx="647" cy="171"/>
              </a:xfrm>
              <a:custGeom>
                <a:avLst/>
                <a:gdLst>
                  <a:gd name="T0" fmla="*/ 3 w 1294"/>
                  <a:gd name="T1" fmla="*/ 2 h 341"/>
                  <a:gd name="T2" fmla="*/ 2 w 1294"/>
                  <a:gd name="T3" fmla="*/ 1 h 341"/>
                  <a:gd name="T4" fmla="*/ 5 w 1294"/>
                  <a:gd name="T5" fmla="*/ 3 h 341"/>
                  <a:gd name="T6" fmla="*/ 5 w 1294"/>
                  <a:gd name="T7" fmla="*/ 3 h 341"/>
                  <a:gd name="T8" fmla="*/ 5 w 1294"/>
                  <a:gd name="T9" fmla="*/ 3 h 341"/>
                  <a:gd name="T10" fmla="*/ 5 w 1294"/>
                  <a:gd name="T11" fmla="*/ 3 h 341"/>
                  <a:gd name="T12" fmla="*/ 4 w 1294"/>
                  <a:gd name="T13" fmla="*/ 3 h 341"/>
                  <a:gd name="T14" fmla="*/ 4 w 1294"/>
                  <a:gd name="T15" fmla="*/ 2 h 341"/>
                  <a:gd name="T16" fmla="*/ 4 w 1294"/>
                  <a:gd name="T17" fmla="*/ 1 h 341"/>
                  <a:gd name="T18" fmla="*/ 5 w 1294"/>
                  <a:gd name="T19" fmla="*/ 1 h 341"/>
                  <a:gd name="T20" fmla="*/ 5 w 1294"/>
                  <a:gd name="T21" fmla="*/ 0 h 341"/>
                  <a:gd name="T22" fmla="*/ 5 w 1294"/>
                  <a:gd name="T23" fmla="*/ 1 h 341"/>
                  <a:gd name="T24" fmla="*/ 6 w 1294"/>
                  <a:gd name="T25" fmla="*/ 1 h 341"/>
                  <a:gd name="T26" fmla="*/ 6 w 1294"/>
                  <a:gd name="T27" fmla="*/ 2 h 341"/>
                  <a:gd name="T28" fmla="*/ 5 w 1294"/>
                  <a:gd name="T29" fmla="*/ 2 h 341"/>
                  <a:gd name="T30" fmla="*/ 5 w 1294"/>
                  <a:gd name="T31" fmla="*/ 2 h 341"/>
                  <a:gd name="T32" fmla="*/ 5 w 1294"/>
                  <a:gd name="T33" fmla="*/ 1 h 341"/>
                  <a:gd name="T34" fmla="*/ 5 w 1294"/>
                  <a:gd name="T35" fmla="*/ 1 h 341"/>
                  <a:gd name="T36" fmla="*/ 5 w 1294"/>
                  <a:gd name="T37" fmla="*/ 1 h 341"/>
                  <a:gd name="T38" fmla="*/ 5 w 1294"/>
                  <a:gd name="T39" fmla="*/ 1 h 341"/>
                  <a:gd name="T40" fmla="*/ 4 w 1294"/>
                  <a:gd name="T41" fmla="*/ 1 h 341"/>
                  <a:gd name="T42" fmla="*/ 4 w 1294"/>
                  <a:gd name="T43" fmla="*/ 2 h 341"/>
                  <a:gd name="T44" fmla="*/ 4 w 1294"/>
                  <a:gd name="T45" fmla="*/ 2 h 341"/>
                  <a:gd name="T46" fmla="*/ 5 w 1294"/>
                  <a:gd name="T47" fmla="*/ 2 h 341"/>
                  <a:gd name="T48" fmla="*/ 5 w 1294"/>
                  <a:gd name="T49" fmla="*/ 2 h 341"/>
                  <a:gd name="T50" fmla="*/ 5 w 1294"/>
                  <a:gd name="T51" fmla="*/ 2 h 341"/>
                  <a:gd name="T52" fmla="*/ 5 w 1294"/>
                  <a:gd name="T53" fmla="*/ 2 h 341"/>
                  <a:gd name="T54" fmla="*/ 8 w 1294"/>
                  <a:gd name="T55" fmla="*/ 2 h 341"/>
                  <a:gd name="T56" fmla="*/ 8 w 1294"/>
                  <a:gd name="T57" fmla="*/ 3 h 341"/>
                  <a:gd name="T58" fmla="*/ 7 w 1294"/>
                  <a:gd name="T59" fmla="*/ 3 h 341"/>
                  <a:gd name="T60" fmla="*/ 7 w 1294"/>
                  <a:gd name="T61" fmla="*/ 3 h 341"/>
                  <a:gd name="T62" fmla="*/ 7 w 1294"/>
                  <a:gd name="T63" fmla="*/ 3 h 341"/>
                  <a:gd name="T64" fmla="*/ 6 w 1294"/>
                  <a:gd name="T65" fmla="*/ 2 h 341"/>
                  <a:gd name="T66" fmla="*/ 6 w 1294"/>
                  <a:gd name="T67" fmla="*/ 1 h 341"/>
                  <a:gd name="T68" fmla="*/ 7 w 1294"/>
                  <a:gd name="T69" fmla="*/ 2 h 341"/>
                  <a:gd name="T70" fmla="*/ 7 w 1294"/>
                  <a:gd name="T71" fmla="*/ 2 h 341"/>
                  <a:gd name="T72" fmla="*/ 8 w 1294"/>
                  <a:gd name="T73" fmla="*/ 2 h 341"/>
                  <a:gd name="T74" fmla="*/ 9 w 1294"/>
                  <a:gd name="T75" fmla="*/ 1 h 341"/>
                  <a:gd name="T76" fmla="*/ 11 w 1294"/>
                  <a:gd name="T77" fmla="*/ 1 h 341"/>
                  <a:gd name="T78" fmla="*/ 11 w 1294"/>
                  <a:gd name="T79" fmla="*/ 1 h 341"/>
                  <a:gd name="T80" fmla="*/ 11 w 1294"/>
                  <a:gd name="T81" fmla="*/ 1 h 341"/>
                  <a:gd name="T82" fmla="*/ 11 w 1294"/>
                  <a:gd name="T83" fmla="*/ 1 h 341"/>
                  <a:gd name="T84" fmla="*/ 11 w 1294"/>
                  <a:gd name="T85" fmla="*/ 2 h 341"/>
                  <a:gd name="T86" fmla="*/ 10 w 1294"/>
                  <a:gd name="T87" fmla="*/ 2 h 341"/>
                  <a:gd name="T88" fmla="*/ 11 w 1294"/>
                  <a:gd name="T89" fmla="*/ 1 h 341"/>
                  <a:gd name="T90" fmla="*/ 11 w 1294"/>
                  <a:gd name="T91" fmla="*/ 1 h 341"/>
                  <a:gd name="T92" fmla="*/ 11 w 1294"/>
                  <a:gd name="T93" fmla="*/ 1 h 341"/>
                  <a:gd name="T94" fmla="*/ 11 w 1294"/>
                  <a:gd name="T95" fmla="*/ 1 h 341"/>
                  <a:gd name="T96" fmla="*/ 14 w 1294"/>
                  <a:gd name="T97" fmla="*/ 3 h 341"/>
                  <a:gd name="T98" fmla="*/ 12 w 1294"/>
                  <a:gd name="T99" fmla="*/ 1 h 341"/>
                  <a:gd name="T100" fmla="*/ 13 w 1294"/>
                  <a:gd name="T101" fmla="*/ 2 h 341"/>
                  <a:gd name="T102" fmla="*/ 15 w 1294"/>
                  <a:gd name="T103" fmla="*/ 1 h 341"/>
                  <a:gd name="T104" fmla="*/ 16 w 1294"/>
                  <a:gd name="T105" fmla="*/ 3 h 341"/>
                  <a:gd name="T106" fmla="*/ 19 w 1294"/>
                  <a:gd name="T107" fmla="*/ 1 h 341"/>
                  <a:gd name="T108" fmla="*/ 17 w 1294"/>
                  <a:gd name="T109" fmla="*/ 3 h 341"/>
                  <a:gd name="T110" fmla="*/ 20 w 1294"/>
                  <a:gd name="T111" fmla="*/ 3 h 341"/>
                  <a:gd name="T112" fmla="*/ 21 w 1294"/>
                  <a:gd name="T113" fmla="*/ 1 h 341"/>
                  <a:gd name="T114" fmla="*/ 0 w 1294"/>
                  <a:gd name="T115" fmla="*/ 6 h 34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94" h="341">
                    <a:moveTo>
                      <a:pt x="182" y="3"/>
                    </a:moveTo>
                    <a:lnTo>
                      <a:pt x="182" y="27"/>
                    </a:lnTo>
                    <a:lnTo>
                      <a:pt x="103" y="27"/>
                    </a:lnTo>
                    <a:lnTo>
                      <a:pt x="103" y="58"/>
                    </a:lnTo>
                    <a:lnTo>
                      <a:pt x="175" y="58"/>
                    </a:lnTo>
                    <a:lnTo>
                      <a:pt x="175" y="82"/>
                    </a:lnTo>
                    <a:lnTo>
                      <a:pt x="103" y="82"/>
                    </a:lnTo>
                    <a:lnTo>
                      <a:pt x="103" y="119"/>
                    </a:lnTo>
                    <a:lnTo>
                      <a:pt x="185" y="119"/>
                    </a:lnTo>
                    <a:lnTo>
                      <a:pt x="185" y="144"/>
                    </a:lnTo>
                    <a:lnTo>
                      <a:pt x="72" y="144"/>
                    </a:lnTo>
                    <a:lnTo>
                      <a:pt x="72" y="3"/>
                    </a:lnTo>
                    <a:lnTo>
                      <a:pt x="182" y="3"/>
                    </a:lnTo>
                    <a:close/>
                    <a:moveTo>
                      <a:pt x="349" y="139"/>
                    </a:moveTo>
                    <a:lnTo>
                      <a:pt x="332" y="153"/>
                    </a:lnTo>
                    <a:lnTo>
                      <a:pt x="314" y="139"/>
                    </a:lnTo>
                    <a:lnTo>
                      <a:pt x="313" y="140"/>
                    </a:lnTo>
                    <a:lnTo>
                      <a:pt x="312" y="140"/>
                    </a:lnTo>
                    <a:lnTo>
                      <a:pt x="311" y="141"/>
                    </a:lnTo>
                    <a:lnTo>
                      <a:pt x="310" y="141"/>
                    </a:lnTo>
                    <a:lnTo>
                      <a:pt x="309" y="142"/>
                    </a:lnTo>
                    <a:lnTo>
                      <a:pt x="307" y="142"/>
                    </a:lnTo>
                    <a:lnTo>
                      <a:pt x="303" y="144"/>
                    </a:lnTo>
                    <a:lnTo>
                      <a:pt x="299" y="144"/>
                    </a:lnTo>
                    <a:lnTo>
                      <a:pt x="295" y="145"/>
                    </a:lnTo>
                    <a:lnTo>
                      <a:pt x="290" y="146"/>
                    </a:lnTo>
                    <a:lnTo>
                      <a:pt x="286" y="146"/>
                    </a:lnTo>
                    <a:lnTo>
                      <a:pt x="282" y="146"/>
                    </a:lnTo>
                    <a:lnTo>
                      <a:pt x="279" y="147"/>
                    </a:lnTo>
                    <a:lnTo>
                      <a:pt x="275" y="147"/>
                    </a:lnTo>
                    <a:lnTo>
                      <a:pt x="273" y="147"/>
                    </a:lnTo>
                    <a:lnTo>
                      <a:pt x="269" y="146"/>
                    </a:lnTo>
                    <a:lnTo>
                      <a:pt x="266" y="146"/>
                    </a:lnTo>
                    <a:lnTo>
                      <a:pt x="261" y="146"/>
                    </a:lnTo>
                    <a:lnTo>
                      <a:pt x="257" y="145"/>
                    </a:lnTo>
                    <a:lnTo>
                      <a:pt x="252" y="144"/>
                    </a:lnTo>
                    <a:lnTo>
                      <a:pt x="248" y="144"/>
                    </a:lnTo>
                    <a:lnTo>
                      <a:pt x="243" y="142"/>
                    </a:lnTo>
                    <a:lnTo>
                      <a:pt x="236" y="139"/>
                    </a:lnTo>
                    <a:lnTo>
                      <a:pt x="229" y="133"/>
                    </a:lnTo>
                    <a:lnTo>
                      <a:pt x="222" y="127"/>
                    </a:lnTo>
                    <a:lnTo>
                      <a:pt x="215" y="121"/>
                    </a:lnTo>
                    <a:lnTo>
                      <a:pt x="210" y="111"/>
                    </a:lnTo>
                    <a:lnTo>
                      <a:pt x="206" y="101"/>
                    </a:lnTo>
                    <a:lnTo>
                      <a:pt x="204" y="88"/>
                    </a:lnTo>
                    <a:lnTo>
                      <a:pt x="203" y="74"/>
                    </a:lnTo>
                    <a:lnTo>
                      <a:pt x="204" y="59"/>
                    </a:lnTo>
                    <a:lnTo>
                      <a:pt x="206" y="47"/>
                    </a:lnTo>
                    <a:lnTo>
                      <a:pt x="210" y="36"/>
                    </a:lnTo>
                    <a:lnTo>
                      <a:pt x="215" y="27"/>
                    </a:lnTo>
                    <a:lnTo>
                      <a:pt x="222" y="20"/>
                    </a:lnTo>
                    <a:lnTo>
                      <a:pt x="229" y="15"/>
                    </a:lnTo>
                    <a:lnTo>
                      <a:pt x="236" y="10"/>
                    </a:lnTo>
                    <a:lnTo>
                      <a:pt x="243" y="5"/>
                    </a:lnTo>
                    <a:lnTo>
                      <a:pt x="248" y="4"/>
                    </a:lnTo>
                    <a:lnTo>
                      <a:pt x="252" y="3"/>
                    </a:lnTo>
                    <a:lnTo>
                      <a:pt x="257" y="2"/>
                    </a:lnTo>
                    <a:lnTo>
                      <a:pt x="261" y="1"/>
                    </a:lnTo>
                    <a:lnTo>
                      <a:pt x="266" y="1"/>
                    </a:lnTo>
                    <a:lnTo>
                      <a:pt x="269" y="0"/>
                    </a:lnTo>
                    <a:lnTo>
                      <a:pt x="273" y="0"/>
                    </a:lnTo>
                    <a:lnTo>
                      <a:pt x="275" y="0"/>
                    </a:lnTo>
                    <a:lnTo>
                      <a:pt x="279" y="0"/>
                    </a:lnTo>
                    <a:lnTo>
                      <a:pt x="282" y="0"/>
                    </a:lnTo>
                    <a:lnTo>
                      <a:pt x="286" y="1"/>
                    </a:lnTo>
                    <a:lnTo>
                      <a:pt x="290" y="1"/>
                    </a:lnTo>
                    <a:lnTo>
                      <a:pt x="295" y="1"/>
                    </a:lnTo>
                    <a:lnTo>
                      <a:pt x="299" y="3"/>
                    </a:lnTo>
                    <a:lnTo>
                      <a:pt x="304" y="4"/>
                    </a:lnTo>
                    <a:lnTo>
                      <a:pt x="309" y="5"/>
                    </a:lnTo>
                    <a:lnTo>
                      <a:pt x="316" y="10"/>
                    </a:lnTo>
                    <a:lnTo>
                      <a:pt x="322" y="15"/>
                    </a:lnTo>
                    <a:lnTo>
                      <a:pt x="329" y="20"/>
                    </a:lnTo>
                    <a:lnTo>
                      <a:pt x="335" y="27"/>
                    </a:lnTo>
                    <a:lnTo>
                      <a:pt x="341" y="36"/>
                    </a:lnTo>
                    <a:lnTo>
                      <a:pt x="345" y="47"/>
                    </a:lnTo>
                    <a:lnTo>
                      <a:pt x="347" y="59"/>
                    </a:lnTo>
                    <a:lnTo>
                      <a:pt x="348" y="74"/>
                    </a:lnTo>
                    <a:lnTo>
                      <a:pt x="348" y="82"/>
                    </a:lnTo>
                    <a:lnTo>
                      <a:pt x="347" y="91"/>
                    </a:lnTo>
                    <a:lnTo>
                      <a:pt x="345" y="97"/>
                    </a:lnTo>
                    <a:lnTo>
                      <a:pt x="343" y="104"/>
                    </a:lnTo>
                    <a:lnTo>
                      <a:pt x="341" y="110"/>
                    </a:lnTo>
                    <a:lnTo>
                      <a:pt x="339" y="116"/>
                    </a:lnTo>
                    <a:lnTo>
                      <a:pt x="335" y="121"/>
                    </a:lnTo>
                    <a:lnTo>
                      <a:pt x="332" y="125"/>
                    </a:lnTo>
                    <a:lnTo>
                      <a:pt x="349" y="139"/>
                    </a:lnTo>
                    <a:close/>
                    <a:moveTo>
                      <a:pt x="278" y="106"/>
                    </a:moveTo>
                    <a:lnTo>
                      <a:pt x="294" y="89"/>
                    </a:lnTo>
                    <a:lnTo>
                      <a:pt x="310" y="104"/>
                    </a:lnTo>
                    <a:lnTo>
                      <a:pt x="311" y="102"/>
                    </a:lnTo>
                    <a:lnTo>
                      <a:pt x="312" y="99"/>
                    </a:lnTo>
                    <a:lnTo>
                      <a:pt x="313" y="95"/>
                    </a:lnTo>
                    <a:lnTo>
                      <a:pt x="314" y="92"/>
                    </a:lnTo>
                    <a:lnTo>
                      <a:pt x="316" y="87"/>
                    </a:lnTo>
                    <a:lnTo>
                      <a:pt x="316" y="84"/>
                    </a:lnTo>
                    <a:lnTo>
                      <a:pt x="317" y="79"/>
                    </a:lnTo>
                    <a:lnTo>
                      <a:pt x="317" y="74"/>
                    </a:lnTo>
                    <a:lnTo>
                      <a:pt x="316" y="63"/>
                    </a:lnTo>
                    <a:lnTo>
                      <a:pt x="314" y="54"/>
                    </a:lnTo>
                    <a:lnTo>
                      <a:pt x="311" y="46"/>
                    </a:lnTo>
                    <a:lnTo>
                      <a:pt x="307" y="40"/>
                    </a:lnTo>
                    <a:lnTo>
                      <a:pt x="303" y="35"/>
                    </a:lnTo>
                    <a:lnTo>
                      <a:pt x="298" y="32"/>
                    </a:lnTo>
                    <a:lnTo>
                      <a:pt x="293" y="28"/>
                    </a:lnTo>
                    <a:lnTo>
                      <a:pt x="288" y="27"/>
                    </a:lnTo>
                    <a:lnTo>
                      <a:pt x="287" y="26"/>
                    </a:lnTo>
                    <a:lnTo>
                      <a:pt x="284" y="26"/>
                    </a:lnTo>
                    <a:lnTo>
                      <a:pt x="283" y="25"/>
                    </a:lnTo>
                    <a:lnTo>
                      <a:pt x="282" y="25"/>
                    </a:lnTo>
                    <a:lnTo>
                      <a:pt x="281" y="25"/>
                    </a:lnTo>
                    <a:lnTo>
                      <a:pt x="279" y="25"/>
                    </a:lnTo>
                    <a:lnTo>
                      <a:pt x="278" y="25"/>
                    </a:lnTo>
                    <a:lnTo>
                      <a:pt x="275" y="25"/>
                    </a:lnTo>
                    <a:lnTo>
                      <a:pt x="274" y="25"/>
                    </a:lnTo>
                    <a:lnTo>
                      <a:pt x="273" y="25"/>
                    </a:lnTo>
                    <a:lnTo>
                      <a:pt x="271" y="25"/>
                    </a:lnTo>
                    <a:lnTo>
                      <a:pt x="269" y="25"/>
                    </a:lnTo>
                    <a:lnTo>
                      <a:pt x="268" y="25"/>
                    </a:lnTo>
                    <a:lnTo>
                      <a:pt x="266" y="26"/>
                    </a:lnTo>
                    <a:lnTo>
                      <a:pt x="265" y="26"/>
                    </a:lnTo>
                    <a:lnTo>
                      <a:pt x="264" y="27"/>
                    </a:lnTo>
                    <a:lnTo>
                      <a:pt x="258" y="28"/>
                    </a:lnTo>
                    <a:lnTo>
                      <a:pt x="253" y="32"/>
                    </a:lnTo>
                    <a:lnTo>
                      <a:pt x="249" y="35"/>
                    </a:lnTo>
                    <a:lnTo>
                      <a:pt x="244" y="40"/>
                    </a:lnTo>
                    <a:lnTo>
                      <a:pt x="240" y="46"/>
                    </a:lnTo>
                    <a:lnTo>
                      <a:pt x="237" y="54"/>
                    </a:lnTo>
                    <a:lnTo>
                      <a:pt x="235" y="63"/>
                    </a:lnTo>
                    <a:lnTo>
                      <a:pt x="235" y="74"/>
                    </a:lnTo>
                    <a:lnTo>
                      <a:pt x="235" y="85"/>
                    </a:lnTo>
                    <a:lnTo>
                      <a:pt x="237" y="94"/>
                    </a:lnTo>
                    <a:lnTo>
                      <a:pt x="240" y="102"/>
                    </a:lnTo>
                    <a:lnTo>
                      <a:pt x="244" y="108"/>
                    </a:lnTo>
                    <a:lnTo>
                      <a:pt x="249" y="112"/>
                    </a:lnTo>
                    <a:lnTo>
                      <a:pt x="253" y="117"/>
                    </a:lnTo>
                    <a:lnTo>
                      <a:pt x="258" y="121"/>
                    </a:lnTo>
                    <a:lnTo>
                      <a:pt x="264" y="122"/>
                    </a:lnTo>
                    <a:lnTo>
                      <a:pt x="265" y="123"/>
                    </a:lnTo>
                    <a:lnTo>
                      <a:pt x="266" y="123"/>
                    </a:lnTo>
                    <a:lnTo>
                      <a:pt x="268" y="123"/>
                    </a:lnTo>
                    <a:lnTo>
                      <a:pt x="269" y="124"/>
                    </a:lnTo>
                    <a:lnTo>
                      <a:pt x="271" y="124"/>
                    </a:lnTo>
                    <a:lnTo>
                      <a:pt x="273" y="124"/>
                    </a:lnTo>
                    <a:lnTo>
                      <a:pt x="274" y="124"/>
                    </a:lnTo>
                    <a:lnTo>
                      <a:pt x="275" y="124"/>
                    </a:lnTo>
                    <a:lnTo>
                      <a:pt x="276" y="124"/>
                    </a:lnTo>
                    <a:lnTo>
                      <a:pt x="279" y="124"/>
                    </a:lnTo>
                    <a:lnTo>
                      <a:pt x="280" y="124"/>
                    </a:lnTo>
                    <a:lnTo>
                      <a:pt x="281" y="124"/>
                    </a:lnTo>
                    <a:lnTo>
                      <a:pt x="282" y="123"/>
                    </a:lnTo>
                    <a:lnTo>
                      <a:pt x="284" y="123"/>
                    </a:lnTo>
                    <a:lnTo>
                      <a:pt x="286" y="123"/>
                    </a:lnTo>
                    <a:lnTo>
                      <a:pt x="287" y="122"/>
                    </a:lnTo>
                    <a:lnTo>
                      <a:pt x="288" y="122"/>
                    </a:lnTo>
                    <a:lnTo>
                      <a:pt x="289" y="122"/>
                    </a:lnTo>
                    <a:lnTo>
                      <a:pt x="290" y="121"/>
                    </a:lnTo>
                    <a:lnTo>
                      <a:pt x="291" y="121"/>
                    </a:lnTo>
                    <a:lnTo>
                      <a:pt x="293" y="121"/>
                    </a:lnTo>
                    <a:lnTo>
                      <a:pt x="278" y="106"/>
                    </a:lnTo>
                    <a:close/>
                    <a:moveTo>
                      <a:pt x="492" y="3"/>
                    </a:moveTo>
                    <a:lnTo>
                      <a:pt x="492" y="95"/>
                    </a:lnTo>
                    <a:lnTo>
                      <a:pt x="491" y="108"/>
                    </a:lnTo>
                    <a:lnTo>
                      <a:pt x="487" y="119"/>
                    </a:lnTo>
                    <a:lnTo>
                      <a:pt x="482" y="129"/>
                    </a:lnTo>
                    <a:lnTo>
                      <a:pt x="476" y="137"/>
                    </a:lnTo>
                    <a:lnTo>
                      <a:pt x="471" y="139"/>
                    </a:lnTo>
                    <a:lnTo>
                      <a:pt x="466" y="141"/>
                    </a:lnTo>
                    <a:lnTo>
                      <a:pt x="461" y="142"/>
                    </a:lnTo>
                    <a:lnTo>
                      <a:pt x="456" y="145"/>
                    </a:lnTo>
                    <a:lnTo>
                      <a:pt x="449" y="146"/>
                    </a:lnTo>
                    <a:lnTo>
                      <a:pt x="443" y="146"/>
                    </a:lnTo>
                    <a:lnTo>
                      <a:pt x="436" y="147"/>
                    </a:lnTo>
                    <a:lnTo>
                      <a:pt x="430" y="147"/>
                    </a:lnTo>
                    <a:lnTo>
                      <a:pt x="427" y="147"/>
                    </a:lnTo>
                    <a:lnTo>
                      <a:pt x="425" y="147"/>
                    </a:lnTo>
                    <a:lnTo>
                      <a:pt x="421" y="147"/>
                    </a:lnTo>
                    <a:lnTo>
                      <a:pt x="419" y="146"/>
                    </a:lnTo>
                    <a:lnTo>
                      <a:pt x="416" y="146"/>
                    </a:lnTo>
                    <a:lnTo>
                      <a:pt x="413" y="145"/>
                    </a:lnTo>
                    <a:lnTo>
                      <a:pt x="410" y="145"/>
                    </a:lnTo>
                    <a:lnTo>
                      <a:pt x="406" y="144"/>
                    </a:lnTo>
                    <a:lnTo>
                      <a:pt x="403" y="144"/>
                    </a:lnTo>
                    <a:lnTo>
                      <a:pt x="400" y="142"/>
                    </a:lnTo>
                    <a:lnTo>
                      <a:pt x="396" y="141"/>
                    </a:lnTo>
                    <a:lnTo>
                      <a:pt x="394" y="140"/>
                    </a:lnTo>
                    <a:lnTo>
                      <a:pt x="390" y="138"/>
                    </a:lnTo>
                    <a:lnTo>
                      <a:pt x="388" y="137"/>
                    </a:lnTo>
                    <a:lnTo>
                      <a:pt x="385" y="134"/>
                    </a:lnTo>
                    <a:lnTo>
                      <a:pt x="382" y="132"/>
                    </a:lnTo>
                    <a:lnTo>
                      <a:pt x="379" y="129"/>
                    </a:lnTo>
                    <a:lnTo>
                      <a:pt x="377" y="124"/>
                    </a:lnTo>
                    <a:lnTo>
                      <a:pt x="375" y="121"/>
                    </a:lnTo>
                    <a:lnTo>
                      <a:pt x="373" y="117"/>
                    </a:lnTo>
                    <a:lnTo>
                      <a:pt x="372" y="112"/>
                    </a:lnTo>
                    <a:lnTo>
                      <a:pt x="372" y="108"/>
                    </a:lnTo>
                    <a:lnTo>
                      <a:pt x="371" y="102"/>
                    </a:lnTo>
                    <a:lnTo>
                      <a:pt x="371" y="97"/>
                    </a:lnTo>
                    <a:lnTo>
                      <a:pt x="371" y="3"/>
                    </a:lnTo>
                    <a:lnTo>
                      <a:pt x="403" y="3"/>
                    </a:lnTo>
                    <a:lnTo>
                      <a:pt x="403" y="95"/>
                    </a:lnTo>
                    <a:lnTo>
                      <a:pt x="403" y="102"/>
                    </a:lnTo>
                    <a:lnTo>
                      <a:pt x="405" y="108"/>
                    </a:lnTo>
                    <a:lnTo>
                      <a:pt x="406" y="114"/>
                    </a:lnTo>
                    <a:lnTo>
                      <a:pt x="410" y="117"/>
                    </a:lnTo>
                    <a:lnTo>
                      <a:pt x="415" y="119"/>
                    </a:lnTo>
                    <a:lnTo>
                      <a:pt x="419" y="122"/>
                    </a:lnTo>
                    <a:lnTo>
                      <a:pt x="424" y="123"/>
                    </a:lnTo>
                    <a:lnTo>
                      <a:pt x="430" y="124"/>
                    </a:lnTo>
                    <a:lnTo>
                      <a:pt x="436" y="123"/>
                    </a:lnTo>
                    <a:lnTo>
                      <a:pt x="443" y="122"/>
                    </a:lnTo>
                    <a:lnTo>
                      <a:pt x="448" y="119"/>
                    </a:lnTo>
                    <a:lnTo>
                      <a:pt x="453" y="117"/>
                    </a:lnTo>
                    <a:lnTo>
                      <a:pt x="456" y="114"/>
                    </a:lnTo>
                    <a:lnTo>
                      <a:pt x="458" y="109"/>
                    </a:lnTo>
                    <a:lnTo>
                      <a:pt x="459" y="103"/>
                    </a:lnTo>
                    <a:lnTo>
                      <a:pt x="459" y="97"/>
                    </a:lnTo>
                    <a:lnTo>
                      <a:pt x="459" y="3"/>
                    </a:lnTo>
                    <a:lnTo>
                      <a:pt x="492" y="3"/>
                    </a:lnTo>
                    <a:close/>
                    <a:moveTo>
                      <a:pt x="550" y="3"/>
                    </a:moveTo>
                    <a:lnTo>
                      <a:pt x="550" y="144"/>
                    </a:lnTo>
                    <a:lnTo>
                      <a:pt x="519" y="144"/>
                    </a:lnTo>
                    <a:lnTo>
                      <a:pt x="519" y="3"/>
                    </a:lnTo>
                    <a:lnTo>
                      <a:pt x="550" y="3"/>
                    </a:lnTo>
                    <a:close/>
                    <a:moveTo>
                      <a:pt x="613" y="94"/>
                    </a:moveTo>
                    <a:lnTo>
                      <a:pt x="613" y="144"/>
                    </a:lnTo>
                    <a:lnTo>
                      <a:pt x="581" y="144"/>
                    </a:lnTo>
                    <a:lnTo>
                      <a:pt x="581" y="3"/>
                    </a:lnTo>
                    <a:lnTo>
                      <a:pt x="649" y="3"/>
                    </a:lnTo>
                    <a:lnTo>
                      <a:pt x="655" y="3"/>
                    </a:lnTo>
                    <a:lnTo>
                      <a:pt x="660" y="4"/>
                    </a:lnTo>
                    <a:lnTo>
                      <a:pt x="664" y="5"/>
                    </a:lnTo>
                    <a:lnTo>
                      <a:pt x="669" y="6"/>
                    </a:lnTo>
                    <a:lnTo>
                      <a:pt x="674" y="8"/>
                    </a:lnTo>
                    <a:lnTo>
                      <a:pt x="677" y="10"/>
                    </a:lnTo>
                    <a:lnTo>
                      <a:pt x="680" y="13"/>
                    </a:lnTo>
                    <a:lnTo>
                      <a:pt x="684" y="16"/>
                    </a:lnTo>
                    <a:lnTo>
                      <a:pt x="690" y="23"/>
                    </a:lnTo>
                    <a:lnTo>
                      <a:pt x="693" y="30"/>
                    </a:lnTo>
                    <a:lnTo>
                      <a:pt x="695" y="39"/>
                    </a:lnTo>
                    <a:lnTo>
                      <a:pt x="697" y="48"/>
                    </a:lnTo>
                    <a:lnTo>
                      <a:pt x="697" y="50"/>
                    </a:lnTo>
                    <a:lnTo>
                      <a:pt x="697" y="53"/>
                    </a:lnTo>
                    <a:lnTo>
                      <a:pt x="695" y="55"/>
                    </a:lnTo>
                    <a:lnTo>
                      <a:pt x="695" y="57"/>
                    </a:lnTo>
                    <a:lnTo>
                      <a:pt x="694" y="59"/>
                    </a:lnTo>
                    <a:lnTo>
                      <a:pt x="694" y="62"/>
                    </a:lnTo>
                    <a:lnTo>
                      <a:pt x="693" y="65"/>
                    </a:lnTo>
                    <a:lnTo>
                      <a:pt x="692" y="68"/>
                    </a:lnTo>
                    <a:lnTo>
                      <a:pt x="690" y="72"/>
                    </a:lnTo>
                    <a:lnTo>
                      <a:pt x="686" y="77"/>
                    </a:lnTo>
                    <a:lnTo>
                      <a:pt x="682" y="81"/>
                    </a:lnTo>
                    <a:lnTo>
                      <a:pt x="677" y="86"/>
                    </a:lnTo>
                    <a:lnTo>
                      <a:pt x="672" y="89"/>
                    </a:lnTo>
                    <a:lnTo>
                      <a:pt x="665" y="92"/>
                    </a:lnTo>
                    <a:lnTo>
                      <a:pt x="657" y="93"/>
                    </a:lnTo>
                    <a:lnTo>
                      <a:pt x="648" y="94"/>
                    </a:lnTo>
                    <a:lnTo>
                      <a:pt x="613" y="94"/>
                    </a:lnTo>
                    <a:close/>
                    <a:moveTo>
                      <a:pt x="613" y="69"/>
                    </a:moveTo>
                    <a:lnTo>
                      <a:pt x="641" y="69"/>
                    </a:lnTo>
                    <a:lnTo>
                      <a:pt x="646" y="69"/>
                    </a:lnTo>
                    <a:lnTo>
                      <a:pt x="651" y="68"/>
                    </a:lnTo>
                    <a:lnTo>
                      <a:pt x="654" y="66"/>
                    </a:lnTo>
                    <a:lnTo>
                      <a:pt x="657" y="65"/>
                    </a:lnTo>
                    <a:lnTo>
                      <a:pt x="660" y="63"/>
                    </a:lnTo>
                    <a:lnTo>
                      <a:pt x="662" y="61"/>
                    </a:lnTo>
                    <a:lnTo>
                      <a:pt x="663" y="58"/>
                    </a:lnTo>
                    <a:lnTo>
                      <a:pt x="663" y="56"/>
                    </a:lnTo>
                    <a:lnTo>
                      <a:pt x="664" y="55"/>
                    </a:lnTo>
                    <a:lnTo>
                      <a:pt x="664" y="54"/>
                    </a:lnTo>
                    <a:lnTo>
                      <a:pt x="664" y="53"/>
                    </a:lnTo>
                    <a:lnTo>
                      <a:pt x="664" y="51"/>
                    </a:lnTo>
                    <a:lnTo>
                      <a:pt x="664" y="50"/>
                    </a:lnTo>
                    <a:lnTo>
                      <a:pt x="665" y="49"/>
                    </a:lnTo>
                    <a:lnTo>
                      <a:pt x="665" y="48"/>
                    </a:lnTo>
                    <a:lnTo>
                      <a:pt x="665" y="47"/>
                    </a:lnTo>
                    <a:lnTo>
                      <a:pt x="665" y="42"/>
                    </a:lnTo>
                    <a:lnTo>
                      <a:pt x="664" y="38"/>
                    </a:lnTo>
                    <a:lnTo>
                      <a:pt x="662" y="34"/>
                    </a:lnTo>
                    <a:lnTo>
                      <a:pt x="659" y="32"/>
                    </a:lnTo>
                    <a:lnTo>
                      <a:pt x="655" y="31"/>
                    </a:lnTo>
                    <a:lnTo>
                      <a:pt x="651" y="28"/>
                    </a:lnTo>
                    <a:lnTo>
                      <a:pt x="645" y="27"/>
                    </a:lnTo>
                    <a:lnTo>
                      <a:pt x="638" y="27"/>
                    </a:lnTo>
                    <a:lnTo>
                      <a:pt x="613" y="27"/>
                    </a:lnTo>
                    <a:lnTo>
                      <a:pt x="613" y="69"/>
                    </a:lnTo>
                    <a:close/>
                    <a:moveTo>
                      <a:pt x="863" y="3"/>
                    </a:moveTo>
                    <a:lnTo>
                      <a:pt x="863" y="144"/>
                    </a:lnTo>
                    <a:lnTo>
                      <a:pt x="835" y="144"/>
                    </a:lnTo>
                    <a:lnTo>
                      <a:pt x="835" y="26"/>
                    </a:lnTo>
                    <a:lnTo>
                      <a:pt x="806" y="144"/>
                    </a:lnTo>
                    <a:lnTo>
                      <a:pt x="775" y="144"/>
                    </a:lnTo>
                    <a:lnTo>
                      <a:pt x="748" y="26"/>
                    </a:lnTo>
                    <a:lnTo>
                      <a:pt x="747" y="26"/>
                    </a:lnTo>
                    <a:lnTo>
                      <a:pt x="747" y="144"/>
                    </a:lnTo>
                    <a:lnTo>
                      <a:pt x="718" y="144"/>
                    </a:lnTo>
                    <a:lnTo>
                      <a:pt x="718" y="3"/>
                    </a:lnTo>
                    <a:lnTo>
                      <a:pt x="764" y="3"/>
                    </a:lnTo>
                    <a:lnTo>
                      <a:pt x="791" y="115"/>
                    </a:lnTo>
                    <a:lnTo>
                      <a:pt x="792" y="115"/>
                    </a:lnTo>
                    <a:lnTo>
                      <a:pt x="819" y="3"/>
                    </a:lnTo>
                    <a:lnTo>
                      <a:pt x="863" y="3"/>
                    </a:lnTo>
                    <a:close/>
                    <a:moveTo>
                      <a:pt x="1006" y="3"/>
                    </a:moveTo>
                    <a:lnTo>
                      <a:pt x="1006" y="27"/>
                    </a:lnTo>
                    <a:lnTo>
                      <a:pt x="927" y="27"/>
                    </a:lnTo>
                    <a:lnTo>
                      <a:pt x="927" y="58"/>
                    </a:lnTo>
                    <a:lnTo>
                      <a:pt x="999" y="58"/>
                    </a:lnTo>
                    <a:lnTo>
                      <a:pt x="999" y="82"/>
                    </a:lnTo>
                    <a:lnTo>
                      <a:pt x="927" y="82"/>
                    </a:lnTo>
                    <a:lnTo>
                      <a:pt x="927" y="119"/>
                    </a:lnTo>
                    <a:lnTo>
                      <a:pt x="1010" y="119"/>
                    </a:lnTo>
                    <a:lnTo>
                      <a:pt x="1010" y="144"/>
                    </a:lnTo>
                    <a:lnTo>
                      <a:pt x="896" y="144"/>
                    </a:lnTo>
                    <a:lnTo>
                      <a:pt x="896" y="3"/>
                    </a:lnTo>
                    <a:lnTo>
                      <a:pt x="1006" y="3"/>
                    </a:lnTo>
                    <a:close/>
                    <a:moveTo>
                      <a:pt x="1126" y="101"/>
                    </a:moveTo>
                    <a:lnTo>
                      <a:pt x="1126" y="3"/>
                    </a:lnTo>
                    <a:lnTo>
                      <a:pt x="1155" y="3"/>
                    </a:lnTo>
                    <a:lnTo>
                      <a:pt x="1155" y="144"/>
                    </a:lnTo>
                    <a:lnTo>
                      <a:pt x="1124" y="144"/>
                    </a:lnTo>
                    <a:lnTo>
                      <a:pt x="1063" y="43"/>
                    </a:lnTo>
                    <a:lnTo>
                      <a:pt x="1061" y="43"/>
                    </a:lnTo>
                    <a:lnTo>
                      <a:pt x="1061" y="144"/>
                    </a:lnTo>
                    <a:lnTo>
                      <a:pt x="1033" y="144"/>
                    </a:lnTo>
                    <a:lnTo>
                      <a:pt x="1033" y="3"/>
                    </a:lnTo>
                    <a:lnTo>
                      <a:pt x="1066" y="3"/>
                    </a:lnTo>
                    <a:lnTo>
                      <a:pt x="1126" y="101"/>
                    </a:lnTo>
                    <a:close/>
                    <a:moveTo>
                      <a:pt x="1249" y="27"/>
                    </a:moveTo>
                    <a:lnTo>
                      <a:pt x="1249" y="144"/>
                    </a:lnTo>
                    <a:lnTo>
                      <a:pt x="1217" y="144"/>
                    </a:lnTo>
                    <a:lnTo>
                      <a:pt x="1217" y="27"/>
                    </a:lnTo>
                    <a:lnTo>
                      <a:pt x="1172" y="27"/>
                    </a:lnTo>
                    <a:lnTo>
                      <a:pt x="1172" y="3"/>
                    </a:lnTo>
                    <a:lnTo>
                      <a:pt x="1294" y="3"/>
                    </a:lnTo>
                    <a:lnTo>
                      <a:pt x="1294" y="27"/>
                    </a:lnTo>
                    <a:lnTo>
                      <a:pt x="1249" y="27"/>
                    </a:lnTo>
                    <a:close/>
                    <a:moveTo>
                      <a:pt x="31" y="199"/>
                    </a:moveTo>
                    <a:lnTo>
                      <a:pt x="31" y="315"/>
                    </a:lnTo>
                    <a:lnTo>
                      <a:pt x="106" y="315"/>
                    </a:lnTo>
                    <a:lnTo>
                      <a:pt x="106" y="341"/>
                    </a:lnTo>
                    <a:lnTo>
                      <a:pt x="0" y="341"/>
                    </a:lnTo>
                    <a:lnTo>
                      <a:pt x="0" y="199"/>
                    </a:lnTo>
                    <a:lnTo>
                      <a:pt x="3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59" name="Freeform 711">
                <a:extLst>
                  <a:ext uri="{FF2B5EF4-FFF2-40B4-BE49-F238E27FC236}">
                    <a16:creationId xmlns:a16="http://schemas.microsoft.com/office/drawing/2014/main" id="{DCFE71C6-D768-48FA-88D0-CEC4A3C9CA34}"/>
                  </a:ext>
                </a:extLst>
              </p:cNvPr>
              <p:cNvSpPr>
                <a:spLocks noEditPoints="1"/>
              </p:cNvSpPr>
              <p:nvPr/>
            </p:nvSpPr>
            <p:spPr bwMode="auto">
              <a:xfrm>
                <a:off x="3490" y="4310"/>
                <a:ext cx="623" cy="74"/>
              </a:xfrm>
              <a:custGeom>
                <a:avLst/>
                <a:gdLst>
                  <a:gd name="T0" fmla="*/ 1 w 1244"/>
                  <a:gd name="T1" fmla="*/ 0 h 150"/>
                  <a:gd name="T2" fmla="*/ 2 w 1244"/>
                  <a:gd name="T3" fmla="*/ 0 h 150"/>
                  <a:gd name="T4" fmla="*/ 2 w 1244"/>
                  <a:gd name="T5" fmla="*/ 0 h 150"/>
                  <a:gd name="T6" fmla="*/ 3 w 1244"/>
                  <a:gd name="T7" fmla="*/ 1 h 150"/>
                  <a:gd name="T8" fmla="*/ 2 w 1244"/>
                  <a:gd name="T9" fmla="*/ 2 h 150"/>
                  <a:gd name="T10" fmla="*/ 1 w 1244"/>
                  <a:gd name="T11" fmla="*/ 2 h 150"/>
                  <a:gd name="T12" fmla="*/ 1 w 1244"/>
                  <a:gd name="T13" fmla="*/ 1 h 150"/>
                  <a:gd name="T14" fmla="*/ 1 w 1244"/>
                  <a:gd name="T15" fmla="*/ 1 h 150"/>
                  <a:gd name="T16" fmla="*/ 2 w 1244"/>
                  <a:gd name="T17" fmla="*/ 1 h 150"/>
                  <a:gd name="T18" fmla="*/ 2 w 1244"/>
                  <a:gd name="T19" fmla="*/ 1 h 150"/>
                  <a:gd name="T20" fmla="*/ 2 w 1244"/>
                  <a:gd name="T21" fmla="*/ 1 h 150"/>
                  <a:gd name="T22" fmla="*/ 2 w 1244"/>
                  <a:gd name="T23" fmla="*/ 0 h 150"/>
                  <a:gd name="T24" fmla="*/ 2 w 1244"/>
                  <a:gd name="T25" fmla="*/ 0 h 150"/>
                  <a:gd name="T26" fmla="*/ 1 w 1244"/>
                  <a:gd name="T27" fmla="*/ 0 h 150"/>
                  <a:gd name="T28" fmla="*/ 5 w 1244"/>
                  <a:gd name="T29" fmla="*/ 0 h 150"/>
                  <a:gd name="T30" fmla="*/ 5 w 1244"/>
                  <a:gd name="T31" fmla="*/ 0 h 150"/>
                  <a:gd name="T32" fmla="*/ 4 w 1244"/>
                  <a:gd name="T33" fmla="*/ 0 h 150"/>
                  <a:gd name="T34" fmla="*/ 4 w 1244"/>
                  <a:gd name="T35" fmla="*/ 0 h 150"/>
                  <a:gd name="T36" fmla="*/ 4 w 1244"/>
                  <a:gd name="T37" fmla="*/ 1 h 150"/>
                  <a:gd name="T38" fmla="*/ 5 w 1244"/>
                  <a:gd name="T39" fmla="*/ 1 h 150"/>
                  <a:gd name="T40" fmla="*/ 5 w 1244"/>
                  <a:gd name="T41" fmla="*/ 2 h 150"/>
                  <a:gd name="T42" fmla="*/ 4 w 1244"/>
                  <a:gd name="T43" fmla="*/ 2 h 150"/>
                  <a:gd name="T44" fmla="*/ 3 w 1244"/>
                  <a:gd name="T45" fmla="*/ 1 h 150"/>
                  <a:gd name="T46" fmla="*/ 4 w 1244"/>
                  <a:gd name="T47" fmla="*/ 0 h 150"/>
                  <a:gd name="T48" fmla="*/ 5 w 1244"/>
                  <a:gd name="T49" fmla="*/ 0 h 150"/>
                  <a:gd name="T50" fmla="*/ 5 w 1244"/>
                  <a:gd name="T51" fmla="*/ 0 h 150"/>
                  <a:gd name="T52" fmla="*/ 6 w 1244"/>
                  <a:gd name="T53" fmla="*/ 2 h 150"/>
                  <a:gd name="T54" fmla="*/ 6 w 1244"/>
                  <a:gd name="T55" fmla="*/ 1 h 150"/>
                  <a:gd name="T56" fmla="*/ 8 w 1244"/>
                  <a:gd name="T57" fmla="*/ 1 h 150"/>
                  <a:gd name="T58" fmla="*/ 11 w 1244"/>
                  <a:gd name="T59" fmla="*/ 0 h 150"/>
                  <a:gd name="T60" fmla="*/ 12 w 1244"/>
                  <a:gd name="T61" fmla="*/ 0 h 150"/>
                  <a:gd name="T62" fmla="*/ 12 w 1244"/>
                  <a:gd name="T63" fmla="*/ 1 h 150"/>
                  <a:gd name="T64" fmla="*/ 12 w 1244"/>
                  <a:gd name="T65" fmla="*/ 1 h 150"/>
                  <a:gd name="T66" fmla="*/ 11 w 1244"/>
                  <a:gd name="T67" fmla="*/ 2 h 150"/>
                  <a:gd name="T68" fmla="*/ 11 w 1244"/>
                  <a:gd name="T69" fmla="*/ 1 h 150"/>
                  <a:gd name="T70" fmla="*/ 12 w 1244"/>
                  <a:gd name="T71" fmla="*/ 1 h 150"/>
                  <a:gd name="T72" fmla="*/ 11 w 1244"/>
                  <a:gd name="T73" fmla="*/ 0 h 150"/>
                  <a:gd name="T74" fmla="*/ 11 w 1244"/>
                  <a:gd name="T75" fmla="*/ 0 h 150"/>
                  <a:gd name="T76" fmla="*/ 13 w 1244"/>
                  <a:gd name="T77" fmla="*/ 0 h 150"/>
                  <a:gd name="T78" fmla="*/ 14 w 1244"/>
                  <a:gd name="T79" fmla="*/ 0 h 150"/>
                  <a:gd name="T80" fmla="*/ 15 w 1244"/>
                  <a:gd name="T81" fmla="*/ 0 h 150"/>
                  <a:gd name="T82" fmla="*/ 15 w 1244"/>
                  <a:gd name="T83" fmla="*/ 0 h 150"/>
                  <a:gd name="T84" fmla="*/ 15 w 1244"/>
                  <a:gd name="T85" fmla="*/ 2 h 150"/>
                  <a:gd name="T86" fmla="*/ 14 w 1244"/>
                  <a:gd name="T87" fmla="*/ 2 h 150"/>
                  <a:gd name="T88" fmla="*/ 14 w 1244"/>
                  <a:gd name="T89" fmla="*/ 2 h 150"/>
                  <a:gd name="T90" fmla="*/ 14 w 1244"/>
                  <a:gd name="T91" fmla="*/ 1 h 150"/>
                  <a:gd name="T92" fmla="*/ 14 w 1244"/>
                  <a:gd name="T93" fmla="*/ 1 h 150"/>
                  <a:gd name="T94" fmla="*/ 14 w 1244"/>
                  <a:gd name="T95" fmla="*/ 1 h 150"/>
                  <a:gd name="T96" fmla="*/ 15 w 1244"/>
                  <a:gd name="T97" fmla="*/ 1 h 150"/>
                  <a:gd name="T98" fmla="*/ 15 w 1244"/>
                  <a:gd name="T99" fmla="*/ 0 h 150"/>
                  <a:gd name="T100" fmla="*/ 14 w 1244"/>
                  <a:gd name="T101" fmla="*/ 0 h 150"/>
                  <a:gd name="T102" fmla="*/ 14 w 1244"/>
                  <a:gd name="T103" fmla="*/ 0 h 150"/>
                  <a:gd name="T104" fmla="*/ 14 w 1244"/>
                  <a:gd name="T105" fmla="*/ 1 h 150"/>
                  <a:gd name="T106" fmla="*/ 17 w 1244"/>
                  <a:gd name="T107" fmla="*/ 2 h 150"/>
                  <a:gd name="T108" fmla="*/ 17 w 1244"/>
                  <a:gd name="T109" fmla="*/ 2 h 150"/>
                  <a:gd name="T110" fmla="*/ 16 w 1244"/>
                  <a:gd name="T111" fmla="*/ 2 h 150"/>
                  <a:gd name="T112" fmla="*/ 16 w 1244"/>
                  <a:gd name="T113" fmla="*/ 1 h 150"/>
                  <a:gd name="T114" fmla="*/ 16 w 1244"/>
                  <a:gd name="T115" fmla="*/ 1 h 150"/>
                  <a:gd name="T116" fmla="*/ 17 w 1244"/>
                  <a:gd name="T117" fmla="*/ 1 h 150"/>
                  <a:gd name="T118" fmla="*/ 19 w 1244"/>
                  <a:gd name="T119" fmla="*/ 2 h 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44" h="150">
                    <a:moveTo>
                      <a:pt x="0" y="76"/>
                    </a:moveTo>
                    <a:lnTo>
                      <a:pt x="1" y="61"/>
                    </a:lnTo>
                    <a:lnTo>
                      <a:pt x="3" y="50"/>
                    </a:lnTo>
                    <a:lnTo>
                      <a:pt x="7" y="39"/>
                    </a:lnTo>
                    <a:lnTo>
                      <a:pt x="13" y="30"/>
                    </a:lnTo>
                    <a:lnTo>
                      <a:pt x="19" y="23"/>
                    </a:lnTo>
                    <a:lnTo>
                      <a:pt x="26" y="16"/>
                    </a:lnTo>
                    <a:lnTo>
                      <a:pt x="33" y="12"/>
                    </a:lnTo>
                    <a:lnTo>
                      <a:pt x="40" y="7"/>
                    </a:lnTo>
                    <a:lnTo>
                      <a:pt x="45" y="6"/>
                    </a:lnTo>
                    <a:lnTo>
                      <a:pt x="49" y="5"/>
                    </a:lnTo>
                    <a:lnTo>
                      <a:pt x="54" y="4"/>
                    </a:lnTo>
                    <a:lnTo>
                      <a:pt x="59" y="4"/>
                    </a:lnTo>
                    <a:lnTo>
                      <a:pt x="63" y="3"/>
                    </a:lnTo>
                    <a:lnTo>
                      <a:pt x="67" y="3"/>
                    </a:lnTo>
                    <a:lnTo>
                      <a:pt x="70" y="1"/>
                    </a:lnTo>
                    <a:lnTo>
                      <a:pt x="72" y="1"/>
                    </a:lnTo>
                    <a:lnTo>
                      <a:pt x="76" y="1"/>
                    </a:lnTo>
                    <a:lnTo>
                      <a:pt x="79" y="1"/>
                    </a:lnTo>
                    <a:lnTo>
                      <a:pt x="83" y="3"/>
                    </a:lnTo>
                    <a:lnTo>
                      <a:pt x="87" y="3"/>
                    </a:lnTo>
                    <a:lnTo>
                      <a:pt x="92" y="4"/>
                    </a:lnTo>
                    <a:lnTo>
                      <a:pt x="97" y="5"/>
                    </a:lnTo>
                    <a:lnTo>
                      <a:pt x="101" y="6"/>
                    </a:lnTo>
                    <a:lnTo>
                      <a:pt x="106" y="7"/>
                    </a:lnTo>
                    <a:lnTo>
                      <a:pt x="113" y="12"/>
                    </a:lnTo>
                    <a:lnTo>
                      <a:pt x="120" y="16"/>
                    </a:lnTo>
                    <a:lnTo>
                      <a:pt x="126" y="23"/>
                    </a:lnTo>
                    <a:lnTo>
                      <a:pt x="132" y="30"/>
                    </a:lnTo>
                    <a:lnTo>
                      <a:pt x="138" y="39"/>
                    </a:lnTo>
                    <a:lnTo>
                      <a:pt x="143" y="50"/>
                    </a:lnTo>
                    <a:lnTo>
                      <a:pt x="144" y="61"/>
                    </a:lnTo>
                    <a:lnTo>
                      <a:pt x="145" y="76"/>
                    </a:lnTo>
                    <a:lnTo>
                      <a:pt x="144" y="90"/>
                    </a:lnTo>
                    <a:lnTo>
                      <a:pt x="143" y="103"/>
                    </a:lnTo>
                    <a:lnTo>
                      <a:pt x="138" y="113"/>
                    </a:lnTo>
                    <a:lnTo>
                      <a:pt x="132" y="122"/>
                    </a:lnTo>
                    <a:lnTo>
                      <a:pt x="126" y="129"/>
                    </a:lnTo>
                    <a:lnTo>
                      <a:pt x="120" y="135"/>
                    </a:lnTo>
                    <a:lnTo>
                      <a:pt x="113" y="141"/>
                    </a:lnTo>
                    <a:lnTo>
                      <a:pt x="106" y="144"/>
                    </a:lnTo>
                    <a:lnTo>
                      <a:pt x="101" y="145"/>
                    </a:lnTo>
                    <a:lnTo>
                      <a:pt x="97" y="147"/>
                    </a:lnTo>
                    <a:lnTo>
                      <a:pt x="92" y="147"/>
                    </a:lnTo>
                    <a:lnTo>
                      <a:pt x="87" y="148"/>
                    </a:lnTo>
                    <a:lnTo>
                      <a:pt x="83" y="149"/>
                    </a:lnTo>
                    <a:lnTo>
                      <a:pt x="79" y="149"/>
                    </a:lnTo>
                    <a:lnTo>
                      <a:pt x="76" y="150"/>
                    </a:lnTo>
                    <a:lnTo>
                      <a:pt x="72" y="150"/>
                    </a:lnTo>
                    <a:lnTo>
                      <a:pt x="70" y="150"/>
                    </a:lnTo>
                    <a:lnTo>
                      <a:pt x="67" y="149"/>
                    </a:lnTo>
                    <a:lnTo>
                      <a:pt x="63" y="149"/>
                    </a:lnTo>
                    <a:lnTo>
                      <a:pt x="59" y="149"/>
                    </a:lnTo>
                    <a:lnTo>
                      <a:pt x="54" y="148"/>
                    </a:lnTo>
                    <a:lnTo>
                      <a:pt x="49" y="147"/>
                    </a:lnTo>
                    <a:lnTo>
                      <a:pt x="45" y="145"/>
                    </a:lnTo>
                    <a:lnTo>
                      <a:pt x="40" y="144"/>
                    </a:lnTo>
                    <a:lnTo>
                      <a:pt x="33" y="141"/>
                    </a:lnTo>
                    <a:lnTo>
                      <a:pt x="26" y="135"/>
                    </a:lnTo>
                    <a:lnTo>
                      <a:pt x="19" y="129"/>
                    </a:lnTo>
                    <a:lnTo>
                      <a:pt x="13" y="122"/>
                    </a:lnTo>
                    <a:lnTo>
                      <a:pt x="7" y="113"/>
                    </a:lnTo>
                    <a:lnTo>
                      <a:pt x="3" y="103"/>
                    </a:lnTo>
                    <a:lnTo>
                      <a:pt x="1" y="90"/>
                    </a:lnTo>
                    <a:lnTo>
                      <a:pt x="0" y="76"/>
                    </a:lnTo>
                    <a:close/>
                    <a:moveTo>
                      <a:pt x="32" y="76"/>
                    </a:moveTo>
                    <a:lnTo>
                      <a:pt x="32" y="87"/>
                    </a:lnTo>
                    <a:lnTo>
                      <a:pt x="34" y="96"/>
                    </a:lnTo>
                    <a:lnTo>
                      <a:pt x="37" y="104"/>
                    </a:lnTo>
                    <a:lnTo>
                      <a:pt x="41" y="110"/>
                    </a:lnTo>
                    <a:lnTo>
                      <a:pt x="46" y="114"/>
                    </a:lnTo>
                    <a:lnTo>
                      <a:pt x="51" y="119"/>
                    </a:lnTo>
                    <a:lnTo>
                      <a:pt x="55" y="122"/>
                    </a:lnTo>
                    <a:lnTo>
                      <a:pt x="61" y="123"/>
                    </a:lnTo>
                    <a:lnTo>
                      <a:pt x="62" y="125"/>
                    </a:lnTo>
                    <a:lnTo>
                      <a:pt x="63" y="125"/>
                    </a:lnTo>
                    <a:lnTo>
                      <a:pt x="65" y="125"/>
                    </a:lnTo>
                    <a:lnTo>
                      <a:pt x="67" y="126"/>
                    </a:lnTo>
                    <a:lnTo>
                      <a:pt x="68" y="126"/>
                    </a:lnTo>
                    <a:lnTo>
                      <a:pt x="70" y="126"/>
                    </a:lnTo>
                    <a:lnTo>
                      <a:pt x="71" y="126"/>
                    </a:lnTo>
                    <a:lnTo>
                      <a:pt x="72" y="126"/>
                    </a:lnTo>
                    <a:lnTo>
                      <a:pt x="74" y="126"/>
                    </a:lnTo>
                    <a:lnTo>
                      <a:pt x="76" y="126"/>
                    </a:lnTo>
                    <a:lnTo>
                      <a:pt x="77" y="126"/>
                    </a:lnTo>
                    <a:lnTo>
                      <a:pt x="78" y="126"/>
                    </a:lnTo>
                    <a:lnTo>
                      <a:pt x="80" y="125"/>
                    </a:lnTo>
                    <a:lnTo>
                      <a:pt x="82" y="125"/>
                    </a:lnTo>
                    <a:lnTo>
                      <a:pt x="84" y="125"/>
                    </a:lnTo>
                    <a:lnTo>
                      <a:pt x="85" y="123"/>
                    </a:lnTo>
                    <a:lnTo>
                      <a:pt x="90" y="122"/>
                    </a:lnTo>
                    <a:lnTo>
                      <a:pt x="95" y="119"/>
                    </a:lnTo>
                    <a:lnTo>
                      <a:pt x="100" y="114"/>
                    </a:lnTo>
                    <a:lnTo>
                      <a:pt x="105" y="110"/>
                    </a:lnTo>
                    <a:lnTo>
                      <a:pt x="108" y="104"/>
                    </a:lnTo>
                    <a:lnTo>
                      <a:pt x="112" y="96"/>
                    </a:lnTo>
                    <a:lnTo>
                      <a:pt x="113" y="87"/>
                    </a:lnTo>
                    <a:lnTo>
                      <a:pt x="114" y="76"/>
                    </a:lnTo>
                    <a:lnTo>
                      <a:pt x="113" y="66"/>
                    </a:lnTo>
                    <a:lnTo>
                      <a:pt x="112" y="57"/>
                    </a:lnTo>
                    <a:lnTo>
                      <a:pt x="108" y="49"/>
                    </a:lnTo>
                    <a:lnTo>
                      <a:pt x="105" y="42"/>
                    </a:lnTo>
                    <a:lnTo>
                      <a:pt x="100" y="37"/>
                    </a:lnTo>
                    <a:lnTo>
                      <a:pt x="95" y="34"/>
                    </a:lnTo>
                    <a:lnTo>
                      <a:pt x="90" y="30"/>
                    </a:lnTo>
                    <a:lnTo>
                      <a:pt x="85" y="29"/>
                    </a:lnTo>
                    <a:lnTo>
                      <a:pt x="84" y="28"/>
                    </a:lnTo>
                    <a:lnTo>
                      <a:pt x="82" y="28"/>
                    </a:lnTo>
                    <a:lnTo>
                      <a:pt x="80" y="27"/>
                    </a:lnTo>
                    <a:lnTo>
                      <a:pt x="79" y="27"/>
                    </a:lnTo>
                    <a:lnTo>
                      <a:pt x="78" y="27"/>
                    </a:lnTo>
                    <a:lnTo>
                      <a:pt x="76" y="27"/>
                    </a:lnTo>
                    <a:lnTo>
                      <a:pt x="75" y="27"/>
                    </a:lnTo>
                    <a:lnTo>
                      <a:pt x="72" y="27"/>
                    </a:lnTo>
                    <a:lnTo>
                      <a:pt x="71" y="27"/>
                    </a:lnTo>
                    <a:lnTo>
                      <a:pt x="70" y="27"/>
                    </a:lnTo>
                    <a:lnTo>
                      <a:pt x="68" y="27"/>
                    </a:lnTo>
                    <a:lnTo>
                      <a:pt x="67" y="27"/>
                    </a:lnTo>
                    <a:lnTo>
                      <a:pt x="65" y="27"/>
                    </a:lnTo>
                    <a:lnTo>
                      <a:pt x="63" y="28"/>
                    </a:lnTo>
                    <a:lnTo>
                      <a:pt x="62" y="28"/>
                    </a:lnTo>
                    <a:lnTo>
                      <a:pt x="61" y="29"/>
                    </a:lnTo>
                    <a:lnTo>
                      <a:pt x="55" y="30"/>
                    </a:lnTo>
                    <a:lnTo>
                      <a:pt x="51" y="34"/>
                    </a:lnTo>
                    <a:lnTo>
                      <a:pt x="46" y="37"/>
                    </a:lnTo>
                    <a:lnTo>
                      <a:pt x="41" y="42"/>
                    </a:lnTo>
                    <a:lnTo>
                      <a:pt x="37" y="49"/>
                    </a:lnTo>
                    <a:lnTo>
                      <a:pt x="34" y="57"/>
                    </a:lnTo>
                    <a:lnTo>
                      <a:pt x="32" y="66"/>
                    </a:lnTo>
                    <a:lnTo>
                      <a:pt x="32" y="76"/>
                    </a:lnTo>
                    <a:close/>
                    <a:moveTo>
                      <a:pt x="298" y="51"/>
                    </a:moveTo>
                    <a:lnTo>
                      <a:pt x="267" y="51"/>
                    </a:lnTo>
                    <a:lnTo>
                      <a:pt x="267" y="50"/>
                    </a:lnTo>
                    <a:lnTo>
                      <a:pt x="267" y="49"/>
                    </a:lnTo>
                    <a:lnTo>
                      <a:pt x="266" y="47"/>
                    </a:lnTo>
                    <a:lnTo>
                      <a:pt x="266" y="46"/>
                    </a:lnTo>
                    <a:lnTo>
                      <a:pt x="265" y="45"/>
                    </a:lnTo>
                    <a:lnTo>
                      <a:pt x="265" y="44"/>
                    </a:lnTo>
                    <a:lnTo>
                      <a:pt x="263" y="43"/>
                    </a:lnTo>
                    <a:lnTo>
                      <a:pt x="262" y="42"/>
                    </a:lnTo>
                    <a:lnTo>
                      <a:pt x="261" y="39"/>
                    </a:lnTo>
                    <a:lnTo>
                      <a:pt x="259" y="36"/>
                    </a:lnTo>
                    <a:lnTo>
                      <a:pt x="257" y="34"/>
                    </a:lnTo>
                    <a:lnTo>
                      <a:pt x="253" y="31"/>
                    </a:lnTo>
                    <a:lnTo>
                      <a:pt x="250" y="29"/>
                    </a:lnTo>
                    <a:lnTo>
                      <a:pt x="245" y="28"/>
                    </a:lnTo>
                    <a:lnTo>
                      <a:pt x="239" y="27"/>
                    </a:lnTo>
                    <a:lnTo>
                      <a:pt x="234" y="27"/>
                    </a:lnTo>
                    <a:lnTo>
                      <a:pt x="232" y="27"/>
                    </a:lnTo>
                    <a:lnTo>
                      <a:pt x="231" y="27"/>
                    </a:lnTo>
                    <a:lnTo>
                      <a:pt x="229" y="27"/>
                    </a:lnTo>
                    <a:lnTo>
                      <a:pt x="228" y="27"/>
                    </a:lnTo>
                    <a:lnTo>
                      <a:pt x="227" y="27"/>
                    </a:lnTo>
                    <a:lnTo>
                      <a:pt x="225" y="28"/>
                    </a:lnTo>
                    <a:lnTo>
                      <a:pt x="223" y="28"/>
                    </a:lnTo>
                    <a:lnTo>
                      <a:pt x="222" y="29"/>
                    </a:lnTo>
                    <a:lnTo>
                      <a:pt x="217" y="30"/>
                    </a:lnTo>
                    <a:lnTo>
                      <a:pt x="213" y="34"/>
                    </a:lnTo>
                    <a:lnTo>
                      <a:pt x="208" y="37"/>
                    </a:lnTo>
                    <a:lnTo>
                      <a:pt x="205" y="42"/>
                    </a:lnTo>
                    <a:lnTo>
                      <a:pt x="201" y="49"/>
                    </a:lnTo>
                    <a:lnTo>
                      <a:pt x="198" y="57"/>
                    </a:lnTo>
                    <a:lnTo>
                      <a:pt x="197" y="66"/>
                    </a:lnTo>
                    <a:lnTo>
                      <a:pt x="196" y="77"/>
                    </a:lnTo>
                    <a:lnTo>
                      <a:pt x="197" y="85"/>
                    </a:lnTo>
                    <a:lnTo>
                      <a:pt x="198" y="95"/>
                    </a:lnTo>
                    <a:lnTo>
                      <a:pt x="201" y="103"/>
                    </a:lnTo>
                    <a:lnTo>
                      <a:pt x="205" y="111"/>
                    </a:lnTo>
                    <a:lnTo>
                      <a:pt x="209" y="117"/>
                    </a:lnTo>
                    <a:lnTo>
                      <a:pt x="216" y="121"/>
                    </a:lnTo>
                    <a:lnTo>
                      <a:pt x="224" y="123"/>
                    </a:lnTo>
                    <a:lnTo>
                      <a:pt x="234" y="125"/>
                    </a:lnTo>
                    <a:lnTo>
                      <a:pt x="239" y="125"/>
                    </a:lnTo>
                    <a:lnTo>
                      <a:pt x="245" y="123"/>
                    </a:lnTo>
                    <a:lnTo>
                      <a:pt x="251" y="121"/>
                    </a:lnTo>
                    <a:lnTo>
                      <a:pt x="255" y="119"/>
                    </a:lnTo>
                    <a:lnTo>
                      <a:pt x="259" y="115"/>
                    </a:lnTo>
                    <a:lnTo>
                      <a:pt x="262" y="110"/>
                    </a:lnTo>
                    <a:lnTo>
                      <a:pt x="265" y="105"/>
                    </a:lnTo>
                    <a:lnTo>
                      <a:pt x="267" y="98"/>
                    </a:lnTo>
                    <a:lnTo>
                      <a:pt x="298" y="98"/>
                    </a:lnTo>
                    <a:lnTo>
                      <a:pt x="295" y="110"/>
                    </a:lnTo>
                    <a:lnTo>
                      <a:pt x="290" y="119"/>
                    </a:lnTo>
                    <a:lnTo>
                      <a:pt x="284" y="128"/>
                    </a:lnTo>
                    <a:lnTo>
                      <a:pt x="277" y="136"/>
                    </a:lnTo>
                    <a:lnTo>
                      <a:pt x="273" y="140"/>
                    </a:lnTo>
                    <a:lnTo>
                      <a:pt x="269" y="142"/>
                    </a:lnTo>
                    <a:lnTo>
                      <a:pt x="263" y="144"/>
                    </a:lnTo>
                    <a:lnTo>
                      <a:pt x="259" y="147"/>
                    </a:lnTo>
                    <a:lnTo>
                      <a:pt x="252" y="148"/>
                    </a:lnTo>
                    <a:lnTo>
                      <a:pt x="246" y="149"/>
                    </a:lnTo>
                    <a:lnTo>
                      <a:pt x="239" y="150"/>
                    </a:lnTo>
                    <a:lnTo>
                      <a:pt x="232" y="150"/>
                    </a:lnTo>
                    <a:lnTo>
                      <a:pt x="225" y="150"/>
                    </a:lnTo>
                    <a:lnTo>
                      <a:pt x="219" y="149"/>
                    </a:lnTo>
                    <a:lnTo>
                      <a:pt x="212" y="148"/>
                    </a:lnTo>
                    <a:lnTo>
                      <a:pt x="205" y="145"/>
                    </a:lnTo>
                    <a:lnTo>
                      <a:pt x="199" y="143"/>
                    </a:lnTo>
                    <a:lnTo>
                      <a:pt x="193" y="140"/>
                    </a:lnTo>
                    <a:lnTo>
                      <a:pt x="187" y="136"/>
                    </a:lnTo>
                    <a:lnTo>
                      <a:pt x="183" y="132"/>
                    </a:lnTo>
                    <a:lnTo>
                      <a:pt x="175" y="121"/>
                    </a:lnTo>
                    <a:lnTo>
                      <a:pt x="168" y="108"/>
                    </a:lnTo>
                    <a:lnTo>
                      <a:pt x="164" y="94"/>
                    </a:lnTo>
                    <a:lnTo>
                      <a:pt x="163" y="76"/>
                    </a:lnTo>
                    <a:lnTo>
                      <a:pt x="164" y="59"/>
                    </a:lnTo>
                    <a:lnTo>
                      <a:pt x="169" y="43"/>
                    </a:lnTo>
                    <a:lnTo>
                      <a:pt x="175" y="30"/>
                    </a:lnTo>
                    <a:lnTo>
                      <a:pt x="184" y="20"/>
                    </a:lnTo>
                    <a:lnTo>
                      <a:pt x="189" y="15"/>
                    </a:lnTo>
                    <a:lnTo>
                      <a:pt x="194" y="12"/>
                    </a:lnTo>
                    <a:lnTo>
                      <a:pt x="200" y="8"/>
                    </a:lnTo>
                    <a:lnTo>
                      <a:pt x="206" y="5"/>
                    </a:lnTo>
                    <a:lnTo>
                      <a:pt x="213" y="3"/>
                    </a:lnTo>
                    <a:lnTo>
                      <a:pt x="220" y="1"/>
                    </a:lnTo>
                    <a:lnTo>
                      <a:pt x="227" y="0"/>
                    </a:lnTo>
                    <a:lnTo>
                      <a:pt x="234" y="0"/>
                    </a:lnTo>
                    <a:lnTo>
                      <a:pt x="239" y="0"/>
                    </a:lnTo>
                    <a:lnTo>
                      <a:pt x="246" y="1"/>
                    </a:lnTo>
                    <a:lnTo>
                      <a:pt x="252" y="1"/>
                    </a:lnTo>
                    <a:lnTo>
                      <a:pt x="257" y="3"/>
                    </a:lnTo>
                    <a:lnTo>
                      <a:pt x="261" y="5"/>
                    </a:lnTo>
                    <a:lnTo>
                      <a:pt x="266" y="6"/>
                    </a:lnTo>
                    <a:lnTo>
                      <a:pt x="270" y="9"/>
                    </a:lnTo>
                    <a:lnTo>
                      <a:pt x="274" y="12"/>
                    </a:lnTo>
                    <a:lnTo>
                      <a:pt x="281" y="17"/>
                    </a:lnTo>
                    <a:lnTo>
                      <a:pt x="286" y="23"/>
                    </a:lnTo>
                    <a:lnTo>
                      <a:pt x="291" y="30"/>
                    </a:lnTo>
                    <a:lnTo>
                      <a:pt x="295" y="37"/>
                    </a:lnTo>
                    <a:lnTo>
                      <a:pt x="296" y="38"/>
                    </a:lnTo>
                    <a:lnTo>
                      <a:pt x="296" y="41"/>
                    </a:lnTo>
                    <a:lnTo>
                      <a:pt x="296" y="42"/>
                    </a:lnTo>
                    <a:lnTo>
                      <a:pt x="297" y="44"/>
                    </a:lnTo>
                    <a:lnTo>
                      <a:pt x="297" y="46"/>
                    </a:lnTo>
                    <a:lnTo>
                      <a:pt x="298" y="47"/>
                    </a:lnTo>
                    <a:lnTo>
                      <a:pt x="298" y="50"/>
                    </a:lnTo>
                    <a:lnTo>
                      <a:pt x="298" y="51"/>
                    </a:lnTo>
                    <a:close/>
                    <a:moveTo>
                      <a:pt x="356" y="99"/>
                    </a:moveTo>
                    <a:lnTo>
                      <a:pt x="356" y="147"/>
                    </a:lnTo>
                    <a:lnTo>
                      <a:pt x="323" y="147"/>
                    </a:lnTo>
                    <a:lnTo>
                      <a:pt x="323" y="5"/>
                    </a:lnTo>
                    <a:lnTo>
                      <a:pt x="356" y="5"/>
                    </a:lnTo>
                    <a:lnTo>
                      <a:pt x="356" y="61"/>
                    </a:lnTo>
                    <a:lnTo>
                      <a:pt x="413" y="5"/>
                    </a:lnTo>
                    <a:lnTo>
                      <a:pt x="453" y="5"/>
                    </a:lnTo>
                    <a:lnTo>
                      <a:pt x="392" y="62"/>
                    </a:lnTo>
                    <a:lnTo>
                      <a:pt x="457" y="147"/>
                    </a:lnTo>
                    <a:lnTo>
                      <a:pt x="417" y="147"/>
                    </a:lnTo>
                    <a:lnTo>
                      <a:pt x="371" y="84"/>
                    </a:lnTo>
                    <a:lnTo>
                      <a:pt x="356" y="99"/>
                    </a:lnTo>
                    <a:close/>
                    <a:moveTo>
                      <a:pt x="583" y="5"/>
                    </a:moveTo>
                    <a:lnTo>
                      <a:pt x="583" y="30"/>
                    </a:lnTo>
                    <a:lnTo>
                      <a:pt x="504" y="30"/>
                    </a:lnTo>
                    <a:lnTo>
                      <a:pt x="504" y="60"/>
                    </a:lnTo>
                    <a:lnTo>
                      <a:pt x="577" y="60"/>
                    </a:lnTo>
                    <a:lnTo>
                      <a:pt x="577" y="84"/>
                    </a:lnTo>
                    <a:lnTo>
                      <a:pt x="504" y="84"/>
                    </a:lnTo>
                    <a:lnTo>
                      <a:pt x="504" y="121"/>
                    </a:lnTo>
                    <a:lnTo>
                      <a:pt x="587" y="121"/>
                    </a:lnTo>
                    <a:lnTo>
                      <a:pt x="587" y="147"/>
                    </a:lnTo>
                    <a:lnTo>
                      <a:pt x="473" y="147"/>
                    </a:lnTo>
                    <a:lnTo>
                      <a:pt x="473" y="5"/>
                    </a:lnTo>
                    <a:lnTo>
                      <a:pt x="583" y="5"/>
                    </a:lnTo>
                    <a:close/>
                    <a:moveTo>
                      <a:pt x="612" y="147"/>
                    </a:moveTo>
                    <a:lnTo>
                      <a:pt x="612" y="5"/>
                    </a:lnTo>
                    <a:lnTo>
                      <a:pt x="678" y="5"/>
                    </a:lnTo>
                    <a:lnTo>
                      <a:pt x="685" y="5"/>
                    </a:lnTo>
                    <a:lnTo>
                      <a:pt x="691" y="6"/>
                    </a:lnTo>
                    <a:lnTo>
                      <a:pt x="696" y="7"/>
                    </a:lnTo>
                    <a:lnTo>
                      <a:pt x="702" y="8"/>
                    </a:lnTo>
                    <a:lnTo>
                      <a:pt x="707" y="11"/>
                    </a:lnTo>
                    <a:lnTo>
                      <a:pt x="711" y="13"/>
                    </a:lnTo>
                    <a:lnTo>
                      <a:pt x="716" y="15"/>
                    </a:lnTo>
                    <a:lnTo>
                      <a:pt x="719" y="19"/>
                    </a:lnTo>
                    <a:lnTo>
                      <a:pt x="725" y="27"/>
                    </a:lnTo>
                    <a:lnTo>
                      <a:pt x="730" y="34"/>
                    </a:lnTo>
                    <a:lnTo>
                      <a:pt x="734" y="42"/>
                    </a:lnTo>
                    <a:lnTo>
                      <a:pt x="737" y="50"/>
                    </a:lnTo>
                    <a:lnTo>
                      <a:pt x="738" y="52"/>
                    </a:lnTo>
                    <a:lnTo>
                      <a:pt x="738" y="56"/>
                    </a:lnTo>
                    <a:lnTo>
                      <a:pt x="739" y="59"/>
                    </a:lnTo>
                    <a:lnTo>
                      <a:pt x="739" y="61"/>
                    </a:lnTo>
                    <a:lnTo>
                      <a:pt x="739" y="65"/>
                    </a:lnTo>
                    <a:lnTo>
                      <a:pt x="739" y="67"/>
                    </a:lnTo>
                    <a:lnTo>
                      <a:pt x="739" y="70"/>
                    </a:lnTo>
                    <a:lnTo>
                      <a:pt x="739" y="73"/>
                    </a:lnTo>
                    <a:lnTo>
                      <a:pt x="739" y="75"/>
                    </a:lnTo>
                    <a:lnTo>
                      <a:pt x="739" y="79"/>
                    </a:lnTo>
                    <a:lnTo>
                      <a:pt x="739" y="81"/>
                    </a:lnTo>
                    <a:lnTo>
                      <a:pt x="739" y="84"/>
                    </a:lnTo>
                    <a:lnTo>
                      <a:pt x="739" y="87"/>
                    </a:lnTo>
                    <a:lnTo>
                      <a:pt x="738" y="90"/>
                    </a:lnTo>
                    <a:lnTo>
                      <a:pt x="738" y="94"/>
                    </a:lnTo>
                    <a:lnTo>
                      <a:pt x="737" y="96"/>
                    </a:lnTo>
                    <a:lnTo>
                      <a:pt x="734" y="105"/>
                    </a:lnTo>
                    <a:lnTo>
                      <a:pt x="730" y="114"/>
                    </a:lnTo>
                    <a:lnTo>
                      <a:pt x="725" y="122"/>
                    </a:lnTo>
                    <a:lnTo>
                      <a:pt x="719" y="132"/>
                    </a:lnTo>
                    <a:lnTo>
                      <a:pt x="716" y="135"/>
                    </a:lnTo>
                    <a:lnTo>
                      <a:pt x="711" y="138"/>
                    </a:lnTo>
                    <a:lnTo>
                      <a:pt x="707" y="141"/>
                    </a:lnTo>
                    <a:lnTo>
                      <a:pt x="702" y="143"/>
                    </a:lnTo>
                    <a:lnTo>
                      <a:pt x="696" y="144"/>
                    </a:lnTo>
                    <a:lnTo>
                      <a:pt x="691" y="145"/>
                    </a:lnTo>
                    <a:lnTo>
                      <a:pt x="684" y="147"/>
                    </a:lnTo>
                    <a:lnTo>
                      <a:pt x="677" y="147"/>
                    </a:lnTo>
                    <a:lnTo>
                      <a:pt x="612" y="147"/>
                    </a:lnTo>
                    <a:close/>
                    <a:moveTo>
                      <a:pt x="643" y="29"/>
                    </a:moveTo>
                    <a:lnTo>
                      <a:pt x="643" y="122"/>
                    </a:lnTo>
                    <a:lnTo>
                      <a:pt x="673" y="122"/>
                    </a:lnTo>
                    <a:lnTo>
                      <a:pt x="681" y="121"/>
                    </a:lnTo>
                    <a:lnTo>
                      <a:pt x="688" y="119"/>
                    </a:lnTo>
                    <a:lnTo>
                      <a:pt x="694" y="114"/>
                    </a:lnTo>
                    <a:lnTo>
                      <a:pt x="699" y="108"/>
                    </a:lnTo>
                    <a:lnTo>
                      <a:pt x="702" y="102"/>
                    </a:lnTo>
                    <a:lnTo>
                      <a:pt x="704" y="94"/>
                    </a:lnTo>
                    <a:lnTo>
                      <a:pt x="707" y="85"/>
                    </a:lnTo>
                    <a:lnTo>
                      <a:pt x="707" y="77"/>
                    </a:lnTo>
                    <a:lnTo>
                      <a:pt x="707" y="76"/>
                    </a:lnTo>
                    <a:lnTo>
                      <a:pt x="707" y="75"/>
                    </a:lnTo>
                    <a:lnTo>
                      <a:pt x="707" y="74"/>
                    </a:lnTo>
                    <a:lnTo>
                      <a:pt x="707" y="64"/>
                    </a:lnTo>
                    <a:lnTo>
                      <a:pt x="705" y="54"/>
                    </a:lnTo>
                    <a:lnTo>
                      <a:pt x="703" y="47"/>
                    </a:lnTo>
                    <a:lnTo>
                      <a:pt x="700" y="42"/>
                    </a:lnTo>
                    <a:lnTo>
                      <a:pt x="696" y="38"/>
                    </a:lnTo>
                    <a:lnTo>
                      <a:pt x="693" y="35"/>
                    </a:lnTo>
                    <a:lnTo>
                      <a:pt x="689" y="32"/>
                    </a:lnTo>
                    <a:lnTo>
                      <a:pt x="685" y="30"/>
                    </a:lnTo>
                    <a:lnTo>
                      <a:pt x="684" y="30"/>
                    </a:lnTo>
                    <a:lnTo>
                      <a:pt x="681" y="30"/>
                    </a:lnTo>
                    <a:lnTo>
                      <a:pt x="680" y="30"/>
                    </a:lnTo>
                    <a:lnTo>
                      <a:pt x="679" y="30"/>
                    </a:lnTo>
                    <a:lnTo>
                      <a:pt x="678" y="29"/>
                    </a:lnTo>
                    <a:lnTo>
                      <a:pt x="676" y="29"/>
                    </a:lnTo>
                    <a:lnTo>
                      <a:pt x="674" y="29"/>
                    </a:lnTo>
                    <a:lnTo>
                      <a:pt x="673" y="29"/>
                    </a:lnTo>
                    <a:lnTo>
                      <a:pt x="643" y="29"/>
                    </a:lnTo>
                    <a:close/>
                    <a:moveTo>
                      <a:pt x="814" y="76"/>
                    </a:moveTo>
                    <a:lnTo>
                      <a:pt x="815" y="61"/>
                    </a:lnTo>
                    <a:lnTo>
                      <a:pt x="817" y="50"/>
                    </a:lnTo>
                    <a:lnTo>
                      <a:pt x="821" y="39"/>
                    </a:lnTo>
                    <a:lnTo>
                      <a:pt x="826" y="30"/>
                    </a:lnTo>
                    <a:lnTo>
                      <a:pt x="833" y="23"/>
                    </a:lnTo>
                    <a:lnTo>
                      <a:pt x="840" y="16"/>
                    </a:lnTo>
                    <a:lnTo>
                      <a:pt x="847" y="12"/>
                    </a:lnTo>
                    <a:lnTo>
                      <a:pt x="854" y="7"/>
                    </a:lnTo>
                    <a:lnTo>
                      <a:pt x="859" y="6"/>
                    </a:lnTo>
                    <a:lnTo>
                      <a:pt x="863" y="5"/>
                    </a:lnTo>
                    <a:lnTo>
                      <a:pt x="868" y="4"/>
                    </a:lnTo>
                    <a:lnTo>
                      <a:pt x="872" y="4"/>
                    </a:lnTo>
                    <a:lnTo>
                      <a:pt x="877" y="3"/>
                    </a:lnTo>
                    <a:lnTo>
                      <a:pt x="880" y="3"/>
                    </a:lnTo>
                    <a:lnTo>
                      <a:pt x="884" y="1"/>
                    </a:lnTo>
                    <a:lnTo>
                      <a:pt x="886" y="1"/>
                    </a:lnTo>
                    <a:lnTo>
                      <a:pt x="890" y="1"/>
                    </a:lnTo>
                    <a:lnTo>
                      <a:pt x="893" y="1"/>
                    </a:lnTo>
                    <a:lnTo>
                      <a:pt x="897" y="3"/>
                    </a:lnTo>
                    <a:lnTo>
                      <a:pt x="901" y="3"/>
                    </a:lnTo>
                    <a:lnTo>
                      <a:pt x="906" y="4"/>
                    </a:lnTo>
                    <a:lnTo>
                      <a:pt x="910" y="5"/>
                    </a:lnTo>
                    <a:lnTo>
                      <a:pt x="915" y="6"/>
                    </a:lnTo>
                    <a:lnTo>
                      <a:pt x="920" y="7"/>
                    </a:lnTo>
                    <a:lnTo>
                      <a:pt x="927" y="12"/>
                    </a:lnTo>
                    <a:lnTo>
                      <a:pt x="933" y="16"/>
                    </a:lnTo>
                    <a:lnTo>
                      <a:pt x="940" y="23"/>
                    </a:lnTo>
                    <a:lnTo>
                      <a:pt x="946" y="30"/>
                    </a:lnTo>
                    <a:lnTo>
                      <a:pt x="952" y="39"/>
                    </a:lnTo>
                    <a:lnTo>
                      <a:pt x="956" y="50"/>
                    </a:lnTo>
                    <a:lnTo>
                      <a:pt x="958" y="61"/>
                    </a:lnTo>
                    <a:lnTo>
                      <a:pt x="959" y="76"/>
                    </a:lnTo>
                    <a:lnTo>
                      <a:pt x="958" y="90"/>
                    </a:lnTo>
                    <a:lnTo>
                      <a:pt x="956" y="103"/>
                    </a:lnTo>
                    <a:lnTo>
                      <a:pt x="952" y="113"/>
                    </a:lnTo>
                    <a:lnTo>
                      <a:pt x="946" y="122"/>
                    </a:lnTo>
                    <a:lnTo>
                      <a:pt x="940" y="129"/>
                    </a:lnTo>
                    <a:lnTo>
                      <a:pt x="933" y="135"/>
                    </a:lnTo>
                    <a:lnTo>
                      <a:pt x="927" y="141"/>
                    </a:lnTo>
                    <a:lnTo>
                      <a:pt x="920" y="144"/>
                    </a:lnTo>
                    <a:lnTo>
                      <a:pt x="915" y="145"/>
                    </a:lnTo>
                    <a:lnTo>
                      <a:pt x="910" y="147"/>
                    </a:lnTo>
                    <a:lnTo>
                      <a:pt x="906" y="147"/>
                    </a:lnTo>
                    <a:lnTo>
                      <a:pt x="901" y="148"/>
                    </a:lnTo>
                    <a:lnTo>
                      <a:pt x="897" y="149"/>
                    </a:lnTo>
                    <a:lnTo>
                      <a:pt x="893" y="149"/>
                    </a:lnTo>
                    <a:lnTo>
                      <a:pt x="890" y="150"/>
                    </a:lnTo>
                    <a:lnTo>
                      <a:pt x="886" y="150"/>
                    </a:lnTo>
                    <a:lnTo>
                      <a:pt x="884" y="150"/>
                    </a:lnTo>
                    <a:lnTo>
                      <a:pt x="880" y="149"/>
                    </a:lnTo>
                    <a:lnTo>
                      <a:pt x="877" y="149"/>
                    </a:lnTo>
                    <a:lnTo>
                      <a:pt x="872" y="149"/>
                    </a:lnTo>
                    <a:lnTo>
                      <a:pt x="868" y="148"/>
                    </a:lnTo>
                    <a:lnTo>
                      <a:pt x="863" y="147"/>
                    </a:lnTo>
                    <a:lnTo>
                      <a:pt x="859" y="145"/>
                    </a:lnTo>
                    <a:lnTo>
                      <a:pt x="854" y="144"/>
                    </a:lnTo>
                    <a:lnTo>
                      <a:pt x="847" y="141"/>
                    </a:lnTo>
                    <a:lnTo>
                      <a:pt x="840" y="135"/>
                    </a:lnTo>
                    <a:lnTo>
                      <a:pt x="833" y="129"/>
                    </a:lnTo>
                    <a:lnTo>
                      <a:pt x="826" y="122"/>
                    </a:lnTo>
                    <a:lnTo>
                      <a:pt x="821" y="113"/>
                    </a:lnTo>
                    <a:lnTo>
                      <a:pt x="817" y="103"/>
                    </a:lnTo>
                    <a:lnTo>
                      <a:pt x="815" y="90"/>
                    </a:lnTo>
                    <a:lnTo>
                      <a:pt x="814" y="76"/>
                    </a:lnTo>
                    <a:close/>
                    <a:moveTo>
                      <a:pt x="846" y="76"/>
                    </a:moveTo>
                    <a:lnTo>
                      <a:pt x="846" y="87"/>
                    </a:lnTo>
                    <a:lnTo>
                      <a:pt x="848" y="96"/>
                    </a:lnTo>
                    <a:lnTo>
                      <a:pt x="851" y="104"/>
                    </a:lnTo>
                    <a:lnTo>
                      <a:pt x="855" y="110"/>
                    </a:lnTo>
                    <a:lnTo>
                      <a:pt x="860" y="114"/>
                    </a:lnTo>
                    <a:lnTo>
                      <a:pt x="864" y="119"/>
                    </a:lnTo>
                    <a:lnTo>
                      <a:pt x="869" y="122"/>
                    </a:lnTo>
                    <a:lnTo>
                      <a:pt x="875" y="123"/>
                    </a:lnTo>
                    <a:lnTo>
                      <a:pt x="876" y="125"/>
                    </a:lnTo>
                    <a:lnTo>
                      <a:pt x="877" y="125"/>
                    </a:lnTo>
                    <a:lnTo>
                      <a:pt x="879" y="125"/>
                    </a:lnTo>
                    <a:lnTo>
                      <a:pt x="880" y="126"/>
                    </a:lnTo>
                    <a:lnTo>
                      <a:pt x="882" y="126"/>
                    </a:lnTo>
                    <a:lnTo>
                      <a:pt x="884" y="126"/>
                    </a:lnTo>
                    <a:lnTo>
                      <a:pt x="885" y="126"/>
                    </a:lnTo>
                    <a:lnTo>
                      <a:pt x="886" y="126"/>
                    </a:lnTo>
                    <a:lnTo>
                      <a:pt x="887" y="126"/>
                    </a:lnTo>
                    <a:lnTo>
                      <a:pt x="890" y="126"/>
                    </a:lnTo>
                    <a:lnTo>
                      <a:pt x="891" y="126"/>
                    </a:lnTo>
                    <a:lnTo>
                      <a:pt x="892" y="126"/>
                    </a:lnTo>
                    <a:lnTo>
                      <a:pt x="894" y="125"/>
                    </a:lnTo>
                    <a:lnTo>
                      <a:pt x="895" y="125"/>
                    </a:lnTo>
                    <a:lnTo>
                      <a:pt x="898" y="125"/>
                    </a:lnTo>
                    <a:lnTo>
                      <a:pt x="899" y="123"/>
                    </a:lnTo>
                    <a:lnTo>
                      <a:pt x="903" y="122"/>
                    </a:lnTo>
                    <a:lnTo>
                      <a:pt x="909" y="119"/>
                    </a:lnTo>
                    <a:lnTo>
                      <a:pt x="914" y="114"/>
                    </a:lnTo>
                    <a:lnTo>
                      <a:pt x="918" y="110"/>
                    </a:lnTo>
                    <a:lnTo>
                      <a:pt x="922" y="104"/>
                    </a:lnTo>
                    <a:lnTo>
                      <a:pt x="925" y="96"/>
                    </a:lnTo>
                    <a:lnTo>
                      <a:pt x="927" y="87"/>
                    </a:lnTo>
                    <a:lnTo>
                      <a:pt x="928" y="76"/>
                    </a:lnTo>
                    <a:lnTo>
                      <a:pt x="927" y="66"/>
                    </a:lnTo>
                    <a:lnTo>
                      <a:pt x="925" y="57"/>
                    </a:lnTo>
                    <a:lnTo>
                      <a:pt x="922" y="49"/>
                    </a:lnTo>
                    <a:lnTo>
                      <a:pt x="918" y="42"/>
                    </a:lnTo>
                    <a:lnTo>
                      <a:pt x="914" y="37"/>
                    </a:lnTo>
                    <a:lnTo>
                      <a:pt x="909" y="34"/>
                    </a:lnTo>
                    <a:lnTo>
                      <a:pt x="903" y="30"/>
                    </a:lnTo>
                    <a:lnTo>
                      <a:pt x="899" y="29"/>
                    </a:lnTo>
                    <a:lnTo>
                      <a:pt x="898" y="28"/>
                    </a:lnTo>
                    <a:lnTo>
                      <a:pt x="895" y="28"/>
                    </a:lnTo>
                    <a:lnTo>
                      <a:pt x="894" y="27"/>
                    </a:lnTo>
                    <a:lnTo>
                      <a:pt x="893" y="27"/>
                    </a:lnTo>
                    <a:lnTo>
                      <a:pt x="892" y="27"/>
                    </a:lnTo>
                    <a:lnTo>
                      <a:pt x="890" y="27"/>
                    </a:lnTo>
                    <a:lnTo>
                      <a:pt x="889" y="27"/>
                    </a:lnTo>
                    <a:lnTo>
                      <a:pt x="886" y="27"/>
                    </a:lnTo>
                    <a:lnTo>
                      <a:pt x="885" y="27"/>
                    </a:lnTo>
                    <a:lnTo>
                      <a:pt x="884" y="27"/>
                    </a:lnTo>
                    <a:lnTo>
                      <a:pt x="882" y="27"/>
                    </a:lnTo>
                    <a:lnTo>
                      <a:pt x="880" y="27"/>
                    </a:lnTo>
                    <a:lnTo>
                      <a:pt x="879" y="27"/>
                    </a:lnTo>
                    <a:lnTo>
                      <a:pt x="877" y="28"/>
                    </a:lnTo>
                    <a:lnTo>
                      <a:pt x="876" y="28"/>
                    </a:lnTo>
                    <a:lnTo>
                      <a:pt x="875" y="29"/>
                    </a:lnTo>
                    <a:lnTo>
                      <a:pt x="869" y="30"/>
                    </a:lnTo>
                    <a:lnTo>
                      <a:pt x="864" y="34"/>
                    </a:lnTo>
                    <a:lnTo>
                      <a:pt x="860" y="37"/>
                    </a:lnTo>
                    <a:lnTo>
                      <a:pt x="855" y="42"/>
                    </a:lnTo>
                    <a:lnTo>
                      <a:pt x="851" y="49"/>
                    </a:lnTo>
                    <a:lnTo>
                      <a:pt x="848" y="57"/>
                    </a:lnTo>
                    <a:lnTo>
                      <a:pt x="846" y="66"/>
                    </a:lnTo>
                    <a:lnTo>
                      <a:pt x="846" y="76"/>
                    </a:lnTo>
                    <a:close/>
                    <a:moveTo>
                      <a:pt x="1105" y="5"/>
                    </a:moveTo>
                    <a:lnTo>
                      <a:pt x="1105" y="97"/>
                    </a:lnTo>
                    <a:lnTo>
                      <a:pt x="1104" y="110"/>
                    </a:lnTo>
                    <a:lnTo>
                      <a:pt x="1100" y="121"/>
                    </a:lnTo>
                    <a:lnTo>
                      <a:pt x="1096" y="130"/>
                    </a:lnTo>
                    <a:lnTo>
                      <a:pt x="1089" y="138"/>
                    </a:lnTo>
                    <a:lnTo>
                      <a:pt x="1084" y="141"/>
                    </a:lnTo>
                    <a:lnTo>
                      <a:pt x="1080" y="144"/>
                    </a:lnTo>
                    <a:lnTo>
                      <a:pt x="1074" y="145"/>
                    </a:lnTo>
                    <a:lnTo>
                      <a:pt x="1069" y="148"/>
                    </a:lnTo>
                    <a:lnTo>
                      <a:pt x="1062" y="149"/>
                    </a:lnTo>
                    <a:lnTo>
                      <a:pt x="1057" y="149"/>
                    </a:lnTo>
                    <a:lnTo>
                      <a:pt x="1050" y="150"/>
                    </a:lnTo>
                    <a:lnTo>
                      <a:pt x="1043" y="150"/>
                    </a:lnTo>
                    <a:lnTo>
                      <a:pt x="1040" y="150"/>
                    </a:lnTo>
                    <a:lnTo>
                      <a:pt x="1038" y="150"/>
                    </a:lnTo>
                    <a:lnTo>
                      <a:pt x="1035" y="150"/>
                    </a:lnTo>
                    <a:lnTo>
                      <a:pt x="1032" y="149"/>
                    </a:lnTo>
                    <a:lnTo>
                      <a:pt x="1029" y="149"/>
                    </a:lnTo>
                    <a:lnTo>
                      <a:pt x="1027" y="148"/>
                    </a:lnTo>
                    <a:lnTo>
                      <a:pt x="1023" y="148"/>
                    </a:lnTo>
                    <a:lnTo>
                      <a:pt x="1020" y="147"/>
                    </a:lnTo>
                    <a:lnTo>
                      <a:pt x="1016" y="147"/>
                    </a:lnTo>
                    <a:lnTo>
                      <a:pt x="1013" y="145"/>
                    </a:lnTo>
                    <a:lnTo>
                      <a:pt x="1009" y="144"/>
                    </a:lnTo>
                    <a:lnTo>
                      <a:pt x="1007" y="143"/>
                    </a:lnTo>
                    <a:lnTo>
                      <a:pt x="1004" y="141"/>
                    </a:lnTo>
                    <a:lnTo>
                      <a:pt x="1001" y="138"/>
                    </a:lnTo>
                    <a:lnTo>
                      <a:pt x="998" y="136"/>
                    </a:lnTo>
                    <a:lnTo>
                      <a:pt x="996" y="134"/>
                    </a:lnTo>
                    <a:lnTo>
                      <a:pt x="992" y="130"/>
                    </a:lnTo>
                    <a:lnTo>
                      <a:pt x="990" y="126"/>
                    </a:lnTo>
                    <a:lnTo>
                      <a:pt x="989" y="122"/>
                    </a:lnTo>
                    <a:lnTo>
                      <a:pt x="986" y="119"/>
                    </a:lnTo>
                    <a:lnTo>
                      <a:pt x="985" y="114"/>
                    </a:lnTo>
                    <a:lnTo>
                      <a:pt x="985" y="110"/>
                    </a:lnTo>
                    <a:lnTo>
                      <a:pt x="984" y="104"/>
                    </a:lnTo>
                    <a:lnTo>
                      <a:pt x="984" y="99"/>
                    </a:lnTo>
                    <a:lnTo>
                      <a:pt x="984" y="5"/>
                    </a:lnTo>
                    <a:lnTo>
                      <a:pt x="1016" y="5"/>
                    </a:lnTo>
                    <a:lnTo>
                      <a:pt x="1016" y="97"/>
                    </a:lnTo>
                    <a:lnTo>
                      <a:pt x="1016" y="104"/>
                    </a:lnTo>
                    <a:lnTo>
                      <a:pt x="1019" y="110"/>
                    </a:lnTo>
                    <a:lnTo>
                      <a:pt x="1020" y="115"/>
                    </a:lnTo>
                    <a:lnTo>
                      <a:pt x="1023" y="119"/>
                    </a:lnTo>
                    <a:lnTo>
                      <a:pt x="1028" y="122"/>
                    </a:lnTo>
                    <a:lnTo>
                      <a:pt x="1032" y="123"/>
                    </a:lnTo>
                    <a:lnTo>
                      <a:pt x="1037" y="126"/>
                    </a:lnTo>
                    <a:lnTo>
                      <a:pt x="1043" y="126"/>
                    </a:lnTo>
                    <a:lnTo>
                      <a:pt x="1050" y="126"/>
                    </a:lnTo>
                    <a:lnTo>
                      <a:pt x="1057" y="123"/>
                    </a:lnTo>
                    <a:lnTo>
                      <a:pt x="1061" y="122"/>
                    </a:lnTo>
                    <a:lnTo>
                      <a:pt x="1066" y="119"/>
                    </a:lnTo>
                    <a:lnTo>
                      <a:pt x="1069" y="115"/>
                    </a:lnTo>
                    <a:lnTo>
                      <a:pt x="1072" y="111"/>
                    </a:lnTo>
                    <a:lnTo>
                      <a:pt x="1073" y="105"/>
                    </a:lnTo>
                    <a:lnTo>
                      <a:pt x="1073" y="99"/>
                    </a:lnTo>
                    <a:lnTo>
                      <a:pt x="1073" y="5"/>
                    </a:lnTo>
                    <a:lnTo>
                      <a:pt x="1105" y="5"/>
                    </a:lnTo>
                    <a:close/>
                    <a:moveTo>
                      <a:pt x="1199" y="30"/>
                    </a:moveTo>
                    <a:lnTo>
                      <a:pt x="1199" y="147"/>
                    </a:lnTo>
                    <a:lnTo>
                      <a:pt x="1167" y="147"/>
                    </a:lnTo>
                    <a:lnTo>
                      <a:pt x="1167" y="30"/>
                    </a:lnTo>
                    <a:lnTo>
                      <a:pt x="1122" y="30"/>
                    </a:lnTo>
                    <a:lnTo>
                      <a:pt x="1122" y="5"/>
                    </a:lnTo>
                    <a:lnTo>
                      <a:pt x="1244" y="5"/>
                    </a:lnTo>
                    <a:lnTo>
                      <a:pt x="1244" y="30"/>
                    </a:lnTo>
                    <a:lnTo>
                      <a:pt x="1199"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aphicFrame>
          <p:nvGraphicFramePr>
            <p:cNvPr id="54288" name="Object 712">
              <a:extLst>
                <a:ext uri="{FF2B5EF4-FFF2-40B4-BE49-F238E27FC236}">
                  <a16:creationId xmlns:a16="http://schemas.microsoft.com/office/drawing/2014/main" id="{BA3E49D0-04AC-46DB-8506-45050A7540C2}"/>
                </a:ext>
              </a:extLst>
            </p:cNvPr>
            <p:cNvGraphicFramePr>
              <a:graphicFrameLocks noChangeAspect="1"/>
            </p:cNvGraphicFramePr>
            <p:nvPr/>
          </p:nvGraphicFramePr>
          <p:xfrm>
            <a:off x="2709" y="4286"/>
            <a:ext cx="228" cy="358"/>
          </p:xfrm>
          <a:graphic>
            <a:graphicData uri="http://schemas.openxmlformats.org/presentationml/2006/ole">
              <mc:AlternateContent xmlns:mc="http://schemas.openxmlformats.org/markup-compatibility/2006">
                <mc:Choice xmlns:v="urn:schemas-microsoft-com:vml" Requires="v">
                  <p:oleObj spid="_x0000_s54866" name="Clip" r:id="rId4" imgW="914400" imgH="1418234" progId="MS_ClipArt_Gallery.2">
                    <p:embed/>
                  </p:oleObj>
                </mc:Choice>
                <mc:Fallback>
                  <p:oleObj name="Clip" r:id="rId4" imgW="914400" imgH="1418234" progId="MS_ClipArt_Gallery.2">
                    <p:embed/>
                    <p:pic>
                      <p:nvPicPr>
                        <p:cNvPr id="0" name="Object 71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9" y="4286"/>
                          <a:ext cx="228" cy="35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4289" name="Group 713">
              <a:extLst>
                <a:ext uri="{FF2B5EF4-FFF2-40B4-BE49-F238E27FC236}">
                  <a16:creationId xmlns:a16="http://schemas.microsoft.com/office/drawing/2014/main" id="{124CFFEA-8B70-4F32-805C-F572BC6A4FA2}"/>
                </a:ext>
              </a:extLst>
            </p:cNvPr>
            <p:cNvGrpSpPr>
              <a:grpSpLocks/>
            </p:cNvGrpSpPr>
            <p:nvPr/>
          </p:nvGrpSpPr>
          <p:grpSpPr bwMode="auto">
            <a:xfrm>
              <a:off x="2753" y="4305"/>
              <a:ext cx="140" cy="167"/>
              <a:chOff x="1740" y="3792"/>
              <a:chExt cx="341" cy="402"/>
            </a:xfrm>
          </p:grpSpPr>
          <p:sp>
            <p:nvSpPr>
              <p:cNvPr id="54474" name="Freeform 714">
                <a:extLst>
                  <a:ext uri="{FF2B5EF4-FFF2-40B4-BE49-F238E27FC236}">
                    <a16:creationId xmlns:a16="http://schemas.microsoft.com/office/drawing/2014/main" id="{32CEBAB8-459E-4E8B-85AB-0D70F9758437}"/>
                  </a:ext>
                </a:extLst>
              </p:cNvPr>
              <p:cNvSpPr>
                <a:spLocks/>
              </p:cNvSpPr>
              <p:nvPr/>
            </p:nvSpPr>
            <p:spPr bwMode="auto">
              <a:xfrm>
                <a:off x="1743" y="3796"/>
                <a:ext cx="335" cy="394"/>
              </a:xfrm>
              <a:custGeom>
                <a:avLst/>
                <a:gdLst>
                  <a:gd name="T0" fmla="*/ 0 w 668"/>
                  <a:gd name="T1" fmla="*/ 13 h 788"/>
                  <a:gd name="T2" fmla="*/ 0 w 668"/>
                  <a:gd name="T3" fmla="*/ 5 h 788"/>
                  <a:gd name="T4" fmla="*/ 1 w 668"/>
                  <a:gd name="T5" fmla="*/ 4 h 788"/>
                  <a:gd name="T6" fmla="*/ 1 w 668"/>
                  <a:gd name="T7" fmla="*/ 3 h 788"/>
                  <a:gd name="T8" fmla="*/ 1 w 668"/>
                  <a:gd name="T9" fmla="*/ 2 h 788"/>
                  <a:gd name="T10" fmla="*/ 2 w 668"/>
                  <a:gd name="T11" fmla="*/ 2 h 788"/>
                  <a:gd name="T12" fmla="*/ 3 w 668"/>
                  <a:gd name="T13" fmla="*/ 1 h 788"/>
                  <a:gd name="T14" fmla="*/ 4 w 668"/>
                  <a:gd name="T15" fmla="*/ 1 h 788"/>
                  <a:gd name="T16" fmla="*/ 5 w 668"/>
                  <a:gd name="T17" fmla="*/ 1 h 788"/>
                  <a:gd name="T18" fmla="*/ 6 w 668"/>
                  <a:gd name="T19" fmla="*/ 0 h 788"/>
                  <a:gd name="T20" fmla="*/ 7 w 668"/>
                  <a:gd name="T21" fmla="*/ 1 h 788"/>
                  <a:gd name="T22" fmla="*/ 8 w 668"/>
                  <a:gd name="T23" fmla="*/ 1 h 788"/>
                  <a:gd name="T24" fmla="*/ 9 w 668"/>
                  <a:gd name="T25" fmla="*/ 1 h 788"/>
                  <a:gd name="T26" fmla="*/ 9 w 668"/>
                  <a:gd name="T27" fmla="*/ 2 h 788"/>
                  <a:gd name="T28" fmla="*/ 10 w 668"/>
                  <a:gd name="T29" fmla="*/ 2 h 788"/>
                  <a:gd name="T30" fmla="*/ 10 w 668"/>
                  <a:gd name="T31" fmla="*/ 3 h 788"/>
                  <a:gd name="T32" fmla="*/ 11 w 668"/>
                  <a:gd name="T33" fmla="*/ 4 h 788"/>
                  <a:gd name="T34" fmla="*/ 11 w 668"/>
                  <a:gd name="T35" fmla="*/ 5 h 788"/>
                  <a:gd name="T36" fmla="*/ 11 w 668"/>
                  <a:gd name="T37" fmla="*/ 13 h 788"/>
                  <a:gd name="T38" fmla="*/ 9 w 668"/>
                  <a:gd name="T39" fmla="*/ 13 h 788"/>
                  <a:gd name="T40" fmla="*/ 9 w 668"/>
                  <a:gd name="T41" fmla="*/ 5 h 788"/>
                  <a:gd name="T42" fmla="*/ 9 w 668"/>
                  <a:gd name="T43" fmla="*/ 5 h 788"/>
                  <a:gd name="T44" fmla="*/ 9 w 668"/>
                  <a:gd name="T45" fmla="*/ 4 h 788"/>
                  <a:gd name="T46" fmla="*/ 9 w 668"/>
                  <a:gd name="T47" fmla="*/ 4 h 788"/>
                  <a:gd name="T48" fmla="*/ 8 w 668"/>
                  <a:gd name="T49" fmla="*/ 3 h 788"/>
                  <a:gd name="T50" fmla="*/ 8 w 668"/>
                  <a:gd name="T51" fmla="*/ 3 h 788"/>
                  <a:gd name="T52" fmla="*/ 7 w 668"/>
                  <a:gd name="T53" fmla="*/ 2 h 788"/>
                  <a:gd name="T54" fmla="*/ 6 w 668"/>
                  <a:gd name="T55" fmla="*/ 2 h 788"/>
                  <a:gd name="T56" fmla="*/ 6 w 668"/>
                  <a:gd name="T57" fmla="*/ 2 h 788"/>
                  <a:gd name="T58" fmla="*/ 5 w 668"/>
                  <a:gd name="T59" fmla="*/ 2 h 788"/>
                  <a:gd name="T60" fmla="*/ 4 w 668"/>
                  <a:gd name="T61" fmla="*/ 2 h 788"/>
                  <a:gd name="T62" fmla="*/ 4 w 668"/>
                  <a:gd name="T63" fmla="*/ 3 h 788"/>
                  <a:gd name="T64" fmla="*/ 3 w 668"/>
                  <a:gd name="T65" fmla="*/ 3 h 788"/>
                  <a:gd name="T66" fmla="*/ 3 w 668"/>
                  <a:gd name="T67" fmla="*/ 3 h 788"/>
                  <a:gd name="T68" fmla="*/ 3 w 668"/>
                  <a:gd name="T69" fmla="*/ 4 h 788"/>
                  <a:gd name="T70" fmla="*/ 2 w 668"/>
                  <a:gd name="T71" fmla="*/ 5 h 788"/>
                  <a:gd name="T72" fmla="*/ 2 w 668"/>
                  <a:gd name="T73" fmla="*/ 5 h 788"/>
                  <a:gd name="T74" fmla="*/ 2 w 668"/>
                  <a:gd name="T75" fmla="*/ 13 h 788"/>
                  <a:gd name="T76" fmla="*/ 0 w 668"/>
                  <a:gd name="T77" fmla="*/ 13 h 7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8" h="788">
                    <a:moveTo>
                      <a:pt x="0" y="788"/>
                    </a:moveTo>
                    <a:lnTo>
                      <a:pt x="0" y="306"/>
                    </a:lnTo>
                    <a:lnTo>
                      <a:pt x="8" y="234"/>
                    </a:lnTo>
                    <a:lnTo>
                      <a:pt x="29" y="171"/>
                    </a:lnTo>
                    <a:lnTo>
                      <a:pt x="61" y="119"/>
                    </a:lnTo>
                    <a:lnTo>
                      <a:pt x="105" y="75"/>
                    </a:lnTo>
                    <a:lnTo>
                      <a:pt x="155" y="42"/>
                    </a:lnTo>
                    <a:lnTo>
                      <a:pt x="211" y="19"/>
                    </a:lnTo>
                    <a:lnTo>
                      <a:pt x="272" y="4"/>
                    </a:lnTo>
                    <a:lnTo>
                      <a:pt x="334" y="0"/>
                    </a:lnTo>
                    <a:lnTo>
                      <a:pt x="396" y="4"/>
                    </a:lnTo>
                    <a:lnTo>
                      <a:pt x="457" y="19"/>
                    </a:lnTo>
                    <a:lnTo>
                      <a:pt x="513" y="43"/>
                    </a:lnTo>
                    <a:lnTo>
                      <a:pt x="563" y="76"/>
                    </a:lnTo>
                    <a:lnTo>
                      <a:pt x="607" y="120"/>
                    </a:lnTo>
                    <a:lnTo>
                      <a:pt x="639" y="172"/>
                    </a:lnTo>
                    <a:lnTo>
                      <a:pt x="660" y="235"/>
                    </a:lnTo>
                    <a:lnTo>
                      <a:pt x="668" y="306"/>
                    </a:lnTo>
                    <a:lnTo>
                      <a:pt x="668" y="788"/>
                    </a:lnTo>
                    <a:lnTo>
                      <a:pt x="557" y="788"/>
                    </a:lnTo>
                    <a:lnTo>
                      <a:pt x="557" y="306"/>
                    </a:lnTo>
                    <a:lnTo>
                      <a:pt x="552" y="264"/>
                    </a:lnTo>
                    <a:lnTo>
                      <a:pt x="538" y="227"/>
                    </a:lnTo>
                    <a:lnTo>
                      <a:pt x="516" y="195"/>
                    </a:lnTo>
                    <a:lnTo>
                      <a:pt x="488" y="167"/>
                    </a:lnTo>
                    <a:lnTo>
                      <a:pt x="453" y="144"/>
                    </a:lnTo>
                    <a:lnTo>
                      <a:pt x="415" y="128"/>
                    </a:lnTo>
                    <a:lnTo>
                      <a:pt x="375" y="117"/>
                    </a:lnTo>
                    <a:lnTo>
                      <a:pt x="334" y="112"/>
                    </a:lnTo>
                    <a:lnTo>
                      <a:pt x="293" y="112"/>
                    </a:lnTo>
                    <a:lnTo>
                      <a:pt x="253" y="120"/>
                    </a:lnTo>
                    <a:lnTo>
                      <a:pt x="215" y="133"/>
                    </a:lnTo>
                    <a:lnTo>
                      <a:pt x="181" y="153"/>
                    </a:lnTo>
                    <a:lnTo>
                      <a:pt x="152" y="181"/>
                    </a:lnTo>
                    <a:lnTo>
                      <a:pt x="130" y="215"/>
                    </a:lnTo>
                    <a:lnTo>
                      <a:pt x="116" y="257"/>
                    </a:lnTo>
                    <a:lnTo>
                      <a:pt x="111" y="306"/>
                    </a:lnTo>
                    <a:lnTo>
                      <a:pt x="111" y="788"/>
                    </a:lnTo>
                    <a:lnTo>
                      <a:pt x="0" y="78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75" name="Freeform 715">
                <a:extLst>
                  <a:ext uri="{FF2B5EF4-FFF2-40B4-BE49-F238E27FC236}">
                    <a16:creationId xmlns:a16="http://schemas.microsoft.com/office/drawing/2014/main" id="{9D2B1B56-7705-4F0A-BA64-23204BB3762B}"/>
                  </a:ext>
                </a:extLst>
              </p:cNvPr>
              <p:cNvSpPr>
                <a:spLocks/>
              </p:cNvSpPr>
              <p:nvPr/>
            </p:nvSpPr>
            <p:spPr bwMode="auto">
              <a:xfrm>
                <a:off x="1740" y="3949"/>
                <a:ext cx="7" cy="241"/>
              </a:xfrm>
              <a:custGeom>
                <a:avLst/>
                <a:gdLst>
                  <a:gd name="T0" fmla="*/ 0 w 16"/>
                  <a:gd name="T1" fmla="*/ 0 h 482"/>
                  <a:gd name="T2" fmla="*/ 0 w 16"/>
                  <a:gd name="T3" fmla="*/ 0 h 482"/>
                  <a:gd name="T4" fmla="*/ 0 w 16"/>
                  <a:gd name="T5" fmla="*/ 8 h 482"/>
                  <a:gd name="T6" fmla="*/ 0 w 16"/>
                  <a:gd name="T7" fmla="*/ 8 h 482"/>
                  <a:gd name="T8" fmla="*/ 0 w 16"/>
                  <a:gd name="T9" fmla="*/ 0 h 482"/>
                  <a:gd name="T10" fmla="*/ 0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76" name="Freeform 716">
                <a:extLst>
                  <a:ext uri="{FF2B5EF4-FFF2-40B4-BE49-F238E27FC236}">
                    <a16:creationId xmlns:a16="http://schemas.microsoft.com/office/drawing/2014/main" id="{8FF58D3E-9B20-421A-8B07-FBEC6B115527}"/>
                  </a:ext>
                </a:extLst>
              </p:cNvPr>
              <p:cNvSpPr>
                <a:spLocks/>
              </p:cNvSpPr>
              <p:nvPr/>
            </p:nvSpPr>
            <p:spPr bwMode="auto">
              <a:xfrm>
                <a:off x="1740" y="3792"/>
                <a:ext cx="341" cy="157"/>
              </a:xfrm>
              <a:custGeom>
                <a:avLst/>
                <a:gdLst>
                  <a:gd name="T0" fmla="*/ 10 w 684"/>
                  <a:gd name="T1" fmla="*/ 5 h 314"/>
                  <a:gd name="T2" fmla="*/ 10 w 684"/>
                  <a:gd name="T3" fmla="*/ 5 h 314"/>
                  <a:gd name="T4" fmla="*/ 10 w 684"/>
                  <a:gd name="T5" fmla="*/ 4 h 314"/>
                  <a:gd name="T6" fmla="*/ 10 w 684"/>
                  <a:gd name="T7" fmla="*/ 3 h 314"/>
                  <a:gd name="T8" fmla="*/ 9 w 684"/>
                  <a:gd name="T9" fmla="*/ 2 h 314"/>
                  <a:gd name="T10" fmla="*/ 8 w 684"/>
                  <a:gd name="T11" fmla="*/ 2 h 314"/>
                  <a:gd name="T12" fmla="*/ 8 w 684"/>
                  <a:gd name="T13" fmla="*/ 1 h 314"/>
                  <a:gd name="T14" fmla="*/ 7 w 684"/>
                  <a:gd name="T15" fmla="*/ 1 h 314"/>
                  <a:gd name="T16" fmla="*/ 6 w 684"/>
                  <a:gd name="T17" fmla="*/ 1 h 314"/>
                  <a:gd name="T18" fmla="*/ 5 w 684"/>
                  <a:gd name="T19" fmla="*/ 0 h 314"/>
                  <a:gd name="T20" fmla="*/ 4 w 684"/>
                  <a:gd name="T21" fmla="*/ 1 h 314"/>
                  <a:gd name="T22" fmla="*/ 3 w 684"/>
                  <a:gd name="T23" fmla="*/ 1 h 314"/>
                  <a:gd name="T24" fmla="*/ 2 w 684"/>
                  <a:gd name="T25" fmla="*/ 1 h 314"/>
                  <a:gd name="T26" fmla="*/ 1 w 684"/>
                  <a:gd name="T27" fmla="*/ 2 h 314"/>
                  <a:gd name="T28" fmla="*/ 1 w 684"/>
                  <a:gd name="T29" fmla="*/ 2 h 314"/>
                  <a:gd name="T30" fmla="*/ 0 w 684"/>
                  <a:gd name="T31" fmla="*/ 3 h 314"/>
                  <a:gd name="T32" fmla="*/ 0 w 684"/>
                  <a:gd name="T33" fmla="*/ 4 h 314"/>
                  <a:gd name="T34" fmla="*/ 0 w 684"/>
                  <a:gd name="T35" fmla="*/ 5 h 314"/>
                  <a:gd name="T36" fmla="*/ 0 w 684"/>
                  <a:gd name="T37" fmla="*/ 5 h 314"/>
                  <a:gd name="T38" fmla="*/ 0 w 684"/>
                  <a:gd name="T39" fmla="*/ 4 h 314"/>
                  <a:gd name="T40" fmla="*/ 0 w 684"/>
                  <a:gd name="T41" fmla="*/ 3 h 314"/>
                  <a:gd name="T42" fmla="*/ 1 w 684"/>
                  <a:gd name="T43" fmla="*/ 3 h 314"/>
                  <a:gd name="T44" fmla="*/ 1 w 684"/>
                  <a:gd name="T45" fmla="*/ 2 h 314"/>
                  <a:gd name="T46" fmla="*/ 2 w 684"/>
                  <a:gd name="T47" fmla="*/ 1 h 314"/>
                  <a:gd name="T48" fmla="*/ 3 w 684"/>
                  <a:gd name="T49" fmla="*/ 1 h 314"/>
                  <a:gd name="T50" fmla="*/ 4 w 684"/>
                  <a:gd name="T51" fmla="*/ 1 h 314"/>
                  <a:gd name="T52" fmla="*/ 5 w 684"/>
                  <a:gd name="T53" fmla="*/ 1 h 314"/>
                  <a:gd name="T54" fmla="*/ 6 w 684"/>
                  <a:gd name="T55" fmla="*/ 1 h 314"/>
                  <a:gd name="T56" fmla="*/ 7 w 684"/>
                  <a:gd name="T57" fmla="*/ 1 h 314"/>
                  <a:gd name="T58" fmla="*/ 8 w 684"/>
                  <a:gd name="T59" fmla="*/ 1 h 314"/>
                  <a:gd name="T60" fmla="*/ 8 w 684"/>
                  <a:gd name="T61" fmla="*/ 2 h 314"/>
                  <a:gd name="T62" fmla="*/ 9 w 684"/>
                  <a:gd name="T63" fmla="*/ 3 h 314"/>
                  <a:gd name="T64" fmla="*/ 10 w 684"/>
                  <a:gd name="T65" fmla="*/ 3 h 314"/>
                  <a:gd name="T66" fmla="*/ 10 w 684"/>
                  <a:gd name="T67" fmla="*/ 4 h 314"/>
                  <a:gd name="T68" fmla="*/ 10 w 684"/>
                  <a:gd name="T69" fmla="*/ 5 h 314"/>
                  <a:gd name="T70" fmla="*/ 10 w 684"/>
                  <a:gd name="T71" fmla="*/ 5 h 314"/>
                  <a:gd name="T72" fmla="*/ 10 w 684"/>
                  <a:gd name="T73" fmla="*/ 5 h 3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4" h="314">
                    <a:moveTo>
                      <a:pt x="684" y="314"/>
                    </a:moveTo>
                    <a:lnTo>
                      <a:pt x="684" y="314"/>
                    </a:lnTo>
                    <a:lnTo>
                      <a:pt x="675" y="242"/>
                    </a:lnTo>
                    <a:lnTo>
                      <a:pt x="654" y="178"/>
                    </a:lnTo>
                    <a:lnTo>
                      <a:pt x="621" y="123"/>
                    </a:lnTo>
                    <a:lnTo>
                      <a:pt x="576" y="79"/>
                    </a:lnTo>
                    <a:lnTo>
                      <a:pt x="525" y="44"/>
                    </a:lnTo>
                    <a:lnTo>
                      <a:pt x="467" y="20"/>
                    </a:lnTo>
                    <a:lnTo>
                      <a:pt x="405" y="5"/>
                    </a:lnTo>
                    <a:lnTo>
                      <a:pt x="342" y="0"/>
                    </a:lnTo>
                    <a:lnTo>
                      <a:pt x="279" y="5"/>
                    </a:lnTo>
                    <a:lnTo>
                      <a:pt x="217" y="20"/>
                    </a:lnTo>
                    <a:lnTo>
                      <a:pt x="159" y="43"/>
                    </a:lnTo>
                    <a:lnTo>
                      <a:pt x="108" y="78"/>
                    </a:lnTo>
                    <a:lnTo>
                      <a:pt x="64" y="122"/>
                    </a:lnTo>
                    <a:lnTo>
                      <a:pt x="30" y="177"/>
                    </a:lnTo>
                    <a:lnTo>
                      <a:pt x="9" y="240"/>
                    </a:lnTo>
                    <a:lnTo>
                      <a:pt x="0" y="314"/>
                    </a:lnTo>
                    <a:lnTo>
                      <a:pt x="16" y="314"/>
                    </a:lnTo>
                    <a:lnTo>
                      <a:pt x="22" y="243"/>
                    </a:lnTo>
                    <a:lnTo>
                      <a:pt x="43" y="181"/>
                    </a:lnTo>
                    <a:lnTo>
                      <a:pt x="75" y="131"/>
                    </a:lnTo>
                    <a:lnTo>
                      <a:pt x="117" y="89"/>
                    </a:lnTo>
                    <a:lnTo>
                      <a:pt x="166" y="57"/>
                    </a:lnTo>
                    <a:lnTo>
                      <a:pt x="222" y="33"/>
                    </a:lnTo>
                    <a:lnTo>
                      <a:pt x="281" y="19"/>
                    </a:lnTo>
                    <a:lnTo>
                      <a:pt x="342" y="15"/>
                    </a:lnTo>
                    <a:lnTo>
                      <a:pt x="403" y="19"/>
                    </a:lnTo>
                    <a:lnTo>
                      <a:pt x="462" y="33"/>
                    </a:lnTo>
                    <a:lnTo>
                      <a:pt x="518" y="58"/>
                    </a:lnTo>
                    <a:lnTo>
                      <a:pt x="567" y="90"/>
                    </a:lnTo>
                    <a:lnTo>
                      <a:pt x="609" y="132"/>
                    </a:lnTo>
                    <a:lnTo>
                      <a:pt x="641" y="183"/>
                    </a:lnTo>
                    <a:lnTo>
                      <a:pt x="662" y="244"/>
                    </a:lnTo>
                    <a:lnTo>
                      <a:pt x="668" y="314"/>
                    </a:lnTo>
                    <a:lnTo>
                      <a:pt x="68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77" name="Freeform 717">
                <a:extLst>
                  <a:ext uri="{FF2B5EF4-FFF2-40B4-BE49-F238E27FC236}">
                    <a16:creationId xmlns:a16="http://schemas.microsoft.com/office/drawing/2014/main" id="{C3FCECE2-8D55-4EA6-BE04-0B56C160CAE7}"/>
                  </a:ext>
                </a:extLst>
              </p:cNvPr>
              <p:cNvSpPr>
                <a:spLocks/>
              </p:cNvSpPr>
              <p:nvPr/>
            </p:nvSpPr>
            <p:spPr bwMode="auto">
              <a:xfrm>
                <a:off x="2074" y="3949"/>
                <a:ext cx="7" cy="245"/>
              </a:xfrm>
              <a:custGeom>
                <a:avLst/>
                <a:gdLst>
                  <a:gd name="T0" fmla="*/ 0 w 16"/>
                  <a:gd name="T1" fmla="*/ 8 h 490"/>
                  <a:gd name="T2" fmla="*/ 0 w 16"/>
                  <a:gd name="T3" fmla="*/ 8 h 490"/>
                  <a:gd name="T4" fmla="*/ 0 w 16"/>
                  <a:gd name="T5" fmla="*/ 0 h 490"/>
                  <a:gd name="T6" fmla="*/ 0 w 16"/>
                  <a:gd name="T7" fmla="*/ 0 h 490"/>
                  <a:gd name="T8" fmla="*/ 0 w 16"/>
                  <a:gd name="T9" fmla="*/ 8 h 490"/>
                  <a:gd name="T10" fmla="*/ 0 w 16"/>
                  <a:gd name="T11" fmla="*/ 8 h 490"/>
                  <a:gd name="T12" fmla="*/ 0 w 16"/>
                  <a:gd name="T13" fmla="*/ 8 h 490"/>
                  <a:gd name="T14" fmla="*/ 0 w 16"/>
                  <a:gd name="T15" fmla="*/ 8 h 490"/>
                  <a:gd name="T16" fmla="*/ 0 w 16"/>
                  <a:gd name="T17" fmla="*/ 8 h 490"/>
                  <a:gd name="T18" fmla="*/ 0 w 16"/>
                  <a:gd name="T19" fmla="*/ 8 h 490"/>
                  <a:gd name="T20" fmla="*/ 0 w 16"/>
                  <a:gd name="T21" fmla="*/ 8 h 490"/>
                  <a:gd name="T22" fmla="*/ 0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78" name="Freeform 718">
                <a:extLst>
                  <a:ext uri="{FF2B5EF4-FFF2-40B4-BE49-F238E27FC236}">
                    <a16:creationId xmlns:a16="http://schemas.microsoft.com/office/drawing/2014/main" id="{228BCBF5-2DFB-40B3-96EA-21C88B3779F9}"/>
                  </a:ext>
                </a:extLst>
              </p:cNvPr>
              <p:cNvSpPr>
                <a:spLocks/>
              </p:cNvSpPr>
              <p:nvPr/>
            </p:nvSpPr>
            <p:spPr bwMode="auto">
              <a:xfrm>
                <a:off x="2018" y="4186"/>
                <a:ext cx="60" cy="8"/>
              </a:xfrm>
              <a:custGeom>
                <a:avLst/>
                <a:gdLst>
                  <a:gd name="T0" fmla="*/ 0 w 119"/>
                  <a:gd name="T1" fmla="*/ 1 h 15"/>
                  <a:gd name="T2" fmla="*/ 1 w 119"/>
                  <a:gd name="T3" fmla="*/ 1 h 15"/>
                  <a:gd name="T4" fmla="*/ 2 w 119"/>
                  <a:gd name="T5" fmla="*/ 1 h 15"/>
                  <a:gd name="T6" fmla="*/ 2 w 119"/>
                  <a:gd name="T7" fmla="*/ 0 h 15"/>
                  <a:gd name="T8" fmla="*/ 1 w 119"/>
                  <a:gd name="T9" fmla="*/ 0 h 15"/>
                  <a:gd name="T10" fmla="*/ 1 w 119"/>
                  <a:gd name="T11" fmla="*/ 1 h 15"/>
                  <a:gd name="T12" fmla="*/ 1 w 119"/>
                  <a:gd name="T13" fmla="*/ 0 h 15"/>
                  <a:gd name="T14" fmla="*/ 1 w 119"/>
                  <a:gd name="T15" fmla="*/ 1 h 15"/>
                  <a:gd name="T16" fmla="*/ 0 w 119"/>
                  <a:gd name="T17" fmla="*/ 1 h 15"/>
                  <a:gd name="T18" fmla="*/ 1 w 119"/>
                  <a:gd name="T19" fmla="*/ 1 h 15"/>
                  <a:gd name="T20" fmla="*/ 1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79" name="Freeform 719">
                <a:extLst>
                  <a:ext uri="{FF2B5EF4-FFF2-40B4-BE49-F238E27FC236}">
                    <a16:creationId xmlns:a16="http://schemas.microsoft.com/office/drawing/2014/main" id="{5751D694-2037-4181-86BB-BFC8B9C4F73D}"/>
                  </a:ext>
                </a:extLst>
              </p:cNvPr>
              <p:cNvSpPr>
                <a:spLocks/>
              </p:cNvSpPr>
              <p:nvPr/>
            </p:nvSpPr>
            <p:spPr bwMode="auto">
              <a:xfrm>
                <a:off x="2018" y="3949"/>
                <a:ext cx="8" cy="241"/>
              </a:xfrm>
              <a:custGeom>
                <a:avLst/>
                <a:gdLst>
                  <a:gd name="T0" fmla="*/ 0 w 16"/>
                  <a:gd name="T1" fmla="*/ 0 h 482"/>
                  <a:gd name="T2" fmla="*/ 0 w 16"/>
                  <a:gd name="T3" fmla="*/ 0 h 482"/>
                  <a:gd name="T4" fmla="*/ 0 w 16"/>
                  <a:gd name="T5" fmla="*/ 8 h 482"/>
                  <a:gd name="T6" fmla="*/ 1 w 16"/>
                  <a:gd name="T7" fmla="*/ 8 h 482"/>
                  <a:gd name="T8" fmla="*/ 1 w 16"/>
                  <a:gd name="T9" fmla="*/ 0 h 482"/>
                  <a:gd name="T10" fmla="*/ 1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80" name="Freeform 720">
                <a:extLst>
                  <a:ext uri="{FF2B5EF4-FFF2-40B4-BE49-F238E27FC236}">
                    <a16:creationId xmlns:a16="http://schemas.microsoft.com/office/drawing/2014/main" id="{AA700414-5EEE-485D-A25A-84833AAB486A}"/>
                  </a:ext>
                </a:extLst>
              </p:cNvPr>
              <p:cNvSpPr>
                <a:spLocks/>
              </p:cNvSpPr>
              <p:nvPr/>
            </p:nvSpPr>
            <p:spPr bwMode="auto">
              <a:xfrm>
                <a:off x="1795" y="3849"/>
                <a:ext cx="231" cy="100"/>
              </a:xfrm>
              <a:custGeom>
                <a:avLst/>
                <a:gdLst>
                  <a:gd name="T0" fmla="*/ 1 w 462"/>
                  <a:gd name="T1" fmla="*/ 3 h 201"/>
                  <a:gd name="T2" fmla="*/ 1 w 462"/>
                  <a:gd name="T3" fmla="*/ 3 h 201"/>
                  <a:gd name="T4" fmla="*/ 1 w 462"/>
                  <a:gd name="T5" fmla="*/ 2 h 201"/>
                  <a:gd name="T6" fmla="*/ 1 w 462"/>
                  <a:gd name="T7" fmla="*/ 1 h 201"/>
                  <a:gd name="T8" fmla="*/ 1 w 462"/>
                  <a:gd name="T9" fmla="*/ 1 h 201"/>
                  <a:gd name="T10" fmla="*/ 2 w 462"/>
                  <a:gd name="T11" fmla="*/ 0 h 201"/>
                  <a:gd name="T12" fmla="*/ 2 w 462"/>
                  <a:gd name="T13" fmla="*/ 0 h 201"/>
                  <a:gd name="T14" fmla="*/ 3 w 462"/>
                  <a:gd name="T15" fmla="*/ 0 h 201"/>
                  <a:gd name="T16" fmla="*/ 3 w 462"/>
                  <a:gd name="T17" fmla="*/ 0 h 201"/>
                  <a:gd name="T18" fmla="*/ 4 w 462"/>
                  <a:gd name="T19" fmla="*/ 0 h 201"/>
                  <a:gd name="T20" fmla="*/ 5 w 462"/>
                  <a:gd name="T21" fmla="*/ 0 h 201"/>
                  <a:gd name="T22" fmla="*/ 5 w 462"/>
                  <a:gd name="T23" fmla="*/ 0 h 201"/>
                  <a:gd name="T24" fmla="*/ 6 w 462"/>
                  <a:gd name="T25" fmla="*/ 0 h 201"/>
                  <a:gd name="T26" fmla="*/ 6 w 462"/>
                  <a:gd name="T27" fmla="*/ 1 h 201"/>
                  <a:gd name="T28" fmla="*/ 7 w 462"/>
                  <a:gd name="T29" fmla="*/ 1 h 201"/>
                  <a:gd name="T30" fmla="*/ 7 w 462"/>
                  <a:gd name="T31" fmla="*/ 1 h 201"/>
                  <a:gd name="T32" fmla="*/ 7 w 462"/>
                  <a:gd name="T33" fmla="*/ 2 h 201"/>
                  <a:gd name="T34" fmla="*/ 7 w 462"/>
                  <a:gd name="T35" fmla="*/ 3 h 201"/>
                  <a:gd name="T36" fmla="*/ 8 w 462"/>
                  <a:gd name="T37" fmla="*/ 3 h 201"/>
                  <a:gd name="T38" fmla="*/ 8 w 462"/>
                  <a:gd name="T39" fmla="*/ 2 h 201"/>
                  <a:gd name="T40" fmla="*/ 7 w 462"/>
                  <a:gd name="T41" fmla="*/ 1 h 201"/>
                  <a:gd name="T42" fmla="*/ 7 w 462"/>
                  <a:gd name="T43" fmla="*/ 1 h 201"/>
                  <a:gd name="T44" fmla="*/ 7 w 462"/>
                  <a:gd name="T45" fmla="*/ 0 h 201"/>
                  <a:gd name="T46" fmla="*/ 6 w 462"/>
                  <a:gd name="T47" fmla="*/ 0 h 201"/>
                  <a:gd name="T48" fmla="*/ 5 w 462"/>
                  <a:gd name="T49" fmla="*/ 0 h 201"/>
                  <a:gd name="T50" fmla="*/ 5 w 462"/>
                  <a:gd name="T51" fmla="*/ 0 h 201"/>
                  <a:gd name="T52" fmla="*/ 4 w 462"/>
                  <a:gd name="T53" fmla="*/ 0 h 201"/>
                  <a:gd name="T54" fmla="*/ 3 w 462"/>
                  <a:gd name="T55" fmla="*/ 0 h 201"/>
                  <a:gd name="T56" fmla="*/ 3 w 462"/>
                  <a:gd name="T57" fmla="*/ 0 h 201"/>
                  <a:gd name="T58" fmla="*/ 2 w 462"/>
                  <a:gd name="T59" fmla="*/ 0 h 201"/>
                  <a:gd name="T60" fmla="*/ 2 w 462"/>
                  <a:gd name="T61" fmla="*/ 0 h 201"/>
                  <a:gd name="T62" fmla="*/ 1 w 462"/>
                  <a:gd name="T63" fmla="*/ 1 h 201"/>
                  <a:gd name="T64" fmla="*/ 1 w 462"/>
                  <a:gd name="T65" fmla="*/ 1 h 201"/>
                  <a:gd name="T66" fmla="*/ 1 w 462"/>
                  <a:gd name="T67" fmla="*/ 2 h 201"/>
                  <a:gd name="T68" fmla="*/ 0 w 462"/>
                  <a:gd name="T69" fmla="*/ 3 h 201"/>
                  <a:gd name="T70" fmla="*/ 0 w 462"/>
                  <a:gd name="T71" fmla="*/ 3 h 201"/>
                  <a:gd name="T72" fmla="*/ 1 w 462"/>
                  <a:gd name="T73" fmla="*/ 3 h 2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2" h="201">
                    <a:moveTo>
                      <a:pt x="16" y="201"/>
                    </a:moveTo>
                    <a:lnTo>
                      <a:pt x="16" y="201"/>
                    </a:lnTo>
                    <a:lnTo>
                      <a:pt x="19" y="153"/>
                    </a:lnTo>
                    <a:lnTo>
                      <a:pt x="34" y="113"/>
                    </a:lnTo>
                    <a:lnTo>
                      <a:pt x="55" y="81"/>
                    </a:lnTo>
                    <a:lnTo>
                      <a:pt x="83" y="54"/>
                    </a:lnTo>
                    <a:lnTo>
                      <a:pt x="114" y="35"/>
                    </a:lnTo>
                    <a:lnTo>
                      <a:pt x="151" y="22"/>
                    </a:lnTo>
                    <a:lnTo>
                      <a:pt x="190" y="14"/>
                    </a:lnTo>
                    <a:lnTo>
                      <a:pt x="231" y="14"/>
                    </a:lnTo>
                    <a:lnTo>
                      <a:pt x="271" y="18"/>
                    </a:lnTo>
                    <a:lnTo>
                      <a:pt x="310" y="29"/>
                    </a:lnTo>
                    <a:lnTo>
                      <a:pt x="347" y="46"/>
                    </a:lnTo>
                    <a:lnTo>
                      <a:pt x="380" y="67"/>
                    </a:lnTo>
                    <a:lnTo>
                      <a:pt x="407" y="94"/>
                    </a:lnTo>
                    <a:lnTo>
                      <a:pt x="428" y="125"/>
                    </a:lnTo>
                    <a:lnTo>
                      <a:pt x="443" y="160"/>
                    </a:lnTo>
                    <a:lnTo>
                      <a:pt x="446" y="201"/>
                    </a:lnTo>
                    <a:lnTo>
                      <a:pt x="462" y="201"/>
                    </a:lnTo>
                    <a:lnTo>
                      <a:pt x="456" y="158"/>
                    </a:lnTo>
                    <a:lnTo>
                      <a:pt x="442" y="119"/>
                    </a:lnTo>
                    <a:lnTo>
                      <a:pt x="418" y="85"/>
                    </a:lnTo>
                    <a:lnTo>
                      <a:pt x="389" y="56"/>
                    </a:lnTo>
                    <a:lnTo>
                      <a:pt x="354" y="33"/>
                    </a:lnTo>
                    <a:lnTo>
                      <a:pt x="315" y="16"/>
                    </a:lnTo>
                    <a:lnTo>
                      <a:pt x="273" y="5"/>
                    </a:lnTo>
                    <a:lnTo>
                      <a:pt x="231" y="0"/>
                    </a:lnTo>
                    <a:lnTo>
                      <a:pt x="190" y="0"/>
                    </a:lnTo>
                    <a:lnTo>
                      <a:pt x="149" y="8"/>
                    </a:lnTo>
                    <a:lnTo>
                      <a:pt x="110" y="22"/>
                    </a:lnTo>
                    <a:lnTo>
                      <a:pt x="74" y="43"/>
                    </a:lnTo>
                    <a:lnTo>
                      <a:pt x="44" y="72"/>
                    </a:lnTo>
                    <a:lnTo>
                      <a:pt x="20" y="106"/>
                    </a:lnTo>
                    <a:lnTo>
                      <a:pt x="6" y="151"/>
                    </a:lnTo>
                    <a:lnTo>
                      <a:pt x="0" y="201"/>
                    </a:lnTo>
                    <a:lnTo>
                      <a:pt x="16"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81" name="Freeform 721">
                <a:extLst>
                  <a:ext uri="{FF2B5EF4-FFF2-40B4-BE49-F238E27FC236}">
                    <a16:creationId xmlns:a16="http://schemas.microsoft.com/office/drawing/2014/main" id="{EAED8B91-1486-440B-8375-329F70CFCC6B}"/>
                  </a:ext>
                </a:extLst>
              </p:cNvPr>
              <p:cNvSpPr>
                <a:spLocks/>
              </p:cNvSpPr>
              <p:nvPr/>
            </p:nvSpPr>
            <p:spPr bwMode="auto">
              <a:xfrm>
                <a:off x="1795" y="3949"/>
                <a:ext cx="8" cy="245"/>
              </a:xfrm>
              <a:custGeom>
                <a:avLst/>
                <a:gdLst>
                  <a:gd name="T0" fmla="*/ 1 w 16"/>
                  <a:gd name="T1" fmla="*/ 8 h 490"/>
                  <a:gd name="T2" fmla="*/ 1 w 16"/>
                  <a:gd name="T3" fmla="*/ 8 h 490"/>
                  <a:gd name="T4" fmla="*/ 1 w 16"/>
                  <a:gd name="T5" fmla="*/ 0 h 490"/>
                  <a:gd name="T6" fmla="*/ 0 w 16"/>
                  <a:gd name="T7" fmla="*/ 0 h 490"/>
                  <a:gd name="T8" fmla="*/ 0 w 16"/>
                  <a:gd name="T9" fmla="*/ 8 h 490"/>
                  <a:gd name="T10" fmla="*/ 1 w 16"/>
                  <a:gd name="T11" fmla="*/ 8 h 490"/>
                  <a:gd name="T12" fmla="*/ 0 w 16"/>
                  <a:gd name="T13" fmla="*/ 8 h 490"/>
                  <a:gd name="T14" fmla="*/ 1 w 16"/>
                  <a:gd name="T15" fmla="*/ 8 h 490"/>
                  <a:gd name="T16" fmla="*/ 1 w 16"/>
                  <a:gd name="T17" fmla="*/ 8 h 490"/>
                  <a:gd name="T18" fmla="*/ 1 w 16"/>
                  <a:gd name="T19" fmla="*/ 8 h 490"/>
                  <a:gd name="T20" fmla="*/ 1 w 16"/>
                  <a:gd name="T21" fmla="*/ 8 h 490"/>
                  <a:gd name="T22" fmla="*/ 1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82" name="Freeform 722">
                <a:extLst>
                  <a:ext uri="{FF2B5EF4-FFF2-40B4-BE49-F238E27FC236}">
                    <a16:creationId xmlns:a16="http://schemas.microsoft.com/office/drawing/2014/main" id="{7DB485AE-0FA9-4BF9-B30B-10C5B8DB04CB}"/>
                  </a:ext>
                </a:extLst>
              </p:cNvPr>
              <p:cNvSpPr>
                <a:spLocks/>
              </p:cNvSpPr>
              <p:nvPr/>
            </p:nvSpPr>
            <p:spPr bwMode="auto">
              <a:xfrm>
                <a:off x="1740" y="4186"/>
                <a:ext cx="59" cy="8"/>
              </a:xfrm>
              <a:custGeom>
                <a:avLst/>
                <a:gdLst>
                  <a:gd name="T0" fmla="*/ 0 w 119"/>
                  <a:gd name="T1" fmla="*/ 1 h 15"/>
                  <a:gd name="T2" fmla="*/ 0 w 119"/>
                  <a:gd name="T3" fmla="*/ 1 h 15"/>
                  <a:gd name="T4" fmla="*/ 1 w 119"/>
                  <a:gd name="T5" fmla="*/ 1 h 15"/>
                  <a:gd name="T6" fmla="*/ 1 w 119"/>
                  <a:gd name="T7" fmla="*/ 0 h 15"/>
                  <a:gd name="T8" fmla="*/ 0 w 119"/>
                  <a:gd name="T9" fmla="*/ 0 h 15"/>
                  <a:gd name="T10" fmla="*/ 0 w 119"/>
                  <a:gd name="T11" fmla="*/ 1 h 15"/>
                  <a:gd name="T12" fmla="*/ 0 w 119"/>
                  <a:gd name="T13" fmla="*/ 0 h 15"/>
                  <a:gd name="T14" fmla="*/ 0 w 119"/>
                  <a:gd name="T15" fmla="*/ 1 h 15"/>
                  <a:gd name="T16" fmla="*/ 0 w 119"/>
                  <a:gd name="T17" fmla="*/ 1 h 15"/>
                  <a:gd name="T18" fmla="*/ 0 w 119"/>
                  <a:gd name="T19" fmla="*/ 1 h 15"/>
                  <a:gd name="T20" fmla="*/ 0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83" name="Freeform 723">
                <a:extLst>
                  <a:ext uri="{FF2B5EF4-FFF2-40B4-BE49-F238E27FC236}">
                    <a16:creationId xmlns:a16="http://schemas.microsoft.com/office/drawing/2014/main" id="{B3ADE218-4CAC-4A43-9890-7981B26AE408}"/>
                  </a:ext>
                </a:extLst>
              </p:cNvPr>
              <p:cNvSpPr>
                <a:spLocks/>
              </p:cNvSpPr>
              <p:nvPr/>
            </p:nvSpPr>
            <p:spPr bwMode="auto">
              <a:xfrm>
                <a:off x="1752" y="3806"/>
                <a:ext cx="130" cy="356"/>
              </a:xfrm>
              <a:custGeom>
                <a:avLst/>
                <a:gdLst>
                  <a:gd name="T0" fmla="*/ 0 w 258"/>
                  <a:gd name="T1" fmla="*/ 11 h 713"/>
                  <a:gd name="T2" fmla="*/ 1 w 258"/>
                  <a:gd name="T3" fmla="*/ 11 h 713"/>
                  <a:gd name="T4" fmla="*/ 1 w 258"/>
                  <a:gd name="T5" fmla="*/ 4 h 713"/>
                  <a:gd name="T6" fmla="*/ 1 w 258"/>
                  <a:gd name="T7" fmla="*/ 3 h 713"/>
                  <a:gd name="T8" fmla="*/ 1 w 258"/>
                  <a:gd name="T9" fmla="*/ 3 h 713"/>
                  <a:gd name="T10" fmla="*/ 1 w 258"/>
                  <a:gd name="T11" fmla="*/ 2 h 713"/>
                  <a:gd name="T12" fmla="*/ 1 w 258"/>
                  <a:gd name="T13" fmla="*/ 2 h 713"/>
                  <a:gd name="T14" fmla="*/ 1 w 258"/>
                  <a:gd name="T15" fmla="*/ 1 h 713"/>
                  <a:gd name="T16" fmla="*/ 2 w 258"/>
                  <a:gd name="T17" fmla="*/ 1 h 713"/>
                  <a:gd name="T18" fmla="*/ 2 w 258"/>
                  <a:gd name="T19" fmla="*/ 1 h 713"/>
                  <a:gd name="T20" fmla="*/ 2 w 258"/>
                  <a:gd name="T21" fmla="*/ 1 h 713"/>
                  <a:gd name="T22" fmla="*/ 3 w 258"/>
                  <a:gd name="T23" fmla="*/ 0 h 713"/>
                  <a:gd name="T24" fmla="*/ 3 w 258"/>
                  <a:gd name="T25" fmla="*/ 0 h 713"/>
                  <a:gd name="T26" fmla="*/ 3 w 258"/>
                  <a:gd name="T27" fmla="*/ 0 h 713"/>
                  <a:gd name="T28" fmla="*/ 3 w 258"/>
                  <a:gd name="T29" fmla="*/ 0 h 713"/>
                  <a:gd name="T30" fmla="*/ 4 w 258"/>
                  <a:gd name="T31" fmla="*/ 0 h 713"/>
                  <a:gd name="T32" fmla="*/ 4 w 258"/>
                  <a:gd name="T33" fmla="*/ 0 h 713"/>
                  <a:gd name="T34" fmla="*/ 4 w 258"/>
                  <a:gd name="T35" fmla="*/ 0 h 713"/>
                  <a:gd name="T36" fmla="*/ 5 w 258"/>
                  <a:gd name="T37" fmla="*/ 0 h 713"/>
                  <a:gd name="T38" fmla="*/ 4 w 258"/>
                  <a:gd name="T39" fmla="*/ 0 h 713"/>
                  <a:gd name="T40" fmla="*/ 4 w 258"/>
                  <a:gd name="T41" fmla="*/ 0 h 713"/>
                  <a:gd name="T42" fmla="*/ 4 w 258"/>
                  <a:gd name="T43" fmla="*/ 0 h 713"/>
                  <a:gd name="T44" fmla="*/ 3 w 258"/>
                  <a:gd name="T45" fmla="*/ 0 h 713"/>
                  <a:gd name="T46" fmla="*/ 3 w 258"/>
                  <a:gd name="T47" fmla="*/ 0 h 713"/>
                  <a:gd name="T48" fmla="*/ 3 w 258"/>
                  <a:gd name="T49" fmla="*/ 0 h 713"/>
                  <a:gd name="T50" fmla="*/ 2 w 258"/>
                  <a:gd name="T51" fmla="*/ 0 h 713"/>
                  <a:gd name="T52" fmla="*/ 2 w 258"/>
                  <a:gd name="T53" fmla="*/ 0 h 713"/>
                  <a:gd name="T54" fmla="*/ 2 w 258"/>
                  <a:gd name="T55" fmla="*/ 1 h 713"/>
                  <a:gd name="T56" fmla="*/ 1 w 258"/>
                  <a:gd name="T57" fmla="*/ 1 h 713"/>
                  <a:gd name="T58" fmla="*/ 1 w 258"/>
                  <a:gd name="T59" fmla="*/ 1 h 713"/>
                  <a:gd name="T60" fmla="*/ 1 w 258"/>
                  <a:gd name="T61" fmla="*/ 2 h 713"/>
                  <a:gd name="T62" fmla="*/ 1 w 258"/>
                  <a:gd name="T63" fmla="*/ 2 h 713"/>
                  <a:gd name="T64" fmla="*/ 1 w 258"/>
                  <a:gd name="T65" fmla="*/ 3 h 713"/>
                  <a:gd name="T66" fmla="*/ 1 w 258"/>
                  <a:gd name="T67" fmla="*/ 3 h 713"/>
                  <a:gd name="T68" fmla="*/ 0 w 258"/>
                  <a:gd name="T69" fmla="*/ 4 h 713"/>
                  <a:gd name="T70" fmla="*/ 0 w 258"/>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8" h="713">
                    <a:moveTo>
                      <a:pt x="0" y="713"/>
                    </a:moveTo>
                    <a:lnTo>
                      <a:pt x="19" y="713"/>
                    </a:lnTo>
                    <a:lnTo>
                      <a:pt x="19" y="267"/>
                    </a:lnTo>
                    <a:lnTo>
                      <a:pt x="21" y="233"/>
                    </a:lnTo>
                    <a:lnTo>
                      <a:pt x="26" y="200"/>
                    </a:lnTo>
                    <a:lnTo>
                      <a:pt x="34" y="172"/>
                    </a:lnTo>
                    <a:lnTo>
                      <a:pt x="45" y="147"/>
                    </a:lnTo>
                    <a:lnTo>
                      <a:pt x="60" y="123"/>
                    </a:lnTo>
                    <a:lnTo>
                      <a:pt x="75" y="103"/>
                    </a:lnTo>
                    <a:lnTo>
                      <a:pt x="92" y="85"/>
                    </a:lnTo>
                    <a:lnTo>
                      <a:pt x="111" y="70"/>
                    </a:lnTo>
                    <a:lnTo>
                      <a:pt x="131" y="55"/>
                    </a:lnTo>
                    <a:lnTo>
                      <a:pt x="150" y="43"/>
                    </a:lnTo>
                    <a:lnTo>
                      <a:pt x="170" y="33"/>
                    </a:lnTo>
                    <a:lnTo>
                      <a:pt x="190" y="24"/>
                    </a:lnTo>
                    <a:lnTo>
                      <a:pt x="209" y="16"/>
                    </a:lnTo>
                    <a:lnTo>
                      <a:pt x="227" y="10"/>
                    </a:lnTo>
                    <a:lnTo>
                      <a:pt x="244" y="4"/>
                    </a:lnTo>
                    <a:lnTo>
                      <a:pt x="258" y="0"/>
                    </a:lnTo>
                    <a:lnTo>
                      <a:pt x="244" y="1"/>
                    </a:lnTo>
                    <a:lnTo>
                      <a:pt x="226" y="4"/>
                    </a:lnTo>
                    <a:lnTo>
                      <a:pt x="207" y="7"/>
                    </a:lnTo>
                    <a:lnTo>
                      <a:pt x="187" y="14"/>
                    </a:lnTo>
                    <a:lnTo>
                      <a:pt x="166" y="22"/>
                    </a:lnTo>
                    <a:lnTo>
                      <a:pt x="144" y="32"/>
                    </a:lnTo>
                    <a:lnTo>
                      <a:pt x="123" y="43"/>
                    </a:lnTo>
                    <a:lnTo>
                      <a:pt x="102" y="58"/>
                    </a:lnTo>
                    <a:lnTo>
                      <a:pt x="81" y="74"/>
                    </a:lnTo>
                    <a:lnTo>
                      <a:pt x="62" y="93"/>
                    </a:lnTo>
                    <a:lnTo>
                      <a:pt x="45" y="114"/>
                    </a:lnTo>
                    <a:lnTo>
                      <a:pt x="30" y="139"/>
                    </a:lnTo>
                    <a:lnTo>
                      <a:pt x="17" y="167"/>
                    </a:lnTo>
                    <a:lnTo>
                      <a:pt x="7" y="197"/>
                    </a:lnTo>
                    <a:lnTo>
                      <a:pt x="2" y="230"/>
                    </a:lnTo>
                    <a:lnTo>
                      <a:pt x="0" y="267"/>
                    </a:lnTo>
                    <a:lnTo>
                      <a:pt x="0" y="7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84" name="Freeform 724">
                <a:extLst>
                  <a:ext uri="{FF2B5EF4-FFF2-40B4-BE49-F238E27FC236}">
                    <a16:creationId xmlns:a16="http://schemas.microsoft.com/office/drawing/2014/main" id="{8E5813D7-04BB-404C-8186-3DB49DEC5B3D}"/>
                  </a:ext>
                </a:extLst>
              </p:cNvPr>
              <p:cNvSpPr>
                <a:spLocks/>
              </p:cNvSpPr>
              <p:nvPr/>
            </p:nvSpPr>
            <p:spPr bwMode="auto">
              <a:xfrm>
                <a:off x="1944" y="3806"/>
                <a:ext cx="130" cy="356"/>
              </a:xfrm>
              <a:custGeom>
                <a:avLst/>
                <a:gdLst>
                  <a:gd name="T0" fmla="*/ 5 w 259"/>
                  <a:gd name="T1" fmla="*/ 11 h 713"/>
                  <a:gd name="T2" fmla="*/ 4 w 259"/>
                  <a:gd name="T3" fmla="*/ 11 h 713"/>
                  <a:gd name="T4" fmla="*/ 4 w 259"/>
                  <a:gd name="T5" fmla="*/ 4 h 713"/>
                  <a:gd name="T6" fmla="*/ 4 w 259"/>
                  <a:gd name="T7" fmla="*/ 3 h 713"/>
                  <a:gd name="T8" fmla="*/ 4 w 259"/>
                  <a:gd name="T9" fmla="*/ 3 h 713"/>
                  <a:gd name="T10" fmla="*/ 4 w 259"/>
                  <a:gd name="T11" fmla="*/ 2 h 713"/>
                  <a:gd name="T12" fmla="*/ 4 w 259"/>
                  <a:gd name="T13" fmla="*/ 2 h 713"/>
                  <a:gd name="T14" fmla="*/ 4 w 259"/>
                  <a:gd name="T15" fmla="*/ 1 h 713"/>
                  <a:gd name="T16" fmla="*/ 3 w 259"/>
                  <a:gd name="T17" fmla="*/ 1 h 713"/>
                  <a:gd name="T18" fmla="*/ 3 w 259"/>
                  <a:gd name="T19" fmla="*/ 1 h 713"/>
                  <a:gd name="T20" fmla="*/ 3 w 259"/>
                  <a:gd name="T21" fmla="*/ 1 h 713"/>
                  <a:gd name="T22" fmla="*/ 2 w 259"/>
                  <a:gd name="T23" fmla="*/ 0 h 713"/>
                  <a:gd name="T24" fmla="*/ 2 w 259"/>
                  <a:gd name="T25" fmla="*/ 0 h 713"/>
                  <a:gd name="T26" fmla="*/ 2 w 259"/>
                  <a:gd name="T27" fmla="*/ 0 h 713"/>
                  <a:gd name="T28" fmla="*/ 2 w 259"/>
                  <a:gd name="T29" fmla="*/ 0 h 713"/>
                  <a:gd name="T30" fmla="*/ 1 w 259"/>
                  <a:gd name="T31" fmla="*/ 0 h 713"/>
                  <a:gd name="T32" fmla="*/ 1 w 259"/>
                  <a:gd name="T33" fmla="*/ 0 h 713"/>
                  <a:gd name="T34" fmla="*/ 1 w 259"/>
                  <a:gd name="T35" fmla="*/ 0 h 713"/>
                  <a:gd name="T36" fmla="*/ 0 w 259"/>
                  <a:gd name="T37" fmla="*/ 0 h 713"/>
                  <a:gd name="T38" fmla="*/ 1 w 259"/>
                  <a:gd name="T39" fmla="*/ 0 h 713"/>
                  <a:gd name="T40" fmla="*/ 1 w 259"/>
                  <a:gd name="T41" fmla="*/ 0 h 713"/>
                  <a:gd name="T42" fmla="*/ 1 w 259"/>
                  <a:gd name="T43" fmla="*/ 0 h 713"/>
                  <a:gd name="T44" fmla="*/ 2 w 259"/>
                  <a:gd name="T45" fmla="*/ 0 h 713"/>
                  <a:gd name="T46" fmla="*/ 2 w 259"/>
                  <a:gd name="T47" fmla="*/ 0 h 713"/>
                  <a:gd name="T48" fmla="*/ 2 w 259"/>
                  <a:gd name="T49" fmla="*/ 0 h 713"/>
                  <a:gd name="T50" fmla="*/ 3 w 259"/>
                  <a:gd name="T51" fmla="*/ 0 h 713"/>
                  <a:gd name="T52" fmla="*/ 3 w 259"/>
                  <a:gd name="T53" fmla="*/ 0 h 713"/>
                  <a:gd name="T54" fmla="*/ 3 w 259"/>
                  <a:gd name="T55" fmla="*/ 1 h 713"/>
                  <a:gd name="T56" fmla="*/ 4 w 259"/>
                  <a:gd name="T57" fmla="*/ 1 h 713"/>
                  <a:gd name="T58" fmla="*/ 4 w 259"/>
                  <a:gd name="T59" fmla="*/ 1 h 713"/>
                  <a:gd name="T60" fmla="*/ 4 w 259"/>
                  <a:gd name="T61" fmla="*/ 2 h 713"/>
                  <a:gd name="T62" fmla="*/ 4 w 259"/>
                  <a:gd name="T63" fmla="*/ 2 h 713"/>
                  <a:gd name="T64" fmla="*/ 4 w 259"/>
                  <a:gd name="T65" fmla="*/ 3 h 713"/>
                  <a:gd name="T66" fmla="*/ 5 w 259"/>
                  <a:gd name="T67" fmla="*/ 3 h 713"/>
                  <a:gd name="T68" fmla="*/ 5 w 259"/>
                  <a:gd name="T69" fmla="*/ 4 h 713"/>
                  <a:gd name="T70" fmla="*/ 5 w 259"/>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9" h="713">
                    <a:moveTo>
                      <a:pt x="259" y="713"/>
                    </a:moveTo>
                    <a:lnTo>
                      <a:pt x="239" y="713"/>
                    </a:lnTo>
                    <a:lnTo>
                      <a:pt x="239" y="267"/>
                    </a:lnTo>
                    <a:lnTo>
                      <a:pt x="237" y="233"/>
                    </a:lnTo>
                    <a:lnTo>
                      <a:pt x="232" y="200"/>
                    </a:lnTo>
                    <a:lnTo>
                      <a:pt x="224" y="172"/>
                    </a:lnTo>
                    <a:lnTo>
                      <a:pt x="213" y="147"/>
                    </a:lnTo>
                    <a:lnTo>
                      <a:pt x="198" y="123"/>
                    </a:lnTo>
                    <a:lnTo>
                      <a:pt x="183" y="103"/>
                    </a:lnTo>
                    <a:lnTo>
                      <a:pt x="166" y="85"/>
                    </a:lnTo>
                    <a:lnTo>
                      <a:pt x="147" y="70"/>
                    </a:lnTo>
                    <a:lnTo>
                      <a:pt x="127" y="55"/>
                    </a:lnTo>
                    <a:lnTo>
                      <a:pt x="108" y="43"/>
                    </a:lnTo>
                    <a:lnTo>
                      <a:pt x="88" y="33"/>
                    </a:lnTo>
                    <a:lnTo>
                      <a:pt x="68" y="24"/>
                    </a:lnTo>
                    <a:lnTo>
                      <a:pt x="49" y="16"/>
                    </a:lnTo>
                    <a:lnTo>
                      <a:pt x="31" y="10"/>
                    </a:lnTo>
                    <a:lnTo>
                      <a:pt x="14" y="4"/>
                    </a:lnTo>
                    <a:lnTo>
                      <a:pt x="0" y="0"/>
                    </a:lnTo>
                    <a:lnTo>
                      <a:pt x="14" y="1"/>
                    </a:lnTo>
                    <a:lnTo>
                      <a:pt x="32" y="4"/>
                    </a:lnTo>
                    <a:lnTo>
                      <a:pt x="51" y="7"/>
                    </a:lnTo>
                    <a:lnTo>
                      <a:pt x="71" y="14"/>
                    </a:lnTo>
                    <a:lnTo>
                      <a:pt x="92" y="22"/>
                    </a:lnTo>
                    <a:lnTo>
                      <a:pt x="113" y="32"/>
                    </a:lnTo>
                    <a:lnTo>
                      <a:pt x="136" y="43"/>
                    </a:lnTo>
                    <a:lnTo>
                      <a:pt x="157" y="58"/>
                    </a:lnTo>
                    <a:lnTo>
                      <a:pt x="177" y="74"/>
                    </a:lnTo>
                    <a:lnTo>
                      <a:pt x="196" y="93"/>
                    </a:lnTo>
                    <a:lnTo>
                      <a:pt x="214" y="114"/>
                    </a:lnTo>
                    <a:lnTo>
                      <a:pt x="229" y="139"/>
                    </a:lnTo>
                    <a:lnTo>
                      <a:pt x="242" y="167"/>
                    </a:lnTo>
                    <a:lnTo>
                      <a:pt x="252" y="197"/>
                    </a:lnTo>
                    <a:lnTo>
                      <a:pt x="257" y="230"/>
                    </a:lnTo>
                    <a:lnTo>
                      <a:pt x="259" y="267"/>
                    </a:lnTo>
                    <a:lnTo>
                      <a:pt x="259" y="713"/>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85" name="Freeform 725">
                <a:extLst>
                  <a:ext uri="{FF2B5EF4-FFF2-40B4-BE49-F238E27FC236}">
                    <a16:creationId xmlns:a16="http://schemas.microsoft.com/office/drawing/2014/main" id="{13900932-9A92-45B5-A449-310453404C9D}"/>
                  </a:ext>
                </a:extLst>
              </p:cNvPr>
              <p:cNvSpPr>
                <a:spLocks/>
              </p:cNvSpPr>
              <p:nvPr/>
            </p:nvSpPr>
            <p:spPr bwMode="auto">
              <a:xfrm>
                <a:off x="1785" y="3933"/>
                <a:ext cx="10" cy="229"/>
              </a:xfrm>
              <a:custGeom>
                <a:avLst/>
                <a:gdLst>
                  <a:gd name="T0" fmla="*/ 0 w 19"/>
                  <a:gd name="T1" fmla="*/ 7 h 459"/>
                  <a:gd name="T2" fmla="*/ 1 w 19"/>
                  <a:gd name="T3" fmla="*/ 7 h 459"/>
                  <a:gd name="T4" fmla="*/ 1 w 19"/>
                  <a:gd name="T5" fmla="*/ 0 h 459"/>
                  <a:gd name="T6" fmla="*/ 1 w 19"/>
                  <a:gd name="T7" fmla="*/ 0 h 459"/>
                  <a:gd name="T8" fmla="*/ 1 w 19"/>
                  <a:gd name="T9" fmla="*/ 0 h 459"/>
                  <a:gd name="T10" fmla="*/ 1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6" y="3"/>
                    </a:lnTo>
                    <a:lnTo>
                      <a:pt x="10" y="0"/>
                    </a:lnTo>
                    <a:lnTo>
                      <a:pt x="4" y="3"/>
                    </a:lnTo>
                    <a:lnTo>
                      <a:pt x="0" y="13"/>
                    </a:lnTo>
                    <a:lnTo>
                      <a:pt x="0" y="45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86" name="Freeform 726">
                <a:extLst>
                  <a:ext uri="{FF2B5EF4-FFF2-40B4-BE49-F238E27FC236}">
                    <a16:creationId xmlns:a16="http://schemas.microsoft.com/office/drawing/2014/main" id="{40626BB7-9E8E-4FED-B642-AC86E5B96A78}"/>
                  </a:ext>
                </a:extLst>
              </p:cNvPr>
              <p:cNvSpPr>
                <a:spLocks/>
              </p:cNvSpPr>
              <p:nvPr/>
            </p:nvSpPr>
            <p:spPr bwMode="auto">
              <a:xfrm>
                <a:off x="2031" y="3933"/>
                <a:ext cx="9" cy="229"/>
              </a:xfrm>
              <a:custGeom>
                <a:avLst/>
                <a:gdLst>
                  <a:gd name="T0" fmla="*/ 0 w 19"/>
                  <a:gd name="T1" fmla="*/ 7 h 459"/>
                  <a:gd name="T2" fmla="*/ 0 w 19"/>
                  <a:gd name="T3" fmla="*/ 7 h 459"/>
                  <a:gd name="T4" fmla="*/ 0 w 19"/>
                  <a:gd name="T5" fmla="*/ 0 h 459"/>
                  <a:gd name="T6" fmla="*/ 0 w 19"/>
                  <a:gd name="T7" fmla="*/ 0 h 459"/>
                  <a:gd name="T8" fmla="*/ 0 w 19"/>
                  <a:gd name="T9" fmla="*/ 0 h 459"/>
                  <a:gd name="T10" fmla="*/ 0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5" y="3"/>
                    </a:lnTo>
                    <a:lnTo>
                      <a:pt x="10" y="0"/>
                    </a:lnTo>
                    <a:lnTo>
                      <a:pt x="3" y="3"/>
                    </a:lnTo>
                    <a:lnTo>
                      <a:pt x="0" y="13"/>
                    </a:lnTo>
                    <a:lnTo>
                      <a:pt x="0" y="4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4290" name="Group 727">
              <a:extLst>
                <a:ext uri="{FF2B5EF4-FFF2-40B4-BE49-F238E27FC236}">
                  <a16:creationId xmlns:a16="http://schemas.microsoft.com/office/drawing/2014/main" id="{E24444A1-B903-4034-B669-81BA2FBF310C}"/>
                </a:ext>
              </a:extLst>
            </p:cNvPr>
            <p:cNvGrpSpPr>
              <a:grpSpLocks/>
            </p:cNvGrpSpPr>
            <p:nvPr/>
          </p:nvGrpSpPr>
          <p:grpSpPr bwMode="auto">
            <a:xfrm rot="-10789807">
              <a:off x="2928" y="3432"/>
              <a:ext cx="583" cy="1896"/>
              <a:chOff x="1716" y="1551"/>
              <a:chExt cx="809" cy="2658"/>
            </a:xfrm>
          </p:grpSpPr>
          <p:sp>
            <p:nvSpPr>
              <p:cNvPr id="54385" name="Rectangle 728">
                <a:extLst>
                  <a:ext uri="{FF2B5EF4-FFF2-40B4-BE49-F238E27FC236}">
                    <a16:creationId xmlns:a16="http://schemas.microsoft.com/office/drawing/2014/main" id="{7A782783-C7E0-44E5-82F0-86327564C221}"/>
                  </a:ext>
                </a:extLst>
              </p:cNvPr>
              <p:cNvSpPr>
                <a:spLocks noChangeArrowheads="1"/>
              </p:cNvSpPr>
              <p:nvPr/>
            </p:nvSpPr>
            <p:spPr bwMode="auto">
              <a:xfrm>
                <a:off x="1948" y="1555"/>
                <a:ext cx="345" cy="265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4386" name="Freeform 729">
                <a:extLst>
                  <a:ext uri="{FF2B5EF4-FFF2-40B4-BE49-F238E27FC236}">
                    <a16:creationId xmlns:a16="http://schemas.microsoft.com/office/drawing/2014/main" id="{5002F979-7A9A-45E5-A338-EDE769C2941B}"/>
                  </a:ext>
                </a:extLst>
              </p:cNvPr>
              <p:cNvSpPr>
                <a:spLocks/>
              </p:cNvSpPr>
              <p:nvPr/>
            </p:nvSpPr>
            <p:spPr bwMode="auto">
              <a:xfrm>
                <a:off x="1951" y="1555"/>
                <a:ext cx="332" cy="2650"/>
              </a:xfrm>
              <a:custGeom>
                <a:avLst/>
                <a:gdLst>
                  <a:gd name="T0" fmla="*/ 11 w 664"/>
                  <a:gd name="T1" fmla="*/ 0 h 5300"/>
                  <a:gd name="T2" fmla="*/ 10 w 664"/>
                  <a:gd name="T3" fmla="*/ 0 h 5300"/>
                  <a:gd name="T4" fmla="*/ 10 w 664"/>
                  <a:gd name="T5" fmla="*/ 0 h 5300"/>
                  <a:gd name="T6" fmla="*/ 9 w 664"/>
                  <a:gd name="T7" fmla="*/ 0 h 5300"/>
                  <a:gd name="T8" fmla="*/ 9 w 664"/>
                  <a:gd name="T9" fmla="*/ 0 h 5300"/>
                  <a:gd name="T10" fmla="*/ 9 w 664"/>
                  <a:gd name="T11" fmla="*/ 0 h 5300"/>
                  <a:gd name="T12" fmla="*/ 8 w 664"/>
                  <a:gd name="T13" fmla="*/ 0 h 5300"/>
                  <a:gd name="T14" fmla="*/ 8 w 664"/>
                  <a:gd name="T15" fmla="*/ 0 h 5300"/>
                  <a:gd name="T16" fmla="*/ 7 w 664"/>
                  <a:gd name="T17" fmla="*/ 0 h 5300"/>
                  <a:gd name="T18" fmla="*/ 7 w 664"/>
                  <a:gd name="T19" fmla="*/ 0 h 5300"/>
                  <a:gd name="T20" fmla="*/ 6 w 664"/>
                  <a:gd name="T21" fmla="*/ 0 h 5300"/>
                  <a:gd name="T22" fmla="*/ 6 w 664"/>
                  <a:gd name="T23" fmla="*/ 0 h 5300"/>
                  <a:gd name="T24" fmla="*/ 5 w 664"/>
                  <a:gd name="T25" fmla="*/ 0 h 5300"/>
                  <a:gd name="T26" fmla="*/ 4 w 664"/>
                  <a:gd name="T27" fmla="*/ 0 h 5300"/>
                  <a:gd name="T28" fmla="*/ 3 w 664"/>
                  <a:gd name="T29" fmla="*/ 0 h 5300"/>
                  <a:gd name="T30" fmla="*/ 2 w 664"/>
                  <a:gd name="T31" fmla="*/ 0 h 5300"/>
                  <a:gd name="T32" fmla="*/ 0 w 664"/>
                  <a:gd name="T33" fmla="*/ 0 h 5300"/>
                  <a:gd name="T34" fmla="*/ 0 w 664"/>
                  <a:gd name="T35" fmla="*/ 16 h 5300"/>
                  <a:gd name="T36" fmla="*/ 0 w 664"/>
                  <a:gd name="T37" fmla="*/ 28 h 5300"/>
                  <a:gd name="T38" fmla="*/ 0 w 664"/>
                  <a:gd name="T39" fmla="*/ 47 h 5300"/>
                  <a:gd name="T40" fmla="*/ 0 w 664"/>
                  <a:gd name="T41" fmla="*/ 83 h 5300"/>
                  <a:gd name="T42" fmla="*/ 1 w 664"/>
                  <a:gd name="T43" fmla="*/ 83 h 5300"/>
                  <a:gd name="T44" fmla="*/ 2 w 664"/>
                  <a:gd name="T45" fmla="*/ 83 h 5300"/>
                  <a:gd name="T46" fmla="*/ 2 w 664"/>
                  <a:gd name="T47" fmla="*/ 83 h 5300"/>
                  <a:gd name="T48" fmla="*/ 2 w 664"/>
                  <a:gd name="T49" fmla="*/ 83 h 5300"/>
                  <a:gd name="T50" fmla="*/ 3 w 664"/>
                  <a:gd name="T51" fmla="*/ 83 h 5300"/>
                  <a:gd name="T52" fmla="*/ 3 w 664"/>
                  <a:gd name="T53" fmla="*/ 83 h 5300"/>
                  <a:gd name="T54" fmla="*/ 4 w 664"/>
                  <a:gd name="T55" fmla="*/ 83 h 5300"/>
                  <a:gd name="T56" fmla="*/ 4 w 664"/>
                  <a:gd name="T57" fmla="*/ 83 h 5300"/>
                  <a:gd name="T58" fmla="*/ 4 w 664"/>
                  <a:gd name="T59" fmla="*/ 83 h 5300"/>
                  <a:gd name="T60" fmla="*/ 5 w 664"/>
                  <a:gd name="T61" fmla="*/ 83 h 5300"/>
                  <a:gd name="T62" fmla="*/ 6 w 664"/>
                  <a:gd name="T63" fmla="*/ 83 h 5300"/>
                  <a:gd name="T64" fmla="*/ 6 w 664"/>
                  <a:gd name="T65" fmla="*/ 83 h 5300"/>
                  <a:gd name="T66" fmla="*/ 7 w 664"/>
                  <a:gd name="T67" fmla="*/ 83 h 5300"/>
                  <a:gd name="T68" fmla="*/ 8 w 664"/>
                  <a:gd name="T69" fmla="*/ 83 h 5300"/>
                  <a:gd name="T70" fmla="*/ 9 w 664"/>
                  <a:gd name="T71" fmla="*/ 83 h 5300"/>
                  <a:gd name="T72" fmla="*/ 11 w 664"/>
                  <a:gd name="T73" fmla="*/ 83 h 5300"/>
                  <a:gd name="T74" fmla="*/ 11 w 664"/>
                  <a:gd name="T75" fmla="*/ 68 h 5300"/>
                  <a:gd name="T76" fmla="*/ 11 w 664"/>
                  <a:gd name="T77" fmla="*/ 56 h 5300"/>
                  <a:gd name="T78" fmla="*/ 11 w 664"/>
                  <a:gd name="T79" fmla="*/ 37 h 5300"/>
                  <a:gd name="T80" fmla="*/ 11 w 66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4" h="5300">
                    <a:moveTo>
                      <a:pt x="664" y="0"/>
                    </a:moveTo>
                    <a:lnTo>
                      <a:pt x="626" y="0"/>
                    </a:lnTo>
                    <a:lnTo>
                      <a:pt x="594" y="0"/>
                    </a:lnTo>
                    <a:lnTo>
                      <a:pt x="565" y="0"/>
                    </a:lnTo>
                    <a:lnTo>
                      <a:pt x="540" y="0"/>
                    </a:lnTo>
                    <a:lnTo>
                      <a:pt x="516" y="0"/>
                    </a:lnTo>
                    <a:lnTo>
                      <a:pt x="493" y="0"/>
                    </a:lnTo>
                    <a:lnTo>
                      <a:pt x="469" y="0"/>
                    </a:lnTo>
                    <a:lnTo>
                      <a:pt x="443" y="0"/>
                    </a:lnTo>
                    <a:lnTo>
                      <a:pt x="414" y="0"/>
                    </a:lnTo>
                    <a:lnTo>
                      <a:pt x="379" y="0"/>
                    </a:lnTo>
                    <a:lnTo>
                      <a:pt x="339" y="0"/>
                    </a:lnTo>
                    <a:lnTo>
                      <a:pt x="291" y="0"/>
                    </a:lnTo>
                    <a:lnTo>
                      <a:pt x="234" y="0"/>
                    </a:lnTo>
                    <a:lnTo>
                      <a:pt x="169" y="0"/>
                    </a:lnTo>
                    <a:lnTo>
                      <a:pt x="90" y="0"/>
                    </a:lnTo>
                    <a:lnTo>
                      <a:pt x="0" y="0"/>
                    </a:lnTo>
                    <a:lnTo>
                      <a:pt x="0" y="993"/>
                    </a:lnTo>
                    <a:lnTo>
                      <a:pt x="0" y="1765"/>
                    </a:lnTo>
                    <a:lnTo>
                      <a:pt x="0" y="2980"/>
                    </a:lnTo>
                    <a:lnTo>
                      <a:pt x="0" y="5300"/>
                    </a:lnTo>
                    <a:lnTo>
                      <a:pt x="38" y="5300"/>
                    </a:lnTo>
                    <a:lnTo>
                      <a:pt x="72" y="5300"/>
                    </a:lnTo>
                    <a:lnTo>
                      <a:pt x="100" y="5299"/>
                    </a:lnTo>
                    <a:lnTo>
                      <a:pt x="125" y="5299"/>
                    </a:lnTo>
                    <a:lnTo>
                      <a:pt x="148" y="5299"/>
                    </a:lnTo>
                    <a:lnTo>
                      <a:pt x="172" y="5299"/>
                    </a:lnTo>
                    <a:lnTo>
                      <a:pt x="195" y="5299"/>
                    </a:lnTo>
                    <a:lnTo>
                      <a:pt x="222" y="5299"/>
                    </a:lnTo>
                    <a:lnTo>
                      <a:pt x="252" y="5299"/>
                    </a:lnTo>
                    <a:lnTo>
                      <a:pt x="286" y="5299"/>
                    </a:lnTo>
                    <a:lnTo>
                      <a:pt x="326" y="5299"/>
                    </a:lnTo>
                    <a:lnTo>
                      <a:pt x="374" y="5299"/>
                    </a:lnTo>
                    <a:lnTo>
                      <a:pt x="430" y="5299"/>
                    </a:lnTo>
                    <a:lnTo>
                      <a:pt x="497" y="5299"/>
                    </a:lnTo>
                    <a:lnTo>
                      <a:pt x="574" y="5300"/>
                    </a:lnTo>
                    <a:lnTo>
                      <a:pt x="664" y="5300"/>
                    </a:lnTo>
                    <a:lnTo>
                      <a:pt x="664" y="4306"/>
                    </a:lnTo>
                    <a:lnTo>
                      <a:pt x="664" y="3533"/>
                    </a:lnTo>
                    <a:lnTo>
                      <a:pt x="664" y="2318"/>
                    </a:lnTo>
                    <a:lnTo>
                      <a:pt x="664"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87" name="Freeform 730">
                <a:extLst>
                  <a:ext uri="{FF2B5EF4-FFF2-40B4-BE49-F238E27FC236}">
                    <a16:creationId xmlns:a16="http://schemas.microsoft.com/office/drawing/2014/main" id="{D9AC3E5C-2246-49CB-A710-BD0CA6399A39}"/>
                  </a:ext>
                </a:extLst>
              </p:cNvPr>
              <p:cNvSpPr>
                <a:spLocks/>
              </p:cNvSpPr>
              <p:nvPr/>
            </p:nvSpPr>
            <p:spPr bwMode="auto">
              <a:xfrm>
                <a:off x="1955" y="1555"/>
                <a:ext cx="318" cy="2650"/>
              </a:xfrm>
              <a:custGeom>
                <a:avLst/>
                <a:gdLst>
                  <a:gd name="T0" fmla="*/ 9 w 637"/>
                  <a:gd name="T1" fmla="*/ 0 h 5300"/>
                  <a:gd name="T2" fmla="*/ 9 w 637"/>
                  <a:gd name="T3" fmla="*/ 0 h 5300"/>
                  <a:gd name="T4" fmla="*/ 8 w 637"/>
                  <a:gd name="T5" fmla="*/ 0 h 5300"/>
                  <a:gd name="T6" fmla="*/ 8 w 637"/>
                  <a:gd name="T7" fmla="*/ 0 h 5300"/>
                  <a:gd name="T8" fmla="*/ 8 w 637"/>
                  <a:gd name="T9" fmla="*/ 0 h 5300"/>
                  <a:gd name="T10" fmla="*/ 7 w 637"/>
                  <a:gd name="T11" fmla="*/ 0 h 5300"/>
                  <a:gd name="T12" fmla="*/ 7 w 637"/>
                  <a:gd name="T13" fmla="*/ 0 h 5300"/>
                  <a:gd name="T14" fmla="*/ 7 w 637"/>
                  <a:gd name="T15" fmla="*/ 0 h 5300"/>
                  <a:gd name="T16" fmla="*/ 6 w 637"/>
                  <a:gd name="T17" fmla="*/ 0 h 5300"/>
                  <a:gd name="T18" fmla="*/ 6 w 637"/>
                  <a:gd name="T19" fmla="*/ 0 h 5300"/>
                  <a:gd name="T20" fmla="*/ 5 w 637"/>
                  <a:gd name="T21" fmla="*/ 0 h 5300"/>
                  <a:gd name="T22" fmla="*/ 5 w 637"/>
                  <a:gd name="T23" fmla="*/ 0 h 5300"/>
                  <a:gd name="T24" fmla="*/ 4 w 637"/>
                  <a:gd name="T25" fmla="*/ 0 h 5300"/>
                  <a:gd name="T26" fmla="*/ 3 w 637"/>
                  <a:gd name="T27" fmla="*/ 0 h 5300"/>
                  <a:gd name="T28" fmla="*/ 2 w 637"/>
                  <a:gd name="T29" fmla="*/ 0 h 5300"/>
                  <a:gd name="T30" fmla="*/ 1 w 637"/>
                  <a:gd name="T31" fmla="*/ 0 h 5300"/>
                  <a:gd name="T32" fmla="*/ 0 w 637"/>
                  <a:gd name="T33" fmla="*/ 0 h 5300"/>
                  <a:gd name="T34" fmla="*/ 0 w 637"/>
                  <a:gd name="T35" fmla="*/ 16 h 5300"/>
                  <a:gd name="T36" fmla="*/ 0 w 637"/>
                  <a:gd name="T37" fmla="*/ 28 h 5300"/>
                  <a:gd name="T38" fmla="*/ 0 w 637"/>
                  <a:gd name="T39" fmla="*/ 47 h 5300"/>
                  <a:gd name="T40" fmla="*/ 0 w 637"/>
                  <a:gd name="T41" fmla="*/ 83 h 5300"/>
                  <a:gd name="T42" fmla="*/ 0 w 637"/>
                  <a:gd name="T43" fmla="*/ 83 h 5300"/>
                  <a:gd name="T44" fmla="*/ 1 w 637"/>
                  <a:gd name="T45" fmla="*/ 83 h 5300"/>
                  <a:gd name="T46" fmla="*/ 1 w 637"/>
                  <a:gd name="T47" fmla="*/ 83 h 5300"/>
                  <a:gd name="T48" fmla="*/ 1 w 637"/>
                  <a:gd name="T49" fmla="*/ 83 h 5300"/>
                  <a:gd name="T50" fmla="*/ 2 w 637"/>
                  <a:gd name="T51" fmla="*/ 83 h 5300"/>
                  <a:gd name="T52" fmla="*/ 2 w 637"/>
                  <a:gd name="T53" fmla="*/ 83 h 5300"/>
                  <a:gd name="T54" fmla="*/ 2 w 637"/>
                  <a:gd name="T55" fmla="*/ 83 h 5300"/>
                  <a:gd name="T56" fmla="*/ 3 w 637"/>
                  <a:gd name="T57" fmla="*/ 83 h 5300"/>
                  <a:gd name="T58" fmla="*/ 3 w 637"/>
                  <a:gd name="T59" fmla="*/ 83 h 5300"/>
                  <a:gd name="T60" fmla="*/ 4 w 637"/>
                  <a:gd name="T61" fmla="*/ 83 h 5300"/>
                  <a:gd name="T62" fmla="*/ 4 w 637"/>
                  <a:gd name="T63" fmla="*/ 83 h 5300"/>
                  <a:gd name="T64" fmla="*/ 5 w 637"/>
                  <a:gd name="T65" fmla="*/ 83 h 5300"/>
                  <a:gd name="T66" fmla="*/ 6 w 637"/>
                  <a:gd name="T67" fmla="*/ 83 h 5300"/>
                  <a:gd name="T68" fmla="*/ 7 w 637"/>
                  <a:gd name="T69" fmla="*/ 83 h 5300"/>
                  <a:gd name="T70" fmla="*/ 8 w 637"/>
                  <a:gd name="T71" fmla="*/ 83 h 5300"/>
                  <a:gd name="T72" fmla="*/ 9 w 637"/>
                  <a:gd name="T73" fmla="*/ 83 h 5300"/>
                  <a:gd name="T74" fmla="*/ 9 w 637"/>
                  <a:gd name="T75" fmla="*/ 68 h 5300"/>
                  <a:gd name="T76" fmla="*/ 9 w 637"/>
                  <a:gd name="T77" fmla="*/ 56 h 5300"/>
                  <a:gd name="T78" fmla="*/ 9 w 637"/>
                  <a:gd name="T79" fmla="*/ 37 h 5300"/>
                  <a:gd name="T80" fmla="*/ 9 w 63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37" h="5300">
                    <a:moveTo>
                      <a:pt x="637" y="0"/>
                    </a:moveTo>
                    <a:lnTo>
                      <a:pt x="600" y="0"/>
                    </a:lnTo>
                    <a:lnTo>
                      <a:pt x="569" y="0"/>
                    </a:lnTo>
                    <a:lnTo>
                      <a:pt x="542" y="0"/>
                    </a:lnTo>
                    <a:lnTo>
                      <a:pt x="518" y="0"/>
                    </a:lnTo>
                    <a:lnTo>
                      <a:pt x="496" y="0"/>
                    </a:lnTo>
                    <a:lnTo>
                      <a:pt x="474" y="0"/>
                    </a:lnTo>
                    <a:lnTo>
                      <a:pt x="451" y="0"/>
                    </a:lnTo>
                    <a:lnTo>
                      <a:pt x="425" y="0"/>
                    </a:lnTo>
                    <a:lnTo>
                      <a:pt x="397" y="0"/>
                    </a:lnTo>
                    <a:lnTo>
                      <a:pt x="363" y="0"/>
                    </a:lnTo>
                    <a:lnTo>
                      <a:pt x="325" y="0"/>
                    </a:lnTo>
                    <a:lnTo>
                      <a:pt x="279" y="0"/>
                    </a:lnTo>
                    <a:lnTo>
                      <a:pt x="225" y="0"/>
                    </a:lnTo>
                    <a:lnTo>
                      <a:pt x="162" y="0"/>
                    </a:lnTo>
                    <a:lnTo>
                      <a:pt x="87" y="0"/>
                    </a:lnTo>
                    <a:lnTo>
                      <a:pt x="0" y="0"/>
                    </a:lnTo>
                    <a:lnTo>
                      <a:pt x="0" y="993"/>
                    </a:lnTo>
                    <a:lnTo>
                      <a:pt x="0" y="1765"/>
                    </a:lnTo>
                    <a:lnTo>
                      <a:pt x="0" y="2980"/>
                    </a:lnTo>
                    <a:lnTo>
                      <a:pt x="0" y="5300"/>
                    </a:lnTo>
                    <a:lnTo>
                      <a:pt x="37" y="5300"/>
                    </a:lnTo>
                    <a:lnTo>
                      <a:pt x="68" y="5300"/>
                    </a:lnTo>
                    <a:lnTo>
                      <a:pt x="96" y="5299"/>
                    </a:lnTo>
                    <a:lnTo>
                      <a:pt x="120" y="5299"/>
                    </a:lnTo>
                    <a:lnTo>
                      <a:pt x="142" y="5299"/>
                    </a:lnTo>
                    <a:lnTo>
                      <a:pt x="164" y="5299"/>
                    </a:lnTo>
                    <a:lnTo>
                      <a:pt x="187" y="5299"/>
                    </a:lnTo>
                    <a:lnTo>
                      <a:pt x="212" y="5299"/>
                    </a:lnTo>
                    <a:lnTo>
                      <a:pt x="241" y="5299"/>
                    </a:lnTo>
                    <a:lnTo>
                      <a:pt x="275" y="5299"/>
                    </a:lnTo>
                    <a:lnTo>
                      <a:pt x="313" y="5299"/>
                    </a:lnTo>
                    <a:lnTo>
                      <a:pt x="359" y="5299"/>
                    </a:lnTo>
                    <a:lnTo>
                      <a:pt x="413" y="5299"/>
                    </a:lnTo>
                    <a:lnTo>
                      <a:pt x="476" y="5299"/>
                    </a:lnTo>
                    <a:lnTo>
                      <a:pt x="551" y="5300"/>
                    </a:lnTo>
                    <a:lnTo>
                      <a:pt x="637" y="5300"/>
                    </a:lnTo>
                    <a:lnTo>
                      <a:pt x="637" y="4306"/>
                    </a:lnTo>
                    <a:lnTo>
                      <a:pt x="637" y="3533"/>
                    </a:lnTo>
                    <a:lnTo>
                      <a:pt x="637" y="2318"/>
                    </a:lnTo>
                    <a:lnTo>
                      <a:pt x="637"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88" name="Freeform 731">
                <a:extLst>
                  <a:ext uri="{FF2B5EF4-FFF2-40B4-BE49-F238E27FC236}">
                    <a16:creationId xmlns:a16="http://schemas.microsoft.com/office/drawing/2014/main" id="{4523CD06-CDD1-4176-80EE-A7500ECF707D}"/>
                  </a:ext>
                </a:extLst>
              </p:cNvPr>
              <p:cNvSpPr>
                <a:spLocks/>
              </p:cNvSpPr>
              <p:nvPr/>
            </p:nvSpPr>
            <p:spPr bwMode="auto">
              <a:xfrm>
                <a:off x="1959" y="1555"/>
                <a:ext cx="304" cy="2650"/>
              </a:xfrm>
              <a:custGeom>
                <a:avLst/>
                <a:gdLst>
                  <a:gd name="T0" fmla="*/ 9 w 609"/>
                  <a:gd name="T1" fmla="*/ 0 h 5300"/>
                  <a:gd name="T2" fmla="*/ 8 w 609"/>
                  <a:gd name="T3" fmla="*/ 0 h 5300"/>
                  <a:gd name="T4" fmla="*/ 8 w 609"/>
                  <a:gd name="T5" fmla="*/ 0 h 5300"/>
                  <a:gd name="T6" fmla="*/ 8 w 609"/>
                  <a:gd name="T7" fmla="*/ 0 h 5300"/>
                  <a:gd name="T8" fmla="*/ 7 w 609"/>
                  <a:gd name="T9" fmla="*/ 0 h 5300"/>
                  <a:gd name="T10" fmla="*/ 7 w 609"/>
                  <a:gd name="T11" fmla="*/ 0 h 5300"/>
                  <a:gd name="T12" fmla="*/ 7 w 609"/>
                  <a:gd name="T13" fmla="*/ 0 h 5300"/>
                  <a:gd name="T14" fmla="*/ 6 w 609"/>
                  <a:gd name="T15" fmla="*/ 0 h 5300"/>
                  <a:gd name="T16" fmla="*/ 6 w 609"/>
                  <a:gd name="T17" fmla="*/ 0 h 5300"/>
                  <a:gd name="T18" fmla="*/ 5 w 609"/>
                  <a:gd name="T19" fmla="*/ 0 h 5300"/>
                  <a:gd name="T20" fmla="*/ 5 w 609"/>
                  <a:gd name="T21" fmla="*/ 0 h 5300"/>
                  <a:gd name="T22" fmla="*/ 4 w 609"/>
                  <a:gd name="T23" fmla="*/ 0 h 5300"/>
                  <a:gd name="T24" fmla="*/ 4 w 609"/>
                  <a:gd name="T25" fmla="*/ 0 h 5300"/>
                  <a:gd name="T26" fmla="*/ 3 w 609"/>
                  <a:gd name="T27" fmla="*/ 0 h 5300"/>
                  <a:gd name="T28" fmla="*/ 2 w 609"/>
                  <a:gd name="T29" fmla="*/ 0 h 5300"/>
                  <a:gd name="T30" fmla="*/ 1 w 609"/>
                  <a:gd name="T31" fmla="*/ 0 h 5300"/>
                  <a:gd name="T32" fmla="*/ 0 w 609"/>
                  <a:gd name="T33" fmla="*/ 0 h 5300"/>
                  <a:gd name="T34" fmla="*/ 0 w 609"/>
                  <a:gd name="T35" fmla="*/ 16 h 5300"/>
                  <a:gd name="T36" fmla="*/ 0 w 609"/>
                  <a:gd name="T37" fmla="*/ 28 h 5300"/>
                  <a:gd name="T38" fmla="*/ 0 w 609"/>
                  <a:gd name="T39" fmla="*/ 47 h 5300"/>
                  <a:gd name="T40" fmla="*/ 0 w 609"/>
                  <a:gd name="T41" fmla="*/ 83 h 5300"/>
                  <a:gd name="T42" fmla="*/ 0 w 609"/>
                  <a:gd name="T43" fmla="*/ 83 h 5300"/>
                  <a:gd name="T44" fmla="*/ 1 w 609"/>
                  <a:gd name="T45" fmla="*/ 83 h 5300"/>
                  <a:gd name="T46" fmla="*/ 1 w 609"/>
                  <a:gd name="T47" fmla="*/ 83 h 5300"/>
                  <a:gd name="T48" fmla="*/ 1 w 609"/>
                  <a:gd name="T49" fmla="*/ 83 h 5300"/>
                  <a:gd name="T50" fmla="*/ 2 w 609"/>
                  <a:gd name="T51" fmla="*/ 83 h 5300"/>
                  <a:gd name="T52" fmla="*/ 2 w 609"/>
                  <a:gd name="T53" fmla="*/ 83 h 5300"/>
                  <a:gd name="T54" fmla="*/ 2 w 609"/>
                  <a:gd name="T55" fmla="*/ 83 h 5300"/>
                  <a:gd name="T56" fmla="*/ 3 w 609"/>
                  <a:gd name="T57" fmla="*/ 83 h 5300"/>
                  <a:gd name="T58" fmla="*/ 3 w 609"/>
                  <a:gd name="T59" fmla="*/ 83 h 5300"/>
                  <a:gd name="T60" fmla="*/ 4 w 609"/>
                  <a:gd name="T61" fmla="*/ 83 h 5300"/>
                  <a:gd name="T62" fmla="*/ 4 w 609"/>
                  <a:gd name="T63" fmla="*/ 83 h 5300"/>
                  <a:gd name="T64" fmla="*/ 5 w 609"/>
                  <a:gd name="T65" fmla="*/ 83 h 5300"/>
                  <a:gd name="T66" fmla="*/ 6 w 609"/>
                  <a:gd name="T67" fmla="*/ 83 h 5300"/>
                  <a:gd name="T68" fmla="*/ 7 w 609"/>
                  <a:gd name="T69" fmla="*/ 83 h 5300"/>
                  <a:gd name="T70" fmla="*/ 8 w 609"/>
                  <a:gd name="T71" fmla="*/ 83 h 5300"/>
                  <a:gd name="T72" fmla="*/ 9 w 609"/>
                  <a:gd name="T73" fmla="*/ 83 h 5300"/>
                  <a:gd name="T74" fmla="*/ 9 w 609"/>
                  <a:gd name="T75" fmla="*/ 68 h 5300"/>
                  <a:gd name="T76" fmla="*/ 9 w 609"/>
                  <a:gd name="T77" fmla="*/ 56 h 5300"/>
                  <a:gd name="T78" fmla="*/ 9 w 609"/>
                  <a:gd name="T79" fmla="*/ 37 h 5300"/>
                  <a:gd name="T80" fmla="*/ 9 w 60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300">
                    <a:moveTo>
                      <a:pt x="609" y="0"/>
                    </a:moveTo>
                    <a:lnTo>
                      <a:pt x="574" y="0"/>
                    </a:lnTo>
                    <a:lnTo>
                      <a:pt x="544" y="0"/>
                    </a:lnTo>
                    <a:lnTo>
                      <a:pt x="518" y="0"/>
                    </a:lnTo>
                    <a:lnTo>
                      <a:pt x="495" y="0"/>
                    </a:lnTo>
                    <a:lnTo>
                      <a:pt x="473" y="0"/>
                    </a:lnTo>
                    <a:lnTo>
                      <a:pt x="452" y="0"/>
                    </a:lnTo>
                    <a:lnTo>
                      <a:pt x="430" y="0"/>
                    </a:lnTo>
                    <a:lnTo>
                      <a:pt x="406" y="0"/>
                    </a:lnTo>
                    <a:lnTo>
                      <a:pt x="379" y="0"/>
                    </a:lnTo>
                    <a:lnTo>
                      <a:pt x="347" y="0"/>
                    </a:lnTo>
                    <a:lnTo>
                      <a:pt x="310" y="0"/>
                    </a:lnTo>
                    <a:lnTo>
                      <a:pt x="267" y="0"/>
                    </a:lnTo>
                    <a:lnTo>
                      <a:pt x="215" y="0"/>
                    </a:lnTo>
                    <a:lnTo>
                      <a:pt x="154" y="0"/>
                    </a:lnTo>
                    <a:lnTo>
                      <a:pt x="83" y="0"/>
                    </a:lnTo>
                    <a:lnTo>
                      <a:pt x="0" y="0"/>
                    </a:lnTo>
                    <a:lnTo>
                      <a:pt x="0" y="993"/>
                    </a:lnTo>
                    <a:lnTo>
                      <a:pt x="0" y="1765"/>
                    </a:lnTo>
                    <a:lnTo>
                      <a:pt x="0" y="2980"/>
                    </a:lnTo>
                    <a:lnTo>
                      <a:pt x="0" y="5300"/>
                    </a:lnTo>
                    <a:lnTo>
                      <a:pt x="35" y="5300"/>
                    </a:lnTo>
                    <a:lnTo>
                      <a:pt x="65" y="5300"/>
                    </a:lnTo>
                    <a:lnTo>
                      <a:pt x="91" y="5299"/>
                    </a:lnTo>
                    <a:lnTo>
                      <a:pt x="114" y="5299"/>
                    </a:lnTo>
                    <a:lnTo>
                      <a:pt x="136" y="5299"/>
                    </a:lnTo>
                    <a:lnTo>
                      <a:pt x="157" y="5299"/>
                    </a:lnTo>
                    <a:lnTo>
                      <a:pt x="179" y="5299"/>
                    </a:lnTo>
                    <a:lnTo>
                      <a:pt x="203" y="5299"/>
                    </a:lnTo>
                    <a:lnTo>
                      <a:pt x="230" y="5299"/>
                    </a:lnTo>
                    <a:lnTo>
                      <a:pt x="262" y="5299"/>
                    </a:lnTo>
                    <a:lnTo>
                      <a:pt x="299" y="5299"/>
                    </a:lnTo>
                    <a:lnTo>
                      <a:pt x="343" y="5299"/>
                    </a:lnTo>
                    <a:lnTo>
                      <a:pt x="394" y="5299"/>
                    </a:lnTo>
                    <a:lnTo>
                      <a:pt x="455" y="5299"/>
                    </a:lnTo>
                    <a:lnTo>
                      <a:pt x="526" y="5300"/>
                    </a:lnTo>
                    <a:lnTo>
                      <a:pt x="609" y="5300"/>
                    </a:lnTo>
                    <a:lnTo>
                      <a:pt x="609" y="4306"/>
                    </a:lnTo>
                    <a:lnTo>
                      <a:pt x="609" y="3533"/>
                    </a:lnTo>
                    <a:lnTo>
                      <a:pt x="609" y="2318"/>
                    </a:lnTo>
                    <a:lnTo>
                      <a:pt x="609"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89" name="Freeform 732">
                <a:extLst>
                  <a:ext uri="{FF2B5EF4-FFF2-40B4-BE49-F238E27FC236}">
                    <a16:creationId xmlns:a16="http://schemas.microsoft.com/office/drawing/2014/main" id="{9771D30D-8217-4BC6-878C-405CE2BDB5CE}"/>
                  </a:ext>
                </a:extLst>
              </p:cNvPr>
              <p:cNvSpPr>
                <a:spLocks/>
              </p:cNvSpPr>
              <p:nvPr/>
            </p:nvSpPr>
            <p:spPr bwMode="auto">
              <a:xfrm>
                <a:off x="1962" y="1555"/>
                <a:ext cx="291" cy="2650"/>
              </a:xfrm>
              <a:custGeom>
                <a:avLst/>
                <a:gdLst>
                  <a:gd name="T0" fmla="*/ 10 w 582"/>
                  <a:gd name="T1" fmla="*/ 0 h 5300"/>
                  <a:gd name="T2" fmla="*/ 9 w 582"/>
                  <a:gd name="T3" fmla="*/ 0 h 5300"/>
                  <a:gd name="T4" fmla="*/ 9 w 582"/>
                  <a:gd name="T5" fmla="*/ 0 h 5300"/>
                  <a:gd name="T6" fmla="*/ 8 w 582"/>
                  <a:gd name="T7" fmla="*/ 0 h 5300"/>
                  <a:gd name="T8" fmla="*/ 8 w 582"/>
                  <a:gd name="T9" fmla="*/ 0 h 5300"/>
                  <a:gd name="T10" fmla="*/ 8 w 582"/>
                  <a:gd name="T11" fmla="*/ 0 h 5300"/>
                  <a:gd name="T12" fmla="*/ 7 w 582"/>
                  <a:gd name="T13" fmla="*/ 0 h 5300"/>
                  <a:gd name="T14" fmla="*/ 7 w 582"/>
                  <a:gd name="T15" fmla="*/ 0 h 5300"/>
                  <a:gd name="T16" fmla="*/ 7 w 582"/>
                  <a:gd name="T17" fmla="*/ 0 h 5300"/>
                  <a:gd name="T18" fmla="*/ 6 w 582"/>
                  <a:gd name="T19" fmla="*/ 0 h 5300"/>
                  <a:gd name="T20" fmla="*/ 6 w 582"/>
                  <a:gd name="T21" fmla="*/ 0 h 5300"/>
                  <a:gd name="T22" fmla="*/ 5 w 582"/>
                  <a:gd name="T23" fmla="*/ 0 h 5300"/>
                  <a:gd name="T24" fmla="*/ 4 w 582"/>
                  <a:gd name="T25" fmla="*/ 0 h 5300"/>
                  <a:gd name="T26" fmla="*/ 4 w 582"/>
                  <a:gd name="T27" fmla="*/ 0 h 5300"/>
                  <a:gd name="T28" fmla="*/ 3 w 582"/>
                  <a:gd name="T29" fmla="*/ 0 h 5300"/>
                  <a:gd name="T30" fmla="*/ 2 w 582"/>
                  <a:gd name="T31" fmla="*/ 0 h 5300"/>
                  <a:gd name="T32" fmla="*/ 0 w 582"/>
                  <a:gd name="T33" fmla="*/ 0 h 5300"/>
                  <a:gd name="T34" fmla="*/ 0 w 582"/>
                  <a:gd name="T35" fmla="*/ 16 h 5300"/>
                  <a:gd name="T36" fmla="*/ 0 w 582"/>
                  <a:gd name="T37" fmla="*/ 28 h 5300"/>
                  <a:gd name="T38" fmla="*/ 0 w 582"/>
                  <a:gd name="T39" fmla="*/ 47 h 5300"/>
                  <a:gd name="T40" fmla="*/ 0 w 582"/>
                  <a:gd name="T41" fmla="*/ 83 h 5300"/>
                  <a:gd name="T42" fmla="*/ 1 w 582"/>
                  <a:gd name="T43" fmla="*/ 83 h 5300"/>
                  <a:gd name="T44" fmla="*/ 1 w 582"/>
                  <a:gd name="T45" fmla="*/ 83 h 5300"/>
                  <a:gd name="T46" fmla="*/ 2 w 582"/>
                  <a:gd name="T47" fmla="*/ 83 h 5300"/>
                  <a:gd name="T48" fmla="*/ 2 w 582"/>
                  <a:gd name="T49" fmla="*/ 83 h 5300"/>
                  <a:gd name="T50" fmla="*/ 3 w 582"/>
                  <a:gd name="T51" fmla="*/ 83 h 5300"/>
                  <a:gd name="T52" fmla="*/ 3 w 582"/>
                  <a:gd name="T53" fmla="*/ 83 h 5300"/>
                  <a:gd name="T54" fmla="*/ 3 w 582"/>
                  <a:gd name="T55" fmla="*/ 83 h 5300"/>
                  <a:gd name="T56" fmla="*/ 4 w 582"/>
                  <a:gd name="T57" fmla="*/ 83 h 5300"/>
                  <a:gd name="T58" fmla="*/ 4 w 582"/>
                  <a:gd name="T59" fmla="*/ 83 h 5300"/>
                  <a:gd name="T60" fmla="*/ 4 w 582"/>
                  <a:gd name="T61" fmla="*/ 83 h 5300"/>
                  <a:gd name="T62" fmla="*/ 5 w 582"/>
                  <a:gd name="T63" fmla="*/ 83 h 5300"/>
                  <a:gd name="T64" fmla="*/ 6 w 582"/>
                  <a:gd name="T65" fmla="*/ 83 h 5300"/>
                  <a:gd name="T66" fmla="*/ 6 w 582"/>
                  <a:gd name="T67" fmla="*/ 83 h 5300"/>
                  <a:gd name="T68" fmla="*/ 7 w 582"/>
                  <a:gd name="T69" fmla="*/ 83 h 5300"/>
                  <a:gd name="T70" fmla="*/ 8 w 582"/>
                  <a:gd name="T71" fmla="*/ 83 h 5300"/>
                  <a:gd name="T72" fmla="*/ 10 w 582"/>
                  <a:gd name="T73" fmla="*/ 83 h 5300"/>
                  <a:gd name="T74" fmla="*/ 10 w 582"/>
                  <a:gd name="T75" fmla="*/ 68 h 5300"/>
                  <a:gd name="T76" fmla="*/ 10 w 582"/>
                  <a:gd name="T77" fmla="*/ 56 h 5300"/>
                  <a:gd name="T78" fmla="*/ 10 w 582"/>
                  <a:gd name="T79" fmla="*/ 37 h 5300"/>
                  <a:gd name="T80" fmla="*/ 10 w 58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2" h="5300">
                    <a:moveTo>
                      <a:pt x="582" y="0"/>
                    </a:moveTo>
                    <a:lnTo>
                      <a:pt x="549" y="0"/>
                    </a:lnTo>
                    <a:lnTo>
                      <a:pt x="520" y="0"/>
                    </a:lnTo>
                    <a:lnTo>
                      <a:pt x="494" y="0"/>
                    </a:lnTo>
                    <a:lnTo>
                      <a:pt x="473" y="0"/>
                    </a:lnTo>
                    <a:lnTo>
                      <a:pt x="452" y="0"/>
                    </a:lnTo>
                    <a:lnTo>
                      <a:pt x="432" y="0"/>
                    </a:lnTo>
                    <a:lnTo>
                      <a:pt x="410" y="0"/>
                    </a:lnTo>
                    <a:lnTo>
                      <a:pt x="389" y="0"/>
                    </a:lnTo>
                    <a:lnTo>
                      <a:pt x="362" y="0"/>
                    </a:lnTo>
                    <a:lnTo>
                      <a:pt x="332" y="0"/>
                    </a:lnTo>
                    <a:lnTo>
                      <a:pt x="296" y="0"/>
                    </a:lnTo>
                    <a:lnTo>
                      <a:pt x="255" y="0"/>
                    </a:lnTo>
                    <a:lnTo>
                      <a:pt x="205" y="0"/>
                    </a:lnTo>
                    <a:lnTo>
                      <a:pt x="148" y="0"/>
                    </a:lnTo>
                    <a:lnTo>
                      <a:pt x="80" y="0"/>
                    </a:lnTo>
                    <a:lnTo>
                      <a:pt x="0" y="0"/>
                    </a:lnTo>
                    <a:lnTo>
                      <a:pt x="0" y="993"/>
                    </a:lnTo>
                    <a:lnTo>
                      <a:pt x="0" y="1765"/>
                    </a:lnTo>
                    <a:lnTo>
                      <a:pt x="0" y="2980"/>
                    </a:lnTo>
                    <a:lnTo>
                      <a:pt x="0" y="5300"/>
                    </a:lnTo>
                    <a:lnTo>
                      <a:pt x="34" y="5300"/>
                    </a:lnTo>
                    <a:lnTo>
                      <a:pt x="63" y="5300"/>
                    </a:lnTo>
                    <a:lnTo>
                      <a:pt x="87" y="5299"/>
                    </a:lnTo>
                    <a:lnTo>
                      <a:pt x="110" y="5299"/>
                    </a:lnTo>
                    <a:lnTo>
                      <a:pt x="129" y="5299"/>
                    </a:lnTo>
                    <a:lnTo>
                      <a:pt x="150" y="5299"/>
                    </a:lnTo>
                    <a:lnTo>
                      <a:pt x="171" y="5299"/>
                    </a:lnTo>
                    <a:lnTo>
                      <a:pt x="194" y="5299"/>
                    </a:lnTo>
                    <a:lnTo>
                      <a:pt x="220" y="5299"/>
                    </a:lnTo>
                    <a:lnTo>
                      <a:pt x="250" y="5299"/>
                    </a:lnTo>
                    <a:lnTo>
                      <a:pt x="286" y="5299"/>
                    </a:lnTo>
                    <a:lnTo>
                      <a:pt x="327" y="5299"/>
                    </a:lnTo>
                    <a:lnTo>
                      <a:pt x="377" y="5299"/>
                    </a:lnTo>
                    <a:lnTo>
                      <a:pt x="435" y="5299"/>
                    </a:lnTo>
                    <a:lnTo>
                      <a:pt x="503" y="5300"/>
                    </a:lnTo>
                    <a:lnTo>
                      <a:pt x="582" y="5300"/>
                    </a:lnTo>
                    <a:lnTo>
                      <a:pt x="582" y="4306"/>
                    </a:lnTo>
                    <a:lnTo>
                      <a:pt x="582" y="3533"/>
                    </a:lnTo>
                    <a:lnTo>
                      <a:pt x="582" y="2318"/>
                    </a:lnTo>
                    <a:lnTo>
                      <a:pt x="582"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90" name="Freeform 733">
                <a:extLst>
                  <a:ext uri="{FF2B5EF4-FFF2-40B4-BE49-F238E27FC236}">
                    <a16:creationId xmlns:a16="http://schemas.microsoft.com/office/drawing/2014/main" id="{EBD830BC-448E-421A-A842-2EA55A8BB5A9}"/>
                  </a:ext>
                </a:extLst>
              </p:cNvPr>
              <p:cNvSpPr>
                <a:spLocks/>
              </p:cNvSpPr>
              <p:nvPr/>
            </p:nvSpPr>
            <p:spPr bwMode="auto">
              <a:xfrm>
                <a:off x="1966" y="1555"/>
                <a:ext cx="277" cy="2650"/>
              </a:xfrm>
              <a:custGeom>
                <a:avLst/>
                <a:gdLst>
                  <a:gd name="T0" fmla="*/ 9 w 554"/>
                  <a:gd name="T1" fmla="*/ 0 h 5300"/>
                  <a:gd name="T2" fmla="*/ 9 w 554"/>
                  <a:gd name="T3" fmla="*/ 0 h 5300"/>
                  <a:gd name="T4" fmla="*/ 8 w 554"/>
                  <a:gd name="T5" fmla="*/ 0 h 5300"/>
                  <a:gd name="T6" fmla="*/ 8 w 554"/>
                  <a:gd name="T7" fmla="*/ 0 h 5300"/>
                  <a:gd name="T8" fmla="*/ 8 w 554"/>
                  <a:gd name="T9" fmla="*/ 0 h 5300"/>
                  <a:gd name="T10" fmla="*/ 7 w 554"/>
                  <a:gd name="T11" fmla="*/ 0 h 5300"/>
                  <a:gd name="T12" fmla="*/ 7 w 554"/>
                  <a:gd name="T13" fmla="*/ 0 h 5300"/>
                  <a:gd name="T14" fmla="*/ 7 w 554"/>
                  <a:gd name="T15" fmla="*/ 0 h 5300"/>
                  <a:gd name="T16" fmla="*/ 6 w 554"/>
                  <a:gd name="T17" fmla="*/ 0 h 5300"/>
                  <a:gd name="T18" fmla="*/ 6 w 554"/>
                  <a:gd name="T19" fmla="*/ 0 h 5300"/>
                  <a:gd name="T20" fmla="*/ 5 w 554"/>
                  <a:gd name="T21" fmla="*/ 0 h 5300"/>
                  <a:gd name="T22" fmla="*/ 5 w 554"/>
                  <a:gd name="T23" fmla="*/ 0 h 5300"/>
                  <a:gd name="T24" fmla="*/ 4 w 554"/>
                  <a:gd name="T25" fmla="*/ 0 h 5300"/>
                  <a:gd name="T26" fmla="*/ 4 w 554"/>
                  <a:gd name="T27" fmla="*/ 0 h 5300"/>
                  <a:gd name="T28" fmla="*/ 3 w 554"/>
                  <a:gd name="T29" fmla="*/ 0 h 5300"/>
                  <a:gd name="T30" fmla="*/ 2 w 554"/>
                  <a:gd name="T31" fmla="*/ 0 h 5300"/>
                  <a:gd name="T32" fmla="*/ 0 w 554"/>
                  <a:gd name="T33" fmla="*/ 0 h 5300"/>
                  <a:gd name="T34" fmla="*/ 0 w 554"/>
                  <a:gd name="T35" fmla="*/ 16 h 5300"/>
                  <a:gd name="T36" fmla="*/ 0 w 554"/>
                  <a:gd name="T37" fmla="*/ 28 h 5300"/>
                  <a:gd name="T38" fmla="*/ 0 w 554"/>
                  <a:gd name="T39" fmla="*/ 47 h 5300"/>
                  <a:gd name="T40" fmla="*/ 0 w 554"/>
                  <a:gd name="T41" fmla="*/ 83 h 5300"/>
                  <a:gd name="T42" fmla="*/ 1 w 554"/>
                  <a:gd name="T43" fmla="*/ 83 h 5300"/>
                  <a:gd name="T44" fmla="*/ 1 w 554"/>
                  <a:gd name="T45" fmla="*/ 83 h 5300"/>
                  <a:gd name="T46" fmla="*/ 2 w 554"/>
                  <a:gd name="T47" fmla="*/ 83 h 5300"/>
                  <a:gd name="T48" fmla="*/ 2 w 554"/>
                  <a:gd name="T49" fmla="*/ 83 h 5300"/>
                  <a:gd name="T50" fmla="*/ 2 w 554"/>
                  <a:gd name="T51" fmla="*/ 83 h 5300"/>
                  <a:gd name="T52" fmla="*/ 3 w 554"/>
                  <a:gd name="T53" fmla="*/ 83 h 5300"/>
                  <a:gd name="T54" fmla="*/ 3 w 554"/>
                  <a:gd name="T55" fmla="*/ 83 h 5300"/>
                  <a:gd name="T56" fmla="*/ 3 w 554"/>
                  <a:gd name="T57" fmla="*/ 83 h 5300"/>
                  <a:gd name="T58" fmla="*/ 4 w 554"/>
                  <a:gd name="T59" fmla="*/ 83 h 5300"/>
                  <a:gd name="T60" fmla="*/ 4 w 554"/>
                  <a:gd name="T61" fmla="*/ 83 h 5300"/>
                  <a:gd name="T62" fmla="*/ 5 w 554"/>
                  <a:gd name="T63" fmla="*/ 83 h 5300"/>
                  <a:gd name="T64" fmla="*/ 5 w 554"/>
                  <a:gd name="T65" fmla="*/ 83 h 5300"/>
                  <a:gd name="T66" fmla="*/ 6 w 554"/>
                  <a:gd name="T67" fmla="*/ 83 h 5300"/>
                  <a:gd name="T68" fmla="*/ 7 w 554"/>
                  <a:gd name="T69" fmla="*/ 83 h 5300"/>
                  <a:gd name="T70" fmla="*/ 8 w 554"/>
                  <a:gd name="T71" fmla="*/ 83 h 5300"/>
                  <a:gd name="T72" fmla="*/ 9 w 554"/>
                  <a:gd name="T73" fmla="*/ 83 h 5300"/>
                  <a:gd name="T74" fmla="*/ 9 w 554"/>
                  <a:gd name="T75" fmla="*/ 68 h 5300"/>
                  <a:gd name="T76" fmla="*/ 9 w 554"/>
                  <a:gd name="T77" fmla="*/ 56 h 5300"/>
                  <a:gd name="T78" fmla="*/ 9 w 554"/>
                  <a:gd name="T79" fmla="*/ 37 h 5300"/>
                  <a:gd name="T80" fmla="*/ 9 w 55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4" h="5300">
                    <a:moveTo>
                      <a:pt x="554" y="0"/>
                    </a:moveTo>
                    <a:lnTo>
                      <a:pt x="522" y="0"/>
                    </a:lnTo>
                    <a:lnTo>
                      <a:pt x="496" y="0"/>
                    </a:lnTo>
                    <a:lnTo>
                      <a:pt x="471" y="0"/>
                    </a:lnTo>
                    <a:lnTo>
                      <a:pt x="451" y="0"/>
                    </a:lnTo>
                    <a:lnTo>
                      <a:pt x="431" y="0"/>
                    </a:lnTo>
                    <a:lnTo>
                      <a:pt x="411" y="0"/>
                    </a:lnTo>
                    <a:lnTo>
                      <a:pt x="392" y="0"/>
                    </a:lnTo>
                    <a:lnTo>
                      <a:pt x="370" y="0"/>
                    </a:lnTo>
                    <a:lnTo>
                      <a:pt x="345" y="0"/>
                    </a:lnTo>
                    <a:lnTo>
                      <a:pt x="316" y="0"/>
                    </a:lnTo>
                    <a:lnTo>
                      <a:pt x="282" y="0"/>
                    </a:lnTo>
                    <a:lnTo>
                      <a:pt x="242" y="0"/>
                    </a:lnTo>
                    <a:lnTo>
                      <a:pt x="196" y="0"/>
                    </a:lnTo>
                    <a:lnTo>
                      <a:pt x="140" y="0"/>
                    </a:lnTo>
                    <a:lnTo>
                      <a:pt x="75" y="0"/>
                    </a:lnTo>
                    <a:lnTo>
                      <a:pt x="0" y="0"/>
                    </a:lnTo>
                    <a:lnTo>
                      <a:pt x="0" y="993"/>
                    </a:lnTo>
                    <a:lnTo>
                      <a:pt x="0" y="1765"/>
                    </a:lnTo>
                    <a:lnTo>
                      <a:pt x="0" y="2980"/>
                    </a:lnTo>
                    <a:lnTo>
                      <a:pt x="0" y="5300"/>
                    </a:lnTo>
                    <a:lnTo>
                      <a:pt x="33" y="5300"/>
                    </a:lnTo>
                    <a:lnTo>
                      <a:pt x="59" y="5300"/>
                    </a:lnTo>
                    <a:lnTo>
                      <a:pt x="83" y="5299"/>
                    </a:lnTo>
                    <a:lnTo>
                      <a:pt x="104" y="5299"/>
                    </a:lnTo>
                    <a:lnTo>
                      <a:pt x="123" y="5299"/>
                    </a:lnTo>
                    <a:lnTo>
                      <a:pt x="143" y="5299"/>
                    </a:lnTo>
                    <a:lnTo>
                      <a:pt x="163" y="5299"/>
                    </a:lnTo>
                    <a:lnTo>
                      <a:pt x="185" y="5299"/>
                    </a:lnTo>
                    <a:lnTo>
                      <a:pt x="210" y="5299"/>
                    </a:lnTo>
                    <a:lnTo>
                      <a:pt x="239" y="5299"/>
                    </a:lnTo>
                    <a:lnTo>
                      <a:pt x="272" y="5299"/>
                    </a:lnTo>
                    <a:lnTo>
                      <a:pt x="312" y="5299"/>
                    </a:lnTo>
                    <a:lnTo>
                      <a:pt x="358" y="5299"/>
                    </a:lnTo>
                    <a:lnTo>
                      <a:pt x="415" y="5299"/>
                    </a:lnTo>
                    <a:lnTo>
                      <a:pt x="479" y="5300"/>
                    </a:lnTo>
                    <a:lnTo>
                      <a:pt x="554" y="5300"/>
                    </a:lnTo>
                    <a:lnTo>
                      <a:pt x="554" y="4306"/>
                    </a:lnTo>
                    <a:lnTo>
                      <a:pt x="554" y="3533"/>
                    </a:lnTo>
                    <a:lnTo>
                      <a:pt x="554" y="2318"/>
                    </a:lnTo>
                    <a:lnTo>
                      <a:pt x="554"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91" name="Freeform 734">
                <a:extLst>
                  <a:ext uri="{FF2B5EF4-FFF2-40B4-BE49-F238E27FC236}">
                    <a16:creationId xmlns:a16="http://schemas.microsoft.com/office/drawing/2014/main" id="{CE76B1E3-D088-4E69-A2D5-B952AF5FD987}"/>
                  </a:ext>
                </a:extLst>
              </p:cNvPr>
              <p:cNvSpPr>
                <a:spLocks/>
              </p:cNvSpPr>
              <p:nvPr/>
            </p:nvSpPr>
            <p:spPr bwMode="auto">
              <a:xfrm>
                <a:off x="1969" y="1555"/>
                <a:ext cx="263" cy="2650"/>
              </a:xfrm>
              <a:custGeom>
                <a:avLst/>
                <a:gdLst>
                  <a:gd name="T0" fmla="*/ 8 w 527"/>
                  <a:gd name="T1" fmla="*/ 0 h 5300"/>
                  <a:gd name="T2" fmla="*/ 7 w 527"/>
                  <a:gd name="T3" fmla="*/ 0 h 5300"/>
                  <a:gd name="T4" fmla="*/ 7 w 527"/>
                  <a:gd name="T5" fmla="*/ 0 h 5300"/>
                  <a:gd name="T6" fmla="*/ 7 w 527"/>
                  <a:gd name="T7" fmla="*/ 0 h 5300"/>
                  <a:gd name="T8" fmla="*/ 6 w 527"/>
                  <a:gd name="T9" fmla="*/ 0 h 5300"/>
                  <a:gd name="T10" fmla="*/ 6 w 527"/>
                  <a:gd name="T11" fmla="*/ 0 h 5300"/>
                  <a:gd name="T12" fmla="*/ 6 w 527"/>
                  <a:gd name="T13" fmla="*/ 0 h 5300"/>
                  <a:gd name="T14" fmla="*/ 5 w 527"/>
                  <a:gd name="T15" fmla="*/ 0 h 5300"/>
                  <a:gd name="T16" fmla="*/ 5 w 527"/>
                  <a:gd name="T17" fmla="*/ 0 h 5300"/>
                  <a:gd name="T18" fmla="*/ 5 w 527"/>
                  <a:gd name="T19" fmla="*/ 0 h 5300"/>
                  <a:gd name="T20" fmla="*/ 4 w 527"/>
                  <a:gd name="T21" fmla="*/ 0 h 5300"/>
                  <a:gd name="T22" fmla="*/ 4 w 527"/>
                  <a:gd name="T23" fmla="*/ 0 h 5300"/>
                  <a:gd name="T24" fmla="*/ 3 w 527"/>
                  <a:gd name="T25" fmla="*/ 0 h 5300"/>
                  <a:gd name="T26" fmla="*/ 2 w 527"/>
                  <a:gd name="T27" fmla="*/ 0 h 5300"/>
                  <a:gd name="T28" fmla="*/ 2 w 527"/>
                  <a:gd name="T29" fmla="*/ 0 h 5300"/>
                  <a:gd name="T30" fmla="*/ 1 w 527"/>
                  <a:gd name="T31" fmla="*/ 0 h 5300"/>
                  <a:gd name="T32" fmla="*/ 0 w 527"/>
                  <a:gd name="T33" fmla="*/ 0 h 5300"/>
                  <a:gd name="T34" fmla="*/ 0 w 527"/>
                  <a:gd name="T35" fmla="*/ 16 h 5300"/>
                  <a:gd name="T36" fmla="*/ 0 w 527"/>
                  <a:gd name="T37" fmla="*/ 28 h 5300"/>
                  <a:gd name="T38" fmla="*/ 0 w 527"/>
                  <a:gd name="T39" fmla="*/ 47 h 5300"/>
                  <a:gd name="T40" fmla="*/ 0 w 527"/>
                  <a:gd name="T41" fmla="*/ 83 h 5300"/>
                  <a:gd name="T42" fmla="*/ 0 w 527"/>
                  <a:gd name="T43" fmla="*/ 83 h 5300"/>
                  <a:gd name="T44" fmla="*/ 0 w 527"/>
                  <a:gd name="T45" fmla="*/ 83 h 5300"/>
                  <a:gd name="T46" fmla="*/ 1 w 527"/>
                  <a:gd name="T47" fmla="*/ 83 h 5300"/>
                  <a:gd name="T48" fmla="*/ 1 w 527"/>
                  <a:gd name="T49" fmla="*/ 83 h 5300"/>
                  <a:gd name="T50" fmla="*/ 1 w 527"/>
                  <a:gd name="T51" fmla="*/ 83 h 5300"/>
                  <a:gd name="T52" fmla="*/ 2 w 527"/>
                  <a:gd name="T53" fmla="*/ 83 h 5300"/>
                  <a:gd name="T54" fmla="*/ 2 w 527"/>
                  <a:gd name="T55" fmla="*/ 83 h 5300"/>
                  <a:gd name="T56" fmla="*/ 2 w 527"/>
                  <a:gd name="T57" fmla="*/ 83 h 5300"/>
                  <a:gd name="T58" fmla="*/ 3 w 527"/>
                  <a:gd name="T59" fmla="*/ 83 h 5300"/>
                  <a:gd name="T60" fmla="*/ 3 w 527"/>
                  <a:gd name="T61" fmla="*/ 83 h 5300"/>
                  <a:gd name="T62" fmla="*/ 4 w 527"/>
                  <a:gd name="T63" fmla="*/ 83 h 5300"/>
                  <a:gd name="T64" fmla="*/ 4 w 527"/>
                  <a:gd name="T65" fmla="*/ 83 h 5300"/>
                  <a:gd name="T66" fmla="*/ 5 w 527"/>
                  <a:gd name="T67" fmla="*/ 83 h 5300"/>
                  <a:gd name="T68" fmla="*/ 6 w 527"/>
                  <a:gd name="T69" fmla="*/ 83 h 5300"/>
                  <a:gd name="T70" fmla="*/ 7 w 527"/>
                  <a:gd name="T71" fmla="*/ 83 h 5300"/>
                  <a:gd name="T72" fmla="*/ 8 w 527"/>
                  <a:gd name="T73" fmla="*/ 83 h 5300"/>
                  <a:gd name="T74" fmla="*/ 8 w 527"/>
                  <a:gd name="T75" fmla="*/ 68 h 5300"/>
                  <a:gd name="T76" fmla="*/ 8 w 527"/>
                  <a:gd name="T77" fmla="*/ 56 h 5300"/>
                  <a:gd name="T78" fmla="*/ 8 w 527"/>
                  <a:gd name="T79" fmla="*/ 37 h 5300"/>
                  <a:gd name="T80" fmla="*/ 8 w 52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7" h="5300">
                    <a:moveTo>
                      <a:pt x="527" y="0"/>
                    </a:moveTo>
                    <a:lnTo>
                      <a:pt x="497" y="0"/>
                    </a:lnTo>
                    <a:lnTo>
                      <a:pt x="470" y="0"/>
                    </a:lnTo>
                    <a:lnTo>
                      <a:pt x="448" y="0"/>
                    </a:lnTo>
                    <a:lnTo>
                      <a:pt x="429" y="0"/>
                    </a:lnTo>
                    <a:lnTo>
                      <a:pt x="409" y="0"/>
                    </a:lnTo>
                    <a:lnTo>
                      <a:pt x="391" y="0"/>
                    </a:lnTo>
                    <a:lnTo>
                      <a:pt x="372" y="0"/>
                    </a:lnTo>
                    <a:lnTo>
                      <a:pt x="351" y="0"/>
                    </a:lnTo>
                    <a:lnTo>
                      <a:pt x="328" y="0"/>
                    </a:lnTo>
                    <a:lnTo>
                      <a:pt x="301" y="0"/>
                    </a:lnTo>
                    <a:lnTo>
                      <a:pt x="269" y="0"/>
                    </a:lnTo>
                    <a:lnTo>
                      <a:pt x="231" y="0"/>
                    </a:lnTo>
                    <a:lnTo>
                      <a:pt x="186" y="0"/>
                    </a:lnTo>
                    <a:lnTo>
                      <a:pt x="134" y="0"/>
                    </a:lnTo>
                    <a:lnTo>
                      <a:pt x="72" y="0"/>
                    </a:lnTo>
                    <a:lnTo>
                      <a:pt x="0" y="0"/>
                    </a:lnTo>
                    <a:lnTo>
                      <a:pt x="0" y="993"/>
                    </a:lnTo>
                    <a:lnTo>
                      <a:pt x="0" y="1765"/>
                    </a:lnTo>
                    <a:lnTo>
                      <a:pt x="0" y="2980"/>
                    </a:lnTo>
                    <a:lnTo>
                      <a:pt x="0" y="5300"/>
                    </a:lnTo>
                    <a:lnTo>
                      <a:pt x="30" y="5300"/>
                    </a:lnTo>
                    <a:lnTo>
                      <a:pt x="57" y="5300"/>
                    </a:lnTo>
                    <a:lnTo>
                      <a:pt x="78" y="5299"/>
                    </a:lnTo>
                    <a:lnTo>
                      <a:pt x="98" y="5299"/>
                    </a:lnTo>
                    <a:lnTo>
                      <a:pt x="118" y="5299"/>
                    </a:lnTo>
                    <a:lnTo>
                      <a:pt x="136" y="5299"/>
                    </a:lnTo>
                    <a:lnTo>
                      <a:pt x="155" y="5299"/>
                    </a:lnTo>
                    <a:lnTo>
                      <a:pt x="175" y="5299"/>
                    </a:lnTo>
                    <a:lnTo>
                      <a:pt x="198" y="5299"/>
                    </a:lnTo>
                    <a:lnTo>
                      <a:pt x="226" y="5299"/>
                    </a:lnTo>
                    <a:lnTo>
                      <a:pt x="258" y="5299"/>
                    </a:lnTo>
                    <a:lnTo>
                      <a:pt x="296" y="5299"/>
                    </a:lnTo>
                    <a:lnTo>
                      <a:pt x="341" y="5299"/>
                    </a:lnTo>
                    <a:lnTo>
                      <a:pt x="393" y="5299"/>
                    </a:lnTo>
                    <a:lnTo>
                      <a:pt x="455" y="5300"/>
                    </a:lnTo>
                    <a:lnTo>
                      <a:pt x="527" y="5300"/>
                    </a:lnTo>
                    <a:lnTo>
                      <a:pt x="527" y="4306"/>
                    </a:lnTo>
                    <a:lnTo>
                      <a:pt x="527" y="3533"/>
                    </a:lnTo>
                    <a:lnTo>
                      <a:pt x="527" y="2318"/>
                    </a:lnTo>
                    <a:lnTo>
                      <a:pt x="527"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92" name="Freeform 735">
                <a:extLst>
                  <a:ext uri="{FF2B5EF4-FFF2-40B4-BE49-F238E27FC236}">
                    <a16:creationId xmlns:a16="http://schemas.microsoft.com/office/drawing/2014/main" id="{1139A3D9-72DC-48B3-BB39-A418FF228E8D}"/>
                  </a:ext>
                </a:extLst>
              </p:cNvPr>
              <p:cNvSpPr>
                <a:spLocks/>
              </p:cNvSpPr>
              <p:nvPr/>
            </p:nvSpPr>
            <p:spPr bwMode="auto">
              <a:xfrm>
                <a:off x="1973" y="1555"/>
                <a:ext cx="249" cy="2650"/>
              </a:xfrm>
              <a:custGeom>
                <a:avLst/>
                <a:gdLst>
                  <a:gd name="T0" fmla="*/ 7 w 500"/>
                  <a:gd name="T1" fmla="*/ 0 h 5300"/>
                  <a:gd name="T2" fmla="*/ 7 w 500"/>
                  <a:gd name="T3" fmla="*/ 0 h 5300"/>
                  <a:gd name="T4" fmla="*/ 6 w 500"/>
                  <a:gd name="T5" fmla="*/ 0 h 5300"/>
                  <a:gd name="T6" fmla="*/ 6 w 500"/>
                  <a:gd name="T7" fmla="*/ 0 h 5300"/>
                  <a:gd name="T8" fmla="*/ 6 w 500"/>
                  <a:gd name="T9" fmla="*/ 0 h 5300"/>
                  <a:gd name="T10" fmla="*/ 6 w 500"/>
                  <a:gd name="T11" fmla="*/ 0 h 5300"/>
                  <a:gd name="T12" fmla="*/ 5 w 500"/>
                  <a:gd name="T13" fmla="*/ 0 h 5300"/>
                  <a:gd name="T14" fmla="*/ 5 w 500"/>
                  <a:gd name="T15" fmla="*/ 0 h 5300"/>
                  <a:gd name="T16" fmla="*/ 5 w 500"/>
                  <a:gd name="T17" fmla="*/ 0 h 5300"/>
                  <a:gd name="T18" fmla="*/ 4 w 500"/>
                  <a:gd name="T19" fmla="*/ 0 h 5300"/>
                  <a:gd name="T20" fmla="*/ 4 w 500"/>
                  <a:gd name="T21" fmla="*/ 0 h 5300"/>
                  <a:gd name="T22" fmla="*/ 3 w 500"/>
                  <a:gd name="T23" fmla="*/ 0 h 5300"/>
                  <a:gd name="T24" fmla="*/ 3 w 500"/>
                  <a:gd name="T25" fmla="*/ 0 h 5300"/>
                  <a:gd name="T26" fmla="*/ 2 w 500"/>
                  <a:gd name="T27" fmla="*/ 0 h 5300"/>
                  <a:gd name="T28" fmla="*/ 1 w 500"/>
                  <a:gd name="T29" fmla="*/ 0 h 5300"/>
                  <a:gd name="T30" fmla="*/ 1 w 500"/>
                  <a:gd name="T31" fmla="*/ 0 h 5300"/>
                  <a:gd name="T32" fmla="*/ 0 w 500"/>
                  <a:gd name="T33" fmla="*/ 0 h 5300"/>
                  <a:gd name="T34" fmla="*/ 0 w 500"/>
                  <a:gd name="T35" fmla="*/ 16 h 5300"/>
                  <a:gd name="T36" fmla="*/ 0 w 500"/>
                  <a:gd name="T37" fmla="*/ 28 h 5300"/>
                  <a:gd name="T38" fmla="*/ 0 w 500"/>
                  <a:gd name="T39" fmla="*/ 47 h 5300"/>
                  <a:gd name="T40" fmla="*/ 0 w 500"/>
                  <a:gd name="T41" fmla="*/ 83 h 5300"/>
                  <a:gd name="T42" fmla="*/ 0 w 500"/>
                  <a:gd name="T43" fmla="*/ 83 h 5300"/>
                  <a:gd name="T44" fmla="*/ 0 w 500"/>
                  <a:gd name="T45" fmla="*/ 83 h 5300"/>
                  <a:gd name="T46" fmla="*/ 1 w 500"/>
                  <a:gd name="T47" fmla="*/ 83 h 5300"/>
                  <a:gd name="T48" fmla="*/ 1 w 500"/>
                  <a:gd name="T49" fmla="*/ 83 h 5300"/>
                  <a:gd name="T50" fmla="*/ 1 w 500"/>
                  <a:gd name="T51" fmla="*/ 83 h 5300"/>
                  <a:gd name="T52" fmla="*/ 2 w 500"/>
                  <a:gd name="T53" fmla="*/ 83 h 5300"/>
                  <a:gd name="T54" fmla="*/ 2 w 500"/>
                  <a:gd name="T55" fmla="*/ 83 h 5300"/>
                  <a:gd name="T56" fmla="*/ 2 w 500"/>
                  <a:gd name="T57" fmla="*/ 83 h 5300"/>
                  <a:gd name="T58" fmla="*/ 2 w 500"/>
                  <a:gd name="T59" fmla="*/ 83 h 5300"/>
                  <a:gd name="T60" fmla="*/ 3 w 500"/>
                  <a:gd name="T61" fmla="*/ 83 h 5300"/>
                  <a:gd name="T62" fmla="*/ 3 w 500"/>
                  <a:gd name="T63" fmla="*/ 83 h 5300"/>
                  <a:gd name="T64" fmla="*/ 4 w 500"/>
                  <a:gd name="T65" fmla="*/ 83 h 5300"/>
                  <a:gd name="T66" fmla="*/ 5 w 500"/>
                  <a:gd name="T67" fmla="*/ 83 h 5300"/>
                  <a:gd name="T68" fmla="*/ 5 w 500"/>
                  <a:gd name="T69" fmla="*/ 83 h 5300"/>
                  <a:gd name="T70" fmla="*/ 6 w 500"/>
                  <a:gd name="T71" fmla="*/ 83 h 5300"/>
                  <a:gd name="T72" fmla="*/ 7 w 500"/>
                  <a:gd name="T73" fmla="*/ 83 h 5300"/>
                  <a:gd name="T74" fmla="*/ 7 w 500"/>
                  <a:gd name="T75" fmla="*/ 68 h 5300"/>
                  <a:gd name="T76" fmla="*/ 7 w 500"/>
                  <a:gd name="T77" fmla="*/ 56 h 5300"/>
                  <a:gd name="T78" fmla="*/ 7 w 500"/>
                  <a:gd name="T79" fmla="*/ 37 h 5300"/>
                  <a:gd name="T80" fmla="*/ 7 w 50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00" h="5300">
                    <a:moveTo>
                      <a:pt x="500" y="0"/>
                    </a:moveTo>
                    <a:lnTo>
                      <a:pt x="471" y="0"/>
                    </a:lnTo>
                    <a:lnTo>
                      <a:pt x="447" y="0"/>
                    </a:lnTo>
                    <a:lnTo>
                      <a:pt x="425" y="0"/>
                    </a:lnTo>
                    <a:lnTo>
                      <a:pt x="407" y="0"/>
                    </a:lnTo>
                    <a:lnTo>
                      <a:pt x="388" y="0"/>
                    </a:lnTo>
                    <a:lnTo>
                      <a:pt x="371" y="0"/>
                    </a:lnTo>
                    <a:lnTo>
                      <a:pt x="353" y="0"/>
                    </a:lnTo>
                    <a:lnTo>
                      <a:pt x="333" y="0"/>
                    </a:lnTo>
                    <a:lnTo>
                      <a:pt x="311" y="0"/>
                    </a:lnTo>
                    <a:lnTo>
                      <a:pt x="286" y="0"/>
                    </a:lnTo>
                    <a:lnTo>
                      <a:pt x="255" y="0"/>
                    </a:lnTo>
                    <a:lnTo>
                      <a:pt x="219" y="0"/>
                    </a:lnTo>
                    <a:lnTo>
                      <a:pt x="176" y="0"/>
                    </a:lnTo>
                    <a:lnTo>
                      <a:pt x="127" y="0"/>
                    </a:lnTo>
                    <a:lnTo>
                      <a:pt x="68" y="0"/>
                    </a:lnTo>
                    <a:lnTo>
                      <a:pt x="0" y="0"/>
                    </a:lnTo>
                    <a:lnTo>
                      <a:pt x="0" y="993"/>
                    </a:lnTo>
                    <a:lnTo>
                      <a:pt x="0" y="1765"/>
                    </a:lnTo>
                    <a:lnTo>
                      <a:pt x="0" y="2980"/>
                    </a:lnTo>
                    <a:lnTo>
                      <a:pt x="0" y="5300"/>
                    </a:lnTo>
                    <a:lnTo>
                      <a:pt x="29" y="5300"/>
                    </a:lnTo>
                    <a:lnTo>
                      <a:pt x="53" y="5300"/>
                    </a:lnTo>
                    <a:lnTo>
                      <a:pt x="75" y="5299"/>
                    </a:lnTo>
                    <a:lnTo>
                      <a:pt x="93" y="5299"/>
                    </a:lnTo>
                    <a:lnTo>
                      <a:pt x="112" y="5299"/>
                    </a:lnTo>
                    <a:lnTo>
                      <a:pt x="129" y="5299"/>
                    </a:lnTo>
                    <a:lnTo>
                      <a:pt x="148" y="5299"/>
                    </a:lnTo>
                    <a:lnTo>
                      <a:pt x="167" y="5299"/>
                    </a:lnTo>
                    <a:lnTo>
                      <a:pt x="189" y="5299"/>
                    </a:lnTo>
                    <a:lnTo>
                      <a:pt x="214" y="5299"/>
                    </a:lnTo>
                    <a:lnTo>
                      <a:pt x="245" y="5299"/>
                    </a:lnTo>
                    <a:lnTo>
                      <a:pt x="281" y="5299"/>
                    </a:lnTo>
                    <a:lnTo>
                      <a:pt x="324" y="5299"/>
                    </a:lnTo>
                    <a:lnTo>
                      <a:pt x="373" y="5299"/>
                    </a:lnTo>
                    <a:lnTo>
                      <a:pt x="432" y="5300"/>
                    </a:lnTo>
                    <a:lnTo>
                      <a:pt x="500" y="5300"/>
                    </a:lnTo>
                    <a:lnTo>
                      <a:pt x="500" y="4306"/>
                    </a:lnTo>
                    <a:lnTo>
                      <a:pt x="500" y="3533"/>
                    </a:lnTo>
                    <a:lnTo>
                      <a:pt x="500" y="2318"/>
                    </a:lnTo>
                    <a:lnTo>
                      <a:pt x="500"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93" name="Freeform 736">
                <a:extLst>
                  <a:ext uri="{FF2B5EF4-FFF2-40B4-BE49-F238E27FC236}">
                    <a16:creationId xmlns:a16="http://schemas.microsoft.com/office/drawing/2014/main" id="{1E86A373-DC4F-4DE3-9E68-97CB21C0E334}"/>
                  </a:ext>
                </a:extLst>
              </p:cNvPr>
              <p:cNvSpPr>
                <a:spLocks/>
              </p:cNvSpPr>
              <p:nvPr/>
            </p:nvSpPr>
            <p:spPr bwMode="auto">
              <a:xfrm>
                <a:off x="1977" y="1555"/>
                <a:ext cx="235" cy="2650"/>
              </a:xfrm>
              <a:custGeom>
                <a:avLst/>
                <a:gdLst>
                  <a:gd name="T0" fmla="*/ 7 w 471"/>
                  <a:gd name="T1" fmla="*/ 0 h 5300"/>
                  <a:gd name="T2" fmla="*/ 6 w 471"/>
                  <a:gd name="T3" fmla="*/ 0 h 5300"/>
                  <a:gd name="T4" fmla="*/ 6 w 471"/>
                  <a:gd name="T5" fmla="*/ 0 h 5300"/>
                  <a:gd name="T6" fmla="*/ 6 w 471"/>
                  <a:gd name="T7" fmla="*/ 0 h 5300"/>
                  <a:gd name="T8" fmla="*/ 5 w 471"/>
                  <a:gd name="T9" fmla="*/ 0 h 5300"/>
                  <a:gd name="T10" fmla="*/ 5 w 471"/>
                  <a:gd name="T11" fmla="*/ 0 h 5300"/>
                  <a:gd name="T12" fmla="*/ 5 w 471"/>
                  <a:gd name="T13" fmla="*/ 0 h 5300"/>
                  <a:gd name="T14" fmla="*/ 5 w 471"/>
                  <a:gd name="T15" fmla="*/ 0 h 5300"/>
                  <a:gd name="T16" fmla="*/ 4 w 471"/>
                  <a:gd name="T17" fmla="*/ 0 h 5300"/>
                  <a:gd name="T18" fmla="*/ 4 w 471"/>
                  <a:gd name="T19" fmla="*/ 0 h 5300"/>
                  <a:gd name="T20" fmla="*/ 4 w 471"/>
                  <a:gd name="T21" fmla="*/ 0 h 5300"/>
                  <a:gd name="T22" fmla="*/ 3 w 471"/>
                  <a:gd name="T23" fmla="*/ 0 h 5300"/>
                  <a:gd name="T24" fmla="*/ 3 w 471"/>
                  <a:gd name="T25" fmla="*/ 0 h 5300"/>
                  <a:gd name="T26" fmla="*/ 2 w 471"/>
                  <a:gd name="T27" fmla="*/ 0 h 5300"/>
                  <a:gd name="T28" fmla="*/ 1 w 471"/>
                  <a:gd name="T29" fmla="*/ 0 h 5300"/>
                  <a:gd name="T30" fmla="*/ 1 w 471"/>
                  <a:gd name="T31" fmla="*/ 0 h 5300"/>
                  <a:gd name="T32" fmla="*/ 0 w 471"/>
                  <a:gd name="T33" fmla="*/ 0 h 5300"/>
                  <a:gd name="T34" fmla="*/ 0 w 471"/>
                  <a:gd name="T35" fmla="*/ 16 h 5300"/>
                  <a:gd name="T36" fmla="*/ 0 w 471"/>
                  <a:gd name="T37" fmla="*/ 28 h 5300"/>
                  <a:gd name="T38" fmla="*/ 0 w 471"/>
                  <a:gd name="T39" fmla="*/ 47 h 5300"/>
                  <a:gd name="T40" fmla="*/ 0 w 471"/>
                  <a:gd name="T41" fmla="*/ 83 h 5300"/>
                  <a:gd name="T42" fmla="*/ 0 w 471"/>
                  <a:gd name="T43" fmla="*/ 83 h 5300"/>
                  <a:gd name="T44" fmla="*/ 0 w 471"/>
                  <a:gd name="T45" fmla="*/ 83 h 5300"/>
                  <a:gd name="T46" fmla="*/ 1 w 471"/>
                  <a:gd name="T47" fmla="*/ 83 h 5300"/>
                  <a:gd name="T48" fmla="*/ 1 w 471"/>
                  <a:gd name="T49" fmla="*/ 83 h 5300"/>
                  <a:gd name="T50" fmla="*/ 1 w 471"/>
                  <a:gd name="T51" fmla="*/ 83 h 5300"/>
                  <a:gd name="T52" fmla="*/ 1 w 471"/>
                  <a:gd name="T53" fmla="*/ 83 h 5300"/>
                  <a:gd name="T54" fmla="*/ 2 w 471"/>
                  <a:gd name="T55" fmla="*/ 83 h 5300"/>
                  <a:gd name="T56" fmla="*/ 2 w 471"/>
                  <a:gd name="T57" fmla="*/ 83 h 5300"/>
                  <a:gd name="T58" fmla="*/ 2 w 471"/>
                  <a:gd name="T59" fmla="*/ 83 h 5300"/>
                  <a:gd name="T60" fmla="*/ 3 w 471"/>
                  <a:gd name="T61" fmla="*/ 83 h 5300"/>
                  <a:gd name="T62" fmla="*/ 3 w 471"/>
                  <a:gd name="T63" fmla="*/ 83 h 5300"/>
                  <a:gd name="T64" fmla="*/ 4 w 471"/>
                  <a:gd name="T65" fmla="*/ 83 h 5300"/>
                  <a:gd name="T66" fmla="*/ 4 w 471"/>
                  <a:gd name="T67" fmla="*/ 83 h 5300"/>
                  <a:gd name="T68" fmla="*/ 5 w 471"/>
                  <a:gd name="T69" fmla="*/ 83 h 5300"/>
                  <a:gd name="T70" fmla="*/ 6 w 471"/>
                  <a:gd name="T71" fmla="*/ 83 h 5300"/>
                  <a:gd name="T72" fmla="*/ 7 w 471"/>
                  <a:gd name="T73" fmla="*/ 83 h 5300"/>
                  <a:gd name="T74" fmla="*/ 7 w 471"/>
                  <a:gd name="T75" fmla="*/ 68 h 5300"/>
                  <a:gd name="T76" fmla="*/ 7 w 471"/>
                  <a:gd name="T77" fmla="*/ 56 h 5300"/>
                  <a:gd name="T78" fmla="*/ 7 w 471"/>
                  <a:gd name="T79" fmla="*/ 37 h 5300"/>
                  <a:gd name="T80" fmla="*/ 7 w 471"/>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71" h="5300">
                    <a:moveTo>
                      <a:pt x="471" y="0"/>
                    </a:moveTo>
                    <a:lnTo>
                      <a:pt x="444" y="0"/>
                    </a:lnTo>
                    <a:lnTo>
                      <a:pt x="421" y="0"/>
                    </a:lnTo>
                    <a:lnTo>
                      <a:pt x="401" y="0"/>
                    </a:lnTo>
                    <a:lnTo>
                      <a:pt x="383" y="0"/>
                    </a:lnTo>
                    <a:lnTo>
                      <a:pt x="366" y="0"/>
                    </a:lnTo>
                    <a:lnTo>
                      <a:pt x="350" y="0"/>
                    </a:lnTo>
                    <a:lnTo>
                      <a:pt x="333" y="0"/>
                    </a:lnTo>
                    <a:lnTo>
                      <a:pt x="315" y="0"/>
                    </a:lnTo>
                    <a:lnTo>
                      <a:pt x="293" y="0"/>
                    </a:lnTo>
                    <a:lnTo>
                      <a:pt x="269" y="0"/>
                    </a:lnTo>
                    <a:lnTo>
                      <a:pt x="240" y="0"/>
                    </a:lnTo>
                    <a:lnTo>
                      <a:pt x="206" y="0"/>
                    </a:lnTo>
                    <a:lnTo>
                      <a:pt x="166" y="0"/>
                    </a:lnTo>
                    <a:lnTo>
                      <a:pt x="119" y="0"/>
                    </a:lnTo>
                    <a:lnTo>
                      <a:pt x="65" y="0"/>
                    </a:lnTo>
                    <a:lnTo>
                      <a:pt x="0" y="0"/>
                    </a:lnTo>
                    <a:lnTo>
                      <a:pt x="0" y="993"/>
                    </a:lnTo>
                    <a:lnTo>
                      <a:pt x="0" y="1765"/>
                    </a:lnTo>
                    <a:lnTo>
                      <a:pt x="0" y="2980"/>
                    </a:lnTo>
                    <a:lnTo>
                      <a:pt x="0" y="5300"/>
                    </a:lnTo>
                    <a:lnTo>
                      <a:pt x="28" y="5300"/>
                    </a:lnTo>
                    <a:lnTo>
                      <a:pt x="51" y="5300"/>
                    </a:lnTo>
                    <a:lnTo>
                      <a:pt x="70" y="5299"/>
                    </a:lnTo>
                    <a:lnTo>
                      <a:pt x="88" y="5299"/>
                    </a:lnTo>
                    <a:lnTo>
                      <a:pt x="105" y="5299"/>
                    </a:lnTo>
                    <a:lnTo>
                      <a:pt x="121" y="5299"/>
                    </a:lnTo>
                    <a:lnTo>
                      <a:pt x="138" y="5299"/>
                    </a:lnTo>
                    <a:lnTo>
                      <a:pt x="157" y="5299"/>
                    </a:lnTo>
                    <a:lnTo>
                      <a:pt x="178" y="5299"/>
                    </a:lnTo>
                    <a:lnTo>
                      <a:pt x="202" y="5299"/>
                    </a:lnTo>
                    <a:lnTo>
                      <a:pt x="231" y="5299"/>
                    </a:lnTo>
                    <a:lnTo>
                      <a:pt x="265" y="5299"/>
                    </a:lnTo>
                    <a:lnTo>
                      <a:pt x="304" y="5299"/>
                    </a:lnTo>
                    <a:lnTo>
                      <a:pt x="351" y="5299"/>
                    </a:lnTo>
                    <a:lnTo>
                      <a:pt x="407" y="5300"/>
                    </a:lnTo>
                    <a:lnTo>
                      <a:pt x="471" y="5300"/>
                    </a:lnTo>
                    <a:lnTo>
                      <a:pt x="471" y="4306"/>
                    </a:lnTo>
                    <a:lnTo>
                      <a:pt x="471" y="3533"/>
                    </a:lnTo>
                    <a:lnTo>
                      <a:pt x="471" y="2318"/>
                    </a:lnTo>
                    <a:lnTo>
                      <a:pt x="471"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94" name="Freeform 737">
                <a:extLst>
                  <a:ext uri="{FF2B5EF4-FFF2-40B4-BE49-F238E27FC236}">
                    <a16:creationId xmlns:a16="http://schemas.microsoft.com/office/drawing/2014/main" id="{1AEFD1DA-B119-415F-88A3-468B78A63ACA}"/>
                  </a:ext>
                </a:extLst>
              </p:cNvPr>
              <p:cNvSpPr>
                <a:spLocks/>
              </p:cNvSpPr>
              <p:nvPr/>
            </p:nvSpPr>
            <p:spPr bwMode="auto">
              <a:xfrm>
                <a:off x="1980" y="1555"/>
                <a:ext cx="222" cy="2650"/>
              </a:xfrm>
              <a:custGeom>
                <a:avLst/>
                <a:gdLst>
                  <a:gd name="T0" fmla="*/ 7 w 444"/>
                  <a:gd name="T1" fmla="*/ 0 h 5300"/>
                  <a:gd name="T2" fmla="*/ 7 w 444"/>
                  <a:gd name="T3" fmla="*/ 0 h 5300"/>
                  <a:gd name="T4" fmla="*/ 7 w 444"/>
                  <a:gd name="T5" fmla="*/ 0 h 5300"/>
                  <a:gd name="T6" fmla="*/ 6 w 444"/>
                  <a:gd name="T7" fmla="*/ 0 h 5300"/>
                  <a:gd name="T8" fmla="*/ 6 w 444"/>
                  <a:gd name="T9" fmla="*/ 0 h 5300"/>
                  <a:gd name="T10" fmla="*/ 6 w 444"/>
                  <a:gd name="T11" fmla="*/ 0 h 5300"/>
                  <a:gd name="T12" fmla="*/ 6 w 444"/>
                  <a:gd name="T13" fmla="*/ 0 h 5300"/>
                  <a:gd name="T14" fmla="*/ 5 w 444"/>
                  <a:gd name="T15" fmla="*/ 0 h 5300"/>
                  <a:gd name="T16" fmla="*/ 5 w 444"/>
                  <a:gd name="T17" fmla="*/ 0 h 5300"/>
                  <a:gd name="T18" fmla="*/ 5 w 444"/>
                  <a:gd name="T19" fmla="*/ 0 h 5300"/>
                  <a:gd name="T20" fmla="*/ 4 w 444"/>
                  <a:gd name="T21" fmla="*/ 0 h 5300"/>
                  <a:gd name="T22" fmla="*/ 4 w 444"/>
                  <a:gd name="T23" fmla="*/ 0 h 5300"/>
                  <a:gd name="T24" fmla="*/ 4 w 444"/>
                  <a:gd name="T25" fmla="*/ 0 h 5300"/>
                  <a:gd name="T26" fmla="*/ 3 w 444"/>
                  <a:gd name="T27" fmla="*/ 0 h 5300"/>
                  <a:gd name="T28" fmla="*/ 2 w 444"/>
                  <a:gd name="T29" fmla="*/ 0 h 5300"/>
                  <a:gd name="T30" fmla="*/ 1 w 444"/>
                  <a:gd name="T31" fmla="*/ 0 h 5300"/>
                  <a:gd name="T32" fmla="*/ 0 w 444"/>
                  <a:gd name="T33" fmla="*/ 0 h 5300"/>
                  <a:gd name="T34" fmla="*/ 0 w 444"/>
                  <a:gd name="T35" fmla="*/ 16 h 5300"/>
                  <a:gd name="T36" fmla="*/ 0 w 444"/>
                  <a:gd name="T37" fmla="*/ 28 h 5300"/>
                  <a:gd name="T38" fmla="*/ 0 w 444"/>
                  <a:gd name="T39" fmla="*/ 47 h 5300"/>
                  <a:gd name="T40" fmla="*/ 0 w 444"/>
                  <a:gd name="T41" fmla="*/ 83 h 5300"/>
                  <a:gd name="T42" fmla="*/ 1 w 444"/>
                  <a:gd name="T43" fmla="*/ 83 h 5300"/>
                  <a:gd name="T44" fmla="*/ 1 w 444"/>
                  <a:gd name="T45" fmla="*/ 83 h 5300"/>
                  <a:gd name="T46" fmla="*/ 2 w 444"/>
                  <a:gd name="T47" fmla="*/ 83 h 5300"/>
                  <a:gd name="T48" fmla="*/ 2 w 444"/>
                  <a:gd name="T49" fmla="*/ 83 h 5300"/>
                  <a:gd name="T50" fmla="*/ 2 w 444"/>
                  <a:gd name="T51" fmla="*/ 83 h 5300"/>
                  <a:gd name="T52" fmla="*/ 2 w 444"/>
                  <a:gd name="T53" fmla="*/ 83 h 5300"/>
                  <a:gd name="T54" fmla="*/ 3 w 444"/>
                  <a:gd name="T55" fmla="*/ 83 h 5300"/>
                  <a:gd name="T56" fmla="*/ 3 w 444"/>
                  <a:gd name="T57" fmla="*/ 83 h 5300"/>
                  <a:gd name="T58" fmla="*/ 3 w 444"/>
                  <a:gd name="T59" fmla="*/ 83 h 5300"/>
                  <a:gd name="T60" fmla="*/ 3 w 444"/>
                  <a:gd name="T61" fmla="*/ 83 h 5300"/>
                  <a:gd name="T62" fmla="*/ 4 w 444"/>
                  <a:gd name="T63" fmla="*/ 83 h 5300"/>
                  <a:gd name="T64" fmla="*/ 4 w 444"/>
                  <a:gd name="T65" fmla="*/ 83 h 5300"/>
                  <a:gd name="T66" fmla="*/ 5 w 444"/>
                  <a:gd name="T67" fmla="*/ 83 h 5300"/>
                  <a:gd name="T68" fmla="*/ 6 w 444"/>
                  <a:gd name="T69" fmla="*/ 83 h 5300"/>
                  <a:gd name="T70" fmla="*/ 6 w 444"/>
                  <a:gd name="T71" fmla="*/ 83 h 5300"/>
                  <a:gd name="T72" fmla="*/ 7 w 444"/>
                  <a:gd name="T73" fmla="*/ 83 h 5300"/>
                  <a:gd name="T74" fmla="*/ 7 w 444"/>
                  <a:gd name="T75" fmla="*/ 68 h 5300"/>
                  <a:gd name="T76" fmla="*/ 7 w 444"/>
                  <a:gd name="T77" fmla="*/ 56 h 5300"/>
                  <a:gd name="T78" fmla="*/ 7 w 444"/>
                  <a:gd name="T79" fmla="*/ 37 h 5300"/>
                  <a:gd name="T80" fmla="*/ 7 w 44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4" h="5300">
                    <a:moveTo>
                      <a:pt x="444" y="0"/>
                    </a:moveTo>
                    <a:lnTo>
                      <a:pt x="418" y="0"/>
                    </a:lnTo>
                    <a:lnTo>
                      <a:pt x="396" y="0"/>
                    </a:lnTo>
                    <a:lnTo>
                      <a:pt x="378" y="0"/>
                    </a:lnTo>
                    <a:lnTo>
                      <a:pt x="361" y="0"/>
                    </a:lnTo>
                    <a:lnTo>
                      <a:pt x="344" y="0"/>
                    </a:lnTo>
                    <a:lnTo>
                      <a:pt x="329" y="0"/>
                    </a:lnTo>
                    <a:lnTo>
                      <a:pt x="313" y="0"/>
                    </a:lnTo>
                    <a:lnTo>
                      <a:pt x="296" y="0"/>
                    </a:lnTo>
                    <a:lnTo>
                      <a:pt x="276" y="0"/>
                    </a:lnTo>
                    <a:lnTo>
                      <a:pt x="253" y="0"/>
                    </a:lnTo>
                    <a:lnTo>
                      <a:pt x="226" y="0"/>
                    </a:lnTo>
                    <a:lnTo>
                      <a:pt x="195" y="0"/>
                    </a:lnTo>
                    <a:lnTo>
                      <a:pt x="157" y="0"/>
                    </a:lnTo>
                    <a:lnTo>
                      <a:pt x="112" y="0"/>
                    </a:lnTo>
                    <a:lnTo>
                      <a:pt x="60" y="0"/>
                    </a:lnTo>
                    <a:lnTo>
                      <a:pt x="0" y="0"/>
                    </a:lnTo>
                    <a:lnTo>
                      <a:pt x="0" y="993"/>
                    </a:lnTo>
                    <a:lnTo>
                      <a:pt x="0" y="1765"/>
                    </a:lnTo>
                    <a:lnTo>
                      <a:pt x="0" y="2980"/>
                    </a:lnTo>
                    <a:lnTo>
                      <a:pt x="0" y="5300"/>
                    </a:lnTo>
                    <a:lnTo>
                      <a:pt x="25" y="5300"/>
                    </a:lnTo>
                    <a:lnTo>
                      <a:pt x="47" y="5300"/>
                    </a:lnTo>
                    <a:lnTo>
                      <a:pt x="66" y="5299"/>
                    </a:lnTo>
                    <a:lnTo>
                      <a:pt x="83" y="5299"/>
                    </a:lnTo>
                    <a:lnTo>
                      <a:pt x="99" y="5299"/>
                    </a:lnTo>
                    <a:lnTo>
                      <a:pt x="114" y="5299"/>
                    </a:lnTo>
                    <a:lnTo>
                      <a:pt x="130" y="5299"/>
                    </a:lnTo>
                    <a:lnTo>
                      <a:pt x="147" y="5299"/>
                    </a:lnTo>
                    <a:lnTo>
                      <a:pt x="167" y="5299"/>
                    </a:lnTo>
                    <a:lnTo>
                      <a:pt x="190" y="5299"/>
                    </a:lnTo>
                    <a:lnTo>
                      <a:pt x="218" y="5299"/>
                    </a:lnTo>
                    <a:lnTo>
                      <a:pt x="249" y="5299"/>
                    </a:lnTo>
                    <a:lnTo>
                      <a:pt x="287" y="5299"/>
                    </a:lnTo>
                    <a:lnTo>
                      <a:pt x="332" y="5299"/>
                    </a:lnTo>
                    <a:lnTo>
                      <a:pt x="384" y="5300"/>
                    </a:lnTo>
                    <a:lnTo>
                      <a:pt x="444" y="5300"/>
                    </a:lnTo>
                    <a:lnTo>
                      <a:pt x="444" y="4306"/>
                    </a:lnTo>
                    <a:lnTo>
                      <a:pt x="444" y="3533"/>
                    </a:lnTo>
                    <a:lnTo>
                      <a:pt x="444" y="2318"/>
                    </a:lnTo>
                    <a:lnTo>
                      <a:pt x="444"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95" name="Freeform 738">
                <a:extLst>
                  <a:ext uri="{FF2B5EF4-FFF2-40B4-BE49-F238E27FC236}">
                    <a16:creationId xmlns:a16="http://schemas.microsoft.com/office/drawing/2014/main" id="{10B90A7F-A735-4D91-B954-B646A0A1914F}"/>
                  </a:ext>
                </a:extLst>
              </p:cNvPr>
              <p:cNvSpPr>
                <a:spLocks/>
              </p:cNvSpPr>
              <p:nvPr/>
            </p:nvSpPr>
            <p:spPr bwMode="auto">
              <a:xfrm>
                <a:off x="1983" y="1555"/>
                <a:ext cx="209" cy="2650"/>
              </a:xfrm>
              <a:custGeom>
                <a:avLst/>
                <a:gdLst>
                  <a:gd name="T0" fmla="*/ 7 w 417"/>
                  <a:gd name="T1" fmla="*/ 0 h 5300"/>
                  <a:gd name="T2" fmla="*/ 7 w 417"/>
                  <a:gd name="T3" fmla="*/ 0 h 5300"/>
                  <a:gd name="T4" fmla="*/ 6 w 417"/>
                  <a:gd name="T5" fmla="*/ 0 h 5300"/>
                  <a:gd name="T6" fmla="*/ 6 w 417"/>
                  <a:gd name="T7" fmla="*/ 0 h 5300"/>
                  <a:gd name="T8" fmla="*/ 6 w 417"/>
                  <a:gd name="T9" fmla="*/ 0 h 5300"/>
                  <a:gd name="T10" fmla="*/ 6 w 417"/>
                  <a:gd name="T11" fmla="*/ 0 h 5300"/>
                  <a:gd name="T12" fmla="*/ 5 w 417"/>
                  <a:gd name="T13" fmla="*/ 0 h 5300"/>
                  <a:gd name="T14" fmla="*/ 5 w 417"/>
                  <a:gd name="T15" fmla="*/ 0 h 5300"/>
                  <a:gd name="T16" fmla="*/ 5 w 417"/>
                  <a:gd name="T17" fmla="*/ 0 h 5300"/>
                  <a:gd name="T18" fmla="*/ 5 w 417"/>
                  <a:gd name="T19" fmla="*/ 0 h 5300"/>
                  <a:gd name="T20" fmla="*/ 4 w 417"/>
                  <a:gd name="T21" fmla="*/ 0 h 5300"/>
                  <a:gd name="T22" fmla="*/ 4 w 417"/>
                  <a:gd name="T23" fmla="*/ 0 h 5300"/>
                  <a:gd name="T24" fmla="*/ 3 w 417"/>
                  <a:gd name="T25" fmla="*/ 0 h 5300"/>
                  <a:gd name="T26" fmla="*/ 3 w 417"/>
                  <a:gd name="T27" fmla="*/ 0 h 5300"/>
                  <a:gd name="T28" fmla="*/ 2 w 417"/>
                  <a:gd name="T29" fmla="*/ 0 h 5300"/>
                  <a:gd name="T30" fmla="*/ 1 w 417"/>
                  <a:gd name="T31" fmla="*/ 0 h 5300"/>
                  <a:gd name="T32" fmla="*/ 0 w 417"/>
                  <a:gd name="T33" fmla="*/ 0 h 5300"/>
                  <a:gd name="T34" fmla="*/ 0 w 417"/>
                  <a:gd name="T35" fmla="*/ 16 h 5300"/>
                  <a:gd name="T36" fmla="*/ 0 w 417"/>
                  <a:gd name="T37" fmla="*/ 28 h 5300"/>
                  <a:gd name="T38" fmla="*/ 0 w 417"/>
                  <a:gd name="T39" fmla="*/ 47 h 5300"/>
                  <a:gd name="T40" fmla="*/ 0 w 417"/>
                  <a:gd name="T41" fmla="*/ 83 h 5300"/>
                  <a:gd name="T42" fmla="*/ 1 w 417"/>
                  <a:gd name="T43" fmla="*/ 83 h 5300"/>
                  <a:gd name="T44" fmla="*/ 1 w 417"/>
                  <a:gd name="T45" fmla="*/ 83 h 5300"/>
                  <a:gd name="T46" fmla="*/ 1 w 417"/>
                  <a:gd name="T47" fmla="*/ 83 h 5300"/>
                  <a:gd name="T48" fmla="*/ 2 w 417"/>
                  <a:gd name="T49" fmla="*/ 83 h 5300"/>
                  <a:gd name="T50" fmla="*/ 2 w 417"/>
                  <a:gd name="T51" fmla="*/ 83 h 5300"/>
                  <a:gd name="T52" fmla="*/ 2 w 417"/>
                  <a:gd name="T53" fmla="*/ 83 h 5300"/>
                  <a:gd name="T54" fmla="*/ 2 w 417"/>
                  <a:gd name="T55" fmla="*/ 83 h 5300"/>
                  <a:gd name="T56" fmla="*/ 3 w 417"/>
                  <a:gd name="T57" fmla="*/ 83 h 5300"/>
                  <a:gd name="T58" fmla="*/ 3 w 417"/>
                  <a:gd name="T59" fmla="*/ 83 h 5300"/>
                  <a:gd name="T60" fmla="*/ 3 w 417"/>
                  <a:gd name="T61" fmla="*/ 83 h 5300"/>
                  <a:gd name="T62" fmla="*/ 4 w 417"/>
                  <a:gd name="T63" fmla="*/ 83 h 5300"/>
                  <a:gd name="T64" fmla="*/ 4 w 417"/>
                  <a:gd name="T65" fmla="*/ 83 h 5300"/>
                  <a:gd name="T66" fmla="*/ 5 w 417"/>
                  <a:gd name="T67" fmla="*/ 83 h 5300"/>
                  <a:gd name="T68" fmla="*/ 5 w 417"/>
                  <a:gd name="T69" fmla="*/ 83 h 5300"/>
                  <a:gd name="T70" fmla="*/ 6 w 417"/>
                  <a:gd name="T71" fmla="*/ 83 h 5300"/>
                  <a:gd name="T72" fmla="*/ 7 w 417"/>
                  <a:gd name="T73" fmla="*/ 83 h 5300"/>
                  <a:gd name="T74" fmla="*/ 7 w 417"/>
                  <a:gd name="T75" fmla="*/ 68 h 5300"/>
                  <a:gd name="T76" fmla="*/ 7 w 417"/>
                  <a:gd name="T77" fmla="*/ 56 h 5300"/>
                  <a:gd name="T78" fmla="*/ 7 w 417"/>
                  <a:gd name="T79" fmla="*/ 37 h 5300"/>
                  <a:gd name="T80" fmla="*/ 7 w 41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7" h="5300">
                    <a:moveTo>
                      <a:pt x="417" y="0"/>
                    </a:moveTo>
                    <a:lnTo>
                      <a:pt x="393" y="0"/>
                    </a:lnTo>
                    <a:lnTo>
                      <a:pt x="372" y="0"/>
                    </a:lnTo>
                    <a:lnTo>
                      <a:pt x="355" y="0"/>
                    </a:lnTo>
                    <a:lnTo>
                      <a:pt x="339" y="0"/>
                    </a:lnTo>
                    <a:lnTo>
                      <a:pt x="324" y="0"/>
                    </a:lnTo>
                    <a:lnTo>
                      <a:pt x="310" y="0"/>
                    </a:lnTo>
                    <a:lnTo>
                      <a:pt x="295" y="0"/>
                    </a:lnTo>
                    <a:lnTo>
                      <a:pt x="278" y="0"/>
                    </a:lnTo>
                    <a:lnTo>
                      <a:pt x="259" y="0"/>
                    </a:lnTo>
                    <a:lnTo>
                      <a:pt x="238" y="0"/>
                    </a:lnTo>
                    <a:lnTo>
                      <a:pt x="213" y="0"/>
                    </a:lnTo>
                    <a:lnTo>
                      <a:pt x="183" y="0"/>
                    </a:lnTo>
                    <a:lnTo>
                      <a:pt x="147" y="0"/>
                    </a:lnTo>
                    <a:lnTo>
                      <a:pt x="106" y="0"/>
                    </a:lnTo>
                    <a:lnTo>
                      <a:pt x="56" y="0"/>
                    </a:lnTo>
                    <a:lnTo>
                      <a:pt x="0" y="0"/>
                    </a:lnTo>
                    <a:lnTo>
                      <a:pt x="0" y="993"/>
                    </a:lnTo>
                    <a:lnTo>
                      <a:pt x="0" y="1765"/>
                    </a:lnTo>
                    <a:lnTo>
                      <a:pt x="0" y="2980"/>
                    </a:lnTo>
                    <a:lnTo>
                      <a:pt x="0" y="5300"/>
                    </a:lnTo>
                    <a:lnTo>
                      <a:pt x="24" y="5300"/>
                    </a:lnTo>
                    <a:lnTo>
                      <a:pt x="44" y="5300"/>
                    </a:lnTo>
                    <a:lnTo>
                      <a:pt x="62" y="5299"/>
                    </a:lnTo>
                    <a:lnTo>
                      <a:pt x="78" y="5299"/>
                    </a:lnTo>
                    <a:lnTo>
                      <a:pt x="92" y="5299"/>
                    </a:lnTo>
                    <a:lnTo>
                      <a:pt x="107" y="5299"/>
                    </a:lnTo>
                    <a:lnTo>
                      <a:pt x="122" y="5299"/>
                    </a:lnTo>
                    <a:lnTo>
                      <a:pt x="138" y="5299"/>
                    </a:lnTo>
                    <a:lnTo>
                      <a:pt x="157" y="5299"/>
                    </a:lnTo>
                    <a:lnTo>
                      <a:pt x="178" y="5299"/>
                    </a:lnTo>
                    <a:lnTo>
                      <a:pt x="204" y="5299"/>
                    </a:lnTo>
                    <a:lnTo>
                      <a:pt x="234" y="5299"/>
                    </a:lnTo>
                    <a:lnTo>
                      <a:pt x="269" y="5299"/>
                    </a:lnTo>
                    <a:lnTo>
                      <a:pt x="311" y="5299"/>
                    </a:lnTo>
                    <a:lnTo>
                      <a:pt x="360" y="5300"/>
                    </a:lnTo>
                    <a:lnTo>
                      <a:pt x="417" y="5300"/>
                    </a:lnTo>
                    <a:lnTo>
                      <a:pt x="417" y="4306"/>
                    </a:lnTo>
                    <a:lnTo>
                      <a:pt x="417" y="3533"/>
                    </a:lnTo>
                    <a:lnTo>
                      <a:pt x="417" y="2318"/>
                    </a:lnTo>
                    <a:lnTo>
                      <a:pt x="417"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96" name="Freeform 739">
                <a:extLst>
                  <a:ext uri="{FF2B5EF4-FFF2-40B4-BE49-F238E27FC236}">
                    <a16:creationId xmlns:a16="http://schemas.microsoft.com/office/drawing/2014/main" id="{AF44AF0C-F26D-491E-A697-51674DC511B1}"/>
                  </a:ext>
                </a:extLst>
              </p:cNvPr>
              <p:cNvSpPr>
                <a:spLocks/>
              </p:cNvSpPr>
              <p:nvPr/>
            </p:nvSpPr>
            <p:spPr bwMode="auto">
              <a:xfrm>
                <a:off x="1987" y="1555"/>
                <a:ext cx="195" cy="2650"/>
              </a:xfrm>
              <a:custGeom>
                <a:avLst/>
                <a:gdLst>
                  <a:gd name="T0" fmla="*/ 7 w 389"/>
                  <a:gd name="T1" fmla="*/ 0 h 5300"/>
                  <a:gd name="T2" fmla="*/ 6 w 389"/>
                  <a:gd name="T3" fmla="*/ 0 h 5300"/>
                  <a:gd name="T4" fmla="*/ 6 w 389"/>
                  <a:gd name="T5" fmla="*/ 0 h 5300"/>
                  <a:gd name="T6" fmla="*/ 6 w 389"/>
                  <a:gd name="T7" fmla="*/ 0 h 5300"/>
                  <a:gd name="T8" fmla="*/ 5 w 389"/>
                  <a:gd name="T9" fmla="*/ 0 h 5300"/>
                  <a:gd name="T10" fmla="*/ 5 w 389"/>
                  <a:gd name="T11" fmla="*/ 0 h 5300"/>
                  <a:gd name="T12" fmla="*/ 5 w 389"/>
                  <a:gd name="T13" fmla="*/ 0 h 5300"/>
                  <a:gd name="T14" fmla="*/ 5 w 389"/>
                  <a:gd name="T15" fmla="*/ 0 h 5300"/>
                  <a:gd name="T16" fmla="*/ 5 w 389"/>
                  <a:gd name="T17" fmla="*/ 0 h 5300"/>
                  <a:gd name="T18" fmla="*/ 4 w 389"/>
                  <a:gd name="T19" fmla="*/ 0 h 5300"/>
                  <a:gd name="T20" fmla="*/ 4 w 389"/>
                  <a:gd name="T21" fmla="*/ 0 h 5300"/>
                  <a:gd name="T22" fmla="*/ 4 w 389"/>
                  <a:gd name="T23" fmla="*/ 0 h 5300"/>
                  <a:gd name="T24" fmla="*/ 3 w 389"/>
                  <a:gd name="T25" fmla="*/ 0 h 5300"/>
                  <a:gd name="T26" fmla="*/ 3 w 389"/>
                  <a:gd name="T27" fmla="*/ 0 h 5300"/>
                  <a:gd name="T28" fmla="*/ 2 w 389"/>
                  <a:gd name="T29" fmla="*/ 0 h 5300"/>
                  <a:gd name="T30" fmla="*/ 1 w 389"/>
                  <a:gd name="T31" fmla="*/ 0 h 5300"/>
                  <a:gd name="T32" fmla="*/ 0 w 389"/>
                  <a:gd name="T33" fmla="*/ 0 h 5300"/>
                  <a:gd name="T34" fmla="*/ 0 w 389"/>
                  <a:gd name="T35" fmla="*/ 16 h 5300"/>
                  <a:gd name="T36" fmla="*/ 0 w 389"/>
                  <a:gd name="T37" fmla="*/ 28 h 5300"/>
                  <a:gd name="T38" fmla="*/ 0 w 389"/>
                  <a:gd name="T39" fmla="*/ 47 h 5300"/>
                  <a:gd name="T40" fmla="*/ 0 w 389"/>
                  <a:gd name="T41" fmla="*/ 83 h 5300"/>
                  <a:gd name="T42" fmla="*/ 1 w 389"/>
                  <a:gd name="T43" fmla="*/ 83 h 5300"/>
                  <a:gd name="T44" fmla="*/ 1 w 389"/>
                  <a:gd name="T45" fmla="*/ 83 h 5300"/>
                  <a:gd name="T46" fmla="*/ 1 w 389"/>
                  <a:gd name="T47" fmla="*/ 83 h 5300"/>
                  <a:gd name="T48" fmla="*/ 2 w 389"/>
                  <a:gd name="T49" fmla="*/ 83 h 5300"/>
                  <a:gd name="T50" fmla="*/ 2 w 389"/>
                  <a:gd name="T51" fmla="*/ 83 h 5300"/>
                  <a:gd name="T52" fmla="*/ 2 w 389"/>
                  <a:gd name="T53" fmla="*/ 83 h 5300"/>
                  <a:gd name="T54" fmla="*/ 2 w 389"/>
                  <a:gd name="T55" fmla="*/ 83 h 5300"/>
                  <a:gd name="T56" fmla="*/ 3 w 389"/>
                  <a:gd name="T57" fmla="*/ 83 h 5300"/>
                  <a:gd name="T58" fmla="*/ 3 w 389"/>
                  <a:gd name="T59" fmla="*/ 83 h 5300"/>
                  <a:gd name="T60" fmla="*/ 3 w 389"/>
                  <a:gd name="T61" fmla="*/ 83 h 5300"/>
                  <a:gd name="T62" fmla="*/ 3 w 389"/>
                  <a:gd name="T63" fmla="*/ 83 h 5300"/>
                  <a:gd name="T64" fmla="*/ 4 w 389"/>
                  <a:gd name="T65" fmla="*/ 83 h 5300"/>
                  <a:gd name="T66" fmla="*/ 4 w 389"/>
                  <a:gd name="T67" fmla="*/ 83 h 5300"/>
                  <a:gd name="T68" fmla="*/ 5 w 389"/>
                  <a:gd name="T69" fmla="*/ 83 h 5300"/>
                  <a:gd name="T70" fmla="*/ 6 w 389"/>
                  <a:gd name="T71" fmla="*/ 83 h 5300"/>
                  <a:gd name="T72" fmla="*/ 7 w 389"/>
                  <a:gd name="T73" fmla="*/ 83 h 5300"/>
                  <a:gd name="T74" fmla="*/ 7 w 389"/>
                  <a:gd name="T75" fmla="*/ 68 h 5300"/>
                  <a:gd name="T76" fmla="*/ 7 w 389"/>
                  <a:gd name="T77" fmla="*/ 56 h 5300"/>
                  <a:gd name="T78" fmla="*/ 7 w 389"/>
                  <a:gd name="T79" fmla="*/ 37 h 5300"/>
                  <a:gd name="T80" fmla="*/ 7 w 38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9" h="5300">
                    <a:moveTo>
                      <a:pt x="389" y="0"/>
                    </a:moveTo>
                    <a:lnTo>
                      <a:pt x="367" y="0"/>
                    </a:lnTo>
                    <a:lnTo>
                      <a:pt x="348" y="0"/>
                    </a:lnTo>
                    <a:lnTo>
                      <a:pt x="332" y="0"/>
                    </a:lnTo>
                    <a:lnTo>
                      <a:pt x="317" y="0"/>
                    </a:lnTo>
                    <a:lnTo>
                      <a:pt x="303" y="0"/>
                    </a:lnTo>
                    <a:lnTo>
                      <a:pt x="289" y="0"/>
                    </a:lnTo>
                    <a:lnTo>
                      <a:pt x="275" y="0"/>
                    </a:lnTo>
                    <a:lnTo>
                      <a:pt x="260" y="0"/>
                    </a:lnTo>
                    <a:lnTo>
                      <a:pt x="243" y="0"/>
                    </a:lnTo>
                    <a:lnTo>
                      <a:pt x="222" y="0"/>
                    </a:lnTo>
                    <a:lnTo>
                      <a:pt x="198" y="0"/>
                    </a:lnTo>
                    <a:lnTo>
                      <a:pt x="170" y="0"/>
                    </a:lnTo>
                    <a:lnTo>
                      <a:pt x="137" y="0"/>
                    </a:lnTo>
                    <a:lnTo>
                      <a:pt x="98" y="0"/>
                    </a:lnTo>
                    <a:lnTo>
                      <a:pt x="53" y="0"/>
                    </a:lnTo>
                    <a:lnTo>
                      <a:pt x="0" y="0"/>
                    </a:lnTo>
                    <a:lnTo>
                      <a:pt x="0" y="993"/>
                    </a:lnTo>
                    <a:lnTo>
                      <a:pt x="0" y="1765"/>
                    </a:lnTo>
                    <a:lnTo>
                      <a:pt x="0" y="2980"/>
                    </a:lnTo>
                    <a:lnTo>
                      <a:pt x="0" y="5300"/>
                    </a:lnTo>
                    <a:lnTo>
                      <a:pt x="23" y="5300"/>
                    </a:lnTo>
                    <a:lnTo>
                      <a:pt x="41" y="5300"/>
                    </a:lnTo>
                    <a:lnTo>
                      <a:pt x="59" y="5299"/>
                    </a:lnTo>
                    <a:lnTo>
                      <a:pt x="74" y="5299"/>
                    </a:lnTo>
                    <a:lnTo>
                      <a:pt x="86" y="5299"/>
                    </a:lnTo>
                    <a:lnTo>
                      <a:pt x="100" y="5299"/>
                    </a:lnTo>
                    <a:lnTo>
                      <a:pt x="114" y="5299"/>
                    </a:lnTo>
                    <a:lnTo>
                      <a:pt x="130" y="5299"/>
                    </a:lnTo>
                    <a:lnTo>
                      <a:pt x="147" y="5299"/>
                    </a:lnTo>
                    <a:lnTo>
                      <a:pt x="167" y="5299"/>
                    </a:lnTo>
                    <a:lnTo>
                      <a:pt x="191" y="5299"/>
                    </a:lnTo>
                    <a:lnTo>
                      <a:pt x="219" y="5299"/>
                    </a:lnTo>
                    <a:lnTo>
                      <a:pt x="252" y="5299"/>
                    </a:lnTo>
                    <a:lnTo>
                      <a:pt x="291" y="5299"/>
                    </a:lnTo>
                    <a:lnTo>
                      <a:pt x="336" y="5300"/>
                    </a:lnTo>
                    <a:lnTo>
                      <a:pt x="389" y="5300"/>
                    </a:lnTo>
                    <a:lnTo>
                      <a:pt x="389" y="4306"/>
                    </a:lnTo>
                    <a:lnTo>
                      <a:pt x="389" y="3533"/>
                    </a:lnTo>
                    <a:lnTo>
                      <a:pt x="389" y="2318"/>
                    </a:lnTo>
                    <a:lnTo>
                      <a:pt x="389"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97" name="Freeform 740">
                <a:extLst>
                  <a:ext uri="{FF2B5EF4-FFF2-40B4-BE49-F238E27FC236}">
                    <a16:creationId xmlns:a16="http://schemas.microsoft.com/office/drawing/2014/main" id="{58B1829E-EEF7-4858-B484-465384985936}"/>
                  </a:ext>
                </a:extLst>
              </p:cNvPr>
              <p:cNvSpPr>
                <a:spLocks/>
              </p:cNvSpPr>
              <p:nvPr/>
            </p:nvSpPr>
            <p:spPr bwMode="auto">
              <a:xfrm>
                <a:off x="1990" y="1555"/>
                <a:ext cx="182" cy="2650"/>
              </a:xfrm>
              <a:custGeom>
                <a:avLst/>
                <a:gdLst>
                  <a:gd name="T0" fmla="*/ 6 w 363"/>
                  <a:gd name="T1" fmla="*/ 0 h 5300"/>
                  <a:gd name="T2" fmla="*/ 6 w 363"/>
                  <a:gd name="T3" fmla="*/ 0 h 5300"/>
                  <a:gd name="T4" fmla="*/ 6 w 363"/>
                  <a:gd name="T5" fmla="*/ 0 h 5300"/>
                  <a:gd name="T6" fmla="*/ 5 w 363"/>
                  <a:gd name="T7" fmla="*/ 0 h 5300"/>
                  <a:gd name="T8" fmla="*/ 5 w 363"/>
                  <a:gd name="T9" fmla="*/ 0 h 5300"/>
                  <a:gd name="T10" fmla="*/ 5 w 363"/>
                  <a:gd name="T11" fmla="*/ 0 h 5300"/>
                  <a:gd name="T12" fmla="*/ 5 w 363"/>
                  <a:gd name="T13" fmla="*/ 0 h 5300"/>
                  <a:gd name="T14" fmla="*/ 4 w 363"/>
                  <a:gd name="T15" fmla="*/ 0 h 5300"/>
                  <a:gd name="T16" fmla="*/ 4 w 363"/>
                  <a:gd name="T17" fmla="*/ 0 h 5300"/>
                  <a:gd name="T18" fmla="*/ 4 w 363"/>
                  <a:gd name="T19" fmla="*/ 0 h 5300"/>
                  <a:gd name="T20" fmla="*/ 4 w 363"/>
                  <a:gd name="T21" fmla="*/ 0 h 5300"/>
                  <a:gd name="T22" fmla="*/ 3 w 363"/>
                  <a:gd name="T23" fmla="*/ 0 h 5300"/>
                  <a:gd name="T24" fmla="*/ 3 w 363"/>
                  <a:gd name="T25" fmla="*/ 0 h 5300"/>
                  <a:gd name="T26" fmla="*/ 2 w 363"/>
                  <a:gd name="T27" fmla="*/ 0 h 5300"/>
                  <a:gd name="T28" fmla="*/ 2 w 363"/>
                  <a:gd name="T29" fmla="*/ 0 h 5300"/>
                  <a:gd name="T30" fmla="*/ 1 w 363"/>
                  <a:gd name="T31" fmla="*/ 0 h 5300"/>
                  <a:gd name="T32" fmla="*/ 0 w 363"/>
                  <a:gd name="T33" fmla="*/ 0 h 5300"/>
                  <a:gd name="T34" fmla="*/ 0 w 363"/>
                  <a:gd name="T35" fmla="*/ 16 h 5300"/>
                  <a:gd name="T36" fmla="*/ 0 w 363"/>
                  <a:gd name="T37" fmla="*/ 28 h 5300"/>
                  <a:gd name="T38" fmla="*/ 0 w 363"/>
                  <a:gd name="T39" fmla="*/ 47 h 5300"/>
                  <a:gd name="T40" fmla="*/ 0 w 363"/>
                  <a:gd name="T41" fmla="*/ 83 h 5300"/>
                  <a:gd name="T42" fmla="*/ 1 w 363"/>
                  <a:gd name="T43" fmla="*/ 83 h 5300"/>
                  <a:gd name="T44" fmla="*/ 1 w 363"/>
                  <a:gd name="T45" fmla="*/ 83 h 5300"/>
                  <a:gd name="T46" fmla="*/ 1 w 363"/>
                  <a:gd name="T47" fmla="*/ 83 h 5300"/>
                  <a:gd name="T48" fmla="*/ 2 w 363"/>
                  <a:gd name="T49" fmla="*/ 83 h 5300"/>
                  <a:gd name="T50" fmla="*/ 2 w 363"/>
                  <a:gd name="T51" fmla="*/ 83 h 5300"/>
                  <a:gd name="T52" fmla="*/ 2 w 363"/>
                  <a:gd name="T53" fmla="*/ 83 h 5300"/>
                  <a:gd name="T54" fmla="*/ 2 w 363"/>
                  <a:gd name="T55" fmla="*/ 83 h 5300"/>
                  <a:gd name="T56" fmla="*/ 2 w 363"/>
                  <a:gd name="T57" fmla="*/ 83 h 5300"/>
                  <a:gd name="T58" fmla="*/ 3 w 363"/>
                  <a:gd name="T59" fmla="*/ 83 h 5300"/>
                  <a:gd name="T60" fmla="*/ 3 w 363"/>
                  <a:gd name="T61" fmla="*/ 83 h 5300"/>
                  <a:gd name="T62" fmla="*/ 3 w 363"/>
                  <a:gd name="T63" fmla="*/ 83 h 5300"/>
                  <a:gd name="T64" fmla="*/ 4 w 363"/>
                  <a:gd name="T65" fmla="*/ 83 h 5300"/>
                  <a:gd name="T66" fmla="*/ 4 w 363"/>
                  <a:gd name="T67" fmla="*/ 83 h 5300"/>
                  <a:gd name="T68" fmla="*/ 5 w 363"/>
                  <a:gd name="T69" fmla="*/ 83 h 5300"/>
                  <a:gd name="T70" fmla="*/ 5 w 363"/>
                  <a:gd name="T71" fmla="*/ 83 h 5300"/>
                  <a:gd name="T72" fmla="*/ 6 w 363"/>
                  <a:gd name="T73" fmla="*/ 83 h 5300"/>
                  <a:gd name="T74" fmla="*/ 6 w 363"/>
                  <a:gd name="T75" fmla="*/ 68 h 5300"/>
                  <a:gd name="T76" fmla="*/ 6 w 363"/>
                  <a:gd name="T77" fmla="*/ 56 h 5300"/>
                  <a:gd name="T78" fmla="*/ 6 w 363"/>
                  <a:gd name="T79" fmla="*/ 37 h 5300"/>
                  <a:gd name="T80" fmla="*/ 6 w 363"/>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3" h="5300">
                    <a:moveTo>
                      <a:pt x="363" y="0"/>
                    </a:moveTo>
                    <a:lnTo>
                      <a:pt x="342" y="0"/>
                    </a:lnTo>
                    <a:lnTo>
                      <a:pt x="323" y="0"/>
                    </a:lnTo>
                    <a:lnTo>
                      <a:pt x="308" y="0"/>
                    </a:lnTo>
                    <a:lnTo>
                      <a:pt x="295" y="0"/>
                    </a:lnTo>
                    <a:lnTo>
                      <a:pt x="282" y="0"/>
                    </a:lnTo>
                    <a:lnTo>
                      <a:pt x="269" y="0"/>
                    </a:lnTo>
                    <a:lnTo>
                      <a:pt x="255" y="0"/>
                    </a:lnTo>
                    <a:lnTo>
                      <a:pt x="242" y="0"/>
                    </a:lnTo>
                    <a:lnTo>
                      <a:pt x="226" y="0"/>
                    </a:lnTo>
                    <a:lnTo>
                      <a:pt x="207" y="0"/>
                    </a:lnTo>
                    <a:lnTo>
                      <a:pt x="184" y="0"/>
                    </a:lnTo>
                    <a:lnTo>
                      <a:pt x="159" y="0"/>
                    </a:lnTo>
                    <a:lnTo>
                      <a:pt x="128" y="0"/>
                    </a:lnTo>
                    <a:lnTo>
                      <a:pt x="92" y="0"/>
                    </a:lnTo>
                    <a:lnTo>
                      <a:pt x="49" y="0"/>
                    </a:lnTo>
                    <a:lnTo>
                      <a:pt x="0" y="0"/>
                    </a:lnTo>
                    <a:lnTo>
                      <a:pt x="0" y="993"/>
                    </a:lnTo>
                    <a:lnTo>
                      <a:pt x="0" y="1765"/>
                    </a:lnTo>
                    <a:lnTo>
                      <a:pt x="0" y="2980"/>
                    </a:lnTo>
                    <a:lnTo>
                      <a:pt x="0" y="5300"/>
                    </a:lnTo>
                    <a:lnTo>
                      <a:pt x="21" y="5300"/>
                    </a:lnTo>
                    <a:lnTo>
                      <a:pt x="39" y="5300"/>
                    </a:lnTo>
                    <a:lnTo>
                      <a:pt x="54" y="5299"/>
                    </a:lnTo>
                    <a:lnTo>
                      <a:pt x="68" y="5299"/>
                    </a:lnTo>
                    <a:lnTo>
                      <a:pt x="80" y="5299"/>
                    </a:lnTo>
                    <a:lnTo>
                      <a:pt x="93" y="5299"/>
                    </a:lnTo>
                    <a:lnTo>
                      <a:pt x="107" y="5299"/>
                    </a:lnTo>
                    <a:lnTo>
                      <a:pt x="121" y="5299"/>
                    </a:lnTo>
                    <a:lnTo>
                      <a:pt x="137" y="5299"/>
                    </a:lnTo>
                    <a:lnTo>
                      <a:pt x="155" y="5299"/>
                    </a:lnTo>
                    <a:lnTo>
                      <a:pt x="178" y="5299"/>
                    </a:lnTo>
                    <a:lnTo>
                      <a:pt x="204" y="5299"/>
                    </a:lnTo>
                    <a:lnTo>
                      <a:pt x="235" y="5299"/>
                    </a:lnTo>
                    <a:lnTo>
                      <a:pt x="270" y="5299"/>
                    </a:lnTo>
                    <a:lnTo>
                      <a:pt x="313" y="5300"/>
                    </a:lnTo>
                    <a:lnTo>
                      <a:pt x="363" y="5300"/>
                    </a:lnTo>
                    <a:lnTo>
                      <a:pt x="363" y="4306"/>
                    </a:lnTo>
                    <a:lnTo>
                      <a:pt x="363" y="3533"/>
                    </a:lnTo>
                    <a:lnTo>
                      <a:pt x="363" y="2318"/>
                    </a:lnTo>
                    <a:lnTo>
                      <a:pt x="363"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98" name="Freeform 741">
                <a:extLst>
                  <a:ext uri="{FF2B5EF4-FFF2-40B4-BE49-F238E27FC236}">
                    <a16:creationId xmlns:a16="http://schemas.microsoft.com/office/drawing/2014/main" id="{E793D293-4177-40BA-BBA5-CD3781C9707F}"/>
                  </a:ext>
                </a:extLst>
              </p:cNvPr>
              <p:cNvSpPr>
                <a:spLocks/>
              </p:cNvSpPr>
              <p:nvPr/>
            </p:nvSpPr>
            <p:spPr bwMode="auto">
              <a:xfrm>
                <a:off x="1994" y="1555"/>
                <a:ext cx="167" cy="2650"/>
              </a:xfrm>
              <a:custGeom>
                <a:avLst/>
                <a:gdLst>
                  <a:gd name="T0" fmla="*/ 5 w 335"/>
                  <a:gd name="T1" fmla="*/ 0 h 5300"/>
                  <a:gd name="T2" fmla="*/ 4 w 335"/>
                  <a:gd name="T3" fmla="*/ 0 h 5300"/>
                  <a:gd name="T4" fmla="*/ 4 w 335"/>
                  <a:gd name="T5" fmla="*/ 0 h 5300"/>
                  <a:gd name="T6" fmla="*/ 4 w 335"/>
                  <a:gd name="T7" fmla="*/ 0 h 5300"/>
                  <a:gd name="T8" fmla="*/ 4 w 335"/>
                  <a:gd name="T9" fmla="*/ 0 h 5300"/>
                  <a:gd name="T10" fmla="*/ 4 w 335"/>
                  <a:gd name="T11" fmla="*/ 0 h 5300"/>
                  <a:gd name="T12" fmla="*/ 3 w 335"/>
                  <a:gd name="T13" fmla="*/ 0 h 5300"/>
                  <a:gd name="T14" fmla="*/ 3 w 335"/>
                  <a:gd name="T15" fmla="*/ 0 h 5300"/>
                  <a:gd name="T16" fmla="*/ 3 w 335"/>
                  <a:gd name="T17" fmla="*/ 0 h 5300"/>
                  <a:gd name="T18" fmla="*/ 3 w 335"/>
                  <a:gd name="T19" fmla="*/ 0 h 5300"/>
                  <a:gd name="T20" fmla="*/ 2 w 335"/>
                  <a:gd name="T21" fmla="*/ 0 h 5300"/>
                  <a:gd name="T22" fmla="*/ 2 w 335"/>
                  <a:gd name="T23" fmla="*/ 0 h 5300"/>
                  <a:gd name="T24" fmla="*/ 2 w 335"/>
                  <a:gd name="T25" fmla="*/ 0 h 5300"/>
                  <a:gd name="T26" fmla="*/ 1 w 335"/>
                  <a:gd name="T27" fmla="*/ 0 h 5300"/>
                  <a:gd name="T28" fmla="*/ 1 w 335"/>
                  <a:gd name="T29" fmla="*/ 0 h 5300"/>
                  <a:gd name="T30" fmla="*/ 0 w 335"/>
                  <a:gd name="T31" fmla="*/ 0 h 5300"/>
                  <a:gd name="T32" fmla="*/ 0 w 335"/>
                  <a:gd name="T33" fmla="*/ 0 h 5300"/>
                  <a:gd name="T34" fmla="*/ 0 w 335"/>
                  <a:gd name="T35" fmla="*/ 16 h 5300"/>
                  <a:gd name="T36" fmla="*/ 0 w 335"/>
                  <a:gd name="T37" fmla="*/ 28 h 5300"/>
                  <a:gd name="T38" fmla="*/ 0 w 335"/>
                  <a:gd name="T39" fmla="*/ 47 h 5300"/>
                  <a:gd name="T40" fmla="*/ 0 w 335"/>
                  <a:gd name="T41" fmla="*/ 83 h 5300"/>
                  <a:gd name="T42" fmla="*/ 0 w 335"/>
                  <a:gd name="T43" fmla="*/ 83 h 5300"/>
                  <a:gd name="T44" fmla="*/ 0 w 335"/>
                  <a:gd name="T45" fmla="*/ 83 h 5300"/>
                  <a:gd name="T46" fmla="*/ 0 w 335"/>
                  <a:gd name="T47" fmla="*/ 83 h 5300"/>
                  <a:gd name="T48" fmla="*/ 0 w 335"/>
                  <a:gd name="T49" fmla="*/ 83 h 5300"/>
                  <a:gd name="T50" fmla="*/ 1 w 335"/>
                  <a:gd name="T51" fmla="*/ 83 h 5300"/>
                  <a:gd name="T52" fmla="*/ 1 w 335"/>
                  <a:gd name="T53" fmla="*/ 83 h 5300"/>
                  <a:gd name="T54" fmla="*/ 1 w 335"/>
                  <a:gd name="T55" fmla="*/ 83 h 5300"/>
                  <a:gd name="T56" fmla="*/ 1 w 335"/>
                  <a:gd name="T57" fmla="*/ 83 h 5300"/>
                  <a:gd name="T58" fmla="*/ 1 w 335"/>
                  <a:gd name="T59" fmla="*/ 83 h 5300"/>
                  <a:gd name="T60" fmla="*/ 2 w 335"/>
                  <a:gd name="T61" fmla="*/ 83 h 5300"/>
                  <a:gd name="T62" fmla="*/ 2 w 335"/>
                  <a:gd name="T63" fmla="*/ 83 h 5300"/>
                  <a:gd name="T64" fmla="*/ 2 w 335"/>
                  <a:gd name="T65" fmla="*/ 83 h 5300"/>
                  <a:gd name="T66" fmla="*/ 3 w 335"/>
                  <a:gd name="T67" fmla="*/ 83 h 5300"/>
                  <a:gd name="T68" fmla="*/ 3 w 335"/>
                  <a:gd name="T69" fmla="*/ 83 h 5300"/>
                  <a:gd name="T70" fmla="*/ 4 w 335"/>
                  <a:gd name="T71" fmla="*/ 83 h 5300"/>
                  <a:gd name="T72" fmla="*/ 5 w 335"/>
                  <a:gd name="T73" fmla="*/ 83 h 5300"/>
                  <a:gd name="T74" fmla="*/ 5 w 335"/>
                  <a:gd name="T75" fmla="*/ 68 h 5300"/>
                  <a:gd name="T76" fmla="*/ 5 w 335"/>
                  <a:gd name="T77" fmla="*/ 56 h 5300"/>
                  <a:gd name="T78" fmla="*/ 5 w 335"/>
                  <a:gd name="T79" fmla="*/ 37 h 5300"/>
                  <a:gd name="T80" fmla="*/ 5 w 33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5" h="5300">
                    <a:moveTo>
                      <a:pt x="335" y="0"/>
                    </a:moveTo>
                    <a:lnTo>
                      <a:pt x="315" y="0"/>
                    </a:lnTo>
                    <a:lnTo>
                      <a:pt x="299" y="0"/>
                    </a:lnTo>
                    <a:lnTo>
                      <a:pt x="285" y="0"/>
                    </a:lnTo>
                    <a:lnTo>
                      <a:pt x="273" y="0"/>
                    </a:lnTo>
                    <a:lnTo>
                      <a:pt x="260" y="0"/>
                    </a:lnTo>
                    <a:lnTo>
                      <a:pt x="248" y="0"/>
                    </a:lnTo>
                    <a:lnTo>
                      <a:pt x="237" y="0"/>
                    </a:lnTo>
                    <a:lnTo>
                      <a:pt x="223" y="0"/>
                    </a:lnTo>
                    <a:lnTo>
                      <a:pt x="208" y="0"/>
                    </a:lnTo>
                    <a:lnTo>
                      <a:pt x="191" y="0"/>
                    </a:lnTo>
                    <a:lnTo>
                      <a:pt x="171" y="0"/>
                    </a:lnTo>
                    <a:lnTo>
                      <a:pt x="147" y="0"/>
                    </a:lnTo>
                    <a:lnTo>
                      <a:pt x="118" y="0"/>
                    </a:lnTo>
                    <a:lnTo>
                      <a:pt x="85" y="0"/>
                    </a:lnTo>
                    <a:lnTo>
                      <a:pt x="46" y="0"/>
                    </a:lnTo>
                    <a:lnTo>
                      <a:pt x="0" y="0"/>
                    </a:lnTo>
                    <a:lnTo>
                      <a:pt x="0" y="993"/>
                    </a:lnTo>
                    <a:lnTo>
                      <a:pt x="0" y="1765"/>
                    </a:lnTo>
                    <a:lnTo>
                      <a:pt x="0" y="2980"/>
                    </a:lnTo>
                    <a:lnTo>
                      <a:pt x="0" y="5300"/>
                    </a:lnTo>
                    <a:lnTo>
                      <a:pt x="19" y="5300"/>
                    </a:lnTo>
                    <a:lnTo>
                      <a:pt x="35" y="5300"/>
                    </a:lnTo>
                    <a:lnTo>
                      <a:pt x="50" y="5299"/>
                    </a:lnTo>
                    <a:lnTo>
                      <a:pt x="63" y="5299"/>
                    </a:lnTo>
                    <a:lnTo>
                      <a:pt x="75" y="5299"/>
                    </a:lnTo>
                    <a:lnTo>
                      <a:pt x="86" y="5299"/>
                    </a:lnTo>
                    <a:lnTo>
                      <a:pt x="99" y="5299"/>
                    </a:lnTo>
                    <a:lnTo>
                      <a:pt x="111" y="5299"/>
                    </a:lnTo>
                    <a:lnTo>
                      <a:pt x="126" y="5299"/>
                    </a:lnTo>
                    <a:lnTo>
                      <a:pt x="144" y="5299"/>
                    </a:lnTo>
                    <a:lnTo>
                      <a:pt x="164" y="5299"/>
                    </a:lnTo>
                    <a:lnTo>
                      <a:pt x="189" y="5299"/>
                    </a:lnTo>
                    <a:lnTo>
                      <a:pt x="217" y="5299"/>
                    </a:lnTo>
                    <a:lnTo>
                      <a:pt x="251" y="5299"/>
                    </a:lnTo>
                    <a:lnTo>
                      <a:pt x="290" y="5300"/>
                    </a:lnTo>
                    <a:lnTo>
                      <a:pt x="335" y="5300"/>
                    </a:lnTo>
                    <a:lnTo>
                      <a:pt x="335" y="4306"/>
                    </a:lnTo>
                    <a:lnTo>
                      <a:pt x="335" y="3533"/>
                    </a:lnTo>
                    <a:lnTo>
                      <a:pt x="335" y="2318"/>
                    </a:lnTo>
                    <a:lnTo>
                      <a:pt x="335"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99" name="Freeform 742">
                <a:extLst>
                  <a:ext uri="{FF2B5EF4-FFF2-40B4-BE49-F238E27FC236}">
                    <a16:creationId xmlns:a16="http://schemas.microsoft.com/office/drawing/2014/main" id="{CF5472BF-500C-4E2D-8214-66F897952789}"/>
                  </a:ext>
                </a:extLst>
              </p:cNvPr>
              <p:cNvSpPr>
                <a:spLocks/>
              </p:cNvSpPr>
              <p:nvPr/>
            </p:nvSpPr>
            <p:spPr bwMode="auto">
              <a:xfrm>
                <a:off x="1998" y="1555"/>
                <a:ext cx="153" cy="2650"/>
              </a:xfrm>
              <a:custGeom>
                <a:avLst/>
                <a:gdLst>
                  <a:gd name="T0" fmla="*/ 5 w 306"/>
                  <a:gd name="T1" fmla="*/ 0 h 5300"/>
                  <a:gd name="T2" fmla="*/ 5 w 306"/>
                  <a:gd name="T3" fmla="*/ 0 h 5300"/>
                  <a:gd name="T4" fmla="*/ 5 w 306"/>
                  <a:gd name="T5" fmla="*/ 0 h 5300"/>
                  <a:gd name="T6" fmla="*/ 5 w 306"/>
                  <a:gd name="T7" fmla="*/ 0 h 5300"/>
                  <a:gd name="T8" fmla="*/ 4 w 306"/>
                  <a:gd name="T9" fmla="*/ 0 h 5300"/>
                  <a:gd name="T10" fmla="*/ 4 w 306"/>
                  <a:gd name="T11" fmla="*/ 0 h 5300"/>
                  <a:gd name="T12" fmla="*/ 4 w 306"/>
                  <a:gd name="T13" fmla="*/ 0 h 5300"/>
                  <a:gd name="T14" fmla="*/ 4 w 306"/>
                  <a:gd name="T15" fmla="*/ 0 h 5300"/>
                  <a:gd name="T16" fmla="*/ 4 w 306"/>
                  <a:gd name="T17" fmla="*/ 0 h 5300"/>
                  <a:gd name="T18" fmla="*/ 3 w 306"/>
                  <a:gd name="T19" fmla="*/ 0 h 5300"/>
                  <a:gd name="T20" fmla="*/ 3 w 306"/>
                  <a:gd name="T21" fmla="*/ 0 h 5300"/>
                  <a:gd name="T22" fmla="*/ 3 w 306"/>
                  <a:gd name="T23" fmla="*/ 0 h 5300"/>
                  <a:gd name="T24" fmla="*/ 3 w 306"/>
                  <a:gd name="T25" fmla="*/ 0 h 5300"/>
                  <a:gd name="T26" fmla="*/ 2 w 306"/>
                  <a:gd name="T27" fmla="*/ 0 h 5300"/>
                  <a:gd name="T28" fmla="*/ 2 w 306"/>
                  <a:gd name="T29" fmla="*/ 0 h 5300"/>
                  <a:gd name="T30" fmla="*/ 1 w 306"/>
                  <a:gd name="T31" fmla="*/ 0 h 5300"/>
                  <a:gd name="T32" fmla="*/ 0 w 306"/>
                  <a:gd name="T33" fmla="*/ 0 h 5300"/>
                  <a:gd name="T34" fmla="*/ 0 w 306"/>
                  <a:gd name="T35" fmla="*/ 16 h 5300"/>
                  <a:gd name="T36" fmla="*/ 0 w 306"/>
                  <a:gd name="T37" fmla="*/ 28 h 5300"/>
                  <a:gd name="T38" fmla="*/ 0 w 306"/>
                  <a:gd name="T39" fmla="*/ 47 h 5300"/>
                  <a:gd name="T40" fmla="*/ 0 w 306"/>
                  <a:gd name="T41" fmla="*/ 83 h 5300"/>
                  <a:gd name="T42" fmla="*/ 1 w 306"/>
                  <a:gd name="T43" fmla="*/ 83 h 5300"/>
                  <a:gd name="T44" fmla="*/ 1 w 306"/>
                  <a:gd name="T45" fmla="*/ 83 h 5300"/>
                  <a:gd name="T46" fmla="*/ 1 w 306"/>
                  <a:gd name="T47" fmla="*/ 83 h 5300"/>
                  <a:gd name="T48" fmla="*/ 1 w 306"/>
                  <a:gd name="T49" fmla="*/ 83 h 5300"/>
                  <a:gd name="T50" fmla="*/ 2 w 306"/>
                  <a:gd name="T51" fmla="*/ 83 h 5300"/>
                  <a:gd name="T52" fmla="*/ 2 w 306"/>
                  <a:gd name="T53" fmla="*/ 83 h 5300"/>
                  <a:gd name="T54" fmla="*/ 2 w 306"/>
                  <a:gd name="T55" fmla="*/ 83 h 5300"/>
                  <a:gd name="T56" fmla="*/ 2 w 306"/>
                  <a:gd name="T57" fmla="*/ 83 h 5300"/>
                  <a:gd name="T58" fmla="*/ 2 w 306"/>
                  <a:gd name="T59" fmla="*/ 83 h 5300"/>
                  <a:gd name="T60" fmla="*/ 3 w 306"/>
                  <a:gd name="T61" fmla="*/ 83 h 5300"/>
                  <a:gd name="T62" fmla="*/ 3 w 306"/>
                  <a:gd name="T63" fmla="*/ 83 h 5300"/>
                  <a:gd name="T64" fmla="*/ 3 w 306"/>
                  <a:gd name="T65" fmla="*/ 83 h 5300"/>
                  <a:gd name="T66" fmla="*/ 4 w 306"/>
                  <a:gd name="T67" fmla="*/ 83 h 5300"/>
                  <a:gd name="T68" fmla="*/ 4 w 306"/>
                  <a:gd name="T69" fmla="*/ 83 h 5300"/>
                  <a:gd name="T70" fmla="*/ 5 w 306"/>
                  <a:gd name="T71" fmla="*/ 83 h 5300"/>
                  <a:gd name="T72" fmla="*/ 5 w 306"/>
                  <a:gd name="T73" fmla="*/ 83 h 5300"/>
                  <a:gd name="T74" fmla="*/ 5 w 306"/>
                  <a:gd name="T75" fmla="*/ 68 h 5300"/>
                  <a:gd name="T76" fmla="*/ 5 w 306"/>
                  <a:gd name="T77" fmla="*/ 56 h 5300"/>
                  <a:gd name="T78" fmla="*/ 5 w 306"/>
                  <a:gd name="T79" fmla="*/ 37 h 5300"/>
                  <a:gd name="T80" fmla="*/ 5 w 306"/>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06" h="5300">
                    <a:moveTo>
                      <a:pt x="306" y="0"/>
                    </a:moveTo>
                    <a:lnTo>
                      <a:pt x="289" y="0"/>
                    </a:lnTo>
                    <a:lnTo>
                      <a:pt x="274" y="0"/>
                    </a:lnTo>
                    <a:lnTo>
                      <a:pt x="261" y="0"/>
                    </a:lnTo>
                    <a:lnTo>
                      <a:pt x="249" y="0"/>
                    </a:lnTo>
                    <a:lnTo>
                      <a:pt x="238" y="0"/>
                    </a:lnTo>
                    <a:lnTo>
                      <a:pt x="228" y="0"/>
                    </a:lnTo>
                    <a:lnTo>
                      <a:pt x="216" y="0"/>
                    </a:lnTo>
                    <a:lnTo>
                      <a:pt x="205" y="0"/>
                    </a:lnTo>
                    <a:lnTo>
                      <a:pt x="191" y="0"/>
                    </a:lnTo>
                    <a:lnTo>
                      <a:pt x="175" y="0"/>
                    </a:lnTo>
                    <a:lnTo>
                      <a:pt x="156" y="0"/>
                    </a:lnTo>
                    <a:lnTo>
                      <a:pt x="135" y="0"/>
                    </a:lnTo>
                    <a:lnTo>
                      <a:pt x="108" y="0"/>
                    </a:lnTo>
                    <a:lnTo>
                      <a:pt x="77" y="0"/>
                    </a:lnTo>
                    <a:lnTo>
                      <a:pt x="41" y="0"/>
                    </a:lnTo>
                    <a:lnTo>
                      <a:pt x="0" y="0"/>
                    </a:lnTo>
                    <a:lnTo>
                      <a:pt x="0" y="993"/>
                    </a:lnTo>
                    <a:lnTo>
                      <a:pt x="0" y="1765"/>
                    </a:lnTo>
                    <a:lnTo>
                      <a:pt x="0" y="2980"/>
                    </a:lnTo>
                    <a:lnTo>
                      <a:pt x="0" y="5300"/>
                    </a:lnTo>
                    <a:lnTo>
                      <a:pt x="17" y="5300"/>
                    </a:lnTo>
                    <a:lnTo>
                      <a:pt x="32" y="5300"/>
                    </a:lnTo>
                    <a:lnTo>
                      <a:pt x="45" y="5299"/>
                    </a:lnTo>
                    <a:lnTo>
                      <a:pt x="57" y="5299"/>
                    </a:lnTo>
                    <a:lnTo>
                      <a:pt x="68" y="5299"/>
                    </a:lnTo>
                    <a:lnTo>
                      <a:pt x="78" y="5299"/>
                    </a:lnTo>
                    <a:lnTo>
                      <a:pt x="90" y="5299"/>
                    </a:lnTo>
                    <a:lnTo>
                      <a:pt x="101" y="5299"/>
                    </a:lnTo>
                    <a:lnTo>
                      <a:pt x="115" y="5299"/>
                    </a:lnTo>
                    <a:lnTo>
                      <a:pt x="131" y="5299"/>
                    </a:lnTo>
                    <a:lnTo>
                      <a:pt x="149" y="5299"/>
                    </a:lnTo>
                    <a:lnTo>
                      <a:pt x="171" y="5299"/>
                    </a:lnTo>
                    <a:lnTo>
                      <a:pt x="198" y="5299"/>
                    </a:lnTo>
                    <a:lnTo>
                      <a:pt x="229" y="5299"/>
                    </a:lnTo>
                    <a:lnTo>
                      <a:pt x="265" y="5300"/>
                    </a:lnTo>
                    <a:lnTo>
                      <a:pt x="306" y="5300"/>
                    </a:lnTo>
                    <a:lnTo>
                      <a:pt x="306" y="4306"/>
                    </a:lnTo>
                    <a:lnTo>
                      <a:pt x="306" y="3533"/>
                    </a:lnTo>
                    <a:lnTo>
                      <a:pt x="306" y="2318"/>
                    </a:lnTo>
                    <a:lnTo>
                      <a:pt x="306"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00" name="Freeform 743">
                <a:extLst>
                  <a:ext uri="{FF2B5EF4-FFF2-40B4-BE49-F238E27FC236}">
                    <a16:creationId xmlns:a16="http://schemas.microsoft.com/office/drawing/2014/main" id="{4AC95D4E-2554-4BFA-A5FE-E71753B80F40}"/>
                  </a:ext>
                </a:extLst>
              </p:cNvPr>
              <p:cNvSpPr>
                <a:spLocks/>
              </p:cNvSpPr>
              <p:nvPr/>
            </p:nvSpPr>
            <p:spPr bwMode="auto">
              <a:xfrm>
                <a:off x="2001" y="1555"/>
                <a:ext cx="140" cy="2650"/>
              </a:xfrm>
              <a:custGeom>
                <a:avLst/>
                <a:gdLst>
                  <a:gd name="T0" fmla="*/ 5 w 280"/>
                  <a:gd name="T1" fmla="*/ 0 h 5300"/>
                  <a:gd name="T2" fmla="*/ 5 w 280"/>
                  <a:gd name="T3" fmla="*/ 0 h 5300"/>
                  <a:gd name="T4" fmla="*/ 4 w 280"/>
                  <a:gd name="T5" fmla="*/ 0 h 5300"/>
                  <a:gd name="T6" fmla="*/ 4 w 280"/>
                  <a:gd name="T7" fmla="*/ 0 h 5300"/>
                  <a:gd name="T8" fmla="*/ 4 w 280"/>
                  <a:gd name="T9" fmla="*/ 0 h 5300"/>
                  <a:gd name="T10" fmla="*/ 4 w 280"/>
                  <a:gd name="T11" fmla="*/ 0 h 5300"/>
                  <a:gd name="T12" fmla="*/ 4 w 280"/>
                  <a:gd name="T13" fmla="*/ 0 h 5300"/>
                  <a:gd name="T14" fmla="*/ 4 w 280"/>
                  <a:gd name="T15" fmla="*/ 0 h 5300"/>
                  <a:gd name="T16" fmla="*/ 3 w 280"/>
                  <a:gd name="T17" fmla="*/ 0 h 5300"/>
                  <a:gd name="T18" fmla="*/ 3 w 280"/>
                  <a:gd name="T19" fmla="*/ 0 h 5300"/>
                  <a:gd name="T20" fmla="*/ 3 w 280"/>
                  <a:gd name="T21" fmla="*/ 0 h 5300"/>
                  <a:gd name="T22" fmla="*/ 3 w 280"/>
                  <a:gd name="T23" fmla="*/ 0 h 5300"/>
                  <a:gd name="T24" fmla="*/ 2 w 280"/>
                  <a:gd name="T25" fmla="*/ 0 h 5300"/>
                  <a:gd name="T26" fmla="*/ 2 w 280"/>
                  <a:gd name="T27" fmla="*/ 0 h 5300"/>
                  <a:gd name="T28" fmla="*/ 2 w 280"/>
                  <a:gd name="T29" fmla="*/ 0 h 5300"/>
                  <a:gd name="T30" fmla="*/ 1 w 280"/>
                  <a:gd name="T31" fmla="*/ 0 h 5300"/>
                  <a:gd name="T32" fmla="*/ 0 w 280"/>
                  <a:gd name="T33" fmla="*/ 0 h 5300"/>
                  <a:gd name="T34" fmla="*/ 0 w 280"/>
                  <a:gd name="T35" fmla="*/ 16 h 5300"/>
                  <a:gd name="T36" fmla="*/ 0 w 280"/>
                  <a:gd name="T37" fmla="*/ 28 h 5300"/>
                  <a:gd name="T38" fmla="*/ 0 w 280"/>
                  <a:gd name="T39" fmla="*/ 47 h 5300"/>
                  <a:gd name="T40" fmla="*/ 0 w 280"/>
                  <a:gd name="T41" fmla="*/ 83 h 5300"/>
                  <a:gd name="T42" fmla="*/ 1 w 280"/>
                  <a:gd name="T43" fmla="*/ 83 h 5300"/>
                  <a:gd name="T44" fmla="*/ 1 w 280"/>
                  <a:gd name="T45" fmla="*/ 83 h 5300"/>
                  <a:gd name="T46" fmla="*/ 1 w 280"/>
                  <a:gd name="T47" fmla="*/ 83 h 5300"/>
                  <a:gd name="T48" fmla="*/ 1 w 280"/>
                  <a:gd name="T49" fmla="*/ 83 h 5300"/>
                  <a:gd name="T50" fmla="*/ 1 w 280"/>
                  <a:gd name="T51" fmla="*/ 83 h 5300"/>
                  <a:gd name="T52" fmla="*/ 2 w 280"/>
                  <a:gd name="T53" fmla="*/ 83 h 5300"/>
                  <a:gd name="T54" fmla="*/ 2 w 280"/>
                  <a:gd name="T55" fmla="*/ 83 h 5300"/>
                  <a:gd name="T56" fmla="*/ 2 w 280"/>
                  <a:gd name="T57" fmla="*/ 83 h 5300"/>
                  <a:gd name="T58" fmla="*/ 2 w 280"/>
                  <a:gd name="T59" fmla="*/ 83 h 5300"/>
                  <a:gd name="T60" fmla="*/ 2 w 280"/>
                  <a:gd name="T61" fmla="*/ 83 h 5300"/>
                  <a:gd name="T62" fmla="*/ 3 w 280"/>
                  <a:gd name="T63" fmla="*/ 83 h 5300"/>
                  <a:gd name="T64" fmla="*/ 3 w 280"/>
                  <a:gd name="T65" fmla="*/ 83 h 5300"/>
                  <a:gd name="T66" fmla="*/ 3 w 280"/>
                  <a:gd name="T67" fmla="*/ 83 h 5300"/>
                  <a:gd name="T68" fmla="*/ 4 w 280"/>
                  <a:gd name="T69" fmla="*/ 83 h 5300"/>
                  <a:gd name="T70" fmla="*/ 4 w 280"/>
                  <a:gd name="T71" fmla="*/ 83 h 5300"/>
                  <a:gd name="T72" fmla="*/ 5 w 280"/>
                  <a:gd name="T73" fmla="*/ 83 h 5300"/>
                  <a:gd name="T74" fmla="*/ 5 w 280"/>
                  <a:gd name="T75" fmla="*/ 68 h 5300"/>
                  <a:gd name="T76" fmla="*/ 5 w 280"/>
                  <a:gd name="T77" fmla="*/ 56 h 5300"/>
                  <a:gd name="T78" fmla="*/ 5 w 280"/>
                  <a:gd name="T79" fmla="*/ 37 h 5300"/>
                  <a:gd name="T80" fmla="*/ 5 w 28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5300">
                    <a:moveTo>
                      <a:pt x="280" y="0"/>
                    </a:moveTo>
                    <a:lnTo>
                      <a:pt x="263" y="0"/>
                    </a:lnTo>
                    <a:lnTo>
                      <a:pt x="250" y="0"/>
                    </a:lnTo>
                    <a:lnTo>
                      <a:pt x="238" y="0"/>
                    </a:lnTo>
                    <a:lnTo>
                      <a:pt x="227" y="0"/>
                    </a:lnTo>
                    <a:lnTo>
                      <a:pt x="217" y="0"/>
                    </a:lnTo>
                    <a:lnTo>
                      <a:pt x="207" y="0"/>
                    </a:lnTo>
                    <a:lnTo>
                      <a:pt x="198" y="0"/>
                    </a:lnTo>
                    <a:lnTo>
                      <a:pt x="186" y="0"/>
                    </a:lnTo>
                    <a:lnTo>
                      <a:pt x="174" y="0"/>
                    </a:lnTo>
                    <a:lnTo>
                      <a:pt x="160" y="0"/>
                    </a:lnTo>
                    <a:lnTo>
                      <a:pt x="142" y="0"/>
                    </a:lnTo>
                    <a:lnTo>
                      <a:pt x="122" y="0"/>
                    </a:lnTo>
                    <a:lnTo>
                      <a:pt x="99" y="0"/>
                    </a:lnTo>
                    <a:lnTo>
                      <a:pt x="70" y="0"/>
                    </a:lnTo>
                    <a:lnTo>
                      <a:pt x="38" y="0"/>
                    </a:lnTo>
                    <a:lnTo>
                      <a:pt x="0" y="0"/>
                    </a:lnTo>
                    <a:lnTo>
                      <a:pt x="0" y="993"/>
                    </a:lnTo>
                    <a:lnTo>
                      <a:pt x="0" y="1765"/>
                    </a:lnTo>
                    <a:lnTo>
                      <a:pt x="0" y="2980"/>
                    </a:lnTo>
                    <a:lnTo>
                      <a:pt x="0" y="5300"/>
                    </a:lnTo>
                    <a:lnTo>
                      <a:pt x="16" y="5300"/>
                    </a:lnTo>
                    <a:lnTo>
                      <a:pt x="30" y="5300"/>
                    </a:lnTo>
                    <a:lnTo>
                      <a:pt x="41" y="5299"/>
                    </a:lnTo>
                    <a:lnTo>
                      <a:pt x="53" y="5299"/>
                    </a:lnTo>
                    <a:lnTo>
                      <a:pt x="62" y="5299"/>
                    </a:lnTo>
                    <a:lnTo>
                      <a:pt x="72" y="5299"/>
                    </a:lnTo>
                    <a:lnTo>
                      <a:pt x="81" y="5299"/>
                    </a:lnTo>
                    <a:lnTo>
                      <a:pt x="93" y="5299"/>
                    </a:lnTo>
                    <a:lnTo>
                      <a:pt x="106" y="5299"/>
                    </a:lnTo>
                    <a:lnTo>
                      <a:pt x="119" y="5299"/>
                    </a:lnTo>
                    <a:lnTo>
                      <a:pt x="137" y="5299"/>
                    </a:lnTo>
                    <a:lnTo>
                      <a:pt x="157" y="5299"/>
                    </a:lnTo>
                    <a:lnTo>
                      <a:pt x="181" y="5299"/>
                    </a:lnTo>
                    <a:lnTo>
                      <a:pt x="209" y="5299"/>
                    </a:lnTo>
                    <a:lnTo>
                      <a:pt x="242" y="5300"/>
                    </a:lnTo>
                    <a:lnTo>
                      <a:pt x="280" y="5300"/>
                    </a:lnTo>
                    <a:lnTo>
                      <a:pt x="280" y="4306"/>
                    </a:lnTo>
                    <a:lnTo>
                      <a:pt x="280" y="3533"/>
                    </a:lnTo>
                    <a:lnTo>
                      <a:pt x="280" y="2318"/>
                    </a:lnTo>
                    <a:lnTo>
                      <a:pt x="280"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01" name="Freeform 744">
                <a:extLst>
                  <a:ext uri="{FF2B5EF4-FFF2-40B4-BE49-F238E27FC236}">
                    <a16:creationId xmlns:a16="http://schemas.microsoft.com/office/drawing/2014/main" id="{DC7A02BD-6FC3-441B-8EF8-684AE047453D}"/>
                  </a:ext>
                </a:extLst>
              </p:cNvPr>
              <p:cNvSpPr>
                <a:spLocks/>
              </p:cNvSpPr>
              <p:nvPr/>
            </p:nvSpPr>
            <p:spPr bwMode="auto">
              <a:xfrm>
                <a:off x="2005" y="1555"/>
                <a:ext cx="126" cy="2650"/>
              </a:xfrm>
              <a:custGeom>
                <a:avLst/>
                <a:gdLst>
                  <a:gd name="T0" fmla="*/ 4 w 252"/>
                  <a:gd name="T1" fmla="*/ 0 h 5300"/>
                  <a:gd name="T2" fmla="*/ 4 w 252"/>
                  <a:gd name="T3" fmla="*/ 0 h 5300"/>
                  <a:gd name="T4" fmla="*/ 4 w 252"/>
                  <a:gd name="T5" fmla="*/ 0 h 5300"/>
                  <a:gd name="T6" fmla="*/ 4 w 252"/>
                  <a:gd name="T7" fmla="*/ 0 h 5300"/>
                  <a:gd name="T8" fmla="*/ 4 w 252"/>
                  <a:gd name="T9" fmla="*/ 0 h 5300"/>
                  <a:gd name="T10" fmla="*/ 4 w 252"/>
                  <a:gd name="T11" fmla="*/ 0 h 5300"/>
                  <a:gd name="T12" fmla="*/ 3 w 252"/>
                  <a:gd name="T13" fmla="*/ 0 h 5300"/>
                  <a:gd name="T14" fmla="*/ 3 w 252"/>
                  <a:gd name="T15" fmla="*/ 0 h 5300"/>
                  <a:gd name="T16" fmla="*/ 3 w 252"/>
                  <a:gd name="T17" fmla="*/ 0 h 5300"/>
                  <a:gd name="T18" fmla="*/ 3 w 252"/>
                  <a:gd name="T19" fmla="*/ 0 h 5300"/>
                  <a:gd name="T20" fmla="*/ 3 w 252"/>
                  <a:gd name="T21" fmla="*/ 0 h 5300"/>
                  <a:gd name="T22" fmla="*/ 3 w 252"/>
                  <a:gd name="T23" fmla="*/ 0 h 5300"/>
                  <a:gd name="T24" fmla="*/ 2 w 252"/>
                  <a:gd name="T25" fmla="*/ 0 h 5300"/>
                  <a:gd name="T26" fmla="*/ 2 w 252"/>
                  <a:gd name="T27" fmla="*/ 0 h 5300"/>
                  <a:gd name="T28" fmla="*/ 1 w 252"/>
                  <a:gd name="T29" fmla="*/ 0 h 5300"/>
                  <a:gd name="T30" fmla="*/ 1 w 252"/>
                  <a:gd name="T31" fmla="*/ 0 h 5300"/>
                  <a:gd name="T32" fmla="*/ 0 w 252"/>
                  <a:gd name="T33" fmla="*/ 0 h 5300"/>
                  <a:gd name="T34" fmla="*/ 0 w 252"/>
                  <a:gd name="T35" fmla="*/ 16 h 5300"/>
                  <a:gd name="T36" fmla="*/ 0 w 252"/>
                  <a:gd name="T37" fmla="*/ 28 h 5300"/>
                  <a:gd name="T38" fmla="*/ 0 w 252"/>
                  <a:gd name="T39" fmla="*/ 47 h 5300"/>
                  <a:gd name="T40" fmla="*/ 0 w 252"/>
                  <a:gd name="T41" fmla="*/ 83 h 5300"/>
                  <a:gd name="T42" fmla="*/ 1 w 252"/>
                  <a:gd name="T43" fmla="*/ 83 h 5300"/>
                  <a:gd name="T44" fmla="*/ 1 w 252"/>
                  <a:gd name="T45" fmla="*/ 83 h 5300"/>
                  <a:gd name="T46" fmla="*/ 1 w 252"/>
                  <a:gd name="T47" fmla="*/ 83 h 5300"/>
                  <a:gd name="T48" fmla="*/ 1 w 252"/>
                  <a:gd name="T49" fmla="*/ 83 h 5300"/>
                  <a:gd name="T50" fmla="*/ 1 w 252"/>
                  <a:gd name="T51" fmla="*/ 83 h 5300"/>
                  <a:gd name="T52" fmla="*/ 1 w 252"/>
                  <a:gd name="T53" fmla="*/ 83 h 5300"/>
                  <a:gd name="T54" fmla="*/ 2 w 252"/>
                  <a:gd name="T55" fmla="*/ 83 h 5300"/>
                  <a:gd name="T56" fmla="*/ 2 w 252"/>
                  <a:gd name="T57" fmla="*/ 83 h 5300"/>
                  <a:gd name="T58" fmla="*/ 2 w 252"/>
                  <a:gd name="T59" fmla="*/ 83 h 5300"/>
                  <a:gd name="T60" fmla="*/ 2 w 252"/>
                  <a:gd name="T61" fmla="*/ 83 h 5300"/>
                  <a:gd name="T62" fmla="*/ 2 w 252"/>
                  <a:gd name="T63" fmla="*/ 83 h 5300"/>
                  <a:gd name="T64" fmla="*/ 3 w 252"/>
                  <a:gd name="T65" fmla="*/ 83 h 5300"/>
                  <a:gd name="T66" fmla="*/ 3 w 252"/>
                  <a:gd name="T67" fmla="*/ 83 h 5300"/>
                  <a:gd name="T68" fmla="*/ 3 w 252"/>
                  <a:gd name="T69" fmla="*/ 83 h 5300"/>
                  <a:gd name="T70" fmla="*/ 4 w 252"/>
                  <a:gd name="T71" fmla="*/ 83 h 5300"/>
                  <a:gd name="T72" fmla="*/ 4 w 252"/>
                  <a:gd name="T73" fmla="*/ 83 h 5300"/>
                  <a:gd name="T74" fmla="*/ 4 w 252"/>
                  <a:gd name="T75" fmla="*/ 68 h 5300"/>
                  <a:gd name="T76" fmla="*/ 4 w 252"/>
                  <a:gd name="T77" fmla="*/ 56 h 5300"/>
                  <a:gd name="T78" fmla="*/ 4 w 252"/>
                  <a:gd name="T79" fmla="*/ 37 h 5300"/>
                  <a:gd name="T80" fmla="*/ 4 w 25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2" h="5300">
                    <a:moveTo>
                      <a:pt x="252" y="0"/>
                    </a:moveTo>
                    <a:lnTo>
                      <a:pt x="237" y="0"/>
                    </a:lnTo>
                    <a:lnTo>
                      <a:pt x="225" y="0"/>
                    </a:lnTo>
                    <a:lnTo>
                      <a:pt x="214" y="0"/>
                    </a:lnTo>
                    <a:lnTo>
                      <a:pt x="205" y="0"/>
                    </a:lnTo>
                    <a:lnTo>
                      <a:pt x="195" y="0"/>
                    </a:lnTo>
                    <a:lnTo>
                      <a:pt x="187" y="0"/>
                    </a:lnTo>
                    <a:lnTo>
                      <a:pt x="178" y="0"/>
                    </a:lnTo>
                    <a:lnTo>
                      <a:pt x="168" y="0"/>
                    </a:lnTo>
                    <a:lnTo>
                      <a:pt x="157" y="0"/>
                    </a:lnTo>
                    <a:lnTo>
                      <a:pt x="144" y="0"/>
                    </a:lnTo>
                    <a:lnTo>
                      <a:pt x="129" y="0"/>
                    </a:lnTo>
                    <a:lnTo>
                      <a:pt x="110" y="0"/>
                    </a:lnTo>
                    <a:lnTo>
                      <a:pt x="88" y="0"/>
                    </a:lnTo>
                    <a:lnTo>
                      <a:pt x="64" y="0"/>
                    </a:lnTo>
                    <a:lnTo>
                      <a:pt x="34" y="0"/>
                    </a:lnTo>
                    <a:lnTo>
                      <a:pt x="0" y="0"/>
                    </a:lnTo>
                    <a:lnTo>
                      <a:pt x="0" y="993"/>
                    </a:lnTo>
                    <a:lnTo>
                      <a:pt x="0" y="1765"/>
                    </a:lnTo>
                    <a:lnTo>
                      <a:pt x="0" y="2980"/>
                    </a:lnTo>
                    <a:lnTo>
                      <a:pt x="0" y="5300"/>
                    </a:lnTo>
                    <a:lnTo>
                      <a:pt x="15" y="5300"/>
                    </a:lnTo>
                    <a:lnTo>
                      <a:pt x="26" y="5300"/>
                    </a:lnTo>
                    <a:lnTo>
                      <a:pt x="38" y="5299"/>
                    </a:lnTo>
                    <a:lnTo>
                      <a:pt x="47" y="5299"/>
                    </a:lnTo>
                    <a:lnTo>
                      <a:pt x="56" y="5299"/>
                    </a:lnTo>
                    <a:lnTo>
                      <a:pt x="64" y="5299"/>
                    </a:lnTo>
                    <a:lnTo>
                      <a:pt x="73" y="5299"/>
                    </a:lnTo>
                    <a:lnTo>
                      <a:pt x="84" y="5299"/>
                    </a:lnTo>
                    <a:lnTo>
                      <a:pt x="94" y="5299"/>
                    </a:lnTo>
                    <a:lnTo>
                      <a:pt x="108" y="5299"/>
                    </a:lnTo>
                    <a:lnTo>
                      <a:pt x="123" y="5299"/>
                    </a:lnTo>
                    <a:lnTo>
                      <a:pt x="141" y="5299"/>
                    </a:lnTo>
                    <a:lnTo>
                      <a:pt x="163" y="5299"/>
                    </a:lnTo>
                    <a:lnTo>
                      <a:pt x="187" y="5299"/>
                    </a:lnTo>
                    <a:lnTo>
                      <a:pt x="217" y="5300"/>
                    </a:lnTo>
                    <a:lnTo>
                      <a:pt x="252" y="5300"/>
                    </a:lnTo>
                    <a:lnTo>
                      <a:pt x="252" y="4306"/>
                    </a:lnTo>
                    <a:lnTo>
                      <a:pt x="252" y="3533"/>
                    </a:lnTo>
                    <a:lnTo>
                      <a:pt x="252" y="2318"/>
                    </a:lnTo>
                    <a:lnTo>
                      <a:pt x="25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02" name="Freeform 745">
                <a:extLst>
                  <a:ext uri="{FF2B5EF4-FFF2-40B4-BE49-F238E27FC236}">
                    <a16:creationId xmlns:a16="http://schemas.microsoft.com/office/drawing/2014/main" id="{838F44CB-ADA1-461A-A456-7A7F8CDA4F62}"/>
                  </a:ext>
                </a:extLst>
              </p:cNvPr>
              <p:cNvSpPr>
                <a:spLocks/>
              </p:cNvSpPr>
              <p:nvPr/>
            </p:nvSpPr>
            <p:spPr bwMode="auto">
              <a:xfrm>
                <a:off x="2008" y="1555"/>
                <a:ext cx="113" cy="2650"/>
              </a:xfrm>
              <a:custGeom>
                <a:avLst/>
                <a:gdLst>
                  <a:gd name="T0" fmla="*/ 4 w 225"/>
                  <a:gd name="T1" fmla="*/ 0 h 5300"/>
                  <a:gd name="T2" fmla="*/ 4 w 225"/>
                  <a:gd name="T3" fmla="*/ 0 h 5300"/>
                  <a:gd name="T4" fmla="*/ 4 w 225"/>
                  <a:gd name="T5" fmla="*/ 0 h 5300"/>
                  <a:gd name="T6" fmla="*/ 3 w 225"/>
                  <a:gd name="T7" fmla="*/ 0 h 5300"/>
                  <a:gd name="T8" fmla="*/ 3 w 225"/>
                  <a:gd name="T9" fmla="*/ 0 h 5300"/>
                  <a:gd name="T10" fmla="*/ 3 w 225"/>
                  <a:gd name="T11" fmla="*/ 0 h 5300"/>
                  <a:gd name="T12" fmla="*/ 3 w 225"/>
                  <a:gd name="T13" fmla="*/ 0 h 5300"/>
                  <a:gd name="T14" fmla="*/ 3 w 225"/>
                  <a:gd name="T15" fmla="*/ 0 h 5300"/>
                  <a:gd name="T16" fmla="*/ 3 w 225"/>
                  <a:gd name="T17" fmla="*/ 0 h 5300"/>
                  <a:gd name="T18" fmla="*/ 3 w 225"/>
                  <a:gd name="T19" fmla="*/ 0 h 5300"/>
                  <a:gd name="T20" fmla="*/ 3 w 225"/>
                  <a:gd name="T21" fmla="*/ 0 h 5300"/>
                  <a:gd name="T22" fmla="*/ 2 w 225"/>
                  <a:gd name="T23" fmla="*/ 0 h 5300"/>
                  <a:gd name="T24" fmla="*/ 2 w 225"/>
                  <a:gd name="T25" fmla="*/ 0 h 5300"/>
                  <a:gd name="T26" fmla="*/ 2 w 225"/>
                  <a:gd name="T27" fmla="*/ 0 h 5300"/>
                  <a:gd name="T28" fmla="*/ 1 w 225"/>
                  <a:gd name="T29" fmla="*/ 0 h 5300"/>
                  <a:gd name="T30" fmla="*/ 1 w 225"/>
                  <a:gd name="T31" fmla="*/ 0 h 5300"/>
                  <a:gd name="T32" fmla="*/ 0 w 225"/>
                  <a:gd name="T33" fmla="*/ 0 h 5300"/>
                  <a:gd name="T34" fmla="*/ 0 w 225"/>
                  <a:gd name="T35" fmla="*/ 16 h 5300"/>
                  <a:gd name="T36" fmla="*/ 0 w 225"/>
                  <a:gd name="T37" fmla="*/ 28 h 5300"/>
                  <a:gd name="T38" fmla="*/ 0 w 225"/>
                  <a:gd name="T39" fmla="*/ 47 h 5300"/>
                  <a:gd name="T40" fmla="*/ 0 w 225"/>
                  <a:gd name="T41" fmla="*/ 83 h 5300"/>
                  <a:gd name="T42" fmla="*/ 1 w 225"/>
                  <a:gd name="T43" fmla="*/ 83 h 5300"/>
                  <a:gd name="T44" fmla="*/ 1 w 225"/>
                  <a:gd name="T45" fmla="*/ 83 h 5300"/>
                  <a:gd name="T46" fmla="*/ 1 w 225"/>
                  <a:gd name="T47" fmla="*/ 83 h 5300"/>
                  <a:gd name="T48" fmla="*/ 1 w 225"/>
                  <a:gd name="T49" fmla="*/ 83 h 5300"/>
                  <a:gd name="T50" fmla="*/ 1 w 225"/>
                  <a:gd name="T51" fmla="*/ 83 h 5300"/>
                  <a:gd name="T52" fmla="*/ 1 w 225"/>
                  <a:gd name="T53" fmla="*/ 83 h 5300"/>
                  <a:gd name="T54" fmla="*/ 2 w 225"/>
                  <a:gd name="T55" fmla="*/ 83 h 5300"/>
                  <a:gd name="T56" fmla="*/ 2 w 225"/>
                  <a:gd name="T57" fmla="*/ 83 h 5300"/>
                  <a:gd name="T58" fmla="*/ 2 w 225"/>
                  <a:gd name="T59" fmla="*/ 83 h 5300"/>
                  <a:gd name="T60" fmla="*/ 2 w 225"/>
                  <a:gd name="T61" fmla="*/ 83 h 5300"/>
                  <a:gd name="T62" fmla="*/ 2 w 225"/>
                  <a:gd name="T63" fmla="*/ 83 h 5300"/>
                  <a:gd name="T64" fmla="*/ 2 w 225"/>
                  <a:gd name="T65" fmla="*/ 83 h 5300"/>
                  <a:gd name="T66" fmla="*/ 3 w 225"/>
                  <a:gd name="T67" fmla="*/ 83 h 5300"/>
                  <a:gd name="T68" fmla="*/ 3 w 225"/>
                  <a:gd name="T69" fmla="*/ 83 h 5300"/>
                  <a:gd name="T70" fmla="*/ 4 w 225"/>
                  <a:gd name="T71" fmla="*/ 83 h 5300"/>
                  <a:gd name="T72" fmla="*/ 4 w 225"/>
                  <a:gd name="T73" fmla="*/ 83 h 5300"/>
                  <a:gd name="T74" fmla="*/ 4 w 225"/>
                  <a:gd name="T75" fmla="*/ 68 h 5300"/>
                  <a:gd name="T76" fmla="*/ 4 w 225"/>
                  <a:gd name="T77" fmla="*/ 56 h 5300"/>
                  <a:gd name="T78" fmla="*/ 4 w 225"/>
                  <a:gd name="T79" fmla="*/ 37 h 5300"/>
                  <a:gd name="T80" fmla="*/ 4 w 22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5" h="5300">
                    <a:moveTo>
                      <a:pt x="225" y="0"/>
                    </a:moveTo>
                    <a:lnTo>
                      <a:pt x="212" y="0"/>
                    </a:lnTo>
                    <a:lnTo>
                      <a:pt x="201" y="0"/>
                    </a:lnTo>
                    <a:lnTo>
                      <a:pt x="192" y="0"/>
                    </a:lnTo>
                    <a:lnTo>
                      <a:pt x="184" y="0"/>
                    </a:lnTo>
                    <a:lnTo>
                      <a:pt x="176" y="0"/>
                    </a:lnTo>
                    <a:lnTo>
                      <a:pt x="168" y="0"/>
                    </a:lnTo>
                    <a:lnTo>
                      <a:pt x="159" y="0"/>
                    </a:lnTo>
                    <a:lnTo>
                      <a:pt x="151" y="0"/>
                    </a:lnTo>
                    <a:lnTo>
                      <a:pt x="141" y="0"/>
                    </a:lnTo>
                    <a:lnTo>
                      <a:pt x="129" y="0"/>
                    </a:lnTo>
                    <a:lnTo>
                      <a:pt x="116" y="0"/>
                    </a:lnTo>
                    <a:lnTo>
                      <a:pt x="100" y="0"/>
                    </a:lnTo>
                    <a:lnTo>
                      <a:pt x="80" y="0"/>
                    </a:lnTo>
                    <a:lnTo>
                      <a:pt x="57" y="0"/>
                    </a:lnTo>
                    <a:lnTo>
                      <a:pt x="32" y="0"/>
                    </a:lnTo>
                    <a:lnTo>
                      <a:pt x="0" y="0"/>
                    </a:lnTo>
                    <a:lnTo>
                      <a:pt x="0" y="993"/>
                    </a:lnTo>
                    <a:lnTo>
                      <a:pt x="0" y="1765"/>
                    </a:lnTo>
                    <a:lnTo>
                      <a:pt x="0" y="2980"/>
                    </a:lnTo>
                    <a:lnTo>
                      <a:pt x="0" y="5300"/>
                    </a:lnTo>
                    <a:lnTo>
                      <a:pt x="13" y="5300"/>
                    </a:lnTo>
                    <a:lnTo>
                      <a:pt x="25" y="5300"/>
                    </a:lnTo>
                    <a:lnTo>
                      <a:pt x="34" y="5299"/>
                    </a:lnTo>
                    <a:lnTo>
                      <a:pt x="43" y="5299"/>
                    </a:lnTo>
                    <a:lnTo>
                      <a:pt x="50" y="5299"/>
                    </a:lnTo>
                    <a:lnTo>
                      <a:pt x="58" y="5299"/>
                    </a:lnTo>
                    <a:lnTo>
                      <a:pt x="66" y="5299"/>
                    </a:lnTo>
                    <a:lnTo>
                      <a:pt x="75" y="5299"/>
                    </a:lnTo>
                    <a:lnTo>
                      <a:pt x="86" y="5299"/>
                    </a:lnTo>
                    <a:lnTo>
                      <a:pt x="97" y="5299"/>
                    </a:lnTo>
                    <a:lnTo>
                      <a:pt x="111" y="5299"/>
                    </a:lnTo>
                    <a:lnTo>
                      <a:pt x="127" y="5299"/>
                    </a:lnTo>
                    <a:lnTo>
                      <a:pt x="146" y="5299"/>
                    </a:lnTo>
                    <a:lnTo>
                      <a:pt x="169" y="5299"/>
                    </a:lnTo>
                    <a:lnTo>
                      <a:pt x="194" y="5300"/>
                    </a:lnTo>
                    <a:lnTo>
                      <a:pt x="225" y="5300"/>
                    </a:lnTo>
                    <a:lnTo>
                      <a:pt x="225" y="4306"/>
                    </a:lnTo>
                    <a:lnTo>
                      <a:pt x="225" y="3533"/>
                    </a:lnTo>
                    <a:lnTo>
                      <a:pt x="225" y="2318"/>
                    </a:lnTo>
                    <a:lnTo>
                      <a:pt x="2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03" name="Freeform 746">
                <a:extLst>
                  <a:ext uri="{FF2B5EF4-FFF2-40B4-BE49-F238E27FC236}">
                    <a16:creationId xmlns:a16="http://schemas.microsoft.com/office/drawing/2014/main" id="{EA5B8E0C-D096-4008-BD62-9EADEC553A87}"/>
                  </a:ext>
                </a:extLst>
              </p:cNvPr>
              <p:cNvSpPr>
                <a:spLocks/>
              </p:cNvSpPr>
              <p:nvPr/>
            </p:nvSpPr>
            <p:spPr bwMode="auto">
              <a:xfrm>
                <a:off x="2012" y="1555"/>
                <a:ext cx="99" cy="2650"/>
              </a:xfrm>
              <a:custGeom>
                <a:avLst/>
                <a:gdLst>
                  <a:gd name="T0" fmla="*/ 3 w 199"/>
                  <a:gd name="T1" fmla="*/ 0 h 5300"/>
                  <a:gd name="T2" fmla="*/ 2 w 199"/>
                  <a:gd name="T3" fmla="*/ 0 h 5300"/>
                  <a:gd name="T4" fmla="*/ 2 w 199"/>
                  <a:gd name="T5" fmla="*/ 0 h 5300"/>
                  <a:gd name="T6" fmla="*/ 2 w 199"/>
                  <a:gd name="T7" fmla="*/ 0 h 5300"/>
                  <a:gd name="T8" fmla="*/ 2 w 199"/>
                  <a:gd name="T9" fmla="*/ 0 h 5300"/>
                  <a:gd name="T10" fmla="*/ 2 w 199"/>
                  <a:gd name="T11" fmla="*/ 0 h 5300"/>
                  <a:gd name="T12" fmla="*/ 2 w 199"/>
                  <a:gd name="T13" fmla="*/ 0 h 5300"/>
                  <a:gd name="T14" fmla="*/ 2 w 199"/>
                  <a:gd name="T15" fmla="*/ 0 h 5300"/>
                  <a:gd name="T16" fmla="*/ 2 w 199"/>
                  <a:gd name="T17" fmla="*/ 0 h 5300"/>
                  <a:gd name="T18" fmla="*/ 1 w 199"/>
                  <a:gd name="T19" fmla="*/ 0 h 5300"/>
                  <a:gd name="T20" fmla="*/ 1 w 199"/>
                  <a:gd name="T21" fmla="*/ 0 h 5300"/>
                  <a:gd name="T22" fmla="*/ 1 w 199"/>
                  <a:gd name="T23" fmla="*/ 0 h 5300"/>
                  <a:gd name="T24" fmla="*/ 1 w 199"/>
                  <a:gd name="T25" fmla="*/ 0 h 5300"/>
                  <a:gd name="T26" fmla="*/ 1 w 199"/>
                  <a:gd name="T27" fmla="*/ 0 h 5300"/>
                  <a:gd name="T28" fmla="*/ 0 w 199"/>
                  <a:gd name="T29" fmla="*/ 0 h 5300"/>
                  <a:gd name="T30" fmla="*/ 0 w 199"/>
                  <a:gd name="T31" fmla="*/ 0 h 5300"/>
                  <a:gd name="T32" fmla="*/ 0 w 199"/>
                  <a:gd name="T33" fmla="*/ 0 h 5300"/>
                  <a:gd name="T34" fmla="*/ 0 w 199"/>
                  <a:gd name="T35" fmla="*/ 16 h 5300"/>
                  <a:gd name="T36" fmla="*/ 0 w 199"/>
                  <a:gd name="T37" fmla="*/ 28 h 5300"/>
                  <a:gd name="T38" fmla="*/ 0 w 199"/>
                  <a:gd name="T39" fmla="*/ 47 h 5300"/>
                  <a:gd name="T40" fmla="*/ 0 w 199"/>
                  <a:gd name="T41" fmla="*/ 83 h 5300"/>
                  <a:gd name="T42" fmla="*/ 0 w 199"/>
                  <a:gd name="T43" fmla="*/ 83 h 5300"/>
                  <a:gd name="T44" fmla="*/ 0 w 199"/>
                  <a:gd name="T45" fmla="*/ 83 h 5300"/>
                  <a:gd name="T46" fmla="*/ 0 w 199"/>
                  <a:gd name="T47" fmla="*/ 83 h 5300"/>
                  <a:gd name="T48" fmla="*/ 0 w 199"/>
                  <a:gd name="T49" fmla="*/ 83 h 5300"/>
                  <a:gd name="T50" fmla="*/ 0 w 199"/>
                  <a:gd name="T51" fmla="*/ 83 h 5300"/>
                  <a:gd name="T52" fmla="*/ 0 w 199"/>
                  <a:gd name="T53" fmla="*/ 83 h 5300"/>
                  <a:gd name="T54" fmla="*/ 0 w 199"/>
                  <a:gd name="T55" fmla="*/ 83 h 5300"/>
                  <a:gd name="T56" fmla="*/ 1 w 199"/>
                  <a:gd name="T57" fmla="*/ 83 h 5300"/>
                  <a:gd name="T58" fmla="*/ 1 w 199"/>
                  <a:gd name="T59" fmla="*/ 83 h 5300"/>
                  <a:gd name="T60" fmla="*/ 1 w 199"/>
                  <a:gd name="T61" fmla="*/ 83 h 5300"/>
                  <a:gd name="T62" fmla="*/ 1 w 199"/>
                  <a:gd name="T63" fmla="*/ 83 h 5300"/>
                  <a:gd name="T64" fmla="*/ 1 w 199"/>
                  <a:gd name="T65" fmla="*/ 83 h 5300"/>
                  <a:gd name="T66" fmla="*/ 2 w 199"/>
                  <a:gd name="T67" fmla="*/ 83 h 5300"/>
                  <a:gd name="T68" fmla="*/ 2 w 199"/>
                  <a:gd name="T69" fmla="*/ 83 h 5300"/>
                  <a:gd name="T70" fmla="*/ 2 w 199"/>
                  <a:gd name="T71" fmla="*/ 83 h 5300"/>
                  <a:gd name="T72" fmla="*/ 3 w 199"/>
                  <a:gd name="T73" fmla="*/ 83 h 5300"/>
                  <a:gd name="T74" fmla="*/ 3 w 199"/>
                  <a:gd name="T75" fmla="*/ 68 h 5300"/>
                  <a:gd name="T76" fmla="*/ 3 w 199"/>
                  <a:gd name="T77" fmla="*/ 56 h 5300"/>
                  <a:gd name="T78" fmla="*/ 3 w 199"/>
                  <a:gd name="T79" fmla="*/ 37 h 5300"/>
                  <a:gd name="T80" fmla="*/ 3 w 19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9" h="5300">
                    <a:moveTo>
                      <a:pt x="199" y="0"/>
                    </a:moveTo>
                    <a:lnTo>
                      <a:pt x="187" y="0"/>
                    </a:lnTo>
                    <a:lnTo>
                      <a:pt x="178" y="0"/>
                    </a:lnTo>
                    <a:lnTo>
                      <a:pt x="169" y="0"/>
                    </a:lnTo>
                    <a:lnTo>
                      <a:pt x="162" y="0"/>
                    </a:lnTo>
                    <a:lnTo>
                      <a:pt x="155" y="0"/>
                    </a:lnTo>
                    <a:lnTo>
                      <a:pt x="148" y="0"/>
                    </a:lnTo>
                    <a:lnTo>
                      <a:pt x="141" y="0"/>
                    </a:lnTo>
                    <a:lnTo>
                      <a:pt x="133" y="0"/>
                    </a:lnTo>
                    <a:lnTo>
                      <a:pt x="124" y="0"/>
                    </a:lnTo>
                    <a:lnTo>
                      <a:pt x="113" y="0"/>
                    </a:lnTo>
                    <a:lnTo>
                      <a:pt x="102" y="0"/>
                    </a:lnTo>
                    <a:lnTo>
                      <a:pt x="87" y="0"/>
                    </a:lnTo>
                    <a:lnTo>
                      <a:pt x="71" y="0"/>
                    </a:lnTo>
                    <a:lnTo>
                      <a:pt x="51" y="0"/>
                    </a:lnTo>
                    <a:lnTo>
                      <a:pt x="27" y="0"/>
                    </a:lnTo>
                    <a:lnTo>
                      <a:pt x="0" y="0"/>
                    </a:lnTo>
                    <a:lnTo>
                      <a:pt x="0" y="993"/>
                    </a:lnTo>
                    <a:lnTo>
                      <a:pt x="0" y="1765"/>
                    </a:lnTo>
                    <a:lnTo>
                      <a:pt x="0" y="2980"/>
                    </a:lnTo>
                    <a:lnTo>
                      <a:pt x="0" y="5300"/>
                    </a:lnTo>
                    <a:lnTo>
                      <a:pt x="12" y="5300"/>
                    </a:lnTo>
                    <a:lnTo>
                      <a:pt x="21" y="5300"/>
                    </a:lnTo>
                    <a:lnTo>
                      <a:pt x="30" y="5299"/>
                    </a:lnTo>
                    <a:lnTo>
                      <a:pt x="37" y="5299"/>
                    </a:lnTo>
                    <a:lnTo>
                      <a:pt x="44" y="5299"/>
                    </a:lnTo>
                    <a:lnTo>
                      <a:pt x="51" y="5299"/>
                    </a:lnTo>
                    <a:lnTo>
                      <a:pt x="58" y="5299"/>
                    </a:lnTo>
                    <a:lnTo>
                      <a:pt x="66" y="5299"/>
                    </a:lnTo>
                    <a:lnTo>
                      <a:pt x="75" y="5299"/>
                    </a:lnTo>
                    <a:lnTo>
                      <a:pt x="86" y="5299"/>
                    </a:lnTo>
                    <a:lnTo>
                      <a:pt x="97" y="5299"/>
                    </a:lnTo>
                    <a:lnTo>
                      <a:pt x="112" y="5299"/>
                    </a:lnTo>
                    <a:lnTo>
                      <a:pt x="128" y="5299"/>
                    </a:lnTo>
                    <a:lnTo>
                      <a:pt x="148" y="5299"/>
                    </a:lnTo>
                    <a:lnTo>
                      <a:pt x="172" y="5300"/>
                    </a:lnTo>
                    <a:lnTo>
                      <a:pt x="199" y="5300"/>
                    </a:lnTo>
                    <a:lnTo>
                      <a:pt x="199" y="4306"/>
                    </a:lnTo>
                    <a:lnTo>
                      <a:pt x="199" y="3533"/>
                    </a:lnTo>
                    <a:lnTo>
                      <a:pt x="199" y="2318"/>
                    </a:lnTo>
                    <a:lnTo>
                      <a:pt x="19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04" name="Freeform 747">
                <a:extLst>
                  <a:ext uri="{FF2B5EF4-FFF2-40B4-BE49-F238E27FC236}">
                    <a16:creationId xmlns:a16="http://schemas.microsoft.com/office/drawing/2014/main" id="{62210D4C-9891-4D2C-B947-C9DAFD4539E1}"/>
                  </a:ext>
                </a:extLst>
              </p:cNvPr>
              <p:cNvSpPr>
                <a:spLocks/>
              </p:cNvSpPr>
              <p:nvPr/>
            </p:nvSpPr>
            <p:spPr bwMode="auto">
              <a:xfrm>
                <a:off x="2016" y="1555"/>
                <a:ext cx="84" cy="2650"/>
              </a:xfrm>
              <a:custGeom>
                <a:avLst/>
                <a:gdLst>
                  <a:gd name="T0" fmla="*/ 2 w 170"/>
                  <a:gd name="T1" fmla="*/ 0 h 5300"/>
                  <a:gd name="T2" fmla="*/ 2 w 170"/>
                  <a:gd name="T3" fmla="*/ 0 h 5300"/>
                  <a:gd name="T4" fmla="*/ 2 w 170"/>
                  <a:gd name="T5" fmla="*/ 0 h 5300"/>
                  <a:gd name="T6" fmla="*/ 1 w 170"/>
                  <a:gd name="T7" fmla="*/ 0 h 5300"/>
                  <a:gd name="T8" fmla="*/ 1 w 170"/>
                  <a:gd name="T9" fmla="*/ 0 h 5300"/>
                  <a:gd name="T10" fmla="*/ 1 w 170"/>
                  <a:gd name="T11" fmla="*/ 0 h 5300"/>
                  <a:gd name="T12" fmla="*/ 1 w 170"/>
                  <a:gd name="T13" fmla="*/ 0 h 5300"/>
                  <a:gd name="T14" fmla="*/ 0 w 170"/>
                  <a:gd name="T15" fmla="*/ 0 h 5300"/>
                  <a:gd name="T16" fmla="*/ 0 w 170"/>
                  <a:gd name="T17" fmla="*/ 0 h 5300"/>
                  <a:gd name="T18" fmla="*/ 0 w 170"/>
                  <a:gd name="T19" fmla="*/ 16 h 5300"/>
                  <a:gd name="T20" fmla="*/ 0 w 170"/>
                  <a:gd name="T21" fmla="*/ 28 h 5300"/>
                  <a:gd name="T22" fmla="*/ 0 w 170"/>
                  <a:gd name="T23" fmla="*/ 47 h 5300"/>
                  <a:gd name="T24" fmla="*/ 0 w 170"/>
                  <a:gd name="T25" fmla="*/ 83 h 5300"/>
                  <a:gd name="T26" fmla="*/ 0 w 170"/>
                  <a:gd name="T27" fmla="*/ 83 h 5300"/>
                  <a:gd name="T28" fmla="*/ 0 w 170"/>
                  <a:gd name="T29" fmla="*/ 83 h 5300"/>
                  <a:gd name="T30" fmla="*/ 0 w 170"/>
                  <a:gd name="T31" fmla="*/ 83 h 5300"/>
                  <a:gd name="T32" fmla="*/ 0 w 170"/>
                  <a:gd name="T33" fmla="*/ 83 h 5300"/>
                  <a:gd name="T34" fmla="*/ 1 w 170"/>
                  <a:gd name="T35" fmla="*/ 83 h 5300"/>
                  <a:gd name="T36" fmla="*/ 1 w 170"/>
                  <a:gd name="T37" fmla="*/ 83 h 5300"/>
                  <a:gd name="T38" fmla="*/ 1 w 170"/>
                  <a:gd name="T39" fmla="*/ 83 h 5300"/>
                  <a:gd name="T40" fmla="*/ 2 w 170"/>
                  <a:gd name="T41" fmla="*/ 83 h 5300"/>
                  <a:gd name="T42" fmla="*/ 2 w 170"/>
                  <a:gd name="T43" fmla="*/ 68 h 5300"/>
                  <a:gd name="T44" fmla="*/ 2 w 170"/>
                  <a:gd name="T45" fmla="*/ 56 h 5300"/>
                  <a:gd name="T46" fmla="*/ 2 w 170"/>
                  <a:gd name="T47" fmla="*/ 37 h 5300"/>
                  <a:gd name="T48" fmla="*/ 2 w 170"/>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0" h="5300">
                    <a:moveTo>
                      <a:pt x="170" y="0"/>
                    </a:moveTo>
                    <a:lnTo>
                      <a:pt x="151" y="0"/>
                    </a:lnTo>
                    <a:lnTo>
                      <a:pt x="139" y="0"/>
                    </a:lnTo>
                    <a:lnTo>
                      <a:pt x="126" y="0"/>
                    </a:lnTo>
                    <a:lnTo>
                      <a:pt x="113" y="0"/>
                    </a:lnTo>
                    <a:lnTo>
                      <a:pt x="97" y="0"/>
                    </a:lnTo>
                    <a:lnTo>
                      <a:pt x="75" y="0"/>
                    </a:lnTo>
                    <a:lnTo>
                      <a:pt x="43" y="0"/>
                    </a:lnTo>
                    <a:lnTo>
                      <a:pt x="0" y="0"/>
                    </a:lnTo>
                    <a:lnTo>
                      <a:pt x="0" y="993"/>
                    </a:lnTo>
                    <a:lnTo>
                      <a:pt x="0" y="1765"/>
                    </a:lnTo>
                    <a:lnTo>
                      <a:pt x="0" y="2980"/>
                    </a:lnTo>
                    <a:lnTo>
                      <a:pt x="0" y="5300"/>
                    </a:lnTo>
                    <a:lnTo>
                      <a:pt x="19" y="5300"/>
                    </a:lnTo>
                    <a:lnTo>
                      <a:pt x="32" y="5299"/>
                    </a:lnTo>
                    <a:lnTo>
                      <a:pt x="44" y="5299"/>
                    </a:lnTo>
                    <a:lnTo>
                      <a:pt x="57" y="5299"/>
                    </a:lnTo>
                    <a:lnTo>
                      <a:pt x="73" y="5299"/>
                    </a:lnTo>
                    <a:lnTo>
                      <a:pt x="95" y="5299"/>
                    </a:lnTo>
                    <a:lnTo>
                      <a:pt x="127" y="5299"/>
                    </a:lnTo>
                    <a:lnTo>
                      <a:pt x="170" y="5300"/>
                    </a:lnTo>
                    <a:lnTo>
                      <a:pt x="170" y="4306"/>
                    </a:lnTo>
                    <a:lnTo>
                      <a:pt x="170" y="3533"/>
                    </a:lnTo>
                    <a:lnTo>
                      <a:pt x="170" y="2318"/>
                    </a:lnTo>
                    <a:lnTo>
                      <a:pt x="17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05" name="Freeform 748">
                <a:extLst>
                  <a:ext uri="{FF2B5EF4-FFF2-40B4-BE49-F238E27FC236}">
                    <a16:creationId xmlns:a16="http://schemas.microsoft.com/office/drawing/2014/main" id="{7188A5F6-128E-4293-B62D-3F48181E499B}"/>
                  </a:ext>
                </a:extLst>
              </p:cNvPr>
              <p:cNvSpPr>
                <a:spLocks/>
              </p:cNvSpPr>
              <p:nvPr/>
            </p:nvSpPr>
            <p:spPr bwMode="auto">
              <a:xfrm>
                <a:off x="2019" y="1555"/>
                <a:ext cx="72" cy="2650"/>
              </a:xfrm>
              <a:custGeom>
                <a:avLst/>
                <a:gdLst>
                  <a:gd name="T0" fmla="*/ 3 w 143"/>
                  <a:gd name="T1" fmla="*/ 0 h 5300"/>
                  <a:gd name="T2" fmla="*/ 2 w 143"/>
                  <a:gd name="T3" fmla="*/ 0 h 5300"/>
                  <a:gd name="T4" fmla="*/ 2 w 143"/>
                  <a:gd name="T5" fmla="*/ 0 h 5300"/>
                  <a:gd name="T6" fmla="*/ 2 w 143"/>
                  <a:gd name="T7" fmla="*/ 0 h 5300"/>
                  <a:gd name="T8" fmla="*/ 2 w 143"/>
                  <a:gd name="T9" fmla="*/ 0 h 5300"/>
                  <a:gd name="T10" fmla="*/ 2 w 143"/>
                  <a:gd name="T11" fmla="*/ 0 h 5300"/>
                  <a:gd name="T12" fmla="*/ 1 w 143"/>
                  <a:gd name="T13" fmla="*/ 0 h 5300"/>
                  <a:gd name="T14" fmla="*/ 1 w 143"/>
                  <a:gd name="T15" fmla="*/ 0 h 5300"/>
                  <a:gd name="T16" fmla="*/ 0 w 143"/>
                  <a:gd name="T17" fmla="*/ 0 h 5300"/>
                  <a:gd name="T18" fmla="*/ 0 w 143"/>
                  <a:gd name="T19" fmla="*/ 16 h 5300"/>
                  <a:gd name="T20" fmla="*/ 0 w 143"/>
                  <a:gd name="T21" fmla="*/ 28 h 5300"/>
                  <a:gd name="T22" fmla="*/ 0 w 143"/>
                  <a:gd name="T23" fmla="*/ 47 h 5300"/>
                  <a:gd name="T24" fmla="*/ 0 w 143"/>
                  <a:gd name="T25" fmla="*/ 83 h 5300"/>
                  <a:gd name="T26" fmla="*/ 1 w 143"/>
                  <a:gd name="T27" fmla="*/ 83 h 5300"/>
                  <a:gd name="T28" fmla="*/ 1 w 143"/>
                  <a:gd name="T29" fmla="*/ 83 h 5300"/>
                  <a:gd name="T30" fmla="*/ 1 w 143"/>
                  <a:gd name="T31" fmla="*/ 83 h 5300"/>
                  <a:gd name="T32" fmla="*/ 1 w 143"/>
                  <a:gd name="T33" fmla="*/ 83 h 5300"/>
                  <a:gd name="T34" fmla="*/ 1 w 143"/>
                  <a:gd name="T35" fmla="*/ 83 h 5300"/>
                  <a:gd name="T36" fmla="*/ 2 w 143"/>
                  <a:gd name="T37" fmla="*/ 83 h 5300"/>
                  <a:gd name="T38" fmla="*/ 2 w 143"/>
                  <a:gd name="T39" fmla="*/ 83 h 5300"/>
                  <a:gd name="T40" fmla="*/ 3 w 143"/>
                  <a:gd name="T41" fmla="*/ 83 h 5300"/>
                  <a:gd name="T42" fmla="*/ 3 w 143"/>
                  <a:gd name="T43" fmla="*/ 68 h 5300"/>
                  <a:gd name="T44" fmla="*/ 3 w 143"/>
                  <a:gd name="T45" fmla="*/ 56 h 5300"/>
                  <a:gd name="T46" fmla="*/ 3 w 143"/>
                  <a:gd name="T47" fmla="*/ 37 h 5300"/>
                  <a:gd name="T48" fmla="*/ 3 w 143"/>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3" h="5300">
                    <a:moveTo>
                      <a:pt x="143" y="0"/>
                    </a:moveTo>
                    <a:lnTo>
                      <a:pt x="128" y="0"/>
                    </a:lnTo>
                    <a:lnTo>
                      <a:pt x="117" y="0"/>
                    </a:lnTo>
                    <a:lnTo>
                      <a:pt x="106" y="0"/>
                    </a:lnTo>
                    <a:lnTo>
                      <a:pt x="96" y="0"/>
                    </a:lnTo>
                    <a:lnTo>
                      <a:pt x="82" y="0"/>
                    </a:lnTo>
                    <a:lnTo>
                      <a:pt x="63" y="0"/>
                    </a:lnTo>
                    <a:lnTo>
                      <a:pt x="36" y="0"/>
                    </a:lnTo>
                    <a:lnTo>
                      <a:pt x="0" y="0"/>
                    </a:lnTo>
                    <a:lnTo>
                      <a:pt x="0" y="993"/>
                    </a:lnTo>
                    <a:lnTo>
                      <a:pt x="0" y="1765"/>
                    </a:lnTo>
                    <a:lnTo>
                      <a:pt x="0" y="2980"/>
                    </a:lnTo>
                    <a:lnTo>
                      <a:pt x="0" y="5300"/>
                    </a:lnTo>
                    <a:lnTo>
                      <a:pt x="15" y="5300"/>
                    </a:lnTo>
                    <a:lnTo>
                      <a:pt x="27" y="5299"/>
                    </a:lnTo>
                    <a:lnTo>
                      <a:pt x="37" y="5299"/>
                    </a:lnTo>
                    <a:lnTo>
                      <a:pt x="48" y="5299"/>
                    </a:lnTo>
                    <a:lnTo>
                      <a:pt x="61" y="5299"/>
                    </a:lnTo>
                    <a:lnTo>
                      <a:pt x="80" y="5299"/>
                    </a:lnTo>
                    <a:lnTo>
                      <a:pt x="107" y="5299"/>
                    </a:lnTo>
                    <a:lnTo>
                      <a:pt x="143" y="5300"/>
                    </a:lnTo>
                    <a:lnTo>
                      <a:pt x="143" y="4306"/>
                    </a:lnTo>
                    <a:lnTo>
                      <a:pt x="143" y="3533"/>
                    </a:lnTo>
                    <a:lnTo>
                      <a:pt x="143" y="2318"/>
                    </a:lnTo>
                    <a:lnTo>
                      <a:pt x="143"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06" name="Rectangle 749">
                <a:extLst>
                  <a:ext uri="{FF2B5EF4-FFF2-40B4-BE49-F238E27FC236}">
                    <a16:creationId xmlns:a16="http://schemas.microsoft.com/office/drawing/2014/main" id="{090E0C34-15EB-4F4F-93C1-EC29FBB2C935}"/>
                  </a:ext>
                </a:extLst>
              </p:cNvPr>
              <p:cNvSpPr>
                <a:spLocks noChangeArrowheads="1"/>
              </p:cNvSpPr>
              <p:nvPr/>
            </p:nvSpPr>
            <p:spPr bwMode="auto">
              <a:xfrm>
                <a:off x="2023" y="1555"/>
                <a:ext cx="57" cy="26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4407" name="Freeform 750">
                <a:extLst>
                  <a:ext uri="{FF2B5EF4-FFF2-40B4-BE49-F238E27FC236}">
                    <a16:creationId xmlns:a16="http://schemas.microsoft.com/office/drawing/2014/main" id="{3C658FCC-8E99-40A4-A6C9-A1D8B7E76323}"/>
                  </a:ext>
                </a:extLst>
              </p:cNvPr>
              <p:cNvSpPr>
                <a:spLocks/>
              </p:cNvSpPr>
              <p:nvPr/>
            </p:nvSpPr>
            <p:spPr bwMode="auto">
              <a:xfrm>
                <a:off x="1944" y="1551"/>
                <a:ext cx="349" cy="8"/>
              </a:xfrm>
              <a:custGeom>
                <a:avLst/>
                <a:gdLst>
                  <a:gd name="T0" fmla="*/ 0 w 700"/>
                  <a:gd name="T1" fmla="*/ 1 h 16"/>
                  <a:gd name="T2" fmla="*/ 0 w 700"/>
                  <a:gd name="T3" fmla="*/ 1 h 16"/>
                  <a:gd name="T4" fmla="*/ 10 w 700"/>
                  <a:gd name="T5" fmla="*/ 1 h 16"/>
                  <a:gd name="T6" fmla="*/ 10 w 700"/>
                  <a:gd name="T7" fmla="*/ 0 h 16"/>
                  <a:gd name="T8" fmla="*/ 0 w 700"/>
                  <a:gd name="T9" fmla="*/ 0 h 16"/>
                  <a:gd name="T10" fmla="*/ 0 w 700"/>
                  <a:gd name="T11" fmla="*/ 1 h 16"/>
                  <a:gd name="T12" fmla="*/ 0 w 700"/>
                  <a:gd name="T13" fmla="*/ 0 h 16"/>
                  <a:gd name="T14" fmla="*/ 0 w 700"/>
                  <a:gd name="T15" fmla="*/ 1 h 16"/>
                  <a:gd name="T16" fmla="*/ 0 w 700"/>
                  <a:gd name="T17" fmla="*/ 1 h 16"/>
                  <a:gd name="T18" fmla="*/ 0 w 700"/>
                  <a:gd name="T19" fmla="*/ 1 h 16"/>
                  <a:gd name="T20" fmla="*/ 0 w 700"/>
                  <a:gd name="T21" fmla="*/ 1 h 16"/>
                  <a:gd name="T22" fmla="*/ 0 w 700"/>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00" h="16">
                    <a:moveTo>
                      <a:pt x="17" y="8"/>
                    </a:moveTo>
                    <a:lnTo>
                      <a:pt x="9" y="16"/>
                    </a:lnTo>
                    <a:lnTo>
                      <a:pt x="700" y="16"/>
                    </a:lnTo>
                    <a:lnTo>
                      <a:pt x="700" y="0"/>
                    </a:lnTo>
                    <a:lnTo>
                      <a:pt x="9" y="0"/>
                    </a:lnTo>
                    <a:lnTo>
                      <a:pt x="0" y="8"/>
                    </a:lnTo>
                    <a:lnTo>
                      <a:pt x="9" y="0"/>
                    </a:lnTo>
                    <a:lnTo>
                      <a:pt x="3" y="2"/>
                    </a:lnTo>
                    <a:lnTo>
                      <a:pt x="0" y="8"/>
                    </a:lnTo>
                    <a:lnTo>
                      <a:pt x="3" y="14"/>
                    </a:lnTo>
                    <a:lnTo>
                      <a:pt x="9" y="16"/>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08" name="Freeform 751">
                <a:extLst>
                  <a:ext uri="{FF2B5EF4-FFF2-40B4-BE49-F238E27FC236}">
                    <a16:creationId xmlns:a16="http://schemas.microsoft.com/office/drawing/2014/main" id="{721B3838-3B97-4F57-A1DE-261F983717F9}"/>
                  </a:ext>
                </a:extLst>
              </p:cNvPr>
              <p:cNvSpPr>
                <a:spLocks/>
              </p:cNvSpPr>
              <p:nvPr/>
            </p:nvSpPr>
            <p:spPr bwMode="auto">
              <a:xfrm>
                <a:off x="1944" y="1555"/>
                <a:ext cx="8" cy="2654"/>
              </a:xfrm>
              <a:custGeom>
                <a:avLst/>
                <a:gdLst>
                  <a:gd name="T0" fmla="*/ 0 w 17"/>
                  <a:gd name="T1" fmla="*/ 83 h 5308"/>
                  <a:gd name="T2" fmla="*/ 0 w 17"/>
                  <a:gd name="T3" fmla="*/ 83 h 5308"/>
                  <a:gd name="T4" fmla="*/ 0 w 17"/>
                  <a:gd name="T5" fmla="*/ 0 h 5308"/>
                  <a:gd name="T6" fmla="*/ 0 w 17"/>
                  <a:gd name="T7" fmla="*/ 0 h 5308"/>
                  <a:gd name="T8" fmla="*/ 0 w 17"/>
                  <a:gd name="T9" fmla="*/ 83 h 5308"/>
                  <a:gd name="T10" fmla="*/ 0 w 17"/>
                  <a:gd name="T11" fmla="*/ 83 h 5308"/>
                  <a:gd name="T12" fmla="*/ 0 w 17"/>
                  <a:gd name="T13" fmla="*/ 83 h 5308"/>
                  <a:gd name="T14" fmla="*/ 0 w 17"/>
                  <a:gd name="T15" fmla="*/ 83 h 5308"/>
                  <a:gd name="T16" fmla="*/ 0 w 17"/>
                  <a:gd name="T17" fmla="*/ 83 h 5308"/>
                  <a:gd name="T18" fmla="*/ 0 w 17"/>
                  <a:gd name="T19" fmla="*/ 83 h 5308"/>
                  <a:gd name="T20" fmla="*/ 0 w 17"/>
                  <a:gd name="T21" fmla="*/ 83 h 5308"/>
                  <a:gd name="T22" fmla="*/ 0 w 17"/>
                  <a:gd name="T23" fmla="*/ 83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5308">
                    <a:moveTo>
                      <a:pt x="9" y="5292"/>
                    </a:moveTo>
                    <a:lnTo>
                      <a:pt x="17" y="5300"/>
                    </a:lnTo>
                    <a:lnTo>
                      <a:pt x="17" y="0"/>
                    </a:lnTo>
                    <a:lnTo>
                      <a:pt x="0" y="0"/>
                    </a:lnTo>
                    <a:lnTo>
                      <a:pt x="0" y="5300"/>
                    </a:lnTo>
                    <a:lnTo>
                      <a:pt x="9" y="5308"/>
                    </a:lnTo>
                    <a:lnTo>
                      <a:pt x="0" y="5300"/>
                    </a:lnTo>
                    <a:lnTo>
                      <a:pt x="3" y="5306"/>
                    </a:lnTo>
                    <a:lnTo>
                      <a:pt x="9" y="5308"/>
                    </a:lnTo>
                    <a:lnTo>
                      <a:pt x="14" y="5306"/>
                    </a:lnTo>
                    <a:lnTo>
                      <a:pt x="17" y="5300"/>
                    </a:lnTo>
                    <a:lnTo>
                      <a:pt x="9" y="5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09" name="Freeform 752">
                <a:extLst>
                  <a:ext uri="{FF2B5EF4-FFF2-40B4-BE49-F238E27FC236}">
                    <a16:creationId xmlns:a16="http://schemas.microsoft.com/office/drawing/2014/main" id="{6DD09F46-0726-40B6-84FD-A510B123D3C8}"/>
                  </a:ext>
                </a:extLst>
              </p:cNvPr>
              <p:cNvSpPr>
                <a:spLocks/>
              </p:cNvSpPr>
              <p:nvPr/>
            </p:nvSpPr>
            <p:spPr bwMode="auto">
              <a:xfrm>
                <a:off x="1948" y="4201"/>
                <a:ext cx="349" cy="8"/>
              </a:xfrm>
              <a:custGeom>
                <a:avLst/>
                <a:gdLst>
                  <a:gd name="T0" fmla="*/ 10 w 699"/>
                  <a:gd name="T1" fmla="*/ 1 h 16"/>
                  <a:gd name="T2" fmla="*/ 10 w 699"/>
                  <a:gd name="T3" fmla="*/ 0 h 16"/>
                  <a:gd name="T4" fmla="*/ 0 w 699"/>
                  <a:gd name="T5" fmla="*/ 0 h 16"/>
                  <a:gd name="T6" fmla="*/ 0 w 699"/>
                  <a:gd name="T7" fmla="*/ 1 h 16"/>
                  <a:gd name="T8" fmla="*/ 10 w 699"/>
                  <a:gd name="T9" fmla="*/ 1 h 16"/>
                  <a:gd name="T10" fmla="*/ 10 w 699"/>
                  <a:gd name="T11" fmla="*/ 1 h 16"/>
                  <a:gd name="T12" fmla="*/ 10 w 699"/>
                  <a:gd name="T13" fmla="*/ 1 h 16"/>
                  <a:gd name="T14" fmla="*/ 10 w 699"/>
                  <a:gd name="T15" fmla="*/ 1 h 16"/>
                  <a:gd name="T16" fmla="*/ 10 w 699"/>
                  <a:gd name="T17" fmla="*/ 1 h 16"/>
                  <a:gd name="T18" fmla="*/ 10 w 699"/>
                  <a:gd name="T19" fmla="*/ 1 h 16"/>
                  <a:gd name="T20" fmla="*/ 10 w 699"/>
                  <a:gd name="T21" fmla="*/ 0 h 16"/>
                  <a:gd name="T22" fmla="*/ 10 w 69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9" h="16">
                    <a:moveTo>
                      <a:pt x="683" y="8"/>
                    </a:moveTo>
                    <a:lnTo>
                      <a:pt x="691" y="0"/>
                    </a:lnTo>
                    <a:lnTo>
                      <a:pt x="0" y="0"/>
                    </a:lnTo>
                    <a:lnTo>
                      <a:pt x="0" y="16"/>
                    </a:lnTo>
                    <a:lnTo>
                      <a:pt x="691" y="16"/>
                    </a:lnTo>
                    <a:lnTo>
                      <a:pt x="699" y="8"/>
                    </a:lnTo>
                    <a:lnTo>
                      <a:pt x="691" y="16"/>
                    </a:lnTo>
                    <a:lnTo>
                      <a:pt x="696" y="14"/>
                    </a:lnTo>
                    <a:lnTo>
                      <a:pt x="699" y="8"/>
                    </a:lnTo>
                    <a:lnTo>
                      <a:pt x="696" y="2"/>
                    </a:lnTo>
                    <a:lnTo>
                      <a:pt x="691" y="0"/>
                    </a:lnTo>
                    <a:lnTo>
                      <a:pt x="68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10" name="Freeform 753">
                <a:extLst>
                  <a:ext uri="{FF2B5EF4-FFF2-40B4-BE49-F238E27FC236}">
                    <a16:creationId xmlns:a16="http://schemas.microsoft.com/office/drawing/2014/main" id="{F4228F01-156E-45FD-85E8-23D76FCF4388}"/>
                  </a:ext>
                </a:extLst>
              </p:cNvPr>
              <p:cNvSpPr>
                <a:spLocks/>
              </p:cNvSpPr>
              <p:nvPr/>
            </p:nvSpPr>
            <p:spPr bwMode="auto">
              <a:xfrm>
                <a:off x="2289" y="1551"/>
                <a:ext cx="8" cy="2654"/>
              </a:xfrm>
              <a:custGeom>
                <a:avLst/>
                <a:gdLst>
                  <a:gd name="T0" fmla="*/ 1 w 16"/>
                  <a:gd name="T1" fmla="*/ 1 h 5308"/>
                  <a:gd name="T2" fmla="*/ 0 w 16"/>
                  <a:gd name="T3" fmla="*/ 1 h 5308"/>
                  <a:gd name="T4" fmla="*/ 0 w 16"/>
                  <a:gd name="T5" fmla="*/ 83 h 5308"/>
                  <a:gd name="T6" fmla="*/ 1 w 16"/>
                  <a:gd name="T7" fmla="*/ 83 h 5308"/>
                  <a:gd name="T8" fmla="*/ 1 w 16"/>
                  <a:gd name="T9" fmla="*/ 1 h 5308"/>
                  <a:gd name="T10" fmla="*/ 1 w 16"/>
                  <a:gd name="T11" fmla="*/ 0 h 5308"/>
                  <a:gd name="T12" fmla="*/ 1 w 16"/>
                  <a:gd name="T13" fmla="*/ 1 h 5308"/>
                  <a:gd name="T14" fmla="*/ 1 w 16"/>
                  <a:gd name="T15" fmla="*/ 1 h 5308"/>
                  <a:gd name="T16" fmla="*/ 1 w 16"/>
                  <a:gd name="T17" fmla="*/ 0 h 5308"/>
                  <a:gd name="T18" fmla="*/ 1 w 16"/>
                  <a:gd name="T19" fmla="*/ 1 h 5308"/>
                  <a:gd name="T20" fmla="*/ 0 w 16"/>
                  <a:gd name="T21" fmla="*/ 1 h 5308"/>
                  <a:gd name="T22" fmla="*/ 1 w 16"/>
                  <a:gd name="T23" fmla="*/ 1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5308">
                    <a:moveTo>
                      <a:pt x="8" y="16"/>
                    </a:moveTo>
                    <a:lnTo>
                      <a:pt x="0" y="8"/>
                    </a:lnTo>
                    <a:lnTo>
                      <a:pt x="0" y="5308"/>
                    </a:lnTo>
                    <a:lnTo>
                      <a:pt x="16" y="530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11" name="Rectangle 754">
                <a:extLst>
                  <a:ext uri="{FF2B5EF4-FFF2-40B4-BE49-F238E27FC236}">
                    <a16:creationId xmlns:a16="http://schemas.microsoft.com/office/drawing/2014/main" id="{62D2AB42-498E-4CB9-8032-EDFAB1577821}"/>
                  </a:ext>
                </a:extLst>
              </p:cNvPr>
              <p:cNvSpPr>
                <a:spLocks noChangeArrowheads="1"/>
              </p:cNvSpPr>
              <p:nvPr/>
            </p:nvSpPr>
            <p:spPr bwMode="auto">
              <a:xfrm>
                <a:off x="1890" y="2593"/>
                <a:ext cx="460" cy="57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4412" name="Freeform 755">
                <a:extLst>
                  <a:ext uri="{FF2B5EF4-FFF2-40B4-BE49-F238E27FC236}">
                    <a16:creationId xmlns:a16="http://schemas.microsoft.com/office/drawing/2014/main" id="{07CD9ED6-CDB1-4D52-A016-8EC63A3C0ACF}"/>
                  </a:ext>
                </a:extLst>
              </p:cNvPr>
              <p:cNvSpPr>
                <a:spLocks/>
              </p:cNvSpPr>
              <p:nvPr/>
            </p:nvSpPr>
            <p:spPr bwMode="auto">
              <a:xfrm>
                <a:off x="1895" y="2593"/>
                <a:ext cx="442" cy="574"/>
              </a:xfrm>
              <a:custGeom>
                <a:avLst/>
                <a:gdLst>
                  <a:gd name="T0" fmla="*/ 14 w 883"/>
                  <a:gd name="T1" fmla="*/ 0 h 1149"/>
                  <a:gd name="T2" fmla="*/ 13 w 883"/>
                  <a:gd name="T3" fmla="*/ 0 h 1149"/>
                  <a:gd name="T4" fmla="*/ 13 w 883"/>
                  <a:gd name="T5" fmla="*/ 0 h 1149"/>
                  <a:gd name="T6" fmla="*/ 12 w 883"/>
                  <a:gd name="T7" fmla="*/ 0 h 1149"/>
                  <a:gd name="T8" fmla="*/ 11 w 883"/>
                  <a:gd name="T9" fmla="*/ 0 h 1149"/>
                  <a:gd name="T10" fmla="*/ 11 w 883"/>
                  <a:gd name="T11" fmla="*/ 0 h 1149"/>
                  <a:gd name="T12" fmla="*/ 10 w 883"/>
                  <a:gd name="T13" fmla="*/ 0 h 1149"/>
                  <a:gd name="T14" fmla="*/ 10 w 883"/>
                  <a:gd name="T15" fmla="*/ 0 h 1149"/>
                  <a:gd name="T16" fmla="*/ 9 w 883"/>
                  <a:gd name="T17" fmla="*/ 0 h 1149"/>
                  <a:gd name="T18" fmla="*/ 9 w 883"/>
                  <a:gd name="T19" fmla="*/ 0 h 1149"/>
                  <a:gd name="T20" fmla="*/ 8 w 883"/>
                  <a:gd name="T21" fmla="*/ 0 h 1149"/>
                  <a:gd name="T22" fmla="*/ 7 w 883"/>
                  <a:gd name="T23" fmla="*/ 0 h 1149"/>
                  <a:gd name="T24" fmla="*/ 6 w 883"/>
                  <a:gd name="T25" fmla="*/ 0 h 1149"/>
                  <a:gd name="T26" fmla="*/ 5 w 883"/>
                  <a:gd name="T27" fmla="*/ 0 h 1149"/>
                  <a:gd name="T28" fmla="*/ 3 w 883"/>
                  <a:gd name="T29" fmla="*/ 0 h 1149"/>
                  <a:gd name="T30" fmla="*/ 1 w 883"/>
                  <a:gd name="T31" fmla="*/ 0 h 1149"/>
                  <a:gd name="T32" fmla="*/ 0 w 883"/>
                  <a:gd name="T33" fmla="*/ 3 h 1149"/>
                  <a:gd name="T34" fmla="*/ 0 w 883"/>
                  <a:gd name="T35" fmla="*/ 10 h 1149"/>
                  <a:gd name="T36" fmla="*/ 1 w 883"/>
                  <a:gd name="T37" fmla="*/ 17 h 1149"/>
                  <a:gd name="T38" fmla="*/ 2 w 883"/>
                  <a:gd name="T39" fmla="*/ 17 h 1149"/>
                  <a:gd name="T40" fmla="*/ 2 w 883"/>
                  <a:gd name="T41" fmla="*/ 17 h 1149"/>
                  <a:gd name="T42" fmla="*/ 3 w 883"/>
                  <a:gd name="T43" fmla="*/ 17 h 1149"/>
                  <a:gd name="T44" fmla="*/ 3 w 883"/>
                  <a:gd name="T45" fmla="*/ 17 h 1149"/>
                  <a:gd name="T46" fmla="*/ 4 w 883"/>
                  <a:gd name="T47" fmla="*/ 17 h 1149"/>
                  <a:gd name="T48" fmla="*/ 4 w 883"/>
                  <a:gd name="T49" fmla="*/ 17 h 1149"/>
                  <a:gd name="T50" fmla="*/ 5 w 883"/>
                  <a:gd name="T51" fmla="*/ 17 h 1149"/>
                  <a:gd name="T52" fmla="*/ 5 w 883"/>
                  <a:gd name="T53" fmla="*/ 17 h 1149"/>
                  <a:gd name="T54" fmla="*/ 6 w 883"/>
                  <a:gd name="T55" fmla="*/ 17 h 1149"/>
                  <a:gd name="T56" fmla="*/ 7 w 883"/>
                  <a:gd name="T57" fmla="*/ 17 h 1149"/>
                  <a:gd name="T58" fmla="*/ 8 w 883"/>
                  <a:gd name="T59" fmla="*/ 17 h 1149"/>
                  <a:gd name="T60" fmla="*/ 9 w 883"/>
                  <a:gd name="T61" fmla="*/ 17 h 1149"/>
                  <a:gd name="T62" fmla="*/ 10 w 883"/>
                  <a:gd name="T63" fmla="*/ 17 h 1149"/>
                  <a:gd name="T64" fmla="*/ 12 w 883"/>
                  <a:gd name="T65" fmla="*/ 17 h 1149"/>
                  <a:gd name="T66" fmla="*/ 13 w 883"/>
                  <a:gd name="T67" fmla="*/ 17 h 1149"/>
                  <a:gd name="T68" fmla="*/ 14 w 883"/>
                  <a:gd name="T69" fmla="*/ 14 h 1149"/>
                  <a:gd name="T70" fmla="*/ 14 w 883"/>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3" h="1149">
                    <a:moveTo>
                      <a:pt x="883" y="0"/>
                    </a:moveTo>
                    <a:lnTo>
                      <a:pt x="857" y="0"/>
                    </a:lnTo>
                    <a:lnTo>
                      <a:pt x="832" y="0"/>
                    </a:lnTo>
                    <a:lnTo>
                      <a:pt x="809" y="0"/>
                    </a:lnTo>
                    <a:lnTo>
                      <a:pt x="789" y="0"/>
                    </a:lnTo>
                    <a:lnTo>
                      <a:pt x="770" y="0"/>
                    </a:lnTo>
                    <a:lnTo>
                      <a:pt x="752" y="0"/>
                    </a:lnTo>
                    <a:lnTo>
                      <a:pt x="734" y="0"/>
                    </a:lnTo>
                    <a:lnTo>
                      <a:pt x="718" y="0"/>
                    </a:lnTo>
                    <a:lnTo>
                      <a:pt x="702" y="0"/>
                    </a:lnTo>
                    <a:lnTo>
                      <a:pt x="687" y="0"/>
                    </a:lnTo>
                    <a:lnTo>
                      <a:pt x="671" y="0"/>
                    </a:lnTo>
                    <a:lnTo>
                      <a:pt x="656" y="0"/>
                    </a:lnTo>
                    <a:lnTo>
                      <a:pt x="640" y="0"/>
                    </a:lnTo>
                    <a:lnTo>
                      <a:pt x="624" y="0"/>
                    </a:lnTo>
                    <a:lnTo>
                      <a:pt x="608" y="0"/>
                    </a:lnTo>
                    <a:lnTo>
                      <a:pt x="589" y="0"/>
                    </a:lnTo>
                    <a:lnTo>
                      <a:pt x="571" y="0"/>
                    </a:lnTo>
                    <a:lnTo>
                      <a:pt x="550" y="0"/>
                    </a:lnTo>
                    <a:lnTo>
                      <a:pt x="528" y="0"/>
                    </a:lnTo>
                    <a:lnTo>
                      <a:pt x="504" y="0"/>
                    </a:lnTo>
                    <a:lnTo>
                      <a:pt x="479" y="0"/>
                    </a:lnTo>
                    <a:lnTo>
                      <a:pt x="451" y="0"/>
                    </a:lnTo>
                    <a:lnTo>
                      <a:pt x="420" y="0"/>
                    </a:lnTo>
                    <a:lnTo>
                      <a:pt x="387" y="0"/>
                    </a:lnTo>
                    <a:lnTo>
                      <a:pt x="351" y="0"/>
                    </a:lnTo>
                    <a:lnTo>
                      <a:pt x="312" y="0"/>
                    </a:lnTo>
                    <a:lnTo>
                      <a:pt x="269" y="0"/>
                    </a:lnTo>
                    <a:lnTo>
                      <a:pt x="223" y="0"/>
                    </a:lnTo>
                    <a:lnTo>
                      <a:pt x="174" y="0"/>
                    </a:lnTo>
                    <a:lnTo>
                      <a:pt x="119" y="0"/>
                    </a:lnTo>
                    <a:lnTo>
                      <a:pt x="62" y="0"/>
                    </a:lnTo>
                    <a:lnTo>
                      <a:pt x="0" y="0"/>
                    </a:lnTo>
                    <a:lnTo>
                      <a:pt x="0" y="215"/>
                    </a:lnTo>
                    <a:lnTo>
                      <a:pt x="0" y="382"/>
                    </a:lnTo>
                    <a:lnTo>
                      <a:pt x="0" y="645"/>
                    </a:lnTo>
                    <a:lnTo>
                      <a:pt x="0" y="1149"/>
                    </a:lnTo>
                    <a:lnTo>
                      <a:pt x="26" y="1149"/>
                    </a:lnTo>
                    <a:lnTo>
                      <a:pt x="50" y="1149"/>
                    </a:lnTo>
                    <a:lnTo>
                      <a:pt x="73" y="1149"/>
                    </a:lnTo>
                    <a:lnTo>
                      <a:pt x="94" y="1149"/>
                    </a:lnTo>
                    <a:lnTo>
                      <a:pt x="114" y="1149"/>
                    </a:lnTo>
                    <a:lnTo>
                      <a:pt x="132" y="1149"/>
                    </a:lnTo>
                    <a:lnTo>
                      <a:pt x="149" y="1149"/>
                    </a:lnTo>
                    <a:lnTo>
                      <a:pt x="165" y="1149"/>
                    </a:lnTo>
                    <a:lnTo>
                      <a:pt x="182" y="1149"/>
                    </a:lnTo>
                    <a:lnTo>
                      <a:pt x="197" y="1149"/>
                    </a:lnTo>
                    <a:lnTo>
                      <a:pt x="212" y="1149"/>
                    </a:lnTo>
                    <a:lnTo>
                      <a:pt x="228" y="1149"/>
                    </a:lnTo>
                    <a:lnTo>
                      <a:pt x="243" y="1149"/>
                    </a:lnTo>
                    <a:lnTo>
                      <a:pt x="259" y="1149"/>
                    </a:lnTo>
                    <a:lnTo>
                      <a:pt x="276" y="1149"/>
                    </a:lnTo>
                    <a:lnTo>
                      <a:pt x="294" y="1149"/>
                    </a:lnTo>
                    <a:lnTo>
                      <a:pt x="313" y="1149"/>
                    </a:lnTo>
                    <a:lnTo>
                      <a:pt x="334" y="1149"/>
                    </a:lnTo>
                    <a:lnTo>
                      <a:pt x="355" y="1149"/>
                    </a:lnTo>
                    <a:lnTo>
                      <a:pt x="379" y="1149"/>
                    </a:lnTo>
                    <a:lnTo>
                      <a:pt x="405" y="1149"/>
                    </a:lnTo>
                    <a:lnTo>
                      <a:pt x="433" y="1149"/>
                    </a:lnTo>
                    <a:lnTo>
                      <a:pt x="464" y="1149"/>
                    </a:lnTo>
                    <a:lnTo>
                      <a:pt x="496" y="1149"/>
                    </a:lnTo>
                    <a:lnTo>
                      <a:pt x="533" y="1149"/>
                    </a:lnTo>
                    <a:lnTo>
                      <a:pt x="571" y="1149"/>
                    </a:lnTo>
                    <a:lnTo>
                      <a:pt x="614" y="1149"/>
                    </a:lnTo>
                    <a:lnTo>
                      <a:pt x="660" y="1149"/>
                    </a:lnTo>
                    <a:lnTo>
                      <a:pt x="709" y="1149"/>
                    </a:lnTo>
                    <a:lnTo>
                      <a:pt x="763" y="1149"/>
                    </a:lnTo>
                    <a:lnTo>
                      <a:pt x="821" y="1149"/>
                    </a:lnTo>
                    <a:lnTo>
                      <a:pt x="883" y="1149"/>
                    </a:lnTo>
                    <a:lnTo>
                      <a:pt x="883" y="933"/>
                    </a:lnTo>
                    <a:lnTo>
                      <a:pt x="883" y="765"/>
                    </a:lnTo>
                    <a:lnTo>
                      <a:pt x="883" y="503"/>
                    </a:lnTo>
                    <a:lnTo>
                      <a:pt x="883"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13" name="Freeform 756">
                <a:extLst>
                  <a:ext uri="{FF2B5EF4-FFF2-40B4-BE49-F238E27FC236}">
                    <a16:creationId xmlns:a16="http://schemas.microsoft.com/office/drawing/2014/main" id="{701E1BEF-25A4-44B1-B1DA-CF0A83C6FB60}"/>
                  </a:ext>
                </a:extLst>
              </p:cNvPr>
              <p:cNvSpPr>
                <a:spLocks/>
              </p:cNvSpPr>
              <p:nvPr/>
            </p:nvSpPr>
            <p:spPr bwMode="auto">
              <a:xfrm>
                <a:off x="1899" y="2593"/>
                <a:ext cx="425" cy="574"/>
              </a:xfrm>
              <a:custGeom>
                <a:avLst/>
                <a:gdLst>
                  <a:gd name="T0" fmla="*/ 13 w 849"/>
                  <a:gd name="T1" fmla="*/ 0 h 1149"/>
                  <a:gd name="T2" fmla="*/ 13 w 849"/>
                  <a:gd name="T3" fmla="*/ 0 h 1149"/>
                  <a:gd name="T4" fmla="*/ 12 w 849"/>
                  <a:gd name="T5" fmla="*/ 0 h 1149"/>
                  <a:gd name="T6" fmla="*/ 12 w 849"/>
                  <a:gd name="T7" fmla="*/ 0 h 1149"/>
                  <a:gd name="T8" fmla="*/ 11 w 849"/>
                  <a:gd name="T9" fmla="*/ 0 h 1149"/>
                  <a:gd name="T10" fmla="*/ 11 w 849"/>
                  <a:gd name="T11" fmla="*/ 0 h 1149"/>
                  <a:gd name="T12" fmla="*/ 10 w 849"/>
                  <a:gd name="T13" fmla="*/ 0 h 1149"/>
                  <a:gd name="T14" fmla="*/ 10 w 849"/>
                  <a:gd name="T15" fmla="*/ 0 h 1149"/>
                  <a:gd name="T16" fmla="*/ 9 w 849"/>
                  <a:gd name="T17" fmla="*/ 0 h 1149"/>
                  <a:gd name="T18" fmla="*/ 8 w 849"/>
                  <a:gd name="T19" fmla="*/ 0 h 1149"/>
                  <a:gd name="T20" fmla="*/ 8 w 849"/>
                  <a:gd name="T21" fmla="*/ 0 h 1149"/>
                  <a:gd name="T22" fmla="*/ 7 w 849"/>
                  <a:gd name="T23" fmla="*/ 0 h 1149"/>
                  <a:gd name="T24" fmla="*/ 6 w 849"/>
                  <a:gd name="T25" fmla="*/ 0 h 1149"/>
                  <a:gd name="T26" fmla="*/ 5 w 849"/>
                  <a:gd name="T27" fmla="*/ 0 h 1149"/>
                  <a:gd name="T28" fmla="*/ 3 w 849"/>
                  <a:gd name="T29" fmla="*/ 0 h 1149"/>
                  <a:gd name="T30" fmla="*/ 1 w 849"/>
                  <a:gd name="T31" fmla="*/ 0 h 1149"/>
                  <a:gd name="T32" fmla="*/ 0 w 849"/>
                  <a:gd name="T33" fmla="*/ 3 h 1149"/>
                  <a:gd name="T34" fmla="*/ 0 w 849"/>
                  <a:gd name="T35" fmla="*/ 10 h 1149"/>
                  <a:gd name="T36" fmla="*/ 1 w 849"/>
                  <a:gd name="T37" fmla="*/ 17 h 1149"/>
                  <a:gd name="T38" fmla="*/ 2 w 849"/>
                  <a:gd name="T39" fmla="*/ 17 h 1149"/>
                  <a:gd name="T40" fmla="*/ 2 w 849"/>
                  <a:gd name="T41" fmla="*/ 17 h 1149"/>
                  <a:gd name="T42" fmla="*/ 3 w 849"/>
                  <a:gd name="T43" fmla="*/ 17 h 1149"/>
                  <a:gd name="T44" fmla="*/ 3 w 849"/>
                  <a:gd name="T45" fmla="*/ 17 h 1149"/>
                  <a:gd name="T46" fmla="*/ 4 w 849"/>
                  <a:gd name="T47" fmla="*/ 17 h 1149"/>
                  <a:gd name="T48" fmla="*/ 4 w 849"/>
                  <a:gd name="T49" fmla="*/ 17 h 1149"/>
                  <a:gd name="T50" fmla="*/ 5 w 849"/>
                  <a:gd name="T51" fmla="*/ 17 h 1149"/>
                  <a:gd name="T52" fmla="*/ 5 w 849"/>
                  <a:gd name="T53" fmla="*/ 17 h 1149"/>
                  <a:gd name="T54" fmla="*/ 6 w 849"/>
                  <a:gd name="T55" fmla="*/ 17 h 1149"/>
                  <a:gd name="T56" fmla="*/ 7 w 849"/>
                  <a:gd name="T57" fmla="*/ 17 h 1149"/>
                  <a:gd name="T58" fmla="*/ 7 w 849"/>
                  <a:gd name="T59" fmla="*/ 17 h 1149"/>
                  <a:gd name="T60" fmla="*/ 8 w 849"/>
                  <a:gd name="T61" fmla="*/ 17 h 1149"/>
                  <a:gd name="T62" fmla="*/ 10 w 849"/>
                  <a:gd name="T63" fmla="*/ 17 h 1149"/>
                  <a:gd name="T64" fmla="*/ 11 w 849"/>
                  <a:gd name="T65" fmla="*/ 17 h 1149"/>
                  <a:gd name="T66" fmla="*/ 13 w 849"/>
                  <a:gd name="T67" fmla="*/ 17 h 1149"/>
                  <a:gd name="T68" fmla="*/ 14 w 849"/>
                  <a:gd name="T69" fmla="*/ 14 h 1149"/>
                  <a:gd name="T70" fmla="*/ 14 w 849"/>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9" h="1149">
                    <a:moveTo>
                      <a:pt x="849" y="0"/>
                    </a:moveTo>
                    <a:lnTo>
                      <a:pt x="823" y="0"/>
                    </a:lnTo>
                    <a:lnTo>
                      <a:pt x="800" y="0"/>
                    </a:lnTo>
                    <a:lnTo>
                      <a:pt x="778" y="0"/>
                    </a:lnTo>
                    <a:lnTo>
                      <a:pt x="758" y="0"/>
                    </a:lnTo>
                    <a:lnTo>
                      <a:pt x="739" y="0"/>
                    </a:lnTo>
                    <a:lnTo>
                      <a:pt x="722" y="0"/>
                    </a:lnTo>
                    <a:lnTo>
                      <a:pt x="706" y="0"/>
                    </a:lnTo>
                    <a:lnTo>
                      <a:pt x="690" y="0"/>
                    </a:lnTo>
                    <a:lnTo>
                      <a:pt x="675" y="0"/>
                    </a:lnTo>
                    <a:lnTo>
                      <a:pt x="660" y="0"/>
                    </a:lnTo>
                    <a:lnTo>
                      <a:pt x="645" y="0"/>
                    </a:lnTo>
                    <a:lnTo>
                      <a:pt x="630" y="0"/>
                    </a:lnTo>
                    <a:lnTo>
                      <a:pt x="615" y="0"/>
                    </a:lnTo>
                    <a:lnTo>
                      <a:pt x="600" y="0"/>
                    </a:lnTo>
                    <a:lnTo>
                      <a:pt x="583" y="0"/>
                    </a:lnTo>
                    <a:lnTo>
                      <a:pt x="566" y="0"/>
                    </a:lnTo>
                    <a:lnTo>
                      <a:pt x="548" y="0"/>
                    </a:lnTo>
                    <a:lnTo>
                      <a:pt x="528" y="0"/>
                    </a:lnTo>
                    <a:lnTo>
                      <a:pt x="507" y="0"/>
                    </a:lnTo>
                    <a:lnTo>
                      <a:pt x="484" y="0"/>
                    </a:lnTo>
                    <a:lnTo>
                      <a:pt x="459" y="0"/>
                    </a:lnTo>
                    <a:lnTo>
                      <a:pt x="432" y="0"/>
                    </a:lnTo>
                    <a:lnTo>
                      <a:pt x="403" y="0"/>
                    </a:lnTo>
                    <a:lnTo>
                      <a:pt x="371" y="0"/>
                    </a:lnTo>
                    <a:lnTo>
                      <a:pt x="336" y="0"/>
                    </a:lnTo>
                    <a:lnTo>
                      <a:pt x="299" y="0"/>
                    </a:lnTo>
                    <a:lnTo>
                      <a:pt x="258" y="0"/>
                    </a:lnTo>
                    <a:lnTo>
                      <a:pt x="214" y="0"/>
                    </a:lnTo>
                    <a:lnTo>
                      <a:pt x="167" y="0"/>
                    </a:lnTo>
                    <a:lnTo>
                      <a:pt x="115" y="0"/>
                    </a:lnTo>
                    <a:lnTo>
                      <a:pt x="60" y="0"/>
                    </a:lnTo>
                    <a:lnTo>
                      <a:pt x="0" y="0"/>
                    </a:lnTo>
                    <a:lnTo>
                      <a:pt x="0" y="215"/>
                    </a:lnTo>
                    <a:lnTo>
                      <a:pt x="0" y="382"/>
                    </a:lnTo>
                    <a:lnTo>
                      <a:pt x="0" y="645"/>
                    </a:lnTo>
                    <a:lnTo>
                      <a:pt x="0" y="1149"/>
                    </a:lnTo>
                    <a:lnTo>
                      <a:pt x="25" y="1149"/>
                    </a:lnTo>
                    <a:lnTo>
                      <a:pt x="48" y="1149"/>
                    </a:lnTo>
                    <a:lnTo>
                      <a:pt x="70" y="1149"/>
                    </a:lnTo>
                    <a:lnTo>
                      <a:pt x="91" y="1149"/>
                    </a:lnTo>
                    <a:lnTo>
                      <a:pt x="109" y="1149"/>
                    </a:lnTo>
                    <a:lnTo>
                      <a:pt x="126" y="1149"/>
                    </a:lnTo>
                    <a:lnTo>
                      <a:pt x="143" y="1149"/>
                    </a:lnTo>
                    <a:lnTo>
                      <a:pt x="159" y="1149"/>
                    </a:lnTo>
                    <a:lnTo>
                      <a:pt x="174" y="1149"/>
                    </a:lnTo>
                    <a:lnTo>
                      <a:pt x="189" y="1149"/>
                    </a:lnTo>
                    <a:lnTo>
                      <a:pt x="204" y="1149"/>
                    </a:lnTo>
                    <a:lnTo>
                      <a:pt x="219" y="1149"/>
                    </a:lnTo>
                    <a:lnTo>
                      <a:pt x="234" y="1149"/>
                    </a:lnTo>
                    <a:lnTo>
                      <a:pt x="249" y="1149"/>
                    </a:lnTo>
                    <a:lnTo>
                      <a:pt x="266" y="1149"/>
                    </a:lnTo>
                    <a:lnTo>
                      <a:pt x="283" y="1149"/>
                    </a:lnTo>
                    <a:lnTo>
                      <a:pt x="300" y="1149"/>
                    </a:lnTo>
                    <a:lnTo>
                      <a:pt x="320" y="1149"/>
                    </a:lnTo>
                    <a:lnTo>
                      <a:pt x="342" y="1149"/>
                    </a:lnTo>
                    <a:lnTo>
                      <a:pt x="365" y="1149"/>
                    </a:lnTo>
                    <a:lnTo>
                      <a:pt x="389" y="1149"/>
                    </a:lnTo>
                    <a:lnTo>
                      <a:pt x="417" y="1149"/>
                    </a:lnTo>
                    <a:lnTo>
                      <a:pt x="446" y="1149"/>
                    </a:lnTo>
                    <a:lnTo>
                      <a:pt x="478" y="1149"/>
                    </a:lnTo>
                    <a:lnTo>
                      <a:pt x="512" y="1149"/>
                    </a:lnTo>
                    <a:lnTo>
                      <a:pt x="549" y="1149"/>
                    </a:lnTo>
                    <a:lnTo>
                      <a:pt x="591" y="1149"/>
                    </a:lnTo>
                    <a:lnTo>
                      <a:pt x="634" y="1149"/>
                    </a:lnTo>
                    <a:lnTo>
                      <a:pt x="682" y="1149"/>
                    </a:lnTo>
                    <a:lnTo>
                      <a:pt x="734" y="1149"/>
                    </a:lnTo>
                    <a:lnTo>
                      <a:pt x="789" y="1149"/>
                    </a:lnTo>
                    <a:lnTo>
                      <a:pt x="849" y="1149"/>
                    </a:lnTo>
                    <a:lnTo>
                      <a:pt x="849" y="933"/>
                    </a:lnTo>
                    <a:lnTo>
                      <a:pt x="849" y="765"/>
                    </a:lnTo>
                    <a:lnTo>
                      <a:pt x="849" y="503"/>
                    </a:lnTo>
                    <a:lnTo>
                      <a:pt x="849"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14" name="Freeform 757">
                <a:extLst>
                  <a:ext uri="{FF2B5EF4-FFF2-40B4-BE49-F238E27FC236}">
                    <a16:creationId xmlns:a16="http://schemas.microsoft.com/office/drawing/2014/main" id="{A819E05E-1E89-4C2F-9522-6ED15661CACE}"/>
                  </a:ext>
                </a:extLst>
              </p:cNvPr>
              <p:cNvSpPr>
                <a:spLocks/>
              </p:cNvSpPr>
              <p:nvPr/>
            </p:nvSpPr>
            <p:spPr bwMode="auto">
              <a:xfrm>
                <a:off x="1905" y="2593"/>
                <a:ext cx="405" cy="574"/>
              </a:xfrm>
              <a:custGeom>
                <a:avLst/>
                <a:gdLst>
                  <a:gd name="T0" fmla="*/ 12 w 811"/>
                  <a:gd name="T1" fmla="*/ 0 h 1149"/>
                  <a:gd name="T2" fmla="*/ 11 w 811"/>
                  <a:gd name="T3" fmla="*/ 0 h 1149"/>
                  <a:gd name="T4" fmla="*/ 11 w 811"/>
                  <a:gd name="T5" fmla="*/ 0 h 1149"/>
                  <a:gd name="T6" fmla="*/ 10 w 811"/>
                  <a:gd name="T7" fmla="*/ 0 h 1149"/>
                  <a:gd name="T8" fmla="*/ 10 w 811"/>
                  <a:gd name="T9" fmla="*/ 0 h 1149"/>
                  <a:gd name="T10" fmla="*/ 9 w 811"/>
                  <a:gd name="T11" fmla="*/ 0 h 1149"/>
                  <a:gd name="T12" fmla="*/ 9 w 811"/>
                  <a:gd name="T13" fmla="*/ 0 h 1149"/>
                  <a:gd name="T14" fmla="*/ 8 w 811"/>
                  <a:gd name="T15" fmla="*/ 0 h 1149"/>
                  <a:gd name="T16" fmla="*/ 8 w 811"/>
                  <a:gd name="T17" fmla="*/ 0 h 1149"/>
                  <a:gd name="T18" fmla="*/ 7 w 811"/>
                  <a:gd name="T19" fmla="*/ 0 h 1149"/>
                  <a:gd name="T20" fmla="*/ 6 w 811"/>
                  <a:gd name="T21" fmla="*/ 0 h 1149"/>
                  <a:gd name="T22" fmla="*/ 6 w 811"/>
                  <a:gd name="T23" fmla="*/ 0 h 1149"/>
                  <a:gd name="T24" fmla="*/ 5 w 811"/>
                  <a:gd name="T25" fmla="*/ 0 h 1149"/>
                  <a:gd name="T26" fmla="*/ 3 w 811"/>
                  <a:gd name="T27" fmla="*/ 0 h 1149"/>
                  <a:gd name="T28" fmla="*/ 2 w 811"/>
                  <a:gd name="T29" fmla="*/ 0 h 1149"/>
                  <a:gd name="T30" fmla="*/ 0 w 811"/>
                  <a:gd name="T31" fmla="*/ 0 h 1149"/>
                  <a:gd name="T32" fmla="*/ 0 w 811"/>
                  <a:gd name="T33" fmla="*/ 3 h 1149"/>
                  <a:gd name="T34" fmla="*/ 0 w 811"/>
                  <a:gd name="T35" fmla="*/ 10 h 1149"/>
                  <a:gd name="T36" fmla="*/ 0 w 811"/>
                  <a:gd name="T37" fmla="*/ 17 h 1149"/>
                  <a:gd name="T38" fmla="*/ 1 w 811"/>
                  <a:gd name="T39" fmla="*/ 17 h 1149"/>
                  <a:gd name="T40" fmla="*/ 1 w 811"/>
                  <a:gd name="T41" fmla="*/ 17 h 1149"/>
                  <a:gd name="T42" fmla="*/ 2 w 811"/>
                  <a:gd name="T43" fmla="*/ 17 h 1149"/>
                  <a:gd name="T44" fmla="*/ 2 w 811"/>
                  <a:gd name="T45" fmla="*/ 17 h 1149"/>
                  <a:gd name="T46" fmla="*/ 3 w 811"/>
                  <a:gd name="T47" fmla="*/ 17 h 1149"/>
                  <a:gd name="T48" fmla="*/ 3 w 811"/>
                  <a:gd name="T49" fmla="*/ 17 h 1149"/>
                  <a:gd name="T50" fmla="*/ 3 w 811"/>
                  <a:gd name="T51" fmla="*/ 17 h 1149"/>
                  <a:gd name="T52" fmla="*/ 4 w 811"/>
                  <a:gd name="T53" fmla="*/ 17 h 1149"/>
                  <a:gd name="T54" fmla="*/ 5 w 811"/>
                  <a:gd name="T55" fmla="*/ 17 h 1149"/>
                  <a:gd name="T56" fmla="*/ 5 w 811"/>
                  <a:gd name="T57" fmla="*/ 17 h 1149"/>
                  <a:gd name="T58" fmla="*/ 6 w 811"/>
                  <a:gd name="T59" fmla="*/ 17 h 1149"/>
                  <a:gd name="T60" fmla="*/ 7 w 811"/>
                  <a:gd name="T61" fmla="*/ 17 h 1149"/>
                  <a:gd name="T62" fmla="*/ 8 w 811"/>
                  <a:gd name="T63" fmla="*/ 17 h 1149"/>
                  <a:gd name="T64" fmla="*/ 10 w 811"/>
                  <a:gd name="T65" fmla="*/ 17 h 1149"/>
                  <a:gd name="T66" fmla="*/ 11 w 811"/>
                  <a:gd name="T67" fmla="*/ 17 h 1149"/>
                  <a:gd name="T68" fmla="*/ 12 w 811"/>
                  <a:gd name="T69" fmla="*/ 14 h 1149"/>
                  <a:gd name="T70" fmla="*/ 12 w 811"/>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1" h="1149">
                    <a:moveTo>
                      <a:pt x="811" y="0"/>
                    </a:moveTo>
                    <a:lnTo>
                      <a:pt x="787" y="0"/>
                    </a:lnTo>
                    <a:lnTo>
                      <a:pt x="764" y="0"/>
                    </a:lnTo>
                    <a:lnTo>
                      <a:pt x="743" y="0"/>
                    </a:lnTo>
                    <a:lnTo>
                      <a:pt x="725" y="0"/>
                    </a:lnTo>
                    <a:lnTo>
                      <a:pt x="706" y="0"/>
                    </a:lnTo>
                    <a:lnTo>
                      <a:pt x="690" y="0"/>
                    </a:lnTo>
                    <a:lnTo>
                      <a:pt x="674" y="0"/>
                    </a:lnTo>
                    <a:lnTo>
                      <a:pt x="659" y="0"/>
                    </a:lnTo>
                    <a:lnTo>
                      <a:pt x="644" y="0"/>
                    </a:lnTo>
                    <a:lnTo>
                      <a:pt x="630" y="0"/>
                    </a:lnTo>
                    <a:lnTo>
                      <a:pt x="616" y="0"/>
                    </a:lnTo>
                    <a:lnTo>
                      <a:pt x="601" y="0"/>
                    </a:lnTo>
                    <a:lnTo>
                      <a:pt x="588" y="0"/>
                    </a:lnTo>
                    <a:lnTo>
                      <a:pt x="573" y="0"/>
                    </a:lnTo>
                    <a:lnTo>
                      <a:pt x="558" y="0"/>
                    </a:lnTo>
                    <a:lnTo>
                      <a:pt x="540" y="0"/>
                    </a:lnTo>
                    <a:lnTo>
                      <a:pt x="523" y="0"/>
                    </a:lnTo>
                    <a:lnTo>
                      <a:pt x="505" y="0"/>
                    </a:lnTo>
                    <a:lnTo>
                      <a:pt x="485" y="0"/>
                    </a:lnTo>
                    <a:lnTo>
                      <a:pt x="463" y="0"/>
                    </a:lnTo>
                    <a:lnTo>
                      <a:pt x="439" y="0"/>
                    </a:lnTo>
                    <a:lnTo>
                      <a:pt x="414" y="0"/>
                    </a:lnTo>
                    <a:lnTo>
                      <a:pt x="386" y="0"/>
                    </a:lnTo>
                    <a:lnTo>
                      <a:pt x="355" y="0"/>
                    </a:lnTo>
                    <a:lnTo>
                      <a:pt x="322" y="0"/>
                    </a:lnTo>
                    <a:lnTo>
                      <a:pt x="286" y="0"/>
                    </a:lnTo>
                    <a:lnTo>
                      <a:pt x="248" y="0"/>
                    </a:lnTo>
                    <a:lnTo>
                      <a:pt x="205" y="0"/>
                    </a:lnTo>
                    <a:lnTo>
                      <a:pt x="159" y="0"/>
                    </a:lnTo>
                    <a:lnTo>
                      <a:pt x="111" y="0"/>
                    </a:lnTo>
                    <a:lnTo>
                      <a:pt x="58" y="0"/>
                    </a:lnTo>
                    <a:lnTo>
                      <a:pt x="0" y="0"/>
                    </a:lnTo>
                    <a:lnTo>
                      <a:pt x="0" y="215"/>
                    </a:lnTo>
                    <a:lnTo>
                      <a:pt x="0" y="382"/>
                    </a:lnTo>
                    <a:lnTo>
                      <a:pt x="0" y="645"/>
                    </a:lnTo>
                    <a:lnTo>
                      <a:pt x="0" y="1149"/>
                    </a:lnTo>
                    <a:lnTo>
                      <a:pt x="24" y="1149"/>
                    </a:lnTo>
                    <a:lnTo>
                      <a:pt x="47" y="1149"/>
                    </a:lnTo>
                    <a:lnTo>
                      <a:pt x="68" y="1149"/>
                    </a:lnTo>
                    <a:lnTo>
                      <a:pt x="87" y="1149"/>
                    </a:lnTo>
                    <a:lnTo>
                      <a:pt x="105" y="1149"/>
                    </a:lnTo>
                    <a:lnTo>
                      <a:pt x="121" y="1149"/>
                    </a:lnTo>
                    <a:lnTo>
                      <a:pt x="137" y="1149"/>
                    </a:lnTo>
                    <a:lnTo>
                      <a:pt x="152" y="1149"/>
                    </a:lnTo>
                    <a:lnTo>
                      <a:pt x="167" y="1149"/>
                    </a:lnTo>
                    <a:lnTo>
                      <a:pt x="181" y="1149"/>
                    </a:lnTo>
                    <a:lnTo>
                      <a:pt x="195" y="1149"/>
                    </a:lnTo>
                    <a:lnTo>
                      <a:pt x="210" y="1149"/>
                    </a:lnTo>
                    <a:lnTo>
                      <a:pt x="224" y="1149"/>
                    </a:lnTo>
                    <a:lnTo>
                      <a:pt x="239" y="1149"/>
                    </a:lnTo>
                    <a:lnTo>
                      <a:pt x="254" y="1149"/>
                    </a:lnTo>
                    <a:lnTo>
                      <a:pt x="271" y="1149"/>
                    </a:lnTo>
                    <a:lnTo>
                      <a:pt x="288" y="1149"/>
                    </a:lnTo>
                    <a:lnTo>
                      <a:pt x="307" y="1149"/>
                    </a:lnTo>
                    <a:lnTo>
                      <a:pt x="326" y="1149"/>
                    </a:lnTo>
                    <a:lnTo>
                      <a:pt x="348" y="1149"/>
                    </a:lnTo>
                    <a:lnTo>
                      <a:pt x="372" y="1149"/>
                    </a:lnTo>
                    <a:lnTo>
                      <a:pt x="398" y="1149"/>
                    </a:lnTo>
                    <a:lnTo>
                      <a:pt x="425" y="1149"/>
                    </a:lnTo>
                    <a:lnTo>
                      <a:pt x="456" y="1149"/>
                    </a:lnTo>
                    <a:lnTo>
                      <a:pt x="490" y="1149"/>
                    </a:lnTo>
                    <a:lnTo>
                      <a:pt x="525" y="1149"/>
                    </a:lnTo>
                    <a:lnTo>
                      <a:pt x="563" y="1149"/>
                    </a:lnTo>
                    <a:lnTo>
                      <a:pt x="606" y="1149"/>
                    </a:lnTo>
                    <a:lnTo>
                      <a:pt x="652" y="1149"/>
                    </a:lnTo>
                    <a:lnTo>
                      <a:pt x="700" y="1149"/>
                    </a:lnTo>
                    <a:lnTo>
                      <a:pt x="753" y="1149"/>
                    </a:lnTo>
                    <a:lnTo>
                      <a:pt x="811" y="1149"/>
                    </a:lnTo>
                    <a:lnTo>
                      <a:pt x="811" y="933"/>
                    </a:lnTo>
                    <a:lnTo>
                      <a:pt x="811" y="765"/>
                    </a:lnTo>
                    <a:lnTo>
                      <a:pt x="811" y="503"/>
                    </a:lnTo>
                    <a:lnTo>
                      <a:pt x="811"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15" name="Freeform 758">
                <a:extLst>
                  <a:ext uri="{FF2B5EF4-FFF2-40B4-BE49-F238E27FC236}">
                    <a16:creationId xmlns:a16="http://schemas.microsoft.com/office/drawing/2014/main" id="{4BAE64DA-AAFE-4086-8C5C-ADA4A15996D0}"/>
                  </a:ext>
                </a:extLst>
              </p:cNvPr>
              <p:cNvSpPr>
                <a:spLocks/>
              </p:cNvSpPr>
              <p:nvPr/>
            </p:nvSpPr>
            <p:spPr bwMode="auto">
              <a:xfrm>
                <a:off x="1909" y="2593"/>
                <a:ext cx="388" cy="574"/>
              </a:xfrm>
              <a:custGeom>
                <a:avLst/>
                <a:gdLst>
                  <a:gd name="T0" fmla="*/ 12 w 776"/>
                  <a:gd name="T1" fmla="*/ 0 h 1149"/>
                  <a:gd name="T2" fmla="*/ 12 w 776"/>
                  <a:gd name="T3" fmla="*/ 0 h 1149"/>
                  <a:gd name="T4" fmla="*/ 11 w 776"/>
                  <a:gd name="T5" fmla="*/ 0 h 1149"/>
                  <a:gd name="T6" fmla="*/ 11 w 776"/>
                  <a:gd name="T7" fmla="*/ 0 h 1149"/>
                  <a:gd name="T8" fmla="*/ 10 w 776"/>
                  <a:gd name="T9" fmla="*/ 0 h 1149"/>
                  <a:gd name="T10" fmla="*/ 10 w 776"/>
                  <a:gd name="T11" fmla="*/ 0 h 1149"/>
                  <a:gd name="T12" fmla="*/ 9 w 776"/>
                  <a:gd name="T13" fmla="*/ 0 h 1149"/>
                  <a:gd name="T14" fmla="*/ 9 w 776"/>
                  <a:gd name="T15" fmla="*/ 0 h 1149"/>
                  <a:gd name="T16" fmla="*/ 8 w 776"/>
                  <a:gd name="T17" fmla="*/ 0 h 1149"/>
                  <a:gd name="T18" fmla="*/ 8 w 776"/>
                  <a:gd name="T19" fmla="*/ 0 h 1149"/>
                  <a:gd name="T20" fmla="*/ 7 w 776"/>
                  <a:gd name="T21" fmla="*/ 0 h 1149"/>
                  <a:gd name="T22" fmla="*/ 6 w 776"/>
                  <a:gd name="T23" fmla="*/ 0 h 1149"/>
                  <a:gd name="T24" fmla="*/ 5 w 776"/>
                  <a:gd name="T25" fmla="*/ 0 h 1149"/>
                  <a:gd name="T26" fmla="*/ 4 w 776"/>
                  <a:gd name="T27" fmla="*/ 0 h 1149"/>
                  <a:gd name="T28" fmla="*/ 3 w 776"/>
                  <a:gd name="T29" fmla="*/ 0 h 1149"/>
                  <a:gd name="T30" fmla="*/ 1 w 776"/>
                  <a:gd name="T31" fmla="*/ 0 h 1149"/>
                  <a:gd name="T32" fmla="*/ 0 w 776"/>
                  <a:gd name="T33" fmla="*/ 3 h 1149"/>
                  <a:gd name="T34" fmla="*/ 0 w 776"/>
                  <a:gd name="T35" fmla="*/ 10 h 1149"/>
                  <a:gd name="T36" fmla="*/ 1 w 776"/>
                  <a:gd name="T37" fmla="*/ 17 h 1149"/>
                  <a:gd name="T38" fmla="*/ 2 w 776"/>
                  <a:gd name="T39" fmla="*/ 17 h 1149"/>
                  <a:gd name="T40" fmla="*/ 2 w 776"/>
                  <a:gd name="T41" fmla="*/ 17 h 1149"/>
                  <a:gd name="T42" fmla="*/ 3 w 776"/>
                  <a:gd name="T43" fmla="*/ 17 h 1149"/>
                  <a:gd name="T44" fmla="*/ 3 w 776"/>
                  <a:gd name="T45" fmla="*/ 17 h 1149"/>
                  <a:gd name="T46" fmla="*/ 3 w 776"/>
                  <a:gd name="T47" fmla="*/ 17 h 1149"/>
                  <a:gd name="T48" fmla="*/ 4 w 776"/>
                  <a:gd name="T49" fmla="*/ 17 h 1149"/>
                  <a:gd name="T50" fmla="*/ 4 w 776"/>
                  <a:gd name="T51" fmla="*/ 17 h 1149"/>
                  <a:gd name="T52" fmla="*/ 5 w 776"/>
                  <a:gd name="T53" fmla="*/ 17 h 1149"/>
                  <a:gd name="T54" fmla="*/ 5 w 776"/>
                  <a:gd name="T55" fmla="*/ 17 h 1149"/>
                  <a:gd name="T56" fmla="*/ 6 w 776"/>
                  <a:gd name="T57" fmla="*/ 17 h 1149"/>
                  <a:gd name="T58" fmla="*/ 7 w 776"/>
                  <a:gd name="T59" fmla="*/ 17 h 1149"/>
                  <a:gd name="T60" fmla="*/ 8 w 776"/>
                  <a:gd name="T61" fmla="*/ 17 h 1149"/>
                  <a:gd name="T62" fmla="*/ 9 w 776"/>
                  <a:gd name="T63" fmla="*/ 17 h 1149"/>
                  <a:gd name="T64" fmla="*/ 10 w 776"/>
                  <a:gd name="T65" fmla="*/ 17 h 1149"/>
                  <a:gd name="T66" fmla="*/ 12 w 776"/>
                  <a:gd name="T67" fmla="*/ 17 h 1149"/>
                  <a:gd name="T68" fmla="*/ 13 w 776"/>
                  <a:gd name="T69" fmla="*/ 14 h 1149"/>
                  <a:gd name="T70" fmla="*/ 13 w 776"/>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6" h="1149">
                    <a:moveTo>
                      <a:pt x="776" y="0"/>
                    </a:moveTo>
                    <a:lnTo>
                      <a:pt x="753" y="0"/>
                    </a:lnTo>
                    <a:lnTo>
                      <a:pt x="731" y="0"/>
                    </a:lnTo>
                    <a:lnTo>
                      <a:pt x="711" y="0"/>
                    </a:lnTo>
                    <a:lnTo>
                      <a:pt x="693" y="0"/>
                    </a:lnTo>
                    <a:lnTo>
                      <a:pt x="675" y="0"/>
                    </a:lnTo>
                    <a:lnTo>
                      <a:pt x="659" y="0"/>
                    </a:lnTo>
                    <a:lnTo>
                      <a:pt x="644" y="0"/>
                    </a:lnTo>
                    <a:lnTo>
                      <a:pt x="630" y="0"/>
                    </a:lnTo>
                    <a:lnTo>
                      <a:pt x="617" y="0"/>
                    </a:lnTo>
                    <a:lnTo>
                      <a:pt x="603" y="0"/>
                    </a:lnTo>
                    <a:lnTo>
                      <a:pt x="589" y="0"/>
                    </a:lnTo>
                    <a:lnTo>
                      <a:pt x="575" y="0"/>
                    </a:lnTo>
                    <a:lnTo>
                      <a:pt x="561" y="0"/>
                    </a:lnTo>
                    <a:lnTo>
                      <a:pt x="547" y="0"/>
                    </a:lnTo>
                    <a:lnTo>
                      <a:pt x="533" y="0"/>
                    </a:lnTo>
                    <a:lnTo>
                      <a:pt x="518" y="0"/>
                    </a:lnTo>
                    <a:lnTo>
                      <a:pt x="500" y="0"/>
                    </a:lnTo>
                    <a:lnTo>
                      <a:pt x="483" y="0"/>
                    </a:lnTo>
                    <a:lnTo>
                      <a:pt x="463" y="0"/>
                    </a:lnTo>
                    <a:lnTo>
                      <a:pt x="443" y="0"/>
                    </a:lnTo>
                    <a:lnTo>
                      <a:pt x="420" y="0"/>
                    </a:lnTo>
                    <a:lnTo>
                      <a:pt x="395" y="0"/>
                    </a:lnTo>
                    <a:lnTo>
                      <a:pt x="369" y="0"/>
                    </a:lnTo>
                    <a:lnTo>
                      <a:pt x="340" y="0"/>
                    </a:lnTo>
                    <a:lnTo>
                      <a:pt x="308" y="0"/>
                    </a:lnTo>
                    <a:lnTo>
                      <a:pt x="273" y="0"/>
                    </a:lnTo>
                    <a:lnTo>
                      <a:pt x="236" y="0"/>
                    </a:lnTo>
                    <a:lnTo>
                      <a:pt x="196" y="0"/>
                    </a:lnTo>
                    <a:lnTo>
                      <a:pt x="152" y="0"/>
                    </a:lnTo>
                    <a:lnTo>
                      <a:pt x="105" y="0"/>
                    </a:lnTo>
                    <a:lnTo>
                      <a:pt x="55" y="0"/>
                    </a:lnTo>
                    <a:lnTo>
                      <a:pt x="0" y="0"/>
                    </a:lnTo>
                    <a:lnTo>
                      <a:pt x="0" y="215"/>
                    </a:lnTo>
                    <a:lnTo>
                      <a:pt x="0" y="382"/>
                    </a:lnTo>
                    <a:lnTo>
                      <a:pt x="0" y="645"/>
                    </a:lnTo>
                    <a:lnTo>
                      <a:pt x="0" y="1149"/>
                    </a:lnTo>
                    <a:lnTo>
                      <a:pt x="23" y="1149"/>
                    </a:lnTo>
                    <a:lnTo>
                      <a:pt x="45" y="1149"/>
                    </a:lnTo>
                    <a:lnTo>
                      <a:pt x="65" y="1149"/>
                    </a:lnTo>
                    <a:lnTo>
                      <a:pt x="83" y="1149"/>
                    </a:lnTo>
                    <a:lnTo>
                      <a:pt x="101" y="1149"/>
                    </a:lnTo>
                    <a:lnTo>
                      <a:pt x="116" y="1149"/>
                    </a:lnTo>
                    <a:lnTo>
                      <a:pt x="131" y="1149"/>
                    </a:lnTo>
                    <a:lnTo>
                      <a:pt x="146" y="1149"/>
                    </a:lnTo>
                    <a:lnTo>
                      <a:pt x="159" y="1149"/>
                    </a:lnTo>
                    <a:lnTo>
                      <a:pt x="173" y="1149"/>
                    </a:lnTo>
                    <a:lnTo>
                      <a:pt x="186" y="1149"/>
                    </a:lnTo>
                    <a:lnTo>
                      <a:pt x="200" y="1149"/>
                    </a:lnTo>
                    <a:lnTo>
                      <a:pt x="213" y="1149"/>
                    </a:lnTo>
                    <a:lnTo>
                      <a:pt x="228" y="1149"/>
                    </a:lnTo>
                    <a:lnTo>
                      <a:pt x="242" y="1149"/>
                    </a:lnTo>
                    <a:lnTo>
                      <a:pt x="258" y="1149"/>
                    </a:lnTo>
                    <a:lnTo>
                      <a:pt x="275" y="1149"/>
                    </a:lnTo>
                    <a:lnTo>
                      <a:pt x="293" y="1149"/>
                    </a:lnTo>
                    <a:lnTo>
                      <a:pt x="313" y="1149"/>
                    </a:lnTo>
                    <a:lnTo>
                      <a:pt x="333" y="1149"/>
                    </a:lnTo>
                    <a:lnTo>
                      <a:pt x="355" y="1149"/>
                    </a:lnTo>
                    <a:lnTo>
                      <a:pt x="380" y="1149"/>
                    </a:lnTo>
                    <a:lnTo>
                      <a:pt x="407" y="1149"/>
                    </a:lnTo>
                    <a:lnTo>
                      <a:pt x="436" y="1149"/>
                    </a:lnTo>
                    <a:lnTo>
                      <a:pt x="468" y="1149"/>
                    </a:lnTo>
                    <a:lnTo>
                      <a:pt x="503" y="1149"/>
                    </a:lnTo>
                    <a:lnTo>
                      <a:pt x="539" y="1149"/>
                    </a:lnTo>
                    <a:lnTo>
                      <a:pt x="580" y="1149"/>
                    </a:lnTo>
                    <a:lnTo>
                      <a:pt x="624" y="1149"/>
                    </a:lnTo>
                    <a:lnTo>
                      <a:pt x="671" y="1149"/>
                    </a:lnTo>
                    <a:lnTo>
                      <a:pt x="721" y="1149"/>
                    </a:lnTo>
                    <a:lnTo>
                      <a:pt x="776" y="1149"/>
                    </a:lnTo>
                    <a:lnTo>
                      <a:pt x="776" y="933"/>
                    </a:lnTo>
                    <a:lnTo>
                      <a:pt x="776" y="765"/>
                    </a:lnTo>
                    <a:lnTo>
                      <a:pt x="776" y="503"/>
                    </a:lnTo>
                    <a:lnTo>
                      <a:pt x="776"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16" name="Freeform 759">
                <a:extLst>
                  <a:ext uri="{FF2B5EF4-FFF2-40B4-BE49-F238E27FC236}">
                    <a16:creationId xmlns:a16="http://schemas.microsoft.com/office/drawing/2014/main" id="{C83E8650-2C23-4AB3-9C75-218D2BA5F2DF}"/>
                  </a:ext>
                </a:extLst>
              </p:cNvPr>
              <p:cNvSpPr>
                <a:spLocks/>
              </p:cNvSpPr>
              <p:nvPr/>
            </p:nvSpPr>
            <p:spPr bwMode="auto">
              <a:xfrm>
                <a:off x="1914" y="2593"/>
                <a:ext cx="369" cy="574"/>
              </a:xfrm>
              <a:custGeom>
                <a:avLst/>
                <a:gdLst>
                  <a:gd name="T0" fmla="*/ 12 w 738"/>
                  <a:gd name="T1" fmla="*/ 0 h 1149"/>
                  <a:gd name="T2" fmla="*/ 11 w 738"/>
                  <a:gd name="T3" fmla="*/ 0 h 1149"/>
                  <a:gd name="T4" fmla="*/ 11 w 738"/>
                  <a:gd name="T5" fmla="*/ 0 h 1149"/>
                  <a:gd name="T6" fmla="*/ 10 w 738"/>
                  <a:gd name="T7" fmla="*/ 0 h 1149"/>
                  <a:gd name="T8" fmla="*/ 10 w 738"/>
                  <a:gd name="T9" fmla="*/ 0 h 1149"/>
                  <a:gd name="T10" fmla="*/ 9 w 738"/>
                  <a:gd name="T11" fmla="*/ 0 h 1149"/>
                  <a:gd name="T12" fmla="*/ 9 w 738"/>
                  <a:gd name="T13" fmla="*/ 0 h 1149"/>
                  <a:gd name="T14" fmla="*/ 9 w 738"/>
                  <a:gd name="T15" fmla="*/ 0 h 1149"/>
                  <a:gd name="T16" fmla="*/ 8 w 738"/>
                  <a:gd name="T17" fmla="*/ 0 h 1149"/>
                  <a:gd name="T18" fmla="*/ 8 w 738"/>
                  <a:gd name="T19" fmla="*/ 0 h 1149"/>
                  <a:gd name="T20" fmla="*/ 7 w 738"/>
                  <a:gd name="T21" fmla="*/ 0 h 1149"/>
                  <a:gd name="T22" fmla="*/ 6 w 738"/>
                  <a:gd name="T23" fmla="*/ 0 h 1149"/>
                  <a:gd name="T24" fmla="*/ 6 w 738"/>
                  <a:gd name="T25" fmla="*/ 0 h 1149"/>
                  <a:gd name="T26" fmla="*/ 5 w 738"/>
                  <a:gd name="T27" fmla="*/ 0 h 1149"/>
                  <a:gd name="T28" fmla="*/ 3 w 738"/>
                  <a:gd name="T29" fmla="*/ 0 h 1149"/>
                  <a:gd name="T30" fmla="*/ 2 w 738"/>
                  <a:gd name="T31" fmla="*/ 0 h 1149"/>
                  <a:gd name="T32" fmla="*/ 0 w 738"/>
                  <a:gd name="T33" fmla="*/ 0 h 1149"/>
                  <a:gd name="T34" fmla="*/ 0 w 738"/>
                  <a:gd name="T35" fmla="*/ 3 h 1149"/>
                  <a:gd name="T36" fmla="*/ 0 w 738"/>
                  <a:gd name="T37" fmla="*/ 5 h 1149"/>
                  <a:gd name="T38" fmla="*/ 0 w 738"/>
                  <a:gd name="T39" fmla="*/ 10 h 1149"/>
                  <a:gd name="T40" fmla="*/ 0 w 738"/>
                  <a:gd name="T41" fmla="*/ 17 h 1149"/>
                  <a:gd name="T42" fmla="*/ 1 w 738"/>
                  <a:gd name="T43" fmla="*/ 17 h 1149"/>
                  <a:gd name="T44" fmla="*/ 2 w 738"/>
                  <a:gd name="T45" fmla="*/ 17 h 1149"/>
                  <a:gd name="T46" fmla="*/ 2 w 738"/>
                  <a:gd name="T47" fmla="*/ 17 h 1149"/>
                  <a:gd name="T48" fmla="*/ 3 w 738"/>
                  <a:gd name="T49" fmla="*/ 17 h 1149"/>
                  <a:gd name="T50" fmla="*/ 3 w 738"/>
                  <a:gd name="T51" fmla="*/ 17 h 1149"/>
                  <a:gd name="T52" fmla="*/ 3 w 738"/>
                  <a:gd name="T53" fmla="*/ 17 h 1149"/>
                  <a:gd name="T54" fmla="*/ 4 w 738"/>
                  <a:gd name="T55" fmla="*/ 17 h 1149"/>
                  <a:gd name="T56" fmla="*/ 4 w 738"/>
                  <a:gd name="T57" fmla="*/ 17 h 1149"/>
                  <a:gd name="T58" fmla="*/ 5 w 738"/>
                  <a:gd name="T59" fmla="*/ 17 h 1149"/>
                  <a:gd name="T60" fmla="*/ 5 w 738"/>
                  <a:gd name="T61" fmla="*/ 17 h 1149"/>
                  <a:gd name="T62" fmla="*/ 6 w 738"/>
                  <a:gd name="T63" fmla="*/ 17 h 1149"/>
                  <a:gd name="T64" fmla="*/ 7 w 738"/>
                  <a:gd name="T65" fmla="*/ 17 h 1149"/>
                  <a:gd name="T66" fmla="*/ 8 w 738"/>
                  <a:gd name="T67" fmla="*/ 17 h 1149"/>
                  <a:gd name="T68" fmla="*/ 9 w 738"/>
                  <a:gd name="T69" fmla="*/ 17 h 1149"/>
                  <a:gd name="T70" fmla="*/ 10 w 738"/>
                  <a:gd name="T71" fmla="*/ 17 h 1149"/>
                  <a:gd name="T72" fmla="*/ 12 w 738"/>
                  <a:gd name="T73" fmla="*/ 17 h 1149"/>
                  <a:gd name="T74" fmla="*/ 12 w 738"/>
                  <a:gd name="T75" fmla="*/ 14 h 1149"/>
                  <a:gd name="T76" fmla="*/ 12 w 738"/>
                  <a:gd name="T77" fmla="*/ 11 h 1149"/>
                  <a:gd name="T78" fmla="*/ 12 w 738"/>
                  <a:gd name="T79" fmla="*/ 7 h 1149"/>
                  <a:gd name="T80" fmla="*/ 12 w 73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8" h="1149">
                    <a:moveTo>
                      <a:pt x="738" y="0"/>
                    </a:moveTo>
                    <a:lnTo>
                      <a:pt x="695" y="0"/>
                    </a:lnTo>
                    <a:lnTo>
                      <a:pt x="660" y="0"/>
                    </a:lnTo>
                    <a:lnTo>
                      <a:pt x="628" y="0"/>
                    </a:lnTo>
                    <a:lnTo>
                      <a:pt x="600" y="0"/>
                    </a:lnTo>
                    <a:lnTo>
                      <a:pt x="573" y="0"/>
                    </a:lnTo>
                    <a:lnTo>
                      <a:pt x="548" y="0"/>
                    </a:lnTo>
                    <a:lnTo>
                      <a:pt x="521" y="0"/>
                    </a:lnTo>
                    <a:lnTo>
                      <a:pt x="493" y="0"/>
                    </a:lnTo>
                    <a:lnTo>
                      <a:pt x="459" y="0"/>
                    </a:lnTo>
                    <a:lnTo>
                      <a:pt x="421" y="0"/>
                    </a:lnTo>
                    <a:lnTo>
                      <a:pt x="376" y="0"/>
                    </a:lnTo>
                    <a:lnTo>
                      <a:pt x="323" y="0"/>
                    </a:lnTo>
                    <a:lnTo>
                      <a:pt x="260" y="0"/>
                    </a:lnTo>
                    <a:lnTo>
                      <a:pt x="186" y="0"/>
                    </a:lnTo>
                    <a:lnTo>
                      <a:pt x="100" y="0"/>
                    </a:lnTo>
                    <a:lnTo>
                      <a:pt x="0" y="0"/>
                    </a:lnTo>
                    <a:lnTo>
                      <a:pt x="0" y="215"/>
                    </a:lnTo>
                    <a:lnTo>
                      <a:pt x="0" y="382"/>
                    </a:lnTo>
                    <a:lnTo>
                      <a:pt x="0" y="645"/>
                    </a:lnTo>
                    <a:lnTo>
                      <a:pt x="0" y="1149"/>
                    </a:lnTo>
                    <a:lnTo>
                      <a:pt x="42" y="1149"/>
                    </a:lnTo>
                    <a:lnTo>
                      <a:pt x="78" y="1149"/>
                    </a:lnTo>
                    <a:lnTo>
                      <a:pt x="110" y="1149"/>
                    </a:lnTo>
                    <a:lnTo>
                      <a:pt x="138" y="1149"/>
                    </a:lnTo>
                    <a:lnTo>
                      <a:pt x="164" y="1149"/>
                    </a:lnTo>
                    <a:lnTo>
                      <a:pt x="190" y="1149"/>
                    </a:lnTo>
                    <a:lnTo>
                      <a:pt x="216" y="1149"/>
                    </a:lnTo>
                    <a:lnTo>
                      <a:pt x="246" y="1149"/>
                    </a:lnTo>
                    <a:lnTo>
                      <a:pt x="278" y="1149"/>
                    </a:lnTo>
                    <a:lnTo>
                      <a:pt x="316" y="1149"/>
                    </a:lnTo>
                    <a:lnTo>
                      <a:pt x="362" y="1149"/>
                    </a:lnTo>
                    <a:lnTo>
                      <a:pt x="415" y="1149"/>
                    </a:lnTo>
                    <a:lnTo>
                      <a:pt x="478" y="1149"/>
                    </a:lnTo>
                    <a:lnTo>
                      <a:pt x="551" y="1149"/>
                    </a:lnTo>
                    <a:lnTo>
                      <a:pt x="638" y="1149"/>
                    </a:lnTo>
                    <a:lnTo>
                      <a:pt x="738" y="1149"/>
                    </a:lnTo>
                    <a:lnTo>
                      <a:pt x="738" y="933"/>
                    </a:lnTo>
                    <a:lnTo>
                      <a:pt x="738" y="765"/>
                    </a:lnTo>
                    <a:lnTo>
                      <a:pt x="738" y="503"/>
                    </a:lnTo>
                    <a:lnTo>
                      <a:pt x="738"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17" name="Freeform 760">
                <a:extLst>
                  <a:ext uri="{FF2B5EF4-FFF2-40B4-BE49-F238E27FC236}">
                    <a16:creationId xmlns:a16="http://schemas.microsoft.com/office/drawing/2014/main" id="{E6E63A35-2655-4D3F-8CE7-448CFD52E5A8}"/>
                  </a:ext>
                </a:extLst>
              </p:cNvPr>
              <p:cNvSpPr>
                <a:spLocks/>
              </p:cNvSpPr>
              <p:nvPr/>
            </p:nvSpPr>
            <p:spPr bwMode="auto">
              <a:xfrm>
                <a:off x="1918" y="2593"/>
                <a:ext cx="351" cy="574"/>
              </a:xfrm>
              <a:custGeom>
                <a:avLst/>
                <a:gdLst>
                  <a:gd name="T0" fmla="*/ 11 w 701"/>
                  <a:gd name="T1" fmla="*/ 0 h 1149"/>
                  <a:gd name="T2" fmla="*/ 11 w 701"/>
                  <a:gd name="T3" fmla="*/ 0 h 1149"/>
                  <a:gd name="T4" fmla="*/ 10 w 701"/>
                  <a:gd name="T5" fmla="*/ 0 h 1149"/>
                  <a:gd name="T6" fmla="*/ 10 w 701"/>
                  <a:gd name="T7" fmla="*/ 0 h 1149"/>
                  <a:gd name="T8" fmla="*/ 9 w 701"/>
                  <a:gd name="T9" fmla="*/ 0 h 1149"/>
                  <a:gd name="T10" fmla="*/ 9 w 701"/>
                  <a:gd name="T11" fmla="*/ 0 h 1149"/>
                  <a:gd name="T12" fmla="*/ 9 w 701"/>
                  <a:gd name="T13" fmla="*/ 0 h 1149"/>
                  <a:gd name="T14" fmla="*/ 8 w 701"/>
                  <a:gd name="T15" fmla="*/ 0 h 1149"/>
                  <a:gd name="T16" fmla="*/ 8 w 701"/>
                  <a:gd name="T17" fmla="*/ 0 h 1149"/>
                  <a:gd name="T18" fmla="*/ 7 w 701"/>
                  <a:gd name="T19" fmla="*/ 0 h 1149"/>
                  <a:gd name="T20" fmla="*/ 7 w 701"/>
                  <a:gd name="T21" fmla="*/ 0 h 1149"/>
                  <a:gd name="T22" fmla="*/ 6 w 701"/>
                  <a:gd name="T23" fmla="*/ 0 h 1149"/>
                  <a:gd name="T24" fmla="*/ 5 w 701"/>
                  <a:gd name="T25" fmla="*/ 0 h 1149"/>
                  <a:gd name="T26" fmla="*/ 4 w 701"/>
                  <a:gd name="T27" fmla="*/ 0 h 1149"/>
                  <a:gd name="T28" fmla="*/ 3 w 701"/>
                  <a:gd name="T29" fmla="*/ 0 h 1149"/>
                  <a:gd name="T30" fmla="*/ 2 w 701"/>
                  <a:gd name="T31" fmla="*/ 0 h 1149"/>
                  <a:gd name="T32" fmla="*/ 0 w 701"/>
                  <a:gd name="T33" fmla="*/ 0 h 1149"/>
                  <a:gd name="T34" fmla="*/ 0 w 701"/>
                  <a:gd name="T35" fmla="*/ 3 h 1149"/>
                  <a:gd name="T36" fmla="*/ 0 w 701"/>
                  <a:gd name="T37" fmla="*/ 5 h 1149"/>
                  <a:gd name="T38" fmla="*/ 0 w 701"/>
                  <a:gd name="T39" fmla="*/ 10 h 1149"/>
                  <a:gd name="T40" fmla="*/ 0 w 701"/>
                  <a:gd name="T41" fmla="*/ 17 h 1149"/>
                  <a:gd name="T42" fmla="*/ 1 w 701"/>
                  <a:gd name="T43" fmla="*/ 17 h 1149"/>
                  <a:gd name="T44" fmla="*/ 2 w 701"/>
                  <a:gd name="T45" fmla="*/ 17 h 1149"/>
                  <a:gd name="T46" fmla="*/ 2 w 701"/>
                  <a:gd name="T47" fmla="*/ 17 h 1149"/>
                  <a:gd name="T48" fmla="*/ 3 w 701"/>
                  <a:gd name="T49" fmla="*/ 17 h 1149"/>
                  <a:gd name="T50" fmla="*/ 3 w 701"/>
                  <a:gd name="T51" fmla="*/ 17 h 1149"/>
                  <a:gd name="T52" fmla="*/ 3 w 701"/>
                  <a:gd name="T53" fmla="*/ 17 h 1149"/>
                  <a:gd name="T54" fmla="*/ 4 w 701"/>
                  <a:gd name="T55" fmla="*/ 17 h 1149"/>
                  <a:gd name="T56" fmla="*/ 4 w 701"/>
                  <a:gd name="T57" fmla="*/ 17 h 1149"/>
                  <a:gd name="T58" fmla="*/ 5 w 701"/>
                  <a:gd name="T59" fmla="*/ 17 h 1149"/>
                  <a:gd name="T60" fmla="*/ 5 w 701"/>
                  <a:gd name="T61" fmla="*/ 17 h 1149"/>
                  <a:gd name="T62" fmla="*/ 6 w 701"/>
                  <a:gd name="T63" fmla="*/ 17 h 1149"/>
                  <a:gd name="T64" fmla="*/ 7 w 701"/>
                  <a:gd name="T65" fmla="*/ 17 h 1149"/>
                  <a:gd name="T66" fmla="*/ 8 w 701"/>
                  <a:gd name="T67" fmla="*/ 17 h 1149"/>
                  <a:gd name="T68" fmla="*/ 9 w 701"/>
                  <a:gd name="T69" fmla="*/ 17 h 1149"/>
                  <a:gd name="T70" fmla="*/ 10 w 701"/>
                  <a:gd name="T71" fmla="*/ 17 h 1149"/>
                  <a:gd name="T72" fmla="*/ 11 w 701"/>
                  <a:gd name="T73" fmla="*/ 17 h 1149"/>
                  <a:gd name="T74" fmla="*/ 11 w 701"/>
                  <a:gd name="T75" fmla="*/ 14 h 1149"/>
                  <a:gd name="T76" fmla="*/ 11 w 701"/>
                  <a:gd name="T77" fmla="*/ 11 h 1149"/>
                  <a:gd name="T78" fmla="*/ 11 w 701"/>
                  <a:gd name="T79" fmla="*/ 7 h 1149"/>
                  <a:gd name="T80" fmla="*/ 11 w 701"/>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01" h="1149">
                    <a:moveTo>
                      <a:pt x="701" y="0"/>
                    </a:moveTo>
                    <a:lnTo>
                      <a:pt x="661" y="0"/>
                    </a:lnTo>
                    <a:lnTo>
                      <a:pt x="626" y="0"/>
                    </a:lnTo>
                    <a:lnTo>
                      <a:pt x="596" y="0"/>
                    </a:lnTo>
                    <a:lnTo>
                      <a:pt x="570" y="0"/>
                    </a:lnTo>
                    <a:lnTo>
                      <a:pt x="546" y="0"/>
                    </a:lnTo>
                    <a:lnTo>
                      <a:pt x="522" y="0"/>
                    </a:lnTo>
                    <a:lnTo>
                      <a:pt x="496" y="0"/>
                    </a:lnTo>
                    <a:lnTo>
                      <a:pt x="469" y="0"/>
                    </a:lnTo>
                    <a:lnTo>
                      <a:pt x="438" y="0"/>
                    </a:lnTo>
                    <a:lnTo>
                      <a:pt x="401" y="0"/>
                    </a:lnTo>
                    <a:lnTo>
                      <a:pt x="358" y="0"/>
                    </a:lnTo>
                    <a:lnTo>
                      <a:pt x="307" y="0"/>
                    </a:lnTo>
                    <a:lnTo>
                      <a:pt x="247" y="0"/>
                    </a:lnTo>
                    <a:lnTo>
                      <a:pt x="177" y="0"/>
                    </a:lnTo>
                    <a:lnTo>
                      <a:pt x="95" y="0"/>
                    </a:lnTo>
                    <a:lnTo>
                      <a:pt x="0" y="0"/>
                    </a:lnTo>
                    <a:lnTo>
                      <a:pt x="0" y="215"/>
                    </a:lnTo>
                    <a:lnTo>
                      <a:pt x="0" y="382"/>
                    </a:lnTo>
                    <a:lnTo>
                      <a:pt x="0" y="645"/>
                    </a:lnTo>
                    <a:lnTo>
                      <a:pt x="0" y="1149"/>
                    </a:lnTo>
                    <a:lnTo>
                      <a:pt x="40" y="1149"/>
                    </a:lnTo>
                    <a:lnTo>
                      <a:pt x="75" y="1149"/>
                    </a:lnTo>
                    <a:lnTo>
                      <a:pt x="105" y="1149"/>
                    </a:lnTo>
                    <a:lnTo>
                      <a:pt x="131" y="1149"/>
                    </a:lnTo>
                    <a:lnTo>
                      <a:pt x="156" y="1149"/>
                    </a:lnTo>
                    <a:lnTo>
                      <a:pt x="181" y="1149"/>
                    </a:lnTo>
                    <a:lnTo>
                      <a:pt x="206" y="1149"/>
                    </a:lnTo>
                    <a:lnTo>
                      <a:pt x="234" y="1149"/>
                    </a:lnTo>
                    <a:lnTo>
                      <a:pt x="265" y="1149"/>
                    </a:lnTo>
                    <a:lnTo>
                      <a:pt x="302" y="1149"/>
                    </a:lnTo>
                    <a:lnTo>
                      <a:pt x="344" y="1149"/>
                    </a:lnTo>
                    <a:lnTo>
                      <a:pt x="394" y="1149"/>
                    </a:lnTo>
                    <a:lnTo>
                      <a:pt x="454" y="1149"/>
                    </a:lnTo>
                    <a:lnTo>
                      <a:pt x="524" y="1149"/>
                    </a:lnTo>
                    <a:lnTo>
                      <a:pt x="606" y="1149"/>
                    </a:lnTo>
                    <a:lnTo>
                      <a:pt x="701" y="1149"/>
                    </a:lnTo>
                    <a:lnTo>
                      <a:pt x="701" y="933"/>
                    </a:lnTo>
                    <a:lnTo>
                      <a:pt x="701" y="765"/>
                    </a:lnTo>
                    <a:lnTo>
                      <a:pt x="701" y="503"/>
                    </a:lnTo>
                    <a:lnTo>
                      <a:pt x="701"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18" name="Freeform 761">
                <a:extLst>
                  <a:ext uri="{FF2B5EF4-FFF2-40B4-BE49-F238E27FC236}">
                    <a16:creationId xmlns:a16="http://schemas.microsoft.com/office/drawing/2014/main" id="{35461903-BE3A-4E56-87C2-1220E920102A}"/>
                  </a:ext>
                </a:extLst>
              </p:cNvPr>
              <p:cNvSpPr>
                <a:spLocks/>
              </p:cNvSpPr>
              <p:nvPr/>
            </p:nvSpPr>
            <p:spPr bwMode="auto">
              <a:xfrm>
                <a:off x="1923" y="2593"/>
                <a:ext cx="333" cy="574"/>
              </a:xfrm>
              <a:custGeom>
                <a:avLst/>
                <a:gdLst>
                  <a:gd name="T0" fmla="*/ 11 w 666"/>
                  <a:gd name="T1" fmla="*/ 0 h 1149"/>
                  <a:gd name="T2" fmla="*/ 10 w 666"/>
                  <a:gd name="T3" fmla="*/ 0 h 1149"/>
                  <a:gd name="T4" fmla="*/ 10 w 666"/>
                  <a:gd name="T5" fmla="*/ 0 h 1149"/>
                  <a:gd name="T6" fmla="*/ 9 w 666"/>
                  <a:gd name="T7" fmla="*/ 0 h 1149"/>
                  <a:gd name="T8" fmla="*/ 9 w 666"/>
                  <a:gd name="T9" fmla="*/ 0 h 1149"/>
                  <a:gd name="T10" fmla="*/ 9 w 666"/>
                  <a:gd name="T11" fmla="*/ 0 h 1149"/>
                  <a:gd name="T12" fmla="*/ 8 w 666"/>
                  <a:gd name="T13" fmla="*/ 0 h 1149"/>
                  <a:gd name="T14" fmla="*/ 8 w 666"/>
                  <a:gd name="T15" fmla="*/ 0 h 1149"/>
                  <a:gd name="T16" fmla="*/ 7 w 666"/>
                  <a:gd name="T17" fmla="*/ 0 h 1149"/>
                  <a:gd name="T18" fmla="*/ 7 w 666"/>
                  <a:gd name="T19" fmla="*/ 0 h 1149"/>
                  <a:gd name="T20" fmla="*/ 6 w 666"/>
                  <a:gd name="T21" fmla="*/ 0 h 1149"/>
                  <a:gd name="T22" fmla="*/ 6 w 666"/>
                  <a:gd name="T23" fmla="*/ 0 h 1149"/>
                  <a:gd name="T24" fmla="*/ 5 w 666"/>
                  <a:gd name="T25" fmla="*/ 0 h 1149"/>
                  <a:gd name="T26" fmla="*/ 4 w 666"/>
                  <a:gd name="T27" fmla="*/ 0 h 1149"/>
                  <a:gd name="T28" fmla="*/ 3 w 666"/>
                  <a:gd name="T29" fmla="*/ 0 h 1149"/>
                  <a:gd name="T30" fmla="*/ 2 w 666"/>
                  <a:gd name="T31" fmla="*/ 0 h 1149"/>
                  <a:gd name="T32" fmla="*/ 0 w 666"/>
                  <a:gd name="T33" fmla="*/ 0 h 1149"/>
                  <a:gd name="T34" fmla="*/ 0 w 666"/>
                  <a:gd name="T35" fmla="*/ 3 h 1149"/>
                  <a:gd name="T36" fmla="*/ 0 w 666"/>
                  <a:gd name="T37" fmla="*/ 5 h 1149"/>
                  <a:gd name="T38" fmla="*/ 0 w 666"/>
                  <a:gd name="T39" fmla="*/ 10 h 1149"/>
                  <a:gd name="T40" fmla="*/ 0 w 666"/>
                  <a:gd name="T41" fmla="*/ 17 h 1149"/>
                  <a:gd name="T42" fmla="*/ 1 w 666"/>
                  <a:gd name="T43" fmla="*/ 17 h 1149"/>
                  <a:gd name="T44" fmla="*/ 2 w 666"/>
                  <a:gd name="T45" fmla="*/ 17 h 1149"/>
                  <a:gd name="T46" fmla="*/ 2 w 666"/>
                  <a:gd name="T47" fmla="*/ 17 h 1149"/>
                  <a:gd name="T48" fmla="*/ 2 w 666"/>
                  <a:gd name="T49" fmla="*/ 17 h 1149"/>
                  <a:gd name="T50" fmla="*/ 3 w 666"/>
                  <a:gd name="T51" fmla="*/ 17 h 1149"/>
                  <a:gd name="T52" fmla="*/ 3 w 666"/>
                  <a:gd name="T53" fmla="*/ 17 h 1149"/>
                  <a:gd name="T54" fmla="*/ 4 w 666"/>
                  <a:gd name="T55" fmla="*/ 17 h 1149"/>
                  <a:gd name="T56" fmla="*/ 4 w 666"/>
                  <a:gd name="T57" fmla="*/ 17 h 1149"/>
                  <a:gd name="T58" fmla="*/ 4 w 666"/>
                  <a:gd name="T59" fmla="*/ 17 h 1149"/>
                  <a:gd name="T60" fmla="*/ 5 w 666"/>
                  <a:gd name="T61" fmla="*/ 17 h 1149"/>
                  <a:gd name="T62" fmla="*/ 6 w 666"/>
                  <a:gd name="T63" fmla="*/ 17 h 1149"/>
                  <a:gd name="T64" fmla="*/ 6 w 666"/>
                  <a:gd name="T65" fmla="*/ 17 h 1149"/>
                  <a:gd name="T66" fmla="*/ 7 w 666"/>
                  <a:gd name="T67" fmla="*/ 17 h 1149"/>
                  <a:gd name="T68" fmla="*/ 8 w 666"/>
                  <a:gd name="T69" fmla="*/ 17 h 1149"/>
                  <a:gd name="T70" fmla="*/ 9 w 666"/>
                  <a:gd name="T71" fmla="*/ 17 h 1149"/>
                  <a:gd name="T72" fmla="*/ 11 w 666"/>
                  <a:gd name="T73" fmla="*/ 17 h 1149"/>
                  <a:gd name="T74" fmla="*/ 11 w 666"/>
                  <a:gd name="T75" fmla="*/ 14 h 1149"/>
                  <a:gd name="T76" fmla="*/ 11 w 666"/>
                  <a:gd name="T77" fmla="*/ 11 h 1149"/>
                  <a:gd name="T78" fmla="*/ 11 w 666"/>
                  <a:gd name="T79" fmla="*/ 7 h 1149"/>
                  <a:gd name="T80" fmla="*/ 11 w 66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6" h="1149">
                    <a:moveTo>
                      <a:pt x="666" y="0"/>
                    </a:moveTo>
                    <a:lnTo>
                      <a:pt x="628" y="0"/>
                    </a:lnTo>
                    <a:lnTo>
                      <a:pt x="594" y="0"/>
                    </a:lnTo>
                    <a:lnTo>
                      <a:pt x="567" y="0"/>
                    </a:lnTo>
                    <a:lnTo>
                      <a:pt x="541" y="0"/>
                    </a:lnTo>
                    <a:lnTo>
                      <a:pt x="517" y="0"/>
                    </a:lnTo>
                    <a:lnTo>
                      <a:pt x="494" y="0"/>
                    </a:lnTo>
                    <a:lnTo>
                      <a:pt x="470" y="0"/>
                    </a:lnTo>
                    <a:lnTo>
                      <a:pt x="445" y="0"/>
                    </a:lnTo>
                    <a:lnTo>
                      <a:pt x="415" y="0"/>
                    </a:lnTo>
                    <a:lnTo>
                      <a:pt x="380" y="0"/>
                    </a:lnTo>
                    <a:lnTo>
                      <a:pt x="340" y="0"/>
                    </a:lnTo>
                    <a:lnTo>
                      <a:pt x="291" y="0"/>
                    </a:lnTo>
                    <a:lnTo>
                      <a:pt x="235" y="0"/>
                    </a:lnTo>
                    <a:lnTo>
                      <a:pt x="168" y="0"/>
                    </a:lnTo>
                    <a:lnTo>
                      <a:pt x="91" y="0"/>
                    </a:lnTo>
                    <a:lnTo>
                      <a:pt x="0" y="0"/>
                    </a:lnTo>
                    <a:lnTo>
                      <a:pt x="0" y="215"/>
                    </a:lnTo>
                    <a:lnTo>
                      <a:pt x="0" y="382"/>
                    </a:lnTo>
                    <a:lnTo>
                      <a:pt x="0" y="645"/>
                    </a:lnTo>
                    <a:lnTo>
                      <a:pt x="0" y="1149"/>
                    </a:lnTo>
                    <a:lnTo>
                      <a:pt x="38" y="1149"/>
                    </a:lnTo>
                    <a:lnTo>
                      <a:pt x="71" y="1149"/>
                    </a:lnTo>
                    <a:lnTo>
                      <a:pt x="99" y="1149"/>
                    </a:lnTo>
                    <a:lnTo>
                      <a:pt x="124" y="1149"/>
                    </a:lnTo>
                    <a:lnTo>
                      <a:pt x="149" y="1149"/>
                    </a:lnTo>
                    <a:lnTo>
                      <a:pt x="172" y="1149"/>
                    </a:lnTo>
                    <a:lnTo>
                      <a:pt x="196" y="1149"/>
                    </a:lnTo>
                    <a:lnTo>
                      <a:pt x="222" y="1149"/>
                    </a:lnTo>
                    <a:lnTo>
                      <a:pt x="251" y="1149"/>
                    </a:lnTo>
                    <a:lnTo>
                      <a:pt x="286" y="1149"/>
                    </a:lnTo>
                    <a:lnTo>
                      <a:pt x="326" y="1149"/>
                    </a:lnTo>
                    <a:lnTo>
                      <a:pt x="374" y="1149"/>
                    </a:lnTo>
                    <a:lnTo>
                      <a:pt x="431" y="1149"/>
                    </a:lnTo>
                    <a:lnTo>
                      <a:pt x="498" y="1149"/>
                    </a:lnTo>
                    <a:lnTo>
                      <a:pt x="575" y="1149"/>
                    </a:lnTo>
                    <a:lnTo>
                      <a:pt x="666" y="1149"/>
                    </a:lnTo>
                    <a:lnTo>
                      <a:pt x="666" y="933"/>
                    </a:lnTo>
                    <a:lnTo>
                      <a:pt x="666" y="765"/>
                    </a:lnTo>
                    <a:lnTo>
                      <a:pt x="666" y="503"/>
                    </a:lnTo>
                    <a:lnTo>
                      <a:pt x="666"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19" name="Freeform 762">
                <a:extLst>
                  <a:ext uri="{FF2B5EF4-FFF2-40B4-BE49-F238E27FC236}">
                    <a16:creationId xmlns:a16="http://schemas.microsoft.com/office/drawing/2014/main" id="{6BAAF504-964A-46EE-936D-7385692EE8B6}"/>
                  </a:ext>
                </a:extLst>
              </p:cNvPr>
              <p:cNvSpPr>
                <a:spLocks/>
              </p:cNvSpPr>
              <p:nvPr/>
            </p:nvSpPr>
            <p:spPr bwMode="auto">
              <a:xfrm>
                <a:off x="1928" y="2593"/>
                <a:ext cx="315" cy="574"/>
              </a:xfrm>
              <a:custGeom>
                <a:avLst/>
                <a:gdLst>
                  <a:gd name="T0" fmla="*/ 10 w 629"/>
                  <a:gd name="T1" fmla="*/ 0 h 1149"/>
                  <a:gd name="T2" fmla="*/ 10 w 629"/>
                  <a:gd name="T3" fmla="*/ 0 h 1149"/>
                  <a:gd name="T4" fmla="*/ 9 w 629"/>
                  <a:gd name="T5" fmla="*/ 0 h 1149"/>
                  <a:gd name="T6" fmla="*/ 9 w 629"/>
                  <a:gd name="T7" fmla="*/ 0 h 1149"/>
                  <a:gd name="T8" fmla="*/ 8 w 629"/>
                  <a:gd name="T9" fmla="*/ 0 h 1149"/>
                  <a:gd name="T10" fmla="*/ 8 w 629"/>
                  <a:gd name="T11" fmla="*/ 0 h 1149"/>
                  <a:gd name="T12" fmla="*/ 8 w 629"/>
                  <a:gd name="T13" fmla="*/ 0 h 1149"/>
                  <a:gd name="T14" fmla="*/ 7 w 629"/>
                  <a:gd name="T15" fmla="*/ 0 h 1149"/>
                  <a:gd name="T16" fmla="*/ 7 w 629"/>
                  <a:gd name="T17" fmla="*/ 0 h 1149"/>
                  <a:gd name="T18" fmla="*/ 7 w 629"/>
                  <a:gd name="T19" fmla="*/ 0 h 1149"/>
                  <a:gd name="T20" fmla="*/ 6 w 629"/>
                  <a:gd name="T21" fmla="*/ 0 h 1149"/>
                  <a:gd name="T22" fmla="*/ 6 w 629"/>
                  <a:gd name="T23" fmla="*/ 0 h 1149"/>
                  <a:gd name="T24" fmla="*/ 5 w 629"/>
                  <a:gd name="T25" fmla="*/ 0 h 1149"/>
                  <a:gd name="T26" fmla="*/ 4 w 629"/>
                  <a:gd name="T27" fmla="*/ 0 h 1149"/>
                  <a:gd name="T28" fmla="*/ 3 w 629"/>
                  <a:gd name="T29" fmla="*/ 0 h 1149"/>
                  <a:gd name="T30" fmla="*/ 2 w 629"/>
                  <a:gd name="T31" fmla="*/ 0 h 1149"/>
                  <a:gd name="T32" fmla="*/ 0 w 629"/>
                  <a:gd name="T33" fmla="*/ 0 h 1149"/>
                  <a:gd name="T34" fmla="*/ 0 w 629"/>
                  <a:gd name="T35" fmla="*/ 3 h 1149"/>
                  <a:gd name="T36" fmla="*/ 0 w 629"/>
                  <a:gd name="T37" fmla="*/ 5 h 1149"/>
                  <a:gd name="T38" fmla="*/ 0 w 629"/>
                  <a:gd name="T39" fmla="*/ 10 h 1149"/>
                  <a:gd name="T40" fmla="*/ 0 w 629"/>
                  <a:gd name="T41" fmla="*/ 17 h 1149"/>
                  <a:gd name="T42" fmla="*/ 1 w 629"/>
                  <a:gd name="T43" fmla="*/ 17 h 1149"/>
                  <a:gd name="T44" fmla="*/ 2 w 629"/>
                  <a:gd name="T45" fmla="*/ 17 h 1149"/>
                  <a:gd name="T46" fmla="*/ 2 w 629"/>
                  <a:gd name="T47" fmla="*/ 17 h 1149"/>
                  <a:gd name="T48" fmla="*/ 2 w 629"/>
                  <a:gd name="T49" fmla="*/ 17 h 1149"/>
                  <a:gd name="T50" fmla="*/ 3 w 629"/>
                  <a:gd name="T51" fmla="*/ 17 h 1149"/>
                  <a:gd name="T52" fmla="*/ 3 w 629"/>
                  <a:gd name="T53" fmla="*/ 17 h 1149"/>
                  <a:gd name="T54" fmla="*/ 3 w 629"/>
                  <a:gd name="T55" fmla="*/ 17 h 1149"/>
                  <a:gd name="T56" fmla="*/ 4 w 629"/>
                  <a:gd name="T57" fmla="*/ 17 h 1149"/>
                  <a:gd name="T58" fmla="*/ 4 w 629"/>
                  <a:gd name="T59" fmla="*/ 17 h 1149"/>
                  <a:gd name="T60" fmla="*/ 5 w 629"/>
                  <a:gd name="T61" fmla="*/ 17 h 1149"/>
                  <a:gd name="T62" fmla="*/ 5 w 629"/>
                  <a:gd name="T63" fmla="*/ 17 h 1149"/>
                  <a:gd name="T64" fmla="*/ 6 w 629"/>
                  <a:gd name="T65" fmla="*/ 17 h 1149"/>
                  <a:gd name="T66" fmla="*/ 7 w 629"/>
                  <a:gd name="T67" fmla="*/ 17 h 1149"/>
                  <a:gd name="T68" fmla="*/ 8 w 629"/>
                  <a:gd name="T69" fmla="*/ 17 h 1149"/>
                  <a:gd name="T70" fmla="*/ 9 w 629"/>
                  <a:gd name="T71" fmla="*/ 17 h 1149"/>
                  <a:gd name="T72" fmla="*/ 10 w 629"/>
                  <a:gd name="T73" fmla="*/ 17 h 1149"/>
                  <a:gd name="T74" fmla="*/ 10 w 629"/>
                  <a:gd name="T75" fmla="*/ 14 h 1149"/>
                  <a:gd name="T76" fmla="*/ 10 w 629"/>
                  <a:gd name="T77" fmla="*/ 11 h 1149"/>
                  <a:gd name="T78" fmla="*/ 10 w 629"/>
                  <a:gd name="T79" fmla="*/ 7 h 1149"/>
                  <a:gd name="T80" fmla="*/ 10 w 62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29" h="1149">
                    <a:moveTo>
                      <a:pt x="629" y="0"/>
                    </a:moveTo>
                    <a:lnTo>
                      <a:pt x="594" y="0"/>
                    </a:lnTo>
                    <a:lnTo>
                      <a:pt x="562" y="0"/>
                    </a:lnTo>
                    <a:lnTo>
                      <a:pt x="535" y="0"/>
                    </a:lnTo>
                    <a:lnTo>
                      <a:pt x="512" y="0"/>
                    </a:lnTo>
                    <a:lnTo>
                      <a:pt x="489" y="0"/>
                    </a:lnTo>
                    <a:lnTo>
                      <a:pt x="467" y="0"/>
                    </a:lnTo>
                    <a:lnTo>
                      <a:pt x="444" y="0"/>
                    </a:lnTo>
                    <a:lnTo>
                      <a:pt x="420" y="0"/>
                    </a:lnTo>
                    <a:lnTo>
                      <a:pt x="391" y="0"/>
                    </a:lnTo>
                    <a:lnTo>
                      <a:pt x="359" y="0"/>
                    </a:lnTo>
                    <a:lnTo>
                      <a:pt x="321" y="0"/>
                    </a:lnTo>
                    <a:lnTo>
                      <a:pt x="276" y="0"/>
                    </a:lnTo>
                    <a:lnTo>
                      <a:pt x="222" y="0"/>
                    </a:lnTo>
                    <a:lnTo>
                      <a:pt x="159" y="0"/>
                    </a:lnTo>
                    <a:lnTo>
                      <a:pt x="86" y="0"/>
                    </a:lnTo>
                    <a:lnTo>
                      <a:pt x="0" y="0"/>
                    </a:lnTo>
                    <a:lnTo>
                      <a:pt x="0" y="215"/>
                    </a:lnTo>
                    <a:lnTo>
                      <a:pt x="0" y="382"/>
                    </a:lnTo>
                    <a:lnTo>
                      <a:pt x="0" y="645"/>
                    </a:lnTo>
                    <a:lnTo>
                      <a:pt x="0" y="1149"/>
                    </a:lnTo>
                    <a:lnTo>
                      <a:pt x="36" y="1149"/>
                    </a:lnTo>
                    <a:lnTo>
                      <a:pt x="67" y="1149"/>
                    </a:lnTo>
                    <a:lnTo>
                      <a:pt x="94" y="1149"/>
                    </a:lnTo>
                    <a:lnTo>
                      <a:pt x="118" y="1149"/>
                    </a:lnTo>
                    <a:lnTo>
                      <a:pt x="140" y="1149"/>
                    </a:lnTo>
                    <a:lnTo>
                      <a:pt x="162" y="1149"/>
                    </a:lnTo>
                    <a:lnTo>
                      <a:pt x="185" y="1149"/>
                    </a:lnTo>
                    <a:lnTo>
                      <a:pt x="210" y="1149"/>
                    </a:lnTo>
                    <a:lnTo>
                      <a:pt x="238" y="1149"/>
                    </a:lnTo>
                    <a:lnTo>
                      <a:pt x="270" y="1149"/>
                    </a:lnTo>
                    <a:lnTo>
                      <a:pt x="308" y="1149"/>
                    </a:lnTo>
                    <a:lnTo>
                      <a:pt x="354" y="1149"/>
                    </a:lnTo>
                    <a:lnTo>
                      <a:pt x="407" y="1149"/>
                    </a:lnTo>
                    <a:lnTo>
                      <a:pt x="470" y="1149"/>
                    </a:lnTo>
                    <a:lnTo>
                      <a:pt x="544" y="1149"/>
                    </a:lnTo>
                    <a:lnTo>
                      <a:pt x="629" y="1149"/>
                    </a:lnTo>
                    <a:lnTo>
                      <a:pt x="629" y="933"/>
                    </a:lnTo>
                    <a:lnTo>
                      <a:pt x="629" y="765"/>
                    </a:lnTo>
                    <a:lnTo>
                      <a:pt x="629" y="503"/>
                    </a:lnTo>
                    <a:lnTo>
                      <a:pt x="629"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20" name="Freeform 763">
                <a:extLst>
                  <a:ext uri="{FF2B5EF4-FFF2-40B4-BE49-F238E27FC236}">
                    <a16:creationId xmlns:a16="http://schemas.microsoft.com/office/drawing/2014/main" id="{2BDDE163-0C03-4728-9D5F-463117B18223}"/>
                  </a:ext>
                </a:extLst>
              </p:cNvPr>
              <p:cNvSpPr>
                <a:spLocks/>
              </p:cNvSpPr>
              <p:nvPr/>
            </p:nvSpPr>
            <p:spPr bwMode="auto">
              <a:xfrm>
                <a:off x="1933" y="2593"/>
                <a:ext cx="296" cy="574"/>
              </a:xfrm>
              <a:custGeom>
                <a:avLst/>
                <a:gdLst>
                  <a:gd name="T0" fmla="*/ 10 w 592"/>
                  <a:gd name="T1" fmla="*/ 0 h 1149"/>
                  <a:gd name="T2" fmla="*/ 9 w 592"/>
                  <a:gd name="T3" fmla="*/ 0 h 1149"/>
                  <a:gd name="T4" fmla="*/ 9 w 592"/>
                  <a:gd name="T5" fmla="*/ 0 h 1149"/>
                  <a:gd name="T6" fmla="*/ 8 w 592"/>
                  <a:gd name="T7" fmla="*/ 0 h 1149"/>
                  <a:gd name="T8" fmla="*/ 8 w 592"/>
                  <a:gd name="T9" fmla="*/ 0 h 1149"/>
                  <a:gd name="T10" fmla="*/ 8 w 592"/>
                  <a:gd name="T11" fmla="*/ 0 h 1149"/>
                  <a:gd name="T12" fmla="*/ 7 w 592"/>
                  <a:gd name="T13" fmla="*/ 0 h 1149"/>
                  <a:gd name="T14" fmla="*/ 7 w 592"/>
                  <a:gd name="T15" fmla="*/ 0 h 1149"/>
                  <a:gd name="T16" fmla="*/ 7 w 592"/>
                  <a:gd name="T17" fmla="*/ 0 h 1149"/>
                  <a:gd name="T18" fmla="*/ 6 w 592"/>
                  <a:gd name="T19" fmla="*/ 0 h 1149"/>
                  <a:gd name="T20" fmla="*/ 6 w 592"/>
                  <a:gd name="T21" fmla="*/ 0 h 1149"/>
                  <a:gd name="T22" fmla="*/ 5 w 592"/>
                  <a:gd name="T23" fmla="*/ 0 h 1149"/>
                  <a:gd name="T24" fmla="*/ 5 w 592"/>
                  <a:gd name="T25" fmla="*/ 0 h 1149"/>
                  <a:gd name="T26" fmla="*/ 4 w 592"/>
                  <a:gd name="T27" fmla="*/ 0 h 1149"/>
                  <a:gd name="T28" fmla="*/ 3 w 592"/>
                  <a:gd name="T29" fmla="*/ 0 h 1149"/>
                  <a:gd name="T30" fmla="*/ 2 w 592"/>
                  <a:gd name="T31" fmla="*/ 0 h 1149"/>
                  <a:gd name="T32" fmla="*/ 0 w 592"/>
                  <a:gd name="T33" fmla="*/ 0 h 1149"/>
                  <a:gd name="T34" fmla="*/ 0 w 592"/>
                  <a:gd name="T35" fmla="*/ 3 h 1149"/>
                  <a:gd name="T36" fmla="*/ 0 w 592"/>
                  <a:gd name="T37" fmla="*/ 5 h 1149"/>
                  <a:gd name="T38" fmla="*/ 0 w 592"/>
                  <a:gd name="T39" fmla="*/ 10 h 1149"/>
                  <a:gd name="T40" fmla="*/ 0 w 592"/>
                  <a:gd name="T41" fmla="*/ 17 h 1149"/>
                  <a:gd name="T42" fmla="*/ 1 w 592"/>
                  <a:gd name="T43" fmla="*/ 17 h 1149"/>
                  <a:gd name="T44" fmla="*/ 1 w 592"/>
                  <a:gd name="T45" fmla="*/ 17 h 1149"/>
                  <a:gd name="T46" fmla="*/ 2 w 592"/>
                  <a:gd name="T47" fmla="*/ 17 h 1149"/>
                  <a:gd name="T48" fmla="*/ 2 w 592"/>
                  <a:gd name="T49" fmla="*/ 17 h 1149"/>
                  <a:gd name="T50" fmla="*/ 3 w 592"/>
                  <a:gd name="T51" fmla="*/ 17 h 1149"/>
                  <a:gd name="T52" fmla="*/ 3 w 592"/>
                  <a:gd name="T53" fmla="*/ 17 h 1149"/>
                  <a:gd name="T54" fmla="*/ 3 w 592"/>
                  <a:gd name="T55" fmla="*/ 17 h 1149"/>
                  <a:gd name="T56" fmla="*/ 4 w 592"/>
                  <a:gd name="T57" fmla="*/ 17 h 1149"/>
                  <a:gd name="T58" fmla="*/ 4 w 592"/>
                  <a:gd name="T59" fmla="*/ 17 h 1149"/>
                  <a:gd name="T60" fmla="*/ 4 w 592"/>
                  <a:gd name="T61" fmla="*/ 17 h 1149"/>
                  <a:gd name="T62" fmla="*/ 5 w 592"/>
                  <a:gd name="T63" fmla="*/ 17 h 1149"/>
                  <a:gd name="T64" fmla="*/ 6 w 592"/>
                  <a:gd name="T65" fmla="*/ 17 h 1149"/>
                  <a:gd name="T66" fmla="*/ 6 w 592"/>
                  <a:gd name="T67" fmla="*/ 17 h 1149"/>
                  <a:gd name="T68" fmla="*/ 7 w 592"/>
                  <a:gd name="T69" fmla="*/ 17 h 1149"/>
                  <a:gd name="T70" fmla="*/ 8 w 592"/>
                  <a:gd name="T71" fmla="*/ 17 h 1149"/>
                  <a:gd name="T72" fmla="*/ 10 w 592"/>
                  <a:gd name="T73" fmla="*/ 17 h 1149"/>
                  <a:gd name="T74" fmla="*/ 10 w 592"/>
                  <a:gd name="T75" fmla="*/ 14 h 1149"/>
                  <a:gd name="T76" fmla="*/ 10 w 592"/>
                  <a:gd name="T77" fmla="*/ 11 h 1149"/>
                  <a:gd name="T78" fmla="*/ 10 w 592"/>
                  <a:gd name="T79" fmla="*/ 7 h 1149"/>
                  <a:gd name="T80" fmla="*/ 10 w 592"/>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2" h="1149">
                    <a:moveTo>
                      <a:pt x="592" y="0"/>
                    </a:moveTo>
                    <a:lnTo>
                      <a:pt x="557" y="0"/>
                    </a:lnTo>
                    <a:lnTo>
                      <a:pt x="528" y="0"/>
                    </a:lnTo>
                    <a:lnTo>
                      <a:pt x="503" y="0"/>
                    </a:lnTo>
                    <a:lnTo>
                      <a:pt x="481" y="0"/>
                    </a:lnTo>
                    <a:lnTo>
                      <a:pt x="460" y="0"/>
                    </a:lnTo>
                    <a:lnTo>
                      <a:pt x="440" y="0"/>
                    </a:lnTo>
                    <a:lnTo>
                      <a:pt x="418" y="0"/>
                    </a:lnTo>
                    <a:lnTo>
                      <a:pt x="395" y="0"/>
                    </a:lnTo>
                    <a:lnTo>
                      <a:pt x="368" y="0"/>
                    </a:lnTo>
                    <a:lnTo>
                      <a:pt x="337" y="0"/>
                    </a:lnTo>
                    <a:lnTo>
                      <a:pt x="301" y="0"/>
                    </a:lnTo>
                    <a:lnTo>
                      <a:pt x="259" y="0"/>
                    </a:lnTo>
                    <a:lnTo>
                      <a:pt x="208" y="0"/>
                    </a:lnTo>
                    <a:lnTo>
                      <a:pt x="149" y="0"/>
                    </a:lnTo>
                    <a:lnTo>
                      <a:pt x="80" y="0"/>
                    </a:lnTo>
                    <a:lnTo>
                      <a:pt x="0" y="0"/>
                    </a:lnTo>
                    <a:lnTo>
                      <a:pt x="0" y="215"/>
                    </a:lnTo>
                    <a:lnTo>
                      <a:pt x="0" y="382"/>
                    </a:lnTo>
                    <a:lnTo>
                      <a:pt x="0" y="645"/>
                    </a:lnTo>
                    <a:lnTo>
                      <a:pt x="0" y="1149"/>
                    </a:lnTo>
                    <a:lnTo>
                      <a:pt x="34" y="1149"/>
                    </a:lnTo>
                    <a:lnTo>
                      <a:pt x="63" y="1149"/>
                    </a:lnTo>
                    <a:lnTo>
                      <a:pt x="88" y="1149"/>
                    </a:lnTo>
                    <a:lnTo>
                      <a:pt x="110" y="1149"/>
                    </a:lnTo>
                    <a:lnTo>
                      <a:pt x="131" y="1149"/>
                    </a:lnTo>
                    <a:lnTo>
                      <a:pt x="152" y="1149"/>
                    </a:lnTo>
                    <a:lnTo>
                      <a:pt x="174" y="1149"/>
                    </a:lnTo>
                    <a:lnTo>
                      <a:pt x="197" y="1149"/>
                    </a:lnTo>
                    <a:lnTo>
                      <a:pt x="223" y="1149"/>
                    </a:lnTo>
                    <a:lnTo>
                      <a:pt x="254" y="1149"/>
                    </a:lnTo>
                    <a:lnTo>
                      <a:pt x="290" y="1149"/>
                    </a:lnTo>
                    <a:lnTo>
                      <a:pt x="332" y="1149"/>
                    </a:lnTo>
                    <a:lnTo>
                      <a:pt x="383" y="1149"/>
                    </a:lnTo>
                    <a:lnTo>
                      <a:pt x="442" y="1149"/>
                    </a:lnTo>
                    <a:lnTo>
                      <a:pt x="511" y="1149"/>
                    </a:lnTo>
                    <a:lnTo>
                      <a:pt x="592" y="1149"/>
                    </a:lnTo>
                    <a:lnTo>
                      <a:pt x="592" y="933"/>
                    </a:lnTo>
                    <a:lnTo>
                      <a:pt x="592" y="765"/>
                    </a:lnTo>
                    <a:lnTo>
                      <a:pt x="592" y="503"/>
                    </a:lnTo>
                    <a:lnTo>
                      <a:pt x="59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21" name="Freeform 764">
                <a:extLst>
                  <a:ext uri="{FF2B5EF4-FFF2-40B4-BE49-F238E27FC236}">
                    <a16:creationId xmlns:a16="http://schemas.microsoft.com/office/drawing/2014/main" id="{0287901D-DF7A-44C9-A49C-5E20460A1068}"/>
                  </a:ext>
                </a:extLst>
              </p:cNvPr>
              <p:cNvSpPr>
                <a:spLocks/>
              </p:cNvSpPr>
              <p:nvPr/>
            </p:nvSpPr>
            <p:spPr bwMode="auto">
              <a:xfrm>
                <a:off x="1937" y="2593"/>
                <a:ext cx="279" cy="574"/>
              </a:xfrm>
              <a:custGeom>
                <a:avLst/>
                <a:gdLst>
                  <a:gd name="T0" fmla="*/ 9 w 556"/>
                  <a:gd name="T1" fmla="*/ 0 h 1149"/>
                  <a:gd name="T2" fmla="*/ 9 w 556"/>
                  <a:gd name="T3" fmla="*/ 0 h 1149"/>
                  <a:gd name="T4" fmla="*/ 8 w 556"/>
                  <a:gd name="T5" fmla="*/ 0 h 1149"/>
                  <a:gd name="T6" fmla="*/ 8 w 556"/>
                  <a:gd name="T7" fmla="*/ 0 h 1149"/>
                  <a:gd name="T8" fmla="*/ 8 w 556"/>
                  <a:gd name="T9" fmla="*/ 0 h 1149"/>
                  <a:gd name="T10" fmla="*/ 7 w 556"/>
                  <a:gd name="T11" fmla="*/ 0 h 1149"/>
                  <a:gd name="T12" fmla="*/ 7 w 556"/>
                  <a:gd name="T13" fmla="*/ 0 h 1149"/>
                  <a:gd name="T14" fmla="*/ 7 w 556"/>
                  <a:gd name="T15" fmla="*/ 0 h 1149"/>
                  <a:gd name="T16" fmla="*/ 6 w 556"/>
                  <a:gd name="T17" fmla="*/ 0 h 1149"/>
                  <a:gd name="T18" fmla="*/ 6 w 556"/>
                  <a:gd name="T19" fmla="*/ 0 h 1149"/>
                  <a:gd name="T20" fmla="*/ 5 w 556"/>
                  <a:gd name="T21" fmla="*/ 0 h 1149"/>
                  <a:gd name="T22" fmla="*/ 5 w 556"/>
                  <a:gd name="T23" fmla="*/ 0 h 1149"/>
                  <a:gd name="T24" fmla="*/ 4 w 556"/>
                  <a:gd name="T25" fmla="*/ 0 h 1149"/>
                  <a:gd name="T26" fmla="*/ 4 w 556"/>
                  <a:gd name="T27" fmla="*/ 0 h 1149"/>
                  <a:gd name="T28" fmla="*/ 3 w 556"/>
                  <a:gd name="T29" fmla="*/ 0 h 1149"/>
                  <a:gd name="T30" fmla="*/ 2 w 556"/>
                  <a:gd name="T31" fmla="*/ 0 h 1149"/>
                  <a:gd name="T32" fmla="*/ 0 w 556"/>
                  <a:gd name="T33" fmla="*/ 0 h 1149"/>
                  <a:gd name="T34" fmla="*/ 0 w 556"/>
                  <a:gd name="T35" fmla="*/ 3 h 1149"/>
                  <a:gd name="T36" fmla="*/ 0 w 556"/>
                  <a:gd name="T37" fmla="*/ 5 h 1149"/>
                  <a:gd name="T38" fmla="*/ 0 w 556"/>
                  <a:gd name="T39" fmla="*/ 10 h 1149"/>
                  <a:gd name="T40" fmla="*/ 0 w 556"/>
                  <a:gd name="T41" fmla="*/ 17 h 1149"/>
                  <a:gd name="T42" fmla="*/ 1 w 556"/>
                  <a:gd name="T43" fmla="*/ 17 h 1149"/>
                  <a:gd name="T44" fmla="*/ 1 w 556"/>
                  <a:gd name="T45" fmla="*/ 17 h 1149"/>
                  <a:gd name="T46" fmla="*/ 2 w 556"/>
                  <a:gd name="T47" fmla="*/ 17 h 1149"/>
                  <a:gd name="T48" fmla="*/ 2 w 556"/>
                  <a:gd name="T49" fmla="*/ 17 h 1149"/>
                  <a:gd name="T50" fmla="*/ 2 w 556"/>
                  <a:gd name="T51" fmla="*/ 17 h 1149"/>
                  <a:gd name="T52" fmla="*/ 3 w 556"/>
                  <a:gd name="T53" fmla="*/ 17 h 1149"/>
                  <a:gd name="T54" fmla="*/ 3 w 556"/>
                  <a:gd name="T55" fmla="*/ 17 h 1149"/>
                  <a:gd name="T56" fmla="*/ 3 w 556"/>
                  <a:gd name="T57" fmla="*/ 17 h 1149"/>
                  <a:gd name="T58" fmla="*/ 4 w 556"/>
                  <a:gd name="T59" fmla="*/ 17 h 1149"/>
                  <a:gd name="T60" fmla="*/ 4 w 556"/>
                  <a:gd name="T61" fmla="*/ 17 h 1149"/>
                  <a:gd name="T62" fmla="*/ 5 w 556"/>
                  <a:gd name="T63" fmla="*/ 17 h 1149"/>
                  <a:gd name="T64" fmla="*/ 5 w 556"/>
                  <a:gd name="T65" fmla="*/ 17 h 1149"/>
                  <a:gd name="T66" fmla="*/ 6 w 556"/>
                  <a:gd name="T67" fmla="*/ 17 h 1149"/>
                  <a:gd name="T68" fmla="*/ 7 w 556"/>
                  <a:gd name="T69" fmla="*/ 17 h 1149"/>
                  <a:gd name="T70" fmla="*/ 8 w 556"/>
                  <a:gd name="T71" fmla="*/ 17 h 1149"/>
                  <a:gd name="T72" fmla="*/ 9 w 556"/>
                  <a:gd name="T73" fmla="*/ 17 h 1149"/>
                  <a:gd name="T74" fmla="*/ 9 w 556"/>
                  <a:gd name="T75" fmla="*/ 14 h 1149"/>
                  <a:gd name="T76" fmla="*/ 9 w 556"/>
                  <a:gd name="T77" fmla="*/ 11 h 1149"/>
                  <a:gd name="T78" fmla="*/ 9 w 556"/>
                  <a:gd name="T79" fmla="*/ 7 h 1149"/>
                  <a:gd name="T80" fmla="*/ 9 w 55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6" h="1149">
                    <a:moveTo>
                      <a:pt x="556" y="0"/>
                    </a:moveTo>
                    <a:lnTo>
                      <a:pt x="524" y="0"/>
                    </a:lnTo>
                    <a:lnTo>
                      <a:pt x="496" y="0"/>
                    </a:lnTo>
                    <a:lnTo>
                      <a:pt x="473" y="0"/>
                    </a:lnTo>
                    <a:lnTo>
                      <a:pt x="451" y="0"/>
                    </a:lnTo>
                    <a:lnTo>
                      <a:pt x="432" y="0"/>
                    </a:lnTo>
                    <a:lnTo>
                      <a:pt x="413" y="0"/>
                    </a:lnTo>
                    <a:lnTo>
                      <a:pt x="393" y="0"/>
                    </a:lnTo>
                    <a:lnTo>
                      <a:pt x="371" y="0"/>
                    </a:lnTo>
                    <a:lnTo>
                      <a:pt x="347" y="0"/>
                    </a:lnTo>
                    <a:lnTo>
                      <a:pt x="318" y="0"/>
                    </a:lnTo>
                    <a:lnTo>
                      <a:pt x="283" y="0"/>
                    </a:lnTo>
                    <a:lnTo>
                      <a:pt x="243" y="0"/>
                    </a:lnTo>
                    <a:lnTo>
                      <a:pt x="196" y="0"/>
                    </a:lnTo>
                    <a:lnTo>
                      <a:pt x="140" y="0"/>
                    </a:lnTo>
                    <a:lnTo>
                      <a:pt x="76" y="0"/>
                    </a:lnTo>
                    <a:lnTo>
                      <a:pt x="0" y="0"/>
                    </a:lnTo>
                    <a:lnTo>
                      <a:pt x="0" y="215"/>
                    </a:lnTo>
                    <a:lnTo>
                      <a:pt x="0" y="382"/>
                    </a:lnTo>
                    <a:lnTo>
                      <a:pt x="0" y="645"/>
                    </a:lnTo>
                    <a:lnTo>
                      <a:pt x="0" y="1149"/>
                    </a:lnTo>
                    <a:lnTo>
                      <a:pt x="32" y="1149"/>
                    </a:lnTo>
                    <a:lnTo>
                      <a:pt x="59" y="1149"/>
                    </a:lnTo>
                    <a:lnTo>
                      <a:pt x="83" y="1149"/>
                    </a:lnTo>
                    <a:lnTo>
                      <a:pt x="103" y="1149"/>
                    </a:lnTo>
                    <a:lnTo>
                      <a:pt x="123" y="1149"/>
                    </a:lnTo>
                    <a:lnTo>
                      <a:pt x="143" y="1149"/>
                    </a:lnTo>
                    <a:lnTo>
                      <a:pt x="162" y="1149"/>
                    </a:lnTo>
                    <a:lnTo>
                      <a:pt x="185" y="1149"/>
                    </a:lnTo>
                    <a:lnTo>
                      <a:pt x="209" y="1149"/>
                    </a:lnTo>
                    <a:lnTo>
                      <a:pt x="238" y="1149"/>
                    </a:lnTo>
                    <a:lnTo>
                      <a:pt x="273" y="1149"/>
                    </a:lnTo>
                    <a:lnTo>
                      <a:pt x="312" y="1149"/>
                    </a:lnTo>
                    <a:lnTo>
                      <a:pt x="360" y="1149"/>
                    </a:lnTo>
                    <a:lnTo>
                      <a:pt x="416" y="1149"/>
                    </a:lnTo>
                    <a:lnTo>
                      <a:pt x="480" y="1149"/>
                    </a:lnTo>
                    <a:lnTo>
                      <a:pt x="556" y="1149"/>
                    </a:lnTo>
                    <a:lnTo>
                      <a:pt x="556" y="933"/>
                    </a:lnTo>
                    <a:lnTo>
                      <a:pt x="556" y="765"/>
                    </a:lnTo>
                    <a:lnTo>
                      <a:pt x="556" y="503"/>
                    </a:lnTo>
                    <a:lnTo>
                      <a:pt x="556"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22" name="Freeform 765">
                <a:extLst>
                  <a:ext uri="{FF2B5EF4-FFF2-40B4-BE49-F238E27FC236}">
                    <a16:creationId xmlns:a16="http://schemas.microsoft.com/office/drawing/2014/main" id="{1A71A974-514F-4D47-A0DB-2EFA0329B700}"/>
                  </a:ext>
                </a:extLst>
              </p:cNvPr>
              <p:cNvSpPr>
                <a:spLocks/>
              </p:cNvSpPr>
              <p:nvPr/>
            </p:nvSpPr>
            <p:spPr bwMode="auto">
              <a:xfrm>
                <a:off x="1942" y="2593"/>
                <a:ext cx="260" cy="574"/>
              </a:xfrm>
              <a:custGeom>
                <a:avLst/>
                <a:gdLst>
                  <a:gd name="T0" fmla="*/ 9 w 520"/>
                  <a:gd name="T1" fmla="*/ 0 h 1149"/>
                  <a:gd name="T2" fmla="*/ 8 w 520"/>
                  <a:gd name="T3" fmla="*/ 0 h 1149"/>
                  <a:gd name="T4" fmla="*/ 8 w 520"/>
                  <a:gd name="T5" fmla="*/ 0 h 1149"/>
                  <a:gd name="T6" fmla="*/ 7 w 520"/>
                  <a:gd name="T7" fmla="*/ 0 h 1149"/>
                  <a:gd name="T8" fmla="*/ 7 w 520"/>
                  <a:gd name="T9" fmla="*/ 0 h 1149"/>
                  <a:gd name="T10" fmla="*/ 7 w 520"/>
                  <a:gd name="T11" fmla="*/ 0 h 1149"/>
                  <a:gd name="T12" fmla="*/ 7 w 520"/>
                  <a:gd name="T13" fmla="*/ 0 h 1149"/>
                  <a:gd name="T14" fmla="*/ 6 w 520"/>
                  <a:gd name="T15" fmla="*/ 0 h 1149"/>
                  <a:gd name="T16" fmla="*/ 6 w 520"/>
                  <a:gd name="T17" fmla="*/ 0 h 1149"/>
                  <a:gd name="T18" fmla="*/ 6 w 520"/>
                  <a:gd name="T19" fmla="*/ 0 h 1149"/>
                  <a:gd name="T20" fmla="*/ 5 w 520"/>
                  <a:gd name="T21" fmla="*/ 0 h 1149"/>
                  <a:gd name="T22" fmla="*/ 5 w 520"/>
                  <a:gd name="T23" fmla="*/ 0 h 1149"/>
                  <a:gd name="T24" fmla="*/ 4 w 520"/>
                  <a:gd name="T25" fmla="*/ 0 h 1149"/>
                  <a:gd name="T26" fmla="*/ 3 w 520"/>
                  <a:gd name="T27" fmla="*/ 0 h 1149"/>
                  <a:gd name="T28" fmla="*/ 3 w 520"/>
                  <a:gd name="T29" fmla="*/ 0 h 1149"/>
                  <a:gd name="T30" fmla="*/ 2 w 520"/>
                  <a:gd name="T31" fmla="*/ 0 h 1149"/>
                  <a:gd name="T32" fmla="*/ 0 w 520"/>
                  <a:gd name="T33" fmla="*/ 0 h 1149"/>
                  <a:gd name="T34" fmla="*/ 0 w 520"/>
                  <a:gd name="T35" fmla="*/ 3 h 1149"/>
                  <a:gd name="T36" fmla="*/ 0 w 520"/>
                  <a:gd name="T37" fmla="*/ 5 h 1149"/>
                  <a:gd name="T38" fmla="*/ 0 w 520"/>
                  <a:gd name="T39" fmla="*/ 10 h 1149"/>
                  <a:gd name="T40" fmla="*/ 0 w 520"/>
                  <a:gd name="T41" fmla="*/ 17 h 1149"/>
                  <a:gd name="T42" fmla="*/ 1 w 520"/>
                  <a:gd name="T43" fmla="*/ 17 h 1149"/>
                  <a:gd name="T44" fmla="*/ 1 w 520"/>
                  <a:gd name="T45" fmla="*/ 17 h 1149"/>
                  <a:gd name="T46" fmla="*/ 2 w 520"/>
                  <a:gd name="T47" fmla="*/ 17 h 1149"/>
                  <a:gd name="T48" fmla="*/ 2 w 520"/>
                  <a:gd name="T49" fmla="*/ 17 h 1149"/>
                  <a:gd name="T50" fmla="*/ 2 w 520"/>
                  <a:gd name="T51" fmla="*/ 17 h 1149"/>
                  <a:gd name="T52" fmla="*/ 3 w 520"/>
                  <a:gd name="T53" fmla="*/ 17 h 1149"/>
                  <a:gd name="T54" fmla="*/ 3 w 520"/>
                  <a:gd name="T55" fmla="*/ 17 h 1149"/>
                  <a:gd name="T56" fmla="*/ 3 w 520"/>
                  <a:gd name="T57" fmla="*/ 17 h 1149"/>
                  <a:gd name="T58" fmla="*/ 4 w 520"/>
                  <a:gd name="T59" fmla="*/ 17 h 1149"/>
                  <a:gd name="T60" fmla="*/ 4 w 520"/>
                  <a:gd name="T61" fmla="*/ 17 h 1149"/>
                  <a:gd name="T62" fmla="*/ 4 w 520"/>
                  <a:gd name="T63" fmla="*/ 17 h 1149"/>
                  <a:gd name="T64" fmla="*/ 5 w 520"/>
                  <a:gd name="T65" fmla="*/ 17 h 1149"/>
                  <a:gd name="T66" fmla="*/ 6 w 520"/>
                  <a:gd name="T67" fmla="*/ 17 h 1149"/>
                  <a:gd name="T68" fmla="*/ 7 w 520"/>
                  <a:gd name="T69" fmla="*/ 17 h 1149"/>
                  <a:gd name="T70" fmla="*/ 8 w 520"/>
                  <a:gd name="T71" fmla="*/ 17 h 1149"/>
                  <a:gd name="T72" fmla="*/ 9 w 520"/>
                  <a:gd name="T73" fmla="*/ 17 h 1149"/>
                  <a:gd name="T74" fmla="*/ 9 w 520"/>
                  <a:gd name="T75" fmla="*/ 14 h 1149"/>
                  <a:gd name="T76" fmla="*/ 9 w 520"/>
                  <a:gd name="T77" fmla="*/ 11 h 1149"/>
                  <a:gd name="T78" fmla="*/ 9 w 520"/>
                  <a:gd name="T79" fmla="*/ 7 h 1149"/>
                  <a:gd name="T80" fmla="*/ 9 w 52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0" h="1149">
                    <a:moveTo>
                      <a:pt x="520" y="0"/>
                    </a:moveTo>
                    <a:lnTo>
                      <a:pt x="490" y="0"/>
                    </a:lnTo>
                    <a:lnTo>
                      <a:pt x="464" y="0"/>
                    </a:lnTo>
                    <a:lnTo>
                      <a:pt x="442" y="0"/>
                    </a:lnTo>
                    <a:lnTo>
                      <a:pt x="423" y="0"/>
                    </a:lnTo>
                    <a:lnTo>
                      <a:pt x="404" y="0"/>
                    </a:lnTo>
                    <a:lnTo>
                      <a:pt x="386" y="0"/>
                    </a:lnTo>
                    <a:lnTo>
                      <a:pt x="367" y="0"/>
                    </a:lnTo>
                    <a:lnTo>
                      <a:pt x="347" y="0"/>
                    </a:lnTo>
                    <a:lnTo>
                      <a:pt x="324" y="0"/>
                    </a:lnTo>
                    <a:lnTo>
                      <a:pt x="297" y="0"/>
                    </a:lnTo>
                    <a:lnTo>
                      <a:pt x="265" y="0"/>
                    </a:lnTo>
                    <a:lnTo>
                      <a:pt x="228" y="0"/>
                    </a:lnTo>
                    <a:lnTo>
                      <a:pt x="183" y="0"/>
                    </a:lnTo>
                    <a:lnTo>
                      <a:pt x="131" y="0"/>
                    </a:lnTo>
                    <a:lnTo>
                      <a:pt x="70" y="0"/>
                    </a:lnTo>
                    <a:lnTo>
                      <a:pt x="0" y="0"/>
                    </a:lnTo>
                    <a:lnTo>
                      <a:pt x="0" y="215"/>
                    </a:lnTo>
                    <a:lnTo>
                      <a:pt x="0" y="382"/>
                    </a:lnTo>
                    <a:lnTo>
                      <a:pt x="0" y="645"/>
                    </a:lnTo>
                    <a:lnTo>
                      <a:pt x="0" y="1149"/>
                    </a:lnTo>
                    <a:lnTo>
                      <a:pt x="30" y="1149"/>
                    </a:lnTo>
                    <a:lnTo>
                      <a:pt x="55" y="1149"/>
                    </a:lnTo>
                    <a:lnTo>
                      <a:pt x="78" y="1149"/>
                    </a:lnTo>
                    <a:lnTo>
                      <a:pt x="98" y="1149"/>
                    </a:lnTo>
                    <a:lnTo>
                      <a:pt x="116" y="1149"/>
                    </a:lnTo>
                    <a:lnTo>
                      <a:pt x="135" y="1149"/>
                    </a:lnTo>
                    <a:lnTo>
                      <a:pt x="153" y="1149"/>
                    </a:lnTo>
                    <a:lnTo>
                      <a:pt x="174" y="1149"/>
                    </a:lnTo>
                    <a:lnTo>
                      <a:pt x="197" y="1149"/>
                    </a:lnTo>
                    <a:lnTo>
                      <a:pt x="223" y="1149"/>
                    </a:lnTo>
                    <a:lnTo>
                      <a:pt x="255" y="1149"/>
                    </a:lnTo>
                    <a:lnTo>
                      <a:pt x="293" y="1149"/>
                    </a:lnTo>
                    <a:lnTo>
                      <a:pt x="336" y="1149"/>
                    </a:lnTo>
                    <a:lnTo>
                      <a:pt x="388" y="1149"/>
                    </a:lnTo>
                    <a:lnTo>
                      <a:pt x="449" y="1149"/>
                    </a:lnTo>
                    <a:lnTo>
                      <a:pt x="520" y="1149"/>
                    </a:lnTo>
                    <a:lnTo>
                      <a:pt x="520" y="933"/>
                    </a:lnTo>
                    <a:lnTo>
                      <a:pt x="520" y="765"/>
                    </a:lnTo>
                    <a:lnTo>
                      <a:pt x="520" y="503"/>
                    </a:lnTo>
                    <a:lnTo>
                      <a:pt x="520"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23" name="Freeform 766">
                <a:extLst>
                  <a:ext uri="{FF2B5EF4-FFF2-40B4-BE49-F238E27FC236}">
                    <a16:creationId xmlns:a16="http://schemas.microsoft.com/office/drawing/2014/main" id="{F6DC43CD-5422-4B6E-9ABA-D696FCBD0964}"/>
                  </a:ext>
                </a:extLst>
              </p:cNvPr>
              <p:cNvSpPr>
                <a:spLocks/>
              </p:cNvSpPr>
              <p:nvPr/>
            </p:nvSpPr>
            <p:spPr bwMode="auto">
              <a:xfrm>
                <a:off x="1947" y="2593"/>
                <a:ext cx="242" cy="574"/>
              </a:xfrm>
              <a:custGeom>
                <a:avLst/>
                <a:gdLst>
                  <a:gd name="T0" fmla="*/ 8 w 484"/>
                  <a:gd name="T1" fmla="*/ 0 h 1149"/>
                  <a:gd name="T2" fmla="*/ 8 w 484"/>
                  <a:gd name="T3" fmla="*/ 0 h 1149"/>
                  <a:gd name="T4" fmla="*/ 7 w 484"/>
                  <a:gd name="T5" fmla="*/ 0 h 1149"/>
                  <a:gd name="T6" fmla="*/ 7 w 484"/>
                  <a:gd name="T7" fmla="*/ 0 h 1149"/>
                  <a:gd name="T8" fmla="*/ 7 w 484"/>
                  <a:gd name="T9" fmla="*/ 0 h 1149"/>
                  <a:gd name="T10" fmla="*/ 6 w 484"/>
                  <a:gd name="T11" fmla="*/ 0 h 1149"/>
                  <a:gd name="T12" fmla="*/ 6 w 484"/>
                  <a:gd name="T13" fmla="*/ 0 h 1149"/>
                  <a:gd name="T14" fmla="*/ 6 w 484"/>
                  <a:gd name="T15" fmla="*/ 0 h 1149"/>
                  <a:gd name="T16" fmla="*/ 6 w 484"/>
                  <a:gd name="T17" fmla="*/ 0 h 1149"/>
                  <a:gd name="T18" fmla="*/ 5 w 484"/>
                  <a:gd name="T19" fmla="*/ 0 h 1149"/>
                  <a:gd name="T20" fmla="*/ 5 w 484"/>
                  <a:gd name="T21" fmla="*/ 0 h 1149"/>
                  <a:gd name="T22" fmla="*/ 4 w 484"/>
                  <a:gd name="T23" fmla="*/ 0 h 1149"/>
                  <a:gd name="T24" fmla="*/ 4 w 484"/>
                  <a:gd name="T25" fmla="*/ 0 h 1149"/>
                  <a:gd name="T26" fmla="*/ 3 w 484"/>
                  <a:gd name="T27" fmla="*/ 0 h 1149"/>
                  <a:gd name="T28" fmla="*/ 2 w 484"/>
                  <a:gd name="T29" fmla="*/ 0 h 1149"/>
                  <a:gd name="T30" fmla="*/ 2 w 484"/>
                  <a:gd name="T31" fmla="*/ 0 h 1149"/>
                  <a:gd name="T32" fmla="*/ 0 w 484"/>
                  <a:gd name="T33" fmla="*/ 0 h 1149"/>
                  <a:gd name="T34" fmla="*/ 0 w 484"/>
                  <a:gd name="T35" fmla="*/ 3 h 1149"/>
                  <a:gd name="T36" fmla="*/ 0 w 484"/>
                  <a:gd name="T37" fmla="*/ 5 h 1149"/>
                  <a:gd name="T38" fmla="*/ 0 w 484"/>
                  <a:gd name="T39" fmla="*/ 10 h 1149"/>
                  <a:gd name="T40" fmla="*/ 0 w 484"/>
                  <a:gd name="T41" fmla="*/ 17 h 1149"/>
                  <a:gd name="T42" fmla="*/ 1 w 484"/>
                  <a:gd name="T43" fmla="*/ 17 h 1149"/>
                  <a:gd name="T44" fmla="*/ 1 w 484"/>
                  <a:gd name="T45" fmla="*/ 17 h 1149"/>
                  <a:gd name="T46" fmla="*/ 2 w 484"/>
                  <a:gd name="T47" fmla="*/ 17 h 1149"/>
                  <a:gd name="T48" fmla="*/ 2 w 484"/>
                  <a:gd name="T49" fmla="*/ 17 h 1149"/>
                  <a:gd name="T50" fmla="*/ 2 w 484"/>
                  <a:gd name="T51" fmla="*/ 17 h 1149"/>
                  <a:gd name="T52" fmla="*/ 2 w 484"/>
                  <a:gd name="T53" fmla="*/ 17 h 1149"/>
                  <a:gd name="T54" fmla="*/ 3 w 484"/>
                  <a:gd name="T55" fmla="*/ 17 h 1149"/>
                  <a:gd name="T56" fmla="*/ 3 w 484"/>
                  <a:gd name="T57" fmla="*/ 17 h 1149"/>
                  <a:gd name="T58" fmla="*/ 3 w 484"/>
                  <a:gd name="T59" fmla="*/ 17 h 1149"/>
                  <a:gd name="T60" fmla="*/ 4 w 484"/>
                  <a:gd name="T61" fmla="*/ 17 h 1149"/>
                  <a:gd name="T62" fmla="*/ 4 w 484"/>
                  <a:gd name="T63" fmla="*/ 17 h 1149"/>
                  <a:gd name="T64" fmla="*/ 5 w 484"/>
                  <a:gd name="T65" fmla="*/ 17 h 1149"/>
                  <a:gd name="T66" fmla="*/ 5 w 484"/>
                  <a:gd name="T67" fmla="*/ 17 h 1149"/>
                  <a:gd name="T68" fmla="*/ 6 w 484"/>
                  <a:gd name="T69" fmla="*/ 17 h 1149"/>
                  <a:gd name="T70" fmla="*/ 7 w 484"/>
                  <a:gd name="T71" fmla="*/ 17 h 1149"/>
                  <a:gd name="T72" fmla="*/ 8 w 484"/>
                  <a:gd name="T73" fmla="*/ 17 h 1149"/>
                  <a:gd name="T74" fmla="*/ 8 w 484"/>
                  <a:gd name="T75" fmla="*/ 14 h 1149"/>
                  <a:gd name="T76" fmla="*/ 8 w 484"/>
                  <a:gd name="T77" fmla="*/ 11 h 1149"/>
                  <a:gd name="T78" fmla="*/ 8 w 484"/>
                  <a:gd name="T79" fmla="*/ 7 h 1149"/>
                  <a:gd name="T80" fmla="*/ 8 w 48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84" h="1149">
                    <a:moveTo>
                      <a:pt x="484" y="0"/>
                    </a:moveTo>
                    <a:lnTo>
                      <a:pt x="456" y="0"/>
                    </a:lnTo>
                    <a:lnTo>
                      <a:pt x="432" y="0"/>
                    </a:lnTo>
                    <a:lnTo>
                      <a:pt x="411" y="0"/>
                    </a:lnTo>
                    <a:lnTo>
                      <a:pt x="393" y="0"/>
                    </a:lnTo>
                    <a:lnTo>
                      <a:pt x="376" y="0"/>
                    </a:lnTo>
                    <a:lnTo>
                      <a:pt x="360" y="0"/>
                    </a:lnTo>
                    <a:lnTo>
                      <a:pt x="342" y="0"/>
                    </a:lnTo>
                    <a:lnTo>
                      <a:pt x="323" y="0"/>
                    </a:lnTo>
                    <a:lnTo>
                      <a:pt x="301" y="0"/>
                    </a:lnTo>
                    <a:lnTo>
                      <a:pt x="277" y="0"/>
                    </a:lnTo>
                    <a:lnTo>
                      <a:pt x="247" y="0"/>
                    </a:lnTo>
                    <a:lnTo>
                      <a:pt x="212" y="0"/>
                    </a:lnTo>
                    <a:lnTo>
                      <a:pt x="171" y="0"/>
                    </a:lnTo>
                    <a:lnTo>
                      <a:pt x="122" y="0"/>
                    </a:lnTo>
                    <a:lnTo>
                      <a:pt x="66" y="0"/>
                    </a:lnTo>
                    <a:lnTo>
                      <a:pt x="0" y="0"/>
                    </a:lnTo>
                    <a:lnTo>
                      <a:pt x="0" y="215"/>
                    </a:lnTo>
                    <a:lnTo>
                      <a:pt x="0" y="382"/>
                    </a:lnTo>
                    <a:lnTo>
                      <a:pt x="0" y="645"/>
                    </a:lnTo>
                    <a:lnTo>
                      <a:pt x="0" y="1149"/>
                    </a:lnTo>
                    <a:lnTo>
                      <a:pt x="28" y="1149"/>
                    </a:lnTo>
                    <a:lnTo>
                      <a:pt x="52" y="1149"/>
                    </a:lnTo>
                    <a:lnTo>
                      <a:pt x="73" y="1149"/>
                    </a:lnTo>
                    <a:lnTo>
                      <a:pt x="91" y="1149"/>
                    </a:lnTo>
                    <a:lnTo>
                      <a:pt x="109" y="1149"/>
                    </a:lnTo>
                    <a:lnTo>
                      <a:pt x="125" y="1149"/>
                    </a:lnTo>
                    <a:lnTo>
                      <a:pt x="143" y="1149"/>
                    </a:lnTo>
                    <a:lnTo>
                      <a:pt x="161" y="1149"/>
                    </a:lnTo>
                    <a:lnTo>
                      <a:pt x="183" y="1149"/>
                    </a:lnTo>
                    <a:lnTo>
                      <a:pt x="209" y="1149"/>
                    </a:lnTo>
                    <a:lnTo>
                      <a:pt x="238" y="1149"/>
                    </a:lnTo>
                    <a:lnTo>
                      <a:pt x="273" y="1149"/>
                    </a:lnTo>
                    <a:lnTo>
                      <a:pt x="314" y="1149"/>
                    </a:lnTo>
                    <a:lnTo>
                      <a:pt x="362" y="1149"/>
                    </a:lnTo>
                    <a:lnTo>
                      <a:pt x="418" y="1149"/>
                    </a:lnTo>
                    <a:lnTo>
                      <a:pt x="484" y="1149"/>
                    </a:lnTo>
                    <a:lnTo>
                      <a:pt x="484" y="933"/>
                    </a:lnTo>
                    <a:lnTo>
                      <a:pt x="484" y="765"/>
                    </a:lnTo>
                    <a:lnTo>
                      <a:pt x="484" y="503"/>
                    </a:lnTo>
                    <a:lnTo>
                      <a:pt x="484"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24" name="Freeform 767">
                <a:extLst>
                  <a:ext uri="{FF2B5EF4-FFF2-40B4-BE49-F238E27FC236}">
                    <a16:creationId xmlns:a16="http://schemas.microsoft.com/office/drawing/2014/main" id="{5E20A5D5-0300-4502-8C2A-878354B7890F}"/>
                  </a:ext>
                </a:extLst>
              </p:cNvPr>
              <p:cNvSpPr>
                <a:spLocks/>
              </p:cNvSpPr>
              <p:nvPr/>
            </p:nvSpPr>
            <p:spPr bwMode="auto">
              <a:xfrm>
                <a:off x="1951" y="2593"/>
                <a:ext cx="224" cy="574"/>
              </a:xfrm>
              <a:custGeom>
                <a:avLst/>
                <a:gdLst>
                  <a:gd name="T0" fmla="*/ 7 w 447"/>
                  <a:gd name="T1" fmla="*/ 0 h 1149"/>
                  <a:gd name="T2" fmla="*/ 7 w 447"/>
                  <a:gd name="T3" fmla="*/ 0 h 1149"/>
                  <a:gd name="T4" fmla="*/ 7 w 447"/>
                  <a:gd name="T5" fmla="*/ 0 h 1149"/>
                  <a:gd name="T6" fmla="*/ 6 w 447"/>
                  <a:gd name="T7" fmla="*/ 0 h 1149"/>
                  <a:gd name="T8" fmla="*/ 6 w 447"/>
                  <a:gd name="T9" fmla="*/ 0 h 1149"/>
                  <a:gd name="T10" fmla="*/ 6 w 447"/>
                  <a:gd name="T11" fmla="*/ 0 h 1149"/>
                  <a:gd name="T12" fmla="*/ 6 w 447"/>
                  <a:gd name="T13" fmla="*/ 0 h 1149"/>
                  <a:gd name="T14" fmla="*/ 5 w 447"/>
                  <a:gd name="T15" fmla="*/ 0 h 1149"/>
                  <a:gd name="T16" fmla="*/ 5 w 447"/>
                  <a:gd name="T17" fmla="*/ 0 h 1149"/>
                  <a:gd name="T18" fmla="*/ 5 w 447"/>
                  <a:gd name="T19" fmla="*/ 0 h 1149"/>
                  <a:gd name="T20" fmla="*/ 4 w 447"/>
                  <a:gd name="T21" fmla="*/ 0 h 1149"/>
                  <a:gd name="T22" fmla="*/ 4 w 447"/>
                  <a:gd name="T23" fmla="*/ 0 h 1149"/>
                  <a:gd name="T24" fmla="*/ 4 w 447"/>
                  <a:gd name="T25" fmla="*/ 0 h 1149"/>
                  <a:gd name="T26" fmla="*/ 3 w 447"/>
                  <a:gd name="T27" fmla="*/ 0 h 1149"/>
                  <a:gd name="T28" fmla="*/ 2 w 447"/>
                  <a:gd name="T29" fmla="*/ 0 h 1149"/>
                  <a:gd name="T30" fmla="*/ 1 w 447"/>
                  <a:gd name="T31" fmla="*/ 0 h 1149"/>
                  <a:gd name="T32" fmla="*/ 0 w 447"/>
                  <a:gd name="T33" fmla="*/ 0 h 1149"/>
                  <a:gd name="T34" fmla="*/ 0 w 447"/>
                  <a:gd name="T35" fmla="*/ 3 h 1149"/>
                  <a:gd name="T36" fmla="*/ 0 w 447"/>
                  <a:gd name="T37" fmla="*/ 5 h 1149"/>
                  <a:gd name="T38" fmla="*/ 0 w 447"/>
                  <a:gd name="T39" fmla="*/ 10 h 1149"/>
                  <a:gd name="T40" fmla="*/ 0 w 447"/>
                  <a:gd name="T41" fmla="*/ 17 h 1149"/>
                  <a:gd name="T42" fmla="*/ 1 w 447"/>
                  <a:gd name="T43" fmla="*/ 17 h 1149"/>
                  <a:gd name="T44" fmla="*/ 1 w 447"/>
                  <a:gd name="T45" fmla="*/ 17 h 1149"/>
                  <a:gd name="T46" fmla="*/ 2 w 447"/>
                  <a:gd name="T47" fmla="*/ 17 h 1149"/>
                  <a:gd name="T48" fmla="*/ 2 w 447"/>
                  <a:gd name="T49" fmla="*/ 17 h 1149"/>
                  <a:gd name="T50" fmla="*/ 2 w 447"/>
                  <a:gd name="T51" fmla="*/ 17 h 1149"/>
                  <a:gd name="T52" fmla="*/ 2 w 447"/>
                  <a:gd name="T53" fmla="*/ 17 h 1149"/>
                  <a:gd name="T54" fmla="*/ 3 w 447"/>
                  <a:gd name="T55" fmla="*/ 17 h 1149"/>
                  <a:gd name="T56" fmla="*/ 3 w 447"/>
                  <a:gd name="T57" fmla="*/ 17 h 1149"/>
                  <a:gd name="T58" fmla="*/ 3 w 447"/>
                  <a:gd name="T59" fmla="*/ 17 h 1149"/>
                  <a:gd name="T60" fmla="*/ 4 w 447"/>
                  <a:gd name="T61" fmla="*/ 17 h 1149"/>
                  <a:gd name="T62" fmla="*/ 4 w 447"/>
                  <a:gd name="T63" fmla="*/ 17 h 1149"/>
                  <a:gd name="T64" fmla="*/ 4 w 447"/>
                  <a:gd name="T65" fmla="*/ 17 h 1149"/>
                  <a:gd name="T66" fmla="*/ 5 w 447"/>
                  <a:gd name="T67" fmla="*/ 17 h 1149"/>
                  <a:gd name="T68" fmla="*/ 6 w 447"/>
                  <a:gd name="T69" fmla="*/ 17 h 1149"/>
                  <a:gd name="T70" fmla="*/ 7 w 447"/>
                  <a:gd name="T71" fmla="*/ 17 h 1149"/>
                  <a:gd name="T72" fmla="*/ 7 w 447"/>
                  <a:gd name="T73" fmla="*/ 17 h 1149"/>
                  <a:gd name="T74" fmla="*/ 7 w 447"/>
                  <a:gd name="T75" fmla="*/ 14 h 1149"/>
                  <a:gd name="T76" fmla="*/ 7 w 447"/>
                  <a:gd name="T77" fmla="*/ 11 h 1149"/>
                  <a:gd name="T78" fmla="*/ 7 w 447"/>
                  <a:gd name="T79" fmla="*/ 7 h 1149"/>
                  <a:gd name="T80" fmla="*/ 7 w 44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7" h="1149">
                    <a:moveTo>
                      <a:pt x="447" y="0"/>
                    </a:moveTo>
                    <a:lnTo>
                      <a:pt x="422" y="0"/>
                    </a:lnTo>
                    <a:lnTo>
                      <a:pt x="400" y="0"/>
                    </a:lnTo>
                    <a:lnTo>
                      <a:pt x="381" y="0"/>
                    </a:lnTo>
                    <a:lnTo>
                      <a:pt x="364" y="0"/>
                    </a:lnTo>
                    <a:lnTo>
                      <a:pt x="348" y="0"/>
                    </a:lnTo>
                    <a:lnTo>
                      <a:pt x="332" y="0"/>
                    </a:lnTo>
                    <a:lnTo>
                      <a:pt x="316" y="0"/>
                    </a:lnTo>
                    <a:lnTo>
                      <a:pt x="299" y="0"/>
                    </a:lnTo>
                    <a:lnTo>
                      <a:pt x="279" y="0"/>
                    </a:lnTo>
                    <a:lnTo>
                      <a:pt x="256" y="0"/>
                    </a:lnTo>
                    <a:lnTo>
                      <a:pt x="229" y="0"/>
                    </a:lnTo>
                    <a:lnTo>
                      <a:pt x="196" y="0"/>
                    </a:lnTo>
                    <a:lnTo>
                      <a:pt x="158" y="0"/>
                    </a:lnTo>
                    <a:lnTo>
                      <a:pt x="113" y="0"/>
                    </a:lnTo>
                    <a:lnTo>
                      <a:pt x="62" y="0"/>
                    </a:lnTo>
                    <a:lnTo>
                      <a:pt x="0" y="0"/>
                    </a:lnTo>
                    <a:lnTo>
                      <a:pt x="0" y="215"/>
                    </a:lnTo>
                    <a:lnTo>
                      <a:pt x="0" y="382"/>
                    </a:lnTo>
                    <a:lnTo>
                      <a:pt x="0" y="645"/>
                    </a:lnTo>
                    <a:lnTo>
                      <a:pt x="0" y="1149"/>
                    </a:lnTo>
                    <a:lnTo>
                      <a:pt x="26" y="1149"/>
                    </a:lnTo>
                    <a:lnTo>
                      <a:pt x="49" y="1149"/>
                    </a:lnTo>
                    <a:lnTo>
                      <a:pt x="67" y="1149"/>
                    </a:lnTo>
                    <a:lnTo>
                      <a:pt x="85" y="1149"/>
                    </a:lnTo>
                    <a:lnTo>
                      <a:pt x="101" y="1149"/>
                    </a:lnTo>
                    <a:lnTo>
                      <a:pt x="117" y="1149"/>
                    </a:lnTo>
                    <a:lnTo>
                      <a:pt x="133" y="1149"/>
                    </a:lnTo>
                    <a:lnTo>
                      <a:pt x="150" y="1149"/>
                    </a:lnTo>
                    <a:lnTo>
                      <a:pt x="170" y="1149"/>
                    </a:lnTo>
                    <a:lnTo>
                      <a:pt x="193" y="1149"/>
                    </a:lnTo>
                    <a:lnTo>
                      <a:pt x="220" y="1149"/>
                    </a:lnTo>
                    <a:lnTo>
                      <a:pt x="253" y="1149"/>
                    </a:lnTo>
                    <a:lnTo>
                      <a:pt x="291" y="1149"/>
                    </a:lnTo>
                    <a:lnTo>
                      <a:pt x="334" y="1149"/>
                    </a:lnTo>
                    <a:lnTo>
                      <a:pt x="386" y="1149"/>
                    </a:lnTo>
                    <a:lnTo>
                      <a:pt x="447" y="1149"/>
                    </a:lnTo>
                    <a:lnTo>
                      <a:pt x="447" y="933"/>
                    </a:lnTo>
                    <a:lnTo>
                      <a:pt x="447" y="765"/>
                    </a:lnTo>
                    <a:lnTo>
                      <a:pt x="447" y="503"/>
                    </a:lnTo>
                    <a:lnTo>
                      <a:pt x="44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25" name="Freeform 768">
                <a:extLst>
                  <a:ext uri="{FF2B5EF4-FFF2-40B4-BE49-F238E27FC236}">
                    <a16:creationId xmlns:a16="http://schemas.microsoft.com/office/drawing/2014/main" id="{814BD637-100E-4B42-B28E-E54777AAA891}"/>
                  </a:ext>
                </a:extLst>
              </p:cNvPr>
              <p:cNvSpPr>
                <a:spLocks/>
              </p:cNvSpPr>
              <p:nvPr/>
            </p:nvSpPr>
            <p:spPr bwMode="auto">
              <a:xfrm>
                <a:off x="1957" y="2593"/>
                <a:ext cx="204" cy="574"/>
              </a:xfrm>
              <a:custGeom>
                <a:avLst/>
                <a:gdLst>
                  <a:gd name="T0" fmla="*/ 7 w 408"/>
                  <a:gd name="T1" fmla="*/ 0 h 1149"/>
                  <a:gd name="T2" fmla="*/ 7 w 408"/>
                  <a:gd name="T3" fmla="*/ 0 h 1149"/>
                  <a:gd name="T4" fmla="*/ 6 w 408"/>
                  <a:gd name="T5" fmla="*/ 0 h 1149"/>
                  <a:gd name="T6" fmla="*/ 6 w 408"/>
                  <a:gd name="T7" fmla="*/ 0 h 1149"/>
                  <a:gd name="T8" fmla="*/ 6 w 408"/>
                  <a:gd name="T9" fmla="*/ 0 h 1149"/>
                  <a:gd name="T10" fmla="*/ 5 w 408"/>
                  <a:gd name="T11" fmla="*/ 0 h 1149"/>
                  <a:gd name="T12" fmla="*/ 5 w 408"/>
                  <a:gd name="T13" fmla="*/ 0 h 1149"/>
                  <a:gd name="T14" fmla="*/ 5 w 408"/>
                  <a:gd name="T15" fmla="*/ 0 h 1149"/>
                  <a:gd name="T16" fmla="*/ 5 w 408"/>
                  <a:gd name="T17" fmla="*/ 0 h 1149"/>
                  <a:gd name="T18" fmla="*/ 4 w 408"/>
                  <a:gd name="T19" fmla="*/ 0 h 1149"/>
                  <a:gd name="T20" fmla="*/ 4 w 408"/>
                  <a:gd name="T21" fmla="*/ 0 h 1149"/>
                  <a:gd name="T22" fmla="*/ 4 w 408"/>
                  <a:gd name="T23" fmla="*/ 0 h 1149"/>
                  <a:gd name="T24" fmla="*/ 3 w 408"/>
                  <a:gd name="T25" fmla="*/ 0 h 1149"/>
                  <a:gd name="T26" fmla="*/ 3 w 408"/>
                  <a:gd name="T27" fmla="*/ 0 h 1149"/>
                  <a:gd name="T28" fmla="*/ 2 w 408"/>
                  <a:gd name="T29" fmla="*/ 0 h 1149"/>
                  <a:gd name="T30" fmla="*/ 1 w 408"/>
                  <a:gd name="T31" fmla="*/ 0 h 1149"/>
                  <a:gd name="T32" fmla="*/ 0 w 408"/>
                  <a:gd name="T33" fmla="*/ 0 h 1149"/>
                  <a:gd name="T34" fmla="*/ 0 w 408"/>
                  <a:gd name="T35" fmla="*/ 3 h 1149"/>
                  <a:gd name="T36" fmla="*/ 0 w 408"/>
                  <a:gd name="T37" fmla="*/ 5 h 1149"/>
                  <a:gd name="T38" fmla="*/ 0 w 408"/>
                  <a:gd name="T39" fmla="*/ 10 h 1149"/>
                  <a:gd name="T40" fmla="*/ 0 w 408"/>
                  <a:gd name="T41" fmla="*/ 17 h 1149"/>
                  <a:gd name="T42" fmla="*/ 1 w 408"/>
                  <a:gd name="T43" fmla="*/ 17 h 1149"/>
                  <a:gd name="T44" fmla="*/ 1 w 408"/>
                  <a:gd name="T45" fmla="*/ 17 h 1149"/>
                  <a:gd name="T46" fmla="*/ 1 w 408"/>
                  <a:gd name="T47" fmla="*/ 17 h 1149"/>
                  <a:gd name="T48" fmla="*/ 2 w 408"/>
                  <a:gd name="T49" fmla="*/ 17 h 1149"/>
                  <a:gd name="T50" fmla="*/ 2 w 408"/>
                  <a:gd name="T51" fmla="*/ 17 h 1149"/>
                  <a:gd name="T52" fmla="*/ 2 w 408"/>
                  <a:gd name="T53" fmla="*/ 17 h 1149"/>
                  <a:gd name="T54" fmla="*/ 2 w 408"/>
                  <a:gd name="T55" fmla="*/ 17 h 1149"/>
                  <a:gd name="T56" fmla="*/ 3 w 408"/>
                  <a:gd name="T57" fmla="*/ 17 h 1149"/>
                  <a:gd name="T58" fmla="*/ 3 w 408"/>
                  <a:gd name="T59" fmla="*/ 17 h 1149"/>
                  <a:gd name="T60" fmla="*/ 3 w 408"/>
                  <a:gd name="T61" fmla="*/ 17 h 1149"/>
                  <a:gd name="T62" fmla="*/ 4 w 408"/>
                  <a:gd name="T63" fmla="*/ 17 h 1149"/>
                  <a:gd name="T64" fmla="*/ 4 w 408"/>
                  <a:gd name="T65" fmla="*/ 17 h 1149"/>
                  <a:gd name="T66" fmla="*/ 5 w 408"/>
                  <a:gd name="T67" fmla="*/ 17 h 1149"/>
                  <a:gd name="T68" fmla="*/ 5 w 408"/>
                  <a:gd name="T69" fmla="*/ 17 h 1149"/>
                  <a:gd name="T70" fmla="*/ 6 w 408"/>
                  <a:gd name="T71" fmla="*/ 17 h 1149"/>
                  <a:gd name="T72" fmla="*/ 7 w 408"/>
                  <a:gd name="T73" fmla="*/ 17 h 1149"/>
                  <a:gd name="T74" fmla="*/ 7 w 408"/>
                  <a:gd name="T75" fmla="*/ 14 h 1149"/>
                  <a:gd name="T76" fmla="*/ 7 w 408"/>
                  <a:gd name="T77" fmla="*/ 11 h 1149"/>
                  <a:gd name="T78" fmla="*/ 7 w 408"/>
                  <a:gd name="T79" fmla="*/ 7 h 1149"/>
                  <a:gd name="T80" fmla="*/ 7 w 40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8" h="1149">
                    <a:moveTo>
                      <a:pt x="408" y="0"/>
                    </a:moveTo>
                    <a:lnTo>
                      <a:pt x="385" y="0"/>
                    </a:lnTo>
                    <a:lnTo>
                      <a:pt x="365" y="0"/>
                    </a:lnTo>
                    <a:lnTo>
                      <a:pt x="348" y="0"/>
                    </a:lnTo>
                    <a:lnTo>
                      <a:pt x="332" y="0"/>
                    </a:lnTo>
                    <a:lnTo>
                      <a:pt x="318" y="0"/>
                    </a:lnTo>
                    <a:lnTo>
                      <a:pt x="303" y="0"/>
                    </a:lnTo>
                    <a:lnTo>
                      <a:pt x="289" y="0"/>
                    </a:lnTo>
                    <a:lnTo>
                      <a:pt x="273" y="0"/>
                    </a:lnTo>
                    <a:lnTo>
                      <a:pt x="255" y="0"/>
                    </a:lnTo>
                    <a:lnTo>
                      <a:pt x="233" y="0"/>
                    </a:lnTo>
                    <a:lnTo>
                      <a:pt x="208" y="0"/>
                    </a:lnTo>
                    <a:lnTo>
                      <a:pt x="179" y="0"/>
                    </a:lnTo>
                    <a:lnTo>
                      <a:pt x="144" y="0"/>
                    </a:lnTo>
                    <a:lnTo>
                      <a:pt x="104" y="0"/>
                    </a:lnTo>
                    <a:lnTo>
                      <a:pt x="55" y="0"/>
                    </a:lnTo>
                    <a:lnTo>
                      <a:pt x="0" y="0"/>
                    </a:lnTo>
                    <a:lnTo>
                      <a:pt x="0" y="215"/>
                    </a:lnTo>
                    <a:lnTo>
                      <a:pt x="0" y="382"/>
                    </a:lnTo>
                    <a:lnTo>
                      <a:pt x="0" y="645"/>
                    </a:lnTo>
                    <a:lnTo>
                      <a:pt x="0" y="1149"/>
                    </a:lnTo>
                    <a:lnTo>
                      <a:pt x="23" y="1149"/>
                    </a:lnTo>
                    <a:lnTo>
                      <a:pt x="43" y="1149"/>
                    </a:lnTo>
                    <a:lnTo>
                      <a:pt x="60" y="1149"/>
                    </a:lnTo>
                    <a:lnTo>
                      <a:pt x="76" y="1149"/>
                    </a:lnTo>
                    <a:lnTo>
                      <a:pt x="90" y="1149"/>
                    </a:lnTo>
                    <a:lnTo>
                      <a:pt x="105" y="1149"/>
                    </a:lnTo>
                    <a:lnTo>
                      <a:pt x="119" y="1149"/>
                    </a:lnTo>
                    <a:lnTo>
                      <a:pt x="135" y="1149"/>
                    </a:lnTo>
                    <a:lnTo>
                      <a:pt x="153" y="1149"/>
                    </a:lnTo>
                    <a:lnTo>
                      <a:pt x="175" y="1149"/>
                    </a:lnTo>
                    <a:lnTo>
                      <a:pt x="199" y="1149"/>
                    </a:lnTo>
                    <a:lnTo>
                      <a:pt x="229" y="1149"/>
                    </a:lnTo>
                    <a:lnTo>
                      <a:pt x="264" y="1149"/>
                    </a:lnTo>
                    <a:lnTo>
                      <a:pt x="304" y="1149"/>
                    </a:lnTo>
                    <a:lnTo>
                      <a:pt x="352" y="1149"/>
                    </a:lnTo>
                    <a:lnTo>
                      <a:pt x="408" y="1149"/>
                    </a:lnTo>
                    <a:lnTo>
                      <a:pt x="408" y="933"/>
                    </a:lnTo>
                    <a:lnTo>
                      <a:pt x="408" y="765"/>
                    </a:lnTo>
                    <a:lnTo>
                      <a:pt x="408" y="503"/>
                    </a:lnTo>
                    <a:lnTo>
                      <a:pt x="408"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26" name="Freeform 769">
                <a:extLst>
                  <a:ext uri="{FF2B5EF4-FFF2-40B4-BE49-F238E27FC236}">
                    <a16:creationId xmlns:a16="http://schemas.microsoft.com/office/drawing/2014/main" id="{C75D6F06-CFB5-45DD-9AFB-FB3004E1A588}"/>
                  </a:ext>
                </a:extLst>
              </p:cNvPr>
              <p:cNvSpPr>
                <a:spLocks/>
              </p:cNvSpPr>
              <p:nvPr/>
            </p:nvSpPr>
            <p:spPr bwMode="auto">
              <a:xfrm>
                <a:off x="1962" y="2593"/>
                <a:ext cx="186" cy="574"/>
              </a:xfrm>
              <a:custGeom>
                <a:avLst/>
                <a:gdLst>
                  <a:gd name="T0" fmla="*/ 5 w 373"/>
                  <a:gd name="T1" fmla="*/ 0 h 1149"/>
                  <a:gd name="T2" fmla="*/ 5 w 373"/>
                  <a:gd name="T3" fmla="*/ 0 h 1149"/>
                  <a:gd name="T4" fmla="*/ 5 w 373"/>
                  <a:gd name="T5" fmla="*/ 0 h 1149"/>
                  <a:gd name="T6" fmla="*/ 4 w 373"/>
                  <a:gd name="T7" fmla="*/ 0 h 1149"/>
                  <a:gd name="T8" fmla="*/ 4 w 373"/>
                  <a:gd name="T9" fmla="*/ 0 h 1149"/>
                  <a:gd name="T10" fmla="*/ 4 w 373"/>
                  <a:gd name="T11" fmla="*/ 0 h 1149"/>
                  <a:gd name="T12" fmla="*/ 4 w 373"/>
                  <a:gd name="T13" fmla="*/ 0 h 1149"/>
                  <a:gd name="T14" fmla="*/ 4 w 373"/>
                  <a:gd name="T15" fmla="*/ 0 h 1149"/>
                  <a:gd name="T16" fmla="*/ 3 w 373"/>
                  <a:gd name="T17" fmla="*/ 0 h 1149"/>
                  <a:gd name="T18" fmla="*/ 3 w 373"/>
                  <a:gd name="T19" fmla="*/ 0 h 1149"/>
                  <a:gd name="T20" fmla="*/ 3 w 373"/>
                  <a:gd name="T21" fmla="*/ 0 h 1149"/>
                  <a:gd name="T22" fmla="*/ 2 w 373"/>
                  <a:gd name="T23" fmla="*/ 0 h 1149"/>
                  <a:gd name="T24" fmla="*/ 2 w 373"/>
                  <a:gd name="T25" fmla="*/ 0 h 1149"/>
                  <a:gd name="T26" fmla="*/ 2 w 373"/>
                  <a:gd name="T27" fmla="*/ 0 h 1149"/>
                  <a:gd name="T28" fmla="*/ 1 w 373"/>
                  <a:gd name="T29" fmla="*/ 0 h 1149"/>
                  <a:gd name="T30" fmla="*/ 0 w 373"/>
                  <a:gd name="T31" fmla="*/ 0 h 1149"/>
                  <a:gd name="T32" fmla="*/ 0 w 373"/>
                  <a:gd name="T33" fmla="*/ 0 h 1149"/>
                  <a:gd name="T34" fmla="*/ 0 w 373"/>
                  <a:gd name="T35" fmla="*/ 3 h 1149"/>
                  <a:gd name="T36" fmla="*/ 0 w 373"/>
                  <a:gd name="T37" fmla="*/ 5 h 1149"/>
                  <a:gd name="T38" fmla="*/ 0 w 373"/>
                  <a:gd name="T39" fmla="*/ 10 h 1149"/>
                  <a:gd name="T40" fmla="*/ 0 w 373"/>
                  <a:gd name="T41" fmla="*/ 17 h 1149"/>
                  <a:gd name="T42" fmla="*/ 0 w 373"/>
                  <a:gd name="T43" fmla="*/ 17 h 1149"/>
                  <a:gd name="T44" fmla="*/ 0 w 373"/>
                  <a:gd name="T45" fmla="*/ 17 h 1149"/>
                  <a:gd name="T46" fmla="*/ 0 w 373"/>
                  <a:gd name="T47" fmla="*/ 17 h 1149"/>
                  <a:gd name="T48" fmla="*/ 1 w 373"/>
                  <a:gd name="T49" fmla="*/ 17 h 1149"/>
                  <a:gd name="T50" fmla="*/ 1 w 373"/>
                  <a:gd name="T51" fmla="*/ 17 h 1149"/>
                  <a:gd name="T52" fmla="*/ 1 w 373"/>
                  <a:gd name="T53" fmla="*/ 17 h 1149"/>
                  <a:gd name="T54" fmla="*/ 1 w 373"/>
                  <a:gd name="T55" fmla="*/ 17 h 1149"/>
                  <a:gd name="T56" fmla="*/ 1 w 373"/>
                  <a:gd name="T57" fmla="*/ 17 h 1149"/>
                  <a:gd name="T58" fmla="*/ 2 w 373"/>
                  <a:gd name="T59" fmla="*/ 17 h 1149"/>
                  <a:gd name="T60" fmla="*/ 2 w 373"/>
                  <a:gd name="T61" fmla="*/ 17 h 1149"/>
                  <a:gd name="T62" fmla="*/ 2 w 373"/>
                  <a:gd name="T63" fmla="*/ 17 h 1149"/>
                  <a:gd name="T64" fmla="*/ 3 w 373"/>
                  <a:gd name="T65" fmla="*/ 17 h 1149"/>
                  <a:gd name="T66" fmla="*/ 3 w 373"/>
                  <a:gd name="T67" fmla="*/ 17 h 1149"/>
                  <a:gd name="T68" fmla="*/ 4 w 373"/>
                  <a:gd name="T69" fmla="*/ 17 h 1149"/>
                  <a:gd name="T70" fmla="*/ 5 w 373"/>
                  <a:gd name="T71" fmla="*/ 17 h 1149"/>
                  <a:gd name="T72" fmla="*/ 5 w 373"/>
                  <a:gd name="T73" fmla="*/ 17 h 1149"/>
                  <a:gd name="T74" fmla="*/ 5 w 373"/>
                  <a:gd name="T75" fmla="*/ 14 h 1149"/>
                  <a:gd name="T76" fmla="*/ 5 w 373"/>
                  <a:gd name="T77" fmla="*/ 11 h 1149"/>
                  <a:gd name="T78" fmla="*/ 5 w 373"/>
                  <a:gd name="T79" fmla="*/ 7 h 1149"/>
                  <a:gd name="T80" fmla="*/ 5 w 373"/>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3" h="1149">
                    <a:moveTo>
                      <a:pt x="373" y="0"/>
                    </a:moveTo>
                    <a:lnTo>
                      <a:pt x="352" y="0"/>
                    </a:lnTo>
                    <a:lnTo>
                      <a:pt x="333" y="0"/>
                    </a:lnTo>
                    <a:lnTo>
                      <a:pt x="318" y="0"/>
                    </a:lnTo>
                    <a:lnTo>
                      <a:pt x="303" y="0"/>
                    </a:lnTo>
                    <a:lnTo>
                      <a:pt x="290" y="0"/>
                    </a:lnTo>
                    <a:lnTo>
                      <a:pt x="277" y="0"/>
                    </a:lnTo>
                    <a:lnTo>
                      <a:pt x="264" y="0"/>
                    </a:lnTo>
                    <a:lnTo>
                      <a:pt x="249" y="0"/>
                    </a:lnTo>
                    <a:lnTo>
                      <a:pt x="233" y="0"/>
                    </a:lnTo>
                    <a:lnTo>
                      <a:pt x="213" y="0"/>
                    </a:lnTo>
                    <a:lnTo>
                      <a:pt x="190" y="0"/>
                    </a:lnTo>
                    <a:lnTo>
                      <a:pt x="164" y="0"/>
                    </a:lnTo>
                    <a:lnTo>
                      <a:pt x="131" y="0"/>
                    </a:lnTo>
                    <a:lnTo>
                      <a:pt x="95" y="0"/>
                    </a:lnTo>
                    <a:lnTo>
                      <a:pt x="51" y="0"/>
                    </a:lnTo>
                    <a:lnTo>
                      <a:pt x="0" y="0"/>
                    </a:lnTo>
                    <a:lnTo>
                      <a:pt x="0" y="215"/>
                    </a:lnTo>
                    <a:lnTo>
                      <a:pt x="0" y="382"/>
                    </a:lnTo>
                    <a:lnTo>
                      <a:pt x="0" y="645"/>
                    </a:lnTo>
                    <a:lnTo>
                      <a:pt x="0" y="1149"/>
                    </a:lnTo>
                    <a:lnTo>
                      <a:pt x="22" y="1149"/>
                    </a:lnTo>
                    <a:lnTo>
                      <a:pt x="41" y="1149"/>
                    </a:lnTo>
                    <a:lnTo>
                      <a:pt x="55" y="1149"/>
                    </a:lnTo>
                    <a:lnTo>
                      <a:pt x="70" y="1149"/>
                    </a:lnTo>
                    <a:lnTo>
                      <a:pt x="83" y="1149"/>
                    </a:lnTo>
                    <a:lnTo>
                      <a:pt x="97" y="1149"/>
                    </a:lnTo>
                    <a:lnTo>
                      <a:pt x="110" y="1149"/>
                    </a:lnTo>
                    <a:lnTo>
                      <a:pt x="125" y="1149"/>
                    </a:lnTo>
                    <a:lnTo>
                      <a:pt x="141" y="1149"/>
                    </a:lnTo>
                    <a:lnTo>
                      <a:pt x="160" y="1149"/>
                    </a:lnTo>
                    <a:lnTo>
                      <a:pt x="183" y="1149"/>
                    </a:lnTo>
                    <a:lnTo>
                      <a:pt x="210" y="1149"/>
                    </a:lnTo>
                    <a:lnTo>
                      <a:pt x="242" y="1149"/>
                    </a:lnTo>
                    <a:lnTo>
                      <a:pt x="279" y="1149"/>
                    </a:lnTo>
                    <a:lnTo>
                      <a:pt x="323" y="1149"/>
                    </a:lnTo>
                    <a:lnTo>
                      <a:pt x="373" y="1149"/>
                    </a:lnTo>
                    <a:lnTo>
                      <a:pt x="373" y="933"/>
                    </a:lnTo>
                    <a:lnTo>
                      <a:pt x="373" y="765"/>
                    </a:lnTo>
                    <a:lnTo>
                      <a:pt x="373" y="503"/>
                    </a:lnTo>
                    <a:lnTo>
                      <a:pt x="373"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27" name="Freeform 770">
                <a:extLst>
                  <a:ext uri="{FF2B5EF4-FFF2-40B4-BE49-F238E27FC236}">
                    <a16:creationId xmlns:a16="http://schemas.microsoft.com/office/drawing/2014/main" id="{FE6F6826-4912-4BCF-9A66-A8D9B57F3971}"/>
                  </a:ext>
                </a:extLst>
              </p:cNvPr>
              <p:cNvSpPr>
                <a:spLocks/>
              </p:cNvSpPr>
              <p:nvPr/>
            </p:nvSpPr>
            <p:spPr bwMode="auto">
              <a:xfrm>
                <a:off x="1966" y="2593"/>
                <a:ext cx="168" cy="574"/>
              </a:xfrm>
              <a:custGeom>
                <a:avLst/>
                <a:gdLst>
                  <a:gd name="T0" fmla="*/ 5 w 337"/>
                  <a:gd name="T1" fmla="*/ 0 h 1149"/>
                  <a:gd name="T2" fmla="*/ 4 w 337"/>
                  <a:gd name="T3" fmla="*/ 0 h 1149"/>
                  <a:gd name="T4" fmla="*/ 4 w 337"/>
                  <a:gd name="T5" fmla="*/ 0 h 1149"/>
                  <a:gd name="T6" fmla="*/ 4 w 337"/>
                  <a:gd name="T7" fmla="*/ 0 h 1149"/>
                  <a:gd name="T8" fmla="*/ 4 w 337"/>
                  <a:gd name="T9" fmla="*/ 0 h 1149"/>
                  <a:gd name="T10" fmla="*/ 4 w 337"/>
                  <a:gd name="T11" fmla="*/ 0 h 1149"/>
                  <a:gd name="T12" fmla="*/ 3 w 337"/>
                  <a:gd name="T13" fmla="*/ 0 h 1149"/>
                  <a:gd name="T14" fmla="*/ 3 w 337"/>
                  <a:gd name="T15" fmla="*/ 0 h 1149"/>
                  <a:gd name="T16" fmla="*/ 3 w 337"/>
                  <a:gd name="T17" fmla="*/ 0 h 1149"/>
                  <a:gd name="T18" fmla="*/ 3 w 337"/>
                  <a:gd name="T19" fmla="*/ 0 h 1149"/>
                  <a:gd name="T20" fmla="*/ 3 w 337"/>
                  <a:gd name="T21" fmla="*/ 0 h 1149"/>
                  <a:gd name="T22" fmla="*/ 2 w 337"/>
                  <a:gd name="T23" fmla="*/ 0 h 1149"/>
                  <a:gd name="T24" fmla="*/ 2 w 337"/>
                  <a:gd name="T25" fmla="*/ 0 h 1149"/>
                  <a:gd name="T26" fmla="*/ 1 w 337"/>
                  <a:gd name="T27" fmla="*/ 0 h 1149"/>
                  <a:gd name="T28" fmla="*/ 1 w 337"/>
                  <a:gd name="T29" fmla="*/ 0 h 1149"/>
                  <a:gd name="T30" fmla="*/ 0 w 337"/>
                  <a:gd name="T31" fmla="*/ 0 h 1149"/>
                  <a:gd name="T32" fmla="*/ 0 w 337"/>
                  <a:gd name="T33" fmla="*/ 0 h 1149"/>
                  <a:gd name="T34" fmla="*/ 0 w 337"/>
                  <a:gd name="T35" fmla="*/ 3 h 1149"/>
                  <a:gd name="T36" fmla="*/ 0 w 337"/>
                  <a:gd name="T37" fmla="*/ 5 h 1149"/>
                  <a:gd name="T38" fmla="*/ 0 w 337"/>
                  <a:gd name="T39" fmla="*/ 10 h 1149"/>
                  <a:gd name="T40" fmla="*/ 0 w 337"/>
                  <a:gd name="T41" fmla="*/ 17 h 1149"/>
                  <a:gd name="T42" fmla="*/ 0 w 337"/>
                  <a:gd name="T43" fmla="*/ 17 h 1149"/>
                  <a:gd name="T44" fmla="*/ 0 w 337"/>
                  <a:gd name="T45" fmla="*/ 17 h 1149"/>
                  <a:gd name="T46" fmla="*/ 0 w 337"/>
                  <a:gd name="T47" fmla="*/ 17 h 1149"/>
                  <a:gd name="T48" fmla="*/ 0 w 337"/>
                  <a:gd name="T49" fmla="*/ 17 h 1149"/>
                  <a:gd name="T50" fmla="*/ 1 w 337"/>
                  <a:gd name="T51" fmla="*/ 17 h 1149"/>
                  <a:gd name="T52" fmla="*/ 1 w 337"/>
                  <a:gd name="T53" fmla="*/ 17 h 1149"/>
                  <a:gd name="T54" fmla="*/ 1 w 337"/>
                  <a:gd name="T55" fmla="*/ 17 h 1149"/>
                  <a:gd name="T56" fmla="*/ 1 w 337"/>
                  <a:gd name="T57" fmla="*/ 17 h 1149"/>
                  <a:gd name="T58" fmla="*/ 1 w 337"/>
                  <a:gd name="T59" fmla="*/ 17 h 1149"/>
                  <a:gd name="T60" fmla="*/ 2 w 337"/>
                  <a:gd name="T61" fmla="*/ 17 h 1149"/>
                  <a:gd name="T62" fmla="*/ 2 w 337"/>
                  <a:gd name="T63" fmla="*/ 17 h 1149"/>
                  <a:gd name="T64" fmla="*/ 2 w 337"/>
                  <a:gd name="T65" fmla="*/ 17 h 1149"/>
                  <a:gd name="T66" fmla="*/ 3 w 337"/>
                  <a:gd name="T67" fmla="*/ 17 h 1149"/>
                  <a:gd name="T68" fmla="*/ 3 w 337"/>
                  <a:gd name="T69" fmla="*/ 17 h 1149"/>
                  <a:gd name="T70" fmla="*/ 4 w 337"/>
                  <a:gd name="T71" fmla="*/ 17 h 1149"/>
                  <a:gd name="T72" fmla="*/ 5 w 337"/>
                  <a:gd name="T73" fmla="*/ 17 h 1149"/>
                  <a:gd name="T74" fmla="*/ 5 w 337"/>
                  <a:gd name="T75" fmla="*/ 14 h 1149"/>
                  <a:gd name="T76" fmla="*/ 5 w 337"/>
                  <a:gd name="T77" fmla="*/ 11 h 1149"/>
                  <a:gd name="T78" fmla="*/ 5 w 337"/>
                  <a:gd name="T79" fmla="*/ 7 h 1149"/>
                  <a:gd name="T80" fmla="*/ 5 w 33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7" h="1149">
                    <a:moveTo>
                      <a:pt x="337" y="0"/>
                    </a:moveTo>
                    <a:lnTo>
                      <a:pt x="317" y="0"/>
                    </a:lnTo>
                    <a:lnTo>
                      <a:pt x="301" y="0"/>
                    </a:lnTo>
                    <a:lnTo>
                      <a:pt x="286" y="0"/>
                    </a:lnTo>
                    <a:lnTo>
                      <a:pt x="273" y="0"/>
                    </a:lnTo>
                    <a:lnTo>
                      <a:pt x="262" y="0"/>
                    </a:lnTo>
                    <a:lnTo>
                      <a:pt x="250" y="0"/>
                    </a:lnTo>
                    <a:lnTo>
                      <a:pt x="238" y="0"/>
                    </a:lnTo>
                    <a:lnTo>
                      <a:pt x="225" y="0"/>
                    </a:lnTo>
                    <a:lnTo>
                      <a:pt x="210" y="0"/>
                    </a:lnTo>
                    <a:lnTo>
                      <a:pt x="193" y="0"/>
                    </a:lnTo>
                    <a:lnTo>
                      <a:pt x="172" y="0"/>
                    </a:lnTo>
                    <a:lnTo>
                      <a:pt x="148" y="0"/>
                    </a:lnTo>
                    <a:lnTo>
                      <a:pt x="119" y="0"/>
                    </a:lnTo>
                    <a:lnTo>
                      <a:pt x="86" y="0"/>
                    </a:lnTo>
                    <a:lnTo>
                      <a:pt x="46" y="0"/>
                    </a:lnTo>
                    <a:lnTo>
                      <a:pt x="0" y="0"/>
                    </a:lnTo>
                    <a:lnTo>
                      <a:pt x="0" y="215"/>
                    </a:lnTo>
                    <a:lnTo>
                      <a:pt x="0" y="382"/>
                    </a:lnTo>
                    <a:lnTo>
                      <a:pt x="0" y="645"/>
                    </a:lnTo>
                    <a:lnTo>
                      <a:pt x="0" y="1149"/>
                    </a:lnTo>
                    <a:lnTo>
                      <a:pt x="20" y="1149"/>
                    </a:lnTo>
                    <a:lnTo>
                      <a:pt x="36" y="1149"/>
                    </a:lnTo>
                    <a:lnTo>
                      <a:pt x="50" y="1149"/>
                    </a:lnTo>
                    <a:lnTo>
                      <a:pt x="63" y="1149"/>
                    </a:lnTo>
                    <a:lnTo>
                      <a:pt x="75" y="1149"/>
                    </a:lnTo>
                    <a:lnTo>
                      <a:pt x="87" y="1149"/>
                    </a:lnTo>
                    <a:lnTo>
                      <a:pt x="98" y="1149"/>
                    </a:lnTo>
                    <a:lnTo>
                      <a:pt x="112" y="1149"/>
                    </a:lnTo>
                    <a:lnTo>
                      <a:pt x="127" y="1149"/>
                    </a:lnTo>
                    <a:lnTo>
                      <a:pt x="144" y="1149"/>
                    </a:lnTo>
                    <a:lnTo>
                      <a:pt x="165" y="1149"/>
                    </a:lnTo>
                    <a:lnTo>
                      <a:pt x="189" y="1149"/>
                    </a:lnTo>
                    <a:lnTo>
                      <a:pt x="218" y="1149"/>
                    </a:lnTo>
                    <a:lnTo>
                      <a:pt x="252" y="1149"/>
                    </a:lnTo>
                    <a:lnTo>
                      <a:pt x="291" y="1149"/>
                    </a:lnTo>
                    <a:lnTo>
                      <a:pt x="337" y="1149"/>
                    </a:lnTo>
                    <a:lnTo>
                      <a:pt x="337" y="933"/>
                    </a:lnTo>
                    <a:lnTo>
                      <a:pt x="337" y="765"/>
                    </a:lnTo>
                    <a:lnTo>
                      <a:pt x="337" y="503"/>
                    </a:lnTo>
                    <a:lnTo>
                      <a:pt x="337"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28" name="Freeform 771">
                <a:extLst>
                  <a:ext uri="{FF2B5EF4-FFF2-40B4-BE49-F238E27FC236}">
                    <a16:creationId xmlns:a16="http://schemas.microsoft.com/office/drawing/2014/main" id="{447CB645-E5DD-4BD4-ACCC-893E44729349}"/>
                  </a:ext>
                </a:extLst>
              </p:cNvPr>
              <p:cNvSpPr>
                <a:spLocks/>
              </p:cNvSpPr>
              <p:nvPr/>
            </p:nvSpPr>
            <p:spPr bwMode="auto">
              <a:xfrm>
                <a:off x="1971" y="2593"/>
                <a:ext cx="150" cy="574"/>
              </a:xfrm>
              <a:custGeom>
                <a:avLst/>
                <a:gdLst>
                  <a:gd name="T0" fmla="*/ 5 w 299"/>
                  <a:gd name="T1" fmla="*/ 0 h 1149"/>
                  <a:gd name="T2" fmla="*/ 5 w 299"/>
                  <a:gd name="T3" fmla="*/ 0 h 1149"/>
                  <a:gd name="T4" fmla="*/ 5 w 299"/>
                  <a:gd name="T5" fmla="*/ 0 h 1149"/>
                  <a:gd name="T6" fmla="*/ 4 w 299"/>
                  <a:gd name="T7" fmla="*/ 0 h 1149"/>
                  <a:gd name="T8" fmla="*/ 4 w 299"/>
                  <a:gd name="T9" fmla="*/ 0 h 1149"/>
                  <a:gd name="T10" fmla="*/ 4 w 299"/>
                  <a:gd name="T11" fmla="*/ 0 h 1149"/>
                  <a:gd name="T12" fmla="*/ 4 w 299"/>
                  <a:gd name="T13" fmla="*/ 0 h 1149"/>
                  <a:gd name="T14" fmla="*/ 4 w 299"/>
                  <a:gd name="T15" fmla="*/ 0 h 1149"/>
                  <a:gd name="T16" fmla="*/ 4 w 299"/>
                  <a:gd name="T17" fmla="*/ 0 h 1149"/>
                  <a:gd name="T18" fmla="*/ 3 w 299"/>
                  <a:gd name="T19" fmla="*/ 0 h 1149"/>
                  <a:gd name="T20" fmla="*/ 3 w 299"/>
                  <a:gd name="T21" fmla="*/ 0 h 1149"/>
                  <a:gd name="T22" fmla="*/ 3 w 299"/>
                  <a:gd name="T23" fmla="*/ 0 h 1149"/>
                  <a:gd name="T24" fmla="*/ 3 w 299"/>
                  <a:gd name="T25" fmla="*/ 0 h 1149"/>
                  <a:gd name="T26" fmla="*/ 2 w 299"/>
                  <a:gd name="T27" fmla="*/ 0 h 1149"/>
                  <a:gd name="T28" fmla="*/ 2 w 299"/>
                  <a:gd name="T29" fmla="*/ 0 h 1149"/>
                  <a:gd name="T30" fmla="*/ 1 w 299"/>
                  <a:gd name="T31" fmla="*/ 0 h 1149"/>
                  <a:gd name="T32" fmla="*/ 0 w 299"/>
                  <a:gd name="T33" fmla="*/ 0 h 1149"/>
                  <a:gd name="T34" fmla="*/ 0 w 299"/>
                  <a:gd name="T35" fmla="*/ 3 h 1149"/>
                  <a:gd name="T36" fmla="*/ 0 w 299"/>
                  <a:gd name="T37" fmla="*/ 5 h 1149"/>
                  <a:gd name="T38" fmla="*/ 0 w 299"/>
                  <a:gd name="T39" fmla="*/ 10 h 1149"/>
                  <a:gd name="T40" fmla="*/ 0 w 299"/>
                  <a:gd name="T41" fmla="*/ 17 h 1149"/>
                  <a:gd name="T42" fmla="*/ 1 w 299"/>
                  <a:gd name="T43" fmla="*/ 17 h 1149"/>
                  <a:gd name="T44" fmla="*/ 1 w 299"/>
                  <a:gd name="T45" fmla="*/ 17 h 1149"/>
                  <a:gd name="T46" fmla="*/ 1 w 299"/>
                  <a:gd name="T47" fmla="*/ 17 h 1149"/>
                  <a:gd name="T48" fmla="*/ 1 w 299"/>
                  <a:gd name="T49" fmla="*/ 17 h 1149"/>
                  <a:gd name="T50" fmla="*/ 2 w 299"/>
                  <a:gd name="T51" fmla="*/ 17 h 1149"/>
                  <a:gd name="T52" fmla="*/ 2 w 299"/>
                  <a:gd name="T53" fmla="*/ 17 h 1149"/>
                  <a:gd name="T54" fmla="*/ 2 w 299"/>
                  <a:gd name="T55" fmla="*/ 17 h 1149"/>
                  <a:gd name="T56" fmla="*/ 2 w 299"/>
                  <a:gd name="T57" fmla="*/ 17 h 1149"/>
                  <a:gd name="T58" fmla="*/ 2 w 299"/>
                  <a:gd name="T59" fmla="*/ 17 h 1149"/>
                  <a:gd name="T60" fmla="*/ 2 w 299"/>
                  <a:gd name="T61" fmla="*/ 17 h 1149"/>
                  <a:gd name="T62" fmla="*/ 3 w 299"/>
                  <a:gd name="T63" fmla="*/ 17 h 1149"/>
                  <a:gd name="T64" fmla="*/ 3 w 299"/>
                  <a:gd name="T65" fmla="*/ 17 h 1149"/>
                  <a:gd name="T66" fmla="*/ 4 w 299"/>
                  <a:gd name="T67" fmla="*/ 17 h 1149"/>
                  <a:gd name="T68" fmla="*/ 4 w 299"/>
                  <a:gd name="T69" fmla="*/ 17 h 1149"/>
                  <a:gd name="T70" fmla="*/ 5 w 299"/>
                  <a:gd name="T71" fmla="*/ 17 h 1149"/>
                  <a:gd name="T72" fmla="*/ 5 w 299"/>
                  <a:gd name="T73" fmla="*/ 17 h 1149"/>
                  <a:gd name="T74" fmla="*/ 5 w 299"/>
                  <a:gd name="T75" fmla="*/ 14 h 1149"/>
                  <a:gd name="T76" fmla="*/ 5 w 299"/>
                  <a:gd name="T77" fmla="*/ 11 h 1149"/>
                  <a:gd name="T78" fmla="*/ 5 w 299"/>
                  <a:gd name="T79" fmla="*/ 7 h 1149"/>
                  <a:gd name="T80" fmla="*/ 5 w 29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9" h="1149">
                    <a:moveTo>
                      <a:pt x="299" y="0"/>
                    </a:moveTo>
                    <a:lnTo>
                      <a:pt x="282" y="0"/>
                    </a:lnTo>
                    <a:lnTo>
                      <a:pt x="267" y="0"/>
                    </a:lnTo>
                    <a:lnTo>
                      <a:pt x="254" y="0"/>
                    </a:lnTo>
                    <a:lnTo>
                      <a:pt x="244" y="0"/>
                    </a:lnTo>
                    <a:lnTo>
                      <a:pt x="232" y="0"/>
                    </a:lnTo>
                    <a:lnTo>
                      <a:pt x="222" y="0"/>
                    </a:lnTo>
                    <a:lnTo>
                      <a:pt x="212" y="0"/>
                    </a:lnTo>
                    <a:lnTo>
                      <a:pt x="200" y="0"/>
                    </a:lnTo>
                    <a:lnTo>
                      <a:pt x="186" y="0"/>
                    </a:lnTo>
                    <a:lnTo>
                      <a:pt x="170" y="0"/>
                    </a:lnTo>
                    <a:lnTo>
                      <a:pt x="152" y="0"/>
                    </a:lnTo>
                    <a:lnTo>
                      <a:pt x="131" y="0"/>
                    </a:lnTo>
                    <a:lnTo>
                      <a:pt x="106" y="0"/>
                    </a:lnTo>
                    <a:lnTo>
                      <a:pt x="76" y="0"/>
                    </a:lnTo>
                    <a:lnTo>
                      <a:pt x="40" y="0"/>
                    </a:lnTo>
                    <a:lnTo>
                      <a:pt x="0" y="0"/>
                    </a:lnTo>
                    <a:lnTo>
                      <a:pt x="0" y="215"/>
                    </a:lnTo>
                    <a:lnTo>
                      <a:pt x="0" y="382"/>
                    </a:lnTo>
                    <a:lnTo>
                      <a:pt x="0" y="645"/>
                    </a:lnTo>
                    <a:lnTo>
                      <a:pt x="0" y="1149"/>
                    </a:lnTo>
                    <a:lnTo>
                      <a:pt x="17" y="1149"/>
                    </a:lnTo>
                    <a:lnTo>
                      <a:pt x="32" y="1149"/>
                    </a:lnTo>
                    <a:lnTo>
                      <a:pt x="45" y="1149"/>
                    </a:lnTo>
                    <a:lnTo>
                      <a:pt x="55" y="1149"/>
                    </a:lnTo>
                    <a:lnTo>
                      <a:pt x="66" y="1149"/>
                    </a:lnTo>
                    <a:lnTo>
                      <a:pt x="77" y="1149"/>
                    </a:lnTo>
                    <a:lnTo>
                      <a:pt x="87" y="1149"/>
                    </a:lnTo>
                    <a:lnTo>
                      <a:pt x="99" y="1149"/>
                    </a:lnTo>
                    <a:lnTo>
                      <a:pt x="112" y="1149"/>
                    </a:lnTo>
                    <a:lnTo>
                      <a:pt x="127" y="1149"/>
                    </a:lnTo>
                    <a:lnTo>
                      <a:pt x="146" y="1149"/>
                    </a:lnTo>
                    <a:lnTo>
                      <a:pt x="168" y="1149"/>
                    </a:lnTo>
                    <a:lnTo>
                      <a:pt x="193" y="1149"/>
                    </a:lnTo>
                    <a:lnTo>
                      <a:pt x="223" y="1149"/>
                    </a:lnTo>
                    <a:lnTo>
                      <a:pt x="259" y="1149"/>
                    </a:lnTo>
                    <a:lnTo>
                      <a:pt x="299" y="1149"/>
                    </a:lnTo>
                    <a:lnTo>
                      <a:pt x="299" y="933"/>
                    </a:lnTo>
                    <a:lnTo>
                      <a:pt x="299" y="765"/>
                    </a:lnTo>
                    <a:lnTo>
                      <a:pt x="299" y="503"/>
                    </a:lnTo>
                    <a:lnTo>
                      <a:pt x="29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29" name="Freeform 772">
                <a:extLst>
                  <a:ext uri="{FF2B5EF4-FFF2-40B4-BE49-F238E27FC236}">
                    <a16:creationId xmlns:a16="http://schemas.microsoft.com/office/drawing/2014/main" id="{7486B7B0-EDD6-4345-A60D-3A3D765796EB}"/>
                  </a:ext>
                </a:extLst>
              </p:cNvPr>
              <p:cNvSpPr>
                <a:spLocks/>
              </p:cNvSpPr>
              <p:nvPr/>
            </p:nvSpPr>
            <p:spPr bwMode="auto">
              <a:xfrm>
                <a:off x="1975" y="2593"/>
                <a:ext cx="132" cy="574"/>
              </a:xfrm>
              <a:custGeom>
                <a:avLst/>
                <a:gdLst>
                  <a:gd name="T0" fmla="*/ 5 w 264"/>
                  <a:gd name="T1" fmla="*/ 0 h 1149"/>
                  <a:gd name="T2" fmla="*/ 4 w 264"/>
                  <a:gd name="T3" fmla="*/ 0 h 1149"/>
                  <a:gd name="T4" fmla="*/ 4 w 264"/>
                  <a:gd name="T5" fmla="*/ 0 h 1149"/>
                  <a:gd name="T6" fmla="*/ 4 w 264"/>
                  <a:gd name="T7" fmla="*/ 0 h 1149"/>
                  <a:gd name="T8" fmla="*/ 4 w 264"/>
                  <a:gd name="T9" fmla="*/ 0 h 1149"/>
                  <a:gd name="T10" fmla="*/ 4 w 264"/>
                  <a:gd name="T11" fmla="*/ 0 h 1149"/>
                  <a:gd name="T12" fmla="*/ 4 w 264"/>
                  <a:gd name="T13" fmla="*/ 0 h 1149"/>
                  <a:gd name="T14" fmla="*/ 3 w 264"/>
                  <a:gd name="T15" fmla="*/ 0 h 1149"/>
                  <a:gd name="T16" fmla="*/ 3 w 264"/>
                  <a:gd name="T17" fmla="*/ 0 h 1149"/>
                  <a:gd name="T18" fmla="*/ 3 w 264"/>
                  <a:gd name="T19" fmla="*/ 0 h 1149"/>
                  <a:gd name="T20" fmla="*/ 3 w 264"/>
                  <a:gd name="T21" fmla="*/ 0 h 1149"/>
                  <a:gd name="T22" fmla="*/ 3 w 264"/>
                  <a:gd name="T23" fmla="*/ 0 h 1149"/>
                  <a:gd name="T24" fmla="*/ 2 w 264"/>
                  <a:gd name="T25" fmla="*/ 0 h 1149"/>
                  <a:gd name="T26" fmla="*/ 2 w 264"/>
                  <a:gd name="T27" fmla="*/ 0 h 1149"/>
                  <a:gd name="T28" fmla="*/ 2 w 264"/>
                  <a:gd name="T29" fmla="*/ 0 h 1149"/>
                  <a:gd name="T30" fmla="*/ 1 w 264"/>
                  <a:gd name="T31" fmla="*/ 0 h 1149"/>
                  <a:gd name="T32" fmla="*/ 0 w 264"/>
                  <a:gd name="T33" fmla="*/ 0 h 1149"/>
                  <a:gd name="T34" fmla="*/ 0 w 264"/>
                  <a:gd name="T35" fmla="*/ 3 h 1149"/>
                  <a:gd name="T36" fmla="*/ 0 w 264"/>
                  <a:gd name="T37" fmla="*/ 5 h 1149"/>
                  <a:gd name="T38" fmla="*/ 0 w 264"/>
                  <a:gd name="T39" fmla="*/ 10 h 1149"/>
                  <a:gd name="T40" fmla="*/ 0 w 264"/>
                  <a:gd name="T41" fmla="*/ 17 h 1149"/>
                  <a:gd name="T42" fmla="*/ 1 w 264"/>
                  <a:gd name="T43" fmla="*/ 17 h 1149"/>
                  <a:gd name="T44" fmla="*/ 1 w 264"/>
                  <a:gd name="T45" fmla="*/ 17 h 1149"/>
                  <a:gd name="T46" fmla="*/ 1 w 264"/>
                  <a:gd name="T47" fmla="*/ 17 h 1149"/>
                  <a:gd name="T48" fmla="*/ 1 w 264"/>
                  <a:gd name="T49" fmla="*/ 17 h 1149"/>
                  <a:gd name="T50" fmla="*/ 1 w 264"/>
                  <a:gd name="T51" fmla="*/ 17 h 1149"/>
                  <a:gd name="T52" fmla="*/ 2 w 264"/>
                  <a:gd name="T53" fmla="*/ 17 h 1149"/>
                  <a:gd name="T54" fmla="*/ 2 w 264"/>
                  <a:gd name="T55" fmla="*/ 17 h 1149"/>
                  <a:gd name="T56" fmla="*/ 2 w 264"/>
                  <a:gd name="T57" fmla="*/ 17 h 1149"/>
                  <a:gd name="T58" fmla="*/ 2 w 264"/>
                  <a:gd name="T59" fmla="*/ 17 h 1149"/>
                  <a:gd name="T60" fmla="*/ 2 w 264"/>
                  <a:gd name="T61" fmla="*/ 17 h 1149"/>
                  <a:gd name="T62" fmla="*/ 3 w 264"/>
                  <a:gd name="T63" fmla="*/ 17 h 1149"/>
                  <a:gd name="T64" fmla="*/ 3 w 264"/>
                  <a:gd name="T65" fmla="*/ 17 h 1149"/>
                  <a:gd name="T66" fmla="*/ 3 w 264"/>
                  <a:gd name="T67" fmla="*/ 17 h 1149"/>
                  <a:gd name="T68" fmla="*/ 4 w 264"/>
                  <a:gd name="T69" fmla="*/ 17 h 1149"/>
                  <a:gd name="T70" fmla="*/ 4 w 264"/>
                  <a:gd name="T71" fmla="*/ 17 h 1149"/>
                  <a:gd name="T72" fmla="*/ 5 w 264"/>
                  <a:gd name="T73" fmla="*/ 17 h 1149"/>
                  <a:gd name="T74" fmla="*/ 5 w 264"/>
                  <a:gd name="T75" fmla="*/ 14 h 1149"/>
                  <a:gd name="T76" fmla="*/ 5 w 264"/>
                  <a:gd name="T77" fmla="*/ 11 h 1149"/>
                  <a:gd name="T78" fmla="*/ 5 w 264"/>
                  <a:gd name="T79" fmla="*/ 7 h 1149"/>
                  <a:gd name="T80" fmla="*/ 5 w 26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4" h="1149">
                    <a:moveTo>
                      <a:pt x="264" y="0"/>
                    </a:moveTo>
                    <a:lnTo>
                      <a:pt x="249" y="0"/>
                    </a:lnTo>
                    <a:lnTo>
                      <a:pt x="236" y="0"/>
                    </a:lnTo>
                    <a:lnTo>
                      <a:pt x="224" y="0"/>
                    </a:lnTo>
                    <a:lnTo>
                      <a:pt x="214" y="0"/>
                    </a:lnTo>
                    <a:lnTo>
                      <a:pt x="205" y="0"/>
                    </a:lnTo>
                    <a:lnTo>
                      <a:pt x="196" y="0"/>
                    </a:lnTo>
                    <a:lnTo>
                      <a:pt x="186" y="0"/>
                    </a:lnTo>
                    <a:lnTo>
                      <a:pt x="176" y="0"/>
                    </a:lnTo>
                    <a:lnTo>
                      <a:pt x="165" y="0"/>
                    </a:lnTo>
                    <a:lnTo>
                      <a:pt x="151" y="0"/>
                    </a:lnTo>
                    <a:lnTo>
                      <a:pt x="135" y="0"/>
                    </a:lnTo>
                    <a:lnTo>
                      <a:pt x="115" y="0"/>
                    </a:lnTo>
                    <a:lnTo>
                      <a:pt x="93" y="0"/>
                    </a:lnTo>
                    <a:lnTo>
                      <a:pt x="67" y="0"/>
                    </a:lnTo>
                    <a:lnTo>
                      <a:pt x="36" y="0"/>
                    </a:lnTo>
                    <a:lnTo>
                      <a:pt x="0" y="0"/>
                    </a:lnTo>
                    <a:lnTo>
                      <a:pt x="0" y="215"/>
                    </a:lnTo>
                    <a:lnTo>
                      <a:pt x="0" y="382"/>
                    </a:lnTo>
                    <a:lnTo>
                      <a:pt x="0" y="645"/>
                    </a:lnTo>
                    <a:lnTo>
                      <a:pt x="0" y="1149"/>
                    </a:lnTo>
                    <a:lnTo>
                      <a:pt x="15" y="1149"/>
                    </a:lnTo>
                    <a:lnTo>
                      <a:pt x="27" y="1149"/>
                    </a:lnTo>
                    <a:lnTo>
                      <a:pt x="39" y="1149"/>
                    </a:lnTo>
                    <a:lnTo>
                      <a:pt x="49" y="1149"/>
                    </a:lnTo>
                    <a:lnTo>
                      <a:pt x="59" y="1149"/>
                    </a:lnTo>
                    <a:lnTo>
                      <a:pt x="68" y="1149"/>
                    </a:lnTo>
                    <a:lnTo>
                      <a:pt x="77" y="1149"/>
                    </a:lnTo>
                    <a:lnTo>
                      <a:pt x="87" y="1149"/>
                    </a:lnTo>
                    <a:lnTo>
                      <a:pt x="99" y="1149"/>
                    </a:lnTo>
                    <a:lnTo>
                      <a:pt x="113" y="1149"/>
                    </a:lnTo>
                    <a:lnTo>
                      <a:pt x="129" y="1149"/>
                    </a:lnTo>
                    <a:lnTo>
                      <a:pt x="147" y="1149"/>
                    </a:lnTo>
                    <a:lnTo>
                      <a:pt x="170" y="1149"/>
                    </a:lnTo>
                    <a:lnTo>
                      <a:pt x="197" y="1149"/>
                    </a:lnTo>
                    <a:lnTo>
                      <a:pt x="228" y="1149"/>
                    </a:lnTo>
                    <a:lnTo>
                      <a:pt x="264" y="1149"/>
                    </a:lnTo>
                    <a:lnTo>
                      <a:pt x="264" y="933"/>
                    </a:lnTo>
                    <a:lnTo>
                      <a:pt x="264" y="765"/>
                    </a:lnTo>
                    <a:lnTo>
                      <a:pt x="264" y="503"/>
                    </a:lnTo>
                    <a:lnTo>
                      <a:pt x="264"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30" name="Freeform 773">
                <a:extLst>
                  <a:ext uri="{FF2B5EF4-FFF2-40B4-BE49-F238E27FC236}">
                    <a16:creationId xmlns:a16="http://schemas.microsoft.com/office/drawing/2014/main" id="{029B01A5-93F2-4DAD-BC31-2ED426A91A97}"/>
                  </a:ext>
                </a:extLst>
              </p:cNvPr>
              <p:cNvSpPr>
                <a:spLocks/>
              </p:cNvSpPr>
              <p:nvPr/>
            </p:nvSpPr>
            <p:spPr bwMode="auto">
              <a:xfrm>
                <a:off x="1981" y="2593"/>
                <a:ext cx="112" cy="574"/>
              </a:xfrm>
              <a:custGeom>
                <a:avLst/>
                <a:gdLst>
                  <a:gd name="T0" fmla="*/ 3 w 226"/>
                  <a:gd name="T1" fmla="*/ 0 h 1149"/>
                  <a:gd name="T2" fmla="*/ 3 w 226"/>
                  <a:gd name="T3" fmla="*/ 0 h 1149"/>
                  <a:gd name="T4" fmla="*/ 3 w 226"/>
                  <a:gd name="T5" fmla="*/ 0 h 1149"/>
                  <a:gd name="T6" fmla="*/ 3 w 226"/>
                  <a:gd name="T7" fmla="*/ 0 h 1149"/>
                  <a:gd name="T8" fmla="*/ 2 w 226"/>
                  <a:gd name="T9" fmla="*/ 0 h 1149"/>
                  <a:gd name="T10" fmla="*/ 2 w 226"/>
                  <a:gd name="T11" fmla="*/ 0 h 1149"/>
                  <a:gd name="T12" fmla="*/ 2 w 226"/>
                  <a:gd name="T13" fmla="*/ 0 h 1149"/>
                  <a:gd name="T14" fmla="*/ 2 w 226"/>
                  <a:gd name="T15" fmla="*/ 0 h 1149"/>
                  <a:gd name="T16" fmla="*/ 2 w 226"/>
                  <a:gd name="T17" fmla="*/ 0 h 1149"/>
                  <a:gd name="T18" fmla="*/ 2 w 226"/>
                  <a:gd name="T19" fmla="*/ 0 h 1149"/>
                  <a:gd name="T20" fmla="*/ 2 w 226"/>
                  <a:gd name="T21" fmla="*/ 0 h 1149"/>
                  <a:gd name="T22" fmla="*/ 1 w 226"/>
                  <a:gd name="T23" fmla="*/ 0 h 1149"/>
                  <a:gd name="T24" fmla="*/ 1 w 226"/>
                  <a:gd name="T25" fmla="*/ 0 h 1149"/>
                  <a:gd name="T26" fmla="*/ 1 w 226"/>
                  <a:gd name="T27" fmla="*/ 0 h 1149"/>
                  <a:gd name="T28" fmla="*/ 0 w 226"/>
                  <a:gd name="T29" fmla="*/ 0 h 1149"/>
                  <a:gd name="T30" fmla="*/ 0 w 226"/>
                  <a:gd name="T31" fmla="*/ 0 h 1149"/>
                  <a:gd name="T32" fmla="*/ 0 w 226"/>
                  <a:gd name="T33" fmla="*/ 0 h 1149"/>
                  <a:gd name="T34" fmla="*/ 0 w 226"/>
                  <a:gd name="T35" fmla="*/ 3 h 1149"/>
                  <a:gd name="T36" fmla="*/ 0 w 226"/>
                  <a:gd name="T37" fmla="*/ 5 h 1149"/>
                  <a:gd name="T38" fmla="*/ 0 w 226"/>
                  <a:gd name="T39" fmla="*/ 10 h 1149"/>
                  <a:gd name="T40" fmla="*/ 0 w 226"/>
                  <a:gd name="T41" fmla="*/ 17 h 1149"/>
                  <a:gd name="T42" fmla="*/ 0 w 226"/>
                  <a:gd name="T43" fmla="*/ 17 h 1149"/>
                  <a:gd name="T44" fmla="*/ 0 w 226"/>
                  <a:gd name="T45" fmla="*/ 17 h 1149"/>
                  <a:gd name="T46" fmla="*/ 0 w 226"/>
                  <a:gd name="T47" fmla="*/ 17 h 1149"/>
                  <a:gd name="T48" fmla="*/ 0 w 226"/>
                  <a:gd name="T49" fmla="*/ 17 h 1149"/>
                  <a:gd name="T50" fmla="*/ 0 w 226"/>
                  <a:gd name="T51" fmla="*/ 17 h 1149"/>
                  <a:gd name="T52" fmla="*/ 0 w 226"/>
                  <a:gd name="T53" fmla="*/ 17 h 1149"/>
                  <a:gd name="T54" fmla="*/ 1 w 226"/>
                  <a:gd name="T55" fmla="*/ 17 h 1149"/>
                  <a:gd name="T56" fmla="*/ 1 w 226"/>
                  <a:gd name="T57" fmla="*/ 17 h 1149"/>
                  <a:gd name="T58" fmla="*/ 1 w 226"/>
                  <a:gd name="T59" fmla="*/ 17 h 1149"/>
                  <a:gd name="T60" fmla="*/ 1 w 226"/>
                  <a:gd name="T61" fmla="*/ 17 h 1149"/>
                  <a:gd name="T62" fmla="*/ 1 w 226"/>
                  <a:gd name="T63" fmla="*/ 17 h 1149"/>
                  <a:gd name="T64" fmla="*/ 1 w 226"/>
                  <a:gd name="T65" fmla="*/ 17 h 1149"/>
                  <a:gd name="T66" fmla="*/ 2 w 226"/>
                  <a:gd name="T67" fmla="*/ 17 h 1149"/>
                  <a:gd name="T68" fmla="*/ 2 w 226"/>
                  <a:gd name="T69" fmla="*/ 17 h 1149"/>
                  <a:gd name="T70" fmla="*/ 3 w 226"/>
                  <a:gd name="T71" fmla="*/ 17 h 1149"/>
                  <a:gd name="T72" fmla="*/ 3 w 226"/>
                  <a:gd name="T73" fmla="*/ 17 h 1149"/>
                  <a:gd name="T74" fmla="*/ 3 w 226"/>
                  <a:gd name="T75" fmla="*/ 14 h 1149"/>
                  <a:gd name="T76" fmla="*/ 3 w 226"/>
                  <a:gd name="T77" fmla="*/ 11 h 1149"/>
                  <a:gd name="T78" fmla="*/ 3 w 226"/>
                  <a:gd name="T79" fmla="*/ 7 h 1149"/>
                  <a:gd name="T80" fmla="*/ 3 w 22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6" h="1149">
                    <a:moveTo>
                      <a:pt x="226" y="0"/>
                    </a:moveTo>
                    <a:lnTo>
                      <a:pt x="213" y="0"/>
                    </a:lnTo>
                    <a:lnTo>
                      <a:pt x="202" y="0"/>
                    </a:lnTo>
                    <a:lnTo>
                      <a:pt x="193" y="0"/>
                    </a:lnTo>
                    <a:lnTo>
                      <a:pt x="183" y="0"/>
                    </a:lnTo>
                    <a:lnTo>
                      <a:pt x="176" y="0"/>
                    </a:lnTo>
                    <a:lnTo>
                      <a:pt x="168" y="0"/>
                    </a:lnTo>
                    <a:lnTo>
                      <a:pt x="160" y="0"/>
                    </a:lnTo>
                    <a:lnTo>
                      <a:pt x="151" y="0"/>
                    </a:lnTo>
                    <a:lnTo>
                      <a:pt x="141" y="0"/>
                    </a:lnTo>
                    <a:lnTo>
                      <a:pt x="129" y="0"/>
                    </a:lnTo>
                    <a:lnTo>
                      <a:pt x="115" y="0"/>
                    </a:lnTo>
                    <a:lnTo>
                      <a:pt x="99" y="0"/>
                    </a:lnTo>
                    <a:lnTo>
                      <a:pt x="80" y="0"/>
                    </a:lnTo>
                    <a:lnTo>
                      <a:pt x="58" y="0"/>
                    </a:lnTo>
                    <a:lnTo>
                      <a:pt x="31" y="0"/>
                    </a:lnTo>
                    <a:lnTo>
                      <a:pt x="0" y="0"/>
                    </a:lnTo>
                    <a:lnTo>
                      <a:pt x="0" y="215"/>
                    </a:lnTo>
                    <a:lnTo>
                      <a:pt x="0" y="382"/>
                    </a:lnTo>
                    <a:lnTo>
                      <a:pt x="0" y="645"/>
                    </a:lnTo>
                    <a:lnTo>
                      <a:pt x="0" y="1149"/>
                    </a:lnTo>
                    <a:lnTo>
                      <a:pt x="13" y="1149"/>
                    </a:lnTo>
                    <a:lnTo>
                      <a:pt x="24" y="1149"/>
                    </a:lnTo>
                    <a:lnTo>
                      <a:pt x="34" y="1149"/>
                    </a:lnTo>
                    <a:lnTo>
                      <a:pt x="43" y="1149"/>
                    </a:lnTo>
                    <a:lnTo>
                      <a:pt x="50" y="1149"/>
                    </a:lnTo>
                    <a:lnTo>
                      <a:pt x="58" y="1149"/>
                    </a:lnTo>
                    <a:lnTo>
                      <a:pt x="66" y="1149"/>
                    </a:lnTo>
                    <a:lnTo>
                      <a:pt x="75" y="1149"/>
                    </a:lnTo>
                    <a:lnTo>
                      <a:pt x="85" y="1149"/>
                    </a:lnTo>
                    <a:lnTo>
                      <a:pt x="97" y="1149"/>
                    </a:lnTo>
                    <a:lnTo>
                      <a:pt x="111" y="1149"/>
                    </a:lnTo>
                    <a:lnTo>
                      <a:pt x="127" y="1149"/>
                    </a:lnTo>
                    <a:lnTo>
                      <a:pt x="146" y="1149"/>
                    </a:lnTo>
                    <a:lnTo>
                      <a:pt x="168" y="1149"/>
                    </a:lnTo>
                    <a:lnTo>
                      <a:pt x="195" y="1149"/>
                    </a:lnTo>
                    <a:lnTo>
                      <a:pt x="226" y="1149"/>
                    </a:lnTo>
                    <a:lnTo>
                      <a:pt x="226" y="933"/>
                    </a:lnTo>
                    <a:lnTo>
                      <a:pt x="226" y="765"/>
                    </a:lnTo>
                    <a:lnTo>
                      <a:pt x="226" y="503"/>
                    </a:lnTo>
                    <a:lnTo>
                      <a:pt x="226"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31" name="Freeform 774">
                <a:extLst>
                  <a:ext uri="{FF2B5EF4-FFF2-40B4-BE49-F238E27FC236}">
                    <a16:creationId xmlns:a16="http://schemas.microsoft.com/office/drawing/2014/main" id="{0D7722AD-0A8F-4247-AAAB-0A70F7FC47CF}"/>
                  </a:ext>
                </a:extLst>
              </p:cNvPr>
              <p:cNvSpPr>
                <a:spLocks/>
              </p:cNvSpPr>
              <p:nvPr/>
            </p:nvSpPr>
            <p:spPr bwMode="auto">
              <a:xfrm>
                <a:off x="1985" y="2593"/>
                <a:ext cx="95" cy="574"/>
              </a:xfrm>
              <a:custGeom>
                <a:avLst/>
                <a:gdLst>
                  <a:gd name="T0" fmla="*/ 3 w 190"/>
                  <a:gd name="T1" fmla="*/ 0 h 1149"/>
                  <a:gd name="T2" fmla="*/ 3 w 190"/>
                  <a:gd name="T3" fmla="*/ 0 h 1149"/>
                  <a:gd name="T4" fmla="*/ 3 w 190"/>
                  <a:gd name="T5" fmla="*/ 0 h 1149"/>
                  <a:gd name="T6" fmla="*/ 3 w 190"/>
                  <a:gd name="T7" fmla="*/ 0 h 1149"/>
                  <a:gd name="T8" fmla="*/ 3 w 190"/>
                  <a:gd name="T9" fmla="*/ 0 h 1149"/>
                  <a:gd name="T10" fmla="*/ 3 w 190"/>
                  <a:gd name="T11" fmla="*/ 0 h 1149"/>
                  <a:gd name="T12" fmla="*/ 3 w 190"/>
                  <a:gd name="T13" fmla="*/ 0 h 1149"/>
                  <a:gd name="T14" fmla="*/ 3 w 190"/>
                  <a:gd name="T15" fmla="*/ 0 h 1149"/>
                  <a:gd name="T16" fmla="*/ 2 w 190"/>
                  <a:gd name="T17" fmla="*/ 0 h 1149"/>
                  <a:gd name="T18" fmla="*/ 2 w 190"/>
                  <a:gd name="T19" fmla="*/ 0 h 1149"/>
                  <a:gd name="T20" fmla="*/ 2 w 190"/>
                  <a:gd name="T21" fmla="*/ 0 h 1149"/>
                  <a:gd name="T22" fmla="*/ 2 w 190"/>
                  <a:gd name="T23" fmla="*/ 0 h 1149"/>
                  <a:gd name="T24" fmla="*/ 2 w 190"/>
                  <a:gd name="T25" fmla="*/ 0 h 1149"/>
                  <a:gd name="T26" fmla="*/ 2 w 190"/>
                  <a:gd name="T27" fmla="*/ 0 h 1149"/>
                  <a:gd name="T28" fmla="*/ 1 w 190"/>
                  <a:gd name="T29" fmla="*/ 0 h 1149"/>
                  <a:gd name="T30" fmla="*/ 1 w 190"/>
                  <a:gd name="T31" fmla="*/ 0 h 1149"/>
                  <a:gd name="T32" fmla="*/ 0 w 190"/>
                  <a:gd name="T33" fmla="*/ 0 h 1149"/>
                  <a:gd name="T34" fmla="*/ 0 w 190"/>
                  <a:gd name="T35" fmla="*/ 3 h 1149"/>
                  <a:gd name="T36" fmla="*/ 0 w 190"/>
                  <a:gd name="T37" fmla="*/ 5 h 1149"/>
                  <a:gd name="T38" fmla="*/ 0 w 190"/>
                  <a:gd name="T39" fmla="*/ 10 h 1149"/>
                  <a:gd name="T40" fmla="*/ 0 w 190"/>
                  <a:gd name="T41" fmla="*/ 17 h 1149"/>
                  <a:gd name="T42" fmla="*/ 1 w 190"/>
                  <a:gd name="T43" fmla="*/ 17 h 1149"/>
                  <a:gd name="T44" fmla="*/ 1 w 190"/>
                  <a:gd name="T45" fmla="*/ 17 h 1149"/>
                  <a:gd name="T46" fmla="*/ 1 w 190"/>
                  <a:gd name="T47" fmla="*/ 17 h 1149"/>
                  <a:gd name="T48" fmla="*/ 1 w 190"/>
                  <a:gd name="T49" fmla="*/ 17 h 1149"/>
                  <a:gd name="T50" fmla="*/ 1 w 190"/>
                  <a:gd name="T51" fmla="*/ 17 h 1149"/>
                  <a:gd name="T52" fmla="*/ 1 w 190"/>
                  <a:gd name="T53" fmla="*/ 17 h 1149"/>
                  <a:gd name="T54" fmla="*/ 1 w 190"/>
                  <a:gd name="T55" fmla="*/ 17 h 1149"/>
                  <a:gd name="T56" fmla="*/ 1 w 190"/>
                  <a:gd name="T57" fmla="*/ 17 h 1149"/>
                  <a:gd name="T58" fmla="*/ 2 w 190"/>
                  <a:gd name="T59" fmla="*/ 17 h 1149"/>
                  <a:gd name="T60" fmla="*/ 2 w 190"/>
                  <a:gd name="T61" fmla="*/ 17 h 1149"/>
                  <a:gd name="T62" fmla="*/ 2 w 190"/>
                  <a:gd name="T63" fmla="*/ 17 h 1149"/>
                  <a:gd name="T64" fmla="*/ 2 w 190"/>
                  <a:gd name="T65" fmla="*/ 17 h 1149"/>
                  <a:gd name="T66" fmla="*/ 2 w 190"/>
                  <a:gd name="T67" fmla="*/ 17 h 1149"/>
                  <a:gd name="T68" fmla="*/ 3 w 190"/>
                  <a:gd name="T69" fmla="*/ 17 h 1149"/>
                  <a:gd name="T70" fmla="*/ 3 w 190"/>
                  <a:gd name="T71" fmla="*/ 17 h 1149"/>
                  <a:gd name="T72" fmla="*/ 3 w 190"/>
                  <a:gd name="T73" fmla="*/ 17 h 1149"/>
                  <a:gd name="T74" fmla="*/ 3 w 190"/>
                  <a:gd name="T75" fmla="*/ 14 h 1149"/>
                  <a:gd name="T76" fmla="*/ 3 w 190"/>
                  <a:gd name="T77" fmla="*/ 11 h 1149"/>
                  <a:gd name="T78" fmla="*/ 3 w 190"/>
                  <a:gd name="T79" fmla="*/ 7 h 1149"/>
                  <a:gd name="T80" fmla="*/ 3 w 19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0" h="1149">
                    <a:moveTo>
                      <a:pt x="190" y="0"/>
                    </a:moveTo>
                    <a:lnTo>
                      <a:pt x="180" y="0"/>
                    </a:lnTo>
                    <a:lnTo>
                      <a:pt x="171" y="0"/>
                    </a:lnTo>
                    <a:lnTo>
                      <a:pt x="163" y="0"/>
                    </a:lnTo>
                    <a:lnTo>
                      <a:pt x="155" y="0"/>
                    </a:lnTo>
                    <a:lnTo>
                      <a:pt x="149" y="0"/>
                    </a:lnTo>
                    <a:lnTo>
                      <a:pt x="142" y="0"/>
                    </a:lnTo>
                    <a:lnTo>
                      <a:pt x="135" y="0"/>
                    </a:lnTo>
                    <a:lnTo>
                      <a:pt x="127" y="0"/>
                    </a:lnTo>
                    <a:lnTo>
                      <a:pt x="119" y="0"/>
                    </a:lnTo>
                    <a:lnTo>
                      <a:pt x="109" y="0"/>
                    </a:lnTo>
                    <a:lnTo>
                      <a:pt x="97" y="0"/>
                    </a:lnTo>
                    <a:lnTo>
                      <a:pt x="83" y="0"/>
                    </a:lnTo>
                    <a:lnTo>
                      <a:pt x="67" y="0"/>
                    </a:lnTo>
                    <a:lnTo>
                      <a:pt x="49" y="0"/>
                    </a:lnTo>
                    <a:lnTo>
                      <a:pt x="26" y="0"/>
                    </a:lnTo>
                    <a:lnTo>
                      <a:pt x="0" y="0"/>
                    </a:lnTo>
                    <a:lnTo>
                      <a:pt x="0" y="215"/>
                    </a:lnTo>
                    <a:lnTo>
                      <a:pt x="0" y="382"/>
                    </a:lnTo>
                    <a:lnTo>
                      <a:pt x="0" y="645"/>
                    </a:lnTo>
                    <a:lnTo>
                      <a:pt x="0" y="1149"/>
                    </a:lnTo>
                    <a:lnTo>
                      <a:pt x="11" y="1149"/>
                    </a:lnTo>
                    <a:lnTo>
                      <a:pt x="21" y="1149"/>
                    </a:lnTo>
                    <a:lnTo>
                      <a:pt x="29" y="1149"/>
                    </a:lnTo>
                    <a:lnTo>
                      <a:pt x="36" y="1149"/>
                    </a:lnTo>
                    <a:lnTo>
                      <a:pt x="43" y="1149"/>
                    </a:lnTo>
                    <a:lnTo>
                      <a:pt x="49" y="1149"/>
                    </a:lnTo>
                    <a:lnTo>
                      <a:pt x="56" y="1149"/>
                    </a:lnTo>
                    <a:lnTo>
                      <a:pt x="64" y="1149"/>
                    </a:lnTo>
                    <a:lnTo>
                      <a:pt x="72" y="1149"/>
                    </a:lnTo>
                    <a:lnTo>
                      <a:pt x="82" y="1149"/>
                    </a:lnTo>
                    <a:lnTo>
                      <a:pt x="94" y="1149"/>
                    </a:lnTo>
                    <a:lnTo>
                      <a:pt x="108" y="1149"/>
                    </a:lnTo>
                    <a:lnTo>
                      <a:pt x="124" y="1149"/>
                    </a:lnTo>
                    <a:lnTo>
                      <a:pt x="142" y="1149"/>
                    </a:lnTo>
                    <a:lnTo>
                      <a:pt x="164" y="1149"/>
                    </a:lnTo>
                    <a:lnTo>
                      <a:pt x="190" y="1149"/>
                    </a:lnTo>
                    <a:lnTo>
                      <a:pt x="190" y="933"/>
                    </a:lnTo>
                    <a:lnTo>
                      <a:pt x="190" y="765"/>
                    </a:lnTo>
                    <a:lnTo>
                      <a:pt x="190" y="503"/>
                    </a:lnTo>
                    <a:lnTo>
                      <a:pt x="19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32" name="Rectangle 775">
                <a:extLst>
                  <a:ext uri="{FF2B5EF4-FFF2-40B4-BE49-F238E27FC236}">
                    <a16:creationId xmlns:a16="http://schemas.microsoft.com/office/drawing/2014/main" id="{462831BC-D442-4D5B-9019-CDFD3B6EDBC1}"/>
                  </a:ext>
                </a:extLst>
              </p:cNvPr>
              <p:cNvSpPr>
                <a:spLocks noChangeArrowheads="1"/>
              </p:cNvSpPr>
              <p:nvPr/>
            </p:nvSpPr>
            <p:spPr bwMode="auto">
              <a:xfrm>
                <a:off x="1990" y="2593"/>
                <a:ext cx="7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4433" name="Freeform 776">
                <a:extLst>
                  <a:ext uri="{FF2B5EF4-FFF2-40B4-BE49-F238E27FC236}">
                    <a16:creationId xmlns:a16="http://schemas.microsoft.com/office/drawing/2014/main" id="{C3DFD46D-3F37-4FAC-9BBF-937CBD30C2AE}"/>
                  </a:ext>
                </a:extLst>
              </p:cNvPr>
              <p:cNvSpPr>
                <a:spLocks/>
              </p:cNvSpPr>
              <p:nvPr/>
            </p:nvSpPr>
            <p:spPr bwMode="auto">
              <a:xfrm>
                <a:off x="1886" y="2589"/>
                <a:ext cx="464" cy="8"/>
              </a:xfrm>
              <a:custGeom>
                <a:avLst/>
                <a:gdLst>
                  <a:gd name="T0" fmla="*/ 0 w 929"/>
                  <a:gd name="T1" fmla="*/ 1 h 16"/>
                  <a:gd name="T2" fmla="*/ 0 w 929"/>
                  <a:gd name="T3" fmla="*/ 1 h 16"/>
                  <a:gd name="T4" fmla="*/ 14 w 929"/>
                  <a:gd name="T5" fmla="*/ 1 h 16"/>
                  <a:gd name="T6" fmla="*/ 14 w 929"/>
                  <a:gd name="T7" fmla="*/ 0 h 16"/>
                  <a:gd name="T8" fmla="*/ 0 w 929"/>
                  <a:gd name="T9" fmla="*/ 0 h 16"/>
                  <a:gd name="T10" fmla="*/ 0 w 929"/>
                  <a:gd name="T11" fmla="*/ 1 h 16"/>
                  <a:gd name="T12" fmla="*/ 0 w 929"/>
                  <a:gd name="T13" fmla="*/ 0 h 16"/>
                  <a:gd name="T14" fmla="*/ 0 w 929"/>
                  <a:gd name="T15" fmla="*/ 1 h 16"/>
                  <a:gd name="T16" fmla="*/ 0 w 929"/>
                  <a:gd name="T17" fmla="*/ 1 h 16"/>
                  <a:gd name="T18" fmla="*/ 0 w 929"/>
                  <a:gd name="T19" fmla="*/ 1 h 16"/>
                  <a:gd name="T20" fmla="*/ 0 w 929"/>
                  <a:gd name="T21" fmla="*/ 1 h 16"/>
                  <a:gd name="T22" fmla="*/ 0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16" y="8"/>
                    </a:moveTo>
                    <a:lnTo>
                      <a:pt x="8" y="16"/>
                    </a:lnTo>
                    <a:lnTo>
                      <a:pt x="929" y="16"/>
                    </a:lnTo>
                    <a:lnTo>
                      <a:pt x="929" y="0"/>
                    </a:lnTo>
                    <a:lnTo>
                      <a:pt x="8" y="0"/>
                    </a:lnTo>
                    <a:lnTo>
                      <a:pt x="0" y="8"/>
                    </a:lnTo>
                    <a:lnTo>
                      <a:pt x="8" y="0"/>
                    </a:lnTo>
                    <a:lnTo>
                      <a:pt x="3" y="2"/>
                    </a:lnTo>
                    <a:lnTo>
                      <a:pt x="0" y="8"/>
                    </a:lnTo>
                    <a:lnTo>
                      <a:pt x="3" y="14"/>
                    </a:lnTo>
                    <a:lnTo>
                      <a:pt x="8" y="16"/>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34" name="Freeform 777">
                <a:extLst>
                  <a:ext uri="{FF2B5EF4-FFF2-40B4-BE49-F238E27FC236}">
                    <a16:creationId xmlns:a16="http://schemas.microsoft.com/office/drawing/2014/main" id="{58301612-9DF6-4056-B949-5DD3D94873F6}"/>
                  </a:ext>
                </a:extLst>
              </p:cNvPr>
              <p:cNvSpPr>
                <a:spLocks/>
              </p:cNvSpPr>
              <p:nvPr/>
            </p:nvSpPr>
            <p:spPr bwMode="auto">
              <a:xfrm>
                <a:off x="1886" y="2593"/>
                <a:ext cx="8" cy="579"/>
              </a:xfrm>
              <a:custGeom>
                <a:avLst/>
                <a:gdLst>
                  <a:gd name="T0" fmla="*/ 1 w 16"/>
                  <a:gd name="T1" fmla="*/ 18 h 1158"/>
                  <a:gd name="T2" fmla="*/ 1 w 16"/>
                  <a:gd name="T3" fmla="*/ 18 h 1158"/>
                  <a:gd name="T4" fmla="*/ 1 w 16"/>
                  <a:gd name="T5" fmla="*/ 0 h 1158"/>
                  <a:gd name="T6" fmla="*/ 0 w 16"/>
                  <a:gd name="T7" fmla="*/ 0 h 1158"/>
                  <a:gd name="T8" fmla="*/ 0 w 16"/>
                  <a:gd name="T9" fmla="*/ 18 h 1158"/>
                  <a:gd name="T10" fmla="*/ 1 w 16"/>
                  <a:gd name="T11" fmla="*/ 19 h 1158"/>
                  <a:gd name="T12" fmla="*/ 0 w 16"/>
                  <a:gd name="T13" fmla="*/ 18 h 1158"/>
                  <a:gd name="T14" fmla="*/ 1 w 16"/>
                  <a:gd name="T15" fmla="*/ 19 h 1158"/>
                  <a:gd name="T16" fmla="*/ 1 w 16"/>
                  <a:gd name="T17" fmla="*/ 19 h 1158"/>
                  <a:gd name="T18" fmla="*/ 1 w 16"/>
                  <a:gd name="T19" fmla="*/ 19 h 1158"/>
                  <a:gd name="T20" fmla="*/ 1 w 16"/>
                  <a:gd name="T21" fmla="*/ 18 h 1158"/>
                  <a:gd name="T22" fmla="*/ 1 w 16"/>
                  <a:gd name="T23" fmla="*/ 18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142"/>
                    </a:moveTo>
                    <a:lnTo>
                      <a:pt x="16" y="1150"/>
                    </a:lnTo>
                    <a:lnTo>
                      <a:pt x="16" y="0"/>
                    </a:lnTo>
                    <a:lnTo>
                      <a:pt x="0" y="0"/>
                    </a:lnTo>
                    <a:lnTo>
                      <a:pt x="0" y="1150"/>
                    </a:lnTo>
                    <a:lnTo>
                      <a:pt x="8" y="1158"/>
                    </a:lnTo>
                    <a:lnTo>
                      <a:pt x="0" y="1150"/>
                    </a:lnTo>
                    <a:lnTo>
                      <a:pt x="3" y="1156"/>
                    </a:lnTo>
                    <a:lnTo>
                      <a:pt x="8" y="1158"/>
                    </a:lnTo>
                    <a:lnTo>
                      <a:pt x="14" y="1156"/>
                    </a:lnTo>
                    <a:lnTo>
                      <a:pt x="16" y="1150"/>
                    </a:lnTo>
                    <a:lnTo>
                      <a:pt x="8" y="1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35" name="Freeform 778">
                <a:extLst>
                  <a:ext uri="{FF2B5EF4-FFF2-40B4-BE49-F238E27FC236}">
                    <a16:creationId xmlns:a16="http://schemas.microsoft.com/office/drawing/2014/main" id="{3C70D29A-4416-4432-BDD1-7B12ED35B924}"/>
                  </a:ext>
                </a:extLst>
              </p:cNvPr>
              <p:cNvSpPr>
                <a:spLocks/>
              </p:cNvSpPr>
              <p:nvPr/>
            </p:nvSpPr>
            <p:spPr bwMode="auto">
              <a:xfrm>
                <a:off x="1890" y="3163"/>
                <a:ext cx="464" cy="9"/>
              </a:xfrm>
              <a:custGeom>
                <a:avLst/>
                <a:gdLst>
                  <a:gd name="T0" fmla="*/ 14 w 929"/>
                  <a:gd name="T1" fmla="*/ 1 h 16"/>
                  <a:gd name="T2" fmla="*/ 14 w 929"/>
                  <a:gd name="T3" fmla="*/ 0 h 16"/>
                  <a:gd name="T4" fmla="*/ 0 w 929"/>
                  <a:gd name="T5" fmla="*/ 0 h 16"/>
                  <a:gd name="T6" fmla="*/ 0 w 929"/>
                  <a:gd name="T7" fmla="*/ 1 h 16"/>
                  <a:gd name="T8" fmla="*/ 14 w 929"/>
                  <a:gd name="T9" fmla="*/ 1 h 16"/>
                  <a:gd name="T10" fmla="*/ 14 w 929"/>
                  <a:gd name="T11" fmla="*/ 1 h 16"/>
                  <a:gd name="T12" fmla="*/ 14 w 929"/>
                  <a:gd name="T13" fmla="*/ 1 h 16"/>
                  <a:gd name="T14" fmla="*/ 14 w 929"/>
                  <a:gd name="T15" fmla="*/ 1 h 16"/>
                  <a:gd name="T16" fmla="*/ 14 w 929"/>
                  <a:gd name="T17" fmla="*/ 1 h 16"/>
                  <a:gd name="T18" fmla="*/ 14 w 929"/>
                  <a:gd name="T19" fmla="*/ 1 h 16"/>
                  <a:gd name="T20" fmla="*/ 14 w 929"/>
                  <a:gd name="T21" fmla="*/ 0 h 16"/>
                  <a:gd name="T22" fmla="*/ 14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913" y="8"/>
                    </a:moveTo>
                    <a:lnTo>
                      <a:pt x="921" y="0"/>
                    </a:lnTo>
                    <a:lnTo>
                      <a:pt x="0" y="0"/>
                    </a:lnTo>
                    <a:lnTo>
                      <a:pt x="0" y="16"/>
                    </a:lnTo>
                    <a:lnTo>
                      <a:pt x="921" y="16"/>
                    </a:lnTo>
                    <a:lnTo>
                      <a:pt x="929" y="8"/>
                    </a:lnTo>
                    <a:lnTo>
                      <a:pt x="921" y="16"/>
                    </a:lnTo>
                    <a:lnTo>
                      <a:pt x="926" y="14"/>
                    </a:lnTo>
                    <a:lnTo>
                      <a:pt x="929" y="8"/>
                    </a:lnTo>
                    <a:lnTo>
                      <a:pt x="926" y="2"/>
                    </a:lnTo>
                    <a:lnTo>
                      <a:pt x="921" y="0"/>
                    </a:lnTo>
                    <a:lnTo>
                      <a:pt x="91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36" name="Freeform 779">
                <a:extLst>
                  <a:ext uri="{FF2B5EF4-FFF2-40B4-BE49-F238E27FC236}">
                    <a16:creationId xmlns:a16="http://schemas.microsoft.com/office/drawing/2014/main" id="{E008455D-3730-4ED0-98F7-F5412E6F879B}"/>
                  </a:ext>
                </a:extLst>
              </p:cNvPr>
              <p:cNvSpPr>
                <a:spLocks/>
              </p:cNvSpPr>
              <p:nvPr/>
            </p:nvSpPr>
            <p:spPr bwMode="auto">
              <a:xfrm>
                <a:off x="2346" y="2589"/>
                <a:ext cx="8" cy="578"/>
              </a:xfrm>
              <a:custGeom>
                <a:avLst/>
                <a:gdLst>
                  <a:gd name="T0" fmla="*/ 1 w 16"/>
                  <a:gd name="T1" fmla="*/ 0 h 1158"/>
                  <a:gd name="T2" fmla="*/ 0 w 16"/>
                  <a:gd name="T3" fmla="*/ 0 h 1158"/>
                  <a:gd name="T4" fmla="*/ 0 w 16"/>
                  <a:gd name="T5" fmla="*/ 18 h 1158"/>
                  <a:gd name="T6" fmla="*/ 1 w 16"/>
                  <a:gd name="T7" fmla="*/ 18 h 1158"/>
                  <a:gd name="T8" fmla="*/ 1 w 16"/>
                  <a:gd name="T9" fmla="*/ 0 h 1158"/>
                  <a:gd name="T10" fmla="*/ 1 w 16"/>
                  <a:gd name="T11" fmla="*/ 0 h 1158"/>
                  <a:gd name="T12" fmla="*/ 1 w 16"/>
                  <a:gd name="T13" fmla="*/ 0 h 1158"/>
                  <a:gd name="T14" fmla="*/ 1 w 16"/>
                  <a:gd name="T15" fmla="*/ 0 h 1158"/>
                  <a:gd name="T16" fmla="*/ 1 w 16"/>
                  <a:gd name="T17" fmla="*/ 0 h 1158"/>
                  <a:gd name="T18" fmla="*/ 1 w 16"/>
                  <a:gd name="T19" fmla="*/ 0 h 1158"/>
                  <a:gd name="T20" fmla="*/ 0 w 16"/>
                  <a:gd name="T21" fmla="*/ 0 h 1158"/>
                  <a:gd name="T22" fmla="*/ 1 w 16"/>
                  <a:gd name="T23" fmla="*/ 0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6"/>
                    </a:moveTo>
                    <a:lnTo>
                      <a:pt x="0" y="8"/>
                    </a:lnTo>
                    <a:lnTo>
                      <a:pt x="0" y="1158"/>
                    </a:lnTo>
                    <a:lnTo>
                      <a:pt x="16" y="115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37" name="Freeform 780">
                <a:extLst>
                  <a:ext uri="{FF2B5EF4-FFF2-40B4-BE49-F238E27FC236}">
                    <a16:creationId xmlns:a16="http://schemas.microsoft.com/office/drawing/2014/main" id="{8E081A89-5FA5-4EE9-8CA1-F82D5EAFF859}"/>
                  </a:ext>
                </a:extLst>
              </p:cNvPr>
              <p:cNvSpPr>
                <a:spLocks/>
              </p:cNvSpPr>
              <p:nvPr/>
            </p:nvSpPr>
            <p:spPr bwMode="auto">
              <a:xfrm>
                <a:off x="1834" y="2591"/>
                <a:ext cx="575" cy="574"/>
              </a:xfrm>
              <a:custGeom>
                <a:avLst/>
                <a:gdLst>
                  <a:gd name="T0" fmla="*/ 0 w 1148"/>
                  <a:gd name="T1" fmla="*/ 3 h 1147"/>
                  <a:gd name="T2" fmla="*/ 3 w 1148"/>
                  <a:gd name="T3" fmla="*/ 0 h 1147"/>
                  <a:gd name="T4" fmla="*/ 18 w 1148"/>
                  <a:gd name="T5" fmla="*/ 15 h 1147"/>
                  <a:gd name="T6" fmla="*/ 15 w 1148"/>
                  <a:gd name="T7" fmla="*/ 18 h 1147"/>
                  <a:gd name="T8" fmla="*/ 0 w 1148"/>
                  <a:gd name="T9" fmla="*/ 3 h 1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8" h="1147">
                    <a:moveTo>
                      <a:pt x="0" y="190"/>
                    </a:moveTo>
                    <a:lnTo>
                      <a:pt x="190" y="0"/>
                    </a:lnTo>
                    <a:lnTo>
                      <a:pt x="1148" y="957"/>
                    </a:lnTo>
                    <a:lnTo>
                      <a:pt x="958" y="1147"/>
                    </a:lnTo>
                    <a:lnTo>
                      <a:pt x="0" y="19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38" name="Freeform 781">
                <a:extLst>
                  <a:ext uri="{FF2B5EF4-FFF2-40B4-BE49-F238E27FC236}">
                    <a16:creationId xmlns:a16="http://schemas.microsoft.com/office/drawing/2014/main" id="{F004327A-C688-4FE5-8171-1085E48FFC12}"/>
                  </a:ext>
                </a:extLst>
              </p:cNvPr>
              <p:cNvSpPr>
                <a:spLocks/>
              </p:cNvSpPr>
              <p:nvPr/>
            </p:nvSpPr>
            <p:spPr bwMode="auto">
              <a:xfrm>
                <a:off x="1832" y="2587"/>
                <a:ext cx="101" cy="101"/>
              </a:xfrm>
              <a:custGeom>
                <a:avLst/>
                <a:gdLst>
                  <a:gd name="T0" fmla="*/ 4 w 202"/>
                  <a:gd name="T1" fmla="*/ 1 h 201"/>
                  <a:gd name="T2" fmla="*/ 3 w 202"/>
                  <a:gd name="T3" fmla="*/ 1 h 201"/>
                  <a:gd name="T4" fmla="*/ 0 w 202"/>
                  <a:gd name="T5" fmla="*/ 3 h 201"/>
                  <a:gd name="T6" fmla="*/ 1 w 202"/>
                  <a:gd name="T7" fmla="*/ 4 h 201"/>
                  <a:gd name="T8" fmla="*/ 4 w 202"/>
                  <a:gd name="T9" fmla="*/ 1 h 201"/>
                  <a:gd name="T10" fmla="*/ 3 w 202"/>
                  <a:gd name="T11" fmla="*/ 1 h 201"/>
                  <a:gd name="T12" fmla="*/ 4 w 202"/>
                  <a:gd name="T13" fmla="*/ 1 h 201"/>
                  <a:gd name="T14" fmla="*/ 4 w 202"/>
                  <a:gd name="T15" fmla="*/ 1 h 201"/>
                  <a:gd name="T16" fmla="*/ 4 w 202"/>
                  <a:gd name="T17" fmla="*/ 1 h 201"/>
                  <a:gd name="T18" fmla="*/ 4 w 202"/>
                  <a:gd name="T19" fmla="*/ 0 h 201"/>
                  <a:gd name="T20" fmla="*/ 3 w 202"/>
                  <a:gd name="T21" fmla="*/ 1 h 201"/>
                  <a:gd name="T22" fmla="*/ 4 w 202"/>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1">
                    <a:moveTo>
                      <a:pt x="199" y="2"/>
                    </a:moveTo>
                    <a:lnTo>
                      <a:pt x="190" y="2"/>
                    </a:lnTo>
                    <a:lnTo>
                      <a:pt x="0" y="192"/>
                    </a:lnTo>
                    <a:lnTo>
                      <a:pt x="9" y="201"/>
                    </a:lnTo>
                    <a:lnTo>
                      <a:pt x="199" y="11"/>
                    </a:lnTo>
                    <a:lnTo>
                      <a:pt x="190" y="11"/>
                    </a:lnTo>
                    <a:lnTo>
                      <a:pt x="199" y="11"/>
                    </a:lnTo>
                    <a:lnTo>
                      <a:pt x="202" y="7"/>
                    </a:lnTo>
                    <a:lnTo>
                      <a:pt x="199" y="2"/>
                    </a:lnTo>
                    <a:lnTo>
                      <a:pt x="195" y="0"/>
                    </a:lnTo>
                    <a:lnTo>
                      <a:pt x="190" y="2"/>
                    </a:lnTo>
                    <a:lnTo>
                      <a:pt x="1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39" name="Freeform 782">
                <a:extLst>
                  <a:ext uri="{FF2B5EF4-FFF2-40B4-BE49-F238E27FC236}">
                    <a16:creationId xmlns:a16="http://schemas.microsoft.com/office/drawing/2014/main" id="{530EB785-0C23-43AA-910E-FA046C65B2E6}"/>
                  </a:ext>
                </a:extLst>
              </p:cNvPr>
              <p:cNvSpPr>
                <a:spLocks/>
              </p:cNvSpPr>
              <p:nvPr/>
            </p:nvSpPr>
            <p:spPr bwMode="auto">
              <a:xfrm>
                <a:off x="1927" y="2589"/>
                <a:ext cx="485" cy="484"/>
              </a:xfrm>
              <a:custGeom>
                <a:avLst/>
                <a:gdLst>
                  <a:gd name="T0" fmla="*/ 16 w 970"/>
                  <a:gd name="T1" fmla="*/ 15 h 969"/>
                  <a:gd name="T2" fmla="*/ 16 w 970"/>
                  <a:gd name="T3" fmla="*/ 14 h 969"/>
                  <a:gd name="T4" fmla="*/ 1 w 970"/>
                  <a:gd name="T5" fmla="*/ 0 h 969"/>
                  <a:gd name="T6" fmla="*/ 0 w 970"/>
                  <a:gd name="T7" fmla="*/ 0 h 969"/>
                  <a:gd name="T8" fmla="*/ 15 w 970"/>
                  <a:gd name="T9" fmla="*/ 15 h 969"/>
                  <a:gd name="T10" fmla="*/ 15 w 970"/>
                  <a:gd name="T11" fmla="*/ 14 h 969"/>
                  <a:gd name="T12" fmla="*/ 15 w 970"/>
                  <a:gd name="T13" fmla="*/ 15 h 969"/>
                  <a:gd name="T14" fmla="*/ 16 w 970"/>
                  <a:gd name="T15" fmla="*/ 15 h 969"/>
                  <a:gd name="T16" fmla="*/ 16 w 970"/>
                  <a:gd name="T17" fmla="*/ 15 h 969"/>
                  <a:gd name="T18" fmla="*/ 16 w 970"/>
                  <a:gd name="T19" fmla="*/ 15 h 969"/>
                  <a:gd name="T20" fmla="*/ 16 w 970"/>
                  <a:gd name="T21" fmla="*/ 14 h 969"/>
                  <a:gd name="T22" fmla="*/ 16 w 970"/>
                  <a:gd name="T23" fmla="*/ 15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968" y="967"/>
                    </a:moveTo>
                    <a:lnTo>
                      <a:pt x="968" y="957"/>
                    </a:lnTo>
                    <a:lnTo>
                      <a:pt x="9" y="0"/>
                    </a:lnTo>
                    <a:lnTo>
                      <a:pt x="0" y="9"/>
                    </a:lnTo>
                    <a:lnTo>
                      <a:pt x="958" y="967"/>
                    </a:lnTo>
                    <a:lnTo>
                      <a:pt x="958" y="957"/>
                    </a:lnTo>
                    <a:lnTo>
                      <a:pt x="958" y="967"/>
                    </a:lnTo>
                    <a:lnTo>
                      <a:pt x="963" y="969"/>
                    </a:lnTo>
                    <a:lnTo>
                      <a:pt x="968" y="967"/>
                    </a:lnTo>
                    <a:lnTo>
                      <a:pt x="970" y="962"/>
                    </a:lnTo>
                    <a:lnTo>
                      <a:pt x="968" y="957"/>
                    </a:lnTo>
                    <a:lnTo>
                      <a:pt x="968" y="9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40" name="Freeform 783">
                <a:extLst>
                  <a:ext uri="{FF2B5EF4-FFF2-40B4-BE49-F238E27FC236}">
                    <a16:creationId xmlns:a16="http://schemas.microsoft.com/office/drawing/2014/main" id="{16768A96-283E-4C3E-A62D-61D131B44282}"/>
                  </a:ext>
                </a:extLst>
              </p:cNvPr>
              <p:cNvSpPr>
                <a:spLocks/>
              </p:cNvSpPr>
              <p:nvPr/>
            </p:nvSpPr>
            <p:spPr bwMode="auto">
              <a:xfrm>
                <a:off x="2310" y="3067"/>
                <a:ext cx="101" cy="101"/>
              </a:xfrm>
              <a:custGeom>
                <a:avLst/>
                <a:gdLst>
                  <a:gd name="T0" fmla="*/ 1 w 202"/>
                  <a:gd name="T1" fmla="*/ 4 h 202"/>
                  <a:gd name="T2" fmla="*/ 1 w 202"/>
                  <a:gd name="T3" fmla="*/ 4 h 202"/>
                  <a:gd name="T4" fmla="*/ 4 w 202"/>
                  <a:gd name="T5" fmla="*/ 1 h 202"/>
                  <a:gd name="T6" fmla="*/ 3 w 202"/>
                  <a:gd name="T7" fmla="*/ 0 h 202"/>
                  <a:gd name="T8" fmla="*/ 1 w 202"/>
                  <a:gd name="T9" fmla="*/ 3 h 202"/>
                  <a:gd name="T10" fmla="*/ 1 w 202"/>
                  <a:gd name="T11" fmla="*/ 3 h 202"/>
                  <a:gd name="T12" fmla="*/ 1 w 202"/>
                  <a:gd name="T13" fmla="*/ 3 h 202"/>
                  <a:gd name="T14" fmla="*/ 0 w 202"/>
                  <a:gd name="T15" fmla="*/ 4 h 202"/>
                  <a:gd name="T16" fmla="*/ 1 w 202"/>
                  <a:gd name="T17" fmla="*/ 4 h 202"/>
                  <a:gd name="T18" fmla="*/ 1 w 202"/>
                  <a:gd name="T19" fmla="*/ 4 h 202"/>
                  <a:gd name="T20" fmla="*/ 1 w 202"/>
                  <a:gd name="T21" fmla="*/ 4 h 202"/>
                  <a:gd name="T22" fmla="*/ 1 w 202"/>
                  <a:gd name="T23" fmla="*/ 4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2">
                    <a:moveTo>
                      <a:pt x="2" y="200"/>
                    </a:moveTo>
                    <a:lnTo>
                      <a:pt x="12" y="200"/>
                    </a:lnTo>
                    <a:lnTo>
                      <a:pt x="202" y="10"/>
                    </a:lnTo>
                    <a:lnTo>
                      <a:pt x="192" y="0"/>
                    </a:lnTo>
                    <a:lnTo>
                      <a:pt x="2" y="191"/>
                    </a:lnTo>
                    <a:lnTo>
                      <a:pt x="12" y="191"/>
                    </a:lnTo>
                    <a:lnTo>
                      <a:pt x="2" y="191"/>
                    </a:lnTo>
                    <a:lnTo>
                      <a:pt x="0" y="195"/>
                    </a:lnTo>
                    <a:lnTo>
                      <a:pt x="2" y="200"/>
                    </a:lnTo>
                    <a:lnTo>
                      <a:pt x="7" y="202"/>
                    </a:lnTo>
                    <a:lnTo>
                      <a:pt x="12" y="200"/>
                    </a:lnTo>
                    <a:lnTo>
                      <a:pt x="2"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41" name="Freeform 784">
                <a:extLst>
                  <a:ext uri="{FF2B5EF4-FFF2-40B4-BE49-F238E27FC236}">
                    <a16:creationId xmlns:a16="http://schemas.microsoft.com/office/drawing/2014/main" id="{FB6498A9-E61D-4081-A91C-C4244D3B682F}"/>
                  </a:ext>
                </a:extLst>
              </p:cNvPr>
              <p:cNvSpPr>
                <a:spLocks/>
              </p:cNvSpPr>
              <p:nvPr/>
            </p:nvSpPr>
            <p:spPr bwMode="auto">
              <a:xfrm>
                <a:off x="1831" y="2682"/>
                <a:ext cx="485" cy="485"/>
              </a:xfrm>
              <a:custGeom>
                <a:avLst/>
                <a:gdLst>
                  <a:gd name="T0" fmla="*/ 1 w 970"/>
                  <a:gd name="T1" fmla="*/ 1 h 969"/>
                  <a:gd name="T2" fmla="*/ 1 w 970"/>
                  <a:gd name="T3" fmla="*/ 1 h 969"/>
                  <a:gd name="T4" fmla="*/ 15 w 970"/>
                  <a:gd name="T5" fmla="*/ 16 h 969"/>
                  <a:gd name="T6" fmla="*/ 16 w 970"/>
                  <a:gd name="T7" fmla="*/ 15 h 969"/>
                  <a:gd name="T8" fmla="*/ 1 w 970"/>
                  <a:gd name="T9" fmla="*/ 1 h 969"/>
                  <a:gd name="T10" fmla="*/ 1 w 970"/>
                  <a:gd name="T11" fmla="*/ 1 h 969"/>
                  <a:gd name="T12" fmla="*/ 1 w 970"/>
                  <a:gd name="T13" fmla="*/ 1 h 969"/>
                  <a:gd name="T14" fmla="*/ 1 w 970"/>
                  <a:gd name="T15" fmla="*/ 0 h 969"/>
                  <a:gd name="T16" fmla="*/ 1 w 970"/>
                  <a:gd name="T17" fmla="*/ 1 h 969"/>
                  <a:gd name="T18" fmla="*/ 0 w 970"/>
                  <a:gd name="T19" fmla="*/ 1 h 969"/>
                  <a:gd name="T20" fmla="*/ 1 w 970"/>
                  <a:gd name="T21" fmla="*/ 1 h 969"/>
                  <a:gd name="T22" fmla="*/ 1 w 970"/>
                  <a:gd name="T23" fmla="*/ 1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2" y="2"/>
                    </a:moveTo>
                    <a:lnTo>
                      <a:pt x="2" y="11"/>
                    </a:lnTo>
                    <a:lnTo>
                      <a:pt x="960" y="969"/>
                    </a:lnTo>
                    <a:lnTo>
                      <a:pt x="970" y="960"/>
                    </a:lnTo>
                    <a:lnTo>
                      <a:pt x="11" y="2"/>
                    </a:lnTo>
                    <a:lnTo>
                      <a:pt x="11" y="11"/>
                    </a:lnTo>
                    <a:lnTo>
                      <a:pt x="11"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42" name="Freeform 785">
                <a:extLst>
                  <a:ext uri="{FF2B5EF4-FFF2-40B4-BE49-F238E27FC236}">
                    <a16:creationId xmlns:a16="http://schemas.microsoft.com/office/drawing/2014/main" id="{49246B1B-2498-4154-8205-897973D23CCF}"/>
                  </a:ext>
                </a:extLst>
              </p:cNvPr>
              <p:cNvSpPr>
                <a:spLocks/>
              </p:cNvSpPr>
              <p:nvPr/>
            </p:nvSpPr>
            <p:spPr bwMode="auto">
              <a:xfrm>
                <a:off x="1825" y="2582"/>
                <a:ext cx="592" cy="592"/>
              </a:xfrm>
              <a:custGeom>
                <a:avLst/>
                <a:gdLst>
                  <a:gd name="T0" fmla="*/ 0 w 1185"/>
                  <a:gd name="T1" fmla="*/ 15 h 1185"/>
                  <a:gd name="T2" fmla="*/ 15 w 1185"/>
                  <a:gd name="T3" fmla="*/ 0 h 1185"/>
                  <a:gd name="T4" fmla="*/ 18 w 1185"/>
                  <a:gd name="T5" fmla="*/ 2 h 1185"/>
                  <a:gd name="T6" fmla="*/ 2 w 1185"/>
                  <a:gd name="T7" fmla="*/ 18 h 1185"/>
                  <a:gd name="T8" fmla="*/ 0 w 1185"/>
                  <a:gd name="T9" fmla="*/ 15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85" h="1185">
                    <a:moveTo>
                      <a:pt x="0" y="995"/>
                    </a:moveTo>
                    <a:lnTo>
                      <a:pt x="994" y="0"/>
                    </a:lnTo>
                    <a:lnTo>
                      <a:pt x="1185" y="190"/>
                    </a:lnTo>
                    <a:lnTo>
                      <a:pt x="191" y="1185"/>
                    </a:lnTo>
                    <a:lnTo>
                      <a:pt x="0" y="99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43" name="Freeform 786">
                <a:extLst>
                  <a:ext uri="{FF2B5EF4-FFF2-40B4-BE49-F238E27FC236}">
                    <a16:creationId xmlns:a16="http://schemas.microsoft.com/office/drawing/2014/main" id="{21DA32F6-3044-4A86-86F0-370758673081}"/>
                  </a:ext>
                </a:extLst>
              </p:cNvPr>
              <p:cNvSpPr>
                <a:spLocks/>
              </p:cNvSpPr>
              <p:nvPr/>
            </p:nvSpPr>
            <p:spPr bwMode="auto">
              <a:xfrm>
                <a:off x="1822" y="2578"/>
                <a:ext cx="503" cy="503"/>
              </a:xfrm>
              <a:custGeom>
                <a:avLst/>
                <a:gdLst>
                  <a:gd name="T0" fmla="*/ 16 w 1006"/>
                  <a:gd name="T1" fmla="*/ 1 h 1006"/>
                  <a:gd name="T2" fmla="*/ 16 w 1006"/>
                  <a:gd name="T3" fmla="*/ 1 h 1006"/>
                  <a:gd name="T4" fmla="*/ 0 w 1006"/>
                  <a:gd name="T5" fmla="*/ 16 h 1006"/>
                  <a:gd name="T6" fmla="*/ 1 w 1006"/>
                  <a:gd name="T7" fmla="*/ 16 h 1006"/>
                  <a:gd name="T8" fmla="*/ 16 w 1006"/>
                  <a:gd name="T9" fmla="*/ 1 h 1006"/>
                  <a:gd name="T10" fmla="*/ 16 w 1006"/>
                  <a:gd name="T11" fmla="*/ 1 h 1006"/>
                  <a:gd name="T12" fmla="*/ 16 w 1006"/>
                  <a:gd name="T13" fmla="*/ 1 h 1006"/>
                  <a:gd name="T14" fmla="*/ 16 w 1006"/>
                  <a:gd name="T15" fmla="*/ 1 h 1006"/>
                  <a:gd name="T16" fmla="*/ 16 w 1006"/>
                  <a:gd name="T17" fmla="*/ 1 h 1006"/>
                  <a:gd name="T18" fmla="*/ 16 w 1006"/>
                  <a:gd name="T19" fmla="*/ 0 h 1006"/>
                  <a:gd name="T20" fmla="*/ 16 w 1006"/>
                  <a:gd name="T21" fmla="*/ 1 h 1006"/>
                  <a:gd name="T22" fmla="*/ 16 w 1006"/>
                  <a:gd name="T23" fmla="*/ 1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1004" y="3"/>
                    </a:moveTo>
                    <a:lnTo>
                      <a:pt x="994" y="3"/>
                    </a:lnTo>
                    <a:lnTo>
                      <a:pt x="0" y="997"/>
                    </a:lnTo>
                    <a:lnTo>
                      <a:pt x="10" y="1006"/>
                    </a:lnTo>
                    <a:lnTo>
                      <a:pt x="1004" y="12"/>
                    </a:lnTo>
                    <a:lnTo>
                      <a:pt x="994" y="12"/>
                    </a:lnTo>
                    <a:lnTo>
                      <a:pt x="1004" y="12"/>
                    </a:lnTo>
                    <a:lnTo>
                      <a:pt x="1006" y="7"/>
                    </a:lnTo>
                    <a:lnTo>
                      <a:pt x="1004" y="3"/>
                    </a:lnTo>
                    <a:lnTo>
                      <a:pt x="999" y="0"/>
                    </a:lnTo>
                    <a:lnTo>
                      <a:pt x="994" y="3"/>
                    </a:lnTo>
                    <a:lnTo>
                      <a:pt x="100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44" name="Freeform 787">
                <a:extLst>
                  <a:ext uri="{FF2B5EF4-FFF2-40B4-BE49-F238E27FC236}">
                    <a16:creationId xmlns:a16="http://schemas.microsoft.com/office/drawing/2014/main" id="{81456A18-A401-4665-8E12-B7205D4E9D3B}"/>
                  </a:ext>
                </a:extLst>
              </p:cNvPr>
              <p:cNvSpPr>
                <a:spLocks/>
              </p:cNvSpPr>
              <p:nvPr/>
            </p:nvSpPr>
            <p:spPr bwMode="auto">
              <a:xfrm>
                <a:off x="2319" y="2579"/>
                <a:ext cx="102" cy="101"/>
              </a:xfrm>
              <a:custGeom>
                <a:avLst/>
                <a:gdLst>
                  <a:gd name="T0" fmla="*/ 4 w 203"/>
                  <a:gd name="T1" fmla="*/ 4 h 201"/>
                  <a:gd name="T2" fmla="*/ 4 w 203"/>
                  <a:gd name="T3" fmla="*/ 3 h 201"/>
                  <a:gd name="T4" fmla="*/ 1 w 203"/>
                  <a:gd name="T5" fmla="*/ 0 h 201"/>
                  <a:gd name="T6" fmla="*/ 0 w 203"/>
                  <a:gd name="T7" fmla="*/ 1 h 201"/>
                  <a:gd name="T8" fmla="*/ 3 w 203"/>
                  <a:gd name="T9" fmla="*/ 4 h 201"/>
                  <a:gd name="T10" fmla="*/ 3 w 203"/>
                  <a:gd name="T11" fmla="*/ 3 h 201"/>
                  <a:gd name="T12" fmla="*/ 3 w 203"/>
                  <a:gd name="T13" fmla="*/ 4 h 201"/>
                  <a:gd name="T14" fmla="*/ 4 w 203"/>
                  <a:gd name="T15" fmla="*/ 4 h 201"/>
                  <a:gd name="T16" fmla="*/ 4 w 203"/>
                  <a:gd name="T17" fmla="*/ 4 h 201"/>
                  <a:gd name="T18" fmla="*/ 4 w 203"/>
                  <a:gd name="T19" fmla="*/ 4 h 201"/>
                  <a:gd name="T20" fmla="*/ 4 w 203"/>
                  <a:gd name="T21" fmla="*/ 3 h 201"/>
                  <a:gd name="T22" fmla="*/ 4 w 203"/>
                  <a:gd name="T23" fmla="*/ 4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01" y="199"/>
                    </a:moveTo>
                    <a:lnTo>
                      <a:pt x="201" y="190"/>
                    </a:lnTo>
                    <a:lnTo>
                      <a:pt x="10" y="0"/>
                    </a:lnTo>
                    <a:lnTo>
                      <a:pt x="0" y="9"/>
                    </a:lnTo>
                    <a:lnTo>
                      <a:pt x="192" y="199"/>
                    </a:lnTo>
                    <a:lnTo>
                      <a:pt x="192" y="190"/>
                    </a:lnTo>
                    <a:lnTo>
                      <a:pt x="192" y="199"/>
                    </a:lnTo>
                    <a:lnTo>
                      <a:pt x="196" y="201"/>
                    </a:lnTo>
                    <a:lnTo>
                      <a:pt x="201" y="199"/>
                    </a:lnTo>
                    <a:lnTo>
                      <a:pt x="203" y="194"/>
                    </a:lnTo>
                    <a:lnTo>
                      <a:pt x="201" y="190"/>
                    </a:lnTo>
                    <a:lnTo>
                      <a:pt x="20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45" name="Freeform 788">
                <a:extLst>
                  <a:ext uri="{FF2B5EF4-FFF2-40B4-BE49-F238E27FC236}">
                    <a16:creationId xmlns:a16="http://schemas.microsoft.com/office/drawing/2014/main" id="{3EA2FE45-2CAB-4A32-98E9-B4DFB5C934B0}"/>
                  </a:ext>
                </a:extLst>
              </p:cNvPr>
              <p:cNvSpPr>
                <a:spLocks/>
              </p:cNvSpPr>
              <p:nvPr/>
            </p:nvSpPr>
            <p:spPr bwMode="auto">
              <a:xfrm>
                <a:off x="1917" y="2674"/>
                <a:ext cx="502" cy="503"/>
              </a:xfrm>
              <a:custGeom>
                <a:avLst/>
                <a:gdLst>
                  <a:gd name="T0" fmla="*/ 0 w 1006"/>
                  <a:gd name="T1" fmla="*/ 16 h 1006"/>
                  <a:gd name="T2" fmla="*/ 0 w 1006"/>
                  <a:gd name="T3" fmla="*/ 16 h 1006"/>
                  <a:gd name="T4" fmla="*/ 15 w 1006"/>
                  <a:gd name="T5" fmla="*/ 1 h 1006"/>
                  <a:gd name="T6" fmla="*/ 15 w 1006"/>
                  <a:gd name="T7" fmla="*/ 0 h 1006"/>
                  <a:gd name="T8" fmla="*/ 0 w 1006"/>
                  <a:gd name="T9" fmla="*/ 16 h 1006"/>
                  <a:gd name="T10" fmla="*/ 0 w 1006"/>
                  <a:gd name="T11" fmla="*/ 16 h 1006"/>
                  <a:gd name="T12" fmla="*/ 0 w 1006"/>
                  <a:gd name="T13" fmla="*/ 16 h 1006"/>
                  <a:gd name="T14" fmla="*/ 0 w 1006"/>
                  <a:gd name="T15" fmla="*/ 16 h 1006"/>
                  <a:gd name="T16" fmla="*/ 0 w 1006"/>
                  <a:gd name="T17" fmla="*/ 16 h 1006"/>
                  <a:gd name="T18" fmla="*/ 0 w 1006"/>
                  <a:gd name="T19" fmla="*/ 16 h 1006"/>
                  <a:gd name="T20" fmla="*/ 0 w 1006"/>
                  <a:gd name="T21" fmla="*/ 16 h 1006"/>
                  <a:gd name="T22" fmla="*/ 0 w 1006"/>
                  <a:gd name="T23" fmla="*/ 16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3" y="1003"/>
                    </a:moveTo>
                    <a:lnTo>
                      <a:pt x="12" y="1003"/>
                    </a:lnTo>
                    <a:lnTo>
                      <a:pt x="1006" y="9"/>
                    </a:lnTo>
                    <a:lnTo>
                      <a:pt x="997" y="0"/>
                    </a:lnTo>
                    <a:lnTo>
                      <a:pt x="3" y="994"/>
                    </a:lnTo>
                    <a:lnTo>
                      <a:pt x="12" y="994"/>
                    </a:lnTo>
                    <a:lnTo>
                      <a:pt x="3" y="994"/>
                    </a:lnTo>
                    <a:lnTo>
                      <a:pt x="0" y="999"/>
                    </a:lnTo>
                    <a:lnTo>
                      <a:pt x="3" y="1003"/>
                    </a:lnTo>
                    <a:lnTo>
                      <a:pt x="7" y="1006"/>
                    </a:lnTo>
                    <a:lnTo>
                      <a:pt x="12" y="1003"/>
                    </a:lnTo>
                    <a:lnTo>
                      <a:pt x="3" y="10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46" name="Freeform 789">
                <a:extLst>
                  <a:ext uri="{FF2B5EF4-FFF2-40B4-BE49-F238E27FC236}">
                    <a16:creationId xmlns:a16="http://schemas.microsoft.com/office/drawing/2014/main" id="{87E0BCD1-CB3A-470F-BC70-A7645CFDB49A}"/>
                  </a:ext>
                </a:extLst>
              </p:cNvPr>
              <p:cNvSpPr>
                <a:spLocks/>
              </p:cNvSpPr>
              <p:nvPr/>
            </p:nvSpPr>
            <p:spPr bwMode="auto">
              <a:xfrm>
                <a:off x="1821" y="3075"/>
                <a:ext cx="101" cy="101"/>
              </a:xfrm>
              <a:custGeom>
                <a:avLst/>
                <a:gdLst>
                  <a:gd name="T0" fmla="*/ 0 w 203"/>
                  <a:gd name="T1" fmla="*/ 1 h 201"/>
                  <a:gd name="T2" fmla="*/ 0 w 203"/>
                  <a:gd name="T3" fmla="*/ 1 h 201"/>
                  <a:gd name="T4" fmla="*/ 3 w 203"/>
                  <a:gd name="T5" fmla="*/ 4 h 201"/>
                  <a:gd name="T6" fmla="*/ 3 w 203"/>
                  <a:gd name="T7" fmla="*/ 3 h 201"/>
                  <a:gd name="T8" fmla="*/ 0 w 203"/>
                  <a:gd name="T9" fmla="*/ 1 h 201"/>
                  <a:gd name="T10" fmla="*/ 0 w 203"/>
                  <a:gd name="T11" fmla="*/ 1 h 201"/>
                  <a:gd name="T12" fmla="*/ 0 w 203"/>
                  <a:gd name="T13" fmla="*/ 1 h 201"/>
                  <a:gd name="T14" fmla="*/ 0 w 203"/>
                  <a:gd name="T15" fmla="*/ 0 h 201"/>
                  <a:gd name="T16" fmla="*/ 0 w 203"/>
                  <a:gd name="T17" fmla="*/ 1 h 201"/>
                  <a:gd name="T18" fmla="*/ 0 w 203"/>
                  <a:gd name="T19" fmla="*/ 1 h 201"/>
                  <a:gd name="T20" fmla="*/ 0 w 203"/>
                  <a:gd name="T21" fmla="*/ 1 h 201"/>
                  <a:gd name="T22" fmla="*/ 0 w 203"/>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 y="2"/>
                    </a:moveTo>
                    <a:lnTo>
                      <a:pt x="2" y="11"/>
                    </a:lnTo>
                    <a:lnTo>
                      <a:pt x="194" y="201"/>
                    </a:lnTo>
                    <a:lnTo>
                      <a:pt x="203" y="192"/>
                    </a:lnTo>
                    <a:lnTo>
                      <a:pt x="12" y="2"/>
                    </a:lnTo>
                    <a:lnTo>
                      <a:pt x="12" y="11"/>
                    </a:lnTo>
                    <a:lnTo>
                      <a:pt x="12"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47" name="Freeform 790">
                <a:extLst>
                  <a:ext uri="{FF2B5EF4-FFF2-40B4-BE49-F238E27FC236}">
                    <a16:creationId xmlns:a16="http://schemas.microsoft.com/office/drawing/2014/main" id="{CFA823E5-4558-4E06-97EB-07E287E07380}"/>
                  </a:ext>
                </a:extLst>
              </p:cNvPr>
              <p:cNvSpPr>
                <a:spLocks/>
              </p:cNvSpPr>
              <p:nvPr/>
            </p:nvSpPr>
            <p:spPr bwMode="auto">
              <a:xfrm>
                <a:off x="2034" y="2792"/>
                <a:ext cx="174" cy="173"/>
              </a:xfrm>
              <a:custGeom>
                <a:avLst/>
                <a:gdLst>
                  <a:gd name="T0" fmla="*/ 1 w 347"/>
                  <a:gd name="T1" fmla="*/ 1 h 345"/>
                  <a:gd name="T2" fmla="*/ 1 w 347"/>
                  <a:gd name="T3" fmla="*/ 1 h 345"/>
                  <a:gd name="T4" fmla="*/ 2 w 347"/>
                  <a:gd name="T5" fmla="*/ 1 h 345"/>
                  <a:gd name="T6" fmla="*/ 2 w 347"/>
                  <a:gd name="T7" fmla="*/ 1 h 345"/>
                  <a:gd name="T8" fmla="*/ 2 w 347"/>
                  <a:gd name="T9" fmla="*/ 1 h 345"/>
                  <a:gd name="T10" fmla="*/ 2 w 347"/>
                  <a:gd name="T11" fmla="*/ 1 h 345"/>
                  <a:gd name="T12" fmla="*/ 3 w 347"/>
                  <a:gd name="T13" fmla="*/ 1 h 345"/>
                  <a:gd name="T14" fmla="*/ 3 w 347"/>
                  <a:gd name="T15" fmla="*/ 1 h 345"/>
                  <a:gd name="T16" fmla="*/ 3 w 347"/>
                  <a:gd name="T17" fmla="*/ 0 h 345"/>
                  <a:gd name="T18" fmla="*/ 3 w 347"/>
                  <a:gd name="T19" fmla="*/ 0 h 345"/>
                  <a:gd name="T20" fmla="*/ 4 w 347"/>
                  <a:gd name="T21" fmla="*/ 1 h 345"/>
                  <a:gd name="T22" fmla="*/ 4 w 347"/>
                  <a:gd name="T23" fmla="*/ 1 h 345"/>
                  <a:gd name="T24" fmla="*/ 4 w 347"/>
                  <a:gd name="T25" fmla="*/ 1 h 345"/>
                  <a:gd name="T26" fmla="*/ 4 w 347"/>
                  <a:gd name="T27" fmla="*/ 1 h 345"/>
                  <a:gd name="T28" fmla="*/ 5 w 347"/>
                  <a:gd name="T29" fmla="*/ 1 h 345"/>
                  <a:gd name="T30" fmla="*/ 5 w 347"/>
                  <a:gd name="T31" fmla="*/ 1 h 345"/>
                  <a:gd name="T32" fmla="*/ 5 w 347"/>
                  <a:gd name="T33" fmla="*/ 1 h 345"/>
                  <a:gd name="T34" fmla="*/ 5 w 347"/>
                  <a:gd name="T35" fmla="*/ 2 h 345"/>
                  <a:gd name="T36" fmla="*/ 6 w 347"/>
                  <a:gd name="T37" fmla="*/ 2 h 345"/>
                  <a:gd name="T38" fmla="*/ 6 w 347"/>
                  <a:gd name="T39" fmla="*/ 3 h 345"/>
                  <a:gd name="T40" fmla="*/ 6 w 347"/>
                  <a:gd name="T41" fmla="*/ 3 h 345"/>
                  <a:gd name="T42" fmla="*/ 6 w 347"/>
                  <a:gd name="T43" fmla="*/ 4 h 345"/>
                  <a:gd name="T44" fmla="*/ 6 w 347"/>
                  <a:gd name="T45" fmla="*/ 4 h 345"/>
                  <a:gd name="T46" fmla="*/ 5 w 347"/>
                  <a:gd name="T47" fmla="*/ 5 h 345"/>
                  <a:gd name="T48" fmla="*/ 5 w 347"/>
                  <a:gd name="T49" fmla="*/ 5 h 345"/>
                  <a:gd name="T50" fmla="*/ 5 w 347"/>
                  <a:gd name="T51" fmla="*/ 5 h 345"/>
                  <a:gd name="T52" fmla="*/ 5 w 347"/>
                  <a:gd name="T53" fmla="*/ 5 h 345"/>
                  <a:gd name="T54" fmla="*/ 4 w 347"/>
                  <a:gd name="T55" fmla="*/ 6 h 345"/>
                  <a:gd name="T56" fmla="*/ 4 w 347"/>
                  <a:gd name="T57" fmla="*/ 6 h 345"/>
                  <a:gd name="T58" fmla="*/ 4 w 347"/>
                  <a:gd name="T59" fmla="*/ 6 h 345"/>
                  <a:gd name="T60" fmla="*/ 4 w 347"/>
                  <a:gd name="T61" fmla="*/ 6 h 345"/>
                  <a:gd name="T62" fmla="*/ 3 w 347"/>
                  <a:gd name="T63" fmla="*/ 6 h 345"/>
                  <a:gd name="T64" fmla="*/ 3 w 347"/>
                  <a:gd name="T65" fmla="*/ 6 h 345"/>
                  <a:gd name="T66" fmla="*/ 3 w 347"/>
                  <a:gd name="T67" fmla="*/ 6 h 345"/>
                  <a:gd name="T68" fmla="*/ 3 w 347"/>
                  <a:gd name="T69" fmla="*/ 6 h 345"/>
                  <a:gd name="T70" fmla="*/ 2 w 347"/>
                  <a:gd name="T71" fmla="*/ 6 h 345"/>
                  <a:gd name="T72" fmla="*/ 2 w 347"/>
                  <a:gd name="T73" fmla="*/ 6 h 345"/>
                  <a:gd name="T74" fmla="*/ 2 w 347"/>
                  <a:gd name="T75" fmla="*/ 6 h 345"/>
                  <a:gd name="T76" fmla="*/ 2 w 347"/>
                  <a:gd name="T77" fmla="*/ 5 h 345"/>
                  <a:gd name="T78" fmla="*/ 2 w 347"/>
                  <a:gd name="T79" fmla="*/ 5 h 345"/>
                  <a:gd name="T80" fmla="*/ 1 w 347"/>
                  <a:gd name="T81" fmla="*/ 5 h 345"/>
                  <a:gd name="T82" fmla="*/ 1 w 347"/>
                  <a:gd name="T83" fmla="*/ 5 h 345"/>
                  <a:gd name="T84" fmla="*/ 1 w 347"/>
                  <a:gd name="T85" fmla="*/ 4 h 345"/>
                  <a:gd name="T86" fmla="*/ 1 w 347"/>
                  <a:gd name="T87" fmla="*/ 4 h 345"/>
                  <a:gd name="T88" fmla="*/ 0 w 347"/>
                  <a:gd name="T89" fmla="*/ 3 h 345"/>
                  <a:gd name="T90" fmla="*/ 1 w 347"/>
                  <a:gd name="T91" fmla="*/ 3 h 345"/>
                  <a:gd name="T92" fmla="*/ 1 w 347"/>
                  <a:gd name="T93" fmla="*/ 2 h 345"/>
                  <a:gd name="T94" fmla="*/ 1 w 347"/>
                  <a:gd name="T95" fmla="*/ 2 h 345"/>
                  <a:gd name="T96" fmla="*/ 1 w 347"/>
                  <a:gd name="T97" fmla="*/ 1 h 3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7" h="345">
                    <a:moveTo>
                      <a:pt x="51" y="50"/>
                    </a:moveTo>
                    <a:lnTo>
                      <a:pt x="64" y="39"/>
                    </a:lnTo>
                    <a:lnTo>
                      <a:pt x="77" y="29"/>
                    </a:lnTo>
                    <a:lnTo>
                      <a:pt x="92" y="19"/>
                    </a:lnTo>
                    <a:lnTo>
                      <a:pt x="107" y="12"/>
                    </a:lnTo>
                    <a:lnTo>
                      <a:pt x="124" y="7"/>
                    </a:lnTo>
                    <a:lnTo>
                      <a:pt x="140" y="3"/>
                    </a:lnTo>
                    <a:lnTo>
                      <a:pt x="156" y="1"/>
                    </a:lnTo>
                    <a:lnTo>
                      <a:pt x="173" y="0"/>
                    </a:lnTo>
                    <a:lnTo>
                      <a:pt x="189" y="0"/>
                    </a:lnTo>
                    <a:lnTo>
                      <a:pt x="207" y="2"/>
                    </a:lnTo>
                    <a:lnTo>
                      <a:pt x="223" y="7"/>
                    </a:lnTo>
                    <a:lnTo>
                      <a:pt x="239" y="12"/>
                    </a:lnTo>
                    <a:lnTo>
                      <a:pt x="254" y="19"/>
                    </a:lnTo>
                    <a:lnTo>
                      <a:pt x="269" y="27"/>
                    </a:lnTo>
                    <a:lnTo>
                      <a:pt x="283" y="38"/>
                    </a:lnTo>
                    <a:lnTo>
                      <a:pt x="296" y="50"/>
                    </a:lnTo>
                    <a:lnTo>
                      <a:pt x="318" y="78"/>
                    </a:lnTo>
                    <a:lnTo>
                      <a:pt x="334" y="108"/>
                    </a:lnTo>
                    <a:lnTo>
                      <a:pt x="344" y="140"/>
                    </a:lnTo>
                    <a:lnTo>
                      <a:pt x="347" y="173"/>
                    </a:lnTo>
                    <a:lnTo>
                      <a:pt x="344" y="206"/>
                    </a:lnTo>
                    <a:lnTo>
                      <a:pt x="334" y="238"/>
                    </a:lnTo>
                    <a:lnTo>
                      <a:pt x="318" y="268"/>
                    </a:lnTo>
                    <a:lnTo>
                      <a:pt x="296" y="295"/>
                    </a:lnTo>
                    <a:lnTo>
                      <a:pt x="284" y="306"/>
                    </a:lnTo>
                    <a:lnTo>
                      <a:pt x="269" y="317"/>
                    </a:lnTo>
                    <a:lnTo>
                      <a:pt x="255" y="326"/>
                    </a:lnTo>
                    <a:lnTo>
                      <a:pt x="239" y="333"/>
                    </a:lnTo>
                    <a:lnTo>
                      <a:pt x="224" y="338"/>
                    </a:lnTo>
                    <a:lnTo>
                      <a:pt x="208" y="342"/>
                    </a:lnTo>
                    <a:lnTo>
                      <a:pt x="190" y="345"/>
                    </a:lnTo>
                    <a:lnTo>
                      <a:pt x="174" y="345"/>
                    </a:lnTo>
                    <a:lnTo>
                      <a:pt x="158" y="345"/>
                    </a:lnTo>
                    <a:lnTo>
                      <a:pt x="141" y="342"/>
                    </a:lnTo>
                    <a:lnTo>
                      <a:pt x="125" y="338"/>
                    </a:lnTo>
                    <a:lnTo>
                      <a:pt x="110" y="333"/>
                    </a:lnTo>
                    <a:lnTo>
                      <a:pt x="94" y="326"/>
                    </a:lnTo>
                    <a:lnTo>
                      <a:pt x="80" y="317"/>
                    </a:lnTo>
                    <a:lnTo>
                      <a:pt x="65" y="306"/>
                    </a:lnTo>
                    <a:lnTo>
                      <a:pt x="52" y="295"/>
                    </a:lnTo>
                    <a:lnTo>
                      <a:pt x="29" y="267"/>
                    </a:lnTo>
                    <a:lnTo>
                      <a:pt x="13" y="237"/>
                    </a:lnTo>
                    <a:lnTo>
                      <a:pt x="4" y="205"/>
                    </a:lnTo>
                    <a:lnTo>
                      <a:pt x="0" y="173"/>
                    </a:lnTo>
                    <a:lnTo>
                      <a:pt x="4" y="139"/>
                    </a:lnTo>
                    <a:lnTo>
                      <a:pt x="13" y="108"/>
                    </a:lnTo>
                    <a:lnTo>
                      <a:pt x="29" y="78"/>
                    </a:lnTo>
                    <a:lnTo>
                      <a:pt x="51" y="5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48" name="Freeform 791">
                <a:extLst>
                  <a:ext uri="{FF2B5EF4-FFF2-40B4-BE49-F238E27FC236}">
                    <a16:creationId xmlns:a16="http://schemas.microsoft.com/office/drawing/2014/main" id="{E647AC72-C4CD-4608-991F-E66CB66A9904}"/>
                  </a:ext>
                </a:extLst>
              </p:cNvPr>
              <p:cNvSpPr>
                <a:spLocks/>
              </p:cNvSpPr>
              <p:nvPr/>
            </p:nvSpPr>
            <p:spPr bwMode="auto">
              <a:xfrm>
                <a:off x="2057" y="2788"/>
                <a:ext cx="127" cy="32"/>
              </a:xfrm>
              <a:custGeom>
                <a:avLst/>
                <a:gdLst>
                  <a:gd name="T0" fmla="*/ 3 w 255"/>
                  <a:gd name="T1" fmla="*/ 1 h 63"/>
                  <a:gd name="T2" fmla="*/ 3 w 255"/>
                  <a:gd name="T3" fmla="*/ 1 h 63"/>
                  <a:gd name="T4" fmla="*/ 3 w 255"/>
                  <a:gd name="T5" fmla="*/ 1 h 63"/>
                  <a:gd name="T6" fmla="*/ 3 w 255"/>
                  <a:gd name="T7" fmla="*/ 1 h 63"/>
                  <a:gd name="T8" fmla="*/ 3 w 255"/>
                  <a:gd name="T9" fmla="*/ 1 h 63"/>
                  <a:gd name="T10" fmla="*/ 3 w 255"/>
                  <a:gd name="T11" fmla="*/ 1 h 63"/>
                  <a:gd name="T12" fmla="*/ 2 w 255"/>
                  <a:gd name="T13" fmla="*/ 1 h 63"/>
                  <a:gd name="T14" fmla="*/ 2 w 255"/>
                  <a:gd name="T15" fmla="*/ 1 h 63"/>
                  <a:gd name="T16" fmla="*/ 2 w 255"/>
                  <a:gd name="T17" fmla="*/ 1 h 63"/>
                  <a:gd name="T18" fmla="*/ 1 w 255"/>
                  <a:gd name="T19" fmla="*/ 0 h 63"/>
                  <a:gd name="T20" fmla="*/ 1 w 255"/>
                  <a:gd name="T21" fmla="*/ 1 h 63"/>
                  <a:gd name="T22" fmla="*/ 1 w 255"/>
                  <a:gd name="T23" fmla="*/ 1 h 63"/>
                  <a:gd name="T24" fmla="*/ 1 w 255"/>
                  <a:gd name="T25" fmla="*/ 1 h 63"/>
                  <a:gd name="T26" fmla="*/ 0 w 255"/>
                  <a:gd name="T27" fmla="*/ 1 h 63"/>
                  <a:gd name="T28" fmla="*/ 0 w 255"/>
                  <a:gd name="T29" fmla="*/ 1 h 63"/>
                  <a:gd name="T30" fmla="*/ 0 w 255"/>
                  <a:gd name="T31" fmla="*/ 1 h 63"/>
                  <a:gd name="T32" fmla="*/ 0 w 255"/>
                  <a:gd name="T33" fmla="*/ 1 h 63"/>
                  <a:gd name="T34" fmla="*/ 0 w 255"/>
                  <a:gd name="T35" fmla="*/ 1 h 63"/>
                  <a:gd name="T36" fmla="*/ 0 w 255"/>
                  <a:gd name="T37" fmla="*/ 1 h 63"/>
                  <a:gd name="T38" fmla="*/ 0 w 255"/>
                  <a:gd name="T39" fmla="*/ 1 h 63"/>
                  <a:gd name="T40" fmla="*/ 0 w 255"/>
                  <a:gd name="T41" fmla="*/ 1 h 63"/>
                  <a:gd name="T42" fmla="*/ 0 w 255"/>
                  <a:gd name="T43" fmla="*/ 1 h 63"/>
                  <a:gd name="T44" fmla="*/ 1 w 255"/>
                  <a:gd name="T45" fmla="*/ 1 h 63"/>
                  <a:gd name="T46" fmla="*/ 1 w 255"/>
                  <a:gd name="T47" fmla="*/ 1 h 63"/>
                  <a:gd name="T48" fmla="*/ 1 w 255"/>
                  <a:gd name="T49" fmla="*/ 1 h 63"/>
                  <a:gd name="T50" fmla="*/ 1 w 255"/>
                  <a:gd name="T51" fmla="*/ 1 h 63"/>
                  <a:gd name="T52" fmla="*/ 1 w 255"/>
                  <a:gd name="T53" fmla="*/ 1 h 63"/>
                  <a:gd name="T54" fmla="*/ 2 w 255"/>
                  <a:gd name="T55" fmla="*/ 1 h 63"/>
                  <a:gd name="T56" fmla="*/ 2 w 255"/>
                  <a:gd name="T57" fmla="*/ 1 h 63"/>
                  <a:gd name="T58" fmla="*/ 2 w 255"/>
                  <a:gd name="T59" fmla="*/ 1 h 63"/>
                  <a:gd name="T60" fmla="*/ 2 w 255"/>
                  <a:gd name="T61" fmla="*/ 1 h 63"/>
                  <a:gd name="T62" fmla="*/ 3 w 255"/>
                  <a:gd name="T63" fmla="*/ 1 h 63"/>
                  <a:gd name="T64" fmla="*/ 3 w 255"/>
                  <a:gd name="T65" fmla="*/ 1 h 63"/>
                  <a:gd name="T66" fmla="*/ 3 w 255"/>
                  <a:gd name="T67" fmla="*/ 1 h 63"/>
                  <a:gd name="T68" fmla="*/ 3 w 255"/>
                  <a:gd name="T69" fmla="*/ 1 h 63"/>
                  <a:gd name="T70" fmla="*/ 3 w 255"/>
                  <a:gd name="T71" fmla="*/ 1 h 63"/>
                  <a:gd name="T72" fmla="*/ 3 w 255"/>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5" h="63">
                    <a:moveTo>
                      <a:pt x="255" y="54"/>
                    </a:moveTo>
                    <a:lnTo>
                      <a:pt x="255" y="54"/>
                    </a:lnTo>
                    <a:lnTo>
                      <a:pt x="241" y="40"/>
                    </a:lnTo>
                    <a:lnTo>
                      <a:pt x="226" y="30"/>
                    </a:lnTo>
                    <a:lnTo>
                      <a:pt x="211" y="20"/>
                    </a:lnTo>
                    <a:lnTo>
                      <a:pt x="195" y="13"/>
                    </a:lnTo>
                    <a:lnTo>
                      <a:pt x="179" y="8"/>
                    </a:lnTo>
                    <a:lnTo>
                      <a:pt x="162" y="3"/>
                    </a:lnTo>
                    <a:lnTo>
                      <a:pt x="143" y="1"/>
                    </a:lnTo>
                    <a:lnTo>
                      <a:pt x="127" y="0"/>
                    </a:lnTo>
                    <a:lnTo>
                      <a:pt x="110" y="2"/>
                    </a:lnTo>
                    <a:lnTo>
                      <a:pt x="93" y="4"/>
                    </a:lnTo>
                    <a:lnTo>
                      <a:pt x="76" y="8"/>
                    </a:lnTo>
                    <a:lnTo>
                      <a:pt x="59" y="13"/>
                    </a:lnTo>
                    <a:lnTo>
                      <a:pt x="43" y="20"/>
                    </a:lnTo>
                    <a:lnTo>
                      <a:pt x="28" y="31"/>
                    </a:lnTo>
                    <a:lnTo>
                      <a:pt x="13" y="41"/>
                    </a:lnTo>
                    <a:lnTo>
                      <a:pt x="0" y="54"/>
                    </a:lnTo>
                    <a:lnTo>
                      <a:pt x="10" y="63"/>
                    </a:lnTo>
                    <a:lnTo>
                      <a:pt x="22" y="53"/>
                    </a:lnTo>
                    <a:lnTo>
                      <a:pt x="35" y="42"/>
                    </a:lnTo>
                    <a:lnTo>
                      <a:pt x="50" y="34"/>
                    </a:lnTo>
                    <a:lnTo>
                      <a:pt x="64" y="27"/>
                    </a:lnTo>
                    <a:lnTo>
                      <a:pt x="79" y="22"/>
                    </a:lnTo>
                    <a:lnTo>
                      <a:pt x="95" y="18"/>
                    </a:lnTo>
                    <a:lnTo>
                      <a:pt x="110" y="16"/>
                    </a:lnTo>
                    <a:lnTo>
                      <a:pt x="127" y="16"/>
                    </a:lnTo>
                    <a:lnTo>
                      <a:pt x="143" y="15"/>
                    </a:lnTo>
                    <a:lnTo>
                      <a:pt x="159" y="17"/>
                    </a:lnTo>
                    <a:lnTo>
                      <a:pt x="174" y="22"/>
                    </a:lnTo>
                    <a:lnTo>
                      <a:pt x="190" y="27"/>
                    </a:lnTo>
                    <a:lnTo>
                      <a:pt x="204" y="34"/>
                    </a:lnTo>
                    <a:lnTo>
                      <a:pt x="219" y="41"/>
                    </a:lnTo>
                    <a:lnTo>
                      <a:pt x="232" y="52"/>
                    </a:lnTo>
                    <a:lnTo>
                      <a:pt x="246" y="63"/>
                    </a:lnTo>
                    <a:lnTo>
                      <a:pt x="255"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49" name="Freeform 792">
                <a:extLst>
                  <a:ext uri="{FF2B5EF4-FFF2-40B4-BE49-F238E27FC236}">
                    <a16:creationId xmlns:a16="http://schemas.microsoft.com/office/drawing/2014/main" id="{3ABB29F9-2D92-4557-BD0E-A38C45EBF21E}"/>
                  </a:ext>
                </a:extLst>
              </p:cNvPr>
              <p:cNvSpPr>
                <a:spLocks/>
              </p:cNvSpPr>
              <p:nvPr/>
            </p:nvSpPr>
            <p:spPr bwMode="auto">
              <a:xfrm>
                <a:off x="2180" y="2815"/>
                <a:ext cx="32" cy="127"/>
              </a:xfrm>
              <a:custGeom>
                <a:avLst/>
                <a:gdLst>
                  <a:gd name="T0" fmla="*/ 1 w 63"/>
                  <a:gd name="T1" fmla="*/ 4 h 253"/>
                  <a:gd name="T2" fmla="*/ 1 w 63"/>
                  <a:gd name="T3" fmla="*/ 4 h 253"/>
                  <a:gd name="T4" fmla="*/ 1 w 63"/>
                  <a:gd name="T5" fmla="*/ 4 h 253"/>
                  <a:gd name="T6" fmla="*/ 1 w 63"/>
                  <a:gd name="T7" fmla="*/ 4 h 253"/>
                  <a:gd name="T8" fmla="*/ 1 w 63"/>
                  <a:gd name="T9" fmla="*/ 3 h 253"/>
                  <a:gd name="T10" fmla="*/ 1 w 63"/>
                  <a:gd name="T11" fmla="*/ 2 h 253"/>
                  <a:gd name="T12" fmla="*/ 1 w 63"/>
                  <a:gd name="T13" fmla="*/ 2 h 253"/>
                  <a:gd name="T14" fmla="*/ 1 w 63"/>
                  <a:gd name="T15" fmla="*/ 1 h 253"/>
                  <a:gd name="T16" fmla="*/ 1 w 63"/>
                  <a:gd name="T17" fmla="*/ 1 h 253"/>
                  <a:gd name="T18" fmla="*/ 1 w 63"/>
                  <a:gd name="T19" fmla="*/ 0 h 253"/>
                  <a:gd name="T20" fmla="*/ 0 w 63"/>
                  <a:gd name="T21" fmla="*/ 1 h 253"/>
                  <a:gd name="T22" fmla="*/ 1 w 63"/>
                  <a:gd name="T23" fmla="*/ 1 h 253"/>
                  <a:gd name="T24" fmla="*/ 1 w 63"/>
                  <a:gd name="T25" fmla="*/ 1 h 253"/>
                  <a:gd name="T26" fmla="*/ 1 w 63"/>
                  <a:gd name="T27" fmla="*/ 2 h 253"/>
                  <a:gd name="T28" fmla="*/ 1 w 63"/>
                  <a:gd name="T29" fmla="*/ 2 h 253"/>
                  <a:gd name="T30" fmla="*/ 1 w 63"/>
                  <a:gd name="T31" fmla="*/ 3 h 253"/>
                  <a:gd name="T32" fmla="*/ 1 w 63"/>
                  <a:gd name="T33" fmla="*/ 3 h 253"/>
                  <a:gd name="T34" fmla="*/ 1 w 63"/>
                  <a:gd name="T35" fmla="*/ 4 h 253"/>
                  <a:gd name="T36" fmla="*/ 0 w 63"/>
                  <a:gd name="T37" fmla="*/ 4 h 253"/>
                  <a:gd name="T38" fmla="*/ 0 w 63"/>
                  <a:gd name="T39" fmla="*/ 4 h 253"/>
                  <a:gd name="T40" fmla="*/ 1 w 63"/>
                  <a:gd name="T41" fmla="*/ 4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53">
                    <a:moveTo>
                      <a:pt x="9" y="253"/>
                    </a:moveTo>
                    <a:lnTo>
                      <a:pt x="9" y="253"/>
                    </a:lnTo>
                    <a:lnTo>
                      <a:pt x="32" y="226"/>
                    </a:lnTo>
                    <a:lnTo>
                      <a:pt x="49" y="195"/>
                    </a:lnTo>
                    <a:lnTo>
                      <a:pt x="58" y="161"/>
                    </a:lnTo>
                    <a:lnTo>
                      <a:pt x="63" y="127"/>
                    </a:lnTo>
                    <a:lnTo>
                      <a:pt x="58" y="93"/>
                    </a:lnTo>
                    <a:lnTo>
                      <a:pt x="49" y="60"/>
                    </a:lnTo>
                    <a:lnTo>
                      <a:pt x="32" y="29"/>
                    </a:lnTo>
                    <a:lnTo>
                      <a:pt x="9" y="0"/>
                    </a:lnTo>
                    <a:lnTo>
                      <a:pt x="0" y="9"/>
                    </a:lnTo>
                    <a:lnTo>
                      <a:pt x="20" y="36"/>
                    </a:lnTo>
                    <a:lnTo>
                      <a:pt x="35" y="64"/>
                    </a:lnTo>
                    <a:lnTo>
                      <a:pt x="45" y="95"/>
                    </a:lnTo>
                    <a:lnTo>
                      <a:pt x="47" y="127"/>
                    </a:lnTo>
                    <a:lnTo>
                      <a:pt x="45" y="159"/>
                    </a:lnTo>
                    <a:lnTo>
                      <a:pt x="35" y="190"/>
                    </a:lnTo>
                    <a:lnTo>
                      <a:pt x="20" y="219"/>
                    </a:lnTo>
                    <a:lnTo>
                      <a:pt x="0" y="244"/>
                    </a:lnTo>
                    <a:lnTo>
                      <a:pt x="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50" name="Freeform 793">
                <a:extLst>
                  <a:ext uri="{FF2B5EF4-FFF2-40B4-BE49-F238E27FC236}">
                    <a16:creationId xmlns:a16="http://schemas.microsoft.com/office/drawing/2014/main" id="{0361B685-4DFF-48A3-98D7-E06D85125128}"/>
                  </a:ext>
                </a:extLst>
              </p:cNvPr>
              <p:cNvSpPr>
                <a:spLocks/>
              </p:cNvSpPr>
              <p:nvPr/>
            </p:nvSpPr>
            <p:spPr bwMode="auto">
              <a:xfrm>
                <a:off x="2058" y="2937"/>
                <a:ext cx="126" cy="32"/>
              </a:xfrm>
              <a:custGeom>
                <a:avLst/>
                <a:gdLst>
                  <a:gd name="T0" fmla="*/ 0 w 253"/>
                  <a:gd name="T1" fmla="*/ 1 h 63"/>
                  <a:gd name="T2" fmla="*/ 0 w 253"/>
                  <a:gd name="T3" fmla="*/ 1 h 63"/>
                  <a:gd name="T4" fmla="*/ 0 w 253"/>
                  <a:gd name="T5" fmla="*/ 1 h 63"/>
                  <a:gd name="T6" fmla="*/ 0 w 253"/>
                  <a:gd name="T7" fmla="*/ 1 h 63"/>
                  <a:gd name="T8" fmla="*/ 0 w 253"/>
                  <a:gd name="T9" fmla="*/ 1 h 63"/>
                  <a:gd name="T10" fmla="*/ 0 w 253"/>
                  <a:gd name="T11" fmla="*/ 1 h 63"/>
                  <a:gd name="T12" fmla="*/ 1 w 253"/>
                  <a:gd name="T13" fmla="*/ 1 h 63"/>
                  <a:gd name="T14" fmla="*/ 1 w 253"/>
                  <a:gd name="T15" fmla="*/ 1 h 63"/>
                  <a:gd name="T16" fmla="*/ 1 w 253"/>
                  <a:gd name="T17" fmla="*/ 1 h 63"/>
                  <a:gd name="T18" fmla="*/ 1 w 253"/>
                  <a:gd name="T19" fmla="*/ 1 h 63"/>
                  <a:gd name="T20" fmla="*/ 2 w 253"/>
                  <a:gd name="T21" fmla="*/ 1 h 63"/>
                  <a:gd name="T22" fmla="*/ 2 w 253"/>
                  <a:gd name="T23" fmla="*/ 1 h 63"/>
                  <a:gd name="T24" fmla="*/ 2 w 253"/>
                  <a:gd name="T25" fmla="*/ 1 h 63"/>
                  <a:gd name="T26" fmla="*/ 3 w 253"/>
                  <a:gd name="T27" fmla="*/ 1 h 63"/>
                  <a:gd name="T28" fmla="*/ 3 w 253"/>
                  <a:gd name="T29" fmla="*/ 1 h 63"/>
                  <a:gd name="T30" fmla="*/ 3 w 253"/>
                  <a:gd name="T31" fmla="*/ 1 h 63"/>
                  <a:gd name="T32" fmla="*/ 3 w 253"/>
                  <a:gd name="T33" fmla="*/ 1 h 63"/>
                  <a:gd name="T34" fmla="*/ 3 w 253"/>
                  <a:gd name="T35" fmla="*/ 1 h 63"/>
                  <a:gd name="T36" fmla="*/ 3 w 253"/>
                  <a:gd name="T37" fmla="*/ 0 h 63"/>
                  <a:gd name="T38" fmla="*/ 3 w 253"/>
                  <a:gd name="T39" fmla="*/ 1 h 63"/>
                  <a:gd name="T40" fmla="*/ 3 w 253"/>
                  <a:gd name="T41" fmla="*/ 1 h 63"/>
                  <a:gd name="T42" fmla="*/ 3 w 253"/>
                  <a:gd name="T43" fmla="*/ 1 h 63"/>
                  <a:gd name="T44" fmla="*/ 2 w 253"/>
                  <a:gd name="T45" fmla="*/ 1 h 63"/>
                  <a:gd name="T46" fmla="*/ 2 w 253"/>
                  <a:gd name="T47" fmla="*/ 1 h 63"/>
                  <a:gd name="T48" fmla="*/ 2 w 253"/>
                  <a:gd name="T49" fmla="*/ 1 h 63"/>
                  <a:gd name="T50" fmla="*/ 2 w 253"/>
                  <a:gd name="T51" fmla="*/ 1 h 63"/>
                  <a:gd name="T52" fmla="*/ 1 w 253"/>
                  <a:gd name="T53" fmla="*/ 1 h 63"/>
                  <a:gd name="T54" fmla="*/ 1 w 253"/>
                  <a:gd name="T55" fmla="*/ 1 h 63"/>
                  <a:gd name="T56" fmla="*/ 1 w 253"/>
                  <a:gd name="T57" fmla="*/ 1 h 63"/>
                  <a:gd name="T58" fmla="*/ 1 w 253"/>
                  <a:gd name="T59" fmla="*/ 1 h 63"/>
                  <a:gd name="T60" fmla="*/ 1 w 253"/>
                  <a:gd name="T61" fmla="*/ 1 h 63"/>
                  <a:gd name="T62" fmla="*/ 0 w 253"/>
                  <a:gd name="T63" fmla="*/ 1 h 63"/>
                  <a:gd name="T64" fmla="*/ 0 w 253"/>
                  <a:gd name="T65" fmla="*/ 1 h 63"/>
                  <a:gd name="T66" fmla="*/ 0 w 253"/>
                  <a:gd name="T67" fmla="*/ 1 h 63"/>
                  <a:gd name="T68" fmla="*/ 0 w 253"/>
                  <a:gd name="T69" fmla="*/ 0 h 63"/>
                  <a:gd name="T70" fmla="*/ 0 w 253"/>
                  <a:gd name="T71" fmla="*/ 0 h 63"/>
                  <a:gd name="T72" fmla="*/ 0 w 253"/>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3" h="63">
                    <a:moveTo>
                      <a:pt x="0" y="9"/>
                    </a:moveTo>
                    <a:lnTo>
                      <a:pt x="0" y="9"/>
                    </a:lnTo>
                    <a:lnTo>
                      <a:pt x="12" y="22"/>
                    </a:lnTo>
                    <a:lnTo>
                      <a:pt x="28" y="32"/>
                    </a:lnTo>
                    <a:lnTo>
                      <a:pt x="42" y="43"/>
                    </a:lnTo>
                    <a:lnTo>
                      <a:pt x="59" y="50"/>
                    </a:lnTo>
                    <a:lnTo>
                      <a:pt x="76" y="55"/>
                    </a:lnTo>
                    <a:lnTo>
                      <a:pt x="92" y="59"/>
                    </a:lnTo>
                    <a:lnTo>
                      <a:pt x="110" y="62"/>
                    </a:lnTo>
                    <a:lnTo>
                      <a:pt x="126" y="63"/>
                    </a:lnTo>
                    <a:lnTo>
                      <a:pt x="142" y="62"/>
                    </a:lnTo>
                    <a:lnTo>
                      <a:pt x="161" y="59"/>
                    </a:lnTo>
                    <a:lnTo>
                      <a:pt x="177" y="55"/>
                    </a:lnTo>
                    <a:lnTo>
                      <a:pt x="193" y="50"/>
                    </a:lnTo>
                    <a:lnTo>
                      <a:pt x="210" y="43"/>
                    </a:lnTo>
                    <a:lnTo>
                      <a:pt x="224" y="32"/>
                    </a:lnTo>
                    <a:lnTo>
                      <a:pt x="240" y="22"/>
                    </a:lnTo>
                    <a:lnTo>
                      <a:pt x="253" y="9"/>
                    </a:lnTo>
                    <a:lnTo>
                      <a:pt x="244" y="0"/>
                    </a:lnTo>
                    <a:lnTo>
                      <a:pt x="231" y="10"/>
                    </a:lnTo>
                    <a:lnTo>
                      <a:pt x="217" y="21"/>
                    </a:lnTo>
                    <a:lnTo>
                      <a:pt x="203" y="29"/>
                    </a:lnTo>
                    <a:lnTo>
                      <a:pt x="188" y="36"/>
                    </a:lnTo>
                    <a:lnTo>
                      <a:pt x="175" y="42"/>
                    </a:lnTo>
                    <a:lnTo>
                      <a:pt x="159" y="45"/>
                    </a:lnTo>
                    <a:lnTo>
                      <a:pt x="142" y="48"/>
                    </a:lnTo>
                    <a:lnTo>
                      <a:pt x="126" y="47"/>
                    </a:lnTo>
                    <a:lnTo>
                      <a:pt x="110" y="48"/>
                    </a:lnTo>
                    <a:lnTo>
                      <a:pt x="94" y="45"/>
                    </a:lnTo>
                    <a:lnTo>
                      <a:pt x="78" y="42"/>
                    </a:lnTo>
                    <a:lnTo>
                      <a:pt x="64" y="36"/>
                    </a:lnTo>
                    <a:lnTo>
                      <a:pt x="49" y="29"/>
                    </a:lnTo>
                    <a:lnTo>
                      <a:pt x="35" y="21"/>
                    </a:lnTo>
                    <a:lnTo>
                      <a:pt x="21" y="10"/>
                    </a:lnTo>
                    <a:lnTo>
                      <a:pt x="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51" name="Freeform 794">
                <a:extLst>
                  <a:ext uri="{FF2B5EF4-FFF2-40B4-BE49-F238E27FC236}">
                    <a16:creationId xmlns:a16="http://schemas.microsoft.com/office/drawing/2014/main" id="{31B1EE78-AD37-4A30-A5F4-42D3EF514100}"/>
                  </a:ext>
                </a:extLst>
              </p:cNvPr>
              <p:cNvSpPr>
                <a:spLocks/>
              </p:cNvSpPr>
              <p:nvPr/>
            </p:nvSpPr>
            <p:spPr bwMode="auto">
              <a:xfrm>
                <a:off x="2030" y="2815"/>
                <a:ext cx="32" cy="127"/>
              </a:xfrm>
              <a:custGeom>
                <a:avLst/>
                <a:gdLst>
                  <a:gd name="T0" fmla="*/ 0 w 65"/>
                  <a:gd name="T1" fmla="*/ 0 h 253"/>
                  <a:gd name="T2" fmla="*/ 0 w 65"/>
                  <a:gd name="T3" fmla="*/ 0 h 253"/>
                  <a:gd name="T4" fmla="*/ 0 w 65"/>
                  <a:gd name="T5" fmla="*/ 1 h 253"/>
                  <a:gd name="T6" fmla="*/ 0 w 65"/>
                  <a:gd name="T7" fmla="*/ 1 h 253"/>
                  <a:gd name="T8" fmla="*/ 0 w 65"/>
                  <a:gd name="T9" fmla="*/ 2 h 253"/>
                  <a:gd name="T10" fmla="*/ 0 w 65"/>
                  <a:gd name="T11" fmla="*/ 2 h 253"/>
                  <a:gd name="T12" fmla="*/ 0 w 65"/>
                  <a:gd name="T13" fmla="*/ 3 h 253"/>
                  <a:gd name="T14" fmla="*/ 0 w 65"/>
                  <a:gd name="T15" fmla="*/ 4 h 253"/>
                  <a:gd name="T16" fmla="*/ 0 w 65"/>
                  <a:gd name="T17" fmla="*/ 4 h 253"/>
                  <a:gd name="T18" fmla="*/ 0 w 65"/>
                  <a:gd name="T19" fmla="*/ 4 h 253"/>
                  <a:gd name="T20" fmla="*/ 1 w 65"/>
                  <a:gd name="T21" fmla="*/ 4 h 253"/>
                  <a:gd name="T22" fmla="*/ 0 w 65"/>
                  <a:gd name="T23" fmla="*/ 4 h 253"/>
                  <a:gd name="T24" fmla="*/ 0 w 65"/>
                  <a:gd name="T25" fmla="*/ 3 h 253"/>
                  <a:gd name="T26" fmla="*/ 0 w 65"/>
                  <a:gd name="T27" fmla="*/ 3 h 253"/>
                  <a:gd name="T28" fmla="*/ 0 w 65"/>
                  <a:gd name="T29" fmla="*/ 2 h 253"/>
                  <a:gd name="T30" fmla="*/ 0 w 65"/>
                  <a:gd name="T31" fmla="*/ 2 h 253"/>
                  <a:gd name="T32" fmla="*/ 0 w 65"/>
                  <a:gd name="T33" fmla="*/ 1 h 253"/>
                  <a:gd name="T34" fmla="*/ 0 w 65"/>
                  <a:gd name="T35" fmla="*/ 1 h 253"/>
                  <a:gd name="T36" fmla="*/ 1 w 65"/>
                  <a:gd name="T37" fmla="*/ 1 h 253"/>
                  <a:gd name="T38" fmla="*/ 1 w 65"/>
                  <a:gd name="T39" fmla="*/ 1 h 253"/>
                  <a:gd name="T40" fmla="*/ 0 w 65"/>
                  <a:gd name="T41" fmla="*/ 0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53">
                    <a:moveTo>
                      <a:pt x="54" y="0"/>
                    </a:moveTo>
                    <a:lnTo>
                      <a:pt x="54" y="0"/>
                    </a:lnTo>
                    <a:lnTo>
                      <a:pt x="31" y="29"/>
                    </a:lnTo>
                    <a:lnTo>
                      <a:pt x="14" y="60"/>
                    </a:lnTo>
                    <a:lnTo>
                      <a:pt x="5" y="92"/>
                    </a:lnTo>
                    <a:lnTo>
                      <a:pt x="0" y="127"/>
                    </a:lnTo>
                    <a:lnTo>
                      <a:pt x="5" y="160"/>
                    </a:lnTo>
                    <a:lnTo>
                      <a:pt x="14" y="193"/>
                    </a:lnTo>
                    <a:lnTo>
                      <a:pt x="31" y="224"/>
                    </a:lnTo>
                    <a:lnTo>
                      <a:pt x="56" y="253"/>
                    </a:lnTo>
                    <a:lnTo>
                      <a:pt x="65" y="244"/>
                    </a:lnTo>
                    <a:lnTo>
                      <a:pt x="43" y="218"/>
                    </a:lnTo>
                    <a:lnTo>
                      <a:pt x="28" y="189"/>
                    </a:lnTo>
                    <a:lnTo>
                      <a:pt x="19" y="158"/>
                    </a:lnTo>
                    <a:lnTo>
                      <a:pt x="16" y="127"/>
                    </a:lnTo>
                    <a:lnTo>
                      <a:pt x="19" y="94"/>
                    </a:lnTo>
                    <a:lnTo>
                      <a:pt x="28" y="64"/>
                    </a:lnTo>
                    <a:lnTo>
                      <a:pt x="43" y="36"/>
                    </a:lnTo>
                    <a:lnTo>
                      <a:pt x="64" y="9"/>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52" name="Freeform 795">
                <a:extLst>
                  <a:ext uri="{FF2B5EF4-FFF2-40B4-BE49-F238E27FC236}">
                    <a16:creationId xmlns:a16="http://schemas.microsoft.com/office/drawing/2014/main" id="{49483127-D9CD-4E54-974C-B642FA94E6FF}"/>
                  </a:ext>
                </a:extLst>
              </p:cNvPr>
              <p:cNvSpPr>
                <a:spLocks noEditPoints="1"/>
              </p:cNvSpPr>
              <p:nvPr/>
            </p:nvSpPr>
            <p:spPr bwMode="auto">
              <a:xfrm>
                <a:off x="1716" y="2474"/>
                <a:ext cx="809" cy="808"/>
              </a:xfrm>
              <a:custGeom>
                <a:avLst/>
                <a:gdLst>
                  <a:gd name="T0" fmla="*/ 1 w 1617"/>
                  <a:gd name="T1" fmla="*/ 11 h 1616"/>
                  <a:gd name="T2" fmla="*/ 1 w 1617"/>
                  <a:gd name="T3" fmla="*/ 9 h 1616"/>
                  <a:gd name="T4" fmla="*/ 2 w 1617"/>
                  <a:gd name="T5" fmla="*/ 7 h 1616"/>
                  <a:gd name="T6" fmla="*/ 4 w 1617"/>
                  <a:gd name="T7" fmla="*/ 5 h 1616"/>
                  <a:gd name="T8" fmla="*/ 6 w 1617"/>
                  <a:gd name="T9" fmla="*/ 3 h 1616"/>
                  <a:gd name="T10" fmla="*/ 8 w 1617"/>
                  <a:gd name="T11" fmla="*/ 2 h 1616"/>
                  <a:gd name="T12" fmla="*/ 10 w 1617"/>
                  <a:gd name="T13" fmla="*/ 1 h 1616"/>
                  <a:gd name="T14" fmla="*/ 12 w 1617"/>
                  <a:gd name="T15" fmla="*/ 1 h 1616"/>
                  <a:gd name="T16" fmla="*/ 15 w 1617"/>
                  <a:gd name="T17" fmla="*/ 1 h 1616"/>
                  <a:gd name="T18" fmla="*/ 17 w 1617"/>
                  <a:gd name="T19" fmla="*/ 1 h 1616"/>
                  <a:gd name="T20" fmla="*/ 20 w 1617"/>
                  <a:gd name="T21" fmla="*/ 2 h 1616"/>
                  <a:gd name="T22" fmla="*/ 22 w 1617"/>
                  <a:gd name="T23" fmla="*/ 4 h 1616"/>
                  <a:gd name="T24" fmla="*/ 23 w 1617"/>
                  <a:gd name="T25" fmla="*/ 6 h 1616"/>
                  <a:gd name="T26" fmla="*/ 25 w 1617"/>
                  <a:gd name="T27" fmla="*/ 8 h 1616"/>
                  <a:gd name="T28" fmla="*/ 25 w 1617"/>
                  <a:gd name="T29" fmla="*/ 10 h 1616"/>
                  <a:gd name="T30" fmla="*/ 26 w 1617"/>
                  <a:gd name="T31" fmla="*/ 12 h 1616"/>
                  <a:gd name="T32" fmla="*/ 26 w 1617"/>
                  <a:gd name="T33" fmla="*/ 15 h 1616"/>
                  <a:gd name="T34" fmla="*/ 25 w 1617"/>
                  <a:gd name="T35" fmla="*/ 17 h 1616"/>
                  <a:gd name="T36" fmla="*/ 24 w 1617"/>
                  <a:gd name="T37" fmla="*/ 20 h 1616"/>
                  <a:gd name="T38" fmla="*/ 22 w 1617"/>
                  <a:gd name="T39" fmla="*/ 22 h 1616"/>
                  <a:gd name="T40" fmla="*/ 21 w 1617"/>
                  <a:gd name="T41" fmla="*/ 23 h 1616"/>
                  <a:gd name="T42" fmla="*/ 19 w 1617"/>
                  <a:gd name="T43" fmla="*/ 25 h 1616"/>
                  <a:gd name="T44" fmla="*/ 16 w 1617"/>
                  <a:gd name="T45" fmla="*/ 25 h 1616"/>
                  <a:gd name="T46" fmla="*/ 14 w 1617"/>
                  <a:gd name="T47" fmla="*/ 26 h 1616"/>
                  <a:gd name="T48" fmla="*/ 11 w 1617"/>
                  <a:gd name="T49" fmla="*/ 26 h 1616"/>
                  <a:gd name="T50" fmla="*/ 9 w 1617"/>
                  <a:gd name="T51" fmla="*/ 25 h 1616"/>
                  <a:gd name="T52" fmla="*/ 7 w 1617"/>
                  <a:gd name="T53" fmla="*/ 24 h 1616"/>
                  <a:gd name="T54" fmla="*/ 5 w 1617"/>
                  <a:gd name="T55" fmla="*/ 22 h 1616"/>
                  <a:gd name="T56" fmla="*/ 3 w 1617"/>
                  <a:gd name="T57" fmla="*/ 21 h 1616"/>
                  <a:gd name="T58" fmla="*/ 2 w 1617"/>
                  <a:gd name="T59" fmla="*/ 19 h 1616"/>
                  <a:gd name="T60" fmla="*/ 1 w 1617"/>
                  <a:gd name="T61" fmla="*/ 16 h 1616"/>
                  <a:gd name="T62" fmla="*/ 1 w 1617"/>
                  <a:gd name="T63" fmla="*/ 14 h 1616"/>
                  <a:gd name="T64" fmla="*/ 4 w 1617"/>
                  <a:gd name="T65" fmla="*/ 11 h 1616"/>
                  <a:gd name="T66" fmla="*/ 5 w 1617"/>
                  <a:gd name="T67" fmla="*/ 8 h 1616"/>
                  <a:gd name="T68" fmla="*/ 8 w 1617"/>
                  <a:gd name="T69" fmla="*/ 5 h 1616"/>
                  <a:gd name="T70" fmla="*/ 11 w 1617"/>
                  <a:gd name="T71" fmla="*/ 4 h 1616"/>
                  <a:gd name="T72" fmla="*/ 15 w 1617"/>
                  <a:gd name="T73" fmla="*/ 4 h 1616"/>
                  <a:gd name="T74" fmla="*/ 19 w 1617"/>
                  <a:gd name="T75" fmla="*/ 5 h 1616"/>
                  <a:gd name="T76" fmla="*/ 21 w 1617"/>
                  <a:gd name="T77" fmla="*/ 8 h 1616"/>
                  <a:gd name="T78" fmla="*/ 23 w 1617"/>
                  <a:gd name="T79" fmla="*/ 11 h 1616"/>
                  <a:gd name="T80" fmla="*/ 23 w 1617"/>
                  <a:gd name="T81" fmla="*/ 15 h 1616"/>
                  <a:gd name="T82" fmla="*/ 21 w 1617"/>
                  <a:gd name="T83" fmla="*/ 19 h 1616"/>
                  <a:gd name="T84" fmla="*/ 19 w 1617"/>
                  <a:gd name="T85" fmla="*/ 21 h 1616"/>
                  <a:gd name="T86" fmla="*/ 15 w 1617"/>
                  <a:gd name="T87" fmla="*/ 23 h 1616"/>
                  <a:gd name="T88" fmla="*/ 11 w 1617"/>
                  <a:gd name="T89" fmla="*/ 23 h 1616"/>
                  <a:gd name="T90" fmla="*/ 8 w 1617"/>
                  <a:gd name="T91" fmla="*/ 21 h 1616"/>
                  <a:gd name="T92" fmla="*/ 5 w 1617"/>
                  <a:gd name="T93" fmla="*/ 19 h 1616"/>
                  <a:gd name="T94" fmla="*/ 4 w 1617"/>
                  <a:gd name="T95" fmla="*/ 15 h 16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17" h="1616">
                    <a:moveTo>
                      <a:pt x="0" y="810"/>
                    </a:moveTo>
                    <a:lnTo>
                      <a:pt x="1" y="768"/>
                    </a:lnTo>
                    <a:lnTo>
                      <a:pt x="3" y="727"/>
                    </a:lnTo>
                    <a:lnTo>
                      <a:pt x="9" y="686"/>
                    </a:lnTo>
                    <a:lnTo>
                      <a:pt x="16" y="647"/>
                    </a:lnTo>
                    <a:lnTo>
                      <a:pt x="25" y="608"/>
                    </a:lnTo>
                    <a:lnTo>
                      <a:pt x="35" y="570"/>
                    </a:lnTo>
                    <a:lnTo>
                      <a:pt x="48" y="532"/>
                    </a:lnTo>
                    <a:lnTo>
                      <a:pt x="63" y="495"/>
                    </a:lnTo>
                    <a:lnTo>
                      <a:pt x="79" y="459"/>
                    </a:lnTo>
                    <a:lnTo>
                      <a:pt x="96" y="425"/>
                    </a:lnTo>
                    <a:lnTo>
                      <a:pt x="116" y="390"/>
                    </a:lnTo>
                    <a:lnTo>
                      <a:pt x="137" y="358"/>
                    </a:lnTo>
                    <a:lnTo>
                      <a:pt x="160" y="326"/>
                    </a:lnTo>
                    <a:lnTo>
                      <a:pt x="183" y="295"/>
                    </a:lnTo>
                    <a:lnTo>
                      <a:pt x="208" y="266"/>
                    </a:lnTo>
                    <a:lnTo>
                      <a:pt x="236" y="237"/>
                    </a:lnTo>
                    <a:lnTo>
                      <a:pt x="263" y="211"/>
                    </a:lnTo>
                    <a:lnTo>
                      <a:pt x="292" y="185"/>
                    </a:lnTo>
                    <a:lnTo>
                      <a:pt x="323" y="161"/>
                    </a:lnTo>
                    <a:lnTo>
                      <a:pt x="354" y="138"/>
                    </a:lnTo>
                    <a:lnTo>
                      <a:pt x="388" y="117"/>
                    </a:lnTo>
                    <a:lnTo>
                      <a:pt x="421" y="98"/>
                    </a:lnTo>
                    <a:lnTo>
                      <a:pt x="456" y="79"/>
                    </a:lnTo>
                    <a:lnTo>
                      <a:pt x="491" y="63"/>
                    </a:lnTo>
                    <a:lnTo>
                      <a:pt x="528" y="49"/>
                    </a:lnTo>
                    <a:lnTo>
                      <a:pt x="566" y="35"/>
                    </a:lnTo>
                    <a:lnTo>
                      <a:pt x="604" y="25"/>
                    </a:lnTo>
                    <a:lnTo>
                      <a:pt x="643" y="16"/>
                    </a:lnTo>
                    <a:lnTo>
                      <a:pt x="683" y="9"/>
                    </a:lnTo>
                    <a:lnTo>
                      <a:pt x="723" y="3"/>
                    </a:lnTo>
                    <a:lnTo>
                      <a:pt x="764" y="1"/>
                    </a:lnTo>
                    <a:lnTo>
                      <a:pt x="806" y="0"/>
                    </a:lnTo>
                    <a:lnTo>
                      <a:pt x="847" y="1"/>
                    </a:lnTo>
                    <a:lnTo>
                      <a:pt x="889" y="3"/>
                    </a:lnTo>
                    <a:lnTo>
                      <a:pt x="930" y="9"/>
                    </a:lnTo>
                    <a:lnTo>
                      <a:pt x="971" y="16"/>
                    </a:lnTo>
                    <a:lnTo>
                      <a:pt x="1010" y="25"/>
                    </a:lnTo>
                    <a:lnTo>
                      <a:pt x="1048" y="35"/>
                    </a:lnTo>
                    <a:lnTo>
                      <a:pt x="1086" y="48"/>
                    </a:lnTo>
                    <a:lnTo>
                      <a:pt x="1123" y="63"/>
                    </a:lnTo>
                    <a:lnTo>
                      <a:pt x="1158" y="79"/>
                    </a:lnTo>
                    <a:lnTo>
                      <a:pt x="1194" y="98"/>
                    </a:lnTo>
                    <a:lnTo>
                      <a:pt x="1227" y="117"/>
                    </a:lnTo>
                    <a:lnTo>
                      <a:pt x="1261" y="138"/>
                    </a:lnTo>
                    <a:lnTo>
                      <a:pt x="1292" y="161"/>
                    </a:lnTo>
                    <a:lnTo>
                      <a:pt x="1323" y="184"/>
                    </a:lnTo>
                    <a:lnTo>
                      <a:pt x="1352" y="211"/>
                    </a:lnTo>
                    <a:lnTo>
                      <a:pt x="1381" y="237"/>
                    </a:lnTo>
                    <a:lnTo>
                      <a:pt x="1407" y="265"/>
                    </a:lnTo>
                    <a:lnTo>
                      <a:pt x="1432" y="295"/>
                    </a:lnTo>
                    <a:lnTo>
                      <a:pt x="1457" y="325"/>
                    </a:lnTo>
                    <a:lnTo>
                      <a:pt x="1478" y="357"/>
                    </a:lnTo>
                    <a:lnTo>
                      <a:pt x="1500" y="390"/>
                    </a:lnTo>
                    <a:lnTo>
                      <a:pt x="1519" y="424"/>
                    </a:lnTo>
                    <a:lnTo>
                      <a:pt x="1537" y="458"/>
                    </a:lnTo>
                    <a:lnTo>
                      <a:pt x="1553" y="494"/>
                    </a:lnTo>
                    <a:lnTo>
                      <a:pt x="1568" y="531"/>
                    </a:lnTo>
                    <a:lnTo>
                      <a:pt x="1581" y="569"/>
                    </a:lnTo>
                    <a:lnTo>
                      <a:pt x="1591" y="607"/>
                    </a:lnTo>
                    <a:lnTo>
                      <a:pt x="1601" y="646"/>
                    </a:lnTo>
                    <a:lnTo>
                      <a:pt x="1607" y="685"/>
                    </a:lnTo>
                    <a:lnTo>
                      <a:pt x="1612" y="726"/>
                    </a:lnTo>
                    <a:lnTo>
                      <a:pt x="1616" y="767"/>
                    </a:lnTo>
                    <a:lnTo>
                      <a:pt x="1617" y="809"/>
                    </a:lnTo>
                    <a:lnTo>
                      <a:pt x="1616" y="850"/>
                    </a:lnTo>
                    <a:lnTo>
                      <a:pt x="1612" y="890"/>
                    </a:lnTo>
                    <a:lnTo>
                      <a:pt x="1607" y="931"/>
                    </a:lnTo>
                    <a:lnTo>
                      <a:pt x="1601" y="971"/>
                    </a:lnTo>
                    <a:lnTo>
                      <a:pt x="1591" y="1010"/>
                    </a:lnTo>
                    <a:lnTo>
                      <a:pt x="1581" y="1048"/>
                    </a:lnTo>
                    <a:lnTo>
                      <a:pt x="1568" y="1086"/>
                    </a:lnTo>
                    <a:lnTo>
                      <a:pt x="1553" y="1122"/>
                    </a:lnTo>
                    <a:lnTo>
                      <a:pt x="1537" y="1158"/>
                    </a:lnTo>
                    <a:lnTo>
                      <a:pt x="1520" y="1193"/>
                    </a:lnTo>
                    <a:lnTo>
                      <a:pt x="1500" y="1227"/>
                    </a:lnTo>
                    <a:lnTo>
                      <a:pt x="1478" y="1259"/>
                    </a:lnTo>
                    <a:lnTo>
                      <a:pt x="1457" y="1291"/>
                    </a:lnTo>
                    <a:lnTo>
                      <a:pt x="1432" y="1321"/>
                    </a:lnTo>
                    <a:lnTo>
                      <a:pt x="1407" y="1351"/>
                    </a:lnTo>
                    <a:lnTo>
                      <a:pt x="1381" y="1379"/>
                    </a:lnTo>
                    <a:lnTo>
                      <a:pt x="1352" y="1405"/>
                    </a:lnTo>
                    <a:lnTo>
                      <a:pt x="1323" y="1432"/>
                    </a:lnTo>
                    <a:lnTo>
                      <a:pt x="1292" y="1455"/>
                    </a:lnTo>
                    <a:lnTo>
                      <a:pt x="1261" y="1478"/>
                    </a:lnTo>
                    <a:lnTo>
                      <a:pt x="1227" y="1499"/>
                    </a:lnTo>
                    <a:lnTo>
                      <a:pt x="1194" y="1518"/>
                    </a:lnTo>
                    <a:lnTo>
                      <a:pt x="1159" y="1537"/>
                    </a:lnTo>
                    <a:lnTo>
                      <a:pt x="1123" y="1553"/>
                    </a:lnTo>
                    <a:lnTo>
                      <a:pt x="1086" y="1567"/>
                    </a:lnTo>
                    <a:lnTo>
                      <a:pt x="1049" y="1579"/>
                    </a:lnTo>
                    <a:lnTo>
                      <a:pt x="1010" y="1591"/>
                    </a:lnTo>
                    <a:lnTo>
                      <a:pt x="971" y="1600"/>
                    </a:lnTo>
                    <a:lnTo>
                      <a:pt x="930" y="1607"/>
                    </a:lnTo>
                    <a:lnTo>
                      <a:pt x="890" y="1612"/>
                    </a:lnTo>
                    <a:lnTo>
                      <a:pt x="848" y="1615"/>
                    </a:lnTo>
                    <a:lnTo>
                      <a:pt x="807" y="1616"/>
                    </a:lnTo>
                    <a:lnTo>
                      <a:pt x="765" y="1615"/>
                    </a:lnTo>
                    <a:lnTo>
                      <a:pt x="724" y="1612"/>
                    </a:lnTo>
                    <a:lnTo>
                      <a:pt x="684" y="1607"/>
                    </a:lnTo>
                    <a:lnTo>
                      <a:pt x="645" y="1599"/>
                    </a:lnTo>
                    <a:lnTo>
                      <a:pt x="605" y="1591"/>
                    </a:lnTo>
                    <a:lnTo>
                      <a:pt x="567" y="1579"/>
                    </a:lnTo>
                    <a:lnTo>
                      <a:pt x="529" y="1567"/>
                    </a:lnTo>
                    <a:lnTo>
                      <a:pt x="492" y="1552"/>
                    </a:lnTo>
                    <a:lnTo>
                      <a:pt x="457" y="1536"/>
                    </a:lnTo>
                    <a:lnTo>
                      <a:pt x="422" y="1518"/>
                    </a:lnTo>
                    <a:lnTo>
                      <a:pt x="389" y="1499"/>
                    </a:lnTo>
                    <a:lnTo>
                      <a:pt x="355" y="1478"/>
                    </a:lnTo>
                    <a:lnTo>
                      <a:pt x="324" y="1455"/>
                    </a:lnTo>
                    <a:lnTo>
                      <a:pt x="293" y="1432"/>
                    </a:lnTo>
                    <a:lnTo>
                      <a:pt x="264" y="1407"/>
                    </a:lnTo>
                    <a:lnTo>
                      <a:pt x="237" y="1379"/>
                    </a:lnTo>
                    <a:lnTo>
                      <a:pt x="210" y="1351"/>
                    </a:lnTo>
                    <a:lnTo>
                      <a:pt x="185" y="1322"/>
                    </a:lnTo>
                    <a:lnTo>
                      <a:pt x="161" y="1291"/>
                    </a:lnTo>
                    <a:lnTo>
                      <a:pt x="138" y="1260"/>
                    </a:lnTo>
                    <a:lnTo>
                      <a:pt x="117" y="1227"/>
                    </a:lnTo>
                    <a:lnTo>
                      <a:pt x="97" y="1193"/>
                    </a:lnTo>
                    <a:lnTo>
                      <a:pt x="80" y="1159"/>
                    </a:lnTo>
                    <a:lnTo>
                      <a:pt x="64" y="1123"/>
                    </a:lnTo>
                    <a:lnTo>
                      <a:pt x="49" y="1086"/>
                    </a:lnTo>
                    <a:lnTo>
                      <a:pt x="36" y="1049"/>
                    </a:lnTo>
                    <a:lnTo>
                      <a:pt x="25" y="1011"/>
                    </a:lnTo>
                    <a:lnTo>
                      <a:pt x="17" y="972"/>
                    </a:lnTo>
                    <a:lnTo>
                      <a:pt x="9" y="932"/>
                    </a:lnTo>
                    <a:lnTo>
                      <a:pt x="4" y="892"/>
                    </a:lnTo>
                    <a:lnTo>
                      <a:pt x="1" y="851"/>
                    </a:lnTo>
                    <a:lnTo>
                      <a:pt x="0" y="810"/>
                    </a:lnTo>
                    <a:close/>
                    <a:moveTo>
                      <a:pt x="185" y="807"/>
                    </a:moveTo>
                    <a:lnTo>
                      <a:pt x="188" y="744"/>
                    </a:lnTo>
                    <a:lnTo>
                      <a:pt x="198" y="683"/>
                    </a:lnTo>
                    <a:lnTo>
                      <a:pt x="213" y="624"/>
                    </a:lnTo>
                    <a:lnTo>
                      <a:pt x="233" y="567"/>
                    </a:lnTo>
                    <a:lnTo>
                      <a:pt x="260" y="512"/>
                    </a:lnTo>
                    <a:lnTo>
                      <a:pt x="291" y="461"/>
                    </a:lnTo>
                    <a:lnTo>
                      <a:pt x="327" y="413"/>
                    </a:lnTo>
                    <a:lnTo>
                      <a:pt x="367" y="368"/>
                    </a:lnTo>
                    <a:lnTo>
                      <a:pt x="411" y="328"/>
                    </a:lnTo>
                    <a:lnTo>
                      <a:pt x="459" y="292"/>
                    </a:lnTo>
                    <a:lnTo>
                      <a:pt x="511" y="261"/>
                    </a:lnTo>
                    <a:lnTo>
                      <a:pt x="565" y="234"/>
                    </a:lnTo>
                    <a:lnTo>
                      <a:pt x="623" y="213"/>
                    </a:lnTo>
                    <a:lnTo>
                      <a:pt x="683" y="197"/>
                    </a:lnTo>
                    <a:lnTo>
                      <a:pt x="745" y="188"/>
                    </a:lnTo>
                    <a:lnTo>
                      <a:pt x="808" y="184"/>
                    </a:lnTo>
                    <a:lnTo>
                      <a:pt x="873" y="188"/>
                    </a:lnTo>
                    <a:lnTo>
                      <a:pt x="934" y="197"/>
                    </a:lnTo>
                    <a:lnTo>
                      <a:pt x="994" y="212"/>
                    </a:lnTo>
                    <a:lnTo>
                      <a:pt x="1051" y="234"/>
                    </a:lnTo>
                    <a:lnTo>
                      <a:pt x="1106" y="260"/>
                    </a:lnTo>
                    <a:lnTo>
                      <a:pt x="1157" y="291"/>
                    </a:lnTo>
                    <a:lnTo>
                      <a:pt x="1205" y="327"/>
                    </a:lnTo>
                    <a:lnTo>
                      <a:pt x="1249" y="367"/>
                    </a:lnTo>
                    <a:lnTo>
                      <a:pt x="1290" y="412"/>
                    </a:lnTo>
                    <a:lnTo>
                      <a:pt x="1325" y="459"/>
                    </a:lnTo>
                    <a:lnTo>
                      <a:pt x="1356" y="511"/>
                    </a:lnTo>
                    <a:lnTo>
                      <a:pt x="1383" y="565"/>
                    </a:lnTo>
                    <a:lnTo>
                      <a:pt x="1404" y="623"/>
                    </a:lnTo>
                    <a:lnTo>
                      <a:pt x="1419" y="682"/>
                    </a:lnTo>
                    <a:lnTo>
                      <a:pt x="1428" y="744"/>
                    </a:lnTo>
                    <a:lnTo>
                      <a:pt x="1431" y="807"/>
                    </a:lnTo>
                    <a:lnTo>
                      <a:pt x="1428" y="871"/>
                    </a:lnTo>
                    <a:lnTo>
                      <a:pt x="1419" y="933"/>
                    </a:lnTo>
                    <a:lnTo>
                      <a:pt x="1404" y="992"/>
                    </a:lnTo>
                    <a:lnTo>
                      <a:pt x="1383" y="1049"/>
                    </a:lnTo>
                    <a:lnTo>
                      <a:pt x="1356" y="1104"/>
                    </a:lnTo>
                    <a:lnTo>
                      <a:pt x="1325" y="1155"/>
                    </a:lnTo>
                    <a:lnTo>
                      <a:pt x="1290" y="1203"/>
                    </a:lnTo>
                    <a:lnTo>
                      <a:pt x="1250" y="1248"/>
                    </a:lnTo>
                    <a:lnTo>
                      <a:pt x="1205" y="1288"/>
                    </a:lnTo>
                    <a:lnTo>
                      <a:pt x="1158" y="1324"/>
                    </a:lnTo>
                    <a:lnTo>
                      <a:pt x="1106" y="1355"/>
                    </a:lnTo>
                    <a:lnTo>
                      <a:pt x="1052" y="1381"/>
                    </a:lnTo>
                    <a:lnTo>
                      <a:pt x="995" y="1402"/>
                    </a:lnTo>
                    <a:lnTo>
                      <a:pt x="935" y="1417"/>
                    </a:lnTo>
                    <a:lnTo>
                      <a:pt x="873" y="1426"/>
                    </a:lnTo>
                    <a:lnTo>
                      <a:pt x="809" y="1430"/>
                    </a:lnTo>
                    <a:lnTo>
                      <a:pt x="746" y="1426"/>
                    </a:lnTo>
                    <a:lnTo>
                      <a:pt x="684" y="1417"/>
                    </a:lnTo>
                    <a:lnTo>
                      <a:pt x="624" y="1402"/>
                    </a:lnTo>
                    <a:lnTo>
                      <a:pt x="567" y="1381"/>
                    </a:lnTo>
                    <a:lnTo>
                      <a:pt x="513" y="1355"/>
                    </a:lnTo>
                    <a:lnTo>
                      <a:pt x="461" y="1324"/>
                    </a:lnTo>
                    <a:lnTo>
                      <a:pt x="413" y="1288"/>
                    </a:lnTo>
                    <a:lnTo>
                      <a:pt x="369" y="1248"/>
                    </a:lnTo>
                    <a:lnTo>
                      <a:pt x="329" y="1203"/>
                    </a:lnTo>
                    <a:lnTo>
                      <a:pt x="293" y="1155"/>
                    </a:lnTo>
                    <a:lnTo>
                      <a:pt x="262" y="1104"/>
                    </a:lnTo>
                    <a:lnTo>
                      <a:pt x="236" y="1049"/>
                    </a:lnTo>
                    <a:lnTo>
                      <a:pt x="214" y="992"/>
                    </a:lnTo>
                    <a:lnTo>
                      <a:pt x="199" y="933"/>
                    </a:lnTo>
                    <a:lnTo>
                      <a:pt x="188" y="871"/>
                    </a:lnTo>
                    <a:lnTo>
                      <a:pt x="185" y="80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53" name="Freeform 796">
                <a:extLst>
                  <a:ext uri="{FF2B5EF4-FFF2-40B4-BE49-F238E27FC236}">
                    <a16:creationId xmlns:a16="http://schemas.microsoft.com/office/drawing/2014/main" id="{A33E2BF0-1CDA-43C0-8CA6-6B42E78CC590}"/>
                  </a:ext>
                </a:extLst>
              </p:cNvPr>
              <p:cNvSpPr>
                <a:spLocks noEditPoints="1"/>
              </p:cNvSpPr>
              <p:nvPr/>
            </p:nvSpPr>
            <p:spPr bwMode="auto">
              <a:xfrm>
                <a:off x="1718" y="2476"/>
                <a:ext cx="804" cy="804"/>
              </a:xfrm>
              <a:custGeom>
                <a:avLst/>
                <a:gdLst>
                  <a:gd name="T0" fmla="*/ 22 w 1608"/>
                  <a:gd name="T1" fmla="*/ 15 h 1609"/>
                  <a:gd name="T2" fmla="*/ 21 w 1608"/>
                  <a:gd name="T3" fmla="*/ 18 h 1609"/>
                  <a:gd name="T4" fmla="*/ 18 w 1608"/>
                  <a:gd name="T5" fmla="*/ 21 h 1609"/>
                  <a:gd name="T6" fmla="*/ 14 w 1608"/>
                  <a:gd name="T7" fmla="*/ 22 h 1609"/>
                  <a:gd name="T8" fmla="*/ 10 w 1608"/>
                  <a:gd name="T9" fmla="*/ 21 h 1609"/>
                  <a:gd name="T10" fmla="*/ 7 w 1608"/>
                  <a:gd name="T11" fmla="*/ 20 h 1609"/>
                  <a:gd name="T12" fmla="*/ 4 w 1608"/>
                  <a:gd name="T13" fmla="*/ 17 h 1609"/>
                  <a:gd name="T14" fmla="*/ 3 w 1608"/>
                  <a:gd name="T15" fmla="*/ 13 h 1609"/>
                  <a:gd name="T16" fmla="*/ 4 w 1608"/>
                  <a:gd name="T17" fmla="*/ 9 h 1609"/>
                  <a:gd name="T18" fmla="*/ 5 w 1608"/>
                  <a:gd name="T19" fmla="*/ 6 h 1609"/>
                  <a:gd name="T20" fmla="*/ 8 w 1608"/>
                  <a:gd name="T21" fmla="*/ 3 h 1609"/>
                  <a:gd name="T22" fmla="*/ 12 w 1608"/>
                  <a:gd name="T23" fmla="*/ 2 h 1609"/>
                  <a:gd name="T24" fmla="*/ 16 w 1608"/>
                  <a:gd name="T25" fmla="*/ 3 h 1609"/>
                  <a:gd name="T26" fmla="*/ 19 w 1608"/>
                  <a:gd name="T27" fmla="*/ 5 h 1609"/>
                  <a:gd name="T28" fmla="*/ 22 w 1608"/>
                  <a:gd name="T29" fmla="*/ 7 h 1609"/>
                  <a:gd name="T30" fmla="*/ 23 w 1608"/>
                  <a:gd name="T31" fmla="*/ 11 h 1609"/>
                  <a:gd name="T32" fmla="*/ 1 w 1608"/>
                  <a:gd name="T33" fmla="*/ 11 h 1609"/>
                  <a:gd name="T34" fmla="*/ 1 w 1608"/>
                  <a:gd name="T35" fmla="*/ 8 h 1609"/>
                  <a:gd name="T36" fmla="*/ 2 w 1608"/>
                  <a:gd name="T37" fmla="*/ 6 h 1609"/>
                  <a:gd name="T38" fmla="*/ 3 w 1608"/>
                  <a:gd name="T39" fmla="*/ 4 h 1609"/>
                  <a:gd name="T40" fmla="*/ 5 w 1608"/>
                  <a:gd name="T41" fmla="*/ 2 h 1609"/>
                  <a:gd name="T42" fmla="*/ 7 w 1608"/>
                  <a:gd name="T43" fmla="*/ 1 h 1609"/>
                  <a:gd name="T44" fmla="*/ 9 w 1608"/>
                  <a:gd name="T45" fmla="*/ 0 h 1609"/>
                  <a:gd name="T46" fmla="*/ 12 w 1608"/>
                  <a:gd name="T47" fmla="*/ 0 h 1609"/>
                  <a:gd name="T48" fmla="*/ 14 w 1608"/>
                  <a:gd name="T49" fmla="*/ 0 h 1609"/>
                  <a:gd name="T50" fmla="*/ 17 w 1608"/>
                  <a:gd name="T51" fmla="*/ 0 h 1609"/>
                  <a:gd name="T52" fmla="*/ 19 w 1608"/>
                  <a:gd name="T53" fmla="*/ 1 h 1609"/>
                  <a:gd name="T54" fmla="*/ 21 w 1608"/>
                  <a:gd name="T55" fmla="*/ 2 h 1609"/>
                  <a:gd name="T56" fmla="*/ 23 w 1608"/>
                  <a:gd name="T57" fmla="*/ 4 h 1609"/>
                  <a:gd name="T58" fmla="*/ 24 w 1608"/>
                  <a:gd name="T59" fmla="*/ 6 h 1609"/>
                  <a:gd name="T60" fmla="*/ 25 w 1608"/>
                  <a:gd name="T61" fmla="*/ 8 h 1609"/>
                  <a:gd name="T62" fmla="*/ 26 w 1608"/>
                  <a:gd name="T63" fmla="*/ 11 h 1609"/>
                  <a:gd name="T64" fmla="*/ 26 w 1608"/>
                  <a:gd name="T65" fmla="*/ 13 h 1609"/>
                  <a:gd name="T66" fmla="*/ 25 w 1608"/>
                  <a:gd name="T67" fmla="*/ 16 h 1609"/>
                  <a:gd name="T68" fmla="*/ 24 w 1608"/>
                  <a:gd name="T69" fmla="*/ 18 h 1609"/>
                  <a:gd name="T70" fmla="*/ 23 w 1608"/>
                  <a:gd name="T71" fmla="*/ 20 h 1609"/>
                  <a:gd name="T72" fmla="*/ 21 w 1608"/>
                  <a:gd name="T73" fmla="*/ 22 h 1609"/>
                  <a:gd name="T74" fmla="*/ 19 w 1608"/>
                  <a:gd name="T75" fmla="*/ 23 h 1609"/>
                  <a:gd name="T76" fmla="*/ 17 w 1608"/>
                  <a:gd name="T77" fmla="*/ 24 h 1609"/>
                  <a:gd name="T78" fmla="*/ 14 w 1608"/>
                  <a:gd name="T79" fmla="*/ 25 h 1609"/>
                  <a:gd name="T80" fmla="*/ 12 w 1608"/>
                  <a:gd name="T81" fmla="*/ 25 h 1609"/>
                  <a:gd name="T82" fmla="*/ 9 w 1608"/>
                  <a:gd name="T83" fmla="*/ 24 h 1609"/>
                  <a:gd name="T84" fmla="*/ 7 w 1608"/>
                  <a:gd name="T85" fmla="*/ 23 h 1609"/>
                  <a:gd name="T86" fmla="*/ 5 w 1608"/>
                  <a:gd name="T87" fmla="*/ 22 h 1609"/>
                  <a:gd name="T88" fmla="*/ 3 w 1608"/>
                  <a:gd name="T89" fmla="*/ 20 h 1609"/>
                  <a:gd name="T90" fmla="*/ 2 w 1608"/>
                  <a:gd name="T91" fmla="*/ 18 h 1609"/>
                  <a:gd name="T92" fmla="*/ 1 w 1608"/>
                  <a:gd name="T93" fmla="*/ 16 h 1609"/>
                  <a:gd name="T94" fmla="*/ 1 w 1608"/>
                  <a:gd name="T95" fmla="*/ 13 h 16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8" h="1609">
                    <a:moveTo>
                      <a:pt x="1431" y="806"/>
                    </a:moveTo>
                    <a:lnTo>
                      <a:pt x="1427" y="869"/>
                    </a:lnTo>
                    <a:lnTo>
                      <a:pt x="1418" y="931"/>
                    </a:lnTo>
                    <a:lnTo>
                      <a:pt x="1403" y="991"/>
                    </a:lnTo>
                    <a:lnTo>
                      <a:pt x="1381" y="1049"/>
                    </a:lnTo>
                    <a:lnTo>
                      <a:pt x="1355" y="1103"/>
                    </a:lnTo>
                    <a:lnTo>
                      <a:pt x="1323" y="1155"/>
                    </a:lnTo>
                    <a:lnTo>
                      <a:pt x="1288" y="1203"/>
                    </a:lnTo>
                    <a:lnTo>
                      <a:pt x="1247" y="1248"/>
                    </a:lnTo>
                    <a:lnTo>
                      <a:pt x="1202" y="1288"/>
                    </a:lnTo>
                    <a:lnTo>
                      <a:pt x="1154" y="1325"/>
                    </a:lnTo>
                    <a:lnTo>
                      <a:pt x="1103" y="1356"/>
                    </a:lnTo>
                    <a:lnTo>
                      <a:pt x="1048" y="1383"/>
                    </a:lnTo>
                    <a:lnTo>
                      <a:pt x="991" y="1405"/>
                    </a:lnTo>
                    <a:lnTo>
                      <a:pt x="931" y="1420"/>
                    </a:lnTo>
                    <a:lnTo>
                      <a:pt x="868" y="1429"/>
                    </a:lnTo>
                    <a:lnTo>
                      <a:pt x="804" y="1432"/>
                    </a:lnTo>
                    <a:lnTo>
                      <a:pt x="739" y="1429"/>
                    </a:lnTo>
                    <a:lnTo>
                      <a:pt x="677" y="1420"/>
                    </a:lnTo>
                    <a:lnTo>
                      <a:pt x="617" y="1404"/>
                    </a:lnTo>
                    <a:lnTo>
                      <a:pt x="560" y="1383"/>
                    </a:lnTo>
                    <a:lnTo>
                      <a:pt x="504" y="1356"/>
                    </a:lnTo>
                    <a:lnTo>
                      <a:pt x="453" y="1324"/>
                    </a:lnTo>
                    <a:lnTo>
                      <a:pt x="404" y="1288"/>
                    </a:lnTo>
                    <a:lnTo>
                      <a:pt x="360" y="1248"/>
                    </a:lnTo>
                    <a:lnTo>
                      <a:pt x="319" y="1203"/>
                    </a:lnTo>
                    <a:lnTo>
                      <a:pt x="283" y="1155"/>
                    </a:lnTo>
                    <a:lnTo>
                      <a:pt x="251" y="1103"/>
                    </a:lnTo>
                    <a:lnTo>
                      <a:pt x="225" y="1049"/>
                    </a:lnTo>
                    <a:lnTo>
                      <a:pt x="204" y="991"/>
                    </a:lnTo>
                    <a:lnTo>
                      <a:pt x="188" y="931"/>
                    </a:lnTo>
                    <a:lnTo>
                      <a:pt x="178" y="869"/>
                    </a:lnTo>
                    <a:lnTo>
                      <a:pt x="175" y="806"/>
                    </a:lnTo>
                    <a:lnTo>
                      <a:pt x="178" y="742"/>
                    </a:lnTo>
                    <a:lnTo>
                      <a:pt x="188" y="680"/>
                    </a:lnTo>
                    <a:lnTo>
                      <a:pt x="204" y="620"/>
                    </a:lnTo>
                    <a:lnTo>
                      <a:pt x="225" y="562"/>
                    </a:lnTo>
                    <a:lnTo>
                      <a:pt x="251" y="508"/>
                    </a:lnTo>
                    <a:lnTo>
                      <a:pt x="282" y="456"/>
                    </a:lnTo>
                    <a:lnTo>
                      <a:pt x="319" y="408"/>
                    </a:lnTo>
                    <a:lnTo>
                      <a:pt x="359" y="363"/>
                    </a:lnTo>
                    <a:lnTo>
                      <a:pt x="404" y="323"/>
                    </a:lnTo>
                    <a:lnTo>
                      <a:pt x="453" y="287"/>
                    </a:lnTo>
                    <a:lnTo>
                      <a:pt x="504" y="255"/>
                    </a:lnTo>
                    <a:lnTo>
                      <a:pt x="559" y="228"/>
                    </a:lnTo>
                    <a:lnTo>
                      <a:pt x="616" y="208"/>
                    </a:lnTo>
                    <a:lnTo>
                      <a:pt x="676" y="191"/>
                    </a:lnTo>
                    <a:lnTo>
                      <a:pt x="738" y="181"/>
                    </a:lnTo>
                    <a:lnTo>
                      <a:pt x="803" y="178"/>
                    </a:lnTo>
                    <a:lnTo>
                      <a:pt x="867" y="181"/>
                    </a:lnTo>
                    <a:lnTo>
                      <a:pt x="929" y="190"/>
                    </a:lnTo>
                    <a:lnTo>
                      <a:pt x="989" y="206"/>
                    </a:lnTo>
                    <a:lnTo>
                      <a:pt x="1047" y="227"/>
                    </a:lnTo>
                    <a:lnTo>
                      <a:pt x="1102" y="254"/>
                    </a:lnTo>
                    <a:lnTo>
                      <a:pt x="1154" y="286"/>
                    </a:lnTo>
                    <a:lnTo>
                      <a:pt x="1202" y="322"/>
                    </a:lnTo>
                    <a:lnTo>
                      <a:pt x="1246" y="362"/>
                    </a:lnTo>
                    <a:lnTo>
                      <a:pt x="1288" y="407"/>
                    </a:lnTo>
                    <a:lnTo>
                      <a:pt x="1323" y="455"/>
                    </a:lnTo>
                    <a:lnTo>
                      <a:pt x="1355" y="507"/>
                    </a:lnTo>
                    <a:lnTo>
                      <a:pt x="1381" y="561"/>
                    </a:lnTo>
                    <a:lnTo>
                      <a:pt x="1402" y="619"/>
                    </a:lnTo>
                    <a:lnTo>
                      <a:pt x="1418" y="679"/>
                    </a:lnTo>
                    <a:lnTo>
                      <a:pt x="1427" y="741"/>
                    </a:lnTo>
                    <a:lnTo>
                      <a:pt x="1431" y="806"/>
                    </a:lnTo>
                    <a:close/>
                    <a:moveTo>
                      <a:pt x="0" y="808"/>
                    </a:moveTo>
                    <a:lnTo>
                      <a:pt x="1" y="766"/>
                    </a:lnTo>
                    <a:lnTo>
                      <a:pt x="5" y="726"/>
                    </a:lnTo>
                    <a:lnTo>
                      <a:pt x="9" y="686"/>
                    </a:lnTo>
                    <a:lnTo>
                      <a:pt x="16" y="647"/>
                    </a:lnTo>
                    <a:lnTo>
                      <a:pt x="25" y="607"/>
                    </a:lnTo>
                    <a:lnTo>
                      <a:pt x="36" y="569"/>
                    </a:lnTo>
                    <a:lnTo>
                      <a:pt x="48" y="531"/>
                    </a:lnTo>
                    <a:lnTo>
                      <a:pt x="63" y="496"/>
                    </a:lnTo>
                    <a:lnTo>
                      <a:pt x="79" y="460"/>
                    </a:lnTo>
                    <a:lnTo>
                      <a:pt x="97" y="424"/>
                    </a:lnTo>
                    <a:lnTo>
                      <a:pt x="116" y="391"/>
                    </a:lnTo>
                    <a:lnTo>
                      <a:pt x="137" y="359"/>
                    </a:lnTo>
                    <a:lnTo>
                      <a:pt x="159" y="326"/>
                    </a:lnTo>
                    <a:lnTo>
                      <a:pt x="183" y="296"/>
                    </a:lnTo>
                    <a:lnTo>
                      <a:pt x="208" y="266"/>
                    </a:lnTo>
                    <a:lnTo>
                      <a:pt x="235" y="239"/>
                    </a:lnTo>
                    <a:lnTo>
                      <a:pt x="263" y="212"/>
                    </a:lnTo>
                    <a:lnTo>
                      <a:pt x="293" y="187"/>
                    </a:lnTo>
                    <a:lnTo>
                      <a:pt x="322" y="163"/>
                    </a:lnTo>
                    <a:lnTo>
                      <a:pt x="354" y="140"/>
                    </a:lnTo>
                    <a:lnTo>
                      <a:pt x="387" y="119"/>
                    </a:lnTo>
                    <a:lnTo>
                      <a:pt x="420" y="99"/>
                    </a:lnTo>
                    <a:lnTo>
                      <a:pt x="455" y="81"/>
                    </a:lnTo>
                    <a:lnTo>
                      <a:pt x="491" y="65"/>
                    </a:lnTo>
                    <a:lnTo>
                      <a:pt x="526" y="50"/>
                    </a:lnTo>
                    <a:lnTo>
                      <a:pt x="564" y="37"/>
                    </a:lnTo>
                    <a:lnTo>
                      <a:pt x="602" y="27"/>
                    </a:lnTo>
                    <a:lnTo>
                      <a:pt x="642" y="17"/>
                    </a:lnTo>
                    <a:lnTo>
                      <a:pt x="681" y="9"/>
                    </a:lnTo>
                    <a:lnTo>
                      <a:pt x="721" y="5"/>
                    </a:lnTo>
                    <a:lnTo>
                      <a:pt x="761" y="1"/>
                    </a:lnTo>
                    <a:lnTo>
                      <a:pt x="803" y="0"/>
                    </a:lnTo>
                    <a:lnTo>
                      <a:pt x="844" y="1"/>
                    </a:lnTo>
                    <a:lnTo>
                      <a:pt x="886" y="5"/>
                    </a:lnTo>
                    <a:lnTo>
                      <a:pt x="926" y="9"/>
                    </a:lnTo>
                    <a:lnTo>
                      <a:pt x="965" y="17"/>
                    </a:lnTo>
                    <a:lnTo>
                      <a:pt x="1004" y="27"/>
                    </a:lnTo>
                    <a:lnTo>
                      <a:pt x="1042" y="37"/>
                    </a:lnTo>
                    <a:lnTo>
                      <a:pt x="1080" y="50"/>
                    </a:lnTo>
                    <a:lnTo>
                      <a:pt x="1116" y="65"/>
                    </a:lnTo>
                    <a:lnTo>
                      <a:pt x="1152" y="81"/>
                    </a:lnTo>
                    <a:lnTo>
                      <a:pt x="1186" y="98"/>
                    </a:lnTo>
                    <a:lnTo>
                      <a:pt x="1221" y="118"/>
                    </a:lnTo>
                    <a:lnTo>
                      <a:pt x="1253" y="140"/>
                    </a:lnTo>
                    <a:lnTo>
                      <a:pt x="1284" y="161"/>
                    </a:lnTo>
                    <a:lnTo>
                      <a:pt x="1315" y="186"/>
                    </a:lnTo>
                    <a:lnTo>
                      <a:pt x="1344" y="211"/>
                    </a:lnTo>
                    <a:lnTo>
                      <a:pt x="1372" y="238"/>
                    </a:lnTo>
                    <a:lnTo>
                      <a:pt x="1398" y="266"/>
                    </a:lnTo>
                    <a:lnTo>
                      <a:pt x="1424" y="295"/>
                    </a:lnTo>
                    <a:lnTo>
                      <a:pt x="1448" y="325"/>
                    </a:lnTo>
                    <a:lnTo>
                      <a:pt x="1470" y="357"/>
                    </a:lnTo>
                    <a:lnTo>
                      <a:pt x="1492" y="390"/>
                    </a:lnTo>
                    <a:lnTo>
                      <a:pt x="1510" y="423"/>
                    </a:lnTo>
                    <a:lnTo>
                      <a:pt x="1528" y="458"/>
                    </a:lnTo>
                    <a:lnTo>
                      <a:pt x="1545" y="493"/>
                    </a:lnTo>
                    <a:lnTo>
                      <a:pt x="1558" y="530"/>
                    </a:lnTo>
                    <a:lnTo>
                      <a:pt x="1571" y="567"/>
                    </a:lnTo>
                    <a:lnTo>
                      <a:pt x="1583" y="605"/>
                    </a:lnTo>
                    <a:lnTo>
                      <a:pt x="1592" y="644"/>
                    </a:lnTo>
                    <a:lnTo>
                      <a:pt x="1599" y="683"/>
                    </a:lnTo>
                    <a:lnTo>
                      <a:pt x="1603" y="724"/>
                    </a:lnTo>
                    <a:lnTo>
                      <a:pt x="1607" y="764"/>
                    </a:lnTo>
                    <a:lnTo>
                      <a:pt x="1608" y="806"/>
                    </a:lnTo>
                    <a:lnTo>
                      <a:pt x="1607" y="847"/>
                    </a:lnTo>
                    <a:lnTo>
                      <a:pt x="1603" y="887"/>
                    </a:lnTo>
                    <a:lnTo>
                      <a:pt x="1599" y="928"/>
                    </a:lnTo>
                    <a:lnTo>
                      <a:pt x="1592" y="967"/>
                    </a:lnTo>
                    <a:lnTo>
                      <a:pt x="1583" y="1006"/>
                    </a:lnTo>
                    <a:lnTo>
                      <a:pt x="1572" y="1044"/>
                    </a:lnTo>
                    <a:lnTo>
                      <a:pt x="1560" y="1081"/>
                    </a:lnTo>
                    <a:lnTo>
                      <a:pt x="1545" y="1118"/>
                    </a:lnTo>
                    <a:lnTo>
                      <a:pt x="1528" y="1154"/>
                    </a:lnTo>
                    <a:lnTo>
                      <a:pt x="1511" y="1188"/>
                    </a:lnTo>
                    <a:lnTo>
                      <a:pt x="1492" y="1221"/>
                    </a:lnTo>
                    <a:lnTo>
                      <a:pt x="1471" y="1254"/>
                    </a:lnTo>
                    <a:lnTo>
                      <a:pt x="1448" y="1286"/>
                    </a:lnTo>
                    <a:lnTo>
                      <a:pt x="1424" y="1316"/>
                    </a:lnTo>
                    <a:lnTo>
                      <a:pt x="1398" y="1345"/>
                    </a:lnTo>
                    <a:lnTo>
                      <a:pt x="1372" y="1372"/>
                    </a:lnTo>
                    <a:lnTo>
                      <a:pt x="1344" y="1400"/>
                    </a:lnTo>
                    <a:lnTo>
                      <a:pt x="1315" y="1425"/>
                    </a:lnTo>
                    <a:lnTo>
                      <a:pt x="1284" y="1448"/>
                    </a:lnTo>
                    <a:lnTo>
                      <a:pt x="1253" y="1472"/>
                    </a:lnTo>
                    <a:lnTo>
                      <a:pt x="1220" y="1492"/>
                    </a:lnTo>
                    <a:lnTo>
                      <a:pt x="1186" y="1512"/>
                    </a:lnTo>
                    <a:lnTo>
                      <a:pt x="1152" y="1529"/>
                    </a:lnTo>
                    <a:lnTo>
                      <a:pt x="1116" y="1545"/>
                    </a:lnTo>
                    <a:lnTo>
                      <a:pt x="1079" y="1560"/>
                    </a:lnTo>
                    <a:lnTo>
                      <a:pt x="1042" y="1573"/>
                    </a:lnTo>
                    <a:lnTo>
                      <a:pt x="1004" y="1583"/>
                    </a:lnTo>
                    <a:lnTo>
                      <a:pt x="965" y="1592"/>
                    </a:lnTo>
                    <a:lnTo>
                      <a:pt x="925" y="1599"/>
                    </a:lnTo>
                    <a:lnTo>
                      <a:pt x="885" y="1604"/>
                    </a:lnTo>
                    <a:lnTo>
                      <a:pt x="844" y="1607"/>
                    </a:lnTo>
                    <a:lnTo>
                      <a:pt x="803" y="1609"/>
                    </a:lnTo>
                    <a:lnTo>
                      <a:pt x="761" y="1607"/>
                    </a:lnTo>
                    <a:lnTo>
                      <a:pt x="721" y="1604"/>
                    </a:lnTo>
                    <a:lnTo>
                      <a:pt x="681" y="1599"/>
                    </a:lnTo>
                    <a:lnTo>
                      <a:pt x="642" y="1592"/>
                    </a:lnTo>
                    <a:lnTo>
                      <a:pt x="602" y="1583"/>
                    </a:lnTo>
                    <a:lnTo>
                      <a:pt x="564" y="1573"/>
                    </a:lnTo>
                    <a:lnTo>
                      <a:pt x="528" y="1560"/>
                    </a:lnTo>
                    <a:lnTo>
                      <a:pt x="491" y="1545"/>
                    </a:lnTo>
                    <a:lnTo>
                      <a:pt x="455" y="1529"/>
                    </a:lnTo>
                    <a:lnTo>
                      <a:pt x="420" y="1512"/>
                    </a:lnTo>
                    <a:lnTo>
                      <a:pt x="387" y="1492"/>
                    </a:lnTo>
                    <a:lnTo>
                      <a:pt x="355" y="1472"/>
                    </a:lnTo>
                    <a:lnTo>
                      <a:pt x="322" y="1448"/>
                    </a:lnTo>
                    <a:lnTo>
                      <a:pt x="293" y="1425"/>
                    </a:lnTo>
                    <a:lnTo>
                      <a:pt x="264" y="1400"/>
                    </a:lnTo>
                    <a:lnTo>
                      <a:pt x="236" y="1374"/>
                    </a:lnTo>
                    <a:lnTo>
                      <a:pt x="208" y="1346"/>
                    </a:lnTo>
                    <a:lnTo>
                      <a:pt x="183" y="1316"/>
                    </a:lnTo>
                    <a:lnTo>
                      <a:pt x="160" y="1286"/>
                    </a:lnTo>
                    <a:lnTo>
                      <a:pt x="137" y="1255"/>
                    </a:lnTo>
                    <a:lnTo>
                      <a:pt x="116" y="1223"/>
                    </a:lnTo>
                    <a:lnTo>
                      <a:pt x="97" y="1188"/>
                    </a:lnTo>
                    <a:lnTo>
                      <a:pt x="79" y="1155"/>
                    </a:lnTo>
                    <a:lnTo>
                      <a:pt x="63" y="1119"/>
                    </a:lnTo>
                    <a:lnTo>
                      <a:pt x="48" y="1082"/>
                    </a:lnTo>
                    <a:lnTo>
                      <a:pt x="36" y="1045"/>
                    </a:lnTo>
                    <a:lnTo>
                      <a:pt x="25" y="1007"/>
                    </a:lnTo>
                    <a:lnTo>
                      <a:pt x="16" y="969"/>
                    </a:lnTo>
                    <a:lnTo>
                      <a:pt x="9" y="929"/>
                    </a:lnTo>
                    <a:lnTo>
                      <a:pt x="5" y="890"/>
                    </a:lnTo>
                    <a:lnTo>
                      <a:pt x="1" y="849"/>
                    </a:lnTo>
                    <a:lnTo>
                      <a:pt x="0" y="808"/>
                    </a:lnTo>
                    <a:close/>
                  </a:path>
                </a:pathLst>
              </a:custGeom>
              <a:solidFill>
                <a:srgbClr val="0C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54" name="Freeform 797">
                <a:extLst>
                  <a:ext uri="{FF2B5EF4-FFF2-40B4-BE49-F238E27FC236}">
                    <a16:creationId xmlns:a16="http://schemas.microsoft.com/office/drawing/2014/main" id="{29B5430A-8F22-4F36-AEE9-B46A6B6A21BC}"/>
                  </a:ext>
                </a:extLst>
              </p:cNvPr>
              <p:cNvSpPr>
                <a:spLocks noEditPoints="1"/>
              </p:cNvSpPr>
              <p:nvPr/>
            </p:nvSpPr>
            <p:spPr bwMode="auto">
              <a:xfrm>
                <a:off x="1720" y="2478"/>
                <a:ext cx="799" cy="800"/>
              </a:xfrm>
              <a:custGeom>
                <a:avLst/>
                <a:gdLst>
                  <a:gd name="T0" fmla="*/ 22 w 1598"/>
                  <a:gd name="T1" fmla="*/ 16 h 1598"/>
                  <a:gd name="T2" fmla="*/ 21 w 1598"/>
                  <a:gd name="T3" fmla="*/ 19 h 1598"/>
                  <a:gd name="T4" fmla="*/ 18 w 1598"/>
                  <a:gd name="T5" fmla="*/ 22 h 1598"/>
                  <a:gd name="T6" fmla="*/ 14 w 1598"/>
                  <a:gd name="T7" fmla="*/ 23 h 1598"/>
                  <a:gd name="T8" fmla="*/ 10 w 1598"/>
                  <a:gd name="T9" fmla="*/ 22 h 1598"/>
                  <a:gd name="T10" fmla="*/ 7 w 1598"/>
                  <a:gd name="T11" fmla="*/ 21 h 1598"/>
                  <a:gd name="T12" fmla="*/ 4 w 1598"/>
                  <a:gd name="T13" fmla="*/ 18 h 1598"/>
                  <a:gd name="T14" fmla="*/ 3 w 1598"/>
                  <a:gd name="T15" fmla="*/ 14 h 1598"/>
                  <a:gd name="T16" fmla="*/ 4 w 1598"/>
                  <a:gd name="T17" fmla="*/ 10 h 1598"/>
                  <a:gd name="T18" fmla="*/ 5 w 1598"/>
                  <a:gd name="T19" fmla="*/ 7 h 1598"/>
                  <a:gd name="T20" fmla="*/ 8 w 1598"/>
                  <a:gd name="T21" fmla="*/ 4 h 1598"/>
                  <a:gd name="T22" fmla="*/ 12 w 1598"/>
                  <a:gd name="T23" fmla="*/ 3 h 1598"/>
                  <a:gd name="T24" fmla="*/ 16 w 1598"/>
                  <a:gd name="T25" fmla="*/ 4 h 1598"/>
                  <a:gd name="T26" fmla="*/ 19 w 1598"/>
                  <a:gd name="T27" fmla="*/ 5 h 1598"/>
                  <a:gd name="T28" fmla="*/ 22 w 1598"/>
                  <a:gd name="T29" fmla="*/ 8 h 1598"/>
                  <a:gd name="T30" fmla="*/ 23 w 1598"/>
                  <a:gd name="T31" fmla="*/ 12 h 1598"/>
                  <a:gd name="T32" fmla="*/ 1 w 1598"/>
                  <a:gd name="T33" fmla="*/ 12 h 1598"/>
                  <a:gd name="T34" fmla="*/ 1 w 1598"/>
                  <a:gd name="T35" fmla="*/ 9 h 1598"/>
                  <a:gd name="T36" fmla="*/ 2 w 1598"/>
                  <a:gd name="T37" fmla="*/ 7 h 1598"/>
                  <a:gd name="T38" fmla="*/ 3 w 1598"/>
                  <a:gd name="T39" fmla="*/ 5 h 1598"/>
                  <a:gd name="T40" fmla="*/ 5 w 1598"/>
                  <a:gd name="T41" fmla="*/ 3 h 1598"/>
                  <a:gd name="T42" fmla="*/ 7 w 1598"/>
                  <a:gd name="T43" fmla="*/ 2 h 1598"/>
                  <a:gd name="T44" fmla="*/ 9 w 1598"/>
                  <a:gd name="T45" fmla="*/ 1 h 1598"/>
                  <a:gd name="T46" fmla="*/ 12 w 1598"/>
                  <a:gd name="T47" fmla="*/ 1 h 1598"/>
                  <a:gd name="T48" fmla="*/ 14 w 1598"/>
                  <a:gd name="T49" fmla="*/ 1 h 1598"/>
                  <a:gd name="T50" fmla="*/ 17 w 1598"/>
                  <a:gd name="T51" fmla="*/ 1 h 1598"/>
                  <a:gd name="T52" fmla="*/ 19 w 1598"/>
                  <a:gd name="T53" fmla="*/ 2 h 1598"/>
                  <a:gd name="T54" fmla="*/ 21 w 1598"/>
                  <a:gd name="T55" fmla="*/ 3 h 1598"/>
                  <a:gd name="T56" fmla="*/ 23 w 1598"/>
                  <a:gd name="T57" fmla="*/ 5 h 1598"/>
                  <a:gd name="T58" fmla="*/ 24 w 1598"/>
                  <a:gd name="T59" fmla="*/ 7 h 1598"/>
                  <a:gd name="T60" fmla="*/ 25 w 1598"/>
                  <a:gd name="T61" fmla="*/ 9 h 1598"/>
                  <a:gd name="T62" fmla="*/ 25 w 1598"/>
                  <a:gd name="T63" fmla="*/ 12 h 1598"/>
                  <a:gd name="T64" fmla="*/ 25 w 1598"/>
                  <a:gd name="T65" fmla="*/ 14 h 1598"/>
                  <a:gd name="T66" fmla="*/ 25 w 1598"/>
                  <a:gd name="T67" fmla="*/ 17 h 1598"/>
                  <a:gd name="T68" fmla="*/ 24 w 1598"/>
                  <a:gd name="T69" fmla="*/ 19 h 1598"/>
                  <a:gd name="T70" fmla="*/ 23 w 1598"/>
                  <a:gd name="T71" fmla="*/ 21 h 1598"/>
                  <a:gd name="T72" fmla="*/ 21 w 1598"/>
                  <a:gd name="T73" fmla="*/ 23 h 1598"/>
                  <a:gd name="T74" fmla="*/ 19 w 1598"/>
                  <a:gd name="T75" fmla="*/ 24 h 1598"/>
                  <a:gd name="T76" fmla="*/ 17 w 1598"/>
                  <a:gd name="T77" fmla="*/ 25 h 1598"/>
                  <a:gd name="T78" fmla="*/ 14 w 1598"/>
                  <a:gd name="T79" fmla="*/ 25 h 1598"/>
                  <a:gd name="T80" fmla="*/ 12 w 1598"/>
                  <a:gd name="T81" fmla="*/ 25 h 1598"/>
                  <a:gd name="T82" fmla="*/ 9 w 1598"/>
                  <a:gd name="T83" fmla="*/ 25 h 1598"/>
                  <a:gd name="T84" fmla="*/ 7 w 1598"/>
                  <a:gd name="T85" fmla="*/ 24 h 1598"/>
                  <a:gd name="T86" fmla="*/ 5 w 1598"/>
                  <a:gd name="T87" fmla="*/ 23 h 1598"/>
                  <a:gd name="T88" fmla="*/ 3 w 1598"/>
                  <a:gd name="T89" fmla="*/ 21 h 1598"/>
                  <a:gd name="T90" fmla="*/ 2 w 1598"/>
                  <a:gd name="T91" fmla="*/ 19 h 1598"/>
                  <a:gd name="T92" fmla="*/ 1 w 1598"/>
                  <a:gd name="T93" fmla="*/ 17 h 1598"/>
                  <a:gd name="T94" fmla="*/ 1 w 1598"/>
                  <a:gd name="T95" fmla="*/ 14 h 15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98" h="1598">
                    <a:moveTo>
                      <a:pt x="1428" y="800"/>
                    </a:moveTo>
                    <a:lnTo>
                      <a:pt x="1425" y="864"/>
                    </a:lnTo>
                    <a:lnTo>
                      <a:pt x="1415" y="926"/>
                    </a:lnTo>
                    <a:lnTo>
                      <a:pt x="1400" y="986"/>
                    </a:lnTo>
                    <a:lnTo>
                      <a:pt x="1379" y="1044"/>
                    </a:lnTo>
                    <a:lnTo>
                      <a:pt x="1353" y="1099"/>
                    </a:lnTo>
                    <a:lnTo>
                      <a:pt x="1322" y="1151"/>
                    </a:lnTo>
                    <a:lnTo>
                      <a:pt x="1285" y="1199"/>
                    </a:lnTo>
                    <a:lnTo>
                      <a:pt x="1244" y="1244"/>
                    </a:lnTo>
                    <a:lnTo>
                      <a:pt x="1199" y="1286"/>
                    </a:lnTo>
                    <a:lnTo>
                      <a:pt x="1151" y="1321"/>
                    </a:lnTo>
                    <a:lnTo>
                      <a:pt x="1099" y="1354"/>
                    </a:lnTo>
                    <a:lnTo>
                      <a:pt x="1044" y="1380"/>
                    </a:lnTo>
                    <a:lnTo>
                      <a:pt x="985" y="1402"/>
                    </a:lnTo>
                    <a:lnTo>
                      <a:pt x="925" y="1417"/>
                    </a:lnTo>
                    <a:lnTo>
                      <a:pt x="862" y="1426"/>
                    </a:lnTo>
                    <a:lnTo>
                      <a:pt x="797" y="1430"/>
                    </a:lnTo>
                    <a:lnTo>
                      <a:pt x="733" y="1426"/>
                    </a:lnTo>
                    <a:lnTo>
                      <a:pt x="671" y="1417"/>
                    </a:lnTo>
                    <a:lnTo>
                      <a:pt x="610" y="1401"/>
                    </a:lnTo>
                    <a:lnTo>
                      <a:pt x="552" y="1380"/>
                    </a:lnTo>
                    <a:lnTo>
                      <a:pt x="497" y="1354"/>
                    </a:lnTo>
                    <a:lnTo>
                      <a:pt x="445" y="1321"/>
                    </a:lnTo>
                    <a:lnTo>
                      <a:pt x="397" y="1286"/>
                    </a:lnTo>
                    <a:lnTo>
                      <a:pt x="353" y="1244"/>
                    </a:lnTo>
                    <a:lnTo>
                      <a:pt x="311" y="1201"/>
                    </a:lnTo>
                    <a:lnTo>
                      <a:pt x="276" y="1152"/>
                    </a:lnTo>
                    <a:lnTo>
                      <a:pt x="243" y="1100"/>
                    </a:lnTo>
                    <a:lnTo>
                      <a:pt x="217" y="1045"/>
                    </a:lnTo>
                    <a:lnTo>
                      <a:pt x="195" y="987"/>
                    </a:lnTo>
                    <a:lnTo>
                      <a:pt x="180" y="927"/>
                    </a:lnTo>
                    <a:lnTo>
                      <a:pt x="170" y="865"/>
                    </a:lnTo>
                    <a:lnTo>
                      <a:pt x="166" y="801"/>
                    </a:lnTo>
                    <a:lnTo>
                      <a:pt x="170" y="736"/>
                    </a:lnTo>
                    <a:lnTo>
                      <a:pt x="179" y="674"/>
                    </a:lnTo>
                    <a:lnTo>
                      <a:pt x="195" y="614"/>
                    </a:lnTo>
                    <a:lnTo>
                      <a:pt x="216" y="556"/>
                    </a:lnTo>
                    <a:lnTo>
                      <a:pt x="242" y="501"/>
                    </a:lnTo>
                    <a:lnTo>
                      <a:pt x="273" y="449"/>
                    </a:lnTo>
                    <a:lnTo>
                      <a:pt x="310" y="401"/>
                    </a:lnTo>
                    <a:lnTo>
                      <a:pt x="351" y="356"/>
                    </a:lnTo>
                    <a:lnTo>
                      <a:pt x="395" y="314"/>
                    </a:lnTo>
                    <a:lnTo>
                      <a:pt x="444" y="279"/>
                    </a:lnTo>
                    <a:lnTo>
                      <a:pt x="497" y="247"/>
                    </a:lnTo>
                    <a:lnTo>
                      <a:pt x="552" y="220"/>
                    </a:lnTo>
                    <a:lnTo>
                      <a:pt x="610" y="198"/>
                    </a:lnTo>
                    <a:lnTo>
                      <a:pt x="670" y="183"/>
                    </a:lnTo>
                    <a:lnTo>
                      <a:pt x="733" y="173"/>
                    </a:lnTo>
                    <a:lnTo>
                      <a:pt x="797" y="169"/>
                    </a:lnTo>
                    <a:lnTo>
                      <a:pt x="862" y="173"/>
                    </a:lnTo>
                    <a:lnTo>
                      <a:pt x="925" y="182"/>
                    </a:lnTo>
                    <a:lnTo>
                      <a:pt x="985" y="198"/>
                    </a:lnTo>
                    <a:lnTo>
                      <a:pt x="1044" y="219"/>
                    </a:lnTo>
                    <a:lnTo>
                      <a:pt x="1099" y="245"/>
                    </a:lnTo>
                    <a:lnTo>
                      <a:pt x="1151" y="278"/>
                    </a:lnTo>
                    <a:lnTo>
                      <a:pt x="1199" y="313"/>
                    </a:lnTo>
                    <a:lnTo>
                      <a:pt x="1244" y="355"/>
                    </a:lnTo>
                    <a:lnTo>
                      <a:pt x="1285" y="400"/>
                    </a:lnTo>
                    <a:lnTo>
                      <a:pt x="1322" y="448"/>
                    </a:lnTo>
                    <a:lnTo>
                      <a:pt x="1353" y="500"/>
                    </a:lnTo>
                    <a:lnTo>
                      <a:pt x="1379" y="555"/>
                    </a:lnTo>
                    <a:lnTo>
                      <a:pt x="1400" y="613"/>
                    </a:lnTo>
                    <a:lnTo>
                      <a:pt x="1415" y="673"/>
                    </a:lnTo>
                    <a:lnTo>
                      <a:pt x="1424" y="735"/>
                    </a:lnTo>
                    <a:lnTo>
                      <a:pt x="1428" y="800"/>
                    </a:lnTo>
                    <a:close/>
                    <a:moveTo>
                      <a:pt x="0" y="801"/>
                    </a:moveTo>
                    <a:lnTo>
                      <a:pt x="2" y="759"/>
                    </a:lnTo>
                    <a:lnTo>
                      <a:pt x="5" y="719"/>
                    </a:lnTo>
                    <a:lnTo>
                      <a:pt x="10" y="680"/>
                    </a:lnTo>
                    <a:lnTo>
                      <a:pt x="17" y="641"/>
                    </a:lnTo>
                    <a:lnTo>
                      <a:pt x="26" y="601"/>
                    </a:lnTo>
                    <a:lnTo>
                      <a:pt x="37" y="563"/>
                    </a:lnTo>
                    <a:lnTo>
                      <a:pt x="49" y="526"/>
                    </a:lnTo>
                    <a:lnTo>
                      <a:pt x="64" y="491"/>
                    </a:lnTo>
                    <a:lnTo>
                      <a:pt x="80" y="455"/>
                    </a:lnTo>
                    <a:lnTo>
                      <a:pt x="97" y="420"/>
                    </a:lnTo>
                    <a:lnTo>
                      <a:pt x="117" y="387"/>
                    </a:lnTo>
                    <a:lnTo>
                      <a:pt x="137" y="355"/>
                    </a:lnTo>
                    <a:lnTo>
                      <a:pt x="159" y="324"/>
                    </a:lnTo>
                    <a:lnTo>
                      <a:pt x="184" y="293"/>
                    </a:lnTo>
                    <a:lnTo>
                      <a:pt x="208" y="264"/>
                    </a:lnTo>
                    <a:lnTo>
                      <a:pt x="234" y="236"/>
                    </a:lnTo>
                    <a:lnTo>
                      <a:pt x="262" y="210"/>
                    </a:lnTo>
                    <a:lnTo>
                      <a:pt x="291" y="184"/>
                    </a:lnTo>
                    <a:lnTo>
                      <a:pt x="322" y="160"/>
                    </a:lnTo>
                    <a:lnTo>
                      <a:pt x="353" y="138"/>
                    </a:lnTo>
                    <a:lnTo>
                      <a:pt x="385" y="117"/>
                    </a:lnTo>
                    <a:lnTo>
                      <a:pt x="419" y="98"/>
                    </a:lnTo>
                    <a:lnTo>
                      <a:pt x="453" y="79"/>
                    </a:lnTo>
                    <a:lnTo>
                      <a:pt x="488" y="63"/>
                    </a:lnTo>
                    <a:lnTo>
                      <a:pt x="525" y="49"/>
                    </a:lnTo>
                    <a:lnTo>
                      <a:pt x="561" y="37"/>
                    </a:lnTo>
                    <a:lnTo>
                      <a:pt x="599" y="25"/>
                    </a:lnTo>
                    <a:lnTo>
                      <a:pt x="637" y="17"/>
                    </a:lnTo>
                    <a:lnTo>
                      <a:pt x="677" y="9"/>
                    </a:lnTo>
                    <a:lnTo>
                      <a:pt x="717" y="5"/>
                    </a:lnTo>
                    <a:lnTo>
                      <a:pt x="757" y="1"/>
                    </a:lnTo>
                    <a:lnTo>
                      <a:pt x="799" y="0"/>
                    </a:lnTo>
                    <a:lnTo>
                      <a:pt x="840" y="1"/>
                    </a:lnTo>
                    <a:lnTo>
                      <a:pt x="880" y="5"/>
                    </a:lnTo>
                    <a:lnTo>
                      <a:pt x="921" y="9"/>
                    </a:lnTo>
                    <a:lnTo>
                      <a:pt x="960" y="16"/>
                    </a:lnTo>
                    <a:lnTo>
                      <a:pt x="999" y="25"/>
                    </a:lnTo>
                    <a:lnTo>
                      <a:pt x="1037" y="36"/>
                    </a:lnTo>
                    <a:lnTo>
                      <a:pt x="1074" y="48"/>
                    </a:lnTo>
                    <a:lnTo>
                      <a:pt x="1110" y="63"/>
                    </a:lnTo>
                    <a:lnTo>
                      <a:pt x="1145" y="79"/>
                    </a:lnTo>
                    <a:lnTo>
                      <a:pt x="1180" y="97"/>
                    </a:lnTo>
                    <a:lnTo>
                      <a:pt x="1213" y="116"/>
                    </a:lnTo>
                    <a:lnTo>
                      <a:pt x="1246" y="137"/>
                    </a:lnTo>
                    <a:lnTo>
                      <a:pt x="1278" y="160"/>
                    </a:lnTo>
                    <a:lnTo>
                      <a:pt x="1308" y="184"/>
                    </a:lnTo>
                    <a:lnTo>
                      <a:pt x="1337" y="208"/>
                    </a:lnTo>
                    <a:lnTo>
                      <a:pt x="1364" y="235"/>
                    </a:lnTo>
                    <a:lnTo>
                      <a:pt x="1391" y="264"/>
                    </a:lnTo>
                    <a:lnTo>
                      <a:pt x="1416" y="293"/>
                    </a:lnTo>
                    <a:lnTo>
                      <a:pt x="1439" y="323"/>
                    </a:lnTo>
                    <a:lnTo>
                      <a:pt x="1462" y="354"/>
                    </a:lnTo>
                    <a:lnTo>
                      <a:pt x="1483" y="387"/>
                    </a:lnTo>
                    <a:lnTo>
                      <a:pt x="1501" y="420"/>
                    </a:lnTo>
                    <a:lnTo>
                      <a:pt x="1520" y="455"/>
                    </a:lnTo>
                    <a:lnTo>
                      <a:pt x="1536" y="490"/>
                    </a:lnTo>
                    <a:lnTo>
                      <a:pt x="1550" y="526"/>
                    </a:lnTo>
                    <a:lnTo>
                      <a:pt x="1562" y="563"/>
                    </a:lnTo>
                    <a:lnTo>
                      <a:pt x="1573" y="601"/>
                    </a:lnTo>
                    <a:lnTo>
                      <a:pt x="1582" y="639"/>
                    </a:lnTo>
                    <a:lnTo>
                      <a:pt x="1589" y="679"/>
                    </a:lnTo>
                    <a:lnTo>
                      <a:pt x="1593" y="719"/>
                    </a:lnTo>
                    <a:lnTo>
                      <a:pt x="1597" y="759"/>
                    </a:lnTo>
                    <a:lnTo>
                      <a:pt x="1598" y="800"/>
                    </a:lnTo>
                    <a:lnTo>
                      <a:pt x="1597" y="841"/>
                    </a:lnTo>
                    <a:lnTo>
                      <a:pt x="1593" y="881"/>
                    </a:lnTo>
                    <a:lnTo>
                      <a:pt x="1589" y="921"/>
                    </a:lnTo>
                    <a:lnTo>
                      <a:pt x="1582" y="960"/>
                    </a:lnTo>
                    <a:lnTo>
                      <a:pt x="1573" y="999"/>
                    </a:lnTo>
                    <a:lnTo>
                      <a:pt x="1562" y="1037"/>
                    </a:lnTo>
                    <a:lnTo>
                      <a:pt x="1550" y="1074"/>
                    </a:lnTo>
                    <a:lnTo>
                      <a:pt x="1536" y="1109"/>
                    </a:lnTo>
                    <a:lnTo>
                      <a:pt x="1520" y="1145"/>
                    </a:lnTo>
                    <a:lnTo>
                      <a:pt x="1501" y="1180"/>
                    </a:lnTo>
                    <a:lnTo>
                      <a:pt x="1483" y="1213"/>
                    </a:lnTo>
                    <a:lnTo>
                      <a:pt x="1462" y="1245"/>
                    </a:lnTo>
                    <a:lnTo>
                      <a:pt x="1439" y="1277"/>
                    </a:lnTo>
                    <a:lnTo>
                      <a:pt x="1416" y="1307"/>
                    </a:lnTo>
                    <a:lnTo>
                      <a:pt x="1391" y="1335"/>
                    </a:lnTo>
                    <a:lnTo>
                      <a:pt x="1364" y="1363"/>
                    </a:lnTo>
                    <a:lnTo>
                      <a:pt x="1337" y="1389"/>
                    </a:lnTo>
                    <a:lnTo>
                      <a:pt x="1308" y="1415"/>
                    </a:lnTo>
                    <a:lnTo>
                      <a:pt x="1277" y="1439"/>
                    </a:lnTo>
                    <a:lnTo>
                      <a:pt x="1246" y="1461"/>
                    </a:lnTo>
                    <a:lnTo>
                      <a:pt x="1213" y="1482"/>
                    </a:lnTo>
                    <a:lnTo>
                      <a:pt x="1180" y="1501"/>
                    </a:lnTo>
                    <a:lnTo>
                      <a:pt x="1145" y="1519"/>
                    </a:lnTo>
                    <a:lnTo>
                      <a:pt x="1110" y="1535"/>
                    </a:lnTo>
                    <a:lnTo>
                      <a:pt x="1073" y="1548"/>
                    </a:lnTo>
                    <a:lnTo>
                      <a:pt x="1036" y="1561"/>
                    </a:lnTo>
                    <a:lnTo>
                      <a:pt x="998" y="1573"/>
                    </a:lnTo>
                    <a:lnTo>
                      <a:pt x="959" y="1582"/>
                    </a:lnTo>
                    <a:lnTo>
                      <a:pt x="920" y="1589"/>
                    </a:lnTo>
                    <a:lnTo>
                      <a:pt x="879" y="1593"/>
                    </a:lnTo>
                    <a:lnTo>
                      <a:pt x="839" y="1597"/>
                    </a:lnTo>
                    <a:lnTo>
                      <a:pt x="797" y="1598"/>
                    </a:lnTo>
                    <a:lnTo>
                      <a:pt x="756" y="1597"/>
                    </a:lnTo>
                    <a:lnTo>
                      <a:pt x="716" y="1593"/>
                    </a:lnTo>
                    <a:lnTo>
                      <a:pt x="677" y="1589"/>
                    </a:lnTo>
                    <a:lnTo>
                      <a:pt x="637" y="1582"/>
                    </a:lnTo>
                    <a:lnTo>
                      <a:pt x="598" y="1573"/>
                    </a:lnTo>
                    <a:lnTo>
                      <a:pt x="560" y="1562"/>
                    </a:lnTo>
                    <a:lnTo>
                      <a:pt x="523" y="1550"/>
                    </a:lnTo>
                    <a:lnTo>
                      <a:pt x="488" y="1536"/>
                    </a:lnTo>
                    <a:lnTo>
                      <a:pt x="452" y="1520"/>
                    </a:lnTo>
                    <a:lnTo>
                      <a:pt x="417" y="1501"/>
                    </a:lnTo>
                    <a:lnTo>
                      <a:pt x="384" y="1483"/>
                    </a:lnTo>
                    <a:lnTo>
                      <a:pt x="352" y="1462"/>
                    </a:lnTo>
                    <a:lnTo>
                      <a:pt x="321" y="1439"/>
                    </a:lnTo>
                    <a:lnTo>
                      <a:pt x="291" y="1416"/>
                    </a:lnTo>
                    <a:lnTo>
                      <a:pt x="262" y="1391"/>
                    </a:lnTo>
                    <a:lnTo>
                      <a:pt x="234" y="1364"/>
                    </a:lnTo>
                    <a:lnTo>
                      <a:pt x="208" y="1336"/>
                    </a:lnTo>
                    <a:lnTo>
                      <a:pt x="182" y="1308"/>
                    </a:lnTo>
                    <a:lnTo>
                      <a:pt x="159" y="1278"/>
                    </a:lnTo>
                    <a:lnTo>
                      <a:pt x="136" y="1247"/>
                    </a:lnTo>
                    <a:lnTo>
                      <a:pt x="116" y="1214"/>
                    </a:lnTo>
                    <a:lnTo>
                      <a:pt x="97" y="1181"/>
                    </a:lnTo>
                    <a:lnTo>
                      <a:pt x="79" y="1146"/>
                    </a:lnTo>
                    <a:lnTo>
                      <a:pt x="63" y="1111"/>
                    </a:lnTo>
                    <a:lnTo>
                      <a:pt x="49" y="1075"/>
                    </a:lnTo>
                    <a:lnTo>
                      <a:pt x="36" y="1038"/>
                    </a:lnTo>
                    <a:lnTo>
                      <a:pt x="26" y="1000"/>
                    </a:lnTo>
                    <a:lnTo>
                      <a:pt x="17" y="961"/>
                    </a:lnTo>
                    <a:lnTo>
                      <a:pt x="10" y="922"/>
                    </a:lnTo>
                    <a:lnTo>
                      <a:pt x="5" y="883"/>
                    </a:lnTo>
                    <a:lnTo>
                      <a:pt x="2" y="842"/>
                    </a:lnTo>
                    <a:lnTo>
                      <a:pt x="0" y="801"/>
                    </a:lnTo>
                    <a:close/>
                  </a:path>
                </a:pathLst>
              </a:custGeom>
              <a:solidFill>
                <a:srgbClr val="1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55" name="Freeform 798">
                <a:extLst>
                  <a:ext uri="{FF2B5EF4-FFF2-40B4-BE49-F238E27FC236}">
                    <a16:creationId xmlns:a16="http://schemas.microsoft.com/office/drawing/2014/main" id="{C74F787F-012C-4425-9D39-6AAE615B2053}"/>
                  </a:ext>
                </a:extLst>
              </p:cNvPr>
              <p:cNvSpPr>
                <a:spLocks noEditPoints="1"/>
              </p:cNvSpPr>
              <p:nvPr/>
            </p:nvSpPr>
            <p:spPr bwMode="auto">
              <a:xfrm>
                <a:off x="1721" y="2481"/>
                <a:ext cx="794" cy="794"/>
              </a:xfrm>
              <a:custGeom>
                <a:avLst/>
                <a:gdLst>
                  <a:gd name="T0" fmla="*/ 22 w 1587"/>
                  <a:gd name="T1" fmla="*/ 16 h 1587"/>
                  <a:gd name="T2" fmla="*/ 21 w 1587"/>
                  <a:gd name="T3" fmla="*/ 19 h 1587"/>
                  <a:gd name="T4" fmla="*/ 18 w 1587"/>
                  <a:gd name="T5" fmla="*/ 22 h 1587"/>
                  <a:gd name="T6" fmla="*/ 14 w 1587"/>
                  <a:gd name="T7" fmla="*/ 23 h 1587"/>
                  <a:gd name="T8" fmla="*/ 10 w 1587"/>
                  <a:gd name="T9" fmla="*/ 22 h 1587"/>
                  <a:gd name="T10" fmla="*/ 7 w 1587"/>
                  <a:gd name="T11" fmla="*/ 21 h 1587"/>
                  <a:gd name="T12" fmla="*/ 4 w 1587"/>
                  <a:gd name="T13" fmla="*/ 18 h 1587"/>
                  <a:gd name="T14" fmla="*/ 3 w 1587"/>
                  <a:gd name="T15" fmla="*/ 14 h 1587"/>
                  <a:gd name="T16" fmla="*/ 3 w 1587"/>
                  <a:gd name="T17" fmla="*/ 10 h 1587"/>
                  <a:gd name="T18" fmla="*/ 5 w 1587"/>
                  <a:gd name="T19" fmla="*/ 7 h 1587"/>
                  <a:gd name="T20" fmla="*/ 8 w 1587"/>
                  <a:gd name="T21" fmla="*/ 4 h 1587"/>
                  <a:gd name="T22" fmla="*/ 12 w 1587"/>
                  <a:gd name="T23" fmla="*/ 3 h 1587"/>
                  <a:gd name="T24" fmla="*/ 16 w 1587"/>
                  <a:gd name="T25" fmla="*/ 3 h 1587"/>
                  <a:gd name="T26" fmla="*/ 19 w 1587"/>
                  <a:gd name="T27" fmla="*/ 5 h 1587"/>
                  <a:gd name="T28" fmla="*/ 22 w 1587"/>
                  <a:gd name="T29" fmla="*/ 8 h 1587"/>
                  <a:gd name="T30" fmla="*/ 23 w 1587"/>
                  <a:gd name="T31" fmla="*/ 12 h 1587"/>
                  <a:gd name="T32" fmla="*/ 1 w 1587"/>
                  <a:gd name="T33" fmla="*/ 12 h 1587"/>
                  <a:gd name="T34" fmla="*/ 1 w 1587"/>
                  <a:gd name="T35" fmla="*/ 9 h 1587"/>
                  <a:gd name="T36" fmla="*/ 2 w 1587"/>
                  <a:gd name="T37" fmla="*/ 7 h 1587"/>
                  <a:gd name="T38" fmla="*/ 3 w 1587"/>
                  <a:gd name="T39" fmla="*/ 5 h 1587"/>
                  <a:gd name="T40" fmla="*/ 5 w 1587"/>
                  <a:gd name="T41" fmla="*/ 3 h 1587"/>
                  <a:gd name="T42" fmla="*/ 7 w 1587"/>
                  <a:gd name="T43" fmla="*/ 2 h 1587"/>
                  <a:gd name="T44" fmla="*/ 9 w 1587"/>
                  <a:gd name="T45" fmla="*/ 1 h 1587"/>
                  <a:gd name="T46" fmla="*/ 12 w 1587"/>
                  <a:gd name="T47" fmla="*/ 1 h 1587"/>
                  <a:gd name="T48" fmla="*/ 14 w 1587"/>
                  <a:gd name="T49" fmla="*/ 1 h 1587"/>
                  <a:gd name="T50" fmla="*/ 17 w 1587"/>
                  <a:gd name="T51" fmla="*/ 1 h 1587"/>
                  <a:gd name="T52" fmla="*/ 19 w 1587"/>
                  <a:gd name="T53" fmla="*/ 2 h 1587"/>
                  <a:gd name="T54" fmla="*/ 21 w 1587"/>
                  <a:gd name="T55" fmla="*/ 3 h 1587"/>
                  <a:gd name="T56" fmla="*/ 22 w 1587"/>
                  <a:gd name="T57" fmla="*/ 5 h 1587"/>
                  <a:gd name="T58" fmla="*/ 24 w 1587"/>
                  <a:gd name="T59" fmla="*/ 7 h 1587"/>
                  <a:gd name="T60" fmla="*/ 25 w 1587"/>
                  <a:gd name="T61" fmla="*/ 9 h 1587"/>
                  <a:gd name="T62" fmla="*/ 25 w 1587"/>
                  <a:gd name="T63" fmla="*/ 12 h 1587"/>
                  <a:gd name="T64" fmla="*/ 25 w 1587"/>
                  <a:gd name="T65" fmla="*/ 14 h 1587"/>
                  <a:gd name="T66" fmla="*/ 25 w 1587"/>
                  <a:gd name="T67" fmla="*/ 17 h 1587"/>
                  <a:gd name="T68" fmla="*/ 24 w 1587"/>
                  <a:gd name="T69" fmla="*/ 19 h 1587"/>
                  <a:gd name="T70" fmla="*/ 22 w 1587"/>
                  <a:gd name="T71" fmla="*/ 21 h 1587"/>
                  <a:gd name="T72" fmla="*/ 21 w 1587"/>
                  <a:gd name="T73" fmla="*/ 22 h 1587"/>
                  <a:gd name="T74" fmla="*/ 19 w 1587"/>
                  <a:gd name="T75" fmla="*/ 24 h 1587"/>
                  <a:gd name="T76" fmla="*/ 17 w 1587"/>
                  <a:gd name="T77" fmla="*/ 25 h 1587"/>
                  <a:gd name="T78" fmla="*/ 14 w 1587"/>
                  <a:gd name="T79" fmla="*/ 25 h 1587"/>
                  <a:gd name="T80" fmla="*/ 12 w 1587"/>
                  <a:gd name="T81" fmla="*/ 25 h 1587"/>
                  <a:gd name="T82" fmla="*/ 9 w 1587"/>
                  <a:gd name="T83" fmla="*/ 25 h 1587"/>
                  <a:gd name="T84" fmla="*/ 7 w 1587"/>
                  <a:gd name="T85" fmla="*/ 24 h 1587"/>
                  <a:gd name="T86" fmla="*/ 5 w 1587"/>
                  <a:gd name="T87" fmla="*/ 22 h 1587"/>
                  <a:gd name="T88" fmla="*/ 3 w 1587"/>
                  <a:gd name="T89" fmla="*/ 21 h 1587"/>
                  <a:gd name="T90" fmla="*/ 2 w 1587"/>
                  <a:gd name="T91" fmla="*/ 19 h 1587"/>
                  <a:gd name="T92" fmla="*/ 1 w 1587"/>
                  <a:gd name="T93" fmla="*/ 17 h 1587"/>
                  <a:gd name="T94" fmla="*/ 1 w 1587"/>
                  <a:gd name="T95" fmla="*/ 14 h 1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87" h="1587">
                    <a:moveTo>
                      <a:pt x="1426" y="794"/>
                    </a:moveTo>
                    <a:lnTo>
                      <a:pt x="1422" y="858"/>
                    </a:lnTo>
                    <a:lnTo>
                      <a:pt x="1413" y="920"/>
                    </a:lnTo>
                    <a:lnTo>
                      <a:pt x="1397" y="981"/>
                    </a:lnTo>
                    <a:lnTo>
                      <a:pt x="1376" y="1039"/>
                    </a:lnTo>
                    <a:lnTo>
                      <a:pt x="1349" y="1095"/>
                    </a:lnTo>
                    <a:lnTo>
                      <a:pt x="1318" y="1147"/>
                    </a:lnTo>
                    <a:lnTo>
                      <a:pt x="1281" y="1197"/>
                    </a:lnTo>
                    <a:lnTo>
                      <a:pt x="1240" y="1242"/>
                    </a:lnTo>
                    <a:lnTo>
                      <a:pt x="1194" y="1282"/>
                    </a:lnTo>
                    <a:lnTo>
                      <a:pt x="1146" y="1319"/>
                    </a:lnTo>
                    <a:lnTo>
                      <a:pt x="1094" y="1351"/>
                    </a:lnTo>
                    <a:lnTo>
                      <a:pt x="1038" y="1378"/>
                    </a:lnTo>
                    <a:lnTo>
                      <a:pt x="980" y="1400"/>
                    </a:lnTo>
                    <a:lnTo>
                      <a:pt x="919" y="1416"/>
                    </a:lnTo>
                    <a:lnTo>
                      <a:pt x="856" y="1425"/>
                    </a:lnTo>
                    <a:lnTo>
                      <a:pt x="791" y="1428"/>
                    </a:lnTo>
                    <a:lnTo>
                      <a:pt x="727" y="1425"/>
                    </a:lnTo>
                    <a:lnTo>
                      <a:pt x="663" y="1416"/>
                    </a:lnTo>
                    <a:lnTo>
                      <a:pt x="602" y="1400"/>
                    </a:lnTo>
                    <a:lnTo>
                      <a:pt x="545" y="1379"/>
                    </a:lnTo>
                    <a:lnTo>
                      <a:pt x="488" y="1351"/>
                    </a:lnTo>
                    <a:lnTo>
                      <a:pt x="436" y="1320"/>
                    </a:lnTo>
                    <a:lnTo>
                      <a:pt x="388" y="1283"/>
                    </a:lnTo>
                    <a:lnTo>
                      <a:pt x="343" y="1242"/>
                    </a:lnTo>
                    <a:lnTo>
                      <a:pt x="302" y="1197"/>
                    </a:lnTo>
                    <a:lnTo>
                      <a:pt x="265" y="1148"/>
                    </a:lnTo>
                    <a:lnTo>
                      <a:pt x="234" y="1097"/>
                    </a:lnTo>
                    <a:lnTo>
                      <a:pt x="206" y="1040"/>
                    </a:lnTo>
                    <a:lnTo>
                      <a:pt x="185" y="983"/>
                    </a:lnTo>
                    <a:lnTo>
                      <a:pt x="169" y="921"/>
                    </a:lnTo>
                    <a:lnTo>
                      <a:pt x="160" y="858"/>
                    </a:lnTo>
                    <a:lnTo>
                      <a:pt x="157" y="794"/>
                    </a:lnTo>
                    <a:lnTo>
                      <a:pt x="160" y="729"/>
                    </a:lnTo>
                    <a:lnTo>
                      <a:pt x="169" y="667"/>
                    </a:lnTo>
                    <a:lnTo>
                      <a:pt x="185" y="606"/>
                    </a:lnTo>
                    <a:lnTo>
                      <a:pt x="206" y="548"/>
                    </a:lnTo>
                    <a:lnTo>
                      <a:pt x="233" y="493"/>
                    </a:lnTo>
                    <a:lnTo>
                      <a:pt x="265" y="440"/>
                    </a:lnTo>
                    <a:lnTo>
                      <a:pt x="302" y="391"/>
                    </a:lnTo>
                    <a:lnTo>
                      <a:pt x="342" y="347"/>
                    </a:lnTo>
                    <a:lnTo>
                      <a:pt x="387" y="305"/>
                    </a:lnTo>
                    <a:lnTo>
                      <a:pt x="435" y="268"/>
                    </a:lnTo>
                    <a:lnTo>
                      <a:pt x="488" y="237"/>
                    </a:lnTo>
                    <a:lnTo>
                      <a:pt x="544" y="209"/>
                    </a:lnTo>
                    <a:lnTo>
                      <a:pt x="601" y="189"/>
                    </a:lnTo>
                    <a:lnTo>
                      <a:pt x="662" y="173"/>
                    </a:lnTo>
                    <a:lnTo>
                      <a:pt x="726" y="163"/>
                    </a:lnTo>
                    <a:lnTo>
                      <a:pt x="790" y="160"/>
                    </a:lnTo>
                    <a:lnTo>
                      <a:pt x="855" y="163"/>
                    </a:lnTo>
                    <a:lnTo>
                      <a:pt x="918" y="173"/>
                    </a:lnTo>
                    <a:lnTo>
                      <a:pt x="979" y="189"/>
                    </a:lnTo>
                    <a:lnTo>
                      <a:pt x="1038" y="211"/>
                    </a:lnTo>
                    <a:lnTo>
                      <a:pt x="1093" y="237"/>
                    </a:lnTo>
                    <a:lnTo>
                      <a:pt x="1145" y="269"/>
                    </a:lnTo>
                    <a:lnTo>
                      <a:pt x="1194" y="305"/>
                    </a:lnTo>
                    <a:lnTo>
                      <a:pt x="1239" y="347"/>
                    </a:lnTo>
                    <a:lnTo>
                      <a:pt x="1281" y="391"/>
                    </a:lnTo>
                    <a:lnTo>
                      <a:pt x="1316" y="440"/>
                    </a:lnTo>
                    <a:lnTo>
                      <a:pt x="1349" y="492"/>
                    </a:lnTo>
                    <a:lnTo>
                      <a:pt x="1375" y="547"/>
                    </a:lnTo>
                    <a:lnTo>
                      <a:pt x="1397" y="606"/>
                    </a:lnTo>
                    <a:lnTo>
                      <a:pt x="1413" y="666"/>
                    </a:lnTo>
                    <a:lnTo>
                      <a:pt x="1422" y="729"/>
                    </a:lnTo>
                    <a:lnTo>
                      <a:pt x="1426" y="794"/>
                    </a:lnTo>
                    <a:close/>
                    <a:moveTo>
                      <a:pt x="0" y="796"/>
                    </a:moveTo>
                    <a:lnTo>
                      <a:pt x="1" y="756"/>
                    </a:lnTo>
                    <a:lnTo>
                      <a:pt x="4" y="715"/>
                    </a:lnTo>
                    <a:lnTo>
                      <a:pt x="9" y="675"/>
                    </a:lnTo>
                    <a:lnTo>
                      <a:pt x="16" y="637"/>
                    </a:lnTo>
                    <a:lnTo>
                      <a:pt x="25" y="598"/>
                    </a:lnTo>
                    <a:lnTo>
                      <a:pt x="36" y="561"/>
                    </a:lnTo>
                    <a:lnTo>
                      <a:pt x="48" y="524"/>
                    </a:lnTo>
                    <a:lnTo>
                      <a:pt x="63" y="487"/>
                    </a:lnTo>
                    <a:lnTo>
                      <a:pt x="78" y="453"/>
                    </a:lnTo>
                    <a:lnTo>
                      <a:pt x="97" y="418"/>
                    </a:lnTo>
                    <a:lnTo>
                      <a:pt x="115" y="385"/>
                    </a:lnTo>
                    <a:lnTo>
                      <a:pt x="136" y="352"/>
                    </a:lnTo>
                    <a:lnTo>
                      <a:pt x="158" y="321"/>
                    </a:lnTo>
                    <a:lnTo>
                      <a:pt x="182" y="291"/>
                    </a:lnTo>
                    <a:lnTo>
                      <a:pt x="206" y="262"/>
                    </a:lnTo>
                    <a:lnTo>
                      <a:pt x="233" y="235"/>
                    </a:lnTo>
                    <a:lnTo>
                      <a:pt x="260" y="208"/>
                    </a:lnTo>
                    <a:lnTo>
                      <a:pt x="289" y="183"/>
                    </a:lnTo>
                    <a:lnTo>
                      <a:pt x="319" y="159"/>
                    </a:lnTo>
                    <a:lnTo>
                      <a:pt x="350" y="137"/>
                    </a:lnTo>
                    <a:lnTo>
                      <a:pt x="382" y="116"/>
                    </a:lnTo>
                    <a:lnTo>
                      <a:pt x="416" y="96"/>
                    </a:lnTo>
                    <a:lnTo>
                      <a:pt x="449" y="79"/>
                    </a:lnTo>
                    <a:lnTo>
                      <a:pt x="485" y="63"/>
                    </a:lnTo>
                    <a:lnTo>
                      <a:pt x="521" y="49"/>
                    </a:lnTo>
                    <a:lnTo>
                      <a:pt x="557" y="37"/>
                    </a:lnTo>
                    <a:lnTo>
                      <a:pt x="595" y="25"/>
                    </a:lnTo>
                    <a:lnTo>
                      <a:pt x="633" y="16"/>
                    </a:lnTo>
                    <a:lnTo>
                      <a:pt x="673" y="9"/>
                    </a:lnTo>
                    <a:lnTo>
                      <a:pt x="712" y="4"/>
                    </a:lnTo>
                    <a:lnTo>
                      <a:pt x="753" y="1"/>
                    </a:lnTo>
                    <a:lnTo>
                      <a:pt x="793" y="0"/>
                    </a:lnTo>
                    <a:lnTo>
                      <a:pt x="835" y="1"/>
                    </a:lnTo>
                    <a:lnTo>
                      <a:pt x="875" y="4"/>
                    </a:lnTo>
                    <a:lnTo>
                      <a:pt x="914" y="9"/>
                    </a:lnTo>
                    <a:lnTo>
                      <a:pt x="954" y="16"/>
                    </a:lnTo>
                    <a:lnTo>
                      <a:pt x="992" y="25"/>
                    </a:lnTo>
                    <a:lnTo>
                      <a:pt x="1030" y="35"/>
                    </a:lnTo>
                    <a:lnTo>
                      <a:pt x="1066" y="48"/>
                    </a:lnTo>
                    <a:lnTo>
                      <a:pt x="1103" y="63"/>
                    </a:lnTo>
                    <a:lnTo>
                      <a:pt x="1138" y="79"/>
                    </a:lnTo>
                    <a:lnTo>
                      <a:pt x="1172" y="96"/>
                    </a:lnTo>
                    <a:lnTo>
                      <a:pt x="1206" y="116"/>
                    </a:lnTo>
                    <a:lnTo>
                      <a:pt x="1238" y="137"/>
                    </a:lnTo>
                    <a:lnTo>
                      <a:pt x="1269" y="159"/>
                    </a:lnTo>
                    <a:lnTo>
                      <a:pt x="1299" y="182"/>
                    </a:lnTo>
                    <a:lnTo>
                      <a:pt x="1328" y="207"/>
                    </a:lnTo>
                    <a:lnTo>
                      <a:pt x="1356" y="234"/>
                    </a:lnTo>
                    <a:lnTo>
                      <a:pt x="1382" y="261"/>
                    </a:lnTo>
                    <a:lnTo>
                      <a:pt x="1406" y="290"/>
                    </a:lnTo>
                    <a:lnTo>
                      <a:pt x="1430" y="320"/>
                    </a:lnTo>
                    <a:lnTo>
                      <a:pt x="1452" y="351"/>
                    </a:lnTo>
                    <a:lnTo>
                      <a:pt x="1473" y="383"/>
                    </a:lnTo>
                    <a:lnTo>
                      <a:pt x="1492" y="416"/>
                    </a:lnTo>
                    <a:lnTo>
                      <a:pt x="1510" y="450"/>
                    </a:lnTo>
                    <a:lnTo>
                      <a:pt x="1525" y="486"/>
                    </a:lnTo>
                    <a:lnTo>
                      <a:pt x="1540" y="522"/>
                    </a:lnTo>
                    <a:lnTo>
                      <a:pt x="1551" y="559"/>
                    </a:lnTo>
                    <a:lnTo>
                      <a:pt x="1563" y="595"/>
                    </a:lnTo>
                    <a:lnTo>
                      <a:pt x="1571" y="635"/>
                    </a:lnTo>
                    <a:lnTo>
                      <a:pt x="1578" y="673"/>
                    </a:lnTo>
                    <a:lnTo>
                      <a:pt x="1584" y="713"/>
                    </a:lnTo>
                    <a:lnTo>
                      <a:pt x="1586" y="753"/>
                    </a:lnTo>
                    <a:lnTo>
                      <a:pt x="1587" y="794"/>
                    </a:lnTo>
                    <a:lnTo>
                      <a:pt x="1586" y="834"/>
                    </a:lnTo>
                    <a:lnTo>
                      <a:pt x="1584" y="874"/>
                    </a:lnTo>
                    <a:lnTo>
                      <a:pt x="1578" y="915"/>
                    </a:lnTo>
                    <a:lnTo>
                      <a:pt x="1571" y="953"/>
                    </a:lnTo>
                    <a:lnTo>
                      <a:pt x="1563" y="992"/>
                    </a:lnTo>
                    <a:lnTo>
                      <a:pt x="1553" y="1029"/>
                    </a:lnTo>
                    <a:lnTo>
                      <a:pt x="1540" y="1065"/>
                    </a:lnTo>
                    <a:lnTo>
                      <a:pt x="1525" y="1102"/>
                    </a:lnTo>
                    <a:lnTo>
                      <a:pt x="1510" y="1137"/>
                    </a:lnTo>
                    <a:lnTo>
                      <a:pt x="1493" y="1171"/>
                    </a:lnTo>
                    <a:lnTo>
                      <a:pt x="1473" y="1205"/>
                    </a:lnTo>
                    <a:lnTo>
                      <a:pt x="1452" y="1237"/>
                    </a:lnTo>
                    <a:lnTo>
                      <a:pt x="1430" y="1268"/>
                    </a:lnTo>
                    <a:lnTo>
                      <a:pt x="1407" y="1298"/>
                    </a:lnTo>
                    <a:lnTo>
                      <a:pt x="1382" y="1327"/>
                    </a:lnTo>
                    <a:lnTo>
                      <a:pt x="1356" y="1355"/>
                    </a:lnTo>
                    <a:lnTo>
                      <a:pt x="1328" y="1380"/>
                    </a:lnTo>
                    <a:lnTo>
                      <a:pt x="1299" y="1405"/>
                    </a:lnTo>
                    <a:lnTo>
                      <a:pt x="1269" y="1430"/>
                    </a:lnTo>
                    <a:lnTo>
                      <a:pt x="1238" y="1451"/>
                    </a:lnTo>
                    <a:lnTo>
                      <a:pt x="1206" y="1472"/>
                    </a:lnTo>
                    <a:lnTo>
                      <a:pt x="1172" y="1492"/>
                    </a:lnTo>
                    <a:lnTo>
                      <a:pt x="1139" y="1509"/>
                    </a:lnTo>
                    <a:lnTo>
                      <a:pt x="1103" y="1525"/>
                    </a:lnTo>
                    <a:lnTo>
                      <a:pt x="1068" y="1539"/>
                    </a:lnTo>
                    <a:lnTo>
                      <a:pt x="1031" y="1552"/>
                    </a:lnTo>
                    <a:lnTo>
                      <a:pt x="993" y="1562"/>
                    </a:lnTo>
                    <a:lnTo>
                      <a:pt x="954" y="1571"/>
                    </a:lnTo>
                    <a:lnTo>
                      <a:pt x="914" y="1578"/>
                    </a:lnTo>
                    <a:lnTo>
                      <a:pt x="875" y="1583"/>
                    </a:lnTo>
                    <a:lnTo>
                      <a:pt x="835" y="1586"/>
                    </a:lnTo>
                    <a:lnTo>
                      <a:pt x="793" y="1587"/>
                    </a:lnTo>
                    <a:lnTo>
                      <a:pt x="753" y="1586"/>
                    </a:lnTo>
                    <a:lnTo>
                      <a:pt x="712" y="1583"/>
                    </a:lnTo>
                    <a:lnTo>
                      <a:pt x="673" y="1578"/>
                    </a:lnTo>
                    <a:lnTo>
                      <a:pt x="633" y="1571"/>
                    </a:lnTo>
                    <a:lnTo>
                      <a:pt x="595" y="1562"/>
                    </a:lnTo>
                    <a:lnTo>
                      <a:pt x="557" y="1552"/>
                    </a:lnTo>
                    <a:lnTo>
                      <a:pt x="521" y="1539"/>
                    </a:lnTo>
                    <a:lnTo>
                      <a:pt x="485" y="1524"/>
                    </a:lnTo>
                    <a:lnTo>
                      <a:pt x="449" y="1509"/>
                    </a:lnTo>
                    <a:lnTo>
                      <a:pt x="415" y="1491"/>
                    </a:lnTo>
                    <a:lnTo>
                      <a:pt x="382" y="1472"/>
                    </a:lnTo>
                    <a:lnTo>
                      <a:pt x="350" y="1451"/>
                    </a:lnTo>
                    <a:lnTo>
                      <a:pt x="319" y="1430"/>
                    </a:lnTo>
                    <a:lnTo>
                      <a:pt x="289" y="1405"/>
                    </a:lnTo>
                    <a:lnTo>
                      <a:pt x="260" y="1381"/>
                    </a:lnTo>
                    <a:lnTo>
                      <a:pt x="233" y="1355"/>
                    </a:lnTo>
                    <a:lnTo>
                      <a:pt x="206" y="1327"/>
                    </a:lnTo>
                    <a:lnTo>
                      <a:pt x="181" y="1298"/>
                    </a:lnTo>
                    <a:lnTo>
                      <a:pt x="158" y="1268"/>
                    </a:lnTo>
                    <a:lnTo>
                      <a:pt x="136" y="1237"/>
                    </a:lnTo>
                    <a:lnTo>
                      <a:pt x="115" y="1205"/>
                    </a:lnTo>
                    <a:lnTo>
                      <a:pt x="95" y="1173"/>
                    </a:lnTo>
                    <a:lnTo>
                      <a:pt x="78" y="1138"/>
                    </a:lnTo>
                    <a:lnTo>
                      <a:pt x="62" y="1103"/>
                    </a:lnTo>
                    <a:lnTo>
                      <a:pt x="48" y="1068"/>
                    </a:lnTo>
                    <a:lnTo>
                      <a:pt x="36" y="1031"/>
                    </a:lnTo>
                    <a:lnTo>
                      <a:pt x="25" y="993"/>
                    </a:lnTo>
                    <a:lnTo>
                      <a:pt x="16" y="955"/>
                    </a:lnTo>
                    <a:lnTo>
                      <a:pt x="9" y="916"/>
                    </a:lnTo>
                    <a:lnTo>
                      <a:pt x="4" y="877"/>
                    </a:lnTo>
                    <a:lnTo>
                      <a:pt x="1" y="836"/>
                    </a:lnTo>
                    <a:lnTo>
                      <a:pt x="0" y="796"/>
                    </a:lnTo>
                    <a:close/>
                  </a:path>
                </a:pathLst>
              </a:custGeom>
              <a:solidFill>
                <a:srgbClr val="23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56" name="Freeform 799">
                <a:extLst>
                  <a:ext uri="{FF2B5EF4-FFF2-40B4-BE49-F238E27FC236}">
                    <a16:creationId xmlns:a16="http://schemas.microsoft.com/office/drawing/2014/main" id="{EFE7D17B-C0E3-4953-B3BF-D47C96905D9F}"/>
                  </a:ext>
                </a:extLst>
              </p:cNvPr>
              <p:cNvSpPr>
                <a:spLocks noEditPoints="1"/>
              </p:cNvSpPr>
              <p:nvPr/>
            </p:nvSpPr>
            <p:spPr bwMode="auto">
              <a:xfrm>
                <a:off x="1723" y="2484"/>
                <a:ext cx="789" cy="789"/>
              </a:xfrm>
              <a:custGeom>
                <a:avLst/>
                <a:gdLst>
                  <a:gd name="T0" fmla="*/ 22 w 1577"/>
                  <a:gd name="T1" fmla="*/ 15 h 1579"/>
                  <a:gd name="T2" fmla="*/ 20 w 1577"/>
                  <a:gd name="T3" fmla="*/ 18 h 1579"/>
                  <a:gd name="T4" fmla="*/ 18 w 1577"/>
                  <a:gd name="T5" fmla="*/ 21 h 1579"/>
                  <a:gd name="T6" fmla="*/ 14 w 1577"/>
                  <a:gd name="T7" fmla="*/ 22 h 1579"/>
                  <a:gd name="T8" fmla="*/ 10 w 1577"/>
                  <a:gd name="T9" fmla="*/ 21 h 1579"/>
                  <a:gd name="T10" fmla="*/ 6 w 1577"/>
                  <a:gd name="T11" fmla="*/ 20 h 1579"/>
                  <a:gd name="T12" fmla="*/ 4 w 1577"/>
                  <a:gd name="T13" fmla="*/ 17 h 1579"/>
                  <a:gd name="T14" fmla="*/ 3 w 1577"/>
                  <a:gd name="T15" fmla="*/ 13 h 1579"/>
                  <a:gd name="T16" fmla="*/ 3 w 1577"/>
                  <a:gd name="T17" fmla="*/ 9 h 1579"/>
                  <a:gd name="T18" fmla="*/ 5 w 1577"/>
                  <a:gd name="T19" fmla="*/ 6 h 1579"/>
                  <a:gd name="T20" fmla="*/ 8 w 1577"/>
                  <a:gd name="T21" fmla="*/ 3 h 1579"/>
                  <a:gd name="T22" fmla="*/ 12 w 1577"/>
                  <a:gd name="T23" fmla="*/ 2 h 1579"/>
                  <a:gd name="T24" fmla="*/ 16 w 1577"/>
                  <a:gd name="T25" fmla="*/ 2 h 1579"/>
                  <a:gd name="T26" fmla="*/ 19 w 1577"/>
                  <a:gd name="T27" fmla="*/ 4 h 1579"/>
                  <a:gd name="T28" fmla="*/ 22 w 1577"/>
                  <a:gd name="T29" fmla="*/ 7 h 1579"/>
                  <a:gd name="T30" fmla="*/ 23 w 1577"/>
                  <a:gd name="T31" fmla="*/ 11 h 1579"/>
                  <a:gd name="T32" fmla="*/ 1 w 1577"/>
                  <a:gd name="T33" fmla="*/ 11 h 1579"/>
                  <a:gd name="T34" fmla="*/ 1 w 1577"/>
                  <a:gd name="T35" fmla="*/ 8 h 1579"/>
                  <a:gd name="T36" fmla="*/ 2 w 1577"/>
                  <a:gd name="T37" fmla="*/ 6 h 1579"/>
                  <a:gd name="T38" fmla="*/ 3 w 1577"/>
                  <a:gd name="T39" fmla="*/ 4 h 1579"/>
                  <a:gd name="T40" fmla="*/ 5 w 1577"/>
                  <a:gd name="T41" fmla="*/ 2 h 1579"/>
                  <a:gd name="T42" fmla="*/ 7 w 1577"/>
                  <a:gd name="T43" fmla="*/ 1 h 1579"/>
                  <a:gd name="T44" fmla="*/ 9 w 1577"/>
                  <a:gd name="T45" fmla="*/ 0 h 1579"/>
                  <a:gd name="T46" fmla="*/ 12 w 1577"/>
                  <a:gd name="T47" fmla="*/ 0 h 1579"/>
                  <a:gd name="T48" fmla="*/ 14 w 1577"/>
                  <a:gd name="T49" fmla="*/ 0 h 1579"/>
                  <a:gd name="T50" fmla="*/ 16 w 1577"/>
                  <a:gd name="T51" fmla="*/ 0 h 1579"/>
                  <a:gd name="T52" fmla="*/ 19 w 1577"/>
                  <a:gd name="T53" fmla="*/ 1 h 1579"/>
                  <a:gd name="T54" fmla="*/ 21 w 1577"/>
                  <a:gd name="T55" fmla="*/ 2 h 1579"/>
                  <a:gd name="T56" fmla="*/ 22 w 1577"/>
                  <a:gd name="T57" fmla="*/ 4 h 1579"/>
                  <a:gd name="T58" fmla="*/ 24 w 1577"/>
                  <a:gd name="T59" fmla="*/ 6 h 1579"/>
                  <a:gd name="T60" fmla="*/ 25 w 1577"/>
                  <a:gd name="T61" fmla="*/ 8 h 1579"/>
                  <a:gd name="T62" fmla="*/ 25 w 1577"/>
                  <a:gd name="T63" fmla="*/ 11 h 1579"/>
                  <a:gd name="T64" fmla="*/ 25 w 1577"/>
                  <a:gd name="T65" fmla="*/ 13 h 1579"/>
                  <a:gd name="T66" fmla="*/ 25 w 1577"/>
                  <a:gd name="T67" fmla="*/ 15 h 1579"/>
                  <a:gd name="T68" fmla="*/ 24 w 1577"/>
                  <a:gd name="T69" fmla="*/ 18 h 1579"/>
                  <a:gd name="T70" fmla="*/ 22 w 1577"/>
                  <a:gd name="T71" fmla="*/ 20 h 1579"/>
                  <a:gd name="T72" fmla="*/ 21 w 1577"/>
                  <a:gd name="T73" fmla="*/ 21 h 1579"/>
                  <a:gd name="T74" fmla="*/ 19 w 1577"/>
                  <a:gd name="T75" fmla="*/ 23 h 1579"/>
                  <a:gd name="T76" fmla="*/ 16 w 1577"/>
                  <a:gd name="T77" fmla="*/ 24 h 1579"/>
                  <a:gd name="T78" fmla="*/ 14 w 1577"/>
                  <a:gd name="T79" fmla="*/ 24 h 1579"/>
                  <a:gd name="T80" fmla="*/ 12 w 1577"/>
                  <a:gd name="T81" fmla="*/ 24 h 1579"/>
                  <a:gd name="T82" fmla="*/ 9 w 1577"/>
                  <a:gd name="T83" fmla="*/ 24 h 1579"/>
                  <a:gd name="T84" fmla="*/ 7 w 1577"/>
                  <a:gd name="T85" fmla="*/ 23 h 1579"/>
                  <a:gd name="T86" fmla="*/ 5 w 1577"/>
                  <a:gd name="T87" fmla="*/ 21 h 1579"/>
                  <a:gd name="T88" fmla="*/ 3 w 1577"/>
                  <a:gd name="T89" fmla="*/ 20 h 1579"/>
                  <a:gd name="T90" fmla="*/ 2 w 1577"/>
                  <a:gd name="T91" fmla="*/ 18 h 1579"/>
                  <a:gd name="T92" fmla="*/ 1 w 1577"/>
                  <a:gd name="T93" fmla="*/ 16 h 1579"/>
                  <a:gd name="T94" fmla="*/ 1 w 1577"/>
                  <a:gd name="T95" fmla="*/ 13 h 15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77" h="1579">
                    <a:moveTo>
                      <a:pt x="1423" y="790"/>
                    </a:moveTo>
                    <a:lnTo>
                      <a:pt x="1419" y="854"/>
                    </a:lnTo>
                    <a:lnTo>
                      <a:pt x="1410" y="917"/>
                    </a:lnTo>
                    <a:lnTo>
                      <a:pt x="1394" y="979"/>
                    </a:lnTo>
                    <a:lnTo>
                      <a:pt x="1372" y="1037"/>
                    </a:lnTo>
                    <a:lnTo>
                      <a:pt x="1346" y="1093"/>
                    </a:lnTo>
                    <a:lnTo>
                      <a:pt x="1313" y="1146"/>
                    </a:lnTo>
                    <a:lnTo>
                      <a:pt x="1278" y="1194"/>
                    </a:lnTo>
                    <a:lnTo>
                      <a:pt x="1236" y="1240"/>
                    </a:lnTo>
                    <a:lnTo>
                      <a:pt x="1191" y="1282"/>
                    </a:lnTo>
                    <a:lnTo>
                      <a:pt x="1142" y="1318"/>
                    </a:lnTo>
                    <a:lnTo>
                      <a:pt x="1089" y="1350"/>
                    </a:lnTo>
                    <a:lnTo>
                      <a:pt x="1034" y="1377"/>
                    </a:lnTo>
                    <a:lnTo>
                      <a:pt x="975" y="1398"/>
                    </a:lnTo>
                    <a:lnTo>
                      <a:pt x="914" y="1414"/>
                    </a:lnTo>
                    <a:lnTo>
                      <a:pt x="850" y="1423"/>
                    </a:lnTo>
                    <a:lnTo>
                      <a:pt x="786" y="1427"/>
                    </a:lnTo>
                    <a:lnTo>
                      <a:pt x="720" y="1423"/>
                    </a:lnTo>
                    <a:lnTo>
                      <a:pt x="657" y="1414"/>
                    </a:lnTo>
                    <a:lnTo>
                      <a:pt x="596" y="1398"/>
                    </a:lnTo>
                    <a:lnTo>
                      <a:pt x="537" y="1376"/>
                    </a:lnTo>
                    <a:lnTo>
                      <a:pt x="482" y="1350"/>
                    </a:lnTo>
                    <a:lnTo>
                      <a:pt x="429" y="1317"/>
                    </a:lnTo>
                    <a:lnTo>
                      <a:pt x="380" y="1282"/>
                    </a:lnTo>
                    <a:lnTo>
                      <a:pt x="334" y="1240"/>
                    </a:lnTo>
                    <a:lnTo>
                      <a:pt x="293" y="1195"/>
                    </a:lnTo>
                    <a:lnTo>
                      <a:pt x="256" y="1146"/>
                    </a:lnTo>
                    <a:lnTo>
                      <a:pt x="225" y="1093"/>
                    </a:lnTo>
                    <a:lnTo>
                      <a:pt x="197" y="1037"/>
                    </a:lnTo>
                    <a:lnTo>
                      <a:pt x="175" y="979"/>
                    </a:lnTo>
                    <a:lnTo>
                      <a:pt x="160" y="917"/>
                    </a:lnTo>
                    <a:lnTo>
                      <a:pt x="150" y="854"/>
                    </a:lnTo>
                    <a:lnTo>
                      <a:pt x="147" y="790"/>
                    </a:lnTo>
                    <a:lnTo>
                      <a:pt x="150" y="725"/>
                    </a:lnTo>
                    <a:lnTo>
                      <a:pt x="159" y="662"/>
                    </a:lnTo>
                    <a:lnTo>
                      <a:pt x="175" y="601"/>
                    </a:lnTo>
                    <a:lnTo>
                      <a:pt x="197" y="542"/>
                    </a:lnTo>
                    <a:lnTo>
                      <a:pt x="224" y="487"/>
                    </a:lnTo>
                    <a:lnTo>
                      <a:pt x="256" y="434"/>
                    </a:lnTo>
                    <a:lnTo>
                      <a:pt x="293" y="385"/>
                    </a:lnTo>
                    <a:lnTo>
                      <a:pt x="333" y="339"/>
                    </a:lnTo>
                    <a:lnTo>
                      <a:pt x="379" y="298"/>
                    </a:lnTo>
                    <a:lnTo>
                      <a:pt x="428" y="261"/>
                    </a:lnTo>
                    <a:lnTo>
                      <a:pt x="481" y="230"/>
                    </a:lnTo>
                    <a:lnTo>
                      <a:pt x="537" y="202"/>
                    </a:lnTo>
                    <a:lnTo>
                      <a:pt x="596" y="181"/>
                    </a:lnTo>
                    <a:lnTo>
                      <a:pt x="657" y="165"/>
                    </a:lnTo>
                    <a:lnTo>
                      <a:pt x="720" y="156"/>
                    </a:lnTo>
                    <a:lnTo>
                      <a:pt x="786" y="152"/>
                    </a:lnTo>
                    <a:lnTo>
                      <a:pt x="852" y="156"/>
                    </a:lnTo>
                    <a:lnTo>
                      <a:pt x="915" y="165"/>
                    </a:lnTo>
                    <a:lnTo>
                      <a:pt x="976" y="181"/>
                    </a:lnTo>
                    <a:lnTo>
                      <a:pt x="1035" y="203"/>
                    </a:lnTo>
                    <a:lnTo>
                      <a:pt x="1090" y="230"/>
                    </a:lnTo>
                    <a:lnTo>
                      <a:pt x="1142" y="262"/>
                    </a:lnTo>
                    <a:lnTo>
                      <a:pt x="1191" y="299"/>
                    </a:lnTo>
                    <a:lnTo>
                      <a:pt x="1236" y="339"/>
                    </a:lnTo>
                    <a:lnTo>
                      <a:pt x="1278" y="385"/>
                    </a:lnTo>
                    <a:lnTo>
                      <a:pt x="1315" y="434"/>
                    </a:lnTo>
                    <a:lnTo>
                      <a:pt x="1346" y="487"/>
                    </a:lnTo>
                    <a:lnTo>
                      <a:pt x="1373" y="542"/>
                    </a:lnTo>
                    <a:lnTo>
                      <a:pt x="1394" y="601"/>
                    </a:lnTo>
                    <a:lnTo>
                      <a:pt x="1410" y="662"/>
                    </a:lnTo>
                    <a:lnTo>
                      <a:pt x="1419" y="725"/>
                    </a:lnTo>
                    <a:lnTo>
                      <a:pt x="1423" y="790"/>
                    </a:lnTo>
                    <a:close/>
                    <a:moveTo>
                      <a:pt x="0" y="793"/>
                    </a:moveTo>
                    <a:lnTo>
                      <a:pt x="1" y="753"/>
                    </a:lnTo>
                    <a:lnTo>
                      <a:pt x="5" y="712"/>
                    </a:lnTo>
                    <a:lnTo>
                      <a:pt x="10" y="673"/>
                    </a:lnTo>
                    <a:lnTo>
                      <a:pt x="16" y="634"/>
                    </a:lnTo>
                    <a:lnTo>
                      <a:pt x="26" y="596"/>
                    </a:lnTo>
                    <a:lnTo>
                      <a:pt x="36" y="558"/>
                    </a:lnTo>
                    <a:lnTo>
                      <a:pt x="49" y="521"/>
                    </a:lnTo>
                    <a:lnTo>
                      <a:pt x="63" y="485"/>
                    </a:lnTo>
                    <a:lnTo>
                      <a:pt x="79" y="451"/>
                    </a:lnTo>
                    <a:lnTo>
                      <a:pt x="96" y="416"/>
                    </a:lnTo>
                    <a:lnTo>
                      <a:pt x="114" y="383"/>
                    </a:lnTo>
                    <a:lnTo>
                      <a:pt x="135" y="351"/>
                    </a:lnTo>
                    <a:lnTo>
                      <a:pt x="157" y="319"/>
                    </a:lnTo>
                    <a:lnTo>
                      <a:pt x="180" y="291"/>
                    </a:lnTo>
                    <a:lnTo>
                      <a:pt x="205" y="262"/>
                    </a:lnTo>
                    <a:lnTo>
                      <a:pt x="232" y="234"/>
                    </a:lnTo>
                    <a:lnTo>
                      <a:pt x="258" y="208"/>
                    </a:lnTo>
                    <a:lnTo>
                      <a:pt x="287" y="182"/>
                    </a:lnTo>
                    <a:lnTo>
                      <a:pt x="317" y="159"/>
                    </a:lnTo>
                    <a:lnTo>
                      <a:pt x="348" y="136"/>
                    </a:lnTo>
                    <a:lnTo>
                      <a:pt x="380" y="117"/>
                    </a:lnTo>
                    <a:lnTo>
                      <a:pt x="413" y="97"/>
                    </a:lnTo>
                    <a:lnTo>
                      <a:pt x="447" y="80"/>
                    </a:lnTo>
                    <a:lnTo>
                      <a:pt x="482" y="64"/>
                    </a:lnTo>
                    <a:lnTo>
                      <a:pt x="518" y="49"/>
                    </a:lnTo>
                    <a:lnTo>
                      <a:pt x="554" y="36"/>
                    </a:lnTo>
                    <a:lnTo>
                      <a:pt x="591" y="26"/>
                    </a:lnTo>
                    <a:lnTo>
                      <a:pt x="629" y="16"/>
                    </a:lnTo>
                    <a:lnTo>
                      <a:pt x="668" y="10"/>
                    </a:lnTo>
                    <a:lnTo>
                      <a:pt x="708" y="5"/>
                    </a:lnTo>
                    <a:lnTo>
                      <a:pt x="748" y="1"/>
                    </a:lnTo>
                    <a:lnTo>
                      <a:pt x="788" y="0"/>
                    </a:lnTo>
                    <a:lnTo>
                      <a:pt x="829" y="1"/>
                    </a:lnTo>
                    <a:lnTo>
                      <a:pt x="869" y="5"/>
                    </a:lnTo>
                    <a:lnTo>
                      <a:pt x="908" y="10"/>
                    </a:lnTo>
                    <a:lnTo>
                      <a:pt x="947" y="16"/>
                    </a:lnTo>
                    <a:lnTo>
                      <a:pt x="985" y="26"/>
                    </a:lnTo>
                    <a:lnTo>
                      <a:pt x="1023" y="36"/>
                    </a:lnTo>
                    <a:lnTo>
                      <a:pt x="1060" y="49"/>
                    </a:lnTo>
                    <a:lnTo>
                      <a:pt x="1096" y="64"/>
                    </a:lnTo>
                    <a:lnTo>
                      <a:pt x="1130" y="79"/>
                    </a:lnTo>
                    <a:lnTo>
                      <a:pt x="1165" y="97"/>
                    </a:lnTo>
                    <a:lnTo>
                      <a:pt x="1198" y="116"/>
                    </a:lnTo>
                    <a:lnTo>
                      <a:pt x="1229" y="136"/>
                    </a:lnTo>
                    <a:lnTo>
                      <a:pt x="1260" y="158"/>
                    </a:lnTo>
                    <a:lnTo>
                      <a:pt x="1290" y="182"/>
                    </a:lnTo>
                    <a:lnTo>
                      <a:pt x="1319" y="207"/>
                    </a:lnTo>
                    <a:lnTo>
                      <a:pt x="1347" y="233"/>
                    </a:lnTo>
                    <a:lnTo>
                      <a:pt x="1372" y="261"/>
                    </a:lnTo>
                    <a:lnTo>
                      <a:pt x="1398" y="290"/>
                    </a:lnTo>
                    <a:lnTo>
                      <a:pt x="1421" y="318"/>
                    </a:lnTo>
                    <a:lnTo>
                      <a:pt x="1442" y="349"/>
                    </a:lnTo>
                    <a:lnTo>
                      <a:pt x="1463" y="382"/>
                    </a:lnTo>
                    <a:lnTo>
                      <a:pt x="1482" y="415"/>
                    </a:lnTo>
                    <a:lnTo>
                      <a:pt x="1500" y="449"/>
                    </a:lnTo>
                    <a:lnTo>
                      <a:pt x="1515" y="483"/>
                    </a:lnTo>
                    <a:lnTo>
                      <a:pt x="1530" y="520"/>
                    </a:lnTo>
                    <a:lnTo>
                      <a:pt x="1541" y="556"/>
                    </a:lnTo>
                    <a:lnTo>
                      <a:pt x="1552" y="594"/>
                    </a:lnTo>
                    <a:lnTo>
                      <a:pt x="1561" y="632"/>
                    </a:lnTo>
                    <a:lnTo>
                      <a:pt x="1568" y="670"/>
                    </a:lnTo>
                    <a:lnTo>
                      <a:pt x="1573" y="709"/>
                    </a:lnTo>
                    <a:lnTo>
                      <a:pt x="1576" y="749"/>
                    </a:lnTo>
                    <a:lnTo>
                      <a:pt x="1577" y="790"/>
                    </a:lnTo>
                    <a:lnTo>
                      <a:pt x="1576" y="830"/>
                    </a:lnTo>
                    <a:lnTo>
                      <a:pt x="1574" y="870"/>
                    </a:lnTo>
                    <a:lnTo>
                      <a:pt x="1568" y="909"/>
                    </a:lnTo>
                    <a:lnTo>
                      <a:pt x="1561" y="949"/>
                    </a:lnTo>
                    <a:lnTo>
                      <a:pt x="1553" y="987"/>
                    </a:lnTo>
                    <a:lnTo>
                      <a:pt x="1543" y="1023"/>
                    </a:lnTo>
                    <a:lnTo>
                      <a:pt x="1530" y="1060"/>
                    </a:lnTo>
                    <a:lnTo>
                      <a:pt x="1516" y="1096"/>
                    </a:lnTo>
                    <a:lnTo>
                      <a:pt x="1500" y="1131"/>
                    </a:lnTo>
                    <a:lnTo>
                      <a:pt x="1483" y="1165"/>
                    </a:lnTo>
                    <a:lnTo>
                      <a:pt x="1463" y="1197"/>
                    </a:lnTo>
                    <a:lnTo>
                      <a:pt x="1444" y="1230"/>
                    </a:lnTo>
                    <a:lnTo>
                      <a:pt x="1422" y="1261"/>
                    </a:lnTo>
                    <a:lnTo>
                      <a:pt x="1398" y="1291"/>
                    </a:lnTo>
                    <a:lnTo>
                      <a:pt x="1373" y="1320"/>
                    </a:lnTo>
                    <a:lnTo>
                      <a:pt x="1347" y="1346"/>
                    </a:lnTo>
                    <a:lnTo>
                      <a:pt x="1319" y="1373"/>
                    </a:lnTo>
                    <a:lnTo>
                      <a:pt x="1290" y="1398"/>
                    </a:lnTo>
                    <a:lnTo>
                      <a:pt x="1260" y="1421"/>
                    </a:lnTo>
                    <a:lnTo>
                      <a:pt x="1230" y="1443"/>
                    </a:lnTo>
                    <a:lnTo>
                      <a:pt x="1198" y="1464"/>
                    </a:lnTo>
                    <a:lnTo>
                      <a:pt x="1165" y="1483"/>
                    </a:lnTo>
                    <a:lnTo>
                      <a:pt x="1130" y="1500"/>
                    </a:lnTo>
                    <a:lnTo>
                      <a:pt x="1096" y="1517"/>
                    </a:lnTo>
                    <a:lnTo>
                      <a:pt x="1060" y="1530"/>
                    </a:lnTo>
                    <a:lnTo>
                      <a:pt x="1023" y="1543"/>
                    </a:lnTo>
                    <a:lnTo>
                      <a:pt x="985" y="1553"/>
                    </a:lnTo>
                    <a:lnTo>
                      <a:pt x="947" y="1563"/>
                    </a:lnTo>
                    <a:lnTo>
                      <a:pt x="909" y="1570"/>
                    </a:lnTo>
                    <a:lnTo>
                      <a:pt x="869" y="1574"/>
                    </a:lnTo>
                    <a:lnTo>
                      <a:pt x="829" y="1578"/>
                    </a:lnTo>
                    <a:lnTo>
                      <a:pt x="788" y="1579"/>
                    </a:lnTo>
                    <a:lnTo>
                      <a:pt x="748" y="1578"/>
                    </a:lnTo>
                    <a:lnTo>
                      <a:pt x="708" y="1574"/>
                    </a:lnTo>
                    <a:lnTo>
                      <a:pt x="668" y="1570"/>
                    </a:lnTo>
                    <a:lnTo>
                      <a:pt x="629" y="1563"/>
                    </a:lnTo>
                    <a:lnTo>
                      <a:pt x="591" y="1553"/>
                    </a:lnTo>
                    <a:lnTo>
                      <a:pt x="553" y="1543"/>
                    </a:lnTo>
                    <a:lnTo>
                      <a:pt x="516" y="1530"/>
                    </a:lnTo>
                    <a:lnTo>
                      <a:pt x="481" y="1517"/>
                    </a:lnTo>
                    <a:lnTo>
                      <a:pt x="446" y="1500"/>
                    </a:lnTo>
                    <a:lnTo>
                      <a:pt x="412" y="1483"/>
                    </a:lnTo>
                    <a:lnTo>
                      <a:pt x="379" y="1465"/>
                    </a:lnTo>
                    <a:lnTo>
                      <a:pt x="347" y="1444"/>
                    </a:lnTo>
                    <a:lnTo>
                      <a:pt x="316" y="1422"/>
                    </a:lnTo>
                    <a:lnTo>
                      <a:pt x="286" y="1399"/>
                    </a:lnTo>
                    <a:lnTo>
                      <a:pt x="258" y="1374"/>
                    </a:lnTo>
                    <a:lnTo>
                      <a:pt x="231" y="1348"/>
                    </a:lnTo>
                    <a:lnTo>
                      <a:pt x="204" y="1321"/>
                    </a:lnTo>
                    <a:lnTo>
                      <a:pt x="180" y="1292"/>
                    </a:lnTo>
                    <a:lnTo>
                      <a:pt x="157" y="1262"/>
                    </a:lnTo>
                    <a:lnTo>
                      <a:pt x="134" y="1232"/>
                    </a:lnTo>
                    <a:lnTo>
                      <a:pt x="114" y="1200"/>
                    </a:lnTo>
                    <a:lnTo>
                      <a:pt x="95" y="1167"/>
                    </a:lnTo>
                    <a:lnTo>
                      <a:pt x="77" y="1133"/>
                    </a:lnTo>
                    <a:lnTo>
                      <a:pt x="63" y="1098"/>
                    </a:lnTo>
                    <a:lnTo>
                      <a:pt x="48" y="1063"/>
                    </a:lnTo>
                    <a:lnTo>
                      <a:pt x="36" y="1026"/>
                    </a:lnTo>
                    <a:lnTo>
                      <a:pt x="25" y="989"/>
                    </a:lnTo>
                    <a:lnTo>
                      <a:pt x="16" y="951"/>
                    </a:lnTo>
                    <a:lnTo>
                      <a:pt x="10" y="913"/>
                    </a:lnTo>
                    <a:lnTo>
                      <a:pt x="5" y="874"/>
                    </a:lnTo>
                    <a:lnTo>
                      <a:pt x="1" y="833"/>
                    </a:lnTo>
                    <a:lnTo>
                      <a:pt x="0" y="793"/>
                    </a:lnTo>
                    <a:close/>
                  </a:path>
                </a:pathLst>
              </a:custGeom>
              <a:solidFill>
                <a:srgbClr val="303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57" name="Freeform 800">
                <a:extLst>
                  <a:ext uri="{FF2B5EF4-FFF2-40B4-BE49-F238E27FC236}">
                    <a16:creationId xmlns:a16="http://schemas.microsoft.com/office/drawing/2014/main" id="{36838503-6DA8-4A73-A5EA-44FFCB61BF1B}"/>
                  </a:ext>
                </a:extLst>
              </p:cNvPr>
              <p:cNvSpPr>
                <a:spLocks noEditPoints="1"/>
              </p:cNvSpPr>
              <p:nvPr/>
            </p:nvSpPr>
            <p:spPr bwMode="auto">
              <a:xfrm>
                <a:off x="1725" y="2487"/>
                <a:ext cx="784" cy="783"/>
              </a:xfrm>
              <a:custGeom>
                <a:avLst/>
                <a:gdLst>
                  <a:gd name="T0" fmla="*/ 21 w 1569"/>
                  <a:gd name="T1" fmla="*/ 15 h 1567"/>
                  <a:gd name="T2" fmla="*/ 19 w 1569"/>
                  <a:gd name="T3" fmla="*/ 18 h 1567"/>
                  <a:gd name="T4" fmla="*/ 16 w 1569"/>
                  <a:gd name="T5" fmla="*/ 21 h 1567"/>
                  <a:gd name="T6" fmla="*/ 13 w 1569"/>
                  <a:gd name="T7" fmla="*/ 22 h 1567"/>
                  <a:gd name="T8" fmla="*/ 9 w 1569"/>
                  <a:gd name="T9" fmla="*/ 21 h 1567"/>
                  <a:gd name="T10" fmla="*/ 5 w 1569"/>
                  <a:gd name="T11" fmla="*/ 19 h 1567"/>
                  <a:gd name="T12" fmla="*/ 3 w 1569"/>
                  <a:gd name="T13" fmla="*/ 17 h 1567"/>
                  <a:gd name="T14" fmla="*/ 2 w 1569"/>
                  <a:gd name="T15" fmla="*/ 13 h 1567"/>
                  <a:gd name="T16" fmla="*/ 2 w 1569"/>
                  <a:gd name="T17" fmla="*/ 9 h 1567"/>
                  <a:gd name="T18" fmla="*/ 4 w 1569"/>
                  <a:gd name="T19" fmla="*/ 5 h 1567"/>
                  <a:gd name="T20" fmla="*/ 7 w 1569"/>
                  <a:gd name="T21" fmla="*/ 3 h 1567"/>
                  <a:gd name="T22" fmla="*/ 11 w 1569"/>
                  <a:gd name="T23" fmla="*/ 2 h 1567"/>
                  <a:gd name="T24" fmla="*/ 15 w 1569"/>
                  <a:gd name="T25" fmla="*/ 2 h 1567"/>
                  <a:gd name="T26" fmla="*/ 18 w 1569"/>
                  <a:gd name="T27" fmla="*/ 4 h 1567"/>
                  <a:gd name="T28" fmla="*/ 20 w 1569"/>
                  <a:gd name="T29" fmla="*/ 7 h 1567"/>
                  <a:gd name="T30" fmla="*/ 22 w 1569"/>
                  <a:gd name="T31" fmla="*/ 11 h 1567"/>
                  <a:gd name="T32" fmla="*/ 0 w 1569"/>
                  <a:gd name="T33" fmla="*/ 11 h 1567"/>
                  <a:gd name="T34" fmla="*/ 0 w 1569"/>
                  <a:gd name="T35" fmla="*/ 8 h 1567"/>
                  <a:gd name="T36" fmla="*/ 1 w 1569"/>
                  <a:gd name="T37" fmla="*/ 6 h 1567"/>
                  <a:gd name="T38" fmla="*/ 2 w 1569"/>
                  <a:gd name="T39" fmla="*/ 4 h 1567"/>
                  <a:gd name="T40" fmla="*/ 4 w 1569"/>
                  <a:gd name="T41" fmla="*/ 2 h 1567"/>
                  <a:gd name="T42" fmla="*/ 6 w 1569"/>
                  <a:gd name="T43" fmla="*/ 1 h 1567"/>
                  <a:gd name="T44" fmla="*/ 8 w 1569"/>
                  <a:gd name="T45" fmla="*/ 0 h 1567"/>
                  <a:gd name="T46" fmla="*/ 10 w 1569"/>
                  <a:gd name="T47" fmla="*/ 0 h 1567"/>
                  <a:gd name="T48" fmla="*/ 13 w 1569"/>
                  <a:gd name="T49" fmla="*/ 0 h 1567"/>
                  <a:gd name="T50" fmla="*/ 15 w 1569"/>
                  <a:gd name="T51" fmla="*/ 0 h 1567"/>
                  <a:gd name="T52" fmla="*/ 18 w 1569"/>
                  <a:gd name="T53" fmla="*/ 1 h 1567"/>
                  <a:gd name="T54" fmla="*/ 20 w 1569"/>
                  <a:gd name="T55" fmla="*/ 2 h 1567"/>
                  <a:gd name="T56" fmla="*/ 21 w 1569"/>
                  <a:gd name="T57" fmla="*/ 4 h 1567"/>
                  <a:gd name="T58" fmla="*/ 23 w 1569"/>
                  <a:gd name="T59" fmla="*/ 6 h 1567"/>
                  <a:gd name="T60" fmla="*/ 23 w 1569"/>
                  <a:gd name="T61" fmla="*/ 8 h 1567"/>
                  <a:gd name="T62" fmla="*/ 24 w 1569"/>
                  <a:gd name="T63" fmla="*/ 11 h 1567"/>
                  <a:gd name="T64" fmla="*/ 24 w 1569"/>
                  <a:gd name="T65" fmla="*/ 13 h 1567"/>
                  <a:gd name="T66" fmla="*/ 23 w 1569"/>
                  <a:gd name="T67" fmla="*/ 15 h 1567"/>
                  <a:gd name="T68" fmla="*/ 23 w 1569"/>
                  <a:gd name="T69" fmla="*/ 18 h 1567"/>
                  <a:gd name="T70" fmla="*/ 21 w 1569"/>
                  <a:gd name="T71" fmla="*/ 20 h 1567"/>
                  <a:gd name="T72" fmla="*/ 20 w 1569"/>
                  <a:gd name="T73" fmla="*/ 21 h 1567"/>
                  <a:gd name="T74" fmla="*/ 18 w 1569"/>
                  <a:gd name="T75" fmla="*/ 23 h 1567"/>
                  <a:gd name="T76" fmla="*/ 15 w 1569"/>
                  <a:gd name="T77" fmla="*/ 23 h 1567"/>
                  <a:gd name="T78" fmla="*/ 13 w 1569"/>
                  <a:gd name="T79" fmla="*/ 24 h 1567"/>
                  <a:gd name="T80" fmla="*/ 10 w 1569"/>
                  <a:gd name="T81" fmla="*/ 24 h 1567"/>
                  <a:gd name="T82" fmla="*/ 8 w 1569"/>
                  <a:gd name="T83" fmla="*/ 23 h 1567"/>
                  <a:gd name="T84" fmla="*/ 6 w 1569"/>
                  <a:gd name="T85" fmla="*/ 23 h 1567"/>
                  <a:gd name="T86" fmla="*/ 4 w 1569"/>
                  <a:gd name="T87" fmla="*/ 21 h 1567"/>
                  <a:gd name="T88" fmla="*/ 2 w 1569"/>
                  <a:gd name="T89" fmla="*/ 20 h 1567"/>
                  <a:gd name="T90" fmla="*/ 1 w 1569"/>
                  <a:gd name="T91" fmla="*/ 18 h 1567"/>
                  <a:gd name="T92" fmla="*/ 0 w 1569"/>
                  <a:gd name="T93" fmla="*/ 15 h 1567"/>
                  <a:gd name="T94" fmla="*/ 0 w 1569"/>
                  <a:gd name="T95" fmla="*/ 13 h 15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69" h="1567">
                    <a:moveTo>
                      <a:pt x="1420" y="782"/>
                    </a:moveTo>
                    <a:lnTo>
                      <a:pt x="1417" y="848"/>
                    </a:lnTo>
                    <a:lnTo>
                      <a:pt x="1406" y="911"/>
                    </a:lnTo>
                    <a:lnTo>
                      <a:pt x="1391" y="973"/>
                    </a:lnTo>
                    <a:lnTo>
                      <a:pt x="1369" y="1032"/>
                    </a:lnTo>
                    <a:lnTo>
                      <a:pt x="1342" y="1088"/>
                    </a:lnTo>
                    <a:lnTo>
                      <a:pt x="1311" y="1141"/>
                    </a:lnTo>
                    <a:lnTo>
                      <a:pt x="1274" y="1190"/>
                    </a:lnTo>
                    <a:lnTo>
                      <a:pt x="1232" y="1236"/>
                    </a:lnTo>
                    <a:lnTo>
                      <a:pt x="1186" y="1278"/>
                    </a:lnTo>
                    <a:lnTo>
                      <a:pt x="1137" y="1315"/>
                    </a:lnTo>
                    <a:lnTo>
                      <a:pt x="1084" y="1347"/>
                    </a:lnTo>
                    <a:lnTo>
                      <a:pt x="1028" y="1373"/>
                    </a:lnTo>
                    <a:lnTo>
                      <a:pt x="970" y="1395"/>
                    </a:lnTo>
                    <a:lnTo>
                      <a:pt x="907" y="1411"/>
                    </a:lnTo>
                    <a:lnTo>
                      <a:pt x="844" y="1421"/>
                    </a:lnTo>
                    <a:lnTo>
                      <a:pt x="778" y="1424"/>
                    </a:lnTo>
                    <a:lnTo>
                      <a:pt x="713" y="1421"/>
                    </a:lnTo>
                    <a:lnTo>
                      <a:pt x="649" y="1411"/>
                    </a:lnTo>
                    <a:lnTo>
                      <a:pt x="587" y="1395"/>
                    </a:lnTo>
                    <a:lnTo>
                      <a:pt x="528" y="1373"/>
                    </a:lnTo>
                    <a:lnTo>
                      <a:pt x="472" y="1347"/>
                    </a:lnTo>
                    <a:lnTo>
                      <a:pt x="419" y="1315"/>
                    </a:lnTo>
                    <a:lnTo>
                      <a:pt x="370" y="1278"/>
                    </a:lnTo>
                    <a:lnTo>
                      <a:pt x="325" y="1236"/>
                    </a:lnTo>
                    <a:lnTo>
                      <a:pt x="283" y="1191"/>
                    </a:lnTo>
                    <a:lnTo>
                      <a:pt x="246" y="1142"/>
                    </a:lnTo>
                    <a:lnTo>
                      <a:pt x="214" y="1089"/>
                    </a:lnTo>
                    <a:lnTo>
                      <a:pt x="186" y="1032"/>
                    </a:lnTo>
                    <a:lnTo>
                      <a:pt x="164" y="974"/>
                    </a:lnTo>
                    <a:lnTo>
                      <a:pt x="150" y="913"/>
                    </a:lnTo>
                    <a:lnTo>
                      <a:pt x="139" y="849"/>
                    </a:lnTo>
                    <a:lnTo>
                      <a:pt x="136" y="784"/>
                    </a:lnTo>
                    <a:lnTo>
                      <a:pt x="139" y="718"/>
                    </a:lnTo>
                    <a:lnTo>
                      <a:pt x="148" y="655"/>
                    </a:lnTo>
                    <a:lnTo>
                      <a:pt x="164" y="593"/>
                    </a:lnTo>
                    <a:lnTo>
                      <a:pt x="186" y="535"/>
                    </a:lnTo>
                    <a:lnTo>
                      <a:pt x="213" y="478"/>
                    </a:lnTo>
                    <a:lnTo>
                      <a:pt x="245" y="426"/>
                    </a:lnTo>
                    <a:lnTo>
                      <a:pt x="282" y="377"/>
                    </a:lnTo>
                    <a:lnTo>
                      <a:pt x="325" y="331"/>
                    </a:lnTo>
                    <a:lnTo>
                      <a:pt x="370" y="289"/>
                    </a:lnTo>
                    <a:lnTo>
                      <a:pt x="419" y="252"/>
                    </a:lnTo>
                    <a:lnTo>
                      <a:pt x="472" y="220"/>
                    </a:lnTo>
                    <a:lnTo>
                      <a:pt x="528" y="194"/>
                    </a:lnTo>
                    <a:lnTo>
                      <a:pt x="587" y="172"/>
                    </a:lnTo>
                    <a:lnTo>
                      <a:pt x="649" y="156"/>
                    </a:lnTo>
                    <a:lnTo>
                      <a:pt x="713" y="146"/>
                    </a:lnTo>
                    <a:lnTo>
                      <a:pt x="778" y="143"/>
                    </a:lnTo>
                    <a:lnTo>
                      <a:pt x="844" y="146"/>
                    </a:lnTo>
                    <a:lnTo>
                      <a:pt x="907" y="156"/>
                    </a:lnTo>
                    <a:lnTo>
                      <a:pt x="970" y="172"/>
                    </a:lnTo>
                    <a:lnTo>
                      <a:pt x="1028" y="194"/>
                    </a:lnTo>
                    <a:lnTo>
                      <a:pt x="1085" y="220"/>
                    </a:lnTo>
                    <a:lnTo>
                      <a:pt x="1138" y="252"/>
                    </a:lnTo>
                    <a:lnTo>
                      <a:pt x="1187" y="289"/>
                    </a:lnTo>
                    <a:lnTo>
                      <a:pt x="1232" y="331"/>
                    </a:lnTo>
                    <a:lnTo>
                      <a:pt x="1274" y="377"/>
                    </a:lnTo>
                    <a:lnTo>
                      <a:pt x="1311" y="425"/>
                    </a:lnTo>
                    <a:lnTo>
                      <a:pt x="1343" y="478"/>
                    </a:lnTo>
                    <a:lnTo>
                      <a:pt x="1370" y="535"/>
                    </a:lnTo>
                    <a:lnTo>
                      <a:pt x="1391" y="593"/>
                    </a:lnTo>
                    <a:lnTo>
                      <a:pt x="1407" y="655"/>
                    </a:lnTo>
                    <a:lnTo>
                      <a:pt x="1417" y="718"/>
                    </a:lnTo>
                    <a:lnTo>
                      <a:pt x="1420" y="782"/>
                    </a:lnTo>
                    <a:close/>
                    <a:moveTo>
                      <a:pt x="0" y="786"/>
                    </a:moveTo>
                    <a:lnTo>
                      <a:pt x="1" y="746"/>
                    </a:lnTo>
                    <a:lnTo>
                      <a:pt x="4" y="706"/>
                    </a:lnTo>
                    <a:lnTo>
                      <a:pt x="9" y="667"/>
                    </a:lnTo>
                    <a:lnTo>
                      <a:pt x="16" y="628"/>
                    </a:lnTo>
                    <a:lnTo>
                      <a:pt x="24" y="590"/>
                    </a:lnTo>
                    <a:lnTo>
                      <a:pt x="35" y="553"/>
                    </a:lnTo>
                    <a:lnTo>
                      <a:pt x="47" y="517"/>
                    </a:lnTo>
                    <a:lnTo>
                      <a:pt x="61" y="482"/>
                    </a:lnTo>
                    <a:lnTo>
                      <a:pt x="77" y="446"/>
                    </a:lnTo>
                    <a:lnTo>
                      <a:pt x="94" y="413"/>
                    </a:lnTo>
                    <a:lnTo>
                      <a:pt x="113" y="380"/>
                    </a:lnTo>
                    <a:lnTo>
                      <a:pt x="133" y="348"/>
                    </a:lnTo>
                    <a:lnTo>
                      <a:pt x="155" y="317"/>
                    </a:lnTo>
                    <a:lnTo>
                      <a:pt x="178" y="287"/>
                    </a:lnTo>
                    <a:lnTo>
                      <a:pt x="203" y="258"/>
                    </a:lnTo>
                    <a:lnTo>
                      <a:pt x="229" y="232"/>
                    </a:lnTo>
                    <a:lnTo>
                      <a:pt x="257" y="205"/>
                    </a:lnTo>
                    <a:lnTo>
                      <a:pt x="284" y="181"/>
                    </a:lnTo>
                    <a:lnTo>
                      <a:pt x="314" y="157"/>
                    </a:lnTo>
                    <a:lnTo>
                      <a:pt x="345" y="135"/>
                    </a:lnTo>
                    <a:lnTo>
                      <a:pt x="376" y="114"/>
                    </a:lnTo>
                    <a:lnTo>
                      <a:pt x="410" y="96"/>
                    </a:lnTo>
                    <a:lnTo>
                      <a:pt x="443" y="78"/>
                    </a:lnTo>
                    <a:lnTo>
                      <a:pt x="478" y="62"/>
                    </a:lnTo>
                    <a:lnTo>
                      <a:pt x="514" y="48"/>
                    </a:lnTo>
                    <a:lnTo>
                      <a:pt x="550" y="36"/>
                    </a:lnTo>
                    <a:lnTo>
                      <a:pt x="587" y="25"/>
                    </a:lnTo>
                    <a:lnTo>
                      <a:pt x="625" y="16"/>
                    </a:lnTo>
                    <a:lnTo>
                      <a:pt x="663" y="9"/>
                    </a:lnTo>
                    <a:lnTo>
                      <a:pt x="702" y="5"/>
                    </a:lnTo>
                    <a:lnTo>
                      <a:pt x="743" y="1"/>
                    </a:lnTo>
                    <a:lnTo>
                      <a:pt x="783" y="0"/>
                    </a:lnTo>
                    <a:lnTo>
                      <a:pt x="823" y="1"/>
                    </a:lnTo>
                    <a:lnTo>
                      <a:pt x="864" y="5"/>
                    </a:lnTo>
                    <a:lnTo>
                      <a:pt x="903" y="9"/>
                    </a:lnTo>
                    <a:lnTo>
                      <a:pt x="942" y="16"/>
                    </a:lnTo>
                    <a:lnTo>
                      <a:pt x="979" y="25"/>
                    </a:lnTo>
                    <a:lnTo>
                      <a:pt x="1017" y="36"/>
                    </a:lnTo>
                    <a:lnTo>
                      <a:pt x="1054" y="48"/>
                    </a:lnTo>
                    <a:lnTo>
                      <a:pt x="1088" y="62"/>
                    </a:lnTo>
                    <a:lnTo>
                      <a:pt x="1124" y="78"/>
                    </a:lnTo>
                    <a:lnTo>
                      <a:pt x="1157" y="96"/>
                    </a:lnTo>
                    <a:lnTo>
                      <a:pt x="1191" y="114"/>
                    </a:lnTo>
                    <a:lnTo>
                      <a:pt x="1222" y="135"/>
                    </a:lnTo>
                    <a:lnTo>
                      <a:pt x="1253" y="157"/>
                    </a:lnTo>
                    <a:lnTo>
                      <a:pt x="1283" y="181"/>
                    </a:lnTo>
                    <a:lnTo>
                      <a:pt x="1311" y="205"/>
                    </a:lnTo>
                    <a:lnTo>
                      <a:pt x="1338" y="231"/>
                    </a:lnTo>
                    <a:lnTo>
                      <a:pt x="1365" y="258"/>
                    </a:lnTo>
                    <a:lnTo>
                      <a:pt x="1389" y="287"/>
                    </a:lnTo>
                    <a:lnTo>
                      <a:pt x="1412" y="317"/>
                    </a:lnTo>
                    <a:lnTo>
                      <a:pt x="1434" y="347"/>
                    </a:lnTo>
                    <a:lnTo>
                      <a:pt x="1455" y="379"/>
                    </a:lnTo>
                    <a:lnTo>
                      <a:pt x="1473" y="411"/>
                    </a:lnTo>
                    <a:lnTo>
                      <a:pt x="1490" y="445"/>
                    </a:lnTo>
                    <a:lnTo>
                      <a:pt x="1506" y="481"/>
                    </a:lnTo>
                    <a:lnTo>
                      <a:pt x="1520" y="515"/>
                    </a:lnTo>
                    <a:lnTo>
                      <a:pt x="1533" y="552"/>
                    </a:lnTo>
                    <a:lnTo>
                      <a:pt x="1543" y="589"/>
                    </a:lnTo>
                    <a:lnTo>
                      <a:pt x="1552" y="627"/>
                    </a:lnTo>
                    <a:lnTo>
                      <a:pt x="1559" y="665"/>
                    </a:lnTo>
                    <a:lnTo>
                      <a:pt x="1564" y="704"/>
                    </a:lnTo>
                    <a:lnTo>
                      <a:pt x="1567" y="743"/>
                    </a:lnTo>
                    <a:lnTo>
                      <a:pt x="1569" y="784"/>
                    </a:lnTo>
                    <a:lnTo>
                      <a:pt x="1567" y="824"/>
                    </a:lnTo>
                    <a:lnTo>
                      <a:pt x="1564" y="863"/>
                    </a:lnTo>
                    <a:lnTo>
                      <a:pt x="1559" y="902"/>
                    </a:lnTo>
                    <a:lnTo>
                      <a:pt x="1552" y="941"/>
                    </a:lnTo>
                    <a:lnTo>
                      <a:pt x="1543" y="979"/>
                    </a:lnTo>
                    <a:lnTo>
                      <a:pt x="1533" y="1016"/>
                    </a:lnTo>
                    <a:lnTo>
                      <a:pt x="1520" y="1053"/>
                    </a:lnTo>
                    <a:lnTo>
                      <a:pt x="1506" y="1088"/>
                    </a:lnTo>
                    <a:lnTo>
                      <a:pt x="1490" y="1123"/>
                    </a:lnTo>
                    <a:lnTo>
                      <a:pt x="1473" y="1157"/>
                    </a:lnTo>
                    <a:lnTo>
                      <a:pt x="1455" y="1189"/>
                    </a:lnTo>
                    <a:lnTo>
                      <a:pt x="1434" y="1221"/>
                    </a:lnTo>
                    <a:lnTo>
                      <a:pt x="1412" y="1252"/>
                    </a:lnTo>
                    <a:lnTo>
                      <a:pt x="1389" y="1281"/>
                    </a:lnTo>
                    <a:lnTo>
                      <a:pt x="1364" y="1310"/>
                    </a:lnTo>
                    <a:lnTo>
                      <a:pt x="1338" y="1338"/>
                    </a:lnTo>
                    <a:lnTo>
                      <a:pt x="1311" y="1363"/>
                    </a:lnTo>
                    <a:lnTo>
                      <a:pt x="1282" y="1388"/>
                    </a:lnTo>
                    <a:lnTo>
                      <a:pt x="1252" y="1411"/>
                    </a:lnTo>
                    <a:lnTo>
                      <a:pt x="1222" y="1433"/>
                    </a:lnTo>
                    <a:lnTo>
                      <a:pt x="1190" y="1453"/>
                    </a:lnTo>
                    <a:lnTo>
                      <a:pt x="1157" y="1473"/>
                    </a:lnTo>
                    <a:lnTo>
                      <a:pt x="1123" y="1490"/>
                    </a:lnTo>
                    <a:lnTo>
                      <a:pt x="1088" y="1505"/>
                    </a:lnTo>
                    <a:lnTo>
                      <a:pt x="1053" y="1520"/>
                    </a:lnTo>
                    <a:lnTo>
                      <a:pt x="1016" y="1531"/>
                    </a:lnTo>
                    <a:lnTo>
                      <a:pt x="979" y="1543"/>
                    </a:lnTo>
                    <a:lnTo>
                      <a:pt x="941" y="1551"/>
                    </a:lnTo>
                    <a:lnTo>
                      <a:pt x="903" y="1558"/>
                    </a:lnTo>
                    <a:lnTo>
                      <a:pt x="864" y="1562"/>
                    </a:lnTo>
                    <a:lnTo>
                      <a:pt x="823" y="1566"/>
                    </a:lnTo>
                    <a:lnTo>
                      <a:pt x="783" y="1567"/>
                    </a:lnTo>
                    <a:lnTo>
                      <a:pt x="743" y="1566"/>
                    </a:lnTo>
                    <a:lnTo>
                      <a:pt x="702" y="1562"/>
                    </a:lnTo>
                    <a:lnTo>
                      <a:pt x="663" y="1558"/>
                    </a:lnTo>
                    <a:lnTo>
                      <a:pt x="625" y="1551"/>
                    </a:lnTo>
                    <a:lnTo>
                      <a:pt x="587" y="1543"/>
                    </a:lnTo>
                    <a:lnTo>
                      <a:pt x="550" y="1531"/>
                    </a:lnTo>
                    <a:lnTo>
                      <a:pt x="514" y="1520"/>
                    </a:lnTo>
                    <a:lnTo>
                      <a:pt x="478" y="1506"/>
                    </a:lnTo>
                    <a:lnTo>
                      <a:pt x="443" y="1490"/>
                    </a:lnTo>
                    <a:lnTo>
                      <a:pt x="410" y="1473"/>
                    </a:lnTo>
                    <a:lnTo>
                      <a:pt x="376" y="1454"/>
                    </a:lnTo>
                    <a:lnTo>
                      <a:pt x="345" y="1433"/>
                    </a:lnTo>
                    <a:lnTo>
                      <a:pt x="314" y="1411"/>
                    </a:lnTo>
                    <a:lnTo>
                      <a:pt x="284" y="1388"/>
                    </a:lnTo>
                    <a:lnTo>
                      <a:pt x="257" y="1364"/>
                    </a:lnTo>
                    <a:lnTo>
                      <a:pt x="229" y="1338"/>
                    </a:lnTo>
                    <a:lnTo>
                      <a:pt x="203" y="1311"/>
                    </a:lnTo>
                    <a:lnTo>
                      <a:pt x="178" y="1282"/>
                    </a:lnTo>
                    <a:lnTo>
                      <a:pt x="155" y="1252"/>
                    </a:lnTo>
                    <a:lnTo>
                      <a:pt x="133" y="1223"/>
                    </a:lnTo>
                    <a:lnTo>
                      <a:pt x="113" y="1190"/>
                    </a:lnTo>
                    <a:lnTo>
                      <a:pt x="94" y="1158"/>
                    </a:lnTo>
                    <a:lnTo>
                      <a:pt x="77" y="1125"/>
                    </a:lnTo>
                    <a:lnTo>
                      <a:pt x="61" y="1090"/>
                    </a:lnTo>
                    <a:lnTo>
                      <a:pt x="47" y="1054"/>
                    </a:lnTo>
                    <a:lnTo>
                      <a:pt x="35" y="1017"/>
                    </a:lnTo>
                    <a:lnTo>
                      <a:pt x="24" y="981"/>
                    </a:lnTo>
                    <a:lnTo>
                      <a:pt x="16" y="944"/>
                    </a:lnTo>
                    <a:lnTo>
                      <a:pt x="9" y="905"/>
                    </a:lnTo>
                    <a:lnTo>
                      <a:pt x="4" y="865"/>
                    </a:lnTo>
                    <a:lnTo>
                      <a:pt x="1" y="826"/>
                    </a:lnTo>
                    <a:lnTo>
                      <a:pt x="0" y="786"/>
                    </a:lnTo>
                    <a:close/>
                  </a:path>
                </a:pathLst>
              </a:custGeom>
              <a:solidFill>
                <a:srgbClr val="3D3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58" name="Freeform 801">
                <a:extLst>
                  <a:ext uri="{FF2B5EF4-FFF2-40B4-BE49-F238E27FC236}">
                    <a16:creationId xmlns:a16="http://schemas.microsoft.com/office/drawing/2014/main" id="{88EFFDA8-AF8E-4966-B475-80DDA5DA8753}"/>
                  </a:ext>
                </a:extLst>
              </p:cNvPr>
              <p:cNvSpPr>
                <a:spLocks noEditPoints="1"/>
              </p:cNvSpPr>
              <p:nvPr/>
            </p:nvSpPr>
            <p:spPr bwMode="auto">
              <a:xfrm>
                <a:off x="1727" y="2489"/>
                <a:ext cx="779" cy="778"/>
              </a:xfrm>
              <a:custGeom>
                <a:avLst/>
                <a:gdLst>
                  <a:gd name="T0" fmla="*/ 21 w 1559"/>
                  <a:gd name="T1" fmla="*/ 16 h 1555"/>
                  <a:gd name="T2" fmla="*/ 19 w 1559"/>
                  <a:gd name="T3" fmla="*/ 19 h 1555"/>
                  <a:gd name="T4" fmla="*/ 16 w 1559"/>
                  <a:gd name="T5" fmla="*/ 21 h 1555"/>
                  <a:gd name="T6" fmla="*/ 13 w 1559"/>
                  <a:gd name="T7" fmla="*/ 23 h 1555"/>
                  <a:gd name="T8" fmla="*/ 9 w 1559"/>
                  <a:gd name="T9" fmla="*/ 22 h 1555"/>
                  <a:gd name="T10" fmla="*/ 5 w 1559"/>
                  <a:gd name="T11" fmla="*/ 20 h 1555"/>
                  <a:gd name="T12" fmla="*/ 3 w 1559"/>
                  <a:gd name="T13" fmla="*/ 17 h 1555"/>
                  <a:gd name="T14" fmla="*/ 2 w 1559"/>
                  <a:gd name="T15" fmla="*/ 14 h 1555"/>
                  <a:gd name="T16" fmla="*/ 2 w 1559"/>
                  <a:gd name="T17" fmla="*/ 10 h 1555"/>
                  <a:gd name="T18" fmla="*/ 4 w 1559"/>
                  <a:gd name="T19" fmla="*/ 6 h 1555"/>
                  <a:gd name="T20" fmla="*/ 7 w 1559"/>
                  <a:gd name="T21" fmla="*/ 4 h 1555"/>
                  <a:gd name="T22" fmla="*/ 11 w 1559"/>
                  <a:gd name="T23" fmla="*/ 3 h 1555"/>
                  <a:gd name="T24" fmla="*/ 15 w 1559"/>
                  <a:gd name="T25" fmla="*/ 3 h 1555"/>
                  <a:gd name="T26" fmla="*/ 18 w 1559"/>
                  <a:gd name="T27" fmla="*/ 5 h 1555"/>
                  <a:gd name="T28" fmla="*/ 20 w 1559"/>
                  <a:gd name="T29" fmla="*/ 8 h 1555"/>
                  <a:gd name="T30" fmla="*/ 22 w 1559"/>
                  <a:gd name="T31" fmla="*/ 12 h 1555"/>
                  <a:gd name="T32" fmla="*/ 0 w 1559"/>
                  <a:gd name="T33" fmla="*/ 11 h 1555"/>
                  <a:gd name="T34" fmla="*/ 0 w 1559"/>
                  <a:gd name="T35" fmla="*/ 9 h 1555"/>
                  <a:gd name="T36" fmla="*/ 1 w 1559"/>
                  <a:gd name="T37" fmla="*/ 7 h 1555"/>
                  <a:gd name="T38" fmla="*/ 2 w 1559"/>
                  <a:gd name="T39" fmla="*/ 5 h 1555"/>
                  <a:gd name="T40" fmla="*/ 4 w 1559"/>
                  <a:gd name="T41" fmla="*/ 3 h 1555"/>
                  <a:gd name="T42" fmla="*/ 6 w 1559"/>
                  <a:gd name="T43" fmla="*/ 2 h 1555"/>
                  <a:gd name="T44" fmla="*/ 8 w 1559"/>
                  <a:gd name="T45" fmla="*/ 1 h 1555"/>
                  <a:gd name="T46" fmla="*/ 10 w 1559"/>
                  <a:gd name="T47" fmla="*/ 1 h 1555"/>
                  <a:gd name="T48" fmla="*/ 13 w 1559"/>
                  <a:gd name="T49" fmla="*/ 1 h 1555"/>
                  <a:gd name="T50" fmla="*/ 15 w 1559"/>
                  <a:gd name="T51" fmla="*/ 1 h 1555"/>
                  <a:gd name="T52" fmla="*/ 17 w 1559"/>
                  <a:gd name="T53" fmla="*/ 2 h 1555"/>
                  <a:gd name="T54" fmla="*/ 19 w 1559"/>
                  <a:gd name="T55" fmla="*/ 3 h 1555"/>
                  <a:gd name="T56" fmla="*/ 21 w 1559"/>
                  <a:gd name="T57" fmla="*/ 5 h 1555"/>
                  <a:gd name="T58" fmla="*/ 22 w 1559"/>
                  <a:gd name="T59" fmla="*/ 7 h 1555"/>
                  <a:gd name="T60" fmla="*/ 23 w 1559"/>
                  <a:gd name="T61" fmla="*/ 9 h 1555"/>
                  <a:gd name="T62" fmla="*/ 24 w 1559"/>
                  <a:gd name="T63" fmla="*/ 11 h 1555"/>
                  <a:gd name="T64" fmla="*/ 24 w 1559"/>
                  <a:gd name="T65" fmla="*/ 14 h 1555"/>
                  <a:gd name="T66" fmla="*/ 23 w 1559"/>
                  <a:gd name="T67" fmla="*/ 16 h 1555"/>
                  <a:gd name="T68" fmla="*/ 22 w 1559"/>
                  <a:gd name="T69" fmla="*/ 18 h 1555"/>
                  <a:gd name="T70" fmla="*/ 21 w 1559"/>
                  <a:gd name="T71" fmla="*/ 20 h 1555"/>
                  <a:gd name="T72" fmla="*/ 19 w 1559"/>
                  <a:gd name="T73" fmla="*/ 22 h 1555"/>
                  <a:gd name="T74" fmla="*/ 17 w 1559"/>
                  <a:gd name="T75" fmla="*/ 23 h 1555"/>
                  <a:gd name="T76" fmla="*/ 15 w 1559"/>
                  <a:gd name="T77" fmla="*/ 24 h 1555"/>
                  <a:gd name="T78" fmla="*/ 13 w 1559"/>
                  <a:gd name="T79" fmla="*/ 25 h 1555"/>
                  <a:gd name="T80" fmla="*/ 10 w 1559"/>
                  <a:gd name="T81" fmla="*/ 25 h 1555"/>
                  <a:gd name="T82" fmla="*/ 8 w 1559"/>
                  <a:gd name="T83" fmla="*/ 24 h 1555"/>
                  <a:gd name="T84" fmla="*/ 6 w 1559"/>
                  <a:gd name="T85" fmla="*/ 23 h 1555"/>
                  <a:gd name="T86" fmla="*/ 4 w 1559"/>
                  <a:gd name="T87" fmla="*/ 22 h 1555"/>
                  <a:gd name="T88" fmla="*/ 2 w 1559"/>
                  <a:gd name="T89" fmla="*/ 20 h 1555"/>
                  <a:gd name="T90" fmla="*/ 1 w 1559"/>
                  <a:gd name="T91" fmla="*/ 18 h 1555"/>
                  <a:gd name="T92" fmla="*/ 0 w 1559"/>
                  <a:gd name="T93" fmla="*/ 16 h 1555"/>
                  <a:gd name="T94" fmla="*/ 0 w 1559"/>
                  <a:gd name="T95" fmla="*/ 14 h 15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59" h="1555">
                    <a:moveTo>
                      <a:pt x="1418" y="778"/>
                    </a:moveTo>
                    <a:lnTo>
                      <a:pt x="1415" y="843"/>
                    </a:lnTo>
                    <a:lnTo>
                      <a:pt x="1404" y="907"/>
                    </a:lnTo>
                    <a:lnTo>
                      <a:pt x="1389" y="969"/>
                    </a:lnTo>
                    <a:lnTo>
                      <a:pt x="1367" y="1028"/>
                    </a:lnTo>
                    <a:lnTo>
                      <a:pt x="1340" y="1084"/>
                    </a:lnTo>
                    <a:lnTo>
                      <a:pt x="1308" y="1137"/>
                    </a:lnTo>
                    <a:lnTo>
                      <a:pt x="1271" y="1187"/>
                    </a:lnTo>
                    <a:lnTo>
                      <a:pt x="1229" y="1233"/>
                    </a:lnTo>
                    <a:lnTo>
                      <a:pt x="1183" y="1274"/>
                    </a:lnTo>
                    <a:lnTo>
                      <a:pt x="1134" y="1312"/>
                    </a:lnTo>
                    <a:lnTo>
                      <a:pt x="1081" y="1344"/>
                    </a:lnTo>
                    <a:lnTo>
                      <a:pt x="1024" y="1371"/>
                    </a:lnTo>
                    <a:lnTo>
                      <a:pt x="964" y="1393"/>
                    </a:lnTo>
                    <a:lnTo>
                      <a:pt x="902" y="1409"/>
                    </a:lnTo>
                    <a:lnTo>
                      <a:pt x="839" y="1418"/>
                    </a:lnTo>
                    <a:lnTo>
                      <a:pt x="772" y="1422"/>
                    </a:lnTo>
                    <a:lnTo>
                      <a:pt x="706" y="1418"/>
                    </a:lnTo>
                    <a:lnTo>
                      <a:pt x="642" y="1409"/>
                    </a:lnTo>
                    <a:lnTo>
                      <a:pt x="580" y="1393"/>
                    </a:lnTo>
                    <a:lnTo>
                      <a:pt x="521" y="1371"/>
                    </a:lnTo>
                    <a:lnTo>
                      <a:pt x="464" y="1343"/>
                    </a:lnTo>
                    <a:lnTo>
                      <a:pt x="411" y="1311"/>
                    </a:lnTo>
                    <a:lnTo>
                      <a:pt x="362" y="1274"/>
                    </a:lnTo>
                    <a:lnTo>
                      <a:pt x="316" y="1233"/>
                    </a:lnTo>
                    <a:lnTo>
                      <a:pt x="274" y="1187"/>
                    </a:lnTo>
                    <a:lnTo>
                      <a:pt x="238" y="1137"/>
                    </a:lnTo>
                    <a:lnTo>
                      <a:pt x="205" y="1084"/>
                    </a:lnTo>
                    <a:lnTo>
                      <a:pt x="178" y="1029"/>
                    </a:lnTo>
                    <a:lnTo>
                      <a:pt x="156" y="969"/>
                    </a:lnTo>
                    <a:lnTo>
                      <a:pt x="141" y="908"/>
                    </a:lnTo>
                    <a:lnTo>
                      <a:pt x="130" y="844"/>
                    </a:lnTo>
                    <a:lnTo>
                      <a:pt x="127" y="779"/>
                    </a:lnTo>
                    <a:lnTo>
                      <a:pt x="130" y="713"/>
                    </a:lnTo>
                    <a:lnTo>
                      <a:pt x="140" y="650"/>
                    </a:lnTo>
                    <a:lnTo>
                      <a:pt x="156" y="587"/>
                    </a:lnTo>
                    <a:lnTo>
                      <a:pt x="178" y="529"/>
                    </a:lnTo>
                    <a:lnTo>
                      <a:pt x="204" y="472"/>
                    </a:lnTo>
                    <a:lnTo>
                      <a:pt x="238" y="418"/>
                    </a:lnTo>
                    <a:lnTo>
                      <a:pt x="274" y="369"/>
                    </a:lnTo>
                    <a:lnTo>
                      <a:pt x="316" y="322"/>
                    </a:lnTo>
                    <a:lnTo>
                      <a:pt x="362" y="281"/>
                    </a:lnTo>
                    <a:lnTo>
                      <a:pt x="411" y="244"/>
                    </a:lnTo>
                    <a:lnTo>
                      <a:pt x="464" y="212"/>
                    </a:lnTo>
                    <a:lnTo>
                      <a:pt x="521" y="184"/>
                    </a:lnTo>
                    <a:lnTo>
                      <a:pt x="581" y="162"/>
                    </a:lnTo>
                    <a:lnTo>
                      <a:pt x="643" y="146"/>
                    </a:lnTo>
                    <a:lnTo>
                      <a:pt x="706" y="136"/>
                    </a:lnTo>
                    <a:lnTo>
                      <a:pt x="773" y="132"/>
                    </a:lnTo>
                    <a:lnTo>
                      <a:pt x="839" y="136"/>
                    </a:lnTo>
                    <a:lnTo>
                      <a:pt x="903" y="145"/>
                    </a:lnTo>
                    <a:lnTo>
                      <a:pt x="965" y="161"/>
                    </a:lnTo>
                    <a:lnTo>
                      <a:pt x="1024" y="183"/>
                    </a:lnTo>
                    <a:lnTo>
                      <a:pt x="1081" y="211"/>
                    </a:lnTo>
                    <a:lnTo>
                      <a:pt x="1134" y="243"/>
                    </a:lnTo>
                    <a:lnTo>
                      <a:pt x="1184" y="280"/>
                    </a:lnTo>
                    <a:lnTo>
                      <a:pt x="1229" y="321"/>
                    </a:lnTo>
                    <a:lnTo>
                      <a:pt x="1271" y="367"/>
                    </a:lnTo>
                    <a:lnTo>
                      <a:pt x="1309" y="417"/>
                    </a:lnTo>
                    <a:lnTo>
                      <a:pt x="1341" y="471"/>
                    </a:lnTo>
                    <a:lnTo>
                      <a:pt x="1367" y="528"/>
                    </a:lnTo>
                    <a:lnTo>
                      <a:pt x="1389" y="586"/>
                    </a:lnTo>
                    <a:lnTo>
                      <a:pt x="1405" y="649"/>
                    </a:lnTo>
                    <a:lnTo>
                      <a:pt x="1415" y="712"/>
                    </a:lnTo>
                    <a:lnTo>
                      <a:pt x="1418" y="778"/>
                    </a:lnTo>
                    <a:close/>
                    <a:moveTo>
                      <a:pt x="0" y="781"/>
                    </a:moveTo>
                    <a:lnTo>
                      <a:pt x="1" y="741"/>
                    </a:lnTo>
                    <a:lnTo>
                      <a:pt x="4" y="702"/>
                    </a:lnTo>
                    <a:lnTo>
                      <a:pt x="9" y="662"/>
                    </a:lnTo>
                    <a:lnTo>
                      <a:pt x="16" y="624"/>
                    </a:lnTo>
                    <a:lnTo>
                      <a:pt x="24" y="586"/>
                    </a:lnTo>
                    <a:lnTo>
                      <a:pt x="35" y="549"/>
                    </a:lnTo>
                    <a:lnTo>
                      <a:pt x="47" y="514"/>
                    </a:lnTo>
                    <a:lnTo>
                      <a:pt x="61" y="478"/>
                    </a:lnTo>
                    <a:lnTo>
                      <a:pt x="76" y="443"/>
                    </a:lnTo>
                    <a:lnTo>
                      <a:pt x="94" y="410"/>
                    </a:lnTo>
                    <a:lnTo>
                      <a:pt x="112" y="377"/>
                    </a:lnTo>
                    <a:lnTo>
                      <a:pt x="133" y="345"/>
                    </a:lnTo>
                    <a:lnTo>
                      <a:pt x="155" y="314"/>
                    </a:lnTo>
                    <a:lnTo>
                      <a:pt x="178" y="284"/>
                    </a:lnTo>
                    <a:lnTo>
                      <a:pt x="202" y="257"/>
                    </a:lnTo>
                    <a:lnTo>
                      <a:pt x="227" y="229"/>
                    </a:lnTo>
                    <a:lnTo>
                      <a:pt x="255" y="204"/>
                    </a:lnTo>
                    <a:lnTo>
                      <a:pt x="282" y="178"/>
                    </a:lnTo>
                    <a:lnTo>
                      <a:pt x="312" y="155"/>
                    </a:lnTo>
                    <a:lnTo>
                      <a:pt x="342" y="133"/>
                    </a:lnTo>
                    <a:lnTo>
                      <a:pt x="375" y="113"/>
                    </a:lnTo>
                    <a:lnTo>
                      <a:pt x="407" y="94"/>
                    </a:lnTo>
                    <a:lnTo>
                      <a:pt x="440" y="77"/>
                    </a:lnTo>
                    <a:lnTo>
                      <a:pt x="475" y="61"/>
                    </a:lnTo>
                    <a:lnTo>
                      <a:pt x="511" y="47"/>
                    </a:lnTo>
                    <a:lnTo>
                      <a:pt x="546" y="34"/>
                    </a:lnTo>
                    <a:lnTo>
                      <a:pt x="584" y="24"/>
                    </a:lnTo>
                    <a:lnTo>
                      <a:pt x="621" y="16"/>
                    </a:lnTo>
                    <a:lnTo>
                      <a:pt x="660" y="9"/>
                    </a:lnTo>
                    <a:lnTo>
                      <a:pt x="699" y="3"/>
                    </a:lnTo>
                    <a:lnTo>
                      <a:pt x="739" y="1"/>
                    </a:lnTo>
                    <a:lnTo>
                      <a:pt x="779" y="0"/>
                    </a:lnTo>
                    <a:lnTo>
                      <a:pt x="819" y="1"/>
                    </a:lnTo>
                    <a:lnTo>
                      <a:pt x="858" y="4"/>
                    </a:lnTo>
                    <a:lnTo>
                      <a:pt x="898" y="9"/>
                    </a:lnTo>
                    <a:lnTo>
                      <a:pt x="936" y="16"/>
                    </a:lnTo>
                    <a:lnTo>
                      <a:pt x="974" y="24"/>
                    </a:lnTo>
                    <a:lnTo>
                      <a:pt x="1010" y="36"/>
                    </a:lnTo>
                    <a:lnTo>
                      <a:pt x="1047" y="47"/>
                    </a:lnTo>
                    <a:lnTo>
                      <a:pt x="1083" y="61"/>
                    </a:lnTo>
                    <a:lnTo>
                      <a:pt x="1118" y="77"/>
                    </a:lnTo>
                    <a:lnTo>
                      <a:pt x="1151" y="94"/>
                    </a:lnTo>
                    <a:lnTo>
                      <a:pt x="1183" y="113"/>
                    </a:lnTo>
                    <a:lnTo>
                      <a:pt x="1215" y="133"/>
                    </a:lnTo>
                    <a:lnTo>
                      <a:pt x="1245" y="155"/>
                    </a:lnTo>
                    <a:lnTo>
                      <a:pt x="1275" y="178"/>
                    </a:lnTo>
                    <a:lnTo>
                      <a:pt x="1303" y="203"/>
                    </a:lnTo>
                    <a:lnTo>
                      <a:pt x="1331" y="229"/>
                    </a:lnTo>
                    <a:lnTo>
                      <a:pt x="1356" y="256"/>
                    </a:lnTo>
                    <a:lnTo>
                      <a:pt x="1380" y="284"/>
                    </a:lnTo>
                    <a:lnTo>
                      <a:pt x="1404" y="313"/>
                    </a:lnTo>
                    <a:lnTo>
                      <a:pt x="1425" y="344"/>
                    </a:lnTo>
                    <a:lnTo>
                      <a:pt x="1446" y="375"/>
                    </a:lnTo>
                    <a:lnTo>
                      <a:pt x="1464" y="408"/>
                    </a:lnTo>
                    <a:lnTo>
                      <a:pt x="1482" y="442"/>
                    </a:lnTo>
                    <a:lnTo>
                      <a:pt x="1498" y="476"/>
                    </a:lnTo>
                    <a:lnTo>
                      <a:pt x="1511" y="511"/>
                    </a:lnTo>
                    <a:lnTo>
                      <a:pt x="1524" y="547"/>
                    </a:lnTo>
                    <a:lnTo>
                      <a:pt x="1534" y="584"/>
                    </a:lnTo>
                    <a:lnTo>
                      <a:pt x="1543" y="622"/>
                    </a:lnTo>
                    <a:lnTo>
                      <a:pt x="1549" y="660"/>
                    </a:lnTo>
                    <a:lnTo>
                      <a:pt x="1555" y="698"/>
                    </a:lnTo>
                    <a:lnTo>
                      <a:pt x="1558" y="738"/>
                    </a:lnTo>
                    <a:lnTo>
                      <a:pt x="1559" y="778"/>
                    </a:lnTo>
                    <a:lnTo>
                      <a:pt x="1558" y="818"/>
                    </a:lnTo>
                    <a:lnTo>
                      <a:pt x="1554" y="857"/>
                    </a:lnTo>
                    <a:lnTo>
                      <a:pt x="1549" y="896"/>
                    </a:lnTo>
                    <a:lnTo>
                      <a:pt x="1543" y="934"/>
                    </a:lnTo>
                    <a:lnTo>
                      <a:pt x="1534" y="971"/>
                    </a:lnTo>
                    <a:lnTo>
                      <a:pt x="1523" y="1009"/>
                    </a:lnTo>
                    <a:lnTo>
                      <a:pt x="1511" y="1045"/>
                    </a:lnTo>
                    <a:lnTo>
                      <a:pt x="1498" y="1081"/>
                    </a:lnTo>
                    <a:lnTo>
                      <a:pt x="1482" y="1114"/>
                    </a:lnTo>
                    <a:lnTo>
                      <a:pt x="1464" y="1149"/>
                    </a:lnTo>
                    <a:lnTo>
                      <a:pt x="1446" y="1181"/>
                    </a:lnTo>
                    <a:lnTo>
                      <a:pt x="1425" y="1212"/>
                    </a:lnTo>
                    <a:lnTo>
                      <a:pt x="1403" y="1243"/>
                    </a:lnTo>
                    <a:lnTo>
                      <a:pt x="1380" y="1272"/>
                    </a:lnTo>
                    <a:lnTo>
                      <a:pt x="1356" y="1301"/>
                    </a:lnTo>
                    <a:lnTo>
                      <a:pt x="1329" y="1327"/>
                    </a:lnTo>
                    <a:lnTo>
                      <a:pt x="1303" y="1354"/>
                    </a:lnTo>
                    <a:lnTo>
                      <a:pt x="1274" y="1378"/>
                    </a:lnTo>
                    <a:lnTo>
                      <a:pt x="1245" y="1401"/>
                    </a:lnTo>
                    <a:lnTo>
                      <a:pt x="1214" y="1423"/>
                    </a:lnTo>
                    <a:lnTo>
                      <a:pt x="1183" y="1444"/>
                    </a:lnTo>
                    <a:lnTo>
                      <a:pt x="1150" y="1462"/>
                    </a:lnTo>
                    <a:lnTo>
                      <a:pt x="1116" y="1479"/>
                    </a:lnTo>
                    <a:lnTo>
                      <a:pt x="1082" y="1494"/>
                    </a:lnTo>
                    <a:lnTo>
                      <a:pt x="1046" y="1508"/>
                    </a:lnTo>
                    <a:lnTo>
                      <a:pt x="1010" y="1521"/>
                    </a:lnTo>
                    <a:lnTo>
                      <a:pt x="974" y="1531"/>
                    </a:lnTo>
                    <a:lnTo>
                      <a:pt x="936" y="1540"/>
                    </a:lnTo>
                    <a:lnTo>
                      <a:pt x="898" y="1546"/>
                    </a:lnTo>
                    <a:lnTo>
                      <a:pt x="858" y="1552"/>
                    </a:lnTo>
                    <a:lnTo>
                      <a:pt x="819" y="1554"/>
                    </a:lnTo>
                    <a:lnTo>
                      <a:pt x="779" y="1555"/>
                    </a:lnTo>
                    <a:lnTo>
                      <a:pt x="739" y="1554"/>
                    </a:lnTo>
                    <a:lnTo>
                      <a:pt x="699" y="1552"/>
                    </a:lnTo>
                    <a:lnTo>
                      <a:pt x="660" y="1546"/>
                    </a:lnTo>
                    <a:lnTo>
                      <a:pt x="621" y="1540"/>
                    </a:lnTo>
                    <a:lnTo>
                      <a:pt x="584" y="1531"/>
                    </a:lnTo>
                    <a:lnTo>
                      <a:pt x="546" y="1521"/>
                    </a:lnTo>
                    <a:lnTo>
                      <a:pt x="511" y="1509"/>
                    </a:lnTo>
                    <a:lnTo>
                      <a:pt x="475" y="1495"/>
                    </a:lnTo>
                    <a:lnTo>
                      <a:pt x="440" y="1479"/>
                    </a:lnTo>
                    <a:lnTo>
                      <a:pt x="407" y="1462"/>
                    </a:lnTo>
                    <a:lnTo>
                      <a:pt x="375" y="1444"/>
                    </a:lnTo>
                    <a:lnTo>
                      <a:pt x="343" y="1424"/>
                    </a:lnTo>
                    <a:lnTo>
                      <a:pt x="312" y="1402"/>
                    </a:lnTo>
                    <a:lnTo>
                      <a:pt x="284" y="1379"/>
                    </a:lnTo>
                    <a:lnTo>
                      <a:pt x="255" y="1355"/>
                    </a:lnTo>
                    <a:lnTo>
                      <a:pt x="228" y="1328"/>
                    </a:lnTo>
                    <a:lnTo>
                      <a:pt x="202" y="1302"/>
                    </a:lnTo>
                    <a:lnTo>
                      <a:pt x="178" y="1274"/>
                    </a:lnTo>
                    <a:lnTo>
                      <a:pt x="155" y="1244"/>
                    </a:lnTo>
                    <a:lnTo>
                      <a:pt x="133" y="1214"/>
                    </a:lnTo>
                    <a:lnTo>
                      <a:pt x="113" y="1183"/>
                    </a:lnTo>
                    <a:lnTo>
                      <a:pt x="95" y="1150"/>
                    </a:lnTo>
                    <a:lnTo>
                      <a:pt x="77" y="1116"/>
                    </a:lnTo>
                    <a:lnTo>
                      <a:pt x="61" y="1083"/>
                    </a:lnTo>
                    <a:lnTo>
                      <a:pt x="47" y="1047"/>
                    </a:lnTo>
                    <a:lnTo>
                      <a:pt x="36" y="1011"/>
                    </a:lnTo>
                    <a:lnTo>
                      <a:pt x="26" y="975"/>
                    </a:lnTo>
                    <a:lnTo>
                      <a:pt x="16" y="937"/>
                    </a:lnTo>
                    <a:lnTo>
                      <a:pt x="9" y="899"/>
                    </a:lnTo>
                    <a:lnTo>
                      <a:pt x="5" y="861"/>
                    </a:lnTo>
                    <a:lnTo>
                      <a:pt x="1" y="821"/>
                    </a:lnTo>
                    <a:lnTo>
                      <a:pt x="0" y="781"/>
                    </a:lnTo>
                    <a:close/>
                  </a:path>
                </a:pathLst>
              </a:custGeom>
              <a:solidFill>
                <a:srgbClr val="494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59" name="Freeform 802">
                <a:extLst>
                  <a:ext uri="{FF2B5EF4-FFF2-40B4-BE49-F238E27FC236}">
                    <a16:creationId xmlns:a16="http://schemas.microsoft.com/office/drawing/2014/main" id="{459F06F3-ED4E-44C5-8F2F-7374EF72EE84}"/>
                  </a:ext>
                </a:extLst>
              </p:cNvPr>
              <p:cNvSpPr>
                <a:spLocks noEditPoints="1"/>
              </p:cNvSpPr>
              <p:nvPr/>
            </p:nvSpPr>
            <p:spPr bwMode="auto">
              <a:xfrm>
                <a:off x="1728" y="2492"/>
                <a:ext cx="774" cy="773"/>
              </a:xfrm>
              <a:custGeom>
                <a:avLst/>
                <a:gdLst>
                  <a:gd name="T0" fmla="*/ 22 w 1548"/>
                  <a:gd name="T1" fmla="*/ 15 h 1547"/>
                  <a:gd name="T2" fmla="*/ 20 w 1548"/>
                  <a:gd name="T3" fmla="*/ 18 h 1547"/>
                  <a:gd name="T4" fmla="*/ 17 w 1548"/>
                  <a:gd name="T5" fmla="*/ 21 h 1547"/>
                  <a:gd name="T6" fmla="*/ 13 w 1548"/>
                  <a:gd name="T7" fmla="*/ 22 h 1547"/>
                  <a:gd name="T8" fmla="*/ 9 w 1548"/>
                  <a:gd name="T9" fmla="*/ 21 h 1547"/>
                  <a:gd name="T10" fmla="*/ 6 w 1548"/>
                  <a:gd name="T11" fmla="*/ 19 h 1547"/>
                  <a:gd name="T12" fmla="*/ 4 w 1548"/>
                  <a:gd name="T13" fmla="*/ 16 h 1547"/>
                  <a:gd name="T14" fmla="*/ 2 w 1548"/>
                  <a:gd name="T15" fmla="*/ 13 h 1547"/>
                  <a:gd name="T16" fmla="*/ 3 w 1548"/>
                  <a:gd name="T17" fmla="*/ 9 h 1547"/>
                  <a:gd name="T18" fmla="*/ 5 w 1548"/>
                  <a:gd name="T19" fmla="*/ 5 h 1547"/>
                  <a:gd name="T20" fmla="*/ 8 w 1548"/>
                  <a:gd name="T21" fmla="*/ 3 h 1547"/>
                  <a:gd name="T22" fmla="*/ 11 w 1548"/>
                  <a:gd name="T23" fmla="*/ 2 h 1547"/>
                  <a:gd name="T24" fmla="*/ 15 w 1548"/>
                  <a:gd name="T25" fmla="*/ 2 h 1547"/>
                  <a:gd name="T26" fmla="*/ 19 w 1548"/>
                  <a:gd name="T27" fmla="*/ 4 h 1547"/>
                  <a:gd name="T28" fmla="*/ 21 w 1548"/>
                  <a:gd name="T29" fmla="*/ 7 h 1547"/>
                  <a:gd name="T30" fmla="*/ 23 w 1548"/>
                  <a:gd name="T31" fmla="*/ 11 h 1547"/>
                  <a:gd name="T32" fmla="*/ 1 w 1548"/>
                  <a:gd name="T33" fmla="*/ 10 h 1547"/>
                  <a:gd name="T34" fmla="*/ 1 w 1548"/>
                  <a:gd name="T35" fmla="*/ 8 h 1547"/>
                  <a:gd name="T36" fmla="*/ 2 w 1548"/>
                  <a:gd name="T37" fmla="*/ 6 h 1547"/>
                  <a:gd name="T38" fmla="*/ 3 w 1548"/>
                  <a:gd name="T39" fmla="*/ 4 h 1547"/>
                  <a:gd name="T40" fmla="*/ 5 w 1548"/>
                  <a:gd name="T41" fmla="*/ 2 h 1547"/>
                  <a:gd name="T42" fmla="*/ 7 w 1548"/>
                  <a:gd name="T43" fmla="*/ 1 h 1547"/>
                  <a:gd name="T44" fmla="*/ 9 w 1548"/>
                  <a:gd name="T45" fmla="*/ 0 h 1547"/>
                  <a:gd name="T46" fmla="*/ 11 w 1548"/>
                  <a:gd name="T47" fmla="*/ 0 h 1547"/>
                  <a:gd name="T48" fmla="*/ 14 w 1548"/>
                  <a:gd name="T49" fmla="*/ 0 h 1547"/>
                  <a:gd name="T50" fmla="*/ 16 w 1548"/>
                  <a:gd name="T51" fmla="*/ 0 h 1547"/>
                  <a:gd name="T52" fmla="*/ 18 w 1548"/>
                  <a:gd name="T53" fmla="*/ 1 h 1547"/>
                  <a:gd name="T54" fmla="*/ 20 w 1548"/>
                  <a:gd name="T55" fmla="*/ 2 h 1547"/>
                  <a:gd name="T56" fmla="*/ 22 w 1548"/>
                  <a:gd name="T57" fmla="*/ 4 h 1547"/>
                  <a:gd name="T58" fmla="*/ 23 w 1548"/>
                  <a:gd name="T59" fmla="*/ 6 h 1547"/>
                  <a:gd name="T60" fmla="*/ 24 w 1548"/>
                  <a:gd name="T61" fmla="*/ 8 h 1547"/>
                  <a:gd name="T62" fmla="*/ 25 w 1548"/>
                  <a:gd name="T63" fmla="*/ 10 h 1547"/>
                  <a:gd name="T64" fmla="*/ 25 w 1548"/>
                  <a:gd name="T65" fmla="*/ 13 h 1547"/>
                  <a:gd name="T66" fmla="*/ 24 w 1548"/>
                  <a:gd name="T67" fmla="*/ 15 h 1547"/>
                  <a:gd name="T68" fmla="*/ 23 w 1548"/>
                  <a:gd name="T69" fmla="*/ 17 h 1547"/>
                  <a:gd name="T70" fmla="*/ 22 w 1548"/>
                  <a:gd name="T71" fmla="*/ 19 h 1547"/>
                  <a:gd name="T72" fmla="*/ 20 w 1548"/>
                  <a:gd name="T73" fmla="*/ 21 h 1547"/>
                  <a:gd name="T74" fmla="*/ 18 w 1548"/>
                  <a:gd name="T75" fmla="*/ 22 h 1547"/>
                  <a:gd name="T76" fmla="*/ 16 w 1548"/>
                  <a:gd name="T77" fmla="*/ 23 h 1547"/>
                  <a:gd name="T78" fmla="*/ 14 w 1548"/>
                  <a:gd name="T79" fmla="*/ 24 h 1547"/>
                  <a:gd name="T80" fmla="*/ 11 w 1548"/>
                  <a:gd name="T81" fmla="*/ 24 h 1547"/>
                  <a:gd name="T82" fmla="*/ 9 w 1548"/>
                  <a:gd name="T83" fmla="*/ 23 h 1547"/>
                  <a:gd name="T84" fmla="*/ 7 w 1548"/>
                  <a:gd name="T85" fmla="*/ 22 h 1547"/>
                  <a:gd name="T86" fmla="*/ 5 w 1548"/>
                  <a:gd name="T87" fmla="*/ 21 h 1547"/>
                  <a:gd name="T88" fmla="*/ 3 w 1548"/>
                  <a:gd name="T89" fmla="*/ 19 h 1547"/>
                  <a:gd name="T90" fmla="*/ 2 w 1548"/>
                  <a:gd name="T91" fmla="*/ 17 h 1547"/>
                  <a:gd name="T92" fmla="*/ 1 w 1548"/>
                  <a:gd name="T93" fmla="*/ 15 h 1547"/>
                  <a:gd name="T94" fmla="*/ 1 w 1548"/>
                  <a:gd name="T95" fmla="*/ 13 h 15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48" h="1547">
                    <a:moveTo>
                      <a:pt x="1415" y="772"/>
                    </a:moveTo>
                    <a:lnTo>
                      <a:pt x="1412" y="838"/>
                    </a:lnTo>
                    <a:lnTo>
                      <a:pt x="1403" y="903"/>
                    </a:lnTo>
                    <a:lnTo>
                      <a:pt x="1387" y="965"/>
                    </a:lnTo>
                    <a:lnTo>
                      <a:pt x="1365" y="1025"/>
                    </a:lnTo>
                    <a:lnTo>
                      <a:pt x="1337" y="1081"/>
                    </a:lnTo>
                    <a:lnTo>
                      <a:pt x="1305" y="1135"/>
                    </a:lnTo>
                    <a:lnTo>
                      <a:pt x="1267" y="1185"/>
                    </a:lnTo>
                    <a:lnTo>
                      <a:pt x="1225" y="1231"/>
                    </a:lnTo>
                    <a:lnTo>
                      <a:pt x="1179" y="1274"/>
                    </a:lnTo>
                    <a:lnTo>
                      <a:pt x="1130" y="1310"/>
                    </a:lnTo>
                    <a:lnTo>
                      <a:pt x="1076" y="1344"/>
                    </a:lnTo>
                    <a:lnTo>
                      <a:pt x="1019" y="1370"/>
                    </a:lnTo>
                    <a:lnTo>
                      <a:pt x="959" y="1393"/>
                    </a:lnTo>
                    <a:lnTo>
                      <a:pt x="897" y="1408"/>
                    </a:lnTo>
                    <a:lnTo>
                      <a:pt x="832" y="1419"/>
                    </a:lnTo>
                    <a:lnTo>
                      <a:pt x="766" y="1422"/>
                    </a:lnTo>
                    <a:lnTo>
                      <a:pt x="699" y="1419"/>
                    </a:lnTo>
                    <a:lnTo>
                      <a:pt x="634" y="1410"/>
                    </a:lnTo>
                    <a:lnTo>
                      <a:pt x="572" y="1393"/>
                    </a:lnTo>
                    <a:lnTo>
                      <a:pt x="512" y="1372"/>
                    </a:lnTo>
                    <a:lnTo>
                      <a:pt x="456" y="1344"/>
                    </a:lnTo>
                    <a:lnTo>
                      <a:pt x="402" y="1312"/>
                    </a:lnTo>
                    <a:lnTo>
                      <a:pt x="352" y="1275"/>
                    </a:lnTo>
                    <a:lnTo>
                      <a:pt x="306" y="1232"/>
                    </a:lnTo>
                    <a:lnTo>
                      <a:pt x="265" y="1186"/>
                    </a:lnTo>
                    <a:lnTo>
                      <a:pt x="227" y="1136"/>
                    </a:lnTo>
                    <a:lnTo>
                      <a:pt x="194" y="1083"/>
                    </a:lnTo>
                    <a:lnTo>
                      <a:pt x="167" y="1027"/>
                    </a:lnTo>
                    <a:lnTo>
                      <a:pt x="145" y="967"/>
                    </a:lnTo>
                    <a:lnTo>
                      <a:pt x="129" y="905"/>
                    </a:lnTo>
                    <a:lnTo>
                      <a:pt x="119" y="840"/>
                    </a:lnTo>
                    <a:lnTo>
                      <a:pt x="116" y="775"/>
                    </a:lnTo>
                    <a:lnTo>
                      <a:pt x="119" y="709"/>
                    </a:lnTo>
                    <a:lnTo>
                      <a:pt x="129" y="645"/>
                    </a:lnTo>
                    <a:lnTo>
                      <a:pt x="145" y="582"/>
                    </a:lnTo>
                    <a:lnTo>
                      <a:pt x="167" y="522"/>
                    </a:lnTo>
                    <a:lnTo>
                      <a:pt x="194" y="466"/>
                    </a:lnTo>
                    <a:lnTo>
                      <a:pt x="227" y="413"/>
                    </a:lnTo>
                    <a:lnTo>
                      <a:pt x="265" y="362"/>
                    </a:lnTo>
                    <a:lnTo>
                      <a:pt x="306" y="316"/>
                    </a:lnTo>
                    <a:lnTo>
                      <a:pt x="352" y="275"/>
                    </a:lnTo>
                    <a:lnTo>
                      <a:pt x="403" y="237"/>
                    </a:lnTo>
                    <a:lnTo>
                      <a:pt x="456" y="204"/>
                    </a:lnTo>
                    <a:lnTo>
                      <a:pt x="513" y="177"/>
                    </a:lnTo>
                    <a:lnTo>
                      <a:pt x="572" y="155"/>
                    </a:lnTo>
                    <a:lnTo>
                      <a:pt x="634" y="139"/>
                    </a:lnTo>
                    <a:lnTo>
                      <a:pt x="699" y="128"/>
                    </a:lnTo>
                    <a:lnTo>
                      <a:pt x="766" y="125"/>
                    </a:lnTo>
                    <a:lnTo>
                      <a:pt x="832" y="128"/>
                    </a:lnTo>
                    <a:lnTo>
                      <a:pt x="897" y="139"/>
                    </a:lnTo>
                    <a:lnTo>
                      <a:pt x="959" y="155"/>
                    </a:lnTo>
                    <a:lnTo>
                      <a:pt x="1018" y="177"/>
                    </a:lnTo>
                    <a:lnTo>
                      <a:pt x="1076" y="204"/>
                    </a:lnTo>
                    <a:lnTo>
                      <a:pt x="1129" y="237"/>
                    </a:lnTo>
                    <a:lnTo>
                      <a:pt x="1179" y="275"/>
                    </a:lnTo>
                    <a:lnTo>
                      <a:pt x="1225" y="316"/>
                    </a:lnTo>
                    <a:lnTo>
                      <a:pt x="1267" y="362"/>
                    </a:lnTo>
                    <a:lnTo>
                      <a:pt x="1305" y="412"/>
                    </a:lnTo>
                    <a:lnTo>
                      <a:pt x="1337" y="465"/>
                    </a:lnTo>
                    <a:lnTo>
                      <a:pt x="1365" y="521"/>
                    </a:lnTo>
                    <a:lnTo>
                      <a:pt x="1387" y="581"/>
                    </a:lnTo>
                    <a:lnTo>
                      <a:pt x="1403" y="642"/>
                    </a:lnTo>
                    <a:lnTo>
                      <a:pt x="1412" y="707"/>
                    </a:lnTo>
                    <a:lnTo>
                      <a:pt x="1415" y="772"/>
                    </a:lnTo>
                    <a:close/>
                    <a:moveTo>
                      <a:pt x="0" y="776"/>
                    </a:moveTo>
                    <a:lnTo>
                      <a:pt x="1" y="737"/>
                    </a:lnTo>
                    <a:lnTo>
                      <a:pt x="3" y="698"/>
                    </a:lnTo>
                    <a:lnTo>
                      <a:pt x="8" y="658"/>
                    </a:lnTo>
                    <a:lnTo>
                      <a:pt x="15" y="620"/>
                    </a:lnTo>
                    <a:lnTo>
                      <a:pt x="24" y="583"/>
                    </a:lnTo>
                    <a:lnTo>
                      <a:pt x="34" y="547"/>
                    </a:lnTo>
                    <a:lnTo>
                      <a:pt x="46" y="511"/>
                    </a:lnTo>
                    <a:lnTo>
                      <a:pt x="60" y="475"/>
                    </a:lnTo>
                    <a:lnTo>
                      <a:pt x="75" y="441"/>
                    </a:lnTo>
                    <a:lnTo>
                      <a:pt x="92" y="407"/>
                    </a:lnTo>
                    <a:lnTo>
                      <a:pt x="110" y="375"/>
                    </a:lnTo>
                    <a:lnTo>
                      <a:pt x="131" y="344"/>
                    </a:lnTo>
                    <a:lnTo>
                      <a:pt x="152" y="313"/>
                    </a:lnTo>
                    <a:lnTo>
                      <a:pt x="175" y="284"/>
                    </a:lnTo>
                    <a:lnTo>
                      <a:pt x="199" y="256"/>
                    </a:lnTo>
                    <a:lnTo>
                      <a:pt x="225" y="229"/>
                    </a:lnTo>
                    <a:lnTo>
                      <a:pt x="252" y="203"/>
                    </a:lnTo>
                    <a:lnTo>
                      <a:pt x="280" y="179"/>
                    </a:lnTo>
                    <a:lnTo>
                      <a:pt x="310" y="155"/>
                    </a:lnTo>
                    <a:lnTo>
                      <a:pt x="339" y="134"/>
                    </a:lnTo>
                    <a:lnTo>
                      <a:pt x="371" y="113"/>
                    </a:lnTo>
                    <a:lnTo>
                      <a:pt x="403" y="95"/>
                    </a:lnTo>
                    <a:lnTo>
                      <a:pt x="436" y="78"/>
                    </a:lnTo>
                    <a:lnTo>
                      <a:pt x="471" y="62"/>
                    </a:lnTo>
                    <a:lnTo>
                      <a:pt x="507" y="48"/>
                    </a:lnTo>
                    <a:lnTo>
                      <a:pt x="542" y="35"/>
                    </a:lnTo>
                    <a:lnTo>
                      <a:pt x="579" y="25"/>
                    </a:lnTo>
                    <a:lnTo>
                      <a:pt x="616" y="17"/>
                    </a:lnTo>
                    <a:lnTo>
                      <a:pt x="654" y="10"/>
                    </a:lnTo>
                    <a:lnTo>
                      <a:pt x="693" y="5"/>
                    </a:lnTo>
                    <a:lnTo>
                      <a:pt x="732" y="2"/>
                    </a:lnTo>
                    <a:lnTo>
                      <a:pt x="773" y="0"/>
                    </a:lnTo>
                    <a:lnTo>
                      <a:pt x="813" y="2"/>
                    </a:lnTo>
                    <a:lnTo>
                      <a:pt x="852" y="4"/>
                    </a:lnTo>
                    <a:lnTo>
                      <a:pt x="891" y="10"/>
                    </a:lnTo>
                    <a:lnTo>
                      <a:pt x="929" y="17"/>
                    </a:lnTo>
                    <a:lnTo>
                      <a:pt x="966" y="25"/>
                    </a:lnTo>
                    <a:lnTo>
                      <a:pt x="1003" y="35"/>
                    </a:lnTo>
                    <a:lnTo>
                      <a:pt x="1039" y="48"/>
                    </a:lnTo>
                    <a:lnTo>
                      <a:pt x="1074" y="62"/>
                    </a:lnTo>
                    <a:lnTo>
                      <a:pt x="1109" y="76"/>
                    </a:lnTo>
                    <a:lnTo>
                      <a:pt x="1142" y="94"/>
                    </a:lnTo>
                    <a:lnTo>
                      <a:pt x="1175" y="113"/>
                    </a:lnTo>
                    <a:lnTo>
                      <a:pt x="1206" y="133"/>
                    </a:lnTo>
                    <a:lnTo>
                      <a:pt x="1237" y="155"/>
                    </a:lnTo>
                    <a:lnTo>
                      <a:pt x="1266" y="178"/>
                    </a:lnTo>
                    <a:lnTo>
                      <a:pt x="1293" y="202"/>
                    </a:lnTo>
                    <a:lnTo>
                      <a:pt x="1321" y="227"/>
                    </a:lnTo>
                    <a:lnTo>
                      <a:pt x="1346" y="254"/>
                    </a:lnTo>
                    <a:lnTo>
                      <a:pt x="1370" y="283"/>
                    </a:lnTo>
                    <a:lnTo>
                      <a:pt x="1393" y="312"/>
                    </a:lnTo>
                    <a:lnTo>
                      <a:pt x="1415" y="343"/>
                    </a:lnTo>
                    <a:lnTo>
                      <a:pt x="1435" y="374"/>
                    </a:lnTo>
                    <a:lnTo>
                      <a:pt x="1453" y="406"/>
                    </a:lnTo>
                    <a:lnTo>
                      <a:pt x="1471" y="439"/>
                    </a:lnTo>
                    <a:lnTo>
                      <a:pt x="1487" y="473"/>
                    </a:lnTo>
                    <a:lnTo>
                      <a:pt x="1501" y="509"/>
                    </a:lnTo>
                    <a:lnTo>
                      <a:pt x="1512" y="544"/>
                    </a:lnTo>
                    <a:lnTo>
                      <a:pt x="1522" y="581"/>
                    </a:lnTo>
                    <a:lnTo>
                      <a:pt x="1532" y="618"/>
                    </a:lnTo>
                    <a:lnTo>
                      <a:pt x="1539" y="656"/>
                    </a:lnTo>
                    <a:lnTo>
                      <a:pt x="1543" y="695"/>
                    </a:lnTo>
                    <a:lnTo>
                      <a:pt x="1547" y="734"/>
                    </a:lnTo>
                    <a:lnTo>
                      <a:pt x="1548" y="774"/>
                    </a:lnTo>
                    <a:lnTo>
                      <a:pt x="1547" y="813"/>
                    </a:lnTo>
                    <a:lnTo>
                      <a:pt x="1544" y="853"/>
                    </a:lnTo>
                    <a:lnTo>
                      <a:pt x="1539" y="891"/>
                    </a:lnTo>
                    <a:lnTo>
                      <a:pt x="1532" y="929"/>
                    </a:lnTo>
                    <a:lnTo>
                      <a:pt x="1524" y="967"/>
                    </a:lnTo>
                    <a:lnTo>
                      <a:pt x="1513" y="1003"/>
                    </a:lnTo>
                    <a:lnTo>
                      <a:pt x="1501" y="1040"/>
                    </a:lnTo>
                    <a:lnTo>
                      <a:pt x="1487" y="1074"/>
                    </a:lnTo>
                    <a:lnTo>
                      <a:pt x="1472" y="1109"/>
                    </a:lnTo>
                    <a:lnTo>
                      <a:pt x="1454" y="1142"/>
                    </a:lnTo>
                    <a:lnTo>
                      <a:pt x="1435" y="1175"/>
                    </a:lnTo>
                    <a:lnTo>
                      <a:pt x="1415" y="1206"/>
                    </a:lnTo>
                    <a:lnTo>
                      <a:pt x="1393" y="1237"/>
                    </a:lnTo>
                    <a:lnTo>
                      <a:pt x="1370" y="1266"/>
                    </a:lnTo>
                    <a:lnTo>
                      <a:pt x="1346" y="1293"/>
                    </a:lnTo>
                    <a:lnTo>
                      <a:pt x="1321" y="1321"/>
                    </a:lnTo>
                    <a:lnTo>
                      <a:pt x="1293" y="1346"/>
                    </a:lnTo>
                    <a:lnTo>
                      <a:pt x="1266" y="1370"/>
                    </a:lnTo>
                    <a:lnTo>
                      <a:pt x="1236" y="1393"/>
                    </a:lnTo>
                    <a:lnTo>
                      <a:pt x="1206" y="1415"/>
                    </a:lnTo>
                    <a:lnTo>
                      <a:pt x="1175" y="1435"/>
                    </a:lnTo>
                    <a:lnTo>
                      <a:pt x="1141" y="1453"/>
                    </a:lnTo>
                    <a:lnTo>
                      <a:pt x="1108" y="1471"/>
                    </a:lnTo>
                    <a:lnTo>
                      <a:pt x="1074" y="1487"/>
                    </a:lnTo>
                    <a:lnTo>
                      <a:pt x="1039" y="1501"/>
                    </a:lnTo>
                    <a:lnTo>
                      <a:pt x="1003" y="1512"/>
                    </a:lnTo>
                    <a:lnTo>
                      <a:pt x="966" y="1522"/>
                    </a:lnTo>
                    <a:lnTo>
                      <a:pt x="928" y="1532"/>
                    </a:lnTo>
                    <a:lnTo>
                      <a:pt x="890" y="1537"/>
                    </a:lnTo>
                    <a:lnTo>
                      <a:pt x="852" y="1543"/>
                    </a:lnTo>
                    <a:lnTo>
                      <a:pt x="813" y="1546"/>
                    </a:lnTo>
                    <a:lnTo>
                      <a:pt x="773" y="1547"/>
                    </a:lnTo>
                    <a:lnTo>
                      <a:pt x="732" y="1546"/>
                    </a:lnTo>
                    <a:lnTo>
                      <a:pt x="693" y="1543"/>
                    </a:lnTo>
                    <a:lnTo>
                      <a:pt x="654" y="1537"/>
                    </a:lnTo>
                    <a:lnTo>
                      <a:pt x="616" y="1531"/>
                    </a:lnTo>
                    <a:lnTo>
                      <a:pt x="579" y="1522"/>
                    </a:lnTo>
                    <a:lnTo>
                      <a:pt x="542" y="1512"/>
                    </a:lnTo>
                    <a:lnTo>
                      <a:pt x="507" y="1499"/>
                    </a:lnTo>
                    <a:lnTo>
                      <a:pt x="471" y="1486"/>
                    </a:lnTo>
                    <a:lnTo>
                      <a:pt x="436" y="1471"/>
                    </a:lnTo>
                    <a:lnTo>
                      <a:pt x="404" y="1453"/>
                    </a:lnTo>
                    <a:lnTo>
                      <a:pt x="371" y="1435"/>
                    </a:lnTo>
                    <a:lnTo>
                      <a:pt x="339" y="1415"/>
                    </a:lnTo>
                    <a:lnTo>
                      <a:pt x="310" y="1393"/>
                    </a:lnTo>
                    <a:lnTo>
                      <a:pt x="281" y="1370"/>
                    </a:lnTo>
                    <a:lnTo>
                      <a:pt x="252" y="1346"/>
                    </a:lnTo>
                    <a:lnTo>
                      <a:pt x="225" y="1321"/>
                    </a:lnTo>
                    <a:lnTo>
                      <a:pt x="200" y="1294"/>
                    </a:lnTo>
                    <a:lnTo>
                      <a:pt x="176" y="1267"/>
                    </a:lnTo>
                    <a:lnTo>
                      <a:pt x="153" y="1237"/>
                    </a:lnTo>
                    <a:lnTo>
                      <a:pt x="131" y="1207"/>
                    </a:lnTo>
                    <a:lnTo>
                      <a:pt x="111" y="1176"/>
                    </a:lnTo>
                    <a:lnTo>
                      <a:pt x="93" y="1143"/>
                    </a:lnTo>
                    <a:lnTo>
                      <a:pt x="76" y="1110"/>
                    </a:lnTo>
                    <a:lnTo>
                      <a:pt x="61" y="1077"/>
                    </a:lnTo>
                    <a:lnTo>
                      <a:pt x="47" y="1041"/>
                    </a:lnTo>
                    <a:lnTo>
                      <a:pt x="34" y="1005"/>
                    </a:lnTo>
                    <a:lnTo>
                      <a:pt x="24" y="968"/>
                    </a:lnTo>
                    <a:lnTo>
                      <a:pt x="16" y="931"/>
                    </a:lnTo>
                    <a:lnTo>
                      <a:pt x="9" y="893"/>
                    </a:lnTo>
                    <a:lnTo>
                      <a:pt x="3" y="854"/>
                    </a:lnTo>
                    <a:lnTo>
                      <a:pt x="1" y="815"/>
                    </a:lnTo>
                    <a:lnTo>
                      <a:pt x="0" y="776"/>
                    </a:lnTo>
                    <a:close/>
                  </a:path>
                </a:pathLst>
              </a:custGeom>
              <a:solidFill>
                <a:srgbClr val="545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60" name="Freeform 803">
                <a:extLst>
                  <a:ext uri="{FF2B5EF4-FFF2-40B4-BE49-F238E27FC236}">
                    <a16:creationId xmlns:a16="http://schemas.microsoft.com/office/drawing/2014/main" id="{F7E300AD-389C-44D5-90F8-1BAE5D4DE463}"/>
                  </a:ext>
                </a:extLst>
              </p:cNvPr>
              <p:cNvSpPr>
                <a:spLocks noEditPoints="1"/>
              </p:cNvSpPr>
              <p:nvPr/>
            </p:nvSpPr>
            <p:spPr bwMode="auto">
              <a:xfrm>
                <a:off x="1729" y="2495"/>
                <a:ext cx="770" cy="767"/>
              </a:xfrm>
              <a:custGeom>
                <a:avLst/>
                <a:gdLst>
                  <a:gd name="T0" fmla="*/ 22 w 1539"/>
                  <a:gd name="T1" fmla="*/ 15 h 1535"/>
                  <a:gd name="T2" fmla="*/ 20 w 1539"/>
                  <a:gd name="T3" fmla="*/ 18 h 1535"/>
                  <a:gd name="T4" fmla="*/ 17 w 1539"/>
                  <a:gd name="T5" fmla="*/ 20 h 1535"/>
                  <a:gd name="T6" fmla="*/ 13 w 1539"/>
                  <a:gd name="T7" fmla="*/ 22 h 1535"/>
                  <a:gd name="T8" fmla="*/ 9 w 1539"/>
                  <a:gd name="T9" fmla="*/ 21 h 1535"/>
                  <a:gd name="T10" fmla="*/ 6 w 1539"/>
                  <a:gd name="T11" fmla="*/ 19 h 1535"/>
                  <a:gd name="T12" fmla="*/ 3 w 1539"/>
                  <a:gd name="T13" fmla="*/ 16 h 1535"/>
                  <a:gd name="T14" fmla="*/ 2 w 1539"/>
                  <a:gd name="T15" fmla="*/ 13 h 1535"/>
                  <a:gd name="T16" fmla="*/ 3 w 1539"/>
                  <a:gd name="T17" fmla="*/ 8 h 1535"/>
                  <a:gd name="T18" fmla="*/ 5 w 1539"/>
                  <a:gd name="T19" fmla="*/ 5 h 1535"/>
                  <a:gd name="T20" fmla="*/ 8 w 1539"/>
                  <a:gd name="T21" fmla="*/ 3 h 1535"/>
                  <a:gd name="T22" fmla="*/ 11 w 1539"/>
                  <a:gd name="T23" fmla="*/ 1 h 1535"/>
                  <a:gd name="T24" fmla="*/ 15 w 1539"/>
                  <a:gd name="T25" fmla="*/ 2 h 1535"/>
                  <a:gd name="T26" fmla="*/ 19 w 1539"/>
                  <a:gd name="T27" fmla="*/ 4 h 1535"/>
                  <a:gd name="T28" fmla="*/ 21 w 1539"/>
                  <a:gd name="T29" fmla="*/ 7 h 1535"/>
                  <a:gd name="T30" fmla="*/ 23 w 1539"/>
                  <a:gd name="T31" fmla="*/ 10 h 1535"/>
                  <a:gd name="T32" fmla="*/ 1 w 1539"/>
                  <a:gd name="T33" fmla="*/ 10 h 1535"/>
                  <a:gd name="T34" fmla="*/ 1 w 1539"/>
                  <a:gd name="T35" fmla="*/ 8 h 1535"/>
                  <a:gd name="T36" fmla="*/ 2 w 1539"/>
                  <a:gd name="T37" fmla="*/ 6 h 1535"/>
                  <a:gd name="T38" fmla="*/ 3 w 1539"/>
                  <a:gd name="T39" fmla="*/ 4 h 1535"/>
                  <a:gd name="T40" fmla="*/ 5 w 1539"/>
                  <a:gd name="T41" fmla="*/ 2 h 1535"/>
                  <a:gd name="T42" fmla="*/ 7 w 1539"/>
                  <a:gd name="T43" fmla="*/ 1 h 1535"/>
                  <a:gd name="T44" fmla="*/ 9 w 1539"/>
                  <a:gd name="T45" fmla="*/ 0 h 1535"/>
                  <a:gd name="T46" fmla="*/ 11 w 1539"/>
                  <a:gd name="T47" fmla="*/ 0 h 1535"/>
                  <a:gd name="T48" fmla="*/ 14 w 1539"/>
                  <a:gd name="T49" fmla="*/ 0 h 1535"/>
                  <a:gd name="T50" fmla="*/ 16 w 1539"/>
                  <a:gd name="T51" fmla="*/ 0 h 1535"/>
                  <a:gd name="T52" fmla="*/ 18 w 1539"/>
                  <a:gd name="T53" fmla="*/ 1 h 1535"/>
                  <a:gd name="T54" fmla="*/ 20 w 1539"/>
                  <a:gd name="T55" fmla="*/ 2 h 1535"/>
                  <a:gd name="T56" fmla="*/ 22 w 1539"/>
                  <a:gd name="T57" fmla="*/ 4 h 1535"/>
                  <a:gd name="T58" fmla="*/ 23 w 1539"/>
                  <a:gd name="T59" fmla="*/ 6 h 1535"/>
                  <a:gd name="T60" fmla="*/ 24 w 1539"/>
                  <a:gd name="T61" fmla="*/ 8 h 1535"/>
                  <a:gd name="T62" fmla="*/ 24 w 1539"/>
                  <a:gd name="T63" fmla="*/ 10 h 1535"/>
                  <a:gd name="T64" fmla="*/ 24 w 1539"/>
                  <a:gd name="T65" fmla="*/ 13 h 1535"/>
                  <a:gd name="T66" fmla="*/ 24 w 1539"/>
                  <a:gd name="T67" fmla="*/ 15 h 1535"/>
                  <a:gd name="T68" fmla="*/ 23 w 1539"/>
                  <a:gd name="T69" fmla="*/ 17 h 1535"/>
                  <a:gd name="T70" fmla="*/ 22 w 1539"/>
                  <a:gd name="T71" fmla="*/ 19 h 1535"/>
                  <a:gd name="T72" fmla="*/ 20 w 1539"/>
                  <a:gd name="T73" fmla="*/ 21 h 1535"/>
                  <a:gd name="T74" fmla="*/ 18 w 1539"/>
                  <a:gd name="T75" fmla="*/ 22 h 1535"/>
                  <a:gd name="T76" fmla="*/ 16 w 1539"/>
                  <a:gd name="T77" fmla="*/ 23 h 1535"/>
                  <a:gd name="T78" fmla="*/ 14 w 1539"/>
                  <a:gd name="T79" fmla="*/ 23 h 1535"/>
                  <a:gd name="T80" fmla="*/ 11 w 1539"/>
                  <a:gd name="T81" fmla="*/ 23 h 1535"/>
                  <a:gd name="T82" fmla="*/ 9 w 1539"/>
                  <a:gd name="T83" fmla="*/ 23 h 1535"/>
                  <a:gd name="T84" fmla="*/ 7 w 1539"/>
                  <a:gd name="T85" fmla="*/ 22 h 1535"/>
                  <a:gd name="T86" fmla="*/ 5 w 1539"/>
                  <a:gd name="T87" fmla="*/ 21 h 1535"/>
                  <a:gd name="T88" fmla="*/ 3 w 1539"/>
                  <a:gd name="T89" fmla="*/ 19 h 1535"/>
                  <a:gd name="T90" fmla="*/ 2 w 1539"/>
                  <a:gd name="T91" fmla="*/ 17 h 1535"/>
                  <a:gd name="T92" fmla="*/ 1 w 1539"/>
                  <a:gd name="T93" fmla="*/ 15 h 1535"/>
                  <a:gd name="T94" fmla="*/ 1 w 1539"/>
                  <a:gd name="T95" fmla="*/ 13 h 15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39" h="1535">
                    <a:moveTo>
                      <a:pt x="1414" y="768"/>
                    </a:moveTo>
                    <a:lnTo>
                      <a:pt x="1411" y="834"/>
                    </a:lnTo>
                    <a:lnTo>
                      <a:pt x="1401" y="899"/>
                    </a:lnTo>
                    <a:lnTo>
                      <a:pt x="1385" y="961"/>
                    </a:lnTo>
                    <a:lnTo>
                      <a:pt x="1363" y="1021"/>
                    </a:lnTo>
                    <a:lnTo>
                      <a:pt x="1335" y="1077"/>
                    </a:lnTo>
                    <a:lnTo>
                      <a:pt x="1303" y="1132"/>
                    </a:lnTo>
                    <a:lnTo>
                      <a:pt x="1265" y="1181"/>
                    </a:lnTo>
                    <a:lnTo>
                      <a:pt x="1223" y="1228"/>
                    </a:lnTo>
                    <a:lnTo>
                      <a:pt x="1176" y="1270"/>
                    </a:lnTo>
                    <a:lnTo>
                      <a:pt x="1127" y="1308"/>
                    </a:lnTo>
                    <a:lnTo>
                      <a:pt x="1072" y="1341"/>
                    </a:lnTo>
                    <a:lnTo>
                      <a:pt x="1016" y="1369"/>
                    </a:lnTo>
                    <a:lnTo>
                      <a:pt x="955" y="1391"/>
                    </a:lnTo>
                    <a:lnTo>
                      <a:pt x="893" y="1407"/>
                    </a:lnTo>
                    <a:lnTo>
                      <a:pt x="828" y="1417"/>
                    </a:lnTo>
                    <a:lnTo>
                      <a:pt x="761" y="1421"/>
                    </a:lnTo>
                    <a:lnTo>
                      <a:pt x="695" y="1417"/>
                    </a:lnTo>
                    <a:lnTo>
                      <a:pt x="630" y="1407"/>
                    </a:lnTo>
                    <a:lnTo>
                      <a:pt x="567" y="1391"/>
                    </a:lnTo>
                    <a:lnTo>
                      <a:pt x="507" y="1369"/>
                    </a:lnTo>
                    <a:lnTo>
                      <a:pt x="450" y="1341"/>
                    </a:lnTo>
                    <a:lnTo>
                      <a:pt x="396" y="1308"/>
                    </a:lnTo>
                    <a:lnTo>
                      <a:pt x="346" y="1271"/>
                    </a:lnTo>
                    <a:lnTo>
                      <a:pt x="299" y="1228"/>
                    </a:lnTo>
                    <a:lnTo>
                      <a:pt x="257" y="1182"/>
                    </a:lnTo>
                    <a:lnTo>
                      <a:pt x="220" y="1132"/>
                    </a:lnTo>
                    <a:lnTo>
                      <a:pt x="187" y="1079"/>
                    </a:lnTo>
                    <a:lnTo>
                      <a:pt x="159" y="1021"/>
                    </a:lnTo>
                    <a:lnTo>
                      <a:pt x="137" y="962"/>
                    </a:lnTo>
                    <a:lnTo>
                      <a:pt x="121" y="900"/>
                    </a:lnTo>
                    <a:lnTo>
                      <a:pt x="111" y="836"/>
                    </a:lnTo>
                    <a:lnTo>
                      <a:pt x="107" y="769"/>
                    </a:lnTo>
                    <a:lnTo>
                      <a:pt x="111" y="702"/>
                    </a:lnTo>
                    <a:lnTo>
                      <a:pt x="121" y="637"/>
                    </a:lnTo>
                    <a:lnTo>
                      <a:pt x="137" y="575"/>
                    </a:lnTo>
                    <a:lnTo>
                      <a:pt x="159" y="515"/>
                    </a:lnTo>
                    <a:lnTo>
                      <a:pt x="187" y="458"/>
                    </a:lnTo>
                    <a:lnTo>
                      <a:pt x="219" y="405"/>
                    </a:lnTo>
                    <a:lnTo>
                      <a:pt x="257" y="354"/>
                    </a:lnTo>
                    <a:lnTo>
                      <a:pt x="299" y="307"/>
                    </a:lnTo>
                    <a:lnTo>
                      <a:pt x="346" y="265"/>
                    </a:lnTo>
                    <a:lnTo>
                      <a:pt x="396" y="227"/>
                    </a:lnTo>
                    <a:lnTo>
                      <a:pt x="449" y="194"/>
                    </a:lnTo>
                    <a:lnTo>
                      <a:pt x="507" y="166"/>
                    </a:lnTo>
                    <a:lnTo>
                      <a:pt x="567" y="144"/>
                    </a:lnTo>
                    <a:lnTo>
                      <a:pt x="629" y="128"/>
                    </a:lnTo>
                    <a:lnTo>
                      <a:pt x="695" y="118"/>
                    </a:lnTo>
                    <a:lnTo>
                      <a:pt x="761" y="114"/>
                    </a:lnTo>
                    <a:lnTo>
                      <a:pt x="828" y="118"/>
                    </a:lnTo>
                    <a:lnTo>
                      <a:pt x="893" y="128"/>
                    </a:lnTo>
                    <a:lnTo>
                      <a:pt x="955" y="144"/>
                    </a:lnTo>
                    <a:lnTo>
                      <a:pt x="1016" y="166"/>
                    </a:lnTo>
                    <a:lnTo>
                      <a:pt x="1072" y="194"/>
                    </a:lnTo>
                    <a:lnTo>
                      <a:pt x="1127" y="227"/>
                    </a:lnTo>
                    <a:lnTo>
                      <a:pt x="1176" y="265"/>
                    </a:lnTo>
                    <a:lnTo>
                      <a:pt x="1223" y="307"/>
                    </a:lnTo>
                    <a:lnTo>
                      <a:pt x="1265" y="354"/>
                    </a:lnTo>
                    <a:lnTo>
                      <a:pt x="1303" y="403"/>
                    </a:lnTo>
                    <a:lnTo>
                      <a:pt x="1335" y="458"/>
                    </a:lnTo>
                    <a:lnTo>
                      <a:pt x="1363" y="514"/>
                    </a:lnTo>
                    <a:lnTo>
                      <a:pt x="1385" y="574"/>
                    </a:lnTo>
                    <a:lnTo>
                      <a:pt x="1401" y="636"/>
                    </a:lnTo>
                    <a:lnTo>
                      <a:pt x="1411" y="701"/>
                    </a:lnTo>
                    <a:lnTo>
                      <a:pt x="1414" y="768"/>
                    </a:lnTo>
                    <a:close/>
                    <a:moveTo>
                      <a:pt x="0" y="770"/>
                    </a:moveTo>
                    <a:lnTo>
                      <a:pt x="1" y="731"/>
                    </a:lnTo>
                    <a:lnTo>
                      <a:pt x="5" y="692"/>
                    </a:lnTo>
                    <a:lnTo>
                      <a:pt x="9" y="653"/>
                    </a:lnTo>
                    <a:lnTo>
                      <a:pt x="16" y="615"/>
                    </a:lnTo>
                    <a:lnTo>
                      <a:pt x="24" y="579"/>
                    </a:lnTo>
                    <a:lnTo>
                      <a:pt x="35" y="542"/>
                    </a:lnTo>
                    <a:lnTo>
                      <a:pt x="47" y="506"/>
                    </a:lnTo>
                    <a:lnTo>
                      <a:pt x="61" y="471"/>
                    </a:lnTo>
                    <a:lnTo>
                      <a:pt x="76" y="437"/>
                    </a:lnTo>
                    <a:lnTo>
                      <a:pt x="93" y="403"/>
                    </a:lnTo>
                    <a:lnTo>
                      <a:pt x="112" y="371"/>
                    </a:lnTo>
                    <a:lnTo>
                      <a:pt x="131" y="340"/>
                    </a:lnTo>
                    <a:lnTo>
                      <a:pt x="153" y="310"/>
                    </a:lnTo>
                    <a:lnTo>
                      <a:pt x="176" y="281"/>
                    </a:lnTo>
                    <a:lnTo>
                      <a:pt x="200" y="254"/>
                    </a:lnTo>
                    <a:lnTo>
                      <a:pt x="226" y="226"/>
                    </a:lnTo>
                    <a:lnTo>
                      <a:pt x="252" y="201"/>
                    </a:lnTo>
                    <a:lnTo>
                      <a:pt x="280" y="176"/>
                    </a:lnTo>
                    <a:lnTo>
                      <a:pt x="309" y="153"/>
                    </a:lnTo>
                    <a:lnTo>
                      <a:pt x="339" y="133"/>
                    </a:lnTo>
                    <a:lnTo>
                      <a:pt x="370" y="112"/>
                    </a:lnTo>
                    <a:lnTo>
                      <a:pt x="402" y="94"/>
                    </a:lnTo>
                    <a:lnTo>
                      <a:pt x="435" y="76"/>
                    </a:lnTo>
                    <a:lnTo>
                      <a:pt x="470" y="61"/>
                    </a:lnTo>
                    <a:lnTo>
                      <a:pt x="505" y="47"/>
                    </a:lnTo>
                    <a:lnTo>
                      <a:pt x="540" y="35"/>
                    </a:lnTo>
                    <a:lnTo>
                      <a:pt x="577" y="24"/>
                    </a:lnTo>
                    <a:lnTo>
                      <a:pt x="614" y="16"/>
                    </a:lnTo>
                    <a:lnTo>
                      <a:pt x="652" y="9"/>
                    </a:lnTo>
                    <a:lnTo>
                      <a:pt x="691" y="4"/>
                    </a:lnTo>
                    <a:lnTo>
                      <a:pt x="730" y="1"/>
                    </a:lnTo>
                    <a:lnTo>
                      <a:pt x="769" y="0"/>
                    </a:lnTo>
                    <a:lnTo>
                      <a:pt x="809" y="1"/>
                    </a:lnTo>
                    <a:lnTo>
                      <a:pt x="848" y="4"/>
                    </a:lnTo>
                    <a:lnTo>
                      <a:pt x="887" y="8"/>
                    </a:lnTo>
                    <a:lnTo>
                      <a:pt x="925" y="15"/>
                    </a:lnTo>
                    <a:lnTo>
                      <a:pt x="962" y="24"/>
                    </a:lnTo>
                    <a:lnTo>
                      <a:pt x="999" y="35"/>
                    </a:lnTo>
                    <a:lnTo>
                      <a:pt x="1034" y="46"/>
                    </a:lnTo>
                    <a:lnTo>
                      <a:pt x="1069" y="60"/>
                    </a:lnTo>
                    <a:lnTo>
                      <a:pt x="1103" y="76"/>
                    </a:lnTo>
                    <a:lnTo>
                      <a:pt x="1136" y="92"/>
                    </a:lnTo>
                    <a:lnTo>
                      <a:pt x="1168" y="111"/>
                    </a:lnTo>
                    <a:lnTo>
                      <a:pt x="1200" y="132"/>
                    </a:lnTo>
                    <a:lnTo>
                      <a:pt x="1230" y="152"/>
                    </a:lnTo>
                    <a:lnTo>
                      <a:pt x="1259" y="175"/>
                    </a:lnTo>
                    <a:lnTo>
                      <a:pt x="1287" y="200"/>
                    </a:lnTo>
                    <a:lnTo>
                      <a:pt x="1313" y="225"/>
                    </a:lnTo>
                    <a:lnTo>
                      <a:pt x="1338" y="253"/>
                    </a:lnTo>
                    <a:lnTo>
                      <a:pt x="1363" y="280"/>
                    </a:lnTo>
                    <a:lnTo>
                      <a:pt x="1386" y="309"/>
                    </a:lnTo>
                    <a:lnTo>
                      <a:pt x="1408" y="339"/>
                    </a:lnTo>
                    <a:lnTo>
                      <a:pt x="1427" y="370"/>
                    </a:lnTo>
                    <a:lnTo>
                      <a:pt x="1446" y="402"/>
                    </a:lnTo>
                    <a:lnTo>
                      <a:pt x="1463" y="436"/>
                    </a:lnTo>
                    <a:lnTo>
                      <a:pt x="1479" y="469"/>
                    </a:lnTo>
                    <a:lnTo>
                      <a:pt x="1492" y="505"/>
                    </a:lnTo>
                    <a:lnTo>
                      <a:pt x="1504" y="541"/>
                    </a:lnTo>
                    <a:lnTo>
                      <a:pt x="1515" y="576"/>
                    </a:lnTo>
                    <a:lnTo>
                      <a:pt x="1523" y="613"/>
                    </a:lnTo>
                    <a:lnTo>
                      <a:pt x="1530" y="651"/>
                    </a:lnTo>
                    <a:lnTo>
                      <a:pt x="1535" y="689"/>
                    </a:lnTo>
                    <a:lnTo>
                      <a:pt x="1538" y="728"/>
                    </a:lnTo>
                    <a:lnTo>
                      <a:pt x="1539" y="768"/>
                    </a:lnTo>
                    <a:lnTo>
                      <a:pt x="1538" y="807"/>
                    </a:lnTo>
                    <a:lnTo>
                      <a:pt x="1535" y="846"/>
                    </a:lnTo>
                    <a:lnTo>
                      <a:pt x="1530" y="884"/>
                    </a:lnTo>
                    <a:lnTo>
                      <a:pt x="1523" y="922"/>
                    </a:lnTo>
                    <a:lnTo>
                      <a:pt x="1515" y="960"/>
                    </a:lnTo>
                    <a:lnTo>
                      <a:pt x="1504" y="996"/>
                    </a:lnTo>
                    <a:lnTo>
                      <a:pt x="1492" y="1031"/>
                    </a:lnTo>
                    <a:lnTo>
                      <a:pt x="1479" y="1066"/>
                    </a:lnTo>
                    <a:lnTo>
                      <a:pt x="1463" y="1101"/>
                    </a:lnTo>
                    <a:lnTo>
                      <a:pt x="1446" y="1134"/>
                    </a:lnTo>
                    <a:lnTo>
                      <a:pt x="1427" y="1166"/>
                    </a:lnTo>
                    <a:lnTo>
                      <a:pt x="1408" y="1197"/>
                    </a:lnTo>
                    <a:lnTo>
                      <a:pt x="1386" y="1227"/>
                    </a:lnTo>
                    <a:lnTo>
                      <a:pt x="1363" y="1256"/>
                    </a:lnTo>
                    <a:lnTo>
                      <a:pt x="1338" y="1284"/>
                    </a:lnTo>
                    <a:lnTo>
                      <a:pt x="1313" y="1310"/>
                    </a:lnTo>
                    <a:lnTo>
                      <a:pt x="1287" y="1336"/>
                    </a:lnTo>
                    <a:lnTo>
                      <a:pt x="1259" y="1360"/>
                    </a:lnTo>
                    <a:lnTo>
                      <a:pt x="1230" y="1383"/>
                    </a:lnTo>
                    <a:lnTo>
                      <a:pt x="1200" y="1405"/>
                    </a:lnTo>
                    <a:lnTo>
                      <a:pt x="1168" y="1424"/>
                    </a:lnTo>
                    <a:lnTo>
                      <a:pt x="1136" y="1443"/>
                    </a:lnTo>
                    <a:lnTo>
                      <a:pt x="1103" y="1460"/>
                    </a:lnTo>
                    <a:lnTo>
                      <a:pt x="1069" y="1475"/>
                    </a:lnTo>
                    <a:lnTo>
                      <a:pt x="1034" y="1489"/>
                    </a:lnTo>
                    <a:lnTo>
                      <a:pt x="999" y="1500"/>
                    </a:lnTo>
                    <a:lnTo>
                      <a:pt x="962" y="1511"/>
                    </a:lnTo>
                    <a:lnTo>
                      <a:pt x="925" y="1520"/>
                    </a:lnTo>
                    <a:lnTo>
                      <a:pt x="887" y="1527"/>
                    </a:lnTo>
                    <a:lnTo>
                      <a:pt x="848" y="1531"/>
                    </a:lnTo>
                    <a:lnTo>
                      <a:pt x="809" y="1534"/>
                    </a:lnTo>
                    <a:lnTo>
                      <a:pt x="769" y="1535"/>
                    </a:lnTo>
                    <a:lnTo>
                      <a:pt x="730" y="1534"/>
                    </a:lnTo>
                    <a:lnTo>
                      <a:pt x="691" y="1531"/>
                    </a:lnTo>
                    <a:lnTo>
                      <a:pt x="652" y="1527"/>
                    </a:lnTo>
                    <a:lnTo>
                      <a:pt x="614" y="1520"/>
                    </a:lnTo>
                    <a:lnTo>
                      <a:pt x="577" y="1511"/>
                    </a:lnTo>
                    <a:lnTo>
                      <a:pt x="540" y="1501"/>
                    </a:lnTo>
                    <a:lnTo>
                      <a:pt x="505" y="1489"/>
                    </a:lnTo>
                    <a:lnTo>
                      <a:pt x="470" y="1475"/>
                    </a:lnTo>
                    <a:lnTo>
                      <a:pt x="437" y="1460"/>
                    </a:lnTo>
                    <a:lnTo>
                      <a:pt x="403" y="1443"/>
                    </a:lnTo>
                    <a:lnTo>
                      <a:pt x="371" y="1424"/>
                    </a:lnTo>
                    <a:lnTo>
                      <a:pt x="340" y="1405"/>
                    </a:lnTo>
                    <a:lnTo>
                      <a:pt x="310" y="1384"/>
                    </a:lnTo>
                    <a:lnTo>
                      <a:pt x="280" y="1361"/>
                    </a:lnTo>
                    <a:lnTo>
                      <a:pt x="252" y="1337"/>
                    </a:lnTo>
                    <a:lnTo>
                      <a:pt x="226" y="1311"/>
                    </a:lnTo>
                    <a:lnTo>
                      <a:pt x="200" y="1285"/>
                    </a:lnTo>
                    <a:lnTo>
                      <a:pt x="176" y="1257"/>
                    </a:lnTo>
                    <a:lnTo>
                      <a:pt x="153" y="1228"/>
                    </a:lnTo>
                    <a:lnTo>
                      <a:pt x="132" y="1198"/>
                    </a:lnTo>
                    <a:lnTo>
                      <a:pt x="112" y="1167"/>
                    </a:lnTo>
                    <a:lnTo>
                      <a:pt x="93" y="1135"/>
                    </a:lnTo>
                    <a:lnTo>
                      <a:pt x="76" y="1102"/>
                    </a:lnTo>
                    <a:lnTo>
                      <a:pt x="61" y="1068"/>
                    </a:lnTo>
                    <a:lnTo>
                      <a:pt x="47" y="1034"/>
                    </a:lnTo>
                    <a:lnTo>
                      <a:pt x="35" y="998"/>
                    </a:lnTo>
                    <a:lnTo>
                      <a:pt x="24" y="961"/>
                    </a:lnTo>
                    <a:lnTo>
                      <a:pt x="16" y="924"/>
                    </a:lnTo>
                    <a:lnTo>
                      <a:pt x="9" y="886"/>
                    </a:lnTo>
                    <a:lnTo>
                      <a:pt x="5" y="848"/>
                    </a:lnTo>
                    <a:lnTo>
                      <a:pt x="1" y="809"/>
                    </a:lnTo>
                    <a:lnTo>
                      <a:pt x="0" y="770"/>
                    </a:lnTo>
                    <a:close/>
                  </a:path>
                </a:pathLst>
              </a:custGeom>
              <a:solidFill>
                <a:srgbClr val="606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61" name="Freeform 804">
                <a:extLst>
                  <a:ext uri="{FF2B5EF4-FFF2-40B4-BE49-F238E27FC236}">
                    <a16:creationId xmlns:a16="http://schemas.microsoft.com/office/drawing/2014/main" id="{DC9F3277-8A1A-4B7B-9A10-7032AEDB9C45}"/>
                  </a:ext>
                </a:extLst>
              </p:cNvPr>
              <p:cNvSpPr>
                <a:spLocks noEditPoints="1"/>
              </p:cNvSpPr>
              <p:nvPr/>
            </p:nvSpPr>
            <p:spPr bwMode="auto">
              <a:xfrm>
                <a:off x="1732" y="2497"/>
                <a:ext cx="763" cy="763"/>
              </a:xfrm>
              <a:custGeom>
                <a:avLst/>
                <a:gdLst>
                  <a:gd name="T0" fmla="*/ 21 w 1527"/>
                  <a:gd name="T1" fmla="*/ 15 h 1525"/>
                  <a:gd name="T2" fmla="*/ 19 w 1527"/>
                  <a:gd name="T3" fmla="*/ 19 h 1525"/>
                  <a:gd name="T4" fmla="*/ 16 w 1527"/>
                  <a:gd name="T5" fmla="*/ 21 h 1525"/>
                  <a:gd name="T6" fmla="*/ 12 w 1527"/>
                  <a:gd name="T7" fmla="*/ 23 h 1525"/>
                  <a:gd name="T8" fmla="*/ 8 w 1527"/>
                  <a:gd name="T9" fmla="*/ 22 h 1525"/>
                  <a:gd name="T10" fmla="*/ 5 w 1527"/>
                  <a:gd name="T11" fmla="*/ 20 h 1525"/>
                  <a:gd name="T12" fmla="*/ 2 w 1527"/>
                  <a:gd name="T13" fmla="*/ 17 h 1525"/>
                  <a:gd name="T14" fmla="*/ 1 w 1527"/>
                  <a:gd name="T15" fmla="*/ 13 h 1525"/>
                  <a:gd name="T16" fmla="*/ 1 w 1527"/>
                  <a:gd name="T17" fmla="*/ 9 h 1525"/>
                  <a:gd name="T18" fmla="*/ 3 w 1527"/>
                  <a:gd name="T19" fmla="*/ 6 h 1525"/>
                  <a:gd name="T20" fmla="*/ 6 w 1527"/>
                  <a:gd name="T21" fmla="*/ 3 h 1525"/>
                  <a:gd name="T22" fmla="*/ 10 w 1527"/>
                  <a:gd name="T23" fmla="*/ 2 h 1525"/>
                  <a:gd name="T24" fmla="*/ 14 w 1527"/>
                  <a:gd name="T25" fmla="*/ 3 h 1525"/>
                  <a:gd name="T26" fmla="*/ 18 w 1527"/>
                  <a:gd name="T27" fmla="*/ 4 h 1525"/>
                  <a:gd name="T28" fmla="*/ 20 w 1527"/>
                  <a:gd name="T29" fmla="*/ 8 h 1525"/>
                  <a:gd name="T30" fmla="*/ 21 w 1527"/>
                  <a:gd name="T31" fmla="*/ 11 h 1525"/>
                  <a:gd name="T32" fmla="*/ 0 w 1527"/>
                  <a:gd name="T33" fmla="*/ 11 h 1525"/>
                  <a:gd name="T34" fmla="*/ 0 w 1527"/>
                  <a:gd name="T35" fmla="*/ 9 h 1525"/>
                  <a:gd name="T36" fmla="*/ 1 w 1527"/>
                  <a:gd name="T37" fmla="*/ 7 h 1525"/>
                  <a:gd name="T38" fmla="*/ 2 w 1527"/>
                  <a:gd name="T39" fmla="*/ 5 h 1525"/>
                  <a:gd name="T40" fmla="*/ 4 w 1527"/>
                  <a:gd name="T41" fmla="*/ 3 h 1525"/>
                  <a:gd name="T42" fmla="*/ 6 w 1527"/>
                  <a:gd name="T43" fmla="*/ 2 h 1525"/>
                  <a:gd name="T44" fmla="*/ 8 w 1527"/>
                  <a:gd name="T45" fmla="*/ 1 h 1525"/>
                  <a:gd name="T46" fmla="*/ 10 w 1527"/>
                  <a:gd name="T47" fmla="*/ 1 h 1525"/>
                  <a:gd name="T48" fmla="*/ 13 w 1527"/>
                  <a:gd name="T49" fmla="*/ 1 h 1525"/>
                  <a:gd name="T50" fmla="*/ 15 w 1527"/>
                  <a:gd name="T51" fmla="*/ 1 h 1525"/>
                  <a:gd name="T52" fmla="*/ 17 w 1527"/>
                  <a:gd name="T53" fmla="*/ 2 h 1525"/>
                  <a:gd name="T54" fmla="*/ 19 w 1527"/>
                  <a:gd name="T55" fmla="*/ 3 h 1525"/>
                  <a:gd name="T56" fmla="*/ 21 w 1527"/>
                  <a:gd name="T57" fmla="*/ 5 h 1525"/>
                  <a:gd name="T58" fmla="*/ 22 w 1527"/>
                  <a:gd name="T59" fmla="*/ 7 h 1525"/>
                  <a:gd name="T60" fmla="*/ 23 w 1527"/>
                  <a:gd name="T61" fmla="*/ 9 h 1525"/>
                  <a:gd name="T62" fmla="*/ 23 w 1527"/>
                  <a:gd name="T63" fmla="*/ 11 h 1525"/>
                  <a:gd name="T64" fmla="*/ 23 w 1527"/>
                  <a:gd name="T65" fmla="*/ 14 h 1525"/>
                  <a:gd name="T66" fmla="*/ 23 w 1527"/>
                  <a:gd name="T67" fmla="*/ 16 h 1525"/>
                  <a:gd name="T68" fmla="*/ 22 w 1527"/>
                  <a:gd name="T69" fmla="*/ 18 h 1525"/>
                  <a:gd name="T70" fmla="*/ 21 w 1527"/>
                  <a:gd name="T71" fmla="*/ 20 h 1525"/>
                  <a:gd name="T72" fmla="*/ 19 w 1527"/>
                  <a:gd name="T73" fmla="*/ 22 h 1525"/>
                  <a:gd name="T74" fmla="*/ 17 w 1527"/>
                  <a:gd name="T75" fmla="*/ 23 h 1525"/>
                  <a:gd name="T76" fmla="*/ 15 w 1527"/>
                  <a:gd name="T77" fmla="*/ 24 h 1525"/>
                  <a:gd name="T78" fmla="*/ 13 w 1527"/>
                  <a:gd name="T79" fmla="*/ 24 h 1525"/>
                  <a:gd name="T80" fmla="*/ 10 w 1527"/>
                  <a:gd name="T81" fmla="*/ 24 h 1525"/>
                  <a:gd name="T82" fmla="*/ 8 w 1527"/>
                  <a:gd name="T83" fmla="*/ 24 h 1525"/>
                  <a:gd name="T84" fmla="*/ 6 w 1527"/>
                  <a:gd name="T85" fmla="*/ 23 h 1525"/>
                  <a:gd name="T86" fmla="*/ 4 w 1527"/>
                  <a:gd name="T87" fmla="*/ 22 h 1525"/>
                  <a:gd name="T88" fmla="*/ 2 w 1527"/>
                  <a:gd name="T89" fmla="*/ 20 h 1525"/>
                  <a:gd name="T90" fmla="*/ 1 w 1527"/>
                  <a:gd name="T91" fmla="*/ 18 h 1525"/>
                  <a:gd name="T92" fmla="*/ 0 w 1527"/>
                  <a:gd name="T93" fmla="*/ 16 h 1525"/>
                  <a:gd name="T94" fmla="*/ 0 w 1527"/>
                  <a:gd name="T95" fmla="*/ 14 h 15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27" h="1525">
                    <a:moveTo>
                      <a:pt x="1409" y="762"/>
                    </a:moveTo>
                    <a:lnTo>
                      <a:pt x="1406" y="828"/>
                    </a:lnTo>
                    <a:lnTo>
                      <a:pt x="1397" y="893"/>
                    </a:lnTo>
                    <a:lnTo>
                      <a:pt x="1381" y="956"/>
                    </a:lnTo>
                    <a:lnTo>
                      <a:pt x="1359" y="1016"/>
                    </a:lnTo>
                    <a:lnTo>
                      <a:pt x="1331" y="1074"/>
                    </a:lnTo>
                    <a:lnTo>
                      <a:pt x="1298" y="1128"/>
                    </a:lnTo>
                    <a:lnTo>
                      <a:pt x="1260" y="1179"/>
                    </a:lnTo>
                    <a:lnTo>
                      <a:pt x="1218" y="1225"/>
                    </a:lnTo>
                    <a:lnTo>
                      <a:pt x="1171" y="1267"/>
                    </a:lnTo>
                    <a:lnTo>
                      <a:pt x="1120" y="1305"/>
                    </a:lnTo>
                    <a:lnTo>
                      <a:pt x="1066" y="1338"/>
                    </a:lnTo>
                    <a:lnTo>
                      <a:pt x="1009" y="1366"/>
                    </a:lnTo>
                    <a:lnTo>
                      <a:pt x="949" y="1388"/>
                    </a:lnTo>
                    <a:lnTo>
                      <a:pt x="885" y="1404"/>
                    </a:lnTo>
                    <a:lnTo>
                      <a:pt x="820" y="1415"/>
                    </a:lnTo>
                    <a:lnTo>
                      <a:pt x="753" y="1418"/>
                    </a:lnTo>
                    <a:lnTo>
                      <a:pt x="686" y="1415"/>
                    </a:lnTo>
                    <a:lnTo>
                      <a:pt x="620" y="1404"/>
                    </a:lnTo>
                    <a:lnTo>
                      <a:pt x="557" y="1388"/>
                    </a:lnTo>
                    <a:lnTo>
                      <a:pt x="497" y="1366"/>
                    </a:lnTo>
                    <a:lnTo>
                      <a:pt x="440" y="1339"/>
                    </a:lnTo>
                    <a:lnTo>
                      <a:pt x="385" y="1305"/>
                    </a:lnTo>
                    <a:lnTo>
                      <a:pt x="335" y="1267"/>
                    </a:lnTo>
                    <a:lnTo>
                      <a:pt x="289" y="1225"/>
                    </a:lnTo>
                    <a:lnTo>
                      <a:pt x="246" y="1179"/>
                    </a:lnTo>
                    <a:lnTo>
                      <a:pt x="209" y="1128"/>
                    </a:lnTo>
                    <a:lnTo>
                      <a:pt x="176" y="1074"/>
                    </a:lnTo>
                    <a:lnTo>
                      <a:pt x="148" y="1017"/>
                    </a:lnTo>
                    <a:lnTo>
                      <a:pt x="126" y="957"/>
                    </a:lnTo>
                    <a:lnTo>
                      <a:pt x="110" y="894"/>
                    </a:lnTo>
                    <a:lnTo>
                      <a:pt x="101" y="830"/>
                    </a:lnTo>
                    <a:lnTo>
                      <a:pt x="98" y="763"/>
                    </a:lnTo>
                    <a:lnTo>
                      <a:pt x="101" y="696"/>
                    </a:lnTo>
                    <a:lnTo>
                      <a:pt x="110" y="631"/>
                    </a:lnTo>
                    <a:lnTo>
                      <a:pt x="126" y="568"/>
                    </a:lnTo>
                    <a:lnTo>
                      <a:pt x="148" y="508"/>
                    </a:lnTo>
                    <a:lnTo>
                      <a:pt x="176" y="450"/>
                    </a:lnTo>
                    <a:lnTo>
                      <a:pt x="209" y="396"/>
                    </a:lnTo>
                    <a:lnTo>
                      <a:pt x="246" y="346"/>
                    </a:lnTo>
                    <a:lnTo>
                      <a:pt x="289" y="300"/>
                    </a:lnTo>
                    <a:lnTo>
                      <a:pt x="336" y="257"/>
                    </a:lnTo>
                    <a:lnTo>
                      <a:pt x="387" y="219"/>
                    </a:lnTo>
                    <a:lnTo>
                      <a:pt x="441" y="185"/>
                    </a:lnTo>
                    <a:lnTo>
                      <a:pt x="497" y="158"/>
                    </a:lnTo>
                    <a:lnTo>
                      <a:pt x="558" y="136"/>
                    </a:lnTo>
                    <a:lnTo>
                      <a:pt x="622" y="120"/>
                    </a:lnTo>
                    <a:lnTo>
                      <a:pt x="687" y="109"/>
                    </a:lnTo>
                    <a:lnTo>
                      <a:pt x="754" y="106"/>
                    </a:lnTo>
                    <a:lnTo>
                      <a:pt x="821" y="109"/>
                    </a:lnTo>
                    <a:lnTo>
                      <a:pt x="887" y="120"/>
                    </a:lnTo>
                    <a:lnTo>
                      <a:pt x="949" y="136"/>
                    </a:lnTo>
                    <a:lnTo>
                      <a:pt x="1009" y="158"/>
                    </a:lnTo>
                    <a:lnTo>
                      <a:pt x="1066" y="185"/>
                    </a:lnTo>
                    <a:lnTo>
                      <a:pt x="1120" y="218"/>
                    </a:lnTo>
                    <a:lnTo>
                      <a:pt x="1171" y="256"/>
                    </a:lnTo>
                    <a:lnTo>
                      <a:pt x="1217" y="298"/>
                    </a:lnTo>
                    <a:lnTo>
                      <a:pt x="1260" y="344"/>
                    </a:lnTo>
                    <a:lnTo>
                      <a:pt x="1298" y="395"/>
                    </a:lnTo>
                    <a:lnTo>
                      <a:pt x="1330" y="449"/>
                    </a:lnTo>
                    <a:lnTo>
                      <a:pt x="1358" y="507"/>
                    </a:lnTo>
                    <a:lnTo>
                      <a:pt x="1380" y="567"/>
                    </a:lnTo>
                    <a:lnTo>
                      <a:pt x="1396" y="629"/>
                    </a:lnTo>
                    <a:lnTo>
                      <a:pt x="1406" y="695"/>
                    </a:lnTo>
                    <a:lnTo>
                      <a:pt x="1409" y="762"/>
                    </a:lnTo>
                    <a:close/>
                    <a:moveTo>
                      <a:pt x="0" y="764"/>
                    </a:moveTo>
                    <a:lnTo>
                      <a:pt x="1" y="725"/>
                    </a:lnTo>
                    <a:lnTo>
                      <a:pt x="3" y="687"/>
                    </a:lnTo>
                    <a:lnTo>
                      <a:pt x="9" y="649"/>
                    </a:lnTo>
                    <a:lnTo>
                      <a:pt x="15" y="611"/>
                    </a:lnTo>
                    <a:lnTo>
                      <a:pt x="24" y="574"/>
                    </a:lnTo>
                    <a:lnTo>
                      <a:pt x="34" y="538"/>
                    </a:lnTo>
                    <a:lnTo>
                      <a:pt x="46" y="502"/>
                    </a:lnTo>
                    <a:lnTo>
                      <a:pt x="59" y="468"/>
                    </a:lnTo>
                    <a:lnTo>
                      <a:pt x="74" y="433"/>
                    </a:lnTo>
                    <a:lnTo>
                      <a:pt x="92" y="401"/>
                    </a:lnTo>
                    <a:lnTo>
                      <a:pt x="110" y="369"/>
                    </a:lnTo>
                    <a:lnTo>
                      <a:pt x="130" y="338"/>
                    </a:lnTo>
                    <a:lnTo>
                      <a:pt x="150" y="308"/>
                    </a:lnTo>
                    <a:lnTo>
                      <a:pt x="174" y="279"/>
                    </a:lnTo>
                    <a:lnTo>
                      <a:pt x="198" y="251"/>
                    </a:lnTo>
                    <a:lnTo>
                      <a:pt x="223" y="225"/>
                    </a:lnTo>
                    <a:lnTo>
                      <a:pt x="250" y="199"/>
                    </a:lnTo>
                    <a:lnTo>
                      <a:pt x="277" y="175"/>
                    </a:lnTo>
                    <a:lnTo>
                      <a:pt x="306" y="152"/>
                    </a:lnTo>
                    <a:lnTo>
                      <a:pt x="336" y="130"/>
                    </a:lnTo>
                    <a:lnTo>
                      <a:pt x="367" y="111"/>
                    </a:lnTo>
                    <a:lnTo>
                      <a:pt x="399" y="92"/>
                    </a:lnTo>
                    <a:lnTo>
                      <a:pt x="432" y="75"/>
                    </a:lnTo>
                    <a:lnTo>
                      <a:pt x="466" y="60"/>
                    </a:lnTo>
                    <a:lnTo>
                      <a:pt x="501" y="46"/>
                    </a:lnTo>
                    <a:lnTo>
                      <a:pt x="536" y="35"/>
                    </a:lnTo>
                    <a:lnTo>
                      <a:pt x="572" y="24"/>
                    </a:lnTo>
                    <a:lnTo>
                      <a:pt x="609" y="15"/>
                    </a:lnTo>
                    <a:lnTo>
                      <a:pt x="647" y="8"/>
                    </a:lnTo>
                    <a:lnTo>
                      <a:pt x="685" y="3"/>
                    </a:lnTo>
                    <a:lnTo>
                      <a:pt x="724" y="1"/>
                    </a:lnTo>
                    <a:lnTo>
                      <a:pt x="763" y="0"/>
                    </a:lnTo>
                    <a:lnTo>
                      <a:pt x="802" y="1"/>
                    </a:lnTo>
                    <a:lnTo>
                      <a:pt x="842" y="3"/>
                    </a:lnTo>
                    <a:lnTo>
                      <a:pt x="880" y="8"/>
                    </a:lnTo>
                    <a:lnTo>
                      <a:pt x="918" y="15"/>
                    </a:lnTo>
                    <a:lnTo>
                      <a:pt x="954" y="24"/>
                    </a:lnTo>
                    <a:lnTo>
                      <a:pt x="991" y="35"/>
                    </a:lnTo>
                    <a:lnTo>
                      <a:pt x="1026" y="46"/>
                    </a:lnTo>
                    <a:lnTo>
                      <a:pt x="1062" y="60"/>
                    </a:lnTo>
                    <a:lnTo>
                      <a:pt x="1095" y="75"/>
                    </a:lnTo>
                    <a:lnTo>
                      <a:pt x="1128" y="92"/>
                    </a:lnTo>
                    <a:lnTo>
                      <a:pt x="1160" y="111"/>
                    </a:lnTo>
                    <a:lnTo>
                      <a:pt x="1191" y="130"/>
                    </a:lnTo>
                    <a:lnTo>
                      <a:pt x="1221" y="151"/>
                    </a:lnTo>
                    <a:lnTo>
                      <a:pt x="1249" y="174"/>
                    </a:lnTo>
                    <a:lnTo>
                      <a:pt x="1277" y="198"/>
                    </a:lnTo>
                    <a:lnTo>
                      <a:pt x="1305" y="223"/>
                    </a:lnTo>
                    <a:lnTo>
                      <a:pt x="1329" y="250"/>
                    </a:lnTo>
                    <a:lnTo>
                      <a:pt x="1353" y="278"/>
                    </a:lnTo>
                    <a:lnTo>
                      <a:pt x="1376" y="306"/>
                    </a:lnTo>
                    <a:lnTo>
                      <a:pt x="1397" y="336"/>
                    </a:lnTo>
                    <a:lnTo>
                      <a:pt x="1418" y="368"/>
                    </a:lnTo>
                    <a:lnTo>
                      <a:pt x="1436" y="400"/>
                    </a:lnTo>
                    <a:lnTo>
                      <a:pt x="1452" y="432"/>
                    </a:lnTo>
                    <a:lnTo>
                      <a:pt x="1467" y="465"/>
                    </a:lnTo>
                    <a:lnTo>
                      <a:pt x="1481" y="500"/>
                    </a:lnTo>
                    <a:lnTo>
                      <a:pt x="1494" y="536"/>
                    </a:lnTo>
                    <a:lnTo>
                      <a:pt x="1504" y="571"/>
                    </a:lnTo>
                    <a:lnTo>
                      <a:pt x="1512" y="608"/>
                    </a:lnTo>
                    <a:lnTo>
                      <a:pt x="1519" y="646"/>
                    </a:lnTo>
                    <a:lnTo>
                      <a:pt x="1523" y="684"/>
                    </a:lnTo>
                    <a:lnTo>
                      <a:pt x="1526" y="722"/>
                    </a:lnTo>
                    <a:lnTo>
                      <a:pt x="1527" y="762"/>
                    </a:lnTo>
                    <a:lnTo>
                      <a:pt x="1526" y="801"/>
                    </a:lnTo>
                    <a:lnTo>
                      <a:pt x="1523" y="840"/>
                    </a:lnTo>
                    <a:lnTo>
                      <a:pt x="1519" y="878"/>
                    </a:lnTo>
                    <a:lnTo>
                      <a:pt x="1512" y="915"/>
                    </a:lnTo>
                    <a:lnTo>
                      <a:pt x="1503" y="952"/>
                    </a:lnTo>
                    <a:lnTo>
                      <a:pt x="1494" y="989"/>
                    </a:lnTo>
                    <a:lnTo>
                      <a:pt x="1481" y="1023"/>
                    </a:lnTo>
                    <a:lnTo>
                      <a:pt x="1467" y="1059"/>
                    </a:lnTo>
                    <a:lnTo>
                      <a:pt x="1452" y="1092"/>
                    </a:lnTo>
                    <a:lnTo>
                      <a:pt x="1435" y="1126"/>
                    </a:lnTo>
                    <a:lnTo>
                      <a:pt x="1416" y="1157"/>
                    </a:lnTo>
                    <a:lnTo>
                      <a:pt x="1397" y="1188"/>
                    </a:lnTo>
                    <a:lnTo>
                      <a:pt x="1376" y="1218"/>
                    </a:lnTo>
                    <a:lnTo>
                      <a:pt x="1353" y="1247"/>
                    </a:lnTo>
                    <a:lnTo>
                      <a:pt x="1329" y="1274"/>
                    </a:lnTo>
                    <a:lnTo>
                      <a:pt x="1303" y="1301"/>
                    </a:lnTo>
                    <a:lnTo>
                      <a:pt x="1277" y="1326"/>
                    </a:lnTo>
                    <a:lnTo>
                      <a:pt x="1249" y="1350"/>
                    </a:lnTo>
                    <a:lnTo>
                      <a:pt x="1221" y="1373"/>
                    </a:lnTo>
                    <a:lnTo>
                      <a:pt x="1191" y="1394"/>
                    </a:lnTo>
                    <a:lnTo>
                      <a:pt x="1160" y="1415"/>
                    </a:lnTo>
                    <a:lnTo>
                      <a:pt x="1127" y="1433"/>
                    </a:lnTo>
                    <a:lnTo>
                      <a:pt x="1095" y="1449"/>
                    </a:lnTo>
                    <a:lnTo>
                      <a:pt x="1060" y="1466"/>
                    </a:lnTo>
                    <a:lnTo>
                      <a:pt x="1026" y="1479"/>
                    </a:lnTo>
                    <a:lnTo>
                      <a:pt x="990" y="1491"/>
                    </a:lnTo>
                    <a:lnTo>
                      <a:pt x="954" y="1501"/>
                    </a:lnTo>
                    <a:lnTo>
                      <a:pt x="918" y="1509"/>
                    </a:lnTo>
                    <a:lnTo>
                      <a:pt x="880" y="1516"/>
                    </a:lnTo>
                    <a:lnTo>
                      <a:pt x="842" y="1522"/>
                    </a:lnTo>
                    <a:lnTo>
                      <a:pt x="802" y="1524"/>
                    </a:lnTo>
                    <a:lnTo>
                      <a:pt x="763" y="1525"/>
                    </a:lnTo>
                    <a:lnTo>
                      <a:pt x="724" y="1524"/>
                    </a:lnTo>
                    <a:lnTo>
                      <a:pt x="685" y="1522"/>
                    </a:lnTo>
                    <a:lnTo>
                      <a:pt x="647" y="1516"/>
                    </a:lnTo>
                    <a:lnTo>
                      <a:pt x="609" y="1510"/>
                    </a:lnTo>
                    <a:lnTo>
                      <a:pt x="572" y="1501"/>
                    </a:lnTo>
                    <a:lnTo>
                      <a:pt x="535" y="1491"/>
                    </a:lnTo>
                    <a:lnTo>
                      <a:pt x="500" y="1479"/>
                    </a:lnTo>
                    <a:lnTo>
                      <a:pt x="465" y="1466"/>
                    </a:lnTo>
                    <a:lnTo>
                      <a:pt x="432" y="1451"/>
                    </a:lnTo>
                    <a:lnTo>
                      <a:pt x="398" y="1433"/>
                    </a:lnTo>
                    <a:lnTo>
                      <a:pt x="366" y="1415"/>
                    </a:lnTo>
                    <a:lnTo>
                      <a:pt x="336" y="1395"/>
                    </a:lnTo>
                    <a:lnTo>
                      <a:pt x="306" y="1373"/>
                    </a:lnTo>
                    <a:lnTo>
                      <a:pt x="277" y="1351"/>
                    </a:lnTo>
                    <a:lnTo>
                      <a:pt x="248" y="1327"/>
                    </a:lnTo>
                    <a:lnTo>
                      <a:pt x="223" y="1302"/>
                    </a:lnTo>
                    <a:lnTo>
                      <a:pt x="198" y="1275"/>
                    </a:lnTo>
                    <a:lnTo>
                      <a:pt x="174" y="1248"/>
                    </a:lnTo>
                    <a:lnTo>
                      <a:pt x="150" y="1219"/>
                    </a:lnTo>
                    <a:lnTo>
                      <a:pt x="130" y="1189"/>
                    </a:lnTo>
                    <a:lnTo>
                      <a:pt x="110" y="1158"/>
                    </a:lnTo>
                    <a:lnTo>
                      <a:pt x="92" y="1127"/>
                    </a:lnTo>
                    <a:lnTo>
                      <a:pt x="74" y="1093"/>
                    </a:lnTo>
                    <a:lnTo>
                      <a:pt x="59" y="1060"/>
                    </a:lnTo>
                    <a:lnTo>
                      <a:pt x="46" y="1025"/>
                    </a:lnTo>
                    <a:lnTo>
                      <a:pt x="34" y="990"/>
                    </a:lnTo>
                    <a:lnTo>
                      <a:pt x="24" y="954"/>
                    </a:lnTo>
                    <a:lnTo>
                      <a:pt x="15" y="917"/>
                    </a:lnTo>
                    <a:lnTo>
                      <a:pt x="9" y="879"/>
                    </a:lnTo>
                    <a:lnTo>
                      <a:pt x="3" y="841"/>
                    </a:lnTo>
                    <a:lnTo>
                      <a:pt x="1" y="803"/>
                    </a:lnTo>
                    <a:lnTo>
                      <a:pt x="0" y="764"/>
                    </a:lnTo>
                    <a:close/>
                  </a:path>
                </a:pathLst>
              </a:custGeom>
              <a:solidFill>
                <a:srgbClr val="6D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62" name="Freeform 805">
                <a:extLst>
                  <a:ext uri="{FF2B5EF4-FFF2-40B4-BE49-F238E27FC236}">
                    <a16:creationId xmlns:a16="http://schemas.microsoft.com/office/drawing/2014/main" id="{2739F1BA-7D9A-4BC6-A46D-F7D10956D5DB}"/>
                  </a:ext>
                </a:extLst>
              </p:cNvPr>
              <p:cNvSpPr>
                <a:spLocks noEditPoints="1"/>
              </p:cNvSpPr>
              <p:nvPr/>
            </p:nvSpPr>
            <p:spPr bwMode="auto">
              <a:xfrm>
                <a:off x="1733" y="2499"/>
                <a:ext cx="760" cy="759"/>
              </a:xfrm>
              <a:custGeom>
                <a:avLst/>
                <a:gdLst>
                  <a:gd name="T0" fmla="*/ 22 w 1519"/>
                  <a:gd name="T1" fmla="*/ 15 h 1518"/>
                  <a:gd name="T2" fmla="*/ 20 w 1519"/>
                  <a:gd name="T3" fmla="*/ 19 h 1518"/>
                  <a:gd name="T4" fmla="*/ 17 w 1519"/>
                  <a:gd name="T5" fmla="*/ 21 h 1518"/>
                  <a:gd name="T6" fmla="*/ 13 w 1519"/>
                  <a:gd name="T7" fmla="*/ 23 h 1518"/>
                  <a:gd name="T8" fmla="*/ 9 w 1519"/>
                  <a:gd name="T9" fmla="*/ 22 h 1518"/>
                  <a:gd name="T10" fmla="*/ 6 w 1519"/>
                  <a:gd name="T11" fmla="*/ 20 h 1518"/>
                  <a:gd name="T12" fmla="*/ 3 w 1519"/>
                  <a:gd name="T13" fmla="*/ 17 h 1518"/>
                  <a:gd name="T14" fmla="*/ 2 w 1519"/>
                  <a:gd name="T15" fmla="*/ 13 h 1518"/>
                  <a:gd name="T16" fmla="*/ 2 w 1519"/>
                  <a:gd name="T17" fmla="*/ 9 h 1518"/>
                  <a:gd name="T18" fmla="*/ 4 w 1519"/>
                  <a:gd name="T19" fmla="*/ 6 h 1518"/>
                  <a:gd name="T20" fmla="*/ 7 w 1519"/>
                  <a:gd name="T21" fmla="*/ 3 h 1518"/>
                  <a:gd name="T22" fmla="*/ 11 w 1519"/>
                  <a:gd name="T23" fmla="*/ 2 h 1518"/>
                  <a:gd name="T24" fmla="*/ 15 w 1519"/>
                  <a:gd name="T25" fmla="*/ 3 h 1518"/>
                  <a:gd name="T26" fmla="*/ 19 w 1519"/>
                  <a:gd name="T27" fmla="*/ 4 h 1518"/>
                  <a:gd name="T28" fmla="*/ 21 w 1519"/>
                  <a:gd name="T29" fmla="*/ 7 h 1518"/>
                  <a:gd name="T30" fmla="*/ 22 w 1519"/>
                  <a:gd name="T31" fmla="*/ 11 h 1518"/>
                  <a:gd name="T32" fmla="*/ 1 w 1519"/>
                  <a:gd name="T33" fmla="*/ 11 h 1518"/>
                  <a:gd name="T34" fmla="*/ 1 w 1519"/>
                  <a:gd name="T35" fmla="*/ 9 h 1518"/>
                  <a:gd name="T36" fmla="*/ 2 w 1519"/>
                  <a:gd name="T37" fmla="*/ 7 h 1518"/>
                  <a:gd name="T38" fmla="*/ 3 w 1519"/>
                  <a:gd name="T39" fmla="*/ 5 h 1518"/>
                  <a:gd name="T40" fmla="*/ 5 w 1519"/>
                  <a:gd name="T41" fmla="*/ 3 h 1518"/>
                  <a:gd name="T42" fmla="*/ 7 w 1519"/>
                  <a:gd name="T43" fmla="*/ 2 h 1518"/>
                  <a:gd name="T44" fmla="*/ 9 w 1519"/>
                  <a:gd name="T45" fmla="*/ 1 h 1518"/>
                  <a:gd name="T46" fmla="*/ 11 w 1519"/>
                  <a:gd name="T47" fmla="*/ 1 h 1518"/>
                  <a:gd name="T48" fmla="*/ 14 w 1519"/>
                  <a:gd name="T49" fmla="*/ 1 h 1518"/>
                  <a:gd name="T50" fmla="*/ 16 w 1519"/>
                  <a:gd name="T51" fmla="*/ 1 h 1518"/>
                  <a:gd name="T52" fmla="*/ 18 w 1519"/>
                  <a:gd name="T53" fmla="*/ 2 h 1518"/>
                  <a:gd name="T54" fmla="*/ 20 w 1519"/>
                  <a:gd name="T55" fmla="*/ 3 h 1518"/>
                  <a:gd name="T56" fmla="*/ 22 w 1519"/>
                  <a:gd name="T57" fmla="*/ 5 h 1518"/>
                  <a:gd name="T58" fmla="*/ 23 w 1519"/>
                  <a:gd name="T59" fmla="*/ 7 h 1518"/>
                  <a:gd name="T60" fmla="*/ 24 w 1519"/>
                  <a:gd name="T61" fmla="*/ 9 h 1518"/>
                  <a:gd name="T62" fmla="*/ 24 w 1519"/>
                  <a:gd name="T63" fmla="*/ 11 h 1518"/>
                  <a:gd name="T64" fmla="*/ 24 w 1519"/>
                  <a:gd name="T65" fmla="*/ 14 h 1518"/>
                  <a:gd name="T66" fmla="*/ 24 w 1519"/>
                  <a:gd name="T67" fmla="*/ 16 h 1518"/>
                  <a:gd name="T68" fmla="*/ 23 w 1519"/>
                  <a:gd name="T69" fmla="*/ 18 h 1518"/>
                  <a:gd name="T70" fmla="*/ 22 w 1519"/>
                  <a:gd name="T71" fmla="*/ 20 h 1518"/>
                  <a:gd name="T72" fmla="*/ 20 w 1519"/>
                  <a:gd name="T73" fmla="*/ 21 h 1518"/>
                  <a:gd name="T74" fmla="*/ 18 w 1519"/>
                  <a:gd name="T75" fmla="*/ 23 h 1518"/>
                  <a:gd name="T76" fmla="*/ 16 w 1519"/>
                  <a:gd name="T77" fmla="*/ 24 h 1518"/>
                  <a:gd name="T78" fmla="*/ 14 w 1519"/>
                  <a:gd name="T79" fmla="*/ 24 h 1518"/>
                  <a:gd name="T80" fmla="*/ 11 w 1519"/>
                  <a:gd name="T81" fmla="*/ 24 h 1518"/>
                  <a:gd name="T82" fmla="*/ 9 w 1519"/>
                  <a:gd name="T83" fmla="*/ 24 h 1518"/>
                  <a:gd name="T84" fmla="*/ 7 w 1519"/>
                  <a:gd name="T85" fmla="*/ 23 h 1518"/>
                  <a:gd name="T86" fmla="*/ 5 w 1519"/>
                  <a:gd name="T87" fmla="*/ 21 h 1518"/>
                  <a:gd name="T88" fmla="*/ 3 w 1519"/>
                  <a:gd name="T89" fmla="*/ 20 h 1518"/>
                  <a:gd name="T90" fmla="*/ 2 w 1519"/>
                  <a:gd name="T91" fmla="*/ 18 h 1518"/>
                  <a:gd name="T92" fmla="*/ 1 w 1519"/>
                  <a:gd name="T93" fmla="*/ 16 h 1518"/>
                  <a:gd name="T94" fmla="*/ 1 w 1519"/>
                  <a:gd name="T95" fmla="*/ 14 h 1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19" h="1518">
                    <a:moveTo>
                      <a:pt x="1407" y="759"/>
                    </a:moveTo>
                    <a:lnTo>
                      <a:pt x="1404" y="825"/>
                    </a:lnTo>
                    <a:lnTo>
                      <a:pt x="1395" y="891"/>
                    </a:lnTo>
                    <a:lnTo>
                      <a:pt x="1379" y="954"/>
                    </a:lnTo>
                    <a:lnTo>
                      <a:pt x="1357" y="1014"/>
                    </a:lnTo>
                    <a:lnTo>
                      <a:pt x="1329" y="1072"/>
                    </a:lnTo>
                    <a:lnTo>
                      <a:pt x="1296" y="1127"/>
                    </a:lnTo>
                    <a:lnTo>
                      <a:pt x="1258" y="1178"/>
                    </a:lnTo>
                    <a:lnTo>
                      <a:pt x="1215" y="1224"/>
                    </a:lnTo>
                    <a:lnTo>
                      <a:pt x="1169" y="1268"/>
                    </a:lnTo>
                    <a:lnTo>
                      <a:pt x="1118" y="1306"/>
                    </a:lnTo>
                    <a:lnTo>
                      <a:pt x="1063" y="1338"/>
                    </a:lnTo>
                    <a:lnTo>
                      <a:pt x="1005" y="1366"/>
                    </a:lnTo>
                    <a:lnTo>
                      <a:pt x="946" y="1389"/>
                    </a:lnTo>
                    <a:lnTo>
                      <a:pt x="882" y="1405"/>
                    </a:lnTo>
                    <a:lnTo>
                      <a:pt x="817" y="1414"/>
                    </a:lnTo>
                    <a:lnTo>
                      <a:pt x="749" y="1418"/>
                    </a:lnTo>
                    <a:lnTo>
                      <a:pt x="681" y="1414"/>
                    </a:lnTo>
                    <a:lnTo>
                      <a:pt x="615" y="1404"/>
                    </a:lnTo>
                    <a:lnTo>
                      <a:pt x="552" y="1388"/>
                    </a:lnTo>
                    <a:lnTo>
                      <a:pt x="491" y="1366"/>
                    </a:lnTo>
                    <a:lnTo>
                      <a:pt x="433" y="1338"/>
                    </a:lnTo>
                    <a:lnTo>
                      <a:pt x="379" y="1305"/>
                    </a:lnTo>
                    <a:lnTo>
                      <a:pt x="328" y="1267"/>
                    </a:lnTo>
                    <a:lnTo>
                      <a:pt x="281" y="1224"/>
                    </a:lnTo>
                    <a:lnTo>
                      <a:pt x="238" y="1178"/>
                    </a:lnTo>
                    <a:lnTo>
                      <a:pt x="200" y="1127"/>
                    </a:lnTo>
                    <a:lnTo>
                      <a:pt x="168" y="1073"/>
                    </a:lnTo>
                    <a:lnTo>
                      <a:pt x="140" y="1015"/>
                    </a:lnTo>
                    <a:lnTo>
                      <a:pt x="119" y="954"/>
                    </a:lnTo>
                    <a:lnTo>
                      <a:pt x="102" y="892"/>
                    </a:lnTo>
                    <a:lnTo>
                      <a:pt x="92" y="827"/>
                    </a:lnTo>
                    <a:lnTo>
                      <a:pt x="89" y="760"/>
                    </a:lnTo>
                    <a:lnTo>
                      <a:pt x="92" y="693"/>
                    </a:lnTo>
                    <a:lnTo>
                      <a:pt x="102" y="627"/>
                    </a:lnTo>
                    <a:lnTo>
                      <a:pt x="119" y="565"/>
                    </a:lnTo>
                    <a:lnTo>
                      <a:pt x="140" y="504"/>
                    </a:lnTo>
                    <a:lnTo>
                      <a:pt x="168" y="446"/>
                    </a:lnTo>
                    <a:lnTo>
                      <a:pt x="200" y="392"/>
                    </a:lnTo>
                    <a:lnTo>
                      <a:pt x="238" y="341"/>
                    </a:lnTo>
                    <a:lnTo>
                      <a:pt x="281" y="294"/>
                    </a:lnTo>
                    <a:lnTo>
                      <a:pt x="328" y="252"/>
                    </a:lnTo>
                    <a:lnTo>
                      <a:pt x="379" y="214"/>
                    </a:lnTo>
                    <a:lnTo>
                      <a:pt x="433" y="180"/>
                    </a:lnTo>
                    <a:lnTo>
                      <a:pt x="491" y="151"/>
                    </a:lnTo>
                    <a:lnTo>
                      <a:pt x="552" y="129"/>
                    </a:lnTo>
                    <a:lnTo>
                      <a:pt x="615" y="113"/>
                    </a:lnTo>
                    <a:lnTo>
                      <a:pt x="681" y="103"/>
                    </a:lnTo>
                    <a:lnTo>
                      <a:pt x="749" y="100"/>
                    </a:lnTo>
                    <a:lnTo>
                      <a:pt x="817" y="103"/>
                    </a:lnTo>
                    <a:lnTo>
                      <a:pt x="882" y="113"/>
                    </a:lnTo>
                    <a:lnTo>
                      <a:pt x="946" y="129"/>
                    </a:lnTo>
                    <a:lnTo>
                      <a:pt x="1007" y="151"/>
                    </a:lnTo>
                    <a:lnTo>
                      <a:pt x="1064" y="179"/>
                    </a:lnTo>
                    <a:lnTo>
                      <a:pt x="1118" y="212"/>
                    </a:lnTo>
                    <a:lnTo>
                      <a:pt x="1169" y="250"/>
                    </a:lnTo>
                    <a:lnTo>
                      <a:pt x="1216" y="293"/>
                    </a:lnTo>
                    <a:lnTo>
                      <a:pt x="1258" y="340"/>
                    </a:lnTo>
                    <a:lnTo>
                      <a:pt x="1296" y="391"/>
                    </a:lnTo>
                    <a:lnTo>
                      <a:pt x="1329" y="445"/>
                    </a:lnTo>
                    <a:lnTo>
                      <a:pt x="1357" y="503"/>
                    </a:lnTo>
                    <a:lnTo>
                      <a:pt x="1379" y="563"/>
                    </a:lnTo>
                    <a:lnTo>
                      <a:pt x="1395" y="626"/>
                    </a:lnTo>
                    <a:lnTo>
                      <a:pt x="1404" y="692"/>
                    </a:lnTo>
                    <a:lnTo>
                      <a:pt x="1407" y="759"/>
                    </a:lnTo>
                    <a:close/>
                    <a:moveTo>
                      <a:pt x="0" y="761"/>
                    </a:moveTo>
                    <a:lnTo>
                      <a:pt x="1" y="722"/>
                    </a:lnTo>
                    <a:lnTo>
                      <a:pt x="5" y="684"/>
                    </a:lnTo>
                    <a:lnTo>
                      <a:pt x="9" y="646"/>
                    </a:lnTo>
                    <a:lnTo>
                      <a:pt x="16" y="609"/>
                    </a:lnTo>
                    <a:lnTo>
                      <a:pt x="24" y="572"/>
                    </a:lnTo>
                    <a:lnTo>
                      <a:pt x="34" y="536"/>
                    </a:lnTo>
                    <a:lnTo>
                      <a:pt x="46" y="502"/>
                    </a:lnTo>
                    <a:lnTo>
                      <a:pt x="60" y="467"/>
                    </a:lnTo>
                    <a:lnTo>
                      <a:pt x="75" y="434"/>
                    </a:lnTo>
                    <a:lnTo>
                      <a:pt x="92" y="400"/>
                    </a:lnTo>
                    <a:lnTo>
                      <a:pt x="110" y="369"/>
                    </a:lnTo>
                    <a:lnTo>
                      <a:pt x="130" y="338"/>
                    </a:lnTo>
                    <a:lnTo>
                      <a:pt x="151" y="308"/>
                    </a:lnTo>
                    <a:lnTo>
                      <a:pt x="174" y="279"/>
                    </a:lnTo>
                    <a:lnTo>
                      <a:pt x="198" y="252"/>
                    </a:lnTo>
                    <a:lnTo>
                      <a:pt x="223" y="225"/>
                    </a:lnTo>
                    <a:lnTo>
                      <a:pt x="249" y="200"/>
                    </a:lnTo>
                    <a:lnTo>
                      <a:pt x="276" y="176"/>
                    </a:lnTo>
                    <a:lnTo>
                      <a:pt x="305" y="154"/>
                    </a:lnTo>
                    <a:lnTo>
                      <a:pt x="335" y="132"/>
                    </a:lnTo>
                    <a:lnTo>
                      <a:pt x="366" y="112"/>
                    </a:lnTo>
                    <a:lnTo>
                      <a:pt x="397" y="94"/>
                    </a:lnTo>
                    <a:lnTo>
                      <a:pt x="431" y="76"/>
                    </a:lnTo>
                    <a:lnTo>
                      <a:pt x="464" y="61"/>
                    </a:lnTo>
                    <a:lnTo>
                      <a:pt x="499" y="48"/>
                    </a:lnTo>
                    <a:lnTo>
                      <a:pt x="534" y="35"/>
                    </a:lnTo>
                    <a:lnTo>
                      <a:pt x="570" y="25"/>
                    </a:lnTo>
                    <a:lnTo>
                      <a:pt x="607" y="17"/>
                    </a:lnTo>
                    <a:lnTo>
                      <a:pt x="644" y="10"/>
                    </a:lnTo>
                    <a:lnTo>
                      <a:pt x="682" y="5"/>
                    </a:lnTo>
                    <a:lnTo>
                      <a:pt x="721" y="2"/>
                    </a:lnTo>
                    <a:lnTo>
                      <a:pt x="760" y="0"/>
                    </a:lnTo>
                    <a:lnTo>
                      <a:pt x="799" y="2"/>
                    </a:lnTo>
                    <a:lnTo>
                      <a:pt x="837" y="5"/>
                    </a:lnTo>
                    <a:lnTo>
                      <a:pt x="875" y="10"/>
                    </a:lnTo>
                    <a:lnTo>
                      <a:pt x="913" y="17"/>
                    </a:lnTo>
                    <a:lnTo>
                      <a:pt x="949" y="25"/>
                    </a:lnTo>
                    <a:lnTo>
                      <a:pt x="986" y="35"/>
                    </a:lnTo>
                    <a:lnTo>
                      <a:pt x="1020" y="48"/>
                    </a:lnTo>
                    <a:lnTo>
                      <a:pt x="1055" y="60"/>
                    </a:lnTo>
                    <a:lnTo>
                      <a:pt x="1088" y="76"/>
                    </a:lnTo>
                    <a:lnTo>
                      <a:pt x="1122" y="93"/>
                    </a:lnTo>
                    <a:lnTo>
                      <a:pt x="1153" y="111"/>
                    </a:lnTo>
                    <a:lnTo>
                      <a:pt x="1184" y="132"/>
                    </a:lnTo>
                    <a:lnTo>
                      <a:pt x="1214" y="153"/>
                    </a:lnTo>
                    <a:lnTo>
                      <a:pt x="1243" y="176"/>
                    </a:lnTo>
                    <a:lnTo>
                      <a:pt x="1270" y="199"/>
                    </a:lnTo>
                    <a:lnTo>
                      <a:pt x="1297" y="224"/>
                    </a:lnTo>
                    <a:lnTo>
                      <a:pt x="1321" y="250"/>
                    </a:lnTo>
                    <a:lnTo>
                      <a:pt x="1345" y="278"/>
                    </a:lnTo>
                    <a:lnTo>
                      <a:pt x="1368" y="307"/>
                    </a:lnTo>
                    <a:lnTo>
                      <a:pt x="1389" y="337"/>
                    </a:lnTo>
                    <a:lnTo>
                      <a:pt x="1409" y="367"/>
                    </a:lnTo>
                    <a:lnTo>
                      <a:pt x="1427" y="399"/>
                    </a:lnTo>
                    <a:lnTo>
                      <a:pt x="1444" y="431"/>
                    </a:lnTo>
                    <a:lnTo>
                      <a:pt x="1459" y="465"/>
                    </a:lnTo>
                    <a:lnTo>
                      <a:pt x="1473" y="499"/>
                    </a:lnTo>
                    <a:lnTo>
                      <a:pt x="1485" y="535"/>
                    </a:lnTo>
                    <a:lnTo>
                      <a:pt x="1495" y="571"/>
                    </a:lnTo>
                    <a:lnTo>
                      <a:pt x="1504" y="608"/>
                    </a:lnTo>
                    <a:lnTo>
                      <a:pt x="1510" y="644"/>
                    </a:lnTo>
                    <a:lnTo>
                      <a:pt x="1516" y="683"/>
                    </a:lnTo>
                    <a:lnTo>
                      <a:pt x="1518" y="721"/>
                    </a:lnTo>
                    <a:lnTo>
                      <a:pt x="1519" y="760"/>
                    </a:lnTo>
                    <a:lnTo>
                      <a:pt x="1518" y="799"/>
                    </a:lnTo>
                    <a:lnTo>
                      <a:pt x="1516" y="837"/>
                    </a:lnTo>
                    <a:lnTo>
                      <a:pt x="1510" y="875"/>
                    </a:lnTo>
                    <a:lnTo>
                      <a:pt x="1504" y="912"/>
                    </a:lnTo>
                    <a:lnTo>
                      <a:pt x="1495" y="949"/>
                    </a:lnTo>
                    <a:lnTo>
                      <a:pt x="1485" y="984"/>
                    </a:lnTo>
                    <a:lnTo>
                      <a:pt x="1473" y="1020"/>
                    </a:lnTo>
                    <a:lnTo>
                      <a:pt x="1459" y="1055"/>
                    </a:lnTo>
                    <a:lnTo>
                      <a:pt x="1444" y="1088"/>
                    </a:lnTo>
                    <a:lnTo>
                      <a:pt x="1427" y="1120"/>
                    </a:lnTo>
                    <a:lnTo>
                      <a:pt x="1409" y="1153"/>
                    </a:lnTo>
                    <a:lnTo>
                      <a:pt x="1389" y="1183"/>
                    </a:lnTo>
                    <a:lnTo>
                      <a:pt x="1368" y="1213"/>
                    </a:lnTo>
                    <a:lnTo>
                      <a:pt x="1345" y="1241"/>
                    </a:lnTo>
                    <a:lnTo>
                      <a:pt x="1321" y="1269"/>
                    </a:lnTo>
                    <a:lnTo>
                      <a:pt x="1297" y="1295"/>
                    </a:lnTo>
                    <a:lnTo>
                      <a:pt x="1270" y="1321"/>
                    </a:lnTo>
                    <a:lnTo>
                      <a:pt x="1243" y="1344"/>
                    </a:lnTo>
                    <a:lnTo>
                      <a:pt x="1214" y="1367"/>
                    </a:lnTo>
                    <a:lnTo>
                      <a:pt x="1184" y="1388"/>
                    </a:lnTo>
                    <a:lnTo>
                      <a:pt x="1153" y="1407"/>
                    </a:lnTo>
                    <a:lnTo>
                      <a:pt x="1121" y="1426"/>
                    </a:lnTo>
                    <a:lnTo>
                      <a:pt x="1088" y="1443"/>
                    </a:lnTo>
                    <a:lnTo>
                      <a:pt x="1055" y="1458"/>
                    </a:lnTo>
                    <a:lnTo>
                      <a:pt x="1020" y="1472"/>
                    </a:lnTo>
                    <a:lnTo>
                      <a:pt x="985" y="1483"/>
                    </a:lnTo>
                    <a:lnTo>
                      <a:pt x="949" y="1494"/>
                    </a:lnTo>
                    <a:lnTo>
                      <a:pt x="912" y="1503"/>
                    </a:lnTo>
                    <a:lnTo>
                      <a:pt x="874" y="1509"/>
                    </a:lnTo>
                    <a:lnTo>
                      <a:pt x="836" y="1514"/>
                    </a:lnTo>
                    <a:lnTo>
                      <a:pt x="798" y="1517"/>
                    </a:lnTo>
                    <a:lnTo>
                      <a:pt x="759" y="1518"/>
                    </a:lnTo>
                    <a:lnTo>
                      <a:pt x="720" y="1517"/>
                    </a:lnTo>
                    <a:lnTo>
                      <a:pt x="681" y="1513"/>
                    </a:lnTo>
                    <a:lnTo>
                      <a:pt x="643" y="1509"/>
                    </a:lnTo>
                    <a:lnTo>
                      <a:pt x="606" y="1502"/>
                    </a:lnTo>
                    <a:lnTo>
                      <a:pt x="569" y="1494"/>
                    </a:lnTo>
                    <a:lnTo>
                      <a:pt x="533" y="1483"/>
                    </a:lnTo>
                    <a:lnTo>
                      <a:pt x="498" y="1472"/>
                    </a:lnTo>
                    <a:lnTo>
                      <a:pt x="463" y="1458"/>
                    </a:lnTo>
                    <a:lnTo>
                      <a:pt x="430" y="1443"/>
                    </a:lnTo>
                    <a:lnTo>
                      <a:pt x="397" y="1426"/>
                    </a:lnTo>
                    <a:lnTo>
                      <a:pt x="365" y="1407"/>
                    </a:lnTo>
                    <a:lnTo>
                      <a:pt x="335" y="1388"/>
                    </a:lnTo>
                    <a:lnTo>
                      <a:pt x="305" y="1367"/>
                    </a:lnTo>
                    <a:lnTo>
                      <a:pt x="276" y="1344"/>
                    </a:lnTo>
                    <a:lnTo>
                      <a:pt x="249" y="1321"/>
                    </a:lnTo>
                    <a:lnTo>
                      <a:pt x="222" y="1295"/>
                    </a:lnTo>
                    <a:lnTo>
                      <a:pt x="198" y="1269"/>
                    </a:lnTo>
                    <a:lnTo>
                      <a:pt x="174" y="1241"/>
                    </a:lnTo>
                    <a:lnTo>
                      <a:pt x="151" y="1213"/>
                    </a:lnTo>
                    <a:lnTo>
                      <a:pt x="130" y="1184"/>
                    </a:lnTo>
                    <a:lnTo>
                      <a:pt x="110" y="1153"/>
                    </a:lnTo>
                    <a:lnTo>
                      <a:pt x="92" y="1121"/>
                    </a:lnTo>
                    <a:lnTo>
                      <a:pt x="76" y="1088"/>
                    </a:lnTo>
                    <a:lnTo>
                      <a:pt x="60" y="1055"/>
                    </a:lnTo>
                    <a:lnTo>
                      <a:pt x="47" y="1020"/>
                    </a:lnTo>
                    <a:lnTo>
                      <a:pt x="34" y="986"/>
                    </a:lnTo>
                    <a:lnTo>
                      <a:pt x="24" y="950"/>
                    </a:lnTo>
                    <a:lnTo>
                      <a:pt x="16" y="913"/>
                    </a:lnTo>
                    <a:lnTo>
                      <a:pt x="9" y="876"/>
                    </a:lnTo>
                    <a:lnTo>
                      <a:pt x="5" y="838"/>
                    </a:lnTo>
                    <a:lnTo>
                      <a:pt x="1" y="800"/>
                    </a:lnTo>
                    <a:lnTo>
                      <a:pt x="0" y="761"/>
                    </a:lnTo>
                    <a:close/>
                  </a:path>
                </a:pathLst>
              </a:custGeom>
              <a:solidFill>
                <a:srgbClr val="7A7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63" name="Freeform 806">
                <a:extLst>
                  <a:ext uri="{FF2B5EF4-FFF2-40B4-BE49-F238E27FC236}">
                    <a16:creationId xmlns:a16="http://schemas.microsoft.com/office/drawing/2014/main" id="{D948A0BD-1039-443F-8EF0-0350902464A1}"/>
                  </a:ext>
                </a:extLst>
              </p:cNvPr>
              <p:cNvSpPr>
                <a:spLocks noEditPoints="1"/>
              </p:cNvSpPr>
              <p:nvPr/>
            </p:nvSpPr>
            <p:spPr bwMode="auto">
              <a:xfrm>
                <a:off x="1735" y="2503"/>
                <a:ext cx="754" cy="753"/>
              </a:xfrm>
              <a:custGeom>
                <a:avLst/>
                <a:gdLst>
                  <a:gd name="T0" fmla="*/ 22 w 1507"/>
                  <a:gd name="T1" fmla="*/ 15 h 1506"/>
                  <a:gd name="T2" fmla="*/ 20 w 1507"/>
                  <a:gd name="T3" fmla="*/ 19 h 1506"/>
                  <a:gd name="T4" fmla="*/ 17 w 1507"/>
                  <a:gd name="T5" fmla="*/ 21 h 1506"/>
                  <a:gd name="T6" fmla="*/ 13 w 1507"/>
                  <a:gd name="T7" fmla="*/ 23 h 1506"/>
                  <a:gd name="T8" fmla="*/ 9 w 1507"/>
                  <a:gd name="T9" fmla="*/ 22 h 1506"/>
                  <a:gd name="T10" fmla="*/ 5 w 1507"/>
                  <a:gd name="T11" fmla="*/ 20 h 1506"/>
                  <a:gd name="T12" fmla="*/ 3 w 1507"/>
                  <a:gd name="T13" fmla="*/ 17 h 1506"/>
                  <a:gd name="T14" fmla="*/ 2 w 1507"/>
                  <a:gd name="T15" fmla="*/ 13 h 1506"/>
                  <a:gd name="T16" fmla="*/ 2 w 1507"/>
                  <a:gd name="T17" fmla="*/ 9 h 1506"/>
                  <a:gd name="T18" fmla="*/ 4 w 1507"/>
                  <a:gd name="T19" fmla="*/ 6 h 1506"/>
                  <a:gd name="T20" fmla="*/ 7 w 1507"/>
                  <a:gd name="T21" fmla="*/ 3 h 1506"/>
                  <a:gd name="T22" fmla="*/ 11 w 1507"/>
                  <a:gd name="T23" fmla="*/ 2 h 1506"/>
                  <a:gd name="T24" fmla="*/ 15 w 1507"/>
                  <a:gd name="T25" fmla="*/ 2 h 1506"/>
                  <a:gd name="T26" fmla="*/ 19 w 1507"/>
                  <a:gd name="T27" fmla="*/ 4 h 1506"/>
                  <a:gd name="T28" fmla="*/ 21 w 1507"/>
                  <a:gd name="T29" fmla="*/ 7 h 1506"/>
                  <a:gd name="T30" fmla="*/ 22 w 1507"/>
                  <a:gd name="T31" fmla="*/ 11 h 1506"/>
                  <a:gd name="T32" fmla="*/ 1 w 1507"/>
                  <a:gd name="T33" fmla="*/ 11 h 1506"/>
                  <a:gd name="T34" fmla="*/ 1 w 1507"/>
                  <a:gd name="T35" fmla="*/ 9 h 1506"/>
                  <a:gd name="T36" fmla="*/ 2 w 1507"/>
                  <a:gd name="T37" fmla="*/ 7 h 1506"/>
                  <a:gd name="T38" fmla="*/ 3 w 1507"/>
                  <a:gd name="T39" fmla="*/ 5 h 1506"/>
                  <a:gd name="T40" fmla="*/ 5 w 1507"/>
                  <a:gd name="T41" fmla="*/ 3 h 1506"/>
                  <a:gd name="T42" fmla="*/ 7 w 1507"/>
                  <a:gd name="T43" fmla="*/ 2 h 1506"/>
                  <a:gd name="T44" fmla="*/ 9 w 1507"/>
                  <a:gd name="T45" fmla="*/ 1 h 1506"/>
                  <a:gd name="T46" fmla="*/ 11 w 1507"/>
                  <a:gd name="T47" fmla="*/ 1 h 1506"/>
                  <a:gd name="T48" fmla="*/ 13 w 1507"/>
                  <a:gd name="T49" fmla="*/ 1 h 1506"/>
                  <a:gd name="T50" fmla="*/ 16 w 1507"/>
                  <a:gd name="T51" fmla="*/ 1 h 1506"/>
                  <a:gd name="T52" fmla="*/ 18 w 1507"/>
                  <a:gd name="T53" fmla="*/ 2 h 1506"/>
                  <a:gd name="T54" fmla="*/ 20 w 1507"/>
                  <a:gd name="T55" fmla="*/ 3 h 1506"/>
                  <a:gd name="T56" fmla="*/ 21 w 1507"/>
                  <a:gd name="T57" fmla="*/ 5 h 1506"/>
                  <a:gd name="T58" fmla="*/ 23 w 1507"/>
                  <a:gd name="T59" fmla="*/ 7 h 1506"/>
                  <a:gd name="T60" fmla="*/ 24 w 1507"/>
                  <a:gd name="T61" fmla="*/ 9 h 1506"/>
                  <a:gd name="T62" fmla="*/ 24 w 1507"/>
                  <a:gd name="T63" fmla="*/ 11 h 1506"/>
                  <a:gd name="T64" fmla="*/ 24 w 1507"/>
                  <a:gd name="T65" fmla="*/ 13 h 1506"/>
                  <a:gd name="T66" fmla="*/ 24 w 1507"/>
                  <a:gd name="T67" fmla="*/ 16 h 1506"/>
                  <a:gd name="T68" fmla="*/ 23 w 1507"/>
                  <a:gd name="T69" fmla="*/ 18 h 1506"/>
                  <a:gd name="T70" fmla="*/ 21 w 1507"/>
                  <a:gd name="T71" fmla="*/ 20 h 1506"/>
                  <a:gd name="T72" fmla="*/ 20 w 1507"/>
                  <a:gd name="T73" fmla="*/ 21 h 1506"/>
                  <a:gd name="T74" fmla="*/ 18 w 1507"/>
                  <a:gd name="T75" fmla="*/ 23 h 1506"/>
                  <a:gd name="T76" fmla="*/ 16 w 1507"/>
                  <a:gd name="T77" fmla="*/ 23 h 1506"/>
                  <a:gd name="T78" fmla="*/ 13 w 1507"/>
                  <a:gd name="T79" fmla="*/ 24 h 1506"/>
                  <a:gd name="T80" fmla="*/ 11 w 1507"/>
                  <a:gd name="T81" fmla="*/ 24 h 1506"/>
                  <a:gd name="T82" fmla="*/ 9 w 1507"/>
                  <a:gd name="T83" fmla="*/ 23 h 1506"/>
                  <a:gd name="T84" fmla="*/ 7 w 1507"/>
                  <a:gd name="T85" fmla="*/ 23 h 1506"/>
                  <a:gd name="T86" fmla="*/ 5 w 1507"/>
                  <a:gd name="T87" fmla="*/ 21 h 1506"/>
                  <a:gd name="T88" fmla="*/ 3 w 1507"/>
                  <a:gd name="T89" fmla="*/ 20 h 1506"/>
                  <a:gd name="T90" fmla="*/ 2 w 1507"/>
                  <a:gd name="T91" fmla="*/ 18 h 1506"/>
                  <a:gd name="T92" fmla="*/ 1 w 1507"/>
                  <a:gd name="T93" fmla="*/ 16 h 1506"/>
                  <a:gd name="T94" fmla="*/ 1 w 1507"/>
                  <a:gd name="T95" fmla="*/ 13 h 15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07" h="1506">
                    <a:moveTo>
                      <a:pt x="1405" y="752"/>
                    </a:moveTo>
                    <a:lnTo>
                      <a:pt x="1401" y="820"/>
                    </a:lnTo>
                    <a:lnTo>
                      <a:pt x="1391" y="884"/>
                    </a:lnTo>
                    <a:lnTo>
                      <a:pt x="1375" y="947"/>
                    </a:lnTo>
                    <a:lnTo>
                      <a:pt x="1353" y="1008"/>
                    </a:lnTo>
                    <a:lnTo>
                      <a:pt x="1325" y="1066"/>
                    </a:lnTo>
                    <a:lnTo>
                      <a:pt x="1292" y="1121"/>
                    </a:lnTo>
                    <a:lnTo>
                      <a:pt x="1254" y="1172"/>
                    </a:lnTo>
                    <a:lnTo>
                      <a:pt x="1211" y="1219"/>
                    </a:lnTo>
                    <a:lnTo>
                      <a:pt x="1164" y="1262"/>
                    </a:lnTo>
                    <a:lnTo>
                      <a:pt x="1112" y="1300"/>
                    </a:lnTo>
                    <a:lnTo>
                      <a:pt x="1058" y="1333"/>
                    </a:lnTo>
                    <a:lnTo>
                      <a:pt x="999" y="1362"/>
                    </a:lnTo>
                    <a:lnTo>
                      <a:pt x="938" y="1384"/>
                    </a:lnTo>
                    <a:lnTo>
                      <a:pt x="875" y="1400"/>
                    </a:lnTo>
                    <a:lnTo>
                      <a:pt x="808" y="1411"/>
                    </a:lnTo>
                    <a:lnTo>
                      <a:pt x="740" y="1414"/>
                    </a:lnTo>
                    <a:lnTo>
                      <a:pt x="672" y="1411"/>
                    </a:lnTo>
                    <a:lnTo>
                      <a:pt x="607" y="1400"/>
                    </a:lnTo>
                    <a:lnTo>
                      <a:pt x="543" y="1384"/>
                    </a:lnTo>
                    <a:lnTo>
                      <a:pt x="482" y="1362"/>
                    </a:lnTo>
                    <a:lnTo>
                      <a:pt x="423" y="1335"/>
                    </a:lnTo>
                    <a:lnTo>
                      <a:pt x="369" y="1301"/>
                    </a:lnTo>
                    <a:lnTo>
                      <a:pt x="319" y="1263"/>
                    </a:lnTo>
                    <a:lnTo>
                      <a:pt x="271" y="1219"/>
                    </a:lnTo>
                    <a:lnTo>
                      <a:pt x="229" y="1173"/>
                    </a:lnTo>
                    <a:lnTo>
                      <a:pt x="190" y="1121"/>
                    </a:lnTo>
                    <a:lnTo>
                      <a:pt x="157" y="1067"/>
                    </a:lnTo>
                    <a:lnTo>
                      <a:pt x="129" y="1010"/>
                    </a:lnTo>
                    <a:lnTo>
                      <a:pt x="107" y="949"/>
                    </a:lnTo>
                    <a:lnTo>
                      <a:pt x="91" y="885"/>
                    </a:lnTo>
                    <a:lnTo>
                      <a:pt x="80" y="821"/>
                    </a:lnTo>
                    <a:lnTo>
                      <a:pt x="77" y="753"/>
                    </a:lnTo>
                    <a:lnTo>
                      <a:pt x="80" y="685"/>
                    </a:lnTo>
                    <a:lnTo>
                      <a:pt x="89" y="619"/>
                    </a:lnTo>
                    <a:lnTo>
                      <a:pt x="105" y="556"/>
                    </a:lnTo>
                    <a:lnTo>
                      <a:pt x="129" y="495"/>
                    </a:lnTo>
                    <a:lnTo>
                      <a:pt x="156" y="437"/>
                    </a:lnTo>
                    <a:lnTo>
                      <a:pt x="190" y="383"/>
                    </a:lnTo>
                    <a:lnTo>
                      <a:pt x="228" y="331"/>
                    </a:lnTo>
                    <a:lnTo>
                      <a:pt x="270" y="285"/>
                    </a:lnTo>
                    <a:lnTo>
                      <a:pt x="317" y="241"/>
                    </a:lnTo>
                    <a:lnTo>
                      <a:pt x="369" y="203"/>
                    </a:lnTo>
                    <a:lnTo>
                      <a:pt x="423" y="171"/>
                    </a:lnTo>
                    <a:lnTo>
                      <a:pt x="482" y="142"/>
                    </a:lnTo>
                    <a:lnTo>
                      <a:pt x="543" y="120"/>
                    </a:lnTo>
                    <a:lnTo>
                      <a:pt x="607" y="104"/>
                    </a:lnTo>
                    <a:lnTo>
                      <a:pt x="673" y="94"/>
                    </a:lnTo>
                    <a:lnTo>
                      <a:pt x="741" y="90"/>
                    </a:lnTo>
                    <a:lnTo>
                      <a:pt x="809" y="94"/>
                    </a:lnTo>
                    <a:lnTo>
                      <a:pt x="875" y="104"/>
                    </a:lnTo>
                    <a:lnTo>
                      <a:pt x="938" y="120"/>
                    </a:lnTo>
                    <a:lnTo>
                      <a:pt x="999" y="142"/>
                    </a:lnTo>
                    <a:lnTo>
                      <a:pt x="1058" y="170"/>
                    </a:lnTo>
                    <a:lnTo>
                      <a:pt x="1112" y="203"/>
                    </a:lnTo>
                    <a:lnTo>
                      <a:pt x="1163" y="241"/>
                    </a:lnTo>
                    <a:lnTo>
                      <a:pt x="1210" y="284"/>
                    </a:lnTo>
                    <a:lnTo>
                      <a:pt x="1253" y="331"/>
                    </a:lnTo>
                    <a:lnTo>
                      <a:pt x="1292" y="383"/>
                    </a:lnTo>
                    <a:lnTo>
                      <a:pt x="1324" y="437"/>
                    </a:lnTo>
                    <a:lnTo>
                      <a:pt x="1353" y="495"/>
                    </a:lnTo>
                    <a:lnTo>
                      <a:pt x="1375" y="556"/>
                    </a:lnTo>
                    <a:lnTo>
                      <a:pt x="1391" y="619"/>
                    </a:lnTo>
                    <a:lnTo>
                      <a:pt x="1401" y="684"/>
                    </a:lnTo>
                    <a:lnTo>
                      <a:pt x="1405" y="752"/>
                    </a:lnTo>
                    <a:close/>
                    <a:moveTo>
                      <a:pt x="0" y="754"/>
                    </a:moveTo>
                    <a:lnTo>
                      <a:pt x="1" y="715"/>
                    </a:lnTo>
                    <a:lnTo>
                      <a:pt x="3" y="677"/>
                    </a:lnTo>
                    <a:lnTo>
                      <a:pt x="9" y="640"/>
                    </a:lnTo>
                    <a:lnTo>
                      <a:pt x="14" y="603"/>
                    </a:lnTo>
                    <a:lnTo>
                      <a:pt x="24" y="566"/>
                    </a:lnTo>
                    <a:lnTo>
                      <a:pt x="33" y="530"/>
                    </a:lnTo>
                    <a:lnTo>
                      <a:pt x="46" y="496"/>
                    </a:lnTo>
                    <a:lnTo>
                      <a:pt x="58" y="461"/>
                    </a:lnTo>
                    <a:lnTo>
                      <a:pt x="73" y="428"/>
                    </a:lnTo>
                    <a:lnTo>
                      <a:pt x="91" y="396"/>
                    </a:lnTo>
                    <a:lnTo>
                      <a:pt x="108" y="363"/>
                    </a:lnTo>
                    <a:lnTo>
                      <a:pt x="127" y="333"/>
                    </a:lnTo>
                    <a:lnTo>
                      <a:pt x="149" y="303"/>
                    </a:lnTo>
                    <a:lnTo>
                      <a:pt x="171" y="275"/>
                    </a:lnTo>
                    <a:lnTo>
                      <a:pt x="195" y="248"/>
                    </a:lnTo>
                    <a:lnTo>
                      <a:pt x="220" y="222"/>
                    </a:lnTo>
                    <a:lnTo>
                      <a:pt x="246" y="196"/>
                    </a:lnTo>
                    <a:lnTo>
                      <a:pt x="274" y="173"/>
                    </a:lnTo>
                    <a:lnTo>
                      <a:pt x="301" y="150"/>
                    </a:lnTo>
                    <a:lnTo>
                      <a:pt x="331" y="129"/>
                    </a:lnTo>
                    <a:lnTo>
                      <a:pt x="362" y="110"/>
                    </a:lnTo>
                    <a:lnTo>
                      <a:pt x="393" y="91"/>
                    </a:lnTo>
                    <a:lnTo>
                      <a:pt x="426" y="75"/>
                    </a:lnTo>
                    <a:lnTo>
                      <a:pt x="459" y="60"/>
                    </a:lnTo>
                    <a:lnTo>
                      <a:pt x="494" y="46"/>
                    </a:lnTo>
                    <a:lnTo>
                      <a:pt x="528" y="35"/>
                    </a:lnTo>
                    <a:lnTo>
                      <a:pt x="564" y="25"/>
                    </a:lnTo>
                    <a:lnTo>
                      <a:pt x="601" y="15"/>
                    </a:lnTo>
                    <a:lnTo>
                      <a:pt x="638" y="10"/>
                    </a:lnTo>
                    <a:lnTo>
                      <a:pt x="676" y="4"/>
                    </a:lnTo>
                    <a:lnTo>
                      <a:pt x="714" y="1"/>
                    </a:lnTo>
                    <a:lnTo>
                      <a:pt x="753" y="0"/>
                    </a:lnTo>
                    <a:lnTo>
                      <a:pt x="792" y="1"/>
                    </a:lnTo>
                    <a:lnTo>
                      <a:pt x="830" y="4"/>
                    </a:lnTo>
                    <a:lnTo>
                      <a:pt x="868" y="10"/>
                    </a:lnTo>
                    <a:lnTo>
                      <a:pt x="905" y="15"/>
                    </a:lnTo>
                    <a:lnTo>
                      <a:pt x="942" y="25"/>
                    </a:lnTo>
                    <a:lnTo>
                      <a:pt x="977" y="34"/>
                    </a:lnTo>
                    <a:lnTo>
                      <a:pt x="1012" y="46"/>
                    </a:lnTo>
                    <a:lnTo>
                      <a:pt x="1047" y="60"/>
                    </a:lnTo>
                    <a:lnTo>
                      <a:pt x="1080" y="75"/>
                    </a:lnTo>
                    <a:lnTo>
                      <a:pt x="1112" y="91"/>
                    </a:lnTo>
                    <a:lnTo>
                      <a:pt x="1144" y="110"/>
                    </a:lnTo>
                    <a:lnTo>
                      <a:pt x="1174" y="129"/>
                    </a:lnTo>
                    <a:lnTo>
                      <a:pt x="1204" y="150"/>
                    </a:lnTo>
                    <a:lnTo>
                      <a:pt x="1232" y="173"/>
                    </a:lnTo>
                    <a:lnTo>
                      <a:pt x="1260" y="196"/>
                    </a:lnTo>
                    <a:lnTo>
                      <a:pt x="1286" y="222"/>
                    </a:lnTo>
                    <a:lnTo>
                      <a:pt x="1311" y="248"/>
                    </a:lnTo>
                    <a:lnTo>
                      <a:pt x="1335" y="275"/>
                    </a:lnTo>
                    <a:lnTo>
                      <a:pt x="1358" y="303"/>
                    </a:lnTo>
                    <a:lnTo>
                      <a:pt x="1378" y="333"/>
                    </a:lnTo>
                    <a:lnTo>
                      <a:pt x="1398" y="363"/>
                    </a:lnTo>
                    <a:lnTo>
                      <a:pt x="1416" y="394"/>
                    </a:lnTo>
                    <a:lnTo>
                      <a:pt x="1432" y="428"/>
                    </a:lnTo>
                    <a:lnTo>
                      <a:pt x="1447" y="461"/>
                    </a:lnTo>
                    <a:lnTo>
                      <a:pt x="1461" y="495"/>
                    </a:lnTo>
                    <a:lnTo>
                      <a:pt x="1473" y="529"/>
                    </a:lnTo>
                    <a:lnTo>
                      <a:pt x="1483" y="565"/>
                    </a:lnTo>
                    <a:lnTo>
                      <a:pt x="1491" y="602"/>
                    </a:lnTo>
                    <a:lnTo>
                      <a:pt x="1498" y="639"/>
                    </a:lnTo>
                    <a:lnTo>
                      <a:pt x="1503" y="677"/>
                    </a:lnTo>
                    <a:lnTo>
                      <a:pt x="1506" y="715"/>
                    </a:lnTo>
                    <a:lnTo>
                      <a:pt x="1507" y="753"/>
                    </a:lnTo>
                    <a:lnTo>
                      <a:pt x="1506" y="792"/>
                    </a:lnTo>
                    <a:lnTo>
                      <a:pt x="1504" y="830"/>
                    </a:lnTo>
                    <a:lnTo>
                      <a:pt x="1498" y="867"/>
                    </a:lnTo>
                    <a:lnTo>
                      <a:pt x="1492" y="904"/>
                    </a:lnTo>
                    <a:lnTo>
                      <a:pt x="1483" y="941"/>
                    </a:lnTo>
                    <a:lnTo>
                      <a:pt x="1474" y="976"/>
                    </a:lnTo>
                    <a:lnTo>
                      <a:pt x="1461" y="1011"/>
                    </a:lnTo>
                    <a:lnTo>
                      <a:pt x="1449" y="1045"/>
                    </a:lnTo>
                    <a:lnTo>
                      <a:pt x="1432" y="1079"/>
                    </a:lnTo>
                    <a:lnTo>
                      <a:pt x="1416" y="1111"/>
                    </a:lnTo>
                    <a:lnTo>
                      <a:pt x="1398" y="1142"/>
                    </a:lnTo>
                    <a:lnTo>
                      <a:pt x="1378" y="1173"/>
                    </a:lnTo>
                    <a:lnTo>
                      <a:pt x="1358" y="1202"/>
                    </a:lnTo>
                    <a:lnTo>
                      <a:pt x="1336" y="1231"/>
                    </a:lnTo>
                    <a:lnTo>
                      <a:pt x="1311" y="1259"/>
                    </a:lnTo>
                    <a:lnTo>
                      <a:pt x="1286" y="1285"/>
                    </a:lnTo>
                    <a:lnTo>
                      <a:pt x="1261" y="1309"/>
                    </a:lnTo>
                    <a:lnTo>
                      <a:pt x="1233" y="1333"/>
                    </a:lnTo>
                    <a:lnTo>
                      <a:pt x="1204" y="1355"/>
                    </a:lnTo>
                    <a:lnTo>
                      <a:pt x="1176" y="1377"/>
                    </a:lnTo>
                    <a:lnTo>
                      <a:pt x="1144" y="1397"/>
                    </a:lnTo>
                    <a:lnTo>
                      <a:pt x="1113" y="1414"/>
                    </a:lnTo>
                    <a:lnTo>
                      <a:pt x="1080" y="1431"/>
                    </a:lnTo>
                    <a:lnTo>
                      <a:pt x="1047" y="1446"/>
                    </a:lnTo>
                    <a:lnTo>
                      <a:pt x="1013" y="1460"/>
                    </a:lnTo>
                    <a:lnTo>
                      <a:pt x="977" y="1472"/>
                    </a:lnTo>
                    <a:lnTo>
                      <a:pt x="942" y="1482"/>
                    </a:lnTo>
                    <a:lnTo>
                      <a:pt x="906" y="1490"/>
                    </a:lnTo>
                    <a:lnTo>
                      <a:pt x="869" y="1497"/>
                    </a:lnTo>
                    <a:lnTo>
                      <a:pt x="831" y="1502"/>
                    </a:lnTo>
                    <a:lnTo>
                      <a:pt x="793" y="1505"/>
                    </a:lnTo>
                    <a:lnTo>
                      <a:pt x="754" y="1506"/>
                    </a:lnTo>
                    <a:lnTo>
                      <a:pt x="715" y="1505"/>
                    </a:lnTo>
                    <a:lnTo>
                      <a:pt x="677" y="1502"/>
                    </a:lnTo>
                    <a:lnTo>
                      <a:pt x="639" y="1497"/>
                    </a:lnTo>
                    <a:lnTo>
                      <a:pt x="602" y="1490"/>
                    </a:lnTo>
                    <a:lnTo>
                      <a:pt x="565" y="1482"/>
                    </a:lnTo>
                    <a:lnTo>
                      <a:pt x="529" y="1472"/>
                    </a:lnTo>
                    <a:lnTo>
                      <a:pt x="494" y="1460"/>
                    </a:lnTo>
                    <a:lnTo>
                      <a:pt x="460" y="1446"/>
                    </a:lnTo>
                    <a:lnTo>
                      <a:pt x="426" y="1431"/>
                    </a:lnTo>
                    <a:lnTo>
                      <a:pt x="393" y="1415"/>
                    </a:lnTo>
                    <a:lnTo>
                      <a:pt x="362" y="1397"/>
                    </a:lnTo>
                    <a:lnTo>
                      <a:pt x="331" y="1377"/>
                    </a:lnTo>
                    <a:lnTo>
                      <a:pt x="302" y="1356"/>
                    </a:lnTo>
                    <a:lnTo>
                      <a:pt x="274" y="1333"/>
                    </a:lnTo>
                    <a:lnTo>
                      <a:pt x="246" y="1310"/>
                    </a:lnTo>
                    <a:lnTo>
                      <a:pt x="220" y="1285"/>
                    </a:lnTo>
                    <a:lnTo>
                      <a:pt x="195" y="1259"/>
                    </a:lnTo>
                    <a:lnTo>
                      <a:pt x="171" y="1232"/>
                    </a:lnTo>
                    <a:lnTo>
                      <a:pt x="149" y="1203"/>
                    </a:lnTo>
                    <a:lnTo>
                      <a:pt x="129" y="1174"/>
                    </a:lnTo>
                    <a:lnTo>
                      <a:pt x="109" y="1143"/>
                    </a:lnTo>
                    <a:lnTo>
                      <a:pt x="91" y="1112"/>
                    </a:lnTo>
                    <a:lnTo>
                      <a:pt x="73" y="1080"/>
                    </a:lnTo>
                    <a:lnTo>
                      <a:pt x="58" y="1047"/>
                    </a:lnTo>
                    <a:lnTo>
                      <a:pt x="46" y="1012"/>
                    </a:lnTo>
                    <a:lnTo>
                      <a:pt x="33" y="977"/>
                    </a:lnTo>
                    <a:lnTo>
                      <a:pt x="24" y="942"/>
                    </a:lnTo>
                    <a:lnTo>
                      <a:pt x="14" y="905"/>
                    </a:lnTo>
                    <a:lnTo>
                      <a:pt x="9" y="868"/>
                    </a:lnTo>
                    <a:lnTo>
                      <a:pt x="3" y="831"/>
                    </a:lnTo>
                    <a:lnTo>
                      <a:pt x="1" y="793"/>
                    </a:lnTo>
                    <a:lnTo>
                      <a:pt x="0" y="754"/>
                    </a:lnTo>
                    <a:close/>
                  </a:path>
                </a:pathLst>
              </a:custGeom>
              <a:solidFill>
                <a:srgbClr val="848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64" name="Freeform 807">
                <a:extLst>
                  <a:ext uri="{FF2B5EF4-FFF2-40B4-BE49-F238E27FC236}">
                    <a16:creationId xmlns:a16="http://schemas.microsoft.com/office/drawing/2014/main" id="{E78B0710-7811-4CE9-A301-5C49AC12FE2D}"/>
                  </a:ext>
                </a:extLst>
              </p:cNvPr>
              <p:cNvSpPr>
                <a:spLocks noEditPoints="1"/>
              </p:cNvSpPr>
              <p:nvPr/>
            </p:nvSpPr>
            <p:spPr bwMode="auto">
              <a:xfrm>
                <a:off x="1737" y="2505"/>
                <a:ext cx="749" cy="748"/>
              </a:xfrm>
              <a:custGeom>
                <a:avLst/>
                <a:gdLst>
                  <a:gd name="T0" fmla="*/ 21 w 1499"/>
                  <a:gd name="T1" fmla="*/ 13 h 1497"/>
                  <a:gd name="T2" fmla="*/ 20 w 1499"/>
                  <a:gd name="T3" fmla="*/ 16 h 1497"/>
                  <a:gd name="T4" fmla="*/ 18 w 1499"/>
                  <a:gd name="T5" fmla="*/ 19 h 1497"/>
                  <a:gd name="T6" fmla="*/ 16 w 1499"/>
                  <a:gd name="T7" fmla="*/ 20 h 1497"/>
                  <a:gd name="T8" fmla="*/ 13 w 1499"/>
                  <a:gd name="T9" fmla="*/ 21 h 1497"/>
                  <a:gd name="T10" fmla="*/ 10 w 1499"/>
                  <a:gd name="T11" fmla="*/ 22 h 1497"/>
                  <a:gd name="T12" fmla="*/ 7 w 1499"/>
                  <a:gd name="T13" fmla="*/ 21 h 1497"/>
                  <a:gd name="T14" fmla="*/ 4 w 1499"/>
                  <a:gd name="T15" fmla="*/ 19 h 1497"/>
                  <a:gd name="T16" fmla="*/ 2 w 1499"/>
                  <a:gd name="T17" fmla="*/ 17 h 1497"/>
                  <a:gd name="T18" fmla="*/ 1 w 1499"/>
                  <a:gd name="T19" fmla="*/ 14 h 1497"/>
                  <a:gd name="T20" fmla="*/ 1 w 1499"/>
                  <a:gd name="T21" fmla="*/ 11 h 1497"/>
                  <a:gd name="T22" fmla="*/ 1 w 1499"/>
                  <a:gd name="T23" fmla="*/ 8 h 1497"/>
                  <a:gd name="T24" fmla="*/ 2 w 1499"/>
                  <a:gd name="T25" fmla="*/ 5 h 1497"/>
                  <a:gd name="T26" fmla="*/ 4 w 1499"/>
                  <a:gd name="T27" fmla="*/ 3 h 1497"/>
                  <a:gd name="T28" fmla="*/ 7 w 1499"/>
                  <a:gd name="T29" fmla="*/ 2 h 1497"/>
                  <a:gd name="T30" fmla="*/ 10 w 1499"/>
                  <a:gd name="T31" fmla="*/ 1 h 1497"/>
                  <a:gd name="T32" fmla="*/ 13 w 1499"/>
                  <a:gd name="T33" fmla="*/ 1 h 1497"/>
                  <a:gd name="T34" fmla="*/ 16 w 1499"/>
                  <a:gd name="T35" fmla="*/ 2 h 1497"/>
                  <a:gd name="T36" fmla="*/ 18 w 1499"/>
                  <a:gd name="T37" fmla="*/ 4 h 1497"/>
                  <a:gd name="T38" fmla="*/ 20 w 1499"/>
                  <a:gd name="T39" fmla="*/ 6 h 1497"/>
                  <a:gd name="T40" fmla="*/ 21 w 1499"/>
                  <a:gd name="T41" fmla="*/ 9 h 1497"/>
                  <a:gd name="T42" fmla="*/ 0 w 1499"/>
                  <a:gd name="T43" fmla="*/ 11 h 1497"/>
                  <a:gd name="T44" fmla="*/ 0 w 1499"/>
                  <a:gd name="T45" fmla="*/ 8 h 1497"/>
                  <a:gd name="T46" fmla="*/ 1 w 1499"/>
                  <a:gd name="T47" fmla="*/ 5 h 1497"/>
                  <a:gd name="T48" fmla="*/ 4 w 1499"/>
                  <a:gd name="T49" fmla="*/ 2 h 1497"/>
                  <a:gd name="T50" fmla="*/ 7 w 1499"/>
                  <a:gd name="T51" fmla="*/ 0 h 1497"/>
                  <a:gd name="T52" fmla="*/ 10 w 1499"/>
                  <a:gd name="T53" fmla="*/ 0 h 1497"/>
                  <a:gd name="T54" fmla="*/ 12 w 1499"/>
                  <a:gd name="T55" fmla="*/ 0 h 1497"/>
                  <a:gd name="T56" fmla="*/ 14 w 1499"/>
                  <a:gd name="T57" fmla="*/ 0 h 1497"/>
                  <a:gd name="T58" fmla="*/ 16 w 1499"/>
                  <a:gd name="T59" fmla="*/ 0 h 1497"/>
                  <a:gd name="T60" fmla="*/ 17 w 1499"/>
                  <a:gd name="T61" fmla="*/ 1 h 1497"/>
                  <a:gd name="T62" fmla="*/ 19 w 1499"/>
                  <a:gd name="T63" fmla="*/ 2 h 1497"/>
                  <a:gd name="T64" fmla="*/ 20 w 1499"/>
                  <a:gd name="T65" fmla="*/ 3 h 1497"/>
                  <a:gd name="T66" fmla="*/ 21 w 1499"/>
                  <a:gd name="T67" fmla="*/ 5 h 1497"/>
                  <a:gd name="T68" fmla="*/ 22 w 1499"/>
                  <a:gd name="T69" fmla="*/ 6 h 1497"/>
                  <a:gd name="T70" fmla="*/ 22 w 1499"/>
                  <a:gd name="T71" fmla="*/ 8 h 1497"/>
                  <a:gd name="T72" fmla="*/ 23 w 1499"/>
                  <a:gd name="T73" fmla="*/ 9 h 1497"/>
                  <a:gd name="T74" fmla="*/ 23 w 1499"/>
                  <a:gd name="T75" fmla="*/ 11 h 1497"/>
                  <a:gd name="T76" fmla="*/ 23 w 1499"/>
                  <a:gd name="T77" fmla="*/ 13 h 1497"/>
                  <a:gd name="T78" fmla="*/ 22 w 1499"/>
                  <a:gd name="T79" fmla="*/ 15 h 1497"/>
                  <a:gd name="T80" fmla="*/ 22 w 1499"/>
                  <a:gd name="T81" fmla="*/ 16 h 1497"/>
                  <a:gd name="T82" fmla="*/ 21 w 1499"/>
                  <a:gd name="T83" fmla="*/ 18 h 1497"/>
                  <a:gd name="T84" fmla="*/ 20 w 1499"/>
                  <a:gd name="T85" fmla="*/ 19 h 1497"/>
                  <a:gd name="T86" fmla="*/ 19 w 1499"/>
                  <a:gd name="T87" fmla="*/ 20 h 1497"/>
                  <a:gd name="T88" fmla="*/ 17 w 1499"/>
                  <a:gd name="T89" fmla="*/ 21 h 1497"/>
                  <a:gd name="T90" fmla="*/ 16 w 1499"/>
                  <a:gd name="T91" fmla="*/ 22 h 1497"/>
                  <a:gd name="T92" fmla="*/ 14 w 1499"/>
                  <a:gd name="T93" fmla="*/ 23 h 1497"/>
                  <a:gd name="T94" fmla="*/ 12 w 1499"/>
                  <a:gd name="T95" fmla="*/ 23 h 1497"/>
                  <a:gd name="T96" fmla="*/ 11 w 1499"/>
                  <a:gd name="T97" fmla="*/ 23 h 1497"/>
                  <a:gd name="T98" fmla="*/ 9 w 1499"/>
                  <a:gd name="T99" fmla="*/ 23 h 1497"/>
                  <a:gd name="T100" fmla="*/ 7 w 1499"/>
                  <a:gd name="T101" fmla="*/ 22 h 1497"/>
                  <a:gd name="T102" fmla="*/ 6 w 1499"/>
                  <a:gd name="T103" fmla="*/ 21 h 1497"/>
                  <a:gd name="T104" fmla="*/ 4 w 1499"/>
                  <a:gd name="T105" fmla="*/ 21 h 1497"/>
                  <a:gd name="T106" fmla="*/ 3 w 1499"/>
                  <a:gd name="T107" fmla="*/ 19 h 1497"/>
                  <a:gd name="T108" fmla="*/ 2 w 1499"/>
                  <a:gd name="T109" fmla="*/ 18 h 1497"/>
                  <a:gd name="T110" fmla="*/ 1 w 1499"/>
                  <a:gd name="T111" fmla="*/ 17 h 1497"/>
                  <a:gd name="T112" fmla="*/ 0 w 1499"/>
                  <a:gd name="T113" fmla="*/ 15 h 1497"/>
                  <a:gd name="T114" fmla="*/ 0 w 1499"/>
                  <a:gd name="T115" fmla="*/ 14 h 1497"/>
                  <a:gd name="T116" fmla="*/ 0 w 1499"/>
                  <a:gd name="T117" fmla="*/ 12 h 14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99" h="1497">
                    <a:moveTo>
                      <a:pt x="1402" y="747"/>
                    </a:moveTo>
                    <a:lnTo>
                      <a:pt x="1398" y="815"/>
                    </a:lnTo>
                    <a:lnTo>
                      <a:pt x="1388" y="880"/>
                    </a:lnTo>
                    <a:lnTo>
                      <a:pt x="1372" y="945"/>
                    </a:lnTo>
                    <a:lnTo>
                      <a:pt x="1350" y="1006"/>
                    </a:lnTo>
                    <a:lnTo>
                      <a:pt x="1321" y="1063"/>
                    </a:lnTo>
                    <a:lnTo>
                      <a:pt x="1288" y="1119"/>
                    </a:lnTo>
                    <a:lnTo>
                      <a:pt x="1250" y="1171"/>
                    </a:lnTo>
                    <a:lnTo>
                      <a:pt x="1207" y="1218"/>
                    </a:lnTo>
                    <a:lnTo>
                      <a:pt x="1160" y="1260"/>
                    </a:lnTo>
                    <a:lnTo>
                      <a:pt x="1109" y="1300"/>
                    </a:lnTo>
                    <a:lnTo>
                      <a:pt x="1054" y="1333"/>
                    </a:lnTo>
                    <a:lnTo>
                      <a:pt x="995" y="1361"/>
                    </a:lnTo>
                    <a:lnTo>
                      <a:pt x="934" y="1384"/>
                    </a:lnTo>
                    <a:lnTo>
                      <a:pt x="871" y="1400"/>
                    </a:lnTo>
                    <a:lnTo>
                      <a:pt x="804" y="1409"/>
                    </a:lnTo>
                    <a:lnTo>
                      <a:pt x="736" y="1413"/>
                    </a:lnTo>
                    <a:lnTo>
                      <a:pt x="668" y="1409"/>
                    </a:lnTo>
                    <a:lnTo>
                      <a:pt x="601" y="1400"/>
                    </a:lnTo>
                    <a:lnTo>
                      <a:pt x="537" y="1383"/>
                    </a:lnTo>
                    <a:lnTo>
                      <a:pt x="476" y="1361"/>
                    </a:lnTo>
                    <a:lnTo>
                      <a:pt x="417" y="1333"/>
                    </a:lnTo>
                    <a:lnTo>
                      <a:pt x="362" y="1300"/>
                    </a:lnTo>
                    <a:lnTo>
                      <a:pt x="310" y="1260"/>
                    </a:lnTo>
                    <a:lnTo>
                      <a:pt x="263" y="1218"/>
                    </a:lnTo>
                    <a:lnTo>
                      <a:pt x="220" y="1171"/>
                    </a:lnTo>
                    <a:lnTo>
                      <a:pt x="181" y="1120"/>
                    </a:lnTo>
                    <a:lnTo>
                      <a:pt x="147" y="1065"/>
                    </a:lnTo>
                    <a:lnTo>
                      <a:pt x="120" y="1006"/>
                    </a:lnTo>
                    <a:lnTo>
                      <a:pt x="97" y="945"/>
                    </a:lnTo>
                    <a:lnTo>
                      <a:pt x="81" y="881"/>
                    </a:lnTo>
                    <a:lnTo>
                      <a:pt x="70" y="816"/>
                    </a:lnTo>
                    <a:lnTo>
                      <a:pt x="67" y="748"/>
                    </a:lnTo>
                    <a:lnTo>
                      <a:pt x="70" y="680"/>
                    </a:lnTo>
                    <a:lnTo>
                      <a:pt x="81" y="614"/>
                    </a:lnTo>
                    <a:lnTo>
                      <a:pt x="97" y="550"/>
                    </a:lnTo>
                    <a:lnTo>
                      <a:pt x="120" y="488"/>
                    </a:lnTo>
                    <a:lnTo>
                      <a:pt x="147" y="431"/>
                    </a:lnTo>
                    <a:lnTo>
                      <a:pt x="181" y="376"/>
                    </a:lnTo>
                    <a:lnTo>
                      <a:pt x="219" y="324"/>
                    </a:lnTo>
                    <a:lnTo>
                      <a:pt x="263" y="276"/>
                    </a:lnTo>
                    <a:lnTo>
                      <a:pt x="310" y="234"/>
                    </a:lnTo>
                    <a:lnTo>
                      <a:pt x="362" y="195"/>
                    </a:lnTo>
                    <a:lnTo>
                      <a:pt x="417" y="161"/>
                    </a:lnTo>
                    <a:lnTo>
                      <a:pt x="475" y="134"/>
                    </a:lnTo>
                    <a:lnTo>
                      <a:pt x="537" y="111"/>
                    </a:lnTo>
                    <a:lnTo>
                      <a:pt x="601" y="94"/>
                    </a:lnTo>
                    <a:lnTo>
                      <a:pt x="667" y="84"/>
                    </a:lnTo>
                    <a:lnTo>
                      <a:pt x="736" y="81"/>
                    </a:lnTo>
                    <a:lnTo>
                      <a:pt x="804" y="84"/>
                    </a:lnTo>
                    <a:lnTo>
                      <a:pt x="871" y="94"/>
                    </a:lnTo>
                    <a:lnTo>
                      <a:pt x="934" y="111"/>
                    </a:lnTo>
                    <a:lnTo>
                      <a:pt x="995" y="134"/>
                    </a:lnTo>
                    <a:lnTo>
                      <a:pt x="1054" y="161"/>
                    </a:lnTo>
                    <a:lnTo>
                      <a:pt x="1109" y="195"/>
                    </a:lnTo>
                    <a:lnTo>
                      <a:pt x="1160" y="234"/>
                    </a:lnTo>
                    <a:lnTo>
                      <a:pt x="1207" y="276"/>
                    </a:lnTo>
                    <a:lnTo>
                      <a:pt x="1251" y="324"/>
                    </a:lnTo>
                    <a:lnTo>
                      <a:pt x="1289" y="376"/>
                    </a:lnTo>
                    <a:lnTo>
                      <a:pt x="1322" y="430"/>
                    </a:lnTo>
                    <a:lnTo>
                      <a:pt x="1350" y="488"/>
                    </a:lnTo>
                    <a:lnTo>
                      <a:pt x="1372" y="550"/>
                    </a:lnTo>
                    <a:lnTo>
                      <a:pt x="1389" y="613"/>
                    </a:lnTo>
                    <a:lnTo>
                      <a:pt x="1398" y="679"/>
                    </a:lnTo>
                    <a:lnTo>
                      <a:pt x="1402" y="747"/>
                    </a:lnTo>
                    <a:close/>
                    <a:moveTo>
                      <a:pt x="0" y="750"/>
                    </a:moveTo>
                    <a:lnTo>
                      <a:pt x="3" y="674"/>
                    </a:lnTo>
                    <a:lnTo>
                      <a:pt x="15" y="599"/>
                    </a:lnTo>
                    <a:lnTo>
                      <a:pt x="33" y="528"/>
                    </a:lnTo>
                    <a:lnTo>
                      <a:pt x="59" y="459"/>
                    </a:lnTo>
                    <a:lnTo>
                      <a:pt x="90" y="393"/>
                    </a:lnTo>
                    <a:lnTo>
                      <a:pt x="127" y="332"/>
                    </a:lnTo>
                    <a:lnTo>
                      <a:pt x="170" y="274"/>
                    </a:lnTo>
                    <a:lnTo>
                      <a:pt x="219" y="220"/>
                    </a:lnTo>
                    <a:lnTo>
                      <a:pt x="272" y="172"/>
                    </a:lnTo>
                    <a:lnTo>
                      <a:pt x="328" y="129"/>
                    </a:lnTo>
                    <a:lnTo>
                      <a:pt x="390" y="91"/>
                    </a:lnTo>
                    <a:lnTo>
                      <a:pt x="456" y="59"/>
                    </a:lnTo>
                    <a:lnTo>
                      <a:pt x="524" y="33"/>
                    </a:lnTo>
                    <a:lnTo>
                      <a:pt x="597" y="15"/>
                    </a:lnTo>
                    <a:lnTo>
                      <a:pt x="670" y="3"/>
                    </a:lnTo>
                    <a:lnTo>
                      <a:pt x="748" y="0"/>
                    </a:lnTo>
                    <a:lnTo>
                      <a:pt x="787" y="1"/>
                    </a:lnTo>
                    <a:lnTo>
                      <a:pt x="825" y="3"/>
                    </a:lnTo>
                    <a:lnTo>
                      <a:pt x="862" y="9"/>
                    </a:lnTo>
                    <a:lnTo>
                      <a:pt x="898" y="15"/>
                    </a:lnTo>
                    <a:lnTo>
                      <a:pt x="935" y="24"/>
                    </a:lnTo>
                    <a:lnTo>
                      <a:pt x="971" y="33"/>
                    </a:lnTo>
                    <a:lnTo>
                      <a:pt x="1006" y="46"/>
                    </a:lnTo>
                    <a:lnTo>
                      <a:pt x="1040" y="59"/>
                    </a:lnTo>
                    <a:lnTo>
                      <a:pt x="1072" y="74"/>
                    </a:lnTo>
                    <a:lnTo>
                      <a:pt x="1106" y="91"/>
                    </a:lnTo>
                    <a:lnTo>
                      <a:pt x="1137" y="109"/>
                    </a:lnTo>
                    <a:lnTo>
                      <a:pt x="1167" y="129"/>
                    </a:lnTo>
                    <a:lnTo>
                      <a:pt x="1197" y="150"/>
                    </a:lnTo>
                    <a:lnTo>
                      <a:pt x="1224" y="172"/>
                    </a:lnTo>
                    <a:lnTo>
                      <a:pt x="1252" y="196"/>
                    </a:lnTo>
                    <a:lnTo>
                      <a:pt x="1279" y="220"/>
                    </a:lnTo>
                    <a:lnTo>
                      <a:pt x="1303" y="247"/>
                    </a:lnTo>
                    <a:lnTo>
                      <a:pt x="1327" y="273"/>
                    </a:lnTo>
                    <a:lnTo>
                      <a:pt x="1349" y="302"/>
                    </a:lnTo>
                    <a:lnTo>
                      <a:pt x="1370" y="331"/>
                    </a:lnTo>
                    <a:lnTo>
                      <a:pt x="1389" y="362"/>
                    </a:lnTo>
                    <a:lnTo>
                      <a:pt x="1408" y="393"/>
                    </a:lnTo>
                    <a:lnTo>
                      <a:pt x="1424" y="425"/>
                    </a:lnTo>
                    <a:lnTo>
                      <a:pt x="1439" y="459"/>
                    </a:lnTo>
                    <a:lnTo>
                      <a:pt x="1452" y="492"/>
                    </a:lnTo>
                    <a:lnTo>
                      <a:pt x="1464" y="526"/>
                    </a:lnTo>
                    <a:lnTo>
                      <a:pt x="1474" y="562"/>
                    </a:lnTo>
                    <a:lnTo>
                      <a:pt x="1482" y="599"/>
                    </a:lnTo>
                    <a:lnTo>
                      <a:pt x="1489" y="635"/>
                    </a:lnTo>
                    <a:lnTo>
                      <a:pt x="1494" y="673"/>
                    </a:lnTo>
                    <a:lnTo>
                      <a:pt x="1497" y="711"/>
                    </a:lnTo>
                    <a:lnTo>
                      <a:pt x="1499" y="749"/>
                    </a:lnTo>
                    <a:lnTo>
                      <a:pt x="1497" y="787"/>
                    </a:lnTo>
                    <a:lnTo>
                      <a:pt x="1494" y="825"/>
                    </a:lnTo>
                    <a:lnTo>
                      <a:pt x="1489" y="862"/>
                    </a:lnTo>
                    <a:lnTo>
                      <a:pt x="1482" y="899"/>
                    </a:lnTo>
                    <a:lnTo>
                      <a:pt x="1474" y="936"/>
                    </a:lnTo>
                    <a:lnTo>
                      <a:pt x="1464" y="970"/>
                    </a:lnTo>
                    <a:lnTo>
                      <a:pt x="1452" y="1005"/>
                    </a:lnTo>
                    <a:lnTo>
                      <a:pt x="1439" y="1039"/>
                    </a:lnTo>
                    <a:lnTo>
                      <a:pt x="1424" y="1073"/>
                    </a:lnTo>
                    <a:lnTo>
                      <a:pt x="1408" y="1105"/>
                    </a:lnTo>
                    <a:lnTo>
                      <a:pt x="1389" y="1136"/>
                    </a:lnTo>
                    <a:lnTo>
                      <a:pt x="1370" y="1166"/>
                    </a:lnTo>
                    <a:lnTo>
                      <a:pt x="1349" y="1195"/>
                    </a:lnTo>
                    <a:lnTo>
                      <a:pt x="1327" y="1224"/>
                    </a:lnTo>
                    <a:lnTo>
                      <a:pt x="1303" y="1250"/>
                    </a:lnTo>
                    <a:lnTo>
                      <a:pt x="1279" y="1277"/>
                    </a:lnTo>
                    <a:lnTo>
                      <a:pt x="1252" y="1302"/>
                    </a:lnTo>
                    <a:lnTo>
                      <a:pt x="1226" y="1325"/>
                    </a:lnTo>
                    <a:lnTo>
                      <a:pt x="1197" y="1347"/>
                    </a:lnTo>
                    <a:lnTo>
                      <a:pt x="1167" y="1368"/>
                    </a:lnTo>
                    <a:lnTo>
                      <a:pt x="1137" y="1387"/>
                    </a:lnTo>
                    <a:lnTo>
                      <a:pt x="1106" y="1406"/>
                    </a:lnTo>
                    <a:lnTo>
                      <a:pt x="1073" y="1422"/>
                    </a:lnTo>
                    <a:lnTo>
                      <a:pt x="1040" y="1437"/>
                    </a:lnTo>
                    <a:lnTo>
                      <a:pt x="1007" y="1451"/>
                    </a:lnTo>
                    <a:lnTo>
                      <a:pt x="971" y="1462"/>
                    </a:lnTo>
                    <a:lnTo>
                      <a:pt x="935" y="1472"/>
                    </a:lnTo>
                    <a:lnTo>
                      <a:pt x="900" y="1480"/>
                    </a:lnTo>
                    <a:lnTo>
                      <a:pt x="863" y="1487"/>
                    </a:lnTo>
                    <a:lnTo>
                      <a:pt x="825" y="1492"/>
                    </a:lnTo>
                    <a:lnTo>
                      <a:pt x="787" y="1495"/>
                    </a:lnTo>
                    <a:lnTo>
                      <a:pt x="749" y="1497"/>
                    </a:lnTo>
                    <a:lnTo>
                      <a:pt x="710" y="1495"/>
                    </a:lnTo>
                    <a:lnTo>
                      <a:pt x="671" y="1492"/>
                    </a:lnTo>
                    <a:lnTo>
                      <a:pt x="635" y="1487"/>
                    </a:lnTo>
                    <a:lnTo>
                      <a:pt x="598" y="1480"/>
                    </a:lnTo>
                    <a:lnTo>
                      <a:pt x="561" y="1472"/>
                    </a:lnTo>
                    <a:lnTo>
                      <a:pt x="525" y="1462"/>
                    </a:lnTo>
                    <a:lnTo>
                      <a:pt x="491" y="1451"/>
                    </a:lnTo>
                    <a:lnTo>
                      <a:pt x="457" y="1437"/>
                    </a:lnTo>
                    <a:lnTo>
                      <a:pt x="424" y="1422"/>
                    </a:lnTo>
                    <a:lnTo>
                      <a:pt x="392" y="1406"/>
                    </a:lnTo>
                    <a:lnTo>
                      <a:pt x="360" y="1387"/>
                    </a:lnTo>
                    <a:lnTo>
                      <a:pt x="329" y="1368"/>
                    </a:lnTo>
                    <a:lnTo>
                      <a:pt x="301" y="1347"/>
                    </a:lnTo>
                    <a:lnTo>
                      <a:pt x="272" y="1325"/>
                    </a:lnTo>
                    <a:lnTo>
                      <a:pt x="245" y="1302"/>
                    </a:lnTo>
                    <a:lnTo>
                      <a:pt x="219" y="1277"/>
                    </a:lnTo>
                    <a:lnTo>
                      <a:pt x="195" y="1251"/>
                    </a:lnTo>
                    <a:lnTo>
                      <a:pt x="172" y="1224"/>
                    </a:lnTo>
                    <a:lnTo>
                      <a:pt x="149" y="1196"/>
                    </a:lnTo>
                    <a:lnTo>
                      <a:pt x="128" y="1166"/>
                    </a:lnTo>
                    <a:lnTo>
                      <a:pt x="108" y="1136"/>
                    </a:lnTo>
                    <a:lnTo>
                      <a:pt x="91" y="1105"/>
                    </a:lnTo>
                    <a:lnTo>
                      <a:pt x="74" y="1073"/>
                    </a:lnTo>
                    <a:lnTo>
                      <a:pt x="59" y="1040"/>
                    </a:lnTo>
                    <a:lnTo>
                      <a:pt x="46" y="1006"/>
                    </a:lnTo>
                    <a:lnTo>
                      <a:pt x="35" y="971"/>
                    </a:lnTo>
                    <a:lnTo>
                      <a:pt x="24" y="937"/>
                    </a:lnTo>
                    <a:lnTo>
                      <a:pt x="15" y="900"/>
                    </a:lnTo>
                    <a:lnTo>
                      <a:pt x="9" y="863"/>
                    </a:lnTo>
                    <a:lnTo>
                      <a:pt x="5" y="826"/>
                    </a:lnTo>
                    <a:lnTo>
                      <a:pt x="1" y="788"/>
                    </a:lnTo>
                    <a:lnTo>
                      <a:pt x="0" y="750"/>
                    </a:lnTo>
                    <a:close/>
                  </a:path>
                </a:pathLst>
              </a:custGeom>
              <a:solidFill>
                <a:srgbClr val="919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65" name="Freeform 808">
                <a:extLst>
                  <a:ext uri="{FF2B5EF4-FFF2-40B4-BE49-F238E27FC236}">
                    <a16:creationId xmlns:a16="http://schemas.microsoft.com/office/drawing/2014/main" id="{AA516DCB-5DB3-4A6A-8080-C727B67F54BB}"/>
                  </a:ext>
                </a:extLst>
              </p:cNvPr>
              <p:cNvSpPr>
                <a:spLocks noEditPoints="1"/>
              </p:cNvSpPr>
              <p:nvPr/>
            </p:nvSpPr>
            <p:spPr bwMode="auto">
              <a:xfrm>
                <a:off x="1739" y="2508"/>
                <a:ext cx="744" cy="742"/>
              </a:xfrm>
              <a:custGeom>
                <a:avLst/>
                <a:gdLst>
                  <a:gd name="T0" fmla="*/ 21 w 1489"/>
                  <a:gd name="T1" fmla="*/ 13 h 1485"/>
                  <a:gd name="T2" fmla="*/ 20 w 1489"/>
                  <a:gd name="T3" fmla="*/ 16 h 1485"/>
                  <a:gd name="T4" fmla="*/ 18 w 1489"/>
                  <a:gd name="T5" fmla="*/ 18 h 1485"/>
                  <a:gd name="T6" fmla="*/ 16 w 1489"/>
                  <a:gd name="T7" fmla="*/ 20 h 1485"/>
                  <a:gd name="T8" fmla="*/ 13 w 1489"/>
                  <a:gd name="T9" fmla="*/ 21 h 1485"/>
                  <a:gd name="T10" fmla="*/ 10 w 1489"/>
                  <a:gd name="T11" fmla="*/ 21 h 1485"/>
                  <a:gd name="T12" fmla="*/ 7 w 1489"/>
                  <a:gd name="T13" fmla="*/ 21 h 1485"/>
                  <a:gd name="T14" fmla="*/ 4 w 1489"/>
                  <a:gd name="T15" fmla="*/ 19 h 1485"/>
                  <a:gd name="T16" fmla="*/ 2 w 1489"/>
                  <a:gd name="T17" fmla="*/ 17 h 1485"/>
                  <a:gd name="T18" fmla="*/ 1 w 1489"/>
                  <a:gd name="T19" fmla="*/ 14 h 1485"/>
                  <a:gd name="T20" fmla="*/ 0 w 1489"/>
                  <a:gd name="T21" fmla="*/ 11 h 1485"/>
                  <a:gd name="T22" fmla="*/ 1 w 1489"/>
                  <a:gd name="T23" fmla="*/ 8 h 1485"/>
                  <a:gd name="T24" fmla="*/ 2 w 1489"/>
                  <a:gd name="T25" fmla="*/ 5 h 1485"/>
                  <a:gd name="T26" fmla="*/ 4 w 1489"/>
                  <a:gd name="T27" fmla="*/ 3 h 1485"/>
                  <a:gd name="T28" fmla="*/ 7 w 1489"/>
                  <a:gd name="T29" fmla="*/ 1 h 1485"/>
                  <a:gd name="T30" fmla="*/ 10 w 1489"/>
                  <a:gd name="T31" fmla="*/ 1 h 1485"/>
                  <a:gd name="T32" fmla="*/ 13 w 1489"/>
                  <a:gd name="T33" fmla="*/ 1 h 1485"/>
                  <a:gd name="T34" fmla="*/ 16 w 1489"/>
                  <a:gd name="T35" fmla="*/ 2 h 1485"/>
                  <a:gd name="T36" fmla="*/ 18 w 1489"/>
                  <a:gd name="T37" fmla="*/ 4 h 1485"/>
                  <a:gd name="T38" fmla="*/ 20 w 1489"/>
                  <a:gd name="T39" fmla="*/ 6 h 1485"/>
                  <a:gd name="T40" fmla="*/ 21 w 1489"/>
                  <a:gd name="T41" fmla="*/ 9 h 1485"/>
                  <a:gd name="T42" fmla="*/ 0 w 1489"/>
                  <a:gd name="T43" fmla="*/ 11 h 1485"/>
                  <a:gd name="T44" fmla="*/ 0 w 1489"/>
                  <a:gd name="T45" fmla="*/ 8 h 1485"/>
                  <a:gd name="T46" fmla="*/ 1 w 1489"/>
                  <a:gd name="T47" fmla="*/ 5 h 1485"/>
                  <a:gd name="T48" fmla="*/ 4 w 1489"/>
                  <a:gd name="T49" fmla="*/ 2 h 1485"/>
                  <a:gd name="T50" fmla="*/ 7 w 1489"/>
                  <a:gd name="T51" fmla="*/ 0 h 1485"/>
                  <a:gd name="T52" fmla="*/ 10 w 1489"/>
                  <a:gd name="T53" fmla="*/ 0 h 1485"/>
                  <a:gd name="T54" fmla="*/ 13 w 1489"/>
                  <a:gd name="T55" fmla="*/ 0 h 1485"/>
                  <a:gd name="T56" fmla="*/ 17 w 1489"/>
                  <a:gd name="T57" fmla="*/ 1 h 1485"/>
                  <a:gd name="T58" fmla="*/ 19 w 1489"/>
                  <a:gd name="T59" fmla="*/ 3 h 1485"/>
                  <a:gd name="T60" fmla="*/ 21 w 1489"/>
                  <a:gd name="T61" fmla="*/ 6 h 1485"/>
                  <a:gd name="T62" fmla="*/ 23 w 1489"/>
                  <a:gd name="T63" fmla="*/ 9 h 1485"/>
                  <a:gd name="T64" fmla="*/ 23 w 1489"/>
                  <a:gd name="T65" fmla="*/ 12 h 1485"/>
                  <a:gd name="T66" fmla="*/ 22 w 1489"/>
                  <a:gd name="T67" fmla="*/ 16 h 1485"/>
                  <a:gd name="T68" fmla="*/ 20 w 1489"/>
                  <a:gd name="T69" fmla="*/ 18 h 1485"/>
                  <a:gd name="T70" fmla="*/ 18 w 1489"/>
                  <a:gd name="T71" fmla="*/ 21 h 1485"/>
                  <a:gd name="T72" fmla="*/ 15 w 1489"/>
                  <a:gd name="T73" fmla="*/ 22 h 1485"/>
                  <a:gd name="T74" fmla="*/ 11 w 1489"/>
                  <a:gd name="T75" fmla="*/ 23 h 1485"/>
                  <a:gd name="T76" fmla="*/ 8 w 1489"/>
                  <a:gd name="T77" fmla="*/ 22 h 1485"/>
                  <a:gd name="T78" fmla="*/ 5 w 1489"/>
                  <a:gd name="T79" fmla="*/ 21 h 1485"/>
                  <a:gd name="T80" fmla="*/ 2 w 1489"/>
                  <a:gd name="T81" fmla="*/ 18 h 1485"/>
                  <a:gd name="T82" fmla="*/ 0 w 1489"/>
                  <a:gd name="T83" fmla="*/ 16 h 1485"/>
                  <a:gd name="T84" fmla="*/ 0 w 1489"/>
                  <a:gd name="T85" fmla="*/ 12 h 14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9" h="1485">
                    <a:moveTo>
                      <a:pt x="1401" y="741"/>
                    </a:moveTo>
                    <a:lnTo>
                      <a:pt x="1398" y="809"/>
                    </a:lnTo>
                    <a:lnTo>
                      <a:pt x="1387" y="875"/>
                    </a:lnTo>
                    <a:lnTo>
                      <a:pt x="1371" y="940"/>
                    </a:lnTo>
                    <a:lnTo>
                      <a:pt x="1348" y="1001"/>
                    </a:lnTo>
                    <a:lnTo>
                      <a:pt x="1320" y="1060"/>
                    </a:lnTo>
                    <a:lnTo>
                      <a:pt x="1286" y="1115"/>
                    </a:lnTo>
                    <a:lnTo>
                      <a:pt x="1248" y="1167"/>
                    </a:lnTo>
                    <a:lnTo>
                      <a:pt x="1204" y="1214"/>
                    </a:lnTo>
                    <a:lnTo>
                      <a:pt x="1157" y="1258"/>
                    </a:lnTo>
                    <a:lnTo>
                      <a:pt x="1105" y="1296"/>
                    </a:lnTo>
                    <a:lnTo>
                      <a:pt x="1050" y="1330"/>
                    </a:lnTo>
                    <a:lnTo>
                      <a:pt x="991" y="1358"/>
                    </a:lnTo>
                    <a:lnTo>
                      <a:pt x="929" y="1381"/>
                    </a:lnTo>
                    <a:lnTo>
                      <a:pt x="865" y="1397"/>
                    </a:lnTo>
                    <a:lnTo>
                      <a:pt x="799" y="1407"/>
                    </a:lnTo>
                    <a:lnTo>
                      <a:pt x="730" y="1410"/>
                    </a:lnTo>
                    <a:lnTo>
                      <a:pt x="660" y="1407"/>
                    </a:lnTo>
                    <a:lnTo>
                      <a:pt x="594" y="1396"/>
                    </a:lnTo>
                    <a:lnTo>
                      <a:pt x="529" y="1380"/>
                    </a:lnTo>
                    <a:lnTo>
                      <a:pt x="468" y="1358"/>
                    </a:lnTo>
                    <a:lnTo>
                      <a:pt x="409" y="1329"/>
                    </a:lnTo>
                    <a:lnTo>
                      <a:pt x="354" y="1296"/>
                    </a:lnTo>
                    <a:lnTo>
                      <a:pt x="302" y="1258"/>
                    </a:lnTo>
                    <a:lnTo>
                      <a:pt x="255" y="1214"/>
                    </a:lnTo>
                    <a:lnTo>
                      <a:pt x="211" y="1167"/>
                    </a:lnTo>
                    <a:lnTo>
                      <a:pt x="172" y="1115"/>
                    </a:lnTo>
                    <a:lnTo>
                      <a:pt x="139" y="1061"/>
                    </a:lnTo>
                    <a:lnTo>
                      <a:pt x="111" y="1002"/>
                    </a:lnTo>
                    <a:lnTo>
                      <a:pt x="88" y="940"/>
                    </a:lnTo>
                    <a:lnTo>
                      <a:pt x="71" y="877"/>
                    </a:lnTo>
                    <a:lnTo>
                      <a:pt x="60" y="810"/>
                    </a:lnTo>
                    <a:lnTo>
                      <a:pt x="57" y="742"/>
                    </a:lnTo>
                    <a:lnTo>
                      <a:pt x="60" y="674"/>
                    </a:lnTo>
                    <a:lnTo>
                      <a:pt x="71" y="607"/>
                    </a:lnTo>
                    <a:lnTo>
                      <a:pt x="87" y="544"/>
                    </a:lnTo>
                    <a:lnTo>
                      <a:pt x="110" y="481"/>
                    </a:lnTo>
                    <a:lnTo>
                      <a:pt x="137" y="423"/>
                    </a:lnTo>
                    <a:lnTo>
                      <a:pt x="172" y="367"/>
                    </a:lnTo>
                    <a:lnTo>
                      <a:pt x="210" y="317"/>
                    </a:lnTo>
                    <a:lnTo>
                      <a:pt x="254" y="268"/>
                    </a:lnTo>
                    <a:lnTo>
                      <a:pt x="301" y="226"/>
                    </a:lnTo>
                    <a:lnTo>
                      <a:pt x="353" y="186"/>
                    </a:lnTo>
                    <a:lnTo>
                      <a:pt x="408" y="153"/>
                    </a:lnTo>
                    <a:lnTo>
                      <a:pt x="467" y="124"/>
                    </a:lnTo>
                    <a:lnTo>
                      <a:pt x="529" y="102"/>
                    </a:lnTo>
                    <a:lnTo>
                      <a:pt x="594" y="85"/>
                    </a:lnTo>
                    <a:lnTo>
                      <a:pt x="660" y="75"/>
                    </a:lnTo>
                    <a:lnTo>
                      <a:pt x="730" y="71"/>
                    </a:lnTo>
                    <a:lnTo>
                      <a:pt x="799" y="75"/>
                    </a:lnTo>
                    <a:lnTo>
                      <a:pt x="864" y="85"/>
                    </a:lnTo>
                    <a:lnTo>
                      <a:pt x="929" y="101"/>
                    </a:lnTo>
                    <a:lnTo>
                      <a:pt x="991" y="124"/>
                    </a:lnTo>
                    <a:lnTo>
                      <a:pt x="1050" y="153"/>
                    </a:lnTo>
                    <a:lnTo>
                      <a:pt x="1105" y="186"/>
                    </a:lnTo>
                    <a:lnTo>
                      <a:pt x="1157" y="224"/>
                    </a:lnTo>
                    <a:lnTo>
                      <a:pt x="1204" y="268"/>
                    </a:lnTo>
                    <a:lnTo>
                      <a:pt x="1247" y="315"/>
                    </a:lnTo>
                    <a:lnTo>
                      <a:pt x="1286" y="367"/>
                    </a:lnTo>
                    <a:lnTo>
                      <a:pt x="1319" y="423"/>
                    </a:lnTo>
                    <a:lnTo>
                      <a:pt x="1348" y="481"/>
                    </a:lnTo>
                    <a:lnTo>
                      <a:pt x="1370" y="542"/>
                    </a:lnTo>
                    <a:lnTo>
                      <a:pt x="1387" y="606"/>
                    </a:lnTo>
                    <a:lnTo>
                      <a:pt x="1398" y="673"/>
                    </a:lnTo>
                    <a:lnTo>
                      <a:pt x="1401" y="741"/>
                    </a:lnTo>
                    <a:close/>
                    <a:moveTo>
                      <a:pt x="0" y="743"/>
                    </a:moveTo>
                    <a:lnTo>
                      <a:pt x="4" y="667"/>
                    </a:lnTo>
                    <a:lnTo>
                      <a:pt x="15" y="594"/>
                    </a:lnTo>
                    <a:lnTo>
                      <a:pt x="34" y="523"/>
                    </a:lnTo>
                    <a:lnTo>
                      <a:pt x="59" y="455"/>
                    </a:lnTo>
                    <a:lnTo>
                      <a:pt x="90" y="389"/>
                    </a:lnTo>
                    <a:lnTo>
                      <a:pt x="127" y="328"/>
                    </a:lnTo>
                    <a:lnTo>
                      <a:pt x="170" y="270"/>
                    </a:lnTo>
                    <a:lnTo>
                      <a:pt x="218" y="217"/>
                    </a:lnTo>
                    <a:lnTo>
                      <a:pt x="270" y="170"/>
                    </a:lnTo>
                    <a:lnTo>
                      <a:pt x="328" y="126"/>
                    </a:lnTo>
                    <a:lnTo>
                      <a:pt x="389" y="90"/>
                    </a:lnTo>
                    <a:lnTo>
                      <a:pt x="454" y="58"/>
                    </a:lnTo>
                    <a:lnTo>
                      <a:pt x="522" y="33"/>
                    </a:lnTo>
                    <a:lnTo>
                      <a:pt x="594" y="15"/>
                    </a:lnTo>
                    <a:lnTo>
                      <a:pt x="667" y="3"/>
                    </a:lnTo>
                    <a:lnTo>
                      <a:pt x="743" y="0"/>
                    </a:lnTo>
                    <a:lnTo>
                      <a:pt x="819" y="3"/>
                    </a:lnTo>
                    <a:lnTo>
                      <a:pt x="893" y="15"/>
                    </a:lnTo>
                    <a:lnTo>
                      <a:pt x="965" y="33"/>
                    </a:lnTo>
                    <a:lnTo>
                      <a:pt x="1034" y="57"/>
                    </a:lnTo>
                    <a:lnTo>
                      <a:pt x="1098" y="90"/>
                    </a:lnTo>
                    <a:lnTo>
                      <a:pt x="1159" y="126"/>
                    </a:lnTo>
                    <a:lnTo>
                      <a:pt x="1217" y="169"/>
                    </a:lnTo>
                    <a:lnTo>
                      <a:pt x="1270" y="217"/>
                    </a:lnTo>
                    <a:lnTo>
                      <a:pt x="1318" y="270"/>
                    </a:lnTo>
                    <a:lnTo>
                      <a:pt x="1361" y="328"/>
                    </a:lnTo>
                    <a:lnTo>
                      <a:pt x="1398" y="389"/>
                    </a:lnTo>
                    <a:lnTo>
                      <a:pt x="1430" y="454"/>
                    </a:lnTo>
                    <a:lnTo>
                      <a:pt x="1455" y="523"/>
                    </a:lnTo>
                    <a:lnTo>
                      <a:pt x="1474" y="593"/>
                    </a:lnTo>
                    <a:lnTo>
                      <a:pt x="1484" y="667"/>
                    </a:lnTo>
                    <a:lnTo>
                      <a:pt x="1489" y="743"/>
                    </a:lnTo>
                    <a:lnTo>
                      <a:pt x="1485" y="819"/>
                    </a:lnTo>
                    <a:lnTo>
                      <a:pt x="1474" y="891"/>
                    </a:lnTo>
                    <a:lnTo>
                      <a:pt x="1455" y="963"/>
                    </a:lnTo>
                    <a:lnTo>
                      <a:pt x="1430" y="1031"/>
                    </a:lnTo>
                    <a:lnTo>
                      <a:pt x="1399" y="1095"/>
                    </a:lnTo>
                    <a:lnTo>
                      <a:pt x="1361" y="1156"/>
                    </a:lnTo>
                    <a:lnTo>
                      <a:pt x="1318" y="1214"/>
                    </a:lnTo>
                    <a:lnTo>
                      <a:pt x="1271" y="1267"/>
                    </a:lnTo>
                    <a:lnTo>
                      <a:pt x="1218" y="1314"/>
                    </a:lnTo>
                    <a:lnTo>
                      <a:pt x="1160" y="1358"/>
                    </a:lnTo>
                    <a:lnTo>
                      <a:pt x="1099" y="1395"/>
                    </a:lnTo>
                    <a:lnTo>
                      <a:pt x="1034" y="1426"/>
                    </a:lnTo>
                    <a:lnTo>
                      <a:pt x="966" y="1451"/>
                    </a:lnTo>
                    <a:lnTo>
                      <a:pt x="894" y="1470"/>
                    </a:lnTo>
                    <a:lnTo>
                      <a:pt x="821" y="1481"/>
                    </a:lnTo>
                    <a:lnTo>
                      <a:pt x="745" y="1485"/>
                    </a:lnTo>
                    <a:lnTo>
                      <a:pt x="668" y="1481"/>
                    </a:lnTo>
                    <a:lnTo>
                      <a:pt x="594" y="1470"/>
                    </a:lnTo>
                    <a:lnTo>
                      <a:pt x="522" y="1451"/>
                    </a:lnTo>
                    <a:lnTo>
                      <a:pt x="454" y="1426"/>
                    </a:lnTo>
                    <a:lnTo>
                      <a:pt x="389" y="1395"/>
                    </a:lnTo>
                    <a:lnTo>
                      <a:pt x="328" y="1358"/>
                    </a:lnTo>
                    <a:lnTo>
                      <a:pt x="270" y="1315"/>
                    </a:lnTo>
                    <a:lnTo>
                      <a:pt x="217" y="1267"/>
                    </a:lnTo>
                    <a:lnTo>
                      <a:pt x="170" y="1214"/>
                    </a:lnTo>
                    <a:lnTo>
                      <a:pt x="127" y="1158"/>
                    </a:lnTo>
                    <a:lnTo>
                      <a:pt x="90" y="1097"/>
                    </a:lnTo>
                    <a:lnTo>
                      <a:pt x="58" y="1032"/>
                    </a:lnTo>
                    <a:lnTo>
                      <a:pt x="34" y="964"/>
                    </a:lnTo>
                    <a:lnTo>
                      <a:pt x="15" y="893"/>
                    </a:lnTo>
                    <a:lnTo>
                      <a:pt x="4" y="819"/>
                    </a:lnTo>
                    <a:lnTo>
                      <a:pt x="0" y="743"/>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66" name="Freeform 809">
                <a:extLst>
                  <a:ext uri="{FF2B5EF4-FFF2-40B4-BE49-F238E27FC236}">
                    <a16:creationId xmlns:a16="http://schemas.microsoft.com/office/drawing/2014/main" id="{27393ED7-5D39-4548-9A10-0443AACFEEDC}"/>
                  </a:ext>
                </a:extLst>
              </p:cNvPr>
              <p:cNvSpPr>
                <a:spLocks noEditPoints="1"/>
              </p:cNvSpPr>
              <p:nvPr/>
            </p:nvSpPr>
            <p:spPr bwMode="auto">
              <a:xfrm>
                <a:off x="1740" y="2510"/>
                <a:ext cx="739" cy="738"/>
              </a:xfrm>
              <a:custGeom>
                <a:avLst/>
                <a:gdLst>
                  <a:gd name="T0" fmla="*/ 22 w 1478"/>
                  <a:gd name="T1" fmla="*/ 14 h 1476"/>
                  <a:gd name="T2" fmla="*/ 21 w 1478"/>
                  <a:gd name="T3" fmla="*/ 17 h 1476"/>
                  <a:gd name="T4" fmla="*/ 19 w 1478"/>
                  <a:gd name="T5" fmla="*/ 19 h 1476"/>
                  <a:gd name="T6" fmla="*/ 17 w 1478"/>
                  <a:gd name="T7" fmla="*/ 21 h 1476"/>
                  <a:gd name="T8" fmla="*/ 14 w 1478"/>
                  <a:gd name="T9" fmla="*/ 22 h 1476"/>
                  <a:gd name="T10" fmla="*/ 11 w 1478"/>
                  <a:gd name="T11" fmla="*/ 22 h 1476"/>
                  <a:gd name="T12" fmla="*/ 8 w 1478"/>
                  <a:gd name="T13" fmla="*/ 22 h 1476"/>
                  <a:gd name="T14" fmla="*/ 5 w 1478"/>
                  <a:gd name="T15" fmla="*/ 20 h 1476"/>
                  <a:gd name="T16" fmla="*/ 3 w 1478"/>
                  <a:gd name="T17" fmla="*/ 18 h 1476"/>
                  <a:gd name="T18" fmla="*/ 2 w 1478"/>
                  <a:gd name="T19" fmla="*/ 15 h 1476"/>
                  <a:gd name="T20" fmla="*/ 1 w 1478"/>
                  <a:gd name="T21" fmla="*/ 12 h 1476"/>
                  <a:gd name="T22" fmla="*/ 2 w 1478"/>
                  <a:gd name="T23" fmla="*/ 9 h 1476"/>
                  <a:gd name="T24" fmla="*/ 3 w 1478"/>
                  <a:gd name="T25" fmla="*/ 6 h 1476"/>
                  <a:gd name="T26" fmla="*/ 5 w 1478"/>
                  <a:gd name="T27" fmla="*/ 4 h 1476"/>
                  <a:gd name="T28" fmla="*/ 8 w 1478"/>
                  <a:gd name="T29" fmla="*/ 2 h 1476"/>
                  <a:gd name="T30" fmla="*/ 11 w 1478"/>
                  <a:gd name="T31" fmla="*/ 2 h 1476"/>
                  <a:gd name="T32" fmla="*/ 14 w 1478"/>
                  <a:gd name="T33" fmla="*/ 2 h 1476"/>
                  <a:gd name="T34" fmla="*/ 17 w 1478"/>
                  <a:gd name="T35" fmla="*/ 3 h 1476"/>
                  <a:gd name="T36" fmla="*/ 19 w 1478"/>
                  <a:gd name="T37" fmla="*/ 5 h 1476"/>
                  <a:gd name="T38" fmla="*/ 21 w 1478"/>
                  <a:gd name="T39" fmla="*/ 7 h 1476"/>
                  <a:gd name="T40" fmla="*/ 22 w 1478"/>
                  <a:gd name="T41" fmla="*/ 10 h 1476"/>
                  <a:gd name="T42" fmla="*/ 0 w 1478"/>
                  <a:gd name="T43" fmla="*/ 12 h 1476"/>
                  <a:gd name="T44" fmla="*/ 1 w 1478"/>
                  <a:gd name="T45" fmla="*/ 9 h 1476"/>
                  <a:gd name="T46" fmla="*/ 2 w 1478"/>
                  <a:gd name="T47" fmla="*/ 6 h 1476"/>
                  <a:gd name="T48" fmla="*/ 5 w 1478"/>
                  <a:gd name="T49" fmla="*/ 3 h 1476"/>
                  <a:gd name="T50" fmla="*/ 8 w 1478"/>
                  <a:gd name="T51" fmla="*/ 1 h 1476"/>
                  <a:gd name="T52" fmla="*/ 11 w 1478"/>
                  <a:gd name="T53" fmla="*/ 1 h 1476"/>
                  <a:gd name="T54" fmla="*/ 14 w 1478"/>
                  <a:gd name="T55" fmla="*/ 1 h 1476"/>
                  <a:gd name="T56" fmla="*/ 18 w 1478"/>
                  <a:gd name="T57" fmla="*/ 2 h 1476"/>
                  <a:gd name="T58" fmla="*/ 20 w 1478"/>
                  <a:gd name="T59" fmla="*/ 4 h 1476"/>
                  <a:gd name="T60" fmla="*/ 22 w 1478"/>
                  <a:gd name="T61" fmla="*/ 7 h 1476"/>
                  <a:gd name="T62" fmla="*/ 23 w 1478"/>
                  <a:gd name="T63" fmla="*/ 10 h 1476"/>
                  <a:gd name="T64" fmla="*/ 24 w 1478"/>
                  <a:gd name="T65" fmla="*/ 13 h 1476"/>
                  <a:gd name="T66" fmla="*/ 23 w 1478"/>
                  <a:gd name="T67" fmla="*/ 17 h 1476"/>
                  <a:gd name="T68" fmla="*/ 21 w 1478"/>
                  <a:gd name="T69" fmla="*/ 19 h 1476"/>
                  <a:gd name="T70" fmla="*/ 18 w 1478"/>
                  <a:gd name="T71" fmla="*/ 22 h 1476"/>
                  <a:gd name="T72" fmla="*/ 15 w 1478"/>
                  <a:gd name="T73" fmla="*/ 23 h 1476"/>
                  <a:gd name="T74" fmla="*/ 12 w 1478"/>
                  <a:gd name="T75" fmla="*/ 24 h 1476"/>
                  <a:gd name="T76" fmla="*/ 9 w 1478"/>
                  <a:gd name="T77" fmla="*/ 23 h 1476"/>
                  <a:gd name="T78" fmla="*/ 6 w 1478"/>
                  <a:gd name="T79" fmla="*/ 22 h 1476"/>
                  <a:gd name="T80" fmla="*/ 3 w 1478"/>
                  <a:gd name="T81" fmla="*/ 19 h 1476"/>
                  <a:gd name="T82" fmla="*/ 1 w 1478"/>
                  <a:gd name="T83" fmla="*/ 17 h 1476"/>
                  <a:gd name="T84" fmla="*/ 1 w 1478"/>
                  <a:gd name="T85" fmla="*/ 13 h 1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78" h="1476">
                    <a:moveTo>
                      <a:pt x="1398" y="738"/>
                    </a:moveTo>
                    <a:lnTo>
                      <a:pt x="1395" y="806"/>
                    </a:lnTo>
                    <a:lnTo>
                      <a:pt x="1384" y="873"/>
                    </a:lnTo>
                    <a:lnTo>
                      <a:pt x="1367" y="937"/>
                    </a:lnTo>
                    <a:lnTo>
                      <a:pt x="1345" y="999"/>
                    </a:lnTo>
                    <a:lnTo>
                      <a:pt x="1316" y="1058"/>
                    </a:lnTo>
                    <a:lnTo>
                      <a:pt x="1283" y="1113"/>
                    </a:lnTo>
                    <a:lnTo>
                      <a:pt x="1244" y="1165"/>
                    </a:lnTo>
                    <a:lnTo>
                      <a:pt x="1200" y="1212"/>
                    </a:lnTo>
                    <a:lnTo>
                      <a:pt x="1153" y="1256"/>
                    </a:lnTo>
                    <a:lnTo>
                      <a:pt x="1101" y="1295"/>
                    </a:lnTo>
                    <a:lnTo>
                      <a:pt x="1045" y="1329"/>
                    </a:lnTo>
                    <a:lnTo>
                      <a:pt x="986" y="1358"/>
                    </a:lnTo>
                    <a:lnTo>
                      <a:pt x="924" y="1381"/>
                    </a:lnTo>
                    <a:lnTo>
                      <a:pt x="859" y="1397"/>
                    </a:lnTo>
                    <a:lnTo>
                      <a:pt x="792" y="1407"/>
                    </a:lnTo>
                    <a:lnTo>
                      <a:pt x="723" y="1411"/>
                    </a:lnTo>
                    <a:lnTo>
                      <a:pt x="654" y="1407"/>
                    </a:lnTo>
                    <a:lnTo>
                      <a:pt x="586" y="1397"/>
                    </a:lnTo>
                    <a:lnTo>
                      <a:pt x="522" y="1381"/>
                    </a:lnTo>
                    <a:lnTo>
                      <a:pt x="459" y="1358"/>
                    </a:lnTo>
                    <a:lnTo>
                      <a:pt x="401" y="1329"/>
                    </a:lnTo>
                    <a:lnTo>
                      <a:pt x="344" y="1295"/>
                    </a:lnTo>
                    <a:lnTo>
                      <a:pt x="292" y="1256"/>
                    </a:lnTo>
                    <a:lnTo>
                      <a:pt x="245" y="1214"/>
                    </a:lnTo>
                    <a:lnTo>
                      <a:pt x="201" y="1165"/>
                    </a:lnTo>
                    <a:lnTo>
                      <a:pt x="162" y="1113"/>
                    </a:lnTo>
                    <a:lnTo>
                      <a:pt x="129" y="1058"/>
                    </a:lnTo>
                    <a:lnTo>
                      <a:pt x="100" y="999"/>
                    </a:lnTo>
                    <a:lnTo>
                      <a:pt x="78" y="937"/>
                    </a:lnTo>
                    <a:lnTo>
                      <a:pt x="61" y="873"/>
                    </a:lnTo>
                    <a:lnTo>
                      <a:pt x="51" y="806"/>
                    </a:lnTo>
                    <a:lnTo>
                      <a:pt x="47" y="737"/>
                    </a:lnTo>
                    <a:lnTo>
                      <a:pt x="51" y="669"/>
                    </a:lnTo>
                    <a:lnTo>
                      <a:pt x="61" y="602"/>
                    </a:lnTo>
                    <a:lnTo>
                      <a:pt x="77" y="537"/>
                    </a:lnTo>
                    <a:lnTo>
                      <a:pt x="100" y="476"/>
                    </a:lnTo>
                    <a:lnTo>
                      <a:pt x="128" y="417"/>
                    </a:lnTo>
                    <a:lnTo>
                      <a:pt x="162" y="361"/>
                    </a:lnTo>
                    <a:lnTo>
                      <a:pt x="200" y="309"/>
                    </a:lnTo>
                    <a:lnTo>
                      <a:pt x="244" y="261"/>
                    </a:lnTo>
                    <a:lnTo>
                      <a:pt x="292" y="218"/>
                    </a:lnTo>
                    <a:lnTo>
                      <a:pt x="344" y="179"/>
                    </a:lnTo>
                    <a:lnTo>
                      <a:pt x="400" y="144"/>
                    </a:lnTo>
                    <a:lnTo>
                      <a:pt x="459" y="116"/>
                    </a:lnTo>
                    <a:lnTo>
                      <a:pt x="522" y="94"/>
                    </a:lnTo>
                    <a:lnTo>
                      <a:pt x="586" y="76"/>
                    </a:lnTo>
                    <a:lnTo>
                      <a:pt x="654" y="66"/>
                    </a:lnTo>
                    <a:lnTo>
                      <a:pt x="723" y="63"/>
                    </a:lnTo>
                    <a:lnTo>
                      <a:pt x="792" y="66"/>
                    </a:lnTo>
                    <a:lnTo>
                      <a:pt x="859" y="76"/>
                    </a:lnTo>
                    <a:lnTo>
                      <a:pt x="924" y="92"/>
                    </a:lnTo>
                    <a:lnTo>
                      <a:pt x="986" y="116"/>
                    </a:lnTo>
                    <a:lnTo>
                      <a:pt x="1045" y="144"/>
                    </a:lnTo>
                    <a:lnTo>
                      <a:pt x="1101" y="178"/>
                    </a:lnTo>
                    <a:lnTo>
                      <a:pt x="1153" y="217"/>
                    </a:lnTo>
                    <a:lnTo>
                      <a:pt x="1200" y="261"/>
                    </a:lnTo>
                    <a:lnTo>
                      <a:pt x="1244" y="309"/>
                    </a:lnTo>
                    <a:lnTo>
                      <a:pt x="1283" y="361"/>
                    </a:lnTo>
                    <a:lnTo>
                      <a:pt x="1316" y="416"/>
                    </a:lnTo>
                    <a:lnTo>
                      <a:pt x="1345" y="475"/>
                    </a:lnTo>
                    <a:lnTo>
                      <a:pt x="1367" y="537"/>
                    </a:lnTo>
                    <a:lnTo>
                      <a:pt x="1384" y="602"/>
                    </a:lnTo>
                    <a:lnTo>
                      <a:pt x="1395" y="669"/>
                    </a:lnTo>
                    <a:lnTo>
                      <a:pt x="1398" y="738"/>
                    </a:lnTo>
                    <a:close/>
                    <a:moveTo>
                      <a:pt x="0" y="740"/>
                    </a:moveTo>
                    <a:lnTo>
                      <a:pt x="3" y="665"/>
                    </a:lnTo>
                    <a:lnTo>
                      <a:pt x="15" y="591"/>
                    </a:lnTo>
                    <a:lnTo>
                      <a:pt x="33" y="521"/>
                    </a:lnTo>
                    <a:lnTo>
                      <a:pt x="57" y="453"/>
                    </a:lnTo>
                    <a:lnTo>
                      <a:pt x="89" y="389"/>
                    </a:lnTo>
                    <a:lnTo>
                      <a:pt x="125" y="328"/>
                    </a:lnTo>
                    <a:lnTo>
                      <a:pt x="168" y="271"/>
                    </a:lnTo>
                    <a:lnTo>
                      <a:pt x="215" y="218"/>
                    </a:lnTo>
                    <a:lnTo>
                      <a:pt x="268" y="171"/>
                    </a:lnTo>
                    <a:lnTo>
                      <a:pt x="325" y="128"/>
                    </a:lnTo>
                    <a:lnTo>
                      <a:pt x="386" y="90"/>
                    </a:lnTo>
                    <a:lnTo>
                      <a:pt x="450" y="59"/>
                    </a:lnTo>
                    <a:lnTo>
                      <a:pt x="518" y="34"/>
                    </a:lnTo>
                    <a:lnTo>
                      <a:pt x="590" y="15"/>
                    </a:lnTo>
                    <a:lnTo>
                      <a:pt x="663" y="5"/>
                    </a:lnTo>
                    <a:lnTo>
                      <a:pt x="739" y="0"/>
                    </a:lnTo>
                    <a:lnTo>
                      <a:pt x="814" y="4"/>
                    </a:lnTo>
                    <a:lnTo>
                      <a:pt x="888" y="15"/>
                    </a:lnTo>
                    <a:lnTo>
                      <a:pt x="958" y="34"/>
                    </a:lnTo>
                    <a:lnTo>
                      <a:pt x="1026" y="59"/>
                    </a:lnTo>
                    <a:lnTo>
                      <a:pt x="1091" y="90"/>
                    </a:lnTo>
                    <a:lnTo>
                      <a:pt x="1152" y="127"/>
                    </a:lnTo>
                    <a:lnTo>
                      <a:pt x="1208" y="170"/>
                    </a:lnTo>
                    <a:lnTo>
                      <a:pt x="1261" y="217"/>
                    </a:lnTo>
                    <a:lnTo>
                      <a:pt x="1308" y="270"/>
                    </a:lnTo>
                    <a:lnTo>
                      <a:pt x="1351" y="326"/>
                    </a:lnTo>
                    <a:lnTo>
                      <a:pt x="1388" y="387"/>
                    </a:lnTo>
                    <a:lnTo>
                      <a:pt x="1419" y="452"/>
                    </a:lnTo>
                    <a:lnTo>
                      <a:pt x="1444" y="520"/>
                    </a:lnTo>
                    <a:lnTo>
                      <a:pt x="1463" y="590"/>
                    </a:lnTo>
                    <a:lnTo>
                      <a:pt x="1474" y="664"/>
                    </a:lnTo>
                    <a:lnTo>
                      <a:pt x="1478" y="739"/>
                    </a:lnTo>
                    <a:lnTo>
                      <a:pt x="1474" y="814"/>
                    </a:lnTo>
                    <a:lnTo>
                      <a:pt x="1463" y="887"/>
                    </a:lnTo>
                    <a:lnTo>
                      <a:pt x="1444" y="958"/>
                    </a:lnTo>
                    <a:lnTo>
                      <a:pt x="1419" y="1025"/>
                    </a:lnTo>
                    <a:lnTo>
                      <a:pt x="1388" y="1089"/>
                    </a:lnTo>
                    <a:lnTo>
                      <a:pt x="1351" y="1150"/>
                    </a:lnTo>
                    <a:lnTo>
                      <a:pt x="1308" y="1207"/>
                    </a:lnTo>
                    <a:lnTo>
                      <a:pt x="1260" y="1260"/>
                    </a:lnTo>
                    <a:lnTo>
                      <a:pt x="1208" y="1307"/>
                    </a:lnTo>
                    <a:lnTo>
                      <a:pt x="1151" y="1350"/>
                    </a:lnTo>
                    <a:lnTo>
                      <a:pt x="1090" y="1386"/>
                    </a:lnTo>
                    <a:lnTo>
                      <a:pt x="1025" y="1417"/>
                    </a:lnTo>
                    <a:lnTo>
                      <a:pt x="957" y="1443"/>
                    </a:lnTo>
                    <a:lnTo>
                      <a:pt x="887" y="1461"/>
                    </a:lnTo>
                    <a:lnTo>
                      <a:pt x="813" y="1473"/>
                    </a:lnTo>
                    <a:lnTo>
                      <a:pt x="738" y="1476"/>
                    </a:lnTo>
                    <a:lnTo>
                      <a:pt x="662" y="1473"/>
                    </a:lnTo>
                    <a:lnTo>
                      <a:pt x="590" y="1461"/>
                    </a:lnTo>
                    <a:lnTo>
                      <a:pt x="518" y="1443"/>
                    </a:lnTo>
                    <a:lnTo>
                      <a:pt x="450" y="1417"/>
                    </a:lnTo>
                    <a:lnTo>
                      <a:pt x="386" y="1386"/>
                    </a:lnTo>
                    <a:lnTo>
                      <a:pt x="325" y="1350"/>
                    </a:lnTo>
                    <a:lnTo>
                      <a:pt x="268" y="1307"/>
                    </a:lnTo>
                    <a:lnTo>
                      <a:pt x="215" y="1260"/>
                    </a:lnTo>
                    <a:lnTo>
                      <a:pt x="168" y="1208"/>
                    </a:lnTo>
                    <a:lnTo>
                      <a:pt x="125" y="1151"/>
                    </a:lnTo>
                    <a:lnTo>
                      <a:pt x="89" y="1090"/>
                    </a:lnTo>
                    <a:lnTo>
                      <a:pt x="57" y="1026"/>
                    </a:lnTo>
                    <a:lnTo>
                      <a:pt x="33" y="959"/>
                    </a:lnTo>
                    <a:lnTo>
                      <a:pt x="15" y="887"/>
                    </a:lnTo>
                    <a:lnTo>
                      <a:pt x="3" y="815"/>
                    </a:lnTo>
                    <a:lnTo>
                      <a:pt x="0" y="740"/>
                    </a:lnTo>
                    <a:close/>
                  </a:path>
                </a:pathLst>
              </a:custGeom>
              <a:solidFill>
                <a:srgbClr val="AAA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67" name="Freeform 810">
                <a:extLst>
                  <a:ext uri="{FF2B5EF4-FFF2-40B4-BE49-F238E27FC236}">
                    <a16:creationId xmlns:a16="http://schemas.microsoft.com/office/drawing/2014/main" id="{A1983C14-3AFF-4BE0-9E35-0A52B8529E82}"/>
                  </a:ext>
                </a:extLst>
              </p:cNvPr>
              <p:cNvSpPr>
                <a:spLocks noEditPoints="1"/>
              </p:cNvSpPr>
              <p:nvPr/>
            </p:nvSpPr>
            <p:spPr bwMode="auto">
              <a:xfrm>
                <a:off x="1742" y="2512"/>
                <a:ext cx="734" cy="734"/>
              </a:xfrm>
              <a:custGeom>
                <a:avLst/>
                <a:gdLst>
                  <a:gd name="T0" fmla="*/ 21 w 1469"/>
                  <a:gd name="T1" fmla="*/ 14 h 1467"/>
                  <a:gd name="T2" fmla="*/ 20 w 1469"/>
                  <a:gd name="T3" fmla="*/ 17 h 1467"/>
                  <a:gd name="T4" fmla="*/ 18 w 1469"/>
                  <a:gd name="T5" fmla="*/ 19 h 1467"/>
                  <a:gd name="T6" fmla="*/ 16 w 1469"/>
                  <a:gd name="T7" fmla="*/ 21 h 1467"/>
                  <a:gd name="T8" fmla="*/ 13 w 1469"/>
                  <a:gd name="T9" fmla="*/ 22 h 1467"/>
                  <a:gd name="T10" fmla="*/ 10 w 1469"/>
                  <a:gd name="T11" fmla="*/ 22 h 1467"/>
                  <a:gd name="T12" fmla="*/ 7 w 1469"/>
                  <a:gd name="T13" fmla="*/ 22 h 1467"/>
                  <a:gd name="T14" fmla="*/ 4 w 1469"/>
                  <a:gd name="T15" fmla="*/ 20 h 1467"/>
                  <a:gd name="T16" fmla="*/ 2 w 1469"/>
                  <a:gd name="T17" fmla="*/ 18 h 1467"/>
                  <a:gd name="T18" fmla="*/ 1 w 1469"/>
                  <a:gd name="T19" fmla="*/ 15 h 1467"/>
                  <a:gd name="T20" fmla="*/ 0 w 1469"/>
                  <a:gd name="T21" fmla="*/ 12 h 1467"/>
                  <a:gd name="T22" fmla="*/ 1 w 1469"/>
                  <a:gd name="T23" fmla="*/ 9 h 1467"/>
                  <a:gd name="T24" fmla="*/ 2 w 1469"/>
                  <a:gd name="T25" fmla="*/ 6 h 1467"/>
                  <a:gd name="T26" fmla="*/ 4 w 1469"/>
                  <a:gd name="T27" fmla="*/ 4 h 1467"/>
                  <a:gd name="T28" fmla="*/ 7 w 1469"/>
                  <a:gd name="T29" fmla="*/ 2 h 1467"/>
                  <a:gd name="T30" fmla="*/ 10 w 1469"/>
                  <a:gd name="T31" fmla="*/ 1 h 1467"/>
                  <a:gd name="T32" fmla="*/ 13 w 1469"/>
                  <a:gd name="T33" fmla="*/ 2 h 1467"/>
                  <a:gd name="T34" fmla="*/ 16 w 1469"/>
                  <a:gd name="T35" fmla="*/ 3 h 1467"/>
                  <a:gd name="T36" fmla="*/ 18 w 1469"/>
                  <a:gd name="T37" fmla="*/ 4 h 1467"/>
                  <a:gd name="T38" fmla="*/ 20 w 1469"/>
                  <a:gd name="T39" fmla="*/ 7 h 1467"/>
                  <a:gd name="T40" fmla="*/ 21 w 1469"/>
                  <a:gd name="T41" fmla="*/ 10 h 1467"/>
                  <a:gd name="T42" fmla="*/ 0 w 1469"/>
                  <a:gd name="T43" fmla="*/ 12 h 1467"/>
                  <a:gd name="T44" fmla="*/ 0 w 1469"/>
                  <a:gd name="T45" fmla="*/ 9 h 1467"/>
                  <a:gd name="T46" fmla="*/ 1 w 1469"/>
                  <a:gd name="T47" fmla="*/ 6 h 1467"/>
                  <a:gd name="T48" fmla="*/ 4 w 1469"/>
                  <a:gd name="T49" fmla="*/ 3 h 1467"/>
                  <a:gd name="T50" fmla="*/ 6 w 1469"/>
                  <a:gd name="T51" fmla="*/ 1 h 1467"/>
                  <a:gd name="T52" fmla="*/ 10 w 1469"/>
                  <a:gd name="T53" fmla="*/ 1 h 1467"/>
                  <a:gd name="T54" fmla="*/ 13 w 1469"/>
                  <a:gd name="T55" fmla="*/ 1 h 1467"/>
                  <a:gd name="T56" fmla="*/ 16 w 1469"/>
                  <a:gd name="T57" fmla="*/ 2 h 1467"/>
                  <a:gd name="T58" fmla="*/ 19 w 1469"/>
                  <a:gd name="T59" fmla="*/ 4 h 1467"/>
                  <a:gd name="T60" fmla="*/ 21 w 1469"/>
                  <a:gd name="T61" fmla="*/ 7 h 1467"/>
                  <a:gd name="T62" fmla="*/ 22 w 1469"/>
                  <a:gd name="T63" fmla="*/ 10 h 1467"/>
                  <a:gd name="T64" fmla="*/ 22 w 1469"/>
                  <a:gd name="T65" fmla="*/ 13 h 1467"/>
                  <a:gd name="T66" fmla="*/ 22 w 1469"/>
                  <a:gd name="T67" fmla="*/ 16 h 1467"/>
                  <a:gd name="T68" fmla="*/ 20 w 1469"/>
                  <a:gd name="T69" fmla="*/ 19 h 1467"/>
                  <a:gd name="T70" fmla="*/ 17 w 1469"/>
                  <a:gd name="T71" fmla="*/ 21 h 1467"/>
                  <a:gd name="T72" fmla="*/ 14 w 1469"/>
                  <a:gd name="T73" fmla="*/ 23 h 1467"/>
                  <a:gd name="T74" fmla="*/ 11 w 1469"/>
                  <a:gd name="T75" fmla="*/ 23 h 1467"/>
                  <a:gd name="T76" fmla="*/ 8 w 1469"/>
                  <a:gd name="T77" fmla="*/ 23 h 1467"/>
                  <a:gd name="T78" fmla="*/ 5 w 1469"/>
                  <a:gd name="T79" fmla="*/ 21 h 1467"/>
                  <a:gd name="T80" fmla="*/ 2 w 1469"/>
                  <a:gd name="T81" fmla="*/ 19 h 1467"/>
                  <a:gd name="T82" fmla="*/ 0 w 1469"/>
                  <a:gd name="T83" fmla="*/ 16 h 1467"/>
                  <a:gd name="T84" fmla="*/ 0 w 1469"/>
                  <a:gd name="T85" fmla="*/ 13 h 1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69" h="1467">
                    <a:moveTo>
                      <a:pt x="1395" y="733"/>
                    </a:moveTo>
                    <a:lnTo>
                      <a:pt x="1392" y="802"/>
                    </a:lnTo>
                    <a:lnTo>
                      <a:pt x="1381" y="869"/>
                    </a:lnTo>
                    <a:lnTo>
                      <a:pt x="1364" y="933"/>
                    </a:lnTo>
                    <a:lnTo>
                      <a:pt x="1341" y="995"/>
                    </a:lnTo>
                    <a:lnTo>
                      <a:pt x="1313" y="1054"/>
                    </a:lnTo>
                    <a:lnTo>
                      <a:pt x="1279" y="1111"/>
                    </a:lnTo>
                    <a:lnTo>
                      <a:pt x="1240" y="1162"/>
                    </a:lnTo>
                    <a:lnTo>
                      <a:pt x="1197" y="1211"/>
                    </a:lnTo>
                    <a:lnTo>
                      <a:pt x="1149" y="1255"/>
                    </a:lnTo>
                    <a:lnTo>
                      <a:pt x="1097" y="1294"/>
                    </a:lnTo>
                    <a:lnTo>
                      <a:pt x="1040" y="1327"/>
                    </a:lnTo>
                    <a:lnTo>
                      <a:pt x="982" y="1356"/>
                    </a:lnTo>
                    <a:lnTo>
                      <a:pt x="920" y="1379"/>
                    </a:lnTo>
                    <a:lnTo>
                      <a:pt x="855" y="1396"/>
                    </a:lnTo>
                    <a:lnTo>
                      <a:pt x="787" y="1407"/>
                    </a:lnTo>
                    <a:lnTo>
                      <a:pt x="718" y="1410"/>
                    </a:lnTo>
                    <a:lnTo>
                      <a:pt x="648" y="1407"/>
                    </a:lnTo>
                    <a:lnTo>
                      <a:pt x="581" y="1396"/>
                    </a:lnTo>
                    <a:lnTo>
                      <a:pt x="515" y="1379"/>
                    </a:lnTo>
                    <a:lnTo>
                      <a:pt x="453" y="1356"/>
                    </a:lnTo>
                    <a:lnTo>
                      <a:pt x="393" y="1327"/>
                    </a:lnTo>
                    <a:lnTo>
                      <a:pt x="337" y="1294"/>
                    </a:lnTo>
                    <a:lnTo>
                      <a:pt x="285" y="1255"/>
                    </a:lnTo>
                    <a:lnTo>
                      <a:pt x="236" y="1211"/>
                    </a:lnTo>
                    <a:lnTo>
                      <a:pt x="193" y="1162"/>
                    </a:lnTo>
                    <a:lnTo>
                      <a:pt x="154" y="1111"/>
                    </a:lnTo>
                    <a:lnTo>
                      <a:pt x="120" y="1054"/>
                    </a:lnTo>
                    <a:lnTo>
                      <a:pt x="91" y="995"/>
                    </a:lnTo>
                    <a:lnTo>
                      <a:pt x="68" y="933"/>
                    </a:lnTo>
                    <a:lnTo>
                      <a:pt x="52" y="869"/>
                    </a:lnTo>
                    <a:lnTo>
                      <a:pt x="42" y="802"/>
                    </a:lnTo>
                    <a:lnTo>
                      <a:pt x="38" y="733"/>
                    </a:lnTo>
                    <a:lnTo>
                      <a:pt x="42" y="664"/>
                    </a:lnTo>
                    <a:lnTo>
                      <a:pt x="52" y="597"/>
                    </a:lnTo>
                    <a:lnTo>
                      <a:pt x="68" y="531"/>
                    </a:lnTo>
                    <a:lnTo>
                      <a:pt x="91" y="469"/>
                    </a:lnTo>
                    <a:lnTo>
                      <a:pt x="120" y="410"/>
                    </a:lnTo>
                    <a:lnTo>
                      <a:pt x="154" y="355"/>
                    </a:lnTo>
                    <a:lnTo>
                      <a:pt x="193" y="302"/>
                    </a:lnTo>
                    <a:lnTo>
                      <a:pt x="236" y="253"/>
                    </a:lnTo>
                    <a:lnTo>
                      <a:pt x="285" y="210"/>
                    </a:lnTo>
                    <a:lnTo>
                      <a:pt x="337" y="170"/>
                    </a:lnTo>
                    <a:lnTo>
                      <a:pt x="392" y="137"/>
                    </a:lnTo>
                    <a:lnTo>
                      <a:pt x="452" y="108"/>
                    </a:lnTo>
                    <a:lnTo>
                      <a:pt x="514" y="85"/>
                    </a:lnTo>
                    <a:lnTo>
                      <a:pt x="580" y="68"/>
                    </a:lnTo>
                    <a:lnTo>
                      <a:pt x="647" y="58"/>
                    </a:lnTo>
                    <a:lnTo>
                      <a:pt x="717" y="54"/>
                    </a:lnTo>
                    <a:lnTo>
                      <a:pt x="786" y="58"/>
                    </a:lnTo>
                    <a:lnTo>
                      <a:pt x="854" y="69"/>
                    </a:lnTo>
                    <a:lnTo>
                      <a:pt x="918" y="85"/>
                    </a:lnTo>
                    <a:lnTo>
                      <a:pt x="982" y="108"/>
                    </a:lnTo>
                    <a:lnTo>
                      <a:pt x="1040" y="137"/>
                    </a:lnTo>
                    <a:lnTo>
                      <a:pt x="1097" y="172"/>
                    </a:lnTo>
                    <a:lnTo>
                      <a:pt x="1149" y="211"/>
                    </a:lnTo>
                    <a:lnTo>
                      <a:pt x="1197" y="255"/>
                    </a:lnTo>
                    <a:lnTo>
                      <a:pt x="1241" y="303"/>
                    </a:lnTo>
                    <a:lnTo>
                      <a:pt x="1280" y="355"/>
                    </a:lnTo>
                    <a:lnTo>
                      <a:pt x="1313" y="410"/>
                    </a:lnTo>
                    <a:lnTo>
                      <a:pt x="1342" y="470"/>
                    </a:lnTo>
                    <a:lnTo>
                      <a:pt x="1365" y="532"/>
                    </a:lnTo>
                    <a:lnTo>
                      <a:pt x="1381" y="597"/>
                    </a:lnTo>
                    <a:lnTo>
                      <a:pt x="1392" y="664"/>
                    </a:lnTo>
                    <a:lnTo>
                      <a:pt x="1395" y="733"/>
                    </a:lnTo>
                    <a:close/>
                    <a:moveTo>
                      <a:pt x="0" y="734"/>
                    </a:moveTo>
                    <a:lnTo>
                      <a:pt x="4" y="659"/>
                    </a:lnTo>
                    <a:lnTo>
                      <a:pt x="15" y="588"/>
                    </a:lnTo>
                    <a:lnTo>
                      <a:pt x="33" y="517"/>
                    </a:lnTo>
                    <a:lnTo>
                      <a:pt x="57" y="450"/>
                    </a:lnTo>
                    <a:lnTo>
                      <a:pt x="88" y="386"/>
                    </a:lnTo>
                    <a:lnTo>
                      <a:pt x="125" y="326"/>
                    </a:lnTo>
                    <a:lnTo>
                      <a:pt x="166" y="270"/>
                    </a:lnTo>
                    <a:lnTo>
                      <a:pt x="213" y="217"/>
                    </a:lnTo>
                    <a:lnTo>
                      <a:pt x="266" y="169"/>
                    </a:lnTo>
                    <a:lnTo>
                      <a:pt x="323" y="127"/>
                    </a:lnTo>
                    <a:lnTo>
                      <a:pt x="383" y="90"/>
                    </a:lnTo>
                    <a:lnTo>
                      <a:pt x="447" y="59"/>
                    </a:lnTo>
                    <a:lnTo>
                      <a:pt x="515" y="34"/>
                    </a:lnTo>
                    <a:lnTo>
                      <a:pt x="585" y="16"/>
                    </a:lnTo>
                    <a:lnTo>
                      <a:pt x="658" y="5"/>
                    </a:lnTo>
                    <a:lnTo>
                      <a:pt x="734" y="0"/>
                    </a:lnTo>
                    <a:lnTo>
                      <a:pt x="809" y="3"/>
                    </a:lnTo>
                    <a:lnTo>
                      <a:pt x="881" y="15"/>
                    </a:lnTo>
                    <a:lnTo>
                      <a:pt x="952" y="33"/>
                    </a:lnTo>
                    <a:lnTo>
                      <a:pt x="1020" y="59"/>
                    </a:lnTo>
                    <a:lnTo>
                      <a:pt x="1083" y="90"/>
                    </a:lnTo>
                    <a:lnTo>
                      <a:pt x="1144" y="127"/>
                    </a:lnTo>
                    <a:lnTo>
                      <a:pt x="1201" y="168"/>
                    </a:lnTo>
                    <a:lnTo>
                      <a:pt x="1252" y="215"/>
                    </a:lnTo>
                    <a:lnTo>
                      <a:pt x="1300" y="268"/>
                    </a:lnTo>
                    <a:lnTo>
                      <a:pt x="1342" y="325"/>
                    </a:lnTo>
                    <a:lnTo>
                      <a:pt x="1379" y="385"/>
                    </a:lnTo>
                    <a:lnTo>
                      <a:pt x="1410" y="449"/>
                    </a:lnTo>
                    <a:lnTo>
                      <a:pt x="1436" y="516"/>
                    </a:lnTo>
                    <a:lnTo>
                      <a:pt x="1454" y="586"/>
                    </a:lnTo>
                    <a:lnTo>
                      <a:pt x="1465" y="658"/>
                    </a:lnTo>
                    <a:lnTo>
                      <a:pt x="1469" y="733"/>
                    </a:lnTo>
                    <a:lnTo>
                      <a:pt x="1465" y="808"/>
                    </a:lnTo>
                    <a:lnTo>
                      <a:pt x="1454" y="880"/>
                    </a:lnTo>
                    <a:lnTo>
                      <a:pt x="1436" y="950"/>
                    </a:lnTo>
                    <a:lnTo>
                      <a:pt x="1410" y="1018"/>
                    </a:lnTo>
                    <a:lnTo>
                      <a:pt x="1379" y="1082"/>
                    </a:lnTo>
                    <a:lnTo>
                      <a:pt x="1342" y="1143"/>
                    </a:lnTo>
                    <a:lnTo>
                      <a:pt x="1300" y="1199"/>
                    </a:lnTo>
                    <a:lnTo>
                      <a:pt x="1252" y="1251"/>
                    </a:lnTo>
                    <a:lnTo>
                      <a:pt x="1201" y="1298"/>
                    </a:lnTo>
                    <a:lnTo>
                      <a:pt x="1144" y="1341"/>
                    </a:lnTo>
                    <a:lnTo>
                      <a:pt x="1083" y="1378"/>
                    </a:lnTo>
                    <a:lnTo>
                      <a:pt x="1019" y="1409"/>
                    </a:lnTo>
                    <a:lnTo>
                      <a:pt x="952" y="1433"/>
                    </a:lnTo>
                    <a:lnTo>
                      <a:pt x="880" y="1452"/>
                    </a:lnTo>
                    <a:lnTo>
                      <a:pt x="808" y="1463"/>
                    </a:lnTo>
                    <a:lnTo>
                      <a:pt x="733" y="1467"/>
                    </a:lnTo>
                    <a:lnTo>
                      <a:pt x="658" y="1463"/>
                    </a:lnTo>
                    <a:lnTo>
                      <a:pt x="584" y="1452"/>
                    </a:lnTo>
                    <a:lnTo>
                      <a:pt x="514" y="1433"/>
                    </a:lnTo>
                    <a:lnTo>
                      <a:pt x="447" y="1409"/>
                    </a:lnTo>
                    <a:lnTo>
                      <a:pt x="383" y="1378"/>
                    </a:lnTo>
                    <a:lnTo>
                      <a:pt x="322" y="1341"/>
                    </a:lnTo>
                    <a:lnTo>
                      <a:pt x="265" y="1298"/>
                    </a:lnTo>
                    <a:lnTo>
                      <a:pt x="213" y="1251"/>
                    </a:lnTo>
                    <a:lnTo>
                      <a:pt x="166" y="1199"/>
                    </a:lnTo>
                    <a:lnTo>
                      <a:pt x="125" y="1143"/>
                    </a:lnTo>
                    <a:lnTo>
                      <a:pt x="88" y="1083"/>
                    </a:lnTo>
                    <a:lnTo>
                      <a:pt x="57" y="1018"/>
                    </a:lnTo>
                    <a:lnTo>
                      <a:pt x="33" y="952"/>
                    </a:lnTo>
                    <a:lnTo>
                      <a:pt x="15" y="881"/>
                    </a:lnTo>
                    <a:lnTo>
                      <a:pt x="4" y="809"/>
                    </a:lnTo>
                    <a:lnTo>
                      <a:pt x="0" y="734"/>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68" name="Freeform 811">
                <a:extLst>
                  <a:ext uri="{FF2B5EF4-FFF2-40B4-BE49-F238E27FC236}">
                    <a16:creationId xmlns:a16="http://schemas.microsoft.com/office/drawing/2014/main" id="{EB2AFFF9-3598-4602-BB74-2B8B37D1C7CF}"/>
                  </a:ext>
                </a:extLst>
              </p:cNvPr>
              <p:cNvSpPr>
                <a:spLocks noEditPoints="1"/>
              </p:cNvSpPr>
              <p:nvPr/>
            </p:nvSpPr>
            <p:spPr bwMode="auto">
              <a:xfrm>
                <a:off x="1743" y="2515"/>
                <a:ext cx="730" cy="728"/>
              </a:xfrm>
              <a:custGeom>
                <a:avLst/>
                <a:gdLst>
                  <a:gd name="T0" fmla="*/ 22 w 1459"/>
                  <a:gd name="T1" fmla="*/ 14 h 1455"/>
                  <a:gd name="T2" fmla="*/ 21 w 1459"/>
                  <a:gd name="T3" fmla="*/ 17 h 1455"/>
                  <a:gd name="T4" fmla="*/ 19 w 1459"/>
                  <a:gd name="T5" fmla="*/ 19 h 1455"/>
                  <a:gd name="T6" fmla="*/ 17 w 1459"/>
                  <a:gd name="T7" fmla="*/ 21 h 1455"/>
                  <a:gd name="T8" fmla="*/ 14 w 1459"/>
                  <a:gd name="T9" fmla="*/ 22 h 1455"/>
                  <a:gd name="T10" fmla="*/ 11 w 1459"/>
                  <a:gd name="T11" fmla="*/ 22 h 1455"/>
                  <a:gd name="T12" fmla="*/ 7 w 1459"/>
                  <a:gd name="T13" fmla="*/ 22 h 1455"/>
                  <a:gd name="T14" fmla="*/ 5 w 1459"/>
                  <a:gd name="T15" fmla="*/ 20 h 1455"/>
                  <a:gd name="T16" fmla="*/ 3 w 1459"/>
                  <a:gd name="T17" fmla="*/ 18 h 1455"/>
                  <a:gd name="T18" fmla="*/ 1 w 1459"/>
                  <a:gd name="T19" fmla="*/ 15 h 1455"/>
                  <a:gd name="T20" fmla="*/ 1 w 1459"/>
                  <a:gd name="T21" fmla="*/ 12 h 1455"/>
                  <a:gd name="T22" fmla="*/ 1 w 1459"/>
                  <a:gd name="T23" fmla="*/ 9 h 1455"/>
                  <a:gd name="T24" fmla="*/ 3 w 1459"/>
                  <a:gd name="T25" fmla="*/ 6 h 1455"/>
                  <a:gd name="T26" fmla="*/ 5 w 1459"/>
                  <a:gd name="T27" fmla="*/ 4 h 1455"/>
                  <a:gd name="T28" fmla="*/ 7 w 1459"/>
                  <a:gd name="T29" fmla="*/ 2 h 1455"/>
                  <a:gd name="T30" fmla="*/ 10 w 1459"/>
                  <a:gd name="T31" fmla="*/ 1 h 1455"/>
                  <a:gd name="T32" fmla="*/ 14 w 1459"/>
                  <a:gd name="T33" fmla="*/ 1 h 1455"/>
                  <a:gd name="T34" fmla="*/ 17 w 1459"/>
                  <a:gd name="T35" fmla="*/ 2 h 1455"/>
                  <a:gd name="T36" fmla="*/ 19 w 1459"/>
                  <a:gd name="T37" fmla="*/ 4 h 1455"/>
                  <a:gd name="T38" fmla="*/ 21 w 1459"/>
                  <a:gd name="T39" fmla="*/ 7 h 1455"/>
                  <a:gd name="T40" fmla="*/ 22 w 1459"/>
                  <a:gd name="T41" fmla="*/ 10 h 1455"/>
                  <a:gd name="T42" fmla="*/ 0 w 1459"/>
                  <a:gd name="T43" fmla="*/ 12 h 1455"/>
                  <a:gd name="T44" fmla="*/ 1 w 1459"/>
                  <a:gd name="T45" fmla="*/ 8 h 1455"/>
                  <a:gd name="T46" fmla="*/ 2 w 1459"/>
                  <a:gd name="T47" fmla="*/ 6 h 1455"/>
                  <a:gd name="T48" fmla="*/ 5 w 1459"/>
                  <a:gd name="T49" fmla="*/ 3 h 1455"/>
                  <a:gd name="T50" fmla="*/ 7 w 1459"/>
                  <a:gd name="T51" fmla="*/ 1 h 1455"/>
                  <a:gd name="T52" fmla="*/ 11 w 1459"/>
                  <a:gd name="T53" fmla="*/ 1 h 1455"/>
                  <a:gd name="T54" fmla="*/ 14 w 1459"/>
                  <a:gd name="T55" fmla="*/ 1 h 1455"/>
                  <a:gd name="T56" fmla="*/ 17 w 1459"/>
                  <a:gd name="T57" fmla="*/ 2 h 1455"/>
                  <a:gd name="T58" fmla="*/ 20 w 1459"/>
                  <a:gd name="T59" fmla="*/ 4 h 1455"/>
                  <a:gd name="T60" fmla="*/ 22 w 1459"/>
                  <a:gd name="T61" fmla="*/ 6 h 1455"/>
                  <a:gd name="T62" fmla="*/ 23 w 1459"/>
                  <a:gd name="T63" fmla="*/ 10 h 1455"/>
                  <a:gd name="T64" fmla="*/ 23 w 1459"/>
                  <a:gd name="T65" fmla="*/ 13 h 1455"/>
                  <a:gd name="T66" fmla="*/ 22 w 1459"/>
                  <a:gd name="T67" fmla="*/ 16 h 1455"/>
                  <a:gd name="T68" fmla="*/ 21 w 1459"/>
                  <a:gd name="T69" fmla="*/ 19 h 1455"/>
                  <a:gd name="T70" fmla="*/ 18 w 1459"/>
                  <a:gd name="T71" fmla="*/ 21 h 1455"/>
                  <a:gd name="T72" fmla="*/ 15 w 1459"/>
                  <a:gd name="T73" fmla="*/ 23 h 1455"/>
                  <a:gd name="T74" fmla="*/ 12 w 1459"/>
                  <a:gd name="T75" fmla="*/ 23 h 1455"/>
                  <a:gd name="T76" fmla="*/ 8 w 1459"/>
                  <a:gd name="T77" fmla="*/ 23 h 1455"/>
                  <a:gd name="T78" fmla="*/ 6 w 1459"/>
                  <a:gd name="T79" fmla="*/ 21 h 1455"/>
                  <a:gd name="T80" fmla="*/ 3 w 1459"/>
                  <a:gd name="T81" fmla="*/ 19 h 1455"/>
                  <a:gd name="T82" fmla="*/ 1 w 1459"/>
                  <a:gd name="T83" fmla="*/ 16 h 1455"/>
                  <a:gd name="T84" fmla="*/ 1 w 1459"/>
                  <a:gd name="T85" fmla="*/ 13 h 14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59" h="1455">
                    <a:moveTo>
                      <a:pt x="1392" y="727"/>
                    </a:moveTo>
                    <a:lnTo>
                      <a:pt x="1389" y="796"/>
                    </a:lnTo>
                    <a:lnTo>
                      <a:pt x="1378" y="864"/>
                    </a:lnTo>
                    <a:lnTo>
                      <a:pt x="1362" y="928"/>
                    </a:lnTo>
                    <a:lnTo>
                      <a:pt x="1339" y="991"/>
                    </a:lnTo>
                    <a:lnTo>
                      <a:pt x="1310" y="1050"/>
                    </a:lnTo>
                    <a:lnTo>
                      <a:pt x="1277" y="1107"/>
                    </a:lnTo>
                    <a:lnTo>
                      <a:pt x="1238" y="1159"/>
                    </a:lnTo>
                    <a:lnTo>
                      <a:pt x="1194" y="1207"/>
                    </a:lnTo>
                    <a:lnTo>
                      <a:pt x="1146" y="1252"/>
                    </a:lnTo>
                    <a:lnTo>
                      <a:pt x="1093" y="1291"/>
                    </a:lnTo>
                    <a:lnTo>
                      <a:pt x="1037" y="1325"/>
                    </a:lnTo>
                    <a:lnTo>
                      <a:pt x="978" y="1353"/>
                    </a:lnTo>
                    <a:lnTo>
                      <a:pt x="914" y="1377"/>
                    </a:lnTo>
                    <a:lnTo>
                      <a:pt x="850" y="1394"/>
                    </a:lnTo>
                    <a:lnTo>
                      <a:pt x="782" y="1404"/>
                    </a:lnTo>
                    <a:lnTo>
                      <a:pt x="711" y="1408"/>
                    </a:lnTo>
                    <a:lnTo>
                      <a:pt x="641" y="1404"/>
                    </a:lnTo>
                    <a:lnTo>
                      <a:pt x="573" y="1394"/>
                    </a:lnTo>
                    <a:lnTo>
                      <a:pt x="508" y="1377"/>
                    </a:lnTo>
                    <a:lnTo>
                      <a:pt x="445" y="1353"/>
                    </a:lnTo>
                    <a:lnTo>
                      <a:pt x="386" y="1326"/>
                    </a:lnTo>
                    <a:lnTo>
                      <a:pt x="329" y="1291"/>
                    </a:lnTo>
                    <a:lnTo>
                      <a:pt x="277" y="1252"/>
                    </a:lnTo>
                    <a:lnTo>
                      <a:pt x="229" y="1208"/>
                    </a:lnTo>
                    <a:lnTo>
                      <a:pt x="184" y="1160"/>
                    </a:lnTo>
                    <a:lnTo>
                      <a:pt x="145" y="1107"/>
                    </a:lnTo>
                    <a:lnTo>
                      <a:pt x="110" y="1052"/>
                    </a:lnTo>
                    <a:lnTo>
                      <a:pt x="83" y="992"/>
                    </a:lnTo>
                    <a:lnTo>
                      <a:pt x="60" y="929"/>
                    </a:lnTo>
                    <a:lnTo>
                      <a:pt x="42" y="864"/>
                    </a:lnTo>
                    <a:lnTo>
                      <a:pt x="32" y="796"/>
                    </a:lnTo>
                    <a:lnTo>
                      <a:pt x="28" y="727"/>
                    </a:lnTo>
                    <a:lnTo>
                      <a:pt x="32" y="658"/>
                    </a:lnTo>
                    <a:lnTo>
                      <a:pt x="42" y="591"/>
                    </a:lnTo>
                    <a:lnTo>
                      <a:pt x="60" y="525"/>
                    </a:lnTo>
                    <a:lnTo>
                      <a:pt x="81" y="463"/>
                    </a:lnTo>
                    <a:lnTo>
                      <a:pt x="110" y="403"/>
                    </a:lnTo>
                    <a:lnTo>
                      <a:pt x="145" y="346"/>
                    </a:lnTo>
                    <a:lnTo>
                      <a:pt x="184" y="295"/>
                    </a:lnTo>
                    <a:lnTo>
                      <a:pt x="228" y="245"/>
                    </a:lnTo>
                    <a:lnTo>
                      <a:pt x="276" y="201"/>
                    </a:lnTo>
                    <a:lnTo>
                      <a:pt x="329" y="162"/>
                    </a:lnTo>
                    <a:lnTo>
                      <a:pt x="384" y="128"/>
                    </a:lnTo>
                    <a:lnTo>
                      <a:pt x="444" y="99"/>
                    </a:lnTo>
                    <a:lnTo>
                      <a:pt x="508" y="76"/>
                    </a:lnTo>
                    <a:lnTo>
                      <a:pt x="572" y="58"/>
                    </a:lnTo>
                    <a:lnTo>
                      <a:pt x="640" y="48"/>
                    </a:lnTo>
                    <a:lnTo>
                      <a:pt x="710" y="45"/>
                    </a:lnTo>
                    <a:lnTo>
                      <a:pt x="781" y="48"/>
                    </a:lnTo>
                    <a:lnTo>
                      <a:pt x="849" y="58"/>
                    </a:lnTo>
                    <a:lnTo>
                      <a:pt x="914" y="76"/>
                    </a:lnTo>
                    <a:lnTo>
                      <a:pt x="976" y="99"/>
                    </a:lnTo>
                    <a:lnTo>
                      <a:pt x="1036" y="128"/>
                    </a:lnTo>
                    <a:lnTo>
                      <a:pt x="1093" y="162"/>
                    </a:lnTo>
                    <a:lnTo>
                      <a:pt x="1145" y="201"/>
                    </a:lnTo>
                    <a:lnTo>
                      <a:pt x="1193" y="245"/>
                    </a:lnTo>
                    <a:lnTo>
                      <a:pt x="1238" y="293"/>
                    </a:lnTo>
                    <a:lnTo>
                      <a:pt x="1277" y="346"/>
                    </a:lnTo>
                    <a:lnTo>
                      <a:pt x="1310" y="403"/>
                    </a:lnTo>
                    <a:lnTo>
                      <a:pt x="1339" y="462"/>
                    </a:lnTo>
                    <a:lnTo>
                      <a:pt x="1362" y="525"/>
                    </a:lnTo>
                    <a:lnTo>
                      <a:pt x="1378" y="590"/>
                    </a:lnTo>
                    <a:lnTo>
                      <a:pt x="1389" y="658"/>
                    </a:lnTo>
                    <a:lnTo>
                      <a:pt x="1392" y="727"/>
                    </a:lnTo>
                    <a:close/>
                    <a:moveTo>
                      <a:pt x="0" y="728"/>
                    </a:moveTo>
                    <a:lnTo>
                      <a:pt x="3" y="654"/>
                    </a:lnTo>
                    <a:lnTo>
                      <a:pt x="15" y="583"/>
                    </a:lnTo>
                    <a:lnTo>
                      <a:pt x="32" y="512"/>
                    </a:lnTo>
                    <a:lnTo>
                      <a:pt x="57" y="446"/>
                    </a:lnTo>
                    <a:lnTo>
                      <a:pt x="87" y="382"/>
                    </a:lnTo>
                    <a:lnTo>
                      <a:pt x="124" y="322"/>
                    </a:lnTo>
                    <a:lnTo>
                      <a:pt x="166" y="266"/>
                    </a:lnTo>
                    <a:lnTo>
                      <a:pt x="213" y="214"/>
                    </a:lnTo>
                    <a:lnTo>
                      <a:pt x="265" y="167"/>
                    </a:lnTo>
                    <a:lnTo>
                      <a:pt x="321" y="125"/>
                    </a:lnTo>
                    <a:lnTo>
                      <a:pt x="381" y="88"/>
                    </a:lnTo>
                    <a:lnTo>
                      <a:pt x="444" y="57"/>
                    </a:lnTo>
                    <a:lnTo>
                      <a:pt x="512" y="33"/>
                    </a:lnTo>
                    <a:lnTo>
                      <a:pt x="582" y="15"/>
                    </a:lnTo>
                    <a:lnTo>
                      <a:pt x="655" y="3"/>
                    </a:lnTo>
                    <a:lnTo>
                      <a:pt x="730" y="0"/>
                    </a:lnTo>
                    <a:lnTo>
                      <a:pt x="805" y="3"/>
                    </a:lnTo>
                    <a:lnTo>
                      <a:pt x="876" y="15"/>
                    </a:lnTo>
                    <a:lnTo>
                      <a:pt x="946" y="32"/>
                    </a:lnTo>
                    <a:lnTo>
                      <a:pt x="1013" y="56"/>
                    </a:lnTo>
                    <a:lnTo>
                      <a:pt x="1077" y="87"/>
                    </a:lnTo>
                    <a:lnTo>
                      <a:pt x="1137" y="124"/>
                    </a:lnTo>
                    <a:lnTo>
                      <a:pt x="1193" y="166"/>
                    </a:lnTo>
                    <a:lnTo>
                      <a:pt x="1245" y="213"/>
                    </a:lnTo>
                    <a:lnTo>
                      <a:pt x="1292" y="265"/>
                    </a:lnTo>
                    <a:lnTo>
                      <a:pt x="1333" y="321"/>
                    </a:lnTo>
                    <a:lnTo>
                      <a:pt x="1370" y="381"/>
                    </a:lnTo>
                    <a:lnTo>
                      <a:pt x="1401" y="444"/>
                    </a:lnTo>
                    <a:lnTo>
                      <a:pt x="1426" y="511"/>
                    </a:lnTo>
                    <a:lnTo>
                      <a:pt x="1444" y="580"/>
                    </a:lnTo>
                    <a:lnTo>
                      <a:pt x="1456" y="653"/>
                    </a:lnTo>
                    <a:lnTo>
                      <a:pt x="1459" y="727"/>
                    </a:lnTo>
                    <a:lnTo>
                      <a:pt x="1456" y="800"/>
                    </a:lnTo>
                    <a:lnTo>
                      <a:pt x="1444" y="873"/>
                    </a:lnTo>
                    <a:lnTo>
                      <a:pt x="1426" y="942"/>
                    </a:lnTo>
                    <a:lnTo>
                      <a:pt x="1400" y="1009"/>
                    </a:lnTo>
                    <a:lnTo>
                      <a:pt x="1370" y="1072"/>
                    </a:lnTo>
                    <a:lnTo>
                      <a:pt x="1333" y="1132"/>
                    </a:lnTo>
                    <a:lnTo>
                      <a:pt x="1291" y="1189"/>
                    </a:lnTo>
                    <a:lnTo>
                      <a:pt x="1244" y="1241"/>
                    </a:lnTo>
                    <a:lnTo>
                      <a:pt x="1192" y="1288"/>
                    </a:lnTo>
                    <a:lnTo>
                      <a:pt x="1137" y="1330"/>
                    </a:lnTo>
                    <a:lnTo>
                      <a:pt x="1077" y="1366"/>
                    </a:lnTo>
                    <a:lnTo>
                      <a:pt x="1013" y="1397"/>
                    </a:lnTo>
                    <a:lnTo>
                      <a:pt x="946" y="1421"/>
                    </a:lnTo>
                    <a:lnTo>
                      <a:pt x="876" y="1440"/>
                    </a:lnTo>
                    <a:lnTo>
                      <a:pt x="805" y="1451"/>
                    </a:lnTo>
                    <a:lnTo>
                      <a:pt x="731" y="1455"/>
                    </a:lnTo>
                    <a:lnTo>
                      <a:pt x="656" y="1451"/>
                    </a:lnTo>
                    <a:lnTo>
                      <a:pt x="582" y="1440"/>
                    </a:lnTo>
                    <a:lnTo>
                      <a:pt x="512" y="1423"/>
                    </a:lnTo>
                    <a:lnTo>
                      <a:pt x="445" y="1397"/>
                    </a:lnTo>
                    <a:lnTo>
                      <a:pt x="381" y="1367"/>
                    </a:lnTo>
                    <a:lnTo>
                      <a:pt x="321" y="1330"/>
                    </a:lnTo>
                    <a:lnTo>
                      <a:pt x="265" y="1289"/>
                    </a:lnTo>
                    <a:lnTo>
                      <a:pt x="213" y="1242"/>
                    </a:lnTo>
                    <a:lnTo>
                      <a:pt x="166" y="1191"/>
                    </a:lnTo>
                    <a:lnTo>
                      <a:pt x="124" y="1135"/>
                    </a:lnTo>
                    <a:lnTo>
                      <a:pt x="87" y="1075"/>
                    </a:lnTo>
                    <a:lnTo>
                      <a:pt x="57" y="1011"/>
                    </a:lnTo>
                    <a:lnTo>
                      <a:pt x="33" y="944"/>
                    </a:lnTo>
                    <a:lnTo>
                      <a:pt x="15" y="874"/>
                    </a:lnTo>
                    <a:lnTo>
                      <a:pt x="3" y="803"/>
                    </a:lnTo>
                    <a:lnTo>
                      <a:pt x="0" y="728"/>
                    </a:lnTo>
                    <a:close/>
                  </a:path>
                </a:pathLst>
              </a:custGeom>
              <a:solidFill>
                <a:srgbClr val="C1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69" name="Freeform 812">
                <a:extLst>
                  <a:ext uri="{FF2B5EF4-FFF2-40B4-BE49-F238E27FC236}">
                    <a16:creationId xmlns:a16="http://schemas.microsoft.com/office/drawing/2014/main" id="{D87CA4E4-FBD5-4748-AC94-9DE49BD703D3}"/>
                  </a:ext>
                </a:extLst>
              </p:cNvPr>
              <p:cNvSpPr>
                <a:spLocks noEditPoints="1"/>
              </p:cNvSpPr>
              <p:nvPr/>
            </p:nvSpPr>
            <p:spPr bwMode="auto">
              <a:xfrm>
                <a:off x="1746" y="2518"/>
                <a:ext cx="724" cy="723"/>
              </a:xfrm>
              <a:custGeom>
                <a:avLst/>
                <a:gdLst>
                  <a:gd name="T0" fmla="*/ 22 w 1448"/>
                  <a:gd name="T1" fmla="*/ 14 h 1445"/>
                  <a:gd name="T2" fmla="*/ 21 w 1448"/>
                  <a:gd name="T3" fmla="*/ 17 h 1445"/>
                  <a:gd name="T4" fmla="*/ 19 w 1448"/>
                  <a:gd name="T5" fmla="*/ 19 h 1445"/>
                  <a:gd name="T6" fmla="*/ 17 w 1448"/>
                  <a:gd name="T7" fmla="*/ 21 h 1445"/>
                  <a:gd name="T8" fmla="*/ 14 w 1448"/>
                  <a:gd name="T9" fmla="*/ 22 h 1445"/>
                  <a:gd name="T10" fmla="*/ 10 w 1448"/>
                  <a:gd name="T11" fmla="*/ 22 h 1445"/>
                  <a:gd name="T12" fmla="*/ 7 w 1448"/>
                  <a:gd name="T13" fmla="*/ 22 h 1445"/>
                  <a:gd name="T14" fmla="*/ 5 w 1448"/>
                  <a:gd name="T15" fmla="*/ 20 h 1445"/>
                  <a:gd name="T16" fmla="*/ 3 w 1448"/>
                  <a:gd name="T17" fmla="*/ 18 h 1445"/>
                  <a:gd name="T18" fmla="*/ 1 w 1448"/>
                  <a:gd name="T19" fmla="*/ 15 h 1445"/>
                  <a:gd name="T20" fmla="*/ 1 w 1448"/>
                  <a:gd name="T21" fmla="*/ 12 h 1445"/>
                  <a:gd name="T22" fmla="*/ 1 w 1448"/>
                  <a:gd name="T23" fmla="*/ 9 h 1445"/>
                  <a:gd name="T24" fmla="*/ 3 w 1448"/>
                  <a:gd name="T25" fmla="*/ 6 h 1445"/>
                  <a:gd name="T26" fmla="*/ 5 w 1448"/>
                  <a:gd name="T27" fmla="*/ 4 h 1445"/>
                  <a:gd name="T28" fmla="*/ 7 w 1448"/>
                  <a:gd name="T29" fmla="*/ 2 h 1445"/>
                  <a:gd name="T30" fmla="*/ 10 w 1448"/>
                  <a:gd name="T31" fmla="*/ 1 h 1445"/>
                  <a:gd name="T32" fmla="*/ 14 w 1448"/>
                  <a:gd name="T33" fmla="*/ 1 h 1445"/>
                  <a:gd name="T34" fmla="*/ 17 w 1448"/>
                  <a:gd name="T35" fmla="*/ 2 h 1445"/>
                  <a:gd name="T36" fmla="*/ 19 w 1448"/>
                  <a:gd name="T37" fmla="*/ 4 h 1445"/>
                  <a:gd name="T38" fmla="*/ 21 w 1448"/>
                  <a:gd name="T39" fmla="*/ 7 h 1445"/>
                  <a:gd name="T40" fmla="*/ 22 w 1448"/>
                  <a:gd name="T41" fmla="*/ 10 h 1445"/>
                  <a:gd name="T42" fmla="*/ 0 w 1448"/>
                  <a:gd name="T43" fmla="*/ 12 h 1445"/>
                  <a:gd name="T44" fmla="*/ 1 w 1448"/>
                  <a:gd name="T45" fmla="*/ 8 h 1445"/>
                  <a:gd name="T46" fmla="*/ 2 w 1448"/>
                  <a:gd name="T47" fmla="*/ 5 h 1445"/>
                  <a:gd name="T48" fmla="*/ 5 w 1448"/>
                  <a:gd name="T49" fmla="*/ 3 h 1445"/>
                  <a:gd name="T50" fmla="*/ 7 w 1448"/>
                  <a:gd name="T51" fmla="*/ 1 h 1445"/>
                  <a:gd name="T52" fmla="*/ 11 w 1448"/>
                  <a:gd name="T53" fmla="*/ 1 h 1445"/>
                  <a:gd name="T54" fmla="*/ 14 w 1448"/>
                  <a:gd name="T55" fmla="*/ 1 h 1445"/>
                  <a:gd name="T56" fmla="*/ 17 w 1448"/>
                  <a:gd name="T57" fmla="*/ 2 h 1445"/>
                  <a:gd name="T58" fmla="*/ 20 w 1448"/>
                  <a:gd name="T59" fmla="*/ 4 h 1445"/>
                  <a:gd name="T60" fmla="*/ 22 w 1448"/>
                  <a:gd name="T61" fmla="*/ 6 h 1445"/>
                  <a:gd name="T62" fmla="*/ 23 w 1448"/>
                  <a:gd name="T63" fmla="*/ 10 h 1445"/>
                  <a:gd name="T64" fmla="*/ 23 w 1448"/>
                  <a:gd name="T65" fmla="*/ 13 h 1445"/>
                  <a:gd name="T66" fmla="*/ 22 w 1448"/>
                  <a:gd name="T67" fmla="*/ 16 h 1445"/>
                  <a:gd name="T68" fmla="*/ 21 w 1448"/>
                  <a:gd name="T69" fmla="*/ 19 h 1445"/>
                  <a:gd name="T70" fmla="*/ 18 w 1448"/>
                  <a:gd name="T71" fmla="*/ 21 h 1445"/>
                  <a:gd name="T72" fmla="*/ 15 w 1448"/>
                  <a:gd name="T73" fmla="*/ 23 h 1445"/>
                  <a:gd name="T74" fmla="*/ 12 w 1448"/>
                  <a:gd name="T75" fmla="*/ 23 h 1445"/>
                  <a:gd name="T76" fmla="*/ 8 w 1448"/>
                  <a:gd name="T77" fmla="*/ 23 h 1445"/>
                  <a:gd name="T78" fmla="*/ 5 w 1448"/>
                  <a:gd name="T79" fmla="*/ 21 h 1445"/>
                  <a:gd name="T80" fmla="*/ 3 w 1448"/>
                  <a:gd name="T81" fmla="*/ 19 h 1445"/>
                  <a:gd name="T82" fmla="*/ 1 w 1448"/>
                  <a:gd name="T83" fmla="*/ 16 h 1445"/>
                  <a:gd name="T84" fmla="*/ 1 w 1448"/>
                  <a:gd name="T85" fmla="*/ 13 h 14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48" h="1445">
                    <a:moveTo>
                      <a:pt x="1391" y="722"/>
                    </a:moveTo>
                    <a:lnTo>
                      <a:pt x="1387" y="791"/>
                    </a:lnTo>
                    <a:lnTo>
                      <a:pt x="1377" y="859"/>
                    </a:lnTo>
                    <a:lnTo>
                      <a:pt x="1359" y="924"/>
                    </a:lnTo>
                    <a:lnTo>
                      <a:pt x="1336" y="987"/>
                    </a:lnTo>
                    <a:lnTo>
                      <a:pt x="1308" y="1047"/>
                    </a:lnTo>
                    <a:lnTo>
                      <a:pt x="1273" y="1103"/>
                    </a:lnTo>
                    <a:lnTo>
                      <a:pt x="1234" y="1156"/>
                    </a:lnTo>
                    <a:lnTo>
                      <a:pt x="1190" y="1204"/>
                    </a:lnTo>
                    <a:lnTo>
                      <a:pt x="1141" y="1249"/>
                    </a:lnTo>
                    <a:lnTo>
                      <a:pt x="1089" y="1289"/>
                    </a:lnTo>
                    <a:lnTo>
                      <a:pt x="1031" y="1323"/>
                    </a:lnTo>
                    <a:lnTo>
                      <a:pt x="971" y="1352"/>
                    </a:lnTo>
                    <a:lnTo>
                      <a:pt x="909" y="1375"/>
                    </a:lnTo>
                    <a:lnTo>
                      <a:pt x="842" y="1392"/>
                    </a:lnTo>
                    <a:lnTo>
                      <a:pt x="774" y="1403"/>
                    </a:lnTo>
                    <a:lnTo>
                      <a:pt x="704" y="1406"/>
                    </a:lnTo>
                    <a:lnTo>
                      <a:pt x="634" y="1403"/>
                    </a:lnTo>
                    <a:lnTo>
                      <a:pt x="566" y="1392"/>
                    </a:lnTo>
                    <a:lnTo>
                      <a:pt x="500" y="1375"/>
                    </a:lnTo>
                    <a:lnTo>
                      <a:pt x="437" y="1352"/>
                    </a:lnTo>
                    <a:lnTo>
                      <a:pt x="377" y="1323"/>
                    </a:lnTo>
                    <a:lnTo>
                      <a:pt x="320" y="1289"/>
                    </a:lnTo>
                    <a:lnTo>
                      <a:pt x="267" y="1249"/>
                    </a:lnTo>
                    <a:lnTo>
                      <a:pt x="219" y="1206"/>
                    </a:lnTo>
                    <a:lnTo>
                      <a:pt x="174" y="1157"/>
                    </a:lnTo>
                    <a:lnTo>
                      <a:pt x="135" y="1104"/>
                    </a:lnTo>
                    <a:lnTo>
                      <a:pt x="102" y="1048"/>
                    </a:lnTo>
                    <a:lnTo>
                      <a:pt x="73" y="988"/>
                    </a:lnTo>
                    <a:lnTo>
                      <a:pt x="50" y="926"/>
                    </a:lnTo>
                    <a:lnTo>
                      <a:pt x="32" y="860"/>
                    </a:lnTo>
                    <a:lnTo>
                      <a:pt x="22" y="792"/>
                    </a:lnTo>
                    <a:lnTo>
                      <a:pt x="19" y="723"/>
                    </a:lnTo>
                    <a:lnTo>
                      <a:pt x="22" y="653"/>
                    </a:lnTo>
                    <a:lnTo>
                      <a:pt x="32" y="586"/>
                    </a:lnTo>
                    <a:lnTo>
                      <a:pt x="49" y="520"/>
                    </a:lnTo>
                    <a:lnTo>
                      <a:pt x="72" y="457"/>
                    </a:lnTo>
                    <a:lnTo>
                      <a:pt x="100" y="397"/>
                    </a:lnTo>
                    <a:lnTo>
                      <a:pt x="135" y="340"/>
                    </a:lnTo>
                    <a:lnTo>
                      <a:pt x="174" y="287"/>
                    </a:lnTo>
                    <a:lnTo>
                      <a:pt x="218" y="239"/>
                    </a:lnTo>
                    <a:lnTo>
                      <a:pt x="267" y="194"/>
                    </a:lnTo>
                    <a:lnTo>
                      <a:pt x="319" y="155"/>
                    </a:lnTo>
                    <a:lnTo>
                      <a:pt x="377" y="120"/>
                    </a:lnTo>
                    <a:lnTo>
                      <a:pt x="437" y="91"/>
                    </a:lnTo>
                    <a:lnTo>
                      <a:pt x="499" y="68"/>
                    </a:lnTo>
                    <a:lnTo>
                      <a:pt x="566" y="51"/>
                    </a:lnTo>
                    <a:lnTo>
                      <a:pt x="634" y="41"/>
                    </a:lnTo>
                    <a:lnTo>
                      <a:pt x="704" y="37"/>
                    </a:lnTo>
                    <a:lnTo>
                      <a:pt x="774" y="41"/>
                    </a:lnTo>
                    <a:lnTo>
                      <a:pt x="842" y="51"/>
                    </a:lnTo>
                    <a:lnTo>
                      <a:pt x="908" y="67"/>
                    </a:lnTo>
                    <a:lnTo>
                      <a:pt x="971" y="90"/>
                    </a:lnTo>
                    <a:lnTo>
                      <a:pt x="1031" y="119"/>
                    </a:lnTo>
                    <a:lnTo>
                      <a:pt x="1088" y="154"/>
                    </a:lnTo>
                    <a:lnTo>
                      <a:pt x="1141" y="194"/>
                    </a:lnTo>
                    <a:lnTo>
                      <a:pt x="1189" y="238"/>
                    </a:lnTo>
                    <a:lnTo>
                      <a:pt x="1233" y="286"/>
                    </a:lnTo>
                    <a:lnTo>
                      <a:pt x="1273" y="339"/>
                    </a:lnTo>
                    <a:lnTo>
                      <a:pt x="1308" y="396"/>
                    </a:lnTo>
                    <a:lnTo>
                      <a:pt x="1336" y="456"/>
                    </a:lnTo>
                    <a:lnTo>
                      <a:pt x="1359" y="519"/>
                    </a:lnTo>
                    <a:lnTo>
                      <a:pt x="1377" y="585"/>
                    </a:lnTo>
                    <a:lnTo>
                      <a:pt x="1387" y="651"/>
                    </a:lnTo>
                    <a:lnTo>
                      <a:pt x="1391" y="722"/>
                    </a:lnTo>
                    <a:close/>
                    <a:moveTo>
                      <a:pt x="0" y="723"/>
                    </a:moveTo>
                    <a:lnTo>
                      <a:pt x="4" y="649"/>
                    </a:lnTo>
                    <a:lnTo>
                      <a:pt x="15" y="578"/>
                    </a:lnTo>
                    <a:lnTo>
                      <a:pt x="32" y="509"/>
                    </a:lnTo>
                    <a:lnTo>
                      <a:pt x="57" y="443"/>
                    </a:lnTo>
                    <a:lnTo>
                      <a:pt x="87" y="380"/>
                    </a:lnTo>
                    <a:lnTo>
                      <a:pt x="123" y="320"/>
                    </a:lnTo>
                    <a:lnTo>
                      <a:pt x="165" y="264"/>
                    </a:lnTo>
                    <a:lnTo>
                      <a:pt x="211" y="212"/>
                    </a:lnTo>
                    <a:lnTo>
                      <a:pt x="263" y="166"/>
                    </a:lnTo>
                    <a:lnTo>
                      <a:pt x="318" y="125"/>
                    </a:lnTo>
                    <a:lnTo>
                      <a:pt x="378" y="88"/>
                    </a:lnTo>
                    <a:lnTo>
                      <a:pt x="441" y="58"/>
                    </a:lnTo>
                    <a:lnTo>
                      <a:pt x="508" y="33"/>
                    </a:lnTo>
                    <a:lnTo>
                      <a:pt x="577" y="15"/>
                    </a:lnTo>
                    <a:lnTo>
                      <a:pt x="650" y="4"/>
                    </a:lnTo>
                    <a:lnTo>
                      <a:pt x="725" y="0"/>
                    </a:lnTo>
                    <a:lnTo>
                      <a:pt x="798" y="4"/>
                    </a:lnTo>
                    <a:lnTo>
                      <a:pt x="870" y="15"/>
                    </a:lnTo>
                    <a:lnTo>
                      <a:pt x="939" y="33"/>
                    </a:lnTo>
                    <a:lnTo>
                      <a:pt x="1006" y="57"/>
                    </a:lnTo>
                    <a:lnTo>
                      <a:pt x="1069" y="88"/>
                    </a:lnTo>
                    <a:lnTo>
                      <a:pt x="1129" y="124"/>
                    </a:lnTo>
                    <a:lnTo>
                      <a:pt x="1184" y="166"/>
                    </a:lnTo>
                    <a:lnTo>
                      <a:pt x="1236" y="212"/>
                    </a:lnTo>
                    <a:lnTo>
                      <a:pt x="1282" y="264"/>
                    </a:lnTo>
                    <a:lnTo>
                      <a:pt x="1325" y="320"/>
                    </a:lnTo>
                    <a:lnTo>
                      <a:pt x="1361" y="378"/>
                    </a:lnTo>
                    <a:lnTo>
                      <a:pt x="1392" y="442"/>
                    </a:lnTo>
                    <a:lnTo>
                      <a:pt x="1416" y="507"/>
                    </a:lnTo>
                    <a:lnTo>
                      <a:pt x="1433" y="577"/>
                    </a:lnTo>
                    <a:lnTo>
                      <a:pt x="1445" y="648"/>
                    </a:lnTo>
                    <a:lnTo>
                      <a:pt x="1448" y="722"/>
                    </a:lnTo>
                    <a:lnTo>
                      <a:pt x="1445" y="795"/>
                    </a:lnTo>
                    <a:lnTo>
                      <a:pt x="1433" y="867"/>
                    </a:lnTo>
                    <a:lnTo>
                      <a:pt x="1416" y="936"/>
                    </a:lnTo>
                    <a:lnTo>
                      <a:pt x="1391" y="1003"/>
                    </a:lnTo>
                    <a:lnTo>
                      <a:pt x="1361" y="1066"/>
                    </a:lnTo>
                    <a:lnTo>
                      <a:pt x="1324" y="1125"/>
                    </a:lnTo>
                    <a:lnTo>
                      <a:pt x="1282" y="1181"/>
                    </a:lnTo>
                    <a:lnTo>
                      <a:pt x="1235" y="1232"/>
                    </a:lnTo>
                    <a:lnTo>
                      <a:pt x="1184" y="1279"/>
                    </a:lnTo>
                    <a:lnTo>
                      <a:pt x="1128" y="1321"/>
                    </a:lnTo>
                    <a:lnTo>
                      <a:pt x="1069" y="1358"/>
                    </a:lnTo>
                    <a:lnTo>
                      <a:pt x="1006" y="1388"/>
                    </a:lnTo>
                    <a:lnTo>
                      <a:pt x="939" y="1412"/>
                    </a:lnTo>
                    <a:lnTo>
                      <a:pt x="870" y="1430"/>
                    </a:lnTo>
                    <a:lnTo>
                      <a:pt x="798" y="1442"/>
                    </a:lnTo>
                    <a:lnTo>
                      <a:pt x="725" y="1445"/>
                    </a:lnTo>
                    <a:lnTo>
                      <a:pt x="650" y="1442"/>
                    </a:lnTo>
                    <a:lnTo>
                      <a:pt x="577" y="1430"/>
                    </a:lnTo>
                    <a:lnTo>
                      <a:pt x="508" y="1413"/>
                    </a:lnTo>
                    <a:lnTo>
                      <a:pt x="441" y="1389"/>
                    </a:lnTo>
                    <a:lnTo>
                      <a:pt x="378" y="1358"/>
                    </a:lnTo>
                    <a:lnTo>
                      <a:pt x="318" y="1322"/>
                    </a:lnTo>
                    <a:lnTo>
                      <a:pt x="263" y="1281"/>
                    </a:lnTo>
                    <a:lnTo>
                      <a:pt x="211" y="1233"/>
                    </a:lnTo>
                    <a:lnTo>
                      <a:pt x="165" y="1183"/>
                    </a:lnTo>
                    <a:lnTo>
                      <a:pt x="123" y="1126"/>
                    </a:lnTo>
                    <a:lnTo>
                      <a:pt x="87" y="1067"/>
                    </a:lnTo>
                    <a:lnTo>
                      <a:pt x="57" y="1004"/>
                    </a:lnTo>
                    <a:lnTo>
                      <a:pt x="32" y="937"/>
                    </a:lnTo>
                    <a:lnTo>
                      <a:pt x="15" y="868"/>
                    </a:lnTo>
                    <a:lnTo>
                      <a:pt x="4" y="797"/>
                    </a:lnTo>
                    <a:lnTo>
                      <a:pt x="0" y="723"/>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70" name="Freeform 813">
                <a:extLst>
                  <a:ext uri="{FF2B5EF4-FFF2-40B4-BE49-F238E27FC236}">
                    <a16:creationId xmlns:a16="http://schemas.microsoft.com/office/drawing/2014/main" id="{1E2E766C-5E76-44D4-9B27-EF7812475BD7}"/>
                  </a:ext>
                </a:extLst>
              </p:cNvPr>
              <p:cNvSpPr>
                <a:spLocks noEditPoints="1"/>
              </p:cNvSpPr>
              <p:nvPr/>
            </p:nvSpPr>
            <p:spPr bwMode="auto">
              <a:xfrm>
                <a:off x="1747" y="2521"/>
                <a:ext cx="720" cy="717"/>
              </a:xfrm>
              <a:custGeom>
                <a:avLst/>
                <a:gdLst>
                  <a:gd name="T0" fmla="*/ 22 w 1438"/>
                  <a:gd name="T1" fmla="*/ 13 h 1436"/>
                  <a:gd name="T2" fmla="*/ 21 w 1438"/>
                  <a:gd name="T3" fmla="*/ 16 h 1436"/>
                  <a:gd name="T4" fmla="*/ 19 w 1438"/>
                  <a:gd name="T5" fmla="*/ 18 h 1436"/>
                  <a:gd name="T6" fmla="*/ 17 w 1438"/>
                  <a:gd name="T7" fmla="*/ 20 h 1436"/>
                  <a:gd name="T8" fmla="*/ 14 w 1438"/>
                  <a:gd name="T9" fmla="*/ 21 h 1436"/>
                  <a:gd name="T10" fmla="*/ 10 w 1438"/>
                  <a:gd name="T11" fmla="*/ 21 h 1436"/>
                  <a:gd name="T12" fmla="*/ 7 w 1438"/>
                  <a:gd name="T13" fmla="*/ 21 h 1436"/>
                  <a:gd name="T14" fmla="*/ 5 w 1438"/>
                  <a:gd name="T15" fmla="*/ 19 h 1436"/>
                  <a:gd name="T16" fmla="*/ 2 w 1438"/>
                  <a:gd name="T17" fmla="*/ 17 h 1436"/>
                  <a:gd name="T18" fmla="*/ 1 w 1438"/>
                  <a:gd name="T19" fmla="*/ 14 h 1436"/>
                  <a:gd name="T20" fmla="*/ 1 w 1438"/>
                  <a:gd name="T21" fmla="*/ 11 h 1436"/>
                  <a:gd name="T22" fmla="*/ 1 w 1438"/>
                  <a:gd name="T23" fmla="*/ 8 h 1436"/>
                  <a:gd name="T24" fmla="*/ 2 w 1438"/>
                  <a:gd name="T25" fmla="*/ 5 h 1436"/>
                  <a:gd name="T26" fmla="*/ 5 w 1438"/>
                  <a:gd name="T27" fmla="*/ 2 h 1436"/>
                  <a:gd name="T28" fmla="*/ 7 w 1438"/>
                  <a:gd name="T29" fmla="*/ 1 h 1436"/>
                  <a:gd name="T30" fmla="*/ 10 w 1438"/>
                  <a:gd name="T31" fmla="*/ 0 h 1436"/>
                  <a:gd name="T32" fmla="*/ 14 w 1438"/>
                  <a:gd name="T33" fmla="*/ 0 h 1436"/>
                  <a:gd name="T34" fmla="*/ 17 w 1438"/>
                  <a:gd name="T35" fmla="*/ 1 h 1436"/>
                  <a:gd name="T36" fmla="*/ 19 w 1438"/>
                  <a:gd name="T37" fmla="*/ 3 h 1436"/>
                  <a:gd name="T38" fmla="*/ 21 w 1438"/>
                  <a:gd name="T39" fmla="*/ 6 h 1436"/>
                  <a:gd name="T40" fmla="*/ 22 w 1438"/>
                  <a:gd name="T41" fmla="*/ 9 h 1436"/>
                  <a:gd name="T42" fmla="*/ 0 w 1438"/>
                  <a:gd name="T43" fmla="*/ 11 h 1436"/>
                  <a:gd name="T44" fmla="*/ 1 w 1438"/>
                  <a:gd name="T45" fmla="*/ 7 h 1436"/>
                  <a:gd name="T46" fmla="*/ 2 w 1438"/>
                  <a:gd name="T47" fmla="*/ 4 h 1436"/>
                  <a:gd name="T48" fmla="*/ 5 w 1438"/>
                  <a:gd name="T49" fmla="*/ 2 h 1436"/>
                  <a:gd name="T50" fmla="*/ 7 w 1438"/>
                  <a:gd name="T51" fmla="*/ 0 h 1436"/>
                  <a:gd name="T52" fmla="*/ 11 w 1438"/>
                  <a:gd name="T53" fmla="*/ 0 h 1436"/>
                  <a:gd name="T54" fmla="*/ 14 w 1438"/>
                  <a:gd name="T55" fmla="*/ 0 h 1436"/>
                  <a:gd name="T56" fmla="*/ 17 w 1438"/>
                  <a:gd name="T57" fmla="*/ 1 h 1436"/>
                  <a:gd name="T58" fmla="*/ 20 w 1438"/>
                  <a:gd name="T59" fmla="*/ 3 h 1436"/>
                  <a:gd name="T60" fmla="*/ 22 w 1438"/>
                  <a:gd name="T61" fmla="*/ 5 h 1436"/>
                  <a:gd name="T62" fmla="*/ 23 w 1438"/>
                  <a:gd name="T63" fmla="*/ 8 h 1436"/>
                  <a:gd name="T64" fmla="*/ 23 w 1438"/>
                  <a:gd name="T65" fmla="*/ 12 h 1436"/>
                  <a:gd name="T66" fmla="*/ 22 w 1438"/>
                  <a:gd name="T67" fmla="*/ 15 h 1436"/>
                  <a:gd name="T68" fmla="*/ 20 w 1438"/>
                  <a:gd name="T69" fmla="*/ 18 h 1436"/>
                  <a:gd name="T70" fmla="*/ 18 w 1438"/>
                  <a:gd name="T71" fmla="*/ 20 h 1436"/>
                  <a:gd name="T72" fmla="*/ 15 w 1438"/>
                  <a:gd name="T73" fmla="*/ 21 h 1436"/>
                  <a:gd name="T74" fmla="*/ 12 w 1438"/>
                  <a:gd name="T75" fmla="*/ 22 h 1436"/>
                  <a:gd name="T76" fmla="*/ 8 w 1438"/>
                  <a:gd name="T77" fmla="*/ 21 h 1436"/>
                  <a:gd name="T78" fmla="*/ 5 w 1438"/>
                  <a:gd name="T79" fmla="*/ 20 h 1436"/>
                  <a:gd name="T80" fmla="*/ 3 w 1438"/>
                  <a:gd name="T81" fmla="*/ 18 h 1436"/>
                  <a:gd name="T82" fmla="*/ 1 w 1438"/>
                  <a:gd name="T83" fmla="*/ 15 h 1436"/>
                  <a:gd name="T84" fmla="*/ 1 w 1438"/>
                  <a:gd name="T85" fmla="*/ 12 h 14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8" h="1436">
                    <a:moveTo>
                      <a:pt x="1387" y="717"/>
                    </a:moveTo>
                    <a:lnTo>
                      <a:pt x="1383" y="787"/>
                    </a:lnTo>
                    <a:lnTo>
                      <a:pt x="1373" y="855"/>
                    </a:lnTo>
                    <a:lnTo>
                      <a:pt x="1355" y="921"/>
                    </a:lnTo>
                    <a:lnTo>
                      <a:pt x="1332" y="984"/>
                    </a:lnTo>
                    <a:lnTo>
                      <a:pt x="1304" y="1044"/>
                    </a:lnTo>
                    <a:lnTo>
                      <a:pt x="1269" y="1100"/>
                    </a:lnTo>
                    <a:lnTo>
                      <a:pt x="1230" y="1153"/>
                    </a:lnTo>
                    <a:lnTo>
                      <a:pt x="1185" y="1202"/>
                    </a:lnTo>
                    <a:lnTo>
                      <a:pt x="1137" y="1247"/>
                    </a:lnTo>
                    <a:lnTo>
                      <a:pt x="1084" y="1286"/>
                    </a:lnTo>
                    <a:lnTo>
                      <a:pt x="1026" y="1320"/>
                    </a:lnTo>
                    <a:lnTo>
                      <a:pt x="966" y="1349"/>
                    </a:lnTo>
                    <a:lnTo>
                      <a:pt x="903" y="1372"/>
                    </a:lnTo>
                    <a:lnTo>
                      <a:pt x="837" y="1390"/>
                    </a:lnTo>
                    <a:lnTo>
                      <a:pt x="768" y="1400"/>
                    </a:lnTo>
                    <a:lnTo>
                      <a:pt x="698" y="1403"/>
                    </a:lnTo>
                    <a:lnTo>
                      <a:pt x="626" y="1400"/>
                    </a:lnTo>
                    <a:lnTo>
                      <a:pt x="558" y="1390"/>
                    </a:lnTo>
                    <a:lnTo>
                      <a:pt x="492" y="1373"/>
                    </a:lnTo>
                    <a:lnTo>
                      <a:pt x="428" y="1350"/>
                    </a:lnTo>
                    <a:lnTo>
                      <a:pt x="368" y="1322"/>
                    </a:lnTo>
                    <a:lnTo>
                      <a:pt x="311" y="1287"/>
                    </a:lnTo>
                    <a:lnTo>
                      <a:pt x="258" y="1247"/>
                    </a:lnTo>
                    <a:lnTo>
                      <a:pt x="209" y="1203"/>
                    </a:lnTo>
                    <a:lnTo>
                      <a:pt x="164" y="1155"/>
                    </a:lnTo>
                    <a:lnTo>
                      <a:pt x="125" y="1102"/>
                    </a:lnTo>
                    <a:lnTo>
                      <a:pt x="91" y="1045"/>
                    </a:lnTo>
                    <a:lnTo>
                      <a:pt x="62" y="984"/>
                    </a:lnTo>
                    <a:lnTo>
                      <a:pt x="39" y="922"/>
                    </a:lnTo>
                    <a:lnTo>
                      <a:pt x="22" y="856"/>
                    </a:lnTo>
                    <a:lnTo>
                      <a:pt x="11" y="788"/>
                    </a:lnTo>
                    <a:lnTo>
                      <a:pt x="8" y="718"/>
                    </a:lnTo>
                    <a:lnTo>
                      <a:pt x="11" y="648"/>
                    </a:lnTo>
                    <a:lnTo>
                      <a:pt x="22" y="580"/>
                    </a:lnTo>
                    <a:lnTo>
                      <a:pt x="38" y="514"/>
                    </a:lnTo>
                    <a:lnTo>
                      <a:pt x="61" y="451"/>
                    </a:lnTo>
                    <a:lnTo>
                      <a:pt x="90" y="389"/>
                    </a:lnTo>
                    <a:lnTo>
                      <a:pt x="124" y="333"/>
                    </a:lnTo>
                    <a:lnTo>
                      <a:pt x="164" y="280"/>
                    </a:lnTo>
                    <a:lnTo>
                      <a:pt x="208" y="230"/>
                    </a:lnTo>
                    <a:lnTo>
                      <a:pt x="258" y="187"/>
                    </a:lnTo>
                    <a:lnTo>
                      <a:pt x="311" y="146"/>
                    </a:lnTo>
                    <a:lnTo>
                      <a:pt x="367" y="112"/>
                    </a:lnTo>
                    <a:lnTo>
                      <a:pt x="428" y="83"/>
                    </a:lnTo>
                    <a:lnTo>
                      <a:pt x="492" y="59"/>
                    </a:lnTo>
                    <a:lnTo>
                      <a:pt x="558" y="43"/>
                    </a:lnTo>
                    <a:lnTo>
                      <a:pt x="626" y="31"/>
                    </a:lnTo>
                    <a:lnTo>
                      <a:pt x="698" y="28"/>
                    </a:lnTo>
                    <a:lnTo>
                      <a:pt x="768" y="31"/>
                    </a:lnTo>
                    <a:lnTo>
                      <a:pt x="837" y="42"/>
                    </a:lnTo>
                    <a:lnTo>
                      <a:pt x="904" y="59"/>
                    </a:lnTo>
                    <a:lnTo>
                      <a:pt x="967" y="82"/>
                    </a:lnTo>
                    <a:lnTo>
                      <a:pt x="1027" y="111"/>
                    </a:lnTo>
                    <a:lnTo>
                      <a:pt x="1084" y="145"/>
                    </a:lnTo>
                    <a:lnTo>
                      <a:pt x="1137" y="186"/>
                    </a:lnTo>
                    <a:lnTo>
                      <a:pt x="1186" y="230"/>
                    </a:lnTo>
                    <a:lnTo>
                      <a:pt x="1230" y="279"/>
                    </a:lnTo>
                    <a:lnTo>
                      <a:pt x="1270" y="332"/>
                    </a:lnTo>
                    <a:lnTo>
                      <a:pt x="1305" y="389"/>
                    </a:lnTo>
                    <a:lnTo>
                      <a:pt x="1334" y="449"/>
                    </a:lnTo>
                    <a:lnTo>
                      <a:pt x="1357" y="513"/>
                    </a:lnTo>
                    <a:lnTo>
                      <a:pt x="1373" y="578"/>
                    </a:lnTo>
                    <a:lnTo>
                      <a:pt x="1383" y="646"/>
                    </a:lnTo>
                    <a:lnTo>
                      <a:pt x="1387" y="717"/>
                    </a:lnTo>
                    <a:close/>
                    <a:moveTo>
                      <a:pt x="0" y="719"/>
                    </a:moveTo>
                    <a:lnTo>
                      <a:pt x="3" y="645"/>
                    </a:lnTo>
                    <a:lnTo>
                      <a:pt x="14" y="575"/>
                    </a:lnTo>
                    <a:lnTo>
                      <a:pt x="31" y="506"/>
                    </a:lnTo>
                    <a:lnTo>
                      <a:pt x="55" y="440"/>
                    </a:lnTo>
                    <a:lnTo>
                      <a:pt x="85" y="377"/>
                    </a:lnTo>
                    <a:lnTo>
                      <a:pt x="122" y="318"/>
                    </a:lnTo>
                    <a:lnTo>
                      <a:pt x="162" y="263"/>
                    </a:lnTo>
                    <a:lnTo>
                      <a:pt x="209" y="212"/>
                    </a:lnTo>
                    <a:lnTo>
                      <a:pt x="260" y="165"/>
                    </a:lnTo>
                    <a:lnTo>
                      <a:pt x="315" y="123"/>
                    </a:lnTo>
                    <a:lnTo>
                      <a:pt x="374" y="88"/>
                    </a:lnTo>
                    <a:lnTo>
                      <a:pt x="437" y="58"/>
                    </a:lnTo>
                    <a:lnTo>
                      <a:pt x="503" y="33"/>
                    </a:lnTo>
                    <a:lnTo>
                      <a:pt x="573" y="15"/>
                    </a:lnTo>
                    <a:lnTo>
                      <a:pt x="645" y="4"/>
                    </a:lnTo>
                    <a:lnTo>
                      <a:pt x="718" y="0"/>
                    </a:lnTo>
                    <a:lnTo>
                      <a:pt x="792" y="4"/>
                    </a:lnTo>
                    <a:lnTo>
                      <a:pt x="864" y="15"/>
                    </a:lnTo>
                    <a:lnTo>
                      <a:pt x="932" y="32"/>
                    </a:lnTo>
                    <a:lnTo>
                      <a:pt x="998" y="57"/>
                    </a:lnTo>
                    <a:lnTo>
                      <a:pt x="1061" y="88"/>
                    </a:lnTo>
                    <a:lnTo>
                      <a:pt x="1119" y="123"/>
                    </a:lnTo>
                    <a:lnTo>
                      <a:pt x="1175" y="165"/>
                    </a:lnTo>
                    <a:lnTo>
                      <a:pt x="1226" y="211"/>
                    </a:lnTo>
                    <a:lnTo>
                      <a:pt x="1272" y="263"/>
                    </a:lnTo>
                    <a:lnTo>
                      <a:pt x="1314" y="318"/>
                    </a:lnTo>
                    <a:lnTo>
                      <a:pt x="1350" y="377"/>
                    </a:lnTo>
                    <a:lnTo>
                      <a:pt x="1381" y="439"/>
                    </a:lnTo>
                    <a:lnTo>
                      <a:pt x="1405" y="506"/>
                    </a:lnTo>
                    <a:lnTo>
                      <a:pt x="1423" y="574"/>
                    </a:lnTo>
                    <a:lnTo>
                      <a:pt x="1434" y="645"/>
                    </a:lnTo>
                    <a:lnTo>
                      <a:pt x="1438" y="718"/>
                    </a:lnTo>
                    <a:lnTo>
                      <a:pt x="1435" y="792"/>
                    </a:lnTo>
                    <a:lnTo>
                      <a:pt x="1423" y="862"/>
                    </a:lnTo>
                    <a:lnTo>
                      <a:pt x="1405" y="931"/>
                    </a:lnTo>
                    <a:lnTo>
                      <a:pt x="1381" y="997"/>
                    </a:lnTo>
                    <a:lnTo>
                      <a:pt x="1351" y="1059"/>
                    </a:lnTo>
                    <a:lnTo>
                      <a:pt x="1314" y="1119"/>
                    </a:lnTo>
                    <a:lnTo>
                      <a:pt x="1272" y="1174"/>
                    </a:lnTo>
                    <a:lnTo>
                      <a:pt x="1226" y="1225"/>
                    </a:lnTo>
                    <a:lnTo>
                      <a:pt x="1175" y="1271"/>
                    </a:lnTo>
                    <a:lnTo>
                      <a:pt x="1119" y="1312"/>
                    </a:lnTo>
                    <a:lnTo>
                      <a:pt x="1061" y="1348"/>
                    </a:lnTo>
                    <a:lnTo>
                      <a:pt x="997" y="1378"/>
                    </a:lnTo>
                    <a:lnTo>
                      <a:pt x="932" y="1403"/>
                    </a:lnTo>
                    <a:lnTo>
                      <a:pt x="862" y="1421"/>
                    </a:lnTo>
                    <a:lnTo>
                      <a:pt x="792" y="1432"/>
                    </a:lnTo>
                    <a:lnTo>
                      <a:pt x="718" y="1436"/>
                    </a:lnTo>
                    <a:lnTo>
                      <a:pt x="645" y="1432"/>
                    </a:lnTo>
                    <a:lnTo>
                      <a:pt x="573" y="1421"/>
                    </a:lnTo>
                    <a:lnTo>
                      <a:pt x="504" y="1403"/>
                    </a:lnTo>
                    <a:lnTo>
                      <a:pt x="437" y="1379"/>
                    </a:lnTo>
                    <a:lnTo>
                      <a:pt x="375" y="1348"/>
                    </a:lnTo>
                    <a:lnTo>
                      <a:pt x="315" y="1312"/>
                    </a:lnTo>
                    <a:lnTo>
                      <a:pt x="260" y="1271"/>
                    </a:lnTo>
                    <a:lnTo>
                      <a:pt x="209" y="1225"/>
                    </a:lnTo>
                    <a:lnTo>
                      <a:pt x="163" y="1174"/>
                    </a:lnTo>
                    <a:lnTo>
                      <a:pt x="122" y="1119"/>
                    </a:lnTo>
                    <a:lnTo>
                      <a:pt x="86" y="1060"/>
                    </a:lnTo>
                    <a:lnTo>
                      <a:pt x="56" y="998"/>
                    </a:lnTo>
                    <a:lnTo>
                      <a:pt x="32" y="932"/>
                    </a:lnTo>
                    <a:lnTo>
                      <a:pt x="15" y="863"/>
                    </a:lnTo>
                    <a:lnTo>
                      <a:pt x="3" y="792"/>
                    </a:lnTo>
                    <a:lnTo>
                      <a:pt x="0" y="719"/>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71" name="Freeform 814">
                <a:extLst>
                  <a:ext uri="{FF2B5EF4-FFF2-40B4-BE49-F238E27FC236}">
                    <a16:creationId xmlns:a16="http://schemas.microsoft.com/office/drawing/2014/main" id="{F58354E9-20D6-43B7-97DB-F7679C936E7C}"/>
                  </a:ext>
                </a:extLst>
              </p:cNvPr>
              <p:cNvSpPr>
                <a:spLocks noEditPoints="1"/>
              </p:cNvSpPr>
              <p:nvPr/>
            </p:nvSpPr>
            <p:spPr bwMode="auto">
              <a:xfrm>
                <a:off x="1748" y="2523"/>
                <a:ext cx="715" cy="712"/>
              </a:xfrm>
              <a:custGeom>
                <a:avLst/>
                <a:gdLst>
                  <a:gd name="T0" fmla="*/ 22 w 1430"/>
                  <a:gd name="T1" fmla="*/ 13 h 1425"/>
                  <a:gd name="T2" fmla="*/ 21 w 1430"/>
                  <a:gd name="T3" fmla="*/ 16 h 1425"/>
                  <a:gd name="T4" fmla="*/ 19 w 1430"/>
                  <a:gd name="T5" fmla="*/ 18 h 1425"/>
                  <a:gd name="T6" fmla="*/ 16 w 1430"/>
                  <a:gd name="T7" fmla="*/ 20 h 1425"/>
                  <a:gd name="T8" fmla="*/ 14 w 1430"/>
                  <a:gd name="T9" fmla="*/ 21 h 1425"/>
                  <a:gd name="T10" fmla="*/ 10 w 1430"/>
                  <a:gd name="T11" fmla="*/ 21 h 1425"/>
                  <a:gd name="T12" fmla="*/ 7 w 1430"/>
                  <a:gd name="T13" fmla="*/ 21 h 1425"/>
                  <a:gd name="T14" fmla="*/ 4 w 1430"/>
                  <a:gd name="T15" fmla="*/ 19 h 1425"/>
                  <a:gd name="T16" fmla="*/ 2 w 1430"/>
                  <a:gd name="T17" fmla="*/ 17 h 1425"/>
                  <a:gd name="T18" fmla="*/ 1 w 1430"/>
                  <a:gd name="T19" fmla="*/ 14 h 1425"/>
                  <a:gd name="T20" fmla="*/ 0 w 1430"/>
                  <a:gd name="T21" fmla="*/ 11 h 1425"/>
                  <a:gd name="T22" fmla="*/ 1 w 1430"/>
                  <a:gd name="T23" fmla="*/ 7 h 1425"/>
                  <a:gd name="T24" fmla="*/ 2 w 1430"/>
                  <a:gd name="T25" fmla="*/ 5 h 1425"/>
                  <a:gd name="T26" fmla="*/ 4 w 1430"/>
                  <a:gd name="T27" fmla="*/ 2 h 1425"/>
                  <a:gd name="T28" fmla="*/ 7 w 1430"/>
                  <a:gd name="T29" fmla="*/ 1 h 1425"/>
                  <a:gd name="T30" fmla="*/ 10 w 1430"/>
                  <a:gd name="T31" fmla="*/ 0 h 1425"/>
                  <a:gd name="T32" fmla="*/ 14 w 1430"/>
                  <a:gd name="T33" fmla="*/ 0 h 1425"/>
                  <a:gd name="T34" fmla="*/ 17 w 1430"/>
                  <a:gd name="T35" fmla="*/ 1 h 1425"/>
                  <a:gd name="T36" fmla="*/ 19 w 1430"/>
                  <a:gd name="T37" fmla="*/ 3 h 1425"/>
                  <a:gd name="T38" fmla="*/ 21 w 1430"/>
                  <a:gd name="T39" fmla="*/ 5 h 1425"/>
                  <a:gd name="T40" fmla="*/ 22 w 1430"/>
                  <a:gd name="T41" fmla="*/ 8 h 1425"/>
                  <a:gd name="T42" fmla="*/ 1 w 1430"/>
                  <a:gd name="T43" fmla="*/ 11 h 1425"/>
                  <a:gd name="T44" fmla="*/ 1 w 1430"/>
                  <a:gd name="T45" fmla="*/ 7 h 1425"/>
                  <a:gd name="T46" fmla="*/ 2 w 1430"/>
                  <a:gd name="T47" fmla="*/ 4 h 1425"/>
                  <a:gd name="T48" fmla="*/ 5 w 1430"/>
                  <a:gd name="T49" fmla="*/ 2 h 1425"/>
                  <a:gd name="T50" fmla="*/ 7 w 1430"/>
                  <a:gd name="T51" fmla="*/ 0 h 1425"/>
                  <a:gd name="T52" fmla="*/ 11 w 1430"/>
                  <a:gd name="T53" fmla="*/ 0 h 1425"/>
                  <a:gd name="T54" fmla="*/ 14 w 1430"/>
                  <a:gd name="T55" fmla="*/ 0 h 1425"/>
                  <a:gd name="T56" fmla="*/ 17 w 1430"/>
                  <a:gd name="T57" fmla="*/ 1 h 1425"/>
                  <a:gd name="T58" fmla="*/ 20 w 1430"/>
                  <a:gd name="T59" fmla="*/ 3 h 1425"/>
                  <a:gd name="T60" fmla="*/ 21 w 1430"/>
                  <a:gd name="T61" fmla="*/ 5 h 1425"/>
                  <a:gd name="T62" fmla="*/ 23 w 1430"/>
                  <a:gd name="T63" fmla="*/ 8 h 1425"/>
                  <a:gd name="T64" fmla="*/ 23 w 1430"/>
                  <a:gd name="T65" fmla="*/ 12 h 1425"/>
                  <a:gd name="T66" fmla="*/ 22 w 1430"/>
                  <a:gd name="T67" fmla="*/ 15 h 1425"/>
                  <a:gd name="T68" fmla="*/ 20 w 1430"/>
                  <a:gd name="T69" fmla="*/ 18 h 1425"/>
                  <a:gd name="T70" fmla="*/ 18 w 1430"/>
                  <a:gd name="T71" fmla="*/ 20 h 1425"/>
                  <a:gd name="T72" fmla="*/ 15 w 1430"/>
                  <a:gd name="T73" fmla="*/ 21 h 1425"/>
                  <a:gd name="T74" fmla="*/ 12 w 1430"/>
                  <a:gd name="T75" fmla="*/ 22 h 1425"/>
                  <a:gd name="T76" fmla="*/ 8 w 1430"/>
                  <a:gd name="T77" fmla="*/ 21 h 1425"/>
                  <a:gd name="T78" fmla="*/ 5 w 1430"/>
                  <a:gd name="T79" fmla="*/ 20 h 1425"/>
                  <a:gd name="T80" fmla="*/ 3 w 1430"/>
                  <a:gd name="T81" fmla="*/ 18 h 1425"/>
                  <a:gd name="T82" fmla="*/ 1 w 1430"/>
                  <a:gd name="T83" fmla="*/ 15 h 1425"/>
                  <a:gd name="T84" fmla="*/ 1 w 1430"/>
                  <a:gd name="T85" fmla="*/ 12 h 14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25">
                    <a:moveTo>
                      <a:pt x="1388" y="712"/>
                    </a:moveTo>
                    <a:lnTo>
                      <a:pt x="1384" y="782"/>
                    </a:lnTo>
                    <a:lnTo>
                      <a:pt x="1373" y="851"/>
                    </a:lnTo>
                    <a:lnTo>
                      <a:pt x="1356" y="917"/>
                    </a:lnTo>
                    <a:lnTo>
                      <a:pt x="1333" y="980"/>
                    </a:lnTo>
                    <a:lnTo>
                      <a:pt x="1303" y="1040"/>
                    </a:lnTo>
                    <a:lnTo>
                      <a:pt x="1268" y="1098"/>
                    </a:lnTo>
                    <a:lnTo>
                      <a:pt x="1229" y="1151"/>
                    </a:lnTo>
                    <a:lnTo>
                      <a:pt x="1184" y="1200"/>
                    </a:lnTo>
                    <a:lnTo>
                      <a:pt x="1134" y="1245"/>
                    </a:lnTo>
                    <a:lnTo>
                      <a:pt x="1081" y="1284"/>
                    </a:lnTo>
                    <a:lnTo>
                      <a:pt x="1024" y="1319"/>
                    </a:lnTo>
                    <a:lnTo>
                      <a:pt x="964" y="1349"/>
                    </a:lnTo>
                    <a:lnTo>
                      <a:pt x="901" y="1372"/>
                    </a:lnTo>
                    <a:lnTo>
                      <a:pt x="834" y="1389"/>
                    </a:lnTo>
                    <a:lnTo>
                      <a:pt x="765" y="1400"/>
                    </a:lnTo>
                    <a:lnTo>
                      <a:pt x="694" y="1403"/>
                    </a:lnTo>
                    <a:lnTo>
                      <a:pt x="623" y="1400"/>
                    </a:lnTo>
                    <a:lnTo>
                      <a:pt x="554" y="1389"/>
                    </a:lnTo>
                    <a:lnTo>
                      <a:pt x="487" y="1372"/>
                    </a:lnTo>
                    <a:lnTo>
                      <a:pt x="424" y="1349"/>
                    </a:lnTo>
                    <a:lnTo>
                      <a:pt x="363" y="1320"/>
                    </a:lnTo>
                    <a:lnTo>
                      <a:pt x="305" y="1284"/>
                    </a:lnTo>
                    <a:lnTo>
                      <a:pt x="252" y="1245"/>
                    </a:lnTo>
                    <a:lnTo>
                      <a:pt x="203" y="1200"/>
                    </a:lnTo>
                    <a:lnTo>
                      <a:pt x="158" y="1152"/>
                    </a:lnTo>
                    <a:lnTo>
                      <a:pt x="118" y="1099"/>
                    </a:lnTo>
                    <a:lnTo>
                      <a:pt x="84" y="1041"/>
                    </a:lnTo>
                    <a:lnTo>
                      <a:pt x="54" y="981"/>
                    </a:lnTo>
                    <a:lnTo>
                      <a:pt x="31" y="918"/>
                    </a:lnTo>
                    <a:lnTo>
                      <a:pt x="14" y="851"/>
                    </a:lnTo>
                    <a:lnTo>
                      <a:pt x="3" y="783"/>
                    </a:lnTo>
                    <a:lnTo>
                      <a:pt x="0" y="713"/>
                    </a:lnTo>
                    <a:lnTo>
                      <a:pt x="3" y="643"/>
                    </a:lnTo>
                    <a:lnTo>
                      <a:pt x="14" y="573"/>
                    </a:lnTo>
                    <a:lnTo>
                      <a:pt x="31" y="507"/>
                    </a:lnTo>
                    <a:lnTo>
                      <a:pt x="54" y="443"/>
                    </a:lnTo>
                    <a:lnTo>
                      <a:pt x="83" y="382"/>
                    </a:lnTo>
                    <a:lnTo>
                      <a:pt x="117" y="326"/>
                    </a:lnTo>
                    <a:lnTo>
                      <a:pt x="158" y="272"/>
                    </a:lnTo>
                    <a:lnTo>
                      <a:pt x="203" y="223"/>
                    </a:lnTo>
                    <a:lnTo>
                      <a:pt x="252" y="178"/>
                    </a:lnTo>
                    <a:lnTo>
                      <a:pt x="305" y="138"/>
                    </a:lnTo>
                    <a:lnTo>
                      <a:pt x="363" y="103"/>
                    </a:lnTo>
                    <a:lnTo>
                      <a:pt x="423" y="75"/>
                    </a:lnTo>
                    <a:lnTo>
                      <a:pt x="487" y="52"/>
                    </a:lnTo>
                    <a:lnTo>
                      <a:pt x="554" y="34"/>
                    </a:lnTo>
                    <a:lnTo>
                      <a:pt x="623" y="24"/>
                    </a:lnTo>
                    <a:lnTo>
                      <a:pt x="694" y="20"/>
                    </a:lnTo>
                    <a:lnTo>
                      <a:pt x="765" y="24"/>
                    </a:lnTo>
                    <a:lnTo>
                      <a:pt x="834" y="34"/>
                    </a:lnTo>
                    <a:lnTo>
                      <a:pt x="901" y="52"/>
                    </a:lnTo>
                    <a:lnTo>
                      <a:pt x="964" y="75"/>
                    </a:lnTo>
                    <a:lnTo>
                      <a:pt x="1025" y="103"/>
                    </a:lnTo>
                    <a:lnTo>
                      <a:pt x="1081" y="139"/>
                    </a:lnTo>
                    <a:lnTo>
                      <a:pt x="1134" y="178"/>
                    </a:lnTo>
                    <a:lnTo>
                      <a:pt x="1184" y="223"/>
                    </a:lnTo>
                    <a:lnTo>
                      <a:pt x="1229" y="272"/>
                    </a:lnTo>
                    <a:lnTo>
                      <a:pt x="1269" y="326"/>
                    </a:lnTo>
                    <a:lnTo>
                      <a:pt x="1304" y="382"/>
                    </a:lnTo>
                    <a:lnTo>
                      <a:pt x="1333" y="443"/>
                    </a:lnTo>
                    <a:lnTo>
                      <a:pt x="1357" y="507"/>
                    </a:lnTo>
                    <a:lnTo>
                      <a:pt x="1373" y="572"/>
                    </a:lnTo>
                    <a:lnTo>
                      <a:pt x="1384" y="641"/>
                    </a:lnTo>
                    <a:lnTo>
                      <a:pt x="1388" y="712"/>
                    </a:lnTo>
                    <a:close/>
                    <a:moveTo>
                      <a:pt x="1" y="714"/>
                    </a:moveTo>
                    <a:lnTo>
                      <a:pt x="4" y="641"/>
                    </a:lnTo>
                    <a:lnTo>
                      <a:pt x="16" y="571"/>
                    </a:lnTo>
                    <a:lnTo>
                      <a:pt x="33" y="503"/>
                    </a:lnTo>
                    <a:lnTo>
                      <a:pt x="57" y="437"/>
                    </a:lnTo>
                    <a:lnTo>
                      <a:pt x="87" y="375"/>
                    </a:lnTo>
                    <a:lnTo>
                      <a:pt x="122" y="317"/>
                    </a:lnTo>
                    <a:lnTo>
                      <a:pt x="163" y="261"/>
                    </a:lnTo>
                    <a:lnTo>
                      <a:pt x="209" y="211"/>
                    </a:lnTo>
                    <a:lnTo>
                      <a:pt x="260" y="164"/>
                    </a:lnTo>
                    <a:lnTo>
                      <a:pt x="315" y="123"/>
                    </a:lnTo>
                    <a:lnTo>
                      <a:pt x="374" y="87"/>
                    </a:lnTo>
                    <a:lnTo>
                      <a:pt x="436" y="57"/>
                    </a:lnTo>
                    <a:lnTo>
                      <a:pt x="502" y="33"/>
                    </a:lnTo>
                    <a:lnTo>
                      <a:pt x="571" y="15"/>
                    </a:lnTo>
                    <a:lnTo>
                      <a:pt x="641" y="4"/>
                    </a:lnTo>
                    <a:lnTo>
                      <a:pt x="715" y="0"/>
                    </a:lnTo>
                    <a:lnTo>
                      <a:pt x="788" y="3"/>
                    </a:lnTo>
                    <a:lnTo>
                      <a:pt x="859" y="15"/>
                    </a:lnTo>
                    <a:lnTo>
                      <a:pt x="927" y="32"/>
                    </a:lnTo>
                    <a:lnTo>
                      <a:pt x="993" y="56"/>
                    </a:lnTo>
                    <a:lnTo>
                      <a:pt x="1055" y="86"/>
                    </a:lnTo>
                    <a:lnTo>
                      <a:pt x="1115" y="122"/>
                    </a:lnTo>
                    <a:lnTo>
                      <a:pt x="1169" y="163"/>
                    </a:lnTo>
                    <a:lnTo>
                      <a:pt x="1220" y="209"/>
                    </a:lnTo>
                    <a:lnTo>
                      <a:pt x="1266" y="260"/>
                    </a:lnTo>
                    <a:lnTo>
                      <a:pt x="1307" y="314"/>
                    </a:lnTo>
                    <a:lnTo>
                      <a:pt x="1343" y="373"/>
                    </a:lnTo>
                    <a:lnTo>
                      <a:pt x="1374" y="435"/>
                    </a:lnTo>
                    <a:lnTo>
                      <a:pt x="1398" y="501"/>
                    </a:lnTo>
                    <a:lnTo>
                      <a:pt x="1415" y="569"/>
                    </a:lnTo>
                    <a:lnTo>
                      <a:pt x="1427" y="640"/>
                    </a:lnTo>
                    <a:lnTo>
                      <a:pt x="1430" y="713"/>
                    </a:lnTo>
                    <a:lnTo>
                      <a:pt x="1427" y="785"/>
                    </a:lnTo>
                    <a:lnTo>
                      <a:pt x="1415" y="856"/>
                    </a:lnTo>
                    <a:lnTo>
                      <a:pt x="1398" y="924"/>
                    </a:lnTo>
                    <a:lnTo>
                      <a:pt x="1374" y="989"/>
                    </a:lnTo>
                    <a:lnTo>
                      <a:pt x="1343" y="1052"/>
                    </a:lnTo>
                    <a:lnTo>
                      <a:pt x="1307" y="1110"/>
                    </a:lnTo>
                    <a:lnTo>
                      <a:pt x="1266" y="1165"/>
                    </a:lnTo>
                    <a:lnTo>
                      <a:pt x="1220" y="1215"/>
                    </a:lnTo>
                    <a:lnTo>
                      <a:pt x="1169" y="1261"/>
                    </a:lnTo>
                    <a:lnTo>
                      <a:pt x="1114" y="1303"/>
                    </a:lnTo>
                    <a:lnTo>
                      <a:pt x="1055" y="1338"/>
                    </a:lnTo>
                    <a:lnTo>
                      <a:pt x="993" y="1368"/>
                    </a:lnTo>
                    <a:lnTo>
                      <a:pt x="927" y="1393"/>
                    </a:lnTo>
                    <a:lnTo>
                      <a:pt x="859" y="1410"/>
                    </a:lnTo>
                    <a:lnTo>
                      <a:pt x="789" y="1421"/>
                    </a:lnTo>
                    <a:lnTo>
                      <a:pt x="716" y="1425"/>
                    </a:lnTo>
                    <a:lnTo>
                      <a:pt x="643" y="1421"/>
                    </a:lnTo>
                    <a:lnTo>
                      <a:pt x="572" y="1410"/>
                    </a:lnTo>
                    <a:lnTo>
                      <a:pt x="503" y="1393"/>
                    </a:lnTo>
                    <a:lnTo>
                      <a:pt x="438" y="1370"/>
                    </a:lnTo>
                    <a:lnTo>
                      <a:pt x="375" y="1340"/>
                    </a:lnTo>
                    <a:lnTo>
                      <a:pt x="317" y="1304"/>
                    </a:lnTo>
                    <a:lnTo>
                      <a:pt x="261" y="1262"/>
                    </a:lnTo>
                    <a:lnTo>
                      <a:pt x="211" y="1216"/>
                    </a:lnTo>
                    <a:lnTo>
                      <a:pt x="165" y="1167"/>
                    </a:lnTo>
                    <a:lnTo>
                      <a:pt x="123" y="1112"/>
                    </a:lnTo>
                    <a:lnTo>
                      <a:pt x="87" y="1053"/>
                    </a:lnTo>
                    <a:lnTo>
                      <a:pt x="57" y="991"/>
                    </a:lnTo>
                    <a:lnTo>
                      <a:pt x="33" y="926"/>
                    </a:lnTo>
                    <a:lnTo>
                      <a:pt x="16" y="857"/>
                    </a:lnTo>
                    <a:lnTo>
                      <a:pt x="4" y="787"/>
                    </a:lnTo>
                    <a:lnTo>
                      <a:pt x="1" y="714"/>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72" name="Freeform 815">
                <a:extLst>
                  <a:ext uri="{FF2B5EF4-FFF2-40B4-BE49-F238E27FC236}">
                    <a16:creationId xmlns:a16="http://schemas.microsoft.com/office/drawing/2014/main" id="{3B8EBB24-BACF-43D8-9AB2-8BD832BE2A12}"/>
                  </a:ext>
                </a:extLst>
              </p:cNvPr>
              <p:cNvSpPr>
                <a:spLocks noEditPoints="1"/>
              </p:cNvSpPr>
              <p:nvPr/>
            </p:nvSpPr>
            <p:spPr bwMode="auto">
              <a:xfrm>
                <a:off x="1745" y="2526"/>
                <a:ext cx="715" cy="707"/>
              </a:xfrm>
              <a:custGeom>
                <a:avLst/>
                <a:gdLst>
                  <a:gd name="T0" fmla="*/ 22 w 1430"/>
                  <a:gd name="T1" fmla="*/ 13 h 1415"/>
                  <a:gd name="T2" fmla="*/ 21 w 1430"/>
                  <a:gd name="T3" fmla="*/ 16 h 1415"/>
                  <a:gd name="T4" fmla="*/ 19 w 1430"/>
                  <a:gd name="T5" fmla="*/ 18 h 1415"/>
                  <a:gd name="T6" fmla="*/ 17 w 1430"/>
                  <a:gd name="T7" fmla="*/ 20 h 1415"/>
                  <a:gd name="T8" fmla="*/ 14 w 1430"/>
                  <a:gd name="T9" fmla="*/ 21 h 1415"/>
                  <a:gd name="T10" fmla="*/ 10 w 1430"/>
                  <a:gd name="T11" fmla="*/ 21 h 1415"/>
                  <a:gd name="T12" fmla="*/ 7 w 1430"/>
                  <a:gd name="T13" fmla="*/ 21 h 1415"/>
                  <a:gd name="T14" fmla="*/ 4 w 1430"/>
                  <a:gd name="T15" fmla="*/ 19 h 1415"/>
                  <a:gd name="T16" fmla="*/ 2 w 1430"/>
                  <a:gd name="T17" fmla="*/ 17 h 1415"/>
                  <a:gd name="T18" fmla="*/ 1 w 1430"/>
                  <a:gd name="T19" fmla="*/ 14 h 1415"/>
                  <a:gd name="T20" fmla="*/ 0 w 1430"/>
                  <a:gd name="T21" fmla="*/ 11 h 1415"/>
                  <a:gd name="T22" fmla="*/ 1 w 1430"/>
                  <a:gd name="T23" fmla="*/ 7 h 1415"/>
                  <a:gd name="T24" fmla="*/ 2 w 1430"/>
                  <a:gd name="T25" fmla="*/ 4 h 1415"/>
                  <a:gd name="T26" fmla="*/ 4 w 1430"/>
                  <a:gd name="T27" fmla="*/ 2 h 1415"/>
                  <a:gd name="T28" fmla="*/ 7 w 1430"/>
                  <a:gd name="T29" fmla="*/ 1 h 1415"/>
                  <a:gd name="T30" fmla="*/ 10 w 1430"/>
                  <a:gd name="T31" fmla="*/ 0 h 1415"/>
                  <a:gd name="T32" fmla="*/ 14 w 1430"/>
                  <a:gd name="T33" fmla="*/ 0 h 1415"/>
                  <a:gd name="T34" fmla="*/ 17 w 1430"/>
                  <a:gd name="T35" fmla="*/ 1 h 1415"/>
                  <a:gd name="T36" fmla="*/ 19 w 1430"/>
                  <a:gd name="T37" fmla="*/ 3 h 1415"/>
                  <a:gd name="T38" fmla="*/ 21 w 1430"/>
                  <a:gd name="T39" fmla="*/ 5 h 1415"/>
                  <a:gd name="T40" fmla="*/ 22 w 1430"/>
                  <a:gd name="T41" fmla="*/ 8 h 1415"/>
                  <a:gd name="T42" fmla="*/ 1 w 1430"/>
                  <a:gd name="T43" fmla="*/ 11 h 1415"/>
                  <a:gd name="T44" fmla="*/ 1 w 1430"/>
                  <a:gd name="T45" fmla="*/ 7 h 1415"/>
                  <a:gd name="T46" fmla="*/ 3 w 1430"/>
                  <a:gd name="T47" fmla="*/ 4 h 1415"/>
                  <a:gd name="T48" fmla="*/ 5 w 1430"/>
                  <a:gd name="T49" fmla="*/ 2 h 1415"/>
                  <a:gd name="T50" fmla="*/ 7 w 1430"/>
                  <a:gd name="T51" fmla="*/ 0 h 1415"/>
                  <a:gd name="T52" fmla="*/ 11 w 1430"/>
                  <a:gd name="T53" fmla="*/ 0 h 1415"/>
                  <a:gd name="T54" fmla="*/ 14 w 1430"/>
                  <a:gd name="T55" fmla="*/ 0 h 1415"/>
                  <a:gd name="T56" fmla="*/ 17 w 1430"/>
                  <a:gd name="T57" fmla="*/ 1 h 1415"/>
                  <a:gd name="T58" fmla="*/ 20 w 1430"/>
                  <a:gd name="T59" fmla="*/ 3 h 1415"/>
                  <a:gd name="T60" fmla="*/ 21 w 1430"/>
                  <a:gd name="T61" fmla="*/ 5 h 1415"/>
                  <a:gd name="T62" fmla="*/ 23 w 1430"/>
                  <a:gd name="T63" fmla="*/ 8 h 1415"/>
                  <a:gd name="T64" fmla="*/ 23 w 1430"/>
                  <a:gd name="T65" fmla="*/ 12 h 1415"/>
                  <a:gd name="T66" fmla="*/ 22 w 1430"/>
                  <a:gd name="T67" fmla="*/ 15 h 1415"/>
                  <a:gd name="T68" fmla="*/ 20 w 1430"/>
                  <a:gd name="T69" fmla="*/ 18 h 1415"/>
                  <a:gd name="T70" fmla="*/ 18 w 1430"/>
                  <a:gd name="T71" fmla="*/ 20 h 1415"/>
                  <a:gd name="T72" fmla="*/ 15 w 1430"/>
                  <a:gd name="T73" fmla="*/ 21 h 1415"/>
                  <a:gd name="T74" fmla="*/ 12 w 1430"/>
                  <a:gd name="T75" fmla="*/ 22 h 1415"/>
                  <a:gd name="T76" fmla="*/ 8 w 1430"/>
                  <a:gd name="T77" fmla="*/ 21 h 1415"/>
                  <a:gd name="T78" fmla="*/ 6 w 1430"/>
                  <a:gd name="T79" fmla="*/ 20 h 1415"/>
                  <a:gd name="T80" fmla="*/ 3 w 1430"/>
                  <a:gd name="T81" fmla="*/ 18 h 1415"/>
                  <a:gd name="T82" fmla="*/ 2 w 1430"/>
                  <a:gd name="T83" fmla="*/ 15 h 1415"/>
                  <a:gd name="T84" fmla="*/ 1 w 1430"/>
                  <a:gd name="T85" fmla="*/ 12 h 14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15">
                    <a:moveTo>
                      <a:pt x="1394" y="707"/>
                    </a:moveTo>
                    <a:lnTo>
                      <a:pt x="1390" y="777"/>
                    </a:lnTo>
                    <a:lnTo>
                      <a:pt x="1380" y="846"/>
                    </a:lnTo>
                    <a:lnTo>
                      <a:pt x="1363" y="913"/>
                    </a:lnTo>
                    <a:lnTo>
                      <a:pt x="1340" y="976"/>
                    </a:lnTo>
                    <a:lnTo>
                      <a:pt x="1310" y="1037"/>
                    </a:lnTo>
                    <a:lnTo>
                      <a:pt x="1275" y="1095"/>
                    </a:lnTo>
                    <a:lnTo>
                      <a:pt x="1235" y="1148"/>
                    </a:lnTo>
                    <a:lnTo>
                      <a:pt x="1191" y="1198"/>
                    </a:lnTo>
                    <a:lnTo>
                      <a:pt x="1142" y="1242"/>
                    </a:lnTo>
                    <a:lnTo>
                      <a:pt x="1087" y="1283"/>
                    </a:lnTo>
                    <a:lnTo>
                      <a:pt x="1030" y="1317"/>
                    </a:lnTo>
                    <a:lnTo>
                      <a:pt x="969" y="1346"/>
                    </a:lnTo>
                    <a:lnTo>
                      <a:pt x="905" y="1370"/>
                    </a:lnTo>
                    <a:lnTo>
                      <a:pt x="837" y="1388"/>
                    </a:lnTo>
                    <a:lnTo>
                      <a:pt x="768" y="1398"/>
                    </a:lnTo>
                    <a:lnTo>
                      <a:pt x="697" y="1401"/>
                    </a:lnTo>
                    <a:lnTo>
                      <a:pt x="626" y="1398"/>
                    </a:lnTo>
                    <a:lnTo>
                      <a:pt x="555" y="1388"/>
                    </a:lnTo>
                    <a:lnTo>
                      <a:pt x="488" y="1370"/>
                    </a:lnTo>
                    <a:lnTo>
                      <a:pt x="425" y="1347"/>
                    </a:lnTo>
                    <a:lnTo>
                      <a:pt x="364" y="1317"/>
                    </a:lnTo>
                    <a:lnTo>
                      <a:pt x="306" y="1283"/>
                    </a:lnTo>
                    <a:lnTo>
                      <a:pt x="252" y="1242"/>
                    </a:lnTo>
                    <a:lnTo>
                      <a:pt x="203" y="1198"/>
                    </a:lnTo>
                    <a:lnTo>
                      <a:pt x="158" y="1149"/>
                    </a:lnTo>
                    <a:lnTo>
                      <a:pt x="118" y="1095"/>
                    </a:lnTo>
                    <a:lnTo>
                      <a:pt x="83" y="1037"/>
                    </a:lnTo>
                    <a:lnTo>
                      <a:pt x="54" y="977"/>
                    </a:lnTo>
                    <a:lnTo>
                      <a:pt x="31" y="913"/>
                    </a:lnTo>
                    <a:lnTo>
                      <a:pt x="14" y="847"/>
                    </a:lnTo>
                    <a:lnTo>
                      <a:pt x="4" y="778"/>
                    </a:lnTo>
                    <a:lnTo>
                      <a:pt x="0" y="707"/>
                    </a:lnTo>
                    <a:lnTo>
                      <a:pt x="4" y="636"/>
                    </a:lnTo>
                    <a:lnTo>
                      <a:pt x="14" y="567"/>
                    </a:lnTo>
                    <a:lnTo>
                      <a:pt x="31" y="500"/>
                    </a:lnTo>
                    <a:lnTo>
                      <a:pt x="54" y="437"/>
                    </a:lnTo>
                    <a:lnTo>
                      <a:pt x="84" y="376"/>
                    </a:lnTo>
                    <a:lnTo>
                      <a:pt x="119" y="318"/>
                    </a:lnTo>
                    <a:lnTo>
                      <a:pt x="159" y="264"/>
                    </a:lnTo>
                    <a:lnTo>
                      <a:pt x="204" y="215"/>
                    </a:lnTo>
                    <a:lnTo>
                      <a:pt x="254" y="170"/>
                    </a:lnTo>
                    <a:lnTo>
                      <a:pt x="308" y="131"/>
                    </a:lnTo>
                    <a:lnTo>
                      <a:pt x="365" y="95"/>
                    </a:lnTo>
                    <a:lnTo>
                      <a:pt x="426" y="66"/>
                    </a:lnTo>
                    <a:lnTo>
                      <a:pt x="490" y="42"/>
                    </a:lnTo>
                    <a:lnTo>
                      <a:pt x="556" y="25"/>
                    </a:lnTo>
                    <a:lnTo>
                      <a:pt x="627" y="14"/>
                    </a:lnTo>
                    <a:lnTo>
                      <a:pt x="698" y="11"/>
                    </a:lnTo>
                    <a:lnTo>
                      <a:pt x="770" y="14"/>
                    </a:lnTo>
                    <a:lnTo>
                      <a:pt x="839" y="25"/>
                    </a:lnTo>
                    <a:lnTo>
                      <a:pt x="905" y="42"/>
                    </a:lnTo>
                    <a:lnTo>
                      <a:pt x="969" y="66"/>
                    </a:lnTo>
                    <a:lnTo>
                      <a:pt x="1030" y="95"/>
                    </a:lnTo>
                    <a:lnTo>
                      <a:pt x="1087" y="131"/>
                    </a:lnTo>
                    <a:lnTo>
                      <a:pt x="1140" y="170"/>
                    </a:lnTo>
                    <a:lnTo>
                      <a:pt x="1190" y="215"/>
                    </a:lnTo>
                    <a:lnTo>
                      <a:pt x="1235" y="264"/>
                    </a:lnTo>
                    <a:lnTo>
                      <a:pt x="1275" y="318"/>
                    </a:lnTo>
                    <a:lnTo>
                      <a:pt x="1310" y="376"/>
                    </a:lnTo>
                    <a:lnTo>
                      <a:pt x="1340" y="437"/>
                    </a:lnTo>
                    <a:lnTo>
                      <a:pt x="1363" y="500"/>
                    </a:lnTo>
                    <a:lnTo>
                      <a:pt x="1380" y="567"/>
                    </a:lnTo>
                    <a:lnTo>
                      <a:pt x="1390" y="636"/>
                    </a:lnTo>
                    <a:lnTo>
                      <a:pt x="1394" y="707"/>
                    </a:lnTo>
                    <a:close/>
                    <a:moveTo>
                      <a:pt x="12" y="709"/>
                    </a:moveTo>
                    <a:lnTo>
                      <a:pt x="15" y="636"/>
                    </a:lnTo>
                    <a:lnTo>
                      <a:pt x="25" y="567"/>
                    </a:lnTo>
                    <a:lnTo>
                      <a:pt x="43" y="499"/>
                    </a:lnTo>
                    <a:lnTo>
                      <a:pt x="67" y="434"/>
                    </a:lnTo>
                    <a:lnTo>
                      <a:pt x="97" y="373"/>
                    </a:lnTo>
                    <a:lnTo>
                      <a:pt x="131" y="314"/>
                    </a:lnTo>
                    <a:lnTo>
                      <a:pt x="173" y="259"/>
                    </a:lnTo>
                    <a:lnTo>
                      <a:pt x="218" y="209"/>
                    </a:lnTo>
                    <a:lnTo>
                      <a:pt x="268" y="163"/>
                    </a:lnTo>
                    <a:lnTo>
                      <a:pt x="323" y="121"/>
                    </a:lnTo>
                    <a:lnTo>
                      <a:pt x="381" y="87"/>
                    </a:lnTo>
                    <a:lnTo>
                      <a:pt x="444" y="57"/>
                    </a:lnTo>
                    <a:lnTo>
                      <a:pt x="508" y="33"/>
                    </a:lnTo>
                    <a:lnTo>
                      <a:pt x="576" y="15"/>
                    </a:lnTo>
                    <a:lnTo>
                      <a:pt x="647" y="4"/>
                    </a:lnTo>
                    <a:lnTo>
                      <a:pt x="720" y="0"/>
                    </a:lnTo>
                    <a:lnTo>
                      <a:pt x="793" y="4"/>
                    </a:lnTo>
                    <a:lnTo>
                      <a:pt x="863" y="14"/>
                    </a:lnTo>
                    <a:lnTo>
                      <a:pt x="931" y="32"/>
                    </a:lnTo>
                    <a:lnTo>
                      <a:pt x="995" y="56"/>
                    </a:lnTo>
                    <a:lnTo>
                      <a:pt x="1057" y="86"/>
                    </a:lnTo>
                    <a:lnTo>
                      <a:pt x="1116" y="121"/>
                    </a:lnTo>
                    <a:lnTo>
                      <a:pt x="1170" y="162"/>
                    </a:lnTo>
                    <a:lnTo>
                      <a:pt x="1221" y="208"/>
                    </a:lnTo>
                    <a:lnTo>
                      <a:pt x="1267" y="259"/>
                    </a:lnTo>
                    <a:lnTo>
                      <a:pt x="1307" y="313"/>
                    </a:lnTo>
                    <a:lnTo>
                      <a:pt x="1343" y="371"/>
                    </a:lnTo>
                    <a:lnTo>
                      <a:pt x="1373" y="432"/>
                    </a:lnTo>
                    <a:lnTo>
                      <a:pt x="1397" y="498"/>
                    </a:lnTo>
                    <a:lnTo>
                      <a:pt x="1415" y="566"/>
                    </a:lnTo>
                    <a:lnTo>
                      <a:pt x="1426" y="635"/>
                    </a:lnTo>
                    <a:lnTo>
                      <a:pt x="1430" y="708"/>
                    </a:lnTo>
                    <a:lnTo>
                      <a:pt x="1426" y="780"/>
                    </a:lnTo>
                    <a:lnTo>
                      <a:pt x="1415" y="850"/>
                    </a:lnTo>
                    <a:lnTo>
                      <a:pt x="1397" y="918"/>
                    </a:lnTo>
                    <a:lnTo>
                      <a:pt x="1373" y="982"/>
                    </a:lnTo>
                    <a:lnTo>
                      <a:pt x="1343" y="1044"/>
                    </a:lnTo>
                    <a:lnTo>
                      <a:pt x="1307" y="1103"/>
                    </a:lnTo>
                    <a:lnTo>
                      <a:pt x="1267" y="1157"/>
                    </a:lnTo>
                    <a:lnTo>
                      <a:pt x="1221" y="1207"/>
                    </a:lnTo>
                    <a:lnTo>
                      <a:pt x="1170" y="1253"/>
                    </a:lnTo>
                    <a:lnTo>
                      <a:pt x="1116" y="1293"/>
                    </a:lnTo>
                    <a:lnTo>
                      <a:pt x="1057" y="1329"/>
                    </a:lnTo>
                    <a:lnTo>
                      <a:pt x="995" y="1359"/>
                    </a:lnTo>
                    <a:lnTo>
                      <a:pt x="931" y="1383"/>
                    </a:lnTo>
                    <a:lnTo>
                      <a:pt x="863" y="1400"/>
                    </a:lnTo>
                    <a:lnTo>
                      <a:pt x="793" y="1412"/>
                    </a:lnTo>
                    <a:lnTo>
                      <a:pt x="720" y="1415"/>
                    </a:lnTo>
                    <a:lnTo>
                      <a:pt x="647" y="1412"/>
                    </a:lnTo>
                    <a:lnTo>
                      <a:pt x="576" y="1400"/>
                    </a:lnTo>
                    <a:lnTo>
                      <a:pt x="508" y="1383"/>
                    </a:lnTo>
                    <a:lnTo>
                      <a:pt x="442" y="1359"/>
                    </a:lnTo>
                    <a:lnTo>
                      <a:pt x="380" y="1329"/>
                    </a:lnTo>
                    <a:lnTo>
                      <a:pt x="323" y="1294"/>
                    </a:lnTo>
                    <a:lnTo>
                      <a:pt x="267" y="1253"/>
                    </a:lnTo>
                    <a:lnTo>
                      <a:pt x="218" y="1208"/>
                    </a:lnTo>
                    <a:lnTo>
                      <a:pt x="172" y="1157"/>
                    </a:lnTo>
                    <a:lnTo>
                      <a:pt x="131" y="1103"/>
                    </a:lnTo>
                    <a:lnTo>
                      <a:pt x="97" y="1045"/>
                    </a:lnTo>
                    <a:lnTo>
                      <a:pt x="67" y="983"/>
                    </a:lnTo>
                    <a:lnTo>
                      <a:pt x="43" y="919"/>
                    </a:lnTo>
                    <a:lnTo>
                      <a:pt x="25" y="851"/>
                    </a:lnTo>
                    <a:lnTo>
                      <a:pt x="15" y="782"/>
                    </a:lnTo>
                    <a:lnTo>
                      <a:pt x="12" y="709"/>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73" name="Freeform 816">
                <a:extLst>
                  <a:ext uri="{FF2B5EF4-FFF2-40B4-BE49-F238E27FC236}">
                    <a16:creationId xmlns:a16="http://schemas.microsoft.com/office/drawing/2014/main" id="{0D3FC438-53AE-49BC-8DFA-EEAEAEDB0DE1}"/>
                  </a:ext>
                </a:extLst>
              </p:cNvPr>
              <p:cNvSpPr>
                <a:spLocks noEditPoints="1"/>
              </p:cNvSpPr>
              <p:nvPr/>
            </p:nvSpPr>
            <p:spPr bwMode="auto">
              <a:xfrm>
                <a:off x="1742" y="2528"/>
                <a:ext cx="714" cy="702"/>
              </a:xfrm>
              <a:custGeom>
                <a:avLst/>
                <a:gdLst>
                  <a:gd name="T0" fmla="*/ 0 w 1430"/>
                  <a:gd name="T1" fmla="*/ 8 h 1405"/>
                  <a:gd name="T2" fmla="*/ 1 w 1430"/>
                  <a:gd name="T3" fmla="*/ 5 h 1405"/>
                  <a:gd name="T4" fmla="*/ 3 w 1430"/>
                  <a:gd name="T5" fmla="*/ 3 h 1405"/>
                  <a:gd name="T6" fmla="*/ 6 w 1430"/>
                  <a:gd name="T7" fmla="*/ 1 h 1405"/>
                  <a:gd name="T8" fmla="*/ 9 w 1430"/>
                  <a:gd name="T9" fmla="*/ 0 h 1405"/>
                  <a:gd name="T10" fmla="*/ 12 w 1430"/>
                  <a:gd name="T11" fmla="*/ 0 h 1405"/>
                  <a:gd name="T12" fmla="*/ 15 w 1430"/>
                  <a:gd name="T13" fmla="*/ 0 h 1405"/>
                  <a:gd name="T14" fmla="*/ 18 w 1430"/>
                  <a:gd name="T15" fmla="*/ 2 h 1405"/>
                  <a:gd name="T16" fmla="*/ 20 w 1430"/>
                  <a:gd name="T17" fmla="*/ 4 h 1405"/>
                  <a:gd name="T18" fmla="*/ 21 w 1430"/>
                  <a:gd name="T19" fmla="*/ 7 h 1405"/>
                  <a:gd name="T20" fmla="*/ 22 w 1430"/>
                  <a:gd name="T21" fmla="*/ 10 h 1405"/>
                  <a:gd name="T22" fmla="*/ 21 w 1430"/>
                  <a:gd name="T23" fmla="*/ 14 h 1405"/>
                  <a:gd name="T24" fmla="*/ 20 w 1430"/>
                  <a:gd name="T25" fmla="*/ 17 h 1405"/>
                  <a:gd name="T26" fmla="*/ 18 w 1430"/>
                  <a:gd name="T27" fmla="*/ 19 h 1405"/>
                  <a:gd name="T28" fmla="*/ 15 w 1430"/>
                  <a:gd name="T29" fmla="*/ 21 h 1405"/>
                  <a:gd name="T30" fmla="*/ 12 w 1430"/>
                  <a:gd name="T31" fmla="*/ 21 h 1405"/>
                  <a:gd name="T32" fmla="*/ 9 w 1430"/>
                  <a:gd name="T33" fmla="*/ 21 h 1405"/>
                  <a:gd name="T34" fmla="*/ 6 w 1430"/>
                  <a:gd name="T35" fmla="*/ 20 h 1405"/>
                  <a:gd name="T36" fmla="*/ 3 w 1430"/>
                  <a:gd name="T37" fmla="*/ 18 h 1405"/>
                  <a:gd name="T38" fmla="*/ 1 w 1430"/>
                  <a:gd name="T39" fmla="*/ 16 h 1405"/>
                  <a:gd name="T40" fmla="*/ 0 w 1430"/>
                  <a:gd name="T41" fmla="*/ 13 h 1405"/>
                  <a:gd name="T42" fmla="*/ 0 w 1430"/>
                  <a:gd name="T43" fmla="*/ 10 h 1405"/>
                  <a:gd name="T44" fmla="*/ 0 w 1430"/>
                  <a:gd name="T45" fmla="*/ 7 h 1405"/>
                  <a:gd name="T46" fmla="*/ 1 w 1430"/>
                  <a:gd name="T47" fmla="*/ 4 h 1405"/>
                  <a:gd name="T48" fmla="*/ 3 w 1430"/>
                  <a:gd name="T49" fmla="*/ 2 h 1405"/>
                  <a:gd name="T50" fmla="*/ 6 w 1430"/>
                  <a:gd name="T51" fmla="*/ 0 h 1405"/>
                  <a:gd name="T52" fmla="*/ 9 w 1430"/>
                  <a:gd name="T53" fmla="*/ 0 h 1405"/>
                  <a:gd name="T54" fmla="*/ 13 w 1430"/>
                  <a:gd name="T55" fmla="*/ 0 h 1405"/>
                  <a:gd name="T56" fmla="*/ 16 w 1430"/>
                  <a:gd name="T57" fmla="*/ 1 h 1405"/>
                  <a:gd name="T58" fmla="*/ 18 w 1430"/>
                  <a:gd name="T59" fmla="*/ 3 h 1405"/>
                  <a:gd name="T60" fmla="*/ 20 w 1430"/>
                  <a:gd name="T61" fmla="*/ 5 h 1405"/>
                  <a:gd name="T62" fmla="*/ 21 w 1430"/>
                  <a:gd name="T63" fmla="*/ 8 h 1405"/>
                  <a:gd name="T64" fmla="*/ 21 w 1430"/>
                  <a:gd name="T65" fmla="*/ 12 h 1405"/>
                  <a:gd name="T66" fmla="*/ 21 w 1430"/>
                  <a:gd name="T67" fmla="*/ 15 h 1405"/>
                  <a:gd name="T68" fmla="*/ 19 w 1430"/>
                  <a:gd name="T69" fmla="*/ 17 h 1405"/>
                  <a:gd name="T70" fmla="*/ 17 w 1430"/>
                  <a:gd name="T71" fmla="*/ 19 h 1405"/>
                  <a:gd name="T72" fmla="*/ 14 w 1430"/>
                  <a:gd name="T73" fmla="*/ 21 h 1405"/>
                  <a:gd name="T74" fmla="*/ 10 w 1430"/>
                  <a:gd name="T75" fmla="*/ 21 h 1405"/>
                  <a:gd name="T76" fmla="*/ 7 w 1430"/>
                  <a:gd name="T77" fmla="*/ 21 h 1405"/>
                  <a:gd name="T78" fmla="*/ 4 w 1430"/>
                  <a:gd name="T79" fmla="*/ 19 h 1405"/>
                  <a:gd name="T80" fmla="*/ 2 w 1430"/>
                  <a:gd name="T81" fmla="*/ 17 h 1405"/>
                  <a:gd name="T82" fmla="*/ 0 w 1430"/>
                  <a:gd name="T83" fmla="*/ 15 h 1405"/>
                  <a:gd name="T84" fmla="*/ 0 w 1430"/>
                  <a:gd name="T85" fmla="*/ 12 h 14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05">
                    <a:moveTo>
                      <a:pt x="21" y="703"/>
                    </a:moveTo>
                    <a:lnTo>
                      <a:pt x="24" y="631"/>
                    </a:lnTo>
                    <a:lnTo>
                      <a:pt x="35" y="562"/>
                    </a:lnTo>
                    <a:lnTo>
                      <a:pt x="52" y="495"/>
                    </a:lnTo>
                    <a:lnTo>
                      <a:pt x="75" y="431"/>
                    </a:lnTo>
                    <a:lnTo>
                      <a:pt x="105" y="370"/>
                    </a:lnTo>
                    <a:lnTo>
                      <a:pt x="140" y="312"/>
                    </a:lnTo>
                    <a:lnTo>
                      <a:pt x="180" y="258"/>
                    </a:lnTo>
                    <a:lnTo>
                      <a:pt x="226" y="207"/>
                    </a:lnTo>
                    <a:lnTo>
                      <a:pt x="275" y="162"/>
                    </a:lnTo>
                    <a:lnTo>
                      <a:pt x="330" y="122"/>
                    </a:lnTo>
                    <a:lnTo>
                      <a:pt x="387" y="86"/>
                    </a:lnTo>
                    <a:lnTo>
                      <a:pt x="449" y="56"/>
                    </a:lnTo>
                    <a:lnTo>
                      <a:pt x="514" y="32"/>
                    </a:lnTo>
                    <a:lnTo>
                      <a:pt x="582" y="15"/>
                    </a:lnTo>
                    <a:lnTo>
                      <a:pt x="652" y="5"/>
                    </a:lnTo>
                    <a:lnTo>
                      <a:pt x="725" y="0"/>
                    </a:lnTo>
                    <a:lnTo>
                      <a:pt x="796" y="3"/>
                    </a:lnTo>
                    <a:lnTo>
                      <a:pt x="866" y="14"/>
                    </a:lnTo>
                    <a:lnTo>
                      <a:pt x="934" y="31"/>
                    </a:lnTo>
                    <a:lnTo>
                      <a:pt x="999" y="55"/>
                    </a:lnTo>
                    <a:lnTo>
                      <a:pt x="1060" y="84"/>
                    </a:lnTo>
                    <a:lnTo>
                      <a:pt x="1119" y="120"/>
                    </a:lnTo>
                    <a:lnTo>
                      <a:pt x="1173" y="160"/>
                    </a:lnTo>
                    <a:lnTo>
                      <a:pt x="1222" y="205"/>
                    </a:lnTo>
                    <a:lnTo>
                      <a:pt x="1268" y="256"/>
                    </a:lnTo>
                    <a:lnTo>
                      <a:pt x="1309" y="310"/>
                    </a:lnTo>
                    <a:lnTo>
                      <a:pt x="1344" y="368"/>
                    </a:lnTo>
                    <a:lnTo>
                      <a:pt x="1374" y="429"/>
                    </a:lnTo>
                    <a:lnTo>
                      <a:pt x="1397" y="493"/>
                    </a:lnTo>
                    <a:lnTo>
                      <a:pt x="1416" y="560"/>
                    </a:lnTo>
                    <a:lnTo>
                      <a:pt x="1426" y="629"/>
                    </a:lnTo>
                    <a:lnTo>
                      <a:pt x="1430" y="701"/>
                    </a:lnTo>
                    <a:lnTo>
                      <a:pt x="1426" y="772"/>
                    </a:lnTo>
                    <a:lnTo>
                      <a:pt x="1415" y="842"/>
                    </a:lnTo>
                    <a:lnTo>
                      <a:pt x="1397" y="909"/>
                    </a:lnTo>
                    <a:lnTo>
                      <a:pt x="1374" y="974"/>
                    </a:lnTo>
                    <a:lnTo>
                      <a:pt x="1344" y="1035"/>
                    </a:lnTo>
                    <a:lnTo>
                      <a:pt x="1309" y="1093"/>
                    </a:lnTo>
                    <a:lnTo>
                      <a:pt x="1268" y="1148"/>
                    </a:lnTo>
                    <a:lnTo>
                      <a:pt x="1222" y="1197"/>
                    </a:lnTo>
                    <a:lnTo>
                      <a:pt x="1173" y="1243"/>
                    </a:lnTo>
                    <a:lnTo>
                      <a:pt x="1119" y="1284"/>
                    </a:lnTo>
                    <a:lnTo>
                      <a:pt x="1060" y="1319"/>
                    </a:lnTo>
                    <a:lnTo>
                      <a:pt x="999" y="1348"/>
                    </a:lnTo>
                    <a:lnTo>
                      <a:pt x="934" y="1372"/>
                    </a:lnTo>
                    <a:lnTo>
                      <a:pt x="866" y="1390"/>
                    </a:lnTo>
                    <a:lnTo>
                      <a:pt x="797" y="1401"/>
                    </a:lnTo>
                    <a:lnTo>
                      <a:pt x="726" y="1405"/>
                    </a:lnTo>
                    <a:lnTo>
                      <a:pt x="653" y="1401"/>
                    </a:lnTo>
                    <a:lnTo>
                      <a:pt x="583" y="1390"/>
                    </a:lnTo>
                    <a:lnTo>
                      <a:pt x="515" y="1372"/>
                    </a:lnTo>
                    <a:lnTo>
                      <a:pt x="451" y="1348"/>
                    </a:lnTo>
                    <a:lnTo>
                      <a:pt x="390" y="1318"/>
                    </a:lnTo>
                    <a:lnTo>
                      <a:pt x="331" y="1284"/>
                    </a:lnTo>
                    <a:lnTo>
                      <a:pt x="278" y="1243"/>
                    </a:lnTo>
                    <a:lnTo>
                      <a:pt x="227" y="1197"/>
                    </a:lnTo>
                    <a:lnTo>
                      <a:pt x="182" y="1148"/>
                    </a:lnTo>
                    <a:lnTo>
                      <a:pt x="142" y="1093"/>
                    </a:lnTo>
                    <a:lnTo>
                      <a:pt x="106" y="1036"/>
                    </a:lnTo>
                    <a:lnTo>
                      <a:pt x="77" y="975"/>
                    </a:lnTo>
                    <a:lnTo>
                      <a:pt x="53" y="910"/>
                    </a:lnTo>
                    <a:lnTo>
                      <a:pt x="36" y="843"/>
                    </a:lnTo>
                    <a:lnTo>
                      <a:pt x="24" y="774"/>
                    </a:lnTo>
                    <a:lnTo>
                      <a:pt x="21" y="703"/>
                    </a:lnTo>
                    <a:close/>
                    <a:moveTo>
                      <a:pt x="0" y="702"/>
                    </a:moveTo>
                    <a:lnTo>
                      <a:pt x="4" y="630"/>
                    </a:lnTo>
                    <a:lnTo>
                      <a:pt x="14" y="561"/>
                    </a:lnTo>
                    <a:lnTo>
                      <a:pt x="31" y="494"/>
                    </a:lnTo>
                    <a:lnTo>
                      <a:pt x="54" y="431"/>
                    </a:lnTo>
                    <a:lnTo>
                      <a:pt x="83" y="370"/>
                    </a:lnTo>
                    <a:lnTo>
                      <a:pt x="118" y="312"/>
                    </a:lnTo>
                    <a:lnTo>
                      <a:pt x="158" y="258"/>
                    </a:lnTo>
                    <a:lnTo>
                      <a:pt x="203" y="209"/>
                    </a:lnTo>
                    <a:lnTo>
                      <a:pt x="252" y="162"/>
                    </a:lnTo>
                    <a:lnTo>
                      <a:pt x="307" y="122"/>
                    </a:lnTo>
                    <a:lnTo>
                      <a:pt x="364" y="88"/>
                    </a:lnTo>
                    <a:lnTo>
                      <a:pt x="425" y="58"/>
                    </a:lnTo>
                    <a:lnTo>
                      <a:pt x="490" y="33"/>
                    </a:lnTo>
                    <a:lnTo>
                      <a:pt x="558" y="16"/>
                    </a:lnTo>
                    <a:lnTo>
                      <a:pt x="627" y="6"/>
                    </a:lnTo>
                    <a:lnTo>
                      <a:pt x="699" y="2"/>
                    </a:lnTo>
                    <a:lnTo>
                      <a:pt x="772" y="6"/>
                    </a:lnTo>
                    <a:lnTo>
                      <a:pt x="841" y="16"/>
                    </a:lnTo>
                    <a:lnTo>
                      <a:pt x="909" y="33"/>
                    </a:lnTo>
                    <a:lnTo>
                      <a:pt x="973" y="58"/>
                    </a:lnTo>
                    <a:lnTo>
                      <a:pt x="1035" y="86"/>
                    </a:lnTo>
                    <a:lnTo>
                      <a:pt x="1093" y="122"/>
                    </a:lnTo>
                    <a:lnTo>
                      <a:pt x="1146" y="162"/>
                    </a:lnTo>
                    <a:lnTo>
                      <a:pt x="1197" y="207"/>
                    </a:lnTo>
                    <a:lnTo>
                      <a:pt x="1242" y="257"/>
                    </a:lnTo>
                    <a:lnTo>
                      <a:pt x="1282" y="310"/>
                    </a:lnTo>
                    <a:lnTo>
                      <a:pt x="1318" y="368"/>
                    </a:lnTo>
                    <a:lnTo>
                      <a:pt x="1347" y="429"/>
                    </a:lnTo>
                    <a:lnTo>
                      <a:pt x="1371" y="493"/>
                    </a:lnTo>
                    <a:lnTo>
                      <a:pt x="1388" y="560"/>
                    </a:lnTo>
                    <a:lnTo>
                      <a:pt x="1399" y="629"/>
                    </a:lnTo>
                    <a:lnTo>
                      <a:pt x="1402" y="701"/>
                    </a:lnTo>
                    <a:lnTo>
                      <a:pt x="1399" y="772"/>
                    </a:lnTo>
                    <a:lnTo>
                      <a:pt x="1388" y="841"/>
                    </a:lnTo>
                    <a:lnTo>
                      <a:pt x="1371" y="908"/>
                    </a:lnTo>
                    <a:lnTo>
                      <a:pt x="1347" y="972"/>
                    </a:lnTo>
                    <a:lnTo>
                      <a:pt x="1318" y="1034"/>
                    </a:lnTo>
                    <a:lnTo>
                      <a:pt x="1282" y="1091"/>
                    </a:lnTo>
                    <a:lnTo>
                      <a:pt x="1242" y="1144"/>
                    </a:lnTo>
                    <a:lnTo>
                      <a:pt x="1197" y="1194"/>
                    </a:lnTo>
                    <a:lnTo>
                      <a:pt x="1147" y="1239"/>
                    </a:lnTo>
                    <a:lnTo>
                      <a:pt x="1093" y="1279"/>
                    </a:lnTo>
                    <a:lnTo>
                      <a:pt x="1036" y="1315"/>
                    </a:lnTo>
                    <a:lnTo>
                      <a:pt x="975" y="1343"/>
                    </a:lnTo>
                    <a:lnTo>
                      <a:pt x="910" y="1368"/>
                    </a:lnTo>
                    <a:lnTo>
                      <a:pt x="843" y="1385"/>
                    </a:lnTo>
                    <a:lnTo>
                      <a:pt x="773" y="1395"/>
                    </a:lnTo>
                    <a:lnTo>
                      <a:pt x="702" y="1399"/>
                    </a:lnTo>
                    <a:lnTo>
                      <a:pt x="629" y="1395"/>
                    </a:lnTo>
                    <a:lnTo>
                      <a:pt x="560" y="1385"/>
                    </a:lnTo>
                    <a:lnTo>
                      <a:pt x="492" y="1368"/>
                    </a:lnTo>
                    <a:lnTo>
                      <a:pt x="428" y="1343"/>
                    </a:lnTo>
                    <a:lnTo>
                      <a:pt x="366" y="1315"/>
                    </a:lnTo>
                    <a:lnTo>
                      <a:pt x="309" y="1279"/>
                    </a:lnTo>
                    <a:lnTo>
                      <a:pt x="255" y="1239"/>
                    </a:lnTo>
                    <a:lnTo>
                      <a:pt x="205" y="1194"/>
                    </a:lnTo>
                    <a:lnTo>
                      <a:pt x="160" y="1144"/>
                    </a:lnTo>
                    <a:lnTo>
                      <a:pt x="120" y="1090"/>
                    </a:lnTo>
                    <a:lnTo>
                      <a:pt x="84" y="1032"/>
                    </a:lnTo>
                    <a:lnTo>
                      <a:pt x="55" y="972"/>
                    </a:lnTo>
                    <a:lnTo>
                      <a:pt x="31" y="908"/>
                    </a:lnTo>
                    <a:lnTo>
                      <a:pt x="14" y="841"/>
                    </a:lnTo>
                    <a:lnTo>
                      <a:pt x="4" y="773"/>
                    </a:lnTo>
                    <a:lnTo>
                      <a:pt x="0" y="7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4291" name="Group 817">
              <a:extLst>
                <a:ext uri="{FF2B5EF4-FFF2-40B4-BE49-F238E27FC236}">
                  <a16:creationId xmlns:a16="http://schemas.microsoft.com/office/drawing/2014/main" id="{F6FEA900-F911-4CDA-8C29-19061C016066}"/>
                </a:ext>
              </a:extLst>
            </p:cNvPr>
            <p:cNvGrpSpPr>
              <a:grpSpLocks/>
            </p:cNvGrpSpPr>
            <p:nvPr/>
          </p:nvGrpSpPr>
          <p:grpSpPr bwMode="auto">
            <a:xfrm>
              <a:off x="2835" y="4063"/>
              <a:ext cx="688" cy="623"/>
              <a:chOff x="1783" y="2414"/>
              <a:chExt cx="846" cy="756"/>
            </a:xfrm>
          </p:grpSpPr>
          <p:grpSp>
            <p:nvGrpSpPr>
              <p:cNvPr id="54292" name="Group 818">
                <a:extLst>
                  <a:ext uri="{FF2B5EF4-FFF2-40B4-BE49-F238E27FC236}">
                    <a16:creationId xmlns:a16="http://schemas.microsoft.com/office/drawing/2014/main" id="{D6116AAB-EC28-45A0-89C1-7FFE0F26A92D}"/>
                  </a:ext>
                </a:extLst>
              </p:cNvPr>
              <p:cNvGrpSpPr>
                <a:grpSpLocks/>
              </p:cNvGrpSpPr>
              <p:nvPr/>
            </p:nvGrpSpPr>
            <p:grpSpPr bwMode="auto">
              <a:xfrm rot="-2838658">
                <a:off x="1906" y="2418"/>
                <a:ext cx="691" cy="684"/>
                <a:chOff x="2056" y="2158"/>
                <a:chExt cx="691" cy="684"/>
              </a:xfrm>
            </p:grpSpPr>
            <p:sp>
              <p:nvSpPr>
                <p:cNvPr id="54336" name="Freeform 819">
                  <a:extLst>
                    <a:ext uri="{FF2B5EF4-FFF2-40B4-BE49-F238E27FC236}">
                      <a16:creationId xmlns:a16="http://schemas.microsoft.com/office/drawing/2014/main" id="{9FC9B6B8-94FB-41E1-8131-E092501BE847}"/>
                    </a:ext>
                  </a:extLst>
                </p:cNvPr>
                <p:cNvSpPr>
                  <a:spLocks/>
                </p:cNvSpPr>
                <p:nvPr/>
              </p:nvSpPr>
              <p:spPr bwMode="auto">
                <a:xfrm>
                  <a:off x="2612" y="2766"/>
                  <a:ext cx="73" cy="73"/>
                </a:xfrm>
                <a:custGeom>
                  <a:avLst/>
                  <a:gdLst>
                    <a:gd name="T0" fmla="*/ 0 w 220"/>
                    <a:gd name="T1" fmla="*/ 0 h 219"/>
                    <a:gd name="T2" fmla="*/ 0 w 220"/>
                    <a:gd name="T3" fmla="*/ 0 h 219"/>
                    <a:gd name="T4" fmla="*/ 0 w 220"/>
                    <a:gd name="T5" fmla="*/ 0 h 219"/>
                    <a:gd name="T6" fmla="*/ 0 w 220"/>
                    <a:gd name="T7" fmla="*/ 0 h 219"/>
                    <a:gd name="T8" fmla="*/ 0 w 220"/>
                    <a:gd name="T9" fmla="*/ 0 h 219"/>
                    <a:gd name="T10" fmla="*/ 0 w 220"/>
                    <a:gd name="T11" fmla="*/ 0 h 219"/>
                    <a:gd name="T12" fmla="*/ 0 w 220"/>
                    <a:gd name="T13" fmla="*/ 0 h 219"/>
                    <a:gd name="T14" fmla="*/ 0 w 220"/>
                    <a:gd name="T15" fmla="*/ 0 h 219"/>
                    <a:gd name="T16" fmla="*/ 0 w 220"/>
                    <a:gd name="T17" fmla="*/ 0 h 219"/>
                    <a:gd name="T18" fmla="*/ 0 w 220"/>
                    <a:gd name="T19" fmla="*/ 0 h 219"/>
                    <a:gd name="T20" fmla="*/ 0 w 220"/>
                    <a:gd name="T21" fmla="*/ 0 h 219"/>
                    <a:gd name="T22" fmla="*/ 0 w 220"/>
                    <a:gd name="T23" fmla="*/ 0 h 219"/>
                    <a:gd name="T24" fmla="*/ 0 w 220"/>
                    <a:gd name="T25" fmla="*/ 0 h 219"/>
                    <a:gd name="T26" fmla="*/ 0 w 220"/>
                    <a:gd name="T27" fmla="*/ 0 h 219"/>
                    <a:gd name="T28" fmla="*/ 0 w 220"/>
                    <a:gd name="T29" fmla="*/ 0 h 219"/>
                    <a:gd name="T30" fmla="*/ 0 w 220"/>
                    <a:gd name="T31" fmla="*/ 0 h 219"/>
                    <a:gd name="T32" fmla="*/ 0 w 220"/>
                    <a:gd name="T33" fmla="*/ 0 h 219"/>
                    <a:gd name="T34" fmla="*/ 0 w 220"/>
                    <a:gd name="T35" fmla="*/ 0 h 219"/>
                    <a:gd name="T36" fmla="*/ 0 w 220"/>
                    <a:gd name="T37" fmla="*/ 0 h 219"/>
                    <a:gd name="T38" fmla="*/ 0 w 220"/>
                    <a:gd name="T39" fmla="*/ 0 h 219"/>
                    <a:gd name="T40" fmla="*/ 0 w 220"/>
                    <a:gd name="T41" fmla="*/ 0 h 219"/>
                    <a:gd name="T42" fmla="*/ 0 w 220"/>
                    <a:gd name="T43" fmla="*/ 0 h 219"/>
                    <a:gd name="T44" fmla="*/ 0 w 220"/>
                    <a:gd name="T45" fmla="*/ 0 h 219"/>
                    <a:gd name="T46" fmla="*/ 0 w 220"/>
                    <a:gd name="T47" fmla="*/ 0 h 219"/>
                    <a:gd name="T48" fmla="*/ 0 w 220"/>
                    <a:gd name="T49" fmla="*/ 0 h 219"/>
                    <a:gd name="T50" fmla="*/ 0 w 220"/>
                    <a:gd name="T51" fmla="*/ 0 h 219"/>
                    <a:gd name="T52" fmla="*/ 0 w 220"/>
                    <a:gd name="T53" fmla="*/ 0 h 219"/>
                    <a:gd name="T54" fmla="*/ 0 w 220"/>
                    <a:gd name="T55" fmla="*/ 0 h 219"/>
                    <a:gd name="T56" fmla="*/ 0 w 220"/>
                    <a:gd name="T57" fmla="*/ 0 h 219"/>
                    <a:gd name="T58" fmla="*/ 0 w 220"/>
                    <a:gd name="T59" fmla="*/ 0 h 219"/>
                    <a:gd name="T60" fmla="*/ 0 w 220"/>
                    <a:gd name="T61" fmla="*/ 0 h 219"/>
                    <a:gd name="T62" fmla="*/ 0 w 220"/>
                    <a:gd name="T63" fmla="*/ 0 h 219"/>
                    <a:gd name="T64" fmla="*/ 0 w 220"/>
                    <a:gd name="T65" fmla="*/ 0 h 2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0" h="219">
                      <a:moveTo>
                        <a:pt x="110" y="0"/>
                      </a:moveTo>
                      <a:lnTo>
                        <a:pt x="88" y="2"/>
                      </a:lnTo>
                      <a:lnTo>
                        <a:pt x="67" y="9"/>
                      </a:lnTo>
                      <a:lnTo>
                        <a:pt x="49" y="19"/>
                      </a:lnTo>
                      <a:lnTo>
                        <a:pt x="32" y="32"/>
                      </a:lnTo>
                      <a:lnTo>
                        <a:pt x="19" y="48"/>
                      </a:lnTo>
                      <a:lnTo>
                        <a:pt x="9" y="67"/>
                      </a:lnTo>
                      <a:lnTo>
                        <a:pt x="3" y="88"/>
                      </a:lnTo>
                      <a:lnTo>
                        <a:pt x="0" y="110"/>
                      </a:lnTo>
                      <a:lnTo>
                        <a:pt x="3" y="131"/>
                      </a:lnTo>
                      <a:lnTo>
                        <a:pt x="9" y="152"/>
                      </a:lnTo>
                      <a:lnTo>
                        <a:pt x="19" y="171"/>
                      </a:lnTo>
                      <a:lnTo>
                        <a:pt x="32" y="187"/>
                      </a:lnTo>
                      <a:lnTo>
                        <a:pt x="49" y="201"/>
                      </a:lnTo>
                      <a:lnTo>
                        <a:pt x="67" y="210"/>
                      </a:lnTo>
                      <a:lnTo>
                        <a:pt x="88" y="217"/>
                      </a:lnTo>
                      <a:lnTo>
                        <a:pt x="110" y="219"/>
                      </a:lnTo>
                      <a:lnTo>
                        <a:pt x="132" y="217"/>
                      </a:lnTo>
                      <a:lnTo>
                        <a:pt x="153" y="210"/>
                      </a:lnTo>
                      <a:lnTo>
                        <a:pt x="171" y="201"/>
                      </a:lnTo>
                      <a:lnTo>
                        <a:pt x="188" y="187"/>
                      </a:lnTo>
                      <a:lnTo>
                        <a:pt x="201" y="171"/>
                      </a:lnTo>
                      <a:lnTo>
                        <a:pt x="211" y="152"/>
                      </a:lnTo>
                      <a:lnTo>
                        <a:pt x="217" y="131"/>
                      </a:lnTo>
                      <a:lnTo>
                        <a:pt x="220" y="110"/>
                      </a:lnTo>
                      <a:lnTo>
                        <a:pt x="217" y="88"/>
                      </a:lnTo>
                      <a:lnTo>
                        <a:pt x="211" y="67"/>
                      </a:lnTo>
                      <a:lnTo>
                        <a:pt x="201" y="48"/>
                      </a:lnTo>
                      <a:lnTo>
                        <a:pt x="188" y="32"/>
                      </a:lnTo>
                      <a:lnTo>
                        <a:pt x="171" y="19"/>
                      </a:lnTo>
                      <a:lnTo>
                        <a:pt x="153" y="9"/>
                      </a:lnTo>
                      <a:lnTo>
                        <a:pt x="132" y="2"/>
                      </a:lnTo>
                      <a:lnTo>
                        <a:pt x="11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37" name="Freeform 820">
                  <a:extLst>
                    <a:ext uri="{FF2B5EF4-FFF2-40B4-BE49-F238E27FC236}">
                      <a16:creationId xmlns:a16="http://schemas.microsoft.com/office/drawing/2014/main" id="{62033548-B580-4B25-8556-4E8E4CD7564C}"/>
                    </a:ext>
                  </a:extLst>
                </p:cNvPr>
                <p:cNvSpPr>
                  <a:spLocks/>
                </p:cNvSpPr>
                <p:nvPr/>
              </p:nvSpPr>
              <p:spPr bwMode="auto">
                <a:xfrm>
                  <a:off x="2610" y="2763"/>
                  <a:ext cx="39" cy="40"/>
                </a:xfrm>
                <a:custGeom>
                  <a:avLst/>
                  <a:gdLst>
                    <a:gd name="T0" fmla="*/ 0 w 117"/>
                    <a:gd name="T1" fmla="*/ 0 h 118"/>
                    <a:gd name="T2" fmla="*/ 0 w 117"/>
                    <a:gd name="T3" fmla="*/ 0 h 118"/>
                    <a:gd name="T4" fmla="*/ 0 w 117"/>
                    <a:gd name="T5" fmla="*/ 0 h 118"/>
                    <a:gd name="T6" fmla="*/ 0 w 117"/>
                    <a:gd name="T7" fmla="*/ 0 h 118"/>
                    <a:gd name="T8" fmla="*/ 0 w 117"/>
                    <a:gd name="T9" fmla="*/ 0 h 118"/>
                    <a:gd name="T10" fmla="*/ 0 w 117"/>
                    <a:gd name="T11" fmla="*/ 0 h 118"/>
                    <a:gd name="T12" fmla="*/ 0 w 117"/>
                    <a:gd name="T13" fmla="*/ 0 h 118"/>
                    <a:gd name="T14" fmla="*/ 0 w 117"/>
                    <a:gd name="T15" fmla="*/ 0 h 118"/>
                    <a:gd name="T16" fmla="*/ 0 w 117"/>
                    <a:gd name="T17" fmla="*/ 0 h 118"/>
                    <a:gd name="T18" fmla="*/ 0 w 117"/>
                    <a:gd name="T19" fmla="*/ 0 h 118"/>
                    <a:gd name="T20" fmla="*/ 0 w 117"/>
                    <a:gd name="T21" fmla="*/ 0 h 118"/>
                    <a:gd name="T22" fmla="*/ 0 w 117"/>
                    <a:gd name="T23" fmla="*/ 0 h 118"/>
                    <a:gd name="T24" fmla="*/ 0 w 117"/>
                    <a:gd name="T25" fmla="*/ 0 h 118"/>
                    <a:gd name="T26" fmla="*/ 0 w 117"/>
                    <a:gd name="T27" fmla="*/ 0 h 118"/>
                    <a:gd name="T28" fmla="*/ 0 w 117"/>
                    <a:gd name="T29" fmla="*/ 0 h 118"/>
                    <a:gd name="T30" fmla="*/ 0 w 117"/>
                    <a:gd name="T31" fmla="*/ 0 h 118"/>
                    <a:gd name="T32" fmla="*/ 0 w 117"/>
                    <a:gd name="T33" fmla="*/ 0 h 118"/>
                    <a:gd name="T34" fmla="*/ 0 w 117"/>
                    <a:gd name="T35" fmla="*/ 0 h 118"/>
                    <a:gd name="T36" fmla="*/ 0 w 117"/>
                    <a:gd name="T37" fmla="*/ 0 h 118"/>
                    <a:gd name="T38" fmla="*/ 0 w 117"/>
                    <a:gd name="T39" fmla="*/ 0 h 118"/>
                    <a:gd name="T40" fmla="*/ 0 w 117"/>
                    <a:gd name="T41" fmla="*/ 0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8">
                      <a:moveTo>
                        <a:pt x="15" y="118"/>
                      </a:moveTo>
                      <a:lnTo>
                        <a:pt x="15" y="118"/>
                      </a:lnTo>
                      <a:lnTo>
                        <a:pt x="16" y="97"/>
                      </a:lnTo>
                      <a:lnTo>
                        <a:pt x="23" y="77"/>
                      </a:lnTo>
                      <a:lnTo>
                        <a:pt x="31" y="59"/>
                      </a:lnTo>
                      <a:lnTo>
                        <a:pt x="43" y="44"/>
                      </a:lnTo>
                      <a:lnTo>
                        <a:pt x="59" y="32"/>
                      </a:lnTo>
                      <a:lnTo>
                        <a:pt x="76" y="23"/>
                      </a:lnTo>
                      <a:lnTo>
                        <a:pt x="96" y="17"/>
                      </a:lnTo>
                      <a:lnTo>
                        <a:pt x="117" y="16"/>
                      </a:lnTo>
                      <a:lnTo>
                        <a:pt x="117" y="0"/>
                      </a:lnTo>
                      <a:lnTo>
                        <a:pt x="94" y="4"/>
                      </a:lnTo>
                      <a:lnTo>
                        <a:pt x="72" y="10"/>
                      </a:lnTo>
                      <a:lnTo>
                        <a:pt x="52" y="21"/>
                      </a:lnTo>
                      <a:lnTo>
                        <a:pt x="35" y="35"/>
                      </a:lnTo>
                      <a:lnTo>
                        <a:pt x="20" y="53"/>
                      </a:lnTo>
                      <a:lnTo>
                        <a:pt x="10" y="73"/>
                      </a:lnTo>
                      <a:lnTo>
                        <a:pt x="3" y="95"/>
                      </a:lnTo>
                      <a:lnTo>
                        <a:pt x="0" y="118"/>
                      </a:lnTo>
                      <a:lnTo>
                        <a:pt x="15"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38" name="Freeform 821">
                  <a:extLst>
                    <a:ext uri="{FF2B5EF4-FFF2-40B4-BE49-F238E27FC236}">
                      <a16:creationId xmlns:a16="http://schemas.microsoft.com/office/drawing/2014/main" id="{6AD57BBF-26CF-4A48-84E7-85129EE5AD3F}"/>
                    </a:ext>
                  </a:extLst>
                </p:cNvPr>
                <p:cNvSpPr>
                  <a:spLocks/>
                </p:cNvSpPr>
                <p:nvPr/>
              </p:nvSpPr>
              <p:spPr bwMode="auto">
                <a:xfrm>
                  <a:off x="2610" y="2803"/>
                  <a:ext cx="39" cy="39"/>
                </a:xfrm>
                <a:custGeom>
                  <a:avLst/>
                  <a:gdLst>
                    <a:gd name="T0" fmla="*/ 0 w 117"/>
                    <a:gd name="T1" fmla="*/ 0 h 117"/>
                    <a:gd name="T2" fmla="*/ 0 w 117"/>
                    <a:gd name="T3" fmla="*/ 0 h 117"/>
                    <a:gd name="T4" fmla="*/ 0 w 117"/>
                    <a:gd name="T5" fmla="*/ 0 h 117"/>
                    <a:gd name="T6" fmla="*/ 0 w 117"/>
                    <a:gd name="T7" fmla="*/ 0 h 117"/>
                    <a:gd name="T8" fmla="*/ 0 w 117"/>
                    <a:gd name="T9" fmla="*/ 0 h 117"/>
                    <a:gd name="T10" fmla="*/ 0 w 117"/>
                    <a:gd name="T11" fmla="*/ 0 h 117"/>
                    <a:gd name="T12" fmla="*/ 0 w 117"/>
                    <a:gd name="T13" fmla="*/ 0 h 117"/>
                    <a:gd name="T14" fmla="*/ 0 w 117"/>
                    <a:gd name="T15" fmla="*/ 0 h 117"/>
                    <a:gd name="T16" fmla="*/ 0 w 117"/>
                    <a:gd name="T17" fmla="*/ 0 h 117"/>
                    <a:gd name="T18" fmla="*/ 0 w 117"/>
                    <a:gd name="T19" fmla="*/ 0 h 117"/>
                    <a:gd name="T20" fmla="*/ 0 w 117"/>
                    <a:gd name="T21" fmla="*/ 0 h 117"/>
                    <a:gd name="T22" fmla="*/ 0 w 117"/>
                    <a:gd name="T23" fmla="*/ 0 h 117"/>
                    <a:gd name="T24" fmla="*/ 0 w 117"/>
                    <a:gd name="T25" fmla="*/ 0 h 117"/>
                    <a:gd name="T26" fmla="*/ 0 w 117"/>
                    <a:gd name="T27" fmla="*/ 0 h 117"/>
                    <a:gd name="T28" fmla="*/ 0 w 117"/>
                    <a:gd name="T29" fmla="*/ 0 h 117"/>
                    <a:gd name="T30" fmla="*/ 0 w 117"/>
                    <a:gd name="T31" fmla="*/ 0 h 117"/>
                    <a:gd name="T32" fmla="*/ 0 w 117"/>
                    <a:gd name="T33" fmla="*/ 0 h 117"/>
                    <a:gd name="T34" fmla="*/ 0 w 117"/>
                    <a:gd name="T35" fmla="*/ 0 h 117"/>
                    <a:gd name="T36" fmla="*/ 0 w 117"/>
                    <a:gd name="T37" fmla="*/ 0 h 117"/>
                    <a:gd name="T38" fmla="*/ 0 w 117"/>
                    <a:gd name="T39" fmla="*/ 0 h 117"/>
                    <a:gd name="T40" fmla="*/ 0 w 117"/>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7">
                      <a:moveTo>
                        <a:pt x="117" y="101"/>
                      </a:moveTo>
                      <a:lnTo>
                        <a:pt x="117" y="101"/>
                      </a:lnTo>
                      <a:lnTo>
                        <a:pt x="96" y="100"/>
                      </a:lnTo>
                      <a:lnTo>
                        <a:pt x="76" y="94"/>
                      </a:lnTo>
                      <a:lnTo>
                        <a:pt x="59" y="85"/>
                      </a:lnTo>
                      <a:lnTo>
                        <a:pt x="43" y="73"/>
                      </a:lnTo>
                      <a:lnTo>
                        <a:pt x="31" y="58"/>
                      </a:lnTo>
                      <a:lnTo>
                        <a:pt x="23" y="40"/>
                      </a:lnTo>
                      <a:lnTo>
                        <a:pt x="16" y="20"/>
                      </a:lnTo>
                      <a:lnTo>
                        <a:pt x="15" y="0"/>
                      </a:lnTo>
                      <a:lnTo>
                        <a:pt x="0" y="0"/>
                      </a:lnTo>
                      <a:lnTo>
                        <a:pt x="3" y="23"/>
                      </a:lnTo>
                      <a:lnTo>
                        <a:pt x="10" y="44"/>
                      </a:lnTo>
                      <a:lnTo>
                        <a:pt x="20" y="64"/>
                      </a:lnTo>
                      <a:lnTo>
                        <a:pt x="35" y="82"/>
                      </a:lnTo>
                      <a:lnTo>
                        <a:pt x="52" y="96"/>
                      </a:lnTo>
                      <a:lnTo>
                        <a:pt x="72" y="107"/>
                      </a:lnTo>
                      <a:lnTo>
                        <a:pt x="94" y="114"/>
                      </a:lnTo>
                      <a:lnTo>
                        <a:pt x="117" y="117"/>
                      </a:lnTo>
                      <a:lnTo>
                        <a:pt x="11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39" name="Freeform 822">
                  <a:extLst>
                    <a:ext uri="{FF2B5EF4-FFF2-40B4-BE49-F238E27FC236}">
                      <a16:creationId xmlns:a16="http://schemas.microsoft.com/office/drawing/2014/main" id="{E794EF9F-0375-4EAB-A45A-48F99EFDC142}"/>
                    </a:ext>
                  </a:extLst>
                </p:cNvPr>
                <p:cNvSpPr>
                  <a:spLocks/>
                </p:cNvSpPr>
                <p:nvPr/>
              </p:nvSpPr>
              <p:spPr bwMode="auto">
                <a:xfrm>
                  <a:off x="2649" y="2803"/>
                  <a:ext cx="39" cy="39"/>
                </a:xfrm>
                <a:custGeom>
                  <a:avLst/>
                  <a:gdLst>
                    <a:gd name="T0" fmla="*/ 0 w 117"/>
                    <a:gd name="T1" fmla="*/ 0 h 117"/>
                    <a:gd name="T2" fmla="*/ 0 w 117"/>
                    <a:gd name="T3" fmla="*/ 0 h 117"/>
                    <a:gd name="T4" fmla="*/ 0 w 117"/>
                    <a:gd name="T5" fmla="*/ 0 h 117"/>
                    <a:gd name="T6" fmla="*/ 0 w 117"/>
                    <a:gd name="T7" fmla="*/ 0 h 117"/>
                    <a:gd name="T8" fmla="*/ 0 w 117"/>
                    <a:gd name="T9" fmla="*/ 0 h 117"/>
                    <a:gd name="T10" fmla="*/ 0 w 117"/>
                    <a:gd name="T11" fmla="*/ 0 h 117"/>
                    <a:gd name="T12" fmla="*/ 0 w 117"/>
                    <a:gd name="T13" fmla="*/ 0 h 117"/>
                    <a:gd name="T14" fmla="*/ 0 w 117"/>
                    <a:gd name="T15" fmla="*/ 0 h 117"/>
                    <a:gd name="T16" fmla="*/ 0 w 117"/>
                    <a:gd name="T17" fmla="*/ 0 h 117"/>
                    <a:gd name="T18" fmla="*/ 0 w 117"/>
                    <a:gd name="T19" fmla="*/ 0 h 117"/>
                    <a:gd name="T20" fmla="*/ 0 w 117"/>
                    <a:gd name="T21" fmla="*/ 0 h 117"/>
                    <a:gd name="T22" fmla="*/ 0 w 117"/>
                    <a:gd name="T23" fmla="*/ 0 h 117"/>
                    <a:gd name="T24" fmla="*/ 0 w 117"/>
                    <a:gd name="T25" fmla="*/ 0 h 117"/>
                    <a:gd name="T26" fmla="*/ 0 w 117"/>
                    <a:gd name="T27" fmla="*/ 0 h 117"/>
                    <a:gd name="T28" fmla="*/ 0 w 117"/>
                    <a:gd name="T29" fmla="*/ 0 h 117"/>
                    <a:gd name="T30" fmla="*/ 0 w 117"/>
                    <a:gd name="T31" fmla="*/ 0 h 117"/>
                    <a:gd name="T32" fmla="*/ 0 w 117"/>
                    <a:gd name="T33" fmla="*/ 0 h 117"/>
                    <a:gd name="T34" fmla="*/ 0 w 117"/>
                    <a:gd name="T35" fmla="*/ 0 h 117"/>
                    <a:gd name="T36" fmla="*/ 0 w 117"/>
                    <a:gd name="T37" fmla="*/ 0 h 117"/>
                    <a:gd name="T38" fmla="*/ 0 w 117"/>
                    <a:gd name="T39" fmla="*/ 0 h 117"/>
                    <a:gd name="T40" fmla="*/ 0 w 117"/>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7">
                      <a:moveTo>
                        <a:pt x="102" y="0"/>
                      </a:moveTo>
                      <a:lnTo>
                        <a:pt x="102" y="0"/>
                      </a:lnTo>
                      <a:lnTo>
                        <a:pt x="101" y="20"/>
                      </a:lnTo>
                      <a:lnTo>
                        <a:pt x="94" y="40"/>
                      </a:lnTo>
                      <a:lnTo>
                        <a:pt x="86" y="58"/>
                      </a:lnTo>
                      <a:lnTo>
                        <a:pt x="73" y="73"/>
                      </a:lnTo>
                      <a:lnTo>
                        <a:pt x="58" y="85"/>
                      </a:lnTo>
                      <a:lnTo>
                        <a:pt x="41" y="94"/>
                      </a:lnTo>
                      <a:lnTo>
                        <a:pt x="21" y="100"/>
                      </a:lnTo>
                      <a:lnTo>
                        <a:pt x="0" y="101"/>
                      </a:lnTo>
                      <a:lnTo>
                        <a:pt x="0" y="117"/>
                      </a:lnTo>
                      <a:lnTo>
                        <a:pt x="23" y="114"/>
                      </a:lnTo>
                      <a:lnTo>
                        <a:pt x="45" y="107"/>
                      </a:lnTo>
                      <a:lnTo>
                        <a:pt x="65" y="96"/>
                      </a:lnTo>
                      <a:lnTo>
                        <a:pt x="82" y="82"/>
                      </a:lnTo>
                      <a:lnTo>
                        <a:pt x="96" y="64"/>
                      </a:lnTo>
                      <a:lnTo>
                        <a:pt x="107" y="44"/>
                      </a:lnTo>
                      <a:lnTo>
                        <a:pt x="114" y="23"/>
                      </a:lnTo>
                      <a:lnTo>
                        <a:pt x="117" y="0"/>
                      </a:lnTo>
                      <a:lnTo>
                        <a:pt x="1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40" name="Freeform 823">
                  <a:extLst>
                    <a:ext uri="{FF2B5EF4-FFF2-40B4-BE49-F238E27FC236}">
                      <a16:creationId xmlns:a16="http://schemas.microsoft.com/office/drawing/2014/main" id="{1307BDA1-8E03-4A96-AAC4-CEF8FAA343F7}"/>
                    </a:ext>
                  </a:extLst>
                </p:cNvPr>
                <p:cNvSpPr>
                  <a:spLocks/>
                </p:cNvSpPr>
                <p:nvPr/>
              </p:nvSpPr>
              <p:spPr bwMode="auto">
                <a:xfrm>
                  <a:off x="2649" y="2763"/>
                  <a:ext cx="39" cy="40"/>
                </a:xfrm>
                <a:custGeom>
                  <a:avLst/>
                  <a:gdLst>
                    <a:gd name="T0" fmla="*/ 0 w 117"/>
                    <a:gd name="T1" fmla="*/ 0 h 118"/>
                    <a:gd name="T2" fmla="*/ 0 w 117"/>
                    <a:gd name="T3" fmla="*/ 0 h 118"/>
                    <a:gd name="T4" fmla="*/ 0 w 117"/>
                    <a:gd name="T5" fmla="*/ 0 h 118"/>
                    <a:gd name="T6" fmla="*/ 0 w 117"/>
                    <a:gd name="T7" fmla="*/ 0 h 118"/>
                    <a:gd name="T8" fmla="*/ 0 w 117"/>
                    <a:gd name="T9" fmla="*/ 0 h 118"/>
                    <a:gd name="T10" fmla="*/ 0 w 117"/>
                    <a:gd name="T11" fmla="*/ 0 h 118"/>
                    <a:gd name="T12" fmla="*/ 0 w 117"/>
                    <a:gd name="T13" fmla="*/ 0 h 118"/>
                    <a:gd name="T14" fmla="*/ 0 w 117"/>
                    <a:gd name="T15" fmla="*/ 0 h 118"/>
                    <a:gd name="T16" fmla="*/ 0 w 117"/>
                    <a:gd name="T17" fmla="*/ 0 h 118"/>
                    <a:gd name="T18" fmla="*/ 0 w 117"/>
                    <a:gd name="T19" fmla="*/ 0 h 118"/>
                    <a:gd name="T20" fmla="*/ 0 w 117"/>
                    <a:gd name="T21" fmla="*/ 0 h 118"/>
                    <a:gd name="T22" fmla="*/ 0 w 117"/>
                    <a:gd name="T23" fmla="*/ 0 h 118"/>
                    <a:gd name="T24" fmla="*/ 0 w 117"/>
                    <a:gd name="T25" fmla="*/ 0 h 118"/>
                    <a:gd name="T26" fmla="*/ 0 w 117"/>
                    <a:gd name="T27" fmla="*/ 0 h 118"/>
                    <a:gd name="T28" fmla="*/ 0 w 117"/>
                    <a:gd name="T29" fmla="*/ 0 h 118"/>
                    <a:gd name="T30" fmla="*/ 0 w 117"/>
                    <a:gd name="T31" fmla="*/ 0 h 118"/>
                    <a:gd name="T32" fmla="*/ 0 w 117"/>
                    <a:gd name="T33" fmla="*/ 0 h 118"/>
                    <a:gd name="T34" fmla="*/ 0 w 117"/>
                    <a:gd name="T35" fmla="*/ 0 h 118"/>
                    <a:gd name="T36" fmla="*/ 0 w 117"/>
                    <a:gd name="T37" fmla="*/ 0 h 118"/>
                    <a:gd name="T38" fmla="*/ 0 w 117"/>
                    <a:gd name="T39" fmla="*/ 0 h 118"/>
                    <a:gd name="T40" fmla="*/ 0 w 117"/>
                    <a:gd name="T41" fmla="*/ 0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8">
                      <a:moveTo>
                        <a:pt x="0" y="16"/>
                      </a:moveTo>
                      <a:lnTo>
                        <a:pt x="0" y="16"/>
                      </a:lnTo>
                      <a:lnTo>
                        <a:pt x="21" y="17"/>
                      </a:lnTo>
                      <a:lnTo>
                        <a:pt x="41" y="23"/>
                      </a:lnTo>
                      <a:lnTo>
                        <a:pt x="58" y="32"/>
                      </a:lnTo>
                      <a:lnTo>
                        <a:pt x="73" y="44"/>
                      </a:lnTo>
                      <a:lnTo>
                        <a:pt x="86" y="59"/>
                      </a:lnTo>
                      <a:lnTo>
                        <a:pt x="94" y="77"/>
                      </a:lnTo>
                      <a:lnTo>
                        <a:pt x="101" y="97"/>
                      </a:lnTo>
                      <a:lnTo>
                        <a:pt x="102" y="118"/>
                      </a:lnTo>
                      <a:lnTo>
                        <a:pt x="117" y="118"/>
                      </a:lnTo>
                      <a:lnTo>
                        <a:pt x="114" y="95"/>
                      </a:lnTo>
                      <a:lnTo>
                        <a:pt x="107" y="73"/>
                      </a:lnTo>
                      <a:lnTo>
                        <a:pt x="96" y="53"/>
                      </a:lnTo>
                      <a:lnTo>
                        <a:pt x="82" y="35"/>
                      </a:lnTo>
                      <a:lnTo>
                        <a:pt x="65" y="21"/>
                      </a:lnTo>
                      <a:lnTo>
                        <a:pt x="45" y="10"/>
                      </a:lnTo>
                      <a:lnTo>
                        <a:pt x="23" y="4"/>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41" name="Freeform 824">
                  <a:extLst>
                    <a:ext uri="{FF2B5EF4-FFF2-40B4-BE49-F238E27FC236}">
                      <a16:creationId xmlns:a16="http://schemas.microsoft.com/office/drawing/2014/main" id="{6A4CB554-7E34-4527-9CC7-89BF9CEC7A8D}"/>
                    </a:ext>
                  </a:extLst>
                </p:cNvPr>
                <p:cNvSpPr>
                  <a:spLocks/>
                </p:cNvSpPr>
                <p:nvPr/>
              </p:nvSpPr>
              <p:spPr bwMode="auto">
                <a:xfrm>
                  <a:off x="2630" y="2784"/>
                  <a:ext cx="37" cy="37"/>
                </a:xfrm>
                <a:custGeom>
                  <a:avLst/>
                  <a:gdLst>
                    <a:gd name="T0" fmla="*/ 0 w 110"/>
                    <a:gd name="T1" fmla="*/ 0 h 109"/>
                    <a:gd name="T2" fmla="*/ 0 w 110"/>
                    <a:gd name="T3" fmla="*/ 0 h 109"/>
                    <a:gd name="T4" fmla="*/ 0 w 110"/>
                    <a:gd name="T5" fmla="*/ 0 h 109"/>
                    <a:gd name="T6" fmla="*/ 0 w 110"/>
                    <a:gd name="T7" fmla="*/ 0 h 109"/>
                    <a:gd name="T8" fmla="*/ 0 w 110"/>
                    <a:gd name="T9" fmla="*/ 0 h 109"/>
                    <a:gd name="T10" fmla="*/ 0 w 110"/>
                    <a:gd name="T11" fmla="*/ 0 h 109"/>
                    <a:gd name="T12" fmla="*/ 0 w 110"/>
                    <a:gd name="T13" fmla="*/ 0 h 109"/>
                    <a:gd name="T14" fmla="*/ 0 w 110"/>
                    <a:gd name="T15" fmla="*/ 0 h 109"/>
                    <a:gd name="T16" fmla="*/ 0 w 110"/>
                    <a:gd name="T17" fmla="*/ 0 h 109"/>
                    <a:gd name="T18" fmla="*/ 0 w 110"/>
                    <a:gd name="T19" fmla="*/ 0 h 109"/>
                    <a:gd name="T20" fmla="*/ 0 w 110"/>
                    <a:gd name="T21" fmla="*/ 0 h 109"/>
                    <a:gd name="T22" fmla="*/ 0 w 110"/>
                    <a:gd name="T23" fmla="*/ 0 h 109"/>
                    <a:gd name="T24" fmla="*/ 0 w 110"/>
                    <a:gd name="T25" fmla="*/ 0 h 109"/>
                    <a:gd name="T26" fmla="*/ 0 w 110"/>
                    <a:gd name="T27" fmla="*/ 0 h 109"/>
                    <a:gd name="T28" fmla="*/ 0 w 110"/>
                    <a:gd name="T29" fmla="*/ 0 h 109"/>
                    <a:gd name="T30" fmla="*/ 0 w 110"/>
                    <a:gd name="T31" fmla="*/ 0 h 109"/>
                    <a:gd name="T32" fmla="*/ 0 w 110"/>
                    <a:gd name="T33" fmla="*/ 0 h 109"/>
                    <a:gd name="T34" fmla="*/ 0 w 110"/>
                    <a:gd name="T35" fmla="*/ 0 h 109"/>
                    <a:gd name="T36" fmla="*/ 0 w 110"/>
                    <a:gd name="T37" fmla="*/ 0 h 109"/>
                    <a:gd name="T38" fmla="*/ 0 w 110"/>
                    <a:gd name="T39" fmla="*/ 0 h 109"/>
                    <a:gd name="T40" fmla="*/ 0 w 110"/>
                    <a:gd name="T41" fmla="*/ 0 h 109"/>
                    <a:gd name="T42" fmla="*/ 0 w 110"/>
                    <a:gd name="T43" fmla="*/ 0 h 109"/>
                    <a:gd name="T44" fmla="*/ 0 w 110"/>
                    <a:gd name="T45" fmla="*/ 0 h 109"/>
                    <a:gd name="T46" fmla="*/ 0 w 110"/>
                    <a:gd name="T47" fmla="*/ 0 h 109"/>
                    <a:gd name="T48" fmla="*/ 0 w 110"/>
                    <a:gd name="T49" fmla="*/ 0 h 109"/>
                    <a:gd name="T50" fmla="*/ 0 w 110"/>
                    <a:gd name="T51" fmla="*/ 0 h 109"/>
                    <a:gd name="T52" fmla="*/ 0 w 110"/>
                    <a:gd name="T53" fmla="*/ 0 h 109"/>
                    <a:gd name="T54" fmla="*/ 0 w 110"/>
                    <a:gd name="T55" fmla="*/ 0 h 109"/>
                    <a:gd name="T56" fmla="*/ 0 w 110"/>
                    <a:gd name="T57" fmla="*/ 0 h 109"/>
                    <a:gd name="T58" fmla="*/ 0 w 110"/>
                    <a:gd name="T59" fmla="*/ 0 h 109"/>
                    <a:gd name="T60" fmla="*/ 0 w 110"/>
                    <a:gd name="T61" fmla="*/ 0 h 109"/>
                    <a:gd name="T62" fmla="*/ 0 w 110"/>
                    <a:gd name="T63" fmla="*/ 0 h 109"/>
                    <a:gd name="T64" fmla="*/ 0 w 110"/>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0" h="109">
                      <a:moveTo>
                        <a:pt x="55" y="0"/>
                      </a:moveTo>
                      <a:lnTo>
                        <a:pt x="44" y="1"/>
                      </a:lnTo>
                      <a:lnTo>
                        <a:pt x="33" y="4"/>
                      </a:lnTo>
                      <a:lnTo>
                        <a:pt x="24" y="9"/>
                      </a:lnTo>
                      <a:lnTo>
                        <a:pt x="17" y="15"/>
                      </a:lnTo>
                      <a:lnTo>
                        <a:pt x="9" y="24"/>
                      </a:lnTo>
                      <a:lnTo>
                        <a:pt x="5" y="33"/>
                      </a:lnTo>
                      <a:lnTo>
                        <a:pt x="1" y="44"/>
                      </a:lnTo>
                      <a:lnTo>
                        <a:pt x="0" y="55"/>
                      </a:lnTo>
                      <a:lnTo>
                        <a:pt x="1" y="66"/>
                      </a:lnTo>
                      <a:lnTo>
                        <a:pt x="5" y="76"/>
                      </a:lnTo>
                      <a:lnTo>
                        <a:pt x="9" y="85"/>
                      </a:lnTo>
                      <a:lnTo>
                        <a:pt x="17" y="93"/>
                      </a:lnTo>
                      <a:lnTo>
                        <a:pt x="24" y="101"/>
                      </a:lnTo>
                      <a:lnTo>
                        <a:pt x="33" y="105"/>
                      </a:lnTo>
                      <a:lnTo>
                        <a:pt x="44" y="108"/>
                      </a:lnTo>
                      <a:lnTo>
                        <a:pt x="55" y="109"/>
                      </a:lnTo>
                      <a:lnTo>
                        <a:pt x="66" y="108"/>
                      </a:lnTo>
                      <a:lnTo>
                        <a:pt x="77" y="105"/>
                      </a:lnTo>
                      <a:lnTo>
                        <a:pt x="86" y="101"/>
                      </a:lnTo>
                      <a:lnTo>
                        <a:pt x="94" y="93"/>
                      </a:lnTo>
                      <a:lnTo>
                        <a:pt x="101" y="85"/>
                      </a:lnTo>
                      <a:lnTo>
                        <a:pt x="105" y="76"/>
                      </a:lnTo>
                      <a:lnTo>
                        <a:pt x="109" y="66"/>
                      </a:lnTo>
                      <a:lnTo>
                        <a:pt x="110" y="55"/>
                      </a:lnTo>
                      <a:lnTo>
                        <a:pt x="109" y="44"/>
                      </a:lnTo>
                      <a:lnTo>
                        <a:pt x="105" y="33"/>
                      </a:lnTo>
                      <a:lnTo>
                        <a:pt x="101" y="24"/>
                      </a:lnTo>
                      <a:lnTo>
                        <a:pt x="94" y="15"/>
                      </a:lnTo>
                      <a:lnTo>
                        <a:pt x="86" y="9"/>
                      </a:lnTo>
                      <a:lnTo>
                        <a:pt x="77" y="4"/>
                      </a:lnTo>
                      <a:lnTo>
                        <a:pt x="66" y="1"/>
                      </a:lnTo>
                      <a:lnTo>
                        <a:pt x="55"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42" name="Freeform 825">
                  <a:extLst>
                    <a:ext uri="{FF2B5EF4-FFF2-40B4-BE49-F238E27FC236}">
                      <a16:creationId xmlns:a16="http://schemas.microsoft.com/office/drawing/2014/main" id="{054669B7-2690-48EB-B66D-AFFF1B976DB6}"/>
                    </a:ext>
                  </a:extLst>
                </p:cNvPr>
                <p:cNvSpPr>
                  <a:spLocks/>
                </p:cNvSpPr>
                <p:nvPr/>
              </p:nvSpPr>
              <p:spPr bwMode="auto">
                <a:xfrm>
                  <a:off x="2628" y="2782"/>
                  <a:ext cx="21" cy="21"/>
                </a:xfrm>
                <a:custGeom>
                  <a:avLst/>
                  <a:gdLst>
                    <a:gd name="T0" fmla="*/ 0 w 63"/>
                    <a:gd name="T1" fmla="*/ 0 h 63"/>
                    <a:gd name="T2" fmla="*/ 0 w 63"/>
                    <a:gd name="T3" fmla="*/ 0 h 63"/>
                    <a:gd name="T4" fmla="*/ 0 w 63"/>
                    <a:gd name="T5" fmla="*/ 0 h 63"/>
                    <a:gd name="T6" fmla="*/ 0 w 63"/>
                    <a:gd name="T7" fmla="*/ 0 h 63"/>
                    <a:gd name="T8" fmla="*/ 0 w 63"/>
                    <a:gd name="T9" fmla="*/ 0 h 63"/>
                    <a:gd name="T10" fmla="*/ 0 w 63"/>
                    <a:gd name="T11" fmla="*/ 0 h 63"/>
                    <a:gd name="T12" fmla="*/ 0 w 63"/>
                    <a:gd name="T13" fmla="*/ 0 h 63"/>
                    <a:gd name="T14" fmla="*/ 0 w 63"/>
                    <a:gd name="T15" fmla="*/ 0 h 63"/>
                    <a:gd name="T16" fmla="*/ 0 w 63"/>
                    <a:gd name="T17" fmla="*/ 0 h 63"/>
                    <a:gd name="T18" fmla="*/ 0 w 63"/>
                    <a:gd name="T19" fmla="*/ 0 h 63"/>
                    <a:gd name="T20" fmla="*/ 0 w 63"/>
                    <a:gd name="T21" fmla="*/ 0 h 63"/>
                    <a:gd name="T22" fmla="*/ 0 w 63"/>
                    <a:gd name="T23" fmla="*/ 0 h 63"/>
                    <a:gd name="T24" fmla="*/ 0 w 63"/>
                    <a:gd name="T25" fmla="*/ 0 h 63"/>
                    <a:gd name="T26" fmla="*/ 0 w 63"/>
                    <a:gd name="T27" fmla="*/ 0 h 63"/>
                    <a:gd name="T28" fmla="*/ 0 w 63"/>
                    <a:gd name="T29" fmla="*/ 0 h 63"/>
                    <a:gd name="T30" fmla="*/ 0 w 63"/>
                    <a:gd name="T31" fmla="*/ 0 h 63"/>
                    <a:gd name="T32" fmla="*/ 0 w 63"/>
                    <a:gd name="T33" fmla="*/ 0 h 63"/>
                    <a:gd name="T34" fmla="*/ 0 w 63"/>
                    <a:gd name="T35" fmla="*/ 0 h 63"/>
                    <a:gd name="T36" fmla="*/ 0 w 63"/>
                    <a:gd name="T37" fmla="*/ 0 h 63"/>
                    <a:gd name="T38" fmla="*/ 0 w 63"/>
                    <a:gd name="T39" fmla="*/ 0 h 63"/>
                    <a:gd name="T40" fmla="*/ 0 w 63"/>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63">
                      <a:moveTo>
                        <a:pt x="16" y="63"/>
                      </a:moveTo>
                      <a:lnTo>
                        <a:pt x="16" y="63"/>
                      </a:lnTo>
                      <a:lnTo>
                        <a:pt x="16" y="53"/>
                      </a:lnTo>
                      <a:lnTo>
                        <a:pt x="19" y="43"/>
                      </a:lnTo>
                      <a:lnTo>
                        <a:pt x="22" y="35"/>
                      </a:lnTo>
                      <a:lnTo>
                        <a:pt x="29" y="28"/>
                      </a:lnTo>
                      <a:lnTo>
                        <a:pt x="36" y="22"/>
                      </a:lnTo>
                      <a:lnTo>
                        <a:pt x="43" y="19"/>
                      </a:lnTo>
                      <a:lnTo>
                        <a:pt x="53" y="15"/>
                      </a:lnTo>
                      <a:lnTo>
                        <a:pt x="63" y="15"/>
                      </a:lnTo>
                      <a:lnTo>
                        <a:pt x="63" y="0"/>
                      </a:lnTo>
                      <a:lnTo>
                        <a:pt x="51" y="2"/>
                      </a:lnTo>
                      <a:lnTo>
                        <a:pt x="39" y="6"/>
                      </a:lnTo>
                      <a:lnTo>
                        <a:pt x="29" y="11"/>
                      </a:lnTo>
                      <a:lnTo>
                        <a:pt x="20" y="19"/>
                      </a:lnTo>
                      <a:lnTo>
                        <a:pt x="11" y="29"/>
                      </a:lnTo>
                      <a:lnTo>
                        <a:pt x="6" y="38"/>
                      </a:lnTo>
                      <a:lnTo>
                        <a:pt x="3" y="51"/>
                      </a:lnTo>
                      <a:lnTo>
                        <a:pt x="0" y="63"/>
                      </a:lnTo>
                      <a:lnTo>
                        <a:pt x="1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43" name="Freeform 826">
                  <a:extLst>
                    <a:ext uri="{FF2B5EF4-FFF2-40B4-BE49-F238E27FC236}">
                      <a16:creationId xmlns:a16="http://schemas.microsoft.com/office/drawing/2014/main" id="{EEF18FA0-EE45-4AFC-B44B-B9192F86573F}"/>
                    </a:ext>
                  </a:extLst>
                </p:cNvPr>
                <p:cNvSpPr>
                  <a:spLocks/>
                </p:cNvSpPr>
                <p:nvPr/>
              </p:nvSpPr>
              <p:spPr bwMode="auto">
                <a:xfrm>
                  <a:off x="2628" y="2803"/>
                  <a:ext cx="21" cy="20"/>
                </a:xfrm>
                <a:custGeom>
                  <a:avLst/>
                  <a:gdLst>
                    <a:gd name="T0" fmla="*/ 0 w 63"/>
                    <a:gd name="T1" fmla="*/ 0 h 62"/>
                    <a:gd name="T2" fmla="*/ 0 w 63"/>
                    <a:gd name="T3" fmla="*/ 0 h 62"/>
                    <a:gd name="T4" fmla="*/ 0 w 63"/>
                    <a:gd name="T5" fmla="*/ 0 h 62"/>
                    <a:gd name="T6" fmla="*/ 0 w 63"/>
                    <a:gd name="T7" fmla="*/ 0 h 62"/>
                    <a:gd name="T8" fmla="*/ 0 w 63"/>
                    <a:gd name="T9" fmla="*/ 0 h 62"/>
                    <a:gd name="T10" fmla="*/ 0 w 63"/>
                    <a:gd name="T11" fmla="*/ 0 h 62"/>
                    <a:gd name="T12" fmla="*/ 0 w 63"/>
                    <a:gd name="T13" fmla="*/ 0 h 62"/>
                    <a:gd name="T14" fmla="*/ 0 w 63"/>
                    <a:gd name="T15" fmla="*/ 0 h 62"/>
                    <a:gd name="T16" fmla="*/ 0 w 63"/>
                    <a:gd name="T17" fmla="*/ 0 h 62"/>
                    <a:gd name="T18" fmla="*/ 0 w 63"/>
                    <a:gd name="T19" fmla="*/ 0 h 62"/>
                    <a:gd name="T20" fmla="*/ 0 w 63"/>
                    <a:gd name="T21" fmla="*/ 0 h 62"/>
                    <a:gd name="T22" fmla="*/ 0 w 63"/>
                    <a:gd name="T23" fmla="*/ 0 h 62"/>
                    <a:gd name="T24" fmla="*/ 0 w 63"/>
                    <a:gd name="T25" fmla="*/ 0 h 62"/>
                    <a:gd name="T26" fmla="*/ 0 w 63"/>
                    <a:gd name="T27" fmla="*/ 0 h 62"/>
                    <a:gd name="T28" fmla="*/ 0 w 63"/>
                    <a:gd name="T29" fmla="*/ 0 h 62"/>
                    <a:gd name="T30" fmla="*/ 0 w 63"/>
                    <a:gd name="T31" fmla="*/ 0 h 62"/>
                    <a:gd name="T32" fmla="*/ 0 w 63"/>
                    <a:gd name="T33" fmla="*/ 0 h 62"/>
                    <a:gd name="T34" fmla="*/ 0 w 63"/>
                    <a:gd name="T35" fmla="*/ 0 h 62"/>
                    <a:gd name="T36" fmla="*/ 0 w 63"/>
                    <a:gd name="T37" fmla="*/ 0 h 62"/>
                    <a:gd name="T38" fmla="*/ 0 w 63"/>
                    <a:gd name="T39" fmla="*/ 0 h 62"/>
                    <a:gd name="T40" fmla="*/ 0 w 6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62">
                      <a:moveTo>
                        <a:pt x="63" y="47"/>
                      </a:moveTo>
                      <a:lnTo>
                        <a:pt x="63" y="47"/>
                      </a:lnTo>
                      <a:lnTo>
                        <a:pt x="53" y="47"/>
                      </a:lnTo>
                      <a:lnTo>
                        <a:pt x="43" y="43"/>
                      </a:lnTo>
                      <a:lnTo>
                        <a:pt x="37" y="40"/>
                      </a:lnTo>
                      <a:lnTo>
                        <a:pt x="29" y="34"/>
                      </a:lnTo>
                      <a:lnTo>
                        <a:pt x="22" y="26"/>
                      </a:lnTo>
                      <a:lnTo>
                        <a:pt x="19" y="19"/>
                      </a:lnTo>
                      <a:lnTo>
                        <a:pt x="16" y="9"/>
                      </a:lnTo>
                      <a:lnTo>
                        <a:pt x="16" y="0"/>
                      </a:lnTo>
                      <a:lnTo>
                        <a:pt x="0" y="0"/>
                      </a:lnTo>
                      <a:lnTo>
                        <a:pt x="3" y="12"/>
                      </a:lnTo>
                      <a:lnTo>
                        <a:pt x="6" y="24"/>
                      </a:lnTo>
                      <a:lnTo>
                        <a:pt x="11" y="35"/>
                      </a:lnTo>
                      <a:lnTo>
                        <a:pt x="20" y="42"/>
                      </a:lnTo>
                      <a:lnTo>
                        <a:pt x="28" y="51"/>
                      </a:lnTo>
                      <a:lnTo>
                        <a:pt x="39" y="57"/>
                      </a:lnTo>
                      <a:lnTo>
                        <a:pt x="51" y="60"/>
                      </a:lnTo>
                      <a:lnTo>
                        <a:pt x="63" y="62"/>
                      </a:lnTo>
                      <a:lnTo>
                        <a:pt x="63"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44" name="Freeform 827">
                  <a:extLst>
                    <a:ext uri="{FF2B5EF4-FFF2-40B4-BE49-F238E27FC236}">
                      <a16:creationId xmlns:a16="http://schemas.microsoft.com/office/drawing/2014/main" id="{C9C71B93-7433-4B5C-AC5B-852D55B08F7D}"/>
                    </a:ext>
                  </a:extLst>
                </p:cNvPr>
                <p:cNvSpPr>
                  <a:spLocks/>
                </p:cNvSpPr>
                <p:nvPr/>
              </p:nvSpPr>
              <p:spPr bwMode="auto">
                <a:xfrm>
                  <a:off x="2649" y="2803"/>
                  <a:ext cx="20" cy="20"/>
                </a:xfrm>
                <a:custGeom>
                  <a:avLst/>
                  <a:gdLst>
                    <a:gd name="T0" fmla="*/ 0 w 62"/>
                    <a:gd name="T1" fmla="*/ 0 h 62"/>
                    <a:gd name="T2" fmla="*/ 0 w 62"/>
                    <a:gd name="T3" fmla="*/ 0 h 62"/>
                    <a:gd name="T4" fmla="*/ 0 w 62"/>
                    <a:gd name="T5" fmla="*/ 0 h 62"/>
                    <a:gd name="T6" fmla="*/ 0 w 62"/>
                    <a:gd name="T7" fmla="*/ 0 h 62"/>
                    <a:gd name="T8" fmla="*/ 0 w 62"/>
                    <a:gd name="T9" fmla="*/ 0 h 62"/>
                    <a:gd name="T10" fmla="*/ 0 w 62"/>
                    <a:gd name="T11" fmla="*/ 0 h 62"/>
                    <a:gd name="T12" fmla="*/ 0 w 62"/>
                    <a:gd name="T13" fmla="*/ 0 h 62"/>
                    <a:gd name="T14" fmla="*/ 0 w 62"/>
                    <a:gd name="T15" fmla="*/ 0 h 62"/>
                    <a:gd name="T16" fmla="*/ 0 w 62"/>
                    <a:gd name="T17" fmla="*/ 0 h 62"/>
                    <a:gd name="T18" fmla="*/ 0 w 62"/>
                    <a:gd name="T19" fmla="*/ 0 h 62"/>
                    <a:gd name="T20" fmla="*/ 0 w 62"/>
                    <a:gd name="T21" fmla="*/ 0 h 62"/>
                    <a:gd name="T22" fmla="*/ 0 w 62"/>
                    <a:gd name="T23" fmla="*/ 0 h 62"/>
                    <a:gd name="T24" fmla="*/ 0 w 62"/>
                    <a:gd name="T25" fmla="*/ 0 h 62"/>
                    <a:gd name="T26" fmla="*/ 0 w 62"/>
                    <a:gd name="T27" fmla="*/ 0 h 62"/>
                    <a:gd name="T28" fmla="*/ 0 w 62"/>
                    <a:gd name="T29" fmla="*/ 0 h 62"/>
                    <a:gd name="T30" fmla="*/ 0 w 62"/>
                    <a:gd name="T31" fmla="*/ 0 h 62"/>
                    <a:gd name="T32" fmla="*/ 0 w 62"/>
                    <a:gd name="T33" fmla="*/ 0 h 62"/>
                    <a:gd name="T34" fmla="*/ 0 w 62"/>
                    <a:gd name="T35" fmla="*/ 0 h 62"/>
                    <a:gd name="T36" fmla="*/ 0 w 62"/>
                    <a:gd name="T37" fmla="*/ 0 h 62"/>
                    <a:gd name="T38" fmla="*/ 0 w 62"/>
                    <a:gd name="T39" fmla="*/ 0 h 62"/>
                    <a:gd name="T40" fmla="*/ 0 w 62"/>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2" h="62">
                      <a:moveTo>
                        <a:pt x="47" y="0"/>
                      </a:moveTo>
                      <a:lnTo>
                        <a:pt x="47" y="0"/>
                      </a:lnTo>
                      <a:lnTo>
                        <a:pt x="47" y="9"/>
                      </a:lnTo>
                      <a:lnTo>
                        <a:pt x="44" y="19"/>
                      </a:lnTo>
                      <a:lnTo>
                        <a:pt x="41" y="27"/>
                      </a:lnTo>
                      <a:lnTo>
                        <a:pt x="35" y="34"/>
                      </a:lnTo>
                      <a:lnTo>
                        <a:pt x="27" y="40"/>
                      </a:lnTo>
                      <a:lnTo>
                        <a:pt x="20" y="43"/>
                      </a:lnTo>
                      <a:lnTo>
                        <a:pt x="10" y="47"/>
                      </a:lnTo>
                      <a:lnTo>
                        <a:pt x="0" y="47"/>
                      </a:lnTo>
                      <a:lnTo>
                        <a:pt x="0" y="62"/>
                      </a:lnTo>
                      <a:lnTo>
                        <a:pt x="12" y="60"/>
                      </a:lnTo>
                      <a:lnTo>
                        <a:pt x="24" y="57"/>
                      </a:lnTo>
                      <a:lnTo>
                        <a:pt x="34" y="51"/>
                      </a:lnTo>
                      <a:lnTo>
                        <a:pt x="44" y="42"/>
                      </a:lnTo>
                      <a:lnTo>
                        <a:pt x="52" y="34"/>
                      </a:lnTo>
                      <a:lnTo>
                        <a:pt x="57" y="24"/>
                      </a:lnTo>
                      <a:lnTo>
                        <a:pt x="60" y="12"/>
                      </a:lnTo>
                      <a:lnTo>
                        <a:pt x="62" y="0"/>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45" name="Freeform 828">
                  <a:extLst>
                    <a:ext uri="{FF2B5EF4-FFF2-40B4-BE49-F238E27FC236}">
                      <a16:creationId xmlns:a16="http://schemas.microsoft.com/office/drawing/2014/main" id="{43C81D60-3AED-4A55-8CD1-090E10C205B6}"/>
                    </a:ext>
                  </a:extLst>
                </p:cNvPr>
                <p:cNvSpPr>
                  <a:spLocks/>
                </p:cNvSpPr>
                <p:nvPr/>
              </p:nvSpPr>
              <p:spPr bwMode="auto">
                <a:xfrm>
                  <a:off x="2649" y="2782"/>
                  <a:ext cx="20" cy="21"/>
                </a:xfrm>
                <a:custGeom>
                  <a:avLst/>
                  <a:gdLst>
                    <a:gd name="T0" fmla="*/ 0 w 62"/>
                    <a:gd name="T1" fmla="*/ 0 h 63"/>
                    <a:gd name="T2" fmla="*/ 0 w 62"/>
                    <a:gd name="T3" fmla="*/ 0 h 63"/>
                    <a:gd name="T4" fmla="*/ 0 w 62"/>
                    <a:gd name="T5" fmla="*/ 0 h 63"/>
                    <a:gd name="T6" fmla="*/ 0 w 62"/>
                    <a:gd name="T7" fmla="*/ 0 h 63"/>
                    <a:gd name="T8" fmla="*/ 0 w 62"/>
                    <a:gd name="T9" fmla="*/ 0 h 63"/>
                    <a:gd name="T10" fmla="*/ 0 w 62"/>
                    <a:gd name="T11" fmla="*/ 0 h 63"/>
                    <a:gd name="T12" fmla="*/ 0 w 62"/>
                    <a:gd name="T13" fmla="*/ 0 h 63"/>
                    <a:gd name="T14" fmla="*/ 0 w 62"/>
                    <a:gd name="T15" fmla="*/ 0 h 63"/>
                    <a:gd name="T16" fmla="*/ 0 w 62"/>
                    <a:gd name="T17" fmla="*/ 0 h 63"/>
                    <a:gd name="T18" fmla="*/ 0 w 62"/>
                    <a:gd name="T19" fmla="*/ 0 h 63"/>
                    <a:gd name="T20" fmla="*/ 0 w 62"/>
                    <a:gd name="T21" fmla="*/ 0 h 63"/>
                    <a:gd name="T22" fmla="*/ 0 w 62"/>
                    <a:gd name="T23" fmla="*/ 0 h 63"/>
                    <a:gd name="T24" fmla="*/ 0 w 62"/>
                    <a:gd name="T25" fmla="*/ 0 h 63"/>
                    <a:gd name="T26" fmla="*/ 0 w 62"/>
                    <a:gd name="T27" fmla="*/ 0 h 63"/>
                    <a:gd name="T28" fmla="*/ 0 w 62"/>
                    <a:gd name="T29" fmla="*/ 0 h 63"/>
                    <a:gd name="T30" fmla="*/ 0 w 62"/>
                    <a:gd name="T31" fmla="*/ 0 h 63"/>
                    <a:gd name="T32" fmla="*/ 0 w 62"/>
                    <a:gd name="T33" fmla="*/ 0 h 63"/>
                    <a:gd name="T34" fmla="*/ 0 w 62"/>
                    <a:gd name="T35" fmla="*/ 0 h 63"/>
                    <a:gd name="T36" fmla="*/ 0 w 62"/>
                    <a:gd name="T37" fmla="*/ 0 h 63"/>
                    <a:gd name="T38" fmla="*/ 0 w 62"/>
                    <a:gd name="T39" fmla="*/ 0 h 63"/>
                    <a:gd name="T40" fmla="*/ 0 w 62"/>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2" h="63">
                      <a:moveTo>
                        <a:pt x="0" y="15"/>
                      </a:moveTo>
                      <a:lnTo>
                        <a:pt x="0" y="15"/>
                      </a:lnTo>
                      <a:lnTo>
                        <a:pt x="10" y="15"/>
                      </a:lnTo>
                      <a:lnTo>
                        <a:pt x="20" y="19"/>
                      </a:lnTo>
                      <a:lnTo>
                        <a:pt x="27" y="22"/>
                      </a:lnTo>
                      <a:lnTo>
                        <a:pt x="35" y="28"/>
                      </a:lnTo>
                      <a:lnTo>
                        <a:pt x="41" y="35"/>
                      </a:lnTo>
                      <a:lnTo>
                        <a:pt x="44" y="43"/>
                      </a:lnTo>
                      <a:lnTo>
                        <a:pt x="47" y="53"/>
                      </a:lnTo>
                      <a:lnTo>
                        <a:pt x="47" y="63"/>
                      </a:lnTo>
                      <a:lnTo>
                        <a:pt x="62" y="63"/>
                      </a:lnTo>
                      <a:lnTo>
                        <a:pt x="60" y="51"/>
                      </a:lnTo>
                      <a:lnTo>
                        <a:pt x="57" y="38"/>
                      </a:lnTo>
                      <a:lnTo>
                        <a:pt x="52" y="29"/>
                      </a:lnTo>
                      <a:lnTo>
                        <a:pt x="44" y="19"/>
                      </a:lnTo>
                      <a:lnTo>
                        <a:pt x="34" y="11"/>
                      </a:lnTo>
                      <a:lnTo>
                        <a:pt x="24" y="6"/>
                      </a:lnTo>
                      <a:lnTo>
                        <a:pt x="12" y="2"/>
                      </a:lnTo>
                      <a:lnTo>
                        <a:pt x="0"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46" name="Freeform 829">
                  <a:extLst>
                    <a:ext uri="{FF2B5EF4-FFF2-40B4-BE49-F238E27FC236}">
                      <a16:creationId xmlns:a16="http://schemas.microsoft.com/office/drawing/2014/main" id="{42E10C38-8E24-467A-9858-0C774D26493E}"/>
                    </a:ext>
                  </a:extLst>
                </p:cNvPr>
                <p:cNvSpPr>
                  <a:spLocks/>
                </p:cNvSpPr>
                <p:nvPr/>
              </p:nvSpPr>
              <p:spPr bwMode="auto">
                <a:xfrm>
                  <a:off x="2058" y="2160"/>
                  <a:ext cx="126" cy="132"/>
                </a:xfrm>
                <a:custGeom>
                  <a:avLst/>
                  <a:gdLst>
                    <a:gd name="T0" fmla="*/ 0 w 377"/>
                    <a:gd name="T1" fmla="*/ 1 h 398"/>
                    <a:gd name="T2" fmla="*/ 0 w 377"/>
                    <a:gd name="T3" fmla="*/ 0 h 398"/>
                    <a:gd name="T4" fmla="*/ 0 w 377"/>
                    <a:gd name="T5" fmla="*/ 0 h 398"/>
                    <a:gd name="T6" fmla="*/ 1 w 377"/>
                    <a:gd name="T7" fmla="*/ 0 h 398"/>
                    <a:gd name="T8" fmla="*/ 0 w 377"/>
                    <a:gd name="T9" fmla="*/ 1 h 3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7" h="398">
                      <a:moveTo>
                        <a:pt x="296" y="398"/>
                      </a:moveTo>
                      <a:lnTo>
                        <a:pt x="0" y="75"/>
                      </a:lnTo>
                      <a:lnTo>
                        <a:pt x="81" y="0"/>
                      </a:lnTo>
                      <a:lnTo>
                        <a:pt x="377" y="323"/>
                      </a:lnTo>
                      <a:lnTo>
                        <a:pt x="296" y="398"/>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47" name="Freeform 830">
                  <a:extLst>
                    <a:ext uri="{FF2B5EF4-FFF2-40B4-BE49-F238E27FC236}">
                      <a16:creationId xmlns:a16="http://schemas.microsoft.com/office/drawing/2014/main" id="{A66D5EC0-C539-42F4-B2D5-2E51C8FB3118}"/>
                    </a:ext>
                  </a:extLst>
                </p:cNvPr>
                <p:cNvSpPr>
                  <a:spLocks/>
                </p:cNvSpPr>
                <p:nvPr/>
              </p:nvSpPr>
              <p:spPr bwMode="auto">
                <a:xfrm>
                  <a:off x="2056" y="2182"/>
                  <a:ext cx="103" cy="112"/>
                </a:xfrm>
                <a:custGeom>
                  <a:avLst/>
                  <a:gdLst>
                    <a:gd name="T0" fmla="*/ 0 w 309"/>
                    <a:gd name="T1" fmla="*/ 0 h 334"/>
                    <a:gd name="T2" fmla="*/ 0 w 309"/>
                    <a:gd name="T3" fmla="*/ 0 h 334"/>
                    <a:gd name="T4" fmla="*/ 0 w 309"/>
                    <a:gd name="T5" fmla="*/ 0 h 334"/>
                    <a:gd name="T6" fmla="*/ 0 w 309"/>
                    <a:gd name="T7" fmla="*/ 0 h 334"/>
                    <a:gd name="T8" fmla="*/ 0 w 309"/>
                    <a:gd name="T9" fmla="*/ 0 h 334"/>
                    <a:gd name="T10" fmla="*/ 0 w 309"/>
                    <a:gd name="T11" fmla="*/ 0 h 334"/>
                    <a:gd name="T12" fmla="*/ 0 w 309"/>
                    <a:gd name="T13" fmla="*/ 0 h 334"/>
                    <a:gd name="T14" fmla="*/ 0 w 309"/>
                    <a:gd name="T15" fmla="*/ 0 h 334"/>
                    <a:gd name="T16" fmla="*/ 0 w 309"/>
                    <a:gd name="T17" fmla="*/ 0 h 334"/>
                    <a:gd name="T18" fmla="*/ 0 w 309"/>
                    <a:gd name="T19" fmla="*/ 0 h 334"/>
                    <a:gd name="T20" fmla="*/ 0 w 309"/>
                    <a:gd name="T21" fmla="*/ 0 h 334"/>
                    <a:gd name="T22" fmla="*/ 0 w 309"/>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9" h="334">
                      <a:moveTo>
                        <a:pt x="3" y="1"/>
                      </a:moveTo>
                      <a:lnTo>
                        <a:pt x="1" y="11"/>
                      </a:lnTo>
                      <a:lnTo>
                        <a:pt x="298" y="334"/>
                      </a:lnTo>
                      <a:lnTo>
                        <a:pt x="309" y="326"/>
                      </a:lnTo>
                      <a:lnTo>
                        <a:pt x="12" y="2"/>
                      </a:lnTo>
                      <a:lnTo>
                        <a:pt x="11" y="12"/>
                      </a:lnTo>
                      <a:lnTo>
                        <a:pt x="12" y="2"/>
                      </a:lnTo>
                      <a:lnTo>
                        <a:pt x="8" y="0"/>
                      </a:lnTo>
                      <a:lnTo>
                        <a:pt x="3" y="1"/>
                      </a:lnTo>
                      <a:lnTo>
                        <a:pt x="0" y="6"/>
                      </a:lnTo>
                      <a:lnTo>
                        <a:pt x="1" y="1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48" name="Freeform 831">
                  <a:extLst>
                    <a:ext uri="{FF2B5EF4-FFF2-40B4-BE49-F238E27FC236}">
                      <a16:creationId xmlns:a16="http://schemas.microsoft.com/office/drawing/2014/main" id="{6AEEAC4D-C607-4E15-8C10-252537B1EB41}"/>
                    </a:ext>
                  </a:extLst>
                </p:cNvPr>
                <p:cNvSpPr>
                  <a:spLocks/>
                </p:cNvSpPr>
                <p:nvPr/>
              </p:nvSpPr>
              <p:spPr bwMode="auto">
                <a:xfrm>
                  <a:off x="2057" y="2158"/>
                  <a:ext cx="31" cy="28"/>
                </a:xfrm>
                <a:custGeom>
                  <a:avLst/>
                  <a:gdLst>
                    <a:gd name="T0" fmla="*/ 0 w 92"/>
                    <a:gd name="T1" fmla="*/ 0 h 86"/>
                    <a:gd name="T2" fmla="*/ 0 w 92"/>
                    <a:gd name="T3" fmla="*/ 0 h 86"/>
                    <a:gd name="T4" fmla="*/ 0 w 92"/>
                    <a:gd name="T5" fmla="*/ 0 h 86"/>
                    <a:gd name="T6" fmla="*/ 0 w 92"/>
                    <a:gd name="T7" fmla="*/ 0 h 86"/>
                    <a:gd name="T8" fmla="*/ 0 w 92"/>
                    <a:gd name="T9" fmla="*/ 0 h 86"/>
                    <a:gd name="T10" fmla="*/ 0 w 92"/>
                    <a:gd name="T11" fmla="*/ 0 h 86"/>
                    <a:gd name="T12" fmla="*/ 0 w 92"/>
                    <a:gd name="T13" fmla="*/ 0 h 86"/>
                    <a:gd name="T14" fmla="*/ 0 w 92"/>
                    <a:gd name="T15" fmla="*/ 0 h 86"/>
                    <a:gd name="T16" fmla="*/ 0 w 92"/>
                    <a:gd name="T17" fmla="*/ 0 h 86"/>
                    <a:gd name="T18" fmla="*/ 0 w 92"/>
                    <a:gd name="T19" fmla="*/ 0 h 86"/>
                    <a:gd name="T20" fmla="*/ 0 w 92"/>
                    <a:gd name="T21" fmla="*/ 0 h 86"/>
                    <a:gd name="T22" fmla="*/ 0 w 92"/>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 h="86">
                      <a:moveTo>
                        <a:pt x="91" y="2"/>
                      </a:moveTo>
                      <a:lnTo>
                        <a:pt x="81" y="1"/>
                      </a:lnTo>
                      <a:lnTo>
                        <a:pt x="0" y="75"/>
                      </a:lnTo>
                      <a:lnTo>
                        <a:pt x="8" y="86"/>
                      </a:lnTo>
                      <a:lnTo>
                        <a:pt x="89" y="12"/>
                      </a:lnTo>
                      <a:lnTo>
                        <a:pt x="80" y="11"/>
                      </a:lnTo>
                      <a:lnTo>
                        <a:pt x="89" y="12"/>
                      </a:lnTo>
                      <a:lnTo>
                        <a:pt x="92" y="7"/>
                      </a:lnTo>
                      <a:lnTo>
                        <a:pt x="91" y="2"/>
                      </a:lnTo>
                      <a:lnTo>
                        <a:pt x="86" y="0"/>
                      </a:lnTo>
                      <a:lnTo>
                        <a:pt x="81" y="1"/>
                      </a:lnTo>
                      <a:lnTo>
                        <a:pt x="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49" name="Freeform 832">
                  <a:extLst>
                    <a:ext uri="{FF2B5EF4-FFF2-40B4-BE49-F238E27FC236}">
                      <a16:creationId xmlns:a16="http://schemas.microsoft.com/office/drawing/2014/main" id="{88C34686-63A0-4DAB-BC84-9A49EE29768D}"/>
                    </a:ext>
                  </a:extLst>
                </p:cNvPr>
                <p:cNvSpPr>
                  <a:spLocks/>
                </p:cNvSpPr>
                <p:nvPr/>
              </p:nvSpPr>
              <p:spPr bwMode="auto">
                <a:xfrm>
                  <a:off x="2084" y="2158"/>
                  <a:ext cx="102" cy="112"/>
                </a:xfrm>
                <a:custGeom>
                  <a:avLst/>
                  <a:gdLst>
                    <a:gd name="T0" fmla="*/ 0 w 308"/>
                    <a:gd name="T1" fmla="*/ 0 h 334"/>
                    <a:gd name="T2" fmla="*/ 0 w 308"/>
                    <a:gd name="T3" fmla="*/ 0 h 334"/>
                    <a:gd name="T4" fmla="*/ 0 w 308"/>
                    <a:gd name="T5" fmla="*/ 0 h 334"/>
                    <a:gd name="T6" fmla="*/ 0 w 308"/>
                    <a:gd name="T7" fmla="*/ 0 h 334"/>
                    <a:gd name="T8" fmla="*/ 0 w 308"/>
                    <a:gd name="T9" fmla="*/ 0 h 334"/>
                    <a:gd name="T10" fmla="*/ 0 w 308"/>
                    <a:gd name="T11" fmla="*/ 0 h 334"/>
                    <a:gd name="T12" fmla="*/ 0 w 308"/>
                    <a:gd name="T13" fmla="*/ 0 h 334"/>
                    <a:gd name="T14" fmla="*/ 0 w 308"/>
                    <a:gd name="T15" fmla="*/ 0 h 334"/>
                    <a:gd name="T16" fmla="*/ 0 w 308"/>
                    <a:gd name="T17" fmla="*/ 0 h 334"/>
                    <a:gd name="T18" fmla="*/ 0 w 308"/>
                    <a:gd name="T19" fmla="*/ 0 h 334"/>
                    <a:gd name="T20" fmla="*/ 0 w 308"/>
                    <a:gd name="T21" fmla="*/ 0 h 334"/>
                    <a:gd name="T22" fmla="*/ 0 w 308"/>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8" h="334">
                      <a:moveTo>
                        <a:pt x="306" y="333"/>
                      </a:moveTo>
                      <a:lnTo>
                        <a:pt x="307" y="323"/>
                      </a:lnTo>
                      <a:lnTo>
                        <a:pt x="11" y="0"/>
                      </a:lnTo>
                      <a:lnTo>
                        <a:pt x="0" y="9"/>
                      </a:lnTo>
                      <a:lnTo>
                        <a:pt x="296" y="332"/>
                      </a:lnTo>
                      <a:lnTo>
                        <a:pt x="297" y="322"/>
                      </a:lnTo>
                      <a:lnTo>
                        <a:pt x="296" y="332"/>
                      </a:lnTo>
                      <a:lnTo>
                        <a:pt x="300" y="334"/>
                      </a:lnTo>
                      <a:lnTo>
                        <a:pt x="306" y="332"/>
                      </a:lnTo>
                      <a:lnTo>
                        <a:pt x="308" y="329"/>
                      </a:lnTo>
                      <a:lnTo>
                        <a:pt x="307" y="323"/>
                      </a:lnTo>
                      <a:lnTo>
                        <a:pt x="306"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50" name="Freeform 833">
                  <a:extLst>
                    <a:ext uri="{FF2B5EF4-FFF2-40B4-BE49-F238E27FC236}">
                      <a16:creationId xmlns:a16="http://schemas.microsoft.com/office/drawing/2014/main" id="{2FF4119A-FDFC-4588-B08D-C2BB7619F6A8}"/>
                    </a:ext>
                  </a:extLst>
                </p:cNvPr>
                <p:cNvSpPr>
                  <a:spLocks/>
                </p:cNvSpPr>
                <p:nvPr/>
              </p:nvSpPr>
              <p:spPr bwMode="auto">
                <a:xfrm>
                  <a:off x="2155" y="2266"/>
                  <a:ext cx="31" cy="29"/>
                </a:xfrm>
                <a:custGeom>
                  <a:avLst/>
                  <a:gdLst>
                    <a:gd name="T0" fmla="*/ 0 w 93"/>
                    <a:gd name="T1" fmla="*/ 0 h 87"/>
                    <a:gd name="T2" fmla="*/ 0 w 93"/>
                    <a:gd name="T3" fmla="*/ 0 h 87"/>
                    <a:gd name="T4" fmla="*/ 0 w 93"/>
                    <a:gd name="T5" fmla="*/ 0 h 87"/>
                    <a:gd name="T6" fmla="*/ 0 w 93"/>
                    <a:gd name="T7" fmla="*/ 0 h 87"/>
                    <a:gd name="T8" fmla="*/ 0 w 93"/>
                    <a:gd name="T9" fmla="*/ 0 h 87"/>
                    <a:gd name="T10" fmla="*/ 0 w 93"/>
                    <a:gd name="T11" fmla="*/ 0 h 87"/>
                    <a:gd name="T12" fmla="*/ 0 w 93"/>
                    <a:gd name="T13" fmla="*/ 0 h 87"/>
                    <a:gd name="T14" fmla="*/ 0 w 93"/>
                    <a:gd name="T15" fmla="*/ 0 h 87"/>
                    <a:gd name="T16" fmla="*/ 0 w 93"/>
                    <a:gd name="T17" fmla="*/ 0 h 87"/>
                    <a:gd name="T18" fmla="*/ 0 w 93"/>
                    <a:gd name="T19" fmla="*/ 0 h 87"/>
                    <a:gd name="T20" fmla="*/ 0 w 93"/>
                    <a:gd name="T21" fmla="*/ 0 h 87"/>
                    <a:gd name="T22" fmla="*/ 0 w 93"/>
                    <a:gd name="T23" fmla="*/ 0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3" h="87">
                      <a:moveTo>
                        <a:pt x="2" y="84"/>
                      </a:moveTo>
                      <a:lnTo>
                        <a:pt x="11" y="85"/>
                      </a:lnTo>
                      <a:lnTo>
                        <a:pt x="93" y="11"/>
                      </a:lnTo>
                      <a:lnTo>
                        <a:pt x="84" y="0"/>
                      </a:lnTo>
                      <a:lnTo>
                        <a:pt x="3" y="74"/>
                      </a:lnTo>
                      <a:lnTo>
                        <a:pt x="13" y="76"/>
                      </a:lnTo>
                      <a:lnTo>
                        <a:pt x="3" y="74"/>
                      </a:lnTo>
                      <a:lnTo>
                        <a:pt x="0" y="79"/>
                      </a:lnTo>
                      <a:lnTo>
                        <a:pt x="3" y="84"/>
                      </a:lnTo>
                      <a:lnTo>
                        <a:pt x="6" y="87"/>
                      </a:lnTo>
                      <a:lnTo>
                        <a:pt x="11" y="85"/>
                      </a:lnTo>
                      <a:lnTo>
                        <a:pt x="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51" name="Freeform 834">
                  <a:extLst>
                    <a:ext uri="{FF2B5EF4-FFF2-40B4-BE49-F238E27FC236}">
                      <a16:creationId xmlns:a16="http://schemas.microsoft.com/office/drawing/2014/main" id="{3435E3E8-9827-4470-A527-BA574D089922}"/>
                    </a:ext>
                  </a:extLst>
                </p:cNvPr>
                <p:cNvSpPr>
                  <a:spLocks/>
                </p:cNvSpPr>
                <p:nvPr/>
              </p:nvSpPr>
              <p:spPr bwMode="auto">
                <a:xfrm>
                  <a:off x="2133" y="2170"/>
                  <a:ext cx="611" cy="634"/>
                </a:xfrm>
                <a:custGeom>
                  <a:avLst/>
                  <a:gdLst>
                    <a:gd name="T0" fmla="*/ 1 w 1835"/>
                    <a:gd name="T1" fmla="*/ 2 h 1902"/>
                    <a:gd name="T2" fmla="*/ 1 w 1835"/>
                    <a:gd name="T3" fmla="*/ 2 h 1902"/>
                    <a:gd name="T4" fmla="*/ 1 w 1835"/>
                    <a:gd name="T5" fmla="*/ 1 h 1902"/>
                    <a:gd name="T6" fmla="*/ 1 w 1835"/>
                    <a:gd name="T7" fmla="*/ 1 h 1902"/>
                    <a:gd name="T8" fmla="*/ 1 w 1835"/>
                    <a:gd name="T9" fmla="*/ 1 h 1902"/>
                    <a:gd name="T10" fmla="*/ 1 w 1835"/>
                    <a:gd name="T11" fmla="*/ 1 h 1902"/>
                    <a:gd name="T12" fmla="*/ 1 w 1835"/>
                    <a:gd name="T13" fmla="*/ 1 h 1902"/>
                    <a:gd name="T14" fmla="*/ 1 w 1835"/>
                    <a:gd name="T15" fmla="*/ 1 h 1902"/>
                    <a:gd name="T16" fmla="*/ 1 w 1835"/>
                    <a:gd name="T17" fmla="*/ 1 h 1902"/>
                    <a:gd name="T18" fmla="*/ 1 w 1835"/>
                    <a:gd name="T19" fmla="*/ 1 h 1902"/>
                    <a:gd name="T20" fmla="*/ 1 w 1835"/>
                    <a:gd name="T21" fmla="*/ 1 h 1902"/>
                    <a:gd name="T22" fmla="*/ 1 w 1835"/>
                    <a:gd name="T23" fmla="*/ 1 h 1902"/>
                    <a:gd name="T24" fmla="*/ 0 w 1835"/>
                    <a:gd name="T25" fmla="*/ 0 h 1902"/>
                    <a:gd name="T26" fmla="*/ 0 w 1835"/>
                    <a:gd name="T27" fmla="*/ 0 h 1902"/>
                    <a:gd name="T28" fmla="*/ 0 w 1835"/>
                    <a:gd name="T29" fmla="*/ 0 h 1902"/>
                    <a:gd name="T30" fmla="*/ 0 w 1835"/>
                    <a:gd name="T31" fmla="*/ 0 h 1902"/>
                    <a:gd name="T32" fmla="*/ 1 w 1835"/>
                    <a:gd name="T33" fmla="*/ 0 h 1902"/>
                    <a:gd name="T34" fmla="*/ 1 w 1835"/>
                    <a:gd name="T35" fmla="*/ 0 h 1902"/>
                    <a:gd name="T36" fmla="*/ 1 w 1835"/>
                    <a:gd name="T37" fmla="*/ 0 h 1902"/>
                    <a:gd name="T38" fmla="*/ 1 w 1835"/>
                    <a:gd name="T39" fmla="*/ 0 h 1902"/>
                    <a:gd name="T40" fmla="*/ 1 w 1835"/>
                    <a:gd name="T41" fmla="*/ 0 h 1902"/>
                    <a:gd name="T42" fmla="*/ 1 w 1835"/>
                    <a:gd name="T43" fmla="*/ 0 h 1902"/>
                    <a:gd name="T44" fmla="*/ 1 w 1835"/>
                    <a:gd name="T45" fmla="*/ 0 h 1902"/>
                    <a:gd name="T46" fmla="*/ 2 w 1835"/>
                    <a:gd name="T47" fmla="*/ 0 h 1902"/>
                    <a:gd name="T48" fmla="*/ 2 w 1835"/>
                    <a:gd name="T49" fmla="*/ 0 h 1902"/>
                    <a:gd name="T50" fmla="*/ 2 w 1835"/>
                    <a:gd name="T51" fmla="*/ 0 h 1902"/>
                    <a:gd name="T52" fmla="*/ 2 w 1835"/>
                    <a:gd name="T53" fmla="*/ 0 h 1902"/>
                    <a:gd name="T54" fmla="*/ 2 w 1835"/>
                    <a:gd name="T55" fmla="*/ 0 h 1902"/>
                    <a:gd name="T56" fmla="*/ 2 w 1835"/>
                    <a:gd name="T57" fmla="*/ 0 h 1902"/>
                    <a:gd name="T58" fmla="*/ 2 w 1835"/>
                    <a:gd name="T59" fmla="*/ 1 h 1902"/>
                    <a:gd name="T60" fmla="*/ 2 w 1835"/>
                    <a:gd name="T61" fmla="*/ 1 h 1902"/>
                    <a:gd name="T62" fmla="*/ 2 w 1835"/>
                    <a:gd name="T63" fmla="*/ 1 h 1902"/>
                    <a:gd name="T64" fmla="*/ 3 w 1835"/>
                    <a:gd name="T65" fmla="*/ 2 h 1902"/>
                    <a:gd name="T66" fmla="*/ 2 w 1835"/>
                    <a:gd name="T67" fmla="*/ 2 h 1902"/>
                    <a:gd name="T68" fmla="*/ 2 w 1835"/>
                    <a:gd name="T69" fmla="*/ 2 h 1902"/>
                    <a:gd name="T70" fmla="*/ 2 w 1835"/>
                    <a:gd name="T71" fmla="*/ 2 h 1902"/>
                    <a:gd name="T72" fmla="*/ 2 w 1835"/>
                    <a:gd name="T73" fmla="*/ 3 h 19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35" h="1902">
                      <a:moveTo>
                        <a:pt x="888" y="1257"/>
                      </a:moveTo>
                      <a:lnTo>
                        <a:pt x="917" y="1224"/>
                      </a:lnTo>
                      <a:lnTo>
                        <a:pt x="939" y="1186"/>
                      </a:lnTo>
                      <a:lnTo>
                        <a:pt x="954" y="1146"/>
                      </a:lnTo>
                      <a:lnTo>
                        <a:pt x="959" y="1104"/>
                      </a:lnTo>
                      <a:lnTo>
                        <a:pt x="957" y="1061"/>
                      </a:lnTo>
                      <a:lnTo>
                        <a:pt x="947" y="1021"/>
                      </a:lnTo>
                      <a:lnTo>
                        <a:pt x="928" y="982"/>
                      </a:lnTo>
                      <a:lnTo>
                        <a:pt x="902" y="946"/>
                      </a:lnTo>
                      <a:lnTo>
                        <a:pt x="887" y="931"/>
                      </a:lnTo>
                      <a:lnTo>
                        <a:pt x="869" y="917"/>
                      </a:lnTo>
                      <a:lnTo>
                        <a:pt x="851" y="905"/>
                      </a:lnTo>
                      <a:lnTo>
                        <a:pt x="832" y="895"/>
                      </a:lnTo>
                      <a:lnTo>
                        <a:pt x="812" y="887"/>
                      </a:lnTo>
                      <a:lnTo>
                        <a:pt x="792" y="882"/>
                      </a:lnTo>
                      <a:lnTo>
                        <a:pt x="772" y="877"/>
                      </a:lnTo>
                      <a:lnTo>
                        <a:pt x="751" y="875"/>
                      </a:lnTo>
                      <a:lnTo>
                        <a:pt x="729" y="876"/>
                      </a:lnTo>
                      <a:lnTo>
                        <a:pt x="708" y="877"/>
                      </a:lnTo>
                      <a:lnTo>
                        <a:pt x="687" y="882"/>
                      </a:lnTo>
                      <a:lnTo>
                        <a:pt x="666" y="888"/>
                      </a:lnTo>
                      <a:lnTo>
                        <a:pt x="647" y="896"/>
                      </a:lnTo>
                      <a:lnTo>
                        <a:pt x="628" y="907"/>
                      </a:lnTo>
                      <a:lnTo>
                        <a:pt x="609" y="919"/>
                      </a:lnTo>
                      <a:lnTo>
                        <a:pt x="592" y="933"/>
                      </a:lnTo>
                      <a:lnTo>
                        <a:pt x="0" y="287"/>
                      </a:lnTo>
                      <a:lnTo>
                        <a:pt x="42" y="250"/>
                      </a:lnTo>
                      <a:lnTo>
                        <a:pt x="86" y="216"/>
                      </a:lnTo>
                      <a:lnTo>
                        <a:pt x="131" y="184"/>
                      </a:lnTo>
                      <a:lnTo>
                        <a:pt x="177" y="154"/>
                      </a:lnTo>
                      <a:lnTo>
                        <a:pt x="225" y="128"/>
                      </a:lnTo>
                      <a:lnTo>
                        <a:pt x="274" y="104"/>
                      </a:lnTo>
                      <a:lnTo>
                        <a:pt x="323" y="82"/>
                      </a:lnTo>
                      <a:lnTo>
                        <a:pt x="372" y="63"/>
                      </a:lnTo>
                      <a:lnTo>
                        <a:pt x="424" y="47"/>
                      </a:lnTo>
                      <a:lnTo>
                        <a:pt x="474" y="33"/>
                      </a:lnTo>
                      <a:lnTo>
                        <a:pt x="527" y="21"/>
                      </a:lnTo>
                      <a:lnTo>
                        <a:pt x="579" y="12"/>
                      </a:lnTo>
                      <a:lnTo>
                        <a:pt x="631" y="5"/>
                      </a:lnTo>
                      <a:lnTo>
                        <a:pt x="684" y="2"/>
                      </a:lnTo>
                      <a:lnTo>
                        <a:pt x="736" y="0"/>
                      </a:lnTo>
                      <a:lnTo>
                        <a:pt x="789" y="1"/>
                      </a:lnTo>
                      <a:lnTo>
                        <a:pt x="842" y="4"/>
                      </a:lnTo>
                      <a:lnTo>
                        <a:pt x="894" y="11"/>
                      </a:lnTo>
                      <a:lnTo>
                        <a:pt x="946" y="20"/>
                      </a:lnTo>
                      <a:lnTo>
                        <a:pt x="997" y="30"/>
                      </a:lnTo>
                      <a:lnTo>
                        <a:pt x="1049" y="44"/>
                      </a:lnTo>
                      <a:lnTo>
                        <a:pt x="1099" y="59"/>
                      </a:lnTo>
                      <a:lnTo>
                        <a:pt x="1149" y="78"/>
                      </a:lnTo>
                      <a:lnTo>
                        <a:pt x="1198" y="98"/>
                      </a:lnTo>
                      <a:lnTo>
                        <a:pt x="1246" y="123"/>
                      </a:lnTo>
                      <a:lnTo>
                        <a:pt x="1294" y="148"/>
                      </a:lnTo>
                      <a:lnTo>
                        <a:pt x="1340" y="176"/>
                      </a:lnTo>
                      <a:lnTo>
                        <a:pt x="1383" y="207"/>
                      </a:lnTo>
                      <a:lnTo>
                        <a:pt x="1427" y="240"/>
                      </a:lnTo>
                      <a:lnTo>
                        <a:pt x="1469" y="275"/>
                      </a:lnTo>
                      <a:lnTo>
                        <a:pt x="1510" y="313"/>
                      </a:lnTo>
                      <a:lnTo>
                        <a:pt x="1549" y="354"/>
                      </a:lnTo>
                      <a:lnTo>
                        <a:pt x="1620" y="440"/>
                      </a:lnTo>
                      <a:lnTo>
                        <a:pt x="1682" y="531"/>
                      </a:lnTo>
                      <a:lnTo>
                        <a:pt x="1732" y="627"/>
                      </a:lnTo>
                      <a:lnTo>
                        <a:pt x="1773" y="726"/>
                      </a:lnTo>
                      <a:lnTo>
                        <a:pt x="1803" y="828"/>
                      </a:lnTo>
                      <a:lnTo>
                        <a:pt x="1824" y="931"/>
                      </a:lnTo>
                      <a:lnTo>
                        <a:pt x="1835" y="1036"/>
                      </a:lnTo>
                      <a:lnTo>
                        <a:pt x="1835" y="1141"/>
                      </a:lnTo>
                      <a:lnTo>
                        <a:pt x="1825" y="1247"/>
                      </a:lnTo>
                      <a:lnTo>
                        <a:pt x="1807" y="1350"/>
                      </a:lnTo>
                      <a:lnTo>
                        <a:pt x="1777" y="1452"/>
                      </a:lnTo>
                      <a:lnTo>
                        <a:pt x="1738" y="1550"/>
                      </a:lnTo>
                      <a:lnTo>
                        <a:pt x="1688" y="1645"/>
                      </a:lnTo>
                      <a:lnTo>
                        <a:pt x="1629" y="1736"/>
                      </a:lnTo>
                      <a:lnTo>
                        <a:pt x="1560" y="1822"/>
                      </a:lnTo>
                      <a:lnTo>
                        <a:pt x="1481" y="1902"/>
                      </a:lnTo>
                      <a:lnTo>
                        <a:pt x="888" y="125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52" name="Freeform 835">
                  <a:extLst>
                    <a:ext uri="{FF2B5EF4-FFF2-40B4-BE49-F238E27FC236}">
                      <a16:creationId xmlns:a16="http://schemas.microsoft.com/office/drawing/2014/main" id="{357B55CB-E977-44D4-94A1-50F71CA5215F}"/>
                    </a:ext>
                  </a:extLst>
                </p:cNvPr>
                <p:cNvSpPr>
                  <a:spLocks/>
                </p:cNvSpPr>
                <p:nvPr/>
              </p:nvSpPr>
              <p:spPr bwMode="auto">
                <a:xfrm>
                  <a:off x="2135" y="2173"/>
                  <a:ext cx="606" cy="628"/>
                </a:xfrm>
                <a:custGeom>
                  <a:avLst/>
                  <a:gdLst>
                    <a:gd name="T0" fmla="*/ 0 w 1818"/>
                    <a:gd name="T1" fmla="*/ 0 h 1884"/>
                    <a:gd name="T2" fmla="*/ 0 w 1818"/>
                    <a:gd name="T3" fmla="*/ 0 h 1884"/>
                    <a:gd name="T4" fmla="*/ 0 w 1818"/>
                    <a:gd name="T5" fmla="*/ 0 h 1884"/>
                    <a:gd name="T6" fmla="*/ 0 w 1818"/>
                    <a:gd name="T7" fmla="*/ 0 h 1884"/>
                    <a:gd name="T8" fmla="*/ 1 w 1818"/>
                    <a:gd name="T9" fmla="*/ 0 h 1884"/>
                    <a:gd name="T10" fmla="*/ 1 w 1818"/>
                    <a:gd name="T11" fmla="*/ 0 h 1884"/>
                    <a:gd name="T12" fmla="*/ 1 w 1818"/>
                    <a:gd name="T13" fmla="*/ 0 h 1884"/>
                    <a:gd name="T14" fmla="*/ 1 w 1818"/>
                    <a:gd name="T15" fmla="*/ 0 h 1884"/>
                    <a:gd name="T16" fmla="*/ 1 w 1818"/>
                    <a:gd name="T17" fmla="*/ 0 h 1884"/>
                    <a:gd name="T18" fmla="*/ 1 w 1818"/>
                    <a:gd name="T19" fmla="*/ 0 h 1884"/>
                    <a:gd name="T20" fmla="*/ 1 w 1818"/>
                    <a:gd name="T21" fmla="*/ 0 h 1884"/>
                    <a:gd name="T22" fmla="*/ 2 w 1818"/>
                    <a:gd name="T23" fmla="*/ 0 h 1884"/>
                    <a:gd name="T24" fmla="*/ 2 w 1818"/>
                    <a:gd name="T25" fmla="*/ 0 h 1884"/>
                    <a:gd name="T26" fmla="*/ 2 w 1818"/>
                    <a:gd name="T27" fmla="*/ 0 h 1884"/>
                    <a:gd name="T28" fmla="*/ 2 w 1818"/>
                    <a:gd name="T29" fmla="*/ 0 h 1884"/>
                    <a:gd name="T30" fmla="*/ 2 w 1818"/>
                    <a:gd name="T31" fmla="*/ 0 h 1884"/>
                    <a:gd name="T32" fmla="*/ 2 w 1818"/>
                    <a:gd name="T33" fmla="*/ 1 h 1884"/>
                    <a:gd name="T34" fmla="*/ 2 w 1818"/>
                    <a:gd name="T35" fmla="*/ 1 h 1884"/>
                    <a:gd name="T36" fmla="*/ 2 w 1818"/>
                    <a:gd name="T37" fmla="*/ 1 h 1884"/>
                    <a:gd name="T38" fmla="*/ 2 w 1818"/>
                    <a:gd name="T39" fmla="*/ 1 h 1884"/>
                    <a:gd name="T40" fmla="*/ 2 w 1818"/>
                    <a:gd name="T41" fmla="*/ 2 h 1884"/>
                    <a:gd name="T42" fmla="*/ 2 w 1818"/>
                    <a:gd name="T43" fmla="*/ 2 h 1884"/>
                    <a:gd name="T44" fmla="*/ 2 w 1818"/>
                    <a:gd name="T45" fmla="*/ 2 h 1884"/>
                    <a:gd name="T46" fmla="*/ 2 w 1818"/>
                    <a:gd name="T47" fmla="*/ 2 h 1884"/>
                    <a:gd name="T48" fmla="*/ 2 w 1818"/>
                    <a:gd name="T49" fmla="*/ 3 h 1884"/>
                    <a:gd name="T50" fmla="*/ 2 w 1818"/>
                    <a:gd name="T51" fmla="*/ 2 h 1884"/>
                    <a:gd name="T52" fmla="*/ 2 w 1818"/>
                    <a:gd name="T53" fmla="*/ 2 h 1884"/>
                    <a:gd name="T54" fmla="*/ 2 w 1818"/>
                    <a:gd name="T55" fmla="*/ 2 h 1884"/>
                    <a:gd name="T56" fmla="*/ 2 w 1818"/>
                    <a:gd name="T57" fmla="*/ 2 h 1884"/>
                    <a:gd name="T58" fmla="*/ 2 w 1818"/>
                    <a:gd name="T59" fmla="*/ 2 h 1884"/>
                    <a:gd name="T60" fmla="*/ 1 w 1818"/>
                    <a:gd name="T61" fmla="*/ 2 h 1884"/>
                    <a:gd name="T62" fmla="*/ 1 w 1818"/>
                    <a:gd name="T63" fmla="*/ 2 h 1884"/>
                    <a:gd name="T64" fmla="*/ 1 w 1818"/>
                    <a:gd name="T65" fmla="*/ 2 h 1884"/>
                    <a:gd name="T66" fmla="*/ 1 w 1818"/>
                    <a:gd name="T67" fmla="*/ 2 h 1884"/>
                    <a:gd name="T68" fmla="*/ 1 w 1818"/>
                    <a:gd name="T69" fmla="*/ 1 h 1884"/>
                    <a:gd name="T70" fmla="*/ 1 w 1818"/>
                    <a:gd name="T71" fmla="*/ 1 h 1884"/>
                    <a:gd name="T72" fmla="*/ 1 w 1818"/>
                    <a:gd name="T73" fmla="*/ 1 h 1884"/>
                    <a:gd name="T74" fmla="*/ 1 w 1818"/>
                    <a:gd name="T75" fmla="*/ 1 h 1884"/>
                    <a:gd name="T76" fmla="*/ 1 w 1818"/>
                    <a:gd name="T77" fmla="*/ 1 h 1884"/>
                    <a:gd name="T78" fmla="*/ 1 w 1818"/>
                    <a:gd name="T79" fmla="*/ 1 h 1884"/>
                    <a:gd name="T80" fmla="*/ 1 w 1818"/>
                    <a:gd name="T81" fmla="*/ 1 h 1884"/>
                    <a:gd name="T82" fmla="*/ 1 w 1818"/>
                    <a:gd name="T83" fmla="*/ 1 h 1884"/>
                    <a:gd name="T84" fmla="*/ 1 w 1818"/>
                    <a:gd name="T85" fmla="*/ 1 h 1884"/>
                    <a:gd name="T86" fmla="*/ 1 w 1818"/>
                    <a:gd name="T87" fmla="*/ 1 h 1884"/>
                    <a:gd name="T88" fmla="*/ 1 w 1818"/>
                    <a:gd name="T89" fmla="*/ 1 h 1884"/>
                    <a:gd name="T90" fmla="*/ 1 w 1818"/>
                    <a:gd name="T91" fmla="*/ 1 h 1884"/>
                    <a:gd name="T92" fmla="*/ 1 w 1818"/>
                    <a:gd name="T93" fmla="*/ 1 h 1884"/>
                    <a:gd name="T94" fmla="*/ 1 w 1818"/>
                    <a:gd name="T95" fmla="*/ 1 h 1884"/>
                    <a:gd name="T96" fmla="*/ 0 w 1818"/>
                    <a:gd name="T97" fmla="*/ 1 h 1884"/>
                    <a:gd name="T98" fmla="*/ 0 w 1818"/>
                    <a:gd name="T99" fmla="*/ 1 h 1884"/>
                    <a:gd name="T100" fmla="*/ 0 w 1818"/>
                    <a:gd name="T101" fmla="*/ 1 h 1884"/>
                    <a:gd name="T102" fmla="*/ 0 w 1818"/>
                    <a:gd name="T103" fmla="*/ 1 h 18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8" h="1884">
                      <a:moveTo>
                        <a:pt x="0" y="285"/>
                      </a:moveTo>
                      <a:lnTo>
                        <a:pt x="42" y="248"/>
                      </a:lnTo>
                      <a:lnTo>
                        <a:pt x="86" y="213"/>
                      </a:lnTo>
                      <a:lnTo>
                        <a:pt x="131" y="183"/>
                      </a:lnTo>
                      <a:lnTo>
                        <a:pt x="177" y="153"/>
                      </a:lnTo>
                      <a:lnTo>
                        <a:pt x="224" y="127"/>
                      </a:lnTo>
                      <a:lnTo>
                        <a:pt x="271" y="103"/>
                      </a:lnTo>
                      <a:lnTo>
                        <a:pt x="320" y="82"/>
                      </a:lnTo>
                      <a:lnTo>
                        <a:pt x="370" y="62"/>
                      </a:lnTo>
                      <a:lnTo>
                        <a:pt x="420" y="46"/>
                      </a:lnTo>
                      <a:lnTo>
                        <a:pt x="471" y="33"/>
                      </a:lnTo>
                      <a:lnTo>
                        <a:pt x="522" y="20"/>
                      </a:lnTo>
                      <a:lnTo>
                        <a:pt x="574" y="12"/>
                      </a:lnTo>
                      <a:lnTo>
                        <a:pt x="625" y="5"/>
                      </a:lnTo>
                      <a:lnTo>
                        <a:pt x="678" y="2"/>
                      </a:lnTo>
                      <a:lnTo>
                        <a:pt x="729" y="0"/>
                      </a:lnTo>
                      <a:lnTo>
                        <a:pt x="782" y="1"/>
                      </a:lnTo>
                      <a:lnTo>
                        <a:pt x="834" y="5"/>
                      </a:lnTo>
                      <a:lnTo>
                        <a:pt x="885" y="11"/>
                      </a:lnTo>
                      <a:lnTo>
                        <a:pt x="937" y="19"/>
                      </a:lnTo>
                      <a:lnTo>
                        <a:pt x="988" y="30"/>
                      </a:lnTo>
                      <a:lnTo>
                        <a:pt x="1039" y="43"/>
                      </a:lnTo>
                      <a:lnTo>
                        <a:pt x="1089" y="59"/>
                      </a:lnTo>
                      <a:lnTo>
                        <a:pt x="1138" y="77"/>
                      </a:lnTo>
                      <a:lnTo>
                        <a:pt x="1187" y="98"/>
                      </a:lnTo>
                      <a:lnTo>
                        <a:pt x="1234" y="121"/>
                      </a:lnTo>
                      <a:lnTo>
                        <a:pt x="1281" y="146"/>
                      </a:lnTo>
                      <a:lnTo>
                        <a:pt x="1326" y="175"/>
                      </a:lnTo>
                      <a:lnTo>
                        <a:pt x="1371" y="206"/>
                      </a:lnTo>
                      <a:lnTo>
                        <a:pt x="1414" y="239"/>
                      </a:lnTo>
                      <a:lnTo>
                        <a:pt x="1455" y="274"/>
                      </a:lnTo>
                      <a:lnTo>
                        <a:pt x="1496" y="311"/>
                      </a:lnTo>
                      <a:lnTo>
                        <a:pt x="1534" y="351"/>
                      </a:lnTo>
                      <a:lnTo>
                        <a:pt x="1604" y="437"/>
                      </a:lnTo>
                      <a:lnTo>
                        <a:pt x="1666" y="527"/>
                      </a:lnTo>
                      <a:lnTo>
                        <a:pt x="1716" y="622"/>
                      </a:lnTo>
                      <a:lnTo>
                        <a:pt x="1756" y="720"/>
                      </a:lnTo>
                      <a:lnTo>
                        <a:pt x="1787" y="820"/>
                      </a:lnTo>
                      <a:lnTo>
                        <a:pt x="1807" y="923"/>
                      </a:lnTo>
                      <a:lnTo>
                        <a:pt x="1817" y="1027"/>
                      </a:lnTo>
                      <a:lnTo>
                        <a:pt x="1818" y="1131"/>
                      </a:lnTo>
                      <a:lnTo>
                        <a:pt x="1808" y="1236"/>
                      </a:lnTo>
                      <a:lnTo>
                        <a:pt x="1789" y="1337"/>
                      </a:lnTo>
                      <a:lnTo>
                        <a:pt x="1760" y="1438"/>
                      </a:lnTo>
                      <a:lnTo>
                        <a:pt x="1721" y="1536"/>
                      </a:lnTo>
                      <a:lnTo>
                        <a:pt x="1672" y="1630"/>
                      </a:lnTo>
                      <a:lnTo>
                        <a:pt x="1613" y="1720"/>
                      </a:lnTo>
                      <a:lnTo>
                        <a:pt x="1545" y="1805"/>
                      </a:lnTo>
                      <a:lnTo>
                        <a:pt x="1467" y="1884"/>
                      </a:lnTo>
                      <a:lnTo>
                        <a:pt x="1432" y="1846"/>
                      </a:lnTo>
                      <a:lnTo>
                        <a:pt x="1402" y="1813"/>
                      </a:lnTo>
                      <a:lnTo>
                        <a:pt x="1376" y="1784"/>
                      </a:lnTo>
                      <a:lnTo>
                        <a:pt x="1352" y="1759"/>
                      </a:lnTo>
                      <a:lnTo>
                        <a:pt x="1331" y="1735"/>
                      </a:lnTo>
                      <a:lnTo>
                        <a:pt x="1311" y="1712"/>
                      </a:lnTo>
                      <a:lnTo>
                        <a:pt x="1289" y="1689"/>
                      </a:lnTo>
                      <a:lnTo>
                        <a:pt x="1266" y="1664"/>
                      </a:lnTo>
                      <a:lnTo>
                        <a:pt x="1239" y="1635"/>
                      </a:lnTo>
                      <a:lnTo>
                        <a:pt x="1210" y="1603"/>
                      </a:lnTo>
                      <a:lnTo>
                        <a:pt x="1175" y="1564"/>
                      </a:lnTo>
                      <a:lnTo>
                        <a:pt x="1133" y="1519"/>
                      </a:lnTo>
                      <a:lnTo>
                        <a:pt x="1084" y="1467"/>
                      </a:lnTo>
                      <a:lnTo>
                        <a:pt x="1027" y="1404"/>
                      </a:lnTo>
                      <a:lnTo>
                        <a:pt x="960" y="1331"/>
                      </a:lnTo>
                      <a:lnTo>
                        <a:pt x="882" y="1247"/>
                      </a:lnTo>
                      <a:lnTo>
                        <a:pt x="911" y="1214"/>
                      </a:lnTo>
                      <a:lnTo>
                        <a:pt x="933" y="1176"/>
                      </a:lnTo>
                      <a:lnTo>
                        <a:pt x="948" y="1136"/>
                      </a:lnTo>
                      <a:lnTo>
                        <a:pt x="953" y="1094"/>
                      </a:lnTo>
                      <a:lnTo>
                        <a:pt x="951" y="1051"/>
                      </a:lnTo>
                      <a:lnTo>
                        <a:pt x="941" y="1011"/>
                      </a:lnTo>
                      <a:lnTo>
                        <a:pt x="922" y="972"/>
                      </a:lnTo>
                      <a:lnTo>
                        <a:pt x="896" y="936"/>
                      </a:lnTo>
                      <a:lnTo>
                        <a:pt x="881" y="921"/>
                      </a:lnTo>
                      <a:lnTo>
                        <a:pt x="863" y="907"/>
                      </a:lnTo>
                      <a:lnTo>
                        <a:pt x="845" y="895"/>
                      </a:lnTo>
                      <a:lnTo>
                        <a:pt x="826" y="885"/>
                      </a:lnTo>
                      <a:lnTo>
                        <a:pt x="806" y="877"/>
                      </a:lnTo>
                      <a:lnTo>
                        <a:pt x="786" y="872"/>
                      </a:lnTo>
                      <a:lnTo>
                        <a:pt x="766" y="867"/>
                      </a:lnTo>
                      <a:lnTo>
                        <a:pt x="745" y="865"/>
                      </a:lnTo>
                      <a:lnTo>
                        <a:pt x="723" y="866"/>
                      </a:lnTo>
                      <a:lnTo>
                        <a:pt x="702" y="867"/>
                      </a:lnTo>
                      <a:lnTo>
                        <a:pt x="681" y="872"/>
                      </a:lnTo>
                      <a:lnTo>
                        <a:pt x="660" y="878"/>
                      </a:lnTo>
                      <a:lnTo>
                        <a:pt x="641" y="886"/>
                      </a:lnTo>
                      <a:lnTo>
                        <a:pt x="622" y="897"/>
                      </a:lnTo>
                      <a:lnTo>
                        <a:pt x="603" y="909"/>
                      </a:lnTo>
                      <a:lnTo>
                        <a:pt x="586" y="923"/>
                      </a:lnTo>
                      <a:lnTo>
                        <a:pt x="551" y="885"/>
                      </a:lnTo>
                      <a:lnTo>
                        <a:pt x="520" y="852"/>
                      </a:lnTo>
                      <a:lnTo>
                        <a:pt x="494" y="822"/>
                      </a:lnTo>
                      <a:lnTo>
                        <a:pt x="471" y="797"/>
                      </a:lnTo>
                      <a:lnTo>
                        <a:pt x="449" y="774"/>
                      </a:lnTo>
                      <a:lnTo>
                        <a:pt x="428" y="751"/>
                      </a:lnTo>
                      <a:lnTo>
                        <a:pt x="406" y="727"/>
                      </a:lnTo>
                      <a:lnTo>
                        <a:pt x="383" y="702"/>
                      </a:lnTo>
                      <a:lnTo>
                        <a:pt x="357" y="673"/>
                      </a:lnTo>
                      <a:lnTo>
                        <a:pt x="327" y="641"/>
                      </a:lnTo>
                      <a:lnTo>
                        <a:pt x="292" y="602"/>
                      </a:lnTo>
                      <a:lnTo>
                        <a:pt x="250" y="557"/>
                      </a:lnTo>
                      <a:lnTo>
                        <a:pt x="202" y="505"/>
                      </a:lnTo>
                      <a:lnTo>
                        <a:pt x="145" y="442"/>
                      </a:lnTo>
                      <a:lnTo>
                        <a:pt x="78" y="369"/>
                      </a:lnTo>
                      <a:lnTo>
                        <a:pt x="0" y="285"/>
                      </a:lnTo>
                      <a:close/>
                    </a:path>
                  </a:pathLst>
                </a:custGeom>
                <a:solidFill>
                  <a:srgbClr val="9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53" name="Freeform 836">
                  <a:extLst>
                    <a:ext uri="{FF2B5EF4-FFF2-40B4-BE49-F238E27FC236}">
                      <a16:creationId xmlns:a16="http://schemas.microsoft.com/office/drawing/2014/main" id="{5909C93A-2E61-43FD-9E09-F24A9B405DC6}"/>
                    </a:ext>
                  </a:extLst>
                </p:cNvPr>
                <p:cNvSpPr>
                  <a:spLocks/>
                </p:cNvSpPr>
                <p:nvPr/>
              </p:nvSpPr>
              <p:spPr bwMode="auto">
                <a:xfrm>
                  <a:off x="2137" y="2177"/>
                  <a:ext cx="600" cy="622"/>
                </a:xfrm>
                <a:custGeom>
                  <a:avLst/>
                  <a:gdLst>
                    <a:gd name="T0" fmla="*/ 0 w 1800"/>
                    <a:gd name="T1" fmla="*/ 0 h 1866"/>
                    <a:gd name="T2" fmla="*/ 0 w 1800"/>
                    <a:gd name="T3" fmla="*/ 0 h 1866"/>
                    <a:gd name="T4" fmla="*/ 0 w 1800"/>
                    <a:gd name="T5" fmla="*/ 0 h 1866"/>
                    <a:gd name="T6" fmla="*/ 0 w 1800"/>
                    <a:gd name="T7" fmla="*/ 0 h 1866"/>
                    <a:gd name="T8" fmla="*/ 1 w 1800"/>
                    <a:gd name="T9" fmla="*/ 0 h 1866"/>
                    <a:gd name="T10" fmla="*/ 1 w 1800"/>
                    <a:gd name="T11" fmla="*/ 0 h 1866"/>
                    <a:gd name="T12" fmla="*/ 1 w 1800"/>
                    <a:gd name="T13" fmla="*/ 0 h 1866"/>
                    <a:gd name="T14" fmla="*/ 1 w 1800"/>
                    <a:gd name="T15" fmla="*/ 0 h 1866"/>
                    <a:gd name="T16" fmla="*/ 1 w 1800"/>
                    <a:gd name="T17" fmla="*/ 0 h 1866"/>
                    <a:gd name="T18" fmla="*/ 1 w 1800"/>
                    <a:gd name="T19" fmla="*/ 0 h 1866"/>
                    <a:gd name="T20" fmla="*/ 1 w 1800"/>
                    <a:gd name="T21" fmla="*/ 0 h 1866"/>
                    <a:gd name="T22" fmla="*/ 2 w 1800"/>
                    <a:gd name="T23" fmla="*/ 0 h 1866"/>
                    <a:gd name="T24" fmla="*/ 2 w 1800"/>
                    <a:gd name="T25" fmla="*/ 0 h 1866"/>
                    <a:gd name="T26" fmla="*/ 2 w 1800"/>
                    <a:gd name="T27" fmla="*/ 0 h 1866"/>
                    <a:gd name="T28" fmla="*/ 2 w 1800"/>
                    <a:gd name="T29" fmla="*/ 0 h 1866"/>
                    <a:gd name="T30" fmla="*/ 2 w 1800"/>
                    <a:gd name="T31" fmla="*/ 0 h 1866"/>
                    <a:gd name="T32" fmla="*/ 2 w 1800"/>
                    <a:gd name="T33" fmla="*/ 1 h 1866"/>
                    <a:gd name="T34" fmla="*/ 2 w 1800"/>
                    <a:gd name="T35" fmla="*/ 1 h 1866"/>
                    <a:gd name="T36" fmla="*/ 2 w 1800"/>
                    <a:gd name="T37" fmla="*/ 1 h 1866"/>
                    <a:gd name="T38" fmla="*/ 2 w 1800"/>
                    <a:gd name="T39" fmla="*/ 1 h 1866"/>
                    <a:gd name="T40" fmla="*/ 2 w 1800"/>
                    <a:gd name="T41" fmla="*/ 2 h 1866"/>
                    <a:gd name="T42" fmla="*/ 2 w 1800"/>
                    <a:gd name="T43" fmla="*/ 2 h 1866"/>
                    <a:gd name="T44" fmla="*/ 2 w 1800"/>
                    <a:gd name="T45" fmla="*/ 2 h 1866"/>
                    <a:gd name="T46" fmla="*/ 2 w 1800"/>
                    <a:gd name="T47" fmla="*/ 2 h 1866"/>
                    <a:gd name="T48" fmla="*/ 2 w 1800"/>
                    <a:gd name="T49" fmla="*/ 3 h 1866"/>
                    <a:gd name="T50" fmla="*/ 2 w 1800"/>
                    <a:gd name="T51" fmla="*/ 2 h 1866"/>
                    <a:gd name="T52" fmla="*/ 2 w 1800"/>
                    <a:gd name="T53" fmla="*/ 2 h 1866"/>
                    <a:gd name="T54" fmla="*/ 2 w 1800"/>
                    <a:gd name="T55" fmla="*/ 2 h 1866"/>
                    <a:gd name="T56" fmla="*/ 2 w 1800"/>
                    <a:gd name="T57" fmla="*/ 2 h 1866"/>
                    <a:gd name="T58" fmla="*/ 2 w 1800"/>
                    <a:gd name="T59" fmla="*/ 2 h 1866"/>
                    <a:gd name="T60" fmla="*/ 1 w 1800"/>
                    <a:gd name="T61" fmla="*/ 2 h 1866"/>
                    <a:gd name="T62" fmla="*/ 1 w 1800"/>
                    <a:gd name="T63" fmla="*/ 2 h 1866"/>
                    <a:gd name="T64" fmla="*/ 1 w 1800"/>
                    <a:gd name="T65" fmla="*/ 2 h 1866"/>
                    <a:gd name="T66" fmla="*/ 1 w 1800"/>
                    <a:gd name="T67" fmla="*/ 2 h 1866"/>
                    <a:gd name="T68" fmla="*/ 1 w 1800"/>
                    <a:gd name="T69" fmla="*/ 1 h 1866"/>
                    <a:gd name="T70" fmla="*/ 1 w 1800"/>
                    <a:gd name="T71" fmla="*/ 1 h 1866"/>
                    <a:gd name="T72" fmla="*/ 1 w 1800"/>
                    <a:gd name="T73" fmla="*/ 1 h 1866"/>
                    <a:gd name="T74" fmla="*/ 1 w 1800"/>
                    <a:gd name="T75" fmla="*/ 1 h 1866"/>
                    <a:gd name="T76" fmla="*/ 1 w 1800"/>
                    <a:gd name="T77" fmla="*/ 1 h 1866"/>
                    <a:gd name="T78" fmla="*/ 1 w 1800"/>
                    <a:gd name="T79" fmla="*/ 1 h 1866"/>
                    <a:gd name="T80" fmla="*/ 1 w 1800"/>
                    <a:gd name="T81" fmla="*/ 1 h 1866"/>
                    <a:gd name="T82" fmla="*/ 1 w 1800"/>
                    <a:gd name="T83" fmla="*/ 1 h 1866"/>
                    <a:gd name="T84" fmla="*/ 1 w 1800"/>
                    <a:gd name="T85" fmla="*/ 1 h 1866"/>
                    <a:gd name="T86" fmla="*/ 1 w 1800"/>
                    <a:gd name="T87" fmla="*/ 1 h 1866"/>
                    <a:gd name="T88" fmla="*/ 1 w 1800"/>
                    <a:gd name="T89" fmla="*/ 1 h 1866"/>
                    <a:gd name="T90" fmla="*/ 1 w 1800"/>
                    <a:gd name="T91" fmla="*/ 1 h 1866"/>
                    <a:gd name="T92" fmla="*/ 1 w 1800"/>
                    <a:gd name="T93" fmla="*/ 1 h 1866"/>
                    <a:gd name="T94" fmla="*/ 1 w 1800"/>
                    <a:gd name="T95" fmla="*/ 1 h 1866"/>
                    <a:gd name="T96" fmla="*/ 0 w 1800"/>
                    <a:gd name="T97" fmla="*/ 1 h 1866"/>
                    <a:gd name="T98" fmla="*/ 0 w 1800"/>
                    <a:gd name="T99" fmla="*/ 1 h 1866"/>
                    <a:gd name="T100" fmla="*/ 0 w 1800"/>
                    <a:gd name="T101" fmla="*/ 1 h 1866"/>
                    <a:gd name="T102" fmla="*/ 0 w 1800"/>
                    <a:gd name="T103" fmla="*/ 0 h 18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00" h="1866">
                      <a:moveTo>
                        <a:pt x="0" y="281"/>
                      </a:moveTo>
                      <a:lnTo>
                        <a:pt x="42" y="245"/>
                      </a:lnTo>
                      <a:lnTo>
                        <a:pt x="84" y="211"/>
                      </a:lnTo>
                      <a:lnTo>
                        <a:pt x="129" y="179"/>
                      </a:lnTo>
                      <a:lnTo>
                        <a:pt x="174" y="151"/>
                      </a:lnTo>
                      <a:lnTo>
                        <a:pt x="221" y="125"/>
                      </a:lnTo>
                      <a:lnTo>
                        <a:pt x="268" y="102"/>
                      </a:lnTo>
                      <a:lnTo>
                        <a:pt x="317" y="80"/>
                      </a:lnTo>
                      <a:lnTo>
                        <a:pt x="366" y="61"/>
                      </a:lnTo>
                      <a:lnTo>
                        <a:pt x="415" y="45"/>
                      </a:lnTo>
                      <a:lnTo>
                        <a:pt x="466" y="31"/>
                      </a:lnTo>
                      <a:lnTo>
                        <a:pt x="516" y="19"/>
                      </a:lnTo>
                      <a:lnTo>
                        <a:pt x="568" y="11"/>
                      </a:lnTo>
                      <a:lnTo>
                        <a:pt x="619" y="4"/>
                      </a:lnTo>
                      <a:lnTo>
                        <a:pt x="671" y="1"/>
                      </a:lnTo>
                      <a:lnTo>
                        <a:pt x="722" y="0"/>
                      </a:lnTo>
                      <a:lnTo>
                        <a:pt x="774" y="0"/>
                      </a:lnTo>
                      <a:lnTo>
                        <a:pt x="826" y="4"/>
                      </a:lnTo>
                      <a:lnTo>
                        <a:pt x="877" y="9"/>
                      </a:lnTo>
                      <a:lnTo>
                        <a:pt x="928" y="18"/>
                      </a:lnTo>
                      <a:lnTo>
                        <a:pt x="978" y="29"/>
                      </a:lnTo>
                      <a:lnTo>
                        <a:pt x="1028" y="42"/>
                      </a:lnTo>
                      <a:lnTo>
                        <a:pt x="1078" y="58"/>
                      </a:lnTo>
                      <a:lnTo>
                        <a:pt x="1127" y="76"/>
                      </a:lnTo>
                      <a:lnTo>
                        <a:pt x="1175" y="96"/>
                      </a:lnTo>
                      <a:lnTo>
                        <a:pt x="1223" y="119"/>
                      </a:lnTo>
                      <a:lnTo>
                        <a:pt x="1269" y="144"/>
                      </a:lnTo>
                      <a:lnTo>
                        <a:pt x="1314" y="173"/>
                      </a:lnTo>
                      <a:lnTo>
                        <a:pt x="1357" y="202"/>
                      </a:lnTo>
                      <a:lnTo>
                        <a:pt x="1400" y="235"/>
                      </a:lnTo>
                      <a:lnTo>
                        <a:pt x="1442" y="270"/>
                      </a:lnTo>
                      <a:lnTo>
                        <a:pt x="1481" y="307"/>
                      </a:lnTo>
                      <a:lnTo>
                        <a:pt x="1520" y="347"/>
                      </a:lnTo>
                      <a:lnTo>
                        <a:pt x="1590" y="431"/>
                      </a:lnTo>
                      <a:lnTo>
                        <a:pt x="1650" y="521"/>
                      </a:lnTo>
                      <a:lnTo>
                        <a:pt x="1700" y="614"/>
                      </a:lnTo>
                      <a:lnTo>
                        <a:pt x="1740" y="712"/>
                      </a:lnTo>
                      <a:lnTo>
                        <a:pt x="1770" y="811"/>
                      </a:lnTo>
                      <a:lnTo>
                        <a:pt x="1789" y="913"/>
                      </a:lnTo>
                      <a:lnTo>
                        <a:pt x="1800" y="1016"/>
                      </a:lnTo>
                      <a:lnTo>
                        <a:pt x="1800" y="1119"/>
                      </a:lnTo>
                      <a:lnTo>
                        <a:pt x="1791" y="1222"/>
                      </a:lnTo>
                      <a:lnTo>
                        <a:pt x="1772" y="1324"/>
                      </a:lnTo>
                      <a:lnTo>
                        <a:pt x="1742" y="1424"/>
                      </a:lnTo>
                      <a:lnTo>
                        <a:pt x="1704" y="1520"/>
                      </a:lnTo>
                      <a:lnTo>
                        <a:pt x="1656" y="1614"/>
                      </a:lnTo>
                      <a:lnTo>
                        <a:pt x="1598" y="1703"/>
                      </a:lnTo>
                      <a:lnTo>
                        <a:pt x="1530" y="1787"/>
                      </a:lnTo>
                      <a:lnTo>
                        <a:pt x="1453" y="1866"/>
                      </a:lnTo>
                      <a:lnTo>
                        <a:pt x="1417" y="1826"/>
                      </a:lnTo>
                      <a:lnTo>
                        <a:pt x="1385" y="1792"/>
                      </a:lnTo>
                      <a:lnTo>
                        <a:pt x="1357" y="1763"/>
                      </a:lnTo>
                      <a:lnTo>
                        <a:pt x="1333" y="1736"/>
                      </a:lnTo>
                      <a:lnTo>
                        <a:pt x="1311" y="1712"/>
                      </a:lnTo>
                      <a:lnTo>
                        <a:pt x="1291" y="1689"/>
                      </a:lnTo>
                      <a:lnTo>
                        <a:pt x="1269" y="1665"/>
                      </a:lnTo>
                      <a:lnTo>
                        <a:pt x="1246" y="1641"/>
                      </a:lnTo>
                      <a:lnTo>
                        <a:pt x="1220" y="1612"/>
                      </a:lnTo>
                      <a:lnTo>
                        <a:pt x="1191" y="1581"/>
                      </a:lnTo>
                      <a:lnTo>
                        <a:pt x="1157" y="1543"/>
                      </a:lnTo>
                      <a:lnTo>
                        <a:pt x="1117" y="1500"/>
                      </a:lnTo>
                      <a:lnTo>
                        <a:pt x="1069" y="1448"/>
                      </a:lnTo>
                      <a:lnTo>
                        <a:pt x="1014" y="1388"/>
                      </a:lnTo>
                      <a:lnTo>
                        <a:pt x="949" y="1318"/>
                      </a:lnTo>
                      <a:lnTo>
                        <a:pt x="874" y="1236"/>
                      </a:lnTo>
                      <a:lnTo>
                        <a:pt x="903" y="1203"/>
                      </a:lnTo>
                      <a:lnTo>
                        <a:pt x="925" y="1165"/>
                      </a:lnTo>
                      <a:lnTo>
                        <a:pt x="940" y="1125"/>
                      </a:lnTo>
                      <a:lnTo>
                        <a:pt x="945" y="1083"/>
                      </a:lnTo>
                      <a:lnTo>
                        <a:pt x="943" y="1040"/>
                      </a:lnTo>
                      <a:lnTo>
                        <a:pt x="933" y="1000"/>
                      </a:lnTo>
                      <a:lnTo>
                        <a:pt x="914" y="961"/>
                      </a:lnTo>
                      <a:lnTo>
                        <a:pt x="888" y="925"/>
                      </a:lnTo>
                      <a:lnTo>
                        <a:pt x="873" y="910"/>
                      </a:lnTo>
                      <a:lnTo>
                        <a:pt x="855" y="896"/>
                      </a:lnTo>
                      <a:lnTo>
                        <a:pt x="837" y="884"/>
                      </a:lnTo>
                      <a:lnTo>
                        <a:pt x="818" y="874"/>
                      </a:lnTo>
                      <a:lnTo>
                        <a:pt x="798" y="866"/>
                      </a:lnTo>
                      <a:lnTo>
                        <a:pt x="778" y="861"/>
                      </a:lnTo>
                      <a:lnTo>
                        <a:pt x="758" y="856"/>
                      </a:lnTo>
                      <a:lnTo>
                        <a:pt x="737" y="854"/>
                      </a:lnTo>
                      <a:lnTo>
                        <a:pt x="715" y="855"/>
                      </a:lnTo>
                      <a:lnTo>
                        <a:pt x="694" y="856"/>
                      </a:lnTo>
                      <a:lnTo>
                        <a:pt x="673" y="861"/>
                      </a:lnTo>
                      <a:lnTo>
                        <a:pt x="652" y="867"/>
                      </a:lnTo>
                      <a:lnTo>
                        <a:pt x="633" y="875"/>
                      </a:lnTo>
                      <a:lnTo>
                        <a:pt x="614" y="886"/>
                      </a:lnTo>
                      <a:lnTo>
                        <a:pt x="595" y="898"/>
                      </a:lnTo>
                      <a:lnTo>
                        <a:pt x="578" y="912"/>
                      </a:lnTo>
                      <a:lnTo>
                        <a:pt x="542" y="872"/>
                      </a:lnTo>
                      <a:lnTo>
                        <a:pt x="510" y="838"/>
                      </a:lnTo>
                      <a:lnTo>
                        <a:pt x="482" y="808"/>
                      </a:lnTo>
                      <a:lnTo>
                        <a:pt x="459" y="782"/>
                      </a:lnTo>
                      <a:lnTo>
                        <a:pt x="436" y="758"/>
                      </a:lnTo>
                      <a:lnTo>
                        <a:pt x="415" y="735"/>
                      </a:lnTo>
                      <a:lnTo>
                        <a:pt x="394" y="712"/>
                      </a:lnTo>
                      <a:lnTo>
                        <a:pt x="372" y="687"/>
                      </a:lnTo>
                      <a:lnTo>
                        <a:pt x="345" y="658"/>
                      </a:lnTo>
                      <a:lnTo>
                        <a:pt x="317" y="626"/>
                      </a:lnTo>
                      <a:lnTo>
                        <a:pt x="283" y="589"/>
                      </a:lnTo>
                      <a:lnTo>
                        <a:pt x="242" y="545"/>
                      </a:lnTo>
                      <a:lnTo>
                        <a:pt x="195" y="494"/>
                      </a:lnTo>
                      <a:lnTo>
                        <a:pt x="140" y="433"/>
                      </a:lnTo>
                      <a:lnTo>
                        <a:pt x="75" y="363"/>
                      </a:lnTo>
                      <a:lnTo>
                        <a:pt x="0" y="281"/>
                      </a:lnTo>
                      <a:close/>
                    </a:path>
                  </a:pathLst>
                </a:custGeom>
                <a:solidFill>
                  <a:srgbClr val="A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54" name="Freeform 837">
                  <a:extLst>
                    <a:ext uri="{FF2B5EF4-FFF2-40B4-BE49-F238E27FC236}">
                      <a16:creationId xmlns:a16="http://schemas.microsoft.com/office/drawing/2014/main" id="{D55DD067-3696-4CE3-AF36-EC1B42347827}"/>
                    </a:ext>
                  </a:extLst>
                </p:cNvPr>
                <p:cNvSpPr>
                  <a:spLocks/>
                </p:cNvSpPr>
                <p:nvPr/>
              </p:nvSpPr>
              <p:spPr bwMode="auto">
                <a:xfrm>
                  <a:off x="2139" y="2180"/>
                  <a:ext cx="595" cy="616"/>
                </a:xfrm>
                <a:custGeom>
                  <a:avLst/>
                  <a:gdLst>
                    <a:gd name="T0" fmla="*/ 0 w 1783"/>
                    <a:gd name="T1" fmla="*/ 0 h 1847"/>
                    <a:gd name="T2" fmla="*/ 0 w 1783"/>
                    <a:gd name="T3" fmla="*/ 0 h 1847"/>
                    <a:gd name="T4" fmla="*/ 0 w 1783"/>
                    <a:gd name="T5" fmla="*/ 0 h 1847"/>
                    <a:gd name="T6" fmla="*/ 0 w 1783"/>
                    <a:gd name="T7" fmla="*/ 0 h 1847"/>
                    <a:gd name="T8" fmla="*/ 1 w 1783"/>
                    <a:gd name="T9" fmla="*/ 0 h 1847"/>
                    <a:gd name="T10" fmla="*/ 1 w 1783"/>
                    <a:gd name="T11" fmla="*/ 0 h 1847"/>
                    <a:gd name="T12" fmla="*/ 1 w 1783"/>
                    <a:gd name="T13" fmla="*/ 0 h 1847"/>
                    <a:gd name="T14" fmla="*/ 1 w 1783"/>
                    <a:gd name="T15" fmla="*/ 0 h 1847"/>
                    <a:gd name="T16" fmla="*/ 1 w 1783"/>
                    <a:gd name="T17" fmla="*/ 0 h 1847"/>
                    <a:gd name="T18" fmla="*/ 1 w 1783"/>
                    <a:gd name="T19" fmla="*/ 0 h 1847"/>
                    <a:gd name="T20" fmla="*/ 1 w 1783"/>
                    <a:gd name="T21" fmla="*/ 0 h 1847"/>
                    <a:gd name="T22" fmla="*/ 2 w 1783"/>
                    <a:gd name="T23" fmla="*/ 0 h 1847"/>
                    <a:gd name="T24" fmla="*/ 2 w 1783"/>
                    <a:gd name="T25" fmla="*/ 0 h 1847"/>
                    <a:gd name="T26" fmla="*/ 2 w 1783"/>
                    <a:gd name="T27" fmla="*/ 0 h 1847"/>
                    <a:gd name="T28" fmla="*/ 2 w 1783"/>
                    <a:gd name="T29" fmla="*/ 0 h 1847"/>
                    <a:gd name="T30" fmla="*/ 2 w 1783"/>
                    <a:gd name="T31" fmla="*/ 0 h 1847"/>
                    <a:gd name="T32" fmla="*/ 2 w 1783"/>
                    <a:gd name="T33" fmla="*/ 1 h 1847"/>
                    <a:gd name="T34" fmla="*/ 2 w 1783"/>
                    <a:gd name="T35" fmla="*/ 1 h 1847"/>
                    <a:gd name="T36" fmla="*/ 2 w 1783"/>
                    <a:gd name="T37" fmla="*/ 1 h 1847"/>
                    <a:gd name="T38" fmla="*/ 2 w 1783"/>
                    <a:gd name="T39" fmla="*/ 1 h 1847"/>
                    <a:gd name="T40" fmla="*/ 2 w 1783"/>
                    <a:gd name="T41" fmla="*/ 2 h 1847"/>
                    <a:gd name="T42" fmla="*/ 2 w 1783"/>
                    <a:gd name="T43" fmla="*/ 2 h 1847"/>
                    <a:gd name="T44" fmla="*/ 2 w 1783"/>
                    <a:gd name="T45" fmla="*/ 2 h 1847"/>
                    <a:gd name="T46" fmla="*/ 2 w 1783"/>
                    <a:gd name="T47" fmla="*/ 2 h 1847"/>
                    <a:gd name="T48" fmla="*/ 2 w 1783"/>
                    <a:gd name="T49" fmla="*/ 2 h 1847"/>
                    <a:gd name="T50" fmla="*/ 2 w 1783"/>
                    <a:gd name="T51" fmla="*/ 2 h 1847"/>
                    <a:gd name="T52" fmla="*/ 2 w 1783"/>
                    <a:gd name="T53" fmla="*/ 2 h 1847"/>
                    <a:gd name="T54" fmla="*/ 2 w 1783"/>
                    <a:gd name="T55" fmla="*/ 2 h 1847"/>
                    <a:gd name="T56" fmla="*/ 2 w 1783"/>
                    <a:gd name="T57" fmla="*/ 2 h 1847"/>
                    <a:gd name="T58" fmla="*/ 2 w 1783"/>
                    <a:gd name="T59" fmla="*/ 2 h 1847"/>
                    <a:gd name="T60" fmla="*/ 1 w 1783"/>
                    <a:gd name="T61" fmla="*/ 2 h 1847"/>
                    <a:gd name="T62" fmla="*/ 1 w 1783"/>
                    <a:gd name="T63" fmla="*/ 2 h 1847"/>
                    <a:gd name="T64" fmla="*/ 1 w 1783"/>
                    <a:gd name="T65" fmla="*/ 2 h 1847"/>
                    <a:gd name="T66" fmla="*/ 1 w 1783"/>
                    <a:gd name="T67" fmla="*/ 2 h 1847"/>
                    <a:gd name="T68" fmla="*/ 1 w 1783"/>
                    <a:gd name="T69" fmla="*/ 1 h 1847"/>
                    <a:gd name="T70" fmla="*/ 1 w 1783"/>
                    <a:gd name="T71" fmla="*/ 1 h 1847"/>
                    <a:gd name="T72" fmla="*/ 1 w 1783"/>
                    <a:gd name="T73" fmla="*/ 1 h 1847"/>
                    <a:gd name="T74" fmla="*/ 1 w 1783"/>
                    <a:gd name="T75" fmla="*/ 1 h 1847"/>
                    <a:gd name="T76" fmla="*/ 1 w 1783"/>
                    <a:gd name="T77" fmla="*/ 1 h 1847"/>
                    <a:gd name="T78" fmla="*/ 1 w 1783"/>
                    <a:gd name="T79" fmla="*/ 1 h 1847"/>
                    <a:gd name="T80" fmla="*/ 1 w 1783"/>
                    <a:gd name="T81" fmla="*/ 1 h 1847"/>
                    <a:gd name="T82" fmla="*/ 1 w 1783"/>
                    <a:gd name="T83" fmla="*/ 1 h 1847"/>
                    <a:gd name="T84" fmla="*/ 1 w 1783"/>
                    <a:gd name="T85" fmla="*/ 1 h 1847"/>
                    <a:gd name="T86" fmla="*/ 1 w 1783"/>
                    <a:gd name="T87" fmla="*/ 1 h 1847"/>
                    <a:gd name="T88" fmla="*/ 1 w 1783"/>
                    <a:gd name="T89" fmla="*/ 1 h 1847"/>
                    <a:gd name="T90" fmla="*/ 1 w 1783"/>
                    <a:gd name="T91" fmla="*/ 1 h 1847"/>
                    <a:gd name="T92" fmla="*/ 1 w 1783"/>
                    <a:gd name="T93" fmla="*/ 1 h 1847"/>
                    <a:gd name="T94" fmla="*/ 1 w 1783"/>
                    <a:gd name="T95" fmla="*/ 1 h 1847"/>
                    <a:gd name="T96" fmla="*/ 0 w 1783"/>
                    <a:gd name="T97" fmla="*/ 1 h 1847"/>
                    <a:gd name="T98" fmla="*/ 0 w 1783"/>
                    <a:gd name="T99" fmla="*/ 1 h 1847"/>
                    <a:gd name="T100" fmla="*/ 0 w 1783"/>
                    <a:gd name="T101" fmla="*/ 1 h 1847"/>
                    <a:gd name="T102" fmla="*/ 0 w 1783"/>
                    <a:gd name="T103" fmla="*/ 0 h 18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83" h="1847">
                      <a:moveTo>
                        <a:pt x="0" y="278"/>
                      </a:moveTo>
                      <a:lnTo>
                        <a:pt x="42" y="242"/>
                      </a:lnTo>
                      <a:lnTo>
                        <a:pt x="85" y="209"/>
                      </a:lnTo>
                      <a:lnTo>
                        <a:pt x="129" y="177"/>
                      </a:lnTo>
                      <a:lnTo>
                        <a:pt x="174" y="150"/>
                      </a:lnTo>
                      <a:lnTo>
                        <a:pt x="220" y="123"/>
                      </a:lnTo>
                      <a:lnTo>
                        <a:pt x="266" y="99"/>
                      </a:lnTo>
                      <a:lnTo>
                        <a:pt x="314" y="78"/>
                      </a:lnTo>
                      <a:lnTo>
                        <a:pt x="362" y="60"/>
                      </a:lnTo>
                      <a:lnTo>
                        <a:pt x="412" y="44"/>
                      </a:lnTo>
                      <a:lnTo>
                        <a:pt x="462" y="30"/>
                      </a:lnTo>
                      <a:lnTo>
                        <a:pt x="511" y="19"/>
                      </a:lnTo>
                      <a:lnTo>
                        <a:pt x="563" y="11"/>
                      </a:lnTo>
                      <a:lnTo>
                        <a:pt x="613" y="5"/>
                      </a:lnTo>
                      <a:lnTo>
                        <a:pt x="664" y="1"/>
                      </a:lnTo>
                      <a:lnTo>
                        <a:pt x="715" y="0"/>
                      </a:lnTo>
                      <a:lnTo>
                        <a:pt x="767" y="1"/>
                      </a:lnTo>
                      <a:lnTo>
                        <a:pt x="817" y="4"/>
                      </a:lnTo>
                      <a:lnTo>
                        <a:pt x="869" y="9"/>
                      </a:lnTo>
                      <a:lnTo>
                        <a:pt x="919" y="18"/>
                      </a:lnTo>
                      <a:lnTo>
                        <a:pt x="969" y="29"/>
                      </a:lnTo>
                      <a:lnTo>
                        <a:pt x="1019" y="42"/>
                      </a:lnTo>
                      <a:lnTo>
                        <a:pt x="1067" y="58"/>
                      </a:lnTo>
                      <a:lnTo>
                        <a:pt x="1116" y="75"/>
                      </a:lnTo>
                      <a:lnTo>
                        <a:pt x="1164" y="96"/>
                      </a:lnTo>
                      <a:lnTo>
                        <a:pt x="1210" y="119"/>
                      </a:lnTo>
                      <a:lnTo>
                        <a:pt x="1256" y="144"/>
                      </a:lnTo>
                      <a:lnTo>
                        <a:pt x="1301" y="172"/>
                      </a:lnTo>
                      <a:lnTo>
                        <a:pt x="1345" y="201"/>
                      </a:lnTo>
                      <a:lnTo>
                        <a:pt x="1387" y="233"/>
                      </a:lnTo>
                      <a:lnTo>
                        <a:pt x="1427" y="268"/>
                      </a:lnTo>
                      <a:lnTo>
                        <a:pt x="1467" y="304"/>
                      </a:lnTo>
                      <a:lnTo>
                        <a:pt x="1505" y="344"/>
                      </a:lnTo>
                      <a:lnTo>
                        <a:pt x="1574" y="427"/>
                      </a:lnTo>
                      <a:lnTo>
                        <a:pt x="1633" y="516"/>
                      </a:lnTo>
                      <a:lnTo>
                        <a:pt x="1683" y="609"/>
                      </a:lnTo>
                      <a:lnTo>
                        <a:pt x="1722" y="705"/>
                      </a:lnTo>
                      <a:lnTo>
                        <a:pt x="1753" y="804"/>
                      </a:lnTo>
                      <a:lnTo>
                        <a:pt x="1773" y="905"/>
                      </a:lnTo>
                      <a:lnTo>
                        <a:pt x="1782" y="1006"/>
                      </a:lnTo>
                      <a:lnTo>
                        <a:pt x="1783" y="1108"/>
                      </a:lnTo>
                      <a:lnTo>
                        <a:pt x="1774" y="1210"/>
                      </a:lnTo>
                      <a:lnTo>
                        <a:pt x="1755" y="1311"/>
                      </a:lnTo>
                      <a:lnTo>
                        <a:pt x="1726" y="1410"/>
                      </a:lnTo>
                      <a:lnTo>
                        <a:pt x="1688" y="1505"/>
                      </a:lnTo>
                      <a:lnTo>
                        <a:pt x="1640" y="1598"/>
                      </a:lnTo>
                      <a:lnTo>
                        <a:pt x="1583" y="1686"/>
                      </a:lnTo>
                      <a:lnTo>
                        <a:pt x="1516" y="1769"/>
                      </a:lnTo>
                      <a:lnTo>
                        <a:pt x="1439" y="1847"/>
                      </a:lnTo>
                      <a:lnTo>
                        <a:pt x="1402" y="1805"/>
                      </a:lnTo>
                      <a:lnTo>
                        <a:pt x="1369" y="1770"/>
                      </a:lnTo>
                      <a:lnTo>
                        <a:pt x="1342" y="1739"/>
                      </a:lnTo>
                      <a:lnTo>
                        <a:pt x="1316" y="1713"/>
                      </a:lnTo>
                      <a:lnTo>
                        <a:pt x="1294" y="1688"/>
                      </a:lnTo>
                      <a:lnTo>
                        <a:pt x="1272" y="1665"/>
                      </a:lnTo>
                      <a:lnTo>
                        <a:pt x="1251" y="1642"/>
                      </a:lnTo>
                      <a:lnTo>
                        <a:pt x="1228" y="1617"/>
                      </a:lnTo>
                      <a:lnTo>
                        <a:pt x="1202" y="1589"/>
                      </a:lnTo>
                      <a:lnTo>
                        <a:pt x="1174" y="1558"/>
                      </a:lnTo>
                      <a:lnTo>
                        <a:pt x="1141" y="1521"/>
                      </a:lnTo>
                      <a:lnTo>
                        <a:pt x="1102" y="1480"/>
                      </a:lnTo>
                      <a:lnTo>
                        <a:pt x="1056" y="1430"/>
                      </a:lnTo>
                      <a:lnTo>
                        <a:pt x="1003" y="1371"/>
                      </a:lnTo>
                      <a:lnTo>
                        <a:pt x="940" y="1303"/>
                      </a:lnTo>
                      <a:lnTo>
                        <a:pt x="868" y="1225"/>
                      </a:lnTo>
                      <a:lnTo>
                        <a:pt x="897" y="1192"/>
                      </a:lnTo>
                      <a:lnTo>
                        <a:pt x="919" y="1154"/>
                      </a:lnTo>
                      <a:lnTo>
                        <a:pt x="934" y="1114"/>
                      </a:lnTo>
                      <a:lnTo>
                        <a:pt x="939" y="1072"/>
                      </a:lnTo>
                      <a:lnTo>
                        <a:pt x="937" y="1029"/>
                      </a:lnTo>
                      <a:lnTo>
                        <a:pt x="927" y="989"/>
                      </a:lnTo>
                      <a:lnTo>
                        <a:pt x="908" y="950"/>
                      </a:lnTo>
                      <a:lnTo>
                        <a:pt x="882" y="914"/>
                      </a:lnTo>
                      <a:lnTo>
                        <a:pt x="867" y="899"/>
                      </a:lnTo>
                      <a:lnTo>
                        <a:pt x="849" y="885"/>
                      </a:lnTo>
                      <a:lnTo>
                        <a:pt x="831" y="873"/>
                      </a:lnTo>
                      <a:lnTo>
                        <a:pt x="812" y="863"/>
                      </a:lnTo>
                      <a:lnTo>
                        <a:pt x="792" y="855"/>
                      </a:lnTo>
                      <a:lnTo>
                        <a:pt x="772" y="850"/>
                      </a:lnTo>
                      <a:lnTo>
                        <a:pt x="752" y="845"/>
                      </a:lnTo>
                      <a:lnTo>
                        <a:pt x="731" y="843"/>
                      </a:lnTo>
                      <a:lnTo>
                        <a:pt x="709" y="844"/>
                      </a:lnTo>
                      <a:lnTo>
                        <a:pt x="688" y="845"/>
                      </a:lnTo>
                      <a:lnTo>
                        <a:pt x="667" y="850"/>
                      </a:lnTo>
                      <a:lnTo>
                        <a:pt x="646" y="856"/>
                      </a:lnTo>
                      <a:lnTo>
                        <a:pt x="627" y="864"/>
                      </a:lnTo>
                      <a:lnTo>
                        <a:pt x="608" y="875"/>
                      </a:lnTo>
                      <a:lnTo>
                        <a:pt x="589" y="887"/>
                      </a:lnTo>
                      <a:lnTo>
                        <a:pt x="572" y="901"/>
                      </a:lnTo>
                      <a:lnTo>
                        <a:pt x="533" y="860"/>
                      </a:lnTo>
                      <a:lnTo>
                        <a:pt x="502" y="825"/>
                      </a:lnTo>
                      <a:lnTo>
                        <a:pt x="473" y="794"/>
                      </a:lnTo>
                      <a:lnTo>
                        <a:pt x="449" y="767"/>
                      </a:lnTo>
                      <a:lnTo>
                        <a:pt x="426" y="742"/>
                      </a:lnTo>
                      <a:lnTo>
                        <a:pt x="404" y="718"/>
                      </a:lnTo>
                      <a:lnTo>
                        <a:pt x="382" y="695"/>
                      </a:lnTo>
                      <a:lnTo>
                        <a:pt x="360" y="670"/>
                      </a:lnTo>
                      <a:lnTo>
                        <a:pt x="335" y="643"/>
                      </a:lnTo>
                      <a:lnTo>
                        <a:pt x="306" y="611"/>
                      </a:lnTo>
                      <a:lnTo>
                        <a:pt x="272" y="576"/>
                      </a:lnTo>
                      <a:lnTo>
                        <a:pt x="234" y="533"/>
                      </a:lnTo>
                      <a:lnTo>
                        <a:pt x="189" y="484"/>
                      </a:lnTo>
                      <a:lnTo>
                        <a:pt x="135" y="425"/>
                      </a:lnTo>
                      <a:lnTo>
                        <a:pt x="73" y="357"/>
                      </a:lnTo>
                      <a:lnTo>
                        <a:pt x="0" y="278"/>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55" name="Freeform 838">
                  <a:extLst>
                    <a:ext uri="{FF2B5EF4-FFF2-40B4-BE49-F238E27FC236}">
                      <a16:creationId xmlns:a16="http://schemas.microsoft.com/office/drawing/2014/main" id="{D0152645-D017-456F-8B07-427AE7EF6D9A}"/>
                    </a:ext>
                  </a:extLst>
                </p:cNvPr>
                <p:cNvSpPr>
                  <a:spLocks/>
                </p:cNvSpPr>
                <p:nvPr/>
              </p:nvSpPr>
              <p:spPr bwMode="auto">
                <a:xfrm>
                  <a:off x="2142" y="2183"/>
                  <a:ext cx="589" cy="610"/>
                </a:xfrm>
                <a:custGeom>
                  <a:avLst/>
                  <a:gdLst>
                    <a:gd name="T0" fmla="*/ 0 w 1767"/>
                    <a:gd name="T1" fmla="*/ 0 h 1830"/>
                    <a:gd name="T2" fmla="*/ 0 w 1767"/>
                    <a:gd name="T3" fmla="*/ 0 h 1830"/>
                    <a:gd name="T4" fmla="*/ 0 w 1767"/>
                    <a:gd name="T5" fmla="*/ 0 h 1830"/>
                    <a:gd name="T6" fmla="*/ 0 w 1767"/>
                    <a:gd name="T7" fmla="*/ 0 h 1830"/>
                    <a:gd name="T8" fmla="*/ 1 w 1767"/>
                    <a:gd name="T9" fmla="*/ 0 h 1830"/>
                    <a:gd name="T10" fmla="*/ 1 w 1767"/>
                    <a:gd name="T11" fmla="*/ 0 h 1830"/>
                    <a:gd name="T12" fmla="*/ 1 w 1767"/>
                    <a:gd name="T13" fmla="*/ 0 h 1830"/>
                    <a:gd name="T14" fmla="*/ 1 w 1767"/>
                    <a:gd name="T15" fmla="*/ 0 h 1830"/>
                    <a:gd name="T16" fmla="*/ 1 w 1767"/>
                    <a:gd name="T17" fmla="*/ 0 h 1830"/>
                    <a:gd name="T18" fmla="*/ 1 w 1767"/>
                    <a:gd name="T19" fmla="*/ 0 h 1830"/>
                    <a:gd name="T20" fmla="*/ 1 w 1767"/>
                    <a:gd name="T21" fmla="*/ 0 h 1830"/>
                    <a:gd name="T22" fmla="*/ 2 w 1767"/>
                    <a:gd name="T23" fmla="*/ 0 h 1830"/>
                    <a:gd name="T24" fmla="*/ 2 w 1767"/>
                    <a:gd name="T25" fmla="*/ 0 h 1830"/>
                    <a:gd name="T26" fmla="*/ 2 w 1767"/>
                    <a:gd name="T27" fmla="*/ 0 h 1830"/>
                    <a:gd name="T28" fmla="*/ 2 w 1767"/>
                    <a:gd name="T29" fmla="*/ 0 h 1830"/>
                    <a:gd name="T30" fmla="*/ 2 w 1767"/>
                    <a:gd name="T31" fmla="*/ 0 h 1830"/>
                    <a:gd name="T32" fmla="*/ 2 w 1767"/>
                    <a:gd name="T33" fmla="*/ 1 h 1830"/>
                    <a:gd name="T34" fmla="*/ 2 w 1767"/>
                    <a:gd name="T35" fmla="*/ 1 h 1830"/>
                    <a:gd name="T36" fmla="*/ 2 w 1767"/>
                    <a:gd name="T37" fmla="*/ 1 h 1830"/>
                    <a:gd name="T38" fmla="*/ 2 w 1767"/>
                    <a:gd name="T39" fmla="*/ 1 h 1830"/>
                    <a:gd name="T40" fmla="*/ 2 w 1767"/>
                    <a:gd name="T41" fmla="*/ 2 h 1830"/>
                    <a:gd name="T42" fmla="*/ 2 w 1767"/>
                    <a:gd name="T43" fmla="*/ 2 h 1830"/>
                    <a:gd name="T44" fmla="*/ 2 w 1767"/>
                    <a:gd name="T45" fmla="*/ 2 h 1830"/>
                    <a:gd name="T46" fmla="*/ 2 w 1767"/>
                    <a:gd name="T47" fmla="*/ 2 h 1830"/>
                    <a:gd name="T48" fmla="*/ 2 w 1767"/>
                    <a:gd name="T49" fmla="*/ 2 h 1830"/>
                    <a:gd name="T50" fmla="*/ 2 w 1767"/>
                    <a:gd name="T51" fmla="*/ 2 h 1830"/>
                    <a:gd name="T52" fmla="*/ 2 w 1767"/>
                    <a:gd name="T53" fmla="*/ 2 h 1830"/>
                    <a:gd name="T54" fmla="*/ 2 w 1767"/>
                    <a:gd name="T55" fmla="*/ 2 h 1830"/>
                    <a:gd name="T56" fmla="*/ 2 w 1767"/>
                    <a:gd name="T57" fmla="*/ 2 h 1830"/>
                    <a:gd name="T58" fmla="*/ 2 w 1767"/>
                    <a:gd name="T59" fmla="*/ 2 h 1830"/>
                    <a:gd name="T60" fmla="*/ 1 w 1767"/>
                    <a:gd name="T61" fmla="*/ 2 h 1830"/>
                    <a:gd name="T62" fmla="*/ 1 w 1767"/>
                    <a:gd name="T63" fmla="*/ 2 h 1830"/>
                    <a:gd name="T64" fmla="*/ 1 w 1767"/>
                    <a:gd name="T65" fmla="*/ 2 h 1830"/>
                    <a:gd name="T66" fmla="*/ 1 w 1767"/>
                    <a:gd name="T67" fmla="*/ 2 h 1830"/>
                    <a:gd name="T68" fmla="*/ 1 w 1767"/>
                    <a:gd name="T69" fmla="*/ 1 h 1830"/>
                    <a:gd name="T70" fmla="*/ 1 w 1767"/>
                    <a:gd name="T71" fmla="*/ 1 h 1830"/>
                    <a:gd name="T72" fmla="*/ 1 w 1767"/>
                    <a:gd name="T73" fmla="*/ 1 h 1830"/>
                    <a:gd name="T74" fmla="*/ 1 w 1767"/>
                    <a:gd name="T75" fmla="*/ 1 h 1830"/>
                    <a:gd name="T76" fmla="*/ 1 w 1767"/>
                    <a:gd name="T77" fmla="*/ 1 h 1830"/>
                    <a:gd name="T78" fmla="*/ 1 w 1767"/>
                    <a:gd name="T79" fmla="*/ 1 h 1830"/>
                    <a:gd name="T80" fmla="*/ 1 w 1767"/>
                    <a:gd name="T81" fmla="*/ 1 h 1830"/>
                    <a:gd name="T82" fmla="*/ 1 w 1767"/>
                    <a:gd name="T83" fmla="*/ 1 h 1830"/>
                    <a:gd name="T84" fmla="*/ 1 w 1767"/>
                    <a:gd name="T85" fmla="*/ 1 h 1830"/>
                    <a:gd name="T86" fmla="*/ 1 w 1767"/>
                    <a:gd name="T87" fmla="*/ 1 h 1830"/>
                    <a:gd name="T88" fmla="*/ 1 w 1767"/>
                    <a:gd name="T89" fmla="*/ 1 h 1830"/>
                    <a:gd name="T90" fmla="*/ 1 w 1767"/>
                    <a:gd name="T91" fmla="*/ 1 h 1830"/>
                    <a:gd name="T92" fmla="*/ 1 w 1767"/>
                    <a:gd name="T93" fmla="*/ 1 h 1830"/>
                    <a:gd name="T94" fmla="*/ 1 w 1767"/>
                    <a:gd name="T95" fmla="*/ 1 h 1830"/>
                    <a:gd name="T96" fmla="*/ 0 w 1767"/>
                    <a:gd name="T97" fmla="*/ 1 h 1830"/>
                    <a:gd name="T98" fmla="*/ 0 w 1767"/>
                    <a:gd name="T99" fmla="*/ 1 h 1830"/>
                    <a:gd name="T100" fmla="*/ 0 w 1767"/>
                    <a:gd name="T101" fmla="*/ 1 h 1830"/>
                    <a:gd name="T102" fmla="*/ 0 w 1767"/>
                    <a:gd name="T103" fmla="*/ 0 h 18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67" h="1830">
                      <a:moveTo>
                        <a:pt x="0" y="277"/>
                      </a:moveTo>
                      <a:lnTo>
                        <a:pt x="41" y="241"/>
                      </a:lnTo>
                      <a:lnTo>
                        <a:pt x="83" y="208"/>
                      </a:lnTo>
                      <a:lnTo>
                        <a:pt x="126" y="177"/>
                      </a:lnTo>
                      <a:lnTo>
                        <a:pt x="171" y="149"/>
                      </a:lnTo>
                      <a:lnTo>
                        <a:pt x="217" y="123"/>
                      </a:lnTo>
                      <a:lnTo>
                        <a:pt x="263" y="100"/>
                      </a:lnTo>
                      <a:lnTo>
                        <a:pt x="310" y="79"/>
                      </a:lnTo>
                      <a:lnTo>
                        <a:pt x="359" y="61"/>
                      </a:lnTo>
                      <a:lnTo>
                        <a:pt x="408" y="45"/>
                      </a:lnTo>
                      <a:lnTo>
                        <a:pt x="457" y="31"/>
                      </a:lnTo>
                      <a:lnTo>
                        <a:pt x="507" y="20"/>
                      </a:lnTo>
                      <a:lnTo>
                        <a:pt x="557" y="12"/>
                      </a:lnTo>
                      <a:lnTo>
                        <a:pt x="608" y="6"/>
                      </a:lnTo>
                      <a:lnTo>
                        <a:pt x="658" y="2"/>
                      </a:lnTo>
                      <a:lnTo>
                        <a:pt x="708" y="0"/>
                      </a:lnTo>
                      <a:lnTo>
                        <a:pt x="760" y="2"/>
                      </a:lnTo>
                      <a:lnTo>
                        <a:pt x="810" y="5"/>
                      </a:lnTo>
                      <a:lnTo>
                        <a:pt x="861" y="10"/>
                      </a:lnTo>
                      <a:lnTo>
                        <a:pt x="911" y="19"/>
                      </a:lnTo>
                      <a:lnTo>
                        <a:pt x="961" y="30"/>
                      </a:lnTo>
                      <a:lnTo>
                        <a:pt x="1010" y="42"/>
                      </a:lnTo>
                      <a:lnTo>
                        <a:pt x="1058" y="57"/>
                      </a:lnTo>
                      <a:lnTo>
                        <a:pt x="1106" y="76"/>
                      </a:lnTo>
                      <a:lnTo>
                        <a:pt x="1154" y="96"/>
                      </a:lnTo>
                      <a:lnTo>
                        <a:pt x="1200" y="118"/>
                      </a:lnTo>
                      <a:lnTo>
                        <a:pt x="1245" y="143"/>
                      </a:lnTo>
                      <a:lnTo>
                        <a:pt x="1290" y="170"/>
                      </a:lnTo>
                      <a:lnTo>
                        <a:pt x="1332" y="200"/>
                      </a:lnTo>
                      <a:lnTo>
                        <a:pt x="1374" y="232"/>
                      </a:lnTo>
                      <a:lnTo>
                        <a:pt x="1415" y="266"/>
                      </a:lnTo>
                      <a:lnTo>
                        <a:pt x="1454" y="303"/>
                      </a:lnTo>
                      <a:lnTo>
                        <a:pt x="1491" y="341"/>
                      </a:lnTo>
                      <a:lnTo>
                        <a:pt x="1560" y="424"/>
                      </a:lnTo>
                      <a:lnTo>
                        <a:pt x="1619" y="512"/>
                      </a:lnTo>
                      <a:lnTo>
                        <a:pt x="1668" y="604"/>
                      </a:lnTo>
                      <a:lnTo>
                        <a:pt x="1707" y="699"/>
                      </a:lnTo>
                      <a:lnTo>
                        <a:pt x="1736" y="797"/>
                      </a:lnTo>
                      <a:lnTo>
                        <a:pt x="1756" y="897"/>
                      </a:lnTo>
                      <a:lnTo>
                        <a:pt x="1767" y="997"/>
                      </a:lnTo>
                      <a:lnTo>
                        <a:pt x="1767" y="1098"/>
                      </a:lnTo>
                      <a:lnTo>
                        <a:pt x="1757" y="1200"/>
                      </a:lnTo>
                      <a:lnTo>
                        <a:pt x="1738" y="1300"/>
                      </a:lnTo>
                      <a:lnTo>
                        <a:pt x="1710" y="1397"/>
                      </a:lnTo>
                      <a:lnTo>
                        <a:pt x="1672" y="1492"/>
                      </a:lnTo>
                      <a:lnTo>
                        <a:pt x="1624" y="1584"/>
                      </a:lnTo>
                      <a:lnTo>
                        <a:pt x="1568" y="1671"/>
                      </a:lnTo>
                      <a:lnTo>
                        <a:pt x="1501" y="1753"/>
                      </a:lnTo>
                      <a:lnTo>
                        <a:pt x="1426" y="1830"/>
                      </a:lnTo>
                      <a:lnTo>
                        <a:pt x="1386" y="1787"/>
                      </a:lnTo>
                      <a:lnTo>
                        <a:pt x="1353" y="1751"/>
                      </a:lnTo>
                      <a:lnTo>
                        <a:pt x="1324" y="1720"/>
                      </a:lnTo>
                      <a:lnTo>
                        <a:pt x="1298" y="1692"/>
                      </a:lnTo>
                      <a:lnTo>
                        <a:pt x="1275" y="1667"/>
                      </a:lnTo>
                      <a:lnTo>
                        <a:pt x="1253" y="1643"/>
                      </a:lnTo>
                      <a:lnTo>
                        <a:pt x="1233" y="1620"/>
                      </a:lnTo>
                      <a:lnTo>
                        <a:pt x="1210" y="1595"/>
                      </a:lnTo>
                      <a:lnTo>
                        <a:pt x="1184" y="1568"/>
                      </a:lnTo>
                      <a:lnTo>
                        <a:pt x="1157" y="1538"/>
                      </a:lnTo>
                      <a:lnTo>
                        <a:pt x="1125" y="1503"/>
                      </a:lnTo>
                      <a:lnTo>
                        <a:pt x="1087" y="1461"/>
                      </a:lnTo>
                      <a:lnTo>
                        <a:pt x="1043" y="1414"/>
                      </a:lnTo>
                      <a:lnTo>
                        <a:pt x="991" y="1357"/>
                      </a:lnTo>
                      <a:lnTo>
                        <a:pt x="931" y="1292"/>
                      </a:lnTo>
                      <a:lnTo>
                        <a:pt x="861" y="1216"/>
                      </a:lnTo>
                      <a:lnTo>
                        <a:pt x="890" y="1183"/>
                      </a:lnTo>
                      <a:lnTo>
                        <a:pt x="912" y="1145"/>
                      </a:lnTo>
                      <a:lnTo>
                        <a:pt x="927" y="1105"/>
                      </a:lnTo>
                      <a:lnTo>
                        <a:pt x="932" y="1063"/>
                      </a:lnTo>
                      <a:lnTo>
                        <a:pt x="930" y="1020"/>
                      </a:lnTo>
                      <a:lnTo>
                        <a:pt x="920" y="980"/>
                      </a:lnTo>
                      <a:lnTo>
                        <a:pt x="901" y="941"/>
                      </a:lnTo>
                      <a:lnTo>
                        <a:pt x="875" y="905"/>
                      </a:lnTo>
                      <a:lnTo>
                        <a:pt x="860" y="890"/>
                      </a:lnTo>
                      <a:lnTo>
                        <a:pt x="842" y="876"/>
                      </a:lnTo>
                      <a:lnTo>
                        <a:pt x="824" y="864"/>
                      </a:lnTo>
                      <a:lnTo>
                        <a:pt x="805" y="854"/>
                      </a:lnTo>
                      <a:lnTo>
                        <a:pt x="785" y="846"/>
                      </a:lnTo>
                      <a:lnTo>
                        <a:pt x="765" y="841"/>
                      </a:lnTo>
                      <a:lnTo>
                        <a:pt x="745" y="836"/>
                      </a:lnTo>
                      <a:lnTo>
                        <a:pt x="724" y="834"/>
                      </a:lnTo>
                      <a:lnTo>
                        <a:pt x="702" y="835"/>
                      </a:lnTo>
                      <a:lnTo>
                        <a:pt x="681" y="836"/>
                      </a:lnTo>
                      <a:lnTo>
                        <a:pt x="660" y="841"/>
                      </a:lnTo>
                      <a:lnTo>
                        <a:pt x="639" y="847"/>
                      </a:lnTo>
                      <a:lnTo>
                        <a:pt x="620" y="855"/>
                      </a:lnTo>
                      <a:lnTo>
                        <a:pt x="601" y="866"/>
                      </a:lnTo>
                      <a:lnTo>
                        <a:pt x="582" y="878"/>
                      </a:lnTo>
                      <a:lnTo>
                        <a:pt x="565" y="892"/>
                      </a:lnTo>
                      <a:lnTo>
                        <a:pt x="525" y="850"/>
                      </a:lnTo>
                      <a:lnTo>
                        <a:pt x="492" y="813"/>
                      </a:lnTo>
                      <a:lnTo>
                        <a:pt x="463" y="782"/>
                      </a:lnTo>
                      <a:lnTo>
                        <a:pt x="438" y="754"/>
                      </a:lnTo>
                      <a:lnTo>
                        <a:pt x="415" y="729"/>
                      </a:lnTo>
                      <a:lnTo>
                        <a:pt x="393" y="705"/>
                      </a:lnTo>
                      <a:lnTo>
                        <a:pt x="372" y="681"/>
                      </a:lnTo>
                      <a:lnTo>
                        <a:pt x="349" y="657"/>
                      </a:lnTo>
                      <a:lnTo>
                        <a:pt x="323" y="629"/>
                      </a:lnTo>
                      <a:lnTo>
                        <a:pt x="296" y="599"/>
                      </a:lnTo>
                      <a:lnTo>
                        <a:pt x="264" y="564"/>
                      </a:lnTo>
                      <a:lnTo>
                        <a:pt x="226" y="523"/>
                      </a:lnTo>
                      <a:lnTo>
                        <a:pt x="182" y="475"/>
                      </a:lnTo>
                      <a:lnTo>
                        <a:pt x="130" y="419"/>
                      </a:lnTo>
                      <a:lnTo>
                        <a:pt x="70" y="353"/>
                      </a:lnTo>
                      <a:lnTo>
                        <a:pt x="0" y="277"/>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56" name="Freeform 839">
                  <a:extLst>
                    <a:ext uri="{FF2B5EF4-FFF2-40B4-BE49-F238E27FC236}">
                      <a16:creationId xmlns:a16="http://schemas.microsoft.com/office/drawing/2014/main" id="{60CD359E-0EBC-4725-8C5A-B761E07B52F1}"/>
                    </a:ext>
                  </a:extLst>
                </p:cNvPr>
                <p:cNvSpPr>
                  <a:spLocks/>
                </p:cNvSpPr>
                <p:nvPr/>
              </p:nvSpPr>
              <p:spPr bwMode="auto">
                <a:xfrm>
                  <a:off x="2144" y="2187"/>
                  <a:ext cx="583" cy="604"/>
                </a:xfrm>
                <a:custGeom>
                  <a:avLst/>
                  <a:gdLst>
                    <a:gd name="T0" fmla="*/ 0 w 1747"/>
                    <a:gd name="T1" fmla="*/ 0 h 1812"/>
                    <a:gd name="T2" fmla="*/ 0 w 1747"/>
                    <a:gd name="T3" fmla="*/ 0 h 1812"/>
                    <a:gd name="T4" fmla="*/ 0 w 1747"/>
                    <a:gd name="T5" fmla="*/ 0 h 1812"/>
                    <a:gd name="T6" fmla="*/ 0 w 1747"/>
                    <a:gd name="T7" fmla="*/ 0 h 1812"/>
                    <a:gd name="T8" fmla="*/ 1 w 1747"/>
                    <a:gd name="T9" fmla="*/ 0 h 1812"/>
                    <a:gd name="T10" fmla="*/ 1 w 1747"/>
                    <a:gd name="T11" fmla="*/ 0 h 1812"/>
                    <a:gd name="T12" fmla="*/ 1 w 1747"/>
                    <a:gd name="T13" fmla="*/ 0 h 1812"/>
                    <a:gd name="T14" fmla="*/ 1 w 1747"/>
                    <a:gd name="T15" fmla="*/ 0 h 1812"/>
                    <a:gd name="T16" fmla="*/ 1 w 1747"/>
                    <a:gd name="T17" fmla="*/ 0 h 1812"/>
                    <a:gd name="T18" fmla="*/ 1 w 1747"/>
                    <a:gd name="T19" fmla="*/ 0 h 1812"/>
                    <a:gd name="T20" fmla="*/ 1 w 1747"/>
                    <a:gd name="T21" fmla="*/ 0 h 1812"/>
                    <a:gd name="T22" fmla="*/ 2 w 1747"/>
                    <a:gd name="T23" fmla="*/ 0 h 1812"/>
                    <a:gd name="T24" fmla="*/ 2 w 1747"/>
                    <a:gd name="T25" fmla="*/ 0 h 1812"/>
                    <a:gd name="T26" fmla="*/ 2 w 1747"/>
                    <a:gd name="T27" fmla="*/ 0 h 1812"/>
                    <a:gd name="T28" fmla="*/ 2 w 1747"/>
                    <a:gd name="T29" fmla="*/ 0 h 1812"/>
                    <a:gd name="T30" fmla="*/ 2 w 1747"/>
                    <a:gd name="T31" fmla="*/ 0 h 1812"/>
                    <a:gd name="T32" fmla="*/ 2 w 1747"/>
                    <a:gd name="T33" fmla="*/ 1 h 1812"/>
                    <a:gd name="T34" fmla="*/ 2 w 1747"/>
                    <a:gd name="T35" fmla="*/ 1 h 1812"/>
                    <a:gd name="T36" fmla="*/ 2 w 1747"/>
                    <a:gd name="T37" fmla="*/ 1 h 1812"/>
                    <a:gd name="T38" fmla="*/ 2 w 1747"/>
                    <a:gd name="T39" fmla="*/ 1 h 1812"/>
                    <a:gd name="T40" fmla="*/ 2 w 1747"/>
                    <a:gd name="T41" fmla="*/ 2 h 1812"/>
                    <a:gd name="T42" fmla="*/ 2 w 1747"/>
                    <a:gd name="T43" fmla="*/ 2 h 1812"/>
                    <a:gd name="T44" fmla="*/ 2 w 1747"/>
                    <a:gd name="T45" fmla="*/ 2 h 1812"/>
                    <a:gd name="T46" fmla="*/ 2 w 1747"/>
                    <a:gd name="T47" fmla="*/ 2 h 1812"/>
                    <a:gd name="T48" fmla="*/ 2 w 1747"/>
                    <a:gd name="T49" fmla="*/ 2 h 1812"/>
                    <a:gd name="T50" fmla="*/ 2 w 1747"/>
                    <a:gd name="T51" fmla="*/ 2 h 1812"/>
                    <a:gd name="T52" fmla="*/ 2 w 1747"/>
                    <a:gd name="T53" fmla="*/ 2 h 1812"/>
                    <a:gd name="T54" fmla="*/ 2 w 1747"/>
                    <a:gd name="T55" fmla="*/ 2 h 1812"/>
                    <a:gd name="T56" fmla="*/ 2 w 1747"/>
                    <a:gd name="T57" fmla="*/ 2 h 1812"/>
                    <a:gd name="T58" fmla="*/ 2 w 1747"/>
                    <a:gd name="T59" fmla="*/ 2 h 1812"/>
                    <a:gd name="T60" fmla="*/ 1 w 1747"/>
                    <a:gd name="T61" fmla="*/ 2 h 1812"/>
                    <a:gd name="T62" fmla="*/ 1 w 1747"/>
                    <a:gd name="T63" fmla="*/ 2 h 1812"/>
                    <a:gd name="T64" fmla="*/ 1 w 1747"/>
                    <a:gd name="T65" fmla="*/ 2 h 1812"/>
                    <a:gd name="T66" fmla="*/ 1 w 1747"/>
                    <a:gd name="T67" fmla="*/ 2 h 1812"/>
                    <a:gd name="T68" fmla="*/ 1 w 1747"/>
                    <a:gd name="T69" fmla="*/ 1 h 1812"/>
                    <a:gd name="T70" fmla="*/ 1 w 1747"/>
                    <a:gd name="T71" fmla="*/ 1 h 1812"/>
                    <a:gd name="T72" fmla="*/ 1 w 1747"/>
                    <a:gd name="T73" fmla="*/ 1 h 1812"/>
                    <a:gd name="T74" fmla="*/ 1 w 1747"/>
                    <a:gd name="T75" fmla="*/ 1 h 1812"/>
                    <a:gd name="T76" fmla="*/ 1 w 1747"/>
                    <a:gd name="T77" fmla="*/ 1 h 1812"/>
                    <a:gd name="T78" fmla="*/ 1 w 1747"/>
                    <a:gd name="T79" fmla="*/ 1 h 1812"/>
                    <a:gd name="T80" fmla="*/ 1 w 1747"/>
                    <a:gd name="T81" fmla="*/ 1 h 1812"/>
                    <a:gd name="T82" fmla="*/ 1 w 1747"/>
                    <a:gd name="T83" fmla="*/ 1 h 1812"/>
                    <a:gd name="T84" fmla="*/ 1 w 1747"/>
                    <a:gd name="T85" fmla="*/ 1 h 1812"/>
                    <a:gd name="T86" fmla="*/ 1 w 1747"/>
                    <a:gd name="T87" fmla="*/ 1 h 1812"/>
                    <a:gd name="T88" fmla="*/ 1 w 1747"/>
                    <a:gd name="T89" fmla="*/ 1 h 1812"/>
                    <a:gd name="T90" fmla="*/ 1 w 1747"/>
                    <a:gd name="T91" fmla="*/ 1 h 1812"/>
                    <a:gd name="T92" fmla="*/ 1 w 1747"/>
                    <a:gd name="T93" fmla="*/ 1 h 1812"/>
                    <a:gd name="T94" fmla="*/ 0 w 1747"/>
                    <a:gd name="T95" fmla="*/ 1 h 1812"/>
                    <a:gd name="T96" fmla="*/ 0 w 1747"/>
                    <a:gd name="T97" fmla="*/ 1 h 1812"/>
                    <a:gd name="T98" fmla="*/ 0 w 1747"/>
                    <a:gd name="T99" fmla="*/ 1 h 1812"/>
                    <a:gd name="T100" fmla="*/ 0 w 1747"/>
                    <a:gd name="T101" fmla="*/ 1 h 1812"/>
                    <a:gd name="T102" fmla="*/ 0 w 1747"/>
                    <a:gd name="T103" fmla="*/ 0 h 18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47" h="1812">
                      <a:moveTo>
                        <a:pt x="0" y="273"/>
                      </a:moveTo>
                      <a:lnTo>
                        <a:pt x="40" y="238"/>
                      </a:lnTo>
                      <a:lnTo>
                        <a:pt x="82" y="205"/>
                      </a:lnTo>
                      <a:lnTo>
                        <a:pt x="125" y="175"/>
                      </a:lnTo>
                      <a:lnTo>
                        <a:pt x="169" y="147"/>
                      </a:lnTo>
                      <a:lnTo>
                        <a:pt x="215" y="122"/>
                      </a:lnTo>
                      <a:lnTo>
                        <a:pt x="260" y="99"/>
                      </a:lnTo>
                      <a:lnTo>
                        <a:pt x="307" y="78"/>
                      </a:lnTo>
                      <a:lnTo>
                        <a:pt x="355" y="60"/>
                      </a:lnTo>
                      <a:lnTo>
                        <a:pt x="403" y="44"/>
                      </a:lnTo>
                      <a:lnTo>
                        <a:pt x="451" y="31"/>
                      </a:lnTo>
                      <a:lnTo>
                        <a:pt x="501" y="20"/>
                      </a:lnTo>
                      <a:lnTo>
                        <a:pt x="550" y="11"/>
                      </a:lnTo>
                      <a:lnTo>
                        <a:pt x="601" y="5"/>
                      </a:lnTo>
                      <a:lnTo>
                        <a:pt x="650" y="1"/>
                      </a:lnTo>
                      <a:lnTo>
                        <a:pt x="700" y="0"/>
                      </a:lnTo>
                      <a:lnTo>
                        <a:pt x="751" y="1"/>
                      </a:lnTo>
                      <a:lnTo>
                        <a:pt x="800" y="5"/>
                      </a:lnTo>
                      <a:lnTo>
                        <a:pt x="851" y="10"/>
                      </a:lnTo>
                      <a:lnTo>
                        <a:pt x="900" y="18"/>
                      </a:lnTo>
                      <a:lnTo>
                        <a:pt x="949" y="29"/>
                      </a:lnTo>
                      <a:lnTo>
                        <a:pt x="998" y="42"/>
                      </a:lnTo>
                      <a:lnTo>
                        <a:pt x="1046" y="57"/>
                      </a:lnTo>
                      <a:lnTo>
                        <a:pt x="1093" y="75"/>
                      </a:lnTo>
                      <a:lnTo>
                        <a:pt x="1140" y="95"/>
                      </a:lnTo>
                      <a:lnTo>
                        <a:pt x="1186" y="117"/>
                      </a:lnTo>
                      <a:lnTo>
                        <a:pt x="1231" y="142"/>
                      </a:lnTo>
                      <a:lnTo>
                        <a:pt x="1275" y="168"/>
                      </a:lnTo>
                      <a:lnTo>
                        <a:pt x="1317" y="198"/>
                      </a:lnTo>
                      <a:lnTo>
                        <a:pt x="1358" y="229"/>
                      </a:lnTo>
                      <a:lnTo>
                        <a:pt x="1399" y="263"/>
                      </a:lnTo>
                      <a:lnTo>
                        <a:pt x="1437" y="300"/>
                      </a:lnTo>
                      <a:lnTo>
                        <a:pt x="1475" y="338"/>
                      </a:lnTo>
                      <a:lnTo>
                        <a:pt x="1543" y="420"/>
                      </a:lnTo>
                      <a:lnTo>
                        <a:pt x="1601" y="507"/>
                      </a:lnTo>
                      <a:lnTo>
                        <a:pt x="1649" y="598"/>
                      </a:lnTo>
                      <a:lnTo>
                        <a:pt x="1688" y="692"/>
                      </a:lnTo>
                      <a:lnTo>
                        <a:pt x="1717" y="788"/>
                      </a:lnTo>
                      <a:lnTo>
                        <a:pt x="1737" y="888"/>
                      </a:lnTo>
                      <a:lnTo>
                        <a:pt x="1747" y="988"/>
                      </a:lnTo>
                      <a:lnTo>
                        <a:pt x="1747" y="1087"/>
                      </a:lnTo>
                      <a:lnTo>
                        <a:pt x="1738" y="1187"/>
                      </a:lnTo>
                      <a:lnTo>
                        <a:pt x="1719" y="1286"/>
                      </a:lnTo>
                      <a:lnTo>
                        <a:pt x="1691" y="1382"/>
                      </a:lnTo>
                      <a:lnTo>
                        <a:pt x="1653" y="1476"/>
                      </a:lnTo>
                      <a:lnTo>
                        <a:pt x="1606" y="1567"/>
                      </a:lnTo>
                      <a:lnTo>
                        <a:pt x="1550" y="1654"/>
                      </a:lnTo>
                      <a:lnTo>
                        <a:pt x="1484" y="1736"/>
                      </a:lnTo>
                      <a:lnTo>
                        <a:pt x="1410" y="1812"/>
                      </a:lnTo>
                      <a:lnTo>
                        <a:pt x="1369" y="1768"/>
                      </a:lnTo>
                      <a:lnTo>
                        <a:pt x="1335" y="1730"/>
                      </a:lnTo>
                      <a:lnTo>
                        <a:pt x="1306" y="1698"/>
                      </a:lnTo>
                      <a:lnTo>
                        <a:pt x="1279" y="1669"/>
                      </a:lnTo>
                      <a:lnTo>
                        <a:pt x="1255" y="1643"/>
                      </a:lnTo>
                      <a:lnTo>
                        <a:pt x="1233" y="1619"/>
                      </a:lnTo>
                      <a:lnTo>
                        <a:pt x="1211" y="1596"/>
                      </a:lnTo>
                      <a:lnTo>
                        <a:pt x="1189" y="1570"/>
                      </a:lnTo>
                      <a:lnTo>
                        <a:pt x="1165" y="1544"/>
                      </a:lnTo>
                      <a:lnTo>
                        <a:pt x="1138" y="1515"/>
                      </a:lnTo>
                      <a:lnTo>
                        <a:pt x="1107" y="1481"/>
                      </a:lnTo>
                      <a:lnTo>
                        <a:pt x="1070" y="1441"/>
                      </a:lnTo>
                      <a:lnTo>
                        <a:pt x="1028" y="1395"/>
                      </a:lnTo>
                      <a:lnTo>
                        <a:pt x="978" y="1341"/>
                      </a:lnTo>
                      <a:lnTo>
                        <a:pt x="921" y="1278"/>
                      </a:lnTo>
                      <a:lnTo>
                        <a:pt x="853" y="1205"/>
                      </a:lnTo>
                      <a:lnTo>
                        <a:pt x="882" y="1172"/>
                      </a:lnTo>
                      <a:lnTo>
                        <a:pt x="904" y="1134"/>
                      </a:lnTo>
                      <a:lnTo>
                        <a:pt x="919" y="1094"/>
                      </a:lnTo>
                      <a:lnTo>
                        <a:pt x="924" y="1052"/>
                      </a:lnTo>
                      <a:lnTo>
                        <a:pt x="922" y="1009"/>
                      </a:lnTo>
                      <a:lnTo>
                        <a:pt x="912" y="969"/>
                      </a:lnTo>
                      <a:lnTo>
                        <a:pt x="893" y="930"/>
                      </a:lnTo>
                      <a:lnTo>
                        <a:pt x="867" y="894"/>
                      </a:lnTo>
                      <a:lnTo>
                        <a:pt x="852" y="879"/>
                      </a:lnTo>
                      <a:lnTo>
                        <a:pt x="834" y="865"/>
                      </a:lnTo>
                      <a:lnTo>
                        <a:pt x="816" y="853"/>
                      </a:lnTo>
                      <a:lnTo>
                        <a:pt x="797" y="843"/>
                      </a:lnTo>
                      <a:lnTo>
                        <a:pt x="777" y="835"/>
                      </a:lnTo>
                      <a:lnTo>
                        <a:pt x="757" y="830"/>
                      </a:lnTo>
                      <a:lnTo>
                        <a:pt x="737" y="825"/>
                      </a:lnTo>
                      <a:lnTo>
                        <a:pt x="716" y="823"/>
                      </a:lnTo>
                      <a:lnTo>
                        <a:pt x="694" y="824"/>
                      </a:lnTo>
                      <a:lnTo>
                        <a:pt x="673" y="825"/>
                      </a:lnTo>
                      <a:lnTo>
                        <a:pt x="652" y="830"/>
                      </a:lnTo>
                      <a:lnTo>
                        <a:pt x="631" y="836"/>
                      </a:lnTo>
                      <a:lnTo>
                        <a:pt x="612" y="844"/>
                      </a:lnTo>
                      <a:lnTo>
                        <a:pt x="593" y="855"/>
                      </a:lnTo>
                      <a:lnTo>
                        <a:pt x="574" y="867"/>
                      </a:lnTo>
                      <a:lnTo>
                        <a:pt x="557" y="881"/>
                      </a:lnTo>
                      <a:lnTo>
                        <a:pt x="516" y="837"/>
                      </a:lnTo>
                      <a:lnTo>
                        <a:pt x="481" y="799"/>
                      </a:lnTo>
                      <a:lnTo>
                        <a:pt x="451" y="767"/>
                      </a:lnTo>
                      <a:lnTo>
                        <a:pt x="425" y="738"/>
                      </a:lnTo>
                      <a:lnTo>
                        <a:pt x="402" y="713"/>
                      </a:lnTo>
                      <a:lnTo>
                        <a:pt x="379" y="688"/>
                      </a:lnTo>
                      <a:lnTo>
                        <a:pt x="358" y="664"/>
                      </a:lnTo>
                      <a:lnTo>
                        <a:pt x="335" y="639"/>
                      </a:lnTo>
                      <a:lnTo>
                        <a:pt x="311" y="613"/>
                      </a:lnTo>
                      <a:lnTo>
                        <a:pt x="284" y="583"/>
                      </a:lnTo>
                      <a:lnTo>
                        <a:pt x="253" y="549"/>
                      </a:lnTo>
                      <a:lnTo>
                        <a:pt x="217" y="510"/>
                      </a:lnTo>
                      <a:lnTo>
                        <a:pt x="174" y="464"/>
                      </a:lnTo>
                      <a:lnTo>
                        <a:pt x="125" y="410"/>
                      </a:lnTo>
                      <a:lnTo>
                        <a:pt x="67" y="347"/>
                      </a:lnTo>
                      <a:lnTo>
                        <a:pt x="0" y="27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57" name="Freeform 840">
                  <a:extLst>
                    <a:ext uri="{FF2B5EF4-FFF2-40B4-BE49-F238E27FC236}">
                      <a16:creationId xmlns:a16="http://schemas.microsoft.com/office/drawing/2014/main" id="{58D9531A-6BF9-48C9-BDD2-6878553691F8}"/>
                    </a:ext>
                  </a:extLst>
                </p:cNvPr>
                <p:cNvSpPr>
                  <a:spLocks/>
                </p:cNvSpPr>
                <p:nvPr/>
              </p:nvSpPr>
              <p:spPr bwMode="auto">
                <a:xfrm>
                  <a:off x="2146" y="2190"/>
                  <a:ext cx="578" cy="598"/>
                </a:xfrm>
                <a:custGeom>
                  <a:avLst/>
                  <a:gdLst>
                    <a:gd name="T0" fmla="*/ 0 w 1732"/>
                    <a:gd name="T1" fmla="*/ 0 h 1794"/>
                    <a:gd name="T2" fmla="*/ 0 w 1732"/>
                    <a:gd name="T3" fmla="*/ 0 h 1794"/>
                    <a:gd name="T4" fmla="*/ 0 w 1732"/>
                    <a:gd name="T5" fmla="*/ 0 h 1794"/>
                    <a:gd name="T6" fmla="*/ 0 w 1732"/>
                    <a:gd name="T7" fmla="*/ 0 h 1794"/>
                    <a:gd name="T8" fmla="*/ 1 w 1732"/>
                    <a:gd name="T9" fmla="*/ 0 h 1794"/>
                    <a:gd name="T10" fmla="*/ 1 w 1732"/>
                    <a:gd name="T11" fmla="*/ 0 h 1794"/>
                    <a:gd name="T12" fmla="*/ 1 w 1732"/>
                    <a:gd name="T13" fmla="*/ 0 h 1794"/>
                    <a:gd name="T14" fmla="*/ 1 w 1732"/>
                    <a:gd name="T15" fmla="*/ 0 h 1794"/>
                    <a:gd name="T16" fmla="*/ 1 w 1732"/>
                    <a:gd name="T17" fmla="*/ 0 h 1794"/>
                    <a:gd name="T18" fmla="*/ 1 w 1732"/>
                    <a:gd name="T19" fmla="*/ 0 h 1794"/>
                    <a:gd name="T20" fmla="*/ 1 w 1732"/>
                    <a:gd name="T21" fmla="*/ 0 h 1794"/>
                    <a:gd name="T22" fmla="*/ 1 w 1732"/>
                    <a:gd name="T23" fmla="*/ 0 h 1794"/>
                    <a:gd name="T24" fmla="*/ 2 w 1732"/>
                    <a:gd name="T25" fmla="*/ 0 h 1794"/>
                    <a:gd name="T26" fmla="*/ 2 w 1732"/>
                    <a:gd name="T27" fmla="*/ 0 h 1794"/>
                    <a:gd name="T28" fmla="*/ 2 w 1732"/>
                    <a:gd name="T29" fmla="*/ 0 h 1794"/>
                    <a:gd name="T30" fmla="*/ 2 w 1732"/>
                    <a:gd name="T31" fmla="*/ 0 h 1794"/>
                    <a:gd name="T32" fmla="*/ 2 w 1732"/>
                    <a:gd name="T33" fmla="*/ 1 h 1794"/>
                    <a:gd name="T34" fmla="*/ 2 w 1732"/>
                    <a:gd name="T35" fmla="*/ 1 h 1794"/>
                    <a:gd name="T36" fmla="*/ 2 w 1732"/>
                    <a:gd name="T37" fmla="*/ 1 h 1794"/>
                    <a:gd name="T38" fmla="*/ 2 w 1732"/>
                    <a:gd name="T39" fmla="*/ 1 h 1794"/>
                    <a:gd name="T40" fmla="*/ 2 w 1732"/>
                    <a:gd name="T41" fmla="*/ 2 h 1794"/>
                    <a:gd name="T42" fmla="*/ 2 w 1732"/>
                    <a:gd name="T43" fmla="*/ 2 h 1794"/>
                    <a:gd name="T44" fmla="*/ 2 w 1732"/>
                    <a:gd name="T45" fmla="*/ 2 h 1794"/>
                    <a:gd name="T46" fmla="*/ 2 w 1732"/>
                    <a:gd name="T47" fmla="*/ 2 h 1794"/>
                    <a:gd name="T48" fmla="*/ 2 w 1732"/>
                    <a:gd name="T49" fmla="*/ 2 h 1794"/>
                    <a:gd name="T50" fmla="*/ 2 w 1732"/>
                    <a:gd name="T51" fmla="*/ 2 h 1794"/>
                    <a:gd name="T52" fmla="*/ 2 w 1732"/>
                    <a:gd name="T53" fmla="*/ 2 h 1794"/>
                    <a:gd name="T54" fmla="*/ 2 w 1732"/>
                    <a:gd name="T55" fmla="*/ 2 h 1794"/>
                    <a:gd name="T56" fmla="*/ 2 w 1732"/>
                    <a:gd name="T57" fmla="*/ 2 h 1794"/>
                    <a:gd name="T58" fmla="*/ 1 w 1732"/>
                    <a:gd name="T59" fmla="*/ 2 h 1794"/>
                    <a:gd name="T60" fmla="*/ 1 w 1732"/>
                    <a:gd name="T61" fmla="*/ 2 h 1794"/>
                    <a:gd name="T62" fmla="*/ 1 w 1732"/>
                    <a:gd name="T63" fmla="*/ 2 h 1794"/>
                    <a:gd name="T64" fmla="*/ 1 w 1732"/>
                    <a:gd name="T65" fmla="*/ 2 h 1794"/>
                    <a:gd name="T66" fmla="*/ 1 w 1732"/>
                    <a:gd name="T67" fmla="*/ 1 h 1794"/>
                    <a:gd name="T68" fmla="*/ 1 w 1732"/>
                    <a:gd name="T69" fmla="*/ 1 h 1794"/>
                    <a:gd name="T70" fmla="*/ 1 w 1732"/>
                    <a:gd name="T71" fmla="*/ 1 h 1794"/>
                    <a:gd name="T72" fmla="*/ 1 w 1732"/>
                    <a:gd name="T73" fmla="*/ 1 h 1794"/>
                    <a:gd name="T74" fmla="*/ 1 w 1732"/>
                    <a:gd name="T75" fmla="*/ 1 h 1794"/>
                    <a:gd name="T76" fmla="*/ 1 w 1732"/>
                    <a:gd name="T77" fmla="*/ 1 h 1794"/>
                    <a:gd name="T78" fmla="*/ 1 w 1732"/>
                    <a:gd name="T79" fmla="*/ 1 h 1794"/>
                    <a:gd name="T80" fmla="*/ 1 w 1732"/>
                    <a:gd name="T81" fmla="*/ 1 h 1794"/>
                    <a:gd name="T82" fmla="*/ 1 w 1732"/>
                    <a:gd name="T83" fmla="*/ 1 h 1794"/>
                    <a:gd name="T84" fmla="*/ 1 w 1732"/>
                    <a:gd name="T85" fmla="*/ 1 h 1794"/>
                    <a:gd name="T86" fmla="*/ 1 w 1732"/>
                    <a:gd name="T87" fmla="*/ 1 h 1794"/>
                    <a:gd name="T88" fmla="*/ 1 w 1732"/>
                    <a:gd name="T89" fmla="*/ 1 h 1794"/>
                    <a:gd name="T90" fmla="*/ 1 w 1732"/>
                    <a:gd name="T91" fmla="*/ 1 h 1794"/>
                    <a:gd name="T92" fmla="*/ 1 w 1732"/>
                    <a:gd name="T93" fmla="*/ 1 h 1794"/>
                    <a:gd name="T94" fmla="*/ 0 w 1732"/>
                    <a:gd name="T95" fmla="*/ 1 h 1794"/>
                    <a:gd name="T96" fmla="*/ 0 w 1732"/>
                    <a:gd name="T97" fmla="*/ 1 h 1794"/>
                    <a:gd name="T98" fmla="*/ 0 w 1732"/>
                    <a:gd name="T99" fmla="*/ 1 h 1794"/>
                    <a:gd name="T100" fmla="*/ 0 w 1732"/>
                    <a:gd name="T101" fmla="*/ 1 h 1794"/>
                    <a:gd name="T102" fmla="*/ 0 w 1732"/>
                    <a:gd name="T103" fmla="*/ 0 h 17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32" h="1794">
                      <a:moveTo>
                        <a:pt x="0" y="271"/>
                      </a:moveTo>
                      <a:lnTo>
                        <a:pt x="41" y="236"/>
                      </a:lnTo>
                      <a:lnTo>
                        <a:pt x="81" y="203"/>
                      </a:lnTo>
                      <a:lnTo>
                        <a:pt x="124" y="173"/>
                      </a:lnTo>
                      <a:lnTo>
                        <a:pt x="168" y="146"/>
                      </a:lnTo>
                      <a:lnTo>
                        <a:pt x="213" y="121"/>
                      </a:lnTo>
                      <a:lnTo>
                        <a:pt x="259" y="98"/>
                      </a:lnTo>
                      <a:lnTo>
                        <a:pt x="305" y="77"/>
                      </a:lnTo>
                      <a:lnTo>
                        <a:pt x="352" y="59"/>
                      </a:lnTo>
                      <a:lnTo>
                        <a:pt x="401" y="44"/>
                      </a:lnTo>
                      <a:lnTo>
                        <a:pt x="449" y="31"/>
                      </a:lnTo>
                      <a:lnTo>
                        <a:pt x="497" y="20"/>
                      </a:lnTo>
                      <a:lnTo>
                        <a:pt x="546" y="11"/>
                      </a:lnTo>
                      <a:lnTo>
                        <a:pt x="596" y="5"/>
                      </a:lnTo>
                      <a:lnTo>
                        <a:pt x="646" y="1"/>
                      </a:lnTo>
                      <a:lnTo>
                        <a:pt x="695" y="0"/>
                      </a:lnTo>
                      <a:lnTo>
                        <a:pt x="745" y="1"/>
                      </a:lnTo>
                      <a:lnTo>
                        <a:pt x="794" y="5"/>
                      </a:lnTo>
                      <a:lnTo>
                        <a:pt x="845" y="10"/>
                      </a:lnTo>
                      <a:lnTo>
                        <a:pt x="893" y="18"/>
                      </a:lnTo>
                      <a:lnTo>
                        <a:pt x="942" y="29"/>
                      </a:lnTo>
                      <a:lnTo>
                        <a:pt x="990" y="42"/>
                      </a:lnTo>
                      <a:lnTo>
                        <a:pt x="1038" y="56"/>
                      </a:lnTo>
                      <a:lnTo>
                        <a:pt x="1085" y="74"/>
                      </a:lnTo>
                      <a:lnTo>
                        <a:pt x="1131" y="93"/>
                      </a:lnTo>
                      <a:lnTo>
                        <a:pt x="1176" y="115"/>
                      </a:lnTo>
                      <a:lnTo>
                        <a:pt x="1221" y="140"/>
                      </a:lnTo>
                      <a:lnTo>
                        <a:pt x="1264" y="167"/>
                      </a:lnTo>
                      <a:lnTo>
                        <a:pt x="1306" y="195"/>
                      </a:lnTo>
                      <a:lnTo>
                        <a:pt x="1347" y="227"/>
                      </a:lnTo>
                      <a:lnTo>
                        <a:pt x="1387" y="261"/>
                      </a:lnTo>
                      <a:lnTo>
                        <a:pt x="1425" y="296"/>
                      </a:lnTo>
                      <a:lnTo>
                        <a:pt x="1462" y="334"/>
                      </a:lnTo>
                      <a:lnTo>
                        <a:pt x="1529" y="416"/>
                      </a:lnTo>
                      <a:lnTo>
                        <a:pt x="1587" y="502"/>
                      </a:lnTo>
                      <a:lnTo>
                        <a:pt x="1635" y="592"/>
                      </a:lnTo>
                      <a:lnTo>
                        <a:pt x="1674" y="685"/>
                      </a:lnTo>
                      <a:lnTo>
                        <a:pt x="1702" y="781"/>
                      </a:lnTo>
                      <a:lnTo>
                        <a:pt x="1722" y="879"/>
                      </a:lnTo>
                      <a:lnTo>
                        <a:pt x="1732" y="978"/>
                      </a:lnTo>
                      <a:lnTo>
                        <a:pt x="1732" y="1077"/>
                      </a:lnTo>
                      <a:lnTo>
                        <a:pt x="1723" y="1176"/>
                      </a:lnTo>
                      <a:lnTo>
                        <a:pt x="1704" y="1273"/>
                      </a:lnTo>
                      <a:lnTo>
                        <a:pt x="1677" y="1369"/>
                      </a:lnTo>
                      <a:lnTo>
                        <a:pt x="1640" y="1462"/>
                      </a:lnTo>
                      <a:lnTo>
                        <a:pt x="1593" y="1552"/>
                      </a:lnTo>
                      <a:lnTo>
                        <a:pt x="1537" y="1637"/>
                      </a:lnTo>
                      <a:lnTo>
                        <a:pt x="1472" y="1718"/>
                      </a:lnTo>
                      <a:lnTo>
                        <a:pt x="1397" y="1794"/>
                      </a:lnTo>
                      <a:lnTo>
                        <a:pt x="1356" y="1749"/>
                      </a:lnTo>
                      <a:lnTo>
                        <a:pt x="1319" y="1709"/>
                      </a:lnTo>
                      <a:lnTo>
                        <a:pt x="1289" y="1677"/>
                      </a:lnTo>
                      <a:lnTo>
                        <a:pt x="1262" y="1647"/>
                      </a:lnTo>
                      <a:lnTo>
                        <a:pt x="1238" y="1621"/>
                      </a:lnTo>
                      <a:lnTo>
                        <a:pt x="1215" y="1597"/>
                      </a:lnTo>
                      <a:lnTo>
                        <a:pt x="1193" y="1573"/>
                      </a:lnTo>
                      <a:lnTo>
                        <a:pt x="1171" y="1548"/>
                      </a:lnTo>
                      <a:lnTo>
                        <a:pt x="1147" y="1522"/>
                      </a:lnTo>
                      <a:lnTo>
                        <a:pt x="1121" y="1493"/>
                      </a:lnTo>
                      <a:lnTo>
                        <a:pt x="1091" y="1460"/>
                      </a:lnTo>
                      <a:lnTo>
                        <a:pt x="1056" y="1422"/>
                      </a:lnTo>
                      <a:lnTo>
                        <a:pt x="1015" y="1377"/>
                      </a:lnTo>
                      <a:lnTo>
                        <a:pt x="967" y="1326"/>
                      </a:lnTo>
                      <a:lnTo>
                        <a:pt x="912" y="1265"/>
                      </a:lnTo>
                      <a:lnTo>
                        <a:pt x="847" y="1195"/>
                      </a:lnTo>
                      <a:lnTo>
                        <a:pt x="876" y="1162"/>
                      </a:lnTo>
                      <a:lnTo>
                        <a:pt x="898" y="1124"/>
                      </a:lnTo>
                      <a:lnTo>
                        <a:pt x="913" y="1084"/>
                      </a:lnTo>
                      <a:lnTo>
                        <a:pt x="918" y="1042"/>
                      </a:lnTo>
                      <a:lnTo>
                        <a:pt x="916" y="999"/>
                      </a:lnTo>
                      <a:lnTo>
                        <a:pt x="906" y="959"/>
                      </a:lnTo>
                      <a:lnTo>
                        <a:pt x="887" y="920"/>
                      </a:lnTo>
                      <a:lnTo>
                        <a:pt x="861" y="884"/>
                      </a:lnTo>
                      <a:lnTo>
                        <a:pt x="846" y="869"/>
                      </a:lnTo>
                      <a:lnTo>
                        <a:pt x="828" y="855"/>
                      </a:lnTo>
                      <a:lnTo>
                        <a:pt x="810" y="843"/>
                      </a:lnTo>
                      <a:lnTo>
                        <a:pt x="791" y="833"/>
                      </a:lnTo>
                      <a:lnTo>
                        <a:pt x="771" y="825"/>
                      </a:lnTo>
                      <a:lnTo>
                        <a:pt x="751" y="820"/>
                      </a:lnTo>
                      <a:lnTo>
                        <a:pt x="731" y="815"/>
                      </a:lnTo>
                      <a:lnTo>
                        <a:pt x="710" y="813"/>
                      </a:lnTo>
                      <a:lnTo>
                        <a:pt x="688" y="814"/>
                      </a:lnTo>
                      <a:lnTo>
                        <a:pt x="667" y="815"/>
                      </a:lnTo>
                      <a:lnTo>
                        <a:pt x="646" y="820"/>
                      </a:lnTo>
                      <a:lnTo>
                        <a:pt x="625" y="826"/>
                      </a:lnTo>
                      <a:lnTo>
                        <a:pt x="606" y="834"/>
                      </a:lnTo>
                      <a:lnTo>
                        <a:pt x="587" y="845"/>
                      </a:lnTo>
                      <a:lnTo>
                        <a:pt x="568" y="857"/>
                      </a:lnTo>
                      <a:lnTo>
                        <a:pt x="551" y="871"/>
                      </a:lnTo>
                      <a:lnTo>
                        <a:pt x="509" y="826"/>
                      </a:lnTo>
                      <a:lnTo>
                        <a:pt x="473" y="787"/>
                      </a:lnTo>
                      <a:lnTo>
                        <a:pt x="442" y="753"/>
                      </a:lnTo>
                      <a:lnTo>
                        <a:pt x="416" y="724"/>
                      </a:lnTo>
                      <a:lnTo>
                        <a:pt x="392" y="698"/>
                      </a:lnTo>
                      <a:lnTo>
                        <a:pt x="369" y="673"/>
                      </a:lnTo>
                      <a:lnTo>
                        <a:pt x="347" y="649"/>
                      </a:lnTo>
                      <a:lnTo>
                        <a:pt x="325" y="625"/>
                      </a:lnTo>
                      <a:lnTo>
                        <a:pt x="301" y="598"/>
                      </a:lnTo>
                      <a:lnTo>
                        <a:pt x="274" y="570"/>
                      </a:lnTo>
                      <a:lnTo>
                        <a:pt x="245" y="537"/>
                      </a:lnTo>
                      <a:lnTo>
                        <a:pt x="210" y="499"/>
                      </a:lnTo>
                      <a:lnTo>
                        <a:pt x="168" y="454"/>
                      </a:lnTo>
                      <a:lnTo>
                        <a:pt x="121" y="402"/>
                      </a:lnTo>
                      <a:lnTo>
                        <a:pt x="65" y="342"/>
                      </a:lnTo>
                      <a:lnTo>
                        <a:pt x="0" y="271"/>
                      </a:lnTo>
                      <a:close/>
                    </a:path>
                  </a:pathLst>
                </a:custGeom>
                <a:solidFill>
                  <a:srgbClr val="B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58" name="Freeform 841">
                  <a:extLst>
                    <a:ext uri="{FF2B5EF4-FFF2-40B4-BE49-F238E27FC236}">
                      <a16:creationId xmlns:a16="http://schemas.microsoft.com/office/drawing/2014/main" id="{F2E5212F-B0ED-4786-8C52-D80601EDC4B2}"/>
                    </a:ext>
                  </a:extLst>
                </p:cNvPr>
                <p:cNvSpPr>
                  <a:spLocks/>
                </p:cNvSpPr>
                <p:nvPr/>
              </p:nvSpPr>
              <p:spPr bwMode="auto">
                <a:xfrm>
                  <a:off x="2149" y="2194"/>
                  <a:ext cx="571" cy="592"/>
                </a:xfrm>
                <a:custGeom>
                  <a:avLst/>
                  <a:gdLst>
                    <a:gd name="T0" fmla="*/ 0 w 1713"/>
                    <a:gd name="T1" fmla="*/ 0 h 1775"/>
                    <a:gd name="T2" fmla="*/ 0 w 1713"/>
                    <a:gd name="T3" fmla="*/ 0 h 1775"/>
                    <a:gd name="T4" fmla="*/ 0 w 1713"/>
                    <a:gd name="T5" fmla="*/ 0 h 1775"/>
                    <a:gd name="T6" fmla="*/ 0 w 1713"/>
                    <a:gd name="T7" fmla="*/ 0 h 1775"/>
                    <a:gd name="T8" fmla="*/ 1 w 1713"/>
                    <a:gd name="T9" fmla="*/ 0 h 1775"/>
                    <a:gd name="T10" fmla="*/ 1 w 1713"/>
                    <a:gd name="T11" fmla="*/ 0 h 1775"/>
                    <a:gd name="T12" fmla="*/ 1 w 1713"/>
                    <a:gd name="T13" fmla="*/ 0 h 1775"/>
                    <a:gd name="T14" fmla="*/ 1 w 1713"/>
                    <a:gd name="T15" fmla="*/ 0 h 1775"/>
                    <a:gd name="T16" fmla="*/ 1 w 1713"/>
                    <a:gd name="T17" fmla="*/ 0 h 1775"/>
                    <a:gd name="T18" fmla="*/ 1 w 1713"/>
                    <a:gd name="T19" fmla="*/ 0 h 1775"/>
                    <a:gd name="T20" fmla="*/ 1 w 1713"/>
                    <a:gd name="T21" fmla="*/ 0 h 1775"/>
                    <a:gd name="T22" fmla="*/ 1 w 1713"/>
                    <a:gd name="T23" fmla="*/ 0 h 1775"/>
                    <a:gd name="T24" fmla="*/ 2 w 1713"/>
                    <a:gd name="T25" fmla="*/ 0 h 1775"/>
                    <a:gd name="T26" fmla="*/ 2 w 1713"/>
                    <a:gd name="T27" fmla="*/ 0 h 1775"/>
                    <a:gd name="T28" fmla="*/ 2 w 1713"/>
                    <a:gd name="T29" fmla="*/ 0 h 1775"/>
                    <a:gd name="T30" fmla="*/ 2 w 1713"/>
                    <a:gd name="T31" fmla="*/ 0 h 1775"/>
                    <a:gd name="T32" fmla="*/ 2 w 1713"/>
                    <a:gd name="T33" fmla="*/ 1 h 1775"/>
                    <a:gd name="T34" fmla="*/ 2 w 1713"/>
                    <a:gd name="T35" fmla="*/ 1 h 1775"/>
                    <a:gd name="T36" fmla="*/ 2 w 1713"/>
                    <a:gd name="T37" fmla="*/ 1 h 1775"/>
                    <a:gd name="T38" fmla="*/ 2 w 1713"/>
                    <a:gd name="T39" fmla="*/ 1 h 1775"/>
                    <a:gd name="T40" fmla="*/ 2 w 1713"/>
                    <a:gd name="T41" fmla="*/ 2 h 1775"/>
                    <a:gd name="T42" fmla="*/ 2 w 1713"/>
                    <a:gd name="T43" fmla="*/ 2 h 1775"/>
                    <a:gd name="T44" fmla="*/ 2 w 1713"/>
                    <a:gd name="T45" fmla="*/ 2 h 1775"/>
                    <a:gd name="T46" fmla="*/ 2 w 1713"/>
                    <a:gd name="T47" fmla="*/ 2 h 1775"/>
                    <a:gd name="T48" fmla="*/ 2 w 1713"/>
                    <a:gd name="T49" fmla="*/ 2 h 1775"/>
                    <a:gd name="T50" fmla="*/ 2 w 1713"/>
                    <a:gd name="T51" fmla="*/ 2 h 1775"/>
                    <a:gd name="T52" fmla="*/ 2 w 1713"/>
                    <a:gd name="T53" fmla="*/ 2 h 1775"/>
                    <a:gd name="T54" fmla="*/ 2 w 1713"/>
                    <a:gd name="T55" fmla="*/ 2 h 1775"/>
                    <a:gd name="T56" fmla="*/ 2 w 1713"/>
                    <a:gd name="T57" fmla="*/ 2 h 1775"/>
                    <a:gd name="T58" fmla="*/ 1 w 1713"/>
                    <a:gd name="T59" fmla="*/ 2 h 1775"/>
                    <a:gd name="T60" fmla="*/ 1 w 1713"/>
                    <a:gd name="T61" fmla="*/ 2 h 1775"/>
                    <a:gd name="T62" fmla="*/ 1 w 1713"/>
                    <a:gd name="T63" fmla="*/ 2 h 1775"/>
                    <a:gd name="T64" fmla="*/ 1 w 1713"/>
                    <a:gd name="T65" fmla="*/ 2 h 1775"/>
                    <a:gd name="T66" fmla="*/ 1 w 1713"/>
                    <a:gd name="T67" fmla="*/ 1 h 1775"/>
                    <a:gd name="T68" fmla="*/ 1 w 1713"/>
                    <a:gd name="T69" fmla="*/ 1 h 1775"/>
                    <a:gd name="T70" fmla="*/ 1 w 1713"/>
                    <a:gd name="T71" fmla="*/ 1 h 1775"/>
                    <a:gd name="T72" fmla="*/ 1 w 1713"/>
                    <a:gd name="T73" fmla="*/ 1 h 1775"/>
                    <a:gd name="T74" fmla="*/ 1 w 1713"/>
                    <a:gd name="T75" fmla="*/ 1 h 1775"/>
                    <a:gd name="T76" fmla="*/ 1 w 1713"/>
                    <a:gd name="T77" fmla="*/ 1 h 1775"/>
                    <a:gd name="T78" fmla="*/ 1 w 1713"/>
                    <a:gd name="T79" fmla="*/ 1 h 1775"/>
                    <a:gd name="T80" fmla="*/ 1 w 1713"/>
                    <a:gd name="T81" fmla="*/ 1 h 1775"/>
                    <a:gd name="T82" fmla="*/ 1 w 1713"/>
                    <a:gd name="T83" fmla="*/ 1 h 1775"/>
                    <a:gd name="T84" fmla="*/ 1 w 1713"/>
                    <a:gd name="T85" fmla="*/ 1 h 1775"/>
                    <a:gd name="T86" fmla="*/ 1 w 1713"/>
                    <a:gd name="T87" fmla="*/ 1 h 1775"/>
                    <a:gd name="T88" fmla="*/ 1 w 1713"/>
                    <a:gd name="T89" fmla="*/ 1 h 1775"/>
                    <a:gd name="T90" fmla="*/ 1 w 1713"/>
                    <a:gd name="T91" fmla="*/ 1 h 1775"/>
                    <a:gd name="T92" fmla="*/ 1 w 1713"/>
                    <a:gd name="T93" fmla="*/ 1 h 1775"/>
                    <a:gd name="T94" fmla="*/ 0 w 1713"/>
                    <a:gd name="T95" fmla="*/ 1 h 1775"/>
                    <a:gd name="T96" fmla="*/ 0 w 1713"/>
                    <a:gd name="T97" fmla="*/ 1 h 1775"/>
                    <a:gd name="T98" fmla="*/ 0 w 1713"/>
                    <a:gd name="T99" fmla="*/ 1 h 1775"/>
                    <a:gd name="T100" fmla="*/ 0 w 1713"/>
                    <a:gd name="T101" fmla="*/ 1 h 1775"/>
                    <a:gd name="T102" fmla="*/ 0 w 1713"/>
                    <a:gd name="T103" fmla="*/ 0 h 17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13" h="1775">
                      <a:moveTo>
                        <a:pt x="0" y="268"/>
                      </a:moveTo>
                      <a:lnTo>
                        <a:pt x="39" y="234"/>
                      </a:lnTo>
                      <a:lnTo>
                        <a:pt x="80" y="201"/>
                      </a:lnTo>
                      <a:lnTo>
                        <a:pt x="123" y="171"/>
                      </a:lnTo>
                      <a:lnTo>
                        <a:pt x="166" y="144"/>
                      </a:lnTo>
                      <a:lnTo>
                        <a:pt x="210" y="120"/>
                      </a:lnTo>
                      <a:lnTo>
                        <a:pt x="255" y="97"/>
                      </a:lnTo>
                      <a:lnTo>
                        <a:pt x="301" y="77"/>
                      </a:lnTo>
                      <a:lnTo>
                        <a:pt x="348" y="58"/>
                      </a:lnTo>
                      <a:lnTo>
                        <a:pt x="395" y="43"/>
                      </a:lnTo>
                      <a:lnTo>
                        <a:pt x="443" y="30"/>
                      </a:lnTo>
                      <a:lnTo>
                        <a:pt x="491" y="20"/>
                      </a:lnTo>
                      <a:lnTo>
                        <a:pt x="539" y="11"/>
                      </a:lnTo>
                      <a:lnTo>
                        <a:pt x="589" y="5"/>
                      </a:lnTo>
                      <a:lnTo>
                        <a:pt x="638" y="1"/>
                      </a:lnTo>
                      <a:lnTo>
                        <a:pt x="687" y="0"/>
                      </a:lnTo>
                      <a:lnTo>
                        <a:pt x="736" y="1"/>
                      </a:lnTo>
                      <a:lnTo>
                        <a:pt x="785" y="5"/>
                      </a:lnTo>
                      <a:lnTo>
                        <a:pt x="834" y="10"/>
                      </a:lnTo>
                      <a:lnTo>
                        <a:pt x="883" y="18"/>
                      </a:lnTo>
                      <a:lnTo>
                        <a:pt x="931" y="28"/>
                      </a:lnTo>
                      <a:lnTo>
                        <a:pt x="978" y="41"/>
                      </a:lnTo>
                      <a:lnTo>
                        <a:pt x="1025" y="55"/>
                      </a:lnTo>
                      <a:lnTo>
                        <a:pt x="1072" y="73"/>
                      </a:lnTo>
                      <a:lnTo>
                        <a:pt x="1117" y="92"/>
                      </a:lnTo>
                      <a:lnTo>
                        <a:pt x="1162" y="114"/>
                      </a:lnTo>
                      <a:lnTo>
                        <a:pt x="1206" y="138"/>
                      </a:lnTo>
                      <a:lnTo>
                        <a:pt x="1249" y="165"/>
                      </a:lnTo>
                      <a:lnTo>
                        <a:pt x="1292" y="193"/>
                      </a:lnTo>
                      <a:lnTo>
                        <a:pt x="1332" y="224"/>
                      </a:lnTo>
                      <a:lnTo>
                        <a:pt x="1371" y="257"/>
                      </a:lnTo>
                      <a:lnTo>
                        <a:pt x="1409" y="293"/>
                      </a:lnTo>
                      <a:lnTo>
                        <a:pt x="1445" y="330"/>
                      </a:lnTo>
                      <a:lnTo>
                        <a:pt x="1512" y="410"/>
                      </a:lnTo>
                      <a:lnTo>
                        <a:pt x="1569" y="495"/>
                      </a:lnTo>
                      <a:lnTo>
                        <a:pt x="1616" y="584"/>
                      </a:lnTo>
                      <a:lnTo>
                        <a:pt x="1655" y="677"/>
                      </a:lnTo>
                      <a:lnTo>
                        <a:pt x="1683" y="773"/>
                      </a:lnTo>
                      <a:lnTo>
                        <a:pt x="1702" y="869"/>
                      </a:lnTo>
                      <a:lnTo>
                        <a:pt x="1712" y="967"/>
                      </a:lnTo>
                      <a:lnTo>
                        <a:pt x="1713" y="1065"/>
                      </a:lnTo>
                      <a:lnTo>
                        <a:pt x="1704" y="1164"/>
                      </a:lnTo>
                      <a:lnTo>
                        <a:pt x="1685" y="1260"/>
                      </a:lnTo>
                      <a:lnTo>
                        <a:pt x="1658" y="1354"/>
                      </a:lnTo>
                      <a:lnTo>
                        <a:pt x="1622" y="1448"/>
                      </a:lnTo>
                      <a:lnTo>
                        <a:pt x="1576" y="1536"/>
                      </a:lnTo>
                      <a:lnTo>
                        <a:pt x="1520" y="1621"/>
                      </a:lnTo>
                      <a:lnTo>
                        <a:pt x="1456" y="1701"/>
                      </a:lnTo>
                      <a:lnTo>
                        <a:pt x="1383" y="1775"/>
                      </a:lnTo>
                      <a:lnTo>
                        <a:pt x="1340" y="1728"/>
                      </a:lnTo>
                      <a:lnTo>
                        <a:pt x="1303" y="1689"/>
                      </a:lnTo>
                      <a:lnTo>
                        <a:pt x="1272" y="1655"/>
                      </a:lnTo>
                      <a:lnTo>
                        <a:pt x="1243" y="1624"/>
                      </a:lnTo>
                      <a:lnTo>
                        <a:pt x="1219" y="1597"/>
                      </a:lnTo>
                      <a:lnTo>
                        <a:pt x="1196" y="1572"/>
                      </a:lnTo>
                      <a:lnTo>
                        <a:pt x="1174" y="1548"/>
                      </a:lnTo>
                      <a:lnTo>
                        <a:pt x="1152" y="1524"/>
                      </a:lnTo>
                      <a:lnTo>
                        <a:pt x="1128" y="1499"/>
                      </a:lnTo>
                      <a:lnTo>
                        <a:pt x="1102" y="1471"/>
                      </a:lnTo>
                      <a:lnTo>
                        <a:pt x="1073" y="1439"/>
                      </a:lnTo>
                      <a:lnTo>
                        <a:pt x="1039" y="1402"/>
                      </a:lnTo>
                      <a:lnTo>
                        <a:pt x="1000" y="1359"/>
                      </a:lnTo>
                      <a:lnTo>
                        <a:pt x="954" y="1310"/>
                      </a:lnTo>
                      <a:lnTo>
                        <a:pt x="901" y="1251"/>
                      </a:lnTo>
                      <a:lnTo>
                        <a:pt x="839" y="1184"/>
                      </a:lnTo>
                      <a:lnTo>
                        <a:pt x="868" y="1151"/>
                      </a:lnTo>
                      <a:lnTo>
                        <a:pt x="890" y="1113"/>
                      </a:lnTo>
                      <a:lnTo>
                        <a:pt x="905" y="1073"/>
                      </a:lnTo>
                      <a:lnTo>
                        <a:pt x="910" y="1031"/>
                      </a:lnTo>
                      <a:lnTo>
                        <a:pt x="908" y="988"/>
                      </a:lnTo>
                      <a:lnTo>
                        <a:pt x="898" y="948"/>
                      </a:lnTo>
                      <a:lnTo>
                        <a:pt x="879" y="909"/>
                      </a:lnTo>
                      <a:lnTo>
                        <a:pt x="853" y="873"/>
                      </a:lnTo>
                      <a:lnTo>
                        <a:pt x="838" y="858"/>
                      </a:lnTo>
                      <a:lnTo>
                        <a:pt x="820" y="844"/>
                      </a:lnTo>
                      <a:lnTo>
                        <a:pt x="802" y="832"/>
                      </a:lnTo>
                      <a:lnTo>
                        <a:pt x="783" y="822"/>
                      </a:lnTo>
                      <a:lnTo>
                        <a:pt x="763" y="814"/>
                      </a:lnTo>
                      <a:lnTo>
                        <a:pt x="743" y="809"/>
                      </a:lnTo>
                      <a:lnTo>
                        <a:pt x="723" y="804"/>
                      </a:lnTo>
                      <a:lnTo>
                        <a:pt x="702" y="802"/>
                      </a:lnTo>
                      <a:lnTo>
                        <a:pt x="680" y="803"/>
                      </a:lnTo>
                      <a:lnTo>
                        <a:pt x="659" y="804"/>
                      </a:lnTo>
                      <a:lnTo>
                        <a:pt x="638" y="809"/>
                      </a:lnTo>
                      <a:lnTo>
                        <a:pt x="617" y="815"/>
                      </a:lnTo>
                      <a:lnTo>
                        <a:pt x="598" y="823"/>
                      </a:lnTo>
                      <a:lnTo>
                        <a:pt x="579" y="834"/>
                      </a:lnTo>
                      <a:lnTo>
                        <a:pt x="560" y="846"/>
                      </a:lnTo>
                      <a:lnTo>
                        <a:pt x="543" y="860"/>
                      </a:lnTo>
                      <a:lnTo>
                        <a:pt x="500" y="813"/>
                      </a:lnTo>
                      <a:lnTo>
                        <a:pt x="463" y="774"/>
                      </a:lnTo>
                      <a:lnTo>
                        <a:pt x="431" y="739"/>
                      </a:lnTo>
                      <a:lnTo>
                        <a:pt x="403" y="709"/>
                      </a:lnTo>
                      <a:lnTo>
                        <a:pt x="379" y="682"/>
                      </a:lnTo>
                      <a:lnTo>
                        <a:pt x="356" y="657"/>
                      </a:lnTo>
                      <a:lnTo>
                        <a:pt x="334" y="632"/>
                      </a:lnTo>
                      <a:lnTo>
                        <a:pt x="312" y="608"/>
                      </a:lnTo>
                      <a:lnTo>
                        <a:pt x="288" y="583"/>
                      </a:lnTo>
                      <a:lnTo>
                        <a:pt x="263" y="555"/>
                      </a:lnTo>
                      <a:lnTo>
                        <a:pt x="233" y="523"/>
                      </a:lnTo>
                      <a:lnTo>
                        <a:pt x="201" y="487"/>
                      </a:lnTo>
                      <a:lnTo>
                        <a:pt x="161" y="444"/>
                      </a:lnTo>
                      <a:lnTo>
                        <a:pt x="115" y="394"/>
                      </a:lnTo>
                      <a:lnTo>
                        <a:pt x="62" y="335"/>
                      </a:lnTo>
                      <a:lnTo>
                        <a:pt x="0" y="26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59" name="Freeform 842">
                  <a:extLst>
                    <a:ext uri="{FF2B5EF4-FFF2-40B4-BE49-F238E27FC236}">
                      <a16:creationId xmlns:a16="http://schemas.microsoft.com/office/drawing/2014/main" id="{E3A33341-53C8-4A22-BC93-63410A4CC999}"/>
                    </a:ext>
                  </a:extLst>
                </p:cNvPr>
                <p:cNvSpPr>
                  <a:spLocks/>
                </p:cNvSpPr>
                <p:nvPr/>
              </p:nvSpPr>
              <p:spPr bwMode="auto">
                <a:xfrm>
                  <a:off x="2151" y="2197"/>
                  <a:ext cx="566" cy="586"/>
                </a:xfrm>
                <a:custGeom>
                  <a:avLst/>
                  <a:gdLst>
                    <a:gd name="T0" fmla="*/ 0 w 1696"/>
                    <a:gd name="T1" fmla="*/ 0 h 1757"/>
                    <a:gd name="T2" fmla="*/ 0 w 1696"/>
                    <a:gd name="T3" fmla="*/ 0 h 1757"/>
                    <a:gd name="T4" fmla="*/ 0 w 1696"/>
                    <a:gd name="T5" fmla="*/ 0 h 1757"/>
                    <a:gd name="T6" fmla="*/ 0 w 1696"/>
                    <a:gd name="T7" fmla="*/ 0 h 1757"/>
                    <a:gd name="T8" fmla="*/ 1 w 1696"/>
                    <a:gd name="T9" fmla="*/ 0 h 1757"/>
                    <a:gd name="T10" fmla="*/ 1 w 1696"/>
                    <a:gd name="T11" fmla="*/ 0 h 1757"/>
                    <a:gd name="T12" fmla="*/ 1 w 1696"/>
                    <a:gd name="T13" fmla="*/ 0 h 1757"/>
                    <a:gd name="T14" fmla="*/ 1 w 1696"/>
                    <a:gd name="T15" fmla="*/ 0 h 1757"/>
                    <a:gd name="T16" fmla="*/ 1 w 1696"/>
                    <a:gd name="T17" fmla="*/ 0 h 1757"/>
                    <a:gd name="T18" fmla="*/ 1 w 1696"/>
                    <a:gd name="T19" fmla="*/ 0 h 1757"/>
                    <a:gd name="T20" fmla="*/ 1 w 1696"/>
                    <a:gd name="T21" fmla="*/ 0 h 1757"/>
                    <a:gd name="T22" fmla="*/ 1 w 1696"/>
                    <a:gd name="T23" fmla="*/ 0 h 1757"/>
                    <a:gd name="T24" fmla="*/ 2 w 1696"/>
                    <a:gd name="T25" fmla="*/ 0 h 1757"/>
                    <a:gd name="T26" fmla="*/ 2 w 1696"/>
                    <a:gd name="T27" fmla="*/ 0 h 1757"/>
                    <a:gd name="T28" fmla="*/ 2 w 1696"/>
                    <a:gd name="T29" fmla="*/ 0 h 1757"/>
                    <a:gd name="T30" fmla="*/ 2 w 1696"/>
                    <a:gd name="T31" fmla="*/ 0 h 1757"/>
                    <a:gd name="T32" fmla="*/ 2 w 1696"/>
                    <a:gd name="T33" fmla="*/ 1 h 1757"/>
                    <a:gd name="T34" fmla="*/ 2 w 1696"/>
                    <a:gd name="T35" fmla="*/ 1 h 1757"/>
                    <a:gd name="T36" fmla="*/ 2 w 1696"/>
                    <a:gd name="T37" fmla="*/ 1 h 1757"/>
                    <a:gd name="T38" fmla="*/ 2 w 1696"/>
                    <a:gd name="T39" fmla="*/ 1 h 1757"/>
                    <a:gd name="T40" fmla="*/ 2 w 1696"/>
                    <a:gd name="T41" fmla="*/ 2 h 1757"/>
                    <a:gd name="T42" fmla="*/ 2 w 1696"/>
                    <a:gd name="T43" fmla="*/ 2 h 1757"/>
                    <a:gd name="T44" fmla="*/ 2 w 1696"/>
                    <a:gd name="T45" fmla="*/ 2 h 1757"/>
                    <a:gd name="T46" fmla="*/ 2 w 1696"/>
                    <a:gd name="T47" fmla="*/ 2 h 1757"/>
                    <a:gd name="T48" fmla="*/ 2 w 1696"/>
                    <a:gd name="T49" fmla="*/ 2 h 1757"/>
                    <a:gd name="T50" fmla="*/ 2 w 1696"/>
                    <a:gd name="T51" fmla="*/ 2 h 1757"/>
                    <a:gd name="T52" fmla="*/ 2 w 1696"/>
                    <a:gd name="T53" fmla="*/ 2 h 1757"/>
                    <a:gd name="T54" fmla="*/ 2 w 1696"/>
                    <a:gd name="T55" fmla="*/ 2 h 1757"/>
                    <a:gd name="T56" fmla="*/ 2 w 1696"/>
                    <a:gd name="T57" fmla="*/ 2 h 1757"/>
                    <a:gd name="T58" fmla="*/ 1 w 1696"/>
                    <a:gd name="T59" fmla="*/ 2 h 1757"/>
                    <a:gd name="T60" fmla="*/ 1 w 1696"/>
                    <a:gd name="T61" fmla="*/ 2 h 1757"/>
                    <a:gd name="T62" fmla="*/ 1 w 1696"/>
                    <a:gd name="T63" fmla="*/ 2 h 1757"/>
                    <a:gd name="T64" fmla="*/ 1 w 1696"/>
                    <a:gd name="T65" fmla="*/ 2 h 1757"/>
                    <a:gd name="T66" fmla="*/ 1 w 1696"/>
                    <a:gd name="T67" fmla="*/ 1 h 1757"/>
                    <a:gd name="T68" fmla="*/ 1 w 1696"/>
                    <a:gd name="T69" fmla="*/ 1 h 1757"/>
                    <a:gd name="T70" fmla="*/ 1 w 1696"/>
                    <a:gd name="T71" fmla="*/ 1 h 1757"/>
                    <a:gd name="T72" fmla="*/ 1 w 1696"/>
                    <a:gd name="T73" fmla="*/ 1 h 1757"/>
                    <a:gd name="T74" fmla="*/ 1 w 1696"/>
                    <a:gd name="T75" fmla="*/ 1 h 1757"/>
                    <a:gd name="T76" fmla="*/ 1 w 1696"/>
                    <a:gd name="T77" fmla="*/ 1 h 1757"/>
                    <a:gd name="T78" fmla="*/ 1 w 1696"/>
                    <a:gd name="T79" fmla="*/ 1 h 1757"/>
                    <a:gd name="T80" fmla="*/ 1 w 1696"/>
                    <a:gd name="T81" fmla="*/ 1 h 1757"/>
                    <a:gd name="T82" fmla="*/ 1 w 1696"/>
                    <a:gd name="T83" fmla="*/ 1 h 1757"/>
                    <a:gd name="T84" fmla="*/ 1 w 1696"/>
                    <a:gd name="T85" fmla="*/ 1 h 1757"/>
                    <a:gd name="T86" fmla="*/ 1 w 1696"/>
                    <a:gd name="T87" fmla="*/ 1 h 1757"/>
                    <a:gd name="T88" fmla="*/ 1 w 1696"/>
                    <a:gd name="T89" fmla="*/ 1 h 1757"/>
                    <a:gd name="T90" fmla="*/ 1 w 1696"/>
                    <a:gd name="T91" fmla="*/ 1 h 1757"/>
                    <a:gd name="T92" fmla="*/ 1 w 1696"/>
                    <a:gd name="T93" fmla="*/ 1 h 1757"/>
                    <a:gd name="T94" fmla="*/ 0 w 1696"/>
                    <a:gd name="T95" fmla="*/ 1 h 1757"/>
                    <a:gd name="T96" fmla="*/ 0 w 1696"/>
                    <a:gd name="T97" fmla="*/ 1 h 1757"/>
                    <a:gd name="T98" fmla="*/ 0 w 1696"/>
                    <a:gd name="T99" fmla="*/ 1 h 1757"/>
                    <a:gd name="T100" fmla="*/ 0 w 1696"/>
                    <a:gd name="T101" fmla="*/ 1 h 1757"/>
                    <a:gd name="T102" fmla="*/ 0 w 1696"/>
                    <a:gd name="T103" fmla="*/ 0 h 1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96" h="1757">
                      <a:moveTo>
                        <a:pt x="0" y="265"/>
                      </a:moveTo>
                      <a:lnTo>
                        <a:pt x="39" y="231"/>
                      </a:lnTo>
                      <a:lnTo>
                        <a:pt x="80" y="199"/>
                      </a:lnTo>
                      <a:lnTo>
                        <a:pt x="121" y="170"/>
                      </a:lnTo>
                      <a:lnTo>
                        <a:pt x="164" y="143"/>
                      </a:lnTo>
                      <a:lnTo>
                        <a:pt x="208" y="118"/>
                      </a:lnTo>
                      <a:lnTo>
                        <a:pt x="253" y="95"/>
                      </a:lnTo>
                      <a:lnTo>
                        <a:pt x="298" y="76"/>
                      </a:lnTo>
                      <a:lnTo>
                        <a:pt x="344" y="58"/>
                      </a:lnTo>
                      <a:lnTo>
                        <a:pt x="391" y="43"/>
                      </a:lnTo>
                      <a:lnTo>
                        <a:pt x="438" y="30"/>
                      </a:lnTo>
                      <a:lnTo>
                        <a:pt x="486" y="20"/>
                      </a:lnTo>
                      <a:lnTo>
                        <a:pt x="535" y="11"/>
                      </a:lnTo>
                      <a:lnTo>
                        <a:pt x="583" y="6"/>
                      </a:lnTo>
                      <a:lnTo>
                        <a:pt x="632" y="2"/>
                      </a:lnTo>
                      <a:lnTo>
                        <a:pt x="680" y="0"/>
                      </a:lnTo>
                      <a:lnTo>
                        <a:pt x="729" y="1"/>
                      </a:lnTo>
                      <a:lnTo>
                        <a:pt x="778" y="4"/>
                      </a:lnTo>
                      <a:lnTo>
                        <a:pt x="826" y="10"/>
                      </a:lnTo>
                      <a:lnTo>
                        <a:pt x="875" y="19"/>
                      </a:lnTo>
                      <a:lnTo>
                        <a:pt x="922" y="29"/>
                      </a:lnTo>
                      <a:lnTo>
                        <a:pt x="969" y="41"/>
                      </a:lnTo>
                      <a:lnTo>
                        <a:pt x="1016" y="56"/>
                      </a:lnTo>
                      <a:lnTo>
                        <a:pt x="1062" y="72"/>
                      </a:lnTo>
                      <a:lnTo>
                        <a:pt x="1107" y="92"/>
                      </a:lnTo>
                      <a:lnTo>
                        <a:pt x="1152" y="114"/>
                      </a:lnTo>
                      <a:lnTo>
                        <a:pt x="1195" y="137"/>
                      </a:lnTo>
                      <a:lnTo>
                        <a:pt x="1238" y="163"/>
                      </a:lnTo>
                      <a:lnTo>
                        <a:pt x="1279" y="192"/>
                      </a:lnTo>
                      <a:lnTo>
                        <a:pt x="1319" y="222"/>
                      </a:lnTo>
                      <a:lnTo>
                        <a:pt x="1358" y="255"/>
                      </a:lnTo>
                      <a:lnTo>
                        <a:pt x="1395" y="290"/>
                      </a:lnTo>
                      <a:lnTo>
                        <a:pt x="1432" y="328"/>
                      </a:lnTo>
                      <a:lnTo>
                        <a:pt x="1497" y="408"/>
                      </a:lnTo>
                      <a:lnTo>
                        <a:pt x="1553" y="492"/>
                      </a:lnTo>
                      <a:lnTo>
                        <a:pt x="1601" y="580"/>
                      </a:lnTo>
                      <a:lnTo>
                        <a:pt x="1639" y="672"/>
                      </a:lnTo>
                      <a:lnTo>
                        <a:pt x="1666" y="766"/>
                      </a:lnTo>
                      <a:lnTo>
                        <a:pt x="1686" y="861"/>
                      </a:lnTo>
                      <a:lnTo>
                        <a:pt x="1695" y="958"/>
                      </a:lnTo>
                      <a:lnTo>
                        <a:pt x="1696" y="1055"/>
                      </a:lnTo>
                      <a:lnTo>
                        <a:pt x="1687" y="1152"/>
                      </a:lnTo>
                      <a:lnTo>
                        <a:pt x="1669" y="1248"/>
                      </a:lnTo>
                      <a:lnTo>
                        <a:pt x="1641" y="1341"/>
                      </a:lnTo>
                      <a:lnTo>
                        <a:pt x="1605" y="1433"/>
                      </a:lnTo>
                      <a:lnTo>
                        <a:pt x="1559" y="1521"/>
                      </a:lnTo>
                      <a:lnTo>
                        <a:pt x="1505" y="1605"/>
                      </a:lnTo>
                      <a:lnTo>
                        <a:pt x="1440" y="1684"/>
                      </a:lnTo>
                      <a:lnTo>
                        <a:pt x="1368" y="1757"/>
                      </a:lnTo>
                      <a:lnTo>
                        <a:pt x="1324" y="1709"/>
                      </a:lnTo>
                      <a:lnTo>
                        <a:pt x="1286" y="1669"/>
                      </a:lnTo>
                      <a:lnTo>
                        <a:pt x="1254" y="1633"/>
                      </a:lnTo>
                      <a:lnTo>
                        <a:pt x="1225" y="1602"/>
                      </a:lnTo>
                      <a:lnTo>
                        <a:pt x="1200" y="1575"/>
                      </a:lnTo>
                      <a:lnTo>
                        <a:pt x="1177" y="1549"/>
                      </a:lnTo>
                      <a:lnTo>
                        <a:pt x="1155" y="1525"/>
                      </a:lnTo>
                      <a:lnTo>
                        <a:pt x="1133" y="1501"/>
                      </a:lnTo>
                      <a:lnTo>
                        <a:pt x="1110" y="1476"/>
                      </a:lnTo>
                      <a:lnTo>
                        <a:pt x="1085" y="1449"/>
                      </a:lnTo>
                      <a:lnTo>
                        <a:pt x="1057" y="1418"/>
                      </a:lnTo>
                      <a:lnTo>
                        <a:pt x="1025" y="1383"/>
                      </a:lnTo>
                      <a:lnTo>
                        <a:pt x="986" y="1341"/>
                      </a:lnTo>
                      <a:lnTo>
                        <a:pt x="943" y="1294"/>
                      </a:lnTo>
                      <a:lnTo>
                        <a:pt x="891" y="1238"/>
                      </a:lnTo>
                      <a:lnTo>
                        <a:pt x="832" y="1174"/>
                      </a:lnTo>
                      <a:lnTo>
                        <a:pt x="861" y="1141"/>
                      </a:lnTo>
                      <a:lnTo>
                        <a:pt x="883" y="1103"/>
                      </a:lnTo>
                      <a:lnTo>
                        <a:pt x="898" y="1063"/>
                      </a:lnTo>
                      <a:lnTo>
                        <a:pt x="903" y="1021"/>
                      </a:lnTo>
                      <a:lnTo>
                        <a:pt x="901" y="978"/>
                      </a:lnTo>
                      <a:lnTo>
                        <a:pt x="891" y="938"/>
                      </a:lnTo>
                      <a:lnTo>
                        <a:pt x="872" y="899"/>
                      </a:lnTo>
                      <a:lnTo>
                        <a:pt x="846" y="863"/>
                      </a:lnTo>
                      <a:lnTo>
                        <a:pt x="831" y="848"/>
                      </a:lnTo>
                      <a:lnTo>
                        <a:pt x="813" y="834"/>
                      </a:lnTo>
                      <a:lnTo>
                        <a:pt x="795" y="822"/>
                      </a:lnTo>
                      <a:lnTo>
                        <a:pt x="776" y="812"/>
                      </a:lnTo>
                      <a:lnTo>
                        <a:pt x="756" y="804"/>
                      </a:lnTo>
                      <a:lnTo>
                        <a:pt x="736" y="799"/>
                      </a:lnTo>
                      <a:lnTo>
                        <a:pt x="716" y="794"/>
                      </a:lnTo>
                      <a:lnTo>
                        <a:pt x="695" y="792"/>
                      </a:lnTo>
                      <a:lnTo>
                        <a:pt x="673" y="793"/>
                      </a:lnTo>
                      <a:lnTo>
                        <a:pt x="652" y="794"/>
                      </a:lnTo>
                      <a:lnTo>
                        <a:pt x="631" y="799"/>
                      </a:lnTo>
                      <a:lnTo>
                        <a:pt x="610" y="805"/>
                      </a:lnTo>
                      <a:lnTo>
                        <a:pt x="591" y="813"/>
                      </a:lnTo>
                      <a:lnTo>
                        <a:pt x="572" y="824"/>
                      </a:lnTo>
                      <a:lnTo>
                        <a:pt x="553" y="836"/>
                      </a:lnTo>
                      <a:lnTo>
                        <a:pt x="536" y="850"/>
                      </a:lnTo>
                      <a:lnTo>
                        <a:pt x="492" y="802"/>
                      </a:lnTo>
                      <a:lnTo>
                        <a:pt x="453" y="760"/>
                      </a:lnTo>
                      <a:lnTo>
                        <a:pt x="421" y="725"/>
                      </a:lnTo>
                      <a:lnTo>
                        <a:pt x="392" y="695"/>
                      </a:lnTo>
                      <a:lnTo>
                        <a:pt x="367" y="667"/>
                      </a:lnTo>
                      <a:lnTo>
                        <a:pt x="344" y="642"/>
                      </a:lnTo>
                      <a:lnTo>
                        <a:pt x="322" y="618"/>
                      </a:lnTo>
                      <a:lnTo>
                        <a:pt x="300" y="594"/>
                      </a:lnTo>
                      <a:lnTo>
                        <a:pt x="277" y="569"/>
                      </a:lnTo>
                      <a:lnTo>
                        <a:pt x="252" y="541"/>
                      </a:lnTo>
                      <a:lnTo>
                        <a:pt x="223" y="511"/>
                      </a:lnTo>
                      <a:lnTo>
                        <a:pt x="191" y="474"/>
                      </a:lnTo>
                      <a:lnTo>
                        <a:pt x="154" y="434"/>
                      </a:lnTo>
                      <a:lnTo>
                        <a:pt x="110" y="386"/>
                      </a:lnTo>
                      <a:lnTo>
                        <a:pt x="59" y="330"/>
                      </a:lnTo>
                      <a:lnTo>
                        <a:pt x="0" y="265"/>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60" name="Freeform 843">
                  <a:extLst>
                    <a:ext uri="{FF2B5EF4-FFF2-40B4-BE49-F238E27FC236}">
                      <a16:creationId xmlns:a16="http://schemas.microsoft.com/office/drawing/2014/main" id="{FB510BD9-10A6-40C7-97BE-9BB92CDDA3D7}"/>
                    </a:ext>
                  </a:extLst>
                </p:cNvPr>
                <p:cNvSpPr>
                  <a:spLocks/>
                </p:cNvSpPr>
                <p:nvPr/>
              </p:nvSpPr>
              <p:spPr bwMode="auto">
                <a:xfrm>
                  <a:off x="2154" y="2201"/>
                  <a:ext cx="559" cy="580"/>
                </a:xfrm>
                <a:custGeom>
                  <a:avLst/>
                  <a:gdLst>
                    <a:gd name="T0" fmla="*/ 0 w 1678"/>
                    <a:gd name="T1" fmla="*/ 0 h 1740"/>
                    <a:gd name="T2" fmla="*/ 0 w 1678"/>
                    <a:gd name="T3" fmla="*/ 0 h 1740"/>
                    <a:gd name="T4" fmla="*/ 0 w 1678"/>
                    <a:gd name="T5" fmla="*/ 0 h 1740"/>
                    <a:gd name="T6" fmla="*/ 0 w 1678"/>
                    <a:gd name="T7" fmla="*/ 0 h 1740"/>
                    <a:gd name="T8" fmla="*/ 1 w 1678"/>
                    <a:gd name="T9" fmla="*/ 0 h 1740"/>
                    <a:gd name="T10" fmla="*/ 1 w 1678"/>
                    <a:gd name="T11" fmla="*/ 0 h 1740"/>
                    <a:gd name="T12" fmla="*/ 1 w 1678"/>
                    <a:gd name="T13" fmla="*/ 0 h 1740"/>
                    <a:gd name="T14" fmla="*/ 1 w 1678"/>
                    <a:gd name="T15" fmla="*/ 0 h 1740"/>
                    <a:gd name="T16" fmla="*/ 1 w 1678"/>
                    <a:gd name="T17" fmla="*/ 0 h 1740"/>
                    <a:gd name="T18" fmla="*/ 1 w 1678"/>
                    <a:gd name="T19" fmla="*/ 0 h 1740"/>
                    <a:gd name="T20" fmla="*/ 1 w 1678"/>
                    <a:gd name="T21" fmla="*/ 0 h 1740"/>
                    <a:gd name="T22" fmla="*/ 1 w 1678"/>
                    <a:gd name="T23" fmla="*/ 0 h 1740"/>
                    <a:gd name="T24" fmla="*/ 2 w 1678"/>
                    <a:gd name="T25" fmla="*/ 0 h 1740"/>
                    <a:gd name="T26" fmla="*/ 2 w 1678"/>
                    <a:gd name="T27" fmla="*/ 0 h 1740"/>
                    <a:gd name="T28" fmla="*/ 2 w 1678"/>
                    <a:gd name="T29" fmla="*/ 0 h 1740"/>
                    <a:gd name="T30" fmla="*/ 2 w 1678"/>
                    <a:gd name="T31" fmla="*/ 0 h 1740"/>
                    <a:gd name="T32" fmla="*/ 2 w 1678"/>
                    <a:gd name="T33" fmla="*/ 1 h 1740"/>
                    <a:gd name="T34" fmla="*/ 2 w 1678"/>
                    <a:gd name="T35" fmla="*/ 1 h 1740"/>
                    <a:gd name="T36" fmla="*/ 2 w 1678"/>
                    <a:gd name="T37" fmla="*/ 1 h 1740"/>
                    <a:gd name="T38" fmla="*/ 2 w 1678"/>
                    <a:gd name="T39" fmla="*/ 1 h 1740"/>
                    <a:gd name="T40" fmla="*/ 2 w 1678"/>
                    <a:gd name="T41" fmla="*/ 2 h 1740"/>
                    <a:gd name="T42" fmla="*/ 2 w 1678"/>
                    <a:gd name="T43" fmla="*/ 2 h 1740"/>
                    <a:gd name="T44" fmla="*/ 2 w 1678"/>
                    <a:gd name="T45" fmla="*/ 2 h 1740"/>
                    <a:gd name="T46" fmla="*/ 2 w 1678"/>
                    <a:gd name="T47" fmla="*/ 2 h 1740"/>
                    <a:gd name="T48" fmla="*/ 2 w 1678"/>
                    <a:gd name="T49" fmla="*/ 2 h 1740"/>
                    <a:gd name="T50" fmla="*/ 2 w 1678"/>
                    <a:gd name="T51" fmla="*/ 2 h 1740"/>
                    <a:gd name="T52" fmla="*/ 2 w 1678"/>
                    <a:gd name="T53" fmla="*/ 2 h 1740"/>
                    <a:gd name="T54" fmla="*/ 2 w 1678"/>
                    <a:gd name="T55" fmla="*/ 2 h 1740"/>
                    <a:gd name="T56" fmla="*/ 1 w 1678"/>
                    <a:gd name="T57" fmla="*/ 2 h 1740"/>
                    <a:gd name="T58" fmla="*/ 1 w 1678"/>
                    <a:gd name="T59" fmla="*/ 2 h 1740"/>
                    <a:gd name="T60" fmla="*/ 1 w 1678"/>
                    <a:gd name="T61" fmla="*/ 2 h 1740"/>
                    <a:gd name="T62" fmla="*/ 1 w 1678"/>
                    <a:gd name="T63" fmla="*/ 2 h 1740"/>
                    <a:gd name="T64" fmla="*/ 1 w 1678"/>
                    <a:gd name="T65" fmla="*/ 2 h 1740"/>
                    <a:gd name="T66" fmla="*/ 1 w 1678"/>
                    <a:gd name="T67" fmla="*/ 1 h 1740"/>
                    <a:gd name="T68" fmla="*/ 1 w 1678"/>
                    <a:gd name="T69" fmla="*/ 1 h 1740"/>
                    <a:gd name="T70" fmla="*/ 1 w 1678"/>
                    <a:gd name="T71" fmla="*/ 1 h 1740"/>
                    <a:gd name="T72" fmla="*/ 1 w 1678"/>
                    <a:gd name="T73" fmla="*/ 1 h 1740"/>
                    <a:gd name="T74" fmla="*/ 1 w 1678"/>
                    <a:gd name="T75" fmla="*/ 1 h 1740"/>
                    <a:gd name="T76" fmla="*/ 1 w 1678"/>
                    <a:gd name="T77" fmla="*/ 1 h 1740"/>
                    <a:gd name="T78" fmla="*/ 1 w 1678"/>
                    <a:gd name="T79" fmla="*/ 1 h 1740"/>
                    <a:gd name="T80" fmla="*/ 1 w 1678"/>
                    <a:gd name="T81" fmla="*/ 1 h 1740"/>
                    <a:gd name="T82" fmla="*/ 1 w 1678"/>
                    <a:gd name="T83" fmla="*/ 1 h 1740"/>
                    <a:gd name="T84" fmla="*/ 1 w 1678"/>
                    <a:gd name="T85" fmla="*/ 1 h 1740"/>
                    <a:gd name="T86" fmla="*/ 1 w 1678"/>
                    <a:gd name="T87" fmla="*/ 1 h 1740"/>
                    <a:gd name="T88" fmla="*/ 1 w 1678"/>
                    <a:gd name="T89" fmla="*/ 1 h 1740"/>
                    <a:gd name="T90" fmla="*/ 1 w 1678"/>
                    <a:gd name="T91" fmla="*/ 1 h 1740"/>
                    <a:gd name="T92" fmla="*/ 0 w 1678"/>
                    <a:gd name="T93" fmla="*/ 1 h 1740"/>
                    <a:gd name="T94" fmla="*/ 0 w 1678"/>
                    <a:gd name="T95" fmla="*/ 1 h 1740"/>
                    <a:gd name="T96" fmla="*/ 0 w 1678"/>
                    <a:gd name="T97" fmla="*/ 1 h 1740"/>
                    <a:gd name="T98" fmla="*/ 0 w 1678"/>
                    <a:gd name="T99" fmla="*/ 1 h 1740"/>
                    <a:gd name="T100" fmla="*/ 0 w 1678"/>
                    <a:gd name="T101" fmla="*/ 1 h 1740"/>
                    <a:gd name="T102" fmla="*/ 0 w 1678"/>
                    <a:gd name="T103" fmla="*/ 0 h 17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78" h="1740">
                      <a:moveTo>
                        <a:pt x="0" y="263"/>
                      </a:moveTo>
                      <a:lnTo>
                        <a:pt x="39" y="229"/>
                      </a:lnTo>
                      <a:lnTo>
                        <a:pt x="79" y="197"/>
                      </a:lnTo>
                      <a:lnTo>
                        <a:pt x="121" y="169"/>
                      </a:lnTo>
                      <a:lnTo>
                        <a:pt x="162" y="141"/>
                      </a:lnTo>
                      <a:lnTo>
                        <a:pt x="206" y="117"/>
                      </a:lnTo>
                      <a:lnTo>
                        <a:pt x="250" y="95"/>
                      </a:lnTo>
                      <a:lnTo>
                        <a:pt x="295" y="76"/>
                      </a:lnTo>
                      <a:lnTo>
                        <a:pt x="341" y="58"/>
                      </a:lnTo>
                      <a:lnTo>
                        <a:pt x="387" y="43"/>
                      </a:lnTo>
                      <a:lnTo>
                        <a:pt x="434" y="30"/>
                      </a:lnTo>
                      <a:lnTo>
                        <a:pt x="482" y="20"/>
                      </a:lnTo>
                      <a:lnTo>
                        <a:pt x="529" y="11"/>
                      </a:lnTo>
                      <a:lnTo>
                        <a:pt x="577" y="5"/>
                      </a:lnTo>
                      <a:lnTo>
                        <a:pt x="625" y="1"/>
                      </a:lnTo>
                      <a:lnTo>
                        <a:pt x="673" y="0"/>
                      </a:lnTo>
                      <a:lnTo>
                        <a:pt x="722" y="1"/>
                      </a:lnTo>
                      <a:lnTo>
                        <a:pt x="769" y="4"/>
                      </a:lnTo>
                      <a:lnTo>
                        <a:pt x="817" y="10"/>
                      </a:lnTo>
                      <a:lnTo>
                        <a:pt x="864" y="17"/>
                      </a:lnTo>
                      <a:lnTo>
                        <a:pt x="911" y="27"/>
                      </a:lnTo>
                      <a:lnTo>
                        <a:pt x="959" y="40"/>
                      </a:lnTo>
                      <a:lnTo>
                        <a:pt x="1005" y="55"/>
                      </a:lnTo>
                      <a:lnTo>
                        <a:pt x="1050" y="71"/>
                      </a:lnTo>
                      <a:lnTo>
                        <a:pt x="1095" y="91"/>
                      </a:lnTo>
                      <a:lnTo>
                        <a:pt x="1138" y="112"/>
                      </a:lnTo>
                      <a:lnTo>
                        <a:pt x="1181" y="136"/>
                      </a:lnTo>
                      <a:lnTo>
                        <a:pt x="1224" y="161"/>
                      </a:lnTo>
                      <a:lnTo>
                        <a:pt x="1265" y="189"/>
                      </a:lnTo>
                      <a:lnTo>
                        <a:pt x="1304" y="220"/>
                      </a:lnTo>
                      <a:lnTo>
                        <a:pt x="1344" y="252"/>
                      </a:lnTo>
                      <a:lnTo>
                        <a:pt x="1380" y="287"/>
                      </a:lnTo>
                      <a:lnTo>
                        <a:pt x="1416" y="324"/>
                      </a:lnTo>
                      <a:lnTo>
                        <a:pt x="1481" y="403"/>
                      </a:lnTo>
                      <a:lnTo>
                        <a:pt x="1537" y="486"/>
                      </a:lnTo>
                      <a:lnTo>
                        <a:pt x="1584" y="574"/>
                      </a:lnTo>
                      <a:lnTo>
                        <a:pt x="1621" y="664"/>
                      </a:lnTo>
                      <a:lnTo>
                        <a:pt x="1649" y="757"/>
                      </a:lnTo>
                      <a:lnTo>
                        <a:pt x="1668" y="852"/>
                      </a:lnTo>
                      <a:lnTo>
                        <a:pt x="1678" y="948"/>
                      </a:lnTo>
                      <a:lnTo>
                        <a:pt x="1678" y="1044"/>
                      </a:lnTo>
                      <a:lnTo>
                        <a:pt x="1669" y="1141"/>
                      </a:lnTo>
                      <a:lnTo>
                        <a:pt x="1652" y="1235"/>
                      </a:lnTo>
                      <a:lnTo>
                        <a:pt x="1624" y="1328"/>
                      </a:lnTo>
                      <a:lnTo>
                        <a:pt x="1589" y="1418"/>
                      </a:lnTo>
                      <a:lnTo>
                        <a:pt x="1543" y="1505"/>
                      </a:lnTo>
                      <a:lnTo>
                        <a:pt x="1489" y="1589"/>
                      </a:lnTo>
                      <a:lnTo>
                        <a:pt x="1427" y="1666"/>
                      </a:lnTo>
                      <a:lnTo>
                        <a:pt x="1354" y="1740"/>
                      </a:lnTo>
                      <a:lnTo>
                        <a:pt x="1310" y="1691"/>
                      </a:lnTo>
                      <a:lnTo>
                        <a:pt x="1270" y="1648"/>
                      </a:lnTo>
                      <a:lnTo>
                        <a:pt x="1237" y="1612"/>
                      </a:lnTo>
                      <a:lnTo>
                        <a:pt x="1208" y="1580"/>
                      </a:lnTo>
                      <a:lnTo>
                        <a:pt x="1182" y="1552"/>
                      </a:lnTo>
                      <a:lnTo>
                        <a:pt x="1158" y="1526"/>
                      </a:lnTo>
                      <a:lnTo>
                        <a:pt x="1136" y="1502"/>
                      </a:lnTo>
                      <a:lnTo>
                        <a:pt x="1114" y="1479"/>
                      </a:lnTo>
                      <a:lnTo>
                        <a:pt x="1091" y="1454"/>
                      </a:lnTo>
                      <a:lnTo>
                        <a:pt x="1067" y="1428"/>
                      </a:lnTo>
                      <a:lnTo>
                        <a:pt x="1040" y="1398"/>
                      </a:lnTo>
                      <a:lnTo>
                        <a:pt x="1009" y="1364"/>
                      </a:lnTo>
                      <a:lnTo>
                        <a:pt x="973" y="1325"/>
                      </a:lnTo>
                      <a:lnTo>
                        <a:pt x="931" y="1279"/>
                      </a:lnTo>
                      <a:lnTo>
                        <a:pt x="882" y="1226"/>
                      </a:lnTo>
                      <a:lnTo>
                        <a:pt x="825" y="1164"/>
                      </a:lnTo>
                      <a:lnTo>
                        <a:pt x="854" y="1131"/>
                      </a:lnTo>
                      <a:lnTo>
                        <a:pt x="876" y="1093"/>
                      </a:lnTo>
                      <a:lnTo>
                        <a:pt x="891" y="1053"/>
                      </a:lnTo>
                      <a:lnTo>
                        <a:pt x="896" y="1011"/>
                      </a:lnTo>
                      <a:lnTo>
                        <a:pt x="894" y="968"/>
                      </a:lnTo>
                      <a:lnTo>
                        <a:pt x="884" y="928"/>
                      </a:lnTo>
                      <a:lnTo>
                        <a:pt x="865" y="889"/>
                      </a:lnTo>
                      <a:lnTo>
                        <a:pt x="839" y="853"/>
                      </a:lnTo>
                      <a:lnTo>
                        <a:pt x="824" y="838"/>
                      </a:lnTo>
                      <a:lnTo>
                        <a:pt x="806" y="824"/>
                      </a:lnTo>
                      <a:lnTo>
                        <a:pt x="788" y="812"/>
                      </a:lnTo>
                      <a:lnTo>
                        <a:pt x="769" y="802"/>
                      </a:lnTo>
                      <a:lnTo>
                        <a:pt x="749" y="794"/>
                      </a:lnTo>
                      <a:lnTo>
                        <a:pt x="729" y="789"/>
                      </a:lnTo>
                      <a:lnTo>
                        <a:pt x="709" y="784"/>
                      </a:lnTo>
                      <a:lnTo>
                        <a:pt x="688" y="782"/>
                      </a:lnTo>
                      <a:lnTo>
                        <a:pt x="666" y="783"/>
                      </a:lnTo>
                      <a:lnTo>
                        <a:pt x="645" y="784"/>
                      </a:lnTo>
                      <a:lnTo>
                        <a:pt x="624" y="789"/>
                      </a:lnTo>
                      <a:lnTo>
                        <a:pt x="603" y="795"/>
                      </a:lnTo>
                      <a:lnTo>
                        <a:pt x="584" y="803"/>
                      </a:lnTo>
                      <a:lnTo>
                        <a:pt x="565" y="814"/>
                      </a:lnTo>
                      <a:lnTo>
                        <a:pt x="546" y="826"/>
                      </a:lnTo>
                      <a:lnTo>
                        <a:pt x="529" y="840"/>
                      </a:lnTo>
                      <a:lnTo>
                        <a:pt x="484" y="791"/>
                      </a:lnTo>
                      <a:lnTo>
                        <a:pt x="444" y="748"/>
                      </a:lnTo>
                      <a:lnTo>
                        <a:pt x="411" y="711"/>
                      </a:lnTo>
                      <a:lnTo>
                        <a:pt x="382" y="679"/>
                      </a:lnTo>
                      <a:lnTo>
                        <a:pt x="357" y="652"/>
                      </a:lnTo>
                      <a:lnTo>
                        <a:pt x="332" y="626"/>
                      </a:lnTo>
                      <a:lnTo>
                        <a:pt x="311" y="601"/>
                      </a:lnTo>
                      <a:lnTo>
                        <a:pt x="290" y="577"/>
                      </a:lnTo>
                      <a:lnTo>
                        <a:pt x="267" y="553"/>
                      </a:lnTo>
                      <a:lnTo>
                        <a:pt x="243" y="527"/>
                      </a:lnTo>
                      <a:lnTo>
                        <a:pt x="215" y="497"/>
                      </a:lnTo>
                      <a:lnTo>
                        <a:pt x="184" y="463"/>
                      </a:lnTo>
                      <a:lnTo>
                        <a:pt x="148" y="424"/>
                      </a:lnTo>
                      <a:lnTo>
                        <a:pt x="107" y="378"/>
                      </a:lnTo>
                      <a:lnTo>
                        <a:pt x="57" y="325"/>
                      </a:lnTo>
                      <a:lnTo>
                        <a:pt x="0" y="263"/>
                      </a:lnTo>
                      <a:close/>
                    </a:path>
                  </a:pathLst>
                </a:custGeom>
                <a:solidFill>
                  <a:srgbClr val="C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61" name="Freeform 844">
                  <a:extLst>
                    <a:ext uri="{FF2B5EF4-FFF2-40B4-BE49-F238E27FC236}">
                      <a16:creationId xmlns:a16="http://schemas.microsoft.com/office/drawing/2014/main" id="{D49E8762-786D-4466-AA3F-95AC6FC30166}"/>
                    </a:ext>
                  </a:extLst>
                </p:cNvPr>
                <p:cNvSpPr>
                  <a:spLocks/>
                </p:cNvSpPr>
                <p:nvPr/>
              </p:nvSpPr>
              <p:spPr bwMode="auto">
                <a:xfrm>
                  <a:off x="2156" y="2204"/>
                  <a:ext cx="554" cy="574"/>
                </a:xfrm>
                <a:custGeom>
                  <a:avLst/>
                  <a:gdLst>
                    <a:gd name="T0" fmla="*/ 0 w 1661"/>
                    <a:gd name="T1" fmla="*/ 0 h 1721"/>
                    <a:gd name="T2" fmla="*/ 0 w 1661"/>
                    <a:gd name="T3" fmla="*/ 0 h 1721"/>
                    <a:gd name="T4" fmla="*/ 0 w 1661"/>
                    <a:gd name="T5" fmla="*/ 0 h 1721"/>
                    <a:gd name="T6" fmla="*/ 0 w 1661"/>
                    <a:gd name="T7" fmla="*/ 0 h 1721"/>
                    <a:gd name="T8" fmla="*/ 1 w 1661"/>
                    <a:gd name="T9" fmla="*/ 0 h 1721"/>
                    <a:gd name="T10" fmla="*/ 1 w 1661"/>
                    <a:gd name="T11" fmla="*/ 0 h 1721"/>
                    <a:gd name="T12" fmla="*/ 1 w 1661"/>
                    <a:gd name="T13" fmla="*/ 0 h 1721"/>
                    <a:gd name="T14" fmla="*/ 1 w 1661"/>
                    <a:gd name="T15" fmla="*/ 0 h 1721"/>
                    <a:gd name="T16" fmla="*/ 1 w 1661"/>
                    <a:gd name="T17" fmla="*/ 0 h 1721"/>
                    <a:gd name="T18" fmla="*/ 1 w 1661"/>
                    <a:gd name="T19" fmla="*/ 0 h 1721"/>
                    <a:gd name="T20" fmla="*/ 1 w 1661"/>
                    <a:gd name="T21" fmla="*/ 0 h 1721"/>
                    <a:gd name="T22" fmla="*/ 1 w 1661"/>
                    <a:gd name="T23" fmla="*/ 0 h 1721"/>
                    <a:gd name="T24" fmla="*/ 2 w 1661"/>
                    <a:gd name="T25" fmla="*/ 0 h 1721"/>
                    <a:gd name="T26" fmla="*/ 2 w 1661"/>
                    <a:gd name="T27" fmla="*/ 0 h 1721"/>
                    <a:gd name="T28" fmla="*/ 2 w 1661"/>
                    <a:gd name="T29" fmla="*/ 0 h 1721"/>
                    <a:gd name="T30" fmla="*/ 2 w 1661"/>
                    <a:gd name="T31" fmla="*/ 0 h 1721"/>
                    <a:gd name="T32" fmla="*/ 2 w 1661"/>
                    <a:gd name="T33" fmla="*/ 1 h 1721"/>
                    <a:gd name="T34" fmla="*/ 2 w 1661"/>
                    <a:gd name="T35" fmla="*/ 1 h 1721"/>
                    <a:gd name="T36" fmla="*/ 2 w 1661"/>
                    <a:gd name="T37" fmla="*/ 1 h 1721"/>
                    <a:gd name="T38" fmla="*/ 2 w 1661"/>
                    <a:gd name="T39" fmla="*/ 1 h 1721"/>
                    <a:gd name="T40" fmla="*/ 2 w 1661"/>
                    <a:gd name="T41" fmla="*/ 2 h 1721"/>
                    <a:gd name="T42" fmla="*/ 2 w 1661"/>
                    <a:gd name="T43" fmla="*/ 2 h 1721"/>
                    <a:gd name="T44" fmla="*/ 2 w 1661"/>
                    <a:gd name="T45" fmla="*/ 2 h 1721"/>
                    <a:gd name="T46" fmla="*/ 2 w 1661"/>
                    <a:gd name="T47" fmla="*/ 2 h 1721"/>
                    <a:gd name="T48" fmla="*/ 2 w 1661"/>
                    <a:gd name="T49" fmla="*/ 2 h 1721"/>
                    <a:gd name="T50" fmla="*/ 2 w 1661"/>
                    <a:gd name="T51" fmla="*/ 2 h 1721"/>
                    <a:gd name="T52" fmla="*/ 2 w 1661"/>
                    <a:gd name="T53" fmla="*/ 2 h 1721"/>
                    <a:gd name="T54" fmla="*/ 2 w 1661"/>
                    <a:gd name="T55" fmla="*/ 2 h 1721"/>
                    <a:gd name="T56" fmla="*/ 1 w 1661"/>
                    <a:gd name="T57" fmla="*/ 2 h 1721"/>
                    <a:gd name="T58" fmla="*/ 1 w 1661"/>
                    <a:gd name="T59" fmla="*/ 2 h 1721"/>
                    <a:gd name="T60" fmla="*/ 1 w 1661"/>
                    <a:gd name="T61" fmla="*/ 2 h 1721"/>
                    <a:gd name="T62" fmla="*/ 1 w 1661"/>
                    <a:gd name="T63" fmla="*/ 2 h 1721"/>
                    <a:gd name="T64" fmla="*/ 1 w 1661"/>
                    <a:gd name="T65" fmla="*/ 2 h 1721"/>
                    <a:gd name="T66" fmla="*/ 1 w 1661"/>
                    <a:gd name="T67" fmla="*/ 1 h 1721"/>
                    <a:gd name="T68" fmla="*/ 1 w 1661"/>
                    <a:gd name="T69" fmla="*/ 1 h 1721"/>
                    <a:gd name="T70" fmla="*/ 1 w 1661"/>
                    <a:gd name="T71" fmla="*/ 1 h 1721"/>
                    <a:gd name="T72" fmla="*/ 1 w 1661"/>
                    <a:gd name="T73" fmla="*/ 1 h 1721"/>
                    <a:gd name="T74" fmla="*/ 1 w 1661"/>
                    <a:gd name="T75" fmla="*/ 1 h 1721"/>
                    <a:gd name="T76" fmla="*/ 1 w 1661"/>
                    <a:gd name="T77" fmla="*/ 1 h 1721"/>
                    <a:gd name="T78" fmla="*/ 1 w 1661"/>
                    <a:gd name="T79" fmla="*/ 1 h 1721"/>
                    <a:gd name="T80" fmla="*/ 1 w 1661"/>
                    <a:gd name="T81" fmla="*/ 1 h 1721"/>
                    <a:gd name="T82" fmla="*/ 1 w 1661"/>
                    <a:gd name="T83" fmla="*/ 1 h 1721"/>
                    <a:gd name="T84" fmla="*/ 1 w 1661"/>
                    <a:gd name="T85" fmla="*/ 1 h 1721"/>
                    <a:gd name="T86" fmla="*/ 1 w 1661"/>
                    <a:gd name="T87" fmla="*/ 1 h 1721"/>
                    <a:gd name="T88" fmla="*/ 1 w 1661"/>
                    <a:gd name="T89" fmla="*/ 1 h 1721"/>
                    <a:gd name="T90" fmla="*/ 1 w 1661"/>
                    <a:gd name="T91" fmla="*/ 1 h 1721"/>
                    <a:gd name="T92" fmla="*/ 0 w 1661"/>
                    <a:gd name="T93" fmla="*/ 1 h 1721"/>
                    <a:gd name="T94" fmla="*/ 0 w 1661"/>
                    <a:gd name="T95" fmla="*/ 1 h 1721"/>
                    <a:gd name="T96" fmla="*/ 0 w 1661"/>
                    <a:gd name="T97" fmla="*/ 1 h 1721"/>
                    <a:gd name="T98" fmla="*/ 0 w 1661"/>
                    <a:gd name="T99" fmla="*/ 1 h 1721"/>
                    <a:gd name="T100" fmla="*/ 0 w 1661"/>
                    <a:gd name="T101" fmla="*/ 1 h 1721"/>
                    <a:gd name="T102" fmla="*/ 0 w 1661"/>
                    <a:gd name="T103" fmla="*/ 0 h 17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1" h="1721">
                      <a:moveTo>
                        <a:pt x="0" y="260"/>
                      </a:moveTo>
                      <a:lnTo>
                        <a:pt x="38" y="226"/>
                      </a:lnTo>
                      <a:lnTo>
                        <a:pt x="78" y="195"/>
                      </a:lnTo>
                      <a:lnTo>
                        <a:pt x="119" y="166"/>
                      </a:lnTo>
                      <a:lnTo>
                        <a:pt x="161" y="140"/>
                      </a:lnTo>
                      <a:lnTo>
                        <a:pt x="204" y="115"/>
                      </a:lnTo>
                      <a:lnTo>
                        <a:pt x="248" y="93"/>
                      </a:lnTo>
                      <a:lnTo>
                        <a:pt x="293" y="74"/>
                      </a:lnTo>
                      <a:lnTo>
                        <a:pt x="338" y="57"/>
                      </a:lnTo>
                      <a:lnTo>
                        <a:pt x="384" y="42"/>
                      </a:lnTo>
                      <a:lnTo>
                        <a:pt x="430" y="29"/>
                      </a:lnTo>
                      <a:lnTo>
                        <a:pt x="477" y="19"/>
                      </a:lnTo>
                      <a:lnTo>
                        <a:pt x="524" y="11"/>
                      </a:lnTo>
                      <a:lnTo>
                        <a:pt x="571" y="4"/>
                      </a:lnTo>
                      <a:lnTo>
                        <a:pt x="619" y="1"/>
                      </a:lnTo>
                      <a:lnTo>
                        <a:pt x="666" y="0"/>
                      </a:lnTo>
                      <a:lnTo>
                        <a:pt x="715" y="0"/>
                      </a:lnTo>
                      <a:lnTo>
                        <a:pt x="762" y="3"/>
                      </a:lnTo>
                      <a:lnTo>
                        <a:pt x="809" y="9"/>
                      </a:lnTo>
                      <a:lnTo>
                        <a:pt x="856" y="16"/>
                      </a:lnTo>
                      <a:lnTo>
                        <a:pt x="903" y="26"/>
                      </a:lnTo>
                      <a:lnTo>
                        <a:pt x="949" y="39"/>
                      </a:lnTo>
                      <a:lnTo>
                        <a:pt x="995" y="54"/>
                      </a:lnTo>
                      <a:lnTo>
                        <a:pt x="1040" y="70"/>
                      </a:lnTo>
                      <a:lnTo>
                        <a:pt x="1084" y="89"/>
                      </a:lnTo>
                      <a:lnTo>
                        <a:pt x="1128" y="109"/>
                      </a:lnTo>
                      <a:lnTo>
                        <a:pt x="1171" y="134"/>
                      </a:lnTo>
                      <a:lnTo>
                        <a:pt x="1213" y="159"/>
                      </a:lnTo>
                      <a:lnTo>
                        <a:pt x="1253" y="186"/>
                      </a:lnTo>
                      <a:lnTo>
                        <a:pt x="1293" y="217"/>
                      </a:lnTo>
                      <a:lnTo>
                        <a:pt x="1330" y="249"/>
                      </a:lnTo>
                      <a:lnTo>
                        <a:pt x="1367" y="284"/>
                      </a:lnTo>
                      <a:lnTo>
                        <a:pt x="1402" y="320"/>
                      </a:lnTo>
                      <a:lnTo>
                        <a:pt x="1467" y="398"/>
                      </a:lnTo>
                      <a:lnTo>
                        <a:pt x="1522" y="481"/>
                      </a:lnTo>
                      <a:lnTo>
                        <a:pt x="1569" y="566"/>
                      </a:lnTo>
                      <a:lnTo>
                        <a:pt x="1605" y="656"/>
                      </a:lnTo>
                      <a:lnTo>
                        <a:pt x="1633" y="748"/>
                      </a:lnTo>
                      <a:lnTo>
                        <a:pt x="1651" y="842"/>
                      </a:lnTo>
                      <a:lnTo>
                        <a:pt x="1661" y="938"/>
                      </a:lnTo>
                      <a:lnTo>
                        <a:pt x="1661" y="1033"/>
                      </a:lnTo>
                      <a:lnTo>
                        <a:pt x="1652" y="1127"/>
                      </a:lnTo>
                      <a:lnTo>
                        <a:pt x="1635" y="1222"/>
                      </a:lnTo>
                      <a:lnTo>
                        <a:pt x="1608" y="1314"/>
                      </a:lnTo>
                      <a:lnTo>
                        <a:pt x="1572" y="1403"/>
                      </a:lnTo>
                      <a:lnTo>
                        <a:pt x="1528" y="1489"/>
                      </a:lnTo>
                      <a:lnTo>
                        <a:pt x="1475" y="1571"/>
                      </a:lnTo>
                      <a:lnTo>
                        <a:pt x="1412" y="1649"/>
                      </a:lnTo>
                      <a:lnTo>
                        <a:pt x="1341" y="1721"/>
                      </a:lnTo>
                      <a:lnTo>
                        <a:pt x="1294" y="1671"/>
                      </a:lnTo>
                      <a:lnTo>
                        <a:pt x="1254" y="1627"/>
                      </a:lnTo>
                      <a:lnTo>
                        <a:pt x="1219" y="1590"/>
                      </a:lnTo>
                      <a:lnTo>
                        <a:pt x="1190" y="1557"/>
                      </a:lnTo>
                      <a:lnTo>
                        <a:pt x="1163" y="1528"/>
                      </a:lnTo>
                      <a:lnTo>
                        <a:pt x="1140" y="1503"/>
                      </a:lnTo>
                      <a:lnTo>
                        <a:pt x="1117" y="1479"/>
                      </a:lnTo>
                      <a:lnTo>
                        <a:pt x="1096" y="1455"/>
                      </a:lnTo>
                      <a:lnTo>
                        <a:pt x="1073" y="1431"/>
                      </a:lnTo>
                      <a:lnTo>
                        <a:pt x="1050" y="1405"/>
                      </a:lnTo>
                      <a:lnTo>
                        <a:pt x="1024" y="1376"/>
                      </a:lnTo>
                      <a:lnTo>
                        <a:pt x="993" y="1343"/>
                      </a:lnTo>
                      <a:lnTo>
                        <a:pt x="959" y="1306"/>
                      </a:lnTo>
                      <a:lnTo>
                        <a:pt x="919" y="1262"/>
                      </a:lnTo>
                      <a:lnTo>
                        <a:pt x="873" y="1212"/>
                      </a:lnTo>
                      <a:lnTo>
                        <a:pt x="818" y="1153"/>
                      </a:lnTo>
                      <a:lnTo>
                        <a:pt x="847" y="1120"/>
                      </a:lnTo>
                      <a:lnTo>
                        <a:pt x="869" y="1082"/>
                      </a:lnTo>
                      <a:lnTo>
                        <a:pt x="884" y="1042"/>
                      </a:lnTo>
                      <a:lnTo>
                        <a:pt x="889" y="1000"/>
                      </a:lnTo>
                      <a:lnTo>
                        <a:pt x="887" y="957"/>
                      </a:lnTo>
                      <a:lnTo>
                        <a:pt x="877" y="917"/>
                      </a:lnTo>
                      <a:lnTo>
                        <a:pt x="858" y="878"/>
                      </a:lnTo>
                      <a:lnTo>
                        <a:pt x="832" y="842"/>
                      </a:lnTo>
                      <a:lnTo>
                        <a:pt x="817" y="827"/>
                      </a:lnTo>
                      <a:lnTo>
                        <a:pt x="799" y="813"/>
                      </a:lnTo>
                      <a:lnTo>
                        <a:pt x="781" y="801"/>
                      </a:lnTo>
                      <a:lnTo>
                        <a:pt x="762" y="791"/>
                      </a:lnTo>
                      <a:lnTo>
                        <a:pt x="742" y="783"/>
                      </a:lnTo>
                      <a:lnTo>
                        <a:pt x="722" y="778"/>
                      </a:lnTo>
                      <a:lnTo>
                        <a:pt x="702" y="773"/>
                      </a:lnTo>
                      <a:lnTo>
                        <a:pt x="681" y="771"/>
                      </a:lnTo>
                      <a:lnTo>
                        <a:pt x="659" y="772"/>
                      </a:lnTo>
                      <a:lnTo>
                        <a:pt x="638" y="773"/>
                      </a:lnTo>
                      <a:lnTo>
                        <a:pt x="617" y="778"/>
                      </a:lnTo>
                      <a:lnTo>
                        <a:pt x="596" y="784"/>
                      </a:lnTo>
                      <a:lnTo>
                        <a:pt x="577" y="792"/>
                      </a:lnTo>
                      <a:lnTo>
                        <a:pt x="558" y="803"/>
                      </a:lnTo>
                      <a:lnTo>
                        <a:pt x="539" y="815"/>
                      </a:lnTo>
                      <a:lnTo>
                        <a:pt x="522" y="829"/>
                      </a:lnTo>
                      <a:lnTo>
                        <a:pt x="476" y="779"/>
                      </a:lnTo>
                      <a:lnTo>
                        <a:pt x="435" y="735"/>
                      </a:lnTo>
                      <a:lnTo>
                        <a:pt x="401" y="697"/>
                      </a:lnTo>
                      <a:lnTo>
                        <a:pt x="372" y="665"/>
                      </a:lnTo>
                      <a:lnTo>
                        <a:pt x="345" y="636"/>
                      </a:lnTo>
                      <a:lnTo>
                        <a:pt x="321" y="610"/>
                      </a:lnTo>
                      <a:lnTo>
                        <a:pt x="299" y="586"/>
                      </a:lnTo>
                      <a:lnTo>
                        <a:pt x="277" y="562"/>
                      </a:lnTo>
                      <a:lnTo>
                        <a:pt x="255" y="538"/>
                      </a:lnTo>
                      <a:lnTo>
                        <a:pt x="231" y="512"/>
                      </a:lnTo>
                      <a:lnTo>
                        <a:pt x="205" y="483"/>
                      </a:lnTo>
                      <a:lnTo>
                        <a:pt x="175" y="450"/>
                      </a:lnTo>
                      <a:lnTo>
                        <a:pt x="140" y="413"/>
                      </a:lnTo>
                      <a:lnTo>
                        <a:pt x="101" y="369"/>
                      </a:lnTo>
                      <a:lnTo>
                        <a:pt x="53" y="319"/>
                      </a:lnTo>
                      <a:lnTo>
                        <a:pt x="0" y="260"/>
                      </a:lnTo>
                      <a:close/>
                    </a:path>
                  </a:pathLst>
                </a:custGeom>
                <a:solidFill>
                  <a:srgbClr val="C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62" name="Freeform 845">
                  <a:extLst>
                    <a:ext uri="{FF2B5EF4-FFF2-40B4-BE49-F238E27FC236}">
                      <a16:creationId xmlns:a16="http://schemas.microsoft.com/office/drawing/2014/main" id="{E50B4F6F-F3F1-4087-9C35-17C529867E6D}"/>
                    </a:ext>
                  </a:extLst>
                </p:cNvPr>
                <p:cNvSpPr>
                  <a:spLocks/>
                </p:cNvSpPr>
                <p:nvPr/>
              </p:nvSpPr>
              <p:spPr bwMode="auto">
                <a:xfrm>
                  <a:off x="2158" y="2208"/>
                  <a:ext cx="548" cy="567"/>
                </a:xfrm>
                <a:custGeom>
                  <a:avLst/>
                  <a:gdLst>
                    <a:gd name="T0" fmla="*/ 0 w 1643"/>
                    <a:gd name="T1" fmla="*/ 0 h 1702"/>
                    <a:gd name="T2" fmla="*/ 0 w 1643"/>
                    <a:gd name="T3" fmla="*/ 0 h 1702"/>
                    <a:gd name="T4" fmla="*/ 0 w 1643"/>
                    <a:gd name="T5" fmla="*/ 0 h 1702"/>
                    <a:gd name="T6" fmla="*/ 0 w 1643"/>
                    <a:gd name="T7" fmla="*/ 0 h 1702"/>
                    <a:gd name="T8" fmla="*/ 1 w 1643"/>
                    <a:gd name="T9" fmla="*/ 0 h 1702"/>
                    <a:gd name="T10" fmla="*/ 1 w 1643"/>
                    <a:gd name="T11" fmla="*/ 0 h 1702"/>
                    <a:gd name="T12" fmla="*/ 1 w 1643"/>
                    <a:gd name="T13" fmla="*/ 0 h 1702"/>
                    <a:gd name="T14" fmla="*/ 1 w 1643"/>
                    <a:gd name="T15" fmla="*/ 0 h 1702"/>
                    <a:gd name="T16" fmla="*/ 1 w 1643"/>
                    <a:gd name="T17" fmla="*/ 0 h 1702"/>
                    <a:gd name="T18" fmla="*/ 1 w 1643"/>
                    <a:gd name="T19" fmla="*/ 0 h 1702"/>
                    <a:gd name="T20" fmla="*/ 1 w 1643"/>
                    <a:gd name="T21" fmla="*/ 0 h 1702"/>
                    <a:gd name="T22" fmla="*/ 1 w 1643"/>
                    <a:gd name="T23" fmla="*/ 0 h 1702"/>
                    <a:gd name="T24" fmla="*/ 2 w 1643"/>
                    <a:gd name="T25" fmla="*/ 0 h 1702"/>
                    <a:gd name="T26" fmla="*/ 2 w 1643"/>
                    <a:gd name="T27" fmla="*/ 0 h 1702"/>
                    <a:gd name="T28" fmla="*/ 2 w 1643"/>
                    <a:gd name="T29" fmla="*/ 0 h 1702"/>
                    <a:gd name="T30" fmla="*/ 2 w 1643"/>
                    <a:gd name="T31" fmla="*/ 0 h 1702"/>
                    <a:gd name="T32" fmla="*/ 2 w 1643"/>
                    <a:gd name="T33" fmla="*/ 1 h 1702"/>
                    <a:gd name="T34" fmla="*/ 2 w 1643"/>
                    <a:gd name="T35" fmla="*/ 1 h 1702"/>
                    <a:gd name="T36" fmla="*/ 2 w 1643"/>
                    <a:gd name="T37" fmla="*/ 1 h 1702"/>
                    <a:gd name="T38" fmla="*/ 2 w 1643"/>
                    <a:gd name="T39" fmla="*/ 1 h 1702"/>
                    <a:gd name="T40" fmla="*/ 2 w 1643"/>
                    <a:gd name="T41" fmla="*/ 2 h 1702"/>
                    <a:gd name="T42" fmla="*/ 2 w 1643"/>
                    <a:gd name="T43" fmla="*/ 2 h 1702"/>
                    <a:gd name="T44" fmla="*/ 2 w 1643"/>
                    <a:gd name="T45" fmla="*/ 2 h 1702"/>
                    <a:gd name="T46" fmla="*/ 2 w 1643"/>
                    <a:gd name="T47" fmla="*/ 2 h 1702"/>
                    <a:gd name="T48" fmla="*/ 2 w 1643"/>
                    <a:gd name="T49" fmla="*/ 2 h 1702"/>
                    <a:gd name="T50" fmla="*/ 2 w 1643"/>
                    <a:gd name="T51" fmla="*/ 2 h 1702"/>
                    <a:gd name="T52" fmla="*/ 2 w 1643"/>
                    <a:gd name="T53" fmla="*/ 2 h 1702"/>
                    <a:gd name="T54" fmla="*/ 2 w 1643"/>
                    <a:gd name="T55" fmla="*/ 2 h 1702"/>
                    <a:gd name="T56" fmla="*/ 1 w 1643"/>
                    <a:gd name="T57" fmla="*/ 2 h 1702"/>
                    <a:gd name="T58" fmla="*/ 1 w 1643"/>
                    <a:gd name="T59" fmla="*/ 2 h 1702"/>
                    <a:gd name="T60" fmla="*/ 1 w 1643"/>
                    <a:gd name="T61" fmla="*/ 2 h 1702"/>
                    <a:gd name="T62" fmla="*/ 1 w 1643"/>
                    <a:gd name="T63" fmla="*/ 2 h 1702"/>
                    <a:gd name="T64" fmla="*/ 1 w 1643"/>
                    <a:gd name="T65" fmla="*/ 2 h 1702"/>
                    <a:gd name="T66" fmla="*/ 1 w 1643"/>
                    <a:gd name="T67" fmla="*/ 1 h 1702"/>
                    <a:gd name="T68" fmla="*/ 1 w 1643"/>
                    <a:gd name="T69" fmla="*/ 1 h 1702"/>
                    <a:gd name="T70" fmla="*/ 1 w 1643"/>
                    <a:gd name="T71" fmla="*/ 1 h 1702"/>
                    <a:gd name="T72" fmla="*/ 1 w 1643"/>
                    <a:gd name="T73" fmla="*/ 1 h 1702"/>
                    <a:gd name="T74" fmla="*/ 1 w 1643"/>
                    <a:gd name="T75" fmla="*/ 1 h 1702"/>
                    <a:gd name="T76" fmla="*/ 1 w 1643"/>
                    <a:gd name="T77" fmla="*/ 1 h 1702"/>
                    <a:gd name="T78" fmla="*/ 1 w 1643"/>
                    <a:gd name="T79" fmla="*/ 1 h 1702"/>
                    <a:gd name="T80" fmla="*/ 1 w 1643"/>
                    <a:gd name="T81" fmla="*/ 1 h 1702"/>
                    <a:gd name="T82" fmla="*/ 1 w 1643"/>
                    <a:gd name="T83" fmla="*/ 1 h 1702"/>
                    <a:gd name="T84" fmla="*/ 1 w 1643"/>
                    <a:gd name="T85" fmla="*/ 1 h 1702"/>
                    <a:gd name="T86" fmla="*/ 1 w 1643"/>
                    <a:gd name="T87" fmla="*/ 1 h 1702"/>
                    <a:gd name="T88" fmla="*/ 1 w 1643"/>
                    <a:gd name="T89" fmla="*/ 1 h 1702"/>
                    <a:gd name="T90" fmla="*/ 1 w 1643"/>
                    <a:gd name="T91" fmla="*/ 1 h 1702"/>
                    <a:gd name="T92" fmla="*/ 0 w 1643"/>
                    <a:gd name="T93" fmla="*/ 1 h 1702"/>
                    <a:gd name="T94" fmla="*/ 0 w 1643"/>
                    <a:gd name="T95" fmla="*/ 1 h 1702"/>
                    <a:gd name="T96" fmla="*/ 0 w 1643"/>
                    <a:gd name="T97" fmla="*/ 1 h 1702"/>
                    <a:gd name="T98" fmla="*/ 0 w 1643"/>
                    <a:gd name="T99" fmla="*/ 1 h 1702"/>
                    <a:gd name="T100" fmla="*/ 0 w 1643"/>
                    <a:gd name="T101" fmla="*/ 1 h 1702"/>
                    <a:gd name="T102" fmla="*/ 0 w 1643"/>
                    <a:gd name="T103" fmla="*/ 0 h 1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43" h="1702">
                      <a:moveTo>
                        <a:pt x="0" y="256"/>
                      </a:moveTo>
                      <a:lnTo>
                        <a:pt x="39" y="223"/>
                      </a:lnTo>
                      <a:lnTo>
                        <a:pt x="78" y="193"/>
                      </a:lnTo>
                      <a:lnTo>
                        <a:pt x="118" y="164"/>
                      </a:lnTo>
                      <a:lnTo>
                        <a:pt x="159" y="138"/>
                      </a:lnTo>
                      <a:lnTo>
                        <a:pt x="202" y="114"/>
                      </a:lnTo>
                      <a:lnTo>
                        <a:pt x="245" y="92"/>
                      </a:lnTo>
                      <a:lnTo>
                        <a:pt x="290" y="73"/>
                      </a:lnTo>
                      <a:lnTo>
                        <a:pt x="334" y="56"/>
                      </a:lnTo>
                      <a:lnTo>
                        <a:pt x="380" y="41"/>
                      </a:lnTo>
                      <a:lnTo>
                        <a:pt x="426" y="28"/>
                      </a:lnTo>
                      <a:lnTo>
                        <a:pt x="472" y="18"/>
                      </a:lnTo>
                      <a:lnTo>
                        <a:pt x="518" y="10"/>
                      </a:lnTo>
                      <a:lnTo>
                        <a:pt x="565" y="4"/>
                      </a:lnTo>
                      <a:lnTo>
                        <a:pt x="612" y="1"/>
                      </a:lnTo>
                      <a:lnTo>
                        <a:pt x="659" y="0"/>
                      </a:lnTo>
                      <a:lnTo>
                        <a:pt x="707" y="0"/>
                      </a:lnTo>
                      <a:lnTo>
                        <a:pt x="754" y="3"/>
                      </a:lnTo>
                      <a:lnTo>
                        <a:pt x="801" y="9"/>
                      </a:lnTo>
                      <a:lnTo>
                        <a:pt x="847" y="16"/>
                      </a:lnTo>
                      <a:lnTo>
                        <a:pt x="893" y="26"/>
                      </a:lnTo>
                      <a:lnTo>
                        <a:pt x="939" y="38"/>
                      </a:lnTo>
                      <a:lnTo>
                        <a:pt x="984" y="52"/>
                      </a:lnTo>
                      <a:lnTo>
                        <a:pt x="1029" y="69"/>
                      </a:lnTo>
                      <a:lnTo>
                        <a:pt x="1073" y="87"/>
                      </a:lnTo>
                      <a:lnTo>
                        <a:pt x="1116" y="109"/>
                      </a:lnTo>
                      <a:lnTo>
                        <a:pt x="1157" y="132"/>
                      </a:lnTo>
                      <a:lnTo>
                        <a:pt x="1199" y="158"/>
                      </a:lnTo>
                      <a:lnTo>
                        <a:pt x="1238" y="185"/>
                      </a:lnTo>
                      <a:lnTo>
                        <a:pt x="1278" y="215"/>
                      </a:lnTo>
                      <a:lnTo>
                        <a:pt x="1315" y="246"/>
                      </a:lnTo>
                      <a:lnTo>
                        <a:pt x="1351" y="280"/>
                      </a:lnTo>
                      <a:lnTo>
                        <a:pt x="1387" y="316"/>
                      </a:lnTo>
                      <a:lnTo>
                        <a:pt x="1450" y="393"/>
                      </a:lnTo>
                      <a:lnTo>
                        <a:pt x="1505" y="475"/>
                      </a:lnTo>
                      <a:lnTo>
                        <a:pt x="1551" y="561"/>
                      </a:lnTo>
                      <a:lnTo>
                        <a:pt x="1587" y="650"/>
                      </a:lnTo>
                      <a:lnTo>
                        <a:pt x="1615" y="741"/>
                      </a:lnTo>
                      <a:lnTo>
                        <a:pt x="1633" y="834"/>
                      </a:lnTo>
                      <a:lnTo>
                        <a:pt x="1642" y="928"/>
                      </a:lnTo>
                      <a:lnTo>
                        <a:pt x="1643" y="1022"/>
                      </a:lnTo>
                      <a:lnTo>
                        <a:pt x="1634" y="1115"/>
                      </a:lnTo>
                      <a:lnTo>
                        <a:pt x="1617" y="1208"/>
                      </a:lnTo>
                      <a:lnTo>
                        <a:pt x="1590" y="1299"/>
                      </a:lnTo>
                      <a:lnTo>
                        <a:pt x="1555" y="1388"/>
                      </a:lnTo>
                      <a:lnTo>
                        <a:pt x="1512" y="1473"/>
                      </a:lnTo>
                      <a:lnTo>
                        <a:pt x="1459" y="1555"/>
                      </a:lnTo>
                      <a:lnTo>
                        <a:pt x="1396" y="1631"/>
                      </a:lnTo>
                      <a:lnTo>
                        <a:pt x="1326" y="1702"/>
                      </a:lnTo>
                      <a:lnTo>
                        <a:pt x="1278" y="1650"/>
                      </a:lnTo>
                      <a:lnTo>
                        <a:pt x="1237" y="1605"/>
                      </a:lnTo>
                      <a:lnTo>
                        <a:pt x="1202" y="1567"/>
                      </a:lnTo>
                      <a:lnTo>
                        <a:pt x="1172" y="1534"/>
                      </a:lnTo>
                      <a:lnTo>
                        <a:pt x="1144" y="1504"/>
                      </a:lnTo>
                      <a:lnTo>
                        <a:pt x="1120" y="1478"/>
                      </a:lnTo>
                      <a:lnTo>
                        <a:pt x="1098" y="1454"/>
                      </a:lnTo>
                      <a:lnTo>
                        <a:pt x="1077" y="1431"/>
                      </a:lnTo>
                      <a:lnTo>
                        <a:pt x="1055" y="1407"/>
                      </a:lnTo>
                      <a:lnTo>
                        <a:pt x="1032" y="1381"/>
                      </a:lnTo>
                      <a:lnTo>
                        <a:pt x="1007" y="1354"/>
                      </a:lnTo>
                      <a:lnTo>
                        <a:pt x="978" y="1323"/>
                      </a:lnTo>
                      <a:lnTo>
                        <a:pt x="945" y="1287"/>
                      </a:lnTo>
                      <a:lnTo>
                        <a:pt x="907" y="1246"/>
                      </a:lnTo>
                      <a:lnTo>
                        <a:pt x="862" y="1197"/>
                      </a:lnTo>
                      <a:lnTo>
                        <a:pt x="811" y="1142"/>
                      </a:lnTo>
                      <a:lnTo>
                        <a:pt x="840" y="1109"/>
                      </a:lnTo>
                      <a:lnTo>
                        <a:pt x="862" y="1071"/>
                      </a:lnTo>
                      <a:lnTo>
                        <a:pt x="877" y="1031"/>
                      </a:lnTo>
                      <a:lnTo>
                        <a:pt x="882" y="989"/>
                      </a:lnTo>
                      <a:lnTo>
                        <a:pt x="880" y="946"/>
                      </a:lnTo>
                      <a:lnTo>
                        <a:pt x="870" y="906"/>
                      </a:lnTo>
                      <a:lnTo>
                        <a:pt x="851" y="867"/>
                      </a:lnTo>
                      <a:lnTo>
                        <a:pt x="825" y="831"/>
                      </a:lnTo>
                      <a:lnTo>
                        <a:pt x="810" y="816"/>
                      </a:lnTo>
                      <a:lnTo>
                        <a:pt x="792" y="802"/>
                      </a:lnTo>
                      <a:lnTo>
                        <a:pt x="774" y="790"/>
                      </a:lnTo>
                      <a:lnTo>
                        <a:pt x="755" y="780"/>
                      </a:lnTo>
                      <a:lnTo>
                        <a:pt x="735" y="772"/>
                      </a:lnTo>
                      <a:lnTo>
                        <a:pt x="715" y="767"/>
                      </a:lnTo>
                      <a:lnTo>
                        <a:pt x="695" y="762"/>
                      </a:lnTo>
                      <a:lnTo>
                        <a:pt x="674" y="760"/>
                      </a:lnTo>
                      <a:lnTo>
                        <a:pt x="652" y="761"/>
                      </a:lnTo>
                      <a:lnTo>
                        <a:pt x="631" y="762"/>
                      </a:lnTo>
                      <a:lnTo>
                        <a:pt x="610" y="767"/>
                      </a:lnTo>
                      <a:lnTo>
                        <a:pt x="589" y="773"/>
                      </a:lnTo>
                      <a:lnTo>
                        <a:pt x="570" y="781"/>
                      </a:lnTo>
                      <a:lnTo>
                        <a:pt x="551" y="792"/>
                      </a:lnTo>
                      <a:lnTo>
                        <a:pt x="532" y="804"/>
                      </a:lnTo>
                      <a:lnTo>
                        <a:pt x="515" y="818"/>
                      </a:lnTo>
                      <a:lnTo>
                        <a:pt x="466" y="766"/>
                      </a:lnTo>
                      <a:lnTo>
                        <a:pt x="426" y="721"/>
                      </a:lnTo>
                      <a:lnTo>
                        <a:pt x="391" y="682"/>
                      </a:lnTo>
                      <a:lnTo>
                        <a:pt x="360" y="648"/>
                      </a:lnTo>
                      <a:lnTo>
                        <a:pt x="334" y="620"/>
                      </a:lnTo>
                      <a:lnTo>
                        <a:pt x="310" y="594"/>
                      </a:lnTo>
                      <a:lnTo>
                        <a:pt x="288" y="570"/>
                      </a:lnTo>
                      <a:lnTo>
                        <a:pt x="266" y="545"/>
                      </a:lnTo>
                      <a:lnTo>
                        <a:pt x="244" y="522"/>
                      </a:lnTo>
                      <a:lnTo>
                        <a:pt x="221" y="497"/>
                      </a:lnTo>
                      <a:lnTo>
                        <a:pt x="196" y="470"/>
                      </a:lnTo>
                      <a:lnTo>
                        <a:pt x="167" y="438"/>
                      </a:lnTo>
                      <a:lnTo>
                        <a:pt x="134" y="403"/>
                      </a:lnTo>
                      <a:lnTo>
                        <a:pt x="97" y="361"/>
                      </a:lnTo>
                      <a:lnTo>
                        <a:pt x="52" y="313"/>
                      </a:lnTo>
                      <a:lnTo>
                        <a:pt x="0" y="256"/>
                      </a:lnTo>
                      <a:close/>
                    </a:path>
                  </a:pathLst>
                </a:custGeom>
                <a:solidFill>
                  <a:srgbClr val="C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63" name="Freeform 846">
                  <a:extLst>
                    <a:ext uri="{FF2B5EF4-FFF2-40B4-BE49-F238E27FC236}">
                      <a16:creationId xmlns:a16="http://schemas.microsoft.com/office/drawing/2014/main" id="{B7ACC1F7-4CBC-4CEB-8741-1FD1F0BBBFD6}"/>
                    </a:ext>
                  </a:extLst>
                </p:cNvPr>
                <p:cNvSpPr>
                  <a:spLocks/>
                </p:cNvSpPr>
                <p:nvPr/>
              </p:nvSpPr>
              <p:spPr bwMode="auto">
                <a:xfrm>
                  <a:off x="2161" y="2211"/>
                  <a:ext cx="542" cy="562"/>
                </a:xfrm>
                <a:custGeom>
                  <a:avLst/>
                  <a:gdLst>
                    <a:gd name="T0" fmla="*/ 0 w 1626"/>
                    <a:gd name="T1" fmla="*/ 0 h 1685"/>
                    <a:gd name="T2" fmla="*/ 0 w 1626"/>
                    <a:gd name="T3" fmla="*/ 0 h 1685"/>
                    <a:gd name="T4" fmla="*/ 0 w 1626"/>
                    <a:gd name="T5" fmla="*/ 0 h 1685"/>
                    <a:gd name="T6" fmla="*/ 0 w 1626"/>
                    <a:gd name="T7" fmla="*/ 0 h 1685"/>
                    <a:gd name="T8" fmla="*/ 1 w 1626"/>
                    <a:gd name="T9" fmla="*/ 0 h 1685"/>
                    <a:gd name="T10" fmla="*/ 1 w 1626"/>
                    <a:gd name="T11" fmla="*/ 0 h 1685"/>
                    <a:gd name="T12" fmla="*/ 1 w 1626"/>
                    <a:gd name="T13" fmla="*/ 0 h 1685"/>
                    <a:gd name="T14" fmla="*/ 1 w 1626"/>
                    <a:gd name="T15" fmla="*/ 0 h 1685"/>
                    <a:gd name="T16" fmla="*/ 1 w 1626"/>
                    <a:gd name="T17" fmla="*/ 0 h 1685"/>
                    <a:gd name="T18" fmla="*/ 1 w 1626"/>
                    <a:gd name="T19" fmla="*/ 0 h 1685"/>
                    <a:gd name="T20" fmla="*/ 1 w 1626"/>
                    <a:gd name="T21" fmla="*/ 0 h 1685"/>
                    <a:gd name="T22" fmla="*/ 1 w 1626"/>
                    <a:gd name="T23" fmla="*/ 0 h 1685"/>
                    <a:gd name="T24" fmla="*/ 2 w 1626"/>
                    <a:gd name="T25" fmla="*/ 0 h 1685"/>
                    <a:gd name="T26" fmla="*/ 2 w 1626"/>
                    <a:gd name="T27" fmla="*/ 0 h 1685"/>
                    <a:gd name="T28" fmla="*/ 2 w 1626"/>
                    <a:gd name="T29" fmla="*/ 0 h 1685"/>
                    <a:gd name="T30" fmla="*/ 2 w 1626"/>
                    <a:gd name="T31" fmla="*/ 0 h 1685"/>
                    <a:gd name="T32" fmla="*/ 2 w 1626"/>
                    <a:gd name="T33" fmla="*/ 1 h 1685"/>
                    <a:gd name="T34" fmla="*/ 2 w 1626"/>
                    <a:gd name="T35" fmla="*/ 1 h 1685"/>
                    <a:gd name="T36" fmla="*/ 2 w 1626"/>
                    <a:gd name="T37" fmla="*/ 1 h 1685"/>
                    <a:gd name="T38" fmla="*/ 2 w 1626"/>
                    <a:gd name="T39" fmla="*/ 1 h 1685"/>
                    <a:gd name="T40" fmla="*/ 2 w 1626"/>
                    <a:gd name="T41" fmla="*/ 2 h 1685"/>
                    <a:gd name="T42" fmla="*/ 2 w 1626"/>
                    <a:gd name="T43" fmla="*/ 2 h 1685"/>
                    <a:gd name="T44" fmla="*/ 2 w 1626"/>
                    <a:gd name="T45" fmla="*/ 2 h 1685"/>
                    <a:gd name="T46" fmla="*/ 2 w 1626"/>
                    <a:gd name="T47" fmla="*/ 2 h 1685"/>
                    <a:gd name="T48" fmla="*/ 2 w 1626"/>
                    <a:gd name="T49" fmla="*/ 2 h 1685"/>
                    <a:gd name="T50" fmla="*/ 2 w 1626"/>
                    <a:gd name="T51" fmla="*/ 2 h 1685"/>
                    <a:gd name="T52" fmla="*/ 2 w 1626"/>
                    <a:gd name="T53" fmla="*/ 2 h 1685"/>
                    <a:gd name="T54" fmla="*/ 1 w 1626"/>
                    <a:gd name="T55" fmla="*/ 2 h 1685"/>
                    <a:gd name="T56" fmla="*/ 1 w 1626"/>
                    <a:gd name="T57" fmla="*/ 2 h 1685"/>
                    <a:gd name="T58" fmla="*/ 1 w 1626"/>
                    <a:gd name="T59" fmla="*/ 2 h 1685"/>
                    <a:gd name="T60" fmla="*/ 1 w 1626"/>
                    <a:gd name="T61" fmla="*/ 2 h 1685"/>
                    <a:gd name="T62" fmla="*/ 1 w 1626"/>
                    <a:gd name="T63" fmla="*/ 2 h 1685"/>
                    <a:gd name="T64" fmla="*/ 1 w 1626"/>
                    <a:gd name="T65" fmla="*/ 2 h 1685"/>
                    <a:gd name="T66" fmla="*/ 1 w 1626"/>
                    <a:gd name="T67" fmla="*/ 1 h 1685"/>
                    <a:gd name="T68" fmla="*/ 1 w 1626"/>
                    <a:gd name="T69" fmla="*/ 1 h 1685"/>
                    <a:gd name="T70" fmla="*/ 1 w 1626"/>
                    <a:gd name="T71" fmla="*/ 1 h 1685"/>
                    <a:gd name="T72" fmla="*/ 1 w 1626"/>
                    <a:gd name="T73" fmla="*/ 1 h 1685"/>
                    <a:gd name="T74" fmla="*/ 1 w 1626"/>
                    <a:gd name="T75" fmla="*/ 1 h 1685"/>
                    <a:gd name="T76" fmla="*/ 1 w 1626"/>
                    <a:gd name="T77" fmla="*/ 1 h 1685"/>
                    <a:gd name="T78" fmla="*/ 1 w 1626"/>
                    <a:gd name="T79" fmla="*/ 1 h 1685"/>
                    <a:gd name="T80" fmla="*/ 1 w 1626"/>
                    <a:gd name="T81" fmla="*/ 1 h 1685"/>
                    <a:gd name="T82" fmla="*/ 1 w 1626"/>
                    <a:gd name="T83" fmla="*/ 1 h 1685"/>
                    <a:gd name="T84" fmla="*/ 1 w 1626"/>
                    <a:gd name="T85" fmla="*/ 1 h 1685"/>
                    <a:gd name="T86" fmla="*/ 1 w 1626"/>
                    <a:gd name="T87" fmla="*/ 1 h 1685"/>
                    <a:gd name="T88" fmla="*/ 1 w 1626"/>
                    <a:gd name="T89" fmla="*/ 1 h 1685"/>
                    <a:gd name="T90" fmla="*/ 1 w 1626"/>
                    <a:gd name="T91" fmla="*/ 1 h 1685"/>
                    <a:gd name="T92" fmla="*/ 0 w 1626"/>
                    <a:gd name="T93" fmla="*/ 1 h 1685"/>
                    <a:gd name="T94" fmla="*/ 0 w 1626"/>
                    <a:gd name="T95" fmla="*/ 1 h 1685"/>
                    <a:gd name="T96" fmla="*/ 0 w 1626"/>
                    <a:gd name="T97" fmla="*/ 1 h 1685"/>
                    <a:gd name="T98" fmla="*/ 0 w 1626"/>
                    <a:gd name="T99" fmla="*/ 1 h 1685"/>
                    <a:gd name="T100" fmla="*/ 0 w 1626"/>
                    <a:gd name="T101" fmla="*/ 1 h 1685"/>
                    <a:gd name="T102" fmla="*/ 0 w 1626"/>
                    <a:gd name="T103" fmla="*/ 0 h 16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26" h="1685">
                      <a:moveTo>
                        <a:pt x="0" y="254"/>
                      </a:moveTo>
                      <a:lnTo>
                        <a:pt x="37" y="221"/>
                      </a:lnTo>
                      <a:lnTo>
                        <a:pt x="77" y="190"/>
                      </a:lnTo>
                      <a:lnTo>
                        <a:pt x="116" y="163"/>
                      </a:lnTo>
                      <a:lnTo>
                        <a:pt x="158" y="137"/>
                      </a:lnTo>
                      <a:lnTo>
                        <a:pt x="200" y="113"/>
                      </a:lnTo>
                      <a:lnTo>
                        <a:pt x="242" y="92"/>
                      </a:lnTo>
                      <a:lnTo>
                        <a:pt x="286" y="72"/>
                      </a:lnTo>
                      <a:lnTo>
                        <a:pt x="330" y="56"/>
                      </a:lnTo>
                      <a:lnTo>
                        <a:pt x="375" y="40"/>
                      </a:lnTo>
                      <a:lnTo>
                        <a:pt x="421" y="28"/>
                      </a:lnTo>
                      <a:lnTo>
                        <a:pt x="466" y="18"/>
                      </a:lnTo>
                      <a:lnTo>
                        <a:pt x="513" y="10"/>
                      </a:lnTo>
                      <a:lnTo>
                        <a:pt x="559" y="4"/>
                      </a:lnTo>
                      <a:lnTo>
                        <a:pt x="605" y="1"/>
                      </a:lnTo>
                      <a:lnTo>
                        <a:pt x="652" y="0"/>
                      </a:lnTo>
                      <a:lnTo>
                        <a:pt x="700" y="1"/>
                      </a:lnTo>
                      <a:lnTo>
                        <a:pt x="746" y="3"/>
                      </a:lnTo>
                      <a:lnTo>
                        <a:pt x="792" y="8"/>
                      </a:lnTo>
                      <a:lnTo>
                        <a:pt x="838" y="16"/>
                      </a:lnTo>
                      <a:lnTo>
                        <a:pt x="884" y="26"/>
                      </a:lnTo>
                      <a:lnTo>
                        <a:pt x="930" y="38"/>
                      </a:lnTo>
                      <a:lnTo>
                        <a:pt x="974" y="52"/>
                      </a:lnTo>
                      <a:lnTo>
                        <a:pt x="1019" y="69"/>
                      </a:lnTo>
                      <a:lnTo>
                        <a:pt x="1062" y="87"/>
                      </a:lnTo>
                      <a:lnTo>
                        <a:pt x="1104" y="108"/>
                      </a:lnTo>
                      <a:lnTo>
                        <a:pt x="1146" y="130"/>
                      </a:lnTo>
                      <a:lnTo>
                        <a:pt x="1187" y="155"/>
                      </a:lnTo>
                      <a:lnTo>
                        <a:pt x="1227" y="183"/>
                      </a:lnTo>
                      <a:lnTo>
                        <a:pt x="1265" y="212"/>
                      </a:lnTo>
                      <a:lnTo>
                        <a:pt x="1303" y="244"/>
                      </a:lnTo>
                      <a:lnTo>
                        <a:pt x="1338" y="277"/>
                      </a:lnTo>
                      <a:lnTo>
                        <a:pt x="1373" y="313"/>
                      </a:lnTo>
                      <a:lnTo>
                        <a:pt x="1437" y="390"/>
                      </a:lnTo>
                      <a:lnTo>
                        <a:pt x="1490" y="470"/>
                      </a:lnTo>
                      <a:lnTo>
                        <a:pt x="1535" y="555"/>
                      </a:lnTo>
                      <a:lnTo>
                        <a:pt x="1571" y="643"/>
                      </a:lnTo>
                      <a:lnTo>
                        <a:pt x="1599" y="733"/>
                      </a:lnTo>
                      <a:lnTo>
                        <a:pt x="1616" y="825"/>
                      </a:lnTo>
                      <a:lnTo>
                        <a:pt x="1626" y="918"/>
                      </a:lnTo>
                      <a:lnTo>
                        <a:pt x="1626" y="1011"/>
                      </a:lnTo>
                      <a:lnTo>
                        <a:pt x="1617" y="1104"/>
                      </a:lnTo>
                      <a:lnTo>
                        <a:pt x="1600" y="1195"/>
                      </a:lnTo>
                      <a:lnTo>
                        <a:pt x="1575" y="1286"/>
                      </a:lnTo>
                      <a:lnTo>
                        <a:pt x="1540" y="1374"/>
                      </a:lnTo>
                      <a:lnTo>
                        <a:pt x="1496" y="1458"/>
                      </a:lnTo>
                      <a:lnTo>
                        <a:pt x="1443" y="1538"/>
                      </a:lnTo>
                      <a:lnTo>
                        <a:pt x="1383" y="1615"/>
                      </a:lnTo>
                      <a:lnTo>
                        <a:pt x="1313" y="1685"/>
                      </a:lnTo>
                      <a:lnTo>
                        <a:pt x="1263" y="1631"/>
                      </a:lnTo>
                      <a:lnTo>
                        <a:pt x="1222" y="1585"/>
                      </a:lnTo>
                      <a:lnTo>
                        <a:pt x="1184" y="1546"/>
                      </a:lnTo>
                      <a:lnTo>
                        <a:pt x="1154" y="1512"/>
                      </a:lnTo>
                      <a:lnTo>
                        <a:pt x="1126" y="1482"/>
                      </a:lnTo>
                      <a:lnTo>
                        <a:pt x="1102" y="1456"/>
                      </a:lnTo>
                      <a:lnTo>
                        <a:pt x="1079" y="1432"/>
                      </a:lnTo>
                      <a:lnTo>
                        <a:pt x="1058" y="1408"/>
                      </a:lnTo>
                      <a:lnTo>
                        <a:pt x="1037" y="1385"/>
                      </a:lnTo>
                      <a:lnTo>
                        <a:pt x="1014" y="1361"/>
                      </a:lnTo>
                      <a:lnTo>
                        <a:pt x="990" y="1334"/>
                      </a:lnTo>
                      <a:lnTo>
                        <a:pt x="963" y="1305"/>
                      </a:lnTo>
                      <a:lnTo>
                        <a:pt x="932" y="1271"/>
                      </a:lnTo>
                      <a:lnTo>
                        <a:pt x="895" y="1231"/>
                      </a:lnTo>
                      <a:lnTo>
                        <a:pt x="853" y="1185"/>
                      </a:lnTo>
                      <a:lnTo>
                        <a:pt x="804" y="1132"/>
                      </a:lnTo>
                      <a:lnTo>
                        <a:pt x="833" y="1099"/>
                      </a:lnTo>
                      <a:lnTo>
                        <a:pt x="855" y="1061"/>
                      </a:lnTo>
                      <a:lnTo>
                        <a:pt x="870" y="1021"/>
                      </a:lnTo>
                      <a:lnTo>
                        <a:pt x="875" y="979"/>
                      </a:lnTo>
                      <a:lnTo>
                        <a:pt x="873" y="936"/>
                      </a:lnTo>
                      <a:lnTo>
                        <a:pt x="863" y="896"/>
                      </a:lnTo>
                      <a:lnTo>
                        <a:pt x="844" y="857"/>
                      </a:lnTo>
                      <a:lnTo>
                        <a:pt x="818" y="821"/>
                      </a:lnTo>
                      <a:lnTo>
                        <a:pt x="803" y="806"/>
                      </a:lnTo>
                      <a:lnTo>
                        <a:pt x="785" y="792"/>
                      </a:lnTo>
                      <a:lnTo>
                        <a:pt x="767" y="780"/>
                      </a:lnTo>
                      <a:lnTo>
                        <a:pt x="748" y="770"/>
                      </a:lnTo>
                      <a:lnTo>
                        <a:pt x="728" y="762"/>
                      </a:lnTo>
                      <a:lnTo>
                        <a:pt x="708" y="757"/>
                      </a:lnTo>
                      <a:lnTo>
                        <a:pt x="688" y="752"/>
                      </a:lnTo>
                      <a:lnTo>
                        <a:pt x="667" y="750"/>
                      </a:lnTo>
                      <a:lnTo>
                        <a:pt x="645" y="751"/>
                      </a:lnTo>
                      <a:lnTo>
                        <a:pt x="624" y="752"/>
                      </a:lnTo>
                      <a:lnTo>
                        <a:pt x="603" y="757"/>
                      </a:lnTo>
                      <a:lnTo>
                        <a:pt x="582" y="763"/>
                      </a:lnTo>
                      <a:lnTo>
                        <a:pt x="563" y="771"/>
                      </a:lnTo>
                      <a:lnTo>
                        <a:pt x="544" y="782"/>
                      </a:lnTo>
                      <a:lnTo>
                        <a:pt x="525" y="794"/>
                      </a:lnTo>
                      <a:lnTo>
                        <a:pt x="508" y="808"/>
                      </a:lnTo>
                      <a:lnTo>
                        <a:pt x="458" y="755"/>
                      </a:lnTo>
                      <a:lnTo>
                        <a:pt x="417" y="709"/>
                      </a:lnTo>
                      <a:lnTo>
                        <a:pt x="381" y="669"/>
                      </a:lnTo>
                      <a:lnTo>
                        <a:pt x="349" y="635"/>
                      </a:lnTo>
                      <a:lnTo>
                        <a:pt x="321" y="606"/>
                      </a:lnTo>
                      <a:lnTo>
                        <a:pt x="297" y="579"/>
                      </a:lnTo>
                      <a:lnTo>
                        <a:pt x="275" y="554"/>
                      </a:lnTo>
                      <a:lnTo>
                        <a:pt x="254" y="531"/>
                      </a:lnTo>
                      <a:lnTo>
                        <a:pt x="232" y="508"/>
                      </a:lnTo>
                      <a:lnTo>
                        <a:pt x="211" y="483"/>
                      </a:lnTo>
                      <a:lnTo>
                        <a:pt x="186" y="457"/>
                      </a:lnTo>
                      <a:lnTo>
                        <a:pt x="159" y="427"/>
                      </a:lnTo>
                      <a:lnTo>
                        <a:pt x="127" y="393"/>
                      </a:lnTo>
                      <a:lnTo>
                        <a:pt x="91" y="354"/>
                      </a:lnTo>
                      <a:lnTo>
                        <a:pt x="49" y="308"/>
                      </a:lnTo>
                      <a:lnTo>
                        <a:pt x="0" y="254"/>
                      </a:lnTo>
                      <a:close/>
                    </a:path>
                  </a:pathLst>
                </a:custGeom>
                <a:solidFill>
                  <a:srgbClr val="D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64" name="Freeform 847">
                  <a:extLst>
                    <a:ext uri="{FF2B5EF4-FFF2-40B4-BE49-F238E27FC236}">
                      <a16:creationId xmlns:a16="http://schemas.microsoft.com/office/drawing/2014/main" id="{3F135207-BC8B-4452-99AF-CBC51FC6302C}"/>
                    </a:ext>
                  </a:extLst>
                </p:cNvPr>
                <p:cNvSpPr>
                  <a:spLocks/>
                </p:cNvSpPr>
                <p:nvPr/>
              </p:nvSpPr>
              <p:spPr bwMode="auto">
                <a:xfrm>
                  <a:off x="2163" y="2215"/>
                  <a:ext cx="536" cy="555"/>
                </a:xfrm>
                <a:custGeom>
                  <a:avLst/>
                  <a:gdLst>
                    <a:gd name="T0" fmla="*/ 0 w 1608"/>
                    <a:gd name="T1" fmla="*/ 0 h 1667"/>
                    <a:gd name="T2" fmla="*/ 0 w 1608"/>
                    <a:gd name="T3" fmla="*/ 0 h 1667"/>
                    <a:gd name="T4" fmla="*/ 0 w 1608"/>
                    <a:gd name="T5" fmla="*/ 0 h 1667"/>
                    <a:gd name="T6" fmla="*/ 0 w 1608"/>
                    <a:gd name="T7" fmla="*/ 0 h 1667"/>
                    <a:gd name="T8" fmla="*/ 1 w 1608"/>
                    <a:gd name="T9" fmla="*/ 0 h 1667"/>
                    <a:gd name="T10" fmla="*/ 1 w 1608"/>
                    <a:gd name="T11" fmla="*/ 0 h 1667"/>
                    <a:gd name="T12" fmla="*/ 1 w 1608"/>
                    <a:gd name="T13" fmla="*/ 0 h 1667"/>
                    <a:gd name="T14" fmla="*/ 1 w 1608"/>
                    <a:gd name="T15" fmla="*/ 0 h 1667"/>
                    <a:gd name="T16" fmla="*/ 1 w 1608"/>
                    <a:gd name="T17" fmla="*/ 0 h 1667"/>
                    <a:gd name="T18" fmla="*/ 1 w 1608"/>
                    <a:gd name="T19" fmla="*/ 0 h 1667"/>
                    <a:gd name="T20" fmla="*/ 1 w 1608"/>
                    <a:gd name="T21" fmla="*/ 0 h 1667"/>
                    <a:gd name="T22" fmla="*/ 1 w 1608"/>
                    <a:gd name="T23" fmla="*/ 0 h 1667"/>
                    <a:gd name="T24" fmla="*/ 1 w 1608"/>
                    <a:gd name="T25" fmla="*/ 0 h 1667"/>
                    <a:gd name="T26" fmla="*/ 2 w 1608"/>
                    <a:gd name="T27" fmla="*/ 0 h 1667"/>
                    <a:gd name="T28" fmla="*/ 2 w 1608"/>
                    <a:gd name="T29" fmla="*/ 0 h 1667"/>
                    <a:gd name="T30" fmla="*/ 2 w 1608"/>
                    <a:gd name="T31" fmla="*/ 0 h 1667"/>
                    <a:gd name="T32" fmla="*/ 2 w 1608"/>
                    <a:gd name="T33" fmla="*/ 1 h 1667"/>
                    <a:gd name="T34" fmla="*/ 2 w 1608"/>
                    <a:gd name="T35" fmla="*/ 1 h 1667"/>
                    <a:gd name="T36" fmla="*/ 2 w 1608"/>
                    <a:gd name="T37" fmla="*/ 1 h 1667"/>
                    <a:gd name="T38" fmla="*/ 2 w 1608"/>
                    <a:gd name="T39" fmla="*/ 1 h 1667"/>
                    <a:gd name="T40" fmla="*/ 2 w 1608"/>
                    <a:gd name="T41" fmla="*/ 1 h 1667"/>
                    <a:gd name="T42" fmla="*/ 2 w 1608"/>
                    <a:gd name="T43" fmla="*/ 2 h 1667"/>
                    <a:gd name="T44" fmla="*/ 2 w 1608"/>
                    <a:gd name="T45" fmla="*/ 2 h 1667"/>
                    <a:gd name="T46" fmla="*/ 2 w 1608"/>
                    <a:gd name="T47" fmla="*/ 2 h 1667"/>
                    <a:gd name="T48" fmla="*/ 2 w 1608"/>
                    <a:gd name="T49" fmla="*/ 2 h 1667"/>
                    <a:gd name="T50" fmla="*/ 2 w 1608"/>
                    <a:gd name="T51" fmla="*/ 2 h 1667"/>
                    <a:gd name="T52" fmla="*/ 2 w 1608"/>
                    <a:gd name="T53" fmla="*/ 2 h 1667"/>
                    <a:gd name="T54" fmla="*/ 1 w 1608"/>
                    <a:gd name="T55" fmla="*/ 2 h 1667"/>
                    <a:gd name="T56" fmla="*/ 1 w 1608"/>
                    <a:gd name="T57" fmla="*/ 2 h 1667"/>
                    <a:gd name="T58" fmla="*/ 1 w 1608"/>
                    <a:gd name="T59" fmla="*/ 2 h 1667"/>
                    <a:gd name="T60" fmla="*/ 1 w 1608"/>
                    <a:gd name="T61" fmla="*/ 2 h 1667"/>
                    <a:gd name="T62" fmla="*/ 1 w 1608"/>
                    <a:gd name="T63" fmla="*/ 2 h 1667"/>
                    <a:gd name="T64" fmla="*/ 1 w 1608"/>
                    <a:gd name="T65" fmla="*/ 1 h 1667"/>
                    <a:gd name="T66" fmla="*/ 1 w 1608"/>
                    <a:gd name="T67" fmla="*/ 1 h 1667"/>
                    <a:gd name="T68" fmla="*/ 1 w 1608"/>
                    <a:gd name="T69" fmla="*/ 1 h 1667"/>
                    <a:gd name="T70" fmla="*/ 1 w 1608"/>
                    <a:gd name="T71" fmla="*/ 1 h 1667"/>
                    <a:gd name="T72" fmla="*/ 1 w 1608"/>
                    <a:gd name="T73" fmla="*/ 1 h 1667"/>
                    <a:gd name="T74" fmla="*/ 1 w 1608"/>
                    <a:gd name="T75" fmla="*/ 1 h 1667"/>
                    <a:gd name="T76" fmla="*/ 1 w 1608"/>
                    <a:gd name="T77" fmla="*/ 1 h 1667"/>
                    <a:gd name="T78" fmla="*/ 1 w 1608"/>
                    <a:gd name="T79" fmla="*/ 1 h 1667"/>
                    <a:gd name="T80" fmla="*/ 1 w 1608"/>
                    <a:gd name="T81" fmla="*/ 1 h 1667"/>
                    <a:gd name="T82" fmla="*/ 1 w 1608"/>
                    <a:gd name="T83" fmla="*/ 1 h 1667"/>
                    <a:gd name="T84" fmla="*/ 1 w 1608"/>
                    <a:gd name="T85" fmla="*/ 1 h 1667"/>
                    <a:gd name="T86" fmla="*/ 1 w 1608"/>
                    <a:gd name="T87" fmla="*/ 1 h 1667"/>
                    <a:gd name="T88" fmla="*/ 1 w 1608"/>
                    <a:gd name="T89" fmla="*/ 1 h 1667"/>
                    <a:gd name="T90" fmla="*/ 1 w 1608"/>
                    <a:gd name="T91" fmla="*/ 1 h 1667"/>
                    <a:gd name="T92" fmla="*/ 0 w 1608"/>
                    <a:gd name="T93" fmla="*/ 1 h 1667"/>
                    <a:gd name="T94" fmla="*/ 0 w 1608"/>
                    <a:gd name="T95" fmla="*/ 1 h 1667"/>
                    <a:gd name="T96" fmla="*/ 0 w 1608"/>
                    <a:gd name="T97" fmla="*/ 1 h 1667"/>
                    <a:gd name="T98" fmla="*/ 0 w 1608"/>
                    <a:gd name="T99" fmla="*/ 1 h 1667"/>
                    <a:gd name="T100" fmla="*/ 0 w 1608"/>
                    <a:gd name="T101" fmla="*/ 1 h 1667"/>
                    <a:gd name="T102" fmla="*/ 0 w 1608"/>
                    <a:gd name="T103" fmla="*/ 0 h 166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08" h="1667">
                      <a:moveTo>
                        <a:pt x="0" y="252"/>
                      </a:moveTo>
                      <a:lnTo>
                        <a:pt x="37" y="219"/>
                      </a:lnTo>
                      <a:lnTo>
                        <a:pt x="75" y="189"/>
                      </a:lnTo>
                      <a:lnTo>
                        <a:pt x="115" y="161"/>
                      </a:lnTo>
                      <a:lnTo>
                        <a:pt x="155" y="135"/>
                      </a:lnTo>
                      <a:lnTo>
                        <a:pt x="197" y="111"/>
                      </a:lnTo>
                      <a:lnTo>
                        <a:pt x="240" y="91"/>
                      </a:lnTo>
                      <a:lnTo>
                        <a:pt x="283" y="72"/>
                      </a:lnTo>
                      <a:lnTo>
                        <a:pt x="326" y="55"/>
                      </a:lnTo>
                      <a:lnTo>
                        <a:pt x="370" y="40"/>
                      </a:lnTo>
                      <a:lnTo>
                        <a:pt x="415" y="28"/>
                      </a:lnTo>
                      <a:lnTo>
                        <a:pt x="461" y="18"/>
                      </a:lnTo>
                      <a:lnTo>
                        <a:pt x="506" y="11"/>
                      </a:lnTo>
                      <a:lnTo>
                        <a:pt x="552" y="5"/>
                      </a:lnTo>
                      <a:lnTo>
                        <a:pt x="598" y="2"/>
                      </a:lnTo>
                      <a:lnTo>
                        <a:pt x="645" y="0"/>
                      </a:lnTo>
                      <a:lnTo>
                        <a:pt x="692" y="1"/>
                      </a:lnTo>
                      <a:lnTo>
                        <a:pt x="738" y="4"/>
                      </a:lnTo>
                      <a:lnTo>
                        <a:pt x="783" y="9"/>
                      </a:lnTo>
                      <a:lnTo>
                        <a:pt x="829" y="17"/>
                      </a:lnTo>
                      <a:lnTo>
                        <a:pt x="874" y="27"/>
                      </a:lnTo>
                      <a:lnTo>
                        <a:pt x="919" y="39"/>
                      </a:lnTo>
                      <a:lnTo>
                        <a:pt x="964" y="52"/>
                      </a:lnTo>
                      <a:lnTo>
                        <a:pt x="1006" y="69"/>
                      </a:lnTo>
                      <a:lnTo>
                        <a:pt x="1050" y="87"/>
                      </a:lnTo>
                      <a:lnTo>
                        <a:pt x="1092" y="108"/>
                      </a:lnTo>
                      <a:lnTo>
                        <a:pt x="1133" y="130"/>
                      </a:lnTo>
                      <a:lnTo>
                        <a:pt x="1173" y="155"/>
                      </a:lnTo>
                      <a:lnTo>
                        <a:pt x="1212" y="181"/>
                      </a:lnTo>
                      <a:lnTo>
                        <a:pt x="1251" y="211"/>
                      </a:lnTo>
                      <a:lnTo>
                        <a:pt x="1287" y="242"/>
                      </a:lnTo>
                      <a:lnTo>
                        <a:pt x="1323" y="276"/>
                      </a:lnTo>
                      <a:lnTo>
                        <a:pt x="1357" y="311"/>
                      </a:lnTo>
                      <a:lnTo>
                        <a:pt x="1420" y="386"/>
                      </a:lnTo>
                      <a:lnTo>
                        <a:pt x="1473" y="466"/>
                      </a:lnTo>
                      <a:lnTo>
                        <a:pt x="1518" y="550"/>
                      </a:lnTo>
                      <a:lnTo>
                        <a:pt x="1553" y="637"/>
                      </a:lnTo>
                      <a:lnTo>
                        <a:pt x="1581" y="726"/>
                      </a:lnTo>
                      <a:lnTo>
                        <a:pt x="1598" y="817"/>
                      </a:lnTo>
                      <a:lnTo>
                        <a:pt x="1607" y="909"/>
                      </a:lnTo>
                      <a:lnTo>
                        <a:pt x="1608" y="1001"/>
                      </a:lnTo>
                      <a:lnTo>
                        <a:pt x="1600" y="1093"/>
                      </a:lnTo>
                      <a:lnTo>
                        <a:pt x="1582" y="1183"/>
                      </a:lnTo>
                      <a:lnTo>
                        <a:pt x="1557" y="1273"/>
                      </a:lnTo>
                      <a:lnTo>
                        <a:pt x="1522" y="1359"/>
                      </a:lnTo>
                      <a:lnTo>
                        <a:pt x="1479" y="1443"/>
                      </a:lnTo>
                      <a:lnTo>
                        <a:pt x="1427" y="1523"/>
                      </a:lnTo>
                      <a:lnTo>
                        <a:pt x="1367" y="1597"/>
                      </a:lnTo>
                      <a:lnTo>
                        <a:pt x="1298" y="1667"/>
                      </a:lnTo>
                      <a:lnTo>
                        <a:pt x="1248" y="1612"/>
                      </a:lnTo>
                      <a:lnTo>
                        <a:pt x="1205" y="1565"/>
                      </a:lnTo>
                      <a:lnTo>
                        <a:pt x="1167" y="1525"/>
                      </a:lnTo>
                      <a:lnTo>
                        <a:pt x="1136" y="1490"/>
                      </a:lnTo>
                      <a:lnTo>
                        <a:pt x="1107" y="1459"/>
                      </a:lnTo>
                      <a:lnTo>
                        <a:pt x="1083" y="1433"/>
                      </a:lnTo>
                      <a:lnTo>
                        <a:pt x="1060" y="1409"/>
                      </a:lnTo>
                      <a:lnTo>
                        <a:pt x="1039" y="1386"/>
                      </a:lnTo>
                      <a:lnTo>
                        <a:pt x="1018" y="1363"/>
                      </a:lnTo>
                      <a:lnTo>
                        <a:pt x="996" y="1340"/>
                      </a:lnTo>
                      <a:lnTo>
                        <a:pt x="973" y="1313"/>
                      </a:lnTo>
                      <a:lnTo>
                        <a:pt x="947" y="1286"/>
                      </a:lnTo>
                      <a:lnTo>
                        <a:pt x="917" y="1253"/>
                      </a:lnTo>
                      <a:lnTo>
                        <a:pt x="883" y="1216"/>
                      </a:lnTo>
                      <a:lnTo>
                        <a:pt x="843" y="1172"/>
                      </a:lnTo>
                      <a:lnTo>
                        <a:pt x="797" y="1122"/>
                      </a:lnTo>
                      <a:lnTo>
                        <a:pt x="826" y="1089"/>
                      </a:lnTo>
                      <a:lnTo>
                        <a:pt x="848" y="1051"/>
                      </a:lnTo>
                      <a:lnTo>
                        <a:pt x="863" y="1011"/>
                      </a:lnTo>
                      <a:lnTo>
                        <a:pt x="868" y="969"/>
                      </a:lnTo>
                      <a:lnTo>
                        <a:pt x="866" y="926"/>
                      </a:lnTo>
                      <a:lnTo>
                        <a:pt x="856" y="886"/>
                      </a:lnTo>
                      <a:lnTo>
                        <a:pt x="837" y="847"/>
                      </a:lnTo>
                      <a:lnTo>
                        <a:pt x="811" y="811"/>
                      </a:lnTo>
                      <a:lnTo>
                        <a:pt x="796" y="796"/>
                      </a:lnTo>
                      <a:lnTo>
                        <a:pt x="778" y="782"/>
                      </a:lnTo>
                      <a:lnTo>
                        <a:pt x="760" y="770"/>
                      </a:lnTo>
                      <a:lnTo>
                        <a:pt x="741" y="760"/>
                      </a:lnTo>
                      <a:lnTo>
                        <a:pt x="721" y="752"/>
                      </a:lnTo>
                      <a:lnTo>
                        <a:pt x="701" y="747"/>
                      </a:lnTo>
                      <a:lnTo>
                        <a:pt x="681" y="742"/>
                      </a:lnTo>
                      <a:lnTo>
                        <a:pt x="660" y="740"/>
                      </a:lnTo>
                      <a:lnTo>
                        <a:pt x="638" y="741"/>
                      </a:lnTo>
                      <a:lnTo>
                        <a:pt x="617" y="742"/>
                      </a:lnTo>
                      <a:lnTo>
                        <a:pt x="596" y="747"/>
                      </a:lnTo>
                      <a:lnTo>
                        <a:pt x="575" y="753"/>
                      </a:lnTo>
                      <a:lnTo>
                        <a:pt x="556" y="761"/>
                      </a:lnTo>
                      <a:lnTo>
                        <a:pt x="537" y="772"/>
                      </a:lnTo>
                      <a:lnTo>
                        <a:pt x="518" y="784"/>
                      </a:lnTo>
                      <a:lnTo>
                        <a:pt x="501" y="798"/>
                      </a:lnTo>
                      <a:lnTo>
                        <a:pt x="450" y="744"/>
                      </a:lnTo>
                      <a:lnTo>
                        <a:pt x="408" y="696"/>
                      </a:lnTo>
                      <a:lnTo>
                        <a:pt x="370" y="656"/>
                      </a:lnTo>
                      <a:lnTo>
                        <a:pt x="338" y="621"/>
                      </a:lnTo>
                      <a:lnTo>
                        <a:pt x="310" y="590"/>
                      </a:lnTo>
                      <a:lnTo>
                        <a:pt x="286" y="564"/>
                      </a:lnTo>
                      <a:lnTo>
                        <a:pt x="263" y="539"/>
                      </a:lnTo>
                      <a:lnTo>
                        <a:pt x="242" y="516"/>
                      </a:lnTo>
                      <a:lnTo>
                        <a:pt x="221" y="493"/>
                      </a:lnTo>
                      <a:lnTo>
                        <a:pt x="199" y="470"/>
                      </a:lnTo>
                      <a:lnTo>
                        <a:pt x="176" y="444"/>
                      </a:lnTo>
                      <a:lnTo>
                        <a:pt x="150" y="416"/>
                      </a:lnTo>
                      <a:lnTo>
                        <a:pt x="120" y="383"/>
                      </a:lnTo>
                      <a:lnTo>
                        <a:pt x="86" y="346"/>
                      </a:lnTo>
                      <a:lnTo>
                        <a:pt x="46" y="302"/>
                      </a:lnTo>
                      <a:lnTo>
                        <a:pt x="0" y="252"/>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65" name="Freeform 848">
                  <a:extLst>
                    <a:ext uri="{FF2B5EF4-FFF2-40B4-BE49-F238E27FC236}">
                      <a16:creationId xmlns:a16="http://schemas.microsoft.com/office/drawing/2014/main" id="{A049A624-F456-487C-A727-E253CA0E3243}"/>
                    </a:ext>
                  </a:extLst>
                </p:cNvPr>
                <p:cNvSpPr>
                  <a:spLocks/>
                </p:cNvSpPr>
                <p:nvPr/>
              </p:nvSpPr>
              <p:spPr bwMode="auto">
                <a:xfrm>
                  <a:off x="2165" y="2218"/>
                  <a:ext cx="531" cy="550"/>
                </a:xfrm>
                <a:custGeom>
                  <a:avLst/>
                  <a:gdLst>
                    <a:gd name="T0" fmla="*/ 0 w 1593"/>
                    <a:gd name="T1" fmla="*/ 0 h 1648"/>
                    <a:gd name="T2" fmla="*/ 0 w 1593"/>
                    <a:gd name="T3" fmla="*/ 0 h 1648"/>
                    <a:gd name="T4" fmla="*/ 0 w 1593"/>
                    <a:gd name="T5" fmla="*/ 0 h 1648"/>
                    <a:gd name="T6" fmla="*/ 0 w 1593"/>
                    <a:gd name="T7" fmla="*/ 0 h 1648"/>
                    <a:gd name="T8" fmla="*/ 1 w 1593"/>
                    <a:gd name="T9" fmla="*/ 0 h 1648"/>
                    <a:gd name="T10" fmla="*/ 1 w 1593"/>
                    <a:gd name="T11" fmla="*/ 0 h 1648"/>
                    <a:gd name="T12" fmla="*/ 1 w 1593"/>
                    <a:gd name="T13" fmla="*/ 0 h 1648"/>
                    <a:gd name="T14" fmla="*/ 1 w 1593"/>
                    <a:gd name="T15" fmla="*/ 0 h 1648"/>
                    <a:gd name="T16" fmla="*/ 1 w 1593"/>
                    <a:gd name="T17" fmla="*/ 0 h 1648"/>
                    <a:gd name="T18" fmla="*/ 1 w 1593"/>
                    <a:gd name="T19" fmla="*/ 0 h 1648"/>
                    <a:gd name="T20" fmla="*/ 1 w 1593"/>
                    <a:gd name="T21" fmla="*/ 0 h 1648"/>
                    <a:gd name="T22" fmla="*/ 1 w 1593"/>
                    <a:gd name="T23" fmla="*/ 0 h 1648"/>
                    <a:gd name="T24" fmla="*/ 1 w 1593"/>
                    <a:gd name="T25" fmla="*/ 0 h 1648"/>
                    <a:gd name="T26" fmla="*/ 2 w 1593"/>
                    <a:gd name="T27" fmla="*/ 0 h 1648"/>
                    <a:gd name="T28" fmla="*/ 2 w 1593"/>
                    <a:gd name="T29" fmla="*/ 0 h 1648"/>
                    <a:gd name="T30" fmla="*/ 2 w 1593"/>
                    <a:gd name="T31" fmla="*/ 0 h 1648"/>
                    <a:gd name="T32" fmla="*/ 2 w 1593"/>
                    <a:gd name="T33" fmla="*/ 1 h 1648"/>
                    <a:gd name="T34" fmla="*/ 2 w 1593"/>
                    <a:gd name="T35" fmla="*/ 1 h 1648"/>
                    <a:gd name="T36" fmla="*/ 2 w 1593"/>
                    <a:gd name="T37" fmla="*/ 1 h 1648"/>
                    <a:gd name="T38" fmla="*/ 2 w 1593"/>
                    <a:gd name="T39" fmla="*/ 1 h 1648"/>
                    <a:gd name="T40" fmla="*/ 2 w 1593"/>
                    <a:gd name="T41" fmla="*/ 1 h 1648"/>
                    <a:gd name="T42" fmla="*/ 2 w 1593"/>
                    <a:gd name="T43" fmla="*/ 2 h 1648"/>
                    <a:gd name="T44" fmla="*/ 2 w 1593"/>
                    <a:gd name="T45" fmla="*/ 2 h 1648"/>
                    <a:gd name="T46" fmla="*/ 2 w 1593"/>
                    <a:gd name="T47" fmla="*/ 2 h 1648"/>
                    <a:gd name="T48" fmla="*/ 2 w 1593"/>
                    <a:gd name="T49" fmla="*/ 2 h 1648"/>
                    <a:gd name="T50" fmla="*/ 2 w 1593"/>
                    <a:gd name="T51" fmla="*/ 2 h 1648"/>
                    <a:gd name="T52" fmla="*/ 1 w 1593"/>
                    <a:gd name="T53" fmla="*/ 2 h 1648"/>
                    <a:gd name="T54" fmla="*/ 1 w 1593"/>
                    <a:gd name="T55" fmla="*/ 2 h 1648"/>
                    <a:gd name="T56" fmla="*/ 1 w 1593"/>
                    <a:gd name="T57" fmla="*/ 2 h 1648"/>
                    <a:gd name="T58" fmla="*/ 1 w 1593"/>
                    <a:gd name="T59" fmla="*/ 2 h 1648"/>
                    <a:gd name="T60" fmla="*/ 1 w 1593"/>
                    <a:gd name="T61" fmla="*/ 2 h 1648"/>
                    <a:gd name="T62" fmla="*/ 1 w 1593"/>
                    <a:gd name="T63" fmla="*/ 2 h 1648"/>
                    <a:gd name="T64" fmla="*/ 1 w 1593"/>
                    <a:gd name="T65" fmla="*/ 1 h 1648"/>
                    <a:gd name="T66" fmla="*/ 1 w 1593"/>
                    <a:gd name="T67" fmla="*/ 1 h 1648"/>
                    <a:gd name="T68" fmla="*/ 1 w 1593"/>
                    <a:gd name="T69" fmla="*/ 1 h 1648"/>
                    <a:gd name="T70" fmla="*/ 1 w 1593"/>
                    <a:gd name="T71" fmla="*/ 1 h 1648"/>
                    <a:gd name="T72" fmla="*/ 1 w 1593"/>
                    <a:gd name="T73" fmla="*/ 1 h 1648"/>
                    <a:gd name="T74" fmla="*/ 1 w 1593"/>
                    <a:gd name="T75" fmla="*/ 1 h 1648"/>
                    <a:gd name="T76" fmla="*/ 1 w 1593"/>
                    <a:gd name="T77" fmla="*/ 1 h 1648"/>
                    <a:gd name="T78" fmla="*/ 1 w 1593"/>
                    <a:gd name="T79" fmla="*/ 1 h 1648"/>
                    <a:gd name="T80" fmla="*/ 1 w 1593"/>
                    <a:gd name="T81" fmla="*/ 1 h 1648"/>
                    <a:gd name="T82" fmla="*/ 1 w 1593"/>
                    <a:gd name="T83" fmla="*/ 1 h 1648"/>
                    <a:gd name="T84" fmla="*/ 1 w 1593"/>
                    <a:gd name="T85" fmla="*/ 1 h 1648"/>
                    <a:gd name="T86" fmla="*/ 1 w 1593"/>
                    <a:gd name="T87" fmla="*/ 1 h 1648"/>
                    <a:gd name="T88" fmla="*/ 1 w 1593"/>
                    <a:gd name="T89" fmla="*/ 1 h 1648"/>
                    <a:gd name="T90" fmla="*/ 0 w 1593"/>
                    <a:gd name="T91" fmla="*/ 1 h 1648"/>
                    <a:gd name="T92" fmla="*/ 0 w 1593"/>
                    <a:gd name="T93" fmla="*/ 1 h 1648"/>
                    <a:gd name="T94" fmla="*/ 0 w 1593"/>
                    <a:gd name="T95" fmla="*/ 1 h 1648"/>
                    <a:gd name="T96" fmla="*/ 0 w 1593"/>
                    <a:gd name="T97" fmla="*/ 1 h 1648"/>
                    <a:gd name="T98" fmla="*/ 0 w 1593"/>
                    <a:gd name="T99" fmla="*/ 1 h 1648"/>
                    <a:gd name="T100" fmla="*/ 0 w 1593"/>
                    <a:gd name="T101" fmla="*/ 1 h 1648"/>
                    <a:gd name="T102" fmla="*/ 0 w 1593"/>
                    <a:gd name="T103" fmla="*/ 0 h 16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93" h="1648">
                      <a:moveTo>
                        <a:pt x="0" y="248"/>
                      </a:moveTo>
                      <a:lnTo>
                        <a:pt x="38" y="216"/>
                      </a:lnTo>
                      <a:lnTo>
                        <a:pt x="75" y="187"/>
                      </a:lnTo>
                      <a:lnTo>
                        <a:pt x="114" y="158"/>
                      </a:lnTo>
                      <a:lnTo>
                        <a:pt x="155" y="133"/>
                      </a:lnTo>
                      <a:lnTo>
                        <a:pt x="195" y="110"/>
                      </a:lnTo>
                      <a:lnTo>
                        <a:pt x="238" y="89"/>
                      </a:lnTo>
                      <a:lnTo>
                        <a:pt x="280" y="71"/>
                      </a:lnTo>
                      <a:lnTo>
                        <a:pt x="324" y="54"/>
                      </a:lnTo>
                      <a:lnTo>
                        <a:pt x="368" y="40"/>
                      </a:lnTo>
                      <a:lnTo>
                        <a:pt x="413" y="27"/>
                      </a:lnTo>
                      <a:lnTo>
                        <a:pt x="458" y="17"/>
                      </a:lnTo>
                      <a:lnTo>
                        <a:pt x="503" y="9"/>
                      </a:lnTo>
                      <a:lnTo>
                        <a:pt x="547" y="4"/>
                      </a:lnTo>
                      <a:lnTo>
                        <a:pt x="594" y="1"/>
                      </a:lnTo>
                      <a:lnTo>
                        <a:pt x="638" y="0"/>
                      </a:lnTo>
                      <a:lnTo>
                        <a:pt x="685" y="1"/>
                      </a:lnTo>
                      <a:lnTo>
                        <a:pt x="731" y="4"/>
                      </a:lnTo>
                      <a:lnTo>
                        <a:pt x="776" y="8"/>
                      </a:lnTo>
                      <a:lnTo>
                        <a:pt x="821" y="16"/>
                      </a:lnTo>
                      <a:lnTo>
                        <a:pt x="865" y="26"/>
                      </a:lnTo>
                      <a:lnTo>
                        <a:pt x="909" y="37"/>
                      </a:lnTo>
                      <a:lnTo>
                        <a:pt x="953" y="51"/>
                      </a:lnTo>
                      <a:lnTo>
                        <a:pt x="997" y="67"/>
                      </a:lnTo>
                      <a:lnTo>
                        <a:pt x="1039" y="85"/>
                      </a:lnTo>
                      <a:lnTo>
                        <a:pt x="1080" y="106"/>
                      </a:lnTo>
                      <a:lnTo>
                        <a:pt x="1122" y="128"/>
                      </a:lnTo>
                      <a:lnTo>
                        <a:pt x="1162" y="152"/>
                      </a:lnTo>
                      <a:lnTo>
                        <a:pt x="1200" y="179"/>
                      </a:lnTo>
                      <a:lnTo>
                        <a:pt x="1238" y="208"/>
                      </a:lnTo>
                      <a:lnTo>
                        <a:pt x="1275" y="238"/>
                      </a:lnTo>
                      <a:lnTo>
                        <a:pt x="1310" y="271"/>
                      </a:lnTo>
                      <a:lnTo>
                        <a:pt x="1344" y="306"/>
                      </a:lnTo>
                      <a:lnTo>
                        <a:pt x="1406" y="381"/>
                      </a:lnTo>
                      <a:lnTo>
                        <a:pt x="1459" y="460"/>
                      </a:lnTo>
                      <a:lnTo>
                        <a:pt x="1503" y="543"/>
                      </a:lnTo>
                      <a:lnTo>
                        <a:pt x="1538" y="628"/>
                      </a:lnTo>
                      <a:lnTo>
                        <a:pt x="1565" y="717"/>
                      </a:lnTo>
                      <a:lnTo>
                        <a:pt x="1583" y="807"/>
                      </a:lnTo>
                      <a:lnTo>
                        <a:pt x="1591" y="898"/>
                      </a:lnTo>
                      <a:lnTo>
                        <a:pt x="1593" y="989"/>
                      </a:lnTo>
                      <a:lnTo>
                        <a:pt x="1584" y="1080"/>
                      </a:lnTo>
                      <a:lnTo>
                        <a:pt x="1566" y="1170"/>
                      </a:lnTo>
                      <a:lnTo>
                        <a:pt x="1541" y="1258"/>
                      </a:lnTo>
                      <a:lnTo>
                        <a:pt x="1507" y="1344"/>
                      </a:lnTo>
                      <a:lnTo>
                        <a:pt x="1464" y="1426"/>
                      </a:lnTo>
                      <a:lnTo>
                        <a:pt x="1413" y="1505"/>
                      </a:lnTo>
                      <a:lnTo>
                        <a:pt x="1352" y="1579"/>
                      </a:lnTo>
                      <a:lnTo>
                        <a:pt x="1284" y="1648"/>
                      </a:lnTo>
                      <a:lnTo>
                        <a:pt x="1233" y="1593"/>
                      </a:lnTo>
                      <a:lnTo>
                        <a:pt x="1188" y="1543"/>
                      </a:lnTo>
                      <a:lnTo>
                        <a:pt x="1151" y="1503"/>
                      </a:lnTo>
                      <a:lnTo>
                        <a:pt x="1118" y="1467"/>
                      </a:lnTo>
                      <a:lnTo>
                        <a:pt x="1089" y="1436"/>
                      </a:lnTo>
                      <a:lnTo>
                        <a:pt x="1064" y="1409"/>
                      </a:lnTo>
                      <a:lnTo>
                        <a:pt x="1042" y="1384"/>
                      </a:lnTo>
                      <a:lnTo>
                        <a:pt x="1021" y="1361"/>
                      </a:lnTo>
                      <a:lnTo>
                        <a:pt x="1000" y="1340"/>
                      </a:lnTo>
                      <a:lnTo>
                        <a:pt x="980" y="1316"/>
                      </a:lnTo>
                      <a:lnTo>
                        <a:pt x="957" y="1292"/>
                      </a:lnTo>
                      <a:lnTo>
                        <a:pt x="932" y="1265"/>
                      </a:lnTo>
                      <a:lnTo>
                        <a:pt x="904" y="1234"/>
                      </a:lnTo>
                      <a:lnTo>
                        <a:pt x="872" y="1199"/>
                      </a:lnTo>
                      <a:lnTo>
                        <a:pt x="834" y="1159"/>
                      </a:lnTo>
                      <a:lnTo>
                        <a:pt x="790" y="1111"/>
                      </a:lnTo>
                      <a:lnTo>
                        <a:pt x="819" y="1078"/>
                      </a:lnTo>
                      <a:lnTo>
                        <a:pt x="841" y="1040"/>
                      </a:lnTo>
                      <a:lnTo>
                        <a:pt x="856" y="1000"/>
                      </a:lnTo>
                      <a:lnTo>
                        <a:pt x="861" y="958"/>
                      </a:lnTo>
                      <a:lnTo>
                        <a:pt x="859" y="915"/>
                      </a:lnTo>
                      <a:lnTo>
                        <a:pt x="849" y="875"/>
                      </a:lnTo>
                      <a:lnTo>
                        <a:pt x="830" y="836"/>
                      </a:lnTo>
                      <a:lnTo>
                        <a:pt x="804" y="800"/>
                      </a:lnTo>
                      <a:lnTo>
                        <a:pt x="789" y="785"/>
                      </a:lnTo>
                      <a:lnTo>
                        <a:pt x="771" y="771"/>
                      </a:lnTo>
                      <a:lnTo>
                        <a:pt x="753" y="759"/>
                      </a:lnTo>
                      <a:lnTo>
                        <a:pt x="734" y="749"/>
                      </a:lnTo>
                      <a:lnTo>
                        <a:pt x="714" y="741"/>
                      </a:lnTo>
                      <a:lnTo>
                        <a:pt x="694" y="736"/>
                      </a:lnTo>
                      <a:lnTo>
                        <a:pt x="674" y="731"/>
                      </a:lnTo>
                      <a:lnTo>
                        <a:pt x="653" y="729"/>
                      </a:lnTo>
                      <a:lnTo>
                        <a:pt x="631" y="730"/>
                      </a:lnTo>
                      <a:lnTo>
                        <a:pt x="610" y="731"/>
                      </a:lnTo>
                      <a:lnTo>
                        <a:pt x="589" y="736"/>
                      </a:lnTo>
                      <a:lnTo>
                        <a:pt x="568" y="742"/>
                      </a:lnTo>
                      <a:lnTo>
                        <a:pt x="549" y="750"/>
                      </a:lnTo>
                      <a:lnTo>
                        <a:pt x="530" y="761"/>
                      </a:lnTo>
                      <a:lnTo>
                        <a:pt x="511" y="773"/>
                      </a:lnTo>
                      <a:lnTo>
                        <a:pt x="494" y="787"/>
                      </a:lnTo>
                      <a:lnTo>
                        <a:pt x="442" y="731"/>
                      </a:lnTo>
                      <a:lnTo>
                        <a:pt x="398" y="682"/>
                      </a:lnTo>
                      <a:lnTo>
                        <a:pt x="360" y="642"/>
                      </a:lnTo>
                      <a:lnTo>
                        <a:pt x="327" y="605"/>
                      </a:lnTo>
                      <a:lnTo>
                        <a:pt x="299" y="575"/>
                      </a:lnTo>
                      <a:lnTo>
                        <a:pt x="274" y="547"/>
                      </a:lnTo>
                      <a:lnTo>
                        <a:pt x="251" y="522"/>
                      </a:lnTo>
                      <a:lnTo>
                        <a:pt x="231" y="499"/>
                      </a:lnTo>
                      <a:lnTo>
                        <a:pt x="210" y="477"/>
                      </a:lnTo>
                      <a:lnTo>
                        <a:pt x="189" y="454"/>
                      </a:lnTo>
                      <a:lnTo>
                        <a:pt x="167" y="430"/>
                      </a:lnTo>
                      <a:lnTo>
                        <a:pt x="142" y="403"/>
                      </a:lnTo>
                      <a:lnTo>
                        <a:pt x="114" y="372"/>
                      </a:lnTo>
                      <a:lnTo>
                        <a:pt x="81" y="337"/>
                      </a:lnTo>
                      <a:lnTo>
                        <a:pt x="44" y="296"/>
                      </a:lnTo>
                      <a:lnTo>
                        <a:pt x="0" y="248"/>
                      </a:lnTo>
                      <a:close/>
                    </a:path>
                  </a:pathLst>
                </a:custGeom>
                <a:solidFill>
                  <a:srgbClr val="D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66" name="Freeform 849">
                  <a:extLst>
                    <a:ext uri="{FF2B5EF4-FFF2-40B4-BE49-F238E27FC236}">
                      <a16:creationId xmlns:a16="http://schemas.microsoft.com/office/drawing/2014/main" id="{112AE588-F229-46A6-AA0D-97ECCA427373}"/>
                    </a:ext>
                  </a:extLst>
                </p:cNvPr>
                <p:cNvSpPr>
                  <a:spLocks/>
                </p:cNvSpPr>
                <p:nvPr/>
              </p:nvSpPr>
              <p:spPr bwMode="auto">
                <a:xfrm>
                  <a:off x="2168" y="2222"/>
                  <a:ext cx="524" cy="543"/>
                </a:xfrm>
                <a:custGeom>
                  <a:avLst/>
                  <a:gdLst>
                    <a:gd name="T0" fmla="*/ 0 w 1572"/>
                    <a:gd name="T1" fmla="*/ 0 h 1631"/>
                    <a:gd name="T2" fmla="*/ 0 w 1572"/>
                    <a:gd name="T3" fmla="*/ 0 h 1631"/>
                    <a:gd name="T4" fmla="*/ 0 w 1572"/>
                    <a:gd name="T5" fmla="*/ 0 h 1631"/>
                    <a:gd name="T6" fmla="*/ 0 w 1572"/>
                    <a:gd name="T7" fmla="*/ 0 h 1631"/>
                    <a:gd name="T8" fmla="*/ 0 w 1572"/>
                    <a:gd name="T9" fmla="*/ 0 h 1631"/>
                    <a:gd name="T10" fmla="*/ 1 w 1572"/>
                    <a:gd name="T11" fmla="*/ 0 h 1631"/>
                    <a:gd name="T12" fmla="*/ 1 w 1572"/>
                    <a:gd name="T13" fmla="*/ 0 h 1631"/>
                    <a:gd name="T14" fmla="*/ 1 w 1572"/>
                    <a:gd name="T15" fmla="*/ 0 h 1631"/>
                    <a:gd name="T16" fmla="*/ 1 w 1572"/>
                    <a:gd name="T17" fmla="*/ 0 h 1631"/>
                    <a:gd name="T18" fmla="*/ 1 w 1572"/>
                    <a:gd name="T19" fmla="*/ 0 h 1631"/>
                    <a:gd name="T20" fmla="*/ 1 w 1572"/>
                    <a:gd name="T21" fmla="*/ 0 h 1631"/>
                    <a:gd name="T22" fmla="*/ 1 w 1572"/>
                    <a:gd name="T23" fmla="*/ 0 h 1631"/>
                    <a:gd name="T24" fmla="*/ 1 w 1572"/>
                    <a:gd name="T25" fmla="*/ 0 h 1631"/>
                    <a:gd name="T26" fmla="*/ 2 w 1572"/>
                    <a:gd name="T27" fmla="*/ 0 h 1631"/>
                    <a:gd name="T28" fmla="*/ 2 w 1572"/>
                    <a:gd name="T29" fmla="*/ 0 h 1631"/>
                    <a:gd name="T30" fmla="*/ 2 w 1572"/>
                    <a:gd name="T31" fmla="*/ 0 h 1631"/>
                    <a:gd name="T32" fmla="*/ 2 w 1572"/>
                    <a:gd name="T33" fmla="*/ 1 h 1631"/>
                    <a:gd name="T34" fmla="*/ 2 w 1572"/>
                    <a:gd name="T35" fmla="*/ 1 h 1631"/>
                    <a:gd name="T36" fmla="*/ 2 w 1572"/>
                    <a:gd name="T37" fmla="*/ 1 h 1631"/>
                    <a:gd name="T38" fmla="*/ 2 w 1572"/>
                    <a:gd name="T39" fmla="*/ 1 h 1631"/>
                    <a:gd name="T40" fmla="*/ 2 w 1572"/>
                    <a:gd name="T41" fmla="*/ 1 h 1631"/>
                    <a:gd name="T42" fmla="*/ 2 w 1572"/>
                    <a:gd name="T43" fmla="*/ 2 h 1631"/>
                    <a:gd name="T44" fmla="*/ 2 w 1572"/>
                    <a:gd name="T45" fmla="*/ 2 h 1631"/>
                    <a:gd name="T46" fmla="*/ 2 w 1572"/>
                    <a:gd name="T47" fmla="*/ 2 h 1631"/>
                    <a:gd name="T48" fmla="*/ 2 w 1572"/>
                    <a:gd name="T49" fmla="*/ 2 h 1631"/>
                    <a:gd name="T50" fmla="*/ 2 w 1572"/>
                    <a:gd name="T51" fmla="*/ 2 h 1631"/>
                    <a:gd name="T52" fmla="*/ 1 w 1572"/>
                    <a:gd name="T53" fmla="*/ 2 h 1631"/>
                    <a:gd name="T54" fmla="*/ 1 w 1572"/>
                    <a:gd name="T55" fmla="*/ 2 h 1631"/>
                    <a:gd name="T56" fmla="*/ 1 w 1572"/>
                    <a:gd name="T57" fmla="*/ 2 h 1631"/>
                    <a:gd name="T58" fmla="*/ 1 w 1572"/>
                    <a:gd name="T59" fmla="*/ 2 h 1631"/>
                    <a:gd name="T60" fmla="*/ 1 w 1572"/>
                    <a:gd name="T61" fmla="*/ 2 h 1631"/>
                    <a:gd name="T62" fmla="*/ 1 w 1572"/>
                    <a:gd name="T63" fmla="*/ 2 h 1631"/>
                    <a:gd name="T64" fmla="*/ 1 w 1572"/>
                    <a:gd name="T65" fmla="*/ 1 h 1631"/>
                    <a:gd name="T66" fmla="*/ 1 w 1572"/>
                    <a:gd name="T67" fmla="*/ 1 h 1631"/>
                    <a:gd name="T68" fmla="*/ 1 w 1572"/>
                    <a:gd name="T69" fmla="*/ 1 h 1631"/>
                    <a:gd name="T70" fmla="*/ 1 w 1572"/>
                    <a:gd name="T71" fmla="*/ 1 h 1631"/>
                    <a:gd name="T72" fmla="*/ 1 w 1572"/>
                    <a:gd name="T73" fmla="*/ 1 h 1631"/>
                    <a:gd name="T74" fmla="*/ 1 w 1572"/>
                    <a:gd name="T75" fmla="*/ 1 h 1631"/>
                    <a:gd name="T76" fmla="*/ 1 w 1572"/>
                    <a:gd name="T77" fmla="*/ 1 h 1631"/>
                    <a:gd name="T78" fmla="*/ 1 w 1572"/>
                    <a:gd name="T79" fmla="*/ 1 h 1631"/>
                    <a:gd name="T80" fmla="*/ 1 w 1572"/>
                    <a:gd name="T81" fmla="*/ 1 h 1631"/>
                    <a:gd name="T82" fmla="*/ 1 w 1572"/>
                    <a:gd name="T83" fmla="*/ 1 h 1631"/>
                    <a:gd name="T84" fmla="*/ 1 w 1572"/>
                    <a:gd name="T85" fmla="*/ 1 h 1631"/>
                    <a:gd name="T86" fmla="*/ 1 w 1572"/>
                    <a:gd name="T87" fmla="*/ 1 h 1631"/>
                    <a:gd name="T88" fmla="*/ 1 w 1572"/>
                    <a:gd name="T89" fmla="*/ 1 h 1631"/>
                    <a:gd name="T90" fmla="*/ 0 w 1572"/>
                    <a:gd name="T91" fmla="*/ 1 h 1631"/>
                    <a:gd name="T92" fmla="*/ 0 w 1572"/>
                    <a:gd name="T93" fmla="*/ 1 h 1631"/>
                    <a:gd name="T94" fmla="*/ 0 w 1572"/>
                    <a:gd name="T95" fmla="*/ 1 h 1631"/>
                    <a:gd name="T96" fmla="*/ 0 w 1572"/>
                    <a:gd name="T97" fmla="*/ 1 h 1631"/>
                    <a:gd name="T98" fmla="*/ 0 w 1572"/>
                    <a:gd name="T99" fmla="*/ 1 h 1631"/>
                    <a:gd name="T100" fmla="*/ 0 w 1572"/>
                    <a:gd name="T101" fmla="*/ 0 h 1631"/>
                    <a:gd name="T102" fmla="*/ 0 w 1572"/>
                    <a:gd name="T103" fmla="*/ 0 h 16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72" h="1631">
                      <a:moveTo>
                        <a:pt x="0" y="246"/>
                      </a:moveTo>
                      <a:lnTo>
                        <a:pt x="36" y="214"/>
                      </a:lnTo>
                      <a:lnTo>
                        <a:pt x="73" y="185"/>
                      </a:lnTo>
                      <a:lnTo>
                        <a:pt x="113" y="157"/>
                      </a:lnTo>
                      <a:lnTo>
                        <a:pt x="152" y="132"/>
                      </a:lnTo>
                      <a:lnTo>
                        <a:pt x="193" y="110"/>
                      </a:lnTo>
                      <a:lnTo>
                        <a:pt x="235" y="89"/>
                      </a:lnTo>
                      <a:lnTo>
                        <a:pt x="276" y="71"/>
                      </a:lnTo>
                      <a:lnTo>
                        <a:pt x="319" y="54"/>
                      </a:lnTo>
                      <a:lnTo>
                        <a:pt x="363" y="40"/>
                      </a:lnTo>
                      <a:lnTo>
                        <a:pt x="407" y="28"/>
                      </a:lnTo>
                      <a:lnTo>
                        <a:pt x="451" y="18"/>
                      </a:lnTo>
                      <a:lnTo>
                        <a:pt x="496" y="10"/>
                      </a:lnTo>
                      <a:lnTo>
                        <a:pt x="540" y="5"/>
                      </a:lnTo>
                      <a:lnTo>
                        <a:pt x="585" y="2"/>
                      </a:lnTo>
                      <a:lnTo>
                        <a:pt x="631" y="0"/>
                      </a:lnTo>
                      <a:lnTo>
                        <a:pt x="676" y="2"/>
                      </a:lnTo>
                      <a:lnTo>
                        <a:pt x="721" y="5"/>
                      </a:lnTo>
                      <a:lnTo>
                        <a:pt x="766" y="9"/>
                      </a:lnTo>
                      <a:lnTo>
                        <a:pt x="810" y="17"/>
                      </a:lnTo>
                      <a:lnTo>
                        <a:pt x="855" y="27"/>
                      </a:lnTo>
                      <a:lnTo>
                        <a:pt x="899" y="38"/>
                      </a:lnTo>
                      <a:lnTo>
                        <a:pt x="942" y="52"/>
                      </a:lnTo>
                      <a:lnTo>
                        <a:pt x="985" y="67"/>
                      </a:lnTo>
                      <a:lnTo>
                        <a:pt x="1027" y="85"/>
                      </a:lnTo>
                      <a:lnTo>
                        <a:pt x="1068" y="106"/>
                      </a:lnTo>
                      <a:lnTo>
                        <a:pt x="1109" y="128"/>
                      </a:lnTo>
                      <a:lnTo>
                        <a:pt x="1148" y="152"/>
                      </a:lnTo>
                      <a:lnTo>
                        <a:pt x="1186" y="178"/>
                      </a:lnTo>
                      <a:lnTo>
                        <a:pt x="1224" y="206"/>
                      </a:lnTo>
                      <a:lnTo>
                        <a:pt x="1260" y="237"/>
                      </a:lnTo>
                      <a:lnTo>
                        <a:pt x="1295" y="269"/>
                      </a:lnTo>
                      <a:lnTo>
                        <a:pt x="1328" y="304"/>
                      </a:lnTo>
                      <a:lnTo>
                        <a:pt x="1389" y="377"/>
                      </a:lnTo>
                      <a:lnTo>
                        <a:pt x="1441" y="456"/>
                      </a:lnTo>
                      <a:lnTo>
                        <a:pt x="1485" y="537"/>
                      </a:lnTo>
                      <a:lnTo>
                        <a:pt x="1520" y="623"/>
                      </a:lnTo>
                      <a:lnTo>
                        <a:pt x="1546" y="709"/>
                      </a:lnTo>
                      <a:lnTo>
                        <a:pt x="1564" y="799"/>
                      </a:lnTo>
                      <a:lnTo>
                        <a:pt x="1572" y="889"/>
                      </a:lnTo>
                      <a:lnTo>
                        <a:pt x="1572" y="979"/>
                      </a:lnTo>
                      <a:lnTo>
                        <a:pt x="1565" y="1069"/>
                      </a:lnTo>
                      <a:lnTo>
                        <a:pt x="1548" y="1157"/>
                      </a:lnTo>
                      <a:lnTo>
                        <a:pt x="1523" y="1245"/>
                      </a:lnTo>
                      <a:lnTo>
                        <a:pt x="1489" y="1330"/>
                      </a:lnTo>
                      <a:lnTo>
                        <a:pt x="1446" y="1412"/>
                      </a:lnTo>
                      <a:lnTo>
                        <a:pt x="1396" y="1489"/>
                      </a:lnTo>
                      <a:lnTo>
                        <a:pt x="1337" y="1563"/>
                      </a:lnTo>
                      <a:lnTo>
                        <a:pt x="1270" y="1631"/>
                      </a:lnTo>
                      <a:lnTo>
                        <a:pt x="1217" y="1573"/>
                      </a:lnTo>
                      <a:lnTo>
                        <a:pt x="1171" y="1523"/>
                      </a:lnTo>
                      <a:lnTo>
                        <a:pt x="1133" y="1481"/>
                      </a:lnTo>
                      <a:lnTo>
                        <a:pt x="1099" y="1445"/>
                      </a:lnTo>
                      <a:lnTo>
                        <a:pt x="1070" y="1413"/>
                      </a:lnTo>
                      <a:lnTo>
                        <a:pt x="1045" y="1385"/>
                      </a:lnTo>
                      <a:lnTo>
                        <a:pt x="1022" y="1361"/>
                      </a:lnTo>
                      <a:lnTo>
                        <a:pt x="1002" y="1338"/>
                      </a:lnTo>
                      <a:lnTo>
                        <a:pt x="981" y="1316"/>
                      </a:lnTo>
                      <a:lnTo>
                        <a:pt x="962" y="1294"/>
                      </a:lnTo>
                      <a:lnTo>
                        <a:pt x="940" y="1271"/>
                      </a:lnTo>
                      <a:lnTo>
                        <a:pt x="917" y="1246"/>
                      </a:lnTo>
                      <a:lnTo>
                        <a:pt x="890" y="1217"/>
                      </a:lnTo>
                      <a:lnTo>
                        <a:pt x="860" y="1184"/>
                      </a:lnTo>
                      <a:lnTo>
                        <a:pt x="824" y="1145"/>
                      </a:lnTo>
                      <a:lnTo>
                        <a:pt x="783" y="1101"/>
                      </a:lnTo>
                      <a:lnTo>
                        <a:pt x="812" y="1068"/>
                      </a:lnTo>
                      <a:lnTo>
                        <a:pt x="834" y="1030"/>
                      </a:lnTo>
                      <a:lnTo>
                        <a:pt x="849" y="990"/>
                      </a:lnTo>
                      <a:lnTo>
                        <a:pt x="854" y="948"/>
                      </a:lnTo>
                      <a:lnTo>
                        <a:pt x="852" y="905"/>
                      </a:lnTo>
                      <a:lnTo>
                        <a:pt x="842" y="865"/>
                      </a:lnTo>
                      <a:lnTo>
                        <a:pt x="823" y="826"/>
                      </a:lnTo>
                      <a:lnTo>
                        <a:pt x="797" y="790"/>
                      </a:lnTo>
                      <a:lnTo>
                        <a:pt x="782" y="775"/>
                      </a:lnTo>
                      <a:lnTo>
                        <a:pt x="764" y="761"/>
                      </a:lnTo>
                      <a:lnTo>
                        <a:pt x="746" y="749"/>
                      </a:lnTo>
                      <a:lnTo>
                        <a:pt x="727" y="739"/>
                      </a:lnTo>
                      <a:lnTo>
                        <a:pt x="707" y="731"/>
                      </a:lnTo>
                      <a:lnTo>
                        <a:pt x="687" y="726"/>
                      </a:lnTo>
                      <a:lnTo>
                        <a:pt x="667" y="721"/>
                      </a:lnTo>
                      <a:lnTo>
                        <a:pt x="646" y="719"/>
                      </a:lnTo>
                      <a:lnTo>
                        <a:pt x="624" y="720"/>
                      </a:lnTo>
                      <a:lnTo>
                        <a:pt x="603" y="721"/>
                      </a:lnTo>
                      <a:lnTo>
                        <a:pt x="582" y="726"/>
                      </a:lnTo>
                      <a:lnTo>
                        <a:pt x="561" y="732"/>
                      </a:lnTo>
                      <a:lnTo>
                        <a:pt x="542" y="740"/>
                      </a:lnTo>
                      <a:lnTo>
                        <a:pt x="523" y="751"/>
                      </a:lnTo>
                      <a:lnTo>
                        <a:pt x="504" y="763"/>
                      </a:lnTo>
                      <a:lnTo>
                        <a:pt x="487" y="777"/>
                      </a:lnTo>
                      <a:lnTo>
                        <a:pt x="434" y="719"/>
                      </a:lnTo>
                      <a:lnTo>
                        <a:pt x="388" y="670"/>
                      </a:lnTo>
                      <a:lnTo>
                        <a:pt x="350" y="627"/>
                      </a:lnTo>
                      <a:lnTo>
                        <a:pt x="316" y="591"/>
                      </a:lnTo>
                      <a:lnTo>
                        <a:pt x="287" y="559"/>
                      </a:lnTo>
                      <a:lnTo>
                        <a:pt x="262" y="532"/>
                      </a:lnTo>
                      <a:lnTo>
                        <a:pt x="239" y="507"/>
                      </a:lnTo>
                      <a:lnTo>
                        <a:pt x="218" y="484"/>
                      </a:lnTo>
                      <a:lnTo>
                        <a:pt x="198" y="462"/>
                      </a:lnTo>
                      <a:lnTo>
                        <a:pt x="177" y="440"/>
                      </a:lnTo>
                      <a:lnTo>
                        <a:pt x="157" y="417"/>
                      </a:lnTo>
                      <a:lnTo>
                        <a:pt x="134" y="392"/>
                      </a:lnTo>
                      <a:lnTo>
                        <a:pt x="106" y="362"/>
                      </a:lnTo>
                      <a:lnTo>
                        <a:pt x="77" y="329"/>
                      </a:lnTo>
                      <a:lnTo>
                        <a:pt x="42" y="291"/>
                      </a:lnTo>
                      <a:lnTo>
                        <a:pt x="0" y="246"/>
                      </a:lnTo>
                      <a:close/>
                    </a:path>
                  </a:pathLst>
                </a:custGeom>
                <a:solidFill>
                  <a:srgbClr val="E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67" name="Freeform 850">
                  <a:extLst>
                    <a:ext uri="{FF2B5EF4-FFF2-40B4-BE49-F238E27FC236}">
                      <a16:creationId xmlns:a16="http://schemas.microsoft.com/office/drawing/2014/main" id="{CAC585C0-70CB-4ED6-A3DB-4E37385DA5C0}"/>
                    </a:ext>
                  </a:extLst>
                </p:cNvPr>
                <p:cNvSpPr>
                  <a:spLocks/>
                </p:cNvSpPr>
                <p:nvPr/>
              </p:nvSpPr>
              <p:spPr bwMode="auto">
                <a:xfrm>
                  <a:off x="2170" y="2225"/>
                  <a:ext cx="519" cy="538"/>
                </a:xfrm>
                <a:custGeom>
                  <a:avLst/>
                  <a:gdLst>
                    <a:gd name="T0" fmla="*/ 0 w 1558"/>
                    <a:gd name="T1" fmla="*/ 0 h 1613"/>
                    <a:gd name="T2" fmla="*/ 0 w 1558"/>
                    <a:gd name="T3" fmla="*/ 0 h 1613"/>
                    <a:gd name="T4" fmla="*/ 0 w 1558"/>
                    <a:gd name="T5" fmla="*/ 0 h 1613"/>
                    <a:gd name="T6" fmla="*/ 0 w 1558"/>
                    <a:gd name="T7" fmla="*/ 0 h 1613"/>
                    <a:gd name="T8" fmla="*/ 0 w 1558"/>
                    <a:gd name="T9" fmla="*/ 0 h 1613"/>
                    <a:gd name="T10" fmla="*/ 1 w 1558"/>
                    <a:gd name="T11" fmla="*/ 0 h 1613"/>
                    <a:gd name="T12" fmla="*/ 1 w 1558"/>
                    <a:gd name="T13" fmla="*/ 0 h 1613"/>
                    <a:gd name="T14" fmla="*/ 1 w 1558"/>
                    <a:gd name="T15" fmla="*/ 0 h 1613"/>
                    <a:gd name="T16" fmla="*/ 1 w 1558"/>
                    <a:gd name="T17" fmla="*/ 0 h 1613"/>
                    <a:gd name="T18" fmla="*/ 1 w 1558"/>
                    <a:gd name="T19" fmla="*/ 0 h 1613"/>
                    <a:gd name="T20" fmla="*/ 1 w 1558"/>
                    <a:gd name="T21" fmla="*/ 0 h 1613"/>
                    <a:gd name="T22" fmla="*/ 1 w 1558"/>
                    <a:gd name="T23" fmla="*/ 0 h 1613"/>
                    <a:gd name="T24" fmla="*/ 1 w 1558"/>
                    <a:gd name="T25" fmla="*/ 0 h 1613"/>
                    <a:gd name="T26" fmla="*/ 2 w 1558"/>
                    <a:gd name="T27" fmla="*/ 0 h 1613"/>
                    <a:gd name="T28" fmla="*/ 2 w 1558"/>
                    <a:gd name="T29" fmla="*/ 0 h 1613"/>
                    <a:gd name="T30" fmla="*/ 2 w 1558"/>
                    <a:gd name="T31" fmla="*/ 0 h 1613"/>
                    <a:gd name="T32" fmla="*/ 2 w 1558"/>
                    <a:gd name="T33" fmla="*/ 1 h 1613"/>
                    <a:gd name="T34" fmla="*/ 2 w 1558"/>
                    <a:gd name="T35" fmla="*/ 1 h 1613"/>
                    <a:gd name="T36" fmla="*/ 2 w 1558"/>
                    <a:gd name="T37" fmla="*/ 1 h 1613"/>
                    <a:gd name="T38" fmla="*/ 2 w 1558"/>
                    <a:gd name="T39" fmla="*/ 1 h 1613"/>
                    <a:gd name="T40" fmla="*/ 2 w 1558"/>
                    <a:gd name="T41" fmla="*/ 1 h 1613"/>
                    <a:gd name="T42" fmla="*/ 2 w 1558"/>
                    <a:gd name="T43" fmla="*/ 2 h 1613"/>
                    <a:gd name="T44" fmla="*/ 2 w 1558"/>
                    <a:gd name="T45" fmla="*/ 2 h 1613"/>
                    <a:gd name="T46" fmla="*/ 2 w 1558"/>
                    <a:gd name="T47" fmla="*/ 2 h 1613"/>
                    <a:gd name="T48" fmla="*/ 2 w 1558"/>
                    <a:gd name="T49" fmla="*/ 2 h 1613"/>
                    <a:gd name="T50" fmla="*/ 2 w 1558"/>
                    <a:gd name="T51" fmla="*/ 2 h 1613"/>
                    <a:gd name="T52" fmla="*/ 1 w 1558"/>
                    <a:gd name="T53" fmla="*/ 2 h 1613"/>
                    <a:gd name="T54" fmla="*/ 1 w 1558"/>
                    <a:gd name="T55" fmla="*/ 2 h 1613"/>
                    <a:gd name="T56" fmla="*/ 1 w 1558"/>
                    <a:gd name="T57" fmla="*/ 2 h 1613"/>
                    <a:gd name="T58" fmla="*/ 1 w 1558"/>
                    <a:gd name="T59" fmla="*/ 2 h 1613"/>
                    <a:gd name="T60" fmla="*/ 1 w 1558"/>
                    <a:gd name="T61" fmla="*/ 2 h 1613"/>
                    <a:gd name="T62" fmla="*/ 1 w 1558"/>
                    <a:gd name="T63" fmla="*/ 2 h 1613"/>
                    <a:gd name="T64" fmla="*/ 1 w 1558"/>
                    <a:gd name="T65" fmla="*/ 1 h 1613"/>
                    <a:gd name="T66" fmla="*/ 1 w 1558"/>
                    <a:gd name="T67" fmla="*/ 1 h 1613"/>
                    <a:gd name="T68" fmla="*/ 1 w 1558"/>
                    <a:gd name="T69" fmla="*/ 1 h 1613"/>
                    <a:gd name="T70" fmla="*/ 1 w 1558"/>
                    <a:gd name="T71" fmla="*/ 1 h 1613"/>
                    <a:gd name="T72" fmla="*/ 1 w 1558"/>
                    <a:gd name="T73" fmla="*/ 1 h 1613"/>
                    <a:gd name="T74" fmla="*/ 1 w 1558"/>
                    <a:gd name="T75" fmla="*/ 1 h 1613"/>
                    <a:gd name="T76" fmla="*/ 1 w 1558"/>
                    <a:gd name="T77" fmla="*/ 1 h 1613"/>
                    <a:gd name="T78" fmla="*/ 1 w 1558"/>
                    <a:gd name="T79" fmla="*/ 1 h 1613"/>
                    <a:gd name="T80" fmla="*/ 1 w 1558"/>
                    <a:gd name="T81" fmla="*/ 1 h 1613"/>
                    <a:gd name="T82" fmla="*/ 1 w 1558"/>
                    <a:gd name="T83" fmla="*/ 1 h 1613"/>
                    <a:gd name="T84" fmla="*/ 1 w 1558"/>
                    <a:gd name="T85" fmla="*/ 1 h 1613"/>
                    <a:gd name="T86" fmla="*/ 1 w 1558"/>
                    <a:gd name="T87" fmla="*/ 1 h 1613"/>
                    <a:gd name="T88" fmla="*/ 1 w 1558"/>
                    <a:gd name="T89" fmla="*/ 1 h 1613"/>
                    <a:gd name="T90" fmla="*/ 0 w 1558"/>
                    <a:gd name="T91" fmla="*/ 1 h 1613"/>
                    <a:gd name="T92" fmla="*/ 0 w 1558"/>
                    <a:gd name="T93" fmla="*/ 1 h 1613"/>
                    <a:gd name="T94" fmla="*/ 0 w 1558"/>
                    <a:gd name="T95" fmla="*/ 1 h 1613"/>
                    <a:gd name="T96" fmla="*/ 0 w 1558"/>
                    <a:gd name="T97" fmla="*/ 1 h 1613"/>
                    <a:gd name="T98" fmla="*/ 0 w 1558"/>
                    <a:gd name="T99" fmla="*/ 1 h 1613"/>
                    <a:gd name="T100" fmla="*/ 0 w 1558"/>
                    <a:gd name="T101" fmla="*/ 0 h 1613"/>
                    <a:gd name="T102" fmla="*/ 0 w 1558"/>
                    <a:gd name="T103" fmla="*/ 0 h 161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8" h="1613">
                      <a:moveTo>
                        <a:pt x="0" y="244"/>
                      </a:moveTo>
                      <a:lnTo>
                        <a:pt x="37" y="212"/>
                      </a:lnTo>
                      <a:lnTo>
                        <a:pt x="74" y="183"/>
                      </a:lnTo>
                      <a:lnTo>
                        <a:pt x="112" y="156"/>
                      </a:lnTo>
                      <a:lnTo>
                        <a:pt x="152" y="131"/>
                      </a:lnTo>
                      <a:lnTo>
                        <a:pt x="191" y="109"/>
                      </a:lnTo>
                      <a:lnTo>
                        <a:pt x="233" y="88"/>
                      </a:lnTo>
                      <a:lnTo>
                        <a:pt x="275" y="69"/>
                      </a:lnTo>
                      <a:lnTo>
                        <a:pt x="317" y="54"/>
                      </a:lnTo>
                      <a:lnTo>
                        <a:pt x="360" y="40"/>
                      </a:lnTo>
                      <a:lnTo>
                        <a:pt x="404" y="28"/>
                      </a:lnTo>
                      <a:lnTo>
                        <a:pt x="448" y="18"/>
                      </a:lnTo>
                      <a:lnTo>
                        <a:pt x="492" y="10"/>
                      </a:lnTo>
                      <a:lnTo>
                        <a:pt x="536" y="5"/>
                      </a:lnTo>
                      <a:lnTo>
                        <a:pt x="581" y="1"/>
                      </a:lnTo>
                      <a:lnTo>
                        <a:pt x="625" y="0"/>
                      </a:lnTo>
                      <a:lnTo>
                        <a:pt x="670" y="1"/>
                      </a:lnTo>
                      <a:lnTo>
                        <a:pt x="714" y="5"/>
                      </a:lnTo>
                      <a:lnTo>
                        <a:pt x="759" y="9"/>
                      </a:lnTo>
                      <a:lnTo>
                        <a:pt x="803" y="17"/>
                      </a:lnTo>
                      <a:lnTo>
                        <a:pt x="847" y="26"/>
                      </a:lnTo>
                      <a:lnTo>
                        <a:pt x="891" y="38"/>
                      </a:lnTo>
                      <a:lnTo>
                        <a:pt x="934" y="51"/>
                      </a:lnTo>
                      <a:lnTo>
                        <a:pt x="975" y="67"/>
                      </a:lnTo>
                      <a:lnTo>
                        <a:pt x="1017" y="85"/>
                      </a:lnTo>
                      <a:lnTo>
                        <a:pt x="1059" y="104"/>
                      </a:lnTo>
                      <a:lnTo>
                        <a:pt x="1098" y="126"/>
                      </a:lnTo>
                      <a:lnTo>
                        <a:pt x="1138" y="150"/>
                      </a:lnTo>
                      <a:lnTo>
                        <a:pt x="1175" y="176"/>
                      </a:lnTo>
                      <a:lnTo>
                        <a:pt x="1212" y="204"/>
                      </a:lnTo>
                      <a:lnTo>
                        <a:pt x="1247" y="234"/>
                      </a:lnTo>
                      <a:lnTo>
                        <a:pt x="1282" y="267"/>
                      </a:lnTo>
                      <a:lnTo>
                        <a:pt x="1315" y="301"/>
                      </a:lnTo>
                      <a:lnTo>
                        <a:pt x="1376" y="374"/>
                      </a:lnTo>
                      <a:lnTo>
                        <a:pt x="1427" y="451"/>
                      </a:lnTo>
                      <a:lnTo>
                        <a:pt x="1471" y="532"/>
                      </a:lnTo>
                      <a:lnTo>
                        <a:pt x="1505" y="616"/>
                      </a:lnTo>
                      <a:lnTo>
                        <a:pt x="1531" y="703"/>
                      </a:lnTo>
                      <a:lnTo>
                        <a:pt x="1549" y="790"/>
                      </a:lnTo>
                      <a:lnTo>
                        <a:pt x="1558" y="879"/>
                      </a:lnTo>
                      <a:lnTo>
                        <a:pt x="1558" y="968"/>
                      </a:lnTo>
                      <a:lnTo>
                        <a:pt x="1550" y="1058"/>
                      </a:lnTo>
                      <a:lnTo>
                        <a:pt x="1532" y="1145"/>
                      </a:lnTo>
                      <a:lnTo>
                        <a:pt x="1508" y="1231"/>
                      </a:lnTo>
                      <a:lnTo>
                        <a:pt x="1474" y="1315"/>
                      </a:lnTo>
                      <a:lnTo>
                        <a:pt x="1433" y="1396"/>
                      </a:lnTo>
                      <a:lnTo>
                        <a:pt x="1382" y="1473"/>
                      </a:lnTo>
                      <a:lnTo>
                        <a:pt x="1324" y="1545"/>
                      </a:lnTo>
                      <a:lnTo>
                        <a:pt x="1257" y="1613"/>
                      </a:lnTo>
                      <a:lnTo>
                        <a:pt x="1203" y="1554"/>
                      </a:lnTo>
                      <a:lnTo>
                        <a:pt x="1156" y="1504"/>
                      </a:lnTo>
                      <a:lnTo>
                        <a:pt x="1117" y="1460"/>
                      </a:lnTo>
                      <a:lnTo>
                        <a:pt x="1082" y="1422"/>
                      </a:lnTo>
                      <a:lnTo>
                        <a:pt x="1052" y="1391"/>
                      </a:lnTo>
                      <a:lnTo>
                        <a:pt x="1027" y="1363"/>
                      </a:lnTo>
                      <a:lnTo>
                        <a:pt x="1004" y="1338"/>
                      </a:lnTo>
                      <a:lnTo>
                        <a:pt x="984" y="1315"/>
                      </a:lnTo>
                      <a:lnTo>
                        <a:pt x="964" y="1294"/>
                      </a:lnTo>
                      <a:lnTo>
                        <a:pt x="945" y="1273"/>
                      </a:lnTo>
                      <a:lnTo>
                        <a:pt x="924" y="1250"/>
                      </a:lnTo>
                      <a:lnTo>
                        <a:pt x="902" y="1226"/>
                      </a:lnTo>
                      <a:lnTo>
                        <a:pt x="877" y="1200"/>
                      </a:lnTo>
                      <a:lnTo>
                        <a:pt x="848" y="1168"/>
                      </a:lnTo>
                      <a:lnTo>
                        <a:pt x="815" y="1132"/>
                      </a:lnTo>
                      <a:lnTo>
                        <a:pt x="777" y="1091"/>
                      </a:lnTo>
                      <a:lnTo>
                        <a:pt x="806" y="1058"/>
                      </a:lnTo>
                      <a:lnTo>
                        <a:pt x="828" y="1020"/>
                      </a:lnTo>
                      <a:lnTo>
                        <a:pt x="843" y="980"/>
                      </a:lnTo>
                      <a:lnTo>
                        <a:pt x="848" y="938"/>
                      </a:lnTo>
                      <a:lnTo>
                        <a:pt x="846" y="895"/>
                      </a:lnTo>
                      <a:lnTo>
                        <a:pt x="836" y="855"/>
                      </a:lnTo>
                      <a:lnTo>
                        <a:pt x="817" y="816"/>
                      </a:lnTo>
                      <a:lnTo>
                        <a:pt x="791" y="780"/>
                      </a:lnTo>
                      <a:lnTo>
                        <a:pt x="776" y="765"/>
                      </a:lnTo>
                      <a:lnTo>
                        <a:pt x="758" y="751"/>
                      </a:lnTo>
                      <a:lnTo>
                        <a:pt x="740" y="739"/>
                      </a:lnTo>
                      <a:lnTo>
                        <a:pt x="721" y="729"/>
                      </a:lnTo>
                      <a:lnTo>
                        <a:pt x="701" y="721"/>
                      </a:lnTo>
                      <a:lnTo>
                        <a:pt x="681" y="716"/>
                      </a:lnTo>
                      <a:lnTo>
                        <a:pt x="661" y="711"/>
                      </a:lnTo>
                      <a:lnTo>
                        <a:pt x="640" y="709"/>
                      </a:lnTo>
                      <a:lnTo>
                        <a:pt x="618" y="710"/>
                      </a:lnTo>
                      <a:lnTo>
                        <a:pt x="597" y="711"/>
                      </a:lnTo>
                      <a:lnTo>
                        <a:pt x="576" y="716"/>
                      </a:lnTo>
                      <a:lnTo>
                        <a:pt x="555" y="722"/>
                      </a:lnTo>
                      <a:lnTo>
                        <a:pt x="536" y="730"/>
                      </a:lnTo>
                      <a:lnTo>
                        <a:pt x="517" y="741"/>
                      </a:lnTo>
                      <a:lnTo>
                        <a:pt x="498" y="753"/>
                      </a:lnTo>
                      <a:lnTo>
                        <a:pt x="481" y="767"/>
                      </a:lnTo>
                      <a:lnTo>
                        <a:pt x="427" y="708"/>
                      </a:lnTo>
                      <a:lnTo>
                        <a:pt x="380" y="658"/>
                      </a:lnTo>
                      <a:lnTo>
                        <a:pt x="340" y="614"/>
                      </a:lnTo>
                      <a:lnTo>
                        <a:pt x="306" y="577"/>
                      </a:lnTo>
                      <a:lnTo>
                        <a:pt x="277" y="545"/>
                      </a:lnTo>
                      <a:lnTo>
                        <a:pt x="252" y="517"/>
                      </a:lnTo>
                      <a:lnTo>
                        <a:pt x="229" y="492"/>
                      </a:lnTo>
                      <a:lnTo>
                        <a:pt x="208" y="469"/>
                      </a:lnTo>
                      <a:lnTo>
                        <a:pt x="188" y="448"/>
                      </a:lnTo>
                      <a:lnTo>
                        <a:pt x="169" y="427"/>
                      </a:lnTo>
                      <a:lnTo>
                        <a:pt x="148" y="405"/>
                      </a:lnTo>
                      <a:lnTo>
                        <a:pt x="127" y="381"/>
                      </a:lnTo>
                      <a:lnTo>
                        <a:pt x="101" y="353"/>
                      </a:lnTo>
                      <a:lnTo>
                        <a:pt x="73" y="322"/>
                      </a:lnTo>
                      <a:lnTo>
                        <a:pt x="39" y="286"/>
                      </a:lnTo>
                      <a:lnTo>
                        <a:pt x="0" y="244"/>
                      </a:lnTo>
                      <a:close/>
                    </a:path>
                  </a:pathLst>
                </a:custGeom>
                <a:solidFill>
                  <a:srgbClr val="E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68" name="Freeform 851">
                  <a:extLst>
                    <a:ext uri="{FF2B5EF4-FFF2-40B4-BE49-F238E27FC236}">
                      <a16:creationId xmlns:a16="http://schemas.microsoft.com/office/drawing/2014/main" id="{A8574C6B-608C-43C0-AF5F-C5B0A096CB1F}"/>
                    </a:ext>
                  </a:extLst>
                </p:cNvPr>
                <p:cNvSpPr>
                  <a:spLocks/>
                </p:cNvSpPr>
                <p:nvPr/>
              </p:nvSpPr>
              <p:spPr bwMode="auto">
                <a:xfrm>
                  <a:off x="2172" y="2229"/>
                  <a:ext cx="513" cy="531"/>
                </a:xfrm>
                <a:custGeom>
                  <a:avLst/>
                  <a:gdLst>
                    <a:gd name="T0" fmla="*/ 0 w 1539"/>
                    <a:gd name="T1" fmla="*/ 0 h 1594"/>
                    <a:gd name="T2" fmla="*/ 0 w 1539"/>
                    <a:gd name="T3" fmla="*/ 0 h 1594"/>
                    <a:gd name="T4" fmla="*/ 0 w 1539"/>
                    <a:gd name="T5" fmla="*/ 0 h 1594"/>
                    <a:gd name="T6" fmla="*/ 0 w 1539"/>
                    <a:gd name="T7" fmla="*/ 0 h 1594"/>
                    <a:gd name="T8" fmla="*/ 0 w 1539"/>
                    <a:gd name="T9" fmla="*/ 0 h 1594"/>
                    <a:gd name="T10" fmla="*/ 1 w 1539"/>
                    <a:gd name="T11" fmla="*/ 0 h 1594"/>
                    <a:gd name="T12" fmla="*/ 1 w 1539"/>
                    <a:gd name="T13" fmla="*/ 0 h 1594"/>
                    <a:gd name="T14" fmla="*/ 1 w 1539"/>
                    <a:gd name="T15" fmla="*/ 0 h 1594"/>
                    <a:gd name="T16" fmla="*/ 1 w 1539"/>
                    <a:gd name="T17" fmla="*/ 0 h 1594"/>
                    <a:gd name="T18" fmla="*/ 1 w 1539"/>
                    <a:gd name="T19" fmla="*/ 0 h 1594"/>
                    <a:gd name="T20" fmla="*/ 1 w 1539"/>
                    <a:gd name="T21" fmla="*/ 0 h 1594"/>
                    <a:gd name="T22" fmla="*/ 1 w 1539"/>
                    <a:gd name="T23" fmla="*/ 0 h 1594"/>
                    <a:gd name="T24" fmla="*/ 1 w 1539"/>
                    <a:gd name="T25" fmla="*/ 0 h 1594"/>
                    <a:gd name="T26" fmla="*/ 2 w 1539"/>
                    <a:gd name="T27" fmla="*/ 0 h 1594"/>
                    <a:gd name="T28" fmla="*/ 2 w 1539"/>
                    <a:gd name="T29" fmla="*/ 0 h 1594"/>
                    <a:gd name="T30" fmla="*/ 2 w 1539"/>
                    <a:gd name="T31" fmla="*/ 0 h 1594"/>
                    <a:gd name="T32" fmla="*/ 2 w 1539"/>
                    <a:gd name="T33" fmla="*/ 1 h 1594"/>
                    <a:gd name="T34" fmla="*/ 2 w 1539"/>
                    <a:gd name="T35" fmla="*/ 1 h 1594"/>
                    <a:gd name="T36" fmla="*/ 2 w 1539"/>
                    <a:gd name="T37" fmla="*/ 1 h 1594"/>
                    <a:gd name="T38" fmla="*/ 2 w 1539"/>
                    <a:gd name="T39" fmla="*/ 1 h 1594"/>
                    <a:gd name="T40" fmla="*/ 2 w 1539"/>
                    <a:gd name="T41" fmla="*/ 1 h 1594"/>
                    <a:gd name="T42" fmla="*/ 2 w 1539"/>
                    <a:gd name="T43" fmla="*/ 2 h 1594"/>
                    <a:gd name="T44" fmla="*/ 2 w 1539"/>
                    <a:gd name="T45" fmla="*/ 2 h 1594"/>
                    <a:gd name="T46" fmla="*/ 2 w 1539"/>
                    <a:gd name="T47" fmla="*/ 2 h 1594"/>
                    <a:gd name="T48" fmla="*/ 2 w 1539"/>
                    <a:gd name="T49" fmla="*/ 2 h 1594"/>
                    <a:gd name="T50" fmla="*/ 2 w 1539"/>
                    <a:gd name="T51" fmla="*/ 2 h 1594"/>
                    <a:gd name="T52" fmla="*/ 1 w 1539"/>
                    <a:gd name="T53" fmla="*/ 2 h 1594"/>
                    <a:gd name="T54" fmla="*/ 1 w 1539"/>
                    <a:gd name="T55" fmla="*/ 2 h 1594"/>
                    <a:gd name="T56" fmla="*/ 1 w 1539"/>
                    <a:gd name="T57" fmla="*/ 2 h 1594"/>
                    <a:gd name="T58" fmla="*/ 1 w 1539"/>
                    <a:gd name="T59" fmla="*/ 2 h 1594"/>
                    <a:gd name="T60" fmla="*/ 1 w 1539"/>
                    <a:gd name="T61" fmla="*/ 2 h 1594"/>
                    <a:gd name="T62" fmla="*/ 1 w 1539"/>
                    <a:gd name="T63" fmla="*/ 2 h 1594"/>
                    <a:gd name="T64" fmla="*/ 1 w 1539"/>
                    <a:gd name="T65" fmla="*/ 1 h 1594"/>
                    <a:gd name="T66" fmla="*/ 1 w 1539"/>
                    <a:gd name="T67" fmla="*/ 1 h 1594"/>
                    <a:gd name="T68" fmla="*/ 1 w 1539"/>
                    <a:gd name="T69" fmla="*/ 1 h 1594"/>
                    <a:gd name="T70" fmla="*/ 1 w 1539"/>
                    <a:gd name="T71" fmla="*/ 1 h 1594"/>
                    <a:gd name="T72" fmla="*/ 1 w 1539"/>
                    <a:gd name="T73" fmla="*/ 1 h 1594"/>
                    <a:gd name="T74" fmla="*/ 1 w 1539"/>
                    <a:gd name="T75" fmla="*/ 1 h 1594"/>
                    <a:gd name="T76" fmla="*/ 1 w 1539"/>
                    <a:gd name="T77" fmla="*/ 1 h 1594"/>
                    <a:gd name="T78" fmla="*/ 1 w 1539"/>
                    <a:gd name="T79" fmla="*/ 1 h 1594"/>
                    <a:gd name="T80" fmla="*/ 1 w 1539"/>
                    <a:gd name="T81" fmla="*/ 1 h 1594"/>
                    <a:gd name="T82" fmla="*/ 1 w 1539"/>
                    <a:gd name="T83" fmla="*/ 1 h 1594"/>
                    <a:gd name="T84" fmla="*/ 1 w 1539"/>
                    <a:gd name="T85" fmla="*/ 1 h 1594"/>
                    <a:gd name="T86" fmla="*/ 1 w 1539"/>
                    <a:gd name="T87" fmla="*/ 1 h 1594"/>
                    <a:gd name="T88" fmla="*/ 1 w 1539"/>
                    <a:gd name="T89" fmla="*/ 1 h 1594"/>
                    <a:gd name="T90" fmla="*/ 0 w 1539"/>
                    <a:gd name="T91" fmla="*/ 1 h 1594"/>
                    <a:gd name="T92" fmla="*/ 0 w 1539"/>
                    <a:gd name="T93" fmla="*/ 1 h 1594"/>
                    <a:gd name="T94" fmla="*/ 0 w 1539"/>
                    <a:gd name="T95" fmla="*/ 1 h 1594"/>
                    <a:gd name="T96" fmla="*/ 0 w 1539"/>
                    <a:gd name="T97" fmla="*/ 1 h 1594"/>
                    <a:gd name="T98" fmla="*/ 0 w 1539"/>
                    <a:gd name="T99" fmla="*/ 1 h 1594"/>
                    <a:gd name="T100" fmla="*/ 0 w 1539"/>
                    <a:gd name="T101" fmla="*/ 0 h 1594"/>
                    <a:gd name="T102" fmla="*/ 0 w 1539"/>
                    <a:gd name="T103" fmla="*/ 0 h 15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39" h="1594">
                      <a:moveTo>
                        <a:pt x="0" y="240"/>
                      </a:moveTo>
                      <a:lnTo>
                        <a:pt x="36" y="210"/>
                      </a:lnTo>
                      <a:lnTo>
                        <a:pt x="72" y="180"/>
                      </a:lnTo>
                      <a:lnTo>
                        <a:pt x="111" y="154"/>
                      </a:lnTo>
                      <a:lnTo>
                        <a:pt x="149" y="130"/>
                      </a:lnTo>
                      <a:lnTo>
                        <a:pt x="189" y="107"/>
                      </a:lnTo>
                      <a:lnTo>
                        <a:pt x="229" y="87"/>
                      </a:lnTo>
                      <a:lnTo>
                        <a:pt x="271" y="68"/>
                      </a:lnTo>
                      <a:lnTo>
                        <a:pt x="313" y="53"/>
                      </a:lnTo>
                      <a:lnTo>
                        <a:pt x="355" y="39"/>
                      </a:lnTo>
                      <a:lnTo>
                        <a:pt x="398" y="27"/>
                      </a:lnTo>
                      <a:lnTo>
                        <a:pt x="442" y="18"/>
                      </a:lnTo>
                      <a:lnTo>
                        <a:pt x="485" y="10"/>
                      </a:lnTo>
                      <a:lnTo>
                        <a:pt x="530" y="5"/>
                      </a:lnTo>
                      <a:lnTo>
                        <a:pt x="574" y="1"/>
                      </a:lnTo>
                      <a:lnTo>
                        <a:pt x="617" y="0"/>
                      </a:lnTo>
                      <a:lnTo>
                        <a:pt x="661" y="0"/>
                      </a:lnTo>
                      <a:lnTo>
                        <a:pt x="705" y="4"/>
                      </a:lnTo>
                      <a:lnTo>
                        <a:pt x="749" y="9"/>
                      </a:lnTo>
                      <a:lnTo>
                        <a:pt x="793" y="16"/>
                      </a:lnTo>
                      <a:lnTo>
                        <a:pt x="837" y="25"/>
                      </a:lnTo>
                      <a:lnTo>
                        <a:pt x="880" y="36"/>
                      </a:lnTo>
                      <a:lnTo>
                        <a:pt x="921" y="50"/>
                      </a:lnTo>
                      <a:lnTo>
                        <a:pt x="963" y="66"/>
                      </a:lnTo>
                      <a:lnTo>
                        <a:pt x="1005" y="84"/>
                      </a:lnTo>
                      <a:lnTo>
                        <a:pt x="1044" y="102"/>
                      </a:lnTo>
                      <a:lnTo>
                        <a:pt x="1084" y="124"/>
                      </a:lnTo>
                      <a:lnTo>
                        <a:pt x="1123" y="148"/>
                      </a:lnTo>
                      <a:lnTo>
                        <a:pt x="1160" y="173"/>
                      </a:lnTo>
                      <a:lnTo>
                        <a:pt x="1196" y="202"/>
                      </a:lnTo>
                      <a:lnTo>
                        <a:pt x="1232" y="231"/>
                      </a:lnTo>
                      <a:lnTo>
                        <a:pt x="1266" y="263"/>
                      </a:lnTo>
                      <a:lnTo>
                        <a:pt x="1298" y="297"/>
                      </a:lnTo>
                      <a:lnTo>
                        <a:pt x="1359" y="370"/>
                      </a:lnTo>
                      <a:lnTo>
                        <a:pt x="1409" y="446"/>
                      </a:lnTo>
                      <a:lnTo>
                        <a:pt x="1452" y="526"/>
                      </a:lnTo>
                      <a:lnTo>
                        <a:pt x="1486" y="609"/>
                      </a:lnTo>
                      <a:lnTo>
                        <a:pt x="1512" y="694"/>
                      </a:lnTo>
                      <a:lnTo>
                        <a:pt x="1530" y="781"/>
                      </a:lnTo>
                      <a:lnTo>
                        <a:pt x="1539" y="869"/>
                      </a:lnTo>
                      <a:lnTo>
                        <a:pt x="1539" y="957"/>
                      </a:lnTo>
                      <a:lnTo>
                        <a:pt x="1531" y="1046"/>
                      </a:lnTo>
                      <a:lnTo>
                        <a:pt x="1515" y="1132"/>
                      </a:lnTo>
                      <a:lnTo>
                        <a:pt x="1489" y="1218"/>
                      </a:lnTo>
                      <a:lnTo>
                        <a:pt x="1456" y="1300"/>
                      </a:lnTo>
                      <a:lnTo>
                        <a:pt x="1415" y="1380"/>
                      </a:lnTo>
                      <a:lnTo>
                        <a:pt x="1365" y="1455"/>
                      </a:lnTo>
                      <a:lnTo>
                        <a:pt x="1307" y="1528"/>
                      </a:lnTo>
                      <a:lnTo>
                        <a:pt x="1241" y="1594"/>
                      </a:lnTo>
                      <a:lnTo>
                        <a:pt x="1187" y="1534"/>
                      </a:lnTo>
                      <a:lnTo>
                        <a:pt x="1138" y="1483"/>
                      </a:lnTo>
                      <a:lnTo>
                        <a:pt x="1098" y="1438"/>
                      </a:lnTo>
                      <a:lnTo>
                        <a:pt x="1063" y="1399"/>
                      </a:lnTo>
                      <a:lnTo>
                        <a:pt x="1033" y="1367"/>
                      </a:lnTo>
                      <a:lnTo>
                        <a:pt x="1008" y="1339"/>
                      </a:lnTo>
                      <a:lnTo>
                        <a:pt x="985" y="1314"/>
                      </a:lnTo>
                      <a:lnTo>
                        <a:pt x="964" y="1292"/>
                      </a:lnTo>
                      <a:lnTo>
                        <a:pt x="945" y="1271"/>
                      </a:lnTo>
                      <a:lnTo>
                        <a:pt x="927" y="1250"/>
                      </a:lnTo>
                      <a:lnTo>
                        <a:pt x="907" y="1230"/>
                      </a:lnTo>
                      <a:lnTo>
                        <a:pt x="886" y="1207"/>
                      </a:lnTo>
                      <a:lnTo>
                        <a:pt x="863" y="1181"/>
                      </a:lnTo>
                      <a:lnTo>
                        <a:pt x="836" y="1152"/>
                      </a:lnTo>
                      <a:lnTo>
                        <a:pt x="805" y="1119"/>
                      </a:lnTo>
                      <a:lnTo>
                        <a:pt x="769" y="1080"/>
                      </a:lnTo>
                      <a:lnTo>
                        <a:pt x="798" y="1047"/>
                      </a:lnTo>
                      <a:lnTo>
                        <a:pt x="820" y="1009"/>
                      </a:lnTo>
                      <a:lnTo>
                        <a:pt x="835" y="969"/>
                      </a:lnTo>
                      <a:lnTo>
                        <a:pt x="840" y="927"/>
                      </a:lnTo>
                      <a:lnTo>
                        <a:pt x="838" y="884"/>
                      </a:lnTo>
                      <a:lnTo>
                        <a:pt x="828" y="844"/>
                      </a:lnTo>
                      <a:lnTo>
                        <a:pt x="809" y="805"/>
                      </a:lnTo>
                      <a:lnTo>
                        <a:pt x="783" y="769"/>
                      </a:lnTo>
                      <a:lnTo>
                        <a:pt x="768" y="754"/>
                      </a:lnTo>
                      <a:lnTo>
                        <a:pt x="750" y="740"/>
                      </a:lnTo>
                      <a:lnTo>
                        <a:pt x="732" y="728"/>
                      </a:lnTo>
                      <a:lnTo>
                        <a:pt x="713" y="718"/>
                      </a:lnTo>
                      <a:lnTo>
                        <a:pt x="693" y="710"/>
                      </a:lnTo>
                      <a:lnTo>
                        <a:pt x="673" y="705"/>
                      </a:lnTo>
                      <a:lnTo>
                        <a:pt x="653" y="700"/>
                      </a:lnTo>
                      <a:lnTo>
                        <a:pt x="632" y="698"/>
                      </a:lnTo>
                      <a:lnTo>
                        <a:pt x="610" y="699"/>
                      </a:lnTo>
                      <a:lnTo>
                        <a:pt x="589" y="700"/>
                      </a:lnTo>
                      <a:lnTo>
                        <a:pt x="568" y="705"/>
                      </a:lnTo>
                      <a:lnTo>
                        <a:pt x="547" y="711"/>
                      </a:lnTo>
                      <a:lnTo>
                        <a:pt x="528" y="719"/>
                      </a:lnTo>
                      <a:lnTo>
                        <a:pt x="509" y="730"/>
                      </a:lnTo>
                      <a:lnTo>
                        <a:pt x="490" y="742"/>
                      </a:lnTo>
                      <a:lnTo>
                        <a:pt x="473" y="756"/>
                      </a:lnTo>
                      <a:lnTo>
                        <a:pt x="417" y="696"/>
                      </a:lnTo>
                      <a:lnTo>
                        <a:pt x="370" y="643"/>
                      </a:lnTo>
                      <a:lnTo>
                        <a:pt x="329" y="600"/>
                      </a:lnTo>
                      <a:lnTo>
                        <a:pt x="294" y="561"/>
                      </a:lnTo>
                      <a:lnTo>
                        <a:pt x="264" y="528"/>
                      </a:lnTo>
                      <a:lnTo>
                        <a:pt x="238" y="500"/>
                      </a:lnTo>
                      <a:lnTo>
                        <a:pt x="215" y="476"/>
                      </a:lnTo>
                      <a:lnTo>
                        <a:pt x="195" y="453"/>
                      </a:lnTo>
                      <a:lnTo>
                        <a:pt x="176" y="432"/>
                      </a:lnTo>
                      <a:lnTo>
                        <a:pt x="157" y="411"/>
                      </a:lnTo>
                      <a:lnTo>
                        <a:pt x="137" y="390"/>
                      </a:lnTo>
                      <a:lnTo>
                        <a:pt x="116" y="367"/>
                      </a:lnTo>
                      <a:lnTo>
                        <a:pt x="93" y="342"/>
                      </a:lnTo>
                      <a:lnTo>
                        <a:pt x="67" y="314"/>
                      </a:lnTo>
                      <a:lnTo>
                        <a:pt x="36" y="280"/>
                      </a:lnTo>
                      <a:lnTo>
                        <a:pt x="0" y="240"/>
                      </a:lnTo>
                      <a:close/>
                    </a:path>
                  </a:pathLst>
                </a:custGeom>
                <a:solidFill>
                  <a:srgbClr val="E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69" name="Freeform 852">
                  <a:extLst>
                    <a:ext uri="{FF2B5EF4-FFF2-40B4-BE49-F238E27FC236}">
                      <a16:creationId xmlns:a16="http://schemas.microsoft.com/office/drawing/2014/main" id="{58C56F04-3641-4FC4-91D0-8FE1F3690522}"/>
                    </a:ext>
                  </a:extLst>
                </p:cNvPr>
                <p:cNvSpPr>
                  <a:spLocks/>
                </p:cNvSpPr>
                <p:nvPr/>
              </p:nvSpPr>
              <p:spPr bwMode="auto">
                <a:xfrm>
                  <a:off x="2175" y="2232"/>
                  <a:ext cx="507" cy="526"/>
                </a:xfrm>
                <a:custGeom>
                  <a:avLst/>
                  <a:gdLst>
                    <a:gd name="T0" fmla="*/ 0 w 1522"/>
                    <a:gd name="T1" fmla="*/ 0 h 1577"/>
                    <a:gd name="T2" fmla="*/ 0 w 1522"/>
                    <a:gd name="T3" fmla="*/ 0 h 1577"/>
                    <a:gd name="T4" fmla="*/ 0 w 1522"/>
                    <a:gd name="T5" fmla="*/ 0 h 1577"/>
                    <a:gd name="T6" fmla="*/ 0 w 1522"/>
                    <a:gd name="T7" fmla="*/ 0 h 1577"/>
                    <a:gd name="T8" fmla="*/ 0 w 1522"/>
                    <a:gd name="T9" fmla="*/ 0 h 1577"/>
                    <a:gd name="T10" fmla="*/ 1 w 1522"/>
                    <a:gd name="T11" fmla="*/ 0 h 1577"/>
                    <a:gd name="T12" fmla="*/ 1 w 1522"/>
                    <a:gd name="T13" fmla="*/ 0 h 1577"/>
                    <a:gd name="T14" fmla="*/ 1 w 1522"/>
                    <a:gd name="T15" fmla="*/ 0 h 1577"/>
                    <a:gd name="T16" fmla="*/ 1 w 1522"/>
                    <a:gd name="T17" fmla="*/ 0 h 1577"/>
                    <a:gd name="T18" fmla="*/ 1 w 1522"/>
                    <a:gd name="T19" fmla="*/ 0 h 1577"/>
                    <a:gd name="T20" fmla="*/ 1 w 1522"/>
                    <a:gd name="T21" fmla="*/ 0 h 1577"/>
                    <a:gd name="T22" fmla="*/ 1 w 1522"/>
                    <a:gd name="T23" fmla="*/ 0 h 1577"/>
                    <a:gd name="T24" fmla="*/ 1 w 1522"/>
                    <a:gd name="T25" fmla="*/ 0 h 1577"/>
                    <a:gd name="T26" fmla="*/ 2 w 1522"/>
                    <a:gd name="T27" fmla="*/ 0 h 1577"/>
                    <a:gd name="T28" fmla="*/ 2 w 1522"/>
                    <a:gd name="T29" fmla="*/ 0 h 1577"/>
                    <a:gd name="T30" fmla="*/ 2 w 1522"/>
                    <a:gd name="T31" fmla="*/ 0 h 1577"/>
                    <a:gd name="T32" fmla="*/ 2 w 1522"/>
                    <a:gd name="T33" fmla="*/ 1 h 1577"/>
                    <a:gd name="T34" fmla="*/ 2 w 1522"/>
                    <a:gd name="T35" fmla="*/ 1 h 1577"/>
                    <a:gd name="T36" fmla="*/ 2 w 1522"/>
                    <a:gd name="T37" fmla="*/ 1 h 1577"/>
                    <a:gd name="T38" fmla="*/ 2 w 1522"/>
                    <a:gd name="T39" fmla="*/ 1 h 1577"/>
                    <a:gd name="T40" fmla="*/ 2 w 1522"/>
                    <a:gd name="T41" fmla="*/ 1 h 1577"/>
                    <a:gd name="T42" fmla="*/ 2 w 1522"/>
                    <a:gd name="T43" fmla="*/ 2 h 1577"/>
                    <a:gd name="T44" fmla="*/ 2 w 1522"/>
                    <a:gd name="T45" fmla="*/ 2 h 1577"/>
                    <a:gd name="T46" fmla="*/ 2 w 1522"/>
                    <a:gd name="T47" fmla="*/ 2 h 1577"/>
                    <a:gd name="T48" fmla="*/ 2 w 1522"/>
                    <a:gd name="T49" fmla="*/ 2 h 1577"/>
                    <a:gd name="T50" fmla="*/ 1 w 1522"/>
                    <a:gd name="T51" fmla="*/ 2 h 1577"/>
                    <a:gd name="T52" fmla="*/ 1 w 1522"/>
                    <a:gd name="T53" fmla="*/ 2 h 1577"/>
                    <a:gd name="T54" fmla="*/ 1 w 1522"/>
                    <a:gd name="T55" fmla="*/ 2 h 1577"/>
                    <a:gd name="T56" fmla="*/ 1 w 1522"/>
                    <a:gd name="T57" fmla="*/ 2 h 1577"/>
                    <a:gd name="T58" fmla="*/ 1 w 1522"/>
                    <a:gd name="T59" fmla="*/ 2 h 1577"/>
                    <a:gd name="T60" fmla="*/ 1 w 1522"/>
                    <a:gd name="T61" fmla="*/ 2 h 1577"/>
                    <a:gd name="T62" fmla="*/ 1 w 1522"/>
                    <a:gd name="T63" fmla="*/ 2 h 1577"/>
                    <a:gd name="T64" fmla="*/ 1 w 1522"/>
                    <a:gd name="T65" fmla="*/ 1 h 1577"/>
                    <a:gd name="T66" fmla="*/ 1 w 1522"/>
                    <a:gd name="T67" fmla="*/ 1 h 1577"/>
                    <a:gd name="T68" fmla="*/ 1 w 1522"/>
                    <a:gd name="T69" fmla="*/ 1 h 1577"/>
                    <a:gd name="T70" fmla="*/ 1 w 1522"/>
                    <a:gd name="T71" fmla="*/ 1 h 1577"/>
                    <a:gd name="T72" fmla="*/ 1 w 1522"/>
                    <a:gd name="T73" fmla="*/ 1 h 1577"/>
                    <a:gd name="T74" fmla="*/ 1 w 1522"/>
                    <a:gd name="T75" fmla="*/ 1 h 1577"/>
                    <a:gd name="T76" fmla="*/ 1 w 1522"/>
                    <a:gd name="T77" fmla="*/ 1 h 1577"/>
                    <a:gd name="T78" fmla="*/ 1 w 1522"/>
                    <a:gd name="T79" fmla="*/ 1 h 1577"/>
                    <a:gd name="T80" fmla="*/ 1 w 1522"/>
                    <a:gd name="T81" fmla="*/ 1 h 1577"/>
                    <a:gd name="T82" fmla="*/ 1 w 1522"/>
                    <a:gd name="T83" fmla="*/ 1 h 1577"/>
                    <a:gd name="T84" fmla="*/ 1 w 1522"/>
                    <a:gd name="T85" fmla="*/ 1 h 1577"/>
                    <a:gd name="T86" fmla="*/ 1 w 1522"/>
                    <a:gd name="T87" fmla="*/ 1 h 1577"/>
                    <a:gd name="T88" fmla="*/ 1 w 1522"/>
                    <a:gd name="T89" fmla="*/ 1 h 1577"/>
                    <a:gd name="T90" fmla="*/ 0 w 1522"/>
                    <a:gd name="T91" fmla="*/ 1 h 1577"/>
                    <a:gd name="T92" fmla="*/ 0 w 1522"/>
                    <a:gd name="T93" fmla="*/ 1 h 1577"/>
                    <a:gd name="T94" fmla="*/ 0 w 1522"/>
                    <a:gd name="T95" fmla="*/ 1 h 1577"/>
                    <a:gd name="T96" fmla="*/ 0 w 1522"/>
                    <a:gd name="T97" fmla="*/ 1 h 1577"/>
                    <a:gd name="T98" fmla="*/ 0 w 1522"/>
                    <a:gd name="T99" fmla="*/ 1 h 1577"/>
                    <a:gd name="T100" fmla="*/ 0 w 1522"/>
                    <a:gd name="T101" fmla="*/ 0 h 1577"/>
                    <a:gd name="T102" fmla="*/ 0 w 1522"/>
                    <a:gd name="T103" fmla="*/ 0 h 15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22" h="1577">
                      <a:moveTo>
                        <a:pt x="0" y="238"/>
                      </a:moveTo>
                      <a:lnTo>
                        <a:pt x="35" y="207"/>
                      </a:lnTo>
                      <a:lnTo>
                        <a:pt x="71" y="179"/>
                      </a:lnTo>
                      <a:lnTo>
                        <a:pt x="108" y="152"/>
                      </a:lnTo>
                      <a:lnTo>
                        <a:pt x="147" y="128"/>
                      </a:lnTo>
                      <a:lnTo>
                        <a:pt x="186" y="105"/>
                      </a:lnTo>
                      <a:lnTo>
                        <a:pt x="227" y="86"/>
                      </a:lnTo>
                      <a:lnTo>
                        <a:pt x="267" y="68"/>
                      </a:lnTo>
                      <a:lnTo>
                        <a:pt x="309" y="52"/>
                      </a:lnTo>
                      <a:lnTo>
                        <a:pt x="351" y="39"/>
                      </a:lnTo>
                      <a:lnTo>
                        <a:pt x="393" y="26"/>
                      </a:lnTo>
                      <a:lnTo>
                        <a:pt x="436" y="18"/>
                      </a:lnTo>
                      <a:lnTo>
                        <a:pt x="480" y="10"/>
                      </a:lnTo>
                      <a:lnTo>
                        <a:pt x="523" y="5"/>
                      </a:lnTo>
                      <a:lnTo>
                        <a:pt x="567" y="1"/>
                      </a:lnTo>
                      <a:lnTo>
                        <a:pt x="610" y="0"/>
                      </a:lnTo>
                      <a:lnTo>
                        <a:pt x="654" y="1"/>
                      </a:lnTo>
                      <a:lnTo>
                        <a:pt x="698" y="3"/>
                      </a:lnTo>
                      <a:lnTo>
                        <a:pt x="741" y="9"/>
                      </a:lnTo>
                      <a:lnTo>
                        <a:pt x="785" y="15"/>
                      </a:lnTo>
                      <a:lnTo>
                        <a:pt x="828" y="25"/>
                      </a:lnTo>
                      <a:lnTo>
                        <a:pt x="869" y="36"/>
                      </a:lnTo>
                      <a:lnTo>
                        <a:pt x="912" y="49"/>
                      </a:lnTo>
                      <a:lnTo>
                        <a:pt x="953" y="65"/>
                      </a:lnTo>
                      <a:lnTo>
                        <a:pt x="993" y="82"/>
                      </a:lnTo>
                      <a:lnTo>
                        <a:pt x="1034" y="102"/>
                      </a:lnTo>
                      <a:lnTo>
                        <a:pt x="1072" y="123"/>
                      </a:lnTo>
                      <a:lnTo>
                        <a:pt x="1111" y="146"/>
                      </a:lnTo>
                      <a:lnTo>
                        <a:pt x="1148" y="172"/>
                      </a:lnTo>
                      <a:lnTo>
                        <a:pt x="1184" y="200"/>
                      </a:lnTo>
                      <a:lnTo>
                        <a:pt x="1219" y="229"/>
                      </a:lnTo>
                      <a:lnTo>
                        <a:pt x="1252" y="260"/>
                      </a:lnTo>
                      <a:lnTo>
                        <a:pt x="1285" y="294"/>
                      </a:lnTo>
                      <a:lnTo>
                        <a:pt x="1344" y="365"/>
                      </a:lnTo>
                      <a:lnTo>
                        <a:pt x="1395" y="441"/>
                      </a:lnTo>
                      <a:lnTo>
                        <a:pt x="1436" y="519"/>
                      </a:lnTo>
                      <a:lnTo>
                        <a:pt x="1470" y="602"/>
                      </a:lnTo>
                      <a:lnTo>
                        <a:pt x="1495" y="686"/>
                      </a:lnTo>
                      <a:lnTo>
                        <a:pt x="1513" y="773"/>
                      </a:lnTo>
                      <a:lnTo>
                        <a:pt x="1522" y="859"/>
                      </a:lnTo>
                      <a:lnTo>
                        <a:pt x="1522" y="947"/>
                      </a:lnTo>
                      <a:lnTo>
                        <a:pt x="1514" y="1033"/>
                      </a:lnTo>
                      <a:lnTo>
                        <a:pt x="1498" y="1119"/>
                      </a:lnTo>
                      <a:lnTo>
                        <a:pt x="1472" y="1203"/>
                      </a:lnTo>
                      <a:lnTo>
                        <a:pt x="1441" y="1285"/>
                      </a:lnTo>
                      <a:lnTo>
                        <a:pt x="1399" y="1364"/>
                      </a:lnTo>
                      <a:lnTo>
                        <a:pt x="1351" y="1440"/>
                      </a:lnTo>
                      <a:lnTo>
                        <a:pt x="1294" y="1511"/>
                      </a:lnTo>
                      <a:lnTo>
                        <a:pt x="1228" y="1577"/>
                      </a:lnTo>
                      <a:lnTo>
                        <a:pt x="1171" y="1515"/>
                      </a:lnTo>
                      <a:lnTo>
                        <a:pt x="1123" y="1462"/>
                      </a:lnTo>
                      <a:lnTo>
                        <a:pt x="1081" y="1417"/>
                      </a:lnTo>
                      <a:lnTo>
                        <a:pt x="1045" y="1377"/>
                      </a:lnTo>
                      <a:lnTo>
                        <a:pt x="1015" y="1345"/>
                      </a:lnTo>
                      <a:lnTo>
                        <a:pt x="989" y="1316"/>
                      </a:lnTo>
                      <a:lnTo>
                        <a:pt x="966" y="1291"/>
                      </a:lnTo>
                      <a:lnTo>
                        <a:pt x="946" y="1269"/>
                      </a:lnTo>
                      <a:lnTo>
                        <a:pt x="926" y="1248"/>
                      </a:lnTo>
                      <a:lnTo>
                        <a:pt x="909" y="1228"/>
                      </a:lnTo>
                      <a:lnTo>
                        <a:pt x="890" y="1209"/>
                      </a:lnTo>
                      <a:lnTo>
                        <a:pt x="870" y="1187"/>
                      </a:lnTo>
                      <a:lnTo>
                        <a:pt x="848" y="1164"/>
                      </a:lnTo>
                      <a:lnTo>
                        <a:pt x="824" y="1136"/>
                      </a:lnTo>
                      <a:lnTo>
                        <a:pt x="796" y="1106"/>
                      </a:lnTo>
                      <a:lnTo>
                        <a:pt x="762" y="1070"/>
                      </a:lnTo>
                      <a:lnTo>
                        <a:pt x="791" y="1037"/>
                      </a:lnTo>
                      <a:lnTo>
                        <a:pt x="813" y="999"/>
                      </a:lnTo>
                      <a:lnTo>
                        <a:pt x="828" y="959"/>
                      </a:lnTo>
                      <a:lnTo>
                        <a:pt x="833" y="917"/>
                      </a:lnTo>
                      <a:lnTo>
                        <a:pt x="831" y="874"/>
                      </a:lnTo>
                      <a:lnTo>
                        <a:pt x="821" y="834"/>
                      </a:lnTo>
                      <a:lnTo>
                        <a:pt x="802" y="795"/>
                      </a:lnTo>
                      <a:lnTo>
                        <a:pt x="776" y="759"/>
                      </a:lnTo>
                      <a:lnTo>
                        <a:pt x="761" y="744"/>
                      </a:lnTo>
                      <a:lnTo>
                        <a:pt x="743" y="730"/>
                      </a:lnTo>
                      <a:lnTo>
                        <a:pt x="725" y="718"/>
                      </a:lnTo>
                      <a:lnTo>
                        <a:pt x="706" y="708"/>
                      </a:lnTo>
                      <a:lnTo>
                        <a:pt x="686" y="700"/>
                      </a:lnTo>
                      <a:lnTo>
                        <a:pt x="666" y="695"/>
                      </a:lnTo>
                      <a:lnTo>
                        <a:pt x="646" y="690"/>
                      </a:lnTo>
                      <a:lnTo>
                        <a:pt x="625" y="688"/>
                      </a:lnTo>
                      <a:lnTo>
                        <a:pt x="603" y="689"/>
                      </a:lnTo>
                      <a:lnTo>
                        <a:pt x="582" y="690"/>
                      </a:lnTo>
                      <a:lnTo>
                        <a:pt x="561" y="695"/>
                      </a:lnTo>
                      <a:lnTo>
                        <a:pt x="540" y="701"/>
                      </a:lnTo>
                      <a:lnTo>
                        <a:pt x="521" y="709"/>
                      </a:lnTo>
                      <a:lnTo>
                        <a:pt x="502" y="720"/>
                      </a:lnTo>
                      <a:lnTo>
                        <a:pt x="483" y="732"/>
                      </a:lnTo>
                      <a:lnTo>
                        <a:pt x="466" y="746"/>
                      </a:lnTo>
                      <a:lnTo>
                        <a:pt x="409" y="685"/>
                      </a:lnTo>
                      <a:lnTo>
                        <a:pt x="360" y="631"/>
                      </a:lnTo>
                      <a:lnTo>
                        <a:pt x="319" y="586"/>
                      </a:lnTo>
                      <a:lnTo>
                        <a:pt x="284" y="547"/>
                      </a:lnTo>
                      <a:lnTo>
                        <a:pt x="253" y="514"/>
                      </a:lnTo>
                      <a:lnTo>
                        <a:pt x="227" y="486"/>
                      </a:lnTo>
                      <a:lnTo>
                        <a:pt x="204" y="460"/>
                      </a:lnTo>
                      <a:lnTo>
                        <a:pt x="184" y="438"/>
                      </a:lnTo>
                      <a:lnTo>
                        <a:pt x="165" y="418"/>
                      </a:lnTo>
                      <a:lnTo>
                        <a:pt x="147" y="398"/>
                      </a:lnTo>
                      <a:lnTo>
                        <a:pt x="128" y="378"/>
                      </a:lnTo>
                      <a:lnTo>
                        <a:pt x="108" y="356"/>
                      </a:lnTo>
                      <a:lnTo>
                        <a:pt x="87" y="332"/>
                      </a:lnTo>
                      <a:lnTo>
                        <a:pt x="62" y="306"/>
                      </a:lnTo>
                      <a:lnTo>
                        <a:pt x="34" y="274"/>
                      </a:lnTo>
                      <a:lnTo>
                        <a:pt x="0" y="238"/>
                      </a:lnTo>
                      <a:close/>
                    </a:path>
                  </a:pathLst>
                </a:custGeom>
                <a:solidFill>
                  <a:srgbClr val="E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70" name="Freeform 853">
                  <a:extLst>
                    <a:ext uri="{FF2B5EF4-FFF2-40B4-BE49-F238E27FC236}">
                      <a16:creationId xmlns:a16="http://schemas.microsoft.com/office/drawing/2014/main" id="{02DAB621-AA64-4379-9B62-F1F175B5A17D}"/>
                    </a:ext>
                  </a:extLst>
                </p:cNvPr>
                <p:cNvSpPr>
                  <a:spLocks/>
                </p:cNvSpPr>
                <p:nvPr/>
              </p:nvSpPr>
              <p:spPr bwMode="auto">
                <a:xfrm>
                  <a:off x="2177" y="2235"/>
                  <a:ext cx="501" cy="520"/>
                </a:xfrm>
                <a:custGeom>
                  <a:avLst/>
                  <a:gdLst>
                    <a:gd name="T0" fmla="*/ 0 w 1504"/>
                    <a:gd name="T1" fmla="*/ 0 h 1559"/>
                    <a:gd name="T2" fmla="*/ 0 w 1504"/>
                    <a:gd name="T3" fmla="*/ 0 h 1559"/>
                    <a:gd name="T4" fmla="*/ 0 w 1504"/>
                    <a:gd name="T5" fmla="*/ 0 h 1559"/>
                    <a:gd name="T6" fmla="*/ 0 w 1504"/>
                    <a:gd name="T7" fmla="*/ 0 h 1559"/>
                    <a:gd name="T8" fmla="*/ 0 w 1504"/>
                    <a:gd name="T9" fmla="*/ 0 h 1559"/>
                    <a:gd name="T10" fmla="*/ 1 w 1504"/>
                    <a:gd name="T11" fmla="*/ 0 h 1559"/>
                    <a:gd name="T12" fmla="*/ 1 w 1504"/>
                    <a:gd name="T13" fmla="*/ 0 h 1559"/>
                    <a:gd name="T14" fmla="*/ 1 w 1504"/>
                    <a:gd name="T15" fmla="*/ 0 h 1559"/>
                    <a:gd name="T16" fmla="*/ 1 w 1504"/>
                    <a:gd name="T17" fmla="*/ 0 h 1559"/>
                    <a:gd name="T18" fmla="*/ 1 w 1504"/>
                    <a:gd name="T19" fmla="*/ 0 h 1559"/>
                    <a:gd name="T20" fmla="*/ 1 w 1504"/>
                    <a:gd name="T21" fmla="*/ 0 h 1559"/>
                    <a:gd name="T22" fmla="*/ 1 w 1504"/>
                    <a:gd name="T23" fmla="*/ 0 h 1559"/>
                    <a:gd name="T24" fmla="*/ 1 w 1504"/>
                    <a:gd name="T25" fmla="*/ 0 h 1559"/>
                    <a:gd name="T26" fmla="*/ 2 w 1504"/>
                    <a:gd name="T27" fmla="*/ 0 h 1559"/>
                    <a:gd name="T28" fmla="*/ 2 w 1504"/>
                    <a:gd name="T29" fmla="*/ 0 h 1559"/>
                    <a:gd name="T30" fmla="*/ 2 w 1504"/>
                    <a:gd name="T31" fmla="*/ 0 h 1559"/>
                    <a:gd name="T32" fmla="*/ 2 w 1504"/>
                    <a:gd name="T33" fmla="*/ 0 h 1559"/>
                    <a:gd name="T34" fmla="*/ 2 w 1504"/>
                    <a:gd name="T35" fmla="*/ 1 h 1559"/>
                    <a:gd name="T36" fmla="*/ 2 w 1504"/>
                    <a:gd name="T37" fmla="*/ 1 h 1559"/>
                    <a:gd name="T38" fmla="*/ 2 w 1504"/>
                    <a:gd name="T39" fmla="*/ 1 h 1559"/>
                    <a:gd name="T40" fmla="*/ 2 w 1504"/>
                    <a:gd name="T41" fmla="*/ 1 h 1559"/>
                    <a:gd name="T42" fmla="*/ 2 w 1504"/>
                    <a:gd name="T43" fmla="*/ 2 h 1559"/>
                    <a:gd name="T44" fmla="*/ 2 w 1504"/>
                    <a:gd name="T45" fmla="*/ 2 h 1559"/>
                    <a:gd name="T46" fmla="*/ 2 w 1504"/>
                    <a:gd name="T47" fmla="*/ 2 h 1559"/>
                    <a:gd name="T48" fmla="*/ 2 w 1504"/>
                    <a:gd name="T49" fmla="*/ 2 h 1559"/>
                    <a:gd name="T50" fmla="*/ 1 w 1504"/>
                    <a:gd name="T51" fmla="*/ 2 h 1559"/>
                    <a:gd name="T52" fmla="*/ 1 w 1504"/>
                    <a:gd name="T53" fmla="*/ 2 h 1559"/>
                    <a:gd name="T54" fmla="*/ 1 w 1504"/>
                    <a:gd name="T55" fmla="*/ 2 h 1559"/>
                    <a:gd name="T56" fmla="*/ 1 w 1504"/>
                    <a:gd name="T57" fmla="*/ 2 h 1559"/>
                    <a:gd name="T58" fmla="*/ 1 w 1504"/>
                    <a:gd name="T59" fmla="*/ 2 h 1559"/>
                    <a:gd name="T60" fmla="*/ 1 w 1504"/>
                    <a:gd name="T61" fmla="*/ 2 h 1559"/>
                    <a:gd name="T62" fmla="*/ 1 w 1504"/>
                    <a:gd name="T63" fmla="*/ 2 h 1559"/>
                    <a:gd name="T64" fmla="*/ 1 w 1504"/>
                    <a:gd name="T65" fmla="*/ 1 h 1559"/>
                    <a:gd name="T66" fmla="*/ 1 w 1504"/>
                    <a:gd name="T67" fmla="*/ 1 h 1559"/>
                    <a:gd name="T68" fmla="*/ 1 w 1504"/>
                    <a:gd name="T69" fmla="*/ 1 h 1559"/>
                    <a:gd name="T70" fmla="*/ 1 w 1504"/>
                    <a:gd name="T71" fmla="*/ 1 h 1559"/>
                    <a:gd name="T72" fmla="*/ 1 w 1504"/>
                    <a:gd name="T73" fmla="*/ 1 h 1559"/>
                    <a:gd name="T74" fmla="*/ 1 w 1504"/>
                    <a:gd name="T75" fmla="*/ 1 h 1559"/>
                    <a:gd name="T76" fmla="*/ 1 w 1504"/>
                    <a:gd name="T77" fmla="*/ 1 h 1559"/>
                    <a:gd name="T78" fmla="*/ 1 w 1504"/>
                    <a:gd name="T79" fmla="*/ 1 h 1559"/>
                    <a:gd name="T80" fmla="*/ 1 w 1504"/>
                    <a:gd name="T81" fmla="*/ 1 h 1559"/>
                    <a:gd name="T82" fmla="*/ 1 w 1504"/>
                    <a:gd name="T83" fmla="*/ 1 h 1559"/>
                    <a:gd name="T84" fmla="*/ 1 w 1504"/>
                    <a:gd name="T85" fmla="*/ 1 h 1559"/>
                    <a:gd name="T86" fmla="*/ 1 w 1504"/>
                    <a:gd name="T87" fmla="*/ 1 h 1559"/>
                    <a:gd name="T88" fmla="*/ 1 w 1504"/>
                    <a:gd name="T89" fmla="*/ 1 h 1559"/>
                    <a:gd name="T90" fmla="*/ 0 w 1504"/>
                    <a:gd name="T91" fmla="*/ 1 h 1559"/>
                    <a:gd name="T92" fmla="*/ 0 w 1504"/>
                    <a:gd name="T93" fmla="*/ 1 h 1559"/>
                    <a:gd name="T94" fmla="*/ 0 w 1504"/>
                    <a:gd name="T95" fmla="*/ 1 h 1559"/>
                    <a:gd name="T96" fmla="*/ 0 w 1504"/>
                    <a:gd name="T97" fmla="*/ 1 h 1559"/>
                    <a:gd name="T98" fmla="*/ 0 w 1504"/>
                    <a:gd name="T99" fmla="*/ 1 h 1559"/>
                    <a:gd name="T100" fmla="*/ 0 w 1504"/>
                    <a:gd name="T101" fmla="*/ 0 h 1559"/>
                    <a:gd name="T102" fmla="*/ 0 w 1504"/>
                    <a:gd name="T103" fmla="*/ 0 h 15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04" h="1559">
                      <a:moveTo>
                        <a:pt x="0" y="236"/>
                      </a:moveTo>
                      <a:lnTo>
                        <a:pt x="35" y="205"/>
                      </a:lnTo>
                      <a:lnTo>
                        <a:pt x="72" y="178"/>
                      </a:lnTo>
                      <a:lnTo>
                        <a:pt x="108" y="151"/>
                      </a:lnTo>
                      <a:lnTo>
                        <a:pt x="146" y="127"/>
                      </a:lnTo>
                      <a:lnTo>
                        <a:pt x="185" y="105"/>
                      </a:lnTo>
                      <a:lnTo>
                        <a:pt x="224" y="85"/>
                      </a:lnTo>
                      <a:lnTo>
                        <a:pt x="265" y="68"/>
                      </a:lnTo>
                      <a:lnTo>
                        <a:pt x="306" y="52"/>
                      </a:lnTo>
                      <a:lnTo>
                        <a:pt x="347" y="38"/>
                      </a:lnTo>
                      <a:lnTo>
                        <a:pt x="390" y="27"/>
                      </a:lnTo>
                      <a:lnTo>
                        <a:pt x="431" y="18"/>
                      </a:lnTo>
                      <a:lnTo>
                        <a:pt x="474" y="10"/>
                      </a:lnTo>
                      <a:lnTo>
                        <a:pt x="517" y="4"/>
                      </a:lnTo>
                      <a:lnTo>
                        <a:pt x="561" y="1"/>
                      </a:lnTo>
                      <a:lnTo>
                        <a:pt x="603" y="0"/>
                      </a:lnTo>
                      <a:lnTo>
                        <a:pt x="646" y="1"/>
                      </a:lnTo>
                      <a:lnTo>
                        <a:pt x="690" y="4"/>
                      </a:lnTo>
                      <a:lnTo>
                        <a:pt x="733" y="9"/>
                      </a:lnTo>
                      <a:lnTo>
                        <a:pt x="776" y="16"/>
                      </a:lnTo>
                      <a:lnTo>
                        <a:pt x="817" y="25"/>
                      </a:lnTo>
                      <a:lnTo>
                        <a:pt x="859" y="36"/>
                      </a:lnTo>
                      <a:lnTo>
                        <a:pt x="901" y="49"/>
                      </a:lnTo>
                      <a:lnTo>
                        <a:pt x="941" y="65"/>
                      </a:lnTo>
                      <a:lnTo>
                        <a:pt x="982" y="81"/>
                      </a:lnTo>
                      <a:lnTo>
                        <a:pt x="1021" y="101"/>
                      </a:lnTo>
                      <a:lnTo>
                        <a:pt x="1060" y="122"/>
                      </a:lnTo>
                      <a:lnTo>
                        <a:pt x="1097" y="145"/>
                      </a:lnTo>
                      <a:lnTo>
                        <a:pt x="1134" y="170"/>
                      </a:lnTo>
                      <a:lnTo>
                        <a:pt x="1169" y="197"/>
                      </a:lnTo>
                      <a:lnTo>
                        <a:pt x="1204" y="226"/>
                      </a:lnTo>
                      <a:lnTo>
                        <a:pt x="1237" y="257"/>
                      </a:lnTo>
                      <a:lnTo>
                        <a:pt x="1269" y="290"/>
                      </a:lnTo>
                      <a:lnTo>
                        <a:pt x="1327" y="360"/>
                      </a:lnTo>
                      <a:lnTo>
                        <a:pt x="1378" y="436"/>
                      </a:lnTo>
                      <a:lnTo>
                        <a:pt x="1419" y="514"/>
                      </a:lnTo>
                      <a:lnTo>
                        <a:pt x="1452" y="595"/>
                      </a:lnTo>
                      <a:lnTo>
                        <a:pt x="1477" y="678"/>
                      </a:lnTo>
                      <a:lnTo>
                        <a:pt x="1495" y="764"/>
                      </a:lnTo>
                      <a:lnTo>
                        <a:pt x="1503" y="849"/>
                      </a:lnTo>
                      <a:lnTo>
                        <a:pt x="1504" y="936"/>
                      </a:lnTo>
                      <a:lnTo>
                        <a:pt x="1496" y="1022"/>
                      </a:lnTo>
                      <a:lnTo>
                        <a:pt x="1480" y="1107"/>
                      </a:lnTo>
                      <a:lnTo>
                        <a:pt x="1456" y="1190"/>
                      </a:lnTo>
                      <a:lnTo>
                        <a:pt x="1424" y="1271"/>
                      </a:lnTo>
                      <a:lnTo>
                        <a:pt x="1383" y="1349"/>
                      </a:lnTo>
                      <a:lnTo>
                        <a:pt x="1335" y="1423"/>
                      </a:lnTo>
                      <a:lnTo>
                        <a:pt x="1279" y="1493"/>
                      </a:lnTo>
                      <a:lnTo>
                        <a:pt x="1214" y="1559"/>
                      </a:lnTo>
                      <a:lnTo>
                        <a:pt x="1156" y="1496"/>
                      </a:lnTo>
                      <a:lnTo>
                        <a:pt x="1107" y="1442"/>
                      </a:lnTo>
                      <a:lnTo>
                        <a:pt x="1064" y="1396"/>
                      </a:lnTo>
                      <a:lnTo>
                        <a:pt x="1028" y="1355"/>
                      </a:lnTo>
                      <a:lnTo>
                        <a:pt x="996" y="1322"/>
                      </a:lnTo>
                      <a:lnTo>
                        <a:pt x="970" y="1293"/>
                      </a:lnTo>
                      <a:lnTo>
                        <a:pt x="947" y="1269"/>
                      </a:lnTo>
                      <a:lnTo>
                        <a:pt x="927" y="1247"/>
                      </a:lnTo>
                      <a:lnTo>
                        <a:pt x="908" y="1226"/>
                      </a:lnTo>
                      <a:lnTo>
                        <a:pt x="891" y="1207"/>
                      </a:lnTo>
                      <a:lnTo>
                        <a:pt x="873" y="1189"/>
                      </a:lnTo>
                      <a:lnTo>
                        <a:pt x="856" y="1169"/>
                      </a:lnTo>
                      <a:lnTo>
                        <a:pt x="835" y="1147"/>
                      </a:lnTo>
                      <a:lnTo>
                        <a:pt x="812" y="1122"/>
                      </a:lnTo>
                      <a:lnTo>
                        <a:pt x="786" y="1093"/>
                      </a:lnTo>
                      <a:lnTo>
                        <a:pt x="755" y="1060"/>
                      </a:lnTo>
                      <a:lnTo>
                        <a:pt x="784" y="1027"/>
                      </a:lnTo>
                      <a:lnTo>
                        <a:pt x="806" y="989"/>
                      </a:lnTo>
                      <a:lnTo>
                        <a:pt x="821" y="949"/>
                      </a:lnTo>
                      <a:lnTo>
                        <a:pt x="826" y="907"/>
                      </a:lnTo>
                      <a:lnTo>
                        <a:pt x="824" y="864"/>
                      </a:lnTo>
                      <a:lnTo>
                        <a:pt x="814" y="824"/>
                      </a:lnTo>
                      <a:lnTo>
                        <a:pt x="795" y="785"/>
                      </a:lnTo>
                      <a:lnTo>
                        <a:pt x="769" y="749"/>
                      </a:lnTo>
                      <a:lnTo>
                        <a:pt x="754" y="734"/>
                      </a:lnTo>
                      <a:lnTo>
                        <a:pt x="736" y="720"/>
                      </a:lnTo>
                      <a:lnTo>
                        <a:pt x="718" y="708"/>
                      </a:lnTo>
                      <a:lnTo>
                        <a:pt x="699" y="698"/>
                      </a:lnTo>
                      <a:lnTo>
                        <a:pt x="679" y="690"/>
                      </a:lnTo>
                      <a:lnTo>
                        <a:pt x="659" y="685"/>
                      </a:lnTo>
                      <a:lnTo>
                        <a:pt x="639" y="680"/>
                      </a:lnTo>
                      <a:lnTo>
                        <a:pt x="618" y="678"/>
                      </a:lnTo>
                      <a:lnTo>
                        <a:pt x="596" y="679"/>
                      </a:lnTo>
                      <a:lnTo>
                        <a:pt x="575" y="680"/>
                      </a:lnTo>
                      <a:lnTo>
                        <a:pt x="554" y="685"/>
                      </a:lnTo>
                      <a:lnTo>
                        <a:pt x="533" y="691"/>
                      </a:lnTo>
                      <a:lnTo>
                        <a:pt x="514" y="699"/>
                      </a:lnTo>
                      <a:lnTo>
                        <a:pt x="495" y="710"/>
                      </a:lnTo>
                      <a:lnTo>
                        <a:pt x="476" y="722"/>
                      </a:lnTo>
                      <a:lnTo>
                        <a:pt x="459" y="736"/>
                      </a:lnTo>
                      <a:lnTo>
                        <a:pt x="401" y="673"/>
                      </a:lnTo>
                      <a:lnTo>
                        <a:pt x="351" y="619"/>
                      </a:lnTo>
                      <a:lnTo>
                        <a:pt x="309" y="572"/>
                      </a:lnTo>
                      <a:lnTo>
                        <a:pt x="272" y="533"/>
                      </a:lnTo>
                      <a:lnTo>
                        <a:pt x="241" y="499"/>
                      </a:lnTo>
                      <a:lnTo>
                        <a:pt x="214" y="470"/>
                      </a:lnTo>
                      <a:lnTo>
                        <a:pt x="191" y="445"/>
                      </a:lnTo>
                      <a:lnTo>
                        <a:pt x="171" y="423"/>
                      </a:lnTo>
                      <a:lnTo>
                        <a:pt x="153" y="402"/>
                      </a:lnTo>
                      <a:lnTo>
                        <a:pt x="136" y="383"/>
                      </a:lnTo>
                      <a:lnTo>
                        <a:pt x="119" y="365"/>
                      </a:lnTo>
                      <a:lnTo>
                        <a:pt x="100" y="345"/>
                      </a:lnTo>
                      <a:lnTo>
                        <a:pt x="80" y="323"/>
                      </a:lnTo>
                      <a:lnTo>
                        <a:pt x="57" y="298"/>
                      </a:lnTo>
                      <a:lnTo>
                        <a:pt x="31" y="270"/>
                      </a:lnTo>
                      <a:lnTo>
                        <a:pt x="0" y="236"/>
                      </a:lnTo>
                      <a:close/>
                    </a:path>
                  </a:pathLst>
                </a:custGeom>
                <a:solidFill>
                  <a:srgbClr val="F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71" name="Freeform 854">
                  <a:extLst>
                    <a:ext uri="{FF2B5EF4-FFF2-40B4-BE49-F238E27FC236}">
                      <a16:creationId xmlns:a16="http://schemas.microsoft.com/office/drawing/2014/main" id="{68DDE04D-59B4-4375-89BA-01541163C8A4}"/>
                    </a:ext>
                  </a:extLst>
                </p:cNvPr>
                <p:cNvSpPr>
                  <a:spLocks/>
                </p:cNvSpPr>
                <p:nvPr/>
              </p:nvSpPr>
              <p:spPr bwMode="auto">
                <a:xfrm>
                  <a:off x="2179" y="2239"/>
                  <a:ext cx="496" cy="513"/>
                </a:xfrm>
                <a:custGeom>
                  <a:avLst/>
                  <a:gdLst>
                    <a:gd name="T0" fmla="*/ 0 w 1487"/>
                    <a:gd name="T1" fmla="*/ 0 h 1540"/>
                    <a:gd name="T2" fmla="*/ 0 w 1487"/>
                    <a:gd name="T3" fmla="*/ 0 h 1540"/>
                    <a:gd name="T4" fmla="*/ 0 w 1487"/>
                    <a:gd name="T5" fmla="*/ 0 h 1540"/>
                    <a:gd name="T6" fmla="*/ 0 w 1487"/>
                    <a:gd name="T7" fmla="*/ 0 h 1540"/>
                    <a:gd name="T8" fmla="*/ 0 w 1487"/>
                    <a:gd name="T9" fmla="*/ 0 h 1540"/>
                    <a:gd name="T10" fmla="*/ 1 w 1487"/>
                    <a:gd name="T11" fmla="*/ 0 h 1540"/>
                    <a:gd name="T12" fmla="*/ 1 w 1487"/>
                    <a:gd name="T13" fmla="*/ 0 h 1540"/>
                    <a:gd name="T14" fmla="*/ 1 w 1487"/>
                    <a:gd name="T15" fmla="*/ 0 h 1540"/>
                    <a:gd name="T16" fmla="*/ 1 w 1487"/>
                    <a:gd name="T17" fmla="*/ 0 h 1540"/>
                    <a:gd name="T18" fmla="*/ 1 w 1487"/>
                    <a:gd name="T19" fmla="*/ 0 h 1540"/>
                    <a:gd name="T20" fmla="*/ 1 w 1487"/>
                    <a:gd name="T21" fmla="*/ 0 h 1540"/>
                    <a:gd name="T22" fmla="*/ 1 w 1487"/>
                    <a:gd name="T23" fmla="*/ 0 h 1540"/>
                    <a:gd name="T24" fmla="*/ 1 w 1487"/>
                    <a:gd name="T25" fmla="*/ 0 h 1540"/>
                    <a:gd name="T26" fmla="*/ 1 w 1487"/>
                    <a:gd name="T27" fmla="*/ 0 h 1540"/>
                    <a:gd name="T28" fmla="*/ 2 w 1487"/>
                    <a:gd name="T29" fmla="*/ 0 h 1540"/>
                    <a:gd name="T30" fmla="*/ 2 w 1487"/>
                    <a:gd name="T31" fmla="*/ 0 h 1540"/>
                    <a:gd name="T32" fmla="*/ 2 w 1487"/>
                    <a:gd name="T33" fmla="*/ 0 h 1540"/>
                    <a:gd name="T34" fmla="*/ 2 w 1487"/>
                    <a:gd name="T35" fmla="*/ 1 h 1540"/>
                    <a:gd name="T36" fmla="*/ 2 w 1487"/>
                    <a:gd name="T37" fmla="*/ 1 h 1540"/>
                    <a:gd name="T38" fmla="*/ 2 w 1487"/>
                    <a:gd name="T39" fmla="*/ 1 h 1540"/>
                    <a:gd name="T40" fmla="*/ 2 w 1487"/>
                    <a:gd name="T41" fmla="*/ 1 h 1540"/>
                    <a:gd name="T42" fmla="*/ 2 w 1487"/>
                    <a:gd name="T43" fmla="*/ 2 h 1540"/>
                    <a:gd name="T44" fmla="*/ 2 w 1487"/>
                    <a:gd name="T45" fmla="*/ 2 h 1540"/>
                    <a:gd name="T46" fmla="*/ 2 w 1487"/>
                    <a:gd name="T47" fmla="*/ 2 h 1540"/>
                    <a:gd name="T48" fmla="*/ 2 w 1487"/>
                    <a:gd name="T49" fmla="*/ 2 h 1540"/>
                    <a:gd name="T50" fmla="*/ 1 w 1487"/>
                    <a:gd name="T51" fmla="*/ 2 h 1540"/>
                    <a:gd name="T52" fmla="*/ 1 w 1487"/>
                    <a:gd name="T53" fmla="*/ 2 h 1540"/>
                    <a:gd name="T54" fmla="*/ 1 w 1487"/>
                    <a:gd name="T55" fmla="*/ 2 h 1540"/>
                    <a:gd name="T56" fmla="*/ 1 w 1487"/>
                    <a:gd name="T57" fmla="*/ 2 h 1540"/>
                    <a:gd name="T58" fmla="*/ 1 w 1487"/>
                    <a:gd name="T59" fmla="*/ 2 h 1540"/>
                    <a:gd name="T60" fmla="*/ 1 w 1487"/>
                    <a:gd name="T61" fmla="*/ 2 h 1540"/>
                    <a:gd name="T62" fmla="*/ 1 w 1487"/>
                    <a:gd name="T63" fmla="*/ 1 h 1540"/>
                    <a:gd name="T64" fmla="*/ 1 w 1487"/>
                    <a:gd name="T65" fmla="*/ 1 h 1540"/>
                    <a:gd name="T66" fmla="*/ 1 w 1487"/>
                    <a:gd name="T67" fmla="*/ 1 h 1540"/>
                    <a:gd name="T68" fmla="*/ 1 w 1487"/>
                    <a:gd name="T69" fmla="*/ 1 h 1540"/>
                    <a:gd name="T70" fmla="*/ 1 w 1487"/>
                    <a:gd name="T71" fmla="*/ 1 h 1540"/>
                    <a:gd name="T72" fmla="*/ 1 w 1487"/>
                    <a:gd name="T73" fmla="*/ 1 h 1540"/>
                    <a:gd name="T74" fmla="*/ 1 w 1487"/>
                    <a:gd name="T75" fmla="*/ 1 h 1540"/>
                    <a:gd name="T76" fmla="*/ 1 w 1487"/>
                    <a:gd name="T77" fmla="*/ 1 h 1540"/>
                    <a:gd name="T78" fmla="*/ 1 w 1487"/>
                    <a:gd name="T79" fmla="*/ 1 h 1540"/>
                    <a:gd name="T80" fmla="*/ 1 w 1487"/>
                    <a:gd name="T81" fmla="*/ 1 h 1540"/>
                    <a:gd name="T82" fmla="*/ 1 w 1487"/>
                    <a:gd name="T83" fmla="*/ 1 h 1540"/>
                    <a:gd name="T84" fmla="*/ 1 w 1487"/>
                    <a:gd name="T85" fmla="*/ 1 h 1540"/>
                    <a:gd name="T86" fmla="*/ 1 w 1487"/>
                    <a:gd name="T87" fmla="*/ 1 h 1540"/>
                    <a:gd name="T88" fmla="*/ 1 w 1487"/>
                    <a:gd name="T89" fmla="*/ 1 h 1540"/>
                    <a:gd name="T90" fmla="*/ 0 w 1487"/>
                    <a:gd name="T91" fmla="*/ 1 h 1540"/>
                    <a:gd name="T92" fmla="*/ 0 w 1487"/>
                    <a:gd name="T93" fmla="*/ 1 h 1540"/>
                    <a:gd name="T94" fmla="*/ 0 w 1487"/>
                    <a:gd name="T95" fmla="*/ 1 h 1540"/>
                    <a:gd name="T96" fmla="*/ 0 w 1487"/>
                    <a:gd name="T97" fmla="*/ 1 h 1540"/>
                    <a:gd name="T98" fmla="*/ 0 w 1487"/>
                    <a:gd name="T99" fmla="*/ 0 h 1540"/>
                    <a:gd name="T100" fmla="*/ 0 w 1487"/>
                    <a:gd name="T101" fmla="*/ 0 h 1540"/>
                    <a:gd name="T102" fmla="*/ 0 w 1487"/>
                    <a:gd name="T103" fmla="*/ 0 h 1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87" h="1540">
                      <a:moveTo>
                        <a:pt x="0" y="232"/>
                      </a:moveTo>
                      <a:lnTo>
                        <a:pt x="34" y="203"/>
                      </a:lnTo>
                      <a:lnTo>
                        <a:pt x="70" y="174"/>
                      </a:lnTo>
                      <a:lnTo>
                        <a:pt x="106" y="149"/>
                      </a:lnTo>
                      <a:lnTo>
                        <a:pt x="144" y="125"/>
                      </a:lnTo>
                      <a:lnTo>
                        <a:pt x="182" y="103"/>
                      </a:lnTo>
                      <a:lnTo>
                        <a:pt x="221" y="83"/>
                      </a:lnTo>
                      <a:lnTo>
                        <a:pt x="262" y="66"/>
                      </a:lnTo>
                      <a:lnTo>
                        <a:pt x="303" y="50"/>
                      </a:lnTo>
                      <a:lnTo>
                        <a:pt x="343" y="37"/>
                      </a:lnTo>
                      <a:lnTo>
                        <a:pt x="385" y="26"/>
                      </a:lnTo>
                      <a:lnTo>
                        <a:pt x="427" y="16"/>
                      </a:lnTo>
                      <a:lnTo>
                        <a:pt x="469" y="10"/>
                      </a:lnTo>
                      <a:lnTo>
                        <a:pt x="512" y="4"/>
                      </a:lnTo>
                      <a:lnTo>
                        <a:pt x="554" y="1"/>
                      </a:lnTo>
                      <a:lnTo>
                        <a:pt x="596" y="0"/>
                      </a:lnTo>
                      <a:lnTo>
                        <a:pt x="639" y="1"/>
                      </a:lnTo>
                      <a:lnTo>
                        <a:pt x="682" y="3"/>
                      </a:lnTo>
                      <a:lnTo>
                        <a:pt x="725" y="9"/>
                      </a:lnTo>
                      <a:lnTo>
                        <a:pt x="766" y="15"/>
                      </a:lnTo>
                      <a:lnTo>
                        <a:pt x="809" y="24"/>
                      </a:lnTo>
                      <a:lnTo>
                        <a:pt x="850" y="35"/>
                      </a:lnTo>
                      <a:lnTo>
                        <a:pt x="891" y="48"/>
                      </a:lnTo>
                      <a:lnTo>
                        <a:pt x="932" y="64"/>
                      </a:lnTo>
                      <a:lnTo>
                        <a:pt x="972" y="80"/>
                      </a:lnTo>
                      <a:lnTo>
                        <a:pt x="1010" y="100"/>
                      </a:lnTo>
                      <a:lnTo>
                        <a:pt x="1048" y="120"/>
                      </a:lnTo>
                      <a:lnTo>
                        <a:pt x="1086" y="144"/>
                      </a:lnTo>
                      <a:lnTo>
                        <a:pt x="1122" y="168"/>
                      </a:lnTo>
                      <a:lnTo>
                        <a:pt x="1157" y="195"/>
                      </a:lnTo>
                      <a:lnTo>
                        <a:pt x="1191" y="223"/>
                      </a:lnTo>
                      <a:lnTo>
                        <a:pt x="1224" y="254"/>
                      </a:lnTo>
                      <a:lnTo>
                        <a:pt x="1256" y="287"/>
                      </a:lnTo>
                      <a:lnTo>
                        <a:pt x="1314" y="357"/>
                      </a:lnTo>
                      <a:lnTo>
                        <a:pt x="1363" y="431"/>
                      </a:lnTo>
                      <a:lnTo>
                        <a:pt x="1404" y="507"/>
                      </a:lnTo>
                      <a:lnTo>
                        <a:pt x="1436" y="588"/>
                      </a:lnTo>
                      <a:lnTo>
                        <a:pt x="1462" y="671"/>
                      </a:lnTo>
                      <a:lnTo>
                        <a:pt x="1478" y="754"/>
                      </a:lnTo>
                      <a:lnTo>
                        <a:pt x="1487" y="839"/>
                      </a:lnTo>
                      <a:lnTo>
                        <a:pt x="1487" y="925"/>
                      </a:lnTo>
                      <a:lnTo>
                        <a:pt x="1479" y="1009"/>
                      </a:lnTo>
                      <a:lnTo>
                        <a:pt x="1463" y="1093"/>
                      </a:lnTo>
                      <a:lnTo>
                        <a:pt x="1439" y="1176"/>
                      </a:lnTo>
                      <a:lnTo>
                        <a:pt x="1407" y="1256"/>
                      </a:lnTo>
                      <a:lnTo>
                        <a:pt x="1367" y="1332"/>
                      </a:lnTo>
                      <a:lnTo>
                        <a:pt x="1319" y="1407"/>
                      </a:lnTo>
                      <a:lnTo>
                        <a:pt x="1263" y="1476"/>
                      </a:lnTo>
                      <a:lnTo>
                        <a:pt x="1200" y="1540"/>
                      </a:lnTo>
                      <a:lnTo>
                        <a:pt x="1140" y="1476"/>
                      </a:lnTo>
                      <a:lnTo>
                        <a:pt x="1090" y="1421"/>
                      </a:lnTo>
                      <a:lnTo>
                        <a:pt x="1046" y="1373"/>
                      </a:lnTo>
                      <a:lnTo>
                        <a:pt x="1009" y="1332"/>
                      </a:lnTo>
                      <a:lnTo>
                        <a:pt x="978" y="1298"/>
                      </a:lnTo>
                      <a:lnTo>
                        <a:pt x="951" y="1270"/>
                      </a:lnTo>
                      <a:lnTo>
                        <a:pt x="928" y="1245"/>
                      </a:lnTo>
                      <a:lnTo>
                        <a:pt x="908" y="1223"/>
                      </a:lnTo>
                      <a:lnTo>
                        <a:pt x="890" y="1203"/>
                      </a:lnTo>
                      <a:lnTo>
                        <a:pt x="873" y="1184"/>
                      </a:lnTo>
                      <a:lnTo>
                        <a:pt x="856" y="1167"/>
                      </a:lnTo>
                      <a:lnTo>
                        <a:pt x="840" y="1148"/>
                      </a:lnTo>
                      <a:lnTo>
                        <a:pt x="821" y="1128"/>
                      </a:lnTo>
                      <a:lnTo>
                        <a:pt x="800" y="1105"/>
                      </a:lnTo>
                      <a:lnTo>
                        <a:pt x="776" y="1079"/>
                      </a:lnTo>
                      <a:lnTo>
                        <a:pt x="748" y="1049"/>
                      </a:lnTo>
                      <a:lnTo>
                        <a:pt x="777" y="1016"/>
                      </a:lnTo>
                      <a:lnTo>
                        <a:pt x="799" y="978"/>
                      </a:lnTo>
                      <a:lnTo>
                        <a:pt x="814" y="938"/>
                      </a:lnTo>
                      <a:lnTo>
                        <a:pt x="819" y="896"/>
                      </a:lnTo>
                      <a:lnTo>
                        <a:pt x="817" y="853"/>
                      </a:lnTo>
                      <a:lnTo>
                        <a:pt x="807" y="813"/>
                      </a:lnTo>
                      <a:lnTo>
                        <a:pt x="788" y="774"/>
                      </a:lnTo>
                      <a:lnTo>
                        <a:pt x="762" y="738"/>
                      </a:lnTo>
                      <a:lnTo>
                        <a:pt x="747" y="723"/>
                      </a:lnTo>
                      <a:lnTo>
                        <a:pt x="729" y="709"/>
                      </a:lnTo>
                      <a:lnTo>
                        <a:pt x="711" y="697"/>
                      </a:lnTo>
                      <a:lnTo>
                        <a:pt x="692" y="687"/>
                      </a:lnTo>
                      <a:lnTo>
                        <a:pt x="672" y="679"/>
                      </a:lnTo>
                      <a:lnTo>
                        <a:pt x="652" y="674"/>
                      </a:lnTo>
                      <a:lnTo>
                        <a:pt x="632" y="669"/>
                      </a:lnTo>
                      <a:lnTo>
                        <a:pt x="611" y="667"/>
                      </a:lnTo>
                      <a:lnTo>
                        <a:pt x="589" y="668"/>
                      </a:lnTo>
                      <a:lnTo>
                        <a:pt x="568" y="669"/>
                      </a:lnTo>
                      <a:lnTo>
                        <a:pt x="547" y="674"/>
                      </a:lnTo>
                      <a:lnTo>
                        <a:pt x="526" y="680"/>
                      </a:lnTo>
                      <a:lnTo>
                        <a:pt x="507" y="688"/>
                      </a:lnTo>
                      <a:lnTo>
                        <a:pt x="488" y="699"/>
                      </a:lnTo>
                      <a:lnTo>
                        <a:pt x="469" y="711"/>
                      </a:lnTo>
                      <a:lnTo>
                        <a:pt x="452" y="725"/>
                      </a:lnTo>
                      <a:lnTo>
                        <a:pt x="393" y="661"/>
                      </a:lnTo>
                      <a:lnTo>
                        <a:pt x="342" y="606"/>
                      </a:lnTo>
                      <a:lnTo>
                        <a:pt x="298" y="558"/>
                      </a:lnTo>
                      <a:lnTo>
                        <a:pt x="261" y="517"/>
                      </a:lnTo>
                      <a:lnTo>
                        <a:pt x="230" y="483"/>
                      </a:lnTo>
                      <a:lnTo>
                        <a:pt x="203" y="454"/>
                      </a:lnTo>
                      <a:lnTo>
                        <a:pt x="180" y="429"/>
                      </a:lnTo>
                      <a:lnTo>
                        <a:pt x="160" y="408"/>
                      </a:lnTo>
                      <a:lnTo>
                        <a:pt x="142" y="388"/>
                      </a:lnTo>
                      <a:lnTo>
                        <a:pt x="125" y="369"/>
                      </a:lnTo>
                      <a:lnTo>
                        <a:pt x="109" y="352"/>
                      </a:lnTo>
                      <a:lnTo>
                        <a:pt x="92" y="333"/>
                      </a:lnTo>
                      <a:lnTo>
                        <a:pt x="73" y="312"/>
                      </a:lnTo>
                      <a:lnTo>
                        <a:pt x="53" y="289"/>
                      </a:lnTo>
                      <a:lnTo>
                        <a:pt x="28" y="263"/>
                      </a:lnTo>
                      <a:lnTo>
                        <a:pt x="0" y="232"/>
                      </a:lnTo>
                      <a:close/>
                    </a:path>
                  </a:pathLst>
                </a:custGeom>
                <a:solidFill>
                  <a:srgbClr val="F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72" name="Freeform 855">
                  <a:extLst>
                    <a:ext uri="{FF2B5EF4-FFF2-40B4-BE49-F238E27FC236}">
                      <a16:creationId xmlns:a16="http://schemas.microsoft.com/office/drawing/2014/main" id="{20BB93AF-5CB1-4EFC-9098-2DF0371E0D64}"/>
                    </a:ext>
                  </a:extLst>
                </p:cNvPr>
                <p:cNvSpPr>
                  <a:spLocks/>
                </p:cNvSpPr>
                <p:nvPr/>
              </p:nvSpPr>
              <p:spPr bwMode="auto">
                <a:xfrm>
                  <a:off x="2182" y="2242"/>
                  <a:ext cx="489" cy="508"/>
                </a:xfrm>
                <a:custGeom>
                  <a:avLst/>
                  <a:gdLst>
                    <a:gd name="T0" fmla="*/ 2 w 1468"/>
                    <a:gd name="T1" fmla="*/ 2 h 1523"/>
                    <a:gd name="T2" fmla="*/ 2 w 1468"/>
                    <a:gd name="T3" fmla="*/ 2 h 1523"/>
                    <a:gd name="T4" fmla="*/ 2 w 1468"/>
                    <a:gd name="T5" fmla="*/ 2 h 1523"/>
                    <a:gd name="T6" fmla="*/ 2 w 1468"/>
                    <a:gd name="T7" fmla="*/ 1 h 1523"/>
                    <a:gd name="T8" fmla="*/ 2 w 1468"/>
                    <a:gd name="T9" fmla="*/ 1 h 1523"/>
                    <a:gd name="T10" fmla="*/ 2 w 1468"/>
                    <a:gd name="T11" fmla="*/ 1 h 1523"/>
                    <a:gd name="T12" fmla="*/ 2 w 1468"/>
                    <a:gd name="T13" fmla="*/ 1 h 1523"/>
                    <a:gd name="T14" fmla="*/ 2 w 1468"/>
                    <a:gd name="T15" fmla="*/ 1 h 1523"/>
                    <a:gd name="T16" fmla="*/ 2 w 1468"/>
                    <a:gd name="T17" fmla="*/ 0 h 1523"/>
                    <a:gd name="T18" fmla="*/ 2 w 1468"/>
                    <a:gd name="T19" fmla="*/ 0 h 1523"/>
                    <a:gd name="T20" fmla="*/ 2 w 1468"/>
                    <a:gd name="T21" fmla="*/ 0 h 1523"/>
                    <a:gd name="T22" fmla="*/ 1 w 1468"/>
                    <a:gd name="T23" fmla="*/ 0 h 1523"/>
                    <a:gd name="T24" fmla="*/ 1 w 1468"/>
                    <a:gd name="T25" fmla="*/ 0 h 1523"/>
                    <a:gd name="T26" fmla="*/ 1 w 1468"/>
                    <a:gd name="T27" fmla="*/ 0 h 1523"/>
                    <a:gd name="T28" fmla="*/ 1 w 1468"/>
                    <a:gd name="T29" fmla="*/ 0 h 1523"/>
                    <a:gd name="T30" fmla="*/ 1 w 1468"/>
                    <a:gd name="T31" fmla="*/ 0 h 1523"/>
                    <a:gd name="T32" fmla="*/ 1 w 1468"/>
                    <a:gd name="T33" fmla="*/ 0 h 1523"/>
                    <a:gd name="T34" fmla="*/ 1 w 1468"/>
                    <a:gd name="T35" fmla="*/ 0 h 1523"/>
                    <a:gd name="T36" fmla="*/ 1 w 1468"/>
                    <a:gd name="T37" fmla="*/ 0 h 1523"/>
                    <a:gd name="T38" fmla="*/ 1 w 1468"/>
                    <a:gd name="T39" fmla="*/ 0 h 1523"/>
                    <a:gd name="T40" fmla="*/ 0 w 1468"/>
                    <a:gd name="T41" fmla="*/ 0 h 1523"/>
                    <a:gd name="T42" fmla="*/ 0 w 1468"/>
                    <a:gd name="T43" fmla="*/ 0 h 1523"/>
                    <a:gd name="T44" fmla="*/ 0 w 1468"/>
                    <a:gd name="T45" fmla="*/ 0 h 1523"/>
                    <a:gd name="T46" fmla="*/ 0 w 1468"/>
                    <a:gd name="T47" fmla="*/ 0 h 1523"/>
                    <a:gd name="T48" fmla="*/ 0 w 1468"/>
                    <a:gd name="T49" fmla="*/ 0 h 1523"/>
                    <a:gd name="T50" fmla="*/ 1 w 1468"/>
                    <a:gd name="T51" fmla="*/ 1 h 1523"/>
                    <a:gd name="T52" fmla="*/ 1 w 1468"/>
                    <a:gd name="T53" fmla="*/ 1 h 1523"/>
                    <a:gd name="T54" fmla="*/ 1 w 1468"/>
                    <a:gd name="T55" fmla="*/ 1 h 1523"/>
                    <a:gd name="T56" fmla="*/ 1 w 1468"/>
                    <a:gd name="T57" fmla="*/ 1 h 1523"/>
                    <a:gd name="T58" fmla="*/ 1 w 1468"/>
                    <a:gd name="T59" fmla="*/ 1 h 1523"/>
                    <a:gd name="T60" fmla="*/ 1 w 1468"/>
                    <a:gd name="T61" fmla="*/ 1 h 1523"/>
                    <a:gd name="T62" fmla="*/ 1 w 1468"/>
                    <a:gd name="T63" fmla="*/ 1 h 1523"/>
                    <a:gd name="T64" fmla="*/ 1 w 1468"/>
                    <a:gd name="T65" fmla="*/ 1 h 1523"/>
                    <a:gd name="T66" fmla="*/ 1 w 1468"/>
                    <a:gd name="T67" fmla="*/ 1 h 1523"/>
                    <a:gd name="T68" fmla="*/ 1 w 1468"/>
                    <a:gd name="T69" fmla="*/ 1 h 1523"/>
                    <a:gd name="T70" fmla="*/ 1 w 1468"/>
                    <a:gd name="T71" fmla="*/ 1 h 1523"/>
                    <a:gd name="T72" fmla="*/ 1 w 1468"/>
                    <a:gd name="T73" fmla="*/ 1 h 15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68" h="1523">
                      <a:moveTo>
                        <a:pt x="740" y="1039"/>
                      </a:moveTo>
                      <a:lnTo>
                        <a:pt x="1185" y="1523"/>
                      </a:lnTo>
                      <a:lnTo>
                        <a:pt x="1248" y="1459"/>
                      </a:lnTo>
                      <a:lnTo>
                        <a:pt x="1303" y="1390"/>
                      </a:lnTo>
                      <a:lnTo>
                        <a:pt x="1351" y="1318"/>
                      </a:lnTo>
                      <a:lnTo>
                        <a:pt x="1390" y="1241"/>
                      </a:lnTo>
                      <a:lnTo>
                        <a:pt x="1421" y="1162"/>
                      </a:lnTo>
                      <a:lnTo>
                        <a:pt x="1445" y="1081"/>
                      </a:lnTo>
                      <a:lnTo>
                        <a:pt x="1460" y="998"/>
                      </a:lnTo>
                      <a:lnTo>
                        <a:pt x="1468" y="915"/>
                      </a:lnTo>
                      <a:lnTo>
                        <a:pt x="1468" y="830"/>
                      </a:lnTo>
                      <a:lnTo>
                        <a:pt x="1459" y="746"/>
                      </a:lnTo>
                      <a:lnTo>
                        <a:pt x="1443" y="663"/>
                      </a:lnTo>
                      <a:lnTo>
                        <a:pt x="1419" y="582"/>
                      </a:lnTo>
                      <a:lnTo>
                        <a:pt x="1386" y="503"/>
                      </a:lnTo>
                      <a:lnTo>
                        <a:pt x="1345" y="426"/>
                      </a:lnTo>
                      <a:lnTo>
                        <a:pt x="1296" y="353"/>
                      </a:lnTo>
                      <a:lnTo>
                        <a:pt x="1239" y="284"/>
                      </a:lnTo>
                      <a:lnTo>
                        <a:pt x="1208" y="252"/>
                      </a:lnTo>
                      <a:lnTo>
                        <a:pt x="1175" y="221"/>
                      </a:lnTo>
                      <a:lnTo>
                        <a:pt x="1141" y="193"/>
                      </a:lnTo>
                      <a:lnTo>
                        <a:pt x="1107" y="166"/>
                      </a:lnTo>
                      <a:lnTo>
                        <a:pt x="1071" y="141"/>
                      </a:lnTo>
                      <a:lnTo>
                        <a:pt x="1034" y="119"/>
                      </a:lnTo>
                      <a:lnTo>
                        <a:pt x="996" y="98"/>
                      </a:lnTo>
                      <a:lnTo>
                        <a:pt x="958" y="80"/>
                      </a:lnTo>
                      <a:lnTo>
                        <a:pt x="919" y="62"/>
                      </a:lnTo>
                      <a:lnTo>
                        <a:pt x="879" y="48"/>
                      </a:lnTo>
                      <a:lnTo>
                        <a:pt x="839" y="35"/>
                      </a:lnTo>
                      <a:lnTo>
                        <a:pt x="798" y="25"/>
                      </a:lnTo>
                      <a:lnTo>
                        <a:pt x="756" y="15"/>
                      </a:lnTo>
                      <a:lnTo>
                        <a:pt x="715" y="9"/>
                      </a:lnTo>
                      <a:lnTo>
                        <a:pt x="673" y="4"/>
                      </a:lnTo>
                      <a:lnTo>
                        <a:pt x="631" y="1"/>
                      </a:lnTo>
                      <a:lnTo>
                        <a:pt x="588" y="0"/>
                      </a:lnTo>
                      <a:lnTo>
                        <a:pt x="547" y="2"/>
                      </a:lnTo>
                      <a:lnTo>
                        <a:pt x="504" y="4"/>
                      </a:lnTo>
                      <a:lnTo>
                        <a:pt x="462" y="10"/>
                      </a:lnTo>
                      <a:lnTo>
                        <a:pt x="421" y="17"/>
                      </a:lnTo>
                      <a:lnTo>
                        <a:pt x="379" y="26"/>
                      </a:lnTo>
                      <a:lnTo>
                        <a:pt x="338" y="37"/>
                      </a:lnTo>
                      <a:lnTo>
                        <a:pt x="298" y="50"/>
                      </a:lnTo>
                      <a:lnTo>
                        <a:pt x="257" y="66"/>
                      </a:lnTo>
                      <a:lnTo>
                        <a:pt x="219" y="83"/>
                      </a:lnTo>
                      <a:lnTo>
                        <a:pt x="179" y="103"/>
                      </a:lnTo>
                      <a:lnTo>
                        <a:pt x="142" y="124"/>
                      </a:lnTo>
                      <a:lnTo>
                        <a:pt x="105" y="148"/>
                      </a:lnTo>
                      <a:lnTo>
                        <a:pt x="69" y="173"/>
                      </a:lnTo>
                      <a:lnTo>
                        <a:pt x="34" y="200"/>
                      </a:lnTo>
                      <a:lnTo>
                        <a:pt x="0" y="230"/>
                      </a:lnTo>
                      <a:lnTo>
                        <a:pt x="444" y="715"/>
                      </a:lnTo>
                      <a:lnTo>
                        <a:pt x="461" y="701"/>
                      </a:lnTo>
                      <a:lnTo>
                        <a:pt x="480" y="689"/>
                      </a:lnTo>
                      <a:lnTo>
                        <a:pt x="499" y="678"/>
                      </a:lnTo>
                      <a:lnTo>
                        <a:pt x="518" y="670"/>
                      </a:lnTo>
                      <a:lnTo>
                        <a:pt x="539" y="664"/>
                      </a:lnTo>
                      <a:lnTo>
                        <a:pt x="560" y="659"/>
                      </a:lnTo>
                      <a:lnTo>
                        <a:pt x="581" y="658"/>
                      </a:lnTo>
                      <a:lnTo>
                        <a:pt x="603" y="657"/>
                      </a:lnTo>
                      <a:lnTo>
                        <a:pt x="624" y="659"/>
                      </a:lnTo>
                      <a:lnTo>
                        <a:pt x="644" y="664"/>
                      </a:lnTo>
                      <a:lnTo>
                        <a:pt x="664" y="669"/>
                      </a:lnTo>
                      <a:lnTo>
                        <a:pt x="684" y="677"/>
                      </a:lnTo>
                      <a:lnTo>
                        <a:pt x="703" y="687"/>
                      </a:lnTo>
                      <a:lnTo>
                        <a:pt x="721" y="699"/>
                      </a:lnTo>
                      <a:lnTo>
                        <a:pt x="739" y="713"/>
                      </a:lnTo>
                      <a:lnTo>
                        <a:pt x="754" y="728"/>
                      </a:lnTo>
                      <a:lnTo>
                        <a:pt x="780" y="764"/>
                      </a:lnTo>
                      <a:lnTo>
                        <a:pt x="799" y="803"/>
                      </a:lnTo>
                      <a:lnTo>
                        <a:pt x="809" y="843"/>
                      </a:lnTo>
                      <a:lnTo>
                        <a:pt x="811" y="886"/>
                      </a:lnTo>
                      <a:lnTo>
                        <a:pt x="806" y="928"/>
                      </a:lnTo>
                      <a:lnTo>
                        <a:pt x="791" y="968"/>
                      </a:lnTo>
                      <a:lnTo>
                        <a:pt x="769" y="1006"/>
                      </a:lnTo>
                      <a:lnTo>
                        <a:pt x="740" y="103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73" name="Freeform 856">
                  <a:extLst>
                    <a:ext uri="{FF2B5EF4-FFF2-40B4-BE49-F238E27FC236}">
                      <a16:creationId xmlns:a16="http://schemas.microsoft.com/office/drawing/2014/main" id="{979ACB50-8B98-43B0-8456-F192739954A1}"/>
                    </a:ext>
                  </a:extLst>
                </p:cNvPr>
                <p:cNvSpPr>
                  <a:spLocks/>
                </p:cNvSpPr>
                <p:nvPr/>
              </p:nvSpPr>
              <p:spPr bwMode="auto">
                <a:xfrm>
                  <a:off x="2427" y="2587"/>
                  <a:ext cx="152" cy="165"/>
                </a:xfrm>
                <a:custGeom>
                  <a:avLst/>
                  <a:gdLst>
                    <a:gd name="T0" fmla="*/ 1 w 458"/>
                    <a:gd name="T1" fmla="*/ 1 h 495"/>
                    <a:gd name="T2" fmla="*/ 1 w 458"/>
                    <a:gd name="T3" fmla="*/ 1 h 495"/>
                    <a:gd name="T4" fmla="*/ 0 w 458"/>
                    <a:gd name="T5" fmla="*/ 0 h 495"/>
                    <a:gd name="T6" fmla="*/ 0 w 458"/>
                    <a:gd name="T7" fmla="*/ 0 h 495"/>
                    <a:gd name="T8" fmla="*/ 1 w 458"/>
                    <a:gd name="T9" fmla="*/ 1 h 495"/>
                    <a:gd name="T10" fmla="*/ 1 w 458"/>
                    <a:gd name="T11" fmla="*/ 1 h 495"/>
                    <a:gd name="T12" fmla="*/ 1 w 458"/>
                    <a:gd name="T13" fmla="*/ 1 h 495"/>
                    <a:gd name="T14" fmla="*/ 1 w 458"/>
                    <a:gd name="T15" fmla="*/ 1 h 495"/>
                    <a:gd name="T16" fmla="*/ 1 w 458"/>
                    <a:gd name="T17" fmla="*/ 1 h 495"/>
                    <a:gd name="T18" fmla="*/ 1 w 458"/>
                    <a:gd name="T19" fmla="*/ 1 h 495"/>
                    <a:gd name="T20" fmla="*/ 1 w 458"/>
                    <a:gd name="T21" fmla="*/ 1 h 495"/>
                    <a:gd name="T22" fmla="*/ 1 w 458"/>
                    <a:gd name="T23" fmla="*/ 1 h 4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8" h="495">
                      <a:moveTo>
                        <a:pt x="447" y="483"/>
                      </a:moveTo>
                      <a:lnTo>
                        <a:pt x="457" y="484"/>
                      </a:lnTo>
                      <a:lnTo>
                        <a:pt x="11" y="0"/>
                      </a:lnTo>
                      <a:lnTo>
                        <a:pt x="0" y="9"/>
                      </a:lnTo>
                      <a:lnTo>
                        <a:pt x="446" y="493"/>
                      </a:lnTo>
                      <a:lnTo>
                        <a:pt x="455" y="494"/>
                      </a:lnTo>
                      <a:lnTo>
                        <a:pt x="446" y="493"/>
                      </a:lnTo>
                      <a:lnTo>
                        <a:pt x="450" y="495"/>
                      </a:lnTo>
                      <a:lnTo>
                        <a:pt x="455" y="493"/>
                      </a:lnTo>
                      <a:lnTo>
                        <a:pt x="458" y="490"/>
                      </a:lnTo>
                      <a:lnTo>
                        <a:pt x="457" y="484"/>
                      </a:lnTo>
                      <a:lnTo>
                        <a:pt x="447" y="483"/>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74" name="Freeform 857">
                  <a:extLst>
                    <a:ext uri="{FF2B5EF4-FFF2-40B4-BE49-F238E27FC236}">
                      <a16:creationId xmlns:a16="http://schemas.microsoft.com/office/drawing/2014/main" id="{CAE80BAF-2551-44C1-82B3-5EEC23D3C40F}"/>
                    </a:ext>
                  </a:extLst>
                </p:cNvPr>
                <p:cNvSpPr>
                  <a:spLocks/>
                </p:cNvSpPr>
                <p:nvPr/>
              </p:nvSpPr>
              <p:spPr bwMode="auto">
                <a:xfrm>
                  <a:off x="2576" y="2335"/>
                  <a:ext cx="98" cy="417"/>
                </a:xfrm>
                <a:custGeom>
                  <a:avLst/>
                  <a:gdLst>
                    <a:gd name="T0" fmla="*/ 0 w 294"/>
                    <a:gd name="T1" fmla="*/ 0 h 1249"/>
                    <a:gd name="T2" fmla="*/ 0 w 294"/>
                    <a:gd name="T3" fmla="*/ 0 h 1249"/>
                    <a:gd name="T4" fmla="*/ 0 w 294"/>
                    <a:gd name="T5" fmla="*/ 0 h 1249"/>
                    <a:gd name="T6" fmla="*/ 0 w 294"/>
                    <a:gd name="T7" fmla="*/ 0 h 1249"/>
                    <a:gd name="T8" fmla="*/ 0 w 294"/>
                    <a:gd name="T9" fmla="*/ 0 h 1249"/>
                    <a:gd name="T10" fmla="*/ 0 w 294"/>
                    <a:gd name="T11" fmla="*/ 0 h 1249"/>
                    <a:gd name="T12" fmla="*/ 0 w 294"/>
                    <a:gd name="T13" fmla="*/ 1 h 1249"/>
                    <a:gd name="T14" fmla="*/ 0 w 294"/>
                    <a:gd name="T15" fmla="*/ 1 h 1249"/>
                    <a:gd name="T16" fmla="*/ 0 w 294"/>
                    <a:gd name="T17" fmla="*/ 1 h 1249"/>
                    <a:gd name="T18" fmla="*/ 0 w 294"/>
                    <a:gd name="T19" fmla="*/ 1 h 1249"/>
                    <a:gd name="T20" fmla="*/ 0 w 294"/>
                    <a:gd name="T21" fmla="*/ 1 h 1249"/>
                    <a:gd name="T22" fmla="*/ 0 w 294"/>
                    <a:gd name="T23" fmla="*/ 1 h 1249"/>
                    <a:gd name="T24" fmla="*/ 0 w 294"/>
                    <a:gd name="T25" fmla="*/ 1 h 1249"/>
                    <a:gd name="T26" fmla="*/ 0 w 294"/>
                    <a:gd name="T27" fmla="*/ 1 h 1249"/>
                    <a:gd name="T28" fmla="*/ 0 w 294"/>
                    <a:gd name="T29" fmla="*/ 1 h 1249"/>
                    <a:gd name="T30" fmla="*/ 0 w 294"/>
                    <a:gd name="T31" fmla="*/ 2 h 1249"/>
                    <a:gd name="T32" fmla="*/ 0 w 294"/>
                    <a:gd name="T33" fmla="*/ 2 h 1249"/>
                    <a:gd name="T34" fmla="*/ 0 w 294"/>
                    <a:gd name="T35" fmla="*/ 2 h 1249"/>
                    <a:gd name="T36" fmla="*/ 0 w 294"/>
                    <a:gd name="T37" fmla="*/ 2 h 1249"/>
                    <a:gd name="T38" fmla="*/ 0 w 294"/>
                    <a:gd name="T39" fmla="*/ 2 h 1249"/>
                    <a:gd name="T40" fmla="*/ 0 w 294"/>
                    <a:gd name="T41" fmla="*/ 2 h 1249"/>
                    <a:gd name="T42" fmla="*/ 0 w 294"/>
                    <a:gd name="T43" fmla="*/ 1 h 1249"/>
                    <a:gd name="T44" fmla="*/ 0 w 294"/>
                    <a:gd name="T45" fmla="*/ 1 h 1249"/>
                    <a:gd name="T46" fmla="*/ 0 w 294"/>
                    <a:gd name="T47" fmla="*/ 1 h 1249"/>
                    <a:gd name="T48" fmla="*/ 0 w 294"/>
                    <a:gd name="T49" fmla="*/ 1 h 1249"/>
                    <a:gd name="T50" fmla="*/ 0 w 294"/>
                    <a:gd name="T51" fmla="*/ 1 h 1249"/>
                    <a:gd name="T52" fmla="*/ 0 w 294"/>
                    <a:gd name="T53" fmla="*/ 1 h 1249"/>
                    <a:gd name="T54" fmla="*/ 0 w 294"/>
                    <a:gd name="T55" fmla="*/ 1 h 1249"/>
                    <a:gd name="T56" fmla="*/ 0 w 294"/>
                    <a:gd name="T57" fmla="*/ 1 h 1249"/>
                    <a:gd name="T58" fmla="*/ 0 w 294"/>
                    <a:gd name="T59" fmla="*/ 1 h 1249"/>
                    <a:gd name="T60" fmla="*/ 0 w 294"/>
                    <a:gd name="T61" fmla="*/ 0 h 1249"/>
                    <a:gd name="T62" fmla="*/ 0 w 294"/>
                    <a:gd name="T63" fmla="*/ 0 h 1249"/>
                    <a:gd name="T64" fmla="*/ 0 w 294"/>
                    <a:gd name="T65" fmla="*/ 0 h 1249"/>
                    <a:gd name="T66" fmla="*/ 0 w 294"/>
                    <a:gd name="T67" fmla="*/ 0 h 1249"/>
                    <a:gd name="T68" fmla="*/ 0 w 294"/>
                    <a:gd name="T69" fmla="*/ 0 h 1249"/>
                    <a:gd name="T70" fmla="*/ 0 w 294"/>
                    <a:gd name="T71" fmla="*/ 0 h 1249"/>
                    <a:gd name="T72" fmla="*/ 0 w 294"/>
                    <a:gd name="T73" fmla="*/ 0 h 12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4" h="1249">
                      <a:moveTo>
                        <a:pt x="52" y="9"/>
                      </a:moveTo>
                      <a:lnTo>
                        <a:pt x="52" y="9"/>
                      </a:lnTo>
                      <a:lnTo>
                        <a:pt x="109" y="78"/>
                      </a:lnTo>
                      <a:lnTo>
                        <a:pt x="159" y="150"/>
                      </a:lnTo>
                      <a:lnTo>
                        <a:pt x="198" y="226"/>
                      </a:lnTo>
                      <a:lnTo>
                        <a:pt x="231" y="305"/>
                      </a:lnTo>
                      <a:lnTo>
                        <a:pt x="255" y="385"/>
                      </a:lnTo>
                      <a:lnTo>
                        <a:pt x="272" y="468"/>
                      </a:lnTo>
                      <a:lnTo>
                        <a:pt x="280" y="551"/>
                      </a:lnTo>
                      <a:lnTo>
                        <a:pt x="280" y="636"/>
                      </a:lnTo>
                      <a:lnTo>
                        <a:pt x="273" y="719"/>
                      </a:lnTo>
                      <a:lnTo>
                        <a:pt x="257" y="801"/>
                      </a:lnTo>
                      <a:lnTo>
                        <a:pt x="233" y="881"/>
                      </a:lnTo>
                      <a:lnTo>
                        <a:pt x="203" y="960"/>
                      </a:lnTo>
                      <a:lnTo>
                        <a:pt x="163" y="1036"/>
                      </a:lnTo>
                      <a:lnTo>
                        <a:pt x="117" y="1107"/>
                      </a:lnTo>
                      <a:lnTo>
                        <a:pt x="61" y="1176"/>
                      </a:lnTo>
                      <a:lnTo>
                        <a:pt x="0" y="1238"/>
                      </a:lnTo>
                      <a:lnTo>
                        <a:pt x="8" y="1249"/>
                      </a:lnTo>
                      <a:lnTo>
                        <a:pt x="72" y="1185"/>
                      </a:lnTo>
                      <a:lnTo>
                        <a:pt x="128" y="1116"/>
                      </a:lnTo>
                      <a:lnTo>
                        <a:pt x="176" y="1042"/>
                      </a:lnTo>
                      <a:lnTo>
                        <a:pt x="216" y="964"/>
                      </a:lnTo>
                      <a:lnTo>
                        <a:pt x="246" y="886"/>
                      </a:lnTo>
                      <a:lnTo>
                        <a:pt x="271" y="803"/>
                      </a:lnTo>
                      <a:lnTo>
                        <a:pt x="286" y="719"/>
                      </a:lnTo>
                      <a:lnTo>
                        <a:pt x="294" y="636"/>
                      </a:lnTo>
                      <a:lnTo>
                        <a:pt x="294" y="551"/>
                      </a:lnTo>
                      <a:lnTo>
                        <a:pt x="285" y="466"/>
                      </a:lnTo>
                      <a:lnTo>
                        <a:pt x="268" y="383"/>
                      </a:lnTo>
                      <a:lnTo>
                        <a:pt x="244" y="300"/>
                      </a:lnTo>
                      <a:lnTo>
                        <a:pt x="211" y="222"/>
                      </a:lnTo>
                      <a:lnTo>
                        <a:pt x="170" y="144"/>
                      </a:lnTo>
                      <a:lnTo>
                        <a:pt x="120" y="69"/>
                      </a:lnTo>
                      <a:lnTo>
                        <a:pt x="63" y="0"/>
                      </a:lnTo>
                      <a:lnTo>
                        <a:pt x="52" y="9"/>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75" name="Freeform 858">
                  <a:extLst>
                    <a:ext uri="{FF2B5EF4-FFF2-40B4-BE49-F238E27FC236}">
                      <a16:creationId xmlns:a16="http://schemas.microsoft.com/office/drawing/2014/main" id="{FD4265ED-F4BA-41C9-B0D4-B7E45D87A917}"/>
                    </a:ext>
                  </a:extLst>
                </p:cNvPr>
                <p:cNvSpPr>
                  <a:spLocks/>
                </p:cNvSpPr>
                <p:nvPr/>
              </p:nvSpPr>
              <p:spPr bwMode="auto">
                <a:xfrm>
                  <a:off x="2180" y="2240"/>
                  <a:ext cx="417" cy="98"/>
                </a:xfrm>
                <a:custGeom>
                  <a:avLst/>
                  <a:gdLst>
                    <a:gd name="T0" fmla="*/ 0 w 1251"/>
                    <a:gd name="T1" fmla="*/ 0 h 296"/>
                    <a:gd name="T2" fmla="*/ 0 w 1251"/>
                    <a:gd name="T3" fmla="*/ 0 h 296"/>
                    <a:gd name="T4" fmla="*/ 0 w 1251"/>
                    <a:gd name="T5" fmla="*/ 0 h 296"/>
                    <a:gd name="T6" fmla="*/ 0 w 1251"/>
                    <a:gd name="T7" fmla="*/ 0 h 296"/>
                    <a:gd name="T8" fmla="*/ 0 w 1251"/>
                    <a:gd name="T9" fmla="*/ 0 h 296"/>
                    <a:gd name="T10" fmla="*/ 1 w 1251"/>
                    <a:gd name="T11" fmla="*/ 0 h 296"/>
                    <a:gd name="T12" fmla="*/ 1 w 1251"/>
                    <a:gd name="T13" fmla="*/ 0 h 296"/>
                    <a:gd name="T14" fmla="*/ 1 w 1251"/>
                    <a:gd name="T15" fmla="*/ 0 h 296"/>
                    <a:gd name="T16" fmla="*/ 1 w 1251"/>
                    <a:gd name="T17" fmla="*/ 0 h 296"/>
                    <a:gd name="T18" fmla="*/ 1 w 1251"/>
                    <a:gd name="T19" fmla="*/ 0 h 296"/>
                    <a:gd name="T20" fmla="*/ 1 w 1251"/>
                    <a:gd name="T21" fmla="*/ 0 h 296"/>
                    <a:gd name="T22" fmla="*/ 1 w 1251"/>
                    <a:gd name="T23" fmla="*/ 0 h 296"/>
                    <a:gd name="T24" fmla="*/ 1 w 1251"/>
                    <a:gd name="T25" fmla="*/ 0 h 296"/>
                    <a:gd name="T26" fmla="*/ 1 w 1251"/>
                    <a:gd name="T27" fmla="*/ 0 h 296"/>
                    <a:gd name="T28" fmla="*/ 2 w 1251"/>
                    <a:gd name="T29" fmla="*/ 0 h 296"/>
                    <a:gd name="T30" fmla="*/ 2 w 1251"/>
                    <a:gd name="T31" fmla="*/ 0 h 296"/>
                    <a:gd name="T32" fmla="*/ 2 w 1251"/>
                    <a:gd name="T33" fmla="*/ 0 h 296"/>
                    <a:gd name="T34" fmla="*/ 2 w 1251"/>
                    <a:gd name="T35" fmla="*/ 0 h 296"/>
                    <a:gd name="T36" fmla="*/ 2 w 1251"/>
                    <a:gd name="T37" fmla="*/ 0 h 296"/>
                    <a:gd name="T38" fmla="*/ 1 w 1251"/>
                    <a:gd name="T39" fmla="*/ 0 h 296"/>
                    <a:gd name="T40" fmla="*/ 1 w 1251"/>
                    <a:gd name="T41" fmla="*/ 0 h 296"/>
                    <a:gd name="T42" fmla="*/ 1 w 1251"/>
                    <a:gd name="T43" fmla="*/ 0 h 296"/>
                    <a:gd name="T44" fmla="*/ 1 w 1251"/>
                    <a:gd name="T45" fmla="*/ 0 h 296"/>
                    <a:gd name="T46" fmla="*/ 1 w 1251"/>
                    <a:gd name="T47" fmla="*/ 0 h 296"/>
                    <a:gd name="T48" fmla="*/ 1 w 1251"/>
                    <a:gd name="T49" fmla="*/ 0 h 296"/>
                    <a:gd name="T50" fmla="*/ 1 w 1251"/>
                    <a:gd name="T51" fmla="*/ 0 h 296"/>
                    <a:gd name="T52" fmla="*/ 1 w 1251"/>
                    <a:gd name="T53" fmla="*/ 0 h 296"/>
                    <a:gd name="T54" fmla="*/ 1 w 1251"/>
                    <a:gd name="T55" fmla="*/ 0 h 296"/>
                    <a:gd name="T56" fmla="*/ 0 w 1251"/>
                    <a:gd name="T57" fmla="*/ 0 h 296"/>
                    <a:gd name="T58" fmla="*/ 0 w 1251"/>
                    <a:gd name="T59" fmla="*/ 0 h 296"/>
                    <a:gd name="T60" fmla="*/ 0 w 1251"/>
                    <a:gd name="T61" fmla="*/ 0 h 296"/>
                    <a:gd name="T62" fmla="*/ 0 w 1251"/>
                    <a:gd name="T63" fmla="*/ 0 h 296"/>
                    <a:gd name="T64" fmla="*/ 0 w 1251"/>
                    <a:gd name="T65" fmla="*/ 0 h 296"/>
                    <a:gd name="T66" fmla="*/ 0 w 1251"/>
                    <a:gd name="T67" fmla="*/ 0 h 296"/>
                    <a:gd name="T68" fmla="*/ 0 w 1251"/>
                    <a:gd name="T69" fmla="*/ 0 h 296"/>
                    <a:gd name="T70" fmla="*/ 0 w 1251"/>
                    <a:gd name="T71" fmla="*/ 0 h 296"/>
                    <a:gd name="T72" fmla="*/ 0 w 1251"/>
                    <a:gd name="T73" fmla="*/ 0 h 2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51" h="296">
                      <a:moveTo>
                        <a:pt x="12" y="234"/>
                      </a:moveTo>
                      <a:lnTo>
                        <a:pt x="11" y="243"/>
                      </a:lnTo>
                      <a:lnTo>
                        <a:pt x="45" y="214"/>
                      </a:lnTo>
                      <a:lnTo>
                        <a:pt x="80" y="186"/>
                      </a:lnTo>
                      <a:lnTo>
                        <a:pt x="115" y="161"/>
                      </a:lnTo>
                      <a:lnTo>
                        <a:pt x="152" y="137"/>
                      </a:lnTo>
                      <a:lnTo>
                        <a:pt x="190" y="117"/>
                      </a:lnTo>
                      <a:lnTo>
                        <a:pt x="229" y="98"/>
                      </a:lnTo>
                      <a:lnTo>
                        <a:pt x="267" y="80"/>
                      </a:lnTo>
                      <a:lnTo>
                        <a:pt x="307" y="65"/>
                      </a:lnTo>
                      <a:lnTo>
                        <a:pt x="347" y="52"/>
                      </a:lnTo>
                      <a:lnTo>
                        <a:pt x="387" y="41"/>
                      </a:lnTo>
                      <a:lnTo>
                        <a:pt x="429" y="32"/>
                      </a:lnTo>
                      <a:lnTo>
                        <a:pt x="470" y="24"/>
                      </a:lnTo>
                      <a:lnTo>
                        <a:pt x="511" y="19"/>
                      </a:lnTo>
                      <a:lnTo>
                        <a:pt x="554" y="17"/>
                      </a:lnTo>
                      <a:lnTo>
                        <a:pt x="595" y="16"/>
                      </a:lnTo>
                      <a:lnTo>
                        <a:pt x="638" y="16"/>
                      </a:lnTo>
                      <a:lnTo>
                        <a:pt x="680" y="19"/>
                      </a:lnTo>
                      <a:lnTo>
                        <a:pt x="722" y="23"/>
                      </a:lnTo>
                      <a:lnTo>
                        <a:pt x="762" y="30"/>
                      </a:lnTo>
                      <a:lnTo>
                        <a:pt x="804" y="40"/>
                      </a:lnTo>
                      <a:lnTo>
                        <a:pt x="844" y="49"/>
                      </a:lnTo>
                      <a:lnTo>
                        <a:pt x="884" y="63"/>
                      </a:lnTo>
                      <a:lnTo>
                        <a:pt x="923" y="77"/>
                      </a:lnTo>
                      <a:lnTo>
                        <a:pt x="963" y="94"/>
                      </a:lnTo>
                      <a:lnTo>
                        <a:pt x="1000" y="113"/>
                      </a:lnTo>
                      <a:lnTo>
                        <a:pt x="1037" y="134"/>
                      </a:lnTo>
                      <a:lnTo>
                        <a:pt x="1075" y="155"/>
                      </a:lnTo>
                      <a:lnTo>
                        <a:pt x="1110" y="180"/>
                      </a:lnTo>
                      <a:lnTo>
                        <a:pt x="1144" y="206"/>
                      </a:lnTo>
                      <a:lnTo>
                        <a:pt x="1178" y="235"/>
                      </a:lnTo>
                      <a:lnTo>
                        <a:pt x="1211" y="264"/>
                      </a:lnTo>
                      <a:lnTo>
                        <a:pt x="1240" y="296"/>
                      </a:lnTo>
                      <a:lnTo>
                        <a:pt x="1251" y="287"/>
                      </a:lnTo>
                      <a:lnTo>
                        <a:pt x="1219" y="255"/>
                      </a:lnTo>
                      <a:lnTo>
                        <a:pt x="1187" y="224"/>
                      </a:lnTo>
                      <a:lnTo>
                        <a:pt x="1153" y="195"/>
                      </a:lnTo>
                      <a:lnTo>
                        <a:pt x="1119" y="169"/>
                      </a:lnTo>
                      <a:lnTo>
                        <a:pt x="1081" y="144"/>
                      </a:lnTo>
                      <a:lnTo>
                        <a:pt x="1044" y="121"/>
                      </a:lnTo>
                      <a:lnTo>
                        <a:pt x="1007" y="100"/>
                      </a:lnTo>
                      <a:lnTo>
                        <a:pt x="967" y="81"/>
                      </a:lnTo>
                      <a:lnTo>
                        <a:pt x="928" y="64"/>
                      </a:lnTo>
                      <a:lnTo>
                        <a:pt x="888" y="49"/>
                      </a:lnTo>
                      <a:lnTo>
                        <a:pt x="847" y="36"/>
                      </a:lnTo>
                      <a:lnTo>
                        <a:pt x="806" y="26"/>
                      </a:lnTo>
                      <a:lnTo>
                        <a:pt x="764" y="17"/>
                      </a:lnTo>
                      <a:lnTo>
                        <a:pt x="722" y="10"/>
                      </a:lnTo>
                      <a:lnTo>
                        <a:pt x="680" y="6"/>
                      </a:lnTo>
                      <a:lnTo>
                        <a:pt x="638" y="2"/>
                      </a:lnTo>
                      <a:lnTo>
                        <a:pt x="595" y="0"/>
                      </a:lnTo>
                      <a:lnTo>
                        <a:pt x="554" y="3"/>
                      </a:lnTo>
                      <a:lnTo>
                        <a:pt x="511" y="6"/>
                      </a:lnTo>
                      <a:lnTo>
                        <a:pt x="468" y="11"/>
                      </a:lnTo>
                      <a:lnTo>
                        <a:pt x="427" y="19"/>
                      </a:lnTo>
                      <a:lnTo>
                        <a:pt x="385" y="28"/>
                      </a:lnTo>
                      <a:lnTo>
                        <a:pt x="344" y="39"/>
                      </a:lnTo>
                      <a:lnTo>
                        <a:pt x="303" y="52"/>
                      </a:lnTo>
                      <a:lnTo>
                        <a:pt x="262" y="67"/>
                      </a:lnTo>
                      <a:lnTo>
                        <a:pt x="223" y="85"/>
                      </a:lnTo>
                      <a:lnTo>
                        <a:pt x="183" y="104"/>
                      </a:lnTo>
                      <a:lnTo>
                        <a:pt x="146" y="126"/>
                      </a:lnTo>
                      <a:lnTo>
                        <a:pt x="109" y="150"/>
                      </a:lnTo>
                      <a:lnTo>
                        <a:pt x="71" y="175"/>
                      </a:lnTo>
                      <a:lnTo>
                        <a:pt x="36" y="203"/>
                      </a:lnTo>
                      <a:lnTo>
                        <a:pt x="2" y="232"/>
                      </a:lnTo>
                      <a:lnTo>
                        <a:pt x="1" y="242"/>
                      </a:lnTo>
                      <a:lnTo>
                        <a:pt x="2" y="232"/>
                      </a:lnTo>
                      <a:lnTo>
                        <a:pt x="0" y="237"/>
                      </a:lnTo>
                      <a:lnTo>
                        <a:pt x="2" y="242"/>
                      </a:lnTo>
                      <a:lnTo>
                        <a:pt x="6" y="244"/>
                      </a:lnTo>
                      <a:lnTo>
                        <a:pt x="11" y="243"/>
                      </a:lnTo>
                      <a:lnTo>
                        <a:pt x="12" y="23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76" name="Freeform 859">
                  <a:extLst>
                    <a:ext uri="{FF2B5EF4-FFF2-40B4-BE49-F238E27FC236}">
                      <a16:creationId xmlns:a16="http://schemas.microsoft.com/office/drawing/2014/main" id="{097A43D2-9F24-483B-819C-9ED579600E15}"/>
                    </a:ext>
                  </a:extLst>
                </p:cNvPr>
                <p:cNvSpPr>
                  <a:spLocks/>
                </p:cNvSpPr>
                <p:nvPr/>
              </p:nvSpPr>
              <p:spPr bwMode="auto">
                <a:xfrm>
                  <a:off x="2180" y="2318"/>
                  <a:ext cx="152" cy="165"/>
                </a:xfrm>
                <a:custGeom>
                  <a:avLst/>
                  <a:gdLst>
                    <a:gd name="T0" fmla="*/ 1 w 456"/>
                    <a:gd name="T1" fmla="*/ 1 h 496"/>
                    <a:gd name="T2" fmla="*/ 1 w 456"/>
                    <a:gd name="T3" fmla="*/ 1 h 496"/>
                    <a:gd name="T4" fmla="*/ 0 w 456"/>
                    <a:gd name="T5" fmla="*/ 0 h 496"/>
                    <a:gd name="T6" fmla="*/ 0 w 456"/>
                    <a:gd name="T7" fmla="*/ 0 h 496"/>
                    <a:gd name="T8" fmla="*/ 1 w 456"/>
                    <a:gd name="T9" fmla="*/ 1 h 496"/>
                    <a:gd name="T10" fmla="*/ 1 w 456"/>
                    <a:gd name="T11" fmla="*/ 1 h 496"/>
                    <a:gd name="T12" fmla="*/ 1 w 456"/>
                    <a:gd name="T13" fmla="*/ 1 h 496"/>
                    <a:gd name="T14" fmla="*/ 1 w 456"/>
                    <a:gd name="T15" fmla="*/ 1 h 496"/>
                    <a:gd name="T16" fmla="*/ 1 w 456"/>
                    <a:gd name="T17" fmla="*/ 1 h 496"/>
                    <a:gd name="T18" fmla="*/ 1 w 456"/>
                    <a:gd name="T19" fmla="*/ 1 h 496"/>
                    <a:gd name="T20" fmla="*/ 1 w 456"/>
                    <a:gd name="T21" fmla="*/ 1 h 496"/>
                    <a:gd name="T22" fmla="*/ 1 w 456"/>
                    <a:gd name="T23" fmla="*/ 1 h 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6" h="496">
                      <a:moveTo>
                        <a:pt x="445" y="484"/>
                      </a:moveTo>
                      <a:lnTo>
                        <a:pt x="455" y="485"/>
                      </a:lnTo>
                      <a:lnTo>
                        <a:pt x="11" y="0"/>
                      </a:lnTo>
                      <a:lnTo>
                        <a:pt x="0" y="8"/>
                      </a:lnTo>
                      <a:lnTo>
                        <a:pt x="444" y="494"/>
                      </a:lnTo>
                      <a:lnTo>
                        <a:pt x="454" y="495"/>
                      </a:lnTo>
                      <a:lnTo>
                        <a:pt x="444" y="494"/>
                      </a:lnTo>
                      <a:lnTo>
                        <a:pt x="449" y="496"/>
                      </a:lnTo>
                      <a:lnTo>
                        <a:pt x="454" y="494"/>
                      </a:lnTo>
                      <a:lnTo>
                        <a:pt x="456" y="490"/>
                      </a:lnTo>
                      <a:lnTo>
                        <a:pt x="455" y="485"/>
                      </a:lnTo>
                      <a:lnTo>
                        <a:pt x="445" y="48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77" name="Freeform 860">
                  <a:extLst>
                    <a:ext uri="{FF2B5EF4-FFF2-40B4-BE49-F238E27FC236}">
                      <a16:creationId xmlns:a16="http://schemas.microsoft.com/office/drawing/2014/main" id="{F48F5BE7-4104-4831-8BE6-1675067F0F6B}"/>
                    </a:ext>
                  </a:extLst>
                </p:cNvPr>
                <p:cNvSpPr>
                  <a:spLocks/>
                </p:cNvSpPr>
                <p:nvPr/>
              </p:nvSpPr>
              <p:spPr bwMode="auto">
                <a:xfrm>
                  <a:off x="2328" y="2459"/>
                  <a:ext cx="107" cy="28"/>
                </a:xfrm>
                <a:custGeom>
                  <a:avLst/>
                  <a:gdLst>
                    <a:gd name="T0" fmla="*/ 0 w 321"/>
                    <a:gd name="T1" fmla="*/ 0 h 83"/>
                    <a:gd name="T2" fmla="*/ 0 w 321"/>
                    <a:gd name="T3" fmla="*/ 0 h 83"/>
                    <a:gd name="T4" fmla="*/ 0 w 321"/>
                    <a:gd name="T5" fmla="*/ 0 h 83"/>
                    <a:gd name="T6" fmla="*/ 0 w 321"/>
                    <a:gd name="T7" fmla="*/ 0 h 83"/>
                    <a:gd name="T8" fmla="*/ 0 w 321"/>
                    <a:gd name="T9" fmla="*/ 0 h 83"/>
                    <a:gd name="T10" fmla="*/ 0 w 321"/>
                    <a:gd name="T11" fmla="*/ 0 h 83"/>
                    <a:gd name="T12" fmla="*/ 0 w 321"/>
                    <a:gd name="T13" fmla="*/ 0 h 83"/>
                    <a:gd name="T14" fmla="*/ 0 w 321"/>
                    <a:gd name="T15" fmla="*/ 0 h 83"/>
                    <a:gd name="T16" fmla="*/ 0 w 321"/>
                    <a:gd name="T17" fmla="*/ 0 h 83"/>
                    <a:gd name="T18" fmla="*/ 0 w 321"/>
                    <a:gd name="T19" fmla="*/ 0 h 83"/>
                    <a:gd name="T20" fmla="*/ 0 w 321"/>
                    <a:gd name="T21" fmla="*/ 0 h 83"/>
                    <a:gd name="T22" fmla="*/ 0 w 321"/>
                    <a:gd name="T23" fmla="*/ 0 h 83"/>
                    <a:gd name="T24" fmla="*/ 0 w 321"/>
                    <a:gd name="T25" fmla="*/ 0 h 83"/>
                    <a:gd name="T26" fmla="*/ 0 w 321"/>
                    <a:gd name="T27" fmla="*/ 0 h 83"/>
                    <a:gd name="T28" fmla="*/ 0 w 321"/>
                    <a:gd name="T29" fmla="*/ 0 h 83"/>
                    <a:gd name="T30" fmla="*/ 0 w 321"/>
                    <a:gd name="T31" fmla="*/ 0 h 83"/>
                    <a:gd name="T32" fmla="*/ 0 w 321"/>
                    <a:gd name="T33" fmla="*/ 0 h 83"/>
                    <a:gd name="T34" fmla="*/ 0 w 321"/>
                    <a:gd name="T35" fmla="*/ 0 h 83"/>
                    <a:gd name="T36" fmla="*/ 0 w 321"/>
                    <a:gd name="T37" fmla="*/ 0 h 83"/>
                    <a:gd name="T38" fmla="*/ 0 w 321"/>
                    <a:gd name="T39" fmla="*/ 0 h 83"/>
                    <a:gd name="T40" fmla="*/ 0 w 321"/>
                    <a:gd name="T41" fmla="*/ 0 h 83"/>
                    <a:gd name="T42" fmla="*/ 0 w 321"/>
                    <a:gd name="T43" fmla="*/ 0 h 83"/>
                    <a:gd name="T44" fmla="*/ 0 w 321"/>
                    <a:gd name="T45" fmla="*/ 0 h 83"/>
                    <a:gd name="T46" fmla="*/ 0 w 321"/>
                    <a:gd name="T47" fmla="*/ 0 h 83"/>
                    <a:gd name="T48" fmla="*/ 0 w 321"/>
                    <a:gd name="T49" fmla="*/ 0 h 83"/>
                    <a:gd name="T50" fmla="*/ 0 w 321"/>
                    <a:gd name="T51" fmla="*/ 0 h 83"/>
                    <a:gd name="T52" fmla="*/ 0 w 321"/>
                    <a:gd name="T53" fmla="*/ 0 h 83"/>
                    <a:gd name="T54" fmla="*/ 0 w 321"/>
                    <a:gd name="T55" fmla="*/ 0 h 83"/>
                    <a:gd name="T56" fmla="*/ 0 w 321"/>
                    <a:gd name="T57" fmla="*/ 0 h 83"/>
                    <a:gd name="T58" fmla="*/ 0 w 321"/>
                    <a:gd name="T59" fmla="*/ 0 h 83"/>
                    <a:gd name="T60" fmla="*/ 0 w 321"/>
                    <a:gd name="T61" fmla="*/ 0 h 83"/>
                    <a:gd name="T62" fmla="*/ 0 w 321"/>
                    <a:gd name="T63" fmla="*/ 0 h 83"/>
                    <a:gd name="T64" fmla="*/ 0 w 321"/>
                    <a:gd name="T65" fmla="*/ 0 h 83"/>
                    <a:gd name="T66" fmla="*/ 0 w 321"/>
                    <a:gd name="T67" fmla="*/ 0 h 83"/>
                    <a:gd name="T68" fmla="*/ 0 w 321"/>
                    <a:gd name="T69" fmla="*/ 0 h 83"/>
                    <a:gd name="T70" fmla="*/ 0 w 321"/>
                    <a:gd name="T71" fmla="*/ 0 h 83"/>
                    <a:gd name="T72" fmla="*/ 0 w 321"/>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21" h="83">
                      <a:moveTo>
                        <a:pt x="321" y="74"/>
                      </a:moveTo>
                      <a:lnTo>
                        <a:pt x="321" y="74"/>
                      </a:lnTo>
                      <a:lnTo>
                        <a:pt x="304" y="58"/>
                      </a:lnTo>
                      <a:lnTo>
                        <a:pt x="287" y="43"/>
                      </a:lnTo>
                      <a:lnTo>
                        <a:pt x="267" y="30"/>
                      </a:lnTo>
                      <a:lnTo>
                        <a:pt x="247" y="20"/>
                      </a:lnTo>
                      <a:lnTo>
                        <a:pt x="227" y="13"/>
                      </a:lnTo>
                      <a:lnTo>
                        <a:pt x="207" y="7"/>
                      </a:lnTo>
                      <a:lnTo>
                        <a:pt x="186" y="3"/>
                      </a:lnTo>
                      <a:lnTo>
                        <a:pt x="164" y="0"/>
                      </a:lnTo>
                      <a:lnTo>
                        <a:pt x="142" y="2"/>
                      </a:lnTo>
                      <a:lnTo>
                        <a:pt x="121" y="3"/>
                      </a:lnTo>
                      <a:lnTo>
                        <a:pt x="99" y="7"/>
                      </a:lnTo>
                      <a:lnTo>
                        <a:pt x="77" y="14"/>
                      </a:lnTo>
                      <a:lnTo>
                        <a:pt x="56" y="21"/>
                      </a:lnTo>
                      <a:lnTo>
                        <a:pt x="38" y="34"/>
                      </a:lnTo>
                      <a:lnTo>
                        <a:pt x="18" y="46"/>
                      </a:lnTo>
                      <a:lnTo>
                        <a:pt x="0" y="60"/>
                      </a:lnTo>
                      <a:lnTo>
                        <a:pt x="9" y="71"/>
                      </a:lnTo>
                      <a:lnTo>
                        <a:pt x="27" y="57"/>
                      </a:lnTo>
                      <a:lnTo>
                        <a:pt x="44" y="44"/>
                      </a:lnTo>
                      <a:lnTo>
                        <a:pt x="63" y="35"/>
                      </a:lnTo>
                      <a:lnTo>
                        <a:pt x="81" y="27"/>
                      </a:lnTo>
                      <a:lnTo>
                        <a:pt x="101" y="20"/>
                      </a:lnTo>
                      <a:lnTo>
                        <a:pt x="121" y="16"/>
                      </a:lnTo>
                      <a:lnTo>
                        <a:pt x="142" y="15"/>
                      </a:lnTo>
                      <a:lnTo>
                        <a:pt x="164" y="15"/>
                      </a:lnTo>
                      <a:lnTo>
                        <a:pt x="183" y="16"/>
                      </a:lnTo>
                      <a:lnTo>
                        <a:pt x="204" y="20"/>
                      </a:lnTo>
                      <a:lnTo>
                        <a:pt x="223" y="26"/>
                      </a:lnTo>
                      <a:lnTo>
                        <a:pt x="243" y="34"/>
                      </a:lnTo>
                      <a:lnTo>
                        <a:pt x="260" y="43"/>
                      </a:lnTo>
                      <a:lnTo>
                        <a:pt x="278" y="54"/>
                      </a:lnTo>
                      <a:lnTo>
                        <a:pt x="295" y="69"/>
                      </a:lnTo>
                      <a:lnTo>
                        <a:pt x="310" y="83"/>
                      </a:lnTo>
                      <a:lnTo>
                        <a:pt x="321" y="7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78" name="Freeform 861">
                  <a:extLst>
                    <a:ext uri="{FF2B5EF4-FFF2-40B4-BE49-F238E27FC236}">
                      <a16:creationId xmlns:a16="http://schemas.microsoft.com/office/drawing/2014/main" id="{8803FA24-2F6B-4926-8FBF-712585D7950C}"/>
                    </a:ext>
                  </a:extLst>
                </p:cNvPr>
                <p:cNvSpPr>
                  <a:spLocks/>
                </p:cNvSpPr>
                <p:nvPr/>
              </p:nvSpPr>
              <p:spPr bwMode="auto">
                <a:xfrm>
                  <a:off x="2426" y="2484"/>
                  <a:ext cx="29" cy="107"/>
                </a:xfrm>
                <a:custGeom>
                  <a:avLst/>
                  <a:gdLst>
                    <a:gd name="T0" fmla="*/ 0 w 85"/>
                    <a:gd name="T1" fmla="*/ 0 h 321"/>
                    <a:gd name="T2" fmla="*/ 0 w 85"/>
                    <a:gd name="T3" fmla="*/ 0 h 321"/>
                    <a:gd name="T4" fmla="*/ 0 w 85"/>
                    <a:gd name="T5" fmla="*/ 0 h 321"/>
                    <a:gd name="T6" fmla="*/ 0 w 85"/>
                    <a:gd name="T7" fmla="*/ 0 h 321"/>
                    <a:gd name="T8" fmla="*/ 0 w 85"/>
                    <a:gd name="T9" fmla="*/ 0 h 321"/>
                    <a:gd name="T10" fmla="*/ 0 w 85"/>
                    <a:gd name="T11" fmla="*/ 0 h 321"/>
                    <a:gd name="T12" fmla="*/ 0 w 85"/>
                    <a:gd name="T13" fmla="*/ 0 h 321"/>
                    <a:gd name="T14" fmla="*/ 0 w 85"/>
                    <a:gd name="T15" fmla="*/ 0 h 321"/>
                    <a:gd name="T16" fmla="*/ 0 w 85"/>
                    <a:gd name="T17" fmla="*/ 0 h 321"/>
                    <a:gd name="T18" fmla="*/ 0 w 85"/>
                    <a:gd name="T19" fmla="*/ 0 h 321"/>
                    <a:gd name="T20" fmla="*/ 0 w 85"/>
                    <a:gd name="T21" fmla="*/ 0 h 321"/>
                    <a:gd name="T22" fmla="*/ 0 w 85"/>
                    <a:gd name="T23" fmla="*/ 0 h 321"/>
                    <a:gd name="T24" fmla="*/ 0 w 85"/>
                    <a:gd name="T25" fmla="*/ 0 h 321"/>
                    <a:gd name="T26" fmla="*/ 0 w 85"/>
                    <a:gd name="T27" fmla="*/ 0 h 321"/>
                    <a:gd name="T28" fmla="*/ 0 w 85"/>
                    <a:gd name="T29" fmla="*/ 0 h 321"/>
                    <a:gd name="T30" fmla="*/ 0 w 85"/>
                    <a:gd name="T31" fmla="*/ 0 h 321"/>
                    <a:gd name="T32" fmla="*/ 0 w 85"/>
                    <a:gd name="T33" fmla="*/ 0 h 321"/>
                    <a:gd name="T34" fmla="*/ 0 w 85"/>
                    <a:gd name="T35" fmla="*/ 0 h 321"/>
                    <a:gd name="T36" fmla="*/ 0 w 85"/>
                    <a:gd name="T37" fmla="*/ 0 h 321"/>
                    <a:gd name="T38" fmla="*/ 0 w 85"/>
                    <a:gd name="T39" fmla="*/ 0 h 321"/>
                    <a:gd name="T40" fmla="*/ 0 w 85"/>
                    <a:gd name="T41" fmla="*/ 0 h 321"/>
                    <a:gd name="T42" fmla="*/ 0 w 85"/>
                    <a:gd name="T43" fmla="*/ 0 h 321"/>
                    <a:gd name="T44" fmla="*/ 0 w 85"/>
                    <a:gd name="T45" fmla="*/ 0 h 321"/>
                    <a:gd name="T46" fmla="*/ 0 w 85"/>
                    <a:gd name="T47" fmla="*/ 0 h 321"/>
                    <a:gd name="T48" fmla="*/ 0 w 85"/>
                    <a:gd name="T49" fmla="*/ 0 h 321"/>
                    <a:gd name="T50" fmla="*/ 0 w 85"/>
                    <a:gd name="T51" fmla="*/ 0 h 32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5" h="321">
                      <a:moveTo>
                        <a:pt x="12" y="310"/>
                      </a:moveTo>
                      <a:lnTo>
                        <a:pt x="11" y="320"/>
                      </a:lnTo>
                      <a:lnTo>
                        <a:pt x="42" y="286"/>
                      </a:lnTo>
                      <a:lnTo>
                        <a:pt x="65" y="247"/>
                      </a:lnTo>
                      <a:lnTo>
                        <a:pt x="79" y="205"/>
                      </a:lnTo>
                      <a:lnTo>
                        <a:pt x="85" y="162"/>
                      </a:lnTo>
                      <a:lnTo>
                        <a:pt x="82" y="119"/>
                      </a:lnTo>
                      <a:lnTo>
                        <a:pt x="73" y="77"/>
                      </a:lnTo>
                      <a:lnTo>
                        <a:pt x="53" y="36"/>
                      </a:lnTo>
                      <a:lnTo>
                        <a:pt x="27" y="0"/>
                      </a:lnTo>
                      <a:lnTo>
                        <a:pt x="16" y="9"/>
                      </a:lnTo>
                      <a:lnTo>
                        <a:pt x="42" y="43"/>
                      </a:lnTo>
                      <a:lnTo>
                        <a:pt x="59" y="81"/>
                      </a:lnTo>
                      <a:lnTo>
                        <a:pt x="69" y="119"/>
                      </a:lnTo>
                      <a:lnTo>
                        <a:pt x="72" y="162"/>
                      </a:lnTo>
                      <a:lnTo>
                        <a:pt x="66" y="203"/>
                      </a:lnTo>
                      <a:lnTo>
                        <a:pt x="52" y="242"/>
                      </a:lnTo>
                      <a:lnTo>
                        <a:pt x="31" y="277"/>
                      </a:lnTo>
                      <a:lnTo>
                        <a:pt x="2" y="309"/>
                      </a:lnTo>
                      <a:lnTo>
                        <a:pt x="1" y="319"/>
                      </a:lnTo>
                      <a:lnTo>
                        <a:pt x="2" y="309"/>
                      </a:lnTo>
                      <a:lnTo>
                        <a:pt x="0" y="313"/>
                      </a:lnTo>
                      <a:lnTo>
                        <a:pt x="2" y="319"/>
                      </a:lnTo>
                      <a:lnTo>
                        <a:pt x="6" y="321"/>
                      </a:lnTo>
                      <a:lnTo>
                        <a:pt x="11" y="320"/>
                      </a:lnTo>
                      <a:lnTo>
                        <a:pt x="12" y="31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79" name="Freeform 862">
                  <a:extLst>
                    <a:ext uri="{FF2B5EF4-FFF2-40B4-BE49-F238E27FC236}">
                      <a16:creationId xmlns:a16="http://schemas.microsoft.com/office/drawing/2014/main" id="{7E6C1434-F815-4031-B46A-D0F6F170C7A6}"/>
                    </a:ext>
                  </a:extLst>
                </p:cNvPr>
                <p:cNvSpPr>
                  <a:spLocks/>
                </p:cNvSpPr>
                <p:nvPr/>
              </p:nvSpPr>
              <p:spPr bwMode="auto">
                <a:xfrm>
                  <a:off x="2427" y="2484"/>
                  <a:ext cx="28" cy="106"/>
                </a:xfrm>
                <a:custGeom>
                  <a:avLst/>
                  <a:gdLst>
                    <a:gd name="T0" fmla="*/ 0 w 83"/>
                    <a:gd name="T1" fmla="*/ 0 h 320"/>
                    <a:gd name="T2" fmla="*/ 0 w 83"/>
                    <a:gd name="T3" fmla="*/ 0 h 320"/>
                    <a:gd name="T4" fmla="*/ 0 w 83"/>
                    <a:gd name="T5" fmla="*/ 0 h 320"/>
                    <a:gd name="T6" fmla="*/ 0 w 83"/>
                    <a:gd name="T7" fmla="*/ 0 h 320"/>
                    <a:gd name="T8" fmla="*/ 0 w 83"/>
                    <a:gd name="T9" fmla="*/ 0 h 320"/>
                    <a:gd name="T10" fmla="*/ 0 w 83"/>
                    <a:gd name="T11" fmla="*/ 0 h 320"/>
                    <a:gd name="T12" fmla="*/ 0 w 83"/>
                    <a:gd name="T13" fmla="*/ 0 h 320"/>
                    <a:gd name="T14" fmla="*/ 0 w 83"/>
                    <a:gd name="T15" fmla="*/ 0 h 320"/>
                    <a:gd name="T16" fmla="*/ 0 w 83"/>
                    <a:gd name="T17" fmla="*/ 0 h 320"/>
                    <a:gd name="T18" fmla="*/ 0 w 83"/>
                    <a:gd name="T19" fmla="*/ 0 h 320"/>
                    <a:gd name="T20" fmla="*/ 0 w 83"/>
                    <a:gd name="T21" fmla="*/ 0 h 320"/>
                    <a:gd name="T22" fmla="*/ 0 w 83"/>
                    <a:gd name="T23" fmla="*/ 0 h 320"/>
                    <a:gd name="T24" fmla="*/ 0 w 83"/>
                    <a:gd name="T25" fmla="*/ 0 h 320"/>
                    <a:gd name="T26" fmla="*/ 0 w 83"/>
                    <a:gd name="T27" fmla="*/ 0 h 320"/>
                    <a:gd name="T28" fmla="*/ 0 w 83"/>
                    <a:gd name="T29" fmla="*/ 0 h 320"/>
                    <a:gd name="T30" fmla="*/ 0 w 83"/>
                    <a:gd name="T31" fmla="*/ 0 h 320"/>
                    <a:gd name="T32" fmla="*/ 0 w 83"/>
                    <a:gd name="T33" fmla="*/ 0 h 320"/>
                    <a:gd name="T34" fmla="*/ 0 w 83"/>
                    <a:gd name="T35" fmla="*/ 0 h 320"/>
                    <a:gd name="T36" fmla="*/ 0 w 83"/>
                    <a:gd name="T37" fmla="*/ 0 h 320"/>
                    <a:gd name="T38" fmla="*/ 0 w 83"/>
                    <a:gd name="T39" fmla="*/ 0 h 320"/>
                    <a:gd name="T40" fmla="*/ 0 w 83"/>
                    <a:gd name="T41" fmla="*/ 0 h 3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3" h="320">
                      <a:moveTo>
                        <a:pt x="14" y="9"/>
                      </a:moveTo>
                      <a:lnTo>
                        <a:pt x="14" y="9"/>
                      </a:lnTo>
                      <a:lnTo>
                        <a:pt x="40" y="43"/>
                      </a:lnTo>
                      <a:lnTo>
                        <a:pt x="57" y="81"/>
                      </a:lnTo>
                      <a:lnTo>
                        <a:pt x="67" y="119"/>
                      </a:lnTo>
                      <a:lnTo>
                        <a:pt x="70" y="162"/>
                      </a:lnTo>
                      <a:lnTo>
                        <a:pt x="64" y="203"/>
                      </a:lnTo>
                      <a:lnTo>
                        <a:pt x="50" y="242"/>
                      </a:lnTo>
                      <a:lnTo>
                        <a:pt x="29" y="277"/>
                      </a:lnTo>
                      <a:lnTo>
                        <a:pt x="0" y="309"/>
                      </a:lnTo>
                      <a:lnTo>
                        <a:pt x="9" y="320"/>
                      </a:lnTo>
                      <a:lnTo>
                        <a:pt x="40" y="286"/>
                      </a:lnTo>
                      <a:lnTo>
                        <a:pt x="63" y="247"/>
                      </a:lnTo>
                      <a:lnTo>
                        <a:pt x="77" y="205"/>
                      </a:lnTo>
                      <a:lnTo>
                        <a:pt x="83" y="162"/>
                      </a:lnTo>
                      <a:lnTo>
                        <a:pt x="80" y="119"/>
                      </a:lnTo>
                      <a:lnTo>
                        <a:pt x="71" y="77"/>
                      </a:lnTo>
                      <a:lnTo>
                        <a:pt x="51" y="36"/>
                      </a:lnTo>
                      <a:lnTo>
                        <a:pt x="25" y="0"/>
                      </a:lnTo>
                      <a:lnTo>
                        <a:pt x="1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80" name="Freeform 863">
                  <a:extLst>
                    <a:ext uri="{FF2B5EF4-FFF2-40B4-BE49-F238E27FC236}">
                      <a16:creationId xmlns:a16="http://schemas.microsoft.com/office/drawing/2014/main" id="{264872EB-0E66-4D3B-A7B1-6ADE1C331E99}"/>
                    </a:ext>
                  </a:extLst>
                </p:cNvPr>
                <p:cNvSpPr>
                  <a:spLocks/>
                </p:cNvSpPr>
                <p:nvPr/>
              </p:nvSpPr>
              <p:spPr bwMode="auto">
                <a:xfrm>
                  <a:off x="2328" y="2459"/>
                  <a:ext cx="107" cy="28"/>
                </a:xfrm>
                <a:custGeom>
                  <a:avLst/>
                  <a:gdLst>
                    <a:gd name="T0" fmla="*/ 0 w 323"/>
                    <a:gd name="T1" fmla="*/ 0 h 83"/>
                    <a:gd name="T2" fmla="*/ 0 w 323"/>
                    <a:gd name="T3" fmla="*/ 0 h 83"/>
                    <a:gd name="T4" fmla="*/ 0 w 323"/>
                    <a:gd name="T5" fmla="*/ 0 h 83"/>
                    <a:gd name="T6" fmla="*/ 0 w 323"/>
                    <a:gd name="T7" fmla="*/ 0 h 83"/>
                    <a:gd name="T8" fmla="*/ 0 w 323"/>
                    <a:gd name="T9" fmla="*/ 0 h 83"/>
                    <a:gd name="T10" fmla="*/ 0 w 323"/>
                    <a:gd name="T11" fmla="*/ 0 h 83"/>
                    <a:gd name="T12" fmla="*/ 0 w 323"/>
                    <a:gd name="T13" fmla="*/ 0 h 83"/>
                    <a:gd name="T14" fmla="*/ 0 w 323"/>
                    <a:gd name="T15" fmla="*/ 0 h 83"/>
                    <a:gd name="T16" fmla="*/ 0 w 323"/>
                    <a:gd name="T17" fmla="*/ 0 h 83"/>
                    <a:gd name="T18" fmla="*/ 0 w 323"/>
                    <a:gd name="T19" fmla="*/ 0 h 83"/>
                    <a:gd name="T20" fmla="*/ 0 w 323"/>
                    <a:gd name="T21" fmla="*/ 0 h 83"/>
                    <a:gd name="T22" fmla="*/ 0 w 323"/>
                    <a:gd name="T23" fmla="*/ 0 h 83"/>
                    <a:gd name="T24" fmla="*/ 0 w 323"/>
                    <a:gd name="T25" fmla="*/ 0 h 83"/>
                    <a:gd name="T26" fmla="*/ 0 w 323"/>
                    <a:gd name="T27" fmla="*/ 0 h 83"/>
                    <a:gd name="T28" fmla="*/ 0 w 323"/>
                    <a:gd name="T29" fmla="*/ 0 h 83"/>
                    <a:gd name="T30" fmla="*/ 0 w 323"/>
                    <a:gd name="T31" fmla="*/ 0 h 83"/>
                    <a:gd name="T32" fmla="*/ 0 w 323"/>
                    <a:gd name="T33" fmla="*/ 0 h 83"/>
                    <a:gd name="T34" fmla="*/ 0 w 323"/>
                    <a:gd name="T35" fmla="*/ 0 h 83"/>
                    <a:gd name="T36" fmla="*/ 0 w 323"/>
                    <a:gd name="T37" fmla="*/ 0 h 83"/>
                    <a:gd name="T38" fmla="*/ 0 w 323"/>
                    <a:gd name="T39" fmla="*/ 0 h 83"/>
                    <a:gd name="T40" fmla="*/ 0 w 323"/>
                    <a:gd name="T41" fmla="*/ 0 h 83"/>
                    <a:gd name="T42" fmla="*/ 0 w 323"/>
                    <a:gd name="T43" fmla="*/ 0 h 83"/>
                    <a:gd name="T44" fmla="*/ 0 w 323"/>
                    <a:gd name="T45" fmla="*/ 0 h 83"/>
                    <a:gd name="T46" fmla="*/ 0 w 323"/>
                    <a:gd name="T47" fmla="*/ 0 h 83"/>
                    <a:gd name="T48" fmla="*/ 0 w 323"/>
                    <a:gd name="T49" fmla="*/ 0 h 83"/>
                    <a:gd name="T50" fmla="*/ 0 w 323"/>
                    <a:gd name="T51" fmla="*/ 0 h 83"/>
                    <a:gd name="T52" fmla="*/ 0 w 323"/>
                    <a:gd name="T53" fmla="*/ 0 h 83"/>
                    <a:gd name="T54" fmla="*/ 0 w 323"/>
                    <a:gd name="T55" fmla="*/ 0 h 83"/>
                    <a:gd name="T56" fmla="*/ 0 w 323"/>
                    <a:gd name="T57" fmla="*/ 0 h 83"/>
                    <a:gd name="T58" fmla="*/ 0 w 323"/>
                    <a:gd name="T59" fmla="*/ 0 h 83"/>
                    <a:gd name="T60" fmla="*/ 0 w 323"/>
                    <a:gd name="T61" fmla="*/ 0 h 83"/>
                    <a:gd name="T62" fmla="*/ 0 w 323"/>
                    <a:gd name="T63" fmla="*/ 0 h 83"/>
                    <a:gd name="T64" fmla="*/ 0 w 323"/>
                    <a:gd name="T65" fmla="*/ 0 h 83"/>
                    <a:gd name="T66" fmla="*/ 0 w 323"/>
                    <a:gd name="T67" fmla="*/ 0 h 83"/>
                    <a:gd name="T68" fmla="*/ 0 w 323"/>
                    <a:gd name="T69" fmla="*/ 0 h 83"/>
                    <a:gd name="T70" fmla="*/ 0 w 323"/>
                    <a:gd name="T71" fmla="*/ 0 h 83"/>
                    <a:gd name="T72" fmla="*/ 0 w 323"/>
                    <a:gd name="T73" fmla="*/ 0 h 83"/>
                    <a:gd name="T74" fmla="*/ 0 w 323"/>
                    <a:gd name="T75" fmla="*/ 0 h 83"/>
                    <a:gd name="T76" fmla="*/ 0 w 323"/>
                    <a:gd name="T77" fmla="*/ 0 h 83"/>
                    <a:gd name="T78" fmla="*/ 0 w 323"/>
                    <a:gd name="T79" fmla="*/ 0 h 83"/>
                    <a:gd name="T80" fmla="*/ 0 w 323"/>
                    <a:gd name="T81" fmla="*/ 0 h 83"/>
                    <a:gd name="T82" fmla="*/ 0 w 323"/>
                    <a:gd name="T83" fmla="*/ 0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23" h="83">
                      <a:moveTo>
                        <a:pt x="1" y="70"/>
                      </a:moveTo>
                      <a:lnTo>
                        <a:pt x="11" y="71"/>
                      </a:lnTo>
                      <a:lnTo>
                        <a:pt x="29" y="57"/>
                      </a:lnTo>
                      <a:lnTo>
                        <a:pt x="46" y="44"/>
                      </a:lnTo>
                      <a:lnTo>
                        <a:pt x="65" y="35"/>
                      </a:lnTo>
                      <a:lnTo>
                        <a:pt x="83" y="27"/>
                      </a:lnTo>
                      <a:lnTo>
                        <a:pt x="103" y="20"/>
                      </a:lnTo>
                      <a:lnTo>
                        <a:pt x="123" y="16"/>
                      </a:lnTo>
                      <a:lnTo>
                        <a:pt x="144" y="15"/>
                      </a:lnTo>
                      <a:lnTo>
                        <a:pt x="166" y="15"/>
                      </a:lnTo>
                      <a:lnTo>
                        <a:pt x="185" y="16"/>
                      </a:lnTo>
                      <a:lnTo>
                        <a:pt x="206" y="20"/>
                      </a:lnTo>
                      <a:lnTo>
                        <a:pt x="225" y="26"/>
                      </a:lnTo>
                      <a:lnTo>
                        <a:pt x="245" y="34"/>
                      </a:lnTo>
                      <a:lnTo>
                        <a:pt x="262" y="43"/>
                      </a:lnTo>
                      <a:lnTo>
                        <a:pt x="280" y="54"/>
                      </a:lnTo>
                      <a:lnTo>
                        <a:pt x="297" y="69"/>
                      </a:lnTo>
                      <a:lnTo>
                        <a:pt x="312" y="83"/>
                      </a:lnTo>
                      <a:lnTo>
                        <a:pt x="323" y="74"/>
                      </a:lnTo>
                      <a:lnTo>
                        <a:pt x="306" y="58"/>
                      </a:lnTo>
                      <a:lnTo>
                        <a:pt x="289" y="43"/>
                      </a:lnTo>
                      <a:lnTo>
                        <a:pt x="269" y="30"/>
                      </a:lnTo>
                      <a:lnTo>
                        <a:pt x="249" y="20"/>
                      </a:lnTo>
                      <a:lnTo>
                        <a:pt x="229" y="13"/>
                      </a:lnTo>
                      <a:lnTo>
                        <a:pt x="209" y="7"/>
                      </a:lnTo>
                      <a:lnTo>
                        <a:pt x="188" y="3"/>
                      </a:lnTo>
                      <a:lnTo>
                        <a:pt x="166" y="0"/>
                      </a:lnTo>
                      <a:lnTo>
                        <a:pt x="144" y="2"/>
                      </a:lnTo>
                      <a:lnTo>
                        <a:pt x="123" y="3"/>
                      </a:lnTo>
                      <a:lnTo>
                        <a:pt x="101" y="7"/>
                      </a:lnTo>
                      <a:lnTo>
                        <a:pt x="79" y="14"/>
                      </a:lnTo>
                      <a:lnTo>
                        <a:pt x="58" y="21"/>
                      </a:lnTo>
                      <a:lnTo>
                        <a:pt x="40" y="34"/>
                      </a:lnTo>
                      <a:lnTo>
                        <a:pt x="20" y="46"/>
                      </a:lnTo>
                      <a:lnTo>
                        <a:pt x="2" y="60"/>
                      </a:lnTo>
                      <a:lnTo>
                        <a:pt x="12" y="61"/>
                      </a:lnTo>
                      <a:lnTo>
                        <a:pt x="2" y="60"/>
                      </a:lnTo>
                      <a:lnTo>
                        <a:pt x="0" y="64"/>
                      </a:lnTo>
                      <a:lnTo>
                        <a:pt x="2" y="70"/>
                      </a:lnTo>
                      <a:lnTo>
                        <a:pt x="6" y="72"/>
                      </a:lnTo>
                      <a:lnTo>
                        <a:pt x="11" y="71"/>
                      </a:lnTo>
                      <a:lnTo>
                        <a:pt x="1"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81" name="Freeform 864">
                  <a:extLst>
                    <a:ext uri="{FF2B5EF4-FFF2-40B4-BE49-F238E27FC236}">
                      <a16:creationId xmlns:a16="http://schemas.microsoft.com/office/drawing/2014/main" id="{15F436E7-DA26-4FE5-B162-88219DB99974}"/>
                    </a:ext>
                  </a:extLst>
                </p:cNvPr>
                <p:cNvSpPr>
                  <a:spLocks/>
                </p:cNvSpPr>
                <p:nvPr/>
              </p:nvSpPr>
              <p:spPr bwMode="auto">
                <a:xfrm>
                  <a:off x="2130" y="2263"/>
                  <a:ext cx="202" cy="219"/>
                </a:xfrm>
                <a:custGeom>
                  <a:avLst/>
                  <a:gdLst>
                    <a:gd name="T0" fmla="*/ 0 w 604"/>
                    <a:gd name="T1" fmla="*/ 0 h 658"/>
                    <a:gd name="T2" fmla="*/ 0 w 604"/>
                    <a:gd name="T3" fmla="*/ 0 h 658"/>
                    <a:gd name="T4" fmla="*/ 1 w 604"/>
                    <a:gd name="T5" fmla="*/ 1 h 658"/>
                    <a:gd name="T6" fmla="*/ 1 w 604"/>
                    <a:gd name="T7" fmla="*/ 1 h 658"/>
                    <a:gd name="T8" fmla="*/ 0 w 604"/>
                    <a:gd name="T9" fmla="*/ 0 h 658"/>
                    <a:gd name="T10" fmla="*/ 0 w 604"/>
                    <a:gd name="T11" fmla="*/ 0 h 658"/>
                    <a:gd name="T12" fmla="*/ 0 w 604"/>
                    <a:gd name="T13" fmla="*/ 0 h 658"/>
                    <a:gd name="T14" fmla="*/ 0 w 604"/>
                    <a:gd name="T15" fmla="*/ 0 h 658"/>
                    <a:gd name="T16" fmla="*/ 0 w 604"/>
                    <a:gd name="T17" fmla="*/ 0 h 658"/>
                    <a:gd name="T18" fmla="*/ 0 w 604"/>
                    <a:gd name="T19" fmla="*/ 0 h 658"/>
                    <a:gd name="T20" fmla="*/ 0 w 604"/>
                    <a:gd name="T21" fmla="*/ 0 h 658"/>
                    <a:gd name="T22" fmla="*/ 0 w 604"/>
                    <a:gd name="T23" fmla="*/ 0 h 6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4" h="658">
                      <a:moveTo>
                        <a:pt x="2" y="1"/>
                      </a:moveTo>
                      <a:lnTo>
                        <a:pt x="1" y="11"/>
                      </a:lnTo>
                      <a:lnTo>
                        <a:pt x="593" y="658"/>
                      </a:lnTo>
                      <a:lnTo>
                        <a:pt x="604" y="649"/>
                      </a:lnTo>
                      <a:lnTo>
                        <a:pt x="12" y="2"/>
                      </a:lnTo>
                      <a:lnTo>
                        <a:pt x="11" y="12"/>
                      </a:lnTo>
                      <a:lnTo>
                        <a:pt x="12" y="2"/>
                      </a:lnTo>
                      <a:lnTo>
                        <a:pt x="8" y="0"/>
                      </a:lnTo>
                      <a:lnTo>
                        <a:pt x="2" y="1"/>
                      </a:lnTo>
                      <a:lnTo>
                        <a:pt x="0" y="6"/>
                      </a:lnTo>
                      <a:lnTo>
                        <a:pt x="1" y="1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82" name="Freeform 865">
                  <a:extLst>
                    <a:ext uri="{FF2B5EF4-FFF2-40B4-BE49-F238E27FC236}">
                      <a16:creationId xmlns:a16="http://schemas.microsoft.com/office/drawing/2014/main" id="{8545375D-B29D-41EB-B9E8-26B7C6595B73}"/>
                    </a:ext>
                  </a:extLst>
                </p:cNvPr>
                <p:cNvSpPr>
                  <a:spLocks/>
                </p:cNvSpPr>
                <p:nvPr/>
              </p:nvSpPr>
              <p:spPr bwMode="auto">
                <a:xfrm>
                  <a:off x="2131" y="2167"/>
                  <a:ext cx="520" cy="122"/>
                </a:xfrm>
                <a:custGeom>
                  <a:avLst/>
                  <a:gdLst>
                    <a:gd name="T0" fmla="*/ 2 w 1560"/>
                    <a:gd name="T1" fmla="*/ 0 h 366"/>
                    <a:gd name="T2" fmla="*/ 2 w 1560"/>
                    <a:gd name="T3" fmla="*/ 0 h 366"/>
                    <a:gd name="T4" fmla="*/ 2 w 1560"/>
                    <a:gd name="T5" fmla="*/ 0 h 366"/>
                    <a:gd name="T6" fmla="*/ 2 w 1560"/>
                    <a:gd name="T7" fmla="*/ 0 h 366"/>
                    <a:gd name="T8" fmla="*/ 2 w 1560"/>
                    <a:gd name="T9" fmla="*/ 0 h 366"/>
                    <a:gd name="T10" fmla="*/ 2 w 1560"/>
                    <a:gd name="T11" fmla="*/ 0 h 366"/>
                    <a:gd name="T12" fmla="*/ 1 w 1560"/>
                    <a:gd name="T13" fmla="*/ 0 h 366"/>
                    <a:gd name="T14" fmla="*/ 1 w 1560"/>
                    <a:gd name="T15" fmla="*/ 0 h 366"/>
                    <a:gd name="T16" fmla="*/ 1 w 1560"/>
                    <a:gd name="T17" fmla="*/ 0 h 366"/>
                    <a:gd name="T18" fmla="*/ 1 w 1560"/>
                    <a:gd name="T19" fmla="*/ 0 h 366"/>
                    <a:gd name="T20" fmla="*/ 1 w 1560"/>
                    <a:gd name="T21" fmla="*/ 0 h 366"/>
                    <a:gd name="T22" fmla="*/ 1 w 1560"/>
                    <a:gd name="T23" fmla="*/ 0 h 366"/>
                    <a:gd name="T24" fmla="*/ 1 w 1560"/>
                    <a:gd name="T25" fmla="*/ 0 h 366"/>
                    <a:gd name="T26" fmla="*/ 0 w 1560"/>
                    <a:gd name="T27" fmla="*/ 0 h 366"/>
                    <a:gd name="T28" fmla="*/ 0 w 1560"/>
                    <a:gd name="T29" fmla="*/ 0 h 366"/>
                    <a:gd name="T30" fmla="*/ 0 w 1560"/>
                    <a:gd name="T31" fmla="*/ 0 h 366"/>
                    <a:gd name="T32" fmla="*/ 0 w 1560"/>
                    <a:gd name="T33" fmla="*/ 0 h 366"/>
                    <a:gd name="T34" fmla="*/ 0 w 1560"/>
                    <a:gd name="T35" fmla="*/ 0 h 366"/>
                    <a:gd name="T36" fmla="*/ 0 w 1560"/>
                    <a:gd name="T37" fmla="*/ 0 h 366"/>
                    <a:gd name="T38" fmla="*/ 0 w 1560"/>
                    <a:gd name="T39" fmla="*/ 0 h 366"/>
                    <a:gd name="T40" fmla="*/ 0 w 1560"/>
                    <a:gd name="T41" fmla="*/ 0 h 366"/>
                    <a:gd name="T42" fmla="*/ 1 w 1560"/>
                    <a:gd name="T43" fmla="*/ 0 h 366"/>
                    <a:gd name="T44" fmla="*/ 1 w 1560"/>
                    <a:gd name="T45" fmla="*/ 0 h 366"/>
                    <a:gd name="T46" fmla="*/ 1 w 1560"/>
                    <a:gd name="T47" fmla="*/ 0 h 366"/>
                    <a:gd name="T48" fmla="*/ 1 w 1560"/>
                    <a:gd name="T49" fmla="*/ 0 h 366"/>
                    <a:gd name="T50" fmla="*/ 1 w 1560"/>
                    <a:gd name="T51" fmla="*/ 0 h 366"/>
                    <a:gd name="T52" fmla="*/ 1 w 1560"/>
                    <a:gd name="T53" fmla="*/ 0 h 366"/>
                    <a:gd name="T54" fmla="*/ 1 w 1560"/>
                    <a:gd name="T55" fmla="*/ 0 h 366"/>
                    <a:gd name="T56" fmla="*/ 2 w 1560"/>
                    <a:gd name="T57" fmla="*/ 0 h 366"/>
                    <a:gd name="T58" fmla="*/ 2 w 1560"/>
                    <a:gd name="T59" fmla="*/ 0 h 366"/>
                    <a:gd name="T60" fmla="*/ 2 w 1560"/>
                    <a:gd name="T61" fmla="*/ 0 h 366"/>
                    <a:gd name="T62" fmla="*/ 2 w 1560"/>
                    <a:gd name="T63" fmla="*/ 0 h 366"/>
                    <a:gd name="T64" fmla="*/ 2 w 1560"/>
                    <a:gd name="T65" fmla="*/ 0 h 366"/>
                    <a:gd name="T66" fmla="*/ 2 w 1560"/>
                    <a:gd name="T67" fmla="*/ 1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60" h="366">
                      <a:moveTo>
                        <a:pt x="1560" y="357"/>
                      </a:moveTo>
                      <a:lnTo>
                        <a:pt x="1560" y="357"/>
                      </a:lnTo>
                      <a:lnTo>
                        <a:pt x="1519" y="317"/>
                      </a:lnTo>
                      <a:lnTo>
                        <a:pt x="1478" y="277"/>
                      </a:lnTo>
                      <a:lnTo>
                        <a:pt x="1437" y="242"/>
                      </a:lnTo>
                      <a:lnTo>
                        <a:pt x="1393" y="209"/>
                      </a:lnTo>
                      <a:lnTo>
                        <a:pt x="1348" y="179"/>
                      </a:lnTo>
                      <a:lnTo>
                        <a:pt x="1302" y="149"/>
                      </a:lnTo>
                      <a:lnTo>
                        <a:pt x="1255" y="124"/>
                      </a:lnTo>
                      <a:lnTo>
                        <a:pt x="1205" y="100"/>
                      </a:lnTo>
                      <a:lnTo>
                        <a:pt x="1156" y="79"/>
                      </a:lnTo>
                      <a:lnTo>
                        <a:pt x="1107" y="60"/>
                      </a:lnTo>
                      <a:lnTo>
                        <a:pt x="1055" y="45"/>
                      </a:lnTo>
                      <a:lnTo>
                        <a:pt x="1004" y="32"/>
                      </a:lnTo>
                      <a:lnTo>
                        <a:pt x="952" y="21"/>
                      </a:lnTo>
                      <a:lnTo>
                        <a:pt x="900" y="12"/>
                      </a:lnTo>
                      <a:lnTo>
                        <a:pt x="847" y="6"/>
                      </a:lnTo>
                      <a:lnTo>
                        <a:pt x="794" y="2"/>
                      </a:lnTo>
                      <a:lnTo>
                        <a:pt x="741" y="0"/>
                      </a:lnTo>
                      <a:lnTo>
                        <a:pt x="689" y="3"/>
                      </a:lnTo>
                      <a:lnTo>
                        <a:pt x="636" y="7"/>
                      </a:lnTo>
                      <a:lnTo>
                        <a:pt x="582" y="13"/>
                      </a:lnTo>
                      <a:lnTo>
                        <a:pt x="531" y="22"/>
                      </a:lnTo>
                      <a:lnTo>
                        <a:pt x="478" y="34"/>
                      </a:lnTo>
                      <a:lnTo>
                        <a:pt x="428" y="48"/>
                      </a:lnTo>
                      <a:lnTo>
                        <a:pt x="375" y="65"/>
                      </a:lnTo>
                      <a:lnTo>
                        <a:pt x="326" y="83"/>
                      </a:lnTo>
                      <a:lnTo>
                        <a:pt x="277" y="105"/>
                      </a:lnTo>
                      <a:lnTo>
                        <a:pt x="227" y="129"/>
                      </a:lnTo>
                      <a:lnTo>
                        <a:pt x="179" y="156"/>
                      </a:lnTo>
                      <a:lnTo>
                        <a:pt x="133" y="186"/>
                      </a:lnTo>
                      <a:lnTo>
                        <a:pt x="87" y="218"/>
                      </a:lnTo>
                      <a:lnTo>
                        <a:pt x="43" y="252"/>
                      </a:lnTo>
                      <a:lnTo>
                        <a:pt x="0" y="289"/>
                      </a:lnTo>
                      <a:lnTo>
                        <a:pt x="9" y="300"/>
                      </a:lnTo>
                      <a:lnTo>
                        <a:pt x="52" y="263"/>
                      </a:lnTo>
                      <a:lnTo>
                        <a:pt x="96" y="229"/>
                      </a:lnTo>
                      <a:lnTo>
                        <a:pt x="139" y="197"/>
                      </a:lnTo>
                      <a:lnTo>
                        <a:pt x="186" y="169"/>
                      </a:lnTo>
                      <a:lnTo>
                        <a:pt x="234" y="143"/>
                      </a:lnTo>
                      <a:lnTo>
                        <a:pt x="281" y="118"/>
                      </a:lnTo>
                      <a:lnTo>
                        <a:pt x="330" y="97"/>
                      </a:lnTo>
                      <a:lnTo>
                        <a:pt x="380" y="78"/>
                      </a:lnTo>
                      <a:lnTo>
                        <a:pt x="430" y="61"/>
                      </a:lnTo>
                      <a:lnTo>
                        <a:pt x="480" y="47"/>
                      </a:lnTo>
                      <a:lnTo>
                        <a:pt x="533" y="35"/>
                      </a:lnTo>
                      <a:lnTo>
                        <a:pt x="585" y="26"/>
                      </a:lnTo>
                      <a:lnTo>
                        <a:pt x="636" y="20"/>
                      </a:lnTo>
                      <a:lnTo>
                        <a:pt x="689" y="17"/>
                      </a:lnTo>
                      <a:lnTo>
                        <a:pt x="741" y="15"/>
                      </a:lnTo>
                      <a:lnTo>
                        <a:pt x="794" y="15"/>
                      </a:lnTo>
                      <a:lnTo>
                        <a:pt x="847" y="19"/>
                      </a:lnTo>
                      <a:lnTo>
                        <a:pt x="898" y="25"/>
                      </a:lnTo>
                      <a:lnTo>
                        <a:pt x="950" y="34"/>
                      </a:lnTo>
                      <a:lnTo>
                        <a:pt x="1001" y="45"/>
                      </a:lnTo>
                      <a:lnTo>
                        <a:pt x="1053" y="58"/>
                      </a:lnTo>
                      <a:lnTo>
                        <a:pt x="1102" y="74"/>
                      </a:lnTo>
                      <a:lnTo>
                        <a:pt x="1152" y="92"/>
                      </a:lnTo>
                      <a:lnTo>
                        <a:pt x="1201" y="113"/>
                      </a:lnTo>
                      <a:lnTo>
                        <a:pt x="1248" y="137"/>
                      </a:lnTo>
                      <a:lnTo>
                        <a:pt x="1295" y="162"/>
                      </a:lnTo>
                      <a:lnTo>
                        <a:pt x="1341" y="190"/>
                      </a:lnTo>
                      <a:lnTo>
                        <a:pt x="1384" y="220"/>
                      </a:lnTo>
                      <a:lnTo>
                        <a:pt x="1428" y="253"/>
                      </a:lnTo>
                      <a:lnTo>
                        <a:pt x="1470" y="288"/>
                      </a:lnTo>
                      <a:lnTo>
                        <a:pt x="1510" y="326"/>
                      </a:lnTo>
                      <a:lnTo>
                        <a:pt x="1549" y="366"/>
                      </a:lnTo>
                      <a:lnTo>
                        <a:pt x="1560" y="3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83" name="Freeform 866">
                  <a:extLst>
                    <a:ext uri="{FF2B5EF4-FFF2-40B4-BE49-F238E27FC236}">
                      <a16:creationId xmlns:a16="http://schemas.microsoft.com/office/drawing/2014/main" id="{84921543-C23C-4613-B9E3-AA36A4499E6A}"/>
                    </a:ext>
                  </a:extLst>
                </p:cNvPr>
                <p:cNvSpPr>
                  <a:spLocks/>
                </p:cNvSpPr>
                <p:nvPr/>
              </p:nvSpPr>
              <p:spPr bwMode="auto">
                <a:xfrm>
                  <a:off x="2624" y="2286"/>
                  <a:ext cx="123" cy="520"/>
                </a:xfrm>
                <a:custGeom>
                  <a:avLst/>
                  <a:gdLst>
                    <a:gd name="T0" fmla="*/ 0 w 368"/>
                    <a:gd name="T1" fmla="*/ 2 h 1559"/>
                    <a:gd name="T2" fmla="*/ 0 w 368"/>
                    <a:gd name="T3" fmla="*/ 2 h 1559"/>
                    <a:gd name="T4" fmla="*/ 0 w 368"/>
                    <a:gd name="T5" fmla="*/ 2 h 1559"/>
                    <a:gd name="T6" fmla="*/ 0 w 368"/>
                    <a:gd name="T7" fmla="*/ 2 h 1559"/>
                    <a:gd name="T8" fmla="*/ 0 w 368"/>
                    <a:gd name="T9" fmla="*/ 2 h 1559"/>
                    <a:gd name="T10" fmla="*/ 0 w 368"/>
                    <a:gd name="T11" fmla="*/ 2 h 1559"/>
                    <a:gd name="T12" fmla="*/ 0 w 368"/>
                    <a:gd name="T13" fmla="*/ 2 h 1559"/>
                    <a:gd name="T14" fmla="*/ 0 w 368"/>
                    <a:gd name="T15" fmla="*/ 1 h 1559"/>
                    <a:gd name="T16" fmla="*/ 0 w 368"/>
                    <a:gd name="T17" fmla="*/ 1 h 1559"/>
                    <a:gd name="T18" fmla="*/ 1 w 368"/>
                    <a:gd name="T19" fmla="*/ 1 h 1559"/>
                    <a:gd name="T20" fmla="*/ 1 w 368"/>
                    <a:gd name="T21" fmla="*/ 1 h 1559"/>
                    <a:gd name="T22" fmla="*/ 0 w 368"/>
                    <a:gd name="T23" fmla="*/ 1 h 1559"/>
                    <a:gd name="T24" fmla="*/ 0 w 368"/>
                    <a:gd name="T25" fmla="*/ 1 h 1559"/>
                    <a:gd name="T26" fmla="*/ 0 w 368"/>
                    <a:gd name="T27" fmla="*/ 1 h 1559"/>
                    <a:gd name="T28" fmla="*/ 0 w 368"/>
                    <a:gd name="T29" fmla="*/ 0 h 1559"/>
                    <a:gd name="T30" fmla="*/ 0 w 368"/>
                    <a:gd name="T31" fmla="*/ 0 h 1559"/>
                    <a:gd name="T32" fmla="*/ 0 w 368"/>
                    <a:gd name="T33" fmla="*/ 0 h 1559"/>
                    <a:gd name="T34" fmla="*/ 0 w 368"/>
                    <a:gd name="T35" fmla="*/ 0 h 1559"/>
                    <a:gd name="T36" fmla="*/ 0 w 368"/>
                    <a:gd name="T37" fmla="*/ 0 h 1559"/>
                    <a:gd name="T38" fmla="*/ 0 w 368"/>
                    <a:gd name="T39" fmla="*/ 0 h 1559"/>
                    <a:gd name="T40" fmla="*/ 0 w 368"/>
                    <a:gd name="T41" fmla="*/ 0 h 1559"/>
                    <a:gd name="T42" fmla="*/ 0 w 368"/>
                    <a:gd name="T43" fmla="*/ 0 h 1559"/>
                    <a:gd name="T44" fmla="*/ 0 w 368"/>
                    <a:gd name="T45" fmla="*/ 1 h 1559"/>
                    <a:gd name="T46" fmla="*/ 0 w 368"/>
                    <a:gd name="T47" fmla="*/ 1 h 1559"/>
                    <a:gd name="T48" fmla="*/ 0 w 368"/>
                    <a:gd name="T49" fmla="*/ 1 h 1559"/>
                    <a:gd name="T50" fmla="*/ 0 w 368"/>
                    <a:gd name="T51" fmla="*/ 1 h 1559"/>
                    <a:gd name="T52" fmla="*/ 0 w 368"/>
                    <a:gd name="T53" fmla="*/ 1 h 1559"/>
                    <a:gd name="T54" fmla="*/ 0 w 368"/>
                    <a:gd name="T55" fmla="*/ 1 h 1559"/>
                    <a:gd name="T56" fmla="*/ 0 w 368"/>
                    <a:gd name="T57" fmla="*/ 1 h 1559"/>
                    <a:gd name="T58" fmla="*/ 0 w 368"/>
                    <a:gd name="T59" fmla="*/ 2 h 1559"/>
                    <a:gd name="T60" fmla="*/ 0 w 368"/>
                    <a:gd name="T61" fmla="*/ 2 h 1559"/>
                    <a:gd name="T62" fmla="*/ 0 w 368"/>
                    <a:gd name="T63" fmla="*/ 2 h 1559"/>
                    <a:gd name="T64" fmla="*/ 0 w 368"/>
                    <a:gd name="T65" fmla="*/ 2 h 1559"/>
                    <a:gd name="T66" fmla="*/ 0 w 368"/>
                    <a:gd name="T67" fmla="*/ 2 h 1559"/>
                    <a:gd name="T68" fmla="*/ 0 w 368"/>
                    <a:gd name="T69" fmla="*/ 2 h 1559"/>
                    <a:gd name="T70" fmla="*/ 0 w 368"/>
                    <a:gd name="T71" fmla="*/ 2 h 1559"/>
                    <a:gd name="T72" fmla="*/ 0 w 368"/>
                    <a:gd name="T73" fmla="*/ 2 h 1559"/>
                    <a:gd name="T74" fmla="*/ 0 w 368"/>
                    <a:gd name="T75" fmla="*/ 2 h 1559"/>
                    <a:gd name="T76" fmla="*/ 0 w 368"/>
                    <a:gd name="T77" fmla="*/ 2 h 1559"/>
                    <a:gd name="T78" fmla="*/ 0 w 368"/>
                    <a:gd name="T79" fmla="*/ 2 h 1559"/>
                    <a:gd name="T80" fmla="*/ 0 w 368"/>
                    <a:gd name="T81" fmla="*/ 2 h 1559"/>
                    <a:gd name="T82" fmla="*/ 0 w 368"/>
                    <a:gd name="T83" fmla="*/ 2 h 15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8" h="1559">
                      <a:moveTo>
                        <a:pt x="2" y="1557"/>
                      </a:moveTo>
                      <a:lnTo>
                        <a:pt x="11" y="1558"/>
                      </a:lnTo>
                      <a:lnTo>
                        <a:pt x="92" y="1477"/>
                      </a:lnTo>
                      <a:lnTo>
                        <a:pt x="161" y="1392"/>
                      </a:lnTo>
                      <a:lnTo>
                        <a:pt x="221" y="1300"/>
                      </a:lnTo>
                      <a:lnTo>
                        <a:pt x="270" y="1203"/>
                      </a:lnTo>
                      <a:lnTo>
                        <a:pt x="310" y="1105"/>
                      </a:lnTo>
                      <a:lnTo>
                        <a:pt x="339" y="1002"/>
                      </a:lnTo>
                      <a:lnTo>
                        <a:pt x="358" y="898"/>
                      </a:lnTo>
                      <a:lnTo>
                        <a:pt x="368" y="792"/>
                      </a:lnTo>
                      <a:lnTo>
                        <a:pt x="368" y="687"/>
                      </a:lnTo>
                      <a:lnTo>
                        <a:pt x="357" y="581"/>
                      </a:lnTo>
                      <a:lnTo>
                        <a:pt x="336" y="478"/>
                      </a:lnTo>
                      <a:lnTo>
                        <a:pt x="305" y="375"/>
                      </a:lnTo>
                      <a:lnTo>
                        <a:pt x="265" y="275"/>
                      </a:lnTo>
                      <a:lnTo>
                        <a:pt x="213" y="179"/>
                      </a:lnTo>
                      <a:lnTo>
                        <a:pt x="152" y="87"/>
                      </a:lnTo>
                      <a:lnTo>
                        <a:pt x="81" y="0"/>
                      </a:lnTo>
                      <a:lnTo>
                        <a:pt x="70" y="9"/>
                      </a:lnTo>
                      <a:lnTo>
                        <a:pt x="141" y="96"/>
                      </a:lnTo>
                      <a:lnTo>
                        <a:pt x="202" y="185"/>
                      </a:lnTo>
                      <a:lnTo>
                        <a:pt x="252" y="280"/>
                      </a:lnTo>
                      <a:lnTo>
                        <a:pt x="292" y="379"/>
                      </a:lnTo>
                      <a:lnTo>
                        <a:pt x="323" y="480"/>
                      </a:lnTo>
                      <a:lnTo>
                        <a:pt x="344" y="583"/>
                      </a:lnTo>
                      <a:lnTo>
                        <a:pt x="355" y="687"/>
                      </a:lnTo>
                      <a:lnTo>
                        <a:pt x="355" y="792"/>
                      </a:lnTo>
                      <a:lnTo>
                        <a:pt x="345" y="898"/>
                      </a:lnTo>
                      <a:lnTo>
                        <a:pt x="326" y="1000"/>
                      </a:lnTo>
                      <a:lnTo>
                        <a:pt x="297" y="1100"/>
                      </a:lnTo>
                      <a:lnTo>
                        <a:pt x="257" y="1199"/>
                      </a:lnTo>
                      <a:lnTo>
                        <a:pt x="208" y="1293"/>
                      </a:lnTo>
                      <a:lnTo>
                        <a:pt x="150" y="1383"/>
                      </a:lnTo>
                      <a:lnTo>
                        <a:pt x="81" y="1468"/>
                      </a:lnTo>
                      <a:lnTo>
                        <a:pt x="3" y="1547"/>
                      </a:lnTo>
                      <a:lnTo>
                        <a:pt x="13" y="1548"/>
                      </a:lnTo>
                      <a:lnTo>
                        <a:pt x="3" y="1547"/>
                      </a:lnTo>
                      <a:lnTo>
                        <a:pt x="0" y="1552"/>
                      </a:lnTo>
                      <a:lnTo>
                        <a:pt x="3" y="1557"/>
                      </a:lnTo>
                      <a:lnTo>
                        <a:pt x="6" y="1559"/>
                      </a:lnTo>
                      <a:lnTo>
                        <a:pt x="11" y="1558"/>
                      </a:lnTo>
                      <a:lnTo>
                        <a:pt x="2" y="15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84" name="Freeform 867">
                  <a:extLst>
                    <a:ext uri="{FF2B5EF4-FFF2-40B4-BE49-F238E27FC236}">
                      <a16:creationId xmlns:a16="http://schemas.microsoft.com/office/drawing/2014/main" id="{5D8ADBBC-4AB7-4253-BFB3-F987B71A75F2}"/>
                    </a:ext>
                  </a:extLst>
                </p:cNvPr>
                <p:cNvSpPr>
                  <a:spLocks/>
                </p:cNvSpPr>
                <p:nvPr/>
              </p:nvSpPr>
              <p:spPr bwMode="auto">
                <a:xfrm>
                  <a:off x="2426" y="2586"/>
                  <a:ext cx="202" cy="219"/>
                </a:xfrm>
                <a:custGeom>
                  <a:avLst/>
                  <a:gdLst>
                    <a:gd name="T0" fmla="*/ 0 w 606"/>
                    <a:gd name="T1" fmla="*/ 0 h 656"/>
                    <a:gd name="T2" fmla="*/ 0 w 606"/>
                    <a:gd name="T3" fmla="*/ 0 h 656"/>
                    <a:gd name="T4" fmla="*/ 1 w 606"/>
                    <a:gd name="T5" fmla="*/ 1 h 656"/>
                    <a:gd name="T6" fmla="*/ 1 w 606"/>
                    <a:gd name="T7" fmla="*/ 1 h 656"/>
                    <a:gd name="T8" fmla="*/ 0 w 606"/>
                    <a:gd name="T9" fmla="*/ 0 h 656"/>
                    <a:gd name="T10" fmla="*/ 0 w 606"/>
                    <a:gd name="T11" fmla="*/ 0 h 656"/>
                    <a:gd name="T12" fmla="*/ 0 w 606"/>
                    <a:gd name="T13" fmla="*/ 0 h 656"/>
                    <a:gd name="T14" fmla="*/ 0 w 606"/>
                    <a:gd name="T15" fmla="*/ 0 h 656"/>
                    <a:gd name="T16" fmla="*/ 0 w 606"/>
                    <a:gd name="T17" fmla="*/ 0 h 656"/>
                    <a:gd name="T18" fmla="*/ 0 w 606"/>
                    <a:gd name="T19" fmla="*/ 0 h 656"/>
                    <a:gd name="T20" fmla="*/ 0 w 606"/>
                    <a:gd name="T21" fmla="*/ 0 h 656"/>
                    <a:gd name="T22" fmla="*/ 0 w 606"/>
                    <a:gd name="T23" fmla="*/ 0 h 6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6" h="656">
                      <a:moveTo>
                        <a:pt x="2" y="1"/>
                      </a:moveTo>
                      <a:lnTo>
                        <a:pt x="1" y="11"/>
                      </a:lnTo>
                      <a:lnTo>
                        <a:pt x="595" y="656"/>
                      </a:lnTo>
                      <a:lnTo>
                        <a:pt x="606" y="647"/>
                      </a:lnTo>
                      <a:lnTo>
                        <a:pt x="12" y="2"/>
                      </a:lnTo>
                      <a:lnTo>
                        <a:pt x="11" y="12"/>
                      </a:lnTo>
                      <a:lnTo>
                        <a:pt x="12" y="2"/>
                      </a:lnTo>
                      <a:lnTo>
                        <a:pt x="8" y="0"/>
                      </a:lnTo>
                      <a:lnTo>
                        <a:pt x="2" y="1"/>
                      </a:lnTo>
                      <a:lnTo>
                        <a:pt x="0" y="5"/>
                      </a:lnTo>
                      <a:lnTo>
                        <a:pt x="1" y="1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4293" name="Group 868">
                <a:extLst>
                  <a:ext uri="{FF2B5EF4-FFF2-40B4-BE49-F238E27FC236}">
                    <a16:creationId xmlns:a16="http://schemas.microsoft.com/office/drawing/2014/main" id="{C3CFC4A3-AA3E-49DF-BE99-8B16CB75C8FE}"/>
                  </a:ext>
                </a:extLst>
              </p:cNvPr>
              <p:cNvGrpSpPr>
                <a:grpSpLocks/>
              </p:cNvGrpSpPr>
              <p:nvPr/>
            </p:nvGrpSpPr>
            <p:grpSpPr bwMode="auto">
              <a:xfrm>
                <a:off x="1783" y="2800"/>
                <a:ext cx="846" cy="370"/>
                <a:chOff x="1783" y="2800"/>
                <a:chExt cx="846" cy="370"/>
              </a:xfrm>
            </p:grpSpPr>
            <p:sp>
              <p:nvSpPr>
                <p:cNvPr id="54294" name="Freeform 869">
                  <a:extLst>
                    <a:ext uri="{FF2B5EF4-FFF2-40B4-BE49-F238E27FC236}">
                      <a16:creationId xmlns:a16="http://schemas.microsoft.com/office/drawing/2014/main" id="{6C87D400-BC95-46AD-8854-34C6DE368C52}"/>
                    </a:ext>
                  </a:extLst>
                </p:cNvPr>
                <p:cNvSpPr>
                  <a:spLocks/>
                </p:cNvSpPr>
                <p:nvPr/>
              </p:nvSpPr>
              <p:spPr bwMode="auto">
                <a:xfrm>
                  <a:off x="2114" y="2988"/>
                  <a:ext cx="295" cy="5"/>
                </a:xfrm>
                <a:custGeom>
                  <a:avLst/>
                  <a:gdLst>
                    <a:gd name="T0" fmla="*/ 1 w 884"/>
                    <a:gd name="T1" fmla="*/ 0 h 15"/>
                    <a:gd name="T2" fmla="*/ 1 w 884"/>
                    <a:gd name="T3" fmla="*/ 0 h 15"/>
                    <a:gd name="T4" fmla="*/ 0 w 884"/>
                    <a:gd name="T5" fmla="*/ 0 h 15"/>
                    <a:gd name="T6" fmla="*/ 0 w 884"/>
                    <a:gd name="T7" fmla="*/ 0 h 15"/>
                    <a:gd name="T8" fmla="*/ 1 w 884"/>
                    <a:gd name="T9" fmla="*/ 0 h 15"/>
                    <a:gd name="T10" fmla="*/ 1 w 884"/>
                    <a:gd name="T11" fmla="*/ 0 h 15"/>
                    <a:gd name="T12" fmla="*/ 1 w 884"/>
                    <a:gd name="T13" fmla="*/ 0 h 15"/>
                    <a:gd name="T14" fmla="*/ 1 w 884"/>
                    <a:gd name="T15" fmla="*/ 0 h 15"/>
                    <a:gd name="T16" fmla="*/ 1 w 884"/>
                    <a:gd name="T17" fmla="*/ 0 h 15"/>
                    <a:gd name="T18" fmla="*/ 1 w 884"/>
                    <a:gd name="T19" fmla="*/ 0 h 15"/>
                    <a:gd name="T20" fmla="*/ 1 w 884"/>
                    <a:gd name="T21" fmla="*/ 0 h 15"/>
                    <a:gd name="T22" fmla="*/ 1 w 884"/>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4" h="15">
                      <a:moveTo>
                        <a:pt x="868" y="8"/>
                      </a:moveTo>
                      <a:lnTo>
                        <a:pt x="876" y="0"/>
                      </a:lnTo>
                      <a:lnTo>
                        <a:pt x="0" y="0"/>
                      </a:lnTo>
                      <a:lnTo>
                        <a:pt x="0" y="15"/>
                      </a:lnTo>
                      <a:lnTo>
                        <a:pt x="876" y="15"/>
                      </a:lnTo>
                      <a:lnTo>
                        <a:pt x="884" y="8"/>
                      </a:lnTo>
                      <a:lnTo>
                        <a:pt x="876" y="15"/>
                      </a:lnTo>
                      <a:lnTo>
                        <a:pt x="881" y="13"/>
                      </a:lnTo>
                      <a:lnTo>
                        <a:pt x="884" y="8"/>
                      </a:lnTo>
                      <a:lnTo>
                        <a:pt x="881" y="2"/>
                      </a:lnTo>
                      <a:lnTo>
                        <a:pt x="876" y="0"/>
                      </a:lnTo>
                      <a:lnTo>
                        <a:pt x="86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95" name="Freeform 870">
                  <a:extLst>
                    <a:ext uri="{FF2B5EF4-FFF2-40B4-BE49-F238E27FC236}">
                      <a16:creationId xmlns:a16="http://schemas.microsoft.com/office/drawing/2014/main" id="{2FFD3449-3F5D-4A1D-AB57-9731FCB17231}"/>
                    </a:ext>
                  </a:extLst>
                </p:cNvPr>
                <p:cNvSpPr>
                  <a:spLocks/>
                </p:cNvSpPr>
                <p:nvPr/>
              </p:nvSpPr>
              <p:spPr bwMode="auto">
                <a:xfrm>
                  <a:off x="2381" y="2927"/>
                  <a:ext cx="64" cy="64"/>
                </a:xfrm>
                <a:custGeom>
                  <a:avLst/>
                  <a:gdLst>
                    <a:gd name="T0" fmla="*/ 0 w 192"/>
                    <a:gd name="T1" fmla="*/ 0 h 192"/>
                    <a:gd name="T2" fmla="*/ 0 w 192"/>
                    <a:gd name="T3" fmla="*/ 0 h 192"/>
                    <a:gd name="T4" fmla="*/ 0 w 192"/>
                    <a:gd name="T5" fmla="*/ 0 h 192"/>
                    <a:gd name="T6" fmla="*/ 0 w 192"/>
                    <a:gd name="T7" fmla="*/ 0 h 192"/>
                    <a:gd name="T8" fmla="*/ 0 w 192"/>
                    <a:gd name="T9" fmla="*/ 0 h 192"/>
                    <a:gd name="T10" fmla="*/ 0 w 192"/>
                    <a:gd name="T11" fmla="*/ 0 h 192"/>
                    <a:gd name="T12" fmla="*/ 0 w 192"/>
                    <a:gd name="T13" fmla="*/ 0 h 192"/>
                    <a:gd name="T14" fmla="*/ 0 w 192"/>
                    <a:gd name="T15" fmla="*/ 0 h 192"/>
                    <a:gd name="T16" fmla="*/ 0 w 192"/>
                    <a:gd name="T17" fmla="*/ 0 h 192"/>
                    <a:gd name="T18" fmla="*/ 0 w 192"/>
                    <a:gd name="T19" fmla="*/ 0 h 192"/>
                    <a:gd name="T20" fmla="*/ 0 w 192"/>
                    <a:gd name="T21" fmla="*/ 0 h 192"/>
                    <a:gd name="T22" fmla="*/ 0 w 192"/>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92">
                      <a:moveTo>
                        <a:pt x="2" y="190"/>
                      </a:moveTo>
                      <a:lnTo>
                        <a:pt x="11" y="190"/>
                      </a:lnTo>
                      <a:lnTo>
                        <a:pt x="192" y="9"/>
                      </a:lnTo>
                      <a:lnTo>
                        <a:pt x="183" y="0"/>
                      </a:lnTo>
                      <a:lnTo>
                        <a:pt x="2" y="181"/>
                      </a:lnTo>
                      <a:lnTo>
                        <a:pt x="11" y="181"/>
                      </a:lnTo>
                      <a:lnTo>
                        <a:pt x="2" y="181"/>
                      </a:lnTo>
                      <a:lnTo>
                        <a:pt x="0" y="185"/>
                      </a:lnTo>
                      <a:lnTo>
                        <a:pt x="2" y="190"/>
                      </a:lnTo>
                      <a:lnTo>
                        <a:pt x="7" y="192"/>
                      </a:lnTo>
                      <a:lnTo>
                        <a:pt x="11" y="190"/>
                      </a:lnTo>
                      <a:lnTo>
                        <a:pt x="2"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96" name="Freeform 871">
                  <a:extLst>
                    <a:ext uri="{FF2B5EF4-FFF2-40B4-BE49-F238E27FC236}">
                      <a16:creationId xmlns:a16="http://schemas.microsoft.com/office/drawing/2014/main" id="{9459C10B-5B02-4117-97F3-F14AE90AD9A0}"/>
                    </a:ext>
                  </a:extLst>
                </p:cNvPr>
                <p:cNvSpPr>
                  <a:spLocks/>
                </p:cNvSpPr>
                <p:nvPr/>
              </p:nvSpPr>
              <p:spPr bwMode="auto">
                <a:xfrm>
                  <a:off x="2070" y="2932"/>
                  <a:ext cx="65" cy="64"/>
                </a:xfrm>
                <a:custGeom>
                  <a:avLst/>
                  <a:gdLst>
                    <a:gd name="T0" fmla="*/ 0 w 193"/>
                    <a:gd name="T1" fmla="*/ 0 h 192"/>
                    <a:gd name="T2" fmla="*/ 0 w 193"/>
                    <a:gd name="T3" fmla="*/ 0 h 192"/>
                    <a:gd name="T4" fmla="*/ 0 w 193"/>
                    <a:gd name="T5" fmla="*/ 0 h 192"/>
                    <a:gd name="T6" fmla="*/ 0 w 193"/>
                    <a:gd name="T7" fmla="*/ 0 h 192"/>
                    <a:gd name="T8" fmla="*/ 0 w 193"/>
                    <a:gd name="T9" fmla="*/ 0 h 192"/>
                    <a:gd name="T10" fmla="*/ 0 w 193"/>
                    <a:gd name="T11" fmla="*/ 0 h 192"/>
                    <a:gd name="T12" fmla="*/ 0 w 193"/>
                    <a:gd name="T13" fmla="*/ 0 h 192"/>
                    <a:gd name="T14" fmla="*/ 0 w 193"/>
                    <a:gd name="T15" fmla="*/ 0 h 192"/>
                    <a:gd name="T16" fmla="*/ 0 w 193"/>
                    <a:gd name="T17" fmla="*/ 0 h 192"/>
                    <a:gd name="T18" fmla="*/ 0 w 193"/>
                    <a:gd name="T19" fmla="*/ 0 h 192"/>
                    <a:gd name="T20" fmla="*/ 0 w 193"/>
                    <a:gd name="T21" fmla="*/ 0 h 192"/>
                    <a:gd name="T22" fmla="*/ 0 w 193"/>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3" h="192">
                      <a:moveTo>
                        <a:pt x="2" y="3"/>
                      </a:moveTo>
                      <a:lnTo>
                        <a:pt x="2" y="11"/>
                      </a:lnTo>
                      <a:lnTo>
                        <a:pt x="184" y="192"/>
                      </a:lnTo>
                      <a:lnTo>
                        <a:pt x="193" y="183"/>
                      </a:lnTo>
                      <a:lnTo>
                        <a:pt x="11" y="3"/>
                      </a:lnTo>
                      <a:lnTo>
                        <a:pt x="11" y="11"/>
                      </a:lnTo>
                      <a:lnTo>
                        <a:pt x="11" y="3"/>
                      </a:lnTo>
                      <a:lnTo>
                        <a:pt x="7" y="0"/>
                      </a:lnTo>
                      <a:lnTo>
                        <a:pt x="2" y="3"/>
                      </a:lnTo>
                      <a:lnTo>
                        <a:pt x="0" y="7"/>
                      </a:lnTo>
                      <a:lnTo>
                        <a:pt x="2" y="11"/>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97" name="Rectangle 872">
                  <a:extLst>
                    <a:ext uri="{FF2B5EF4-FFF2-40B4-BE49-F238E27FC236}">
                      <a16:creationId xmlns:a16="http://schemas.microsoft.com/office/drawing/2014/main" id="{9008E4B8-3E2F-4DE7-9483-88F28FFA4892}"/>
                    </a:ext>
                  </a:extLst>
                </p:cNvPr>
                <p:cNvSpPr>
                  <a:spLocks noChangeArrowheads="1"/>
                </p:cNvSpPr>
                <p:nvPr/>
              </p:nvSpPr>
              <p:spPr bwMode="auto">
                <a:xfrm>
                  <a:off x="1786" y="2803"/>
                  <a:ext cx="146" cy="3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4298" name="Freeform 873">
                  <a:extLst>
                    <a:ext uri="{FF2B5EF4-FFF2-40B4-BE49-F238E27FC236}">
                      <a16:creationId xmlns:a16="http://schemas.microsoft.com/office/drawing/2014/main" id="{3DE5673B-83F2-41ED-905D-0EB65AC9ADD2}"/>
                    </a:ext>
                  </a:extLst>
                </p:cNvPr>
                <p:cNvSpPr>
                  <a:spLocks/>
                </p:cNvSpPr>
                <p:nvPr/>
              </p:nvSpPr>
              <p:spPr bwMode="auto">
                <a:xfrm>
                  <a:off x="1783" y="2800"/>
                  <a:ext cx="149" cy="5"/>
                </a:xfrm>
                <a:custGeom>
                  <a:avLst/>
                  <a:gdLst>
                    <a:gd name="T0" fmla="*/ 0 w 447"/>
                    <a:gd name="T1" fmla="*/ 0 h 15"/>
                    <a:gd name="T2" fmla="*/ 0 w 447"/>
                    <a:gd name="T3" fmla="*/ 0 h 15"/>
                    <a:gd name="T4" fmla="*/ 1 w 447"/>
                    <a:gd name="T5" fmla="*/ 0 h 15"/>
                    <a:gd name="T6" fmla="*/ 1 w 447"/>
                    <a:gd name="T7" fmla="*/ 0 h 15"/>
                    <a:gd name="T8" fmla="*/ 0 w 447"/>
                    <a:gd name="T9" fmla="*/ 0 h 15"/>
                    <a:gd name="T10" fmla="*/ 0 w 447"/>
                    <a:gd name="T11" fmla="*/ 0 h 15"/>
                    <a:gd name="T12" fmla="*/ 0 w 447"/>
                    <a:gd name="T13" fmla="*/ 0 h 15"/>
                    <a:gd name="T14" fmla="*/ 0 w 447"/>
                    <a:gd name="T15" fmla="*/ 0 h 15"/>
                    <a:gd name="T16" fmla="*/ 0 w 447"/>
                    <a:gd name="T17" fmla="*/ 0 h 15"/>
                    <a:gd name="T18" fmla="*/ 0 w 447"/>
                    <a:gd name="T19" fmla="*/ 0 h 15"/>
                    <a:gd name="T20" fmla="*/ 0 w 447"/>
                    <a:gd name="T21" fmla="*/ 0 h 15"/>
                    <a:gd name="T22" fmla="*/ 0 w 447"/>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7" h="15">
                      <a:moveTo>
                        <a:pt x="16" y="8"/>
                      </a:moveTo>
                      <a:lnTo>
                        <a:pt x="8" y="15"/>
                      </a:lnTo>
                      <a:lnTo>
                        <a:pt x="447" y="15"/>
                      </a:lnTo>
                      <a:lnTo>
                        <a:pt x="447" y="0"/>
                      </a:lnTo>
                      <a:lnTo>
                        <a:pt x="8" y="0"/>
                      </a:lnTo>
                      <a:lnTo>
                        <a:pt x="0" y="8"/>
                      </a:lnTo>
                      <a:lnTo>
                        <a:pt x="8" y="0"/>
                      </a:lnTo>
                      <a:lnTo>
                        <a:pt x="3" y="2"/>
                      </a:lnTo>
                      <a:lnTo>
                        <a:pt x="0" y="8"/>
                      </a:lnTo>
                      <a:lnTo>
                        <a:pt x="3"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99" name="Freeform 874">
                  <a:extLst>
                    <a:ext uri="{FF2B5EF4-FFF2-40B4-BE49-F238E27FC236}">
                      <a16:creationId xmlns:a16="http://schemas.microsoft.com/office/drawing/2014/main" id="{E85D270E-E264-4DCA-925A-6AE33BD21D88}"/>
                    </a:ext>
                  </a:extLst>
                </p:cNvPr>
                <p:cNvSpPr>
                  <a:spLocks/>
                </p:cNvSpPr>
                <p:nvPr/>
              </p:nvSpPr>
              <p:spPr bwMode="auto">
                <a:xfrm>
                  <a:off x="1783" y="2803"/>
                  <a:ext cx="6" cy="39"/>
                </a:xfrm>
                <a:custGeom>
                  <a:avLst/>
                  <a:gdLst>
                    <a:gd name="T0" fmla="*/ 0 w 16"/>
                    <a:gd name="T1" fmla="*/ 0 h 117"/>
                    <a:gd name="T2" fmla="*/ 0 w 16"/>
                    <a:gd name="T3" fmla="*/ 0 h 117"/>
                    <a:gd name="T4" fmla="*/ 0 w 16"/>
                    <a:gd name="T5" fmla="*/ 0 h 117"/>
                    <a:gd name="T6" fmla="*/ 0 w 16"/>
                    <a:gd name="T7" fmla="*/ 0 h 117"/>
                    <a:gd name="T8" fmla="*/ 0 w 16"/>
                    <a:gd name="T9" fmla="*/ 0 h 117"/>
                    <a:gd name="T10" fmla="*/ 0 w 16"/>
                    <a:gd name="T11" fmla="*/ 0 h 117"/>
                    <a:gd name="T12" fmla="*/ 0 w 16"/>
                    <a:gd name="T13" fmla="*/ 0 h 117"/>
                    <a:gd name="T14" fmla="*/ 0 w 16"/>
                    <a:gd name="T15" fmla="*/ 0 h 117"/>
                    <a:gd name="T16" fmla="*/ 0 w 16"/>
                    <a:gd name="T17" fmla="*/ 0 h 117"/>
                    <a:gd name="T18" fmla="*/ 0 w 16"/>
                    <a:gd name="T19" fmla="*/ 0 h 117"/>
                    <a:gd name="T20" fmla="*/ 0 w 16"/>
                    <a:gd name="T21" fmla="*/ 0 h 117"/>
                    <a:gd name="T22" fmla="*/ 0 w 16"/>
                    <a:gd name="T23" fmla="*/ 0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7">
                      <a:moveTo>
                        <a:pt x="8" y="101"/>
                      </a:moveTo>
                      <a:lnTo>
                        <a:pt x="16" y="109"/>
                      </a:lnTo>
                      <a:lnTo>
                        <a:pt x="16" y="0"/>
                      </a:lnTo>
                      <a:lnTo>
                        <a:pt x="0" y="0"/>
                      </a:lnTo>
                      <a:lnTo>
                        <a:pt x="0" y="109"/>
                      </a:lnTo>
                      <a:lnTo>
                        <a:pt x="8" y="117"/>
                      </a:lnTo>
                      <a:lnTo>
                        <a:pt x="0" y="109"/>
                      </a:lnTo>
                      <a:lnTo>
                        <a:pt x="3" y="115"/>
                      </a:lnTo>
                      <a:lnTo>
                        <a:pt x="8" y="117"/>
                      </a:lnTo>
                      <a:lnTo>
                        <a:pt x="13" y="115"/>
                      </a:lnTo>
                      <a:lnTo>
                        <a:pt x="16" y="109"/>
                      </a:lnTo>
                      <a:lnTo>
                        <a:pt x="8"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0" name="Freeform 875">
                  <a:extLst>
                    <a:ext uri="{FF2B5EF4-FFF2-40B4-BE49-F238E27FC236}">
                      <a16:creationId xmlns:a16="http://schemas.microsoft.com/office/drawing/2014/main" id="{9CEC2EF0-78D2-4B2A-9A8C-12350B9D587D}"/>
                    </a:ext>
                  </a:extLst>
                </p:cNvPr>
                <p:cNvSpPr>
                  <a:spLocks/>
                </p:cNvSpPr>
                <p:nvPr/>
              </p:nvSpPr>
              <p:spPr bwMode="auto">
                <a:xfrm>
                  <a:off x="1786" y="2836"/>
                  <a:ext cx="149" cy="6"/>
                </a:xfrm>
                <a:custGeom>
                  <a:avLst/>
                  <a:gdLst>
                    <a:gd name="T0" fmla="*/ 1 w 446"/>
                    <a:gd name="T1" fmla="*/ 0 h 16"/>
                    <a:gd name="T2" fmla="*/ 1 w 446"/>
                    <a:gd name="T3" fmla="*/ 0 h 16"/>
                    <a:gd name="T4" fmla="*/ 0 w 446"/>
                    <a:gd name="T5" fmla="*/ 0 h 16"/>
                    <a:gd name="T6" fmla="*/ 0 w 446"/>
                    <a:gd name="T7" fmla="*/ 0 h 16"/>
                    <a:gd name="T8" fmla="*/ 1 w 446"/>
                    <a:gd name="T9" fmla="*/ 0 h 16"/>
                    <a:gd name="T10" fmla="*/ 1 w 446"/>
                    <a:gd name="T11" fmla="*/ 0 h 16"/>
                    <a:gd name="T12" fmla="*/ 1 w 446"/>
                    <a:gd name="T13" fmla="*/ 0 h 16"/>
                    <a:gd name="T14" fmla="*/ 1 w 446"/>
                    <a:gd name="T15" fmla="*/ 0 h 16"/>
                    <a:gd name="T16" fmla="*/ 1 w 446"/>
                    <a:gd name="T17" fmla="*/ 0 h 16"/>
                    <a:gd name="T18" fmla="*/ 1 w 446"/>
                    <a:gd name="T19" fmla="*/ 0 h 16"/>
                    <a:gd name="T20" fmla="*/ 1 w 446"/>
                    <a:gd name="T21" fmla="*/ 0 h 16"/>
                    <a:gd name="T22" fmla="*/ 1 w 4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6" h="16">
                      <a:moveTo>
                        <a:pt x="431" y="8"/>
                      </a:moveTo>
                      <a:lnTo>
                        <a:pt x="439" y="0"/>
                      </a:lnTo>
                      <a:lnTo>
                        <a:pt x="0" y="0"/>
                      </a:lnTo>
                      <a:lnTo>
                        <a:pt x="0" y="16"/>
                      </a:lnTo>
                      <a:lnTo>
                        <a:pt x="439" y="16"/>
                      </a:lnTo>
                      <a:lnTo>
                        <a:pt x="446" y="8"/>
                      </a:lnTo>
                      <a:lnTo>
                        <a:pt x="439" y="16"/>
                      </a:lnTo>
                      <a:lnTo>
                        <a:pt x="444" y="14"/>
                      </a:lnTo>
                      <a:lnTo>
                        <a:pt x="446" y="8"/>
                      </a:lnTo>
                      <a:lnTo>
                        <a:pt x="444" y="3"/>
                      </a:lnTo>
                      <a:lnTo>
                        <a:pt x="439" y="0"/>
                      </a:lnTo>
                      <a:lnTo>
                        <a:pt x="43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1" name="Freeform 876">
                  <a:extLst>
                    <a:ext uri="{FF2B5EF4-FFF2-40B4-BE49-F238E27FC236}">
                      <a16:creationId xmlns:a16="http://schemas.microsoft.com/office/drawing/2014/main" id="{C1276180-2F0B-418B-AA8A-2908122D3F68}"/>
                    </a:ext>
                  </a:extLst>
                </p:cNvPr>
                <p:cNvSpPr>
                  <a:spLocks/>
                </p:cNvSpPr>
                <p:nvPr/>
              </p:nvSpPr>
              <p:spPr bwMode="auto">
                <a:xfrm>
                  <a:off x="1930" y="2800"/>
                  <a:ext cx="5" cy="39"/>
                </a:xfrm>
                <a:custGeom>
                  <a:avLst/>
                  <a:gdLst>
                    <a:gd name="T0" fmla="*/ 0 w 15"/>
                    <a:gd name="T1" fmla="*/ 0 h 117"/>
                    <a:gd name="T2" fmla="*/ 0 w 15"/>
                    <a:gd name="T3" fmla="*/ 0 h 117"/>
                    <a:gd name="T4" fmla="*/ 0 w 15"/>
                    <a:gd name="T5" fmla="*/ 0 h 117"/>
                    <a:gd name="T6" fmla="*/ 0 w 15"/>
                    <a:gd name="T7" fmla="*/ 0 h 117"/>
                    <a:gd name="T8" fmla="*/ 0 w 15"/>
                    <a:gd name="T9" fmla="*/ 0 h 117"/>
                    <a:gd name="T10" fmla="*/ 0 w 15"/>
                    <a:gd name="T11" fmla="*/ 0 h 117"/>
                    <a:gd name="T12" fmla="*/ 0 w 15"/>
                    <a:gd name="T13" fmla="*/ 0 h 117"/>
                    <a:gd name="T14" fmla="*/ 0 w 15"/>
                    <a:gd name="T15" fmla="*/ 0 h 117"/>
                    <a:gd name="T16" fmla="*/ 0 w 15"/>
                    <a:gd name="T17" fmla="*/ 0 h 117"/>
                    <a:gd name="T18" fmla="*/ 0 w 15"/>
                    <a:gd name="T19" fmla="*/ 0 h 117"/>
                    <a:gd name="T20" fmla="*/ 0 w 15"/>
                    <a:gd name="T21" fmla="*/ 0 h 117"/>
                    <a:gd name="T22" fmla="*/ 0 w 15"/>
                    <a:gd name="T23" fmla="*/ 0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17">
                      <a:moveTo>
                        <a:pt x="8" y="15"/>
                      </a:moveTo>
                      <a:lnTo>
                        <a:pt x="0" y="8"/>
                      </a:lnTo>
                      <a:lnTo>
                        <a:pt x="0" y="117"/>
                      </a:lnTo>
                      <a:lnTo>
                        <a:pt x="15" y="117"/>
                      </a:lnTo>
                      <a:lnTo>
                        <a:pt x="15" y="8"/>
                      </a:lnTo>
                      <a:lnTo>
                        <a:pt x="8" y="0"/>
                      </a:lnTo>
                      <a:lnTo>
                        <a:pt x="15" y="8"/>
                      </a:lnTo>
                      <a:lnTo>
                        <a:pt x="13" y="2"/>
                      </a:lnTo>
                      <a:lnTo>
                        <a:pt x="8" y="0"/>
                      </a:lnTo>
                      <a:lnTo>
                        <a:pt x="2" y="2"/>
                      </a:lnTo>
                      <a:lnTo>
                        <a:pt x="0" y="8"/>
                      </a:lnTo>
                      <a:lnTo>
                        <a:pt x="8"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2" name="Freeform 877">
                  <a:extLst>
                    <a:ext uri="{FF2B5EF4-FFF2-40B4-BE49-F238E27FC236}">
                      <a16:creationId xmlns:a16="http://schemas.microsoft.com/office/drawing/2014/main" id="{2D006D0A-0EC8-49D4-8D2A-175D39F9BA46}"/>
                    </a:ext>
                  </a:extLst>
                </p:cNvPr>
                <p:cNvSpPr>
                  <a:spLocks/>
                </p:cNvSpPr>
                <p:nvPr/>
              </p:nvSpPr>
              <p:spPr bwMode="auto">
                <a:xfrm>
                  <a:off x="1896" y="2803"/>
                  <a:ext cx="731" cy="365"/>
                </a:xfrm>
                <a:custGeom>
                  <a:avLst/>
                  <a:gdLst>
                    <a:gd name="T0" fmla="*/ 2 w 2193"/>
                    <a:gd name="T1" fmla="*/ 0 h 1095"/>
                    <a:gd name="T2" fmla="*/ 2 w 2193"/>
                    <a:gd name="T3" fmla="*/ 0 h 1095"/>
                    <a:gd name="T4" fmla="*/ 2 w 2193"/>
                    <a:gd name="T5" fmla="*/ 0 h 1095"/>
                    <a:gd name="T6" fmla="*/ 2 w 2193"/>
                    <a:gd name="T7" fmla="*/ 0 h 1095"/>
                    <a:gd name="T8" fmla="*/ 2 w 2193"/>
                    <a:gd name="T9" fmla="*/ 0 h 1095"/>
                    <a:gd name="T10" fmla="*/ 2 w 2193"/>
                    <a:gd name="T11" fmla="*/ 0 h 1095"/>
                    <a:gd name="T12" fmla="*/ 2 w 2193"/>
                    <a:gd name="T13" fmla="*/ 0 h 1095"/>
                    <a:gd name="T14" fmla="*/ 2 w 2193"/>
                    <a:gd name="T15" fmla="*/ 0 h 1095"/>
                    <a:gd name="T16" fmla="*/ 1 w 2193"/>
                    <a:gd name="T17" fmla="*/ 0 h 1095"/>
                    <a:gd name="T18" fmla="*/ 1 w 2193"/>
                    <a:gd name="T19" fmla="*/ 0 h 1095"/>
                    <a:gd name="T20" fmla="*/ 1 w 2193"/>
                    <a:gd name="T21" fmla="*/ 0 h 1095"/>
                    <a:gd name="T22" fmla="*/ 1 w 2193"/>
                    <a:gd name="T23" fmla="*/ 0 h 1095"/>
                    <a:gd name="T24" fmla="*/ 1 w 2193"/>
                    <a:gd name="T25" fmla="*/ 0 h 1095"/>
                    <a:gd name="T26" fmla="*/ 1 w 2193"/>
                    <a:gd name="T27" fmla="*/ 0 h 1095"/>
                    <a:gd name="T28" fmla="*/ 1 w 2193"/>
                    <a:gd name="T29" fmla="*/ 0 h 1095"/>
                    <a:gd name="T30" fmla="*/ 1 w 2193"/>
                    <a:gd name="T31" fmla="*/ 0 h 1095"/>
                    <a:gd name="T32" fmla="*/ 0 w 2193"/>
                    <a:gd name="T33" fmla="*/ 0 h 1095"/>
                    <a:gd name="T34" fmla="*/ 0 w 2193"/>
                    <a:gd name="T35" fmla="*/ 0 h 1095"/>
                    <a:gd name="T36" fmla="*/ 0 w 2193"/>
                    <a:gd name="T37" fmla="*/ 0 h 1095"/>
                    <a:gd name="T38" fmla="*/ 0 w 2193"/>
                    <a:gd name="T39" fmla="*/ 0 h 1095"/>
                    <a:gd name="T40" fmla="*/ 0 w 2193"/>
                    <a:gd name="T41" fmla="*/ 1 h 1095"/>
                    <a:gd name="T42" fmla="*/ 0 w 2193"/>
                    <a:gd name="T43" fmla="*/ 1 h 1095"/>
                    <a:gd name="T44" fmla="*/ 0 w 2193"/>
                    <a:gd name="T45" fmla="*/ 1 h 1095"/>
                    <a:gd name="T46" fmla="*/ 0 w 2193"/>
                    <a:gd name="T47" fmla="*/ 1 h 1095"/>
                    <a:gd name="T48" fmla="*/ 0 w 2193"/>
                    <a:gd name="T49" fmla="*/ 1 h 1095"/>
                    <a:gd name="T50" fmla="*/ 1 w 2193"/>
                    <a:gd name="T51" fmla="*/ 1 h 1095"/>
                    <a:gd name="T52" fmla="*/ 1 w 2193"/>
                    <a:gd name="T53" fmla="*/ 1 h 1095"/>
                    <a:gd name="T54" fmla="*/ 1 w 2193"/>
                    <a:gd name="T55" fmla="*/ 1 h 1095"/>
                    <a:gd name="T56" fmla="*/ 1 w 2193"/>
                    <a:gd name="T57" fmla="*/ 1 h 1095"/>
                    <a:gd name="T58" fmla="*/ 1 w 2193"/>
                    <a:gd name="T59" fmla="*/ 1 h 1095"/>
                    <a:gd name="T60" fmla="*/ 1 w 2193"/>
                    <a:gd name="T61" fmla="*/ 1 h 1095"/>
                    <a:gd name="T62" fmla="*/ 1 w 2193"/>
                    <a:gd name="T63" fmla="*/ 1 h 1095"/>
                    <a:gd name="T64" fmla="*/ 2 w 2193"/>
                    <a:gd name="T65" fmla="*/ 2 h 1095"/>
                    <a:gd name="T66" fmla="*/ 2 w 2193"/>
                    <a:gd name="T67" fmla="*/ 1 h 1095"/>
                    <a:gd name="T68" fmla="*/ 2 w 2193"/>
                    <a:gd name="T69" fmla="*/ 1 h 1095"/>
                    <a:gd name="T70" fmla="*/ 2 w 2193"/>
                    <a:gd name="T71" fmla="*/ 1 h 1095"/>
                    <a:gd name="T72" fmla="*/ 2 w 2193"/>
                    <a:gd name="T73" fmla="*/ 1 h 1095"/>
                    <a:gd name="T74" fmla="*/ 2 w 2193"/>
                    <a:gd name="T75" fmla="*/ 1 h 1095"/>
                    <a:gd name="T76" fmla="*/ 2 w 2193"/>
                    <a:gd name="T77" fmla="*/ 1 h 1095"/>
                    <a:gd name="T78" fmla="*/ 2 w 2193"/>
                    <a:gd name="T79" fmla="*/ 1 h 1095"/>
                    <a:gd name="T80" fmla="*/ 3 w 2193"/>
                    <a:gd name="T81" fmla="*/ 1 h 1095"/>
                    <a:gd name="T82" fmla="*/ 3 w 2193"/>
                    <a:gd name="T83" fmla="*/ 1 h 1095"/>
                    <a:gd name="T84" fmla="*/ 3 w 2193"/>
                    <a:gd name="T85" fmla="*/ 1 h 1095"/>
                    <a:gd name="T86" fmla="*/ 3 w 2193"/>
                    <a:gd name="T87" fmla="*/ 1 h 1095"/>
                    <a:gd name="T88" fmla="*/ 3 w 2193"/>
                    <a:gd name="T89" fmla="*/ 1 h 1095"/>
                    <a:gd name="T90" fmla="*/ 3 w 2193"/>
                    <a:gd name="T91" fmla="*/ 0 h 1095"/>
                    <a:gd name="T92" fmla="*/ 3 w 2193"/>
                    <a:gd name="T93" fmla="*/ 0 h 1095"/>
                    <a:gd name="T94" fmla="*/ 3 w 2193"/>
                    <a:gd name="T95" fmla="*/ 0 h 1095"/>
                    <a:gd name="T96" fmla="*/ 3 w 2193"/>
                    <a:gd name="T97" fmla="*/ 0 h 10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93" h="1095">
                      <a:moveTo>
                        <a:pt x="1316" y="0"/>
                      </a:moveTo>
                      <a:lnTo>
                        <a:pt x="1315" y="23"/>
                      </a:lnTo>
                      <a:lnTo>
                        <a:pt x="1312" y="43"/>
                      </a:lnTo>
                      <a:lnTo>
                        <a:pt x="1306" y="65"/>
                      </a:lnTo>
                      <a:lnTo>
                        <a:pt x="1298" y="85"/>
                      </a:lnTo>
                      <a:lnTo>
                        <a:pt x="1290" y="105"/>
                      </a:lnTo>
                      <a:lnTo>
                        <a:pt x="1279" y="122"/>
                      </a:lnTo>
                      <a:lnTo>
                        <a:pt x="1265" y="139"/>
                      </a:lnTo>
                      <a:lnTo>
                        <a:pt x="1251" y="155"/>
                      </a:lnTo>
                      <a:lnTo>
                        <a:pt x="1236" y="169"/>
                      </a:lnTo>
                      <a:lnTo>
                        <a:pt x="1219" y="181"/>
                      </a:lnTo>
                      <a:lnTo>
                        <a:pt x="1201" y="192"/>
                      </a:lnTo>
                      <a:lnTo>
                        <a:pt x="1182" y="201"/>
                      </a:lnTo>
                      <a:lnTo>
                        <a:pt x="1161" y="209"/>
                      </a:lnTo>
                      <a:lnTo>
                        <a:pt x="1140" y="214"/>
                      </a:lnTo>
                      <a:lnTo>
                        <a:pt x="1119" y="218"/>
                      </a:lnTo>
                      <a:lnTo>
                        <a:pt x="1097" y="219"/>
                      </a:lnTo>
                      <a:lnTo>
                        <a:pt x="1075" y="218"/>
                      </a:lnTo>
                      <a:lnTo>
                        <a:pt x="1053" y="214"/>
                      </a:lnTo>
                      <a:lnTo>
                        <a:pt x="1032" y="209"/>
                      </a:lnTo>
                      <a:lnTo>
                        <a:pt x="1011" y="201"/>
                      </a:lnTo>
                      <a:lnTo>
                        <a:pt x="992" y="192"/>
                      </a:lnTo>
                      <a:lnTo>
                        <a:pt x="974" y="181"/>
                      </a:lnTo>
                      <a:lnTo>
                        <a:pt x="957" y="169"/>
                      </a:lnTo>
                      <a:lnTo>
                        <a:pt x="942" y="155"/>
                      </a:lnTo>
                      <a:lnTo>
                        <a:pt x="928" y="139"/>
                      </a:lnTo>
                      <a:lnTo>
                        <a:pt x="915" y="122"/>
                      </a:lnTo>
                      <a:lnTo>
                        <a:pt x="904" y="105"/>
                      </a:lnTo>
                      <a:lnTo>
                        <a:pt x="895" y="85"/>
                      </a:lnTo>
                      <a:lnTo>
                        <a:pt x="887" y="65"/>
                      </a:lnTo>
                      <a:lnTo>
                        <a:pt x="882" y="43"/>
                      </a:lnTo>
                      <a:lnTo>
                        <a:pt x="878" y="23"/>
                      </a:lnTo>
                      <a:lnTo>
                        <a:pt x="877" y="0"/>
                      </a:lnTo>
                      <a:lnTo>
                        <a:pt x="0" y="0"/>
                      </a:lnTo>
                      <a:lnTo>
                        <a:pt x="1" y="55"/>
                      </a:lnTo>
                      <a:lnTo>
                        <a:pt x="5" y="111"/>
                      </a:lnTo>
                      <a:lnTo>
                        <a:pt x="13" y="166"/>
                      </a:lnTo>
                      <a:lnTo>
                        <a:pt x="22" y="220"/>
                      </a:lnTo>
                      <a:lnTo>
                        <a:pt x="35" y="272"/>
                      </a:lnTo>
                      <a:lnTo>
                        <a:pt x="49" y="325"/>
                      </a:lnTo>
                      <a:lnTo>
                        <a:pt x="67" y="375"/>
                      </a:lnTo>
                      <a:lnTo>
                        <a:pt x="87" y="426"/>
                      </a:lnTo>
                      <a:lnTo>
                        <a:pt x="109" y="474"/>
                      </a:lnTo>
                      <a:lnTo>
                        <a:pt x="133" y="521"/>
                      </a:lnTo>
                      <a:lnTo>
                        <a:pt x="159" y="567"/>
                      </a:lnTo>
                      <a:lnTo>
                        <a:pt x="187" y="612"/>
                      </a:lnTo>
                      <a:lnTo>
                        <a:pt x="218" y="655"/>
                      </a:lnTo>
                      <a:lnTo>
                        <a:pt x="251" y="696"/>
                      </a:lnTo>
                      <a:lnTo>
                        <a:pt x="286" y="736"/>
                      </a:lnTo>
                      <a:lnTo>
                        <a:pt x="322" y="774"/>
                      </a:lnTo>
                      <a:lnTo>
                        <a:pt x="361" y="810"/>
                      </a:lnTo>
                      <a:lnTo>
                        <a:pt x="400" y="844"/>
                      </a:lnTo>
                      <a:lnTo>
                        <a:pt x="442" y="877"/>
                      </a:lnTo>
                      <a:lnTo>
                        <a:pt x="485" y="908"/>
                      </a:lnTo>
                      <a:lnTo>
                        <a:pt x="529" y="936"/>
                      </a:lnTo>
                      <a:lnTo>
                        <a:pt x="575" y="963"/>
                      </a:lnTo>
                      <a:lnTo>
                        <a:pt x="622" y="987"/>
                      </a:lnTo>
                      <a:lnTo>
                        <a:pt x="671" y="1009"/>
                      </a:lnTo>
                      <a:lnTo>
                        <a:pt x="720" y="1028"/>
                      </a:lnTo>
                      <a:lnTo>
                        <a:pt x="771" y="1046"/>
                      </a:lnTo>
                      <a:lnTo>
                        <a:pt x="824" y="1060"/>
                      </a:lnTo>
                      <a:lnTo>
                        <a:pt x="876" y="1073"/>
                      </a:lnTo>
                      <a:lnTo>
                        <a:pt x="930" y="1082"/>
                      </a:lnTo>
                      <a:lnTo>
                        <a:pt x="985" y="1090"/>
                      </a:lnTo>
                      <a:lnTo>
                        <a:pt x="1041" y="1094"/>
                      </a:lnTo>
                      <a:lnTo>
                        <a:pt x="1097" y="1095"/>
                      </a:lnTo>
                      <a:lnTo>
                        <a:pt x="1153" y="1094"/>
                      </a:lnTo>
                      <a:lnTo>
                        <a:pt x="1208" y="1090"/>
                      </a:lnTo>
                      <a:lnTo>
                        <a:pt x="1263" y="1082"/>
                      </a:lnTo>
                      <a:lnTo>
                        <a:pt x="1317" y="1073"/>
                      </a:lnTo>
                      <a:lnTo>
                        <a:pt x="1370" y="1060"/>
                      </a:lnTo>
                      <a:lnTo>
                        <a:pt x="1422" y="1046"/>
                      </a:lnTo>
                      <a:lnTo>
                        <a:pt x="1473" y="1028"/>
                      </a:lnTo>
                      <a:lnTo>
                        <a:pt x="1522" y="1009"/>
                      </a:lnTo>
                      <a:lnTo>
                        <a:pt x="1571" y="987"/>
                      </a:lnTo>
                      <a:lnTo>
                        <a:pt x="1619" y="963"/>
                      </a:lnTo>
                      <a:lnTo>
                        <a:pt x="1665" y="936"/>
                      </a:lnTo>
                      <a:lnTo>
                        <a:pt x="1708" y="908"/>
                      </a:lnTo>
                      <a:lnTo>
                        <a:pt x="1751" y="877"/>
                      </a:lnTo>
                      <a:lnTo>
                        <a:pt x="1793" y="844"/>
                      </a:lnTo>
                      <a:lnTo>
                        <a:pt x="1832" y="810"/>
                      </a:lnTo>
                      <a:lnTo>
                        <a:pt x="1871" y="774"/>
                      </a:lnTo>
                      <a:lnTo>
                        <a:pt x="1907" y="736"/>
                      </a:lnTo>
                      <a:lnTo>
                        <a:pt x="1942" y="696"/>
                      </a:lnTo>
                      <a:lnTo>
                        <a:pt x="1975" y="655"/>
                      </a:lnTo>
                      <a:lnTo>
                        <a:pt x="2006" y="612"/>
                      </a:lnTo>
                      <a:lnTo>
                        <a:pt x="2034" y="567"/>
                      </a:lnTo>
                      <a:lnTo>
                        <a:pt x="2060" y="521"/>
                      </a:lnTo>
                      <a:lnTo>
                        <a:pt x="2085" y="474"/>
                      </a:lnTo>
                      <a:lnTo>
                        <a:pt x="2107" y="426"/>
                      </a:lnTo>
                      <a:lnTo>
                        <a:pt x="2126" y="375"/>
                      </a:lnTo>
                      <a:lnTo>
                        <a:pt x="2144" y="325"/>
                      </a:lnTo>
                      <a:lnTo>
                        <a:pt x="2158" y="272"/>
                      </a:lnTo>
                      <a:lnTo>
                        <a:pt x="2171" y="220"/>
                      </a:lnTo>
                      <a:lnTo>
                        <a:pt x="2180" y="166"/>
                      </a:lnTo>
                      <a:lnTo>
                        <a:pt x="2188" y="111"/>
                      </a:lnTo>
                      <a:lnTo>
                        <a:pt x="2192" y="55"/>
                      </a:lnTo>
                      <a:lnTo>
                        <a:pt x="2193" y="0"/>
                      </a:lnTo>
                      <a:lnTo>
                        <a:pt x="1316"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3" name="Freeform 878">
                  <a:extLst>
                    <a:ext uri="{FF2B5EF4-FFF2-40B4-BE49-F238E27FC236}">
                      <a16:creationId xmlns:a16="http://schemas.microsoft.com/office/drawing/2014/main" id="{AB06BF3B-02C8-4576-AA30-EAFFD2335922}"/>
                    </a:ext>
                  </a:extLst>
                </p:cNvPr>
                <p:cNvSpPr>
                  <a:spLocks/>
                </p:cNvSpPr>
                <p:nvPr/>
              </p:nvSpPr>
              <p:spPr bwMode="auto">
                <a:xfrm>
                  <a:off x="1899" y="2803"/>
                  <a:ext cx="724" cy="361"/>
                </a:xfrm>
                <a:custGeom>
                  <a:avLst/>
                  <a:gdLst>
                    <a:gd name="T0" fmla="*/ 0 w 2171"/>
                    <a:gd name="T1" fmla="*/ 0 h 1084"/>
                    <a:gd name="T2" fmla="*/ 0 w 2171"/>
                    <a:gd name="T3" fmla="*/ 0 h 1084"/>
                    <a:gd name="T4" fmla="*/ 0 w 2171"/>
                    <a:gd name="T5" fmla="*/ 1 h 1084"/>
                    <a:gd name="T6" fmla="*/ 0 w 2171"/>
                    <a:gd name="T7" fmla="*/ 1 h 1084"/>
                    <a:gd name="T8" fmla="*/ 0 w 2171"/>
                    <a:gd name="T9" fmla="*/ 1 h 1084"/>
                    <a:gd name="T10" fmla="*/ 0 w 2171"/>
                    <a:gd name="T11" fmla="*/ 1 h 1084"/>
                    <a:gd name="T12" fmla="*/ 1 w 2171"/>
                    <a:gd name="T13" fmla="*/ 1 h 1084"/>
                    <a:gd name="T14" fmla="*/ 1 w 2171"/>
                    <a:gd name="T15" fmla="*/ 1 h 1084"/>
                    <a:gd name="T16" fmla="*/ 1 w 2171"/>
                    <a:gd name="T17" fmla="*/ 1 h 1084"/>
                    <a:gd name="T18" fmla="*/ 1 w 2171"/>
                    <a:gd name="T19" fmla="*/ 1 h 1084"/>
                    <a:gd name="T20" fmla="*/ 1 w 2171"/>
                    <a:gd name="T21" fmla="*/ 1 h 1084"/>
                    <a:gd name="T22" fmla="*/ 2 w 2171"/>
                    <a:gd name="T23" fmla="*/ 1 h 1084"/>
                    <a:gd name="T24" fmla="*/ 2 w 2171"/>
                    <a:gd name="T25" fmla="*/ 1 h 1084"/>
                    <a:gd name="T26" fmla="*/ 2 w 2171"/>
                    <a:gd name="T27" fmla="*/ 1 h 1084"/>
                    <a:gd name="T28" fmla="*/ 2 w 2171"/>
                    <a:gd name="T29" fmla="*/ 1 h 1084"/>
                    <a:gd name="T30" fmla="*/ 2 w 2171"/>
                    <a:gd name="T31" fmla="*/ 1 h 1084"/>
                    <a:gd name="T32" fmla="*/ 3 w 2171"/>
                    <a:gd name="T33" fmla="*/ 1 h 1084"/>
                    <a:gd name="T34" fmla="*/ 3 w 2171"/>
                    <a:gd name="T35" fmla="*/ 1 h 1084"/>
                    <a:gd name="T36" fmla="*/ 3 w 2171"/>
                    <a:gd name="T37" fmla="*/ 1 h 1084"/>
                    <a:gd name="T38" fmla="*/ 3 w 2171"/>
                    <a:gd name="T39" fmla="*/ 0 h 1084"/>
                    <a:gd name="T40" fmla="*/ 3 w 2171"/>
                    <a:gd name="T41" fmla="*/ 0 h 1084"/>
                    <a:gd name="T42" fmla="*/ 3 w 2171"/>
                    <a:gd name="T43" fmla="*/ 0 h 1084"/>
                    <a:gd name="T44" fmla="*/ 3 w 2171"/>
                    <a:gd name="T45" fmla="*/ 0 h 1084"/>
                    <a:gd name="T46" fmla="*/ 3 w 2171"/>
                    <a:gd name="T47" fmla="*/ 0 h 1084"/>
                    <a:gd name="T48" fmla="*/ 3 w 2171"/>
                    <a:gd name="T49" fmla="*/ 0 h 1084"/>
                    <a:gd name="T50" fmla="*/ 3 w 2171"/>
                    <a:gd name="T51" fmla="*/ 0 h 1084"/>
                    <a:gd name="T52" fmla="*/ 3 w 2171"/>
                    <a:gd name="T53" fmla="*/ 0 h 1084"/>
                    <a:gd name="T54" fmla="*/ 2 w 2171"/>
                    <a:gd name="T55" fmla="*/ 0 h 1084"/>
                    <a:gd name="T56" fmla="*/ 2 w 2171"/>
                    <a:gd name="T57" fmla="*/ 0 h 1084"/>
                    <a:gd name="T58" fmla="*/ 2 w 2171"/>
                    <a:gd name="T59" fmla="*/ 0 h 1084"/>
                    <a:gd name="T60" fmla="*/ 2 w 2171"/>
                    <a:gd name="T61" fmla="*/ 0 h 1084"/>
                    <a:gd name="T62" fmla="*/ 2 w 2171"/>
                    <a:gd name="T63" fmla="*/ 0 h 1084"/>
                    <a:gd name="T64" fmla="*/ 2 w 2171"/>
                    <a:gd name="T65" fmla="*/ 0 h 1084"/>
                    <a:gd name="T66" fmla="*/ 2 w 2171"/>
                    <a:gd name="T67" fmla="*/ 0 h 1084"/>
                    <a:gd name="T68" fmla="*/ 2 w 2171"/>
                    <a:gd name="T69" fmla="*/ 0 h 1084"/>
                    <a:gd name="T70" fmla="*/ 2 w 2171"/>
                    <a:gd name="T71" fmla="*/ 0 h 1084"/>
                    <a:gd name="T72" fmla="*/ 2 w 2171"/>
                    <a:gd name="T73" fmla="*/ 0 h 1084"/>
                    <a:gd name="T74" fmla="*/ 1 w 2171"/>
                    <a:gd name="T75" fmla="*/ 0 h 1084"/>
                    <a:gd name="T76" fmla="*/ 1 w 2171"/>
                    <a:gd name="T77" fmla="*/ 0 h 1084"/>
                    <a:gd name="T78" fmla="*/ 1 w 2171"/>
                    <a:gd name="T79" fmla="*/ 0 h 1084"/>
                    <a:gd name="T80" fmla="*/ 1 w 2171"/>
                    <a:gd name="T81" fmla="*/ 0 h 1084"/>
                    <a:gd name="T82" fmla="*/ 1 w 2171"/>
                    <a:gd name="T83" fmla="*/ 0 h 1084"/>
                    <a:gd name="T84" fmla="*/ 1 w 2171"/>
                    <a:gd name="T85" fmla="*/ 0 h 1084"/>
                    <a:gd name="T86" fmla="*/ 1 w 2171"/>
                    <a:gd name="T87" fmla="*/ 0 h 1084"/>
                    <a:gd name="T88" fmla="*/ 1 w 2171"/>
                    <a:gd name="T89" fmla="*/ 0 h 1084"/>
                    <a:gd name="T90" fmla="*/ 1 w 2171"/>
                    <a:gd name="T91" fmla="*/ 0 h 1084"/>
                    <a:gd name="T92" fmla="*/ 1 w 2171"/>
                    <a:gd name="T93" fmla="*/ 0 h 1084"/>
                    <a:gd name="T94" fmla="*/ 1 w 2171"/>
                    <a:gd name="T95" fmla="*/ 0 h 1084"/>
                    <a:gd name="T96" fmla="*/ 1 w 2171"/>
                    <a:gd name="T97" fmla="*/ 0 h 1084"/>
                    <a:gd name="T98" fmla="*/ 1 w 2171"/>
                    <a:gd name="T99" fmla="*/ 0 h 1084"/>
                    <a:gd name="T100" fmla="*/ 1 w 2171"/>
                    <a:gd name="T101" fmla="*/ 0 h 1084"/>
                    <a:gd name="T102" fmla="*/ 0 w 2171"/>
                    <a:gd name="T103" fmla="*/ 0 h 1084"/>
                    <a:gd name="T104" fmla="*/ 0 w 2171"/>
                    <a:gd name="T105" fmla="*/ 0 h 10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71" h="1084">
                      <a:moveTo>
                        <a:pt x="0" y="0"/>
                      </a:moveTo>
                      <a:lnTo>
                        <a:pt x="1" y="55"/>
                      </a:lnTo>
                      <a:lnTo>
                        <a:pt x="5" y="110"/>
                      </a:lnTo>
                      <a:lnTo>
                        <a:pt x="12" y="165"/>
                      </a:lnTo>
                      <a:lnTo>
                        <a:pt x="22" y="218"/>
                      </a:lnTo>
                      <a:lnTo>
                        <a:pt x="34" y="270"/>
                      </a:lnTo>
                      <a:lnTo>
                        <a:pt x="49" y="322"/>
                      </a:lnTo>
                      <a:lnTo>
                        <a:pt x="66" y="372"/>
                      </a:lnTo>
                      <a:lnTo>
                        <a:pt x="85" y="421"/>
                      </a:lnTo>
                      <a:lnTo>
                        <a:pt x="107" y="470"/>
                      </a:lnTo>
                      <a:lnTo>
                        <a:pt x="132" y="517"/>
                      </a:lnTo>
                      <a:lnTo>
                        <a:pt x="158" y="562"/>
                      </a:lnTo>
                      <a:lnTo>
                        <a:pt x="186" y="605"/>
                      </a:lnTo>
                      <a:lnTo>
                        <a:pt x="216" y="648"/>
                      </a:lnTo>
                      <a:lnTo>
                        <a:pt x="249" y="689"/>
                      </a:lnTo>
                      <a:lnTo>
                        <a:pt x="283" y="728"/>
                      </a:lnTo>
                      <a:lnTo>
                        <a:pt x="319" y="767"/>
                      </a:lnTo>
                      <a:lnTo>
                        <a:pt x="356" y="803"/>
                      </a:lnTo>
                      <a:lnTo>
                        <a:pt x="396" y="837"/>
                      </a:lnTo>
                      <a:lnTo>
                        <a:pt x="436" y="868"/>
                      </a:lnTo>
                      <a:lnTo>
                        <a:pt x="479" y="899"/>
                      </a:lnTo>
                      <a:lnTo>
                        <a:pt x="523" y="926"/>
                      </a:lnTo>
                      <a:lnTo>
                        <a:pt x="569" y="953"/>
                      </a:lnTo>
                      <a:lnTo>
                        <a:pt x="616" y="977"/>
                      </a:lnTo>
                      <a:lnTo>
                        <a:pt x="663" y="999"/>
                      </a:lnTo>
                      <a:lnTo>
                        <a:pt x="713" y="1019"/>
                      </a:lnTo>
                      <a:lnTo>
                        <a:pt x="763" y="1035"/>
                      </a:lnTo>
                      <a:lnTo>
                        <a:pt x="815" y="1050"/>
                      </a:lnTo>
                      <a:lnTo>
                        <a:pt x="867" y="1062"/>
                      </a:lnTo>
                      <a:lnTo>
                        <a:pt x="921" y="1072"/>
                      </a:lnTo>
                      <a:lnTo>
                        <a:pt x="975" y="1079"/>
                      </a:lnTo>
                      <a:lnTo>
                        <a:pt x="1030" y="1083"/>
                      </a:lnTo>
                      <a:lnTo>
                        <a:pt x="1086" y="1084"/>
                      </a:lnTo>
                      <a:lnTo>
                        <a:pt x="1142" y="1083"/>
                      </a:lnTo>
                      <a:lnTo>
                        <a:pt x="1196" y="1079"/>
                      </a:lnTo>
                      <a:lnTo>
                        <a:pt x="1250" y="1072"/>
                      </a:lnTo>
                      <a:lnTo>
                        <a:pt x="1304" y="1062"/>
                      </a:lnTo>
                      <a:lnTo>
                        <a:pt x="1356" y="1050"/>
                      </a:lnTo>
                      <a:lnTo>
                        <a:pt x="1408" y="1035"/>
                      </a:lnTo>
                      <a:lnTo>
                        <a:pt x="1458" y="1019"/>
                      </a:lnTo>
                      <a:lnTo>
                        <a:pt x="1508" y="999"/>
                      </a:lnTo>
                      <a:lnTo>
                        <a:pt x="1555" y="977"/>
                      </a:lnTo>
                      <a:lnTo>
                        <a:pt x="1602" y="953"/>
                      </a:lnTo>
                      <a:lnTo>
                        <a:pt x="1648" y="926"/>
                      </a:lnTo>
                      <a:lnTo>
                        <a:pt x="1692" y="899"/>
                      </a:lnTo>
                      <a:lnTo>
                        <a:pt x="1735" y="868"/>
                      </a:lnTo>
                      <a:lnTo>
                        <a:pt x="1775" y="837"/>
                      </a:lnTo>
                      <a:lnTo>
                        <a:pt x="1815" y="803"/>
                      </a:lnTo>
                      <a:lnTo>
                        <a:pt x="1852" y="767"/>
                      </a:lnTo>
                      <a:lnTo>
                        <a:pt x="1888" y="728"/>
                      </a:lnTo>
                      <a:lnTo>
                        <a:pt x="1922" y="689"/>
                      </a:lnTo>
                      <a:lnTo>
                        <a:pt x="1955" y="648"/>
                      </a:lnTo>
                      <a:lnTo>
                        <a:pt x="1985" y="605"/>
                      </a:lnTo>
                      <a:lnTo>
                        <a:pt x="2013" y="562"/>
                      </a:lnTo>
                      <a:lnTo>
                        <a:pt x="2040" y="517"/>
                      </a:lnTo>
                      <a:lnTo>
                        <a:pt x="2064" y="470"/>
                      </a:lnTo>
                      <a:lnTo>
                        <a:pt x="2086" y="421"/>
                      </a:lnTo>
                      <a:lnTo>
                        <a:pt x="2105" y="372"/>
                      </a:lnTo>
                      <a:lnTo>
                        <a:pt x="2122" y="322"/>
                      </a:lnTo>
                      <a:lnTo>
                        <a:pt x="2137" y="270"/>
                      </a:lnTo>
                      <a:lnTo>
                        <a:pt x="2149" y="218"/>
                      </a:lnTo>
                      <a:lnTo>
                        <a:pt x="2159" y="165"/>
                      </a:lnTo>
                      <a:lnTo>
                        <a:pt x="2166" y="110"/>
                      </a:lnTo>
                      <a:lnTo>
                        <a:pt x="2170" y="55"/>
                      </a:lnTo>
                      <a:lnTo>
                        <a:pt x="2171" y="0"/>
                      </a:lnTo>
                      <a:lnTo>
                        <a:pt x="2144" y="0"/>
                      </a:lnTo>
                      <a:lnTo>
                        <a:pt x="2119" y="0"/>
                      </a:lnTo>
                      <a:lnTo>
                        <a:pt x="2096" y="0"/>
                      </a:lnTo>
                      <a:lnTo>
                        <a:pt x="2075" y="0"/>
                      </a:lnTo>
                      <a:lnTo>
                        <a:pt x="2054" y="0"/>
                      </a:lnTo>
                      <a:lnTo>
                        <a:pt x="2035" y="0"/>
                      </a:lnTo>
                      <a:lnTo>
                        <a:pt x="2018" y="0"/>
                      </a:lnTo>
                      <a:lnTo>
                        <a:pt x="2001" y="0"/>
                      </a:lnTo>
                      <a:lnTo>
                        <a:pt x="1985" y="0"/>
                      </a:lnTo>
                      <a:lnTo>
                        <a:pt x="1969" y="0"/>
                      </a:lnTo>
                      <a:lnTo>
                        <a:pt x="1954" y="0"/>
                      </a:lnTo>
                      <a:lnTo>
                        <a:pt x="1938" y="0"/>
                      </a:lnTo>
                      <a:lnTo>
                        <a:pt x="1922" y="0"/>
                      </a:lnTo>
                      <a:lnTo>
                        <a:pt x="1907" y="0"/>
                      </a:lnTo>
                      <a:lnTo>
                        <a:pt x="1889" y="0"/>
                      </a:lnTo>
                      <a:lnTo>
                        <a:pt x="1872" y="0"/>
                      </a:lnTo>
                      <a:lnTo>
                        <a:pt x="1853" y="0"/>
                      </a:lnTo>
                      <a:lnTo>
                        <a:pt x="1833" y="0"/>
                      </a:lnTo>
                      <a:lnTo>
                        <a:pt x="1813" y="0"/>
                      </a:lnTo>
                      <a:lnTo>
                        <a:pt x="1790" y="0"/>
                      </a:lnTo>
                      <a:lnTo>
                        <a:pt x="1764" y="0"/>
                      </a:lnTo>
                      <a:lnTo>
                        <a:pt x="1737" y="0"/>
                      </a:lnTo>
                      <a:lnTo>
                        <a:pt x="1708" y="0"/>
                      </a:lnTo>
                      <a:lnTo>
                        <a:pt x="1677" y="0"/>
                      </a:lnTo>
                      <a:lnTo>
                        <a:pt x="1642" y="0"/>
                      </a:lnTo>
                      <a:lnTo>
                        <a:pt x="1604" y="0"/>
                      </a:lnTo>
                      <a:lnTo>
                        <a:pt x="1564" y="0"/>
                      </a:lnTo>
                      <a:lnTo>
                        <a:pt x="1519" y="0"/>
                      </a:lnTo>
                      <a:lnTo>
                        <a:pt x="1472" y="0"/>
                      </a:lnTo>
                      <a:lnTo>
                        <a:pt x="1420" y="0"/>
                      </a:lnTo>
                      <a:lnTo>
                        <a:pt x="1364" y="0"/>
                      </a:lnTo>
                      <a:lnTo>
                        <a:pt x="1305" y="0"/>
                      </a:lnTo>
                      <a:lnTo>
                        <a:pt x="1304" y="23"/>
                      </a:lnTo>
                      <a:lnTo>
                        <a:pt x="1301" y="43"/>
                      </a:lnTo>
                      <a:lnTo>
                        <a:pt x="1295" y="65"/>
                      </a:lnTo>
                      <a:lnTo>
                        <a:pt x="1287" y="85"/>
                      </a:lnTo>
                      <a:lnTo>
                        <a:pt x="1279" y="105"/>
                      </a:lnTo>
                      <a:lnTo>
                        <a:pt x="1268" y="122"/>
                      </a:lnTo>
                      <a:lnTo>
                        <a:pt x="1254" y="139"/>
                      </a:lnTo>
                      <a:lnTo>
                        <a:pt x="1240" y="155"/>
                      </a:lnTo>
                      <a:lnTo>
                        <a:pt x="1225" y="169"/>
                      </a:lnTo>
                      <a:lnTo>
                        <a:pt x="1208" y="181"/>
                      </a:lnTo>
                      <a:lnTo>
                        <a:pt x="1190" y="192"/>
                      </a:lnTo>
                      <a:lnTo>
                        <a:pt x="1171" y="201"/>
                      </a:lnTo>
                      <a:lnTo>
                        <a:pt x="1150" y="209"/>
                      </a:lnTo>
                      <a:lnTo>
                        <a:pt x="1129" y="214"/>
                      </a:lnTo>
                      <a:lnTo>
                        <a:pt x="1108" y="218"/>
                      </a:lnTo>
                      <a:lnTo>
                        <a:pt x="1086" y="219"/>
                      </a:lnTo>
                      <a:lnTo>
                        <a:pt x="1064" y="218"/>
                      </a:lnTo>
                      <a:lnTo>
                        <a:pt x="1042" y="214"/>
                      </a:lnTo>
                      <a:lnTo>
                        <a:pt x="1021" y="209"/>
                      </a:lnTo>
                      <a:lnTo>
                        <a:pt x="1000" y="201"/>
                      </a:lnTo>
                      <a:lnTo>
                        <a:pt x="981" y="192"/>
                      </a:lnTo>
                      <a:lnTo>
                        <a:pt x="963" y="181"/>
                      </a:lnTo>
                      <a:lnTo>
                        <a:pt x="946" y="169"/>
                      </a:lnTo>
                      <a:lnTo>
                        <a:pt x="931" y="155"/>
                      </a:lnTo>
                      <a:lnTo>
                        <a:pt x="917" y="139"/>
                      </a:lnTo>
                      <a:lnTo>
                        <a:pt x="904" y="122"/>
                      </a:lnTo>
                      <a:lnTo>
                        <a:pt x="893" y="105"/>
                      </a:lnTo>
                      <a:lnTo>
                        <a:pt x="884" y="85"/>
                      </a:lnTo>
                      <a:lnTo>
                        <a:pt x="876" y="65"/>
                      </a:lnTo>
                      <a:lnTo>
                        <a:pt x="871" y="43"/>
                      </a:lnTo>
                      <a:lnTo>
                        <a:pt x="867" y="23"/>
                      </a:lnTo>
                      <a:lnTo>
                        <a:pt x="866" y="0"/>
                      </a:lnTo>
                      <a:lnTo>
                        <a:pt x="839" y="0"/>
                      </a:lnTo>
                      <a:lnTo>
                        <a:pt x="814" y="0"/>
                      </a:lnTo>
                      <a:lnTo>
                        <a:pt x="791" y="0"/>
                      </a:lnTo>
                      <a:lnTo>
                        <a:pt x="769" y="0"/>
                      </a:lnTo>
                      <a:lnTo>
                        <a:pt x="749" y="0"/>
                      </a:lnTo>
                      <a:lnTo>
                        <a:pt x="730" y="0"/>
                      </a:lnTo>
                      <a:lnTo>
                        <a:pt x="713" y="0"/>
                      </a:lnTo>
                      <a:lnTo>
                        <a:pt x="695" y="0"/>
                      </a:lnTo>
                      <a:lnTo>
                        <a:pt x="679" y="0"/>
                      </a:lnTo>
                      <a:lnTo>
                        <a:pt x="663" y="0"/>
                      </a:lnTo>
                      <a:lnTo>
                        <a:pt x="648" y="0"/>
                      </a:lnTo>
                      <a:lnTo>
                        <a:pt x="633" y="0"/>
                      </a:lnTo>
                      <a:lnTo>
                        <a:pt x="616" y="0"/>
                      </a:lnTo>
                      <a:lnTo>
                        <a:pt x="601" y="0"/>
                      </a:lnTo>
                      <a:lnTo>
                        <a:pt x="584" y="0"/>
                      </a:lnTo>
                      <a:lnTo>
                        <a:pt x="567" y="0"/>
                      </a:lnTo>
                      <a:lnTo>
                        <a:pt x="548" y="0"/>
                      </a:lnTo>
                      <a:lnTo>
                        <a:pt x="527" y="0"/>
                      </a:lnTo>
                      <a:lnTo>
                        <a:pt x="507" y="0"/>
                      </a:lnTo>
                      <a:lnTo>
                        <a:pt x="484" y="0"/>
                      </a:lnTo>
                      <a:lnTo>
                        <a:pt x="458" y="0"/>
                      </a:lnTo>
                      <a:lnTo>
                        <a:pt x="432" y="0"/>
                      </a:lnTo>
                      <a:lnTo>
                        <a:pt x="402" y="0"/>
                      </a:lnTo>
                      <a:lnTo>
                        <a:pt x="371" y="0"/>
                      </a:lnTo>
                      <a:lnTo>
                        <a:pt x="337" y="0"/>
                      </a:lnTo>
                      <a:lnTo>
                        <a:pt x="298" y="0"/>
                      </a:lnTo>
                      <a:lnTo>
                        <a:pt x="258" y="0"/>
                      </a:lnTo>
                      <a:lnTo>
                        <a:pt x="214" y="0"/>
                      </a:lnTo>
                      <a:lnTo>
                        <a:pt x="167" y="0"/>
                      </a:lnTo>
                      <a:lnTo>
                        <a:pt x="115" y="0"/>
                      </a:lnTo>
                      <a:lnTo>
                        <a:pt x="59" y="0"/>
                      </a:lnTo>
                      <a:lnTo>
                        <a:pt x="0" y="0"/>
                      </a:lnTo>
                      <a:close/>
                    </a:path>
                  </a:pathLst>
                </a:custGeom>
                <a:solidFill>
                  <a:srgbClr val="9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4" name="Freeform 879">
                  <a:extLst>
                    <a:ext uri="{FF2B5EF4-FFF2-40B4-BE49-F238E27FC236}">
                      <a16:creationId xmlns:a16="http://schemas.microsoft.com/office/drawing/2014/main" id="{FAD10104-4C3C-4E9B-9164-F4C33AEFE892}"/>
                    </a:ext>
                  </a:extLst>
                </p:cNvPr>
                <p:cNvSpPr>
                  <a:spLocks/>
                </p:cNvSpPr>
                <p:nvPr/>
              </p:nvSpPr>
              <p:spPr bwMode="auto">
                <a:xfrm>
                  <a:off x="1903" y="2803"/>
                  <a:ext cx="717" cy="358"/>
                </a:xfrm>
                <a:custGeom>
                  <a:avLst/>
                  <a:gdLst>
                    <a:gd name="T0" fmla="*/ 0 w 2151"/>
                    <a:gd name="T1" fmla="*/ 0 h 1074"/>
                    <a:gd name="T2" fmla="*/ 0 w 2151"/>
                    <a:gd name="T3" fmla="*/ 0 h 1074"/>
                    <a:gd name="T4" fmla="*/ 0 w 2151"/>
                    <a:gd name="T5" fmla="*/ 1 h 1074"/>
                    <a:gd name="T6" fmla="*/ 0 w 2151"/>
                    <a:gd name="T7" fmla="*/ 1 h 1074"/>
                    <a:gd name="T8" fmla="*/ 0 w 2151"/>
                    <a:gd name="T9" fmla="*/ 1 h 1074"/>
                    <a:gd name="T10" fmla="*/ 0 w 2151"/>
                    <a:gd name="T11" fmla="*/ 1 h 1074"/>
                    <a:gd name="T12" fmla="*/ 1 w 2151"/>
                    <a:gd name="T13" fmla="*/ 1 h 1074"/>
                    <a:gd name="T14" fmla="*/ 1 w 2151"/>
                    <a:gd name="T15" fmla="*/ 1 h 1074"/>
                    <a:gd name="T16" fmla="*/ 1 w 2151"/>
                    <a:gd name="T17" fmla="*/ 1 h 1074"/>
                    <a:gd name="T18" fmla="*/ 1 w 2151"/>
                    <a:gd name="T19" fmla="*/ 1 h 1074"/>
                    <a:gd name="T20" fmla="*/ 1 w 2151"/>
                    <a:gd name="T21" fmla="*/ 1 h 1074"/>
                    <a:gd name="T22" fmla="*/ 2 w 2151"/>
                    <a:gd name="T23" fmla="*/ 1 h 1074"/>
                    <a:gd name="T24" fmla="*/ 2 w 2151"/>
                    <a:gd name="T25" fmla="*/ 1 h 1074"/>
                    <a:gd name="T26" fmla="*/ 2 w 2151"/>
                    <a:gd name="T27" fmla="*/ 1 h 1074"/>
                    <a:gd name="T28" fmla="*/ 2 w 2151"/>
                    <a:gd name="T29" fmla="*/ 1 h 1074"/>
                    <a:gd name="T30" fmla="*/ 2 w 2151"/>
                    <a:gd name="T31" fmla="*/ 1 h 1074"/>
                    <a:gd name="T32" fmla="*/ 3 w 2151"/>
                    <a:gd name="T33" fmla="*/ 1 h 1074"/>
                    <a:gd name="T34" fmla="*/ 3 w 2151"/>
                    <a:gd name="T35" fmla="*/ 1 h 1074"/>
                    <a:gd name="T36" fmla="*/ 3 w 2151"/>
                    <a:gd name="T37" fmla="*/ 1 h 1074"/>
                    <a:gd name="T38" fmla="*/ 3 w 2151"/>
                    <a:gd name="T39" fmla="*/ 0 h 1074"/>
                    <a:gd name="T40" fmla="*/ 3 w 2151"/>
                    <a:gd name="T41" fmla="*/ 0 h 1074"/>
                    <a:gd name="T42" fmla="*/ 3 w 2151"/>
                    <a:gd name="T43" fmla="*/ 0 h 1074"/>
                    <a:gd name="T44" fmla="*/ 3 w 2151"/>
                    <a:gd name="T45" fmla="*/ 0 h 1074"/>
                    <a:gd name="T46" fmla="*/ 3 w 2151"/>
                    <a:gd name="T47" fmla="*/ 0 h 1074"/>
                    <a:gd name="T48" fmla="*/ 3 w 2151"/>
                    <a:gd name="T49" fmla="*/ 0 h 1074"/>
                    <a:gd name="T50" fmla="*/ 3 w 2151"/>
                    <a:gd name="T51" fmla="*/ 0 h 1074"/>
                    <a:gd name="T52" fmla="*/ 3 w 2151"/>
                    <a:gd name="T53" fmla="*/ 0 h 1074"/>
                    <a:gd name="T54" fmla="*/ 2 w 2151"/>
                    <a:gd name="T55" fmla="*/ 0 h 1074"/>
                    <a:gd name="T56" fmla="*/ 2 w 2151"/>
                    <a:gd name="T57" fmla="*/ 0 h 1074"/>
                    <a:gd name="T58" fmla="*/ 2 w 2151"/>
                    <a:gd name="T59" fmla="*/ 0 h 1074"/>
                    <a:gd name="T60" fmla="*/ 2 w 2151"/>
                    <a:gd name="T61" fmla="*/ 0 h 1074"/>
                    <a:gd name="T62" fmla="*/ 2 w 2151"/>
                    <a:gd name="T63" fmla="*/ 0 h 1074"/>
                    <a:gd name="T64" fmla="*/ 2 w 2151"/>
                    <a:gd name="T65" fmla="*/ 0 h 1074"/>
                    <a:gd name="T66" fmla="*/ 2 w 2151"/>
                    <a:gd name="T67" fmla="*/ 0 h 1074"/>
                    <a:gd name="T68" fmla="*/ 2 w 2151"/>
                    <a:gd name="T69" fmla="*/ 0 h 1074"/>
                    <a:gd name="T70" fmla="*/ 2 w 2151"/>
                    <a:gd name="T71" fmla="*/ 0 h 1074"/>
                    <a:gd name="T72" fmla="*/ 2 w 2151"/>
                    <a:gd name="T73" fmla="*/ 0 h 1074"/>
                    <a:gd name="T74" fmla="*/ 1 w 2151"/>
                    <a:gd name="T75" fmla="*/ 0 h 1074"/>
                    <a:gd name="T76" fmla="*/ 1 w 2151"/>
                    <a:gd name="T77" fmla="*/ 0 h 1074"/>
                    <a:gd name="T78" fmla="*/ 1 w 2151"/>
                    <a:gd name="T79" fmla="*/ 0 h 1074"/>
                    <a:gd name="T80" fmla="*/ 1 w 2151"/>
                    <a:gd name="T81" fmla="*/ 0 h 1074"/>
                    <a:gd name="T82" fmla="*/ 1 w 2151"/>
                    <a:gd name="T83" fmla="*/ 0 h 1074"/>
                    <a:gd name="T84" fmla="*/ 1 w 2151"/>
                    <a:gd name="T85" fmla="*/ 0 h 1074"/>
                    <a:gd name="T86" fmla="*/ 1 w 2151"/>
                    <a:gd name="T87" fmla="*/ 0 h 1074"/>
                    <a:gd name="T88" fmla="*/ 1 w 2151"/>
                    <a:gd name="T89" fmla="*/ 0 h 1074"/>
                    <a:gd name="T90" fmla="*/ 1 w 2151"/>
                    <a:gd name="T91" fmla="*/ 0 h 1074"/>
                    <a:gd name="T92" fmla="*/ 1 w 2151"/>
                    <a:gd name="T93" fmla="*/ 0 h 1074"/>
                    <a:gd name="T94" fmla="*/ 1 w 2151"/>
                    <a:gd name="T95" fmla="*/ 0 h 1074"/>
                    <a:gd name="T96" fmla="*/ 1 w 2151"/>
                    <a:gd name="T97" fmla="*/ 0 h 1074"/>
                    <a:gd name="T98" fmla="*/ 1 w 2151"/>
                    <a:gd name="T99" fmla="*/ 0 h 1074"/>
                    <a:gd name="T100" fmla="*/ 0 w 2151"/>
                    <a:gd name="T101" fmla="*/ 0 h 1074"/>
                    <a:gd name="T102" fmla="*/ 0 w 2151"/>
                    <a:gd name="T103" fmla="*/ 0 h 1074"/>
                    <a:gd name="T104" fmla="*/ 0 w 2151"/>
                    <a:gd name="T105" fmla="*/ 0 h 10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51" h="1074">
                      <a:moveTo>
                        <a:pt x="0" y="0"/>
                      </a:moveTo>
                      <a:lnTo>
                        <a:pt x="1" y="54"/>
                      </a:lnTo>
                      <a:lnTo>
                        <a:pt x="5" y="109"/>
                      </a:lnTo>
                      <a:lnTo>
                        <a:pt x="12" y="163"/>
                      </a:lnTo>
                      <a:lnTo>
                        <a:pt x="22" y="215"/>
                      </a:lnTo>
                      <a:lnTo>
                        <a:pt x="34" y="268"/>
                      </a:lnTo>
                      <a:lnTo>
                        <a:pt x="48" y="318"/>
                      </a:lnTo>
                      <a:lnTo>
                        <a:pt x="66" y="369"/>
                      </a:lnTo>
                      <a:lnTo>
                        <a:pt x="84" y="418"/>
                      </a:lnTo>
                      <a:lnTo>
                        <a:pt x="106" y="465"/>
                      </a:lnTo>
                      <a:lnTo>
                        <a:pt x="130" y="511"/>
                      </a:lnTo>
                      <a:lnTo>
                        <a:pt x="156" y="556"/>
                      </a:lnTo>
                      <a:lnTo>
                        <a:pt x="184" y="600"/>
                      </a:lnTo>
                      <a:lnTo>
                        <a:pt x="214" y="643"/>
                      </a:lnTo>
                      <a:lnTo>
                        <a:pt x="247" y="683"/>
                      </a:lnTo>
                      <a:lnTo>
                        <a:pt x="279" y="722"/>
                      </a:lnTo>
                      <a:lnTo>
                        <a:pt x="316" y="759"/>
                      </a:lnTo>
                      <a:lnTo>
                        <a:pt x="353" y="795"/>
                      </a:lnTo>
                      <a:lnTo>
                        <a:pt x="392" y="829"/>
                      </a:lnTo>
                      <a:lnTo>
                        <a:pt x="433" y="861"/>
                      </a:lnTo>
                      <a:lnTo>
                        <a:pt x="475" y="890"/>
                      </a:lnTo>
                      <a:lnTo>
                        <a:pt x="519" y="919"/>
                      </a:lnTo>
                      <a:lnTo>
                        <a:pt x="563" y="944"/>
                      </a:lnTo>
                      <a:lnTo>
                        <a:pt x="610" y="968"/>
                      </a:lnTo>
                      <a:lnTo>
                        <a:pt x="658" y="990"/>
                      </a:lnTo>
                      <a:lnTo>
                        <a:pt x="706" y="1009"/>
                      </a:lnTo>
                      <a:lnTo>
                        <a:pt x="756" y="1026"/>
                      </a:lnTo>
                      <a:lnTo>
                        <a:pt x="807" y="1040"/>
                      </a:lnTo>
                      <a:lnTo>
                        <a:pt x="860" y="1052"/>
                      </a:lnTo>
                      <a:lnTo>
                        <a:pt x="912" y="1062"/>
                      </a:lnTo>
                      <a:lnTo>
                        <a:pt x="966" y="1069"/>
                      </a:lnTo>
                      <a:lnTo>
                        <a:pt x="1021" y="1073"/>
                      </a:lnTo>
                      <a:lnTo>
                        <a:pt x="1076" y="1074"/>
                      </a:lnTo>
                      <a:lnTo>
                        <a:pt x="1130" y="1073"/>
                      </a:lnTo>
                      <a:lnTo>
                        <a:pt x="1185" y="1069"/>
                      </a:lnTo>
                      <a:lnTo>
                        <a:pt x="1239" y="1062"/>
                      </a:lnTo>
                      <a:lnTo>
                        <a:pt x="1292" y="1052"/>
                      </a:lnTo>
                      <a:lnTo>
                        <a:pt x="1344" y="1040"/>
                      </a:lnTo>
                      <a:lnTo>
                        <a:pt x="1395" y="1026"/>
                      </a:lnTo>
                      <a:lnTo>
                        <a:pt x="1445" y="1009"/>
                      </a:lnTo>
                      <a:lnTo>
                        <a:pt x="1493" y="990"/>
                      </a:lnTo>
                      <a:lnTo>
                        <a:pt x="1542" y="968"/>
                      </a:lnTo>
                      <a:lnTo>
                        <a:pt x="1588" y="944"/>
                      </a:lnTo>
                      <a:lnTo>
                        <a:pt x="1633" y="919"/>
                      </a:lnTo>
                      <a:lnTo>
                        <a:pt x="1677" y="890"/>
                      </a:lnTo>
                      <a:lnTo>
                        <a:pt x="1718" y="861"/>
                      </a:lnTo>
                      <a:lnTo>
                        <a:pt x="1759" y="829"/>
                      </a:lnTo>
                      <a:lnTo>
                        <a:pt x="1798" y="795"/>
                      </a:lnTo>
                      <a:lnTo>
                        <a:pt x="1836" y="759"/>
                      </a:lnTo>
                      <a:lnTo>
                        <a:pt x="1872" y="722"/>
                      </a:lnTo>
                      <a:lnTo>
                        <a:pt x="1905" y="683"/>
                      </a:lnTo>
                      <a:lnTo>
                        <a:pt x="1938" y="643"/>
                      </a:lnTo>
                      <a:lnTo>
                        <a:pt x="1967" y="600"/>
                      </a:lnTo>
                      <a:lnTo>
                        <a:pt x="1996" y="556"/>
                      </a:lnTo>
                      <a:lnTo>
                        <a:pt x="2021" y="511"/>
                      </a:lnTo>
                      <a:lnTo>
                        <a:pt x="2045" y="465"/>
                      </a:lnTo>
                      <a:lnTo>
                        <a:pt x="2067" y="418"/>
                      </a:lnTo>
                      <a:lnTo>
                        <a:pt x="2086" y="369"/>
                      </a:lnTo>
                      <a:lnTo>
                        <a:pt x="2103" y="318"/>
                      </a:lnTo>
                      <a:lnTo>
                        <a:pt x="2117" y="268"/>
                      </a:lnTo>
                      <a:lnTo>
                        <a:pt x="2129" y="215"/>
                      </a:lnTo>
                      <a:lnTo>
                        <a:pt x="2139" y="163"/>
                      </a:lnTo>
                      <a:lnTo>
                        <a:pt x="2146" y="109"/>
                      </a:lnTo>
                      <a:lnTo>
                        <a:pt x="2150" y="54"/>
                      </a:lnTo>
                      <a:lnTo>
                        <a:pt x="2151" y="0"/>
                      </a:lnTo>
                      <a:lnTo>
                        <a:pt x="2123" y="0"/>
                      </a:lnTo>
                      <a:lnTo>
                        <a:pt x="2097" y="0"/>
                      </a:lnTo>
                      <a:lnTo>
                        <a:pt x="2073" y="0"/>
                      </a:lnTo>
                      <a:lnTo>
                        <a:pt x="2050" y="0"/>
                      </a:lnTo>
                      <a:lnTo>
                        <a:pt x="2030" y="0"/>
                      </a:lnTo>
                      <a:lnTo>
                        <a:pt x="2011" y="0"/>
                      </a:lnTo>
                      <a:lnTo>
                        <a:pt x="1992" y="0"/>
                      </a:lnTo>
                      <a:lnTo>
                        <a:pt x="1975" y="0"/>
                      </a:lnTo>
                      <a:lnTo>
                        <a:pt x="1958" y="0"/>
                      </a:lnTo>
                      <a:lnTo>
                        <a:pt x="1942" y="0"/>
                      </a:lnTo>
                      <a:lnTo>
                        <a:pt x="1927" y="0"/>
                      </a:lnTo>
                      <a:lnTo>
                        <a:pt x="1911" y="0"/>
                      </a:lnTo>
                      <a:lnTo>
                        <a:pt x="1895" y="0"/>
                      </a:lnTo>
                      <a:lnTo>
                        <a:pt x="1879" y="0"/>
                      </a:lnTo>
                      <a:lnTo>
                        <a:pt x="1862" y="0"/>
                      </a:lnTo>
                      <a:lnTo>
                        <a:pt x="1845" y="0"/>
                      </a:lnTo>
                      <a:lnTo>
                        <a:pt x="1827" y="0"/>
                      </a:lnTo>
                      <a:lnTo>
                        <a:pt x="1807" y="0"/>
                      </a:lnTo>
                      <a:lnTo>
                        <a:pt x="1786" y="0"/>
                      </a:lnTo>
                      <a:lnTo>
                        <a:pt x="1763" y="0"/>
                      </a:lnTo>
                      <a:lnTo>
                        <a:pt x="1739" y="0"/>
                      </a:lnTo>
                      <a:lnTo>
                        <a:pt x="1713" y="0"/>
                      </a:lnTo>
                      <a:lnTo>
                        <a:pt x="1684" y="0"/>
                      </a:lnTo>
                      <a:lnTo>
                        <a:pt x="1653" y="0"/>
                      </a:lnTo>
                      <a:lnTo>
                        <a:pt x="1621" y="0"/>
                      </a:lnTo>
                      <a:lnTo>
                        <a:pt x="1584" y="0"/>
                      </a:lnTo>
                      <a:lnTo>
                        <a:pt x="1545" y="0"/>
                      </a:lnTo>
                      <a:lnTo>
                        <a:pt x="1502" y="0"/>
                      </a:lnTo>
                      <a:lnTo>
                        <a:pt x="1456" y="0"/>
                      </a:lnTo>
                      <a:lnTo>
                        <a:pt x="1407" y="0"/>
                      </a:lnTo>
                      <a:lnTo>
                        <a:pt x="1353" y="0"/>
                      </a:lnTo>
                      <a:lnTo>
                        <a:pt x="1295" y="0"/>
                      </a:lnTo>
                      <a:lnTo>
                        <a:pt x="1294" y="23"/>
                      </a:lnTo>
                      <a:lnTo>
                        <a:pt x="1291" y="43"/>
                      </a:lnTo>
                      <a:lnTo>
                        <a:pt x="1285" y="65"/>
                      </a:lnTo>
                      <a:lnTo>
                        <a:pt x="1277" y="85"/>
                      </a:lnTo>
                      <a:lnTo>
                        <a:pt x="1269" y="105"/>
                      </a:lnTo>
                      <a:lnTo>
                        <a:pt x="1258" y="122"/>
                      </a:lnTo>
                      <a:lnTo>
                        <a:pt x="1244" y="139"/>
                      </a:lnTo>
                      <a:lnTo>
                        <a:pt x="1230" y="155"/>
                      </a:lnTo>
                      <a:lnTo>
                        <a:pt x="1215" y="169"/>
                      </a:lnTo>
                      <a:lnTo>
                        <a:pt x="1198" y="181"/>
                      </a:lnTo>
                      <a:lnTo>
                        <a:pt x="1180" y="192"/>
                      </a:lnTo>
                      <a:lnTo>
                        <a:pt x="1161" y="201"/>
                      </a:lnTo>
                      <a:lnTo>
                        <a:pt x="1140" y="209"/>
                      </a:lnTo>
                      <a:lnTo>
                        <a:pt x="1119" y="214"/>
                      </a:lnTo>
                      <a:lnTo>
                        <a:pt x="1098" y="218"/>
                      </a:lnTo>
                      <a:lnTo>
                        <a:pt x="1076" y="219"/>
                      </a:lnTo>
                      <a:lnTo>
                        <a:pt x="1054" y="218"/>
                      </a:lnTo>
                      <a:lnTo>
                        <a:pt x="1032" y="214"/>
                      </a:lnTo>
                      <a:lnTo>
                        <a:pt x="1011" y="209"/>
                      </a:lnTo>
                      <a:lnTo>
                        <a:pt x="990" y="201"/>
                      </a:lnTo>
                      <a:lnTo>
                        <a:pt x="971" y="192"/>
                      </a:lnTo>
                      <a:lnTo>
                        <a:pt x="953" y="181"/>
                      </a:lnTo>
                      <a:lnTo>
                        <a:pt x="936" y="169"/>
                      </a:lnTo>
                      <a:lnTo>
                        <a:pt x="921" y="155"/>
                      </a:lnTo>
                      <a:lnTo>
                        <a:pt x="907" y="139"/>
                      </a:lnTo>
                      <a:lnTo>
                        <a:pt x="894" y="122"/>
                      </a:lnTo>
                      <a:lnTo>
                        <a:pt x="883" y="105"/>
                      </a:lnTo>
                      <a:lnTo>
                        <a:pt x="874" y="85"/>
                      </a:lnTo>
                      <a:lnTo>
                        <a:pt x="866" y="65"/>
                      </a:lnTo>
                      <a:lnTo>
                        <a:pt x="861" y="43"/>
                      </a:lnTo>
                      <a:lnTo>
                        <a:pt x="857" y="23"/>
                      </a:lnTo>
                      <a:lnTo>
                        <a:pt x="856" y="0"/>
                      </a:lnTo>
                      <a:lnTo>
                        <a:pt x="828" y="0"/>
                      </a:lnTo>
                      <a:lnTo>
                        <a:pt x="801" y="0"/>
                      </a:lnTo>
                      <a:lnTo>
                        <a:pt x="778" y="0"/>
                      </a:lnTo>
                      <a:lnTo>
                        <a:pt x="755" y="0"/>
                      </a:lnTo>
                      <a:lnTo>
                        <a:pt x="735" y="0"/>
                      </a:lnTo>
                      <a:lnTo>
                        <a:pt x="716" y="0"/>
                      </a:lnTo>
                      <a:lnTo>
                        <a:pt x="697" y="0"/>
                      </a:lnTo>
                      <a:lnTo>
                        <a:pt x="680" y="0"/>
                      </a:lnTo>
                      <a:lnTo>
                        <a:pt x="663" y="0"/>
                      </a:lnTo>
                      <a:lnTo>
                        <a:pt x="647" y="0"/>
                      </a:lnTo>
                      <a:lnTo>
                        <a:pt x="631" y="0"/>
                      </a:lnTo>
                      <a:lnTo>
                        <a:pt x="616" y="0"/>
                      </a:lnTo>
                      <a:lnTo>
                        <a:pt x="600" y="0"/>
                      </a:lnTo>
                      <a:lnTo>
                        <a:pt x="584" y="0"/>
                      </a:lnTo>
                      <a:lnTo>
                        <a:pt x="567" y="0"/>
                      </a:lnTo>
                      <a:lnTo>
                        <a:pt x="550" y="0"/>
                      </a:lnTo>
                      <a:lnTo>
                        <a:pt x="532" y="0"/>
                      </a:lnTo>
                      <a:lnTo>
                        <a:pt x="512" y="0"/>
                      </a:lnTo>
                      <a:lnTo>
                        <a:pt x="491" y="0"/>
                      </a:lnTo>
                      <a:lnTo>
                        <a:pt x="468" y="0"/>
                      </a:lnTo>
                      <a:lnTo>
                        <a:pt x="444" y="0"/>
                      </a:lnTo>
                      <a:lnTo>
                        <a:pt x="418" y="0"/>
                      </a:lnTo>
                      <a:lnTo>
                        <a:pt x="389" y="0"/>
                      </a:lnTo>
                      <a:lnTo>
                        <a:pt x="358" y="0"/>
                      </a:lnTo>
                      <a:lnTo>
                        <a:pt x="326" y="0"/>
                      </a:lnTo>
                      <a:lnTo>
                        <a:pt x="289" y="0"/>
                      </a:lnTo>
                      <a:lnTo>
                        <a:pt x="250" y="0"/>
                      </a:lnTo>
                      <a:lnTo>
                        <a:pt x="207" y="0"/>
                      </a:lnTo>
                      <a:lnTo>
                        <a:pt x="161" y="0"/>
                      </a:lnTo>
                      <a:lnTo>
                        <a:pt x="112" y="0"/>
                      </a:lnTo>
                      <a:lnTo>
                        <a:pt x="58" y="0"/>
                      </a:lnTo>
                      <a:lnTo>
                        <a:pt x="0" y="0"/>
                      </a:lnTo>
                      <a:close/>
                    </a:path>
                  </a:pathLst>
                </a:custGeom>
                <a:solidFill>
                  <a:srgbClr val="A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5" name="Freeform 880">
                  <a:extLst>
                    <a:ext uri="{FF2B5EF4-FFF2-40B4-BE49-F238E27FC236}">
                      <a16:creationId xmlns:a16="http://schemas.microsoft.com/office/drawing/2014/main" id="{F8B17F72-2E90-446C-A7A0-475CD11926FA}"/>
                    </a:ext>
                  </a:extLst>
                </p:cNvPr>
                <p:cNvSpPr>
                  <a:spLocks/>
                </p:cNvSpPr>
                <p:nvPr/>
              </p:nvSpPr>
              <p:spPr bwMode="auto">
                <a:xfrm>
                  <a:off x="1906" y="2803"/>
                  <a:ext cx="710" cy="354"/>
                </a:xfrm>
                <a:custGeom>
                  <a:avLst/>
                  <a:gdLst>
                    <a:gd name="T0" fmla="*/ 0 w 2129"/>
                    <a:gd name="T1" fmla="*/ 0 h 1063"/>
                    <a:gd name="T2" fmla="*/ 0 w 2129"/>
                    <a:gd name="T3" fmla="*/ 0 h 1063"/>
                    <a:gd name="T4" fmla="*/ 0 w 2129"/>
                    <a:gd name="T5" fmla="*/ 1 h 1063"/>
                    <a:gd name="T6" fmla="*/ 0 w 2129"/>
                    <a:gd name="T7" fmla="*/ 1 h 1063"/>
                    <a:gd name="T8" fmla="*/ 0 w 2129"/>
                    <a:gd name="T9" fmla="*/ 1 h 1063"/>
                    <a:gd name="T10" fmla="*/ 0 w 2129"/>
                    <a:gd name="T11" fmla="*/ 1 h 1063"/>
                    <a:gd name="T12" fmla="*/ 1 w 2129"/>
                    <a:gd name="T13" fmla="*/ 1 h 1063"/>
                    <a:gd name="T14" fmla="*/ 1 w 2129"/>
                    <a:gd name="T15" fmla="*/ 1 h 1063"/>
                    <a:gd name="T16" fmla="*/ 1 w 2129"/>
                    <a:gd name="T17" fmla="*/ 1 h 1063"/>
                    <a:gd name="T18" fmla="*/ 1 w 2129"/>
                    <a:gd name="T19" fmla="*/ 1 h 1063"/>
                    <a:gd name="T20" fmla="*/ 1 w 2129"/>
                    <a:gd name="T21" fmla="*/ 1 h 1063"/>
                    <a:gd name="T22" fmla="*/ 2 w 2129"/>
                    <a:gd name="T23" fmla="*/ 1 h 1063"/>
                    <a:gd name="T24" fmla="*/ 2 w 2129"/>
                    <a:gd name="T25" fmla="*/ 1 h 1063"/>
                    <a:gd name="T26" fmla="*/ 2 w 2129"/>
                    <a:gd name="T27" fmla="*/ 1 h 1063"/>
                    <a:gd name="T28" fmla="*/ 2 w 2129"/>
                    <a:gd name="T29" fmla="*/ 1 h 1063"/>
                    <a:gd name="T30" fmla="*/ 2 w 2129"/>
                    <a:gd name="T31" fmla="*/ 1 h 1063"/>
                    <a:gd name="T32" fmla="*/ 3 w 2129"/>
                    <a:gd name="T33" fmla="*/ 1 h 1063"/>
                    <a:gd name="T34" fmla="*/ 3 w 2129"/>
                    <a:gd name="T35" fmla="*/ 1 h 1063"/>
                    <a:gd name="T36" fmla="*/ 3 w 2129"/>
                    <a:gd name="T37" fmla="*/ 1 h 1063"/>
                    <a:gd name="T38" fmla="*/ 3 w 2129"/>
                    <a:gd name="T39" fmla="*/ 0 h 1063"/>
                    <a:gd name="T40" fmla="*/ 3 w 2129"/>
                    <a:gd name="T41" fmla="*/ 0 h 1063"/>
                    <a:gd name="T42" fmla="*/ 3 w 2129"/>
                    <a:gd name="T43" fmla="*/ 0 h 1063"/>
                    <a:gd name="T44" fmla="*/ 3 w 2129"/>
                    <a:gd name="T45" fmla="*/ 0 h 1063"/>
                    <a:gd name="T46" fmla="*/ 3 w 2129"/>
                    <a:gd name="T47" fmla="*/ 0 h 1063"/>
                    <a:gd name="T48" fmla="*/ 3 w 2129"/>
                    <a:gd name="T49" fmla="*/ 0 h 1063"/>
                    <a:gd name="T50" fmla="*/ 3 w 2129"/>
                    <a:gd name="T51" fmla="*/ 0 h 1063"/>
                    <a:gd name="T52" fmla="*/ 2 w 2129"/>
                    <a:gd name="T53" fmla="*/ 0 h 1063"/>
                    <a:gd name="T54" fmla="*/ 2 w 2129"/>
                    <a:gd name="T55" fmla="*/ 0 h 1063"/>
                    <a:gd name="T56" fmla="*/ 2 w 2129"/>
                    <a:gd name="T57" fmla="*/ 0 h 1063"/>
                    <a:gd name="T58" fmla="*/ 2 w 2129"/>
                    <a:gd name="T59" fmla="*/ 0 h 1063"/>
                    <a:gd name="T60" fmla="*/ 2 w 2129"/>
                    <a:gd name="T61" fmla="*/ 0 h 1063"/>
                    <a:gd name="T62" fmla="*/ 2 w 2129"/>
                    <a:gd name="T63" fmla="*/ 0 h 1063"/>
                    <a:gd name="T64" fmla="*/ 2 w 2129"/>
                    <a:gd name="T65" fmla="*/ 0 h 1063"/>
                    <a:gd name="T66" fmla="*/ 2 w 2129"/>
                    <a:gd name="T67" fmla="*/ 0 h 1063"/>
                    <a:gd name="T68" fmla="*/ 2 w 2129"/>
                    <a:gd name="T69" fmla="*/ 0 h 1063"/>
                    <a:gd name="T70" fmla="*/ 2 w 2129"/>
                    <a:gd name="T71" fmla="*/ 0 h 1063"/>
                    <a:gd name="T72" fmla="*/ 2 w 2129"/>
                    <a:gd name="T73" fmla="*/ 0 h 1063"/>
                    <a:gd name="T74" fmla="*/ 1 w 2129"/>
                    <a:gd name="T75" fmla="*/ 0 h 1063"/>
                    <a:gd name="T76" fmla="*/ 1 w 2129"/>
                    <a:gd name="T77" fmla="*/ 0 h 1063"/>
                    <a:gd name="T78" fmla="*/ 1 w 2129"/>
                    <a:gd name="T79" fmla="*/ 0 h 1063"/>
                    <a:gd name="T80" fmla="*/ 1 w 2129"/>
                    <a:gd name="T81" fmla="*/ 0 h 1063"/>
                    <a:gd name="T82" fmla="*/ 1 w 2129"/>
                    <a:gd name="T83" fmla="*/ 0 h 1063"/>
                    <a:gd name="T84" fmla="*/ 1 w 2129"/>
                    <a:gd name="T85" fmla="*/ 0 h 1063"/>
                    <a:gd name="T86" fmla="*/ 1 w 2129"/>
                    <a:gd name="T87" fmla="*/ 0 h 1063"/>
                    <a:gd name="T88" fmla="*/ 1 w 2129"/>
                    <a:gd name="T89" fmla="*/ 0 h 1063"/>
                    <a:gd name="T90" fmla="*/ 1 w 2129"/>
                    <a:gd name="T91" fmla="*/ 0 h 1063"/>
                    <a:gd name="T92" fmla="*/ 1 w 2129"/>
                    <a:gd name="T93" fmla="*/ 0 h 1063"/>
                    <a:gd name="T94" fmla="*/ 1 w 2129"/>
                    <a:gd name="T95" fmla="*/ 0 h 1063"/>
                    <a:gd name="T96" fmla="*/ 1 w 2129"/>
                    <a:gd name="T97" fmla="*/ 0 h 1063"/>
                    <a:gd name="T98" fmla="*/ 1 w 2129"/>
                    <a:gd name="T99" fmla="*/ 0 h 1063"/>
                    <a:gd name="T100" fmla="*/ 0 w 2129"/>
                    <a:gd name="T101" fmla="*/ 0 h 1063"/>
                    <a:gd name="T102" fmla="*/ 0 w 2129"/>
                    <a:gd name="T103" fmla="*/ 0 h 1063"/>
                    <a:gd name="T104" fmla="*/ 0 w 2129"/>
                    <a:gd name="T105" fmla="*/ 0 h 10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29" h="1063">
                      <a:moveTo>
                        <a:pt x="0" y="0"/>
                      </a:moveTo>
                      <a:lnTo>
                        <a:pt x="1" y="54"/>
                      </a:lnTo>
                      <a:lnTo>
                        <a:pt x="5" y="108"/>
                      </a:lnTo>
                      <a:lnTo>
                        <a:pt x="12" y="162"/>
                      </a:lnTo>
                      <a:lnTo>
                        <a:pt x="22" y="213"/>
                      </a:lnTo>
                      <a:lnTo>
                        <a:pt x="34" y="265"/>
                      </a:lnTo>
                      <a:lnTo>
                        <a:pt x="48" y="315"/>
                      </a:lnTo>
                      <a:lnTo>
                        <a:pt x="64" y="364"/>
                      </a:lnTo>
                      <a:lnTo>
                        <a:pt x="84" y="413"/>
                      </a:lnTo>
                      <a:lnTo>
                        <a:pt x="105" y="460"/>
                      </a:lnTo>
                      <a:lnTo>
                        <a:pt x="129" y="506"/>
                      </a:lnTo>
                      <a:lnTo>
                        <a:pt x="154" y="551"/>
                      </a:lnTo>
                      <a:lnTo>
                        <a:pt x="182" y="593"/>
                      </a:lnTo>
                      <a:lnTo>
                        <a:pt x="213" y="635"/>
                      </a:lnTo>
                      <a:lnTo>
                        <a:pt x="243" y="676"/>
                      </a:lnTo>
                      <a:lnTo>
                        <a:pt x="277" y="714"/>
                      </a:lnTo>
                      <a:lnTo>
                        <a:pt x="312" y="751"/>
                      </a:lnTo>
                      <a:lnTo>
                        <a:pt x="350" y="786"/>
                      </a:lnTo>
                      <a:lnTo>
                        <a:pt x="388" y="820"/>
                      </a:lnTo>
                      <a:lnTo>
                        <a:pt x="429" y="852"/>
                      </a:lnTo>
                      <a:lnTo>
                        <a:pt x="470" y="882"/>
                      </a:lnTo>
                      <a:lnTo>
                        <a:pt x="514" y="909"/>
                      </a:lnTo>
                      <a:lnTo>
                        <a:pt x="558" y="935"/>
                      </a:lnTo>
                      <a:lnTo>
                        <a:pt x="604" y="958"/>
                      </a:lnTo>
                      <a:lnTo>
                        <a:pt x="651" y="980"/>
                      </a:lnTo>
                      <a:lnTo>
                        <a:pt x="699" y="999"/>
                      </a:lnTo>
                      <a:lnTo>
                        <a:pt x="749" y="1015"/>
                      </a:lnTo>
                      <a:lnTo>
                        <a:pt x="799" y="1029"/>
                      </a:lnTo>
                      <a:lnTo>
                        <a:pt x="851" y="1042"/>
                      </a:lnTo>
                      <a:lnTo>
                        <a:pt x="903" y="1051"/>
                      </a:lnTo>
                      <a:lnTo>
                        <a:pt x="956" y="1058"/>
                      </a:lnTo>
                      <a:lnTo>
                        <a:pt x="1010" y="1062"/>
                      </a:lnTo>
                      <a:lnTo>
                        <a:pt x="1065" y="1063"/>
                      </a:lnTo>
                      <a:lnTo>
                        <a:pt x="1119" y="1062"/>
                      </a:lnTo>
                      <a:lnTo>
                        <a:pt x="1173" y="1058"/>
                      </a:lnTo>
                      <a:lnTo>
                        <a:pt x="1226" y="1051"/>
                      </a:lnTo>
                      <a:lnTo>
                        <a:pt x="1278" y="1042"/>
                      </a:lnTo>
                      <a:lnTo>
                        <a:pt x="1330" y="1029"/>
                      </a:lnTo>
                      <a:lnTo>
                        <a:pt x="1380" y="1015"/>
                      </a:lnTo>
                      <a:lnTo>
                        <a:pt x="1430" y="999"/>
                      </a:lnTo>
                      <a:lnTo>
                        <a:pt x="1478" y="980"/>
                      </a:lnTo>
                      <a:lnTo>
                        <a:pt x="1525" y="958"/>
                      </a:lnTo>
                      <a:lnTo>
                        <a:pt x="1571" y="935"/>
                      </a:lnTo>
                      <a:lnTo>
                        <a:pt x="1615" y="909"/>
                      </a:lnTo>
                      <a:lnTo>
                        <a:pt x="1659" y="882"/>
                      </a:lnTo>
                      <a:lnTo>
                        <a:pt x="1701" y="852"/>
                      </a:lnTo>
                      <a:lnTo>
                        <a:pt x="1741" y="820"/>
                      </a:lnTo>
                      <a:lnTo>
                        <a:pt x="1780" y="786"/>
                      </a:lnTo>
                      <a:lnTo>
                        <a:pt x="1817" y="751"/>
                      </a:lnTo>
                      <a:lnTo>
                        <a:pt x="1852" y="714"/>
                      </a:lnTo>
                      <a:lnTo>
                        <a:pt x="1886" y="676"/>
                      </a:lnTo>
                      <a:lnTo>
                        <a:pt x="1917" y="635"/>
                      </a:lnTo>
                      <a:lnTo>
                        <a:pt x="1947" y="593"/>
                      </a:lnTo>
                      <a:lnTo>
                        <a:pt x="1975" y="551"/>
                      </a:lnTo>
                      <a:lnTo>
                        <a:pt x="2000" y="506"/>
                      </a:lnTo>
                      <a:lnTo>
                        <a:pt x="2024" y="460"/>
                      </a:lnTo>
                      <a:lnTo>
                        <a:pt x="2045" y="413"/>
                      </a:lnTo>
                      <a:lnTo>
                        <a:pt x="2065" y="364"/>
                      </a:lnTo>
                      <a:lnTo>
                        <a:pt x="2081" y="315"/>
                      </a:lnTo>
                      <a:lnTo>
                        <a:pt x="2095" y="265"/>
                      </a:lnTo>
                      <a:lnTo>
                        <a:pt x="2107" y="213"/>
                      </a:lnTo>
                      <a:lnTo>
                        <a:pt x="2117" y="162"/>
                      </a:lnTo>
                      <a:lnTo>
                        <a:pt x="2124" y="108"/>
                      </a:lnTo>
                      <a:lnTo>
                        <a:pt x="2128" y="54"/>
                      </a:lnTo>
                      <a:lnTo>
                        <a:pt x="2129" y="0"/>
                      </a:lnTo>
                      <a:lnTo>
                        <a:pt x="2100" y="0"/>
                      </a:lnTo>
                      <a:lnTo>
                        <a:pt x="2073" y="0"/>
                      </a:lnTo>
                      <a:lnTo>
                        <a:pt x="2048" y="0"/>
                      </a:lnTo>
                      <a:lnTo>
                        <a:pt x="2025" y="0"/>
                      </a:lnTo>
                      <a:lnTo>
                        <a:pt x="2004" y="0"/>
                      </a:lnTo>
                      <a:lnTo>
                        <a:pt x="1984" y="0"/>
                      </a:lnTo>
                      <a:lnTo>
                        <a:pt x="1965" y="0"/>
                      </a:lnTo>
                      <a:lnTo>
                        <a:pt x="1947" y="0"/>
                      </a:lnTo>
                      <a:lnTo>
                        <a:pt x="1931" y="0"/>
                      </a:lnTo>
                      <a:lnTo>
                        <a:pt x="1914" y="0"/>
                      </a:lnTo>
                      <a:lnTo>
                        <a:pt x="1898" y="0"/>
                      </a:lnTo>
                      <a:lnTo>
                        <a:pt x="1883" y="0"/>
                      </a:lnTo>
                      <a:lnTo>
                        <a:pt x="1866" y="0"/>
                      </a:lnTo>
                      <a:lnTo>
                        <a:pt x="1850" y="0"/>
                      </a:lnTo>
                      <a:lnTo>
                        <a:pt x="1833" y="0"/>
                      </a:lnTo>
                      <a:lnTo>
                        <a:pt x="1817" y="0"/>
                      </a:lnTo>
                      <a:lnTo>
                        <a:pt x="1798" y="0"/>
                      </a:lnTo>
                      <a:lnTo>
                        <a:pt x="1780" y="0"/>
                      </a:lnTo>
                      <a:lnTo>
                        <a:pt x="1759" y="0"/>
                      </a:lnTo>
                      <a:lnTo>
                        <a:pt x="1737" y="0"/>
                      </a:lnTo>
                      <a:lnTo>
                        <a:pt x="1714" y="0"/>
                      </a:lnTo>
                      <a:lnTo>
                        <a:pt x="1687" y="0"/>
                      </a:lnTo>
                      <a:lnTo>
                        <a:pt x="1660" y="0"/>
                      </a:lnTo>
                      <a:lnTo>
                        <a:pt x="1630" y="0"/>
                      </a:lnTo>
                      <a:lnTo>
                        <a:pt x="1599" y="0"/>
                      </a:lnTo>
                      <a:lnTo>
                        <a:pt x="1564" y="0"/>
                      </a:lnTo>
                      <a:lnTo>
                        <a:pt x="1525" y="0"/>
                      </a:lnTo>
                      <a:lnTo>
                        <a:pt x="1483" y="0"/>
                      </a:lnTo>
                      <a:lnTo>
                        <a:pt x="1440" y="0"/>
                      </a:lnTo>
                      <a:lnTo>
                        <a:pt x="1391" y="0"/>
                      </a:lnTo>
                      <a:lnTo>
                        <a:pt x="1340" y="0"/>
                      </a:lnTo>
                      <a:lnTo>
                        <a:pt x="1284" y="0"/>
                      </a:lnTo>
                      <a:lnTo>
                        <a:pt x="1283" y="23"/>
                      </a:lnTo>
                      <a:lnTo>
                        <a:pt x="1280" y="43"/>
                      </a:lnTo>
                      <a:lnTo>
                        <a:pt x="1274" y="65"/>
                      </a:lnTo>
                      <a:lnTo>
                        <a:pt x="1266" y="85"/>
                      </a:lnTo>
                      <a:lnTo>
                        <a:pt x="1258" y="105"/>
                      </a:lnTo>
                      <a:lnTo>
                        <a:pt x="1247" y="122"/>
                      </a:lnTo>
                      <a:lnTo>
                        <a:pt x="1233" y="139"/>
                      </a:lnTo>
                      <a:lnTo>
                        <a:pt x="1219" y="155"/>
                      </a:lnTo>
                      <a:lnTo>
                        <a:pt x="1204" y="169"/>
                      </a:lnTo>
                      <a:lnTo>
                        <a:pt x="1187" y="181"/>
                      </a:lnTo>
                      <a:lnTo>
                        <a:pt x="1169" y="192"/>
                      </a:lnTo>
                      <a:lnTo>
                        <a:pt x="1150" y="201"/>
                      </a:lnTo>
                      <a:lnTo>
                        <a:pt x="1129" y="209"/>
                      </a:lnTo>
                      <a:lnTo>
                        <a:pt x="1108" y="214"/>
                      </a:lnTo>
                      <a:lnTo>
                        <a:pt x="1087" y="218"/>
                      </a:lnTo>
                      <a:lnTo>
                        <a:pt x="1065" y="219"/>
                      </a:lnTo>
                      <a:lnTo>
                        <a:pt x="1043" y="218"/>
                      </a:lnTo>
                      <a:lnTo>
                        <a:pt x="1021" y="214"/>
                      </a:lnTo>
                      <a:lnTo>
                        <a:pt x="1000" y="209"/>
                      </a:lnTo>
                      <a:lnTo>
                        <a:pt x="979" y="201"/>
                      </a:lnTo>
                      <a:lnTo>
                        <a:pt x="960" y="192"/>
                      </a:lnTo>
                      <a:lnTo>
                        <a:pt x="942" y="181"/>
                      </a:lnTo>
                      <a:lnTo>
                        <a:pt x="925" y="169"/>
                      </a:lnTo>
                      <a:lnTo>
                        <a:pt x="910" y="155"/>
                      </a:lnTo>
                      <a:lnTo>
                        <a:pt x="896" y="139"/>
                      </a:lnTo>
                      <a:lnTo>
                        <a:pt x="883" y="122"/>
                      </a:lnTo>
                      <a:lnTo>
                        <a:pt x="872" y="105"/>
                      </a:lnTo>
                      <a:lnTo>
                        <a:pt x="863" y="85"/>
                      </a:lnTo>
                      <a:lnTo>
                        <a:pt x="855" y="65"/>
                      </a:lnTo>
                      <a:lnTo>
                        <a:pt x="850" y="43"/>
                      </a:lnTo>
                      <a:lnTo>
                        <a:pt x="846" y="23"/>
                      </a:lnTo>
                      <a:lnTo>
                        <a:pt x="845" y="0"/>
                      </a:lnTo>
                      <a:lnTo>
                        <a:pt x="816" y="0"/>
                      </a:lnTo>
                      <a:lnTo>
                        <a:pt x="789" y="0"/>
                      </a:lnTo>
                      <a:lnTo>
                        <a:pt x="764" y="0"/>
                      </a:lnTo>
                      <a:lnTo>
                        <a:pt x="741" y="0"/>
                      </a:lnTo>
                      <a:lnTo>
                        <a:pt x="719" y="0"/>
                      </a:lnTo>
                      <a:lnTo>
                        <a:pt x="699" y="0"/>
                      </a:lnTo>
                      <a:lnTo>
                        <a:pt x="681" y="0"/>
                      </a:lnTo>
                      <a:lnTo>
                        <a:pt x="663" y="0"/>
                      </a:lnTo>
                      <a:lnTo>
                        <a:pt x="646" y="0"/>
                      </a:lnTo>
                      <a:lnTo>
                        <a:pt x="629" y="0"/>
                      </a:lnTo>
                      <a:lnTo>
                        <a:pt x="613" y="0"/>
                      </a:lnTo>
                      <a:lnTo>
                        <a:pt x="597" y="0"/>
                      </a:lnTo>
                      <a:lnTo>
                        <a:pt x="581" y="0"/>
                      </a:lnTo>
                      <a:lnTo>
                        <a:pt x="566" y="0"/>
                      </a:lnTo>
                      <a:lnTo>
                        <a:pt x="549" y="0"/>
                      </a:lnTo>
                      <a:lnTo>
                        <a:pt x="532" y="0"/>
                      </a:lnTo>
                      <a:lnTo>
                        <a:pt x="513" y="0"/>
                      </a:lnTo>
                      <a:lnTo>
                        <a:pt x="494" y="0"/>
                      </a:lnTo>
                      <a:lnTo>
                        <a:pt x="474" y="0"/>
                      </a:lnTo>
                      <a:lnTo>
                        <a:pt x="452" y="0"/>
                      </a:lnTo>
                      <a:lnTo>
                        <a:pt x="429" y="0"/>
                      </a:lnTo>
                      <a:lnTo>
                        <a:pt x="403" y="0"/>
                      </a:lnTo>
                      <a:lnTo>
                        <a:pt x="376" y="0"/>
                      </a:lnTo>
                      <a:lnTo>
                        <a:pt x="346" y="0"/>
                      </a:lnTo>
                      <a:lnTo>
                        <a:pt x="313" y="0"/>
                      </a:lnTo>
                      <a:lnTo>
                        <a:pt x="278" y="0"/>
                      </a:lnTo>
                      <a:lnTo>
                        <a:pt x="241" y="0"/>
                      </a:lnTo>
                      <a:lnTo>
                        <a:pt x="199" y="0"/>
                      </a:lnTo>
                      <a:lnTo>
                        <a:pt x="155" y="0"/>
                      </a:lnTo>
                      <a:lnTo>
                        <a:pt x="107" y="0"/>
                      </a:lnTo>
                      <a:lnTo>
                        <a:pt x="56" y="0"/>
                      </a:lnTo>
                      <a:lnTo>
                        <a:pt x="0" y="0"/>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6" name="Freeform 881">
                  <a:extLst>
                    <a:ext uri="{FF2B5EF4-FFF2-40B4-BE49-F238E27FC236}">
                      <a16:creationId xmlns:a16="http://schemas.microsoft.com/office/drawing/2014/main" id="{D2D19CC6-8DF0-41E6-8705-92D25513D849}"/>
                    </a:ext>
                  </a:extLst>
                </p:cNvPr>
                <p:cNvSpPr>
                  <a:spLocks/>
                </p:cNvSpPr>
                <p:nvPr/>
              </p:nvSpPr>
              <p:spPr bwMode="auto">
                <a:xfrm>
                  <a:off x="1910" y="2803"/>
                  <a:ext cx="703" cy="351"/>
                </a:xfrm>
                <a:custGeom>
                  <a:avLst/>
                  <a:gdLst>
                    <a:gd name="T0" fmla="*/ 0 w 2110"/>
                    <a:gd name="T1" fmla="*/ 0 h 1054"/>
                    <a:gd name="T2" fmla="*/ 0 w 2110"/>
                    <a:gd name="T3" fmla="*/ 0 h 1054"/>
                    <a:gd name="T4" fmla="*/ 0 w 2110"/>
                    <a:gd name="T5" fmla="*/ 1 h 1054"/>
                    <a:gd name="T6" fmla="*/ 0 w 2110"/>
                    <a:gd name="T7" fmla="*/ 1 h 1054"/>
                    <a:gd name="T8" fmla="*/ 0 w 2110"/>
                    <a:gd name="T9" fmla="*/ 1 h 1054"/>
                    <a:gd name="T10" fmla="*/ 0 w 2110"/>
                    <a:gd name="T11" fmla="*/ 1 h 1054"/>
                    <a:gd name="T12" fmla="*/ 1 w 2110"/>
                    <a:gd name="T13" fmla="*/ 1 h 1054"/>
                    <a:gd name="T14" fmla="*/ 1 w 2110"/>
                    <a:gd name="T15" fmla="*/ 1 h 1054"/>
                    <a:gd name="T16" fmla="*/ 1 w 2110"/>
                    <a:gd name="T17" fmla="*/ 1 h 1054"/>
                    <a:gd name="T18" fmla="*/ 1 w 2110"/>
                    <a:gd name="T19" fmla="*/ 1 h 1054"/>
                    <a:gd name="T20" fmla="*/ 1 w 2110"/>
                    <a:gd name="T21" fmla="*/ 1 h 1054"/>
                    <a:gd name="T22" fmla="*/ 2 w 2110"/>
                    <a:gd name="T23" fmla="*/ 1 h 1054"/>
                    <a:gd name="T24" fmla="*/ 2 w 2110"/>
                    <a:gd name="T25" fmla="*/ 1 h 1054"/>
                    <a:gd name="T26" fmla="*/ 2 w 2110"/>
                    <a:gd name="T27" fmla="*/ 1 h 1054"/>
                    <a:gd name="T28" fmla="*/ 2 w 2110"/>
                    <a:gd name="T29" fmla="*/ 1 h 1054"/>
                    <a:gd name="T30" fmla="*/ 2 w 2110"/>
                    <a:gd name="T31" fmla="*/ 1 h 1054"/>
                    <a:gd name="T32" fmla="*/ 3 w 2110"/>
                    <a:gd name="T33" fmla="*/ 1 h 1054"/>
                    <a:gd name="T34" fmla="*/ 3 w 2110"/>
                    <a:gd name="T35" fmla="*/ 1 h 1054"/>
                    <a:gd name="T36" fmla="*/ 3 w 2110"/>
                    <a:gd name="T37" fmla="*/ 1 h 1054"/>
                    <a:gd name="T38" fmla="*/ 3 w 2110"/>
                    <a:gd name="T39" fmla="*/ 0 h 1054"/>
                    <a:gd name="T40" fmla="*/ 3 w 2110"/>
                    <a:gd name="T41" fmla="*/ 0 h 1054"/>
                    <a:gd name="T42" fmla="*/ 3 w 2110"/>
                    <a:gd name="T43" fmla="*/ 0 h 1054"/>
                    <a:gd name="T44" fmla="*/ 3 w 2110"/>
                    <a:gd name="T45" fmla="*/ 0 h 1054"/>
                    <a:gd name="T46" fmla="*/ 3 w 2110"/>
                    <a:gd name="T47" fmla="*/ 0 h 1054"/>
                    <a:gd name="T48" fmla="*/ 3 w 2110"/>
                    <a:gd name="T49" fmla="*/ 0 h 1054"/>
                    <a:gd name="T50" fmla="*/ 3 w 2110"/>
                    <a:gd name="T51" fmla="*/ 0 h 1054"/>
                    <a:gd name="T52" fmla="*/ 2 w 2110"/>
                    <a:gd name="T53" fmla="*/ 0 h 1054"/>
                    <a:gd name="T54" fmla="*/ 2 w 2110"/>
                    <a:gd name="T55" fmla="*/ 0 h 1054"/>
                    <a:gd name="T56" fmla="*/ 2 w 2110"/>
                    <a:gd name="T57" fmla="*/ 0 h 1054"/>
                    <a:gd name="T58" fmla="*/ 2 w 2110"/>
                    <a:gd name="T59" fmla="*/ 0 h 1054"/>
                    <a:gd name="T60" fmla="*/ 2 w 2110"/>
                    <a:gd name="T61" fmla="*/ 0 h 1054"/>
                    <a:gd name="T62" fmla="*/ 2 w 2110"/>
                    <a:gd name="T63" fmla="*/ 0 h 1054"/>
                    <a:gd name="T64" fmla="*/ 2 w 2110"/>
                    <a:gd name="T65" fmla="*/ 0 h 1054"/>
                    <a:gd name="T66" fmla="*/ 2 w 2110"/>
                    <a:gd name="T67" fmla="*/ 0 h 1054"/>
                    <a:gd name="T68" fmla="*/ 2 w 2110"/>
                    <a:gd name="T69" fmla="*/ 0 h 1054"/>
                    <a:gd name="T70" fmla="*/ 2 w 2110"/>
                    <a:gd name="T71" fmla="*/ 0 h 1054"/>
                    <a:gd name="T72" fmla="*/ 2 w 2110"/>
                    <a:gd name="T73" fmla="*/ 0 h 1054"/>
                    <a:gd name="T74" fmla="*/ 1 w 2110"/>
                    <a:gd name="T75" fmla="*/ 0 h 1054"/>
                    <a:gd name="T76" fmla="*/ 1 w 2110"/>
                    <a:gd name="T77" fmla="*/ 0 h 1054"/>
                    <a:gd name="T78" fmla="*/ 1 w 2110"/>
                    <a:gd name="T79" fmla="*/ 0 h 1054"/>
                    <a:gd name="T80" fmla="*/ 1 w 2110"/>
                    <a:gd name="T81" fmla="*/ 0 h 1054"/>
                    <a:gd name="T82" fmla="*/ 1 w 2110"/>
                    <a:gd name="T83" fmla="*/ 0 h 1054"/>
                    <a:gd name="T84" fmla="*/ 1 w 2110"/>
                    <a:gd name="T85" fmla="*/ 0 h 1054"/>
                    <a:gd name="T86" fmla="*/ 1 w 2110"/>
                    <a:gd name="T87" fmla="*/ 0 h 1054"/>
                    <a:gd name="T88" fmla="*/ 1 w 2110"/>
                    <a:gd name="T89" fmla="*/ 0 h 1054"/>
                    <a:gd name="T90" fmla="*/ 1 w 2110"/>
                    <a:gd name="T91" fmla="*/ 0 h 1054"/>
                    <a:gd name="T92" fmla="*/ 1 w 2110"/>
                    <a:gd name="T93" fmla="*/ 0 h 1054"/>
                    <a:gd name="T94" fmla="*/ 1 w 2110"/>
                    <a:gd name="T95" fmla="*/ 0 h 1054"/>
                    <a:gd name="T96" fmla="*/ 1 w 2110"/>
                    <a:gd name="T97" fmla="*/ 0 h 1054"/>
                    <a:gd name="T98" fmla="*/ 1 w 2110"/>
                    <a:gd name="T99" fmla="*/ 0 h 1054"/>
                    <a:gd name="T100" fmla="*/ 0 w 2110"/>
                    <a:gd name="T101" fmla="*/ 0 h 1054"/>
                    <a:gd name="T102" fmla="*/ 0 w 2110"/>
                    <a:gd name="T103" fmla="*/ 0 h 1054"/>
                    <a:gd name="T104" fmla="*/ 0 w 2110"/>
                    <a:gd name="T105" fmla="*/ 0 h 10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10" h="1054">
                      <a:moveTo>
                        <a:pt x="0" y="0"/>
                      </a:moveTo>
                      <a:lnTo>
                        <a:pt x="1" y="53"/>
                      </a:lnTo>
                      <a:lnTo>
                        <a:pt x="5" y="107"/>
                      </a:lnTo>
                      <a:lnTo>
                        <a:pt x="12" y="160"/>
                      </a:lnTo>
                      <a:lnTo>
                        <a:pt x="22" y="212"/>
                      </a:lnTo>
                      <a:lnTo>
                        <a:pt x="33" y="263"/>
                      </a:lnTo>
                      <a:lnTo>
                        <a:pt x="47" y="313"/>
                      </a:lnTo>
                      <a:lnTo>
                        <a:pt x="64" y="361"/>
                      </a:lnTo>
                      <a:lnTo>
                        <a:pt x="83" y="409"/>
                      </a:lnTo>
                      <a:lnTo>
                        <a:pt x="104" y="456"/>
                      </a:lnTo>
                      <a:lnTo>
                        <a:pt x="128" y="501"/>
                      </a:lnTo>
                      <a:lnTo>
                        <a:pt x="153" y="545"/>
                      </a:lnTo>
                      <a:lnTo>
                        <a:pt x="181" y="588"/>
                      </a:lnTo>
                      <a:lnTo>
                        <a:pt x="210" y="630"/>
                      </a:lnTo>
                      <a:lnTo>
                        <a:pt x="241" y="669"/>
                      </a:lnTo>
                      <a:lnTo>
                        <a:pt x="275" y="707"/>
                      </a:lnTo>
                      <a:lnTo>
                        <a:pt x="310" y="745"/>
                      </a:lnTo>
                      <a:lnTo>
                        <a:pt x="346" y="780"/>
                      </a:lnTo>
                      <a:lnTo>
                        <a:pt x="385" y="813"/>
                      </a:lnTo>
                      <a:lnTo>
                        <a:pt x="424" y="844"/>
                      </a:lnTo>
                      <a:lnTo>
                        <a:pt x="466" y="873"/>
                      </a:lnTo>
                      <a:lnTo>
                        <a:pt x="508" y="900"/>
                      </a:lnTo>
                      <a:lnTo>
                        <a:pt x="552" y="926"/>
                      </a:lnTo>
                      <a:lnTo>
                        <a:pt x="598" y="949"/>
                      </a:lnTo>
                      <a:lnTo>
                        <a:pt x="646" y="970"/>
                      </a:lnTo>
                      <a:lnTo>
                        <a:pt x="693" y="989"/>
                      </a:lnTo>
                      <a:lnTo>
                        <a:pt x="742" y="1006"/>
                      </a:lnTo>
                      <a:lnTo>
                        <a:pt x="791" y="1021"/>
                      </a:lnTo>
                      <a:lnTo>
                        <a:pt x="843" y="1032"/>
                      </a:lnTo>
                      <a:lnTo>
                        <a:pt x="894" y="1042"/>
                      </a:lnTo>
                      <a:lnTo>
                        <a:pt x="947" y="1048"/>
                      </a:lnTo>
                      <a:lnTo>
                        <a:pt x="1001" y="1052"/>
                      </a:lnTo>
                      <a:lnTo>
                        <a:pt x="1055" y="1054"/>
                      </a:lnTo>
                      <a:lnTo>
                        <a:pt x="1108" y="1052"/>
                      </a:lnTo>
                      <a:lnTo>
                        <a:pt x="1162" y="1048"/>
                      </a:lnTo>
                      <a:lnTo>
                        <a:pt x="1215" y="1042"/>
                      </a:lnTo>
                      <a:lnTo>
                        <a:pt x="1266" y="1032"/>
                      </a:lnTo>
                      <a:lnTo>
                        <a:pt x="1318" y="1021"/>
                      </a:lnTo>
                      <a:lnTo>
                        <a:pt x="1367" y="1006"/>
                      </a:lnTo>
                      <a:lnTo>
                        <a:pt x="1416" y="989"/>
                      </a:lnTo>
                      <a:lnTo>
                        <a:pt x="1464" y="970"/>
                      </a:lnTo>
                      <a:lnTo>
                        <a:pt x="1511" y="949"/>
                      </a:lnTo>
                      <a:lnTo>
                        <a:pt x="1557" y="926"/>
                      </a:lnTo>
                      <a:lnTo>
                        <a:pt x="1601" y="900"/>
                      </a:lnTo>
                      <a:lnTo>
                        <a:pt x="1643" y="873"/>
                      </a:lnTo>
                      <a:lnTo>
                        <a:pt x="1685" y="844"/>
                      </a:lnTo>
                      <a:lnTo>
                        <a:pt x="1725" y="813"/>
                      </a:lnTo>
                      <a:lnTo>
                        <a:pt x="1763" y="780"/>
                      </a:lnTo>
                      <a:lnTo>
                        <a:pt x="1799" y="745"/>
                      </a:lnTo>
                      <a:lnTo>
                        <a:pt x="1834" y="707"/>
                      </a:lnTo>
                      <a:lnTo>
                        <a:pt x="1868" y="669"/>
                      </a:lnTo>
                      <a:lnTo>
                        <a:pt x="1899" y="630"/>
                      </a:lnTo>
                      <a:lnTo>
                        <a:pt x="1929" y="588"/>
                      </a:lnTo>
                      <a:lnTo>
                        <a:pt x="1956" y="545"/>
                      </a:lnTo>
                      <a:lnTo>
                        <a:pt x="1981" y="501"/>
                      </a:lnTo>
                      <a:lnTo>
                        <a:pt x="2005" y="456"/>
                      </a:lnTo>
                      <a:lnTo>
                        <a:pt x="2026" y="409"/>
                      </a:lnTo>
                      <a:lnTo>
                        <a:pt x="2045" y="361"/>
                      </a:lnTo>
                      <a:lnTo>
                        <a:pt x="2062" y="313"/>
                      </a:lnTo>
                      <a:lnTo>
                        <a:pt x="2077" y="263"/>
                      </a:lnTo>
                      <a:lnTo>
                        <a:pt x="2088" y="212"/>
                      </a:lnTo>
                      <a:lnTo>
                        <a:pt x="2097" y="160"/>
                      </a:lnTo>
                      <a:lnTo>
                        <a:pt x="2104" y="107"/>
                      </a:lnTo>
                      <a:lnTo>
                        <a:pt x="2108" y="53"/>
                      </a:lnTo>
                      <a:lnTo>
                        <a:pt x="2110" y="0"/>
                      </a:lnTo>
                      <a:lnTo>
                        <a:pt x="2080" y="0"/>
                      </a:lnTo>
                      <a:lnTo>
                        <a:pt x="2051" y="0"/>
                      </a:lnTo>
                      <a:lnTo>
                        <a:pt x="2026" y="0"/>
                      </a:lnTo>
                      <a:lnTo>
                        <a:pt x="2002" y="0"/>
                      </a:lnTo>
                      <a:lnTo>
                        <a:pt x="1980" y="0"/>
                      </a:lnTo>
                      <a:lnTo>
                        <a:pt x="1959" y="0"/>
                      </a:lnTo>
                      <a:lnTo>
                        <a:pt x="1940" y="0"/>
                      </a:lnTo>
                      <a:lnTo>
                        <a:pt x="1921" y="0"/>
                      </a:lnTo>
                      <a:lnTo>
                        <a:pt x="1904" y="0"/>
                      </a:lnTo>
                      <a:lnTo>
                        <a:pt x="1887" y="0"/>
                      </a:lnTo>
                      <a:lnTo>
                        <a:pt x="1870" y="0"/>
                      </a:lnTo>
                      <a:lnTo>
                        <a:pt x="1855" y="0"/>
                      </a:lnTo>
                      <a:lnTo>
                        <a:pt x="1839" y="0"/>
                      </a:lnTo>
                      <a:lnTo>
                        <a:pt x="1822" y="0"/>
                      </a:lnTo>
                      <a:lnTo>
                        <a:pt x="1806" y="0"/>
                      </a:lnTo>
                      <a:lnTo>
                        <a:pt x="1789" y="0"/>
                      </a:lnTo>
                      <a:lnTo>
                        <a:pt x="1772" y="0"/>
                      </a:lnTo>
                      <a:lnTo>
                        <a:pt x="1753" y="0"/>
                      </a:lnTo>
                      <a:lnTo>
                        <a:pt x="1732" y="0"/>
                      </a:lnTo>
                      <a:lnTo>
                        <a:pt x="1711" y="0"/>
                      </a:lnTo>
                      <a:lnTo>
                        <a:pt x="1688" y="0"/>
                      </a:lnTo>
                      <a:lnTo>
                        <a:pt x="1663" y="0"/>
                      </a:lnTo>
                      <a:lnTo>
                        <a:pt x="1637" y="0"/>
                      </a:lnTo>
                      <a:lnTo>
                        <a:pt x="1608" y="0"/>
                      </a:lnTo>
                      <a:lnTo>
                        <a:pt x="1577" y="0"/>
                      </a:lnTo>
                      <a:lnTo>
                        <a:pt x="1543" y="0"/>
                      </a:lnTo>
                      <a:lnTo>
                        <a:pt x="1506" y="0"/>
                      </a:lnTo>
                      <a:lnTo>
                        <a:pt x="1467" y="0"/>
                      </a:lnTo>
                      <a:lnTo>
                        <a:pt x="1424" y="0"/>
                      </a:lnTo>
                      <a:lnTo>
                        <a:pt x="1378" y="0"/>
                      </a:lnTo>
                      <a:lnTo>
                        <a:pt x="1328" y="0"/>
                      </a:lnTo>
                      <a:lnTo>
                        <a:pt x="1274" y="0"/>
                      </a:lnTo>
                      <a:lnTo>
                        <a:pt x="1273" y="23"/>
                      </a:lnTo>
                      <a:lnTo>
                        <a:pt x="1270" y="43"/>
                      </a:lnTo>
                      <a:lnTo>
                        <a:pt x="1264" y="65"/>
                      </a:lnTo>
                      <a:lnTo>
                        <a:pt x="1256" y="85"/>
                      </a:lnTo>
                      <a:lnTo>
                        <a:pt x="1248" y="105"/>
                      </a:lnTo>
                      <a:lnTo>
                        <a:pt x="1237" y="122"/>
                      </a:lnTo>
                      <a:lnTo>
                        <a:pt x="1223" y="139"/>
                      </a:lnTo>
                      <a:lnTo>
                        <a:pt x="1209" y="155"/>
                      </a:lnTo>
                      <a:lnTo>
                        <a:pt x="1194" y="169"/>
                      </a:lnTo>
                      <a:lnTo>
                        <a:pt x="1177" y="181"/>
                      </a:lnTo>
                      <a:lnTo>
                        <a:pt x="1159" y="192"/>
                      </a:lnTo>
                      <a:lnTo>
                        <a:pt x="1140" y="201"/>
                      </a:lnTo>
                      <a:lnTo>
                        <a:pt x="1119" y="209"/>
                      </a:lnTo>
                      <a:lnTo>
                        <a:pt x="1098" y="214"/>
                      </a:lnTo>
                      <a:lnTo>
                        <a:pt x="1077" y="218"/>
                      </a:lnTo>
                      <a:lnTo>
                        <a:pt x="1055" y="219"/>
                      </a:lnTo>
                      <a:lnTo>
                        <a:pt x="1033" y="218"/>
                      </a:lnTo>
                      <a:lnTo>
                        <a:pt x="1011" y="214"/>
                      </a:lnTo>
                      <a:lnTo>
                        <a:pt x="990" y="209"/>
                      </a:lnTo>
                      <a:lnTo>
                        <a:pt x="969" y="201"/>
                      </a:lnTo>
                      <a:lnTo>
                        <a:pt x="950" y="192"/>
                      </a:lnTo>
                      <a:lnTo>
                        <a:pt x="932" y="181"/>
                      </a:lnTo>
                      <a:lnTo>
                        <a:pt x="915" y="169"/>
                      </a:lnTo>
                      <a:lnTo>
                        <a:pt x="900" y="155"/>
                      </a:lnTo>
                      <a:lnTo>
                        <a:pt x="886" y="139"/>
                      </a:lnTo>
                      <a:lnTo>
                        <a:pt x="873" y="122"/>
                      </a:lnTo>
                      <a:lnTo>
                        <a:pt x="862" y="105"/>
                      </a:lnTo>
                      <a:lnTo>
                        <a:pt x="853" y="85"/>
                      </a:lnTo>
                      <a:lnTo>
                        <a:pt x="845" y="65"/>
                      </a:lnTo>
                      <a:lnTo>
                        <a:pt x="840" y="43"/>
                      </a:lnTo>
                      <a:lnTo>
                        <a:pt x="836" y="23"/>
                      </a:lnTo>
                      <a:lnTo>
                        <a:pt x="835" y="0"/>
                      </a:lnTo>
                      <a:lnTo>
                        <a:pt x="806" y="0"/>
                      </a:lnTo>
                      <a:lnTo>
                        <a:pt x="777" y="0"/>
                      </a:lnTo>
                      <a:lnTo>
                        <a:pt x="752" y="0"/>
                      </a:lnTo>
                      <a:lnTo>
                        <a:pt x="728" y="0"/>
                      </a:lnTo>
                      <a:lnTo>
                        <a:pt x="706" y="0"/>
                      </a:lnTo>
                      <a:lnTo>
                        <a:pt x="685" y="0"/>
                      </a:lnTo>
                      <a:lnTo>
                        <a:pt x="665" y="0"/>
                      </a:lnTo>
                      <a:lnTo>
                        <a:pt x="647" y="0"/>
                      </a:lnTo>
                      <a:lnTo>
                        <a:pt x="630" y="0"/>
                      </a:lnTo>
                      <a:lnTo>
                        <a:pt x="613" y="0"/>
                      </a:lnTo>
                      <a:lnTo>
                        <a:pt x="596" y="0"/>
                      </a:lnTo>
                      <a:lnTo>
                        <a:pt x="581" y="0"/>
                      </a:lnTo>
                      <a:lnTo>
                        <a:pt x="564" y="0"/>
                      </a:lnTo>
                      <a:lnTo>
                        <a:pt x="548" y="0"/>
                      </a:lnTo>
                      <a:lnTo>
                        <a:pt x="531" y="0"/>
                      </a:lnTo>
                      <a:lnTo>
                        <a:pt x="515" y="0"/>
                      </a:lnTo>
                      <a:lnTo>
                        <a:pt x="498" y="0"/>
                      </a:lnTo>
                      <a:lnTo>
                        <a:pt x="479" y="0"/>
                      </a:lnTo>
                      <a:lnTo>
                        <a:pt x="458" y="0"/>
                      </a:lnTo>
                      <a:lnTo>
                        <a:pt x="437" y="0"/>
                      </a:lnTo>
                      <a:lnTo>
                        <a:pt x="414" y="0"/>
                      </a:lnTo>
                      <a:lnTo>
                        <a:pt x="389" y="0"/>
                      </a:lnTo>
                      <a:lnTo>
                        <a:pt x="363" y="0"/>
                      </a:lnTo>
                      <a:lnTo>
                        <a:pt x="334" y="0"/>
                      </a:lnTo>
                      <a:lnTo>
                        <a:pt x="302" y="0"/>
                      </a:lnTo>
                      <a:lnTo>
                        <a:pt x="268" y="0"/>
                      </a:lnTo>
                      <a:lnTo>
                        <a:pt x="232" y="0"/>
                      </a:lnTo>
                      <a:lnTo>
                        <a:pt x="193" y="0"/>
                      </a:lnTo>
                      <a:lnTo>
                        <a:pt x="150" y="0"/>
                      </a:lnTo>
                      <a:lnTo>
                        <a:pt x="104" y="0"/>
                      </a:lnTo>
                      <a:lnTo>
                        <a:pt x="53" y="0"/>
                      </a:lnTo>
                      <a:lnTo>
                        <a:pt x="0" y="0"/>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7" name="Freeform 882">
                  <a:extLst>
                    <a:ext uri="{FF2B5EF4-FFF2-40B4-BE49-F238E27FC236}">
                      <a16:creationId xmlns:a16="http://schemas.microsoft.com/office/drawing/2014/main" id="{64C7B1AA-B9E5-4474-9555-42BBE0AC203C}"/>
                    </a:ext>
                  </a:extLst>
                </p:cNvPr>
                <p:cNvSpPr>
                  <a:spLocks/>
                </p:cNvSpPr>
                <p:nvPr/>
              </p:nvSpPr>
              <p:spPr bwMode="auto">
                <a:xfrm>
                  <a:off x="1913" y="2803"/>
                  <a:ext cx="696" cy="347"/>
                </a:xfrm>
                <a:custGeom>
                  <a:avLst/>
                  <a:gdLst>
                    <a:gd name="T0" fmla="*/ 0 w 2088"/>
                    <a:gd name="T1" fmla="*/ 0 h 1043"/>
                    <a:gd name="T2" fmla="*/ 0 w 2088"/>
                    <a:gd name="T3" fmla="*/ 0 h 1043"/>
                    <a:gd name="T4" fmla="*/ 0 w 2088"/>
                    <a:gd name="T5" fmla="*/ 1 h 1043"/>
                    <a:gd name="T6" fmla="*/ 0 w 2088"/>
                    <a:gd name="T7" fmla="*/ 1 h 1043"/>
                    <a:gd name="T8" fmla="*/ 0 w 2088"/>
                    <a:gd name="T9" fmla="*/ 1 h 1043"/>
                    <a:gd name="T10" fmla="*/ 0 w 2088"/>
                    <a:gd name="T11" fmla="*/ 1 h 1043"/>
                    <a:gd name="T12" fmla="*/ 1 w 2088"/>
                    <a:gd name="T13" fmla="*/ 1 h 1043"/>
                    <a:gd name="T14" fmla="*/ 1 w 2088"/>
                    <a:gd name="T15" fmla="*/ 1 h 1043"/>
                    <a:gd name="T16" fmla="*/ 1 w 2088"/>
                    <a:gd name="T17" fmla="*/ 1 h 1043"/>
                    <a:gd name="T18" fmla="*/ 1 w 2088"/>
                    <a:gd name="T19" fmla="*/ 1 h 1043"/>
                    <a:gd name="T20" fmla="*/ 1 w 2088"/>
                    <a:gd name="T21" fmla="*/ 1 h 1043"/>
                    <a:gd name="T22" fmla="*/ 2 w 2088"/>
                    <a:gd name="T23" fmla="*/ 1 h 1043"/>
                    <a:gd name="T24" fmla="*/ 2 w 2088"/>
                    <a:gd name="T25" fmla="*/ 1 h 1043"/>
                    <a:gd name="T26" fmla="*/ 2 w 2088"/>
                    <a:gd name="T27" fmla="*/ 1 h 1043"/>
                    <a:gd name="T28" fmla="*/ 2 w 2088"/>
                    <a:gd name="T29" fmla="*/ 1 h 1043"/>
                    <a:gd name="T30" fmla="*/ 2 w 2088"/>
                    <a:gd name="T31" fmla="*/ 1 h 1043"/>
                    <a:gd name="T32" fmla="*/ 3 w 2088"/>
                    <a:gd name="T33" fmla="*/ 1 h 1043"/>
                    <a:gd name="T34" fmla="*/ 3 w 2088"/>
                    <a:gd name="T35" fmla="*/ 1 h 1043"/>
                    <a:gd name="T36" fmla="*/ 3 w 2088"/>
                    <a:gd name="T37" fmla="*/ 1 h 1043"/>
                    <a:gd name="T38" fmla="*/ 3 w 2088"/>
                    <a:gd name="T39" fmla="*/ 0 h 1043"/>
                    <a:gd name="T40" fmla="*/ 3 w 2088"/>
                    <a:gd name="T41" fmla="*/ 0 h 1043"/>
                    <a:gd name="T42" fmla="*/ 3 w 2088"/>
                    <a:gd name="T43" fmla="*/ 0 h 1043"/>
                    <a:gd name="T44" fmla="*/ 3 w 2088"/>
                    <a:gd name="T45" fmla="*/ 0 h 1043"/>
                    <a:gd name="T46" fmla="*/ 3 w 2088"/>
                    <a:gd name="T47" fmla="*/ 0 h 1043"/>
                    <a:gd name="T48" fmla="*/ 3 w 2088"/>
                    <a:gd name="T49" fmla="*/ 0 h 1043"/>
                    <a:gd name="T50" fmla="*/ 2 w 2088"/>
                    <a:gd name="T51" fmla="*/ 0 h 1043"/>
                    <a:gd name="T52" fmla="*/ 2 w 2088"/>
                    <a:gd name="T53" fmla="*/ 0 h 1043"/>
                    <a:gd name="T54" fmla="*/ 2 w 2088"/>
                    <a:gd name="T55" fmla="*/ 0 h 1043"/>
                    <a:gd name="T56" fmla="*/ 2 w 2088"/>
                    <a:gd name="T57" fmla="*/ 0 h 1043"/>
                    <a:gd name="T58" fmla="*/ 2 w 2088"/>
                    <a:gd name="T59" fmla="*/ 0 h 1043"/>
                    <a:gd name="T60" fmla="*/ 2 w 2088"/>
                    <a:gd name="T61" fmla="*/ 0 h 1043"/>
                    <a:gd name="T62" fmla="*/ 2 w 2088"/>
                    <a:gd name="T63" fmla="*/ 0 h 1043"/>
                    <a:gd name="T64" fmla="*/ 2 w 2088"/>
                    <a:gd name="T65" fmla="*/ 0 h 1043"/>
                    <a:gd name="T66" fmla="*/ 2 w 2088"/>
                    <a:gd name="T67" fmla="*/ 0 h 1043"/>
                    <a:gd name="T68" fmla="*/ 2 w 2088"/>
                    <a:gd name="T69" fmla="*/ 0 h 1043"/>
                    <a:gd name="T70" fmla="*/ 2 w 2088"/>
                    <a:gd name="T71" fmla="*/ 0 h 1043"/>
                    <a:gd name="T72" fmla="*/ 1 w 2088"/>
                    <a:gd name="T73" fmla="*/ 0 h 1043"/>
                    <a:gd name="T74" fmla="*/ 1 w 2088"/>
                    <a:gd name="T75" fmla="*/ 0 h 1043"/>
                    <a:gd name="T76" fmla="*/ 1 w 2088"/>
                    <a:gd name="T77" fmla="*/ 0 h 1043"/>
                    <a:gd name="T78" fmla="*/ 1 w 2088"/>
                    <a:gd name="T79" fmla="*/ 0 h 1043"/>
                    <a:gd name="T80" fmla="*/ 1 w 2088"/>
                    <a:gd name="T81" fmla="*/ 0 h 1043"/>
                    <a:gd name="T82" fmla="*/ 1 w 2088"/>
                    <a:gd name="T83" fmla="*/ 0 h 1043"/>
                    <a:gd name="T84" fmla="*/ 1 w 2088"/>
                    <a:gd name="T85" fmla="*/ 0 h 1043"/>
                    <a:gd name="T86" fmla="*/ 1 w 2088"/>
                    <a:gd name="T87" fmla="*/ 0 h 1043"/>
                    <a:gd name="T88" fmla="*/ 1 w 2088"/>
                    <a:gd name="T89" fmla="*/ 0 h 1043"/>
                    <a:gd name="T90" fmla="*/ 1 w 2088"/>
                    <a:gd name="T91" fmla="*/ 0 h 1043"/>
                    <a:gd name="T92" fmla="*/ 1 w 2088"/>
                    <a:gd name="T93" fmla="*/ 0 h 1043"/>
                    <a:gd name="T94" fmla="*/ 1 w 2088"/>
                    <a:gd name="T95" fmla="*/ 0 h 1043"/>
                    <a:gd name="T96" fmla="*/ 1 w 2088"/>
                    <a:gd name="T97" fmla="*/ 0 h 1043"/>
                    <a:gd name="T98" fmla="*/ 1 w 2088"/>
                    <a:gd name="T99" fmla="*/ 0 h 1043"/>
                    <a:gd name="T100" fmla="*/ 0 w 2088"/>
                    <a:gd name="T101" fmla="*/ 0 h 1043"/>
                    <a:gd name="T102" fmla="*/ 0 w 2088"/>
                    <a:gd name="T103" fmla="*/ 0 h 1043"/>
                    <a:gd name="T104" fmla="*/ 0 w 2088"/>
                    <a:gd name="T105" fmla="*/ 0 h 10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8" h="1043">
                      <a:moveTo>
                        <a:pt x="0" y="0"/>
                      </a:moveTo>
                      <a:lnTo>
                        <a:pt x="1" y="53"/>
                      </a:lnTo>
                      <a:lnTo>
                        <a:pt x="5" y="106"/>
                      </a:lnTo>
                      <a:lnTo>
                        <a:pt x="12" y="158"/>
                      </a:lnTo>
                      <a:lnTo>
                        <a:pt x="20" y="210"/>
                      </a:lnTo>
                      <a:lnTo>
                        <a:pt x="33" y="260"/>
                      </a:lnTo>
                      <a:lnTo>
                        <a:pt x="47" y="310"/>
                      </a:lnTo>
                      <a:lnTo>
                        <a:pt x="63" y="358"/>
                      </a:lnTo>
                      <a:lnTo>
                        <a:pt x="82" y="405"/>
                      </a:lnTo>
                      <a:lnTo>
                        <a:pt x="103" y="451"/>
                      </a:lnTo>
                      <a:lnTo>
                        <a:pt x="126" y="496"/>
                      </a:lnTo>
                      <a:lnTo>
                        <a:pt x="151" y="540"/>
                      </a:lnTo>
                      <a:lnTo>
                        <a:pt x="178" y="582"/>
                      </a:lnTo>
                      <a:lnTo>
                        <a:pt x="208" y="623"/>
                      </a:lnTo>
                      <a:lnTo>
                        <a:pt x="239" y="662"/>
                      </a:lnTo>
                      <a:lnTo>
                        <a:pt x="272" y="701"/>
                      </a:lnTo>
                      <a:lnTo>
                        <a:pt x="307" y="737"/>
                      </a:lnTo>
                      <a:lnTo>
                        <a:pt x="343" y="771"/>
                      </a:lnTo>
                      <a:lnTo>
                        <a:pt x="380" y="804"/>
                      </a:lnTo>
                      <a:lnTo>
                        <a:pt x="420" y="836"/>
                      </a:lnTo>
                      <a:lnTo>
                        <a:pt x="461" y="864"/>
                      </a:lnTo>
                      <a:lnTo>
                        <a:pt x="503" y="891"/>
                      </a:lnTo>
                      <a:lnTo>
                        <a:pt x="547" y="917"/>
                      </a:lnTo>
                      <a:lnTo>
                        <a:pt x="592" y="940"/>
                      </a:lnTo>
                      <a:lnTo>
                        <a:pt x="638" y="960"/>
                      </a:lnTo>
                      <a:lnTo>
                        <a:pt x="685" y="979"/>
                      </a:lnTo>
                      <a:lnTo>
                        <a:pt x="734" y="996"/>
                      </a:lnTo>
                      <a:lnTo>
                        <a:pt x="784" y="1010"/>
                      </a:lnTo>
                      <a:lnTo>
                        <a:pt x="834" y="1022"/>
                      </a:lnTo>
                      <a:lnTo>
                        <a:pt x="885" y="1031"/>
                      </a:lnTo>
                      <a:lnTo>
                        <a:pt x="937" y="1037"/>
                      </a:lnTo>
                      <a:lnTo>
                        <a:pt x="990" y="1042"/>
                      </a:lnTo>
                      <a:lnTo>
                        <a:pt x="1044" y="1043"/>
                      </a:lnTo>
                      <a:lnTo>
                        <a:pt x="1097" y="1042"/>
                      </a:lnTo>
                      <a:lnTo>
                        <a:pt x="1150" y="1037"/>
                      </a:lnTo>
                      <a:lnTo>
                        <a:pt x="1203" y="1031"/>
                      </a:lnTo>
                      <a:lnTo>
                        <a:pt x="1253" y="1022"/>
                      </a:lnTo>
                      <a:lnTo>
                        <a:pt x="1303" y="1010"/>
                      </a:lnTo>
                      <a:lnTo>
                        <a:pt x="1353" y="996"/>
                      </a:lnTo>
                      <a:lnTo>
                        <a:pt x="1402" y="979"/>
                      </a:lnTo>
                      <a:lnTo>
                        <a:pt x="1449" y="960"/>
                      </a:lnTo>
                      <a:lnTo>
                        <a:pt x="1495" y="940"/>
                      </a:lnTo>
                      <a:lnTo>
                        <a:pt x="1540" y="917"/>
                      </a:lnTo>
                      <a:lnTo>
                        <a:pt x="1584" y="891"/>
                      </a:lnTo>
                      <a:lnTo>
                        <a:pt x="1626" y="864"/>
                      </a:lnTo>
                      <a:lnTo>
                        <a:pt x="1668" y="836"/>
                      </a:lnTo>
                      <a:lnTo>
                        <a:pt x="1707" y="804"/>
                      </a:lnTo>
                      <a:lnTo>
                        <a:pt x="1744" y="771"/>
                      </a:lnTo>
                      <a:lnTo>
                        <a:pt x="1782" y="737"/>
                      </a:lnTo>
                      <a:lnTo>
                        <a:pt x="1816" y="701"/>
                      </a:lnTo>
                      <a:lnTo>
                        <a:pt x="1848" y="662"/>
                      </a:lnTo>
                      <a:lnTo>
                        <a:pt x="1879" y="623"/>
                      </a:lnTo>
                      <a:lnTo>
                        <a:pt x="1909" y="582"/>
                      </a:lnTo>
                      <a:lnTo>
                        <a:pt x="1936" y="540"/>
                      </a:lnTo>
                      <a:lnTo>
                        <a:pt x="1961" y="496"/>
                      </a:lnTo>
                      <a:lnTo>
                        <a:pt x="1984" y="451"/>
                      </a:lnTo>
                      <a:lnTo>
                        <a:pt x="2005" y="405"/>
                      </a:lnTo>
                      <a:lnTo>
                        <a:pt x="2024" y="358"/>
                      </a:lnTo>
                      <a:lnTo>
                        <a:pt x="2040" y="310"/>
                      </a:lnTo>
                      <a:lnTo>
                        <a:pt x="2055" y="260"/>
                      </a:lnTo>
                      <a:lnTo>
                        <a:pt x="2067" y="210"/>
                      </a:lnTo>
                      <a:lnTo>
                        <a:pt x="2075" y="158"/>
                      </a:lnTo>
                      <a:lnTo>
                        <a:pt x="2082" y="106"/>
                      </a:lnTo>
                      <a:lnTo>
                        <a:pt x="2086" y="53"/>
                      </a:lnTo>
                      <a:lnTo>
                        <a:pt x="2088" y="0"/>
                      </a:lnTo>
                      <a:lnTo>
                        <a:pt x="2057" y="0"/>
                      </a:lnTo>
                      <a:lnTo>
                        <a:pt x="2028" y="0"/>
                      </a:lnTo>
                      <a:lnTo>
                        <a:pt x="2001" y="0"/>
                      </a:lnTo>
                      <a:lnTo>
                        <a:pt x="1977" y="0"/>
                      </a:lnTo>
                      <a:lnTo>
                        <a:pt x="1954" y="0"/>
                      </a:lnTo>
                      <a:lnTo>
                        <a:pt x="1933" y="0"/>
                      </a:lnTo>
                      <a:lnTo>
                        <a:pt x="1913" y="0"/>
                      </a:lnTo>
                      <a:lnTo>
                        <a:pt x="1893" y="0"/>
                      </a:lnTo>
                      <a:lnTo>
                        <a:pt x="1876" y="0"/>
                      </a:lnTo>
                      <a:lnTo>
                        <a:pt x="1859" y="0"/>
                      </a:lnTo>
                      <a:lnTo>
                        <a:pt x="1842" y="0"/>
                      </a:lnTo>
                      <a:lnTo>
                        <a:pt x="1827" y="0"/>
                      </a:lnTo>
                      <a:lnTo>
                        <a:pt x="1810" y="0"/>
                      </a:lnTo>
                      <a:lnTo>
                        <a:pt x="1794" y="0"/>
                      </a:lnTo>
                      <a:lnTo>
                        <a:pt x="1777" y="0"/>
                      </a:lnTo>
                      <a:lnTo>
                        <a:pt x="1761" y="0"/>
                      </a:lnTo>
                      <a:lnTo>
                        <a:pt x="1743" y="0"/>
                      </a:lnTo>
                      <a:lnTo>
                        <a:pt x="1725" y="0"/>
                      </a:lnTo>
                      <a:lnTo>
                        <a:pt x="1705" y="0"/>
                      </a:lnTo>
                      <a:lnTo>
                        <a:pt x="1685" y="0"/>
                      </a:lnTo>
                      <a:lnTo>
                        <a:pt x="1662" y="0"/>
                      </a:lnTo>
                      <a:lnTo>
                        <a:pt x="1638" y="0"/>
                      </a:lnTo>
                      <a:lnTo>
                        <a:pt x="1613" y="0"/>
                      </a:lnTo>
                      <a:lnTo>
                        <a:pt x="1585" y="0"/>
                      </a:lnTo>
                      <a:lnTo>
                        <a:pt x="1555" y="0"/>
                      </a:lnTo>
                      <a:lnTo>
                        <a:pt x="1522" y="0"/>
                      </a:lnTo>
                      <a:lnTo>
                        <a:pt x="1487" y="0"/>
                      </a:lnTo>
                      <a:lnTo>
                        <a:pt x="1448" y="0"/>
                      </a:lnTo>
                      <a:lnTo>
                        <a:pt x="1408" y="0"/>
                      </a:lnTo>
                      <a:lnTo>
                        <a:pt x="1363" y="0"/>
                      </a:lnTo>
                      <a:lnTo>
                        <a:pt x="1314" y="0"/>
                      </a:lnTo>
                      <a:lnTo>
                        <a:pt x="1263" y="0"/>
                      </a:lnTo>
                      <a:lnTo>
                        <a:pt x="1262" y="23"/>
                      </a:lnTo>
                      <a:lnTo>
                        <a:pt x="1259" y="43"/>
                      </a:lnTo>
                      <a:lnTo>
                        <a:pt x="1253" y="65"/>
                      </a:lnTo>
                      <a:lnTo>
                        <a:pt x="1245" y="85"/>
                      </a:lnTo>
                      <a:lnTo>
                        <a:pt x="1237" y="105"/>
                      </a:lnTo>
                      <a:lnTo>
                        <a:pt x="1226" y="122"/>
                      </a:lnTo>
                      <a:lnTo>
                        <a:pt x="1212" y="139"/>
                      </a:lnTo>
                      <a:lnTo>
                        <a:pt x="1198" y="155"/>
                      </a:lnTo>
                      <a:lnTo>
                        <a:pt x="1183" y="169"/>
                      </a:lnTo>
                      <a:lnTo>
                        <a:pt x="1166" y="181"/>
                      </a:lnTo>
                      <a:lnTo>
                        <a:pt x="1148" y="192"/>
                      </a:lnTo>
                      <a:lnTo>
                        <a:pt x="1129" y="201"/>
                      </a:lnTo>
                      <a:lnTo>
                        <a:pt x="1108" y="209"/>
                      </a:lnTo>
                      <a:lnTo>
                        <a:pt x="1087" y="214"/>
                      </a:lnTo>
                      <a:lnTo>
                        <a:pt x="1066" y="218"/>
                      </a:lnTo>
                      <a:lnTo>
                        <a:pt x="1044" y="219"/>
                      </a:lnTo>
                      <a:lnTo>
                        <a:pt x="1022" y="218"/>
                      </a:lnTo>
                      <a:lnTo>
                        <a:pt x="1000" y="214"/>
                      </a:lnTo>
                      <a:lnTo>
                        <a:pt x="979" y="209"/>
                      </a:lnTo>
                      <a:lnTo>
                        <a:pt x="958" y="201"/>
                      </a:lnTo>
                      <a:lnTo>
                        <a:pt x="939" y="192"/>
                      </a:lnTo>
                      <a:lnTo>
                        <a:pt x="921" y="181"/>
                      </a:lnTo>
                      <a:lnTo>
                        <a:pt x="904" y="169"/>
                      </a:lnTo>
                      <a:lnTo>
                        <a:pt x="889" y="155"/>
                      </a:lnTo>
                      <a:lnTo>
                        <a:pt x="875" y="139"/>
                      </a:lnTo>
                      <a:lnTo>
                        <a:pt x="862" y="122"/>
                      </a:lnTo>
                      <a:lnTo>
                        <a:pt x="851" y="105"/>
                      </a:lnTo>
                      <a:lnTo>
                        <a:pt x="842" y="85"/>
                      </a:lnTo>
                      <a:lnTo>
                        <a:pt x="834" y="65"/>
                      </a:lnTo>
                      <a:lnTo>
                        <a:pt x="829" y="43"/>
                      </a:lnTo>
                      <a:lnTo>
                        <a:pt x="825" y="23"/>
                      </a:lnTo>
                      <a:lnTo>
                        <a:pt x="824" y="0"/>
                      </a:lnTo>
                      <a:lnTo>
                        <a:pt x="794" y="0"/>
                      </a:lnTo>
                      <a:lnTo>
                        <a:pt x="764" y="0"/>
                      </a:lnTo>
                      <a:lnTo>
                        <a:pt x="738" y="0"/>
                      </a:lnTo>
                      <a:lnTo>
                        <a:pt x="714" y="0"/>
                      </a:lnTo>
                      <a:lnTo>
                        <a:pt x="690" y="0"/>
                      </a:lnTo>
                      <a:lnTo>
                        <a:pt x="669" y="0"/>
                      </a:lnTo>
                      <a:lnTo>
                        <a:pt x="649" y="0"/>
                      </a:lnTo>
                      <a:lnTo>
                        <a:pt x="630" y="0"/>
                      </a:lnTo>
                      <a:lnTo>
                        <a:pt x="613" y="0"/>
                      </a:lnTo>
                      <a:lnTo>
                        <a:pt x="595" y="0"/>
                      </a:lnTo>
                      <a:lnTo>
                        <a:pt x="579" y="0"/>
                      </a:lnTo>
                      <a:lnTo>
                        <a:pt x="562" y="0"/>
                      </a:lnTo>
                      <a:lnTo>
                        <a:pt x="546" y="0"/>
                      </a:lnTo>
                      <a:lnTo>
                        <a:pt x="530" y="0"/>
                      </a:lnTo>
                      <a:lnTo>
                        <a:pt x="514" y="0"/>
                      </a:lnTo>
                      <a:lnTo>
                        <a:pt x="496" y="0"/>
                      </a:lnTo>
                      <a:lnTo>
                        <a:pt x="479" y="0"/>
                      </a:lnTo>
                      <a:lnTo>
                        <a:pt x="460" y="0"/>
                      </a:lnTo>
                      <a:lnTo>
                        <a:pt x="442" y="0"/>
                      </a:lnTo>
                      <a:lnTo>
                        <a:pt x="421" y="0"/>
                      </a:lnTo>
                      <a:lnTo>
                        <a:pt x="399" y="0"/>
                      </a:lnTo>
                      <a:lnTo>
                        <a:pt x="375" y="0"/>
                      </a:lnTo>
                      <a:lnTo>
                        <a:pt x="348" y="0"/>
                      </a:lnTo>
                      <a:lnTo>
                        <a:pt x="321" y="0"/>
                      </a:lnTo>
                      <a:lnTo>
                        <a:pt x="291" y="0"/>
                      </a:lnTo>
                      <a:lnTo>
                        <a:pt x="258" y="0"/>
                      </a:lnTo>
                      <a:lnTo>
                        <a:pt x="223" y="0"/>
                      </a:lnTo>
                      <a:lnTo>
                        <a:pt x="185" y="0"/>
                      </a:lnTo>
                      <a:lnTo>
                        <a:pt x="143" y="0"/>
                      </a:lnTo>
                      <a:lnTo>
                        <a:pt x="99" y="0"/>
                      </a:lnTo>
                      <a:lnTo>
                        <a:pt x="51" y="0"/>
                      </a:lnTo>
                      <a:lnTo>
                        <a:pt x="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8" name="Freeform 883">
                  <a:extLst>
                    <a:ext uri="{FF2B5EF4-FFF2-40B4-BE49-F238E27FC236}">
                      <a16:creationId xmlns:a16="http://schemas.microsoft.com/office/drawing/2014/main" id="{AE775C99-1A6D-4530-BE81-02020BC68125}"/>
                    </a:ext>
                  </a:extLst>
                </p:cNvPr>
                <p:cNvSpPr>
                  <a:spLocks/>
                </p:cNvSpPr>
                <p:nvPr/>
              </p:nvSpPr>
              <p:spPr bwMode="auto">
                <a:xfrm>
                  <a:off x="1916" y="2803"/>
                  <a:ext cx="690" cy="344"/>
                </a:xfrm>
                <a:custGeom>
                  <a:avLst/>
                  <a:gdLst>
                    <a:gd name="T0" fmla="*/ 0 w 2069"/>
                    <a:gd name="T1" fmla="*/ 0 h 1033"/>
                    <a:gd name="T2" fmla="*/ 0 w 2069"/>
                    <a:gd name="T3" fmla="*/ 0 h 1033"/>
                    <a:gd name="T4" fmla="*/ 0 w 2069"/>
                    <a:gd name="T5" fmla="*/ 1 h 1033"/>
                    <a:gd name="T6" fmla="*/ 0 w 2069"/>
                    <a:gd name="T7" fmla="*/ 1 h 1033"/>
                    <a:gd name="T8" fmla="*/ 0 w 2069"/>
                    <a:gd name="T9" fmla="*/ 1 h 1033"/>
                    <a:gd name="T10" fmla="*/ 0 w 2069"/>
                    <a:gd name="T11" fmla="*/ 1 h 1033"/>
                    <a:gd name="T12" fmla="*/ 1 w 2069"/>
                    <a:gd name="T13" fmla="*/ 1 h 1033"/>
                    <a:gd name="T14" fmla="*/ 1 w 2069"/>
                    <a:gd name="T15" fmla="*/ 1 h 1033"/>
                    <a:gd name="T16" fmla="*/ 1 w 2069"/>
                    <a:gd name="T17" fmla="*/ 1 h 1033"/>
                    <a:gd name="T18" fmla="*/ 1 w 2069"/>
                    <a:gd name="T19" fmla="*/ 1 h 1033"/>
                    <a:gd name="T20" fmla="*/ 1 w 2069"/>
                    <a:gd name="T21" fmla="*/ 1 h 1033"/>
                    <a:gd name="T22" fmla="*/ 2 w 2069"/>
                    <a:gd name="T23" fmla="*/ 1 h 1033"/>
                    <a:gd name="T24" fmla="*/ 2 w 2069"/>
                    <a:gd name="T25" fmla="*/ 1 h 1033"/>
                    <a:gd name="T26" fmla="*/ 2 w 2069"/>
                    <a:gd name="T27" fmla="*/ 1 h 1033"/>
                    <a:gd name="T28" fmla="*/ 2 w 2069"/>
                    <a:gd name="T29" fmla="*/ 1 h 1033"/>
                    <a:gd name="T30" fmla="*/ 2 w 2069"/>
                    <a:gd name="T31" fmla="*/ 1 h 1033"/>
                    <a:gd name="T32" fmla="*/ 3 w 2069"/>
                    <a:gd name="T33" fmla="*/ 1 h 1033"/>
                    <a:gd name="T34" fmla="*/ 3 w 2069"/>
                    <a:gd name="T35" fmla="*/ 1 h 1033"/>
                    <a:gd name="T36" fmla="*/ 3 w 2069"/>
                    <a:gd name="T37" fmla="*/ 1 h 1033"/>
                    <a:gd name="T38" fmla="*/ 3 w 2069"/>
                    <a:gd name="T39" fmla="*/ 0 h 1033"/>
                    <a:gd name="T40" fmla="*/ 3 w 2069"/>
                    <a:gd name="T41" fmla="*/ 0 h 1033"/>
                    <a:gd name="T42" fmla="*/ 3 w 2069"/>
                    <a:gd name="T43" fmla="*/ 0 h 1033"/>
                    <a:gd name="T44" fmla="*/ 3 w 2069"/>
                    <a:gd name="T45" fmla="*/ 0 h 1033"/>
                    <a:gd name="T46" fmla="*/ 3 w 2069"/>
                    <a:gd name="T47" fmla="*/ 0 h 1033"/>
                    <a:gd name="T48" fmla="*/ 3 w 2069"/>
                    <a:gd name="T49" fmla="*/ 0 h 1033"/>
                    <a:gd name="T50" fmla="*/ 2 w 2069"/>
                    <a:gd name="T51" fmla="*/ 0 h 1033"/>
                    <a:gd name="T52" fmla="*/ 2 w 2069"/>
                    <a:gd name="T53" fmla="*/ 0 h 1033"/>
                    <a:gd name="T54" fmla="*/ 2 w 2069"/>
                    <a:gd name="T55" fmla="*/ 0 h 1033"/>
                    <a:gd name="T56" fmla="*/ 2 w 2069"/>
                    <a:gd name="T57" fmla="*/ 0 h 1033"/>
                    <a:gd name="T58" fmla="*/ 2 w 2069"/>
                    <a:gd name="T59" fmla="*/ 0 h 1033"/>
                    <a:gd name="T60" fmla="*/ 2 w 2069"/>
                    <a:gd name="T61" fmla="*/ 0 h 1033"/>
                    <a:gd name="T62" fmla="*/ 2 w 2069"/>
                    <a:gd name="T63" fmla="*/ 0 h 1033"/>
                    <a:gd name="T64" fmla="*/ 2 w 2069"/>
                    <a:gd name="T65" fmla="*/ 0 h 1033"/>
                    <a:gd name="T66" fmla="*/ 2 w 2069"/>
                    <a:gd name="T67" fmla="*/ 0 h 1033"/>
                    <a:gd name="T68" fmla="*/ 2 w 2069"/>
                    <a:gd name="T69" fmla="*/ 0 h 1033"/>
                    <a:gd name="T70" fmla="*/ 2 w 2069"/>
                    <a:gd name="T71" fmla="*/ 0 h 1033"/>
                    <a:gd name="T72" fmla="*/ 1 w 2069"/>
                    <a:gd name="T73" fmla="*/ 0 h 1033"/>
                    <a:gd name="T74" fmla="*/ 1 w 2069"/>
                    <a:gd name="T75" fmla="*/ 0 h 1033"/>
                    <a:gd name="T76" fmla="*/ 1 w 2069"/>
                    <a:gd name="T77" fmla="*/ 0 h 1033"/>
                    <a:gd name="T78" fmla="*/ 1 w 2069"/>
                    <a:gd name="T79" fmla="*/ 0 h 1033"/>
                    <a:gd name="T80" fmla="*/ 1 w 2069"/>
                    <a:gd name="T81" fmla="*/ 0 h 1033"/>
                    <a:gd name="T82" fmla="*/ 1 w 2069"/>
                    <a:gd name="T83" fmla="*/ 0 h 1033"/>
                    <a:gd name="T84" fmla="*/ 1 w 2069"/>
                    <a:gd name="T85" fmla="*/ 0 h 1033"/>
                    <a:gd name="T86" fmla="*/ 1 w 2069"/>
                    <a:gd name="T87" fmla="*/ 0 h 1033"/>
                    <a:gd name="T88" fmla="*/ 1 w 2069"/>
                    <a:gd name="T89" fmla="*/ 0 h 1033"/>
                    <a:gd name="T90" fmla="*/ 1 w 2069"/>
                    <a:gd name="T91" fmla="*/ 0 h 1033"/>
                    <a:gd name="T92" fmla="*/ 1 w 2069"/>
                    <a:gd name="T93" fmla="*/ 0 h 1033"/>
                    <a:gd name="T94" fmla="*/ 1 w 2069"/>
                    <a:gd name="T95" fmla="*/ 0 h 1033"/>
                    <a:gd name="T96" fmla="*/ 1 w 2069"/>
                    <a:gd name="T97" fmla="*/ 0 h 1033"/>
                    <a:gd name="T98" fmla="*/ 1 w 2069"/>
                    <a:gd name="T99" fmla="*/ 0 h 1033"/>
                    <a:gd name="T100" fmla="*/ 0 w 2069"/>
                    <a:gd name="T101" fmla="*/ 0 h 1033"/>
                    <a:gd name="T102" fmla="*/ 0 w 2069"/>
                    <a:gd name="T103" fmla="*/ 0 h 1033"/>
                    <a:gd name="T104" fmla="*/ 0 w 2069"/>
                    <a:gd name="T105" fmla="*/ 0 h 103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69" h="1033">
                      <a:moveTo>
                        <a:pt x="0" y="0"/>
                      </a:moveTo>
                      <a:lnTo>
                        <a:pt x="2" y="52"/>
                      </a:lnTo>
                      <a:lnTo>
                        <a:pt x="6" y="105"/>
                      </a:lnTo>
                      <a:lnTo>
                        <a:pt x="13" y="156"/>
                      </a:lnTo>
                      <a:lnTo>
                        <a:pt x="21" y="208"/>
                      </a:lnTo>
                      <a:lnTo>
                        <a:pt x="33" y="257"/>
                      </a:lnTo>
                      <a:lnTo>
                        <a:pt x="48" y="306"/>
                      </a:lnTo>
                      <a:lnTo>
                        <a:pt x="63" y="355"/>
                      </a:lnTo>
                      <a:lnTo>
                        <a:pt x="82" y="402"/>
                      </a:lnTo>
                      <a:lnTo>
                        <a:pt x="102" y="447"/>
                      </a:lnTo>
                      <a:lnTo>
                        <a:pt x="125" y="492"/>
                      </a:lnTo>
                      <a:lnTo>
                        <a:pt x="151" y="535"/>
                      </a:lnTo>
                      <a:lnTo>
                        <a:pt x="178" y="577"/>
                      </a:lnTo>
                      <a:lnTo>
                        <a:pt x="207" y="618"/>
                      </a:lnTo>
                      <a:lnTo>
                        <a:pt x="237" y="657"/>
                      </a:lnTo>
                      <a:lnTo>
                        <a:pt x="270" y="694"/>
                      </a:lnTo>
                      <a:lnTo>
                        <a:pt x="304" y="729"/>
                      </a:lnTo>
                      <a:lnTo>
                        <a:pt x="340" y="764"/>
                      </a:lnTo>
                      <a:lnTo>
                        <a:pt x="378" y="796"/>
                      </a:lnTo>
                      <a:lnTo>
                        <a:pt x="417" y="827"/>
                      </a:lnTo>
                      <a:lnTo>
                        <a:pt x="458" y="856"/>
                      </a:lnTo>
                      <a:lnTo>
                        <a:pt x="499" y="883"/>
                      </a:lnTo>
                      <a:lnTo>
                        <a:pt x="542" y="908"/>
                      </a:lnTo>
                      <a:lnTo>
                        <a:pt x="587" y="931"/>
                      </a:lnTo>
                      <a:lnTo>
                        <a:pt x="633" y="952"/>
                      </a:lnTo>
                      <a:lnTo>
                        <a:pt x="679" y="970"/>
                      </a:lnTo>
                      <a:lnTo>
                        <a:pt x="728" y="987"/>
                      </a:lnTo>
                      <a:lnTo>
                        <a:pt x="777" y="1000"/>
                      </a:lnTo>
                      <a:lnTo>
                        <a:pt x="826" y="1012"/>
                      </a:lnTo>
                      <a:lnTo>
                        <a:pt x="878" y="1021"/>
                      </a:lnTo>
                      <a:lnTo>
                        <a:pt x="929" y="1027"/>
                      </a:lnTo>
                      <a:lnTo>
                        <a:pt x="982" y="1032"/>
                      </a:lnTo>
                      <a:lnTo>
                        <a:pt x="1035" y="1033"/>
                      </a:lnTo>
                      <a:lnTo>
                        <a:pt x="1087" y="1032"/>
                      </a:lnTo>
                      <a:lnTo>
                        <a:pt x="1140" y="1027"/>
                      </a:lnTo>
                      <a:lnTo>
                        <a:pt x="1191" y="1021"/>
                      </a:lnTo>
                      <a:lnTo>
                        <a:pt x="1243" y="1012"/>
                      </a:lnTo>
                      <a:lnTo>
                        <a:pt x="1292" y="1000"/>
                      </a:lnTo>
                      <a:lnTo>
                        <a:pt x="1342" y="987"/>
                      </a:lnTo>
                      <a:lnTo>
                        <a:pt x="1390" y="970"/>
                      </a:lnTo>
                      <a:lnTo>
                        <a:pt x="1436" y="952"/>
                      </a:lnTo>
                      <a:lnTo>
                        <a:pt x="1482" y="931"/>
                      </a:lnTo>
                      <a:lnTo>
                        <a:pt x="1527" y="908"/>
                      </a:lnTo>
                      <a:lnTo>
                        <a:pt x="1570" y="883"/>
                      </a:lnTo>
                      <a:lnTo>
                        <a:pt x="1611" y="856"/>
                      </a:lnTo>
                      <a:lnTo>
                        <a:pt x="1652" y="827"/>
                      </a:lnTo>
                      <a:lnTo>
                        <a:pt x="1691" y="796"/>
                      </a:lnTo>
                      <a:lnTo>
                        <a:pt x="1729" y="764"/>
                      </a:lnTo>
                      <a:lnTo>
                        <a:pt x="1765" y="729"/>
                      </a:lnTo>
                      <a:lnTo>
                        <a:pt x="1799" y="694"/>
                      </a:lnTo>
                      <a:lnTo>
                        <a:pt x="1832" y="657"/>
                      </a:lnTo>
                      <a:lnTo>
                        <a:pt x="1863" y="618"/>
                      </a:lnTo>
                      <a:lnTo>
                        <a:pt x="1891" y="577"/>
                      </a:lnTo>
                      <a:lnTo>
                        <a:pt x="1918" y="535"/>
                      </a:lnTo>
                      <a:lnTo>
                        <a:pt x="1944" y="492"/>
                      </a:lnTo>
                      <a:lnTo>
                        <a:pt x="1967" y="447"/>
                      </a:lnTo>
                      <a:lnTo>
                        <a:pt x="1988" y="402"/>
                      </a:lnTo>
                      <a:lnTo>
                        <a:pt x="2006" y="355"/>
                      </a:lnTo>
                      <a:lnTo>
                        <a:pt x="2022" y="306"/>
                      </a:lnTo>
                      <a:lnTo>
                        <a:pt x="2036" y="257"/>
                      </a:lnTo>
                      <a:lnTo>
                        <a:pt x="2048" y="208"/>
                      </a:lnTo>
                      <a:lnTo>
                        <a:pt x="2057" y="156"/>
                      </a:lnTo>
                      <a:lnTo>
                        <a:pt x="2063" y="105"/>
                      </a:lnTo>
                      <a:lnTo>
                        <a:pt x="2068" y="52"/>
                      </a:lnTo>
                      <a:lnTo>
                        <a:pt x="2069" y="0"/>
                      </a:lnTo>
                      <a:lnTo>
                        <a:pt x="2037" y="0"/>
                      </a:lnTo>
                      <a:lnTo>
                        <a:pt x="2007" y="0"/>
                      </a:lnTo>
                      <a:lnTo>
                        <a:pt x="1980" y="0"/>
                      </a:lnTo>
                      <a:lnTo>
                        <a:pt x="1955" y="0"/>
                      </a:lnTo>
                      <a:lnTo>
                        <a:pt x="1930" y="0"/>
                      </a:lnTo>
                      <a:lnTo>
                        <a:pt x="1909" y="0"/>
                      </a:lnTo>
                      <a:lnTo>
                        <a:pt x="1888" y="0"/>
                      </a:lnTo>
                      <a:lnTo>
                        <a:pt x="1869" y="0"/>
                      </a:lnTo>
                      <a:lnTo>
                        <a:pt x="1850" y="0"/>
                      </a:lnTo>
                      <a:lnTo>
                        <a:pt x="1833" y="0"/>
                      </a:lnTo>
                      <a:lnTo>
                        <a:pt x="1816" y="0"/>
                      </a:lnTo>
                      <a:lnTo>
                        <a:pt x="1800" y="0"/>
                      </a:lnTo>
                      <a:lnTo>
                        <a:pt x="1784" y="0"/>
                      </a:lnTo>
                      <a:lnTo>
                        <a:pt x="1767" y="0"/>
                      </a:lnTo>
                      <a:lnTo>
                        <a:pt x="1751" y="0"/>
                      </a:lnTo>
                      <a:lnTo>
                        <a:pt x="1734" y="0"/>
                      </a:lnTo>
                      <a:lnTo>
                        <a:pt x="1717" y="0"/>
                      </a:lnTo>
                      <a:lnTo>
                        <a:pt x="1699" y="0"/>
                      </a:lnTo>
                      <a:lnTo>
                        <a:pt x="1679" y="0"/>
                      </a:lnTo>
                      <a:lnTo>
                        <a:pt x="1660" y="0"/>
                      </a:lnTo>
                      <a:lnTo>
                        <a:pt x="1638" y="0"/>
                      </a:lnTo>
                      <a:lnTo>
                        <a:pt x="1615" y="0"/>
                      </a:lnTo>
                      <a:lnTo>
                        <a:pt x="1589" y="0"/>
                      </a:lnTo>
                      <a:lnTo>
                        <a:pt x="1563" y="0"/>
                      </a:lnTo>
                      <a:lnTo>
                        <a:pt x="1534" y="0"/>
                      </a:lnTo>
                      <a:lnTo>
                        <a:pt x="1503" y="0"/>
                      </a:lnTo>
                      <a:lnTo>
                        <a:pt x="1469" y="0"/>
                      </a:lnTo>
                      <a:lnTo>
                        <a:pt x="1432" y="0"/>
                      </a:lnTo>
                      <a:lnTo>
                        <a:pt x="1392" y="0"/>
                      </a:lnTo>
                      <a:lnTo>
                        <a:pt x="1349" y="0"/>
                      </a:lnTo>
                      <a:lnTo>
                        <a:pt x="1303" y="0"/>
                      </a:lnTo>
                      <a:lnTo>
                        <a:pt x="1254" y="0"/>
                      </a:lnTo>
                      <a:lnTo>
                        <a:pt x="1253" y="23"/>
                      </a:lnTo>
                      <a:lnTo>
                        <a:pt x="1250" y="43"/>
                      </a:lnTo>
                      <a:lnTo>
                        <a:pt x="1244" y="65"/>
                      </a:lnTo>
                      <a:lnTo>
                        <a:pt x="1236" y="85"/>
                      </a:lnTo>
                      <a:lnTo>
                        <a:pt x="1228" y="105"/>
                      </a:lnTo>
                      <a:lnTo>
                        <a:pt x="1217" y="122"/>
                      </a:lnTo>
                      <a:lnTo>
                        <a:pt x="1203" y="139"/>
                      </a:lnTo>
                      <a:lnTo>
                        <a:pt x="1189" y="155"/>
                      </a:lnTo>
                      <a:lnTo>
                        <a:pt x="1174" y="169"/>
                      </a:lnTo>
                      <a:lnTo>
                        <a:pt x="1157" y="181"/>
                      </a:lnTo>
                      <a:lnTo>
                        <a:pt x="1139" y="192"/>
                      </a:lnTo>
                      <a:lnTo>
                        <a:pt x="1120" y="201"/>
                      </a:lnTo>
                      <a:lnTo>
                        <a:pt x="1099" y="209"/>
                      </a:lnTo>
                      <a:lnTo>
                        <a:pt x="1078" y="214"/>
                      </a:lnTo>
                      <a:lnTo>
                        <a:pt x="1057" y="218"/>
                      </a:lnTo>
                      <a:lnTo>
                        <a:pt x="1035" y="219"/>
                      </a:lnTo>
                      <a:lnTo>
                        <a:pt x="1013" y="218"/>
                      </a:lnTo>
                      <a:lnTo>
                        <a:pt x="991" y="214"/>
                      </a:lnTo>
                      <a:lnTo>
                        <a:pt x="970" y="209"/>
                      </a:lnTo>
                      <a:lnTo>
                        <a:pt x="949" y="201"/>
                      </a:lnTo>
                      <a:lnTo>
                        <a:pt x="930" y="192"/>
                      </a:lnTo>
                      <a:lnTo>
                        <a:pt x="912" y="181"/>
                      </a:lnTo>
                      <a:lnTo>
                        <a:pt x="895" y="169"/>
                      </a:lnTo>
                      <a:lnTo>
                        <a:pt x="880" y="155"/>
                      </a:lnTo>
                      <a:lnTo>
                        <a:pt x="866" y="139"/>
                      </a:lnTo>
                      <a:lnTo>
                        <a:pt x="853" y="122"/>
                      </a:lnTo>
                      <a:lnTo>
                        <a:pt x="842" y="105"/>
                      </a:lnTo>
                      <a:lnTo>
                        <a:pt x="833" y="85"/>
                      </a:lnTo>
                      <a:lnTo>
                        <a:pt x="825" y="65"/>
                      </a:lnTo>
                      <a:lnTo>
                        <a:pt x="820" y="43"/>
                      </a:lnTo>
                      <a:lnTo>
                        <a:pt x="816" y="23"/>
                      </a:lnTo>
                      <a:lnTo>
                        <a:pt x="815" y="0"/>
                      </a:lnTo>
                      <a:lnTo>
                        <a:pt x="783" y="0"/>
                      </a:lnTo>
                      <a:lnTo>
                        <a:pt x="754" y="0"/>
                      </a:lnTo>
                      <a:lnTo>
                        <a:pt x="726" y="0"/>
                      </a:lnTo>
                      <a:lnTo>
                        <a:pt x="701" y="0"/>
                      </a:lnTo>
                      <a:lnTo>
                        <a:pt x="677" y="0"/>
                      </a:lnTo>
                      <a:lnTo>
                        <a:pt x="655" y="0"/>
                      </a:lnTo>
                      <a:lnTo>
                        <a:pt x="634" y="0"/>
                      </a:lnTo>
                      <a:lnTo>
                        <a:pt x="616" y="0"/>
                      </a:lnTo>
                      <a:lnTo>
                        <a:pt x="597" y="0"/>
                      </a:lnTo>
                      <a:lnTo>
                        <a:pt x="579" y="0"/>
                      </a:lnTo>
                      <a:lnTo>
                        <a:pt x="563" y="0"/>
                      </a:lnTo>
                      <a:lnTo>
                        <a:pt x="547" y="0"/>
                      </a:lnTo>
                      <a:lnTo>
                        <a:pt x="530" y="0"/>
                      </a:lnTo>
                      <a:lnTo>
                        <a:pt x="514" y="0"/>
                      </a:lnTo>
                      <a:lnTo>
                        <a:pt x="497" y="0"/>
                      </a:lnTo>
                      <a:lnTo>
                        <a:pt x="481" y="0"/>
                      </a:lnTo>
                      <a:lnTo>
                        <a:pt x="463" y="0"/>
                      </a:lnTo>
                      <a:lnTo>
                        <a:pt x="446" y="0"/>
                      </a:lnTo>
                      <a:lnTo>
                        <a:pt x="427" y="0"/>
                      </a:lnTo>
                      <a:lnTo>
                        <a:pt x="406" y="0"/>
                      </a:lnTo>
                      <a:lnTo>
                        <a:pt x="385" y="0"/>
                      </a:lnTo>
                      <a:lnTo>
                        <a:pt x="362" y="0"/>
                      </a:lnTo>
                      <a:lnTo>
                        <a:pt x="337" y="0"/>
                      </a:lnTo>
                      <a:lnTo>
                        <a:pt x="310" y="0"/>
                      </a:lnTo>
                      <a:lnTo>
                        <a:pt x="281" y="0"/>
                      </a:lnTo>
                      <a:lnTo>
                        <a:pt x="249" y="0"/>
                      </a:lnTo>
                      <a:lnTo>
                        <a:pt x="215" y="0"/>
                      </a:lnTo>
                      <a:lnTo>
                        <a:pt x="179" y="0"/>
                      </a:lnTo>
                      <a:lnTo>
                        <a:pt x="140" y="0"/>
                      </a:lnTo>
                      <a:lnTo>
                        <a:pt x="97" y="0"/>
                      </a:lnTo>
                      <a:lnTo>
                        <a:pt x="50" y="0"/>
                      </a:lnTo>
                      <a:lnTo>
                        <a:pt x="0" y="0"/>
                      </a:lnTo>
                      <a:close/>
                    </a:path>
                  </a:pathLst>
                </a:custGeom>
                <a:solidFill>
                  <a:srgbClr val="B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9" name="Freeform 884">
                  <a:extLst>
                    <a:ext uri="{FF2B5EF4-FFF2-40B4-BE49-F238E27FC236}">
                      <a16:creationId xmlns:a16="http://schemas.microsoft.com/office/drawing/2014/main" id="{C9807943-1874-46A6-AFFC-F4CA3B69C823}"/>
                    </a:ext>
                  </a:extLst>
                </p:cNvPr>
                <p:cNvSpPr>
                  <a:spLocks/>
                </p:cNvSpPr>
                <p:nvPr/>
              </p:nvSpPr>
              <p:spPr bwMode="auto">
                <a:xfrm>
                  <a:off x="1920" y="2803"/>
                  <a:ext cx="682" cy="340"/>
                </a:xfrm>
                <a:custGeom>
                  <a:avLst/>
                  <a:gdLst>
                    <a:gd name="T0" fmla="*/ 0 w 2047"/>
                    <a:gd name="T1" fmla="*/ 0 h 1022"/>
                    <a:gd name="T2" fmla="*/ 0 w 2047"/>
                    <a:gd name="T3" fmla="*/ 0 h 1022"/>
                    <a:gd name="T4" fmla="*/ 0 w 2047"/>
                    <a:gd name="T5" fmla="*/ 1 h 1022"/>
                    <a:gd name="T6" fmla="*/ 0 w 2047"/>
                    <a:gd name="T7" fmla="*/ 1 h 1022"/>
                    <a:gd name="T8" fmla="*/ 0 w 2047"/>
                    <a:gd name="T9" fmla="*/ 1 h 1022"/>
                    <a:gd name="T10" fmla="*/ 0 w 2047"/>
                    <a:gd name="T11" fmla="*/ 1 h 1022"/>
                    <a:gd name="T12" fmla="*/ 1 w 2047"/>
                    <a:gd name="T13" fmla="*/ 1 h 1022"/>
                    <a:gd name="T14" fmla="*/ 1 w 2047"/>
                    <a:gd name="T15" fmla="*/ 1 h 1022"/>
                    <a:gd name="T16" fmla="*/ 1 w 2047"/>
                    <a:gd name="T17" fmla="*/ 1 h 1022"/>
                    <a:gd name="T18" fmla="*/ 1 w 2047"/>
                    <a:gd name="T19" fmla="*/ 1 h 1022"/>
                    <a:gd name="T20" fmla="*/ 1 w 2047"/>
                    <a:gd name="T21" fmla="*/ 1 h 1022"/>
                    <a:gd name="T22" fmla="*/ 2 w 2047"/>
                    <a:gd name="T23" fmla="*/ 1 h 1022"/>
                    <a:gd name="T24" fmla="*/ 2 w 2047"/>
                    <a:gd name="T25" fmla="*/ 1 h 1022"/>
                    <a:gd name="T26" fmla="*/ 2 w 2047"/>
                    <a:gd name="T27" fmla="*/ 1 h 1022"/>
                    <a:gd name="T28" fmla="*/ 2 w 2047"/>
                    <a:gd name="T29" fmla="*/ 1 h 1022"/>
                    <a:gd name="T30" fmla="*/ 2 w 2047"/>
                    <a:gd name="T31" fmla="*/ 1 h 1022"/>
                    <a:gd name="T32" fmla="*/ 2 w 2047"/>
                    <a:gd name="T33" fmla="*/ 1 h 1022"/>
                    <a:gd name="T34" fmla="*/ 3 w 2047"/>
                    <a:gd name="T35" fmla="*/ 1 h 1022"/>
                    <a:gd name="T36" fmla="*/ 3 w 2047"/>
                    <a:gd name="T37" fmla="*/ 1 h 1022"/>
                    <a:gd name="T38" fmla="*/ 3 w 2047"/>
                    <a:gd name="T39" fmla="*/ 0 h 1022"/>
                    <a:gd name="T40" fmla="*/ 3 w 2047"/>
                    <a:gd name="T41" fmla="*/ 0 h 1022"/>
                    <a:gd name="T42" fmla="*/ 3 w 2047"/>
                    <a:gd name="T43" fmla="*/ 0 h 1022"/>
                    <a:gd name="T44" fmla="*/ 3 w 2047"/>
                    <a:gd name="T45" fmla="*/ 0 h 1022"/>
                    <a:gd name="T46" fmla="*/ 3 w 2047"/>
                    <a:gd name="T47" fmla="*/ 0 h 1022"/>
                    <a:gd name="T48" fmla="*/ 2 w 2047"/>
                    <a:gd name="T49" fmla="*/ 0 h 1022"/>
                    <a:gd name="T50" fmla="*/ 2 w 2047"/>
                    <a:gd name="T51" fmla="*/ 0 h 1022"/>
                    <a:gd name="T52" fmla="*/ 2 w 2047"/>
                    <a:gd name="T53" fmla="*/ 0 h 1022"/>
                    <a:gd name="T54" fmla="*/ 2 w 2047"/>
                    <a:gd name="T55" fmla="*/ 0 h 1022"/>
                    <a:gd name="T56" fmla="*/ 2 w 2047"/>
                    <a:gd name="T57" fmla="*/ 0 h 1022"/>
                    <a:gd name="T58" fmla="*/ 2 w 2047"/>
                    <a:gd name="T59" fmla="*/ 0 h 1022"/>
                    <a:gd name="T60" fmla="*/ 2 w 2047"/>
                    <a:gd name="T61" fmla="*/ 0 h 1022"/>
                    <a:gd name="T62" fmla="*/ 2 w 2047"/>
                    <a:gd name="T63" fmla="*/ 0 h 1022"/>
                    <a:gd name="T64" fmla="*/ 2 w 2047"/>
                    <a:gd name="T65" fmla="*/ 0 h 1022"/>
                    <a:gd name="T66" fmla="*/ 2 w 2047"/>
                    <a:gd name="T67" fmla="*/ 0 h 1022"/>
                    <a:gd name="T68" fmla="*/ 2 w 2047"/>
                    <a:gd name="T69" fmla="*/ 0 h 1022"/>
                    <a:gd name="T70" fmla="*/ 2 w 2047"/>
                    <a:gd name="T71" fmla="*/ 0 h 1022"/>
                    <a:gd name="T72" fmla="*/ 1 w 2047"/>
                    <a:gd name="T73" fmla="*/ 0 h 1022"/>
                    <a:gd name="T74" fmla="*/ 1 w 2047"/>
                    <a:gd name="T75" fmla="*/ 0 h 1022"/>
                    <a:gd name="T76" fmla="*/ 1 w 2047"/>
                    <a:gd name="T77" fmla="*/ 0 h 1022"/>
                    <a:gd name="T78" fmla="*/ 1 w 2047"/>
                    <a:gd name="T79" fmla="*/ 0 h 1022"/>
                    <a:gd name="T80" fmla="*/ 1 w 2047"/>
                    <a:gd name="T81" fmla="*/ 0 h 1022"/>
                    <a:gd name="T82" fmla="*/ 1 w 2047"/>
                    <a:gd name="T83" fmla="*/ 0 h 1022"/>
                    <a:gd name="T84" fmla="*/ 1 w 2047"/>
                    <a:gd name="T85" fmla="*/ 0 h 1022"/>
                    <a:gd name="T86" fmla="*/ 1 w 2047"/>
                    <a:gd name="T87" fmla="*/ 0 h 1022"/>
                    <a:gd name="T88" fmla="*/ 1 w 2047"/>
                    <a:gd name="T89" fmla="*/ 0 h 1022"/>
                    <a:gd name="T90" fmla="*/ 1 w 2047"/>
                    <a:gd name="T91" fmla="*/ 0 h 1022"/>
                    <a:gd name="T92" fmla="*/ 1 w 2047"/>
                    <a:gd name="T93" fmla="*/ 0 h 1022"/>
                    <a:gd name="T94" fmla="*/ 1 w 2047"/>
                    <a:gd name="T95" fmla="*/ 0 h 1022"/>
                    <a:gd name="T96" fmla="*/ 1 w 2047"/>
                    <a:gd name="T97" fmla="*/ 0 h 1022"/>
                    <a:gd name="T98" fmla="*/ 1 w 2047"/>
                    <a:gd name="T99" fmla="*/ 0 h 1022"/>
                    <a:gd name="T100" fmla="*/ 0 w 2047"/>
                    <a:gd name="T101" fmla="*/ 0 h 1022"/>
                    <a:gd name="T102" fmla="*/ 0 w 2047"/>
                    <a:gd name="T103" fmla="*/ 0 h 1022"/>
                    <a:gd name="T104" fmla="*/ 0 w 2047"/>
                    <a:gd name="T105" fmla="*/ 0 h 10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47" h="1022">
                      <a:moveTo>
                        <a:pt x="0" y="0"/>
                      </a:moveTo>
                      <a:lnTo>
                        <a:pt x="2" y="52"/>
                      </a:lnTo>
                      <a:lnTo>
                        <a:pt x="6" y="104"/>
                      </a:lnTo>
                      <a:lnTo>
                        <a:pt x="13" y="155"/>
                      </a:lnTo>
                      <a:lnTo>
                        <a:pt x="21" y="206"/>
                      </a:lnTo>
                      <a:lnTo>
                        <a:pt x="33" y="255"/>
                      </a:lnTo>
                      <a:lnTo>
                        <a:pt x="47" y="303"/>
                      </a:lnTo>
                      <a:lnTo>
                        <a:pt x="63" y="350"/>
                      </a:lnTo>
                      <a:lnTo>
                        <a:pt x="82" y="397"/>
                      </a:lnTo>
                      <a:lnTo>
                        <a:pt x="101" y="442"/>
                      </a:lnTo>
                      <a:lnTo>
                        <a:pt x="124" y="486"/>
                      </a:lnTo>
                      <a:lnTo>
                        <a:pt x="150" y="529"/>
                      </a:lnTo>
                      <a:lnTo>
                        <a:pt x="176" y="570"/>
                      </a:lnTo>
                      <a:lnTo>
                        <a:pt x="204" y="611"/>
                      </a:lnTo>
                      <a:lnTo>
                        <a:pt x="235" y="649"/>
                      </a:lnTo>
                      <a:lnTo>
                        <a:pt x="267" y="687"/>
                      </a:lnTo>
                      <a:lnTo>
                        <a:pt x="301" y="722"/>
                      </a:lnTo>
                      <a:lnTo>
                        <a:pt x="337" y="756"/>
                      </a:lnTo>
                      <a:lnTo>
                        <a:pt x="373" y="788"/>
                      </a:lnTo>
                      <a:lnTo>
                        <a:pt x="413" y="818"/>
                      </a:lnTo>
                      <a:lnTo>
                        <a:pt x="452" y="847"/>
                      </a:lnTo>
                      <a:lnTo>
                        <a:pt x="494" y="874"/>
                      </a:lnTo>
                      <a:lnTo>
                        <a:pt x="537" y="898"/>
                      </a:lnTo>
                      <a:lnTo>
                        <a:pt x="582" y="921"/>
                      </a:lnTo>
                      <a:lnTo>
                        <a:pt x="627" y="941"/>
                      </a:lnTo>
                      <a:lnTo>
                        <a:pt x="673" y="959"/>
                      </a:lnTo>
                      <a:lnTo>
                        <a:pt x="720" y="976"/>
                      </a:lnTo>
                      <a:lnTo>
                        <a:pt x="769" y="990"/>
                      </a:lnTo>
                      <a:lnTo>
                        <a:pt x="819" y="1001"/>
                      </a:lnTo>
                      <a:lnTo>
                        <a:pt x="868" y="1010"/>
                      </a:lnTo>
                      <a:lnTo>
                        <a:pt x="919" y="1016"/>
                      </a:lnTo>
                      <a:lnTo>
                        <a:pt x="971" y="1021"/>
                      </a:lnTo>
                      <a:lnTo>
                        <a:pt x="1024" y="1022"/>
                      </a:lnTo>
                      <a:lnTo>
                        <a:pt x="1076" y="1021"/>
                      </a:lnTo>
                      <a:lnTo>
                        <a:pt x="1128" y="1016"/>
                      </a:lnTo>
                      <a:lnTo>
                        <a:pt x="1179" y="1010"/>
                      </a:lnTo>
                      <a:lnTo>
                        <a:pt x="1229" y="1001"/>
                      </a:lnTo>
                      <a:lnTo>
                        <a:pt x="1278" y="990"/>
                      </a:lnTo>
                      <a:lnTo>
                        <a:pt x="1327" y="976"/>
                      </a:lnTo>
                      <a:lnTo>
                        <a:pt x="1374" y="959"/>
                      </a:lnTo>
                      <a:lnTo>
                        <a:pt x="1421" y="941"/>
                      </a:lnTo>
                      <a:lnTo>
                        <a:pt x="1466" y="921"/>
                      </a:lnTo>
                      <a:lnTo>
                        <a:pt x="1510" y="898"/>
                      </a:lnTo>
                      <a:lnTo>
                        <a:pt x="1553" y="874"/>
                      </a:lnTo>
                      <a:lnTo>
                        <a:pt x="1595" y="847"/>
                      </a:lnTo>
                      <a:lnTo>
                        <a:pt x="1634" y="818"/>
                      </a:lnTo>
                      <a:lnTo>
                        <a:pt x="1674" y="788"/>
                      </a:lnTo>
                      <a:lnTo>
                        <a:pt x="1710" y="756"/>
                      </a:lnTo>
                      <a:lnTo>
                        <a:pt x="1746" y="722"/>
                      </a:lnTo>
                      <a:lnTo>
                        <a:pt x="1780" y="687"/>
                      </a:lnTo>
                      <a:lnTo>
                        <a:pt x="1812" y="649"/>
                      </a:lnTo>
                      <a:lnTo>
                        <a:pt x="1843" y="611"/>
                      </a:lnTo>
                      <a:lnTo>
                        <a:pt x="1871" y="570"/>
                      </a:lnTo>
                      <a:lnTo>
                        <a:pt x="1898" y="529"/>
                      </a:lnTo>
                      <a:lnTo>
                        <a:pt x="1923" y="486"/>
                      </a:lnTo>
                      <a:lnTo>
                        <a:pt x="1946" y="442"/>
                      </a:lnTo>
                      <a:lnTo>
                        <a:pt x="1966" y="397"/>
                      </a:lnTo>
                      <a:lnTo>
                        <a:pt x="1984" y="350"/>
                      </a:lnTo>
                      <a:lnTo>
                        <a:pt x="2001" y="303"/>
                      </a:lnTo>
                      <a:lnTo>
                        <a:pt x="2014" y="255"/>
                      </a:lnTo>
                      <a:lnTo>
                        <a:pt x="2026" y="206"/>
                      </a:lnTo>
                      <a:lnTo>
                        <a:pt x="2035" y="155"/>
                      </a:lnTo>
                      <a:lnTo>
                        <a:pt x="2041" y="104"/>
                      </a:lnTo>
                      <a:lnTo>
                        <a:pt x="2046" y="52"/>
                      </a:lnTo>
                      <a:lnTo>
                        <a:pt x="2047" y="0"/>
                      </a:lnTo>
                      <a:lnTo>
                        <a:pt x="2014" y="0"/>
                      </a:lnTo>
                      <a:lnTo>
                        <a:pt x="1983" y="0"/>
                      </a:lnTo>
                      <a:lnTo>
                        <a:pt x="1955" y="0"/>
                      </a:lnTo>
                      <a:lnTo>
                        <a:pt x="1929" y="0"/>
                      </a:lnTo>
                      <a:lnTo>
                        <a:pt x="1905" y="0"/>
                      </a:lnTo>
                      <a:lnTo>
                        <a:pt x="1882" y="0"/>
                      </a:lnTo>
                      <a:lnTo>
                        <a:pt x="1861" y="0"/>
                      </a:lnTo>
                      <a:lnTo>
                        <a:pt x="1842" y="0"/>
                      </a:lnTo>
                      <a:lnTo>
                        <a:pt x="1823" y="0"/>
                      </a:lnTo>
                      <a:lnTo>
                        <a:pt x="1804" y="0"/>
                      </a:lnTo>
                      <a:lnTo>
                        <a:pt x="1788" y="0"/>
                      </a:lnTo>
                      <a:lnTo>
                        <a:pt x="1771" y="0"/>
                      </a:lnTo>
                      <a:lnTo>
                        <a:pt x="1755" y="0"/>
                      </a:lnTo>
                      <a:lnTo>
                        <a:pt x="1739" y="0"/>
                      </a:lnTo>
                      <a:lnTo>
                        <a:pt x="1722" y="0"/>
                      </a:lnTo>
                      <a:lnTo>
                        <a:pt x="1706" y="0"/>
                      </a:lnTo>
                      <a:lnTo>
                        <a:pt x="1688" y="0"/>
                      </a:lnTo>
                      <a:lnTo>
                        <a:pt x="1671" y="0"/>
                      </a:lnTo>
                      <a:lnTo>
                        <a:pt x="1652" y="0"/>
                      </a:lnTo>
                      <a:lnTo>
                        <a:pt x="1633" y="0"/>
                      </a:lnTo>
                      <a:lnTo>
                        <a:pt x="1611" y="0"/>
                      </a:lnTo>
                      <a:lnTo>
                        <a:pt x="1589" y="0"/>
                      </a:lnTo>
                      <a:lnTo>
                        <a:pt x="1565" y="0"/>
                      </a:lnTo>
                      <a:lnTo>
                        <a:pt x="1540" y="0"/>
                      </a:lnTo>
                      <a:lnTo>
                        <a:pt x="1512" y="0"/>
                      </a:lnTo>
                      <a:lnTo>
                        <a:pt x="1482" y="0"/>
                      </a:lnTo>
                      <a:lnTo>
                        <a:pt x="1449" y="0"/>
                      </a:lnTo>
                      <a:lnTo>
                        <a:pt x="1414" y="0"/>
                      </a:lnTo>
                      <a:lnTo>
                        <a:pt x="1376" y="0"/>
                      </a:lnTo>
                      <a:lnTo>
                        <a:pt x="1335" y="0"/>
                      </a:lnTo>
                      <a:lnTo>
                        <a:pt x="1290" y="0"/>
                      </a:lnTo>
                      <a:lnTo>
                        <a:pt x="1243" y="0"/>
                      </a:lnTo>
                      <a:lnTo>
                        <a:pt x="1242" y="23"/>
                      </a:lnTo>
                      <a:lnTo>
                        <a:pt x="1239" y="43"/>
                      </a:lnTo>
                      <a:lnTo>
                        <a:pt x="1233" y="65"/>
                      </a:lnTo>
                      <a:lnTo>
                        <a:pt x="1225" y="85"/>
                      </a:lnTo>
                      <a:lnTo>
                        <a:pt x="1217" y="105"/>
                      </a:lnTo>
                      <a:lnTo>
                        <a:pt x="1206" y="122"/>
                      </a:lnTo>
                      <a:lnTo>
                        <a:pt x="1192" y="139"/>
                      </a:lnTo>
                      <a:lnTo>
                        <a:pt x="1178" y="155"/>
                      </a:lnTo>
                      <a:lnTo>
                        <a:pt x="1163" y="169"/>
                      </a:lnTo>
                      <a:lnTo>
                        <a:pt x="1146" y="181"/>
                      </a:lnTo>
                      <a:lnTo>
                        <a:pt x="1128" y="192"/>
                      </a:lnTo>
                      <a:lnTo>
                        <a:pt x="1109" y="201"/>
                      </a:lnTo>
                      <a:lnTo>
                        <a:pt x="1088" y="209"/>
                      </a:lnTo>
                      <a:lnTo>
                        <a:pt x="1067" y="214"/>
                      </a:lnTo>
                      <a:lnTo>
                        <a:pt x="1046" y="218"/>
                      </a:lnTo>
                      <a:lnTo>
                        <a:pt x="1024" y="219"/>
                      </a:lnTo>
                      <a:lnTo>
                        <a:pt x="1002" y="218"/>
                      </a:lnTo>
                      <a:lnTo>
                        <a:pt x="980" y="214"/>
                      </a:lnTo>
                      <a:lnTo>
                        <a:pt x="959" y="209"/>
                      </a:lnTo>
                      <a:lnTo>
                        <a:pt x="938" y="201"/>
                      </a:lnTo>
                      <a:lnTo>
                        <a:pt x="919" y="192"/>
                      </a:lnTo>
                      <a:lnTo>
                        <a:pt x="901" y="181"/>
                      </a:lnTo>
                      <a:lnTo>
                        <a:pt x="884" y="169"/>
                      </a:lnTo>
                      <a:lnTo>
                        <a:pt x="869" y="155"/>
                      </a:lnTo>
                      <a:lnTo>
                        <a:pt x="855" y="139"/>
                      </a:lnTo>
                      <a:lnTo>
                        <a:pt x="842" y="122"/>
                      </a:lnTo>
                      <a:lnTo>
                        <a:pt x="831" y="105"/>
                      </a:lnTo>
                      <a:lnTo>
                        <a:pt x="822" y="85"/>
                      </a:lnTo>
                      <a:lnTo>
                        <a:pt x="814" y="65"/>
                      </a:lnTo>
                      <a:lnTo>
                        <a:pt x="809" y="43"/>
                      </a:lnTo>
                      <a:lnTo>
                        <a:pt x="805" y="23"/>
                      </a:lnTo>
                      <a:lnTo>
                        <a:pt x="804" y="0"/>
                      </a:lnTo>
                      <a:lnTo>
                        <a:pt x="771" y="0"/>
                      </a:lnTo>
                      <a:lnTo>
                        <a:pt x="741" y="0"/>
                      </a:lnTo>
                      <a:lnTo>
                        <a:pt x="712" y="0"/>
                      </a:lnTo>
                      <a:lnTo>
                        <a:pt x="686" y="0"/>
                      </a:lnTo>
                      <a:lnTo>
                        <a:pt x="662" y="0"/>
                      </a:lnTo>
                      <a:lnTo>
                        <a:pt x="640" y="0"/>
                      </a:lnTo>
                      <a:lnTo>
                        <a:pt x="618" y="0"/>
                      </a:lnTo>
                      <a:lnTo>
                        <a:pt x="598" y="0"/>
                      </a:lnTo>
                      <a:lnTo>
                        <a:pt x="579" y="0"/>
                      </a:lnTo>
                      <a:lnTo>
                        <a:pt x="562" y="0"/>
                      </a:lnTo>
                      <a:lnTo>
                        <a:pt x="544" y="0"/>
                      </a:lnTo>
                      <a:lnTo>
                        <a:pt x="528" y="0"/>
                      </a:lnTo>
                      <a:lnTo>
                        <a:pt x="511" y="0"/>
                      </a:lnTo>
                      <a:lnTo>
                        <a:pt x="496" y="0"/>
                      </a:lnTo>
                      <a:lnTo>
                        <a:pt x="480" y="0"/>
                      </a:lnTo>
                      <a:lnTo>
                        <a:pt x="463" y="0"/>
                      </a:lnTo>
                      <a:lnTo>
                        <a:pt x="446" y="0"/>
                      </a:lnTo>
                      <a:lnTo>
                        <a:pt x="428" y="0"/>
                      </a:lnTo>
                      <a:lnTo>
                        <a:pt x="409" y="0"/>
                      </a:lnTo>
                      <a:lnTo>
                        <a:pt x="390" y="0"/>
                      </a:lnTo>
                      <a:lnTo>
                        <a:pt x="369" y="0"/>
                      </a:lnTo>
                      <a:lnTo>
                        <a:pt x="347" y="0"/>
                      </a:lnTo>
                      <a:lnTo>
                        <a:pt x="323" y="0"/>
                      </a:lnTo>
                      <a:lnTo>
                        <a:pt x="297" y="0"/>
                      </a:lnTo>
                      <a:lnTo>
                        <a:pt x="269" y="0"/>
                      </a:lnTo>
                      <a:lnTo>
                        <a:pt x="240" y="0"/>
                      </a:lnTo>
                      <a:lnTo>
                        <a:pt x="207" y="0"/>
                      </a:lnTo>
                      <a:lnTo>
                        <a:pt x="172" y="0"/>
                      </a:lnTo>
                      <a:lnTo>
                        <a:pt x="133" y="0"/>
                      </a:lnTo>
                      <a:lnTo>
                        <a:pt x="93" y="0"/>
                      </a:lnTo>
                      <a:lnTo>
                        <a:pt x="48"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0" name="Freeform 885">
                  <a:extLst>
                    <a:ext uri="{FF2B5EF4-FFF2-40B4-BE49-F238E27FC236}">
                      <a16:creationId xmlns:a16="http://schemas.microsoft.com/office/drawing/2014/main" id="{20995FEE-051E-4248-AFFC-46AE62B9040C}"/>
                    </a:ext>
                  </a:extLst>
                </p:cNvPr>
                <p:cNvSpPr>
                  <a:spLocks/>
                </p:cNvSpPr>
                <p:nvPr/>
              </p:nvSpPr>
              <p:spPr bwMode="auto">
                <a:xfrm>
                  <a:off x="1923" y="2803"/>
                  <a:ext cx="676" cy="337"/>
                </a:xfrm>
                <a:custGeom>
                  <a:avLst/>
                  <a:gdLst>
                    <a:gd name="T0" fmla="*/ 0 w 2027"/>
                    <a:gd name="T1" fmla="*/ 0 h 1012"/>
                    <a:gd name="T2" fmla="*/ 0 w 2027"/>
                    <a:gd name="T3" fmla="*/ 0 h 1012"/>
                    <a:gd name="T4" fmla="*/ 0 w 2027"/>
                    <a:gd name="T5" fmla="*/ 1 h 1012"/>
                    <a:gd name="T6" fmla="*/ 0 w 2027"/>
                    <a:gd name="T7" fmla="*/ 1 h 1012"/>
                    <a:gd name="T8" fmla="*/ 0 w 2027"/>
                    <a:gd name="T9" fmla="*/ 1 h 1012"/>
                    <a:gd name="T10" fmla="*/ 0 w 2027"/>
                    <a:gd name="T11" fmla="*/ 1 h 1012"/>
                    <a:gd name="T12" fmla="*/ 1 w 2027"/>
                    <a:gd name="T13" fmla="*/ 1 h 1012"/>
                    <a:gd name="T14" fmla="*/ 1 w 2027"/>
                    <a:gd name="T15" fmla="*/ 1 h 1012"/>
                    <a:gd name="T16" fmla="*/ 1 w 2027"/>
                    <a:gd name="T17" fmla="*/ 1 h 1012"/>
                    <a:gd name="T18" fmla="*/ 1 w 2027"/>
                    <a:gd name="T19" fmla="*/ 1 h 1012"/>
                    <a:gd name="T20" fmla="*/ 1 w 2027"/>
                    <a:gd name="T21" fmla="*/ 1 h 1012"/>
                    <a:gd name="T22" fmla="*/ 2 w 2027"/>
                    <a:gd name="T23" fmla="*/ 1 h 1012"/>
                    <a:gd name="T24" fmla="*/ 2 w 2027"/>
                    <a:gd name="T25" fmla="*/ 1 h 1012"/>
                    <a:gd name="T26" fmla="*/ 2 w 2027"/>
                    <a:gd name="T27" fmla="*/ 1 h 1012"/>
                    <a:gd name="T28" fmla="*/ 2 w 2027"/>
                    <a:gd name="T29" fmla="*/ 1 h 1012"/>
                    <a:gd name="T30" fmla="*/ 2 w 2027"/>
                    <a:gd name="T31" fmla="*/ 1 h 1012"/>
                    <a:gd name="T32" fmla="*/ 2 w 2027"/>
                    <a:gd name="T33" fmla="*/ 1 h 1012"/>
                    <a:gd name="T34" fmla="*/ 3 w 2027"/>
                    <a:gd name="T35" fmla="*/ 1 h 1012"/>
                    <a:gd name="T36" fmla="*/ 3 w 2027"/>
                    <a:gd name="T37" fmla="*/ 1 h 1012"/>
                    <a:gd name="T38" fmla="*/ 3 w 2027"/>
                    <a:gd name="T39" fmla="*/ 0 h 1012"/>
                    <a:gd name="T40" fmla="*/ 3 w 2027"/>
                    <a:gd name="T41" fmla="*/ 0 h 1012"/>
                    <a:gd name="T42" fmla="*/ 3 w 2027"/>
                    <a:gd name="T43" fmla="*/ 0 h 1012"/>
                    <a:gd name="T44" fmla="*/ 3 w 2027"/>
                    <a:gd name="T45" fmla="*/ 0 h 1012"/>
                    <a:gd name="T46" fmla="*/ 3 w 2027"/>
                    <a:gd name="T47" fmla="*/ 0 h 1012"/>
                    <a:gd name="T48" fmla="*/ 2 w 2027"/>
                    <a:gd name="T49" fmla="*/ 0 h 1012"/>
                    <a:gd name="T50" fmla="*/ 2 w 2027"/>
                    <a:gd name="T51" fmla="*/ 0 h 1012"/>
                    <a:gd name="T52" fmla="*/ 2 w 2027"/>
                    <a:gd name="T53" fmla="*/ 0 h 1012"/>
                    <a:gd name="T54" fmla="*/ 2 w 2027"/>
                    <a:gd name="T55" fmla="*/ 0 h 1012"/>
                    <a:gd name="T56" fmla="*/ 2 w 2027"/>
                    <a:gd name="T57" fmla="*/ 0 h 1012"/>
                    <a:gd name="T58" fmla="*/ 2 w 2027"/>
                    <a:gd name="T59" fmla="*/ 0 h 1012"/>
                    <a:gd name="T60" fmla="*/ 2 w 2027"/>
                    <a:gd name="T61" fmla="*/ 0 h 1012"/>
                    <a:gd name="T62" fmla="*/ 2 w 2027"/>
                    <a:gd name="T63" fmla="*/ 0 h 1012"/>
                    <a:gd name="T64" fmla="*/ 2 w 2027"/>
                    <a:gd name="T65" fmla="*/ 0 h 1012"/>
                    <a:gd name="T66" fmla="*/ 2 w 2027"/>
                    <a:gd name="T67" fmla="*/ 0 h 1012"/>
                    <a:gd name="T68" fmla="*/ 2 w 2027"/>
                    <a:gd name="T69" fmla="*/ 0 h 1012"/>
                    <a:gd name="T70" fmla="*/ 2 w 2027"/>
                    <a:gd name="T71" fmla="*/ 0 h 1012"/>
                    <a:gd name="T72" fmla="*/ 1 w 2027"/>
                    <a:gd name="T73" fmla="*/ 0 h 1012"/>
                    <a:gd name="T74" fmla="*/ 1 w 2027"/>
                    <a:gd name="T75" fmla="*/ 0 h 1012"/>
                    <a:gd name="T76" fmla="*/ 1 w 2027"/>
                    <a:gd name="T77" fmla="*/ 0 h 1012"/>
                    <a:gd name="T78" fmla="*/ 1 w 2027"/>
                    <a:gd name="T79" fmla="*/ 0 h 1012"/>
                    <a:gd name="T80" fmla="*/ 1 w 2027"/>
                    <a:gd name="T81" fmla="*/ 0 h 1012"/>
                    <a:gd name="T82" fmla="*/ 1 w 2027"/>
                    <a:gd name="T83" fmla="*/ 0 h 1012"/>
                    <a:gd name="T84" fmla="*/ 1 w 2027"/>
                    <a:gd name="T85" fmla="*/ 0 h 1012"/>
                    <a:gd name="T86" fmla="*/ 1 w 2027"/>
                    <a:gd name="T87" fmla="*/ 0 h 1012"/>
                    <a:gd name="T88" fmla="*/ 1 w 2027"/>
                    <a:gd name="T89" fmla="*/ 0 h 1012"/>
                    <a:gd name="T90" fmla="*/ 1 w 2027"/>
                    <a:gd name="T91" fmla="*/ 0 h 1012"/>
                    <a:gd name="T92" fmla="*/ 1 w 2027"/>
                    <a:gd name="T93" fmla="*/ 0 h 1012"/>
                    <a:gd name="T94" fmla="*/ 1 w 2027"/>
                    <a:gd name="T95" fmla="*/ 0 h 1012"/>
                    <a:gd name="T96" fmla="*/ 1 w 2027"/>
                    <a:gd name="T97" fmla="*/ 0 h 1012"/>
                    <a:gd name="T98" fmla="*/ 0 w 2027"/>
                    <a:gd name="T99" fmla="*/ 0 h 1012"/>
                    <a:gd name="T100" fmla="*/ 0 w 2027"/>
                    <a:gd name="T101" fmla="*/ 0 h 1012"/>
                    <a:gd name="T102" fmla="*/ 0 w 2027"/>
                    <a:gd name="T103" fmla="*/ 0 h 1012"/>
                    <a:gd name="T104" fmla="*/ 0 w 2027"/>
                    <a:gd name="T105" fmla="*/ 0 h 10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27" h="1012">
                      <a:moveTo>
                        <a:pt x="0" y="0"/>
                      </a:moveTo>
                      <a:lnTo>
                        <a:pt x="1" y="51"/>
                      </a:lnTo>
                      <a:lnTo>
                        <a:pt x="6" y="103"/>
                      </a:lnTo>
                      <a:lnTo>
                        <a:pt x="12" y="153"/>
                      </a:lnTo>
                      <a:lnTo>
                        <a:pt x="21" y="203"/>
                      </a:lnTo>
                      <a:lnTo>
                        <a:pt x="32" y="252"/>
                      </a:lnTo>
                      <a:lnTo>
                        <a:pt x="46" y="300"/>
                      </a:lnTo>
                      <a:lnTo>
                        <a:pt x="62" y="347"/>
                      </a:lnTo>
                      <a:lnTo>
                        <a:pt x="80" y="393"/>
                      </a:lnTo>
                      <a:lnTo>
                        <a:pt x="101" y="438"/>
                      </a:lnTo>
                      <a:lnTo>
                        <a:pt x="123" y="482"/>
                      </a:lnTo>
                      <a:lnTo>
                        <a:pt x="147" y="524"/>
                      </a:lnTo>
                      <a:lnTo>
                        <a:pt x="174" y="565"/>
                      </a:lnTo>
                      <a:lnTo>
                        <a:pt x="202" y="604"/>
                      </a:lnTo>
                      <a:lnTo>
                        <a:pt x="233" y="643"/>
                      </a:lnTo>
                      <a:lnTo>
                        <a:pt x="265" y="680"/>
                      </a:lnTo>
                      <a:lnTo>
                        <a:pt x="299" y="715"/>
                      </a:lnTo>
                      <a:lnTo>
                        <a:pt x="334" y="749"/>
                      </a:lnTo>
                      <a:lnTo>
                        <a:pt x="370" y="781"/>
                      </a:lnTo>
                      <a:lnTo>
                        <a:pt x="408" y="810"/>
                      </a:lnTo>
                      <a:lnTo>
                        <a:pt x="448" y="839"/>
                      </a:lnTo>
                      <a:lnTo>
                        <a:pt x="489" y="865"/>
                      </a:lnTo>
                      <a:lnTo>
                        <a:pt x="532" y="889"/>
                      </a:lnTo>
                      <a:lnTo>
                        <a:pt x="575" y="912"/>
                      </a:lnTo>
                      <a:lnTo>
                        <a:pt x="620" y="932"/>
                      </a:lnTo>
                      <a:lnTo>
                        <a:pt x="666" y="951"/>
                      </a:lnTo>
                      <a:lnTo>
                        <a:pt x="713" y="966"/>
                      </a:lnTo>
                      <a:lnTo>
                        <a:pt x="761" y="980"/>
                      </a:lnTo>
                      <a:lnTo>
                        <a:pt x="810" y="991"/>
                      </a:lnTo>
                      <a:lnTo>
                        <a:pt x="860" y="1000"/>
                      </a:lnTo>
                      <a:lnTo>
                        <a:pt x="910" y="1006"/>
                      </a:lnTo>
                      <a:lnTo>
                        <a:pt x="962" y="1011"/>
                      </a:lnTo>
                      <a:lnTo>
                        <a:pt x="1014" y="1012"/>
                      </a:lnTo>
                      <a:lnTo>
                        <a:pt x="1065" y="1011"/>
                      </a:lnTo>
                      <a:lnTo>
                        <a:pt x="1117" y="1006"/>
                      </a:lnTo>
                      <a:lnTo>
                        <a:pt x="1167" y="1000"/>
                      </a:lnTo>
                      <a:lnTo>
                        <a:pt x="1218" y="991"/>
                      </a:lnTo>
                      <a:lnTo>
                        <a:pt x="1266" y="980"/>
                      </a:lnTo>
                      <a:lnTo>
                        <a:pt x="1314" y="966"/>
                      </a:lnTo>
                      <a:lnTo>
                        <a:pt x="1361" y="951"/>
                      </a:lnTo>
                      <a:lnTo>
                        <a:pt x="1407" y="932"/>
                      </a:lnTo>
                      <a:lnTo>
                        <a:pt x="1452" y="912"/>
                      </a:lnTo>
                      <a:lnTo>
                        <a:pt x="1495" y="889"/>
                      </a:lnTo>
                      <a:lnTo>
                        <a:pt x="1538" y="865"/>
                      </a:lnTo>
                      <a:lnTo>
                        <a:pt x="1579" y="839"/>
                      </a:lnTo>
                      <a:lnTo>
                        <a:pt x="1619" y="810"/>
                      </a:lnTo>
                      <a:lnTo>
                        <a:pt x="1657" y="781"/>
                      </a:lnTo>
                      <a:lnTo>
                        <a:pt x="1693" y="749"/>
                      </a:lnTo>
                      <a:lnTo>
                        <a:pt x="1730" y="715"/>
                      </a:lnTo>
                      <a:lnTo>
                        <a:pt x="1763" y="680"/>
                      </a:lnTo>
                      <a:lnTo>
                        <a:pt x="1794" y="643"/>
                      </a:lnTo>
                      <a:lnTo>
                        <a:pt x="1825" y="604"/>
                      </a:lnTo>
                      <a:lnTo>
                        <a:pt x="1854" y="565"/>
                      </a:lnTo>
                      <a:lnTo>
                        <a:pt x="1880" y="524"/>
                      </a:lnTo>
                      <a:lnTo>
                        <a:pt x="1904" y="482"/>
                      </a:lnTo>
                      <a:lnTo>
                        <a:pt x="1926" y="438"/>
                      </a:lnTo>
                      <a:lnTo>
                        <a:pt x="1947" y="393"/>
                      </a:lnTo>
                      <a:lnTo>
                        <a:pt x="1965" y="347"/>
                      </a:lnTo>
                      <a:lnTo>
                        <a:pt x="1981" y="300"/>
                      </a:lnTo>
                      <a:lnTo>
                        <a:pt x="1995" y="252"/>
                      </a:lnTo>
                      <a:lnTo>
                        <a:pt x="2006" y="203"/>
                      </a:lnTo>
                      <a:lnTo>
                        <a:pt x="2015" y="153"/>
                      </a:lnTo>
                      <a:lnTo>
                        <a:pt x="2021" y="103"/>
                      </a:lnTo>
                      <a:lnTo>
                        <a:pt x="2026" y="51"/>
                      </a:lnTo>
                      <a:lnTo>
                        <a:pt x="2027" y="0"/>
                      </a:lnTo>
                      <a:lnTo>
                        <a:pt x="1993" y="0"/>
                      </a:lnTo>
                      <a:lnTo>
                        <a:pt x="1961" y="0"/>
                      </a:lnTo>
                      <a:lnTo>
                        <a:pt x="1933" y="0"/>
                      </a:lnTo>
                      <a:lnTo>
                        <a:pt x="1905" y="0"/>
                      </a:lnTo>
                      <a:lnTo>
                        <a:pt x="1881" y="0"/>
                      </a:lnTo>
                      <a:lnTo>
                        <a:pt x="1857" y="0"/>
                      </a:lnTo>
                      <a:lnTo>
                        <a:pt x="1836" y="0"/>
                      </a:lnTo>
                      <a:lnTo>
                        <a:pt x="1815" y="0"/>
                      </a:lnTo>
                      <a:lnTo>
                        <a:pt x="1797" y="0"/>
                      </a:lnTo>
                      <a:lnTo>
                        <a:pt x="1778" y="0"/>
                      </a:lnTo>
                      <a:lnTo>
                        <a:pt x="1760" y="0"/>
                      </a:lnTo>
                      <a:lnTo>
                        <a:pt x="1744" y="0"/>
                      </a:lnTo>
                      <a:lnTo>
                        <a:pt x="1727" y="0"/>
                      </a:lnTo>
                      <a:lnTo>
                        <a:pt x="1711" y="0"/>
                      </a:lnTo>
                      <a:lnTo>
                        <a:pt x="1695" y="0"/>
                      </a:lnTo>
                      <a:lnTo>
                        <a:pt x="1678" y="0"/>
                      </a:lnTo>
                      <a:lnTo>
                        <a:pt x="1662" y="0"/>
                      </a:lnTo>
                      <a:lnTo>
                        <a:pt x="1644" y="0"/>
                      </a:lnTo>
                      <a:lnTo>
                        <a:pt x="1627" y="0"/>
                      </a:lnTo>
                      <a:lnTo>
                        <a:pt x="1607" y="0"/>
                      </a:lnTo>
                      <a:lnTo>
                        <a:pt x="1587" y="0"/>
                      </a:lnTo>
                      <a:lnTo>
                        <a:pt x="1565" y="0"/>
                      </a:lnTo>
                      <a:lnTo>
                        <a:pt x="1542" y="0"/>
                      </a:lnTo>
                      <a:lnTo>
                        <a:pt x="1517" y="0"/>
                      </a:lnTo>
                      <a:lnTo>
                        <a:pt x="1491" y="0"/>
                      </a:lnTo>
                      <a:lnTo>
                        <a:pt x="1462" y="0"/>
                      </a:lnTo>
                      <a:lnTo>
                        <a:pt x="1430" y="0"/>
                      </a:lnTo>
                      <a:lnTo>
                        <a:pt x="1396" y="0"/>
                      </a:lnTo>
                      <a:lnTo>
                        <a:pt x="1360" y="0"/>
                      </a:lnTo>
                      <a:lnTo>
                        <a:pt x="1321" y="0"/>
                      </a:lnTo>
                      <a:lnTo>
                        <a:pt x="1279" y="0"/>
                      </a:lnTo>
                      <a:lnTo>
                        <a:pt x="1233" y="0"/>
                      </a:lnTo>
                      <a:lnTo>
                        <a:pt x="1232" y="23"/>
                      </a:lnTo>
                      <a:lnTo>
                        <a:pt x="1229" y="43"/>
                      </a:lnTo>
                      <a:lnTo>
                        <a:pt x="1223" y="65"/>
                      </a:lnTo>
                      <a:lnTo>
                        <a:pt x="1215" y="85"/>
                      </a:lnTo>
                      <a:lnTo>
                        <a:pt x="1207" y="105"/>
                      </a:lnTo>
                      <a:lnTo>
                        <a:pt x="1196" y="122"/>
                      </a:lnTo>
                      <a:lnTo>
                        <a:pt x="1182" y="139"/>
                      </a:lnTo>
                      <a:lnTo>
                        <a:pt x="1168" y="155"/>
                      </a:lnTo>
                      <a:lnTo>
                        <a:pt x="1153" y="169"/>
                      </a:lnTo>
                      <a:lnTo>
                        <a:pt x="1136" y="181"/>
                      </a:lnTo>
                      <a:lnTo>
                        <a:pt x="1118" y="192"/>
                      </a:lnTo>
                      <a:lnTo>
                        <a:pt x="1099" y="201"/>
                      </a:lnTo>
                      <a:lnTo>
                        <a:pt x="1078" y="209"/>
                      </a:lnTo>
                      <a:lnTo>
                        <a:pt x="1057" y="214"/>
                      </a:lnTo>
                      <a:lnTo>
                        <a:pt x="1036" y="218"/>
                      </a:lnTo>
                      <a:lnTo>
                        <a:pt x="1014" y="219"/>
                      </a:lnTo>
                      <a:lnTo>
                        <a:pt x="992" y="218"/>
                      </a:lnTo>
                      <a:lnTo>
                        <a:pt x="970" y="214"/>
                      </a:lnTo>
                      <a:lnTo>
                        <a:pt x="949" y="209"/>
                      </a:lnTo>
                      <a:lnTo>
                        <a:pt x="928" y="201"/>
                      </a:lnTo>
                      <a:lnTo>
                        <a:pt x="909" y="192"/>
                      </a:lnTo>
                      <a:lnTo>
                        <a:pt x="891" y="181"/>
                      </a:lnTo>
                      <a:lnTo>
                        <a:pt x="874" y="169"/>
                      </a:lnTo>
                      <a:lnTo>
                        <a:pt x="859" y="155"/>
                      </a:lnTo>
                      <a:lnTo>
                        <a:pt x="845" y="139"/>
                      </a:lnTo>
                      <a:lnTo>
                        <a:pt x="832" y="122"/>
                      </a:lnTo>
                      <a:lnTo>
                        <a:pt x="821" y="105"/>
                      </a:lnTo>
                      <a:lnTo>
                        <a:pt x="812" y="85"/>
                      </a:lnTo>
                      <a:lnTo>
                        <a:pt x="804" y="65"/>
                      </a:lnTo>
                      <a:lnTo>
                        <a:pt x="799" y="43"/>
                      </a:lnTo>
                      <a:lnTo>
                        <a:pt x="795" y="23"/>
                      </a:lnTo>
                      <a:lnTo>
                        <a:pt x="794" y="0"/>
                      </a:lnTo>
                      <a:lnTo>
                        <a:pt x="760" y="0"/>
                      </a:lnTo>
                      <a:lnTo>
                        <a:pt x="728" y="0"/>
                      </a:lnTo>
                      <a:lnTo>
                        <a:pt x="700" y="0"/>
                      </a:lnTo>
                      <a:lnTo>
                        <a:pt x="673" y="0"/>
                      </a:lnTo>
                      <a:lnTo>
                        <a:pt x="648" y="0"/>
                      </a:lnTo>
                      <a:lnTo>
                        <a:pt x="624" y="0"/>
                      </a:lnTo>
                      <a:lnTo>
                        <a:pt x="603" y="0"/>
                      </a:lnTo>
                      <a:lnTo>
                        <a:pt x="583" y="0"/>
                      </a:lnTo>
                      <a:lnTo>
                        <a:pt x="564" y="0"/>
                      </a:lnTo>
                      <a:lnTo>
                        <a:pt x="545" y="0"/>
                      </a:lnTo>
                      <a:lnTo>
                        <a:pt x="528" y="0"/>
                      </a:lnTo>
                      <a:lnTo>
                        <a:pt x="511" y="0"/>
                      </a:lnTo>
                      <a:lnTo>
                        <a:pt x="495" y="0"/>
                      </a:lnTo>
                      <a:lnTo>
                        <a:pt x="478" y="0"/>
                      </a:lnTo>
                      <a:lnTo>
                        <a:pt x="462" y="0"/>
                      </a:lnTo>
                      <a:lnTo>
                        <a:pt x="446" y="0"/>
                      </a:lnTo>
                      <a:lnTo>
                        <a:pt x="429" y="0"/>
                      </a:lnTo>
                      <a:lnTo>
                        <a:pt x="412" y="0"/>
                      </a:lnTo>
                      <a:lnTo>
                        <a:pt x="394" y="0"/>
                      </a:lnTo>
                      <a:lnTo>
                        <a:pt x="374" y="0"/>
                      </a:lnTo>
                      <a:lnTo>
                        <a:pt x="355" y="0"/>
                      </a:lnTo>
                      <a:lnTo>
                        <a:pt x="333" y="0"/>
                      </a:lnTo>
                      <a:lnTo>
                        <a:pt x="310" y="0"/>
                      </a:lnTo>
                      <a:lnTo>
                        <a:pt x="284" y="0"/>
                      </a:lnTo>
                      <a:lnTo>
                        <a:pt x="258" y="0"/>
                      </a:lnTo>
                      <a:lnTo>
                        <a:pt x="230" y="0"/>
                      </a:lnTo>
                      <a:lnTo>
                        <a:pt x="198" y="0"/>
                      </a:lnTo>
                      <a:lnTo>
                        <a:pt x="164" y="0"/>
                      </a:lnTo>
                      <a:lnTo>
                        <a:pt x="128" y="0"/>
                      </a:lnTo>
                      <a:lnTo>
                        <a:pt x="88" y="0"/>
                      </a:lnTo>
                      <a:lnTo>
                        <a:pt x="46" y="0"/>
                      </a:lnTo>
                      <a:lnTo>
                        <a:pt x="0"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1" name="Freeform 886">
                  <a:extLst>
                    <a:ext uri="{FF2B5EF4-FFF2-40B4-BE49-F238E27FC236}">
                      <a16:creationId xmlns:a16="http://schemas.microsoft.com/office/drawing/2014/main" id="{EE82B126-2E33-4571-98F3-F4B34491AA09}"/>
                    </a:ext>
                  </a:extLst>
                </p:cNvPr>
                <p:cNvSpPr>
                  <a:spLocks/>
                </p:cNvSpPr>
                <p:nvPr/>
              </p:nvSpPr>
              <p:spPr bwMode="auto">
                <a:xfrm>
                  <a:off x="1927" y="2803"/>
                  <a:ext cx="668" cy="333"/>
                </a:xfrm>
                <a:custGeom>
                  <a:avLst/>
                  <a:gdLst>
                    <a:gd name="T0" fmla="*/ 0 w 2005"/>
                    <a:gd name="T1" fmla="*/ 0 h 1001"/>
                    <a:gd name="T2" fmla="*/ 0 w 2005"/>
                    <a:gd name="T3" fmla="*/ 0 h 1001"/>
                    <a:gd name="T4" fmla="*/ 0 w 2005"/>
                    <a:gd name="T5" fmla="*/ 1 h 1001"/>
                    <a:gd name="T6" fmla="*/ 0 w 2005"/>
                    <a:gd name="T7" fmla="*/ 1 h 1001"/>
                    <a:gd name="T8" fmla="*/ 0 w 2005"/>
                    <a:gd name="T9" fmla="*/ 1 h 1001"/>
                    <a:gd name="T10" fmla="*/ 0 w 2005"/>
                    <a:gd name="T11" fmla="*/ 1 h 1001"/>
                    <a:gd name="T12" fmla="*/ 1 w 2005"/>
                    <a:gd name="T13" fmla="*/ 1 h 1001"/>
                    <a:gd name="T14" fmla="*/ 1 w 2005"/>
                    <a:gd name="T15" fmla="*/ 1 h 1001"/>
                    <a:gd name="T16" fmla="*/ 1 w 2005"/>
                    <a:gd name="T17" fmla="*/ 1 h 1001"/>
                    <a:gd name="T18" fmla="*/ 1 w 2005"/>
                    <a:gd name="T19" fmla="*/ 1 h 1001"/>
                    <a:gd name="T20" fmla="*/ 1 w 2005"/>
                    <a:gd name="T21" fmla="*/ 1 h 1001"/>
                    <a:gd name="T22" fmla="*/ 2 w 2005"/>
                    <a:gd name="T23" fmla="*/ 1 h 1001"/>
                    <a:gd name="T24" fmla="*/ 2 w 2005"/>
                    <a:gd name="T25" fmla="*/ 1 h 1001"/>
                    <a:gd name="T26" fmla="*/ 2 w 2005"/>
                    <a:gd name="T27" fmla="*/ 1 h 1001"/>
                    <a:gd name="T28" fmla="*/ 2 w 2005"/>
                    <a:gd name="T29" fmla="*/ 1 h 1001"/>
                    <a:gd name="T30" fmla="*/ 2 w 2005"/>
                    <a:gd name="T31" fmla="*/ 1 h 1001"/>
                    <a:gd name="T32" fmla="*/ 2 w 2005"/>
                    <a:gd name="T33" fmla="*/ 1 h 1001"/>
                    <a:gd name="T34" fmla="*/ 3 w 2005"/>
                    <a:gd name="T35" fmla="*/ 1 h 1001"/>
                    <a:gd name="T36" fmla="*/ 3 w 2005"/>
                    <a:gd name="T37" fmla="*/ 1 h 1001"/>
                    <a:gd name="T38" fmla="*/ 3 w 2005"/>
                    <a:gd name="T39" fmla="*/ 0 h 1001"/>
                    <a:gd name="T40" fmla="*/ 3 w 2005"/>
                    <a:gd name="T41" fmla="*/ 0 h 1001"/>
                    <a:gd name="T42" fmla="*/ 3 w 2005"/>
                    <a:gd name="T43" fmla="*/ 0 h 1001"/>
                    <a:gd name="T44" fmla="*/ 3 w 2005"/>
                    <a:gd name="T45" fmla="*/ 0 h 1001"/>
                    <a:gd name="T46" fmla="*/ 2 w 2005"/>
                    <a:gd name="T47" fmla="*/ 0 h 1001"/>
                    <a:gd name="T48" fmla="*/ 2 w 2005"/>
                    <a:gd name="T49" fmla="*/ 0 h 1001"/>
                    <a:gd name="T50" fmla="*/ 2 w 2005"/>
                    <a:gd name="T51" fmla="*/ 0 h 1001"/>
                    <a:gd name="T52" fmla="*/ 2 w 2005"/>
                    <a:gd name="T53" fmla="*/ 0 h 1001"/>
                    <a:gd name="T54" fmla="*/ 2 w 2005"/>
                    <a:gd name="T55" fmla="*/ 0 h 1001"/>
                    <a:gd name="T56" fmla="*/ 2 w 2005"/>
                    <a:gd name="T57" fmla="*/ 0 h 1001"/>
                    <a:gd name="T58" fmla="*/ 2 w 2005"/>
                    <a:gd name="T59" fmla="*/ 0 h 1001"/>
                    <a:gd name="T60" fmla="*/ 2 w 2005"/>
                    <a:gd name="T61" fmla="*/ 0 h 1001"/>
                    <a:gd name="T62" fmla="*/ 2 w 2005"/>
                    <a:gd name="T63" fmla="*/ 0 h 1001"/>
                    <a:gd name="T64" fmla="*/ 2 w 2005"/>
                    <a:gd name="T65" fmla="*/ 0 h 1001"/>
                    <a:gd name="T66" fmla="*/ 2 w 2005"/>
                    <a:gd name="T67" fmla="*/ 0 h 1001"/>
                    <a:gd name="T68" fmla="*/ 2 w 2005"/>
                    <a:gd name="T69" fmla="*/ 0 h 1001"/>
                    <a:gd name="T70" fmla="*/ 2 w 2005"/>
                    <a:gd name="T71" fmla="*/ 0 h 1001"/>
                    <a:gd name="T72" fmla="*/ 1 w 2005"/>
                    <a:gd name="T73" fmla="*/ 0 h 1001"/>
                    <a:gd name="T74" fmla="*/ 1 w 2005"/>
                    <a:gd name="T75" fmla="*/ 0 h 1001"/>
                    <a:gd name="T76" fmla="*/ 1 w 2005"/>
                    <a:gd name="T77" fmla="*/ 0 h 1001"/>
                    <a:gd name="T78" fmla="*/ 1 w 2005"/>
                    <a:gd name="T79" fmla="*/ 0 h 1001"/>
                    <a:gd name="T80" fmla="*/ 1 w 2005"/>
                    <a:gd name="T81" fmla="*/ 0 h 1001"/>
                    <a:gd name="T82" fmla="*/ 1 w 2005"/>
                    <a:gd name="T83" fmla="*/ 0 h 1001"/>
                    <a:gd name="T84" fmla="*/ 1 w 2005"/>
                    <a:gd name="T85" fmla="*/ 0 h 1001"/>
                    <a:gd name="T86" fmla="*/ 1 w 2005"/>
                    <a:gd name="T87" fmla="*/ 0 h 1001"/>
                    <a:gd name="T88" fmla="*/ 1 w 2005"/>
                    <a:gd name="T89" fmla="*/ 0 h 1001"/>
                    <a:gd name="T90" fmla="*/ 1 w 2005"/>
                    <a:gd name="T91" fmla="*/ 0 h 1001"/>
                    <a:gd name="T92" fmla="*/ 1 w 2005"/>
                    <a:gd name="T93" fmla="*/ 0 h 1001"/>
                    <a:gd name="T94" fmla="*/ 1 w 2005"/>
                    <a:gd name="T95" fmla="*/ 0 h 1001"/>
                    <a:gd name="T96" fmla="*/ 1 w 2005"/>
                    <a:gd name="T97" fmla="*/ 0 h 1001"/>
                    <a:gd name="T98" fmla="*/ 0 w 2005"/>
                    <a:gd name="T99" fmla="*/ 0 h 1001"/>
                    <a:gd name="T100" fmla="*/ 0 w 2005"/>
                    <a:gd name="T101" fmla="*/ 0 h 1001"/>
                    <a:gd name="T102" fmla="*/ 0 w 2005"/>
                    <a:gd name="T103" fmla="*/ 0 h 1001"/>
                    <a:gd name="T104" fmla="*/ 0 w 2005"/>
                    <a:gd name="T105" fmla="*/ 0 h 10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05" h="1001">
                      <a:moveTo>
                        <a:pt x="0" y="0"/>
                      </a:moveTo>
                      <a:lnTo>
                        <a:pt x="1" y="51"/>
                      </a:lnTo>
                      <a:lnTo>
                        <a:pt x="6" y="101"/>
                      </a:lnTo>
                      <a:lnTo>
                        <a:pt x="12" y="152"/>
                      </a:lnTo>
                      <a:lnTo>
                        <a:pt x="21" y="201"/>
                      </a:lnTo>
                      <a:lnTo>
                        <a:pt x="32" y="249"/>
                      </a:lnTo>
                      <a:lnTo>
                        <a:pt x="45" y="298"/>
                      </a:lnTo>
                      <a:lnTo>
                        <a:pt x="62" y="344"/>
                      </a:lnTo>
                      <a:lnTo>
                        <a:pt x="79" y="389"/>
                      </a:lnTo>
                      <a:lnTo>
                        <a:pt x="99" y="433"/>
                      </a:lnTo>
                      <a:lnTo>
                        <a:pt x="122" y="476"/>
                      </a:lnTo>
                      <a:lnTo>
                        <a:pt x="146" y="519"/>
                      </a:lnTo>
                      <a:lnTo>
                        <a:pt x="172" y="559"/>
                      </a:lnTo>
                      <a:lnTo>
                        <a:pt x="200" y="599"/>
                      </a:lnTo>
                      <a:lnTo>
                        <a:pt x="229" y="636"/>
                      </a:lnTo>
                      <a:lnTo>
                        <a:pt x="261" y="672"/>
                      </a:lnTo>
                      <a:lnTo>
                        <a:pt x="294" y="707"/>
                      </a:lnTo>
                      <a:lnTo>
                        <a:pt x="329" y="740"/>
                      </a:lnTo>
                      <a:lnTo>
                        <a:pt x="365" y="772"/>
                      </a:lnTo>
                      <a:lnTo>
                        <a:pt x="404" y="802"/>
                      </a:lnTo>
                      <a:lnTo>
                        <a:pt x="443" y="830"/>
                      </a:lnTo>
                      <a:lnTo>
                        <a:pt x="484" y="855"/>
                      </a:lnTo>
                      <a:lnTo>
                        <a:pt x="526" y="880"/>
                      </a:lnTo>
                      <a:lnTo>
                        <a:pt x="569" y="902"/>
                      </a:lnTo>
                      <a:lnTo>
                        <a:pt x="613" y="922"/>
                      </a:lnTo>
                      <a:lnTo>
                        <a:pt x="658" y="940"/>
                      </a:lnTo>
                      <a:lnTo>
                        <a:pt x="705" y="956"/>
                      </a:lnTo>
                      <a:lnTo>
                        <a:pt x="753" y="969"/>
                      </a:lnTo>
                      <a:lnTo>
                        <a:pt x="801" y="980"/>
                      </a:lnTo>
                      <a:lnTo>
                        <a:pt x="850" y="989"/>
                      </a:lnTo>
                      <a:lnTo>
                        <a:pt x="901" y="996"/>
                      </a:lnTo>
                      <a:lnTo>
                        <a:pt x="951" y="1000"/>
                      </a:lnTo>
                      <a:lnTo>
                        <a:pt x="1003" y="1001"/>
                      </a:lnTo>
                      <a:lnTo>
                        <a:pt x="1054" y="1000"/>
                      </a:lnTo>
                      <a:lnTo>
                        <a:pt x="1105" y="996"/>
                      </a:lnTo>
                      <a:lnTo>
                        <a:pt x="1155" y="989"/>
                      </a:lnTo>
                      <a:lnTo>
                        <a:pt x="1204" y="980"/>
                      </a:lnTo>
                      <a:lnTo>
                        <a:pt x="1253" y="969"/>
                      </a:lnTo>
                      <a:lnTo>
                        <a:pt x="1300" y="956"/>
                      </a:lnTo>
                      <a:lnTo>
                        <a:pt x="1347" y="940"/>
                      </a:lnTo>
                      <a:lnTo>
                        <a:pt x="1392" y="922"/>
                      </a:lnTo>
                      <a:lnTo>
                        <a:pt x="1436" y="902"/>
                      </a:lnTo>
                      <a:lnTo>
                        <a:pt x="1480" y="880"/>
                      </a:lnTo>
                      <a:lnTo>
                        <a:pt x="1521" y="855"/>
                      </a:lnTo>
                      <a:lnTo>
                        <a:pt x="1562" y="830"/>
                      </a:lnTo>
                      <a:lnTo>
                        <a:pt x="1601" y="802"/>
                      </a:lnTo>
                      <a:lnTo>
                        <a:pt x="1640" y="772"/>
                      </a:lnTo>
                      <a:lnTo>
                        <a:pt x="1676" y="740"/>
                      </a:lnTo>
                      <a:lnTo>
                        <a:pt x="1711" y="707"/>
                      </a:lnTo>
                      <a:lnTo>
                        <a:pt x="1744" y="672"/>
                      </a:lnTo>
                      <a:lnTo>
                        <a:pt x="1776" y="636"/>
                      </a:lnTo>
                      <a:lnTo>
                        <a:pt x="1805" y="599"/>
                      </a:lnTo>
                      <a:lnTo>
                        <a:pt x="1833" y="559"/>
                      </a:lnTo>
                      <a:lnTo>
                        <a:pt x="1859" y="519"/>
                      </a:lnTo>
                      <a:lnTo>
                        <a:pt x="1883" y="476"/>
                      </a:lnTo>
                      <a:lnTo>
                        <a:pt x="1906" y="433"/>
                      </a:lnTo>
                      <a:lnTo>
                        <a:pt x="1926" y="389"/>
                      </a:lnTo>
                      <a:lnTo>
                        <a:pt x="1943" y="344"/>
                      </a:lnTo>
                      <a:lnTo>
                        <a:pt x="1960" y="298"/>
                      </a:lnTo>
                      <a:lnTo>
                        <a:pt x="1973" y="249"/>
                      </a:lnTo>
                      <a:lnTo>
                        <a:pt x="1984" y="201"/>
                      </a:lnTo>
                      <a:lnTo>
                        <a:pt x="1993" y="152"/>
                      </a:lnTo>
                      <a:lnTo>
                        <a:pt x="1999" y="101"/>
                      </a:lnTo>
                      <a:lnTo>
                        <a:pt x="2004" y="51"/>
                      </a:lnTo>
                      <a:lnTo>
                        <a:pt x="2005" y="0"/>
                      </a:lnTo>
                      <a:lnTo>
                        <a:pt x="1970" y="0"/>
                      </a:lnTo>
                      <a:lnTo>
                        <a:pt x="1938" y="0"/>
                      </a:lnTo>
                      <a:lnTo>
                        <a:pt x="1908" y="0"/>
                      </a:lnTo>
                      <a:lnTo>
                        <a:pt x="1880" y="0"/>
                      </a:lnTo>
                      <a:lnTo>
                        <a:pt x="1855" y="0"/>
                      </a:lnTo>
                      <a:lnTo>
                        <a:pt x="1831" y="0"/>
                      </a:lnTo>
                      <a:lnTo>
                        <a:pt x="1809" y="0"/>
                      </a:lnTo>
                      <a:lnTo>
                        <a:pt x="1788" y="0"/>
                      </a:lnTo>
                      <a:lnTo>
                        <a:pt x="1768" y="0"/>
                      </a:lnTo>
                      <a:lnTo>
                        <a:pt x="1749" y="0"/>
                      </a:lnTo>
                      <a:lnTo>
                        <a:pt x="1732" y="0"/>
                      </a:lnTo>
                      <a:lnTo>
                        <a:pt x="1715" y="0"/>
                      </a:lnTo>
                      <a:lnTo>
                        <a:pt x="1699" y="0"/>
                      </a:lnTo>
                      <a:lnTo>
                        <a:pt x="1682" y="0"/>
                      </a:lnTo>
                      <a:lnTo>
                        <a:pt x="1666" y="0"/>
                      </a:lnTo>
                      <a:lnTo>
                        <a:pt x="1650" y="0"/>
                      </a:lnTo>
                      <a:lnTo>
                        <a:pt x="1633" y="0"/>
                      </a:lnTo>
                      <a:lnTo>
                        <a:pt x="1617" y="0"/>
                      </a:lnTo>
                      <a:lnTo>
                        <a:pt x="1599" y="0"/>
                      </a:lnTo>
                      <a:lnTo>
                        <a:pt x="1580" y="0"/>
                      </a:lnTo>
                      <a:lnTo>
                        <a:pt x="1561" y="0"/>
                      </a:lnTo>
                      <a:lnTo>
                        <a:pt x="1540" y="0"/>
                      </a:lnTo>
                      <a:lnTo>
                        <a:pt x="1518" y="0"/>
                      </a:lnTo>
                      <a:lnTo>
                        <a:pt x="1494" y="0"/>
                      </a:lnTo>
                      <a:lnTo>
                        <a:pt x="1469" y="0"/>
                      </a:lnTo>
                      <a:lnTo>
                        <a:pt x="1440" y="0"/>
                      </a:lnTo>
                      <a:lnTo>
                        <a:pt x="1411" y="0"/>
                      </a:lnTo>
                      <a:lnTo>
                        <a:pt x="1379" y="0"/>
                      </a:lnTo>
                      <a:lnTo>
                        <a:pt x="1344" y="0"/>
                      </a:lnTo>
                      <a:lnTo>
                        <a:pt x="1306" y="0"/>
                      </a:lnTo>
                      <a:lnTo>
                        <a:pt x="1266" y="0"/>
                      </a:lnTo>
                      <a:lnTo>
                        <a:pt x="1222" y="0"/>
                      </a:lnTo>
                      <a:lnTo>
                        <a:pt x="1221" y="23"/>
                      </a:lnTo>
                      <a:lnTo>
                        <a:pt x="1218" y="43"/>
                      </a:lnTo>
                      <a:lnTo>
                        <a:pt x="1212" y="65"/>
                      </a:lnTo>
                      <a:lnTo>
                        <a:pt x="1204" y="85"/>
                      </a:lnTo>
                      <a:lnTo>
                        <a:pt x="1196" y="105"/>
                      </a:lnTo>
                      <a:lnTo>
                        <a:pt x="1185" y="122"/>
                      </a:lnTo>
                      <a:lnTo>
                        <a:pt x="1171" y="139"/>
                      </a:lnTo>
                      <a:lnTo>
                        <a:pt x="1157" y="155"/>
                      </a:lnTo>
                      <a:lnTo>
                        <a:pt x="1142" y="169"/>
                      </a:lnTo>
                      <a:lnTo>
                        <a:pt x="1125" y="181"/>
                      </a:lnTo>
                      <a:lnTo>
                        <a:pt x="1107" y="192"/>
                      </a:lnTo>
                      <a:lnTo>
                        <a:pt x="1088" y="201"/>
                      </a:lnTo>
                      <a:lnTo>
                        <a:pt x="1067" y="209"/>
                      </a:lnTo>
                      <a:lnTo>
                        <a:pt x="1046" y="214"/>
                      </a:lnTo>
                      <a:lnTo>
                        <a:pt x="1025" y="218"/>
                      </a:lnTo>
                      <a:lnTo>
                        <a:pt x="1003" y="219"/>
                      </a:lnTo>
                      <a:lnTo>
                        <a:pt x="981" y="218"/>
                      </a:lnTo>
                      <a:lnTo>
                        <a:pt x="959" y="214"/>
                      </a:lnTo>
                      <a:lnTo>
                        <a:pt x="938" y="209"/>
                      </a:lnTo>
                      <a:lnTo>
                        <a:pt x="917" y="201"/>
                      </a:lnTo>
                      <a:lnTo>
                        <a:pt x="898" y="192"/>
                      </a:lnTo>
                      <a:lnTo>
                        <a:pt x="880" y="181"/>
                      </a:lnTo>
                      <a:lnTo>
                        <a:pt x="863" y="169"/>
                      </a:lnTo>
                      <a:lnTo>
                        <a:pt x="848" y="155"/>
                      </a:lnTo>
                      <a:lnTo>
                        <a:pt x="834" y="139"/>
                      </a:lnTo>
                      <a:lnTo>
                        <a:pt x="821" y="122"/>
                      </a:lnTo>
                      <a:lnTo>
                        <a:pt x="810" y="105"/>
                      </a:lnTo>
                      <a:lnTo>
                        <a:pt x="801" y="85"/>
                      </a:lnTo>
                      <a:lnTo>
                        <a:pt x="793" y="65"/>
                      </a:lnTo>
                      <a:lnTo>
                        <a:pt x="788" y="43"/>
                      </a:lnTo>
                      <a:lnTo>
                        <a:pt x="784" y="23"/>
                      </a:lnTo>
                      <a:lnTo>
                        <a:pt x="783" y="0"/>
                      </a:lnTo>
                      <a:lnTo>
                        <a:pt x="748" y="0"/>
                      </a:lnTo>
                      <a:lnTo>
                        <a:pt x="716" y="0"/>
                      </a:lnTo>
                      <a:lnTo>
                        <a:pt x="686" y="0"/>
                      </a:lnTo>
                      <a:lnTo>
                        <a:pt x="658" y="0"/>
                      </a:lnTo>
                      <a:lnTo>
                        <a:pt x="633" y="0"/>
                      </a:lnTo>
                      <a:lnTo>
                        <a:pt x="609" y="0"/>
                      </a:lnTo>
                      <a:lnTo>
                        <a:pt x="587" y="0"/>
                      </a:lnTo>
                      <a:lnTo>
                        <a:pt x="566" y="0"/>
                      </a:lnTo>
                      <a:lnTo>
                        <a:pt x="546" y="0"/>
                      </a:lnTo>
                      <a:lnTo>
                        <a:pt x="528" y="0"/>
                      </a:lnTo>
                      <a:lnTo>
                        <a:pt x="510" y="0"/>
                      </a:lnTo>
                      <a:lnTo>
                        <a:pt x="493" y="0"/>
                      </a:lnTo>
                      <a:lnTo>
                        <a:pt x="476" y="0"/>
                      </a:lnTo>
                      <a:lnTo>
                        <a:pt x="460" y="0"/>
                      </a:lnTo>
                      <a:lnTo>
                        <a:pt x="444" y="0"/>
                      </a:lnTo>
                      <a:lnTo>
                        <a:pt x="428" y="0"/>
                      </a:lnTo>
                      <a:lnTo>
                        <a:pt x="412" y="0"/>
                      </a:lnTo>
                      <a:lnTo>
                        <a:pt x="395" y="0"/>
                      </a:lnTo>
                      <a:lnTo>
                        <a:pt x="376" y="0"/>
                      </a:lnTo>
                      <a:lnTo>
                        <a:pt x="359" y="0"/>
                      </a:lnTo>
                      <a:lnTo>
                        <a:pt x="339" y="0"/>
                      </a:lnTo>
                      <a:lnTo>
                        <a:pt x="318" y="0"/>
                      </a:lnTo>
                      <a:lnTo>
                        <a:pt x="296" y="0"/>
                      </a:lnTo>
                      <a:lnTo>
                        <a:pt x="272" y="0"/>
                      </a:lnTo>
                      <a:lnTo>
                        <a:pt x="247" y="0"/>
                      </a:lnTo>
                      <a:lnTo>
                        <a:pt x="219" y="0"/>
                      </a:lnTo>
                      <a:lnTo>
                        <a:pt x="189" y="0"/>
                      </a:lnTo>
                      <a:lnTo>
                        <a:pt x="157" y="0"/>
                      </a:lnTo>
                      <a:lnTo>
                        <a:pt x="122" y="0"/>
                      </a:lnTo>
                      <a:lnTo>
                        <a:pt x="85" y="0"/>
                      </a:lnTo>
                      <a:lnTo>
                        <a:pt x="44" y="0"/>
                      </a:lnTo>
                      <a:lnTo>
                        <a:pt x="0" y="0"/>
                      </a:lnTo>
                      <a:close/>
                    </a:path>
                  </a:pathLst>
                </a:custGeom>
                <a:solidFill>
                  <a:srgbClr val="C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2" name="Freeform 887">
                  <a:extLst>
                    <a:ext uri="{FF2B5EF4-FFF2-40B4-BE49-F238E27FC236}">
                      <a16:creationId xmlns:a16="http://schemas.microsoft.com/office/drawing/2014/main" id="{B41F054F-D919-4B83-A47D-4322FB601869}"/>
                    </a:ext>
                  </a:extLst>
                </p:cNvPr>
                <p:cNvSpPr>
                  <a:spLocks/>
                </p:cNvSpPr>
                <p:nvPr/>
              </p:nvSpPr>
              <p:spPr bwMode="auto">
                <a:xfrm>
                  <a:off x="1930" y="2803"/>
                  <a:ext cx="662" cy="330"/>
                </a:xfrm>
                <a:custGeom>
                  <a:avLst/>
                  <a:gdLst>
                    <a:gd name="T0" fmla="*/ 0 w 1985"/>
                    <a:gd name="T1" fmla="*/ 0 h 991"/>
                    <a:gd name="T2" fmla="*/ 0 w 1985"/>
                    <a:gd name="T3" fmla="*/ 0 h 991"/>
                    <a:gd name="T4" fmla="*/ 0 w 1985"/>
                    <a:gd name="T5" fmla="*/ 1 h 991"/>
                    <a:gd name="T6" fmla="*/ 0 w 1985"/>
                    <a:gd name="T7" fmla="*/ 1 h 991"/>
                    <a:gd name="T8" fmla="*/ 0 w 1985"/>
                    <a:gd name="T9" fmla="*/ 1 h 991"/>
                    <a:gd name="T10" fmla="*/ 0 w 1985"/>
                    <a:gd name="T11" fmla="*/ 1 h 991"/>
                    <a:gd name="T12" fmla="*/ 1 w 1985"/>
                    <a:gd name="T13" fmla="*/ 1 h 991"/>
                    <a:gd name="T14" fmla="*/ 1 w 1985"/>
                    <a:gd name="T15" fmla="*/ 1 h 991"/>
                    <a:gd name="T16" fmla="*/ 1 w 1985"/>
                    <a:gd name="T17" fmla="*/ 1 h 991"/>
                    <a:gd name="T18" fmla="*/ 1 w 1985"/>
                    <a:gd name="T19" fmla="*/ 1 h 991"/>
                    <a:gd name="T20" fmla="*/ 1 w 1985"/>
                    <a:gd name="T21" fmla="*/ 1 h 991"/>
                    <a:gd name="T22" fmla="*/ 2 w 1985"/>
                    <a:gd name="T23" fmla="*/ 1 h 991"/>
                    <a:gd name="T24" fmla="*/ 2 w 1985"/>
                    <a:gd name="T25" fmla="*/ 1 h 991"/>
                    <a:gd name="T26" fmla="*/ 2 w 1985"/>
                    <a:gd name="T27" fmla="*/ 1 h 991"/>
                    <a:gd name="T28" fmla="*/ 2 w 1985"/>
                    <a:gd name="T29" fmla="*/ 1 h 991"/>
                    <a:gd name="T30" fmla="*/ 2 w 1985"/>
                    <a:gd name="T31" fmla="*/ 1 h 991"/>
                    <a:gd name="T32" fmla="*/ 2 w 1985"/>
                    <a:gd name="T33" fmla="*/ 1 h 991"/>
                    <a:gd name="T34" fmla="*/ 3 w 1985"/>
                    <a:gd name="T35" fmla="*/ 1 h 991"/>
                    <a:gd name="T36" fmla="*/ 3 w 1985"/>
                    <a:gd name="T37" fmla="*/ 1 h 991"/>
                    <a:gd name="T38" fmla="*/ 3 w 1985"/>
                    <a:gd name="T39" fmla="*/ 0 h 991"/>
                    <a:gd name="T40" fmla="*/ 3 w 1985"/>
                    <a:gd name="T41" fmla="*/ 0 h 991"/>
                    <a:gd name="T42" fmla="*/ 3 w 1985"/>
                    <a:gd name="T43" fmla="*/ 0 h 991"/>
                    <a:gd name="T44" fmla="*/ 3 w 1985"/>
                    <a:gd name="T45" fmla="*/ 0 h 991"/>
                    <a:gd name="T46" fmla="*/ 2 w 1985"/>
                    <a:gd name="T47" fmla="*/ 0 h 991"/>
                    <a:gd name="T48" fmla="*/ 2 w 1985"/>
                    <a:gd name="T49" fmla="*/ 0 h 991"/>
                    <a:gd name="T50" fmla="*/ 2 w 1985"/>
                    <a:gd name="T51" fmla="*/ 0 h 991"/>
                    <a:gd name="T52" fmla="*/ 2 w 1985"/>
                    <a:gd name="T53" fmla="*/ 0 h 991"/>
                    <a:gd name="T54" fmla="*/ 2 w 1985"/>
                    <a:gd name="T55" fmla="*/ 0 h 991"/>
                    <a:gd name="T56" fmla="*/ 2 w 1985"/>
                    <a:gd name="T57" fmla="*/ 0 h 991"/>
                    <a:gd name="T58" fmla="*/ 2 w 1985"/>
                    <a:gd name="T59" fmla="*/ 0 h 991"/>
                    <a:gd name="T60" fmla="*/ 2 w 1985"/>
                    <a:gd name="T61" fmla="*/ 0 h 991"/>
                    <a:gd name="T62" fmla="*/ 2 w 1985"/>
                    <a:gd name="T63" fmla="*/ 0 h 991"/>
                    <a:gd name="T64" fmla="*/ 2 w 1985"/>
                    <a:gd name="T65" fmla="*/ 0 h 991"/>
                    <a:gd name="T66" fmla="*/ 2 w 1985"/>
                    <a:gd name="T67" fmla="*/ 0 h 991"/>
                    <a:gd name="T68" fmla="*/ 2 w 1985"/>
                    <a:gd name="T69" fmla="*/ 0 h 991"/>
                    <a:gd name="T70" fmla="*/ 2 w 1985"/>
                    <a:gd name="T71" fmla="*/ 0 h 991"/>
                    <a:gd name="T72" fmla="*/ 1 w 1985"/>
                    <a:gd name="T73" fmla="*/ 0 h 991"/>
                    <a:gd name="T74" fmla="*/ 1 w 1985"/>
                    <a:gd name="T75" fmla="*/ 0 h 991"/>
                    <a:gd name="T76" fmla="*/ 1 w 1985"/>
                    <a:gd name="T77" fmla="*/ 0 h 991"/>
                    <a:gd name="T78" fmla="*/ 1 w 1985"/>
                    <a:gd name="T79" fmla="*/ 0 h 991"/>
                    <a:gd name="T80" fmla="*/ 1 w 1985"/>
                    <a:gd name="T81" fmla="*/ 0 h 991"/>
                    <a:gd name="T82" fmla="*/ 1 w 1985"/>
                    <a:gd name="T83" fmla="*/ 0 h 991"/>
                    <a:gd name="T84" fmla="*/ 1 w 1985"/>
                    <a:gd name="T85" fmla="*/ 0 h 991"/>
                    <a:gd name="T86" fmla="*/ 1 w 1985"/>
                    <a:gd name="T87" fmla="*/ 0 h 991"/>
                    <a:gd name="T88" fmla="*/ 1 w 1985"/>
                    <a:gd name="T89" fmla="*/ 0 h 991"/>
                    <a:gd name="T90" fmla="*/ 1 w 1985"/>
                    <a:gd name="T91" fmla="*/ 0 h 991"/>
                    <a:gd name="T92" fmla="*/ 1 w 1985"/>
                    <a:gd name="T93" fmla="*/ 0 h 991"/>
                    <a:gd name="T94" fmla="*/ 1 w 1985"/>
                    <a:gd name="T95" fmla="*/ 0 h 991"/>
                    <a:gd name="T96" fmla="*/ 1 w 1985"/>
                    <a:gd name="T97" fmla="*/ 0 h 991"/>
                    <a:gd name="T98" fmla="*/ 0 w 1985"/>
                    <a:gd name="T99" fmla="*/ 0 h 991"/>
                    <a:gd name="T100" fmla="*/ 0 w 1985"/>
                    <a:gd name="T101" fmla="*/ 0 h 991"/>
                    <a:gd name="T102" fmla="*/ 0 w 1985"/>
                    <a:gd name="T103" fmla="*/ 0 h 991"/>
                    <a:gd name="T104" fmla="*/ 0 w 1985"/>
                    <a:gd name="T105" fmla="*/ 0 h 9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85" h="991">
                      <a:moveTo>
                        <a:pt x="0" y="0"/>
                      </a:moveTo>
                      <a:lnTo>
                        <a:pt x="1" y="50"/>
                      </a:lnTo>
                      <a:lnTo>
                        <a:pt x="6" y="100"/>
                      </a:lnTo>
                      <a:lnTo>
                        <a:pt x="11" y="151"/>
                      </a:lnTo>
                      <a:lnTo>
                        <a:pt x="20" y="199"/>
                      </a:lnTo>
                      <a:lnTo>
                        <a:pt x="32" y="247"/>
                      </a:lnTo>
                      <a:lnTo>
                        <a:pt x="45" y="294"/>
                      </a:lnTo>
                      <a:lnTo>
                        <a:pt x="60" y="340"/>
                      </a:lnTo>
                      <a:lnTo>
                        <a:pt x="78" y="385"/>
                      </a:lnTo>
                      <a:lnTo>
                        <a:pt x="99" y="429"/>
                      </a:lnTo>
                      <a:lnTo>
                        <a:pt x="121" y="472"/>
                      </a:lnTo>
                      <a:lnTo>
                        <a:pt x="144" y="513"/>
                      </a:lnTo>
                      <a:lnTo>
                        <a:pt x="170" y="554"/>
                      </a:lnTo>
                      <a:lnTo>
                        <a:pt x="198" y="592"/>
                      </a:lnTo>
                      <a:lnTo>
                        <a:pt x="227" y="630"/>
                      </a:lnTo>
                      <a:lnTo>
                        <a:pt x="259" y="666"/>
                      </a:lnTo>
                      <a:lnTo>
                        <a:pt x="292" y="701"/>
                      </a:lnTo>
                      <a:lnTo>
                        <a:pt x="326" y="734"/>
                      </a:lnTo>
                      <a:lnTo>
                        <a:pt x="362" y="764"/>
                      </a:lnTo>
                      <a:lnTo>
                        <a:pt x="399" y="794"/>
                      </a:lnTo>
                      <a:lnTo>
                        <a:pt x="439" y="821"/>
                      </a:lnTo>
                      <a:lnTo>
                        <a:pt x="479" y="848"/>
                      </a:lnTo>
                      <a:lnTo>
                        <a:pt x="520" y="872"/>
                      </a:lnTo>
                      <a:lnTo>
                        <a:pt x="563" y="894"/>
                      </a:lnTo>
                      <a:lnTo>
                        <a:pt x="608" y="913"/>
                      </a:lnTo>
                      <a:lnTo>
                        <a:pt x="653" y="931"/>
                      </a:lnTo>
                      <a:lnTo>
                        <a:pt x="699" y="946"/>
                      </a:lnTo>
                      <a:lnTo>
                        <a:pt x="745" y="959"/>
                      </a:lnTo>
                      <a:lnTo>
                        <a:pt x="793" y="971"/>
                      </a:lnTo>
                      <a:lnTo>
                        <a:pt x="842" y="980"/>
                      </a:lnTo>
                      <a:lnTo>
                        <a:pt x="892" y="986"/>
                      </a:lnTo>
                      <a:lnTo>
                        <a:pt x="942" y="990"/>
                      </a:lnTo>
                      <a:lnTo>
                        <a:pt x="993" y="991"/>
                      </a:lnTo>
                      <a:lnTo>
                        <a:pt x="1043" y="990"/>
                      </a:lnTo>
                      <a:lnTo>
                        <a:pt x="1093" y="986"/>
                      </a:lnTo>
                      <a:lnTo>
                        <a:pt x="1143" y="980"/>
                      </a:lnTo>
                      <a:lnTo>
                        <a:pt x="1192" y="971"/>
                      </a:lnTo>
                      <a:lnTo>
                        <a:pt x="1240" y="959"/>
                      </a:lnTo>
                      <a:lnTo>
                        <a:pt x="1286" y="946"/>
                      </a:lnTo>
                      <a:lnTo>
                        <a:pt x="1333" y="931"/>
                      </a:lnTo>
                      <a:lnTo>
                        <a:pt x="1379" y="913"/>
                      </a:lnTo>
                      <a:lnTo>
                        <a:pt x="1422" y="894"/>
                      </a:lnTo>
                      <a:lnTo>
                        <a:pt x="1465" y="872"/>
                      </a:lnTo>
                      <a:lnTo>
                        <a:pt x="1506" y="848"/>
                      </a:lnTo>
                      <a:lnTo>
                        <a:pt x="1546" y="821"/>
                      </a:lnTo>
                      <a:lnTo>
                        <a:pt x="1586" y="794"/>
                      </a:lnTo>
                      <a:lnTo>
                        <a:pt x="1623" y="764"/>
                      </a:lnTo>
                      <a:lnTo>
                        <a:pt x="1659" y="734"/>
                      </a:lnTo>
                      <a:lnTo>
                        <a:pt x="1693" y="701"/>
                      </a:lnTo>
                      <a:lnTo>
                        <a:pt x="1726" y="666"/>
                      </a:lnTo>
                      <a:lnTo>
                        <a:pt x="1758" y="630"/>
                      </a:lnTo>
                      <a:lnTo>
                        <a:pt x="1788" y="592"/>
                      </a:lnTo>
                      <a:lnTo>
                        <a:pt x="1815" y="554"/>
                      </a:lnTo>
                      <a:lnTo>
                        <a:pt x="1841" y="513"/>
                      </a:lnTo>
                      <a:lnTo>
                        <a:pt x="1864" y="472"/>
                      </a:lnTo>
                      <a:lnTo>
                        <a:pt x="1886" y="429"/>
                      </a:lnTo>
                      <a:lnTo>
                        <a:pt x="1907" y="385"/>
                      </a:lnTo>
                      <a:lnTo>
                        <a:pt x="1925" y="340"/>
                      </a:lnTo>
                      <a:lnTo>
                        <a:pt x="1940" y="294"/>
                      </a:lnTo>
                      <a:lnTo>
                        <a:pt x="1953" y="247"/>
                      </a:lnTo>
                      <a:lnTo>
                        <a:pt x="1965" y="199"/>
                      </a:lnTo>
                      <a:lnTo>
                        <a:pt x="1974" y="151"/>
                      </a:lnTo>
                      <a:lnTo>
                        <a:pt x="1980" y="100"/>
                      </a:lnTo>
                      <a:lnTo>
                        <a:pt x="1984" y="50"/>
                      </a:lnTo>
                      <a:lnTo>
                        <a:pt x="1985" y="0"/>
                      </a:lnTo>
                      <a:lnTo>
                        <a:pt x="1949" y="0"/>
                      </a:lnTo>
                      <a:lnTo>
                        <a:pt x="1916" y="0"/>
                      </a:lnTo>
                      <a:lnTo>
                        <a:pt x="1885" y="0"/>
                      </a:lnTo>
                      <a:lnTo>
                        <a:pt x="1857" y="0"/>
                      </a:lnTo>
                      <a:lnTo>
                        <a:pt x="1830" y="0"/>
                      </a:lnTo>
                      <a:lnTo>
                        <a:pt x="1806" y="0"/>
                      </a:lnTo>
                      <a:lnTo>
                        <a:pt x="1783" y="0"/>
                      </a:lnTo>
                      <a:lnTo>
                        <a:pt x="1761" y="0"/>
                      </a:lnTo>
                      <a:lnTo>
                        <a:pt x="1742" y="0"/>
                      </a:lnTo>
                      <a:lnTo>
                        <a:pt x="1723" y="0"/>
                      </a:lnTo>
                      <a:lnTo>
                        <a:pt x="1705" y="0"/>
                      </a:lnTo>
                      <a:lnTo>
                        <a:pt x="1688" y="0"/>
                      </a:lnTo>
                      <a:lnTo>
                        <a:pt x="1671" y="0"/>
                      </a:lnTo>
                      <a:lnTo>
                        <a:pt x="1655" y="0"/>
                      </a:lnTo>
                      <a:lnTo>
                        <a:pt x="1638" y="0"/>
                      </a:lnTo>
                      <a:lnTo>
                        <a:pt x="1623" y="0"/>
                      </a:lnTo>
                      <a:lnTo>
                        <a:pt x="1607" y="0"/>
                      </a:lnTo>
                      <a:lnTo>
                        <a:pt x="1590" y="0"/>
                      </a:lnTo>
                      <a:lnTo>
                        <a:pt x="1573" y="0"/>
                      </a:lnTo>
                      <a:lnTo>
                        <a:pt x="1555" y="0"/>
                      </a:lnTo>
                      <a:lnTo>
                        <a:pt x="1535" y="0"/>
                      </a:lnTo>
                      <a:lnTo>
                        <a:pt x="1516" y="0"/>
                      </a:lnTo>
                      <a:lnTo>
                        <a:pt x="1495" y="0"/>
                      </a:lnTo>
                      <a:lnTo>
                        <a:pt x="1472" y="0"/>
                      </a:lnTo>
                      <a:lnTo>
                        <a:pt x="1447" y="0"/>
                      </a:lnTo>
                      <a:lnTo>
                        <a:pt x="1420" y="0"/>
                      </a:lnTo>
                      <a:lnTo>
                        <a:pt x="1392" y="0"/>
                      </a:lnTo>
                      <a:lnTo>
                        <a:pt x="1361" y="0"/>
                      </a:lnTo>
                      <a:lnTo>
                        <a:pt x="1328" y="0"/>
                      </a:lnTo>
                      <a:lnTo>
                        <a:pt x="1292" y="0"/>
                      </a:lnTo>
                      <a:lnTo>
                        <a:pt x="1254" y="0"/>
                      </a:lnTo>
                      <a:lnTo>
                        <a:pt x="1212" y="0"/>
                      </a:lnTo>
                      <a:lnTo>
                        <a:pt x="1211" y="23"/>
                      </a:lnTo>
                      <a:lnTo>
                        <a:pt x="1208" y="43"/>
                      </a:lnTo>
                      <a:lnTo>
                        <a:pt x="1202" y="65"/>
                      </a:lnTo>
                      <a:lnTo>
                        <a:pt x="1194" y="85"/>
                      </a:lnTo>
                      <a:lnTo>
                        <a:pt x="1186" y="105"/>
                      </a:lnTo>
                      <a:lnTo>
                        <a:pt x="1175" y="122"/>
                      </a:lnTo>
                      <a:lnTo>
                        <a:pt x="1161" y="139"/>
                      </a:lnTo>
                      <a:lnTo>
                        <a:pt x="1147" y="155"/>
                      </a:lnTo>
                      <a:lnTo>
                        <a:pt x="1132" y="169"/>
                      </a:lnTo>
                      <a:lnTo>
                        <a:pt x="1115" y="181"/>
                      </a:lnTo>
                      <a:lnTo>
                        <a:pt x="1097" y="192"/>
                      </a:lnTo>
                      <a:lnTo>
                        <a:pt x="1078" y="201"/>
                      </a:lnTo>
                      <a:lnTo>
                        <a:pt x="1057" y="209"/>
                      </a:lnTo>
                      <a:lnTo>
                        <a:pt x="1036" y="214"/>
                      </a:lnTo>
                      <a:lnTo>
                        <a:pt x="1015" y="218"/>
                      </a:lnTo>
                      <a:lnTo>
                        <a:pt x="993" y="219"/>
                      </a:lnTo>
                      <a:lnTo>
                        <a:pt x="971" y="218"/>
                      </a:lnTo>
                      <a:lnTo>
                        <a:pt x="949" y="214"/>
                      </a:lnTo>
                      <a:lnTo>
                        <a:pt x="928" y="209"/>
                      </a:lnTo>
                      <a:lnTo>
                        <a:pt x="907" y="201"/>
                      </a:lnTo>
                      <a:lnTo>
                        <a:pt x="888" y="192"/>
                      </a:lnTo>
                      <a:lnTo>
                        <a:pt x="870" y="181"/>
                      </a:lnTo>
                      <a:lnTo>
                        <a:pt x="853" y="169"/>
                      </a:lnTo>
                      <a:lnTo>
                        <a:pt x="838" y="155"/>
                      </a:lnTo>
                      <a:lnTo>
                        <a:pt x="824" y="139"/>
                      </a:lnTo>
                      <a:lnTo>
                        <a:pt x="811" y="122"/>
                      </a:lnTo>
                      <a:lnTo>
                        <a:pt x="800" y="105"/>
                      </a:lnTo>
                      <a:lnTo>
                        <a:pt x="791" y="85"/>
                      </a:lnTo>
                      <a:lnTo>
                        <a:pt x="783" y="65"/>
                      </a:lnTo>
                      <a:lnTo>
                        <a:pt x="778" y="43"/>
                      </a:lnTo>
                      <a:lnTo>
                        <a:pt x="774" y="23"/>
                      </a:lnTo>
                      <a:lnTo>
                        <a:pt x="773" y="0"/>
                      </a:lnTo>
                      <a:lnTo>
                        <a:pt x="737" y="0"/>
                      </a:lnTo>
                      <a:lnTo>
                        <a:pt x="704" y="0"/>
                      </a:lnTo>
                      <a:lnTo>
                        <a:pt x="673" y="0"/>
                      </a:lnTo>
                      <a:lnTo>
                        <a:pt x="645" y="0"/>
                      </a:lnTo>
                      <a:lnTo>
                        <a:pt x="619" y="0"/>
                      </a:lnTo>
                      <a:lnTo>
                        <a:pt x="595" y="0"/>
                      </a:lnTo>
                      <a:lnTo>
                        <a:pt x="571" y="0"/>
                      </a:lnTo>
                      <a:lnTo>
                        <a:pt x="550" y="0"/>
                      </a:lnTo>
                      <a:lnTo>
                        <a:pt x="530" y="0"/>
                      </a:lnTo>
                      <a:lnTo>
                        <a:pt x="511" y="0"/>
                      </a:lnTo>
                      <a:lnTo>
                        <a:pt x="494" y="0"/>
                      </a:lnTo>
                      <a:lnTo>
                        <a:pt x="476" y="0"/>
                      </a:lnTo>
                      <a:lnTo>
                        <a:pt x="460" y="0"/>
                      </a:lnTo>
                      <a:lnTo>
                        <a:pt x="443" y="0"/>
                      </a:lnTo>
                      <a:lnTo>
                        <a:pt x="427" y="0"/>
                      </a:lnTo>
                      <a:lnTo>
                        <a:pt x="411" y="0"/>
                      </a:lnTo>
                      <a:lnTo>
                        <a:pt x="395" y="0"/>
                      </a:lnTo>
                      <a:lnTo>
                        <a:pt x="378" y="0"/>
                      </a:lnTo>
                      <a:lnTo>
                        <a:pt x="361" y="0"/>
                      </a:lnTo>
                      <a:lnTo>
                        <a:pt x="343" y="0"/>
                      </a:lnTo>
                      <a:lnTo>
                        <a:pt x="324" y="0"/>
                      </a:lnTo>
                      <a:lnTo>
                        <a:pt x="304" y="0"/>
                      </a:lnTo>
                      <a:lnTo>
                        <a:pt x="283" y="0"/>
                      </a:lnTo>
                      <a:lnTo>
                        <a:pt x="260" y="0"/>
                      </a:lnTo>
                      <a:lnTo>
                        <a:pt x="235" y="0"/>
                      </a:lnTo>
                      <a:lnTo>
                        <a:pt x="209" y="0"/>
                      </a:lnTo>
                      <a:lnTo>
                        <a:pt x="180" y="0"/>
                      </a:lnTo>
                      <a:lnTo>
                        <a:pt x="149" y="0"/>
                      </a:lnTo>
                      <a:lnTo>
                        <a:pt x="116" y="0"/>
                      </a:lnTo>
                      <a:lnTo>
                        <a:pt x="80" y="0"/>
                      </a:lnTo>
                      <a:lnTo>
                        <a:pt x="42" y="0"/>
                      </a:lnTo>
                      <a:lnTo>
                        <a:pt x="0" y="0"/>
                      </a:lnTo>
                      <a:close/>
                    </a:path>
                  </a:pathLst>
                </a:custGeom>
                <a:solidFill>
                  <a:srgbClr val="C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3" name="Freeform 888">
                  <a:extLst>
                    <a:ext uri="{FF2B5EF4-FFF2-40B4-BE49-F238E27FC236}">
                      <a16:creationId xmlns:a16="http://schemas.microsoft.com/office/drawing/2014/main" id="{31A23C88-2EDE-47A4-A97B-2E55F3C67B6B}"/>
                    </a:ext>
                  </a:extLst>
                </p:cNvPr>
                <p:cNvSpPr>
                  <a:spLocks/>
                </p:cNvSpPr>
                <p:nvPr/>
              </p:nvSpPr>
              <p:spPr bwMode="auto">
                <a:xfrm>
                  <a:off x="1934" y="2803"/>
                  <a:ext cx="654" cy="326"/>
                </a:xfrm>
                <a:custGeom>
                  <a:avLst/>
                  <a:gdLst>
                    <a:gd name="T0" fmla="*/ 0 w 1963"/>
                    <a:gd name="T1" fmla="*/ 0 h 980"/>
                    <a:gd name="T2" fmla="*/ 0 w 1963"/>
                    <a:gd name="T3" fmla="*/ 0 h 980"/>
                    <a:gd name="T4" fmla="*/ 0 w 1963"/>
                    <a:gd name="T5" fmla="*/ 1 h 980"/>
                    <a:gd name="T6" fmla="*/ 0 w 1963"/>
                    <a:gd name="T7" fmla="*/ 1 h 980"/>
                    <a:gd name="T8" fmla="*/ 0 w 1963"/>
                    <a:gd name="T9" fmla="*/ 1 h 980"/>
                    <a:gd name="T10" fmla="*/ 0 w 1963"/>
                    <a:gd name="T11" fmla="*/ 1 h 980"/>
                    <a:gd name="T12" fmla="*/ 1 w 1963"/>
                    <a:gd name="T13" fmla="*/ 1 h 980"/>
                    <a:gd name="T14" fmla="*/ 1 w 1963"/>
                    <a:gd name="T15" fmla="*/ 1 h 980"/>
                    <a:gd name="T16" fmla="*/ 1 w 1963"/>
                    <a:gd name="T17" fmla="*/ 1 h 980"/>
                    <a:gd name="T18" fmla="*/ 1 w 1963"/>
                    <a:gd name="T19" fmla="*/ 1 h 980"/>
                    <a:gd name="T20" fmla="*/ 1 w 1963"/>
                    <a:gd name="T21" fmla="*/ 1 h 980"/>
                    <a:gd name="T22" fmla="*/ 2 w 1963"/>
                    <a:gd name="T23" fmla="*/ 1 h 980"/>
                    <a:gd name="T24" fmla="*/ 2 w 1963"/>
                    <a:gd name="T25" fmla="*/ 1 h 980"/>
                    <a:gd name="T26" fmla="*/ 2 w 1963"/>
                    <a:gd name="T27" fmla="*/ 1 h 980"/>
                    <a:gd name="T28" fmla="*/ 2 w 1963"/>
                    <a:gd name="T29" fmla="*/ 1 h 980"/>
                    <a:gd name="T30" fmla="*/ 2 w 1963"/>
                    <a:gd name="T31" fmla="*/ 1 h 980"/>
                    <a:gd name="T32" fmla="*/ 2 w 1963"/>
                    <a:gd name="T33" fmla="*/ 1 h 980"/>
                    <a:gd name="T34" fmla="*/ 2 w 1963"/>
                    <a:gd name="T35" fmla="*/ 1 h 980"/>
                    <a:gd name="T36" fmla="*/ 3 w 1963"/>
                    <a:gd name="T37" fmla="*/ 1 h 980"/>
                    <a:gd name="T38" fmla="*/ 3 w 1963"/>
                    <a:gd name="T39" fmla="*/ 0 h 980"/>
                    <a:gd name="T40" fmla="*/ 3 w 1963"/>
                    <a:gd name="T41" fmla="*/ 0 h 980"/>
                    <a:gd name="T42" fmla="*/ 3 w 1963"/>
                    <a:gd name="T43" fmla="*/ 0 h 980"/>
                    <a:gd name="T44" fmla="*/ 3 w 1963"/>
                    <a:gd name="T45" fmla="*/ 0 h 980"/>
                    <a:gd name="T46" fmla="*/ 2 w 1963"/>
                    <a:gd name="T47" fmla="*/ 0 h 980"/>
                    <a:gd name="T48" fmla="*/ 2 w 1963"/>
                    <a:gd name="T49" fmla="*/ 0 h 980"/>
                    <a:gd name="T50" fmla="*/ 2 w 1963"/>
                    <a:gd name="T51" fmla="*/ 0 h 980"/>
                    <a:gd name="T52" fmla="*/ 2 w 1963"/>
                    <a:gd name="T53" fmla="*/ 0 h 980"/>
                    <a:gd name="T54" fmla="*/ 2 w 1963"/>
                    <a:gd name="T55" fmla="*/ 0 h 980"/>
                    <a:gd name="T56" fmla="*/ 2 w 1963"/>
                    <a:gd name="T57" fmla="*/ 0 h 980"/>
                    <a:gd name="T58" fmla="*/ 2 w 1963"/>
                    <a:gd name="T59" fmla="*/ 0 h 980"/>
                    <a:gd name="T60" fmla="*/ 2 w 1963"/>
                    <a:gd name="T61" fmla="*/ 0 h 980"/>
                    <a:gd name="T62" fmla="*/ 2 w 1963"/>
                    <a:gd name="T63" fmla="*/ 0 h 980"/>
                    <a:gd name="T64" fmla="*/ 2 w 1963"/>
                    <a:gd name="T65" fmla="*/ 0 h 980"/>
                    <a:gd name="T66" fmla="*/ 2 w 1963"/>
                    <a:gd name="T67" fmla="*/ 0 h 980"/>
                    <a:gd name="T68" fmla="*/ 2 w 1963"/>
                    <a:gd name="T69" fmla="*/ 0 h 980"/>
                    <a:gd name="T70" fmla="*/ 1 w 1963"/>
                    <a:gd name="T71" fmla="*/ 0 h 980"/>
                    <a:gd name="T72" fmla="*/ 1 w 1963"/>
                    <a:gd name="T73" fmla="*/ 0 h 980"/>
                    <a:gd name="T74" fmla="*/ 1 w 1963"/>
                    <a:gd name="T75" fmla="*/ 0 h 980"/>
                    <a:gd name="T76" fmla="*/ 1 w 1963"/>
                    <a:gd name="T77" fmla="*/ 0 h 980"/>
                    <a:gd name="T78" fmla="*/ 1 w 1963"/>
                    <a:gd name="T79" fmla="*/ 0 h 980"/>
                    <a:gd name="T80" fmla="*/ 1 w 1963"/>
                    <a:gd name="T81" fmla="*/ 0 h 980"/>
                    <a:gd name="T82" fmla="*/ 1 w 1963"/>
                    <a:gd name="T83" fmla="*/ 0 h 980"/>
                    <a:gd name="T84" fmla="*/ 1 w 1963"/>
                    <a:gd name="T85" fmla="*/ 0 h 980"/>
                    <a:gd name="T86" fmla="*/ 1 w 1963"/>
                    <a:gd name="T87" fmla="*/ 0 h 980"/>
                    <a:gd name="T88" fmla="*/ 1 w 1963"/>
                    <a:gd name="T89" fmla="*/ 0 h 980"/>
                    <a:gd name="T90" fmla="*/ 1 w 1963"/>
                    <a:gd name="T91" fmla="*/ 0 h 980"/>
                    <a:gd name="T92" fmla="*/ 1 w 1963"/>
                    <a:gd name="T93" fmla="*/ 0 h 980"/>
                    <a:gd name="T94" fmla="*/ 1 w 1963"/>
                    <a:gd name="T95" fmla="*/ 0 h 980"/>
                    <a:gd name="T96" fmla="*/ 0 w 1963"/>
                    <a:gd name="T97" fmla="*/ 0 h 980"/>
                    <a:gd name="T98" fmla="*/ 0 w 1963"/>
                    <a:gd name="T99" fmla="*/ 0 h 980"/>
                    <a:gd name="T100" fmla="*/ 0 w 1963"/>
                    <a:gd name="T101" fmla="*/ 0 h 980"/>
                    <a:gd name="T102" fmla="*/ 0 w 1963"/>
                    <a:gd name="T103" fmla="*/ 0 h 980"/>
                    <a:gd name="T104" fmla="*/ 0 w 1963"/>
                    <a:gd name="T105" fmla="*/ 0 h 9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63" h="980">
                      <a:moveTo>
                        <a:pt x="0" y="0"/>
                      </a:moveTo>
                      <a:lnTo>
                        <a:pt x="1" y="50"/>
                      </a:lnTo>
                      <a:lnTo>
                        <a:pt x="6" y="99"/>
                      </a:lnTo>
                      <a:lnTo>
                        <a:pt x="11" y="149"/>
                      </a:lnTo>
                      <a:lnTo>
                        <a:pt x="20" y="197"/>
                      </a:lnTo>
                      <a:lnTo>
                        <a:pt x="31" y="244"/>
                      </a:lnTo>
                      <a:lnTo>
                        <a:pt x="44" y="291"/>
                      </a:lnTo>
                      <a:lnTo>
                        <a:pt x="60" y="336"/>
                      </a:lnTo>
                      <a:lnTo>
                        <a:pt x="78" y="381"/>
                      </a:lnTo>
                      <a:lnTo>
                        <a:pt x="98" y="424"/>
                      </a:lnTo>
                      <a:lnTo>
                        <a:pt x="119" y="466"/>
                      </a:lnTo>
                      <a:lnTo>
                        <a:pt x="143" y="508"/>
                      </a:lnTo>
                      <a:lnTo>
                        <a:pt x="168" y="547"/>
                      </a:lnTo>
                      <a:lnTo>
                        <a:pt x="195" y="586"/>
                      </a:lnTo>
                      <a:lnTo>
                        <a:pt x="225" y="623"/>
                      </a:lnTo>
                      <a:lnTo>
                        <a:pt x="256" y="658"/>
                      </a:lnTo>
                      <a:lnTo>
                        <a:pt x="289" y="692"/>
                      </a:lnTo>
                      <a:lnTo>
                        <a:pt x="323" y="725"/>
                      </a:lnTo>
                      <a:lnTo>
                        <a:pt x="359" y="756"/>
                      </a:lnTo>
                      <a:lnTo>
                        <a:pt x="395" y="785"/>
                      </a:lnTo>
                      <a:lnTo>
                        <a:pt x="434" y="813"/>
                      </a:lnTo>
                      <a:lnTo>
                        <a:pt x="474" y="838"/>
                      </a:lnTo>
                      <a:lnTo>
                        <a:pt x="514" y="862"/>
                      </a:lnTo>
                      <a:lnTo>
                        <a:pt x="557" y="884"/>
                      </a:lnTo>
                      <a:lnTo>
                        <a:pt x="601" y="902"/>
                      </a:lnTo>
                      <a:lnTo>
                        <a:pt x="645" y="921"/>
                      </a:lnTo>
                      <a:lnTo>
                        <a:pt x="691" y="936"/>
                      </a:lnTo>
                      <a:lnTo>
                        <a:pt x="737" y="949"/>
                      </a:lnTo>
                      <a:lnTo>
                        <a:pt x="784" y="960"/>
                      </a:lnTo>
                      <a:lnTo>
                        <a:pt x="832" y="969"/>
                      </a:lnTo>
                      <a:lnTo>
                        <a:pt x="882" y="975"/>
                      </a:lnTo>
                      <a:lnTo>
                        <a:pt x="931" y="979"/>
                      </a:lnTo>
                      <a:lnTo>
                        <a:pt x="982" y="980"/>
                      </a:lnTo>
                      <a:lnTo>
                        <a:pt x="1032" y="979"/>
                      </a:lnTo>
                      <a:lnTo>
                        <a:pt x="1081" y="975"/>
                      </a:lnTo>
                      <a:lnTo>
                        <a:pt x="1131" y="969"/>
                      </a:lnTo>
                      <a:lnTo>
                        <a:pt x="1179" y="960"/>
                      </a:lnTo>
                      <a:lnTo>
                        <a:pt x="1226" y="949"/>
                      </a:lnTo>
                      <a:lnTo>
                        <a:pt x="1272" y="936"/>
                      </a:lnTo>
                      <a:lnTo>
                        <a:pt x="1318" y="921"/>
                      </a:lnTo>
                      <a:lnTo>
                        <a:pt x="1362" y="902"/>
                      </a:lnTo>
                      <a:lnTo>
                        <a:pt x="1406" y="884"/>
                      </a:lnTo>
                      <a:lnTo>
                        <a:pt x="1449" y="862"/>
                      </a:lnTo>
                      <a:lnTo>
                        <a:pt x="1489" y="838"/>
                      </a:lnTo>
                      <a:lnTo>
                        <a:pt x="1529" y="813"/>
                      </a:lnTo>
                      <a:lnTo>
                        <a:pt x="1568" y="785"/>
                      </a:lnTo>
                      <a:lnTo>
                        <a:pt x="1604" y="756"/>
                      </a:lnTo>
                      <a:lnTo>
                        <a:pt x="1641" y="725"/>
                      </a:lnTo>
                      <a:lnTo>
                        <a:pt x="1675" y="692"/>
                      </a:lnTo>
                      <a:lnTo>
                        <a:pt x="1708" y="658"/>
                      </a:lnTo>
                      <a:lnTo>
                        <a:pt x="1738" y="623"/>
                      </a:lnTo>
                      <a:lnTo>
                        <a:pt x="1768" y="586"/>
                      </a:lnTo>
                      <a:lnTo>
                        <a:pt x="1795" y="547"/>
                      </a:lnTo>
                      <a:lnTo>
                        <a:pt x="1820" y="508"/>
                      </a:lnTo>
                      <a:lnTo>
                        <a:pt x="1845" y="466"/>
                      </a:lnTo>
                      <a:lnTo>
                        <a:pt x="1865" y="424"/>
                      </a:lnTo>
                      <a:lnTo>
                        <a:pt x="1885" y="381"/>
                      </a:lnTo>
                      <a:lnTo>
                        <a:pt x="1903" y="336"/>
                      </a:lnTo>
                      <a:lnTo>
                        <a:pt x="1919" y="291"/>
                      </a:lnTo>
                      <a:lnTo>
                        <a:pt x="1932" y="244"/>
                      </a:lnTo>
                      <a:lnTo>
                        <a:pt x="1943" y="197"/>
                      </a:lnTo>
                      <a:lnTo>
                        <a:pt x="1952" y="149"/>
                      </a:lnTo>
                      <a:lnTo>
                        <a:pt x="1958" y="99"/>
                      </a:lnTo>
                      <a:lnTo>
                        <a:pt x="1962" y="50"/>
                      </a:lnTo>
                      <a:lnTo>
                        <a:pt x="1963" y="0"/>
                      </a:lnTo>
                      <a:lnTo>
                        <a:pt x="1926" y="0"/>
                      </a:lnTo>
                      <a:lnTo>
                        <a:pt x="1892" y="0"/>
                      </a:lnTo>
                      <a:lnTo>
                        <a:pt x="1860" y="0"/>
                      </a:lnTo>
                      <a:lnTo>
                        <a:pt x="1831" y="0"/>
                      </a:lnTo>
                      <a:lnTo>
                        <a:pt x="1804" y="0"/>
                      </a:lnTo>
                      <a:lnTo>
                        <a:pt x="1779" y="0"/>
                      </a:lnTo>
                      <a:lnTo>
                        <a:pt x="1756" y="0"/>
                      </a:lnTo>
                      <a:lnTo>
                        <a:pt x="1734" y="0"/>
                      </a:lnTo>
                      <a:lnTo>
                        <a:pt x="1713" y="0"/>
                      </a:lnTo>
                      <a:lnTo>
                        <a:pt x="1694" y="0"/>
                      </a:lnTo>
                      <a:lnTo>
                        <a:pt x="1676" y="0"/>
                      </a:lnTo>
                      <a:lnTo>
                        <a:pt x="1658" y="0"/>
                      </a:lnTo>
                      <a:lnTo>
                        <a:pt x="1642" y="0"/>
                      </a:lnTo>
                      <a:lnTo>
                        <a:pt x="1625" y="0"/>
                      </a:lnTo>
                      <a:lnTo>
                        <a:pt x="1610" y="0"/>
                      </a:lnTo>
                      <a:lnTo>
                        <a:pt x="1593" y="0"/>
                      </a:lnTo>
                      <a:lnTo>
                        <a:pt x="1578" y="0"/>
                      </a:lnTo>
                      <a:lnTo>
                        <a:pt x="1562" y="0"/>
                      </a:lnTo>
                      <a:lnTo>
                        <a:pt x="1545" y="0"/>
                      </a:lnTo>
                      <a:lnTo>
                        <a:pt x="1528" y="0"/>
                      </a:lnTo>
                      <a:lnTo>
                        <a:pt x="1509" y="0"/>
                      </a:lnTo>
                      <a:lnTo>
                        <a:pt x="1490" y="0"/>
                      </a:lnTo>
                      <a:lnTo>
                        <a:pt x="1470" y="0"/>
                      </a:lnTo>
                      <a:lnTo>
                        <a:pt x="1448" y="0"/>
                      </a:lnTo>
                      <a:lnTo>
                        <a:pt x="1425" y="0"/>
                      </a:lnTo>
                      <a:lnTo>
                        <a:pt x="1399" y="0"/>
                      </a:lnTo>
                      <a:lnTo>
                        <a:pt x="1372" y="0"/>
                      </a:lnTo>
                      <a:lnTo>
                        <a:pt x="1343" y="0"/>
                      </a:lnTo>
                      <a:lnTo>
                        <a:pt x="1312" y="0"/>
                      </a:lnTo>
                      <a:lnTo>
                        <a:pt x="1278" y="0"/>
                      </a:lnTo>
                      <a:lnTo>
                        <a:pt x="1240" y="0"/>
                      </a:lnTo>
                      <a:lnTo>
                        <a:pt x="1201" y="0"/>
                      </a:lnTo>
                      <a:lnTo>
                        <a:pt x="1200" y="23"/>
                      </a:lnTo>
                      <a:lnTo>
                        <a:pt x="1197" y="43"/>
                      </a:lnTo>
                      <a:lnTo>
                        <a:pt x="1191" y="65"/>
                      </a:lnTo>
                      <a:lnTo>
                        <a:pt x="1183" y="85"/>
                      </a:lnTo>
                      <a:lnTo>
                        <a:pt x="1175" y="105"/>
                      </a:lnTo>
                      <a:lnTo>
                        <a:pt x="1164" y="122"/>
                      </a:lnTo>
                      <a:lnTo>
                        <a:pt x="1150" y="139"/>
                      </a:lnTo>
                      <a:lnTo>
                        <a:pt x="1136" y="155"/>
                      </a:lnTo>
                      <a:lnTo>
                        <a:pt x="1121" y="169"/>
                      </a:lnTo>
                      <a:lnTo>
                        <a:pt x="1104" y="181"/>
                      </a:lnTo>
                      <a:lnTo>
                        <a:pt x="1086" y="192"/>
                      </a:lnTo>
                      <a:lnTo>
                        <a:pt x="1067" y="201"/>
                      </a:lnTo>
                      <a:lnTo>
                        <a:pt x="1046" y="209"/>
                      </a:lnTo>
                      <a:lnTo>
                        <a:pt x="1025" y="214"/>
                      </a:lnTo>
                      <a:lnTo>
                        <a:pt x="1004" y="218"/>
                      </a:lnTo>
                      <a:lnTo>
                        <a:pt x="982" y="219"/>
                      </a:lnTo>
                      <a:lnTo>
                        <a:pt x="960" y="218"/>
                      </a:lnTo>
                      <a:lnTo>
                        <a:pt x="938" y="214"/>
                      </a:lnTo>
                      <a:lnTo>
                        <a:pt x="917" y="209"/>
                      </a:lnTo>
                      <a:lnTo>
                        <a:pt x="896" y="201"/>
                      </a:lnTo>
                      <a:lnTo>
                        <a:pt x="877" y="192"/>
                      </a:lnTo>
                      <a:lnTo>
                        <a:pt x="859" y="181"/>
                      </a:lnTo>
                      <a:lnTo>
                        <a:pt x="842" y="169"/>
                      </a:lnTo>
                      <a:lnTo>
                        <a:pt x="827" y="155"/>
                      </a:lnTo>
                      <a:lnTo>
                        <a:pt x="813" y="139"/>
                      </a:lnTo>
                      <a:lnTo>
                        <a:pt x="800" y="122"/>
                      </a:lnTo>
                      <a:lnTo>
                        <a:pt x="789" y="105"/>
                      </a:lnTo>
                      <a:lnTo>
                        <a:pt x="780" y="85"/>
                      </a:lnTo>
                      <a:lnTo>
                        <a:pt x="772" y="65"/>
                      </a:lnTo>
                      <a:lnTo>
                        <a:pt x="767" y="43"/>
                      </a:lnTo>
                      <a:lnTo>
                        <a:pt x="763" y="23"/>
                      </a:lnTo>
                      <a:lnTo>
                        <a:pt x="762" y="0"/>
                      </a:lnTo>
                      <a:lnTo>
                        <a:pt x="725" y="0"/>
                      </a:lnTo>
                      <a:lnTo>
                        <a:pt x="691" y="0"/>
                      </a:lnTo>
                      <a:lnTo>
                        <a:pt x="659" y="0"/>
                      </a:lnTo>
                      <a:lnTo>
                        <a:pt x="631" y="0"/>
                      </a:lnTo>
                      <a:lnTo>
                        <a:pt x="603" y="0"/>
                      </a:lnTo>
                      <a:lnTo>
                        <a:pt x="578" y="0"/>
                      </a:lnTo>
                      <a:lnTo>
                        <a:pt x="555" y="0"/>
                      </a:lnTo>
                      <a:lnTo>
                        <a:pt x="533" y="0"/>
                      </a:lnTo>
                      <a:lnTo>
                        <a:pt x="512" y="0"/>
                      </a:lnTo>
                      <a:lnTo>
                        <a:pt x="494" y="0"/>
                      </a:lnTo>
                      <a:lnTo>
                        <a:pt x="475" y="0"/>
                      </a:lnTo>
                      <a:lnTo>
                        <a:pt x="457" y="0"/>
                      </a:lnTo>
                      <a:lnTo>
                        <a:pt x="441" y="0"/>
                      </a:lnTo>
                      <a:lnTo>
                        <a:pt x="425" y="0"/>
                      </a:lnTo>
                      <a:lnTo>
                        <a:pt x="409" y="0"/>
                      </a:lnTo>
                      <a:lnTo>
                        <a:pt x="393" y="0"/>
                      </a:lnTo>
                      <a:lnTo>
                        <a:pt x="377" y="0"/>
                      </a:lnTo>
                      <a:lnTo>
                        <a:pt x="361" y="0"/>
                      </a:lnTo>
                      <a:lnTo>
                        <a:pt x="344" y="0"/>
                      </a:lnTo>
                      <a:lnTo>
                        <a:pt x="327" y="0"/>
                      </a:lnTo>
                      <a:lnTo>
                        <a:pt x="308" y="0"/>
                      </a:lnTo>
                      <a:lnTo>
                        <a:pt x="290" y="0"/>
                      </a:lnTo>
                      <a:lnTo>
                        <a:pt x="269" y="0"/>
                      </a:lnTo>
                      <a:lnTo>
                        <a:pt x="247" y="0"/>
                      </a:lnTo>
                      <a:lnTo>
                        <a:pt x="224" y="0"/>
                      </a:lnTo>
                      <a:lnTo>
                        <a:pt x="199" y="0"/>
                      </a:lnTo>
                      <a:lnTo>
                        <a:pt x="171" y="0"/>
                      </a:lnTo>
                      <a:lnTo>
                        <a:pt x="143" y="0"/>
                      </a:lnTo>
                      <a:lnTo>
                        <a:pt x="111" y="0"/>
                      </a:lnTo>
                      <a:lnTo>
                        <a:pt x="77" y="0"/>
                      </a:lnTo>
                      <a:lnTo>
                        <a:pt x="40" y="0"/>
                      </a:lnTo>
                      <a:lnTo>
                        <a:pt x="0" y="0"/>
                      </a:lnTo>
                      <a:close/>
                    </a:path>
                  </a:pathLst>
                </a:custGeom>
                <a:solidFill>
                  <a:srgbClr val="C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4" name="Freeform 889">
                  <a:extLst>
                    <a:ext uri="{FF2B5EF4-FFF2-40B4-BE49-F238E27FC236}">
                      <a16:creationId xmlns:a16="http://schemas.microsoft.com/office/drawing/2014/main" id="{B05E92E1-D5B0-4235-88A7-7AD5A0ADB752}"/>
                    </a:ext>
                  </a:extLst>
                </p:cNvPr>
                <p:cNvSpPr>
                  <a:spLocks/>
                </p:cNvSpPr>
                <p:nvPr/>
              </p:nvSpPr>
              <p:spPr bwMode="auto">
                <a:xfrm>
                  <a:off x="1937" y="2803"/>
                  <a:ext cx="648" cy="323"/>
                </a:xfrm>
                <a:custGeom>
                  <a:avLst/>
                  <a:gdLst>
                    <a:gd name="T0" fmla="*/ 0 w 1943"/>
                    <a:gd name="T1" fmla="*/ 0 h 970"/>
                    <a:gd name="T2" fmla="*/ 0 w 1943"/>
                    <a:gd name="T3" fmla="*/ 0 h 970"/>
                    <a:gd name="T4" fmla="*/ 0 w 1943"/>
                    <a:gd name="T5" fmla="*/ 1 h 970"/>
                    <a:gd name="T6" fmla="*/ 0 w 1943"/>
                    <a:gd name="T7" fmla="*/ 1 h 970"/>
                    <a:gd name="T8" fmla="*/ 0 w 1943"/>
                    <a:gd name="T9" fmla="*/ 1 h 970"/>
                    <a:gd name="T10" fmla="*/ 0 w 1943"/>
                    <a:gd name="T11" fmla="*/ 1 h 970"/>
                    <a:gd name="T12" fmla="*/ 1 w 1943"/>
                    <a:gd name="T13" fmla="*/ 1 h 970"/>
                    <a:gd name="T14" fmla="*/ 1 w 1943"/>
                    <a:gd name="T15" fmla="*/ 1 h 970"/>
                    <a:gd name="T16" fmla="*/ 1 w 1943"/>
                    <a:gd name="T17" fmla="*/ 1 h 970"/>
                    <a:gd name="T18" fmla="*/ 1 w 1943"/>
                    <a:gd name="T19" fmla="*/ 1 h 970"/>
                    <a:gd name="T20" fmla="*/ 1 w 1943"/>
                    <a:gd name="T21" fmla="*/ 1 h 970"/>
                    <a:gd name="T22" fmla="*/ 2 w 1943"/>
                    <a:gd name="T23" fmla="*/ 1 h 970"/>
                    <a:gd name="T24" fmla="*/ 2 w 1943"/>
                    <a:gd name="T25" fmla="*/ 1 h 970"/>
                    <a:gd name="T26" fmla="*/ 2 w 1943"/>
                    <a:gd name="T27" fmla="*/ 1 h 970"/>
                    <a:gd name="T28" fmla="*/ 2 w 1943"/>
                    <a:gd name="T29" fmla="*/ 1 h 970"/>
                    <a:gd name="T30" fmla="*/ 2 w 1943"/>
                    <a:gd name="T31" fmla="*/ 1 h 970"/>
                    <a:gd name="T32" fmla="*/ 2 w 1943"/>
                    <a:gd name="T33" fmla="*/ 1 h 970"/>
                    <a:gd name="T34" fmla="*/ 2 w 1943"/>
                    <a:gd name="T35" fmla="*/ 1 h 970"/>
                    <a:gd name="T36" fmla="*/ 3 w 1943"/>
                    <a:gd name="T37" fmla="*/ 1 h 970"/>
                    <a:gd name="T38" fmla="*/ 3 w 1943"/>
                    <a:gd name="T39" fmla="*/ 0 h 970"/>
                    <a:gd name="T40" fmla="*/ 3 w 1943"/>
                    <a:gd name="T41" fmla="*/ 0 h 970"/>
                    <a:gd name="T42" fmla="*/ 3 w 1943"/>
                    <a:gd name="T43" fmla="*/ 0 h 970"/>
                    <a:gd name="T44" fmla="*/ 2 w 1943"/>
                    <a:gd name="T45" fmla="*/ 0 h 970"/>
                    <a:gd name="T46" fmla="*/ 2 w 1943"/>
                    <a:gd name="T47" fmla="*/ 0 h 970"/>
                    <a:gd name="T48" fmla="*/ 2 w 1943"/>
                    <a:gd name="T49" fmla="*/ 0 h 970"/>
                    <a:gd name="T50" fmla="*/ 2 w 1943"/>
                    <a:gd name="T51" fmla="*/ 0 h 970"/>
                    <a:gd name="T52" fmla="*/ 2 w 1943"/>
                    <a:gd name="T53" fmla="*/ 0 h 970"/>
                    <a:gd name="T54" fmla="*/ 2 w 1943"/>
                    <a:gd name="T55" fmla="*/ 0 h 970"/>
                    <a:gd name="T56" fmla="*/ 2 w 1943"/>
                    <a:gd name="T57" fmla="*/ 0 h 970"/>
                    <a:gd name="T58" fmla="*/ 2 w 1943"/>
                    <a:gd name="T59" fmla="*/ 0 h 970"/>
                    <a:gd name="T60" fmla="*/ 2 w 1943"/>
                    <a:gd name="T61" fmla="*/ 0 h 970"/>
                    <a:gd name="T62" fmla="*/ 2 w 1943"/>
                    <a:gd name="T63" fmla="*/ 0 h 970"/>
                    <a:gd name="T64" fmla="*/ 2 w 1943"/>
                    <a:gd name="T65" fmla="*/ 0 h 970"/>
                    <a:gd name="T66" fmla="*/ 2 w 1943"/>
                    <a:gd name="T67" fmla="*/ 0 h 970"/>
                    <a:gd name="T68" fmla="*/ 2 w 1943"/>
                    <a:gd name="T69" fmla="*/ 0 h 970"/>
                    <a:gd name="T70" fmla="*/ 1 w 1943"/>
                    <a:gd name="T71" fmla="*/ 0 h 970"/>
                    <a:gd name="T72" fmla="*/ 1 w 1943"/>
                    <a:gd name="T73" fmla="*/ 0 h 970"/>
                    <a:gd name="T74" fmla="*/ 1 w 1943"/>
                    <a:gd name="T75" fmla="*/ 0 h 970"/>
                    <a:gd name="T76" fmla="*/ 1 w 1943"/>
                    <a:gd name="T77" fmla="*/ 0 h 970"/>
                    <a:gd name="T78" fmla="*/ 1 w 1943"/>
                    <a:gd name="T79" fmla="*/ 0 h 970"/>
                    <a:gd name="T80" fmla="*/ 1 w 1943"/>
                    <a:gd name="T81" fmla="*/ 0 h 970"/>
                    <a:gd name="T82" fmla="*/ 1 w 1943"/>
                    <a:gd name="T83" fmla="*/ 0 h 970"/>
                    <a:gd name="T84" fmla="*/ 1 w 1943"/>
                    <a:gd name="T85" fmla="*/ 0 h 970"/>
                    <a:gd name="T86" fmla="*/ 1 w 1943"/>
                    <a:gd name="T87" fmla="*/ 0 h 970"/>
                    <a:gd name="T88" fmla="*/ 1 w 1943"/>
                    <a:gd name="T89" fmla="*/ 0 h 970"/>
                    <a:gd name="T90" fmla="*/ 1 w 1943"/>
                    <a:gd name="T91" fmla="*/ 0 h 970"/>
                    <a:gd name="T92" fmla="*/ 1 w 1943"/>
                    <a:gd name="T93" fmla="*/ 0 h 970"/>
                    <a:gd name="T94" fmla="*/ 1 w 1943"/>
                    <a:gd name="T95" fmla="*/ 0 h 970"/>
                    <a:gd name="T96" fmla="*/ 0 w 1943"/>
                    <a:gd name="T97" fmla="*/ 0 h 970"/>
                    <a:gd name="T98" fmla="*/ 0 w 1943"/>
                    <a:gd name="T99" fmla="*/ 0 h 970"/>
                    <a:gd name="T100" fmla="*/ 0 w 1943"/>
                    <a:gd name="T101" fmla="*/ 0 h 970"/>
                    <a:gd name="T102" fmla="*/ 0 w 1943"/>
                    <a:gd name="T103" fmla="*/ 0 h 970"/>
                    <a:gd name="T104" fmla="*/ 0 w 1943"/>
                    <a:gd name="T105" fmla="*/ 0 h 9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43" h="970">
                      <a:moveTo>
                        <a:pt x="0" y="0"/>
                      </a:moveTo>
                      <a:lnTo>
                        <a:pt x="1" y="49"/>
                      </a:lnTo>
                      <a:lnTo>
                        <a:pt x="5" y="98"/>
                      </a:lnTo>
                      <a:lnTo>
                        <a:pt x="11" y="147"/>
                      </a:lnTo>
                      <a:lnTo>
                        <a:pt x="20" y="195"/>
                      </a:lnTo>
                      <a:lnTo>
                        <a:pt x="31" y="242"/>
                      </a:lnTo>
                      <a:lnTo>
                        <a:pt x="44" y="288"/>
                      </a:lnTo>
                      <a:lnTo>
                        <a:pt x="59" y="333"/>
                      </a:lnTo>
                      <a:lnTo>
                        <a:pt x="77" y="376"/>
                      </a:lnTo>
                      <a:lnTo>
                        <a:pt x="96" y="420"/>
                      </a:lnTo>
                      <a:lnTo>
                        <a:pt x="117" y="462"/>
                      </a:lnTo>
                      <a:lnTo>
                        <a:pt x="141" y="502"/>
                      </a:lnTo>
                      <a:lnTo>
                        <a:pt x="167" y="542"/>
                      </a:lnTo>
                      <a:lnTo>
                        <a:pt x="194" y="580"/>
                      </a:lnTo>
                      <a:lnTo>
                        <a:pt x="223" y="616"/>
                      </a:lnTo>
                      <a:lnTo>
                        <a:pt x="253" y="651"/>
                      </a:lnTo>
                      <a:lnTo>
                        <a:pt x="285" y="685"/>
                      </a:lnTo>
                      <a:lnTo>
                        <a:pt x="319" y="717"/>
                      </a:lnTo>
                      <a:lnTo>
                        <a:pt x="354" y="748"/>
                      </a:lnTo>
                      <a:lnTo>
                        <a:pt x="391" y="777"/>
                      </a:lnTo>
                      <a:lnTo>
                        <a:pt x="430" y="804"/>
                      </a:lnTo>
                      <a:lnTo>
                        <a:pt x="469" y="829"/>
                      </a:lnTo>
                      <a:lnTo>
                        <a:pt x="510" y="853"/>
                      </a:lnTo>
                      <a:lnTo>
                        <a:pt x="552" y="874"/>
                      </a:lnTo>
                      <a:lnTo>
                        <a:pt x="594" y="894"/>
                      </a:lnTo>
                      <a:lnTo>
                        <a:pt x="638" y="911"/>
                      </a:lnTo>
                      <a:lnTo>
                        <a:pt x="683" y="926"/>
                      </a:lnTo>
                      <a:lnTo>
                        <a:pt x="729" y="940"/>
                      </a:lnTo>
                      <a:lnTo>
                        <a:pt x="776" y="951"/>
                      </a:lnTo>
                      <a:lnTo>
                        <a:pt x="825" y="959"/>
                      </a:lnTo>
                      <a:lnTo>
                        <a:pt x="873" y="965"/>
                      </a:lnTo>
                      <a:lnTo>
                        <a:pt x="922" y="969"/>
                      </a:lnTo>
                      <a:lnTo>
                        <a:pt x="972" y="970"/>
                      </a:lnTo>
                      <a:lnTo>
                        <a:pt x="1021" y="969"/>
                      </a:lnTo>
                      <a:lnTo>
                        <a:pt x="1070" y="965"/>
                      </a:lnTo>
                      <a:lnTo>
                        <a:pt x="1119" y="959"/>
                      </a:lnTo>
                      <a:lnTo>
                        <a:pt x="1167" y="951"/>
                      </a:lnTo>
                      <a:lnTo>
                        <a:pt x="1214" y="940"/>
                      </a:lnTo>
                      <a:lnTo>
                        <a:pt x="1260" y="926"/>
                      </a:lnTo>
                      <a:lnTo>
                        <a:pt x="1305" y="911"/>
                      </a:lnTo>
                      <a:lnTo>
                        <a:pt x="1349" y="894"/>
                      </a:lnTo>
                      <a:lnTo>
                        <a:pt x="1392" y="874"/>
                      </a:lnTo>
                      <a:lnTo>
                        <a:pt x="1433" y="853"/>
                      </a:lnTo>
                      <a:lnTo>
                        <a:pt x="1474" y="829"/>
                      </a:lnTo>
                      <a:lnTo>
                        <a:pt x="1513" y="804"/>
                      </a:lnTo>
                      <a:lnTo>
                        <a:pt x="1552" y="777"/>
                      </a:lnTo>
                      <a:lnTo>
                        <a:pt x="1589" y="748"/>
                      </a:lnTo>
                      <a:lnTo>
                        <a:pt x="1624" y="717"/>
                      </a:lnTo>
                      <a:lnTo>
                        <a:pt x="1658" y="685"/>
                      </a:lnTo>
                      <a:lnTo>
                        <a:pt x="1690" y="651"/>
                      </a:lnTo>
                      <a:lnTo>
                        <a:pt x="1721" y="616"/>
                      </a:lnTo>
                      <a:lnTo>
                        <a:pt x="1749" y="580"/>
                      </a:lnTo>
                      <a:lnTo>
                        <a:pt x="1776" y="542"/>
                      </a:lnTo>
                      <a:lnTo>
                        <a:pt x="1802" y="502"/>
                      </a:lnTo>
                      <a:lnTo>
                        <a:pt x="1826" y="462"/>
                      </a:lnTo>
                      <a:lnTo>
                        <a:pt x="1847" y="420"/>
                      </a:lnTo>
                      <a:lnTo>
                        <a:pt x="1866" y="376"/>
                      </a:lnTo>
                      <a:lnTo>
                        <a:pt x="1884" y="333"/>
                      </a:lnTo>
                      <a:lnTo>
                        <a:pt x="1899" y="288"/>
                      </a:lnTo>
                      <a:lnTo>
                        <a:pt x="1912" y="242"/>
                      </a:lnTo>
                      <a:lnTo>
                        <a:pt x="1923" y="195"/>
                      </a:lnTo>
                      <a:lnTo>
                        <a:pt x="1932" y="147"/>
                      </a:lnTo>
                      <a:lnTo>
                        <a:pt x="1938" y="98"/>
                      </a:lnTo>
                      <a:lnTo>
                        <a:pt x="1942" y="49"/>
                      </a:lnTo>
                      <a:lnTo>
                        <a:pt x="1943" y="0"/>
                      </a:lnTo>
                      <a:lnTo>
                        <a:pt x="1906" y="0"/>
                      </a:lnTo>
                      <a:lnTo>
                        <a:pt x="1871" y="0"/>
                      </a:lnTo>
                      <a:lnTo>
                        <a:pt x="1838" y="0"/>
                      </a:lnTo>
                      <a:lnTo>
                        <a:pt x="1807" y="0"/>
                      </a:lnTo>
                      <a:lnTo>
                        <a:pt x="1780" y="0"/>
                      </a:lnTo>
                      <a:lnTo>
                        <a:pt x="1753" y="0"/>
                      </a:lnTo>
                      <a:lnTo>
                        <a:pt x="1730" y="0"/>
                      </a:lnTo>
                      <a:lnTo>
                        <a:pt x="1707" y="0"/>
                      </a:lnTo>
                      <a:lnTo>
                        <a:pt x="1687" y="0"/>
                      </a:lnTo>
                      <a:lnTo>
                        <a:pt x="1667" y="0"/>
                      </a:lnTo>
                      <a:lnTo>
                        <a:pt x="1649" y="0"/>
                      </a:lnTo>
                      <a:lnTo>
                        <a:pt x="1632" y="0"/>
                      </a:lnTo>
                      <a:lnTo>
                        <a:pt x="1614" y="0"/>
                      </a:lnTo>
                      <a:lnTo>
                        <a:pt x="1598" y="0"/>
                      </a:lnTo>
                      <a:lnTo>
                        <a:pt x="1582" y="0"/>
                      </a:lnTo>
                      <a:lnTo>
                        <a:pt x="1567" y="0"/>
                      </a:lnTo>
                      <a:lnTo>
                        <a:pt x="1551" y="0"/>
                      </a:lnTo>
                      <a:lnTo>
                        <a:pt x="1535" y="0"/>
                      </a:lnTo>
                      <a:lnTo>
                        <a:pt x="1519" y="0"/>
                      </a:lnTo>
                      <a:lnTo>
                        <a:pt x="1502" y="0"/>
                      </a:lnTo>
                      <a:lnTo>
                        <a:pt x="1485" y="0"/>
                      </a:lnTo>
                      <a:lnTo>
                        <a:pt x="1466" y="0"/>
                      </a:lnTo>
                      <a:lnTo>
                        <a:pt x="1446" y="0"/>
                      </a:lnTo>
                      <a:lnTo>
                        <a:pt x="1426" y="0"/>
                      </a:lnTo>
                      <a:lnTo>
                        <a:pt x="1404" y="0"/>
                      </a:lnTo>
                      <a:lnTo>
                        <a:pt x="1380" y="0"/>
                      </a:lnTo>
                      <a:lnTo>
                        <a:pt x="1354" y="0"/>
                      </a:lnTo>
                      <a:lnTo>
                        <a:pt x="1326" y="0"/>
                      </a:lnTo>
                      <a:lnTo>
                        <a:pt x="1296" y="0"/>
                      </a:lnTo>
                      <a:lnTo>
                        <a:pt x="1263" y="0"/>
                      </a:lnTo>
                      <a:lnTo>
                        <a:pt x="1228" y="0"/>
                      </a:lnTo>
                      <a:lnTo>
                        <a:pt x="1191" y="0"/>
                      </a:lnTo>
                      <a:lnTo>
                        <a:pt x="1190" y="23"/>
                      </a:lnTo>
                      <a:lnTo>
                        <a:pt x="1187" y="43"/>
                      </a:lnTo>
                      <a:lnTo>
                        <a:pt x="1181" y="65"/>
                      </a:lnTo>
                      <a:lnTo>
                        <a:pt x="1173" y="85"/>
                      </a:lnTo>
                      <a:lnTo>
                        <a:pt x="1165" y="105"/>
                      </a:lnTo>
                      <a:lnTo>
                        <a:pt x="1154" y="122"/>
                      </a:lnTo>
                      <a:lnTo>
                        <a:pt x="1140" y="139"/>
                      </a:lnTo>
                      <a:lnTo>
                        <a:pt x="1126" y="155"/>
                      </a:lnTo>
                      <a:lnTo>
                        <a:pt x="1111" y="169"/>
                      </a:lnTo>
                      <a:lnTo>
                        <a:pt x="1094" y="181"/>
                      </a:lnTo>
                      <a:lnTo>
                        <a:pt x="1076" y="192"/>
                      </a:lnTo>
                      <a:lnTo>
                        <a:pt x="1057" y="201"/>
                      </a:lnTo>
                      <a:lnTo>
                        <a:pt x="1036" y="209"/>
                      </a:lnTo>
                      <a:lnTo>
                        <a:pt x="1015" y="214"/>
                      </a:lnTo>
                      <a:lnTo>
                        <a:pt x="994" y="218"/>
                      </a:lnTo>
                      <a:lnTo>
                        <a:pt x="972" y="219"/>
                      </a:lnTo>
                      <a:lnTo>
                        <a:pt x="950" y="218"/>
                      </a:lnTo>
                      <a:lnTo>
                        <a:pt x="928" y="214"/>
                      </a:lnTo>
                      <a:lnTo>
                        <a:pt x="907" y="209"/>
                      </a:lnTo>
                      <a:lnTo>
                        <a:pt x="886" y="201"/>
                      </a:lnTo>
                      <a:lnTo>
                        <a:pt x="867" y="192"/>
                      </a:lnTo>
                      <a:lnTo>
                        <a:pt x="849" y="181"/>
                      </a:lnTo>
                      <a:lnTo>
                        <a:pt x="832" y="169"/>
                      </a:lnTo>
                      <a:lnTo>
                        <a:pt x="817" y="155"/>
                      </a:lnTo>
                      <a:lnTo>
                        <a:pt x="803" y="139"/>
                      </a:lnTo>
                      <a:lnTo>
                        <a:pt x="790" y="122"/>
                      </a:lnTo>
                      <a:lnTo>
                        <a:pt x="779" y="105"/>
                      </a:lnTo>
                      <a:lnTo>
                        <a:pt x="770" y="85"/>
                      </a:lnTo>
                      <a:lnTo>
                        <a:pt x="762" y="65"/>
                      </a:lnTo>
                      <a:lnTo>
                        <a:pt x="757" y="43"/>
                      </a:lnTo>
                      <a:lnTo>
                        <a:pt x="753" y="23"/>
                      </a:lnTo>
                      <a:lnTo>
                        <a:pt x="752" y="0"/>
                      </a:lnTo>
                      <a:lnTo>
                        <a:pt x="715" y="0"/>
                      </a:lnTo>
                      <a:lnTo>
                        <a:pt x="680" y="0"/>
                      </a:lnTo>
                      <a:lnTo>
                        <a:pt x="647" y="0"/>
                      </a:lnTo>
                      <a:lnTo>
                        <a:pt x="617" y="0"/>
                      </a:lnTo>
                      <a:lnTo>
                        <a:pt x="589" y="0"/>
                      </a:lnTo>
                      <a:lnTo>
                        <a:pt x="564" y="0"/>
                      </a:lnTo>
                      <a:lnTo>
                        <a:pt x="540" y="0"/>
                      </a:lnTo>
                      <a:lnTo>
                        <a:pt x="518" y="0"/>
                      </a:lnTo>
                      <a:lnTo>
                        <a:pt x="497" y="0"/>
                      </a:lnTo>
                      <a:lnTo>
                        <a:pt x="477" y="0"/>
                      </a:lnTo>
                      <a:lnTo>
                        <a:pt x="458" y="0"/>
                      </a:lnTo>
                      <a:lnTo>
                        <a:pt x="441" y="0"/>
                      </a:lnTo>
                      <a:lnTo>
                        <a:pt x="424" y="0"/>
                      </a:lnTo>
                      <a:lnTo>
                        <a:pt x="408" y="0"/>
                      </a:lnTo>
                      <a:lnTo>
                        <a:pt x="391" y="0"/>
                      </a:lnTo>
                      <a:lnTo>
                        <a:pt x="376" y="0"/>
                      </a:lnTo>
                      <a:lnTo>
                        <a:pt x="361" y="0"/>
                      </a:lnTo>
                      <a:lnTo>
                        <a:pt x="344" y="0"/>
                      </a:lnTo>
                      <a:lnTo>
                        <a:pt x="328" y="0"/>
                      </a:lnTo>
                      <a:lnTo>
                        <a:pt x="311" y="0"/>
                      </a:lnTo>
                      <a:lnTo>
                        <a:pt x="294" y="0"/>
                      </a:lnTo>
                      <a:lnTo>
                        <a:pt x="275" y="0"/>
                      </a:lnTo>
                      <a:lnTo>
                        <a:pt x="255" y="0"/>
                      </a:lnTo>
                      <a:lnTo>
                        <a:pt x="235" y="0"/>
                      </a:lnTo>
                      <a:lnTo>
                        <a:pt x="213" y="0"/>
                      </a:lnTo>
                      <a:lnTo>
                        <a:pt x="189" y="0"/>
                      </a:lnTo>
                      <a:lnTo>
                        <a:pt x="163" y="0"/>
                      </a:lnTo>
                      <a:lnTo>
                        <a:pt x="135" y="0"/>
                      </a:lnTo>
                      <a:lnTo>
                        <a:pt x="105" y="0"/>
                      </a:lnTo>
                      <a:lnTo>
                        <a:pt x="72" y="0"/>
                      </a:lnTo>
                      <a:lnTo>
                        <a:pt x="37" y="0"/>
                      </a:lnTo>
                      <a:lnTo>
                        <a:pt x="0" y="0"/>
                      </a:lnTo>
                      <a:close/>
                    </a:path>
                  </a:pathLst>
                </a:custGeom>
                <a:solidFill>
                  <a:srgbClr val="D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5" name="Freeform 890">
                  <a:extLst>
                    <a:ext uri="{FF2B5EF4-FFF2-40B4-BE49-F238E27FC236}">
                      <a16:creationId xmlns:a16="http://schemas.microsoft.com/office/drawing/2014/main" id="{0C244AC9-3482-4135-A454-FB528571835A}"/>
                    </a:ext>
                  </a:extLst>
                </p:cNvPr>
                <p:cNvSpPr>
                  <a:spLocks/>
                </p:cNvSpPr>
                <p:nvPr/>
              </p:nvSpPr>
              <p:spPr bwMode="auto">
                <a:xfrm>
                  <a:off x="1941" y="2803"/>
                  <a:ext cx="640" cy="319"/>
                </a:xfrm>
                <a:custGeom>
                  <a:avLst/>
                  <a:gdLst>
                    <a:gd name="T0" fmla="*/ 0 w 1921"/>
                    <a:gd name="T1" fmla="*/ 0 h 959"/>
                    <a:gd name="T2" fmla="*/ 0 w 1921"/>
                    <a:gd name="T3" fmla="*/ 0 h 959"/>
                    <a:gd name="T4" fmla="*/ 0 w 1921"/>
                    <a:gd name="T5" fmla="*/ 1 h 959"/>
                    <a:gd name="T6" fmla="*/ 0 w 1921"/>
                    <a:gd name="T7" fmla="*/ 1 h 959"/>
                    <a:gd name="T8" fmla="*/ 0 w 1921"/>
                    <a:gd name="T9" fmla="*/ 1 h 959"/>
                    <a:gd name="T10" fmla="*/ 0 w 1921"/>
                    <a:gd name="T11" fmla="*/ 1 h 959"/>
                    <a:gd name="T12" fmla="*/ 1 w 1921"/>
                    <a:gd name="T13" fmla="*/ 1 h 959"/>
                    <a:gd name="T14" fmla="*/ 1 w 1921"/>
                    <a:gd name="T15" fmla="*/ 1 h 959"/>
                    <a:gd name="T16" fmla="*/ 1 w 1921"/>
                    <a:gd name="T17" fmla="*/ 1 h 959"/>
                    <a:gd name="T18" fmla="*/ 1 w 1921"/>
                    <a:gd name="T19" fmla="*/ 1 h 959"/>
                    <a:gd name="T20" fmla="*/ 1 w 1921"/>
                    <a:gd name="T21" fmla="*/ 1 h 959"/>
                    <a:gd name="T22" fmla="*/ 2 w 1921"/>
                    <a:gd name="T23" fmla="*/ 1 h 959"/>
                    <a:gd name="T24" fmla="*/ 2 w 1921"/>
                    <a:gd name="T25" fmla="*/ 1 h 959"/>
                    <a:gd name="T26" fmla="*/ 2 w 1921"/>
                    <a:gd name="T27" fmla="*/ 1 h 959"/>
                    <a:gd name="T28" fmla="*/ 2 w 1921"/>
                    <a:gd name="T29" fmla="*/ 1 h 959"/>
                    <a:gd name="T30" fmla="*/ 2 w 1921"/>
                    <a:gd name="T31" fmla="*/ 1 h 959"/>
                    <a:gd name="T32" fmla="*/ 2 w 1921"/>
                    <a:gd name="T33" fmla="*/ 1 h 959"/>
                    <a:gd name="T34" fmla="*/ 2 w 1921"/>
                    <a:gd name="T35" fmla="*/ 1 h 959"/>
                    <a:gd name="T36" fmla="*/ 3 w 1921"/>
                    <a:gd name="T37" fmla="*/ 1 h 959"/>
                    <a:gd name="T38" fmla="*/ 3 w 1921"/>
                    <a:gd name="T39" fmla="*/ 0 h 959"/>
                    <a:gd name="T40" fmla="*/ 3 w 1921"/>
                    <a:gd name="T41" fmla="*/ 0 h 959"/>
                    <a:gd name="T42" fmla="*/ 3 w 1921"/>
                    <a:gd name="T43" fmla="*/ 0 h 959"/>
                    <a:gd name="T44" fmla="*/ 2 w 1921"/>
                    <a:gd name="T45" fmla="*/ 0 h 959"/>
                    <a:gd name="T46" fmla="*/ 2 w 1921"/>
                    <a:gd name="T47" fmla="*/ 0 h 959"/>
                    <a:gd name="T48" fmla="*/ 2 w 1921"/>
                    <a:gd name="T49" fmla="*/ 0 h 959"/>
                    <a:gd name="T50" fmla="*/ 2 w 1921"/>
                    <a:gd name="T51" fmla="*/ 0 h 959"/>
                    <a:gd name="T52" fmla="*/ 2 w 1921"/>
                    <a:gd name="T53" fmla="*/ 0 h 959"/>
                    <a:gd name="T54" fmla="*/ 2 w 1921"/>
                    <a:gd name="T55" fmla="*/ 0 h 959"/>
                    <a:gd name="T56" fmla="*/ 2 w 1921"/>
                    <a:gd name="T57" fmla="*/ 0 h 959"/>
                    <a:gd name="T58" fmla="*/ 2 w 1921"/>
                    <a:gd name="T59" fmla="*/ 0 h 959"/>
                    <a:gd name="T60" fmla="*/ 2 w 1921"/>
                    <a:gd name="T61" fmla="*/ 0 h 959"/>
                    <a:gd name="T62" fmla="*/ 2 w 1921"/>
                    <a:gd name="T63" fmla="*/ 0 h 959"/>
                    <a:gd name="T64" fmla="*/ 2 w 1921"/>
                    <a:gd name="T65" fmla="*/ 0 h 959"/>
                    <a:gd name="T66" fmla="*/ 2 w 1921"/>
                    <a:gd name="T67" fmla="*/ 0 h 959"/>
                    <a:gd name="T68" fmla="*/ 2 w 1921"/>
                    <a:gd name="T69" fmla="*/ 0 h 959"/>
                    <a:gd name="T70" fmla="*/ 1 w 1921"/>
                    <a:gd name="T71" fmla="*/ 0 h 959"/>
                    <a:gd name="T72" fmla="*/ 1 w 1921"/>
                    <a:gd name="T73" fmla="*/ 0 h 959"/>
                    <a:gd name="T74" fmla="*/ 1 w 1921"/>
                    <a:gd name="T75" fmla="*/ 0 h 959"/>
                    <a:gd name="T76" fmla="*/ 1 w 1921"/>
                    <a:gd name="T77" fmla="*/ 0 h 959"/>
                    <a:gd name="T78" fmla="*/ 1 w 1921"/>
                    <a:gd name="T79" fmla="*/ 0 h 959"/>
                    <a:gd name="T80" fmla="*/ 1 w 1921"/>
                    <a:gd name="T81" fmla="*/ 0 h 959"/>
                    <a:gd name="T82" fmla="*/ 1 w 1921"/>
                    <a:gd name="T83" fmla="*/ 0 h 959"/>
                    <a:gd name="T84" fmla="*/ 1 w 1921"/>
                    <a:gd name="T85" fmla="*/ 0 h 959"/>
                    <a:gd name="T86" fmla="*/ 1 w 1921"/>
                    <a:gd name="T87" fmla="*/ 0 h 959"/>
                    <a:gd name="T88" fmla="*/ 1 w 1921"/>
                    <a:gd name="T89" fmla="*/ 0 h 959"/>
                    <a:gd name="T90" fmla="*/ 1 w 1921"/>
                    <a:gd name="T91" fmla="*/ 0 h 959"/>
                    <a:gd name="T92" fmla="*/ 1 w 1921"/>
                    <a:gd name="T93" fmla="*/ 0 h 959"/>
                    <a:gd name="T94" fmla="*/ 1 w 1921"/>
                    <a:gd name="T95" fmla="*/ 0 h 959"/>
                    <a:gd name="T96" fmla="*/ 0 w 1921"/>
                    <a:gd name="T97" fmla="*/ 0 h 959"/>
                    <a:gd name="T98" fmla="*/ 0 w 1921"/>
                    <a:gd name="T99" fmla="*/ 0 h 959"/>
                    <a:gd name="T100" fmla="*/ 0 w 1921"/>
                    <a:gd name="T101" fmla="*/ 0 h 959"/>
                    <a:gd name="T102" fmla="*/ 0 w 1921"/>
                    <a:gd name="T103" fmla="*/ 0 h 959"/>
                    <a:gd name="T104" fmla="*/ 0 w 1921"/>
                    <a:gd name="T105" fmla="*/ 0 h 9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21" h="959">
                      <a:moveTo>
                        <a:pt x="0" y="0"/>
                      </a:moveTo>
                      <a:lnTo>
                        <a:pt x="1" y="49"/>
                      </a:lnTo>
                      <a:lnTo>
                        <a:pt x="5" y="97"/>
                      </a:lnTo>
                      <a:lnTo>
                        <a:pt x="11" y="145"/>
                      </a:lnTo>
                      <a:lnTo>
                        <a:pt x="20" y="192"/>
                      </a:lnTo>
                      <a:lnTo>
                        <a:pt x="31" y="240"/>
                      </a:lnTo>
                      <a:lnTo>
                        <a:pt x="44" y="284"/>
                      </a:lnTo>
                      <a:lnTo>
                        <a:pt x="58" y="329"/>
                      </a:lnTo>
                      <a:lnTo>
                        <a:pt x="76" y="373"/>
                      </a:lnTo>
                      <a:lnTo>
                        <a:pt x="95" y="415"/>
                      </a:lnTo>
                      <a:lnTo>
                        <a:pt x="116" y="456"/>
                      </a:lnTo>
                      <a:lnTo>
                        <a:pt x="139" y="497"/>
                      </a:lnTo>
                      <a:lnTo>
                        <a:pt x="164" y="535"/>
                      </a:lnTo>
                      <a:lnTo>
                        <a:pt x="192" y="574"/>
                      </a:lnTo>
                      <a:lnTo>
                        <a:pt x="220" y="610"/>
                      </a:lnTo>
                      <a:lnTo>
                        <a:pt x="250" y="645"/>
                      </a:lnTo>
                      <a:lnTo>
                        <a:pt x="282" y="678"/>
                      </a:lnTo>
                      <a:lnTo>
                        <a:pt x="316" y="710"/>
                      </a:lnTo>
                      <a:lnTo>
                        <a:pt x="351" y="740"/>
                      </a:lnTo>
                      <a:lnTo>
                        <a:pt x="387" y="769"/>
                      </a:lnTo>
                      <a:lnTo>
                        <a:pt x="424" y="795"/>
                      </a:lnTo>
                      <a:lnTo>
                        <a:pt x="464" y="820"/>
                      </a:lnTo>
                      <a:lnTo>
                        <a:pt x="503" y="843"/>
                      </a:lnTo>
                      <a:lnTo>
                        <a:pt x="545" y="864"/>
                      </a:lnTo>
                      <a:lnTo>
                        <a:pt x="588" y="884"/>
                      </a:lnTo>
                      <a:lnTo>
                        <a:pt x="632" y="901"/>
                      </a:lnTo>
                      <a:lnTo>
                        <a:pt x="675" y="917"/>
                      </a:lnTo>
                      <a:lnTo>
                        <a:pt x="722" y="929"/>
                      </a:lnTo>
                      <a:lnTo>
                        <a:pt x="768" y="940"/>
                      </a:lnTo>
                      <a:lnTo>
                        <a:pt x="815" y="948"/>
                      </a:lnTo>
                      <a:lnTo>
                        <a:pt x="863" y="954"/>
                      </a:lnTo>
                      <a:lnTo>
                        <a:pt x="911" y="958"/>
                      </a:lnTo>
                      <a:lnTo>
                        <a:pt x="961" y="959"/>
                      </a:lnTo>
                      <a:lnTo>
                        <a:pt x="1010" y="958"/>
                      </a:lnTo>
                      <a:lnTo>
                        <a:pt x="1058" y="954"/>
                      </a:lnTo>
                      <a:lnTo>
                        <a:pt x="1106" y="948"/>
                      </a:lnTo>
                      <a:lnTo>
                        <a:pt x="1154" y="940"/>
                      </a:lnTo>
                      <a:lnTo>
                        <a:pt x="1200" y="929"/>
                      </a:lnTo>
                      <a:lnTo>
                        <a:pt x="1246" y="917"/>
                      </a:lnTo>
                      <a:lnTo>
                        <a:pt x="1290" y="901"/>
                      </a:lnTo>
                      <a:lnTo>
                        <a:pt x="1333" y="884"/>
                      </a:lnTo>
                      <a:lnTo>
                        <a:pt x="1376" y="864"/>
                      </a:lnTo>
                      <a:lnTo>
                        <a:pt x="1418" y="843"/>
                      </a:lnTo>
                      <a:lnTo>
                        <a:pt x="1457" y="820"/>
                      </a:lnTo>
                      <a:lnTo>
                        <a:pt x="1497" y="795"/>
                      </a:lnTo>
                      <a:lnTo>
                        <a:pt x="1534" y="769"/>
                      </a:lnTo>
                      <a:lnTo>
                        <a:pt x="1570" y="740"/>
                      </a:lnTo>
                      <a:lnTo>
                        <a:pt x="1605" y="710"/>
                      </a:lnTo>
                      <a:lnTo>
                        <a:pt x="1639" y="678"/>
                      </a:lnTo>
                      <a:lnTo>
                        <a:pt x="1671" y="645"/>
                      </a:lnTo>
                      <a:lnTo>
                        <a:pt x="1701" y="610"/>
                      </a:lnTo>
                      <a:lnTo>
                        <a:pt x="1729" y="574"/>
                      </a:lnTo>
                      <a:lnTo>
                        <a:pt x="1757" y="535"/>
                      </a:lnTo>
                      <a:lnTo>
                        <a:pt x="1782" y="497"/>
                      </a:lnTo>
                      <a:lnTo>
                        <a:pt x="1805" y="456"/>
                      </a:lnTo>
                      <a:lnTo>
                        <a:pt x="1826" y="415"/>
                      </a:lnTo>
                      <a:lnTo>
                        <a:pt x="1846" y="373"/>
                      </a:lnTo>
                      <a:lnTo>
                        <a:pt x="1863" y="329"/>
                      </a:lnTo>
                      <a:lnTo>
                        <a:pt x="1877" y="284"/>
                      </a:lnTo>
                      <a:lnTo>
                        <a:pt x="1890" y="240"/>
                      </a:lnTo>
                      <a:lnTo>
                        <a:pt x="1901" y="192"/>
                      </a:lnTo>
                      <a:lnTo>
                        <a:pt x="1910" y="145"/>
                      </a:lnTo>
                      <a:lnTo>
                        <a:pt x="1916" y="97"/>
                      </a:lnTo>
                      <a:lnTo>
                        <a:pt x="1920" y="49"/>
                      </a:lnTo>
                      <a:lnTo>
                        <a:pt x="1921" y="0"/>
                      </a:lnTo>
                      <a:lnTo>
                        <a:pt x="1883" y="0"/>
                      </a:lnTo>
                      <a:lnTo>
                        <a:pt x="1847" y="0"/>
                      </a:lnTo>
                      <a:lnTo>
                        <a:pt x="1814" y="0"/>
                      </a:lnTo>
                      <a:lnTo>
                        <a:pt x="1783" y="0"/>
                      </a:lnTo>
                      <a:lnTo>
                        <a:pt x="1753" y="0"/>
                      </a:lnTo>
                      <a:lnTo>
                        <a:pt x="1727" y="0"/>
                      </a:lnTo>
                      <a:lnTo>
                        <a:pt x="1703" y="0"/>
                      </a:lnTo>
                      <a:lnTo>
                        <a:pt x="1680" y="0"/>
                      </a:lnTo>
                      <a:lnTo>
                        <a:pt x="1659" y="0"/>
                      </a:lnTo>
                      <a:lnTo>
                        <a:pt x="1639" y="0"/>
                      </a:lnTo>
                      <a:lnTo>
                        <a:pt x="1621" y="0"/>
                      </a:lnTo>
                      <a:lnTo>
                        <a:pt x="1602" y="0"/>
                      </a:lnTo>
                      <a:lnTo>
                        <a:pt x="1586" y="0"/>
                      </a:lnTo>
                      <a:lnTo>
                        <a:pt x="1569" y="0"/>
                      </a:lnTo>
                      <a:lnTo>
                        <a:pt x="1554" y="0"/>
                      </a:lnTo>
                      <a:lnTo>
                        <a:pt x="1538" y="0"/>
                      </a:lnTo>
                      <a:lnTo>
                        <a:pt x="1523" y="0"/>
                      </a:lnTo>
                      <a:lnTo>
                        <a:pt x="1508" y="0"/>
                      </a:lnTo>
                      <a:lnTo>
                        <a:pt x="1491" y="0"/>
                      </a:lnTo>
                      <a:lnTo>
                        <a:pt x="1475" y="0"/>
                      </a:lnTo>
                      <a:lnTo>
                        <a:pt x="1458" y="0"/>
                      </a:lnTo>
                      <a:lnTo>
                        <a:pt x="1441" y="0"/>
                      </a:lnTo>
                      <a:lnTo>
                        <a:pt x="1422" y="0"/>
                      </a:lnTo>
                      <a:lnTo>
                        <a:pt x="1403" y="0"/>
                      </a:lnTo>
                      <a:lnTo>
                        <a:pt x="1382" y="0"/>
                      </a:lnTo>
                      <a:lnTo>
                        <a:pt x="1359" y="0"/>
                      </a:lnTo>
                      <a:lnTo>
                        <a:pt x="1335" y="0"/>
                      </a:lnTo>
                      <a:lnTo>
                        <a:pt x="1308" y="0"/>
                      </a:lnTo>
                      <a:lnTo>
                        <a:pt x="1280" y="0"/>
                      </a:lnTo>
                      <a:lnTo>
                        <a:pt x="1249" y="0"/>
                      </a:lnTo>
                      <a:lnTo>
                        <a:pt x="1216" y="0"/>
                      </a:lnTo>
                      <a:lnTo>
                        <a:pt x="1180" y="0"/>
                      </a:lnTo>
                      <a:lnTo>
                        <a:pt x="1179" y="23"/>
                      </a:lnTo>
                      <a:lnTo>
                        <a:pt x="1176" y="43"/>
                      </a:lnTo>
                      <a:lnTo>
                        <a:pt x="1170" y="65"/>
                      </a:lnTo>
                      <a:lnTo>
                        <a:pt x="1162" y="85"/>
                      </a:lnTo>
                      <a:lnTo>
                        <a:pt x="1154" y="105"/>
                      </a:lnTo>
                      <a:lnTo>
                        <a:pt x="1143" y="122"/>
                      </a:lnTo>
                      <a:lnTo>
                        <a:pt x="1129" y="139"/>
                      </a:lnTo>
                      <a:lnTo>
                        <a:pt x="1115" y="155"/>
                      </a:lnTo>
                      <a:lnTo>
                        <a:pt x="1100" y="169"/>
                      </a:lnTo>
                      <a:lnTo>
                        <a:pt x="1083" y="181"/>
                      </a:lnTo>
                      <a:lnTo>
                        <a:pt x="1065" y="192"/>
                      </a:lnTo>
                      <a:lnTo>
                        <a:pt x="1046" y="201"/>
                      </a:lnTo>
                      <a:lnTo>
                        <a:pt x="1025" y="209"/>
                      </a:lnTo>
                      <a:lnTo>
                        <a:pt x="1004" y="214"/>
                      </a:lnTo>
                      <a:lnTo>
                        <a:pt x="983" y="218"/>
                      </a:lnTo>
                      <a:lnTo>
                        <a:pt x="961" y="219"/>
                      </a:lnTo>
                      <a:lnTo>
                        <a:pt x="939" y="218"/>
                      </a:lnTo>
                      <a:lnTo>
                        <a:pt x="917" y="214"/>
                      </a:lnTo>
                      <a:lnTo>
                        <a:pt x="896" y="209"/>
                      </a:lnTo>
                      <a:lnTo>
                        <a:pt x="875" y="201"/>
                      </a:lnTo>
                      <a:lnTo>
                        <a:pt x="856" y="192"/>
                      </a:lnTo>
                      <a:lnTo>
                        <a:pt x="838" y="181"/>
                      </a:lnTo>
                      <a:lnTo>
                        <a:pt x="821" y="169"/>
                      </a:lnTo>
                      <a:lnTo>
                        <a:pt x="806" y="155"/>
                      </a:lnTo>
                      <a:lnTo>
                        <a:pt x="792" y="139"/>
                      </a:lnTo>
                      <a:lnTo>
                        <a:pt x="779" y="122"/>
                      </a:lnTo>
                      <a:lnTo>
                        <a:pt x="768" y="105"/>
                      </a:lnTo>
                      <a:lnTo>
                        <a:pt x="759" y="85"/>
                      </a:lnTo>
                      <a:lnTo>
                        <a:pt x="751" y="65"/>
                      </a:lnTo>
                      <a:lnTo>
                        <a:pt x="746" y="43"/>
                      </a:lnTo>
                      <a:lnTo>
                        <a:pt x="742" y="23"/>
                      </a:lnTo>
                      <a:lnTo>
                        <a:pt x="741" y="0"/>
                      </a:lnTo>
                      <a:lnTo>
                        <a:pt x="703" y="0"/>
                      </a:lnTo>
                      <a:lnTo>
                        <a:pt x="667" y="0"/>
                      </a:lnTo>
                      <a:lnTo>
                        <a:pt x="634" y="0"/>
                      </a:lnTo>
                      <a:lnTo>
                        <a:pt x="603" y="0"/>
                      </a:lnTo>
                      <a:lnTo>
                        <a:pt x="573" y="0"/>
                      </a:lnTo>
                      <a:lnTo>
                        <a:pt x="547" y="0"/>
                      </a:lnTo>
                      <a:lnTo>
                        <a:pt x="523" y="0"/>
                      </a:lnTo>
                      <a:lnTo>
                        <a:pt x="500" y="0"/>
                      </a:lnTo>
                      <a:lnTo>
                        <a:pt x="479" y="0"/>
                      </a:lnTo>
                      <a:lnTo>
                        <a:pt x="459" y="0"/>
                      </a:lnTo>
                      <a:lnTo>
                        <a:pt x="441" y="0"/>
                      </a:lnTo>
                      <a:lnTo>
                        <a:pt x="422" y="0"/>
                      </a:lnTo>
                      <a:lnTo>
                        <a:pt x="406" y="0"/>
                      </a:lnTo>
                      <a:lnTo>
                        <a:pt x="389" y="0"/>
                      </a:lnTo>
                      <a:lnTo>
                        <a:pt x="374" y="0"/>
                      </a:lnTo>
                      <a:lnTo>
                        <a:pt x="359" y="0"/>
                      </a:lnTo>
                      <a:lnTo>
                        <a:pt x="343" y="0"/>
                      </a:lnTo>
                      <a:lnTo>
                        <a:pt x="328" y="0"/>
                      </a:lnTo>
                      <a:lnTo>
                        <a:pt x="311" y="0"/>
                      </a:lnTo>
                      <a:lnTo>
                        <a:pt x="295" y="0"/>
                      </a:lnTo>
                      <a:lnTo>
                        <a:pt x="278" y="0"/>
                      </a:lnTo>
                      <a:lnTo>
                        <a:pt x="261" y="0"/>
                      </a:lnTo>
                      <a:lnTo>
                        <a:pt x="242" y="0"/>
                      </a:lnTo>
                      <a:lnTo>
                        <a:pt x="223" y="0"/>
                      </a:lnTo>
                      <a:lnTo>
                        <a:pt x="202" y="0"/>
                      </a:lnTo>
                      <a:lnTo>
                        <a:pt x="179" y="0"/>
                      </a:lnTo>
                      <a:lnTo>
                        <a:pt x="155" y="0"/>
                      </a:lnTo>
                      <a:lnTo>
                        <a:pt x="128" y="0"/>
                      </a:lnTo>
                      <a:lnTo>
                        <a:pt x="100" y="0"/>
                      </a:lnTo>
                      <a:lnTo>
                        <a:pt x="69" y="0"/>
                      </a:lnTo>
                      <a:lnTo>
                        <a:pt x="36" y="0"/>
                      </a:lnTo>
                      <a:lnTo>
                        <a:pt x="0" y="0"/>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6" name="Freeform 891">
                  <a:extLst>
                    <a:ext uri="{FF2B5EF4-FFF2-40B4-BE49-F238E27FC236}">
                      <a16:creationId xmlns:a16="http://schemas.microsoft.com/office/drawing/2014/main" id="{439C9EE5-1506-4653-B687-FE40DBFF3F7E}"/>
                    </a:ext>
                  </a:extLst>
                </p:cNvPr>
                <p:cNvSpPr>
                  <a:spLocks/>
                </p:cNvSpPr>
                <p:nvPr/>
              </p:nvSpPr>
              <p:spPr bwMode="auto">
                <a:xfrm>
                  <a:off x="1944" y="2803"/>
                  <a:ext cx="634" cy="316"/>
                </a:xfrm>
                <a:custGeom>
                  <a:avLst/>
                  <a:gdLst>
                    <a:gd name="T0" fmla="*/ 0 w 1901"/>
                    <a:gd name="T1" fmla="*/ 0 h 949"/>
                    <a:gd name="T2" fmla="*/ 0 w 1901"/>
                    <a:gd name="T3" fmla="*/ 0 h 949"/>
                    <a:gd name="T4" fmla="*/ 0 w 1901"/>
                    <a:gd name="T5" fmla="*/ 1 h 949"/>
                    <a:gd name="T6" fmla="*/ 0 w 1901"/>
                    <a:gd name="T7" fmla="*/ 1 h 949"/>
                    <a:gd name="T8" fmla="*/ 0 w 1901"/>
                    <a:gd name="T9" fmla="*/ 1 h 949"/>
                    <a:gd name="T10" fmla="*/ 0 w 1901"/>
                    <a:gd name="T11" fmla="*/ 1 h 949"/>
                    <a:gd name="T12" fmla="*/ 1 w 1901"/>
                    <a:gd name="T13" fmla="*/ 1 h 949"/>
                    <a:gd name="T14" fmla="*/ 1 w 1901"/>
                    <a:gd name="T15" fmla="*/ 1 h 949"/>
                    <a:gd name="T16" fmla="*/ 1 w 1901"/>
                    <a:gd name="T17" fmla="*/ 1 h 949"/>
                    <a:gd name="T18" fmla="*/ 1 w 1901"/>
                    <a:gd name="T19" fmla="*/ 1 h 949"/>
                    <a:gd name="T20" fmla="*/ 1 w 1901"/>
                    <a:gd name="T21" fmla="*/ 1 h 949"/>
                    <a:gd name="T22" fmla="*/ 2 w 1901"/>
                    <a:gd name="T23" fmla="*/ 1 h 949"/>
                    <a:gd name="T24" fmla="*/ 2 w 1901"/>
                    <a:gd name="T25" fmla="*/ 1 h 949"/>
                    <a:gd name="T26" fmla="*/ 2 w 1901"/>
                    <a:gd name="T27" fmla="*/ 1 h 949"/>
                    <a:gd name="T28" fmla="*/ 2 w 1901"/>
                    <a:gd name="T29" fmla="*/ 1 h 949"/>
                    <a:gd name="T30" fmla="*/ 2 w 1901"/>
                    <a:gd name="T31" fmla="*/ 1 h 949"/>
                    <a:gd name="T32" fmla="*/ 2 w 1901"/>
                    <a:gd name="T33" fmla="*/ 1 h 949"/>
                    <a:gd name="T34" fmla="*/ 2 w 1901"/>
                    <a:gd name="T35" fmla="*/ 1 h 949"/>
                    <a:gd name="T36" fmla="*/ 3 w 1901"/>
                    <a:gd name="T37" fmla="*/ 1 h 949"/>
                    <a:gd name="T38" fmla="*/ 3 w 1901"/>
                    <a:gd name="T39" fmla="*/ 0 h 949"/>
                    <a:gd name="T40" fmla="*/ 3 w 1901"/>
                    <a:gd name="T41" fmla="*/ 0 h 949"/>
                    <a:gd name="T42" fmla="*/ 3 w 1901"/>
                    <a:gd name="T43" fmla="*/ 0 h 949"/>
                    <a:gd name="T44" fmla="*/ 2 w 1901"/>
                    <a:gd name="T45" fmla="*/ 0 h 949"/>
                    <a:gd name="T46" fmla="*/ 2 w 1901"/>
                    <a:gd name="T47" fmla="*/ 0 h 949"/>
                    <a:gd name="T48" fmla="*/ 2 w 1901"/>
                    <a:gd name="T49" fmla="*/ 0 h 949"/>
                    <a:gd name="T50" fmla="*/ 2 w 1901"/>
                    <a:gd name="T51" fmla="*/ 0 h 949"/>
                    <a:gd name="T52" fmla="*/ 2 w 1901"/>
                    <a:gd name="T53" fmla="*/ 0 h 949"/>
                    <a:gd name="T54" fmla="*/ 2 w 1901"/>
                    <a:gd name="T55" fmla="*/ 0 h 949"/>
                    <a:gd name="T56" fmla="*/ 2 w 1901"/>
                    <a:gd name="T57" fmla="*/ 0 h 949"/>
                    <a:gd name="T58" fmla="*/ 2 w 1901"/>
                    <a:gd name="T59" fmla="*/ 0 h 949"/>
                    <a:gd name="T60" fmla="*/ 2 w 1901"/>
                    <a:gd name="T61" fmla="*/ 0 h 949"/>
                    <a:gd name="T62" fmla="*/ 2 w 1901"/>
                    <a:gd name="T63" fmla="*/ 0 h 949"/>
                    <a:gd name="T64" fmla="*/ 2 w 1901"/>
                    <a:gd name="T65" fmla="*/ 0 h 949"/>
                    <a:gd name="T66" fmla="*/ 2 w 1901"/>
                    <a:gd name="T67" fmla="*/ 0 h 949"/>
                    <a:gd name="T68" fmla="*/ 2 w 1901"/>
                    <a:gd name="T69" fmla="*/ 0 h 949"/>
                    <a:gd name="T70" fmla="*/ 1 w 1901"/>
                    <a:gd name="T71" fmla="*/ 0 h 949"/>
                    <a:gd name="T72" fmla="*/ 1 w 1901"/>
                    <a:gd name="T73" fmla="*/ 0 h 949"/>
                    <a:gd name="T74" fmla="*/ 1 w 1901"/>
                    <a:gd name="T75" fmla="*/ 0 h 949"/>
                    <a:gd name="T76" fmla="*/ 1 w 1901"/>
                    <a:gd name="T77" fmla="*/ 0 h 949"/>
                    <a:gd name="T78" fmla="*/ 1 w 1901"/>
                    <a:gd name="T79" fmla="*/ 0 h 949"/>
                    <a:gd name="T80" fmla="*/ 1 w 1901"/>
                    <a:gd name="T81" fmla="*/ 0 h 949"/>
                    <a:gd name="T82" fmla="*/ 1 w 1901"/>
                    <a:gd name="T83" fmla="*/ 0 h 949"/>
                    <a:gd name="T84" fmla="*/ 1 w 1901"/>
                    <a:gd name="T85" fmla="*/ 0 h 949"/>
                    <a:gd name="T86" fmla="*/ 1 w 1901"/>
                    <a:gd name="T87" fmla="*/ 0 h 949"/>
                    <a:gd name="T88" fmla="*/ 1 w 1901"/>
                    <a:gd name="T89" fmla="*/ 0 h 949"/>
                    <a:gd name="T90" fmla="*/ 1 w 1901"/>
                    <a:gd name="T91" fmla="*/ 0 h 949"/>
                    <a:gd name="T92" fmla="*/ 1 w 1901"/>
                    <a:gd name="T93" fmla="*/ 0 h 949"/>
                    <a:gd name="T94" fmla="*/ 0 w 1901"/>
                    <a:gd name="T95" fmla="*/ 0 h 949"/>
                    <a:gd name="T96" fmla="*/ 0 w 1901"/>
                    <a:gd name="T97" fmla="*/ 0 h 949"/>
                    <a:gd name="T98" fmla="*/ 0 w 1901"/>
                    <a:gd name="T99" fmla="*/ 0 h 949"/>
                    <a:gd name="T100" fmla="*/ 0 w 1901"/>
                    <a:gd name="T101" fmla="*/ 0 h 949"/>
                    <a:gd name="T102" fmla="*/ 0 w 1901"/>
                    <a:gd name="T103" fmla="*/ 0 h 949"/>
                    <a:gd name="T104" fmla="*/ 0 w 1901"/>
                    <a:gd name="T105" fmla="*/ 0 h 9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01" h="949">
                      <a:moveTo>
                        <a:pt x="0" y="0"/>
                      </a:moveTo>
                      <a:lnTo>
                        <a:pt x="1" y="49"/>
                      </a:lnTo>
                      <a:lnTo>
                        <a:pt x="4" y="97"/>
                      </a:lnTo>
                      <a:lnTo>
                        <a:pt x="11" y="144"/>
                      </a:lnTo>
                      <a:lnTo>
                        <a:pt x="20" y="190"/>
                      </a:lnTo>
                      <a:lnTo>
                        <a:pt x="29" y="236"/>
                      </a:lnTo>
                      <a:lnTo>
                        <a:pt x="43" y="282"/>
                      </a:lnTo>
                      <a:lnTo>
                        <a:pt x="58" y="326"/>
                      </a:lnTo>
                      <a:lnTo>
                        <a:pt x="74" y="369"/>
                      </a:lnTo>
                      <a:lnTo>
                        <a:pt x="94" y="412"/>
                      </a:lnTo>
                      <a:lnTo>
                        <a:pt x="115" y="452"/>
                      </a:lnTo>
                      <a:lnTo>
                        <a:pt x="138" y="492"/>
                      </a:lnTo>
                      <a:lnTo>
                        <a:pt x="163" y="530"/>
                      </a:lnTo>
                      <a:lnTo>
                        <a:pt x="190" y="567"/>
                      </a:lnTo>
                      <a:lnTo>
                        <a:pt x="218" y="603"/>
                      </a:lnTo>
                      <a:lnTo>
                        <a:pt x="248" y="638"/>
                      </a:lnTo>
                      <a:lnTo>
                        <a:pt x="279" y="671"/>
                      </a:lnTo>
                      <a:lnTo>
                        <a:pt x="312" y="702"/>
                      </a:lnTo>
                      <a:lnTo>
                        <a:pt x="346" y="733"/>
                      </a:lnTo>
                      <a:lnTo>
                        <a:pt x="383" y="761"/>
                      </a:lnTo>
                      <a:lnTo>
                        <a:pt x="420" y="787"/>
                      </a:lnTo>
                      <a:lnTo>
                        <a:pt x="458" y="811"/>
                      </a:lnTo>
                      <a:lnTo>
                        <a:pt x="499" y="834"/>
                      </a:lnTo>
                      <a:lnTo>
                        <a:pt x="539" y="855"/>
                      </a:lnTo>
                      <a:lnTo>
                        <a:pt x="581" y="875"/>
                      </a:lnTo>
                      <a:lnTo>
                        <a:pt x="625" y="891"/>
                      </a:lnTo>
                      <a:lnTo>
                        <a:pt x="669" y="907"/>
                      </a:lnTo>
                      <a:lnTo>
                        <a:pt x="714" y="920"/>
                      </a:lnTo>
                      <a:lnTo>
                        <a:pt x="760" y="930"/>
                      </a:lnTo>
                      <a:lnTo>
                        <a:pt x="806" y="939"/>
                      </a:lnTo>
                      <a:lnTo>
                        <a:pt x="854" y="945"/>
                      </a:lnTo>
                      <a:lnTo>
                        <a:pt x="902" y="948"/>
                      </a:lnTo>
                      <a:lnTo>
                        <a:pt x="951" y="949"/>
                      </a:lnTo>
                      <a:lnTo>
                        <a:pt x="999" y="948"/>
                      </a:lnTo>
                      <a:lnTo>
                        <a:pt x="1047" y="945"/>
                      </a:lnTo>
                      <a:lnTo>
                        <a:pt x="1095" y="939"/>
                      </a:lnTo>
                      <a:lnTo>
                        <a:pt x="1141" y="930"/>
                      </a:lnTo>
                      <a:lnTo>
                        <a:pt x="1187" y="920"/>
                      </a:lnTo>
                      <a:lnTo>
                        <a:pt x="1232" y="907"/>
                      </a:lnTo>
                      <a:lnTo>
                        <a:pt x="1276" y="891"/>
                      </a:lnTo>
                      <a:lnTo>
                        <a:pt x="1320" y="875"/>
                      </a:lnTo>
                      <a:lnTo>
                        <a:pt x="1362" y="855"/>
                      </a:lnTo>
                      <a:lnTo>
                        <a:pt x="1402" y="834"/>
                      </a:lnTo>
                      <a:lnTo>
                        <a:pt x="1443" y="811"/>
                      </a:lnTo>
                      <a:lnTo>
                        <a:pt x="1481" y="787"/>
                      </a:lnTo>
                      <a:lnTo>
                        <a:pt x="1519" y="761"/>
                      </a:lnTo>
                      <a:lnTo>
                        <a:pt x="1555" y="733"/>
                      </a:lnTo>
                      <a:lnTo>
                        <a:pt x="1589" y="702"/>
                      </a:lnTo>
                      <a:lnTo>
                        <a:pt x="1622" y="671"/>
                      </a:lnTo>
                      <a:lnTo>
                        <a:pt x="1653" y="638"/>
                      </a:lnTo>
                      <a:lnTo>
                        <a:pt x="1683" y="603"/>
                      </a:lnTo>
                      <a:lnTo>
                        <a:pt x="1712" y="567"/>
                      </a:lnTo>
                      <a:lnTo>
                        <a:pt x="1738" y="530"/>
                      </a:lnTo>
                      <a:lnTo>
                        <a:pt x="1763" y="492"/>
                      </a:lnTo>
                      <a:lnTo>
                        <a:pt x="1786" y="452"/>
                      </a:lnTo>
                      <a:lnTo>
                        <a:pt x="1807" y="412"/>
                      </a:lnTo>
                      <a:lnTo>
                        <a:pt x="1827" y="369"/>
                      </a:lnTo>
                      <a:lnTo>
                        <a:pt x="1843" y="326"/>
                      </a:lnTo>
                      <a:lnTo>
                        <a:pt x="1859" y="282"/>
                      </a:lnTo>
                      <a:lnTo>
                        <a:pt x="1872" y="236"/>
                      </a:lnTo>
                      <a:lnTo>
                        <a:pt x="1882" y="190"/>
                      </a:lnTo>
                      <a:lnTo>
                        <a:pt x="1890" y="144"/>
                      </a:lnTo>
                      <a:lnTo>
                        <a:pt x="1897" y="97"/>
                      </a:lnTo>
                      <a:lnTo>
                        <a:pt x="1900" y="49"/>
                      </a:lnTo>
                      <a:lnTo>
                        <a:pt x="1901" y="0"/>
                      </a:lnTo>
                      <a:lnTo>
                        <a:pt x="1862" y="0"/>
                      </a:lnTo>
                      <a:lnTo>
                        <a:pt x="1825" y="0"/>
                      </a:lnTo>
                      <a:lnTo>
                        <a:pt x="1791" y="0"/>
                      </a:lnTo>
                      <a:lnTo>
                        <a:pt x="1759" y="0"/>
                      </a:lnTo>
                      <a:lnTo>
                        <a:pt x="1729" y="0"/>
                      </a:lnTo>
                      <a:lnTo>
                        <a:pt x="1703" y="0"/>
                      </a:lnTo>
                      <a:lnTo>
                        <a:pt x="1678" y="0"/>
                      </a:lnTo>
                      <a:lnTo>
                        <a:pt x="1655" y="0"/>
                      </a:lnTo>
                      <a:lnTo>
                        <a:pt x="1633" y="0"/>
                      </a:lnTo>
                      <a:lnTo>
                        <a:pt x="1612" y="0"/>
                      </a:lnTo>
                      <a:lnTo>
                        <a:pt x="1593" y="0"/>
                      </a:lnTo>
                      <a:lnTo>
                        <a:pt x="1576" y="0"/>
                      </a:lnTo>
                      <a:lnTo>
                        <a:pt x="1558" y="0"/>
                      </a:lnTo>
                      <a:lnTo>
                        <a:pt x="1542" y="0"/>
                      </a:lnTo>
                      <a:lnTo>
                        <a:pt x="1526" y="0"/>
                      </a:lnTo>
                      <a:lnTo>
                        <a:pt x="1511" y="0"/>
                      </a:lnTo>
                      <a:lnTo>
                        <a:pt x="1496" y="0"/>
                      </a:lnTo>
                      <a:lnTo>
                        <a:pt x="1480" y="0"/>
                      </a:lnTo>
                      <a:lnTo>
                        <a:pt x="1465" y="0"/>
                      </a:lnTo>
                      <a:lnTo>
                        <a:pt x="1450" y="0"/>
                      </a:lnTo>
                      <a:lnTo>
                        <a:pt x="1433" y="0"/>
                      </a:lnTo>
                      <a:lnTo>
                        <a:pt x="1417" y="0"/>
                      </a:lnTo>
                      <a:lnTo>
                        <a:pt x="1399" y="0"/>
                      </a:lnTo>
                      <a:lnTo>
                        <a:pt x="1380" y="0"/>
                      </a:lnTo>
                      <a:lnTo>
                        <a:pt x="1360" y="0"/>
                      </a:lnTo>
                      <a:lnTo>
                        <a:pt x="1339" y="0"/>
                      </a:lnTo>
                      <a:lnTo>
                        <a:pt x="1316" y="0"/>
                      </a:lnTo>
                      <a:lnTo>
                        <a:pt x="1291" y="0"/>
                      </a:lnTo>
                      <a:lnTo>
                        <a:pt x="1264" y="0"/>
                      </a:lnTo>
                      <a:lnTo>
                        <a:pt x="1235" y="0"/>
                      </a:lnTo>
                      <a:lnTo>
                        <a:pt x="1204" y="0"/>
                      </a:lnTo>
                      <a:lnTo>
                        <a:pt x="1170" y="0"/>
                      </a:lnTo>
                      <a:lnTo>
                        <a:pt x="1169" y="23"/>
                      </a:lnTo>
                      <a:lnTo>
                        <a:pt x="1166" y="43"/>
                      </a:lnTo>
                      <a:lnTo>
                        <a:pt x="1160" y="65"/>
                      </a:lnTo>
                      <a:lnTo>
                        <a:pt x="1152" y="85"/>
                      </a:lnTo>
                      <a:lnTo>
                        <a:pt x="1144" y="105"/>
                      </a:lnTo>
                      <a:lnTo>
                        <a:pt x="1133" y="122"/>
                      </a:lnTo>
                      <a:lnTo>
                        <a:pt x="1119" y="139"/>
                      </a:lnTo>
                      <a:lnTo>
                        <a:pt x="1105" y="155"/>
                      </a:lnTo>
                      <a:lnTo>
                        <a:pt x="1090" y="169"/>
                      </a:lnTo>
                      <a:lnTo>
                        <a:pt x="1073" y="181"/>
                      </a:lnTo>
                      <a:lnTo>
                        <a:pt x="1055" y="192"/>
                      </a:lnTo>
                      <a:lnTo>
                        <a:pt x="1036" y="201"/>
                      </a:lnTo>
                      <a:lnTo>
                        <a:pt x="1015" y="209"/>
                      </a:lnTo>
                      <a:lnTo>
                        <a:pt x="994" y="214"/>
                      </a:lnTo>
                      <a:lnTo>
                        <a:pt x="973" y="218"/>
                      </a:lnTo>
                      <a:lnTo>
                        <a:pt x="951" y="219"/>
                      </a:lnTo>
                      <a:lnTo>
                        <a:pt x="929" y="218"/>
                      </a:lnTo>
                      <a:lnTo>
                        <a:pt x="907" y="214"/>
                      </a:lnTo>
                      <a:lnTo>
                        <a:pt x="886" y="209"/>
                      </a:lnTo>
                      <a:lnTo>
                        <a:pt x="865" y="201"/>
                      </a:lnTo>
                      <a:lnTo>
                        <a:pt x="846" y="192"/>
                      </a:lnTo>
                      <a:lnTo>
                        <a:pt x="828" y="181"/>
                      </a:lnTo>
                      <a:lnTo>
                        <a:pt x="811" y="169"/>
                      </a:lnTo>
                      <a:lnTo>
                        <a:pt x="796" y="155"/>
                      </a:lnTo>
                      <a:lnTo>
                        <a:pt x="782" y="139"/>
                      </a:lnTo>
                      <a:lnTo>
                        <a:pt x="769" y="122"/>
                      </a:lnTo>
                      <a:lnTo>
                        <a:pt x="758" y="105"/>
                      </a:lnTo>
                      <a:lnTo>
                        <a:pt x="749" y="85"/>
                      </a:lnTo>
                      <a:lnTo>
                        <a:pt x="741" y="65"/>
                      </a:lnTo>
                      <a:lnTo>
                        <a:pt x="736" y="43"/>
                      </a:lnTo>
                      <a:lnTo>
                        <a:pt x="732" y="23"/>
                      </a:lnTo>
                      <a:lnTo>
                        <a:pt x="731" y="0"/>
                      </a:lnTo>
                      <a:lnTo>
                        <a:pt x="692" y="0"/>
                      </a:lnTo>
                      <a:lnTo>
                        <a:pt x="654" y="0"/>
                      </a:lnTo>
                      <a:lnTo>
                        <a:pt x="621" y="0"/>
                      </a:lnTo>
                      <a:lnTo>
                        <a:pt x="589" y="0"/>
                      </a:lnTo>
                      <a:lnTo>
                        <a:pt x="560" y="0"/>
                      </a:lnTo>
                      <a:lnTo>
                        <a:pt x="533" y="0"/>
                      </a:lnTo>
                      <a:lnTo>
                        <a:pt x="508" y="0"/>
                      </a:lnTo>
                      <a:lnTo>
                        <a:pt x="485" y="0"/>
                      </a:lnTo>
                      <a:lnTo>
                        <a:pt x="463" y="0"/>
                      </a:lnTo>
                      <a:lnTo>
                        <a:pt x="443" y="0"/>
                      </a:lnTo>
                      <a:lnTo>
                        <a:pt x="423" y="0"/>
                      </a:lnTo>
                      <a:lnTo>
                        <a:pt x="406" y="0"/>
                      </a:lnTo>
                      <a:lnTo>
                        <a:pt x="389" y="0"/>
                      </a:lnTo>
                      <a:lnTo>
                        <a:pt x="373" y="0"/>
                      </a:lnTo>
                      <a:lnTo>
                        <a:pt x="356" y="0"/>
                      </a:lnTo>
                      <a:lnTo>
                        <a:pt x="341" y="0"/>
                      </a:lnTo>
                      <a:lnTo>
                        <a:pt x="327" y="0"/>
                      </a:lnTo>
                      <a:lnTo>
                        <a:pt x="311" y="0"/>
                      </a:lnTo>
                      <a:lnTo>
                        <a:pt x="296" y="0"/>
                      </a:lnTo>
                      <a:lnTo>
                        <a:pt x="279" y="0"/>
                      </a:lnTo>
                      <a:lnTo>
                        <a:pt x="264" y="0"/>
                      </a:lnTo>
                      <a:lnTo>
                        <a:pt x="247" y="0"/>
                      </a:lnTo>
                      <a:lnTo>
                        <a:pt x="229" y="0"/>
                      </a:lnTo>
                      <a:lnTo>
                        <a:pt x="210" y="0"/>
                      </a:lnTo>
                      <a:lnTo>
                        <a:pt x="191" y="0"/>
                      </a:lnTo>
                      <a:lnTo>
                        <a:pt x="169" y="0"/>
                      </a:lnTo>
                      <a:lnTo>
                        <a:pt x="146" y="0"/>
                      </a:lnTo>
                      <a:lnTo>
                        <a:pt x="120" y="0"/>
                      </a:lnTo>
                      <a:lnTo>
                        <a:pt x="94" y="0"/>
                      </a:lnTo>
                      <a:lnTo>
                        <a:pt x="65" y="0"/>
                      </a:lnTo>
                      <a:lnTo>
                        <a:pt x="34" y="0"/>
                      </a:lnTo>
                      <a:lnTo>
                        <a:pt x="0" y="0"/>
                      </a:lnTo>
                      <a:close/>
                    </a:path>
                  </a:pathLst>
                </a:custGeom>
                <a:solidFill>
                  <a:srgbClr val="D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7" name="Freeform 892">
                  <a:extLst>
                    <a:ext uri="{FF2B5EF4-FFF2-40B4-BE49-F238E27FC236}">
                      <a16:creationId xmlns:a16="http://schemas.microsoft.com/office/drawing/2014/main" id="{85B1F036-35C8-429C-B73F-69DC746CC670}"/>
                    </a:ext>
                  </a:extLst>
                </p:cNvPr>
                <p:cNvSpPr>
                  <a:spLocks/>
                </p:cNvSpPr>
                <p:nvPr/>
              </p:nvSpPr>
              <p:spPr bwMode="auto">
                <a:xfrm>
                  <a:off x="1948" y="2803"/>
                  <a:ext cx="626" cy="313"/>
                </a:xfrm>
                <a:custGeom>
                  <a:avLst/>
                  <a:gdLst>
                    <a:gd name="T0" fmla="*/ 0 w 1879"/>
                    <a:gd name="T1" fmla="*/ 0 h 939"/>
                    <a:gd name="T2" fmla="*/ 0 w 1879"/>
                    <a:gd name="T3" fmla="*/ 0 h 939"/>
                    <a:gd name="T4" fmla="*/ 0 w 1879"/>
                    <a:gd name="T5" fmla="*/ 0 h 939"/>
                    <a:gd name="T6" fmla="*/ 0 w 1879"/>
                    <a:gd name="T7" fmla="*/ 1 h 939"/>
                    <a:gd name="T8" fmla="*/ 0 w 1879"/>
                    <a:gd name="T9" fmla="*/ 1 h 939"/>
                    <a:gd name="T10" fmla="*/ 0 w 1879"/>
                    <a:gd name="T11" fmla="*/ 1 h 939"/>
                    <a:gd name="T12" fmla="*/ 1 w 1879"/>
                    <a:gd name="T13" fmla="*/ 1 h 939"/>
                    <a:gd name="T14" fmla="*/ 1 w 1879"/>
                    <a:gd name="T15" fmla="*/ 1 h 939"/>
                    <a:gd name="T16" fmla="*/ 1 w 1879"/>
                    <a:gd name="T17" fmla="*/ 1 h 939"/>
                    <a:gd name="T18" fmla="*/ 1 w 1879"/>
                    <a:gd name="T19" fmla="*/ 1 h 939"/>
                    <a:gd name="T20" fmla="*/ 1 w 1879"/>
                    <a:gd name="T21" fmla="*/ 1 h 939"/>
                    <a:gd name="T22" fmla="*/ 1 w 1879"/>
                    <a:gd name="T23" fmla="*/ 1 h 939"/>
                    <a:gd name="T24" fmla="*/ 2 w 1879"/>
                    <a:gd name="T25" fmla="*/ 1 h 939"/>
                    <a:gd name="T26" fmla="*/ 2 w 1879"/>
                    <a:gd name="T27" fmla="*/ 1 h 939"/>
                    <a:gd name="T28" fmla="*/ 2 w 1879"/>
                    <a:gd name="T29" fmla="*/ 1 h 939"/>
                    <a:gd name="T30" fmla="*/ 2 w 1879"/>
                    <a:gd name="T31" fmla="*/ 1 h 939"/>
                    <a:gd name="T32" fmla="*/ 2 w 1879"/>
                    <a:gd name="T33" fmla="*/ 1 h 939"/>
                    <a:gd name="T34" fmla="*/ 2 w 1879"/>
                    <a:gd name="T35" fmla="*/ 1 h 939"/>
                    <a:gd name="T36" fmla="*/ 2 w 1879"/>
                    <a:gd name="T37" fmla="*/ 0 h 939"/>
                    <a:gd name="T38" fmla="*/ 3 w 1879"/>
                    <a:gd name="T39" fmla="*/ 0 h 939"/>
                    <a:gd name="T40" fmla="*/ 3 w 1879"/>
                    <a:gd name="T41" fmla="*/ 0 h 939"/>
                    <a:gd name="T42" fmla="*/ 3 w 1879"/>
                    <a:gd name="T43" fmla="*/ 0 h 939"/>
                    <a:gd name="T44" fmla="*/ 2 w 1879"/>
                    <a:gd name="T45" fmla="*/ 0 h 939"/>
                    <a:gd name="T46" fmla="*/ 2 w 1879"/>
                    <a:gd name="T47" fmla="*/ 0 h 939"/>
                    <a:gd name="T48" fmla="*/ 2 w 1879"/>
                    <a:gd name="T49" fmla="*/ 0 h 939"/>
                    <a:gd name="T50" fmla="*/ 2 w 1879"/>
                    <a:gd name="T51" fmla="*/ 0 h 939"/>
                    <a:gd name="T52" fmla="*/ 2 w 1879"/>
                    <a:gd name="T53" fmla="*/ 0 h 939"/>
                    <a:gd name="T54" fmla="*/ 2 w 1879"/>
                    <a:gd name="T55" fmla="*/ 0 h 939"/>
                    <a:gd name="T56" fmla="*/ 2 w 1879"/>
                    <a:gd name="T57" fmla="*/ 0 h 939"/>
                    <a:gd name="T58" fmla="*/ 2 w 1879"/>
                    <a:gd name="T59" fmla="*/ 0 h 939"/>
                    <a:gd name="T60" fmla="*/ 2 w 1879"/>
                    <a:gd name="T61" fmla="*/ 0 h 939"/>
                    <a:gd name="T62" fmla="*/ 2 w 1879"/>
                    <a:gd name="T63" fmla="*/ 0 h 939"/>
                    <a:gd name="T64" fmla="*/ 2 w 1879"/>
                    <a:gd name="T65" fmla="*/ 0 h 939"/>
                    <a:gd name="T66" fmla="*/ 2 w 1879"/>
                    <a:gd name="T67" fmla="*/ 0 h 939"/>
                    <a:gd name="T68" fmla="*/ 1 w 1879"/>
                    <a:gd name="T69" fmla="*/ 0 h 939"/>
                    <a:gd name="T70" fmla="*/ 1 w 1879"/>
                    <a:gd name="T71" fmla="*/ 0 h 939"/>
                    <a:gd name="T72" fmla="*/ 1 w 1879"/>
                    <a:gd name="T73" fmla="*/ 0 h 939"/>
                    <a:gd name="T74" fmla="*/ 1 w 1879"/>
                    <a:gd name="T75" fmla="*/ 0 h 939"/>
                    <a:gd name="T76" fmla="*/ 1 w 1879"/>
                    <a:gd name="T77" fmla="*/ 0 h 939"/>
                    <a:gd name="T78" fmla="*/ 1 w 1879"/>
                    <a:gd name="T79" fmla="*/ 0 h 939"/>
                    <a:gd name="T80" fmla="*/ 1 w 1879"/>
                    <a:gd name="T81" fmla="*/ 0 h 939"/>
                    <a:gd name="T82" fmla="*/ 1 w 1879"/>
                    <a:gd name="T83" fmla="*/ 0 h 939"/>
                    <a:gd name="T84" fmla="*/ 1 w 1879"/>
                    <a:gd name="T85" fmla="*/ 0 h 939"/>
                    <a:gd name="T86" fmla="*/ 1 w 1879"/>
                    <a:gd name="T87" fmla="*/ 0 h 939"/>
                    <a:gd name="T88" fmla="*/ 1 w 1879"/>
                    <a:gd name="T89" fmla="*/ 0 h 939"/>
                    <a:gd name="T90" fmla="*/ 1 w 1879"/>
                    <a:gd name="T91" fmla="*/ 0 h 939"/>
                    <a:gd name="T92" fmla="*/ 1 w 1879"/>
                    <a:gd name="T93" fmla="*/ 0 h 939"/>
                    <a:gd name="T94" fmla="*/ 0 w 1879"/>
                    <a:gd name="T95" fmla="*/ 0 h 939"/>
                    <a:gd name="T96" fmla="*/ 0 w 1879"/>
                    <a:gd name="T97" fmla="*/ 0 h 939"/>
                    <a:gd name="T98" fmla="*/ 0 w 1879"/>
                    <a:gd name="T99" fmla="*/ 0 h 939"/>
                    <a:gd name="T100" fmla="*/ 0 w 1879"/>
                    <a:gd name="T101" fmla="*/ 0 h 939"/>
                    <a:gd name="T102" fmla="*/ 0 w 1879"/>
                    <a:gd name="T103" fmla="*/ 0 h 939"/>
                    <a:gd name="T104" fmla="*/ 0 w 1879"/>
                    <a:gd name="T105" fmla="*/ 0 h 9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79" h="939">
                      <a:moveTo>
                        <a:pt x="0" y="0"/>
                      </a:moveTo>
                      <a:lnTo>
                        <a:pt x="1" y="48"/>
                      </a:lnTo>
                      <a:lnTo>
                        <a:pt x="4" y="95"/>
                      </a:lnTo>
                      <a:lnTo>
                        <a:pt x="11" y="142"/>
                      </a:lnTo>
                      <a:lnTo>
                        <a:pt x="20" y="188"/>
                      </a:lnTo>
                      <a:lnTo>
                        <a:pt x="29" y="234"/>
                      </a:lnTo>
                      <a:lnTo>
                        <a:pt x="43" y="278"/>
                      </a:lnTo>
                      <a:lnTo>
                        <a:pt x="57" y="322"/>
                      </a:lnTo>
                      <a:lnTo>
                        <a:pt x="74" y="364"/>
                      </a:lnTo>
                      <a:lnTo>
                        <a:pt x="93" y="406"/>
                      </a:lnTo>
                      <a:lnTo>
                        <a:pt x="114" y="447"/>
                      </a:lnTo>
                      <a:lnTo>
                        <a:pt x="137" y="486"/>
                      </a:lnTo>
                      <a:lnTo>
                        <a:pt x="161" y="524"/>
                      </a:lnTo>
                      <a:lnTo>
                        <a:pt x="187" y="561"/>
                      </a:lnTo>
                      <a:lnTo>
                        <a:pt x="215" y="597"/>
                      </a:lnTo>
                      <a:lnTo>
                        <a:pt x="244" y="631"/>
                      </a:lnTo>
                      <a:lnTo>
                        <a:pt x="276" y="662"/>
                      </a:lnTo>
                      <a:lnTo>
                        <a:pt x="309" y="694"/>
                      </a:lnTo>
                      <a:lnTo>
                        <a:pt x="343" y="724"/>
                      </a:lnTo>
                      <a:lnTo>
                        <a:pt x="378" y="751"/>
                      </a:lnTo>
                      <a:lnTo>
                        <a:pt x="415" y="777"/>
                      </a:lnTo>
                      <a:lnTo>
                        <a:pt x="454" y="803"/>
                      </a:lnTo>
                      <a:lnTo>
                        <a:pt x="493" y="825"/>
                      </a:lnTo>
                      <a:lnTo>
                        <a:pt x="533" y="845"/>
                      </a:lnTo>
                      <a:lnTo>
                        <a:pt x="574" y="864"/>
                      </a:lnTo>
                      <a:lnTo>
                        <a:pt x="617" y="882"/>
                      </a:lnTo>
                      <a:lnTo>
                        <a:pt x="661" y="896"/>
                      </a:lnTo>
                      <a:lnTo>
                        <a:pt x="706" y="909"/>
                      </a:lnTo>
                      <a:lnTo>
                        <a:pt x="751" y="920"/>
                      </a:lnTo>
                      <a:lnTo>
                        <a:pt x="797" y="928"/>
                      </a:lnTo>
                      <a:lnTo>
                        <a:pt x="844" y="934"/>
                      </a:lnTo>
                      <a:lnTo>
                        <a:pt x="891" y="937"/>
                      </a:lnTo>
                      <a:lnTo>
                        <a:pt x="940" y="939"/>
                      </a:lnTo>
                      <a:lnTo>
                        <a:pt x="988" y="937"/>
                      </a:lnTo>
                      <a:lnTo>
                        <a:pt x="1035" y="934"/>
                      </a:lnTo>
                      <a:lnTo>
                        <a:pt x="1082" y="928"/>
                      </a:lnTo>
                      <a:lnTo>
                        <a:pt x="1128" y="920"/>
                      </a:lnTo>
                      <a:lnTo>
                        <a:pt x="1173" y="909"/>
                      </a:lnTo>
                      <a:lnTo>
                        <a:pt x="1218" y="896"/>
                      </a:lnTo>
                      <a:lnTo>
                        <a:pt x="1262" y="882"/>
                      </a:lnTo>
                      <a:lnTo>
                        <a:pt x="1305" y="864"/>
                      </a:lnTo>
                      <a:lnTo>
                        <a:pt x="1346" y="845"/>
                      </a:lnTo>
                      <a:lnTo>
                        <a:pt x="1386" y="825"/>
                      </a:lnTo>
                      <a:lnTo>
                        <a:pt x="1425" y="803"/>
                      </a:lnTo>
                      <a:lnTo>
                        <a:pt x="1464" y="777"/>
                      </a:lnTo>
                      <a:lnTo>
                        <a:pt x="1501" y="751"/>
                      </a:lnTo>
                      <a:lnTo>
                        <a:pt x="1536" y="724"/>
                      </a:lnTo>
                      <a:lnTo>
                        <a:pt x="1570" y="694"/>
                      </a:lnTo>
                      <a:lnTo>
                        <a:pt x="1603" y="662"/>
                      </a:lnTo>
                      <a:lnTo>
                        <a:pt x="1635" y="631"/>
                      </a:lnTo>
                      <a:lnTo>
                        <a:pt x="1664" y="597"/>
                      </a:lnTo>
                      <a:lnTo>
                        <a:pt x="1692" y="561"/>
                      </a:lnTo>
                      <a:lnTo>
                        <a:pt x="1718" y="524"/>
                      </a:lnTo>
                      <a:lnTo>
                        <a:pt x="1742" y="486"/>
                      </a:lnTo>
                      <a:lnTo>
                        <a:pt x="1765" y="447"/>
                      </a:lnTo>
                      <a:lnTo>
                        <a:pt x="1786" y="406"/>
                      </a:lnTo>
                      <a:lnTo>
                        <a:pt x="1805" y="364"/>
                      </a:lnTo>
                      <a:lnTo>
                        <a:pt x="1822" y="322"/>
                      </a:lnTo>
                      <a:lnTo>
                        <a:pt x="1837" y="278"/>
                      </a:lnTo>
                      <a:lnTo>
                        <a:pt x="1850" y="234"/>
                      </a:lnTo>
                      <a:lnTo>
                        <a:pt x="1860" y="188"/>
                      </a:lnTo>
                      <a:lnTo>
                        <a:pt x="1868" y="142"/>
                      </a:lnTo>
                      <a:lnTo>
                        <a:pt x="1875" y="95"/>
                      </a:lnTo>
                      <a:lnTo>
                        <a:pt x="1878" y="48"/>
                      </a:lnTo>
                      <a:lnTo>
                        <a:pt x="1879" y="0"/>
                      </a:lnTo>
                      <a:lnTo>
                        <a:pt x="1839" y="0"/>
                      </a:lnTo>
                      <a:lnTo>
                        <a:pt x="1802" y="0"/>
                      </a:lnTo>
                      <a:lnTo>
                        <a:pt x="1766" y="0"/>
                      </a:lnTo>
                      <a:lnTo>
                        <a:pt x="1734" y="0"/>
                      </a:lnTo>
                      <a:lnTo>
                        <a:pt x="1704" y="0"/>
                      </a:lnTo>
                      <a:lnTo>
                        <a:pt x="1676" y="0"/>
                      </a:lnTo>
                      <a:lnTo>
                        <a:pt x="1650" y="0"/>
                      </a:lnTo>
                      <a:lnTo>
                        <a:pt x="1627" y="0"/>
                      </a:lnTo>
                      <a:lnTo>
                        <a:pt x="1604" y="0"/>
                      </a:lnTo>
                      <a:lnTo>
                        <a:pt x="1584" y="0"/>
                      </a:lnTo>
                      <a:lnTo>
                        <a:pt x="1565" y="0"/>
                      </a:lnTo>
                      <a:lnTo>
                        <a:pt x="1547" y="0"/>
                      </a:lnTo>
                      <a:lnTo>
                        <a:pt x="1530" y="0"/>
                      </a:lnTo>
                      <a:lnTo>
                        <a:pt x="1513" y="0"/>
                      </a:lnTo>
                      <a:lnTo>
                        <a:pt x="1498" y="0"/>
                      </a:lnTo>
                      <a:lnTo>
                        <a:pt x="1482" y="0"/>
                      </a:lnTo>
                      <a:lnTo>
                        <a:pt x="1468" y="0"/>
                      </a:lnTo>
                      <a:lnTo>
                        <a:pt x="1453" y="0"/>
                      </a:lnTo>
                      <a:lnTo>
                        <a:pt x="1439" y="0"/>
                      </a:lnTo>
                      <a:lnTo>
                        <a:pt x="1423" y="0"/>
                      </a:lnTo>
                      <a:lnTo>
                        <a:pt x="1408" y="0"/>
                      </a:lnTo>
                      <a:lnTo>
                        <a:pt x="1391" y="0"/>
                      </a:lnTo>
                      <a:lnTo>
                        <a:pt x="1375" y="0"/>
                      </a:lnTo>
                      <a:lnTo>
                        <a:pt x="1356" y="0"/>
                      </a:lnTo>
                      <a:lnTo>
                        <a:pt x="1338" y="0"/>
                      </a:lnTo>
                      <a:lnTo>
                        <a:pt x="1318" y="0"/>
                      </a:lnTo>
                      <a:lnTo>
                        <a:pt x="1296" y="0"/>
                      </a:lnTo>
                      <a:lnTo>
                        <a:pt x="1273" y="0"/>
                      </a:lnTo>
                      <a:lnTo>
                        <a:pt x="1248" y="0"/>
                      </a:lnTo>
                      <a:lnTo>
                        <a:pt x="1220" y="0"/>
                      </a:lnTo>
                      <a:lnTo>
                        <a:pt x="1191" y="0"/>
                      </a:lnTo>
                      <a:lnTo>
                        <a:pt x="1159" y="0"/>
                      </a:lnTo>
                      <a:lnTo>
                        <a:pt x="1158" y="23"/>
                      </a:lnTo>
                      <a:lnTo>
                        <a:pt x="1155" y="43"/>
                      </a:lnTo>
                      <a:lnTo>
                        <a:pt x="1149" y="65"/>
                      </a:lnTo>
                      <a:lnTo>
                        <a:pt x="1141" y="85"/>
                      </a:lnTo>
                      <a:lnTo>
                        <a:pt x="1133" y="105"/>
                      </a:lnTo>
                      <a:lnTo>
                        <a:pt x="1122" y="122"/>
                      </a:lnTo>
                      <a:lnTo>
                        <a:pt x="1108" y="139"/>
                      </a:lnTo>
                      <a:lnTo>
                        <a:pt x="1094" y="155"/>
                      </a:lnTo>
                      <a:lnTo>
                        <a:pt x="1079" y="169"/>
                      </a:lnTo>
                      <a:lnTo>
                        <a:pt x="1062" y="181"/>
                      </a:lnTo>
                      <a:lnTo>
                        <a:pt x="1044" y="192"/>
                      </a:lnTo>
                      <a:lnTo>
                        <a:pt x="1025" y="201"/>
                      </a:lnTo>
                      <a:lnTo>
                        <a:pt x="1004" y="209"/>
                      </a:lnTo>
                      <a:lnTo>
                        <a:pt x="983" y="214"/>
                      </a:lnTo>
                      <a:lnTo>
                        <a:pt x="962" y="218"/>
                      </a:lnTo>
                      <a:lnTo>
                        <a:pt x="940" y="219"/>
                      </a:lnTo>
                      <a:lnTo>
                        <a:pt x="918" y="218"/>
                      </a:lnTo>
                      <a:lnTo>
                        <a:pt x="896" y="214"/>
                      </a:lnTo>
                      <a:lnTo>
                        <a:pt x="875" y="209"/>
                      </a:lnTo>
                      <a:lnTo>
                        <a:pt x="854" y="201"/>
                      </a:lnTo>
                      <a:lnTo>
                        <a:pt x="835" y="192"/>
                      </a:lnTo>
                      <a:lnTo>
                        <a:pt x="817" y="181"/>
                      </a:lnTo>
                      <a:lnTo>
                        <a:pt x="800" y="169"/>
                      </a:lnTo>
                      <a:lnTo>
                        <a:pt x="785" y="155"/>
                      </a:lnTo>
                      <a:lnTo>
                        <a:pt x="771" y="139"/>
                      </a:lnTo>
                      <a:lnTo>
                        <a:pt x="758" y="122"/>
                      </a:lnTo>
                      <a:lnTo>
                        <a:pt x="747" y="105"/>
                      </a:lnTo>
                      <a:lnTo>
                        <a:pt x="738" y="85"/>
                      </a:lnTo>
                      <a:lnTo>
                        <a:pt x="730" y="65"/>
                      </a:lnTo>
                      <a:lnTo>
                        <a:pt x="725" y="43"/>
                      </a:lnTo>
                      <a:lnTo>
                        <a:pt x="721" y="23"/>
                      </a:lnTo>
                      <a:lnTo>
                        <a:pt x="720" y="0"/>
                      </a:lnTo>
                      <a:lnTo>
                        <a:pt x="680" y="0"/>
                      </a:lnTo>
                      <a:lnTo>
                        <a:pt x="642" y="0"/>
                      </a:lnTo>
                      <a:lnTo>
                        <a:pt x="607" y="0"/>
                      </a:lnTo>
                      <a:lnTo>
                        <a:pt x="574" y="0"/>
                      </a:lnTo>
                      <a:lnTo>
                        <a:pt x="545" y="0"/>
                      </a:lnTo>
                      <a:lnTo>
                        <a:pt x="517" y="0"/>
                      </a:lnTo>
                      <a:lnTo>
                        <a:pt x="491" y="0"/>
                      </a:lnTo>
                      <a:lnTo>
                        <a:pt x="467" y="0"/>
                      </a:lnTo>
                      <a:lnTo>
                        <a:pt x="445" y="0"/>
                      </a:lnTo>
                      <a:lnTo>
                        <a:pt x="424" y="0"/>
                      </a:lnTo>
                      <a:lnTo>
                        <a:pt x="406" y="0"/>
                      </a:lnTo>
                      <a:lnTo>
                        <a:pt x="387" y="0"/>
                      </a:lnTo>
                      <a:lnTo>
                        <a:pt x="370" y="0"/>
                      </a:lnTo>
                      <a:lnTo>
                        <a:pt x="354" y="0"/>
                      </a:lnTo>
                      <a:lnTo>
                        <a:pt x="339" y="0"/>
                      </a:lnTo>
                      <a:lnTo>
                        <a:pt x="323" y="0"/>
                      </a:lnTo>
                      <a:lnTo>
                        <a:pt x="308" y="0"/>
                      </a:lnTo>
                      <a:lnTo>
                        <a:pt x="294" y="0"/>
                      </a:lnTo>
                      <a:lnTo>
                        <a:pt x="278" y="0"/>
                      </a:lnTo>
                      <a:lnTo>
                        <a:pt x="263" y="0"/>
                      </a:lnTo>
                      <a:lnTo>
                        <a:pt x="248" y="0"/>
                      </a:lnTo>
                      <a:lnTo>
                        <a:pt x="232" y="0"/>
                      </a:lnTo>
                      <a:lnTo>
                        <a:pt x="215" y="0"/>
                      </a:lnTo>
                      <a:lnTo>
                        <a:pt x="197" y="0"/>
                      </a:lnTo>
                      <a:lnTo>
                        <a:pt x="179" y="0"/>
                      </a:lnTo>
                      <a:lnTo>
                        <a:pt x="158" y="0"/>
                      </a:lnTo>
                      <a:lnTo>
                        <a:pt x="137" y="0"/>
                      </a:lnTo>
                      <a:lnTo>
                        <a:pt x="113" y="0"/>
                      </a:lnTo>
                      <a:lnTo>
                        <a:pt x="88" y="0"/>
                      </a:lnTo>
                      <a:lnTo>
                        <a:pt x="61" y="0"/>
                      </a:lnTo>
                      <a:lnTo>
                        <a:pt x="32" y="0"/>
                      </a:lnTo>
                      <a:lnTo>
                        <a:pt x="0" y="0"/>
                      </a:lnTo>
                      <a:close/>
                    </a:path>
                  </a:pathLst>
                </a:custGeom>
                <a:solidFill>
                  <a:srgbClr val="E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8" name="Freeform 893">
                  <a:extLst>
                    <a:ext uri="{FF2B5EF4-FFF2-40B4-BE49-F238E27FC236}">
                      <a16:creationId xmlns:a16="http://schemas.microsoft.com/office/drawing/2014/main" id="{BA395E2C-8C58-4D62-93A1-27FFE848851A}"/>
                    </a:ext>
                  </a:extLst>
                </p:cNvPr>
                <p:cNvSpPr>
                  <a:spLocks/>
                </p:cNvSpPr>
                <p:nvPr/>
              </p:nvSpPr>
              <p:spPr bwMode="auto">
                <a:xfrm>
                  <a:off x="1951" y="2803"/>
                  <a:ext cx="620" cy="309"/>
                </a:xfrm>
                <a:custGeom>
                  <a:avLst/>
                  <a:gdLst>
                    <a:gd name="T0" fmla="*/ 0 w 1859"/>
                    <a:gd name="T1" fmla="*/ 0 h 929"/>
                    <a:gd name="T2" fmla="*/ 0 w 1859"/>
                    <a:gd name="T3" fmla="*/ 0 h 929"/>
                    <a:gd name="T4" fmla="*/ 0 w 1859"/>
                    <a:gd name="T5" fmla="*/ 0 h 929"/>
                    <a:gd name="T6" fmla="*/ 0 w 1859"/>
                    <a:gd name="T7" fmla="*/ 1 h 929"/>
                    <a:gd name="T8" fmla="*/ 0 w 1859"/>
                    <a:gd name="T9" fmla="*/ 1 h 929"/>
                    <a:gd name="T10" fmla="*/ 0 w 1859"/>
                    <a:gd name="T11" fmla="*/ 1 h 929"/>
                    <a:gd name="T12" fmla="*/ 1 w 1859"/>
                    <a:gd name="T13" fmla="*/ 1 h 929"/>
                    <a:gd name="T14" fmla="*/ 1 w 1859"/>
                    <a:gd name="T15" fmla="*/ 1 h 929"/>
                    <a:gd name="T16" fmla="*/ 1 w 1859"/>
                    <a:gd name="T17" fmla="*/ 1 h 929"/>
                    <a:gd name="T18" fmla="*/ 1 w 1859"/>
                    <a:gd name="T19" fmla="*/ 1 h 929"/>
                    <a:gd name="T20" fmla="*/ 1 w 1859"/>
                    <a:gd name="T21" fmla="*/ 1 h 929"/>
                    <a:gd name="T22" fmla="*/ 1 w 1859"/>
                    <a:gd name="T23" fmla="*/ 1 h 929"/>
                    <a:gd name="T24" fmla="*/ 2 w 1859"/>
                    <a:gd name="T25" fmla="*/ 1 h 929"/>
                    <a:gd name="T26" fmla="*/ 2 w 1859"/>
                    <a:gd name="T27" fmla="*/ 1 h 929"/>
                    <a:gd name="T28" fmla="*/ 2 w 1859"/>
                    <a:gd name="T29" fmla="*/ 1 h 929"/>
                    <a:gd name="T30" fmla="*/ 2 w 1859"/>
                    <a:gd name="T31" fmla="*/ 1 h 929"/>
                    <a:gd name="T32" fmla="*/ 2 w 1859"/>
                    <a:gd name="T33" fmla="*/ 1 h 929"/>
                    <a:gd name="T34" fmla="*/ 2 w 1859"/>
                    <a:gd name="T35" fmla="*/ 1 h 929"/>
                    <a:gd name="T36" fmla="*/ 2 w 1859"/>
                    <a:gd name="T37" fmla="*/ 0 h 929"/>
                    <a:gd name="T38" fmla="*/ 3 w 1859"/>
                    <a:gd name="T39" fmla="*/ 0 h 929"/>
                    <a:gd name="T40" fmla="*/ 3 w 1859"/>
                    <a:gd name="T41" fmla="*/ 0 h 929"/>
                    <a:gd name="T42" fmla="*/ 2 w 1859"/>
                    <a:gd name="T43" fmla="*/ 0 h 929"/>
                    <a:gd name="T44" fmla="*/ 2 w 1859"/>
                    <a:gd name="T45" fmla="*/ 0 h 929"/>
                    <a:gd name="T46" fmla="*/ 2 w 1859"/>
                    <a:gd name="T47" fmla="*/ 0 h 929"/>
                    <a:gd name="T48" fmla="*/ 2 w 1859"/>
                    <a:gd name="T49" fmla="*/ 0 h 929"/>
                    <a:gd name="T50" fmla="*/ 2 w 1859"/>
                    <a:gd name="T51" fmla="*/ 0 h 929"/>
                    <a:gd name="T52" fmla="*/ 2 w 1859"/>
                    <a:gd name="T53" fmla="*/ 0 h 929"/>
                    <a:gd name="T54" fmla="*/ 2 w 1859"/>
                    <a:gd name="T55" fmla="*/ 0 h 929"/>
                    <a:gd name="T56" fmla="*/ 2 w 1859"/>
                    <a:gd name="T57" fmla="*/ 0 h 929"/>
                    <a:gd name="T58" fmla="*/ 1 w 1859"/>
                    <a:gd name="T59" fmla="*/ 0 h 929"/>
                    <a:gd name="T60" fmla="*/ 1 w 1859"/>
                    <a:gd name="T61" fmla="*/ 0 h 929"/>
                    <a:gd name="T62" fmla="*/ 1 w 1859"/>
                    <a:gd name="T63" fmla="*/ 0 h 929"/>
                    <a:gd name="T64" fmla="*/ 1 w 1859"/>
                    <a:gd name="T65" fmla="*/ 0 h 929"/>
                    <a:gd name="T66" fmla="*/ 1 w 1859"/>
                    <a:gd name="T67" fmla="*/ 0 h 929"/>
                    <a:gd name="T68" fmla="*/ 1 w 1859"/>
                    <a:gd name="T69" fmla="*/ 0 h 929"/>
                    <a:gd name="T70" fmla="*/ 1 w 1859"/>
                    <a:gd name="T71" fmla="*/ 0 h 929"/>
                    <a:gd name="T72" fmla="*/ 1 w 1859"/>
                    <a:gd name="T73" fmla="*/ 0 h 929"/>
                    <a:gd name="T74" fmla="*/ 1 w 1859"/>
                    <a:gd name="T75" fmla="*/ 0 h 929"/>
                    <a:gd name="T76" fmla="*/ 1 w 1859"/>
                    <a:gd name="T77" fmla="*/ 0 h 929"/>
                    <a:gd name="T78" fmla="*/ 0 w 1859"/>
                    <a:gd name="T79" fmla="*/ 0 h 929"/>
                    <a:gd name="T80" fmla="*/ 0 w 1859"/>
                    <a:gd name="T81" fmla="*/ 0 h 929"/>
                    <a:gd name="T82" fmla="*/ 0 w 1859"/>
                    <a:gd name="T83" fmla="*/ 0 h 929"/>
                    <a:gd name="T84" fmla="*/ 0 w 1859"/>
                    <a:gd name="T85" fmla="*/ 0 h 9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59" h="929">
                      <a:moveTo>
                        <a:pt x="0" y="0"/>
                      </a:moveTo>
                      <a:lnTo>
                        <a:pt x="1" y="48"/>
                      </a:lnTo>
                      <a:lnTo>
                        <a:pt x="4" y="94"/>
                      </a:lnTo>
                      <a:lnTo>
                        <a:pt x="11" y="141"/>
                      </a:lnTo>
                      <a:lnTo>
                        <a:pt x="18" y="187"/>
                      </a:lnTo>
                      <a:lnTo>
                        <a:pt x="29" y="231"/>
                      </a:lnTo>
                      <a:lnTo>
                        <a:pt x="41" y="276"/>
                      </a:lnTo>
                      <a:lnTo>
                        <a:pt x="57" y="318"/>
                      </a:lnTo>
                      <a:lnTo>
                        <a:pt x="73" y="361"/>
                      </a:lnTo>
                      <a:lnTo>
                        <a:pt x="92" y="402"/>
                      </a:lnTo>
                      <a:lnTo>
                        <a:pt x="113" y="442"/>
                      </a:lnTo>
                      <a:lnTo>
                        <a:pt x="135" y="481"/>
                      </a:lnTo>
                      <a:lnTo>
                        <a:pt x="159" y="519"/>
                      </a:lnTo>
                      <a:lnTo>
                        <a:pt x="185" y="555"/>
                      </a:lnTo>
                      <a:lnTo>
                        <a:pt x="212" y="590"/>
                      </a:lnTo>
                      <a:lnTo>
                        <a:pt x="242" y="624"/>
                      </a:lnTo>
                      <a:lnTo>
                        <a:pt x="273" y="656"/>
                      </a:lnTo>
                      <a:lnTo>
                        <a:pt x="306" y="687"/>
                      </a:lnTo>
                      <a:lnTo>
                        <a:pt x="340" y="716"/>
                      </a:lnTo>
                      <a:lnTo>
                        <a:pt x="375" y="744"/>
                      </a:lnTo>
                      <a:lnTo>
                        <a:pt x="411" y="770"/>
                      </a:lnTo>
                      <a:lnTo>
                        <a:pt x="448" y="794"/>
                      </a:lnTo>
                      <a:lnTo>
                        <a:pt x="488" y="816"/>
                      </a:lnTo>
                      <a:lnTo>
                        <a:pt x="527" y="837"/>
                      </a:lnTo>
                      <a:lnTo>
                        <a:pt x="569" y="855"/>
                      </a:lnTo>
                      <a:lnTo>
                        <a:pt x="610" y="872"/>
                      </a:lnTo>
                      <a:lnTo>
                        <a:pt x="654" y="887"/>
                      </a:lnTo>
                      <a:lnTo>
                        <a:pt x="698" y="899"/>
                      </a:lnTo>
                      <a:lnTo>
                        <a:pt x="743" y="910"/>
                      </a:lnTo>
                      <a:lnTo>
                        <a:pt x="788" y="918"/>
                      </a:lnTo>
                      <a:lnTo>
                        <a:pt x="835" y="924"/>
                      </a:lnTo>
                      <a:lnTo>
                        <a:pt x="882" y="928"/>
                      </a:lnTo>
                      <a:lnTo>
                        <a:pt x="930" y="929"/>
                      </a:lnTo>
                      <a:lnTo>
                        <a:pt x="977" y="928"/>
                      </a:lnTo>
                      <a:lnTo>
                        <a:pt x="1024" y="924"/>
                      </a:lnTo>
                      <a:lnTo>
                        <a:pt x="1071" y="918"/>
                      </a:lnTo>
                      <a:lnTo>
                        <a:pt x="1116" y="910"/>
                      </a:lnTo>
                      <a:lnTo>
                        <a:pt x="1161" y="899"/>
                      </a:lnTo>
                      <a:lnTo>
                        <a:pt x="1205" y="887"/>
                      </a:lnTo>
                      <a:lnTo>
                        <a:pt x="1249" y="872"/>
                      </a:lnTo>
                      <a:lnTo>
                        <a:pt x="1290" y="855"/>
                      </a:lnTo>
                      <a:lnTo>
                        <a:pt x="1332" y="837"/>
                      </a:lnTo>
                      <a:lnTo>
                        <a:pt x="1372" y="816"/>
                      </a:lnTo>
                      <a:lnTo>
                        <a:pt x="1411" y="794"/>
                      </a:lnTo>
                      <a:lnTo>
                        <a:pt x="1448" y="770"/>
                      </a:lnTo>
                      <a:lnTo>
                        <a:pt x="1484" y="744"/>
                      </a:lnTo>
                      <a:lnTo>
                        <a:pt x="1520" y="716"/>
                      </a:lnTo>
                      <a:lnTo>
                        <a:pt x="1554" y="687"/>
                      </a:lnTo>
                      <a:lnTo>
                        <a:pt x="1586" y="656"/>
                      </a:lnTo>
                      <a:lnTo>
                        <a:pt x="1617" y="624"/>
                      </a:lnTo>
                      <a:lnTo>
                        <a:pt x="1647" y="590"/>
                      </a:lnTo>
                      <a:lnTo>
                        <a:pt x="1674" y="555"/>
                      </a:lnTo>
                      <a:lnTo>
                        <a:pt x="1700" y="519"/>
                      </a:lnTo>
                      <a:lnTo>
                        <a:pt x="1725" y="481"/>
                      </a:lnTo>
                      <a:lnTo>
                        <a:pt x="1747" y="442"/>
                      </a:lnTo>
                      <a:lnTo>
                        <a:pt x="1767" y="402"/>
                      </a:lnTo>
                      <a:lnTo>
                        <a:pt x="1786" y="361"/>
                      </a:lnTo>
                      <a:lnTo>
                        <a:pt x="1802" y="318"/>
                      </a:lnTo>
                      <a:lnTo>
                        <a:pt x="1818" y="276"/>
                      </a:lnTo>
                      <a:lnTo>
                        <a:pt x="1830" y="231"/>
                      </a:lnTo>
                      <a:lnTo>
                        <a:pt x="1841" y="187"/>
                      </a:lnTo>
                      <a:lnTo>
                        <a:pt x="1849" y="141"/>
                      </a:lnTo>
                      <a:lnTo>
                        <a:pt x="1855" y="94"/>
                      </a:lnTo>
                      <a:lnTo>
                        <a:pt x="1858" y="48"/>
                      </a:lnTo>
                      <a:lnTo>
                        <a:pt x="1859" y="0"/>
                      </a:lnTo>
                      <a:lnTo>
                        <a:pt x="1779" y="0"/>
                      </a:lnTo>
                      <a:lnTo>
                        <a:pt x="1710" y="0"/>
                      </a:lnTo>
                      <a:lnTo>
                        <a:pt x="1651" y="0"/>
                      </a:lnTo>
                      <a:lnTo>
                        <a:pt x="1601" y="0"/>
                      </a:lnTo>
                      <a:lnTo>
                        <a:pt x="1557" y="0"/>
                      </a:lnTo>
                      <a:lnTo>
                        <a:pt x="1520" y="0"/>
                      </a:lnTo>
                      <a:lnTo>
                        <a:pt x="1486" y="0"/>
                      </a:lnTo>
                      <a:lnTo>
                        <a:pt x="1455" y="0"/>
                      </a:lnTo>
                      <a:lnTo>
                        <a:pt x="1425" y="0"/>
                      </a:lnTo>
                      <a:lnTo>
                        <a:pt x="1397" y="0"/>
                      </a:lnTo>
                      <a:lnTo>
                        <a:pt x="1367" y="0"/>
                      </a:lnTo>
                      <a:lnTo>
                        <a:pt x="1334" y="0"/>
                      </a:lnTo>
                      <a:lnTo>
                        <a:pt x="1297" y="0"/>
                      </a:lnTo>
                      <a:lnTo>
                        <a:pt x="1255" y="0"/>
                      </a:lnTo>
                      <a:lnTo>
                        <a:pt x="1206" y="0"/>
                      </a:lnTo>
                      <a:lnTo>
                        <a:pt x="1149" y="0"/>
                      </a:lnTo>
                      <a:lnTo>
                        <a:pt x="1148" y="23"/>
                      </a:lnTo>
                      <a:lnTo>
                        <a:pt x="1145" y="43"/>
                      </a:lnTo>
                      <a:lnTo>
                        <a:pt x="1139" y="65"/>
                      </a:lnTo>
                      <a:lnTo>
                        <a:pt x="1131" y="85"/>
                      </a:lnTo>
                      <a:lnTo>
                        <a:pt x="1123" y="105"/>
                      </a:lnTo>
                      <a:lnTo>
                        <a:pt x="1112" y="122"/>
                      </a:lnTo>
                      <a:lnTo>
                        <a:pt x="1098" y="139"/>
                      </a:lnTo>
                      <a:lnTo>
                        <a:pt x="1084" y="155"/>
                      </a:lnTo>
                      <a:lnTo>
                        <a:pt x="1069" y="169"/>
                      </a:lnTo>
                      <a:lnTo>
                        <a:pt x="1052" y="181"/>
                      </a:lnTo>
                      <a:lnTo>
                        <a:pt x="1034" y="192"/>
                      </a:lnTo>
                      <a:lnTo>
                        <a:pt x="1015" y="201"/>
                      </a:lnTo>
                      <a:lnTo>
                        <a:pt x="994" y="209"/>
                      </a:lnTo>
                      <a:lnTo>
                        <a:pt x="973" y="214"/>
                      </a:lnTo>
                      <a:lnTo>
                        <a:pt x="952" y="218"/>
                      </a:lnTo>
                      <a:lnTo>
                        <a:pt x="930" y="219"/>
                      </a:lnTo>
                      <a:lnTo>
                        <a:pt x="908" y="218"/>
                      </a:lnTo>
                      <a:lnTo>
                        <a:pt x="886" y="214"/>
                      </a:lnTo>
                      <a:lnTo>
                        <a:pt x="865" y="209"/>
                      </a:lnTo>
                      <a:lnTo>
                        <a:pt x="844" y="201"/>
                      </a:lnTo>
                      <a:lnTo>
                        <a:pt x="825" y="192"/>
                      </a:lnTo>
                      <a:lnTo>
                        <a:pt x="807" y="181"/>
                      </a:lnTo>
                      <a:lnTo>
                        <a:pt x="790" y="169"/>
                      </a:lnTo>
                      <a:lnTo>
                        <a:pt x="775" y="155"/>
                      </a:lnTo>
                      <a:lnTo>
                        <a:pt x="761" y="139"/>
                      </a:lnTo>
                      <a:lnTo>
                        <a:pt x="748" y="122"/>
                      </a:lnTo>
                      <a:lnTo>
                        <a:pt x="737" y="105"/>
                      </a:lnTo>
                      <a:lnTo>
                        <a:pt x="728" y="85"/>
                      </a:lnTo>
                      <a:lnTo>
                        <a:pt x="720" y="65"/>
                      </a:lnTo>
                      <a:lnTo>
                        <a:pt x="715" y="43"/>
                      </a:lnTo>
                      <a:lnTo>
                        <a:pt x="711" y="23"/>
                      </a:lnTo>
                      <a:lnTo>
                        <a:pt x="710" y="0"/>
                      </a:lnTo>
                      <a:lnTo>
                        <a:pt x="630" y="0"/>
                      </a:lnTo>
                      <a:lnTo>
                        <a:pt x="561" y="0"/>
                      </a:lnTo>
                      <a:lnTo>
                        <a:pt x="502" y="0"/>
                      </a:lnTo>
                      <a:lnTo>
                        <a:pt x="451" y="0"/>
                      </a:lnTo>
                      <a:lnTo>
                        <a:pt x="409" y="0"/>
                      </a:lnTo>
                      <a:lnTo>
                        <a:pt x="370" y="0"/>
                      </a:lnTo>
                      <a:lnTo>
                        <a:pt x="337" y="0"/>
                      </a:lnTo>
                      <a:lnTo>
                        <a:pt x="307" y="0"/>
                      </a:lnTo>
                      <a:lnTo>
                        <a:pt x="277" y="0"/>
                      </a:lnTo>
                      <a:lnTo>
                        <a:pt x="249" y="0"/>
                      </a:lnTo>
                      <a:lnTo>
                        <a:pt x="218" y="0"/>
                      </a:lnTo>
                      <a:lnTo>
                        <a:pt x="185" y="0"/>
                      </a:lnTo>
                      <a:lnTo>
                        <a:pt x="149" y="0"/>
                      </a:lnTo>
                      <a:lnTo>
                        <a:pt x="106" y="0"/>
                      </a:lnTo>
                      <a:lnTo>
                        <a:pt x="57" y="0"/>
                      </a:lnTo>
                      <a:lnTo>
                        <a:pt x="0" y="0"/>
                      </a:lnTo>
                      <a:close/>
                    </a:path>
                  </a:pathLst>
                </a:custGeom>
                <a:solidFill>
                  <a:srgbClr val="E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9" name="Freeform 894">
                  <a:extLst>
                    <a:ext uri="{FF2B5EF4-FFF2-40B4-BE49-F238E27FC236}">
                      <a16:creationId xmlns:a16="http://schemas.microsoft.com/office/drawing/2014/main" id="{C6C2154B-7020-4BD1-AF25-3D2A89190997}"/>
                    </a:ext>
                  </a:extLst>
                </p:cNvPr>
                <p:cNvSpPr>
                  <a:spLocks/>
                </p:cNvSpPr>
                <p:nvPr/>
              </p:nvSpPr>
              <p:spPr bwMode="auto">
                <a:xfrm>
                  <a:off x="1955" y="2803"/>
                  <a:ext cx="613" cy="306"/>
                </a:xfrm>
                <a:custGeom>
                  <a:avLst/>
                  <a:gdLst>
                    <a:gd name="T0" fmla="*/ 0 w 1838"/>
                    <a:gd name="T1" fmla="*/ 0 h 918"/>
                    <a:gd name="T2" fmla="*/ 0 w 1838"/>
                    <a:gd name="T3" fmla="*/ 0 h 918"/>
                    <a:gd name="T4" fmla="*/ 0 w 1838"/>
                    <a:gd name="T5" fmla="*/ 0 h 918"/>
                    <a:gd name="T6" fmla="*/ 0 w 1838"/>
                    <a:gd name="T7" fmla="*/ 1 h 918"/>
                    <a:gd name="T8" fmla="*/ 0 w 1838"/>
                    <a:gd name="T9" fmla="*/ 1 h 918"/>
                    <a:gd name="T10" fmla="*/ 0 w 1838"/>
                    <a:gd name="T11" fmla="*/ 1 h 918"/>
                    <a:gd name="T12" fmla="*/ 1 w 1838"/>
                    <a:gd name="T13" fmla="*/ 1 h 918"/>
                    <a:gd name="T14" fmla="*/ 1 w 1838"/>
                    <a:gd name="T15" fmla="*/ 1 h 918"/>
                    <a:gd name="T16" fmla="*/ 1 w 1838"/>
                    <a:gd name="T17" fmla="*/ 1 h 918"/>
                    <a:gd name="T18" fmla="*/ 1 w 1838"/>
                    <a:gd name="T19" fmla="*/ 1 h 918"/>
                    <a:gd name="T20" fmla="*/ 1 w 1838"/>
                    <a:gd name="T21" fmla="*/ 1 h 918"/>
                    <a:gd name="T22" fmla="*/ 1 w 1838"/>
                    <a:gd name="T23" fmla="*/ 1 h 918"/>
                    <a:gd name="T24" fmla="*/ 2 w 1838"/>
                    <a:gd name="T25" fmla="*/ 1 h 918"/>
                    <a:gd name="T26" fmla="*/ 2 w 1838"/>
                    <a:gd name="T27" fmla="*/ 1 h 918"/>
                    <a:gd name="T28" fmla="*/ 2 w 1838"/>
                    <a:gd name="T29" fmla="*/ 1 h 918"/>
                    <a:gd name="T30" fmla="*/ 2 w 1838"/>
                    <a:gd name="T31" fmla="*/ 1 h 918"/>
                    <a:gd name="T32" fmla="*/ 2 w 1838"/>
                    <a:gd name="T33" fmla="*/ 1 h 918"/>
                    <a:gd name="T34" fmla="*/ 2 w 1838"/>
                    <a:gd name="T35" fmla="*/ 1 h 918"/>
                    <a:gd name="T36" fmla="*/ 2 w 1838"/>
                    <a:gd name="T37" fmla="*/ 0 h 918"/>
                    <a:gd name="T38" fmla="*/ 2 w 1838"/>
                    <a:gd name="T39" fmla="*/ 0 h 918"/>
                    <a:gd name="T40" fmla="*/ 3 w 1838"/>
                    <a:gd name="T41" fmla="*/ 0 h 918"/>
                    <a:gd name="T42" fmla="*/ 2 w 1838"/>
                    <a:gd name="T43" fmla="*/ 0 h 918"/>
                    <a:gd name="T44" fmla="*/ 2 w 1838"/>
                    <a:gd name="T45" fmla="*/ 0 h 918"/>
                    <a:gd name="T46" fmla="*/ 2 w 1838"/>
                    <a:gd name="T47" fmla="*/ 0 h 918"/>
                    <a:gd name="T48" fmla="*/ 2 w 1838"/>
                    <a:gd name="T49" fmla="*/ 0 h 918"/>
                    <a:gd name="T50" fmla="*/ 2 w 1838"/>
                    <a:gd name="T51" fmla="*/ 0 h 918"/>
                    <a:gd name="T52" fmla="*/ 2 w 1838"/>
                    <a:gd name="T53" fmla="*/ 0 h 918"/>
                    <a:gd name="T54" fmla="*/ 2 w 1838"/>
                    <a:gd name="T55" fmla="*/ 0 h 918"/>
                    <a:gd name="T56" fmla="*/ 2 w 1838"/>
                    <a:gd name="T57" fmla="*/ 0 h 918"/>
                    <a:gd name="T58" fmla="*/ 1 w 1838"/>
                    <a:gd name="T59" fmla="*/ 0 h 918"/>
                    <a:gd name="T60" fmla="*/ 1 w 1838"/>
                    <a:gd name="T61" fmla="*/ 0 h 918"/>
                    <a:gd name="T62" fmla="*/ 1 w 1838"/>
                    <a:gd name="T63" fmla="*/ 0 h 918"/>
                    <a:gd name="T64" fmla="*/ 1 w 1838"/>
                    <a:gd name="T65" fmla="*/ 0 h 918"/>
                    <a:gd name="T66" fmla="*/ 1 w 1838"/>
                    <a:gd name="T67" fmla="*/ 0 h 918"/>
                    <a:gd name="T68" fmla="*/ 1 w 1838"/>
                    <a:gd name="T69" fmla="*/ 0 h 918"/>
                    <a:gd name="T70" fmla="*/ 1 w 1838"/>
                    <a:gd name="T71" fmla="*/ 0 h 918"/>
                    <a:gd name="T72" fmla="*/ 1 w 1838"/>
                    <a:gd name="T73" fmla="*/ 0 h 918"/>
                    <a:gd name="T74" fmla="*/ 1 w 1838"/>
                    <a:gd name="T75" fmla="*/ 0 h 918"/>
                    <a:gd name="T76" fmla="*/ 1 w 1838"/>
                    <a:gd name="T77" fmla="*/ 0 h 918"/>
                    <a:gd name="T78" fmla="*/ 0 w 1838"/>
                    <a:gd name="T79" fmla="*/ 0 h 918"/>
                    <a:gd name="T80" fmla="*/ 0 w 1838"/>
                    <a:gd name="T81" fmla="*/ 0 h 918"/>
                    <a:gd name="T82" fmla="*/ 0 w 1838"/>
                    <a:gd name="T83" fmla="*/ 0 h 918"/>
                    <a:gd name="T84" fmla="*/ 0 w 1838"/>
                    <a:gd name="T85" fmla="*/ 0 h 9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8" h="918">
                      <a:moveTo>
                        <a:pt x="0" y="0"/>
                      </a:moveTo>
                      <a:lnTo>
                        <a:pt x="1" y="47"/>
                      </a:lnTo>
                      <a:lnTo>
                        <a:pt x="4" y="94"/>
                      </a:lnTo>
                      <a:lnTo>
                        <a:pt x="11" y="139"/>
                      </a:lnTo>
                      <a:lnTo>
                        <a:pt x="18" y="185"/>
                      </a:lnTo>
                      <a:lnTo>
                        <a:pt x="28" y="229"/>
                      </a:lnTo>
                      <a:lnTo>
                        <a:pt x="41" y="272"/>
                      </a:lnTo>
                      <a:lnTo>
                        <a:pt x="56" y="315"/>
                      </a:lnTo>
                      <a:lnTo>
                        <a:pt x="72" y="357"/>
                      </a:lnTo>
                      <a:lnTo>
                        <a:pt x="91" y="397"/>
                      </a:lnTo>
                      <a:lnTo>
                        <a:pt x="111" y="437"/>
                      </a:lnTo>
                      <a:lnTo>
                        <a:pt x="133" y="475"/>
                      </a:lnTo>
                      <a:lnTo>
                        <a:pt x="158" y="512"/>
                      </a:lnTo>
                      <a:lnTo>
                        <a:pt x="183" y="548"/>
                      </a:lnTo>
                      <a:lnTo>
                        <a:pt x="210" y="584"/>
                      </a:lnTo>
                      <a:lnTo>
                        <a:pt x="239" y="616"/>
                      </a:lnTo>
                      <a:lnTo>
                        <a:pt x="269" y="648"/>
                      </a:lnTo>
                      <a:lnTo>
                        <a:pt x="301" y="679"/>
                      </a:lnTo>
                      <a:lnTo>
                        <a:pt x="335" y="707"/>
                      </a:lnTo>
                      <a:lnTo>
                        <a:pt x="369" y="735"/>
                      </a:lnTo>
                      <a:lnTo>
                        <a:pt x="405" y="761"/>
                      </a:lnTo>
                      <a:lnTo>
                        <a:pt x="443" y="784"/>
                      </a:lnTo>
                      <a:lnTo>
                        <a:pt x="481" y="807"/>
                      </a:lnTo>
                      <a:lnTo>
                        <a:pt x="521" y="827"/>
                      </a:lnTo>
                      <a:lnTo>
                        <a:pt x="562" y="845"/>
                      </a:lnTo>
                      <a:lnTo>
                        <a:pt x="604" y="862"/>
                      </a:lnTo>
                      <a:lnTo>
                        <a:pt x="646" y="876"/>
                      </a:lnTo>
                      <a:lnTo>
                        <a:pt x="689" y="889"/>
                      </a:lnTo>
                      <a:lnTo>
                        <a:pt x="734" y="899"/>
                      </a:lnTo>
                      <a:lnTo>
                        <a:pt x="779" y="907"/>
                      </a:lnTo>
                      <a:lnTo>
                        <a:pt x="825" y="913"/>
                      </a:lnTo>
                      <a:lnTo>
                        <a:pt x="871" y="917"/>
                      </a:lnTo>
                      <a:lnTo>
                        <a:pt x="919" y="918"/>
                      </a:lnTo>
                      <a:lnTo>
                        <a:pt x="966" y="917"/>
                      </a:lnTo>
                      <a:lnTo>
                        <a:pt x="1012" y="913"/>
                      </a:lnTo>
                      <a:lnTo>
                        <a:pt x="1058" y="907"/>
                      </a:lnTo>
                      <a:lnTo>
                        <a:pt x="1103" y="899"/>
                      </a:lnTo>
                      <a:lnTo>
                        <a:pt x="1148" y="889"/>
                      </a:lnTo>
                      <a:lnTo>
                        <a:pt x="1192" y="876"/>
                      </a:lnTo>
                      <a:lnTo>
                        <a:pt x="1233" y="862"/>
                      </a:lnTo>
                      <a:lnTo>
                        <a:pt x="1275" y="845"/>
                      </a:lnTo>
                      <a:lnTo>
                        <a:pt x="1317" y="827"/>
                      </a:lnTo>
                      <a:lnTo>
                        <a:pt x="1356" y="807"/>
                      </a:lnTo>
                      <a:lnTo>
                        <a:pt x="1394" y="784"/>
                      </a:lnTo>
                      <a:lnTo>
                        <a:pt x="1432" y="761"/>
                      </a:lnTo>
                      <a:lnTo>
                        <a:pt x="1468" y="735"/>
                      </a:lnTo>
                      <a:lnTo>
                        <a:pt x="1502" y="707"/>
                      </a:lnTo>
                      <a:lnTo>
                        <a:pt x="1536" y="679"/>
                      </a:lnTo>
                      <a:lnTo>
                        <a:pt x="1568" y="648"/>
                      </a:lnTo>
                      <a:lnTo>
                        <a:pt x="1598" y="616"/>
                      </a:lnTo>
                      <a:lnTo>
                        <a:pt x="1627" y="584"/>
                      </a:lnTo>
                      <a:lnTo>
                        <a:pt x="1654" y="548"/>
                      </a:lnTo>
                      <a:lnTo>
                        <a:pt x="1680" y="512"/>
                      </a:lnTo>
                      <a:lnTo>
                        <a:pt x="1704" y="475"/>
                      </a:lnTo>
                      <a:lnTo>
                        <a:pt x="1726" y="437"/>
                      </a:lnTo>
                      <a:lnTo>
                        <a:pt x="1747" y="397"/>
                      </a:lnTo>
                      <a:lnTo>
                        <a:pt x="1765" y="357"/>
                      </a:lnTo>
                      <a:lnTo>
                        <a:pt x="1782" y="315"/>
                      </a:lnTo>
                      <a:lnTo>
                        <a:pt x="1796" y="272"/>
                      </a:lnTo>
                      <a:lnTo>
                        <a:pt x="1809" y="229"/>
                      </a:lnTo>
                      <a:lnTo>
                        <a:pt x="1819" y="185"/>
                      </a:lnTo>
                      <a:lnTo>
                        <a:pt x="1827" y="139"/>
                      </a:lnTo>
                      <a:lnTo>
                        <a:pt x="1833" y="94"/>
                      </a:lnTo>
                      <a:lnTo>
                        <a:pt x="1836" y="47"/>
                      </a:lnTo>
                      <a:lnTo>
                        <a:pt x="1838" y="0"/>
                      </a:lnTo>
                      <a:lnTo>
                        <a:pt x="1755" y="0"/>
                      </a:lnTo>
                      <a:lnTo>
                        <a:pt x="1685" y="0"/>
                      </a:lnTo>
                      <a:lnTo>
                        <a:pt x="1625" y="0"/>
                      </a:lnTo>
                      <a:lnTo>
                        <a:pt x="1573" y="0"/>
                      </a:lnTo>
                      <a:lnTo>
                        <a:pt x="1528" y="0"/>
                      </a:lnTo>
                      <a:lnTo>
                        <a:pt x="1490" y="0"/>
                      </a:lnTo>
                      <a:lnTo>
                        <a:pt x="1457" y="0"/>
                      </a:lnTo>
                      <a:lnTo>
                        <a:pt x="1426" y="0"/>
                      </a:lnTo>
                      <a:lnTo>
                        <a:pt x="1398" y="0"/>
                      </a:lnTo>
                      <a:lnTo>
                        <a:pt x="1370" y="0"/>
                      </a:lnTo>
                      <a:lnTo>
                        <a:pt x="1342" y="0"/>
                      </a:lnTo>
                      <a:lnTo>
                        <a:pt x="1310" y="0"/>
                      </a:lnTo>
                      <a:lnTo>
                        <a:pt x="1276" y="0"/>
                      </a:lnTo>
                      <a:lnTo>
                        <a:pt x="1237" y="0"/>
                      </a:lnTo>
                      <a:lnTo>
                        <a:pt x="1192" y="0"/>
                      </a:lnTo>
                      <a:lnTo>
                        <a:pt x="1138" y="0"/>
                      </a:lnTo>
                      <a:lnTo>
                        <a:pt x="1137" y="23"/>
                      </a:lnTo>
                      <a:lnTo>
                        <a:pt x="1134" y="43"/>
                      </a:lnTo>
                      <a:lnTo>
                        <a:pt x="1128" y="65"/>
                      </a:lnTo>
                      <a:lnTo>
                        <a:pt x="1120" y="85"/>
                      </a:lnTo>
                      <a:lnTo>
                        <a:pt x="1112" y="105"/>
                      </a:lnTo>
                      <a:lnTo>
                        <a:pt x="1101" y="122"/>
                      </a:lnTo>
                      <a:lnTo>
                        <a:pt x="1087" y="139"/>
                      </a:lnTo>
                      <a:lnTo>
                        <a:pt x="1073" y="155"/>
                      </a:lnTo>
                      <a:lnTo>
                        <a:pt x="1058" y="169"/>
                      </a:lnTo>
                      <a:lnTo>
                        <a:pt x="1041" y="181"/>
                      </a:lnTo>
                      <a:lnTo>
                        <a:pt x="1023" y="192"/>
                      </a:lnTo>
                      <a:lnTo>
                        <a:pt x="1004" y="201"/>
                      </a:lnTo>
                      <a:lnTo>
                        <a:pt x="983" y="209"/>
                      </a:lnTo>
                      <a:lnTo>
                        <a:pt x="962" y="214"/>
                      </a:lnTo>
                      <a:lnTo>
                        <a:pt x="941" y="218"/>
                      </a:lnTo>
                      <a:lnTo>
                        <a:pt x="919" y="219"/>
                      </a:lnTo>
                      <a:lnTo>
                        <a:pt x="897" y="218"/>
                      </a:lnTo>
                      <a:lnTo>
                        <a:pt x="875" y="214"/>
                      </a:lnTo>
                      <a:lnTo>
                        <a:pt x="854" y="209"/>
                      </a:lnTo>
                      <a:lnTo>
                        <a:pt x="833" y="201"/>
                      </a:lnTo>
                      <a:lnTo>
                        <a:pt x="814" y="192"/>
                      </a:lnTo>
                      <a:lnTo>
                        <a:pt x="796" y="181"/>
                      </a:lnTo>
                      <a:lnTo>
                        <a:pt x="779" y="169"/>
                      </a:lnTo>
                      <a:lnTo>
                        <a:pt x="764" y="155"/>
                      </a:lnTo>
                      <a:lnTo>
                        <a:pt x="750" y="139"/>
                      </a:lnTo>
                      <a:lnTo>
                        <a:pt x="737" y="122"/>
                      </a:lnTo>
                      <a:lnTo>
                        <a:pt x="726" y="105"/>
                      </a:lnTo>
                      <a:lnTo>
                        <a:pt x="717" y="85"/>
                      </a:lnTo>
                      <a:lnTo>
                        <a:pt x="709" y="65"/>
                      </a:lnTo>
                      <a:lnTo>
                        <a:pt x="704" y="43"/>
                      </a:lnTo>
                      <a:lnTo>
                        <a:pt x="700" y="23"/>
                      </a:lnTo>
                      <a:lnTo>
                        <a:pt x="699" y="0"/>
                      </a:lnTo>
                      <a:lnTo>
                        <a:pt x="617" y="0"/>
                      </a:lnTo>
                      <a:lnTo>
                        <a:pt x="547" y="0"/>
                      </a:lnTo>
                      <a:lnTo>
                        <a:pt x="487" y="0"/>
                      </a:lnTo>
                      <a:lnTo>
                        <a:pt x="435" y="0"/>
                      </a:lnTo>
                      <a:lnTo>
                        <a:pt x="390" y="0"/>
                      </a:lnTo>
                      <a:lnTo>
                        <a:pt x="352" y="0"/>
                      </a:lnTo>
                      <a:lnTo>
                        <a:pt x="319" y="0"/>
                      </a:lnTo>
                      <a:lnTo>
                        <a:pt x="288" y="0"/>
                      </a:lnTo>
                      <a:lnTo>
                        <a:pt x="260" y="0"/>
                      </a:lnTo>
                      <a:lnTo>
                        <a:pt x="232" y="0"/>
                      </a:lnTo>
                      <a:lnTo>
                        <a:pt x="204" y="0"/>
                      </a:lnTo>
                      <a:lnTo>
                        <a:pt x="172" y="0"/>
                      </a:lnTo>
                      <a:lnTo>
                        <a:pt x="138" y="0"/>
                      </a:lnTo>
                      <a:lnTo>
                        <a:pt x="98" y="0"/>
                      </a:lnTo>
                      <a:lnTo>
                        <a:pt x="53" y="0"/>
                      </a:lnTo>
                      <a:lnTo>
                        <a:pt x="0" y="0"/>
                      </a:lnTo>
                      <a:close/>
                    </a:path>
                  </a:pathLst>
                </a:custGeom>
                <a:solidFill>
                  <a:srgbClr val="E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20" name="Freeform 895">
                  <a:extLst>
                    <a:ext uri="{FF2B5EF4-FFF2-40B4-BE49-F238E27FC236}">
                      <a16:creationId xmlns:a16="http://schemas.microsoft.com/office/drawing/2014/main" id="{8CB255AA-D3B0-4C70-A114-F8A111C39984}"/>
                    </a:ext>
                  </a:extLst>
                </p:cNvPr>
                <p:cNvSpPr>
                  <a:spLocks/>
                </p:cNvSpPr>
                <p:nvPr/>
              </p:nvSpPr>
              <p:spPr bwMode="auto">
                <a:xfrm>
                  <a:off x="1958" y="2803"/>
                  <a:ext cx="606" cy="302"/>
                </a:xfrm>
                <a:custGeom>
                  <a:avLst/>
                  <a:gdLst>
                    <a:gd name="T0" fmla="*/ 0 w 1819"/>
                    <a:gd name="T1" fmla="*/ 0 h 908"/>
                    <a:gd name="T2" fmla="*/ 0 w 1819"/>
                    <a:gd name="T3" fmla="*/ 0 h 908"/>
                    <a:gd name="T4" fmla="*/ 0 w 1819"/>
                    <a:gd name="T5" fmla="*/ 0 h 908"/>
                    <a:gd name="T6" fmla="*/ 0 w 1819"/>
                    <a:gd name="T7" fmla="*/ 1 h 908"/>
                    <a:gd name="T8" fmla="*/ 0 w 1819"/>
                    <a:gd name="T9" fmla="*/ 1 h 908"/>
                    <a:gd name="T10" fmla="*/ 0 w 1819"/>
                    <a:gd name="T11" fmla="*/ 1 h 908"/>
                    <a:gd name="T12" fmla="*/ 1 w 1819"/>
                    <a:gd name="T13" fmla="*/ 1 h 908"/>
                    <a:gd name="T14" fmla="*/ 1 w 1819"/>
                    <a:gd name="T15" fmla="*/ 1 h 908"/>
                    <a:gd name="T16" fmla="*/ 1 w 1819"/>
                    <a:gd name="T17" fmla="*/ 1 h 908"/>
                    <a:gd name="T18" fmla="*/ 1 w 1819"/>
                    <a:gd name="T19" fmla="*/ 1 h 908"/>
                    <a:gd name="T20" fmla="*/ 1 w 1819"/>
                    <a:gd name="T21" fmla="*/ 1 h 908"/>
                    <a:gd name="T22" fmla="*/ 1 w 1819"/>
                    <a:gd name="T23" fmla="*/ 1 h 908"/>
                    <a:gd name="T24" fmla="*/ 2 w 1819"/>
                    <a:gd name="T25" fmla="*/ 1 h 908"/>
                    <a:gd name="T26" fmla="*/ 2 w 1819"/>
                    <a:gd name="T27" fmla="*/ 1 h 908"/>
                    <a:gd name="T28" fmla="*/ 2 w 1819"/>
                    <a:gd name="T29" fmla="*/ 1 h 908"/>
                    <a:gd name="T30" fmla="*/ 2 w 1819"/>
                    <a:gd name="T31" fmla="*/ 1 h 908"/>
                    <a:gd name="T32" fmla="*/ 2 w 1819"/>
                    <a:gd name="T33" fmla="*/ 1 h 908"/>
                    <a:gd name="T34" fmla="*/ 2 w 1819"/>
                    <a:gd name="T35" fmla="*/ 1 h 908"/>
                    <a:gd name="T36" fmla="*/ 2 w 1819"/>
                    <a:gd name="T37" fmla="*/ 0 h 908"/>
                    <a:gd name="T38" fmla="*/ 2 w 1819"/>
                    <a:gd name="T39" fmla="*/ 0 h 908"/>
                    <a:gd name="T40" fmla="*/ 2 w 1819"/>
                    <a:gd name="T41" fmla="*/ 0 h 908"/>
                    <a:gd name="T42" fmla="*/ 2 w 1819"/>
                    <a:gd name="T43" fmla="*/ 0 h 908"/>
                    <a:gd name="T44" fmla="*/ 2 w 1819"/>
                    <a:gd name="T45" fmla="*/ 0 h 908"/>
                    <a:gd name="T46" fmla="*/ 2 w 1819"/>
                    <a:gd name="T47" fmla="*/ 0 h 908"/>
                    <a:gd name="T48" fmla="*/ 2 w 1819"/>
                    <a:gd name="T49" fmla="*/ 0 h 908"/>
                    <a:gd name="T50" fmla="*/ 2 w 1819"/>
                    <a:gd name="T51" fmla="*/ 0 h 908"/>
                    <a:gd name="T52" fmla="*/ 2 w 1819"/>
                    <a:gd name="T53" fmla="*/ 0 h 908"/>
                    <a:gd name="T54" fmla="*/ 2 w 1819"/>
                    <a:gd name="T55" fmla="*/ 0 h 908"/>
                    <a:gd name="T56" fmla="*/ 1 w 1819"/>
                    <a:gd name="T57" fmla="*/ 0 h 908"/>
                    <a:gd name="T58" fmla="*/ 1 w 1819"/>
                    <a:gd name="T59" fmla="*/ 0 h 908"/>
                    <a:gd name="T60" fmla="*/ 1 w 1819"/>
                    <a:gd name="T61" fmla="*/ 0 h 908"/>
                    <a:gd name="T62" fmla="*/ 1 w 1819"/>
                    <a:gd name="T63" fmla="*/ 0 h 908"/>
                    <a:gd name="T64" fmla="*/ 1 w 1819"/>
                    <a:gd name="T65" fmla="*/ 0 h 908"/>
                    <a:gd name="T66" fmla="*/ 1 w 1819"/>
                    <a:gd name="T67" fmla="*/ 0 h 908"/>
                    <a:gd name="T68" fmla="*/ 1 w 1819"/>
                    <a:gd name="T69" fmla="*/ 0 h 908"/>
                    <a:gd name="T70" fmla="*/ 1 w 1819"/>
                    <a:gd name="T71" fmla="*/ 0 h 908"/>
                    <a:gd name="T72" fmla="*/ 1 w 1819"/>
                    <a:gd name="T73" fmla="*/ 0 h 908"/>
                    <a:gd name="T74" fmla="*/ 1 w 1819"/>
                    <a:gd name="T75" fmla="*/ 0 h 908"/>
                    <a:gd name="T76" fmla="*/ 1 w 1819"/>
                    <a:gd name="T77" fmla="*/ 0 h 908"/>
                    <a:gd name="T78" fmla="*/ 0 w 1819"/>
                    <a:gd name="T79" fmla="*/ 0 h 908"/>
                    <a:gd name="T80" fmla="*/ 0 w 1819"/>
                    <a:gd name="T81" fmla="*/ 0 h 908"/>
                    <a:gd name="T82" fmla="*/ 0 w 1819"/>
                    <a:gd name="T83" fmla="*/ 0 h 908"/>
                    <a:gd name="T84" fmla="*/ 0 w 1819"/>
                    <a:gd name="T85" fmla="*/ 0 h 9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19" h="908">
                      <a:moveTo>
                        <a:pt x="0" y="0"/>
                      </a:moveTo>
                      <a:lnTo>
                        <a:pt x="2" y="47"/>
                      </a:lnTo>
                      <a:lnTo>
                        <a:pt x="5" y="93"/>
                      </a:lnTo>
                      <a:lnTo>
                        <a:pt x="11" y="138"/>
                      </a:lnTo>
                      <a:lnTo>
                        <a:pt x="19" y="183"/>
                      </a:lnTo>
                      <a:lnTo>
                        <a:pt x="29" y="226"/>
                      </a:lnTo>
                      <a:lnTo>
                        <a:pt x="41" y="269"/>
                      </a:lnTo>
                      <a:lnTo>
                        <a:pt x="56" y="312"/>
                      </a:lnTo>
                      <a:lnTo>
                        <a:pt x="72" y="352"/>
                      </a:lnTo>
                      <a:lnTo>
                        <a:pt x="90" y="393"/>
                      </a:lnTo>
                      <a:lnTo>
                        <a:pt x="110" y="432"/>
                      </a:lnTo>
                      <a:lnTo>
                        <a:pt x="132" y="470"/>
                      </a:lnTo>
                      <a:lnTo>
                        <a:pt x="156" y="507"/>
                      </a:lnTo>
                      <a:lnTo>
                        <a:pt x="181" y="543"/>
                      </a:lnTo>
                      <a:lnTo>
                        <a:pt x="209" y="577"/>
                      </a:lnTo>
                      <a:lnTo>
                        <a:pt x="237" y="610"/>
                      </a:lnTo>
                      <a:lnTo>
                        <a:pt x="268" y="642"/>
                      </a:lnTo>
                      <a:lnTo>
                        <a:pt x="299" y="671"/>
                      </a:lnTo>
                      <a:lnTo>
                        <a:pt x="332" y="700"/>
                      </a:lnTo>
                      <a:lnTo>
                        <a:pt x="367" y="727"/>
                      </a:lnTo>
                      <a:lnTo>
                        <a:pt x="402" y="752"/>
                      </a:lnTo>
                      <a:lnTo>
                        <a:pt x="439" y="776"/>
                      </a:lnTo>
                      <a:lnTo>
                        <a:pt x="478" y="798"/>
                      </a:lnTo>
                      <a:lnTo>
                        <a:pt x="516" y="818"/>
                      </a:lnTo>
                      <a:lnTo>
                        <a:pt x="556" y="837"/>
                      </a:lnTo>
                      <a:lnTo>
                        <a:pt x="598" y="853"/>
                      </a:lnTo>
                      <a:lnTo>
                        <a:pt x="640" y="867"/>
                      </a:lnTo>
                      <a:lnTo>
                        <a:pt x="683" y="879"/>
                      </a:lnTo>
                      <a:lnTo>
                        <a:pt x="726" y="889"/>
                      </a:lnTo>
                      <a:lnTo>
                        <a:pt x="771" y="897"/>
                      </a:lnTo>
                      <a:lnTo>
                        <a:pt x="817" y="903"/>
                      </a:lnTo>
                      <a:lnTo>
                        <a:pt x="864" y="907"/>
                      </a:lnTo>
                      <a:lnTo>
                        <a:pt x="910" y="908"/>
                      </a:lnTo>
                      <a:lnTo>
                        <a:pt x="956" y="907"/>
                      </a:lnTo>
                      <a:lnTo>
                        <a:pt x="1002" y="903"/>
                      </a:lnTo>
                      <a:lnTo>
                        <a:pt x="1048" y="897"/>
                      </a:lnTo>
                      <a:lnTo>
                        <a:pt x="1093" y="889"/>
                      </a:lnTo>
                      <a:lnTo>
                        <a:pt x="1137" y="879"/>
                      </a:lnTo>
                      <a:lnTo>
                        <a:pt x="1179" y="867"/>
                      </a:lnTo>
                      <a:lnTo>
                        <a:pt x="1221" y="853"/>
                      </a:lnTo>
                      <a:lnTo>
                        <a:pt x="1263" y="837"/>
                      </a:lnTo>
                      <a:lnTo>
                        <a:pt x="1303" y="818"/>
                      </a:lnTo>
                      <a:lnTo>
                        <a:pt x="1342" y="798"/>
                      </a:lnTo>
                      <a:lnTo>
                        <a:pt x="1380" y="776"/>
                      </a:lnTo>
                      <a:lnTo>
                        <a:pt x="1417" y="752"/>
                      </a:lnTo>
                      <a:lnTo>
                        <a:pt x="1452" y="727"/>
                      </a:lnTo>
                      <a:lnTo>
                        <a:pt x="1487" y="700"/>
                      </a:lnTo>
                      <a:lnTo>
                        <a:pt x="1520" y="671"/>
                      </a:lnTo>
                      <a:lnTo>
                        <a:pt x="1552" y="642"/>
                      </a:lnTo>
                      <a:lnTo>
                        <a:pt x="1582" y="610"/>
                      </a:lnTo>
                      <a:lnTo>
                        <a:pt x="1610" y="577"/>
                      </a:lnTo>
                      <a:lnTo>
                        <a:pt x="1638" y="543"/>
                      </a:lnTo>
                      <a:lnTo>
                        <a:pt x="1663" y="507"/>
                      </a:lnTo>
                      <a:lnTo>
                        <a:pt x="1687" y="470"/>
                      </a:lnTo>
                      <a:lnTo>
                        <a:pt x="1709" y="432"/>
                      </a:lnTo>
                      <a:lnTo>
                        <a:pt x="1729" y="393"/>
                      </a:lnTo>
                      <a:lnTo>
                        <a:pt x="1747" y="352"/>
                      </a:lnTo>
                      <a:lnTo>
                        <a:pt x="1763" y="312"/>
                      </a:lnTo>
                      <a:lnTo>
                        <a:pt x="1778" y="269"/>
                      </a:lnTo>
                      <a:lnTo>
                        <a:pt x="1790" y="226"/>
                      </a:lnTo>
                      <a:lnTo>
                        <a:pt x="1800" y="183"/>
                      </a:lnTo>
                      <a:lnTo>
                        <a:pt x="1808" y="138"/>
                      </a:lnTo>
                      <a:lnTo>
                        <a:pt x="1814" y="93"/>
                      </a:lnTo>
                      <a:lnTo>
                        <a:pt x="1818" y="47"/>
                      </a:lnTo>
                      <a:lnTo>
                        <a:pt x="1819" y="0"/>
                      </a:lnTo>
                      <a:lnTo>
                        <a:pt x="1734" y="0"/>
                      </a:lnTo>
                      <a:lnTo>
                        <a:pt x="1663" y="0"/>
                      </a:lnTo>
                      <a:lnTo>
                        <a:pt x="1600" y="0"/>
                      </a:lnTo>
                      <a:lnTo>
                        <a:pt x="1548" y="0"/>
                      </a:lnTo>
                      <a:lnTo>
                        <a:pt x="1503" y="0"/>
                      </a:lnTo>
                      <a:lnTo>
                        <a:pt x="1464" y="0"/>
                      </a:lnTo>
                      <a:lnTo>
                        <a:pt x="1430" y="0"/>
                      </a:lnTo>
                      <a:lnTo>
                        <a:pt x="1400" y="0"/>
                      </a:lnTo>
                      <a:lnTo>
                        <a:pt x="1372" y="0"/>
                      </a:lnTo>
                      <a:lnTo>
                        <a:pt x="1346" y="0"/>
                      </a:lnTo>
                      <a:lnTo>
                        <a:pt x="1319" y="0"/>
                      </a:lnTo>
                      <a:lnTo>
                        <a:pt x="1289" y="0"/>
                      </a:lnTo>
                      <a:lnTo>
                        <a:pt x="1257" y="0"/>
                      </a:lnTo>
                      <a:lnTo>
                        <a:pt x="1221" y="0"/>
                      </a:lnTo>
                      <a:lnTo>
                        <a:pt x="1178" y="0"/>
                      </a:lnTo>
                      <a:lnTo>
                        <a:pt x="1129" y="0"/>
                      </a:lnTo>
                      <a:lnTo>
                        <a:pt x="1128" y="23"/>
                      </a:lnTo>
                      <a:lnTo>
                        <a:pt x="1125" y="43"/>
                      </a:lnTo>
                      <a:lnTo>
                        <a:pt x="1119" y="65"/>
                      </a:lnTo>
                      <a:lnTo>
                        <a:pt x="1111" y="85"/>
                      </a:lnTo>
                      <a:lnTo>
                        <a:pt x="1103" y="105"/>
                      </a:lnTo>
                      <a:lnTo>
                        <a:pt x="1092" y="122"/>
                      </a:lnTo>
                      <a:lnTo>
                        <a:pt x="1078" y="139"/>
                      </a:lnTo>
                      <a:lnTo>
                        <a:pt x="1064" y="155"/>
                      </a:lnTo>
                      <a:lnTo>
                        <a:pt x="1049" y="169"/>
                      </a:lnTo>
                      <a:lnTo>
                        <a:pt x="1032" y="181"/>
                      </a:lnTo>
                      <a:lnTo>
                        <a:pt x="1014" y="192"/>
                      </a:lnTo>
                      <a:lnTo>
                        <a:pt x="995" y="201"/>
                      </a:lnTo>
                      <a:lnTo>
                        <a:pt x="974" y="209"/>
                      </a:lnTo>
                      <a:lnTo>
                        <a:pt x="953" y="214"/>
                      </a:lnTo>
                      <a:lnTo>
                        <a:pt x="932" y="218"/>
                      </a:lnTo>
                      <a:lnTo>
                        <a:pt x="910" y="219"/>
                      </a:lnTo>
                      <a:lnTo>
                        <a:pt x="888" y="218"/>
                      </a:lnTo>
                      <a:lnTo>
                        <a:pt x="866" y="214"/>
                      </a:lnTo>
                      <a:lnTo>
                        <a:pt x="845" y="209"/>
                      </a:lnTo>
                      <a:lnTo>
                        <a:pt x="824" y="201"/>
                      </a:lnTo>
                      <a:lnTo>
                        <a:pt x="805" y="192"/>
                      </a:lnTo>
                      <a:lnTo>
                        <a:pt x="787" y="181"/>
                      </a:lnTo>
                      <a:lnTo>
                        <a:pt x="770" y="169"/>
                      </a:lnTo>
                      <a:lnTo>
                        <a:pt x="755" y="155"/>
                      </a:lnTo>
                      <a:lnTo>
                        <a:pt x="741" y="139"/>
                      </a:lnTo>
                      <a:lnTo>
                        <a:pt x="728" y="122"/>
                      </a:lnTo>
                      <a:lnTo>
                        <a:pt x="717" y="105"/>
                      </a:lnTo>
                      <a:lnTo>
                        <a:pt x="708" y="85"/>
                      </a:lnTo>
                      <a:lnTo>
                        <a:pt x="700" y="65"/>
                      </a:lnTo>
                      <a:lnTo>
                        <a:pt x="695" y="43"/>
                      </a:lnTo>
                      <a:lnTo>
                        <a:pt x="691" y="23"/>
                      </a:lnTo>
                      <a:lnTo>
                        <a:pt x="690" y="0"/>
                      </a:lnTo>
                      <a:lnTo>
                        <a:pt x="607" y="0"/>
                      </a:lnTo>
                      <a:lnTo>
                        <a:pt x="535" y="0"/>
                      </a:lnTo>
                      <a:lnTo>
                        <a:pt x="473" y="0"/>
                      </a:lnTo>
                      <a:lnTo>
                        <a:pt x="420" y="0"/>
                      </a:lnTo>
                      <a:lnTo>
                        <a:pt x="376" y="0"/>
                      </a:lnTo>
                      <a:lnTo>
                        <a:pt x="336" y="0"/>
                      </a:lnTo>
                      <a:lnTo>
                        <a:pt x="303" y="0"/>
                      </a:lnTo>
                      <a:lnTo>
                        <a:pt x="272" y="0"/>
                      </a:lnTo>
                      <a:lnTo>
                        <a:pt x="245" y="0"/>
                      </a:lnTo>
                      <a:lnTo>
                        <a:pt x="218" y="0"/>
                      </a:lnTo>
                      <a:lnTo>
                        <a:pt x="190" y="0"/>
                      </a:lnTo>
                      <a:lnTo>
                        <a:pt x="162" y="0"/>
                      </a:lnTo>
                      <a:lnTo>
                        <a:pt x="129" y="0"/>
                      </a:lnTo>
                      <a:lnTo>
                        <a:pt x="93" y="0"/>
                      </a:lnTo>
                      <a:lnTo>
                        <a:pt x="50" y="0"/>
                      </a:lnTo>
                      <a:lnTo>
                        <a:pt x="0" y="0"/>
                      </a:lnTo>
                      <a:close/>
                    </a:path>
                  </a:pathLst>
                </a:custGeom>
                <a:solidFill>
                  <a:srgbClr val="E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21" name="Freeform 896">
                  <a:extLst>
                    <a:ext uri="{FF2B5EF4-FFF2-40B4-BE49-F238E27FC236}">
                      <a16:creationId xmlns:a16="http://schemas.microsoft.com/office/drawing/2014/main" id="{1E50C181-FADF-4C1E-836A-BEE1106FA6E9}"/>
                    </a:ext>
                  </a:extLst>
                </p:cNvPr>
                <p:cNvSpPr>
                  <a:spLocks/>
                </p:cNvSpPr>
                <p:nvPr/>
              </p:nvSpPr>
              <p:spPr bwMode="auto">
                <a:xfrm>
                  <a:off x="1962" y="2803"/>
                  <a:ext cx="599" cy="299"/>
                </a:xfrm>
                <a:custGeom>
                  <a:avLst/>
                  <a:gdLst>
                    <a:gd name="T0" fmla="*/ 0 w 1797"/>
                    <a:gd name="T1" fmla="*/ 0 h 897"/>
                    <a:gd name="T2" fmla="*/ 0 w 1797"/>
                    <a:gd name="T3" fmla="*/ 0 h 897"/>
                    <a:gd name="T4" fmla="*/ 0 w 1797"/>
                    <a:gd name="T5" fmla="*/ 0 h 897"/>
                    <a:gd name="T6" fmla="*/ 0 w 1797"/>
                    <a:gd name="T7" fmla="*/ 1 h 897"/>
                    <a:gd name="T8" fmla="*/ 0 w 1797"/>
                    <a:gd name="T9" fmla="*/ 1 h 897"/>
                    <a:gd name="T10" fmla="*/ 0 w 1797"/>
                    <a:gd name="T11" fmla="*/ 1 h 897"/>
                    <a:gd name="T12" fmla="*/ 1 w 1797"/>
                    <a:gd name="T13" fmla="*/ 1 h 897"/>
                    <a:gd name="T14" fmla="*/ 1 w 1797"/>
                    <a:gd name="T15" fmla="*/ 1 h 897"/>
                    <a:gd name="T16" fmla="*/ 1 w 1797"/>
                    <a:gd name="T17" fmla="*/ 1 h 897"/>
                    <a:gd name="T18" fmla="*/ 1 w 1797"/>
                    <a:gd name="T19" fmla="*/ 1 h 897"/>
                    <a:gd name="T20" fmla="*/ 1 w 1797"/>
                    <a:gd name="T21" fmla="*/ 1 h 897"/>
                    <a:gd name="T22" fmla="*/ 1 w 1797"/>
                    <a:gd name="T23" fmla="*/ 1 h 897"/>
                    <a:gd name="T24" fmla="*/ 2 w 1797"/>
                    <a:gd name="T25" fmla="*/ 1 h 897"/>
                    <a:gd name="T26" fmla="*/ 2 w 1797"/>
                    <a:gd name="T27" fmla="*/ 1 h 897"/>
                    <a:gd name="T28" fmla="*/ 2 w 1797"/>
                    <a:gd name="T29" fmla="*/ 1 h 897"/>
                    <a:gd name="T30" fmla="*/ 2 w 1797"/>
                    <a:gd name="T31" fmla="*/ 1 h 897"/>
                    <a:gd name="T32" fmla="*/ 2 w 1797"/>
                    <a:gd name="T33" fmla="*/ 1 h 897"/>
                    <a:gd name="T34" fmla="*/ 2 w 1797"/>
                    <a:gd name="T35" fmla="*/ 1 h 897"/>
                    <a:gd name="T36" fmla="*/ 2 w 1797"/>
                    <a:gd name="T37" fmla="*/ 0 h 897"/>
                    <a:gd name="T38" fmla="*/ 2 w 1797"/>
                    <a:gd name="T39" fmla="*/ 0 h 897"/>
                    <a:gd name="T40" fmla="*/ 2 w 1797"/>
                    <a:gd name="T41" fmla="*/ 0 h 897"/>
                    <a:gd name="T42" fmla="*/ 2 w 1797"/>
                    <a:gd name="T43" fmla="*/ 0 h 897"/>
                    <a:gd name="T44" fmla="*/ 2 w 1797"/>
                    <a:gd name="T45" fmla="*/ 0 h 897"/>
                    <a:gd name="T46" fmla="*/ 2 w 1797"/>
                    <a:gd name="T47" fmla="*/ 0 h 897"/>
                    <a:gd name="T48" fmla="*/ 2 w 1797"/>
                    <a:gd name="T49" fmla="*/ 0 h 897"/>
                    <a:gd name="T50" fmla="*/ 2 w 1797"/>
                    <a:gd name="T51" fmla="*/ 0 h 897"/>
                    <a:gd name="T52" fmla="*/ 2 w 1797"/>
                    <a:gd name="T53" fmla="*/ 0 h 897"/>
                    <a:gd name="T54" fmla="*/ 2 w 1797"/>
                    <a:gd name="T55" fmla="*/ 0 h 897"/>
                    <a:gd name="T56" fmla="*/ 1 w 1797"/>
                    <a:gd name="T57" fmla="*/ 0 h 897"/>
                    <a:gd name="T58" fmla="*/ 1 w 1797"/>
                    <a:gd name="T59" fmla="*/ 0 h 897"/>
                    <a:gd name="T60" fmla="*/ 1 w 1797"/>
                    <a:gd name="T61" fmla="*/ 0 h 897"/>
                    <a:gd name="T62" fmla="*/ 1 w 1797"/>
                    <a:gd name="T63" fmla="*/ 0 h 897"/>
                    <a:gd name="T64" fmla="*/ 1 w 1797"/>
                    <a:gd name="T65" fmla="*/ 0 h 897"/>
                    <a:gd name="T66" fmla="*/ 1 w 1797"/>
                    <a:gd name="T67" fmla="*/ 0 h 897"/>
                    <a:gd name="T68" fmla="*/ 1 w 1797"/>
                    <a:gd name="T69" fmla="*/ 0 h 897"/>
                    <a:gd name="T70" fmla="*/ 1 w 1797"/>
                    <a:gd name="T71" fmla="*/ 0 h 897"/>
                    <a:gd name="T72" fmla="*/ 1 w 1797"/>
                    <a:gd name="T73" fmla="*/ 0 h 897"/>
                    <a:gd name="T74" fmla="*/ 1 w 1797"/>
                    <a:gd name="T75" fmla="*/ 0 h 897"/>
                    <a:gd name="T76" fmla="*/ 1 w 1797"/>
                    <a:gd name="T77" fmla="*/ 0 h 897"/>
                    <a:gd name="T78" fmla="*/ 0 w 1797"/>
                    <a:gd name="T79" fmla="*/ 0 h 897"/>
                    <a:gd name="T80" fmla="*/ 0 w 1797"/>
                    <a:gd name="T81" fmla="*/ 0 h 897"/>
                    <a:gd name="T82" fmla="*/ 0 w 1797"/>
                    <a:gd name="T83" fmla="*/ 0 h 897"/>
                    <a:gd name="T84" fmla="*/ 0 w 1797"/>
                    <a:gd name="T85" fmla="*/ 0 h 8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97" h="897">
                      <a:moveTo>
                        <a:pt x="0" y="0"/>
                      </a:moveTo>
                      <a:lnTo>
                        <a:pt x="2" y="46"/>
                      </a:lnTo>
                      <a:lnTo>
                        <a:pt x="5" y="92"/>
                      </a:lnTo>
                      <a:lnTo>
                        <a:pt x="10" y="135"/>
                      </a:lnTo>
                      <a:lnTo>
                        <a:pt x="19" y="180"/>
                      </a:lnTo>
                      <a:lnTo>
                        <a:pt x="29" y="223"/>
                      </a:lnTo>
                      <a:lnTo>
                        <a:pt x="41" y="266"/>
                      </a:lnTo>
                      <a:lnTo>
                        <a:pt x="55" y="307"/>
                      </a:lnTo>
                      <a:lnTo>
                        <a:pt x="72" y="348"/>
                      </a:lnTo>
                      <a:lnTo>
                        <a:pt x="89" y="387"/>
                      </a:lnTo>
                      <a:lnTo>
                        <a:pt x="109" y="427"/>
                      </a:lnTo>
                      <a:lnTo>
                        <a:pt x="131" y="464"/>
                      </a:lnTo>
                      <a:lnTo>
                        <a:pt x="154" y="500"/>
                      </a:lnTo>
                      <a:lnTo>
                        <a:pt x="179" y="535"/>
                      </a:lnTo>
                      <a:lnTo>
                        <a:pt x="207" y="569"/>
                      </a:lnTo>
                      <a:lnTo>
                        <a:pt x="235" y="602"/>
                      </a:lnTo>
                      <a:lnTo>
                        <a:pt x="265" y="634"/>
                      </a:lnTo>
                      <a:lnTo>
                        <a:pt x="295" y="664"/>
                      </a:lnTo>
                      <a:lnTo>
                        <a:pt x="328" y="692"/>
                      </a:lnTo>
                      <a:lnTo>
                        <a:pt x="362" y="718"/>
                      </a:lnTo>
                      <a:lnTo>
                        <a:pt x="397" y="744"/>
                      </a:lnTo>
                      <a:lnTo>
                        <a:pt x="434" y="767"/>
                      </a:lnTo>
                      <a:lnTo>
                        <a:pt x="472" y="788"/>
                      </a:lnTo>
                      <a:lnTo>
                        <a:pt x="510" y="808"/>
                      </a:lnTo>
                      <a:lnTo>
                        <a:pt x="550" y="826"/>
                      </a:lnTo>
                      <a:lnTo>
                        <a:pt x="590" y="842"/>
                      </a:lnTo>
                      <a:lnTo>
                        <a:pt x="632" y="856"/>
                      </a:lnTo>
                      <a:lnTo>
                        <a:pt x="675" y="868"/>
                      </a:lnTo>
                      <a:lnTo>
                        <a:pt x="719" y="878"/>
                      </a:lnTo>
                      <a:lnTo>
                        <a:pt x="763" y="887"/>
                      </a:lnTo>
                      <a:lnTo>
                        <a:pt x="808" y="893"/>
                      </a:lnTo>
                      <a:lnTo>
                        <a:pt x="853" y="896"/>
                      </a:lnTo>
                      <a:lnTo>
                        <a:pt x="899" y="897"/>
                      </a:lnTo>
                      <a:lnTo>
                        <a:pt x="945" y="896"/>
                      </a:lnTo>
                      <a:lnTo>
                        <a:pt x="990" y="893"/>
                      </a:lnTo>
                      <a:lnTo>
                        <a:pt x="1035" y="887"/>
                      </a:lnTo>
                      <a:lnTo>
                        <a:pt x="1078" y="878"/>
                      </a:lnTo>
                      <a:lnTo>
                        <a:pt x="1122" y="868"/>
                      </a:lnTo>
                      <a:lnTo>
                        <a:pt x="1165" y="856"/>
                      </a:lnTo>
                      <a:lnTo>
                        <a:pt x="1207" y="842"/>
                      </a:lnTo>
                      <a:lnTo>
                        <a:pt x="1247" y="826"/>
                      </a:lnTo>
                      <a:lnTo>
                        <a:pt x="1287" y="808"/>
                      </a:lnTo>
                      <a:lnTo>
                        <a:pt x="1325" y="788"/>
                      </a:lnTo>
                      <a:lnTo>
                        <a:pt x="1364" y="767"/>
                      </a:lnTo>
                      <a:lnTo>
                        <a:pt x="1400" y="744"/>
                      </a:lnTo>
                      <a:lnTo>
                        <a:pt x="1435" y="718"/>
                      </a:lnTo>
                      <a:lnTo>
                        <a:pt x="1469" y="692"/>
                      </a:lnTo>
                      <a:lnTo>
                        <a:pt x="1502" y="664"/>
                      </a:lnTo>
                      <a:lnTo>
                        <a:pt x="1532" y="634"/>
                      </a:lnTo>
                      <a:lnTo>
                        <a:pt x="1562" y="602"/>
                      </a:lnTo>
                      <a:lnTo>
                        <a:pt x="1591" y="569"/>
                      </a:lnTo>
                      <a:lnTo>
                        <a:pt x="1618" y="535"/>
                      </a:lnTo>
                      <a:lnTo>
                        <a:pt x="1643" y="500"/>
                      </a:lnTo>
                      <a:lnTo>
                        <a:pt x="1666" y="464"/>
                      </a:lnTo>
                      <a:lnTo>
                        <a:pt x="1688" y="427"/>
                      </a:lnTo>
                      <a:lnTo>
                        <a:pt x="1708" y="387"/>
                      </a:lnTo>
                      <a:lnTo>
                        <a:pt x="1725" y="348"/>
                      </a:lnTo>
                      <a:lnTo>
                        <a:pt x="1742" y="307"/>
                      </a:lnTo>
                      <a:lnTo>
                        <a:pt x="1756" y="266"/>
                      </a:lnTo>
                      <a:lnTo>
                        <a:pt x="1768" y="223"/>
                      </a:lnTo>
                      <a:lnTo>
                        <a:pt x="1778" y="180"/>
                      </a:lnTo>
                      <a:lnTo>
                        <a:pt x="1787" y="135"/>
                      </a:lnTo>
                      <a:lnTo>
                        <a:pt x="1792" y="92"/>
                      </a:lnTo>
                      <a:lnTo>
                        <a:pt x="1796" y="46"/>
                      </a:lnTo>
                      <a:lnTo>
                        <a:pt x="1797" y="0"/>
                      </a:lnTo>
                      <a:lnTo>
                        <a:pt x="1711" y="0"/>
                      </a:lnTo>
                      <a:lnTo>
                        <a:pt x="1638" y="0"/>
                      </a:lnTo>
                      <a:lnTo>
                        <a:pt x="1574" y="0"/>
                      </a:lnTo>
                      <a:lnTo>
                        <a:pt x="1520" y="0"/>
                      </a:lnTo>
                      <a:lnTo>
                        <a:pt x="1474" y="0"/>
                      </a:lnTo>
                      <a:lnTo>
                        <a:pt x="1436" y="0"/>
                      </a:lnTo>
                      <a:lnTo>
                        <a:pt x="1402" y="0"/>
                      </a:lnTo>
                      <a:lnTo>
                        <a:pt x="1372" y="0"/>
                      </a:lnTo>
                      <a:lnTo>
                        <a:pt x="1345" y="0"/>
                      </a:lnTo>
                      <a:lnTo>
                        <a:pt x="1319" y="0"/>
                      </a:lnTo>
                      <a:lnTo>
                        <a:pt x="1293" y="0"/>
                      </a:lnTo>
                      <a:lnTo>
                        <a:pt x="1266" y="0"/>
                      </a:lnTo>
                      <a:lnTo>
                        <a:pt x="1236" y="0"/>
                      </a:lnTo>
                      <a:lnTo>
                        <a:pt x="1202" y="0"/>
                      </a:lnTo>
                      <a:lnTo>
                        <a:pt x="1164" y="0"/>
                      </a:lnTo>
                      <a:lnTo>
                        <a:pt x="1118" y="0"/>
                      </a:lnTo>
                      <a:lnTo>
                        <a:pt x="1117" y="23"/>
                      </a:lnTo>
                      <a:lnTo>
                        <a:pt x="1114" y="43"/>
                      </a:lnTo>
                      <a:lnTo>
                        <a:pt x="1108" y="65"/>
                      </a:lnTo>
                      <a:lnTo>
                        <a:pt x="1100" y="85"/>
                      </a:lnTo>
                      <a:lnTo>
                        <a:pt x="1092" y="105"/>
                      </a:lnTo>
                      <a:lnTo>
                        <a:pt x="1081" y="122"/>
                      </a:lnTo>
                      <a:lnTo>
                        <a:pt x="1067" y="139"/>
                      </a:lnTo>
                      <a:lnTo>
                        <a:pt x="1053" y="155"/>
                      </a:lnTo>
                      <a:lnTo>
                        <a:pt x="1038" y="169"/>
                      </a:lnTo>
                      <a:lnTo>
                        <a:pt x="1021" y="181"/>
                      </a:lnTo>
                      <a:lnTo>
                        <a:pt x="1003" y="192"/>
                      </a:lnTo>
                      <a:lnTo>
                        <a:pt x="984" y="201"/>
                      </a:lnTo>
                      <a:lnTo>
                        <a:pt x="963" y="209"/>
                      </a:lnTo>
                      <a:lnTo>
                        <a:pt x="942" y="214"/>
                      </a:lnTo>
                      <a:lnTo>
                        <a:pt x="921" y="218"/>
                      </a:lnTo>
                      <a:lnTo>
                        <a:pt x="899" y="219"/>
                      </a:lnTo>
                      <a:lnTo>
                        <a:pt x="877" y="218"/>
                      </a:lnTo>
                      <a:lnTo>
                        <a:pt x="855" y="214"/>
                      </a:lnTo>
                      <a:lnTo>
                        <a:pt x="834" y="209"/>
                      </a:lnTo>
                      <a:lnTo>
                        <a:pt x="813" y="201"/>
                      </a:lnTo>
                      <a:lnTo>
                        <a:pt x="794" y="192"/>
                      </a:lnTo>
                      <a:lnTo>
                        <a:pt x="776" y="181"/>
                      </a:lnTo>
                      <a:lnTo>
                        <a:pt x="759" y="169"/>
                      </a:lnTo>
                      <a:lnTo>
                        <a:pt x="744" y="155"/>
                      </a:lnTo>
                      <a:lnTo>
                        <a:pt x="730" y="139"/>
                      </a:lnTo>
                      <a:lnTo>
                        <a:pt x="717" y="122"/>
                      </a:lnTo>
                      <a:lnTo>
                        <a:pt x="706" y="105"/>
                      </a:lnTo>
                      <a:lnTo>
                        <a:pt x="697" y="85"/>
                      </a:lnTo>
                      <a:lnTo>
                        <a:pt x="689" y="65"/>
                      </a:lnTo>
                      <a:lnTo>
                        <a:pt x="684" y="43"/>
                      </a:lnTo>
                      <a:lnTo>
                        <a:pt x="680" y="23"/>
                      </a:lnTo>
                      <a:lnTo>
                        <a:pt x="679" y="0"/>
                      </a:lnTo>
                      <a:lnTo>
                        <a:pt x="594" y="0"/>
                      </a:lnTo>
                      <a:lnTo>
                        <a:pt x="520" y="0"/>
                      </a:lnTo>
                      <a:lnTo>
                        <a:pt x="457" y="0"/>
                      </a:lnTo>
                      <a:lnTo>
                        <a:pt x="403" y="0"/>
                      </a:lnTo>
                      <a:lnTo>
                        <a:pt x="357" y="0"/>
                      </a:lnTo>
                      <a:lnTo>
                        <a:pt x="318" y="0"/>
                      </a:lnTo>
                      <a:lnTo>
                        <a:pt x="284" y="0"/>
                      </a:lnTo>
                      <a:lnTo>
                        <a:pt x="255" y="0"/>
                      </a:lnTo>
                      <a:lnTo>
                        <a:pt x="227" y="0"/>
                      </a:lnTo>
                      <a:lnTo>
                        <a:pt x="201" y="0"/>
                      </a:lnTo>
                      <a:lnTo>
                        <a:pt x="176" y="0"/>
                      </a:lnTo>
                      <a:lnTo>
                        <a:pt x="149" y="0"/>
                      </a:lnTo>
                      <a:lnTo>
                        <a:pt x="119" y="0"/>
                      </a:lnTo>
                      <a:lnTo>
                        <a:pt x="85" y="0"/>
                      </a:lnTo>
                      <a:lnTo>
                        <a:pt x="47" y="0"/>
                      </a:lnTo>
                      <a:lnTo>
                        <a:pt x="0" y="0"/>
                      </a:lnTo>
                      <a:close/>
                    </a:path>
                  </a:pathLst>
                </a:custGeom>
                <a:solidFill>
                  <a:srgbClr val="F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22" name="Freeform 897">
                  <a:extLst>
                    <a:ext uri="{FF2B5EF4-FFF2-40B4-BE49-F238E27FC236}">
                      <a16:creationId xmlns:a16="http://schemas.microsoft.com/office/drawing/2014/main" id="{7017F495-73A4-4252-BA64-AD6705F186FF}"/>
                    </a:ext>
                  </a:extLst>
                </p:cNvPr>
                <p:cNvSpPr>
                  <a:spLocks/>
                </p:cNvSpPr>
                <p:nvPr/>
              </p:nvSpPr>
              <p:spPr bwMode="auto">
                <a:xfrm>
                  <a:off x="1965" y="2803"/>
                  <a:ext cx="592" cy="295"/>
                </a:xfrm>
                <a:custGeom>
                  <a:avLst/>
                  <a:gdLst>
                    <a:gd name="T0" fmla="*/ 0 w 1777"/>
                    <a:gd name="T1" fmla="*/ 0 h 887"/>
                    <a:gd name="T2" fmla="*/ 0 w 1777"/>
                    <a:gd name="T3" fmla="*/ 0 h 887"/>
                    <a:gd name="T4" fmla="*/ 0 w 1777"/>
                    <a:gd name="T5" fmla="*/ 0 h 887"/>
                    <a:gd name="T6" fmla="*/ 0 w 1777"/>
                    <a:gd name="T7" fmla="*/ 1 h 887"/>
                    <a:gd name="T8" fmla="*/ 0 w 1777"/>
                    <a:gd name="T9" fmla="*/ 1 h 887"/>
                    <a:gd name="T10" fmla="*/ 0 w 1777"/>
                    <a:gd name="T11" fmla="*/ 1 h 887"/>
                    <a:gd name="T12" fmla="*/ 1 w 1777"/>
                    <a:gd name="T13" fmla="*/ 1 h 887"/>
                    <a:gd name="T14" fmla="*/ 1 w 1777"/>
                    <a:gd name="T15" fmla="*/ 1 h 887"/>
                    <a:gd name="T16" fmla="*/ 1 w 1777"/>
                    <a:gd name="T17" fmla="*/ 1 h 887"/>
                    <a:gd name="T18" fmla="*/ 1 w 1777"/>
                    <a:gd name="T19" fmla="*/ 1 h 887"/>
                    <a:gd name="T20" fmla="*/ 1 w 1777"/>
                    <a:gd name="T21" fmla="*/ 1 h 887"/>
                    <a:gd name="T22" fmla="*/ 1 w 1777"/>
                    <a:gd name="T23" fmla="*/ 1 h 887"/>
                    <a:gd name="T24" fmla="*/ 2 w 1777"/>
                    <a:gd name="T25" fmla="*/ 1 h 887"/>
                    <a:gd name="T26" fmla="*/ 2 w 1777"/>
                    <a:gd name="T27" fmla="*/ 1 h 887"/>
                    <a:gd name="T28" fmla="*/ 2 w 1777"/>
                    <a:gd name="T29" fmla="*/ 1 h 887"/>
                    <a:gd name="T30" fmla="*/ 2 w 1777"/>
                    <a:gd name="T31" fmla="*/ 1 h 887"/>
                    <a:gd name="T32" fmla="*/ 2 w 1777"/>
                    <a:gd name="T33" fmla="*/ 1 h 887"/>
                    <a:gd name="T34" fmla="*/ 2 w 1777"/>
                    <a:gd name="T35" fmla="*/ 1 h 887"/>
                    <a:gd name="T36" fmla="*/ 2 w 1777"/>
                    <a:gd name="T37" fmla="*/ 0 h 887"/>
                    <a:gd name="T38" fmla="*/ 2 w 1777"/>
                    <a:gd name="T39" fmla="*/ 0 h 887"/>
                    <a:gd name="T40" fmla="*/ 2 w 1777"/>
                    <a:gd name="T41" fmla="*/ 0 h 887"/>
                    <a:gd name="T42" fmla="*/ 2 w 1777"/>
                    <a:gd name="T43" fmla="*/ 0 h 887"/>
                    <a:gd name="T44" fmla="*/ 2 w 1777"/>
                    <a:gd name="T45" fmla="*/ 0 h 887"/>
                    <a:gd name="T46" fmla="*/ 2 w 1777"/>
                    <a:gd name="T47" fmla="*/ 0 h 887"/>
                    <a:gd name="T48" fmla="*/ 2 w 1777"/>
                    <a:gd name="T49" fmla="*/ 0 h 887"/>
                    <a:gd name="T50" fmla="*/ 2 w 1777"/>
                    <a:gd name="T51" fmla="*/ 0 h 887"/>
                    <a:gd name="T52" fmla="*/ 2 w 1777"/>
                    <a:gd name="T53" fmla="*/ 0 h 887"/>
                    <a:gd name="T54" fmla="*/ 2 w 1777"/>
                    <a:gd name="T55" fmla="*/ 0 h 887"/>
                    <a:gd name="T56" fmla="*/ 1 w 1777"/>
                    <a:gd name="T57" fmla="*/ 0 h 887"/>
                    <a:gd name="T58" fmla="*/ 1 w 1777"/>
                    <a:gd name="T59" fmla="*/ 0 h 887"/>
                    <a:gd name="T60" fmla="*/ 1 w 1777"/>
                    <a:gd name="T61" fmla="*/ 0 h 887"/>
                    <a:gd name="T62" fmla="*/ 1 w 1777"/>
                    <a:gd name="T63" fmla="*/ 0 h 887"/>
                    <a:gd name="T64" fmla="*/ 1 w 1777"/>
                    <a:gd name="T65" fmla="*/ 0 h 887"/>
                    <a:gd name="T66" fmla="*/ 1 w 1777"/>
                    <a:gd name="T67" fmla="*/ 0 h 887"/>
                    <a:gd name="T68" fmla="*/ 1 w 1777"/>
                    <a:gd name="T69" fmla="*/ 0 h 887"/>
                    <a:gd name="T70" fmla="*/ 1 w 1777"/>
                    <a:gd name="T71" fmla="*/ 0 h 887"/>
                    <a:gd name="T72" fmla="*/ 1 w 1777"/>
                    <a:gd name="T73" fmla="*/ 0 h 887"/>
                    <a:gd name="T74" fmla="*/ 1 w 1777"/>
                    <a:gd name="T75" fmla="*/ 0 h 887"/>
                    <a:gd name="T76" fmla="*/ 1 w 1777"/>
                    <a:gd name="T77" fmla="*/ 0 h 887"/>
                    <a:gd name="T78" fmla="*/ 0 w 1777"/>
                    <a:gd name="T79" fmla="*/ 0 h 887"/>
                    <a:gd name="T80" fmla="*/ 0 w 1777"/>
                    <a:gd name="T81" fmla="*/ 0 h 887"/>
                    <a:gd name="T82" fmla="*/ 0 w 1777"/>
                    <a:gd name="T83" fmla="*/ 0 h 887"/>
                    <a:gd name="T84" fmla="*/ 0 w 1777"/>
                    <a:gd name="T85" fmla="*/ 0 h 88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77" h="887">
                      <a:moveTo>
                        <a:pt x="0" y="0"/>
                      </a:moveTo>
                      <a:lnTo>
                        <a:pt x="1" y="46"/>
                      </a:lnTo>
                      <a:lnTo>
                        <a:pt x="5" y="91"/>
                      </a:lnTo>
                      <a:lnTo>
                        <a:pt x="10" y="134"/>
                      </a:lnTo>
                      <a:lnTo>
                        <a:pt x="19" y="178"/>
                      </a:lnTo>
                      <a:lnTo>
                        <a:pt x="29" y="221"/>
                      </a:lnTo>
                      <a:lnTo>
                        <a:pt x="41" y="263"/>
                      </a:lnTo>
                      <a:lnTo>
                        <a:pt x="54" y="304"/>
                      </a:lnTo>
                      <a:lnTo>
                        <a:pt x="71" y="345"/>
                      </a:lnTo>
                      <a:lnTo>
                        <a:pt x="88" y="384"/>
                      </a:lnTo>
                      <a:lnTo>
                        <a:pt x="108" y="421"/>
                      </a:lnTo>
                      <a:lnTo>
                        <a:pt x="130" y="459"/>
                      </a:lnTo>
                      <a:lnTo>
                        <a:pt x="153" y="495"/>
                      </a:lnTo>
                      <a:lnTo>
                        <a:pt x="178" y="530"/>
                      </a:lnTo>
                      <a:lnTo>
                        <a:pt x="204" y="564"/>
                      </a:lnTo>
                      <a:lnTo>
                        <a:pt x="232" y="596"/>
                      </a:lnTo>
                      <a:lnTo>
                        <a:pt x="261" y="626"/>
                      </a:lnTo>
                      <a:lnTo>
                        <a:pt x="292" y="656"/>
                      </a:lnTo>
                      <a:lnTo>
                        <a:pt x="325" y="684"/>
                      </a:lnTo>
                      <a:lnTo>
                        <a:pt x="358" y="711"/>
                      </a:lnTo>
                      <a:lnTo>
                        <a:pt x="393" y="735"/>
                      </a:lnTo>
                      <a:lnTo>
                        <a:pt x="429" y="758"/>
                      </a:lnTo>
                      <a:lnTo>
                        <a:pt x="466" y="780"/>
                      </a:lnTo>
                      <a:lnTo>
                        <a:pt x="505" y="799"/>
                      </a:lnTo>
                      <a:lnTo>
                        <a:pt x="544" y="817"/>
                      </a:lnTo>
                      <a:lnTo>
                        <a:pt x="584" y="833"/>
                      </a:lnTo>
                      <a:lnTo>
                        <a:pt x="625" y="847"/>
                      </a:lnTo>
                      <a:lnTo>
                        <a:pt x="667" y="859"/>
                      </a:lnTo>
                      <a:lnTo>
                        <a:pt x="710" y="868"/>
                      </a:lnTo>
                      <a:lnTo>
                        <a:pt x="754" y="877"/>
                      </a:lnTo>
                      <a:lnTo>
                        <a:pt x="799" y="883"/>
                      </a:lnTo>
                      <a:lnTo>
                        <a:pt x="844" y="886"/>
                      </a:lnTo>
                      <a:lnTo>
                        <a:pt x="889" y="887"/>
                      </a:lnTo>
                      <a:lnTo>
                        <a:pt x="934" y="886"/>
                      </a:lnTo>
                      <a:lnTo>
                        <a:pt x="978" y="883"/>
                      </a:lnTo>
                      <a:lnTo>
                        <a:pt x="1023" y="877"/>
                      </a:lnTo>
                      <a:lnTo>
                        <a:pt x="1067" y="868"/>
                      </a:lnTo>
                      <a:lnTo>
                        <a:pt x="1110" y="859"/>
                      </a:lnTo>
                      <a:lnTo>
                        <a:pt x="1152" y="847"/>
                      </a:lnTo>
                      <a:lnTo>
                        <a:pt x="1193" y="833"/>
                      </a:lnTo>
                      <a:lnTo>
                        <a:pt x="1233" y="817"/>
                      </a:lnTo>
                      <a:lnTo>
                        <a:pt x="1272" y="799"/>
                      </a:lnTo>
                      <a:lnTo>
                        <a:pt x="1311" y="780"/>
                      </a:lnTo>
                      <a:lnTo>
                        <a:pt x="1348" y="758"/>
                      </a:lnTo>
                      <a:lnTo>
                        <a:pt x="1384" y="735"/>
                      </a:lnTo>
                      <a:lnTo>
                        <a:pt x="1419" y="711"/>
                      </a:lnTo>
                      <a:lnTo>
                        <a:pt x="1452" y="684"/>
                      </a:lnTo>
                      <a:lnTo>
                        <a:pt x="1485" y="656"/>
                      </a:lnTo>
                      <a:lnTo>
                        <a:pt x="1516" y="626"/>
                      </a:lnTo>
                      <a:lnTo>
                        <a:pt x="1545" y="596"/>
                      </a:lnTo>
                      <a:lnTo>
                        <a:pt x="1573" y="564"/>
                      </a:lnTo>
                      <a:lnTo>
                        <a:pt x="1599" y="530"/>
                      </a:lnTo>
                      <a:lnTo>
                        <a:pt x="1624" y="495"/>
                      </a:lnTo>
                      <a:lnTo>
                        <a:pt x="1647" y="459"/>
                      </a:lnTo>
                      <a:lnTo>
                        <a:pt x="1669" y="421"/>
                      </a:lnTo>
                      <a:lnTo>
                        <a:pt x="1689" y="384"/>
                      </a:lnTo>
                      <a:lnTo>
                        <a:pt x="1707" y="345"/>
                      </a:lnTo>
                      <a:lnTo>
                        <a:pt x="1723" y="304"/>
                      </a:lnTo>
                      <a:lnTo>
                        <a:pt x="1736" y="263"/>
                      </a:lnTo>
                      <a:lnTo>
                        <a:pt x="1748" y="221"/>
                      </a:lnTo>
                      <a:lnTo>
                        <a:pt x="1758" y="178"/>
                      </a:lnTo>
                      <a:lnTo>
                        <a:pt x="1767" y="134"/>
                      </a:lnTo>
                      <a:lnTo>
                        <a:pt x="1772" y="91"/>
                      </a:lnTo>
                      <a:lnTo>
                        <a:pt x="1776" y="46"/>
                      </a:lnTo>
                      <a:lnTo>
                        <a:pt x="1777" y="0"/>
                      </a:lnTo>
                      <a:lnTo>
                        <a:pt x="1689" y="0"/>
                      </a:lnTo>
                      <a:lnTo>
                        <a:pt x="1613" y="0"/>
                      </a:lnTo>
                      <a:lnTo>
                        <a:pt x="1549" y="0"/>
                      </a:lnTo>
                      <a:lnTo>
                        <a:pt x="1494" y="0"/>
                      </a:lnTo>
                      <a:lnTo>
                        <a:pt x="1448" y="0"/>
                      </a:lnTo>
                      <a:lnTo>
                        <a:pt x="1408" y="0"/>
                      </a:lnTo>
                      <a:lnTo>
                        <a:pt x="1374" y="0"/>
                      </a:lnTo>
                      <a:lnTo>
                        <a:pt x="1345" y="0"/>
                      </a:lnTo>
                      <a:lnTo>
                        <a:pt x="1318" y="0"/>
                      </a:lnTo>
                      <a:lnTo>
                        <a:pt x="1293" y="0"/>
                      </a:lnTo>
                      <a:lnTo>
                        <a:pt x="1269" y="0"/>
                      </a:lnTo>
                      <a:lnTo>
                        <a:pt x="1244" y="0"/>
                      </a:lnTo>
                      <a:lnTo>
                        <a:pt x="1216" y="0"/>
                      </a:lnTo>
                      <a:lnTo>
                        <a:pt x="1186" y="0"/>
                      </a:lnTo>
                      <a:lnTo>
                        <a:pt x="1150" y="0"/>
                      </a:lnTo>
                      <a:lnTo>
                        <a:pt x="1108" y="0"/>
                      </a:lnTo>
                      <a:lnTo>
                        <a:pt x="1107" y="23"/>
                      </a:lnTo>
                      <a:lnTo>
                        <a:pt x="1104" y="43"/>
                      </a:lnTo>
                      <a:lnTo>
                        <a:pt x="1098" y="65"/>
                      </a:lnTo>
                      <a:lnTo>
                        <a:pt x="1090" y="85"/>
                      </a:lnTo>
                      <a:lnTo>
                        <a:pt x="1082" y="105"/>
                      </a:lnTo>
                      <a:lnTo>
                        <a:pt x="1071" y="122"/>
                      </a:lnTo>
                      <a:lnTo>
                        <a:pt x="1057" y="139"/>
                      </a:lnTo>
                      <a:lnTo>
                        <a:pt x="1043" y="155"/>
                      </a:lnTo>
                      <a:lnTo>
                        <a:pt x="1028" y="169"/>
                      </a:lnTo>
                      <a:lnTo>
                        <a:pt x="1011" y="181"/>
                      </a:lnTo>
                      <a:lnTo>
                        <a:pt x="993" y="192"/>
                      </a:lnTo>
                      <a:lnTo>
                        <a:pt x="974" y="201"/>
                      </a:lnTo>
                      <a:lnTo>
                        <a:pt x="953" y="209"/>
                      </a:lnTo>
                      <a:lnTo>
                        <a:pt x="932" y="214"/>
                      </a:lnTo>
                      <a:lnTo>
                        <a:pt x="911" y="218"/>
                      </a:lnTo>
                      <a:lnTo>
                        <a:pt x="889" y="219"/>
                      </a:lnTo>
                      <a:lnTo>
                        <a:pt x="867" y="218"/>
                      </a:lnTo>
                      <a:lnTo>
                        <a:pt x="845" y="214"/>
                      </a:lnTo>
                      <a:lnTo>
                        <a:pt x="824" y="209"/>
                      </a:lnTo>
                      <a:lnTo>
                        <a:pt x="803" y="201"/>
                      </a:lnTo>
                      <a:lnTo>
                        <a:pt x="784" y="192"/>
                      </a:lnTo>
                      <a:lnTo>
                        <a:pt x="766" y="181"/>
                      </a:lnTo>
                      <a:lnTo>
                        <a:pt x="749" y="169"/>
                      </a:lnTo>
                      <a:lnTo>
                        <a:pt x="734" y="155"/>
                      </a:lnTo>
                      <a:lnTo>
                        <a:pt x="720" y="139"/>
                      </a:lnTo>
                      <a:lnTo>
                        <a:pt x="707" y="122"/>
                      </a:lnTo>
                      <a:lnTo>
                        <a:pt x="696" y="105"/>
                      </a:lnTo>
                      <a:lnTo>
                        <a:pt x="687" y="85"/>
                      </a:lnTo>
                      <a:lnTo>
                        <a:pt x="679" y="65"/>
                      </a:lnTo>
                      <a:lnTo>
                        <a:pt x="674" y="43"/>
                      </a:lnTo>
                      <a:lnTo>
                        <a:pt x="670" y="23"/>
                      </a:lnTo>
                      <a:lnTo>
                        <a:pt x="669" y="0"/>
                      </a:lnTo>
                      <a:lnTo>
                        <a:pt x="582" y="0"/>
                      </a:lnTo>
                      <a:lnTo>
                        <a:pt x="507" y="0"/>
                      </a:lnTo>
                      <a:lnTo>
                        <a:pt x="442" y="0"/>
                      </a:lnTo>
                      <a:lnTo>
                        <a:pt x="387" y="0"/>
                      </a:lnTo>
                      <a:lnTo>
                        <a:pt x="341" y="0"/>
                      </a:lnTo>
                      <a:lnTo>
                        <a:pt x="301" y="0"/>
                      </a:lnTo>
                      <a:lnTo>
                        <a:pt x="267" y="0"/>
                      </a:lnTo>
                      <a:lnTo>
                        <a:pt x="238" y="0"/>
                      </a:lnTo>
                      <a:lnTo>
                        <a:pt x="211" y="0"/>
                      </a:lnTo>
                      <a:lnTo>
                        <a:pt x="187" y="0"/>
                      </a:lnTo>
                      <a:lnTo>
                        <a:pt x="162" y="0"/>
                      </a:lnTo>
                      <a:lnTo>
                        <a:pt x="136" y="0"/>
                      </a:lnTo>
                      <a:lnTo>
                        <a:pt x="109" y="0"/>
                      </a:lnTo>
                      <a:lnTo>
                        <a:pt x="78" y="0"/>
                      </a:lnTo>
                      <a:lnTo>
                        <a:pt x="42" y="0"/>
                      </a:lnTo>
                      <a:lnTo>
                        <a:pt x="0" y="0"/>
                      </a:lnTo>
                      <a:close/>
                    </a:path>
                  </a:pathLst>
                </a:custGeom>
                <a:solidFill>
                  <a:srgbClr val="F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23" name="Freeform 898">
                  <a:extLst>
                    <a:ext uri="{FF2B5EF4-FFF2-40B4-BE49-F238E27FC236}">
                      <a16:creationId xmlns:a16="http://schemas.microsoft.com/office/drawing/2014/main" id="{7F1EE81D-BB0E-4698-8670-5CA5F5C9DD26}"/>
                    </a:ext>
                  </a:extLst>
                </p:cNvPr>
                <p:cNvSpPr>
                  <a:spLocks/>
                </p:cNvSpPr>
                <p:nvPr/>
              </p:nvSpPr>
              <p:spPr bwMode="auto">
                <a:xfrm>
                  <a:off x="1969" y="2803"/>
                  <a:ext cx="585" cy="292"/>
                </a:xfrm>
                <a:custGeom>
                  <a:avLst/>
                  <a:gdLst>
                    <a:gd name="T0" fmla="*/ 2 w 1755"/>
                    <a:gd name="T1" fmla="*/ 0 h 876"/>
                    <a:gd name="T2" fmla="*/ 2 w 1755"/>
                    <a:gd name="T3" fmla="*/ 0 h 876"/>
                    <a:gd name="T4" fmla="*/ 2 w 1755"/>
                    <a:gd name="T5" fmla="*/ 0 h 876"/>
                    <a:gd name="T6" fmla="*/ 2 w 1755"/>
                    <a:gd name="T7" fmla="*/ 0 h 876"/>
                    <a:gd name="T8" fmla="*/ 2 w 1755"/>
                    <a:gd name="T9" fmla="*/ 0 h 876"/>
                    <a:gd name="T10" fmla="*/ 2 w 1755"/>
                    <a:gd name="T11" fmla="*/ 1 h 876"/>
                    <a:gd name="T12" fmla="*/ 2 w 1755"/>
                    <a:gd name="T13" fmla="*/ 1 h 876"/>
                    <a:gd name="T14" fmla="*/ 2 w 1755"/>
                    <a:gd name="T15" fmla="*/ 1 h 876"/>
                    <a:gd name="T16" fmla="*/ 2 w 1755"/>
                    <a:gd name="T17" fmla="*/ 1 h 876"/>
                    <a:gd name="T18" fmla="*/ 2 w 1755"/>
                    <a:gd name="T19" fmla="*/ 1 h 876"/>
                    <a:gd name="T20" fmla="*/ 2 w 1755"/>
                    <a:gd name="T21" fmla="*/ 1 h 876"/>
                    <a:gd name="T22" fmla="*/ 2 w 1755"/>
                    <a:gd name="T23" fmla="*/ 1 h 876"/>
                    <a:gd name="T24" fmla="*/ 2 w 1755"/>
                    <a:gd name="T25" fmla="*/ 1 h 876"/>
                    <a:gd name="T26" fmla="*/ 2 w 1755"/>
                    <a:gd name="T27" fmla="*/ 1 h 876"/>
                    <a:gd name="T28" fmla="*/ 1 w 1755"/>
                    <a:gd name="T29" fmla="*/ 1 h 876"/>
                    <a:gd name="T30" fmla="*/ 1 w 1755"/>
                    <a:gd name="T31" fmla="*/ 1 h 876"/>
                    <a:gd name="T32" fmla="*/ 1 w 1755"/>
                    <a:gd name="T33" fmla="*/ 1 h 876"/>
                    <a:gd name="T34" fmla="*/ 1 w 1755"/>
                    <a:gd name="T35" fmla="*/ 1 h 876"/>
                    <a:gd name="T36" fmla="*/ 1 w 1755"/>
                    <a:gd name="T37" fmla="*/ 1 h 876"/>
                    <a:gd name="T38" fmla="*/ 1 w 1755"/>
                    <a:gd name="T39" fmla="*/ 1 h 876"/>
                    <a:gd name="T40" fmla="*/ 1 w 1755"/>
                    <a:gd name="T41" fmla="*/ 1 h 876"/>
                    <a:gd name="T42" fmla="*/ 1 w 1755"/>
                    <a:gd name="T43" fmla="*/ 1 h 876"/>
                    <a:gd name="T44" fmla="*/ 1 w 1755"/>
                    <a:gd name="T45" fmla="*/ 1 h 876"/>
                    <a:gd name="T46" fmla="*/ 0 w 1755"/>
                    <a:gd name="T47" fmla="*/ 1 h 876"/>
                    <a:gd name="T48" fmla="*/ 0 w 1755"/>
                    <a:gd name="T49" fmla="*/ 1 h 876"/>
                    <a:gd name="T50" fmla="*/ 0 w 1755"/>
                    <a:gd name="T51" fmla="*/ 1 h 876"/>
                    <a:gd name="T52" fmla="*/ 0 w 1755"/>
                    <a:gd name="T53" fmla="*/ 1 h 876"/>
                    <a:gd name="T54" fmla="*/ 0 w 1755"/>
                    <a:gd name="T55" fmla="*/ 1 h 876"/>
                    <a:gd name="T56" fmla="*/ 0 w 1755"/>
                    <a:gd name="T57" fmla="*/ 0 h 876"/>
                    <a:gd name="T58" fmla="*/ 0 w 1755"/>
                    <a:gd name="T59" fmla="*/ 0 h 876"/>
                    <a:gd name="T60" fmla="*/ 0 w 1755"/>
                    <a:gd name="T61" fmla="*/ 0 h 876"/>
                    <a:gd name="T62" fmla="*/ 0 w 1755"/>
                    <a:gd name="T63" fmla="*/ 0 h 876"/>
                    <a:gd name="T64" fmla="*/ 0 w 1755"/>
                    <a:gd name="T65" fmla="*/ 0 h 876"/>
                    <a:gd name="T66" fmla="*/ 1 w 1755"/>
                    <a:gd name="T67" fmla="*/ 0 h 876"/>
                    <a:gd name="T68" fmla="*/ 1 w 1755"/>
                    <a:gd name="T69" fmla="*/ 0 h 876"/>
                    <a:gd name="T70" fmla="*/ 1 w 1755"/>
                    <a:gd name="T71" fmla="*/ 0 h 876"/>
                    <a:gd name="T72" fmla="*/ 1 w 1755"/>
                    <a:gd name="T73" fmla="*/ 0 h 876"/>
                    <a:gd name="T74" fmla="*/ 1 w 1755"/>
                    <a:gd name="T75" fmla="*/ 0 h 876"/>
                    <a:gd name="T76" fmla="*/ 1 w 1755"/>
                    <a:gd name="T77" fmla="*/ 0 h 876"/>
                    <a:gd name="T78" fmla="*/ 1 w 1755"/>
                    <a:gd name="T79" fmla="*/ 0 h 876"/>
                    <a:gd name="T80" fmla="*/ 1 w 1755"/>
                    <a:gd name="T81" fmla="*/ 0 h 876"/>
                    <a:gd name="T82" fmla="*/ 1 w 1755"/>
                    <a:gd name="T83" fmla="*/ 0 h 876"/>
                    <a:gd name="T84" fmla="*/ 1 w 1755"/>
                    <a:gd name="T85" fmla="*/ 0 h 876"/>
                    <a:gd name="T86" fmla="*/ 1 w 1755"/>
                    <a:gd name="T87" fmla="*/ 0 h 876"/>
                    <a:gd name="T88" fmla="*/ 1 w 1755"/>
                    <a:gd name="T89" fmla="*/ 0 h 876"/>
                    <a:gd name="T90" fmla="*/ 1 w 1755"/>
                    <a:gd name="T91" fmla="*/ 0 h 876"/>
                    <a:gd name="T92" fmla="*/ 1 w 1755"/>
                    <a:gd name="T93" fmla="*/ 0 h 876"/>
                    <a:gd name="T94" fmla="*/ 1 w 1755"/>
                    <a:gd name="T95" fmla="*/ 0 h 876"/>
                    <a:gd name="T96" fmla="*/ 2 w 1755"/>
                    <a:gd name="T97" fmla="*/ 0 h 8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755" h="876">
                      <a:moveTo>
                        <a:pt x="1097" y="0"/>
                      </a:moveTo>
                      <a:lnTo>
                        <a:pt x="1755" y="0"/>
                      </a:lnTo>
                      <a:lnTo>
                        <a:pt x="1754" y="44"/>
                      </a:lnTo>
                      <a:lnTo>
                        <a:pt x="1750" y="89"/>
                      </a:lnTo>
                      <a:lnTo>
                        <a:pt x="1745" y="133"/>
                      </a:lnTo>
                      <a:lnTo>
                        <a:pt x="1737" y="176"/>
                      </a:lnTo>
                      <a:lnTo>
                        <a:pt x="1727" y="219"/>
                      </a:lnTo>
                      <a:lnTo>
                        <a:pt x="1715" y="260"/>
                      </a:lnTo>
                      <a:lnTo>
                        <a:pt x="1701" y="301"/>
                      </a:lnTo>
                      <a:lnTo>
                        <a:pt x="1686" y="340"/>
                      </a:lnTo>
                      <a:lnTo>
                        <a:pt x="1668" y="379"/>
                      </a:lnTo>
                      <a:lnTo>
                        <a:pt x="1648" y="417"/>
                      </a:lnTo>
                      <a:lnTo>
                        <a:pt x="1628" y="453"/>
                      </a:lnTo>
                      <a:lnTo>
                        <a:pt x="1605" y="489"/>
                      </a:lnTo>
                      <a:lnTo>
                        <a:pt x="1580" y="523"/>
                      </a:lnTo>
                      <a:lnTo>
                        <a:pt x="1554" y="557"/>
                      </a:lnTo>
                      <a:lnTo>
                        <a:pt x="1527" y="589"/>
                      </a:lnTo>
                      <a:lnTo>
                        <a:pt x="1497" y="619"/>
                      </a:lnTo>
                      <a:lnTo>
                        <a:pt x="1466" y="648"/>
                      </a:lnTo>
                      <a:lnTo>
                        <a:pt x="1435" y="676"/>
                      </a:lnTo>
                      <a:lnTo>
                        <a:pt x="1402" y="702"/>
                      </a:lnTo>
                      <a:lnTo>
                        <a:pt x="1367" y="726"/>
                      </a:lnTo>
                      <a:lnTo>
                        <a:pt x="1332" y="749"/>
                      </a:lnTo>
                      <a:lnTo>
                        <a:pt x="1295" y="770"/>
                      </a:lnTo>
                      <a:lnTo>
                        <a:pt x="1257" y="790"/>
                      </a:lnTo>
                      <a:lnTo>
                        <a:pt x="1219" y="807"/>
                      </a:lnTo>
                      <a:lnTo>
                        <a:pt x="1178" y="822"/>
                      </a:lnTo>
                      <a:lnTo>
                        <a:pt x="1137" y="837"/>
                      </a:lnTo>
                      <a:lnTo>
                        <a:pt x="1096" y="849"/>
                      </a:lnTo>
                      <a:lnTo>
                        <a:pt x="1054" y="859"/>
                      </a:lnTo>
                      <a:lnTo>
                        <a:pt x="1010" y="866"/>
                      </a:lnTo>
                      <a:lnTo>
                        <a:pt x="966" y="872"/>
                      </a:lnTo>
                      <a:lnTo>
                        <a:pt x="923" y="875"/>
                      </a:lnTo>
                      <a:lnTo>
                        <a:pt x="878" y="876"/>
                      </a:lnTo>
                      <a:lnTo>
                        <a:pt x="833" y="875"/>
                      </a:lnTo>
                      <a:lnTo>
                        <a:pt x="789" y="872"/>
                      </a:lnTo>
                      <a:lnTo>
                        <a:pt x="745" y="866"/>
                      </a:lnTo>
                      <a:lnTo>
                        <a:pt x="701" y="859"/>
                      </a:lnTo>
                      <a:lnTo>
                        <a:pt x="659" y="849"/>
                      </a:lnTo>
                      <a:lnTo>
                        <a:pt x="618" y="837"/>
                      </a:lnTo>
                      <a:lnTo>
                        <a:pt x="577" y="822"/>
                      </a:lnTo>
                      <a:lnTo>
                        <a:pt x="537" y="807"/>
                      </a:lnTo>
                      <a:lnTo>
                        <a:pt x="498" y="790"/>
                      </a:lnTo>
                      <a:lnTo>
                        <a:pt x="460" y="770"/>
                      </a:lnTo>
                      <a:lnTo>
                        <a:pt x="424" y="749"/>
                      </a:lnTo>
                      <a:lnTo>
                        <a:pt x="388" y="726"/>
                      </a:lnTo>
                      <a:lnTo>
                        <a:pt x="353" y="702"/>
                      </a:lnTo>
                      <a:lnTo>
                        <a:pt x="321" y="676"/>
                      </a:lnTo>
                      <a:lnTo>
                        <a:pt x="289" y="648"/>
                      </a:lnTo>
                      <a:lnTo>
                        <a:pt x="258" y="619"/>
                      </a:lnTo>
                      <a:lnTo>
                        <a:pt x="228" y="589"/>
                      </a:lnTo>
                      <a:lnTo>
                        <a:pt x="201" y="557"/>
                      </a:lnTo>
                      <a:lnTo>
                        <a:pt x="175" y="523"/>
                      </a:lnTo>
                      <a:lnTo>
                        <a:pt x="151" y="489"/>
                      </a:lnTo>
                      <a:lnTo>
                        <a:pt x="128" y="453"/>
                      </a:lnTo>
                      <a:lnTo>
                        <a:pt x="107" y="417"/>
                      </a:lnTo>
                      <a:lnTo>
                        <a:pt x="87" y="379"/>
                      </a:lnTo>
                      <a:lnTo>
                        <a:pt x="69" y="340"/>
                      </a:lnTo>
                      <a:lnTo>
                        <a:pt x="54" y="301"/>
                      </a:lnTo>
                      <a:lnTo>
                        <a:pt x="40" y="260"/>
                      </a:lnTo>
                      <a:lnTo>
                        <a:pt x="28" y="219"/>
                      </a:lnTo>
                      <a:lnTo>
                        <a:pt x="18" y="176"/>
                      </a:lnTo>
                      <a:lnTo>
                        <a:pt x="10" y="133"/>
                      </a:lnTo>
                      <a:lnTo>
                        <a:pt x="5" y="89"/>
                      </a:lnTo>
                      <a:lnTo>
                        <a:pt x="1" y="44"/>
                      </a:lnTo>
                      <a:lnTo>
                        <a:pt x="0" y="0"/>
                      </a:lnTo>
                      <a:lnTo>
                        <a:pt x="658" y="0"/>
                      </a:lnTo>
                      <a:lnTo>
                        <a:pt x="659" y="23"/>
                      </a:lnTo>
                      <a:lnTo>
                        <a:pt x="663" y="43"/>
                      </a:lnTo>
                      <a:lnTo>
                        <a:pt x="668" y="65"/>
                      </a:lnTo>
                      <a:lnTo>
                        <a:pt x="676" y="85"/>
                      </a:lnTo>
                      <a:lnTo>
                        <a:pt x="685" y="105"/>
                      </a:lnTo>
                      <a:lnTo>
                        <a:pt x="696" y="122"/>
                      </a:lnTo>
                      <a:lnTo>
                        <a:pt x="709" y="139"/>
                      </a:lnTo>
                      <a:lnTo>
                        <a:pt x="723" y="155"/>
                      </a:lnTo>
                      <a:lnTo>
                        <a:pt x="738" y="169"/>
                      </a:lnTo>
                      <a:lnTo>
                        <a:pt x="755" y="181"/>
                      </a:lnTo>
                      <a:lnTo>
                        <a:pt x="773" y="192"/>
                      </a:lnTo>
                      <a:lnTo>
                        <a:pt x="792" y="201"/>
                      </a:lnTo>
                      <a:lnTo>
                        <a:pt x="813" y="209"/>
                      </a:lnTo>
                      <a:lnTo>
                        <a:pt x="834" y="214"/>
                      </a:lnTo>
                      <a:lnTo>
                        <a:pt x="856" y="218"/>
                      </a:lnTo>
                      <a:lnTo>
                        <a:pt x="878" y="219"/>
                      </a:lnTo>
                      <a:lnTo>
                        <a:pt x="900" y="218"/>
                      </a:lnTo>
                      <a:lnTo>
                        <a:pt x="921" y="214"/>
                      </a:lnTo>
                      <a:lnTo>
                        <a:pt x="942" y="209"/>
                      </a:lnTo>
                      <a:lnTo>
                        <a:pt x="963" y="201"/>
                      </a:lnTo>
                      <a:lnTo>
                        <a:pt x="982" y="192"/>
                      </a:lnTo>
                      <a:lnTo>
                        <a:pt x="1000" y="181"/>
                      </a:lnTo>
                      <a:lnTo>
                        <a:pt x="1017" y="169"/>
                      </a:lnTo>
                      <a:lnTo>
                        <a:pt x="1032" y="155"/>
                      </a:lnTo>
                      <a:lnTo>
                        <a:pt x="1046" y="139"/>
                      </a:lnTo>
                      <a:lnTo>
                        <a:pt x="1060" y="122"/>
                      </a:lnTo>
                      <a:lnTo>
                        <a:pt x="1071" y="105"/>
                      </a:lnTo>
                      <a:lnTo>
                        <a:pt x="1079" y="85"/>
                      </a:lnTo>
                      <a:lnTo>
                        <a:pt x="1087" y="65"/>
                      </a:lnTo>
                      <a:lnTo>
                        <a:pt x="1093" y="43"/>
                      </a:lnTo>
                      <a:lnTo>
                        <a:pt x="1096" y="23"/>
                      </a:lnTo>
                      <a:lnTo>
                        <a:pt x="109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24" name="Freeform 899">
                  <a:extLst>
                    <a:ext uri="{FF2B5EF4-FFF2-40B4-BE49-F238E27FC236}">
                      <a16:creationId xmlns:a16="http://schemas.microsoft.com/office/drawing/2014/main" id="{125D6A88-B055-4663-ACCF-DF5E8C94A34C}"/>
                    </a:ext>
                  </a:extLst>
                </p:cNvPr>
                <p:cNvSpPr>
                  <a:spLocks/>
                </p:cNvSpPr>
                <p:nvPr/>
              </p:nvSpPr>
              <p:spPr bwMode="auto">
                <a:xfrm>
                  <a:off x="2334" y="2800"/>
                  <a:ext cx="222" cy="5"/>
                </a:xfrm>
                <a:custGeom>
                  <a:avLst/>
                  <a:gdLst>
                    <a:gd name="T0" fmla="*/ 1 w 666"/>
                    <a:gd name="T1" fmla="*/ 0 h 15"/>
                    <a:gd name="T2" fmla="*/ 1 w 666"/>
                    <a:gd name="T3" fmla="*/ 0 h 15"/>
                    <a:gd name="T4" fmla="*/ 0 w 666"/>
                    <a:gd name="T5" fmla="*/ 0 h 15"/>
                    <a:gd name="T6" fmla="*/ 0 w 666"/>
                    <a:gd name="T7" fmla="*/ 0 h 15"/>
                    <a:gd name="T8" fmla="*/ 1 w 666"/>
                    <a:gd name="T9" fmla="*/ 0 h 15"/>
                    <a:gd name="T10" fmla="*/ 1 w 666"/>
                    <a:gd name="T11" fmla="*/ 0 h 15"/>
                    <a:gd name="T12" fmla="*/ 1 w 666"/>
                    <a:gd name="T13" fmla="*/ 0 h 15"/>
                    <a:gd name="T14" fmla="*/ 1 w 666"/>
                    <a:gd name="T15" fmla="*/ 0 h 15"/>
                    <a:gd name="T16" fmla="*/ 1 w 666"/>
                    <a:gd name="T17" fmla="*/ 0 h 15"/>
                    <a:gd name="T18" fmla="*/ 1 w 666"/>
                    <a:gd name="T19" fmla="*/ 0 h 15"/>
                    <a:gd name="T20" fmla="*/ 1 w 666"/>
                    <a:gd name="T21" fmla="*/ 0 h 15"/>
                    <a:gd name="T22" fmla="*/ 1 w 66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6" h="15">
                      <a:moveTo>
                        <a:pt x="666" y="8"/>
                      </a:moveTo>
                      <a:lnTo>
                        <a:pt x="658" y="0"/>
                      </a:lnTo>
                      <a:lnTo>
                        <a:pt x="0" y="0"/>
                      </a:lnTo>
                      <a:lnTo>
                        <a:pt x="0" y="15"/>
                      </a:lnTo>
                      <a:lnTo>
                        <a:pt x="658" y="15"/>
                      </a:lnTo>
                      <a:lnTo>
                        <a:pt x="650" y="8"/>
                      </a:lnTo>
                      <a:lnTo>
                        <a:pt x="658" y="15"/>
                      </a:lnTo>
                      <a:lnTo>
                        <a:pt x="663" y="13"/>
                      </a:lnTo>
                      <a:lnTo>
                        <a:pt x="666" y="8"/>
                      </a:lnTo>
                      <a:lnTo>
                        <a:pt x="663" y="2"/>
                      </a:lnTo>
                      <a:lnTo>
                        <a:pt x="658" y="0"/>
                      </a:lnTo>
                      <a:lnTo>
                        <a:pt x="666" y="8"/>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25" name="Freeform 900">
                  <a:extLst>
                    <a:ext uri="{FF2B5EF4-FFF2-40B4-BE49-F238E27FC236}">
                      <a16:creationId xmlns:a16="http://schemas.microsoft.com/office/drawing/2014/main" id="{992FBDE9-2628-4F99-B077-9F9DD4085997}"/>
                    </a:ext>
                  </a:extLst>
                </p:cNvPr>
                <p:cNvSpPr>
                  <a:spLocks/>
                </p:cNvSpPr>
                <p:nvPr/>
              </p:nvSpPr>
              <p:spPr bwMode="auto">
                <a:xfrm>
                  <a:off x="2261" y="2803"/>
                  <a:ext cx="295" cy="294"/>
                </a:xfrm>
                <a:custGeom>
                  <a:avLst/>
                  <a:gdLst>
                    <a:gd name="T0" fmla="*/ 0 w 885"/>
                    <a:gd name="T1" fmla="*/ 1 h 884"/>
                    <a:gd name="T2" fmla="*/ 0 w 885"/>
                    <a:gd name="T3" fmla="*/ 1 h 884"/>
                    <a:gd name="T4" fmla="*/ 0 w 885"/>
                    <a:gd name="T5" fmla="*/ 1 h 884"/>
                    <a:gd name="T6" fmla="*/ 0 w 885"/>
                    <a:gd name="T7" fmla="*/ 1 h 884"/>
                    <a:gd name="T8" fmla="*/ 0 w 885"/>
                    <a:gd name="T9" fmla="*/ 1 h 884"/>
                    <a:gd name="T10" fmla="*/ 1 w 885"/>
                    <a:gd name="T11" fmla="*/ 1 h 884"/>
                    <a:gd name="T12" fmla="*/ 1 w 885"/>
                    <a:gd name="T13" fmla="*/ 1 h 884"/>
                    <a:gd name="T14" fmla="*/ 1 w 885"/>
                    <a:gd name="T15" fmla="*/ 1 h 884"/>
                    <a:gd name="T16" fmla="*/ 1 w 885"/>
                    <a:gd name="T17" fmla="*/ 1 h 884"/>
                    <a:gd name="T18" fmla="*/ 1 w 885"/>
                    <a:gd name="T19" fmla="*/ 1 h 884"/>
                    <a:gd name="T20" fmla="*/ 1 w 885"/>
                    <a:gd name="T21" fmla="*/ 1 h 884"/>
                    <a:gd name="T22" fmla="*/ 1 w 885"/>
                    <a:gd name="T23" fmla="*/ 1 h 884"/>
                    <a:gd name="T24" fmla="*/ 1 w 885"/>
                    <a:gd name="T25" fmla="*/ 0 h 884"/>
                    <a:gd name="T26" fmla="*/ 1 w 885"/>
                    <a:gd name="T27" fmla="*/ 0 h 884"/>
                    <a:gd name="T28" fmla="*/ 1 w 885"/>
                    <a:gd name="T29" fmla="*/ 0 h 884"/>
                    <a:gd name="T30" fmla="*/ 1 w 885"/>
                    <a:gd name="T31" fmla="*/ 0 h 884"/>
                    <a:gd name="T32" fmla="*/ 1 w 885"/>
                    <a:gd name="T33" fmla="*/ 0 h 884"/>
                    <a:gd name="T34" fmla="*/ 1 w 885"/>
                    <a:gd name="T35" fmla="*/ 0 h 884"/>
                    <a:gd name="T36" fmla="*/ 1 w 885"/>
                    <a:gd name="T37" fmla="*/ 0 h 884"/>
                    <a:gd name="T38" fmla="*/ 1 w 885"/>
                    <a:gd name="T39" fmla="*/ 0 h 884"/>
                    <a:gd name="T40" fmla="*/ 1 w 885"/>
                    <a:gd name="T41" fmla="*/ 0 h 884"/>
                    <a:gd name="T42" fmla="*/ 1 w 885"/>
                    <a:gd name="T43" fmla="*/ 1 h 884"/>
                    <a:gd name="T44" fmla="*/ 1 w 885"/>
                    <a:gd name="T45" fmla="*/ 1 h 884"/>
                    <a:gd name="T46" fmla="*/ 1 w 885"/>
                    <a:gd name="T47" fmla="*/ 1 h 884"/>
                    <a:gd name="T48" fmla="*/ 1 w 885"/>
                    <a:gd name="T49" fmla="*/ 1 h 884"/>
                    <a:gd name="T50" fmla="*/ 1 w 885"/>
                    <a:gd name="T51" fmla="*/ 1 h 884"/>
                    <a:gd name="T52" fmla="*/ 1 w 885"/>
                    <a:gd name="T53" fmla="*/ 1 h 884"/>
                    <a:gd name="T54" fmla="*/ 1 w 885"/>
                    <a:gd name="T55" fmla="*/ 1 h 884"/>
                    <a:gd name="T56" fmla="*/ 1 w 885"/>
                    <a:gd name="T57" fmla="*/ 1 h 884"/>
                    <a:gd name="T58" fmla="*/ 0 w 885"/>
                    <a:gd name="T59" fmla="*/ 1 h 884"/>
                    <a:gd name="T60" fmla="*/ 0 w 885"/>
                    <a:gd name="T61" fmla="*/ 1 h 884"/>
                    <a:gd name="T62" fmla="*/ 0 w 885"/>
                    <a:gd name="T63" fmla="*/ 1 h 884"/>
                    <a:gd name="T64" fmla="*/ 0 w 885"/>
                    <a:gd name="T65" fmla="*/ 1 h 884"/>
                    <a:gd name="T66" fmla="*/ 0 w 885"/>
                    <a:gd name="T67" fmla="*/ 1 h 8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85" h="884">
                      <a:moveTo>
                        <a:pt x="0" y="884"/>
                      </a:moveTo>
                      <a:lnTo>
                        <a:pt x="0" y="884"/>
                      </a:lnTo>
                      <a:lnTo>
                        <a:pt x="45" y="882"/>
                      </a:lnTo>
                      <a:lnTo>
                        <a:pt x="88" y="878"/>
                      </a:lnTo>
                      <a:lnTo>
                        <a:pt x="133" y="873"/>
                      </a:lnTo>
                      <a:lnTo>
                        <a:pt x="177" y="865"/>
                      </a:lnTo>
                      <a:lnTo>
                        <a:pt x="219" y="855"/>
                      </a:lnTo>
                      <a:lnTo>
                        <a:pt x="262" y="843"/>
                      </a:lnTo>
                      <a:lnTo>
                        <a:pt x="302" y="829"/>
                      </a:lnTo>
                      <a:lnTo>
                        <a:pt x="343" y="814"/>
                      </a:lnTo>
                      <a:lnTo>
                        <a:pt x="382" y="796"/>
                      </a:lnTo>
                      <a:lnTo>
                        <a:pt x="421" y="776"/>
                      </a:lnTo>
                      <a:lnTo>
                        <a:pt x="457" y="754"/>
                      </a:lnTo>
                      <a:lnTo>
                        <a:pt x="492" y="731"/>
                      </a:lnTo>
                      <a:lnTo>
                        <a:pt x="528" y="707"/>
                      </a:lnTo>
                      <a:lnTo>
                        <a:pt x="561" y="681"/>
                      </a:lnTo>
                      <a:lnTo>
                        <a:pt x="593" y="654"/>
                      </a:lnTo>
                      <a:lnTo>
                        <a:pt x="624" y="623"/>
                      </a:lnTo>
                      <a:lnTo>
                        <a:pt x="654" y="593"/>
                      </a:lnTo>
                      <a:lnTo>
                        <a:pt x="682" y="562"/>
                      </a:lnTo>
                      <a:lnTo>
                        <a:pt x="708" y="528"/>
                      </a:lnTo>
                      <a:lnTo>
                        <a:pt x="732" y="493"/>
                      </a:lnTo>
                      <a:lnTo>
                        <a:pt x="755" y="456"/>
                      </a:lnTo>
                      <a:lnTo>
                        <a:pt x="777" y="420"/>
                      </a:lnTo>
                      <a:lnTo>
                        <a:pt x="797" y="382"/>
                      </a:lnTo>
                      <a:lnTo>
                        <a:pt x="814" y="343"/>
                      </a:lnTo>
                      <a:lnTo>
                        <a:pt x="830" y="303"/>
                      </a:lnTo>
                      <a:lnTo>
                        <a:pt x="844" y="263"/>
                      </a:lnTo>
                      <a:lnTo>
                        <a:pt x="856" y="220"/>
                      </a:lnTo>
                      <a:lnTo>
                        <a:pt x="866" y="177"/>
                      </a:lnTo>
                      <a:lnTo>
                        <a:pt x="874" y="134"/>
                      </a:lnTo>
                      <a:lnTo>
                        <a:pt x="879" y="89"/>
                      </a:lnTo>
                      <a:lnTo>
                        <a:pt x="882" y="44"/>
                      </a:lnTo>
                      <a:lnTo>
                        <a:pt x="885" y="0"/>
                      </a:lnTo>
                      <a:lnTo>
                        <a:pt x="869" y="0"/>
                      </a:lnTo>
                      <a:lnTo>
                        <a:pt x="869" y="44"/>
                      </a:lnTo>
                      <a:lnTo>
                        <a:pt x="866" y="89"/>
                      </a:lnTo>
                      <a:lnTo>
                        <a:pt x="860" y="132"/>
                      </a:lnTo>
                      <a:lnTo>
                        <a:pt x="853" y="175"/>
                      </a:lnTo>
                      <a:lnTo>
                        <a:pt x="843" y="218"/>
                      </a:lnTo>
                      <a:lnTo>
                        <a:pt x="831" y="258"/>
                      </a:lnTo>
                      <a:lnTo>
                        <a:pt x="817" y="299"/>
                      </a:lnTo>
                      <a:lnTo>
                        <a:pt x="801" y="338"/>
                      </a:lnTo>
                      <a:lnTo>
                        <a:pt x="784" y="375"/>
                      </a:lnTo>
                      <a:lnTo>
                        <a:pt x="764" y="414"/>
                      </a:lnTo>
                      <a:lnTo>
                        <a:pt x="744" y="450"/>
                      </a:lnTo>
                      <a:lnTo>
                        <a:pt x="721" y="486"/>
                      </a:lnTo>
                      <a:lnTo>
                        <a:pt x="697" y="519"/>
                      </a:lnTo>
                      <a:lnTo>
                        <a:pt x="671" y="553"/>
                      </a:lnTo>
                      <a:lnTo>
                        <a:pt x="643" y="585"/>
                      </a:lnTo>
                      <a:lnTo>
                        <a:pt x="615" y="614"/>
                      </a:lnTo>
                      <a:lnTo>
                        <a:pt x="584" y="643"/>
                      </a:lnTo>
                      <a:lnTo>
                        <a:pt x="552" y="670"/>
                      </a:lnTo>
                      <a:lnTo>
                        <a:pt x="519" y="696"/>
                      </a:lnTo>
                      <a:lnTo>
                        <a:pt x="485" y="721"/>
                      </a:lnTo>
                      <a:lnTo>
                        <a:pt x="450" y="744"/>
                      </a:lnTo>
                      <a:lnTo>
                        <a:pt x="414" y="763"/>
                      </a:lnTo>
                      <a:lnTo>
                        <a:pt x="376" y="783"/>
                      </a:lnTo>
                      <a:lnTo>
                        <a:pt x="338" y="800"/>
                      </a:lnTo>
                      <a:lnTo>
                        <a:pt x="298" y="816"/>
                      </a:lnTo>
                      <a:lnTo>
                        <a:pt x="257" y="830"/>
                      </a:lnTo>
                      <a:lnTo>
                        <a:pt x="217" y="842"/>
                      </a:lnTo>
                      <a:lnTo>
                        <a:pt x="175" y="852"/>
                      </a:lnTo>
                      <a:lnTo>
                        <a:pt x="131" y="860"/>
                      </a:lnTo>
                      <a:lnTo>
                        <a:pt x="88" y="865"/>
                      </a:lnTo>
                      <a:lnTo>
                        <a:pt x="45" y="868"/>
                      </a:lnTo>
                      <a:lnTo>
                        <a:pt x="0" y="868"/>
                      </a:lnTo>
                      <a:lnTo>
                        <a:pt x="0" y="88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26" name="Freeform 901">
                  <a:extLst>
                    <a:ext uri="{FF2B5EF4-FFF2-40B4-BE49-F238E27FC236}">
                      <a16:creationId xmlns:a16="http://schemas.microsoft.com/office/drawing/2014/main" id="{5509AFA3-911A-4EAE-A7F9-5DBAB4FB1C87}"/>
                    </a:ext>
                  </a:extLst>
                </p:cNvPr>
                <p:cNvSpPr>
                  <a:spLocks/>
                </p:cNvSpPr>
                <p:nvPr/>
              </p:nvSpPr>
              <p:spPr bwMode="auto">
                <a:xfrm>
                  <a:off x="1966" y="2800"/>
                  <a:ext cx="295" cy="297"/>
                </a:xfrm>
                <a:custGeom>
                  <a:avLst/>
                  <a:gdLst>
                    <a:gd name="T0" fmla="*/ 0 w 885"/>
                    <a:gd name="T1" fmla="*/ 0 h 892"/>
                    <a:gd name="T2" fmla="*/ 0 w 885"/>
                    <a:gd name="T3" fmla="*/ 0 h 892"/>
                    <a:gd name="T4" fmla="*/ 0 w 885"/>
                    <a:gd name="T5" fmla="*/ 0 h 892"/>
                    <a:gd name="T6" fmla="*/ 0 w 885"/>
                    <a:gd name="T7" fmla="*/ 0 h 892"/>
                    <a:gd name="T8" fmla="*/ 0 w 885"/>
                    <a:gd name="T9" fmla="*/ 0 h 892"/>
                    <a:gd name="T10" fmla="*/ 0 w 885"/>
                    <a:gd name="T11" fmla="*/ 1 h 892"/>
                    <a:gd name="T12" fmla="*/ 0 w 885"/>
                    <a:gd name="T13" fmla="*/ 1 h 892"/>
                    <a:gd name="T14" fmla="*/ 0 w 885"/>
                    <a:gd name="T15" fmla="*/ 1 h 892"/>
                    <a:gd name="T16" fmla="*/ 0 w 885"/>
                    <a:gd name="T17" fmla="*/ 1 h 892"/>
                    <a:gd name="T18" fmla="*/ 0 w 885"/>
                    <a:gd name="T19" fmla="*/ 1 h 892"/>
                    <a:gd name="T20" fmla="*/ 1 w 885"/>
                    <a:gd name="T21" fmla="*/ 1 h 892"/>
                    <a:gd name="T22" fmla="*/ 1 w 885"/>
                    <a:gd name="T23" fmla="*/ 1 h 892"/>
                    <a:gd name="T24" fmla="*/ 1 w 885"/>
                    <a:gd name="T25" fmla="*/ 1 h 892"/>
                    <a:gd name="T26" fmla="*/ 1 w 885"/>
                    <a:gd name="T27" fmla="*/ 1 h 892"/>
                    <a:gd name="T28" fmla="*/ 1 w 885"/>
                    <a:gd name="T29" fmla="*/ 1 h 892"/>
                    <a:gd name="T30" fmla="*/ 1 w 885"/>
                    <a:gd name="T31" fmla="*/ 1 h 892"/>
                    <a:gd name="T32" fmla="*/ 1 w 885"/>
                    <a:gd name="T33" fmla="*/ 1 h 892"/>
                    <a:gd name="T34" fmla="*/ 1 w 885"/>
                    <a:gd name="T35" fmla="*/ 1 h 892"/>
                    <a:gd name="T36" fmla="*/ 1 w 885"/>
                    <a:gd name="T37" fmla="*/ 1 h 892"/>
                    <a:gd name="T38" fmla="*/ 1 w 885"/>
                    <a:gd name="T39" fmla="*/ 1 h 892"/>
                    <a:gd name="T40" fmla="*/ 1 w 885"/>
                    <a:gd name="T41" fmla="*/ 1 h 892"/>
                    <a:gd name="T42" fmla="*/ 1 w 885"/>
                    <a:gd name="T43" fmla="*/ 1 h 892"/>
                    <a:gd name="T44" fmla="*/ 1 w 885"/>
                    <a:gd name="T45" fmla="*/ 1 h 892"/>
                    <a:gd name="T46" fmla="*/ 1 w 885"/>
                    <a:gd name="T47" fmla="*/ 1 h 892"/>
                    <a:gd name="T48" fmla="*/ 0 w 885"/>
                    <a:gd name="T49" fmla="*/ 1 h 892"/>
                    <a:gd name="T50" fmla="*/ 0 w 885"/>
                    <a:gd name="T51" fmla="*/ 1 h 892"/>
                    <a:gd name="T52" fmla="*/ 0 w 885"/>
                    <a:gd name="T53" fmla="*/ 1 h 892"/>
                    <a:gd name="T54" fmla="*/ 0 w 885"/>
                    <a:gd name="T55" fmla="*/ 1 h 892"/>
                    <a:gd name="T56" fmla="*/ 0 w 885"/>
                    <a:gd name="T57" fmla="*/ 1 h 892"/>
                    <a:gd name="T58" fmla="*/ 0 w 885"/>
                    <a:gd name="T59" fmla="*/ 0 h 892"/>
                    <a:gd name="T60" fmla="*/ 0 w 885"/>
                    <a:gd name="T61" fmla="*/ 0 h 892"/>
                    <a:gd name="T62" fmla="*/ 0 w 885"/>
                    <a:gd name="T63" fmla="*/ 0 h 892"/>
                    <a:gd name="T64" fmla="*/ 0 w 885"/>
                    <a:gd name="T65" fmla="*/ 0 h 892"/>
                    <a:gd name="T66" fmla="*/ 0 w 885"/>
                    <a:gd name="T67" fmla="*/ 0 h 892"/>
                    <a:gd name="T68" fmla="*/ 0 w 885"/>
                    <a:gd name="T69" fmla="*/ 0 h 892"/>
                    <a:gd name="T70" fmla="*/ 0 w 885"/>
                    <a:gd name="T71" fmla="*/ 0 h 892"/>
                    <a:gd name="T72" fmla="*/ 0 w 885"/>
                    <a:gd name="T73" fmla="*/ 0 h 8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85" h="892">
                      <a:moveTo>
                        <a:pt x="7" y="0"/>
                      </a:moveTo>
                      <a:lnTo>
                        <a:pt x="0" y="8"/>
                      </a:lnTo>
                      <a:lnTo>
                        <a:pt x="2" y="52"/>
                      </a:lnTo>
                      <a:lnTo>
                        <a:pt x="5" y="97"/>
                      </a:lnTo>
                      <a:lnTo>
                        <a:pt x="11" y="142"/>
                      </a:lnTo>
                      <a:lnTo>
                        <a:pt x="18" y="185"/>
                      </a:lnTo>
                      <a:lnTo>
                        <a:pt x="28" y="228"/>
                      </a:lnTo>
                      <a:lnTo>
                        <a:pt x="40" y="271"/>
                      </a:lnTo>
                      <a:lnTo>
                        <a:pt x="54" y="311"/>
                      </a:lnTo>
                      <a:lnTo>
                        <a:pt x="70" y="351"/>
                      </a:lnTo>
                      <a:lnTo>
                        <a:pt x="87" y="390"/>
                      </a:lnTo>
                      <a:lnTo>
                        <a:pt x="107" y="428"/>
                      </a:lnTo>
                      <a:lnTo>
                        <a:pt x="129" y="464"/>
                      </a:lnTo>
                      <a:lnTo>
                        <a:pt x="152" y="501"/>
                      </a:lnTo>
                      <a:lnTo>
                        <a:pt x="176" y="536"/>
                      </a:lnTo>
                      <a:lnTo>
                        <a:pt x="202" y="570"/>
                      </a:lnTo>
                      <a:lnTo>
                        <a:pt x="230" y="601"/>
                      </a:lnTo>
                      <a:lnTo>
                        <a:pt x="261" y="631"/>
                      </a:lnTo>
                      <a:lnTo>
                        <a:pt x="291" y="662"/>
                      </a:lnTo>
                      <a:lnTo>
                        <a:pt x="323" y="689"/>
                      </a:lnTo>
                      <a:lnTo>
                        <a:pt x="356" y="715"/>
                      </a:lnTo>
                      <a:lnTo>
                        <a:pt x="392" y="739"/>
                      </a:lnTo>
                      <a:lnTo>
                        <a:pt x="427" y="762"/>
                      </a:lnTo>
                      <a:lnTo>
                        <a:pt x="463" y="784"/>
                      </a:lnTo>
                      <a:lnTo>
                        <a:pt x="502" y="804"/>
                      </a:lnTo>
                      <a:lnTo>
                        <a:pt x="541" y="822"/>
                      </a:lnTo>
                      <a:lnTo>
                        <a:pt x="582" y="837"/>
                      </a:lnTo>
                      <a:lnTo>
                        <a:pt x="622" y="851"/>
                      </a:lnTo>
                      <a:lnTo>
                        <a:pt x="665" y="863"/>
                      </a:lnTo>
                      <a:lnTo>
                        <a:pt x="707" y="873"/>
                      </a:lnTo>
                      <a:lnTo>
                        <a:pt x="751" y="881"/>
                      </a:lnTo>
                      <a:lnTo>
                        <a:pt x="796" y="886"/>
                      </a:lnTo>
                      <a:lnTo>
                        <a:pt x="840" y="890"/>
                      </a:lnTo>
                      <a:lnTo>
                        <a:pt x="885" y="892"/>
                      </a:lnTo>
                      <a:lnTo>
                        <a:pt x="885" y="876"/>
                      </a:lnTo>
                      <a:lnTo>
                        <a:pt x="840" y="876"/>
                      </a:lnTo>
                      <a:lnTo>
                        <a:pt x="796" y="873"/>
                      </a:lnTo>
                      <a:lnTo>
                        <a:pt x="753" y="868"/>
                      </a:lnTo>
                      <a:lnTo>
                        <a:pt x="709" y="860"/>
                      </a:lnTo>
                      <a:lnTo>
                        <a:pt x="667" y="850"/>
                      </a:lnTo>
                      <a:lnTo>
                        <a:pt x="627" y="838"/>
                      </a:lnTo>
                      <a:lnTo>
                        <a:pt x="586" y="824"/>
                      </a:lnTo>
                      <a:lnTo>
                        <a:pt x="546" y="808"/>
                      </a:lnTo>
                      <a:lnTo>
                        <a:pt x="508" y="791"/>
                      </a:lnTo>
                      <a:lnTo>
                        <a:pt x="470" y="771"/>
                      </a:lnTo>
                      <a:lnTo>
                        <a:pt x="434" y="752"/>
                      </a:lnTo>
                      <a:lnTo>
                        <a:pt x="399" y="729"/>
                      </a:lnTo>
                      <a:lnTo>
                        <a:pt x="365" y="704"/>
                      </a:lnTo>
                      <a:lnTo>
                        <a:pt x="332" y="678"/>
                      </a:lnTo>
                      <a:lnTo>
                        <a:pt x="300" y="651"/>
                      </a:lnTo>
                      <a:lnTo>
                        <a:pt x="269" y="622"/>
                      </a:lnTo>
                      <a:lnTo>
                        <a:pt x="241" y="593"/>
                      </a:lnTo>
                      <a:lnTo>
                        <a:pt x="213" y="561"/>
                      </a:lnTo>
                      <a:lnTo>
                        <a:pt x="187" y="527"/>
                      </a:lnTo>
                      <a:lnTo>
                        <a:pt x="163" y="494"/>
                      </a:lnTo>
                      <a:lnTo>
                        <a:pt x="140" y="458"/>
                      </a:lnTo>
                      <a:lnTo>
                        <a:pt x="120" y="422"/>
                      </a:lnTo>
                      <a:lnTo>
                        <a:pt x="101" y="383"/>
                      </a:lnTo>
                      <a:lnTo>
                        <a:pt x="83" y="346"/>
                      </a:lnTo>
                      <a:lnTo>
                        <a:pt x="68" y="307"/>
                      </a:lnTo>
                      <a:lnTo>
                        <a:pt x="53" y="266"/>
                      </a:lnTo>
                      <a:lnTo>
                        <a:pt x="41" y="226"/>
                      </a:lnTo>
                      <a:lnTo>
                        <a:pt x="31" y="183"/>
                      </a:lnTo>
                      <a:lnTo>
                        <a:pt x="24" y="140"/>
                      </a:lnTo>
                      <a:lnTo>
                        <a:pt x="18" y="97"/>
                      </a:lnTo>
                      <a:lnTo>
                        <a:pt x="15" y="52"/>
                      </a:lnTo>
                      <a:lnTo>
                        <a:pt x="15" y="8"/>
                      </a:lnTo>
                      <a:lnTo>
                        <a:pt x="7" y="15"/>
                      </a:lnTo>
                      <a:lnTo>
                        <a:pt x="15" y="8"/>
                      </a:lnTo>
                      <a:lnTo>
                        <a:pt x="13" y="2"/>
                      </a:lnTo>
                      <a:lnTo>
                        <a:pt x="7" y="0"/>
                      </a:lnTo>
                      <a:lnTo>
                        <a:pt x="2" y="2"/>
                      </a:lnTo>
                      <a:lnTo>
                        <a:pt x="0" y="8"/>
                      </a:lnTo>
                      <a:lnTo>
                        <a:pt x="7" y="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27" name="Freeform 902">
                  <a:extLst>
                    <a:ext uri="{FF2B5EF4-FFF2-40B4-BE49-F238E27FC236}">
                      <a16:creationId xmlns:a16="http://schemas.microsoft.com/office/drawing/2014/main" id="{50197DAF-6BC8-4024-BBA9-BFAD34E4D997}"/>
                    </a:ext>
                  </a:extLst>
                </p:cNvPr>
                <p:cNvSpPr>
                  <a:spLocks/>
                </p:cNvSpPr>
                <p:nvPr/>
              </p:nvSpPr>
              <p:spPr bwMode="auto">
                <a:xfrm>
                  <a:off x="1969" y="2800"/>
                  <a:ext cx="222" cy="5"/>
                </a:xfrm>
                <a:custGeom>
                  <a:avLst/>
                  <a:gdLst>
                    <a:gd name="T0" fmla="*/ 1 w 666"/>
                    <a:gd name="T1" fmla="*/ 0 h 15"/>
                    <a:gd name="T2" fmla="*/ 1 w 666"/>
                    <a:gd name="T3" fmla="*/ 0 h 15"/>
                    <a:gd name="T4" fmla="*/ 0 w 666"/>
                    <a:gd name="T5" fmla="*/ 0 h 15"/>
                    <a:gd name="T6" fmla="*/ 0 w 666"/>
                    <a:gd name="T7" fmla="*/ 0 h 15"/>
                    <a:gd name="T8" fmla="*/ 1 w 666"/>
                    <a:gd name="T9" fmla="*/ 0 h 15"/>
                    <a:gd name="T10" fmla="*/ 1 w 666"/>
                    <a:gd name="T11" fmla="*/ 0 h 15"/>
                    <a:gd name="T12" fmla="*/ 1 w 666"/>
                    <a:gd name="T13" fmla="*/ 0 h 15"/>
                    <a:gd name="T14" fmla="*/ 1 w 666"/>
                    <a:gd name="T15" fmla="*/ 0 h 15"/>
                    <a:gd name="T16" fmla="*/ 1 w 666"/>
                    <a:gd name="T17" fmla="*/ 0 h 15"/>
                    <a:gd name="T18" fmla="*/ 1 w 666"/>
                    <a:gd name="T19" fmla="*/ 0 h 15"/>
                    <a:gd name="T20" fmla="*/ 1 w 666"/>
                    <a:gd name="T21" fmla="*/ 0 h 15"/>
                    <a:gd name="T22" fmla="*/ 1 w 66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6" h="15">
                      <a:moveTo>
                        <a:pt x="666" y="8"/>
                      </a:moveTo>
                      <a:lnTo>
                        <a:pt x="658" y="0"/>
                      </a:lnTo>
                      <a:lnTo>
                        <a:pt x="0" y="0"/>
                      </a:lnTo>
                      <a:lnTo>
                        <a:pt x="0" y="15"/>
                      </a:lnTo>
                      <a:lnTo>
                        <a:pt x="658" y="15"/>
                      </a:lnTo>
                      <a:lnTo>
                        <a:pt x="651" y="8"/>
                      </a:lnTo>
                      <a:lnTo>
                        <a:pt x="658" y="15"/>
                      </a:lnTo>
                      <a:lnTo>
                        <a:pt x="664" y="13"/>
                      </a:lnTo>
                      <a:lnTo>
                        <a:pt x="666" y="8"/>
                      </a:lnTo>
                      <a:lnTo>
                        <a:pt x="664" y="2"/>
                      </a:lnTo>
                      <a:lnTo>
                        <a:pt x="658" y="0"/>
                      </a:lnTo>
                      <a:lnTo>
                        <a:pt x="666" y="8"/>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28" name="Freeform 903">
                  <a:extLst>
                    <a:ext uri="{FF2B5EF4-FFF2-40B4-BE49-F238E27FC236}">
                      <a16:creationId xmlns:a16="http://schemas.microsoft.com/office/drawing/2014/main" id="{571A5418-B5AC-45AC-BD9B-AA45D7B95A8C}"/>
                    </a:ext>
                  </a:extLst>
                </p:cNvPr>
                <p:cNvSpPr>
                  <a:spLocks/>
                </p:cNvSpPr>
                <p:nvPr/>
              </p:nvSpPr>
              <p:spPr bwMode="auto">
                <a:xfrm>
                  <a:off x="2186" y="2803"/>
                  <a:ext cx="75" cy="75"/>
                </a:xfrm>
                <a:custGeom>
                  <a:avLst/>
                  <a:gdLst>
                    <a:gd name="T0" fmla="*/ 0 w 227"/>
                    <a:gd name="T1" fmla="*/ 0 h 226"/>
                    <a:gd name="T2" fmla="*/ 0 w 227"/>
                    <a:gd name="T3" fmla="*/ 0 h 226"/>
                    <a:gd name="T4" fmla="*/ 0 w 227"/>
                    <a:gd name="T5" fmla="*/ 0 h 226"/>
                    <a:gd name="T6" fmla="*/ 0 w 227"/>
                    <a:gd name="T7" fmla="*/ 0 h 226"/>
                    <a:gd name="T8" fmla="*/ 0 w 227"/>
                    <a:gd name="T9" fmla="*/ 0 h 226"/>
                    <a:gd name="T10" fmla="*/ 0 w 227"/>
                    <a:gd name="T11" fmla="*/ 0 h 226"/>
                    <a:gd name="T12" fmla="*/ 0 w 227"/>
                    <a:gd name="T13" fmla="*/ 0 h 226"/>
                    <a:gd name="T14" fmla="*/ 0 w 227"/>
                    <a:gd name="T15" fmla="*/ 0 h 226"/>
                    <a:gd name="T16" fmla="*/ 0 w 227"/>
                    <a:gd name="T17" fmla="*/ 0 h 226"/>
                    <a:gd name="T18" fmla="*/ 0 w 227"/>
                    <a:gd name="T19" fmla="*/ 0 h 226"/>
                    <a:gd name="T20" fmla="*/ 0 w 227"/>
                    <a:gd name="T21" fmla="*/ 0 h 226"/>
                    <a:gd name="T22" fmla="*/ 0 w 227"/>
                    <a:gd name="T23" fmla="*/ 0 h 226"/>
                    <a:gd name="T24" fmla="*/ 0 w 227"/>
                    <a:gd name="T25" fmla="*/ 0 h 226"/>
                    <a:gd name="T26" fmla="*/ 0 w 227"/>
                    <a:gd name="T27" fmla="*/ 0 h 226"/>
                    <a:gd name="T28" fmla="*/ 0 w 227"/>
                    <a:gd name="T29" fmla="*/ 0 h 226"/>
                    <a:gd name="T30" fmla="*/ 0 w 227"/>
                    <a:gd name="T31" fmla="*/ 0 h 226"/>
                    <a:gd name="T32" fmla="*/ 0 w 227"/>
                    <a:gd name="T33" fmla="*/ 0 h 226"/>
                    <a:gd name="T34" fmla="*/ 0 w 227"/>
                    <a:gd name="T35" fmla="*/ 0 h 226"/>
                    <a:gd name="T36" fmla="*/ 0 w 227"/>
                    <a:gd name="T37" fmla="*/ 0 h 226"/>
                    <a:gd name="T38" fmla="*/ 0 w 227"/>
                    <a:gd name="T39" fmla="*/ 0 h 226"/>
                    <a:gd name="T40" fmla="*/ 0 w 227"/>
                    <a:gd name="T41" fmla="*/ 0 h 226"/>
                    <a:gd name="T42" fmla="*/ 0 w 227"/>
                    <a:gd name="T43" fmla="*/ 0 h 226"/>
                    <a:gd name="T44" fmla="*/ 0 w 227"/>
                    <a:gd name="T45" fmla="*/ 0 h 226"/>
                    <a:gd name="T46" fmla="*/ 0 w 227"/>
                    <a:gd name="T47" fmla="*/ 0 h 226"/>
                    <a:gd name="T48" fmla="*/ 0 w 227"/>
                    <a:gd name="T49" fmla="*/ 0 h 226"/>
                    <a:gd name="T50" fmla="*/ 0 w 227"/>
                    <a:gd name="T51" fmla="*/ 0 h 226"/>
                    <a:gd name="T52" fmla="*/ 0 w 227"/>
                    <a:gd name="T53" fmla="*/ 0 h 226"/>
                    <a:gd name="T54" fmla="*/ 0 w 227"/>
                    <a:gd name="T55" fmla="*/ 0 h 226"/>
                    <a:gd name="T56" fmla="*/ 0 w 227"/>
                    <a:gd name="T57" fmla="*/ 0 h 226"/>
                    <a:gd name="T58" fmla="*/ 0 w 227"/>
                    <a:gd name="T59" fmla="*/ 0 h 226"/>
                    <a:gd name="T60" fmla="*/ 0 w 227"/>
                    <a:gd name="T61" fmla="*/ 0 h 226"/>
                    <a:gd name="T62" fmla="*/ 0 w 227"/>
                    <a:gd name="T63" fmla="*/ 0 h 226"/>
                    <a:gd name="T64" fmla="*/ 0 w 227"/>
                    <a:gd name="T65" fmla="*/ 0 h 226"/>
                    <a:gd name="T66" fmla="*/ 0 w 227"/>
                    <a:gd name="T67" fmla="*/ 0 h 226"/>
                    <a:gd name="T68" fmla="*/ 0 w 227"/>
                    <a:gd name="T69" fmla="*/ 0 h 226"/>
                    <a:gd name="T70" fmla="*/ 0 w 227"/>
                    <a:gd name="T71" fmla="*/ 0 h 226"/>
                    <a:gd name="T72" fmla="*/ 0 w 227"/>
                    <a:gd name="T73" fmla="*/ 0 h 2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7" h="226">
                      <a:moveTo>
                        <a:pt x="227" y="211"/>
                      </a:moveTo>
                      <a:lnTo>
                        <a:pt x="227" y="211"/>
                      </a:lnTo>
                      <a:lnTo>
                        <a:pt x="205" y="211"/>
                      </a:lnTo>
                      <a:lnTo>
                        <a:pt x="184" y="208"/>
                      </a:lnTo>
                      <a:lnTo>
                        <a:pt x="164" y="202"/>
                      </a:lnTo>
                      <a:lnTo>
                        <a:pt x="143" y="195"/>
                      </a:lnTo>
                      <a:lnTo>
                        <a:pt x="126" y="186"/>
                      </a:lnTo>
                      <a:lnTo>
                        <a:pt x="107" y="176"/>
                      </a:lnTo>
                      <a:lnTo>
                        <a:pt x="92" y="164"/>
                      </a:lnTo>
                      <a:lnTo>
                        <a:pt x="77" y="151"/>
                      </a:lnTo>
                      <a:lnTo>
                        <a:pt x="63" y="134"/>
                      </a:lnTo>
                      <a:lnTo>
                        <a:pt x="50" y="118"/>
                      </a:lnTo>
                      <a:lnTo>
                        <a:pt x="40" y="101"/>
                      </a:lnTo>
                      <a:lnTo>
                        <a:pt x="31" y="83"/>
                      </a:lnTo>
                      <a:lnTo>
                        <a:pt x="24" y="63"/>
                      </a:lnTo>
                      <a:lnTo>
                        <a:pt x="18" y="42"/>
                      </a:lnTo>
                      <a:lnTo>
                        <a:pt x="15" y="23"/>
                      </a:lnTo>
                      <a:lnTo>
                        <a:pt x="15" y="0"/>
                      </a:lnTo>
                      <a:lnTo>
                        <a:pt x="0" y="0"/>
                      </a:lnTo>
                      <a:lnTo>
                        <a:pt x="2" y="23"/>
                      </a:lnTo>
                      <a:lnTo>
                        <a:pt x="5" y="44"/>
                      </a:lnTo>
                      <a:lnTo>
                        <a:pt x="11" y="67"/>
                      </a:lnTo>
                      <a:lnTo>
                        <a:pt x="18" y="87"/>
                      </a:lnTo>
                      <a:lnTo>
                        <a:pt x="27" y="108"/>
                      </a:lnTo>
                      <a:lnTo>
                        <a:pt x="39" y="127"/>
                      </a:lnTo>
                      <a:lnTo>
                        <a:pt x="52" y="143"/>
                      </a:lnTo>
                      <a:lnTo>
                        <a:pt x="66" y="160"/>
                      </a:lnTo>
                      <a:lnTo>
                        <a:pt x="83" y="175"/>
                      </a:lnTo>
                      <a:lnTo>
                        <a:pt x="100" y="187"/>
                      </a:lnTo>
                      <a:lnTo>
                        <a:pt x="119" y="199"/>
                      </a:lnTo>
                      <a:lnTo>
                        <a:pt x="139" y="208"/>
                      </a:lnTo>
                      <a:lnTo>
                        <a:pt x="160" y="215"/>
                      </a:lnTo>
                      <a:lnTo>
                        <a:pt x="182" y="221"/>
                      </a:lnTo>
                      <a:lnTo>
                        <a:pt x="205" y="224"/>
                      </a:lnTo>
                      <a:lnTo>
                        <a:pt x="227" y="226"/>
                      </a:lnTo>
                      <a:lnTo>
                        <a:pt x="227" y="211"/>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29" name="Freeform 904">
                  <a:extLst>
                    <a:ext uri="{FF2B5EF4-FFF2-40B4-BE49-F238E27FC236}">
                      <a16:creationId xmlns:a16="http://schemas.microsoft.com/office/drawing/2014/main" id="{094E7E0F-D346-41AF-A7CF-843F4CE55A2E}"/>
                    </a:ext>
                  </a:extLst>
                </p:cNvPr>
                <p:cNvSpPr>
                  <a:spLocks/>
                </p:cNvSpPr>
                <p:nvPr/>
              </p:nvSpPr>
              <p:spPr bwMode="auto">
                <a:xfrm>
                  <a:off x="2261" y="2800"/>
                  <a:ext cx="76" cy="78"/>
                </a:xfrm>
                <a:custGeom>
                  <a:avLst/>
                  <a:gdLst>
                    <a:gd name="T0" fmla="*/ 0 w 227"/>
                    <a:gd name="T1" fmla="*/ 0 h 234"/>
                    <a:gd name="T2" fmla="*/ 0 w 227"/>
                    <a:gd name="T3" fmla="*/ 0 h 234"/>
                    <a:gd name="T4" fmla="*/ 0 w 227"/>
                    <a:gd name="T5" fmla="*/ 0 h 234"/>
                    <a:gd name="T6" fmla="*/ 0 w 227"/>
                    <a:gd name="T7" fmla="*/ 0 h 234"/>
                    <a:gd name="T8" fmla="*/ 0 w 227"/>
                    <a:gd name="T9" fmla="*/ 0 h 234"/>
                    <a:gd name="T10" fmla="*/ 0 w 227"/>
                    <a:gd name="T11" fmla="*/ 0 h 234"/>
                    <a:gd name="T12" fmla="*/ 0 w 227"/>
                    <a:gd name="T13" fmla="*/ 0 h 234"/>
                    <a:gd name="T14" fmla="*/ 0 w 227"/>
                    <a:gd name="T15" fmla="*/ 0 h 234"/>
                    <a:gd name="T16" fmla="*/ 0 w 227"/>
                    <a:gd name="T17" fmla="*/ 0 h 234"/>
                    <a:gd name="T18" fmla="*/ 0 w 227"/>
                    <a:gd name="T19" fmla="*/ 0 h 234"/>
                    <a:gd name="T20" fmla="*/ 0 w 227"/>
                    <a:gd name="T21" fmla="*/ 0 h 234"/>
                    <a:gd name="T22" fmla="*/ 0 w 227"/>
                    <a:gd name="T23" fmla="*/ 0 h 234"/>
                    <a:gd name="T24" fmla="*/ 0 w 227"/>
                    <a:gd name="T25" fmla="*/ 0 h 234"/>
                    <a:gd name="T26" fmla="*/ 0 w 227"/>
                    <a:gd name="T27" fmla="*/ 0 h 234"/>
                    <a:gd name="T28" fmla="*/ 0 w 227"/>
                    <a:gd name="T29" fmla="*/ 0 h 234"/>
                    <a:gd name="T30" fmla="*/ 0 w 227"/>
                    <a:gd name="T31" fmla="*/ 0 h 234"/>
                    <a:gd name="T32" fmla="*/ 0 w 227"/>
                    <a:gd name="T33" fmla="*/ 0 h 234"/>
                    <a:gd name="T34" fmla="*/ 0 w 227"/>
                    <a:gd name="T35" fmla="*/ 0 h 234"/>
                    <a:gd name="T36" fmla="*/ 0 w 227"/>
                    <a:gd name="T37" fmla="*/ 0 h 234"/>
                    <a:gd name="T38" fmla="*/ 0 w 227"/>
                    <a:gd name="T39" fmla="*/ 0 h 234"/>
                    <a:gd name="T40" fmla="*/ 0 w 227"/>
                    <a:gd name="T41" fmla="*/ 0 h 234"/>
                    <a:gd name="T42" fmla="*/ 0 w 227"/>
                    <a:gd name="T43" fmla="*/ 0 h 234"/>
                    <a:gd name="T44" fmla="*/ 0 w 227"/>
                    <a:gd name="T45" fmla="*/ 0 h 234"/>
                    <a:gd name="T46" fmla="*/ 0 w 227"/>
                    <a:gd name="T47" fmla="*/ 0 h 234"/>
                    <a:gd name="T48" fmla="*/ 0 w 227"/>
                    <a:gd name="T49" fmla="*/ 0 h 234"/>
                    <a:gd name="T50" fmla="*/ 0 w 227"/>
                    <a:gd name="T51" fmla="*/ 0 h 234"/>
                    <a:gd name="T52" fmla="*/ 0 w 227"/>
                    <a:gd name="T53" fmla="*/ 0 h 234"/>
                    <a:gd name="T54" fmla="*/ 0 w 227"/>
                    <a:gd name="T55" fmla="*/ 0 h 234"/>
                    <a:gd name="T56" fmla="*/ 0 w 227"/>
                    <a:gd name="T57" fmla="*/ 0 h 234"/>
                    <a:gd name="T58" fmla="*/ 0 w 227"/>
                    <a:gd name="T59" fmla="*/ 0 h 234"/>
                    <a:gd name="T60" fmla="*/ 0 w 227"/>
                    <a:gd name="T61" fmla="*/ 0 h 234"/>
                    <a:gd name="T62" fmla="*/ 0 w 227"/>
                    <a:gd name="T63" fmla="*/ 0 h 234"/>
                    <a:gd name="T64" fmla="*/ 0 w 227"/>
                    <a:gd name="T65" fmla="*/ 0 h 234"/>
                    <a:gd name="T66" fmla="*/ 0 w 227"/>
                    <a:gd name="T67" fmla="*/ 0 h 234"/>
                    <a:gd name="T68" fmla="*/ 0 w 227"/>
                    <a:gd name="T69" fmla="*/ 0 h 234"/>
                    <a:gd name="T70" fmla="*/ 0 w 227"/>
                    <a:gd name="T71" fmla="*/ 0 h 234"/>
                    <a:gd name="T72" fmla="*/ 0 w 227"/>
                    <a:gd name="T73" fmla="*/ 0 h 234"/>
                    <a:gd name="T74" fmla="*/ 0 w 227"/>
                    <a:gd name="T75" fmla="*/ 0 h 234"/>
                    <a:gd name="T76" fmla="*/ 0 w 227"/>
                    <a:gd name="T77" fmla="*/ 0 h 234"/>
                    <a:gd name="T78" fmla="*/ 0 w 227"/>
                    <a:gd name="T79" fmla="*/ 0 h 234"/>
                    <a:gd name="T80" fmla="*/ 0 w 227"/>
                    <a:gd name="T81" fmla="*/ 0 h 234"/>
                    <a:gd name="T82" fmla="*/ 0 w 227"/>
                    <a:gd name="T83" fmla="*/ 0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7" h="234">
                      <a:moveTo>
                        <a:pt x="219" y="0"/>
                      </a:moveTo>
                      <a:lnTo>
                        <a:pt x="211" y="8"/>
                      </a:lnTo>
                      <a:lnTo>
                        <a:pt x="211" y="31"/>
                      </a:lnTo>
                      <a:lnTo>
                        <a:pt x="208" y="50"/>
                      </a:lnTo>
                      <a:lnTo>
                        <a:pt x="202" y="71"/>
                      </a:lnTo>
                      <a:lnTo>
                        <a:pt x="195" y="91"/>
                      </a:lnTo>
                      <a:lnTo>
                        <a:pt x="186" y="109"/>
                      </a:lnTo>
                      <a:lnTo>
                        <a:pt x="176" y="126"/>
                      </a:lnTo>
                      <a:lnTo>
                        <a:pt x="163" y="142"/>
                      </a:lnTo>
                      <a:lnTo>
                        <a:pt x="149" y="159"/>
                      </a:lnTo>
                      <a:lnTo>
                        <a:pt x="134" y="172"/>
                      </a:lnTo>
                      <a:lnTo>
                        <a:pt x="119" y="184"/>
                      </a:lnTo>
                      <a:lnTo>
                        <a:pt x="100" y="194"/>
                      </a:lnTo>
                      <a:lnTo>
                        <a:pt x="83" y="203"/>
                      </a:lnTo>
                      <a:lnTo>
                        <a:pt x="62" y="210"/>
                      </a:lnTo>
                      <a:lnTo>
                        <a:pt x="42" y="216"/>
                      </a:lnTo>
                      <a:lnTo>
                        <a:pt x="22" y="219"/>
                      </a:lnTo>
                      <a:lnTo>
                        <a:pt x="0" y="219"/>
                      </a:lnTo>
                      <a:lnTo>
                        <a:pt x="0" y="234"/>
                      </a:lnTo>
                      <a:lnTo>
                        <a:pt x="22" y="232"/>
                      </a:lnTo>
                      <a:lnTo>
                        <a:pt x="45" y="229"/>
                      </a:lnTo>
                      <a:lnTo>
                        <a:pt x="66" y="223"/>
                      </a:lnTo>
                      <a:lnTo>
                        <a:pt x="87" y="216"/>
                      </a:lnTo>
                      <a:lnTo>
                        <a:pt x="107" y="207"/>
                      </a:lnTo>
                      <a:lnTo>
                        <a:pt x="126" y="195"/>
                      </a:lnTo>
                      <a:lnTo>
                        <a:pt x="143" y="183"/>
                      </a:lnTo>
                      <a:lnTo>
                        <a:pt x="160" y="168"/>
                      </a:lnTo>
                      <a:lnTo>
                        <a:pt x="174" y="151"/>
                      </a:lnTo>
                      <a:lnTo>
                        <a:pt x="187" y="135"/>
                      </a:lnTo>
                      <a:lnTo>
                        <a:pt x="199" y="116"/>
                      </a:lnTo>
                      <a:lnTo>
                        <a:pt x="208" y="95"/>
                      </a:lnTo>
                      <a:lnTo>
                        <a:pt x="216" y="75"/>
                      </a:lnTo>
                      <a:lnTo>
                        <a:pt x="221" y="52"/>
                      </a:lnTo>
                      <a:lnTo>
                        <a:pt x="224" y="31"/>
                      </a:lnTo>
                      <a:lnTo>
                        <a:pt x="227" y="8"/>
                      </a:lnTo>
                      <a:lnTo>
                        <a:pt x="219" y="15"/>
                      </a:lnTo>
                      <a:lnTo>
                        <a:pt x="227" y="8"/>
                      </a:lnTo>
                      <a:lnTo>
                        <a:pt x="224" y="2"/>
                      </a:lnTo>
                      <a:lnTo>
                        <a:pt x="219" y="0"/>
                      </a:lnTo>
                      <a:lnTo>
                        <a:pt x="213" y="2"/>
                      </a:lnTo>
                      <a:lnTo>
                        <a:pt x="211" y="8"/>
                      </a:lnTo>
                      <a:lnTo>
                        <a:pt x="219" y="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30" name="Freeform 905">
                  <a:extLst>
                    <a:ext uri="{FF2B5EF4-FFF2-40B4-BE49-F238E27FC236}">
                      <a16:creationId xmlns:a16="http://schemas.microsoft.com/office/drawing/2014/main" id="{CF9C75A4-0208-4AEA-AC8A-910A4D283109}"/>
                    </a:ext>
                  </a:extLst>
                </p:cNvPr>
                <p:cNvSpPr>
                  <a:spLocks/>
                </p:cNvSpPr>
                <p:nvPr/>
              </p:nvSpPr>
              <p:spPr bwMode="auto">
                <a:xfrm>
                  <a:off x="2261" y="2803"/>
                  <a:ext cx="76" cy="75"/>
                </a:xfrm>
                <a:custGeom>
                  <a:avLst/>
                  <a:gdLst>
                    <a:gd name="T0" fmla="*/ 0 w 227"/>
                    <a:gd name="T1" fmla="*/ 0 h 226"/>
                    <a:gd name="T2" fmla="*/ 0 w 227"/>
                    <a:gd name="T3" fmla="*/ 0 h 226"/>
                    <a:gd name="T4" fmla="*/ 0 w 227"/>
                    <a:gd name="T5" fmla="*/ 0 h 226"/>
                    <a:gd name="T6" fmla="*/ 0 w 227"/>
                    <a:gd name="T7" fmla="*/ 0 h 226"/>
                    <a:gd name="T8" fmla="*/ 0 w 227"/>
                    <a:gd name="T9" fmla="*/ 0 h 226"/>
                    <a:gd name="T10" fmla="*/ 0 w 227"/>
                    <a:gd name="T11" fmla="*/ 0 h 226"/>
                    <a:gd name="T12" fmla="*/ 0 w 227"/>
                    <a:gd name="T13" fmla="*/ 0 h 226"/>
                    <a:gd name="T14" fmla="*/ 0 w 227"/>
                    <a:gd name="T15" fmla="*/ 0 h 226"/>
                    <a:gd name="T16" fmla="*/ 0 w 227"/>
                    <a:gd name="T17" fmla="*/ 0 h 226"/>
                    <a:gd name="T18" fmla="*/ 0 w 227"/>
                    <a:gd name="T19" fmla="*/ 0 h 226"/>
                    <a:gd name="T20" fmla="*/ 0 w 227"/>
                    <a:gd name="T21" fmla="*/ 0 h 226"/>
                    <a:gd name="T22" fmla="*/ 0 w 227"/>
                    <a:gd name="T23" fmla="*/ 0 h 226"/>
                    <a:gd name="T24" fmla="*/ 0 w 227"/>
                    <a:gd name="T25" fmla="*/ 0 h 226"/>
                    <a:gd name="T26" fmla="*/ 0 w 227"/>
                    <a:gd name="T27" fmla="*/ 0 h 226"/>
                    <a:gd name="T28" fmla="*/ 0 w 227"/>
                    <a:gd name="T29" fmla="*/ 0 h 226"/>
                    <a:gd name="T30" fmla="*/ 0 w 227"/>
                    <a:gd name="T31" fmla="*/ 0 h 226"/>
                    <a:gd name="T32" fmla="*/ 0 w 227"/>
                    <a:gd name="T33" fmla="*/ 0 h 226"/>
                    <a:gd name="T34" fmla="*/ 0 w 227"/>
                    <a:gd name="T35" fmla="*/ 0 h 226"/>
                    <a:gd name="T36" fmla="*/ 0 w 227"/>
                    <a:gd name="T37" fmla="*/ 0 h 226"/>
                    <a:gd name="T38" fmla="*/ 0 w 227"/>
                    <a:gd name="T39" fmla="*/ 0 h 226"/>
                    <a:gd name="T40" fmla="*/ 0 w 227"/>
                    <a:gd name="T41" fmla="*/ 0 h 226"/>
                    <a:gd name="T42" fmla="*/ 0 w 227"/>
                    <a:gd name="T43" fmla="*/ 0 h 226"/>
                    <a:gd name="T44" fmla="*/ 0 w 227"/>
                    <a:gd name="T45" fmla="*/ 0 h 226"/>
                    <a:gd name="T46" fmla="*/ 0 w 227"/>
                    <a:gd name="T47" fmla="*/ 0 h 226"/>
                    <a:gd name="T48" fmla="*/ 0 w 227"/>
                    <a:gd name="T49" fmla="*/ 0 h 226"/>
                    <a:gd name="T50" fmla="*/ 0 w 227"/>
                    <a:gd name="T51" fmla="*/ 0 h 226"/>
                    <a:gd name="T52" fmla="*/ 0 w 227"/>
                    <a:gd name="T53" fmla="*/ 0 h 226"/>
                    <a:gd name="T54" fmla="*/ 0 w 227"/>
                    <a:gd name="T55" fmla="*/ 0 h 226"/>
                    <a:gd name="T56" fmla="*/ 0 w 227"/>
                    <a:gd name="T57" fmla="*/ 0 h 226"/>
                    <a:gd name="T58" fmla="*/ 0 w 227"/>
                    <a:gd name="T59" fmla="*/ 0 h 226"/>
                    <a:gd name="T60" fmla="*/ 0 w 227"/>
                    <a:gd name="T61" fmla="*/ 0 h 226"/>
                    <a:gd name="T62" fmla="*/ 0 w 227"/>
                    <a:gd name="T63" fmla="*/ 0 h 226"/>
                    <a:gd name="T64" fmla="*/ 0 w 227"/>
                    <a:gd name="T65" fmla="*/ 0 h 226"/>
                    <a:gd name="T66" fmla="*/ 0 w 227"/>
                    <a:gd name="T67" fmla="*/ 0 h 226"/>
                    <a:gd name="T68" fmla="*/ 0 w 227"/>
                    <a:gd name="T69" fmla="*/ 0 h 226"/>
                    <a:gd name="T70" fmla="*/ 0 w 227"/>
                    <a:gd name="T71" fmla="*/ 0 h 226"/>
                    <a:gd name="T72" fmla="*/ 0 w 227"/>
                    <a:gd name="T73" fmla="*/ 0 h 2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7" h="226">
                      <a:moveTo>
                        <a:pt x="0" y="226"/>
                      </a:moveTo>
                      <a:lnTo>
                        <a:pt x="0" y="226"/>
                      </a:lnTo>
                      <a:lnTo>
                        <a:pt x="22" y="224"/>
                      </a:lnTo>
                      <a:lnTo>
                        <a:pt x="45" y="221"/>
                      </a:lnTo>
                      <a:lnTo>
                        <a:pt x="66" y="215"/>
                      </a:lnTo>
                      <a:lnTo>
                        <a:pt x="87" y="208"/>
                      </a:lnTo>
                      <a:lnTo>
                        <a:pt x="107" y="199"/>
                      </a:lnTo>
                      <a:lnTo>
                        <a:pt x="126" y="187"/>
                      </a:lnTo>
                      <a:lnTo>
                        <a:pt x="143" y="175"/>
                      </a:lnTo>
                      <a:lnTo>
                        <a:pt x="160" y="160"/>
                      </a:lnTo>
                      <a:lnTo>
                        <a:pt x="174" y="143"/>
                      </a:lnTo>
                      <a:lnTo>
                        <a:pt x="187" y="127"/>
                      </a:lnTo>
                      <a:lnTo>
                        <a:pt x="199" y="108"/>
                      </a:lnTo>
                      <a:lnTo>
                        <a:pt x="208" y="87"/>
                      </a:lnTo>
                      <a:lnTo>
                        <a:pt x="216" y="67"/>
                      </a:lnTo>
                      <a:lnTo>
                        <a:pt x="221" y="44"/>
                      </a:lnTo>
                      <a:lnTo>
                        <a:pt x="224" y="23"/>
                      </a:lnTo>
                      <a:lnTo>
                        <a:pt x="227" y="0"/>
                      </a:lnTo>
                      <a:lnTo>
                        <a:pt x="211" y="0"/>
                      </a:lnTo>
                      <a:lnTo>
                        <a:pt x="211" y="23"/>
                      </a:lnTo>
                      <a:lnTo>
                        <a:pt x="208" y="42"/>
                      </a:lnTo>
                      <a:lnTo>
                        <a:pt x="202" y="63"/>
                      </a:lnTo>
                      <a:lnTo>
                        <a:pt x="195" y="83"/>
                      </a:lnTo>
                      <a:lnTo>
                        <a:pt x="186" y="101"/>
                      </a:lnTo>
                      <a:lnTo>
                        <a:pt x="176" y="118"/>
                      </a:lnTo>
                      <a:lnTo>
                        <a:pt x="163" y="134"/>
                      </a:lnTo>
                      <a:lnTo>
                        <a:pt x="149" y="151"/>
                      </a:lnTo>
                      <a:lnTo>
                        <a:pt x="134" y="164"/>
                      </a:lnTo>
                      <a:lnTo>
                        <a:pt x="119" y="176"/>
                      </a:lnTo>
                      <a:lnTo>
                        <a:pt x="100" y="186"/>
                      </a:lnTo>
                      <a:lnTo>
                        <a:pt x="83" y="195"/>
                      </a:lnTo>
                      <a:lnTo>
                        <a:pt x="62" y="202"/>
                      </a:lnTo>
                      <a:lnTo>
                        <a:pt x="42" y="208"/>
                      </a:lnTo>
                      <a:lnTo>
                        <a:pt x="22" y="211"/>
                      </a:lnTo>
                      <a:lnTo>
                        <a:pt x="0" y="211"/>
                      </a:lnTo>
                      <a:lnTo>
                        <a:pt x="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31" name="Freeform 906">
                  <a:extLst>
                    <a:ext uri="{FF2B5EF4-FFF2-40B4-BE49-F238E27FC236}">
                      <a16:creationId xmlns:a16="http://schemas.microsoft.com/office/drawing/2014/main" id="{BF6E61C8-4E8E-4377-A0DD-31F7B6F1CB8E}"/>
                    </a:ext>
                  </a:extLst>
                </p:cNvPr>
                <p:cNvSpPr>
                  <a:spLocks/>
                </p:cNvSpPr>
                <p:nvPr/>
              </p:nvSpPr>
              <p:spPr bwMode="auto">
                <a:xfrm>
                  <a:off x="2186" y="2800"/>
                  <a:ext cx="75" cy="78"/>
                </a:xfrm>
                <a:custGeom>
                  <a:avLst/>
                  <a:gdLst>
                    <a:gd name="T0" fmla="*/ 0 w 227"/>
                    <a:gd name="T1" fmla="*/ 0 h 234"/>
                    <a:gd name="T2" fmla="*/ 0 w 227"/>
                    <a:gd name="T3" fmla="*/ 0 h 234"/>
                    <a:gd name="T4" fmla="*/ 0 w 227"/>
                    <a:gd name="T5" fmla="*/ 0 h 234"/>
                    <a:gd name="T6" fmla="*/ 0 w 227"/>
                    <a:gd name="T7" fmla="*/ 0 h 234"/>
                    <a:gd name="T8" fmla="*/ 0 w 227"/>
                    <a:gd name="T9" fmla="*/ 0 h 234"/>
                    <a:gd name="T10" fmla="*/ 0 w 227"/>
                    <a:gd name="T11" fmla="*/ 0 h 234"/>
                    <a:gd name="T12" fmla="*/ 0 w 227"/>
                    <a:gd name="T13" fmla="*/ 0 h 234"/>
                    <a:gd name="T14" fmla="*/ 0 w 227"/>
                    <a:gd name="T15" fmla="*/ 0 h 234"/>
                    <a:gd name="T16" fmla="*/ 0 w 227"/>
                    <a:gd name="T17" fmla="*/ 0 h 234"/>
                    <a:gd name="T18" fmla="*/ 0 w 227"/>
                    <a:gd name="T19" fmla="*/ 0 h 234"/>
                    <a:gd name="T20" fmla="*/ 0 w 227"/>
                    <a:gd name="T21" fmla="*/ 0 h 234"/>
                    <a:gd name="T22" fmla="*/ 0 w 227"/>
                    <a:gd name="T23" fmla="*/ 0 h 234"/>
                    <a:gd name="T24" fmla="*/ 0 w 227"/>
                    <a:gd name="T25" fmla="*/ 0 h 234"/>
                    <a:gd name="T26" fmla="*/ 0 w 227"/>
                    <a:gd name="T27" fmla="*/ 0 h 234"/>
                    <a:gd name="T28" fmla="*/ 0 w 227"/>
                    <a:gd name="T29" fmla="*/ 0 h 234"/>
                    <a:gd name="T30" fmla="*/ 0 w 227"/>
                    <a:gd name="T31" fmla="*/ 0 h 234"/>
                    <a:gd name="T32" fmla="*/ 0 w 227"/>
                    <a:gd name="T33" fmla="*/ 0 h 234"/>
                    <a:gd name="T34" fmla="*/ 0 w 227"/>
                    <a:gd name="T35" fmla="*/ 0 h 234"/>
                    <a:gd name="T36" fmla="*/ 0 w 227"/>
                    <a:gd name="T37" fmla="*/ 0 h 234"/>
                    <a:gd name="T38" fmla="*/ 0 w 227"/>
                    <a:gd name="T39" fmla="*/ 0 h 234"/>
                    <a:gd name="T40" fmla="*/ 0 w 227"/>
                    <a:gd name="T41" fmla="*/ 0 h 234"/>
                    <a:gd name="T42" fmla="*/ 0 w 227"/>
                    <a:gd name="T43" fmla="*/ 0 h 234"/>
                    <a:gd name="T44" fmla="*/ 0 w 227"/>
                    <a:gd name="T45" fmla="*/ 0 h 234"/>
                    <a:gd name="T46" fmla="*/ 0 w 227"/>
                    <a:gd name="T47" fmla="*/ 0 h 234"/>
                    <a:gd name="T48" fmla="*/ 0 w 227"/>
                    <a:gd name="T49" fmla="*/ 0 h 234"/>
                    <a:gd name="T50" fmla="*/ 0 w 227"/>
                    <a:gd name="T51" fmla="*/ 0 h 234"/>
                    <a:gd name="T52" fmla="*/ 0 w 227"/>
                    <a:gd name="T53" fmla="*/ 0 h 234"/>
                    <a:gd name="T54" fmla="*/ 0 w 227"/>
                    <a:gd name="T55" fmla="*/ 0 h 234"/>
                    <a:gd name="T56" fmla="*/ 0 w 227"/>
                    <a:gd name="T57" fmla="*/ 0 h 234"/>
                    <a:gd name="T58" fmla="*/ 0 w 227"/>
                    <a:gd name="T59" fmla="*/ 0 h 234"/>
                    <a:gd name="T60" fmla="*/ 0 w 227"/>
                    <a:gd name="T61" fmla="*/ 0 h 234"/>
                    <a:gd name="T62" fmla="*/ 0 w 227"/>
                    <a:gd name="T63" fmla="*/ 0 h 234"/>
                    <a:gd name="T64" fmla="*/ 0 w 227"/>
                    <a:gd name="T65" fmla="*/ 0 h 234"/>
                    <a:gd name="T66" fmla="*/ 0 w 227"/>
                    <a:gd name="T67" fmla="*/ 0 h 234"/>
                    <a:gd name="T68" fmla="*/ 0 w 227"/>
                    <a:gd name="T69" fmla="*/ 0 h 234"/>
                    <a:gd name="T70" fmla="*/ 0 w 227"/>
                    <a:gd name="T71" fmla="*/ 0 h 234"/>
                    <a:gd name="T72" fmla="*/ 0 w 227"/>
                    <a:gd name="T73" fmla="*/ 0 h 234"/>
                    <a:gd name="T74" fmla="*/ 0 w 227"/>
                    <a:gd name="T75" fmla="*/ 0 h 234"/>
                    <a:gd name="T76" fmla="*/ 0 w 227"/>
                    <a:gd name="T77" fmla="*/ 0 h 234"/>
                    <a:gd name="T78" fmla="*/ 0 w 227"/>
                    <a:gd name="T79" fmla="*/ 0 h 234"/>
                    <a:gd name="T80" fmla="*/ 0 w 227"/>
                    <a:gd name="T81" fmla="*/ 0 h 234"/>
                    <a:gd name="T82" fmla="*/ 0 w 227"/>
                    <a:gd name="T83" fmla="*/ 0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7" h="234">
                      <a:moveTo>
                        <a:pt x="7" y="15"/>
                      </a:moveTo>
                      <a:lnTo>
                        <a:pt x="0" y="8"/>
                      </a:lnTo>
                      <a:lnTo>
                        <a:pt x="2" y="31"/>
                      </a:lnTo>
                      <a:lnTo>
                        <a:pt x="5" y="52"/>
                      </a:lnTo>
                      <a:lnTo>
                        <a:pt x="11" y="75"/>
                      </a:lnTo>
                      <a:lnTo>
                        <a:pt x="18" y="95"/>
                      </a:lnTo>
                      <a:lnTo>
                        <a:pt x="27" y="116"/>
                      </a:lnTo>
                      <a:lnTo>
                        <a:pt x="39" y="135"/>
                      </a:lnTo>
                      <a:lnTo>
                        <a:pt x="52" y="151"/>
                      </a:lnTo>
                      <a:lnTo>
                        <a:pt x="66" y="168"/>
                      </a:lnTo>
                      <a:lnTo>
                        <a:pt x="83" y="183"/>
                      </a:lnTo>
                      <a:lnTo>
                        <a:pt x="100" y="195"/>
                      </a:lnTo>
                      <a:lnTo>
                        <a:pt x="119" y="207"/>
                      </a:lnTo>
                      <a:lnTo>
                        <a:pt x="139" y="216"/>
                      </a:lnTo>
                      <a:lnTo>
                        <a:pt x="160" y="223"/>
                      </a:lnTo>
                      <a:lnTo>
                        <a:pt x="182" y="229"/>
                      </a:lnTo>
                      <a:lnTo>
                        <a:pt x="205" y="232"/>
                      </a:lnTo>
                      <a:lnTo>
                        <a:pt x="227" y="234"/>
                      </a:lnTo>
                      <a:lnTo>
                        <a:pt x="227" y="219"/>
                      </a:lnTo>
                      <a:lnTo>
                        <a:pt x="205" y="219"/>
                      </a:lnTo>
                      <a:lnTo>
                        <a:pt x="184" y="216"/>
                      </a:lnTo>
                      <a:lnTo>
                        <a:pt x="164" y="210"/>
                      </a:lnTo>
                      <a:lnTo>
                        <a:pt x="143" y="203"/>
                      </a:lnTo>
                      <a:lnTo>
                        <a:pt x="126" y="194"/>
                      </a:lnTo>
                      <a:lnTo>
                        <a:pt x="107" y="184"/>
                      </a:lnTo>
                      <a:lnTo>
                        <a:pt x="92" y="172"/>
                      </a:lnTo>
                      <a:lnTo>
                        <a:pt x="77" y="159"/>
                      </a:lnTo>
                      <a:lnTo>
                        <a:pt x="63" y="142"/>
                      </a:lnTo>
                      <a:lnTo>
                        <a:pt x="50" y="126"/>
                      </a:lnTo>
                      <a:lnTo>
                        <a:pt x="40" y="109"/>
                      </a:lnTo>
                      <a:lnTo>
                        <a:pt x="31" y="91"/>
                      </a:lnTo>
                      <a:lnTo>
                        <a:pt x="24" y="71"/>
                      </a:lnTo>
                      <a:lnTo>
                        <a:pt x="18" y="50"/>
                      </a:lnTo>
                      <a:lnTo>
                        <a:pt x="15" y="31"/>
                      </a:lnTo>
                      <a:lnTo>
                        <a:pt x="15" y="8"/>
                      </a:lnTo>
                      <a:lnTo>
                        <a:pt x="7" y="0"/>
                      </a:lnTo>
                      <a:lnTo>
                        <a:pt x="15" y="8"/>
                      </a:lnTo>
                      <a:lnTo>
                        <a:pt x="13" y="2"/>
                      </a:lnTo>
                      <a:lnTo>
                        <a:pt x="7" y="0"/>
                      </a:lnTo>
                      <a:lnTo>
                        <a:pt x="2" y="2"/>
                      </a:lnTo>
                      <a:lnTo>
                        <a:pt x="0" y="8"/>
                      </a:lnTo>
                      <a:lnTo>
                        <a:pt x="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32" name="Freeform 907">
                  <a:extLst>
                    <a:ext uri="{FF2B5EF4-FFF2-40B4-BE49-F238E27FC236}">
                      <a16:creationId xmlns:a16="http://schemas.microsoft.com/office/drawing/2014/main" id="{B8194368-FD76-4310-82BB-E36F3389D184}"/>
                    </a:ext>
                  </a:extLst>
                </p:cNvPr>
                <p:cNvSpPr>
                  <a:spLocks/>
                </p:cNvSpPr>
                <p:nvPr/>
              </p:nvSpPr>
              <p:spPr bwMode="auto">
                <a:xfrm>
                  <a:off x="1893" y="2800"/>
                  <a:ext cx="295" cy="5"/>
                </a:xfrm>
                <a:custGeom>
                  <a:avLst/>
                  <a:gdLst>
                    <a:gd name="T0" fmla="*/ 0 w 885"/>
                    <a:gd name="T1" fmla="*/ 0 h 15"/>
                    <a:gd name="T2" fmla="*/ 0 w 885"/>
                    <a:gd name="T3" fmla="*/ 0 h 15"/>
                    <a:gd name="T4" fmla="*/ 1 w 885"/>
                    <a:gd name="T5" fmla="*/ 0 h 15"/>
                    <a:gd name="T6" fmla="*/ 1 w 885"/>
                    <a:gd name="T7" fmla="*/ 0 h 15"/>
                    <a:gd name="T8" fmla="*/ 0 w 885"/>
                    <a:gd name="T9" fmla="*/ 0 h 15"/>
                    <a:gd name="T10" fmla="*/ 0 w 885"/>
                    <a:gd name="T11" fmla="*/ 0 h 15"/>
                    <a:gd name="T12" fmla="*/ 0 w 885"/>
                    <a:gd name="T13" fmla="*/ 0 h 15"/>
                    <a:gd name="T14" fmla="*/ 0 w 885"/>
                    <a:gd name="T15" fmla="*/ 0 h 15"/>
                    <a:gd name="T16" fmla="*/ 0 w 885"/>
                    <a:gd name="T17" fmla="*/ 0 h 15"/>
                    <a:gd name="T18" fmla="*/ 0 w 885"/>
                    <a:gd name="T19" fmla="*/ 0 h 15"/>
                    <a:gd name="T20" fmla="*/ 0 w 885"/>
                    <a:gd name="T21" fmla="*/ 0 h 15"/>
                    <a:gd name="T22" fmla="*/ 0 w 88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5" h="15">
                      <a:moveTo>
                        <a:pt x="16" y="8"/>
                      </a:moveTo>
                      <a:lnTo>
                        <a:pt x="8" y="15"/>
                      </a:lnTo>
                      <a:lnTo>
                        <a:pt x="885" y="15"/>
                      </a:lnTo>
                      <a:lnTo>
                        <a:pt x="885" y="0"/>
                      </a:lnTo>
                      <a:lnTo>
                        <a:pt x="8" y="0"/>
                      </a:lnTo>
                      <a:lnTo>
                        <a:pt x="0" y="8"/>
                      </a:lnTo>
                      <a:lnTo>
                        <a:pt x="8" y="0"/>
                      </a:lnTo>
                      <a:lnTo>
                        <a:pt x="2" y="2"/>
                      </a:lnTo>
                      <a:lnTo>
                        <a:pt x="0" y="8"/>
                      </a:lnTo>
                      <a:lnTo>
                        <a:pt x="2"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33" name="Freeform 908">
                  <a:extLst>
                    <a:ext uri="{FF2B5EF4-FFF2-40B4-BE49-F238E27FC236}">
                      <a16:creationId xmlns:a16="http://schemas.microsoft.com/office/drawing/2014/main" id="{641DE241-6D4B-44A5-BF6B-C40B9CB3BDE3}"/>
                    </a:ext>
                  </a:extLst>
                </p:cNvPr>
                <p:cNvSpPr>
                  <a:spLocks/>
                </p:cNvSpPr>
                <p:nvPr/>
              </p:nvSpPr>
              <p:spPr bwMode="auto">
                <a:xfrm>
                  <a:off x="1893" y="2803"/>
                  <a:ext cx="368" cy="367"/>
                </a:xfrm>
                <a:custGeom>
                  <a:avLst/>
                  <a:gdLst>
                    <a:gd name="T0" fmla="*/ 2 w 1105"/>
                    <a:gd name="T1" fmla="*/ 1 h 1103"/>
                    <a:gd name="T2" fmla="*/ 1 w 1105"/>
                    <a:gd name="T3" fmla="*/ 1 h 1103"/>
                    <a:gd name="T4" fmla="*/ 1 w 1105"/>
                    <a:gd name="T5" fmla="*/ 1 h 1103"/>
                    <a:gd name="T6" fmla="*/ 1 w 1105"/>
                    <a:gd name="T7" fmla="*/ 1 h 1103"/>
                    <a:gd name="T8" fmla="*/ 1 w 1105"/>
                    <a:gd name="T9" fmla="*/ 1 h 1103"/>
                    <a:gd name="T10" fmla="*/ 1 w 1105"/>
                    <a:gd name="T11" fmla="*/ 1 h 1103"/>
                    <a:gd name="T12" fmla="*/ 1 w 1105"/>
                    <a:gd name="T13" fmla="*/ 1 h 1103"/>
                    <a:gd name="T14" fmla="*/ 1 w 1105"/>
                    <a:gd name="T15" fmla="*/ 1 h 1103"/>
                    <a:gd name="T16" fmla="*/ 0 w 1105"/>
                    <a:gd name="T17" fmla="*/ 1 h 1103"/>
                    <a:gd name="T18" fmla="*/ 0 w 1105"/>
                    <a:gd name="T19" fmla="*/ 1 h 1103"/>
                    <a:gd name="T20" fmla="*/ 0 w 1105"/>
                    <a:gd name="T21" fmla="*/ 1 h 1103"/>
                    <a:gd name="T22" fmla="*/ 0 w 1105"/>
                    <a:gd name="T23" fmla="*/ 1 h 1103"/>
                    <a:gd name="T24" fmla="*/ 0 w 1105"/>
                    <a:gd name="T25" fmla="*/ 1 h 1103"/>
                    <a:gd name="T26" fmla="*/ 0 w 1105"/>
                    <a:gd name="T27" fmla="*/ 0 h 1103"/>
                    <a:gd name="T28" fmla="*/ 0 w 1105"/>
                    <a:gd name="T29" fmla="*/ 0 h 1103"/>
                    <a:gd name="T30" fmla="*/ 0 w 1105"/>
                    <a:gd name="T31" fmla="*/ 0 h 1103"/>
                    <a:gd name="T32" fmla="*/ 0 w 1105"/>
                    <a:gd name="T33" fmla="*/ 0 h 1103"/>
                    <a:gd name="T34" fmla="*/ 0 w 1105"/>
                    <a:gd name="T35" fmla="*/ 0 h 1103"/>
                    <a:gd name="T36" fmla="*/ 0 w 1105"/>
                    <a:gd name="T37" fmla="*/ 0 h 1103"/>
                    <a:gd name="T38" fmla="*/ 0 w 1105"/>
                    <a:gd name="T39" fmla="*/ 0 h 1103"/>
                    <a:gd name="T40" fmla="*/ 0 w 1105"/>
                    <a:gd name="T41" fmla="*/ 1 h 1103"/>
                    <a:gd name="T42" fmla="*/ 0 w 1105"/>
                    <a:gd name="T43" fmla="*/ 1 h 1103"/>
                    <a:gd name="T44" fmla="*/ 0 w 1105"/>
                    <a:gd name="T45" fmla="*/ 1 h 1103"/>
                    <a:gd name="T46" fmla="*/ 0 w 1105"/>
                    <a:gd name="T47" fmla="*/ 1 h 1103"/>
                    <a:gd name="T48" fmla="*/ 0 w 1105"/>
                    <a:gd name="T49" fmla="*/ 1 h 1103"/>
                    <a:gd name="T50" fmla="*/ 0 w 1105"/>
                    <a:gd name="T51" fmla="*/ 1 h 1103"/>
                    <a:gd name="T52" fmla="*/ 1 w 1105"/>
                    <a:gd name="T53" fmla="*/ 1 h 1103"/>
                    <a:gd name="T54" fmla="*/ 1 w 1105"/>
                    <a:gd name="T55" fmla="*/ 1 h 1103"/>
                    <a:gd name="T56" fmla="*/ 1 w 1105"/>
                    <a:gd name="T57" fmla="*/ 1 h 1103"/>
                    <a:gd name="T58" fmla="*/ 1 w 1105"/>
                    <a:gd name="T59" fmla="*/ 1 h 1103"/>
                    <a:gd name="T60" fmla="*/ 1 w 1105"/>
                    <a:gd name="T61" fmla="*/ 1 h 1103"/>
                    <a:gd name="T62" fmla="*/ 1 w 1105"/>
                    <a:gd name="T63" fmla="*/ 1 h 1103"/>
                    <a:gd name="T64" fmla="*/ 1 w 1105"/>
                    <a:gd name="T65" fmla="*/ 2 h 1103"/>
                    <a:gd name="T66" fmla="*/ 2 w 1105"/>
                    <a:gd name="T67" fmla="*/ 2 h 1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05" h="1103">
                      <a:moveTo>
                        <a:pt x="1105" y="1088"/>
                      </a:moveTo>
                      <a:lnTo>
                        <a:pt x="1105" y="1088"/>
                      </a:lnTo>
                      <a:lnTo>
                        <a:pt x="1049" y="1088"/>
                      </a:lnTo>
                      <a:lnTo>
                        <a:pt x="993" y="1083"/>
                      </a:lnTo>
                      <a:lnTo>
                        <a:pt x="939" y="1075"/>
                      </a:lnTo>
                      <a:lnTo>
                        <a:pt x="885" y="1067"/>
                      </a:lnTo>
                      <a:lnTo>
                        <a:pt x="833" y="1054"/>
                      </a:lnTo>
                      <a:lnTo>
                        <a:pt x="781" y="1039"/>
                      </a:lnTo>
                      <a:lnTo>
                        <a:pt x="731" y="1022"/>
                      </a:lnTo>
                      <a:lnTo>
                        <a:pt x="681" y="1002"/>
                      </a:lnTo>
                      <a:lnTo>
                        <a:pt x="633" y="980"/>
                      </a:lnTo>
                      <a:lnTo>
                        <a:pt x="586" y="956"/>
                      </a:lnTo>
                      <a:lnTo>
                        <a:pt x="540" y="931"/>
                      </a:lnTo>
                      <a:lnTo>
                        <a:pt x="496" y="902"/>
                      </a:lnTo>
                      <a:lnTo>
                        <a:pt x="454" y="872"/>
                      </a:lnTo>
                      <a:lnTo>
                        <a:pt x="413" y="839"/>
                      </a:lnTo>
                      <a:lnTo>
                        <a:pt x="373" y="805"/>
                      </a:lnTo>
                      <a:lnTo>
                        <a:pt x="335" y="770"/>
                      </a:lnTo>
                      <a:lnTo>
                        <a:pt x="300" y="731"/>
                      </a:lnTo>
                      <a:lnTo>
                        <a:pt x="265" y="692"/>
                      </a:lnTo>
                      <a:lnTo>
                        <a:pt x="232" y="650"/>
                      </a:lnTo>
                      <a:lnTo>
                        <a:pt x="201" y="609"/>
                      </a:lnTo>
                      <a:lnTo>
                        <a:pt x="172" y="564"/>
                      </a:lnTo>
                      <a:lnTo>
                        <a:pt x="147" y="518"/>
                      </a:lnTo>
                      <a:lnTo>
                        <a:pt x="123" y="471"/>
                      </a:lnTo>
                      <a:lnTo>
                        <a:pt x="101" y="424"/>
                      </a:lnTo>
                      <a:lnTo>
                        <a:pt x="81" y="373"/>
                      </a:lnTo>
                      <a:lnTo>
                        <a:pt x="64" y="323"/>
                      </a:lnTo>
                      <a:lnTo>
                        <a:pt x="50" y="271"/>
                      </a:lnTo>
                      <a:lnTo>
                        <a:pt x="36" y="219"/>
                      </a:lnTo>
                      <a:lnTo>
                        <a:pt x="28" y="165"/>
                      </a:lnTo>
                      <a:lnTo>
                        <a:pt x="20" y="111"/>
                      </a:lnTo>
                      <a:lnTo>
                        <a:pt x="16" y="55"/>
                      </a:lnTo>
                      <a:lnTo>
                        <a:pt x="16" y="0"/>
                      </a:lnTo>
                      <a:lnTo>
                        <a:pt x="0" y="0"/>
                      </a:lnTo>
                      <a:lnTo>
                        <a:pt x="2" y="55"/>
                      </a:lnTo>
                      <a:lnTo>
                        <a:pt x="7" y="111"/>
                      </a:lnTo>
                      <a:lnTo>
                        <a:pt x="15" y="167"/>
                      </a:lnTo>
                      <a:lnTo>
                        <a:pt x="23" y="221"/>
                      </a:lnTo>
                      <a:lnTo>
                        <a:pt x="36" y="273"/>
                      </a:lnTo>
                      <a:lnTo>
                        <a:pt x="51" y="327"/>
                      </a:lnTo>
                      <a:lnTo>
                        <a:pt x="68" y="378"/>
                      </a:lnTo>
                      <a:lnTo>
                        <a:pt x="88" y="428"/>
                      </a:lnTo>
                      <a:lnTo>
                        <a:pt x="110" y="477"/>
                      </a:lnTo>
                      <a:lnTo>
                        <a:pt x="134" y="524"/>
                      </a:lnTo>
                      <a:lnTo>
                        <a:pt x="162" y="570"/>
                      </a:lnTo>
                      <a:lnTo>
                        <a:pt x="190" y="615"/>
                      </a:lnTo>
                      <a:lnTo>
                        <a:pt x="221" y="659"/>
                      </a:lnTo>
                      <a:lnTo>
                        <a:pt x="254" y="701"/>
                      </a:lnTo>
                      <a:lnTo>
                        <a:pt x="289" y="740"/>
                      </a:lnTo>
                      <a:lnTo>
                        <a:pt x="326" y="779"/>
                      </a:lnTo>
                      <a:lnTo>
                        <a:pt x="364" y="816"/>
                      </a:lnTo>
                      <a:lnTo>
                        <a:pt x="404" y="850"/>
                      </a:lnTo>
                      <a:lnTo>
                        <a:pt x="446" y="883"/>
                      </a:lnTo>
                      <a:lnTo>
                        <a:pt x="489" y="913"/>
                      </a:lnTo>
                      <a:lnTo>
                        <a:pt x="533" y="942"/>
                      </a:lnTo>
                      <a:lnTo>
                        <a:pt x="579" y="969"/>
                      </a:lnTo>
                      <a:lnTo>
                        <a:pt x="626" y="993"/>
                      </a:lnTo>
                      <a:lnTo>
                        <a:pt x="677" y="1015"/>
                      </a:lnTo>
                      <a:lnTo>
                        <a:pt x="726" y="1035"/>
                      </a:lnTo>
                      <a:lnTo>
                        <a:pt x="777" y="1052"/>
                      </a:lnTo>
                      <a:lnTo>
                        <a:pt x="830" y="1067"/>
                      </a:lnTo>
                      <a:lnTo>
                        <a:pt x="883" y="1080"/>
                      </a:lnTo>
                      <a:lnTo>
                        <a:pt x="937" y="1089"/>
                      </a:lnTo>
                      <a:lnTo>
                        <a:pt x="993" y="1096"/>
                      </a:lnTo>
                      <a:lnTo>
                        <a:pt x="1049" y="1101"/>
                      </a:lnTo>
                      <a:lnTo>
                        <a:pt x="1105" y="1103"/>
                      </a:lnTo>
                      <a:lnTo>
                        <a:pt x="1105" y="10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34" name="Freeform 909">
                  <a:extLst>
                    <a:ext uri="{FF2B5EF4-FFF2-40B4-BE49-F238E27FC236}">
                      <a16:creationId xmlns:a16="http://schemas.microsoft.com/office/drawing/2014/main" id="{8FB603B5-2840-49ED-A4A0-E8469C1C875F}"/>
                    </a:ext>
                  </a:extLst>
                </p:cNvPr>
                <p:cNvSpPr>
                  <a:spLocks/>
                </p:cNvSpPr>
                <p:nvPr/>
              </p:nvSpPr>
              <p:spPr bwMode="auto">
                <a:xfrm>
                  <a:off x="2261" y="2800"/>
                  <a:ext cx="368" cy="370"/>
                </a:xfrm>
                <a:custGeom>
                  <a:avLst/>
                  <a:gdLst>
                    <a:gd name="T0" fmla="*/ 1 w 1104"/>
                    <a:gd name="T1" fmla="*/ 0 h 1111"/>
                    <a:gd name="T2" fmla="*/ 1 w 1104"/>
                    <a:gd name="T3" fmla="*/ 0 h 1111"/>
                    <a:gd name="T4" fmla="*/ 1 w 1104"/>
                    <a:gd name="T5" fmla="*/ 0 h 1111"/>
                    <a:gd name="T6" fmla="*/ 1 w 1104"/>
                    <a:gd name="T7" fmla="*/ 0 h 1111"/>
                    <a:gd name="T8" fmla="*/ 1 w 1104"/>
                    <a:gd name="T9" fmla="*/ 1 h 1111"/>
                    <a:gd name="T10" fmla="*/ 1 w 1104"/>
                    <a:gd name="T11" fmla="*/ 1 h 1111"/>
                    <a:gd name="T12" fmla="*/ 1 w 1104"/>
                    <a:gd name="T13" fmla="*/ 1 h 1111"/>
                    <a:gd name="T14" fmla="*/ 1 w 1104"/>
                    <a:gd name="T15" fmla="*/ 1 h 1111"/>
                    <a:gd name="T16" fmla="*/ 1 w 1104"/>
                    <a:gd name="T17" fmla="*/ 1 h 1111"/>
                    <a:gd name="T18" fmla="*/ 1 w 1104"/>
                    <a:gd name="T19" fmla="*/ 1 h 1111"/>
                    <a:gd name="T20" fmla="*/ 1 w 1104"/>
                    <a:gd name="T21" fmla="*/ 1 h 1111"/>
                    <a:gd name="T22" fmla="*/ 1 w 1104"/>
                    <a:gd name="T23" fmla="*/ 1 h 1111"/>
                    <a:gd name="T24" fmla="*/ 1 w 1104"/>
                    <a:gd name="T25" fmla="*/ 1 h 1111"/>
                    <a:gd name="T26" fmla="*/ 0 w 1104"/>
                    <a:gd name="T27" fmla="*/ 1 h 1111"/>
                    <a:gd name="T28" fmla="*/ 0 w 1104"/>
                    <a:gd name="T29" fmla="*/ 1 h 1111"/>
                    <a:gd name="T30" fmla="*/ 0 w 1104"/>
                    <a:gd name="T31" fmla="*/ 1 h 1111"/>
                    <a:gd name="T32" fmla="*/ 0 w 1104"/>
                    <a:gd name="T33" fmla="*/ 2 h 1111"/>
                    <a:gd name="T34" fmla="*/ 0 w 1104"/>
                    <a:gd name="T35" fmla="*/ 2 h 1111"/>
                    <a:gd name="T36" fmla="*/ 0 w 1104"/>
                    <a:gd name="T37" fmla="*/ 2 h 1111"/>
                    <a:gd name="T38" fmla="*/ 0 w 1104"/>
                    <a:gd name="T39" fmla="*/ 1 h 1111"/>
                    <a:gd name="T40" fmla="*/ 1 w 1104"/>
                    <a:gd name="T41" fmla="*/ 1 h 1111"/>
                    <a:gd name="T42" fmla="*/ 1 w 1104"/>
                    <a:gd name="T43" fmla="*/ 1 h 1111"/>
                    <a:gd name="T44" fmla="*/ 1 w 1104"/>
                    <a:gd name="T45" fmla="*/ 1 h 1111"/>
                    <a:gd name="T46" fmla="*/ 1 w 1104"/>
                    <a:gd name="T47" fmla="*/ 1 h 1111"/>
                    <a:gd name="T48" fmla="*/ 1 w 1104"/>
                    <a:gd name="T49" fmla="*/ 1 h 1111"/>
                    <a:gd name="T50" fmla="*/ 1 w 1104"/>
                    <a:gd name="T51" fmla="*/ 1 h 1111"/>
                    <a:gd name="T52" fmla="*/ 1 w 1104"/>
                    <a:gd name="T53" fmla="*/ 1 h 1111"/>
                    <a:gd name="T54" fmla="*/ 1 w 1104"/>
                    <a:gd name="T55" fmla="*/ 1 h 1111"/>
                    <a:gd name="T56" fmla="*/ 1 w 1104"/>
                    <a:gd name="T57" fmla="*/ 1 h 1111"/>
                    <a:gd name="T58" fmla="*/ 1 w 1104"/>
                    <a:gd name="T59" fmla="*/ 1 h 1111"/>
                    <a:gd name="T60" fmla="*/ 1 w 1104"/>
                    <a:gd name="T61" fmla="*/ 0 h 1111"/>
                    <a:gd name="T62" fmla="*/ 1 w 1104"/>
                    <a:gd name="T63" fmla="*/ 0 h 1111"/>
                    <a:gd name="T64" fmla="*/ 2 w 1104"/>
                    <a:gd name="T65" fmla="*/ 0 h 1111"/>
                    <a:gd name="T66" fmla="*/ 2 w 1104"/>
                    <a:gd name="T67" fmla="*/ 0 h 1111"/>
                    <a:gd name="T68" fmla="*/ 2 w 1104"/>
                    <a:gd name="T69" fmla="*/ 0 h 1111"/>
                    <a:gd name="T70" fmla="*/ 1 w 1104"/>
                    <a:gd name="T71" fmla="*/ 0 h 1111"/>
                    <a:gd name="T72" fmla="*/ 2 w 1104"/>
                    <a:gd name="T73" fmla="*/ 0 h 1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04" h="1111">
                      <a:moveTo>
                        <a:pt x="1096" y="15"/>
                      </a:moveTo>
                      <a:lnTo>
                        <a:pt x="1088" y="8"/>
                      </a:lnTo>
                      <a:lnTo>
                        <a:pt x="1088" y="63"/>
                      </a:lnTo>
                      <a:lnTo>
                        <a:pt x="1084" y="119"/>
                      </a:lnTo>
                      <a:lnTo>
                        <a:pt x="1076" y="173"/>
                      </a:lnTo>
                      <a:lnTo>
                        <a:pt x="1068" y="227"/>
                      </a:lnTo>
                      <a:lnTo>
                        <a:pt x="1055" y="279"/>
                      </a:lnTo>
                      <a:lnTo>
                        <a:pt x="1040" y="331"/>
                      </a:lnTo>
                      <a:lnTo>
                        <a:pt x="1023" y="381"/>
                      </a:lnTo>
                      <a:lnTo>
                        <a:pt x="1003" y="432"/>
                      </a:lnTo>
                      <a:lnTo>
                        <a:pt x="981" y="479"/>
                      </a:lnTo>
                      <a:lnTo>
                        <a:pt x="957" y="526"/>
                      </a:lnTo>
                      <a:lnTo>
                        <a:pt x="932" y="572"/>
                      </a:lnTo>
                      <a:lnTo>
                        <a:pt x="903" y="617"/>
                      </a:lnTo>
                      <a:lnTo>
                        <a:pt x="872" y="658"/>
                      </a:lnTo>
                      <a:lnTo>
                        <a:pt x="840" y="700"/>
                      </a:lnTo>
                      <a:lnTo>
                        <a:pt x="804" y="739"/>
                      </a:lnTo>
                      <a:lnTo>
                        <a:pt x="769" y="778"/>
                      </a:lnTo>
                      <a:lnTo>
                        <a:pt x="731" y="813"/>
                      </a:lnTo>
                      <a:lnTo>
                        <a:pt x="692" y="847"/>
                      </a:lnTo>
                      <a:lnTo>
                        <a:pt x="650" y="880"/>
                      </a:lnTo>
                      <a:lnTo>
                        <a:pt x="608" y="910"/>
                      </a:lnTo>
                      <a:lnTo>
                        <a:pt x="564" y="939"/>
                      </a:lnTo>
                      <a:lnTo>
                        <a:pt x="518" y="964"/>
                      </a:lnTo>
                      <a:lnTo>
                        <a:pt x="471" y="988"/>
                      </a:lnTo>
                      <a:lnTo>
                        <a:pt x="423" y="1010"/>
                      </a:lnTo>
                      <a:lnTo>
                        <a:pt x="374" y="1030"/>
                      </a:lnTo>
                      <a:lnTo>
                        <a:pt x="323" y="1047"/>
                      </a:lnTo>
                      <a:lnTo>
                        <a:pt x="272" y="1062"/>
                      </a:lnTo>
                      <a:lnTo>
                        <a:pt x="219" y="1075"/>
                      </a:lnTo>
                      <a:lnTo>
                        <a:pt x="165" y="1083"/>
                      </a:lnTo>
                      <a:lnTo>
                        <a:pt x="111" y="1091"/>
                      </a:lnTo>
                      <a:lnTo>
                        <a:pt x="56" y="1096"/>
                      </a:lnTo>
                      <a:lnTo>
                        <a:pt x="0" y="1096"/>
                      </a:lnTo>
                      <a:lnTo>
                        <a:pt x="0" y="1111"/>
                      </a:lnTo>
                      <a:lnTo>
                        <a:pt x="56" y="1109"/>
                      </a:lnTo>
                      <a:lnTo>
                        <a:pt x="111" y="1104"/>
                      </a:lnTo>
                      <a:lnTo>
                        <a:pt x="167" y="1097"/>
                      </a:lnTo>
                      <a:lnTo>
                        <a:pt x="221" y="1088"/>
                      </a:lnTo>
                      <a:lnTo>
                        <a:pt x="274" y="1075"/>
                      </a:lnTo>
                      <a:lnTo>
                        <a:pt x="327" y="1060"/>
                      </a:lnTo>
                      <a:lnTo>
                        <a:pt x="378" y="1043"/>
                      </a:lnTo>
                      <a:lnTo>
                        <a:pt x="427" y="1023"/>
                      </a:lnTo>
                      <a:lnTo>
                        <a:pt x="478" y="1001"/>
                      </a:lnTo>
                      <a:lnTo>
                        <a:pt x="525" y="977"/>
                      </a:lnTo>
                      <a:lnTo>
                        <a:pt x="571" y="950"/>
                      </a:lnTo>
                      <a:lnTo>
                        <a:pt x="615" y="921"/>
                      </a:lnTo>
                      <a:lnTo>
                        <a:pt x="659" y="891"/>
                      </a:lnTo>
                      <a:lnTo>
                        <a:pt x="700" y="858"/>
                      </a:lnTo>
                      <a:lnTo>
                        <a:pt x="740" y="824"/>
                      </a:lnTo>
                      <a:lnTo>
                        <a:pt x="778" y="787"/>
                      </a:lnTo>
                      <a:lnTo>
                        <a:pt x="815" y="748"/>
                      </a:lnTo>
                      <a:lnTo>
                        <a:pt x="851" y="709"/>
                      </a:lnTo>
                      <a:lnTo>
                        <a:pt x="883" y="667"/>
                      </a:lnTo>
                      <a:lnTo>
                        <a:pt x="914" y="623"/>
                      </a:lnTo>
                      <a:lnTo>
                        <a:pt x="943" y="578"/>
                      </a:lnTo>
                      <a:lnTo>
                        <a:pt x="970" y="532"/>
                      </a:lnTo>
                      <a:lnTo>
                        <a:pt x="994" y="485"/>
                      </a:lnTo>
                      <a:lnTo>
                        <a:pt x="1016" y="436"/>
                      </a:lnTo>
                      <a:lnTo>
                        <a:pt x="1036" y="386"/>
                      </a:lnTo>
                      <a:lnTo>
                        <a:pt x="1053" y="335"/>
                      </a:lnTo>
                      <a:lnTo>
                        <a:pt x="1068" y="281"/>
                      </a:lnTo>
                      <a:lnTo>
                        <a:pt x="1081" y="229"/>
                      </a:lnTo>
                      <a:lnTo>
                        <a:pt x="1090" y="175"/>
                      </a:lnTo>
                      <a:lnTo>
                        <a:pt x="1097" y="119"/>
                      </a:lnTo>
                      <a:lnTo>
                        <a:pt x="1102" y="63"/>
                      </a:lnTo>
                      <a:lnTo>
                        <a:pt x="1104" y="8"/>
                      </a:lnTo>
                      <a:lnTo>
                        <a:pt x="1096" y="0"/>
                      </a:lnTo>
                      <a:lnTo>
                        <a:pt x="1104" y="8"/>
                      </a:lnTo>
                      <a:lnTo>
                        <a:pt x="1102" y="2"/>
                      </a:lnTo>
                      <a:lnTo>
                        <a:pt x="1096" y="0"/>
                      </a:lnTo>
                      <a:lnTo>
                        <a:pt x="1091" y="2"/>
                      </a:lnTo>
                      <a:lnTo>
                        <a:pt x="1088" y="8"/>
                      </a:lnTo>
                      <a:lnTo>
                        <a:pt x="109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35" name="Freeform 910">
                  <a:extLst>
                    <a:ext uri="{FF2B5EF4-FFF2-40B4-BE49-F238E27FC236}">
                      <a16:creationId xmlns:a16="http://schemas.microsoft.com/office/drawing/2014/main" id="{CEA2176F-297E-4170-8D51-D4718CAFBFA3}"/>
                    </a:ext>
                  </a:extLst>
                </p:cNvPr>
                <p:cNvSpPr>
                  <a:spLocks/>
                </p:cNvSpPr>
                <p:nvPr/>
              </p:nvSpPr>
              <p:spPr bwMode="auto">
                <a:xfrm>
                  <a:off x="2332" y="2800"/>
                  <a:ext cx="295" cy="5"/>
                </a:xfrm>
                <a:custGeom>
                  <a:avLst/>
                  <a:gdLst>
                    <a:gd name="T0" fmla="*/ 0 w 885"/>
                    <a:gd name="T1" fmla="*/ 0 h 15"/>
                    <a:gd name="T2" fmla="*/ 0 w 885"/>
                    <a:gd name="T3" fmla="*/ 0 h 15"/>
                    <a:gd name="T4" fmla="*/ 1 w 885"/>
                    <a:gd name="T5" fmla="*/ 0 h 15"/>
                    <a:gd name="T6" fmla="*/ 1 w 885"/>
                    <a:gd name="T7" fmla="*/ 0 h 15"/>
                    <a:gd name="T8" fmla="*/ 0 w 885"/>
                    <a:gd name="T9" fmla="*/ 0 h 15"/>
                    <a:gd name="T10" fmla="*/ 0 w 885"/>
                    <a:gd name="T11" fmla="*/ 0 h 15"/>
                    <a:gd name="T12" fmla="*/ 0 w 885"/>
                    <a:gd name="T13" fmla="*/ 0 h 15"/>
                    <a:gd name="T14" fmla="*/ 0 w 885"/>
                    <a:gd name="T15" fmla="*/ 0 h 15"/>
                    <a:gd name="T16" fmla="*/ 0 w 885"/>
                    <a:gd name="T17" fmla="*/ 0 h 15"/>
                    <a:gd name="T18" fmla="*/ 0 w 885"/>
                    <a:gd name="T19" fmla="*/ 0 h 15"/>
                    <a:gd name="T20" fmla="*/ 0 w 885"/>
                    <a:gd name="T21" fmla="*/ 0 h 15"/>
                    <a:gd name="T22" fmla="*/ 0 w 88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5" h="15">
                      <a:moveTo>
                        <a:pt x="16" y="8"/>
                      </a:moveTo>
                      <a:lnTo>
                        <a:pt x="8" y="15"/>
                      </a:lnTo>
                      <a:lnTo>
                        <a:pt x="885" y="15"/>
                      </a:lnTo>
                      <a:lnTo>
                        <a:pt x="885" y="0"/>
                      </a:lnTo>
                      <a:lnTo>
                        <a:pt x="8" y="0"/>
                      </a:lnTo>
                      <a:lnTo>
                        <a:pt x="0" y="8"/>
                      </a:lnTo>
                      <a:lnTo>
                        <a:pt x="8" y="0"/>
                      </a:lnTo>
                      <a:lnTo>
                        <a:pt x="2" y="2"/>
                      </a:lnTo>
                      <a:lnTo>
                        <a:pt x="0" y="8"/>
                      </a:lnTo>
                      <a:lnTo>
                        <a:pt x="2"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pSp>
        <p:nvGrpSpPr>
          <p:cNvPr id="628" name="Group 295">
            <a:extLst>
              <a:ext uri="{FF2B5EF4-FFF2-40B4-BE49-F238E27FC236}">
                <a16:creationId xmlns:a16="http://schemas.microsoft.com/office/drawing/2014/main" id="{540783DF-00EC-4E48-80A9-D98EE3DAD403}"/>
              </a:ext>
            </a:extLst>
          </p:cNvPr>
          <p:cNvGrpSpPr>
            <a:grpSpLocks/>
          </p:cNvGrpSpPr>
          <p:nvPr/>
        </p:nvGrpSpPr>
        <p:grpSpPr bwMode="auto">
          <a:xfrm>
            <a:off x="276225" y="2473325"/>
            <a:ext cx="1295400" cy="1222375"/>
            <a:chOff x="2796" y="1602"/>
            <a:chExt cx="816" cy="770"/>
          </a:xfrm>
        </p:grpSpPr>
        <p:sp>
          <p:nvSpPr>
            <p:cNvPr id="629" name="Rectangle 227">
              <a:extLst>
                <a:ext uri="{FF2B5EF4-FFF2-40B4-BE49-F238E27FC236}">
                  <a16:creationId xmlns:a16="http://schemas.microsoft.com/office/drawing/2014/main" id="{FDFE6CF5-3C81-42CC-872B-046EA450BE68}"/>
                </a:ext>
              </a:extLst>
            </p:cNvPr>
            <p:cNvSpPr>
              <a:spLocks noChangeArrowheads="1"/>
            </p:cNvSpPr>
            <p:nvPr/>
          </p:nvSpPr>
          <p:spPr bwMode="auto">
            <a:xfrm>
              <a:off x="2880" y="1632"/>
              <a:ext cx="660" cy="74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630" name="Text Box 228">
              <a:extLst>
                <a:ext uri="{FF2B5EF4-FFF2-40B4-BE49-F238E27FC236}">
                  <a16:creationId xmlns:a16="http://schemas.microsoft.com/office/drawing/2014/main" id="{49E9BCCD-F917-405C-8124-061DFF1C256C}"/>
                </a:ext>
              </a:extLst>
            </p:cNvPr>
            <p:cNvSpPr txBox="1">
              <a:spLocks noChangeArrowheads="1"/>
            </p:cNvSpPr>
            <p:nvPr/>
          </p:nvSpPr>
          <p:spPr bwMode="auto">
            <a:xfrm>
              <a:off x="2796" y="1602"/>
              <a:ext cx="816" cy="2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a:t>Step </a:t>
              </a:r>
              <a:r>
                <a:rPr lang="en-US" altLang="en-US" sz="2000"/>
                <a:t>3</a:t>
              </a:r>
              <a:endParaRPr lang="en-US" altLang="en-US"/>
            </a:p>
          </p:txBody>
        </p:sp>
        <p:grpSp>
          <p:nvGrpSpPr>
            <p:cNvPr id="631" name="Group 293">
              <a:extLst>
                <a:ext uri="{FF2B5EF4-FFF2-40B4-BE49-F238E27FC236}">
                  <a16:creationId xmlns:a16="http://schemas.microsoft.com/office/drawing/2014/main" id="{596076E5-F814-4846-BEA5-01FBA04ABC71}"/>
                </a:ext>
              </a:extLst>
            </p:cNvPr>
            <p:cNvGrpSpPr>
              <a:grpSpLocks/>
            </p:cNvGrpSpPr>
            <p:nvPr/>
          </p:nvGrpSpPr>
          <p:grpSpPr bwMode="auto">
            <a:xfrm>
              <a:off x="3108" y="1914"/>
              <a:ext cx="383" cy="396"/>
              <a:chOff x="1008" y="1440"/>
              <a:chExt cx="1426" cy="1632"/>
            </a:xfrm>
          </p:grpSpPr>
          <p:grpSp>
            <p:nvGrpSpPr>
              <p:cNvPr id="633" name="Group 290">
                <a:extLst>
                  <a:ext uri="{FF2B5EF4-FFF2-40B4-BE49-F238E27FC236}">
                    <a16:creationId xmlns:a16="http://schemas.microsoft.com/office/drawing/2014/main" id="{71B240E2-E8CB-4ADF-9EE0-37F8A1497A28}"/>
                  </a:ext>
                </a:extLst>
              </p:cNvPr>
              <p:cNvGrpSpPr>
                <a:grpSpLocks/>
              </p:cNvGrpSpPr>
              <p:nvPr/>
            </p:nvGrpSpPr>
            <p:grpSpPr bwMode="auto">
              <a:xfrm>
                <a:off x="1431" y="2904"/>
                <a:ext cx="176" cy="79"/>
                <a:chOff x="2248" y="4355"/>
                <a:chExt cx="176" cy="79"/>
              </a:xfrm>
            </p:grpSpPr>
            <p:sp>
              <p:nvSpPr>
                <p:cNvPr id="690" name="AutoShape 291">
                  <a:extLst>
                    <a:ext uri="{FF2B5EF4-FFF2-40B4-BE49-F238E27FC236}">
                      <a16:creationId xmlns:a16="http://schemas.microsoft.com/office/drawing/2014/main" id="{A5896B9A-F5B8-43B6-BC33-C3797D112991}"/>
                    </a:ext>
                  </a:extLst>
                </p:cNvPr>
                <p:cNvSpPr>
                  <a:spLocks noChangeArrowheads="1"/>
                </p:cNvSpPr>
                <p:nvPr/>
              </p:nvSpPr>
              <p:spPr bwMode="auto">
                <a:xfrm flipV="1">
                  <a:off x="2248" y="4355"/>
                  <a:ext cx="176" cy="79"/>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691" name="Oval 292">
                  <a:extLst>
                    <a:ext uri="{FF2B5EF4-FFF2-40B4-BE49-F238E27FC236}">
                      <a16:creationId xmlns:a16="http://schemas.microsoft.com/office/drawing/2014/main" id="{3C505D4E-63BF-4198-AF88-0286D01C40C7}"/>
                    </a:ext>
                  </a:extLst>
                </p:cNvPr>
                <p:cNvSpPr>
                  <a:spLocks noChangeArrowheads="1"/>
                </p:cNvSpPr>
                <p:nvPr/>
              </p:nvSpPr>
              <p:spPr bwMode="auto">
                <a:xfrm rot="3773165">
                  <a:off x="2345" y="4360"/>
                  <a:ext cx="71" cy="71"/>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grpSp>
            <p:nvGrpSpPr>
              <p:cNvPr id="634" name="Group 234">
                <a:extLst>
                  <a:ext uri="{FF2B5EF4-FFF2-40B4-BE49-F238E27FC236}">
                    <a16:creationId xmlns:a16="http://schemas.microsoft.com/office/drawing/2014/main" id="{EB9B0FC8-A118-4239-955E-AB48850C20A8}"/>
                  </a:ext>
                </a:extLst>
              </p:cNvPr>
              <p:cNvGrpSpPr>
                <a:grpSpLocks/>
              </p:cNvGrpSpPr>
              <p:nvPr/>
            </p:nvGrpSpPr>
            <p:grpSpPr bwMode="auto">
              <a:xfrm>
                <a:off x="1008" y="1440"/>
                <a:ext cx="1426" cy="1632"/>
                <a:chOff x="768" y="2160"/>
                <a:chExt cx="1429" cy="1635"/>
              </a:xfrm>
            </p:grpSpPr>
            <p:sp>
              <p:nvSpPr>
                <p:cNvPr id="635" name="Freeform 235">
                  <a:extLst>
                    <a:ext uri="{FF2B5EF4-FFF2-40B4-BE49-F238E27FC236}">
                      <a16:creationId xmlns:a16="http://schemas.microsoft.com/office/drawing/2014/main" id="{23E1361B-8514-4166-B8AA-109C5AAAE19A}"/>
                    </a:ext>
                  </a:extLst>
                </p:cNvPr>
                <p:cNvSpPr>
                  <a:spLocks/>
                </p:cNvSpPr>
                <p:nvPr/>
              </p:nvSpPr>
              <p:spPr bwMode="auto">
                <a:xfrm>
                  <a:off x="1005" y="2733"/>
                  <a:ext cx="388" cy="330"/>
                </a:xfrm>
                <a:custGeom>
                  <a:avLst/>
                  <a:gdLst>
                    <a:gd name="T0" fmla="*/ 190 w 775"/>
                    <a:gd name="T1" fmla="*/ 0 h 662"/>
                    <a:gd name="T2" fmla="*/ 190 w 775"/>
                    <a:gd name="T3" fmla="*/ 0 h 662"/>
                    <a:gd name="T4" fmla="*/ 179 w 775"/>
                    <a:gd name="T5" fmla="*/ 10 h 662"/>
                    <a:gd name="T6" fmla="*/ 168 w 775"/>
                    <a:gd name="T7" fmla="*/ 20 h 662"/>
                    <a:gd name="T8" fmla="*/ 156 w 775"/>
                    <a:gd name="T9" fmla="*/ 31 h 662"/>
                    <a:gd name="T10" fmla="*/ 144 w 775"/>
                    <a:gd name="T11" fmla="*/ 41 h 662"/>
                    <a:gd name="T12" fmla="*/ 132 w 775"/>
                    <a:gd name="T13" fmla="*/ 51 h 662"/>
                    <a:gd name="T14" fmla="*/ 120 w 775"/>
                    <a:gd name="T15" fmla="*/ 61 h 662"/>
                    <a:gd name="T16" fmla="*/ 108 w 775"/>
                    <a:gd name="T17" fmla="*/ 70 h 662"/>
                    <a:gd name="T18" fmla="*/ 96 w 775"/>
                    <a:gd name="T19" fmla="*/ 80 h 662"/>
                    <a:gd name="T20" fmla="*/ 83 w 775"/>
                    <a:gd name="T21" fmla="*/ 89 h 662"/>
                    <a:gd name="T22" fmla="*/ 71 w 775"/>
                    <a:gd name="T23" fmla="*/ 99 h 662"/>
                    <a:gd name="T24" fmla="*/ 59 w 775"/>
                    <a:gd name="T25" fmla="*/ 109 h 662"/>
                    <a:gd name="T26" fmla="*/ 47 w 775"/>
                    <a:gd name="T27" fmla="*/ 119 h 662"/>
                    <a:gd name="T28" fmla="*/ 35 w 775"/>
                    <a:gd name="T29" fmla="*/ 129 h 662"/>
                    <a:gd name="T30" fmla="*/ 23 w 775"/>
                    <a:gd name="T31" fmla="*/ 139 h 662"/>
                    <a:gd name="T32" fmla="*/ 12 w 775"/>
                    <a:gd name="T33" fmla="*/ 150 h 662"/>
                    <a:gd name="T34" fmla="*/ 0 w 775"/>
                    <a:gd name="T35" fmla="*/ 161 h 662"/>
                    <a:gd name="T36" fmla="*/ 4 w 775"/>
                    <a:gd name="T37" fmla="*/ 165 h 662"/>
                    <a:gd name="T38" fmla="*/ 16 w 775"/>
                    <a:gd name="T39" fmla="*/ 155 h 662"/>
                    <a:gd name="T40" fmla="*/ 27 w 775"/>
                    <a:gd name="T41" fmla="*/ 144 h 662"/>
                    <a:gd name="T42" fmla="*/ 39 w 775"/>
                    <a:gd name="T43" fmla="*/ 134 h 662"/>
                    <a:gd name="T44" fmla="*/ 51 w 775"/>
                    <a:gd name="T45" fmla="*/ 124 h 662"/>
                    <a:gd name="T46" fmla="*/ 63 w 775"/>
                    <a:gd name="T47" fmla="*/ 114 h 662"/>
                    <a:gd name="T48" fmla="*/ 75 w 775"/>
                    <a:gd name="T49" fmla="*/ 104 h 662"/>
                    <a:gd name="T50" fmla="*/ 87 w 775"/>
                    <a:gd name="T51" fmla="*/ 94 h 662"/>
                    <a:gd name="T52" fmla="*/ 99 w 775"/>
                    <a:gd name="T53" fmla="*/ 84 h 662"/>
                    <a:gd name="T54" fmla="*/ 112 w 775"/>
                    <a:gd name="T55" fmla="*/ 75 h 662"/>
                    <a:gd name="T56" fmla="*/ 124 w 775"/>
                    <a:gd name="T57" fmla="*/ 65 h 662"/>
                    <a:gd name="T58" fmla="*/ 136 w 775"/>
                    <a:gd name="T59" fmla="*/ 56 h 662"/>
                    <a:gd name="T60" fmla="*/ 148 w 775"/>
                    <a:gd name="T61" fmla="*/ 46 h 662"/>
                    <a:gd name="T62" fmla="*/ 160 w 775"/>
                    <a:gd name="T63" fmla="*/ 36 h 662"/>
                    <a:gd name="T64" fmla="*/ 172 w 775"/>
                    <a:gd name="T65" fmla="*/ 25 h 662"/>
                    <a:gd name="T66" fmla="*/ 183 w 775"/>
                    <a:gd name="T67" fmla="*/ 15 h 662"/>
                    <a:gd name="T68" fmla="*/ 194 w 775"/>
                    <a:gd name="T69" fmla="*/ 4 h 662"/>
                    <a:gd name="T70" fmla="*/ 194 w 775"/>
                    <a:gd name="T71" fmla="*/ 4 h 662"/>
                    <a:gd name="T72" fmla="*/ 190 w 775"/>
                    <a:gd name="T73" fmla="*/ 0 h 6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5" h="662">
                      <a:moveTo>
                        <a:pt x="759" y="0"/>
                      </a:moveTo>
                      <a:lnTo>
                        <a:pt x="759" y="0"/>
                      </a:lnTo>
                      <a:lnTo>
                        <a:pt x="714" y="41"/>
                      </a:lnTo>
                      <a:lnTo>
                        <a:pt x="669" y="83"/>
                      </a:lnTo>
                      <a:lnTo>
                        <a:pt x="622" y="124"/>
                      </a:lnTo>
                      <a:lnTo>
                        <a:pt x="575" y="165"/>
                      </a:lnTo>
                      <a:lnTo>
                        <a:pt x="528" y="204"/>
                      </a:lnTo>
                      <a:lnTo>
                        <a:pt x="479" y="244"/>
                      </a:lnTo>
                      <a:lnTo>
                        <a:pt x="430" y="283"/>
                      </a:lnTo>
                      <a:lnTo>
                        <a:pt x="381" y="320"/>
                      </a:lnTo>
                      <a:lnTo>
                        <a:pt x="332" y="360"/>
                      </a:lnTo>
                      <a:lnTo>
                        <a:pt x="282" y="399"/>
                      </a:lnTo>
                      <a:lnTo>
                        <a:pt x="233" y="438"/>
                      </a:lnTo>
                      <a:lnTo>
                        <a:pt x="186" y="477"/>
                      </a:lnTo>
                      <a:lnTo>
                        <a:pt x="137" y="519"/>
                      </a:lnTo>
                      <a:lnTo>
                        <a:pt x="90" y="560"/>
                      </a:lnTo>
                      <a:lnTo>
                        <a:pt x="45" y="601"/>
                      </a:lnTo>
                      <a:lnTo>
                        <a:pt x="0" y="646"/>
                      </a:lnTo>
                      <a:lnTo>
                        <a:pt x="16" y="662"/>
                      </a:lnTo>
                      <a:lnTo>
                        <a:pt x="61" y="621"/>
                      </a:lnTo>
                      <a:lnTo>
                        <a:pt x="106" y="579"/>
                      </a:lnTo>
                      <a:lnTo>
                        <a:pt x="153" y="538"/>
                      </a:lnTo>
                      <a:lnTo>
                        <a:pt x="202" y="497"/>
                      </a:lnTo>
                      <a:lnTo>
                        <a:pt x="249" y="458"/>
                      </a:lnTo>
                      <a:lnTo>
                        <a:pt x="298" y="418"/>
                      </a:lnTo>
                      <a:lnTo>
                        <a:pt x="347" y="379"/>
                      </a:lnTo>
                      <a:lnTo>
                        <a:pt x="396" y="340"/>
                      </a:lnTo>
                      <a:lnTo>
                        <a:pt x="445" y="303"/>
                      </a:lnTo>
                      <a:lnTo>
                        <a:pt x="494" y="263"/>
                      </a:lnTo>
                      <a:lnTo>
                        <a:pt x="544" y="224"/>
                      </a:lnTo>
                      <a:lnTo>
                        <a:pt x="591" y="185"/>
                      </a:lnTo>
                      <a:lnTo>
                        <a:pt x="638" y="144"/>
                      </a:lnTo>
                      <a:lnTo>
                        <a:pt x="685" y="102"/>
                      </a:lnTo>
                      <a:lnTo>
                        <a:pt x="730" y="61"/>
                      </a:lnTo>
                      <a:lnTo>
                        <a:pt x="775" y="16"/>
                      </a:lnTo>
                      <a:lnTo>
                        <a:pt x="7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6" name="Freeform 236">
                  <a:extLst>
                    <a:ext uri="{FF2B5EF4-FFF2-40B4-BE49-F238E27FC236}">
                      <a16:creationId xmlns:a16="http://schemas.microsoft.com/office/drawing/2014/main" id="{49B53651-F6D4-4D2C-BD04-9F04F910FEDA}"/>
                    </a:ext>
                  </a:extLst>
                </p:cNvPr>
                <p:cNvSpPr>
                  <a:spLocks/>
                </p:cNvSpPr>
                <p:nvPr/>
              </p:nvSpPr>
              <p:spPr bwMode="auto">
                <a:xfrm>
                  <a:off x="1385" y="2359"/>
                  <a:ext cx="326" cy="381"/>
                </a:xfrm>
                <a:custGeom>
                  <a:avLst/>
                  <a:gdLst>
                    <a:gd name="T0" fmla="*/ 159 w 652"/>
                    <a:gd name="T1" fmla="*/ 0 h 764"/>
                    <a:gd name="T2" fmla="*/ 159 w 652"/>
                    <a:gd name="T3" fmla="*/ 0 h 764"/>
                    <a:gd name="T4" fmla="*/ 149 w 652"/>
                    <a:gd name="T5" fmla="*/ 12 h 764"/>
                    <a:gd name="T6" fmla="*/ 140 w 652"/>
                    <a:gd name="T7" fmla="*/ 24 h 764"/>
                    <a:gd name="T8" fmla="*/ 131 w 652"/>
                    <a:gd name="T9" fmla="*/ 36 h 764"/>
                    <a:gd name="T10" fmla="*/ 121 w 652"/>
                    <a:gd name="T11" fmla="*/ 49 h 764"/>
                    <a:gd name="T12" fmla="*/ 112 w 652"/>
                    <a:gd name="T13" fmla="*/ 61 h 764"/>
                    <a:gd name="T14" fmla="*/ 102 w 652"/>
                    <a:gd name="T15" fmla="*/ 73 h 764"/>
                    <a:gd name="T16" fmla="*/ 92 w 652"/>
                    <a:gd name="T17" fmla="*/ 85 h 764"/>
                    <a:gd name="T18" fmla="*/ 82 w 652"/>
                    <a:gd name="T19" fmla="*/ 96 h 764"/>
                    <a:gd name="T20" fmla="*/ 73 w 652"/>
                    <a:gd name="T21" fmla="*/ 108 h 764"/>
                    <a:gd name="T22" fmla="*/ 62 w 652"/>
                    <a:gd name="T23" fmla="*/ 119 h 764"/>
                    <a:gd name="T24" fmla="*/ 52 w 652"/>
                    <a:gd name="T25" fmla="*/ 131 h 764"/>
                    <a:gd name="T26" fmla="*/ 42 w 652"/>
                    <a:gd name="T27" fmla="*/ 142 h 764"/>
                    <a:gd name="T28" fmla="*/ 31 w 652"/>
                    <a:gd name="T29" fmla="*/ 154 h 764"/>
                    <a:gd name="T30" fmla="*/ 21 w 652"/>
                    <a:gd name="T31" fmla="*/ 165 h 764"/>
                    <a:gd name="T32" fmla="*/ 11 w 652"/>
                    <a:gd name="T33" fmla="*/ 176 h 764"/>
                    <a:gd name="T34" fmla="*/ 0 w 652"/>
                    <a:gd name="T35" fmla="*/ 186 h 764"/>
                    <a:gd name="T36" fmla="*/ 4 w 652"/>
                    <a:gd name="T37" fmla="*/ 190 h 764"/>
                    <a:gd name="T38" fmla="*/ 16 w 652"/>
                    <a:gd name="T39" fmla="*/ 180 h 764"/>
                    <a:gd name="T40" fmla="*/ 26 w 652"/>
                    <a:gd name="T41" fmla="*/ 169 h 764"/>
                    <a:gd name="T42" fmla="*/ 36 w 652"/>
                    <a:gd name="T43" fmla="*/ 157 h 764"/>
                    <a:gd name="T44" fmla="*/ 47 w 652"/>
                    <a:gd name="T45" fmla="*/ 146 h 764"/>
                    <a:gd name="T46" fmla="*/ 57 w 652"/>
                    <a:gd name="T47" fmla="*/ 135 h 764"/>
                    <a:gd name="T48" fmla="*/ 67 w 652"/>
                    <a:gd name="T49" fmla="*/ 123 h 764"/>
                    <a:gd name="T50" fmla="*/ 78 w 652"/>
                    <a:gd name="T51" fmla="*/ 112 h 764"/>
                    <a:gd name="T52" fmla="*/ 87 w 652"/>
                    <a:gd name="T53" fmla="*/ 100 h 764"/>
                    <a:gd name="T54" fmla="*/ 97 w 652"/>
                    <a:gd name="T55" fmla="*/ 89 h 764"/>
                    <a:gd name="T56" fmla="*/ 107 w 652"/>
                    <a:gd name="T57" fmla="*/ 77 h 764"/>
                    <a:gd name="T58" fmla="*/ 117 w 652"/>
                    <a:gd name="T59" fmla="*/ 64 h 764"/>
                    <a:gd name="T60" fmla="*/ 126 w 652"/>
                    <a:gd name="T61" fmla="*/ 53 h 764"/>
                    <a:gd name="T62" fmla="*/ 135 w 652"/>
                    <a:gd name="T63" fmla="*/ 40 h 764"/>
                    <a:gd name="T64" fmla="*/ 145 w 652"/>
                    <a:gd name="T65" fmla="*/ 28 h 764"/>
                    <a:gd name="T66" fmla="*/ 154 w 652"/>
                    <a:gd name="T67" fmla="*/ 16 h 764"/>
                    <a:gd name="T68" fmla="*/ 163 w 652"/>
                    <a:gd name="T69" fmla="*/ 4 h 764"/>
                    <a:gd name="T70" fmla="*/ 163 w 652"/>
                    <a:gd name="T71" fmla="*/ 4 h 764"/>
                    <a:gd name="T72" fmla="*/ 159 w 65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2" h="764">
                      <a:moveTo>
                        <a:pt x="633" y="0"/>
                      </a:moveTo>
                      <a:lnTo>
                        <a:pt x="633" y="0"/>
                      </a:lnTo>
                      <a:lnTo>
                        <a:pt x="595" y="49"/>
                      </a:lnTo>
                      <a:lnTo>
                        <a:pt x="558" y="98"/>
                      </a:lnTo>
                      <a:lnTo>
                        <a:pt x="521" y="147"/>
                      </a:lnTo>
                      <a:lnTo>
                        <a:pt x="483" y="197"/>
                      </a:lnTo>
                      <a:lnTo>
                        <a:pt x="446" y="244"/>
                      </a:lnTo>
                      <a:lnTo>
                        <a:pt x="407" y="293"/>
                      </a:lnTo>
                      <a:lnTo>
                        <a:pt x="368" y="340"/>
                      </a:lnTo>
                      <a:lnTo>
                        <a:pt x="328" y="387"/>
                      </a:lnTo>
                      <a:lnTo>
                        <a:pt x="289" y="434"/>
                      </a:lnTo>
                      <a:lnTo>
                        <a:pt x="248" y="479"/>
                      </a:lnTo>
                      <a:lnTo>
                        <a:pt x="207" y="526"/>
                      </a:lnTo>
                      <a:lnTo>
                        <a:pt x="165" y="572"/>
                      </a:lnTo>
                      <a:lnTo>
                        <a:pt x="124" y="617"/>
                      </a:lnTo>
                      <a:lnTo>
                        <a:pt x="83" y="662"/>
                      </a:lnTo>
                      <a:lnTo>
                        <a:pt x="42" y="705"/>
                      </a:lnTo>
                      <a:lnTo>
                        <a:pt x="0" y="748"/>
                      </a:lnTo>
                      <a:lnTo>
                        <a:pt x="16" y="764"/>
                      </a:lnTo>
                      <a:lnTo>
                        <a:pt x="61" y="721"/>
                      </a:lnTo>
                      <a:lnTo>
                        <a:pt x="103" y="678"/>
                      </a:lnTo>
                      <a:lnTo>
                        <a:pt x="144" y="632"/>
                      </a:lnTo>
                      <a:lnTo>
                        <a:pt x="185" y="587"/>
                      </a:lnTo>
                      <a:lnTo>
                        <a:pt x="226" y="542"/>
                      </a:lnTo>
                      <a:lnTo>
                        <a:pt x="267" y="495"/>
                      </a:lnTo>
                      <a:lnTo>
                        <a:pt x="309" y="450"/>
                      </a:lnTo>
                      <a:lnTo>
                        <a:pt x="348" y="403"/>
                      </a:lnTo>
                      <a:lnTo>
                        <a:pt x="387" y="356"/>
                      </a:lnTo>
                      <a:lnTo>
                        <a:pt x="426" y="308"/>
                      </a:lnTo>
                      <a:lnTo>
                        <a:pt x="466" y="259"/>
                      </a:lnTo>
                      <a:lnTo>
                        <a:pt x="503" y="212"/>
                      </a:lnTo>
                      <a:lnTo>
                        <a:pt x="540" y="163"/>
                      </a:lnTo>
                      <a:lnTo>
                        <a:pt x="578" y="114"/>
                      </a:lnTo>
                      <a:lnTo>
                        <a:pt x="615" y="65"/>
                      </a:lnTo>
                      <a:lnTo>
                        <a:pt x="652" y="16"/>
                      </a:lnTo>
                      <a:lnTo>
                        <a:pt x="6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7" name="Freeform 237">
                  <a:extLst>
                    <a:ext uri="{FF2B5EF4-FFF2-40B4-BE49-F238E27FC236}">
                      <a16:creationId xmlns:a16="http://schemas.microsoft.com/office/drawing/2014/main" id="{68E20894-B3F6-4CB3-A6C4-5716F67ED1A8}"/>
                    </a:ext>
                  </a:extLst>
                </p:cNvPr>
                <p:cNvSpPr>
                  <a:spLocks/>
                </p:cNvSpPr>
                <p:nvPr/>
              </p:nvSpPr>
              <p:spPr bwMode="auto">
                <a:xfrm>
                  <a:off x="1701" y="2344"/>
                  <a:ext cx="67" cy="23"/>
                </a:xfrm>
                <a:custGeom>
                  <a:avLst/>
                  <a:gdLst>
                    <a:gd name="T0" fmla="*/ 34 w 133"/>
                    <a:gd name="T1" fmla="*/ 6 h 47"/>
                    <a:gd name="T2" fmla="*/ 34 w 133"/>
                    <a:gd name="T3" fmla="*/ 6 h 47"/>
                    <a:gd name="T4" fmla="*/ 30 w 133"/>
                    <a:gd name="T5" fmla="*/ 4 h 47"/>
                    <a:gd name="T6" fmla="*/ 25 w 133"/>
                    <a:gd name="T7" fmla="*/ 2 h 47"/>
                    <a:gd name="T8" fmla="*/ 21 w 133"/>
                    <a:gd name="T9" fmla="*/ 0 h 47"/>
                    <a:gd name="T10" fmla="*/ 17 w 133"/>
                    <a:gd name="T11" fmla="*/ 0 h 47"/>
                    <a:gd name="T12" fmla="*/ 13 w 133"/>
                    <a:gd name="T13" fmla="*/ 0 h 47"/>
                    <a:gd name="T14" fmla="*/ 8 w 133"/>
                    <a:gd name="T15" fmla="*/ 1 h 47"/>
                    <a:gd name="T16" fmla="*/ 4 w 133"/>
                    <a:gd name="T17" fmla="*/ 3 h 47"/>
                    <a:gd name="T18" fmla="*/ 0 w 133"/>
                    <a:gd name="T19" fmla="*/ 7 h 47"/>
                    <a:gd name="T20" fmla="*/ 5 w 133"/>
                    <a:gd name="T21" fmla="*/ 11 h 47"/>
                    <a:gd name="T22" fmla="*/ 8 w 133"/>
                    <a:gd name="T23" fmla="*/ 8 h 47"/>
                    <a:gd name="T24" fmla="*/ 10 w 133"/>
                    <a:gd name="T25" fmla="*/ 6 h 47"/>
                    <a:gd name="T26" fmla="*/ 13 w 133"/>
                    <a:gd name="T27" fmla="*/ 5 h 47"/>
                    <a:gd name="T28" fmla="*/ 17 w 133"/>
                    <a:gd name="T29" fmla="*/ 5 h 47"/>
                    <a:gd name="T30" fmla="*/ 20 w 133"/>
                    <a:gd name="T31" fmla="*/ 6 h 47"/>
                    <a:gd name="T32" fmla="*/ 23 w 133"/>
                    <a:gd name="T33" fmla="*/ 7 h 47"/>
                    <a:gd name="T34" fmla="*/ 27 w 133"/>
                    <a:gd name="T35" fmla="*/ 9 h 47"/>
                    <a:gd name="T36" fmla="*/ 30 w 133"/>
                    <a:gd name="T37" fmla="*/ 11 h 47"/>
                    <a:gd name="T38" fmla="*/ 30 w 133"/>
                    <a:gd name="T39" fmla="*/ 11 h 47"/>
                    <a:gd name="T40" fmla="*/ 34 w 133"/>
                    <a:gd name="T41" fmla="*/ 6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7">
                      <a:moveTo>
                        <a:pt x="133" y="27"/>
                      </a:moveTo>
                      <a:lnTo>
                        <a:pt x="133" y="27"/>
                      </a:lnTo>
                      <a:lnTo>
                        <a:pt x="117" y="17"/>
                      </a:lnTo>
                      <a:lnTo>
                        <a:pt x="100" y="8"/>
                      </a:lnTo>
                      <a:lnTo>
                        <a:pt x="84" y="2"/>
                      </a:lnTo>
                      <a:lnTo>
                        <a:pt x="66" y="0"/>
                      </a:lnTo>
                      <a:lnTo>
                        <a:pt x="51" y="0"/>
                      </a:lnTo>
                      <a:lnTo>
                        <a:pt x="31" y="4"/>
                      </a:lnTo>
                      <a:lnTo>
                        <a:pt x="13" y="15"/>
                      </a:lnTo>
                      <a:lnTo>
                        <a:pt x="0" y="29"/>
                      </a:lnTo>
                      <a:lnTo>
                        <a:pt x="19" y="45"/>
                      </a:lnTo>
                      <a:lnTo>
                        <a:pt x="29" y="35"/>
                      </a:lnTo>
                      <a:lnTo>
                        <a:pt x="39" y="27"/>
                      </a:lnTo>
                      <a:lnTo>
                        <a:pt x="51" y="23"/>
                      </a:lnTo>
                      <a:lnTo>
                        <a:pt x="66" y="23"/>
                      </a:lnTo>
                      <a:lnTo>
                        <a:pt x="80" y="25"/>
                      </a:lnTo>
                      <a:lnTo>
                        <a:pt x="92" y="31"/>
                      </a:lnTo>
                      <a:lnTo>
                        <a:pt x="106" y="37"/>
                      </a:lnTo>
                      <a:lnTo>
                        <a:pt x="117" y="47"/>
                      </a:lnTo>
                      <a:lnTo>
                        <a:pt x="13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8" name="Freeform 238">
                  <a:extLst>
                    <a:ext uri="{FF2B5EF4-FFF2-40B4-BE49-F238E27FC236}">
                      <a16:creationId xmlns:a16="http://schemas.microsoft.com/office/drawing/2014/main" id="{15E00156-D63F-41DA-8366-3E643A67F78C}"/>
                    </a:ext>
                  </a:extLst>
                </p:cNvPr>
                <p:cNvSpPr>
                  <a:spLocks/>
                </p:cNvSpPr>
                <p:nvPr/>
              </p:nvSpPr>
              <p:spPr bwMode="auto">
                <a:xfrm>
                  <a:off x="1760" y="2358"/>
                  <a:ext cx="29" cy="65"/>
                </a:xfrm>
                <a:custGeom>
                  <a:avLst/>
                  <a:gdLst>
                    <a:gd name="T0" fmla="*/ 10 w 57"/>
                    <a:gd name="T1" fmla="*/ 32 h 132"/>
                    <a:gd name="T2" fmla="*/ 10 w 57"/>
                    <a:gd name="T3" fmla="*/ 32 h 132"/>
                    <a:gd name="T4" fmla="*/ 15 w 57"/>
                    <a:gd name="T5" fmla="*/ 24 h 132"/>
                    <a:gd name="T6" fmla="*/ 15 w 57"/>
                    <a:gd name="T7" fmla="*/ 15 h 132"/>
                    <a:gd name="T8" fmla="*/ 11 w 57"/>
                    <a:gd name="T9" fmla="*/ 7 h 132"/>
                    <a:gd name="T10" fmla="*/ 4 w 57"/>
                    <a:gd name="T11" fmla="*/ 0 h 132"/>
                    <a:gd name="T12" fmla="*/ 0 w 57"/>
                    <a:gd name="T13" fmla="*/ 5 h 132"/>
                    <a:gd name="T14" fmla="*/ 6 w 57"/>
                    <a:gd name="T15" fmla="*/ 10 h 132"/>
                    <a:gd name="T16" fmla="*/ 9 w 57"/>
                    <a:gd name="T17" fmla="*/ 16 h 132"/>
                    <a:gd name="T18" fmla="*/ 9 w 57"/>
                    <a:gd name="T19" fmla="*/ 23 h 132"/>
                    <a:gd name="T20" fmla="*/ 5 w 57"/>
                    <a:gd name="T21" fmla="*/ 28 h 132"/>
                    <a:gd name="T22" fmla="*/ 5 w 57"/>
                    <a:gd name="T23" fmla="*/ 28 h 132"/>
                    <a:gd name="T24" fmla="*/ 10 w 57"/>
                    <a:gd name="T25" fmla="*/ 32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32">
                      <a:moveTo>
                        <a:pt x="40" y="132"/>
                      </a:moveTo>
                      <a:lnTo>
                        <a:pt x="40" y="132"/>
                      </a:lnTo>
                      <a:lnTo>
                        <a:pt x="57" y="98"/>
                      </a:lnTo>
                      <a:lnTo>
                        <a:pt x="57" y="63"/>
                      </a:lnTo>
                      <a:lnTo>
                        <a:pt x="43" y="30"/>
                      </a:lnTo>
                      <a:lnTo>
                        <a:pt x="16" y="0"/>
                      </a:lnTo>
                      <a:lnTo>
                        <a:pt x="0" y="20"/>
                      </a:lnTo>
                      <a:lnTo>
                        <a:pt x="24" y="41"/>
                      </a:lnTo>
                      <a:lnTo>
                        <a:pt x="34" y="67"/>
                      </a:lnTo>
                      <a:lnTo>
                        <a:pt x="34" y="94"/>
                      </a:lnTo>
                      <a:lnTo>
                        <a:pt x="20" y="116"/>
                      </a:lnTo>
                      <a:lnTo>
                        <a:pt x="4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9" name="Freeform 239">
                  <a:extLst>
                    <a:ext uri="{FF2B5EF4-FFF2-40B4-BE49-F238E27FC236}">
                      <a16:creationId xmlns:a16="http://schemas.microsoft.com/office/drawing/2014/main" id="{28EB3E92-8D8D-4C46-9300-F6F3ABEC0B78}"/>
                    </a:ext>
                  </a:extLst>
                </p:cNvPr>
                <p:cNvSpPr>
                  <a:spLocks/>
                </p:cNvSpPr>
                <p:nvPr/>
              </p:nvSpPr>
              <p:spPr bwMode="auto">
                <a:xfrm>
                  <a:off x="1459" y="2416"/>
                  <a:ext cx="321" cy="387"/>
                </a:xfrm>
                <a:custGeom>
                  <a:avLst/>
                  <a:gdLst>
                    <a:gd name="T0" fmla="*/ 5 w 642"/>
                    <a:gd name="T1" fmla="*/ 193 h 776"/>
                    <a:gd name="T2" fmla="*/ 5 w 642"/>
                    <a:gd name="T3" fmla="*/ 193 h 776"/>
                    <a:gd name="T4" fmla="*/ 14 w 642"/>
                    <a:gd name="T5" fmla="*/ 181 h 776"/>
                    <a:gd name="T6" fmla="*/ 23 w 642"/>
                    <a:gd name="T7" fmla="*/ 168 h 776"/>
                    <a:gd name="T8" fmla="*/ 32 w 642"/>
                    <a:gd name="T9" fmla="*/ 156 h 776"/>
                    <a:gd name="T10" fmla="*/ 42 w 642"/>
                    <a:gd name="T11" fmla="*/ 144 h 776"/>
                    <a:gd name="T12" fmla="*/ 51 w 642"/>
                    <a:gd name="T13" fmla="*/ 132 h 776"/>
                    <a:gd name="T14" fmla="*/ 60 w 642"/>
                    <a:gd name="T15" fmla="*/ 120 h 776"/>
                    <a:gd name="T16" fmla="*/ 70 w 642"/>
                    <a:gd name="T17" fmla="*/ 108 h 776"/>
                    <a:gd name="T18" fmla="*/ 80 w 642"/>
                    <a:gd name="T19" fmla="*/ 96 h 776"/>
                    <a:gd name="T20" fmla="*/ 90 w 642"/>
                    <a:gd name="T21" fmla="*/ 84 h 776"/>
                    <a:gd name="T22" fmla="*/ 99 w 642"/>
                    <a:gd name="T23" fmla="*/ 72 h 776"/>
                    <a:gd name="T24" fmla="*/ 109 w 642"/>
                    <a:gd name="T25" fmla="*/ 61 h 776"/>
                    <a:gd name="T26" fmla="*/ 120 w 642"/>
                    <a:gd name="T27" fmla="*/ 49 h 776"/>
                    <a:gd name="T28" fmla="*/ 130 w 642"/>
                    <a:gd name="T29" fmla="*/ 37 h 776"/>
                    <a:gd name="T30" fmla="*/ 140 w 642"/>
                    <a:gd name="T31" fmla="*/ 26 h 776"/>
                    <a:gd name="T32" fmla="*/ 150 w 642"/>
                    <a:gd name="T33" fmla="*/ 15 h 776"/>
                    <a:gd name="T34" fmla="*/ 161 w 642"/>
                    <a:gd name="T35" fmla="*/ 4 h 776"/>
                    <a:gd name="T36" fmla="*/ 156 w 642"/>
                    <a:gd name="T37" fmla="*/ 0 h 776"/>
                    <a:gd name="T38" fmla="*/ 146 w 642"/>
                    <a:gd name="T39" fmla="*/ 11 h 776"/>
                    <a:gd name="T40" fmla="*/ 135 w 642"/>
                    <a:gd name="T41" fmla="*/ 22 h 776"/>
                    <a:gd name="T42" fmla="*/ 125 w 642"/>
                    <a:gd name="T43" fmla="*/ 34 h 776"/>
                    <a:gd name="T44" fmla="*/ 115 w 642"/>
                    <a:gd name="T45" fmla="*/ 45 h 776"/>
                    <a:gd name="T46" fmla="*/ 104 w 642"/>
                    <a:gd name="T47" fmla="*/ 57 h 776"/>
                    <a:gd name="T48" fmla="*/ 95 w 642"/>
                    <a:gd name="T49" fmla="*/ 68 h 776"/>
                    <a:gd name="T50" fmla="*/ 85 w 642"/>
                    <a:gd name="T51" fmla="*/ 80 h 776"/>
                    <a:gd name="T52" fmla="*/ 75 w 642"/>
                    <a:gd name="T53" fmla="*/ 92 h 776"/>
                    <a:gd name="T54" fmla="*/ 65 w 642"/>
                    <a:gd name="T55" fmla="*/ 104 h 776"/>
                    <a:gd name="T56" fmla="*/ 55 w 642"/>
                    <a:gd name="T57" fmla="*/ 116 h 776"/>
                    <a:gd name="T58" fmla="*/ 46 w 642"/>
                    <a:gd name="T59" fmla="*/ 128 h 776"/>
                    <a:gd name="T60" fmla="*/ 37 w 642"/>
                    <a:gd name="T61" fmla="*/ 140 h 776"/>
                    <a:gd name="T62" fmla="*/ 27 w 642"/>
                    <a:gd name="T63" fmla="*/ 152 h 776"/>
                    <a:gd name="T64" fmla="*/ 18 w 642"/>
                    <a:gd name="T65" fmla="*/ 164 h 776"/>
                    <a:gd name="T66" fmla="*/ 9 w 642"/>
                    <a:gd name="T67" fmla="*/ 177 h 776"/>
                    <a:gd name="T68" fmla="*/ 0 w 642"/>
                    <a:gd name="T69" fmla="*/ 189 h 776"/>
                    <a:gd name="T70" fmla="*/ 0 w 642"/>
                    <a:gd name="T71" fmla="*/ 190 h 776"/>
                    <a:gd name="T72" fmla="*/ 5 w 642"/>
                    <a:gd name="T73" fmla="*/ 193 h 7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42" h="776">
                      <a:moveTo>
                        <a:pt x="19" y="774"/>
                      </a:moveTo>
                      <a:lnTo>
                        <a:pt x="19" y="776"/>
                      </a:lnTo>
                      <a:lnTo>
                        <a:pt x="55" y="727"/>
                      </a:lnTo>
                      <a:lnTo>
                        <a:pt x="92" y="675"/>
                      </a:lnTo>
                      <a:lnTo>
                        <a:pt x="127" y="626"/>
                      </a:lnTo>
                      <a:lnTo>
                        <a:pt x="165" y="577"/>
                      </a:lnTo>
                      <a:lnTo>
                        <a:pt x="202" y="530"/>
                      </a:lnTo>
                      <a:lnTo>
                        <a:pt x="239" y="481"/>
                      </a:lnTo>
                      <a:lnTo>
                        <a:pt x="278" y="434"/>
                      </a:lnTo>
                      <a:lnTo>
                        <a:pt x="318" y="385"/>
                      </a:lnTo>
                      <a:lnTo>
                        <a:pt x="357" y="338"/>
                      </a:lnTo>
                      <a:lnTo>
                        <a:pt x="396" y="291"/>
                      </a:lnTo>
                      <a:lnTo>
                        <a:pt x="435" y="244"/>
                      </a:lnTo>
                      <a:lnTo>
                        <a:pt x="477" y="198"/>
                      </a:lnTo>
                      <a:lnTo>
                        <a:pt x="518" y="151"/>
                      </a:lnTo>
                      <a:lnTo>
                        <a:pt x="559" y="106"/>
                      </a:lnTo>
                      <a:lnTo>
                        <a:pt x="600" y="61"/>
                      </a:lnTo>
                      <a:lnTo>
                        <a:pt x="642" y="16"/>
                      </a:lnTo>
                      <a:lnTo>
                        <a:pt x="622" y="0"/>
                      </a:lnTo>
                      <a:lnTo>
                        <a:pt x="581" y="45"/>
                      </a:lnTo>
                      <a:lnTo>
                        <a:pt x="539" y="90"/>
                      </a:lnTo>
                      <a:lnTo>
                        <a:pt x="498" y="136"/>
                      </a:lnTo>
                      <a:lnTo>
                        <a:pt x="457" y="183"/>
                      </a:lnTo>
                      <a:lnTo>
                        <a:pt x="416" y="228"/>
                      </a:lnTo>
                      <a:lnTo>
                        <a:pt x="377" y="275"/>
                      </a:lnTo>
                      <a:lnTo>
                        <a:pt x="337" y="322"/>
                      </a:lnTo>
                      <a:lnTo>
                        <a:pt x="298" y="369"/>
                      </a:lnTo>
                      <a:lnTo>
                        <a:pt x="259" y="418"/>
                      </a:lnTo>
                      <a:lnTo>
                        <a:pt x="220" y="465"/>
                      </a:lnTo>
                      <a:lnTo>
                        <a:pt x="182" y="514"/>
                      </a:lnTo>
                      <a:lnTo>
                        <a:pt x="145" y="562"/>
                      </a:lnTo>
                      <a:lnTo>
                        <a:pt x="108" y="611"/>
                      </a:lnTo>
                      <a:lnTo>
                        <a:pt x="72" y="660"/>
                      </a:lnTo>
                      <a:lnTo>
                        <a:pt x="35" y="711"/>
                      </a:lnTo>
                      <a:lnTo>
                        <a:pt x="0" y="760"/>
                      </a:lnTo>
                      <a:lnTo>
                        <a:pt x="0" y="762"/>
                      </a:lnTo>
                      <a:lnTo>
                        <a:pt x="19" y="7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0" name="Freeform 240">
                  <a:extLst>
                    <a:ext uri="{FF2B5EF4-FFF2-40B4-BE49-F238E27FC236}">
                      <a16:creationId xmlns:a16="http://schemas.microsoft.com/office/drawing/2014/main" id="{B619CC6F-3FCB-449C-BA1F-A557C08CB83F}"/>
                    </a:ext>
                  </a:extLst>
                </p:cNvPr>
                <p:cNvSpPr>
                  <a:spLocks/>
                </p:cNvSpPr>
                <p:nvPr/>
              </p:nvSpPr>
              <p:spPr bwMode="auto">
                <a:xfrm>
                  <a:off x="1210" y="2796"/>
                  <a:ext cx="259" cy="437"/>
                </a:xfrm>
                <a:custGeom>
                  <a:avLst/>
                  <a:gdLst>
                    <a:gd name="T0" fmla="*/ 5 w 518"/>
                    <a:gd name="T1" fmla="*/ 219 h 874"/>
                    <a:gd name="T2" fmla="*/ 5 w 518"/>
                    <a:gd name="T3" fmla="*/ 219 h 874"/>
                    <a:gd name="T4" fmla="*/ 14 w 518"/>
                    <a:gd name="T5" fmla="*/ 206 h 874"/>
                    <a:gd name="T6" fmla="*/ 22 w 518"/>
                    <a:gd name="T7" fmla="*/ 193 h 874"/>
                    <a:gd name="T8" fmla="*/ 31 w 518"/>
                    <a:gd name="T9" fmla="*/ 179 h 874"/>
                    <a:gd name="T10" fmla="*/ 39 w 518"/>
                    <a:gd name="T11" fmla="*/ 166 h 874"/>
                    <a:gd name="T12" fmla="*/ 47 w 518"/>
                    <a:gd name="T13" fmla="*/ 152 h 874"/>
                    <a:gd name="T14" fmla="*/ 54 w 518"/>
                    <a:gd name="T15" fmla="*/ 138 h 874"/>
                    <a:gd name="T16" fmla="*/ 61 w 518"/>
                    <a:gd name="T17" fmla="*/ 125 h 874"/>
                    <a:gd name="T18" fmla="*/ 69 w 518"/>
                    <a:gd name="T19" fmla="*/ 111 h 874"/>
                    <a:gd name="T20" fmla="*/ 76 w 518"/>
                    <a:gd name="T21" fmla="*/ 97 h 874"/>
                    <a:gd name="T22" fmla="*/ 83 w 518"/>
                    <a:gd name="T23" fmla="*/ 83 h 874"/>
                    <a:gd name="T24" fmla="*/ 91 w 518"/>
                    <a:gd name="T25" fmla="*/ 70 h 874"/>
                    <a:gd name="T26" fmla="*/ 98 w 518"/>
                    <a:gd name="T27" fmla="*/ 56 h 874"/>
                    <a:gd name="T28" fmla="*/ 106 w 518"/>
                    <a:gd name="T29" fmla="*/ 42 h 874"/>
                    <a:gd name="T30" fmla="*/ 113 w 518"/>
                    <a:gd name="T31" fmla="*/ 29 h 874"/>
                    <a:gd name="T32" fmla="*/ 122 w 518"/>
                    <a:gd name="T33" fmla="*/ 16 h 874"/>
                    <a:gd name="T34" fmla="*/ 130 w 518"/>
                    <a:gd name="T35" fmla="*/ 3 h 874"/>
                    <a:gd name="T36" fmla="*/ 125 w 518"/>
                    <a:gd name="T37" fmla="*/ 0 h 874"/>
                    <a:gd name="T38" fmla="*/ 117 w 518"/>
                    <a:gd name="T39" fmla="*/ 13 h 874"/>
                    <a:gd name="T40" fmla="*/ 108 w 518"/>
                    <a:gd name="T41" fmla="*/ 26 h 874"/>
                    <a:gd name="T42" fmla="*/ 100 w 518"/>
                    <a:gd name="T43" fmla="*/ 39 h 874"/>
                    <a:gd name="T44" fmla="*/ 92 w 518"/>
                    <a:gd name="T45" fmla="*/ 53 h 874"/>
                    <a:gd name="T46" fmla="*/ 85 w 518"/>
                    <a:gd name="T47" fmla="*/ 67 h 874"/>
                    <a:gd name="T48" fmla="*/ 77 w 518"/>
                    <a:gd name="T49" fmla="*/ 80 h 874"/>
                    <a:gd name="T50" fmla="*/ 70 w 518"/>
                    <a:gd name="T51" fmla="*/ 94 h 874"/>
                    <a:gd name="T52" fmla="*/ 63 w 518"/>
                    <a:gd name="T53" fmla="*/ 108 h 874"/>
                    <a:gd name="T54" fmla="*/ 55 w 518"/>
                    <a:gd name="T55" fmla="*/ 122 h 874"/>
                    <a:gd name="T56" fmla="*/ 48 w 518"/>
                    <a:gd name="T57" fmla="*/ 135 h 874"/>
                    <a:gd name="T58" fmla="*/ 41 w 518"/>
                    <a:gd name="T59" fmla="*/ 149 h 874"/>
                    <a:gd name="T60" fmla="*/ 33 w 518"/>
                    <a:gd name="T61" fmla="*/ 163 h 874"/>
                    <a:gd name="T62" fmla="*/ 25 w 518"/>
                    <a:gd name="T63" fmla="*/ 177 h 874"/>
                    <a:gd name="T64" fmla="*/ 18 w 518"/>
                    <a:gd name="T65" fmla="*/ 190 h 874"/>
                    <a:gd name="T66" fmla="*/ 9 w 518"/>
                    <a:gd name="T67" fmla="*/ 203 h 874"/>
                    <a:gd name="T68" fmla="*/ 0 w 518"/>
                    <a:gd name="T69" fmla="*/ 216 h 874"/>
                    <a:gd name="T70" fmla="*/ 0 w 518"/>
                    <a:gd name="T71" fmla="*/ 216 h 874"/>
                    <a:gd name="T72" fmla="*/ 5 w 518"/>
                    <a:gd name="T73" fmla="*/ 219 h 8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18" h="874">
                      <a:moveTo>
                        <a:pt x="20" y="874"/>
                      </a:moveTo>
                      <a:lnTo>
                        <a:pt x="20" y="874"/>
                      </a:lnTo>
                      <a:lnTo>
                        <a:pt x="55" y="822"/>
                      </a:lnTo>
                      <a:lnTo>
                        <a:pt x="88" y="769"/>
                      </a:lnTo>
                      <a:lnTo>
                        <a:pt x="122" y="716"/>
                      </a:lnTo>
                      <a:lnTo>
                        <a:pt x="153" y="661"/>
                      </a:lnTo>
                      <a:lnTo>
                        <a:pt x="185" y="607"/>
                      </a:lnTo>
                      <a:lnTo>
                        <a:pt x="214" y="552"/>
                      </a:lnTo>
                      <a:lnTo>
                        <a:pt x="244" y="497"/>
                      </a:lnTo>
                      <a:lnTo>
                        <a:pt x="273" y="442"/>
                      </a:lnTo>
                      <a:lnTo>
                        <a:pt x="302" y="387"/>
                      </a:lnTo>
                      <a:lnTo>
                        <a:pt x="330" y="330"/>
                      </a:lnTo>
                      <a:lnTo>
                        <a:pt x="361" y="277"/>
                      </a:lnTo>
                      <a:lnTo>
                        <a:pt x="391" y="222"/>
                      </a:lnTo>
                      <a:lnTo>
                        <a:pt x="422" y="167"/>
                      </a:lnTo>
                      <a:lnTo>
                        <a:pt x="452" y="114"/>
                      </a:lnTo>
                      <a:lnTo>
                        <a:pt x="485" y="63"/>
                      </a:lnTo>
                      <a:lnTo>
                        <a:pt x="518" y="12"/>
                      </a:lnTo>
                      <a:lnTo>
                        <a:pt x="499" y="0"/>
                      </a:lnTo>
                      <a:lnTo>
                        <a:pt x="465" y="51"/>
                      </a:lnTo>
                      <a:lnTo>
                        <a:pt x="432" y="102"/>
                      </a:lnTo>
                      <a:lnTo>
                        <a:pt x="399" y="155"/>
                      </a:lnTo>
                      <a:lnTo>
                        <a:pt x="367" y="210"/>
                      </a:lnTo>
                      <a:lnTo>
                        <a:pt x="338" y="265"/>
                      </a:lnTo>
                      <a:lnTo>
                        <a:pt x="306" y="318"/>
                      </a:lnTo>
                      <a:lnTo>
                        <a:pt x="279" y="375"/>
                      </a:lnTo>
                      <a:lnTo>
                        <a:pt x="249" y="430"/>
                      </a:lnTo>
                      <a:lnTo>
                        <a:pt x="220" y="485"/>
                      </a:lnTo>
                      <a:lnTo>
                        <a:pt x="191" y="540"/>
                      </a:lnTo>
                      <a:lnTo>
                        <a:pt x="161" y="595"/>
                      </a:lnTo>
                      <a:lnTo>
                        <a:pt x="130" y="650"/>
                      </a:lnTo>
                      <a:lnTo>
                        <a:pt x="98" y="705"/>
                      </a:lnTo>
                      <a:lnTo>
                        <a:pt x="69" y="758"/>
                      </a:lnTo>
                      <a:lnTo>
                        <a:pt x="35" y="811"/>
                      </a:lnTo>
                      <a:lnTo>
                        <a:pt x="0" y="862"/>
                      </a:lnTo>
                      <a:lnTo>
                        <a:pt x="20" y="8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1" name="Freeform 241">
                  <a:extLst>
                    <a:ext uri="{FF2B5EF4-FFF2-40B4-BE49-F238E27FC236}">
                      <a16:creationId xmlns:a16="http://schemas.microsoft.com/office/drawing/2014/main" id="{F7CF2AF5-8EDD-4F56-B79B-3D0899449A2F}"/>
                    </a:ext>
                  </a:extLst>
                </p:cNvPr>
                <p:cNvSpPr>
                  <a:spLocks/>
                </p:cNvSpPr>
                <p:nvPr/>
              </p:nvSpPr>
              <p:spPr bwMode="auto">
                <a:xfrm>
                  <a:off x="975" y="3056"/>
                  <a:ext cx="244" cy="219"/>
                </a:xfrm>
                <a:custGeom>
                  <a:avLst/>
                  <a:gdLst>
                    <a:gd name="T0" fmla="*/ 15 w 489"/>
                    <a:gd name="T1" fmla="*/ 0 h 440"/>
                    <a:gd name="T2" fmla="*/ 15 w 489"/>
                    <a:gd name="T3" fmla="*/ 0 h 440"/>
                    <a:gd name="T4" fmla="*/ 6 w 489"/>
                    <a:gd name="T5" fmla="*/ 10 h 440"/>
                    <a:gd name="T6" fmla="*/ 1 w 489"/>
                    <a:gd name="T7" fmla="*/ 22 h 440"/>
                    <a:gd name="T8" fmla="*/ 0 w 489"/>
                    <a:gd name="T9" fmla="*/ 34 h 440"/>
                    <a:gd name="T10" fmla="*/ 2 w 489"/>
                    <a:gd name="T11" fmla="*/ 46 h 440"/>
                    <a:gd name="T12" fmla="*/ 6 w 489"/>
                    <a:gd name="T13" fmla="*/ 58 h 440"/>
                    <a:gd name="T14" fmla="*/ 12 w 489"/>
                    <a:gd name="T15" fmla="*/ 69 h 440"/>
                    <a:gd name="T16" fmla="*/ 20 w 489"/>
                    <a:gd name="T17" fmla="*/ 79 h 440"/>
                    <a:gd name="T18" fmla="*/ 31 w 489"/>
                    <a:gd name="T19" fmla="*/ 89 h 440"/>
                    <a:gd name="T20" fmla="*/ 41 w 489"/>
                    <a:gd name="T21" fmla="*/ 97 h 440"/>
                    <a:gd name="T22" fmla="*/ 54 w 489"/>
                    <a:gd name="T23" fmla="*/ 103 h 440"/>
                    <a:gd name="T24" fmla="*/ 66 w 489"/>
                    <a:gd name="T25" fmla="*/ 107 h 440"/>
                    <a:gd name="T26" fmla="*/ 78 w 489"/>
                    <a:gd name="T27" fmla="*/ 109 h 440"/>
                    <a:gd name="T28" fmla="*/ 90 w 489"/>
                    <a:gd name="T29" fmla="*/ 109 h 440"/>
                    <a:gd name="T30" fmla="*/ 102 w 489"/>
                    <a:gd name="T31" fmla="*/ 106 h 440"/>
                    <a:gd name="T32" fmla="*/ 112 w 489"/>
                    <a:gd name="T33" fmla="*/ 99 h 440"/>
                    <a:gd name="T34" fmla="*/ 122 w 489"/>
                    <a:gd name="T35" fmla="*/ 88 h 440"/>
                    <a:gd name="T36" fmla="*/ 117 w 489"/>
                    <a:gd name="T37" fmla="*/ 85 h 440"/>
                    <a:gd name="T38" fmla="*/ 109 w 489"/>
                    <a:gd name="T39" fmla="*/ 94 h 440"/>
                    <a:gd name="T40" fmla="*/ 100 w 489"/>
                    <a:gd name="T41" fmla="*/ 100 h 440"/>
                    <a:gd name="T42" fmla="*/ 89 w 489"/>
                    <a:gd name="T43" fmla="*/ 103 h 440"/>
                    <a:gd name="T44" fmla="*/ 78 w 489"/>
                    <a:gd name="T45" fmla="*/ 103 h 440"/>
                    <a:gd name="T46" fmla="*/ 67 w 489"/>
                    <a:gd name="T47" fmla="*/ 102 h 440"/>
                    <a:gd name="T48" fmla="*/ 56 w 489"/>
                    <a:gd name="T49" fmla="*/ 98 h 440"/>
                    <a:gd name="T50" fmla="*/ 44 w 489"/>
                    <a:gd name="T51" fmla="*/ 92 h 440"/>
                    <a:gd name="T52" fmla="*/ 34 w 489"/>
                    <a:gd name="T53" fmla="*/ 84 h 440"/>
                    <a:gd name="T54" fmla="*/ 25 w 489"/>
                    <a:gd name="T55" fmla="*/ 75 h 440"/>
                    <a:gd name="T56" fmla="*/ 17 w 489"/>
                    <a:gd name="T57" fmla="*/ 66 h 440"/>
                    <a:gd name="T58" fmla="*/ 11 w 489"/>
                    <a:gd name="T59" fmla="*/ 56 h 440"/>
                    <a:gd name="T60" fmla="*/ 7 w 489"/>
                    <a:gd name="T61" fmla="*/ 45 h 440"/>
                    <a:gd name="T62" fmla="*/ 6 w 489"/>
                    <a:gd name="T63" fmla="*/ 34 h 440"/>
                    <a:gd name="T64" fmla="*/ 7 w 489"/>
                    <a:gd name="T65" fmla="*/ 23 h 440"/>
                    <a:gd name="T66" fmla="*/ 11 w 489"/>
                    <a:gd name="T67" fmla="*/ 13 h 440"/>
                    <a:gd name="T68" fmla="*/ 19 w 489"/>
                    <a:gd name="T69" fmla="*/ 4 h 440"/>
                    <a:gd name="T70" fmla="*/ 19 w 489"/>
                    <a:gd name="T71" fmla="*/ 4 h 440"/>
                    <a:gd name="T72" fmla="*/ 15 w 489"/>
                    <a:gd name="T73" fmla="*/ 0 h 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89" h="440">
                      <a:moveTo>
                        <a:pt x="61" y="0"/>
                      </a:moveTo>
                      <a:lnTo>
                        <a:pt x="61" y="0"/>
                      </a:lnTo>
                      <a:lnTo>
                        <a:pt x="27" y="43"/>
                      </a:lnTo>
                      <a:lnTo>
                        <a:pt x="6" y="90"/>
                      </a:lnTo>
                      <a:lnTo>
                        <a:pt x="0" y="138"/>
                      </a:lnTo>
                      <a:lnTo>
                        <a:pt x="8" y="187"/>
                      </a:lnTo>
                      <a:lnTo>
                        <a:pt x="24" y="234"/>
                      </a:lnTo>
                      <a:lnTo>
                        <a:pt x="51" y="279"/>
                      </a:lnTo>
                      <a:lnTo>
                        <a:pt x="82" y="320"/>
                      </a:lnTo>
                      <a:lnTo>
                        <a:pt x="124" y="359"/>
                      </a:lnTo>
                      <a:lnTo>
                        <a:pt x="167" y="389"/>
                      </a:lnTo>
                      <a:lnTo>
                        <a:pt x="216" y="416"/>
                      </a:lnTo>
                      <a:lnTo>
                        <a:pt x="265" y="432"/>
                      </a:lnTo>
                      <a:lnTo>
                        <a:pt x="314" y="440"/>
                      </a:lnTo>
                      <a:lnTo>
                        <a:pt x="363" y="438"/>
                      </a:lnTo>
                      <a:lnTo>
                        <a:pt x="408" y="426"/>
                      </a:lnTo>
                      <a:lnTo>
                        <a:pt x="451" y="399"/>
                      </a:lnTo>
                      <a:lnTo>
                        <a:pt x="489" y="356"/>
                      </a:lnTo>
                      <a:lnTo>
                        <a:pt x="469" y="344"/>
                      </a:lnTo>
                      <a:lnTo>
                        <a:pt x="436" y="379"/>
                      </a:lnTo>
                      <a:lnTo>
                        <a:pt x="400" y="403"/>
                      </a:lnTo>
                      <a:lnTo>
                        <a:pt x="359" y="414"/>
                      </a:lnTo>
                      <a:lnTo>
                        <a:pt x="314" y="416"/>
                      </a:lnTo>
                      <a:lnTo>
                        <a:pt x="269" y="409"/>
                      </a:lnTo>
                      <a:lnTo>
                        <a:pt x="224" y="393"/>
                      </a:lnTo>
                      <a:lnTo>
                        <a:pt x="179" y="369"/>
                      </a:lnTo>
                      <a:lnTo>
                        <a:pt x="139" y="340"/>
                      </a:lnTo>
                      <a:lnTo>
                        <a:pt x="102" y="304"/>
                      </a:lnTo>
                      <a:lnTo>
                        <a:pt x="71" y="267"/>
                      </a:lnTo>
                      <a:lnTo>
                        <a:pt x="47" y="226"/>
                      </a:lnTo>
                      <a:lnTo>
                        <a:pt x="31" y="183"/>
                      </a:lnTo>
                      <a:lnTo>
                        <a:pt x="27" y="138"/>
                      </a:lnTo>
                      <a:lnTo>
                        <a:pt x="29" y="94"/>
                      </a:lnTo>
                      <a:lnTo>
                        <a:pt x="47" y="55"/>
                      </a:lnTo>
                      <a:lnTo>
                        <a:pt x="77" y="16"/>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2" name="Freeform 242">
                  <a:extLst>
                    <a:ext uri="{FF2B5EF4-FFF2-40B4-BE49-F238E27FC236}">
                      <a16:creationId xmlns:a16="http://schemas.microsoft.com/office/drawing/2014/main" id="{8C264388-B7B1-4016-B034-D4BB2B940FDB}"/>
                    </a:ext>
                  </a:extLst>
                </p:cNvPr>
                <p:cNvSpPr>
                  <a:spLocks/>
                </p:cNvSpPr>
                <p:nvPr/>
              </p:nvSpPr>
              <p:spPr bwMode="auto">
                <a:xfrm>
                  <a:off x="1819" y="2778"/>
                  <a:ext cx="279" cy="296"/>
                </a:xfrm>
                <a:custGeom>
                  <a:avLst/>
                  <a:gdLst>
                    <a:gd name="T0" fmla="*/ 134 w 558"/>
                    <a:gd name="T1" fmla="*/ 145 h 592"/>
                    <a:gd name="T2" fmla="*/ 139 w 558"/>
                    <a:gd name="T3" fmla="*/ 144 h 592"/>
                    <a:gd name="T4" fmla="*/ 5 w 558"/>
                    <a:gd name="T5" fmla="*/ 0 h 592"/>
                    <a:gd name="T6" fmla="*/ 0 w 558"/>
                    <a:gd name="T7" fmla="*/ 4 h 592"/>
                    <a:gd name="T8" fmla="*/ 134 w 558"/>
                    <a:gd name="T9" fmla="*/ 148 h 592"/>
                    <a:gd name="T10" fmla="*/ 140 w 558"/>
                    <a:gd name="T11" fmla="*/ 147 h 592"/>
                    <a:gd name="T12" fmla="*/ 134 w 558"/>
                    <a:gd name="T13" fmla="*/ 148 h 592"/>
                    <a:gd name="T14" fmla="*/ 136 w 558"/>
                    <a:gd name="T15" fmla="*/ 148 h 592"/>
                    <a:gd name="T16" fmla="*/ 139 w 558"/>
                    <a:gd name="T17" fmla="*/ 148 h 592"/>
                    <a:gd name="T18" fmla="*/ 140 w 558"/>
                    <a:gd name="T19" fmla="*/ 146 h 592"/>
                    <a:gd name="T20" fmla="*/ 139 w 558"/>
                    <a:gd name="T21" fmla="*/ 144 h 592"/>
                    <a:gd name="T22" fmla="*/ 134 w 558"/>
                    <a:gd name="T23" fmla="*/ 145 h 5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8" h="592">
                      <a:moveTo>
                        <a:pt x="534" y="577"/>
                      </a:moveTo>
                      <a:lnTo>
                        <a:pt x="556" y="573"/>
                      </a:lnTo>
                      <a:lnTo>
                        <a:pt x="20" y="0"/>
                      </a:lnTo>
                      <a:lnTo>
                        <a:pt x="0" y="15"/>
                      </a:lnTo>
                      <a:lnTo>
                        <a:pt x="536" y="589"/>
                      </a:lnTo>
                      <a:lnTo>
                        <a:pt x="558" y="585"/>
                      </a:lnTo>
                      <a:lnTo>
                        <a:pt x="536" y="589"/>
                      </a:lnTo>
                      <a:lnTo>
                        <a:pt x="544" y="592"/>
                      </a:lnTo>
                      <a:lnTo>
                        <a:pt x="554" y="589"/>
                      </a:lnTo>
                      <a:lnTo>
                        <a:pt x="558" y="583"/>
                      </a:lnTo>
                      <a:lnTo>
                        <a:pt x="556" y="573"/>
                      </a:lnTo>
                      <a:lnTo>
                        <a:pt x="534" y="5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3" name="Freeform 243">
                  <a:extLst>
                    <a:ext uri="{FF2B5EF4-FFF2-40B4-BE49-F238E27FC236}">
                      <a16:creationId xmlns:a16="http://schemas.microsoft.com/office/drawing/2014/main" id="{146AB5B6-1631-499B-A355-E76D651CBB4F}"/>
                    </a:ext>
                  </a:extLst>
                </p:cNvPr>
                <p:cNvSpPr>
                  <a:spLocks/>
                </p:cNvSpPr>
                <p:nvPr/>
              </p:nvSpPr>
              <p:spPr bwMode="auto">
                <a:xfrm>
                  <a:off x="2086" y="2960"/>
                  <a:ext cx="49" cy="110"/>
                </a:xfrm>
                <a:custGeom>
                  <a:avLst/>
                  <a:gdLst>
                    <a:gd name="T0" fmla="*/ 25 w 98"/>
                    <a:gd name="T1" fmla="*/ 3 h 220"/>
                    <a:gd name="T2" fmla="*/ 19 w 98"/>
                    <a:gd name="T3" fmla="*/ 2 h 220"/>
                    <a:gd name="T4" fmla="*/ 0 w 98"/>
                    <a:gd name="T5" fmla="*/ 53 h 220"/>
                    <a:gd name="T6" fmla="*/ 6 w 98"/>
                    <a:gd name="T7" fmla="*/ 55 h 220"/>
                    <a:gd name="T8" fmla="*/ 25 w 98"/>
                    <a:gd name="T9" fmla="*/ 4 h 220"/>
                    <a:gd name="T10" fmla="*/ 19 w 98"/>
                    <a:gd name="T11" fmla="*/ 4 h 220"/>
                    <a:gd name="T12" fmla="*/ 25 w 98"/>
                    <a:gd name="T13" fmla="*/ 4 h 220"/>
                    <a:gd name="T14" fmla="*/ 24 w 98"/>
                    <a:gd name="T15" fmla="*/ 2 h 220"/>
                    <a:gd name="T16" fmla="*/ 23 w 98"/>
                    <a:gd name="T17" fmla="*/ 0 h 220"/>
                    <a:gd name="T18" fmla="*/ 20 w 98"/>
                    <a:gd name="T19" fmla="*/ 0 h 220"/>
                    <a:gd name="T20" fmla="*/ 19 w 98"/>
                    <a:gd name="T21" fmla="*/ 2 h 220"/>
                    <a:gd name="T22" fmla="*/ 25 w 98"/>
                    <a:gd name="T23" fmla="*/ 3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220">
                      <a:moveTo>
                        <a:pt x="98" y="10"/>
                      </a:moveTo>
                      <a:lnTo>
                        <a:pt x="75" y="8"/>
                      </a:lnTo>
                      <a:lnTo>
                        <a:pt x="0" y="212"/>
                      </a:lnTo>
                      <a:lnTo>
                        <a:pt x="24" y="220"/>
                      </a:lnTo>
                      <a:lnTo>
                        <a:pt x="98" y="15"/>
                      </a:lnTo>
                      <a:lnTo>
                        <a:pt x="75" y="13"/>
                      </a:lnTo>
                      <a:lnTo>
                        <a:pt x="98" y="15"/>
                      </a:lnTo>
                      <a:lnTo>
                        <a:pt x="96" y="6"/>
                      </a:lnTo>
                      <a:lnTo>
                        <a:pt x="90" y="0"/>
                      </a:lnTo>
                      <a:lnTo>
                        <a:pt x="80" y="0"/>
                      </a:lnTo>
                      <a:lnTo>
                        <a:pt x="75" y="8"/>
                      </a:lnTo>
                      <a:lnTo>
                        <a:pt x="9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4" name="Freeform 244">
                  <a:extLst>
                    <a:ext uri="{FF2B5EF4-FFF2-40B4-BE49-F238E27FC236}">
                      <a16:creationId xmlns:a16="http://schemas.microsoft.com/office/drawing/2014/main" id="{196E01E2-B944-4248-837C-92E1020533F3}"/>
                    </a:ext>
                  </a:extLst>
                </p:cNvPr>
                <p:cNvSpPr>
                  <a:spLocks/>
                </p:cNvSpPr>
                <p:nvPr/>
              </p:nvSpPr>
              <p:spPr bwMode="auto">
                <a:xfrm>
                  <a:off x="2123" y="2965"/>
                  <a:ext cx="74" cy="286"/>
                </a:xfrm>
                <a:custGeom>
                  <a:avLst/>
                  <a:gdLst>
                    <a:gd name="T0" fmla="*/ 34 w 147"/>
                    <a:gd name="T1" fmla="*/ 143 h 571"/>
                    <a:gd name="T2" fmla="*/ 37 w 147"/>
                    <a:gd name="T3" fmla="*/ 140 h 571"/>
                    <a:gd name="T4" fmla="*/ 6 w 147"/>
                    <a:gd name="T5" fmla="*/ 0 h 571"/>
                    <a:gd name="T6" fmla="*/ 0 w 147"/>
                    <a:gd name="T7" fmla="*/ 1 h 571"/>
                    <a:gd name="T8" fmla="*/ 31 w 147"/>
                    <a:gd name="T9" fmla="*/ 141 h 571"/>
                    <a:gd name="T10" fmla="*/ 35 w 147"/>
                    <a:gd name="T11" fmla="*/ 137 h 571"/>
                    <a:gd name="T12" fmla="*/ 31 w 147"/>
                    <a:gd name="T13" fmla="*/ 141 h 571"/>
                    <a:gd name="T14" fmla="*/ 32 w 147"/>
                    <a:gd name="T15" fmla="*/ 143 h 571"/>
                    <a:gd name="T16" fmla="*/ 35 w 147"/>
                    <a:gd name="T17" fmla="*/ 143 h 571"/>
                    <a:gd name="T18" fmla="*/ 37 w 147"/>
                    <a:gd name="T19" fmla="*/ 142 h 571"/>
                    <a:gd name="T20" fmla="*/ 37 w 147"/>
                    <a:gd name="T21" fmla="*/ 140 h 571"/>
                    <a:gd name="T22" fmla="*/ 34 w 147"/>
                    <a:gd name="T23" fmla="*/ 143 h 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571">
                      <a:moveTo>
                        <a:pt x="133" y="571"/>
                      </a:moveTo>
                      <a:lnTo>
                        <a:pt x="147" y="557"/>
                      </a:lnTo>
                      <a:lnTo>
                        <a:pt x="23" y="0"/>
                      </a:lnTo>
                      <a:lnTo>
                        <a:pt x="0" y="3"/>
                      </a:lnTo>
                      <a:lnTo>
                        <a:pt x="123" y="561"/>
                      </a:lnTo>
                      <a:lnTo>
                        <a:pt x="137" y="547"/>
                      </a:lnTo>
                      <a:lnTo>
                        <a:pt x="123" y="561"/>
                      </a:lnTo>
                      <a:lnTo>
                        <a:pt x="127" y="569"/>
                      </a:lnTo>
                      <a:lnTo>
                        <a:pt x="137" y="571"/>
                      </a:lnTo>
                      <a:lnTo>
                        <a:pt x="145" y="567"/>
                      </a:lnTo>
                      <a:lnTo>
                        <a:pt x="147" y="557"/>
                      </a:lnTo>
                      <a:lnTo>
                        <a:pt x="133" y="5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5" name="Freeform 245">
                  <a:extLst>
                    <a:ext uri="{FF2B5EF4-FFF2-40B4-BE49-F238E27FC236}">
                      <a16:creationId xmlns:a16="http://schemas.microsoft.com/office/drawing/2014/main" id="{5706F390-D215-4482-BAF1-AD8894B092E9}"/>
                    </a:ext>
                  </a:extLst>
                </p:cNvPr>
                <p:cNvSpPr>
                  <a:spLocks/>
                </p:cNvSpPr>
                <p:nvPr/>
              </p:nvSpPr>
              <p:spPr bwMode="auto">
                <a:xfrm>
                  <a:off x="1910" y="3161"/>
                  <a:ext cx="282" cy="90"/>
                </a:xfrm>
                <a:custGeom>
                  <a:avLst/>
                  <a:gdLst>
                    <a:gd name="T0" fmla="*/ 3 w 563"/>
                    <a:gd name="T1" fmla="*/ 0 h 181"/>
                    <a:gd name="T2" fmla="*/ 3 w 563"/>
                    <a:gd name="T3" fmla="*/ 6 h 181"/>
                    <a:gd name="T4" fmla="*/ 140 w 563"/>
                    <a:gd name="T5" fmla="*/ 45 h 181"/>
                    <a:gd name="T6" fmla="*/ 141 w 563"/>
                    <a:gd name="T7" fmla="*/ 39 h 181"/>
                    <a:gd name="T8" fmla="*/ 4 w 563"/>
                    <a:gd name="T9" fmla="*/ 0 h 181"/>
                    <a:gd name="T10" fmla="*/ 4 w 563"/>
                    <a:gd name="T11" fmla="*/ 6 h 181"/>
                    <a:gd name="T12" fmla="*/ 4 w 563"/>
                    <a:gd name="T13" fmla="*/ 0 h 181"/>
                    <a:gd name="T14" fmla="*/ 1 w 563"/>
                    <a:gd name="T15" fmla="*/ 0 h 181"/>
                    <a:gd name="T16" fmla="*/ 0 w 563"/>
                    <a:gd name="T17" fmla="*/ 2 h 181"/>
                    <a:gd name="T18" fmla="*/ 1 w 563"/>
                    <a:gd name="T19" fmla="*/ 5 h 181"/>
                    <a:gd name="T20" fmla="*/ 3 w 563"/>
                    <a:gd name="T21" fmla="*/ 6 h 181"/>
                    <a:gd name="T22" fmla="*/ 3 w 563"/>
                    <a:gd name="T23" fmla="*/ 0 h 1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3" h="181">
                      <a:moveTo>
                        <a:pt x="9" y="0"/>
                      </a:moveTo>
                      <a:lnTo>
                        <a:pt x="9" y="24"/>
                      </a:lnTo>
                      <a:lnTo>
                        <a:pt x="559" y="181"/>
                      </a:lnTo>
                      <a:lnTo>
                        <a:pt x="563" y="157"/>
                      </a:lnTo>
                      <a:lnTo>
                        <a:pt x="13" y="0"/>
                      </a:lnTo>
                      <a:lnTo>
                        <a:pt x="13" y="24"/>
                      </a:lnTo>
                      <a:lnTo>
                        <a:pt x="13" y="0"/>
                      </a:lnTo>
                      <a:lnTo>
                        <a:pt x="4" y="2"/>
                      </a:lnTo>
                      <a:lnTo>
                        <a:pt x="0" y="10"/>
                      </a:lnTo>
                      <a:lnTo>
                        <a:pt x="2" y="20"/>
                      </a:lnTo>
                      <a:lnTo>
                        <a:pt x="9" y="2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6" name="Freeform 246">
                  <a:extLst>
                    <a:ext uri="{FF2B5EF4-FFF2-40B4-BE49-F238E27FC236}">
                      <a16:creationId xmlns:a16="http://schemas.microsoft.com/office/drawing/2014/main" id="{0E3AD958-707D-4EB3-AB95-18CFB95AD1D5}"/>
                    </a:ext>
                  </a:extLst>
                </p:cNvPr>
                <p:cNvSpPr>
                  <a:spLocks/>
                </p:cNvSpPr>
                <p:nvPr/>
              </p:nvSpPr>
              <p:spPr bwMode="auto">
                <a:xfrm>
                  <a:off x="1915" y="3129"/>
                  <a:ext cx="112" cy="43"/>
                </a:xfrm>
                <a:custGeom>
                  <a:avLst/>
                  <a:gdLst>
                    <a:gd name="T0" fmla="*/ 51 w 224"/>
                    <a:gd name="T1" fmla="*/ 5 h 87"/>
                    <a:gd name="T2" fmla="*/ 53 w 224"/>
                    <a:gd name="T3" fmla="*/ 0 h 87"/>
                    <a:gd name="T4" fmla="*/ 0 w 224"/>
                    <a:gd name="T5" fmla="*/ 15 h 87"/>
                    <a:gd name="T6" fmla="*/ 1 w 224"/>
                    <a:gd name="T7" fmla="*/ 21 h 87"/>
                    <a:gd name="T8" fmla="*/ 54 w 224"/>
                    <a:gd name="T9" fmla="*/ 6 h 87"/>
                    <a:gd name="T10" fmla="*/ 56 w 224"/>
                    <a:gd name="T11" fmla="*/ 1 h 87"/>
                    <a:gd name="T12" fmla="*/ 54 w 224"/>
                    <a:gd name="T13" fmla="*/ 6 h 87"/>
                    <a:gd name="T14" fmla="*/ 56 w 224"/>
                    <a:gd name="T15" fmla="*/ 5 h 87"/>
                    <a:gd name="T16" fmla="*/ 56 w 224"/>
                    <a:gd name="T17" fmla="*/ 2 h 87"/>
                    <a:gd name="T18" fmla="*/ 55 w 224"/>
                    <a:gd name="T19" fmla="*/ 0 h 87"/>
                    <a:gd name="T20" fmla="*/ 53 w 224"/>
                    <a:gd name="T21" fmla="*/ 0 h 87"/>
                    <a:gd name="T22" fmla="*/ 51 w 224"/>
                    <a:gd name="T23" fmla="*/ 5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4" h="87">
                      <a:moveTo>
                        <a:pt x="203" y="20"/>
                      </a:moveTo>
                      <a:lnTo>
                        <a:pt x="210" y="0"/>
                      </a:lnTo>
                      <a:lnTo>
                        <a:pt x="0" y="63"/>
                      </a:lnTo>
                      <a:lnTo>
                        <a:pt x="4" y="87"/>
                      </a:lnTo>
                      <a:lnTo>
                        <a:pt x="214" y="24"/>
                      </a:lnTo>
                      <a:lnTo>
                        <a:pt x="222" y="4"/>
                      </a:lnTo>
                      <a:lnTo>
                        <a:pt x="214" y="24"/>
                      </a:lnTo>
                      <a:lnTo>
                        <a:pt x="222" y="20"/>
                      </a:lnTo>
                      <a:lnTo>
                        <a:pt x="224" y="10"/>
                      </a:lnTo>
                      <a:lnTo>
                        <a:pt x="220" y="2"/>
                      </a:lnTo>
                      <a:lnTo>
                        <a:pt x="210" y="0"/>
                      </a:lnTo>
                      <a:lnTo>
                        <a:pt x="20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7" name="Freeform 247">
                  <a:extLst>
                    <a:ext uri="{FF2B5EF4-FFF2-40B4-BE49-F238E27FC236}">
                      <a16:creationId xmlns:a16="http://schemas.microsoft.com/office/drawing/2014/main" id="{4211D65F-6AE8-4235-AF90-20B0EBCC218E}"/>
                    </a:ext>
                  </a:extLst>
                </p:cNvPr>
                <p:cNvSpPr>
                  <a:spLocks/>
                </p:cNvSpPr>
                <p:nvPr/>
              </p:nvSpPr>
              <p:spPr bwMode="auto">
                <a:xfrm>
                  <a:off x="1747" y="2843"/>
                  <a:ext cx="279" cy="296"/>
                </a:xfrm>
                <a:custGeom>
                  <a:avLst/>
                  <a:gdLst>
                    <a:gd name="T0" fmla="*/ 1 w 557"/>
                    <a:gd name="T1" fmla="*/ 0 h 593"/>
                    <a:gd name="T2" fmla="*/ 1 w 557"/>
                    <a:gd name="T3" fmla="*/ 5 h 593"/>
                    <a:gd name="T4" fmla="*/ 135 w 557"/>
                    <a:gd name="T5" fmla="*/ 148 h 593"/>
                    <a:gd name="T6" fmla="*/ 140 w 557"/>
                    <a:gd name="T7" fmla="*/ 144 h 593"/>
                    <a:gd name="T8" fmla="*/ 6 w 557"/>
                    <a:gd name="T9" fmla="*/ 1 h 593"/>
                    <a:gd name="T10" fmla="*/ 5 w 557"/>
                    <a:gd name="T11" fmla="*/ 5 h 593"/>
                    <a:gd name="T12" fmla="*/ 6 w 557"/>
                    <a:gd name="T13" fmla="*/ 1 h 593"/>
                    <a:gd name="T14" fmla="*/ 4 w 557"/>
                    <a:gd name="T15" fmla="*/ 0 h 593"/>
                    <a:gd name="T16" fmla="*/ 1 w 557"/>
                    <a:gd name="T17" fmla="*/ 0 h 593"/>
                    <a:gd name="T18" fmla="*/ 0 w 557"/>
                    <a:gd name="T19" fmla="*/ 2 h 593"/>
                    <a:gd name="T20" fmla="*/ 1 w 557"/>
                    <a:gd name="T21" fmla="*/ 5 h 593"/>
                    <a:gd name="T22" fmla="*/ 1 w 557"/>
                    <a:gd name="T23" fmla="*/ 0 h 5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7" h="593">
                      <a:moveTo>
                        <a:pt x="4" y="2"/>
                      </a:moveTo>
                      <a:lnTo>
                        <a:pt x="2" y="20"/>
                      </a:lnTo>
                      <a:lnTo>
                        <a:pt x="538" y="593"/>
                      </a:lnTo>
                      <a:lnTo>
                        <a:pt x="557" y="577"/>
                      </a:lnTo>
                      <a:lnTo>
                        <a:pt x="21" y="4"/>
                      </a:lnTo>
                      <a:lnTo>
                        <a:pt x="19" y="22"/>
                      </a:lnTo>
                      <a:lnTo>
                        <a:pt x="21" y="4"/>
                      </a:lnTo>
                      <a:lnTo>
                        <a:pt x="14" y="0"/>
                      </a:lnTo>
                      <a:lnTo>
                        <a:pt x="4" y="2"/>
                      </a:lnTo>
                      <a:lnTo>
                        <a:pt x="0" y="10"/>
                      </a:lnTo>
                      <a:lnTo>
                        <a:pt x="2" y="2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 name="Freeform 248">
                  <a:extLst>
                    <a:ext uri="{FF2B5EF4-FFF2-40B4-BE49-F238E27FC236}">
                      <a16:creationId xmlns:a16="http://schemas.microsoft.com/office/drawing/2014/main" id="{F2715AF7-CE49-4EFA-AE4B-AAEA7F591EAB}"/>
                    </a:ext>
                  </a:extLst>
                </p:cNvPr>
                <p:cNvSpPr>
                  <a:spLocks/>
                </p:cNvSpPr>
                <p:nvPr/>
              </p:nvSpPr>
              <p:spPr bwMode="auto">
                <a:xfrm>
                  <a:off x="1749" y="2776"/>
                  <a:ext cx="81" cy="77"/>
                </a:xfrm>
                <a:custGeom>
                  <a:avLst/>
                  <a:gdLst>
                    <a:gd name="T0" fmla="*/ 40 w 161"/>
                    <a:gd name="T1" fmla="*/ 1 h 155"/>
                    <a:gd name="T2" fmla="*/ 36 w 161"/>
                    <a:gd name="T3" fmla="*/ 0 h 155"/>
                    <a:gd name="T4" fmla="*/ 0 w 161"/>
                    <a:gd name="T5" fmla="*/ 33 h 155"/>
                    <a:gd name="T6" fmla="*/ 4 w 161"/>
                    <a:gd name="T7" fmla="*/ 38 h 155"/>
                    <a:gd name="T8" fmla="*/ 40 w 161"/>
                    <a:gd name="T9" fmla="*/ 5 h 155"/>
                    <a:gd name="T10" fmla="*/ 35 w 161"/>
                    <a:gd name="T11" fmla="*/ 4 h 155"/>
                    <a:gd name="T12" fmla="*/ 40 w 161"/>
                    <a:gd name="T13" fmla="*/ 5 h 155"/>
                    <a:gd name="T14" fmla="*/ 41 w 161"/>
                    <a:gd name="T15" fmla="*/ 3 h 155"/>
                    <a:gd name="T16" fmla="*/ 40 w 161"/>
                    <a:gd name="T17" fmla="*/ 1 h 155"/>
                    <a:gd name="T18" fmla="*/ 38 w 161"/>
                    <a:gd name="T19" fmla="*/ 0 h 155"/>
                    <a:gd name="T20" fmla="*/ 36 w 161"/>
                    <a:gd name="T21" fmla="*/ 0 h 155"/>
                    <a:gd name="T22" fmla="*/ 40 w 161"/>
                    <a:gd name="T23" fmla="*/ 1 h 1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 h="155">
                      <a:moveTo>
                        <a:pt x="159" y="4"/>
                      </a:moveTo>
                      <a:lnTo>
                        <a:pt x="141" y="2"/>
                      </a:lnTo>
                      <a:lnTo>
                        <a:pt x="0" y="135"/>
                      </a:lnTo>
                      <a:lnTo>
                        <a:pt x="15" y="155"/>
                      </a:lnTo>
                      <a:lnTo>
                        <a:pt x="157" y="21"/>
                      </a:lnTo>
                      <a:lnTo>
                        <a:pt x="139" y="19"/>
                      </a:lnTo>
                      <a:lnTo>
                        <a:pt x="157" y="21"/>
                      </a:lnTo>
                      <a:lnTo>
                        <a:pt x="161" y="13"/>
                      </a:lnTo>
                      <a:lnTo>
                        <a:pt x="159" y="4"/>
                      </a:lnTo>
                      <a:lnTo>
                        <a:pt x="151" y="0"/>
                      </a:lnTo>
                      <a:lnTo>
                        <a:pt x="141" y="2"/>
                      </a:lnTo>
                      <a:lnTo>
                        <a:pt x="15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9" name="Freeform 249">
                  <a:extLst>
                    <a:ext uri="{FF2B5EF4-FFF2-40B4-BE49-F238E27FC236}">
                      <a16:creationId xmlns:a16="http://schemas.microsoft.com/office/drawing/2014/main" id="{655DF19E-0DA3-4E18-8FF0-EA247D25D8FB}"/>
                    </a:ext>
                  </a:extLst>
                </p:cNvPr>
                <p:cNvSpPr>
                  <a:spLocks/>
                </p:cNvSpPr>
                <p:nvPr/>
              </p:nvSpPr>
              <p:spPr bwMode="auto">
                <a:xfrm>
                  <a:off x="1311" y="2344"/>
                  <a:ext cx="399" cy="379"/>
                </a:xfrm>
                <a:custGeom>
                  <a:avLst/>
                  <a:gdLst>
                    <a:gd name="T0" fmla="*/ 39 w 799"/>
                    <a:gd name="T1" fmla="*/ 185 h 758"/>
                    <a:gd name="T2" fmla="*/ 47 w 799"/>
                    <a:gd name="T3" fmla="*/ 189 h 758"/>
                    <a:gd name="T4" fmla="*/ 57 w 799"/>
                    <a:gd name="T5" fmla="*/ 190 h 758"/>
                    <a:gd name="T6" fmla="*/ 66 w 799"/>
                    <a:gd name="T7" fmla="*/ 187 h 758"/>
                    <a:gd name="T8" fmla="*/ 76 w 799"/>
                    <a:gd name="T9" fmla="*/ 178 h 758"/>
                    <a:gd name="T10" fmla="*/ 77 w 799"/>
                    <a:gd name="T11" fmla="*/ 159 h 758"/>
                    <a:gd name="T12" fmla="*/ 81 w 799"/>
                    <a:gd name="T13" fmla="*/ 160 h 758"/>
                    <a:gd name="T14" fmla="*/ 89 w 799"/>
                    <a:gd name="T15" fmla="*/ 165 h 758"/>
                    <a:gd name="T16" fmla="*/ 98 w 799"/>
                    <a:gd name="T17" fmla="*/ 168 h 758"/>
                    <a:gd name="T18" fmla="*/ 108 w 799"/>
                    <a:gd name="T19" fmla="*/ 167 h 758"/>
                    <a:gd name="T20" fmla="*/ 116 w 799"/>
                    <a:gd name="T21" fmla="*/ 162 h 758"/>
                    <a:gd name="T22" fmla="*/ 124 w 799"/>
                    <a:gd name="T23" fmla="*/ 146 h 758"/>
                    <a:gd name="T24" fmla="*/ 119 w 799"/>
                    <a:gd name="T25" fmla="*/ 127 h 758"/>
                    <a:gd name="T26" fmla="*/ 126 w 799"/>
                    <a:gd name="T27" fmla="*/ 133 h 758"/>
                    <a:gd name="T28" fmla="*/ 136 w 799"/>
                    <a:gd name="T29" fmla="*/ 136 h 758"/>
                    <a:gd name="T30" fmla="*/ 145 w 799"/>
                    <a:gd name="T31" fmla="*/ 135 h 758"/>
                    <a:gd name="T32" fmla="*/ 154 w 799"/>
                    <a:gd name="T33" fmla="*/ 131 h 758"/>
                    <a:gd name="T34" fmla="*/ 162 w 799"/>
                    <a:gd name="T35" fmla="*/ 114 h 758"/>
                    <a:gd name="T36" fmla="*/ 157 w 799"/>
                    <a:gd name="T37" fmla="*/ 96 h 758"/>
                    <a:gd name="T38" fmla="*/ 164 w 799"/>
                    <a:gd name="T39" fmla="*/ 101 h 758"/>
                    <a:gd name="T40" fmla="*/ 173 w 799"/>
                    <a:gd name="T41" fmla="*/ 104 h 758"/>
                    <a:gd name="T42" fmla="*/ 183 w 799"/>
                    <a:gd name="T43" fmla="*/ 103 h 758"/>
                    <a:gd name="T44" fmla="*/ 191 w 799"/>
                    <a:gd name="T45" fmla="*/ 99 h 758"/>
                    <a:gd name="T46" fmla="*/ 199 w 799"/>
                    <a:gd name="T47" fmla="*/ 82 h 758"/>
                    <a:gd name="T48" fmla="*/ 195 w 799"/>
                    <a:gd name="T49" fmla="*/ 64 h 758"/>
                    <a:gd name="T50" fmla="*/ 144 w 799"/>
                    <a:gd name="T51" fmla="*/ 5 h 758"/>
                    <a:gd name="T52" fmla="*/ 135 w 799"/>
                    <a:gd name="T53" fmla="*/ 1 h 758"/>
                    <a:gd name="T54" fmla="*/ 125 w 799"/>
                    <a:gd name="T55" fmla="*/ 0 h 758"/>
                    <a:gd name="T56" fmla="*/ 116 w 799"/>
                    <a:gd name="T57" fmla="*/ 3 h 758"/>
                    <a:gd name="T58" fmla="*/ 107 w 799"/>
                    <a:gd name="T59" fmla="*/ 12 h 758"/>
                    <a:gd name="T60" fmla="*/ 105 w 799"/>
                    <a:gd name="T61" fmla="*/ 31 h 758"/>
                    <a:gd name="T62" fmla="*/ 106 w 799"/>
                    <a:gd name="T63" fmla="*/ 36 h 758"/>
                    <a:gd name="T64" fmla="*/ 97 w 799"/>
                    <a:gd name="T65" fmla="*/ 32 h 758"/>
                    <a:gd name="T66" fmla="*/ 88 w 799"/>
                    <a:gd name="T67" fmla="*/ 32 h 758"/>
                    <a:gd name="T68" fmla="*/ 79 w 799"/>
                    <a:gd name="T69" fmla="*/ 34 h 758"/>
                    <a:gd name="T70" fmla="*/ 69 w 799"/>
                    <a:gd name="T71" fmla="*/ 44 h 758"/>
                    <a:gd name="T72" fmla="*/ 67 w 799"/>
                    <a:gd name="T73" fmla="*/ 63 h 758"/>
                    <a:gd name="T74" fmla="*/ 68 w 799"/>
                    <a:gd name="T75" fmla="*/ 68 h 758"/>
                    <a:gd name="T76" fmla="*/ 60 w 799"/>
                    <a:gd name="T77" fmla="*/ 64 h 758"/>
                    <a:gd name="T78" fmla="*/ 50 w 799"/>
                    <a:gd name="T79" fmla="*/ 64 h 758"/>
                    <a:gd name="T80" fmla="*/ 41 w 799"/>
                    <a:gd name="T81" fmla="*/ 67 h 758"/>
                    <a:gd name="T82" fmla="*/ 32 w 799"/>
                    <a:gd name="T83" fmla="*/ 76 h 758"/>
                    <a:gd name="T84" fmla="*/ 30 w 799"/>
                    <a:gd name="T85" fmla="*/ 95 h 758"/>
                    <a:gd name="T86" fmla="*/ 42 w 799"/>
                    <a:gd name="T87" fmla="*/ 113 h 758"/>
                    <a:gd name="T88" fmla="*/ 35 w 799"/>
                    <a:gd name="T89" fmla="*/ 107 h 758"/>
                    <a:gd name="T90" fmla="*/ 25 w 799"/>
                    <a:gd name="T91" fmla="*/ 105 h 758"/>
                    <a:gd name="T92" fmla="*/ 15 w 799"/>
                    <a:gd name="T93" fmla="*/ 106 h 758"/>
                    <a:gd name="T94" fmla="*/ 8 w 799"/>
                    <a:gd name="T95" fmla="*/ 110 h 758"/>
                    <a:gd name="T96" fmla="*/ 0 w 799"/>
                    <a:gd name="T97" fmla="*/ 127 h 758"/>
                    <a:gd name="T98" fmla="*/ 4 w 799"/>
                    <a:gd name="T99" fmla="*/ 144 h 7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99" h="758">
                      <a:moveTo>
                        <a:pt x="144" y="726"/>
                      </a:moveTo>
                      <a:lnTo>
                        <a:pt x="157" y="738"/>
                      </a:lnTo>
                      <a:lnTo>
                        <a:pt x="173" y="748"/>
                      </a:lnTo>
                      <a:lnTo>
                        <a:pt x="191" y="754"/>
                      </a:lnTo>
                      <a:lnTo>
                        <a:pt x="210" y="758"/>
                      </a:lnTo>
                      <a:lnTo>
                        <a:pt x="230" y="758"/>
                      </a:lnTo>
                      <a:lnTo>
                        <a:pt x="250" y="754"/>
                      </a:lnTo>
                      <a:lnTo>
                        <a:pt x="267" y="748"/>
                      </a:lnTo>
                      <a:lnTo>
                        <a:pt x="283" y="738"/>
                      </a:lnTo>
                      <a:lnTo>
                        <a:pt x="305" y="709"/>
                      </a:lnTo>
                      <a:lnTo>
                        <a:pt x="314" y="671"/>
                      </a:lnTo>
                      <a:lnTo>
                        <a:pt x="310" y="634"/>
                      </a:lnTo>
                      <a:lnTo>
                        <a:pt x="295" y="601"/>
                      </a:lnTo>
                      <a:lnTo>
                        <a:pt x="326" y="638"/>
                      </a:lnTo>
                      <a:lnTo>
                        <a:pt x="340" y="650"/>
                      </a:lnTo>
                      <a:lnTo>
                        <a:pt x="356" y="659"/>
                      </a:lnTo>
                      <a:lnTo>
                        <a:pt x="373" y="665"/>
                      </a:lnTo>
                      <a:lnTo>
                        <a:pt x="393" y="669"/>
                      </a:lnTo>
                      <a:lnTo>
                        <a:pt x="412" y="667"/>
                      </a:lnTo>
                      <a:lnTo>
                        <a:pt x="432" y="665"/>
                      </a:lnTo>
                      <a:lnTo>
                        <a:pt x="450" y="657"/>
                      </a:lnTo>
                      <a:lnTo>
                        <a:pt x="465" y="648"/>
                      </a:lnTo>
                      <a:lnTo>
                        <a:pt x="487" y="618"/>
                      </a:lnTo>
                      <a:lnTo>
                        <a:pt x="497" y="581"/>
                      </a:lnTo>
                      <a:lnTo>
                        <a:pt x="493" y="542"/>
                      </a:lnTo>
                      <a:lnTo>
                        <a:pt x="477" y="508"/>
                      </a:lnTo>
                      <a:lnTo>
                        <a:pt x="491" y="520"/>
                      </a:lnTo>
                      <a:lnTo>
                        <a:pt x="507" y="530"/>
                      </a:lnTo>
                      <a:lnTo>
                        <a:pt x="524" y="538"/>
                      </a:lnTo>
                      <a:lnTo>
                        <a:pt x="544" y="542"/>
                      </a:lnTo>
                      <a:lnTo>
                        <a:pt x="564" y="542"/>
                      </a:lnTo>
                      <a:lnTo>
                        <a:pt x="583" y="538"/>
                      </a:lnTo>
                      <a:lnTo>
                        <a:pt x="601" y="532"/>
                      </a:lnTo>
                      <a:lnTo>
                        <a:pt x="617" y="522"/>
                      </a:lnTo>
                      <a:lnTo>
                        <a:pt x="638" y="493"/>
                      </a:lnTo>
                      <a:lnTo>
                        <a:pt x="648" y="453"/>
                      </a:lnTo>
                      <a:lnTo>
                        <a:pt x="644" y="414"/>
                      </a:lnTo>
                      <a:lnTo>
                        <a:pt x="628" y="381"/>
                      </a:lnTo>
                      <a:lnTo>
                        <a:pt x="642" y="392"/>
                      </a:lnTo>
                      <a:lnTo>
                        <a:pt x="658" y="402"/>
                      </a:lnTo>
                      <a:lnTo>
                        <a:pt x="676" y="410"/>
                      </a:lnTo>
                      <a:lnTo>
                        <a:pt x="695" y="414"/>
                      </a:lnTo>
                      <a:lnTo>
                        <a:pt x="715" y="414"/>
                      </a:lnTo>
                      <a:lnTo>
                        <a:pt x="732" y="410"/>
                      </a:lnTo>
                      <a:lnTo>
                        <a:pt x="750" y="404"/>
                      </a:lnTo>
                      <a:lnTo>
                        <a:pt x="766" y="394"/>
                      </a:lnTo>
                      <a:lnTo>
                        <a:pt x="787" y="365"/>
                      </a:lnTo>
                      <a:lnTo>
                        <a:pt x="799" y="328"/>
                      </a:lnTo>
                      <a:lnTo>
                        <a:pt x="795" y="288"/>
                      </a:lnTo>
                      <a:lnTo>
                        <a:pt x="780" y="255"/>
                      </a:lnTo>
                      <a:lnTo>
                        <a:pt x="589" y="29"/>
                      </a:lnTo>
                      <a:lnTo>
                        <a:pt x="577" y="17"/>
                      </a:lnTo>
                      <a:lnTo>
                        <a:pt x="560" y="10"/>
                      </a:lnTo>
                      <a:lnTo>
                        <a:pt x="542" y="4"/>
                      </a:lnTo>
                      <a:lnTo>
                        <a:pt x="522" y="0"/>
                      </a:lnTo>
                      <a:lnTo>
                        <a:pt x="501" y="0"/>
                      </a:lnTo>
                      <a:lnTo>
                        <a:pt x="481" y="4"/>
                      </a:lnTo>
                      <a:lnTo>
                        <a:pt x="464" y="10"/>
                      </a:lnTo>
                      <a:lnTo>
                        <a:pt x="450" y="17"/>
                      </a:lnTo>
                      <a:lnTo>
                        <a:pt x="430" y="47"/>
                      </a:lnTo>
                      <a:lnTo>
                        <a:pt x="420" y="82"/>
                      </a:lnTo>
                      <a:lnTo>
                        <a:pt x="422" y="121"/>
                      </a:lnTo>
                      <a:lnTo>
                        <a:pt x="438" y="155"/>
                      </a:lnTo>
                      <a:lnTo>
                        <a:pt x="424" y="143"/>
                      </a:lnTo>
                      <a:lnTo>
                        <a:pt x="409" y="133"/>
                      </a:lnTo>
                      <a:lnTo>
                        <a:pt x="391" y="127"/>
                      </a:lnTo>
                      <a:lnTo>
                        <a:pt x="371" y="123"/>
                      </a:lnTo>
                      <a:lnTo>
                        <a:pt x="352" y="125"/>
                      </a:lnTo>
                      <a:lnTo>
                        <a:pt x="334" y="127"/>
                      </a:lnTo>
                      <a:lnTo>
                        <a:pt x="316" y="135"/>
                      </a:lnTo>
                      <a:lnTo>
                        <a:pt x="301" y="145"/>
                      </a:lnTo>
                      <a:lnTo>
                        <a:pt x="277" y="174"/>
                      </a:lnTo>
                      <a:lnTo>
                        <a:pt x="267" y="212"/>
                      </a:lnTo>
                      <a:lnTo>
                        <a:pt x="271" y="249"/>
                      </a:lnTo>
                      <a:lnTo>
                        <a:pt x="287" y="282"/>
                      </a:lnTo>
                      <a:lnTo>
                        <a:pt x="273" y="271"/>
                      </a:lnTo>
                      <a:lnTo>
                        <a:pt x="257" y="261"/>
                      </a:lnTo>
                      <a:lnTo>
                        <a:pt x="240" y="255"/>
                      </a:lnTo>
                      <a:lnTo>
                        <a:pt x="220" y="251"/>
                      </a:lnTo>
                      <a:lnTo>
                        <a:pt x="201" y="253"/>
                      </a:lnTo>
                      <a:lnTo>
                        <a:pt x="183" y="257"/>
                      </a:lnTo>
                      <a:lnTo>
                        <a:pt x="165" y="265"/>
                      </a:lnTo>
                      <a:lnTo>
                        <a:pt x="149" y="275"/>
                      </a:lnTo>
                      <a:lnTo>
                        <a:pt x="128" y="304"/>
                      </a:lnTo>
                      <a:lnTo>
                        <a:pt x="118" y="341"/>
                      </a:lnTo>
                      <a:lnTo>
                        <a:pt x="122" y="379"/>
                      </a:lnTo>
                      <a:lnTo>
                        <a:pt x="138" y="412"/>
                      </a:lnTo>
                      <a:lnTo>
                        <a:pt x="169" y="449"/>
                      </a:lnTo>
                      <a:lnTo>
                        <a:pt x="155" y="438"/>
                      </a:lnTo>
                      <a:lnTo>
                        <a:pt x="140" y="428"/>
                      </a:lnTo>
                      <a:lnTo>
                        <a:pt x="120" y="422"/>
                      </a:lnTo>
                      <a:lnTo>
                        <a:pt x="100" y="420"/>
                      </a:lnTo>
                      <a:lnTo>
                        <a:pt x="81" y="420"/>
                      </a:lnTo>
                      <a:lnTo>
                        <a:pt x="61" y="422"/>
                      </a:lnTo>
                      <a:lnTo>
                        <a:pt x="45" y="428"/>
                      </a:lnTo>
                      <a:lnTo>
                        <a:pt x="32" y="438"/>
                      </a:lnTo>
                      <a:lnTo>
                        <a:pt x="10" y="467"/>
                      </a:lnTo>
                      <a:lnTo>
                        <a:pt x="0" y="506"/>
                      </a:lnTo>
                      <a:lnTo>
                        <a:pt x="2" y="544"/>
                      </a:lnTo>
                      <a:lnTo>
                        <a:pt x="18" y="575"/>
                      </a:lnTo>
                      <a:lnTo>
                        <a:pt x="144" y="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0" name="Freeform 250">
                  <a:extLst>
                    <a:ext uri="{FF2B5EF4-FFF2-40B4-BE49-F238E27FC236}">
                      <a16:creationId xmlns:a16="http://schemas.microsoft.com/office/drawing/2014/main" id="{BF84170A-8E2A-441C-9857-2CD6855FAE5A}"/>
                    </a:ext>
                  </a:extLst>
                </p:cNvPr>
                <p:cNvSpPr>
                  <a:spLocks/>
                </p:cNvSpPr>
                <p:nvPr/>
              </p:nvSpPr>
              <p:spPr bwMode="auto">
                <a:xfrm>
                  <a:off x="1377" y="2703"/>
                  <a:ext cx="81" cy="26"/>
                </a:xfrm>
                <a:custGeom>
                  <a:avLst/>
                  <a:gdLst>
                    <a:gd name="T0" fmla="*/ 36 w 161"/>
                    <a:gd name="T1" fmla="*/ 3 h 51"/>
                    <a:gd name="T2" fmla="*/ 36 w 161"/>
                    <a:gd name="T3" fmla="*/ 3 h 51"/>
                    <a:gd name="T4" fmla="*/ 33 w 161"/>
                    <a:gd name="T5" fmla="*/ 5 h 51"/>
                    <a:gd name="T6" fmla="*/ 29 w 161"/>
                    <a:gd name="T7" fmla="*/ 6 h 51"/>
                    <a:gd name="T8" fmla="*/ 24 w 161"/>
                    <a:gd name="T9" fmla="*/ 7 h 51"/>
                    <a:gd name="T10" fmla="*/ 19 w 161"/>
                    <a:gd name="T11" fmla="*/ 7 h 51"/>
                    <a:gd name="T12" fmla="*/ 15 w 161"/>
                    <a:gd name="T13" fmla="*/ 6 h 51"/>
                    <a:gd name="T14" fmla="*/ 11 w 161"/>
                    <a:gd name="T15" fmla="*/ 5 h 51"/>
                    <a:gd name="T16" fmla="*/ 8 w 161"/>
                    <a:gd name="T17" fmla="*/ 3 h 51"/>
                    <a:gd name="T18" fmla="*/ 5 w 161"/>
                    <a:gd name="T19" fmla="*/ 0 h 51"/>
                    <a:gd name="T20" fmla="*/ 0 w 161"/>
                    <a:gd name="T21" fmla="*/ 4 h 51"/>
                    <a:gd name="T22" fmla="*/ 4 w 161"/>
                    <a:gd name="T23" fmla="*/ 8 h 51"/>
                    <a:gd name="T24" fmla="*/ 9 w 161"/>
                    <a:gd name="T25" fmla="*/ 11 h 51"/>
                    <a:gd name="T26" fmla="*/ 14 w 161"/>
                    <a:gd name="T27" fmla="*/ 12 h 51"/>
                    <a:gd name="T28" fmla="*/ 19 w 161"/>
                    <a:gd name="T29" fmla="*/ 13 h 51"/>
                    <a:gd name="T30" fmla="*/ 24 w 161"/>
                    <a:gd name="T31" fmla="*/ 13 h 51"/>
                    <a:gd name="T32" fmla="*/ 30 w 161"/>
                    <a:gd name="T33" fmla="*/ 12 h 51"/>
                    <a:gd name="T34" fmla="*/ 35 w 161"/>
                    <a:gd name="T35" fmla="*/ 11 h 51"/>
                    <a:gd name="T36" fmla="*/ 40 w 161"/>
                    <a:gd name="T37" fmla="*/ 8 h 51"/>
                    <a:gd name="T38" fmla="*/ 40 w 161"/>
                    <a:gd name="T39" fmla="*/ 8 h 51"/>
                    <a:gd name="T40" fmla="*/ 40 w 161"/>
                    <a:gd name="T41" fmla="*/ 8 h 51"/>
                    <a:gd name="T42" fmla="*/ 41 w 161"/>
                    <a:gd name="T43" fmla="*/ 6 h 51"/>
                    <a:gd name="T44" fmla="*/ 40 w 161"/>
                    <a:gd name="T45" fmla="*/ 3 h 51"/>
                    <a:gd name="T46" fmla="*/ 38 w 161"/>
                    <a:gd name="T47" fmla="*/ 2 h 51"/>
                    <a:gd name="T48" fmla="*/ 36 w 161"/>
                    <a:gd name="T49" fmla="*/ 3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1">
                      <a:moveTo>
                        <a:pt x="141" y="10"/>
                      </a:moveTo>
                      <a:lnTo>
                        <a:pt x="141" y="10"/>
                      </a:lnTo>
                      <a:lnTo>
                        <a:pt x="129" y="18"/>
                      </a:lnTo>
                      <a:lnTo>
                        <a:pt x="114" y="24"/>
                      </a:lnTo>
                      <a:lnTo>
                        <a:pt x="96" y="28"/>
                      </a:lnTo>
                      <a:lnTo>
                        <a:pt x="76" y="28"/>
                      </a:lnTo>
                      <a:lnTo>
                        <a:pt x="59" y="24"/>
                      </a:lnTo>
                      <a:lnTo>
                        <a:pt x="43" y="18"/>
                      </a:lnTo>
                      <a:lnTo>
                        <a:pt x="31" y="10"/>
                      </a:lnTo>
                      <a:lnTo>
                        <a:pt x="19" y="0"/>
                      </a:lnTo>
                      <a:lnTo>
                        <a:pt x="0" y="16"/>
                      </a:lnTo>
                      <a:lnTo>
                        <a:pt x="15" y="30"/>
                      </a:lnTo>
                      <a:lnTo>
                        <a:pt x="35" y="42"/>
                      </a:lnTo>
                      <a:lnTo>
                        <a:pt x="55" y="47"/>
                      </a:lnTo>
                      <a:lnTo>
                        <a:pt x="76" y="51"/>
                      </a:lnTo>
                      <a:lnTo>
                        <a:pt x="96" y="51"/>
                      </a:lnTo>
                      <a:lnTo>
                        <a:pt x="118" y="47"/>
                      </a:lnTo>
                      <a:lnTo>
                        <a:pt x="137" y="42"/>
                      </a:lnTo>
                      <a:lnTo>
                        <a:pt x="157" y="30"/>
                      </a:lnTo>
                      <a:lnTo>
                        <a:pt x="161" y="22"/>
                      </a:lnTo>
                      <a:lnTo>
                        <a:pt x="159" y="12"/>
                      </a:lnTo>
                      <a:lnTo>
                        <a:pt x="151" y="8"/>
                      </a:lnTo>
                      <a:lnTo>
                        <a:pt x="1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1" name="Freeform 251">
                  <a:extLst>
                    <a:ext uri="{FF2B5EF4-FFF2-40B4-BE49-F238E27FC236}">
                      <a16:creationId xmlns:a16="http://schemas.microsoft.com/office/drawing/2014/main" id="{03AEC26F-63EC-4C92-8A20-01726CC0BAF8}"/>
                    </a:ext>
                  </a:extLst>
                </p:cNvPr>
                <p:cNvSpPr>
                  <a:spLocks/>
                </p:cNvSpPr>
                <p:nvPr/>
              </p:nvSpPr>
              <p:spPr bwMode="auto">
                <a:xfrm>
                  <a:off x="1448" y="2638"/>
                  <a:ext cx="26" cy="80"/>
                </a:xfrm>
                <a:custGeom>
                  <a:avLst/>
                  <a:gdLst>
                    <a:gd name="T0" fmla="*/ 8 w 51"/>
                    <a:gd name="T1" fmla="*/ 1 h 159"/>
                    <a:gd name="T2" fmla="*/ 3 w 51"/>
                    <a:gd name="T3" fmla="*/ 5 h 159"/>
                    <a:gd name="T4" fmla="*/ 6 w 51"/>
                    <a:gd name="T5" fmla="*/ 12 h 159"/>
                    <a:gd name="T6" fmla="*/ 7 w 51"/>
                    <a:gd name="T7" fmla="*/ 21 h 159"/>
                    <a:gd name="T8" fmla="*/ 5 w 51"/>
                    <a:gd name="T9" fmla="*/ 29 h 159"/>
                    <a:gd name="T10" fmla="*/ 0 w 51"/>
                    <a:gd name="T11" fmla="*/ 35 h 159"/>
                    <a:gd name="T12" fmla="*/ 4 w 51"/>
                    <a:gd name="T13" fmla="*/ 40 h 159"/>
                    <a:gd name="T14" fmla="*/ 11 w 51"/>
                    <a:gd name="T15" fmla="*/ 31 h 159"/>
                    <a:gd name="T16" fmla="*/ 13 w 51"/>
                    <a:gd name="T17" fmla="*/ 21 h 159"/>
                    <a:gd name="T18" fmla="*/ 12 w 51"/>
                    <a:gd name="T19" fmla="*/ 11 h 159"/>
                    <a:gd name="T20" fmla="*/ 8 w 51"/>
                    <a:gd name="T21" fmla="*/ 1 h 159"/>
                    <a:gd name="T22" fmla="*/ 3 w 51"/>
                    <a:gd name="T23" fmla="*/ 5 h 159"/>
                    <a:gd name="T24" fmla="*/ 8 w 51"/>
                    <a:gd name="T25" fmla="*/ 1 h 159"/>
                    <a:gd name="T26" fmla="*/ 6 w 51"/>
                    <a:gd name="T27" fmla="*/ 0 h 159"/>
                    <a:gd name="T28" fmla="*/ 3 w 51"/>
                    <a:gd name="T29" fmla="*/ 1 h 159"/>
                    <a:gd name="T30" fmla="*/ 2 w 51"/>
                    <a:gd name="T31" fmla="*/ 3 h 159"/>
                    <a:gd name="T32" fmla="*/ 3 w 51"/>
                    <a:gd name="T33" fmla="*/ 5 h 159"/>
                    <a:gd name="T34" fmla="*/ 8 w 51"/>
                    <a:gd name="T35" fmla="*/ 1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59">
                      <a:moveTo>
                        <a:pt x="30" y="4"/>
                      </a:moveTo>
                      <a:lnTo>
                        <a:pt x="10" y="19"/>
                      </a:lnTo>
                      <a:lnTo>
                        <a:pt x="24" y="47"/>
                      </a:lnTo>
                      <a:lnTo>
                        <a:pt x="28" y="82"/>
                      </a:lnTo>
                      <a:lnTo>
                        <a:pt x="18" y="116"/>
                      </a:lnTo>
                      <a:lnTo>
                        <a:pt x="0" y="139"/>
                      </a:lnTo>
                      <a:lnTo>
                        <a:pt x="16" y="159"/>
                      </a:lnTo>
                      <a:lnTo>
                        <a:pt x="41" y="123"/>
                      </a:lnTo>
                      <a:lnTo>
                        <a:pt x="51" y="82"/>
                      </a:lnTo>
                      <a:lnTo>
                        <a:pt x="47" y="43"/>
                      </a:lnTo>
                      <a:lnTo>
                        <a:pt x="30" y="4"/>
                      </a:lnTo>
                      <a:lnTo>
                        <a:pt x="10" y="19"/>
                      </a:lnTo>
                      <a:lnTo>
                        <a:pt x="30" y="4"/>
                      </a:lnTo>
                      <a:lnTo>
                        <a:pt x="22" y="0"/>
                      </a:lnTo>
                      <a:lnTo>
                        <a:pt x="12" y="2"/>
                      </a:lnTo>
                      <a:lnTo>
                        <a:pt x="8" y="10"/>
                      </a:lnTo>
                      <a:lnTo>
                        <a:pt x="10" y="19"/>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2" name="Freeform 252">
                  <a:extLst>
                    <a:ext uri="{FF2B5EF4-FFF2-40B4-BE49-F238E27FC236}">
                      <a16:creationId xmlns:a16="http://schemas.microsoft.com/office/drawing/2014/main" id="{8D05ED53-0C0B-45E4-9CF5-24C12141EAA2}"/>
                    </a:ext>
                  </a:extLst>
                </p:cNvPr>
                <p:cNvSpPr>
                  <a:spLocks/>
                </p:cNvSpPr>
                <p:nvPr/>
              </p:nvSpPr>
              <p:spPr bwMode="auto">
                <a:xfrm>
                  <a:off x="1453" y="2640"/>
                  <a:ext cx="26" cy="29"/>
                </a:xfrm>
                <a:custGeom>
                  <a:avLst/>
                  <a:gdLst>
                    <a:gd name="T0" fmla="*/ 12 w 53"/>
                    <a:gd name="T1" fmla="*/ 10 h 57"/>
                    <a:gd name="T2" fmla="*/ 12 w 53"/>
                    <a:gd name="T3" fmla="*/ 10 h 57"/>
                    <a:gd name="T4" fmla="*/ 5 w 53"/>
                    <a:gd name="T5" fmla="*/ 0 h 57"/>
                    <a:gd name="T6" fmla="*/ 0 w 53"/>
                    <a:gd name="T7" fmla="*/ 4 h 57"/>
                    <a:gd name="T8" fmla="*/ 7 w 53"/>
                    <a:gd name="T9" fmla="*/ 14 h 57"/>
                    <a:gd name="T10" fmla="*/ 7 w 53"/>
                    <a:gd name="T11" fmla="*/ 14 h 57"/>
                    <a:gd name="T12" fmla="*/ 7 w 53"/>
                    <a:gd name="T13" fmla="*/ 14 h 57"/>
                    <a:gd name="T14" fmla="*/ 9 w 53"/>
                    <a:gd name="T15" fmla="*/ 15 h 57"/>
                    <a:gd name="T16" fmla="*/ 12 w 53"/>
                    <a:gd name="T17" fmla="*/ 14 h 57"/>
                    <a:gd name="T18" fmla="*/ 13 w 53"/>
                    <a:gd name="T19" fmla="*/ 12 h 57"/>
                    <a:gd name="T20" fmla="*/ 12 w 53"/>
                    <a:gd name="T21" fmla="*/ 1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57">
                      <a:moveTo>
                        <a:pt x="51" y="37"/>
                      </a:moveTo>
                      <a:lnTo>
                        <a:pt x="51" y="37"/>
                      </a:lnTo>
                      <a:lnTo>
                        <a:pt x="20" y="0"/>
                      </a:lnTo>
                      <a:lnTo>
                        <a:pt x="0" y="15"/>
                      </a:lnTo>
                      <a:lnTo>
                        <a:pt x="31" y="53"/>
                      </a:lnTo>
                      <a:lnTo>
                        <a:pt x="39" y="57"/>
                      </a:lnTo>
                      <a:lnTo>
                        <a:pt x="49" y="53"/>
                      </a:lnTo>
                      <a:lnTo>
                        <a:pt x="53" y="47"/>
                      </a:lnTo>
                      <a:lnTo>
                        <a:pt x="5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3" name="Freeform 253">
                  <a:extLst>
                    <a:ext uri="{FF2B5EF4-FFF2-40B4-BE49-F238E27FC236}">
                      <a16:creationId xmlns:a16="http://schemas.microsoft.com/office/drawing/2014/main" id="{4CDB74CB-BA23-4742-B460-89F5E12A9322}"/>
                    </a:ext>
                  </a:extLst>
                </p:cNvPr>
                <p:cNvSpPr>
                  <a:spLocks/>
                </p:cNvSpPr>
                <p:nvPr/>
              </p:nvSpPr>
              <p:spPr bwMode="auto">
                <a:xfrm>
                  <a:off x="1469" y="2659"/>
                  <a:ext cx="80" cy="26"/>
                </a:xfrm>
                <a:custGeom>
                  <a:avLst/>
                  <a:gdLst>
                    <a:gd name="T0" fmla="*/ 35 w 161"/>
                    <a:gd name="T1" fmla="*/ 2 h 53"/>
                    <a:gd name="T2" fmla="*/ 35 w 161"/>
                    <a:gd name="T3" fmla="*/ 2 h 53"/>
                    <a:gd name="T4" fmla="*/ 32 w 161"/>
                    <a:gd name="T5" fmla="*/ 4 h 53"/>
                    <a:gd name="T6" fmla="*/ 28 w 161"/>
                    <a:gd name="T7" fmla="*/ 6 h 53"/>
                    <a:gd name="T8" fmla="*/ 24 w 161"/>
                    <a:gd name="T9" fmla="*/ 6 h 53"/>
                    <a:gd name="T10" fmla="*/ 19 w 161"/>
                    <a:gd name="T11" fmla="*/ 6 h 53"/>
                    <a:gd name="T12" fmla="*/ 14 w 161"/>
                    <a:gd name="T13" fmla="*/ 6 h 53"/>
                    <a:gd name="T14" fmla="*/ 11 w 161"/>
                    <a:gd name="T15" fmla="*/ 4 h 53"/>
                    <a:gd name="T16" fmla="*/ 8 w 161"/>
                    <a:gd name="T17" fmla="*/ 2 h 53"/>
                    <a:gd name="T18" fmla="*/ 5 w 161"/>
                    <a:gd name="T19" fmla="*/ 0 h 53"/>
                    <a:gd name="T20" fmla="*/ 0 w 161"/>
                    <a:gd name="T21" fmla="*/ 4 h 53"/>
                    <a:gd name="T22" fmla="*/ 4 w 161"/>
                    <a:gd name="T23" fmla="*/ 7 h 53"/>
                    <a:gd name="T24" fmla="*/ 9 w 161"/>
                    <a:gd name="T25" fmla="*/ 10 h 53"/>
                    <a:gd name="T26" fmla="*/ 13 w 161"/>
                    <a:gd name="T27" fmla="*/ 11 h 53"/>
                    <a:gd name="T28" fmla="*/ 19 w 161"/>
                    <a:gd name="T29" fmla="*/ 13 h 53"/>
                    <a:gd name="T30" fmla="*/ 24 w 161"/>
                    <a:gd name="T31" fmla="*/ 12 h 53"/>
                    <a:gd name="T32" fmla="*/ 29 w 161"/>
                    <a:gd name="T33" fmla="*/ 11 h 53"/>
                    <a:gd name="T34" fmla="*/ 35 w 161"/>
                    <a:gd name="T35" fmla="*/ 9 h 53"/>
                    <a:gd name="T36" fmla="*/ 39 w 161"/>
                    <a:gd name="T37" fmla="*/ 6 h 53"/>
                    <a:gd name="T38" fmla="*/ 39 w 161"/>
                    <a:gd name="T39" fmla="*/ 6 h 53"/>
                    <a:gd name="T40" fmla="*/ 39 w 161"/>
                    <a:gd name="T41" fmla="*/ 6 h 53"/>
                    <a:gd name="T42" fmla="*/ 40 w 161"/>
                    <a:gd name="T43" fmla="*/ 5 h 53"/>
                    <a:gd name="T44" fmla="*/ 39 w 161"/>
                    <a:gd name="T45" fmla="*/ 2 h 53"/>
                    <a:gd name="T46" fmla="*/ 37 w 161"/>
                    <a:gd name="T47" fmla="*/ 1 h 53"/>
                    <a:gd name="T48" fmla="*/ 35 w 161"/>
                    <a:gd name="T49" fmla="*/ 2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8"/>
                      </a:moveTo>
                      <a:lnTo>
                        <a:pt x="142" y="8"/>
                      </a:lnTo>
                      <a:lnTo>
                        <a:pt x="128" y="16"/>
                      </a:lnTo>
                      <a:lnTo>
                        <a:pt x="114" y="24"/>
                      </a:lnTo>
                      <a:lnTo>
                        <a:pt x="96" y="26"/>
                      </a:lnTo>
                      <a:lnTo>
                        <a:pt x="77" y="26"/>
                      </a:lnTo>
                      <a:lnTo>
                        <a:pt x="59" y="24"/>
                      </a:lnTo>
                      <a:lnTo>
                        <a:pt x="44" y="18"/>
                      </a:lnTo>
                      <a:lnTo>
                        <a:pt x="32" y="10"/>
                      </a:lnTo>
                      <a:lnTo>
                        <a:pt x="20" y="0"/>
                      </a:lnTo>
                      <a:lnTo>
                        <a:pt x="0" y="16"/>
                      </a:lnTo>
                      <a:lnTo>
                        <a:pt x="16" y="29"/>
                      </a:lnTo>
                      <a:lnTo>
                        <a:pt x="36" y="41"/>
                      </a:lnTo>
                      <a:lnTo>
                        <a:pt x="55" y="47"/>
                      </a:lnTo>
                      <a:lnTo>
                        <a:pt x="77" y="53"/>
                      </a:lnTo>
                      <a:lnTo>
                        <a:pt x="96" y="49"/>
                      </a:lnTo>
                      <a:lnTo>
                        <a:pt x="118" y="47"/>
                      </a:lnTo>
                      <a:lnTo>
                        <a:pt x="140" y="39"/>
                      </a:lnTo>
                      <a:lnTo>
                        <a:pt x="157" y="27"/>
                      </a:lnTo>
                      <a:lnTo>
                        <a:pt x="161" y="20"/>
                      </a:lnTo>
                      <a:lnTo>
                        <a:pt x="159" y="10"/>
                      </a:lnTo>
                      <a:lnTo>
                        <a:pt x="151" y="6"/>
                      </a:lnTo>
                      <a:lnTo>
                        <a:pt x="1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4" name="Freeform 254">
                  <a:extLst>
                    <a:ext uri="{FF2B5EF4-FFF2-40B4-BE49-F238E27FC236}">
                      <a16:creationId xmlns:a16="http://schemas.microsoft.com/office/drawing/2014/main" id="{7AE36E64-457B-49B6-BB00-983F12316206}"/>
                    </a:ext>
                  </a:extLst>
                </p:cNvPr>
                <p:cNvSpPr>
                  <a:spLocks/>
                </p:cNvSpPr>
                <p:nvPr/>
              </p:nvSpPr>
              <p:spPr bwMode="auto">
                <a:xfrm>
                  <a:off x="1539" y="2592"/>
                  <a:ext cx="26" cy="81"/>
                </a:xfrm>
                <a:custGeom>
                  <a:avLst/>
                  <a:gdLst>
                    <a:gd name="T0" fmla="*/ 8 w 51"/>
                    <a:gd name="T1" fmla="*/ 1 h 161"/>
                    <a:gd name="T2" fmla="*/ 3 w 51"/>
                    <a:gd name="T3" fmla="*/ 5 h 161"/>
                    <a:gd name="T4" fmla="*/ 6 w 51"/>
                    <a:gd name="T5" fmla="*/ 12 h 161"/>
                    <a:gd name="T6" fmla="*/ 7 w 51"/>
                    <a:gd name="T7" fmla="*/ 22 h 161"/>
                    <a:gd name="T8" fmla="*/ 5 w 51"/>
                    <a:gd name="T9" fmla="*/ 30 h 161"/>
                    <a:gd name="T10" fmla="*/ 0 w 51"/>
                    <a:gd name="T11" fmla="*/ 36 h 161"/>
                    <a:gd name="T12" fmla="*/ 4 w 51"/>
                    <a:gd name="T13" fmla="*/ 41 h 161"/>
                    <a:gd name="T14" fmla="*/ 11 w 51"/>
                    <a:gd name="T15" fmla="*/ 32 h 161"/>
                    <a:gd name="T16" fmla="*/ 13 w 51"/>
                    <a:gd name="T17" fmla="*/ 22 h 161"/>
                    <a:gd name="T18" fmla="*/ 12 w 51"/>
                    <a:gd name="T19" fmla="*/ 11 h 161"/>
                    <a:gd name="T20" fmla="*/ 8 w 51"/>
                    <a:gd name="T21" fmla="*/ 1 h 161"/>
                    <a:gd name="T22" fmla="*/ 3 w 51"/>
                    <a:gd name="T23" fmla="*/ 5 h 161"/>
                    <a:gd name="T24" fmla="*/ 8 w 51"/>
                    <a:gd name="T25" fmla="*/ 1 h 161"/>
                    <a:gd name="T26" fmla="*/ 6 w 51"/>
                    <a:gd name="T27" fmla="*/ 0 h 161"/>
                    <a:gd name="T28" fmla="*/ 3 w 51"/>
                    <a:gd name="T29" fmla="*/ 1 h 161"/>
                    <a:gd name="T30" fmla="*/ 2 w 51"/>
                    <a:gd name="T31" fmla="*/ 3 h 161"/>
                    <a:gd name="T32" fmla="*/ 3 w 51"/>
                    <a:gd name="T33" fmla="*/ 5 h 161"/>
                    <a:gd name="T34" fmla="*/ 8 w 51"/>
                    <a:gd name="T35" fmla="*/ 1 h 1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1">
                      <a:moveTo>
                        <a:pt x="29" y="4"/>
                      </a:moveTo>
                      <a:lnTo>
                        <a:pt x="9" y="20"/>
                      </a:lnTo>
                      <a:lnTo>
                        <a:pt x="23" y="48"/>
                      </a:lnTo>
                      <a:lnTo>
                        <a:pt x="27" y="85"/>
                      </a:lnTo>
                      <a:lnTo>
                        <a:pt x="17" y="118"/>
                      </a:lnTo>
                      <a:lnTo>
                        <a:pt x="0" y="142"/>
                      </a:lnTo>
                      <a:lnTo>
                        <a:pt x="15" y="161"/>
                      </a:lnTo>
                      <a:lnTo>
                        <a:pt x="41" y="126"/>
                      </a:lnTo>
                      <a:lnTo>
                        <a:pt x="51" y="85"/>
                      </a:lnTo>
                      <a:lnTo>
                        <a:pt x="47" y="44"/>
                      </a:lnTo>
                      <a:lnTo>
                        <a:pt x="29" y="4"/>
                      </a:lnTo>
                      <a:lnTo>
                        <a:pt x="9" y="20"/>
                      </a:lnTo>
                      <a:lnTo>
                        <a:pt x="29" y="4"/>
                      </a:lnTo>
                      <a:lnTo>
                        <a:pt x="21" y="0"/>
                      </a:lnTo>
                      <a:lnTo>
                        <a:pt x="11" y="2"/>
                      </a:lnTo>
                      <a:lnTo>
                        <a:pt x="7" y="10"/>
                      </a:lnTo>
                      <a:lnTo>
                        <a:pt x="9" y="20"/>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5" name="Freeform 255">
                  <a:extLst>
                    <a:ext uri="{FF2B5EF4-FFF2-40B4-BE49-F238E27FC236}">
                      <a16:creationId xmlns:a16="http://schemas.microsoft.com/office/drawing/2014/main" id="{A7E7B0E5-289F-47C7-9B93-02DB4B09B7EF}"/>
                    </a:ext>
                  </a:extLst>
                </p:cNvPr>
                <p:cNvSpPr>
                  <a:spLocks/>
                </p:cNvSpPr>
                <p:nvPr/>
              </p:nvSpPr>
              <p:spPr bwMode="auto">
                <a:xfrm>
                  <a:off x="1544" y="2594"/>
                  <a:ext cx="81" cy="27"/>
                </a:xfrm>
                <a:custGeom>
                  <a:avLst/>
                  <a:gdLst>
                    <a:gd name="T0" fmla="*/ 36 w 161"/>
                    <a:gd name="T1" fmla="*/ 3 h 53"/>
                    <a:gd name="T2" fmla="*/ 36 w 161"/>
                    <a:gd name="T3" fmla="*/ 3 h 53"/>
                    <a:gd name="T4" fmla="*/ 33 w 161"/>
                    <a:gd name="T5" fmla="*/ 5 h 53"/>
                    <a:gd name="T6" fmla="*/ 29 w 161"/>
                    <a:gd name="T7" fmla="*/ 7 h 53"/>
                    <a:gd name="T8" fmla="*/ 25 w 161"/>
                    <a:gd name="T9" fmla="*/ 8 h 53"/>
                    <a:gd name="T10" fmla="*/ 20 w 161"/>
                    <a:gd name="T11" fmla="*/ 8 h 53"/>
                    <a:gd name="T12" fmla="*/ 16 w 161"/>
                    <a:gd name="T13" fmla="*/ 7 h 53"/>
                    <a:gd name="T14" fmla="*/ 12 w 161"/>
                    <a:gd name="T15" fmla="*/ 5 h 53"/>
                    <a:gd name="T16" fmla="*/ 8 w 161"/>
                    <a:gd name="T17" fmla="*/ 3 h 53"/>
                    <a:gd name="T18" fmla="*/ 5 w 161"/>
                    <a:gd name="T19" fmla="*/ 0 h 53"/>
                    <a:gd name="T20" fmla="*/ 0 w 161"/>
                    <a:gd name="T21" fmla="*/ 4 h 53"/>
                    <a:gd name="T22" fmla="*/ 4 w 161"/>
                    <a:gd name="T23" fmla="*/ 8 h 53"/>
                    <a:gd name="T24" fmla="*/ 9 w 161"/>
                    <a:gd name="T25" fmla="*/ 11 h 53"/>
                    <a:gd name="T26" fmla="*/ 14 w 161"/>
                    <a:gd name="T27" fmla="*/ 13 h 53"/>
                    <a:gd name="T28" fmla="*/ 20 w 161"/>
                    <a:gd name="T29" fmla="*/ 14 h 53"/>
                    <a:gd name="T30" fmla="*/ 25 w 161"/>
                    <a:gd name="T31" fmla="*/ 14 h 53"/>
                    <a:gd name="T32" fmla="*/ 30 w 161"/>
                    <a:gd name="T33" fmla="*/ 13 h 53"/>
                    <a:gd name="T34" fmla="*/ 35 w 161"/>
                    <a:gd name="T35" fmla="*/ 11 h 53"/>
                    <a:gd name="T36" fmla="*/ 40 w 161"/>
                    <a:gd name="T37" fmla="*/ 8 h 53"/>
                    <a:gd name="T38" fmla="*/ 40 w 161"/>
                    <a:gd name="T39" fmla="*/ 8 h 53"/>
                    <a:gd name="T40" fmla="*/ 40 w 161"/>
                    <a:gd name="T41" fmla="*/ 8 h 53"/>
                    <a:gd name="T42" fmla="*/ 41 w 161"/>
                    <a:gd name="T43" fmla="*/ 6 h 53"/>
                    <a:gd name="T44" fmla="*/ 40 w 161"/>
                    <a:gd name="T45" fmla="*/ 4 h 53"/>
                    <a:gd name="T46" fmla="*/ 38 w 161"/>
                    <a:gd name="T47" fmla="*/ 3 h 53"/>
                    <a:gd name="T48" fmla="*/ 36 w 161"/>
                    <a:gd name="T49" fmla="*/ 3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12"/>
                      </a:moveTo>
                      <a:lnTo>
                        <a:pt x="142" y="12"/>
                      </a:lnTo>
                      <a:lnTo>
                        <a:pt x="130" y="20"/>
                      </a:lnTo>
                      <a:lnTo>
                        <a:pt x="114" y="26"/>
                      </a:lnTo>
                      <a:lnTo>
                        <a:pt x="97" y="30"/>
                      </a:lnTo>
                      <a:lnTo>
                        <a:pt x="77" y="30"/>
                      </a:lnTo>
                      <a:lnTo>
                        <a:pt x="61" y="26"/>
                      </a:lnTo>
                      <a:lnTo>
                        <a:pt x="46" y="18"/>
                      </a:lnTo>
                      <a:lnTo>
                        <a:pt x="32" y="10"/>
                      </a:lnTo>
                      <a:lnTo>
                        <a:pt x="20" y="0"/>
                      </a:lnTo>
                      <a:lnTo>
                        <a:pt x="0" y="16"/>
                      </a:lnTo>
                      <a:lnTo>
                        <a:pt x="16" y="30"/>
                      </a:lnTo>
                      <a:lnTo>
                        <a:pt x="34" y="42"/>
                      </a:lnTo>
                      <a:lnTo>
                        <a:pt x="53" y="49"/>
                      </a:lnTo>
                      <a:lnTo>
                        <a:pt x="77" y="53"/>
                      </a:lnTo>
                      <a:lnTo>
                        <a:pt x="97" y="53"/>
                      </a:lnTo>
                      <a:lnTo>
                        <a:pt x="118" y="49"/>
                      </a:lnTo>
                      <a:lnTo>
                        <a:pt x="138" y="44"/>
                      </a:lnTo>
                      <a:lnTo>
                        <a:pt x="157" y="32"/>
                      </a:lnTo>
                      <a:lnTo>
                        <a:pt x="161" y="24"/>
                      </a:lnTo>
                      <a:lnTo>
                        <a:pt x="159" y="14"/>
                      </a:lnTo>
                      <a:lnTo>
                        <a:pt x="152" y="10"/>
                      </a:lnTo>
                      <a:lnTo>
                        <a:pt x="14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6" name="Freeform 256">
                  <a:extLst>
                    <a:ext uri="{FF2B5EF4-FFF2-40B4-BE49-F238E27FC236}">
                      <a16:creationId xmlns:a16="http://schemas.microsoft.com/office/drawing/2014/main" id="{7932B07F-8A8E-483E-80B2-DA5EC6ED8CE8}"/>
                    </a:ext>
                  </a:extLst>
                </p:cNvPr>
                <p:cNvSpPr>
                  <a:spLocks/>
                </p:cNvSpPr>
                <p:nvPr/>
              </p:nvSpPr>
              <p:spPr bwMode="auto">
                <a:xfrm>
                  <a:off x="1615" y="2528"/>
                  <a:ext cx="25" cy="82"/>
                </a:xfrm>
                <a:custGeom>
                  <a:avLst/>
                  <a:gdLst>
                    <a:gd name="T0" fmla="*/ 7 w 51"/>
                    <a:gd name="T1" fmla="*/ 1 h 163"/>
                    <a:gd name="T2" fmla="*/ 2 w 51"/>
                    <a:gd name="T3" fmla="*/ 5 h 163"/>
                    <a:gd name="T4" fmla="*/ 5 w 51"/>
                    <a:gd name="T5" fmla="*/ 12 h 163"/>
                    <a:gd name="T6" fmla="*/ 6 w 51"/>
                    <a:gd name="T7" fmla="*/ 21 h 163"/>
                    <a:gd name="T8" fmla="*/ 4 w 51"/>
                    <a:gd name="T9" fmla="*/ 30 h 163"/>
                    <a:gd name="T10" fmla="*/ 0 w 51"/>
                    <a:gd name="T11" fmla="*/ 36 h 163"/>
                    <a:gd name="T12" fmla="*/ 3 w 51"/>
                    <a:gd name="T13" fmla="*/ 41 h 163"/>
                    <a:gd name="T14" fmla="*/ 10 w 51"/>
                    <a:gd name="T15" fmla="*/ 32 h 163"/>
                    <a:gd name="T16" fmla="*/ 12 w 51"/>
                    <a:gd name="T17" fmla="*/ 21 h 163"/>
                    <a:gd name="T18" fmla="*/ 11 w 51"/>
                    <a:gd name="T19" fmla="*/ 11 h 163"/>
                    <a:gd name="T20" fmla="*/ 7 w 51"/>
                    <a:gd name="T21" fmla="*/ 1 h 163"/>
                    <a:gd name="T22" fmla="*/ 2 w 51"/>
                    <a:gd name="T23" fmla="*/ 5 h 163"/>
                    <a:gd name="T24" fmla="*/ 7 w 51"/>
                    <a:gd name="T25" fmla="*/ 1 h 163"/>
                    <a:gd name="T26" fmla="*/ 5 w 51"/>
                    <a:gd name="T27" fmla="*/ 0 h 163"/>
                    <a:gd name="T28" fmla="*/ 3 w 51"/>
                    <a:gd name="T29" fmla="*/ 1 h 163"/>
                    <a:gd name="T30" fmla="*/ 2 w 51"/>
                    <a:gd name="T31" fmla="*/ 3 h 163"/>
                    <a:gd name="T32" fmla="*/ 2 w 51"/>
                    <a:gd name="T33" fmla="*/ 5 h 163"/>
                    <a:gd name="T34" fmla="*/ 7 w 51"/>
                    <a:gd name="T35" fmla="*/ 1 h 1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3">
                      <a:moveTo>
                        <a:pt x="29" y="4"/>
                      </a:moveTo>
                      <a:lnTo>
                        <a:pt x="10" y="19"/>
                      </a:lnTo>
                      <a:lnTo>
                        <a:pt x="23" y="47"/>
                      </a:lnTo>
                      <a:lnTo>
                        <a:pt x="27" y="84"/>
                      </a:lnTo>
                      <a:lnTo>
                        <a:pt x="17" y="120"/>
                      </a:lnTo>
                      <a:lnTo>
                        <a:pt x="0" y="143"/>
                      </a:lnTo>
                      <a:lnTo>
                        <a:pt x="15" y="163"/>
                      </a:lnTo>
                      <a:lnTo>
                        <a:pt x="41" y="127"/>
                      </a:lnTo>
                      <a:lnTo>
                        <a:pt x="51" y="84"/>
                      </a:lnTo>
                      <a:lnTo>
                        <a:pt x="47" y="43"/>
                      </a:lnTo>
                      <a:lnTo>
                        <a:pt x="29" y="4"/>
                      </a:lnTo>
                      <a:lnTo>
                        <a:pt x="10" y="19"/>
                      </a:lnTo>
                      <a:lnTo>
                        <a:pt x="29" y="4"/>
                      </a:lnTo>
                      <a:lnTo>
                        <a:pt x="21" y="0"/>
                      </a:lnTo>
                      <a:lnTo>
                        <a:pt x="12" y="2"/>
                      </a:lnTo>
                      <a:lnTo>
                        <a:pt x="8" y="10"/>
                      </a:lnTo>
                      <a:lnTo>
                        <a:pt x="10" y="19"/>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7" name="Freeform 257">
                  <a:extLst>
                    <a:ext uri="{FF2B5EF4-FFF2-40B4-BE49-F238E27FC236}">
                      <a16:creationId xmlns:a16="http://schemas.microsoft.com/office/drawing/2014/main" id="{DB9C27C3-B6E4-4162-8F55-48903BFC219F}"/>
                    </a:ext>
                  </a:extLst>
                </p:cNvPr>
                <p:cNvSpPr>
                  <a:spLocks/>
                </p:cNvSpPr>
                <p:nvPr/>
              </p:nvSpPr>
              <p:spPr bwMode="auto">
                <a:xfrm>
                  <a:off x="1620" y="2530"/>
                  <a:ext cx="79" cy="27"/>
                </a:xfrm>
                <a:custGeom>
                  <a:avLst/>
                  <a:gdLst>
                    <a:gd name="T0" fmla="*/ 34 w 159"/>
                    <a:gd name="T1" fmla="*/ 3 h 53"/>
                    <a:gd name="T2" fmla="*/ 34 w 159"/>
                    <a:gd name="T3" fmla="*/ 3 h 53"/>
                    <a:gd name="T4" fmla="*/ 31 w 159"/>
                    <a:gd name="T5" fmla="*/ 5 h 53"/>
                    <a:gd name="T6" fmla="*/ 27 w 159"/>
                    <a:gd name="T7" fmla="*/ 7 h 53"/>
                    <a:gd name="T8" fmla="*/ 24 w 159"/>
                    <a:gd name="T9" fmla="*/ 8 h 53"/>
                    <a:gd name="T10" fmla="*/ 19 w 159"/>
                    <a:gd name="T11" fmla="*/ 8 h 53"/>
                    <a:gd name="T12" fmla="*/ 15 w 159"/>
                    <a:gd name="T13" fmla="*/ 7 h 53"/>
                    <a:gd name="T14" fmla="*/ 11 w 159"/>
                    <a:gd name="T15" fmla="*/ 5 h 53"/>
                    <a:gd name="T16" fmla="*/ 7 w 159"/>
                    <a:gd name="T17" fmla="*/ 3 h 53"/>
                    <a:gd name="T18" fmla="*/ 4 w 159"/>
                    <a:gd name="T19" fmla="*/ 0 h 53"/>
                    <a:gd name="T20" fmla="*/ 0 w 159"/>
                    <a:gd name="T21" fmla="*/ 4 h 53"/>
                    <a:gd name="T22" fmla="*/ 3 w 159"/>
                    <a:gd name="T23" fmla="*/ 8 h 53"/>
                    <a:gd name="T24" fmla="*/ 8 w 159"/>
                    <a:gd name="T25" fmla="*/ 11 h 53"/>
                    <a:gd name="T26" fmla="*/ 13 w 159"/>
                    <a:gd name="T27" fmla="*/ 13 h 53"/>
                    <a:gd name="T28" fmla="*/ 19 w 159"/>
                    <a:gd name="T29" fmla="*/ 14 h 53"/>
                    <a:gd name="T30" fmla="*/ 24 w 159"/>
                    <a:gd name="T31" fmla="*/ 14 h 53"/>
                    <a:gd name="T32" fmla="*/ 28 w 159"/>
                    <a:gd name="T33" fmla="*/ 13 h 53"/>
                    <a:gd name="T34" fmla="*/ 33 w 159"/>
                    <a:gd name="T35" fmla="*/ 11 h 53"/>
                    <a:gd name="T36" fmla="*/ 38 w 159"/>
                    <a:gd name="T37" fmla="*/ 8 h 53"/>
                    <a:gd name="T38" fmla="*/ 38 w 159"/>
                    <a:gd name="T39" fmla="*/ 8 h 53"/>
                    <a:gd name="T40" fmla="*/ 38 w 159"/>
                    <a:gd name="T41" fmla="*/ 8 h 53"/>
                    <a:gd name="T42" fmla="*/ 39 w 159"/>
                    <a:gd name="T43" fmla="*/ 6 h 53"/>
                    <a:gd name="T44" fmla="*/ 39 w 159"/>
                    <a:gd name="T45" fmla="*/ 4 h 53"/>
                    <a:gd name="T46" fmla="*/ 37 w 159"/>
                    <a:gd name="T47" fmla="*/ 3 h 53"/>
                    <a:gd name="T48" fmla="*/ 34 w 159"/>
                    <a:gd name="T49" fmla="*/ 3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9" h="53">
                      <a:moveTo>
                        <a:pt x="139" y="12"/>
                      </a:moveTo>
                      <a:lnTo>
                        <a:pt x="139" y="12"/>
                      </a:lnTo>
                      <a:lnTo>
                        <a:pt x="127" y="19"/>
                      </a:lnTo>
                      <a:lnTo>
                        <a:pt x="111" y="25"/>
                      </a:lnTo>
                      <a:lnTo>
                        <a:pt x="96" y="29"/>
                      </a:lnTo>
                      <a:lnTo>
                        <a:pt x="76" y="29"/>
                      </a:lnTo>
                      <a:lnTo>
                        <a:pt x="60" y="25"/>
                      </a:lnTo>
                      <a:lnTo>
                        <a:pt x="45" y="17"/>
                      </a:lnTo>
                      <a:lnTo>
                        <a:pt x="31" y="10"/>
                      </a:lnTo>
                      <a:lnTo>
                        <a:pt x="19" y="0"/>
                      </a:lnTo>
                      <a:lnTo>
                        <a:pt x="0" y="15"/>
                      </a:lnTo>
                      <a:lnTo>
                        <a:pt x="15" y="29"/>
                      </a:lnTo>
                      <a:lnTo>
                        <a:pt x="33" y="41"/>
                      </a:lnTo>
                      <a:lnTo>
                        <a:pt x="53" y="49"/>
                      </a:lnTo>
                      <a:lnTo>
                        <a:pt x="76" y="53"/>
                      </a:lnTo>
                      <a:lnTo>
                        <a:pt x="96" y="53"/>
                      </a:lnTo>
                      <a:lnTo>
                        <a:pt x="115" y="49"/>
                      </a:lnTo>
                      <a:lnTo>
                        <a:pt x="135" y="43"/>
                      </a:lnTo>
                      <a:lnTo>
                        <a:pt x="155" y="31"/>
                      </a:lnTo>
                      <a:lnTo>
                        <a:pt x="159" y="23"/>
                      </a:lnTo>
                      <a:lnTo>
                        <a:pt x="157" y="14"/>
                      </a:lnTo>
                      <a:lnTo>
                        <a:pt x="149" y="10"/>
                      </a:lnTo>
                      <a:lnTo>
                        <a:pt x="13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8" name="Freeform 258">
                  <a:extLst>
                    <a:ext uri="{FF2B5EF4-FFF2-40B4-BE49-F238E27FC236}">
                      <a16:creationId xmlns:a16="http://schemas.microsoft.com/office/drawing/2014/main" id="{CCB8714A-0971-4FA4-B783-607FB5F015B4}"/>
                    </a:ext>
                  </a:extLst>
                </p:cNvPr>
                <p:cNvSpPr>
                  <a:spLocks/>
                </p:cNvSpPr>
                <p:nvPr/>
              </p:nvSpPr>
              <p:spPr bwMode="auto">
                <a:xfrm>
                  <a:off x="1689" y="2466"/>
                  <a:ext cx="27" cy="80"/>
                </a:xfrm>
                <a:custGeom>
                  <a:avLst/>
                  <a:gdLst>
                    <a:gd name="T0" fmla="*/ 3 w 53"/>
                    <a:gd name="T1" fmla="*/ 5 h 161"/>
                    <a:gd name="T2" fmla="*/ 3 w 53"/>
                    <a:gd name="T3" fmla="*/ 5 h 161"/>
                    <a:gd name="T4" fmla="*/ 7 w 53"/>
                    <a:gd name="T5" fmla="*/ 11 h 161"/>
                    <a:gd name="T6" fmla="*/ 8 w 53"/>
                    <a:gd name="T7" fmla="*/ 21 h 161"/>
                    <a:gd name="T8" fmla="*/ 5 w 53"/>
                    <a:gd name="T9" fmla="*/ 29 h 161"/>
                    <a:gd name="T10" fmla="*/ 0 w 53"/>
                    <a:gd name="T11" fmla="*/ 35 h 161"/>
                    <a:gd name="T12" fmla="*/ 4 w 53"/>
                    <a:gd name="T13" fmla="*/ 40 h 161"/>
                    <a:gd name="T14" fmla="*/ 11 w 53"/>
                    <a:gd name="T15" fmla="*/ 32 h 161"/>
                    <a:gd name="T16" fmla="*/ 14 w 53"/>
                    <a:gd name="T17" fmla="*/ 21 h 161"/>
                    <a:gd name="T18" fmla="*/ 13 w 53"/>
                    <a:gd name="T19" fmla="*/ 10 h 161"/>
                    <a:gd name="T20" fmla="*/ 8 w 53"/>
                    <a:gd name="T21" fmla="*/ 1 h 161"/>
                    <a:gd name="T22" fmla="*/ 8 w 53"/>
                    <a:gd name="T23" fmla="*/ 1 h 161"/>
                    <a:gd name="T24" fmla="*/ 8 w 53"/>
                    <a:gd name="T25" fmla="*/ 1 h 161"/>
                    <a:gd name="T26" fmla="*/ 6 w 53"/>
                    <a:gd name="T27" fmla="*/ 0 h 161"/>
                    <a:gd name="T28" fmla="*/ 4 w 53"/>
                    <a:gd name="T29" fmla="*/ 0 h 161"/>
                    <a:gd name="T30" fmla="*/ 3 w 53"/>
                    <a:gd name="T31" fmla="*/ 2 h 161"/>
                    <a:gd name="T32" fmla="*/ 3 w 53"/>
                    <a:gd name="T33" fmla="*/ 5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61">
                      <a:moveTo>
                        <a:pt x="12" y="20"/>
                      </a:moveTo>
                      <a:lnTo>
                        <a:pt x="12" y="20"/>
                      </a:lnTo>
                      <a:lnTo>
                        <a:pt x="25" y="47"/>
                      </a:lnTo>
                      <a:lnTo>
                        <a:pt x="29" y="85"/>
                      </a:lnTo>
                      <a:lnTo>
                        <a:pt x="18" y="116"/>
                      </a:lnTo>
                      <a:lnTo>
                        <a:pt x="0" y="142"/>
                      </a:lnTo>
                      <a:lnTo>
                        <a:pt x="16" y="161"/>
                      </a:lnTo>
                      <a:lnTo>
                        <a:pt x="41" y="128"/>
                      </a:lnTo>
                      <a:lnTo>
                        <a:pt x="53" y="85"/>
                      </a:lnTo>
                      <a:lnTo>
                        <a:pt x="49" y="43"/>
                      </a:lnTo>
                      <a:lnTo>
                        <a:pt x="31" y="4"/>
                      </a:lnTo>
                      <a:lnTo>
                        <a:pt x="24" y="0"/>
                      </a:lnTo>
                      <a:lnTo>
                        <a:pt x="14" y="2"/>
                      </a:lnTo>
                      <a:lnTo>
                        <a:pt x="10" y="10"/>
                      </a:lnTo>
                      <a:lnTo>
                        <a:pt x="1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9" name="Freeform 259">
                  <a:extLst>
                    <a:ext uri="{FF2B5EF4-FFF2-40B4-BE49-F238E27FC236}">
                      <a16:creationId xmlns:a16="http://schemas.microsoft.com/office/drawing/2014/main" id="{1BA486DB-8398-4DE6-9080-9D63BCD82BB8}"/>
                    </a:ext>
                  </a:extLst>
                </p:cNvPr>
                <p:cNvSpPr>
                  <a:spLocks/>
                </p:cNvSpPr>
                <p:nvPr/>
              </p:nvSpPr>
              <p:spPr bwMode="auto">
                <a:xfrm>
                  <a:off x="1600" y="2355"/>
                  <a:ext cx="105" cy="120"/>
                </a:xfrm>
                <a:custGeom>
                  <a:avLst/>
                  <a:gdLst>
                    <a:gd name="T0" fmla="*/ 0 w 210"/>
                    <a:gd name="T1" fmla="*/ 4 h 242"/>
                    <a:gd name="T2" fmla="*/ 0 w 210"/>
                    <a:gd name="T3" fmla="*/ 4 h 242"/>
                    <a:gd name="T4" fmla="*/ 48 w 210"/>
                    <a:gd name="T5" fmla="*/ 60 h 242"/>
                    <a:gd name="T6" fmla="*/ 53 w 210"/>
                    <a:gd name="T7" fmla="*/ 56 h 242"/>
                    <a:gd name="T8" fmla="*/ 5 w 210"/>
                    <a:gd name="T9" fmla="*/ 0 h 242"/>
                    <a:gd name="T10" fmla="*/ 5 w 210"/>
                    <a:gd name="T11" fmla="*/ 0 h 242"/>
                    <a:gd name="T12" fmla="*/ 0 w 210"/>
                    <a:gd name="T13" fmla="*/ 4 h 2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242">
                      <a:moveTo>
                        <a:pt x="0" y="16"/>
                      </a:moveTo>
                      <a:lnTo>
                        <a:pt x="0" y="16"/>
                      </a:lnTo>
                      <a:lnTo>
                        <a:pt x="191" y="242"/>
                      </a:lnTo>
                      <a:lnTo>
                        <a:pt x="210" y="226"/>
                      </a:lnTo>
                      <a:lnTo>
                        <a:pt x="2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0" name="Freeform 260">
                  <a:extLst>
                    <a:ext uri="{FF2B5EF4-FFF2-40B4-BE49-F238E27FC236}">
                      <a16:creationId xmlns:a16="http://schemas.microsoft.com/office/drawing/2014/main" id="{831ED30B-6555-4E4E-91B2-91263F3A55E4}"/>
                    </a:ext>
                  </a:extLst>
                </p:cNvPr>
                <p:cNvSpPr>
                  <a:spLocks/>
                </p:cNvSpPr>
                <p:nvPr/>
              </p:nvSpPr>
              <p:spPr bwMode="auto">
                <a:xfrm>
                  <a:off x="1531" y="2338"/>
                  <a:ext cx="79" cy="25"/>
                </a:xfrm>
                <a:custGeom>
                  <a:avLst/>
                  <a:gdLst>
                    <a:gd name="T0" fmla="*/ 4 w 157"/>
                    <a:gd name="T1" fmla="*/ 10 h 49"/>
                    <a:gd name="T2" fmla="*/ 4 w 157"/>
                    <a:gd name="T3" fmla="*/ 10 h 49"/>
                    <a:gd name="T4" fmla="*/ 7 w 157"/>
                    <a:gd name="T5" fmla="*/ 9 h 49"/>
                    <a:gd name="T6" fmla="*/ 11 w 157"/>
                    <a:gd name="T7" fmla="*/ 7 h 49"/>
                    <a:gd name="T8" fmla="*/ 15 w 157"/>
                    <a:gd name="T9" fmla="*/ 6 h 49"/>
                    <a:gd name="T10" fmla="*/ 20 w 157"/>
                    <a:gd name="T11" fmla="*/ 6 h 49"/>
                    <a:gd name="T12" fmla="*/ 25 w 157"/>
                    <a:gd name="T13" fmla="*/ 7 h 49"/>
                    <a:gd name="T14" fmla="*/ 29 w 157"/>
                    <a:gd name="T15" fmla="*/ 9 h 49"/>
                    <a:gd name="T16" fmla="*/ 33 w 157"/>
                    <a:gd name="T17" fmla="*/ 10 h 49"/>
                    <a:gd name="T18" fmla="*/ 35 w 157"/>
                    <a:gd name="T19" fmla="*/ 13 h 49"/>
                    <a:gd name="T20" fmla="*/ 40 w 157"/>
                    <a:gd name="T21" fmla="*/ 9 h 49"/>
                    <a:gd name="T22" fmla="*/ 36 w 157"/>
                    <a:gd name="T23" fmla="*/ 5 h 49"/>
                    <a:gd name="T24" fmla="*/ 31 w 157"/>
                    <a:gd name="T25" fmla="*/ 3 h 49"/>
                    <a:gd name="T26" fmla="*/ 26 w 157"/>
                    <a:gd name="T27" fmla="*/ 1 h 49"/>
                    <a:gd name="T28" fmla="*/ 20 w 157"/>
                    <a:gd name="T29" fmla="*/ 0 h 49"/>
                    <a:gd name="T30" fmla="*/ 15 w 157"/>
                    <a:gd name="T31" fmla="*/ 0 h 49"/>
                    <a:gd name="T32" fmla="*/ 10 w 157"/>
                    <a:gd name="T33" fmla="*/ 1 h 49"/>
                    <a:gd name="T34" fmla="*/ 5 w 157"/>
                    <a:gd name="T35" fmla="*/ 3 h 49"/>
                    <a:gd name="T36" fmla="*/ 0 w 157"/>
                    <a:gd name="T37" fmla="*/ 5 h 49"/>
                    <a:gd name="T38" fmla="*/ 0 w 157"/>
                    <a:gd name="T39" fmla="*/ 5 h 49"/>
                    <a:gd name="T40" fmla="*/ 4 w 157"/>
                    <a:gd name="T41" fmla="*/ 1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7" h="49">
                      <a:moveTo>
                        <a:pt x="16" y="39"/>
                      </a:moveTo>
                      <a:lnTo>
                        <a:pt x="16" y="39"/>
                      </a:lnTo>
                      <a:lnTo>
                        <a:pt x="25" y="33"/>
                      </a:lnTo>
                      <a:lnTo>
                        <a:pt x="41" y="27"/>
                      </a:lnTo>
                      <a:lnTo>
                        <a:pt x="59" y="24"/>
                      </a:lnTo>
                      <a:lnTo>
                        <a:pt x="80" y="24"/>
                      </a:lnTo>
                      <a:lnTo>
                        <a:pt x="98" y="27"/>
                      </a:lnTo>
                      <a:lnTo>
                        <a:pt x="114" y="33"/>
                      </a:lnTo>
                      <a:lnTo>
                        <a:pt x="129" y="39"/>
                      </a:lnTo>
                      <a:lnTo>
                        <a:pt x="137" y="49"/>
                      </a:lnTo>
                      <a:lnTo>
                        <a:pt x="157" y="33"/>
                      </a:lnTo>
                      <a:lnTo>
                        <a:pt x="141" y="20"/>
                      </a:lnTo>
                      <a:lnTo>
                        <a:pt x="122" y="10"/>
                      </a:lnTo>
                      <a:lnTo>
                        <a:pt x="102" y="4"/>
                      </a:lnTo>
                      <a:lnTo>
                        <a:pt x="80" y="0"/>
                      </a:lnTo>
                      <a:lnTo>
                        <a:pt x="59" y="0"/>
                      </a:lnTo>
                      <a:lnTo>
                        <a:pt x="37" y="4"/>
                      </a:lnTo>
                      <a:lnTo>
                        <a:pt x="18" y="10"/>
                      </a:lnTo>
                      <a:lnTo>
                        <a:pt x="0" y="20"/>
                      </a:lnTo>
                      <a:lnTo>
                        <a:pt x="16"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1" name="Freeform 261">
                  <a:extLst>
                    <a:ext uri="{FF2B5EF4-FFF2-40B4-BE49-F238E27FC236}">
                      <a16:creationId xmlns:a16="http://schemas.microsoft.com/office/drawing/2014/main" id="{E498E56B-1150-457B-AA7F-5E36B7567506}"/>
                    </a:ext>
                  </a:extLst>
                </p:cNvPr>
                <p:cNvSpPr>
                  <a:spLocks/>
                </p:cNvSpPr>
                <p:nvPr/>
              </p:nvSpPr>
              <p:spPr bwMode="auto">
                <a:xfrm>
                  <a:off x="1515" y="2348"/>
                  <a:ext cx="24" cy="79"/>
                </a:xfrm>
                <a:custGeom>
                  <a:avLst/>
                  <a:gdLst>
                    <a:gd name="T0" fmla="*/ 4 w 49"/>
                    <a:gd name="T1" fmla="*/ 38 h 159"/>
                    <a:gd name="T2" fmla="*/ 9 w 49"/>
                    <a:gd name="T3" fmla="*/ 34 h 159"/>
                    <a:gd name="T4" fmla="*/ 6 w 49"/>
                    <a:gd name="T5" fmla="*/ 28 h 159"/>
                    <a:gd name="T6" fmla="*/ 5 w 49"/>
                    <a:gd name="T7" fmla="*/ 18 h 159"/>
                    <a:gd name="T8" fmla="*/ 8 w 49"/>
                    <a:gd name="T9" fmla="*/ 10 h 159"/>
                    <a:gd name="T10" fmla="*/ 12 w 49"/>
                    <a:gd name="T11" fmla="*/ 4 h 159"/>
                    <a:gd name="T12" fmla="*/ 8 w 49"/>
                    <a:gd name="T13" fmla="*/ 0 h 159"/>
                    <a:gd name="T14" fmla="*/ 2 w 49"/>
                    <a:gd name="T15" fmla="*/ 8 h 159"/>
                    <a:gd name="T16" fmla="*/ 0 w 49"/>
                    <a:gd name="T17" fmla="*/ 18 h 159"/>
                    <a:gd name="T18" fmla="*/ 0 w 49"/>
                    <a:gd name="T19" fmla="*/ 28 h 159"/>
                    <a:gd name="T20" fmla="*/ 4 w 49"/>
                    <a:gd name="T21" fmla="*/ 38 h 159"/>
                    <a:gd name="T22" fmla="*/ 9 w 49"/>
                    <a:gd name="T23" fmla="*/ 34 h 159"/>
                    <a:gd name="T24" fmla="*/ 4 w 49"/>
                    <a:gd name="T25" fmla="*/ 38 h 159"/>
                    <a:gd name="T26" fmla="*/ 6 w 49"/>
                    <a:gd name="T27" fmla="*/ 39 h 159"/>
                    <a:gd name="T28" fmla="*/ 9 w 49"/>
                    <a:gd name="T29" fmla="*/ 38 h 159"/>
                    <a:gd name="T30" fmla="*/ 10 w 49"/>
                    <a:gd name="T31" fmla="*/ 37 h 159"/>
                    <a:gd name="T32" fmla="*/ 9 w 49"/>
                    <a:gd name="T33" fmla="*/ 34 h 159"/>
                    <a:gd name="T34" fmla="*/ 4 w 49"/>
                    <a:gd name="T35" fmla="*/ 38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159">
                      <a:moveTo>
                        <a:pt x="19" y="155"/>
                      </a:moveTo>
                      <a:lnTo>
                        <a:pt x="39" y="139"/>
                      </a:lnTo>
                      <a:lnTo>
                        <a:pt x="25" y="112"/>
                      </a:lnTo>
                      <a:lnTo>
                        <a:pt x="23" y="74"/>
                      </a:lnTo>
                      <a:lnTo>
                        <a:pt x="33" y="43"/>
                      </a:lnTo>
                      <a:lnTo>
                        <a:pt x="49" y="19"/>
                      </a:lnTo>
                      <a:lnTo>
                        <a:pt x="33" y="0"/>
                      </a:lnTo>
                      <a:lnTo>
                        <a:pt x="9" y="35"/>
                      </a:lnTo>
                      <a:lnTo>
                        <a:pt x="0" y="74"/>
                      </a:lnTo>
                      <a:lnTo>
                        <a:pt x="2" y="115"/>
                      </a:lnTo>
                      <a:lnTo>
                        <a:pt x="19" y="155"/>
                      </a:lnTo>
                      <a:lnTo>
                        <a:pt x="39" y="139"/>
                      </a:lnTo>
                      <a:lnTo>
                        <a:pt x="19" y="155"/>
                      </a:lnTo>
                      <a:lnTo>
                        <a:pt x="27" y="159"/>
                      </a:lnTo>
                      <a:lnTo>
                        <a:pt x="37" y="155"/>
                      </a:lnTo>
                      <a:lnTo>
                        <a:pt x="41" y="149"/>
                      </a:lnTo>
                      <a:lnTo>
                        <a:pt x="39" y="139"/>
                      </a:lnTo>
                      <a:lnTo>
                        <a:pt x="19"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2" name="Freeform 262">
                  <a:extLst>
                    <a:ext uri="{FF2B5EF4-FFF2-40B4-BE49-F238E27FC236}">
                      <a16:creationId xmlns:a16="http://schemas.microsoft.com/office/drawing/2014/main" id="{FABFB446-AC10-4052-B639-D5967336F8E7}"/>
                    </a:ext>
                  </a:extLst>
                </p:cNvPr>
                <p:cNvSpPr>
                  <a:spLocks/>
                </p:cNvSpPr>
                <p:nvPr/>
              </p:nvSpPr>
              <p:spPr bwMode="auto">
                <a:xfrm>
                  <a:off x="1457" y="2399"/>
                  <a:ext cx="77" cy="26"/>
                </a:xfrm>
                <a:custGeom>
                  <a:avLst/>
                  <a:gdLst>
                    <a:gd name="T0" fmla="*/ 3 w 155"/>
                    <a:gd name="T1" fmla="*/ 11 h 53"/>
                    <a:gd name="T2" fmla="*/ 3 w 155"/>
                    <a:gd name="T3" fmla="*/ 11 h 53"/>
                    <a:gd name="T4" fmla="*/ 7 w 155"/>
                    <a:gd name="T5" fmla="*/ 9 h 53"/>
                    <a:gd name="T6" fmla="*/ 10 w 155"/>
                    <a:gd name="T7" fmla="*/ 7 h 53"/>
                    <a:gd name="T8" fmla="*/ 14 w 155"/>
                    <a:gd name="T9" fmla="*/ 6 h 53"/>
                    <a:gd name="T10" fmla="*/ 19 w 155"/>
                    <a:gd name="T11" fmla="*/ 6 h 53"/>
                    <a:gd name="T12" fmla="*/ 24 w 155"/>
                    <a:gd name="T13" fmla="*/ 7 h 53"/>
                    <a:gd name="T14" fmla="*/ 28 w 155"/>
                    <a:gd name="T15" fmla="*/ 8 h 53"/>
                    <a:gd name="T16" fmla="*/ 30 w 155"/>
                    <a:gd name="T17" fmla="*/ 10 h 53"/>
                    <a:gd name="T18" fmla="*/ 33 w 155"/>
                    <a:gd name="T19" fmla="*/ 13 h 53"/>
                    <a:gd name="T20" fmla="*/ 38 w 155"/>
                    <a:gd name="T21" fmla="*/ 9 h 53"/>
                    <a:gd name="T22" fmla="*/ 34 w 155"/>
                    <a:gd name="T23" fmla="*/ 5 h 53"/>
                    <a:gd name="T24" fmla="*/ 29 w 155"/>
                    <a:gd name="T25" fmla="*/ 2 h 53"/>
                    <a:gd name="T26" fmla="*/ 25 w 155"/>
                    <a:gd name="T27" fmla="*/ 1 h 53"/>
                    <a:gd name="T28" fmla="*/ 19 w 155"/>
                    <a:gd name="T29" fmla="*/ 0 h 53"/>
                    <a:gd name="T30" fmla="*/ 14 w 155"/>
                    <a:gd name="T31" fmla="*/ 1 h 53"/>
                    <a:gd name="T32" fmla="*/ 9 w 155"/>
                    <a:gd name="T33" fmla="*/ 1 h 53"/>
                    <a:gd name="T34" fmla="*/ 4 w 155"/>
                    <a:gd name="T35" fmla="*/ 3 h 53"/>
                    <a:gd name="T36" fmla="*/ 0 w 155"/>
                    <a:gd name="T37" fmla="*/ 6 h 53"/>
                    <a:gd name="T38" fmla="*/ 0 w 155"/>
                    <a:gd name="T39" fmla="*/ 6 h 53"/>
                    <a:gd name="T40" fmla="*/ 3 w 155"/>
                    <a:gd name="T41" fmla="*/ 11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5"/>
                      </a:moveTo>
                      <a:lnTo>
                        <a:pt x="15" y="45"/>
                      </a:lnTo>
                      <a:lnTo>
                        <a:pt x="29" y="37"/>
                      </a:lnTo>
                      <a:lnTo>
                        <a:pt x="43" y="29"/>
                      </a:lnTo>
                      <a:lnTo>
                        <a:pt x="59" y="27"/>
                      </a:lnTo>
                      <a:lnTo>
                        <a:pt x="78" y="27"/>
                      </a:lnTo>
                      <a:lnTo>
                        <a:pt x="96" y="29"/>
                      </a:lnTo>
                      <a:lnTo>
                        <a:pt x="112" y="35"/>
                      </a:lnTo>
                      <a:lnTo>
                        <a:pt x="123" y="43"/>
                      </a:lnTo>
                      <a:lnTo>
                        <a:pt x="135" y="53"/>
                      </a:lnTo>
                      <a:lnTo>
                        <a:pt x="155" y="37"/>
                      </a:lnTo>
                      <a:lnTo>
                        <a:pt x="139" y="23"/>
                      </a:lnTo>
                      <a:lnTo>
                        <a:pt x="119" y="11"/>
                      </a:lnTo>
                      <a:lnTo>
                        <a:pt x="100" y="6"/>
                      </a:lnTo>
                      <a:lnTo>
                        <a:pt x="78" y="0"/>
                      </a:lnTo>
                      <a:lnTo>
                        <a:pt x="59" y="4"/>
                      </a:lnTo>
                      <a:lnTo>
                        <a:pt x="39" y="6"/>
                      </a:lnTo>
                      <a:lnTo>
                        <a:pt x="17" y="13"/>
                      </a:lnTo>
                      <a:lnTo>
                        <a:pt x="0" y="25"/>
                      </a:lnTo>
                      <a:lnTo>
                        <a:pt x="1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3" name="Freeform 263">
                  <a:extLst>
                    <a:ext uri="{FF2B5EF4-FFF2-40B4-BE49-F238E27FC236}">
                      <a16:creationId xmlns:a16="http://schemas.microsoft.com/office/drawing/2014/main" id="{C486EB86-B6DD-4CFD-823C-A664AE74AEA2}"/>
                    </a:ext>
                  </a:extLst>
                </p:cNvPr>
                <p:cNvSpPr>
                  <a:spLocks/>
                </p:cNvSpPr>
                <p:nvPr/>
              </p:nvSpPr>
              <p:spPr bwMode="auto">
                <a:xfrm>
                  <a:off x="1438" y="2412"/>
                  <a:ext cx="27" cy="79"/>
                </a:xfrm>
                <a:custGeom>
                  <a:avLst/>
                  <a:gdLst>
                    <a:gd name="T0" fmla="*/ 6 w 53"/>
                    <a:gd name="T1" fmla="*/ 38 h 159"/>
                    <a:gd name="T2" fmla="*/ 11 w 53"/>
                    <a:gd name="T3" fmla="*/ 35 h 159"/>
                    <a:gd name="T4" fmla="*/ 7 w 53"/>
                    <a:gd name="T5" fmla="*/ 28 h 159"/>
                    <a:gd name="T6" fmla="*/ 6 w 53"/>
                    <a:gd name="T7" fmla="*/ 19 h 159"/>
                    <a:gd name="T8" fmla="*/ 9 w 53"/>
                    <a:gd name="T9" fmla="*/ 11 h 159"/>
                    <a:gd name="T10" fmla="*/ 14 w 53"/>
                    <a:gd name="T11" fmla="*/ 5 h 159"/>
                    <a:gd name="T12" fmla="*/ 10 w 53"/>
                    <a:gd name="T13" fmla="*/ 0 h 159"/>
                    <a:gd name="T14" fmla="*/ 3 w 53"/>
                    <a:gd name="T15" fmla="*/ 8 h 159"/>
                    <a:gd name="T16" fmla="*/ 0 w 53"/>
                    <a:gd name="T17" fmla="*/ 19 h 159"/>
                    <a:gd name="T18" fmla="*/ 1 w 53"/>
                    <a:gd name="T19" fmla="*/ 29 h 159"/>
                    <a:gd name="T20" fmla="*/ 6 w 53"/>
                    <a:gd name="T21" fmla="*/ 38 h 159"/>
                    <a:gd name="T22" fmla="*/ 11 w 53"/>
                    <a:gd name="T23" fmla="*/ 35 h 159"/>
                    <a:gd name="T24" fmla="*/ 6 w 53"/>
                    <a:gd name="T25" fmla="*/ 38 h 159"/>
                    <a:gd name="T26" fmla="*/ 8 w 53"/>
                    <a:gd name="T27" fmla="*/ 39 h 159"/>
                    <a:gd name="T28" fmla="*/ 10 w 53"/>
                    <a:gd name="T29" fmla="*/ 38 h 159"/>
                    <a:gd name="T30" fmla="*/ 11 w 53"/>
                    <a:gd name="T31" fmla="*/ 37 h 159"/>
                    <a:gd name="T32" fmla="*/ 11 w 53"/>
                    <a:gd name="T33" fmla="*/ 35 h 159"/>
                    <a:gd name="T34" fmla="*/ 6 w 53"/>
                    <a:gd name="T35" fmla="*/ 38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159">
                      <a:moveTo>
                        <a:pt x="22" y="155"/>
                      </a:moveTo>
                      <a:lnTo>
                        <a:pt x="42" y="140"/>
                      </a:lnTo>
                      <a:lnTo>
                        <a:pt x="28" y="112"/>
                      </a:lnTo>
                      <a:lnTo>
                        <a:pt x="24" y="77"/>
                      </a:lnTo>
                      <a:lnTo>
                        <a:pt x="34" y="45"/>
                      </a:lnTo>
                      <a:lnTo>
                        <a:pt x="53" y="20"/>
                      </a:lnTo>
                      <a:lnTo>
                        <a:pt x="38" y="0"/>
                      </a:lnTo>
                      <a:lnTo>
                        <a:pt x="10" y="34"/>
                      </a:lnTo>
                      <a:lnTo>
                        <a:pt x="0" y="77"/>
                      </a:lnTo>
                      <a:lnTo>
                        <a:pt x="4" y="116"/>
                      </a:lnTo>
                      <a:lnTo>
                        <a:pt x="22" y="155"/>
                      </a:lnTo>
                      <a:lnTo>
                        <a:pt x="42" y="140"/>
                      </a:lnTo>
                      <a:lnTo>
                        <a:pt x="22" y="155"/>
                      </a:lnTo>
                      <a:lnTo>
                        <a:pt x="30" y="159"/>
                      </a:lnTo>
                      <a:lnTo>
                        <a:pt x="40" y="155"/>
                      </a:lnTo>
                      <a:lnTo>
                        <a:pt x="44" y="149"/>
                      </a:lnTo>
                      <a:lnTo>
                        <a:pt x="42" y="140"/>
                      </a:lnTo>
                      <a:lnTo>
                        <a:pt x="22"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4" name="Freeform 264">
                  <a:extLst>
                    <a:ext uri="{FF2B5EF4-FFF2-40B4-BE49-F238E27FC236}">
                      <a16:creationId xmlns:a16="http://schemas.microsoft.com/office/drawing/2014/main" id="{C796ADBE-0AF8-403E-ABE5-9A1667E02910}"/>
                    </a:ext>
                  </a:extLst>
                </p:cNvPr>
                <p:cNvSpPr>
                  <a:spLocks/>
                </p:cNvSpPr>
                <p:nvPr/>
              </p:nvSpPr>
              <p:spPr bwMode="auto">
                <a:xfrm>
                  <a:off x="1381" y="2463"/>
                  <a:ext cx="78" cy="26"/>
                </a:xfrm>
                <a:custGeom>
                  <a:avLst/>
                  <a:gdLst>
                    <a:gd name="T0" fmla="*/ 4 w 155"/>
                    <a:gd name="T1" fmla="*/ 11 h 53"/>
                    <a:gd name="T2" fmla="*/ 4 w 155"/>
                    <a:gd name="T3" fmla="*/ 11 h 53"/>
                    <a:gd name="T4" fmla="*/ 8 w 155"/>
                    <a:gd name="T5" fmla="*/ 10 h 53"/>
                    <a:gd name="T6" fmla="*/ 12 w 155"/>
                    <a:gd name="T7" fmla="*/ 8 h 53"/>
                    <a:gd name="T8" fmla="*/ 15 w 155"/>
                    <a:gd name="T9" fmla="*/ 7 h 53"/>
                    <a:gd name="T10" fmla="*/ 20 w 155"/>
                    <a:gd name="T11" fmla="*/ 7 h 53"/>
                    <a:gd name="T12" fmla="*/ 24 w 155"/>
                    <a:gd name="T13" fmla="*/ 7 h 53"/>
                    <a:gd name="T14" fmla="*/ 28 w 155"/>
                    <a:gd name="T15" fmla="*/ 9 h 53"/>
                    <a:gd name="T16" fmla="*/ 31 w 155"/>
                    <a:gd name="T17" fmla="*/ 11 h 53"/>
                    <a:gd name="T18" fmla="*/ 34 w 155"/>
                    <a:gd name="T19" fmla="*/ 13 h 53"/>
                    <a:gd name="T20" fmla="*/ 39 w 155"/>
                    <a:gd name="T21" fmla="*/ 9 h 53"/>
                    <a:gd name="T22" fmla="*/ 35 w 155"/>
                    <a:gd name="T23" fmla="*/ 6 h 53"/>
                    <a:gd name="T24" fmla="*/ 30 w 155"/>
                    <a:gd name="T25" fmla="*/ 3 h 53"/>
                    <a:gd name="T26" fmla="*/ 25 w 155"/>
                    <a:gd name="T27" fmla="*/ 1 h 53"/>
                    <a:gd name="T28" fmla="*/ 20 w 155"/>
                    <a:gd name="T29" fmla="*/ 0 h 53"/>
                    <a:gd name="T30" fmla="*/ 15 w 155"/>
                    <a:gd name="T31" fmla="*/ 1 h 53"/>
                    <a:gd name="T32" fmla="*/ 10 w 155"/>
                    <a:gd name="T33" fmla="*/ 2 h 53"/>
                    <a:gd name="T34" fmla="*/ 5 w 155"/>
                    <a:gd name="T35" fmla="*/ 4 h 53"/>
                    <a:gd name="T36" fmla="*/ 0 w 155"/>
                    <a:gd name="T37" fmla="*/ 7 h 53"/>
                    <a:gd name="T38" fmla="*/ 0 w 155"/>
                    <a:gd name="T39" fmla="*/ 7 h 53"/>
                    <a:gd name="T40" fmla="*/ 4 w 155"/>
                    <a:gd name="T41" fmla="*/ 11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7"/>
                      </a:moveTo>
                      <a:lnTo>
                        <a:pt x="15" y="47"/>
                      </a:lnTo>
                      <a:lnTo>
                        <a:pt x="29" y="40"/>
                      </a:lnTo>
                      <a:lnTo>
                        <a:pt x="45" y="32"/>
                      </a:lnTo>
                      <a:lnTo>
                        <a:pt x="60" y="28"/>
                      </a:lnTo>
                      <a:lnTo>
                        <a:pt x="78" y="28"/>
                      </a:lnTo>
                      <a:lnTo>
                        <a:pt x="96" y="30"/>
                      </a:lnTo>
                      <a:lnTo>
                        <a:pt x="112" y="36"/>
                      </a:lnTo>
                      <a:lnTo>
                        <a:pt x="123" y="44"/>
                      </a:lnTo>
                      <a:lnTo>
                        <a:pt x="135" y="53"/>
                      </a:lnTo>
                      <a:lnTo>
                        <a:pt x="155" y="38"/>
                      </a:lnTo>
                      <a:lnTo>
                        <a:pt x="139" y="24"/>
                      </a:lnTo>
                      <a:lnTo>
                        <a:pt x="119" y="12"/>
                      </a:lnTo>
                      <a:lnTo>
                        <a:pt x="100" y="6"/>
                      </a:lnTo>
                      <a:lnTo>
                        <a:pt x="78" y="0"/>
                      </a:lnTo>
                      <a:lnTo>
                        <a:pt x="57" y="4"/>
                      </a:lnTo>
                      <a:lnTo>
                        <a:pt x="37" y="8"/>
                      </a:lnTo>
                      <a:lnTo>
                        <a:pt x="17" y="16"/>
                      </a:lnTo>
                      <a:lnTo>
                        <a:pt x="0" y="28"/>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5" name="Freeform 265">
                  <a:extLst>
                    <a:ext uri="{FF2B5EF4-FFF2-40B4-BE49-F238E27FC236}">
                      <a16:creationId xmlns:a16="http://schemas.microsoft.com/office/drawing/2014/main" id="{5BF29583-7A1D-4478-8FC4-F0EB641E5071}"/>
                    </a:ext>
                  </a:extLst>
                </p:cNvPr>
                <p:cNvSpPr>
                  <a:spLocks/>
                </p:cNvSpPr>
                <p:nvPr/>
              </p:nvSpPr>
              <p:spPr bwMode="auto">
                <a:xfrm>
                  <a:off x="1364" y="2476"/>
                  <a:ext cx="25" cy="78"/>
                </a:xfrm>
                <a:custGeom>
                  <a:avLst/>
                  <a:gdLst>
                    <a:gd name="T0" fmla="*/ 10 w 51"/>
                    <a:gd name="T1" fmla="*/ 35 h 155"/>
                    <a:gd name="T2" fmla="*/ 10 w 51"/>
                    <a:gd name="T3" fmla="*/ 35 h 155"/>
                    <a:gd name="T4" fmla="*/ 7 w 51"/>
                    <a:gd name="T5" fmla="*/ 28 h 155"/>
                    <a:gd name="T6" fmla="*/ 6 w 51"/>
                    <a:gd name="T7" fmla="*/ 19 h 155"/>
                    <a:gd name="T8" fmla="*/ 8 w 51"/>
                    <a:gd name="T9" fmla="*/ 11 h 155"/>
                    <a:gd name="T10" fmla="*/ 12 w 51"/>
                    <a:gd name="T11" fmla="*/ 5 h 155"/>
                    <a:gd name="T12" fmla="*/ 9 w 51"/>
                    <a:gd name="T13" fmla="*/ 0 h 155"/>
                    <a:gd name="T14" fmla="*/ 2 w 51"/>
                    <a:gd name="T15" fmla="*/ 9 h 155"/>
                    <a:gd name="T16" fmla="*/ 0 w 51"/>
                    <a:gd name="T17" fmla="*/ 19 h 155"/>
                    <a:gd name="T18" fmla="*/ 1 w 51"/>
                    <a:gd name="T19" fmla="*/ 29 h 155"/>
                    <a:gd name="T20" fmla="*/ 5 w 51"/>
                    <a:gd name="T21" fmla="*/ 39 h 155"/>
                    <a:gd name="T22" fmla="*/ 5 w 51"/>
                    <a:gd name="T23" fmla="*/ 39 h 155"/>
                    <a:gd name="T24" fmla="*/ 10 w 51"/>
                    <a:gd name="T25" fmla="*/ 35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42" y="139"/>
                      </a:moveTo>
                      <a:lnTo>
                        <a:pt x="42" y="139"/>
                      </a:lnTo>
                      <a:lnTo>
                        <a:pt x="28" y="112"/>
                      </a:lnTo>
                      <a:lnTo>
                        <a:pt x="24" y="76"/>
                      </a:lnTo>
                      <a:lnTo>
                        <a:pt x="34" y="43"/>
                      </a:lnTo>
                      <a:lnTo>
                        <a:pt x="51" y="19"/>
                      </a:lnTo>
                      <a:lnTo>
                        <a:pt x="36" y="0"/>
                      </a:lnTo>
                      <a:lnTo>
                        <a:pt x="10" y="35"/>
                      </a:lnTo>
                      <a:lnTo>
                        <a:pt x="0" y="76"/>
                      </a:lnTo>
                      <a:lnTo>
                        <a:pt x="4" y="116"/>
                      </a:lnTo>
                      <a:lnTo>
                        <a:pt x="22" y="155"/>
                      </a:lnTo>
                      <a:lnTo>
                        <a:pt x="42"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6" name="Freeform 266">
                  <a:extLst>
                    <a:ext uri="{FF2B5EF4-FFF2-40B4-BE49-F238E27FC236}">
                      <a16:creationId xmlns:a16="http://schemas.microsoft.com/office/drawing/2014/main" id="{427EC9B5-577C-4A35-A559-EA24040690E2}"/>
                    </a:ext>
                  </a:extLst>
                </p:cNvPr>
                <p:cNvSpPr>
                  <a:spLocks/>
                </p:cNvSpPr>
                <p:nvPr/>
              </p:nvSpPr>
              <p:spPr bwMode="auto">
                <a:xfrm>
                  <a:off x="1374" y="2546"/>
                  <a:ext cx="27" cy="29"/>
                </a:xfrm>
                <a:custGeom>
                  <a:avLst/>
                  <a:gdLst>
                    <a:gd name="T0" fmla="*/ 8 w 53"/>
                    <a:gd name="T1" fmla="*/ 14 h 57"/>
                    <a:gd name="T2" fmla="*/ 13 w 53"/>
                    <a:gd name="T3" fmla="*/ 10 h 57"/>
                    <a:gd name="T4" fmla="*/ 5 w 53"/>
                    <a:gd name="T5" fmla="*/ 0 h 57"/>
                    <a:gd name="T6" fmla="*/ 0 w 53"/>
                    <a:gd name="T7" fmla="*/ 4 h 57"/>
                    <a:gd name="T8" fmla="*/ 8 w 53"/>
                    <a:gd name="T9" fmla="*/ 14 h 57"/>
                    <a:gd name="T10" fmla="*/ 13 w 53"/>
                    <a:gd name="T11" fmla="*/ 10 h 57"/>
                    <a:gd name="T12" fmla="*/ 8 w 53"/>
                    <a:gd name="T13" fmla="*/ 14 h 57"/>
                    <a:gd name="T14" fmla="*/ 10 w 53"/>
                    <a:gd name="T15" fmla="*/ 15 h 57"/>
                    <a:gd name="T16" fmla="*/ 13 w 53"/>
                    <a:gd name="T17" fmla="*/ 14 h 57"/>
                    <a:gd name="T18" fmla="*/ 14 w 53"/>
                    <a:gd name="T19" fmla="*/ 12 h 57"/>
                    <a:gd name="T20" fmla="*/ 13 w 53"/>
                    <a:gd name="T21" fmla="*/ 10 h 57"/>
                    <a:gd name="T22" fmla="*/ 8 w 53"/>
                    <a:gd name="T23" fmla="*/ 14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 h="57">
                      <a:moveTo>
                        <a:pt x="31" y="53"/>
                      </a:moveTo>
                      <a:lnTo>
                        <a:pt x="51" y="38"/>
                      </a:lnTo>
                      <a:lnTo>
                        <a:pt x="20" y="0"/>
                      </a:lnTo>
                      <a:lnTo>
                        <a:pt x="0" y="16"/>
                      </a:lnTo>
                      <a:lnTo>
                        <a:pt x="31" y="53"/>
                      </a:lnTo>
                      <a:lnTo>
                        <a:pt x="51" y="38"/>
                      </a:lnTo>
                      <a:lnTo>
                        <a:pt x="31" y="53"/>
                      </a:lnTo>
                      <a:lnTo>
                        <a:pt x="39" y="57"/>
                      </a:lnTo>
                      <a:lnTo>
                        <a:pt x="49" y="53"/>
                      </a:lnTo>
                      <a:lnTo>
                        <a:pt x="53" y="47"/>
                      </a:lnTo>
                      <a:lnTo>
                        <a:pt x="51" y="38"/>
                      </a:lnTo>
                      <a:lnTo>
                        <a:pt x="3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7" name="Freeform 267">
                  <a:extLst>
                    <a:ext uri="{FF2B5EF4-FFF2-40B4-BE49-F238E27FC236}">
                      <a16:creationId xmlns:a16="http://schemas.microsoft.com/office/drawing/2014/main" id="{991B19A2-FCD4-4168-A577-97A547FF0271}"/>
                    </a:ext>
                  </a:extLst>
                </p:cNvPr>
                <p:cNvSpPr>
                  <a:spLocks/>
                </p:cNvSpPr>
                <p:nvPr/>
              </p:nvSpPr>
              <p:spPr bwMode="auto">
                <a:xfrm>
                  <a:off x="1322" y="2547"/>
                  <a:ext cx="78" cy="26"/>
                </a:xfrm>
                <a:custGeom>
                  <a:avLst/>
                  <a:gdLst>
                    <a:gd name="T0" fmla="*/ 4 w 155"/>
                    <a:gd name="T1" fmla="*/ 11 h 51"/>
                    <a:gd name="T2" fmla="*/ 4 w 155"/>
                    <a:gd name="T3" fmla="*/ 11 h 51"/>
                    <a:gd name="T4" fmla="*/ 7 w 155"/>
                    <a:gd name="T5" fmla="*/ 9 h 51"/>
                    <a:gd name="T6" fmla="*/ 10 w 155"/>
                    <a:gd name="T7" fmla="*/ 7 h 51"/>
                    <a:gd name="T8" fmla="*/ 15 w 155"/>
                    <a:gd name="T9" fmla="*/ 7 h 51"/>
                    <a:gd name="T10" fmla="*/ 19 w 155"/>
                    <a:gd name="T11" fmla="*/ 7 h 51"/>
                    <a:gd name="T12" fmla="*/ 24 w 155"/>
                    <a:gd name="T13" fmla="*/ 7 h 51"/>
                    <a:gd name="T14" fmla="*/ 28 w 155"/>
                    <a:gd name="T15" fmla="*/ 9 h 51"/>
                    <a:gd name="T16" fmla="*/ 31 w 155"/>
                    <a:gd name="T17" fmla="*/ 11 h 51"/>
                    <a:gd name="T18" fmla="*/ 34 w 155"/>
                    <a:gd name="T19" fmla="*/ 13 h 51"/>
                    <a:gd name="T20" fmla="*/ 39 w 155"/>
                    <a:gd name="T21" fmla="*/ 9 h 51"/>
                    <a:gd name="T22" fmla="*/ 35 w 155"/>
                    <a:gd name="T23" fmla="*/ 6 h 51"/>
                    <a:gd name="T24" fmla="*/ 30 w 155"/>
                    <a:gd name="T25" fmla="*/ 3 h 51"/>
                    <a:gd name="T26" fmla="*/ 25 w 155"/>
                    <a:gd name="T27" fmla="*/ 1 h 51"/>
                    <a:gd name="T28" fmla="*/ 19 w 155"/>
                    <a:gd name="T29" fmla="*/ 0 h 51"/>
                    <a:gd name="T30" fmla="*/ 15 w 155"/>
                    <a:gd name="T31" fmla="*/ 0 h 51"/>
                    <a:gd name="T32" fmla="*/ 9 w 155"/>
                    <a:gd name="T33" fmla="*/ 1 h 51"/>
                    <a:gd name="T34" fmla="*/ 4 w 155"/>
                    <a:gd name="T35" fmla="*/ 3 h 51"/>
                    <a:gd name="T36" fmla="*/ 0 w 155"/>
                    <a:gd name="T37" fmla="*/ 6 h 51"/>
                    <a:gd name="T38" fmla="*/ 0 w 155"/>
                    <a:gd name="T39" fmla="*/ 6 h 51"/>
                    <a:gd name="T40" fmla="*/ 4 w 155"/>
                    <a:gd name="T41" fmla="*/ 1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1">
                      <a:moveTo>
                        <a:pt x="16" y="41"/>
                      </a:moveTo>
                      <a:lnTo>
                        <a:pt x="16" y="41"/>
                      </a:lnTo>
                      <a:lnTo>
                        <a:pt x="27" y="34"/>
                      </a:lnTo>
                      <a:lnTo>
                        <a:pt x="39" y="28"/>
                      </a:lnTo>
                      <a:lnTo>
                        <a:pt x="57" y="28"/>
                      </a:lnTo>
                      <a:lnTo>
                        <a:pt x="76" y="28"/>
                      </a:lnTo>
                      <a:lnTo>
                        <a:pt x="94" y="28"/>
                      </a:lnTo>
                      <a:lnTo>
                        <a:pt x="112" y="34"/>
                      </a:lnTo>
                      <a:lnTo>
                        <a:pt x="124" y="41"/>
                      </a:lnTo>
                      <a:lnTo>
                        <a:pt x="135" y="51"/>
                      </a:lnTo>
                      <a:lnTo>
                        <a:pt x="155" y="36"/>
                      </a:lnTo>
                      <a:lnTo>
                        <a:pt x="139" y="22"/>
                      </a:lnTo>
                      <a:lnTo>
                        <a:pt x="120" y="10"/>
                      </a:lnTo>
                      <a:lnTo>
                        <a:pt x="98" y="4"/>
                      </a:lnTo>
                      <a:lnTo>
                        <a:pt x="76" y="0"/>
                      </a:lnTo>
                      <a:lnTo>
                        <a:pt x="57" y="0"/>
                      </a:lnTo>
                      <a:lnTo>
                        <a:pt x="35" y="4"/>
                      </a:lnTo>
                      <a:lnTo>
                        <a:pt x="16" y="10"/>
                      </a:lnTo>
                      <a:lnTo>
                        <a:pt x="0" y="22"/>
                      </a:lnTo>
                      <a:lnTo>
                        <a:pt x="16"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8" name="Freeform 268">
                  <a:extLst>
                    <a:ext uri="{FF2B5EF4-FFF2-40B4-BE49-F238E27FC236}">
                      <a16:creationId xmlns:a16="http://schemas.microsoft.com/office/drawing/2014/main" id="{8C02672F-86BD-4BE8-97E3-7E184C966521}"/>
                    </a:ext>
                  </a:extLst>
                </p:cNvPr>
                <p:cNvSpPr>
                  <a:spLocks/>
                </p:cNvSpPr>
                <p:nvPr/>
              </p:nvSpPr>
              <p:spPr bwMode="auto">
                <a:xfrm>
                  <a:off x="1305" y="2558"/>
                  <a:ext cx="25" cy="77"/>
                </a:xfrm>
                <a:custGeom>
                  <a:avLst/>
                  <a:gdLst>
                    <a:gd name="T0" fmla="*/ 9 w 51"/>
                    <a:gd name="T1" fmla="*/ 34 h 155"/>
                    <a:gd name="T2" fmla="*/ 9 w 51"/>
                    <a:gd name="T3" fmla="*/ 34 h 155"/>
                    <a:gd name="T4" fmla="*/ 6 w 51"/>
                    <a:gd name="T5" fmla="*/ 28 h 155"/>
                    <a:gd name="T6" fmla="*/ 5 w 51"/>
                    <a:gd name="T7" fmla="*/ 19 h 155"/>
                    <a:gd name="T8" fmla="*/ 8 w 51"/>
                    <a:gd name="T9" fmla="*/ 10 h 155"/>
                    <a:gd name="T10" fmla="*/ 12 w 51"/>
                    <a:gd name="T11" fmla="*/ 4 h 155"/>
                    <a:gd name="T12" fmla="*/ 8 w 51"/>
                    <a:gd name="T13" fmla="*/ 0 h 155"/>
                    <a:gd name="T14" fmla="*/ 2 w 51"/>
                    <a:gd name="T15" fmla="*/ 8 h 155"/>
                    <a:gd name="T16" fmla="*/ 0 w 51"/>
                    <a:gd name="T17" fmla="*/ 19 h 155"/>
                    <a:gd name="T18" fmla="*/ 0 w 51"/>
                    <a:gd name="T19" fmla="*/ 29 h 155"/>
                    <a:gd name="T20" fmla="*/ 4 w 51"/>
                    <a:gd name="T21" fmla="*/ 38 h 155"/>
                    <a:gd name="T22" fmla="*/ 4 w 51"/>
                    <a:gd name="T23" fmla="*/ 38 h 155"/>
                    <a:gd name="T24" fmla="*/ 9 w 51"/>
                    <a:gd name="T25" fmla="*/ 34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39" y="139"/>
                      </a:moveTo>
                      <a:lnTo>
                        <a:pt x="39" y="139"/>
                      </a:lnTo>
                      <a:lnTo>
                        <a:pt x="25" y="114"/>
                      </a:lnTo>
                      <a:lnTo>
                        <a:pt x="23" y="78"/>
                      </a:lnTo>
                      <a:lnTo>
                        <a:pt x="33" y="43"/>
                      </a:lnTo>
                      <a:lnTo>
                        <a:pt x="51" y="19"/>
                      </a:lnTo>
                      <a:lnTo>
                        <a:pt x="35" y="0"/>
                      </a:lnTo>
                      <a:lnTo>
                        <a:pt x="9" y="35"/>
                      </a:lnTo>
                      <a:lnTo>
                        <a:pt x="0" y="78"/>
                      </a:lnTo>
                      <a:lnTo>
                        <a:pt x="1" y="118"/>
                      </a:lnTo>
                      <a:lnTo>
                        <a:pt x="19" y="155"/>
                      </a:lnTo>
                      <a:lnTo>
                        <a:pt x="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9" name="Freeform 269">
                  <a:extLst>
                    <a:ext uri="{FF2B5EF4-FFF2-40B4-BE49-F238E27FC236}">
                      <a16:creationId xmlns:a16="http://schemas.microsoft.com/office/drawing/2014/main" id="{CD8F6752-FE62-4281-82DA-C5BB4A15BBFF}"/>
                    </a:ext>
                  </a:extLst>
                </p:cNvPr>
                <p:cNvSpPr>
                  <a:spLocks/>
                </p:cNvSpPr>
                <p:nvPr/>
              </p:nvSpPr>
              <p:spPr bwMode="auto">
                <a:xfrm>
                  <a:off x="1315" y="2628"/>
                  <a:ext cx="73" cy="85"/>
                </a:xfrm>
                <a:custGeom>
                  <a:avLst/>
                  <a:gdLst>
                    <a:gd name="T0" fmla="*/ 36 w 147"/>
                    <a:gd name="T1" fmla="*/ 37 h 171"/>
                    <a:gd name="T2" fmla="*/ 36 w 147"/>
                    <a:gd name="T3" fmla="*/ 37 h 171"/>
                    <a:gd name="T4" fmla="*/ 5 w 147"/>
                    <a:gd name="T5" fmla="*/ 0 h 171"/>
                    <a:gd name="T6" fmla="*/ 0 w 147"/>
                    <a:gd name="T7" fmla="*/ 4 h 171"/>
                    <a:gd name="T8" fmla="*/ 31 w 147"/>
                    <a:gd name="T9" fmla="*/ 41 h 171"/>
                    <a:gd name="T10" fmla="*/ 31 w 147"/>
                    <a:gd name="T11" fmla="*/ 41 h 171"/>
                    <a:gd name="T12" fmla="*/ 31 w 147"/>
                    <a:gd name="T13" fmla="*/ 41 h 171"/>
                    <a:gd name="T14" fmla="*/ 33 w 147"/>
                    <a:gd name="T15" fmla="*/ 42 h 171"/>
                    <a:gd name="T16" fmla="*/ 35 w 147"/>
                    <a:gd name="T17" fmla="*/ 41 h 171"/>
                    <a:gd name="T18" fmla="*/ 36 w 147"/>
                    <a:gd name="T19" fmla="*/ 40 h 171"/>
                    <a:gd name="T20" fmla="*/ 36 w 147"/>
                    <a:gd name="T21" fmla="*/ 37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7" h="171">
                      <a:moveTo>
                        <a:pt x="145" y="151"/>
                      </a:moveTo>
                      <a:lnTo>
                        <a:pt x="145" y="151"/>
                      </a:lnTo>
                      <a:lnTo>
                        <a:pt x="20" y="0"/>
                      </a:lnTo>
                      <a:lnTo>
                        <a:pt x="0" y="16"/>
                      </a:lnTo>
                      <a:lnTo>
                        <a:pt x="126" y="167"/>
                      </a:lnTo>
                      <a:lnTo>
                        <a:pt x="134" y="171"/>
                      </a:lnTo>
                      <a:lnTo>
                        <a:pt x="143" y="167"/>
                      </a:lnTo>
                      <a:lnTo>
                        <a:pt x="147" y="161"/>
                      </a:lnTo>
                      <a:lnTo>
                        <a:pt x="145"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70" name="Group 270">
                  <a:extLst>
                    <a:ext uri="{FF2B5EF4-FFF2-40B4-BE49-F238E27FC236}">
                      <a16:creationId xmlns:a16="http://schemas.microsoft.com/office/drawing/2014/main" id="{6075365E-02D6-47B1-B166-3ACD6052197C}"/>
                    </a:ext>
                  </a:extLst>
                </p:cNvPr>
                <p:cNvGrpSpPr>
                  <a:grpSpLocks/>
                </p:cNvGrpSpPr>
                <p:nvPr/>
              </p:nvGrpSpPr>
              <p:grpSpPr bwMode="auto">
                <a:xfrm>
                  <a:off x="768" y="2160"/>
                  <a:ext cx="1423" cy="1635"/>
                  <a:chOff x="768" y="2160"/>
                  <a:chExt cx="1423" cy="1635"/>
                </a:xfrm>
              </p:grpSpPr>
              <p:grpSp>
                <p:nvGrpSpPr>
                  <p:cNvPr id="683" name="Group 271">
                    <a:extLst>
                      <a:ext uri="{FF2B5EF4-FFF2-40B4-BE49-F238E27FC236}">
                        <a16:creationId xmlns:a16="http://schemas.microsoft.com/office/drawing/2014/main" id="{10F57FE7-B24F-4C9A-96F2-75D3C81B16E9}"/>
                      </a:ext>
                    </a:extLst>
                  </p:cNvPr>
                  <p:cNvGrpSpPr>
                    <a:grpSpLocks/>
                  </p:cNvGrpSpPr>
                  <p:nvPr/>
                </p:nvGrpSpPr>
                <p:grpSpPr bwMode="auto">
                  <a:xfrm>
                    <a:off x="768" y="2160"/>
                    <a:ext cx="477" cy="1635"/>
                    <a:chOff x="3072" y="2064"/>
                    <a:chExt cx="477" cy="1635"/>
                  </a:xfrm>
                </p:grpSpPr>
                <p:sp>
                  <p:nvSpPr>
                    <p:cNvPr id="687" name="AutoShape 272">
                      <a:extLst>
                        <a:ext uri="{FF2B5EF4-FFF2-40B4-BE49-F238E27FC236}">
                          <a16:creationId xmlns:a16="http://schemas.microsoft.com/office/drawing/2014/main" id="{D3487B42-9E4D-4C4B-850E-FFF55119C33E}"/>
                        </a:ext>
                      </a:extLst>
                    </p:cNvPr>
                    <p:cNvSpPr>
                      <a:spLocks noChangeArrowheads="1"/>
                    </p:cNvSpPr>
                    <p:nvPr/>
                  </p:nvSpPr>
                  <p:spPr bwMode="auto">
                    <a:xfrm>
                      <a:off x="3117" y="2088"/>
                      <a:ext cx="432" cy="1584"/>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688" name="Rectangle 273">
                      <a:extLst>
                        <a:ext uri="{FF2B5EF4-FFF2-40B4-BE49-F238E27FC236}">
                          <a16:creationId xmlns:a16="http://schemas.microsoft.com/office/drawing/2014/main" id="{A606D5B2-A89E-4240-AC15-EFDD9FDD9328}"/>
                        </a:ext>
                      </a:extLst>
                    </p:cNvPr>
                    <p:cNvSpPr>
                      <a:spLocks noChangeArrowheads="1"/>
                    </p:cNvSpPr>
                    <p:nvPr/>
                  </p:nvSpPr>
                  <p:spPr bwMode="auto">
                    <a:xfrm>
                      <a:off x="3072" y="2064"/>
                      <a:ext cx="123" cy="1635"/>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689" name="Line 274">
                      <a:extLst>
                        <a:ext uri="{FF2B5EF4-FFF2-40B4-BE49-F238E27FC236}">
                          <a16:creationId xmlns:a16="http://schemas.microsoft.com/office/drawing/2014/main" id="{9DE5D300-12AE-4000-8271-124FA379F328}"/>
                        </a:ext>
                      </a:extLst>
                    </p:cNvPr>
                    <p:cNvSpPr>
                      <a:spLocks noChangeShapeType="1"/>
                    </p:cNvSpPr>
                    <p:nvPr/>
                  </p:nvSpPr>
                  <p:spPr bwMode="auto">
                    <a:xfrm>
                      <a:off x="3195" y="2087"/>
                      <a:ext cx="0" cy="1588"/>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sp>
                <p:nvSpPr>
                  <p:cNvPr id="684" name="Freeform 275">
                    <a:extLst>
                      <a:ext uri="{FF2B5EF4-FFF2-40B4-BE49-F238E27FC236}">
                        <a16:creationId xmlns:a16="http://schemas.microsoft.com/office/drawing/2014/main" id="{485D4533-8963-41A8-B90B-4F28DD8D17A8}"/>
                      </a:ext>
                    </a:extLst>
                  </p:cNvPr>
                  <p:cNvSpPr>
                    <a:spLocks/>
                  </p:cNvSpPr>
                  <p:nvPr/>
                </p:nvSpPr>
                <p:spPr bwMode="auto">
                  <a:xfrm>
                    <a:off x="982" y="2350"/>
                    <a:ext cx="801" cy="920"/>
                  </a:xfrm>
                  <a:custGeom>
                    <a:avLst/>
                    <a:gdLst>
                      <a:gd name="T0" fmla="*/ 25 w 1601"/>
                      <a:gd name="T1" fmla="*/ 344 h 1839"/>
                      <a:gd name="T2" fmla="*/ 48 w 1601"/>
                      <a:gd name="T3" fmla="*/ 324 h 1839"/>
                      <a:gd name="T4" fmla="*/ 72 w 1601"/>
                      <a:gd name="T5" fmla="*/ 304 h 1839"/>
                      <a:gd name="T6" fmla="*/ 97 w 1601"/>
                      <a:gd name="T7" fmla="*/ 284 h 1839"/>
                      <a:gd name="T8" fmla="*/ 122 w 1601"/>
                      <a:gd name="T9" fmla="*/ 265 h 1839"/>
                      <a:gd name="T10" fmla="*/ 146 w 1601"/>
                      <a:gd name="T11" fmla="*/ 245 h 1839"/>
                      <a:gd name="T12" fmla="*/ 170 w 1601"/>
                      <a:gd name="T13" fmla="*/ 225 h 1839"/>
                      <a:gd name="T14" fmla="*/ 193 w 1601"/>
                      <a:gd name="T15" fmla="*/ 204 h 1839"/>
                      <a:gd name="T16" fmla="*/ 215 w 1601"/>
                      <a:gd name="T17" fmla="*/ 183 h 1839"/>
                      <a:gd name="T18" fmla="*/ 235 w 1601"/>
                      <a:gd name="T19" fmla="*/ 161 h 1839"/>
                      <a:gd name="T20" fmla="*/ 256 w 1601"/>
                      <a:gd name="T21" fmla="*/ 138 h 1839"/>
                      <a:gd name="T22" fmla="*/ 277 w 1601"/>
                      <a:gd name="T23" fmla="*/ 115 h 1839"/>
                      <a:gd name="T24" fmla="*/ 296 w 1601"/>
                      <a:gd name="T25" fmla="*/ 92 h 1839"/>
                      <a:gd name="T26" fmla="*/ 316 w 1601"/>
                      <a:gd name="T27" fmla="*/ 68 h 1839"/>
                      <a:gd name="T28" fmla="*/ 334 w 1601"/>
                      <a:gd name="T29" fmla="*/ 43 h 1839"/>
                      <a:gd name="T30" fmla="*/ 353 w 1601"/>
                      <a:gd name="T31" fmla="*/ 19 h 1839"/>
                      <a:gd name="T32" fmla="*/ 365 w 1601"/>
                      <a:gd name="T33" fmla="*/ 4 h 1839"/>
                      <a:gd name="T34" fmla="*/ 373 w 1601"/>
                      <a:gd name="T35" fmla="*/ 0 h 1839"/>
                      <a:gd name="T36" fmla="*/ 381 w 1601"/>
                      <a:gd name="T37" fmla="*/ 1 h 1839"/>
                      <a:gd name="T38" fmla="*/ 388 w 1601"/>
                      <a:gd name="T39" fmla="*/ 4 h 1839"/>
                      <a:gd name="T40" fmla="*/ 398 w 1601"/>
                      <a:gd name="T41" fmla="*/ 13 h 1839"/>
                      <a:gd name="T42" fmla="*/ 401 w 1601"/>
                      <a:gd name="T43" fmla="*/ 28 h 1839"/>
                      <a:gd name="T44" fmla="*/ 387 w 1601"/>
                      <a:gd name="T45" fmla="*/ 46 h 1839"/>
                      <a:gd name="T46" fmla="*/ 366 w 1601"/>
                      <a:gd name="T47" fmla="*/ 69 h 1839"/>
                      <a:gd name="T48" fmla="*/ 345 w 1601"/>
                      <a:gd name="T49" fmla="*/ 92 h 1839"/>
                      <a:gd name="T50" fmla="*/ 326 w 1601"/>
                      <a:gd name="T51" fmla="*/ 116 h 1839"/>
                      <a:gd name="T52" fmla="*/ 306 w 1601"/>
                      <a:gd name="T53" fmla="*/ 140 h 1839"/>
                      <a:gd name="T54" fmla="*/ 287 w 1601"/>
                      <a:gd name="T55" fmla="*/ 164 h 1839"/>
                      <a:gd name="T56" fmla="*/ 268 w 1601"/>
                      <a:gd name="T57" fmla="*/ 188 h 1839"/>
                      <a:gd name="T58" fmla="*/ 250 w 1601"/>
                      <a:gd name="T59" fmla="*/ 213 h 1839"/>
                      <a:gd name="T60" fmla="*/ 233 w 1601"/>
                      <a:gd name="T61" fmla="*/ 238 h 1839"/>
                      <a:gd name="T62" fmla="*/ 217 w 1601"/>
                      <a:gd name="T63" fmla="*/ 264 h 1839"/>
                      <a:gd name="T64" fmla="*/ 202 w 1601"/>
                      <a:gd name="T65" fmla="*/ 291 h 1839"/>
                      <a:gd name="T66" fmla="*/ 187 w 1601"/>
                      <a:gd name="T67" fmla="*/ 319 h 1839"/>
                      <a:gd name="T68" fmla="*/ 172 w 1601"/>
                      <a:gd name="T69" fmla="*/ 346 h 1839"/>
                      <a:gd name="T70" fmla="*/ 157 w 1601"/>
                      <a:gd name="T71" fmla="*/ 374 h 1839"/>
                      <a:gd name="T72" fmla="*/ 142 w 1601"/>
                      <a:gd name="T73" fmla="*/ 401 h 1839"/>
                      <a:gd name="T74" fmla="*/ 125 w 1601"/>
                      <a:gd name="T75" fmla="*/ 428 h 1839"/>
                      <a:gd name="T76" fmla="*/ 108 w 1601"/>
                      <a:gd name="T77" fmla="*/ 450 h 1839"/>
                      <a:gd name="T78" fmla="*/ 87 w 1601"/>
                      <a:gd name="T79" fmla="*/ 460 h 1839"/>
                      <a:gd name="T80" fmla="*/ 64 w 1601"/>
                      <a:gd name="T81" fmla="*/ 458 h 1839"/>
                      <a:gd name="T82" fmla="*/ 40 w 1601"/>
                      <a:gd name="T83" fmla="*/ 448 h 1839"/>
                      <a:gd name="T84" fmla="*/ 20 w 1601"/>
                      <a:gd name="T85" fmla="*/ 431 h 1839"/>
                      <a:gd name="T86" fmla="*/ 6 w 1601"/>
                      <a:gd name="T87" fmla="*/ 411 h 1839"/>
                      <a:gd name="T88" fmla="*/ 0 w 1601"/>
                      <a:gd name="T89" fmla="*/ 388 h 1839"/>
                      <a:gd name="T90" fmla="*/ 6 w 1601"/>
                      <a:gd name="T91" fmla="*/ 365 h 18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1" h="1839">
                        <a:moveTo>
                          <a:pt x="55" y="1419"/>
                        </a:moveTo>
                        <a:lnTo>
                          <a:pt x="100" y="1376"/>
                        </a:lnTo>
                        <a:lnTo>
                          <a:pt x="145" y="1335"/>
                        </a:lnTo>
                        <a:lnTo>
                          <a:pt x="192" y="1293"/>
                        </a:lnTo>
                        <a:lnTo>
                          <a:pt x="241" y="1252"/>
                        </a:lnTo>
                        <a:lnTo>
                          <a:pt x="288" y="1213"/>
                        </a:lnTo>
                        <a:lnTo>
                          <a:pt x="337" y="1174"/>
                        </a:lnTo>
                        <a:lnTo>
                          <a:pt x="386" y="1134"/>
                        </a:lnTo>
                        <a:lnTo>
                          <a:pt x="435" y="1095"/>
                        </a:lnTo>
                        <a:lnTo>
                          <a:pt x="485" y="1058"/>
                        </a:lnTo>
                        <a:lnTo>
                          <a:pt x="534" y="1019"/>
                        </a:lnTo>
                        <a:lnTo>
                          <a:pt x="583" y="979"/>
                        </a:lnTo>
                        <a:lnTo>
                          <a:pt x="630" y="940"/>
                        </a:lnTo>
                        <a:lnTo>
                          <a:pt x="677" y="899"/>
                        </a:lnTo>
                        <a:lnTo>
                          <a:pt x="724" y="858"/>
                        </a:lnTo>
                        <a:lnTo>
                          <a:pt x="769" y="816"/>
                        </a:lnTo>
                        <a:lnTo>
                          <a:pt x="814" y="773"/>
                        </a:lnTo>
                        <a:lnTo>
                          <a:pt x="858" y="730"/>
                        </a:lnTo>
                        <a:lnTo>
                          <a:pt x="899" y="687"/>
                        </a:lnTo>
                        <a:lnTo>
                          <a:pt x="940" y="642"/>
                        </a:lnTo>
                        <a:lnTo>
                          <a:pt x="981" y="596"/>
                        </a:lnTo>
                        <a:lnTo>
                          <a:pt x="1022" y="551"/>
                        </a:lnTo>
                        <a:lnTo>
                          <a:pt x="1064" y="504"/>
                        </a:lnTo>
                        <a:lnTo>
                          <a:pt x="1105" y="459"/>
                        </a:lnTo>
                        <a:lnTo>
                          <a:pt x="1144" y="412"/>
                        </a:lnTo>
                        <a:lnTo>
                          <a:pt x="1183" y="365"/>
                        </a:lnTo>
                        <a:lnTo>
                          <a:pt x="1223" y="318"/>
                        </a:lnTo>
                        <a:lnTo>
                          <a:pt x="1262" y="269"/>
                        </a:lnTo>
                        <a:lnTo>
                          <a:pt x="1299" y="221"/>
                        </a:lnTo>
                        <a:lnTo>
                          <a:pt x="1336" y="172"/>
                        </a:lnTo>
                        <a:lnTo>
                          <a:pt x="1374" y="123"/>
                        </a:lnTo>
                        <a:lnTo>
                          <a:pt x="1411" y="74"/>
                        </a:lnTo>
                        <a:lnTo>
                          <a:pt x="1448" y="25"/>
                        </a:lnTo>
                        <a:lnTo>
                          <a:pt x="1460" y="13"/>
                        </a:lnTo>
                        <a:lnTo>
                          <a:pt x="1474" y="3"/>
                        </a:lnTo>
                        <a:lnTo>
                          <a:pt x="1490" y="0"/>
                        </a:lnTo>
                        <a:lnTo>
                          <a:pt x="1505" y="0"/>
                        </a:lnTo>
                        <a:lnTo>
                          <a:pt x="1521" y="1"/>
                        </a:lnTo>
                        <a:lnTo>
                          <a:pt x="1535" y="7"/>
                        </a:lnTo>
                        <a:lnTo>
                          <a:pt x="1550" y="15"/>
                        </a:lnTo>
                        <a:lnTo>
                          <a:pt x="1564" y="25"/>
                        </a:lnTo>
                        <a:lnTo>
                          <a:pt x="1590" y="51"/>
                        </a:lnTo>
                        <a:lnTo>
                          <a:pt x="1601" y="80"/>
                        </a:lnTo>
                        <a:lnTo>
                          <a:pt x="1601" y="111"/>
                        </a:lnTo>
                        <a:lnTo>
                          <a:pt x="1586" y="139"/>
                        </a:lnTo>
                        <a:lnTo>
                          <a:pt x="1545" y="184"/>
                        </a:lnTo>
                        <a:lnTo>
                          <a:pt x="1503" y="229"/>
                        </a:lnTo>
                        <a:lnTo>
                          <a:pt x="1462" y="274"/>
                        </a:lnTo>
                        <a:lnTo>
                          <a:pt x="1421" y="322"/>
                        </a:lnTo>
                        <a:lnTo>
                          <a:pt x="1380" y="367"/>
                        </a:lnTo>
                        <a:lnTo>
                          <a:pt x="1340" y="414"/>
                        </a:lnTo>
                        <a:lnTo>
                          <a:pt x="1301" y="461"/>
                        </a:lnTo>
                        <a:lnTo>
                          <a:pt x="1262" y="508"/>
                        </a:lnTo>
                        <a:lnTo>
                          <a:pt x="1223" y="557"/>
                        </a:lnTo>
                        <a:lnTo>
                          <a:pt x="1183" y="604"/>
                        </a:lnTo>
                        <a:lnTo>
                          <a:pt x="1146" y="653"/>
                        </a:lnTo>
                        <a:lnTo>
                          <a:pt x="1109" y="700"/>
                        </a:lnTo>
                        <a:lnTo>
                          <a:pt x="1071" y="750"/>
                        </a:lnTo>
                        <a:lnTo>
                          <a:pt x="1036" y="799"/>
                        </a:lnTo>
                        <a:lnTo>
                          <a:pt x="999" y="850"/>
                        </a:lnTo>
                        <a:lnTo>
                          <a:pt x="964" y="899"/>
                        </a:lnTo>
                        <a:lnTo>
                          <a:pt x="930" y="950"/>
                        </a:lnTo>
                        <a:lnTo>
                          <a:pt x="897" y="1001"/>
                        </a:lnTo>
                        <a:lnTo>
                          <a:pt x="865" y="1054"/>
                        </a:lnTo>
                        <a:lnTo>
                          <a:pt x="834" y="1109"/>
                        </a:lnTo>
                        <a:lnTo>
                          <a:pt x="805" y="1164"/>
                        </a:lnTo>
                        <a:lnTo>
                          <a:pt x="773" y="1217"/>
                        </a:lnTo>
                        <a:lnTo>
                          <a:pt x="746" y="1274"/>
                        </a:lnTo>
                        <a:lnTo>
                          <a:pt x="716" y="1329"/>
                        </a:lnTo>
                        <a:lnTo>
                          <a:pt x="687" y="1384"/>
                        </a:lnTo>
                        <a:lnTo>
                          <a:pt x="657" y="1439"/>
                        </a:lnTo>
                        <a:lnTo>
                          <a:pt x="628" y="1494"/>
                        </a:lnTo>
                        <a:lnTo>
                          <a:pt x="596" y="1549"/>
                        </a:lnTo>
                        <a:lnTo>
                          <a:pt x="565" y="1604"/>
                        </a:lnTo>
                        <a:lnTo>
                          <a:pt x="534" y="1657"/>
                        </a:lnTo>
                        <a:lnTo>
                          <a:pt x="500" y="1710"/>
                        </a:lnTo>
                        <a:lnTo>
                          <a:pt x="465" y="1761"/>
                        </a:lnTo>
                        <a:lnTo>
                          <a:pt x="430" y="1800"/>
                        </a:lnTo>
                        <a:lnTo>
                          <a:pt x="390" y="1825"/>
                        </a:lnTo>
                        <a:lnTo>
                          <a:pt x="347" y="1837"/>
                        </a:lnTo>
                        <a:lnTo>
                          <a:pt x="300" y="1839"/>
                        </a:lnTo>
                        <a:lnTo>
                          <a:pt x="253" y="1831"/>
                        </a:lnTo>
                        <a:lnTo>
                          <a:pt x="206" y="1816"/>
                        </a:lnTo>
                        <a:lnTo>
                          <a:pt x="159" y="1790"/>
                        </a:lnTo>
                        <a:lnTo>
                          <a:pt x="118" y="1761"/>
                        </a:lnTo>
                        <a:lnTo>
                          <a:pt x="78" y="1723"/>
                        </a:lnTo>
                        <a:lnTo>
                          <a:pt x="47" y="1684"/>
                        </a:lnTo>
                        <a:lnTo>
                          <a:pt x="21" y="1641"/>
                        </a:lnTo>
                        <a:lnTo>
                          <a:pt x="6" y="1596"/>
                        </a:lnTo>
                        <a:lnTo>
                          <a:pt x="0" y="1549"/>
                        </a:lnTo>
                        <a:lnTo>
                          <a:pt x="4" y="1503"/>
                        </a:lnTo>
                        <a:lnTo>
                          <a:pt x="23" y="1460"/>
                        </a:lnTo>
                        <a:lnTo>
                          <a:pt x="55" y="14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 name="Freeform 276">
                    <a:extLst>
                      <a:ext uri="{FF2B5EF4-FFF2-40B4-BE49-F238E27FC236}">
                        <a16:creationId xmlns:a16="http://schemas.microsoft.com/office/drawing/2014/main" id="{BFA19797-AB64-4CD6-B6E3-99DE9D6776E4}"/>
                      </a:ext>
                    </a:extLst>
                  </p:cNvPr>
                  <p:cNvSpPr>
                    <a:spLocks/>
                  </p:cNvSpPr>
                  <p:nvPr/>
                </p:nvSpPr>
                <p:spPr bwMode="auto">
                  <a:xfrm>
                    <a:off x="1753" y="2782"/>
                    <a:ext cx="438" cy="463"/>
                  </a:xfrm>
                  <a:custGeom>
                    <a:avLst/>
                    <a:gdLst>
                      <a:gd name="T0" fmla="*/ 36 w 875"/>
                      <a:gd name="T1" fmla="*/ 0 h 927"/>
                      <a:gd name="T2" fmla="*/ 170 w 875"/>
                      <a:gd name="T3" fmla="*/ 143 h 927"/>
                      <a:gd name="T4" fmla="*/ 188 w 875"/>
                      <a:gd name="T5" fmla="*/ 92 h 927"/>
                      <a:gd name="T6" fmla="*/ 219 w 875"/>
                      <a:gd name="T7" fmla="*/ 231 h 927"/>
                      <a:gd name="T8" fmla="*/ 82 w 875"/>
                      <a:gd name="T9" fmla="*/ 192 h 927"/>
                      <a:gd name="T10" fmla="*/ 134 w 875"/>
                      <a:gd name="T11" fmla="*/ 176 h 927"/>
                      <a:gd name="T12" fmla="*/ 0 w 875"/>
                      <a:gd name="T13" fmla="*/ 33 h 927"/>
                      <a:gd name="T14" fmla="*/ 36 w 875"/>
                      <a:gd name="T15" fmla="*/ 0 h 92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5" h="927">
                        <a:moveTo>
                          <a:pt x="141" y="0"/>
                        </a:moveTo>
                        <a:lnTo>
                          <a:pt x="677" y="574"/>
                        </a:lnTo>
                        <a:lnTo>
                          <a:pt x="751" y="370"/>
                        </a:lnTo>
                        <a:lnTo>
                          <a:pt x="875" y="927"/>
                        </a:lnTo>
                        <a:lnTo>
                          <a:pt x="325" y="770"/>
                        </a:lnTo>
                        <a:lnTo>
                          <a:pt x="535" y="707"/>
                        </a:lnTo>
                        <a:lnTo>
                          <a:pt x="0" y="134"/>
                        </a:lnTo>
                        <a:lnTo>
                          <a:pt x="14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 name="Freeform 277">
                    <a:extLst>
                      <a:ext uri="{FF2B5EF4-FFF2-40B4-BE49-F238E27FC236}">
                        <a16:creationId xmlns:a16="http://schemas.microsoft.com/office/drawing/2014/main" id="{E8D1717D-3D46-4C0B-93D8-DD1115CC5075}"/>
                      </a:ext>
                    </a:extLst>
                  </p:cNvPr>
                  <p:cNvSpPr>
                    <a:spLocks/>
                  </p:cNvSpPr>
                  <p:nvPr/>
                </p:nvSpPr>
                <p:spPr bwMode="auto">
                  <a:xfrm>
                    <a:off x="1462" y="2418"/>
                    <a:ext cx="377" cy="465"/>
                  </a:xfrm>
                  <a:custGeom>
                    <a:avLst/>
                    <a:gdLst>
                      <a:gd name="T0" fmla="*/ 99 w 753"/>
                      <a:gd name="T1" fmla="*/ 64 h 931"/>
                      <a:gd name="T2" fmla="*/ 96 w 753"/>
                      <a:gd name="T3" fmla="*/ 56 h 931"/>
                      <a:gd name="T4" fmla="*/ 80 w 753"/>
                      <a:gd name="T5" fmla="*/ 51 h 931"/>
                      <a:gd name="T6" fmla="*/ 57 w 753"/>
                      <a:gd name="T7" fmla="*/ 48 h 931"/>
                      <a:gd name="T8" fmla="*/ 41 w 753"/>
                      <a:gd name="T9" fmla="*/ 47 h 931"/>
                      <a:gd name="T10" fmla="*/ 36 w 753"/>
                      <a:gd name="T11" fmla="*/ 43 h 931"/>
                      <a:gd name="T12" fmla="*/ 31 w 753"/>
                      <a:gd name="T13" fmla="*/ 37 h 931"/>
                      <a:gd name="T14" fmla="*/ 28 w 753"/>
                      <a:gd name="T15" fmla="*/ 32 h 931"/>
                      <a:gd name="T16" fmla="*/ 29 w 753"/>
                      <a:gd name="T17" fmla="*/ 26 h 931"/>
                      <a:gd name="T18" fmla="*/ 33 w 753"/>
                      <a:gd name="T19" fmla="*/ 21 h 931"/>
                      <a:gd name="T20" fmla="*/ 39 w 753"/>
                      <a:gd name="T21" fmla="*/ 17 h 931"/>
                      <a:gd name="T22" fmla="*/ 44 w 753"/>
                      <a:gd name="T23" fmla="*/ 14 h 931"/>
                      <a:gd name="T24" fmla="*/ 53 w 753"/>
                      <a:gd name="T25" fmla="*/ 10 h 931"/>
                      <a:gd name="T26" fmla="*/ 66 w 753"/>
                      <a:gd name="T27" fmla="*/ 5 h 931"/>
                      <a:gd name="T28" fmla="*/ 80 w 753"/>
                      <a:gd name="T29" fmla="*/ 1 h 931"/>
                      <a:gd name="T30" fmla="*/ 94 w 753"/>
                      <a:gd name="T31" fmla="*/ 0 h 931"/>
                      <a:gd name="T32" fmla="*/ 107 w 753"/>
                      <a:gd name="T33" fmla="*/ 1 h 931"/>
                      <a:gd name="T34" fmla="*/ 120 w 753"/>
                      <a:gd name="T35" fmla="*/ 7 h 931"/>
                      <a:gd name="T36" fmla="*/ 135 w 753"/>
                      <a:gd name="T37" fmla="*/ 17 h 931"/>
                      <a:gd name="T38" fmla="*/ 148 w 753"/>
                      <a:gd name="T39" fmla="*/ 27 h 931"/>
                      <a:gd name="T40" fmla="*/ 156 w 753"/>
                      <a:gd name="T41" fmla="*/ 32 h 931"/>
                      <a:gd name="T42" fmla="*/ 162 w 753"/>
                      <a:gd name="T43" fmla="*/ 36 h 931"/>
                      <a:gd name="T44" fmla="*/ 167 w 753"/>
                      <a:gd name="T45" fmla="*/ 42 h 931"/>
                      <a:gd name="T46" fmla="*/ 169 w 753"/>
                      <a:gd name="T47" fmla="*/ 47 h 931"/>
                      <a:gd name="T48" fmla="*/ 167 w 753"/>
                      <a:gd name="T49" fmla="*/ 64 h 931"/>
                      <a:gd name="T50" fmla="*/ 162 w 753"/>
                      <a:gd name="T51" fmla="*/ 92 h 931"/>
                      <a:gd name="T52" fmla="*/ 189 w 753"/>
                      <a:gd name="T53" fmla="*/ 130 h 931"/>
                      <a:gd name="T54" fmla="*/ 35 w 753"/>
                      <a:gd name="T55" fmla="*/ 194 h 931"/>
                      <a:gd name="T56" fmla="*/ 6 w 753"/>
                      <a:gd name="T57" fmla="*/ 183 h 931"/>
                      <a:gd name="T58" fmla="*/ 18 w 753"/>
                      <a:gd name="T59" fmla="*/ 166 h 931"/>
                      <a:gd name="T60" fmla="*/ 30 w 753"/>
                      <a:gd name="T61" fmla="*/ 150 h 931"/>
                      <a:gd name="T62" fmla="*/ 42 w 753"/>
                      <a:gd name="T63" fmla="*/ 135 h 931"/>
                      <a:gd name="T64" fmla="*/ 54 w 753"/>
                      <a:gd name="T65" fmla="*/ 120 h 931"/>
                      <a:gd name="T66" fmla="*/ 65 w 753"/>
                      <a:gd name="T67" fmla="*/ 106 h 931"/>
                      <a:gd name="T68" fmla="*/ 77 w 753"/>
                      <a:gd name="T69" fmla="*/ 91 h 931"/>
                      <a:gd name="T70" fmla="*/ 89 w 753"/>
                      <a:gd name="T71" fmla="*/ 77 h 9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53" h="931">
                        <a:moveTo>
                          <a:pt x="376" y="279"/>
                        </a:moveTo>
                        <a:lnTo>
                          <a:pt x="394" y="257"/>
                        </a:lnTo>
                        <a:lnTo>
                          <a:pt x="396" y="240"/>
                        </a:lnTo>
                        <a:lnTo>
                          <a:pt x="382" y="226"/>
                        </a:lnTo>
                        <a:lnTo>
                          <a:pt x="355" y="214"/>
                        </a:lnTo>
                        <a:lnTo>
                          <a:pt x="320" y="206"/>
                        </a:lnTo>
                        <a:lnTo>
                          <a:pt x="274" y="200"/>
                        </a:lnTo>
                        <a:lnTo>
                          <a:pt x="225" y="194"/>
                        </a:lnTo>
                        <a:lnTo>
                          <a:pt x="174" y="190"/>
                        </a:lnTo>
                        <a:lnTo>
                          <a:pt x="164" y="188"/>
                        </a:lnTo>
                        <a:lnTo>
                          <a:pt x="153" y="183"/>
                        </a:lnTo>
                        <a:lnTo>
                          <a:pt x="143" y="173"/>
                        </a:lnTo>
                        <a:lnTo>
                          <a:pt x="131" y="163"/>
                        </a:lnTo>
                        <a:lnTo>
                          <a:pt x="123" y="151"/>
                        </a:lnTo>
                        <a:lnTo>
                          <a:pt x="115" y="139"/>
                        </a:lnTo>
                        <a:lnTo>
                          <a:pt x="111" y="128"/>
                        </a:lnTo>
                        <a:lnTo>
                          <a:pt x="111" y="116"/>
                        </a:lnTo>
                        <a:lnTo>
                          <a:pt x="115" y="104"/>
                        </a:lnTo>
                        <a:lnTo>
                          <a:pt x="121" y="94"/>
                        </a:lnTo>
                        <a:lnTo>
                          <a:pt x="131" y="84"/>
                        </a:lnTo>
                        <a:lnTo>
                          <a:pt x="141" y="77"/>
                        </a:lnTo>
                        <a:lnTo>
                          <a:pt x="153" y="69"/>
                        </a:lnTo>
                        <a:lnTo>
                          <a:pt x="164" y="63"/>
                        </a:lnTo>
                        <a:lnTo>
                          <a:pt x="176" y="57"/>
                        </a:lnTo>
                        <a:lnTo>
                          <a:pt x="188" y="53"/>
                        </a:lnTo>
                        <a:lnTo>
                          <a:pt x="212" y="41"/>
                        </a:lnTo>
                        <a:lnTo>
                          <a:pt x="237" y="31"/>
                        </a:lnTo>
                        <a:lnTo>
                          <a:pt x="263" y="22"/>
                        </a:lnTo>
                        <a:lnTo>
                          <a:pt x="290" y="12"/>
                        </a:lnTo>
                        <a:lnTo>
                          <a:pt x="318" y="6"/>
                        </a:lnTo>
                        <a:lnTo>
                          <a:pt x="345" y="2"/>
                        </a:lnTo>
                        <a:lnTo>
                          <a:pt x="373" y="0"/>
                        </a:lnTo>
                        <a:lnTo>
                          <a:pt x="400" y="0"/>
                        </a:lnTo>
                        <a:lnTo>
                          <a:pt x="426" y="6"/>
                        </a:lnTo>
                        <a:lnTo>
                          <a:pt x="453" y="16"/>
                        </a:lnTo>
                        <a:lnTo>
                          <a:pt x="480" y="31"/>
                        </a:lnTo>
                        <a:lnTo>
                          <a:pt x="508" y="49"/>
                        </a:lnTo>
                        <a:lnTo>
                          <a:pt x="537" y="71"/>
                        </a:lnTo>
                        <a:lnTo>
                          <a:pt x="565" y="90"/>
                        </a:lnTo>
                        <a:lnTo>
                          <a:pt x="590" y="108"/>
                        </a:lnTo>
                        <a:lnTo>
                          <a:pt x="614" y="124"/>
                        </a:lnTo>
                        <a:lnTo>
                          <a:pt x="624" y="130"/>
                        </a:lnTo>
                        <a:lnTo>
                          <a:pt x="636" y="137"/>
                        </a:lnTo>
                        <a:lnTo>
                          <a:pt x="645" y="147"/>
                        </a:lnTo>
                        <a:lnTo>
                          <a:pt x="655" y="157"/>
                        </a:lnTo>
                        <a:lnTo>
                          <a:pt x="665" y="169"/>
                        </a:lnTo>
                        <a:lnTo>
                          <a:pt x="671" y="179"/>
                        </a:lnTo>
                        <a:lnTo>
                          <a:pt x="675" y="190"/>
                        </a:lnTo>
                        <a:lnTo>
                          <a:pt x="677" y="200"/>
                        </a:lnTo>
                        <a:lnTo>
                          <a:pt x="667" y="257"/>
                        </a:lnTo>
                        <a:lnTo>
                          <a:pt x="651" y="318"/>
                        </a:lnTo>
                        <a:lnTo>
                          <a:pt x="645" y="371"/>
                        </a:lnTo>
                        <a:lnTo>
                          <a:pt x="659" y="406"/>
                        </a:lnTo>
                        <a:lnTo>
                          <a:pt x="753" y="520"/>
                        </a:lnTo>
                        <a:lnTo>
                          <a:pt x="265" y="931"/>
                        </a:lnTo>
                        <a:lnTo>
                          <a:pt x="139" y="779"/>
                        </a:lnTo>
                        <a:lnTo>
                          <a:pt x="0" y="768"/>
                        </a:lnTo>
                        <a:lnTo>
                          <a:pt x="23" y="732"/>
                        </a:lnTo>
                        <a:lnTo>
                          <a:pt x="49" y="697"/>
                        </a:lnTo>
                        <a:lnTo>
                          <a:pt x="72" y="664"/>
                        </a:lnTo>
                        <a:lnTo>
                          <a:pt x="96" y="632"/>
                        </a:lnTo>
                        <a:lnTo>
                          <a:pt x="119" y="601"/>
                        </a:lnTo>
                        <a:lnTo>
                          <a:pt x="143" y="569"/>
                        </a:lnTo>
                        <a:lnTo>
                          <a:pt x="166" y="540"/>
                        </a:lnTo>
                        <a:lnTo>
                          <a:pt x="190" y="510"/>
                        </a:lnTo>
                        <a:lnTo>
                          <a:pt x="214" y="481"/>
                        </a:lnTo>
                        <a:lnTo>
                          <a:pt x="237" y="454"/>
                        </a:lnTo>
                        <a:lnTo>
                          <a:pt x="259" y="424"/>
                        </a:lnTo>
                        <a:lnTo>
                          <a:pt x="282" y="397"/>
                        </a:lnTo>
                        <a:lnTo>
                          <a:pt x="306" y="367"/>
                        </a:lnTo>
                        <a:lnTo>
                          <a:pt x="329" y="338"/>
                        </a:lnTo>
                        <a:lnTo>
                          <a:pt x="353" y="308"/>
                        </a:lnTo>
                        <a:lnTo>
                          <a:pt x="376" y="2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71" name="Freeform 278">
                  <a:extLst>
                    <a:ext uri="{FF2B5EF4-FFF2-40B4-BE49-F238E27FC236}">
                      <a16:creationId xmlns:a16="http://schemas.microsoft.com/office/drawing/2014/main" id="{F56AA873-6FAD-40B2-BB63-223135765838}"/>
                    </a:ext>
                  </a:extLst>
                </p:cNvPr>
                <p:cNvSpPr>
                  <a:spLocks/>
                </p:cNvSpPr>
                <p:nvPr/>
              </p:nvSpPr>
              <p:spPr bwMode="auto">
                <a:xfrm>
                  <a:off x="1549" y="2507"/>
                  <a:ext cx="117" cy="55"/>
                </a:xfrm>
                <a:custGeom>
                  <a:avLst/>
                  <a:gdLst>
                    <a:gd name="T0" fmla="*/ 0 w 234"/>
                    <a:gd name="T1" fmla="*/ 6 h 110"/>
                    <a:gd name="T2" fmla="*/ 0 w 234"/>
                    <a:gd name="T3" fmla="*/ 6 h 110"/>
                    <a:gd name="T4" fmla="*/ 13 w 234"/>
                    <a:gd name="T5" fmla="*/ 7 h 110"/>
                    <a:gd name="T6" fmla="*/ 25 w 234"/>
                    <a:gd name="T7" fmla="*/ 9 h 110"/>
                    <a:gd name="T8" fmla="*/ 36 w 234"/>
                    <a:gd name="T9" fmla="*/ 10 h 110"/>
                    <a:gd name="T10" fmla="*/ 45 w 234"/>
                    <a:gd name="T11" fmla="*/ 12 h 110"/>
                    <a:gd name="T12" fmla="*/ 51 w 234"/>
                    <a:gd name="T13" fmla="*/ 15 h 110"/>
                    <a:gd name="T14" fmla="*/ 53 w 234"/>
                    <a:gd name="T15" fmla="*/ 16 h 110"/>
                    <a:gd name="T16" fmla="*/ 52 w 234"/>
                    <a:gd name="T17" fmla="*/ 18 h 110"/>
                    <a:gd name="T18" fmla="*/ 49 w 234"/>
                    <a:gd name="T19" fmla="*/ 23 h 110"/>
                    <a:gd name="T20" fmla="*/ 53 w 234"/>
                    <a:gd name="T21" fmla="*/ 28 h 110"/>
                    <a:gd name="T22" fmla="*/ 58 w 234"/>
                    <a:gd name="T23" fmla="*/ 21 h 110"/>
                    <a:gd name="T24" fmla="*/ 59 w 234"/>
                    <a:gd name="T25" fmla="*/ 15 h 110"/>
                    <a:gd name="T26" fmla="*/ 54 w 234"/>
                    <a:gd name="T27" fmla="*/ 10 h 110"/>
                    <a:gd name="T28" fmla="*/ 47 w 234"/>
                    <a:gd name="T29" fmla="*/ 6 h 110"/>
                    <a:gd name="T30" fmla="*/ 37 w 234"/>
                    <a:gd name="T31" fmla="*/ 4 h 110"/>
                    <a:gd name="T32" fmla="*/ 25 w 234"/>
                    <a:gd name="T33" fmla="*/ 3 h 110"/>
                    <a:gd name="T34" fmla="*/ 13 w 234"/>
                    <a:gd name="T35" fmla="*/ 1 h 110"/>
                    <a:gd name="T36" fmla="*/ 0 w 234"/>
                    <a:gd name="T37" fmla="*/ 0 h 110"/>
                    <a:gd name="T38" fmla="*/ 0 w 234"/>
                    <a:gd name="T39" fmla="*/ 0 h 110"/>
                    <a:gd name="T40" fmla="*/ 0 w 234"/>
                    <a:gd name="T41" fmla="*/ 6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110">
                      <a:moveTo>
                        <a:pt x="0" y="23"/>
                      </a:moveTo>
                      <a:lnTo>
                        <a:pt x="0" y="23"/>
                      </a:lnTo>
                      <a:lnTo>
                        <a:pt x="51" y="27"/>
                      </a:lnTo>
                      <a:lnTo>
                        <a:pt x="100" y="33"/>
                      </a:lnTo>
                      <a:lnTo>
                        <a:pt x="144" y="39"/>
                      </a:lnTo>
                      <a:lnTo>
                        <a:pt x="177" y="47"/>
                      </a:lnTo>
                      <a:lnTo>
                        <a:pt x="202" y="57"/>
                      </a:lnTo>
                      <a:lnTo>
                        <a:pt x="210" y="64"/>
                      </a:lnTo>
                      <a:lnTo>
                        <a:pt x="208" y="72"/>
                      </a:lnTo>
                      <a:lnTo>
                        <a:pt x="195" y="90"/>
                      </a:lnTo>
                      <a:lnTo>
                        <a:pt x="210" y="110"/>
                      </a:lnTo>
                      <a:lnTo>
                        <a:pt x="232" y="84"/>
                      </a:lnTo>
                      <a:lnTo>
                        <a:pt x="234" y="57"/>
                      </a:lnTo>
                      <a:lnTo>
                        <a:pt x="214" y="37"/>
                      </a:lnTo>
                      <a:lnTo>
                        <a:pt x="185" y="23"/>
                      </a:lnTo>
                      <a:lnTo>
                        <a:pt x="147" y="15"/>
                      </a:lnTo>
                      <a:lnTo>
                        <a:pt x="100" y="9"/>
                      </a:lnTo>
                      <a:lnTo>
                        <a:pt x="51" y="4"/>
                      </a:lnTo>
                      <a:lnTo>
                        <a:pt x="0"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2" name="Freeform 279">
                  <a:extLst>
                    <a:ext uri="{FF2B5EF4-FFF2-40B4-BE49-F238E27FC236}">
                      <a16:creationId xmlns:a16="http://schemas.microsoft.com/office/drawing/2014/main" id="{10ABC64F-A562-412D-BBA9-BCBD53028E8D}"/>
                    </a:ext>
                  </a:extLst>
                </p:cNvPr>
                <p:cNvSpPr>
                  <a:spLocks/>
                </p:cNvSpPr>
                <p:nvPr/>
              </p:nvSpPr>
              <p:spPr bwMode="auto">
                <a:xfrm>
                  <a:off x="1512" y="2475"/>
                  <a:ext cx="37" cy="44"/>
                </a:xfrm>
                <a:custGeom>
                  <a:avLst/>
                  <a:gdLst>
                    <a:gd name="T0" fmla="*/ 0 w 74"/>
                    <a:gd name="T1" fmla="*/ 0 h 86"/>
                    <a:gd name="T2" fmla="*/ 0 w 74"/>
                    <a:gd name="T3" fmla="*/ 0 h 86"/>
                    <a:gd name="T4" fmla="*/ 0 w 74"/>
                    <a:gd name="T5" fmla="*/ 4 h 86"/>
                    <a:gd name="T6" fmla="*/ 1 w 74"/>
                    <a:gd name="T7" fmla="*/ 8 h 86"/>
                    <a:gd name="T8" fmla="*/ 4 w 74"/>
                    <a:gd name="T9" fmla="*/ 11 h 86"/>
                    <a:gd name="T10" fmla="*/ 6 w 74"/>
                    <a:gd name="T11" fmla="*/ 14 h 86"/>
                    <a:gd name="T12" fmla="*/ 9 w 74"/>
                    <a:gd name="T13" fmla="*/ 17 h 86"/>
                    <a:gd name="T14" fmla="*/ 12 w 74"/>
                    <a:gd name="T15" fmla="*/ 20 h 86"/>
                    <a:gd name="T16" fmla="*/ 16 w 74"/>
                    <a:gd name="T17" fmla="*/ 22 h 86"/>
                    <a:gd name="T18" fmla="*/ 19 w 74"/>
                    <a:gd name="T19" fmla="*/ 23 h 86"/>
                    <a:gd name="T20" fmla="*/ 19 w 74"/>
                    <a:gd name="T21" fmla="*/ 16 h 86"/>
                    <a:gd name="T22" fmla="*/ 17 w 74"/>
                    <a:gd name="T23" fmla="*/ 16 h 86"/>
                    <a:gd name="T24" fmla="*/ 16 w 74"/>
                    <a:gd name="T25" fmla="*/ 15 h 86"/>
                    <a:gd name="T26" fmla="*/ 13 w 74"/>
                    <a:gd name="T27" fmla="*/ 12 h 86"/>
                    <a:gd name="T28" fmla="*/ 11 w 74"/>
                    <a:gd name="T29" fmla="*/ 10 h 86"/>
                    <a:gd name="T30" fmla="*/ 9 w 74"/>
                    <a:gd name="T31" fmla="*/ 8 h 86"/>
                    <a:gd name="T32" fmla="*/ 7 w 74"/>
                    <a:gd name="T33" fmla="*/ 5 h 86"/>
                    <a:gd name="T34" fmla="*/ 6 w 74"/>
                    <a:gd name="T35" fmla="*/ 3 h 86"/>
                    <a:gd name="T36" fmla="*/ 6 w 74"/>
                    <a:gd name="T37" fmla="*/ 0 h 86"/>
                    <a:gd name="T38" fmla="*/ 6 w 74"/>
                    <a:gd name="T39" fmla="*/ 0 h 86"/>
                    <a:gd name="T40" fmla="*/ 0 w 74"/>
                    <a:gd name="T41" fmla="*/ 0 h 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86">
                      <a:moveTo>
                        <a:pt x="0" y="0"/>
                      </a:moveTo>
                      <a:lnTo>
                        <a:pt x="0" y="0"/>
                      </a:lnTo>
                      <a:lnTo>
                        <a:pt x="0" y="14"/>
                      </a:lnTo>
                      <a:lnTo>
                        <a:pt x="4" y="29"/>
                      </a:lnTo>
                      <a:lnTo>
                        <a:pt x="13" y="41"/>
                      </a:lnTo>
                      <a:lnTo>
                        <a:pt x="21" y="55"/>
                      </a:lnTo>
                      <a:lnTo>
                        <a:pt x="35" y="67"/>
                      </a:lnTo>
                      <a:lnTo>
                        <a:pt x="45" y="76"/>
                      </a:lnTo>
                      <a:lnTo>
                        <a:pt x="61" y="84"/>
                      </a:lnTo>
                      <a:lnTo>
                        <a:pt x="74" y="86"/>
                      </a:lnTo>
                      <a:lnTo>
                        <a:pt x="74" y="63"/>
                      </a:lnTo>
                      <a:lnTo>
                        <a:pt x="68" y="61"/>
                      </a:lnTo>
                      <a:lnTo>
                        <a:pt x="61" y="57"/>
                      </a:lnTo>
                      <a:lnTo>
                        <a:pt x="51" y="47"/>
                      </a:lnTo>
                      <a:lnTo>
                        <a:pt x="41" y="39"/>
                      </a:lnTo>
                      <a:lnTo>
                        <a:pt x="33" y="29"/>
                      </a:lnTo>
                      <a:lnTo>
                        <a:pt x="27" y="18"/>
                      </a:lnTo>
                      <a:lnTo>
                        <a:pt x="23" y="10"/>
                      </a:lnTo>
                      <a:lnTo>
                        <a:pt x="2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3" name="Freeform 280">
                  <a:extLst>
                    <a:ext uri="{FF2B5EF4-FFF2-40B4-BE49-F238E27FC236}">
                      <a16:creationId xmlns:a16="http://schemas.microsoft.com/office/drawing/2014/main" id="{859EA90D-D7BA-4581-B415-A17F5DD028A3}"/>
                    </a:ext>
                  </a:extLst>
                </p:cNvPr>
                <p:cNvSpPr>
                  <a:spLocks/>
                </p:cNvSpPr>
                <p:nvPr/>
              </p:nvSpPr>
              <p:spPr bwMode="auto">
                <a:xfrm>
                  <a:off x="1512" y="2438"/>
                  <a:ext cx="47" cy="37"/>
                </a:xfrm>
                <a:custGeom>
                  <a:avLst/>
                  <a:gdLst>
                    <a:gd name="T0" fmla="*/ 21 w 94"/>
                    <a:gd name="T1" fmla="*/ 0 h 75"/>
                    <a:gd name="T2" fmla="*/ 21 w 94"/>
                    <a:gd name="T3" fmla="*/ 0 h 75"/>
                    <a:gd name="T4" fmla="*/ 18 w 94"/>
                    <a:gd name="T5" fmla="*/ 1 h 75"/>
                    <a:gd name="T6" fmla="*/ 15 w 94"/>
                    <a:gd name="T7" fmla="*/ 2 h 75"/>
                    <a:gd name="T8" fmla="*/ 12 w 94"/>
                    <a:gd name="T9" fmla="*/ 4 h 75"/>
                    <a:gd name="T10" fmla="*/ 9 w 94"/>
                    <a:gd name="T11" fmla="*/ 6 h 75"/>
                    <a:gd name="T12" fmla="*/ 6 w 94"/>
                    <a:gd name="T13" fmla="*/ 8 h 75"/>
                    <a:gd name="T14" fmla="*/ 3 w 94"/>
                    <a:gd name="T15" fmla="*/ 11 h 75"/>
                    <a:gd name="T16" fmla="*/ 1 w 94"/>
                    <a:gd name="T17" fmla="*/ 14 h 75"/>
                    <a:gd name="T18" fmla="*/ 0 w 94"/>
                    <a:gd name="T19" fmla="*/ 18 h 75"/>
                    <a:gd name="T20" fmla="*/ 6 w 94"/>
                    <a:gd name="T21" fmla="*/ 18 h 75"/>
                    <a:gd name="T22" fmla="*/ 7 w 94"/>
                    <a:gd name="T23" fmla="*/ 16 h 75"/>
                    <a:gd name="T24" fmla="*/ 8 w 94"/>
                    <a:gd name="T25" fmla="*/ 15 h 75"/>
                    <a:gd name="T26" fmla="*/ 10 w 94"/>
                    <a:gd name="T27" fmla="*/ 13 h 75"/>
                    <a:gd name="T28" fmla="*/ 13 w 94"/>
                    <a:gd name="T29" fmla="*/ 11 h 75"/>
                    <a:gd name="T30" fmla="*/ 15 w 94"/>
                    <a:gd name="T31" fmla="*/ 10 h 75"/>
                    <a:gd name="T32" fmla="*/ 18 w 94"/>
                    <a:gd name="T33" fmla="*/ 8 h 75"/>
                    <a:gd name="T34" fmla="*/ 20 w 94"/>
                    <a:gd name="T35" fmla="*/ 7 h 75"/>
                    <a:gd name="T36" fmla="*/ 23 w 94"/>
                    <a:gd name="T37" fmla="*/ 6 h 75"/>
                    <a:gd name="T38" fmla="*/ 24 w 94"/>
                    <a:gd name="T39" fmla="*/ 6 h 75"/>
                    <a:gd name="T40" fmla="*/ 21 w 94"/>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75">
                      <a:moveTo>
                        <a:pt x="82" y="0"/>
                      </a:moveTo>
                      <a:lnTo>
                        <a:pt x="84" y="0"/>
                      </a:lnTo>
                      <a:lnTo>
                        <a:pt x="72" y="4"/>
                      </a:lnTo>
                      <a:lnTo>
                        <a:pt x="59" y="10"/>
                      </a:lnTo>
                      <a:lnTo>
                        <a:pt x="47" y="16"/>
                      </a:lnTo>
                      <a:lnTo>
                        <a:pt x="33" y="26"/>
                      </a:lnTo>
                      <a:lnTo>
                        <a:pt x="23" y="34"/>
                      </a:lnTo>
                      <a:lnTo>
                        <a:pt x="11" y="45"/>
                      </a:lnTo>
                      <a:lnTo>
                        <a:pt x="4" y="59"/>
                      </a:lnTo>
                      <a:lnTo>
                        <a:pt x="0" y="75"/>
                      </a:lnTo>
                      <a:lnTo>
                        <a:pt x="23" y="75"/>
                      </a:lnTo>
                      <a:lnTo>
                        <a:pt x="27" y="67"/>
                      </a:lnTo>
                      <a:lnTo>
                        <a:pt x="31" y="61"/>
                      </a:lnTo>
                      <a:lnTo>
                        <a:pt x="39" y="53"/>
                      </a:lnTo>
                      <a:lnTo>
                        <a:pt x="49" y="45"/>
                      </a:lnTo>
                      <a:lnTo>
                        <a:pt x="59" y="40"/>
                      </a:lnTo>
                      <a:lnTo>
                        <a:pt x="70" y="34"/>
                      </a:lnTo>
                      <a:lnTo>
                        <a:pt x="80" y="28"/>
                      </a:lnTo>
                      <a:lnTo>
                        <a:pt x="92" y="24"/>
                      </a:lnTo>
                      <a:lnTo>
                        <a:pt x="94" y="24"/>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4" name="Freeform 281">
                  <a:extLst>
                    <a:ext uri="{FF2B5EF4-FFF2-40B4-BE49-F238E27FC236}">
                      <a16:creationId xmlns:a16="http://schemas.microsoft.com/office/drawing/2014/main" id="{0D166A2E-BBCC-4BE4-AE88-ABB8958BCC28}"/>
                    </a:ext>
                  </a:extLst>
                </p:cNvPr>
                <p:cNvSpPr>
                  <a:spLocks/>
                </p:cNvSpPr>
                <p:nvPr/>
              </p:nvSpPr>
              <p:spPr bwMode="auto">
                <a:xfrm>
                  <a:off x="1553" y="2411"/>
                  <a:ext cx="109" cy="39"/>
                </a:xfrm>
                <a:custGeom>
                  <a:avLst/>
                  <a:gdLst>
                    <a:gd name="T0" fmla="*/ 55 w 218"/>
                    <a:gd name="T1" fmla="*/ 0 h 79"/>
                    <a:gd name="T2" fmla="*/ 55 w 218"/>
                    <a:gd name="T3" fmla="*/ 0 h 79"/>
                    <a:gd name="T4" fmla="*/ 48 w 218"/>
                    <a:gd name="T5" fmla="*/ 0 h 79"/>
                    <a:gd name="T6" fmla="*/ 41 w 218"/>
                    <a:gd name="T7" fmla="*/ 1 h 79"/>
                    <a:gd name="T8" fmla="*/ 34 w 218"/>
                    <a:gd name="T9" fmla="*/ 2 h 79"/>
                    <a:gd name="T10" fmla="*/ 27 w 218"/>
                    <a:gd name="T11" fmla="*/ 3 h 79"/>
                    <a:gd name="T12" fmla="*/ 20 w 218"/>
                    <a:gd name="T13" fmla="*/ 6 h 79"/>
                    <a:gd name="T14" fmla="*/ 13 w 218"/>
                    <a:gd name="T15" fmla="*/ 8 h 79"/>
                    <a:gd name="T16" fmla="*/ 7 w 218"/>
                    <a:gd name="T17" fmla="*/ 10 h 79"/>
                    <a:gd name="T18" fmla="*/ 0 w 218"/>
                    <a:gd name="T19" fmla="*/ 13 h 79"/>
                    <a:gd name="T20" fmla="*/ 3 w 218"/>
                    <a:gd name="T21" fmla="*/ 19 h 79"/>
                    <a:gd name="T22" fmla="*/ 9 w 218"/>
                    <a:gd name="T23" fmla="*/ 16 h 79"/>
                    <a:gd name="T24" fmla="*/ 15 w 218"/>
                    <a:gd name="T25" fmla="*/ 14 h 79"/>
                    <a:gd name="T26" fmla="*/ 22 w 218"/>
                    <a:gd name="T27" fmla="*/ 11 h 79"/>
                    <a:gd name="T28" fmla="*/ 28 w 218"/>
                    <a:gd name="T29" fmla="*/ 9 h 79"/>
                    <a:gd name="T30" fmla="*/ 35 w 218"/>
                    <a:gd name="T31" fmla="*/ 8 h 79"/>
                    <a:gd name="T32" fmla="*/ 41 w 218"/>
                    <a:gd name="T33" fmla="*/ 7 h 79"/>
                    <a:gd name="T34" fmla="*/ 48 w 218"/>
                    <a:gd name="T35" fmla="*/ 7 h 79"/>
                    <a:gd name="T36" fmla="*/ 55 w 218"/>
                    <a:gd name="T37" fmla="*/ 6 h 79"/>
                    <a:gd name="T38" fmla="*/ 55 w 218"/>
                    <a:gd name="T39" fmla="*/ 6 h 79"/>
                    <a:gd name="T40" fmla="*/ 55 w 218"/>
                    <a:gd name="T41" fmla="*/ 0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8" h="79">
                      <a:moveTo>
                        <a:pt x="218" y="2"/>
                      </a:moveTo>
                      <a:lnTo>
                        <a:pt x="218" y="2"/>
                      </a:lnTo>
                      <a:lnTo>
                        <a:pt x="191" y="0"/>
                      </a:lnTo>
                      <a:lnTo>
                        <a:pt x="163" y="4"/>
                      </a:lnTo>
                      <a:lnTo>
                        <a:pt x="134" y="8"/>
                      </a:lnTo>
                      <a:lnTo>
                        <a:pt x="106" y="14"/>
                      </a:lnTo>
                      <a:lnTo>
                        <a:pt x="77" y="24"/>
                      </a:lnTo>
                      <a:lnTo>
                        <a:pt x="51" y="34"/>
                      </a:lnTo>
                      <a:lnTo>
                        <a:pt x="26" y="43"/>
                      </a:lnTo>
                      <a:lnTo>
                        <a:pt x="0" y="55"/>
                      </a:lnTo>
                      <a:lnTo>
                        <a:pt x="12" y="79"/>
                      </a:lnTo>
                      <a:lnTo>
                        <a:pt x="33" y="67"/>
                      </a:lnTo>
                      <a:lnTo>
                        <a:pt x="59" y="57"/>
                      </a:lnTo>
                      <a:lnTo>
                        <a:pt x="85" y="47"/>
                      </a:lnTo>
                      <a:lnTo>
                        <a:pt x="110" y="38"/>
                      </a:lnTo>
                      <a:lnTo>
                        <a:pt x="138" y="32"/>
                      </a:lnTo>
                      <a:lnTo>
                        <a:pt x="163" y="28"/>
                      </a:lnTo>
                      <a:lnTo>
                        <a:pt x="191" y="28"/>
                      </a:lnTo>
                      <a:lnTo>
                        <a:pt x="218" y="26"/>
                      </a:lnTo>
                      <a:lnTo>
                        <a:pt x="2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5" name="Freeform 282">
                  <a:extLst>
                    <a:ext uri="{FF2B5EF4-FFF2-40B4-BE49-F238E27FC236}">
                      <a16:creationId xmlns:a16="http://schemas.microsoft.com/office/drawing/2014/main" id="{C2826C2E-A26D-4092-9498-0704A45331BC}"/>
                    </a:ext>
                  </a:extLst>
                </p:cNvPr>
                <p:cNvSpPr>
                  <a:spLocks/>
                </p:cNvSpPr>
                <p:nvPr/>
              </p:nvSpPr>
              <p:spPr bwMode="auto">
                <a:xfrm>
                  <a:off x="1662" y="2412"/>
                  <a:ext cx="110" cy="73"/>
                </a:xfrm>
                <a:custGeom>
                  <a:avLst/>
                  <a:gdLst>
                    <a:gd name="T0" fmla="*/ 55 w 220"/>
                    <a:gd name="T1" fmla="*/ 31 h 147"/>
                    <a:gd name="T2" fmla="*/ 55 w 220"/>
                    <a:gd name="T3" fmla="*/ 31 h 147"/>
                    <a:gd name="T4" fmla="*/ 49 w 220"/>
                    <a:gd name="T5" fmla="*/ 27 h 147"/>
                    <a:gd name="T6" fmla="*/ 44 w 220"/>
                    <a:gd name="T7" fmla="*/ 23 h 147"/>
                    <a:gd name="T8" fmla="*/ 37 w 220"/>
                    <a:gd name="T9" fmla="*/ 18 h 147"/>
                    <a:gd name="T10" fmla="*/ 29 w 220"/>
                    <a:gd name="T11" fmla="*/ 12 h 147"/>
                    <a:gd name="T12" fmla="*/ 22 w 220"/>
                    <a:gd name="T13" fmla="*/ 8 h 147"/>
                    <a:gd name="T14" fmla="*/ 15 w 220"/>
                    <a:gd name="T15" fmla="*/ 4 h 147"/>
                    <a:gd name="T16" fmla="*/ 7 w 220"/>
                    <a:gd name="T17" fmla="*/ 1 h 147"/>
                    <a:gd name="T18" fmla="*/ 0 w 220"/>
                    <a:gd name="T19" fmla="*/ 0 h 147"/>
                    <a:gd name="T20" fmla="*/ 0 w 220"/>
                    <a:gd name="T21" fmla="*/ 6 h 147"/>
                    <a:gd name="T22" fmla="*/ 6 w 220"/>
                    <a:gd name="T23" fmla="*/ 7 h 147"/>
                    <a:gd name="T24" fmla="*/ 13 w 220"/>
                    <a:gd name="T25" fmla="*/ 9 h 147"/>
                    <a:gd name="T26" fmla="*/ 19 w 220"/>
                    <a:gd name="T27" fmla="*/ 13 h 147"/>
                    <a:gd name="T28" fmla="*/ 26 w 220"/>
                    <a:gd name="T29" fmla="*/ 17 h 147"/>
                    <a:gd name="T30" fmla="*/ 33 w 220"/>
                    <a:gd name="T31" fmla="*/ 23 h 147"/>
                    <a:gd name="T32" fmla="*/ 40 w 220"/>
                    <a:gd name="T33" fmla="*/ 28 h 147"/>
                    <a:gd name="T34" fmla="*/ 47 w 220"/>
                    <a:gd name="T35" fmla="*/ 32 h 147"/>
                    <a:gd name="T36" fmla="*/ 52 w 220"/>
                    <a:gd name="T37" fmla="*/ 36 h 147"/>
                    <a:gd name="T38" fmla="*/ 52 w 220"/>
                    <a:gd name="T39" fmla="*/ 36 h 147"/>
                    <a:gd name="T40" fmla="*/ 55 w 220"/>
                    <a:gd name="T41" fmla="*/ 31 h 1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0" h="147">
                      <a:moveTo>
                        <a:pt x="220" y="124"/>
                      </a:moveTo>
                      <a:lnTo>
                        <a:pt x="220" y="126"/>
                      </a:lnTo>
                      <a:lnTo>
                        <a:pt x="196" y="110"/>
                      </a:lnTo>
                      <a:lnTo>
                        <a:pt x="173" y="93"/>
                      </a:lnTo>
                      <a:lnTo>
                        <a:pt x="145" y="73"/>
                      </a:lnTo>
                      <a:lnTo>
                        <a:pt x="114" y="51"/>
                      </a:lnTo>
                      <a:lnTo>
                        <a:pt x="86" y="34"/>
                      </a:lnTo>
                      <a:lnTo>
                        <a:pt x="57" y="16"/>
                      </a:lnTo>
                      <a:lnTo>
                        <a:pt x="27" y="6"/>
                      </a:lnTo>
                      <a:lnTo>
                        <a:pt x="0" y="0"/>
                      </a:lnTo>
                      <a:lnTo>
                        <a:pt x="0" y="24"/>
                      </a:lnTo>
                      <a:lnTo>
                        <a:pt x="24" y="30"/>
                      </a:lnTo>
                      <a:lnTo>
                        <a:pt x="49" y="39"/>
                      </a:lnTo>
                      <a:lnTo>
                        <a:pt x="75" y="53"/>
                      </a:lnTo>
                      <a:lnTo>
                        <a:pt x="102" y="71"/>
                      </a:lnTo>
                      <a:lnTo>
                        <a:pt x="130" y="93"/>
                      </a:lnTo>
                      <a:lnTo>
                        <a:pt x="157" y="112"/>
                      </a:lnTo>
                      <a:lnTo>
                        <a:pt x="185" y="130"/>
                      </a:lnTo>
                      <a:lnTo>
                        <a:pt x="208" y="146"/>
                      </a:lnTo>
                      <a:lnTo>
                        <a:pt x="208" y="147"/>
                      </a:lnTo>
                      <a:lnTo>
                        <a:pt x="22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 name="Freeform 283">
                  <a:extLst>
                    <a:ext uri="{FF2B5EF4-FFF2-40B4-BE49-F238E27FC236}">
                      <a16:creationId xmlns:a16="http://schemas.microsoft.com/office/drawing/2014/main" id="{5FFA2C7B-4441-4303-AF3E-CA992E25274A}"/>
                    </a:ext>
                  </a:extLst>
                </p:cNvPr>
                <p:cNvSpPr>
                  <a:spLocks/>
                </p:cNvSpPr>
                <p:nvPr/>
              </p:nvSpPr>
              <p:spPr bwMode="auto">
                <a:xfrm>
                  <a:off x="1766" y="2473"/>
                  <a:ext cx="40" cy="45"/>
                </a:xfrm>
                <a:custGeom>
                  <a:avLst/>
                  <a:gdLst>
                    <a:gd name="T0" fmla="*/ 20 w 81"/>
                    <a:gd name="T1" fmla="*/ 23 h 88"/>
                    <a:gd name="T2" fmla="*/ 20 w 81"/>
                    <a:gd name="T3" fmla="*/ 23 h 88"/>
                    <a:gd name="T4" fmla="*/ 19 w 81"/>
                    <a:gd name="T5" fmla="*/ 20 h 88"/>
                    <a:gd name="T6" fmla="*/ 18 w 81"/>
                    <a:gd name="T7" fmla="*/ 16 h 88"/>
                    <a:gd name="T8" fmla="*/ 16 w 81"/>
                    <a:gd name="T9" fmla="*/ 13 h 88"/>
                    <a:gd name="T10" fmla="*/ 14 w 81"/>
                    <a:gd name="T11" fmla="*/ 10 h 88"/>
                    <a:gd name="T12" fmla="*/ 11 w 81"/>
                    <a:gd name="T13" fmla="*/ 7 h 88"/>
                    <a:gd name="T14" fmla="*/ 8 w 81"/>
                    <a:gd name="T15" fmla="*/ 4 h 88"/>
                    <a:gd name="T16" fmla="*/ 5 w 81"/>
                    <a:gd name="T17" fmla="*/ 2 h 88"/>
                    <a:gd name="T18" fmla="*/ 3 w 81"/>
                    <a:gd name="T19" fmla="*/ 0 h 88"/>
                    <a:gd name="T20" fmla="*/ 0 w 81"/>
                    <a:gd name="T21" fmla="*/ 6 h 88"/>
                    <a:gd name="T22" fmla="*/ 2 w 81"/>
                    <a:gd name="T23" fmla="*/ 7 h 88"/>
                    <a:gd name="T24" fmla="*/ 5 w 81"/>
                    <a:gd name="T25" fmla="*/ 9 h 88"/>
                    <a:gd name="T26" fmla="*/ 7 w 81"/>
                    <a:gd name="T27" fmla="*/ 11 h 88"/>
                    <a:gd name="T28" fmla="*/ 9 w 81"/>
                    <a:gd name="T29" fmla="*/ 14 h 88"/>
                    <a:gd name="T30" fmla="*/ 11 w 81"/>
                    <a:gd name="T31" fmla="*/ 17 h 88"/>
                    <a:gd name="T32" fmla="*/ 12 w 81"/>
                    <a:gd name="T33" fmla="*/ 18 h 88"/>
                    <a:gd name="T34" fmla="*/ 13 w 81"/>
                    <a:gd name="T35" fmla="*/ 21 h 88"/>
                    <a:gd name="T36" fmla="*/ 14 w 81"/>
                    <a:gd name="T37" fmla="*/ 23 h 88"/>
                    <a:gd name="T38" fmla="*/ 14 w 81"/>
                    <a:gd name="T39" fmla="*/ 23 h 88"/>
                    <a:gd name="T40" fmla="*/ 20 w 81"/>
                    <a:gd name="T41" fmla="*/ 23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88">
                      <a:moveTo>
                        <a:pt x="81" y="88"/>
                      </a:moveTo>
                      <a:lnTo>
                        <a:pt x="81" y="88"/>
                      </a:lnTo>
                      <a:lnTo>
                        <a:pt x="79" y="76"/>
                      </a:lnTo>
                      <a:lnTo>
                        <a:pt x="75" y="63"/>
                      </a:lnTo>
                      <a:lnTo>
                        <a:pt x="67" y="49"/>
                      </a:lnTo>
                      <a:lnTo>
                        <a:pt x="57" y="37"/>
                      </a:lnTo>
                      <a:lnTo>
                        <a:pt x="45" y="27"/>
                      </a:lnTo>
                      <a:lnTo>
                        <a:pt x="35" y="16"/>
                      </a:lnTo>
                      <a:lnTo>
                        <a:pt x="22" y="8"/>
                      </a:lnTo>
                      <a:lnTo>
                        <a:pt x="12" y="0"/>
                      </a:lnTo>
                      <a:lnTo>
                        <a:pt x="0" y="23"/>
                      </a:lnTo>
                      <a:lnTo>
                        <a:pt x="10" y="27"/>
                      </a:lnTo>
                      <a:lnTo>
                        <a:pt x="20" y="35"/>
                      </a:lnTo>
                      <a:lnTo>
                        <a:pt x="30" y="43"/>
                      </a:lnTo>
                      <a:lnTo>
                        <a:pt x="37" y="53"/>
                      </a:lnTo>
                      <a:lnTo>
                        <a:pt x="47" y="65"/>
                      </a:lnTo>
                      <a:lnTo>
                        <a:pt x="51" y="71"/>
                      </a:lnTo>
                      <a:lnTo>
                        <a:pt x="55" y="80"/>
                      </a:lnTo>
                      <a:lnTo>
                        <a:pt x="57" y="88"/>
                      </a:lnTo>
                      <a:lnTo>
                        <a:pt x="81"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 name="Freeform 284">
                  <a:extLst>
                    <a:ext uri="{FF2B5EF4-FFF2-40B4-BE49-F238E27FC236}">
                      <a16:creationId xmlns:a16="http://schemas.microsoft.com/office/drawing/2014/main" id="{856EC3E0-D3D6-4A63-B7A2-44D8D357010C}"/>
                    </a:ext>
                  </a:extLst>
                </p:cNvPr>
                <p:cNvSpPr>
                  <a:spLocks/>
                </p:cNvSpPr>
                <p:nvPr/>
              </p:nvSpPr>
              <p:spPr bwMode="auto">
                <a:xfrm>
                  <a:off x="1779" y="2518"/>
                  <a:ext cx="27" cy="109"/>
                </a:xfrm>
                <a:custGeom>
                  <a:avLst/>
                  <a:gdLst>
                    <a:gd name="T0" fmla="*/ 8 w 55"/>
                    <a:gd name="T1" fmla="*/ 50 h 218"/>
                    <a:gd name="T2" fmla="*/ 8 w 55"/>
                    <a:gd name="T3" fmla="*/ 50 h 218"/>
                    <a:gd name="T4" fmla="*/ 5 w 55"/>
                    <a:gd name="T5" fmla="*/ 43 h 218"/>
                    <a:gd name="T6" fmla="*/ 7 w 55"/>
                    <a:gd name="T7" fmla="*/ 30 h 218"/>
                    <a:gd name="T8" fmla="*/ 11 w 55"/>
                    <a:gd name="T9" fmla="*/ 15 h 218"/>
                    <a:gd name="T10" fmla="*/ 13 w 55"/>
                    <a:gd name="T11" fmla="*/ 0 h 218"/>
                    <a:gd name="T12" fmla="*/ 7 w 55"/>
                    <a:gd name="T13" fmla="*/ 0 h 218"/>
                    <a:gd name="T14" fmla="*/ 5 w 55"/>
                    <a:gd name="T15" fmla="*/ 14 h 218"/>
                    <a:gd name="T16" fmla="*/ 1 w 55"/>
                    <a:gd name="T17" fmla="*/ 29 h 218"/>
                    <a:gd name="T18" fmla="*/ 0 w 55"/>
                    <a:gd name="T19" fmla="*/ 43 h 218"/>
                    <a:gd name="T20" fmla="*/ 4 w 55"/>
                    <a:gd name="T21" fmla="*/ 54 h 218"/>
                    <a:gd name="T22" fmla="*/ 3 w 55"/>
                    <a:gd name="T23" fmla="*/ 54 h 218"/>
                    <a:gd name="T24" fmla="*/ 4 w 55"/>
                    <a:gd name="T25" fmla="*/ 54 h 218"/>
                    <a:gd name="T26" fmla="*/ 6 w 55"/>
                    <a:gd name="T27" fmla="*/ 55 h 218"/>
                    <a:gd name="T28" fmla="*/ 8 w 55"/>
                    <a:gd name="T29" fmla="*/ 54 h 218"/>
                    <a:gd name="T30" fmla="*/ 9 w 55"/>
                    <a:gd name="T31" fmla="*/ 51 h 218"/>
                    <a:gd name="T32" fmla="*/ 8 w 55"/>
                    <a:gd name="T33" fmla="*/ 50 h 218"/>
                    <a:gd name="T34" fmla="*/ 8 w 55"/>
                    <a:gd name="T35" fmla="*/ 50 h 2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218">
                      <a:moveTo>
                        <a:pt x="35" y="199"/>
                      </a:moveTo>
                      <a:lnTo>
                        <a:pt x="33" y="197"/>
                      </a:lnTo>
                      <a:lnTo>
                        <a:pt x="23" y="171"/>
                      </a:lnTo>
                      <a:lnTo>
                        <a:pt x="29" y="120"/>
                      </a:lnTo>
                      <a:lnTo>
                        <a:pt x="45" y="59"/>
                      </a:lnTo>
                      <a:lnTo>
                        <a:pt x="55" y="0"/>
                      </a:lnTo>
                      <a:lnTo>
                        <a:pt x="31" y="0"/>
                      </a:lnTo>
                      <a:lnTo>
                        <a:pt x="21" y="55"/>
                      </a:lnTo>
                      <a:lnTo>
                        <a:pt x="5" y="116"/>
                      </a:lnTo>
                      <a:lnTo>
                        <a:pt x="0" y="171"/>
                      </a:lnTo>
                      <a:lnTo>
                        <a:pt x="17" y="216"/>
                      </a:lnTo>
                      <a:lnTo>
                        <a:pt x="15" y="214"/>
                      </a:lnTo>
                      <a:lnTo>
                        <a:pt x="17" y="216"/>
                      </a:lnTo>
                      <a:lnTo>
                        <a:pt x="27" y="218"/>
                      </a:lnTo>
                      <a:lnTo>
                        <a:pt x="35" y="214"/>
                      </a:lnTo>
                      <a:lnTo>
                        <a:pt x="37" y="204"/>
                      </a:lnTo>
                      <a:lnTo>
                        <a:pt x="33" y="197"/>
                      </a:lnTo>
                      <a:lnTo>
                        <a:pt x="35"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 name="Freeform 285">
                  <a:extLst>
                    <a:ext uri="{FF2B5EF4-FFF2-40B4-BE49-F238E27FC236}">
                      <a16:creationId xmlns:a16="http://schemas.microsoft.com/office/drawing/2014/main" id="{A4BDF99C-92FB-47D2-BA2E-0297742C853D}"/>
                    </a:ext>
                  </a:extLst>
                </p:cNvPr>
                <p:cNvSpPr>
                  <a:spLocks/>
                </p:cNvSpPr>
                <p:nvPr/>
              </p:nvSpPr>
              <p:spPr bwMode="auto">
                <a:xfrm>
                  <a:off x="1787" y="2617"/>
                  <a:ext cx="58" cy="67"/>
                </a:xfrm>
                <a:custGeom>
                  <a:avLst/>
                  <a:gdLst>
                    <a:gd name="T0" fmla="*/ 28 w 116"/>
                    <a:gd name="T1" fmla="*/ 33 h 133"/>
                    <a:gd name="T2" fmla="*/ 29 w 116"/>
                    <a:gd name="T3" fmla="*/ 29 h 133"/>
                    <a:gd name="T4" fmla="*/ 5 w 116"/>
                    <a:gd name="T5" fmla="*/ 0 h 133"/>
                    <a:gd name="T6" fmla="*/ 0 w 116"/>
                    <a:gd name="T7" fmla="*/ 4 h 133"/>
                    <a:gd name="T8" fmla="*/ 24 w 116"/>
                    <a:gd name="T9" fmla="*/ 33 h 133"/>
                    <a:gd name="T10" fmla="*/ 24 w 116"/>
                    <a:gd name="T11" fmla="*/ 28 h 133"/>
                    <a:gd name="T12" fmla="*/ 24 w 116"/>
                    <a:gd name="T13" fmla="*/ 33 h 133"/>
                    <a:gd name="T14" fmla="*/ 26 w 116"/>
                    <a:gd name="T15" fmla="*/ 34 h 133"/>
                    <a:gd name="T16" fmla="*/ 28 w 116"/>
                    <a:gd name="T17" fmla="*/ 33 h 133"/>
                    <a:gd name="T18" fmla="*/ 29 w 116"/>
                    <a:gd name="T19" fmla="*/ 31 h 133"/>
                    <a:gd name="T20" fmla="*/ 29 w 116"/>
                    <a:gd name="T21" fmla="*/ 29 h 133"/>
                    <a:gd name="T22" fmla="*/ 28 w 116"/>
                    <a:gd name="T23" fmla="*/ 33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6" h="133">
                      <a:moveTo>
                        <a:pt x="112" y="131"/>
                      </a:moveTo>
                      <a:lnTo>
                        <a:pt x="114" y="113"/>
                      </a:lnTo>
                      <a:lnTo>
                        <a:pt x="20" y="0"/>
                      </a:lnTo>
                      <a:lnTo>
                        <a:pt x="0" y="15"/>
                      </a:lnTo>
                      <a:lnTo>
                        <a:pt x="95" y="129"/>
                      </a:lnTo>
                      <a:lnTo>
                        <a:pt x="96" y="111"/>
                      </a:lnTo>
                      <a:lnTo>
                        <a:pt x="95" y="129"/>
                      </a:lnTo>
                      <a:lnTo>
                        <a:pt x="102" y="133"/>
                      </a:lnTo>
                      <a:lnTo>
                        <a:pt x="112" y="129"/>
                      </a:lnTo>
                      <a:lnTo>
                        <a:pt x="116" y="123"/>
                      </a:lnTo>
                      <a:lnTo>
                        <a:pt x="114" y="113"/>
                      </a:lnTo>
                      <a:lnTo>
                        <a:pt x="112"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 name="Freeform 286">
                  <a:extLst>
                    <a:ext uri="{FF2B5EF4-FFF2-40B4-BE49-F238E27FC236}">
                      <a16:creationId xmlns:a16="http://schemas.microsoft.com/office/drawing/2014/main" id="{25D4EECE-E5FE-492E-84F1-94F875E65B2F}"/>
                    </a:ext>
                  </a:extLst>
                </p:cNvPr>
                <p:cNvSpPr>
                  <a:spLocks/>
                </p:cNvSpPr>
                <p:nvPr/>
              </p:nvSpPr>
              <p:spPr bwMode="auto">
                <a:xfrm>
                  <a:off x="1588" y="2673"/>
                  <a:ext cx="255" cy="216"/>
                </a:xfrm>
                <a:custGeom>
                  <a:avLst/>
                  <a:gdLst>
                    <a:gd name="T0" fmla="*/ 1 w 508"/>
                    <a:gd name="T1" fmla="*/ 107 h 432"/>
                    <a:gd name="T2" fmla="*/ 5 w 508"/>
                    <a:gd name="T3" fmla="*/ 108 h 432"/>
                    <a:gd name="T4" fmla="*/ 128 w 508"/>
                    <a:gd name="T5" fmla="*/ 5 h 432"/>
                    <a:gd name="T6" fmla="*/ 124 w 508"/>
                    <a:gd name="T7" fmla="*/ 0 h 432"/>
                    <a:gd name="T8" fmla="*/ 1 w 508"/>
                    <a:gd name="T9" fmla="*/ 103 h 432"/>
                    <a:gd name="T10" fmla="*/ 6 w 508"/>
                    <a:gd name="T11" fmla="*/ 104 h 432"/>
                    <a:gd name="T12" fmla="*/ 1 w 508"/>
                    <a:gd name="T13" fmla="*/ 103 h 432"/>
                    <a:gd name="T14" fmla="*/ 0 w 508"/>
                    <a:gd name="T15" fmla="*/ 105 h 432"/>
                    <a:gd name="T16" fmla="*/ 1 w 508"/>
                    <a:gd name="T17" fmla="*/ 107 h 432"/>
                    <a:gd name="T18" fmla="*/ 3 w 508"/>
                    <a:gd name="T19" fmla="*/ 108 h 432"/>
                    <a:gd name="T20" fmla="*/ 5 w 508"/>
                    <a:gd name="T21" fmla="*/ 108 h 432"/>
                    <a:gd name="T22" fmla="*/ 1 w 508"/>
                    <a:gd name="T23" fmla="*/ 107 h 4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8" h="432">
                      <a:moveTo>
                        <a:pt x="2" y="428"/>
                      </a:moveTo>
                      <a:lnTo>
                        <a:pt x="19" y="430"/>
                      </a:lnTo>
                      <a:lnTo>
                        <a:pt x="508" y="20"/>
                      </a:lnTo>
                      <a:lnTo>
                        <a:pt x="492" y="0"/>
                      </a:lnTo>
                      <a:lnTo>
                        <a:pt x="4" y="411"/>
                      </a:lnTo>
                      <a:lnTo>
                        <a:pt x="21" y="413"/>
                      </a:lnTo>
                      <a:lnTo>
                        <a:pt x="4" y="411"/>
                      </a:lnTo>
                      <a:lnTo>
                        <a:pt x="0" y="419"/>
                      </a:lnTo>
                      <a:lnTo>
                        <a:pt x="4" y="428"/>
                      </a:lnTo>
                      <a:lnTo>
                        <a:pt x="10" y="432"/>
                      </a:lnTo>
                      <a:lnTo>
                        <a:pt x="19" y="430"/>
                      </a:lnTo>
                      <a:lnTo>
                        <a:pt x="2" y="4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 name="Freeform 287">
                  <a:extLst>
                    <a:ext uri="{FF2B5EF4-FFF2-40B4-BE49-F238E27FC236}">
                      <a16:creationId xmlns:a16="http://schemas.microsoft.com/office/drawing/2014/main" id="{1502AA1B-7875-41EE-BC31-05E06A116954}"/>
                    </a:ext>
                  </a:extLst>
                </p:cNvPr>
                <p:cNvSpPr>
                  <a:spLocks/>
                </p:cNvSpPr>
                <p:nvPr/>
              </p:nvSpPr>
              <p:spPr bwMode="auto">
                <a:xfrm>
                  <a:off x="1526" y="2801"/>
                  <a:ext cx="73" cy="86"/>
                </a:xfrm>
                <a:custGeom>
                  <a:avLst/>
                  <a:gdLst>
                    <a:gd name="T0" fmla="*/ 3 w 147"/>
                    <a:gd name="T1" fmla="*/ 6 h 170"/>
                    <a:gd name="T2" fmla="*/ 0 w 147"/>
                    <a:gd name="T3" fmla="*/ 5 h 170"/>
                    <a:gd name="T4" fmla="*/ 32 w 147"/>
                    <a:gd name="T5" fmla="*/ 44 h 170"/>
                    <a:gd name="T6" fmla="*/ 36 w 147"/>
                    <a:gd name="T7" fmla="*/ 39 h 170"/>
                    <a:gd name="T8" fmla="*/ 5 w 147"/>
                    <a:gd name="T9" fmla="*/ 1 h 170"/>
                    <a:gd name="T10" fmla="*/ 3 w 147"/>
                    <a:gd name="T11" fmla="*/ 0 h 170"/>
                    <a:gd name="T12" fmla="*/ 5 w 147"/>
                    <a:gd name="T13" fmla="*/ 1 h 170"/>
                    <a:gd name="T14" fmla="*/ 3 w 147"/>
                    <a:gd name="T15" fmla="*/ 0 h 170"/>
                    <a:gd name="T16" fmla="*/ 1 w 147"/>
                    <a:gd name="T17" fmla="*/ 1 h 170"/>
                    <a:gd name="T18" fmla="*/ 0 w 147"/>
                    <a:gd name="T19" fmla="*/ 3 h 170"/>
                    <a:gd name="T20" fmla="*/ 0 w 147"/>
                    <a:gd name="T21" fmla="*/ 5 h 170"/>
                    <a:gd name="T22" fmla="*/ 3 w 147"/>
                    <a:gd name="T23" fmla="*/ 6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170">
                      <a:moveTo>
                        <a:pt x="12" y="23"/>
                      </a:moveTo>
                      <a:lnTo>
                        <a:pt x="2" y="19"/>
                      </a:lnTo>
                      <a:lnTo>
                        <a:pt x="128" y="170"/>
                      </a:lnTo>
                      <a:lnTo>
                        <a:pt x="147" y="155"/>
                      </a:lnTo>
                      <a:lnTo>
                        <a:pt x="22" y="4"/>
                      </a:lnTo>
                      <a:lnTo>
                        <a:pt x="12" y="0"/>
                      </a:lnTo>
                      <a:lnTo>
                        <a:pt x="22" y="4"/>
                      </a:lnTo>
                      <a:lnTo>
                        <a:pt x="14" y="0"/>
                      </a:lnTo>
                      <a:lnTo>
                        <a:pt x="4" y="2"/>
                      </a:lnTo>
                      <a:lnTo>
                        <a:pt x="0" y="9"/>
                      </a:lnTo>
                      <a:lnTo>
                        <a:pt x="2" y="19"/>
                      </a:lnTo>
                      <a:lnTo>
                        <a:pt x="1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 name="Freeform 288">
                  <a:extLst>
                    <a:ext uri="{FF2B5EF4-FFF2-40B4-BE49-F238E27FC236}">
                      <a16:creationId xmlns:a16="http://schemas.microsoft.com/office/drawing/2014/main" id="{317F68F7-2D8E-4739-ACFB-1D28A9398BFA}"/>
                    </a:ext>
                  </a:extLst>
                </p:cNvPr>
                <p:cNvSpPr>
                  <a:spLocks/>
                </p:cNvSpPr>
                <p:nvPr/>
              </p:nvSpPr>
              <p:spPr bwMode="auto">
                <a:xfrm>
                  <a:off x="1456" y="2795"/>
                  <a:ext cx="75" cy="18"/>
                </a:xfrm>
                <a:custGeom>
                  <a:avLst/>
                  <a:gdLst>
                    <a:gd name="T0" fmla="*/ 0 w 151"/>
                    <a:gd name="T1" fmla="*/ 2 h 35"/>
                    <a:gd name="T2" fmla="*/ 3 w 151"/>
                    <a:gd name="T3" fmla="*/ 6 h 35"/>
                    <a:gd name="T4" fmla="*/ 37 w 151"/>
                    <a:gd name="T5" fmla="*/ 9 h 35"/>
                    <a:gd name="T6" fmla="*/ 37 w 151"/>
                    <a:gd name="T7" fmla="*/ 3 h 35"/>
                    <a:gd name="T8" fmla="*/ 3 w 151"/>
                    <a:gd name="T9" fmla="*/ 0 h 35"/>
                    <a:gd name="T10" fmla="*/ 5 w 151"/>
                    <a:gd name="T11" fmla="*/ 5 h 35"/>
                    <a:gd name="T12" fmla="*/ 3 w 151"/>
                    <a:gd name="T13" fmla="*/ 0 h 35"/>
                    <a:gd name="T14" fmla="*/ 1 w 151"/>
                    <a:gd name="T15" fmla="*/ 1 h 35"/>
                    <a:gd name="T16" fmla="*/ 0 w 151"/>
                    <a:gd name="T17" fmla="*/ 3 h 35"/>
                    <a:gd name="T18" fmla="*/ 1 w 151"/>
                    <a:gd name="T19" fmla="*/ 5 h 35"/>
                    <a:gd name="T20" fmla="*/ 3 w 151"/>
                    <a:gd name="T21" fmla="*/ 6 h 35"/>
                    <a:gd name="T22" fmla="*/ 0 w 151"/>
                    <a:gd name="T23" fmla="*/ 2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35">
                      <a:moveTo>
                        <a:pt x="2" y="6"/>
                      </a:moveTo>
                      <a:lnTo>
                        <a:pt x="12" y="23"/>
                      </a:lnTo>
                      <a:lnTo>
                        <a:pt x="151" y="35"/>
                      </a:lnTo>
                      <a:lnTo>
                        <a:pt x="151" y="12"/>
                      </a:lnTo>
                      <a:lnTo>
                        <a:pt x="12" y="0"/>
                      </a:lnTo>
                      <a:lnTo>
                        <a:pt x="21" y="18"/>
                      </a:lnTo>
                      <a:lnTo>
                        <a:pt x="12" y="0"/>
                      </a:lnTo>
                      <a:lnTo>
                        <a:pt x="4" y="4"/>
                      </a:lnTo>
                      <a:lnTo>
                        <a:pt x="0" y="12"/>
                      </a:lnTo>
                      <a:lnTo>
                        <a:pt x="4" y="20"/>
                      </a:lnTo>
                      <a:lnTo>
                        <a:pt x="12" y="23"/>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 name="Freeform 289">
                  <a:extLst>
                    <a:ext uri="{FF2B5EF4-FFF2-40B4-BE49-F238E27FC236}">
                      <a16:creationId xmlns:a16="http://schemas.microsoft.com/office/drawing/2014/main" id="{1025ACF5-6A7F-4734-90BD-610443328649}"/>
                    </a:ext>
                  </a:extLst>
                </p:cNvPr>
                <p:cNvSpPr>
                  <a:spLocks/>
                </p:cNvSpPr>
                <p:nvPr/>
              </p:nvSpPr>
              <p:spPr bwMode="auto">
                <a:xfrm>
                  <a:off x="1457" y="2551"/>
                  <a:ext cx="199" cy="253"/>
                </a:xfrm>
                <a:custGeom>
                  <a:avLst/>
                  <a:gdLst>
                    <a:gd name="T0" fmla="*/ 95 w 398"/>
                    <a:gd name="T1" fmla="*/ 0 h 507"/>
                    <a:gd name="T2" fmla="*/ 95 w 398"/>
                    <a:gd name="T3" fmla="*/ 1 h 507"/>
                    <a:gd name="T4" fmla="*/ 89 w 398"/>
                    <a:gd name="T5" fmla="*/ 8 h 507"/>
                    <a:gd name="T6" fmla="*/ 83 w 398"/>
                    <a:gd name="T7" fmla="*/ 15 h 507"/>
                    <a:gd name="T8" fmla="*/ 77 w 398"/>
                    <a:gd name="T9" fmla="*/ 23 h 507"/>
                    <a:gd name="T10" fmla="*/ 71 w 398"/>
                    <a:gd name="T11" fmla="*/ 30 h 507"/>
                    <a:gd name="T12" fmla="*/ 65 w 398"/>
                    <a:gd name="T13" fmla="*/ 37 h 507"/>
                    <a:gd name="T14" fmla="*/ 60 w 398"/>
                    <a:gd name="T15" fmla="*/ 44 h 507"/>
                    <a:gd name="T16" fmla="*/ 54 w 398"/>
                    <a:gd name="T17" fmla="*/ 51 h 507"/>
                    <a:gd name="T18" fmla="*/ 48 w 398"/>
                    <a:gd name="T19" fmla="*/ 59 h 507"/>
                    <a:gd name="T20" fmla="*/ 42 w 398"/>
                    <a:gd name="T21" fmla="*/ 66 h 507"/>
                    <a:gd name="T22" fmla="*/ 36 w 398"/>
                    <a:gd name="T23" fmla="*/ 73 h 507"/>
                    <a:gd name="T24" fmla="*/ 30 w 398"/>
                    <a:gd name="T25" fmla="*/ 81 h 507"/>
                    <a:gd name="T26" fmla="*/ 24 w 398"/>
                    <a:gd name="T27" fmla="*/ 89 h 507"/>
                    <a:gd name="T28" fmla="*/ 18 w 398"/>
                    <a:gd name="T29" fmla="*/ 97 h 507"/>
                    <a:gd name="T30" fmla="*/ 13 w 398"/>
                    <a:gd name="T31" fmla="*/ 105 h 507"/>
                    <a:gd name="T32" fmla="*/ 6 w 398"/>
                    <a:gd name="T33" fmla="*/ 114 h 507"/>
                    <a:gd name="T34" fmla="*/ 0 w 398"/>
                    <a:gd name="T35" fmla="*/ 123 h 507"/>
                    <a:gd name="T36" fmla="*/ 5 w 398"/>
                    <a:gd name="T37" fmla="*/ 126 h 507"/>
                    <a:gd name="T38" fmla="*/ 11 w 398"/>
                    <a:gd name="T39" fmla="*/ 117 h 507"/>
                    <a:gd name="T40" fmla="*/ 17 w 398"/>
                    <a:gd name="T41" fmla="*/ 109 h 507"/>
                    <a:gd name="T42" fmla="*/ 23 w 398"/>
                    <a:gd name="T43" fmla="*/ 101 h 507"/>
                    <a:gd name="T44" fmla="*/ 29 w 398"/>
                    <a:gd name="T45" fmla="*/ 93 h 507"/>
                    <a:gd name="T46" fmla="*/ 35 w 398"/>
                    <a:gd name="T47" fmla="*/ 85 h 507"/>
                    <a:gd name="T48" fmla="*/ 41 w 398"/>
                    <a:gd name="T49" fmla="*/ 77 h 507"/>
                    <a:gd name="T50" fmla="*/ 47 w 398"/>
                    <a:gd name="T51" fmla="*/ 70 h 507"/>
                    <a:gd name="T52" fmla="*/ 53 w 398"/>
                    <a:gd name="T53" fmla="*/ 62 h 507"/>
                    <a:gd name="T54" fmla="*/ 59 w 398"/>
                    <a:gd name="T55" fmla="*/ 55 h 507"/>
                    <a:gd name="T56" fmla="*/ 65 w 398"/>
                    <a:gd name="T57" fmla="*/ 48 h 507"/>
                    <a:gd name="T58" fmla="*/ 70 w 398"/>
                    <a:gd name="T59" fmla="*/ 41 h 507"/>
                    <a:gd name="T60" fmla="*/ 76 w 398"/>
                    <a:gd name="T61" fmla="*/ 34 h 507"/>
                    <a:gd name="T62" fmla="*/ 82 w 398"/>
                    <a:gd name="T63" fmla="*/ 27 h 507"/>
                    <a:gd name="T64" fmla="*/ 88 w 398"/>
                    <a:gd name="T65" fmla="*/ 19 h 507"/>
                    <a:gd name="T66" fmla="*/ 94 w 398"/>
                    <a:gd name="T67" fmla="*/ 12 h 507"/>
                    <a:gd name="T68" fmla="*/ 99 w 398"/>
                    <a:gd name="T69" fmla="*/ 5 h 507"/>
                    <a:gd name="T70" fmla="*/ 99 w 398"/>
                    <a:gd name="T71" fmla="*/ 5 h 507"/>
                    <a:gd name="T72" fmla="*/ 99 w 398"/>
                    <a:gd name="T73" fmla="*/ 5 h 507"/>
                    <a:gd name="T74" fmla="*/ 100 w 398"/>
                    <a:gd name="T75" fmla="*/ 2 h 507"/>
                    <a:gd name="T76" fmla="*/ 99 w 398"/>
                    <a:gd name="T77" fmla="*/ 0 h 507"/>
                    <a:gd name="T78" fmla="*/ 96 w 398"/>
                    <a:gd name="T79" fmla="*/ 0 h 507"/>
                    <a:gd name="T80" fmla="*/ 95 w 398"/>
                    <a:gd name="T81" fmla="*/ 1 h 507"/>
                    <a:gd name="T82" fmla="*/ 95 w 398"/>
                    <a:gd name="T83" fmla="*/ 0 h 5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8" h="507">
                      <a:moveTo>
                        <a:pt x="379" y="2"/>
                      </a:moveTo>
                      <a:lnTo>
                        <a:pt x="377" y="4"/>
                      </a:lnTo>
                      <a:lnTo>
                        <a:pt x="353" y="33"/>
                      </a:lnTo>
                      <a:lnTo>
                        <a:pt x="330" y="63"/>
                      </a:lnTo>
                      <a:lnTo>
                        <a:pt x="306" y="92"/>
                      </a:lnTo>
                      <a:lnTo>
                        <a:pt x="282" y="122"/>
                      </a:lnTo>
                      <a:lnTo>
                        <a:pt x="259" y="149"/>
                      </a:lnTo>
                      <a:lnTo>
                        <a:pt x="237" y="179"/>
                      </a:lnTo>
                      <a:lnTo>
                        <a:pt x="214" y="206"/>
                      </a:lnTo>
                      <a:lnTo>
                        <a:pt x="190" y="236"/>
                      </a:lnTo>
                      <a:lnTo>
                        <a:pt x="167" y="265"/>
                      </a:lnTo>
                      <a:lnTo>
                        <a:pt x="143" y="295"/>
                      </a:lnTo>
                      <a:lnTo>
                        <a:pt x="119" y="326"/>
                      </a:lnTo>
                      <a:lnTo>
                        <a:pt x="96" y="357"/>
                      </a:lnTo>
                      <a:lnTo>
                        <a:pt x="72" y="389"/>
                      </a:lnTo>
                      <a:lnTo>
                        <a:pt x="49" y="422"/>
                      </a:lnTo>
                      <a:lnTo>
                        <a:pt x="23" y="459"/>
                      </a:lnTo>
                      <a:lnTo>
                        <a:pt x="0" y="495"/>
                      </a:lnTo>
                      <a:lnTo>
                        <a:pt x="19" y="507"/>
                      </a:lnTo>
                      <a:lnTo>
                        <a:pt x="43" y="471"/>
                      </a:lnTo>
                      <a:lnTo>
                        <a:pt x="68" y="438"/>
                      </a:lnTo>
                      <a:lnTo>
                        <a:pt x="92" y="404"/>
                      </a:lnTo>
                      <a:lnTo>
                        <a:pt x="116" y="373"/>
                      </a:lnTo>
                      <a:lnTo>
                        <a:pt x="139" y="342"/>
                      </a:lnTo>
                      <a:lnTo>
                        <a:pt x="163" y="310"/>
                      </a:lnTo>
                      <a:lnTo>
                        <a:pt x="186" y="281"/>
                      </a:lnTo>
                      <a:lnTo>
                        <a:pt x="210" y="251"/>
                      </a:lnTo>
                      <a:lnTo>
                        <a:pt x="233" y="222"/>
                      </a:lnTo>
                      <a:lnTo>
                        <a:pt x="257" y="194"/>
                      </a:lnTo>
                      <a:lnTo>
                        <a:pt x="278" y="165"/>
                      </a:lnTo>
                      <a:lnTo>
                        <a:pt x="302" y="137"/>
                      </a:lnTo>
                      <a:lnTo>
                        <a:pt x="326" y="108"/>
                      </a:lnTo>
                      <a:lnTo>
                        <a:pt x="349" y="79"/>
                      </a:lnTo>
                      <a:lnTo>
                        <a:pt x="373" y="49"/>
                      </a:lnTo>
                      <a:lnTo>
                        <a:pt x="396" y="20"/>
                      </a:lnTo>
                      <a:lnTo>
                        <a:pt x="394" y="22"/>
                      </a:lnTo>
                      <a:lnTo>
                        <a:pt x="396" y="20"/>
                      </a:lnTo>
                      <a:lnTo>
                        <a:pt x="398" y="10"/>
                      </a:lnTo>
                      <a:lnTo>
                        <a:pt x="394" y="2"/>
                      </a:lnTo>
                      <a:lnTo>
                        <a:pt x="384" y="0"/>
                      </a:lnTo>
                      <a:lnTo>
                        <a:pt x="377" y="4"/>
                      </a:lnTo>
                      <a:lnTo>
                        <a:pt x="37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32" name="Line 294">
              <a:extLst>
                <a:ext uri="{FF2B5EF4-FFF2-40B4-BE49-F238E27FC236}">
                  <a16:creationId xmlns:a16="http://schemas.microsoft.com/office/drawing/2014/main" id="{D77F8DDC-AD40-473B-9470-684847DEC6AA}"/>
                </a:ext>
              </a:extLst>
            </p:cNvPr>
            <p:cNvSpPr>
              <a:spLocks noChangeShapeType="1"/>
            </p:cNvSpPr>
            <p:nvPr/>
          </p:nvSpPr>
          <p:spPr bwMode="auto">
            <a:xfrm>
              <a:off x="2904" y="1824"/>
              <a:ext cx="60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p>
              <a:endParaRPr lang="en-US"/>
            </a:p>
          </p:txBody>
        </p:sp>
      </p:grpSp>
      <p:sp>
        <p:nvSpPr>
          <p:cNvPr id="692" name="AutoShape 16">
            <a:extLst>
              <a:ext uri="{FF2B5EF4-FFF2-40B4-BE49-F238E27FC236}">
                <a16:creationId xmlns:a16="http://schemas.microsoft.com/office/drawing/2014/main" id="{B2A724D8-B1DD-4CEB-BB71-EB35476B831C}"/>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Text Box 4">
            <a:extLst>
              <a:ext uri="{FF2B5EF4-FFF2-40B4-BE49-F238E27FC236}">
                <a16:creationId xmlns:a16="http://schemas.microsoft.com/office/drawing/2014/main" id="{CC220D61-20DE-4C3D-A4FA-90556F3A3FA1}"/>
              </a:ext>
            </a:extLst>
          </p:cNvPr>
          <p:cNvSpPr txBox="1">
            <a:spLocks noChangeArrowheads="1"/>
          </p:cNvSpPr>
          <p:nvPr/>
        </p:nvSpPr>
        <p:spPr bwMode="auto">
          <a:xfrm>
            <a:off x="1219200" y="4343400"/>
            <a:ext cx="4800600" cy="954107"/>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En Paso 4</a:t>
            </a:r>
          </a:p>
          <a:p>
            <a:pPr algn="ctr"/>
            <a:r>
              <a:rPr lang="en-US" altLang="en-US"/>
              <a:t>Se coloca un seguro de mango de válvula redondo con candado para que nadie excepto el Empleado Autorizado prenda la presión.</a:t>
            </a:r>
          </a:p>
        </p:txBody>
      </p:sp>
      <p:sp>
        <p:nvSpPr>
          <p:cNvPr id="56327" name="Rectangle 8">
            <a:extLst>
              <a:ext uri="{FF2B5EF4-FFF2-40B4-BE49-F238E27FC236}">
                <a16:creationId xmlns:a16="http://schemas.microsoft.com/office/drawing/2014/main" id="{2972AD30-1111-4E1A-BBBE-F06A2D41F085}"/>
              </a:ext>
            </a:extLst>
          </p:cNvPr>
          <p:cNvSpPr>
            <a:spLocks noChangeArrowheads="1"/>
          </p:cNvSpPr>
          <p:nvPr/>
        </p:nvSpPr>
        <p:spPr bwMode="auto">
          <a:xfrm>
            <a:off x="1295400" y="6813649"/>
            <a:ext cx="4724400" cy="307777"/>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328" name="Text Box 9">
            <a:extLst>
              <a:ext uri="{FF2B5EF4-FFF2-40B4-BE49-F238E27FC236}">
                <a16:creationId xmlns:a16="http://schemas.microsoft.com/office/drawing/2014/main" id="{E4F2D434-4023-4E8F-ACBC-F18551BF0224}"/>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Controlando</a:t>
            </a:r>
            <a:r>
              <a:rPr lang="en-US" altLang="en-US" sz="2800" dirty="0"/>
              <a:t> la </a:t>
            </a:r>
            <a:r>
              <a:rPr lang="en-US" altLang="en-US" sz="2800" dirty="0" err="1"/>
              <a:t>energía</a:t>
            </a:r>
            <a:r>
              <a:rPr lang="en-US" altLang="en-US" sz="2800" dirty="0"/>
              <a:t> </a:t>
            </a:r>
            <a:r>
              <a:rPr lang="en-US" altLang="en-US" sz="2800" dirty="0" err="1"/>
              <a:t>peligrosa</a:t>
            </a:r>
            <a:endParaRPr lang="en-US" altLang="en-US" sz="2800" dirty="0"/>
          </a:p>
        </p:txBody>
      </p:sp>
      <p:sp>
        <p:nvSpPr>
          <p:cNvPr id="56329" name="Text Box 10">
            <a:extLst>
              <a:ext uri="{FF2B5EF4-FFF2-40B4-BE49-F238E27FC236}">
                <a16:creationId xmlns:a16="http://schemas.microsoft.com/office/drawing/2014/main" id="{E4EFAB7E-357F-474A-A041-928EA4DC719C}"/>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4</a:t>
            </a:r>
            <a:endParaRPr lang="en-US" altLang="en-US" sz="2000" dirty="0"/>
          </a:p>
          <a:p>
            <a:pPr algn="ctr"/>
            <a:r>
              <a:rPr lang="en-US" altLang="en-US" sz="2000" dirty="0"/>
              <a:t>DISPOSITIVOS DE BLOQUEO</a:t>
            </a:r>
            <a:endParaRPr lang="en-US" altLang="en-US" dirty="0"/>
          </a:p>
        </p:txBody>
      </p:sp>
      <p:sp>
        <p:nvSpPr>
          <p:cNvPr id="56330" name="Line 11">
            <a:extLst>
              <a:ext uri="{FF2B5EF4-FFF2-40B4-BE49-F238E27FC236}">
                <a16:creationId xmlns:a16="http://schemas.microsoft.com/office/drawing/2014/main" id="{F8F87EC9-BB9A-4FCB-9B7D-109941F48F41}"/>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56331" name="Text Box 12">
            <a:extLst>
              <a:ext uri="{FF2B5EF4-FFF2-40B4-BE49-F238E27FC236}">
                <a16:creationId xmlns:a16="http://schemas.microsoft.com/office/drawing/2014/main" id="{3344BFBB-35AA-4DA7-9B75-752D53FE9E70}"/>
              </a:ext>
            </a:extLst>
          </p:cNvPr>
          <p:cNvSpPr txBox="1">
            <a:spLocks noChangeArrowheads="1"/>
          </p:cNvSpPr>
          <p:nvPr/>
        </p:nvSpPr>
        <p:spPr bwMode="auto">
          <a:xfrm>
            <a:off x="1562100" y="2895600"/>
            <a:ext cx="4038600" cy="39687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RECORDANDO,  en paso </a:t>
            </a:r>
            <a:r>
              <a:rPr lang="en-US" altLang="en-US" sz="2000"/>
              <a:t>3</a:t>
            </a:r>
            <a:r>
              <a:rPr lang="en-US" altLang="en-US"/>
              <a:t> se bloqueó la presión.</a:t>
            </a:r>
          </a:p>
        </p:txBody>
      </p:sp>
      <p:grpSp>
        <p:nvGrpSpPr>
          <p:cNvPr id="56333" name="Group 105">
            <a:extLst>
              <a:ext uri="{FF2B5EF4-FFF2-40B4-BE49-F238E27FC236}">
                <a16:creationId xmlns:a16="http://schemas.microsoft.com/office/drawing/2014/main" id="{83D47432-172E-499F-B3C7-5A7534E85DFA}"/>
              </a:ext>
            </a:extLst>
          </p:cNvPr>
          <p:cNvGrpSpPr>
            <a:grpSpLocks/>
          </p:cNvGrpSpPr>
          <p:nvPr/>
        </p:nvGrpSpPr>
        <p:grpSpPr bwMode="auto">
          <a:xfrm>
            <a:off x="1657350" y="5495925"/>
            <a:ext cx="1268413" cy="3019425"/>
            <a:chOff x="972" y="1440"/>
            <a:chExt cx="1042" cy="2480"/>
          </a:xfrm>
        </p:grpSpPr>
        <p:grpSp>
          <p:nvGrpSpPr>
            <p:cNvPr id="56607" name="Group 106">
              <a:extLst>
                <a:ext uri="{FF2B5EF4-FFF2-40B4-BE49-F238E27FC236}">
                  <a16:creationId xmlns:a16="http://schemas.microsoft.com/office/drawing/2014/main" id="{237B8D65-318D-4796-BCC9-32937BF6759E}"/>
                </a:ext>
              </a:extLst>
            </p:cNvPr>
            <p:cNvGrpSpPr>
              <a:grpSpLocks/>
            </p:cNvGrpSpPr>
            <p:nvPr/>
          </p:nvGrpSpPr>
          <p:grpSpPr bwMode="auto">
            <a:xfrm rot="-10789807">
              <a:off x="1104" y="1440"/>
              <a:ext cx="772" cy="2480"/>
              <a:chOff x="1716" y="1551"/>
              <a:chExt cx="809" cy="2658"/>
            </a:xfrm>
          </p:grpSpPr>
          <p:sp>
            <p:nvSpPr>
              <p:cNvPr id="56702" name="Rectangle 107">
                <a:extLst>
                  <a:ext uri="{FF2B5EF4-FFF2-40B4-BE49-F238E27FC236}">
                    <a16:creationId xmlns:a16="http://schemas.microsoft.com/office/drawing/2014/main" id="{BFD704B0-26B9-41DD-A378-7CEC5A36A49D}"/>
                  </a:ext>
                </a:extLst>
              </p:cNvPr>
              <p:cNvSpPr>
                <a:spLocks noChangeArrowheads="1"/>
              </p:cNvSpPr>
              <p:nvPr/>
            </p:nvSpPr>
            <p:spPr bwMode="auto">
              <a:xfrm>
                <a:off x="1948" y="1555"/>
                <a:ext cx="345" cy="265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703" name="Freeform 108">
                <a:extLst>
                  <a:ext uri="{FF2B5EF4-FFF2-40B4-BE49-F238E27FC236}">
                    <a16:creationId xmlns:a16="http://schemas.microsoft.com/office/drawing/2014/main" id="{23E2B79E-C1EC-4B4D-9631-B7DE569A70AA}"/>
                  </a:ext>
                </a:extLst>
              </p:cNvPr>
              <p:cNvSpPr>
                <a:spLocks/>
              </p:cNvSpPr>
              <p:nvPr/>
            </p:nvSpPr>
            <p:spPr bwMode="auto">
              <a:xfrm>
                <a:off x="1951" y="1555"/>
                <a:ext cx="332" cy="2650"/>
              </a:xfrm>
              <a:custGeom>
                <a:avLst/>
                <a:gdLst>
                  <a:gd name="T0" fmla="*/ 11 w 664"/>
                  <a:gd name="T1" fmla="*/ 0 h 5300"/>
                  <a:gd name="T2" fmla="*/ 10 w 664"/>
                  <a:gd name="T3" fmla="*/ 0 h 5300"/>
                  <a:gd name="T4" fmla="*/ 10 w 664"/>
                  <a:gd name="T5" fmla="*/ 0 h 5300"/>
                  <a:gd name="T6" fmla="*/ 9 w 664"/>
                  <a:gd name="T7" fmla="*/ 0 h 5300"/>
                  <a:gd name="T8" fmla="*/ 9 w 664"/>
                  <a:gd name="T9" fmla="*/ 0 h 5300"/>
                  <a:gd name="T10" fmla="*/ 9 w 664"/>
                  <a:gd name="T11" fmla="*/ 0 h 5300"/>
                  <a:gd name="T12" fmla="*/ 8 w 664"/>
                  <a:gd name="T13" fmla="*/ 0 h 5300"/>
                  <a:gd name="T14" fmla="*/ 8 w 664"/>
                  <a:gd name="T15" fmla="*/ 0 h 5300"/>
                  <a:gd name="T16" fmla="*/ 7 w 664"/>
                  <a:gd name="T17" fmla="*/ 0 h 5300"/>
                  <a:gd name="T18" fmla="*/ 7 w 664"/>
                  <a:gd name="T19" fmla="*/ 0 h 5300"/>
                  <a:gd name="T20" fmla="*/ 6 w 664"/>
                  <a:gd name="T21" fmla="*/ 0 h 5300"/>
                  <a:gd name="T22" fmla="*/ 6 w 664"/>
                  <a:gd name="T23" fmla="*/ 0 h 5300"/>
                  <a:gd name="T24" fmla="*/ 5 w 664"/>
                  <a:gd name="T25" fmla="*/ 0 h 5300"/>
                  <a:gd name="T26" fmla="*/ 4 w 664"/>
                  <a:gd name="T27" fmla="*/ 0 h 5300"/>
                  <a:gd name="T28" fmla="*/ 3 w 664"/>
                  <a:gd name="T29" fmla="*/ 0 h 5300"/>
                  <a:gd name="T30" fmla="*/ 2 w 664"/>
                  <a:gd name="T31" fmla="*/ 0 h 5300"/>
                  <a:gd name="T32" fmla="*/ 0 w 664"/>
                  <a:gd name="T33" fmla="*/ 0 h 5300"/>
                  <a:gd name="T34" fmla="*/ 0 w 664"/>
                  <a:gd name="T35" fmla="*/ 16 h 5300"/>
                  <a:gd name="T36" fmla="*/ 0 w 664"/>
                  <a:gd name="T37" fmla="*/ 28 h 5300"/>
                  <a:gd name="T38" fmla="*/ 0 w 664"/>
                  <a:gd name="T39" fmla="*/ 47 h 5300"/>
                  <a:gd name="T40" fmla="*/ 0 w 664"/>
                  <a:gd name="T41" fmla="*/ 83 h 5300"/>
                  <a:gd name="T42" fmla="*/ 1 w 664"/>
                  <a:gd name="T43" fmla="*/ 83 h 5300"/>
                  <a:gd name="T44" fmla="*/ 2 w 664"/>
                  <a:gd name="T45" fmla="*/ 83 h 5300"/>
                  <a:gd name="T46" fmla="*/ 2 w 664"/>
                  <a:gd name="T47" fmla="*/ 83 h 5300"/>
                  <a:gd name="T48" fmla="*/ 2 w 664"/>
                  <a:gd name="T49" fmla="*/ 83 h 5300"/>
                  <a:gd name="T50" fmla="*/ 3 w 664"/>
                  <a:gd name="T51" fmla="*/ 83 h 5300"/>
                  <a:gd name="T52" fmla="*/ 3 w 664"/>
                  <a:gd name="T53" fmla="*/ 83 h 5300"/>
                  <a:gd name="T54" fmla="*/ 4 w 664"/>
                  <a:gd name="T55" fmla="*/ 83 h 5300"/>
                  <a:gd name="T56" fmla="*/ 4 w 664"/>
                  <a:gd name="T57" fmla="*/ 83 h 5300"/>
                  <a:gd name="T58" fmla="*/ 4 w 664"/>
                  <a:gd name="T59" fmla="*/ 83 h 5300"/>
                  <a:gd name="T60" fmla="*/ 5 w 664"/>
                  <a:gd name="T61" fmla="*/ 83 h 5300"/>
                  <a:gd name="T62" fmla="*/ 6 w 664"/>
                  <a:gd name="T63" fmla="*/ 83 h 5300"/>
                  <a:gd name="T64" fmla="*/ 6 w 664"/>
                  <a:gd name="T65" fmla="*/ 83 h 5300"/>
                  <a:gd name="T66" fmla="*/ 7 w 664"/>
                  <a:gd name="T67" fmla="*/ 83 h 5300"/>
                  <a:gd name="T68" fmla="*/ 8 w 664"/>
                  <a:gd name="T69" fmla="*/ 83 h 5300"/>
                  <a:gd name="T70" fmla="*/ 9 w 664"/>
                  <a:gd name="T71" fmla="*/ 83 h 5300"/>
                  <a:gd name="T72" fmla="*/ 11 w 664"/>
                  <a:gd name="T73" fmla="*/ 83 h 5300"/>
                  <a:gd name="T74" fmla="*/ 11 w 664"/>
                  <a:gd name="T75" fmla="*/ 68 h 5300"/>
                  <a:gd name="T76" fmla="*/ 11 w 664"/>
                  <a:gd name="T77" fmla="*/ 56 h 5300"/>
                  <a:gd name="T78" fmla="*/ 11 w 664"/>
                  <a:gd name="T79" fmla="*/ 37 h 5300"/>
                  <a:gd name="T80" fmla="*/ 11 w 66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4" h="5300">
                    <a:moveTo>
                      <a:pt x="664" y="0"/>
                    </a:moveTo>
                    <a:lnTo>
                      <a:pt x="626" y="0"/>
                    </a:lnTo>
                    <a:lnTo>
                      <a:pt x="594" y="0"/>
                    </a:lnTo>
                    <a:lnTo>
                      <a:pt x="565" y="0"/>
                    </a:lnTo>
                    <a:lnTo>
                      <a:pt x="540" y="0"/>
                    </a:lnTo>
                    <a:lnTo>
                      <a:pt x="516" y="0"/>
                    </a:lnTo>
                    <a:lnTo>
                      <a:pt x="493" y="0"/>
                    </a:lnTo>
                    <a:lnTo>
                      <a:pt x="469" y="0"/>
                    </a:lnTo>
                    <a:lnTo>
                      <a:pt x="443" y="0"/>
                    </a:lnTo>
                    <a:lnTo>
                      <a:pt x="414" y="0"/>
                    </a:lnTo>
                    <a:lnTo>
                      <a:pt x="379" y="0"/>
                    </a:lnTo>
                    <a:lnTo>
                      <a:pt x="339" y="0"/>
                    </a:lnTo>
                    <a:lnTo>
                      <a:pt x="291" y="0"/>
                    </a:lnTo>
                    <a:lnTo>
                      <a:pt x="234" y="0"/>
                    </a:lnTo>
                    <a:lnTo>
                      <a:pt x="169" y="0"/>
                    </a:lnTo>
                    <a:lnTo>
                      <a:pt x="90" y="0"/>
                    </a:lnTo>
                    <a:lnTo>
                      <a:pt x="0" y="0"/>
                    </a:lnTo>
                    <a:lnTo>
                      <a:pt x="0" y="993"/>
                    </a:lnTo>
                    <a:lnTo>
                      <a:pt x="0" y="1765"/>
                    </a:lnTo>
                    <a:lnTo>
                      <a:pt x="0" y="2980"/>
                    </a:lnTo>
                    <a:lnTo>
                      <a:pt x="0" y="5300"/>
                    </a:lnTo>
                    <a:lnTo>
                      <a:pt x="38" y="5300"/>
                    </a:lnTo>
                    <a:lnTo>
                      <a:pt x="72" y="5300"/>
                    </a:lnTo>
                    <a:lnTo>
                      <a:pt x="100" y="5299"/>
                    </a:lnTo>
                    <a:lnTo>
                      <a:pt x="125" y="5299"/>
                    </a:lnTo>
                    <a:lnTo>
                      <a:pt x="148" y="5299"/>
                    </a:lnTo>
                    <a:lnTo>
                      <a:pt x="172" y="5299"/>
                    </a:lnTo>
                    <a:lnTo>
                      <a:pt x="195" y="5299"/>
                    </a:lnTo>
                    <a:lnTo>
                      <a:pt x="222" y="5299"/>
                    </a:lnTo>
                    <a:lnTo>
                      <a:pt x="252" y="5299"/>
                    </a:lnTo>
                    <a:lnTo>
                      <a:pt x="286" y="5299"/>
                    </a:lnTo>
                    <a:lnTo>
                      <a:pt x="326" y="5299"/>
                    </a:lnTo>
                    <a:lnTo>
                      <a:pt x="374" y="5299"/>
                    </a:lnTo>
                    <a:lnTo>
                      <a:pt x="430" y="5299"/>
                    </a:lnTo>
                    <a:lnTo>
                      <a:pt x="497" y="5299"/>
                    </a:lnTo>
                    <a:lnTo>
                      <a:pt x="574" y="5300"/>
                    </a:lnTo>
                    <a:lnTo>
                      <a:pt x="664" y="5300"/>
                    </a:lnTo>
                    <a:lnTo>
                      <a:pt x="664" y="4306"/>
                    </a:lnTo>
                    <a:lnTo>
                      <a:pt x="664" y="3533"/>
                    </a:lnTo>
                    <a:lnTo>
                      <a:pt x="664" y="2318"/>
                    </a:lnTo>
                    <a:lnTo>
                      <a:pt x="664"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04" name="Freeform 109">
                <a:extLst>
                  <a:ext uri="{FF2B5EF4-FFF2-40B4-BE49-F238E27FC236}">
                    <a16:creationId xmlns:a16="http://schemas.microsoft.com/office/drawing/2014/main" id="{0C167ED7-2879-4937-B868-A811EDB606A4}"/>
                  </a:ext>
                </a:extLst>
              </p:cNvPr>
              <p:cNvSpPr>
                <a:spLocks/>
              </p:cNvSpPr>
              <p:nvPr/>
            </p:nvSpPr>
            <p:spPr bwMode="auto">
              <a:xfrm>
                <a:off x="1955" y="1555"/>
                <a:ext cx="318" cy="2650"/>
              </a:xfrm>
              <a:custGeom>
                <a:avLst/>
                <a:gdLst>
                  <a:gd name="T0" fmla="*/ 9 w 637"/>
                  <a:gd name="T1" fmla="*/ 0 h 5300"/>
                  <a:gd name="T2" fmla="*/ 9 w 637"/>
                  <a:gd name="T3" fmla="*/ 0 h 5300"/>
                  <a:gd name="T4" fmla="*/ 8 w 637"/>
                  <a:gd name="T5" fmla="*/ 0 h 5300"/>
                  <a:gd name="T6" fmla="*/ 8 w 637"/>
                  <a:gd name="T7" fmla="*/ 0 h 5300"/>
                  <a:gd name="T8" fmla="*/ 8 w 637"/>
                  <a:gd name="T9" fmla="*/ 0 h 5300"/>
                  <a:gd name="T10" fmla="*/ 7 w 637"/>
                  <a:gd name="T11" fmla="*/ 0 h 5300"/>
                  <a:gd name="T12" fmla="*/ 7 w 637"/>
                  <a:gd name="T13" fmla="*/ 0 h 5300"/>
                  <a:gd name="T14" fmla="*/ 7 w 637"/>
                  <a:gd name="T15" fmla="*/ 0 h 5300"/>
                  <a:gd name="T16" fmla="*/ 6 w 637"/>
                  <a:gd name="T17" fmla="*/ 0 h 5300"/>
                  <a:gd name="T18" fmla="*/ 6 w 637"/>
                  <a:gd name="T19" fmla="*/ 0 h 5300"/>
                  <a:gd name="T20" fmla="*/ 5 w 637"/>
                  <a:gd name="T21" fmla="*/ 0 h 5300"/>
                  <a:gd name="T22" fmla="*/ 5 w 637"/>
                  <a:gd name="T23" fmla="*/ 0 h 5300"/>
                  <a:gd name="T24" fmla="*/ 4 w 637"/>
                  <a:gd name="T25" fmla="*/ 0 h 5300"/>
                  <a:gd name="T26" fmla="*/ 3 w 637"/>
                  <a:gd name="T27" fmla="*/ 0 h 5300"/>
                  <a:gd name="T28" fmla="*/ 2 w 637"/>
                  <a:gd name="T29" fmla="*/ 0 h 5300"/>
                  <a:gd name="T30" fmla="*/ 1 w 637"/>
                  <a:gd name="T31" fmla="*/ 0 h 5300"/>
                  <a:gd name="T32" fmla="*/ 0 w 637"/>
                  <a:gd name="T33" fmla="*/ 0 h 5300"/>
                  <a:gd name="T34" fmla="*/ 0 w 637"/>
                  <a:gd name="T35" fmla="*/ 16 h 5300"/>
                  <a:gd name="T36" fmla="*/ 0 w 637"/>
                  <a:gd name="T37" fmla="*/ 28 h 5300"/>
                  <a:gd name="T38" fmla="*/ 0 w 637"/>
                  <a:gd name="T39" fmla="*/ 47 h 5300"/>
                  <a:gd name="T40" fmla="*/ 0 w 637"/>
                  <a:gd name="T41" fmla="*/ 83 h 5300"/>
                  <a:gd name="T42" fmla="*/ 0 w 637"/>
                  <a:gd name="T43" fmla="*/ 83 h 5300"/>
                  <a:gd name="T44" fmla="*/ 1 w 637"/>
                  <a:gd name="T45" fmla="*/ 83 h 5300"/>
                  <a:gd name="T46" fmla="*/ 1 w 637"/>
                  <a:gd name="T47" fmla="*/ 83 h 5300"/>
                  <a:gd name="T48" fmla="*/ 1 w 637"/>
                  <a:gd name="T49" fmla="*/ 83 h 5300"/>
                  <a:gd name="T50" fmla="*/ 2 w 637"/>
                  <a:gd name="T51" fmla="*/ 83 h 5300"/>
                  <a:gd name="T52" fmla="*/ 2 w 637"/>
                  <a:gd name="T53" fmla="*/ 83 h 5300"/>
                  <a:gd name="T54" fmla="*/ 2 w 637"/>
                  <a:gd name="T55" fmla="*/ 83 h 5300"/>
                  <a:gd name="T56" fmla="*/ 3 w 637"/>
                  <a:gd name="T57" fmla="*/ 83 h 5300"/>
                  <a:gd name="T58" fmla="*/ 3 w 637"/>
                  <a:gd name="T59" fmla="*/ 83 h 5300"/>
                  <a:gd name="T60" fmla="*/ 4 w 637"/>
                  <a:gd name="T61" fmla="*/ 83 h 5300"/>
                  <a:gd name="T62" fmla="*/ 4 w 637"/>
                  <a:gd name="T63" fmla="*/ 83 h 5300"/>
                  <a:gd name="T64" fmla="*/ 5 w 637"/>
                  <a:gd name="T65" fmla="*/ 83 h 5300"/>
                  <a:gd name="T66" fmla="*/ 6 w 637"/>
                  <a:gd name="T67" fmla="*/ 83 h 5300"/>
                  <a:gd name="T68" fmla="*/ 7 w 637"/>
                  <a:gd name="T69" fmla="*/ 83 h 5300"/>
                  <a:gd name="T70" fmla="*/ 8 w 637"/>
                  <a:gd name="T71" fmla="*/ 83 h 5300"/>
                  <a:gd name="T72" fmla="*/ 9 w 637"/>
                  <a:gd name="T73" fmla="*/ 83 h 5300"/>
                  <a:gd name="T74" fmla="*/ 9 w 637"/>
                  <a:gd name="T75" fmla="*/ 68 h 5300"/>
                  <a:gd name="T76" fmla="*/ 9 w 637"/>
                  <a:gd name="T77" fmla="*/ 56 h 5300"/>
                  <a:gd name="T78" fmla="*/ 9 w 637"/>
                  <a:gd name="T79" fmla="*/ 37 h 5300"/>
                  <a:gd name="T80" fmla="*/ 9 w 63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37" h="5300">
                    <a:moveTo>
                      <a:pt x="637" y="0"/>
                    </a:moveTo>
                    <a:lnTo>
                      <a:pt x="600" y="0"/>
                    </a:lnTo>
                    <a:lnTo>
                      <a:pt x="569" y="0"/>
                    </a:lnTo>
                    <a:lnTo>
                      <a:pt x="542" y="0"/>
                    </a:lnTo>
                    <a:lnTo>
                      <a:pt x="518" y="0"/>
                    </a:lnTo>
                    <a:lnTo>
                      <a:pt x="496" y="0"/>
                    </a:lnTo>
                    <a:lnTo>
                      <a:pt x="474" y="0"/>
                    </a:lnTo>
                    <a:lnTo>
                      <a:pt x="451" y="0"/>
                    </a:lnTo>
                    <a:lnTo>
                      <a:pt x="425" y="0"/>
                    </a:lnTo>
                    <a:lnTo>
                      <a:pt x="397" y="0"/>
                    </a:lnTo>
                    <a:lnTo>
                      <a:pt x="363" y="0"/>
                    </a:lnTo>
                    <a:lnTo>
                      <a:pt x="325" y="0"/>
                    </a:lnTo>
                    <a:lnTo>
                      <a:pt x="279" y="0"/>
                    </a:lnTo>
                    <a:lnTo>
                      <a:pt x="225" y="0"/>
                    </a:lnTo>
                    <a:lnTo>
                      <a:pt x="162" y="0"/>
                    </a:lnTo>
                    <a:lnTo>
                      <a:pt x="87" y="0"/>
                    </a:lnTo>
                    <a:lnTo>
                      <a:pt x="0" y="0"/>
                    </a:lnTo>
                    <a:lnTo>
                      <a:pt x="0" y="993"/>
                    </a:lnTo>
                    <a:lnTo>
                      <a:pt x="0" y="1765"/>
                    </a:lnTo>
                    <a:lnTo>
                      <a:pt x="0" y="2980"/>
                    </a:lnTo>
                    <a:lnTo>
                      <a:pt x="0" y="5300"/>
                    </a:lnTo>
                    <a:lnTo>
                      <a:pt x="37" y="5300"/>
                    </a:lnTo>
                    <a:lnTo>
                      <a:pt x="68" y="5300"/>
                    </a:lnTo>
                    <a:lnTo>
                      <a:pt x="96" y="5299"/>
                    </a:lnTo>
                    <a:lnTo>
                      <a:pt x="120" y="5299"/>
                    </a:lnTo>
                    <a:lnTo>
                      <a:pt x="142" y="5299"/>
                    </a:lnTo>
                    <a:lnTo>
                      <a:pt x="164" y="5299"/>
                    </a:lnTo>
                    <a:lnTo>
                      <a:pt x="187" y="5299"/>
                    </a:lnTo>
                    <a:lnTo>
                      <a:pt x="212" y="5299"/>
                    </a:lnTo>
                    <a:lnTo>
                      <a:pt x="241" y="5299"/>
                    </a:lnTo>
                    <a:lnTo>
                      <a:pt x="275" y="5299"/>
                    </a:lnTo>
                    <a:lnTo>
                      <a:pt x="313" y="5299"/>
                    </a:lnTo>
                    <a:lnTo>
                      <a:pt x="359" y="5299"/>
                    </a:lnTo>
                    <a:lnTo>
                      <a:pt x="413" y="5299"/>
                    </a:lnTo>
                    <a:lnTo>
                      <a:pt x="476" y="5299"/>
                    </a:lnTo>
                    <a:lnTo>
                      <a:pt x="551" y="5300"/>
                    </a:lnTo>
                    <a:lnTo>
                      <a:pt x="637" y="5300"/>
                    </a:lnTo>
                    <a:lnTo>
                      <a:pt x="637" y="4306"/>
                    </a:lnTo>
                    <a:lnTo>
                      <a:pt x="637" y="3533"/>
                    </a:lnTo>
                    <a:lnTo>
                      <a:pt x="637" y="2318"/>
                    </a:lnTo>
                    <a:lnTo>
                      <a:pt x="637"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05" name="Freeform 110">
                <a:extLst>
                  <a:ext uri="{FF2B5EF4-FFF2-40B4-BE49-F238E27FC236}">
                    <a16:creationId xmlns:a16="http://schemas.microsoft.com/office/drawing/2014/main" id="{8FE78C0E-DD72-4528-8A6C-BF674A158D40}"/>
                  </a:ext>
                </a:extLst>
              </p:cNvPr>
              <p:cNvSpPr>
                <a:spLocks/>
              </p:cNvSpPr>
              <p:nvPr/>
            </p:nvSpPr>
            <p:spPr bwMode="auto">
              <a:xfrm>
                <a:off x="1959" y="1555"/>
                <a:ext cx="304" cy="2650"/>
              </a:xfrm>
              <a:custGeom>
                <a:avLst/>
                <a:gdLst>
                  <a:gd name="T0" fmla="*/ 9 w 609"/>
                  <a:gd name="T1" fmla="*/ 0 h 5300"/>
                  <a:gd name="T2" fmla="*/ 8 w 609"/>
                  <a:gd name="T3" fmla="*/ 0 h 5300"/>
                  <a:gd name="T4" fmla="*/ 8 w 609"/>
                  <a:gd name="T5" fmla="*/ 0 h 5300"/>
                  <a:gd name="T6" fmla="*/ 8 w 609"/>
                  <a:gd name="T7" fmla="*/ 0 h 5300"/>
                  <a:gd name="T8" fmla="*/ 7 w 609"/>
                  <a:gd name="T9" fmla="*/ 0 h 5300"/>
                  <a:gd name="T10" fmla="*/ 7 w 609"/>
                  <a:gd name="T11" fmla="*/ 0 h 5300"/>
                  <a:gd name="T12" fmla="*/ 7 w 609"/>
                  <a:gd name="T13" fmla="*/ 0 h 5300"/>
                  <a:gd name="T14" fmla="*/ 6 w 609"/>
                  <a:gd name="T15" fmla="*/ 0 h 5300"/>
                  <a:gd name="T16" fmla="*/ 6 w 609"/>
                  <a:gd name="T17" fmla="*/ 0 h 5300"/>
                  <a:gd name="T18" fmla="*/ 5 w 609"/>
                  <a:gd name="T19" fmla="*/ 0 h 5300"/>
                  <a:gd name="T20" fmla="*/ 5 w 609"/>
                  <a:gd name="T21" fmla="*/ 0 h 5300"/>
                  <a:gd name="T22" fmla="*/ 4 w 609"/>
                  <a:gd name="T23" fmla="*/ 0 h 5300"/>
                  <a:gd name="T24" fmla="*/ 4 w 609"/>
                  <a:gd name="T25" fmla="*/ 0 h 5300"/>
                  <a:gd name="T26" fmla="*/ 3 w 609"/>
                  <a:gd name="T27" fmla="*/ 0 h 5300"/>
                  <a:gd name="T28" fmla="*/ 2 w 609"/>
                  <a:gd name="T29" fmla="*/ 0 h 5300"/>
                  <a:gd name="T30" fmla="*/ 1 w 609"/>
                  <a:gd name="T31" fmla="*/ 0 h 5300"/>
                  <a:gd name="T32" fmla="*/ 0 w 609"/>
                  <a:gd name="T33" fmla="*/ 0 h 5300"/>
                  <a:gd name="T34" fmla="*/ 0 w 609"/>
                  <a:gd name="T35" fmla="*/ 16 h 5300"/>
                  <a:gd name="T36" fmla="*/ 0 w 609"/>
                  <a:gd name="T37" fmla="*/ 28 h 5300"/>
                  <a:gd name="T38" fmla="*/ 0 w 609"/>
                  <a:gd name="T39" fmla="*/ 47 h 5300"/>
                  <a:gd name="T40" fmla="*/ 0 w 609"/>
                  <a:gd name="T41" fmla="*/ 83 h 5300"/>
                  <a:gd name="T42" fmla="*/ 0 w 609"/>
                  <a:gd name="T43" fmla="*/ 83 h 5300"/>
                  <a:gd name="T44" fmla="*/ 1 w 609"/>
                  <a:gd name="T45" fmla="*/ 83 h 5300"/>
                  <a:gd name="T46" fmla="*/ 1 w 609"/>
                  <a:gd name="T47" fmla="*/ 83 h 5300"/>
                  <a:gd name="T48" fmla="*/ 1 w 609"/>
                  <a:gd name="T49" fmla="*/ 83 h 5300"/>
                  <a:gd name="T50" fmla="*/ 2 w 609"/>
                  <a:gd name="T51" fmla="*/ 83 h 5300"/>
                  <a:gd name="T52" fmla="*/ 2 w 609"/>
                  <a:gd name="T53" fmla="*/ 83 h 5300"/>
                  <a:gd name="T54" fmla="*/ 2 w 609"/>
                  <a:gd name="T55" fmla="*/ 83 h 5300"/>
                  <a:gd name="T56" fmla="*/ 3 w 609"/>
                  <a:gd name="T57" fmla="*/ 83 h 5300"/>
                  <a:gd name="T58" fmla="*/ 3 w 609"/>
                  <a:gd name="T59" fmla="*/ 83 h 5300"/>
                  <a:gd name="T60" fmla="*/ 4 w 609"/>
                  <a:gd name="T61" fmla="*/ 83 h 5300"/>
                  <a:gd name="T62" fmla="*/ 4 w 609"/>
                  <a:gd name="T63" fmla="*/ 83 h 5300"/>
                  <a:gd name="T64" fmla="*/ 5 w 609"/>
                  <a:gd name="T65" fmla="*/ 83 h 5300"/>
                  <a:gd name="T66" fmla="*/ 6 w 609"/>
                  <a:gd name="T67" fmla="*/ 83 h 5300"/>
                  <a:gd name="T68" fmla="*/ 7 w 609"/>
                  <a:gd name="T69" fmla="*/ 83 h 5300"/>
                  <a:gd name="T70" fmla="*/ 8 w 609"/>
                  <a:gd name="T71" fmla="*/ 83 h 5300"/>
                  <a:gd name="T72" fmla="*/ 9 w 609"/>
                  <a:gd name="T73" fmla="*/ 83 h 5300"/>
                  <a:gd name="T74" fmla="*/ 9 w 609"/>
                  <a:gd name="T75" fmla="*/ 68 h 5300"/>
                  <a:gd name="T76" fmla="*/ 9 w 609"/>
                  <a:gd name="T77" fmla="*/ 56 h 5300"/>
                  <a:gd name="T78" fmla="*/ 9 w 609"/>
                  <a:gd name="T79" fmla="*/ 37 h 5300"/>
                  <a:gd name="T80" fmla="*/ 9 w 60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300">
                    <a:moveTo>
                      <a:pt x="609" y="0"/>
                    </a:moveTo>
                    <a:lnTo>
                      <a:pt x="574" y="0"/>
                    </a:lnTo>
                    <a:lnTo>
                      <a:pt x="544" y="0"/>
                    </a:lnTo>
                    <a:lnTo>
                      <a:pt x="518" y="0"/>
                    </a:lnTo>
                    <a:lnTo>
                      <a:pt x="495" y="0"/>
                    </a:lnTo>
                    <a:lnTo>
                      <a:pt x="473" y="0"/>
                    </a:lnTo>
                    <a:lnTo>
                      <a:pt x="452" y="0"/>
                    </a:lnTo>
                    <a:lnTo>
                      <a:pt x="430" y="0"/>
                    </a:lnTo>
                    <a:lnTo>
                      <a:pt x="406" y="0"/>
                    </a:lnTo>
                    <a:lnTo>
                      <a:pt x="379" y="0"/>
                    </a:lnTo>
                    <a:lnTo>
                      <a:pt x="347" y="0"/>
                    </a:lnTo>
                    <a:lnTo>
                      <a:pt x="310" y="0"/>
                    </a:lnTo>
                    <a:lnTo>
                      <a:pt x="267" y="0"/>
                    </a:lnTo>
                    <a:lnTo>
                      <a:pt x="215" y="0"/>
                    </a:lnTo>
                    <a:lnTo>
                      <a:pt x="154" y="0"/>
                    </a:lnTo>
                    <a:lnTo>
                      <a:pt x="83" y="0"/>
                    </a:lnTo>
                    <a:lnTo>
                      <a:pt x="0" y="0"/>
                    </a:lnTo>
                    <a:lnTo>
                      <a:pt x="0" y="993"/>
                    </a:lnTo>
                    <a:lnTo>
                      <a:pt x="0" y="1765"/>
                    </a:lnTo>
                    <a:lnTo>
                      <a:pt x="0" y="2980"/>
                    </a:lnTo>
                    <a:lnTo>
                      <a:pt x="0" y="5300"/>
                    </a:lnTo>
                    <a:lnTo>
                      <a:pt x="35" y="5300"/>
                    </a:lnTo>
                    <a:lnTo>
                      <a:pt x="65" y="5300"/>
                    </a:lnTo>
                    <a:lnTo>
                      <a:pt x="91" y="5299"/>
                    </a:lnTo>
                    <a:lnTo>
                      <a:pt x="114" y="5299"/>
                    </a:lnTo>
                    <a:lnTo>
                      <a:pt x="136" y="5299"/>
                    </a:lnTo>
                    <a:lnTo>
                      <a:pt x="157" y="5299"/>
                    </a:lnTo>
                    <a:lnTo>
                      <a:pt x="179" y="5299"/>
                    </a:lnTo>
                    <a:lnTo>
                      <a:pt x="203" y="5299"/>
                    </a:lnTo>
                    <a:lnTo>
                      <a:pt x="230" y="5299"/>
                    </a:lnTo>
                    <a:lnTo>
                      <a:pt x="262" y="5299"/>
                    </a:lnTo>
                    <a:lnTo>
                      <a:pt x="299" y="5299"/>
                    </a:lnTo>
                    <a:lnTo>
                      <a:pt x="343" y="5299"/>
                    </a:lnTo>
                    <a:lnTo>
                      <a:pt x="394" y="5299"/>
                    </a:lnTo>
                    <a:lnTo>
                      <a:pt x="455" y="5299"/>
                    </a:lnTo>
                    <a:lnTo>
                      <a:pt x="526" y="5300"/>
                    </a:lnTo>
                    <a:lnTo>
                      <a:pt x="609" y="5300"/>
                    </a:lnTo>
                    <a:lnTo>
                      <a:pt x="609" y="4306"/>
                    </a:lnTo>
                    <a:lnTo>
                      <a:pt x="609" y="3533"/>
                    </a:lnTo>
                    <a:lnTo>
                      <a:pt x="609" y="2318"/>
                    </a:lnTo>
                    <a:lnTo>
                      <a:pt x="609"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06" name="Freeform 111">
                <a:extLst>
                  <a:ext uri="{FF2B5EF4-FFF2-40B4-BE49-F238E27FC236}">
                    <a16:creationId xmlns:a16="http://schemas.microsoft.com/office/drawing/2014/main" id="{D781C55E-0F6B-4220-A5E6-F0DA6F78CBEF}"/>
                  </a:ext>
                </a:extLst>
              </p:cNvPr>
              <p:cNvSpPr>
                <a:spLocks/>
              </p:cNvSpPr>
              <p:nvPr/>
            </p:nvSpPr>
            <p:spPr bwMode="auto">
              <a:xfrm>
                <a:off x="1962" y="1555"/>
                <a:ext cx="291" cy="2650"/>
              </a:xfrm>
              <a:custGeom>
                <a:avLst/>
                <a:gdLst>
                  <a:gd name="T0" fmla="*/ 10 w 582"/>
                  <a:gd name="T1" fmla="*/ 0 h 5300"/>
                  <a:gd name="T2" fmla="*/ 9 w 582"/>
                  <a:gd name="T3" fmla="*/ 0 h 5300"/>
                  <a:gd name="T4" fmla="*/ 9 w 582"/>
                  <a:gd name="T5" fmla="*/ 0 h 5300"/>
                  <a:gd name="T6" fmla="*/ 8 w 582"/>
                  <a:gd name="T7" fmla="*/ 0 h 5300"/>
                  <a:gd name="T8" fmla="*/ 8 w 582"/>
                  <a:gd name="T9" fmla="*/ 0 h 5300"/>
                  <a:gd name="T10" fmla="*/ 8 w 582"/>
                  <a:gd name="T11" fmla="*/ 0 h 5300"/>
                  <a:gd name="T12" fmla="*/ 7 w 582"/>
                  <a:gd name="T13" fmla="*/ 0 h 5300"/>
                  <a:gd name="T14" fmla="*/ 7 w 582"/>
                  <a:gd name="T15" fmla="*/ 0 h 5300"/>
                  <a:gd name="T16" fmla="*/ 7 w 582"/>
                  <a:gd name="T17" fmla="*/ 0 h 5300"/>
                  <a:gd name="T18" fmla="*/ 6 w 582"/>
                  <a:gd name="T19" fmla="*/ 0 h 5300"/>
                  <a:gd name="T20" fmla="*/ 6 w 582"/>
                  <a:gd name="T21" fmla="*/ 0 h 5300"/>
                  <a:gd name="T22" fmla="*/ 5 w 582"/>
                  <a:gd name="T23" fmla="*/ 0 h 5300"/>
                  <a:gd name="T24" fmla="*/ 4 w 582"/>
                  <a:gd name="T25" fmla="*/ 0 h 5300"/>
                  <a:gd name="T26" fmla="*/ 4 w 582"/>
                  <a:gd name="T27" fmla="*/ 0 h 5300"/>
                  <a:gd name="T28" fmla="*/ 3 w 582"/>
                  <a:gd name="T29" fmla="*/ 0 h 5300"/>
                  <a:gd name="T30" fmla="*/ 2 w 582"/>
                  <a:gd name="T31" fmla="*/ 0 h 5300"/>
                  <a:gd name="T32" fmla="*/ 0 w 582"/>
                  <a:gd name="T33" fmla="*/ 0 h 5300"/>
                  <a:gd name="T34" fmla="*/ 0 w 582"/>
                  <a:gd name="T35" fmla="*/ 16 h 5300"/>
                  <a:gd name="T36" fmla="*/ 0 w 582"/>
                  <a:gd name="T37" fmla="*/ 28 h 5300"/>
                  <a:gd name="T38" fmla="*/ 0 w 582"/>
                  <a:gd name="T39" fmla="*/ 47 h 5300"/>
                  <a:gd name="T40" fmla="*/ 0 w 582"/>
                  <a:gd name="T41" fmla="*/ 83 h 5300"/>
                  <a:gd name="T42" fmla="*/ 1 w 582"/>
                  <a:gd name="T43" fmla="*/ 83 h 5300"/>
                  <a:gd name="T44" fmla="*/ 1 w 582"/>
                  <a:gd name="T45" fmla="*/ 83 h 5300"/>
                  <a:gd name="T46" fmla="*/ 2 w 582"/>
                  <a:gd name="T47" fmla="*/ 83 h 5300"/>
                  <a:gd name="T48" fmla="*/ 2 w 582"/>
                  <a:gd name="T49" fmla="*/ 83 h 5300"/>
                  <a:gd name="T50" fmla="*/ 3 w 582"/>
                  <a:gd name="T51" fmla="*/ 83 h 5300"/>
                  <a:gd name="T52" fmla="*/ 3 w 582"/>
                  <a:gd name="T53" fmla="*/ 83 h 5300"/>
                  <a:gd name="T54" fmla="*/ 3 w 582"/>
                  <a:gd name="T55" fmla="*/ 83 h 5300"/>
                  <a:gd name="T56" fmla="*/ 4 w 582"/>
                  <a:gd name="T57" fmla="*/ 83 h 5300"/>
                  <a:gd name="T58" fmla="*/ 4 w 582"/>
                  <a:gd name="T59" fmla="*/ 83 h 5300"/>
                  <a:gd name="T60" fmla="*/ 4 w 582"/>
                  <a:gd name="T61" fmla="*/ 83 h 5300"/>
                  <a:gd name="T62" fmla="*/ 5 w 582"/>
                  <a:gd name="T63" fmla="*/ 83 h 5300"/>
                  <a:gd name="T64" fmla="*/ 6 w 582"/>
                  <a:gd name="T65" fmla="*/ 83 h 5300"/>
                  <a:gd name="T66" fmla="*/ 6 w 582"/>
                  <a:gd name="T67" fmla="*/ 83 h 5300"/>
                  <a:gd name="T68" fmla="*/ 7 w 582"/>
                  <a:gd name="T69" fmla="*/ 83 h 5300"/>
                  <a:gd name="T70" fmla="*/ 8 w 582"/>
                  <a:gd name="T71" fmla="*/ 83 h 5300"/>
                  <a:gd name="T72" fmla="*/ 10 w 582"/>
                  <a:gd name="T73" fmla="*/ 83 h 5300"/>
                  <a:gd name="T74" fmla="*/ 10 w 582"/>
                  <a:gd name="T75" fmla="*/ 68 h 5300"/>
                  <a:gd name="T76" fmla="*/ 10 w 582"/>
                  <a:gd name="T77" fmla="*/ 56 h 5300"/>
                  <a:gd name="T78" fmla="*/ 10 w 582"/>
                  <a:gd name="T79" fmla="*/ 37 h 5300"/>
                  <a:gd name="T80" fmla="*/ 10 w 58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2" h="5300">
                    <a:moveTo>
                      <a:pt x="582" y="0"/>
                    </a:moveTo>
                    <a:lnTo>
                      <a:pt x="549" y="0"/>
                    </a:lnTo>
                    <a:lnTo>
                      <a:pt x="520" y="0"/>
                    </a:lnTo>
                    <a:lnTo>
                      <a:pt x="494" y="0"/>
                    </a:lnTo>
                    <a:lnTo>
                      <a:pt x="473" y="0"/>
                    </a:lnTo>
                    <a:lnTo>
                      <a:pt x="452" y="0"/>
                    </a:lnTo>
                    <a:lnTo>
                      <a:pt x="432" y="0"/>
                    </a:lnTo>
                    <a:lnTo>
                      <a:pt x="410" y="0"/>
                    </a:lnTo>
                    <a:lnTo>
                      <a:pt x="389" y="0"/>
                    </a:lnTo>
                    <a:lnTo>
                      <a:pt x="362" y="0"/>
                    </a:lnTo>
                    <a:lnTo>
                      <a:pt x="332" y="0"/>
                    </a:lnTo>
                    <a:lnTo>
                      <a:pt x="296" y="0"/>
                    </a:lnTo>
                    <a:lnTo>
                      <a:pt x="255" y="0"/>
                    </a:lnTo>
                    <a:lnTo>
                      <a:pt x="205" y="0"/>
                    </a:lnTo>
                    <a:lnTo>
                      <a:pt x="148" y="0"/>
                    </a:lnTo>
                    <a:lnTo>
                      <a:pt x="80" y="0"/>
                    </a:lnTo>
                    <a:lnTo>
                      <a:pt x="0" y="0"/>
                    </a:lnTo>
                    <a:lnTo>
                      <a:pt x="0" y="993"/>
                    </a:lnTo>
                    <a:lnTo>
                      <a:pt x="0" y="1765"/>
                    </a:lnTo>
                    <a:lnTo>
                      <a:pt x="0" y="2980"/>
                    </a:lnTo>
                    <a:lnTo>
                      <a:pt x="0" y="5300"/>
                    </a:lnTo>
                    <a:lnTo>
                      <a:pt x="34" y="5300"/>
                    </a:lnTo>
                    <a:lnTo>
                      <a:pt x="63" y="5300"/>
                    </a:lnTo>
                    <a:lnTo>
                      <a:pt x="87" y="5299"/>
                    </a:lnTo>
                    <a:lnTo>
                      <a:pt x="110" y="5299"/>
                    </a:lnTo>
                    <a:lnTo>
                      <a:pt x="129" y="5299"/>
                    </a:lnTo>
                    <a:lnTo>
                      <a:pt x="150" y="5299"/>
                    </a:lnTo>
                    <a:lnTo>
                      <a:pt x="171" y="5299"/>
                    </a:lnTo>
                    <a:lnTo>
                      <a:pt x="194" y="5299"/>
                    </a:lnTo>
                    <a:lnTo>
                      <a:pt x="220" y="5299"/>
                    </a:lnTo>
                    <a:lnTo>
                      <a:pt x="250" y="5299"/>
                    </a:lnTo>
                    <a:lnTo>
                      <a:pt x="286" y="5299"/>
                    </a:lnTo>
                    <a:lnTo>
                      <a:pt x="327" y="5299"/>
                    </a:lnTo>
                    <a:lnTo>
                      <a:pt x="377" y="5299"/>
                    </a:lnTo>
                    <a:lnTo>
                      <a:pt x="435" y="5299"/>
                    </a:lnTo>
                    <a:lnTo>
                      <a:pt x="503" y="5300"/>
                    </a:lnTo>
                    <a:lnTo>
                      <a:pt x="582" y="5300"/>
                    </a:lnTo>
                    <a:lnTo>
                      <a:pt x="582" y="4306"/>
                    </a:lnTo>
                    <a:lnTo>
                      <a:pt x="582" y="3533"/>
                    </a:lnTo>
                    <a:lnTo>
                      <a:pt x="582" y="2318"/>
                    </a:lnTo>
                    <a:lnTo>
                      <a:pt x="582"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07" name="Freeform 112">
                <a:extLst>
                  <a:ext uri="{FF2B5EF4-FFF2-40B4-BE49-F238E27FC236}">
                    <a16:creationId xmlns:a16="http://schemas.microsoft.com/office/drawing/2014/main" id="{ADECD4A7-C416-4692-ACEE-214B0AA90087}"/>
                  </a:ext>
                </a:extLst>
              </p:cNvPr>
              <p:cNvSpPr>
                <a:spLocks/>
              </p:cNvSpPr>
              <p:nvPr/>
            </p:nvSpPr>
            <p:spPr bwMode="auto">
              <a:xfrm>
                <a:off x="1966" y="1555"/>
                <a:ext cx="277" cy="2650"/>
              </a:xfrm>
              <a:custGeom>
                <a:avLst/>
                <a:gdLst>
                  <a:gd name="T0" fmla="*/ 9 w 554"/>
                  <a:gd name="T1" fmla="*/ 0 h 5300"/>
                  <a:gd name="T2" fmla="*/ 9 w 554"/>
                  <a:gd name="T3" fmla="*/ 0 h 5300"/>
                  <a:gd name="T4" fmla="*/ 8 w 554"/>
                  <a:gd name="T5" fmla="*/ 0 h 5300"/>
                  <a:gd name="T6" fmla="*/ 8 w 554"/>
                  <a:gd name="T7" fmla="*/ 0 h 5300"/>
                  <a:gd name="T8" fmla="*/ 8 w 554"/>
                  <a:gd name="T9" fmla="*/ 0 h 5300"/>
                  <a:gd name="T10" fmla="*/ 7 w 554"/>
                  <a:gd name="T11" fmla="*/ 0 h 5300"/>
                  <a:gd name="T12" fmla="*/ 7 w 554"/>
                  <a:gd name="T13" fmla="*/ 0 h 5300"/>
                  <a:gd name="T14" fmla="*/ 7 w 554"/>
                  <a:gd name="T15" fmla="*/ 0 h 5300"/>
                  <a:gd name="T16" fmla="*/ 6 w 554"/>
                  <a:gd name="T17" fmla="*/ 0 h 5300"/>
                  <a:gd name="T18" fmla="*/ 6 w 554"/>
                  <a:gd name="T19" fmla="*/ 0 h 5300"/>
                  <a:gd name="T20" fmla="*/ 5 w 554"/>
                  <a:gd name="T21" fmla="*/ 0 h 5300"/>
                  <a:gd name="T22" fmla="*/ 5 w 554"/>
                  <a:gd name="T23" fmla="*/ 0 h 5300"/>
                  <a:gd name="T24" fmla="*/ 4 w 554"/>
                  <a:gd name="T25" fmla="*/ 0 h 5300"/>
                  <a:gd name="T26" fmla="*/ 4 w 554"/>
                  <a:gd name="T27" fmla="*/ 0 h 5300"/>
                  <a:gd name="T28" fmla="*/ 3 w 554"/>
                  <a:gd name="T29" fmla="*/ 0 h 5300"/>
                  <a:gd name="T30" fmla="*/ 2 w 554"/>
                  <a:gd name="T31" fmla="*/ 0 h 5300"/>
                  <a:gd name="T32" fmla="*/ 0 w 554"/>
                  <a:gd name="T33" fmla="*/ 0 h 5300"/>
                  <a:gd name="T34" fmla="*/ 0 w 554"/>
                  <a:gd name="T35" fmla="*/ 16 h 5300"/>
                  <a:gd name="T36" fmla="*/ 0 w 554"/>
                  <a:gd name="T37" fmla="*/ 28 h 5300"/>
                  <a:gd name="T38" fmla="*/ 0 w 554"/>
                  <a:gd name="T39" fmla="*/ 47 h 5300"/>
                  <a:gd name="T40" fmla="*/ 0 w 554"/>
                  <a:gd name="T41" fmla="*/ 83 h 5300"/>
                  <a:gd name="T42" fmla="*/ 1 w 554"/>
                  <a:gd name="T43" fmla="*/ 83 h 5300"/>
                  <a:gd name="T44" fmla="*/ 1 w 554"/>
                  <a:gd name="T45" fmla="*/ 83 h 5300"/>
                  <a:gd name="T46" fmla="*/ 2 w 554"/>
                  <a:gd name="T47" fmla="*/ 83 h 5300"/>
                  <a:gd name="T48" fmla="*/ 2 w 554"/>
                  <a:gd name="T49" fmla="*/ 83 h 5300"/>
                  <a:gd name="T50" fmla="*/ 2 w 554"/>
                  <a:gd name="T51" fmla="*/ 83 h 5300"/>
                  <a:gd name="T52" fmla="*/ 3 w 554"/>
                  <a:gd name="T53" fmla="*/ 83 h 5300"/>
                  <a:gd name="T54" fmla="*/ 3 w 554"/>
                  <a:gd name="T55" fmla="*/ 83 h 5300"/>
                  <a:gd name="T56" fmla="*/ 3 w 554"/>
                  <a:gd name="T57" fmla="*/ 83 h 5300"/>
                  <a:gd name="T58" fmla="*/ 4 w 554"/>
                  <a:gd name="T59" fmla="*/ 83 h 5300"/>
                  <a:gd name="T60" fmla="*/ 4 w 554"/>
                  <a:gd name="T61" fmla="*/ 83 h 5300"/>
                  <a:gd name="T62" fmla="*/ 5 w 554"/>
                  <a:gd name="T63" fmla="*/ 83 h 5300"/>
                  <a:gd name="T64" fmla="*/ 5 w 554"/>
                  <a:gd name="T65" fmla="*/ 83 h 5300"/>
                  <a:gd name="T66" fmla="*/ 6 w 554"/>
                  <a:gd name="T67" fmla="*/ 83 h 5300"/>
                  <a:gd name="T68" fmla="*/ 7 w 554"/>
                  <a:gd name="T69" fmla="*/ 83 h 5300"/>
                  <a:gd name="T70" fmla="*/ 8 w 554"/>
                  <a:gd name="T71" fmla="*/ 83 h 5300"/>
                  <a:gd name="T72" fmla="*/ 9 w 554"/>
                  <a:gd name="T73" fmla="*/ 83 h 5300"/>
                  <a:gd name="T74" fmla="*/ 9 w 554"/>
                  <a:gd name="T75" fmla="*/ 68 h 5300"/>
                  <a:gd name="T76" fmla="*/ 9 w 554"/>
                  <a:gd name="T77" fmla="*/ 56 h 5300"/>
                  <a:gd name="T78" fmla="*/ 9 w 554"/>
                  <a:gd name="T79" fmla="*/ 37 h 5300"/>
                  <a:gd name="T80" fmla="*/ 9 w 55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4" h="5300">
                    <a:moveTo>
                      <a:pt x="554" y="0"/>
                    </a:moveTo>
                    <a:lnTo>
                      <a:pt x="522" y="0"/>
                    </a:lnTo>
                    <a:lnTo>
                      <a:pt x="496" y="0"/>
                    </a:lnTo>
                    <a:lnTo>
                      <a:pt x="471" y="0"/>
                    </a:lnTo>
                    <a:lnTo>
                      <a:pt x="451" y="0"/>
                    </a:lnTo>
                    <a:lnTo>
                      <a:pt x="431" y="0"/>
                    </a:lnTo>
                    <a:lnTo>
                      <a:pt x="411" y="0"/>
                    </a:lnTo>
                    <a:lnTo>
                      <a:pt x="392" y="0"/>
                    </a:lnTo>
                    <a:lnTo>
                      <a:pt x="370" y="0"/>
                    </a:lnTo>
                    <a:lnTo>
                      <a:pt x="345" y="0"/>
                    </a:lnTo>
                    <a:lnTo>
                      <a:pt x="316" y="0"/>
                    </a:lnTo>
                    <a:lnTo>
                      <a:pt x="282" y="0"/>
                    </a:lnTo>
                    <a:lnTo>
                      <a:pt x="242" y="0"/>
                    </a:lnTo>
                    <a:lnTo>
                      <a:pt x="196" y="0"/>
                    </a:lnTo>
                    <a:lnTo>
                      <a:pt x="140" y="0"/>
                    </a:lnTo>
                    <a:lnTo>
                      <a:pt x="75" y="0"/>
                    </a:lnTo>
                    <a:lnTo>
                      <a:pt x="0" y="0"/>
                    </a:lnTo>
                    <a:lnTo>
                      <a:pt x="0" y="993"/>
                    </a:lnTo>
                    <a:lnTo>
                      <a:pt x="0" y="1765"/>
                    </a:lnTo>
                    <a:lnTo>
                      <a:pt x="0" y="2980"/>
                    </a:lnTo>
                    <a:lnTo>
                      <a:pt x="0" y="5300"/>
                    </a:lnTo>
                    <a:lnTo>
                      <a:pt x="33" y="5300"/>
                    </a:lnTo>
                    <a:lnTo>
                      <a:pt x="59" y="5300"/>
                    </a:lnTo>
                    <a:lnTo>
                      <a:pt x="83" y="5299"/>
                    </a:lnTo>
                    <a:lnTo>
                      <a:pt x="104" y="5299"/>
                    </a:lnTo>
                    <a:lnTo>
                      <a:pt x="123" y="5299"/>
                    </a:lnTo>
                    <a:lnTo>
                      <a:pt x="143" y="5299"/>
                    </a:lnTo>
                    <a:lnTo>
                      <a:pt x="163" y="5299"/>
                    </a:lnTo>
                    <a:lnTo>
                      <a:pt x="185" y="5299"/>
                    </a:lnTo>
                    <a:lnTo>
                      <a:pt x="210" y="5299"/>
                    </a:lnTo>
                    <a:lnTo>
                      <a:pt x="239" y="5299"/>
                    </a:lnTo>
                    <a:lnTo>
                      <a:pt x="272" y="5299"/>
                    </a:lnTo>
                    <a:lnTo>
                      <a:pt x="312" y="5299"/>
                    </a:lnTo>
                    <a:lnTo>
                      <a:pt x="358" y="5299"/>
                    </a:lnTo>
                    <a:lnTo>
                      <a:pt x="415" y="5299"/>
                    </a:lnTo>
                    <a:lnTo>
                      <a:pt x="479" y="5300"/>
                    </a:lnTo>
                    <a:lnTo>
                      <a:pt x="554" y="5300"/>
                    </a:lnTo>
                    <a:lnTo>
                      <a:pt x="554" y="4306"/>
                    </a:lnTo>
                    <a:lnTo>
                      <a:pt x="554" y="3533"/>
                    </a:lnTo>
                    <a:lnTo>
                      <a:pt x="554" y="2318"/>
                    </a:lnTo>
                    <a:lnTo>
                      <a:pt x="554"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08" name="Freeform 113">
                <a:extLst>
                  <a:ext uri="{FF2B5EF4-FFF2-40B4-BE49-F238E27FC236}">
                    <a16:creationId xmlns:a16="http://schemas.microsoft.com/office/drawing/2014/main" id="{DA6A5DBF-C4E7-4C77-9B15-521EB5A228D7}"/>
                  </a:ext>
                </a:extLst>
              </p:cNvPr>
              <p:cNvSpPr>
                <a:spLocks/>
              </p:cNvSpPr>
              <p:nvPr/>
            </p:nvSpPr>
            <p:spPr bwMode="auto">
              <a:xfrm>
                <a:off x="1969" y="1555"/>
                <a:ext cx="263" cy="2650"/>
              </a:xfrm>
              <a:custGeom>
                <a:avLst/>
                <a:gdLst>
                  <a:gd name="T0" fmla="*/ 8 w 527"/>
                  <a:gd name="T1" fmla="*/ 0 h 5300"/>
                  <a:gd name="T2" fmla="*/ 7 w 527"/>
                  <a:gd name="T3" fmla="*/ 0 h 5300"/>
                  <a:gd name="T4" fmla="*/ 7 w 527"/>
                  <a:gd name="T5" fmla="*/ 0 h 5300"/>
                  <a:gd name="T6" fmla="*/ 7 w 527"/>
                  <a:gd name="T7" fmla="*/ 0 h 5300"/>
                  <a:gd name="T8" fmla="*/ 6 w 527"/>
                  <a:gd name="T9" fmla="*/ 0 h 5300"/>
                  <a:gd name="T10" fmla="*/ 6 w 527"/>
                  <a:gd name="T11" fmla="*/ 0 h 5300"/>
                  <a:gd name="T12" fmla="*/ 6 w 527"/>
                  <a:gd name="T13" fmla="*/ 0 h 5300"/>
                  <a:gd name="T14" fmla="*/ 5 w 527"/>
                  <a:gd name="T15" fmla="*/ 0 h 5300"/>
                  <a:gd name="T16" fmla="*/ 5 w 527"/>
                  <a:gd name="T17" fmla="*/ 0 h 5300"/>
                  <a:gd name="T18" fmla="*/ 5 w 527"/>
                  <a:gd name="T19" fmla="*/ 0 h 5300"/>
                  <a:gd name="T20" fmla="*/ 4 w 527"/>
                  <a:gd name="T21" fmla="*/ 0 h 5300"/>
                  <a:gd name="T22" fmla="*/ 4 w 527"/>
                  <a:gd name="T23" fmla="*/ 0 h 5300"/>
                  <a:gd name="T24" fmla="*/ 3 w 527"/>
                  <a:gd name="T25" fmla="*/ 0 h 5300"/>
                  <a:gd name="T26" fmla="*/ 2 w 527"/>
                  <a:gd name="T27" fmla="*/ 0 h 5300"/>
                  <a:gd name="T28" fmla="*/ 2 w 527"/>
                  <a:gd name="T29" fmla="*/ 0 h 5300"/>
                  <a:gd name="T30" fmla="*/ 1 w 527"/>
                  <a:gd name="T31" fmla="*/ 0 h 5300"/>
                  <a:gd name="T32" fmla="*/ 0 w 527"/>
                  <a:gd name="T33" fmla="*/ 0 h 5300"/>
                  <a:gd name="T34" fmla="*/ 0 w 527"/>
                  <a:gd name="T35" fmla="*/ 16 h 5300"/>
                  <a:gd name="T36" fmla="*/ 0 w 527"/>
                  <a:gd name="T37" fmla="*/ 28 h 5300"/>
                  <a:gd name="T38" fmla="*/ 0 w 527"/>
                  <a:gd name="T39" fmla="*/ 47 h 5300"/>
                  <a:gd name="T40" fmla="*/ 0 w 527"/>
                  <a:gd name="T41" fmla="*/ 83 h 5300"/>
                  <a:gd name="T42" fmla="*/ 0 w 527"/>
                  <a:gd name="T43" fmla="*/ 83 h 5300"/>
                  <a:gd name="T44" fmla="*/ 0 w 527"/>
                  <a:gd name="T45" fmla="*/ 83 h 5300"/>
                  <a:gd name="T46" fmla="*/ 1 w 527"/>
                  <a:gd name="T47" fmla="*/ 83 h 5300"/>
                  <a:gd name="T48" fmla="*/ 1 w 527"/>
                  <a:gd name="T49" fmla="*/ 83 h 5300"/>
                  <a:gd name="T50" fmla="*/ 1 w 527"/>
                  <a:gd name="T51" fmla="*/ 83 h 5300"/>
                  <a:gd name="T52" fmla="*/ 2 w 527"/>
                  <a:gd name="T53" fmla="*/ 83 h 5300"/>
                  <a:gd name="T54" fmla="*/ 2 w 527"/>
                  <a:gd name="T55" fmla="*/ 83 h 5300"/>
                  <a:gd name="T56" fmla="*/ 2 w 527"/>
                  <a:gd name="T57" fmla="*/ 83 h 5300"/>
                  <a:gd name="T58" fmla="*/ 3 w 527"/>
                  <a:gd name="T59" fmla="*/ 83 h 5300"/>
                  <a:gd name="T60" fmla="*/ 3 w 527"/>
                  <a:gd name="T61" fmla="*/ 83 h 5300"/>
                  <a:gd name="T62" fmla="*/ 4 w 527"/>
                  <a:gd name="T63" fmla="*/ 83 h 5300"/>
                  <a:gd name="T64" fmla="*/ 4 w 527"/>
                  <a:gd name="T65" fmla="*/ 83 h 5300"/>
                  <a:gd name="T66" fmla="*/ 5 w 527"/>
                  <a:gd name="T67" fmla="*/ 83 h 5300"/>
                  <a:gd name="T68" fmla="*/ 6 w 527"/>
                  <a:gd name="T69" fmla="*/ 83 h 5300"/>
                  <a:gd name="T70" fmla="*/ 7 w 527"/>
                  <a:gd name="T71" fmla="*/ 83 h 5300"/>
                  <a:gd name="T72" fmla="*/ 8 w 527"/>
                  <a:gd name="T73" fmla="*/ 83 h 5300"/>
                  <a:gd name="T74" fmla="*/ 8 w 527"/>
                  <a:gd name="T75" fmla="*/ 68 h 5300"/>
                  <a:gd name="T76" fmla="*/ 8 w 527"/>
                  <a:gd name="T77" fmla="*/ 56 h 5300"/>
                  <a:gd name="T78" fmla="*/ 8 w 527"/>
                  <a:gd name="T79" fmla="*/ 37 h 5300"/>
                  <a:gd name="T80" fmla="*/ 8 w 52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7" h="5300">
                    <a:moveTo>
                      <a:pt x="527" y="0"/>
                    </a:moveTo>
                    <a:lnTo>
                      <a:pt x="497" y="0"/>
                    </a:lnTo>
                    <a:lnTo>
                      <a:pt x="470" y="0"/>
                    </a:lnTo>
                    <a:lnTo>
                      <a:pt x="448" y="0"/>
                    </a:lnTo>
                    <a:lnTo>
                      <a:pt x="429" y="0"/>
                    </a:lnTo>
                    <a:lnTo>
                      <a:pt x="409" y="0"/>
                    </a:lnTo>
                    <a:lnTo>
                      <a:pt x="391" y="0"/>
                    </a:lnTo>
                    <a:lnTo>
                      <a:pt x="372" y="0"/>
                    </a:lnTo>
                    <a:lnTo>
                      <a:pt x="351" y="0"/>
                    </a:lnTo>
                    <a:lnTo>
                      <a:pt x="328" y="0"/>
                    </a:lnTo>
                    <a:lnTo>
                      <a:pt x="301" y="0"/>
                    </a:lnTo>
                    <a:lnTo>
                      <a:pt x="269" y="0"/>
                    </a:lnTo>
                    <a:lnTo>
                      <a:pt x="231" y="0"/>
                    </a:lnTo>
                    <a:lnTo>
                      <a:pt x="186" y="0"/>
                    </a:lnTo>
                    <a:lnTo>
                      <a:pt x="134" y="0"/>
                    </a:lnTo>
                    <a:lnTo>
                      <a:pt x="72" y="0"/>
                    </a:lnTo>
                    <a:lnTo>
                      <a:pt x="0" y="0"/>
                    </a:lnTo>
                    <a:lnTo>
                      <a:pt x="0" y="993"/>
                    </a:lnTo>
                    <a:lnTo>
                      <a:pt x="0" y="1765"/>
                    </a:lnTo>
                    <a:lnTo>
                      <a:pt x="0" y="2980"/>
                    </a:lnTo>
                    <a:lnTo>
                      <a:pt x="0" y="5300"/>
                    </a:lnTo>
                    <a:lnTo>
                      <a:pt x="30" y="5300"/>
                    </a:lnTo>
                    <a:lnTo>
                      <a:pt x="57" y="5300"/>
                    </a:lnTo>
                    <a:lnTo>
                      <a:pt x="78" y="5299"/>
                    </a:lnTo>
                    <a:lnTo>
                      <a:pt x="98" y="5299"/>
                    </a:lnTo>
                    <a:lnTo>
                      <a:pt x="118" y="5299"/>
                    </a:lnTo>
                    <a:lnTo>
                      <a:pt x="136" y="5299"/>
                    </a:lnTo>
                    <a:lnTo>
                      <a:pt x="155" y="5299"/>
                    </a:lnTo>
                    <a:lnTo>
                      <a:pt x="175" y="5299"/>
                    </a:lnTo>
                    <a:lnTo>
                      <a:pt x="198" y="5299"/>
                    </a:lnTo>
                    <a:lnTo>
                      <a:pt x="226" y="5299"/>
                    </a:lnTo>
                    <a:lnTo>
                      <a:pt x="258" y="5299"/>
                    </a:lnTo>
                    <a:lnTo>
                      <a:pt x="296" y="5299"/>
                    </a:lnTo>
                    <a:lnTo>
                      <a:pt x="341" y="5299"/>
                    </a:lnTo>
                    <a:lnTo>
                      <a:pt x="393" y="5299"/>
                    </a:lnTo>
                    <a:lnTo>
                      <a:pt x="455" y="5300"/>
                    </a:lnTo>
                    <a:lnTo>
                      <a:pt x="527" y="5300"/>
                    </a:lnTo>
                    <a:lnTo>
                      <a:pt x="527" y="4306"/>
                    </a:lnTo>
                    <a:lnTo>
                      <a:pt x="527" y="3533"/>
                    </a:lnTo>
                    <a:lnTo>
                      <a:pt x="527" y="2318"/>
                    </a:lnTo>
                    <a:lnTo>
                      <a:pt x="527"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09" name="Freeform 114">
                <a:extLst>
                  <a:ext uri="{FF2B5EF4-FFF2-40B4-BE49-F238E27FC236}">
                    <a16:creationId xmlns:a16="http://schemas.microsoft.com/office/drawing/2014/main" id="{66D11A06-166A-4C15-8819-B1683EB8483C}"/>
                  </a:ext>
                </a:extLst>
              </p:cNvPr>
              <p:cNvSpPr>
                <a:spLocks/>
              </p:cNvSpPr>
              <p:nvPr/>
            </p:nvSpPr>
            <p:spPr bwMode="auto">
              <a:xfrm>
                <a:off x="1973" y="1555"/>
                <a:ext cx="249" cy="2650"/>
              </a:xfrm>
              <a:custGeom>
                <a:avLst/>
                <a:gdLst>
                  <a:gd name="T0" fmla="*/ 7 w 500"/>
                  <a:gd name="T1" fmla="*/ 0 h 5300"/>
                  <a:gd name="T2" fmla="*/ 7 w 500"/>
                  <a:gd name="T3" fmla="*/ 0 h 5300"/>
                  <a:gd name="T4" fmla="*/ 6 w 500"/>
                  <a:gd name="T5" fmla="*/ 0 h 5300"/>
                  <a:gd name="T6" fmla="*/ 6 w 500"/>
                  <a:gd name="T7" fmla="*/ 0 h 5300"/>
                  <a:gd name="T8" fmla="*/ 6 w 500"/>
                  <a:gd name="T9" fmla="*/ 0 h 5300"/>
                  <a:gd name="T10" fmla="*/ 6 w 500"/>
                  <a:gd name="T11" fmla="*/ 0 h 5300"/>
                  <a:gd name="T12" fmla="*/ 5 w 500"/>
                  <a:gd name="T13" fmla="*/ 0 h 5300"/>
                  <a:gd name="T14" fmla="*/ 5 w 500"/>
                  <a:gd name="T15" fmla="*/ 0 h 5300"/>
                  <a:gd name="T16" fmla="*/ 5 w 500"/>
                  <a:gd name="T17" fmla="*/ 0 h 5300"/>
                  <a:gd name="T18" fmla="*/ 4 w 500"/>
                  <a:gd name="T19" fmla="*/ 0 h 5300"/>
                  <a:gd name="T20" fmla="*/ 4 w 500"/>
                  <a:gd name="T21" fmla="*/ 0 h 5300"/>
                  <a:gd name="T22" fmla="*/ 3 w 500"/>
                  <a:gd name="T23" fmla="*/ 0 h 5300"/>
                  <a:gd name="T24" fmla="*/ 3 w 500"/>
                  <a:gd name="T25" fmla="*/ 0 h 5300"/>
                  <a:gd name="T26" fmla="*/ 2 w 500"/>
                  <a:gd name="T27" fmla="*/ 0 h 5300"/>
                  <a:gd name="T28" fmla="*/ 1 w 500"/>
                  <a:gd name="T29" fmla="*/ 0 h 5300"/>
                  <a:gd name="T30" fmla="*/ 1 w 500"/>
                  <a:gd name="T31" fmla="*/ 0 h 5300"/>
                  <a:gd name="T32" fmla="*/ 0 w 500"/>
                  <a:gd name="T33" fmla="*/ 0 h 5300"/>
                  <a:gd name="T34" fmla="*/ 0 w 500"/>
                  <a:gd name="T35" fmla="*/ 16 h 5300"/>
                  <a:gd name="T36" fmla="*/ 0 w 500"/>
                  <a:gd name="T37" fmla="*/ 28 h 5300"/>
                  <a:gd name="T38" fmla="*/ 0 w 500"/>
                  <a:gd name="T39" fmla="*/ 47 h 5300"/>
                  <a:gd name="T40" fmla="*/ 0 w 500"/>
                  <a:gd name="T41" fmla="*/ 83 h 5300"/>
                  <a:gd name="T42" fmla="*/ 0 w 500"/>
                  <a:gd name="T43" fmla="*/ 83 h 5300"/>
                  <a:gd name="T44" fmla="*/ 0 w 500"/>
                  <a:gd name="T45" fmla="*/ 83 h 5300"/>
                  <a:gd name="T46" fmla="*/ 1 w 500"/>
                  <a:gd name="T47" fmla="*/ 83 h 5300"/>
                  <a:gd name="T48" fmla="*/ 1 w 500"/>
                  <a:gd name="T49" fmla="*/ 83 h 5300"/>
                  <a:gd name="T50" fmla="*/ 1 w 500"/>
                  <a:gd name="T51" fmla="*/ 83 h 5300"/>
                  <a:gd name="T52" fmla="*/ 2 w 500"/>
                  <a:gd name="T53" fmla="*/ 83 h 5300"/>
                  <a:gd name="T54" fmla="*/ 2 w 500"/>
                  <a:gd name="T55" fmla="*/ 83 h 5300"/>
                  <a:gd name="T56" fmla="*/ 2 w 500"/>
                  <a:gd name="T57" fmla="*/ 83 h 5300"/>
                  <a:gd name="T58" fmla="*/ 2 w 500"/>
                  <a:gd name="T59" fmla="*/ 83 h 5300"/>
                  <a:gd name="T60" fmla="*/ 3 w 500"/>
                  <a:gd name="T61" fmla="*/ 83 h 5300"/>
                  <a:gd name="T62" fmla="*/ 3 w 500"/>
                  <a:gd name="T63" fmla="*/ 83 h 5300"/>
                  <a:gd name="T64" fmla="*/ 4 w 500"/>
                  <a:gd name="T65" fmla="*/ 83 h 5300"/>
                  <a:gd name="T66" fmla="*/ 5 w 500"/>
                  <a:gd name="T67" fmla="*/ 83 h 5300"/>
                  <a:gd name="T68" fmla="*/ 5 w 500"/>
                  <a:gd name="T69" fmla="*/ 83 h 5300"/>
                  <a:gd name="T70" fmla="*/ 6 w 500"/>
                  <a:gd name="T71" fmla="*/ 83 h 5300"/>
                  <a:gd name="T72" fmla="*/ 7 w 500"/>
                  <a:gd name="T73" fmla="*/ 83 h 5300"/>
                  <a:gd name="T74" fmla="*/ 7 w 500"/>
                  <a:gd name="T75" fmla="*/ 68 h 5300"/>
                  <a:gd name="T76" fmla="*/ 7 w 500"/>
                  <a:gd name="T77" fmla="*/ 56 h 5300"/>
                  <a:gd name="T78" fmla="*/ 7 w 500"/>
                  <a:gd name="T79" fmla="*/ 37 h 5300"/>
                  <a:gd name="T80" fmla="*/ 7 w 50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00" h="5300">
                    <a:moveTo>
                      <a:pt x="500" y="0"/>
                    </a:moveTo>
                    <a:lnTo>
                      <a:pt x="471" y="0"/>
                    </a:lnTo>
                    <a:lnTo>
                      <a:pt x="447" y="0"/>
                    </a:lnTo>
                    <a:lnTo>
                      <a:pt x="425" y="0"/>
                    </a:lnTo>
                    <a:lnTo>
                      <a:pt x="407" y="0"/>
                    </a:lnTo>
                    <a:lnTo>
                      <a:pt x="388" y="0"/>
                    </a:lnTo>
                    <a:lnTo>
                      <a:pt x="371" y="0"/>
                    </a:lnTo>
                    <a:lnTo>
                      <a:pt x="353" y="0"/>
                    </a:lnTo>
                    <a:lnTo>
                      <a:pt x="333" y="0"/>
                    </a:lnTo>
                    <a:lnTo>
                      <a:pt x="311" y="0"/>
                    </a:lnTo>
                    <a:lnTo>
                      <a:pt x="286" y="0"/>
                    </a:lnTo>
                    <a:lnTo>
                      <a:pt x="255" y="0"/>
                    </a:lnTo>
                    <a:lnTo>
                      <a:pt x="219" y="0"/>
                    </a:lnTo>
                    <a:lnTo>
                      <a:pt x="176" y="0"/>
                    </a:lnTo>
                    <a:lnTo>
                      <a:pt x="127" y="0"/>
                    </a:lnTo>
                    <a:lnTo>
                      <a:pt x="68" y="0"/>
                    </a:lnTo>
                    <a:lnTo>
                      <a:pt x="0" y="0"/>
                    </a:lnTo>
                    <a:lnTo>
                      <a:pt x="0" y="993"/>
                    </a:lnTo>
                    <a:lnTo>
                      <a:pt x="0" y="1765"/>
                    </a:lnTo>
                    <a:lnTo>
                      <a:pt x="0" y="2980"/>
                    </a:lnTo>
                    <a:lnTo>
                      <a:pt x="0" y="5300"/>
                    </a:lnTo>
                    <a:lnTo>
                      <a:pt x="29" y="5300"/>
                    </a:lnTo>
                    <a:lnTo>
                      <a:pt x="53" y="5300"/>
                    </a:lnTo>
                    <a:lnTo>
                      <a:pt x="75" y="5299"/>
                    </a:lnTo>
                    <a:lnTo>
                      <a:pt x="93" y="5299"/>
                    </a:lnTo>
                    <a:lnTo>
                      <a:pt x="112" y="5299"/>
                    </a:lnTo>
                    <a:lnTo>
                      <a:pt x="129" y="5299"/>
                    </a:lnTo>
                    <a:lnTo>
                      <a:pt x="148" y="5299"/>
                    </a:lnTo>
                    <a:lnTo>
                      <a:pt x="167" y="5299"/>
                    </a:lnTo>
                    <a:lnTo>
                      <a:pt x="189" y="5299"/>
                    </a:lnTo>
                    <a:lnTo>
                      <a:pt x="214" y="5299"/>
                    </a:lnTo>
                    <a:lnTo>
                      <a:pt x="245" y="5299"/>
                    </a:lnTo>
                    <a:lnTo>
                      <a:pt x="281" y="5299"/>
                    </a:lnTo>
                    <a:lnTo>
                      <a:pt x="324" y="5299"/>
                    </a:lnTo>
                    <a:lnTo>
                      <a:pt x="373" y="5299"/>
                    </a:lnTo>
                    <a:lnTo>
                      <a:pt x="432" y="5300"/>
                    </a:lnTo>
                    <a:lnTo>
                      <a:pt x="500" y="5300"/>
                    </a:lnTo>
                    <a:lnTo>
                      <a:pt x="500" y="4306"/>
                    </a:lnTo>
                    <a:lnTo>
                      <a:pt x="500" y="3533"/>
                    </a:lnTo>
                    <a:lnTo>
                      <a:pt x="500" y="2318"/>
                    </a:lnTo>
                    <a:lnTo>
                      <a:pt x="500"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10" name="Freeform 115">
                <a:extLst>
                  <a:ext uri="{FF2B5EF4-FFF2-40B4-BE49-F238E27FC236}">
                    <a16:creationId xmlns:a16="http://schemas.microsoft.com/office/drawing/2014/main" id="{BB0CF4AC-415C-4A9E-9CB9-E4989DF2B581}"/>
                  </a:ext>
                </a:extLst>
              </p:cNvPr>
              <p:cNvSpPr>
                <a:spLocks/>
              </p:cNvSpPr>
              <p:nvPr/>
            </p:nvSpPr>
            <p:spPr bwMode="auto">
              <a:xfrm>
                <a:off x="1977" y="1555"/>
                <a:ext cx="235" cy="2650"/>
              </a:xfrm>
              <a:custGeom>
                <a:avLst/>
                <a:gdLst>
                  <a:gd name="T0" fmla="*/ 7 w 471"/>
                  <a:gd name="T1" fmla="*/ 0 h 5300"/>
                  <a:gd name="T2" fmla="*/ 6 w 471"/>
                  <a:gd name="T3" fmla="*/ 0 h 5300"/>
                  <a:gd name="T4" fmla="*/ 6 w 471"/>
                  <a:gd name="T5" fmla="*/ 0 h 5300"/>
                  <a:gd name="T6" fmla="*/ 6 w 471"/>
                  <a:gd name="T7" fmla="*/ 0 h 5300"/>
                  <a:gd name="T8" fmla="*/ 5 w 471"/>
                  <a:gd name="T9" fmla="*/ 0 h 5300"/>
                  <a:gd name="T10" fmla="*/ 5 w 471"/>
                  <a:gd name="T11" fmla="*/ 0 h 5300"/>
                  <a:gd name="T12" fmla="*/ 5 w 471"/>
                  <a:gd name="T13" fmla="*/ 0 h 5300"/>
                  <a:gd name="T14" fmla="*/ 5 w 471"/>
                  <a:gd name="T15" fmla="*/ 0 h 5300"/>
                  <a:gd name="T16" fmla="*/ 4 w 471"/>
                  <a:gd name="T17" fmla="*/ 0 h 5300"/>
                  <a:gd name="T18" fmla="*/ 4 w 471"/>
                  <a:gd name="T19" fmla="*/ 0 h 5300"/>
                  <a:gd name="T20" fmla="*/ 4 w 471"/>
                  <a:gd name="T21" fmla="*/ 0 h 5300"/>
                  <a:gd name="T22" fmla="*/ 3 w 471"/>
                  <a:gd name="T23" fmla="*/ 0 h 5300"/>
                  <a:gd name="T24" fmla="*/ 3 w 471"/>
                  <a:gd name="T25" fmla="*/ 0 h 5300"/>
                  <a:gd name="T26" fmla="*/ 2 w 471"/>
                  <a:gd name="T27" fmla="*/ 0 h 5300"/>
                  <a:gd name="T28" fmla="*/ 1 w 471"/>
                  <a:gd name="T29" fmla="*/ 0 h 5300"/>
                  <a:gd name="T30" fmla="*/ 1 w 471"/>
                  <a:gd name="T31" fmla="*/ 0 h 5300"/>
                  <a:gd name="T32" fmla="*/ 0 w 471"/>
                  <a:gd name="T33" fmla="*/ 0 h 5300"/>
                  <a:gd name="T34" fmla="*/ 0 w 471"/>
                  <a:gd name="T35" fmla="*/ 16 h 5300"/>
                  <a:gd name="T36" fmla="*/ 0 w 471"/>
                  <a:gd name="T37" fmla="*/ 28 h 5300"/>
                  <a:gd name="T38" fmla="*/ 0 w 471"/>
                  <a:gd name="T39" fmla="*/ 47 h 5300"/>
                  <a:gd name="T40" fmla="*/ 0 w 471"/>
                  <a:gd name="T41" fmla="*/ 83 h 5300"/>
                  <a:gd name="T42" fmla="*/ 0 w 471"/>
                  <a:gd name="T43" fmla="*/ 83 h 5300"/>
                  <a:gd name="T44" fmla="*/ 0 w 471"/>
                  <a:gd name="T45" fmla="*/ 83 h 5300"/>
                  <a:gd name="T46" fmla="*/ 1 w 471"/>
                  <a:gd name="T47" fmla="*/ 83 h 5300"/>
                  <a:gd name="T48" fmla="*/ 1 w 471"/>
                  <a:gd name="T49" fmla="*/ 83 h 5300"/>
                  <a:gd name="T50" fmla="*/ 1 w 471"/>
                  <a:gd name="T51" fmla="*/ 83 h 5300"/>
                  <a:gd name="T52" fmla="*/ 1 w 471"/>
                  <a:gd name="T53" fmla="*/ 83 h 5300"/>
                  <a:gd name="T54" fmla="*/ 2 w 471"/>
                  <a:gd name="T55" fmla="*/ 83 h 5300"/>
                  <a:gd name="T56" fmla="*/ 2 w 471"/>
                  <a:gd name="T57" fmla="*/ 83 h 5300"/>
                  <a:gd name="T58" fmla="*/ 2 w 471"/>
                  <a:gd name="T59" fmla="*/ 83 h 5300"/>
                  <a:gd name="T60" fmla="*/ 3 w 471"/>
                  <a:gd name="T61" fmla="*/ 83 h 5300"/>
                  <a:gd name="T62" fmla="*/ 3 w 471"/>
                  <a:gd name="T63" fmla="*/ 83 h 5300"/>
                  <a:gd name="T64" fmla="*/ 4 w 471"/>
                  <a:gd name="T65" fmla="*/ 83 h 5300"/>
                  <a:gd name="T66" fmla="*/ 4 w 471"/>
                  <a:gd name="T67" fmla="*/ 83 h 5300"/>
                  <a:gd name="T68" fmla="*/ 5 w 471"/>
                  <a:gd name="T69" fmla="*/ 83 h 5300"/>
                  <a:gd name="T70" fmla="*/ 6 w 471"/>
                  <a:gd name="T71" fmla="*/ 83 h 5300"/>
                  <a:gd name="T72" fmla="*/ 7 w 471"/>
                  <a:gd name="T73" fmla="*/ 83 h 5300"/>
                  <a:gd name="T74" fmla="*/ 7 w 471"/>
                  <a:gd name="T75" fmla="*/ 68 h 5300"/>
                  <a:gd name="T76" fmla="*/ 7 w 471"/>
                  <a:gd name="T77" fmla="*/ 56 h 5300"/>
                  <a:gd name="T78" fmla="*/ 7 w 471"/>
                  <a:gd name="T79" fmla="*/ 37 h 5300"/>
                  <a:gd name="T80" fmla="*/ 7 w 471"/>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71" h="5300">
                    <a:moveTo>
                      <a:pt x="471" y="0"/>
                    </a:moveTo>
                    <a:lnTo>
                      <a:pt x="444" y="0"/>
                    </a:lnTo>
                    <a:lnTo>
                      <a:pt x="421" y="0"/>
                    </a:lnTo>
                    <a:lnTo>
                      <a:pt x="401" y="0"/>
                    </a:lnTo>
                    <a:lnTo>
                      <a:pt x="383" y="0"/>
                    </a:lnTo>
                    <a:lnTo>
                      <a:pt x="366" y="0"/>
                    </a:lnTo>
                    <a:lnTo>
                      <a:pt x="350" y="0"/>
                    </a:lnTo>
                    <a:lnTo>
                      <a:pt x="333" y="0"/>
                    </a:lnTo>
                    <a:lnTo>
                      <a:pt x="315" y="0"/>
                    </a:lnTo>
                    <a:lnTo>
                      <a:pt x="293" y="0"/>
                    </a:lnTo>
                    <a:lnTo>
                      <a:pt x="269" y="0"/>
                    </a:lnTo>
                    <a:lnTo>
                      <a:pt x="240" y="0"/>
                    </a:lnTo>
                    <a:lnTo>
                      <a:pt x="206" y="0"/>
                    </a:lnTo>
                    <a:lnTo>
                      <a:pt x="166" y="0"/>
                    </a:lnTo>
                    <a:lnTo>
                      <a:pt x="119" y="0"/>
                    </a:lnTo>
                    <a:lnTo>
                      <a:pt x="65" y="0"/>
                    </a:lnTo>
                    <a:lnTo>
                      <a:pt x="0" y="0"/>
                    </a:lnTo>
                    <a:lnTo>
                      <a:pt x="0" y="993"/>
                    </a:lnTo>
                    <a:lnTo>
                      <a:pt x="0" y="1765"/>
                    </a:lnTo>
                    <a:lnTo>
                      <a:pt x="0" y="2980"/>
                    </a:lnTo>
                    <a:lnTo>
                      <a:pt x="0" y="5300"/>
                    </a:lnTo>
                    <a:lnTo>
                      <a:pt x="28" y="5300"/>
                    </a:lnTo>
                    <a:lnTo>
                      <a:pt x="51" y="5300"/>
                    </a:lnTo>
                    <a:lnTo>
                      <a:pt x="70" y="5299"/>
                    </a:lnTo>
                    <a:lnTo>
                      <a:pt x="88" y="5299"/>
                    </a:lnTo>
                    <a:lnTo>
                      <a:pt x="105" y="5299"/>
                    </a:lnTo>
                    <a:lnTo>
                      <a:pt x="121" y="5299"/>
                    </a:lnTo>
                    <a:lnTo>
                      <a:pt x="138" y="5299"/>
                    </a:lnTo>
                    <a:lnTo>
                      <a:pt x="157" y="5299"/>
                    </a:lnTo>
                    <a:lnTo>
                      <a:pt x="178" y="5299"/>
                    </a:lnTo>
                    <a:lnTo>
                      <a:pt x="202" y="5299"/>
                    </a:lnTo>
                    <a:lnTo>
                      <a:pt x="231" y="5299"/>
                    </a:lnTo>
                    <a:lnTo>
                      <a:pt x="265" y="5299"/>
                    </a:lnTo>
                    <a:lnTo>
                      <a:pt x="304" y="5299"/>
                    </a:lnTo>
                    <a:lnTo>
                      <a:pt x="351" y="5299"/>
                    </a:lnTo>
                    <a:lnTo>
                      <a:pt x="407" y="5300"/>
                    </a:lnTo>
                    <a:lnTo>
                      <a:pt x="471" y="5300"/>
                    </a:lnTo>
                    <a:lnTo>
                      <a:pt x="471" y="4306"/>
                    </a:lnTo>
                    <a:lnTo>
                      <a:pt x="471" y="3533"/>
                    </a:lnTo>
                    <a:lnTo>
                      <a:pt x="471" y="2318"/>
                    </a:lnTo>
                    <a:lnTo>
                      <a:pt x="471"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11" name="Freeform 116">
                <a:extLst>
                  <a:ext uri="{FF2B5EF4-FFF2-40B4-BE49-F238E27FC236}">
                    <a16:creationId xmlns:a16="http://schemas.microsoft.com/office/drawing/2014/main" id="{02406F83-3074-4FA3-9CCE-929722AD2AD3}"/>
                  </a:ext>
                </a:extLst>
              </p:cNvPr>
              <p:cNvSpPr>
                <a:spLocks/>
              </p:cNvSpPr>
              <p:nvPr/>
            </p:nvSpPr>
            <p:spPr bwMode="auto">
              <a:xfrm>
                <a:off x="1980" y="1555"/>
                <a:ext cx="222" cy="2650"/>
              </a:xfrm>
              <a:custGeom>
                <a:avLst/>
                <a:gdLst>
                  <a:gd name="T0" fmla="*/ 7 w 444"/>
                  <a:gd name="T1" fmla="*/ 0 h 5300"/>
                  <a:gd name="T2" fmla="*/ 7 w 444"/>
                  <a:gd name="T3" fmla="*/ 0 h 5300"/>
                  <a:gd name="T4" fmla="*/ 7 w 444"/>
                  <a:gd name="T5" fmla="*/ 0 h 5300"/>
                  <a:gd name="T6" fmla="*/ 6 w 444"/>
                  <a:gd name="T7" fmla="*/ 0 h 5300"/>
                  <a:gd name="T8" fmla="*/ 6 w 444"/>
                  <a:gd name="T9" fmla="*/ 0 h 5300"/>
                  <a:gd name="T10" fmla="*/ 6 w 444"/>
                  <a:gd name="T11" fmla="*/ 0 h 5300"/>
                  <a:gd name="T12" fmla="*/ 6 w 444"/>
                  <a:gd name="T13" fmla="*/ 0 h 5300"/>
                  <a:gd name="T14" fmla="*/ 5 w 444"/>
                  <a:gd name="T15" fmla="*/ 0 h 5300"/>
                  <a:gd name="T16" fmla="*/ 5 w 444"/>
                  <a:gd name="T17" fmla="*/ 0 h 5300"/>
                  <a:gd name="T18" fmla="*/ 5 w 444"/>
                  <a:gd name="T19" fmla="*/ 0 h 5300"/>
                  <a:gd name="T20" fmla="*/ 4 w 444"/>
                  <a:gd name="T21" fmla="*/ 0 h 5300"/>
                  <a:gd name="T22" fmla="*/ 4 w 444"/>
                  <a:gd name="T23" fmla="*/ 0 h 5300"/>
                  <a:gd name="T24" fmla="*/ 4 w 444"/>
                  <a:gd name="T25" fmla="*/ 0 h 5300"/>
                  <a:gd name="T26" fmla="*/ 3 w 444"/>
                  <a:gd name="T27" fmla="*/ 0 h 5300"/>
                  <a:gd name="T28" fmla="*/ 2 w 444"/>
                  <a:gd name="T29" fmla="*/ 0 h 5300"/>
                  <a:gd name="T30" fmla="*/ 1 w 444"/>
                  <a:gd name="T31" fmla="*/ 0 h 5300"/>
                  <a:gd name="T32" fmla="*/ 0 w 444"/>
                  <a:gd name="T33" fmla="*/ 0 h 5300"/>
                  <a:gd name="T34" fmla="*/ 0 w 444"/>
                  <a:gd name="T35" fmla="*/ 16 h 5300"/>
                  <a:gd name="T36" fmla="*/ 0 w 444"/>
                  <a:gd name="T37" fmla="*/ 28 h 5300"/>
                  <a:gd name="T38" fmla="*/ 0 w 444"/>
                  <a:gd name="T39" fmla="*/ 47 h 5300"/>
                  <a:gd name="T40" fmla="*/ 0 w 444"/>
                  <a:gd name="T41" fmla="*/ 83 h 5300"/>
                  <a:gd name="T42" fmla="*/ 1 w 444"/>
                  <a:gd name="T43" fmla="*/ 83 h 5300"/>
                  <a:gd name="T44" fmla="*/ 1 w 444"/>
                  <a:gd name="T45" fmla="*/ 83 h 5300"/>
                  <a:gd name="T46" fmla="*/ 2 w 444"/>
                  <a:gd name="T47" fmla="*/ 83 h 5300"/>
                  <a:gd name="T48" fmla="*/ 2 w 444"/>
                  <a:gd name="T49" fmla="*/ 83 h 5300"/>
                  <a:gd name="T50" fmla="*/ 2 w 444"/>
                  <a:gd name="T51" fmla="*/ 83 h 5300"/>
                  <a:gd name="T52" fmla="*/ 2 w 444"/>
                  <a:gd name="T53" fmla="*/ 83 h 5300"/>
                  <a:gd name="T54" fmla="*/ 3 w 444"/>
                  <a:gd name="T55" fmla="*/ 83 h 5300"/>
                  <a:gd name="T56" fmla="*/ 3 w 444"/>
                  <a:gd name="T57" fmla="*/ 83 h 5300"/>
                  <a:gd name="T58" fmla="*/ 3 w 444"/>
                  <a:gd name="T59" fmla="*/ 83 h 5300"/>
                  <a:gd name="T60" fmla="*/ 3 w 444"/>
                  <a:gd name="T61" fmla="*/ 83 h 5300"/>
                  <a:gd name="T62" fmla="*/ 4 w 444"/>
                  <a:gd name="T63" fmla="*/ 83 h 5300"/>
                  <a:gd name="T64" fmla="*/ 4 w 444"/>
                  <a:gd name="T65" fmla="*/ 83 h 5300"/>
                  <a:gd name="T66" fmla="*/ 5 w 444"/>
                  <a:gd name="T67" fmla="*/ 83 h 5300"/>
                  <a:gd name="T68" fmla="*/ 6 w 444"/>
                  <a:gd name="T69" fmla="*/ 83 h 5300"/>
                  <a:gd name="T70" fmla="*/ 6 w 444"/>
                  <a:gd name="T71" fmla="*/ 83 h 5300"/>
                  <a:gd name="T72" fmla="*/ 7 w 444"/>
                  <a:gd name="T73" fmla="*/ 83 h 5300"/>
                  <a:gd name="T74" fmla="*/ 7 w 444"/>
                  <a:gd name="T75" fmla="*/ 68 h 5300"/>
                  <a:gd name="T76" fmla="*/ 7 w 444"/>
                  <a:gd name="T77" fmla="*/ 56 h 5300"/>
                  <a:gd name="T78" fmla="*/ 7 w 444"/>
                  <a:gd name="T79" fmla="*/ 37 h 5300"/>
                  <a:gd name="T80" fmla="*/ 7 w 44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4" h="5300">
                    <a:moveTo>
                      <a:pt x="444" y="0"/>
                    </a:moveTo>
                    <a:lnTo>
                      <a:pt x="418" y="0"/>
                    </a:lnTo>
                    <a:lnTo>
                      <a:pt x="396" y="0"/>
                    </a:lnTo>
                    <a:lnTo>
                      <a:pt x="378" y="0"/>
                    </a:lnTo>
                    <a:lnTo>
                      <a:pt x="361" y="0"/>
                    </a:lnTo>
                    <a:lnTo>
                      <a:pt x="344" y="0"/>
                    </a:lnTo>
                    <a:lnTo>
                      <a:pt x="329" y="0"/>
                    </a:lnTo>
                    <a:lnTo>
                      <a:pt x="313" y="0"/>
                    </a:lnTo>
                    <a:lnTo>
                      <a:pt x="296" y="0"/>
                    </a:lnTo>
                    <a:lnTo>
                      <a:pt x="276" y="0"/>
                    </a:lnTo>
                    <a:lnTo>
                      <a:pt x="253" y="0"/>
                    </a:lnTo>
                    <a:lnTo>
                      <a:pt x="226" y="0"/>
                    </a:lnTo>
                    <a:lnTo>
                      <a:pt x="195" y="0"/>
                    </a:lnTo>
                    <a:lnTo>
                      <a:pt x="157" y="0"/>
                    </a:lnTo>
                    <a:lnTo>
                      <a:pt x="112" y="0"/>
                    </a:lnTo>
                    <a:lnTo>
                      <a:pt x="60" y="0"/>
                    </a:lnTo>
                    <a:lnTo>
                      <a:pt x="0" y="0"/>
                    </a:lnTo>
                    <a:lnTo>
                      <a:pt x="0" y="993"/>
                    </a:lnTo>
                    <a:lnTo>
                      <a:pt x="0" y="1765"/>
                    </a:lnTo>
                    <a:lnTo>
                      <a:pt x="0" y="2980"/>
                    </a:lnTo>
                    <a:lnTo>
                      <a:pt x="0" y="5300"/>
                    </a:lnTo>
                    <a:lnTo>
                      <a:pt x="25" y="5300"/>
                    </a:lnTo>
                    <a:lnTo>
                      <a:pt x="47" y="5300"/>
                    </a:lnTo>
                    <a:lnTo>
                      <a:pt x="66" y="5299"/>
                    </a:lnTo>
                    <a:lnTo>
                      <a:pt x="83" y="5299"/>
                    </a:lnTo>
                    <a:lnTo>
                      <a:pt x="99" y="5299"/>
                    </a:lnTo>
                    <a:lnTo>
                      <a:pt x="114" y="5299"/>
                    </a:lnTo>
                    <a:lnTo>
                      <a:pt x="130" y="5299"/>
                    </a:lnTo>
                    <a:lnTo>
                      <a:pt x="147" y="5299"/>
                    </a:lnTo>
                    <a:lnTo>
                      <a:pt x="167" y="5299"/>
                    </a:lnTo>
                    <a:lnTo>
                      <a:pt x="190" y="5299"/>
                    </a:lnTo>
                    <a:lnTo>
                      <a:pt x="218" y="5299"/>
                    </a:lnTo>
                    <a:lnTo>
                      <a:pt x="249" y="5299"/>
                    </a:lnTo>
                    <a:lnTo>
                      <a:pt x="287" y="5299"/>
                    </a:lnTo>
                    <a:lnTo>
                      <a:pt x="332" y="5299"/>
                    </a:lnTo>
                    <a:lnTo>
                      <a:pt x="384" y="5300"/>
                    </a:lnTo>
                    <a:lnTo>
                      <a:pt x="444" y="5300"/>
                    </a:lnTo>
                    <a:lnTo>
                      <a:pt x="444" y="4306"/>
                    </a:lnTo>
                    <a:lnTo>
                      <a:pt x="444" y="3533"/>
                    </a:lnTo>
                    <a:lnTo>
                      <a:pt x="444" y="2318"/>
                    </a:lnTo>
                    <a:lnTo>
                      <a:pt x="444"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12" name="Freeform 117">
                <a:extLst>
                  <a:ext uri="{FF2B5EF4-FFF2-40B4-BE49-F238E27FC236}">
                    <a16:creationId xmlns:a16="http://schemas.microsoft.com/office/drawing/2014/main" id="{5C093E69-D128-4B72-AFFA-8DE20E0BC4C3}"/>
                  </a:ext>
                </a:extLst>
              </p:cNvPr>
              <p:cNvSpPr>
                <a:spLocks/>
              </p:cNvSpPr>
              <p:nvPr/>
            </p:nvSpPr>
            <p:spPr bwMode="auto">
              <a:xfrm>
                <a:off x="1983" y="1555"/>
                <a:ext cx="209" cy="2650"/>
              </a:xfrm>
              <a:custGeom>
                <a:avLst/>
                <a:gdLst>
                  <a:gd name="T0" fmla="*/ 7 w 417"/>
                  <a:gd name="T1" fmla="*/ 0 h 5300"/>
                  <a:gd name="T2" fmla="*/ 7 w 417"/>
                  <a:gd name="T3" fmla="*/ 0 h 5300"/>
                  <a:gd name="T4" fmla="*/ 6 w 417"/>
                  <a:gd name="T5" fmla="*/ 0 h 5300"/>
                  <a:gd name="T6" fmla="*/ 6 w 417"/>
                  <a:gd name="T7" fmla="*/ 0 h 5300"/>
                  <a:gd name="T8" fmla="*/ 6 w 417"/>
                  <a:gd name="T9" fmla="*/ 0 h 5300"/>
                  <a:gd name="T10" fmla="*/ 6 w 417"/>
                  <a:gd name="T11" fmla="*/ 0 h 5300"/>
                  <a:gd name="T12" fmla="*/ 5 w 417"/>
                  <a:gd name="T13" fmla="*/ 0 h 5300"/>
                  <a:gd name="T14" fmla="*/ 5 w 417"/>
                  <a:gd name="T15" fmla="*/ 0 h 5300"/>
                  <a:gd name="T16" fmla="*/ 5 w 417"/>
                  <a:gd name="T17" fmla="*/ 0 h 5300"/>
                  <a:gd name="T18" fmla="*/ 5 w 417"/>
                  <a:gd name="T19" fmla="*/ 0 h 5300"/>
                  <a:gd name="T20" fmla="*/ 4 w 417"/>
                  <a:gd name="T21" fmla="*/ 0 h 5300"/>
                  <a:gd name="T22" fmla="*/ 4 w 417"/>
                  <a:gd name="T23" fmla="*/ 0 h 5300"/>
                  <a:gd name="T24" fmla="*/ 3 w 417"/>
                  <a:gd name="T25" fmla="*/ 0 h 5300"/>
                  <a:gd name="T26" fmla="*/ 3 w 417"/>
                  <a:gd name="T27" fmla="*/ 0 h 5300"/>
                  <a:gd name="T28" fmla="*/ 2 w 417"/>
                  <a:gd name="T29" fmla="*/ 0 h 5300"/>
                  <a:gd name="T30" fmla="*/ 1 w 417"/>
                  <a:gd name="T31" fmla="*/ 0 h 5300"/>
                  <a:gd name="T32" fmla="*/ 0 w 417"/>
                  <a:gd name="T33" fmla="*/ 0 h 5300"/>
                  <a:gd name="T34" fmla="*/ 0 w 417"/>
                  <a:gd name="T35" fmla="*/ 16 h 5300"/>
                  <a:gd name="T36" fmla="*/ 0 w 417"/>
                  <a:gd name="T37" fmla="*/ 28 h 5300"/>
                  <a:gd name="T38" fmla="*/ 0 w 417"/>
                  <a:gd name="T39" fmla="*/ 47 h 5300"/>
                  <a:gd name="T40" fmla="*/ 0 w 417"/>
                  <a:gd name="T41" fmla="*/ 83 h 5300"/>
                  <a:gd name="T42" fmla="*/ 1 w 417"/>
                  <a:gd name="T43" fmla="*/ 83 h 5300"/>
                  <a:gd name="T44" fmla="*/ 1 w 417"/>
                  <a:gd name="T45" fmla="*/ 83 h 5300"/>
                  <a:gd name="T46" fmla="*/ 1 w 417"/>
                  <a:gd name="T47" fmla="*/ 83 h 5300"/>
                  <a:gd name="T48" fmla="*/ 2 w 417"/>
                  <a:gd name="T49" fmla="*/ 83 h 5300"/>
                  <a:gd name="T50" fmla="*/ 2 w 417"/>
                  <a:gd name="T51" fmla="*/ 83 h 5300"/>
                  <a:gd name="T52" fmla="*/ 2 w 417"/>
                  <a:gd name="T53" fmla="*/ 83 h 5300"/>
                  <a:gd name="T54" fmla="*/ 2 w 417"/>
                  <a:gd name="T55" fmla="*/ 83 h 5300"/>
                  <a:gd name="T56" fmla="*/ 3 w 417"/>
                  <a:gd name="T57" fmla="*/ 83 h 5300"/>
                  <a:gd name="T58" fmla="*/ 3 w 417"/>
                  <a:gd name="T59" fmla="*/ 83 h 5300"/>
                  <a:gd name="T60" fmla="*/ 3 w 417"/>
                  <a:gd name="T61" fmla="*/ 83 h 5300"/>
                  <a:gd name="T62" fmla="*/ 4 w 417"/>
                  <a:gd name="T63" fmla="*/ 83 h 5300"/>
                  <a:gd name="T64" fmla="*/ 4 w 417"/>
                  <a:gd name="T65" fmla="*/ 83 h 5300"/>
                  <a:gd name="T66" fmla="*/ 5 w 417"/>
                  <a:gd name="T67" fmla="*/ 83 h 5300"/>
                  <a:gd name="T68" fmla="*/ 5 w 417"/>
                  <a:gd name="T69" fmla="*/ 83 h 5300"/>
                  <a:gd name="T70" fmla="*/ 6 w 417"/>
                  <a:gd name="T71" fmla="*/ 83 h 5300"/>
                  <a:gd name="T72" fmla="*/ 7 w 417"/>
                  <a:gd name="T73" fmla="*/ 83 h 5300"/>
                  <a:gd name="T74" fmla="*/ 7 w 417"/>
                  <a:gd name="T75" fmla="*/ 68 h 5300"/>
                  <a:gd name="T76" fmla="*/ 7 w 417"/>
                  <a:gd name="T77" fmla="*/ 56 h 5300"/>
                  <a:gd name="T78" fmla="*/ 7 w 417"/>
                  <a:gd name="T79" fmla="*/ 37 h 5300"/>
                  <a:gd name="T80" fmla="*/ 7 w 41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7" h="5300">
                    <a:moveTo>
                      <a:pt x="417" y="0"/>
                    </a:moveTo>
                    <a:lnTo>
                      <a:pt x="393" y="0"/>
                    </a:lnTo>
                    <a:lnTo>
                      <a:pt x="372" y="0"/>
                    </a:lnTo>
                    <a:lnTo>
                      <a:pt x="355" y="0"/>
                    </a:lnTo>
                    <a:lnTo>
                      <a:pt x="339" y="0"/>
                    </a:lnTo>
                    <a:lnTo>
                      <a:pt x="324" y="0"/>
                    </a:lnTo>
                    <a:lnTo>
                      <a:pt x="310" y="0"/>
                    </a:lnTo>
                    <a:lnTo>
                      <a:pt x="295" y="0"/>
                    </a:lnTo>
                    <a:lnTo>
                      <a:pt x="278" y="0"/>
                    </a:lnTo>
                    <a:lnTo>
                      <a:pt x="259" y="0"/>
                    </a:lnTo>
                    <a:lnTo>
                      <a:pt x="238" y="0"/>
                    </a:lnTo>
                    <a:lnTo>
                      <a:pt x="213" y="0"/>
                    </a:lnTo>
                    <a:lnTo>
                      <a:pt x="183" y="0"/>
                    </a:lnTo>
                    <a:lnTo>
                      <a:pt x="147" y="0"/>
                    </a:lnTo>
                    <a:lnTo>
                      <a:pt x="106" y="0"/>
                    </a:lnTo>
                    <a:lnTo>
                      <a:pt x="56" y="0"/>
                    </a:lnTo>
                    <a:lnTo>
                      <a:pt x="0" y="0"/>
                    </a:lnTo>
                    <a:lnTo>
                      <a:pt x="0" y="993"/>
                    </a:lnTo>
                    <a:lnTo>
                      <a:pt x="0" y="1765"/>
                    </a:lnTo>
                    <a:lnTo>
                      <a:pt x="0" y="2980"/>
                    </a:lnTo>
                    <a:lnTo>
                      <a:pt x="0" y="5300"/>
                    </a:lnTo>
                    <a:lnTo>
                      <a:pt x="24" y="5300"/>
                    </a:lnTo>
                    <a:lnTo>
                      <a:pt x="44" y="5300"/>
                    </a:lnTo>
                    <a:lnTo>
                      <a:pt x="62" y="5299"/>
                    </a:lnTo>
                    <a:lnTo>
                      <a:pt x="78" y="5299"/>
                    </a:lnTo>
                    <a:lnTo>
                      <a:pt x="92" y="5299"/>
                    </a:lnTo>
                    <a:lnTo>
                      <a:pt x="107" y="5299"/>
                    </a:lnTo>
                    <a:lnTo>
                      <a:pt x="122" y="5299"/>
                    </a:lnTo>
                    <a:lnTo>
                      <a:pt x="138" y="5299"/>
                    </a:lnTo>
                    <a:lnTo>
                      <a:pt x="157" y="5299"/>
                    </a:lnTo>
                    <a:lnTo>
                      <a:pt x="178" y="5299"/>
                    </a:lnTo>
                    <a:lnTo>
                      <a:pt x="204" y="5299"/>
                    </a:lnTo>
                    <a:lnTo>
                      <a:pt x="234" y="5299"/>
                    </a:lnTo>
                    <a:lnTo>
                      <a:pt x="269" y="5299"/>
                    </a:lnTo>
                    <a:lnTo>
                      <a:pt x="311" y="5299"/>
                    </a:lnTo>
                    <a:lnTo>
                      <a:pt x="360" y="5300"/>
                    </a:lnTo>
                    <a:lnTo>
                      <a:pt x="417" y="5300"/>
                    </a:lnTo>
                    <a:lnTo>
                      <a:pt x="417" y="4306"/>
                    </a:lnTo>
                    <a:lnTo>
                      <a:pt x="417" y="3533"/>
                    </a:lnTo>
                    <a:lnTo>
                      <a:pt x="417" y="2318"/>
                    </a:lnTo>
                    <a:lnTo>
                      <a:pt x="417"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13" name="Freeform 118">
                <a:extLst>
                  <a:ext uri="{FF2B5EF4-FFF2-40B4-BE49-F238E27FC236}">
                    <a16:creationId xmlns:a16="http://schemas.microsoft.com/office/drawing/2014/main" id="{A79B7846-1785-4E5B-B0C1-CFF334F4B8FA}"/>
                  </a:ext>
                </a:extLst>
              </p:cNvPr>
              <p:cNvSpPr>
                <a:spLocks/>
              </p:cNvSpPr>
              <p:nvPr/>
            </p:nvSpPr>
            <p:spPr bwMode="auto">
              <a:xfrm>
                <a:off x="1987" y="1555"/>
                <a:ext cx="195" cy="2650"/>
              </a:xfrm>
              <a:custGeom>
                <a:avLst/>
                <a:gdLst>
                  <a:gd name="T0" fmla="*/ 7 w 389"/>
                  <a:gd name="T1" fmla="*/ 0 h 5300"/>
                  <a:gd name="T2" fmla="*/ 6 w 389"/>
                  <a:gd name="T3" fmla="*/ 0 h 5300"/>
                  <a:gd name="T4" fmla="*/ 6 w 389"/>
                  <a:gd name="T5" fmla="*/ 0 h 5300"/>
                  <a:gd name="T6" fmla="*/ 6 w 389"/>
                  <a:gd name="T7" fmla="*/ 0 h 5300"/>
                  <a:gd name="T8" fmla="*/ 5 w 389"/>
                  <a:gd name="T9" fmla="*/ 0 h 5300"/>
                  <a:gd name="T10" fmla="*/ 5 w 389"/>
                  <a:gd name="T11" fmla="*/ 0 h 5300"/>
                  <a:gd name="T12" fmla="*/ 5 w 389"/>
                  <a:gd name="T13" fmla="*/ 0 h 5300"/>
                  <a:gd name="T14" fmla="*/ 5 w 389"/>
                  <a:gd name="T15" fmla="*/ 0 h 5300"/>
                  <a:gd name="T16" fmla="*/ 5 w 389"/>
                  <a:gd name="T17" fmla="*/ 0 h 5300"/>
                  <a:gd name="T18" fmla="*/ 4 w 389"/>
                  <a:gd name="T19" fmla="*/ 0 h 5300"/>
                  <a:gd name="T20" fmla="*/ 4 w 389"/>
                  <a:gd name="T21" fmla="*/ 0 h 5300"/>
                  <a:gd name="T22" fmla="*/ 4 w 389"/>
                  <a:gd name="T23" fmla="*/ 0 h 5300"/>
                  <a:gd name="T24" fmla="*/ 3 w 389"/>
                  <a:gd name="T25" fmla="*/ 0 h 5300"/>
                  <a:gd name="T26" fmla="*/ 3 w 389"/>
                  <a:gd name="T27" fmla="*/ 0 h 5300"/>
                  <a:gd name="T28" fmla="*/ 2 w 389"/>
                  <a:gd name="T29" fmla="*/ 0 h 5300"/>
                  <a:gd name="T30" fmla="*/ 1 w 389"/>
                  <a:gd name="T31" fmla="*/ 0 h 5300"/>
                  <a:gd name="T32" fmla="*/ 0 w 389"/>
                  <a:gd name="T33" fmla="*/ 0 h 5300"/>
                  <a:gd name="T34" fmla="*/ 0 w 389"/>
                  <a:gd name="T35" fmla="*/ 16 h 5300"/>
                  <a:gd name="T36" fmla="*/ 0 w 389"/>
                  <a:gd name="T37" fmla="*/ 28 h 5300"/>
                  <a:gd name="T38" fmla="*/ 0 w 389"/>
                  <a:gd name="T39" fmla="*/ 47 h 5300"/>
                  <a:gd name="T40" fmla="*/ 0 w 389"/>
                  <a:gd name="T41" fmla="*/ 83 h 5300"/>
                  <a:gd name="T42" fmla="*/ 1 w 389"/>
                  <a:gd name="T43" fmla="*/ 83 h 5300"/>
                  <a:gd name="T44" fmla="*/ 1 w 389"/>
                  <a:gd name="T45" fmla="*/ 83 h 5300"/>
                  <a:gd name="T46" fmla="*/ 1 w 389"/>
                  <a:gd name="T47" fmla="*/ 83 h 5300"/>
                  <a:gd name="T48" fmla="*/ 2 w 389"/>
                  <a:gd name="T49" fmla="*/ 83 h 5300"/>
                  <a:gd name="T50" fmla="*/ 2 w 389"/>
                  <a:gd name="T51" fmla="*/ 83 h 5300"/>
                  <a:gd name="T52" fmla="*/ 2 w 389"/>
                  <a:gd name="T53" fmla="*/ 83 h 5300"/>
                  <a:gd name="T54" fmla="*/ 2 w 389"/>
                  <a:gd name="T55" fmla="*/ 83 h 5300"/>
                  <a:gd name="T56" fmla="*/ 3 w 389"/>
                  <a:gd name="T57" fmla="*/ 83 h 5300"/>
                  <a:gd name="T58" fmla="*/ 3 w 389"/>
                  <a:gd name="T59" fmla="*/ 83 h 5300"/>
                  <a:gd name="T60" fmla="*/ 3 w 389"/>
                  <a:gd name="T61" fmla="*/ 83 h 5300"/>
                  <a:gd name="T62" fmla="*/ 3 w 389"/>
                  <a:gd name="T63" fmla="*/ 83 h 5300"/>
                  <a:gd name="T64" fmla="*/ 4 w 389"/>
                  <a:gd name="T65" fmla="*/ 83 h 5300"/>
                  <a:gd name="T66" fmla="*/ 4 w 389"/>
                  <a:gd name="T67" fmla="*/ 83 h 5300"/>
                  <a:gd name="T68" fmla="*/ 5 w 389"/>
                  <a:gd name="T69" fmla="*/ 83 h 5300"/>
                  <a:gd name="T70" fmla="*/ 6 w 389"/>
                  <a:gd name="T71" fmla="*/ 83 h 5300"/>
                  <a:gd name="T72" fmla="*/ 7 w 389"/>
                  <a:gd name="T73" fmla="*/ 83 h 5300"/>
                  <a:gd name="T74" fmla="*/ 7 w 389"/>
                  <a:gd name="T75" fmla="*/ 68 h 5300"/>
                  <a:gd name="T76" fmla="*/ 7 w 389"/>
                  <a:gd name="T77" fmla="*/ 56 h 5300"/>
                  <a:gd name="T78" fmla="*/ 7 w 389"/>
                  <a:gd name="T79" fmla="*/ 37 h 5300"/>
                  <a:gd name="T80" fmla="*/ 7 w 38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9" h="5300">
                    <a:moveTo>
                      <a:pt x="389" y="0"/>
                    </a:moveTo>
                    <a:lnTo>
                      <a:pt x="367" y="0"/>
                    </a:lnTo>
                    <a:lnTo>
                      <a:pt x="348" y="0"/>
                    </a:lnTo>
                    <a:lnTo>
                      <a:pt x="332" y="0"/>
                    </a:lnTo>
                    <a:lnTo>
                      <a:pt x="317" y="0"/>
                    </a:lnTo>
                    <a:lnTo>
                      <a:pt x="303" y="0"/>
                    </a:lnTo>
                    <a:lnTo>
                      <a:pt x="289" y="0"/>
                    </a:lnTo>
                    <a:lnTo>
                      <a:pt x="275" y="0"/>
                    </a:lnTo>
                    <a:lnTo>
                      <a:pt x="260" y="0"/>
                    </a:lnTo>
                    <a:lnTo>
                      <a:pt x="243" y="0"/>
                    </a:lnTo>
                    <a:lnTo>
                      <a:pt x="222" y="0"/>
                    </a:lnTo>
                    <a:lnTo>
                      <a:pt x="198" y="0"/>
                    </a:lnTo>
                    <a:lnTo>
                      <a:pt x="170" y="0"/>
                    </a:lnTo>
                    <a:lnTo>
                      <a:pt x="137" y="0"/>
                    </a:lnTo>
                    <a:lnTo>
                      <a:pt x="98" y="0"/>
                    </a:lnTo>
                    <a:lnTo>
                      <a:pt x="53" y="0"/>
                    </a:lnTo>
                    <a:lnTo>
                      <a:pt x="0" y="0"/>
                    </a:lnTo>
                    <a:lnTo>
                      <a:pt x="0" y="993"/>
                    </a:lnTo>
                    <a:lnTo>
                      <a:pt x="0" y="1765"/>
                    </a:lnTo>
                    <a:lnTo>
                      <a:pt x="0" y="2980"/>
                    </a:lnTo>
                    <a:lnTo>
                      <a:pt x="0" y="5300"/>
                    </a:lnTo>
                    <a:lnTo>
                      <a:pt x="23" y="5300"/>
                    </a:lnTo>
                    <a:lnTo>
                      <a:pt x="41" y="5300"/>
                    </a:lnTo>
                    <a:lnTo>
                      <a:pt x="59" y="5299"/>
                    </a:lnTo>
                    <a:lnTo>
                      <a:pt x="74" y="5299"/>
                    </a:lnTo>
                    <a:lnTo>
                      <a:pt x="86" y="5299"/>
                    </a:lnTo>
                    <a:lnTo>
                      <a:pt x="100" y="5299"/>
                    </a:lnTo>
                    <a:lnTo>
                      <a:pt x="114" y="5299"/>
                    </a:lnTo>
                    <a:lnTo>
                      <a:pt x="130" y="5299"/>
                    </a:lnTo>
                    <a:lnTo>
                      <a:pt x="147" y="5299"/>
                    </a:lnTo>
                    <a:lnTo>
                      <a:pt x="167" y="5299"/>
                    </a:lnTo>
                    <a:lnTo>
                      <a:pt x="191" y="5299"/>
                    </a:lnTo>
                    <a:lnTo>
                      <a:pt x="219" y="5299"/>
                    </a:lnTo>
                    <a:lnTo>
                      <a:pt x="252" y="5299"/>
                    </a:lnTo>
                    <a:lnTo>
                      <a:pt x="291" y="5299"/>
                    </a:lnTo>
                    <a:lnTo>
                      <a:pt x="336" y="5300"/>
                    </a:lnTo>
                    <a:lnTo>
                      <a:pt x="389" y="5300"/>
                    </a:lnTo>
                    <a:lnTo>
                      <a:pt x="389" y="4306"/>
                    </a:lnTo>
                    <a:lnTo>
                      <a:pt x="389" y="3533"/>
                    </a:lnTo>
                    <a:lnTo>
                      <a:pt x="389" y="2318"/>
                    </a:lnTo>
                    <a:lnTo>
                      <a:pt x="389"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14" name="Freeform 119">
                <a:extLst>
                  <a:ext uri="{FF2B5EF4-FFF2-40B4-BE49-F238E27FC236}">
                    <a16:creationId xmlns:a16="http://schemas.microsoft.com/office/drawing/2014/main" id="{DB14402C-F434-44FD-A8E2-8C0E821A7991}"/>
                  </a:ext>
                </a:extLst>
              </p:cNvPr>
              <p:cNvSpPr>
                <a:spLocks/>
              </p:cNvSpPr>
              <p:nvPr/>
            </p:nvSpPr>
            <p:spPr bwMode="auto">
              <a:xfrm>
                <a:off x="1990" y="1555"/>
                <a:ext cx="182" cy="2650"/>
              </a:xfrm>
              <a:custGeom>
                <a:avLst/>
                <a:gdLst>
                  <a:gd name="T0" fmla="*/ 6 w 363"/>
                  <a:gd name="T1" fmla="*/ 0 h 5300"/>
                  <a:gd name="T2" fmla="*/ 6 w 363"/>
                  <a:gd name="T3" fmla="*/ 0 h 5300"/>
                  <a:gd name="T4" fmla="*/ 6 w 363"/>
                  <a:gd name="T5" fmla="*/ 0 h 5300"/>
                  <a:gd name="T6" fmla="*/ 5 w 363"/>
                  <a:gd name="T7" fmla="*/ 0 h 5300"/>
                  <a:gd name="T8" fmla="*/ 5 w 363"/>
                  <a:gd name="T9" fmla="*/ 0 h 5300"/>
                  <a:gd name="T10" fmla="*/ 5 w 363"/>
                  <a:gd name="T11" fmla="*/ 0 h 5300"/>
                  <a:gd name="T12" fmla="*/ 5 w 363"/>
                  <a:gd name="T13" fmla="*/ 0 h 5300"/>
                  <a:gd name="T14" fmla="*/ 4 w 363"/>
                  <a:gd name="T15" fmla="*/ 0 h 5300"/>
                  <a:gd name="T16" fmla="*/ 4 w 363"/>
                  <a:gd name="T17" fmla="*/ 0 h 5300"/>
                  <a:gd name="T18" fmla="*/ 4 w 363"/>
                  <a:gd name="T19" fmla="*/ 0 h 5300"/>
                  <a:gd name="T20" fmla="*/ 4 w 363"/>
                  <a:gd name="T21" fmla="*/ 0 h 5300"/>
                  <a:gd name="T22" fmla="*/ 3 w 363"/>
                  <a:gd name="T23" fmla="*/ 0 h 5300"/>
                  <a:gd name="T24" fmla="*/ 3 w 363"/>
                  <a:gd name="T25" fmla="*/ 0 h 5300"/>
                  <a:gd name="T26" fmla="*/ 2 w 363"/>
                  <a:gd name="T27" fmla="*/ 0 h 5300"/>
                  <a:gd name="T28" fmla="*/ 2 w 363"/>
                  <a:gd name="T29" fmla="*/ 0 h 5300"/>
                  <a:gd name="T30" fmla="*/ 1 w 363"/>
                  <a:gd name="T31" fmla="*/ 0 h 5300"/>
                  <a:gd name="T32" fmla="*/ 0 w 363"/>
                  <a:gd name="T33" fmla="*/ 0 h 5300"/>
                  <a:gd name="T34" fmla="*/ 0 w 363"/>
                  <a:gd name="T35" fmla="*/ 16 h 5300"/>
                  <a:gd name="T36" fmla="*/ 0 w 363"/>
                  <a:gd name="T37" fmla="*/ 28 h 5300"/>
                  <a:gd name="T38" fmla="*/ 0 w 363"/>
                  <a:gd name="T39" fmla="*/ 47 h 5300"/>
                  <a:gd name="T40" fmla="*/ 0 w 363"/>
                  <a:gd name="T41" fmla="*/ 83 h 5300"/>
                  <a:gd name="T42" fmla="*/ 1 w 363"/>
                  <a:gd name="T43" fmla="*/ 83 h 5300"/>
                  <a:gd name="T44" fmla="*/ 1 w 363"/>
                  <a:gd name="T45" fmla="*/ 83 h 5300"/>
                  <a:gd name="T46" fmla="*/ 1 w 363"/>
                  <a:gd name="T47" fmla="*/ 83 h 5300"/>
                  <a:gd name="T48" fmla="*/ 2 w 363"/>
                  <a:gd name="T49" fmla="*/ 83 h 5300"/>
                  <a:gd name="T50" fmla="*/ 2 w 363"/>
                  <a:gd name="T51" fmla="*/ 83 h 5300"/>
                  <a:gd name="T52" fmla="*/ 2 w 363"/>
                  <a:gd name="T53" fmla="*/ 83 h 5300"/>
                  <a:gd name="T54" fmla="*/ 2 w 363"/>
                  <a:gd name="T55" fmla="*/ 83 h 5300"/>
                  <a:gd name="T56" fmla="*/ 2 w 363"/>
                  <a:gd name="T57" fmla="*/ 83 h 5300"/>
                  <a:gd name="T58" fmla="*/ 3 w 363"/>
                  <a:gd name="T59" fmla="*/ 83 h 5300"/>
                  <a:gd name="T60" fmla="*/ 3 w 363"/>
                  <a:gd name="T61" fmla="*/ 83 h 5300"/>
                  <a:gd name="T62" fmla="*/ 3 w 363"/>
                  <a:gd name="T63" fmla="*/ 83 h 5300"/>
                  <a:gd name="T64" fmla="*/ 4 w 363"/>
                  <a:gd name="T65" fmla="*/ 83 h 5300"/>
                  <a:gd name="T66" fmla="*/ 4 w 363"/>
                  <a:gd name="T67" fmla="*/ 83 h 5300"/>
                  <a:gd name="T68" fmla="*/ 5 w 363"/>
                  <a:gd name="T69" fmla="*/ 83 h 5300"/>
                  <a:gd name="T70" fmla="*/ 5 w 363"/>
                  <a:gd name="T71" fmla="*/ 83 h 5300"/>
                  <a:gd name="T72" fmla="*/ 6 w 363"/>
                  <a:gd name="T73" fmla="*/ 83 h 5300"/>
                  <a:gd name="T74" fmla="*/ 6 w 363"/>
                  <a:gd name="T75" fmla="*/ 68 h 5300"/>
                  <a:gd name="T76" fmla="*/ 6 w 363"/>
                  <a:gd name="T77" fmla="*/ 56 h 5300"/>
                  <a:gd name="T78" fmla="*/ 6 w 363"/>
                  <a:gd name="T79" fmla="*/ 37 h 5300"/>
                  <a:gd name="T80" fmla="*/ 6 w 363"/>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3" h="5300">
                    <a:moveTo>
                      <a:pt x="363" y="0"/>
                    </a:moveTo>
                    <a:lnTo>
                      <a:pt x="342" y="0"/>
                    </a:lnTo>
                    <a:lnTo>
                      <a:pt x="323" y="0"/>
                    </a:lnTo>
                    <a:lnTo>
                      <a:pt x="308" y="0"/>
                    </a:lnTo>
                    <a:lnTo>
                      <a:pt x="295" y="0"/>
                    </a:lnTo>
                    <a:lnTo>
                      <a:pt x="282" y="0"/>
                    </a:lnTo>
                    <a:lnTo>
                      <a:pt x="269" y="0"/>
                    </a:lnTo>
                    <a:lnTo>
                      <a:pt x="255" y="0"/>
                    </a:lnTo>
                    <a:lnTo>
                      <a:pt x="242" y="0"/>
                    </a:lnTo>
                    <a:lnTo>
                      <a:pt x="226" y="0"/>
                    </a:lnTo>
                    <a:lnTo>
                      <a:pt x="207" y="0"/>
                    </a:lnTo>
                    <a:lnTo>
                      <a:pt x="184" y="0"/>
                    </a:lnTo>
                    <a:lnTo>
                      <a:pt x="159" y="0"/>
                    </a:lnTo>
                    <a:lnTo>
                      <a:pt x="128" y="0"/>
                    </a:lnTo>
                    <a:lnTo>
                      <a:pt x="92" y="0"/>
                    </a:lnTo>
                    <a:lnTo>
                      <a:pt x="49" y="0"/>
                    </a:lnTo>
                    <a:lnTo>
                      <a:pt x="0" y="0"/>
                    </a:lnTo>
                    <a:lnTo>
                      <a:pt x="0" y="993"/>
                    </a:lnTo>
                    <a:lnTo>
                      <a:pt x="0" y="1765"/>
                    </a:lnTo>
                    <a:lnTo>
                      <a:pt x="0" y="2980"/>
                    </a:lnTo>
                    <a:lnTo>
                      <a:pt x="0" y="5300"/>
                    </a:lnTo>
                    <a:lnTo>
                      <a:pt x="21" y="5300"/>
                    </a:lnTo>
                    <a:lnTo>
                      <a:pt x="39" y="5300"/>
                    </a:lnTo>
                    <a:lnTo>
                      <a:pt x="54" y="5299"/>
                    </a:lnTo>
                    <a:lnTo>
                      <a:pt x="68" y="5299"/>
                    </a:lnTo>
                    <a:lnTo>
                      <a:pt x="80" y="5299"/>
                    </a:lnTo>
                    <a:lnTo>
                      <a:pt x="93" y="5299"/>
                    </a:lnTo>
                    <a:lnTo>
                      <a:pt x="107" y="5299"/>
                    </a:lnTo>
                    <a:lnTo>
                      <a:pt x="121" y="5299"/>
                    </a:lnTo>
                    <a:lnTo>
                      <a:pt x="137" y="5299"/>
                    </a:lnTo>
                    <a:lnTo>
                      <a:pt x="155" y="5299"/>
                    </a:lnTo>
                    <a:lnTo>
                      <a:pt x="178" y="5299"/>
                    </a:lnTo>
                    <a:lnTo>
                      <a:pt x="204" y="5299"/>
                    </a:lnTo>
                    <a:lnTo>
                      <a:pt x="235" y="5299"/>
                    </a:lnTo>
                    <a:lnTo>
                      <a:pt x="270" y="5299"/>
                    </a:lnTo>
                    <a:lnTo>
                      <a:pt x="313" y="5300"/>
                    </a:lnTo>
                    <a:lnTo>
                      <a:pt x="363" y="5300"/>
                    </a:lnTo>
                    <a:lnTo>
                      <a:pt x="363" y="4306"/>
                    </a:lnTo>
                    <a:lnTo>
                      <a:pt x="363" y="3533"/>
                    </a:lnTo>
                    <a:lnTo>
                      <a:pt x="363" y="2318"/>
                    </a:lnTo>
                    <a:lnTo>
                      <a:pt x="363"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15" name="Freeform 120">
                <a:extLst>
                  <a:ext uri="{FF2B5EF4-FFF2-40B4-BE49-F238E27FC236}">
                    <a16:creationId xmlns:a16="http://schemas.microsoft.com/office/drawing/2014/main" id="{98D61E64-04F5-46F3-9020-C0EFC8CB76BB}"/>
                  </a:ext>
                </a:extLst>
              </p:cNvPr>
              <p:cNvSpPr>
                <a:spLocks/>
              </p:cNvSpPr>
              <p:nvPr/>
            </p:nvSpPr>
            <p:spPr bwMode="auto">
              <a:xfrm>
                <a:off x="1994" y="1555"/>
                <a:ext cx="167" cy="2650"/>
              </a:xfrm>
              <a:custGeom>
                <a:avLst/>
                <a:gdLst>
                  <a:gd name="T0" fmla="*/ 5 w 335"/>
                  <a:gd name="T1" fmla="*/ 0 h 5300"/>
                  <a:gd name="T2" fmla="*/ 4 w 335"/>
                  <a:gd name="T3" fmla="*/ 0 h 5300"/>
                  <a:gd name="T4" fmla="*/ 4 w 335"/>
                  <a:gd name="T5" fmla="*/ 0 h 5300"/>
                  <a:gd name="T6" fmla="*/ 4 w 335"/>
                  <a:gd name="T7" fmla="*/ 0 h 5300"/>
                  <a:gd name="T8" fmla="*/ 4 w 335"/>
                  <a:gd name="T9" fmla="*/ 0 h 5300"/>
                  <a:gd name="T10" fmla="*/ 4 w 335"/>
                  <a:gd name="T11" fmla="*/ 0 h 5300"/>
                  <a:gd name="T12" fmla="*/ 3 w 335"/>
                  <a:gd name="T13" fmla="*/ 0 h 5300"/>
                  <a:gd name="T14" fmla="*/ 3 w 335"/>
                  <a:gd name="T15" fmla="*/ 0 h 5300"/>
                  <a:gd name="T16" fmla="*/ 3 w 335"/>
                  <a:gd name="T17" fmla="*/ 0 h 5300"/>
                  <a:gd name="T18" fmla="*/ 3 w 335"/>
                  <a:gd name="T19" fmla="*/ 0 h 5300"/>
                  <a:gd name="T20" fmla="*/ 2 w 335"/>
                  <a:gd name="T21" fmla="*/ 0 h 5300"/>
                  <a:gd name="T22" fmla="*/ 2 w 335"/>
                  <a:gd name="T23" fmla="*/ 0 h 5300"/>
                  <a:gd name="T24" fmla="*/ 2 w 335"/>
                  <a:gd name="T25" fmla="*/ 0 h 5300"/>
                  <a:gd name="T26" fmla="*/ 1 w 335"/>
                  <a:gd name="T27" fmla="*/ 0 h 5300"/>
                  <a:gd name="T28" fmla="*/ 1 w 335"/>
                  <a:gd name="T29" fmla="*/ 0 h 5300"/>
                  <a:gd name="T30" fmla="*/ 0 w 335"/>
                  <a:gd name="T31" fmla="*/ 0 h 5300"/>
                  <a:gd name="T32" fmla="*/ 0 w 335"/>
                  <a:gd name="T33" fmla="*/ 0 h 5300"/>
                  <a:gd name="T34" fmla="*/ 0 w 335"/>
                  <a:gd name="T35" fmla="*/ 16 h 5300"/>
                  <a:gd name="T36" fmla="*/ 0 w 335"/>
                  <a:gd name="T37" fmla="*/ 28 h 5300"/>
                  <a:gd name="T38" fmla="*/ 0 w 335"/>
                  <a:gd name="T39" fmla="*/ 47 h 5300"/>
                  <a:gd name="T40" fmla="*/ 0 w 335"/>
                  <a:gd name="T41" fmla="*/ 83 h 5300"/>
                  <a:gd name="T42" fmla="*/ 0 w 335"/>
                  <a:gd name="T43" fmla="*/ 83 h 5300"/>
                  <a:gd name="T44" fmla="*/ 0 w 335"/>
                  <a:gd name="T45" fmla="*/ 83 h 5300"/>
                  <a:gd name="T46" fmla="*/ 0 w 335"/>
                  <a:gd name="T47" fmla="*/ 83 h 5300"/>
                  <a:gd name="T48" fmla="*/ 0 w 335"/>
                  <a:gd name="T49" fmla="*/ 83 h 5300"/>
                  <a:gd name="T50" fmla="*/ 1 w 335"/>
                  <a:gd name="T51" fmla="*/ 83 h 5300"/>
                  <a:gd name="T52" fmla="*/ 1 w 335"/>
                  <a:gd name="T53" fmla="*/ 83 h 5300"/>
                  <a:gd name="T54" fmla="*/ 1 w 335"/>
                  <a:gd name="T55" fmla="*/ 83 h 5300"/>
                  <a:gd name="T56" fmla="*/ 1 w 335"/>
                  <a:gd name="T57" fmla="*/ 83 h 5300"/>
                  <a:gd name="T58" fmla="*/ 1 w 335"/>
                  <a:gd name="T59" fmla="*/ 83 h 5300"/>
                  <a:gd name="T60" fmla="*/ 2 w 335"/>
                  <a:gd name="T61" fmla="*/ 83 h 5300"/>
                  <a:gd name="T62" fmla="*/ 2 w 335"/>
                  <a:gd name="T63" fmla="*/ 83 h 5300"/>
                  <a:gd name="T64" fmla="*/ 2 w 335"/>
                  <a:gd name="T65" fmla="*/ 83 h 5300"/>
                  <a:gd name="T66" fmla="*/ 3 w 335"/>
                  <a:gd name="T67" fmla="*/ 83 h 5300"/>
                  <a:gd name="T68" fmla="*/ 3 w 335"/>
                  <a:gd name="T69" fmla="*/ 83 h 5300"/>
                  <a:gd name="T70" fmla="*/ 4 w 335"/>
                  <a:gd name="T71" fmla="*/ 83 h 5300"/>
                  <a:gd name="T72" fmla="*/ 5 w 335"/>
                  <a:gd name="T73" fmla="*/ 83 h 5300"/>
                  <a:gd name="T74" fmla="*/ 5 w 335"/>
                  <a:gd name="T75" fmla="*/ 68 h 5300"/>
                  <a:gd name="T76" fmla="*/ 5 w 335"/>
                  <a:gd name="T77" fmla="*/ 56 h 5300"/>
                  <a:gd name="T78" fmla="*/ 5 w 335"/>
                  <a:gd name="T79" fmla="*/ 37 h 5300"/>
                  <a:gd name="T80" fmla="*/ 5 w 33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5" h="5300">
                    <a:moveTo>
                      <a:pt x="335" y="0"/>
                    </a:moveTo>
                    <a:lnTo>
                      <a:pt x="315" y="0"/>
                    </a:lnTo>
                    <a:lnTo>
                      <a:pt x="299" y="0"/>
                    </a:lnTo>
                    <a:lnTo>
                      <a:pt x="285" y="0"/>
                    </a:lnTo>
                    <a:lnTo>
                      <a:pt x="273" y="0"/>
                    </a:lnTo>
                    <a:lnTo>
                      <a:pt x="260" y="0"/>
                    </a:lnTo>
                    <a:lnTo>
                      <a:pt x="248" y="0"/>
                    </a:lnTo>
                    <a:lnTo>
                      <a:pt x="237" y="0"/>
                    </a:lnTo>
                    <a:lnTo>
                      <a:pt x="223" y="0"/>
                    </a:lnTo>
                    <a:lnTo>
                      <a:pt x="208" y="0"/>
                    </a:lnTo>
                    <a:lnTo>
                      <a:pt x="191" y="0"/>
                    </a:lnTo>
                    <a:lnTo>
                      <a:pt x="171" y="0"/>
                    </a:lnTo>
                    <a:lnTo>
                      <a:pt x="147" y="0"/>
                    </a:lnTo>
                    <a:lnTo>
                      <a:pt x="118" y="0"/>
                    </a:lnTo>
                    <a:lnTo>
                      <a:pt x="85" y="0"/>
                    </a:lnTo>
                    <a:lnTo>
                      <a:pt x="46" y="0"/>
                    </a:lnTo>
                    <a:lnTo>
                      <a:pt x="0" y="0"/>
                    </a:lnTo>
                    <a:lnTo>
                      <a:pt x="0" y="993"/>
                    </a:lnTo>
                    <a:lnTo>
                      <a:pt x="0" y="1765"/>
                    </a:lnTo>
                    <a:lnTo>
                      <a:pt x="0" y="2980"/>
                    </a:lnTo>
                    <a:lnTo>
                      <a:pt x="0" y="5300"/>
                    </a:lnTo>
                    <a:lnTo>
                      <a:pt x="19" y="5300"/>
                    </a:lnTo>
                    <a:lnTo>
                      <a:pt x="35" y="5300"/>
                    </a:lnTo>
                    <a:lnTo>
                      <a:pt x="50" y="5299"/>
                    </a:lnTo>
                    <a:lnTo>
                      <a:pt x="63" y="5299"/>
                    </a:lnTo>
                    <a:lnTo>
                      <a:pt x="75" y="5299"/>
                    </a:lnTo>
                    <a:lnTo>
                      <a:pt x="86" y="5299"/>
                    </a:lnTo>
                    <a:lnTo>
                      <a:pt x="99" y="5299"/>
                    </a:lnTo>
                    <a:lnTo>
                      <a:pt x="111" y="5299"/>
                    </a:lnTo>
                    <a:lnTo>
                      <a:pt x="126" y="5299"/>
                    </a:lnTo>
                    <a:lnTo>
                      <a:pt x="144" y="5299"/>
                    </a:lnTo>
                    <a:lnTo>
                      <a:pt x="164" y="5299"/>
                    </a:lnTo>
                    <a:lnTo>
                      <a:pt x="189" y="5299"/>
                    </a:lnTo>
                    <a:lnTo>
                      <a:pt x="217" y="5299"/>
                    </a:lnTo>
                    <a:lnTo>
                      <a:pt x="251" y="5299"/>
                    </a:lnTo>
                    <a:lnTo>
                      <a:pt x="290" y="5300"/>
                    </a:lnTo>
                    <a:lnTo>
                      <a:pt x="335" y="5300"/>
                    </a:lnTo>
                    <a:lnTo>
                      <a:pt x="335" y="4306"/>
                    </a:lnTo>
                    <a:lnTo>
                      <a:pt x="335" y="3533"/>
                    </a:lnTo>
                    <a:lnTo>
                      <a:pt x="335" y="2318"/>
                    </a:lnTo>
                    <a:lnTo>
                      <a:pt x="335"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16" name="Freeform 121">
                <a:extLst>
                  <a:ext uri="{FF2B5EF4-FFF2-40B4-BE49-F238E27FC236}">
                    <a16:creationId xmlns:a16="http://schemas.microsoft.com/office/drawing/2014/main" id="{A12E6F99-E940-4F0B-9D8A-C3C902DF7265}"/>
                  </a:ext>
                </a:extLst>
              </p:cNvPr>
              <p:cNvSpPr>
                <a:spLocks/>
              </p:cNvSpPr>
              <p:nvPr/>
            </p:nvSpPr>
            <p:spPr bwMode="auto">
              <a:xfrm>
                <a:off x="1998" y="1555"/>
                <a:ext cx="153" cy="2650"/>
              </a:xfrm>
              <a:custGeom>
                <a:avLst/>
                <a:gdLst>
                  <a:gd name="T0" fmla="*/ 5 w 306"/>
                  <a:gd name="T1" fmla="*/ 0 h 5300"/>
                  <a:gd name="T2" fmla="*/ 5 w 306"/>
                  <a:gd name="T3" fmla="*/ 0 h 5300"/>
                  <a:gd name="T4" fmla="*/ 5 w 306"/>
                  <a:gd name="T5" fmla="*/ 0 h 5300"/>
                  <a:gd name="T6" fmla="*/ 5 w 306"/>
                  <a:gd name="T7" fmla="*/ 0 h 5300"/>
                  <a:gd name="T8" fmla="*/ 4 w 306"/>
                  <a:gd name="T9" fmla="*/ 0 h 5300"/>
                  <a:gd name="T10" fmla="*/ 4 w 306"/>
                  <a:gd name="T11" fmla="*/ 0 h 5300"/>
                  <a:gd name="T12" fmla="*/ 4 w 306"/>
                  <a:gd name="T13" fmla="*/ 0 h 5300"/>
                  <a:gd name="T14" fmla="*/ 4 w 306"/>
                  <a:gd name="T15" fmla="*/ 0 h 5300"/>
                  <a:gd name="T16" fmla="*/ 4 w 306"/>
                  <a:gd name="T17" fmla="*/ 0 h 5300"/>
                  <a:gd name="T18" fmla="*/ 3 w 306"/>
                  <a:gd name="T19" fmla="*/ 0 h 5300"/>
                  <a:gd name="T20" fmla="*/ 3 w 306"/>
                  <a:gd name="T21" fmla="*/ 0 h 5300"/>
                  <a:gd name="T22" fmla="*/ 3 w 306"/>
                  <a:gd name="T23" fmla="*/ 0 h 5300"/>
                  <a:gd name="T24" fmla="*/ 3 w 306"/>
                  <a:gd name="T25" fmla="*/ 0 h 5300"/>
                  <a:gd name="T26" fmla="*/ 2 w 306"/>
                  <a:gd name="T27" fmla="*/ 0 h 5300"/>
                  <a:gd name="T28" fmla="*/ 2 w 306"/>
                  <a:gd name="T29" fmla="*/ 0 h 5300"/>
                  <a:gd name="T30" fmla="*/ 1 w 306"/>
                  <a:gd name="T31" fmla="*/ 0 h 5300"/>
                  <a:gd name="T32" fmla="*/ 0 w 306"/>
                  <a:gd name="T33" fmla="*/ 0 h 5300"/>
                  <a:gd name="T34" fmla="*/ 0 w 306"/>
                  <a:gd name="T35" fmla="*/ 16 h 5300"/>
                  <a:gd name="T36" fmla="*/ 0 w 306"/>
                  <a:gd name="T37" fmla="*/ 28 h 5300"/>
                  <a:gd name="T38" fmla="*/ 0 w 306"/>
                  <a:gd name="T39" fmla="*/ 47 h 5300"/>
                  <a:gd name="T40" fmla="*/ 0 w 306"/>
                  <a:gd name="T41" fmla="*/ 83 h 5300"/>
                  <a:gd name="T42" fmla="*/ 1 w 306"/>
                  <a:gd name="T43" fmla="*/ 83 h 5300"/>
                  <a:gd name="T44" fmla="*/ 1 w 306"/>
                  <a:gd name="T45" fmla="*/ 83 h 5300"/>
                  <a:gd name="T46" fmla="*/ 1 w 306"/>
                  <a:gd name="T47" fmla="*/ 83 h 5300"/>
                  <a:gd name="T48" fmla="*/ 1 w 306"/>
                  <a:gd name="T49" fmla="*/ 83 h 5300"/>
                  <a:gd name="T50" fmla="*/ 2 w 306"/>
                  <a:gd name="T51" fmla="*/ 83 h 5300"/>
                  <a:gd name="T52" fmla="*/ 2 w 306"/>
                  <a:gd name="T53" fmla="*/ 83 h 5300"/>
                  <a:gd name="T54" fmla="*/ 2 w 306"/>
                  <a:gd name="T55" fmla="*/ 83 h 5300"/>
                  <a:gd name="T56" fmla="*/ 2 w 306"/>
                  <a:gd name="T57" fmla="*/ 83 h 5300"/>
                  <a:gd name="T58" fmla="*/ 2 w 306"/>
                  <a:gd name="T59" fmla="*/ 83 h 5300"/>
                  <a:gd name="T60" fmla="*/ 3 w 306"/>
                  <a:gd name="T61" fmla="*/ 83 h 5300"/>
                  <a:gd name="T62" fmla="*/ 3 w 306"/>
                  <a:gd name="T63" fmla="*/ 83 h 5300"/>
                  <a:gd name="T64" fmla="*/ 3 w 306"/>
                  <a:gd name="T65" fmla="*/ 83 h 5300"/>
                  <a:gd name="T66" fmla="*/ 4 w 306"/>
                  <a:gd name="T67" fmla="*/ 83 h 5300"/>
                  <a:gd name="T68" fmla="*/ 4 w 306"/>
                  <a:gd name="T69" fmla="*/ 83 h 5300"/>
                  <a:gd name="T70" fmla="*/ 5 w 306"/>
                  <a:gd name="T71" fmla="*/ 83 h 5300"/>
                  <a:gd name="T72" fmla="*/ 5 w 306"/>
                  <a:gd name="T73" fmla="*/ 83 h 5300"/>
                  <a:gd name="T74" fmla="*/ 5 w 306"/>
                  <a:gd name="T75" fmla="*/ 68 h 5300"/>
                  <a:gd name="T76" fmla="*/ 5 w 306"/>
                  <a:gd name="T77" fmla="*/ 56 h 5300"/>
                  <a:gd name="T78" fmla="*/ 5 w 306"/>
                  <a:gd name="T79" fmla="*/ 37 h 5300"/>
                  <a:gd name="T80" fmla="*/ 5 w 306"/>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06" h="5300">
                    <a:moveTo>
                      <a:pt x="306" y="0"/>
                    </a:moveTo>
                    <a:lnTo>
                      <a:pt x="289" y="0"/>
                    </a:lnTo>
                    <a:lnTo>
                      <a:pt x="274" y="0"/>
                    </a:lnTo>
                    <a:lnTo>
                      <a:pt x="261" y="0"/>
                    </a:lnTo>
                    <a:lnTo>
                      <a:pt x="249" y="0"/>
                    </a:lnTo>
                    <a:lnTo>
                      <a:pt x="238" y="0"/>
                    </a:lnTo>
                    <a:lnTo>
                      <a:pt x="228" y="0"/>
                    </a:lnTo>
                    <a:lnTo>
                      <a:pt x="216" y="0"/>
                    </a:lnTo>
                    <a:lnTo>
                      <a:pt x="205" y="0"/>
                    </a:lnTo>
                    <a:lnTo>
                      <a:pt x="191" y="0"/>
                    </a:lnTo>
                    <a:lnTo>
                      <a:pt x="175" y="0"/>
                    </a:lnTo>
                    <a:lnTo>
                      <a:pt x="156" y="0"/>
                    </a:lnTo>
                    <a:lnTo>
                      <a:pt x="135" y="0"/>
                    </a:lnTo>
                    <a:lnTo>
                      <a:pt x="108" y="0"/>
                    </a:lnTo>
                    <a:lnTo>
                      <a:pt x="77" y="0"/>
                    </a:lnTo>
                    <a:lnTo>
                      <a:pt x="41" y="0"/>
                    </a:lnTo>
                    <a:lnTo>
                      <a:pt x="0" y="0"/>
                    </a:lnTo>
                    <a:lnTo>
                      <a:pt x="0" y="993"/>
                    </a:lnTo>
                    <a:lnTo>
                      <a:pt x="0" y="1765"/>
                    </a:lnTo>
                    <a:lnTo>
                      <a:pt x="0" y="2980"/>
                    </a:lnTo>
                    <a:lnTo>
                      <a:pt x="0" y="5300"/>
                    </a:lnTo>
                    <a:lnTo>
                      <a:pt x="17" y="5300"/>
                    </a:lnTo>
                    <a:lnTo>
                      <a:pt x="32" y="5300"/>
                    </a:lnTo>
                    <a:lnTo>
                      <a:pt x="45" y="5299"/>
                    </a:lnTo>
                    <a:lnTo>
                      <a:pt x="57" y="5299"/>
                    </a:lnTo>
                    <a:lnTo>
                      <a:pt x="68" y="5299"/>
                    </a:lnTo>
                    <a:lnTo>
                      <a:pt x="78" y="5299"/>
                    </a:lnTo>
                    <a:lnTo>
                      <a:pt x="90" y="5299"/>
                    </a:lnTo>
                    <a:lnTo>
                      <a:pt x="101" y="5299"/>
                    </a:lnTo>
                    <a:lnTo>
                      <a:pt x="115" y="5299"/>
                    </a:lnTo>
                    <a:lnTo>
                      <a:pt x="131" y="5299"/>
                    </a:lnTo>
                    <a:lnTo>
                      <a:pt x="149" y="5299"/>
                    </a:lnTo>
                    <a:lnTo>
                      <a:pt x="171" y="5299"/>
                    </a:lnTo>
                    <a:lnTo>
                      <a:pt x="198" y="5299"/>
                    </a:lnTo>
                    <a:lnTo>
                      <a:pt x="229" y="5299"/>
                    </a:lnTo>
                    <a:lnTo>
                      <a:pt x="265" y="5300"/>
                    </a:lnTo>
                    <a:lnTo>
                      <a:pt x="306" y="5300"/>
                    </a:lnTo>
                    <a:lnTo>
                      <a:pt x="306" y="4306"/>
                    </a:lnTo>
                    <a:lnTo>
                      <a:pt x="306" y="3533"/>
                    </a:lnTo>
                    <a:lnTo>
                      <a:pt x="306" y="2318"/>
                    </a:lnTo>
                    <a:lnTo>
                      <a:pt x="306"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17" name="Freeform 122">
                <a:extLst>
                  <a:ext uri="{FF2B5EF4-FFF2-40B4-BE49-F238E27FC236}">
                    <a16:creationId xmlns:a16="http://schemas.microsoft.com/office/drawing/2014/main" id="{FFB6D4B7-2EE8-4EFE-AD6F-3C846DBAC4AF}"/>
                  </a:ext>
                </a:extLst>
              </p:cNvPr>
              <p:cNvSpPr>
                <a:spLocks/>
              </p:cNvSpPr>
              <p:nvPr/>
            </p:nvSpPr>
            <p:spPr bwMode="auto">
              <a:xfrm>
                <a:off x="2001" y="1555"/>
                <a:ext cx="140" cy="2650"/>
              </a:xfrm>
              <a:custGeom>
                <a:avLst/>
                <a:gdLst>
                  <a:gd name="T0" fmla="*/ 5 w 280"/>
                  <a:gd name="T1" fmla="*/ 0 h 5300"/>
                  <a:gd name="T2" fmla="*/ 5 w 280"/>
                  <a:gd name="T3" fmla="*/ 0 h 5300"/>
                  <a:gd name="T4" fmla="*/ 4 w 280"/>
                  <a:gd name="T5" fmla="*/ 0 h 5300"/>
                  <a:gd name="T6" fmla="*/ 4 w 280"/>
                  <a:gd name="T7" fmla="*/ 0 h 5300"/>
                  <a:gd name="T8" fmla="*/ 4 w 280"/>
                  <a:gd name="T9" fmla="*/ 0 h 5300"/>
                  <a:gd name="T10" fmla="*/ 4 w 280"/>
                  <a:gd name="T11" fmla="*/ 0 h 5300"/>
                  <a:gd name="T12" fmla="*/ 4 w 280"/>
                  <a:gd name="T13" fmla="*/ 0 h 5300"/>
                  <a:gd name="T14" fmla="*/ 4 w 280"/>
                  <a:gd name="T15" fmla="*/ 0 h 5300"/>
                  <a:gd name="T16" fmla="*/ 3 w 280"/>
                  <a:gd name="T17" fmla="*/ 0 h 5300"/>
                  <a:gd name="T18" fmla="*/ 3 w 280"/>
                  <a:gd name="T19" fmla="*/ 0 h 5300"/>
                  <a:gd name="T20" fmla="*/ 3 w 280"/>
                  <a:gd name="T21" fmla="*/ 0 h 5300"/>
                  <a:gd name="T22" fmla="*/ 3 w 280"/>
                  <a:gd name="T23" fmla="*/ 0 h 5300"/>
                  <a:gd name="T24" fmla="*/ 2 w 280"/>
                  <a:gd name="T25" fmla="*/ 0 h 5300"/>
                  <a:gd name="T26" fmla="*/ 2 w 280"/>
                  <a:gd name="T27" fmla="*/ 0 h 5300"/>
                  <a:gd name="T28" fmla="*/ 2 w 280"/>
                  <a:gd name="T29" fmla="*/ 0 h 5300"/>
                  <a:gd name="T30" fmla="*/ 1 w 280"/>
                  <a:gd name="T31" fmla="*/ 0 h 5300"/>
                  <a:gd name="T32" fmla="*/ 0 w 280"/>
                  <a:gd name="T33" fmla="*/ 0 h 5300"/>
                  <a:gd name="T34" fmla="*/ 0 w 280"/>
                  <a:gd name="T35" fmla="*/ 16 h 5300"/>
                  <a:gd name="T36" fmla="*/ 0 w 280"/>
                  <a:gd name="T37" fmla="*/ 28 h 5300"/>
                  <a:gd name="T38" fmla="*/ 0 w 280"/>
                  <a:gd name="T39" fmla="*/ 47 h 5300"/>
                  <a:gd name="T40" fmla="*/ 0 w 280"/>
                  <a:gd name="T41" fmla="*/ 83 h 5300"/>
                  <a:gd name="T42" fmla="*/ 1 w 280"/>
                  <a:gd name="T43" fmla="*/ 83 h 5300"/>
                  <a:gd name="T44" fmla="*/ 1 w 280"/>
                  <a:gd name="T45" fmla="*/ 83 h 5300"/>
                  <a:gd name="T46" fmla="*/ 1 w 280"/>
                  <a:gd name="T47" fmla="*/ 83 h 5300"/>
                  <a:gd name="T48" fmla="*/ 1 w 280"/>
                  <a:gd name="T49" fmla="*/ 83 h 5300"/>
                  <a:gd name="T50" fmla="*/ 1 w 280"/>
                  <a:gd name="T51" fmla="*/ 83 h 5300"/>
                  <a:gd name="T52" fmla="*/ 2 w 280"/>
                  <a:gd name="T53" fmla="*/ 83 h 5300"/>
                  <a:gd name="T54" fmla="*/ 2 w 280"/>
                  <a:gd name="T55" fmla="*/ 83 h 5300"/>
                  <a:gd name="T56" fmla="*/ 2 w 280"/>
                  <a:gd name="T57" fmla="*/ 83 h 5300"/>
                  <a:gd name="T58" fmla="*/ 2 w 280"/>
                  <a:gd name="T59" fmla="*/ 83 h 5300"/>
                  <a:gd name="T60" fmla="*/ 2 w 280"/>
                  <a:gd name="T61" fmla="*/ 83 h 5300"/>
                  <a:gd name="T62" fmla="*/ 3 w 280"/>
                  <a:gd name="T63" fmla="*/ 83 h 5300"/>
                  <a:gd name="T64" fmla="*/ 3 w 280"/>
                  <a:gd name="T65" fmla="*/ 83 h 5300"/>
                  <a:gd name="T66" fmla="*/ 3 w 280"/>
                  <a:gd name="T67" fmla="*/ 83 h 5300"/>
                  <a:gd name="T68" fmla="*/ 4 w 280"/>
                  <a:gd name="T69" fmla="*/ 83 h 5300"/>
                  <a:gd name="T70" fmla="*/ 4 w 280"/>
                  <a:gd name="T71" fmla="*/ 83 h 5300"/>
                  <a:gd name="T72" fmla="*/ 5 w 280"/>
                  <a:gd name="T73" fmla="*/ 83 h 5300"/>
                  <a:gd name="T74" fmla="*/ 5 w 280"/>
                  <a:gd name="T75" fmla="*/ 68 h 5300"/>
                  <a:gd name="T76" fmla="*/ 5 w 280"/>
                  <a:gd name="T77" fmla="*/ 56 h 5300"/>
                  <a:gd name="T78" fmla="*/ 5 w 280"/>
                  <a:gd name="T79" fmla="*/ 37 h 5300"/>
                  <a:gd name="T80" fmla="*/ 5 w 28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5300">
                    <a:moveTo>
                      <a:pt x="280" y="0"/>
                    </a:moveTo>
                    <a:lnTo>
                      <a:pt x="263" y="0"/>
                    </a:lnTo>
                    <a:lnTo>
                      <a:pt x="250" y="0"/>
                    </a:lnTo>
                    <a:lnTo>
                      <a:pt x="238" y="0"/>
                    </a:lnTo>
                    <a:lnTo>
                      <a:pt x="227" y="0"/>
                    </a:lnTo>
                    <a:lnTo>
                      <a:pt x="217" y="0"/>
                    </a:lnTo>
                    <a:lnTo>
                      <a:pt x="207" y="0"/>
                    </a:lnTo>
                    <a:lnTo>
                      <a:pt x="198" y="0"/>
                    </a:lnTo>
                    <a:lnTo>
                      <a:pt x="186" y="0"/>
                    </a:lnTo>
                    <a:lnTo>
                      <a:pt x="174" y="0"/>
                    </a:lnTo>
                    <a:lnTo>
                      <a:pt x="160" y="0"/>
                    </a:lnTo>
                    <a:lnTo>
                      <a:pt x="142" y="0"/>
                    </a:lnTo>
                    <a:lnTo>
                      <a:pt x="122" y="0"/>
                    </a:lnTo>
                    <a:lnTo>
                      <a:pt x="99" y="0"/>
                    </a:lnTo>
                    <a:lnTo>
                      <a:pt x="70" y="0"/>
                    </a:lnTo>
                    <a:lnTo>
                      <a:pt x="38" y="0"/>
                    </a:lnTo>
                    <a:lnTo>
                      <a:pt x="0" y="0"/>
                    </a:lnTo>
                    <a:lnTo>
                      <a:pt x="0" y="993"/>
                    </a:lnTo>
                    <a:lnTo>
                      <a:pt x="0" y="1765"/>
                    </a:lnTo>
                    <a:lnTo>
                      <a:pt x="0" y="2980"/>
                    </a:lnTo>
                    <a:lnTo>
                      <a:pt x="0" y="5300"/>
                    </a:lnTo>
                    <a:lnTo>
                      <a:pt x="16" y="5300"/>
                    </a:lnTo>
                    <a:lnTo>
                      <a:pt x="30" y="5300"/>
                    </a:lnTo>
                    <a:lnTo>
                      <a:pt x="41" y="5299"/>
                    </a:lnTo>
                    <a:lnTo>
                      <a:pt x="53" y="5299"/>
                    </a:lnTo>
                    <a:lnTo>
                      <a:pt x="62" y="5299"/>
                    </a:lnTo>
                    <a:lnTo>
                      <a:pt x="72" y="5299"/>
                    </a:lnTo>
                    <a:lnTo>
                      <a:pt x="81" y="5299"/>
                    </a:lnTo>
                    <a:lnTo>
                      <a:pt x="93" y="5299"/>
                    </a:lnTo>
                    <a:lnTo>
                      <a:pt x="106" y="5299"/>
                    </a:lnTo>
                    <a:lnTo>
                      <a:pt x="119" y="5299"/>
                    </a:lnTo>
                    <a:lnTo>
                      <a:pt x="137" y="5299"/>
                    </a:lnTo>
                    <a:lnTo>
                      <a:pt x="157" y="5299"/>
                    </a:lnTo>
                    <a:lnTo>
                      <a:pt x="181" y="5299"/>
                    </a:lnTo>
                    <a:lnTo>
                      <a:pt x="209" y="5299"/>
                    </a:lnTo>
                    <a:lnTo>
                      <a:pt x="242" y="5300"/>
                    </a:lnTo>
                    <a:lnTo>
                      <a:pt x="280" y="5300"/>
                    </a:lnTo>
                    <a:lnTo>
                      <a:pt x="280" y="4306"/>
                    </a:lnTo>
                    <a:lnTo>
                      <a:pt x="280" y="3533"/>
                    </a:lnTo>
                    <a:lnTo>
                      <a:pt x="280" y="2318"/>
                    </a:lnTo>
                    <a:lnTo>
                      <a:pt x="280"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18" name="Freeform 123">
                <a:extLst>
                  <a:ext uri="{FF2B5EF4-FFF2-40B4-BE49-F238E27FC236}">
                    <a16:creationId xmlns:a16="http://schemas.microsoft.com/office/drawing/2014/main" id="{D741EEAD-FDBC-4270-B22A-19D62DE9FB9C}"/>
                  </a:ext>
                </a:extLst>
              </p:cNvPr>
              <p:cNvSpPr>
                <a:spLocks/>
              </p:cNvSpPr>
              <p:nvPr/>
            </p:nvSpPr>
            <p:spPr bwMode="auto">
              <a:xfrm>
                <a:off x="2005" y="1555"/>
                <a:ext cx="126" cy="2650"/>
              </a:xfrm>
              <a:custGeom>
                <a:avLst/>
                <a:gdLst>
                  <a:gd name="T0" fmla="*/ 4 w 252"/>
                  <a:gd name="T1" fmla="*/ 0 h 5300"/>
                  <a:gd name="T2" fmla="*/ 4 w 252"/>
                  <a:gd name="T3" fmla="*/ 0 h 5300"/>
                  <a:gd name="T4" fmla="*/ 4 w 252"/>
                  <a:gd name="T5" fmla="*/ 0 h 5300"/>
                  <a:gd name="T6" fmla="*/ 4 w 252"/>
                  <a:gd name="T7" fmla="*/ 0 h 5300"/>
                  <a:gd name="T8" fmla="*/ 4 w 252"/>
                  <a:gd name="T9" fmla="*/ 0 h 5300"/>
                  <a:gd name="T10" fmla="*/ 4 w 252"/>
                  <a:gd name="T11" fmla="*/ 0 h 5300"/>
                  <a:gd name="T12" fmla="*/ 3 w 252"/>
                  <a:gd name="T13" fmla="*/ 0 h 5300"/>
                  <a:gd name="T14" fmla="*/ 3 w 252"/>
                  <a:gd name="T15" fmla="*/ 0 h 5300"/>
                  <a:gd name="T16" fmla="*/ 3 w 252"/>
                  <a:gd name="T17" fmla="*/ 0 h 5300"/>
                  <a:gd name="T18" fmla="*/ 3 w 252"/>
                  <a:gd name="T19" fmla="*/ 0 h 5300"/>
                  <a:gd name="T20" fmla="*/ 3 w 252"/>
                  <a:gd name="T21" fmla="*/ 0 h 5300"/>
                  <a:gd name="T22" fmla="*/ 3 w 252"/>
                  <a:gd name="T23" fmla="*/ 0 h 5300"/>
                  <a:gd name="T24" fmla="*/ 2 w 252"/>
                  <a:gd name="T25" fmla="*/ 0 h 5300"/>
                  <a:gd name="T26" fmla="*/ 2 w 252"/>
                  <a:gd name="T27" fmla="*/ 0 h 5300"/>
                  <a:gd name="T28" fmla="*/ 1 w 252"/>
                  <a:gd name="T29" fmla="*/ 0 h 5300"/>
                  <a:gd name="T30" fmla="*/ 1 w 252"/>
                  <a:gd name="T31" fmla="*/ 0 h 5300"/>
                  <a:gd name="T32" fmla="*/ 0 w 252"/>
                  <a:gd name="T33" fmla="*/ 0 h 5300"/>
                  <a:gd name="T34" fmla="*/ 0 w 252"/>
                  <a:gd name="T35" fmla="*/ 16 h 5300"/>
                  <a:gd name="T36" fmla="*/ 0 w 252"/>
                  <a:gd name="T37" fmla="*/ 28 h 5300"/>
                  <a:gd name="T38" fmla="*/ 0 w 252"/>
                  <a:gd name="T39" fmla="*/ 47 h 5300"/>
                  <a:gd name="T40" fmla="*/ 0 w 252"/>
                  <a:gd name="T41" fmla="*/ 83 h 5300"/>
                  <a:gd name="T42" fmla="*/ 1 w 252"/>
                  <a:gd name="T43" fmla="*/ 83 h 5300"/>
                  <a:gd name="T44" fmla="*/ 1 w 252"/>
                  <a:gd name="T45" fmla="*/ 83 h 5300"/>
                  <a:gd name="T46" fmla="*/ 1 w 252"/>
                  <a:gd name="T47" fmla="*/ 83 h 5300"/>
                  <a:gd name="T48" fmla="*/ 1 w 252"/>
                  <a:gd name="T49" fmla="*/ 83 h 5300"/>
                  <a:gd name="T50" fmla="*/ 1 w 252"/>
                  <a:gd name="T51" fmla="*/ 83 h 5300"/>
                  <a:gd name="T52" fmla="*/ 1 w 252"/>
                  <a:gd name="T53" fmla="*/ 83 h 5300"/>
                  <a:gd name="T54" fmla="*/ 2 w 252"/>
                  <a:gd name="T55" fmla="*/ 83 h 5300"/>
                  <a:gd name="T56" fmla="*/ 2 w 252"/>
                  <a:gd name="T57" fmla="*/ 83 h 5300"/>
                  <a:gd name="T58" fmla="*/ 2 w 252"/>
                  <a:gd name="T59" fmla="*/ 83 h 5300"/>
                  <a:gd name="T60" fmla="*/ 2 w 252"/>
                  <a:gd name="T61" fmla="*/ 83 h 5300"/>
                  <a:gd name="T62" fmla="*/ 2 w 252"/>
                  <a:gd name="T63" fmla="*/ 83 h 5300"/>
                  <a:gd name="T64" fmla="*/ 3 w 252"/>
                  <a:gd name="T65" fmla="*/ 83 h 5300"/>
                  <a:gd name="T66" fmla="*/ 3 w 252"/>
                  <a:gd name="T67" fmla="*/ 83 h 5300"/>
                  <a:gd name="T68" fmla="*/ 3 w 252"/>
                  <a:gd name="T69" fmla="*/ 83 h 5300"/>
                  <a:gd name="T70" fmla="*/ 4 w 252"/>
                  <a:gd name="T71" fmla="*/ 83 h 5300"/>
                  <a:gd name="T72" fmla="*/ 4 w 252"/>
                  <a:gd name="T73" fmla="*/ 83 h 5300"/>
                  <a:gd name="T74" fmla="*/ 4 w 252"/>
                  <a:gd name="T75" fmla="*/ 68 h 5300"/>
                  <a:gd name="T76" fmla="*/ 4 w 252"/>
                  <a:gd name="T77" fmla="*/ 56 h 5300"/>
                  <a:gd name="T78" fmla="*/ 4 w 252"/>
                  <a:gd name="T79" fmla="*/ 37 h 5300"/>
                  <a:gd name="T80" fmla="*/ 4 w 25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2" h="5300">
                    <a:moveTo>
                      <a:pt x="252" y="0"/>
                    </a:moveTo>
                    <a:lnTo>
                      <a:pt x="237" y="0"/>
                    </a:lnTo>
                    <a:lnTo>
                      <a:pt x="225" y="0"/>
                    </a:lnTo>
                    <a:lnTo>
                      <a:pt x="214" y="0"/>
                    </a:lnTo>
                    <a:lnTo>
                      <a:pt x="205" y="0"/>
                    </a:lnTo>
                    <a:lnTo>
                      <a:pt x="195" y="0"/>
                    </a:lnTo>
                    <a:lnTo>
                      <a:pt x="187" y="0"/>
                    </a:lnTo>
                    <a:lnTo>
                      <a:pt x="178" y="0"/>
                    </a:lnTo>
                    <a:lnTo>
                      <a:pt x="168" y="0"/>
                    </a:lnTo>
                    <a:lnTo>
                      <a:pt x="157" y="0"/>
                    </a:lnTo>
                    <a:lnTo>
                      <a:pt x="144" y="0"/>
                    </a:lnTo>
                    <a:lnTo>
                      <a:pt x="129" y="0"/>
                    </a:lnTo>
                    <a:lnTo>
                      <a:pt x="110" y="0"/>
                    </a:lnTo>
                    <a:lnTo>
                      <a:pt x="88" y="0"/>
                    </a:lnTo>
                    <a:lnTo>
                      <a:pt x="64" y="0"/>
                    </a:lnTo>
                    <a:lnTo>
                      <a:pt x="34" y="0"/>
                    </a:lnTo>
                    <a:lnTo>
                      <a:pt x="0" y="0"/>
                    </a:lnTo>
                    <a:lnTo>
                      <a:pt x="0" y="993"/>
                    </a:lnTo>
                    <a:lnTo>
                      <a:pt x="0" y="1765"/>
                    </a:lnTo>
                    <a:lnTo>
                      <a:pt x="0" y="2980"/>
                    </a:lnTo>
                    <a:lnTo>
                      <a:pt x="0" y="5300"/>
                    </a:lnTo>
                    <a:lnTo>
                      <a:pt x="15" y="5300"/>
                    </a:lnTo>
                    <a:lnTo>
                      <a:pt x="26" y="5300"/>
                    </a:lnTo>
                    <a:lnTo>
                      <a:pt x="38" y="5299"/>
                    </a:lnTo>
                    <a:lnTo>
                      <a:pt x="47" y="5299"/>
                    </a:lnTo>
                    <a:lnTo>
                      <a:pt x="56" y="5299"/>
                    </a:lnTo>
                    <a:lnTo>
                      <a:pt x="64" y="5299"/>
                    </a:lnTo>
                    <a:lnTo>
                      <a:pt x="73" y="5299"/>
                    </a:lnTo>
                    <a:lnTo>
                      <a:pt x="84" y="5299"/>
                    </a:lnTo>
                    <a:lnTo>
                      <a:pt x="94" y="5299"/>
                    </a:lnTo>
                    <a:lnTo>
                      <a:pt x="108" y="5299"/>
                    </a:lnTo>
                    <a:lnTo>
                      <a:pt x="123" y="5299"/>
                    </a:lnTo>
                    <a:lnTo>
                      <a:pt x="141" y="5299"/>
                    </a:lnTo>
                    <a:lnTo>
                      <a:pt x="163" y="5299"/>
                    </a:lnTo>
                    <a:lnTo>
                      <a:pt x="187" y="5299"/>
                    </a:lnTo>
                    <a:lnTo>
                      <a:pt x="217" y="5300"/>
                    </a:lnTo>
                    <a:lnTo>
                      <a:pt x="252" y="5300"/>
                    </a:lnTo>
                    <a:lnTo>
                      <a:pt x="252" y="4306"/>
                    </a:lnTo>
                    <a:lnTo>
                      <a:pt x="252" y="3533"/>
                    </a:lnTo>
                    <a:lnTo>
                      <a:pt x="252" y="2318"/>
                    </a:lnTo>
                    <a:lnTo>
                      <a:pt x="25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19" name="Freeform 124">
                <a:extLst>
                  <a:ext uri="{FF2B5EF4-FFF2-40B4-BE49-F238E27FC236}">
                    <a16:creationId xmlns:a16="http://schemas.microsoft.com/office/drawing/2014/main" id="{820CB33E-24E3-4740-AD21-43ED75A36910}"/>
                  </a:ext>
                </a:extLst>
              </p:cNvPr>
              <p:cNvSpPr>
                <a:spLocks/>
              </p:cNvSpPr>
              <p:nvPr/>
            </p:nvSpPr>
            <p:spPr bwMode="auto">
              <a:xfrm>
                <a:off x="2008" y="1555"/>
                <a:ext cx="113" cy="2650"/>
              </a:xfrm>
              <a:custGeom>
                <a:avLst/>
                <a:gdLst>
                  <a:gd name="T0" fmla="*/ 4 w 225"/>
                  <a:gd name="T1" fmla="*/ 0 h 5300"/>
                  <a:gd name="T2" fmla="*/ 4 w 225"/>
                  <a:gd name="T3" fmla="*/ 0 h 5300"/>
                  <a:gd name="T4" fmla="*/ 4 w 225"/>
                  <a:gd name="T5" fmla="*/ 0 h 5300"/>
                  <a:gd name="T6" fmla="*/ 3 w 225"/>
                  <a:gd name="T7" fmla="*/ 0 h 5300"/>
                  <a:gd name="T8" fmla="*/ 3 w 225"/>
                  <a:gd name="T9" fmla="*/ 0 h 5300"/>
                  <a:gd name="T10" fmla="*/ 3 w 225"/>
                  <a:gd name="T11" fmla="*/ 0 h 5300"/>
                  <a:gd name="T12" fmla="*/ 3 w 225"/>
                  <a:gd name="T13" fmla="*/ 0 h 5300"/>
                  <a:gd name="T14" fmla="*/ 3 w 225"/>
                  <a:gd name="T15" fmla="*/ 0 h 5300"/>
                  <a:gd name="T16" fmla="*/ 3 w 225"/>
                  <a:gd name="T17" fmla="*/ 0 h 5300"/>
                  <a:gd name="T18" fmla="*/ 3 w 225"/>
                  <a:gd name="T19" fmla="*/ 0 h 5300"/>
                  <a:gd name="T20" fmla="*/ 3 w 225"/>
                  <a:gd name="T21" fmla="*/ 0 h 5300"/>
                  <a:gd name="T22" fmla="*/ 2 w 225"/>
                  <a:gd name="T23" fmla="*/ 0 h 5300"/>
                  <a:gd name="T24" fmla="*/ 2 w 225"/>
                  <a:gd name="T25" fmla="*/ 0 h 5300"/>
                  <a:gd name="T26" fmla="*/ 2 w 225"/>
                  <a:gd name="T27" fmla="*/ 0 h 5300"/>
                  <a:gd name="T28" fmla="*/ 1 w 225"/>
                  <a:gd name="T29" fmla="*/ 0 h 5300"/>
                  <a:gd name="T30" fmla="*/ 1 w 225"/>
                  <a:gd name="T31" fmla="*/ 0 h 5300"/>
                  <a:gd name="T32" fmla="*/ 0 w 225"/>
                  <a:gd name="T33" fmla="*/ 0 h 5300"/>
                  <a:gd name="T34" fmla="*/ 0 w 225"/>
                  <a:gd name="T35" fmla="*/ 16 h 5300"/>
                  <a:gd name="T36" fmla="*/ 0 w 225"/>
                  <a:gd name="T37" fmla="*/ 28 h 5300"/>
                  <a:gd name="T38" fmla="*/ 0 w 225"/>
                  <a:gd name="T39" fmla="*/ 47 h 5300"/>
                  <a:gd name="T40" fmla="*/ 0 w 225"/>
                  <a:gd name="T41" fmla="*/ 83 h 5300"/>
                  <a:gd name="T42" fmla="*/ 1 w 225"/>
                  <a:gd name="T43" fmla="*/ 83 h 5300"/>
                  <a:gd name="T44" fmla="*/ 1 w 225"/>
                  <a:gd name="T45" fmla="*/ 83 h 5300"/>
                  <a:gd name="T46" fmla="*/ 1 w 225"/>
                  <a:gd name="T47" fmla="*/ 83 h 5300"/>
                  <a:gd name="T48" fmla="*/ 1 w 225"/>
                  <a:gd name="T49" fmla="*/ 83 h 5300"/>
                  <a:gd name="T50" fmla="*/ 1 w 225"/>
                  <a:gd name="T51" fmla="*/ 83 h 5300"/>
                  <a:gd name="T52" fmla="*/ 1 w 225"/>
                  <a:gd name="T53" fmla="*/ 83 h 5300"/>
                  <a:gd name="T54" fmla="*/ 2 w 225"/>
                  <a:gd name="T55" fmla="*/ 83 h 5300"/>
                  <a:gd name="T56" fmla="*/ 2 w 225"/>
                  <a:gd name="T57" fmla="*/ 83 h 5300"/>
                  <a:gd name="T58" fmla="*/ 2 w 225"/>
                  <a:gd name="T59" fmla="*/ 83 h 5300"/>
                  <a:gd name="T60" fmla="*/ 2 w 225"/>
                  <a:gd name="T61" fmla="*/ 83 h 5300"/>
                  <a:gd name="T62" fmla="*/ 2 w 225"/>
                  <a:gd name="T63" fmla="*/ 83 h 5300"/>
                  <a:gd name="T64" fmla="*/ 2 w 225"/>
                  <a:gd name="T65" fmla="*/ 83 h 5300"/>
                  <a:gd name="T66" fmla="*/ 3 w 225"/>
                  <a:gd name="T67" fmla="*/ 83 h 5300"/>
                  <a:gd name="T68" fmla="*/ 3 w 225"/>
                  <a:gd name="T69" fmla="*/ 83 h 5300"/>
                  <a:gd name="T70" fmla="*/ 4 w 225"/>
                  <a:gd name="T71" fmla="*/ 83 h 5300"/>
                  <a:gd name="T72" fmla="*/ 4 w 225"/>
                  <a:gd name="T73" fmla="*/ 83 h 5300"/>
                  <a:gd name="T74" fmla="*/ 4 w 225"/>
                  <a:gd name="T75" fmla="*/ 68 h 5300"/>
                  <a:gd name="T76" fmla="*/ 4 w 225"/>
                  <a:gd name="T77" fmla="*/ 56 h 5300"/>
                  <a:gd name="T78" fmla="*/ 4 w 225"/>
                  <a:gd name="T79" fmla="*/ 37 h 5300"/>
                  <a:gd name="T80" fmla="*/ 4 w 22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5" h="5300">
                    <a:moveTo>
                      <a:pt x="225" y="0"/>
                    </a:moveTo>
                    <a:lnTo>
                      <a:pt x="212" y="0"/>
                    </a:lnTo>
                    <a:lnTo>
                      <a:pt x="201" y="0"/>
                    </a:lnTo>
                    <a:lnTo>
                      <a:pt x="192" y="0"/>
                    </a:lnTo>
                    <a:lnTo>
                      <a:pt x="184" y="0"/>
                    </a:lnTo>
                    <a:lnTo>
                      <a:pt x="176" y="0"/>
                    </a:lnTo>
                    <a:lnTo>
                      <a:pt x="168" y="0"/>
                    </a:lnTo>
                    <a:lnTo>
                      <a:pt x="159" y="0"/>
                    </a:lnTo>
                    <a:lnTo>
                      <a:pt x="151" y="0"/>
                    </a:lnTo>
                    <a:lnTo>
                      <a:pt x="141" y="0"/>
                    </a:lnTo>
                    <a:lnTo>
                      <a:pt x="129" y="0"/>
                    </a:lnTo>
                    <a:lnTo>
                      <a:pt x="116" y="0"/>
                    </a:lnTo>
                    <a:lnTo>
                      <a:pt x="100" y="0"/>
                    </a:lnTo>
                    <a:lnTo>
                      <a:pt x="80" y="0"/>
                    </a:lnTo>
                    <a:lnTo>
                      <a:pt x="57" y="0"/>
                    </a:lnTo>
                    <a:lnTo>
                      <a:pt x="32" y="0"/>
                    </a:lnTo>
                    <a:lnTo>
                      <a:pt x="0" y="0"/>
                    </a:lnTo>
                    <a:lnTo>
                      <a:pt x="0" y="993"/>
                    </a:lnTo>
                    <a:lnTo>
                      <a:pt x="0" y="1765"/>
                    </a:lnTo>
                    <a:lnTo>
                      <a:pt x="0" y="2980"/>
                    </a:lnTo>
                    <a:lnTo>
                      <a:pt x="0" y="5300"/>
                    </a:lnTo>
                    <a:lnTo>
                      <a:pt x="13" y="5300"/>
                    </a:lnTo>
                    <a:lnTo>
                      <a:pt x="25" y="5300"/>
                    </a:lnTo>
                    <a:lnTo>
                      <a:pt x="34" y="5299"/>
                    </a:lnTo>
                    <a:lnTo>
                      <a:pt x="43" y="5299"/>
                    </a:lnTo>
                    <a:lnTo>
                      <a:pt x="50" y="5299"/>
                    </a:lnTo>
                    <a:lnTo>
                      <a:pt x="58" y="5299"/>
                    </a:lnTo>
                    <a:lnTo>
                      <a:pt x="66" y="5299"/>
                    </a:lnTo>
                    <a:lnTo>
                      <a:pt x="75" y="5299"/>
                    </a:lnTo>
                    <a:lnTo>
                      <a:pt x="86" y="5299"/>
                    </a:lnTo>
                    <a:lnTo>
                      <a:pt x="97" y="5299"/>
                    </a:lnTo>
                    <a:lnTo>
                      <a:pt x="111" y="5299"/>
                    </a:lnTo>
                    <a:lnTo>
                      <a:pt x="127" y="5299"/>
                    </a:lnTo>
                    <a:lnTo>
                      <a:pt x="146" y="5299"/>
                    </a:lnTo>
                    <a:lnTo>
                      <a:pt x="169" y="5299"/>
                    </a:lnTo>
                    <a:lnTo>
                      <a:pt x="194" y="5300"/>
                    </a:lnTo>
                    <a:lnTo>
                      <a:pt x="225" y="5300"/>
                    </a:lnTo>
                    <a:lnTo>
                      <a:pt x="225" y="4306"/>
                    </a:lnTo>
                    <a:lnTo>
                      <a:pt x="225" y="3533"/>
                    </a:lnTo>
                    <a:lnTo>
                      <a:pt x="225" y="2318"/>
                    </a:lnTo>
                    <a:lnTo>
                      <a:pt x="2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20" name="Freeform 125">
                <a:extLst>
                  <a:ext uri="{FF2B5EF4-FFF2-40B4-BE49-F238E27FC236}">
                    <a16:creationId xmlns:a16="http://schemas.microsoft.com/office/drawing/2014/main" id="{A6106562-9228-4053-BAB3-1743CC11FAAD}"/>
                  </a:ext>
                </a:extLst>
              </p:cNvPr>
              <p:cNvSpPr>
                <a:spLocks/>
              </p:cNvSpPr>
              <p:nvPr/>
            </p:nvSpPr>
            <p:spPr bwMode="auto">
              <a:xfrm>
                <a:off x="2012" y="1555"/>
                <a:ext cx="99" cy="2650"/>
              </a:xfrm>
              <a:custGeom>
                <a:avLst/>
                <a:gdLst>
                  <a:gd name="T0" fmla="*/ 3 w 199"/>
                  <a:gd name="T1" fmla="*/ 0 h 5300"/>
                  <a:gd name="T2" fmla="*/ 2 w 199"/>
                  <a:gd name="T3" fmla="*/ 0 h 5300"/>
                  <a:gd name="T4" fmla="*/ 2 w 199"/>
                  <a:gd name="T5" fmla="*/ 0 h 5300"/>
                  <a:gd name="T6" fmla="*/ 2 w 199"/>
                  <a:gd name="T7" fmla="*/ 0 h 5300"/>
                  <a:gd name="T8" fmla="*/ 2 w 199"/>
                  <a:gd name="T9" fmla="*/ 0 h 5300"/>
                  <a:gd name="T10" fmla="*/ 2 w 199"/>
                  <a:gd name="T11" fmla="*/ 0 h 5300"/>
                  <a:gd name="T12" fmla="*/ 2 w 199"/>
                  <a:gd name="T13" fmla="*/ 0 h 5300"/>
                  <a:gd name="T14" fmla="*/ 2 w 199"/>
                  <a:gd name="T15" fmla="*/ 0 h 5300"/>
                  <a:gd name="T16" fmla="*/ 2 w 199"/>
                  <a:gd name="T17" fmla="*/ 0 h 5300"/>
                  <a:gd name="T18" fmla="*/ 1 w 199"/>
                  <a:gd name="T19" fmla="*/ 0 h 5300"/>
                  <a:gd name="T20" fmla="*/ 1 w 199"/>
                  <a:gd name="T21" fmla="*/ 0 h 5300"/>
                  <a:gd name="T22" fmla="*/ 1 w 199"/>
                  <a:gd name="T23" fmla="*/ 0 h 5300"/>
                  <a:gd name="T24" fmla="*/ 1 w 199"/>
                  <a:gd name="T25" fmla="*/ 0 h 5300"/>
                  <a:gd name="T26" fmla="*/ 1 w 199"/>
                  <a:gd name="T27" fmla="*/ 0 h 5300"/>
                  <a:gd name="T28" fmla="*/ 0 w 199"/>
                  <a:gd name="T29" fmla="*/ 0 h 5300"/>
                  <a:gd name="T30" fmla="*/ 0 w 199"/>
                  <a:gd name="T31" fmla="*/ 0 h 5300"/>
                  <a:gd name="T32" fmla="*/ 0 w 199"/>
                  <a:gd name="T33" fmla="*/ 0 h 5300"/>
                  <a:gd name="T34" fmla="*/ 0 w 199"/>
                  <a:gd name="T35" fmla="*/ 16 h 5300"/>
                  <a:gd name="T36" fmla="*/ 0 w 199"/>
                  <a:gd name="T37" fmla="*/ 28 h 5300"/>
                  <a:gd name="T38" fmla="*/ 0 w 199"/>
                  <a:gd name="T39" fmla="*/ 47 h 5300"/>
                  <a:gd name="T40" fmla="*/ 0 w 199"/>
                  <a:gd name="T41" fmla="*/ 83 h 5300"/>
                  <a:gd name="T42" fmla="*/ 0 w 199"/>
                  <a:gd name="T43" fmla="*/ 83 h 5300"/>
                  <a:gd name="T44" fmla="*/ 0 w 199"/>
                  <a:gd name="T45" fmla="*/ 83 h 5300"/>
                  <a:gd name="T46" fmla="*/ 0 w 199"/>
                  <a:gd name="T47" fmla="*/ 83 h 5300"/>
                  <a:gd name="T48" fmla="*/ 0 w 199"/>
                  <a:gd name="T49" fmla="*/ 83 h 5300"/>
                  <a:gd name="T50" fmla="*/ 0 w 199"/>
                  <a:gd name="T51" fmla="*/ 83 h 5300"/>
                  <a:gd name="T52" fmla="*/ 0 w 199"/>
                  <a:gd name="T53" fmla="*/ 83 h 5300"/>
                  <a:gd name="T54" fmla="*/ 0 w 199"/>
                  <a:gd name="T55" fmla="*/ 83 h 5300"/>
                  <a:gd name="T56" fmla="*/ 1 w 199"/>
                  <a:gd name="T57" fmla="*/ 83 h 5300"/>
                  <a:gd name="T58" fmla="*/ 1 w 199"/>
                  <a:gd name="T59" fmla="*/ 83 h 5300"/>
                  <a:gd name="T60" fmla="*/ 1 w 199"/>
                  <a:gd name="T61" fmla="*/ 83 h 5300"/>
                  <a:gd name="T62" fmla="*/ 1 w 199"/>
                  <a:gd name="T63" fmla="*/ 83 h 5300"/>
                  <a:gd name="T64" fmla="*/ 1 w 199"/>
                  <a:gd name="T65" fmla="*/ 83 h 5300"/>
                  <a:gd name="T66" fmla="*/ 2 w 199"/>
                  <a:gd name="T67" fmla="*/ 83 h 5300"/>
                  <a:gd name="T68" fmla="*/ 2 w 199"/>
                  <a:gd name="T69" fmla="*/ 83 h 5300"/>
                  <a:gd name="T70" fmla="*/ 2 w 199"/>
                  <a:gd name="T71" fmla="*/ 83 h 5300"/>
                  <a:gd name="T72" fmla="*/ 3 w 199"/>
                  <a:gd name="T73" fmla="*/ 83 h 5300"/>
                  <a:gd name="T74" fmla="*/ 3 w 199"/>
                  <a:gd name="T75" fmla="*/ 68 h 5300"/>
                  <a:gd name="T76" fmla="*/ 3 w 199"/>
                  <a:gd name="T77" fmla="*/ 56 h 5300"/>
                  <a:gd name="T78" fmla="*/ 3 w 199"/>
                  <a:gd name="T79" fmla="*/ 37 h 5300"/>
                  <a:gd name="T80" fmla="*/ 3 w 19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9" h="5300">
                    <a:moveTo>
                      <a:pt x="199" y="0"/>
                    </a:moveTo>
                    <a:lnTo>
                      <a:pt x="187" y="0"/>
                    </a:lnTo>
                    <a:lnTo>
                      <a:pt x="178" y="0"/>
                    </a:lnTo>
                    <a:lnTo>
                      <a:pt x="169" y="0"/>
                    </a:lnTo>
                    <a:lnTo>
                      <a:pt x="162" y="0"/>
                    </a:lnTo>
                    <a:lnTo>
                      <a:pt x="155" y="0"/>
                    </a:lnTo>
                    <a:lnTo>
                      <a:pt x="148" y="0"/>
                    </a:lnTo>
                    <a:lnTo>
                      <a:pt x="141" y="0"/>
                    </a:lnTo>
                    <a:lnTo>
                      <a:pt x="133" y="0"/>
                    </a:lnTo>
                    <a:lnTo>
                      <a:pt x="124" y="0"/>
                    </a:lnTo>
                    <a:lnTo>
                      <a:pt x="113" y="0"/>
                    </a:lnTo>
                    <a:lnTo>
                      <a:pt x="102" y="0"/>
                    </a:lnTo>
                    <a:lnTo>
                      <a:pt x="87" y="0"/>
                    </a:lnTo>
                    <a:lnTo>
                      <a:pt x="71" y="0"/>
                    </a:lnTo>
                    <a:lnTo>
                      <a:pt x="51" y="0"/>
                    </a:lnTo>
                    <a:lnTo>
                      <a:pt x="27" y="0"/>
                    </a:lnTo>
                    <a:lnTo>
                      <a:pt x="0" y="0"/>
                    </a:lnTo>
                    <a:lnTo>
                      <a:pt x="0" y="993"/>
                    </a:lnTo>
                    <a:lnTo>
                      <a:pt x="0" y="1765"/>
                    </a:lnTo>
                    <a:lnTo>
                      <a:pt x="0" y="2980"/>
                    </a:lnTo>
                    <a:lnTo>
                      <a:pt x="0" y="5300"/>
                    </a:lnTo>
                    <a:lnTo>
                      <a:pt x="12" y="5300"/>
                    </a:lnTo>
                    <a:lnTo>
                      <a:pt x="21" y="5300"/>
                    </a:lnTo>
                    <a:lnTo>
                      <a:pt x="30" y="5299"/>
                    </a:lnTo>
                    <a:lnTo>
                      <a:pt x="37" y="5299"/>
                    </a:lnTo>
                    <a:lnTo>
                      <a:pt x="44" y="5299"/>
                    </a:lnTo>
                    <a:lnTo>
                      <a:pt x="51" y="5299"/>
                    </a:lnTo>
                    <a:lnTo>
                      <a:pt x="58" y="5299"/>
                    </a:lnTo>
                    <a:lnTo>
                      <a:pt x="66" y="5299"/>
                    </a:lnTo>
                    <a:lnTo>
                      <a:pt x="75" y="5299"/>
                    </a:lnTo>
                    <a:lnTo>
                      <a:pt x="86" y="5299"/>
                    </a:lnTo>
                    <a:lnTo>
                      <a:pt x="97" y="5299"/>
                    </a:lnTo>
                    <a:lnTo>
                      <a:pt x="112" y="5299"/>
                    </a:lnTo>
                    <a:lnTo>
                      <a:pt x="128" y="5299"/>
                    </a:lnTo>
                    <a:lnTo>
                      <a:pt x="148" y="5299"/>
                    </a:lnTo>
                    <a:lnTo>
                      <a:pt x="172" y="5300"/>
                    </a:lnTo>
                    <a:lnTo>
                      <a:pt x="199" y="5300"/>
                    </a:lnTo>
                    <a:lnTo>
                      <a:pt x="199" y="4306"/>
                    </a:lnTo>
                    <a:lnTo>
                      <a:pt x="199" y="3533"/>
                    </a:lnTo>
                    <a:lnTo>
                      <a:pt x="199" y="2318"/>
                    </a:lnTo>
                    <a:lnTo>
                      <a:pt x="19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21" name="Freeform 126">
                <a:extLst>
                  <a:ext uri="{FF2B5EF4-FFF2-40B4-BE49-F238E27FC236}">
                    <a16:creationId xmlns:a16="http://schemas.microsoft.com/office/drawing/2014/main" id="{D8E00590-D348-4B9F-8909-39751192CE5E}"/>
                  </a:ext>
                </a:extLst>
              </p:cNvPr>
              <p:cNvSpPr>
                <a:spLocks/>
              </p:cNvSpPr>
              <p:nvPr/>
            </p:nvSpPr>
            <p:spPr bwMode="auto">
              <a:xfrm>
                <a:off x="2016" y="1555"/>
                <a:ext cx="84" cy="2650"/>
              </a:xfrm>
              <a:custGeom>
                <a:avLst/>
                <a:gdLst>
                  <a:gd name="T0" fmla="*/ 2 w 170"/>
                  <a:gd name="T1" fmla="*/ 0 h 5300"/>
                  <a:gd name="T2" fmla="*/ 2 w 170"/>
                  <a:gd name="T3" fmla="*/ 0 h 5300"/>
                  <a:gd name="T4" fmla="*/ 2 w 170"/>
                  <a:gd name="T5" fmla="*/ 0 h 5300"/>
                  <a:gd name="T6" fmla="*/ 1 w 170"/>
                  <a:gd name="T7" fmla="*/ 0 h 5300"/>
                  <a:gd name="T8" fmla="*/ 1 w 170"/>
                  <a:gd name="T9" fmla="*/ 0 h 5300"/>
                  <a:gd name="T10" fmla="*/ 1 w 170"/>
                  <a:gd name="T11" fmla="*/ 0 h 5300"/>
                  <a:gd name="T12" fmla="*/ 1 w 170"/>
                  <a:gd name="T13" fmla="*/ 0 h 5300"/>
                  <a:gd name="T14" fmla="*/ 0 w 170"/>
                  <a:gd name="T15" fmla="*/ 0 h 5300"/>
                  <a:gd name="T16" fmla="*/ 0 w 170"/>
                  <a:gd name="T17" fmla="*/ 0 h 5300"/>
                  <a:gd name="T18" fmla="*/ 0 w 170"/>
                  <a:gd name="T19" fmla="*/ 16 h 5300"/>
                  <a:gd name="T20" fmla="*/ 0 w 170"/>
                  <a:gd name="T21" fmla="*/ 28 h 5300"/>
                  <a:gd name="T22" fmla="*/ 0 w 170"/>
                  <a:gd name="T23" fmla="*/ 47 h 5300"/>
                  <a:gd name="T24" fmla="*/ 0 w 170"/>
                  <a:gd name="T25" fmla="*/ 83 h 5300"/>
                  <a:gd name="T26" fmla="*/ 0 w 170"/>
                  <a:gd name="T27" fmla="*/ 83 h 5300"/>
                  <a:gd name="T28" fmla="*/ 0 w 170"/>
                  <a:gd name="T29" fmla="*/ 83 h 5300"/>
                  <a:gd name="T30" fmla="*/ 0 w 170"/>
                  <a:gd name="T31" fmla="*/ 83 h 5300"/>
                  <a:gd name="T32" fmla="*/ 0 w 170"/>
                  <a:gd name="T33" fmla="*/ 83 h 5300"/>
                  <a:gd name="T34" fmla="*/ 1 w 170"/>
                  <a:gd name="T35" fmla="*/ 83 h 5300"/>
                  <a:gd name="T36" fmla="*/ 1 w 170"/>
                  <a:gd name="T37" fmla="*/ 83 h 5300"/>
                  <a:gd name="T38" fmla="*/ 1 w 170"/>
                  <a:gd name="T39" fmla="*/ 83 h 5300"/>
                  <a:gd name="T40" fmla="*/ 2 w 170"/>
                  <a:gd name="T41" fmla="*/ 83 h 5300"/>
                  <a:gd name="T42" fmla="*/ 2 w 170"/>
                  <a:gd name="T43" fmla="*/ 68 h 5300"/>
                  <a:gd name="T44" fmla="*/ 2 w 170"/>
                  <a:gd name="T45" fmla="*/ 56 h 5300"/>
                  <a:gd name="T46" fmla="*/ 2 w 170"/>
                  <a:gd name="T47" fmla="*/ 37 h 5300"/>
                  <a:gd name="T48" fmla="*/ 2 w 170"/>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0" h="5300">
                    <a:moveTo>
                      <a:pt x="170" y="0"/>
                    </a:moveTo>
                    <a:lnTo>
                      <a:pt x="151" y="0"/>
                    </a:lnTo>
                    <a:lnTo>
                      <a:pt x="139" y="0"/>
                    </a:lnTo>
                    <a:lnTo>
                      <a:pt x="126" y="0"/>
                    </a:lnTo>
                    <a:lnTo>
                      <a:pt x="113" y="0"/>
                    </a:lnTo>
                    <a:lnTo>
                      <a:pt x="97" y="0"/>
                    </a:lnTo>
                    <a:lnTo>
                      <a:pt x="75" y="0"/>
                    </a:lnTo>
                    <a:lnTo>
                      <a:pt x="43" y="0"/>
                    </a:lnTo>
                    <a:lnTo>
                      <a:pt x="0" y="0"/>
                    </a:lnTo>
                    <a:lnTo>
                      <a:pt x="0" y="993"/>
                    </a:lnTo>
                    <a:lnTo>
                      <a:pt x="0" y="1765"/>
                    </a:lnTo>
                    <a:lnTo>
                      <a:pt x="0" y="2980"/>
                    </a:lnTo>
                    <a:lnTo>
                      <a:pt x="0" y="5300"/>
                    </a:lnTo>
                    <a:lnTo>
                      <a:pt x="19" y="5300"/>
                    </a:lnTo>
                    <a:lnTo>
                      <a:pt x="32" y="5299"/>
                    </a:lnTo>
                    <a:lnTo>
                      <a:pt x="44" y="5299"/>
                    </a:lnTo>
                    <a:lnTo>
                      <a:pt x="57" y="5299"/>
                    </a:lnTo>
                    <a:lnTo>
                      <a:pt x="73" y="5299"/>
                    </a:lnTo>
                    <a:lnTo>
                      <a:pt x="95" y="5299"/>
                    </a:lnTo>
                    <a:lnTo>
                      <a:pt x="127" y="5299"/>
                    </a:lnTo>
                    <a:lnTo>
                      <a:pt x="170" y="5300"/>
                    </a:lnTo>
                    <a:lnTo>
                      <a:pt x="170" y="4306"/>
                    </a:lnTo>
                    <a:lnTo>
                      <a:pt x="170" y="3533"/>
                    </a:lnTo>
                    <a:lnTo>
                      <a:pt x="170" y="2318"/>
                    </a:lnTo>
                    <a:lnTo>
                      <a:pt x="17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22" name="Freeform 127">
                <a:extLst>
                  <a:ext uri="{FF2B5EF4-FFF2-40B4-BE49-F238E27FC236}">
                    <a16:creationId xmlns:a16="http://schemas.microsoft.com/office/drawing/2014/main" id="{FE9EEBB1-43DD-44D8-9E07-A2CF5D606755}"/>
                  </a:ext>
                </a:extLst>
              </p:cNvPr>
              <p:cNvSpPr>
                <a:spLocks/>
              </p:cNvSpPr>
              <p:nvPr/>
            </p:nvSpPr>
            <p:spPr bwMode="auto">
              <a:xfrm>
                <a:off x="2019" y="1555"/>
                <a:ext cx="72" cy="2650"/>
              </a:xfrm>
              <a:custGeom>
                <a:avLst/>
                <a:gdLst>
                  <a:gd name="T0" fmla="*/ 3 w 143"/>
                  <a:gd name="T1" fmla="*/ 0 h 5300"/>
                  <a:gd name="T2" fmla="*/ 2 w 143"/>
                  <a:gd name="T3" fmla="*/ 0 h 5300"/>
                  <a:gd name="T4" fmla="*/ 2 w 143"/>
                  <a:gd name="T5" fmla="*/ 0 h 5300"/>
                  <a:gd name="T6" fmla="*/ 2 w 143"/>
                  <a:gd name="T7" fmla="*/ 0 h 5300"/>
                  <a:gd name="T8" fmla="*/ 2 w 143"/>
                  <a:gd name="T9" fmla="*/ 0 h 5300"/>
                  <a:gd name="T10" fmla="*/ 2 w 143"/>
                  <a:gd name="T11" fmla="*/ 0 h 5300"/>
                  <a:gd name="T12" fmla="*/ 1 w 143"/>
                  <a:gd name="T13" fmla="*/ 0 h 5300"/>
                  <a:gd name="T14" fmla="*/ 1 w 143"/>
                  <a:gd name="T15" fmla="*/ 0 h 5300"/>
                  <a:gd name="T16" fmla="*/ 0 w 143"/>
                  <a:gd name="T17" fmla="*/ 0 h 5300"/>
                  <a:gd name="T18" fmla="*/ 0 w 143"/>
                  <a:gd name="T19" fmla="*/ 16 h 5300"/>
                  <a:gd name="T20" fmla="*/ 0 w 143"/>
                  <a:gd name="T21" fmla="*/ 28 h 5300"/>
                  <a:gd name="T22" fmla="*/ 0 w 143"/>
                  <a:gd name="T23" fmla="*/ 47 h 5300"/>
                  <a:gd name="T24" fmla="*/ 0 w 143"/>
                  <a:gd name="T25" fmla="*/ 83 h 5300"/>
                  <a:gd name="T26" fmla="*/ 1 w 143"/>
                  <a:gd name="T27" fmla="*/ 83 h 5300"/>
                  <a:gd name="T28" fmla="*/ 1 w 143"/>
                  <a:gd name="T29" fmla="*/ 83 h 5300"/>
                  <a:gd name="T30" fmla="*/ 1 w 143"/>
                  <a:gd name="T31" fmla="*/ 83 h 5300"/>
                  <a:gd name="T32" fmla="*/ 1 w 143"/>
                  <a:gd name="T33" fmla="*/ 83 h 5300"/>
                  <a:gd name="T34" fmla="*/ 1 w 143"/>
                  <a:gd name="T35" fmla="*/ 83 h 5300"/>
                  <a:gd name="T36" fmla="*/ 2 w 143"/>
                  <a:gd name="T37" fmla="*/ 83 h 5300"/>
                  <a:gd name="T38" fmla="*/ 2 w 143"/>
                  <a:gd name="T39" fmla="*/ 83 h 5300"/>
                  <a:gd name="T40" fmla="*/ 3 w 143"/>
                  <a:gd name="T41" fmla="*/ 83 h 5300"/>
                  <a:gd name="T42" fmla="*/ 3 w 143"/>
                  <a:gd name="T43" fmla="*/ 68 h 5300"/>
                  <a:gd name="T44" fmla="*/ 3 w 143"/>
                  <a:gd name="T45" fmla="*/ 56 h 5300"/>
                  <a:gd name="T46" fmla="*/ 3 w 143"/>
                  <a:gd name="T47" fmla="*/ 37 h 5300"/>
                  <a:gd name="T48" fmla="*/ 3 w 143"/>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3" h="5300">
                    <a:moveTo>
                      <a:pt x="143" y="0"/>
                    </a:moveTo>
                    <a:lnTo>
                      <a:pt x="128" y="0"/>
                    </a:lnTo>
                    <a:lnTo>
                      <a:pt x="117" y="0"/>
                    </a:lnTo>
                    <a:lnTo>
                      <a:pt x="106" y="0"/>
                    </a:lnTo>
                    <a:lnTo>
                      <a:pt x="96" y="0"/>
                    </a:lnTo>
                    <a:lnTo>
                      <a:pt x="82" y="0"/>
                    </a:lnTo>
                    <a:lnTo>
                      <a:pt x="63" y="0"/>
                    </a:lnTo>
                    <a:lnTo>
                      <a:pt x="36" y="0"/>
                    </a:lnTo>
                    <a:lnTo>
                      <a:pt x="0" y="0"/>
                    </a:lnTo>
                    <a:lnTo>
                      <a:pt x="0" y="993"/>
                    </a:lnTo>
                    <a:lnTo>
                      <a:pt x="0" y="1765"/>
                    </a:lnTo>
                    <a:lnTo>
                      <a:pt x="0" y="2980"/>
                    </a:lnTo>
                    <a:lnTo>
                      <a:pt x="0" y="5300"/>
                    </a:lnTo>
                    <a:lnTo>
                      <a:pt x="15" y="5300"/>
                    </a:lnTo>
                    <a:lnTo>
                      <a:pt x="27" y="5299"/>
                    </a:lnTo>
                    <a:lnTo>
                      <a:pt x="37" y="5299"/>
                    </a:lnTo>
                    <a:lnTo>
                      <a:pt x="48" y="5299"/>
                    </a:lnTo>
                    <a:lnTo>
                      <a:pt x="61" y="5299"/>
                    </a:lnTo>
                    <a:lnTo>
                      <a:pt x="80" y="5299"/>
                    </a:lnTo>
                    <a:lnTo>
                      <a:pt x="107" y="5299"/>
                    </a:lnTo>
                    <a:lnTo>
                      <a:pt x="143" y="5300"/>
                    </a:lnTo>
                    <a:lnTo>
                      <a:pt x="143" y="4306"/>
                    </a:lnTo>
                    <a:lnTo>
                      <a:pt x="143" y="3533"/>
                    </a:lnTo>
                    <a:lnTo>
                      <a:pt x="143" y="2318"/>
                    </a:lnTo>
                    <a:lnTo>
                      <a:pt x="143"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23" name="Rectangle 128">
                <a:extLst>
                  <a:ext uri="{FF2B5EF4-FFF2-40B4-BE49-F238E27FC236}">
                    <a16:creationId xmlns:a16="http://schemas.microsoft.com/office/drawing/2014/main" id="{855777A3-7CAF-49E0-BDDB-9923FA22CFA4}"/>
                  </a:ext>
                </a:extLst>
              </p:cNvPr>
              <p:cNvSpPr>
                <a:spLocks noChangeArrowheads="1"/>
              </p:cNvSpPr>
              <p:nvPr/>
            </p:nvSpPr>
            <p:spPr bwMode="auto">
              <a:xfrm>
                <a:off x="2023" y="1555"/>
                <a:ext cx="57" cy="26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724" name="Freeform 129">
                <a:extLst>
                  <a:ext uri="{FF2B5EF4-FFF2-40B4-BE49-F238E27FC236}">
                    <a16:creationId xmlns:a16="http://schemas.microsoft.com/office/drawing/2014/main" id="{764A9CA8-7A2E-4F26-897E-90DEBA349B08}"/>
                  </a:ext>
                </a:extLst>
              </p:cNvPr>
              <p:cNvSpPr>
                <a:spLocks/>
              </p:cNvSpPr>
              <p:nvPr/>
            </p:nvSpPr>
            <p:spPr bwMode="auto">
              <a:xfrm>
                <a:off x="1944" y="1551"/>
                <a:ext cx="349" cy="8"/>
              </a:xfrm>
              <a:custGeom>
                <a:avLst/>
                <a:gdLst>
                  <a:gd name="T0" fmla="*/ 0 w 700"/>
                  <a:gd name="T1" fmla="*/ 1 h 16"/>
                  <a:gd name="T2" fmla="*/ 0 w 700"/>
                  <a:gd name="T3" fmla="*/ 1 h 16"/>
                  <a:gd name="T4" fmla="*/ 10 w 700"/>
                  <a:gd name="T5" fmla="*/ 1 h 16"/>
                  <a:gd name="T6" fmla="*/ 10 w 700"/>
                  <a:gd name="T7" fmla="*/ 0 h 16"/>
                  <a:gd name="T8" fmla="*/ 0 w 700"/>
                  <a:gd name="T9" fmla="*/ 0 h 16"/>
                  <a:gd name="T10" fmla="*/ 0 w 700"/>
                  <a:gd name="T11" fmla="*/ 1 h 16"/>
                  <a:gd name="T12" fmla="*/ 0 w 700"/>
                  <a:gd name="T13" fmla="*/ 0 h 16"/>
                  <a:gd name="T14" fmla="*/ 0 w 700"/>
                  <a:gd name="T15" fmla="*/ 1 h 16"/>
                  <a:gd name="T16" fmla="*/ 0 w 700"/>
                  <a:gd name="T17" fmla="*/ 1 h 16"/>
                  <a:gd name="T18" fmla="*/ 0 w 700"/>
                  <a:gd name="T19" fmla="*/ 1 h 16"/>
                  <a:gd name="T20" fmla="*/ 0 w 700"/>
                  <a:gd name="T21" fmla="*/ 1 h 16"/>
                  <a:gd name="T22" fmla="*/ 0 w 700"/>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00" h="16">
                    <a:moveTo>
                      <a:pt x="17" y="8"/>
                    </a:moveTo>
                    <a:lnTo>
                      <a:pt x="9" y="16"/>
                    </a:lnTo>
                    <a:lnTo>
                      <a:pt x="700" y="16"/>
                    </a:lnTo>
                    <a:lnTo>
                      <a:pt x="700" y="0"/>
                    </a:lnTo>
                    <a:lnTo>
                      <a:pt x="9" y="0"/>
                    </a:lnTo>
                    <a:lnTo>
                      <a:pt x="0" y="8"/>
                    </a:lnTo>
                    <a:lnTo>
                      <a:pt x="9" y="0"/>
                    </a:lnTo>
                    <a:lnTo>
                      <a:pt x="3" y="2"/>
                    </a:lnTo>
                    <a:lnTo>
                      <a:pt x="0" y="8"/>
                    </a:lnTo>
                    <a:lnTo>
                      <a:pt x="3" y="14"/>
                    </a:lnTo>
                    <a:lnTo>
                      <a:pt x="9" y="16"/>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25" name="Freeform 130">
                <a:extLst>
                  <a:ext uri="{FF2B5EF4-FFF2-40B4-BE49-F238E27FC236}">
                    <a16:creationId xmlns:a16="http://schemas.microsoft.com/office/drawing/2014/main" id="{26946F26-5BC0-401B-BD56-BD869F1E87CF}"/>
                  </a:ext>
                </a:extLst>
              </p:cNvPr>
              <p:cNvSpPr>
                <a:spLocks/>
              </p:cNvSpPr>
              <p:nvPr/>
            </p:nvSpPr>
            <p:spPr bwMode="auto">
              <a:xfrm>
                <a:off x="1944" y="1555"/>
                <a:ext cx="8" cy="2654"/>
              </a:xfrm>
              <a:custGeom>
                <a:avLst/>
                <a:gdLst>
                  <a:gd name="T0" fmla="*/ 0 w 17"/>
                  <a:gd name="T1" fmla="*/ 83 h 5308"/>
                  <a:gd name="T2" fmla="*/ 0 w 17"/>
                  <a:gd name="T3" fmla="*/ 83 h 5308"/>
                  <a:gd name="T4" fmla="*/ 0 w 17"/>
                  <a:gd name="T5" fmla="*/ 0 h 5308"/>
                  <a:gd name="T6" fmla="*/ 0 w 17"/>
                  <a:gd name="T7" fmla="*/ 0 h 5308"/>
                  <a:gd name="T8" fmla="*/ 0 w 17"/>
                  <a:gd name="T9" fmla="*/ 83 h 5308"/>
                  <a:gd name="T10" fmla="*/ 0 w 17"/>
                  <a:gd name="T11" fmla="*/ 83 h 5308"/>
                  <a:gd name="T12" fmla="*/ 0 w 17"/>
                  <a:gd name="T13" fmla="*/ 83 h 5308"/>
                  <a:gd name="T14" fmla="*/ 0 w 17"/>
                  <a:gd name="T15" fmla="*/ 83 h 5308"/>
                  <a:gd name="T16" fmla="*/ 0 w 17"/>
                  <a:gd name="T17" fmla="*/ 83 h 5308"/>
                  <a:gd name="T18" fmla="*/ 0 w 17"/>
                  <a:gd name="T19" fmla="*/ 83 h 5308"/>
                  <a:gd name="T20" fmla="*/ 0 w 17"/>
                  <a:gd name="T21" fmla="*/ 83 h 5308"/>
                  <a:gd name="T22" fmla="*/ 0 w 17"/>
                  <a:gd name="T23" fmla="*/ 83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5308">
                    <a:moveTo>
                      <a:pt x="9" y="5292"/>
                    </a:moveTo>
                    <a:lnTo>
                      <a:pt x="17" y="5300"/>
                    </a:lnTo>
                    <a:lnTo>
                      <a:pt x="17" y="0"/>
                    </a:lnTo>
                    <a:lnTo>
                      <a:pt x="0" y="0"/>
                    </a:lnTo>
                    <a:lnTo>
                      <a:pt x="0" y="5300"/>
                    </a:lnTo>
                    <a:lnTo>
                      <a:pt x="9" y="5308"/>
                    </a:lnTo>
                    <a:lnTo>
                      <a:pt x="0" y="5300"/>
                    </a:lnTo>
                    <a:lnTo>
                      <a:pt x="3" y="5306"/>
                    </a:lnTo>
                    <a:lnTo>
                      <a:pt x="9" y="5308"/>
                    </a:lnTo>
                    <a:lnTo>
                      <a:pt x="14" y="5306"/>
                    </a:lnTo>
                    <a:lnTo>
                      <a:pt x="17" y="5300"/>
                    </a:lnTo>
                    <a:lnTo>
                      <a:pt x="9" y="5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26" name="Freeform 131">
                <a:extLst>
                  <a:ext uri="{FF2B5EF4-FFF2-40B4-BE49-F238E27FC236}">
                    <a16:creationId xmlns:a16="http://schemas.microsoft.com/office/drawing/2014/main" id="{60C1F51A-101F-4E43-8673-82101C3F99A2}"/>
                  </a:ext>
                </a:extLst>
              </p:cNvPr>
              <p:cNvSpPr>
                <a:spLocks/>
              </p:cNvSpPr>
              <p:nvPr/>
            </p:nvSpPr>
            <p:spPr bwMode="auto">
              <a:xfrm>
                <a:off x="1948" y="4201"/>
                <a:ext cx="349" cy="8"/>
              </a:xfrm>
              <a:custGeom>
                <a:avLst/>
                <a:gdLst>
                  <a:gd name="T0" fmla="*/ 10 w 699"/>
                  <a:gd name="T1" fmla="*/ 1 h 16"/>
                  <a:gd name="T2" fmla="*/ 10 w 699"/>
                  <a:gd name="T3" fmla="*/ 0 h 16"/>
                  <a:gd name="T4" fmla="*/ 0 w 699"/>
                  <a:gd name="T5" fmla="*/ 0 h 16"/>
                  <a:gd name="T6" fmla="*/ 0 w 699"/>
                  <a:gd name="T7" fmla="*/ 1 h 16"/>
                  <a:gd name="T8" fmla="*/ 10 w 699"/>
                  <a:gd name="T9" fmla="*/ 1 h 16"/>
                  <a:gd name="T10" fmla="*/ 10 w 699"/>
                  <a:gd name="T11" fmla="*/ 1 h 16"/>
                  <a:gd name="T12" fmla="*/ 10 w 699"/>
                  <a:gd name="T13" fmla="*/ 1 h 16"/>
                  <a:gd name="T14" fmla="*/ 10 w 699"/>
                  <a:gd name="T15" fmla="*/ 1 h 16"/>
                  <a:gd name="T16" fmla="*/ 10 w 699"/>
                  <a:gd name="T17" fmla="*/ 1 h 16"/>
                  <a:gd name="T18" fmla="*/ 10 w 699"/>
                  <a:gd name="T19" fmla="*/ 1 h 16"/>
                  <a:gd name="T20" fmla="*/ 10 w 699"/>
                  <a:gd name="T21" fmla="*/ 0 h 16"/>
                  <a:gd name="T22" fmla="*/ 10 w 69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9" h="16">
                    <a:moveTo>
                      <a:pt x="683" y="8"/>
                    </a:moveTo>
                    <a:lnTo>
                      <a:pt x="691" y="0"/>
                    </a:lnTo>
                    <a:lnTo>
                      <a:pt x="0" y="0"/>
                    </a:lnTo>
                    <a:lnTo>
                      <a:pt x="0" y="16"/>
                    </a:lnTo>
                    <a:lnTo>
                      <a:pt x="691" y="16"/>
                    </a:lnTo>
                    <a:lnTo>
                      <a:pt x="699" y="8"/>
                    </a:lnTo>
                    <a:lnTo>
                      <a:pt x="691" y="16"/>
                    </a:lnTo>
                    <a:lnTo>
                      <a:pt x="696" y="14"/>
                    </a:lnTo>
                    <a:lnTo>
                      <a:pt x="699" y="8"/>
                    </a:lnTo>
                    <a:lnTo>
                      <a:pt x="696" y="2"/>
                    </a:lnTo>
                    <a:lnTo>
                      <a:pt x="691" y="0"/>
                    </a:lnTo>
                    <a:lnTo>
                      <a:pt x="68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27" name="Freeform 132">
                <a:extLst>
                  <a:ext uri="{FF2B5EF4-FFF2-40B4-BE49-F238E27FC236}">
                    <a16:creationId xmlns:a16="http://schemas.microsoft.com/office/drawing/2014/main" id="{F9CC7477-4DDA-4B5D-B081-0284EA0B204E}"/>
                  </a:ext>
                </a:extLst>
              </p:cNvPr>
              <p:cNvSpPr>
                <a:spLocks/>
              </p:cNvSpPr>
              <p:nvPr/>
            </p:nvSpPr>
            <p:spPr bwMode="auto">
              <a:xfrm>
                <a:off x="2289" y="1551"/>
                <a:ext cx="8" cy="2654"/>
              </a:xfrm>
              <a:custGeom>
                <a:avLst/>
                <a:gdLst>
                  <a:gd name="T0" fmla="*/ 1 w 16"/>
                  <a:gd name="T1" fmla="*/ 1 h 5308"/>
                  <a:gd name="T2" fmla="*/ 0 w 16"/>
                  <a:gd name="T3" fmla="*/ 1 h 5308"/>
                  <a:gd name="T4" fmla="*/ 0 w 16"/>
                  <a:gd name="T5" fmla="*/ 83 h 5308"/>
                  <a:gd name="T6" fmla="*/ 1 w 16"/>
                  <a:gd name="T7" fmla="*/ 83 h 5308"/>
                  <a:gd name="T8" fmla="*/ 1 w 16"/>
                  <a:gd name="T9" fmla="*/ 1 h 5308"/>
                  <a:gd name="T10" fmla="*/ 1 w 16"/>
                  <a:gd name="T11" fmla="*/ 0 h 5308"/>
                  <a:gd name="T12" fmla="*/ 1 w 16"/>
                  <a:gd name="T13" fmla="*/ 1 h 5308"/>
                  <a:gd name="T14" fmla="*/ 1 w 16"/>
                  <a:gd name="T15" fmla="*/ 1 h 5308"/>
                  <a:gd name="T16" fmla="*/ 1 w 16"/>
                  <a:gd name="T17" fmla="*/ 0 h 5308"/>
                  <a:gd name="T18" fmla="*/ 1 w 16"/>
                  <a:gd name="T19" fmla="*/ 1 h 5308"/>
                  <a:gd name="T20" fmla="*/ 0 w 16"/>
                  <a:gd name="T21" fmla="*/ 1 h 5308"/>
                  <a:gd name="T22" fmla="*/ 1 w 16"/>
                  <a:gd name="T23" fmla="*/ 1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5308">
                    <a:moveTo>
                      <a:pt x="8" y="16"/>
                    </a:moveTo>
                    <a:lnTo>
                      <a:pt x="0" y="8"/>
                    </a:lnTo>
                    <a:lnTo>
                      <a:pt x="0" y="5308"/>
                    </a:lnTo>
                    <a:lnTo>
                      <a:pt x="16" y="530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28" name="Rectangle 133">
                <a:extLst>
                  <a:ext uri="{FF2B5EF4-FFF2-40B4-BE49-F238E27FC236}">
                    <a16:creationId xmlns:a16="http://schemas.microsoft.com/office/drawing/2014/main" id="{35DC5DC9-067B-4B8D-8073-C6464DF698CC}"/>
                  </a:ext>
                </a:extLst>
              </p:cNvPr>
              <p:cNvSpPr>
                <a:spLocks noChangeArrowheads="1"/>
              </p:cNvSpPr>
              <p:nvPr/>
            </p:nvSpPr>
            <p:spPr bwMode="auto">
              <a:xfrm>
                <a:off x="1890" y="2593"/>
                <a:ext cx="460" cy="57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729" name="Freeform 134">
                <a:extLst>
                  <a:ext uri="{FF2B5EF4-FFF2-40B4-BE49-F238E27FC236}">
                    <a16:creationId xmlns:a16="http://schemas.microsoft.com/office/drawing/2014/main" id="{1E2041CB-988B-481B-9494-D1E77637E98D}"/>
                  </a:ext>
                </a:extLst>
              </p:cNvPr>
              <p:cNvSpPr>
                <a:spLocks/>
              </p:cNvSpPr>
              <p:nvPr/>
            </p:nvSpPr>
            <p:spPr bwMode="auto">
              <a:xfrm>
                <a:off x="1895" y="2593"/>
                <a:ext cx="442" cy="574"/>
              </a:xfrm>
              <a:custGeom>
                <a:avLst/>
                <a:gdLst>
                  <a:gd name="T0" fmla="*/ 14 w 883"/>
                  <a:gd name="T1" fmla="*/ 0 h 1149"/>
                  <a:gd name="T2" fmla="*/ 13 w 883"/>
                  <a:gd name="T3" fmla="*/ 0 h 1149"/>
                  <a:gd name="T4" fmla="*/ 13 w 883"/>
                  <a:gd name="T5" fmla="*/ 0 h 1149"/>
                  <a:gd name="T6" fmla="*/ 12 w 883"/>
                  <a:gd name="T7" fmla="*/ 0 h 1149"/>
                  <a:gd name="T8" fmla="*/ 11 w 883"/>
                  <a:gd name="T9" fmla="*/ 0 h 1149"/>
                  <a:gd name="T10" fmla="*/ 11 w 883"/>
                  <a:gd name="T11" fmla="*/ 0 h 1149"/>
                  <a:gd name="T12" fmla="*/ 10 w 883"/>
                  <a:gd name="T13" fmla="*/ 0 h 1149"/>
                  <a:gd name="T14" fmla="*/ 10 w 883"/>
                  <a:gd name="T15" fmla="*/ 0 h 1149"/>
                  <a:gd name="T16" fmla="*/ 9 w 883"/>
                  <a:gd name="T17" fmla="*/ 0 h 1149"/>
                  <a:gd name="T18" fmla="*/ 9 w 883"/>
                  <a:gd name="T19" fmla="*/ 0 h 1149"/>
                  <a:gd name="T20" fmla="*/ 8 w 883"/>
                  <a:gd name="T21" fmla="*/ 0 h 1149"/>
                  <a:gd name="T22" fmla="*/ 7 w 883"/>
                  <a:gd name="T23" fmla="*/ 0 h 1149"/>
                  <a:gd name="T24" fmla="*/ 6 w 883"/>
                  <a:gd name="T25" fmla="*/ 0 h 1149"/>
                  <a:gd name="T26" fmla="*/ 5 w 883"/>
                  <a:gd name="T27" fmla="*/ 0 h 1149"/>
                  <a:gd name="T28" fmla="*/ 3 w 883"/>
                  <a:gd name="T29" fmla="*/ 0 h 1149"/>
                  <a:gd name="T30" fmla="*/ 1 w 883"/>
                  <a:gd name="T31" fmla="*/ 0 h 1149"/>
                  <a:gd name="T32" fmla="*/ 0 w 883"/>
                  <a:gd name="T33" fmla="*/ 3 h 1149"/>
                  <a:gd name="T34" fmla="*/ 0 w 883"/>
                  <a:gd name="T35" fmla="*/ 10 h 1149"/>
                  <a:gd name="T36" fmla="*/ 1 w 883"/>
                  <a:gd name="T37" fmla="*/ 17 h 1149"/>
                  <a:gd name="T38" fmla="*/ 2 w 883"/>
                  <a:gd name="T39" fmla="*/ 17 h 1149"/>
                  <a:gd name="T40" fmla="*/ 2 w 883"/>
                  <a:gd name="T41" fmla="*/ 17 h 1149"/>
                  <a:gd name="T42" fmla="*/ 3 w 883"/>
                  <a:gd name="T43" fmla="*/ 17 h 1149"/>
                  <a:gd name="T44" fmla="*/ 3 w 883"/>
                  <a:gd name="T45" fmla="*/ 17 h 1149"/>
                  <a:gd name="T46" fmla="*/ 4 w 883"/>
                  <a:gd name="T47" fmla="*/ 17 h 1149"/>
                  <a:gd name="T48" fmla="*/ 4 w 883"/>
                  <a:gd name="T49" fmla="*/ 17 h 1149"/>
                  <a:gd name="T50" fmla="*/ 5 w 883"/>
                  <a:gd name="T51" fmla="*/ 17 h 1149"/>
                  <a:gd name="T52" fmla="*/ 5 w 883"/>
                  <a:gd name="T53" fmla="*/ 17 h 1149"/>
                  <a:gd name="T54" fmla="*/ 6 w 883"/>
                  <a:gd name="T55" fmla="*/ 17 h 1149"/>
                  <a:gd name="T56" fmla="*/ 7 w 883"/>
                  <a:gd name="T57" fmla="*/ 17 h 1149"/>
                  <a:gd name="T58" fmla="*/ 8 w 883"/>
                  <a:gd name="T59" fmla="*/ 17 h 1149"/>
                  <a:gd name="T60" fmla="*/ 9 w 883"/>
                  <a:gd name="T61" fmla="*/ 17 h 1149"/>
                  <a:gd name="T62" fmla="*/ 10 w 883"/>
                  <a:gd name="T63" fmla="*/ 17 h 1149"/>
                  <a:gd name="T64" fmla="*/ 12 w 883"/>
                  <a:gd name="T65" fmla="*/ 17 h 1149"/>
                  <a:gd name="T66" fmla="*/ 13 w 883"/>
                  <a:gd name="T67" fmla="*/ 17 h 1149"/>
                  <a:gd name="T68" fmla="*/ 14 w 883"/>
                  <a:gd name="T69" fmla="*/ 14 h 1149"/>
                  <a:gd name="T70" fmla="*/ 14 w 883"/>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3" h="1149">
                    <a:moveTo>
                      <a:pt x="883" y="0"/>
                    </a:moveTo>
                    <a:lnTo>
                      <a:pt x="857" y="0"/>
                    </a:lnTo>
                    <a:lnTo>
                      <a:pt x="832" y="0"/>
                    </a:lnTo>
                    <a:lnTo>
                      <a:pt x="809" y="0"/>
                    </a:lnTo>
                    <a:lnTo>
                      <a:pt x="789" y="0"/>
                    </a:lnTo>
                    <a:lnTo>
                      <a:pt x="770" y="0"/>
                    </a:lnTo>
                    <a:lnTo>
                      <a:pt x="752" y="0"/>
                    </a:lnTo>
                    <a:lnTo>
                      <a:pt x="734" y="0"/>
                    </a:lnTo>
                    <a:lnTo>
                      <a:pt x="718" y="0"/>
                    </a:lnTo>
                    <a:lnTo>
                      <a:pt x="702" y="0"/>
                    </a:lnTo>
                    <a:lnTo>
                      <a:pt x="687" y="0"/>
                    </a:lnTo>
                    <a:lnTo>
                      <a:pt x="671" y="0"/>
                    </a:lnTo>
                    <a:lnTo>
                      <a:pt x="656" y="0"/>
                    </a:lnTo>
                    <a:lnTo>
                      <a:pt x="640" y="0"/>
                    </a:lnTo>
                    <a:lnTo>
                      <a:pt x="624" y="0"/>
                    </a:lnTo>
                    <a:lnTo>
                      <a:pt x="608" y="0"/>
                    </a:lnTo>
                    <a:lnTo>
                      <a:pt x="589" y="0"/>
                    </a:lnTo>
                    <a:lnTo>
                      <a:pt x="571" y="0"/>
                    </a:lnTo>
                    <a:lnTo>
                      <a:pt x="550" y="0"/>
                    </a:lnTo>
                    <a:lnTo>
                      <a:pt x="528" y="0"/>
                    </a:lnTo>
                    <a:lnTo>
                      <a:pt x="504" y="0"/>
                    </a:lnTo>
                    <a:lnTo>
                      <a:pt x="479" y="0"/>
                    </a:lnTo>
                    <a:lnTo>
                      <a:pt x="451" y="0"/>
                    </a:lnTo>
                    <a:lnTo>
                      <a:pt x="420" y="0"/>
                    </a:lnTo>
                    <a:lnTo>
                      <a:pt x="387" y="0"/>
                    </a:lnTo>
                    <a:lnTo>
                      <a:pt x="351" y="0"/>
                    </a:lnTo>
                    <a:lnTo>
                      <a:pt x="312" y="0"/>
                    </a:lnTo>
                    <a:lnTo>
                      <a:pt x="269" y="0"/>
                    </a:lnTo>
                    <a:lnTo>
                      <a:pt x="223" y="0"/>
                    </a:lnTo>
                    <a:lnTo>
                      <a:pt x="174" y="0"/>
                    </a:lnTo>
                    <a:lnTo>
                      <a:pt x="119" y="0"/>
                    </a:lnTo>
                    <a:lnTo>
                      <a:pt x="62" y="0"/>
                    </a:lnTo>
                    <a:lnTo>
                      <a:pt x="0" y="0"/>
                    </a:lnTo>
                    <a:lnTo>
                      <a:pt x="0" y="215"/>
                    </a:lnTo>
                    <a:lnTo>
                      <a:pt x="0" y="382"/>
                    </a:lnTo>
                    <a:lnTo>
                      <a:pt x="0" y="645"/>
                    </a:lnTo>
                    <a:lnTo>
                      <a:pt x="0" y="1149"/>
                    </a:lnTo>
                    <a:lnTo>
                      <a:pt x="26" y="1149"/>
                    </a:lnTo>
                    <a:lnTo>
                      <a:pt x="50" y="1149"/>
                    </a:lnTo>
                    <a:lnTo>
                      <a:pt x="73" y="1149"/>
                    </a:lnTo>
                    <a:lnTo>
                      <a:pt x="94" y="1149"/>
                    </a:lnTo>
                    <a:lnTo>
                      <a:pt x="114" y="1149"/>
                    </a:lnTo>
                    <a:lnTo>
                      <a:pt x="132" y="1149"/>
                    </a:lnTo>
                    <a:lnTo>
                      <a:pt x="149" y="1149"/>
                    </a:lnTo>
                    <a:lnTo>
                      <a:pt x="165" y="1149"/>
                    </a:lnTo>
                    <a:lnTo>
                      <a:pt x="182" y="1149"/>
                    </a:lnTo>
                    <a:lnTo>
                      <a:pt x="197" y="1149"/>
                    </a:lnTo>
                    <a:lnTo>
                      <a:pt x="212" y="1149"/>
                    </a:lnTo>
                    <a:lnTo>
                      <a:pt x="228" y="1149"/>
                    </a:lnTo>
                    <a:lnTo>
                      <a:pt x="243" y="1149"/>
                    </a:lnTo>
                    <a:lnTo>
                      <a:pt x="259" y="1149"/>
                    </a:lnTo>
                    <a:lnTo>
                      <a:pt x="276" y="1149"/>
                    </a:lnTo>
                    <a:lnTo>
                      <a:pt x="294" y="1149"/>
                    </a:lnTo>
                    <a:lnTo>
                      <a:pt x="313" y="1149"/>
                    </a:lnTo>
                    <a:lnTo>
                      <a:pt x="334" y="1149"/>
                    </a:lnTo>
                    <a:lnTo>
                      <a:pt x="355" y="1149"/>
                    </a:lnTo>
                    <a:lnTo>
                      <a:pt x="379" y="1149"/>
                    </a:lnTo>
                    <a:lnTo>
                      <a:pt x="405" y="1149"/>
                    </a:lnTo>
                    <a:lnTo>
                      <a:pt x="433" y="1149"/>
                    </a:lnTo>
                    <a:lnTo>
                      <a:pt x="464" y="1149"/>
                    </a:lnTo>
                    <a:lnTo>
                      <a:pt x="496" y="1149"/>
                    </a:lnTo>
                    <a:lnTo>
                      <a:pt x="533" y="1149"/>
                    </a:lnTo>
                    <a:lnTo>
                      <a:pt x="571" y="1149"/>
                    </a:lnTo>
                    <a:lnTo>
                      <a:pt x="614" y="1149"/>
                    </a:lnTo>
                    <a:lnTo>
                      <a:pt x="660" y="1149"/>
                    </a:lnTo>
                    <a:lnTo>
                      <a:pt x="709" y="1149"/>
                    </a:lnTo>
                    <a:lnTo>
                      <a:pt x="763" y="1149"/>
                    </a:lnTo>
                    <a:lnTo>
                      <a:pt x="821" y="1149"/>
                    </a:lnTo>
                    <a:lnTo>
                      <a:pt x="883" y="1149"/>
                    </a:lnTo>
                    <a:lnTo>
                      <a:pt x="883" y="933"/>
                    </a:lnTo>
                    <a:lnTo>
                      <a:pt x="883" y="765"/>
                    </a:lnTo>
                    <a:lnTo>
                      <a:pt x="883" y="503"/>
                    </a:lnTo>
                    <a:lnTo>
                      <a:pt x="883"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30" name="Freeform 135">
                <a:extLst>
                  <a:ext uri="{FF2B5EF4-FFF2-40B4-BE49-F238E27FC236}">
                    <a16:creationId xmlns:a16="http://schemas.microsoft.com/office/drawing/2014/main" id="{C44C5B98-036F-4BE9-9065-9ADFC4D60EC3}"/>
                  </a:ext>
                </a:extLst>
              </p:cNvPr>
              <p:cNvSpPr>
                <a:spLocks/>
              </p:cNvSpPr>
              <p:nvPr/>
            </p:nvSpPr>
            <p:spPr bwMode="auto">
              <a:xfrm>
                <a:off x="1899" y="2593"/>
                <a:ext cx="425" cy="574"/>
              </a:xfrm>
              <a:custGeom>
                <a:avLst/>
                <a:gdLst>
                  <a:gd name="T0" fmla="*/ 13 w 849"/>
                  <a:gd name="T1" fmla="*/ 0 h 1149"/>
                  <a:gd name="T2" fmla="*/ 13 w 849"/>
                  <a:gd name="T3" fmla="*/ 0 h 1149"/>
                  <a:gd name="T4" fmla="*/ 12 w 849"/>
                  <a:gd name="T5" fmla="*/ 0 h 1149"/>
                  <a:gd name="T6" fmla="*/ 12 w 849"/>
                  <a:gd name="T7" fmla="*/ 0 h 1149"/>
                  <a:gd name="T8" fmla="*/ 11 w 849"/>
                  <a:gd name="T9" fmla="*/ 0 h 1149"/>
                  <a:gd name="T10" fmla="*/ 11 w 849"/>
                  <a:gd name="T11" fmla="*/ 0 h 1149"/>
                  <a:gd name="T12" fmla="*/ 10 w 849"/>
                  <a:gd name="T13" fmla="*/ 0 h 1149"/>
                  <a:gd name="T14" fmla="*/ 10 w 849"/>
                  <a:gd name="T15" fmla="*/ 0 h 1149"/>
                  <a:gd name="T16" fmla="*/ 9 w 849"/>
                  <a:gd name="T17" fmla="*/ 0 h 1149"/>
                  <a:gd name="T18" fmla="*/ 8 w 849"/>
                  <a:gd name="T19" fmla="*/ 0 h 1149"/>
                  <a:gd name="T20" fmla="*/ 8 w 849"/>
                  <a:gd name="T21" fmla="*/ 0 h 1149"/>
                  <a:gd name="T22" fmla="*/ 7 w 849"/>
                  <a:gd name="T23" fmla="*/ 0 h 1149"/>
                  <a:gd name="T24" fmla="*/ 6 w 849"/>
                  <a:gd name="T25" fmla="*/ 0 h 1149"/>
                  <a:gd name="T26" fmla="*/ 5 w 849"/>
                  <a:gd name="T27" fmla="*/ 0 h 1149"/>
                  <a:gd name="T28" fmla="*/ 3 w 849"/>
                  <a:gd name="T29" fmla="*/ 0 h 1149"/>
                  <a:gd name="T30" fmla="*/ 1 w 849"/>
                  <a:gd name="T31" fmla="*/ 0 h 1149"/>
                  <a:gd name="T32" fmla="*/ 0 w 849"/>
                  <a:gd name="T33" fmla="*/ 3 h 1149"/>
                  <a:gd name="T34" fmla="*/ 0 w 849"/>
                  <a:gd name="T35" fmla="*/ 10 h 1149"/>
                  <a:gd name="T36" fmla="*/ 1 w 849"/>
                  <a:gd name="T37" fmla="*/ 17 h 1149"/>
                  <a:gd name="T38" fmla="*/ 2 w 849"/>
                  <a:gd name="T39" fmla="*/ 17 h 1149"/>
                  <a:gd name="T40" fmla="*/ 2 w 849"/>
                  <a:gd name="T41" fmla="*/ 17 h 1149"/>
                  <a:gd name="T42" fmla="*/ 3 w 849"/>
                  <a:gd name="T43" fmla="*/ 17 h 1149"/>
                  <a:gd name="T44" fmla="*/ 3 w 849"/>
                  <a:gd name="T45" fmla="*/ 17 h 1149"/>
                  <a:gd name="T46" fmla="*/ 4 w 849"/>
                  <a:gd name="T47" fmla="*/ 17 h 1149"/>
                  <a:gd name="T48" fmla="*/ 4 w 849"/>
                  <a:gd name="T49" fmla="*/ 17 h 1149"/>
                  <a:gd name="T50" fmla="*/ 5 w 849"/>
                  <a:gd name="T51" fmla="*/ 17 h 1149"/>
                  <a:gd name="T52" fmla="*/ 5 w 849"/>
                  <a:gd name="T53" fmla="*/ 17 h 1149"/>
                  <a:gd name="T54" fmla="*/ 6 w 849"/>
                  <a:gd name="T55" fmla="*/ 17 h 1149"/>
                  <a:gd name="T56" fmla="*/ 7 w 849"/>
                  <a:gd name="T57" fmla="*/ 17 h 1149"/>
                  <a:gd name="T58" fmla="*/ 7 w 849"/>
                  <a:gd name="T59" fmla="*/ 17 h 1149"/>
                  <a:gd name="T60" fmla="*/ 8 w 849"/>
                  <a:gd name="T61" fmla="*/ 17 h 1149"/>
                  <a:gd name="T62" fmla="*/ 10 w 849"/>
                  <a:gd name="T63" fmla="*/ 17 h 1149"/>
                  <a:gd name="T64" fmla="*/ 11 w 849"/>
                  <a:gd name="T65" fmla="*/ 17 h 1149"/>
                  <a:gd name="T66" fmla="*/ 13 w 849"/>
                  <a:gd name="T67" fmla="*/ 17 h 1149"/>
                  <a:gd name="T68" fmla="*/ 14 w 849"/>
                  <a:gd name="T69" fmla="*/ 14 h 1149"/>
                  <a:gd name="T70" fmla="*/ 14 w 849"/>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9" h="1149">
                    <a:moveTo>
                      <a:pt x="849" y="0"/>
                    </a:moveTo>
                    <a:lnTo>
                      <a:pt x="823" y="0"/>
                    </a:lnTo>
                    <a:lnTo>
                      <a:pt x="800" y="0"/>
                    </a:lnTo>
                    <a:lnTo>
                      <a:pt x="778" y="0"/>
                    </a:lnTo>
                    <a:lnTo>
                      <a:pt x="758" y="0"/>
                    </a:lnTo>
                    <a:lnTo>
                      <a:pt x="739" y="0"/>
                    </a:lnTo>
                    <a:lnTo>
                      <a:pt x="722" y="0"/>
                    </a:lnTo>
                    <a:lnTo>
                      <a:pt x="706" y="0"/>
                    </a:lnTo>
                    <a:lnTo>
                      <a:pt x="690" y="0"/>
                    </a:lnTo>
                    <a:lnTo>
                      <a:pt x="675" y="0"/>
                    </a:lnTo>
                    <a:lnTo>
                      <a:pt x="660" y="0"/>
                    </a:lnTo>
                    <a:lnTo>
                      <a:pt x="645" y="0"/>
                    </a:lnTo>
                    <a:lnTo>
                      <a:pt x="630" y="0"/>
                    </a:lnTo>
                    <a:lnTo>
                      <a:pt x="615" y="0"/>
                    </a:lnTo>
                    <a:lnTo>
                      <a:pt x="600" y="0"/>
                    </a:lnTo>
                    <a:lnTo>
                      <a:pt x="583" y="0"/>
                    </a:lnTo>
                    <a:lnTo>
                      <a:pt x="566" y="0"/>
                    </a:lnTo>
                    <a:lnTo>
                      <a:pt x="548" y="0"/>
                    </a:lnTo>
                    <a:lnTo>
                      <a:pt x="528" y="0"/>
                    </a:lnTo>
                    <a:lnTo>
                      <a:pt x="507" y="0"/>
                    </a:lnTo>
                    <a:lnTo>
                      <a:pt x="484" y="0"/>
                    </a:lnTo>
                    <a:lnTo>
                      <a:pt x="459" y="0"/>
                    </a:lnTo>
                    <a:lnTo>
                      <a:pt x="432" y="0"/>
                    </a:lnTo>
                    <a:lnTo>
                      <a:pt x="403" y="0"/>
                    </a:lnTo>
                    <a:lnTo>
                      <a:pt x="371" y="0"/>
                    </a:lnTo>
                    <a:lnTo>
                      <a:pt x="336" y="0"/>
                    </a:lnTo>
                    <a:lnTo>
                      <a:pt x="299" y="0"/>
                    </a:lnTo>
                    <a:lnTo>
                      <a:pt x="258" y="0"/>
                    </a:lnTo>
                    <a:lnTo>
                      <a:pt x="214" y="0"/>
                    </a:lnTo>
                    <a:lnTo>
                      <a:pt x="167" y="0"/>
                    </a:lnTo>
                    <a:lnTo>
                      <a:pt x="115" y="0"/>
                    </a:lnTo>
                    <a:lnTo>
                      <a:pt x="60" y="0"/>
                    </a:lnTo>
                    <a:lnTo>
                      <a:pt x="0" y="0"/>
                    </a:lnTo>
                    <a:lnTo>
                      <a:pt x="0" y="215"/>
                    </a:lnTo>
                    <a:lnTo>
                      <a:pt x="0" y="382"/>
                    </a:lnTo>
                    <a:lnTo>
                      <a:pt x="0" y="645"/>
                    </a:lnTo>
                    <a:lnTo>
                      <a:pt x="0" y="1149"/>
                    </a:lnTo>
                    <a:lnTo>
                      <a:pt x="25" y="1149"/>
                    </a:lnTo>
                    <a:lnTo>
                      <a:pt x="48" y="1149"/>
                    </a:lnTo>
                    <a:lnTo>
                      <a:pt x="70" y="1149"/>
                    </a:lnTo>
                    <a:lnTo>
                      <a:pt x="91" y="1149"/>
                    </a:lnTo>
                    <a:lnTo>
                      <a:pt x="109" y="1149"/>
                    </a:lnTo>
                    <a:lnTo>
                      <a:pt x="126" y="1149"/>
                    </a:lnTo>
                    <a:lnTo>
                      <a:pt x="143" y="1149"/>
                    </a:lnTo>
                    <a:lnTo>
                      <a:pt x="159" y="1149"/>
                    </a:lnTo>
                    <a:lnTo>
                      <a:pt x="174" y="1149"/>
                    </a:lnTo>
                    <a:lnTo>
                      <a:pt x="189" y="1149"/>
                    </a:lnTo>
                    <a:lnTo>
                      <a:pt x="204" y="1149"/>
                    </a:lnTo>
                    <a:lnTo>
                      <a:pt x="219" y="1149"/>
                    </a:lnTo>
                    <a:lnTo>
                      <a:pt x="234" y="1149"/>
                    </a:lnTo>
                    <a:lnTo>
                      <a:pt x="249" y="1149"/>
                    </a:lnTo>
                    <a:lnTo>
                      <a:pt x="266" y="1149"/>
                    </a:lnTo>
                    <a:lnTo>
                      <a:pt x="283" y="1149"/>
                    </a:lnTo>
                    <a:lnTo>
                      <a:pt x="300" y="1149"/>
                    </a:lnTo>
                    <a:lnTo>
                      <a:pt x="320" y="1149"/>
                    </a:lnTo>
                    <a:lnTo>
                      <a:pt x="342" y="1149"/>
                    </a:lnTo>
                    <a:lnTo>
                      <a:pt x="365" y="1149"/>
                    </a:lnTo>
                    <a:lnTo>
                      <a:pt x="389" y="1149"/>
                    </a:lnTo>
                    <a:lnTo>
                      <a:pt x="417" y="1149"/>
                    </a:lnTo>
                    <a:lnTo>
                      <a:pt x="446" y="1149"/>
                    </a:lnTo>
                    <a:lnTo>
                      <a:pt x="478" y="1149"/>
                    </a:lnTo>
                    <a:lnTo>
                      <a:pt x="512" y="1149"/>
                    </a:lnTo>
                    <a:lnTo>
                      <a:pt x="549" y="1149"/>
                    </a:lnTo>
                    <a:lnTo>
                      <a:pt x="591" y="1149"/>
                    </a:lnTo>
                    <a:lnTo>
                      <a:pt x="634" y="1149"/>
                    </a:lnTo>
                    <a:lnTo>
                      <a:pt x="682" y="1149"/>
                    </a:lnTo>
                    <a:lnTo>
                      <a:pt x="734" y="1149"/>
                    </a:lnTo>
                    <a:lnTo>
                      <a:pt x="789" y="1149"/>
                    </a:lnTo>
                    <a:lnTo>
                      <a:pt x="849" y="1149"/>
                    </a:lnTo>
                    <a:lnTo>
                      <a:pt x="849" y="933"/>
                    </a:lnTo>
                    <a:lnTo>
                      <a:pt x="849" y="765"/>
                    </a:lnTo>
                    <a:lnTo>
                      <a:pt x="849" y="503"/>
                    </a:lnTo>
                    <a:lnTo>
                      <a:pt x="849"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31" name="Freeform 136">
                <a:extLst>
                  <a:ext uri="{FF2B5EF4-FFF2-40B4-BE49-F238E27FC236}">
                    <a16:creationId xmlns:a16="http://schemas.microsoft.com/office/drawing/2014/main" id="{FC740277-A372-425B-AC27-660660D1128F}"/>
                  </a:ext>
                </a:extLst>
              </p:cNvPr>
              <p:cNvSpPr>
                <a:spLocks/>
              </p:cNvSpPr>
              <p:nvPr/>
            </p:nvSpPr>
            <p:spPr bwMode="auto">
              <a:xfrm>
                <a:off x="1905" y="2593"/>
                <a:ext cx="405" cy="574"/>
              </a:xfrm>
              <a:custGeom>
                <a:avLst/>
                <a:gdLst>
                  <a:gd name="T0" fmla="*/ 12 w 811"/>
                  <a:gd name="T1" fmla="*/ 0 h 1149"/>
                  <a:gd name="T2" fmla="*/ 11 w 811"/>
                  <a:gd name="T3" fmla="*/ 0 h 1149"/>
                  <a:gd name="T4" fmla="*/ 11 w 811"/>
                  <a:gd name="T5" fmla="*/ 0 h 1149"/>
                  <a:gd name="T6" fmla="*/ 10 w 811"/>
                  <a:gd name="T7" fmla="*/ 0 h 1149"/>
                  <a:gd name="T8" fmla="*/ 10 w 811"/>
                  <a:gd name="T9" fmla="*/ 0 h 1149"/>
                  <a:gd name="T10" fmla="*/ 9 w 811"/>
                  <a:gd name="T11" fmla="*/ 0 h 1149"/>
                  <a:gd name="T12" fmla="*/ 9 w 811"/>
                  <a:gd name="T13" fmla="*/ 0 h 1149"/>
                  <a:gd name="T14" fmla="*/ 8 w 811"/>
                  <a:gd name="T15" fmla="*/ 0 h 1149"/>
                  <a:gd name="T16" fmla="*/ 8 w 811"/>
                  <a:gd name="T17" fmla="*/ 0 h 1149"/>
                  <a:gd name="T18" fmla="*/ 7 w 811"/>
                  <a:gd name="T19" fmla="*/ 0 h 1149"/>
                  <a:gd name="T20" fmla="*/ 6 w 811"/>
                  <a:gd name="T21" fmla="*/ 0 h 1149"/>
                  <a:gd name="T22" fmla="*/ 6 w 811"/>
                  <a:gd name="T23" fmla="*/ 0 h 1149"/>
                  <a:gd name="T24" fmla="*/ 5 w 811"/>
                  <a:gd name="T25" fmla="*/ 0 h 1149"/>
                  <a:gd name="T26" fmla="*/ 3 w 811"/>
                  <a:gd name="T27" fmla="*/ 0 h 1149"/>
                  <a:gd name="T28" fmla="*/ 2 w 811"/>
                  <a:gd name="T29" fmla="*/ 0 h 1149"/>
                  <a:gd name="T30" fmla="*/ 0 w 811"/>
                  <a:gd name="T31" fmla="*/ 0 h 1149"/>
                  <a:gd name="T32" fmla="*/ 0 w 811"/>
                  <a:gd name="T33" fmla="*/ 3 h 1149"/>
                  <a:gd name="T34" fmla="*/ 0 w 811"/>
                  <a:gd name="T35" fmla="*/ 10 h 1149"/>
                  <a:gd name="T36" fmla="*/ 0 w 811"/>
                  <a:gd name="T37" fmla="*/ 17 h 1149"/>
                  <a:gd name="T38" fmla="*/ 1 w 811"/>
                  <a:gd name="T39" fmla="*/ 17 h 1149"/>
                  <a:gd name="T40" fmla="*/ 1 w 811"/>
                  <a:gd name="T41" fmla="*/ 17 h 1149"/>
                  <a:gd name="T42" fmla="*/ 2 w 811"/>
                  <a:gd name="T43" fmla="*/ 17 h 1149"/>
                  <a:gd name="T44" fmla="*/ 2 w 811"/>
                  <a:gd name="T45" fmla="*/ 17 h 1149"/>
                  <a:gd name="T46" fmla="*/ 3 w 811"/>
                  <a:gd name="T47" fmla="*/ 17 h 1149"/>
                  <a:gd name="T48" fmla="*/ 3 w 811"/>
                  <a:gd name="T49" fmla="*/ 17 h 1149"/>
                  <a:gd name="T50" fmla="*/ 3 w 811"/>
                  <a:gd name="T51" fmla="*/ 17 h 1149"/>
                  <a:gd name="T52" fmla="*/ 4 w 811"/>
                  <a:gd name="T53" fmla="*/ 17 h 1149"/>
                  <a:gd name="T54" fmla="*/ 5 w 811"/>
                  <a:gd name="T55" fmla="*/ 17 h 1149"/>
                  <a:gd name="T56" fmla="*/ 5 w 811"/>
                  <a:gd name="T57" fmla="*/ 17 h 1149"/>
                  <a:gd name="T58" fmla="*/ 6 w 811"/>
                  <a:gd name="T59" fmla="*/ 17 h 1149"/>
                  <a:gd name="T60" fmla="*/ 7 w 811"/>
                  <a:gd name="T61" fmla="*/ 17 h 1149"/>
                  <a:gd name="T62" fmla="*/ 8 w 811"/>
                  <a:gd name="T63" fmla="*/ 17 h 1149"/>
                  <a:gd name="T64" fmla="*/ 10 w 811"/>
                  <a:gd name="T65" fmla="*/ 17 h 1149"/>
                  <a:gd name="T66" fmla="*/ 11 w 811"/>
                  <a:gd name="T67" fmla="*/ 17 h 1149"/>
                  <a:gd name="T68" fmla="*/ 12 w 811"/>
                  <a:gd name="T69" fmla="*/ 14 h 1149"/>
                  <a:gd name="T70" fmla="*/ 12 w 811"/>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1" h="1149">
                    <a:moveTo>
                      <a:pt x="811" y="0"/>
                    </a:moveTo>
                    <a:lnTo>
                      <a:pt x="787" y="0"/>
                    </a:lnTo>
                    <a:lnTo>
                      <a:pt x="764" y="0"/>
                    </a:lnTo>
                    <a:lnTo>
                      <a:pt x="743" y="0"/>
                    </a:lnTo>
                    <a:lnTo>
                      <a:pt x="725" y="0"/>
                    </a:lnTo>
                    <a:lnTo>
                      <a:pt x="706" y="0"/>
                    </a:lnTo>
                    <a:lnTo>
                      <a:pt x="690" y="0"/>
                    </a:lnTo>
                    <a:lnTo>
                      <a:pt x="674" y="0"/>
                    </a:lnTo>
                    <a:lnTo>
                      <a:pt x="659" y="0"/>
                    </a:lnTo>
                    <a:lnTo>
                      <a:pt x="644" y="0"/>
                    </a:lnTo>
                    <a:lnTo>
                      <a:pt x="630" y="0"/>
                    </a:lnTo>
                    <a:lnTo>
                      <a:pt x="616" y="0"/>
                    </a:lnTo>
                    <a:lnTo>
                      <a:pt x="601" y="0"/>
                    </a:lnTo>
                    <a:lnTo>
                      <a:pt x="588" y="0"/>
                    </a:lnTo>
                    <a:lnTo>
                      <a:pt x="573" y="0"/>
                    </a:lnTo>
                    <a:lnTo>
                      <a:pt x="558" y="0"/>
                    </a:lnTo>
                    <a:lnTo>
                      <a:pt x="540" y="0"/>
                    </a:lnTo>
                    <a:lnTo>
                      <a:pt x="523" y="0"/>
                    </a:lnTo>
                    <a:lnTo>
                      <a:pt x="505" y="0"/>
                    </a:lnTo>
                    <a:lnTo>
                      <a:pt x="485" y="0"/>
                    </a:lnTo>
                    <a:lnTo>
                      <a:pt x="463" y="0"/>
                    </a:lnTo>
                    <a:lnTo>
                      <a:pt x="439" y="0"/>
                    </a:lnTo>
                    <a:lnTo>
                      <a:pt x="414" y="0"/>
                    </a:lnTo>
                    <a:lnTo>
                      <a:pt x="386" y="0"/>
                    </a:lnTo>
                    <a:lnTo>
                      <a:pt x="355" y="0"/>
                    </a:lnTo>
                    <a:lnTo>
                      <a:pt x="322" y="0"/>
                    </a:lnTo>
                    <a:lnTo>
                      <a:pt x="286" y="0"/>
                    </a:lnTo>
                    <a:lnTo>
                      <a:pt x="248" y="0"/>
                    </a:lnTo>
                    <a:lnTo>
                      <a:pt x="205" y="0"/>
                    </a:lnTo>
                    <a:lnTo>
                      <a:pt x="159" y="0"/>
                    </a:lnTo>
                    <a:lnTo>
                      <a:pt x="111" y="0"/>
                    </a:lnTo>
                    <a:lnTo>
                      <a:pt x="58" y="0"/>
                    </a:lnTo>
                    <a:lnTo>
                      <a:pt x="0" y="0"/>
                    </a:lnTo>
                    <a:lnTo>
                      <a:pt x="0" y="215"/>
                    </a:lnTo>
                    <a:lnTo>
                      <a:pt x="0" y="382"/>
                    </a:lnTo>
                    <a:lnTo>
                      <a:pt x="0" y="645"/>
                    </a:lnTo>
                    <a:lnTo>
                      <a:pt x="0" y="1149"/>
                    </a:lnTo>
                    <a:lnTo>
                      <a:pt x="24" y="1149"/>
                    </a:lnTo>
                    <a:lnTo>
                      <a:pt x="47" y="1149"/>
                    </a:lnTo>
                    <a:lnTo>
                      <a:pt x="68" y="1149"/>
                    </a:lnTo>
                    <a:lnTo>
                      <a:pt x="87" y="1149"/>
                    </a:lnTo>
                    <a:lnTo>
                      <a:pt x="105" y="1149"/>
                    </a:lnTo>
                    <a:lnTo>
                      <a:pt x="121" y="1149"/>
                    </a:lnTo>
                    <a:lnTo>
                      <a:pt x="137" y="1149"/>
                    </a:lnTo>
                    <a:lnTo>
                      <a:pt x="152" y="1149"/>
                    </a:lnTo>
                    <a:lnTo>
                      <a:pt x="167" y="1149"/>
                    </a:lnTo>
                    <a:lnTo>
                      <a:pt x="181" y="1149"/>
                    </a:lnTo>
                    <a:lnTo>
                      <a:pt x="195" y="1149"/>
                    </a:lnTo>
                    <a:lnTo>
                      <a:pt x="210" y="1149"/>
                    </a:lnTo>
                    <a:lnTo>
                      <a:pt x="224" y="1149"/>
                    </a:lnTo>
                    <a:lnTo>
                      <a:pt x="239" y="1149"/>
                    </a:lnTo>
                    <a:lnTo>
                      <a:pt x="254" y="1149"/>
                    </a:lnTo>
                    <a:lnTo>
                      <a:pt x="271" y="1149"/>
                    </a:lnTo>
                    <a:lnTo>
                      <a:pt x="288" y="1149"/>
                    </a:lnTo>
                    <a:lnTo>
                      <a:pt x="307" y="1149"/>
                    </a:lnTo>
                    <a:lnTo>
                      <a:pt x="326" y="1149"/>
                    </a:lnTo>
                    <a:lnTo>
                      <a:pt x="348" y="1149"/>
                    </a:lnTo>
                    <a:lnTo>
                      <a:pt x="372" y="1149"/>
                    </a:lnTo>
                    <a:lnTo>
                      <a:pt x="398" y="1149"/>
                    </a:lnTo>
                    <a:lnTo>
                      <a:pt x="425" y="1149"/>
                    </a:lnTo>
                    <a:lnTo>
                      <a:pt x="456" y="1149"/>
                    </a:lnTo>
                    <a:lnTo>
                      <a:pt x="490" y="1149"/>
                    </a:lnTo>
                    <a:lnTo>
                      <a:pt x="525" y="1149"/>
                    </a:lnTo>
                    <a:lnTo>
                      <a:pt x="563" y="1149"/>
                    </a:lnTo>
                    <a:lnTo>
                      <a:pt x="606" y="1149"/>
                    </a:lnTo>
                    <a:lnTo>
                      <a:pt x="652" y="1149"/>
                    </a:lnTo>
                    <a:lnTo>
                      <a:pt x="700" y="1149"/>
                    </a:lnTo>
                    <a:lnTo>
                      <a:pt x="753" y="1149"/>
                    </a:lnTo>
                    <a:lnTo>
                      <a:pt x="811" y="1149"/>
                    </a:lnTo>
                    <a:lnTo>
                      <a:pt x="811" y="933"/>
                    </a:lnTo>
                    <a:lnTo>
                      <a:pt x="811" y="765"/>
                    </a:lnTo>
                    <a:lnTo>
                      <a:pt x="811" y="503"/>
                    </a:lnTo>
                    <a:lnTo>
                      <a:pt x="811"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32" name="Freeform 137">
                <a:extLst>
                  <a:ext uri="{FF2B5EF4-FFF2-40B4-BE49-F238E27FC236}">
                    <a16:creationId xmlns:a16="http://schemas.microsoft.com/office/drawing/2014/main" id="{266DFF95-6C69-4260-B31E-30980FE64CF1}"/>
                  </a:ext>
                </a:extLst>
              </p:cNvPr>
              <p:cNvSpPr>
                <a:spLocks/>
              </p:cNvSpPr>
              <p:nvPr/>
            </p:nvSpPr>
            <p:spPr bwMode="auto">
              <a:xfrm>
                <a:off x="1909" y="2593"/>
                <a:ext cx="388" cy="574"/>
              </a:xfrm>
              <a:custGeom>
                <a:avLst/>
                <a:gdLst>
                  <a:gd name="T0" fmla="*/ 12 w 776"/>
                  <a:gd name="T1" fmla="*/ 0 h 1149"/>
                  <a:gd name="T2" fmla="*/ 12 w 776"/>
                  <a:gd name="T3" fmla="*/ 0 h 1149"/>
                  <a:gd name="T4" fmla="*/ 11 w 776"/>
                  <a:gd name="T5" fmla="*/ 0 h 1149"/>
                  <a:gd name="T6" fmla="*/ 11 w 776"/>
                  <a:gd name="T7" fmla="*/ 0 h 1149"/>
                  <a:gd name="T8" fmla="*/ 10 w 776"/>
                  <a:gd name="T9" fmla="*/ 0 h 1149"/>
                  <a:gd name="T10" fmla="*/ 10 w 776"/>
                  <a:gd name="T11" fmla="*/ 0 h 1149"/>
                  <a:gd name="T12" fmla="*/ 9 w 776"/>
                  <a:gd name="T13" fmla="*/ 0 h 1149"/>
                  <a:gd name="T14" fmla="*/ 9 w 776"/>
                  <a:gd name="T15" fmla="*/ 0 h 1149"/>
                  <a:gd name="T16" fmla="*/ 8 w 776"/>
                  <a:gd name="T17" fmla="*/ 0 h 1149"/>
                  <a:gd name="T18" fmla="*/ 8 w 776"/>
                  <a:gd name="T19" fmla="*/ 0 h 1149"/>
                  <a:gd name="T20" fmla="*/ 7 w 776"/>
                  <a:gd name="T21" fmla="*/ 0 h 1149"/>
                  <a:gd name="T22" fmla="*/ 6 w 776"/>
                  <a:gd name="T23" fmla="*/ 0 h 1149"/>
                  <a:gd name="T24" fmla="*/ 5 w 776"/>
                  <a:gd name="T25" fmla="*/ 0 h 1149"/>
                  <a:gd name="T26" fmla="*/ 4 w 776"/>
                  <a:gd name="T27" fmla="*/ 0 h 1149"/>
                  <a:gd name="T28" fmla="*/ 3 w 776"/>
                  <a:gd name="T29" fmla="*/ 0 h 1149"/>
                  <a:gd name="T30" fmla="*/ 1 w 776"/>
                  <a:gd name="T31" fmla="*/ 0 h 1149"/>
                  <a:gd name="T32" fmla="*/ 0 w 776"/>
                  <a:gd name="T33" fmla="*/ 3 h 1149"/>
                  <a:gd name="T34" fmla="*/ 0 w 776"/>
                  <a:gd name="T35" fmla="*/ 10 h 1149"/>
                  <a:gd name="T36" fmla="*/ 1 w 776"/>
                  <a:gd name="T37" fmla="*/ 17 h 1149"/>
                  <a:gd name="T38" fmla="*/ 2 w 776"/>
                  <a:gd name="T39" fmla="*/ 17 h 1149"/>
                  <a:gd name="T40" fmla="*/ 2 w 776"/>
                  <a:gd name="T41" fmla="*/ 17 h 1149"/>
                  <a:gd name="T42" fmla="*/ 3 w 776"/>
                  <a:gd name="T43" fmla="*/ 17 h 1149"/>
                  <a:gd name="T44" fmla="*/ 3 w 776"/>
                  <a:gd name="T45" fmla="*/ 17 h 1149"/>
                  <a:gd name="T46" fmla="*/ 3 w 776"/>
                  <a:gd name="T47" fmla="*/ 17 h 1149"/>
                  <a:gd name="T48" fmla="*/ 4 w 776"/>
                  <a:gd name="T49" fmla="*/ 17 h 1149"/>
                  <a:gd name="T50" fmla="*/ 4 w 776"/>
                  <a:gd name="T51" fmla="*/ 17 h 1149"/>
                  <a:gd name="T52" fmla="*/ 5 w 776"/>
                  <a:gd name="T53" fmla="*/ 17 h 1149"/>
                  <a:gd name="T54" fmla="*/ 5 w 776"/>
                  <a:gd name="T55" fmla="*/ 17 h 1149"/>
                  <a:gd name="T56" fmla="*/ 6 w 776"/>
                  <a:gd name="T57" fmla="*/ 17 h 1149"/>
                  <a:gd name="T58" fmla="*/ 7 w 776"/>
                  <a:gd name="T59" fmla="*/ 17 h 1149"/>
                  <a:gd name="T60" fmla="*/ 8 w 776"/>
                  <a:gd name="T61" fmla="*/ 17 h 1149"/>
                  <a:gd name="T62" fmla="*/ 9 w 776"/>
                  <a:gd name="T63" fmla="*/ 17 h 1149"/>
                  <a:gd name="T64" fmla="*/ 10 w 776"/>
                  <a:gd name="T65" fmla="*/ 17 h 1149"/>
                  <a:gd name="T66" fmla="*/ 12 w 776"/>
                  <a:gd name="T67" fmla="*/ 17 h 1149"/>
                  <a:gd name="T68" fmla="*/ 13 w 776"/>
                  <a:gd name="T69" fmla="*/ 14 h 1149"/>
                  <a:gd name="T70" fmla="*/ 13 w 776"/>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6" h="1149">
                    <a:moveTo>
                      <a:pt x="776" y="0"/>
                    </a:moveTo>
                    <a:lnTo>
                      <a:pt x="753" y="0"/>
                    </a:lnTo>
                    <a:lnTo>
                      <a:pt x="731" y="0"/>
                    </a:lnTo>
                    <a:lnTo>
                      <a:pt x="711" y="0"/>
                    </a:lnTo>
                    <a:lnTo>
                      <a:pt x="693" y="0"/>
                    </a:lnTo>
                    <a:lnTo>
                      <a:pt x="675" y="0"/>
                    </a:lnTo>
                    <a:lnTo>
                      <a:pt x="659" y="0"/>
                    </a:lnTo>
                    <a:lnTo>
                      <a:pt x="644" y="0"/>
                    </a:lnTo>
                    <a:lnTo>
                      <a:pt x="630" y="0"/>
                    </a:lnTo>
                    <a:lnTo>
                      <a:pt x="617" y="0"/>
                    </a:lnTo>
                    <a:lnTo>
                      <a:pt x="603" y="0"/>
                    </a:lnTo>
                    <a:lnTo>
                      <a:pt x="589" y="0"/>
                    </a:lnTo>
                    <a:lnTo>
                      <a:pt x="575" y="0"/>
                    </a:lnTo>
                    <a:lnTo>
                      <a:pt x="561" y="0"/>
                    </a:lnTo>
                    <a:lnTo>
                      <a:pt x="547" y="0"/>
                    </a:lnTo>
                    <a:lnTo>
                      <a:pt x="533" y="0"/>
                    </a:lnTo>
                    <a:lnTo>
                      <a:pt x="518" y="0"/>
                    </a:lnTo>
                    <a:lnTo>
                      <a:pt x="500" y="0"/>
                    </a:lnTo>
                    <a:lnTo>
                      <a:pt x="483" y="0"/>
                    </a:lnTo>
                    <a:lnTo>
                      <a:pt x="463" y="0"/>
                    </a:lnTo>
                    <a:lnTo>
                      <a:pt x="443" y="0"/>
                    </a:lnTo>
                    <a:lnTo>
                      <a:pt x="420" y="0"/>
                    </a:lnTo>
                    <a:lnTo>
                      <a:pt x="395" y="0"/>
                    </a:lnTo>
                    <a:lnTo>
                      <a:pt x="369" y="0"/>
                    </a:lnTo>
                    <a:lnTo>
                      <a:pt x="340" y="0"/>
                    </a:lnTo>
                    <a:lnTo>
                      <a:pt x="308" y="0"/>
                    </a:lnTo>
                    <a:lnTo>
                      <a:pt x="273" y="0"/>
                    </a:lnTo>
                    <a:lnTo>
                      <a:pt x="236" y="0"/>
                    </a:lnTo>
                    <a:lnTo>
                      <a:pt x="196" y="0"/>
                    </a:lnTo>
                    <a:lnTo>
                      <a:pt x="152" y="0"/>
                    </a:lnTo>
                    <a:lnTo>
                      <a:pt x="105" y="0"/>
                    </a:lnTo>
                    <a:lnTo>
                      <a:pt x="55" y="0"/>
                    </a:lnTo>
                    <a:lnTo>
                      <a:pt x="0" y="0"/>
                    </a:lnTo>
                    <a:lnTo>
                      <a:pt x="0" y="215"/>
                    </a:lnTo>
                    <a:lnTo>
                      <a:pt x="0" y="382"/>
                    </a:lnTo>
                    <a:lnTo>
                      <a:pt x="0" y="645"/>
                    </a:lnTo>
                    <a:lnTo>
                      <a:pt x="0" y="1149"/>
                    </a:lnTo>
                    <a:lnTo>
                      <a:pt x="23" y="1149"/>
                    </a:lnTo>
                    <a:lnTo>
                      <a:pt x="45" y="1149"/>
                    </a:lnTo>
                    <a:lnTo>
                      <a:pt x="65" y="1149"/>
                    </a:lnTo>
                    <a:lnTo>
                      <a:pt x="83" y="1149"/>
                    </a:lnTo>
                    <a:lnTo>
                      <a:pt x="101" y="1149"/>
                    </a:lnTo>
                    <a:lnTo>
                      <a:pt x="116" y="1149"/>
                    </a:lnTo>
                    <a:lnTo>
                      <a:pt x="131" y="1149"/>
                    </a:lnTo>
                    <a:lnTo>
                      <a:pt x="146" y="1149"/>
                    </a:lnTo>
                    <a:lnTo>
                      <a:pt x="159" y="1149"/>
                    </a:lnTo>
                    <a:lnTo>
                      <a:pt x="173" y="1149"/>
                    </a:lnTo>
                    <a:lnTo>
                      <a:pt x="186" y="1149"/>
                    </a:lnTo>
                    <a:lnTo>
                      <a:pt x="200" y="1149"/>
                    </a:lnTo>
                    <a:lnTo>
                      <a:pt x="213" y="1149"/>
                    </a:lnTo>
                    <a:lnTo>
                      <a:pt x="228" y="1149"/>
                    </a:lnTo>
                    <a:lnTo>
                      <a:pt x="242" y="1149"/>
                    </a:lnTo>
                    <a:lnTo>
                      <a:pt x="258" y="1149"/>
                    </a:lnTo>
                    <a:lnTo>
                      <a:pt x="275" y="1149"/>
                    </a:lnTo>
                    <a:lnTo>
                      <a:pt x="293" y="1149"/>
                    </a:lnTo>
                    <a:lnTo>
                      <a:pt x="313" y="1149"/>
                    </a:lnTo>
                    <a:lnTo>
                      <a:pt x="333" y="1149"/>
                    </a:lnTo>
                    <a:lnTo>
                      <a:pt x="355" y="1149"/>
                    </a:lnTo>
                    <a:lnTo>
                      <a:pt x="380" y="1149"/>
                    </a:lnTo>
                    <a:lnTo>
                      <a:pt x="407" y="1149"/>
                    </a:lnTo>
                    <a:lnTo>
                      <a:pt x="436" y="1149"/>
                    </a:lnTo>
                    <a:lnTo>
                      <a:pt x="468" y="1149"/>
                    </a:lnTo>
                    <a:lnTo>
                      <a:pt x="503" y="1149"/>
                    </a:lnTo>
                    <a:lnTo>
                      <a:pt x="539" y="1149"/>
                    </a:lnTo>
                    <a:lnTo>
                      <a:pt x="580" y="1149"/>
                    </a:lnTo>
                    <a:lnTo>
                      <a:pt x="624" y="1149"/>
                    </a:lnTo>
                    <a:lnTo>
                      <a:pt x="671" y="1149"/>
                    </a:lnTo>
                    <a:lnTo>
                      <a:pt x="721" y="1149"/>
                    </a:lnTo>
                    <a:lnTo>
                      <a:pt x="776" y="1149"/>
                    </a:lnTo>
                    <a:lnTo>
                      <a:pt x="776" y="933"/>
                    </a:lnTo>
                    <a:lnTo>
                      <a:pt x="776" y="765"/>
                    </a:lnTo>
                    <a:lnTo>
                      <a:pt x="776" y="503"/>
                    </a:lnTo>
                    <a:lnTo>
                      <a:pt x="776"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33" name="Freeform 138">
                <a:extLst>
                  <a:ext uri="{FF2B5EF4-FFF2-40B4-BE49-F238E27FC236}">
                    <a16:creationId xmlns:a16="http://schemas.microsoft.com/office/drawing/2014/main" id="{30D4D5D1-19EC-4994-954B-2DF1B8DFFFED}"/>
                  </a:ext>
                </a:extLst>
              </p:cNvPr>
              <p:cNvSpPr>
                <a:spLocks/>
              </p:cNvSpPr>
              <p:nvPr/>
            </p:nvSpPr>
            <p:spPr bwMode="auto">
              <a:xfrm>
                <a:off x="1914" y="2593"/>
                <a:ext cx="369" cy="574"/>
              </a:xfrm>
              <a:custGeom>
                <a:avLst/>
                <a:gdLst>
                  <a:gd name="T0" fmla="*/ 12 w 738"/>
                  <a:gd name="T1" fmla="*/ 0 h 1149"/>
                  <a:gd name="T2" fmla="*/ 11 w 738"/>
                  <a:gd name="T3" fmla="*/ 0 h 1149"/>
                  <a:gd name="T4" fmla="*/ 11 w 738"/>
                  <a:gd name="T5" fmla="*/ 0 h 1149"/>
                  <a:gd name="T6" fmla="*/ 10 w 738"/>
                  <a:gd name="T7" fmla="*/ 0 h 1149"/>
                  <a:gd name="T8" fmla="*/ 10 w 738"/>
                  <a:gd name="T9" fmla="*/ 0 h 1149"/>
                  <a:gd name="T10" fmla="*/ 9 w 738"/>
                  <a:gd name="T11" fmla="*/ 0 h 1149"/>
                  <a:gd name="T12" fmla="*/ 9 w 738"/>
                  <a:gd name="T13" fmla="*/ 0 h 1149"/>
                  <a:gd name="T14" fmla="*/ 9 w 738"/>
                  <a:gd name="T15" fmla="*/ 0 h 1149"/>
                  <a:gd name="T16" fmla="*/ 8 w 738"/>
                  <a:gd name="T17" fmla="*/ 0 h 1149"/>
                  <a:gd name="T18" fmla="*/ 8 w 738"/>
                  <a:gd name="T19" fmla="*/ 0 h 1149"/>
                  <a:gd name="T20" fmla="*/ 7 w 738"/>
                  <a:gd name="T21" fmla="*/ 0 h 1149"/>
                  <a:gd name="T22" fmla="*/ 6 w 738"/>
                  <a:gd name="T23" fmla="*/ 0 h 1149"/>
                  <a:gd name="T24" fmla="*/ 6 w 738"/>
                  <a:gd name="T25" fmla="*/ 0 h 1149"/>
                  <a:gd name="T26" fmla="*/ 5 w 738"/>
                  <a:gd name="T27" fmla="*/ 0 h 1149"/>
                  <a:gd name="T28" fmla="*/ 3 w 738"/>
                  <a:gd name="T29" fmla="*/ 0 h 1149"/>
                  <a:gd name="T30" fmla="*/ 2 w 738"/>
                  <a:gd name="T31" fmla="*/ 0 h 1149"/>
                  <a:gd name="T32" fmla="*/ 0 w 738"/>
                  <a:gd name="T33" fmla="*/ 0 h 1149"/>
                  <a:gd name="T34" fmla="*/ 0 w 738"/>
                  <a:gd name="T35" fmla="*/ 3 h 1149"/>
                  <a:gd name="T36" fmla="*/ 0 w 738"/>
                  <a:gd name="T37" fmla="*/ 5 h 1149"/>
                  <a:gd name="T38" fmla="*/ 0 w 738"/>
                  <a:gd name="T39" fmla="*/ 10 h 1149"/>
                  <a:gd name="T40" fmla="*/ 0 w 738"/>
                  <a:gd name="T41" fmla="*/ 17 h 1149"/>
                  <a:gd name="T42" fmla="*/ 1 w 738"/>
                  <a:gd name="T43" fmla="*/ 17 h 1149"/>
                  <a:gd name="T44" fmla="*/ 2 w 738"/>
                  <a:gd name="T45" fmla="*/ 17 h 1149"/>
                  <a:gd name="T46" fmla="*/ 2 w 738"/>
                  <a:gd name="T47" fmla="*/ 17 h 1149"/>
                  <a:gd name="T48" fmla="*/ 3 w 738"/>
                  <a:gd name="T49" fmla="*/ 17 h 1149"/>
                  <a:gd name="T50" fmla="*/ 3 w 738"/>
                  <a:gd name="T51" fmla="*/ 17 h 1149"/>
                  <a:gd name="T52" fmla="*/ 3 w 738"/>
                  <a:gd name="T53" fmla="*/ 17 h 1149"/>
                  <a:gd name="T54" fmla="*/ 4 w 738"/>
                  <a:gd name="T55" fmla="*/ 17 h 1149"/>
                  <a:gd name="T56" fmla="*/ 4 w 738"/>
                  <a:gd name="T57" fmla="*/ 17 h 1149"/>
                  <a:gd name="T58" fmla="*/ 5 w 738"/>
                  <a:gd name="T59" fmla="*/ 17 h 1149"/>
                  <a:gd name="T60" fmla="*/ 5 w 738"/>
                  <a:gd name="T61" fmla="*/ 17 h 1149"/>
                  <a:gd name="T62" fmla="*/ 6 w 738"/>
                  <a:gd name="T63" fmla="*/ 17 h 1149"/>
                  <a:gd name="T64" fmla="*/ 7 w 738"/>
                  <a:gd name="T65" fmla="*/ 17 h 1149"/>
                  <a:gd name="T66" fmla="*/ 8 w 738"/>
                  <a:gd name="T67" fmla="*/ 17 h 1149"/>
                  <a:gd name="T68" fmla="*/ 9 w 738"/>
                  <a:gd name="T69" fmla="*/ 17 h 1149"/>
                  <a:gd name="T70" fmla="*/ 10 w 738"/>
                  <a:gd name="T71" fmla="*/ 17 h 1149"/>
                  <a:gd name="T72" fmla="*/ 12 w 738"/>
                  <a:gd name="T73" fmla="*/ 17 h 1149"/>
                  <a:gd name="T74" fmla="*/ 12 w 738"/>
                  <a:gd name="T75" fmla="*/ 14 h 1149"/>
                  <a:gd name="T76" fmla="*/ 12 w 738"/>
                  <a:gd name="T77" fmla="*/ 11 h 1149"/>
                  <a:gd name="T78" fmla="*/ 12 w 738"/>
                  <a:gd name="T79" fmla="*/ 7 h 1149"/>
                  <a:gd name="T80" fmla="*/ 12 w 73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8" h="1149">
                    <a:moveTo>
                      <a:pt x="738" y="0"/>
                    </a:moveTo>
                    <a:lnTo>
                      <a:pt x="695" y="0"/>
                    </a:lnTo>
                    <a:lnTo>
                      <a:pt x="660" y="0"/>
                    </a:lnTo>
                    <a:lnTo>
                      <a:pt x="628" y="0"/>
                    </a:lnTo>
                    <a:lnTo>
                      <a:pt x="600" y="0"/>
                    </a:lnTo>
                    <a:lnTo>
                      <a:pt x="573" y="0"/>
                    </a:lnTo>
                    <a:lnTo>
                      <a:pt x="548" y="0"/>
                    </a:lnTo>
                    <a:lnTo>
                      <a:pt x="521" y="0"/>
                    </a:lnTo>
                    <a:lnTo>
                      <a:pt x="493" y="0"/>
                    </a:lnTo>
                    <a:lnTo>
                      <a:pt x="459" y="0"/>
                    </a:lnTo>
                    <a:lnTo>
                      <a:pt x="421" y="0"/>
                    </a:lnTo>
                    <a:lnTo>
                      <a:pt x="376" y="0"/>
                    </a:lnTo>
                    <a:lnTo>
                      <a:pt x="323" y="0"/>
                    </a:lnTo>
                    <a:lnTo>
                      <a:pt x="260" y="0"/>
                    </a:lnTo>
                    <a:lnTo>
                      <a:pt x="186" y="0"/>
                    </a:lnTo>
                    <a:lnTo>
                      <a:pt x="100" y="0"/>
                    </a:lnTo>
                    <a:lnTo>
                      <a:pt x="0" y="0"/>
                    </a:lnTo>
                    <a:lnTo>
                      <a:pt x="0" y="215"/>
                    </a:lnTo>
                    <a:lnTo>
                      <a:pt x="0" y="382"/>
                    </a:lnTo>
                    <a:lnTo>
                      <a:pt x="0" y="645"/>
                    </a:lnTo>
                    <a:lnTo>
                      <a:pt x="0" y="1149"/>
                    </a:lnTo>
                    <a:lnTo>
                      <a:pt x="42" y="1149"/>
                    </a:lnTo>
                    <a:lnTo>
                      <a:pt x="78" y="1149"/>
                    </a:lnTo>
                    <a:lnTo>
                      <a:pt x="110" y="1149"/>
                    </a:lnTo>
                    <a:lnTo>
                      <a:pt x="138" y="1149"/>
                    </a:lnTo>
                    <a:lnTo>
                      <a:pt x="164" y="1149"/>
                    </a:lnTo>
                    <a:lnTo>
                      <a:pt x="190" y="1149"/>
                    </a:lnTo>
                    <a:lnTo>
                      <a:pt x="216" y="1149"/>
                    </a:lnTo>
                    <a:lnTo>
                      <a:pt x="246" y="1149"/>
                    </a:lnTo>
                    <a:lnTo>
                      <a:pt x="278" y="1149"/>
                    </a:lnTo>
                    <a:lnTo>
                      <a:pt x="316" y="1149"/>
                    </a:lnTo>
                    <a:lnTo>
                      <a:pt x="362" y="1149"/>
                    </a:lnTo>
                    <a:lnTo>
                      <a:pt x="415" y="1149"/>
                    </a:lnTo>
                    <a:lnTo>
                      <a:pt x="478" y="1149"/>
                    </a:lnTo>
                    <a:lnTo>
                      <a:pt x="551" y="1149"/>
                    </a:lnTo>
                    <a:lnTo>
                      <a:pt x="638" y="1149"/>
                    </a:lnTo>
                    <a:lnTo>
                      <a:pt x="738" y="1149"/>
                    </a:lnTo>
                    <a:lnTo>
                      <a:pt x="738" y="933"/>
                    </a:lnTo>
                    <a:lnTo>
                      <a:pt x="738" y="765"/>
                    </a:lnTo>
                    <a:lnTo>
                      <a:pt x="738" y="503"/>
                    </a:lnTo>
                    <a:lnTo>
                      <a:pt x="738"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34" name="Freeform 139">
                <a:extLst>
                  <a:ext uri="{FF2B5EF4-FFF2-40B4-BE49-F238E27FC236}">
                    <a16:creationId xmlns:a16="http://schemas.microsoft.com/office/drawing/2014/main" id="{13939873-B236-403F-9653-A7E429C624C5}"/>
                  </a:ext>
                </a:extLst>
              </p:cNvPr>
              <p:cNvSpPr>
                <a:spLocks/>
              </p:cNvSpPr>
              <p:nvPr/>
            </p:nvSpPr>
            <p:spPr bwMode="auto">
              <a:xfrm>
                <a:off x="1918" y="2593"/>
                <a:ext cx="351" cy="574"/>
              </a:xfrm>
              <a:custGeom>
                <a:avLst/>
                <a:gdLst>
                  <a:gd name="T0" fmla="*/ 11 w 701"/>
                  <a:gd name="T1" fmla="*/ 0 h 1149"/>
                  <a:gd name="T2" fmla="*/ 11 w 701"/>
                  <a:gd name="T3" fmla="*/ 0 h 1149"/>
                  <a:gd name="T4" fmla="*/ 10 w 701"/>
                  <a:gd name="T5" fmla="*/ 0 h 1149"/>
                  <a:gd name="T6" fmla="*/ 10 w 701"/>
                  <a:gd name="T7" fmla="*/ 0 h 1149"/>
                  <a:gd name="T8" fmla="*/ 9 w 701"/>
                  <a:gd name="T9" fmla="*/ 0 h 1149"/>
                  <a:gd name="T10" fmla="*/ 9 w 701"/>
                  <a:gd name="T11" fmla="*/ 0 h 1149"/>
                  <a:gd name="T12" fmla="*/ 9 w 701"/>
                  <a:gd name="T13" fmla="*/ 0 h 1149"/>
                  <a:gd name="T14" fmla="*/ 8 w 701"/>
                  <a:gd name="T15" fmla="*/ 0 h 1149"/>
                  <a:gd name="T16" fmla="*/ 8 w 701"/>
                  <a:gd name="T17" fmla="*/ 0 h 1149"/>
                  <a:gd name="T18" fmla="*/ 7 w 701"/>
                  <a:gd name="T19" fmla="*/ 0 h 1149"/>
                  <a:gd name="T20" fmla="*/ 7 w 701"/>
                  <a:gd name="T21" fmla="*/ 0 h 1149"/>
                  <a:gd name="T22" fmla="*/ 6 w 701"/>
                  <a:gd name="T23" fmla="*/ 0 h 1149"/>
                  <a:gd name="T24" fmla="*/ 5 w 701"/>
                  <a:gd name="T25" fmla="*/ 0 h 1149"/>
                  <a:gd name="T26" fmla="*/ 4 w 701"/>
                  <a:gd name="T27" fmla="*/ 0 h 1149"/>
                  <a:gd name="T28" fmla="*/ 3 w 701"/>
                  <a:gd name="T29" fmla="*/ 0 h 1149"/>
                  <a:gd name="T30" fmla="*/ 2 w 701"/>
                  <a:gd name="T31" fmla="*/ 0 h 1149"/>
                  <a:gd name="T32" fmla="*/ 0 w 701"/>
                  <a:gd name="T33" fmla="*/ 0 h 1149"/>
                  <a:gd name="T34" fmla="*/ 0 w 701"/>
                  <a:gd name="T35" fmla="*/ 3 h 1149"/>
                  <a:gd name="T36" fmla="*/ 0 w 701"/>
                  <a:gd name="T37" fmla="*/ 5 h 1149"/>
                  <a:gd name="T38" fmla="*/ 0 w 701"/>
                  <a:gd name="T39" fmla="*/ 10 h 1149"/>
                  <a:gd name="T40" fmla="*/ 0 w 701"/>
                  <a:gd name="T41" fmla="*/ 17 h 1149"/>
                  <a:gd name="T42" fmla="*/ 1 w 701"/>
                  <a:gd name="T43" fmla="*/ 17 h 1149"/>
                  <a:gd name="T44" fmla="*/ 2 w 701"/>
                  <a:gd name="T45" fmla="*/ 17 h 1149"/>
                  <a:gd name="T46" fmla="*/ 2 w 701"/>
                  <a:gd name="T47" fmla="*/ 17 h 1149"/>
                  <a:gd name="T48" fmla="*/ 3 w 701"/>
                  <a:gd name="T49" fmla="*/ 17 h 1149"/>
                  <a:gd name="T50" fmla="*/ 3 w 701"/>
                  <a:gd name="T51" fmla="*/ 17 h 1149"/>
                  <a:gd name="T52" fmla="*/ 3 w 701"/>
                  <a:gd name="T53" fmla="*/ 17 h 1149"/>
                  <a:gd name="T54" fmla="*/ 4 w 701"/>
                  <a:gd name="T55" fmla="*/ 17 h 1149"/>
                  <a:gd name="T56" fmla="*/ 4 w 701"/>
                  <a:gd name="T57" fmla="*/ 17 h 1149"/>
                  <a:gd name="T58" fmla="*/ 5 w 701"/>
                  <a:gd name="T59" fmla="*/ 17 h 1149"/>
                  <a:gd name="T60" fmla="*/ 5 w 701"/>
                  <a:gd name="T61" fmla="*/ 17 h 1149"/>
                  <a:gd name="T62" fmla="*/ 6 w 701"/>
                  <a:gd name="T63" fmla="*/ 17 h 1149"/>
                  <a:gd name="T64" fmla="*/ 7 w 701"/>
                  <a:gd name="T65" fmla="*/ 17 h 1149"/>
                  <a:gd name="T66" fmla="*/ 8 w 701"/>
                  <a:gd name="T67" fmla="*/ 17 h 1149"/>
                  <a:gd name="T68" fmla="*/ 9 w 701"/>
                  <a:gd name="T69" fmla="*/ 17 h 1149"/>
                  <a:gd name="T70" fmla="*/ 10 w 701"/>
                  <a:gd name="T71" fmla="*/ 17 h 1149"/>
                  <a:gd name="T72" fmla="*/ 11 w 701"/>
                  <a:gd name="T73" fmla="*/ 17 h 1149"/>
                  <a:gd name="T74" fmla="*/ 11 w 701"/>
                  <a:gd name="T75" fmla="*/ 14 h 1149"/>
                  <a:gd name="T76" fmla="*/ 11 w 701"/>
                  <a:gd name="T77" fmla="*/ 11 h 1149"/>
                  <a:gd name="T78" fmla="*/ 11 w 701"/>
                  <a:gd name="T79" fmla="*/ 7 h 1149"/>
                  <a:gd name="T80" fmla="*/ 11 w 701"/>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01" h="1149">
                    <a:moveTo>
                      <a:pt x="701" y="0"/>
                    </a:moveTo>
                    <a:lnTo>
                      <a:pt x="661" y="0"/>
                    </a:lnTo>
                    <a:lnTo>
                      <a:pt x="626" y="0"/>
                    </a:lnTo>
                    <a:lnTo>
                      <a:pt x="596" y="0"/>
                    </a:lnTo>
                    <a:lnTo>
                      <a:pt x="570" y="0"/>
                    </a:lnTo>
                    <a:lnTo>
                      <a:pt x="546" y="0"/>
                    </a:lnTo>
                    <a:lnTo>
                      <a:pt x="522" y="0"/>
                    </a:lnTo>
                    <a:lnTo>
                      <a:pt x="496" y="0"/>
                    </a:lnTo>
                    <a:lnTo>
                      <a:pt x="469" y="0"/>
                    </a:lnTo>
                    <a:lnTo>
                      <a:pt x="438" y="0"/>
                    </a:lnTo>
                    <a:lnTo>
                      <a:pt x="401" y="0"/>
                    </a:lnTo>
                    <a:lnTo>
                      <a:pt x="358" y="0"/>
                    </a:lnTo>
                    <a:lnTo>
                      <a:pt x="307" y="0"/>
                    </a:lnTo>
                    <a:lnTo>
                      <a:pt x="247" y="0"/>
                    </a:lnTo>
                    <a:lnTo>
                      <a:pt x="177" y="0"/>
                    </a:lnTo>
                    <a:lnTo>
                      <a:pt x="95" y="0"/>
                    </a:lnTo>
                    <a:lnTo>
                      <a:pt x="0" y="0"/>
                    </a:lnTo>
                    <a:lnTo>
                      <a:pt x="0" y="215"/>
                    </a:lnTo>
                    <a:lnTo>
                      <a:pt x="0" y="382"/>
                    </a:lnTo>
                    <a:lnTo>
                      <a:pt x="0" y="645"/>
                    </a:lnTo>
                    <a:lnTo>
                      <a:pt x="0" y="1149"/>
                    </a:lnTo>
                    <a:lnTo>
                      <a:pt x="40" y="1149"/>
                    </a:lnTo>
                    <a:lnTo>
                      <a:pt x="75" y="1149"/>
                    </a:lnTo>
                    <a:lnTo>
                      <a:pt x="105" y="1149"/>
                    </a:lnTo>
                    <a:lnTo>
                      <a:pt x="131" y="1149"/>
                    </a:lnTo>
                    <a:lnTo>
                      <a:pt x="156" y="1149"/>
                    </a:lnTo>
                    <a:lnTo>
                      <a:pt x="181" y="1149"/>
                    </a:lnTo>
                    <a:lnTo>
                      <a:pt x="206" y="1149"/>
                    </a:lnTo>
                    <a:lnTo>
                      <a:pt x="234" y="1149"/>
                    </a:lnTo>
                    <a:lnTo>
                      <a:pt x="265" y="1149"/>
                    </a:lnTo>
                    <a:lnTo>
                      <a:pt x="302" y="1149"/>
                    </a:lnTo>
                    <a:lnTo>
                      <a:pt x="344" y="1149"/>
                    </a:lnTo>
                    <a:lnTo>
                      <a:pt x="394" y="1149"/>
                    </a:lnTo>
                    <a:lnTo>
                      <a:pt x="454" y="1149"/>
                    </a:lnTo>
                    <a:lnTo>
                      <a:pt x="524" y="1149"/>
                    </a:lnTo>
                    <a:lnTo>
                      <a:pt x="606" y="1149"/>
                    </a:lnTo>
                    <a:lnTo>
                      <a:pt x="701" y="1149"/>
                    </a:lnTo>
                    <a:lnTo>
                      <a:pt x="701" y="933"/>
                    </a:lnTo>
                    <a:lnTo>
                      <a:pt x="701" y="765"/>
                    </a:lnTo>
                    <a:lnTo>
                      <a:pt x="701" y="503"/>
                    </a:lnTo>
                    <a:lnTo>
                      <a:pt x="701"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35" name="Freeform 140">
                <a:extLst>
                  <a:ext uri="{FF2B5EF4-FFF2-40B4-BE49-F238E27FC236}">
                    <a16:creationId xmlns:a16="http://schemas.microsoft.com/office/drawing/2014/main" id="{3DDFDE5D-FC9D-4162-BC7E-949340FB450B}"/>
                  </a:ext>
                </a:extLst>
              </p:cNvPr>
              <p:cNvSpPr>
                <a:spLocks/>
              </p:cNvSpPr>
              <p:nvPr/>
            </p:nvSpPr>
            <p:spPr bwMode="auto">
              <a:xfrm>
                <a:off x="1923" y="2593"/>
                <a:ext cx="333" cy="574"/>
              </a:xfrm>
              <a:custGeom>
                <a:avLst/>
                <a:gdLst>
                  <a:gd name="T0" fmla="*/ 11 w 666"/>
                  <a:gd name="T1" fmla="*/ 0 h 1149"/>
                  <a:gd name="T2" fmla="*/ 10 w 666"/>
                  <a:gd name="T3" fmla="*/ 0 h 1149"/>
                  <a:gd name="T4" fmla="*/ 10 w 666"/>
                  <a:gd name="T5" fmla="*/ 0 h 1149"/>
                  <a:gd name="T6" fmla="*/ 9 w 666"/>
                  <a:gd name="T7" fmla="*/ 0 h 1149"/>
                  <a:gd name="T8" fmla="*/ 9 w 666"/>
                  <a:gd name="T9" fmla="*/ 0 h 1149"/>
                  <a:gd name="T10" fmla="*/ 9 w 666"/>
                  <a:gd name="T11" fmla="*/ 0 h 1149"/>
                  <a:gd name="T12" fmla="*/ 8 w 666"/>
                  <a:gd name="T13" fmla="*/ 0 h 1149"/>
                  <a:gd name="T14" fmla="*/ 8 w 666"/>
                  <a:gd name="T15" fmla="*/ 0 h 1149"/>
                  <a:gd name="T16" fmla="*/ 7 w 666"/>
                  <a:gd name="T17" fmla="*/ 0 h 1149"/>
                  <a:gd name="T18" fmla="*/ 7 w 666"/>
                  <a:gd name="T19" fmla="*/ 0 h 1149"/>
                  <a:gd name="T20" fmla="*/ 6 w 666"/>
                  <a:gd name="T21" fmla="*/ 0 h 1149"/>
                  <a:gd name="T22" fmla="*/ 6 w 666"/>
                  <a:gd name="T23" fmla="*/ 0 h 1149"/>
                  <a:gd name="T24" fmla="*/ 5 w 666"/>
                  <a:gd name="T25" fmla="*/ 0 h 1149"/>
                  <a:gd name="T26" fmla="*/ 4 w 666"/>
                  <a:gd name="T27" fmla="*/ 0 h 1149"/>
                  <a:gd name="T28" fmla="*/ 3 w 666"/>
                  <a:gd name="T29" fmla="*/ 0 h 1149"/>
                  <a:gd name="T30" fmla="*/ 2 w 666"/>
                  <a:gd name="T31" fmla="*/ 0 h 1149"/>
                  <a:gd name="T32" fmla="*/ 0 w 666"/>
                  <a:gd name="T33" fmla="*/ 0 h 1149"/>
                  <a:gd name="T34" fmla="*/ 0 w 666"/>
                  <a:gd name="T35" fmla="*/ 3 h 1149"/>
                  <a:gd name="T36" fmla="*/ 0 w 666"/>
                  <a:gd name="T37" fmla="*/ 5 h 1149"/>
                  <a:gd name="T38" fmla="*/ 0 w 666"/>
                  <a:gd name="T39" fmla="*/ 10 h 1149"/>
                  <a:gd name="T40" fmla="*/ 0 w 666"/>
                  <a:gd name="T41" fmla="*/ 17 h 1149"/>
                  <a:gd name="T42" fmla="*/ 1 w 666"/>
                  <a:gd name="T43" fmla="*/ 17 h 1149"/>
                  <a:gd name="T44" fmla="*/ 2 w 666"/>
                  <a:gd name="T45" fmla="*/ 17 h 1149"/>
                  <a:gd name="T46" fmla="*/ 2 w 666"/>
                  <a:gd name="T47" fmla="*/ 17 h 1149"/>
                  <a:gd name="T48" fmla="*/ 2 w 666"/>
                  <a:gd name="T49" fmla="*/ 17 h 1149"/>
                  <a:gd name="T50" fmla="*/ 3 w 666"/>
                  <a:gd name="T51" fmla="*/ 17 h 1149"/>
                  <a:gd name="T52" fmla="*/ 3 w 666"/>
                  <a:gd name="T53" fmla="*/ 17 h 1149"/>
                  <a:gd name="T54" fmla="*/ 4 w 666"/>
                  <a:gd name="T55" fmla="*/ 17 h 1149"/>
                  <a:gd name="T56" fmla="*/ 4 w 666"/>
                  <a:gd name="T57" fmla="*/ 17 h 1149"/>
                  <a:gd name="T58" fmla="*/ 4 w 666"/>
                  <a:gd name="T59" fmla="*/ 17 h 1149"/>
                  <a:gd name="T60" fmla="*/ 5 w 666"/>
                  <a:gd name="T61" fmla="*/ 17 h 1149"/>
                  <a:gd name="T62" fmla="*/ 6 w 666"/>
                  <a:gd name="T63" fmla="*/ 17 h 1149"/>
                  <a:gd name="T64" fmla="*/ 6 w 666"/>
                  <a:gd name="T65" fmla="*/ 17 h 1149"/>
                  <a:gd name="T66" fmla="*/ 7 w 666"/>
                  <a:gd name="T67" fmla="*/ 17 h 1149"/>
                  <a:gd name="T68" fmla="*/ 8 w 666"/>
                  <a:gd name="T69" fmla="*/ 17 h 1149"/>
                  <a:gd name="T70" fmla="*/ 9 w 666"/>
                  <a:gd name="T71" fmla="*/ 17 h 1149"/>
                  <a:gd name="T72" fmla="*/ 11 w 666"/>
                  <a:gd name="T73" fmla="*/ 17 h 1149"/>
                  <a:gd name="T74" fmla="*/ 11 w 666"/>
                  <a:gd name="T75" fmla="*/ 14 h 1149"/>
                  <a:gd name="T76" fmla="*/ 11 w 666"/>
                  <a:gd name="T77" fmla="*/ 11 h 1149"/>
                  <a:gd name="T78" fmla="*/ 11 w 666"/>
                  <a:gd name="T79" fmla="*/ 7 h 1149"/>
                  <a:gd name="T80" fmla="*/ 11 w 66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6" h="1149">
                    <a:moveTo>
                      <a:pt x="666" y="0"/>
                    </a:moveTo>
                    <a:lnTo>
                      <a:pt x="628" y="0"/>
                    </a:lnTo>
                    <a:lnTo>
                      <a:pt x="594" y="0"/>
                    </a:lnTo>
                    <a:lnTo>
                      <a:pt x="567" y="0"/>
                    </a:lnTo>
                    <a:lnTo>
                      <a:pt x="541" y="0"/>
                    </a:lnTo>
                    <a:lnTo>
                      <a:pt x="517" y="0"/>
                    </a:lnTo>
                    <a:lnTo>
                      <a:pt x="494" y="0"/>
                    </a:lnTo>
                    <a:lnTo>
                      <a:pt x="470" y="0"/>
                    </a:lnTo>
                    <a:lnTo>
                      <a:pt x="445" y="0"/>
                    </a:lnTo>
                    <a:lnTo>
                      <a:pt x="415" y="0"/>
                    </a:lnTo>
                    <a:lnTo>
                      <a:pt x="380" y="0"/>
                    </a:lnTo>
                    <a:lnTo>
                      <a:pt x="340" y="0"/>
                    </a:lnTo>
                    <a:lnTo>
                      <a:pt x="291" y="0"/>
                    </a:lnTo>
                    <a:lnTo>
                      <a:pt x="235" y="0"/>
                    </a:lnTo>
                    <a:lnTo>
                      <a:pt x="168" y="0"/>
                    </a:lnTo>
                    <a:lnTo>
                      <a:pt x="91" y="0"/>
                    </a:lnTo>
                    <a:lnTo>
                      <a:pt x="0" y="0"/>
                    </a:lnTo>
                    <a:lnTo>
                      <a:pt x="0" y="215"/>
                    </a:lnTo>
                    <a:lnTo>
                      <a:pt x="0" y="382"/>
                    </a:lnTo>
                    <a:lnTo>
                      <a:pt x="0" y="645"/>
                    </a:lnTo>
                    <a:lnTo>
                      <a:pt x="0" y="1149"/>
                    </a:lnTo>
                    <a:lnTo>
                      <a:pt x="38" y="1149"/>
                    </a:lnTo>
                    <a:lnTo>
                      <a:pt x="71" y="1149"/>
                    </a:lnTo>
                    <a:lnTo>
                      <a:pt x="99" y="1149"/>
                    </a:lnTo>
                    <a:lnTo>
                      <a:pt x="124" y="1149"/>
                    </a:lnTo>
                    <a:lnTo>
                      <a:pt x="149" y="1149"/>
                    </a:lnTo>
                    <a:lnTo>
                      <a:pt x="172" y="1149"/>
                    </a:lnTo>
                    <a:lnTo>
                      <a:pt x="196" y="1149"/>
                    </a:lnTo>
                    <a:lnTo>
                      <a:pt x="222" y="1149"/>
                    </a:lnTo>
                    <a:lnTo>
                      <a:pt x="251" y="1149"/>
                    </a:lnTo>
                    <a:lnTo>
                      <a:pt x="286" y="1149"/>
                    </a:lnTo>
                    <a:lnTo>
                      <a:pt x="326" y="1149"/>
                    </a:lnTo>
                    <a:lnTo>
                      <a:pt x="374" y="1149"/>
                    </a:lnTo>
                    <a:lnTo>
                      <a:pt x="431" y="1149"/>
                    </a:lnTo>
                    <a:lnTo>
                      <a:pt x="498" y="1149"/>
                    </a:lnTo>
                    <a:lnTo>
                      <a:pt x="575" y="1149"/>
                    </a:lnTo>
                    <a:lnTo>
                      <a:pt x="666" y="1149"/>
                    </a:lnTo>
                    <a:lnTo>
                      <a:pt x="666" y="933"/>
                    </a:lnTo>
                    <a:lnTo>
                      <a:pt x="666" y="765"/>
                    </a:lnTo>
                    <a:lnTo>
                      <a:pt x="666" y="503"/>
                    </a:lnTo>
                    <a:lnTo>
                      <a:pt x="666"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36" name="Freeform 141">
                <a:extLst>
                  <a:ext uri="{FF2B5EF4-FFF2-40B4-BE49-F238E27FC236}">
                    <a16:creationId xmlns:a16="http://schemas.microsoft.com/office/drawing/2014/main" id="{45683B7E-3FF2-4AC1-A672-A06738AB9C49}"/>
                  </a:ext>
                </a:extLst>
              </p:cNvPr>
              <p:cNvSpPr>
                <a:spLocks/>
              </p:cNvSpPr>
              <p:nvPr/>
            </p:nvSpPr>
            <p:spPr bwMode="auto">
              <a:xfrm>
                <a:off x="1928" y="2593"/>
                <a:ext cx="315" cy="574"/>
              </a:xfrm>
              <a:custGeom>
                <a:avLst/>
                <a:gdLst>
                  <a:gd name="T0" fmla="*/ 10 w 629"/>
                  <a:gd name="T1" fmla="*/ 0 h 1149"/>
                  <a:gd name="T2" fmla="*/ 10 w 629"/>
                  <a:gd name="T3" fmla="*/ 0 h 1149"/>
                  <a:gd name="T4" fmla="*/ 9 w 629"/>
                  <a:gd name="T5" fmla="*/ 0 h 1149"/>
                  <a:gd name="T6" fmla="*/ 9 w 629"/>
                  <a:gd name="T7" fmla="*/ 0 h 1149"/>
                  <a:gd name="T8" fmla="*/ 8 w 629"/>
                  <a:gd name="T9" fmla="*/ 0 h 1149"/>
                  <a:gd name="T10" fmla="*/ 8 w 629"/>
                  <a:gd name="T11" fmla="*/ 0 h 1149"/>
                  <a:gd name="T12" fmla="*/ 8 w 629"/>
                  <a:gd name="T13" fmla="*/ 0 h 1149"/>
                  <a:gd name="T14" fmla="*/ 7 w 629"/>
                  <a:gd name="T15" fmla="*/ 0 h 1149"/>
                  <a:gd name="T16" fmla="*/ 7 w 629"/>
                  <a:gd name="T17" fmla="*/ 0 h 1149"/>
                  <a:gd name="T18" fmla="*/ 7 w 629"/>
                  <a:gd name="T19" fmla="*/ 0 h 1149"/>
                  <a:gd name="T20" fmla="*/ 6 w 629"/>
                  <a:gd name="T21" fmla="*/ 0 h 1149"/>
                  <a:gd name="T22" fmla="*/ 6 w 629"/>
                  <a:gd name="T23" fmla="*/ 0 h 1149"/>
                  <a:gd name="T24" fmla="*/ 5 w 629"/>
                  <a:gd name="T25" fmla="*/ 0 h 1149"/>
                  <a:gd name="T26" fmla="*/ 4 w 629"/>
                  <a:gd name="T27" fmla="*/ 0 h 1149"/>
                  <a:gd name="T28" fmla="*/ 3 w 629"/>
                  <a:gd name="T29" fmla="*/ 0 h 1149"/>
                  <a:gd name="T30" fmla="*/ 2 w 629"/>
                  <a:gd name="T31" fmla="*/ 0 h 1149"/>
                  <a:gd name="T32" fmla="*/ 0 w 629"/>
                  <a:gd name="T33" fmla="*/ 0 h 1149"/>
                  <a:gd name="T34" fmla="*/ 0 w 629"/>
                  <a:gd name="T35" fmla="*/ 3 h 1149"/>
                  <a:gd name="T36" fmla="*/ 0 w 629"/>
                  <a:gd name="T37" fmla="*/ 5 h 1149"/>
                  <a:gd name="T38" fmla="*/ 0 w 629"/>
                  <a:gd name="T39" fmla="*/ 10 h 1149"/>
                  <a:gd name="T40" fmla="*/ 0 w 629"/>
                  <a:gd name="T41" fmla="*/ 17 h 1149"/>
                  <a:gd name="T42" fmla="*/ 1 w 629"/>
                  <a:gd name="T43" fmla="*/ 17 h 1149"/>
                  <a:gd name="T44" fmla="*/ 2 w 629"/>
                  <a:gd name="T45" fmla="*/ 17 h 1149"/>
                  <a:gd name="T46" fmla="*/ 2 w 629"/>
                  <a:gd name="T47" fmla="*/ 17 h 1149"/>
                  <a:gd name="T48" fmla="*/ 2 w 629"/>
                  <a:gd name="T49" fmla="*/ 17 h 1149"/>
                  <a:gd name="T50" fmla="*/ 3 w 629"/>
                  <a:gd name="T51" fmla="*/ 17 h 1149"/>
                  <a:gd name="T52" fmla="*/ 3 w 629"/>
                  <a:gd name="T53" fmla="*/ 17 h 1149"/>
                  <a:gd name="T54" fmla="*/ 3 w 629"/>
                  <a:gd name="T55" fmla="*/ 17 h 1149"/>
                  <a:gd name="T56" fmla="*/ 4 w 629"/>
                  <a:gd name="T57" fmla="*/ 17 h 1149"/>
                  <a:gd name="T58" fmla="*/ 4 w 629"/>
                  <a:gd name="T59" fmla="*/ 17 h 1149"/>
                  <a:gd name="T60" fmla="*/ 5 w 629"/>
                  <a:gd name="T61" fmla="*/ 17 h 1149"/>
                  <a:gd name="T62" fmla="*/ 5 w 629"/>
                  <a:gd name="T63" fmla="*/ 17 h 1149"/>
                  <a:gd name="T64" fmla="*/ 6 w 629"/>
                  <a:gd name="T65" fmla="*/ 17 h 1149"/>
                  <a:gd name="T66" fmla="*/ 7 w 629"/>
                  <a:gd name="T67" fmla="*/ 17 h 1149"/>
                  <a:gd name="T68" fmla="*/ 8 w 629"/>
                  <a:gd name="T69" fmla="*/ 17 h 1149"/>
                  <a:gd name="T70" fmla="*/ 9 w 629"/>
                  <a:gd name="T71" fmla="*/ 17 h 1149"/>
                  <a:gd name="T72" fmla="*/ 10 w 629"/>
                  <a:gd name="T73" fmla="*/ 17 h 1149"/>
                  <a:gd name="T74" fmla="*/ 10 w 629"/>
                  <a:gd name="T75" fmla="*/ 14 h 1149"/>
                  <a:gd name="T76" fmla="*/ 10 w 629"/>
                  <a:gd name="T77" fmla="*/ 11 h 1149"/>
                  <a:gd name="T78" fmla="*/ 10 w 629"/>
                  <a:gd name="T79" fmla="*/ 7 h 1149"/>
                  <a:gd name="T80" fmla="*/ 10 w 62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29" h="1149">
                    <a:moveTo>
                      <a:pt x="629" y="0"/>
                    </a:moveTo>
                    <a:lnTo>
                      <a:pt x="594" y="0"/>
                    </a:lnTo>
                    <a:lnTo>
                      <a:pt x="562" y="0"/>
                    </a:lnTo>
                    <a:lnTo>
                      <a:pt x="535" y="0"/>
                    </a:lnTo>
                    <a:lnTo>
                      <a:pt x="512" y="0"/>
                    </a:lnTo>
                    <a:lnTo>
                      <a:pt x="489" y="0"/>
                    </a:lnTo>
                    <a:lnTo>
                      <a:pt x="467" y="0"/>
                    </a:lnTo>
                    <a:lnTo>
                      <a:pt x="444" y="0"/>
                    </a:lnTo>
                    <a:lnTo>
                      <a:pt x="420" y="0"/>
                    </a:lnTo>
                    <a:lnTo>
                      <a:pt x="391" y="0"/>
                    </a:lnTo>
                    <a:lnTo>
                      <a:pt x="359" y="0"/>
                    </a:lnTo>
                    <a:lnTo>
                      <a:pt x="321" y="0"/>
                    </a:lnTo>
                    <a:lnTo>
                      <a:pt x="276" y="0"/>
                    </a:lnTo>
                    <a:lnTo>
                      <a:pt x="222" y="0"/>
                    </a:lnTo>
                    <a:lnTo>
                      <a:pt x="159" y="0"/>
                    </a:lnTo>
                    <a:lnTo>
                      <a:pt x="86" y="0"/>
                    </a:lnTo>
                    <a:lnTo>
                      <a:pt x="0" y="0"/>
                    </a:lnTo>
                    <a:lnTo>
                      <a:pt x="0" y="215"/>
                    </a:lnTo>
                    <a:lnTo>
                      <a:pt x="0" y="382"/>
                    </a:lnTo>
                    <a:lnTo>
                      <a:pt x="0" y="645"/>
                    </a:lnTo>
                    <a:lnTo>
                      <a:pt x="0" y="1149"/>
                    </a:lnTo>
                    <a:lnTo>
                      <a:pt x="36" y="1149"/>
                    </a:lnTo>
                    <a:lnTo>
                      <a:pt x="67" y="1149"/>
                    </a:lnTo>
                    <a:lnTo>
                      <a:pt x="94" y="1149"/>
                    </a:lnTo>
                    <a:lnTo>
                      <a:pt x="118" y="1149"/>
                    </a:lnTo>
                    <a:lnTo>
                      <a:pt x="140" y="1149"/>
                    </a:lnTo>
                    <a:lnTo>
                      <a:pt x="162" y="1149"/>
                    </a:lnTo>
                    <a:lnTo>
                      <a:pt x="185" y="1149"/>
                    </a:lnTo>
                    <a:lnTo>
                      <a:pt x="210" y="1149"/>
                    </a:lnTo>
                    <a:lnTo>
                      <a:pt x="238" y="1149"/>
                    </a:lnTo>
                    <a:lnTo>
                      <a:pt x="270" y="1149"/>
                    </a:lnTo>
                    <a:lnTo>
                      <a:pt x="308" y="1149"/>
                    </a:lnTo>
                    <a:lnTo>
                      <a:pt x="354" y="1149"/>
                    </a:lnTo>
                    <a:lnTo>
                      <a:pt x="407" y="1149"/>
                    </a:lnTo>
                    <a:lnTo>
                      <a:pt x="470" y="1149"/>
                    </a:lnTo>
                    <a:lnTo>
                      <a:pt x="544" y="1149"/>
                    </a:lnTo>
                    <a:lnTo>
                      <a:pt x="629" y="1149"/>
                    </a:lnTo>
                    <a:lnTo>
                      <a:pt x="629" y="933"/>
                    </a:lnTo>
                    <a:lnTo>
                      <a:pt x="629" y="765"/>
                    </a:lnTo>
                    <a:lnTo>
                      <a:pt x="629" y="503"/>
                    </a:lnTo>
                    <a:lnTo>
                      <a:pt x="629"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37" name="Freeform 142">
                <a:extLst>
                  <a:ext uri="{FF2B5EF4-FFF2-40B4-BE49-F238E27FC236}">
                    <a16:creationId xmlns:a16="http://schemas.microsoft.com/office/drawing/2014/main" id="{31A736C2-A611-46CF-9D0E-8B5CCE01E3CB}"/>
                  </a:ext>
                </a:extLst>
              </p:cNvPr>
              <p:cNvSpPr>
                <a:spLocks/>
              </p:cNvSpPr>
              <p:nvPr/>
            </p:nvSpPr>
            <p:spPr bwMode="auto">
              <a:xfrm>
                <a:off x="1933" y="2593"/>
                <a:ext cx="296" cy="574"/>
              </a:xfrm>
              <a:custGeom>
                <a:avLst/>
                <a:gdLst>
                  <a:gd name="T0" fmla="*/ 10 w 592"/>
                  <a:gd name="T1" fmla="*/ 0 h 1149"/>
                  <a:gd name="T2" fmla="*/ 9 w 592"/>
                  <a:gd name="T3" fmla="*/ 0 h 1149"/>
                  <a:gd name="T4" fmla="*/ 9 w 592"/>
                  <a:gd name="T5" fmla="*/ 0 h 1149"/>
                  <a:gd name="T6" fmla="*/ 8 w 592"/>
                  <a:gd name="T7" fmla="*/ 0 h 1149"/>
                  <a:gd name="T8" fmla="*/ 8 w 592"/>
                  <a:gd name="T9" fmla="*/ 0 h 1149"/>
                  <a:gd name="T10" fmla="*/ 8 w 592"/>
                  <a:gd name="T11" fmla="*/ 0 h 1149"/>
                  <a:gd name="T12" fmla="*/ 7 w 592"/>
                  <a:gd name="T13" fmla="*/ 0 h 1149"/>
                  <a:gd name="T14" fmla="*/ 7 w 592"/>
                  <a:gd name="T15" fmla="*/ 0 h 1149"/>
                  <a:gd name="T16" fmla="*/ 7 w 592"/>
                  <a:gd name="T17" fmla="*/ 0 h 1149"/>
                  <a:gd name="T18" fmla="*/ 6 w 592"/>
                  <a:gd name="T19" fmla="*/ 0 h 1149"/>
                  <a:gd name="T20" fmla="*/ 6 w 592"/>
                  <a:gd name="T21" fmla="*/ 0 h 1149"/>
                  <a:gd name="T22" fmla="*/ 5 w 592"/>
                  <a:gd name="T23" fmla="*/ 0 h 1149"/>
                  <a:gd name="T24" fmla="*/ 5 w 592"/>
                  <a:gd name="T25" fmla="*/ 0 h 1149"/>
                  <a:gd name="T26" fmla="*/ 4 w 592"/>
                  <a:gd name="T27" fmla="*/ 0 h 1149"/>
                  <a:gd name="T28" fmla="*/ 3 w 592"/>
                  <a:gd name="T29" fmla="*/ 0 h 1149"/>
                  <a:gd name="T30" fmla="*/ 2 w 592"/>
                  <a:gd name="T31" fmla="*/ 0 h 1149"/>
                  <a:gd name="T32" fmla="*/ 0 w 592"/>
                  <a:gd name="T33" fmla="*/ 0 h 1149"/>
                  <a:gd name="T34" fmla="*/ 0 w 592"/>
                  <a:gd name="T35" fmla="*/ 3 h 1149"/>
                  <a:gd name="T36" fmla="*/ 0 w 592"/>
                  <a:gd name="T37" fmla="*/ 5 h 1149"/>
                  <a:gd name="T38" fmla="*/ 0 w 592"/>
                  <a:gd name="T39" fmla="*/ 10 h 1149"/>
                  <a:gd name="T40" fmla="*/ 0 w 592"/>
                  <a:gd name="T41" fmla="*/ 17 h 1149"/>
                  <a:gd name="T42" fmla="*/ 1 w 592"/>
                  <a:gd name="T43" fmla="*/ 17 h 1149"/>
                  <a:gd name="T44" fmla="*/ 1 w 592"/>
                  <a:gd name="T45" fmla="*/ 17 h 1149"/>
                  <a:gd name="T46" fmla="*/ 2 w 592"/>
                  <a:gd name="T47" fmla="*/ 17 h 1149"/>
                  <a:gd name="T48" fmla="*/ 2 w 592"/>
                  <a:gd name="T49" fmla="*/ 17 h 1149"/>
                  <a:gd name="T50" fmla="*/ 3 w 592"/>
                  <a:gd name="T51" fmla="*/ 17 h 1149"/>
                  <a:gd name="T52" fmla="*/ 3 w 592"/>
                  <a:gd name="T53" fmla="*/ 17 h 1149"/>
                  <a:gd name="T54" fmla="*/ 3 w 592"/>
                  <a:gd name="T55" fmla="*/ 17 h 1149"/>
                  <a:gd name="T56" fmla="*/ 4 w 592"/>
                  <a:gd name="T57" fmla="*/ 17 h 1149"/>
                  <a:gd name="T58" fmla="*/ 4 w 592"/>
                  <a:gd name="T59" fmla="*/ 17 h 1149"/>
                  <a:gd name="T60" fmla="*/ 4 w 592"/>
                  <a:gd name="T61" fmla="*/ 17 h 1149"/>
                  <a:gd name="T62" fmla="*/ 5 w 592"/>
                  <a:gd name="T63" fmla="*/ 17 h 1149"/>
                  <a:gd name="T64" fmla="*/ 6 w 592"/>
                  <a:gd name="T65" fmla="*/ 17 h 1149"/>
                  <a:gd name="T66" fmla="*/ 6 w 592"/>
                  <a:gd name="T67" fmla="*/ 17 h 1149"/>
                  <a:gd name="T68" fmla="*/ 7 w 592"/>
                  <a:gd name="T69" fmla="*/ 17 h 1149"/>
                  <a:gd name="T70" fmla="*/ 8 w 592"/>
                  <a:gd name="T71" fmla="*/ 17 h 1149"/>
                  <a:gd name="T72" fmla="*/ 10 w 592"/>
                  <a:gd name="T73" fmla="*/ 17 h 1149"/>
                  <a:gd name="T74" fmla="*/ 10 w 592"/>
                  <a:gd name="T75" fmla="*/ 14 h 1149"/>
                  <a:gd name="T76" fmla="*/ 10 w 592"/>
                  <a:gd name="T77" fmla="*/ 11 h 1149"/>
                  <a:gd name="T78" fmla="*/ 10 w 592"/>
                  <a:gd name="T79" fmla="*/ 7 h 1149"/>
                  <a:gd name="T80" fmla="*/ 10 w 592"/>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2" h="1149">
                    <a:moveTo>
                      <a:pt x="592" y="0"/>
                    </a:moveTo>
                    <a:lnTo>
                      <a:pt x="557" y="0"/>
                    </a:lnTo>
                    <a:lnTo>
                      <a:pt x="528" y="0"/>
                    </a:lnTo>
                    <a:lnTo>
                      <a:pt x="503" y="0"/>
                    </a:lnTo>
                    <a:lnTo>
                      <a:pt x="481" y="0"/>
                    </a:lnTo>
                    <a:lnTo>
                      <a:pt x="460" y="0"/>
                    </a:lnTo>
                    <a:lnTo>
                      <a:pt x="440" y="0"/>
                    </a:lnTo>
                    <a:lnTo>
                      <a:pt x="418" y="0"/>
                    </a:lnTo>
                    <a:lnTo>
                      <a:pt x="395" y="0"/>
                    </a:lnTo>
                    <a:lnTo>
                      <a:pt x="368" y="0"/>
                    </a:lnTo>
                    <a:lnTo>
                      <a:pt x="337" y="0"/>
                    </a:lnTo>
                    <a:lnTo>
                      <a:pt x="301" y="0"/>
                    </a:lnTo>
                    <a:lnTo>
                      <a:pt x="259" y="0"/>
                    </a:lnTo>
                    <a:lnTo>
                      <a:pt x="208" y="0"/>
                    </a:lnTo>
                    <a:lnTo>
                      <a:pt x="149" y="0"/>
                    </a:lnTo>
                    <a:lnTo>
                      <a:pt x="80" y="0"/>
                    </a:lnTo>
                    <a:lnTo>
                      <a:pt x="0" y="0"/>
                    </a:lnTo>
                    <a:lnTo>
                      <a:pt x="0" y="215"/>
                    </a:lnTo>
                    <a:lnTo>
                      <a:pt x="0" y="382"/>
                    </a:lnTo>
                    <a:lnTo>
                      <a:pt x="0" y="645"/>
                    </a:lnTo>
                    <a:lnTo>
                      <a:pt x="0" y="1149"/>
                    </a:lnTo>
                    <a:lnTo>
                      <a:pt x="34" y="1149"/>
                    </a:lnTo>
                    <a:lnTo>
                      <a:pt x="63" y="1149"/>
                    </a:lnTo>
                    <a:lnTo>
                      <a:pt x="88" y="1149"/>
                    </a:lnTo>
                    <a:lnTo>
                      <a:pt x="110" y="1149"/>
                    </a:lnTo>
                    <a:lnTo>
                      <a:pt x="131" y="1149"/>
                    </a:lnTo>
                    <a:lnTo>
                      <a:pt x="152" y="1149"/>
                    </a:lnTo>
                    <a:lnTo>
                      <a:pt x="174" y="1149"/>
                    </a:lnTo>
                    <a:lnTo>
                      <a:pt x="197" y="1149"/>
                    </a:lnTo>
                    <a:lnTo>
                      <a:pt x="223" y="1149"/>
                    </a:lnTo>
                    <a:lnTo>
                      <a:pt x="254" y="1149"/>
                    </a:lnTo>
                    <a:lnTo>
                      <a:pt x="290" y="1149"/>
                    </a:lnTo>
                    <a:lnTo>
                      <a:pt x="332" y="1149"/>
                    </a:lnTo>
                    <a:lnTo>
                      <a:pt x="383" y="1149"/>
                    </a:lnTo>
                    <a:lnTo>
                      <a:pt x="442" y="1149"/>
                    </a:lnTo>
                    <a:lnTo>
                      <a:pt x="511" y="1149"/>
                    </a:lnTo>
                    <a:lnTo>
                      <a:pt x="592" y="1149"/>
                    </a:lnTo>
                    <a:lnTo>
                      <a:pt x="592" y="933"/>
                    </a:lnTo>
                    <a:lnTo>
                      <a:pt x="592" y="765"/>
                    </a:lnTo>
                    <a:lnTo>
                      <a:pt x="592" y="503"/>
                    </a:lnTo>
                    <a:lnTo>
                      <a:pt x="59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38" name="Freeform 143">
                <a:extLst>
                  <a:ext uri="{FF2B5EF4-FFF2-40B4-BE49-F238E27FC236}">
                    <a16:creationId xmlns:a16="http://schemas.microsoft.com/office/drawing/2014/main" id="{32C29AB4-9ADB-45A0-9A9D-FDD08F4E3290}"/>
                  </a:ext>
                </a:extLst>
              </p:cNvPr>
              <p:cNvSpPr>
                <a:spLocks/>
              </p:cNvSpPr>
              <p:nvPr/>
            </p:nvSpPr>
            <p:spPr bwMode="auto">
              <a:xfrm>
                <a:off x="1937" y="2593"/>
                <a:ext cx="279" cy="574"/>
              </a:xfrm>
              <a:custGeom>
                <a:avLst/>
                <a:gdLst>
                  <a:gd name="T0" fmla="*/ 9 w 556"/>
                  <a:gd name="T1" fmla="*/ 0 h 1149"/>
                  <a:gd name="T2" fmla="*/ 9 w 556"/>
                  <a:gd name="T3" fmla="*/ 0 h 1149"/>
                  <a:gd name="T4" fmla="*/ 8 w 556"/>
                  <a:gd name="T5" fmla="*/ 0 h 1149"/>
                  <a:gd name="T6" fmla="*/ 8 w 556"/>
                  <a:gd name="T7" fmla="*/ 0 h 1149"/>
                  <a:gd name="T8" fmla="*/ 8 w 556"/>
                  <a:gd name="T9" fmla="*/ 0 h 1149"/>
                  <a:gd name="T10" fmla="*/ 7 w 556"/>
                  <a:gd name="T11" fmla="*/ 0 h 1149"/>
                  <a:gd name="T12" fmla="*/ 7 w 556"/>
                  <a:gd name="T13" fmla="*/ 0 h 1149"/>
                  <a:gd name="T14" fmla="*/ 7 w 556"/>
                  <a:gd name="T15" fmla="*/ 0 h 1149"/>
                  <a:gd name="T16" fmla="*/ 6 w 556"/>
                  <a:gd name="T17" fmla="*/ 0 h 1149"/>
                  <a:gd name="T18" fmla="*/ 6 w 556"/>
                  <a:gd name="T19" fmla="*/ 0 h 1149"/>
                  <a:gd name="T20" fmla="*/ 5 w 556"/>
                  <a:gd name="T21" fmla="*/ 0 h 1149"/>
                  <a:gd name="T22" fmla="*/ 5 w 556"/>
                  <a:gd name="T23" fmla="*/ 0 h 1149"/>
                  <a:gd name="T24" fmla="*/ 4 w 556"/>
                  <a:gd name="T25" fmla="*/ 0 h 1149"/>
                  <a:gd name="T26" fmla="*/ 4 w 556"/>
                  <a:gd name="T27" fmla="*/ 0 h 1149"/>
                  <a:gd name="T28" fmla="*/ 3 w 556"/>
                  <a:gd name="T29" fmla="*/ 0 h 1149"/>
                  <a:gd name="T30" fmla="*/ 2 w 556"/>
                  <a:gd name="T31" fmla="*/ 0 h 1149"/>
                  <a:gd name="T32" fmla="*/ 0 w 556"/>
                  <a:gd name="T33" fmla="*/ 0 h 1149"/>
                  <a:gd name="T34" fmla="*/ 0 w 556"/>
                  <a:gd name="T35" fmla="*/ 3 h 1149"/>
                  <a:gd name="T36" fmla="*/ 0 w 556"/>
                  <a:gd name="T37" fmla="*/ 5 h 1149"/>
                  <a:gd name="T38" fmla="*/ 0 w 556"/>
                  <a:gd name="T39" fmla="*/ 10 h 1149"/>
                  <a:gd name="T40" fmla="*/ 0 w 556"/>
                  <a:gd name="T41" fmla="*/ 17 h 1149"/>
                  <a:gd name="T42" fmla="*/ 1 w 556"/>
                  <a:gd name="T43" fmla="*/ 17 h 1149"/>
                  <a:gd name="T44" fmla="*/ 1 w 556"/>
                  <a:gd name="T45" fmla="*/ 17 h 1149"/>
                  <a:gd name="T46" fmla="*/ 2 w 556"/>
                  <a:gd name="T47" fmla="*/ 17 h 1149"/>
                  <a:gd name="T48" fmla="*/ 2 w 556"/>
                  <a:gd name="T49" fmla="*/ 17 h 1149"/>
                  <a:gd name="T50" fmla="*/ 2 w 556"/>
                  <a:gd name="T51" fmla="*/ 17 h 1149"/>
                  <a:gd name="T52" fmla="*/ 3 w 556"/>
                  <a:gd name="T53" fmla="*/ 17 h 1149"/>
                  <a:gd name="T54" fmla="*/ 3 w 556"/>
                  <a:gd name="T55" fmla="*/ 17 h 1149"/>
                  <a:gd name="T56" fmla="*/ 3 w 556"/>
                  <a:gd name="T57" fmla="*/ 17 h 1149"/>
                  <a:gd name="T58" fmla="*/ 4 w 556"/>
                  <a:gd name="T59" fmla="*/ 17 h 1149"/>
                  <a:gd name="T60" fmla="*/ 4 w 556"/>
                  <a:gd name="T61" fmla="*/ 17 h 1149"/>
                  <a:gd name="T62" fmla="*/ 5 w 556"/>
                  <a:gd name="T63" fmla="*/ 17 h 1149"/>
                  <a:gd name="T64" fmla="*/ 5 w 556"/>
                  <a:gd name="T65" fmla="*/ 17 h 1149"/>
                  <a:gd name="T66" fmla="*/ 6 w 556"/>
                  <a:gd name="T67" fmla="*/ 17 h 1149"/>
                  <a:gd name="T68" fmla="*/ 7 w 556"/>
                  <a:gd name="T69" fmla="*/ 17 h 1149"/>
                  <a:gd name="T70" fmla="*/ 8 w 556"/>
                  <a:gd name="T71" fmla="*/ 17 h 1149"/>
                  <a:gd name="T72" fmla="*/ 9 w 556"/>
                  <a:gd name="T73" fmla="*/ 17 h 1149"/>
                  <a:gd name="T74" fmla="*/ 9 w 556"/>
                  <a:gd name="T75" fmla="*/ 14 h 1149"/>
                  <a:gd name="T76" fmla="*/ 9 w 556"/>
                  <a:gd name="T77" fmla="*/ 11 h 1149"/>
                  <a:gd name="T78" fmla="*/ 9 w 556"/>
                  <a:gd name="T79" fmla="*/ 7 h 1149"/>
                  <a:gd name="T80" fmla="*/ 9 w 55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6" h="1149">
                    <a:moveTo>
                      <a:pt x="556" y="0"/>
                    </a:moveTo>
                    <a:lnTo>
                      <a:pt x="524" y="0"/>
                    </a:lnTo>
                    <a:lnTo>
                      <a:pt x="496" y="0"/>
                    </a:lnTo>
                    <a:lnTo>
                      <a:pt x="473" y="0"/>
                    </a:lnTo>
                    <a:lnTo>
                      <a:pt x="451" y="0"/>
                    </a:lnTo>
                    <a:lnTo>
                      <a:pt x="432" y="0"/>
                    </a:lnTo>
                    <a:lnTo>
                      <a:pt x="413" y="0"/>
                    </a:lnTo>
                    <a:lnTo>
                      <a:pt x="393" y="0"/>
                    </a:lnTo>
                    <a:lnTo>
                      <a:pt x="371" y="0"/>
                    </a:lnTo>
                    <a:lnTo>
                      <a:pt x="347" y="0"/>
                    </a:lnTo>
                    <a:lnTo>
                      <a:pt x="318" y="0"/>
                    </a:lnTo>
                    <a:lnTo>
                      <a:pt x="283" y="0"/>
                    </a:lnTo>
                    <a:lnTo>
                      <a:pt x="243" y="0"/>
                    </a:lnTo>
                    <a:lnTo>
                      <a:pt x="196" y="0"/>
                    </a:lnTo>
                    <a:lnTo>
                      <a:pt x="140" y="0"/>
                    </a:lnTo>
                    <a:lnTo>
                      <a:pt x="76" y="0"/>
                    </a:lnTo>
                    <a:lnTo>
                      <a:pt x="0" y="0"/>
                    </a:lnTo>
                    <a:lnTo>
                      <a:pt x="0" y="215"/>
                    </a:lnTo>
                    <a:lnTo>
                      <a:pt x="0" y="382"/>
                    </a:lnTo>
                    <a:lnTo>
                      <a:pt x="0" y="645"/>
                    </a:lnTo>
                    <a:lnTo>
                      <a:pt x="0" y="1149"/>
                    </a:lnTo>
                    <a:lnTo>
                      <a:pt x="32" y="1149"/>
                    </a:lnTo>
                    <a:lnTo>
                      <a:pt x="59" y="1149"/>
                    </a:lnTo>
                    <a:lnTo>
                      <a:pt x="83" y="1149"/>
                    </a:lnTo>
                    <a:lnTo>
                      <a:pt x="103" y="1149"/>
                    </a:lnTo>
                    <a:lnTo>
                      <a:pt x="123" y="1149"/>
                    </a:lnTo>
                    <a:lnTo>
                      <a:pt x="143" y="1149"/>
                    </a:lnTo>
                    <a:lnTo>
                      <a:pt x="162" y="1149"/>
                    </a:lnTo>
                    <a:lnTo>
                      <a:pt x="185" y="1149"/>
                    </a:lnTo>
                    <a:lnTo>
                      <a:pt x="209" y="1149"/>
                    </a:lnTo>
                    <a:lnTo>
                      <a:pt x="238" y="1149"/>
                    </a:lnTo>
                    <a:lnTo>
                      <a:pt x="273" y="1149"/>
                    </a:lnTo>
                    <a:lnTo>
                      <a:pt x="312" y="1149"/>
                    </a:lnTo>
                    <a:lnTo>
                      <a:pt x="360" y="1149"/>
                    </a:lnTo>
                    <a:lnTo>
                      <a:pt x="416" y="1149"/>
                    </a:lnTo>
                    <a:lnTo>
                      <a:pt x="480" y="1149"/>
                    </a:lnTo>
                    <a:lnTo>
                      <a:pt x="556" y="1149"/>
                    </a:lnTo>
                    <a:lnTo>
                      <a:pt x="556" y="933"/>
                    </a:lnTo>
                    <a:lnTo>
                      <a:pt x="556" y="765"/>
                    </a:lnTo>
                    <a:lnTo>
                      <a:pt x="556" y="503"/>
                    </a:lnTo>
                    <a:lnTo>
                      <a:pt x="556"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39" name="Freeform 144">
                <a:extLst>
                  <a:ext uri="{FF2B5EF4-FFF2-40B4-BE49-F238E27FC236}">
                    <a16:creationId xmlns:a16="http://schemas.microsoft.com/office/drawing/2014/main" id="{F7C958C4-9A8C-4B8F-9D3D-8DBA3871287B}"/>
                  </a:ext>
                </a:extLst>
              </p:cNvPr>
              <p:cNvSpPr>
                <a:spLocks/>
              </p:cNvSpPr>
              <p:nvPr/>
            </p:nvSpPr>
            <p:spPr bwMode="auto">
              <a:xfrm>
                <a:off x="1942" y="2593"/>
                <a:ext cx="260" cy="574"/>
              </a:xfrm>
              <a:custGeom>
                <a:avLst/>
                <a:gdLst>
                  <a:gd name="T0" fmla="*/ 9 w 520"/>
                  <a:gd name="T1" fmla="*/ 0 h 1149"/>
                  <a:gd name="T2" fmla="*/ 8 w 520"/>
                  <a:gd name="T3" fmla="*/ 0 h 1149"/>
                  <a:gd name="T4" fmla="*/ 8 w 520"/>
                  <a:gd name="T5" fmla="*/ 0 h 1149"/>
                  <a:gd name="T6" fmla="*/ 7 w 520"/>
                  <a:gd name="T7" fmla="*/ 0 h 1149"/>
                  <a:gd name="T8" fmla="*/ 7 w 520"/>
                  <a:gd name="T9" fmla="*/ 0 h 1149"/>
                  <a:gd name="T10" fmla="*/ 7 w 520"/>
                  <a:gd name="T11" fmla="*/ 0 h 1149"/>
                  <a:gd name="T12" fmla="*/ 7 w 520"/>
                  <a:gd name="T13" fmla="*/ 0 h 1149"/>
                  <a:gd name="T14" fmla="*/ 6 w 520"/>
                  <a:gd name="T15" fmla="*/ 0 h 1149"/>
                  <a:gd name="T16" fmla="*/ 6 w 520"/>
                  <a:gd name="T17" fmla="*/ 0 h 1149"/>
                  <a:gd name="T18" fmla="*/ 6 w 520"/>
                  <a:gd name="T19" fmla="*/ 0 h 1149"/>
                  <a:gd name="T20" fmla="*/ 5 w 520"/>
                  <a:gd name="T21" fmla="*/ 0 h 1149"/>
                  <a:gd name="T22" fmla="*/ 5 w 520"/>
                  <a:gd name="T23" fmla="*/ 0 h 1149"/>
                  <a:gd name="T24" fmla="*/ 4 w 520"/>
                  <a:gd name="T25" fmla="*/ 0 h 1149"/>
                  <a:gd name="T26" fmla="*/ 3 w 520"/>
                  <a:gd name="T27" fmla="*/ 0 h 1149"/>
                  <a:gd name="T28" fmla="*/ 3 w 520"/>
                  <a:gd name="T29" fmla="*/ 0 h 1149"/>
                  <a:gd name="T30" fmla="*/ 2 w 520"/>
                  <a:gd name="T31" fmla="*/ 0 h 1149"/>
                  <a:gd name="T32" fmla="*/ 0 w 520"/>
                  <a:gd name="T33" fmla="*/ 0 h 1149"/>
                  <a:gd name="T34" fmla="*/ 0 w 520"/>
                  <a:gd name="T35" fmla="*/ 3 h 1149"/>
                  <a:gd name="T36" fmla="*/ 0 w 520"/>
                  <a:gd name="T37" fmla="*/ 5 h 1149"/>
                  <a:gd name="T38" fmla="*/ 0 w 520"/>
                  <a:gd name="T39" fmla="*/ 10 h 1149"/>
                  <a:gd name="T40" fmla="*/ 0 w 520"/>
                  <a:gd name="T41" fmla="*/ 17 h 1149"/>
                  <a:gd name="T42" fmla="*/ 1 w 520"/>
                  <a:gd name="T43" fmla="*/ 17 h 1149"/>
                  <a:gd name="T44" fmla="*/ 1 w 520"/>
                  <a:gd name="T45" fmla="*/ 17 h 1149"/>
                  <a:gd name="T46" fmla="*/ 2 w 520"/>
                  <a:gd name="T47" fmla="*/ 17 h 1149"/>
                  <a:gd name="T48" fmla="*/ 2 w 520"/>
                  <a:gd name="T49" fmla="*/ 17 h 1149"/>
                  <a:gd name="T50" fmla="*/ 2 w 520"/>
                  <a:gd name="T51" fmla="*/ 17 h 1149"/>
                  <a:gd name="T52" fmla="*/ 3 w 520"/>
                  <a:gd name="T53" fmla="*/ 17 h 1149"/>
                  <a:gd name="T54" fmla="*/ 3 w 520"/>
                  <a:gd name="T55" fmla="*/ 17 h 1149"/>
                  <a:gd name="T56" fmla="*/ 3 w 520"/>
                  <a:gd name="T57" fmla="*/ 17 h 1149"/>
                  <a:gd name="T58" fmla="*/ 4 w 520"/>
                  <a:gd name="T59" fmla="*/ 17 h 1149"/>
                  <a:gd name="T60" fmla="*/ 4 w 520"/>
                  <a:gd name="T61" fmla="*/ 17 h 1149"/>
                  <a:gd name="T62" fmla="*/ 4 w 520"/>
                  <a:gd name="T63" fmla="*/ 17 h 1149"/>
                  <a:gd name="T64" fmla="*/ 5 w 520"/>
                  <a:gd name="T65" fmla="*/ 17 h 1149"/>
                  <a:gd name="T66" fmla="*/ 6 w 520"/>
                  <a:gd name="T67" fmla="*/ 17 h 1149"/>
                  <a:gd name="T68" fmla="*/ 7 w 520"/>
                  <a:gd name="T69" fmla="*/ 17 h 1149"/>
                  <a:gd name="T70" fmla="*/ 8 w 520"/>
                  <a:gd name="T71" fmla="*/ 17 h 1149"/>
                  <a:gd name="T72" fmla="*/ 9 w 520"/>
                  <a:gd name="T73" fmla="*/ 17 h 1149"/>
                  <a:gd name="T74" fmla="*/ 9 w 520"/>
                  <a:gd name="T75" fmla="*/ 14 h 1149"/>
                  <a:gd name="T76" fmla="*/ 9 w 520"/>
                  <a:gd name="T77" fmla="*/ 11 h 1149"/>
                  <a:gd name="T78" fmla="*/ 9 w 520"/>
                  <a:gd name="T79" fmla="*/ 7 h 1149"/>
                  <a:gd name="T80" fmla="*/ 9 w 52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0" h="1149">
                    <a:moveTo>
                      <a:pt x="520" y="0"/>
                    </a:moveTo>
                    <a:lnTo>
                      <a:pt x="490" y="0"/>
                    </a:lnTo>
                    <a:lnTo>
                      <a:pt x="464" y="0"/>
                    </a:lnTo>
                    <a:lnTo>
                      <a:pt x="442" y="0"/>
                    </a:lnTo>
                    <a:lnTo>
                      <a:pt x="423" y="0"/>
                    </a:lnTo>
                    <a:lnTo>
                      <a:pt x="404" y="0"/>
                    </a:lnTo>
                    <a:lnTo>
                      <a:pt x="386" y="0"/>
                    </a:lnTo>
                    <a:lnTo>
                      <a:pt x="367" y="0"/>
                    </a:lnTo>
                    <a:lnTo>
                      <a:pt x="347" y="0"/>
                    </a:lnTo>
                    <a:lnTo>
                      <a:pt x="324" y="0"/>
                    </a:lnTo>
                    <a:lnTo>
                      <a:pt x="297" y="0"/>
                    </a:lnTo>
                    <a:lnTo>
                      <a:pt x="265" y="0"/>
                    </a:lnTo>
                    <a:lnTo>
                      <a:pt x="228" y="0"/>
                    </a:lnTo>
                    <a:lnTo>
                      <a:pt x="183" y="0"/>
                    </a:lnTo>
                    <a:lnTo>
                      <a:pt x="131" y="0"/>
                    </a:lnTo>
                    <a:lnTo>
                      <a:pt x="70" y="0"/>
                    </a:lnTo>
                    <a:lnTo>
                      <a:pt x="0" y="0"/>
                    </a:lnTo>
                    <a:lnTo>
                      <a:pt x="0" y="215"/>
                    </a:lnTo>
                    <a:lnTo>
                      <a:pt x="0" y="382"/>
                    </a:lnTo>
                    <a:lnTo>
                      <a:pt x="0" y="645"/>
                    </a:lnTo>
                    <a:lnTo>
                      <a:pt x="0" y="1149"/>
                    </a:lnTo>
                    <a:lnTo>
                      <a:pt x="30" y="1149"/>
                    </a:lnTo>
                    <a:lnTo>
                      <a:pt x="55" y="1149"/>
                    </a:lnTo>
                    <a:lnTo>
                      <a:pt x="78" y="1149"/>
                    </a:lnTo>
                    <a:lnTo>
                      <a:pt x="98" y="1149"/>
                    </a:lnTo>
                    <a:lnTo>
                      <a:pt x="116" y="1149"/>
                    </a:lnTo>
                    <a:lnTo>
                      <a:pt x="135" y="1149"/>
                    </a:lnTo>
                    <a:lnTo>
                      <a:pt x="153" y="1149"/>
                    </a:lnTo>
                    <a:lnTo>
                      <a:pt x="174" y="1149"/>
                    </a:lnTo>
                    <a:lnTo>
                      <a:pt x="197" y="1149"/>
                    </a:lnTo>
                    <a:lnTo>
                      <a:pt x="223" y="1149"/>
                    </a:lnTo>
                    <a:lnTo>
                      <a:pt x="255" y="1149"/>
                    </a:lnTo>
                    <a:lnTo>
                      <a:pt x="293" y="1149"/>
                    </a:lnTo>
                    <a:lnTo>
                      <a:pt x="336" y="1149"/>
                    </a:lnTo>
                    <a:lnTo>
                      <a:pt x="388" y="1149"/>
                    </a:lnTo>
                    <a:lnTo>
                      <a:pt x="449" y="1149"/>
                    </a:lnTo>
                    <a:lnTo>
                      <a:pt x="520" y="1149"/>
                    </a:lnTo>
                    <a:lnTo>
                      <a:pt x="520" y="933"/>
                    </a:lnTo>
                    <a:lnTo>
                      <a:pt x="520" y="765"/>
                    </a:lnTo>
                    <a:lnTo>
                      <a:pt x="520" y="503"/>
                    </a:lnTo>
                    <a:lnTo>
                      <a:pt x="520"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40" name="Freeform 145">
                <a:extLst>
                  <a:ext uri="{FF2B5EF4-FFF2-40B4-BE49-F238E27FC236}">
                    <a16:creationId xmlns:a16="http://schemas.microsoft.com/office/drawing/2014/main" id="{EB4B94B5-072C-4153-9A93-D6E7ED0AC306}"/>
                  </a:ext>
                </a:extLst>
              </p:cNvPr>
              <p:cNvSpPr>
                <a:spLocks/>
              </p:cNvSpPr>
              <p:nvPr/>
            </p:nvSpPr>
            <p:spPr bwMode="auto">
              <a:xfrm>
                <a:off x="1947" y="2593"/>
                <a:ext cx="242" cy="574"/>
              </a:xfrm>
              <a:custGeom>
                <a:avLst/>
                <a:gdLst>
                  <a:gd name="T0" fmla="*/ 8 w 484"/>
                  <a:gd name="T1" fmla="*/ 0 h 1149"/>
                  <a:gd name="T2" fmla="*/ 8 w 484"/>
                  <a:gd name="T3" fmla="*/ 0 h 1149"/>
                  <a:gd name="T4" fmla="*/ 7 w 484"/>
                  <a:gd name="T5" fmla="*/ 0 h 1149"/>
                  <a:gd name="T6" fmla="*/ 7 w 484"/>
                  <a:gd name="T7" fmla="*/ 0 h 1149"/>
                  <a:gd name="T8" fmla="*/ 7 w 484"/>
                  <a:gd name="T9" fmla="*/ 0 h 1149"/>
                  <a:gd name="T10" fmla="*/ 6 w 484"/>
                  <a:gd name="T11" fmla="*/ 0 h 1149"/>
                  <a:gd name="T12" fmla="*/ 6 w 484"/>
                  <a:gd name="T13" fmla="*/ 0 h 1149"/>
                  <a:gd name="T14" fmla="*/ 6 w 484"/>
                  <a:gd name="T15" fmla="*/ 0 h 1149"/>
                  <a:gd name="T16" fmla="*/ 6 w 484"/>
                  <a:gd name="T17" fmla="*/ 0 h 1149"/>
                  <a:gd name="T18" fmla="*/ 5 w 484"/>
                  <a:gd name="T19" fmla="*/ 0 h 1149"/>
                  <a:gd name="T20" fmla="*/ 5 w 484"/>
                  <a:gd name="T21" fmla="*/ 0 h 1149"/>
                  <a:gd name="T22" fmla="*/ 4 w 484"/>
                  <a:gd name="T23" fmla="*/ 0 h 1149"/>
                  <a:gd name="T24" fmla="*/ 4 w 484"/>
                  <a:gd name="T25" fmla="*/ 0 h 1149"/>
                  <a:gd name="T26" fmla="*/ 3 w 484"/>
                  <a:gd name="T27" fmla="*/ 0 h 1149"/>
                  <a:gd name="T28" fmla="*/ 2 w 484"/>
                  <a:gd name="T29" fmla="*/ 0 h 1149"/>
                  <a:gd name="T30" fmla="*/ 2 w 484"/>
                  <a:gd name="T31" fmla="*/ 0 h 1149"/>
                  <a:gd name="T32" fmla="*/ 0 w 484"/>
                  <a:gd name="T33" fmla="*/ 0 h 1149"/>
                  <a:gd name="T34" fmla="*/ 0 w 484"/>
                  <a:gd name="T35" fmla="*/ 3 h 1149"/>
                  <a:gd name="T36" fmla="*/ 0 w 484"/>
                  <a:gd name="T37" fmla="*/ 5 h 1149"/>
                  <a:gd name="T38" fmla="*/ 0 w 484"/>
                  <a:gd name="T39" fmla="*/ 10 h 1149"/>
                  <a:gd name="T40" fmla="*/ 0 w 484"/>
                  <a:gd name="T41" fmla="*/ 17 h 1149"/>
                  <a:gd name="T42" fmla="*/ 1 w 484"/>
                  <a:gd name="T43" fmla="*/ 17 h 1149"/>
                  <a:gd name="T44" fmla="*/ 1 w 484"/>
                  <a:gd name="T45" fmla="*/ 17 h 1149"/>
                  <a:gd name="T46" fmla="*/ 2 w 484"/>
                  <a:gd name="T47" fmla="*/ 17 h 1149"/>
                  <a:gd name="T48" fmla="*/ 2 w 484"/>
                  <a:gd name="T49" fmla="*/ 17 h 1149"/>
                  <a:gd name="T50" fmla="*/ 2 w 484"/>
                  <a:gd name="T51" fmla="*/ 17 h 1149"/>
                  <a:gd name="T52" fmla="*/ 2 w 484"/>
                  <a:gd name="T53" fmla="*/ 17 h 1149"/>
                  <a:gd name="T54" fmla="*/ 3 w 484"/>
                  <a:gd name="T55" fmla="*/ 17 h 1149"/>
                  <a:gd name="T56" fmla="*/ 3 w 484"/>
                  <a:gd name="T57" fmla="*/ 17 h 1149"/>
                  <a:gd name="T58" fmla="*/ 3 w 484"/>
                  <a:gd name="T59" fmla="*/ 17 h 1149"/>
                  <a:gd name="T60" fmla="*/ 4 w 484"/>
                  <a:gd name="T61" fmla="*/ 17 h 1149"/>
                  <a:gd name="T62" fmla="*/ 4 w 484"/>
                  <a:gd name="T63" fmla="*/ 17 h 1149"/>
                  <a:gd name="T64" fmla="*/ 5 w 484"/>
                  <a:gd name="T65" fmla="*/ 17 h 1149"/>
                  <a:gd name="T66" fmla="*/ 5 w 484"/>
                  <a:gd name="T67" fmla="*/ 17 h 1149"/>
                  <a:gd name="T68" fmla="*/ 6 w 484"/>
                  <a:gd name="T69" fmla="*/ 17 h 1149"/>
                  <a:gd name="T70" fmla="*/ 7 w 484"/>
                  <a:gd name="T71" fmla="*/ 17 h 1149"/>
                  <a:gd name="T72" fmla="*/ 8 w 484"/>
                  <a:gd name="T73" fmla="*/ 17 h 1149"/>
                  <a:gd name="T74" fmla="*/ 8 w 484"/>
                  <a:gd name="T75" fmla="*/ 14 h 1149"/>
                  <a:gd name="T76" fmla="*/ 8 w 484"/>
                  <a:gd name="T77" fmla="*/ 11 h 1149"/>
                  <a:gd name="T78" fmla="*/ 8 w 484"/>
                  <a:gd name="T79" fmla="*/ 7 h 1149"/>
                  <a:gd name="T80" fmla="*/ 8 w 48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84" h="1149">
                    <a:moveTo>
                      <a:pt x="484" y="0"/>
                    </a:moveTo>
                    <a:lnTo>
                      <a:pt x="456" y="0"/>
                    </a:lnTo>
                    <a:lnTo>
                      <a:pt x="432" y="0"/>
                    </a:lnTo>
                    <a:lnTo>
                      <a:pt x="411" y="0"/>
                    </a:lnTo>
                    <a:lnTo>
                      <a:pt x="393" y="0"/>
                    </a:lnTo>
                    <a:lnTo>
                      <a:pt x="376" y="0"/>
                    </a:lnTo>
                    <a:lnTo>
                      <a:pt x="360" y="0"/>
                    </a:lnTo>
                    <a:lnTo>
                      <a:pt x="342" y="0"/>
                    </a:lnTo>
                    <a:lnTo>
                      <a:pt x="323" y="0"/>
                    </a:lnTo>
                    <a:lnTo>
                      <a:pt x="301" y="0"/>
                    </a:lnTo>
                    <a:lnTo>
                      <a:pt x="277" y="0"/>
                    </a:lnTo>
                    <a:lnTo>
                      <a:pt x="247" y="0"/>
                    </a:lnTo>
                    <a:lnTo>
                      <a:pt x="212" y="0"/>
                    </a:lnTo>
                    <a:lnTo>
                      <a:pt x="171" y="0"/>
                    </a:lnTo>
                    <a:lnTo>
                      <a:pt x="122" y="0"/>
                    </a:lnTo>
                    <a:lnTo>
                      <a:pt x="66" y="0"/>
                    </a:lnTo>
                    <a:lnTo>
                      <a:pt x="0" y="0"/>
                    </a:lnTo>
                    <a:lnTo>
                      <a:pt x="0" y="215"/>
                    </a:lnTo>
                    <a:lnTo>
                      <a:pt x="0" y="382"/>
                    </a:lnTo>
                    <a:lnTo>
                      <a:pt x="0" y="645"/>
                    </a:lnTo>
                    <a:lnTo>
                      <a:pt x="0" y="1149"/>
                    </a:lnTo>
                    <a:lnTo>
                      <a:pt x="28" y="1149"/>
                    </a:lnTo>
                    <a:lnTo>
                      <a:pt x="52" y="1149"/>
                    </a:lnTo>
                    <a:lnTo>
                      <a:pt x="73" y="1149"/>
                    </a:lnTo>
                    <a:lnTo>
                      <a:pt x="91" y="1149"/>
                    </a:lnTo>
                    <a:lnTo>
                      <a:pt x="109" y="1149"/>
                    </a:lnTo>
                    <a:lnTo>
                      <a:pt x="125" y="1149"/>
                    </a:lnTo>
                    <a:lnTo>
                      <a:pt x="143" y="1149"/>
                    </a:lnTo>
                    <a:lnTo>
                      <a:pt x="161" y="1149"/>
                    </a:lnTo>
                    <a:lnTo>
                      <a:pt x="183" y="1149"/>
                    </a:lnTo>
                    <a:lnTo>
                      <a:pt x="209" y="1149"/>
                    </a:lnTo>
                    <a:lnTo>
                      <a:pt x="238" y="1149"/>
                    </a:lnTo>
                    <a:lnTo>
                      <a:pt x="273" y="1149"/>
                    </a:lnTo>
                    <a:lnTo>
                      <a:pt x="314" y="1149"/>
                    </a:lnTo>
                    <a:lnTo>
                      <a:pt x="362" y="1149"/>
                    </a:lnTo>
                    <a:lnTo>
                      <a:pt x="418" y="1149"/>
                    </a:lnTo>
                    <a:lnTo>
                      <a:pt x="484" y="1149"/>
                    </a:lnTo>
                    <a:lnTo>
                      <a:pt x="484" y="933"/>
                    </a:lnTo>
                    <a:lnTo>
                      <a:pt x="484" y="765"/>
                    </a:lnTo>
                    <a:lnTo>
                      <a:pt x="484" y="503"/>
                    </a:lnTo>
                    <a:lnTo>
                      <a:pt x="484"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41" name="Freeform 146">
                <a:extLst>
                  <a:ext uri="{FF2B5EF4-FFF2-40B4-BE49-F238E27FC236}">
                    <a16:creationId xmlns:a16="http://schemas.microsoft.com/office/drawing/2014/main" id="{B6EE8323-47D3-43EA-81AE-B64E6B8F09C9}"/>
                  </a:ext>
                </a:extLst>
              </p:cNvPr>
              <p:cNvSpPr>
                <a:spLocks/>
              </p:cNvSpPr>
              <p:nvPr/>
            </p:nvSpPr>
            <p:spPr bwMode="auto">
              <a:xfrm>
                <a:off x="1951" y="2593"/>
                <a:ext cx="224" cy="574"/>
              </a:xfrm>
              <a:custGeom>
                <a:avLst/>
                <a:gdLst>
                  <a:gd name="T0" fmla="*/ 7 w 447"/>
                  <a:gd name="T1" fmla="*/ 0 h 1149"/>
                  <a:gd name="T2" fmla="*/ 7 w 447"/>
                  <a:gd name="T3" fmla="*/ 0 h 1149"/>
                  <a:gd name="T4" fmla="*/ 7 w 447"/>
                  <a:gd name="T5" fmla="*/ 0 h 1149"/>
                  <a:gd name="T6" fmla="*/ 6 w 447"/>
                  <a:gd name="T7" fmla="*/ 0 h 1149"/>
                  <a:gd name="T8" fmla="*/ 6 w 447"/>
                  <a:gd name="T9" fmla="*/ 0 h 1149"/>
                  <a:gd name="T10" fmla="*/ 6 w 447"/>
                  <a:gd name="T11" fmla="*/ 0 h 1149"/>
                  <a:gd name="T12" fmla="*/ 6 w 447"/>
                  <a:gd name="T13" fmla="*/ 0 h 1149"/>
                  <a:gd name="T14" fmla="*/ 5 w 447"/>
                  <a:gd name="T15" fmla="*/ 0 h 1149"/>
                  <a:gd name="T16" fmla="*/ 5 w 447"/>
                  <a:gd name="T17" fmla="*/ 0 h 1149"/>
                  <a:gd name="T18" fmla="*/ 5 w 447"/>
                  <a:gd name="T19" fmla="*/ 0 h 1149"/>
                  <a:gd name="T20" fmla="*/ 4 w 447"/>
                  <a:gd name="T21" fmla="*/ 0 h 1149"/>
                  <a:gd name="T22" fmla="*/ 4 w 447"/>
                  <a:gd name="T23" fmla="*/ 0 h 1149"/>
                  <a:gd name="T24" fmla="*/ 4 w 447"/>
                  <a:gd name="T25" fmla="*/ 0 h 1149"/>
                  <a:gd name="T26" fmla="*/ 3 w 447"/>
                  <a:gd name="T27" fmla="*/ 0 h 1149"/>
                  <a:gd name="T28" fmla="*/ 2 w 447"/>
                  <a:gd name="T29" fmla="*/ 0 h 1149"/>
                  <a:gd name="T30" fmla="*/ 1 w 447"/>
                  <a:gd name="T31" fmla="*/ 0 h 1149"/>
                  <a:gd name="T32" fmla="*/ 0 w 447"/>
                  <a:gd name="T33" fmla="*/ 0 h 1149"/>
                  <a:gd name="T34" fmla="*/ 0 w 447"/>
                  <a:gd name="T35" fmla="*/ 3 h 1149"/>
                  <a:gd name="T36" fmla="*/ 0 w 447"/>
                  <a:gd name="T37" fmla="*/ 5 h 1149"/>
                  <a:gd name="T38" fmla="*/ 0 w 447"/>
                  <a:gd name="T39" fmla="*/ 10 h 1149"/>
                  <a:gd name="T40" fmla="*/ 0 w 447"/>
                  <a:gd name="T41" fmla="*/ 17 h 1149"/>
                  <a:gd name="T42" fmla="*/ 1 w 447"/>
                  <a:gd name="T43" fmla="*/ 17 h 1149"/>
                  <a:gd name="T44" fmla="*/ 1 w 447"/>
                  <a:gd name="T45" fmla="*/ 17 h 1149"/>
                  <a:gd name="T46" fmla="*/ 2 w 447"/>
                  <a:gd name="T47" fmla="*/ 17 h 1149"/>
                  <a:gd name="T48" fmla="*/ 2 w 447"/>
                  <a:gd name="T49" fmla="*/ 17 h 1149"/>
                  <a:gd name="T50" fmla="*/ 2 w 447"/>
                  <a:gd name="T51" fmla="*/ 17 h 1149"/>
                  <a:gd name="T52" fmla="*/ 2 w 447"/>
                  <a:gd name="T53" fmla="*/ 17 h 1149"/>
                  <a:gd name="T54" fmla="*/ 3 w 447"/>
                  <a:gd name="T55" fmla="*/ 17 h 1149"/>
                  <a:gd name="T56" fmla="*/ 3 w 447"/>
                  <a:gd name="T57" fmla="*/ 17 h 1149"/>
                  <a:gd name="T58" fmla="*/ 3 w 447"/>
                  <a:gd name="T59" fmla="*/ 17 h 1149"/>
                  <a:gd name="T60" fmla="*/ 4 w 447"/>
                  <a:gd name="T61" fmla="*/ 17 h 1149"/>
                  <a:gd name="T62" fmla="*/ 4 w 447"/>
                  <a:gd name="T63" fmla="*/ 17 h 1149"/>
                  <a:gd name="T64" fmla="*/ 4 w 447"/>
                  <a:gd name="T65" fmla="*/ 17 h 1149"/>
                  <a:gd name="T66" fmla="*/ 5 w 447"/>
                  <a:gd name="T67" fmla="*/ 17 h 1149"/>
                  <a:gd name="T68" fmla="*/ 6 w 447"/>
                  <a:gd name="T69" fmla="*/ 17 h 1149"/>
                  <a:gd name="T70" fmla="*/ 7 w 447"/>
                  <a:gd name="T71" fmla="*/ 17 h 1149"/>
                  <a:gd name="T72" fmla="*/ 7 w 447"/>
                  <a:gd name="T73" fmla="*/ 17 h 1149"/>
                  <a:gd name="T74" fmla="*/ 7 w 447"/>
                  <a:gd name="T75" fmla="*/ 14 h 1149"/>
                  <a:gd name="T76" fmla="*/ 7 w 447"/>
                  <a:gd name="T77" fmla="*/ 11 h 1149"/>
                  <a:gd name="T78" fmla="*/ 7 w 447"/>
                  <a:gd name="T79" fmla="*/ 7 h 1149"/>
                  <a:gd name="T80" fmla="*/ 7 w 44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7" h="1149">
                    <a:moveTo>
                      <a:pt x="447" y="0"/>
                    </a:moveTo>
                    <a:lnTo>
                      <a:pt x="422" y="0"/>
                    </a:lnTo>
                    <a:lnTo>
                      <a:pt x="400" y="0"/>
                    </a:lnTo>
                    <a:lnTo>
                      <a:pt x="381" y="0"/>
                    </a:lnTo>
                    <a:lnTo>
                      <a:pt x="364" y="0"/>
                    </a:lnTo>
                    <a:lnTo>
                      <a:pt x="348" y="0"/>
                    </a:lnTo>
                    <a:lnTo>
                      <a:pt x="332" y="0"/>
                    </a:lnTo>
                    <a:lnTo>
                      <a:pt x="316" y="0"/>
                    </a:lnTo>
                    <a:lnTo>
                      <a:pt x="299" y="0"/>
                    </a:lnTo>
                    <a:lnTo>
                      <a:pt x="279" y="0"/>
                    </a:lnTo>
                    <a:lnTo>
                      <a:pt x="256" y="0"/>
                    </a:lnTo>
                    <a:lnTo>
                      <a:pt x="229" y="0"/>
                    </a:lnTo>
                    <a:lnTo>
                      <a:pt x="196" y="0"/>
                    </a:lnTo>
                    <a:lnTo>
                      <a:pt x="158" y="0"/>
                    </a:lnTo>
                    <a:lnTo>
                      <a:pt x="113" y="0"/>
                    </a:lnTo>
                    <a:lnTo>
                      <a:pt x="62" y="0"/>
                    </a:lnTo>
                    <a:lnTo>
                      <a:pt x="0" y="0"/>
                    </a:lnTo>
                    <a:lnTo>
                      <a:pt x="0" y="215"/>
                    </a:lnTo>
                    <a:lnTo>
                      <a:pt x="0" y="382"/>
                    </a:lnTo>
                    <a:lnTo>
                      <a:pt x="0" y="645"/>
                    </a:lnTo>
                    <a:lnTo>
                      <a:pt x="0" y="1149"/>
                    </a:lnTo>
                    <a:lnTo>
                      <a:pt x="26" y="1149"/>
                    </a:lnTo>
                    <a:lnTo>
                      <a:pt x="49" y="1149"/>
                    </a:lnTo>
                    <a:lnTo>
                      <a:pt x="67" y="1149"/>
                    </a:lnTo>
                    <a:lnTo>
                      <a:pt x="85" y="1149"/>
                    </a:lnTo>
                    <a:lnTo>
                      <a:pt x="101" y="1149"/>
                    </a:lnTo>
                    <a:lnTo>
                      <a:pt x="117" y="1149"/>
                    </a:lnTo>
                    <a:lnTo>
                      <a:pt x="133" y="1149"/>
                    </a:lnTo>
                    <a:lnTo>
                      <a:pt x="150" y="1149"/>
                    </a:lnTo>
                    <a:lnTo>
                      <a:pt x="170" y="1149"/>
                    </a:lnTo>
                    <a:lnTo>
                      <a:pt x="193" y="1149"/>
                    </a:lnTo>
                    <a:lnTo>
                      <a:pt x="220" y="1149"/>
                    </a:lnTo>
                    <a:lnTo>
                      <a:pt x="253" y="1149"/>
                    </a:lnTo>
                    <a:lnTo>
                      <a:pt x="291" y="1149"/>
                    </a:lnTo>
                    <a:lnTo>
                      <a:pt x="334" y="1149"/>
                    </a:lnTo>
                    <a:lnTo>
                      <a:pt x="386" y="1149"/>
                    </a:lnTo>
                    <a:lnTo>
                      <a:pt x="447" y="1149"/>
                    </a:lnTo>
                    <a:lnTo>
                      <a:pt x="447" y="933"/>
                    </a:lnTo>
                    <a:lnTo>
                      <a:pt x="447" y="765"/>
                    </a:lnTo>
                    <a:lnTo>
                      <a:pt x="447" y="503"/>
                    </a:lnTo>
                    <a:lnTo>
                      <a:pt x="44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42" name="Freeform 147">
                <a:extLst>
                  <a:ext uri="{FF2B5EF4-FFF2-40B4-BE49-F238E27FC236}">
                    <a16:creationId xmlns:a16="http://schemas.microsoft.com/office/drawing/2014/main" id="{8473458C-1537-48CF-9EF2-8AF77EC6E21B}"/>
                  </a:ext>
                </a:extLst>
              </p:cNvPr>
              <p:cNvSpPr>
                <a:spLocks/>
              </p:cNvSpPr>
              <p:nvPr/>
            </p:nvSpPr>
            <p:spPr bwMode="auto">
              <a:xfrm>
                <a:off x="1957" y="2593"/>
                <a:ext cx="204" cy="574"/>
              </a:xfrm>
              <a:custGeom>
                <a:avLst/>
                <a:gdLst>
                  <a:gd name="T0" fmla="*/ 7 w 408"/>
                  <a:gd name="T1" fmla="*/ 0 h 1149"/>
                  <a:gd name="T2" fmla="*/ 7 w 408"/>
                  <a:gd name="T3" fmla="*/ 0 h 1149"/>
                  <a:gd name="T4" fmla="*/ 6 w 408"/>
                  <a:gd name="T5" fmla="*/ 0 h 1149"/>
                  <a:gd name="T6" fmla="*/ 6 w 408"/>
                  <a:gd name="T7" fmla="*/ 0 h 1149"/>
                  <a:gd name="T8" fmla="*/ 6 w 408"/>
                  <a:gd name="T9" fmla="*/ 0 h 1149"/>
                  <a:gd name="T10" fmla="*/ 5 w 408"/>
                  <a:gd name="T11" fmla="*/ 0 h 1149"/>
                  <a:gd name="T12" fmla="*/ 5 w 408"/>
                  <a:gd name="T13" fmla="*/ 0 h 1149"/>
                  <a:gd name="T14" fmla="*/ 5 w 408"/>
                  <a:gd name="T15" fmla="*/ 0 h 1149"/>
                  <a:gd name="T16" fmla="*/ 5 w 408"/>
                  <a:gd name="T17" fmla="*/ 0 h 1149"/>
                  <a:gd name="T18" fmla="*/ 4 w 408"/>
                  <a:gd name="T19" fmla="*/ 0 h 1149"/>
                  <a:gd name="T20" fmla="*/ 4 w 408"/>
                  <a:gd name="T21" fmla="*/ 0 h 1149"/>
                  <a:gd name="T22" fmla="*/ 4 w 408"/>
                  <a:gd name="T23" fmla="*/ 0 h 1149"/>
                  <a:gd name="T24" fmla="*/ 3 w 408"/>
                  <a:gd name="T25" fmla="*/ 0 h 1149"/>
                  <a:gd name="T26" fmla="*/ 3 w 408"/>
                  <a:gd name="T27" fmla="*/ 0 h 1149"/>
                  <a:gd name="T28" fmla="*/ 2 w 408"/>
                  <a:gd name="T29" fmla="*/ 0 h 1149"/>
                  <a:gd name="T30" fmla="*/ 1 w 408"/>
                  <a:gd name="T31" fmla="*/ 0 h 1149"/>
                  <a:gd name="T32" fmla="*/ 0 w 408"/>
                  <a:gd name="T33" fmla="*/ 0 h 1149"/>
                  <a:gd name="T34" fmla="*/ 0 w 408"/>
                  <a:gd name="T35" fmla="*/ 3 h 1149"/>
                  <a:gd name="T36" fmla="*/ 0 w 408"/>
                  <a:gd name="T37" fmla="*/ 5 h 1149"/>
                  <a:gd name="T38" fmla="*/ 0 w 408"/>
                  <a:gd name="T39" fmla="*/ 10 h 1149"/>
                  <a:gd name="T40" fmla="*/ 0 w 408"/>
                  <a:gd name="T41" fmla="*/ 17 h 1149"/>
                  <a:gd name="T42" fmla="*/ 1 w 408"/>
                  <a:gd name="T43" fmla="*/ 17 h 1149"/>
                  <a:gd name="T44" fmla="*/ 1 w 408"/>
                  <a:gd name="T45" fmla="*/ 17 h 1149"/>
                  <a:gd name="T46" fmla="*/ 1 w 408"/>
                  <a:gd name="T47" fmla="*/ 17 h 1149"/>
                  <a:gd name="T48" fmla="*/ 2 w 408"/>
                  <a:gd name="T49" fmla="*/ 17 h 1149"/>
                  <a:gd name="T50" fmla="*/ 2 w 408"/>
                  <a:gd name="T51" fmla="*/ 17 h 1149"/>
                  <a:gd name="T52" fmla="*/ 2 w 408"/>
                  <a:gd name="T53" fmla="*/ 17 h 1149"/>
                  <a:gd name="T54" fmla="*/ 2 w 408"/>
                  <a:gd name="T55" fmla="*/ 17 h 1149"/>
                  <a:gd name="T56" fmla="*/ 3 w 408"/>
                  <a:gd name="T57" fmla="*/ 17 h 1149"/>
                  <a:gd name="T58" fmla="*/ 3 w 408"/>
                  <a:gd name="T59" fmla="*/ 17 h 1149"/>
                  <a:gd name="T60" fmla="*/ 3 w 408"/>
                  <a:gd name="T61" fmla="*/ 17 h 1149"/>
                  <a:gd name="T62" fmla="*/ 4 w 408"/>
                  <a:gd name="T63" fmla="*/ 17 h 1149"/>
                  <a:gd name="T64" fmla="*/ 4 w 408"/>
                  <a:gd name="T65" fmla="*/ 17 h 1149"/>
                  <a:gd name="T66" fmla="*/ 5 w 408"/>
                  <a:gd name="T67" fmla="*/ 17 h 1149"/>
                  <a:gd name="T68" fmla="*/ 5 w 408"/>
                  <a:gd name="T69" fmla="*/ 17 h 1149"/>
                  <a:gd name="T70" fmla="*/ 6 w 408"/>
                  <a:gd name="T71" fmla="*/ 17 h 1149"/>
                  <a:gd name="T72" fmla="*/ 7 w 408"/>
                  <a:gd name="T73" fmla="*/ 17 h 1149"/>
                  <a:gd name="T74" fmla="*/ 7 w 408"/>
                  <a:gd name="T75" fmla="*/ 14 h 1149"/>
                  <a:gd name="T76" fmla="*/ 7 w 408"/>
                  <a:gd name="T77" fmla="*/ 11 h 1149"/>
                  <a:gd name="T78" fmla="*/ 7 w 408"/>
                  <a:gd name="T79" fmla="*/ 7 h 1149"/>
                  <a:gd name="T80" fmla="*/ 7 w 40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8" h="1149">
                    <a:moveTo>
                      <a:pt x="408" y="0"/>
                    </a:moveTo>
                    <a:lnTo>
                      <a:pt x="385" y="0"/>
                    </a:lnTo>
                    <a:lnTo>
                      <a:pt x="365" y="0"/>
                    </a:lnTo>
                    <a:lnTo>
                      <a:pt x="348" y="0"/>
                    </a:lnTo>
                    <a:lnTo>
                      <a:pt x="332" y="0"/>
                    </a:lnTo>
                    <a:lnTo>
                      <a:pt x="318" y="0"/>
                    </a:lnTo>
                    <a:lnTo>
                      <a:pt x="303" y="0"/>
                    </a:lnTo>
                    <a:lnTo>
                      <a:pt x="289" y="0"/>
                    </a:lnTo>
                    <a:lnTo>
                      <a:pt x="273" y="0"/>
                    </a:lnTo>
                    <a:lnTo>
                      <a:pt x="255" y="0"/>
                    </a:lnTo>
                    <a:lnTo>
                      <a:pt x="233" y="0"/>
                    </a:lnTo>
                    <a:lnTo>
                      <a:pt x="208" y="0"/>
                    </a:lnTo>
                    <a:lnTo>
                      <a:pt x="179" y="0"/>
                    </a:lnTo>
                    <a:lnTo>
                      <a:pt x="144" y="0"/>
                    </a:lnTo>
                    <a:lnTo>
                      <a:pt x="104" y="0"/>
                    </a:lnTo>
                    <a:lnTo>
                      <a:pt x="55" y="0"/>
                    </a:lnTo>
                    <a:lnTo>
                      <a:pt x="0" y="0"/>
                    </a:lnTo>
                    <a:lnTo>
                      <a:pt x="0" y="215"/>
                    </a:lnTo>
                    <a:lnTo>
                      <a:pt x="0" y="382"/>
                    </a:lnTo>
                    <a:lnTo>
                      <a:pt x="0" y="645"/>
                    </a:lnTo>
                    <a:lnTo>
                      <a:pt x="0" y="1149"/>
                    </a:lnTo>
                    <a:lnTo>
                      <a:pt x="23" y="1149"/>
                    </a:lnTo>
                    <a:lnTo>
                      <a:pt x="43" y="1149"/>
                    </a:lnTo>
                    <a:lnTo>
                      <a:pt x="60" y="1149"/>
                    </a:lnTo>
                    <a:lnTo>
                      <a:pt x="76" y="1149"/>
                    </a:lnTo>
                    <a:lnTo>
                      <a:pt x="90" y="1149"/>
                    </a:lnTo>
                    <a:lnTo>
                      <a:pt x="105" y="1149"/>
                    </a:lnTo>
                    <a:lnTo>
                      <a:pt x="119" y="1149"/>
                    </a:lnTo>
                    <a:lnTo>
                      <a:pt x="135" y="1149"/>
                    </a:lnTo>
                    <a:lnTo>
                      <a:pt x="153" y="1149"/>
                    </a:lnTo>
                    <a:lnTo>
                      <a:pt x="175" y="1149"/>
                    </a:lnTo>
                    <a:lnTo>
                      <a:pt x="199" y="1149"/>
                    </a:lnTo>
                    <a:lnTo>
                      <a:pt x="229" y="1149"/>
                    </a:lnTo>
                    <a:lnTo>
                      <a:pt x="264" y="1149"/>
                    </a:lnTo>
                    <a:lnTo>
                      <a:pt x="304" y="1149"/>
                    </a:lnTo>
                    <a:lnTo>
                      <a:pt x="352" y="1149"/>
                    </a:lnTo>
                    <a:lnTo>
                      <a:pt x="408" y="1149"/>
                    </a:lnTo>
                    <a:lnTo>
                      <a:pt x="408" y="933"/>
                    </a:lnTo>
                    <a:lnTo>
                      <a:pt x="408" y="765"/>
                    </a:lnTo>
                    <a:lnTo>
                      <a:pt x="408" y="503"/>
                    </a:lnTo>
                    <a:lnTo>
                      <a:pt x="408"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43" name="Freeform 148">
                <a:extLst>
                  <a:ext uri="{FF2B5EF4-FFF2-40B4-BE49-F238E27FC236}">
                    <a16:creationId xmlns:a16="http://schemas.microsoft.com/office/drawing/2014/main" id="{0B889975-5F0A-4F3D-A1D6-4513B03C20C5}"/>
                  </a:ext>
                </a:extLst>
              </p:cNvPr>
              <p:cNvSpPr>
                <a:spLocks/>
              </p:cNvSpPr>
              <p:nvPr/>
            </p:nvSpPr>
            <p:spPr bwMode="auto">
              <a:xfrm>
                <a:off x="1962" y="2593"/>
                <a:ext cx="186" cy="574"/>
              </a:xfrm>
              <a:custGeom>
                <a:avLst/>
                <a:gdLst>
                  <a:gd name="T0" fmla="*/ 5 w 373"/>
                  <a:gd name="T1" fmla="*/ 0 h 1149"/>
                  <a:gd name="T2" fmla="*/ 5 w 373"/>
                  <a:gd name="T3" fmla="*/ 0 h 1149"/>
                  <a:gd name="T4" fmla="*/ 5 w 373"/>
                  <a:gd name="T5" fmla="*/ 0 h 1149"/>
                  <a:gd name="T6" fmla="*/ 4 w 373"/>
                  <a:gd name="T7" fmla="*/ 0 h 1149"/>
                  <a:gd name="T8" fmla="*/ 4 w 373"/>
                  <a:gd name="T9" fmla="*/ 0 h 1149"/>
                  <a:gd name="T10" fmla="*/ 4 w 373"/>
                  <a:gd name="T11" fmla="*/ 0 h 1149"/>
                  <a:gd name="T12" fmla="*/ 4 w 373"/>
                  <a:gd name="T13" fmla="*/ 0 h 1149"/>
                  <a:gd name="T14" fmla="*/ 4 w 373"/>
                  <a:gd name="T15" fmla="*/ 0 h 1149"/>
                  <a:gd name="T16" fmla="*/ 3 w 373"/>
                  <a:gd name="T17" fmla="*/ 0 h 1149"/>
                  <a:gd name="T18" fmla="*/ 3 w 373"/>
                  <a:gd name="T19" fmla="*/ 0 h 1149"/>
                  <a:gd name="T20" fmla="*/ 3 w 373"/>
                  <a:gd name="T21" fmla="*/ 0 h 1149"/>
                  <a:gd name="T22" fmla="*/ 2 w 373"/>
                  <a:gd name="T23" fmla="*/ 0 h 1149"/>
                  <a:gd name="T24" fmla="*/ 2 w 373"/>
                  <a:gd name="T25" fmla="*/ 0 h 1149"/>
                  <a:gd name="T26" fmla="*/ 2 w 373"/>
                  <a:gd name="T27" fmla="*/ 0 h 1149"/>
                  <a:gd name="T28" fmla="*/ 1 w 373"/>
                  <a:gd name="T29" fmla="*/ 0 h 1149"/>
                  <a:gd name="T30" fmla="*/ 0 w 373"/>
                  <a:gd name="T31" fmla="*/ 0 h 1149"/>
                  <a:gd name="T32" fmla="*/ 0 w 373"/>
                  <a:gd name="T33" fmla="*/ 0 h 1149"/>
                  <a:gd name="T34" fmla="*/ 0 w 373"/>
                  <a:gd name="T35" fmla="*/ 3 h 1149"/>
                  <a:gd name="T36" fmla="*/ 0 w 373"/>
                  <a:gd name="T37" fmla="*/ 5 h 1149"/>
                  <a:gd name="T38" fmla="*/ 0 w 373"/>
                  <a:gd name="T39" fmla="*/ 10 h 1149"/>
                  <a:gd name="T40" fmla="*/ 0 w 373"/>
                  <a:gd name="T41" fmla="*/ 17 h 1149"/>
                  <a:gd name="T42" fmla="*/ 0 w 373"/>
                  <a:gd name="T43" fmla="*/ 17 h 1149"/>
                  <a:gd name="T44" fmla="*/ 0 w 373"/>
                  <a:gd name="T45" fmla="*/ 17 h 1149"/>
                  <a:gd name="T46" fmla="*/ 0 w 373"/>
                  <a:gd name="T47" fmla="*/ 17 h 1149"/>
                  <a:gd name="T48" fmla="*/ 1 w 373"/>
                  <a:gd name="T49" fmla="*/ 17 h 1149"/>
                  <a:gd name="T50" fmla="*/ 1 w 373"/>
                  <a:gd name="T51" fmla="*/ 17 h 1149"/>
                  <a:gd name="T52" fmla="*/ 1 w 373"/>
                  <a:gd name="T53" fmla="*/ 17 h 1149"/>
                  <a:gd name="T54" fmla="*/ 1 w 373"/>
                  <a:gd name="T55" fmla="*/ 17 h 1149"/>
                  <a:gd name="T56" fmla="*/ 1 w 373"/>
                  <a:gd name="T57" fmla="*/ 17 h 1149"/>
                  <a:gd name="T58" fmla="*/ 2 w 373"/>
                  <a:gd name="T59" fmla="*/ 17 h 1149"/>
                  <a:gd name="T60" fmla="*/ 2 w 373"/>
                  <a:gd name="T61" fmla="*/ 17 h 1149"/>
                  <a:gd name="T62" fmla="*/ 2 w 373"/>
                  <a:gd name="T63" fmla="*/ 17 h 1149"/>
                  <a:gd name="T64" fmla="*/ 3 w 373"/>
                  <a:gd name="T65" fmla="*/ 17 h 1149"/>
                  <a:gd name="T66" fmla="*/ 3 w 373"/>
                  <a:gd name="T67" fmla="*/ 17 h 1149"/>
                  <a:gd name="T68" fmla="*/ 4 w 373"/>
                  <a:gd name="T69" fmla="*/ 17 h 1149"/>
                  <a:gd name="T70" fmla="*/ 5 w 373"/>
                  <a:gd name="T71" fmla="*/ 17 h 1149"/>
                  <a:gd name="T72" fmla="*/ 5 w 373"/>
                  <a:gd name="T73" fmla="*/ 17 h 1149"/>
                  <a:gd name="T74" fmla="*/ 5 w 373"/>
                  <a:gd name="T75" fmla="*/ 14 h 1149"/>
                  <a:gd name="T76" fmla="*/ 5 w 373"/>
                  <a:gd name="T77" fmla="*/ 11 h 1149"/>
                  <a:gd name="T78" fmla="*/ 5 w 373"/>
                  <a:gd name="T79" fmla="*/ 7 h 1149"/>
                  <a:gd name="T80" fmla="*/ 5 w 373"/>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3" h="1149">
                    <a:moveTo>
                      <a:pt x="373" y="0"/>
                    </a:moveTo>
                    <a:lnTo>
                      <a:pt x="352" y="0"/>
                    </a:lnTo>
                    <a:lnTo>
                      <a:pt x="333" y="0"/>
                    </a:lnTo>
                    <a:lnTo>
                      <a:pt x="318" y="0"/>
                    </a:lnTo>
                    <a:lnTo>
                      <a:pt x="303" y="0"/>
                    </a:lnTo>
                    <a:lnTo>
                      <a:pt x="290" y="0"/>
                    </a:lnTo>
                    <a:lnTo>
                      <a:pt x="277" y="0"/>
                    </a:lnTo>
                    <a:lnTo>
                      <a:pt x="264" y="0"/>
                    </a:lnTo>
                    <a:lnTo>
                      <a:pt x="249" y="0"/>
                    </a:lnTo>
                    <a:lnTo>
                      <a:pt x="233" y="0"/>
                    </a:lnTo>
                    <a:lnTo>
                      <a:pt x="213" y="0"/>
                    </a:lnTo>
                    <a:lnTo>
                      <a:pt x="190" y="0"/>
                    </a:lnTo>
                    <a:lnTo>
                      <a:pt x="164" y="0"/>
                    </a:lnTo>
                    <a:lnTo>
                      <a:pt x="131" y="0"/>
                    </a:lnTo>
                    <a:lnTo>
                      <a:pt x="95" y="0"/>
                    </a:lnTo>
                    <a:lnTo>
                      <a:pt x="51" y="0"/>
                    </a:lnTo>
                    <a:lnTo>
                      <a:pt x="0" y="0"/>
                    </a:lnTo>
                    <a:lnTo>
                      <a:pt x="0" y="215"/>
                    </a:lnTo>
                    <a:lnTo>
                      <a:pt x="0" y="382"/>
                    </a:lnTo>
                    <a:lnTo>
                      <a:pt x="0" y="645"/>
                    </a:lnTo>
                    <a:lnTo>
                      <a:pt x="0" y="1149"/>
                    </a:lnTo>
                    <a:lnTo>
                      <a:pt x="22" y="1149"/>
                    </a:lnTo>
                    <a:lnTo>
                      <a:pt x="41" y="1149"/>
                    </a:lnTo>
                    <a:lnTo>
                      <a:pt x="55" y="1149"/>
                    </a:lnTo>
                    <a:lnTo>
                      <a:pt x="70" y="1149"/>
                    </a:lnTo>
                    <a:lnTo>
                      <a:pt x="83" y="1149"/>
                    </a:lnTo>
                    <a:lnTo>
                      <a:pt x="97" y="1149"/>
                    </a:lnTo>
                    <a:lnTo>
                      <a:pt x="110" y="1149"/>
                    </a:lnTo>
                    <a:lnTo>
                      <a:pt x="125" y="1149"/>
                    </a:lnTo>
                    <a:lnTo>
                      <a:pt x="141" y="1149"/>
                    </a:lnTo>
                    <a:lnTo>
                      <a:pt x="160" y="1149"/>
                    </a:lnTo>
                    <a:lnTo>
                      <a:pt x="183" y="1149"/>
                    </a:lnTo>
                    <a:lnTo>
                      <a:pt x="210" y="1149"/>
                    </a:lnTo>
                    <a:lnTo>
                      <a:pt x="242" y="1149"/>
                    </a:lnTo>
                    <a:lnTo>
                      <a:pt x="279" y="1149"/>
                    </a:lnTo>
                    <a:lnTo>
                      <a:pt x="323" y="1149"/>
                    </a:lnTo>
                    <a:lnTo>
                      <a:pt x="373" y="1149"/>
                    </a:lnTo>
                    <a:lnTo>
                      <a:pt x="373" y="933"/>
                    </a:lnTo>
                    <a:lnTo>
                      <a:pt x="373" y="765"/>
                    </a:lnTo>
                    <a:lnTo>
                      <a:pt x="373" y="503"/>
                    </a:lnTo>
                    <a:lnTo>
                      <a:pt x="373"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44" name="Freeform 149">
                <a:extLst>
                  <a:ext uri="{FF2B5EF4-FFF2-40B4-BE49-F238E27FC236}">
                    <a16:creationId xmlns:a16="http://schemas.microsoft.com/office/drawing/2014/main" id="{C0D5673C-9172-4674-931C-B42C325E177E}"/>
                  </a:ext>
                </a:extLst>
              </p:cNvPr>
              <p:cNvSpPr>
                <a:spLocks/>
              </p:cNvSpPr>
              <p:nvPr/>
            </p:nvSpPr>
            <p:spPr bwMode="auto">
              <a:xfrm>
                <a:off x="1966" y="2593"/>
                <a:ext cx="168" cy="574"/>
              </a:xfrm>
              <a:custGeom>
                <a:avLst/>
                <a:gdLst>
                  <a:gd name="T0" fmla="*/ 5 w 337"/>
                  <a:gd name="T1" fmla="*/ 0 h 1149"/>
                  <a:gd name="T2" fmla="*/ 4 w 337"/>
                  <a:gd name="T3" fmla="*/ 0 h 1149"/>
                  <a:gd name="T4" fmla="*/ 4 w 337"/>
                  <a:gd name="T5" fmla="*/ 0 h 1149"/>
                  <a:gd name="T6" fmla="*/ 4 w 337"/>
                  <a:gd name="T7" fmla="*/ 0 h 1149"/>
                  <a:gd name="T8" fmla="*/ 4 w 337"/>
                  <a:gd name="T9" fmla="*/ 0 h 1149"/>
                  <a:gd name="T10" fmla="*/ 4 w 337"/>
                  <a:gd name="T11" fmla="*/ 0 h 1149"/>
                  <a:gd name="T12" fmla="*/ 3 w 337"/>
                  <a:gd name="T13" fmla="*/ 0 h 1149"/>
                  <a:gd name="T14" fmla="*/ 3 w 337"/>
                  <a:gd name="T15" fmla="*/ 0 h 1149"/>
                  <a:gd name="T16" fmla="*/ 3 w 337"/>
                  <a:gd name="T17" fmla="*/ 0 h 1149"/>
                  <a:gd name="T18" fmla="*/ 3 w 337"/>
                  <a:gd name="T19" fmla="*/ 0 h 1149"/>
                  <a:gd name="T20" fmla="*/ 3 w 337"/>
                  <a:gd name="T21" fmla="*/ 0 h 1149"/>
                  <a:gd name="T22" fmla="*/ 2 w 337"/>
                  <a:gd name="T23" fmla="*/ 0 h 1149"/>
                  <a:gd name="T24" fmla="*/ 2 w 337"/>
                  <a:gd name="T25" fmla="*/ 0 h 1149"/>
                  <a:gd name="T26" fmla="*/ 1 w 337"/>
                  <a:gd name="T27" fmla="*/ 0 h 1149"/>
                  <a:gd name="T28" fmla="*/ 1 w 337"/>
                  <a:gd name="T29" fmla="*/ 0 h 1149"/>
                  <a:gd name="T30" fmla="*/ 0 w 337"/>
                  <a:gd name="T31" fmla="*/ 0 h 1149"/>
                  <a:gd name="T32" fmla="*/ 0 w 337"/>
                  <a:gd name="T33" fmla="*/ 0 h 1149"/>
                  <a:gd name="T34" fmla="*/ 0 w 337"/>
                  <a:gd name="T35" fmla="*/ 3 h 1149"/>
                  <a:gd name="T36" fmla="*/ 0 w 337"/>
                  <a:gd name="T37" fmla="*/ 5 h 1149"/>
                  <a:gd name="T38" fmla="*/ 0 w 337"/>
                  <a:gd name="T39" fmla="*/ 10 h 1149"/>
                  <a:gd name="T40" fmla="*/ 0 w 337"/>
                  <a:gd name="T41" fmla="*/ 17 h 1149"/>
                  <a:gd name="T42" fmla="*/ 0 w 337"/>
                  <a:gd name="T43" fmla="*/ 17 h 1149"/>
                  <a:gd name="T44" fmla="*/ 0 w 337"/>
                  <a:gd name="T45" fmla="*/ 17 h 1149"/>
                  <a:gd name="T46" fmla="*/ 0 w 337"/>
                  <a:gd name="T47" fmla="*/ 17 h 1149"/>
                  <a:gd name="T48" fmla="*/ 0 w 337"/>
                  <a:gd name="T49" fmla="*/ 17 h 1149"/>
                  <a:gd name="T50" fmla="*/ 1 w 337"/>
                  <a:gd name="T51" fmla="*/ 17 h 1149"/>
                  <a:gd name="T52" fmla="*/ 1 w 337"/>
                  <a:gd name="T53" fmla="*/ 17 h 1149"/>
                  <a:gd name="T54" fmla="*/ 1 w 337"/>
                  <a:gd name="T55" fmla="*/ 17 h 1149"/>
                  <a:gd name="T56" fmla="*/ 1 w 337"/>
                  <a:gd name="T57" fmla="*/ 17 h 1149"/>
                  <a:gd name="T58" fmla="*/ 1 w 337"/>
                  <a:gd name="T59" fmla="*/ 17 h 1149"/>
                  <a:gd name="T60" fmla="*/ 2 w 337"/>
                  <a:gd name="T61" fmla="*/ 17 h 1149"/>
                  <a:gd name="T62" fmla="*/ 2 w 337"/>
                  <a:gd name="T63" fmla="*/ 17 h 1149"/>
                  <a:gd name="T64" fmla="*/ 2 w 337"/>
                  <a:gd name="T65" fmla="*/ 17 h 1149"/>
                  <a:gd name="T66" fmla="*/ 3 w 337"/>
                  <a:gd name="T67" fmla="*/ 17 h 1149"/>
                  <a:gd name="T68" fmla="*/ 3 w 337"/>
                  <a:gd name="T69" fmla="*/ 17 h 1149"/>
                  <a:gd name="T70" fmla="*/ 4 w 337"/>
                  <a:gd name="T71" fmla="*/ 17 h 1149"/>
                  <a:gd name="T72" fmla="*/ 5 w 337"/>
                  <a:gd name="T73" fmla="*/ 17 h 1149"/>
                  <a:gd name="T74" fmla="*/ 5 w 337"/>
                  <a:gd name="T75" fmla="*/ 14 h 1149"/>
                  <a:gd name="T76" fmla="*/ 5 w 337"/>
                  <a:gd name="T77" fmla="*/ 11 h 1149"/>
                  <a:gd name="T78" fmla="*/ 5 w 337"/>
                  <a:gd name="T79" fmla="*/ 7 h 1149"/>
                  <a:gd name="T80" fmla="*/ 5 w 33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7" h="1149">
                    <a:moveTo>
                      <a:pt x="337" y="0"/>
                    </a:moveTo>
                    <a:lnTo>
                      <a:pt x="317" y="0"/>
                    </a:lnTo>
                    <a:lnTo>
                      <a:pt x="301" y="0"/>
                    </a:lnTo>
                    <a:lnTo>
                      <a:pt x="286" y="0"/>
                    </a:lnTo>
                    <a:lnTo>
                      <a:pt x="273" y="0"/>
                    </a:lnTo>
                    <a:lnTo>
                      <a:pt x="262" y="0"/>
                    </a:lnTo>
                    <a:lnTo>
                      <a:pt x="250" y="0"/>
                    </a:lnTo>
                    <a:lnTo>
                      <a:pt x="238" y="0"/>
                    </a:lnTo>
                    <a:lnTo>
                      <a:pt x="225" y="0"/>
                    </a:lnTo>
                    <a:lnTo>
                      <a:pt x="210" y="0"/>
                    </a:lnTo>
                    <a:lnTo>
                      <a:pt x="193" y="0"/>
                    </a:lnTo>
                    <a:lnTo>
                      <a:pt x="172" y="0"/>
                    </a:lnTo>
                    <a:lnTo>
                      <a:pt x="148" y="0"/>
                    </a:lnTo>
                    <a:lnTo>
                      <a:pt x="119" y="0"/>
                    </a:lnTo>
                    <a:lnTo>
                      <a:pt x="86" y="0"/>
                    </a:lnTo>
                    <a:lnTo>
                      <a:pt x="46" y="0"/>
                    </a:lnTo>
                    <a:lnTo>
                      <a:pt x="0" y="0"/>
                    </a:lnTo>
                    <a:lnTo>
                      <a:pt x="0" y="215"/>
                    </a:lnTo>
                    <a:lnTo>
                      <a:pt x="0" y="382"/>
                    </a:lnTo>
                    <a:lnTo>
                      <a:pt x="0" y="645"/>
                    </a:lnTo>
                    <a:lnTo>
                      <a:pt x="0" y="1149"/>
                    </a:lnTo>
                    <a:lnTo>
                      <a:pt x="20" y="1149"/>
                    </a:lnTo>
                    <a:lnTo>
                      <a:pt x="36" y="1149"/>
                    </a:lnTo>
                    <a:lnTo>
                      <a:pt x="50" y="1149"/>
                    </a:lnTo>
                    <a:lnTo>
                      <a:pt x="63" y="1149"/>
                    </a:lnTo>
                    <a:lnTo>
                      <a:pt x="75" y="1149"/>
                    </a:lnTo>
                    <a:lnTo>
                      <a:pt x="87" y="1149"/>
                    </a:lnTo>
                    <a:lnTo>
                      <a:pt x="98" y="1149"/>
                    </a:lnTo>
                    <a:lnTo>
                      <a:pt x="112" y="1149"/>
                    </a:lnTo>
                    <a:lnTo>
                      <a:pt x="127" y="1149"/>
                    </a:lnTo>
                    <a:lnTo>
                      <a:pt x="144" y="1149"/>
                    </a:lnTo>
                    <a:lnTo>
                      <a:pt x="165" y="1149"/>
                    </a:lnTo>
                    <a:lnTo>
                      <a:pt x="189" y="1149"/>
                    </a:lnTo>
                    <a:lnTo>
                      <a:pt x="218" y="1149"/>
                    </a:lnTo>
                    <a:lnTo>
                      <a:pt x="252" y="1149"/>
                    </a:lnTo>
                    <a:lnTo>
                      <a:pt x="291" y="1149"/>
                    </a:lnTo>
                    <a:lnTo>
                      <a:pt x="337" y="1149"/>
                    </a:lnTo>
                    <a:lnTo>
                      <a:pt x="337" y="933"/>
                    </a:lnTo>
                    <a:lnTo>
                      <a:pt x="337" y="765"/>
                    </a:lnTo>
                    <a:lnTo>
                      <a:pt x="337" y="503"/>
                    </a:lnTo>
                    <a:lnTo>
                      <a:pt x="337"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45" name="Freeform 150">
                <a:extLst>
                  <a:ext uri="{FF2B5EF4-FFF2-40B4-BE49-F238E27FC236}">
                    <a16:creationId xmlns:a16="http://schemas.microsoft.com/office/drawing/2014/main" id="{87D06CDD-952E-434A-882F-F68329FA7F3E}"/>
                  </a:ext>
                </a:extLst>
              </p:cNvPr>
              <p:cNvSpPr>
                <a:spLocks/>
              </p:cNvSpPr>
              <p:nvPr/>
            </p:nvSpPr>
            <p:spPr bwMode="auto">
              <a:xfrm>
                <a:off x="1971" y="2593"/>
                <a:ext cx="150" cy="574"/>
              </a:xfrm>
              <a:custGeom>
                <a:avLst/>
                <a:gdLst>
                  <a:gd name="T0" fmla="*/ 5 w 299"/>
                  <a:gd name="T1" fmla="*/ 0 h 1149"/>
                  <a:gd name="T2" fmla="*/ 5 w 299"/>
                  <a:gd name="T3" fmla="*/ 0 h 1149"/>
                  <a:gd name="T4" fmla="*/ 5 w 299"/>
                  <a:gd name="T5" fmla="*/ 0 h 1149"/>
                  <a:gd name="T6" fmla="*/ 4 w 299"/>
                  <a:gd name="T7" fmla="*/ 0 h 1149"/>
                  <a:gd name="T8" fmla="*/ 4 w 299"/>
                  <a:gd name="T9" fmla="*/ 0 h 1149"/>
                  <a:gd name="T10" fmla="*/ 4 w 299"/>
                  <a:gd name="T11" fmla="*/ 0 h 1149"/>
                  <a:gd name="T12" fmla="*/ 4 w 299"/>
                  <a:gd name="T13" fmla="*/ 0 h 1149"/>
                  <a:gd name="T14" fmla="*/ 4 w 299"/>
                  <a:gd name="T15" fmla="*/ 0 h 1149"/>
                  <a:gd name="T16" fmla="*/ 4 w 299"/>
                  <a:gd name="T17" fmla="*/ 0 h 1149"/>
                  <a:gd name="T18" fmla="*/ 3 w 299"/>
                  <a:gd name="T19" fmla="*/ 0 h 1149"/>
                  <a:gd name="T20" fmla="*/ 3 w 299"/>
                  <a:gd name="T21" fmla="*/ 0 h 1149"/>
                  <a:gd name="T22" fmla="*/ 3 w 299"/>
                  <a:gd name="T23" fmla="*/ 0 h 1149"/>
                  <a:gd name="T24" fmla="*/ 3 w 299"/>
                  <a:gd name="T25" fmla="*/ 0 h 1149"/>
                  <a:gd name="T26" fmla="*/ 2 w 299"/>
                  <a:gd name="T27" fmla="*/ 0 h 1149"/>
                  <a:gd name="T28" fmla="*/ 2 w 299"/>
                  <a:gd name="T29" fmla="*/ 0 h 1149"/>
                  <a:gd name="T30" fmla="*/ 1 w 299"/>
                  <a:gd name="T31" fmla="*/ 0 h 1149"/>
                  <a:gd name="T32" fmla="*/ 0 w 299"/>
                  <a:gd name="T33" fmla="*/ 0 h 1149"/>
                  <a:gd name="T34" fmla="*/ 0 w 299"/>
                  <a:gd name="T35" fmla="*/ 3 h 1149"/>
                  <a:gd name="T36" fmla="*/ 0 w 299"/>
                  <a:gd name="T37" fmla="*/ 5 h 1149"/>
                  <a:gd name="T38" fmla="*/ 0 w 299"/>
                  <a:gd name="T39" fmla="*/ 10 h 1149"/>
                  <a:gd name="T40" fmla="*/ 0 w 299"/>
                  <a:gd name="T41" fmla="*/ 17 h 1149"/>
                  <a:gd name="T42" fmla="*/ 1 w 299"/>
                  <a:gd name="T43" fmla="*/ 17 h 1149"/>
                  <a:gd name="T44" fmla="*/ 1 w 299"/>
                  <a:gd name="T45" fmla="*/ 17 h 1149"/>
                  <a:gd name="T46" fmla="*/ 1 w 299"/>
                  <a:gd name="T47" fmla="*/ 17 h 1149"/>
                  <a:gd name="T48" fmla="*/ 1 w 299"/>
                  <a:gd name="T49" fmla="*/ 17 h 1149"/>
                  <a:gd name="T50" fmla="*/ 2 w 299"/>
                  <a:gd name="T51" fmla="*/ 17 h 1149"/>
                  <a:gd name="T52" fmla="*/ 2 w 299"/>
                  <a:gd name="T53" fmla="*/ 17 h 1149"/>
                  <a:gd name="T54" fmla="*/ 2 w 299"/>
                  <a:gd name="T55" fmla="*/ 17 h 1149"/>
                  <a:gd name="T56" fmla="*/ 2 w 299"/>
                  <a:gd name="T57" fmla="*/ 17 h 1149"/>
                  <a:gd name="T58" fmla="*/ 2 w 299"/>
                  <a:gd name="T59" fmla="*/ 17 h 1149"/>
                  <a:gd name="T60" fmla="*/ 2 w 299"/>
                  <a:gd name="T61" fmla="*/ 17 h 1149"/>
                  <a:gd name="T62" fmla="*/ 3 w 299"/>
                  <a:gd name="T63" fmla="*/ 17 h 1149"/>
                  <a:gd name="T64" fmla="*/ 3 w 299"/>
                  <a:gd name="T65" fmla="*/ 17 h 1149"/>
                  <a:gd name="T66" fmla="*/ 4 w 299"/>
                  <a:gd name="T67" fmla="*/ 17 h 1149"/>
                  <a:gd name="T68" fmla="*/ 4 w 299"/>
                  <a:gd name="T69" fmla="*/ 17 h 1149"/>
                  <a:gd name="T70" fmla="*/ 5 w 299"/>
                  <a:gd name="T71" fmla="*/ 17 h 1149"/>
                  <a:gd name="T72" fmla="*/ 5 w 299"/>
                  <a:gd name="T73" fmla="*/ 17 h 1149"/>
                  <a:gd name="T74" fmla="*/ 5 w 299"/>
                  <a:gd name="T75" fmla="*/ 14 h 1149"/>
                  <a:gd name="T76" fmla="*/ 5 w 299"/>
                  <a:gd name="T77" fmla="*/ 11 h 1149"/>
                  <a:gd name="T78" fmla="*/ 5 w 299"/>
                  <a:gd name="T79" fmla="*/ 7 h 1149"/>
                  <a:gd name="T80" fmla="*/ 5 w 29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9" h="1149">
                    <a:moveTo>
                      <a:pt x="299" y="0"/>
                    </a:moveTo>
                    <a:lnTo>
                      <a:pt x="282" y="0"/>
                    </a:lnTo>
                    <a:lnTo>
                      <a:pt x="267" y="0"/>
                    </a:lnTo>
                    <a:lnTo>
                      <a:pt x="254" y="0"/>
                    </a:lnTo>
                    <a:lnTo>
                      <a:pt x="244" y="0"/>
                    </a:lnTo>
                    <a:lnTo>
                      <a:pt x="232" y="0"/>
                    </a:lnTo>
                    <a:lnTo>
                      <a:pt x="222" y="0"/>
                    </a:lnTo>
                    <a:lnTo>
                      <a:pt x="212" y="0"/>
                    </a:lnTo>
                    <a:lnTo>
                      <a:pt x="200" y="0"/>
                    </a:lnTo>
                    <a:lnTo>
                      <a:pt x="186" y="0"/>
                    </a:lnTo>
                    <a:lnTo>
                      <a:pt x="170" y="0"/>
                    </a:lnTo>
                    <a:lnTo>
                      <a:pt x="152" y="0"/>
                    </a:lnTo>
                    <a:lnTo>
                      <a:pt x="131" y="0"/>
                    </a:lnTo>
                    <a:lnTo>
                      <a:pt x="106" y="0"/>
                    </a:lnTo>
                    <a:lnTo>
                      <a:pt x="76" y="0"/>
                    </a:lnTo>
                    <a:lnTo>
                      <a:pt x="40" y="0"/>
                    </a:lnTo>
                    <a:lnTo>
                      <a:pt x="0" y="0"/>
                    </a:lnTo>
                    <a:lnTo>
                      <a:pt x="0" y="215"/>
                    </a:lnTo>
                    <a:lnTo>
                      <a:pt x="0" y="382"/>
                    </a:lnTo>
                    <a:lnTo>
                      <a:pt x="0" y="645"/>
                    </a:lnTo>
                    <a:lnTo>
                      <a:pt x="0" y="1149"/>
                    </a:lnTo>
                    <a:lnTo>
                      <a:pt x="17" y="1149"/>
                    </a:lnTo>
                    <a:lnTo>
                      <a:pt x="32" y="1149"/>
                    </a:lnTo>
                    <a:lnTo>
                      <a:pt x="45" y="1149"/>
                    </a:lnTo>
                    <a:lnTo>
                      <a:pt x="55" y="1149"/>
                    </a:lnTo>
                    <a:lnTo>
                      <a:pt x="66" y="1149"/>
                    </a:lnTo>
                    <a:lnTo>
                      <a:pt x="77" y="1149"/>
                    </a:lnTo>
                    <a:lnTo>
                      <a:pt x="87" y="1149"/>
                    </a:lnTo>
                    <a:lnTo>
                      <a:pt x="99" y="1149"/>
                    </a:lnTo>
                    <a:lnTo>
                      <a:pt x="112" y="1149"/>
                    </a:lnTo>
                    <a:lnTo>
                      <a:pt x="127" y="1149"/>
                    </a:lnTo>
                    <a:lnTo>
                      <a:pt x="146" y="1149"/>
                    </a:lnTo>
                    <a:lnTo>
                      <a:pt x="168" y="1149"/>
                    </a:lnTo>
                    <a:lnTo>
                      <a:pt x="193" y="1149"/>
                    </a:lnTo>
                    <a:lnTo>
                      <a:pt x="223" y="1149"/>
                    </a:lnTo>
                    <a:lnTo>
                      <a:pt x="259" y="1149"/>
                    </a:lnTo>
                    <a:lnTo>
                      <a:pt x="299" y="1149"/>
                    </a:lnTo>
                    <a:lnTo>
                      <a:pt x="299" y="933"/>
                    </a:lnTo>
                    <a:lnTo>
                      <a:pt x="299" y="765"/>
                    </a:lnTo>
                    <a:lnTo>
                      <a:pt x="299" y="503"/>
                    </a:lnTo>
                    <a:lnTo>
                      <a:pt x="29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46" name="Freeform 151">
                <a:extLst>
                  <a:ext uri="{FF2B5EF4-FFF2-40B4-BE49-F238E27FC236}">
                    <a16:creationId xmlns:a16="http://schemas.microsoft.com/office/drawing/2014/main" id="{74099DE6-1B77-4D1D-AF78-66E1A573763D}"/>
                  </a:ext>
                </a:extLst>
              </p:cNvPr>
              <p:cNvSpPr>
                <a:spLocks/>
              </p:cNvSpPr>
              <p:nvPr/>
            </p:nvSpPr>
            <p:spPr bwMode="auto">
              <a:xfrm>
                <a:off x="1975" y="2593"/>
                <a:ext cx="132" cy="574"/>
              </a:xfrm>
              <a:custGeom>
                <a:avLst/>
                <a:gdLst>
                  <a:gd name="T0" fmla="*/ 5 w 264"/>
                  <a:gd name="T1" fmla="*/ 0 h 1149"/>
                  <a:gd name="T2" fmla="*/ 4 w 264"/>
                  <a:gd name="T3" fmla="*/ 0 h 1149"/>
                  <a:gd name="T4" fmla="*/ 4 w 264"/>
                  <a:gd name="T5" fmla="*/ 0 h 1149"/>
                  <a:gd name="T6" fmla="*/ 4 w 264"/>
                  <a:gd name="T7" fmla="*/ 0 h 1149"/>
                  <a:gd name="T8" fmla="*/ 4 w 264"/>
                  <a:gd name="T9" fmla="*/ 0 h 1149"/>
                  <a:gd name="T10" fmla="*/ 4 w 264"/>
                  <a:gd name="T11" fmla="*/ 0 h 1149"/>
                  <a:gd name="T12" fmla="*/ 4 w 264"/>
                  <a:gd name="T13" fmla="*/ 0 h 1149"/>
                  <a:gd name="T14" fmla="*/ 3 w 264"/>
                  <a:gd name="T15" fmla="*/ 0 h 1149"/>
                  <a:gd name="T16" fmla="*/ 3 w 264"/>
                  <a:gd name="T17" fmla="*/ 0 h 1149"/>
                  <a:gd name="T18" fmla="*/ 3 w 264"/>
                  <a:gd name="T19" fmla="*/ 0 h 1149"/>
                  <a:gd name="T20" fmla="*/ 3 w 264"/>
                  <a:gd name="T21" fmla="*/ 0 h 1149"/>
                  <a:gd name="T22" fmla="*/ 3 w 264"/>
                  <a:gd name="T23" fmla="*/ 0 h 1149"/>
                  <a:gd name="T24" fmla="*/ 2 w 264"/>
                  <a:gd name="T25" fmla="*/ 0 h 1149"/>
                  <a:gd name="T26" fmla="*/ 2 w 264"/>
                  <a:gd name="T27" fmla="*/ 0 h 1149"/>
                  <a:gd name="T28" fmla="*/ 2 w 264"/>
                  <a:gd name="T29" fmla="*/ 0 h 1149"/>
                  <a:gd name="T30" fmla="*/ 1 w 264"/>
                  <a:gd name="T31" fmla="*/ 0 h 1149"/>
                  <a:gd name="T32" fmla="*/ 0 w 264"/>
                  <a:gd name="T33" fmla="*/ 0 h 1149"/>
                  <a:gd name="T34" fmla="*/ 0 w 264"/>
                  <a:gd name="T35" fmla="*/ 3 h 1149"/>
                  <a:gd name="T36" fmla="*/ 0 w 264"/>
                  <a:gd name="T37" fmla="*/ 5 h 1149"/>
                  <a:gd name="T38" fmla="*/ 0 w 264"/>
                  <a:gd name="T39" fmla="*/ 10 h 1149"/>
                  <a:gd name="T40" fmla="*/ 0 w 264"/>
                  <a:gd name="T41" fmla="*/ 17 h 1149"/>
                  <a:gd name="T42" fmla="*/ 1 w 264"/>
                  <a:gd name="T43" fmla="*/ 17 h 1149"/>
                  <a:gd name="T44" fmla="*/ 1 w 264"/>
                  <a:gd name="T45" fmla="*/ 17 h 1149"/>
                  <a:gd name="T46" fmla="*/ 1 w 264"/>
                  <a:gd name="T47" fmla="*/ 17 h 1149"/>
                  <a:gd name="T48" fmla="*/ 1 w 264"/>
                  <a:gd name="T49" fmla="*/ 17 h 1149"/>
                  <a:gd name="T50" fmla="*/ 1 w 264"/>
                  <a:gd name="T51" fmla="*/ 17 h 1149"/>
                  <a:gd name="T52" fmla="*/ 2 w 264"/>
                  <a:gd name="T53" fmla="*/ 17 h 1149"/>
                  <a:gd name="T54" fmla="*/ 2 w 264"/>
                  <a:gd name="T55" fmla="*/ 17 h 1149"/>
                  <a:gd name="T56" fmla="*/ 2 w 264"/>
                  <a:gd name="T57" fmla="*/ 17 h 1149"/>
                  <a:gd name="T58" fmla="*/ 2 w 264"/>
                  <a:gd name="T59" fmla="*/ 17 h 1149"/>
                  <a:gd name="T60" fmla="*/ 2 w 264"/>
                  <a:gd name="T61" fmla="*/ 17 h 1149"/>
                  <a:gd name="T62" fmla="*/ 3 w 264"/>
                  <a:gd name="T63" fmla="*/ 17 h 1149"/>
                  <a:gd name="T64" fmla="*/ 3 w 264"/>
                  <a:gd name="T65" fmla="*/ 17 h 1149"/>
                  <a:gd name="T66" fmla="*/ 3 w 264"/>
                  <a:gd name="T67" fmla="*/ 17 h 1149"/>
                  <a:gd name="T68" fmla="*/ 4 w 264"/>
                  <a:gd name="T69" fmla="*/ 17 h 1149"/>
                  <a:gd name="T70" fmla="*/ 4 w 264"/>
                  <a:gd name="T71" fmla="*/ 17 h 1149"/>
                  <a:gd name="T72" fmla="*/ 5 w 264"/>
                  <a:gd name="T73" fmla="*/ 17 h 1149"/>
                  <a:gd name="T74" fmla="*/ 5 w 264"/>
                  <a:gd name="T75" fmla="*/ 14 h 1149"/>
                  <a:gd name="T76" fmla="*/ 5 w 264"/>
                  <a:gd name="T77" fmla="*/ 11 h 1149"/>
                  <a:gd name="T78" fmla="*/ 5 w 264"/>
                  <a:gd name="T79" fmla="*/ 7 h 1149"/>
                  <a:gd name="T80" fmla="*/ 5 w 26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4" h="1149">
                    <a:moveTo>
                      <a:pt x="264" y="0"/>
                    </a:moveTo>
                    <a:lnTo>
                      <a:pt x="249" y="0"/>
                    </a:lnTo>
                    <a:lnTo>
                      <a:pt x="236" y="0"/>
                    </a:lnTo>
                    <a:lnTo>
                      <a:pt x="224" y="0"/>
                    </a:lnTo>
                    <a:lnTo>
                      <a:pt x="214" y="0"/>
                    </a:lnTo>
                    <a:lnTo>
                      <a:pt x="205" y="0"/>
                    </a:lnTo>
                    <a:lnTo>
                      <a:pt x="196" y="0"/>
                    </a:lnTo>
                    <a:lnTo>
                      <a:pt x="186" y="0"/>
                    </a:lnTo>
                    <a:lnTo>
                      <a:pt x="176" y="0"/>
                    </a:lnTo>
                    <a:lnTo>
                      <a:pt x="165" y="0"/>
                    </a:lnTo>
                    <a:lnTo>
                      <a:pt x="151" y="0"/>
                    </a:lnTo>
                    <a:lnTo>
                      <a:pt x="135" y="0"/>
                    </a:lnTo>
                    <a:lnTo>
                      <a:pt x="115" y="0"/>
                    </a:lnTo>
                    <a:lnTo>
                      <a:pt x="93" y="0"/>
                    </a:lnTo>
                    <a:lnTo>
                      <a:pt x="67" y="0"/>
                    </a:lnTo>
                    <a:lnTo>
                      <a:pt x="36" y="0"/>
                    </a:lnTo>
                    <a:lnTo>
                      <a:pt x="0" y="0"/>
                    </a:lnTo>
                    <a:lnTo>
                      <a:pt x="0" y="215"/>
                    </a:lnTo>
                    <a:lnTo>
                      <a:pt x="0" y="382"/>
                    </a:lnTo>
                    <a:lnTo>
                      <a:pt x="0" y="645"/>
                    </a:lnTo>
                    <a:lnTo>
                      <a:pt x="0" y="1149"/>
                    </a:lnTo>
                    <a:lnTo>
                      <a:pt x="15" y="1149"/>
                    </a:lnTo>
                    <a:lnTo>
                      <a:pt x="27" y="1149"/>
                    </a:lnTo>
                    <a:lnTo>
                      <a:pt x="39" y="1149"/>
                    </a:lnTo>
                    <a:lnTo>
                      <a:pt x="49" y="1149"/>
                    </a:lnTo>
                    <a:lnTo>
                      <a:pt x="59" y="1149"/>
                    </a:lnTo>
                    <a:lnTo>
                      <a:pt x="68" y="1149"/>
                    </a:lnTo>
                    <a:lnTo>
                      <a:pt x="77" y="1149"/>
                    </a:lnTo>
                    <a:lnTo>
                      <a:pt x="87" y="1149"/>
                    </a:lnTo>
                    <a:lnTo>
                      <a:pt x="99" y="1149"/>
                    </a:lnTo>
                    <a:lnTo>
                      <a:pt x="113" y="1149"/>
                    </a:lnTo>
                    <a:lnTo>
                      <a:pt x="129" y="1149"/>
                    </a:lnTo>
                    <a:lnTo>
                      <a:pt x="147" y="1149"/>
                    </a:lnTo>
                    <a:lnTo>
                      <a:pt x="170" y="1149"/>
                    </a:lnTo>
                    <a:lnTo>
                      <a:pt x="197" y="1149"/>
                    </a:lnTo>
                    <a:lnTo>
                      <a:pt x="228" y="1149"/>
                    </a:lnTo>
                    <a:lnTo>
                      <a:pt x="264" y="1149"/>
                    </a:lnTo>
                    <a:lnTo>
                      <a:pt x="264" y="933"/>
                    </a:lnTo>
                    <a:lnTo>
                      <a:pt x="264" y="765"/>
                    </a:lnTo>
                    <a:lnTo>
                      <a:pt x="264" y="503"/>
                    </a:lnTo>
                    <a:lnTo>
                      <a:pt x="264"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47" name="Freeform 152">
                <a:extLst>
                  <a:ext uri="{FF2B5EF4-FFF2-40B4-BE49-F238E27FC236}">
                    <a16:creationId xmlns:a16="http://schemas.microsoft.com/office/drawing/2014/main" id="{00EA06A8-325C-4F61-8645-E45563C9D4FD}"/>
                  </a:ext>
                </a:extLst>
              </p:cNvPr>
              <p:cNvSpPr>
                <a:spLocks/>
              </p:cNvSpPr>
              <p:nvPr/>
            </p:nvSpPr>
            <p:spPr bwMode="auto">
              <a:xfrm>
                <a:off x="1981" y="2593"/>
                <a:ext cx="112" cy="574"/>
              </a:xfrm>
              <a:custGeom>
                <a:avLst/>
                <a:gdLst>
                  <a:gd name="T0" fmla="*/ 3 w 226"/>
                  <a:gd name="T1" fmla="*/ 0 h 1149"/>
                  <a:gd name="T2" fmla="*/ 3 w 226"/>
                  <a:gd name="T3" fmla="*/ 0 h 1149"/>
                  <a:gd name="T4" fmla="*/ 3 w 226"/>
                  <a:gd name="T5" fmla="*/ 0 h 1149"/>
                  <a:gd name="T6" fmla="*/ 3 w 226"/>
                  <a:gd name="T7" fmla="*/ 0 h 1149"/>
                  <a:gd name="T8" fmla="*/ 2 w 226"/>
                  <a:gd name="T9" fmla="*/ 0 h 1149"/>
                  <a:gd name="T10" fmla="*/ 2 w 226"/>
                  <a:gd name="T11" fmla="*/ 0 h 1149"/>
                  <a:gd name="T12" fmla="*/ 2 w 226"/>
                  <a:gd name="T13" fmla="*/ 0 h 1149"/>
                  <a:gd name="T14" fmla="*/ 2 w 226"/>
                  <a:gd name="T15" fmla="*/ 0 h 1149"/>
                  <a:gd name="T16" fmla="*/ 2 w 226"/>
                  <a:gd name="T17" fmla="*/ 0 h 1149"/>
                  <a:gd name="T18" fmla="*/ 2 w 226"/>
                  <a:gd name="T19" fmla="*/ 0 h 1149"/>
                  <a:gd name="T20" fmla="*/ 2 w 226"/>
                  <a:gd name="T21" fmla="*/ 0 h 1149"/>
                  <a:gd name="T22" fmla="*/ 1 w 226"/>
                  <a:gd name="T23" fmla="*/ 0 h 1149"/>
                  <a:gd name="T24" fmla="*/ 1 w 226"/>
                  <a:gd name="T25" fmla="*/ 0 h 1149"/>
                  <a:gd name="T26" fmla="*/ 1 w 226"/>
                  <a:gd name="T27" fmla="*/ 0 h 1149"/>
                  <a:gd name="T28" fmla="*/ 0 w 226"/>
                  <a:gd name="T29" fmla="*/ 0 h 1149"/>
                  <a:gd name="T30" fmla="*/ 0 w 226"/>
                  <a:gd name="T31" fmla="*/ 0 h 1149"/>
                  <a:gd name="T32" fmla="*/ 0 w 226"/>
                  <a:gd name="T33" fmla="*/ 0 h 1149"/>
                  <a:gd name="T34" fmla="*/ 0 w 226"/>
                  <a:gd name="T35" fmla="*/ 3 h 1149"/>
                  <a:gd name="T36" fmla="*/ 0 w 226"/>
                  <a:gd name="T37" fmla="*/ 5 h 1149"/>
                  <a:gd name="T38" fmla="*/ 0 w 226"/>
                  <a:gd name="T39" fmla="*/ 10 h 1149"/>
                  <a:gd name="T40" fmla="*/ 0 w 226"/>
                  <a:gd name="T41" fmla="*/ 17 h 1149"/>
                  <a:gd name="T42" fmla="*/ 0 w 226"/>
                  <a:gd name="T43" fmla="*/ 17 h 1149"/>
                  <a:gd name="T44" fmla="*/ 0 w 226"/>
                  <a:gd name="T45" fmla="*/ 17 h 1149"/>
                  <a:gd name="T46" fmla="*/ 0 w 226"/>
                  <a:gd name="T47" fmla="*/ 17 h 1149"/>
                  <a:gd name="T48" fmla="*/ 0 w 226"/>
                  <a:gd name="T49" fmla="*/ 17 h 1149"/>
                  <a:gd name="T50" fmla="*/ 0 w 226"/>
                  <a:gd name="T51" fmla="*/ 17 h 1149"/>
                  <a:gd name="T52" fmla="*/ 0 w 226"/>
                  <a:gd name="T53" fmla="*/ 17 h 1149"/>
                  <a:gd name="T54" fmla="*/ 1 w 226"/>
                  <a:gd name="T55" fmla="*/ 17 h 1149"/>
                  <a:gd name="T56" fmla="*/ 1 w 226"/>
                  <a:gd name="T57" fmla="*/ 17 h 1149"/>
                  <a:gd name="T58" fmla="*/ 1 w 226"/>
                  <a:gd name="T59" fmla="*/ 17 h 1149"/>
                  <a:gd name="T60" fmla="*/ 1 w 226"/>
                  <a:gd name="T61" fmla="*/ 17 h 1149"/>
                  <a:gd name="T62" fmla="*/ 1 w 226"/>
                  <a:gd name="T63" fmla="*/ 17 h 1149"/>
                  <a:gd name="T64" fmla="*/ 1 w 226"/>
                  <a:gd name="T65" fmla="*/ 17 h 1149"/>
                  <a:gd name="T66" fmla="*/ 2 w 226"/>
                  <a:gd name="T67" fmla="*/ 17 h 1149"/>
                  <a:gd name="T68" fmla="*/ 2 w 226"/>
                  <a:gd name="T69" fmla="*/ 17 h 1149"/>
                  <a:gd name="T70" fmla="*/ 3 w 226"/>
                  <a:gd name="T71" fmla="*/ 17 h 1149"/>
                  <a:gd name="T72" fmla="*/ 3 w 226"/>
                  <a:gd name="T73" fmla="*/ 17 h 1149"/>
                  <a:gd name="T74" fmla="*/ 3 w 226"/>
                  <a:gd name="T75" fmla="*/ 14 h 1149"/>
                  <a:gd name="T76" fmla="*/ 3 w 226"/>
                  <a:gd name="T77" fmla="*/ 11 h 1149"/>
                  <a:gd name="T78" fmla="*/ 3 w 226"/>
                  <a:gd name="T79" fmla="*/ 7 h 1149"/>
                  <a:gd name="T80" fmla="*/ 3 w 22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6" h="1149">
                    <a:moveTo>
                      <a:pt x="226" y="0"/>
                    </a:moveTo>
                    <a:lnTo>
                      <a:pt x="213" y="0"/>
                    </a:lnTo>
                    <a:lnTo>
                      <a:pt x="202" y="0"/>
                    </a:lnTo>
                    <a:lnTo>
                      <a:pt x="193" y="0"/>
                    </a:lnTo>
                    <a:lnTo>
                      <a:pt x="183" y="0"/>
                    </a:lnTo>
                    <a:lnTo>
                      <a:pt x="176" y="0"/>
                    </a:lnTo>
                    <a:lnTo>
                      <a:pt x="168" y="0"/>
                    </a:lnTo>
                    <a:lnTo>
                      <a:pt x="160" y="0"/>
                    </a:lnTo>
                    <a:lnTo>
                      <a:pt x="151" y="0"/>
                    </a:lnTo>
                    <a:lnTo>
                      <a:pt x="141" y="0"/>
                    </a:lnTo>
                    <a:lnTo>
                      <a:pt x="129" y="0"/>
                    </a:lnTo>
                    <a:lnTo>
                      <a:pt x="115" y="0"/>
                    </a:lnTo>
                    <a:lnTo>
                      <a:pt x="99" y="0"/>
                    </a:lnTo>
                    <a:lnTo>
                      <a:pt x="80" y="0"/>
                    </a:lnTo>
                    <a:lnTo>
                      <a:pt x="58" y="0"/>
                    </a:lnTo>
                    <a:lnTo>
                      <a:pt x="31" y="0"/>
                    </a:lnTo>
                    <a:lnTo>
                      <a:pt x="0" y="0"/>
                    </a:lnTo>
                    <a:lnTo>
                      <a:pt x="0" y="215"/>
                    </a:lnTo>
                    <a:lnTo>
                      <a:pt x="0" y="382"/>
                    </a:lnTo>
                    <a:lnTo>
                      <a:pt x="0" y="645"/>
                    </a:lnTo>
                    <a:lnTo>
                      <a:pt x="0" y="1149"/>
                    </a:lnTo>
                    <a:lnTo>
                      <a:pt x="13" y="1149"/>
                    </a:lnTo>
                    <a:lnTo>
                      <a:pt x="24" y="1149"/>
                    </a:lnTo>
                    <a:lnTo>
                      <a:pt x="34" y="1149"/>
                    </a:lnTo>
                    <a:lnTo>
                      <a:pt x="43" y="1149"/>
                    </a:lnTo>
                    <a:lnTo>
                      <a:pt x="50" y="1149"/>
                    </a:lnTo>
                    <a:lnTo>
                      <a:pt x="58" y="1149"/>
                    </a:lnTo>
                    <a:lnTo>
                      <a:pt x="66" y="1149"/>
                    </a:lnTo>
                    <a:lnTo>
                      <a:pt x="75" y="1149"/>
                    </a:lnTo>
                    <a:lnTo>
                      <a:pt x="85" y="1149"/>
                    </a:lnTo>
                    <a:lnTo>
                      <a:pt x="97" y="1149"/>
                    </a:lnTo>
                    <a:lnTo>
                      <a:pt x="111" y="1149"/>
                    </a:lnTo>
                    <a:lnTo>
                      <a:pt x="127" y="1149"/>
                    </a:lnTo>
                    <a:lnTo>
                      <a:pt x="146" y="1149"/>
                    </a:lnTo>
                    <a:lnTo>
                      <a:pt x="168" y="1149"/>
                    </a:lnTo>
                    <a:lnTo>
                      <a:pt x="195" y="1149"/>
                    </a:lnTo>
                    <a:lnTo>
                      <a:pt x="226" y="1149"/>
                    </a:lnTo>
                    <a:lnTo>
                      <a:pt x="226" y="933"/>
                    </a:lnTo>
                    <a:lnTo>
                      <a:pt x="226" y="765"/>
                    </a:lnTo>
                    <a:lnTo>
                      <a:pt x="226" y="503"/>
                    </a:lnTo>
                    <a:lnTo>
                      <a:pt x="226"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48" name="Freeform 153">
                <a:extLst>
                  <a:ext uri="{FF2B5EF4-FFF2-40B4-BE49-F238E27FC236}">
                    <a16:creationId xmlns:a16="http://schemas.microsoft.com/office/drawing/2014/main" id="{C0E05D86-B1D4-4812-AE9C-6FFF160A0C32}"/>
                  </a:ext>
                </a:extLst>
              </p:cNvPr>
              <p:cNvSpPr>
                <a:spLocks/>
              </p:cNvSpPr>
              <p:nvPr/>
            </p:nvSpPr>
            <p:spPr bwMode="auto">
              <a:xfrm>
                <a:off x="1985" y="2593"/>
                <a:ext cx="95" cy="574"/>
              </a:xfrm>
              <a:custGeom>
                <a:avLst/>
                <a:gdLst>
                  <a:gd name="T0" fmla="*/ 3 w 190"/>
                  <a:gd name="T1" fmla="*/ 0 h 1149"/>
                  <a:gd name="T2" fmla="*/ 3 w 190"/>
                  <a:gd name="T3" fmla="*/ 0 h 1149"/>
                  <a:gd name="T4" fmla="*/ 3 w 190"/>
                  <a:gd name="T5" fmla="*/ 0 h 1149"/>
                  <a:gd name="T6" fmla="*/ 3 w 190"/>
                  <a:gd name="T7" fmla="*/ 0 h 1149"/>
                  <a:gd name="T8" fmla="*/ 3 w 190"/>
                  <a:gd name="T9" fmla="*/ 0 h 1149"/>
                  <a:gd name="T10" fmla="*/ 3 w 190"/>
                  <a:gd name="T11" fmla="*/ 0 h 1149"/>
                  <a:gd name="T12" fmla="*/ 3 w 190"/>
                  <a:gd name="T13" fmla="*/ 0 h 1149"/>
                  <a:gd name="T14" fmla="*/ 3 w 190"/>
                  <a:gd name="T15" fmla="*/ 0 h 1149"/>
                  <a:gd name="T16" fmla="*/ 2 w 190"/>
                  <a:gd name="T17" fmla="*/ 0 h 1149"/>
                  <a:gd name="T18" fmla="*/ 2 w 190"/>
                  <a:gd name="T19" fmla="*/ 0 h 1149"/>
                  <a:gd name="T20" fmla="*/ 2 w 190"/>
                  <a:gd name="T21" fmla="*/ 0 h 1149"/>
                  <a:gd name="T22" fmla="*/ 2 w 190"/>
                  <a:gd name="T23" fmla="*/ 0 h 1149"/>
                  <a:gd name="T24" fmla="*/ 2 w 190"/>
                  <a:gd name="T25" fmla="*/ 0 h 1149"/>
                  <a:gd name="T26" fmla="*/ 2 w 190"/>
                  <a:gd name="T27" fmla="*/ 0 h 1149"/>
                  <a:gd name="T28" fmla="*/ 1 w 190"/>
                  <a:gd name="T29" fmla="*/ 0 h 1149"/>
                  <a:gd name="T30" fmla="*/ 1 w 190"/>
                  <a:gd name="T31" fmla="*/ 0 h 1149"/>
                  <a:gd name="T32" fmla="*/ 0 w 190"/>
                  <a:gd name="T33" fmla="*/ 0 h 1149"/>
                  <a:gd name="T34" fmla="*/ 0 w 190"/>
                  <a:gd name="T35" fmla="*/ 3 h 1149"/>
                  <a:gd name="T36" fmla="*/ 0 w 190"/>
                  <a:gd name="T37" fmla="*/ 5 h 1149"/>
                  <a:gd name="T38" fmla="*/ 0 w 190"/>
                  <a:gd name="T39" fmla="*/ 10 h 1149"/>
                  <a:gd name="T40" fmla="*/ 0 w 190"/>
                  <a:gd name="T41" fmla="*/ 17 h 1149"/>
                  <a:gd name="T42" fmla="*/ 1 w 190"/>
                  <a:gd name="T43" fmla="*/ 17 h 1149"/>
                  <a:gd name="T44" fmla="*/ 1 w 190"/>
                  <a:gd name="T45" fmla="*/ 17 h 1149"/>
                  <a:gd name="T46" fmla="*/ 1 w 190"/>
                  <a:gd name="T47" fmla="*/ 17 h 1149"/>
                  <a:gd name="T48" fmla="*/ 1 w 190"/>
                  <a:gd name="T49" fmla="*/ 17 h 1149"/>
                  <a:gd name="T50" fmla="*/ 1 w 190"/>
                  <a:gd name="T51" fmla="*/ 17 h 1149"/>
                  <a:gd name="T52" fmla="*/ 1 w 190"/>
                  <a:gd name="T53" fmla="*/ 17 h 1149"/>
                  <a:gd name="T54" fmla="*/ 1 w 190"/>
                  <a:gd name="T55" fmla="*/ 17 h 1149"/>
                  <a:gd name="T56" fmla="*/ 1 w 190"/>
                  <a:gd name="T57" fmla="*/ 17 h 1149"/>
                  <a:gd name="T58" fmla="*/ 2 w 190"/>
                  <a:gd name="T59" fmla="*/ 17 h 1149"/>
                  <a:gd name="T60" fmla="*/ 2 w 190"/>
                  <a:gd name="T61" fmla="*/ 17 h 1149"/>
                  <a:gd name="T62" fmla="*/ 2 w 190"/>
                  <a:gd name="T63" fmla="*/ 17 h 1149"/>
                  <a:gd name="T64" fmla="*/ 2 w 190"/>
                  <a:gd name="T65" fmla="*/ 17 h 1149"/>
                  <a:gd name="T66" fmla="*/ 2 w 190"/>
                  <a:gd name="T67" fmla="*/ 17 h 1149"/>
                  <a:gd name="T68" fmla="*/ 3 w 190"/>
                  <a:gd name="T69" fmla="*/ 17 h 1149"/>
                  <a:gd name="T70" fmla="*/ 3 w 190"/>
                  <a:gd name="T71" fmla="*/ 17 h 1149"/>
                  <a:gd name="T72" fmla="*/ 3 w 190"/>
                  <a:gd name="T73" fmla="*/ 17 h 1149"/>
                  <a:gd name="T74" fmla="*/ 3 w 190"/>
                  <a:gd name="T75" fmla="*/ 14 h 1149"/>
                  <a:gd name="T76" fmla="*/ 3 w 190"/>
                  <a:gd name="T77" fmla="*/ 11 h 1149"/>
                  <a:gd name="T78" fmla="*/ 3 w 190"/>
                  <a:gd name="T79" fmla="*/ 7 h 1149"/>
                  <a:gd name="T80" fmla="*/ 3 w 19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0" h="1149">
                    <a:moveTo>
                      <a:pt x="190" y="0"/>
                    </a:moveTo>
                    <a:lnTo>
                      <a:pt x="180" y="0"/>
                    </a:lnTo>
                    <a:lnTo>
                      <a:pt x="171" y="0"/>
                    </a:lnTo>
                    <a:lnTo>
                      <a:pt x="163" y="0"/>
                    </a:lnTo>
                    <a:lnTo>
                      <a:pt x="155" y="0"/>
                    </a:lnTo>
                    <a:lnTo>
                      <a:pt x="149" y="0"/>
                    </a:lnTo>
                    <a:lnTo>
                      <a:pt x="142" y="0"/>
                    </a:lnTo>
                    <a:lnTo>
                      <a:pt x="135" y="0"/>
                    </a:lnTo>
                    <a:lnTo>
                      <a:pt x="127" y="0"/>
                    </a:lnTo>
                    <a:lnTo>
                      <a:pt x="119" y="0"/>
                    </a:lnTo>
                    <a:lnTo>
                      <a:pt x="109" y="0"/>
                    </a:lnTo>
                    <a:lnTo>
                      <a:pt x="97" y="0"/>
                    </a:lnTo>
                    <a:lnTo>
                      <a:pt x="83" y="0"/>
                    </a:lnTo>
                    <a:lnTo>
                      <a:pt x="67" y="0"/>
                    </a:lnTo>
                    <a:lnTo>
                      <a:pt x="49" y="0"/>
                    </a:lnTo>
                    <a:lnTo>
                      <a:pt x="26" y="0"/>
                    </a:lnTo>
                    <a:lnTo>
                      <a:pt x="0" y="0"/>
                    </a:lnTo>
                    <a:lnTo>
                      <a:pt x="0" y="215"/>
                    </a:lnTo>
                    <a:lnTo>
                      <a:pt x="0" y="382"/>
                    </a:lnTo>
                    <a:lnTo>
                      <a:pt x="0" y="645"/>
                    </a:lnTo>
                    <a:lnTo>
                      <a:pt x="0" y="1149"/>
                    </a:lnTo>
                    <a:lnTo>
                      <a:pt x="11" y="1149"/>
                    </a:lnTo>
                    <a:lnTo>
                      <a:pt x="21" y="1149"/>
                    </a:lnTo>
                    <a:lnTo>
                      <a:pt x="29" y="1149"/>
                    </a:lnTo>
                    <a:lnTo>
                      <a:pt x="36" y="1149"/>
                    </a:lnTo>
                    <a:lnTo>
                      <a:pt x="43" y="1149"/>
                    </a:lnTo>
                    <a:lnTo>
                      <a:pt x="49" y="1149"/>
                    </a:lnTo>
                    <a:lnTo>
                      <a:pt x="56" y="1149"/>
                    </a:lnTo>
                    <a:lnTo>
                      <a:pt x="64" y="1149"/>
                    </a:lnTo>
                    <a:lnTo>
                      <a:pt x="72" y="1149"/>
                    </a:lnTo>
                    <a:lnTo>
                      <a:pt x="82" y="1149"/>
                    </a:lnTo>
                    <a:lnTo>
                      <a:pt x="94" y="1149"/>
                    </a:lnTo>
                    <a:lnTo>
                      <a:pt x="108" y="1149"/>
                    </a:lnTo>
                    <a:lnTo>
                      <a:pt x="124" y="1149"/>
                    </a:lnTo>
                    <a:lnTo>
                      <a:pt x="142" y="1149"/>
                    </a:lnTo>
                    <a:lnTo>
                      <a:pt x="164" y="1149"/>
                    </a:lnTo>
                    <a:lnTo>
                      <a:pt x="190" y="1149"/>
                    </a:lnTo>
                    <a:lnTo>
                      <a:pt x="190" y="933"/>
                    </a:lnTo>
                    <a:lnTo>
                      <a:pt x="190" y="765"/>
                    </a:lnTo>
                    <a:lnTo>
                      <a:pt x="190" y="503"/>
                    </a:lnTo>
                    <a:lnTo>
                      <a:pt x="19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49" name="Rectangle 154">
                <a:extLst>
                  <a:ext uri="{FF2B5EF4-FFF2-40B4-BE49-F238E27FC236}">
                    <a16:creationId xmlns:a16="http://schemas.microsoft.com/office/drawing/2014/main" id="{85F8CABF-19A0-41D6-A382-3461D8D87FD5}"/>
                  </a:ext>
                </a:extLst>
              </p:cNvPr>
              <p:cNvSpPr>
                <a:spLocks noChangeArrowheads="1"/>
              </p:cNvSpPr>
              <p:nvPr/>
            </p:nvSpPr>
            <p:spPr bwMode="auto">
              <a:xfrm>
                <a:off x="1990" y="2593"/>
                <a:ext cx="7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750" name="Freeform 155">
                <a:extLst>
                  <a:ext uri="{FF2B5EF4-FFF2-40B4-BE49-F238E27FC236}">
                    <a16:creationId xmlns:a16="http://schemas.microsoft.com/office/drawing/2014/main" id="{ACB63084-691E-4F90-AE9B-40B96421D6E2}"/>
                  </a:ext>
                </a:extLst>
              </p:cNvPr>
              <p:cNvSpPr>
                <a:spLocks/>
              </p:cNvSpPr>
              <p:nvPr/>
            </p:nvSpPr>
            <p:spPr bwMode="auto">
              <a:xfrm>
                <a:off x="1886" y="2589"/>
                <a:ext cx="464" cy="8"/>
              </a:xfrm>
              <a:custGeom>
                <a:avLst/>
                <a:gdLst>
                  <a:gd name="T0" fmla="*/ 0 w 929"/>
                  <a:gd name="T1" fmla="*/ 1 h 16"/>
                  <a:gd name="T2" fmla="*/ 0 w 929"/>
                  <a:gd name="T3" fmla="*/ 1 h 16"/>
                  <a:gd name="T4" fmla="*/ 14 w 929"/>
                  <a:gd name="T5" fmla="*/ 1 h 16"/>
                  <a:gd name="T6" fmla="*/ 14 w 929"/>
                  <a:gd name="T7" fmla="*/ 0 h 16"/>
                  <a:gd name="T8" fmla="*/ 0 w 929"/>
                  <a:gd name="T9" fmla="*/ 0 h 16"/>
                  <a:gd name="T10" fmla="*/ 0 w 929"/>
                  <a:gd name="T11" fmla="*/ 1 h 16"/>
                  <a:gd name="T12" fmla="*/ 0 w 929"/>
                  <a:gd name="T13" fmla="*/ 0 h 16"/>
                  <a:gd name="T14" fmla="*/ 0 w 929"/>
                  <a:gd name="T15" fmla="*/ 1 h 16"/>
                  <a:gd name="T16" fmla="*/ 0 w 929"/>
                  <a:gd name="T17" fmla="*/ 1 h 16"/>
                  <a:gd name="T18" fmla="*/ 0 w 929"/>
                  <a:gd name="T19" fmla="*/ 1 h 16"/>
                  <a:gd name="T20" fmla="*/ 0 w 929"/>
                  <a:gd name="T21" fmla="*/ 1 h 16"/>
                  <a:gd name="T22" fmla="*/ 0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16" y="8"/>
                    </a:moveTo>
                    <a:lnTo>
                      <a:pt x="8" y="16"/>
                    </a:lnTo>
                    <a:lnTo>
                      <a:pt x="929" y="16"/>
                    </a:lnTo>
                    <a:lnTo>
                      <a:pt x="929" y="0"/>
                    </a:lnTo>
                    <a:lnTo>
                      <a:pt x="8" y="0"/>
                    </a:lnTo>
                    <a:lnTo>
                      <a:pt x="0" y="8"/>
                    </a:lnTo>
                    <a:lnTo>
                      <a:pt x="8" y="0"/>
                    </a:lnTo>
                    <a:lnTo>
                      <a:pt x="3" y="2"/>
                    </a:lnTo>
                    <a:lnTo>
                      <a:pt x="0" y="8"/>
                    </a:lnTo>
                    <a:lnTo>
                      <a:pt x="3" y="14"/>
                    </a:lnTo>
                    <a:lnTo>
                      <a:pt x="8" y="16"/>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51" name="Freeform 156">
                <a:extLst>
                  <a:ext uri="{FF2B5EF4-FFF2-40B4-BE49-F238E27FC236}">
                    <a16:creationId xmlns:a16="http://schemas.microsoft.com/office/drawing/2014/main" id="{8C4CFB39-F78C-4224-B7CA-948975C0AF36}"/>
                  </a:ext>
                </a:extLst>
              </p:cNvPr>
              <p:cNvSpPr>
                <a:spLocks/>
              </p:cNvSpPr>
              <p:nvPr/>
            </p:nvSpPr>
            <p:spPr bwMode="auto">
              <a:xfrm>
                <a:off x="1886" y="2593"/>
                <a:ext cx="8" cy="579"/>
              </a:xfrm>
              <a:custGeom>
                <a:avLst/>
                <a:gdLst>
                  <a:gd name="T0" fmla="*/ 1 w 16"/>
                  <a:gd name="T1" fmla="*/ 18 h 1158"/>
                  <a:gd name="T2" fmla="*/ 1 w 16"/>
                  <a:gd name="T3" fmla="*/ 18 h 1158"/>
                  <a:gd name="T4" fmla="*/ 1 w 16"/>
                  <a:gd name="T5" fmla="*/ 0 h 1158"/>
                  <a:gd name="T6" fmla="*/ 0 w 16"/>
                  <a:gd name="T7" fmla="*/ 0 h 1158"/>
                  <a:gd name="T8" fmla="*/ 0 w 16"/>
                  <a:gd name="T9" fmla="*/ 18 h 1158"/>
                  <a:gd name="T10" fmla="*/ 1 w 16"/>
                  <a:gd name="T11" fmla="*/ 19 h 1158"/>
                  <a:gd name="T12" fmla="*/ 0 w 16"/>
                  <a:gd name="T13" fmla="*/ 18 h 1158"/>
                  <a:gd name="T14" fmla="*/ 1 w 16"/>
                  <a:gd name="T15" fmla="*/ 19 h 1158"/>
                  <a:gd name="T16" fmla="*/ 1 w 16"/>
                  <a:gd name="T17" fmla="*/ 19 h 1158"/>
                  <a:gd name="T18" fmla="*/ 1 w 16"/>
                  <a:gd name="T19" fmla="*/ 19 h 1158"/>
                  <a:gd name="T20" fmla="*/ 1 w 16"/>
                  <a:gd name="T21" fmla="*/ 18 h 1158"/>
                  <a:gd name="T22" fmla="*/ 1 w 16"/>
                  <a:gd name="T23" fmla="*/ 18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142"/>
                    </a:moveTo>
                    <a:lnTo>
                      <a:pt x="16" y="1150"/>
                    </a:lnTo>
                    <a:lnTo>
                      <a:pt x="16" y="0"/>
                    </a:lnTo>
                    <a:lnTo>
                      <a:pt x="0" y="0"/>
                    </a:lnTo>
                    <a:lnTo>
                      <a:pt x="0" y="1150"/>
                    </a:lnTo>
                    <a:lnTo>
                      <a:pt x="8" y="1158"/>
                    </a:lnTo>
                    <a:lnTo>
                      <a:pt x="0" y="1150"/>
                    </a:lnTo>
                    <a:lnTo>
                      <a:pt x="3" y="1156"/>
                    </a:lnTo>
                    <a:lnTo>
                      <a:pt x="8" y="1158"/>
                    </a:lnTo>
                    <a:lnTo>
                      <a:pt x="14" y="1156"/>
                    </a:lnTo>
                    <a:lnTo>
                      <a:pt x="16" y="1150"/>
                    </a:lnTo>
                    <a:lnTo>
                      <a:pt x="8" y="1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52" name="Freeform 157">
                <a:extLst>
                  <a:ext uri="{FF2B5EF4-FFF2-40B4-BE49-F238E27FC236}">
                    <a16:creationId xmlns:a16="http://schemas.microsoft.com/office/drawing/2014/main" id="{724C2368-23E6-4E01-A08F-167EAABAAEFD}"/>
                  </a:ext>
                </a:extLst>
              </p:cNvPr>
              <p:cNvSpPr>
                <a:spLocks/>
              </p:cNvSpPr>
              <p:nvPr/>
            </p:nvSpPr>
            <p:spPr bwMode="auto">
              <a:xfrm>
                <a:off x="1890" y="3163"/>
                <a:ext cx="464" cy="9"/>
              </a:xfrm>
              <a:custGeom>
                <a:avLst/>
                <a:gdLst>
                  <a:gd name="T0" fmla="*/ 14 w 929"/>
                  <a:gd name="T1" fmla="*/ 1 h 16"/>
                  <a:gd name="T2" fmla="*/ 14 w 929"/>
                  <a:gd name="T3" fmla="*/ 0 h 16"/>
                  <a:gd name="T4" fmla="*/ 0 w 929"/>
                  <a:gd name="T5" fmla="*/ 0 h 16"/>
                  <a:gd name="T6" fmla="*/ 0 w 929"/>
                  <a:gd name="T7" fmla="*/ 1 h 16"/>
                  <a:gd name="T8" fmla="*/ 14 w 929"/>
                  <a:gd name="T9" fmla="*/ 1 h 16"/>
                  <a:gd name="T10" fmla="*/ 14 w 929"/>
                  <a:gd name="T11" fmla="*/ 1 h 16"/>
                  <a:gd name="T12" fmla="*/ 14 w 929"/>
                  <a:gd name="T13" fmla="*/ 1 h 16"/>
                  <a:gd name="T14" fmla="*/ 14 w 929"/>
                  <a:gd name="T15" fmla="*/ 1 h 16"/>
                  <a:gd name="T16" fmla="*/ 14 w 929"/>
                  <a:gd name="T17" fmla="*/ 1 h 16"/>
                  <a:gd name="T18" fmla="*/ 14 w 929"/>
                  <a:gd name="T19" fmla="*/ 1 h 16"/>
                  <a:gd name="T20" fmla="*/ 14 w 929"/>
                  <a:gd name="T21" fmla="*/ 0 h 16"/>
                  <a:gd name="T22" fmla="*/ 14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913" y="8"/>
                    </a:moveTo>
                    <a:lnTo>
                      <a:pt x="921" y="0"/>
                    </a:lnTo>
                    <a:lnTo>
                      <a:pt x="0" y="0"/>
                    </a:lnTo>
                    <a:lnTo>
                      <a:pt x="0" y="16"/>
                    </a:lnTo>
                    <a:lnTo>
                      <a:pt x="921" y="16"/>
                    </a:lnTo>
                    <a:lnTo>
                      <a:pt x="929" y="8"/>
                    </a:lnTo>
                    <a:lnTo>
                      <a:pt x="921" y="16"/>
                    </a:lnTo>
                    <a:lnTo>
                      <a:pt x="926" y="14"/>
                    </a:lnTo>
                    <a:lnTo>
                      <a:pt x="929" y="8"/>
                    </a:lnTo>
                    <a:lnTo>
                      <a:pt x="926" y="2"/>
                    </a:lnTo>
                    <a:lnTo>
                      <a:pt x="921" y="0"/>
                    </a:lnTo>
                    <a:lnTo>
                      <a:pt x="91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53" name="Freeform 158">
                <a:extLst>
                  <a:ext uri="{FF2B5EF4-FFF2-40B4-BE49-F238E27FC236}">
                    <a16:creationId xmlns:a16="http://schemas.microsoft.com/office/drawing/2014/main" id="{1EA637C0-CA1A-4659-8A97-8A16CB6C5919}"/>
                  </a:ext>
                </a:extLst>
              </p:cNvPr>
              <p:cNvSpPr>
                <a:spLocks/>
              </p:cNvSpPr>
              <p:nvPr/>
            </p:nvSpPr>
            <p:spPr bwMode="auto">
              <a:xfrm>
                <a:off x="2346" y="2589"/>
                <a:ext cx="8" cy="578"/>
              </a:xfrm>
              <a:custGeom>
                <a:avLst/>
                <a:gdLst>
                  <a:gd name="T0" fmla="*/ 1 w 16"/>
                  <a:gd name="T1" fmla="*/ 0 h 1158"/>
                  <a:gd name="T2" fmla="*/ 0 w 16"/>
                  <a:gd name="T3" fmla="*/ 0 h 1158"/>
                  <a:gd name="T4" fmla="*/ 0 w 16"/>
                  <a:gd name="T5" fmla="*/ 18 h 1158"/>
                  <a:gd name="T6" fmla="*/ 1 w 16"/>
                  <a:gd name="T7" fmla="*/ 18 h 1158"/>
                  <a:gd name="T8" fmla="*/ 1 w 16"/>
                  <a:gd name="T9" fmla="*/ 0 h 1158"/>
                  <a:gd name="T10" fmla="*/ 1 w 16"/>
                  <a:gd name="T11" fmla="*/ 0 h 1158"/>
                  <a:gd name="T12" fmla="*/ 1 w 16"/>
                  <a:gd name="T13" fmla="*/ 0 h 1158"/>
                  <a:gd name="T14" fmla="*/ 1 w 16"/>
                  <a:gd name="T15" fmla="*/ 0 h 1158"/>
                  <a:gd name="T16" fmla="*/ 1 w 16"/>
                  <a:gd name="T17" fmla="*/ 0 h 1158"/>
                  <a:gd name="T18" fmla="*/ 1 w 16"/>
                  <a:gd name="T19" fmla="*/ 0 h 1158"/>
                  <a:gd name="T20" fmla="*/ 0 w 16"/>
                  <a:gd name="T21" fmla="*/ 0 h 1158"/>
                  <a:gd name="T22" fmla="*/ 1 w 16"/>
                  <a:gd name="T23" fmla="*/ 0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6"/>
                    </a:moveTo>
                    <a:lnTo>
                      <a:pt x="0" y="8"/>
                    </a:lnTo>
                    <a:lnTo>
                      <a:pt x="0" y="1158"/>
                    </a:lnTo>
                    <a:lnTo>
                      <a:pt x="16" y="115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54" name="Freeform 159">
                <a:extLst>
                  <a:ext uri="{FF2B5EF4-FFF2-40B4-BE49-F238E27FC236}">
                    <a16:creationId xmlns:a16="http://schemas.microsoft.com/office/drawing/2014/main" id="{60A4DC86-72DA-442C-AD26-F33E8701CA04}"/>
                  </a:ext>
                </a:extLst>
              </p:cNvPr>
              <p:cNvSpPr>
                <a:spLocks/>
              </p:cNvSpPr>
              <p:nvPr/>
            </p:nvSpPr>
            <p:spPr bwMode="auto">
              <a:xfrm>
                <a:off x="1834" y="2591"/>
                <a:ext cx="575" cy="574"/>
              </a:xfrm>
              <a:custGeom>
                <a:avLst/>
                <a:gdLst>
                  <a:gd name="T0" fmla="*/ 0 w 1148"/>
                  <a:gd name="T1" fmla="*/ 3 h 1147"/>
                  <a:gd name="T2" fmla="*/ 3 w 1148"/>
                  <a:gd name="T3" fmla="*/ 0 h 1147"/>
                  <a:gd name="T4" fmla="*/ 18 w 1148"/>
                  <a:gd name="T5" fmla="*/ 15 h 1147"/>
                  <a:gd name="T6" fmla="*/ 15 w 1148"/>
                  <a:gd name="T7" fmla="*/ 18 h 1147"/>
                  <a:gd name="T8" fmla="*/ 0 w 1148"/>
                  <a:gd name="T9" fmla="*/ 3 h 1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8" h="1147">
                    <a:moveTo>
                      <a:pt x="0" y="190"/>
                    </a:moveTo>
                    <a:lnTo>
                      <a:pt x="190" y="0"/>
                    </a:lnTo>
                    <a:lnTo>
                      <a:pt x="1148" y="957"/>
                    </a:lnTo>
                    <a:lnTo>
                      <a:pt x="958" y="1147"/>
                    </a:lnTo>
                    <a:lnTo>
                      <a:pt x="0" y="19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55" name="Freeform 160">
                <a:extLst>
                  <a:ext uri="{FF2B5EF4-FFF2-40B4-BE49-F238E27FC236}">
                    <a16:creationId xmlns:a16="http://schemas.microsoft.com/office/drawing/2014/main" id="{E16087AA-59C1-4D78-BC75-0ECB169A5E0B}"/>
                  </a:ext>
                </a:extLst>
              </p:cNvPr>
              <p:cNvSpPr>
                <a:spLocks/>
              </p:cNvSpPr>
              <p:nvPr/>
            </p:nvSpPr>
            <p:spPr bwMode="auto">
              <a:xfrm>
                <a:off x="1832" y="2587"/>
                <a:ext cx="101" cy="101"/>
              </a:xfrm>
              <a:custGeom>
                <a:avLst/>
                <a:gdLst>
                  <a:gd name="T0" fmla="*/ 4 w 202"/>
                  <a:gd name="T1" fmla="*/ 1 h 201"/>
                  <a:gd name="T2" fmla="*/ 3 w 202"/>
                  <a:gd name="T3" fmla="*/ 1 h 201"/>
                  <a:gd name="T4" fmla="*/ 0 w 202"/>
                  <a:gd name="T5" fmla="*/ 3 h 201"/>
                  <a:gd name="T6" fmla="*/ 1 w 202"/>
                  <a:gd name="T7" fmla="*/ 4 h 201"/>
                  <a:gd name="T8" fmla="*/ 4 w 202"/>
                  <a:gd name="T9" fmla="*/ 1 h 201"/>
                  <a:gd name="T10" fmla="*/ 3 w 202"/>
                  <a:gd name="T11" fmla="*/ 1 h 201"/>
                  <a:gd name="T12" fmla="*/ 4 w 202"/>
                  <a:gd name="T13" fmla="*/ 1 h 201"/>
                  <a:gd name="T14" fmla="*/ 4 w 202"/>
                  <a:gd name="T15" fmla="*/ 1 h 201"/>
                  <a:gd name="T16" fmla="*/ 4 w 202"/>
                  <a:gd name="T17" fmla="*/ 1 h 201"/>
                  <a:gd name="T18" fmla="*/ 4 w 202"/>
                  <a:gd name="T19" fmla="*/ 0 h 201"/>
                  <a:gd name="T20" fmla="*/ 3 w 202"/>
                  <a:gd name="T21" fmla="*/ 1 h 201"/>
                  <a:gd name="T22" fmla="*/ 4 w 202"/>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1">
                    <a:moveTo>
                      <a:pt x="199" y="2"/>
                    </a:moveTo>
                    <a:lnTo>
                      <a:pt x="190" y="2"/>
                    </a:lnTo>
                    <a:lnTo>
                      <a:pt x="0" y="192"/>
                    </a:lnTo>
                    <a:lnTo>
                      <a:pt x="9" y="201"/>
                    </a:lnTo>
                    <a:lnTo>
                      <a:pt x="199" y="11"/>
                    </a:lnTo>
                    <a:lnTo>
                      <a:pt x="190" y="11"/>
                    </a:lnTo>
                    <a:lnTo>
                      <a:pt x="199" y="11"/>
                    </a:lnTo>
                    <a:lnTo>
                      <a:pt x="202" y="7"/>
                    </a:lnTo>
                    <a:lnTo>
                      <a:pt x="199" y="2"/>
                    </a:lnTo>
                    <a:lnTo>
                      <a:pt x="195" y="0"/>
                    </a:lnTo>
                    <a:lnTo>
                      <a:pt x="190" y="2"/>
                    </a:lnTo>
                    <a:lnTo>
                      <a:pt x="1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56" name="Freeform 161">
                <a:extLst>
                  <a:ext uri="{FF2B5EF4-FFF2-40B4-BE49-F238E27FC236}">
                    <a16:creationId xmlns:a16="http://schemas.microsoft.com/office/drawing/2014/main" id="{EAA27684-627D-49FA-8B2A-24D3307A8BEB}"/>
                  </a:ext>
                </a:extLst>
              </p:cNvPr>
              <p:cNvSpPr>
                <a:spLocks/>
              </p:cNvSpPr>
              <p:nvPr/>
            </p:nvSpPr>
            <p:spPr bwMode="auto">
              <a:xfrm>
                <a:off x="1927" y="2589"/>
                <a:ext cx="485" cy="484"/>
              </a:xfrm>
              <a:custGeom>
                <a:avLst/>
                <a:gdLst>
                  <a:gd name="T0" fmla="*/ 16 w 970"/>
                  <a:gd name="T1" fmla="*/ 15 h 969"/>
                  <a:gd name="T2" fmla="*/ 16 w 970"/>
                  <a:gd name="T3" fmla="*/ 14 h 969"/>
                  <a:gd name="T4" fmla="*/ 1 w 970"/>
                  <a:gd name="T5" fmla="*/ 0 h 969"/>
                  <a:gd name="T6" fmla="*/ 0 w 970"/>
                  <a:gd name="T7" fmla="*/ 0 h 969"/>
                  <a:gd name="T8" fmla="*/ 15 w 970"/>
                  <a:gd name="T9" fmla="*/ 15 h 969"/>
                  <a:gd name="T10" fmla="*/ 15 w 970"/>
                  <a:gd name="T11" fmla="*/ 14 h 969"/>
                  <a:gd name="T12" fmla="*/ 15 w 970"/>
                  <a:gd name="T13" fmla="*/ 15 h 969"/>
                  <a:gd name="T14" fmla="*/ 16 w 970"/>
                  <a:gd name="T15" fmla="*/ 15 h 969"/>
                  <a:gd name="T16" fmla="*/ 16 w 970"/>
                  <a:gd name="T17" fmla="*/ 15 h 969"/>
                  <a:gd name="T18" fmla="*/ 16 w 970"/>
                  <a:gd name="T19" fmla="*/ 15 h 969"/>
                  <a:gd name="T20" fmla="*/ 16 w 970"/>
                  <a:gd name="T21" fmla="*/ 14 h 969"/>
                  <a:gd name="T22" fmla="*/ 16 w 970"/>
                  <a:gd name="T23" fmla="*/ 15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968" y="967"/>
                    </a:moveTo>
                    <a:lnTo>
                      <a:pt x="968" y="957"/>
                    </a:lnTo>
                    <a:lnTo>
                      <a:pt x="9" y="0"/>
                    </a:lnTo>
                    <a:lnTo>
                      <a:pt x="0" y="9"/>
                    </a:lnTo>
                    <a:lnTo>
                      <a:pt x="958" y="967"/>
                    </a:lnTo>
                    <a:lnTo>
                      <a:pt x="958" y="957"/>
                    </a:lnTo>
                    <a:lnTo>
                      <a:pt x="958" y="967"/>
                    </a:lnTo>
                    <a:lnTo>
                      <a:pt x="963" y="969"/>
                    </a:lnTo>
                    <a:lnTo>
                      <a:pt x="968" y="967"/>
                    </a:lnTo>
                    <a:lnTo>
                      <a:pt x="970" y="962"/>
                    </a:lnTo>
                    <a:lnTo>
                      <a:pt x="968" y="957"/>
                    </a:lnTo>
                    <a:lnTo>
                      <a:pt x="968" y="9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57" name="Freeform 162">
                <a:extLst>
                  <a:ext uri="{FF2B5EF4-FFF2-40B4-BE49-F238E27FC236}">
                    <a16:creationId xmlns:a16="http://schemas.microsoft.com/office/drawing/2014/main" id="{7CB51080-965C-48CF-94DB-C66E7D2000D1}"/>
                  </a:ext>
                </a:extLst>
              </p:cNvPr>
              <p:cNvSpPr>
                <a:spLocks/>
              </p:cNvSpPr>
              <p:nvPr/>
            </p:nvSpPr>
            <p:spPr bwMode="auto">
              <a:xfrm>
                <a:off x="2310" y="3067"/>
                <a:ext cx="101" cy="101"/>
              </a:xfrm>
              <a:custGeom>
                <a:avLst/>
                <a:gdLst>
                  <a:gd name="T0" fmla="*/ 1 w 202"/>
                  <a:gd name="T1" fmla="*/ 4 h 202"/>
                  <a:gd name="T2" fmla="*/ 1 w 202"/>
                  <a:gd name="T3" fmla="*/ 4 h 202"/>
                  <a:gd name="T4" fmla="*/ 4 w 202"/>
                  <a:gd name="T5" fmla="*/ 1 h 202"/>
                  <a:gd name="T6" fmla="*/ 3 w 202"/>
                  <a:gd name="T7" fmla="*/ 0 h 202"/>
                  <a:gd name="T8" fmla="*/ 1 w 202"/>
                  <a:gd name="T9" fmla="*/ 3 h 202"/>
                  <a:gd name="T10" fmla="*/ 1 w 202"/>
                  <a:gd name="T11" fmla="*/ 3 h 202"/>
                  <a:gd name="T12" fmla="*/ 1 w 202"/>
                  <a:gd name="T13" fmla="*/ 3 h 202"/>
                  <a:gd name="T14" fmla="*/ 0 w 202"/>
                  <a:gd name="T15" fmla="*/ 4 h 202"/>
                  <a:gd name="T16" fmla="*/ 1 w 202"/>
                  <a:gd name="T17" fmla="*/ 4 h 202"/>
                  <a:gd name="T18" fmla="*/ 1 w 202"/>
                  <a:gd name="T19" fmla="*/ 4 h 202"/>
                  <a:gd name="T20" fmla="*/ 1 w 202"/>
                  <a:gd name="T21" fmla="*/ 4 h 202"/>
                  <a:gd name="T22" fmla="*/ 1 w 202"/>
                  <a:gd name="T23" fmla="*/ 4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2">
                    <a:moveTo>
                      <a:pt x="2" y="200"/>
                    </a:moveTo>
                    <a:lnTo>
                      <a:pt x="12" y="200"/>
                    </a:lnTo>
                    <a:lnTo>
                      <a:pt x="202" y="10"/>
                    </a:lnTo>
                    <a:lnTo>
                      <a:pt x="192" y="0"/>
                    </a:lnTo>
                    <a:lnTo>
                      <a:pt x="2" y="191"/>
                    </a:lnTo>
                    <a:lnTo>
                      <a:pt x="12" y="191"/>
                    </a:lnTo>
                    <a:lnTo>
                      <a:pt x="2" y="191"/>
                    </a:lnTo>
                    <a:lnTo>
                      <a:pt x="0" y="195"/>
                    </a:lnTo>
                    <a:lnTo>
                      <a:pt x="2" y="200"/>
                    </a:lnTo>
                    <a:lnTo>
                      <a:pt x="7" y="202"/>
                    </a:lnTo>
                    <a:lnTo>
                      <a:pt x="12" y="200"/>
                    </a:lnTo>
                    <a:lnTo>
                      <a:pt x="2"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58" name="Freeform 163">
                <a:extLst>
                  <a:ext uri="{FF2B5EF4-FFF2-40B4-BE49-F238E27FC236}">
                    <a16:creationId xmlns:a16="http://schemas.microsoft.com/office/drawing/2014/main" id="{D5692E2B-641E-483F-A720-11B8D67BBC95}"/>
                  </a:ext>
                </a:extLst>
              </p:cNvPr>
              <p:cNvSpPr>
                <a:spLocks/>
              </p:cNvSpPr>
              <p:nvPr/>
            </p:nvSpPr>
            <p:spPr bwMode="auto">
              <a:xfrm>
                <a:off x="1831" y="2682"/>
                <a:ext cx="485" cy="485"/>
              </a:xfrm>
              <a:custGeom>
                <a:avLst/>
                <a:gdLst>
                  <a:gd name="T0" fmla="*/ 1 w 970"/>
                  <a:gd name="T1" fmla="*/ 1 h 969"/>
                  <a:gd name="T2" fmla="*/ 1 w 970"/>
                  <a:gd name="T3" fmla="*/ 1 h 969"/>
                  <a:gd name="T4" fmla="*/ 15 w 970"/>
                  <a:gd name="T5" fmla="*/ 16 h 969"/>
                  <a:gd name="T6" fmla="*/ 16 w 970"/>
                  <a:gd name="T7" fmla="*/ 15 h 969"/>
                  <a:gd name="T8" fmla="*/ 1 w 970"/>
                  <a:gd name="T9" fmla="*/ 1 h 969"/>
                  <a:gd name="T10" fmla="*/ 1 w 970"/>
                  <a:gd name="T11" fmla="*/ 1 h 969"/>
                  <a:gd name="T12" fmla="*/ 1 w 970"/>
                  <a:gd name="T13" fmla="*/ 1 h 969"/>
                  <a:gd name="T14" fmla="*/ 1 w 970"/>
                  <a:gd name="T15" fmla="*/ 0 h 969"/>
                  <a:gd name="T16" fmla="*/ 1 w 970"/>
                  <a:gd name="T17" fmla="*/ 1 h 969"/>
                  <a:gd name="T18" fmla="*/ 0 w 970"/>
                  <a:gd name="T19" fmla="*/ 1 h 969"/>
                  <a:gd name="T20" fmla="*/ 1 w 970"/>
                  <a:gd name="T21" fmla="*/ 1 h 969"/>
                  <a:gd name="T22" fmla="*/ 1 w 970"/>
                  <a:gd name="T23" fmla="*/ 1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2" y="2"/>
                    </a:moveTo>
                    <a:lnTo>
                      <a:pt x="2" y="11"/>
                    </a:lnTo>
                    <a:lnTo>
                      <a:pt x="960" y="969"/>
                    </a:lnTo>
                    <a:lnTo>
                      <a:pt x="970" y="960"/>
                    </a:lnTo>
                    <a:lnTo>
                      <a:pt x="11" y="2"/>
                    </a:lnTo>
                    <a:lnTo>
                      <a:pt x="11" y="11"/>
                    </a:lnTo>
                    <a:lnTo>
                      <a:pt x="11"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59" name="Freeform 164">
                <a:extLst>
                  <a:ext uri="{FF2B5EF4-FFF2-40B4-BE49-F238E27FC236}">
                    <a16:creationId xmlns:a16="http://schemas.microsoft.com/office/drawing/2014/main" id="{50856020-49C0-4EC1-A522-2A2D7F87E9D1}"/>
                  </a:ext>
                </a:extLst>
              </p:cNvPr>
              <p:cNvSpPr>
                <a:spLocks/>
              </p:cNvSpPr>
              <p:nvPr/>
            </p:nvSpPr>
            <p:spPr bwMode="auto">
              <a:xfrm>
                <a:off x="1825" y="2582"/>
                <a:ext cx="592" cy="592"/>
              </a:xfrm>
              <a:custGeom>
                <a:avLst/>
                <a:gdLst>
                  <a:gd name="T0" fmla="*/ 0 w 1185"/>
                  <a:gd name="T1" fmla="*/ 15 h 1185"/>
                  <a:gd name="T2" fmla="*/ 15 w 1185"/>
                  <a:gd name="T3" fmla="*/ 0 h 1185"/>
                  <a:gd name="T4" fmla="*/ 18 w 1185"/>
                  <a:gd name="T5" fmla="*/ 2 h 1185"/>
                  <a:gd name="T6" fmla="*/ 2 w 1185"/>
                  <a:gd name="T7" fmla="*/ 18 h 1185"/>
                  <a:gd name="T8" fmla="*/ 0 w 1185"/>
                  <a:gd name="T9" fmla="*/ 15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85" h="1185">
                    <a:moveTo>
                      <a:pt x="0" y="995"/>
                    </a:moveTo>
                    <a:lnTo>
                      <a:pt x="994" y="0"/>
                    </a:lnTo>
                    <a:lnTo>
                      <a:pt x="1185" y="190"/>
                    </a:lnTo>
                    <a:lnTo>
                      <a:pt x="191" y="1185"/>
                    </a:lnTo>
                    <a:lnTo>
                      <a:pt x="0" y="99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60" name="Freeform 165">
                <a:extLst>
                  <a:ext uri="{FF2B5EF4-FFF2-40B4-BE49-F238E27FC236}">
                    <a16:creationId xmlns:a16="http://schemas.microsoft.com/office/drawing/2014/main" id="{0C2D4FF9-E222-4921-98D7-0599AAF401F2}"/>
                  </a:ext>
                </a:extLst>
              </p:cNvPr>
              <p:cNvSpPr>
                <a:spLocks/>
              </p:cNvSpPr>
              <p:nvPr/>
            </p:nvSpPr>
            <p:spPr bwMode="auto">
              <a:xfrm>
                <a:off x="1822" y="2578"/>
                <a:ext cx="503" cy="503"/>
              </a:xfrm>
              <a:custGeom>
                <a:avLst/>
                <a:gdLst>
                  <a:gd name="T0" fmla="*/ 16 w 1006"/>
                  <a:gd name="T1" fmla="*/ 1 h 1006"/>
                  <a:gd name="T2" fmla="*/ 16 w 1006"/>
                  <a:gd name="T3" fmla="*/ 1 h 1006"/>
                  <a:gd name="T4" fmla="*/ 0 w 1006"/>
                  <a:gd name="T5" fmla="*/ 16 h 1006"/>
                  <a:gd name="T6" fmla="*/ 1 w 1006"/>
                  <a:gd name="T7" fmla="*/ 16 h 1006"/>
                  <a:gd name="T8" fmla="*/ 16 w 1006"/>
                  <a:gd name="T9" fmla="*/ 1 h 1006"/>
                  <a:gd name="T10" fmla="*/ 16 w 1006"/>
                  <a:gd name="T11" fmla="*/ 1 h 1006"/>
                  <a:gd name="T12" fmla="*/ 16 w 1006"/>
                  <a:gd name="T13" fmla="*/ 1 h 1006"/>
                  <a:gd name="T14" fmla="*/ 16 w 1006"/>
                  <a:gd name="T15" fmla="*/ 1 h 1006"/>
                  <a:gd name="T16" fmla="*/ 16 w 1006"/>
                  <a:gd name="T17" fmla="*/ 1 h 1006"/>
                  <a:gd name="T18" fmla="*/ 16 w 1006"/>
                  <a:gd name="T19" fmla="*/ 0 h 1006"/>
                  <a:gd name="T20" fmla="*/ 16 w 1006"/>
                  <a:gd name="T21" fmla="*/ 1 h 1006"/>
                  <a:gd name="T22" fmla="*/ 16 w 1006"/>
                  <a:gd name="T23" fmla="*/ 1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1004" y="3"/>
                    </a:moveTo>
                    <a:lnTo>
                      <a:pt x="994" y="3"/>
                    </a:lnTo>
                    <a:lnTo>
                      <a:pt x="0" y="997"/>
                    </a:lnTo>
                    <a:lnTo>
                      <a:pt x="10" y="1006"/>
                    </a:lnTo>
                    <a:lnTo>
                      <a:pt x="1004" y="12"/>
                    </a:lnTo>
                    <a:lnTo>
                      <a:pt x="994" y="12"/>
                    </a:lnTo>
                    <a:lnTo>
                      <a:pt x="1004" y="12"/>
                    </a:lnTo>
                    <a:lnTo>
                      <a:pt x="1006" y="7"/>
                    </a:lnTo>
                    <a:lnTo>
                      <a:pt x="1004" y="3"/>
                    </a:lnTo>
                    <a:lnTo>
                      <a:pt x="999" y="0"/>
                    </a:lnTo>
                    <a:lnTo>
                      <a:pt x="994" y="3"/>
                    </a:lnTo>
                    <a:lnTo>
                      <a:pt x="100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61" name="Freeform 166">
                <a:extLst>
                  <a:ext uri="{FF2B5EF4-FFF2-40B4-BE49-F238E27FC236}">
                    <a16:creationId xmlns:a16="http://schemas.microsoft.com/office/drawing/2014/main" id="{EAD221EE-E58C-4F7F-AC92-AF636767764E}"/>
                  </a:ext>
                </a:extLst>
              </p:cNvPr>
              <p:cNvSpPr>
                <a:spLocks/>
              </p:cNvSpPr>
              <p:nvPr/>
            </p:nvSpPr>
            <p:spPr bwMode="auto">
              <a:xfrm>
                <a:off x="2319" y="2579"/>
                <a:ext cx="102" cy="101"/>
              </a:xfrm>
              <a:custGeom>
                <a:avLst/>
                <a:gdLst>
                  <a:gd name="T0" fmla="*/ 4 w 203"/>
                  <a:gd name="T1" fmla="*/ 4 h 201"/>
                  <a:gd name="T2" fmla="*/ 4 w 203"/>
                  <a:gd name="T3" fmla="*/ 3 h 201"/>
                  <a:gd name="T4" fmla="*/ 1 w 203"/>
                  <a:gd name="T5" fmla="*/ 0 h 201"/>
                  <a:gd name="T6" fmla="*/ 0 w 203"/>
                  <a:gd name="T7" fmla="*/ 1 h 201"/>
                  <a:gd name="T8" fmla="*/ 3 w 203"/>
                  <a:gd name="T9" fmla="*/ 4 h 201"/>
                  <a:gd name="T10" fmla="*/ 3 w 203"/>
                  <a:gd name="T11" fmla="*/ 3 h 201"/>
                  <a:gd name="T12" fmla="*/ 3 w 203"/>
                  <a:gd name="T13" fmla="*/ 4 h 201"/>
                  <a:gd name="T14" fmla="*/ 4 w 203"/>
                  <a:gd name="T15" fmla="*/ 4 h 201"/>
                  <a:gd name="T16" fmla="*/ 4 w 203"/>
                  <a:gd name="T17" fmla="*/ 4 h 201"/>
                  <a:gd name="T18" fmla="*/ 4 w 203"/>
                  <a:gd name="T19" fmla="*/ 4 h 201"/>
                  <a:gd name="T20" fmla="*/ 4 w 203"/>
                  <a:gd name="T21" fmla="*/ 3 h 201"/>
                  <a:gd name="T22" fmla="*/ 4 w 203"/>
                  <a:gd name="T23" fmla="*/ 4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01" y="199"/>
                    </a:moveTo>
                    <a:lnTo>
                      <a:pt x="201" y="190"/>
                    </a:lnTo>
                    <a:lnTo>
                      <a:pt x="10" y="0"/>
                    </a:lnTo>
                    <a:lnTo>
                      <a:pt x="0" y="9"/>
                    </a:lnTo>
                    <a:lnTo>
                      <a:pt x="192" y="199"/>
                    </a:lnTo>
                    <a:lnTo>
                      <a:pt x="192" y="190"/>
                    </a:lnTo>
                    <a:lnTo>
                      <a:pt x="192" y="199"/>
                    </a:lnTo>
                    <a:lnTo>
                      <a:pt x="196" y="201"/>
                    </a:lnTo>
                    <a:lnTo>
                      <a:pt x="201" y="199"/>
                    </a:lnTo>
                    <a:lnTo>
                      <a:pt x="203" y="194"/>
                    </a:lnTo>
                    <a:lnTo>
                      <a:pt x="201" y="190"/>
                    </a:lnTo>
                    <a:lnTo>
                      <a:pt x="20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62" name="Freeform 167">
                <a:extLst>
                  <a:ext uri="{FF2B5EF4-FFF2-40B4-BE49-F238E27FC236}">
                    <a16:creationId xmlns:a16="http://schemas.microsoft.com/office/drawing/2014/main" id="{0AEBB033-D501-4A9A-BD7C-B3BCB1F70AB8}"/>
                  </a:ext>
                </a:extLst>
              </p:cNvPr>
              <p:cNvSpPr>
                <a:spLocks/>
              </p:cNvSpPr>
              <p:nvPr/>
            </p:nvSpPr>
            <p:spPr bwMode="auto">
              <a:xfrm>
                <a:off x="1917" y="2674"/>
                <a:ext cx="502" cy="503"/>
              </a:xfrm>
              <a:custGeom>
                <a:avLst/>
                <a:gdLst>
                  <a:gd name="T0" fmla="*/ 0 w 1006"/>
                  <a:gd name="T1" fmla="*/ 16 h 1006"/>
                  <a:gd name="T2" fmla="*/ 0 w 1006"/>
                  <a:gd name="T3" fmla="*/ 16 h 1006"/>
                  <a:gd name="T4" fmla="*/ 15 w 1006"/>
                  <a:gd name="T5" fmla="*/ 1 h 1006"/>
                  <a:gd name="T6" fmla="*/ 15 w 1006"/>
                  <a:gd name="T7" fmla="*/ 0 h 1006"/>
                  <a:gd name="T8" fmla="*/ 0 w 1006"/>
                  <a:gd name="T9" fmla="*/ 16 h 1006"/>
                  <a:gd name="T10" fmla="*/ 0 w 1006"/>
                  <a:gd name="T11" fmla="*/ 16 h 1006"/>
                  <a:gd name="T12" fmla="*/ 0 w 1006"/>
                  <a:gd name="T13" fmla="*/ 16 h 1006"/>
                  <a:gd name="T14" fmla="*/ 0 w 1006"/>
                  <a:gd name="T15" fmla="*/ 16 h 1006"/>
                  <a:gd name="T16" fmla="*/ 0 w 1006"/>
                  <a:gd name="T17" fmla="*/ 16 h 1006"/>
                  <a:gd name="T18" fmla="*/ 0 w 1006"/>
                  <a:gd name="T19" fmla="*/ 16 h 1006"/>
                  <a:gd name="T20" fmla="*/ 0 w 1006"/>
                  <a:gd name="T21" fmla="*/ 16 h 1006"/>
                  <a:gd name="T22" fmla="*/ 0 w 1006"/>
                  <a:gd name="T23" fmla="*/ 16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3" y="1003"/>
                    </a:moveTo>
                    <a:lnTo>
                      <a:pt x="12" y="1003"/>
                    </a:lnTo>
                    <a:lnTo>
                      <a:pt x="1006" y="9"/>
                    </a:lnTo>
                    <a:lnTo>
                      <a:pt x="997" y="0"/>
                    </a:lnTo>
                    <a:lnTo>
                      <a:pt x="3" y="994"/>
                    </a:lnTo>
                    <a:lnTo>
                      <a:pt x="12" y="994"/>
                    </a:lnTo>
                    <a:lnTo>
                      <a:pt x="3" y="994"/>
                    </a:lnTo>
                    <a:lnTo>
                      <a:pt x="0" y="999"/>
                    </a:lnTo>
                    <a:lnTo>
                      <a:pt x="3" y="1003"/>
                    </a:lnTo>
                    <a:lnTo>
                      <a:pt x="7" y="1006"/>
                    </a:lnTo>
                    <a:lnTo>
                      <a:pt x="12" y="1003"/>
                    </a:lnTo>
                    <a:lnTo>
                      <a:pt x="3" y="10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63" name="Freeform 168">
                <a:extLst>
                  <a:ext uri="{FF2B5EF4-FFF2-40B4-BE49-F238E27FC236}">
                    <a16:creationId xmlns:a16="http://schemas.microsoft.com/office/drawing/2014/main" id="{ECF0CB3A-1B1C-49ED-BA08-38CA5151368B}"/>
                  </a:ext>
                </a:extLst>
              </p:cNvPr>
              <p:cNvSpPr>
                <a:spLocks/>
              </p:cNvSpPr>
              <p:nvPr/>
            </p:nvSpPr>
            <p:spPr bwMode="auto">
              <a:xfrm>
                <a:off x="1821" y="3075"/>
                <a:ext cx="101" cy="101"/>
              </a:xfrm>
              <a:custGeom>
                <a:avLst/>
                <a:gdLst>
                  <a:gd name="T0" fmla="*/ 0 w 203"/>
                  <a:gd name="T1" fmla="*/ 1 h 201"/>
                  <a:gd name="T2" fmla="*/ 0 w 203"/>
                  <a:gd name="T3" fmla="*/ 1 h 201"/>
                  <a:gd name="T4" fmla="*/ 3 w 203"/>
                  <a:gd name="T5" fmla="*/ 4 h 201"/>
                  <a:gd name="T6" fmla="*/ 3 w 203"/>
                  <a:gd name="T7" fmla="*/ 3 h 201"/>
                  <a:gd name="T8" fmla="*/ 0 w 203"/>
                  <a:gd name="T9" fmla="*/ 1 h 201"/>
                  <a:gd name="T10" fmla="*/ 0 w 203"/>
                  <a:gd name="T11" fmla="*/ 1 h 201"/>
                  <a:gd name="T12" fmla="*/ 0 w 203"/>
                  <a:gd name="T13" fmla="*/ 1 h 201"/>
                  <a:gd name="T14" fmla="*/ 0 w 203"/>
                  <a:gd name="T15" fmla="*/ 0 h 201"/>
                  <a:gd name="T16" fmla="*/ 0 w 203"/>
                  <a:gd name="T17" fmla="*/ 1 h 201"/>
                  <a:gd name="T18" fmla="*/ 0 w 203"/>
                  <a:gd name="T19" fmla="*/ 1 h 201"/>
                  <a:gd name="T20" fmla="*/ 0 w 203"/>
                  <a:gd name="T21" fmla="*/ 1 h 201"/>
                  <a:gd name="T22" fmla="*/ 0 w 203"/>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 y="2"/>
                    </a:moveTo>
                    <a:lnTo>
                      <a:pt x="2" y="11"/>
                    </a:lnTo>
                    <a:lnTo>
                      <a:pt x="194" y="201"/>
                    </a:lnTo>
                    <a:lnTo>
                      <a:pt x="203" y="192"/>
                    </a:lnTo>
                    <a:lnTo>
                      <a:pt x="12" y="2"/>
                    </a:lnTo>
                    <a:lnTo>
                      <a:pt x="12" y="11"/>
                    </a:lnTo>
                    <a:lnTo>
                      <a:pt x="12"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64" name="Freeform 169">
                <a:extLst>
                  <a:ext uri="{FF2B5EF4-FFF2-40B4-BE49-F238E27FC236}">
                    <a16:creationId xmlns:a16="http://schemas.microsoft.com/office/drawing/2014/main" id="{2D05D83B-D0C2-4540-9D71-54F37D332492}"/>
                  </a:ext>
                </a:extLst>
              </p:cNvPr>
              <p:cNvSpPr>
                <a:spLocks/>
              </p:cNvSpPr>
              <p:nvPr/>
            </p:nvSpPr>
            <p:spPr bwMode="auto">
              <a:xfrm>
                <a:off x="2034" y="2792"/>
                <a:ext cx="174" cy="173"/>
              </a:xfrm>
              <a:custGeom>
                <a:avLst/>
                <a:gdLst>
                  <a:gd name="T0" fmla="*/ 1 w 347"/>
                  <a:gd name="T1" fmla="*/ 1 h 345"/>
                  <a:gd name="T2" fmla="*/ 1 w 347"/>
                  <a:gd name="T3" fmla="*/ 1 h 345"/>
                  <a:gd name="T4" fmla="*/ 2 w 347"/>
                  <a:gd name="T5" fmla="*/ 1 h 345"/>
                  <a:gd name="T6" fmla="*/ 2 w 347"/>
                  <a:gd name="T7" fmla="*/ 1 h 345"/>
                  <a:gd name="T8" fmla="*/ 2 w 347"/>
                  <a:gd name="T9" fmla="*/ 1 h 345"/>
                  <a:gd name="T10" fmla="*/ 2 w 347"/>
                  <a:gd name="T11" fmla="*/ 1 h 345"/>
                  <a:gd name="T12" fmla="*/ 3 w 347"/>
                  <a:gd name="T13" fmla="*/ 1 h 345"/>
                  <a:gd name="T14" fmla="*/ 3 w 347"/>
                  <a:gd name="T15" fmla="*/ 1 h 345"/>
                  <a:gd name="T16" fmla="*/ 3 w 347"/>
                  <a:gd name="T17" fmla="*/ 0 h 345"/>
                  <a:gd name="T18" fmla="*/ 3 w 347"/>
                  <a:gd name="T19" fmla="*/ 0 h 345"/>
                  <a:gd name="T20" fmla="*/ 4 w 347"/>
                  <a:gd name="T21" fmla="*/ 1 h 345"/>
                  <a:gd name="T22" fmla="*/ 4 w 347"/>
                  <a:gd name="T23" fmla="*/ 1 h 345"/>
                  <a:gd name="T24" fmla="*/ 4 w 347"/>
                  <a:gd name="T25" fmla="*/ 1 h 345"/>
                  <a:gd name="T26" fmla="*/ 4 w 347"/>
                  <a:gd name="T27" fmla="*/ 1 h 345"/>
                  <a:gd name="T28" fmla="*/ 5 w 347"/>
                  <a:gd name="T29" fmla="*/ 1 h 345"/>
                  <a:gd name="T30" fmla="*/ 5 w 347"/>
                  <a:gd name="T31" fmla="*/ 1 h 345"/>
                  <a:gd name="T32" fmla="*/ 5 w 347"/>
                  <a:gd name="T33" fmla="*/ 1 h 345"/>
                  <a:gd name="T34" fmla="*/ 5 w 347"/>
                  <a:gd name="T35" fmla="*/ 2 h 345"/>
                  <a:gd name="T36" fmla="*/ 6 w 347"/>
                  <a:gd name="T37" fmla="*/ 2 h 345"/>
                  <a:gd name="T38" fmla="*/ 6 w 347"/>
                  <a:gd name="T39" fmla="*/ 3 h 345"/>
                  <a:gd name="T40" fmla="*/ 6 w 347"/>
                  <a:gd name="T41" fmla="*/ 3 h 345"/>
                  <a:gd name="T42" fmla="*/ 6 w 347"/>
                  <a:gd name="T43" fmla="*/ 4 h 345"/>
                  <a:gd name="T44" fmla="*/ 6 w 347"/>
                  <a:gd name="T45" fmla="*/ 4 h 345"/>
                  <a:gd name="T46" fmla="*/ 5 w 347"/>
                  <a:gd name="T47" fmla="*/ 5 h 345"/>
                  <a:gd name="T48" fmla="*/ 5 w 347"/>
                  <a:gd name="T49" fmla="*/ 5 h 345"/>
                  <a:gd name="T50" fmla="*/ 5 w 347"/>
                  <a:gd name="T51" fmla="*/ 5 h 345"/>
                  <a:gd name="T52" fmla="*/ 5 w 347"/>
                  <a:gd name="T53" fmla="*/ 5 h 345"/>
                  <a:gd name="T54" fmla="*/ 4 w 347"/>
                  <a:gd name="T55" fmla="*/ 6 h 345"/>
                  <a:gd name="T56" fmla="*/ 4 w 347"/>
                  <a:gd name="T57" fmla="*/ 6 h 345"/>
                  <a:gd name="T58" fmla="*/ 4 w 347"/>
                  <a:gd name="T59" fmla="*/ 6 h 345"/>
                  <a:gd name="T60" fmla="*/ 4 w 347"/>
                  <a:gd name="T61" fmla="*/ 6 h 345"/>
                  <a:gd name="T62" fmla="*/ 3 w 347"/>
                  <a:gd name="T63" fmla="*/ 6 h 345"/>
                  <a:gd name="T64" fmla="*/ 3 w 347"/>
                  <a:gd name="T65" fmla="*/ 6 h 345"/>
                  <a:gd name="T66" fmla="*/ 3 w 347"/>
                  <a:gd name="T67" fmla="*/ 6 h 345"/>
                  <a:gd name="T68" fmla="*/ 3 w 347"/>
                  <a:gd name="T69" fmla="*/ 6 h 345"/>
                  <a:gd name="T70" fmla="*/ 2 w 347"/>
                  <a:gd name="T71" fmla="*/ 6 h 345"/>
                  <a:gd name="T72" fmla="*/ 2 w 347"/>
                  <a:gd name="T73" fmla="*/ 6 h 345"/>
                  <a:gd name="T74" fmla="*/ 2 w 347"/>
                  <a:gd name="T75" fmla="*/ 6 h 345"/>
                  <a:gd name="T76" fmla="*/ 2 w 347"/>
                  <a:gd name="T77" fmla="*/ 5 h 345"/>
                  <a:gd name="T78" fmla="*/ 2 w 347"/>
                  <a:gd name="T79" fmla="*/ 5 h 345"/>
                  <a:gd name="T80" fmla="*/ 1 w 347"/>
                  <a:gd name="T81" fmla="*/ 5 h 345"/>
                  <a:gd name="T82" fmla="*/ 1 w 347"/>
                  <a:gd name="T83" fmla="*/ 5 h 345"/>
                  <a:gd name="T84" fmla="*/ 1 w 347"/>
                  <a:gd name="T85" fmla="*/ 4 h 345"/>
                  <a:gd name="T86" fmla="*/ 1 w 347"/>
                  <a:gd name="T87" fmla="*/ 4 h 345"/>
                  <a:gd name="T88" fmla="*/ 0 w 347"/>
                  <a:gd name="T89" fmla="*/ 3 h 345"/>
                  <a:gd name="T90" fmla="*/ 1 w 347"/>
                  <a:gd name="T91" fmla="*/ 3 h 345"/>
                  <a:gd name="T92" fmla="*/ 1 w 347"/>
                  <a:gd name="T93" fmla="*/ 2 h 345"/>
                  <a:gd name="T94" fmla="*/ 1 w 347"/>
                  <a:gd name="T95" fmla="*/ 2 h 345"/>
                  <a:gd name="T96" fmla="*/ 1 w 347"/>
                  <a:gd name="T97" fmla="*/ 1 h 3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7" h="345">
                    <a:moveTo>
                      <a:pt x="51" y="50"/>
                    </a:moveTo>
                    <a:lnTo>
                      <a:pt x="64" y="39"/>
                    </a:lnTo>
                    <a:lnTo>
                      <a:pt x="77" y="29"/>
                    </a:lnTo>
                    <a:lnTo>
                      <a:pt x="92" y="19"/>
                    </a:lnTo>
                    <a:lnTo>
                      <a:pt x="107" y="12"/>
                    </a:lnTo>
                    <a:lnTo>
                      <a:pt x="124" y="7"/>
                    </a:lnTo>
                    <a:lnTo>
                      <a:pt x="140" y="3"/>
                    </a:lnTo>
                    <a:lnTo>
                      <a:pt x="156" y="1"/>
                    </a:lnTo>
                    <a:lnTo>
                      <a:pt x="173" y="0"/>
                    </a:lnTo>
                    <a:lnTo>
                      <a:pt x="189" y="0"/>
                    </a:lnTo>
                    <a:lnTo>
                      <a:pt x="207" y="2"/>
                    </a:lnTo>
                    <a:lnTo>
                      <a:pt x="223" y="7"/>
                    </a:lnTo>
                    <a:lnTo>
                      <a:pt x="239" y="12"/>
                    </a:lnTo>
                    <a:lnTo>
                      <a:pt x="254" y="19"/>
                    </a:lnTo>
                    <a:lnTo>
                      <a:pt x="269" y="27"/>
                    </a:lnTo>
                    <a:lnTo>
                      <a:pt x="283" y="38"/>
                    </a:lnTo>
                    <a:lnTo>
                      <a:pt x="296" y="50"/>
                    </a:lnTo>
                    <a:lnTo>
                      <a:pt x="318" y="78"/>
                    </a:lnTo>
                    <a:lnTo>
                      <a:pt x="334" y="108"/>
                    </a:lnTo>
                    <a:lnTo>
                      <a:pt x="344" y="140"/>
                    </a:lnTo>
                    <a:lnTo>
                      <a:pt x="347" y="173"/>
                    </a:lnTo>
                    <a:lnTo>
                      <a:pt x="344" y="206"/>
                    </a:lnTo>
                    <a:lnTo>
                      <a:pt x="334" y="238"/>
                    </a:lnTo>
                    <a:lnTo>
                      <a:pt x="318" y="268"/>
                    </a:lnTo>
                    <a:lnTo>
                      <a:pt x="296" y="295"/>
                    </a:lnTo>
                    <a:lnTo>
                      <a:pt x="284" y="306"/>
                    </a:lnTo>
                    <a:lnTo>
                      <a:pt x="269" y="317"/>
                    </a:lnTo>
                    <a:lnTo>
                      <a:pt x="255" y="326"/>
                    </a:lnTo>
                    <a:lnTo>
                      <a:pt x="239" y="333"/>
                    </a:lnTo>
                    <a:lnTo>
                      <a:pt x="224" y="338"/>
                    </a:lnTo>
                    <a:lnTo>
                      <a:pt x="208" y="342"/>
                    </a:lnTo>
                    <a:lnTo>
                      <a:pt x="190" y="345"/>
                    </a:lnTo>
                    <a:lnTo>
                      <a:pt x="174" y="345"/>
                    </a:lnTo>
                    <a:lnTo>
                      <a:pt x="158" y="345"/>
                    </a:lnTo>
                    <a:lnTo>
                      <a:pt x="141" y="342"/>
                    </a:lnTo>
                    <a:lnTo>
                      <a:pt x="125" y="338"/>
                    </a:lnTo>
                    <a:lnTo>
                      <a:pt x="110" y="333"/>
                    </a:lnTo>
                    <a:lnTo>
                      <a:pt x="94" y="326"/>
                    </a:lnTo>
                    <a:lnTo>
                      <a:pt x="80" y="317"/>
                    </a:lnTo>
                    <a:lnTo>
                      <a:pt x="65" y="306"/>
                    </a:lnTo>
                    <a:lnTo>
                      <a:pt x="52" y="295"/>
                    </a:lnTo>
                    <a:lnTo>
                      <a:pt x="29" y="267"/>
                    </a:lnTo>
                    <a:lnTo>
                      <a:pt x="13" y="237"/>
                    </a:lnTo>
                    <a:lnTo>
                      <a:pt x="4" y="205"/>
                    </a:lnTo>
                    <a:lnTo>
                      <a:pt x="0" y="173"/>
                    </a:lnTo>
                    <a:lnTo>
                      <a:pt x="4" y="139"/>
                    </a:lnTo>
                    <a:lnTo>
                      <a:pt x="13" y="108"/>
                    </a:lnTo>
                    <a:lnTo>
                      <a:pt x="29" y="78"/>
                    </a:lnTo>
                    <a:lnTo>
                      <a:pt x="51" y="5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65" name="Freeform 170">
                <a:extLst>
                  <a:ext uri="{FF2B5EF4-FFF2-40B4-BE49-F238E27FC236}">
                    <a16:creationId xmlns:a16="http://schemas.microsoft.com/office/drawing/2014/main" id="{DE835DF9-DB18-454B-9462-E769D68E3F79}"/>
                  </a:ext>
                </a:extLst>
              </p:cNvPr>
              <p:cNvSpPr>
                <a:spLocks/>
              </p:cNvSpPr>
              <p:nvPr/>
            </p:nvSpPr>
            <p:spPr bwMode="auto">
              <a:xfrm>
                <a:off x="2057" y="2788"/>
                <a:ext cx="127" cy="32"/>
              </a:xfrm>
              <a:custGeom>
                <a:avLst/>
                <a:gdLst>
                  <a:gd name="T0" fmla="*/ 3 w 255"/>
                  <a:gd name="T1" fmla="*/ 1 h 63"/>
                  <a:gd name="T2" fmla="*/ 3 w 255"/>
                  <a:gd name="T3" fmla="*/ 1 h 63"/>
                  <a:gd name="T4" fmla="*/ 3 w 255"/>
                  <a:gd name="T5" fmla="*/ 1 h 63"/>
                  <a:gd name="T6" fmla="*/ 3 w 255"/>
                  <a:gd name="T7" fmla="*/ 1 h 63"/>
                  <a:gd name="T8" fmla="*/ 3 w 255"/>
                  <a:gd name="T9" fmla="*/ 1 h 63"/>
                  <a:gd name="T10" fmla="*/ 3 w 255"/>
                  <a:gd name="T11" fmla="*/ 1 h 63"/>
                  <a:gd name="T12" fmla="*/ 2 w 255"/>
                  <a:gd name="T13" fmla="*/ 1 h 63"/>
                  <a:gd name="T14" fmla="*/ 2 w 255"/>
                  <a:gd name="T15" fmla="*/ 1 h 63"/>
                  <a:gd name="T16" fmla="*/ 2 w 255"/>
                  <a:gd name="T17" fmla="*/ 1 h 63"/>
                  <a:gd name="T18" fmla="*/ 1 w 255"/>
                  <a:gd name="T19" fmla="*/ 0 h 63"/>
                  <a:gd name="T20" fmla="*/ 1 w 255"/>
                  <a:gd name="T21" fmla="*/ 1 h 63"/>
                  <a:gd name="T22" fmla="*/ 1 w 255"/>
                  <a:gd name="T23" fmla="*/ 1 h 63"/>
                  <a:gd name="T24" fmla="*/ 1 w 255"/>
                  <a:gd name="T25" fmla="*/ 1 h 63"/>
                  <a:gd name="T26" fmla="*/ 0 w 255"/>
                  <a:gd name="T27" fmla="*/ 1 h 63"/>
                  <a:gd name="T28" fmla="*/ 0 w 255"/>
                  <a:gd name="T29" fmla="*/ 1 h 63"/>
                  <a:gd name="T30" fmla="*/ 0 w 255"/>
                  <a:gd name="T31" fmla="*/ 1 h 63"/>
                  <a:gd name="T32" fmla="*/ 0 w 255"/>
                  <a:gd name="T33" fmla="*/ 1 h 63"/>
                  <a:gd name="T34" fmla="*/ 0 w 255"/>
                  <a:gd name="T35" fmla="*/ 1 h 63"/>
                  <a:gd name="T36" fmla="*/ 0 w 255"/>
                  <a:gd name="T37" fmla="*/ 1 h 63"/>
                  <a:gd name="T38" fmla="*/ 0 w 255"/>
                  <a:gd name="T39" fmla="*/ 1 h 63"/>
                  <a:gd name="T40" fmla="*/ 0 w 255"/>
                  <a:gd name="T41" fmla="*/ 1 h 63"/>
                  <a:gd name="T42" fmla="*/ 0 w 255"/>
                  <a:gd name="T43" fmla="*/ 1 h 63"/>
                  <a:gd name="T44" fmla="*/ 1 w 255"/>
                  <a:gd name="T45" fmla="*/ 1 h 63"/>
                  <a:gd name="T46" fmla="*/ 1 w 255"/>
                  <a:gd name="T47" fmla="*/ 1 h 63"/>
                  <a:gd name="T48" fmla="*/ 1 w 255"/>
                  <a:gd name="T49" fmla="*/ 1 h 63"/>
                  <a:gd name="T50" fmla="*/ 1 w 255"/>
                  <a:gd name="T51" fmla="*/ 1 h 63"/>
                  <a:gd name="T52" fmla="*/ 1 w 255"/>
                  <a:gd name="T53" fmla="*/ 1 h 63"/>
                  <a:gd name="T54" fmla="*/ 2 w 255"/>
                  <a:gd name="T55" fmla="*/ 1 h 63"/>
                  <a:gd name="T56" fmla="*/ 2 w 255"/>
                  <a:gd name="T57" fmla="*/ 1 h 63"/>
                  <a:gd name="T58" fmla="*/ 2 w 255"/>
                  <a:gd name="T59" fmla="*/ 1 h 63"/>
                  <a:gd name="T60" fmla="*/ 2 w 255"/>
                  <a:gd name="T61" fmla="*/ 1 h 63"/>
                  <a:gd name="T62" fmla="*/ 3 w 255"/>
                  <a:gd name="T63" fmla="*/ 1 h 63"/>
                  <a:gd name="T64" fmla="*/ 3 w 255"/>
                  <a:gd name="T65" fmla="*/ 1 h 63"/>
                  <a:gd name="T66" fmla="*/ 3 w 255"/>
                  <a:gd name="T67" fmla="*/ 1 h 63"/>
                  <a:gd name="T68" fmla="*/ 3 w 255"/>
                  <a:gd name="T69" fmla="*/ 1 h 63"/>
                  <a:gd name="T70" fmla="*/ 3 w 255"/>
                  <a:gd name="T71" fmla="*/ 1 h 63"/>
                  <a:gd name="T72" fmla="*/ 3 w 255"/>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5" h="63">
                    <a:moveTo>
                      <a:pt x="255" y="54"/>
                    </a:moveTo>
                    <a:lnTo>
                      <a:pt x="255" y="54"/>
                    </a:lnTo>
                    <a:lnTo>
                      <a:pt x="241" y="40"/>
                    </a:lnTo>
                    <a:lnTo>
                      <a:pt x="226" y="30"/>
                    </a:lnTo>
                    <a:lnTo>
                      <a:pt x="211" y="20"/>
                    </a:lnTo>
                    <a:lnTo>
                      <a:pt x="195" y="13"/>
                    </a:lnTo>
                    <a:lnTo>
                      <a:pt x="179" y="8"/>
                    </a:lnTo>
                    <a:lnTo>
                      <a:pt x="162" y="3"/>
                    </a:lnTo>
                    <a:lnTo>
                      <a:pt x="143" y="1"/>
                    </a:lnTo>
                    <a:lnTo>
                      <a:pt x="127" y="0"/>
                    </a:lnTo>
                    <a:lnTo>
                      <a:pt x="110" y="2"/>
                    </a:lnTo>
                    <a:lnTo>
                      <a:pt x="93" y="4"/>
                    </a:lnTo>
                    <a:lnTo>
                      <a:pt x="76" y="8"/>
                    </a:lnTo>
                    <a:lnTo>
                      <a:pt x="59" y="13"/>
                    </a:lnTo>
                    <a:lnTo>
                      <a:pt x="43" y="20"/>
                    </a:lnTo>
                    <a:lnTo>
                      <a:pt x="28" y="31"/>
                    </a:lnTo>
                    <a:lnTo>
                      <a:pt x="13" y="41"/>
                    </a:lnTo>
                    <a:lnTo>
                      <a:pt x="0" y="54"/>
                    </a:lnTo>
                    <a:lnTo>
                      <a:pt x="10" y="63"/>
                    </a:lnTo>
                    <a:lnTo>
                      <a:pt x="22" y="53"/>
                    </a:lnTo>
                    <a:lnTo>
                      <a:pt x="35" y="42"/>
                    </a:lnTo>
                    <a:lnTo>
                      <a:pt x="50" y="34"/>
                    </a:lnTo>
                    <a:lnTo>
                      <a:pt x="64" y="27"/>
                    </a:lnTo>
                    <a:lnTo>
                      <a:pt x="79" y="22"/>
                    </a:lnTo>
                    <a:lnTo>
                      <a:pt x="95" y="18"/>
                    </a:lnTo>
                    <a:lnTo>
                      <a:pt x="110" y="16"/>
                    </a:lnTo>
                    <a:lnTo>
                      <a:pt x="127" y="16"/>
                    </a:lnTo>
                    <a:lnTo>
                      <a:pt x="143" y="15"/>
                    </a:lnTo>
                    <a:lnTo>
                      <a:pt x="159" y="17"/>
                    </a:lnTo>
                    <a:lnTo>
                      <a:pt x="174" y="22"/>
                    </a:lnTo>
                    <a:lnTo>
                      <a:pt x="190" y="27"/>
                    </a:lnTo>
                    <a:lnTo>
                      <a:pt x="204" y="34"/>
                    </a:lnTo>
                    <a:lnTo>
                      <a:pt x="219" y="41"/>
                    </a:lnTo>
                    <a:lnTo>
                      <a:pt x="232" y="52"/>
                    </a:lnTo>
                    <a:lnTo>
                      <a:pt x="246" y="63"/>
                    </a:lnTo>
                    <a:lnTo>
                      <a:pt x="255"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66" name="Freeform 171">
                <a:extLst>
                  <a:ext uri="{FF2B5EF4-FFF2-40B4-BE49-F238E27FC236}">
                    <a16:creationId xmlns:a16="http://schemas.microsoft.com/office/drawing/2014/main" id="{B76BEA7A-0AD9-42FF-BE9D-72F15F541D96}"/>
                  </a:ext>
                </a:extLst>
              </p:cNvPr>
              <p:cNvSpPr>
                <a:spLocks/>
              </p:cNvSpPr>
              <p:nvPr/>
            </p:nvSpPr>
            <p:spPr bwMode="auto">
              <a:xfrm>
                <a:off x="2180" y="2815"/>
                <a:ext cx="32" cy="127"/>
              </a:xfrm>
              <a:custGeom>
                <a:avLst/>
                <a:gdLst>
                  <a:gd name="T0" fmla="*/ 1 w 63"/>
                  <a:gd name="T1" fmla="*/ 4 h 253"/>
                  <a:gd name="T2" fmla="*/ 1 w 63"/>
                  <a:gd name="T3" fmla="*/ 4 h 253"/>
                  <a:gd name="T4" fmla="*/ 1 w 63"/>
                  <a:gd name="T5" fmla="*/ 4 h 253"/>
                  <a:gd name="T6" fmla="*/ 1 w 63"/>
                  <a:gd name="T7" fmla="*/ 4 h 253"/>
                  <a:gd name="T8" fmla="*/ 1 w 63"/>
                  <a:gd name="T9" fmla="*/ 3 h 253"/>
                  <a:gd name="T10" fmla="*/ 1 w 63"/>
                  <a:gd name="T11" fmla="*/ 2 h 253"/>
                  <a:gd name="T12" fmla="*/ 1 w 63"/>
                  <a:gd name="T13" fmla="*/ 2 h 253"/>
                  <a:gd name="T14" fmla="*/ 1 w 63"/>
                  <a:gd name="T15" fmla="*/ 1 h 253"/>
                  <a:gd name="T16" fmla="*/ 1 w 63"/>
                  <a:gd name="T17" fmla="*/ 1 h 253"/>
                  <a:gd name="T18" fmla="*/ 1 w 63"/>
                  <a:gd name="T19" fmla="*/ 0 h 253"/>
                  <a:gd name="T20" fmla="*/ 0 w 63"/>
                  <a:gd name="T21" fmla="*/ 1 h 253"/>
                  <a:gd name="T22" fmla="*/ 1 w 63"/>
                  <a:gd name="T23" fmla="*/ 1 h 253"/>
                  <a:gd name="T24" fmla="*/ 1 w 63"/>
                  <a:gd name="T25" fmla="*/ 1 h 253"/>
                  <a:gd name="T26" fmla="*/ 1 w 63"/>
                  <a:gd name="T27" fmla="*/ 2 h 253"/>
                  <a:gd name="T28" fmla="*/ 1 w 63"/>
                  <a:gd name="T29" fmla="*/ 2 h 253"/>
                  <a:gd name="T30" fmla="*/ 1 w 63"/>
                  <a:gd name="T31" fmla="*/ 3 h 253"/>
                  <a:gd name="T32" fmla="*/ 1 w 63"/>
                  <a:gd name="T33" fmla="*/ 3 h 253"/>
                  <a:gd name="T34" fmla="*/ 1 w 63"/>
                  <a:gd name="T35" fmla="*/ 4 h 253"/>
                  <a:gd name="T36" fmla="*/ 0 w 63"/>
                  <a:gd name="T37" fmla="*/ 4 h 253"/>
                  <a:gd name="T38" fmla="*/ 0 w 63"/>
                  <a:gd name="T39" fmla="*/ 4 h 253"/>
                  <a:gd name="T40" fmla="*/ 1 w 63"/>
                  <a:gd name="T41" fmla="*/ 4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53">
                    <a:moveTo>
                      <a:pt x="9" y="253"/>
                    </a:moveTo>
                    <a:lnTo>
                      <a:pt x="9" y="253"/>
                    </a:lnTo>
                    <a:lnTo>
                      <a:pt x="32" y="226"/>
                    </a:lnTo>
                    <a:lnTo>
                      <a:pt x="49" y="195"/>
                    </a:lnTo>
                    <a:lnTo>
                      <a:pt x="58" y="161"/>
                    </a:lnTo>
                    <a:lnTo>
                      <a:pt x="63" y="127"/>
                    </a:lnTo>
                    <a:lnTo>
                      <a:pt x="58" y="93"/>
                    </a:lnTo>
                    <a:lnTo>
                      <a:pt x="49" y="60"/>
                    </a:lnTo>
                    <a:lnTo>
                      <a:pt x="32" y="29"/>
                    </a:lnTo>
                    <a:lnTo>
                      <a:pt x="9" y="0"/>
                    </a:lnTo>
                    <a:lnTo>
                      <a:pt x="0" y="9"/>
                    </a:lnTo>
                    <a:lnTo>
                      <a:pt x="20" y="36"/>
                    </a:lnTo>
                    <a:lnTo>
                      <a:pt x="35" y="64"/>
                    </a:lnTo>
                    <a:lnTo>
                      <a:pt x="45" y="95"/>
                    </a:lnTo>
                    <a:lnTo>
                      <a:pt x="47" y="127"/>
                    </a:lnTo>
                    <a:lnTo>
                      <a:pt x="45" y="159"/>
                    </a:lnTo>
                    <a:lnTo>
                      <a:pt x="35" y="190"/>
                    </a:lnTo>
                    <a:lnTo>
                      <a:pt x="20" y="219"/>
                    </a:lnTo>
                    <a:lnTo>
                      <a:pt x="0" y="244"/>
                    </a:lnTo>
                    <a:lnTo>
                      <a:pt x="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67" name="Freeform 172">
                <a:extLst>
                  <a:ext uri="{FF2B5EF4-FFF2-40B4-BE49-F238E27FC236}">
                    <a16:creationId xmlns:a16="http://schemas.microsoft.com/office/drawing/2014/main" id="{8865F191-7719-461B-9232-C21716BD2BB0}"/>
                  </a:ext>
                </a:extLst>
              </p:cNvPr>
              <p:cNvSpPr>
                <a:spLocks/>
              </p:cNvSpPr>
              <p:nvPr/>
            </p:nvSpPr>
            <p:spPr bwMode="auto">
              <a:xfrm>
                <a:off x="2058" y="2937"/>
                <a:ext cx="126" cy="32"/>
              </a:xfrm>
              <a:custGeom>
                <a:avLst/>
                <a:gdLst>
                  <a:gd name="T0" fmla="*/ 0 w 253"/>
                  <a:gd name="T1" fmla="*/ 1 h 63"/>
                  <a:gd name="T2" fmla="*/ 0 w 253"/>
                  <a:gd name="T3" fmla="*/ 1 h 63"/>
                  <a:gd name="T4" fmla="*/ 0 w 253"/>
                  <a:gd name="T5" fmla="*/ 1 h 63"/>
                  <a:gd name="T6" fmla="*/ 0 w 253"/>
                  <a:gd name="T7" fmla="*/ 1 h 63"/>
                  <a:gd name="T8" fmla="*/ 0 w 253"/>
                  <a:gd name="T9" fmla="*/ 1 h 63"/>
                  <a:gd name="T10" fmla="*/ 0 w 253"/>
                  <a:gd name="T11" fmla="*/ 1 h 63"/>
                  <a:gd name="T12" fmla="*/ 1 w 253"/>
                  <a:gd name="T13" fmla="*/ 1 h 63"/>
                  <a:gd name="T14" fmla="*/ 1 w 253"/>
                  <a:gd name="T15" fmla="*/ 1 h 63"/>
                  <a:gd name="T16" fmla="*/ 1 w 253"/>
                  <a:gd name="T17" fmla="*/ 1 h 63"/>
                  <a:gd name="T18" fmla="*/ 1 w 253"/>
                  <a:gd name="T19" fmla="*/ 1 h 63"/>
                  <a:gd name="T20" fmla="*/ 2 w 253"/>
                  <a:gd name="T21" fmla="*/ 1 h 63"/>
                  <a:gd name="T22" fmla="*/ 2 w 253"/>
                  <a:gd name="T23" fmla="*/ 1 h 63"/>
                  <a:gd name="T24" fmla="*/ 2 w 253"/>
                  <a:gd name="T25" fmla="*/ 1 h 63"/>
                  <a:gd name="T26" fmla="*/ 3 w 253"/>
                  <a:gd name="T27" fmla="*/ 1 h 63"/>
                  <a:gd name="T28" fmla="*/ 3 w 253"/>
                  <a:gd name="T29" fmla="*/ 1 h 63"/>
                  <a:gd name="T30" fmla="*/ 3 w 253"/>
                  <a:gd name="T31" fmla="*/ 1 h 63"/>
                  <a:gd name="T32" fmla="*/ 3 w 253"/>
                  <a:gd name="T33" fmla="*/ 1 h 63"/>
                  <a:gd name="T34" fmla="*/ 3 w 253"/>
                  <a:gd name="T35" fmla="*/ 1 h 63"/>
                  <a:gd name="T36" fmla="*/ 3 w 253"/>
                  <a:gd name="T37" fmla="*/ 0 h 63"/>
                  <a:gd name="T38" fmla="*/ 3 w 253"/>
                  <a:gd name="T39" fmla="*/ 1 h 63"/>
                  <a:gd name="T40" fmla="*/ 3 w 253"/>
                  <a:gd name="T41" fmla="*/ 1 h 63"/>
                  <a:gd name="T42" fmla="*/ 3 w 253"/>
                  <a:gd name="T43" fmla="*/ 1 h 63"/>
                  <a:gd name="T44" fmla="*/ 2 w 253"/>
                  <a:gd name="T45" fmla="*/ 1 h 63"/>
                  <a:gd name="T46" fmla="*/ 2 w 253"/>
                  <a:gd name="T47" fmla="*/ 1 h 63"/>
                  <a:gd name="T48" fmla="*/ 2 w 253"/>
                  <a:gd name="T49" fmla="*/ 1 h 63"/>
                  <a:gd name="T50" fmla="*/ 2 w 253"/>
                  <a:gd name="T51" fmla="*/ 1 h 63"/>
                  <a:gd name="T52" fmla="*/ 1 w 253"/>
                  <a:gd name="T53" fmla="*/ 1 h 63"/>
                  <a:gd name="T54" fmla="*/ 1 w 253"/>
                  <a:gd name="T55" fmla="*/ 1 h 63"/>
                  <a:gd name="T56" fmla="*/ 1 w 253"/>
                  <a:gd name="T57" fmla="*/ 1 h 63"/>
                  <a:gd name="T58" fmla="*/ 1 w 253"/>
                  <a:gd name="T59" fmla="*/ 1 h 63"/>
                  <a:gd name="T60" fmla="*/ 1 w 253"/>
                  <a:gd name="T61" fmla="*/ 1 h 63"/>
                  <a:gd name="T62" fmla="*/ 0 w 253"/>
                  <a:gd name="T63" fmla="*/ 1 h 63"/>
                  <a:gd name="T64" fmla="*/ 0 w 253"/>
                  <a:gd name="T65" fmla="*/ 1 h 63"/>
                  <a:gd name="T66" fmla="*/ 0 w 253"/>
                  <a:gd name="T67" fmla="*/ 1 h 63"/>
                  <a:gd name="T68" fmla="*/ 0 w 253"/>
                  <a:gd name="T69" fmla="*/ 0 h 63"/>
                  <a:gd name="T70" fmla="*/ 0 w 253"/>
                  <a:gd name="T71" fmla="*/ 0 h 63"/>
                  <a:gd name="T72" fmla="*/ 0 w 253"/>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3" h="63">
                    <a:moveTo>
                      <a:pt x="0" y="9"/>
                    </a:moveTo>
                    <a:lnTo>
                      <a:pt x="0" y="9"/>
                    </a:lnTo>
                    <a:lnTo>
                      <a:pt x="12" y="22"/>
                    </a:lnTo>
                    <a:lnTo>
                      <a:pt x="28" y="32"/>
                    </a:lnTo>
                    <a:lnTo>
                      <a:pt x="42" y="43"/>
                    </a:lnTo>
                    <a:lnTo>
                      <a:pt x="59" y="50"/>
                    </a:lnTo>
                    <a:lnTo>
                      <a:pt x="76" y="55"/>
                    </a:lnTo>
                    <a:lnTo>
                      <a:pt x="92" y="59"/>
                    </a:lnTo>
                    <a:lnTo>
                      <a:pt x="110" y="62"/>
                    </a:lnTo>
                    <a:lnTo>
                      <a:pt x="126" y="63"/>
                    </a:lnTo>
                    <a:lnTo>
                      <a:pt x="142" y="62"/>
                    </a:lnTo>
                    <a:lnTo>
                      <a:pt x="161" y="59"/>
                    </a:lnTo>
                    <a:lnTo>
                      <a:pt x="177" y="55"/>
                    </a:lnTo>
                    <a:lnTo>
                      <a:pt x="193" y="50"/>
                    </a:lnTo>
                    <a:lnTo>
                      <a:pt x="210" y="43"/>
                    </a:lnTo>
                    <a:lnTo>
                      <a:pt x="224" y="32"/>
                    </a:lnTo>
                    <a:lnTo>
                      <a:pt x="240" y="22"/>
                    </a:lnTo>
                    <a:lnTo>
                      <a:pt x="253" y="9"/>
                    </a:lnTo>
                    <a:lnTo>
                      <a:pt x="244" y="0"/>
                    </a:lnTo>
                    <a:lnTo>
                      <a:pt x="231" y="10"/>
                    </a:lnTo>
                    <a:lnTo>
                      <a:pt x="217" y="21"/>
                    </a:lnTo>
                    <a:lnTo>
                      <a:pt x="203" y="29"/>
                    </a:lnTo>
                    <a:lnTo>
                      <a:pt x="188" y="36"/>
                    </a:lnTo>
                    <a:lnTo>
                      <a:pt x="175" y="42"/>
                    </a:lnTo>
                    <a:lnTo>
                      <a:pt x="159" y="45"/>
                    </a:lnTo>
                    <a:lnTo>
                      <a:pt x="142" y="48"/>
                    </a:lnTo>
                    <a:lnTo>
                      <a:pt x="126" y="47"/>
                    </a:lnTo>
                    <a:lnTo>
                      <a:pt x="110" y="48"/>
                    </a:lnTo>
                    <a:lnTo>
                      <a:pt x="94" y="45"/>
                    </a:lnTo>
                    <a:lnTo>
                      <a:pt x="78" y="42"/>
                    </a:lnTo>
                    <a:lnTo>
                      <a:pt x="64" y="36"/>
                    </a:lnTo>
                    <a:lnTo>
                      <a:pt x="49" y="29"/>
                    </a:lnTo>
                    <a:lnTo>
                      <a:pt x="35" y="21"/>
                    </a:lnTo>
                    <a:lnTo>
                      <a:pt x="21" y="10"/>
                    </a:lnTo>
                    <a:lnTo>
                      <a:pt x="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68" name="Freeform 173">
                <a:extLst>
                  <a:ext uri="{FF2B5EF4-FFF2-40B4-BE49-F238E27FC236}">
                    <a16:creationId xmlns:a16="http://schemas.microsoft.com/office/drawing/2014/main" id="{EC8975E5-C08D-423C-BA8D-8B3E147FE114}"/>
                  </a:ext>
                </a:extLst>
              </p:cNvPr>
              <p:cNvSpPr>
                <a:spLocks/>
              </p:cNvSpPr>
              <p:nvPr/>
            </p:nvSpPr>
            <p:spPr bwMode="auto">
              <a:xfrm>
                <a:off x="2030" y="2815"/>
                <a:ext cx="32" cy="127"/>
              </a:xfrm>
              <a:custGeom>
                <a:avLst/>
                <a:gdLst>
                  <a:gd name="T0" fmla="*/ 0 w 65"/>
                  <a:gd name="T1" fmla="*/ 0 h 253"/>
                  <a:gd name="T2" fmla="*/ 0 w 65"/>
                  <a:gd name="T3" fmla="*/ 0 h 253"/>
                  <a:gd name="T4" fmla="*/ 0 w 65"/>
                  <a:gd name="T5" fmla="*/ 1 h 253"/>
                  <a:gd name="T6" fmla="*/ 0 w 65"/>
                  <a:gd name="T7" fmla="*/ 1 h 253"/>
                  <a:gd name="T8" fmla="*/ 0 w 65"/>
                  <a:gd name="T9" fmla="*/ 2 h 253"/>
                  <a:gd name="T10" fmla="*/ 0 w 65"/>
                  <a:gd name="T11" fmla="*/ 2 h 253"/>
                  <a:gd name="T12" fmla="*/ 0 w 65"/>
                  <a:gd name="T13" fmla="*/ 3 h 253"/>
                  <a:gd name="T14" fmla="*/ 0 w 65"/>
                  <a:gd name="T15" fmla="*/ 4 h 253"/>
                  <a:gd name="T16" fmla="*/ 0 w 65"/>
                  <a:gd name="T17" fmla="*/ 4 h 253"/>
                  <a:gd name="T18" fmla="*/ 0 w 65"/>
                  <a:gd name="T19" fmla="*/ 4 h 253"/>
                  <a:gd name="T20" fmla="*/ 1 w 65"/>
                  <a:gd name="T21" fmla="*/ 4 h 253"/>
                  <a:gd name="T22" fmla="*/ 0 w 65"/>
                  <a:gd name="T23" fmla="*/ 4 h 253"/>
                  <a:gd name="T24" fmla="*/ 0 w 65"/>
                  <a:gd name="T25" fmla="*/ 3 h 253"/>
                  <a:gd name="T26" fmla="*/ 0 w 65"/>
                  <a:gd name="T27" fmla="*/ 3 h 253"/>
                  <a:gd name="T28" fmla="*/ 0 w 65"/>
                  <a:gd name="T29" fmla="*/ 2 h 253"/>
                  <a:gd name="T30" fmla="*/ 0 w 65"/>
                  <a:gd name="T31" fmla="*/ 2 h 253"/>
                  <a:gd name="T32" fmla="*/ 0 w 65"/>
                  <a:gd name="T33" fmla="*/ 1 h 253"/>
                  <a:gd name="T34" fmla="*/ 0 w 65"/>
                  <a:gd name="T35" fmla="*/ 1 h 253"/>
                  <a:gd name="T36" fmla="*/ 1 w 65"/>
                  <a:gd name="T37" fmla="*/ 1 h 253"/>
                  <a:gd name="T38" fmla="*/ 1 w 65"/>
                  <a:gd name="T39" fmla="*/ 1 h 253"/>
                  <a:gd name="T40" fmla="*/ 0 w 65"/>
                  <a:gd name="T41" fmla="*/ 0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53">
                    <a:moveTo>
                      <a:pt x="54" y="0"/>
                    </a:moveTo>
                    <a:lnTo>
                      <a:pt x="54" y="0"/>
                    </a:lnTo>
                    <a:lnTo>
                      <a:pt x="31" y="29"/>
                    </a:lnTo>
                    <a:lnTo>
                      <a:pt x="14" y="60"/>
                    </a:lnTo>
                    <a:lnTo>
                      <a:pt x="5" y="92"/>
                    </a:lnTo>
                    <a:lnTo>
                      <a:pt x="0" y="127"/>
                    </a:lnTo>
                    <a:lnTo>
                      <a:pt x="5" y="160"/>
                    </a:lnTo>
                    <a:lnTo>
                      <a:pt x="14" y="193"/>
                    </a:lnTo>
                    <a:lnTo>
                      <a:pt x="31" y="224"/>
                    </a:lnTo>
                    <a:lnTo>
                      <a:pt x="56" y="253"/>
                    </a:lnTo>
                    <a:lnTo>
                      <a:pt x="65" y="244"/>
                    </a:lnTo>
                    <a:lnTo>
                      <a:pt x="43" y="218"/>
                    </a:lnTo>
                    <a:lnTo>
                      <a:pt x="28" y="189"/>
                    </a:lnTo>
                    <a:lnTo>
                      <a:pt x="19" y="158"/>
                    </a:lnTo>
                    <a:lnTo>
                      <a:pt x="16" y="127"/>
                    </a:lnTo>
                    <a:lnTo>
                      <a:pt x="19" y="94"/>
                    </a:lnTo>
                    <a:lnTo>
                      <a:pt x="28" y="64"/>
                    </a:lnTo>
                    <a:lnTo>
                      <a:pt x="43" y="36"/>
                    </a:lnTo>
                    <a:lnTo>
                      <a:pt x="64" y="9"/>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69" name="Freeform 174">
                <a:extLst>
                  <a:ext uri="{FF2B5EF4-FFF2-40B4-BE49-F238E27FC236}">
                    <a16:creationId xmlns:a16="http://schemas.microsoft.com/office/drawing/2014/main" id="{34F4A510-63D9-4FDC-BD77-63B7D56BBCD3}"/>
                  </a:ext>
                </a:extLst>
              </p:cNvPr>
              <p:cNvSpPr>
                <a:spLocks noEditPoints="1"/>
              </p:cNvSpPr>
              <p:nvPr/>
            </p:nvSpPr>
            <p:spPr bwMode="auto">
              <a:xfrm>
                <a:off x="1716" y="2474"/>
                <a:ext cx="809" cy="808"/>
              </a:xfrm>
              <a:custGeom>
                <a:avLst/>
                <a:gdLst>
                  <a:gd name="T0" fmla="*/ 1 w 1617"/>
                  <a:gd name="T1" fmla="*/ 11 h 1616"/>
                  <a:gd name="T2" fmla="*/ 1 w 1617"/>
                  <a:gd name="T3" fmla="*/ 9 h 1616"/>
                  <a:gd name="T4" fmla="*/ 2 w 1617"/>
                  <a:gd name="T5" fmla="*/ 7 h 1616"/>
                  <a:gd name="T6" fmla="*/ 4 w 1617"/>
                  <a:gd name="T7" fmla="*/ 5 h 1616"/>
                  <a:gd name="T8" fmla="*/ 6 w 1617"/>
                  <a:gd name="T9" fmla="*/ 3 h 1616"/>
                  <a:gd name="T10" fmla="*/ 8 w 1617"/>
                  <a:gd name="T11" fmla="*/ 2 h 1616"/>
                  <a:gd name="T12" fmla="*/ 10 w 1617"/>
                  <a:gd name="T13" fmla="*/ 1 h 1616"/>
                  <a:gd name="T14" fmla="*/ 12 w 1617"/>
                  <a:gd name="T15" fmla="*/ 1 h 1616"/>
                  <a:gd name="T16" fmla="*/ 15 w 1617"/>
                  <a:gd name="T17" fmla="*/ 1 h 1616"/>
                  <a:gd name="T18" fmla="*/ 17 w 1617"/>
                  <a:gd name="T19" fmla="*/ 1 h 1616"/>
                  <a:gd name="T20" fmla="*/ 20 w 1617"/>
                  <a:gd name="T21" fmla="*/ 2 h 1616"/>
                  <a:gd name="T22" fmla="*/ 22 w 1617"/>
                  <a:gd name="T23" fmla="*/ 4 h 1616"/>
                  <a:gd name="T24" fmla="*/ 23 w 1617"/>
                  <a:gd name="T25" fmla="*/ 6 h 1616"/>
                  <a:gd name="T26" fmla="*/ 25 w 1617"/>
                  <a:gd name="T27" fmla="*/ 8 h 1616"/>
                  <a:gd name="T28" fmla="*/ 25 w 1617"/>
                  <a:gd name="T29" fmla="*/ 10 h 1616"/>
                  <a:gd name="T30" fmla="*/ 26 w 1617"/>
                  <a:gd name="T31" fmla="*/ 12 h 1616"/>
                  <a:gd name="T32" fmla="*/ 26 w 1617"/>
                  <a:gd name="T33" fmla="*/ 15 h 1616"/>
                  <a:gd name="T34" fmla="*/ 25 w 1617"/>
                  <a:gd name="T35" fmla="*/ 17 h 1616"/>
                  <a:gd name="T36" fmla="*/ 24 w 1617"/>
                  <a:gd name="T37" fmla="*/ 20 h 1616"/>
                  <a:gd name="T38" fmla="*/ 22 w 1617"/>
                  <a:gd name="T39" fmla="*/ 22 h 1616"/>
                  <a:gd name="T40" fmla="*/ 21 w 1617"/>
                  <a:gd name="T41" fmla="*/ 23 h 1616"/>
                  <a:gd name="T42" fmla="*/ 19 w 1617"/>
                  <a:gd name="T43" fmla="*/ 25 h 1616"/>
                  <a:gd name="T44" fmla="*/ 16 w 1617"/>
                  <a:gd name="T45" fmla="*/ 25 h 1616"/>
                  <a:gd name="T46" fmla="*/ 14 w 1617"/>
                  <a:gd name="T47" fmla="*/ 26 h 1616"/>
                  <a:gd name="T48" fmla="*/ 11 w 1617"/>
                  <a:gd name="T49" fmla="*/ 26 h 1616"/>
                  <a:gd name="T50" fmla="*/ 9 w 1617"/>
                  <a:gd name="T51" fmla="*/ 25 h 1616"/>
                  <a:gd name="T52" fmla="*/ 7 w 1617"/>
                  <a:gd name="T53" fmla="*/ 24 h 1616"/>
                  <a:gd name="T54" fmla="*/ 5 w 1617"/>
                  <a:gd name="T55" fmla="*/ 22 h 1616"/>
                  <a:gd name="T56" fmla="*/ 3 w 1617"/>
                  <a:gd name="T57" fmla="*/ 21 h 1616"/>
                  <a:gd name="T58" fmla="*/ 2 w 1617"/>
                  <a:gd name="T59" fmla="*/ 19 h 1616"/>
                  <a:gd name="T60" fmla="*/ 1 w 1617"/>
                  <a:gd name="T61" fmla="*/ 16 h 1616"/>
                  <a:gd name="T62" fmla="*/ 1 w 1617"/>
                  <a:gd name="T63" fmla="*/ 14 h 1616"/>
                  <a:gd name="T64" fmla="*/ 4 w 1617"/>
                  <a:gd name="T65" fmla="*/ 11 h 1616"/>
                  <a:gd name="T66" fmla="*/ 5 w 1617"/>
                  <a:gd name="T67" fmla="*/ 8 h 1616"/>
                  <a:gd name="T68" fmla="*/ 8 w 1617"/>
                  <a:gd name="T69" fmla="*/ 5 h 1616"/>
                  <a:gd name="T70" fmla="*/ 11 w 1617"/>
                  <a:gd name="T71" fmla="*/ 4 h 1616"/>
                  <a:gd name="T72" fmla="*/ 15 w 1617"/>
                  <a:gd name="T73" fmla="*/ 4 h 1616"/>
                  <a:gd name="T74" fmla="*/ 19 w 1617"/>
                  <a:gd name="T75" fmla="*/ 5 h 1616"/>
                  <a:gd name="T76" fmla="*/ 21 w 1617"/>
                  <a:gd name="T77" fmla="*/ 8 h 1616"/>
                  <a:gd name="T78" fmla="*/ 23 w 1617"/>
                  <a:gd name="T79" fmla="*/ 11 h 1616"/>
                  <a:gd name="T80" fmla="*/ 23 w 1617"/>
                  <a:gd name="T81" fmla="*/ 15 h 1616"/>
                  <a:gd name="T82" fmla="*/ 21 w 1617"/>
                  <a:gd name="T83" fmla="*/ 19 h 1616"/>
                  <a:gd name="T84" fmla="*/ 19 w 1617"/>
                  <a:gd name="T85" fmla="*/ 21 h 1616"/>
                  <a:gd name="T86" fmla="*/ 15 w 1617"/>
                  <a:gd name="T87" fmla="*/ 23 h 1616"/>
                  <a:gd name="T88" fmla="*/ 11 w 1617"/>
                  <a:gd name="T89" fmla="*/ 23 h 1616"/>
                  <a:gd name="T90" fmla="*/ 8 w 1617"/>
                  <a:gd name="T91" fmla="*/ 21 h 1616"/>
                  <a:gd name="T92" fmla="*/ 5 w 1617"/>
                  <a:gd name="T93" fmla="*/ 19 h 1616"/>
                  <a:gd name="T94" fmla="*/ 4 w 1617"/>
                  <a:gd name="T95" fmla="*/ 15 h 16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17" h="1616">
                    <a:moveTo>
                      <a:pt x="0" y="810"/>
                    </a:moveTo>
                    <a:lnTo>
                      <a:pt x="1" y="768"/>
                    </a:lnTo>
                    <a:lnTo>
                      <a:pt x="3" y="727"/>
                    </a:lnTo>
                    <a:lnTo>
                      <a:pt x="9" y="686"/>
                    </a:lnTo>
                    <a:lnTo>
                      <a:pt x="16" y="647"/>
                    </a:lnTo>
                    <a:lnTo>
                      <a:pt x="25" y="608"/>
                    </a:lnTo>
                    <a:lnTo>
                      <a:pt x="35" y="570"/>
                    </a:lnTo>
                    <a:lnTo>
                      <a:pt x="48" y="532"/>
                    </a:lnTo>
                    <a:lnTo>
                      <a:pt x="63" y="495"/>
                    </a:lnTo>
                    <a:lnTo>
                      <a:pt x="79" y="459"/>
                    </a:lnTo>
                    <a:lnTo>
                      <a:pt x="96" y="425"/>
                    </a:lnTo>
                    <a:lnTo>
                      <a:pt x="116" y="390"/>
                    </a:lnTo>
                    <a:lnTo>
                      <a:pt x="137" y="358"/>
                    </a:lnTo>
                    <a:lnTo>
                      <a:pt x="160" y="326"/>
                    </a:lnTo>
                    <a:lnTo>
                      <a:pt x="183" y="295"/>
                    </a:lnTo>
                    <a:lnTo>
                      <a:pt x="208" y="266"/>
                    </a:lnTo>
                    <a:lnTo>
                      <a:pt x="236" y="237"/>
                    </a:lnTo>
                    <a:lnTo>
                      <a:pt x="263" y="211"/>
                    </a:lnTo>
                    <a:lnTo>
                      <a:pt x="292" y="185"/>
                    </a:lnTo>
                    <a:lnTo>
                      <a:pt x="323" y="161"/>
                    </a:lnTo>
                    <a:lnTo>
                      <a:pt x="354" y="138"/>
                    </a:lnTo>
                    <a:lnTo>
                      <a:pt x="388" y="117"/>
                    </a:lnTo>
                    <a:lnTo>
                      <a:pt x="421" y="98"/>
                    </a:lnTo>
                    <a:lnTo>
                      <a:pt x="456" y="79"/>
                    </a:lnTo>
                    <a:lnTo>
                      <a:pt x="491" y="63"/>
                    </a:lnTo>
                    <a:lnTo>
                      <a:pt x="528" y="49"/>
                    </a:lnTo>
                    <a:lnTo>
                      <a:pt x="566" y="35"/>
                    </a:lnTo>
                    <a:lnTo>
                      <a:pt x="604" y="25"/>
                    </a:lnTo>
                    <a:lnTo>
                      <a:pt x="643" y="16"/>
                    </a:lnTo>
                    <a:lnTo>
                      <a:pt x="683" y="9"/>
                    </a:lnTo>
                    <a:lnTo>
                      <a:pt x="723" y="3"/>
                    </a:lnTo>
                    <a:lnTo>
                      <a:pt x="764" y="1"/>
                    </a:lnTo>
                    <a:lnTo>
                      <a:pt x="806" y="0"/>
                    </a:lnTo>
                    <a:lnTo>
                      <a:pt x="847" y="1"/>
                    </a:lnTo>
                    <a:lnTo>
                      <a:pt x="889" y="3"/>
                    </a:lnTo>
                    <a:lnTo>
                      <a:pt x="930" y="9"/>
                    </a:lnTo>
                    <a:lnTo>
                      <a:pt x="971" y="16"/>
                    </a:lnTo>
                    <a:lnTo>
                      <a:pt x="1010" y="25"/>
                    </a:lnTo>
                    <a:lnTo>
                      <a:pt x="1048" y="35"/>
                    </a:lnTo>
                    <a:lnTo>
                      <a:pt x="1086" y="48"/>
                    </a:lnTo>
                    <a:lnTo>
                      <a:pt x="1123" y="63"/>
                    </a:lnTo>
                    <a:lnTo>
                      <a:pt x="1158" y="79"/>
                    </a:lnTo>
                    <a:lnTo>
                      <a:pt x="1194" y="98"/>
                    </a:lnTo>
                    <a:lnTo>
                      <a:pt x="1227" y="117"/>
                    </a:lnTo>
                    <a:lnTo>
                      <a:pt x="1261" y="138"/>
                    </a:lnTo>
                    <a:lnTo>
                      <a:pt x="1292" y="161"/>
                    </a:lnTo>
                    <a:lnTo>
                      <a:pt x="1323" y="184"/>
                    </a:lnTo>
                    <a:lnTo>
                      <a:pt x="1352" y="211"/>
                    </a:lnTo>
                    <a:lnTo>
                      <a:pt x="1381" y="237"/>
                    </a:lnTo>
                    <a:lnTo>
                      <a:pt x="1407" y="265"/>
                    </a:lnTo>
                    <a:lnTo>
                      <a:pt x="1432" y="295"/>
                    </a:lnTo>
                    <a:lnTo>
                      <a:pt x="1457" y="325"/>
                    </a:lnTo>
                    <a:lnTo>
                      <a:pt x="1478" y="357"/>
                    </a:lnTo>
                    <a:lnTo>
                      <a:pt x="1500" y="390"/>
                    </a:lnTo>
                    <a:lnTo>
                      <a:pt x="1519" y="424"/>
                    </a:lnTo>
                    <a:lnTo>
                      <a:pt x="1537" y="458"/>
                    </a:lnTo>
                    <a:lnTo>
                      <a:pt x="1553" y="494"/>
                    </a:lnTo>
                    <a:lnTo>
                      <a:pt x="1568" y="531"/>
                    </a:lnTo>
                    <a:lnTo>
                      <a:pt x="1581" y="569"/>
                    </a:lnTo>
                    <a:lnTo>
                      <a:pt x="1591" y="607"/>
                    </a:lnTo>
                    <a:lnTo>
                      <a:pt x="1601" y="646"/>
                    </a:lnTo>
                    <a:lnTo>
                      <a:pt x="1607" y="685"/>
                    </a:lnTo>
                    <a:lnTo>
                      <a:pt x="1612" y="726"/>
                    </a:lnTo>
                    <a:lnTo>
                      <a:pt x="1616" y="767"/>
                    </a:lnTo>
                    <a:lnTo>
                      <a:pt x="1617" y="809"/>
                    </a:lnTo>
                    <a:lnTo>
                      <a:pt x="1616" y="850"/>
                    </a:lnTo>
                    <a:lnTo>
                      <a:pt x="1612" y="890"/>
                    </a:lnTo>
                    <a:lnTo>
                      <a:pt x="1607" y="931"/>
                    </a:lnTo>
                    <a:lnTo>
                      <a:pt x="1601" y="971"/>
                    </a:lnTo>
                    <a:lnTo>
                      <a:pt x="1591" y="1010"/>
                    </a:lnTo>
                    <a:lnTo>
                      <a:pt x="1581" y="1048"/>
                    </a:lnTo>
                    <a:lnTo>
                      <a:pt x="1568" y="1086"/>
                    </a:lnTo>
                    <a:lnTo>
                      <a:pt x="1553" y="1122"/>
                    </a:lnTo>
                    <a:lnTo>
                      <a:pt x="1537" y="1158"/>
                    </a:lnTo>
                    <a:lnTo>
                      <a:pt x="1520" y="1193"/>
                    </a:lnTo>
                    <a:lnTo>
                      <a:pt x="1500" y="1227"/>
                    </a:lnTo>
                    <a:lnTo>
                      <a:pt x="1478" y="1259"/>
                    </a:lnTo>
                    <a:lnTo>
                      <a:pt x="1457" y="1291"/>
                    </a:lnTo>
                    <a:lnTo>
                      <a:pt x="1432" y="1321"/>
                    </a:lnTo>
                    <a:lnTo>
                      <a:pt x="1407" y="1351"/>
                    </a:lnTo>
                    <a:lnTo>
                      <a:pt x="1381" y="1379"/>
                    </a:lnTo>
                    <a:lnTo>
                      <a:pt x="1352" y="1405"/>
                    </a:lnTo>
                    <a:lnTo>
                      <a:pt x="1323" y="1432"/>
                    </a:lnTo>
                    <a:lnTo>
                      <a:pt x="1292" y="1455"/>
                    </a:lnTo>
                    <a:lnTo>
                      <a:pt x="1261" y="1478"/>
                    </a:lnTo>
                    <a:lnTo>
                      <a:pt x="1227" y="1499"/>
                    </a:lnTo>
                    <a:lnTo>
                      <a:pt x="1194" y="1518"/>
                    </a:lnTo>
                    <a:lnTo>
                      <a:pt x="1159" y="1537"/>
                    </a:lnTo>
                    <a:lnTo>
                      <a:pt x="1123" y="1553"/>
                    </a:lnTo>
                    <a:lnTo>
                      <a:pt x="1086" y="1567"/>
                    </a:lnTo>
                    <a:lnTo>
                      <a:pt x="1049" y="1579"/>
                    </a:lnTo>
                    <a:lnTo>
                      <a:pt x="1010" y="1591"/>
                    </a:lnTo>
                    <a:lnTo>
                      <a:pt x="971" y="1600"/>
                    </a:lnTo>
                    <a:lnTo>
                      <a:pt x="930" y="1607"/>
                    </a:lnTo>
                    <a:lnTo>
                      <a:pt x="890" y="1612"/>
                    </a:lnTo>
                    <a:lnTo>
                      <a:pt x="848" y="1615"/>
                    </a:lnTo>
                    <a:lnTo>
                      <a:pt x="807" y="1616"/>
                    </a:lnTo>
                    <a:lnTo>
                      <a:pt x="765" y="1615"/>
                    </a:lnTo>
                    <a:lnTo>
                      <a:pt x="724" y="1612"/>
                    </a:lnTo>
                    <a:lnTo>
                      <a:pt x="684" y="1607"/>
                    </a:lnTo>
                    <a:lnTo>
                      <a:pt x="645" y="1599"/>
                    </a:lnTo>
                    <a:lnTo>
                      <a:pt x="605" y="1591"/>
                    </a:lnTo>
                    <a:lnTo>
                      <a:pt x="567" y="1579"/>
                    </a:lnTo>
                    <a:lnTo>
                      <a:pt x="529" y="1567"/>
                    </a:lnTo>
                    <a:lnTo>
                      <a:pt x="492" y="1552"/>
                    </a:lnTo>
                    <a:lnTo>
                      <a:pt x="457" y="1536"/>
                    </a:lnTo>
                    <a:lnTo>
                      <a:pt x="422" y="1518"/>
                    </a:lnTo>
                    <a:lnTo>
                      <a:pt x="389" y="1499"/>
                    </a:lnTo>
                    <a:lnTo>
                      <a:pt x="355" y="1478"/>
                    </a:lnTo>
                    <a:lnTo>
                      <a:pt x="324" y="1455"/>
                    </a:lnTo>
                    <a:lnTo>
                      <a:pt x="293" y="1432"/>
                    </a:lnTo>
                    <a:lnTo>
                      <a:pt x="264" y="1407"/>
                    </a:lnTo>
                    <a:lnTo>
                      <a:pt x="237" y="1379"/>
                    </a:lnTo>
                    <a:lnTo>
                      <a:pt x="210" y="1351"/>
                    </a:lnTo>
                    <a:lnTo>
                      <a:pt x="185" y="1322"/>
                    </a:lnTo>
                    <a:lnTo>
                      <a:pt x="161" y="1291"/>
                    </a:lnTo>
                    <a:lnTo>
                      <a:pt x="138" y="1260"/>
                    </a:lnTo>
                    <a:lnTo>
                      <a:pt x="117" y="1227"/>
                    </a:lnTo>
                    <a:lnTo>
                      <a:pt x="97" y="1193"/>
                    </a:lnTo>
                    <a:lnTo>
                      <a:pt x="80" y="1159"/>
                    </a:lnTo>
                    <a:lnTo>
                      <a:pt x="64" y="1123"/>
                    </a:lnTo>
                    <a:lnTo>
                      <a:pt x="49" y="1086"/>
                    </a:lnTo>
                    <a:lnTo>
                      <a:pt x="36" y="1049"/>
                    </a:lnTo>
                    <a:lnTo>
                      <a:pt x="25" y="1011"/>
                    </a:lnTo>
                    <a:lnTo>
                      <a:pt x="17" y="972"/>
                    </a:lnTo>
                    <a:lnTo>
                      <a:pt x="9" y="932"/>
                    </a:lnTo>
                    <a:lnTo>
                      <a:pt x="4" y="892"/>
                    </a:lnTo>
                    <a:lnTo>
                      <a:pt x="1" y="851"/>
                    </a:lnTo>
                    <a:lnTo>
                      <a:pt x="0" y="810"/>
                    </a:lnTo>
                    <a:close/>
                    <a:moveTo>
                      <a:pt x="185" y="807"/>
                    </a:moveTo>
                    <a:lnTo>
                      <a:pt x="188" y="744"/>
                    </a:lnTo>
                    <a:lnTo>
                      <a:pt x="198" y="683"/>
                    </a:lnTo>
                    <a:lnTo>
                      <a:pt x="213" y="624"/>
                    </a:lnTo>
                    <a:lnTo>
                      <a:pt x="233" y="567"/>
                    </a:lnTo>
                    <a:lnTo>
                      <a:pt x="260" y="512"/>
                    </a:lnTo>
                    <a:lnTo>
                      <a:pt x="291" y="461"/>
                    </a:lnTo>
                    <a:lnTo>
                      <a:pt x="327" y="413"/>
                    </a:lnTo>
                    <a:lnTo>
                      <a:pt x="367" y="368"/>
                    </a:lnTo>
                    <a:lnTo>
                      <a:pt x="411" y="328"/>
                    </a:lnTo>
                    <a:lnTo>
                      <a:pt x="459" y="292"/>
                    </a:lnTo>
                    <a:lnTo>
                      <a:pt x="511" y="261"/>
                    </a:lnTo>
                    <a:lnTo>
                      <a:pt x="565" y="234"/>
                    </a:lnTo>
                    <a:lnTo>
                      <a:pt x="623" y="213"/>
                    </a:lnTo>
                    <a:lnTo>
                      <a:pt x="683" y="197"/>
                    </a:lnTo>
                    <a:lnTo>
                      <a:pt x="745" y="188"/>
                    </a:lnTo>
                    <a:lnTo>
                      <a:pt x="808" y="184"/>
                    </a:lnTo>
                    <a:lnTo>
                      <a:pt x="873" y="188"/>
                    </a:lnTo>
                    <a:lnTo>
                      <a:pt x="934" y="197"/>
                    </a:lnTo>
                    <a:lnTo>
                      <a:pt x="994" y="212"/>
                    </a:lnTo>
                    <a:lnTo>
                      <a:pt x="1051" y="234"/>
                    </a:lnTo>
                    <a:lnTo>
                      <a:pt x="1106" y="260"/>
                    </a:lnTo>
                    <a:lnTo>
                      <a:pt x="1157" y="291"/>
                    </a:lnTo>
                    <a:lnTo>
                      <a:pt x="1205" y="327"/>
                    </a:lnTo>
                    <a:lnTo>
                      <a:pt x="1249" y="367"/>
                    </a:lnTo>
                    <a:lnTo>
                      <a:pt x="1290" y="412"/>
                    </a:lnTo>
                    <a:lnTo>
                      <a:pt x="1325" y="459"/>
                    </a:lnTo>
                    <a:lnTo>
                      <a:pt x="1356" y="511"/>
                    </a:lnTo>
                    <a:lnTo>
                      <a:pt x="1383" y="565"/>
                    </a:lnTo>
                    <a:lnTo>
                      <a:pt x="1404" y="623"/>
                    </a:lnTo>
                    <a:lnTo>
                      <a:pt x="1419" y="682"/>
                    </a:lnTo>
                    <a:lnTo>
                      <a:pt x="1428" y="744"/>
                    </a:lnTo>
                    <a:lnTo>
                      <a:pt x="1431" y="807"/>
                    </a:lnTo>
                    <a:lnTo>
                      <a:pt x="1428" y="871"/>
                    </a:lnTo>
                    <a:lnTo>
                      <a:pt x="1419" y="933"/>
                    </a:lnTo>
                    <a:lnTo>
                      <a:pt x="1404" y="992"/>
                    </a:lnTo>
                    <a:lnTo>
                      <a:pt x="1383" y="1049"/>
                    </a:lnTo>
                    <a:lnTo>
                      <a:pt x="1356" y="1104"/>
                    </a:lnTo>
                    <a:lnTo>
                      <a:pt x="1325" y="1155"/>
                    </a:lnTo>
                    <a:lnTo>
                      <a:pt x="1290" y="1203"/>
                    </a:lnTo>
                    <a:lnTo>
                      <a:pt x="1250" y="1248"/>
                    </a:lnTo>
                    <a:lnTo>
                      <a:pt x="1205" y="1288"/>
                    </a:lnTo>
                    <a:lnTo>
                      <a:pt x="1158" y="1324"/>
                    </a:lnTo>
                    <a:lnTo>
                      <a:pt x="1106" y="1355"/>
                    </a:lnTo>
                    <a:lnTo>
                      <a:pt x="1052" y="1381"/>
                    </a:lnTo>
                    <a:lnTo>
                      <a:pt x="995" y="1402"/>
                    </a:lnTo>
                    <a:lnTo>
                      <a:pt x="935" y="1417"/>
                    </a:lnTo>
                    <a:lnTo>
                      <a:pt x="873" y="1426"/>
                    </a:lnTo>
                    <a:lnTo>
                      <a:pt x="809" y="1430"/>
                    </a:lnTo>
                    <a:lnTo>
                      <a:pt x="746" y="1426"/>
                    </a:lnTo>
                    <a:lnTo>
                      <a:pt x="684" y="1417"/>
                    </a:lnTo>
                    <a:lnTo>
                      <a:pt x="624" y="1402"/>
                    </a:lnTo>
                    <a:lnTo>
                      <a:pt x="567" y="1381"/>
                    </a:lnTo>
                    <a:lnTo>
                      <a:pt x="513" y="1355"/>
                    </a:lnTo>
                    <a:lnTo>
                      <a:pt x="461" y="1324"/>
                    </a:lnTo>
                    <a:lnTo>
                      <a:pt x="413" y="1288"/>
                    </a:lnTo>
                    <a:lnTo>
                      <a:pt x="369" y="1248"/>
                    </a:lnTo>
                    <a:lnTo>
                      <a:pt x="329" y="1203"/>
                    </a:lnTo>
                    <a:lnTo>
                      <a:pt x="293" y="1155"/>
                    </a:lnTo>
                    <a:lnTo>
                      <a:pt x="262" y="1104"/>
                    </a:lnTo>
                    <a:lnTo>
                      <a:pt x="236" y="1049"/>
                    </a:lnTo>
                    <a:lnTo>
                      <a:pt x="214" y="992"/>
                    </a:lnTo>
                    <a:lnTo>
                      <a:pt x="199" y="933"/>
                    </a:lnTo>
                    <a:lnTo>
                      <a:pt x="188" y="871"/>
                    </a:lnTo>
                    <a:lnTo>
                      <a:pt x="185" y="80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70" name="Freeform 175">
                <a:extLst>
                  <a:ext uri="{FF2B5EF4-FFF2-40B4-BE49-F238E27FC236}">
                    <a16:creationId xmlns:a16="http://schemas.microsoft.com/office/drawing/2014/main" id="{0422BD50-D8C4-49EE-89E1-878AA6E4E8E1}"/>
                  </a:ext>
                </a:extLst>
              </p:cNvPr>
              <p:cNvSpPr>
                <a:spLocks noEditPoints="1"/>
              </p:cNvSpPr>
              <p:nvPr/>
            </p:nvSpPr>
            <p:spPr bwMode="auto">
              <a:xfrm>
                <a:off x="1718" y="2476"/>
                <a:ext cx="804" cy="804"/>
              </a:xfrm>
              <a:custGeom>
                <a:avLst/>
                <a:gdLst>
                  <a:gd name="T0" fmla="*/ 22 w 1608"/>
                  <a:gd name="T1" fmla="*/ 15 h 1609"/>
                  <a:gd name="T2" fmla="*/ 21 w 1608"/>
                  <a:gd name="T3" fmla="*/ 18 h 1609"/>
                  <a:gd name="T4" fmla="*/ 18 w 1608"/>
                  <a:gd name="T5" fmla="*/ 21 h 1609"/>
                  <a:gd name="T6" fmla="*/ 14 w 1608"/>
                  <a:gd name="T7" fmla="*/ 22 h 1609"/>
                  <a:gd name="T8" fmla="*/ 10 w 1608"/>
                  <a:gd name="T9" fmla="*/ 21 h 1609"/>
                  <a:gd name="T10" fmla="*/ 7 w 1608"/>
                  <a:gd name="T11" fmla="*/ 20 h 1609"/>
                  <a:gd name="T12" fmla="*/ 4 w 1608"/>
                  <a:gd name="T13" fmla="*/ 17 h 1609"/>
                  <a:gd name="T14" fmla="*/ 3 w 1608"/>
                  <a:gd name="T15" fmla="*/ 13 h 1609"/>
                  <a:gd name="T16" fmla="*/ 4 w 1608"/>
                  <a:gd name="T17" fmla="*/ 9 h 1609"/>
                  <a:gd name="T18" fmla="*/ 5 w 1608"/>
                  <a:gd name="T19" fmla="*/ 6 h 1609"/>
                  <a:gd name="T20" fmla="*/ 8 w 1608"/>
                  <a:gd name="T21" fmla="*/ 3 h 1609"/>
                  <a:gd name="T22" fmla="*/ 12 w 1608"/>
                  <a:gd name="T23" fmla="*/ 2 h 1609"/>
                  <a:gd name="T24" fmla="*/ 16 w 1608"/>
                  <a:gd name="T25" fmla="*/ 3 h 1609"/>
                  <a:gd name="T26" fmla="*/ 19 w 1608"/>
                  <a:gd name="T27" fmla="*/ 5 h 1609"/>
                  <a:gd name="T28" fmla="*/ 22 w 1608"/>
                  <a:gd name="T29" fmla="*/ 7 h 1609"/>
                  <a:gd name="T30" fmla="*/ 23 w 1608"/>
                  <a:gd name="T31" fmla="*/ 11 h 1609"/>
                  <a:gd name="T32" fmla="*/ 1 w 1608"/>
                  <a:gd name="T33" fmla="*/ 11 h 1609"/>
                  <a:gd name="T34" fmla="*/ 1 w 1608"/>
                  <a:gd name="T35" fmla="*/ 8 h 1609"/>
                  <a:gd name="T36" fmla="*/ 2 w 1608"/>
                  <a:gd name="T37" fmla="*/ 6 h 1609"/>
                  <a:gd name="T38" fmla="*/ 3 w 1608"/>
                  <a:gd name="T39" fmla="*/ 4 h 1609"/>
                  <a:gd name="T40" fmla="*/ 5 w 1608"/>
                  <a:gd name="T41" fmla="*/ 2 h 1609"/>
                  <a:gd name="T42" fmla="*/ 7 w 1608"/>
                  <a:gd name="T43" fmla="*/ 1 h 1609"/>
                  <a:gd name="T44" fmla="*/ 9 w 1608"/>
                  <a:gd name="T45" fmla="*/ 0 h 1609"/>
                  <a:gd name="T46" fmla="*/ 12 w 1608"/>
                  <a:gd name="T47" fmla="*/ 0 h 1609"/>
                  <a:gd name="T48" fmla="*/ 14 w 1608"/>
                  <a:gd name="T49" fmla="*/ 0 h 1609"/>
                  <a:gd name="T50" fmla="*/ 17 w 1608"/>
                  <a:gd name="T51" fmla="*/ 0 h 1609"/>
                  <a:gd name="T52" fmla="*/ 19 w 1608"/>
                  <a:gd name="T53" fmla="*/ 1 h 1609"/>
                  <a:gd name="T54" fmla="*/ 21 w 1608"/>
                  <a:gd name="T55" fmla="*/ 2 h 1609"/>
                  <a:gd name="T56" fmla="*/ 23 w 1608"/>
                  <a:gd name="T57" fmla="*/ 4 h 1609"/>
                  <a:gd name="T58" fmla="*/ 24 w 1608"/>
                  <a:gd name="T59" fmla="*/ 6 h 1609"/>
                  <a:gd name="T60" fmla="*/ 25 w 1608"/>
                  <a:gd name="T61" fmla="*/ 8 h 1609"/>
                  <a:gd name="T62" fmla="*/ 26 w 1608"/>
                  <a:gd name="T63" fmla="*/ 11 h 1609"/>
                  <a:gd name="T64" fmla="*/ 26 w 1608"/>
                  <a:gd name="T65" fmla="*/ 13 h 1609"/>
                  <a:gd name="T66" fmla="*/ 25 w 1608"/>
                  <a:gd name="T67" fmla="*/ 16 h 1609"/>
                  <a:gd name="T68" fmla="*/ 24 w 1608"/>
                  <a:gd name="T69" fmla="*/ 18 h 1609"/>
                  <a:gd name="T70" fmla="*/ 23 w 1608"/>
                  <a:gd name="T71" fmla="*/ 20 h 1609"/>
                  <a:gd name="T72" fmla="*/ 21 w 1608"/>
                  <a:gd name="T73" fmla="*/ 22 h 1609"/>
                  <a:gd name="T74" fmla="*/ 19 w 1608"/>
                  <a:gd name="T75" fmla="*/ 23 h 1609"/>
                  <a:gd name="T76" fmla="*/ 17 w 1608"/>
                  <a:gd name="T77" fmla="*/ 24 h 1609"/>
                  <a:gd name="T78" fmla="*/ 14 w 1608"/>
                  <a:gd name="T79" fmla="*/ 25 h 1609"/>
                  <a:gd name="T80" fmla="*/ 12 w 1608"/>
                  <a:gd name="T81" fmla="*/ 25 h 1609"/>
                  <a:gd name="T82" fmla="*/ 9 w 1608"/>
                  <a:gd name="T83" fmla="*/ 24 h 1609"/>
                  <a:gd name="T84" fmla="*/ 7 w 1608"/>
                  <a:gd name="T85" fmla="*/ 23 h 1609"/>
                  <a:gd name="T86" fmla="*/ 5 w 1608"/>
                  <a:gd name="T87" fmla="*/ 22 h 1609"/>
                  <a:gd name="T88" fmla="*/ 3 w 1608"/>
                  <a:gd name="T89" fmla="*/ 20 h 1609"/>
                  <a:gd name="T90" fmla="*/ 2 w 1608"/>
                  <a:gd name="T91" fmla="*/ 18 h 1609"/>
                  <a:gd name="T92" fmla="*/ 1 w 1608"/>
                  <a:gd name="T93" fmla="*/ 16 h 1609"/>
                  <a:gd name="T94" fmla="*/ 1 w 1608"/>
                  <a:gd name="T95" fmla="*/ 13 h 16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8" h="1609">
                    <a:moveTo>
                      <a:pt x="1431" y="806"/>
                    </a:moveTo>
                    <a:lnTo>
                      <a:pt x="1427" y="869"/>
                    </a:lnTo>
                    <a:lnTo>
                      <a:pt x="1418" y="931"/>
                    </a:lnTo>
                    <a:lnTo>
                      <a:pt x="1403" y="991"/>
                    </a:lnTo>
                    <a:lnTo>
                      <a:pt x="1381" y="1049"/>
                    </a:lnTo>
                    <a:lnTo>
                      <a:pt x="1355" y="1103"/>
                    </a:lnTo>
                    <a:lnTo>
                      <a:pt x="1323" y="1155"/>
                    </a:lnTo>
                    <a:lnTo>
                      <a:pt x="1288" y="1203"/>
                    </a:lnTo>
                    <a:lnTo>
                      <a:pt x="1247" y="1248"/>
                    </a:lnTo>
                    <a:lnTo>
                      <a:pt x="1202" y="1288"/>
                    </a:lnTo>
                    <a:lnTo>
                      <a:pt x="1154" y="1325"/>
                    </a:lnTo>
                    <a:lnTo>
                      <a:pt x="1103" y="1356"/>
                    </a:lnTo>
                    <a:lnTo>
                      <a:pt x="1048" y="1383"/>
                    </a:lnTo>
                    <a:lnTo>
                      <a:pt x="991" y="1405"/>
                    </a:lnTo>
                    <a:lnTo>
                      <a:pt x="931" y="1420"/>
                    </a:lnTo>
                    <a:lnTo>
                      <a:pt x="868" y="1429"/>
                    </a:lnTo>
                    <a:lnTo>
                      <a:pt x="804" y="1432"/>
                    </a:lnTo>
                    <a:lnTo>
                      <a:pt x="739" y="1429"/>
                    </a:lnTo>
                    <a:lnTo>
                      <a:pt x="677" y="1420"/>
                    </a:lnTo>
                    <a:lnTo>
                      <a:pt x="617" y="1404"/>
                    </a:lnTo>
                    <a:lnTo>
                      <a:pt x="560" y="1383"/>
                    </a:lnTo>
                    <a:lnTo>
                      <a:pt x="504" y="1356"/>
                    </a:lnTo>
                    <a:lnTo>
                      <a:pt x="453" y="1324"/>
                    </a:lnTo>
                    <a:lnTo>
                      <a:pt x="404" y="1288"/>
                    </a:lnTo>
                    <a:lnTo>
                      <a:pt x="360" y="1248"/>
                    </a:lnTo>
                    <a:lnTo>
                      <a:pt x="319" y="1203"/>
                    </a:lnTo>
                    <a:lnTo>
                      <a:pt x="283" y="1155"/>
                    </a:lnTo>
                    <a:lnTo>
                      <a:pt x="251" y="1103"/>
                    </a:lnTo>
                    <a:lnTo>
                      <a:pt x="225" y="1049"/>
                    </a:lnTo>
                    <a:lnTo>
                      <a:pt x="204" y="991"/>
                    </a:lnTo>
                    <a:lnTo>
                      <a:pt x="188" y="931"/>
                    </a:lnTo>
                    <a:lnTo>
                      <a:pt x="178" y="869"/>
                    </a:lnTo>
                    <a:lnTo>
                      <a:pt x="175" y="806"/>
                    </a:lnTo>
                    <a:lnTo>
                      <a:pt x="178" y="742"/>
                    </a:lnTo>
                    <a:lnTo>
                      <a:pt x="188" y="680"/>
                    </a:lnTo>
                    <a:lnTo>
                      <a:pt x="204" y="620"/>
                    </a:lnTo>
                    <a:lnTo>
                      <a:pt x="225" y="562"/>
                    </a:lnTo>
                    <a:lnTo>
                      <a:pt x="251" y="508"/>
                    </a:lnTo>
                    <a:lnTo>
                      <a:pt x="282" y="456"/>
                    </a:lnTo>
                    <a:lnTo>
                      <a:pt x="319" y="408"/>
                    </a:lnTo>
                    <a:lnTo>
                      <a:pt x="359" y="363"/>
                    </a:lnTo>
                    <a:lnTo>
                      <a:pt x="404" y="323"/>
                    </a:lnTo>
                    <a:lnTo>
                      <a:pt x="453" y="287"/>
                    </a:lnTo>
                    <a:lnTo>
                      <a:pt x="504" y="255"/>
                    </a:lnTo>
                    <a:lnTo>
                      <a:pt x="559" y="228"/>
                    </a:lnTo>
                    <a:lnTo>
                      <a:pt x="616" y="208"/>
                    </a:lnTo>
                    <a:lnTo>
                      <a:pt x="676" y="191"/>
                    </a:lnTo>
                    <a:lnTo>
                      <a:pt x="738" y="181"/>
                    </a:lnTo>
                    <a:lnTo>
                      <a:pt x="803" y="178"/>
                    </a:lnTo>
                    <a:lnTo>
                      <a:pt x="867" y="181"/>
                    </a:lnTo>
                    <a:lnTo>
                      <a:pt x="929" y="190"/>
                    </a:lnTo>
                    <a:lnTo>
                      <a:pt x="989" y="206"/>
                    </a:lnTo>
                    <a:lnTo>
                      <a:pt x="1047" y="227"/>
                    </a:lnTo>
                    <a:lnTo>
                      <a:pt x="1102" y="254"/>
                    </a:lnTo>
                    <a:lnTo>
                      <a:pt x="1154" y="286"/>
                    </a:lnTo>
                    <a:lnTo>
                      <a:pt x="1202" y="322"/>
                    </a:lnTo>
                    <a:lnTo>
                      <a:pt x="1246" y="362"/>
                    </a:lnTo>
                    <a:lnTo>
                      <a:pt x="1288" y="407"/>
                    </a:lnTo>
                    <a:lnTo>
                      <a:pt x="1323" y="455"/>
                    </a:lnTo>
                    <a:lnTo>
                      <a:pt x="1355" y="507"/>
                    </a:lnTo>
                    <a:lnTo>
                      <a:pt x="1381" y="561"/>
                    </a:lnTo>
                    <a:lnTo>
                      <a:pt x="1402" y="619"/>
                    </a:lnTo>
                    <a:lnTo>
                      <a:pt x="1418" y="679"/>
                    </a:lnTo>
                    <a:lnTo>
                      <a:pt x="1427" y="741"/>
                    </a:lnTo>
                    <a:lnTo>
                      <a:pt x="1431" y="806"/>
                    </a:lnTo>
                    <a:close/>
                    <a:moveTo>
                      <a:pt x="0" y="808"/>
                    </a:moveTo>
                    <a:lnTo>
                      <a:pt x="1" y="766"/>
                    </a:lnTo>
                    <a:lnTo>
                      <a:pt x="5" y="726"/>
                    </a:lnTo>
                    <a:lnTo>
                      <a:pt x="9" y="686"/>
                    </a:lnTo>
                    <a:lnTo>
                      <a:pt x="16" y="647"/>
                    </a:lnTo>
                    <a:lnTo>
                      <a:pt x="25" y="607"/>
                    </a:lnTo>
                    <a:lnTo>
                      <a:pt x="36" y="569"/>
                    </a:lnTo>
                    <a:lnTo>
                      <a:pt x="48" y="531"/>
                    </a:lnTo>
                    <a:lnTo>
                      <a:pt x="63" y="496"/>
                    </a:lnTo>
                    <a:lnTo>
                      <a:pt x="79" y="460"/>
                    </a:lnTo>
                    <a:lnTo>
                      <a:pt x="97" y="424"/>
                    </a:lnTo>
                    <a:lnTo>
                      <a:pt x="116" y="391"/>
                    </a:lnTo>
                    <a:lnTo>
                      <a:pt x="137" y="359"/>
                    </a:lnTo>
                    <a:lnTo>
                      <a:pt x="159" y="326"/>
                    </a:lnTo>
                    <a:lnTo>
                      <a:pt x="183" y="296"/>
                    </a:lnTo>
                    <a:lnTo>
                      <a:pt x="208" y="266"/>
                    </a:lnTo>
                    <a:lnTo>
                      <a:pt x="235" y="239"/>
                    </a:lnTo>
                    <a:lnTo>
                      <a:pt x="263" y="212"/>
                    </a:lnTo>
                    <a:lnTo>
                      <a:pt x="293" y="187"/>
                    </a:lnTo>
                    <a:lnTo>
                      <a:pt x="322" y="163"/>
                    </a:lnTo>
                    <a:lnTo>
                      <a:pt x="354" y="140"/>
                    </a:lnTo>
                    <a:lnTo>
                      <a:pt x="387" y="119"/>
                    </a:lnTo>
                    <a:lnTo>
                      <a:pt x="420" y="99"/>
                    </a:lnTo>
                    <a:lnTo>
                      <a:pt x="455" y="81"/>
                    </a:lnTo>
                    <a:lnTo>
                      <a:pt x="491" y="65"/>
                    </a:lnTo>
                    <a:lnTo>
                      <a:pt x="526" y="50"/>
                    </a:lnTo>
                    <a:lnTo>
                      <a:pt x="564" y="37"/>
                    </a:lnTo>
                    <a:lnTo>
                      <a:pt x="602" y="27"/>
                    </a:lnTo>
                    <a:lnTo>
                      <a:pt x="642" y="17"/>
                    </a:lnTo>
                    <a:lnTo>
                      <a:pt x="681" y="9"/>
                    </a:lnTo>
                    <a:lnTo>
                      <a:pt x="721" y="5"/>
                    </a:lnTo>
                    <a:lnTo>
                      <a:pt x="761" y="1"/>
                    </a:lnTo>
                    <a:lnTo>
                      <a:pt x="803" y="0"/>
                    </a:lnTo>
                    <a:lnTo>
                      <a:pt x="844" y="1"/>
                    </a:lnTo>
                    <a:lnTo>
                      <a:pt x="886" y="5"/>
                    </a:lnTo>
                    <a:lnTo>
                      <a:pt x="926" y="9"/>
                    </a:lnTo>
                    <a:lnTo>
                      <a:pt x="965" y="17"/>
                    </a:lnTo>
                    <a:lnTo>
                      <a:pt x="1004" y="27"/>
                    </a:lnTo>
                    <a:lnTo>
                      <a:pt x="1042" y="37"/>
                    </a:lnTo>
                    <a:lnTo>
                      <a:pt x="1080" y="50"/>
                    </a:lnTo>
                    <a:lnTo>
                      <a:pt x="1116" y="65"/>
                    </a:lnTo>
                    <a:lnTo>
                      <a:pt x="1152" y="81"/>
                    </a:lnTo>
                    <a:lnTo>
                      <a:pt x="1186" y="98"/>
                    </a:lnTo>
                    <a:lnTo>
                      <a:pt x="1221" y="118"/>
                    </a:lnTo>
                    <a:lnTo>
                      <a:pt x="1253" y="140"/>
                    </a:lnTo>
                    <a:lnTo>
                      <a:pt x="1284" y="161"/>
                    </a:lnTo>
                    <a:lnTo>
                      <a:pt x="1315" y="186"/>
                    </a:lnTo>
                    <a:lnTo>
                      <a:pt x="1344" y="211"/>
                    </a:lnTo>
                    <a:lnTo>
                      <a:pt x="1372" y="238"/>
                    </a:lnTo>
                    <a:lnTo>
                      <a:pt x="1398" y="266"/>
                    </a:lnTo>
                    <a:lnTo>
                      <a:pt x="1424" y="295"/>
                    </a:lnTo>
                    <a:lnTo>
                      <a:pt x="1448" y="325"/>
                    </a:lnTo>
                    <a:lnTo>
                      <a:pt x="1470" y="357"/>
                    </a:lnTo>
                    <a:lnTo>
                      <a:pt x="1492" y="390"/>
                    </a:lnTo>
                    <a:lnTo>
                      <a:pt x="1510" y="423"/>
                    </a:lnTo>
                    <a:lnTo>
                      <a:pt x="1528" y="458"/>
                    </a:lnTo>
                    <a:lnTo>
                      <a:pt x="1545" y="493"/>
                    </a:lnTo>
                    <a:lnTo>
                      <a:pt x="1558" y="530"/>
                    </a:lnTo>
                    <a:lnTo>
                      <a:pt x="1571" y="567"/>
                    </a:lnTo>
                    <a:lnTo>
                      <a:pt x="1583" y="605"/>
                    </a:lnTo>
                    <a:lnTo>
                      <a:pt x="1592" y="644"/>
                    </a:lnTo>
                    <a:lnTo>
                      <a:pt x="1599" y="683"/>
                    </a:lnTo>
                    <a:lnTo>
                      <a:pt x="1603" y="724"/>
                    </a:lnTo>
                    <a:lnTo>
                      <a:pt x="1607" y="764"/>
                    </a:lnTo>
                    <a:lnTo>
                      <a:pt x="1608" y="806"/>
                    </a:lnTo>
                    <a:lnTo>
                      <a:pt x="1607" y="847"/>
                    </a:lnTo>
                    <a:lnTo>
                      <a:pt x="1603" y="887"/>
                    </a:lnTo>
                    <a:lnTo>
                      <a:pt x="1599" y="928"/>
                    </a:lnTo>
                    <a:lnTo>
                      <a:pt x="1592" y="967"/>
                    </a:lnTo>
                    <a:lnTo>
                      <a:pt x="1583" y="1006"/>
                    </a:lnTo>
                    <a:lnTo>
                      <a:pt x="1572" y="1044"/>
                    </a:lnTo>
                    <a:lnTo>
                      <a:pt x="1560" y="1081"/>
                    </a:lnTo>
                    <a:lnTo>
                      <a:pt x="1545" y="1118"/>
                    </a:lnTo>
                    <a:lnTo>
                      <a:pt x="1528" y="1154"/>
                    </a:lnTo>
                    <a:lnTo>
                      <a:pt x="1511" y="1188"/>
                    </a:lnTo>
                    <a:lnTo>
                      <a:pt x="1492" y="1221"/>
                    </a:lnTo>
                    <a:lnTo>
                      <a:pt x="1471" y="1254"/>
                    </a:lnTo>
                    <a:lnTo>
                      <a:pt x="1448" y="1286"/>
                    </a:lnTo>
                    <a:lnTo>
                      <a:pt x="1424" y="1316"/>
                    </a:lnTo>
                    <a:lnTo>
                      <a:pt x="1398" y="1345"/>
                    </a:lnTo>
                    <a:lnTo>
                      <a:pt x="1372" y="1372"/>
                    </a:lnTo>
                    <a:lnTo>
                      <a:pt x="1344" y="1400"/>
                    </a:lnTo>
                    <a:lnTo>
                      <a:pt x="1315" y="1425"/>
                    </a:lnTo>
                    <a:lnTo>
                      <a:pt x="1284" y="1448"/>
                    </a:lnTo>
                    <a:lnTo>
                      <a:pt x="1253" y="1472"/>
                    </a:lnTo>
                    <a:lnTo>
                      <a:pt x="1220" y="1492"/>
                    </a:lnTo>
                    <a:lnTo>
                      <a:pt x="1186" y="1512"/>
                    </a:lnTo>
                    <a:lnTo>
                      <a:pt x="1152" y="1529"/>
                    </a:lnTo>
                    <a:lnTo>
                      <a:pt x="1116" y="1545"/>
                    </a:lnTo>
                    <a:lnTo>
                      <a:pt x="1079" y="1560"/>
                    </a:lnTo>
                    <a:lnTo>
                      <a:pt x="1042" y="1573"/>
                    </a:lnTo>
                    <a:lnTo>
                      <a:pt x="1004" y="1583"/>
                    </a:lnTo>
                    <a:lnTo>
                      <a:pt x="965" y="1592"/>
                    </a:lnTo>
                    <a:lnTo>
                      <a:pt x="925" y="1599"/>
                    </a:lnTo>
                    <a:lnTo>
                      <a:pt x="885" y="1604"/>
                    </a:lnTo>
                    <a:lnTo>
                      <a:pt x="844" y="1607"/>
                    </a:lnTo>
                    <a:lnTo>
                      <a:pt x="803" y="1609"/>
                    </a:lnTo>
                    <a:lnTo>
                      <a:pt x="761" y="1607"/>
                    </a:lnTo>
                    <a:lnTo>
                      <a:pt x="721" y="1604"/>
                    </a:lnTo>
                    <a:lnTo>
                      <a:pt x="681" y="1599"/>
                    </a:lnTo>
                    <a:lnTo>
                      <a:pt x="642" y="1592"/>
                    </a:lnTo>
                    <a:lnTo>
                      <a:pt x="602" y="1583"/>
                    </a:lnTo>
                    <a:lnTo>
                      <a:pt x="564" y="1573"/>
                    </a:lnTo>
                    <a:lnTo>
                      <a:pt x="528" y="1560"/>
                    </a:lnTo>
                    <a:lnTo>
                      <a:pt x="491" y="1545"/>
                    </a:lnTo>
                    <a:lnTo>
                      <a:pt x="455" y="1529"/>
                    </a:lnTo>
                    <a:lnTo>
                      <a:pt x="420" y="1512"/>
                    </a:lnTo>
                    <a:lnTo>
                      <a:pt x="387" y="1492"/>
                    </a:lnTo>
                    <a:lnTo>
                      <a:pt x="355" y="1472"/>
                    </a:lnTo>
                    <a:lnTo>
                      <a:pt x="322" y="1448"/>
                    </a:lnTo>
                    <a:lnTo>
                      <a:pt x="293" y="1425"/>
                    </a:lnTo>
                    <a:lnTo>
                      <a:pt x="264" y="1400"/>
                    </a:lnTo>
                    <a:lnTo>
                      <a:pt x="236" y="1374"/>
                    </a:lnTo>
                    <a:lnTo>
                      <a:pt x="208" y="1346"/>
                    </a:lnTo>
                    <a:lnTo>
                      <a:pt x="183" y="1316"/>
                    </a:lnTo>
                    <a:lnTo>
                      <a:pt x="160" y="1286"/>
                    </a:lnTo>
                    <a:lnTo>
                      <a:pt x="137" y="1255"/>
                    </a:lnTo>
                    <a:lnTo>
                      <a:pt x="116" y="1223"/>
                    </a:lnTo>
                    <a:lnTo>
                      <a:pt x="97" y="1188"/>
                    </a:lnTo>
                    <a:lnTo>
                      <a:pt x="79" y="1155"/>
                    </a:lnTo>
                    <a:lnTo>
                      <a:pt x="63" y="1119"/>
                    </a:lnTo>
                    <a:lnTo>
                      <a:pt x="48" y="1082"/>
                    </a:lnTo>
                    <a:lnTo>
                      <a:pt x="36" y="1045"/>
                    </a:lnTo>
                    <a:lnTo>
                      <a:pt x="25" y="1007"/>
                    </a:lnTo>
                    <a:lnTo>
                      <a:pt x="16" y="969"/>
                    </a:lnTo>
                    <a:lnTo>
                      <a:pt x="9" y="929"/>
                    </a:lnTo>
                    <a:lnTo>
                      <a:pt x="5" y="890"/>
                    </a:lnTo>
                    <a:lnTo>
                      <a:pt x="1" y="849"/>
                    </a:lnTo>
                    <a:lnTo>
                      <a:pt x="0" y="808"/>
                    </a:lnTo>
                    <a:close/>
                  </a:path>
                </a:pathLst>
              </a:custGeom>
              <a:solidFill>
                <a:srgbClr val="0C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71" name="Freeform 176">
                <a:extLst>
                  <a:ext uri="{FF2B5EF4-FFF2-40B4-BE49-F238E27FC236}">
                    <a16:creationId xmlns:a16="http://schemas.microsoft.com/office/drawing/2014/main" id="{FC29238A-81E1-475A-AB52-D6A3CE9D3B59}"/>
                  </a:ext>
                </a:extLst>
              </p:cNvPr>
              <p:cNvSpPr>
                <a:spLocks noEditPoints="1"/>
              </p:cNvSpPr>
              <p:nvPr/>
            </p:nvSpPr>
            <p:spPr bwMode="auto">
              <a:xfrm>
                <a:off x="1720" y="2478"/>
                <a:ext cx="799" cy="800"/>
              </a:xfrm>
              <a:custGeom>
                <a:avLst/>
                <a:gdLst>
                  <a:gd name="T0" fmla="*/ 22 w 1598"/>
                  <a:gd name="T1" fmla="*/ 16 h 1598"/>
                  <a:gd name="T2" fmla="*/ 21 w 1598"/>
                  <a:gd name="T3" fmla="*/ 19 h 1598"/>
                  <a:gd name="T4" fmla="*/ 18 w 1598"/>
                  <a:gd name="T5" fmla="*/ 22 h 1598"/>
                  <a:gd name="T6" fmla="*/ 14 w 1598"/>
                  <a:gd name="T7" fmla="*/ 23 h 1598"/>
                  <a:gd name="T8" fmla="*/ 10 w 1598"/>
                  <a:gd name="T9" fmla="*/ 22 h 1598"/>
                  <a:gd name="T10" fmla="*/ 7 w 1598"/>
                  <a:gd name="T11" fmla="*/ 21 h 1598"/>
                  <a:gd name="T12" fmla="*/ 4 w 1598"/>
                  <a:gd name="T13" fmla="*/ 18 h 1598"/>
                  <a:gd name="T14" fmla="*/ 3 w 1598"/>
                  <a:gd name="T15" fmla="*/ 14 h 1598"/>
                  <a:gd name="T16" fmla="*/ 4 w 1598"/>
                  <a:gd name="T17" fmla="*/ 10 h 1598"/>
                  <a:gd name="T18" fmla="*/ 5 w 1598"/>
                  <a:gd name="T19" fmla="*/ 7 h 1598"/>
                  <a:gd name="T20" fmla="*/ 8 w 1598"/>
                  <a:gd name="T21" fmla="*/ 4 h 1598"/>
                  <a:gd name="T22" fmla="*/ 12 w 1598"/>
                  <a:gd name="T23" fmla="*/ 3 h 1598"/>
                  <a:gd name="T24" fmla="*/ 16 w 1598"/>
                  <a:gd name="T25" fmla="*/ 4 h 1598"/>
                  <a:gd name="T26" fmla="*/ 19 w 1598"/>
                  <a:gd name="T27" fmla="*/ 5 h 1598"/>
                  <a:gd name="T28" fmla="*/ 22 w 1598"/>
                  <a:gd name="T29" fmla="*/ 8 h 1598"/>
                  <a:gd name="T30" fmla="*/ 23 w 1598"/>
                  <a:gd name="T31" fmla="*/ 12 h 1598"/>
                  <a:gd name="T32" fmla="*/ 1 w 1598"/>
                  <a:gd name="T33" fmla="*/ 12 h 1598"/>
                  <a:gd name="T34" fmla="*/ 1 w 1598"/>
                  <a:gd name="T35" fmla="*/ 9 h 1598"/>
                  <a:gd name="T36" fmla="*/ 2 w 1598"/>
                  <a:gd name="T37" fmla="*/ 7 h 1598"/>
                  <a:gd name="T38" fmla="*/ 3 w 1598"/>
                  <a:gd name="T39" fmla="*/ 5 h 1598"/>
                  <a:gd name="T40" fmla="*/ 5 w 1598"/>
                  <a:gd name="T41" fmla="*/ 3 h 1598"/>
                  <a:gd name="T42" fmla="*/ 7 w 1598"/>
                  <a:gd name="T43" fmla="*/ 2 h 1598"/>
                  <a:gd name="T44" fmla="*/ 9 w 1598"/>
                  <a:gd name="T45" fmla="*/ 1 h 1598"/>
                  <a:gd name="T46" fmla="*/ 12 w 1598"/>
                  <a:gd name="T47" fmla="*/ 1 h 1598"/>
                  <a:gd name="T48" fmla="*/ 14 w 1598"/>
                  <a:gd name="T49" fmla="*/ 1 h 1598"/>
                  <a:gd name="T50" fmla="*/ 17 w 1598"/>
                  <a:gd name="T51" fmla="*/ 1 h 1598"/>
                  <a:gd name="T52" fmla="*/ 19 w 1598"/>
                  <a:gd name="T53" fmla="*/ 2 h 1598"/>
                  <a:gd name="T54" fmla="*/ 21 w 1598"/>
                  <a:gd name="T55" fmla="*/ 3 h 1598"/>
                  <a:gd name="T56" fmla="*/ 23 w 1598"/>
                  <a:gd name="T57" fmla="*/ 5 h 1598"/>
                  <a:gd name="T58" fmla="*/ 24 w 1598"/>
                  <a:gd name="T59" fmla="*/ 7 h 1598"/>
                  <a:gd name="T60" fmla="*/ 25 w 1598"/>
                  <a:gd name="T61" fmla="*/ 9 h 1598"/>
                  <a:gd name="T62" fmla="*/ 25 w 1598"/>
                  <a:gd name="T63" fmla="*/ 12 h 1598"/>
                  <a:gd name="T64" fmla="*/ 25 w 1598"/>
                  <a:gd name="T65" fmla="*/ 14 h 1598"/>
                  <a:gd name="T66" fmla="*/ 25 w 1598"/>
                  <a:gd name="T67" fmla="*/ 17 h 1598"/>
                  <a:gd name="T68" fmla="*/ 24 w 1598"/>
                  <a:gd name="T69" fmla="*/ 19 h 1598"/>
                  <a:gd name="T70" fmla="*/ 23 w 1598"/>
                  <a:gd name="T71" fmla="*/ 21 h 1598"/>
                  <a:gd name="T72" fmla="*/ 21 w 1598"/>
                  <a:gd name="T73" fmla="*/ 23 h 1598"/>
                  <a:gd name="T74" fmla="*/ 19 w 1598"/>
                  <a:gd name="T75" fmla="*/ 24 h 1598"/>
                  <a:gd name="T76" fmla="*/ 17 w 1598"/>
                  <a:gd name="T77" fmla="*/ 25 h 1598"/>
                  <a:gd name="T78" fmla="*/ 14 w 1598"/>
                  <a:gd name="T79" fmla="*/ 25 h 1598"/>
                  <a:gd name="T80" fmla="*/ 12 w 1598"/>
                  <a:gd name="T81" fmla="*/ 25 h 1598"/>
                  <a:gd name="T82" fmla="*/ 9 w 1598"/>
                  <a:gd name="T83" fmla="*/ 25 h 1598"/>
                  <a:gd name="T84" fmla="*/ 7 w 1598"/>
                  <a:gd name="T85" fmla="*/ 24 h 1598"/>
                  <a:gd name="T86" fmla="*/ 5 w 1598"/>
                  <a:gd name="T87" fmla="*/ 23 h 1598"/>
                  <a:gd name="T88" fmla="*/ 3 w 1598"/>
                  <a:gd name="T89" fmla="*/ 21 h 1598"/>
                  <a:gd name="T90" fmla="*/ 2 w 1598"/>
                  <a:gd name="T91" fmla="*/ 19 h 1598"/>
                  <a:gd name="T92" fmla="*/ 1 w 1598"/>
                  <a:gd name="T93" fmla="*/ 17 h 1598"/>
                  <a:gd name="T94" fmla="*/ 1 w 1598"/>
                  <a:gd name="T95" fmla="*/ 14 h 15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98" h="1598">
                    <a:moveTo>
                      <a:pt x="1428" y="800"/>
                    </a:moveTo>
                    <a:lnTo>
                      <a:pt x="1425" y="864"/>
                    </a:lnTo>
                    <a:lnTo>
                      <a:pt x="1415" y="926"/>
                    </a:lnTo>
                    <a:lnTo>
                      <a:pt x="1400" y="986"/>
                    </a:lnTo>
                    <a:lnTo>
                      <a:pt x="1379" y="1044"/>
                    </a:lnTo>
                    <a:lnTo>
                      <a:pt x="1353" y="1099"/>
                    </a:lnTo>
                    <a:lnTo>
                      <a:pt x="1322" y="1151"/>
                    </a:lnTo>
                    <a:lnTo>
                      <a:pt x="1285" y="1199"/>
                    </a:lnTo>
                    <a:lnTo>
                      <a:pt x="1244" y="1244"/>
                    </a:lnTo>
                    <a:lnTo>
                      <a:pt x="1199" y="1286"/>
                    </a:lnTo>
                    <a:lnTo>
                      <a:pt x="1151" y="1321"/>
                    </a:lnTo>
                    <a:lnTo>
                      <a:pt x="1099" y="1354"/>
                    </a:lnTo>
                    <a:lnTo>
                      <a:pt x="1044" y="1380"/>
                    </a:lnTo>
                    <a:lnTo>
                      <a:pt x="985" y="1402"/>
                    </a:lnTo>
                    <a:lnTo>
                      <a:pt x="925" y="1417"/>
                    </a:lnTo>
                    <a:lnTo>
                      <a:pt x="862" y="1426"/>
                    </a:lnTo>
                    <a:lnTo>
                      <a:pt x="797" y="1430"/>
                    </a:lnTo>
                    <a:lnTo>
                      <a:pt x="733" y="1426"/>
                    </a:lnTo>
                    <a:lnTo>
                      <a:pt x="671" y="1417"/>
                    </a:lnTo>
                    <a:lnTo>
                      <a:pt x="610" y="1401"/>
                    </a:lnTo>
                    <a:lnTo>
                      <a:pt x="552" y="1380"/>
                    </a:lnTo>
                    <a:lnTo>
                      <a:pt x="497" y="1354"/>
                    </a:lnTo>
                    <a:lnTo>
                      <a:pt x="445" y="1321"/>
                    </a:lnTo>
                    <a:lnTo>
                      <a:pt x="397" y="1286"/>
                    </a:lnTo>
                    <a:lnTo>
                      <a:pt x="353" y="1244"/>
                    </a:lnTo>
                    <a:lnTo>
                      <a:pt x="311" y="1201"/>
                    </a:lnTo>
                    <a:lnTo>
                      <a:pt x="276" y="1152"/>
                    </a:lnTo>
                    <a:lnTo>
                      <a:pt x="243" y="1100"/>
                    </a:lnTo>
                    <a:lnTo>
                      <a:pt x="217" y="1045"/>
                    </a:lnTo>
                    <a:lnTo>
                      <a:pt x="195" y="987"/>
                    </a:lnTo>
                    <a:lnTo>
                      <a:pt x="180" y="927"/>
                    </a:lnTo>
                    <a:lnTo>
                      <a:pt x="170" y="865"/>
                    </a:lnTo>
                    <a:lnTo>
                      <a:pt x="166" y="801"/>
                    </a:lnTo>
                    <a:lnTo>
                      <a:pt x="170" y="736"/>
                    </a:lnTo>
                    <a:lnTo>
                      <a:pt x="179" y="674"/>
                    </a:lnTo>
                    <a:lnTo>
                      <a:pt x="195" y="614"/>
                    </a:lnTo>
                    <a:lnTo>
                      <a:pt x="216" y="556"/>
                    </a:lnTo>
                    <a:lnTo>
                      <a:pt x="242" y="501"/>
                    </a:lnTo>
                    <a:lnTo>
                      <a:pt x="273" y="449"/>
                    </a:lnTo>
                    <a:lnTo>
                      <a:pt x="310" y="401"/>
                    </a:lnTo>
                    <a:lnTo>
                      <a:pt x="351" y="356"/>
                    </a:lnTo>
                    <a:lnTo>
                      <a:pt x="395" y="314"/>
                    </a:lnTo>
                    <a:lnTo>
                      <a:pt x="444" y="279"/>
                    </a:lnTo>
                    <a:lnTo>
                      <a:pt x="497" y="247"/>
                    </a:lnTo>
                    <a:lnTo>
                      <a:pt x="552" y="220"/>
                    </a:lnTo>
                    <a:lnTo>
                      <a:pt x="610" y="198"/>
                    </a:lnTo>
                    <a:lnTo>
                      <a:pt x="670" y="183"/>
                    </a:lnTo>
                    <a:lnTo>
                      <a:pt x="733" y="173"/>
                    </a:lnTo>
                    <a:lnTo>
                      <a:pt x="797" y="169"/>
                    </a:lnTo>
                    <a:lnTo>
                      <a:pt x="862" y="173"/>
                    </a:lnTo>
                    <a:lnTo>
                      <a:pt x="925" y="182"/>
                    </a:lnTo>
                    <a:lnTo>
                      <a:pt x="985" y="198"/>
                    </a:lnTo>
                    <a:lnTo>
                      <a:pt x="1044" y="219"/>
                    </a:lnTo>
                    <a:lnTo>
                      <a:pt x="1099" y="245"/>
                    </a:lnTo>
                    <a:lnTo>
                      <a:pt x="1151" y="278"/>
                    </a:lnTo>
                    <a:lnTo>
                      <a:pt x="1199" y="313"/>
                    </a:lnTo>
                    <a:lnTo>
                      <a:pt x="1244" y="355"/>
                    </a:lnTo>
                    <a:lnTo>
                      <a:pt x="1285" y="400"/>
                    </a:lnTo>
                    <a:lnTo>
                      <a:pt x="1322" y="448"/>
                    </a:lnTo>
                    <a:lnTo>
                      <a:pt x="1353" y="500"/>
                    </a:lnTo>
                    <a:lnTo>
                      <a:pt x="1379" y="555"/>
                    </a:lnTo>
                    <a:lnTo>
                      <a:pt x="1400" y="613"/>
                    </a:lnTo>
                    <a:lnTo>
                      <a:pt x="1415" y="673"/>
                    </a:lnTo>
                    <a:lnTo>
                      <a:pt x="1424" y="735"/>
                    </a:lnTo>
                    <a:lnTo>
                      <a:pt x="1428" y="800"/>
                    </a:lnTo>
                    <a:close/>
                    <a:moveTo>
                      <a:pt x="0" y="801"/>
                    </a:moveTo>
                    <a:lnTo>
                      <a:pt x="2" y="759"/>
                    </a:lnTo>
                    <a:lnTo>
                      <a:pt x="5" y="719"/>
                    </a:lnTo>
                    <a:lnTo>
                      <a:pt x="10" y="680"/>
                    </a:lnTo>
                    <a:lnTo>
                      <a:pt x="17" y="641"/>
                    </a:lnTo>
                    <a:lnTo>
                      <a:pt x="26" y="601"/>
                    </a:lnTo>
                    <a:lnTo>
                      <a:pt x="37" y="563"/>
                    </a:lnTo>
                    <a:lnTo>
                      <a:pt x="49" y="526"/>
                    </a:lnTo>
                    <a:lnTo>
                      <a:pt x="64" y="491"/>
                    </a:lnTo>
                    <a:lnTo>
                      <a:pt x="80" y="455"/>
                    </a:lnTo>
                    <a:lnTo>
                      <a:pt x="97" y="420"/>
                    </a:lnTo>
                    <a:lnTo>
                      <a:pt x="117" y="387"/>
                    </a:lnTo>
                    <a:lnTo>
                      <a:pt x="137" y="355"/>
                    </a:lnTo>
                    <a:lnTo>
                      <a:pt x="159" y="324"/>
                    </a:lnTo>
                    <a:lnTo>
                      <a:pt x="184" y="293"/>
                    </a:lnTo>
                    <a:lnTo>
                      <a:pt x="208" y="264"/>
                    </a:lnTo>
                    <a:lnTo>
                      <a:pt x="234" y="236"/>
                    </a:lnTo>
                    <a:lnTo>
                      <a:pt x="262" y="210"/>
                    </a:lnTo>
                    <a:lnTo>
                      <a:pt x="291" y="184"/>
                    </a:lnTo>
                    <a:lnTo>
                      <a:pt x="322" y="160"/>
                    </a:lnTo>
                    <a:lnTo>
                      <a:pt x="353" y="138"/>
                    </a:lnTo>
                    <a:lnTo>
                      <a:pt x="385" y="117"/>
                    </a:lnTo>
                    <a:lnTo>
                      <a:pt x="419" y="98"/>
                    </a:lnTo>
                    <a:lnTo>
                      <a:pt x="453" y="79"/>
                    </a:lnTo>
                    <a:lnTo>
                      <a:pt x="488" y="63"/>
                    </a:lnTo>
                    <a:lnTo>
                      <a:pt x="525" y="49"/>
                    </a:lnTo>
                    <a:lnTo>
                      <a:pt x="561" y="37"/>
                    </a:lnTo>
                    <a:lnTo>
                      <a:pt x="599" y="25"/>
                    </a:lnTo>
                    <a:lnTo>
                      <a:pt x="637" y="17"/>
                    </a:lnTo>
                    <a:lnTo>
                      <a:pt x="677" y="9"/>
                    </a:lnTo>
                    <a:lnTo>
                      <a:pt x="717" y="5"/>
                    </a:lnTo>
                    <a:lnTo>
                      <a:pt x="757" y="1"/>
                    </a:lnTo>
                    <a:lnTo>
                      <a:pt x="799" y="0"/>
                    </a:lnTo>
                    <a:lnTo>
                      <a:pt x="840" y="1"/>
                    </a:lnTo>
                    <a:lnTo>
                      <a:pt x="880" y="5"/>
                    </a:lnTo>
                    <a:lnTo>
                      <a:pt x="921" y="9"/>
                    </a:lnTo>
                    <a:lnTo>
                      <a:pt x="960" y="16"/>
                    </a:lnTo>
                    <a:lnTo>
                      <a:pt x="999" y="25"/>
                    </a:lnTo>
                    <a:lnTo>
                      <a:pt x="1037" y="36"/>
                    </a:lnTo>
                    <a:lnTo>
                      <a:pt x="1074" y="48"/>
                    </a:lnTo>
                    <a:lnTo>
                      <a:pt x="1110" y="63"/>
                    </a:lnTo>
                    <a:lnTo>
                      <a:pt x="1145" y="79"/>
                    </a:lnTo>
                    <a:lnTo>
                      <a:pt x="1180" y="97"/>
                    </a:lnTo>
                    <a:lnTo>
                      <a:pt x="1213" y="116"/>
                    </a:lnTo>
                    <a:lnTo>
                      <a:pt x="1246" y="137"/>
                    </a:lnTo>
                    <a:lnTo>
                      <a:pt x="1278" y="160"/>
                    </a:lnTo>
                    <a:lnTo>
                      <a:pt x="1308" y="184"/>
                    </a:lnTo>
                    <a:lnTo>
                      <a:pt x="1337" y="208"/>
                    </a:lnTo>
                    <a:lnTo>
                      <a:pt x="1364" y="235"/>
                    </a:lnTo>
                    <a:lnTo>
                      <a:pt x="1391" y="264"/>
                    </a:lnTo>
                    <a:lnTo>
                      <a:pt x="1416" y="293"/>
                    </a:lnTo>
                    <a:lnTo>
                      <a:pt x="1439" y="323"/>
                    </a:lnTo>
                    <a:lnTo>
                      <a:pt x="1462" y="354"/>
                    </a:lnTo>
                    <a:lnTo>
                      <a:pt x="1483" y="387"/>
                    </a:lnTo>
                    <a:lnTo>
                      <a:pt x="1501" y="420"/>
                    </a:lnTo>
                    <a:lnTo>
                      <a:pt x="1520" y="455"/>
                    </a:lnTo>
                    <a:lnTo>
                      <a:pt x="1536" y="490"/>
                    </a:lnTo>
                    <a:lnTo>
                      <a:pt x="1550" y="526"/>
                    </a:lnTo>
                    <a:lnTo>
                      <a:pt x="1562" y="563"/>
                    </a:lnTo>
                    <a:lnTo>
                      <a:pt x="1573" y="601"/>
                    </a:lnTo>
                    <a:lnTo>
                      <a:pt x="1582" y="639"/>
                    </a:lnTo>
                    <a:lnTo>
                      <a:pt x="1589" y="679"/>
                    </a:lnTo>
                    <a:lnTo>
                      <a:pt x="1593" y="719"/>
                    </a:lnTo>
                    <a:lnTo>
                      <a:pt x="1597" y="759"/>
                    </a:lnTo>
                    <a:lnTo>
                      <a:pt x="1598" y="800"/>
                    </a:lnTo>
                    <a:lnTo>
                      <a:pt x="1597" y="841"/>
                    </a:lnTo>
                    <a:lnTo>
                      <a:pt x="1593" y="881"/>
                    </a:lnTo>
                    <a:lnTo>
                      <a:pt x="1589" y="921"/>
                    </a:lnTo>
                    <a:lnTo>
                      <a:pt x="1582" y="960"/>
                    </a:lnTo>
                    <a:lnTo>
                      <a:pt x="1573" y="999"/>
                    </a:lnTo>
                    <a:lnTo>
                      <a:pt x="1562" y="1037"/>
                    </a:lnTo>
                    <a:lnTo>
                      <a:pt x="1550" y="1074"/>
                    </a:lnTo>
                    <a:lnTo>
                      <a:pt x="1536" y="1109"/>
                    </a:lnTo>
                    <a:lnTo>
                      <a:pt x="1520" y="1145"/>
                    </a:lnTo>
                    <a:lnTo>
                      <a:pt x="1501" y="1180"/>
                    </a:lnTo>
                    <a:lnTo>
                      <a:pt x="1483" y="1213"/>
                    </a:lnTo>
                    <a:lnTo>
                      <a:pt x="1462" y="1245"/>
                    </a:lnTo>
                    <a:lnTo>
                      <a:pt x="1439" y="1277"/>
                    </a:lnTo>
                    <a:lnTo>
                      <a:pt x="1416" y="1307"/>
                    </a:lnTo>
                    <a:lnTo>
                      <a:pt x="1391" y="1335"/>
                    </a:lnTo>
                    <a:lnTo>
                      <a:pt x="1364" y="1363"/>
                    </a:lnTo>
                    <a:lnTo>
                      <a:pt x="1337" y="1389"/>
                    </a:lnTo>
                    <a:lnTo>
                      <a:pt x="1308" y="1415"/>
                    </a:lnTo>
                    <a:lnTo>
                      <a:pt x="1277" y="1439"/>
                    </a:lnTo>
                    <a:lnTo>
                      <a:pt x="1246" y="1461"/>
                    </a:lnTo>
                    <a:lnTo>
                      <a:pt x="1213" y="1482"/>
                    </a:lnTo>
                    <a:lnTo>
                      <a:pt x="1180" y="1501"/>
                    </a:lnTo>
                    <a:lnTo>
                      <a:pt x="1145" y="1519"/>
                    </a:lnTo>
                    <a:lnTo>
                      <a:pt x="1110" y="1535"/>
                    </a:lnTo>
                    <a:lnTo>
                      <a:pt x="1073" y="1548"/>
                    </a:lnTo>
                    <a:lnTo>
                      <a:pt x="1036" y="1561"/>
                    </a:lnTo>
                    <a:lnTo>
                      <a:pt x="998" y="1573"/>
                    </a:lnTo>
                    <a:lnTo>
                      <a:pt x="959" y="1582"/>
                    </a:lnTo>
                    <a:lnTo>
                      <a:pt x="920" y="1589"/>
                    </a:lnTo>
                    <a:lnTo>
                      <a:pt x="879" y="1593"/>
                    </a:lnTo>
                    <a:lnTo>
                      <a:pt x="839" y="1597"/>
                    </a:lnTo>
                    <a:lnTo>
                      <a:pt x="797" y="1598"/>
                    </a:lnTo>
                    <a:lnTo>
                      <a:pt x="756" y="1597"/>
                    </a:lnTo>
                    <a:lnTo>
                      <a:pt x="716" y="1593"/>
                    </a:lnTo>
                    <a:lnTo>
                      <a:pt x="677" y="1589"/>
                    </a:lnTo>
                    <a:lnTo>
                      <a:pt x="637" y="1582"/>
                    </a:lnTo>
                    <a:lnTo>
                      <a:pt x="598" y="1573"/>
                    </a:lnTo>
                    <a:lnTo>
                      <a:pt x="560" y="1562"/>
                    </a:lnTo>
                    <a:lnTo>
                      <a:pt x="523" y="1550"/>
                    </a:lnTo>
                    <a:lnTo>
                      <a:pt x="488" y="1536"/>
                    </a:lnTo>
                    <a:lnTo>
                      <a:pt x="452" y="1520"/>
                    </a:lnTo>
                    <a:lnTo>
                      <a:pt x="417" y="1501"/>
                    </a:lnTo>
                    <a:lnTo>
                      <a:pt x="384" y="1483"/>
                    </a:lnTo>
                    <a:lnTo>
                      <a:pt x="352" y="1462"/>
                    </a:lnTo>
                    <a:lnTo>
                      <a:pt x="321" y="1439"/>
                    </a:lnTo>
                    <a:lnTo>
                      <a:pt x="291" y="1416"/>
                    </a:lnTo>
                    <a:lnTo>
                      <a:pt x="262" y="1391"/>
                    </a:lnTo>
                    <a:lnTo>
                      <a:pt x="234" y="1364"/>
                    </a:lnTo>
                    <a:lnTo>
                      <a:pt x="208" y="1336"/>
                    </a:lnTo>
                    <a:lnTo>
                      <a:pt x="182" y="1308"/>
                    </a:lnTo>
                    <a:lnTo>
                      <a:pt x="159" y="1278"/>
                    </a:lnTo>
                    <a:lnTo>
                      <a:pt x="136" y="1247"/>
                    </a:lnTo>
                    <a:lnTo>
                      <a:pt x="116" y="1214"/>
                    </a:lnTo>
                    <a:lnTo>
                      <a:pt x="97" y="1181"/>
                    </a:lnTo>
                    <a:lnTo>
                      <a:pt x="79" y="1146"/>
                    </a:lnTo>
                    <a:lnTo>
                      <a:pt x="63" y="1111"/>
                    </a:lnTo>
                    <a:lnTo>
                      <a:pt x="49" y="1075"/>
                    </a:lnTo>
                    <a:lnTo>
                      <a:pt x="36" y="1038"/>
                    </a:lnTo>
                    <a:lnTo>
                      <a:pt x="26" y="1000"/>
                    </a:lnTo>
                    <a:lnTo>
                      <a:pt x="17" y="961"/>
                    </a:lnTo>
                    <a:lnTo>
                      <a:pt x="10" y="922"/>
                    </a:lnTo>
                    <a:lnTo>
                      <a:pt x="5" y="883"/>
                    </a:lnTo>
                    <a:lnTo>
                      <a:pt x="2" y="842"/>
                    </a:lnTo>
                    <a:lnTo>
                      <a:pt x="0" y="801"/>
                    </a:lnTo>
                    <a:close/>
                  </a:path>
                </a:pathLst>
              </a:custGeom>
              <a:solidFill>
                <a:srgbClr val="1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72" name="Freeform 177">
                <a:extLst>
                  <a:ext uri="{FF2B5EF4-FFF2-40B4-BE49-F238E27FC236}">
                    <a16:creationId xmlns:a16="http://schemas.microsoft.com/office/drawing/2014/main" id="{52372920-21B8-4133-AA63-D871899A0E4A}"/>
                  </a:ext>
                </a:extLst>
              </p:cNvPr>
              <p:cNvSpPr>
                <a:spLocks noEditPoints="1"/>
              </p:cNvSpPr>
              <p:nvPr/>
            </p:nvSpPr>
            <p:spPr bwMode="auto">
              <a:xfrm>
                <a:off x="1721" y="2481"/>
                <a:ext cx="794" cy="794"/>
              </a:xfrm>
              <a:custGeom>
                <a:avLst/>
                <a:gdLst>
                  <a:gd name="T0" fmla="*/ 22 w 1587"/>
                  <a:gd name="T1" fmla="*/ 16 h 1587"/>
                  <a:gd name="T2" fmla="*/ 21 w 1587"/>
                  <a:gd name="T3" fmla="*/ 19 h 1587"/>
                  <a:gd name="T4" fmla="*/ 18 w 1587"/>
                  <a:gd name="T5" fmla="*/ 22 h 1587"/>
                  <a:gd name="T6" fmla="*/ 14 w 1587"/>
                  <a:gd name="T7" fmla="*/ 23 h 1587"/>
                  <a:gd name="T8" fmla="*/ 10 w 1587"/>
                  <a:gd name="T9" fmla="*/ 22 h 1587"/>
                  <a:gd name="T10" fmla="*/ 7 w 1587"/>
                  <a:gd name="T11" fmla="*/ 21 h 1587"/>
                  <a:gd name="T12" fmla="*/ 4 w 1587"/>
                  <a:gd name="T13" fmla="*/ 18 h 1587"/>
                  <a:gd name="T14" fmla="*/ 3 w 1587"/>
                  <a:gd name="T15" fmla="*/ 14 h 1587"/>
                  <a:gd name="T16" fmla="*/ 3 w 1587"/>
                  <a:gd name="T17" fmla="*/ 10 h 1587"/>
                  <a:gd name="T18" fmla="*/ 5 w 1587"/>
                  <a:gd name="T19" fmla="*/ 7 h 1587"/>
                  <a:gd name="T20" fmla="*/ 8 w 1587"/>
                  <a:gd name="T21" fmla="*/ 4 h 1587"/>
                  <a:gd name="T22" fmla="*/ 12 w 1587"/>
                  <a:gd name="T23" fmla="*/ 3 h 1587"/>
                  <a:gd name="T24" fmla="*/ 16 w 1587"/>
                  <a:gd name="T25" fmla="*/ 3 h 1587"/>
                  <a:gd name="T26" fmla="*/ 19 w 1587"/>
                  <a:gd name="T27" fmla="*/ 5 h 1587"/>
                  <a:gd name="T28" fmla="*/ 22 w 1587"/>
                  <a:gd name="T29" fmla="*/ 8 h 1587"/>
                  <a:gd name="T30" fmla="*/ 23 w 1587"/>
                  <a:gd name="T31" fmla="*/ 12 h 1587"/>
                  <a:gd name="T32" fmla="*/ 1 w 1587"/>
                  <a:gd name="T33" fmla="*/ 12 h 1587"/>
                  <a:gd name="T34" fmla="*/ 1 w 1587"/>
                  <a:gd name="T35" fmla="*/ 9 h 1587"/>
                  <a:gd name="T36" fmla="*/ 2 w 1587"/>
                  <a:gd name="T37" fmla="*/ 7 h 1587"/>
                  <a:gd name="T38" fmla="*/ 3 w 1587"/>
                  <a:gd name="T39" fmla="*/ 5 h 1587"/>
                  <a:gd name="T40" fmla="*/ 5 w 1587"/>
                  <a:gd name="T41" fmla="*/ 3 h 1587"/>
                  <a:gd name="T42" fmla="*/ 7 w 1587"/>
                  <a:gd name="T43" fmla="*/ 2 h 1587"/>
                  <a:gd name="T44" fmla="*/ 9 w 1587"/>
                  <a:gd name="T45" fmla="*/ 1 h 1587"/>
                  <a:gd name="T46" fmla="*/ 12 w 1587"/>
                  <a:gd name="T47" fmla="*/ 1 h 1587"/>
                  <a:gd name="T48" fmla="*/ 14 w 1587"/>
                  <a:gd name="T49" fmla="*/ 1 h 1587"/>
                  <a:gd name="T50" fmla="*/ 17 w 1587"/>
                  <a:gd name="T51" fmla="*/ 1 h 1587"/>
                  <a:gd name="T52" fmla="*/ 19 w 1587"/>
                  <a:gd name="T53" fmla="*/ 2 h 1587"/>
                  <a:gd name="T54" fmla="*/ 21 w 1587"/>
                  <a:gd name="T55" fmla="*/ 3 h 1587"/>
                  <a:gd name="T56" fmla="*/ 22 w 1587"/>
                  <a:gd name="T57" fmla="*/ 5 h 1587"/>
                  <a:gd name="T58" fmla="*/ 24 w 1587"/>
                  <a:gd name="T59" fmla="*/ 7 h 1587"/>
                  <a:gd name="T60" fmla="*/ 25 w 1587"/>
                  <a:gd name="T61" fmla="*/ 9 h 1587"/>
                  <a:gd name="T62" fmla="*/ 25 w 1587"/>
                  <a:gd name="T63" fmla="*/ 12 h 1587"/>
                  <a:gd name="T64" fmla="*/ 25 w 1587"/>
                  <a:gd name="T65" fmla="*/ 14 h 1587"/>
                  <a:gd name="T66" fmla="*/ 25 w 1587"/>
                  <a:gd name="T67" fmla="*/ 17 h 1587"/>
                  <a:gd name="T68" fmla="*/ 24 w 1587"/>
                  <a:gd name="T69" fmla="*/ 19 h 1587"/>
                  <a:gd name="T70" fmla="*/ 22 w 1587"/>
                  <a:gd name="T71" fmla="*/ 21 h 1587"/>
                  <a:gd name="T72" fmla="*/ 21 w 1587"/>
                  <a:gd name="T73" fmla="*/ 22 h 1587"/>
                  <a:gd name="T74" fmla="*/ 19 w 1587"/>
                  <a:gd name="T75" fmla="*/ 24 h 1587"/>
                  <a:gd name="T76" fmla="*/ 17 w 1587"/>
                  <a:gd name="T77" fmla="*/ 25 h 1587"/>
                  <a:gd name="T78" fmla="*/ 14 w 1587"/>
                  <a:gd name="T79" fmla="*/ 25 h 1587"/>
                  <a:gd name="T80" fmla="*/ 12 w 1587"/>
                  <a:gd name="T81" fmla="*/ 25 h 1587"/>
                  <a:gd name="T82" fmla="*/ 9 w 1587"/>
                  <a:gd name="T83" fmla="*/ 25 h 1587"/>
                  <a:gd name="T84" fmla="*/ 7 w 1587"/>
                  <a:gd name="T85" fmla="*/ 24 h 1587"/>
                  <a:gd name="T86" fmla="*/ 5 w 1587"/>
                  <a:gd name="T87" fmla="*/ 22 h 1587"/>
                  <a:gd name="T88" fmla="*/ 3 w 1587"/>
                  <a:gd name="T89" fmla="*/ 21 h 1587"/>
                  <a:gd name="T90" fmla="*/ 2 w 1587"/>
                  <a:gd name="T91" fmla="*/ 19 h 1587"/>
                  <a:gd name="T92" fmla="*/ 1 w 1587"/>
                  <a:gd name="T93" fmla="*/ 17 h 1587"/>
                  <a:gd name="T94" fmla="*/ 1 w 1587"/>
                  <a:gd name="T95" fmla="*/ 14 h 1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87" h="1587">
                    <a:moveTo>
                      <a:pt x="1426" y="794"/>
                    </a:moveTo>
                    <a:lnTo>
                      <a:pt x="1422" y="858"/>
                    </a:lnTo>
                    <a:lnTo>
                      <a:pt x="1413" y="920"/>
                    </a:lnTo>
                    <a:lnTo>
                      <a:pt x="1397" y="981"/>
                    </a:lnTo>
                    <a:lnTo>
                      <a:pt x="1376" y="1039"/>
                    </a:lnTo>
                    <a:lnTo>
                      <a:pt x="1349" y="1095"/>
                    </a:lnTo>
                    <a:lnTo>
                      <a:pt x="1318" y="1147"/>
                    </a:lnTo>
                    <a:lnTo>
                      <a:pt x="1281" y="1197"/>
                    </a:lnTo>
                    <a:lnTo>
                      <a:pt x="1240" y="1242"/>
                    </a:lnTo>
                    <a:lnTo>
                      <a:pt x="1194" y="1282"/>
                    </a:lnTo>
                    <a:lnTo>
                      <a:pt x="1146" y="1319"/>
                    </a:lnTo>
                    <a:lnTo>
                      <a:pt x="1094" y="1351"/>
                    </a:lnTo>
                    <a:lnTo>
                      <a:pt x="1038" y="1378"/>
                    </a:lnTo>
                    <a:lnTo>
                      <a:pt x="980" y="1400"/>
                    </a:lnTo>
                    <a:lnTo>
                      <a:pt x="919" y="1416"/>
                    </a:lnTo>
                    <a:lnTo>
                      <a:pt x="856" y="1425"/>
                    </a:lnTo>
                    <a:lnTo>
                      <a:pt x="791" y="1428"/>
                    </a:lnTo>
                    <a:lnTo>
                      <a:pt x="727" y="1425"/>
                    </a:lnTo>
                    <a:lnTo>
                      <a:pt x="663" y="1416"/>
                    </a:lnTo>
                    <a:lnTo>
                      <a:pt x="602" y="1400"/>
                    </a:lnTo>
                    <a:lnTo>
                      <a:pt x="545" y="1379"/>
                    </a:lnTo>
                    <a:lnTo>
                      <a:pt x="488" y="1351"/>
                    </a:lnTo>
                    <a:lnTo>
                      <a:pt x="436" y="1320"/>
                    </a:lnTo>
                    <a:lnTo>
                      <a:pt x="388" y="1283"/>
                    </a:lnTo>
                    <a:lnTo>
                      <a:pt x="343" y="1242"/>
                    </a:lnTo>
                    <a:lnTo>
                      <a:pt x="302" y="1197"/>
                    </a:lnTo>
                    <a:lnTo>
                      <a:pt x="265" y="1148"/>
                    </a:lnTo>
                    <a:lnTo>
                      <a:pt x="234" y="1097"/>
                    </a:lnTo>
                    <a:lnTo>
                      <a:pt x="206" y="1040"/>
                    </a:lnTo>
                    <a:lnTo>
                      <a:pt x="185" y="983"/>
                    </a:lnTo>
                    <a:lnTo>
                      <a:pt x="169" y="921"/>
                    </a:lnTo>
                    <a:lnTo>
                      <a:pt x="160" y="858"/>
                    </a:lnTo>
                    <a:lnTo>
                      <a:pt x="157" y="794"/>
                    </a:lnTo>
                    <a:lnTo>
                      <a:pt x="160" y="729"/>
                    </a:lnTo>
                    <a:lnTo>
                      <a:pt x="169" y="667"/>
                    </a:lnTo>
                    <a:lnTo>
                      <a:pt x="185" y="606"/>
                    </a:lnTo>
                    <a:lnTo>
                      <a:pt x="206" y="548"/>
                    </a:lnTo>
                    <a:lnTo>
                      <a:pt x="233" y="493"/>
                    </a:lnTo>
                    <a:lnTo>
                      <a:pt x="265" y="440"/>
                    </a:lnTo>
                    <a:lnTo>
                      <a:pt x="302" y="391"/>
                    </a:lnTo>
                    <a:lnTo>
                      <a:pt x="342" y="347"/>
                    </a:lnTo>
                    <a:lnTo>
                      <a:pt x="387" y="305"/>
                    </a:lnTo>
                    <a:lnTo>
                      <a:pt x="435" y="268"/>
                    </a:lnTo>
                    <a:lnTo>
                      <a:pt x="488" y="237"/>
                    </a:lnTo>
                    <a:lnTo>
                      <a:pt x="544" y="209"/>
                    </a:lnTo>
                    <a:lnTo>
                      <a:pt x="601" y="189"/>
                    </a:lnTo>
                    <a:lnTo>
                      <a:pt x="662" y="173"/>
                    </a:lnTo>
                    <a:lnTo>
                      <a:pt x="726" y="163"/>
                    </a:lnTo>
                    <a:lnTo>
                      <a:pt x="790" y="160"/>
                    </a:lnTo>
                    <a:lnTo>
                      <a:pt x="855" y="163"/>
                    </a:lnTo>
                    <a:lnTo>
                      <a:pt x="918" y="173"/>
                    </a:lnTo>
                    <a:lnTo>
                      <a:pt x="979" y="189"/>
                    </a:lnTo>
                    <a:lnTo>
                      <a:pt x="1038" y="211"/>
                    </a:lnTo>
                    <a:lnTo>
                      <a:pt x="1093" y="237"/>
                    </a:lnTo>
                    <a:lnTo>
                      <a:pt x="1145" y="269"/>
                    </a:lnTo>
                    <a:lnTo>
                      <a:pt x="1194" y="305"/>
                    </a:lnTo>
                    <a:lnTo>
                      <a:pt x="1239" y="347"/>
                    </a:lnTo>
                    <a:lnTo>
                      <a:pt x="1281" y="391"/>
                    </a:lnTo>
                    <a:lnTo>
                      <a:pt x="1316" y="440"/>
                    </a:lnTo>
                    <a:lnTo>
                      <a:pt x="1349" y="492"/>
                    </a:lnTo>
                    <a:lnTo>
                      <a:pt x="1375" y="547"/>
                    </a:lnTo>
                    <a:lnTo>
                      <a:pt x="1397" y="606"/>
                    </a:lnTo>
                    <a:lnTo>
                      <a:pt x="1413" y="666"/>
                    </a:lnTo>
                    <a:lnTo>
                      <a:pt x="1422" y="729"/>
                    </a:lnTo>
                    <a:lnTo>
                      <a:pt x="1426" y="794"/>
                    </a:lnTo>
                    <a:close/>
                    <a:moveTo>
                      <a:pt x="0" y="796"/>
                    </a:moveTo>
                    <a:lnTo>
                      <a:pt x="1" y="756"/>
                    </a:lnTo>
                    <a:lnTo>
                      <a:pt x="4" y="715"/>
                    </a:lnTo>
                    <a:lnTo>
                      <a:pt x="9" y="675"/>
                    </a:lnTo>
                    <a:lnTo>
                      <a:pt x="16" y="637"/>
                    </a:lnTo>
                    <a:lnTo>
                      <a:pt x="25" y="598"/>
                    </a:lnTo>
                    <a:lnTo>
                      <a:pt x="36" y="561"/>
                    </a:lnTo>
                    <a:lnTo>
                      <a:pt x="48" y="524"/>
                    </a:lnTo>
                    <a:lnTo>
                      <a:pt x="63" y="487"/>
                    </a:lnTo>
                    <a:lnTo>
                      <a:pt x="78" y="453"/>
                    </a:lnTo>
                    <a:lnTo>
                      <a:pt x="97" y="418"/>
                    </a:lnTo>
                    <a:lnTo>
                      <a:pt x="115" y="385"/>
                    </a:lnTo>
                    <a:lnTo>
                      <a:pt x="136" y="352"/>
                    </a:lnTo>
                    <a:lnTo>
                      <a:pt x="158" y="321"/>
                    </a:lnTo>
                    <a:lnTo>
                      <a:pt x="182" y="291"/>
                    </a:lnTo>
                    <a:lnTo>
                      <a:pt x="206" y="262"/>
                    </a:lnTo>
                    <a:lnTo>
                      <a:pt x="233" y="235"/>
                    </a:lnTo>
                    <a:lnTo>
                      <a:pt x="260" y="208"/>
                    </a:lnTo>
                    <a:lnTo>
                      <a:pt x="289" y="183"/>
                    </a:lnTo>
                    <a:lnTo>
                      <a:pt x="319" y="159"/>
                    </a:lnTo>
                    <a:lnTo>
                      <a:pt x="350" y="137"/>
                    </a:lnTo>
                    <a:lnTo>
                      <a:pt x="382" y="116"/>
                    </a:lnTo>
                    <a:lnTo>
                      <a:pt x="416" y="96"/>
                    </a:lnTo>
                    <a:lnTo>
                      <a:pt x="449" y="79"/>
                    </a:lnTo>
                    <a:lnTo>
                      <a:pt x="485" y="63"/>
                    </a:lnTo>
                    <a:lnTo>
                      <a:pt x="521" y="49"/>
                    </a:lnTo>
                    <a:lnTo>
                      <a:pt x="557" y="37"/>
                    </a:lnTo>
                    <a:lnTo>
                      <a:pt x="595" y="25"/>
                    </a:lnTo>
                    <a:lnTo>
                      <a:pt x="633" y="16"/>
                    </a:lnTo>
                    <a:lnTo>
                      <a:pt x="673" y="9"/>
                    </a:lnTo>
                    <a:lnTo>
                      <a:pt x="712" y="4"/>
                    </a:lnTo>
                    <a:lnTo>
                      <a:pt x="753" y="1"/>
                    </a:lnTo>
                    <a:lnTo>
                      <a:pt x="793" y="0"/>
                    </a:lnTo>
                    <a:lnTo>
                      <a:pt x="835" y="1"/>
                    </a:lnTo>
                    <a:lnTo>
                      <a:pt x="875" y="4"/>
                    </a:lnTo>
                    <a:lnTo>
                      <a:pt x="914" y="9"/>
                    </a:lnTo>
                    <a:lnTo>
                      <a:pt x="954" y="16"/>
                    </a:lnTo>
                    <a:lnTo>
                      <a:pt x="992" y="25"/>
                    </a:lnTo>
                    <a:lnTo>
                      <a:pt x="1030" y="35"/>
                    </a:lnTo>
                    <a:lnTo>
                      <a:pt x="1066" y="48"/>
                    </a:lnTo>
                    <a:lnTo>
                      <a:pt x="1103" y="63"/>
                    </a:lnTo>
                    <a:lnTo>
                      <a:pt x="1138" y="79"/>
                    </a:lnTo>
                    <a:lnTo>
                      <a:pt x="1172" y="96"/>
                    </a:lnTo>
                    <a:lnTo>
                      <a:pt x="1206" y="116"/>
                    </a:lnTo>
                    <a:lnTo>
                      <a:pt x="1238" y="137"/>
                    </a:lnTo>
                    <a:lnTo>
                      <a:pt x="1269" y="159"/>
                    </a:lnTo>
                    <a:lnTo>
                      <a:pt x="1299" y="182"/>
                    </a:lnTo>
                    <a:lnTo>
                      <a:pt x="1328" y="207"/>
                    </a:lnTo>
                    <a:lnTo>
                      <a:pt x="1356" y="234"/>
                    </a:lnTo>
                    <a:lnTo>
                      <a:pt x="1382" y="261"/>
                    </a:lnTo>
                    <a:lnTo>
                      <a:pt x="1406" y="290"/>
                    </a:lnTo>
                    <a:lnTo>
                      <a:pt x="1430" y="320"/>
                    </a:lnTo>
                    <a:lnTo>
                      <a:pt x="1452" y="351"/>
                    </a:lnTo>
                    <a:lnTo>
                      <a:pt x="1473" y="383"/>
                    </a:lnTo>
                    <a:lnTo>
                      <a:pt x="1492" y="416"/>
                    </a:lnTo>
                    <a:lnTo>
                      <a:pt x="1510" y="450"/>
                    </a:lnTo>
                    <a:lnTo>
                      <a:pt x="1525" y="486"/>
                    </a:lnTo>
                    <a:lnTo>
                      <a:pt x="1540" y="522"/>
                    </a:lnTo>
                    <a:lnTo>
                      <a:pt x="1551" y="559"/>
                    </a:lnTo>
                    <a:lnTo>
                      <a:pt x="1563" y="595"/>
                    </a:lnTo>
                    <a:lnTo>
                      <a:pt x="1571" y="635"/>
                    </a:lnTo>
                    <a:lnTo>
                      <a:pt x="1578" y="673"/>
                    </a:lnTo>
                    <a:lnTo>
                      <a:pt x="1584" y="713"/>
                    </a:lnTo>
                    <a:lnTo>
                      <a:pt x="1586" y="753"/>
                    </a:lnTo>
                    <a:lnTo>
                      <a:pt x="1587" y="794"/>
                    </a:lnTo>
                    <a:lnTo>
                      <a:pt x="1586" y="834"/>
                    </a:lnTo>
                    <a:lnTo>
                      <a:pt x="1584" y="874"/>
                    </a:lnTo>
                    <a:lnTo>
                      <a:pt x="1578" y="915"/>
                    </a:lnTo>
                    <a:lnTo>
                      <a:pt x="1571" y="953"/>
                    </a:lnTo>
                    <a:lnTo>
                      <a:pt x="1563" y="992"/>
                    </a:lnTo>
                    <a:lnTo>
                      <a:pt x="1553" y="1029"/>
                    </a:lnTo>
                    <a:lnTo>
                      <a:pt x="1540" y="1065"/>
                    </a:lnTo>
                    <a:lnTo>
                      <a:pt x="1525" y="1102"/>
                    </a:lnTo>
                    <a:lnTo>
                      <a:pt x="1510" y="1137"/>
                    </a:lnTo>
                    <a:lnTo>
                      <a:pt x="1493" y="1171"/>
                    </a:lnTo>
                    <a:lnTo>
                      <a:pt x="1473" y="1205"/>
                    </a:lnTo>
                    <a:lnTo>
                      <a:pt x="1452" y="1237"/>
                    </a:lnTo>
                    <a:lnTo>
                      <a:pt x="1430" y="1268"/>
                    </a:lnTo>
                    <a:lnTo>
                      <a:pt x="1407" y="1298"/>
                    </a:lnTo>
                    <a:lnTo>
                      <a:pt x="1382" y="1327"/>
                    </a:lnTo>
                    <a:lnTo>
                      <a:pt x="1356" y="1355"/>
                    </a:lnTo>
                    <a:lnTo>
                      <a:pt x="1328" y="1380"/>
                    </a:lnTo>
                    <a:lnTo>
                      <a:pt x="1299" y="1405"/>
                    </a:lnTo>
                    <a:lnTo>
                      <a:pt x="1269" y="1430"/>
                    </a:lnTo>
                    <a:lnTo>
                      <a:pt x="1238" y="1451"/>
                    </a:lnTo>
                    <a:lnTo>
                      <a:pt x="1206" y="1472"/>
                    </a:lnTo>
                    <a:lnTo>
                      <a:pt x="1172" y="1492"/>
                    </a:lnTo>
                    <a:lnTo>
                      <a:pt x="1139" y="1509"/>
                    </a:lnTo>
                    <a:lnTo>
                      <a:pt x="1103" y="1525"/>
                    </a:lnTo>
                    <a:lnTo>
                      <a:pt x="1068" y="1539"/>
                    </a:lnTo>
                    <a:lnTo>
                      <a:pt x="1031" y="1552"/>
                    </a:lnTo>
                    <a:lnTo>
                      <a:pt x="993" y="1562"/>
                    </a:lnTo>
                    <a:lnTo>
                      <a:pt x="954" y="1571"/>
                    </a:lnTo>
                    <a:lnTo>
                      <a:pt x="914" y="1578"/>
                    </a:lnTo>
                    <a:lnTo>
                      <a:pt x="875" y="1583"/>
                    </a:lnTo>
                    <a:lnTo>
                      <a:pt x="835" y="1586"/>
                    </a:lnTo>
                    <a:lnTo>
                      <a:pt x="793" y="1587"/>
                    </a:lnTo>
                    <a:lnTo>
                      <a:pt x="753" y="1586"/>
                    </a:lnTo>
                    <a:lnTo>
                      <a:pt x="712" y="1583"/>
                    </a:lnTo>
                    <a:lnTo>
                      <a:pt x="673" y="1578"/>
                    </a:lnTo>
                    <a:lnTo>
                      <a:pt x="633" y="1571"/>
                    </a:lnTo>
                    <a:lnTo>
                      <a:pt x="595" y="1562"/>
                    </a:lnTo>
                    <a:lnTo>
                      <a:pt x="557" y="1552"/>
                    </a:lnTo>
                    <a:lnTo>
                      <a:pt x="521" y="1539"/>
                    </a:lnTo>
                    <a:lnTo>
                      <a:pt x="485" y="1524"/>
                    </a:lnTo>
                    <a:lnTo>
                      <a:pt x="449" y="1509"/>
                    </a:lnTo>
                    <a:lnTo>
                      <a:pt x="415" y="1491"/>
                    </a:lnTo>
                    <a:lnTo>
                      <a:pt x="382" y="1472"/>
                    </a:lnTo>
                    <a:lnTo>
                      <a:pt x="350" y="1451"/>
                    </a:lnTo>
                    <a:lnTo>
                      <a:pt x="319" y="1430"/>
                    </a:lnTo>
                    <a:lnTo>
                      <a:pt x="289" y="1405"/>
                    </a:lnTo>
                    <a:lnTo>
                      <a:pt x="260" y="1381"/>
                    </a:lnTo>
                    <a:lnTo>
                      <a:pt x="233" y="1355"/>
                    </a:lnTo>
                    <a:lnTo>
                      <a:pt x="206" y="1327"/>
                    </a:lnTo>
                    <a:lnTo>
                      <a:pt x="181" y="1298"/>
                    </a:lnTo>
                    <a:lnTo>
                      <a:pt x="158" y="1268"/>
                    </a:lnTo>
                    <a:lnTo>
                      <a:pt x="136" y="1237"/>
                    </a:lnTo>
                    <a:lnTo>
                      <a:pt x="115" y="1205"/>
                    </a:lnTo>
                    <a:lnTo>
                      <a:pt x="95" y="1173"/>
                    </a:lnTo>
                    <a:lnTo>
                      <a:pt x="78" y="1138"/>
                    </a:lnTo>
                    <a:lnTo>
                      <a:pt x="62" y="1103"/>
                    </a:lnTo>
                    <a:lnTo>
                      <a:pt x="48" y="1068"/>
                    </a:lnTo>
                    <a:lnTo>
                      <a:pt x="36" y="1031"/>
                    </a:lnTo>
                    <a:lnTo>
                      <a:pt x="25" y="993"/>
                    </a:lnTo>
                    <a:lnTo>
                      <a:pt x="16" y="955"/>
                    </a:lnTo>
                    <a:lnTo>
                      <a:pt x="9" y="916"/>
                    </a:lnTo>
                    <a:lnTo>
                      <a:pt x="4" y="877"/>
                    </a:lnTo>
                    <a:lnTo>
                      <a:pt x="1" y="836"/>
                    </a:lnTo>
                    <a:lnTo>
                      <a:pt x="0" y="796"/>
                    </a:lnTo>
                    <a:close/>
                  </a:path>
                </a:pathLst>
              </a:custGeom>
              <a:solidFill>
                <a:srgbClr val="23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73" name="Freeform 178">
                <a:extLst>
                  <a:ext uri="{FF2B5EF4-FFF2-40B4-BE49-F238E27FC236}">
                    <a16:creationId xmlns:a16="http://schemas.microsoft.com/office/drawing/2014/main" id="{E3027611-637B-47BC-87B5-E5D088C1FC6F}"/>
                  </a:ext>
                </a:extLst>
              </p:cNvPr>
              <p:cNvSpPr>
                <a:spLocks noEditPoints="1"/>
              </p:cNvSpPr>
              <p:nvPr/>
            </p:nvSpPr>
            <p:spPr bwMode="auto">
              <a:xfrm>
                <a:off x="1723" y="2484"/>
                <a:ext cx="789" cy="789"/>
              </a:xfrm>
              <a:custGeom>
                <a:avLst/>
                <a:gdLst>
                  <a:gd name="T0" fmla="*/ 22 w 1577"/>
                  <a:gd name="T1" fmla="*/ 15 h 1579"/>
                  <a:gd name="T2" fmla="*/ 20 w 1577"/>
                  <a:gd name="T3" fmla="*/ 18 h 1579"/>
                  <a:gd name="T4" fmla="*/ 18 w 1577"/>
                  <a:gd name="T5" fmla="*/ 21 h 1579"/>
                  <a:gd name="T6" fmla="*/ 14 w 1577"/>
                  <a:gd name="T7" fmla="*/ 22 h 1579"/>
                  <a:gd name="T8" fmla="*/ 10 w 1577"/>
                  <a:gd name="T9" fmla="*/ 21 h 1579"/>
                  <a:gd name="T10" fmla="*/ 6 w 1577"/>
                  <a:gd name="T11" fmla="*/ 20 h 1579"/>
                  <a:gd name="T12" fmla="*/ 4 w 1577"/>
                  <a:gd name="T13" fmla="*/ 17 h 1579"/>
                  <a:gd name="T14" fmla="*/ 3 w 1577"/>
                  <a:gd name="T15" fmla="*/ 13 h 1579"/>
                  <a:gd name="T16" fmla="*/ 3 w 1577"/>
                  <a:gd name="T17" fmla="*/ 9 h 1579"/>
                  <a:gd name="T18" fmla="*/ 5 w 1577"/>
                  <a:gd name="T19" fmla="*/ 6 h 1579"/>
                  <a:gd name="T20" fmla="*/ 8 w 1577"/>
                  <a:gd name="T21" fmla="*/ 3 h 1579"/>
                  <a:gd name="T22" fmla="*/ 12 w 1577"/>
                  <a:gd name="T23" fmla="*/ 2 h 1579"/>
                  <a:gd name="T24" fmla="*/ 16 w 1577"/>
                  <a:gd name="T25" fmla="*/ 2 h 1579"/>
                  <a:gd name="T26" fmla="*/ 19 w 1577"/>
                  <a:gd name="T27" fmla="*/ 4 h 1579"/>
                  <a:gd name="T28" fmla="*/ 22 w 1577"/>
                  <a:gd name="T29" fmla="*/ 7 h 1579"/>
                  <a:gd name="T30" fmla="*/ 23 w 1577"/>
                  <a:gd name="T31" fmla="*/ 11 h 1579"/>
                  <a:gd name="T32" fmla="*/ 1 w 1577"/>
                  <a:gd name="T33" fmla="*/ 11 h 1579"/>
                  <a:gd name="T34" fmla="*/ 1 w 1577"/>
                  <a:gd name="T35" fmla="*/ 8 h 1579"/>
                  <a:gd name="T36" fmla="*/ 2 w 1577"/>
                  <a:gd name="T37" fmla="*/ 6 h 1579"/>
                  <a:gd name="T38" fmla="*/ 3 w 1577"/>
                  <a:gd name="T39" fmla="*/ 4 h 1579"/>
                  <a:gd name="T40" fmla="*/ 5 w 1577"/>
                  <a:gd name="T41" fmla="*/ 2 h 1579"/>
                  <a:gd name="T42" fmla="*/ 7 w 1577"/>
                  <a:gd name="T43" fmla="*/ 1 h 1579"/>
                  <a:gd name="T44" fmla="*/ 9 w 1577"/>
                  <a:gd name="T45" fmla="*/ 0 h 1579"/>
                  <a:gd name="T46" fmla="*/ 12 w 1577"/>
                  <a:gd name="T47" fmla="*/ 0 h 1579"/>
                  <a:gd name="T48" fmla="*/ 14 w 1577"/>
                  <a:gd name="T49" fmla="*/ 0 h 1579"/>
                  <a:gd name="T50" fmla="*/ 16 w 1577"/>
                  <a:gd name="T51" fmla="*/ 0 h 1579"/>
                  <a:gd name="T52" fmla="*/ 19 w 1577"/>
                  <a:gd name="T53" fmla="*/ 1 h 1579"/>
                  <a:gd name="T54" fmla="*/ 21 w 1577"/>
                  <a:gd name="T55" fmla="*/ 2 h 1579"/>
                  <a:gd name="T56" fmla="*/ 22 w 1577"/>
                  <a:gd name="T57" fmla="*/ 4 h 1579"/>
                  <a:gd name="T58" fmla="*/ 24 w 1577"/>
                  <a:gd name="T59" fmla="*/ 6 h 1579"/>
                  <a:gd name="T60" fmla="*/ 25 w 1577"/>
                  <a:gd name="T61" fmla="*/ 8 h 1579"/>
                  <a:gd name="T62" fmla="*/ 25 w 1577"/>
                  <a:gd name="T63" fmla="*/ 11 h 1579"/>
                  <a:gd name="T64" fmla="*/ 25 w 1577"/>
                  <a:gd name="T65" fmla="*/ 13 h 1579"/>
                  <a:gd name="T66" fmla="*/ 25 w 1577"/>
                  <a:gd name="T67" fmla="*/ 15 h 1579"/>
                  <a:gd name="T68" fmla="*/ 24 w 1577"/>
                  <a:gd name="T69" fmla="*/ 18 h 1579"/>
                  <a:gd name="T70" fmla="*/ 22 w 1577"/>
                  <a:gd name="T71" fmla="*/ 20 h 1579"/>
                  <a:gd name="T72" fmla="*/ 21 w 1577"/>
                  <a:gd name="T73" fmla="*/ 21 h 1579"/>
                  <a:gd name="T74" fmla="*/ 19 w 1577"/>
                  <a:gd name="T75" fmla="*/ 23 h 1579"/>
                  <a:gd name="T76" fmla="*/ 16 w 1577"/>
                  <a:gd name="T77" fmla="*/ 24 h 1579"/>
                  <a:gd name="T78" fmla="*/ 14 w 1577"/>
                  <a:gd name="T79" fmla="*/ 24 h 1579"/>
                  <a:gd name="T80" fmla="*/ 12 w 1577"/>
                  <a:gd name="T81" fmla="*/ 24 h 1579"/>
                  <a:gd name="T82" fmla="*/ 9 w 1577"/>
                  <a:gd name="T83" fmla="*/ 24 h 1579"/>
                  <a:gd name="T84" fmla="*/ 7 w 1577"/>
                  <a:gd name="T85" fmla="*/ 23 h 1579"/>
                  <a:gd name="T86" fmla="*/ 5 w 1577"/>
                  <a:gd name="T87" fmla="*/ 21 h 1579"/>
                  <a:gd name="T88" fmla="*/ 3 w 1577"/>
                  <a:gd name="T89" fmla="*/ 20 h 1579"/>
                  <a:gd name="T90" fmla="*/ 2 w 1577"/>
                  <a:gd name="T91" fmla="*/ 18 h 1579"/>
                  <a:gd name="T92" fmla="*/ 1 w 1577"/>
                  <a:gd name="T93" fmla="*/ 16 h 1579"/>
                  <a:gd name="T94" fmla="*/ 1 w 1577"/>
                  <a:gd name="T95" fmla="*/ 13 h 15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77" h="1579">
                    <a:moveTo>
                      <a:pt x="1423" y="790"/>
                    </a:moveTo>
                    <a:lnTo>
                      <a:pt x="1419" y="854"/>
                    </a:lnTo>
                    <a:lnTo>
                      <a:pt x="1410" y="917"/>
                    </a:lnTo>
                    <a:lnTo>
                      <a:pt x="1394" y="979"/>
                    </a:lnTo>
                    <a:lnTo>
                      <a:pt x="1372" y="1037"/>
                    </a:lnTo>
                    <a:lnTo>
                      <a:pt x="1346" y="1093"/>
                    </a:lnTo>
                    <a:lnTo>
                      <a:pt x="1313" y="1146"/>
                    </a:lnTo>
                    <a:lnTo>
                      <a:pt x="1278" y="1194"/>
                    </a:lnTo>
                    <a:lnTo>
                      <a:pt x="1236" y="1240"/>
                    </a:lnTo>
                    <a:lnTo>
                      <a:pt x="1191" y="1282"/>
                    </a:lnTo>
                    <a:lnTo>
                      <a:pt x="1142" y="1318"/>
                    </a:lnTo>
                    <a:lnTo>
                      <a:pt x="1089" y="1350"/>
                    </a:lnTo>
                    <a:lnTo>
                      <a:pt x="1034" y="1377"/>
                    </a:lnTo>
                    <a:lnTo>
                      <a:pt x="975" y="1398"/>
                    </a:lnTo>
                    <a:lnTo>
                      <a:pt x="914" y="1414"/>
                    </a:lnTo>
                    <a:lnTo>
                      <a:pt x="850" y="1423"/>
                    </a:lnTo>
                    <a:lnTo>
                      <a:pt x="786" y="1427"/>
                    </a:lnTo>
                    <a:lnTo>
                      <a:pt x="720" y="1423"/>
                    </a:lnTo>
                    <a:lnTo>
                      <a:pt x="657" y="1414"/>
                    </a:lnTo>
                    <a:lnTo>
                      <a:pt x="596" y="1398"/>
                    </a:lnTo>
                    <a:lnTo>
                      <a:pt x="537" y="1376"/>
                    </a:lnTo>
                    <a:lnTo>
                      <a:pt x="482" y="1350"/>
                    </a:lnTo>
                    <a:lnTo>
                      <a:pt x="429" y="1317"/>
                    </a:lnTo>
                    <a:lnTo>
                      <a:pt x="380" y="1282"/>
                    </a:lnTo>
                    <a:lnTo>
                      <a:pt x="334" y="1240"/>
                    </a:lnTo>
                    <a:lnTo>
                      <a:pt x="293" y="1195"/>
                    </a:lnTo>
                    <a:lnTo>
                      <a:pt x="256" y="1146"/>
                    </a:lnTo>
                    <a:lnTo>
                      <a:pt x="225" y="1093"/>
                    </a:lnTo>
                    <a:lnTo>
                      <a:pt x="197" y="1037"/>
                    </a:lnTo>
                    <a:lnTo>
                      <a:pt x="175" y="979"/>
                    </a:lnTo>
                    <a:lnTo>
                      <a:pt x="160" y="917"/>
                    </a:lnTo>
                    <a:lnTo>
                      <a:pt x="150" y="854"/>
                    </a:lnTo>
                    <a:lnTo>
                      <a:pt x="147" y="790"/>
                    </a:lnTo>
                    <a:lnTo>
                      <a:pt x="150" y="725"/>
                    </a:lnTo>
                    <a:lnTo>
                      <a:pt x="159" y="662"/>
                    </a:lnTo>
                    <a:lnTo>
                      <a:pt x="175" y="601"/>
                    </a:lnTo>
                    <a:lnTo>
                      <a:pt x="197" y="542"/>
                    </a:lnTo>
                    <a:lnTo>
                      <a:pt x="224" y="487"/>
                    </a:lnTo>
                    <a:lnTo>
                      <a:pt x="256" y="434"/>
                    </a:lnTo>
                    <a:lnTo>
                      <a:pt x="293" y="385"/>
                    </a:lnTo>
                    <a:lnTo>
                      <a:pt x="333" y="339"/>
                    </a:lnTo>
                    <a:lnTo>
                      <a:pt x="379" y="298"/>
                    </a:lnTo>
                    <a:lnTo>
                      <a:pt x="428" y="261"/>
                    </a:lnTo>
                    <a:lnTo>
                      <a:pt x="481" y="230"/>
                    </a:lnTo>
                    <a:lnTo>
                      <a:pt x="537" y="202"/>
                    </a:lnTo>
                    <a:lnTo>
                      <a:pt x="596" y="181"/>
                    </a:lnTo>
                    <a:lnTo>
                      <a:pt x="657" y="165"/>
                    </a:lnTo>
                    <a:lnTo>
                      <a:pt x="720" y="156"/>
                    </a:lnTo>
                    <a:lnTo>
                      <a:pt x="786" y="152"/>
                    </a:lnTo>
                    <a:lnTo>
                      <a:pt x="852" y="156"/>
                    </a:lnTo>
                    <a:lnTo>
                      <a:pt x="915" y="165"/>
                    </a:lnTo>
                    <a:lnTo>
                      <a:pt x="976" y="181"/>
                    </a:lnTo>
                    <a:lnTo>
                      <a:pt x="1035" y="203"/>
                    </a:lnTo>
                    <a:lnTo>
                      <a:pt x="1090" y="230"/>
                    </a:lnTo>
                    <a:lnTo>
                      <a:pt x="1142" y="262"/>
                    </a:lnTo>
                    <a:lnTo>
                      <a:pt x="1191" y="299"/>
                    </a:lnTo>
                    <a:lnTo>
                      <a:pt x="1236" y="339"/>
                    </a:lnTo>
                    <a:lnTo>
                      <a:pt x="1278" y="385"/>
                    </a:lnTo>
                    <a:lnTo>
                      <a:pt x="1315" y="434"/>
                    </a:lnTo>
                    <a:lnTo>
                      <a:pt x="1346" y="487"/>
                    </a:lnTo>
                    <a:lnTo>
                      <a:pt x="1373" y="542"/>
                    </a:lnTo>
                    <a:lnTo>
                      <a:pt x="1394" y="601"/>
                    </a:lnTo>
                    <a:lnTo>
                      <a:pt x="1410" y="662"/>
                    </a:lnTo>
                    <a:lnTo>
                      <a:pt x="1419" y="725"/>
                    </a:lnTo>
                    <a:lnTo>
                      <a:pt x="1423" y="790"/>
                    </a:lnTo>
                    <a:close/>
                    <a:moveTo>
                      <a:pt x="0" y="793"/>
                    </a:moveTo>
                    <a:lnTo>
                      <a:pt x="1" y="753"/>
                    </a:lnTo>
                    <a:lnTo>
                      <a:pt x="5" y="712"/>
                    </a:lnTo>
                    <a:lnTo>
                      <a:pt x="10" y="673"/>
                    </a:lnTo>
                    <a:lnTo>
                      <a:pt x="16" y="634"/>
                    </a:lnTo>
                    <a:lnTo>
                      <a:pt x="26" y="596"/>
                    </a:lnTo>
                    <a:lnTo>
                      <a:pt x="36" y="558"/>
                    </a:lnTo>
                    <a:lnTo>
                      <a:pt x="49" y="521"/>
                    </a:lnTo>
                    <a:lnTo>
                      <a:pt x="63" y="485"/>
                    </a:lnTo>
                    <a:lnTo>
                      <a:pt x="79" y="451"/>
                    </a:lnTo>
                    <a:lnTo>
                      <a:pt x="96" y="416"/>
                    </a:lnTo>
                    <a:lnTo>
                      <a:pt x="114" y="383"/>
                    </a:lnTo>
                    <a:lnTo>
                      <a:pt x="135" y="351"/>
                    </a:lnTo>
                    <a:lnTo>
                      <a:pt x="157" y="319"/>
                    </a:lnTo>
                    <a:lnTo>
                      <a:pt x="180" y="291"/>
                    </a:lnTo>
                    <a:lnTo>
                      <a:pt x="205" y="262"/>
                    </a:lnTo>
                    <a:lnTo>
                      <a:pt x="232" y="234"/>
                    </a:lnTo>
                    <a:lnTo>
                      <a:pt x="258" y="208"/>
                    </a:lnTo>
                    <a:lnTo>
                      <a:pt x="287" y="182"/>
                    </a:lnTo>
                    <a:lnTo>
                      <a:pt x="317" y="159"/>
                    </a:lnTo>
                    <a:lnTo>
                      <a:pt x="348" y="136"/>
                    </a:lnTo>
                    <a:lnTo>
                      <a:pt x="380" y="117"/>
                    </a:lnTo>
                    <a:lnTo>
                      <a:pt x="413" y="97"/>
                    </a:lnTo>
                    <a:lnTo>
                      <a:pt x="447" y="80"/>
                    </a:lnTo>
                    <a:lnTo>
                      <a:pt x="482" y="64"/>
                    </a:lnTo>
                    <a:lnTo>
                      <a:pt x="518" y="49"/>
                    </a:lnTo>
                    <a:lnTo>
                      <a:pt x="554" y="36"/>
                    </a:lnTo>
                    <a:lnTo>
                      <a:pt x="591" y="26"/>
                    </a:lnTo>
                    <a:lnTo>
                      <a:pt x="629" y="16"/>
                    </a:lnTo>
                    <a:lnTo>
                      <a:pt x="668" y="10"/>
                    </a:lnTo>
                    <a:lnTo>
                      <a:pt x="708" y="5"/>
                    </a:lnTo>
                    <a:lnTo>
                      <a:pt x="748" y="1"/>
                    </a:lnTo>
                    <a:lnTo>
                      <a:pt x="788" y="0"/>
                    </a:lnTo>
                    <a:lnTo>
                      <a:pt x="829" y="1"/>
                    </a:lnTo>
                    <a:lnTo>
                      <a:pt x="869" y="5"/>
                    </a:lnTo>
                    <a:lnTo>
                      <a:pt x="908" y="10"/>
                    </a:lnTo>
                    <a:lnTo>
                      <a:pt x="947" y="16"/>
                    </a:lnTo>
                    <a:lnTo>
                      <a:pt x="985" y="26"/>
                    </a:lnTo>
                    <a:lnTo>
                      <a:pt x="1023" y="36"/>
                    </a:lnTo>
                    <a:lnTo>
                      <a:pt x="1060" y="49"/>
                    </a:lnTo>
                    <a:lnTo>
                      <a:pt x="1096" y="64"/>
                    </a:lnTo>
                    <a:lnTo>
                      <a:pt x="1130" y="79"/>
                    </a:lnTo>
                    <a:lnTo>
                      <a:pt x="1165" y="97"/>
                    </a:lnTo>
                    <a:lnTo>
                      <a:pt x="1198" y="116"/>
                    </a:lnTo>
                    <a:lnTo>
                      <a:pt x="1229" y="136"/>
                    </a:lnTo>
                    <a:lnTo>
                      <a:pt x="1260" y="158"/>
                    </a:lnTo>
                    <a:lnTo>
                      <a:pt x="1290" y="182"/>
                    </a:lnTo>
                    <a:lnTo>
                      <a:pt x="1319" y="207"/>
                    </a:lnTo>
                    <a:lnTo>
                      <a:pt x="1347" y="233"/>
                    </a:lnTo>
                    <a:lnTo>
                      <a:pt x="1372" y="261"/>
                    </a:lnTo>
                    <a:lnTo>
                      <a:pt x="1398" y="290"/>
                    </a:lnTo>
                    <a:lnTo>
                      <a:pt x="1421" y="318"/>
                    </a:lnTo>
                    <a:lnTo>
                      <a:pt x="1442" y="349"/>
                    </a:lnTo>
                    <a:lnTo>
                      <a:pt x="1463" y="382"/>
                    </a:lnTo>
                    <a:lnTo>
                      <a:pt x="1482" y="415"/>
                    </a:lnTo>
                    <a:lnTo>
                      <a:pt x="1500" y="449"/>
                    </a:lnTo>
                    <a:lnTo>
                      <a:pt x="1515" y="483"/>
                    </a:lnTo>
                    <a:lnTo>
                      <a:pt x="1530" y="520"/>
                    </a:lnTo>
                    <a:lnTo>
                      <a:pt x="1541" y="556"/>
                    </a:lnTo>
                    <a:lnTo>
                      <a:pt x="1552" y="594"/>
                    </a:lnTo>
                    <a:lnTo>
                      <a:pt x="1561" y="632"/>
                    </a:lnTo>
                    <a:lnTo>
                      <a:pt x="1568" y="670"/>
                    </a:lnTo>
                    <a:lnTo>
                      <a:pt x="1573" y="709"/>
                    </a:lnTo>
                    <a:lnTo>
                      <a:pt x="1576" y="749"/>
                    </a:lnTo>
                    <a:lnTo>
                      <a:pt x="1577" y="790"/>
                    </a:lnTo>
                    <a:lnTo>
                      <a:pt x="1576" y="830"/>
                    </a:lnTo>
                    <a:lnTo>
                      <a:pt x="1574" y="870"/>
                    </a:lnTo>
                    <a:lnTo>
                      <a:pt x="1568" y="909"/>
                    </a:lnTo>
                    <a:lnTo>
                      <a:pt x="1561" y="949"/>
                    </a:lnTo>
                    <a:lnTo>
                      <a:pt x="1553" y="987"/>
                    </a:lnTo>
                    <a:lnTo>
                      <a:pt x="1543" y="1023"/>
                    </a:lnTo>
                    <a:lnTo>
                      <a:pt x="1530" y="1060"/>
                    </a:lnTo>
                    <a:lnTo>
                      <a:pt x="1516" y="1096"/>
                    </a:lnTo>
                    <a:lnTo>
                      <a:pt x="1500" y="1131"/>
                    </a:lnTo>
                    <a:lnTo>
                      <a:pt x="1483" y="1165"/>
                    </a:lnTo>
                    <a:lnTo>
                      <a:pt x="1463" y="1197"/>
                    </a:lnTo>
                    <a:lnTo>
                      <a:pt x="1444" y="1230"/>
                    </a:lnTo>
                    <a:lnTo>
                      <a:pt x="1422" y="1261"/>
                    </a:lnTo>
                    <a:lnTo>
                      <a:pt x="1398" y="1291"/>
                    </a:lnTo>
                    <a:lnTo>
                      <a:pt x="1373" y="1320"/>
                    </a:lnTo>
                    <a:lnTo>
                      <a:pt x="1347" y="1346"/>
                    </a:lnTo>
                    <a:lnTo>
                      <a:pt x="1319" y="1373"/>
                    </a:lnTo>
                    <a:lnTo>
                      <a:pt x="1290" y="1398"/>
                    </a:lnTo>
                    <a:lnTo>
                      <a:pt x="1260" y="1421"/>
                    </a:lnTo>
                    <a:lnTo>
                      <a:pt x="1230" y="1443"/>
                    </a:lnTo>
                    <a:lnTo>
                      <a:pt x="1198" y="1464"/>
                    </a:lnTo>
                    <a:lnTo>
                      <a:pt x="1165" y="1483"/>
                    </a:lnTo>
                    <a:lnTo>
                      <a:pt x="1130" y="1500"/>
                    </a:lnTo>
                    <a:lnTo>
                      <a:pt x="1096" y="1517"/>
                    </a:lnTo>
                    <a:lnTo>
                      <a:pt x="1060" y="1530"/>
                    </a:lnTo>
                    <a:lnTo>
                      <a:pt x="1023" y="1543"/>
                    </a:lnTo>
                    <a:lnTo>
                      <a:pt x="985" y="1553"/>
                    </a:lnTo>
                    <a:lnTo>
                      <a:pt x="947" y="1563"/>
                    </a:lnTo>
                    <a:lnTo>
                      <a:pt x="909" y="1570"/>
                    </a:lnTo>
                    <a:lnTo>
                      <a:pt x="869" y="1574"/>
                    </a:lnTo>
                    <a:lnTo>
                      <a:pt x="829" y="1578"/>
                    </a:lnTo>
                    <a:lnTo>
                      <a:pt x="788" y="1579"/>
                    </a:lnTo>
                    <a:lnTo>
                      <a:pt x="748" y="1578"/>
                    </a:lnTo>
                    <a:lnTo>
                      <a:pt x="708" y="1574"/>
                    </a:lnTo>
                    <a:lnTo>
                      <a:pt x="668" y="1570"/>
                    </a:lnTo>
                    <a:lnTo>
                      <a:pt x="629" y="1563"/>
                    </a:lnTo>
                    <a:lnTo>
                      <a:pt x="591" y="1553"/>
                    </a:lnTo>
                    <a:lnTo>
                      <a:pt x="553" y="1543"/>
                    </a:lnTo>
                    <a:lnTo>
                      <a:pt x="516" y="1530"/>
                    </a:lnTo>
                    <a:lnTo>
                      <a:pt x="481" y="1517"/>
                    </a:lnTo>
                    <a:lnTo>
                      <a:pt x="446" y="1500"/>
                    </a:lnTo>
                    <a:lnTo>
                      <a:pt x="412" y="1483"/>
                    </a:lnTo>
                    <a:lnTo>
                      <a:pt x="379" y="1465"/>
                    </a:lnTo>
                    <a:lnTo>
                      <a:pt x="347" y="1444"/>
                    </a:lnTo>
                    <a:lnTo>
                      <a:pt x="316" y="1422"/>
                    </a:lnTo>
                    <a:lnTo>
                      <a:pt x="286" y="1399"/>
                    </a:lnTo>
                    <a:lnTo>
                      <a:pt x="258" y="1374"/>
                    </a:lnTo>
                    <a:lnTo>
                      <a:pt x="231" y="1348"/>
                    </a:lnTo>
                    <a:lnTo>
                      <a:pt x="204" y="1321"/>
                    </a:lnTo>
                    <a:lnTo>
                      <a:pt x="180" y="1292"/>
                    </a:lnTo>
                    <a:lnTo>
                      <a:pt x="157" y="1262"/>
                    </a:lnTo>
                    <a:lnTo>
                      <a:pt x="134" y="1232"/>
                    </a:lnTo>
                    <a:lnTo>
                      <a:pt x="114" y="1200"/>
                    </a:lnTo>
                    <a:lnTo>
                      <a:pt x="95" y="1167"/>
                    </a:lnTo>
                    <a:lnTo>
                      <a:pt x="77" y="1133"/>
                    </a:lnTo>
                    <a:lnTo>
                      <a:pt x="63" y="1098"/>
                    </a:lnTo>
                    <a:lnTo>
                      <a:pt x="48" y="1063"/>
                    </a:lnTo>
                    <a:lnTo>
                      <a:pt x="36" y="1026"/>
                    </a:lnTo>
                    <a:lnTo>
                      <a:pt x="25" y="989"/>
                    </a:lnTo>
                    <a:lnTo>
                      <a:pt x="16" y="951"/>
                    </a:lnTo>
                    <a:lnTo>
                      <a:pt x="10" y="913"/>
                    </a:lnTo>
                    <a:lnTo>
                      <a:pt x="5" y="874"/>
                    </a:lnTo>
                    <a:lnTo>
                      <a:pt x="1" y="833"/>
                    </a:lnTo>
                    <a:lnTo>
                      <a:pt x="0" y="793"/>
                    </a:lnTo>
                    <a:close/>
                  </a:path>
                </a:pathLst>
              </a:custGeom>
              <a:solidFill>
                <a:srgbClr val="303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74" name="Freeform 179">
                <a:extLst>
                  <a:ext uri="{FF2B5EF4-FFF2-40B4-BE49-F238E27FC236}">
                    <a16:creationId xmlns:a16="http://schemas.microsoft.com/office/drawing/2014/main" id="{E329E190-5930-426F-B68A-7474123AC559}"/>
                  </a:ext>
                </a:extLst>
              </p:cNvPr>
              <p:cNvSpPr>
                <a:spLocks noEditPoints="1"/>
              </p:cNvSpPr>
              <p:nvPr/>
            </p:nvSpPr>
            <p:spPr bwMode="auto">
              <a:xfrm>
                <a:off x="1725" y="2487"/>
                <a:ext cx="784" cy="783"/>
              </a:xfrm>
              <a:custGeom>
                <a:avLst/>
                <a:gdLst>
                  <a:gd name="T0" fmla="*/ 21 w 1569"/>
                  <a:gd name="T1" fmla="*/ 15 h 1567"/>
                  <a:gd name="T2" fmla="*/ 19 w 1569"/>
                  <a:gd name="T3" fmla="*/ 18 h 1567"/>
                  <a:gd name="T4" fmla="*/ 16 w 1569"/>
                  <a:gd name="T5" fmla="*/ 21 h 1567"/>
                  <a:gd name="T6" fmla="*/ 13 w 1569"/>
                  <a:gd name="T7" fmla="*/ 22 h 1567"/>
                  <a:gd name="T8" fmla="*/ 9 w 1569"/>
                  <a:gd name="T9" fmla="*/ 21 h 1567"/>
                  <a:gd name="T10" fmla="*/ 5 w 1569"/>
                  <a:gd name="T11" fmla="*/ 19 h 1567"/>
                  <a:gd name="T12" fmla="*/ 3 w 1569"/>
                  <a:gd name="T13" fmla="*/ 17 h 1567"/>
                  <a:gd name="T14" fmla="*/ 2 w 1569"/>
                  <a:gd name="T15" fmla="*/ 13 h 1567"/>
                  <a:gd name="T16" fmla="*/ 2 w 1569"/>
                  <a:gd name="T17" fmla="*/ 9 h 1567"/>
                  <a:gd name="T18" fmla="*/ 4 w 1569"/>
                  <a:gd name="T19" fmla="*/ 5 h 1567"/>
                  <a:gd name="T20" fmla="*/ 7 w 1569"/>
                  <a:gd name="T21" fmla="*/ 3 h 1567"/>
                  <a:gd name="T22" fmla="*/ 11 w 1569"/>
                  <a:gd name="T23" fmla="*/ 2 h 1567"/>
                  <a:gd name="T24" fmla="*/ 15 w 1569"/>
                  <a:gd name="T25" fmla="*/ 2 h 1567"/>
                  <a:gd name="T26" fmla="*/ 18 w 1569"/>
                  <a:gd name="T27" fmla="*/ 4 h 1567"/>
                  <a:gd name="T28" fmla="*/ 20 w 1569"/>
                  <a:gd name="T29" fmla="*/ 7 h 1567"/>
                  <a:gd name="T30" fmla="*/ 22 w 1569"/>
                  <a:gd name="T31" fmla="*/ 11 h 1567"/>
                  <a:gd name="T32" fmla="*/ 0 w 1569"/>
                  <a:gd name="T33" fmla="*/ 11 h 1567"/>
                  <a:gd name="T34" fmla="*/ 0 w 1569"/>
                  <a:gd name="T35" fmla="*/ 8 h 1567"/>
                  <a:gd name="T36" fmla="*/ 1 w 1569"/>
                  <a:gd name="T37" fmla="*/ 6 h 1567"/>
                  <a:gd name="T38" fmla="*/ 2 w 1569"/>
                  <a:gd name="T39" fmla="*/ 4 h 1567"/>
                  <a:gd name="T40" fmla="*/ 4 w 1569"/>
                  <a:gd name="T41" fmla="*/ 2 h 1567"/>
                  <a:gd name="T42" fmla="*/ 6 w 1569"/>
                  <a:gd name="T43" fmla="*/ 1 h 1567"/>
                  <a:gd name="T44" fmla="*/ 8 w 1569"/>
                  <a:gd name="T45" fmla="*/ 0 h 1567"/>
                  <a:gd name="T46" fmla="*/ 10 w 1569"/>
                  <a:gd name="T47" fmla="*/ 0 h 1567"/>
                  <a:gd name="T48" fmla="*/ 13 w 1569"/>
                  <a:gd name="T49" fmla="*/ 0 h 1567"/>
                  <a:gd name="T50" fmla="*/ 15 w 1569"/>
                  <a:gd name="T51" fmla="*/ 0 h 1567"/>
                  <a:gd name="T52" fmla="*/ 18 w 1569"/>
                  <a:gd name="T53" fmla="*/ 1 h 1567"/>
                  <a:gd name="T54" fmla="*/ 20 w 1569"/>
                  <a:gd name="T55" fmla="*/ 2 h 1567"/>
                  <a:gd name="T56" fmla="*/ 21 w 1569"/>
                  <a:gd name="T57" fmla="*/ 4 h 1567"/>
                  <a:gd name="T58" fmla="*/ 23 w 1569"/>
                  <a:gd name="T59" fmla="*/ 6 h 1567"/>
                  <a:gd name="T60" fmla="*/ 23 w 1569"/>
                  <a:gd name="T61" fmla="*/ 8 h 1567"/>
                  <a:gd name="T62" fmla="*/ 24 w 1569"/>
                  <a:gd name="T63" fmla="*/ 11 h 1567"/>
                  <a:gd name="T64" fmla="*/ 24 w 1569"/>
                  <a:gd name="T65" fmla="*/ 13 h 1567"/>
                  <a:gd name="T66" fmla="*/ 23 w 1569"/>
                  <a:gd name="T67" fmla="*/ 15 h 1567"/>
                  <a:gd name="T68" fmla="*/ 23 w 1569"/>
                  <a:gd name="T69" fmla="*/ 18 h 1567"/>
                  <a:gd name="T70" fmla="*/ 21 w 1569"/>
                  <a:gd name="T71" fmla="*/ 20 h 1567"/>
                  <a:gd name="T72" fmla="*/ 20 w 1569"/>
                  <a:gd name="T73" fmla="*/ 21 h 1567"/>
                  <a:gd name="T74" fmla="*/ 18 w 1569"/>
                  <a:gd name="T75" fmla="*/ 23 h 1567"/>
                  <a:gd name="T76" fmla="*/ 15 w 1569"/>
                  <a:gd name="T77" fmla="*/ 23 h 1567"/>
                  <a:gd name="T78" fmla="*/ 13 w 1569"/>
                  <a:gd name="T79" fmla="*/ 24 h 1567"/>
                  <a:gd name="T80" fmla="*/ 10 w 1569"/>
                  <a:gd name="T81" fmla="*/ 24 h 1567"/>
                  <a:gd name="T82" fmla="*/ 8 w 1569"/>
                  <a:gd name="T83" fmla="*/ 23 h 1567"/>
                  <a:gd name="T84" fmla="*/ 6 w 1569"/>
                  <a:gd name="T85" fmla="*/ 23 h 1567"/>
                  <a:gd name="T86" fmla="*/ 4 w 1569"/>
                  <a:gd name="T87" fmla="*/ 21 h 1567"/>
                  <a:gd name="T88" fmla="*/ 2 w 1569"/>
                  <a:gd name="T89" fmla="*/ 20 h 1567"/>
                  <a:gd name="T90" fmla="*/ 1 w 1569"/>
                  <a:gd name="T91" fmla="*/ 18 h 1567"/>
                  <a:gd name="T92" fmla="*/ 0 w 1569"/>
                  <a:gd name="T93" fmla="*/ 15 h 1567"/>
                  <a:gd name="T94" fmla="*/ 0 w 1569"/>
                  <a:gd name="T95" fmla="*/ 13 h 15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69" h="1567">
                    <a:moveTo>
                      <a:pt x="1420" y="782"/>
                    </a:moveTo>
                    <a:lnTo>
                      <a:pt x="1417" y="848"/>
                    </a:lnTo>
                    <a:lnTo>
                      <a:pt x="1406" y="911"/>
                    </a:lnTo>
                    <a:lnTo>
                      <a:pt x="1391" y="973"/>
                    </a:lnTo>
                    <a:lnTo>
                      <a:pt x="1369" y="1032"/>
                    </a:lnTo>
                    <a:lnTo>
                      <a:pt x="1342" y="1088"/>
                    </a:lnTo>
                    <a:lnTo>
                      <a:pt x="1311" y="1141"/>
                    </a:lnTo>
                    <a:lnTo>
                      <a:pt x="1274" y="1190"/>
                    </a:lnTo>
                    <a:lnTo>
                      <a:pt x="1232" y="1236"/>
                    </a:lnTo>
                    <a:lnTo>
                      <a:pt x="1186" y="1278"/>
                    </a:lnTo>
                    <a:lnTo>
                      <a:pt x="1137" y="1315"/>
                    </a:lnTo>
                    <a:lnTo>
                      <a:pt x="1084" y="1347"/>
                    </a:lnTo>
                    <a:lnTo>
                      <a:pt x="1028" y="1373"/>
                    </a:lnTo>
                    <a:lnTo>
                      <a:pt x="970" y="1395"/>
                    </a:lnTo>
                    <a:lnTo>
                      <a:pt x="907" y="1411"/>
                    </a:lnTo>
                    <a:lnTo>
                      <a:pt x="844" y="1421"/>
                    </a:lnTo>
                    <a:lnTo>
                      <a:pt x="778" y="1424"/>
                    </a:lnTo>
                    <a:lnTo>
                      <a:pt x="713" y="1421"/>
                    </a:lnTo>
                    <a:lnTo>
                      <a:pt x="649" y="1411"/>
                    </a:lnTo>
                    <a:lnTo>
                      <a:pt x="587" y="1395"/>
                    </a:lnTo>
                    <a:lnTo>
                      <a:pt x="528" y="1373"/>
                    </a:lnTo>
                    <a:lnTo>
                      <a:pt x="472" y="1347"/>
                    </a:lnTo>
                    <a:lnTo>
                      <a:pt x="419" y="1315"/>
                    </a:lnTo>
                    <a:lnTo>
                      <a:pt x="370" y="1278"/>
                    </a:lnTo>
                    <a:lnTo>
                      <a:pt x="325" y="1236"/>
                    </a:lnTo>
                    <a:lnTo>
                      <a:pt x="283" y="1191"/>
                    </a:lnTo>
                    <a:lnTo>
                      <a:pt x="246" y="1142"/>
                    </a:lnTo>
                    <a:lnTo>
                      <a:pt x="214" y="1089"/>
                    </a:lnTo>
                    <a:lnTo>
                      <a:pt x="186" y="1032"/>
                    </a:lnTo>
                    <a:lnTo>
                      <a:pt x="164" y="974"/>
                    </a:lnTo>
                    <a:lnTo>
                      <a:pt x="150" y="913"/>
                    </a:lnTo>
                    <a:lnTo>
                      <a:pt x="139" y="849"/>
                    </a:lnTo>
                    <a:lnTo>
                      <a:pt x="136" y="784"/>
                    </a:lnTo>
                    <a:lnTo>
                      <a:pt x="139" y="718"/>
                    </a:lnTo>
                    <a:lnTo>
                      <a:pt x="148" y="655"/>
                    </a:lnTo>
                    <a:lnTo>
                      <a:pt x="164" y="593"/>
                    </a:lnTo>
                    <a:lnTo>
                      <a:pt x="186" y="535"/>
                    </a:lnTo>
                    <a:lnTo>
                      <a:pt x="213" y="478"/>
                    </a:lnTo>
                    <a:lnTo>
                      <a:pt x="245" y="426"/>
                    </a:lnTo>
                    <a:lnTo>
                      <a:pt x="282" y="377"/>
                    </a:lnTo>
                    <a:lnTo>
                      <a:pt x="325" y="331"/>
                    </a:lnTo>
                    <a:lnTo>
                      <a:pt x="370" y="289"/>
                    </a:lnTo>
                    <a:lnTo>
                      <a:pt x="419" y="252"/>
                    </a:lnTo>
                    <a:lnTo>
                      <a:pt x="472" y="220"/>
                    </a:lnTo>
                    <a:lnTo>
                      <a:pt x="528" y="194"/>
                    </a:lnTo>
                    <a:lnTo>
                      <a:pt x="587" y="172"/>
                    </a:lnTo>
                    <a:lnTo>
                      <a:pt x="649" y="156"/>
                    </a:lnTo>
                    <a:lnTo>
                      <a:pt x="713" y="146"/>
                    </a:lnTo>
                    <a:lnTo>
                      <a:pt x="778" y="143"/>
                    </a:lnTo>
                    <a:lnTo>
                      <a:pt x="844" y="146"/>
                    </a:lnTo>
                    <a:lnTo>
                      <a:pt x="907" y="156"/>
                    </a:lnTo>
                    <a:lnTo>
                      <a:pt x="970" y="172"/>
                    </a:lnTo>
                    <a:lnTo>
                      <a:pt x="1028" y="194"/>
                    </a:lnTo>
                    <a:lnTo>
                      <a:pt x="1085" y="220"/>
                    </a:lnTo>
                    <a:lnTo>
                      <a:pt x="1138" y="252"/>
                    </a:lnTo>
                    <a:lnTo>
                      <a:pt x="1187" y="289"/>
                    </a:lnTo>
                    <a:lnTo>
                      <a:pt x="1232" y="331"/>
                    </a:lnTo>
                    <a:lnTo>
                      <a:pt x="1274" y="377"/>
                    </a:lnTo>
                    <a:lnTo>
                      <a:pt x="1311" y="425"/>
                    </a:lnTo>
                    <a:lnTo>
                      <a:pt x="1343" y="478"/>
                    </a:lnTo>
                    <a:lnTo>
                      <a:pt x="1370" y="535"/>
                    </a:lnTo>
                    <a:lnTo>
                      <a:pt x="1391" y="593"/>
                    </a:lnTo>
                    <a:lnTo>
                      <a:pt x="1407" y="655"/>
                    </a:lnTo>
                    <a:lnTo>
                      <a:pt x="1417" y="718"/>
                    </a:lnTo>
                    <a:lnTo>
                      <a:pt x="1420" y="782"/>
                    </a:lnTo>
                    <a:close/>
                    <a:moveTo>
                      <a:pt x="0" y="786"/>
                    </a:moveTo>
                    <a:lnTo>
                      <a:pt x="1" y="746"/>
                    </a:lnTo>
                    <a:lnTo>
                      <a:pt x="4" y="706"/>
                    </a:lnTo>
                    <a:lnTo>
                      <a:pt x="9" y="667"/>
                    </a:lnTo>
                    <a:lnTo>
                      <a:pt x="16" y="628"/>
                    </a:lnTo>
                    <a:lnTo>
                      <a:pt x="24" y="590"/>
                    </a:lnTo>
                    <a:lnTo>
                      <a:pt x="35" y="553"/>
                    </a:lnTo>
                    <a:lnTo>
                      <a:pt x="47" y="517"/>
                    </a:lnTo>
                    <a:lnTo>
                      <a:pt x="61" y="482"/>
                    </a:lnTo>
                    <a:lnTo>
                      <a:pt x="77" y="446"/>
                    </a:lnTo>
                    <a:lnTo>
                      <a:pt x="94" y="413"/>
                    </a:lnTo>
                    <a:lnTo>
                      <a:pt x="113" y="380"/>
                    </a:lnTo>
                    <a:lnTo>
                      <a:pt x="133" y="348"/>
                    </a:lnTo>
                    <a:lnTo>
                      <a:pt x="155" y="317"/>
                    </a:lnTo>
                    <a:lnTo>
                      <a:pt x="178" y="287"/>
                    </a:lnTo>
                    <a:lnTo>
                      <a:pt x="203" y="258"/>
                    </a:lnTo>
                    <a:lnTo>
                      <a:pt x="229" y="232"/>
                    </a:lnTo>
                    <a:lnTo>
                      <a:pt x="257" y="205"/>
                    </a:lnTo>
                    <a:lnTo>
                      <a:pt x="284" y="181"/>
                    </a:lnTo>
                    <a:lnTo>
                      <a:pt x="314" y="157"/>
                    </a:lnTo>
                    <a:lnTo>
                      <a:pt x="345" y="135"/>
                    </a:lnTo>
                    <a:lnTo>
                      <a:pt x="376" y="114"/>
                    </a:lnTo>
                    <a:lnTo>
                      <a:pt x="410" y="96"/>
                    </a:lnTo>
                    <a:lnTo>
                      <a:pt x="443" y="78"/>
                    </a:lnTo>
                    <a:lnTo>
                      <a:pt x="478" y="62"/>
                    </a:lnTo>
                    <a:lnTo>
                      <a:pt x="514" y="48"/>
                    </a:lnTo>
                    <a:lnTo>
                      <a:pt x="550" y="36"/>
                    </a:lnTo>
                    <a:lnTo>
                      <a:pt x="587" y="25"/>
                    </a:lnTo>
                    <a:lnTo>
                      <a:pt x="625" y="16"/>
                    </a:lnTo>
                    <a:lnTo>
                      <a:pt x="663" y="9"/>
                    </a:lnTo>
                    <a:lnTo>
                      <a:pt x="702" y="5"/>
                    </a:lnTo>
                    <a:lnTo>
                      <a:pt x="743" y="1"/>
                    </a:lnTo>
                    <a:lnTo>
                      <a:pt x="783" y="0"/>
                    </a:lnTo>
                    <a:lnTo>
                      <a:pt x="823" y="1"/>
                    </a:lnTo>
                    <a:lnTo>
                      <a:pt x="864" y="5"/>
                    </a:lnTo>
                    <a:lnTo>
                      <a:pt x="903" y="9"/>
                    </a:lnTo>
                    <a:lnTo>
                      <a:pt x="942" y="16"/>
                    </a:lnTo>
                    <a:lnTo>
                      <a:pt x="979" y="25"/>
                    </a:lnTo>
                    <a:lnTo>
                      <a:pt x="1017" y="36"/>
                    </a:lnTo>
                    <a:lnTo>
                      <a:pt x="1054" y="48"/>
                    </a:lnTo>
                    <a:lnTo>
                      <a:pt x="1088" y="62"/>
                    </a:lnTo>
                    <a:lnTo>
                      <a:pt x="1124" y="78"/>
                    </a:lnTo>
                    <a:lnTo>
                      <a:pt x="1157" y="96"/>
                    </a:lnTo>
                    <a:lnTo>
                      <a:pt x="1191" y="114"/>
                    </a:lnTo>
                    <a:lnTo>
                      <a:pt x="1222" y="135"/>
                    </a:lnTo>
                    <a:lnTo>
                      <a:pt x="1253" y="157"/>
                    </a:lnTo>
                    <a:lnTo>
                      <a:pt x="1283" y="181"/>
                    </a:lnTo>
                    <a:lnTo>
                      <a:pt x="1311" y="205"/>
                    </a:lnTo>
                    <a:lnTo>
                      <a:pt x="1338" y="231"/>
                    </a:lnTo>
                    <a:lnTo>
                      <a:pt x="1365" y="258"/>
                    </a:lnTo>
                    <a:lnTo>
                      <a:pt x="1389" y="287"/>
                    </a:lnTo>
                    <a:lnTo>
                      <a:pt x="1412" y="317"/>
                    </a:lnTo>
                    <a:lnTo>
                      <a:pt x="1434" y="347"/>
                    </a:lnTo>
                    <a:lnTo>
                      <a:pt x="1455" y="379"/>
                    </a:lnTo>
                    <a:lnTo>
                      <a:pt x="1473" y="411"/>
                    </a:lnTo>
                    <a:lnTo>
                      <a:pt x="1490" y="445"/>
                    </a:lnTo>
                    <a:lnTo>
                      <a:pt x="1506" y="481"/>
                    </a:lnTo>
                    <a:lnTo>
                      <a:pt x="1520" y="515"/>
                    </a:lnTo>
                    <a:lnTo>
                      <a:pt x="1533" y="552"/>
                    </a:lnTo>
                    <a:lnTo>
                      <a:pt x="1543" y="589"/>
                    </a:lnTo>
                    <a:lnTo>
                      <a:pt x="1552" y="627"/>
                    </a:lnTo>
                    <a:lnTo>
                      <a:pt x="1559" y="665"/>
                    </a:lnTo>
                    <a:lnTo>
                      <a:pt x="1564" y="704"/>
                    </a:lnTo>
                    <a:lnTo>
                      <a:pt x="1567" y="743"/>
                    </a:lnTo>
                    <a:lnTo>
                      <a:pt x="1569" y="784"/>
                    </a:lnTo>
                    <a:lnTo>
                      <a:pt x="1567" y="824"/>
                    </a:lnTo>
                    <a:lnTo>
                      <a:pt x="1564" y="863"/>
                    </a:lnTo>
                    <a:lnTo>
                      <a:pt x="1559" y="902"/>
                    </a:lnTo>
                    <a:lnTo>
                      <a:pt x="1552" y="941"/>
                    </a:lnTo>
                    <a:lnTo>
                      <a:pt x="1543" y="979"/>
                    </a:lnTo>
                    <a:lnTo>
                      <a:pt x="1533" y="1016"/>
                    </a:lnTo>
                    <a:lnTo>
                      <a:pt x="1520" y="1053"/>
                    </a:lnTo>
                    <a:lnTo>
                      <a:pt x="1506" y="1088"/>
                    </a:lnTo>
                    <a:lnTo>
                      <a:pt x="1490" y="1123"/>
                    </a:lnTo>
                    <a:lnTo>
                      <a:pt x="1473" y="1157"/>
                    </a:lnTo>
                    <a:lnTo>
                      <a:pt x="1455" y="1189"/>
                    </a:lnTo>
                    <a:lnTo>
                      <a:pt x="1434" y="1221"/>
                    </a:lnTo>
                    <a:lnTo>
                      <a:pt x="1412" y="1252"/>
                    </a:lnTo>
                    <a:lnTo>
                      <a:pt x="1389" y="1281"/>
                    </a:lnTo>
                    <a:lnTo>
                      <a:pt x="1364" y="1310"/>
                    </a:lnTo>
                    <a:lnTo>
                      <a:pt x="1338" y="1338"/>
                    </a:lnTo>
                    <a:lnTo>
                      <a:pt x="1311" y="1363"/>
                    </a:lnTo>
                    <a:lnTo>
                      <a:pt x="1282" y="1388"/>
                    </a:lnTo>
                    <a:lnTo>
                      <a:pt x="1252" y="1411"/>
                    </a:lnTo>
                    <a:lnTo>
                      <a:pt x="1222" y="1433"/>
                    </a:lnTo>
                    <a:lnTo>
                      <a:pt x="1190" y="1453"/>
                    </a:lnTo>
                    <a:lnTo>
                      <a:pt x="1157" y="1473"/>
                    </a:lnTo>
                    <a:lnTo>
                      <a:pt x="1123" y="1490"/>
                    </a:lnTo>
                    <a:lnTo>
                      <a:pt x="1088" y="1505"/>
                    </a:lnTo>
                    <a:lnTo>
                      <a:pt x="1053" y="1520"/>
                    </a:lnTo>
                    <a:lnTo>
                      <a:pt x="1016" y="1531"/>
                    </a:lnTo>
                    <a:lnTo>
                      <a:pt x="979" y="1543"/>
                    </a:lnTo>
                    <a:lnTo>
                      <a:pt x="941" y="1551"/>
                    </a:lnTo>
                    <a:lnTo>
                      <a:pt x="903" y="1558"/>
                    </a:lnTo>
                    <a:lnTo>
                      <a:pt x="864" y="1562"/>
                    </a:lnTo>
                    <a:lnTo>
                      <a:pt x="823" y="1566"/>
                    </a:lnTo>
                    <a:lnTo>
                      <a:pt x="783" y="1567"/>
                    </a:lnTo>
                    <a:lnTo>
                      <a:pt x="743" y="1566"/>
                    </a:lnTo>
                    <a:lnTo>
                      <a:pt x="702" y="1562"/>
                    </a:lnTo>
                    <a:lnTo>
                      <a:pt x="663" y="1558"/>
                    </a:lnTo>
                    <a:lnTo>
                      <a:pt x="625" y="1551"/>
                    </a:lnTo>
                    <a:lnTo>
                      <a:pt x="587" y="1543"/>
                    </a:lnTo>
                    <a:lnTo>
                      <a:pt x="550" y="1531"/>
                    </a:lnTo>
                    <a:lnTo>
                      <a:pt x="514" y="1520"/>
                    </a:lnTo>
                    <a:lnTo>
                      <a:pt x="478" y="1506"/>
                    </a:lnTo>
                    <a:lnTo>
                      <a:pt x="443" y="1490"/>
                    </a:lnTo>
                    <a:lnTo>
                      <a:pt x="410" y="1473"/>
                    </a:lnTo>
                    <a:lnTo>
                      <a:pt x="376" y="1454"/>
                    </a:lnTo>
                    <a:lnTo>
                      <a:pt x="345" y="1433"/>
                    </a:lnTo>
                    <a:lnTo>
                      <a:pt x="314" y="1411"/>
                    </a:lnTo>
                    <a:lnTo>
                      <a:pt x="284" y="1388"/>
                    </a:lnTo>
                    <a:lnTo>
                      <a:pt x="257" y="1364"/>
                    </a:lnTo>
                    <a:lnTo>
                      <a:pt x="229" y="1338"/>
                    </a:lnTo>
                    <a:lnTo>
                      <a:pt x="203" y="1311"/>
                    </a:lnTo>
                    <a:lnTo>
                      <a:pt x="178" y="1282"/>
                    </a:lnTo>
                    <a:lnTo>
                      <a:pt x="155" y="1252"/>
                    </a:lnTo>
                    <a:lnTo>
                      <a:pt x="133" y="1223"/>
                    </a:lnTo>
                    <a:lnTo>
                      <a:pt x="113" y="1190"/>
                    </a:lnTo>
                    <a:lnTo>
                      <a:pt x="94" y="1158"/>
                    </a:lnTo>
                    <a:lnTo>
                      <a:pt x="77" y="1125"/>
                    </a:lnTo>
                    <a:lnTo>
                      <a:pt x="61" y="1090"/>
                    </a:lnTo>
                    <a:lnTo>
                      <a:pt x="47" y="1054"/>
                    </a:lnTo>
                    <a:lnTo>
                      <a:pt x="35" y="1017"/>
                    </a:lnTo>
                    <a:lnTo>
                      <a:pt x="24" y="981"/>
                    </a:lnTo>
                    <a:lnTo>
                      <a:pt x="16" y="944"/>
                    </a:lnTo>
                    <a:lnTo>
                      <a:pt x="9" y="905"/>
                    </a:lnTo>
                    <a:lnTo>
                      <a:pt x="4" y="865"/>
                    </a:lnTo>
                    <a:lnTo>
                      <a:pt x="1" y="826"/>
                    </a:lnTo>
                    <a:lnTo>
                      <a:pt x="0" y="786"/>
                    </a:lnTo>
                    <a:close/>
                  </a:path>
                </a:pathLst>
              </a:custGeom>
              <a:solidFill>
                <a:srgbClr val="3D3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75" name="Freeform 180">
                <a:extLst>
                  <a:ext uri="{FF2B5EF4-FFF2-40B4-BE49-F238E27FC236}">
                    <a16:creationId xmlns:a16="http://schemas.microsoft.com/office/drawing/2014/main" id="{A816DC76-5FCD-4D23-A38B-8611C91756A4}"/>
                  </a:ext>
                </a:extLst>
              </p:cNvPr>
              <p:cNvSpPr>
                <a:spLocks noEditPoints="1"/>
              </p:cNvSpPr>
              <p:nvPr/>
            </p:nvSpPr>
            <p:spPr bwMode="auto">
              <a:xfrm>
                <a:off x="1727" y="2489"/>
                <a:ext cx="779" cy="778"/>
              </a:xfrm>
              <a:custGeom>
                <a:avLst/>
                <a:gdLst>
                  <a:gd name="T0" fmla="*/ 21 w 1559"/>
                  <a:gd name="T1" fmla="*/ 16 h 1555"/>
                  <a:gd name="T2" fmla="*/ 19 w 1559"/>
                  <a:gd name="T3" fmla="*/ 19 h 1555"/>
                  <a:gd name="T4" fmla="*/ 16 w 1559"/>
                  <a:gd name="T5" fmla="*/ 21 h 1555"/>
                  <a:gd name="T6" fmla="*/ 13 w 1559"/>
                  <a:gd name="T7" fmla="*/ 23 h 1555"/>
                  <a:gd name="T8" fmla="*/ 9 w 1559"/>
                  <a:gd name="T9" fmla="*/ 22 h 1555"/>
                  <a:gd name="T10" fmla="*/ 5 w 1559"/>
                  <a:gd name="T11" fmla="*/ 20 h 1555"/>
                  <a:gd name="T12" fmla="*/ 3 w 1559"/>
                  <a:gd name="T13" fmla="*/ 17 h 1555"/>
                  <a:gd name="T14" fmla="*/ 2 w 1559"/>
                  <a:gd name="T15" fmla="*/ 14 h 1555"/>
                  <a:gd name="T16" fmla="*/ 2 w 1559"/>
                  <a:gd name="T17" fmla="*/ 10 h 1555"/>
                  <a:gd name="T18" fmla="*/ 4 w 1559"/>
                  <a:gd name="T19" fmla="*/ 6 h 1555"/>
                  <a:gd name="T20" fmla="*/ 7 w 1559"/>
                  <a:gd name="T21" fmla="*/ 4 h 1555"/>
                  <a:gd name="T22" fmla="*/ 11 w 1559"/>
                  <a:gd name="T23" fmla="*/ 3 h 1555"/>
                  <a:gd name="T24" fmla="*/ 15 w 1559"/>
                  <a:gd name="T25" fmla="*/ 3 h 1555"/>
                  <a:gd name="T26" fmla="*/ 18 w 1559"/>
                  <a:gd name="T27" fmla="*/ 5 h 1555"/>
                  <a:gd name="T28" fmla="*/ 20 w 1559"/>
                  <a:gd name="T29" fmla="*/ 8 h 1555"/>
                  <a:gd name="T30" fmla="*/ 22 w 1559"/>
                  <a:gd name="T31" fmla="*/ 12 h 1555"/>
                  <a:gd name="T32" fmla="*/ 0 w 1559"/>
                  <a:gd name="T33" fmla="*/ 11 h 1555"/>
                  <a:gd name="T34" fmla="*/ 0 w 1559"/>
                  <a:gd name="T35" fmla="*/ 9 h 1555"/>
                  <a:gd name="T36" fmla="*/ 1 w 1559"/>
                  <a:gd name="T37" fmla="*/ 7 h 1555"/>
                  <a:gd name="T38" fmla="*/ 2 w 1559"/>
                  <a:gd name="T39" fmla="*/ 5 h 1555"/>
                  <a:gd name="T40" fmla="*/ 4 w 1559"/>
                  <a:gd name="T41" fmla="*/ 3 h 1555"/>
                  <a:gd name="T42" fmla="*/ 6 w 1559"/>
                  <a:gd name="T43" fmla="*/ 2 h 1555"/>
                  <a:gd name="T44" fmla="*/ 8 w 1559"/>
                  <a:gd name="T45" fmla="*/ 1 h 1555"/>
                  <a:gd name="T46" fmla="*/ 10 w 1559"/>
                  <a:gd name="T47" fmla="*/ 1 h 1555"/>
                  <a:gd name="T48" fmla="*/ 13 w 1559"/>
                  <a:gd name="T49" fmla="*/ 1 h 1555"/>
                  <a:gd name="T50" fmla="*/ 15 w 1559"/>
                  <a:gd name="T51" fmla="*/ 1 h 1555"/>
                  <a:gd name="T52" fmla="*/ 17 w 1559"/>
                  <a:gd name="T53" fmla="*/ 2 h 1555"/>
                  <a:gd name="T54" fmla="*/ 19 w 1559"/>
                  <a:gd name="T55" fmla="*/ 3 h 1555"/>
                  <a:gd name="T56" fmla="*/ 21 w 1559"/>
                  <a:gd name="T57" fmla="*/ 5 h 1555"/>
                  <a:gd name="T58" fmla="*/ 22 w 1559"/>
                  <a:gd name="T59" fmla="*/ 7 h 1555"/>
                  <a:gd name="T60" fmla="*/ 23 w 1559"/>
                  <a:gd name="T61" fmla="*/ 9 h 1555"/>
                  <a:gd name="T62" fmla="*/ 24 w 1559"/>
                  <a:gd name="T63" fmla="*/ 11 h 1555"/>
                  <a:gd name="T64" fmla="*/ 24 w 1559"/>
                  <a:gd name="T65" fmla="*/ 14 h 1555"/>
                  <a:gd name="T66" fmla="*/ 23 w 1559"/>
                  <a:gd name="T67" fmla="*/ 16 h 1555"/>
                  <a:gd name="T68" fmla="*/ 22 w 1559"/>
                  <a:gd name="T69" fmla="*/ 18 h 1555"/>
                  <a:gd name="T70" fmla="*/ 21 w 1559"/>
                  <a:gd name="T71" fmla="*/ 20 h 1555"/>
                  <a:gd name="T72" fmla="*/ 19 w 1559"/>
                  <a:gd name="T73" fmla="*/ 22 h 1555"/>
                  <a:gd name="T74" fmla="*/ 17 w 1559"/>
                  <a:gd name="T75" fmla="*/ 23 h 1555"/>
                  <a:gd name="T76" fmla="*/ 15 w 1559"/>
                  <a:gd name="T77" fmla="*/ 24 h 1555"/>
                  <a:gd name="T78" fmla="*/ 13 w 1559"/>
                  <a:gd name="T79" fmla="*/ 25 h 1555"/>
                  <a:gd name="T80" fmla="*/ 10 w 1559"/>
                  <a:gd name="T81" fmla="*/ 25 h 1555"/>
                  <a:gd name="T82" fmla="*/ 8 w 1559"/>
                  <a:gd name="T83" fmla="*/ 24 h 1555"/>
                  <a:gd name="T84" fmla="*/ 6 w 1559"/>
                  <a:gd name="T85" fmla="*/ 23 h 1555"/>
                  <a:gd name="T86" fmla="*/ 4 w 1559"/>
                  <a:gd name="T87" fmla="*/ 22 h 1555"/>
                  <a:gd name="T88" fmla="*/ 2 w 1559"/>
                  <a:gd name="T89" fmla="*/ 20 h 1555"/>
                  <a:gd name="T90" fmla="*/ 1 w 1559"/>
                  <a:gd name="T91" fmla="*/ 18 h 1555"/>
                  <a:gd name="T92" fmla="*/ 0 w 1559"/>
                  <a:gd name="T93" fmla="*/ 16 h 1555"/>
                  <a:gd name="T94" fmla="*/ 0 w 1559"/>
                  <a:gd name="T95" fmla="*/ 14 h 15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59" h="1555">
                    <a:moveTo>
                      <a:pt x="1418" y="778"/>
                    </a:moveTo>
                    <a:lnTo>
                      <a:pt x="1415" y="843"/>
                    </a:lnTo>
                    <a:lnTo>
                      <a:pt x="1404" y="907"/>
                    </a:lnTo>
                    <a:lnTo>
                      <a:pt x="1389" y="969"/>
                    </a:lnTo>
                    <a:lnTo>
                      <a:pt x="1367" y="1028"/>
                    </a:lnTo>
                    <a:lnTo>
                      <a:pt x="1340" y="1084"/>
                    </a:lnTo>
                    <a:lnTo>
                      <a:pt x="1308" y="1137"/>
                    </a:lnTo>
                    <a:lnTo>
                      <a:pt x="1271" y="1187"/>
                    </a:lnTo>
                    <a:lnTo>
                      <a:pt x="1229" y="1233"/>
                    </a:lnTo>
                    <a:lnTo>
                      <a:pt x="1183" y="1274"/>
                    </a:lnTo>
                    <a:lnTo>
                      <a:pt x="1134" y="1312"/>
                    </a:lnTo>
                    <a:lnTo>
                      <a:pt x="1081" y="1344"/>
                    </a:lnTo>
                    <a:lnTo>
                      <a:pt x="1024" y="1371"/>
                    </a:lnTo>
                    <a:lnTo>
                      <a:pt x="964" y="1393"/>
                    </a:lnTo>
                    <a:lnTo>
                      <a:pt x="902" y="1409"/>
                    </a:lnTo>
                    <a:lnTo>
                      <a:pt x="839" y="1418"/>
                    </a:lnTo>
                    <a:lnTo>
                      <a:pt x="772" y="1422"/>
                    </a:lnTo>
                    <a:lnTo>
                      <a:pt x="706" y="1418"/>
                    </a:lnTo>
                    <a:lnTo>
                      <a:pt x="642" y="1409"/>
                    </a:lnTo>
                    <a:lnTo>
                      <a:pt x="580" y="1393"/>
                    </a:lnTo>
                    <a:lnTo>
                      <a:pt x="521" y="1371"/>
                    </a:lnTo>
                    <a:lnTo>
                      <a:pt x="464" y="1343"/>
                    </a:lnTo>
                    <a:lnTo>
                      <a:pt x="411" y="1311"/>
                    </a:lnTo>
                    <a:lnTo>
                      <a:pt x="362" y="1274"/>
                    </a:lnTo>
                    <a:lnTo>
                      <a:pt x="316" y="1233"/>
                    </a:lnTo>
                    <a:lnTo>
                      <a:pt x="274" y="1187"/>
                    </a:lnTo>
                    <a:lnTo>
                      <a:pt x="238" y="1137"/>
                    </a:lnTo>
                    <a:lnTo>
                      <a:pt x="205" y="1084"/>
                    </a:lnTo>
                    <a:lnTo>
                      <a:pt x="178" y="1029"/>
                    </a:lnTo>
                    <a:lnTo>
                      <a:pt x="156" y="969"/>
                    </a:lnTo>
                    <a:lnTo>
                      <a:pt x="141" y="908"/>
                    </a:lnTo>
                    <a:lnTo>
                      <a:pt x="130" y="844"/>
                    </a:lnTo>
                    <a:lnTo>
                      <a:pt x="127" y="779"/>
                    </a:lnTo>
                    <a:lnTo>
                      <a:pt x="130" y="713"/>
                    </a:lnTo>
                    <a:lnTo>
                      <a:pt x="140" y="650"/>
                    </a:lnTo>
                    <a:lnTo>
                      <a:pt x="156" y="587"/>
                    </a:lnTo>
                    <a:lnTo>
                      <a:pt x="178" y="529"/>
                    </a:lnTo>
                    <a:lnTo>
                      <a:pt x="204" y="472"/>
                    </a:lnTo>
                    <a:lnTo>
                      <a:pt x="238" y="418"/>
                    </a:lnTo>
                    <a:lnTo>
                      <a:pt x="274" y="369"/>
                    </a:lnTo>
                    <a:lnTo>
                      <a:pt x="316" y="322"/>
                    </a:lnTo>
                    <a:lnTo>
                      <a:pt x="362" y="281"/>
                    </a:lnTo>
                    <a:lnTo>
                      <a:pt x="411" y="244"/>
                    </a:lnTo>
                    <a:lnTo>
                      <a:pt x="464" y="212"/>
                    </a:lnTo>
                    <a:lnTo>
                      <a:pt x="521" y="184"/>
                    </a:lnTo>
                    <a:lnTo>
                      <a:pt x="581" y="162"/>
                    </a:lnTo>
                    <a:lnTo>
                      <a:pt x="643" y="146"/>
                    </a:lnTo>
                    <a:lnTo>
                      <a:pt x="706" y="136"/>
                    </a:lnTo>
                    <a:lnTo>
                      <a:pt x="773" y="132"/>
                    </a:lnTo>
                    <a:lnTo>
                      <a:pt x="839" y="136"/>
                    </a:lnTo>
                    <a:lnTo>
                      <a:pt x="903" y="145"/>
                    </a:lnTo>
                    <a:lnTo>
                      <a:pt x="965" y="161"/>
                    </a:lnTo>
                    <a:lnTo>
                      <a:pt x="1024" y="183"/>
                    </a:lnTo>
                    <a:lnTo>
                      <a:pt x="1081" y="211"/>
                    </a:lnTo>
                    <a:lnTo>
                      <a:pt x="1134" y="243"/>
                    </a:lnTo>
                    <a:lnTo>
                      <a:pt x="1184" y="280"/>
                    </a:lnTo>
                    <a:lnTo>
                      <a:pt x="1229" y="321"/>
                    </a:lnTo>
                    <a:lnTo>
                      <a:pt x="1271" y="367"/>
                    </a:lnTo>
                    <a:lnTo>
                      <a:pt x="1309" y="417"/>
                    </a:lnTo>
                    <a:lnTo>
                      <a:pt x="1341" y="471"/>
                    </a:lnTo>
                    <a:lnTo>
                      <a:pt x="1367" y="528"/>
                    </a:lnTo>
                    <a:lnTo>
                      <a:pt x="1389" y="586"/>
                    </a:lnTo>
                    <a:lnTo>
                      <a:pt x="1405" y="649"/>
                    </a:lnTo>
                    <a:lnTo>
                      <a:pt x="1415" y="712"/>
                    </a:lnTo>
                    <a:lnTo>
                      <a:pt x="1418" y="778"/>
                    </a:lnTo>
                    <a:close/>
                    <a:moveTo>
                      <a:pt x="0" y="781"/>
                    </a:moveTo>
                    <a:lnTo>
                      <a:pt x="1" y="741"/>
                    </a:lnTo>
                    <a:lnTo>
                      <a:pt x="4" y="702"/>
                    </a:lnTo>
                    <a:lnTo>
                      <a:pt x="9" y="662"/>
                    </a:lnTo>
                    <a:lnTo>
                      <a:pt x="16" y="624"/>
                    </a:lnTo>
                    <a:lnTo>
                      <a:pt x="24" y="586"/>
                    </a:lnTo>
                    <a:lnTo>
                      <a:pt x="35" y="549"/>
                    </a:lnTo>
                    <a:lnTo>
                      <a:pt x="47" y="514"/>
                    </a:lnTo>
                    <a:lnTo>
                      <a:pt x="61" y="478"/>
                    </a:lnTo>
                    <a:lnTo>
                      <a:pt x="76" y="443"/>
                    </a:lnTo>
                    <a:lnTo>
                      <a:pt x="94" y="410"/>
                    </a:lnTo>
                    <a:lnTo>
                      <a:pt x="112" y="377"/>
                    </a:lnTo>
                    <a:lnTo>
                      <a:pt x="133" y="345"/>
                    </a:lnTo>
                    <a:lnTo>
                      <a:pt x="155" y="314"/>
                    </a:lnTo>
                    <a:lnTo>
                      <a:pt x="178" y="284"/>
                    </a:lnTo>
                    <a:lnTo>
                      <a:pt x="202" y="257"/>
                    </a:lnTo>
                    <a:lnTo>
                      <a:pt x="227" y="229"/>
                    </a:lnTo>
                    <a:lnTo>
                      <a:pt x="255" y="204"/>
                    </a:lnTo>
                    <a:lnTo>
                      <a:pt x="282" y="178"/>
                    </a:lnTo>
                    <a:lnTo>
                      <a:pt x="312" y="155"/>
                    </a:lnTo>
                    <a:lnTo>
                      <a:pt x="342" y="133"/>
                    </a:lnTo>
                    <a:lnTo>
                      <a:pt x="375" y="113"/>
                    </a:lnTo>
                    <a:lnTo>
                      <a:pt x="407" y="94"/>
                    </a:lnTo>
                    <a:lnTo>
                      <a:pt x="440" y="77"/>
                    </a:lnTo>
                    <a:lnTo>
                      <a:pt x="475" y="61"/>
                    </a:lnTo>
                    <a:lnTo>
                      <a:pt x="511" y="47"/>
                    </a:lnTo>
                    <a:lnTo>
                      <a:pt x="546" y="34"/>
                    </a:lnTo>
                    <a:lnTo>
                      <a:pt x="584" y="24"/>
                    </a:lnTo>
                    <a:lnTo>
                      <a:pt x="621" y="16"/>
                    </a:lnTo>
                    <a:lnTo>
                      <a:pt x="660" y="9"/>
                    </a:lnTo>
                    <a:lnTo>
                      <a:pt x="699" y="3"/>
                    </a:lnTo>
                    <a:lnTo>
                      <a:pt x="739" y="1"/>
                    </a:lnTo>
                    <a:lnTo>
                      <a:pt x="779" y="0"/>
                    </a:lnTo>
                    <a:lnTo>
                      <a:pt x="819" y="1"/>
                    </a:lnTo>
                    <a:lnTo>
                      <a:pt x="858" y="4"/>
                    </a:lnTo>
                    <a:lnTo>
                      <a:pt x="898" y="9"/>
                    </a:lnTo>
                    <a:lnTo>
                      <a:pt x="936" y="16"/>
                    </a:lnTo>
                    <a:lnTo>
                      <a:pt x="974" y="24"/>
                    </a:lnTo>
                    <a:lnTo>
                      <a:pt x="1010" y="36"/>
                    </a:lnTo>
                    <a:lnTo>
                      <a:pt x="1047" y="47"/>
                    </a:lnTo>
                    <a:lnTo>
                      <a:pt x="1083" y="61"/>
                    </a:lnTo>
                    <a:lnTo>
                      <a:pt x="1118" y="77"/>
                    </a:lnTo>
                    <a:lnTo>
                      <a:pt x="1151" y="94"/>
                    </a:lnTo>
                    <a:lnTo>
                      <a:pt x="1183" y="113"/>
                    </a:lnTo>
                    <a:lnTo>
                      <a:pt x="1215" y="133"/>
                    </a:lnTo>
                    <a:lnTo>
                      <a:pt x="1245" y="155"/>
                    </a:lnTo>
                    <a:lnTo>
                      <a:pt x="1275" y="178"/>
                    </a:lnTo>
                    <a:lnTo>
                      <a:pt x="1303" y="203"/>
                    </a:lnTo>
                    <a:lnTo>
                      <a:pt x="1331" y="229"/>
                    </a:lnTo>
                    <a:lnTo>
                      <a:pt x="1356" y="256"/>
                    </a:lnTo>
                    <a:lnTo>
                      <a:pt x="1380" y="284"/>
                    </a:lnTo>
                    <a:lnTo>
                      <a:pt x="1404" y="313"/>
                    </a:lnTo>
                    <a:lnTo>
                      <a:pt x="1425" y="344"/>
                    </a:lnTo>
                    <a:lnTo>
                      <a:pt x="1446" y="375"/>
                    </a:lnTo>
                    <a:lnTo>
                      <a:pt x="1464" y="408"/>
                    </a:lnTo>
                    <a:lnTo>
                      <a:pt x="1482" y="442"/>
                    </a:lnTo>
                    <a:lnTo>
                      <a:pt x="1498" y="476"/>
                    </a:lnTo>
                    <a:lnTo>
                      <a:pt x="1511" y="511"/>
                    </a:lnTo>
                    <a:lnTo>
                      <a:pt x="1524" y="547"/>
                    </a:lnTo>
                    <a:lnTo>
                      <a:pt x="1534" y="584"/>
                    </a:lnTo>
                    <a:lnTo>
                      <a:pt x="1543" y="622"/>
                    </a:lnTo>
                    <a:lnTo>
                      <a:pt x="1549" y="660"/>
                    </a:lnTo>
                    <a:lnTo>
                      <a:pt x="1555" y="698"/>
                    </a:lnTo>
                    <a:lnTo>
                      <a:pt x="1558" y="738"/>
                    </a:lnTo>
                    <a:lnTo>
                      <a:pt x="1559" y="778"/>
                    </a:lnTo>
                    <a:lnTo>
                      <a:pt x="1558" y="818"/>
                    </a:lnTo>
                    <a:lnTo>
                      <a:pt x="1554" y="857"/>
                    </a:lnTo>
                    <a:lnTo>
                      <a:pt x="1549" y="896"/>
                    </a:lnTo>
                    <a:lnTo>
                      <a:pt x="1543" y="934"/>
                    </a:lnTo>
                    <a:lnTo>
                      <a:pt x="1534" y="971"/>
                    </a:lnTo>
                    <a:lnTo>
                      <a:pt x="1523" y="1009"/>
                    </a:lnTo>
                    <a:lnTo>
                      <a:pt x="1511" y="1045"/>
                    </a:lnTo>
                    <a:lnTo>
                      <a:pt x="1498" y="1081"/>
                    </a:lnTo>
                    <a:lnTo>
                      <a:pt x="1482" y="1114"/>
                    </a:lnTo>
                    <a:lnTo>
                      <a:pt x="1464" y="1149"/>
                    </a:lnTo>
                    <a:lnTo>
                      <a:pt x="1446" y="1181"/>
                    </a:lnTo>
                    <a:lnTo>
                      <a:pt x="1425" y="1212"/>
                    </a:lnTo>
                    <a:lnTo>
                      <a:pt x="1403" y="1243"/>
                    </a:lnTo>
                    <a:lnTo>
                      <a:pt x="1380" y="1272"/>
                    </a:lnTo>
                    <a:lnTo>
                      <a:pt x="1356" y="1301"/>
                    </a:lnTo>
                    <a:lnTo>
                      <a:pt x="1329" y="1327"/>
                    </a:lnTo>
                    <a:lnTo>
                      <a:pt x="1303" y="1354"/>
                    </a:lnTo>
                    <a:lnTo>
                      <a:pt x="1274" y="1378"/>
                    </a:lnTo>
                    <a:lnTo>
                      <a:pt x="1245" y="1401"/>
                    </a:lnTo>
                    <a:lnTo>
                      <a:pt x="1214" y="1423"/>
                    </a:lnTo>
                    <a:lnTo>
                      <a:pt x="1183" y="1444"/>
                    </a:lnTo>
                    <a:lnTo>
                      <a:pt x="1150" y="1462"/>
                    </a:lnTo>
                    <a:lnTo>
                      <a:pt x="1116" y="1479"/>
                    </a:lnTo>
                    <a:lnTo>
                      <a:pt x="1082" y="1494"/>
                    </a:lnTo>
                    <a:lnTo>
                      <a:pt x="1046" y="1508"/>
                    </a:lnTo>
                    <a:lnTo>
                      <a:pt x="1010" y="1521"/>
                    </a:lnTo>
                    <a:lnTo>
                      <a:pt x="974" y="1531"/>
                    </a:lnTo>
                    <a:lnTo>
                      <a:pt x="936" y="1540"/>
                    </a:lnTo>
                    <a:lnTo>
                      <a:pt x="898" y="1546"/>
                    </a:lnTo>
                    <a:lnTo>
                      <a:pt x="858" y="1552"/>
                    </a:lnTo>
                    <a:lnTo>
                      <a:pt x="819" y="1554"/>
                    </a:lnTo>
                    <a:lnTo>
                      <a:pt x="779" y="1555"/>
                    </a:lnTo>
                    <a:lnTo>
                      <a:pt x="739" y="1554"/>
                    </a:lnTo>
                    <a:lnTo>
                      <a:pt x="699" y="1552"/>
                    </a:lnTo>
                    <a:lnTo>
                      <a:pt x="660" y="1546"/>
                    </a:lnTo>
                    <a:lnTo>
                      <a:pt x="621" y="1540"/>
                    </a:lnTo>
                    <a:lnTo>
                      <a:pt x="584" y="1531"/>
                    </a:lnTo>
                    <a:lnTo>
                      <a:pt x="546" y="1521"/>
                    </a:lnTo>
                    <a:lnTo>
                      <a:pt x="511" y="1509"/>
                    </a:lnTo>
                    <a:lnTo>
                      <a:pt x="475" y="1495"/>
                    </a:lnTo>
                    <a:lnTo>
                      <a:pt x="440" y="1479"/>
                    </a:lnTo>
                    <a:lnTo>
                      <a:pt x="407" y="1462"/>
                    </a:lnTo>
                    <a:lnTo>
                      <a:pt x="375" y="1444"/>
                    </a:lnTo>
                    <a:lnTo>
                      <a:pt x="343" y="1424"/>
                    </a:lnTo>
                    <a:lnTo>
                      <a:pt x="312" y="1402"/>
                    </a:lnTo>
                    <a:lnTo>
                      <a:pt x="284" y="1379"/>
                    </a:lnTo>
                    <a:lnTo>
                      <a:pt x="255" y="1355"/>
                    </a:lnTo>
                    <a:lnTo>
                      <a:pt x="228" y="1328"/>
                    </a:lnTo>
                    <a:lnTo>
                      <a:pt x="202" y="1302"/>
                    </a:lnTo>
                    <a:lnTo>
                      <a:pt x="178" y="1274"/>
                    </a:lnTo>
                    <a:lnTo>
                      <a:pt x="155" y="1244"/>
                    </a:lnTo>
                    <a:lnTo>
                      <a:pt x="133" y="1214"/>
                    </a:lnTo>
                    <a:lnTo>
                      <a:pt x="113" y="1183"/>
                    </a:lnTo>
                    <a:lnTo>
                      <a:pt x="95" y="1150"/>
                    </a:lnTo>
                    <a:lnTo>
                      <a:pt x="77" y="1116"/>
                    </a:lnTo>
                    <a:lnTo>
                      <a:pt x="61" y="1083"/>
                    </a:lnTo>
                    <a:lnTo>
                      <a:pt x="47" y="1047"/>
                    </a:lnTo>
                    <a:lnTo>
                      <a:pt x="36" y="1011"/>
                    </a:lnTo>
                    <a:lnTo>
                      <a:pt x="26" y="975"/>
                    </a:lnTo>
                    <a:lnTo>
                      <a:pt x="16" y="937"/>
                    </a:lnTo>
                    <a:lnTo>
                      <a:pt x="9" y="899"/>
                    </a:lnTo>
                    <a:lnTo>
                      <a:pt x="5" y="861"/>
                    </a:lnTo>
                    <a:lnTo>
                      <a:pt x="1" y="821"/>
                    </a:lnTo>
                    <a:lnTo>
                      <a:pt x="0" y="781"/>
                    </a:lnTo>
                    <a:close/>
                  </a:path>
                </a:pathLst>
              </a:custGeom>
              <a:solidFill>
                <a:srgbClr val="494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76" name="Freeform 181">
                <a:extLst>
                  <a:ext uri="{FF2B5EF4-FFF2-40B4-BE49-F238E27FC236}">
                    <a16:creationId xmlns:a16="http://schemas.microsoft.com/office/drawing/2014/main" id="{7ECA8E77-45CA-436F-9AC5-DC3132440007}"/>
                  </a:ext>
                </a:extLst>
              </p:cNvPr>
              <p:cNvSpPr>
                <a:spLocks noEditPoints="1"/>
              </p:cNvSpPr>
              <p:nvPr/>
            </p:nvSpPr>
            <p:spPr bwMode="auto">
              <a:xfrm>
                <a:off x="1728" y="2492"/>
                <a:ext cx="774" cy="773"/>
              </a:xfrm>
              <a:custGeom>
                <a:avLst/>
                <a:gdLst>
                  <a:gd name="T0" fmla="*/ 22 w 1548"/>
                  <a:gd name="T1" fmla="*/ 15 h 1547"/>
                  <a:gd name="T2" fmla="*/ 20 w 1548"/>
                  <a:gd name="T3" fmla="*/ 18 h 1547"/>
                  <a:gd name="T4" fmla="*/ 17 w 1548"/>
                  <a:gd name="T5" fmla="*/ 21 h 1547"/>
                  <a:gd name="T6" fmla="*/ 13 w 1548"/>
                  <a:gd name="T7" fmla="*/ 22 h 1547"/>
                  <a:gd name="T8" fmla="*/ 9 w 1548"/>
                  <a:gd name="T9" fmla="*/ 21 h 1547"/>
                  <a:gd name="T10" fmla="*/ 6 w 1548"/>
                  <a:gd name="T11" fmla="*/ 19 h 1547"/>
                  <a:gd name="T12" fmla="*/ 4 w 1548"/>
                  <a:gd name="T13" fmla="*/ 16 h 1547"/>
                  <a:gd name="T14" fmla="*/ 2 w 1548"/>
                  <a:gd name="T15" fmla="*/ 13 h 1547"/>
                  <a:gd name="T16" fmla="*/ 3 w 1548"/>
                  <a:gd name="T17" fmla="*/ 9 h 1547"/>
                  <a:gd name="T18" fmla="*/ 5 w 1548"/>
                  <a:gd name="T19" fmla="*/ 5 h 1547"/>
                  <a:gd name="T20" fmla="*/ 8 w 1548"/>
                  <a:gd name="T21" fmla="*/ 3 h 1547"/>
                  <a:gd name="T22" fmla="*/ 11 w 1548"/>
                  <a:gd name="T23" fmla="*/ 2 h 1547"/>
                  <a:gd name="T24" fmla="*/ 15 w 1548"/>
                  <a:gd name="T25" fmla="*/ 2 h 1547"/>
                  <a:gd name="T26" fmla="*/ 19 w 1548"/>
                  <a:gd name="T27" fmla="*/ 4 h 1547"/>
                  <a:gd name="T28" fmla="*/ 21 w 1548"/>
                  <a:gd name="T29" fmla="*/ 7 h 1547"/>
                  <a:gd name="T30" fmla="*/ 23 w 1548"/>
                  <a:gd name="T31" fmla="*/ 11 h 1547"/>
                  <a:gd name="T32" fmla="*/ 1 w 1548"/>
                  <a:gd name="T33" fmla="*/ 10 h 1547"/>
                  <a:gd name="T34" fmla="*/ 1 w 1548"/>
                  <a:gd name="T35" fmla="*/ 8 h 1547"/>
                  <a:gd name="T36" fmla="*/ 2 w 1548"/>
                  <a:gd name="T37" fmla="*/ 6 h 1547"/>
                  <a:gd name="T38" fmla="*/ 3 w 1548"/>
                  <a:gd name="T39" fmla="*/ 4 h 1547"/>
                  <a:gd name="T40" fmla="*/ 5 w 1548"/>
                  <a:gd name="T41" fmla="*/ 2 h 1547"/>
                  <a:gd name="T42" fmla="*/ 7 w 1548"/>
                  <a:gd name="T43" fmla="*/ 1 h 1547"/>
                  <a:gd name="T44" fmla="*/ 9 w 1548"/>
                  <a:gd name="T45" fmla="*/ 0 h 1547"/>
                  <a:gd name="T46" fmla="*/ 11 w 1548"/>
                  <a:gd name="T47" fmla="*/ 0 h 1547"/>
                  <a:gd name="T48" fmla="*/ 14 w 1548"/>
                  <a:gd name="T49" fmla="*/ 0 h 1547"/>
                  <a:gd name="T50" fmla="*/ 16 w 1548"/>
                  <a:gd name="T51" fmla="*/ 0 h 1547"/>
                  <a:gd name="T52" fmla="*/ 18 w 1548"/>
                  <a:gd name="T53" fmla="*/ 1 h 1547"/>
                  <a:gd name="T54" fmla="*/ 20 w 1548"/>
                  <a:gd name="T55" fmla="*/ 2 h 1547"/>
                  <a:gd name="T56" fmla="*/ 22 w 1548"/>
                  <a:gd name="T57" fmla="*/ 4 h 1547"/>
                  <a:gd name="T58" fmla="*/ 23 w 1548"/>
                  <a:gd name="T59" fmla="*/ 6 h 1547"/>
                  <a:gd name="T60" fmla="*/ 24 w 1548"/>
                  <a:gd name="T61" fmla="*/ 8 h 1547"/>
                  <a:gd name="T62" fmla="*/ 25 w 1548"/>
                  <a:gd name="T63" fmla="*/ 10 h 1547"/>
                  <a:gd name="T64" fmla="*/ 25 w 1548"/>
                  <a:gd name="T65" fmla="*/ 13 h 1547"/>
                  <a:gd name="T66" fmla="*/ 24 w 1548"/>
                  <a:gd name="T67" fmla="*/ 15 h 1547"/>
                  <a:gd name="T68" fmla="*/ 23 w 1548"/>
                  <a:gd name="T69" fmla="*/ 17 h 1547"/>
                  <a:gd name="T70" fmla="*/ 22 w 1548"/>
                  <a:gd name="T71" fmla="*/ 19 h 1547"/>
                  <a:gd name="T72" fmla="*/ 20 w 1548"/>
                  <a:gd name="T73" fmla="*/ 21 h 1547"/>
                  <a:gd name="T74" fmla="*/ 18 w 1548"/>
                  <a:gd name="T75" fmla="*/ 22 h 1547"/>
                  <a:gd name="T76" fmla="*/ 16 w 1548"/>
                  <a:gd name="T77" fmla="*/ 23 h 1547"/>
                  <a:gd name="T78" fmla="*/ 14 w 1548"/>
                  <a:gd name="T79" fmla="*/ 24 h 1547"/>
                  <a:gd name="T80" fmla="*/ 11 w 1548"/>
                  <a:gd name="T81" fmla="*/ 24 h 1547"/>
                  <a:gd name="T82" fmla="*/ 9 w 1548"/>
                  <a:gd name="T83" fmla="*/ 23 h 1547"/>
                  <a:gd name="T84" fmla="*/ 7 w 1548"/>
                  <a:gd name="T85" fmla="*/ 22 h 1547"/>
                  <a:gd name="T86" fmla="*/ 5 w 1548"/>
                  <a:gd name="T87" fmla="*/ 21 h 1547"/>
                  <a:gd name="T88" fmla="*/ 3 w 1548"/>
                  <a:gd name="T89" fmla="*/ 19 h 1547"/>
                  <a:gd name="T90" fmla="*/ 2 w 1548"/>
                  <a:gd name="T91" fmla="*/ 17 h 1547"/>
                  <a:gd name="T92" fmla="*/ 1 w 1548"/>
                  <a:gd name="T93" fmla="*/ 15 h 1547"/>
                  <a:gd name="T94" fmla="*/ 1 w 1548"/>
                  <a:gd name="T95" fmla="*/ 13 h 15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48" h="1547">
                    <a:moveTo>
                      <a:pt x="1415" y="772"/>
                    </a:moveTo>
                    <a:lnTo>
                      <a:pt x="1412" y="838"/>
                    </a:lnTo>
                    <a:lnTo>
                      <a:pt x="1403" y="903"/>
                    </a:lnTo>
                    <a:lnTo>
                      <a:pt x="1387" y="965"/>
                    </a:lnTo>
                    <a:lnTo>
                      <a:pt x="1365" y="1025"/>
                    </a:lnTo>
                    <a:lnTo>
                      <a:pt x="1337" y="1081"/>
                    </a:lnTo>
                    <a:lnTo>
                      <a:pt x="1305" y="1135"/>
                    </a:lnTo>
                    <a:lnTo>
                      <a:pt x="1267" y="1185"/>
                    </a:lnTo>
                    <a:lnTo>
                      <a:pt x="1225" y="1231"/>
                    </a:lnTo>
                    <a:lnTo>
                      <a:pt x="1179" y="1274"/>
                    </a:lnTo>
                    <a:lnTo>
                      <a:pt x="1130" y="1310"/>
                    </a:lnTo>
                    <a:lnTo>
                      <a:pt x="1076" y="1344"/>
                    </a:lnTo>
                    <a:lnTo>
                      <a:pt x="1019" y="1370"/>
                    </a:lnTo>
                    <a:lnTo>
                      <a:pt x="959" y="1393"/>
                    </a:lnTo>
                    <a:lnTo>
                      <a:pt x="897" y="1408"/>
                    </a:lnTo>
                    <a:lnTo>
                      <a:pt x="832" y="1419"/>
                    </a:lnTo>
                    <a:lnTo>
                      <a:pt x="766" y="1422"/>
                    </a:lnTo>
                    <a:lnTo>
                      <a:pt x="699" y="1419"/>
                    </a:lnTo>
                    <a:lnTo>
                      <a:pt x="634" y="1410"/>
                    </a:lnTo>
                    <a:lnTo>
                      <a:pt x="572" y="1393"/>
                    </a:lnTo>
                    <a:lnTo>
                      <a:pt x="512" y="1372"/>
                    </a:lnTo>
                    <a:lnTo>
                      <a:pt x="456" y="1344"/>
                    </a:lnTo>
                    <a:lnTo>
                      <a:pt x="402" y="1312"/>
                    </a:lnTo>
                    <a:lnTo>
                      <a:pt x="352" y="1275"/>
                    </a:lnTo>
                    <a:lnTo>
                      <a:pt x="306" y="1232"/>
                    </a:lnTo>
                    <a:lnTo>
                      <a:pt x="265" y="1186"/>
                    </a:lnTo>
                    <a:lnTo>
                      <a:pt x="227" y="1136"/>
                    </a:lnTo>
                    <a:lnTo>
                      <a:pt x="194" y="1083"/>
                    </a:lnTo>
                    <a:lnTo>
                      <a:pt x="167" y="1027"/>
                    </a:lnTo>
                    <a:lnTo>
                      <a:pt x="145" y="967"/>
                    </a:lnTo>
                    <a:lnTo>
                      <a:pt x="129" y="905"/>
                    </a:lnTo>
                    <a:lnTo>
                      <a:pt x="119" y="840"/>
                    </a:lnTo>
                    <a:lnTo>
                      <a:pt x="116" y="775"/>
                    </a:lnTo>
                    <a:lnTo>
                      <a:pt x="119" y="709"/>
                    </a:lnTo>
                    <a:lnTo>
                      <a:pt x="129" y="645"/>
                    </a:lnTo>
                    <a:lnTo>
                      <a:pt x="145" y="582"/>
                    </a:lnTo>
                    <a:lnTo>
                      <a:pt x="167" y="522"/>
                    </a:lnTo>
                    <a:lnTo>
                      <a:pt x="194" y="466"/>
                    </a:lnTo>
                    <a:lnTo>
                      <a:pt x="227" y="413"/>
                    </a:lnTo>
                    <a:lnTo>
                      <a:pt x="265" y="362"/>
                    </a:lnTo>
                    <a:lnTo>
                      <a:pt x="306" y="316"/>
                    </a:lnTo>
                    <a:lnTo>
                      <a:pt x="352" y="275"/>
                    </a:lnTo>
                    <a:lnTo>
                      <a:pt x="403" y="237"/>
                    </a:lnTo>
                    <a:lnTo>
                      <a:pt x="456" y="204"/>
                    </a:lnTo>
                    <a:lnTo>
                      <a:pt x="513" y="177"/>
                    </a:lnTo>
                    <a:lnTo>
                      <a:pt x="572" y="155"/>
                    </a:lnTo>
                    <a:lnTo>
                      <a:pt x="634" y="139"/>
                    </a:lnTo>
                    <a:lnTo>
                      <a:pt x="699" y="128"/>
                    </a:lnTo>
                    <a:lnTo>
                      <a:pt x="766" y="125"/>
                    </a:lnTo>
                    <a:lnTo>
                      <a:pt x="832" y="128"/>
                    </a:lnTo>
                    <a:lnTo>
                      <a:pt x="897" y="139"/>
                    </a:lnTo>
                    <a:lnTo>
                      <a:pt x="959" y="155"/>
                    </a:lnTo>
                    <a:lnTo>
                      <a:pt x="1018" y="177"/>
                    </a:lnTo>
                    <a:lnTo>
                      <a:pt x="1076" y="204"/>
                    </a:lnTo>
                    <a:lnTo>
                      <a:pt x="1129" y="237"/>
                    </a:lnTo>
                    <a:lnTo>
                      <a:pt x="1179" y="275"/>
                    </a:lnTo>
                    <a:lnTo>
                      <a:pt x="1225" y="316"/>
                    </a:lnTo>
                    <a:lnTo>
                      <a:pt x="1267" y="362"/>
                    </a:lnTo>
                    <a:lnTo>
                      <a:pt x="1305" y="412"/>
                    </a:lnTo>
                    <a:lnTo>
                      <a:pt x="1337" y="465"/>
                    </a:lnTo>
                    <a:lnTo>
                      <a:pt x="1365" y="521"/>
                    </a:lnTo>
                    <a:lnTo>
                      <a:pt x="1387" y="581"/>
                    </a:lnTo>
                    <a:lnTo>
                      <a:pt x="1403" y="642"/>
                    </a:lnTo>
                    <a:lnTo>
                      <a:pt x="1412" y="707"/>
                    </a:lnTo>
                    <a:lnTo>
                      <a:pt x="1415" y="772"/>
                    </a:lnTo>
                    <a:close/>
                    <a:moveTo>
                      <a:pt x="0" y="776"/>
                    </a:moveTo>
                    <a:lnTo>
                      <a:pt x="1" y="737"/>
                    </a:lnTo>
                    <a:lnTo>
                      <a:pt x="3" y="698"/>
                    </a:lnTo>
                    <a:lnTo>
                      <a:pt x="8" y="658"/>
                    </a:lnTo>
                    <a:lnTo>
                      <a:pt x="15" y="620"/>
                    </a:lnTo>
                    <a:lnTo>
                      <a:pt x="24" y="583"/>
                    </a:lnTo>
                    <a:lnTo>
                      <a:pt x="34" y="547"/>
                    </a:lnTo>
                    <a:lnTo>
                      <a:pt x="46" y="511"/>
                    </a:lnTo>
                    <a:lnTo>
                      <a:pt x="60" y="475"/>
                    </a:lnTo>
                    <a:lnTo>
                      <a:pt x="75" y="441"/>
                    </a:lnTo>
                    <a:lnTo>
                      <a:pt x="92" y="407"/>
                    </a:lnTo>
                    <a:lnTo>
                      <a:pt x="110" y="375"/>
                    </a:lnTo>
                    <a:lnTo>
                      <a:pt x="131" y="344"/>
                    </a:lnTo>
                    <a:lnTo>
                      <a:pt x="152" y="313"/>
                    </a:lnTo>
                    <a:lnTo>
                      <a:pt x="175" y="284"/>
                    </a:lnTo>
                    <a:lnTo>
                      <a:pt x="199" y="256"/>
                    </a:lnTo>
                    <a:lnTo>
                      <a:pt x="225" y="229"/>
                    </a:lnTo>
                    <a:lnTo>
                      <a:pt x="252" y="203"/>
                    </a:lnTo>
                    <a:lnTo>
                      <a:pt x="280" y="179"/>
                    </a:lnTo>
                    <a:lnTo>
                      <a:pt x="310" y="155"/>
                    </a:lnTo>
                    <a:lnTo>
                      <a:pt x="339" y="134"/>
                    </a:lnTo>
                    <a:lnTo>
                      <a:pt x="371" y="113"/>
                    </a:lnTo>
                    <a:lnTo>
                      <a:pt x="403" y="95"/>
                    </a:lnTo>
                    <a:lnTo>
                      <a:pt x="436" y="78"/>
                    </a:lnTo>
                    <a:lnTo>
                      <a:pt x="471" y="62"/>
                    </a:lnTo>
                    <a:lnTo>
                      <a:pt x="507" y="48"/>
                    </a:lnTo>
                    <a:lnTo>
                      <a:pt x="542" y="35"/>
                    </a:lnTo>
                    <a:lnTo>
                      <a:pt x="579" y="25"/>
                    </a:lnTo>
                    <a:lnTo>
                      <a:pt x="616" y="17"/>
                    </a:lnTo>
                    <a:lnTo>
                      <a:pt x="654" y="10"/>
                    </a:lnTo>
                    <a:lnTo>
                      <a:pt x="693" y="5"/>
                    </a:lnTo>
                    <a:lnTo>
                      <a:pt x="732" y="2"/>
                    </a:lnTo>
                    <a:lnTo>
                      <a:pt x="773" y="0"/>
                    </a:lnTo>
                    <a:lnTo>
                      <a:pt x="813" y="2"/>
                    </a:lnTo>
                    <a:lnTo>
                      <a:pt x="852" y="4"/>
                    </a:lnTo>
                    <a:lnTo>
                      <a:pt x="891" y="10"/>
                    </a:lnTo>
                    <a:lnTo>
                      <a:pt x="929" y="17"/>
                    </a:lnTo>
                    <a:lnTo>
                      <a:pt x="966" y="25"/>
                    </a:lnTo>
                    <a:lnTo>
                      <a:pt x="1003" y="35"/>
                    </a:lnTo>
                    <a:lnTo>
                      <a:pt x="1039" y="48"/>
                    </a:lnTo>
                    <a:lnTo>
                      <a:pt x="1074" y="62"/>
                    </a:lnTo>
                    <a:lnTo>
                      <a:pt x="1109" y="76"/>
                    </a:lnTo>
                    <a:lnTo>
                      <a:pt x="1142" y="94"/>
                    </a:lnTo>
                    <a:lnTo>
                      <a:pt x="1175" y="113"/>
                    </a:lnTo>
                    <a:lnTo>
                      <a:pt x="1206" y="133"/>
                    </a:lnTo>
                    <a:lnTo>
                      <a:pt x="1237" y="155"/>
                    </a:lnTo>
                    <a:lnTo>
                      <a:pt x="1266" y="178"/>
                    </a:lnTo>
                    <a:lnTo>
                      <a:pt x="1293" y="202"/>
                    </a:lnTo>
                    <a:lnTo>
                      <a:pt x="1321" y="227"/>
                    </a:lnTo>
                    <a:lnTo>
                      <a:pt x="1346" y="254"/>
                    </a:lnTo>
                    <a:lnTo>
                      <a:pt x="1370" y="283"/>
                    </a:lnTo>
                    <a:lnTo>
                      <a:pt x="1393" y="312"/>
                    </a:lnTo>
                    <a:lnTo>
                      <a:pt x="1415" y="343"/>
                    </a:lnTo>
                    <a:lnTo>
                      <a:pt x="1435" y="374"/>
                    </a:lnTo>
                    <a:lnTo>
                      <a:pt x="1453" y="406"/>
                    </a:lnTo>
                    <a:lnTo>
                      <a:pt x="1471" y="439"/>
                    </a:lnTo>
                    <a:lnTo>
                      <a:pt x="1487" y="473"/>
                    </a:lnTo>
                    <a:lnTo>
                      <a:pt x="1501" y="509"/>
                    </a:lnTo>
                    <a:lnTo>
                      <a:pt x="1512" y="544"/>
                    </a:lnTo>
                    <a:lnTo>
                      <a:pt x="1522" y="581"/>
                    </a:lnTo>
                    <a:lnTo>
                      <a:pt x="1532" y="618"/>
                    </a:lnTo>
                    <a:lnTo>
                      <a:pt x="1539" y="656"/>
                    </a:lnTo>
                    <a:lnTo>
                      <a:pt x="1543" y="695"/>
                    </a:lnTo>
                    <a:lnTo>
                      <a:pt x="1547" y="734"/>
                    </a:lnTo>
                    <a:lnTo>
                      <a:pt x="1548" y="774"/>
                    </a:lnTo>
                    <a:lnTo>
                      <a:pt x="1547" y="813"/>
                    </a:lnTo>
                    <a:lnTo>
                      <a:pt x="1544" y="853"/>
                    </a:lnTo>
                    <a:lnTo>
                      <a:pt x="1539" y="891"/>
                    </a:lnTo>
                    <a:lnTo>
                      <a:pt x="1532" y="929"/>
                    </a:lnTo>
                    <a:lnTo>
                      <a:pt x="1524" y="967"/>
                    </a:lnTo>
                    <a:lnTo>
                      <a:pt x="1513" y="1003"/>
                    </a:lnTo>
                    <a:lnTo>
                      <a:pt x="1501" y="1040"/>
                    </a:lnTo>
                    <a:lnTo>
                      <a:pt x="1487" y="1074"/>
                    </a:lnTo>
                    <a:lnTo>
                      <a:pt x="1472" y="1109"/>
                    </a:lnTo>
                    <a:lnTo>
                      <a:pt x="1454" y="1142"/>
                    </a:lnTo>
                    <a:lnTo>
                      <a:pt x="1435" y="1175"/>
                    </a:lnTo>
                    <a:lnTo>
                      <a:pt x="1415" y="1206"/>
                    </a:lnTo>
                    <a:lnTo>
                      <a:pt x="1393" y="1237"/>
                    </a:lnTo>
                    <a:lnTo>
                      <a:pt x="1370" y="1266"/>
                    </a:lnTo>
                    <a:lnTo>
                      <a:pt x="1346" y="1293"/>
                    </a:lnTo>
                    <a:lnTo>
                      <a:pt x="1321" y="1321"/>
                    </a:lnTo>
                    <a:lnTo>
                      <a:pt x="1293" y="1346"/>
                    </a:lnTo>
                    <a:lnTo>
                      <a:pt x="1266" y="1370"/>
                    </a:lnTo>
                    <a:lnTo>
                      <a:pt x="1236" y="1393"/>
                    </a:lnTo>
                    <a:lnTo>
                      <a:pt x="1206" y="1415"/>
                    </a:lnTo>
                    <a:lnTo>
                      <a:pt x="1175" y="1435"/>
                    </a:lnTo>
                    <a:lnTo>
                      <a:pt x="1141" y="1453"/>
                    </a:lnTo>
                    <a:lnTo>
                      <a:pt x="1108" y="1471"/>
                    </a:lnTo>
                    <a:lnTo>
                      <a:pt x="1074" y="1487"/>
                    </a:lnTo>
                    <a:lnTo>
                      <a:pt x="1039" y="1501"/>
                    </a:lnTo>
                    <a:lnTo>
                      <a:pt x="1003" y="1512"/>
                    </a:lnTo>
                    <a:lnTo>
                      <a:pt x="966" y="1522"/>
                    </a:lnTo>
                    <a:lnTo>
                      <a:pt x="928" y="1532"/>
                    </a:lnTo>
                    <a:lnTo>
                      <a:pt x="890" y="1537"/>
                    </a:lnTo>
                    <a:lnTo>
                      <a:pt x="852" y="1543"/>
                    </a:lnTo>
                    <a:lnTo>
                      <a:pt x="813" y="1546"/>
                    </a:lnTo>
                    <a:lnTo>
                      <a:pt x="773" y="1547"/>
                    </a:lnTo>
                    <a:lnTo>
                      <a:pt x="732" y="1546"/>
                    </a:lnTo>
                    <a:lnTo>
                      <a:pt x="693" y="1543"/>
                    </a:lnTo>
                    <a:lnTo>
                      <a:pt x="654" y="1537"/>
                    </a:lnTo>
                    <a:lnTo>
                      <a:pt x="616" y="1531"/>
                    </a:lnTo>
                    <a:lnTo>
                      <a:pt x="579" y="1522"/>
                    </a:lnTo>
                    <a:lnTo>
                      <a:pt x="542" y="1512"/>
                    </a:lnTo>
                    <a:lnTo>
                      <a:pt x="507" y="1499"/>
                    </a:lnTo>
                    <a:lnTo>
                      <a:pt x="471" y="1486"/>
                    </a:lnTo>
                    <a:lnTo>
                      <a:pt x="436" y="1471"/>
                    </a:lnTo>
                    <a:lnTo>
                      <a:pt x="404" y="1453"/>
                    </a:lnTo>
                    <a:lnTo>
                      <a:pt x="371" y="1435"/>
                    </a:lnTo>
                    <a:lnTo>
                      <a:pt x="339" y="1415"/>
                    </a:lnTo>
                    <a:lnTo>
                      <a:pt x="310" y="1393"/>
                    </a:lnTo>
                    <a:lnTo>
                      <a:pt x="281" y="1370"/>
                    </a:lnTo>
                    <a:lnTo>
                      <a:pt x="252" y="1346"/>
                    </a:lnTo>
                    <a:lnTo>
                      <a:pt x="225" y="1321"/>
                    </a:lnTo>
                    <a:lnTo>
                      <a:pt x="200" y="1294"/>
                    </a:lnTo>
                    <a:lnTo>
                      <a:pt x="176" y="1267"/>
                    </a:lnTo>
                    <a:lnTo>
                      <a:pt x="153" y="1237"/>
                    </a:lnTo>
                    <a:lnTo>
                      <a:pt x="131" y="1207"/>
                    </a:lnTo>
                    <a:lnTo>
                      <a:pt x="111" y="1176"/>
                    </a:lnTo>
                    <a:lnTo>
                      <a:pt x="93" y="1143"/>
                    </a:lnTo>
                    <a:lnTo>
                      <a:pt x="76" y="1110"/>
                    </a:lnTo>
                    <a:lnTo>
                      <a:pt x="61" y="1077"/>
                    </a:lnTo>
                    <a:lnTo>
                      <a:pt x="47" y="1041"/>
                    </a:lnTo>
                    <a:lnTo>
                      <a:pt x="34" y="1005"/>
                    </a:lnTo>
                    <a:lnTo>
                      <a:pt x="24" y="968"/>
                    </a:lnTo>
                    <a:lnTo>
                      <a:pt x="16" y="931"/>
                    </a:lnTo>
                    <a:lnTo>
                      <a:pt x="9" y="893"/>
                    </a:lnTo>
                    <a:lnTo>
                      <a:pt x="3" y="854"/>
                    </a:lnTo>
                    <a:lnTo>
                      <a:pt x="1" y="815"/>
                    </a:lnTo>
                    <a:lnTo>
                      <a:pt x="0" y="776"/>
                    </a:lnTo>
                    <a:close/>
                  </a:path>
                </a:pathLst>
              </a:custGeom>
              <a:solidFill>
                <a:srgbClr val="545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77" name="Freeform 182">
                <a:extLst>
                  <a:ext uri="{FF2B5EF4-FFF2-40B4-BE49-F238E27FC236}">
                    <a16:creationId xmlns:a16="http://schemas.microsoft.com/office/drawing/2014/main" id="{CB260EF5-BD87-4324-B408-6BFC9645DF5A}"/>
                  </a:ext>
                </a:extLst>
              </p:cNvPr>
              <p:cNvSpPr>
                <a:spLocks noEditPoints="1"/>
              </p:cNvSpPr>
              <p:nvPr/>
            </p:nvSpPr>
            <p:spPr bwMode="auto">
              <a:xfrm>
                <a:off x="1729" y="2495"/>
                <a:ext cx="770" cy="767"/>
              </a:xfrm>
              <a:custGeom>
                <a:avLst/>
                <a:gdLst>
                  <a:gd name="T0" fmla="*/ 22 w 1539"/>
                  <a:gd name="T1" fmla="*/ 15 h 1535"/>
                  <a:gd name="T2" fmla="*/ 20 w 1539"/>
                  <a:gd name="T3" fmla="*/ 18 h 1535"/>
                  <a:gd name="T4" fmla="*/ 17 w 1539"/>
                  <a:gd name="T5" fmla="*/ 20 h 1535"/>
                  <a:gd name="T6" fmla="*/ 13 w 1539"/>
                  <a:gd name="T7" fmla="*/ 22 h 1535"/>
                  <a:gd name="T8" fmla="*/ 9 w 1539"/>
                  <a:gd name="T9" fmla="*/ 21 h 1535"/>
                  <a:gd name="T10" fmla="*/ 6 w 1539"/>
                  <a:gd name="T11" fmla="*/ 19 h 1535"/>
                  <a:gd name="T12" fmla="*/ 3 w 1539"/>
                  <a:gd name="T13" fmla="*/ 16 h 1535"/>
                  <a:gd name="T14" fmla="*/ 2 w 1539"/>
                  <a:gd name="T15" fmla="*/ 13 h 1535"/>
                  <a:gd name="T16" fmla="*/ 3 w 1539"/>
                  <a:gd name="T17" fmla="*/ 8 h 1535"/>
                  <a:gd name="T18" fmla="*/ 5 w 1539"/>
                  <a:gd name="T19" fmla="*/ 5 h 1535"/>
                  <a:gd name="T20" fmla="*/ 8 w 1539"/>
                  <a:gd name="T21" fmla="*/ 3 h 1535"/>
                  <a:gd name="T22" fmla="*/ 11 w 1539"/>
                  <a:gd name="T23" fmla="*/ 1 h 1535"/>
                  <a:gd name="T24" fmla="*/ 15 w 1539"/>
                  <a:gd name="T25" fmla="*/ 2 h 1535"/>
                  <a:gd name="T26" fmla="*/ 19 w 1539"/>
                  <a:gd name="T27" fmla="*/ 4 h 1535"/>
                  <a:gd name="T28" fmla="*/ 21 w 1539"/>
                  <a:gd name="T29" fmla="*/ 7 h 1535"/>
                  <a:gd name="T30" fmla="*/ 23 w 1539"/>
                  <a:gd name="T31" fmla="*/ 10 h 1535"/>
                  <a:gd name="T32" fmla="*/ 1 w 1539"/>
                  <a:gd name="T33" fmla="*/ 10 h 1535"/>
                  <a:gd name="T34" fmla="*/ 1 w 1539"/>
                  <a:gd name="T35" fmla="*/ 8 h 1535"/>
                  <a:gd name="T36" fmla="*/ 2 w 1539"/>
                  <a:gd name="T37" fmla="*/ 6 h 1535"/>
                  <a:gd name="T38" fmla="*/ 3 w 1539"/>
                  <a:gd name="T39" fmla="*/ 4 h 1535"/>
                  <a:gd name="T40" fmla="*/ 5 w 1539"/>
                  <a:gd name="T41" fmla="*/ 2 h 1535"/>
                  <a:gd name="T42" fmla="*/ 7 w 1539"/>
                  <a:gd name="T43" fmla="*/ 1 h 1535"/>
                  <a:gd name="T44" fmla="*/ 9 w 1539"/>
                  <a:gd name="T45" fmla="*/ 0 h 1535"/>
                  <a:gd name="T46" fmla="*/ 11 w 1539"/>
                  <a:gd name="T47" fmla="*/ 0 h 1535"/>
                  <a:gd name="T48" fmla="*/ 14 w 1539"/>
                  <a:gd name="T49" fmla="*/ 0 h 1535"/>
                  <a:gd name="T50" fmla="*/ 16 w 1539"/>
                  <a:gd name="T51" fmla="*/ 0 h 1535"/>
                  <a:gd name="T52" fmla="*/ 18 w 1539"/>
                  <a:gd name="T53" fmla="*/ 1 h 1535"/>
                  <a:gd name="T54" fmla="*/ 20 w 1539"/>
                  <a:gd name="T55" fmla="*/ 2 h 1535"/>
                  <a:gd name="T56" fmla="*/ 22 w 1539"/>
                  <a:gd name="T57" fmla="*/ 4 h 1535"/>
                  <a:gd name="T58" fmla="*/ 23 w 1539"/>
                  <a:gd name="T59" fmla="*/ 6 h 1535"/>
                  <a:gd name="T60" fmla="*/ 24 w 1539"/>
                  <a:gd name="T61" fmla="*/ 8 h 1535"/>
                  <a:gd name="T62" fmla="*/ 24 w 1539"/>
                  <a:gd name="T63" fmla="*/ 10 h 1535"/>
                  <a:gd name="T64" fmla="*/ 24 w 1539"/>
                  <a:gd name="T65" fmla="*/ 13 h 1535"/>
                  <a:gd name="T66" fmla="*/ 24 w 1539"/>
                  <a:gd name="T67" fmla="*/ 15 h 1535"/>
                  <a:gd name="T68" fmla="*/ 23 w 1539"/>
                  <a:gd name="T69" fmla="*/ 17 h 1535"/>
                  <a:gd name="T70" fmla="*/ 22 w 1539"/>
                  <a:gd name="T71" fmla="*/ 19 h 1535"/>
                  <a:gd name="T72" fmla="*/ 20 w 1539"/>
                  <a:gd name="T73" fmla="*/ 21 h 1535"/>
                  <a:gd name="T74" fmla="*/ 18 w 1539"/>
                  <a:gd name="T75" fmla="*/ 22 h 1535"/>
                  <a:gd name="T76" fmla="*/ 16 w 1539"/>
                  <a:gd name="T77" fmla="*/ 23 h 1535"/>
                  <a:gd name="T78" fmla="*/ 14 w 1539"/>
                  <a:gd name="T79" fmla="*/ 23 h 1535"/>
                  <a:gd name="T80" fmla="*/ 11 w 1539"/>
                  <a:gd name="T81" fmla="*/ 23 h 1535"/>
                  <a:gd name="T82" fmla="*/ 9 w 1539"/>
                  <a:gd name="T83" fmla="*/ 23 h 1535"/>
                  <a:gd name="T84" fmla="*/ 7 w 1539"/>
                  <a:gd name="T85" fmla="*/ 22 h 1535"/>
                  <a:gd name="T86" fmla="*/ 5 w 1539"/>
                  <a:gd name="T87" fmla="*/ 21 h 1535"/>
                  <a:gd name="T88" fmla="*/ 3 w 1539"/>
                  <a:gd name="T89" fmla="*/ 19 h 1535"/>
                  <a:gd name="T90" fmla="*/ 2 w 1539"/>
                  <a:gd name="T91" fmla="*/ 17 h 1535"/>
                  <a:gd name="T92" fmla="*/ 1 w 1539"/>
                  <a:gd name="T93" fmla="*/ 15 h 1535"/>
                  <a:gd name="T94" fmla="*/ 1 w 1539"/>
                  <a:gd name="T95" fmla="*/ 13 h 15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39" h="1535">
                    <a:moveTo>
                      <a:pt x="1414" y="768"/>
                    </a:moveTo>
                    <a:lnTo>
                      <a:pt x="1411" y="834"/>
                    </a:lnTo>
                    <a:lnTo>
                      <a:pt x="1401" y="899"/>
                    </a:lnTo>
                    <a:lnTo>
                      <a:pt x="1385" y="961"/>
                    </a:lnTo>
                    <a:lnTo>
                      <a:pt x="1363" y="1021"/>
                    </a:lnTo>
                    <a:lnTo>
                      <a:pt x="1335" y="1077"/>
                    </a:lnTo>
                    <a:lnTo>
                      <a:pt x="1303" y="1132"/>
                    </a:lnTo>
                    <a:lnTo>
                      <a:pt x="1265" y="1181"/>
                    </a:lnTo>
                    <a:lnTo>
                      <a:pt x="1223" y="1228"/>
                    </a:lnTo>
                    <a:lnTo>
                      <a:pt x="1176" y="1270"/>
                    </a:lnTo>
                    <a:lnTo>
                      <a:pt x="1127" y="1308"/>
                    </a:lnTo>
                    <a:lnTo>
                      <a:pt x="1072" y="1341"/>
                    </a:lnTo>
                    <a:lnTo>
                      <a:pt x="1016" y="1369"/>
                    </a:lnTo>
                    <a:lnTo>
                      <a:pt x="955" y="1391"/>
                    </a:lnTo>
                    <a:lnTo>
                      <a:pt x="893" y="1407"/>
                    </a:lnTo>
                    <a:lnTo>
                      <a:pt x="828" y="1417"/>
                    </a:lnTo>
                    <a:lnTo>
                      <a:pt x="761" y="1421"/>
                    </a:lnTo>
                    <a:lnTo>
                      <a:pt x="695" y="1417"/>
                    </a:lnTo>
                    <a:lnTo>
                      <a:pt x="630" y="1407"/>
                    </a:lnTo>
                    <a:lnTo>
                      <a:pt x="567" y="1391"/>
                    </a:lnTo>
                    <a:lnTo>
                      <a:pt x="507" y="1369"/>
                    </a:lnTo>
                    <a:lnTo>
                      <a:pt x="450" y="1341"/>
                    </a:lnTo>
                    <a:lnTo>
                      <a:pt x="396" y="1308"/>
                    </a:lnTo>
                    <a:lnTo>
                      <a:pt x="346" y="1271"/>
                    </a:lnTo>
                    <a:lnTo>
                      <a:pt x="299" y="1228"/>
                    </a:lnTo>
                    <a:lnTo>
                      <a:pt x="257" y="1182"/>
                    </a:lnTo>
                    <a:lnTo>
                      <a:pt x="220" y="1132"/>
                    </a:lnTo>
                    <a:lnTo>
                      <a:pt x="187" y="1079"/>
                    </a:lnTo>
                    <a:lnTo>
                      <a:pt x="159" y="1021"/>
                    </a:lnTo>
                    <a:lnTo>
                      <a:pt x="137" y="962"/>
                    </a:lnTo>
                    <a:lnTo>
                      <a:pt x="121" y="900"/>
                    </a:lnTo>
                    <a:lnTo>
                      <a:pt x="111" y="836"/>
                    </a:lnTo>
                    <a:lnTo>
                      <a:pt x="107" y="769"/>
                    </a:lnTo>
                    <a:lnTo>
                      <a:pt x="111" y="702"/>
                    </a:lnTo>
                    <a:lnTo>
                      <a:pt x="121" y="637"/>
                    </a:lnTo>
                    <a:lnTo>
                      <a:pt x="137" y="575"/>
                    </a:lnTo>
                    <a:lnTo>
                      <a:pt x="159" y="515"/>
                    </a:lnTo>
                    <a:lnTo>
                      <a:pt x="187" y="458"/>
                    </a:lnTo>
                    <a:lnTo>
                      <a:pt x="219" y="405"/>
                    </a:lnTo>
                    <a:lnTo>
                      <a:pt x="257" y="354"/>
                    </a:lnTo>
                    <a:lnTo>
                      <a:pt x="299" y="307"/>
                    </a:lnTo>
                    <a:lnTo>
                      <a:pt x="346" y="265"/>
                    </a:lnTo>
                    <a:lnTo>
                      <a:pt x="396" y="227"/>
                    </a:lnTo>
                    <a:lnTo>
                      <a:pt x="449" y="194"/>
                    </a:lnTo>
                    <a:lnTo>
                      <a:pt x="507" y="166"/>
                    </a:lnTo>
                    <a:lnTo>
                      <a:pt x="567" y="144"/>
                    </a:lnTo>
                    <a:lnTo>
                      <a:pt x="629" y="128"/>
                    </a:lnTo>
                    <a:lnTo>
                      <a:pt x="695" y="118"/>
                    </a:lnTo>
                    <a:lnTo>
                      <a:pt x="761" y="114"/>
                    </a:lnTo>
                    <a:lnTo>
                      <a:pt x="828" y="118"/>
                    </a:lnTo>
                    <a:lnTo>
                      <a:pt x="893" y="128"/>
                    </a:lnTo>
                    <a:lnTo>
                      <a:pt x="955" y="144"/>
                    </a:lnTo>
                    <a:lnTo>
                      <a:pt x="1016" y="166"/>
                    </a:lnTo>
                    <a:lnTo>
                      <a:pt x="1072" y="194"/>
                    </a:lnTo>
                    <a:lnTo>
                      <a:pt x="1127" y="227"/>
                    </a:lnTo>
                    <a:lnTo>
                      <a:pt x="1176" y="265"/>
                    </a:lnTo>
                    <a:lnTo>
                      <a:pt x="1223" y="307"/>
                    </a:lnTo>
                    <a:lnTo>
                      <a:pt x="1265" y="354"/>
                    </a:lnTo>
                    <a:lnTo>
                      <a:pt x="1303" y="403"/>
                    </a:lnTo>
                    <a:lnTo>
                      <a:pt x="1335" y="458"/>
                    </a:lnTo>
                    <a:lnTo>
                      <a:pt x="1363" y="514"/>
                    </a:lnTo>
                    <a:lnTo>
                      <a:pt x="1385" y="574"/>
                    </a:lnTo>
                    <a:lnTo>
                      <a:pt x="1401" y="636"/>
                    </a:lnTo>
                    <a:lnTo>
                      <a:pt x="1411" y="701"/>
                    </a:lnTo>
                    <a:lnTo>
                      <a:pt x="1414" y="768"/>
                    </a:lnTo>
                    <a:close/>
                    <a:moveTo>
                      <a:pt x="0" y="770"/>
                    </a:moveTo>
                    <a:lnTo>
                      <a:pt x="1" y="731"/>
                    </a:lnTo>
                    <a:lnTo>
                      <a:pt x="5" y="692"/>
                    </a:lnTo>
                    <a:lnTo>
                      <a:pt x="9" y="653"/>
                    </a:lnTo>
                    <a:lnTo>
                      <a:pt x="16" y="615"/>
                    </a:lnTo>
                    <a:lnTo>
                      <a:pt x="24" y="579"/>
                    </a:lnTo>
                    <a:lnTo>
                      <a:pt x="35" y="542"/>
                    </a:lnTo>
                    <a:lnTo>
                      <a:pt x="47" y="506"/>
                    </a:lnTo>
                    <a:lnTo>
                      <a:pt x="61" y="471"/>
                    </a:lnTo>
                    <a:lnTo>
                      <a:pt x="76" y="437"/>
                    </a:lnTo>
                    <a:lnTo>
                      <a:pt x="93" y="403"/>
                    </a:lnTo>
                    <a:lnTo>
                      <a:pt x="112" y="371"/>
                    </a:lnTo>
                    <a:lnTo>
                      <a:pt x="131" y="340"/>
                    </a:lnTo>
                    <a:lnTo>
                      <a:pt x="153" y="310"/>
                    </a:lnTo>
                    <a:lnTo>
                      <a:pt x="176" y="281"/>
                    </a:lnTo>
                    <a:lnTo>
                      <a:pt x="200" y="254"/>
                    </a:lnTo>
                    <a:lnTo>
                      <a:pt x="226" y="226"/>
                    </a:lnTo>
                    <a:lnTo>
                      <a:pt x="252" y="201"/>
                    </a:lnTo>
                    <a:lnTo>
                      <a:pt x="280" y="176"/>
                    </a:lnTo>
                    <a:lnTo>
                      <a:pt x="309" y="153"/>
                    </a:lnTo>
                    <a:lnTo>
                      <a:pt x="339" y="133"/>
                    </a:lnTo>
                    <a:lnTo>
                      <a:pt x="370" y="112"/>
                    </a:lnTo>
                    <a:lnTo>
                      <a:pt x="402" y="94"/>
                    </a:lnTo>
                    <a:lnTo>
                      <a:pt x="435" y="76"/>
                    </a:lnTo>
                    <a:lnTo>
                      <a:pt x="470" y="61"/>
                    </a:lnTo>
                    <a:lnTo>
                      <a:pt x="505" y="47"/>
                    </a:lnTo>
                    <a:lnTo>
                      <a:pt x="540" y="35"/>
                    </a:lnTo>
                    <a:lnTo>
                      <a:pt x="577" y="24"/>
                    </a:lnTo>
                    <a:lnTo>
                      <a:pt x="614" y="16"/>
                    </a:lnTo>
                    <a:lnTo>
                      <a:pt x="652" y="9"/>
                    </a:lnTo>
                    <a:lnTo>
                      <a:pt x="691" y="4"/>
                    </a:lnTo>
                    <a:lnTo>
                      <a:pt x="730" y="1"/>
                    </a:lnTo>
                    <a:lnTo>
                      <a:pt x="769" y="0"/>
                    </a:lnTo>
                    <a:lnTo>
                      <a:pt x="809" y="1"/>
                    </a:lnTo>
                    <a:lnTo>
                      <a:pt x="848" y="4"/>
                    </a:lnTo>
                    <a:lnTo>
                      <a:pt x="887" y="8"/>
                    </a:lnTo>
                    <a:lnTo>
                      <a:pt x="925" y="15"/>
                    </a:lnTo>
                    <a:lnTo>
                      <a:pt x="962" y="24"/>
                    </a:lnTo>
                    <a:lnTo>
                      <a:pt x="999" y="35"/>
                    </a:lnTo>
                    <a:lnTo>
                      <a:pt x="1034" y="46"/>
                    </a:lnTo>
                    <a:lnTo>
                      <a:pt x="1069" y="60"/>
                    </a:lnTo>
                    <a:lnTo>
                      <a:pt x="1103" y="76"/>
                    </a:lnTo>
                    <a:lnTo>
                      <a:pt x="1136" y="92"/>
                    </a:lnTo>
                    <a:lnTo>
                      <a:pt x="1168" y="111"/>
                    </a:lnTo>
                    <a:lnTo>
                      <a:pt x="1200" y="132"/>
                    </a:lnTo>
                    <a:lnTo>
                      <a:pt x="1230" y="152"/>
                    </a:lnTo>
                    <a:lnTo>
                      <a:pt x="1259" y="175"/>
                    </a:lnTo>
                    <a:lnTo>
                      <a:pt x="1287" y="200"/>
                    </a:lnTo>
                    <a:lnTo>
                      <a:pt x="1313" y="225"/>
                    </a:lnTo>
                    <a:lnTo>
                      <a:pt x="1338" y="253"/>
                    </a:lnTo>
                    <a:lnTo>
                      <a:pt x="1363" y="280"/>
                    </a:lnTo>
                    <a:lnTo>
                      <a:pt x="1386" y="309"/>
                    </a:lnTo>
                    <a:lnTo>
                      <a:pt x="1408" y="339"/>
                    </a:lnTo>
                    <a:lnTo>
                      <a:pt x="1427" y="370"/>
                    </a:lnTo>
                    <a:lnTo>
                      <a:pt x="1446" y="402"/>
                    </a:lnTo>
                    <a:lnTo>
                      <a:pt x="1463" y="436"/>
                    </a:lnTo>
                    <a:lnTo>
                      <a:pt x="1479" y="469"/>
                    </a:lnTo>
                    <a:lnTo>
                      <a:pt x="1492" y="505"/>
                    </a:lnTo>
                    <a:lnTo>
                      <a:pt x="1504" y="541"/>
                    </a:lnTo>
                    <a:lnTo>
                      <a:pt x="1515" y="576"/>
                    </a:lnTo>
                    <a:lnTo>
                      <a:pt x="1523" y="613"/>
                    </a:lnTo>
                    <a:lnTo>
                      <a:pt x="1530" y="651"/>
                    </a:lnTo>
                    <a:lnTo>
                      <a:pt x="1535" y="689"/>
                    </a:lnTo>
                    <a:lnTo>
                      <a:pt x="1538" y="728"/>
                    </a:lnTo>
                    <a:lnTo>
                      <a:pt x="1539" y="768"/>
                    </a:lnTo>
                    <a:lnTo>
                      <a:pt x="1538" y="807"/>
                    </a:lnTo>
                    <a:lnTo>
                      <a:pt x="1535" y="846"/>
                    </a:lnTo>
                    <a:lnTo>
                      <a:pt x="1530" y="884"/>
                    </a:lnTo>
                    <a:lnTo>
                      <a:pt x="1523" y="922"/>
                    </a:lnTo>
                    <a:lnTo>
                      <a:pt x="1515" y="960"/>
                    </a:lnTo>
                    <a:lnTo>
                      <a:pt x="1504" y="996"/>
                    </a:lnTo>
                    <a:lnTo>
                      <a:pt x="1492" y="1031"/>
                    </a:lnTo>
                    <a:lnTo>
                      <a:pt x="1479" y="1066"/>
                    </a:lnTo>
                    <a:lnTo>
                      <a:pt x="1463" y="1101"/>
                    </a:lnTo>
                    <a:lnTo>
                      <a:pt x="1446" y="1134"/>
                    </a:lnTo>
                    <a:lnTo>
                      <a:pt x="1427" y="1166"/>
                    </a:lnTo>
                    <a:lnTo>
                      <a:pt x="1408" y="1197"/>
                    </a:lnTo>
                    <a:lnTo>
                      <a:pt x="1386" y="1227"/>
                    </a:lnTo>
                    <a:lnTo>
                      <a:pt x="1363" y="1256"/>
                    </a:lnTo>
                    <a:lnTo>
                      <a:pt x="1338" y="1284"/>
                    </a:lnTo>
                    <a:lnTo>
                      <a:pt x="1313" y="1310"/>
                    </a:lnTo>
                    <a:lnTo>
                      <a:pt x="1287" y="1336"/>
                    </a:lnTo>
                    <a:lnTo>
                      <a:pt x="1259" y="1360"/>
                    </a:lnTo>
                    <a:lnTo>
                      <a:pt x="1230" y="1383"/>
                    </a:lnTo>
                    <a:lnTo>
                      <a:pt x="1200" y="1405"/>
                    </a:lnTo>
                    <a:lnTo>
                      <a:pt x="1168" y="1424"/>
                    </a:lnTo>
                    <a:lnTo>
                      <a:pt x="1136" y="1443"/>
                    </a:lnTo>
                    <a:lnTo>
                      <a:pt x="1103" y="1460"/>
                    </a:lnTo>
                    <a:lnTo>
                      <a:pt x="1069" y="1475"/>
                    </a:lnTo>
                    <a:lnTo>
                      <a:pt x="1034" y="1489"/>
                    </a:lnTo>
                    <a:lnTo>
                      <a:pt x="999" y="1500"/>
                    </a:lnTo>
                    <a:lnTo>
                      <a:pt x="962" y="1511"/>
                    </a:lnTo>
                    <a:lnTo>
                      <a:pt x="925" y="1520"/>
                    </a:lnTo>
                    <a:lnTo>
                      <a:pt x="887" y="1527"/>
                    </a:lnTo>
                    <a:lnTo>
                      <a:pt x="848" y="1531"/>
                    </a:lnTo>
                    <a:lnTo>
                      <a:pt x="809" y="1534"/>
                    </a:lnTo>
                    <a:lnTo>
                      <a:pt x="769" y="1535"/>
                    </a:lnTo>
                    <a:lnTo>
                      <a:pt x="730" y="1534"/>
                    </a:lnTo>
                    <a:lnTo>
                      <a:pt x="691" y="1531"/>
                    </a:lnTo>
                    <a:lnTo>
                      <a:pt x="652" y="1527"/>
                    </a:lnTo>
                    <a:lnTo>
                      <a:pt x="614" y="1520"/>
                    </a:lnTo>
                    <a:lnTo>
                      <a:pt x="577" y="1511"/>
                    </a:lnTo>
                    <a:lnTo>
                      <a:pt x="540" y="1501"/>
                    </a:lnTo>
                    <a:lnTo>
                      <a:pt x="505" y="1489"/>
                    </a:lnTo>
                    <a:lnTo>
                      <a:pt x="470" y="1475"/>
                    </a:lnTo>
                    <a:lnTo>
                      <a:pt x="437" y="1460"/>
                    </a:lnTo>
                    <a:lnTo>
                      <a:pt x="403" y="1443"/>
                    </a:lnTo>
                    <a:lnTo>
                      <a:pt x="371" y="1424"/>
                    </a:lnTo>
                    <a:lnTo>
                      <a:pt x="340" y="1405"/>
                    </a:lnTo>
                    <a:lnTo>
                      <a:pt x="310" y="1384"/>
                    </a:lnTo>
                    <a:lnTo>
                      <a:pt x="280" y="1361"/>
                    </a:lnTo>
                    <a:lnTo>
                      <a:pt x="252" y="1337"/>
                    </a:lnTo>
                    <a:lnTo>
                      <a:pt x="226" y="1311"/>
                    </a:lnTo>
                    <a:lnTo>
                      <a:pt x="200" y="1285"/>
                    </a:lnTo>
                    <a:lnTo>
                      <a:pt x="176" y="1257"/>
                    </a:lnTo>
                    <a:lnTo>
                      <a:pt x="153" y="1228"/>
                    </a:lnTo>
                    <a:lnTo>
                      <a:pt x="132" y="1198"/>
                    </a:lnTo>
                    <a:lnTo>
                      <a:pt x="112" y="1167"/>
                    </a:lnTo>
                    <a:lnTo>
                      <a:pt x="93" y="1135"/>
                    </a:lnTo>
                    <a:lnTo>
                      <a:pt x="76" y="1102"/>
                    </a:lnTo>
                    <a:lnTo>
                      <a:pt x="61" y="1068"/>
                    </a:lnTo>
                    <a:lnTo>
                      <a:pt x="47" y="1034"/>
                    </a:lnTo>
                    <a:lnTo>
                      <a:pt x="35" y="998"/>
                    </a:lnTo>
                    <a:lnTo>
                      <a:pt x="24" y="961"/>
                    </a:lnTo>
                    <a:lnTo>
                      <a:pt x="16" y="924"/>
                    </a:lnTo>
                    <a:lnTo>
                      <a:pt x="9" y="886"/>
                    </a:lnTo>
                    <a:lnTo>
                      <a:pt x="5" y="848"/>
                    </a:lnTo>
                    <a:lnTo>
                      <a:pt x="1" y="809"/>
                    </a:lnTo>
                    <a:lnTo>
                      <a:pt x="0" y="770"/>
                    </a:lnTo>
                    <a:close/>
                  </a:path>
                </a:pathLst>
              </a:custGeom>
              <a:solidFill>
                <a:srgbClr val="606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78" name="Freeform 183">
                <a:extLst>
                  <a:ext uri="{FF2B5EF4-FFF2-40B4-BE49-F238E27FC236}">
                    <a16:creationId xmlns:a16="http://schemas.microsoft.com/office/drawing/2014/main" id="{988AAE09-5D69-475A-93AC-CB678E370F8C}"/>
                  </a:ext>
                </a:extLst>
              </p:cNvPr>
              <p:cNvSpPr>
                <a:spLocks noEditPoints="1"/>
              </p:cNvSpPr>
              <p:nvPr/>
            </p:nvSpPr>
            <p:spPr bwMode="auto">
              <a:xfrm>
                <a:off x="1732" y="2497"/>
                <a:ext cx="763" cy="763"/>
              </a:xfrm>
              <a:custGeom>
                <a:avLst/>
                <a:gdLst>
                  <a:gd name="T0" fmla="*/ 21 w 1527"/>
                  <a:gd name="T1" fmla="*/ 15 h 1525"/>
                  <a:gd name="T2" fmla="*/ 19 w 1527"/>
                  <a:gd name="T3" fmla="*/ 19 h 1525"/>
                  <a:gd name="T4" fmla="*/ 16 w 1527"/>
                  <a:gd name="T5" fmla="*/ 21 h 1525"/>
                  <a:gd name="T6" fmla="*/ 12 w 1527"/>
                  <a:gd name="T7" fmla="*/ 23 h 1525"/>
                  <a:gd name="T8" fmla="*/ 8 w 1527"/>
                  <a:gd name="T9" fmla="*/ 22 h 1525"/>
                  <a:gd name="T10" fmla="*/ 5 w 1527"/>
                  <a:gd name="T11" fmla="*/ 20 h 1525"/>
                  <a:gd name="T12" fmla="*/ 2 w 1527"/>
                  <a:gd name="T13" fmla="*/ 17 h 1525"/>
                  <a:gd name="T14" fmla="*/ 1 w 1527"/>
                  <a:gd name="T15" fmla="*/ 13 h 1525"/>
                  <a:gd name="T16" fmla="*/ 1 w 1527"/>
                  <a:gd name="T17" fmla="*/ 9 h 1525"/>
                  <a:gd name="T18" fmla="*/ 3 w 1527"/>
                  <a:gd name="T19" fmla="*/ 6 h 1525"/>
                  <a:gd name="T20" fmla="*/ 6 w 1527"/>
                  <a:gd name="T21" fmla="*/ 3 h 1525"/>
                  <a:gd name="T22" fmla="*/ 10 w 1527"/>
                  <a:gd name="T23" fmla="*/ 2 h 1525"/>
                  <a:gd name="T24" fmla="*/ 14 w 1527"/>
                  <a:gd name="T25" fmla="*/ 3 h 1525"/>
                  <a:gd name="T26" fmla="*/ 18 w 1527"/>
                  <a:gd name="T27" fmla="*/ 4 h 1525"/>
                  <a:gd name="T28" fmla="*/ 20 w 1527"/>
                  <a:gd name="T29" fmla="*/ 8 h 1525"/>
                  <a:gd name="T30" fmla="*/ 21 w 1527"/>
                  <a:gd name="T31" fmla="*/ 11 h 1525"/>
                  <a:gd name="T32" fmla="*/ 0 w 1527"/>
                  <a:gd name="T33" fmla="*/ 11 h 1525"/>
                  <a:gd name="T34" fmla="*/ 0 w 1527"/>
                  <a:gd name="T35" fmla="*/ 9 h 1525"/>
                  <a:gd name="T36" fmla="*/ 1 w 1527"/>
                  <a:gd name="T37" fmla="*/ 7 h 1525"/>
                  <a:gd name="T38" fmla="*/ 2 w 1527"/>
                  <a:gd name="T39" fmla="*/ 5 h 1525"/>
                  <a:gd name="T40" fmla="*/ 4 w 1527"/>
                  <a:gd name="T41" fmla="*/ 3 h 1525"/>
                  <a:gd name="T42" fmla="*/ 6 w 1527"/>
                  <a:gd name="T43" fmla="*/ 2 h 1525"/>
                  <a:gd name="T44" fmla="*/ 8 w 1527"/>
                  <a:gd name="T45" fmla="*/ 1 h 1525"/>
                  <a:gd name="T46" fmla="*/ 10 w 1527"/>
                  <a:gd name="T47" fmla="*/ 1 h 1525"/>
                  <a:gd name="T48" fmla="*/ 13 w 1527"/>
                  <a:gd name="T49" fmla="*/ 1 h 1525"/>
                  <a:gd name="T50" fmla="*/ 15 w 1527"/>
                  <a:gd name="T51" fmla="*/ 1 h 1525"/>
                  <a:gd name="T52" fmla="*/ 17 w 1527"/>
                  <a:gd name="T53" fmla="*/ 2 h 1525"/>
                  <a:gd name="T54" fmla="*/ 19 w 1527"/>
                  <a:gd name="T55" fmla="*/ 3 h 1525"/>
                  <a:gd name="T56" fmla="*/ 21 w 1527"/>
                  <a:gd name="T57" fmla="*/ 5 h 1525"/>
                  <a:gd name="T58" fmla="*/ 22 w 1527"/>
                  <a:gd name="T59" fmla="*/ 7 h 1525"/>
                  <a:gd name="T60" fmla="*/ 23 w 1527"/>
                  <a:gd name="T61" fmla="*/ 9 h 1525"/>
                  <a:gd name="T62" fmla="*/ 23 w 1527"/>
                  <a:gd name="T63" fmla="*/ 11 h 1525"/>
                  <a:gd name="T64" fmla="*/ 23 w 1527"/>
                  <a:gd name="T65" fmla="*/ 14 h 1525"/>
                  <a:gd name="T66" fmla="*/ 23 w 1527"/>
                  <a:gd name="T67" fmla="*/ 16 h 1525"/>
                  <a:gd name="T68" fmla="*/ 22 w 1527"/>
                  <a:gd name="T69" fmla="*/ 18 h 1525"/>
                  <a:gd name="T70" fmla="*/ 21 w 1527"/>
                  <a:gd name="T71" fmla="*/ 20 h 1525"/>
                  <a:gd name="T72" fmla="*/ 19 w 1527"/>
                  <a:gd name="T73" fmla="*/ 22 h 1525"/>
                  <a:gd name="T74" fmla="*/ 17 w 1527"/>
                  <a:gd name="T75" fmla="*/ 23 h 1525"/>
                  <a:gd name="T76" fmla="*/ 15 w 1527"/>
                  <a:gd name="T77" fmla="*/ 24 h 1525"/>
                  <a:gd name="T78" fmla="*/ 13 w 1527"/>
                  <a:gd name="T79" fmla="*/ 24 h 1525"/>
                  <a:gd name="T80" fmla="*/ 10 w 1527"/>
                  <a:gd name="T81" fmla="*/ 24 h 1525"/>
                  <a:gd name="T82" fmla="*/ 8 w 1527"/>
                  <a:gd name="T83" fmla="*/ 24 h 1525"/>
                  <a:gd name="T84" fmla="*/ 6 w 1527"/>
                  <a:gd name="T85" fmla="*/ 23 h 1525"/>
                  <a:gd name="T86" fmla="*/ 4 w 1527"/>
                  <a:gd name="T87" fmla="*/ 22 h 1525"/>
                  <a:gd name="T88" fmla="*/ 2 w 1527"/>
                  <a:gd name="T89" fmla="*/ 20 h 1525"/>
                  <a:gd name="T90" fmla="*/ 1 w 1527"/>
                  <a:gd name="T91" fmla="*/ 18 h 1525"/>
                  <a:gd name="T92" fmla="*/ 0 w 1527"/>
                  <a:gd name="T93" fmla="*/ 16 h 1525"/>
                  <a:gd name="T94" fmla="*/ 0 w 1527"/>
                  <a:gd name="T95" fmla="*/ 14 h 15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27" h="1525">
                    <a:moveTo>
                      <a:pt x="1409" y="762"/>
                    </a:moveTo>
                    <a:lnTo>
                      <a:pt x="1406" y="828"/>
                    </a:lnTo>
                    <a:lnTo>
                      <a:pt x="1397" y="893"/>
                    </a:lnTo>
                    <a:lnTo>
                      <a:pt x="1381" y="956"/>
                    </a:lnTo>
                    <a:lnTo>
                      <a:pt x="1359" y="1016"/>
                    </a:lnTo>
                    <a:lnTo>
                      <a:pt x="1331" y="1074"/>
                    </a:lnTo>
                    <a:lnTo>
                      <a:pt x="1298" y="1128"/>
                    </a:lnTo>
                    <a:lnTo>
                      <a:pt x="1260" y="1179"/>
                    </a:lnTo>
                    <a:lnTo>
                      <a:pt x="1218" y="1225"/>
                    </a:lnTo>
                    <a:lnTo>
                      <a:pt x="1171" y="1267"/>
                    </a:lnTo>
                    <a:lnTo>
                      <a:pt x="1120" y="1305"/>
                    </a:lnTo>
                    <a:lnTo>
                      <a:pt x="1066" y="1338"/>
                    </a:lnTo>
                    <a:lnTo>
                      <a:pt x="1009" y="1366"/>
                    </a:lnTo>
                    <a:lnTo>
                      <a:pt x="949" y="1388"/>
                    </a:lnTo>
                    <a:lnTo>
                      <a:pt x="885" y="1404"/>
                    </a:lnTo>
                    <a:lnTo>
                      <a:pt x="820" y="1415"/>
                    </a:lnTo>
                    <a:lnTo>
                      <a:pt x="753" y="1418"/>
                    </a:lnTo>
                    <a:lnTo>
                      <a:pt x="686" y="1415"/>
                    </a:lnTo>
                    <a:lnTo>
                      <a:pt x="620" y="1404"/>
                    </a:lnTo>
                    <a:lnTo>
                      <a:pt x="557" y="1388"/>
                    </a:lnTo>
                    <a:lnTo>
                      <a:pt x="497" y="1366"/>
                    </a:lnTo>
                    <a:lnTo>
                      <a:pt x="440" y="1339"/>
                    </a:lnTo>
                    <a:lnTo>
                      <a:pt x="385" y="1305"/>
                    </a:lnTo>
                    <a:lnTo>
                      <a:pt x="335" y="1267"/>
                    </a:lnTo>
                    <a:lnTo>
                      <a:pt x="289" y="1225"/>
                    </a:lnTo>
                    <a:lnTo>
                      <a:pt x="246" y="1179"/>
                    </a:lnTo>
                    <a:lnTo>
                      <a:pt x="209" y="1128"/>
                    </a:lnTo>
                    <a:lnTo>
                      <a:pt x="176" y="1074"/>
                    </a:lnTo>
                    <a:lnTo>
                      <a:pt x="148" y="1017"/>
                    </a:lnTo>
                    <a:lnTo>
                      <a:pt x="126" y="957"/>
                    </a:lnTo>
                    <a:lnTo>
                      <a:pt x="110" y="894"/>
                    </a:lnTo>
                    <a:lnTo>
                      <a:pt x="101" y="830"/>
                    </a:lnTo>
                    <a:lnTo>
                      <a:pt x="98" y="763"/>
                    </a:lnTo>
                    <a:lnTo>
                      <a:pt x="101" y="696"/>
                    </a:lnTo>
                    <a:lnTo>
                      <a:pt x="110" y="631"/>
                    </a:lnTo>
                    <a:lnTo>
                      <a:pt x="126" y="568"/>
                    </a:lnTo>
                    <a:lnTo>
                      <a:pt x="148" y="508"/>
                    </a:lnTo>
                    <a:lnTo>
                      <a:pt x="176" y="450"/>
                    </a:lnTo>
                    <a:lnTo>
                      <a:pt x="209" y="396"/>
                    </a:lnTo>
                    <a:lnTo>
                      <a:pt x="246" y="346"/>
                    </a:lnTo>
                    <a:lnTo>
                      <a:pt x="289" y="300"/>
                    </a:lnTo>
                    <a:lnTo>
                      <a:pt x="336" y="257"/>
                    </a:lnTo>
                    <a:lnTo>
                      <a:pt x="387" y="219"/>
                    </a:lnTo>
                    <a:lnTo>
                      <a:pt x="441" y="185"/>
                    </a:lnTo>
                    <a:lnTo>
                      <a:pt x="497" y="158"/>
                    </a:lnTo>
                    <a:lnTo>
                      <a:pt x="558" y="136"/>
                    </a:lnTo>
                    <a:lnTo>
                      <a:pt x="622" y="120"/>
                    </a:lnTo>
                    <a:lnTo>
                      <a:pt x="687" y="109"/>
                    </a:lnTo>
                    <a:lnTo>
                      <a:pt x="754" y="106"/>
                    </a:lnTo>
                    <a:lnTo>
                      <a:pt x="821" y="109"/>
                    </a:lnTo>
                    <a:lnTo>
                      <a:pt x="887" y="120"/>
                    </a:lnTo>
                    <a:lnTo>
                      <a:pt x="949" y="136"/>
                    </a:lnTo>
                    <a:lnTo>
                      <a:pt x="1009" y="158"/>
                    </a:lnTo>
                    <a:lnTo>
                      <a:pt x="1066" y="185"/>
                    </a:lnTo>
                    <a:lnTo>
                      <a:pt x="1120" y="218"/>
                    </a:lnTo>
                    <a:lnTo>
                      <a:pt x="1171" y="256"/>
                    </a:lnTo>
                    <a:lnTo>
                      <a:pt x="1217" y="298"/>
                    </a:lnTo>
                    <a:lnTo>
                      <a:pt x="1260" y="344"/>
                    </a:lnTo>
                    <a:lnTo>
                      <a:pt x="1298" y="395"/>
                    </a:lnTo>
                    <a:lnTo>
                      <a:pt x="1330" y="449"/>
                    </a:lnTo>
                    <a:lnTo>
                      <a:pt x="1358" y="507"/>
                    </a:lnTo>
                    <a:lnTo>
                      <a:pt x="1380" y="567"/>
                    </a:lnTo>
                    <a:lnTo>
                      <a:pt x="1396" y="629"/>
                    </a:lnTo>
                    <a:lnTo>
                      <a:pt x="1406" y="695"/>
                    </a:lnTo>
                    <a:lnTo>
                      <a:pt x="1409" y="762"/>
                    </a:lnTo>
                    <a:close/>
                    <a:moveTo>
                      <a:pt x="0" y="764"/>
                    </a:moveTo>
                    <a:lnTo>
                      <a:pt x="1" y="725"/>
                    </a:lnTo>
                    <a:lnTo>
                      <a:pt x="3" y="687"/>
                    </a:lnTo>
                    <a:lnTo>
                      <a:pt x="9" y="649"/>
                    </a:lnTo>
                    <a:lnTo>
                      <a:pt x="15" y="611"/>
                    </a:lnTo>
                    <a:lnTo>
                      <a:pt x="24" y="574"/>
                    </a:lnTo>
                    <a:lnTo>
                      <a:pt x="34" y="538"/>
                    </a:lnTo>
                    <a:lnTo>
                      <a:pt x="46" y="502"/>
                    </a:lnTo>
                    <a:lnTo>
                      <a:pt x="59" y="468"/>
                    </a:lnTo>
                    <a:lnTo>
                      <a:pt x="74" y="433"/>
                    </a:lnTo>
                    <a:lnTo>
                      <a:pt x="92" y="401"/>
                    </a:lnTo>
                    <a:lnTo>
                      <a:pt x="110" y="369"/>
                    </a:lnTo>
                    <a:lnTo>
                      <a:pt x="130" y="338"/>
                    </a:lnTo>
                    <a:lnTo>
                      <a:pt x="150" y="308"/>
                    </a:lnTo>
                    <a:lnTo>
                      <a:pt x="174" y="279"/>
                    </a:lnTo>
                    <a:lnTo>
                      <a:pt x="198" y="251"/>
                    </a:lnTo>
                    <a:lnTo>
                      <a:pt x="223" y="225"/>
                    </a:lnTo>
                    <a:lnTo>
                      <a:pt x="250" y="199"/>
                    </a:lnTo>
                    <a:lnTo>
                      <a:pt x="277" y="175"/>
                    </a:lnTo>
                    <a:lnTo>
                      <a:pt x="306" y="152"/>
                    </a:lnTo>
                    <a:lnTo>
                      <a:pt x="336" y="130"/>
                    </a:lnTo>
                    <a:lnTo>
                      <a:pt x="367" y="111"/>
                    </a:lnTo>
                    <a:lnTo>
                      <a:pt x="399" y="92"/>
                    </a:lnTo>
                    <a:lnTo>
                      <a:pt x="432" y="75"/>
                    </a:lnTo>
                    <a:lnTo>
                      <a:pt x="466" y="60"/>
                    </a:lnTo>
                    <a:lnTo>
                      <a:pt x="501" y="46"/>
                    </a:lnTo>
                    <a:lnTo>
                      <a:pt x="536" y="35"/>
                    </a:lnTo>
                    <a:lnTo>
                      <a:pt x="572" y="24"/>
                    </a:lnTo>
                    <a:lnTo>
                      <a:pt x="609" y="15"/>
                    </a:lnTo>
                    <a:lnTo>
                      <a:pt x="647" y="8"/>
                    </a:lnTo>
                    <a:lnTo>
                      <a:pt x="685" y="3"/>
                    </a:lnTo>
                    <a:lnTo>
                      <a:pt x="724" y="1"/>
                    </a:lnTo>
                    <a:lnTo>
                      <a:pt x="763" y="0"/>
                    </a:lnTo>
                    <a:lnTo>
                      <a:pt x="802" y="1"/>
                    </a:lnTo>
                    <a:lnTo>
                      <a:pt x="842" y="3"/>
                    </a:lnTo>
                    <a:lnTo>
                      <a:pt x="880" y="8"/>
                    </a:lnTo>
                    <a:lnTo>
                      <a:pt x="918" y="15"/>
                    </a:lnTo>
                    <a:lnTo>
                      <a:pt x="954" y="24"/>
                    </a:lnTo>
                    <a:lnTo>
                      <a:pt x="991" y="35"/>
                    </a:lnTo>
                    <a:lnTo>
                      <a:pt x="1026" y="46"/>
                    </a:lnTo>
                    <a:lnTo>
                      <a:pt x="1062" y="60"/>
                    </a:lnTo>
                    <a:lnTo>
                      <a:pt x="1095" y="75"/>
                    </a:lnTo>
                    <a:lnTo>
                      <a:pt x="1128" y="92"/>
                    </a:lnTo>
                    <a:lnTo>
                      <a:pt x="1160" y="111"/>
                    </a:lnTo>
                    <a:lnTo>
                      <a:pt x="1191" y="130"/>
                    </a:lnTo>
                    <a:lnTo>
                      <a:pt x="1221" y="151"/>
                    </a:lnTo>
                    <a:lnTo>
                      <a:pt x="1249" y="174"/>
                    </a:lnTo>
                    <a:lnTo>
                      <a:pt x="1277" y="198"/>
                    </a:lnTo>
                    <a:lnTo>
                      <a:pt x="1305" y="223"/>
                    </a:lnTo>
                    <a:lnTo>
                      <a:pt x="1329" y="250"/>
                    </a:lnTo>
                    <a:lnTo>
                      <a:pt x="1353" y="278"/>
                    </a:lnTo>
                    <a:lnTo>
                      <a:pt x="1376" y="306"/>
                    </a:lnTo>
                    <a:lnTo>
                      <a:pt x="1397" y="336"/>
                    </a:lnTo>
                    <a:lnTo>
                      <a:pt x="1418" y="368"/>
                    </a:lnTo>
                    <a:lnTo>
                      <a:pt x="1436" y="400"/>
                    </a:lnTo>
                    <a:lnTo>
                      <a:pt x="1452" y="432"/>
                    </a:lnTo>
                    <a:lnTo>
                      <a:pt x="1467" y="465"/>
                    </a:lnTo>
                    <a:lnTo>
                      <a:pt x="1481" y="500"/>
                    </a:lnTo>
                    <a:lnTo>
                      <a:pt x="1494" y="536"/>
                    </a:lnTo>
                    <a:lnTo>
                      <a:pt x="1504" y="571"/>
                    </a:lnTo>
                    <a:lnTo>
                      <a:pt x="1512" y="608"/>
                    </a:lnTo>
                    <a:lnTo>
                      <a:pt x="1519" y="646"/>
                    </a:lnTo>
                    <a:lnTo>
                      <a:pt x="1523" y="684"/>
                    </a:lnTo>
                    <a:lnTo>
                      <a:pt x="1526" y="722"/>
                    </a:lnTo>
                    <a:lnTo>
                      <a:pt x="1527" y="762"/>
                    </a:lnTo>
                    <a:lnTo>
                      <a:pt x="1526" y="801"/>
                    </a:lnTo>
                    <a:lnTo>
                      <a:pt x="1523" y="840"/>
                    </a:lnTo>
                    <a:lnTo>
                      <a:pt x="1519" y="878"/>
                    </a:lnTo>
                    <a:lnTo>
                      <a:pt x="1512" y="915"/>
                    </a:lnTo>
                    <a:lnTo>
                      <a:pt x="1503" y="952"/>
                    </a:lnTo>
                    <a:lnTo>
                      <a:pt x="1494" y="989"/>
                    </a:lnTo>
                    <a:lnTo>
                      <a:pt x="1481" y="1023"/>
                    </a:lnTo>
                    <a:lnTo>
                      <a:pt x="1467" y="1059"/>
                    </a:lnTo>
                    <a:lnTo>
                      <a:pt x="1452" y="1092"/>
                    </a:lnTo>
                    <a:lnTo>
                      <a:pt x="1435" y="1126"/>
                    </a:lnTo>
                    <a:lnTo>
                      <a:pt x="1416" y="1157"/>
                    </a:lnTo>
                    <a:lnTo>
                      <a:pt x="1397" y="1188"/>
                    </a:lnTo>
                    <a:lnTo>
                      <a:pt x="1376" y="1218"/>
                    </a:lnTo>
                    <a:lnTo>
                      <a:pt x="1353" y="1247"/>
                    </a:lnTo>
                    <a:lnTo>
                      <a:pt x="1329" y="1274"/>
                    </a:lnTo>
                    <a:lnTo>
                      <a:pt x="1303" y="1301"/>
                    </a:lnTo>
                    <a:lnTo>
                      <a:pt x="1277" y="1326"/>
                    </a:lnTo>
                    <a:lnTo>
                      <a:pt x="1249" y="1350"/>
                    </a:lnTo>
                    <a:lnTo>
                      <a:pt x="1221" y="1373"/>
                    </a:lnTo>
                    <a:lnTo>
                      <a:pt x="1191" y="1394"/>
                    </a:lnTo>
                    <a:lnTo>
                      <a:pt x="1160" y="1415"/>
                    </a:lnTo>
                    <a:lnTo>
                      <a:pt x="1127" y="1433"/>
                    </a:lnTo>
                    <a:lnTo>
                      <a:pt x="1095" y="1449"/>
                    </a:lnTo>
                    <a:lnTo>
                      <a:pt x="1060" y="1466"/>
                    </a:lnTo>
                    <a:lnTo>
                      <a:pt x="1026" y="1479"/>
                    </a:lnTo>
                    <a:lnTo>
                      <a:pt x="990" y="1491"/>
                    </a:lnTo>
                    <a:lnTo>
                      <a:pt x="954" y="1501"/>
                    </a:lnTo>
                    <a:lnTo>
                      <a:pt x="918" y="1509"/>
                    </a:lnTo>
                    <a:lnTo>
                      <a:pt x="880" y="1516"/>
                    </a:lnTo>
                    <a:lnTo>
                      <a:pt x="842" y="1522"/>
                    </a:lnTo>
                    <a:lnTo>
                      <a:pt x="802" y="1524"/>
                    </a:lnTo>
                    <a:lnTo>
                      <a:pt x="763" y="1525"/>
                    </a:lnTo>
                    <a:lnTo>
                      <a:pt x="724" y="1524"/>
                    </a:lnTo>
                    <a:lnTo>
                      <a:pt x="685" y="1522"/>
                    </a:lnTo>
                    <a:lnTo>
                      <a:pt x="647" y="1516"/>
                    </a:lnTo>
                    <a:lnTo>
                      <a:pt x="609" y="1510"/>
                    </a:lnTo>
                    <a:lnTo>
                      <a:pt x="572" y="1501"/>
                    </a:lnTo>
                    <a:lnTo>
                      <a:pt x="535" y="1491"/>
                    </a:lnTo>
                    <a:lnTo>
                      <a:pt x="500" y="1479"/>
                    </a:lnTo>
                    <a:lnTo>
                      <a:pt x="465" y="1466"/>
                    </a:lnTo>
                    <a:lnTo>
                      <a:pt x="432" y="1451"/>
                    </a:lnTo>
                    <a:lnTo>
                      <a:pt x="398" y="1433"/>
                    </a:lnTo>
                    <a:lnTo>
                      <a:pt x="366" y="1415"/>
                    </a:lnTo>
                    <a:lnTo>
                      <a:pt x="336" y="1395"/>
                    </a:lnTo>
                    <a:lnTo>
                      <a:pt x="306" y="1373"/>
                    </a:lnTo>
                    <a:lnTo>
                      <a:pt x="277" y="1351"/>
                    </a:lnTo>
                    <a:lnTo>
                      <a:pt x="248" y="1327"/>
                    </a:lnTo>
                    <a:lnTo>
                      <a:pt x="223" y="1302"/>
                    </a:lnTo>
                    <a:lnTo>
                      <a:pt x="198" y="1275"/>
                    </a:lnTo>
                    <a:lnTo>
                      <a:pt x="174" y="1248"/>
                    </a:lnTo>
                    <a:lnTo>
                      <a:pt x="150" y="1219"/>
                    </a:lnTo>
                    <a:lnTo>
                      <a:pt x="130" y="1189"/>
                    </a:lnTo>
                    <a:lnTo>
                      <a:pt x="110" y="1158"/>
                    </a:lnTo>
                    <a:lnTo>
                      <a:pt x="92" y="1127"/>
                    </a:lnTo>
                    <a:lnTo>
                      <a:pt x="74" y="1093"/>
                    </a:lnTo>
                    <a:lnTo>
                      <a:pt x="59" y="1060"/>
                    </a:lnTo>
                    <a:lnTo>
                      <a:pt x="46" y="1025"/>
                    </a:lnTo>
                    <a:lnTo>
                      <a:pt x="34" y="990"/>
                    </a:lnTo>
                    <a:lnTo>
                      <a:pt x="24" y="954"/>
                    </a:lnTo>
                    <a:lnTo>
                      <a:pt x="15" y="917"/>
                    </a:lnTo>
                    <a:lnTo>
                      <a:pt x="9" y="879"/>
                    </a:lnTo>
                    <a:lnTo>
                      <a:pt x="3" y="841"/>
                    </a:lnTo>
                    <a:lnTo>
                      <a:pt x="1" y="803"/>
                    </a:lnTo>
                    <a:lnTo>
                      <a:pt x="0" y="764"/>
                    </a:lnTo>
                    <a:close/>
                  </a:path>
                </a:pathLst>
              </a:custGeom>
              <a:solidFill>
                <a:srgbClr val="6D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79" name="Freeform 184">
                <a:extLst>
                  <a:ext uri="{FF2B5EF4-FFF2-40B4-BE49-F238E27FC236}">
                    <a16:creationId xmlns:a16="http://schemas.microsoft.com/office/drawing/2014/main" id="{36B179C8-37A4-44DA-9798-8B49D3141155}"/>
                  </a:ext>
                </a:extLst>
              </p:cNvPr>
              <p:cNvSpPr>
                <a:spLocks noEditPoints="1"/>
              </p:cNvSpPr>
              <p:nvPr/>
            </p:nvSpPr>
            <p:spPr bwMode="auto">
              <a:xfrm>
                <a:off x="1733" y="2499"/>
                <a:ext cx="760" cy="759"/>
              </a:xfrm>
              <a:custGeom>
                <a:avLst/>
                <a:gdLst>
                  <a:gd name="T0" fmla="*/ 22 w 1519"/>
                  <a:gd name="T1" fmla="*/ 15 h 1518"/>
                  <a:gd name="T2" fmla="*/ 20 w 1519"/>
                  <a:gd name="T3" fmla="*/ 19 h 1518"/>
                  <a:gd name="T4" fmla="*/ 17 w 1519"/>
                  <a:gd name="T5" fmla="*/ 21 h 1518"/>
                  <a:gd name="T6" fmla="*/ 13 w 1519"/>
                  <a:gd name="T7" fmla="*/ 23 h 1518"/>
                  <a:gd name="T8" fmla="*/ 9 w 1519"/>
                  <a:gd name="T9" fmla="*/ 22 h 1518"/>
                  <a:gd name="T10" fmla="*/ 6 w 1519"/>
                  <a:gd name="T11" fmla="*/ 20 h 1518"/>
                  <a:gd name="T12" fmla="*/ 3 w 1519"/>
                  <a:gd name="T13" fmla="*/ 17 h 1518"/>
                  <a:gd name="T14" fmla="*/ 2 w 1519"/>
                  <a:gd name="T15" fmla="*/ 13 h 1518"/>
                  <a:gd name="T16" fmla="*/ 2 w 1519"/>
                  <a:gd name="T17" fmla="*/ 9 h 1518"/>
                  <a:gd name="T18" fmla="*/ 4 w 1519"/>
                  <a:gd name="T19" fmla="*/ 6 h 1518"/>
                  <a:gd name="T20" fmla="*/ 7 w 1519"/>
                  <a:gd name="T21" fmla="*/ 3 h 1518"/>
                  <a:gd name="T22" fmla="*/ 11 w 1519"/>
                  <a:gd name="T23" fmla="*/ 2 h 1518"/>
                  <a:gd name="T24" fmla="*/ 15 w 1519"/>
                  <a:gd name="T25" fmla="*/ 3 h 1518"/>
                  <a:gd name="T26" fmla="*/ 19 w 1519"/>
                  <a:gd name="T27" fmla="*/ 4 h 1518"/>
                  <a:gd name="T28" fmla="*/ 21 w 1519"/>
                  <a:gd name="T29" fmla="*/ 7 h 1518"/>
                  <a:gd name="T30" fmla="*/ 22 w 1519"/>
                  <a:gd name="T31" fmla="*/ 11 h 1518"/>
                  <a:gd name="T32" fmla="*/ 1 w 1519"/>
                  <a:gd name="T33" fmla="*/ 11 h 1518"/>
                  <a:gd name="T34" fmla="*/ 1 w 1519"/>
                  <a:gd name="T35" fmla="*/ 9 h 1518"/>
                  <a:gd name="T36" fmla="*/ 2 w 1519"/>
                  <a:gd name="T37" fmla="*/ 7 h 1518"/>
                  <a:gd name="T38" fmla="*/ 3 w 1519"/>
                  <a:gd name="T39" fmla="*/ 5 h 1518"/>
                  <a:gd name="T40" fmla="*/ 5 w 1519"/>
                  <a:gd name="T41" fmla="*/ 3 h 1518"/>
                  <a:gd name="T42" fmla="*/ 7 w 1519"/>
                  <a:gd name="T43" fmla="*/ 2 h 1518"/>
                  <a:gd name="T44" fmla="*/ 9 w 1519"/>
                  <a:gd name="T45" fmla="*/ 1 h 1518"/>
                  <a:gd name="T46" fmla="*/ 11 w 1519"/>
                  <a:gd name="T47" fmla="*/ 1 h 1518"/>
                  <a:gd name="T48" fmla="*/ 14 w 1519"/>
                  <a:gd name="T49" fmla="*/ 1 h 1518"/>
                  <a:gd name="T50" fmla="*/ 16 w 1519"/>
                  <a:gd name="T51" fmla="*/ 1 h 1518"/>
                  <a:gd name="T52" fmla="*/ 18 w 1519"/>
                  <a:gd name="T53" fmla="*/ 2 h 1518"/>
                  <a:gd name="T54" fmla="*/ 20 w 1519"/>
                  <a:gd name="T55" fmla="*/ 3 h 1518"/>
                  <a:gd name="T56" fmla="*/ 22 w 1519"/>
                  <a:gd name="T57" fmla="*/ 5 h 1518"/>
                  <a:gd name="T58" fmla="*/ 23 w 1519"/>
                  <a:gd name="T59" fmla="*/ 7 h 1518"/>
                  <a:gd name="T60" fmla="*/ 24 w 1519"/>
                  <a:gd name="T61" fmla="*/ 9 h 1518"/>
                  <a:gd name="T62" fmla="*/ 24 w 1519"/>
                  <a:gd name="T63" fmla="*/ 11 h 1518"/>
                  <a:gd name="T64" fmla="*/ 24 w 1519"/>
                  <a:gd name="T65" fmla="*/ 14 h 1518"/>
                  <a:gd name="T66" fmla="*/ 24 w 1519"/>
                  <a:gd name="T67" fmla="*/ 16 h 1518"/>
                  <a:gd name="T68" fmla="*/ 23 w 1519"/>
                  <a:gd name="T69" fmla="*/ 18 h 1518"/>
                  <a:gd name="T70" fmla="*/ 22 w 1519"/>
                  <a:gd name="T71" fmla="*/ 20 h 1518"/>
                  <a:gd name="T72" fmla="*/ 20 w 1519"/>
                  <a:gd name="T73" fmla="*/ 21 h 1518"/>
                  <a:gd name="T74" fmla="*/ 18 w 1519"/>
                  <a:gd name="T75" fmla="*/ 23 h 1518"/>
                  <a:gd name="T76" fmla="*/ 16 w 1519"/>
                  <a:gd name="T77" fmla="*/ 24 h 1518"/>
                  <a:gd name="T78" fmla="*/ 14 w 1519"/>
                  <a:gd name="T79" fmla="*/ 24 h 1518"/>
                  <a:gd name="T80" fmla="*/ 11 w 1519"/>
                  <a:gd name="T81" fmla="*/ 24 h 1518"/>
                  <a:gd name="T82" fmla="*/ 9 w 1519"/>
                  <a:gd name="T83" fmla="*/ 24 h 1518"/>
                  <a:gd name="T84" fmla="*/ 7 w 1519"/>
                  <a:gd name="T85" fmla="*/ 23 h 1518"/>
                  <a:gd name="T86" fmla="*/ 5 w 1519"/>
                  <a:gd name="T87" fmla="*/ 21 h 1518"/>
                  <a:gd name="T88" fmla="*/ 3 w 1519"/>
                  <a:gd name="T89" fmla="*/ 20 h 1518"/>
                  <a:gd name="T90" fmla="*/ 2 w 1519"/>
                  <a:gd name="T91" fmla="*/ 18 h 1518"/>
                  <a:gd name="T92" fmla="*/ 1 w 1519"/>
                  <a:gd name="T93" fmla="*/ 16 h 1518"/>
                  <a:gd name="T94" fmla="*/ 1 w 1519"/>
                  <a:gd name="T95" fmla="*/ 14 h 1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19" h="1518">
                    <a:moveTo>
                      <a:pt x="1407" y="759"/>
                    </a:moveTo>
                    <a:lnTo>
                      <a:pt x="1404" y="825"/>
                    </a:lnTo>
                    <a:lnTo>
                      <a:pt x="1395" y="891"/>
                    </a:lnTo>
                    <a:lnTo>
                      <a:pt x="1379" y="954"/>
                    </a:lnTo>
                    <a:lnTo>
                      <a:pt x="1357" y="1014"/>
                    </a:lnTo>
                    <a:lnTo>
                      <a:pt x="1329" y="1072"/>
                    </a:lnTo>
                    <a:lnTo>
                      <a:pt x="1296" y="1127"/>
                    </a:lnTo>
                    <a:lnTo>
                      <a:pt x="1258" y="1178"/>
                    </a:lnTo>
                    <a:lnTo>
                      <a:pt x="1215" y="1224"/>
                    </a:lnTo>
                    <a:lnTo>
                      <a:pt x="1169" y="1268"/>
                    </a:lnTo>
                    <a:lnTo>
                      <a:pt x="1118" y="1306"/>
                    </a:lnTo>
                    <a:lnTo>
                      <a:pt x="1063" y="1338"/>
                    </a:lnTo>
                    <a:lnTo>
                      <a:pt x="1005" y="1366"/>
                    </a:lnTo>
                    <a:lnTo>
                      <a:pt x="946" y="1389"/>
                    </a:lnTo>
                    <a:lnTo>
                      <a:pt x="882" y="1405"/>
                    </a:lnTo>
                    <a:lnTo>
                      <a:pt x="817" y="1414"/>
                    </a:lnTo>
                    <a:lnTo>
                      <a:pt x="749" y="1418"/>
                    </a:lnTo>
                    <a:lnTo>
                      <a:pt x="681" y="1414"/>
                    </a:lnTo>
                    <a:lnTo>
                      <a:pt x="615" y="1404"/>
                    </a:lnTo>
                    <a:lnTo>
                      <a:pt x="552" y="1388"/>
                    </a:lnTo>
                    <a:lnTo>
                      <a:pt x="491" y="1366"/>
                    </a:lnTo>
                    <a:lnTo>
                      <a:pt x="433" y="1338"/>
                    </a:lnTo>
                    <a:lnTo>
                      <a:pt x="379" y="1305"/>
                    </a:lnTo>
                    <a:lnTo>
                      <a:pt x="328" y="1267"/>
                    </a:lnTo>
                    <a:lnTo>
                      <a:pt x="281" y="1224"/>
                    </a:lnTo>
                    <a:lnTo>
                      <a:pt x="238" y="1178"/>
                    </a:lnTo>
                    <a:lnTo>
                      <a:pt x="200" y="1127"/>
                    </a:lnTo>
                    <a:lnTo>
                      <a:pt x="168" y="1073"/>
                    </a:lnTo>
                    <a:lnTo>
                      <a:pt x="140" y="1015"/>
                    </a:lnTo>
                    <a:lnTo>
                      <a:pt x="119" y="954"/>
                    </a:lnTo>
                    <a:lnTo>
                      <a:pt x="102" y="892"/>
                    </a:lnTo>
                    <a:lnTo>
                      <a:pt x="92" y="827"/>
                    </a:lnTo>
                    <a:lnTo>
                      <a:pt x="89" y="760"/>
                    </a:lnTo>
                    <a:lnTo>
                      <a:pt x="92" y="693"/>
                    </a:lnTo>
                    <a:lnTo>
                      <a:pt x="102" y="627"/>
                    </a:lnTo>
                    <a:lnTo>
                      <a:pt x="119" y="565"/>
                    </a:lnTo>
                    <a:lnTo>
                      <a:pt x="140" y="504"/>
                    </a:lnTo>
                    <a:lnTo>
                      <a:pt x="168" y="446"/>
                    </a:lnTo>
                    <a:lnTo>
                      <a:pt x="200" y="392"/>
                    </a:lnTo>
                    <a:lnTo>
                      <a:pt x="238" y="341"/>
                    </a:lnTo>
                    <a:lnTo>
                      <a:pt x="281" y="294"/>
                    </a:lnTo>
                    <a:lnTo>
                      <a:pt x="328" y="252"/>
                    </a:lnTo>
                    <a:lnTo>
                      <a:pt x="379" y="214"/>
                    </a:lnTo>
                    <a:lnTo>
                      <a:pt x="433" y="180"/>
                    </a:lnTo>
                    <a:lnTo>
                      <a:pt x="491" y="151"/>
                    </a:lnTo>
                    <a:lnTo>
                      <a:pt x="552" y="129"/>
                    </a:lnTo>
                    <a:lnTo>
                      <a:pt x="615" y="113"/>
                    </a:lnTo>
                    <a:lnTo>
                      <a:pt x="681" y="103"/>
                    </a:lnTo>
                    <a:lnTo>
                      <a:pt x="749" y="100"/>
                    </a:lnTo>
                    <a:lnTo>
                      <a:pt x="817" y="103"/>
                    </a:lnTo>
                    <a:lnTo>
                      <a:pt x="882" y="113"/>
                    </a:lnTo>
                    <a:lnTo>
                      <a:pt x="946" y="129"/>
                    </a:lnTo>
                    <a:lnTo>
                      <a:pt x="1007" y="151"/>
                    </a:lnTo>
                    <a:lnTo>
                      <a:pt x="1064" y="179"/>
                    </a:lnTo>
                    <a:lnTo>
                      <a:pt x="1118" y="212"/>
                    </a:lnTo>
                    <a:lnTo>
                      <a:pt x="1169" y="250"/>
                    </a:lnTo>
                    <a:lnTo>
                      <a:pt x="1216" y="293"/>
                    </a:lnTo>
                    <a:lnTo>
                      <a:pt x="1258" y="340"/>
                    </a:lnTo>
                    <a:lnTo>
                      <a:pt x="1296" y="391"/>
                    </a:lnTo>
                    <a:lnTo>
                      <a:pt x="1329" y="445"/>
                    </a:lnTo>
                    <a:lnTo>
                      <a:pt x="1357" y="503"/>
                    </a:lnTo>
                    <a:lnTo>
                      <a:pt x="1379" y="563"/>
                    </a:lnTo>
                    <a:lnTo>
                      <a:pt x="1395" y="626"/>
                    </a:lnTo>
                    <a:lnTo>
                      <a:pt x="1404" y="692"/>
                    </a:lnTo>
                    <a:lnTo>
                      <a:pt x="1407" y="759"/>
                    </a:lnTo>
                    <a:close/>
                    <a:moveTo>
                      <a:pt x="0" y="761"/>
                    </a:moveTo>
                    <a:lnTo>
                      <a:pt x="1" y="722"/>
                    </a:lnTo>
                    <a:lnTo>
                      <a:pt x="5" y="684"/>
                    </a:lnTo>
                    <a:lnTo>
                      <a:pt x="9" y="646"/>
                    </a:lnTo>
                    <a:lnTo>
                      <a:pt x="16" y="609"/>
                    </a:lnTo>
                    <a:lnTo>
                      <a:pt x="24" y="572"/>
                    </a:lnTo>
                    <a:lnTo>
                      <a:pt x="34" y="536"/>
                    </a:lnTo>
                    <a:lnTo>
                      <a:pt x="46" y="502"/>
                    </a:lnTo>
                    <a:lnTo>
                      <a:pt x="60" y="467"/>
                    </a:lnTo>
                    <a:lnTo>
                      <a:pt x="75" y="434"/>
                    </a:lnTo>
                    <a:lnTo>
                      <a:pt x="92" y="400"/>
                    </a:lnTo>
                    <a:lnTo>
                      <a:pt x="110" y="369"/>
                    </a:lnTo>
                    <a:lnTo>
                      <a:pt x="130" y="338"/>
                    </a:lnTo>
                    <a:lnTo>
                      <a:pt x="151" y="308"/>
                    </a:lnTo>
                    <a:lnTo>
                      <a:pt x="174" y="279"/>
                    </a:lnTo>
                    <a:lnTo>
                      <a:pt x="198" y="252"/>
                    </a:lnTo>
                    <a:lnTo>
                      <a:pt x="223" y="225"/>
                    </a:lnTo>
                    <a:lnTo>
                      <a:pt x="249" y="200"/>
                    </a:lnTo>
                    <a:lnTo>
                      <a:pt x="276" y="176"/>
                    </a:lnTo>
                    <a:lnTo>
                      <a:pt x="305" y="154"/>
                    </a:lnTo>
                    <a:lnTo>
                      <a:pt x="335" y="132"/>
                    </a:lnTo>
                    <a:lnTo>
                      <a:pt x="366" y="112"/>
                    </a:lnTo>
                    <a:lnTo>
                      <a:pt x="397" y="94"/>
                    </a:lnTo>
                    <a:lnTo>
                      <a:pt x="431" y="76"/>
                    </a:lnTo>
                    <a:lnTo>
                      <a:pt x="464" y="61"/>
                    </a:lnTo>
                    <a:lnTo>
                      <a:pt x="499" y="48"/>
                    </a:lnTo>
                    <a:lnTo>
                      <a:pt x="534" y="35"/>
                    </a:lnTo>
                    <a:lnTo>
                      <a:pt x="570" y="25"/>
                    </a:lnTo>
                    <a:lnTo>
                      <a:pt x="607" y="17"/>
                    </a:lnTo>
                    <a:lnTo>
                      <a:pt x="644" y="10"/>
                    </a:lnTo>
                    <a:lnTo>
                      <a:pt x="682" y="5"/>
                    </a:lnTo>
                    <a:lnTo>
                      <a:pt x="721" y="2"/>
                    </a:lnTo>
                    <a:lnTo>
                      <a:pt x="760" y="0"/>
                    </a:lnTo>
                    <a:lnTo>
                      <a:pt x="799" y="2"/>
                    </a:lnTo>
                    <a:lnTo>
                      <a:pt x="837" y="5"/>
                    </a:lnTo>
                    <a:lnTo>
                      <a:pt x="875" y="10"/>
                    </a:lnTo>
                    <a:lnTo>
                      <a:pt x="913" y="17"/>
                    </a:lnTo>
                    <a:lnTo>
                      <a:pt x="949" y="25"/>
                    </a:lnTo>
                    <a:lnTo>
                      <a:pt x="986" y="35"/>
                    </a:lnTo>
                    <a:lnTo>
                      <a:pt x="1020" y="48"/>
                    </a:lnTo>
                    <a:lnTo>
                      <a:pt x="1055" y="60"/>
                    </a:lnTo>
                    <a:lnTo>
                      <a:pt x="1088" y="76"/>
                    </a:lnTo>
                    <a:lnTo>
                      <a:pt x="1122" y="93"/>
                    </a:lnTo>
                    <a:lnTo>
                      <a:pt x="1153" y="111"/>
                    </a:lnTo>
                    <a:lnTo>
                      <a:pt x="1184" y="132"/>
                    </a:lnTo>
                    <a:lnTo>
                      <a:pt x="1214" y="153"/>
                    </a:lnTo>
                    <a:lnTo>
                      <a:pt x="1243" y="176"/>
                    </a:lnTo>
                    <a:lnTo>
                      <a:pt x="1270" y="199"/>
                    </a:lnTo>
                    <a:lnTo>
                      <a:pt x="1297" y="224"/>
                    </a:lnTo>
                    <a:lnTo>
                      <a:pt x="1321" y="250"/>
                    </a:lnTo>
                    <a:lnTo>
                      <a:pt x="1345" y="278"/>
                    </a:lnTo>
                    <a:lnTo>
                      <a:pt x="1368" y="307"/>
                    </a:lnTo>
                    <a:lnTo>
                      <a:pt x="1389" y="337"/>
                    </a:lnTo>
                    <a:lnTo>
                      <a:pt x="1409" y="367"/>
                    </a:lnTo>
                    <a:lnTo>
                      <a:pt x="1427" y="399"/>
                    </a:lnTo>
                    <a:lnTo>
                      <a:pt x="1444" y="431"/>
                    </a:lnTo>
                    <a:lnTo>
                      <a:pt x="1459" y="465"/>
                    </a:lnTo>
                    <a:lnTo>
                      <a:pt x="1473" y="499"/>
                    </a:lnTo>
                    <a:lnTo>
                      <a:pt x="1485" y="535"/>
                    </a:lnTo>
                    <a:lnTo>
                      <a:pt x="1495" y="571"/>
                    </a:lnTo>
                    <a:lnTo>
                      <a:pt x="1504" y="608"/>
                    </a:lnTo>
                    <a:lnTo>
                      <a:pt x="1510" y="644"/>
                    </a:lnTo>
                    <a:lnTo>
                      <a:pt x="1516" y="683"/>
                    </a:lnTo>
                    <a:lnTo>
                      <a:pt x="1518" y="721"/>
                    </a:lnTo>
                    <a:lnTo>
                      <a:pt x="1519" y="760"/>
                    </a:lnTo>
                    <a:lnTo>
                      <a:pt x="1518" y="799"/>
                    </a:lnTo>
                    <a:lnTo>
                      <a:pt x="1516" y="837"/>
                    </a:lnTo>
                    <a:lnTo>
                      <a:pt x="1510" y="875"/>
                    </a:lnTo>
                    <a:lnTo>
                      <a:pt x="1504" y="912"/>
                    </a:lnTo>
                    <a:lnTo>
                      <a:pt x="1495" y="949"/>
                    </a:lnTo>
                    <a:lnTo>
                      <a:pt x="1485" y="984"/>
                    </a:lnTo>
                    <a:lnTo>
                      <a:pt x="1473" y="1020"/>
                    </a:lnTo>
                    <a:lnTo>
                      <a:pt x="1459" y="1055"/>
                    </a:lnTo>
                    <a:lnTo>
                      <a:pt x="1444" y="1088"/>
                    </a:lnTo>
                    <a:lnTo>
                      <a:pt x="1427" y="1120"/>
                    </a:lnTo>
                    <a:lnTo>
                      <a:pt x="1409" y="1153"/>
                    </a:lnTo>
                    <a:lnTo>
                      <a:pt x="1389" y="1183"/>
                    </a:lnTo>
                    <a:lnTo>
                      <a:pt x="1368" y="1213"/>
                    </a:lnTo>
                    <a:lnTo>
                      <a:pt x="1345" y="1241"/>
                    </a:lnTo>
                    <a:lnTo>
                      <a:pt x="1321" y="1269"/>
                    </a:lnTo>
                    <a:lnTo>
                      <a:pt x="1297" y="1295"/>
                    </a:lnTo>
                    <a:lnTo>
                      <a:pt x="1270" y="1321"/>
                    </a:lnTo>
                    <a:lnTo>
                      <a:pt x="1243" y="1344"/>
                    </a:lnTo>
                    <a:lnTo>
                      <a:pt x="1214" y="1367"/>
                    </a:lnTo>
                    <a:lnTo>
                      <a:pt x="1184" y="1388"/>
                    </a:lnTo>
                    <a:lnTo>
                      <a:pt x="1153" y="1407"/>
                    </a:lnTo>
                    <a:lnTo>
                      <a:pt x="1121" y="1426"/>
                    </a:lnTo>
                    <a:lnTo>
                      <a:pt x="1088" y="1443"/>
                    </a:lnTo>
                    <a:lnTo>
                      <a:pt x="1055" y="1458"/>
                    </a:lnTo>
                    <a:lnTo>
                      <a:pt x="1020" y="1472"/>
                    </a:lnTo>
                    <a:lnTo>
                      <a:pt x="985" y="1483"/>
                    </a:lnTo>
                    <a:lnTo>
                      <a:pt x="949" y="1494"/>
                    </a:lnTo>
                    <a:lnTo>
                      <a:pt x="912" y="1503"/>
                    </a:lnTo>
                    <a:lnTo>
                      <a:pt x="874" y="1509"/>
                    </a:lnTo>
                    <a:lnTo>
                      <a:pt x="836" y="1514"/>
                    </a:lnTo>
                    <a:lnTo>
                      <a:pt x="798" y="1517"/>
                    </a:lnTo>
                    <a:lnTo>
                      <a:pt x="759" y="1518"/>
                    </a:lnTo>
                    <a:lnTo>
                      <a:pt x="720" y="1517"/>
                    </a:lnTo>
                    <a:lnTo>
                      <a:pt x="681" y="1513"/>
                    </a:lnTo>
                    <a:lnTo>
                      <a:pt x="643" y="1509"/>
                    </a:lnTo>
                    <a:lnTo>
                      <a:pt x="606" y="1502"/>
                    </a:lnTo>
                    <a:lnTo>
                      <a:pt x="569" y="1494"/>
                    </a:lnTo>
                    <a:lnTo>
                      <a:pt x="533" y="1483"/>
                    </a:lnTo>
                    <a:lnTo>
                      <a:pt x="498" y="1472"/>
                    </a:lnTo>
                    <a:lnTo>
                      <a:pt x="463" y="1458"/>
                    </a:lnTo>
                    <a:lnTo>
                      <a:pt x="430" y="1443"/>
                    </a:lnTo>
                    <a:lnTo>
                      <a:pt x="397" y="1426"/>
                    </a:lnTo>
                    <a:lnTo>
                      <a:pt x="365" y="1407"/>
                    </a:lnTo>
                    <a:lnTo>
                      <a:pt x="335" y="1388"/>
                    </a:lnTo>
                    <a:lnTo>
                      <a:pt x="305" y="1367"/>
                    </a:lnTo>
                    <a:lnTo>
                      <a:pt x="276" y="1344"/>
                    </a:lnTo>
                    <a:lnTo>
                      <a:pt x="249" y="1321"/>
                    </a:lnTo>
                    <a:lnTo>
                      <a:pt x="222" y="1295"/>
                    </a:lnTo>
                    <a:lnTo>
                      <a:pt x="198" y="1269"/>
                    </a:lnTo>
                    <a:lnTo>
                      <a:pt x="174" y="1241"/>
                    </a:lnTo>
                    <a:lnTo>
                      <a:pt x="151" y="1213"/>
                    </a:lnTo>
                    <a:lnTo>
                      <a:pt x="130" y="1184"/>
                    </a:lnTo>
                    <a:lnTo>
                      <a:pt x="110" y="1153"/>
                    </a:lnTo>
                    <a:lnTo>
                      <a:pt x="92" y="1121"/>
                    </a:lnTo>
                    <a:lnTo>
                      <a:pt x="76" y="1088"/>
                    </a:lnTo>
                    <a:lnTo>
                      <a:pt x="60" y="1055"/>
                    </a:lnTo>
                    <a:lnTo>
                      <a:pt x="47" y="1020"/>
                    </a:lnTo>
                    <a:lnTo>
                      <a:pt x="34" y="986"/>
                    </a:lnTo>
                    <a:lnTo>
                      <a:pt x="24" y="950"/>
                    </a:lnTo>
                    <a:lnTo>
                      <a:pt x="16" y="913"/>
                    </a:lnTo>
                    <a:lnTo>
                      <a:pt x="9" y="876"/>
                    </a:lnTo>
                    <a:lnTo>
                      <a:pt x="5" y="838"/>
                    </a:lnTo>
                    <a:lnTo>
                      <a:pt x="1" y="800"/>
                    </a:lnTo>
                    <a:lnTo>
                      <a:pt x="0" y="761"/>
                    </a:lnTo>
                    <a:close/>
                  </a:path>
                </a:pathLst>
              </a:custGeom>
              <a:solidFill>
                <a:srgbClr val="7A7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80" name="Freeform 185">
                <a:extLst>
                  <a:ext uri="{FF2B5EF4-FFF2-40B4-BE49-F238E27FC236}">
                    <a16:creationId xmlns:a16="http://schemas.microsoft.com/office/drawing/2014/main" id="{AE94C58D-6FF0-4019-B68B-2856AB64301E}"/>
                  </a:ext>
                </a:extLst>
              </p:cNvPr>
              <p:cNvSpPr>
                <a:spLocks noEditPoints="1"/>
              </p:cNvSpPr>
              <p:nvPr/>
            </p:nvSpPr>
            <p:spPr bwMode="auto">
              <a:xfrm>
                <a:off x="1735" y="2503"/>
                <a:ext cx="754" cy="753"/>
              </a:xfrm>
              <a:custGeom>
                <a:avLst/>
                <a:gdLst>
                  <a:gd name="T0" fmla="*/ 22 w 1507"/>
                  <a:gd name="T1" fmla="*/ 15 h 1506"/>
                  <a:gd name="T2" fmla="*/ 20 w 1507"/>
                  <a:gd name="T3" fmla="*/ 19 h 1506"/>
                  <a:gd name="T4" fmla="*/ 17 w 1507"/>
                  <a:gd name="T5" fmla="*/ 21 h 1506"/>
                  <a:gd name="T6" fmla="*/ 13 w 1507"/>
                  <a:gd name="T7" fmla="*/ 23 h 1506"/>
                  <a:gd name="T8" fmla="*/ 9 w 1507"/>
                  <a:gd name="T9" fmla="*/ 22 h 1506"/>
                  <a:gd name="T10" fmla="*/ 5 w 1507"/>
                  <a:gd name="T11" fmla="*/ 20 h 1506"/>
                  <a:gd name="T12" fmla="*/ 3 w 1507"/>
                  <a:gd name="T13" fmla="*/ 17 h 1506"/>
                  <a:gd name="T14" fmla="*/ 2 w 1507"/>
                  <a:gd name="T15" fmla="*/ 13 h 1506"/>
                  <a:gd name="T16" fmla="*/ 2 w 1507"/>
                  <a:gd name="T17" fmla="*/ 9 h 1506"/>
                  <a:gd name="T18" fmla="*/ 4 w 1507"/>
                  <a:gd name="T19" fmla="*/ 6 h 1506"/>
                  <a:gd name="T20" fmla="*/ 7 w 1507"/>
                  <a:gd name="T21" fmla="*/ 3 h 1506"/>
                  <a:gd name="T22" fmla="*/ 11 w 1507"/>
                  <a:gd name="T23" fmla="*/ 2 h 1506"/>
                  <a:gd name="T24" fmla="*/ 15 w 1507"/>
                  <a:gd name="T25" fmla="*/ 2 h 1506"/>
                  <a:gd name="T26" fmla="*/ 19 w 1507"/>
                  <a:gd name="T27" fmla="*/ 4 h 1506"/>
                  <a:gd name="T28" fmla="*/ 21 w 1507"/>
                  <a:gd name="T29" fmla="*/ 7 h 1506"/>
                  <a:gd name="T30" fmla="*/ 22 w 1507"/>
                  <a:gd name="T31" fmla="*/ 11 h 1506"/>
                  <a:gd name="T32" fmla="*/ 1 w 1507"/>
                  <a:gd name="T33" fmla="*/ 11 h 1506"/>
                  <a:gd name="T34" fmla="*/ 1 w 1507"/>
                  <a:gd name="T35" fmla="*/ 9 h 1506"/>
                  <a:gd name="T36" fmla="*/ 2 w 1507"/>
                  <a:gd name="T37" fmla="*/ 7 h 1506"/>
                  <a:gd name="T38" fmla="*/ 3 w 1507"/>
                  <a:gd name="T39" fmla="*/ 5 h 1506"/>
                  <a:gd name="T40" fmla="*/ 5 w 1507"/>
                  <a:gd name="T41" fmla="*/ 3 h 1506"/>
                  <a:gd name="T42" fmla="*/ 7 w 1507"/>
                  <a:gd name="T43" fmla="*/ 2 h 1506"/>
                  <a:gd name="T44" fmla="*/ 9 w 1507"/>
                  <a:gd name="T45" fmla="*/ 1 h 1506"/>
                  <a:gd name="T46" fmla="*/ 11 w 1507"/>
                  <a:gd name="T47" fmla="*/ 1 h 1506"/>
                  <a:gd name="T48" fmla="*/ 13 w 1507"/>
                  <a:gd name="T49" fmla="*/ 1 h 1506"/>
                  <a:gd name="T50" fmla="*/ 16 w 1507"/>
                  <a:gd name="T51" fmla="*/ 1 h 1506"/>
                  <a:gd name="T52" fmla="*/ 18 w 1507"/>
                  <a:gd name="T53" fmla="*/ 2 h 1506"/>
                  <a:gd name="T54" fmla="*/ 20 w 1507"/>
                  <a:gd name="T55" fmla="*/ 3 h 1506"/>
                  <a:gd name="T56" fmla="*/ 21 w 1507"/>
                  <a:gd name="T57" fmla="*/ 5 h 1506"/>
                  <a:gd name="T58" fmla="*/ 23 w 1507"/>
                  <a:gd name="T59" fmla="*/ 7 h 1506"/>
                  <a:gd name="T60" fmla="*/ 24 w 1507"/>
                  <a:gd name="T61" fmla="*/ 9 h 1506"/>
                  <a:gd name="T62" fmla="*/ 24 w 1507"/>
                  <a:gd name="T63" fmla="*/ 11 h 1506"/>
                  <a:gd name="T64" fmla="*/ 24 w 1507"/>
                  <a:gd name="T65" fmla="*/ 13 h 1506"/>
                  <a:gd name="T66" fmla="*/ 24 w 1507"/>
                  <a:gd name="T67" fmla="*/ 16 h 1506"/>
                  <a:gd name="T68" fmla="*/ 23 w 1507"/>
                  <a:gd name="T69" fmla="*/ 18 h 1506"/>
                  <a:gd name="T70" fmla="*/ 21 w 1507"/>
                  <a:gd name="T71" fmla="*/ 20 h 1506"/>
                  <a:gd name="T72" fmla="*/ 20 w 1507"/>
                  <a:gd name="T73" fmla="*/ 21 h 1506"/>
                  <a:gd name="T74" fmla="*/ 18 w 1507"/>
                  <a:gd name="T75" fmla="*/ 23 h 1506"/>
                  <a:gd name="T76" fmla="*/ 16 w 1507"/>
                  <a:gd name="T77" fmla="*/ 23 h 1506"/>
                  <a:gd name="T78" fmla="*/ 13 w 1507"/>
                  <a:gd name="T79" fmla="*/ 24 h 1506"/>
                  <a:gd name="T80" fmla="*/ 11 w 1507"/>
                  <a:gd name="T81" fmla="*/ 24 h 1506"/>
                  <a:gd name="T82" fmla="*/ 9 w 1507"/>
                  <a:gd name="T83" fmla="*/ 23 h 1506"/>
                  <a:gd name="T84" fmla="*/ 7 w 1507"/>
                  <a:gd name="T85" fmla="*/ 23 h 1506"/>
                  <a:gd name="T86" fmla="*/ 5 w 1507"/>
                  <a:gd name="T87" fmla="*/ 21 h 1506"/>
                  <a:gd name="T88" fmla="*/ 3 w 1507"/>
                  <a:gd name="T89" fmla="*/ 20 h 1506"/>
                  <a:gd name="T90" fmla="*/ 2 w 1507"/>
                  <a:gd name="T91" fmla="*/ 18 h 1506"/>
                  <a:gd name="T92" fmla="*/ 1 w 1507"/>
                  <a:gd name="T93" fmla="*/ 16 h 1506"/>
                  <a:gd name="T94" fmla="*/ 1 w 1507"/>
                  <a:gd name="T95" fmla="*/ 13 h 15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07" h="1506">
                    <a:moveTo>
                      <a:pt x="1405" y="752"/>
                    </a:moveTo>
                    <a:lnTo>
                      <a:pt x="1401" y="820"/>
                    </a:lnTo>
                    <a:lnTo>
                      <a:pt x="1391" y="884"/>
                    </a:lnTo>
                    <a:lnTo>
                      <a:pt x="1375" y="947"/>
                    </a:lnTo>
                    <a:lnTo>
                      <a:pt x="1353" y="1008"/>
                    </a:lnTo>
                    <a:lnTo>
                      <a:pt x="1325" y="1066"/>
                    </a:lnTo>
                    <a:lnTo>
                      <a:pt x="1292" y="1121"/>
                    </a:lnTo>
                    <a:lnTo>
                      <a:pt x="1254" y="1172"/>
                    </a:lnTo>
                    <a:lnTo>
                      <a:pt x="1211" y="1219"/>
                    </a:lnTo>
                    <a:lnTo>
                      <a:pt x="1164" y="1262"/>
                    </a:lnTo>
                    <a:lnTo>
                      <a:pt x="1112" y="1300"/>
                    </a:lnTo>
                    <a:lnTo>
                      <a:pt x="1058" y="1333"/>
                    </a:lnTo>
                    <a:lnTo>
                      <a:pt x="999" y="1362"/>
                    </a:lnTo>
                    <a:lnTo>
                      <a:pt x="938" y="1384"/>
                    </a:lnTo>
                    <a:lnTo>
                      <a:pt x="875" y="1400"/>
                    </a:lnTo>
                    <a:lnTo>
                      <a:pt x="808" y="1411"/>
                    </a:lnTo>
                    <a:lnTo>
                      <a:pt x="740" y="1414"/>
                    </a:lnTo>
                    <a:lnTo>
                      <a:pt x="672" y="1411"/>
                    </a:lnTo>
                    <a:lnTo>
                      <a:pt x="607" y="1400"/>
                    </a:lnTo>
                    <a:lnTo>
                      <a:pt x="543" y="1384"/>
                    </a:lnTo>
                    <a:lnTo>
                      <a:pt x="482" y="1362"/>
                    </a:lnTo>
                    <a:lnTo>
                      <a:pt x="423" y="1335"/>
                    </a:lnTo>
                    <a:lnTo>
                      <a:pt x="369" y="1301"/>
                    </a:lnTo>
                    <a:lnTo>
                      <a:pt x="319" y="1263"/>
                    </a:lnTo>
                    <a:lnTo>
                      <a:pt x="271" y="1219"/>
                    </a:lnTo>
                    <a:lnTo>
                      <a:pt x="229" y="1173"/>
                    </a:lnTo>
                    <a:lnTo>
                      <a:pt x="190" y="1121"/>
                    </a:lnTo>
                    <a:lnTo>
                      <a:pt x="157" y="1067"/>
                    </a:lnTo>
                    <a:lnTo>
                      <a:pt x="129" y="1010"/>
                    </a:lnTo>
                    <a:lnTo>
                      <a:pt x="107" y="949"/>
                    </a:lnTo>
                    <a:lnTo>
                      <a:pt x="91" y="885"/>
                    </a:lnTo>
                    <a:lnTo>
                      <a:pt x="80" y="821"/>
                    </a:lnTo>
                    <a:lnTo>
                      <a:pt x="77" y="753"/>
                    </a:lnTo>
                    <a:lnTo>
                      <a:pt x="80" y="685"/>
                    </a:lnTo>
                    <a:lnTo>
                      <a:pt x="89" y="619"/>
                    </a:lnTo>
                    <a:lnTo>
                      <a:pt x="105" y="556"/>
                    </a:lnTo>
                    <a:lnTo>
                      <a:pt x="129" y="495"/>
                    </a:lnTo>
                    <a:lnTo>
                      <a:pt x="156" y="437"/>
                    </a:lnTo>
                    <a:lnTo>
                      <a:pt x="190" y="383"/>
                    </a:lnTo>
                    <a:lnTo>
                      <a:pt x="228" y="331"/>
                    </a:lnTo>
                    <a:lnTo>
                      <a:pt x="270" y="285"/>
                    </a:lnTo>
                    <a:lnTo>
                      <a:pt x="317" y="241"/>
                    </a:lnTo>
                    <a:lnTo>
                      <a:pt x="369" y="203"/>
                    </a:lnTo>
                    <a:lnTo>
                      <a:pt x="423" y="171"/>
                    </a:lnTo>
                    <a:lnTo>
                      <a:pt x="482" y="142"/>
                    </a:lnTo>
                    <a:lnTo>
                      <a:pt x="543" y="120"/>
                    </a:lnTo>
                    <a:lnTo>
                      <a:pt x="607" y="104"/>
                    </a:lnTo>
                    <a:lnTo>
                      <a:pt x="673" y="94"/>
                    </a:lnTo>
                    <a:lnTo>
                      <a:pt x="741" y="90"/>
                    </a:lnTo>
                    <a:lnTo>
                      <a:pt x="809" y="94"/>
                    </a:lnTo>
                    <a:lnTo>
                      <a:pt x="875" y="104"/>
                    </a:lnTo>
                    <a:lnTo>
                      <a:pt x="938" y="120"/>
                    </a:lnTo>
                    <a:lnTo>
                      <a:pt x="999" y="142"/>
                    </a:lnTo>
                    <a:lnTo>
                      <a:pt x="1058" y="170"/>
                    </a:lnTo>
                    <a:lnTo>
                      <a:pt x="1112" y="203"/>
                    </a:lnTo>
                    <a:lnTo>
                      <a:pt x="1163" y="241"/>
                    </a:lnTo>
                    <a:lnTo>
                      <a:pt x="1210" y="284"/>
                    </a:lnTo>
                    <a:lnTo>
                      <a:pt x="1253" y="331"/>
                    </a:lnTo>
                    <a:lnTo>
                      <a:pt x="1292" y="383"/>
                    </a:lnTo>
                    <a:lnTo>
                      <a:pt x="1324" y="437"/>
                    </a:lnTo>
                    <a:lnTo>
                      <a:pt x="1353" y="495"/>
                    </a:lnTo>
                    <a:lnTo>
                      <a:pt x="1375" y="556"/>
                    </a:lnTo>
                    <a:lnTo>
                      <a:pt x="1391" y="619"/>
                    </a:lnTo>
                    <a:lnTo>
                      <a:pt x="1401" y="684"/>
                    </a:lnTo>
                    <a:lnTo>
                      <a:pt x="1405" y="752"/>
                    </a:lnTo>
                    <a:close/>
                    <a:moveTo>
                      <a:pt x="0" y="754"/>
                    </a:moveTo>
                    <a:lnTo>
                      <a:pt x="1" y="715"/>
                    </a:lnTo>
                    <a:lnTo>
                      <a:pt x="3" y="677"/>
                    </a:lnTo>
                    <a:lnTo>
                      <a:pt x="9" y="640"/>
                    </a:lnTo>
                    <a:lnTo>
                      <a:pt x="14" y="603"/>
                    </a:lnTo>
                    <a:lnTo>
                      <a:pt x="24" y="566"/>
                    </a:lnTo>
                    <a:lnTo>
                      <a:pt x="33" y="530"/>
                    </a:lnTo>
                    <a:lnTo>
                      <a:pt x="46" y="496"/>
                    </a:lnTo>
                    <a:lnTo>
                      <a:pt x="58" y="461"/>
                    </a:lnTo>
                    <a:lnTo>
                      <a:pt x="73" y="428"/>
                    </a:lnTo>
                    <a:lnTo>
                      <a:pt x="91" y="396"/>
                    </a:lnTo>
                    <a:lnTo>
                      <a:pt x="108" y="363"/>
                    </a:lnTo>
                    <a:lnTo>
                      <a:pt x="127" y="333"/>
                    </a:lnTo>
                    <a:lnTo>
                      <a:pt x="149" y="303"/>
                    </a:lnTo>
                    <a:lnTo>
                      <a:pt x="171" y="275"/>
                    </a:lnTo>
                    <a:lnTo>
                      <a:pt x="195" y="248"/>
                    </a:lnTo>
                    <a:lnTo>
                      <a:pt x="220" y="222"/>
                    </a:lnTo>
                    <a:lnTo>
                      <a:pt x="246" y="196"/>
                    </a:lnTo>
                    <a:lnTo>
                      <a:pt x="274" y="173"/>
                    </a:lnTo>
                    <a:lnTo>
                      <a:pt x="301" y="150"/>
                    </a:lnTo>
                    <a:lnTo>
                      <a:pt x="331" y="129"/>
                    </a:lnTo>
                    <a:lnTo>
                      <a:pt x="362" y="110"/>
                    </a:lnTo>
                    <a:lnTo>
                      <a:pt x="393" y="91"/>
                    </a:lnTo>
                    <a:lnTo>
                      <a:pt x="426" y="75"/>
                    </a:lnTo>
                    <a:lnTo>
                      <a:pt x="459" y="60"/>
                    </a:lnTo>
                    <a:lnTo>
                      <a:pt x="494" y="46"/>
                    </a:lnTo>
                    <a:lnTo>
                      <a:pt x="528" y="35"/>
                    </a:lnTo>
                    <a:lnTo>
                      <a:pt x="564" y="25"/>
                    </a:lnTo>
                    <a:lnTo>
                      <a:pt x="601" y="15"/>
                    </a:lnTo>
                    <a:lnTo>
                      <a:pt x="638" y="10"/>
                    </a:lnTo>
                    <a:lnTo>
                      <a:pt x="676" y="4"/>
                    </a:lnTo>
                    <a:lnTo>
                      <a:pt x="714" y="1"/>
                    </a:lnTo>
                    <a:lnTo>
                      <a:pt x="753" y="0"/>
                    </a:lnTo>
                    <a:lnTo>
                      <a:pt x="792" y="1"/>
                    </a:lnTo>
                    <a:lnTo>
                      <a:pt x="830" y="4"/>
                    </a:lnTo>
                    <a:lnTo>
                      <a:pt x="868" y="10"/>
                    </a:lnTo>
                    <a:lnTo>
                      <a:pt x="905" y="15"/>
                    </a:lnTo>
                    <a:lnTo>
                      <a:pt x="942" y="25"/>
                    </a:lnTo>
                    <a:lnTo>
                      <a:pt x="977" y="34"/>
                    </a:lnTo>
                    <a:lnTo>
                      <a:pt x="1012" y="46"/>
                    </a:lnTo>
                    <a:lnTo>
                      <a:pt x="1047" y="60"/>
                    </a:lnTo>
                    <a:lnTo>
                      <a:pt x="1080" y="75"/>
                    </a:lnTo>
                    <a:lnTo>
                      <a:pt x="1112" y="91"/>
                    </a:lnTo>
                    <a:lnTo>
                      <a:pt x="1144" y="110"/>
                    </a:lnTo>
                    <a:lnTo>
                      <a:pt x="1174" y="129"/>
                    </a:lnTo>
                    <a:lnTo>
                      <a:pt x="1204" y="150"/>
                    </a:lnTo>
                    <a:lnTo>
                      <a:pt x="1232" y="173"/>
                    </a:lnTo>
                    <a:lnTo>
                      <a:pt x="1260" y="196"/>
                    </a:lnTo>
                    <a:lnTo>
                      <a:pt x="1286" y="222"/>
                    </a:lnTo>
                    <a:lnTo>
                      <a:pt x="1311" y="248"/>
                    </a:lnTo>
                    <a:lnTo>
                      <a:pt x="1335" y="275"/>
                    </a:lnTo>
                    <a:lnTo>
                      <a:pt x="1358" y="303"/>
                    </a:lnTo>
                    <a:lnTo>
                      <a:pt x="1378" y="333"/>
                    </a:lnTo>
                    <a:lnTo>
                      <a:pt x="1398" y="363"/>
                    </a:lnTo>
                    <a:lnTo>
                      <a:pt x="1416" y="394"/>
                    </a:lnTo>
                    <a:lnTo>
                      <a:pt x="1432" y="428"/>
                    </a:lnTo>
                    <a:lnTo>
                      <a:pt x="1447" y="461"/>
                    </a:lnTo>
                    <a:lnTo>
                      <a:pt x="1461" y="495"/>
                    </a:lnTo>
                    <a:lnTo>
                      <a:pt x="1473" y="529"/>
                    </a:lnTo>
                    <a:lnTo>
                      <a:pt x="1483" y="565"/>
                    </a:lnTo>
                    <a:lnTo>
                      <a:pt x="1491" y="602"/>
                    </a:lnTo>
                    <a:lnTo>
                      <a:pt x="1498" y="639"/>
                    </a:lnTo>
                    <a:lnTo>
                      <a:pt x="1503" y="677"/>
                    </a:lnTo>
                    <a:lnTo>
                      <a:pt x="1506" y="715"/>
                    </a:lnTo>
                    <a:lnTo>
                      <a:pt x="1507" y="753"/>
                    </a:lnTo>
                    <a:lnTo>
                      <a:pt x="1506" y="792"/>
                    </a:lnTo>
                    <a:lnTo>
                      <a:pt x="1504" y="830"/>
                    </a:lnTo>
                    <a:lnTo>
                      <a:pt x="1498" y="867"/>
                    </a:lnTo>
                    <a:lnTo>
                      <a:pt x="1492" y="904"/>
                    </a:lnTo>
                    <a:lnTo>
                      <a:pt x="1483" y="941"/>
                    </a:lnTo>
                    <a:lnTo>
                      <a:pt x="1474" y="976"/>
                    </a:lnTo>
                    <a:lnTo>
                      <a:pt x="1461" y="1011"/>
                    </a:lnTo>
                    <a:lnTo>
                      <a:pt x="1449" y="1045"/>
                    </a:lnTo>
                    <a:lnTo>
                      <a:pt x="1432" y="1079"/>
                    </a:lnTo>
                    <a:lnTo>
                      <a:pt x="1416" y="1111"/>
                    </a:lnTo>
                    <a:lnTo>
                      <a:pt x="1398" y="1142"/>
                    </a:lnTo>
                    <a:lnTo>
                      <a:pt x="1378" y="1173"/>
                    </a:lnTo>
                    <a:lnTo>
                      <a:pt x="1358" y="1202"/>
                    </a:lnTo>
                    <a:lnTo>
                      <a:pt x="1336" y="1231"/>
                    </a:lnTo>
                    <a:lnTo>
                      <a:pt x="1311" y="1259"/>
                    </a:lnTo>
                    <a:lnTo>
                      <a:pt x="1286" y="1285"/>
                    </a:lnTo>
                    <a:lnTo>
                      <a:pt x="1261" y="1309"/>
                    </a:lnTo>
                    <a:lnTo>
                      <a:pt x="1233" y="1333"/>
                    </a:lnTo>
                    <a:lnTo>
                      <a:pt x="1204" y="1355"/>
                    </a:lnTo>
                    <a:lnTo>
                      <a:pt x="1176" y="1377"/>
                    </a:lnTo>
                    <a:lnTo>
                      <a:pt x="1144" y="1397"/>
                    </a:lnTo>
                    <a:lnTo>
                      <a:pt x="1113" y="1414"/>
                    </a:lnTo>
                    <a:lnTo>
                      <a:pt x="1080" y="1431"/>
                    </a:lnTo>
                    <a:lnTo>
                      <a:pt x="1047" y="1446"/>
                    </a:lnTo>
                    <a:lnTo>
                      <a:pt x="1013" y="1460"/>
                    </a:lnTo>
                    <a:lnTo>
                      <a:pt x="977" y="1472"/>
                    </a:lnTo>
                    <a:lnTo>
                      <a:pt x="942" y="1482"/>
                    </a:lnTo>
                    <a:lnTo>
                      <a:pt x="906" y="1490"/>
                    </a:lnTo>
                    <a:lnTo>
                      <a:pt x="869" y="1497"/>
                    </a:lnTo>
                    <a:lnTo>
                      <a:pt x="831" y="1502"/>
                    </a:lnTo>
                    <a:lnTo>
                      <a:pt x="793" y="1505"/>
                    </a:lnTo>
                    <a:lnTo>
                      <a:pt x="754" y="1506"/>
                    </a:lnTo>
                    <a:lnTo>
                      <a:pt x="715" y="1505"/>
                    </a:lnTo>
                    <a:lnTo>
                      <a:pt x="677" y="1502"/>
                    </a:lnTo>
                    <a:lnTo>
                      <a:pt x="639" y="1497"/>
                    </a:lnTo>
                    <a:lnTo>
                      <a:pt x="602" y="1490"/>
                    </a:lnTo>
                    <a:lnTo>
                      <a:pt x="565" y="1482"/>
                    </a:lnTo>
                    <a:lnTo>
                      <a:pt x="529" y="1472"/>
                    </a:lnTo>
                    <a:lnTo>
                      <a:pt x="494" y="1460"/>
                    </a:lnTo>
                    <a:lnTo>
                      <a:pt x="460" y="1446"/>
                    </a:lnTo>
                    <a:lnTo>
                      <a:pt x="426" y="1431"/>
                    </a:lnTo>
                    <a:lnTo>
                      <a:pt x="393" y="1415"/>
                    </a:lnTo>
                    <a:lnTo>
                      <a:pt x="362" y="1397"/>
                    </a:lnTo>
                    <a:lnTo>
                      <a:pt x="331" y="1377"/>
                    </a:lnTo>
                    <a:lnTo>
                      <a:pt x="302" y="1356"/>
                    </a:lnTo>
                    <a:lnTo>
                      <a:pt x="274" y="1333"/>
                    </a:lnTo>
                    <a:lnTo>
                      <a:pt x="246" y="1310"/>
                    </a:lnTo>
                    <a:lnTo>
                      <a:pt x="220" y="1285"/>
                    </a:lnTo>
                    <a:lnTo>
                      <a:pt x="195" y="1259"/>
                    </a:lnTo>
                    <a:lnTo>
                      <a:pt x="171" y="1232"/>
                    </a:lnTo>
                    <a:lnTo>
                      <a:pt x="149" y="1203"/>
                    </a:lnTo>
                    <a:lnTo>
                      <a:pt x="129" y="1174"/>
                    </a:lnTo>
                    <a:lnTo>
                      <a:pt x="109" y="1143"/>
                    </a:lnTo>
                    <a:lnTo>
                      <a:pt x="91" y="1112"/>
                    </a:lnTo>
                    <a:lnTo>
                      <a:pt x="73" y="1080"/>
                    </a:lnTo>
                    <a:lnTo>
                      <a:pt x="58" y="1047"/>
                    </a:lnTo>
                    <a:lnTo>
                      <a:pt x="46" y="1012"/>
                    </a:lnTo>
                    <a:lnTo>
                      <a:pt x="33" y="977"/>
                    </a:lnTo>
                    <a:lnTo>
                      <a:pt x="24" y="942"/>
                    </a:lnTo>
                    <a:lnTo>
                      <a:pt x="14" y="905"/>
                    </a:lnTo>
                    <a:lnTo>
                      <a:pt x="9" y="868"/>
                    </a:lnTo>
                    <a:lnTo>
                      <a:pt x="3" y="831"/>
                    </a:lnTo>
                    <a:lnTo>
                      <a:pt x="1" y="793"/>
                    </a:lnTo>
                    <a:lnTo>
                      <a:pt x="0" y="754"/>
                    </a:lnTo>
                    <a:close/>
                  </a:path>
                </a:pathLst>
              </a:custGeom>
              <a:solidFill>
                <a:srgbClr val="848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81" name="Freeform 186">
                <a:extLst>
                  <a:ext uri="{FF2B5EF4-FFF2-40B4-BE49-F238E27FC236}">
                    <a16:creationId xmlns:a16="http://schemas.microsoft.com/office/drawing/2014/main" id="{4DBF5D96-5142-413E-825A-92CB1EC3AD88}"/>
                  </a:ext>
                </a:extLst>
              </p:cNvPr>
              <p:cNvSpPr>
                <a:spLocks noEditPoints="1"/>
              </p:cNvSpPr>
              <p:nvPr/>
            </p:nvSpPr>
            <p:spPr bwMode="auto">
              <a:xfrm>
                <a:off x="1737" y="2505"/>
                <a:ext cx="749" cy="748"/>
              </a:xfrm>
              <a:custGeom>
                <a:avLst/>
                <a:gdLst>
                  <a:gd name="T0" fmla="*/ 21 w 1499"/>
                  <a:gd name="T1" fmla="*/ 13 h 1497"/>
                  <a:gd name="T2" fmla="*/ 20 w 1499"/>
                  <a:gd name="T3" fmla="*/ 16 h 1497"/>
                  <a:gd name="T4" fmla="*/ 18 w 1499"/>
                  <a:gd name="T5" fmla="*/ 19 h 1497"/>
                  <a:gd name="T6" fmla="*/ 16 w 1499"/>
                  <a:gd name="T7" fmla="*/ 20 h 1497"/>
                  <a:gd name="T8" fmla="*/ 13 w 1499"/>
                  <a:gd name="T9" fmla="*/ 21 h 1497"/>
                  <a:gd name="T10" fmla="*/ 10 w 1499"/>
                  <a:gd name="T11" fmla="*/ 22 h 1497"/>
                  <a:gd name="T12" fmla="*/ 7 w 1499"/>
                  <a:gd name="T13" fmla="*/ 21 h 1497"/>
                  <a:gd name="T14" fmla="*/ 4 w 1499"/>
                  <a:gd name="T15" fmla="*/ 19 h 1497"/>
                  <a:gd name="T16" fmla="*/ 2 w 1499"/>
                  <a:gd name="T17" fmla="*/ 17 h 1497"/>
                  <a:gd name="T18" fmla="*/ 1 w 1499"/>
                  <a:gd name="T19" fmla="*/ 14 h 1497"/>
                  <a:gd name="T20" fmla="*/ 1 w 1499"/>
                  <a:gd name="T21" fmla="*/ 11 h 1497"/>
                  <a:gd name="T22" fmla="*/ 1 w 1499"/>
                  <a:gd name="T23" fmla="*/ 8 h 1497"/>
                  <a:gd name="T24" fmla="*/ 2 w 1499"/>
                  <a:gd name="T25" fmla="*/ 5 h 1497"/>
                  <a:gd name="T26" fmla="*/ 4 w 1499"/>
                  <a:gd name="T27" fmla="*/ 3 h 1497"/>
                  <a:gd name="T28" fmla="*/ 7 w 1499"/>
                  <a:gd name="T29" fmla="*/ 2 h 1497"/>
                  <a:gd name="T30" fmla="*/ 10 w 1499"/>
                  <a:gd name="T31" fmla="*/ 1 h 1497"/>
                  <a:gd name="T32" fmla="*/ 13 w 1499"/>
                  <a:gd name="T33" fmla="*/ 1 h 1497"/>
                  <a:gd name="T34" fmla="*/ 16 w 1499"/>
                  <a:gd name="T35" fmla="*/ 2 h 1497"/>
                  <a:gd name="T36" fmla="*/ 18 w 1499"/>
                  <a:gd name="T37" fmla="*/ 4 h 1497"/>
                  <a:gd name="T38" fmla="*/ 20 w 1499"/>
                  <a:gd name="T39" fmla="*/ 6 h 1497"/>
                  <a:gd name="T40" fmla="*/ 21 w 1499"/>
                  <a:gd name="T41" fmla="*/ 9 h 1497"/>
                  <a:gd name="T42" fmla="*/ 0 w 1499"/>
                  <a:gd name="T43" fmla="*/ 11 h 1497"/>
                  <a:gd name="T44" fmla="*/ 0 w 1499"/>
                  <a:gd name="T45" fmla="*/ 8 h 1497"/>
                  <a:gd name="T46" fmla="*/ 1 w 1499"/>
                  <a:gd name="T47" fmla="*/ 5 h 1497"/>
                  <a:gd name="T48" fmla="*/ 4 w 1499"/>
                  <a:gd name="T49" fmla="*/ 2 h 1497"/>
                  <a:gd name="T50" fmla="*/ 7 w 1499"/>
                  <a:gd name="T51" fmla="*/ 0 h 1497"/>
                  <a:gd name="T52" fmla="*/ 10 w 1499"/>
                  <a:gd name="T53" fmla="*/ 0 h 1497"/>
                  <a:gd name="T54" fmla="*/ 12 w 1499"/>
                  <a:gd name="T55" fmla="*/ 0 h 1497"/>
                  <a:gd name="T56" fmla="*/ 14 w 1499"/>
                  <a:gd name="T57" fmla="*/ 0 h 1497"/>
                  <a:gd name="T58" fmla="*/ 16 w 1499"/>
                  <a:gd name="T59" fmla="*/ 0 h 1497"/>
                  <a:gd name="T60" fmla="*/ 17 w 1499"/>
                  <a:gd name="T61" fmla="*/ 1 h 1497"/>
                  <a:gd name="T62" fmla="*/ 19 w 1499"/>
                  <a:gd name="T63" fmla="*/ 2 h 1497"/>
                  <a:gd name="T64" fmla="*/ 20 w 1499"/>
                  <a:gd name="T65" fmla="*/ 3 h 1497"/>
                  <a:gd name="T66" fmla="*/ 21 w 1499"/>
                  <a:gd name="T67" fmla="*/ 5 h 1497"/>
                  <a:gd name="T68" fmla="*/ 22 w 1499"/>
                  <a:gd name="T69" fmla="*/ 6 h 1497"/>
                  <a:gd name="T70" fmla="*/ 22 w 1499"/>
                  <a:gd name="T71" fmla="*/ 8 h 1497"/>
                  <a:gd name="T72" fmla="*/ 23 w 1499"/>
                  <a:gd name="T73" fmla="*/ 9 h 1497"/>
                  <a:gd name="T74" fmla="*/ 23 w 1499"/>
                  <a:gd name="T75" fmla="*/ 11 h 1497"/>
                  <a:gd name="T76" fmla="*/ 23 w 1499"/>
                  <a:gd name="T77" fmla="*/ 13 h 1497"/>
                  <a:gd name="T78" fmla="*/ 22 w 1499"/>
                  <a:gd name="T79" fmla="*/ 15 h 1497"/>
                  <a:gd name="T80" fmla="*/ 22 w 1499"/>
                  <a:gd name="T81" fmla="*/ 16 h 1497"/>
                  <a:gd name="T82" fmla="*/ 21 w 1499"/>
                  <a:gd name="T83" fmla="*/ 18 h 1497"/>
                  <a:gd name="T84" fmla="*/ 20 w 1499"/>
                  <a:gd name="T85" fmla="*/ 19 h 1497"/>
                  <a:gd name="T86" fmla="*/ 19 w 1499"/>
                  <a:gd name="T87" fmla="*/ 20 h 1497"/>
                  <a:gd name="T88" fmla="*/ 17 w 1499"/>
                  <a:gd name="T89" fmla="*/ 21 h 1497"/>
                  <a:gd name="T90" fmla="*/ 16 w 1499"/>
                  <a:gd name="T91" fmla="*/ 22 h 1497"/>
                  <a:gd name="T92" fmla="*/ 14 w 1499"/>
                  <a:gd name="T93" fmla="*/ 23 h 1497"/>
                  <a:gd name="T94" fmla="*/ 12 w 1499"/>
                  <a:gd name="T95" fmla="*/ 23 h 1497"/>
                  <a:gd name="T96" fmla="*/ 11 w 1499"/>
                  <a:gd name="T97" fmla="*/ 23 h 1497"/>
                  <a:gd name="T98" fmla="*/ 9 w 1499"/>
                  <a:gd name="T99" fmla="*/ 23 h 1497"/>
                  <a:gd name="T100" fmla="*/ 7 w 1499"/>
                  <a:gd name="T101" fmla="*/ 22 h 1497"/>
                  <a:gd name="T102" fmla="*/ 6 w 1499"/>
                  <a:gd name="T103" fmla="*/ 21 h 1497"/>
                  <a:gd name="T104" fmla="*/ 4 w 1499"/>
                  <a:gd name="T105" fmla="*/ 21 h 1497"/>
                  <a:gd name="T106" fmla="*/ 3 w 1499"/>
                  <a:gd name="T107" fmla="*/ 19 h 1497"/>
                  <a:gd name="T108" fmla="*/ 2 w 1499"/>
                  <a:gd name="T109" fmla="*/ 18 h 1497"/>
                  <a:gd name="T110" fmla="*/ 1 w 1499"/>
                  <a:gd name="T111" fmla="*/ 17 h 1497"/>
                  <a:gd name="T112" fmla="*/ 0 w 1499"/>
                  <a:gd name="T113" fmla="*/ 15 h 1497"/>
                  <a:gd name="T114" fmla="*/ 0 w 1499"/>
                  <a:gd name="T115" fmla="*/ 14 h 1497"/>
                  <a:gd name="T116" fmla="*/ 0 w 1499"/>
                  <a:gd name="T117" fmla="*/ 12 h 14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99" h="1497">
                    <a:moveTo>
                      <a:pt x="1402" y="747"/>
                    </a:moveTo>
                    <a:lnTo>
                      <a:pt x="1398" y="815"/>
                    </a:lnTo>
                    <a:lnTo>
                      <a:pt x="1388" y="880"/>
                    </a:lnTo>
                    <a:lnTo>
                      <a:pt x="1372" y="945"/>
                    </a:lnTo>
                    <a:lnTo>
                      <a:pt x="1350" y="1006"/>
                    </a:lnTo>
                    <a:lnTo>
                      <a:pt x="1321" y="1063"/>
                    </a:lnTo>
                    <a:lnTo>
                      <a:pt x="1288" y="1119"/>
                    </a:lnTo>
                    <a:lnTo>
                      <a:pt x="1250" y="1171"/>
                    </a:lnTo>
                    <a:lnTo>
                      <a:pt x="1207" y="1218"/>
                    </a:lnTo>
                    <a:lnTo>
                      <a:pt x="1160" y="1260"/>
                    </a:lnTo>
                    <a:lnTo>
                      <a:pt x="1109" y="1300"/>
                    </a:lnTo>
                    <a:lnTo>
                      <a:pt x="1054" y="1333"/>
                    </a:lnTo>
                    <a:lnTo>
                      <a:pt x="995" y="1361"/>
                    </a:lnTo>
                    <a:lnTo>
                      <a:pt x="934" y="1384"/>
                    </a:lnTo>
                    <a:lnTo>
                      <a:pt x="871" y="1400"/>
                    </a:lnTo>
                    <a:lnTo>
                      <a:pt x="804" y="1409"/>
                    </a:lnTo>
                    <a:lnTo>
                      <a:pt x="736" y="1413"/>
                    </a:lnTo>
                    <a:lnTo>
                      <a:pt x="668" y="1409"/>
                    </a:lnTo>
                    <a:lnTo>
                      <a:pt x="601" y="1400"/>
                    </a:lnTo>
                    <a:lnTo>
                      <a:pt x="537" y="1383"/>
                    </a:lnTo>
                    <a:lnTo>
                      <a:pt x="476" y="1361"/>
                    </a:lnTo>
                    <a:lnTo>
                      <a:pt x="417" y="1333"/>
                    </a:lnTo>
                    <a:lnTo>
                      <a:pt x="362" y="1300"/>
                    </a:lnTo>
                    <a:lnTo>
                      <a:pt x="310" y="1260"/>
                    </a:lnTo>
                    <a:lnTo>
                      <a:pt x="263" y="1218"/>
                    </a:lnTo>
                    <a:lnTo>
                      <a:pt x="220" y="1171"/>
                    </a:lnTo>
                    <a:lnTo>
                      <a:pt x="181" y="1120"/>
                    </a:lnTo>
                    <a:lnTo>
                      <a:pt x="147" y="1065"/>
                    </a:lnTo>
                    <a:lnTo>
                      <a:pt x="120" y="1006"/>
                    </a:lnTo>
                    <a:lnTo>
                      <a:pt x="97" y="945"/>
                    </a:lnTo>
                    <a:lnTo>
                      <a:pt x="81" y="881"/>
                    </a:lnTo>
                    <a:lnTo>
                      <a:pt x="70" y="816"/>
                    </a:lnTo>
                    <a:lnTo>
                      <a:pt x="67" y="748"/>
                    </a:lnTo>
                    <a:lnTo>
                      <a:pt x="70" y="680"/>
                    </a:lnTo>
                    <a:lnTo>
                      <a:pt x="81" y="614"/>
                    </a:lnTo>
                    <a:lnTo>
                      <a:pt x="97" y="550"/>
                    </a:lnTo>
                    <a:lnTo>
                      <a:pt x="120" y="488"/>
                    </a:lnTo>
                    <a:lnTo>
                      <a:pt x="147" y="431"/>
                    </a:lnTo>
                    <a:lnTo>
                      <a:pt x="181" y="376"/>
                    </a:lnTo>
                    <a:lnTo>
                      <a:pt x="219" y="324"/>
                    </a:lnTo>
                    <a:lnTo>
                      <a:pt x="263" y="276"/>
                    </a:lnTo>
                    <a:lnTo>
                      <a:pt x="310" y="234"/>
                    </a:lnTo>
                    <a:lnTo>
                      <a:pt x="362" y="195"/>
                    </a:lnTo>
                    <a:lnTo>
                      <a:pt x="417" y="161"/>
                    </a:lnTo>
                    <a:lnTo>
                      <a:pt x="475" y="134"/>
                    </a:lnTo>
                    <a:lnTo>
                      <a:pt x="537" y="111"/>
                    </a:lnTo>
                    <a:lnTo>
                      <a:pt x="601" y="94"/>
                    </a:lnTo>
                    <a:lnTo>
                      <a:pt x="667" y="84"/>
                    </a:lnTo>
                    <a:lnTo>
                      <a:pt x="736" y="81"/>
                    </a:lnTo>
                    <a:lnTo>
                      <a:pt x="804" y="84"/>
                    </a:lnTo>
                    <a:lnTo>
                      <a:pt x="871" y="94"/>
                    </a:lnTo>
                    <a:lnTo>
                      <a:pt x="934" y="111"/>
                    </a:lnTo>
                    <a:lnTo>
                      <a:pt x="995" y="134"/>
                    </a:lnTo>
                    <a:lnTo>
                      <a:pt x="1054" y="161"/>
                    </a:lnTo>
                    <a:lnTo>
                      <a:pt x="1109" y="195"/>
                    </a:lnTo>
                    <a:lnTo>
                      <a:pt x="1160" y="234"/>
                    </a:lnTo>
                    <a:lnTo>
                      <a:pt x="1207" y="276"/>
                    </a:lnTo>
                    <a:lnTo>
                      <a:pt x="1251" y="324"/>
                    </a:lnTo>
                    <a:lnTo>
                      <a:pt x="1289" y="376"/>
                    </a:lnTo>
                    <a:lnTo>
                      <a:pt x="1322" y="430"/>
                    </a:lnTo>
                    <a:lnTo>
                      <a:pt x="1350" y="488"/>
                    </a:lnTo>
                    <a:lnTo>
                      <a:pt x="1372" y="550"/>
                    </a:lnTo>
                    <a:lnTo>
                      <a:pt x="1389" y="613"/>
                    </a:lnTo>
                    <a:lnTo>
                      <a:pt x="1398" y="679"/>
                    </a:lnTo>
                    <a:lnTo>
                      <a:pt x="1402" y="747"/>
                    </a:lnTo>
                    <a:close/>
                    <a:moveTo>
                      <a:pt x="0" y="750"/>
                    </a:moveTo>
                    <a:lnTo>
                      <a:pt x="3" y="674"/>
                    </a:lnTo>
                    <a:lnTo>
                      <a:pt x="15" y="599"/>
                    </a:lnTo>
                    <a:lnTo>
                      <a:pt x="33" y="528"/>
                    </a:lnTo>
                    <a:lnTo>
                      <a:pt x="59" y="459"/>
                    </a:lnTo>
                    <a:lnTo>
                      <a:pt x="90" y="393"/>
                    </a:lnTo>
                    <a:lnTo>
                      <a:pt x="127" y="332"/>
                    </a:lnTo>
                    <a:lnTo>
                      <a:pt x="170" y="274"/>
                    </a:lnTo>
                    <a:lnTo>
                      <a:pt x="219" y="220"/>
                    </a:lnTo>
                    <a:lnTo>
                      <a:pt x="272" y="172"/>
                    </a:lnTo>
                    <a:lnTo>
                      <a:pt x="328" y="129"/>
                    </a:lnTo>
                    <a:lnTo>
                      <a:pt x="390" y="91"/>
                    </a:lnTo>
                    <a:lnTo>
                      <a:pt x="456" y="59"/>
                    </a:lnTo>
                    <a:lnTo>
                      <a:pt x="524" y="33"/>
                    </a:lnTo>
                    <a:lnTo>
                      <a:pt x="597" y="15"/>
                    </a:lnTo>
                    <a:lnTo>
                      <a:pt x="670" y="3"/>
                    </a:lnTo>
                    <a:lnTo>
                      <a:pt x="748" y="0"/>
                    </a:lnTo>
                    <a:lnTo>
                      <a:pt x="787" y="1"/>
                    </a:lnTo>
                    <a:lnTo>
                      <a:pt x="825" y="3"/>
                    </a:lnTo>
                    <a:lnTo>
                      <a:pt x="862" y="9"/>
                    </a:lnTo>
                    <a:lnTo>
                      <a:pt x="898" y="15"/>
                    </a:lnTo>
                    <a:lnTo>
                      <a:pt x="935" y="24"/>
                    </a:lnTo>
                    <a:lnTo>
                      <a:pt x="971" y="33"/>
                    </a:lnTo>
                    <a:lnTo>
                      <a:pt x="1006" y="46"/>
                    </a:lnTo>
                    <a:lnTo>
                      <a:pt x="1040" y="59"/>
                    </a:lnTo>
                    <a:lnTo>
                      <a:pt x="1072" y="74"/>
                    </a:lnTo>
                    <a:lnTo>
                      <a:pt x="1106" y="91"/>
                    </a:lnTo>
                    <a:lnTo>
                      <a:pt x="1137" y="109"/>
                    </a:lnTo>
                    <a:lnTo>
                      <a:pt x="1167" y="129"/>
                    </a:lnTo>
                    <a:lnTo>
                      <a:pt x="1197" y="150"/>
                    </a:lnTo>
                    <a:lnTo>
                      <a:pt x="1224" y="172"/>
                    </a:lnTo>
                    <a:lnTo>
                      <a:pt x="1252" y="196"/>
                    </a:lnTo>
                    <a:lnTo>
                      <a:pt x="1279" y="220"/>
                    </a:lnTo>
                    <a:lnTo>
                      <a:pt x="1303" y="247"/>
                    </a:lnTo>
                    <a:lnTo>
                      <a:pt x="1327" y="273"/>
                    </a:lnTo>
                    <a:lnTo>
                      <a:pt x="1349" y="302"/>
                    </a:lnTo>
                    <a:lnTo>
                      <a:pt x="1370" y="331"/>
                    </a:lnTo>
                    <a:lnTo>
                      <a:pt x="1389" y="362"/>
                    </a:lnTo>
                    <a:lnTo>
                      <a:pt x="1408" y="393"/>
                    </a:lnTo>
                    <a:lnTo>
                      <a:pt x="1424" y="425"/>
                    </a:lnTo>
                    <a:lnTo>
                      <a:pt x="1439" y="459"/>
                    </a:lnTo>
                    <a:lnTo>
                      <a:pt x="1452" y="492"/>
                    </a:lnTo>
                    <a:lnTo>
                      <a:pt x="1464" y="526"/>
                    </a:lnTo>
                    <a:lnTo>
                      <a:pt x="1474" y="562"/>
                    </a:lnTo>
                    <a:lnTo>
                      <a:pt x="1482" y="599"/>
                    </a:lnTo>
                    <a:lnTo>
                      <a:pt x="1489" y="635"/>
                    </a:lnTo>
                    <a:lnTo>
                      <a:pt x="1494" y="673"/>
                    </a:lnTo>
                    <a:lnTo>
                      <a:pt x="1497" y="711"/>
                    </a:lnTo>
                    <a:lnTo>
                      <a:pt x="1499" y="749"/>
                    </a:lnTo>
                    <a:lnTo>
                      <a:pt x="1497" y="787"/>
                    </a:lnTo>
                    <a:lnTo>
                      <a:pt x="1494" y="825"/>
                    </a:lnTo>
                    <a:lnTo>
                      <a:pt x="1489" y="862"/>
                    </a:lnTo>
                    <a:lnTo>
                      <a:pt x="1482" y="899"/>
                    </a:lnTo>
                    <a:lnTo>
                      <a:pt x="1474" y="936"/>
                    </a:lnTo>
                    <a:lnTo>
                      <a:pt x="1464" y="970"/>
                    </a:lnTo>
                    <a:lnTo>
                      <a:pt x="1452" y="1005"/>
                    </a:lnTo>
                    <a:lnTo>
                      <a:pt x="1439" y="1039"/>
                    </a:lnTo>
                    <a:lnTo>
                      <a:pt x="1424" y="1073"/>
                    </a:lnTo>
                    <a:lnTo>
                      <a:pt x="1408" y="1105"/>
                    </a:lnTo>
                    <a:lnTo>
                      <a:pt x="1389" y="1136"/>
                    </a:lnTo>
                    <a:lnTo>
                      <a:pt x="1370" y="1166"/>
                    </a:lnTo>
                    <a:lnTo>
                      <a:pt x="1349" y="1195"/>
                    </a:lnTo>
                    <a:lnTo>
                      <a:pt x="1327" y="1224"/>
                    </a:lnTo>
                    <a:lnTo>
                      <a:pt x="1303" y="1250"/>
                    </a:lnTo>
                    <a:lnTo>
                      <a:pt x="1279" y="1277"/>
                    </a:lnTo>
                    <a:lnTo>
                      <a:pt x="1252" y="1302"/>
                    </a:lnTo>
                    <a:lnTo>
                      <a:pt x="1226" y="1325"/>
                    </a:lnTo>
                    <a:lnTo>
                      <a:pt x="1197" y="1347"/>
                    </a:lnTo>
                    <a:lnTo>
                      <a:pt x="1167" y="1368"/>
                    </a:lnTo>
                    <a:lnTo>
                      <a:pt x="1137" y="1387"/>
                    </a:lnTo>
                    <a:lnTo>
                      <a:pt x="1106" y="1406"/>
                    </a:lnTo>
                    <a:lnTo>
                      <a:pt x="1073" y="1422"/>
                    </a:lnTo>
                    <a:lnTo>
                      <a:pt x="1040" y="1437"/>
                    </a:lnTo>
                    <a:lnTo>
                      <a:pt x="1007" y="1451"/>
                    </a:lnTo>
                    <a:lnTo>
                      <a:pt x="971" y="1462"/>
                    </a:lnTo>
                    <a:lnTo>
                      <a:pt x="935" y="1472"/>
                    </a:lnTo>
                    <a:lnTo>
                      <a:pt x="900" y="1480"/>
                    </a:lnTo>
                    <a:lnTo>
                      <a:pt x="863" y="1487"/>
                    </a:lnTo>
                    <a:lnTo>
                      <a:pt x="825" y="1492"/>
                    </a:lnTo>
                    <a:lnTo>
                      <a:pt x="787" y="1495"/>
                    </a:lnTo>
                    <a:lnTo>
                      <a:pt x="749" y="1497"/>
                    </a:lnTo>
                    <a:lnTo>
                      <a:pt x="710" y="1495"/>
                    </a:lnTo>
                    <a:lnTo>
                      <a:pt x="671" y="1492"/>
                    </a:lnTo>
                    <a:lnTo>
                      <a:pt x="635" y="1487"/>
                    </a:lnTo>
                    <a:lnTo>
                      <a:pt x="598" y="1480"/>
                    </a:lnTo>
                    <a:lnTo>
                      <a:pt x="561" y="1472"/>
                    </a:lnTo>
                    <a:lnTo>
                      <a:pt x="525" y="1462"/>
                    </a:lnTo>
                    <a:lnTo>
                      <a:pt x="491" y="1451"/>
                    </a:lnTo>
                    <a:lnTo>
                      <a:pt x="457" y="1437"/>
                    </a:lnTo>
                    <a:lnTo>
                      <a:pt x="424" y="1422"/>
                    </a:lnTo>
                    <a:lnTo>
                      <a:pt x="392" y="1406"/>
                    </a:lnTo>
                    <a:lnTo>
                      <a:pt x="360" y="1387"/>
                    </a:lnTo>
                    <a:lnTo>
                      <a:pt x="329" y="1368"/>
                    </a:lnTo>
                    <a:lnTo>
                      <a:pt x="301" y="1347"/>
                    </a:lnTo>
                    <a:lnTo>
                      <a:pt x="272" y="1325"/>
                    </a:lnTo>
                    <a:lnTo>
                      <a:pt x="245" y="1302"/>
                    </a:lnTo>
                    <a:lnTo>
                      <a:pt x="219" y="1277"/>
                    </a:lnTo>
                    <a:lnTo>
                      <a:pt x="195" y="1251"/>
                    </a:lnTo>
                    <a:lnTo>
                      <a:pt x="172" y="1224"/>
                    </a:lnTo>
                    <a:lnTo>
                      <a:pt x="149" y="1196"/>
                    </a:lnTo>
                    <a:lnTo>
                      <a:pt x="128" y="1166"/>
                    </a:lnTo>
                    <a:lnTo>
                      <a:pt x="108" y="1136"/>
                    </a:lnTo>
                    <a:lnTo>
                      <a:pt x="91" y="1105"/>
                    </a:lnTo>
                    <a:lnTo>
                      <a:pt x="74" y="1073"/>
                    </a:lnTo>
                    <a:lnTo>
                      <a:pt x="59" y="1040"/>
                    </a:lnTo>
                    <a:lnTo>
                      <a:pt x="46" y="1006"/>
                    </a:lnTo>
                    <a:lnTo>
                      <a:pt x="35" y="971"/>
                    </a:lnTo>
                    <a:lnTo>
                      <a:pt x="24" y="937"/>
                    </a:lnTo>
                    <a:lnTo>
                      <a:pt x="15" y="900"/>
                    </a:lnTo>
                    <a:lnTo>
                      <a:pt x="9" y="863"/>
                    </a:lnTo>
                    <a:lnTo>
                      <a:pt x="5" y="826"/>
                    </a:lnTo>
                    <a:lnTo>
                      <a:pt x="1" y="788"/>
                    </a:lnTo>
                    <a:lnTo>
                      <a:pt x="0" y="750"/>
                    </a:lnTo>
                    <a:close/>
                  </a:path>
                </a:pathLst>
              </a:custGeom>
              <a:solidFill>
                <a:srgbClr val="919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82" name="Freeform 187">
                <a:extLst>
                  <a:ext uri="{FF2B5EF4-FFF2-40B4-BE49-F238E27FC236}">
                    <a16:creationId xmlns:a16="http://schemas.microsoft.com/office/drawing/2014/main" id="{54C98984-6304-4D88-8098-B38F4BBE7AF4}"/>
                  </a:ext>
                </a:extLst>
              </p:cNvPr>
              <p:cNvSpPr>
                <a:spLocks noEditPoints="1"/>
              </p:cNvSpPr>
              <p:nvPr/>
            </p:nvSpPr>
            <p:spPr bwMode="auto">
              <a:xfrm>
                <a:off x="1739" y="2508"/>
                <a:ext cx="744" cy="742"/>
              </a:xfrm>
              <a:custGeom>
                <a:avLst/>
                <a:gdLst>
                  <a:gd name="T0" fmla="*/ 21 w 1489"/>
                  <a:gd name="T1" fmla="*/ 13 h 1485"/>
                  <a:gd name="T2" fmla="*/ 20 w 1489"/>
                  <a:gd name="T3" fmla="*/ 16 h 1485"/>
                  <a:gd name="T4" fmla="*/ 18 w 1489"/>
                  <a:gd name="T5" fmla="*/ 18 h 1485"/>
                  <a:gd name="T6" fmla="*/ 16 w 1489"/>
                  <a:gd name="T7" fmla="*/ 20 h 1485"/>
                  <a:gd name="T8" fmla="*/ 13 w 1489"/>
                  <a:gd name="T9" fmla="*/ 21 h 1485"/>
                  <a:gd name="T10" fmla="*/ 10 w 1489"/>
                  <a:gd name="T11" fmla="*/ 21 h 1485"/>
                  <a:gd name="T12" fmla="*/ 7 w 1489"/>
                  <a:gd name="T13" fmla="*/ 21 h 1485"/>
                  <a:gd name="T14" fmla="*/ 4 w 1489"/>
                  <a:gd name="T15" fmla="*/ 19 h 1485"/>
                  <a:gd name="T16" fmla="*/ 2 w 1489"/>
                  <a:gd name="T17" fmla="*/ 17 h 1485"/>
                  <a:gd name="T18" fmla="*/ 1 w 1489"/>
                  <a:gd name="T19" fmla="*/ 14 h 1485"/>
                  <a:gd name="T20" fmla="*/ 0 w 1489"/>
                  <a:gd name="T21" fmla="*/ 11 h 1485"/>
                  <a:gd name="T22" fmla="*/ 1 w 1489"/>
                  <a:gd name="T23" fmla="*/ 8 h 1485"/>
                  <a:gd name="T24" fmla="*/ 2 w 1489"/>
                  <a:gd name="T25" fmla="*/ 5 h 1485"/>
                  <a:gd name="T26" fmla="*/ 4 w 1489"/>
                  <a:gd name="T27" fmla="*/ 3 h 1485"/>
                  <a:gd name="T28" fmla="*/ 7 w 1489"/>
                  <a:gd name="T29" fmla="*/ 1 h 1485"/>
                  <a:gd name="T30" fmla="*/ 10 w 1489"/>
                  <a:gd name="T31" fmla="*/ 1 h 1485"/>
                  <a:gd name="T32" fmla="*/ 13 w 1489"/>
                  <a:gd name="T33" fmla="*/ 1 h 1485"/>
                  <a:gd name="T34" fmla="*/ 16 w 1489"/>
                  <a:gd name="T35" fmla="*/ 2 h 1485"/>
                  <a:gd name="T36" fmla="*/ 18 w 1489"/>
                  <a:gd name="T37" fmla="*/ 4 h 1485"/>
                  <a:gd name="T38" fmla="*/ 20 w 1489"/>
                  <a:gd name="T39" fmla="*/ 6 h 1485"/>
                  <a:gd name="T40" fmla="*/ 21 w 1489"/>
                  <a:gd name="T41" fmla="*/ 9 h 1485"/>
                  <a:gd name="T42" fmla="*/ 0 w 1489"/>
                  <a:gd name="T43" fmla="*/ 11 h 1485"/>
                  <a:gd name="T44" fmla="*/ 0 w 1489"/>
                  <a:gd name="T45" fmla="*/ 8 h 1485"/>
                  <a:gd name="T46" fmla="*/ 1 w 1489"/>
                  <a:gd name="T47" fmla="*/ 5 h 1485"/>
                  <a:gd name="T48" fmla="*/ 4 w 1489"/>
                  <a:gd name="T49" fmla="*/ 2 h 1485"/>
                  <a:gd name="T50" fmla="*/ 7 w 1489"/>
                  <a:gd name="T51" fmla="*/ 0 h 1485"/>
                  <a:gd name="T52" fmla="*/ 10 w 1489"/>
                  <a:gd name="T53" fmla="*/ 0 h 1485"/>
                  <a:gd name="T54" fmla="*/ 13 w 1489"/>
                  <a:gd name="T55" fmla="*/ 0 h 1485"/>
                  <a:gd name="T56" fmla="*/ 17 w 1489"/>
                  <a:gd name="T57" fmla="*/ 1 h 1485"/>
                  <a:gd name="T58" fmla="*/ 19 w 1489"/>
                  <a:gd name="T59" fmla="*/ 3 h 1485"/>
                  <a:gd name="T60" fmla="*/ 21 w 1489"/>
                  <a:gd name="T61" fmla="*/ 6 h 1485"/>
                  <a:gd name="T62" fmla="*/ 23 w 1489"/>
                  <a:gd name="T63" fmla="*/ 9 h 1485"/>
                  <a:gd name="T64" fmla="*/ 23 w 1489"/>
                  <a:gd name="T65" fmla="*/ 12 h 1485"/>
                  <a:gd name="T66" fmla="*/ 22 w 1489"/>
                  <a:gd name="T67" fmla="*/ 16 h 1485"/>
                  <a:gd name="T68" fmla="*/ 20 w 1489"/>
                  <a:gd name="T69" fmla="*/ 18 h 1485"/>
                  <a:gd name="T70" fmla="*/ 18 w 1489"/>
                  <a:gd name="T71" fmla="*/ 21 h 1485"/>
                  <a:gd name="T72" fmla="*/ 15 w 1489"/>
                  <a:gd name="T73" fmla="*/ 22 h 1485"/>
                  <a:gd name="T74" fmla="*/ 11 w 1489"/>
                  <a:gd name="T75" fmla="*/ 23 h 1485"/>
                  <a:gd name="T76" fmla="*/ 8 w 1489"/>
                  <a:gd name="T77" fmla="*/ 22 h 1485"/>
                  <a:gd name="T78" fmla="*/ 5 w 1489"/>
                  <a:gd name="T79" fmla="*/ 21 h 1485"/>
                  <a:gd name="T80" fmla="*/ 2 w 1489"/>
                  <a:gd name="T81" fmla="*/ 18 h 1485"/>
                  <a:gd name="T82" fmla="*/ 0 w 1489"/>
                  <a:gd name="T83" fmla="*/ 16 h 1485"/>
                  <a:gd name="T84" fmla="*/ 0 w 1489"/>
                  <a:gd name="T85" fmla="*/ 12 h 14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9" h="1485">
                    <a:moveTo>
                      <a:pt x="1401" y="741"/>
                    </a:moveTo>
                    <a:lnTo>
                      <a:pt x="1398" y="809"/>
                    </a:lnTo>
                    <a:lnTo>
                      <a:pt x="1387" y="875"/>
                    </a:lnTo>
                    <a:lnTo>
                      <a:pt x="1371" y="940"/>
                    </a:lnTo>
                    <a:lnTo>
                      <a:pt x="1348" y="1001"/>
                    </a:lnTo>
                    <a:lnTo>
                      <a:pt x="1320" y="1060"/>
                    </a:lnTo>
                    <a:lnTo>
                      <a:pt x="1286" y="1115"/>
                    </a:lnTo>
                    <a:lnTo>
                      <a:pt x="1248" y="1167"/>
                    </a:lnTo>
                    <a:lnTo>
                      <a:pt x="1204" y="1214"/>
                    </a:lnTo>
                    <a:lnTo>
                      <a:pt x="1157" y="1258"/>
                    </a:lnTo>
                    <a:lnTo>
                      <a:pt x="1105" y="1296"/>
                    </a:lnTo>
                    <a:lnTo>
                      <a:pt x="1050" y="1330"/>
                    </a:lnTo>
                    <a:lnTo>
                      <a:pt x="991" y="1358"/>
                    </a:lnTo>
                    <a:lnTo>
                      <a:pt x="929" y="1381"/>
                    </a:lnTo>
                    <a:lnTo>
                      <a:pt x="865" y="1397"/>
                    </a:lnTo>
                    <a:lnTo>
                      <a:pt x="799" y="1407"/>
                    </a:lnTo>
                    <a:lnTo>
                      <a:pt x="730" y="1410"/>
                    </a:lnTo>
                    <a:lnTo>
                      <a:pt x="660" y="1407"/>
                    </a:lnTo>
                    <a:lnTo>
                      <a:pt x="594" y="1396"/>
                    </a:lnTo>
                    <a:lnTo>
                      <a:pt x="529" y="1380"/>
                    </a:lnTo>
                    <a:lnTo>
                      <a:pt x="468" y="1358"/>
                    </a:lnTo>
                    <a:lnTo>
                      <a:pt x="409" y="1329"/>
                    </a:lnTo>
                    <a:lnTo>
                      <a:pt x="354" y="1296"/>
                    </a:lnTo>
                    <a:lnTo>
                      <a:pt x="302" y="1258"/>
                    </a:lnTo>
                    <a:lnTo>
                      <a:pt x="255" y="1214"/>
                    </a:lnTo>
                    <a:lnTo>
                      <a:pt x="211" y="1167"/>
                    </a:lnTo>
                    <a:lnTo>
                      <a:pt x="172" y="1115"/>
                    </a:lnTo>
                    <a:lnTo>
                      <a:pt x="139" y="1061"/>
                    </a:lnTo>
                    <a:lnTo>
                      <a:pt x="111" y="1002"/>
                    </a:lnTo>
                    <a:lnTo>
                      <a:pt x="88" y="940"/>
                    </a:lnTo>
                    <a:lnTo>
                      <a:pt x="71" y="877"/>
                    </a:lnTo>
                    <a:lnTo>
                      <a:pt x="60" y="810"/>
                    </a:lnTo>
                    <a:lnTo>
                      <a:pt x="57" y="742"/>
                    </a:lnTo>
                    <a:lnTo>
                      <a:pt x="60" y="674"/>
                    </a:lnTo>
                    <a:lnTo>
                      <a:pt x="71" y="607"/>
                    </a:lnTo>
                    <a:lnTo>
                      <a:pt x="87" y="544"/>
                    </a:lnTo>
                    <a:lnTo>
                      <a:pt x="110" y="481"/>
                    </a:lnTo>
                    <a:lnTo>
                      <a:pt x="137" y="423"/>
                    </a:lnTo>
                    <a:lnTo>
                      <a:pt x="172" y="367"/>
                    </a:lnTo>
                    <a:lnTo>
                      <a:pt x="210" y="317"/>
                    </a:lnTo>
                    <a:lnTo>
                      <a:pt x="254" y="268"/>
                    </a:lnTo>
                    <a:lnTo>
                      <a:pt x="301" y="226"/>
                    </a:lnTo>
                    <a:lnTo>
                      <a:pt x="353" y="186"/>
                    </a:lnTo>
                    <a:lnTo>
                      <a:pt x="408" y="153"/>
                    </a:lnTo>
                    <a:lnTo>
                      <a:pt x="467" y="124"/>
                    </a:lnTo>
                    <a:lnTo>
                      <a:pt x="529" y="102"/>
                    </a:lnTo>
                    <a:lnTo>
                      <a:pt x="594" y="85"/>
                    </a:lnTo>
                    <a:lnTo>
                      <a:pt x="660" y="75"/>
                    </a:lnTo>
                    <a:lnTo>
                      <a:pt x="730" y="71"/>
                    </a:lnTo>
                    <a:lnTo>
                      <a:pt x="799" y="75"/>
                    </a:lnTo>
                    <a:lnTo>
                      <a:pt x="864" y="85"/>
                    </a:lnTo>
                    <a:lnTo>
                      <a:pt x="929" y="101"/>
                    </a:lnTo>
                    <a:lnTo>
                      <a:pt x="991" y="124"/>
                    </a:lnTo>
                    <a:lnTo>
                      <a:pt x="1050" y="153"/>
                    </a:lnTo>
                    <a:lnTo>
                      <a:pt x="1105" y="186"/>
                    </a:lnTo>
                    <a:lnTo>
                      <a:pt x="1157" y="224"/>
                    </a:lnTo>
                    <a:lnTo>
                      <a:pt x="1204" y="268"/>
                    </a:lnTo>
                    <a:lnTo>
                      <a:pt x="1247" y="315"/>
                    </a:lnTo>
                    <a:lnTo>
                      <a:pt x="1286" y="367"/>
                    </a:lnTo>
                    <a:lnTo>
                      <a:pt x="1319" y="423"/>
                    </a:lnTo>
                    <a:lnTo>
                      <a:pt x="1348" y="481"/>
                    </a:lnTo>
                    <a:lnTo>
                      <a:pt x="1370" y="542"/>
                    </a:lnTo>
                    <a:lnTo>
                      <a:pt x="1387" y="606"/>
                    </a:lnTo>
                    <a:lnTo>
                      <a:pt x="1398" y="673"/>
                    </a:lnTo>
                    <a:lnTo>
                      <a:pt x="1401" y="741"/>
                    </a:lnTo>
                    <a:close/>
                    <a:moveTo>
                      <a:pt x="0" y="743"/>
                    </a:moveTo>
                    <a:lnTo>
                      <a:pt x="4" y="667"/>
                    </a:lnTo>
                    <a:lnTo>
                      <a:pt x="15" y="594"/>
                    </a:lnTo>
                    <a:lnTo>
                      <a:pt x="34" y="523"/>
                    </a:lnTo>
                    <a:lnTo>
                      <a:pt x="59" y="455"/>
                    </a:lnTo>
                    <a:lnTo>
                      <a:pt x="90" y="389"/>
                    </a:lnTo>
                    <a:lnTo>
                      <a:pt x="127" y="328"/>
                    </a:lnTo>
                    <a:lnTo>
                      <a:pt x="170" y="270"/>
                    </a:lnTo>
                    <a:lnTo>
                      <a:pt x="218" y="217"/>
                    </a:lnTo>
                    <a:lnTo>
                      <a:pt x="270" y="170"/>
                    </a:lnTo>
                    <a:lnTo>
                      <a:pt x="328" y="126"/>
                    </a:lnTo>
                    <a:lnTo>
                      <a:pt x="389" y="90"/>
                    </a:lnTo>
                    <a:lnTo>
                      <a:pt x="454" y="58"/>
                    </a:lnTo>
                    <a:lnTo>
                      <a:pt x="522" y="33"/>
                    </a:lnTo>
                    <a:lnTo>
                      <a:pt x="594" y="15"/>
                    </a:lnTo>
                    <a:lnTo>
                      <a:pt x="667" y="3"/>
                    </a:lnTo>
                    <a:lnTo>
                      <a:pt x="743" y="0"/>
                    </a:lnTo>
                    <a:lnTo>
                      <a:pt x="819" y="3"/>
                    </a:lnTo>
                    <a:lnTo>
                      <a:pt x="893" y="15"/>
                    </a:lnTo>
                    <a:lnTo>
                      <a:pt x="965" y="33"/>
                    </a:lnTo>
                    <a:lnTo>
                      <a:pt x="1034" y="57"/>
                    </a:lnTo>
                    <a:lnTo>
                      <a:pt x="1098" y="90"/>
                    </a:lnTo>
                    <a:lnTo>
                      <a:pt x="1159" y="126"/>
                    </a:lnTo>
                    <a:lnTo>
                      <a:pt x="1217" y="169"/>
                    </a:lnTo>
                    <a:lnTo>
                      <a:pt x="1270" y="217"/>
                    </a:lnTo>
                    <a:lnTo>
                      <a:pt x="1318" y="270"/>
                    </a:lnTo>
                    <a:lnTo>
                      <a:pt x="1361" y="328"/>
                    </a:lnTo>
                    <a:lnTo>
                      <a:pt x="1398" y="389"/>
                    </a:lnTo>
                    <a:lnTo>
                      <a:pt x="1430" y="454"/>
                    </a:lnTo>
                    <a:lnTo>
                      <a:pt x="1455" y="523"/>
                    </a:lnTo>
                    <a:lnTo>
                      <a:pt x="1474" y="593"/>
                    </a:lnTo>
                    <a:lnTo>
                      <a:pt x="1484" y="667"/>
                    </a:lnTo>
                    <a:lnTo>
                      <a:pt x="1489" y="743"/>
                    </a:lnTo>
                    <a:lnTo>
                      <a:pt x="1485" y="819"/>
                    </a:lnTo>
                    <a:lnTo>
                      <a:pt x="1474" y="891"/>
                    </a:lnTo>
                    <a:lnTo>
                      <a:pt x="1455" y="963"/>
                    </a:lnTo>
                    <a:lnTo>
                      <a:pt x="1430" y="1031"/>
                    </a:lnTo>
                    <a:lnTo>
                      <a:pt x="1399" y="1095"/>
                    </a:lnTo>
                    <a:lnTo>
                      <a:pt x="1361" y="1156"/>
                    </a:lnTo>
                    <a:lnTo>
                      <a:pt x="1318" y="1214"/>
                    </a:lnTo>
                    <a:lnTo>
                      <a:pt x="1271" y="1267"/>
                    </a:lnTo>
                    <a:lnTo>
                      <a:pt x="1218" y="1314"/>
                    </a:lnTo>
                    <a:lnTo>
                      <a:pt x="1160" y="1358"/>
                    </a:lnTo>
                    <a:lnTo>
                      <a:pt x="1099" y="1395"/>
                    </a:lnTo>
                    <a:lnTo>
                      <a:pt x="1034" y="1426"/>
                    </a:lnTo>
                    <a:lnTo>
                      <a:pt x="966" y="1451"/>
                    </a:lnTo>
                    <a:lnTo>
                      <a:pt x="894" y="1470"/>
                    </a:lnTo>
                    <a:lnTo>
                      <a:pt x="821" y="1481"/>
                    </a:lnTo>
                    <a:lnTo>
                      <a:pt x="745" y="1485"/>
                    </a:lnTo>
                    <a:lnTo>
                      <a:pt x="668" y="1481"/>
                    </a:lnTo>
                    <a:lnTo>
                      <a:pt x="594" y="1470"/>
                    </a:lnTo>
                    <a:lnTo>
                      <a:pt x="522" y="1451"/>
                    </a:lnTo>
                    <a:lnTo>
                      <a:pt x="454" y="1426"/>
                    </a:lnTo>
                    <a:lnTo>
                      <a:pt x="389" y="1395"/>
                    </a:lnTo>
                    <a:lnTo>
                      <a:pt x="328" y="1358"/>
                    </a:lnTo>
                    <a:lnTo>
                      <a:pt x="270" y="1315"/>
                    </a:lnTo>
                    <a:lnTo>
                      <a:pt x="217" y="1267"/>
                    </a:lnTo>
                    <a:lnTo>
                      <a:pt x="170" y="1214"/>
                    </a:lnTo>
                    <a:lnTo>
                      <a:pt x="127" y="1158"/>
                    </a:lnTo>
                    <a:lnTo>
                      <a:pt x="90" y="1097"/>
                    </a:lnTo>
                    <a:lnTo>
                      <a:pt x="58" y="1032"/>
                    </a:lnTo>
                    <a:lnTo>
                      <a:pt x="34" y="964"/>
                    </a:lnTo>
                    <a:lnTo>
                      <a:pt x="15" y="893"/>
                    </a:lnTo>
                    <a:lnTo>
                      <a:pt x="4" y="819"/>
                    </a:lnTo>
                    <a:lnTo>
                      <a:pt x="0" y="743"/>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83" name="Freeform 188">
                <a:extLst>
                  <a:ext uri="{FF2B5EF4-FFF2-40B4-BE49-F238E27FC236}">
                    <a16:creationId xmlns:a16="http://schemas.microsoft.com/office/drawing/2014/main" id="{9F7E53E2-BE08-4C59-8305-9D6FA508D655}"/>
                  </a:ext>
                </a:extLst>
              </p:cNvPr>
              <p:cNvSpPr>
                <a:spLocks noEditPoints="1"/>
              </p:cNvSpPr>
              <p:nvPr/>
            </p:nvSpPr>
            <p:spPr bwMode="auto">
              <a:xfrm>
                <a:off x="1740" y="2510"/>
                <a:ext cx="739" cy="738"/>
              </a:xfrm>
              <a:custGeom>
                <a:avLst/>
                <a:gdLst>
                  <a:gd name="T0" fmla="*/ 22 w 1478"/>
                  <a:gd name="T1" fmla="*/ 14 h 1476"/>
                  <a:gd name="T2" fmla="*/ 21 w 1478"/>
                  <a:gd name="T3" fmla="*/ 17 h 1476"/>
                  <a:gd name="T4" fmla="*/ 19 w 1478"/>
                  <a:gd name="T5" fmla="*/ 19 h 1476"/>
                  <a:gd name="T6" fmla="*/ 17 w 1478"/>
                  <a:gd name="T7" fmla="*/ 21 h 1476"/>
                  <a:gd name="T8" fmla="*/ 14 w 1478"/>
                  <a:gd name="T9" fmla="*/ 22 h 1476"/>
                  <a:gd name="T10" fmla="*/ 11 w 1478"/>
                  <a:gd name="T11" fmla="*/ 22 h 1476"/>
                  <a:gd name="T12" fmla="*/ 8 w 1478"/>
                  <a:gd name="T13" fmla="*/ 22 h 1476"/>
                  <a:gd name="T14" fmla="*/ 5 w 1478"/>
                  <a:gd name="T15" fmla="*/ 20 h 1476"/>
                  <a:gd name="T16" fmla="*/ 3 w 1478"/>
                  <a:gd name="T17" fmla="*/ 18 h 1476"/>
                  <a:gd name="T18" fmla="*/ 2 w 1478"/>
                  <a:gd name="T19" fmla="*/ 15 h 1476"/>
                  <a:gd name="T20" fmla="*/ 1 w 1478"/>
                  <a:gd name="T21" fmla="*/ 12 h 1476"/>
                  <a:gd name="T22" fmla="*/ 2 w 1478"/>
                  <a:gd name="T23" fmla="*/ 9 h 1476"/>
                  <a:gd name="T24" fmla="*/ 3 w 1478"/>
                  <a:gd name="T25" fmla="*/ 6 h 1476"/>
                  <a:gd name="T26" fmla="*/ 5 w 1478"/>
                  <a:gd name="T27" fmla="*/ 4 h 1476"/>
                  <a:gd name="T28" fmla="*/ 8 w 1478"/>
                  <a:gd name="T29" fmla="*/ 2 h 1476"/>
                  <a:gd name="T30" fmla="*/ 11 w 1478"/>
                  <a:gd name="T31" fmla="*/ 2 h 1476"/>
                  <a:gd name="T32" fmla="*/ 14 w 1478"/>
                  <a:gd name="T33" fmla="*/ 2 h 1476"/>
                  <a:gd name="T34" fmla="*/ 17 w 1478"/>
                  <a:gd name="T35" fmla="*/ 3 h 1476"/>
                  <a:gd name="T36" fmla="*/ 19 w 1478"/>
                  <a:gd name="T37" fmla="*/ 5 h 1476"/>
                  <a:gd name="T38" fmla="*/ 21 w 1478"/>
                  <a:gd name="T39" fmla="*/ 7 h 1476"/>
                  <a:gd name="T40" fmla="*/ 22 w 1478"/>
                  <a:gd name="T41" fmla="*/ 10 h 1476"/>
                  <a:gd name="T42" fmla="*/ 0 w 1478"/>
                  <a:gd name="T43" fmla="*/ 12 h 1476"/>
                  <a:gd name="T44" fmla="*/ 1 w 1478"/>
                  <a:gd name="T45" fmla="*/ 9 h 1476"/>
                  <a:gd name="T46" fmla="*/ 2 w 1478"/>
                  <a:gd name="T47" fmla="*/ 6 h 1476"/>
                  <a:gd name="T48" fmla="*/ 5 w 1478"/>
                  <a:gd name="T49" fmla="*/ 3 h 1476"/>
                  <a:gd name="T50" fmla="*/ 8 w 1478"/>
                  <a:gd name="T51" fmla="*/ 1 h 1476"/>
                  <a:gd name="T52" fmla="*/ 11 w 1478"/>
                  <a:gd name="T53" fmla="*/ 1 h 1476"/>
                  <a:gd name="T54" fmla="*/ 14 w 1478"/>
                  <a:gd name="T55" fmla="*/ 1 h 1476"/>
                  <a:gd name="T56" fmla="*/ 18 w 1478"/>
                  <a:gd name="T57" fmla="*/ 2 h 1476"/>
                  <a:gd name="T58" fmla="*/ 20 w 1478"/>
                  <a:gd name="T59" fmla="*/ 4 h 1476"/>
                  <a:gd name="T60" fmla="*/ 22 w 1478"/>
                  <a:gd name="T61" fmla="*/ 7 h 1476"/>
                  <a:gd name="T62" fmla="*/ 23 w 1478"/>
                  <a:gd name="T63" fmla="*/ 10 h 1476"/>
                  <a:gd name="T64" fmla="*/ 24 w 1478"/>
                  <a:gd name="T65" fmla="*/ 13 h 1476"/>
                  <a:gd name="T66" fmla="*/ 23 w 1478"/>
                  <a:gd name="T67" fmla="*/ 17 h 1476"/>
                  <a:gd name="T68" fmla="*/ 21 w 1478"/>
                  <a:gd name="T69" fmla="*/ 19 h 1476"/>
                  <a:gd name="T70" fmla="*/ 18 w 1478"/>
                  <a:gd name="T71" fmla="*/ 22 h 1476"/>
                  <a:gd name="T72" fmla="*/ 15 w 1478"/>
                  <a:gd name="T73" fmla="*/ 23 h 1476"/>
                  <a:gd name="T74" fmla="*/ 12 w 1478"/>
                  <a:gd name="T75" fmla="*/ 24 h 1476"/>
                  <a:gd name="T76" fmla="*/ 9 w 1478"/>
                  <a:gd name="T77" fmla="*/ 23 h 1476"/>
                  <a:gd name="T78" fmla="*/ 6 w 1478"/>
                  <a:gd name="T79" fmla="*/ 22 h 1476"/>
                  <a:gd name="T80" fmla="*/ 3 w 1478"/>
                  <a:gd name="T81" fmla="*/ 19 h 1476"/>
                  <a:gd name="T82" fmla="*/ 1 w 1478"/>
                  <a:gd name="T83" fmla="*/ 17 h 1476"/>
                  <a:gd name="T84" fmla="*/ 1 w 1478"/>
                  <a:gd name="T85" fmla="*/ 13 h 1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78" h="1476">
                    <a:moveTo>
                      <a:pt x="1398" y="738"/>
                    </a:moveTo>
                    <a:lnTo>
                      <a:pt x="1395" y="806"/>
                    </a:lnTo>
                    <a:lnTo>
                      <a:pt x="1384" y="873"/>
                    </a:lnTo>
                    <a:lnTo>
                      <a:pt x="1367" y="937"/>
                    </a:lnTo>
                    <a:lnTo>
                      <a:pt x="1345" y="999"/>
                    </a:lnTo>
                    <a:lnTo>
                      <a:pt x="1316" y="1058"/>
                    </a:lnTo>
                    <a:lnTo>
                      <a:pt x="1283" y="1113"/>
                    </a:lnTo>
                    <a:lnTo>
                      <a:pt x="1244" y="1165"/>
                    </a:lnTo>
                    <a:lnTo>
                      <a:pt x="1200" y="1212"/>
                    </a:lnTo>
                    <a:lnTo>
                      <a:pt x="1153" y="1256"/>
                    </a:lnTo>
                    <a:lnTo>
                      <a:pt x="1101" y="1295"/>
                    </a:lnTo>
                    <a:lnTo>
                      <a:pt x="1045" y="1329"/>
                    </a:lnTo>
                    <a:lnTo>
                      <a:pt x="986" y="1358"/>
                    </a:lnTo>
                    <a:lnTo>
                      <a:pt x="924" y="1381"/>
                    </a:lnTo>
                    <a:lnTo>
                      <a:pt x="859" y="1397"/>
                    </a:lnTo>
                    <a:lnTo>
                      <a:pt x="792" y="1407"/>
                    </a:lnTo>
                    <a:lnTo>
                      <a:pt x="723" y="1411"/>
                    </a:lnTo>
                    <a:lnTo>
                      <a:pt x="654" y="1407"/>
                    </a:lnTo>
                    <a:lnTo>
                      <a:pt x="586" y="1397"/>
                    </a:lnTo>
                    <a:lnTo>
                      <a:pt x="522" y="1381"/>
                    </a:lnTo>
                    <a:lnTo>
                      <a:pt x="459" y="1358"/>
                    </a:lnTo>
                    <a:lnTo>
                      <a:pt x="401" y="1329"/>
                    </a:lnTo>
                    <a:lnTo>
                      <a:pt x="344" y="1295"/>
                    </a:lnTo>
                    <a:lnTo>
                      <a:pt x="292" y="1256"/>
                    </a:lnTo>
                    <a:lnTo>
                      <a:pt x="245" y="1214"/>
                    </a:lnTo>
                    <a:lnTo>
                      <a:pt x="201" y="1165"/>
                    </a:lnTo>
                    <a:lnTo>
                      <a:pt x="162" y="1113"/>
                    </a:lnTo>
                    <a:lnTo>
                      <a:pt x="129" y="1058"/>
                    </a:lnTo>
                    <a:lnTo>
                      <a:pt x="100" y="999"/>
                    </a:lnTo>
                    <a:lnTo>
                      <a:pt x="78" y="937"/>
                    </a:lnTo>
                    <a:lnTo>
                      <a:pt x="61" y="873"/>
                    </a:lnTo>
                    <a:lnTo>
                      <a:pt x="51" y="806"/>
                    </a:lnTo>
                    <a:lnTo>
                      <a:pt x="47" y="737"/>
                    </a:lnTo>
                    <a:lnTo>
                      <a:pt x="51" y="669"/>
                    </a:lnTo>
                    <a:lnTo>
                      <a:pt x="61" y="602"/>
                    </a:lnTo>
                    <a:lnTo>
                      <a:pt x="77" y="537"/>
                    </a:lnTo>
                    <a:lnTo>
                      <a:pt x="100" y="476"/>
                    </a:lnTo>
                    <a:lnTo>
                      <a:pt x="128" y="417"/>
                    </a:lnTo>
                    <a:lnTo>
                      <a:pt x="162" y="361"/>
                    </a:lnTo>
                    <a:lnTo>
                      <a:pt x="200" y="309"/>
                    </a:lnTo>
                    <a:lnTo>
                      <a:pt x="244" y="261"/>
                    </a:lnTo>
                    <a:lnTo>
                      <a:pt x="292" y="218"/>
                    </a:lnTo>
                    <a:lnTo>
                      <a:pt x="344" y="179"/>
                    </a:lnTo>
                    <a:lnTo>
                      <a:pt x="400" y="144"/>
                    </a:lnTo>
                    <a:lnTo>
                      <a:pt x="459" y="116"/>
                    </a:lnTo>
                    <a:lnTo>
                      <a:pt x="522" y="94"/>
                    </a:lnTo>
                    <a:lnTo>
                      <a:pt x="586" y="76"/>
                    </a:lnTo>
                    <a:lnTo>
                      <a:pt x="654" y="66"/>
                    </a:lnTo>
                    <a:lnTo>
                      <a:pt x="723" y="63"/>
                    </a:lnTo>
                    <a:lnTo>
                      <a:pt x="792" y="66"/>
                    </a:lnTo>
                    <a:lnTo>
                      <a:pt x="859" y="76"/>
                    </a:lnTo>
                    <a:lnTo>
                      <a:pt x="924" y="92"/>
                    </a:lnTo>
                    <a:lnTo>
                      <a:pt x="986" y="116"/>
                    </a:lnTo>
                    <a:lnTo>
                      <a:pt x="1045" y="144"/>
                    </a:lnTo>
                    <a:lnTo>
                      <a:pt x="1101" y="178"/>
                    </a:lnTo>
                    <a:lnTo>
                      <a:pt x="1153" y="217"/>
                    </a:lnTo>
                    <a:lnTo>
                      <a:pt x="1200" y="261"/>
                    </a:lnTo>
                    <a:lnTo>
                      <a:pt x="1244" y="309"/>
                    </a:lnTo>
                    <a:lnTo>
                      <a:pt x="1283" y="361"/>
                    </a:lnTo>
                    <a:lnTo>
                      <a:pt x="1316" y="416"/>
                    </a:lnTo>
                    <a:lnTo>
                      <a:pt x="1345" y="475"/>
                    </a:lnTo>
                    <a:lnTo>
                      <a:pt x="1367" y="537"/>
                    </a:lnTo>
                    <a:lnTo>
                      <a:pt x="1384" y="602"/>
                    </a:lnTo>
                    <a:lnTo>
                      <a:pt x="1395" y="669"/>
                    </a:lnTo>
                    <a:lnTo>
                      <a:pt x="1398" y="738"/>
                    </a:lnTo>
                    <a:close/>
                    <a:moveTo>
                      <a:pt x="0" y="740"/>
                    </a:moveTo>
                    <a:lnTo>
                      <a:pt x="3" y="665"/>
                    </a:lnTo>
                    <a:lnTo>
                      <a:pt x="15" y="591"/>
                    </a:lnTo>
                    <a:lnTo>
                      <a:pt x="33" y="521"/>
                    </a:lnTo>
                    <a:lnTo>
                      <a:pt x="57" y="453"/>
                    </a:lnTo>
                    <a:lnTo>
                      <a:pt x="89" y="389"/>
                    </a:lnTo>
                    <a:lnTo>
                      <a:pt x="125" y="328"/>
                    </a:lnTo>
                    <a:lnTo>
                      <a:pt x="168" y="271"/>
                    </a:lnTo>
                    <a:lnTo>
                      <a:pt x="215" y="218"/>
                    </a:lnTo>
                    <a:lnTo>
                      <a:pt x="268" y="171"/>
                    </a:lnTo>
                    <a:lnTo>
                      <a:pt x="325" y="128"/>
                    </a:lnTo>
                    <a:lnTo>
                      <a:pt x="386" y="90"/>
                    </a:lnTo>
                    <a:lnTo>
                      <a:pt x="450" y="59"/>
                    </a:lnTo>
                    <a:lnTo>
                      <a:pt x="518" y="34"/>
                    </a:lnTo>
                    <a:lnTo>
                      <a:pt x="590" y="15"/>
                    </a:lnTo>
                    <a:lnTo>
                      <a:pt x="663" y="5"/>
                    </a:lnTo>
                    <a:lnTo>
                      <a:pt x="739" y="0"/>
                    </a:lnTo>
                    <a:lnTo>
                      <a:pt x="814" y="4"/>
                    </a:lnTo>
                    <a:lnTo>
                      <a:pt x="888" y="15"/>
                    </a:lnTo>
                    <a:lnTo>
                      <a:pt x="958" y="34"/>
                    </a:lnTo>
                    <a:lnTo>
                      <a:pt x="1026" y="59"/>
                    </a:lnTo>
                    <a:lnTo>
                      <a:pt x="1091" y="90"/>
                    </a:lnTo>
                    <a:lnTo>
                      <a:pt x="1152" y="127"/>
                    </a:lnTo>
                    <a:lnTo>
                      <a:pt x="1208" y="170"/>
                    </a:lnTo>
                    <a:lnTo>
                      <a:pt x="1261" y="217"/>
                    </a:lnTo>
                    <a:lnTo>
                      <a:pt x="1308" y="270"/>
                    </a:lnTo>
                    <a:lnTo>
                      <a:pt x="1351" y="326"/>
                    </a:lnTo>
                    <a:lnTo>
                      <a:pt x="1388" y="387"/>
                    </a:lnTo>
                    <a:lnTo>
                      <a:pt x="1419" y="452"/>
                    </a:lnTo>
                    <a:lnTo>
                      <a:pt x="1444" y="520"/>
                    </a:lnTo>
                    <a:lnTo>
                      <a:pt x="1463" y="590"/>
                    </a:lnTo>
                    <a:lnTo>
                      <a:pt x="1474" y="664"/>
                    </a:lnTo>
                    <a:lnTo>
                      <a:pt x="1478" y="739"/>
                    </a:lnTo>
                    <a:lnTo>
                      <a:pt x="1474" y="814"/>
                    </a:lnTo>
                    <a:lnTo>
                      <a:pt x="1463" y="887"/>
                    </a:lnTo>
                    <a:lnTo>
                      <a:pt x="1444" y="958"/>
                    </a:lnTo>
                    <a:lnTo>
                      <a:pt x="1419" y="1025"/>
                    </a:lnTo>
                    <a:lnTo>
                      <a:pt x="1388" y="1089"/>
                    </a:lnTo>
                    <a:lnTo>
                      <a:pt x="1351" y="1150"/>
                    </a:lnTo>
                    <a:lnTo>
                      <a:pt x="1308" y="1207"/>
                    </a:lnTo>
                    <a:lnTo>
                      <a:pt x="1260" y="1260"/>
                    </a:lnTo>
                    <a:lnTo>
                      <a:pt x="1208" y="1307"/>
                    </a:lnTo>
                    <a:lnTo>
                      <a:pt x="1151" y="1350"/>
                    </a:lnTo>
                    <a:lnTo>
                      <a:pt x="1090" y="1386"/>
                    </a:lnTo>
                    <a:lnTo>
                      <a:pt x="1025" y="1417"/>
                    </a:lnTo>
                    <a:lnTo>
                      <a:pt x="957" y="1443"/>
                    </a:lnTo>
                    <a:lnTo>
                      <a:pt x="887" y="1461"/>
                    </a:lnTo>
                    <a:lnTo>
                      <a:pt x="813" y="1473"/>
                    </a:lnTo>
                    <a:lnTo>
                      <a:pt x="738" y="1476"/>
                    </a:lnTo>
                    <a:lnTo>
                      <a:pt x="662" y="1473"/>
                    </a:lnTo>
                    <a:lnTo>
                      <a:pt x="590" y="1461"/>
                    </a:lnTo>
                    <a:lnTo>
                      <a:pt x="518" y="1443"/>
                    </a:lnTo>
                    <a:lnTo>
                      <a:pt x="450" y="1417"/>
                    </a:lnTo>
                    <a:lnTo>
                      <a:pt x="386" y="1386"/>
                    </a:lnTo>
                    <a:lnTo>
                      <a:pt x="325" y="1350"/>
                    </a:lnTo>
                    <a:lnTo>
                      <a:pt x="268" y="1307"/>
                    </a:lnTo>
                    <a:lnTo>
                      <a:pt x="215" y="1260"/>
                    </a:lnTo>
                    <a:lnTo>
                      <a:pt x="168" y="1208"/>
                    </a:lnTo>
                    <a:lnTo>
                      <a:pt x="125" y="1151"/>
                    </a:lnTo>
                    <a:lnTo>
                      <a:pt x="89" y="1090"/>
                    </a:lnTo>
                    <a:lnTo>
                      <a:pt x="57" y="1026"/>
                    </a:lnTo>
                    <a:lnTo>
                      <a:pt x="33" y="959"/>
                    </a:lnTo>
                    <a:lnTo>
                      <a:pt x="15" y="887"/>
                    </a:lnTo>
                    <a:lnTo>
                      <a:pt x="3" y="815"/>
                    </a:lnTo>
                    <a:lnTo>
                      <a:pt x="0" y="740"/>
                    </a:lnTo>
                    <a:close/>
                  </a:path>
                </a:pathLst>
              </a:custGeom>
              <a:solidFill>
                <a:srgbClr val="AAA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84" name="Freeform 189">
                <a:extLst>
                  <a:ext uri="{FF2B5EF4-FFF2-40B4-BE49-F238E27FC236}">
                    <a16:creationId xmlns:a16="http://schemas.microsoft.com/office/drawing/2014/main" id="{6C55C684-2226-4ED2-A529-E068ACBF9926}"/>
                  </a:ext>
                </a:extLst>
              </p:cNvPr>
              <p:cNvSpPr>
                <a:spLocks noEditPoints="1"/>
              </p:cNvSpPr>
              <p:nvPr/>
            </p:nvSpPr>
            <p:spPr bwMode="auto">
              <a:xfrm>
                <a:off x="1742" y="2512"/>
                <a:ext cx="734" cy="734"/>
              </a:xfrm>
              <a:custGeom>
                <a:avLst/>
                <a:gdLst>
                  <a:gd name="T0" fmla="*/ 21 w 1469"/>
                  <a:gd name="T1" fmla="*/ 14 h 1467"/>
                  <a:gd name="T2" fmla="*/ 20 w 1469"/>
                  <a:gd name="T3" fmla="*/ 17 h 1467"/>
                  <a:gd name="T4" fmla="*/ 18 w 1469"/>
                  <a:gd name="T5" fmla="*/ 19 h 1467"/>
                  <a:gd name="T6" fmla="*/ 16 w 1469"/>
                  <a:gd name="T7" fmla="*/ 21 h 1467"/>
                  <a:gd name="T8" fmla="*/ 13 w 1469"/>
                  <a:gd name="T9" fmla="*/ 22 h 1467"/>
                  <a:gd name="T10" fmla="*/ 10 w 1469"/>
                  <a:gd name="T11" fmla="*/ 22 h 1467"/>
                  <a:gd name="T12" fmla="*/ 7 w 1469"/>
                  <a:gd name="T13" fmla="*/ 22 h 1467"/>
                  <a:gd name="T14" fmla="*/ 4 w 1469"/>
                  <a:gd name="T15" fmla="*/ 20 h 1467"/>
                  <a:gd name="T16" fmla="*/ 2 w 1469"/>
                  <a:gd name="T17" fmla="*/ 18 h 1467"/>
                  <a:gd name="T18" fmla="*/ 1 w 1469"/>
                  <a:gd name="T19" fmla="*/ 15 h 1467"/>
                  <a:gd name="T20" fmla="*/ 0 w 1469"/>
                  <a:gd name="T21" fmla="*/ 12 h 1467"/>
                  <a:gd name="T22" fmla="*/ 1 w 1469"/>
                  <a:gd name="T23" fmla="*/ 9 h 1467"/>
                  <a:gd name="T24" fmla="*/ 2 w 1469"/>
                  <a:gd name="T25" fmla="*/ 6 h 1467"/>
                  <a:gd name="T26" fmla="*/ 4 w 1469"/>
                  <a:gd name="T27" fmla="*/ 4 h 1467"/>
                  <a:gd name="T28" fmla="*/ 7 w 1469"/>
                  <a:gd name="T29" fmla="*/ 2 h 1467"/>
                  <a:gd name="T30" fmla="*/ 10 w 1469"/>
                  <a:gd name="T31" fmla="*/ 1 h 1467"/>
                  <a:gd name="T32" fmla="*/ 13 w 1469"/>
                  <a:gd name="T33" fmla="*/ 2 h 1467"/>
                  <a:gd name="T34" fmla="*/ 16 w 1469"/>
                  <a:gd name="T35" fmla="*/ 3 h 1467"/>
                  <a:gd name="T36" fmla="*/ 18 w 1469"/>
                  <a:gd name="T37" fmla="*/ 4 h 1467"/>
                  <a:gd name="T38" fmla="*/ 20 w 1469"/>
                  <a:gd name="T39" fmla="*/ 7 h 1467"/>
                  <a:gd name="T40" fmla="*/ 21 w 1469"/>
                  <a:gd name="T41" fmla="*/ 10 h 1467"/>
                  <a:gd name="T42" fmla="*/ 0 w 1469"/>
                  <a:gd name="T43" fmla="*/ 12 h 1467"/>
                  <a:gd name="T44" fmla="*/ 0 w 1469"/>
                  <a:gd name="T45" fmla="*/ 9 h 1467"/>
                  <a:gd name="T46" fmla="*/ 1 w 1469"/>
                  <a:gd name="T47" fmla="*/ 6 h 1467"/>
                  <a:gd name="T48" fmla="*/ 4 w 1469"/>
                  <a:gd name="T49" fmla="*/ 3 h 1467"/>
                  <a:gd name="T50" fmla="*/ 6 w 1469"/>
                  <a:gd name="T51" fmla="*/ 1 h 1467"/>
                  <a:gd name="T52" fmla="*/ 10 w 1469"/>
                  <a:gd name="T53" fmla="*/ 1 h 1467"/>
                  <a:gd name="T54" fmla="*/ 13 w 1469"/>
                  <a:gd name="T55" fmla="*/ 1 h 1467"/>
                  <a:gd name="T56" fmla="*/ 16 w 1469"/>
                  <a:gd name="T57" fmla="*/ 2 h 1467"/>
                  <a:gd name="T58" fmla="*/ 19 w 1469"/>
                  <a:gd name="T59" fmla="*/ 4 h 1467"/>
                  <a:gd name="T60" fmla="*/ 21 w 1469"/>
                  <a:gd name="T61" fmla="*/ 7 h 1467"/>
                  <a:gd name="T62" fmla="*/ 22 w 1469"/>
                  <a:gd name="T63" fmla="*/ 10 h 1467"/>
                  <a:gd name="T64" fmla="*/ 22 w 1469"/>
                  <a:gd name="T65" fmla="*/ 13 h 1467"/>
                  <a:gd name="T66" fmla="*/ 22 w 1469"/>
                  <a:gd name="T67" fmla="*/ 16 h 1467"/>
                  <a:gd name="T68" fmla="*/ 20 w 1469"/>
                  <a:gd name="T69" fmla="*/ 19 h 1467"/>
                  <a:gd name="T70" fmla="*/ 17 w 1469"/>
                  <a:gd name="T71" fmla="*/ 21 h 1467"/>
                  <a:gd name="T72" fmla="*/ 14 w 1469"/>
                  <a:gd name="T73" fmla="*/ 23 h 1467"/>
                  <a:gd name="T74" fmla="*/ 11 w 1469"/>
                  <a:gd name="T75" fmla="*/ 23 h 1467"/>
                  <a:gd name="T76" fmla="*/ 8 w 1469"/>
                  <a:gd name="T77" fmla="*/ 23 h 1467"/>
                  <a:gd name="T78" fmla="*/ 5 w 1469"/>
                  <a:gd name="T79" fmla="*/ 21 h 1467"/>
                  <a:gd name="T80" fmla="*/ 2 w 1469"/>
                  <a:gd name="T81" fmla="*/ 19 h 1467"/>
                  <a:gd name="T82" fmla="*/ 0 w 1469"/>
                  <a:gd name="T83" fmla="*/ 16 h 1467"/>
                  <a:gd name="T84" fmla="*/ 0 w 1469"/>
                  <a:gd name="T85" fmla="*/ 13 h 1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69" h="1467">
                    <a:moveTo>
                      <a:pt x="1395" y="733"/>
                    </a:moveTo>
                    <a:lnTo>
                      <a:pt x="1392" y="802"/>
                    </a:lnTo>
                    <a:lnTo>
                      <a:pt x="1381" y="869"/>
                    </a:lnTo>
                    <a:lnTo>
                      <a:pt x="1364" y="933"/>
                    </a:lnTo>
                    <a:lnTo>
                      <a:pt x="1341" y="995"/>
                    </a:lnTo>
                    <a:lnTo>
                      <a:pt x="1313" y="1054"/>
                    </a:lnTo>
                    <a:lnTo>
                      <a:pt x="1279" y="1111"/>
                    </a:lnTo>
                    <a:lnTo>
                      <a:pt x="1240" y="1162"/>
                    </a:lnTo>
                    <a:lnTo>
                      <a:pt x="1197" y="1211"/>
                    </a:lnTo>
                    <a:lnTo>
                      <a:pt x="1149" y="1255"/>
                    </a:lnTo>
                    <a:lnTo>
                      <a:pt x="1097" y="1294"/>
                    </a:lnTo>
                    <a:lnTo>
                      <a:pt x="1040" y="1327"/>
                    </a:lnTo>
                    <a:lnTo>
                      <a:pt x="982" y="1356"/>
                    </a:lnTo>
                    <a:lnTo>
                      <a:pt x="920" y="1379"/>
                    </a:lnTo>
                    <a:lnTo>
                      <a:pt x="855" y="1396"/>
                    </a:lnTo>
                    <a:lnTo>
                      <a:pt x="787" y="1407"/>
                    </a:lnTo>
                    <a:lnTo>
                      <a:pt x="718" y="1410"/>
                    </a:lnTo>
                    <a:lnTo>
                      <a:pt x="648" y="1407"/>
                    </a:lnTo>
                    <a:lnTo>
                      <a:pt x="581" y="1396"/>
                    </a:lnTo>
                    <a:lnTo>
                      <a:pt x="515" y="1379"/>
                    </a:lnTo>
                    <a:lnTo>
                      <a:pt x="453" y="1356"/>
                    </a:lnTo>
                    <a:lnTo>
                      <a:pt x="393" y="1327"/>
                    </a:lnTo>
                    <a:lnTo>
                      <a:pt x="337" y="1294"/>
                    </a:lnTo>
                    <a:lnTo>
                      <a:pt x="285" y="1255"/>
                    </a:lnTo>
                    <a:lnTo>
                      <a:pt x="236" y="1211"/>
                    </a:lnTo>
                    <a:lnTo>
                      <a:pt x="193" y="1162"/>
                    </a:lnTo>
                    <a:lnTo>
                      <a:pt x="154" y="1111"/>
                    </a:lnTo>
                    <a:lnTo>
                      <a:pt x="120" y="1054"/>
                    </a:lnTo>
                    <a:lnTo>
                      <a:pt x="91" y="995"/>
                    </a:lnTo>
                    <a:lnTo>
                      <a:pt x="68" y="933"/>
                    </a:lnTo>
                    <a:lnTo>
                      <a:pt x="52" y="869"/>
                    </a:lnTo>
                    <a:lnTo>
                      <a:pt x="42" y="802"/>
                    </a:lnTo>
                    <a:lnTo>
                      <a:pt x="38" y="733"/>
                    </a:lnTo>
                    <a:lnTo>
                      <a:pt x="42" y="664"/>
                    </a:lnTo>
                    <a:lnTo>
                      <a:pt x="52" y="597"/>
                    </a:lnTo>
                    <a:lnTo>
                      <a:pt x="68" y="531"/>
                    </a:lnTo>
                    <a:lnTo>
                      <a:pt x="91" y="469"/>
                    </a:lnTo>
                    <a:lnTo>
                      <a:pt x="120" y="410"/>
                    </a:lnTo>
                    <a:lnTo>
                      <a:pt x="154" y="355"/>
                    </a:lnTo>
                    <a:lnTo>
                      <a:pt x="193" y="302"/>
                    </a:lnTo>
                    <a:lnTo>
                      <a:pt x="236" y="253"/>
                    </a:lnTo>
                    <a:lnTo>
                      <a:pt x="285" y="210"/>
                    </a:lnTo>
                    <a:lnTo>
                      <a:pt x="337" y="170"/>
                    </a:lnTo>
                    <a:lnTo>
                      <a:pt x="392" y="137"/>
                    </a:lnTo>
                    <a:lnTo>
                      <a:pt x="452" y="108"/>
                    </a:lnTo>
                    <a:lnTo>
                      <a:pt x="514" y="85"/>
                    </a:lnTo>
                    <a:lnTo>
                      <a:pt x="580" y="68"/>
                    </a:lnTo>
                    <a:lnTo>
                      <a:pt x="647" y="58"/>
                    </a:lnTo>
                    <a:lnTo>
                      <a:pt x="717" y="54"/>
                    </a:lnTo>
                    <a:lnTo>
                      <a:pt x="786" y="58"/>
                    </a:lnTo>
                    <a:lnTo>
                      <a:pt x="854" y="69"/>
                    </a:lnTo>
                    <a:lnTo>
                      <a:pt x="918" y="85"/>
                    </a:lnTo>
                    <a:lnTo>
                      <a:pt x="982" y="108"/>
                    </a:lnTo>
                    <a:lnTo>
                      <a:pt x="1040" y="137"/>
                    </a:lnTo>
                    <a:lnTo>
                      <a:pt x="1097" y="172"/>
                    </a:lnTo>
                    <a:lnTo>
                      <a:pt x="1149" y="211"/>
                    </a:lnTo>
                    <a:lnTo>
                      <a:pt x="1197" y="255"/>
                    </a:lnTo>
                    <a:lnTo>
                      <a:pt x="1241" y="303"/>
                    </a:lnTo>
                    <a:lnTo>
                      <a:pt x="1280" y="355"/>
                    </a:lnTo>
                    <a:lnTo>
                      <a:pt x="1313" y="410"/>
                    </a:lnTo>
                    <a:lnTo>
                      <a:pt x="1342" y="470"/>
                    </a:lnTo>
                    <a:lnTo>
                      <a:pt x="1365" y="532"/>
                    </a:lnTo>
                    <a:lnTo>
                      <a:pt x="1381" y="597"/>
                    </a:lnTo>
                    <a:lnTo>
                      <a:pt x="1392" y="664"/>
                    </a:lnTo>
                    <a:lnTo>
                      <a:pt x="1395" y="733"/>
                    </a:lnTo>
                    <a:close/>
                    <a:moveTo>
                      <a:pt x="0" y="734"/>
                    </a:moveTo>
                    <a:lnTo>
                      <a:pt x="4" y="659"/>
                    </a:lnTo>
                    <a:lnTo>
                      <a:pt x="15" y="588"/>
                    </a:lnTo>
                    <a:lnTo>
                      <a:pt x="33" y="517"/>
                    </a:lnTo>
                    <a:lnTo>
                      <a:pt x="57" y="450"/>
                    </a:lnTo>
                    <a:lnTo>
                      <a:pt x="88" y="386"/>
                    </a:lnTo>
                    <a:lnTo>
                      <a:pt x="125" y="326"/>
                    </a:lnTo>
                    <a:lnTo>
                      <a:pt x="166" y="270"/>
                    </a:lnTo>
                    <a:lnTo>
                      <a:pt x="213" y="217"/>
                    </a:lnTo>
                    <a:lnTo>
                      <a:pt x="266" y="169"/>
                    </a:lnTo>
                    <a:lnTo>
                      <a:pt x="323" y="127"/>
                    </a:lnTo>
                    <a:lnTo>
                      <a:pt x="383" y="90"/>
                    </a:lnTo>
                    <a:lnTo>
                      <a:pt x="447" y="59"/>
                    </a:lnTo>
                    <a:lnTo>
                      <a:pt x="515" y="34"/>
                    </a:lnTo>
                    <a:lnTo>
                      <a:pt x="585" y="16"/>
                    </a:lnTo>
                    <a:lnTo>
                      <a:pt x="658" y="5"/>
                    </a:lnTo>
                    <a:lnTo>
                      <a:pt x="734" y="0"/>
                    </a:lnTo>
                    <a:lnTo>
                      <a:pt x="809" y="3"/>
                    </a:lnTo>
                    <a:lnTo>
                      <a:pt x="881" y="15"/>
                    </a:lnTo>
                    <a:lnTo>
                      <a:pt x="952" y="33"/>
                    </a:lnTo>
                    <a:lnTo>
                      <a:pt x="1020" y="59"/>
                    </a:lnTo>
                    <a:lnTo>
                      <a:pt x="1083" y="90"/>
                    </a:lnTo>
                    <a:lnTo>
                      <a:pt x="1144" y="127"/>
                    </a:lnTo>
                    <a:lnTo>
                      <a:pt x="1201" y="168"/>
                    </a:lnTo>
                    <a:lnTo>
                      <a:pt x="1252" y="215"/>
                    </a:lnTo>
                    <a:lnTo>
                      <a:pt x="1300" y="268"/>
                    </a:lnTo>
                    <a:lnTo>
                      <a:pt x="1342" y="325"/>
                    </a:lnTo>
                    <a:lnTo>
                      <a:pt x="1379" y="385"/>
                    </a:lnTo>
                    <a:lnTo>
                      <a:pt x="1410" y="449"/>
                    </a:lnTo>
                    <a:lnTo>
                      <a:pt x="1436" y="516"/>
                    </a:lnTo>
                    <a:lnTo>
                      <a:pt x="1454" y="586"/>
                    </a:lnTo>
                    <a:lnTo>
                      <a:pt x="1465" y="658"/>
                    </a:lnTo>
                    <a:lnTo>
                      <a:pt x="1469" y="733"/>
                    </a:lnTo>
                    <a:lnTo>
                      <a:pt x="1465" y="808"/>
                    </a:lnTo>
                    <a:lnTo>
                      <a:pt x="1454" y="880"/>
                    </a:lnTo>
                    <a:lnTo>
                      <a:pt x="1436" y="950"/>
                    </a:lnTo>
                    <a:lnTo>
                      <a:pt x="1410" y="1018"/>
                    </a:lnTo>
                    <a:lnTo>
                      <a:pt x="1379" y="1082"/>
                    </a:lnTo>
                    <a:lnTo>
                      <a:pt x="1342" y="1143"/>
                    </a:lnTo>
                    <a:lnTo>
                      <a:pt x="1300" y="1199"/>
                    </a:lnTo>
                    <a:lnTo>
                      <a:pt x="1252" y="1251"/>
                    </a:lnTo>
                    <a:lnTo>
                      <a:pt x="1201" y="1298"/>
                    </a:lnTo>
                    <a:lnTo>
                      <a:pt x="1144" y="1341"/>
                    </a:lnTo>
                    <a:lnTo>
                      <a:pt x="1083" y="1378"/>
                    </a:lnTo>
                    <a:lnTo>
                      <a:pt x="1019" y="1409"/>
                    </a:lnTo>
                    <a:lnTo>
                      <a:pt x="952" y="1433"/>
                    </a:lnTo>
                    <a:lnTo>
                      <a:pt x="880" y="1452"/>
                    </a:lnTo>
                    <a:lnTo>
                      <a:pt x="808" y="1463"/>
                    </a:lnTo>
                    <a:lnTo>
                      <a:pt x="733" y="1467"/>
                    </a:lnTo>
                    <a:lnTo>
                      <a:pt x="658" y="1463"/>
                    </a:lnTo>
                    <a:lnTo>
                      <a:pt x="584" y="1452"/>
                    </a:lnTo>
                    <a:lnTo>
                      <a:pt x="514" y="1433"/>
                    </a:lnTo>
                    <a:lnTo>
                      <a:pt x="447" y="1409"/>
                    </a:lnTo>
                    <a:lnTo>
                      <a:pt x="383" y="1378"/>
                    </a:lnTo>
                    <a:lnTo>
                      <a:pt x="322" y="1341"/>
                    </a:lnTo>
                    <a:lnTo>
                      <a:pt x="265" y="1298"/>
                    </a:lnTo>
                    <a:lnTo>
                      <a:pt x="213" y="1251"/>
                    </a:lnTo>
                    <a:lnTo>
                      <a:pt x="166" y="1199"/>
                    </a:lnTo>
                    <a:lnTo>
                      <a:pt x="125" y="1143"/>
                    </a:lnTo>
                    <a:lnTo>
                      <a:pt x="88" y="1083"/>
                    </a:lnTo>
                    <a:lnTo>
                      <a:pt x="57" y="1018"/>
                    </a:lnTo>
                    <a:lnTo>
                      <a:pt x="33" y="952"/>
                    </a:lnTo>
                    <a:lnTo>
                      <a:pt x="15" y="881"/>
                    </a:lnTo>
                    <a:lnTo>
                      <a:pt x="4" y="809"/>
                    </a:lnTo>
                    <a:lnTo>
                      <a:pt x="0" y="734"/>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85" name="Freeform 190">
                <a:extLst>
                  <a:ext uri="{FF2B5EF4-FFF2-40B4-BE49-F238E27FC236}">
                    <a16:creationId xmlns:a16="http://schemas.microsoft.com/office/drawing/2014/main" id="{B04C84A4-D397-4B30-8617-37E934BF733D}"/>
                  </a:ext>
                </a:extLst>
              </p:cNvPr>
              <p:cNvSpPr>
                <a:spLocks noEditPoints="1"/>
              </p:cNvSpPr>
              <p:nvPr/>
            </p:nvSpPr>
            <p:spPr bwMode="auto">
              <a:xfrm>
                <a:off x="1743" y="2515"/>
                <a:ext cx="730" cy="728"/>
              </a:xfrm>
              <a:custGeom>
                <a:avLst/>
                <a:gdLst>
                  <a:gd name="T0" fmla="*/ 22 w 1459"/>
                  <a:gd name="T1" fmla="*/ 14 h 1455"/>
                  <a:gd name="T2" fmla="*/ 21 w 1459"/>
                  <a:gd name="T3" fmla="*/ 17 h 1455"/>
                  <a:gd name="T4" fmla="*/ 19 w 1459"/>
                  <a:gd name="T5" fmla="*/ 19 h 1455"/>
                  <a:gd name="T6" fmla="*/ 17 w 1459"/>
                  <a:gd name="T7" fmla="*/ 21 h 1455"/>
                  <a:gd name="T8" fmla="*/ 14 w 1459"/>
                  <a:gd name="T9" fmla="*/ 22 h 1455"/>
                  <a:gd name="T10" fmla="*/ 11 w 1459"/>
                  <a:gd name="T11" fmla="*/ 22 h 1455"/>
                  <a:gd name="T12" fmla="*/ 7 w 1459"/>
                  <a:gd name="T13" fmla="*/ 22 h 1455"/>
                  <a:gd name="T14" fmla="*/ 5 w 1459"/>
                  <a:gd name="T15" fmla="*/ 20 h 1455"/>
                  <a:gd name="T16" fmla="*/ 3 w 1459"/>
                  <a:gd name="T17" fmla="*/ 18 h 1455"/>
                  <a:gd name="T18" fmla="*/ 1 w 1459"/>
                  <a:gd name="T19" fmla="*/ 15 h 1455"/>
                  <a:gd name="T20" fmla="*/ 1 w 1459"/>
                  <a:gd name="T21" fmla="*/ 12 h 1455"/>
                  <a:gd name="T22" fmla="*/ 1 w 1459"/>
                  <a:gd name="T23" fmla="*/ 9 h 1455"/>
                  <a:gd name="T24" fmla="*/ 3 w 1459"/>
                  <a:gd name="T25" fmla="*/ 6 h 1455"/>
                  <a:gd name="T26" fmla="*/ 5 w 1459"/>
                  <a:gd name="T27" fmla="*/ 4 h 1455"/>
                  <a:gd name="T28" fmla="*/ 7 w 1459"/>
                  <a:gd name="T29" fmla="*/ 2 h 1455"/>
                  <a:gd name="T30" fmla="*/ 10 w 1459"/>
                  <a:gd name="T31" fmla="*/ 1 h 1455"/>
                  <a:gd name="T32" fmla="*/ 14 w 1459"/>
                  <a:gd name="T33" fmla="*/ 1 h 1455"/>
                  <a:gd name="T34" fmla="*/ 17 w 1459"/>
                  <a:gd name="T35" fmla="*/ 2 h 1455"/>
                  <a:gd name="T36" fmla="*/ 19 w 1459"/>
                  <a:gd name="T37" fmla="*/ 4 h 1455"/>
                  <a:gd name="T38" fmla="*/ 21 w 1459"/>
                  <a:gd name="T39" fmla="*/ 7 h 1455"/>
                  <a:gd name="T40" fmla="*/ 22 w 1459"/>
                  <a:gd name="T41" fmla="*/ 10 h 1455"/>
                  <a:gd name="T42" fmla="*/ 0 w 1459"/>
                  <a:gd name="T43" fmla="*/ 12 h 1455"/>
                  <a:gd name="T44" fmla="*/ 1 w 1459"/>
                  <a:gd name="T45" fmla="*/ 8 h 1455"/>
                  <a:gd name="T46" fmla="*/ 2 w 1459"/>
                  <a:gd name="T47" fmla="*/ 6 h 1455"/>
                  <a:gd name="T48" fmla="*/ 5 w 1459"/>
                  <a:gd name="T49" fmla="*/ 3 h 1455"/>
                  <a:gd name="T50" fmla="*/ 7 w 1459"/>
                  <a:gd name="T51" fmla="*/ 1 h 1455"/>
                  <a:gd name="T52" fmla="*/ 11 w 1459"/>
                  <a:gd name="T53" fmla="*/ 1 h 1455"/>
                  <a:gd name="T54" fmla="*/ 14 w 1459"/>
                  <a:gd name="T55" fmla="*/ 1 h 1455"/>
                  <a:gd name="T56" fmla="*/ 17 w 1459"/>
                  <a:gd name="T57" fmla="*/ 2 h 1455"/>
                  <a:gd name="T58" fmla="*/ 20 w 1459"/>
                  <a:gd name="T59" fmla="*/ 4 h 1455"/>
                  <a:gd name="T60" fmla="*/ 22 w 1459"/>
                  <a:gd name="T61" fmla="*/ 6 h 1455"/>
                  <a:gd name="T62" fmla="*/ 23 w 1459"/>
                  <a:gd name="T63" fmla="*/ 10 h 1455"/>
                  <a:gd name="T64" fmla="*/ 23 w 1459"/>
                  <a:gd name="T65" fmla="*/ 13 h 1455"/>
                  <a:gd name="T66" fmla="*/ 22 w 1459"/>
                  <a:gd name="T67" fmla="*/ 16 h 1455"/>
                  <a:gd name="T68" fmla="*/ 21 w 1459"/>
                  <a:gd name="T69" fmla="*/ 19 h 1455"/>
                  <a:gd name="T70" fmla="*/ 18 w 1459"/>
                  <a:gd name="T71" fmla="*/ 21 h 1455"/>
                  <a:gd name="T72" fmla="*/ 15 w 1459"/>
                  <a:gd name="T73" fmla="*/ 23 h 1455"/>
                  <a:gd name="T74" fmla="*/ 12 w 1459"/>
                  <a:gd name="T75" fmla="*/ 23 h 1455"/>
                  <a:gd name="T76" fmla="*/ 8 w 1459"/>
                  <a:gd name="T77" fmla="*/ 23 h 1455"/>
                  <a:gd name="T78" fmla="*/ 6 w 1459"/>
                  <a:gd name="T79" fmla="*/ 21 h 1455"/>
                  <a:gd name="T80" fmla="*/ 3 w 1459"/>
                  <a:gd name="T81" fmla="*/ 19 h 1455"/>
                  <a:gd name="T82" fmla="*/ 1 w 1459"/>
                  <a:gd name="T83" fmla="*/ 16 h 1455"/>
                  <a:gd name="T84" fmla="*/ 1 w 1459"/>
                  <a:gd name="T85" fmla="*/ 13 h 14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59" h="1455">
                    <a:moveTo>
                      <a:pt x="1392" y="727"/>
                    </a:moveTo>
                    <a:lnTo>
                      <a:pt x="1389" y="796"/>
                    </a:lnTo>
                    <a:lnTo>
                      <a:pt x="1378" y="864"/>
                    </a:lnTo>
                    <a:lnTo>
                      <a:pt x="1362" y="928"/>
                    </a:lnTo>
                    <a:lnTo>
                      <a:pt x="1339" y="991"/>
                    </a:lnTo>
                    <a:lnTo>
                      <a:pt x="1310" y="1050"/>
                    </a:lnTo>
                    <a:lnTo>
                      <a:pt x="1277" y="1107"/>
                    </a:lnTo>
                    <a:lnTo>
                      <a:pt x="1238" y="1159"/>
                    </a:lnTo>
                    <a:lnTo>
                      <a:pt x="1194" y="1207"/>
                    </a:lnTo>
                    <a:lnTo>
                      <a:pt x="1146" y="1252"/>
                    </a:lnTo>
                    <a:lnTo>
                      <a:pt x="1093" y="1291"/>
                    </a:lnTo>
                    <a:lnTo>
                      <a:pt x="1037" y="1325"/>
                    </a:lnTo>
                    <a:lnTo>
                      <a:pt x="978" y="1353"/>
                    </a:lnTo>
                    <a:lnTo>
                      <a:pt x="914" y="1377"/>
                    </a:lnTo>
                    <a:lnTo>
                      <a:pt x="850" y="1394"/>
                    </a:lnTo>
                    <a:lnTo>
                      <a:pt x="782" y="1404"/>
                    </a:lnTo>
                    <a:lnTo>
                      <a:pt x="711" y="1408"/>
                    </a:lnTo>
                    <a:lnTo>
                      <a:pt x="641" y="1404"/>
                    </a:lnTo>
                    <a:lnTo>
                      <a:pt x="573" y="1394"/>
                    </a:lnTo>
                    <a:lnTo>
                      <a:pt x="508" y="1377"/>
                    </a:lnTo>
                    <a:lnTo>
                      <a:pt x="445" y="1353"/>
                    </a:lnTo>
                    <a:lnTo>
                      <a:pt x="386" y="1326"/>
                    </a:lnTo>
                    <a:lnTo>
                      <a:pt x="329" y="1291"/>
                    </a:lnTo>
                    <a:lnTo>
                      <a:pt x="277" y="1252"/>
                    </a:lnTo>
                    <a:lnTo>
                      <a:pt x="229" y="1208"/>
                    </a:lnTo>
                    <a:lnTo>
                      <a:pt x="184" y="1160"/>
                    </a:lnTo>
                    <a:lnTo>
                      <a:pt x="145" y="1107"/>
                    </a:lnTo>
                    <a:lnTo>
                      <a:pt x="110" y="1052"/>
                    </a:lnTo>
                    <a:lnTo>
                      <a:pt x="83" y="992"/>
                    </a:lnTo>
                    <a:lnTo>
                      <a:pt x="60" y="929"/>
                    </a:lnTo>
                    <a:lnTo>
                      <a:pt x="42" y="864"/>
                    </a:lnTo>
                    <a:lnTo>
                      <a:pt x="32" y="796"/>
                    </a:lnTo>
                    <a:lnTo>
                      <a:pt x="28" y="727"/>
                    </a:lnTo>
                    <a:lnTo>
                      <a:pt x="32" y="658"/>
                    </a:lnTo>
                    <a:lnTo>
                      <a:pt x="42" y="591"/>
                    </a:lnTo>
                    <a:lnTo>
                      <a:pt x="60" y="525"/>
                    </a:lnTo>
                    <a:lnTo>
                      <a:pt x="81" y="463"/>
                    </a:lnTo>
                    <a:lnTo>
                      <a:pt x="110" y="403"/>
                    </a:lnTo>
                    <a:lnTo>
                      <a:pt x="145" y="346"/>
                    </a:lnTo>
                    <a:lnTo>
                      <a:pt x="184" y="295"/>
                    </a:lnTo>
                    <a:lnTo>
                      <a:pt x="228" y="245"/>
                    </a:lnTo>
                    <a:lnTo>
                      <a:pt x="276" y="201"/>
                    </a:lnTo>
                    <a:lnTo>
                      <a:pt x="329" y="162"/>
                    </a:lnTo>
                    <a:lnTo>
                      <a:pt x="384" y="128"/>
                    </a:lnTo>
                    <a:lnTo>
                      <a:pt x="444" y="99"/>
                    </a:lnTo>
                    <a:lnTo>
                      <a:pt x="508" y="76"/>
                    </a:lnTo>
                    <a:lnTo>
                      <a:pt x="572" y="58"/>
                    </a:lnTo>
                    <a:lnTo>
                      <a:pt x="640" y="48"/>
                    </a:lnTo>
                    <a:lnTo>
                      <a:pt x="710" y="45"/>
                    </a:lnTo>
                    <a:lnTo>
                      <a:pt x="781" y="48"/>
                    </a:lnTo>
                    <a:lnTo>
                      <a:pt x="849" y="58"/>
                    </a:lnTo>
                    <a:lnTo>
                      <a:pt x="914" y="76"/>
                    </a:lnTo>
                    <a:lnTo>
                      <a:pt x="976" y="99"/>
                    </a:lnTo>
                    <a:lnTo>
                      <a:pt x="1036" y="128"/>
                    </a:lnTo>
                    <a:lnTo>
                      <a:pt x="1093" y="162"/>
                    </a:lnTo>
                    <a:lnTo>
                      <a:pt x="1145" y="201"/>
                    </a:lnTo>
                    <a:lnTo>
                      <a:pt x="1193" y="245"/>
                    </a:lnTo>
                    <a:lnTo>
                      <a:pt x="1238" y="293"/>
                    </a:lnTo>
                    <a:lnTo>
                      <a:pt x="1277" y="346"/>
                    </a:lnTo>
                    <a:lnTo>
                      <a:pt x="1310" y="403"/>
                    </a:lnTo>
                    <a:lnTo>
                      <a:pt x="1339" y="462"/>
                    </a:lnTo>
                    <a:lnTo>
                      <a:pt x="1362" y="525"/>
                    </a:lnTo>
                    <a:lnTo>
                      <a:pt x="1378" y="590"/>
                    </a:lnTo>
                    <a:lnTo>
                      <a:pt x="1389" y="658"/>
                    </a:lnTo>
                    <a:lnTo>
                      <a:pt x="1392" y="727"/>
                    </a:lnTo>
                    <a:close/>
                    <a:moveTo>
                      <a:pt x="0" y="728"/>
                    </a:moveTo>
                    <a:lnTo>
                      <a:pt x="3" y="654"/>
                    </a:lnTo>
                    <a:lnTo>
                      <a:pt x="15" y="583"/>
                    </a:lnTo>
                    <a:lnTo>
                      <a:pt x="32" y="512"/>
                    </a:lnTo>
                    <a:lnTo>
                      <a:pt x="57" y="446"/>
                    </a:lnTo>
                    <a:lnTo>
                      <a:pt x="87" y="382"/>
                    </a:lnTo>
                    <a:lnTo>
                      <a:pt x="124" y="322"/>
                    </a:lnTo>
                    <a:lnTo>
                      <a:pt x="166" y="266"/>
                    </a:lnTo>
                    <a:lnTo>
                      <a:pt x="213" y="214"/>
                    </a:lnTo>
                    <a:lnTo>
                      <a:pt x="265" y="167"/>
                    </a:lnTo>
                    <a:lnTo>
                      <a:pt x="321" y="125"/>
                    </a:lnTo>
                    <a:lnTo>
                      <a:pt x="381" y="88"/>
                    </a:lnTo>
                    <a:lnTo>
                      <a:pt x="444" y="57"/>
                    </a:lnTo>
                    <a:lnTo>
                      <a:pt x="512" y="33"/>
                    </a:lnTo>
                    <a:lnTo>
                      <a:pt x="582" y="15"/>
                    </a:lnTo>
                    <a:lnTo>
                      <a:pt x="655" y="3"/>
                    </a:lnTo>
                    <a:lnTo>
                      <a:pt x="730" y="0"/>
                    </a:lnTo>
                    <a:lnTo>
                      <a:pt x="805" y="3"/>
                    </a:lnTo>
                    <a:lnTo>
                      <a:pt x="876" y="15"/>
                    </a:lnTo>
                    <a:lnTo>
                      <a:pt x="946" y="32"/>
                    </a:lnTo>
                    <a:lnTo>
                      <a:pt x="1013" y="56"/>
                    </a:lnTo>
                    <a:lnTo>
                      <a:pt x="1077" y="87"/>
                    </a:lnTo>
                    <a:lnTo>
                      <a:pt x="1137" y="124"/>
                    </a:lnTo>
                    <a:lnTo>
                      <a:pt x="1193" y="166"/>
                    </a:lnTo>
                    <a:lnTo>
                      <a:pt x="1245" y="213"/>
                    </a:lnTo>
                    <a:lnTo>
                      <a:pt x="1292" y="265"/>
                    </a:lnTo>
                    <a:lnTo>
                      <a:pt x="1333" y="321"/>
                    </a:lnTo>
                    <a:lnTo>
                      <a:pt x="1370" y="381"/>
                    </a:lnTo>
                    <a:lnTo>
                      <a:pt x="1401" y="444"/>
                    </a:lnTo>
                    <a:lnTo>
                      <a:pt x="1426" y="511"/>
                    </a:lnTo>
                    <a:lnTo>
                      <a:pt x="1444" y="580"/>
                    </a:lnTo>
                    <a:lnTo>
                      <a:pt x="1456" y="653"/>
                    </a:lnTo>
                    <a:lnTo>
                      <a:pt x="1459" y="727"/>
                    </a:lnTo>
                    <a:lnTo>
                      <a:pt x="1456" y="800"/>
                    </a:lnTo>
                    <a:lnTo>
                      <a:pt x="1444" y="873"/>
                    </a:lnTo>
                    <a:lnTo>
                      <a:pt x="1426" y="942"/>
                    </a:lnTo>
                    <a:lnTo>
                      <a:pt x="1400" y="1009"/>
                    </a:lnTo>
                    <a:lnTo>
                      <a:pt x="1370" y="1072"/>
                    </a:lnTo>
                    <a:lnTo>
                      <a:pt x="1333" y="1132"/>
                    </a:lnTo>
                    <a:lnTo>
                      <a:pt x="1291" y="1189"/>
                    </a:lnTo>
                    <a:lnTo>
                      <a:pt x="1244" y="1241"/>
                    </a:lnTo>
                    <a:lnTo>
                      <a:pt x="1192" y="1288"/>
                    </a:lnTo>
                    <a:lnTo>
                      <a:pt x="1137" y="1330"/>
                    </a:lnTo>
                    <a:lnTo>
                      <a:pt x="1077" y="1366"/>
                    </a:lnTo>
                    <a:lnTo>
                      <a:pt x="1013" y="1397"/>
                    </a:lnTo>
                    <a:lnTo>
                      <a:pt x="946" y="1421"/>
                    </a:lnTo>
                    <a:lnTo>
                      <a:pt x="876" y="1440"/>
                    </a:lnTo>
                    <a:lnTo>
                      <a:pt x="805" y="1451"/>
                    </a:lnTo>
                    <a:lnTo>
                      <a:pt x="731" y="1455"/>
                    </a:lnTo>
                    <a:lnTo>
                      <a:pt x="656" y="1451"/>
                    </a:lnTo>
                    <a:lnTo>
                      <a:pt x="582" y="1440"/>
                    </a:lnTo>
                    <a:lnTo>
                      <a:pt x="512" y="1423"/>
                    </a:lnTo>
                    <a:lnTo>
                      <a:pt x="445" y="1397"/>
                    </a:lnTo>
                    <a:lnTo>
                      <a:pt x="381" y="1367"/>
                    </a:lnTo>
                    <a:lnTo>
                      <a:pt x="321" y="1330"/>
                    </a:lnTo>
                    <a:lnTo>
                      <a:pt x="265" y="1289"/>
                    </a:lnTo>
                    <a:lnTo>
                      <a:pt x="213" y="1242"/>
                    </a:lnTo>
                    <a:lnTo>
                      <a:pt x="166" y="1191"/>
                    </a:lnTo>
                    <a:lnTo>
                      <a:pt x="124" y="1135"/>
                    </a:lnTo>
                    <a:lnTo>
                      <a:pt x="87" y="1075"/>
                    </a:lnTo>
                    <a:lnTo>
                      <a:pt x="57" y="1011"/>
                    </a:lnTo>
                    <a:lnTo>
                      <a:pt x="33" y="944"/>
                    </a:lnTo>
                    <a:lnTo>
                      <a:pt x="15" y="874"/>
                    </a:lnTo>
                    <a:lnTo>
                      <a:pt x="3" y="803"/>
                    </a:lnTo>
                    <a:lnTo>
                      <a:pt x="0" y="728"/>
                    </a:lnTo>
                    <a:close/>
                  </a:path>
                </a:pathLst>
              </a:custGeom>
              <a:solidFill>
                <a:srgbClr val="C1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86" name="Freeform 191">
                <a:extLst>
                  <a:ext uri="{FF2B5EF4-FFF2-40B4-BE49-F238E27FC236}">
                    <a16:creationId xmlns:a16="http://schemas.microsoft.com/office/drawing/2014/main" id="{AFB855AC-D3AB-46B4-BB53-C0032F0474A7}"/>
                  </a:ext>
                </a:extLst>
              </p:cNvPr>
              <p:cNvSpPr>
                <a:spLocks noEditPoints="1"/>
              </p:cNvSpPr>
              <p:nvPr/>
            </p:nvSpPr>
            <p:spPr bwMode="auto">
              <a:xfrm>
                <a:off x="1746" y="2518"/>
                <a:ext cx="724" cy="723"/>
              </a:xfrm>
              <a:custGeom>
                <a:avLst/>
                <a:gdLst>
                  <a:gd name="T0" fmla="*/ 22 w 1448"/>
                  <a:gd name="T1" fmla="*/ 14 h 1445"/>
                  <a:gd name="T2" fmla="*/ 21 w 1448"/>
                  <a:gd name="T3" fmla="*/ 17 h 1445"/>
                  <a:gd name="T4" fmla="*/ 19 w 1448"/>
                  <a:gd name="T5" fmla="*/ 19 h 1445"/>
                  <a:gd name="T6" fmla="*/ 17 w 1448"/>
                  <a:gd name="T7" fmla="*/ 21 h 1445"/>
                  <a:gd name="T8" fmla="*/ 14 w 1448"/>
                  <a:gd name="T9" fmla="*/ 22 h 1445"/>
                  <a:gd name="T10" fmla="*/ 10 w 1448"/>
                  <a:gd name="T11" fmla="*/ 22 h 1445"/>
                  <a:gd name="T12" fmla="*/ 7 w 1448"/>
                  <a:gd name="T13" fmla="*/ 22 h 1445"/>
                  <a:gd name="T14" fmla="*/ 5 w 1448"/>
                  <a:gd name="T15" fmla="*/ 20 h 1445"/>
                  <a:gd name="T16" fmla="*/ 3 w 1448"/>
                  <a:gd name="T17" fmla="*/ 18 h 1445"/>
                  <a:gd name="T18" fmla="*/ 1 w 1448"/>
                  <a:gd name="T19" fmla="*/ 15 h 1445"/>
                  <a:gd name="T20" fmla="*/ 1 w 1448"/>
                  <a:gd name="T21" fmla="*/ 12 h 1445"/>
                  <a:gd name="T22" fmla="*/ 1 w 1448"/>
                  <a:gd name="T23" fmla="*/ 9 h 1445"/>
                  <a:gd name="T24" fmla="*/ 3 w 1448"/>
                  <a:gd name="T25" fmla="*/ 6 h 1445"/>
                  <a:gd name="T26" fmla="*/ 5 w 1448"/>
                  <a:gd name="T27" fmla="*/ 4 h 1445"/>
                  <a:gd name="T28" fmla="*/ 7 w 1448"/>
                  <a:gd name="T29" fmla="*/ 2 h 1445"/>
                  <a:gd name="T30" fmla="*/ 10 w 1448"/>
                  <a:gd name="T31" fmla="*/ 1 h 1445"/>
                  <a:gd name="T32" fmla="*/ 14 w 1448"/>
                  <a:gd name="T33" fmla="*/ 1 h 1445"/>
                  <a:gd name="T34" fmla="*/ 17 w 1448"/>
                  <a:gd name="T35" fmla="*/ 2 h 1445"/>
                  <a:gd name="T36" fmla="*/ 19 w 1448"/>
                  <a:gd name="T37" fmla="*/ 4 h 1445"/>
                  <a:gd name="T38" fmla="*/ 21 w 1448"/>
                  <a:gd name="T39" fmla="*/ 7 h 1445"/>
                  <a:gd name="T40" fmla="*/ 22 w 1448"/>
                  <a:gd name="T41" fmla="*/ 10 h 1445"/>
                  <a:gd name="T42" fmla="*/ 0 w 1448"/>
                  <a:gd name="T43" fmla="*/ 12 h 1445"/>
                  <a:gd name="T44" fmla="*/ 1 w 1448"/>
                  <a:gd name="T45" fmla="*/ 8 h 1445"/>
                  <a:gd name="T46" fmla="*/ 2 w 1448"/>
                  <a:gd name="T47" fmla="*/ 5 h 1445"/>
                  <a:gd name="T48" fmla="*/ 5 w 1448"/>
                  <a:gd name="T49" fmla="*/ 3 h 1445"/>
                  <a:gd name="T50" fmla="*/ 7 w 1448"/>
                  <a:gd name="T51" fmla="*/ 1 h 1445"/>
                  <a:gd name="T52" fmla="*/ 11 w 1448"/>
                  <a:gd name="T53" fmla="*/ 1 h 1445"/>
                  <a:gd name="T54" fmla="*/ 14 w 1448"/>
                  <a:gd name="T55" fmla="*/ 1 h 1445"/>
                  <a:gd name="T56" fmla="*/ 17 w 1448"/>
                  <a:gd name="T57" fmla="*/ 2 h 1445"/>
                  <a:gd name="T58" fmla="*/ 20 w 1448"/>
                  <a:gd name="T59" fmla="*/ 4 h 1445"/>
                  <a:gd name="T60" fmla="*/ 22 w 1448"/>
                  <a:gd name="T61" fmla="*/ 6 h 1445"/>
                  <a:gd name="T62" fmla="*/ 23 w 1448"/>
                  <a:gd name="T63" fmla="*/ 10 h 1445"/>
                  <a:gd name="T64" fmla="*/ 23 w 1448"/>
                  <a:gd name="T65" fmla="*/ 13 h 1445"/>
                  <a:gd name="T66" fmla="*/ 22 w 1448"/>
                  <a:gd name="T67" fmla="*/ 16 h 1445"/>
                  <a:gd name="T68" fmla="*/ 21 w 1448"/>
                  <a:gd name="T69" fmla="*/ 19 h 1445"/>
                  <a:gd name="T70" fmla="*/ 18 w 1448"/>
                  <a:gd name="T71" fmla="*/ 21 h 1445"/>
                  <a:gd name="T72" fmla="*/ 15 w 1448"/>
                  <a:gd name="T73" fmla="*/ 23 h 1445"/>
                  <a:gd name="T74" fmla="*/ 12 w 1448"/>
                  <a:gd name="T75" fmla="*/ 23 h 1445"/>
                  <a:gd name="T76" fmla="*/ 8 w 1448"/>
                  <a:gd name="T77" fmla="*/ 23 h 1445"/>
                  <a:gd name="T78" fmla="*/ 5 w 1448"/>
                  <a:gd name="T79" fmla="*/ 21 h 1445"/>
                  <a:gd name="T80" fmla="*/ 3 w 1448"/>
                  <a:gd name="T81" fmla="*/ 19 h 1445"/>
                  <a:gd name="T82" fmla="*/ 1 w 1448"/>
                  <a:gd name="T83" fmla="*/ 16 h 1445"/>
                  <a:gd name="T84" fmla="*/ 1 w 1448"/>
                  <a:gd name="T85" fmla="*/ 13 h 14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48" h="1445">
                    <a:moveTo>
                      <a:pt x="1391" y="722"/>
                    </a:moveTo>
                    <a:lnTo>
                      <a:pt x="1387" y="791"/>
                    </a:lnTo>
                    <a:lnTo>
                      <a:pt x="1377" y="859"/>
                    </a:lnTo>
                    <a:lnTo>
                      <a:pt x="1359" y="924"/>
                    </a:lnTo>
                    <a:lnTo>
                      <a:pt x="1336" y="987"/>
                    </a:lnTo>
                    <a:lnTo>
                      <a:pt x="1308" y="1047"/>
                    </a:lnTo>
                    <a:lnTo>
                      <a:pt x="1273" y="1103"/>
                    </a:lnTo>
                    <a:lnTo>
                      <a:pt x="1234" y="1156"/>
                    </a:lnTo>
                    <a:lnTo>
                      <a:pt x="1190" y="1204"/>
                    </a:lnTo>
                    <a:lnTo>
                      <a:pt x="1141" y="1249"/>
                    </a:lnTo>
                    <a:lnTo>
                      <a:pt x="1089" y="1289"/>
                    </a:lnTo>
                    <a:lnTo>
                      <a:pt x="1031" y="1323"/>
                    </a:lnTo>
                    <a:lnTo>
                      <a:pt x="971" y="1352"/>
                    </a:lnTo>
                    <a:lnTo>
                      <a:pt x="909" y="1375"/>
                    </a:lnTo>
                    <a:lnTo>
                      <a:pt x="842" y="1392"/>
                    </a:lnTo>
                    <a:lnTo>
                      <a:pt x="774" y="1403"/>
                    </a:lnTo>
                    <a:lnTo>
                      <a:pt x="704" y="1406"/>
                    </a:lnTo>
                    <a:lnTo>
                      <a:pt x="634" y="1403"/>
                    </a:lnTo>
                    <a:lnTo>
                      <a:pt x="566" y="1392"/>
                    </a:lnTo>
                    <a:lnTo>
                      <a:pt x="500" y="1375"/>
                    </a:lnTo>
                    <a:lnTo>
                      <a:pt x="437" y="1352"/>
                    </a:lnTo>
                    <a:lnTo>
                      <a:pt x="377" y="1323"/>
                    </a:lnTo>
                    <a:lnTo>
                      <a:pt x="320" y="1289"/>
                    </a:lnTo>
                    <a:lnTo>
                      <a:pt x="267" y="1249"/>
                    </a:lnTo>
                    <a:lnTo>
                      <a:pt x="219" y="1206"/>
                    </a:lnTo>
                    <a:lnTo>
                      <a:pt x="174" y="1157"/>
                    </a:lnTo>
                    <a:lnTo>
                      <a:pt x="135" y="1104"/>
                    </a:lnTo>
                    <a:lnTo>
                      <a:pt x="102" y="1048"/>
                    </a:lnTo>
                    <a:lnTo>
                      <a:pt x="73" y="988"/>
                    </a:lnTo>
                    <a:lnTo>
                      <a:pt x="50" y="926"/>
                    </a:lnTo>
                    <a:lnTo>
                      <a:pt x="32" y="860"/>
                    </a:lnTo>
                    <a:lnTo>
                      <a:pt x="22" y="792"/>
                    </a:lnTo>
                    <a:lnTo>
                      <a:pt x="19" y="723"/>
                    </a:lnTo>
                    <a:lnTo>
                      <a:pt x="22" y="653"/>
                    </a:lnTo>
                    <a:lnTo>
                      <a:pt x="32" y="586"/>
                    </a:lnTo>
                    <a:lnTo>
                      <a:pt x="49" y="520"/>
                    </a:lnTo>
                    <a:lnTo>
                      <a:pt x="72" y="457"/>
                    </a:lnTo>
                    <a:lnTo>
                      <a:pt x="100" y="397"/>
                    </a:lnTo>
                    <a:lnTo>
                      <a:pt x="135" y="340"/>
                    </a:lnTo>
                    <a:lnTo>
                      <a:pt x="174" y="287"/>
                    </a:lnTo>
                    <a:lnTo>
                      <a:pt x="218" y="239"/>
                    </a:lnTo>
                    <a:lnTo>
                      <a:pt x="267" y="194"/>
                    </a:lnTo>
                    <a:lnTo>
                      <a:pt x="319" y="155"/>
                    </a:lnTo>
                    <a:lnTo>
                      <a:pt x="377" y="120"/>
                    </a:lnTo>
                    <a:lnTo>
                      <a:pt x="437" y="91"/>
                    </a:lnTo>
                    <a:lnTo>
                      <a:pt x="499" y="68"/>
                    </a:lnTo>
                    <a:lnTo>
                      <a:pt x="566" y="51"/>
                    </a:lnTo>
                    <a:lnTo>
                      <a:pt x="634" y="41"/>
                    </a:lnTo>
                    <a:lnTo>
                      <a:pt x="704" y="37"/>
                    </a:lnTo>
                    <a:lnTo>
                      <a:pt x="774" y="41"/>
                    </a:lnTo>
                    <a:lnTo>
                      <a:pt x="842" y="51"/>
                    </a:lnTo>
                    <a:lnTo>
                      <a:pt x="908" y="67"/>
                    </a:lnTo>
                    <a:lnTo>
                      <a:pt x="971" y="90"/>
                    </a:lnTo>
                    <a:lnTo>
                      <a:pt x="1031" y="119"/>
                    </a:lnTo>
                    <a:lnTo>
                      <a:pt x="1088" y="154"/>
                    </a:lnTo>
                    <a:lnTo>
                      <a:pt x="1141" y="194"/>
                    </a:lnTo>
                    <a:lnTo>
                      <a:pt x="1189" y="238"/>
                    </a:lnTo>
                    <a:lnTo>
                      <a:pt x="1233" y="286"/>
                    </a:lnTo>
                    <a:lnTo>
                      <a:pt x="1273" y="339"/>
                    </a:lnTo>
                    <a:lnTo>
                      <a:pt x="1308" y="396"/>
                    </a:lnTo>
                    <a:lnTo>
                      <a:pt x="1336" y="456"/>
                    </a:lnTo>
                    <a:lnTo>
                      <a:pt x="1359" y="519"/>
                    </a:lnTo>
                    <a:lnTo>
                      <a:pt x="1377" y="585"/>
                    </a:lnTo>
                    <a:lnTo>
                      <a:pt x="1387" y="651"/>
                    </a:lnTo>
                    <a:lnTo>
                      <a:pt x="1391" y="722"/>
                    </a:lnTo>
                    <a:close/>
                    <a:moveTo>
                      <a:pt x="0" y="723"/>
                    </a:moveTo>
                    <a:lnTo>
                      <a:pt x="4" y="649"/>
                    </a:lnTo>
                    <a:lnTo>
                      <a:pt x="15" y="578"/>
                    </a:lnTo>
                    <a:lnTo>
                      <a:pt x="32" y="509"/>
                    </a:lnTo>
                    <a:lnTo>
                      <a:pt x="57" y="443"/>
                    </a:lnTo>
                    <a:lnTo>
                      <a:pt x="87" y="380"/>
                    </a:lnTo>
                    <a:lnTo>
                      <a:pt x="123" y="320"/>
                    </a:lnTo>
                    <a:lnTo>
                      <a:pt x="165" y="264"/>
                    </a:lnTo>
                    <a:lnTo>
                      <a:pt x="211" y="212"/>
                    </a:lnTo>
                    <a:lnTo>
                      <a:pt x="263" y="166"/>
                    </a:lnTo>
                    <a:lnTo>
                      <a:pt x="318" y="125"/>
                    </a:lnTo>
                    <a:lnTo>
                      <a:pt x="378" y="88"/>
                    </a:lnTo>
                    <a:lnTo>
                      <a:pt x="441" y="58"/>
                    </a:lnTo>
                    <a:lnTo>
                      <a:pt x="508" y="33"/>
                    </a:lnTo>
                    <a:lnTo>
                      <a:pt x="577" y="15"/>
                    </a:lnTo>
                    <a:lnTo>
                      <a:pt x="650" y="4"/>
                    </a:lnTo>
                    <a:lnTo>
                      <a:pt x="725" y="0"/>
                    </a:lnTo>
                    <a:lnTo>
                      <a:pt x="798" y="4"/>
                    </a:lnTo>
                    <a:lnTo>
                      <a:pt x="870" y="15"/>
                    </a:lnTo>
                    <a:lnTo>
                      <a:pt x="939" y="33"/>
                    </a:lnTo>
                    <a:lnTo>
                      <a:pt x="1006" y="57"/>
                    </a:lnTo>
                    <a:lnTo>
                      <a:pt x="1069" y="88"/>
                    </a:lnTo>
                    <a:lnTo>
                      <a:pt x="1129" y="124"/>
                    </a:lnTo>
                    <a:lnTo>
                      <a:pt x="1184" y="166"/>
                    </a:lnTo>
                    <a:lnTo>
                      <a:pt x="1236" y="212"/>
                    </a:lnTo>
                    <a:lnTo>
                      <a:pt x="1282" y="264"/>
                    </a:lnTo>
                    <a:lnTo>
                      <a:pt x="1325" y="320"/>
                    </a:lnTo>
                    <a:lnTo>
                      <a:pt x="1361" y="378"/>
                    </a:lnTo>
                    <a:lnTo>
                      <a:pt x="1392" y="442"/>
                    </a:lnTo>
                    <a:lnTo>
                      <a:pt x="1416" y="507"/>
                    </a:lnTo>
                    <a:lnTo>
                      <a:pt x="1433" y="577"/>
                    </a:lnTo>
                    <a:lnTo>
                      <a:pt x="1445" y="648"/>
                    </a:lnTo>
                    <a:lnTo>
                      <a:pt x="1448" y="722"/>
                    </a:lnTo>
                    <a:lnTo>
                      <a:pt x="1445" y="795"/>
                    </a:lnTo>
                    <a:lnTo>
                      <a:pt x="1433" y="867"/>
                    </a:lnTo>
                    <a:lnTo>
                      <a:pt x="1416" y="936"/>
                    </a:lnTo>
                    <a:lnTo>
                      <a:pt x="1391" y="1003"/>
                    </a:lnTo>
                    <a:lnTo>
                      <a:pt x="1361" y="1066"/>
                    </a:lnTo>
                    <a:lnTo>
                      <a:pt x="1324" y="1125"/>
                    </a:lnTo>
                    <a:lnTo>
                      <a:pt x="1282" y="1181"/>
                    </a:lnTo>
                    <a:lnTo>
                      <a:pt x="1235" y="1232"/>
                    </a:lnTo>
                    <a:lnTo>
                      <a:pt x="1184" y="1279"/>
                    </a:lnTo>
                    <a:lnTo>
                      <a:pt x="1128" y="1321"/>
                    </a:lnTo>
                    <a:lnTo>
                      <a:pt x="1069" y="1358"/>
                    </a:lnTo>
                    <a:lnTo>
                      <a:pt x="1006" y="1388"/>
                    </a:lnTo>
                    <a:lnTo>
                      <a:pt x="939" y="1412"/>
                    </a:lnTo>
                    <a:lnTo>
                      <a:pt x="870" y="1430"/>
                    </a:lnTo>
                    <a:lnTo>
                      <a:pt x="798" y="1442"/>
                    </a:lnTo>
                    <a:lnTo>
                      <a:pt x="725" y="1445"/>
                    </a:lnTo>
                    <a:lnTo>
                      <a:pt x="650" y="1442"/>
                    </a:lnTo>
                    <a:lnTo>
                      <a:pt x="577" y="1430"/>
                    </a:lnTo>
                    <a:lnTo>
                      <a:pt x="508" y="1413"/>
                    </a:lnTo>
                    <a:lnTo>
                      <a:pt x="441" y="1389"/>
                    </a:lnTo>
                    <a:lnTo>
                      <a:pt x="378" y="1358"/>
                    </a:lnTo>
                    <a:lnTo>
                      <a:pt x="318" y="1322"/>
                    </a:lnTo>
                    <a:lnTo>
                      <a:pt x="263" y="1281"/>
                    </a:lnTo>
                    <a:lnTo>
                      <a:pt x="211" y="1233"/>
                    </a:lnTo>
                    <a:lnTo>
                      <a:pt x="165" y="1183"/>
                    </a:lnTo>
                    <a:lnTo>
                      <a:pt x="123" y="1126"/>
                    </a:lnTo>
                    <a:lnTo>
                      <a:pt x="87" y="1067"/>
                    </a:lnTo>
                    <a:lnTo>
                      <a:pt x="57" y="1004"/>
                    </a:lnTo>
                    <a:lnTo>
                      <a:pt x="32" y="937"/>
                    </a:lnTo>
                    <a:lnTo>
                      <a:pt x="15" y="868"/>
                    </a:lnTo>
                    <a:lnTo>
                      <a:pt x="4" y="797"/>
                    </a:lnTo>
                    <a:lnTo>
                      <a:pt x="0" y="723"/>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87" name="Freeform 192">
                <a:extLst>
                  <a:ext uri="{FF2B5EF4-FFF2-40B4-BE49-F238E27FC236}">
                    <a16:creationId xmlns:a16="http://schemas.microsoft.com/office/drawing/2014/main" id="{6B715A4B-AF5A-4711-A40F-D26DEBB5CFF2}"/>
                  </a:ext>
                </a:extLst>
              </p:cNvPr>
              <p:cNvSpPr>
                <a:spLocks noEditPoints="1"/>
              </p:cNvSpPr>
              <p:nvPr/>
            </p:nvSpPr>
            <p:spPr bwMode="auto">
              <a:xfrm>
                <a:off x="1747" y="2521"/>
                <a:ext cx="720" cy="717"/>
              </a:xfrm>
              <a:custGeom>
                <a:avLst/>
                <a:gdLst>
                  <a:gd name="T0" fmla="*/ 22 w 1438"/>
                  <a:gd name="T1" fmla="*/ 13 h 1436"/>
                  <a:gd name="T2" fmla="*/ 21 w 1438"/>
                  <a:gd name="T3" fmla="*/ 16 h 1436"/>
                  <a:gd name="T4" fmla="*/ 19 w 1438"/>
                  <a:gd name="T5" fmla="*/ 18 h 1436"/>
                  <a:gd name="T6" fmla="*/ 17 w 1438"/>
                  <a:gd name="T7" fmla="*/ 20 h 1436"/>
                  <a:gd name="T8" fmla="*/ 14 w 1438"/>
                  <a:gd name="T9" fmla="*/ 21 h 1436"/>
                  <a:gd name="T10" fmla="*/ 10 w 1438"/>
                  <a:gd name="T11" fmla="*/ 21 h 1436"/>
                  <a:gd name="T12" fmla="*/ 7 w 1438"/>
                  <a:gd name="T13" fmla="*/ 21 h 1436"/>
                  <a:gd name="T14" fmla="*/ 5 w 1438"/>
                  <a:gd name="T15" fmla="*/ 19 h 1436"/>
                  <a:gd name="T16" fmla="*/ 2 w 1438"/>
                  <a:gd name="T17" fmla="*/ 17 h 1436"/>
                  <a:gd name="T18" fmla="*/ 1 w 1438"/>
                  <a:gd name="T19" fmla="*/ 14 h 1436"/>
                  <a:gd name="T20" fmla="*/ 1 w 1438"/>
                  <a:gd name="T21" fmla="*/ 11 h 1436"/>
                  <a:gd name="T22" fmla="*/ 1 w 1438"/>
                  <a:gd name="T23" fmla="*/ 8 h 1436"/>
                  <a:gd name="T24" fmla="*/ 2 w 1438"/>
                  <a:gd name="T25" fmla="*/ 5 h 1436"/>
                  <a:gd name="T26" fmla="*/ 5 w 1438"/>
                  <a:gd name="T27" fmla="*/ 2 h 1436"/>
                  <a:gd name="T28" fmla="*/ 7 w 1438"/>
                  <a:gd name="T29" fmla="*/ 1 h 1436"/>
                  <a:gd name="T30" fmla="*/ 10 w 1438"/>
                  <a:gd name="T31" fmla="*/ 0 h 1436"/>
                  <a:gd name="T32" fmla="*/ 14 w 1438"/>
                  <a:gd name="T33" fmla="*/ 0 h 1436"/>
                  <a:gd name="T34" fmla="*/ 17 w 1438"/>
                  <a:gd name="T35" fmla="*/ 1 h 1436"/>
                  <a:gd name="T36" fmla="*/ 19 w 1438"/>
                  <a:gd name="T37" fmla="*/ 3 h 1436"/>
                  <a:gd name="T38" fmla="*/ 21 w 1438"/>
                  <a:gd name="T39" fmla="*/ 6 h 1436"/>
                  <a:gd name="T40" fmla="*/ 22 w 1438"/>
                  <a:gd name="T41" fmla="*/ 9 h 1436"/>
                  <a:gd name="T42" fmla="*/ 0 w 1438"/>
                  <a:gd name="T43" fmla="*/ 11 h 1436"/>
                  <a:gd name="T44" fmla="*/ 1 w 1438"/>
                  <a:gd name="T45" fmla="*/ 7 h 1436"/>
                  <a:gd name="T46" fmla="*/ 2 w 1438"/>
                  <a:gd name="T47" fmla="*/ 4 h 1436"/>
                  <a:gd name="T48" fmla="*/ 5 w 1438"/>
                  <a:gd name="T49" fmla="*/ 2 h 1436"/>
                  <a:gd name="T50" fmla="*/ 7 w 1438"/>
                  <a:gd name="T51" fmla="*/ 0 h 1436"/>
                  <a:gd name="T52" fmla="*/ 11 w 1438"/>
                  <a:gd name="T53" fmla="*/ 0 h 1436"/>
                  <a:gd name="T54" fmla="*/ 14 w 1438"/>
                  <a:gd name="T55" fmla="*/ 0 h 1436"/>
                  <a:gd name="T56" fmla="*/ 17 w 1438"/>
                  <a:gd name="T57" fmla="*/ 1 h 1436"/>
                  <a:gd name="T58" fmla="*/ 20 w 1438"/>
                  <a:gd name="T59" fmla="*/ 3 h 1436"/>
                  <a:gd name="T60" fmla="*/ 22 w 1438"/>
                  <a:gd name="T61" fmla="*/ 5 h 1436"/>
                  <a:gd name="T62" fmla="*/ 23 w 1438"/>
                  <a:gd name="T63" fmla="*/ 8 h 1436"/>
                  <a:gd name="T64" fmla="*/ 23 w 1438"/>
                  <a:gd name="T65" fmla="*/ 12 h 1436"/>
                  <a:gd name="T66" fmla="*/ 22 w 1438"/>
                  <a:gd name="T67" fmla="*/ 15 h 1436"/>
                  <a:gd name="T68" fmla="*/ 20 w 1438"/>
                  <a:gd name="T69" fmla="*/ 18 h 1436"/>
                  <a:gd name="T70" fmla="*/ 18 w 1438"/>
                  <a:gd name="T71" fmla="*/ 20 h 1436"/>
                  <a:gd name="T72" fmla="*/ 15 w 1438"/>
                  <a:gd name="T73" fmla="*/ 21 h 1436"/>
                  <a:gd name="T74" fmla="*/ 12 w 1438"/>
                  <a:gd name="T75" fmla="*/ 22 h 1436"/>
                  <a:gd name="T76" fmla="*/ 8 w 1438"/>
                  <a:gd name="T77" fmla="*/ 21 h 1436"/>
                  <a:gd name="T78" fmla="*/ 5 w 1438"/>
                  <a:gd name="T79" fmla="*/ 20 h 1436"/>
                  <a:gd name="T80" fmla="*/ 3 w 1438"/>
                  <a:gd name="T81" fmla="*/ 18 h 1436"/>
                  <a:gd name="T82" fmla="*/ 1 w 1438"/>
                  <a:gd name="T83" fmla="*/ 15 h 1436"/>
                  <a:gd name="T84" fmla="*/ 1 w 1438"/>
                  <a:gd name="T85" fmla="*/ 12 h 14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8" h="1436">
                    <a:moveTo>
                      <a:pt x="1387" y="717"/>
                    </a:moveTo>
                    <a:lnTo>
                      <a:pt x="1383" y="787"/>
                    </a:lnTo>
                    <a:lnTo>
                      <a:pt x="1373" y="855"/>
                    </a:lnTo>
                    <a:lnTo>
                      <a:pt x="1355" y="921"/>
                    </a:lnTo>
                    <a:lnTo>
                      <a:pt x="1332" y="984"/>
                    </a:lnTo>
                    <a:lnTo>
                      <a:pt x="1304" y="1044"/>
                    </a:lnTo>
                    <a:lnTo>
                      <a:pt x="1269" y="1100"/>
                    </a:lnTo>
                    <a:lnTo>
                      <a:pt x="1230" y="1153"/>
                    </a:lnTo>
                    <a:lnTo>
                      <a:pt x="1185" y="1202"/>
                    </a:lnTo>
                    <a:lnTo>
                      <a:pt x="1137" y="1247"/>
                    </a:lnTo>
                    <a:lnTo>
                      <a:pt x="1084" y="1286"/>
                    </a:lnTo>
                    <a:lnTo>
                      <a:pt x="1026" y="1320"/>
                    </a:lnTo>
                    <a:lnTo>
                      <a:pt x="966" y="1349"/>
                    </a:lnTo>
                    <a:lnTo>
                      <a:pt x="903" y="1372"/>
                    </a:lnTo>
                    <a:lnTo>
                      <a:pt x="837" y="1390"/>
                    </a:lnTo>
                    <a:lnTo>
                      <a:pt x="768" y="1400"/>
                    </a:lnTo>
                    <a:lnTo>
                      <a:pt x="698" y="1403"/>
                    </a:lnTo>
                    <a:lnTo>
                      <a:pt x="626" y="1400"/>
                    </a:lnTo>
                    <a:lnTo>
                      <a:pt x="558" y="1390"/>
                    </a:lnTo>
                    <a:lnTo>
                      <a:pt x="492" y="1373"/>
                    </a:lnTo>
                    <a:lnTo>
                      <a:pt x="428" y="1350"/>
                    </a:lnTo>
                    <a:lnTo>
                      <a:pt x="368" y="1322"/>
                    </a:lnTo>
                    <a:lnTo>
                      <a:pt x="311" y="1287"/>
                    </a:lnTo>
                    <a:lnTo>
                      <a:pt x="258" y="1247"/>
                    </a:lnTo>
                    <a:lnTo>
                      <a:pt x="209" y="1203"/>
                    </a:lnTo>
                    <a:lnTo>
                      <a:pt x="164" y="1155"/>
                    </a:lnTo>
                    <a:lnTo>
                      <a:pt x="125" y="1102"/>
                    </a:lnTo>
                    <a:lnTo>
                      <a:pt x="91" y="1045"/>
                    </a:lnTo>
                    <a:lnTo>
                      <a:pt x="62" y="984"/>
                    </a:lnTo>
                    <a:lnTo>
                      <a:pt x="39" y="922"/>
                    </a:lnTo>
                    <a:lnTo>
                      <a:pt x="22" y="856"/>
                    </a:lnTo>
                    <a:lnTo>
                      <a:pt x="11" y="788"/>
                    </a:lnTo>
                    <a:lnTo>
                      <a:pt x="8" y="718"/>
                    </a:lnTo>
                    <a:lnTo>
                      <a:pt x="11" y="648"/>
                    </a:lnTo>
                    <a:lnTo>
                      <a:pt x="22" y="580"/>
                    </a:lnTo>
                    <a:lnTo>
                      <a:pt x="38" y="514"/>
                    </a:lnTo>
                    <a:lnTo>
                      <a:pt x="61" y="451"/>
                    </a:lnTo>
                    <a:lnTo>
                      <a:pt x="90" y="389"/>
                    </a:lnTo>
                    <a:lnTo>
                      <a:pt x="124" y="333"/>
                    </a:lnTo>
                    <a:lnTo>
                      <a:pt x="164" y="280"/>
                    </a:lnTo>
                    <a:lnTo>
                      <a:pt x="208" y="230"/>
                    </a:lnTo>
                    <a:lnTo>
                      <a:pt x="258" y="187"/>
                    </a:lnTo>
                    <a:lnTo>
                      <a:pt x="311" y="146"/>
                    </a:lnTo>
                    <a:lnTo>
                      <a:pt x="367" y="112"/>
                    </a:lnTo>
                    <a:lnTo>
                      <a:pt x="428" y="83"/>
                    </a:lnTo>
                    <a:lnTo>
                      <a:pt x="492" y="59"/>
                    </a:lnTo>
                    <a:lnTo>
                      <a:pt x="558" y="43"/>
                    </a:lnTo>
                    <a:lnTo>
                      <a:pt x="626" y="31"/>
                    </a:lnTo>
                    <a:lnTo>
                      <a:pt x="698" y="28"/>
                    </a:lnTo>
                    <a:lnTo>
                      <a:pt x="768" y="31"/>
                    </a:lnTo>
                    <a:lnTo>
                      <a:pt x="837" y="42"/>
                    </a:lnTo>
                    <a:lnTo>
                      <a:pt x="904" y="59"/>
                    </a:lnTo>
                    <a:lnTo>
                      <a:pt x="967" y="82"/>
                    </a:lnTo>
                    <a:lnTo>
                      <a:pt x="1027" y="111"/>
                    </a:lnTo>
                    <a:lnTo>
                      <a:pt x="1084" y="145"/>
                    </a:lnTo>
                    <a:lnTo>
                      <a:pt x="1137" y="186"/>
                    </a:lnTo>
                    <a:lnTo>
                      <a:pt x="1186" y="230"/>
                    </a:lnTo>
                    <a:lnTo>
                      <a:pt x="1230" y="279"/>
                    </a:lnTo>
                    <a:lnTo>
                      <a:pt x="1270" y="332"/>
                    </a:lnTo>
                    <a:lnTo>
                      <a:pt x="1305" y="389"/>
                    </a:lnTo>
                    <a:lnTo>
                      <a:pt x="1334" y="449"/>
                    </a:lnTo>
                    <a:lnTo>
                      <a:pt x="1357" y="513"/>
                    </a:lnTo>
                    <a:lnTo>
                      <a:pt x="1373" y="578"/>
                    </a:lnTo>
                    <a:lnTo>
                      <a:pt x="1383" y="646"/>
                    </a:lnTo>
                    <a:lnTo>
                      <a:pt x="1387" y="717"/>
                    </a:lnTo>
                    <a:close/>
                    <a:moveTo>
                      <a:pt x="0" y="719"/>
                    </a:moveTo>
                    <a:lnTo>
                      <a:pt x="3" y="645"/>
                    </a:lnTo>
                    <a:lnTo>
                      <a:pt x="14" y="575"/>
                    </a:lnTo>
                    <a:lnTo>
                      <a:pt x="31" y="506"/>
                    </a:lnTo>
                    <a:lnTo>
                      <a:pt x="55" y="440"/>
                    </a:lnTo>
                    <a:lnTo>
                      <a:pt x="85" y="377"/>
                    </a:lnTo>
                    <a:lnTo>
                      <a:pt x="122" y="318"/>
                    </a:lnTo>
                    <a:lnTo>
                      <a:pt x="162" y="263"/>
                    </a:lnTo>
                    <a:lnTo>
                      <a:pt x="209" y="212"/>
                    </a:lnTo>
                    <a:lnTo>
                      <a:pt x="260" y="165"/>
                    </a:lnTo>
                    <a:lnTo>
                      <a:pt x="315" y="123"/>
                    </a:lnTo>
                    <a:lnTo>
                      <a:pt x="374" y="88"/>
                    </a:lnTo>
                    <a:lnTo>
                      <a:pt x="437" y="58"/>
                    </a:lnTo>
                    <a:lnTo>
                      <a:pt x="503" y="33"/>
                    </a:lnTo>
                    <a:lnTo>
                      <a:pt x="573" y="15"/>
                    </a:lnTo>
                    <a:lnTo>
                      <a:pt x="645" y="4"/>
                    </a:lnTo>
                    <a:lnTo>
                      <a:pt x="718" y="0"/>
                    </a:lnTo>
                    <a:lnTo>
                      <a:pt x="792" y="4"/>
                    </a:lnTo>
                    <a:lnTo>
                      <a:pt x="864" y="15"/>
                    </a:lnTo>
                    <a:lnTo>
                      <a:pt x="932" y="32"/>
                    </a:lnTo>
                    <a:lnTo>
                      <a:pt x="998" y="57"/>
                    </a:lnTo>
                    <a:lnTo>
                      <a:pt x="1061" y="88"/>
                    </a:lnTo>
                    <a:lnTo>
                      <a:pt x="1119" y="123"/>
                    </a:lnTo>
                    <a:lnTo>
                      <a:pt x="1175" y="165"/>
                    </a:lnTo>
                    <a:lnTo>
                      <a:pt x="1226" y="211"/>
                    </a:lnTo>
                    <a:lnTo>
                      <a:pt x="1272" y="263"/>
                    </a:lnTo>
                    <a:lnTo>
                      <a:pt x="1314" y="318"/>
                    </a:lnTo>
                    <a:lnTo>
                      <a:pt x="1350" y="377"/>
                    </a:lnTo>
                    <a:lnTo>
                      <a:pt x="1381" y="439"/>
                    </a:lnTo>
                    <a:lnTo>
                      <a:pt x="1405" y="506"/>
                    </a:lnTo>
                    <a:lnTo>
                      <a:pt x="1423" y="574"/>
                    </a:lnTo>
                    <a:lnTo>
                      <a:pt x="1434" y="645"/>
                    </a:lnTo>
                    <a:lnTo>
                      <a:pt x="1438" y="718"/>
                    </a:lnTo>
                    <a:lnTo>
                      <a:pt x="1435" y="792"/>
                    </a:lnTo>
                    <a:lnTo>
                      <a:pt x="1423" y="862"/>
                    </a:lnTo>
                    <a:lnTo>
                      <a:pt x="1405" y="931"/>
                    </a:lnTo>
                    <a:lnTo>
                      <a:pt x="1381" y="997"/>
                    </a:lnTo>
                    <a:lnTo>
                      <a:pt x="1351" y="1059"/>
                    </a:lnTo>
                    <a:lnTo>
                      <a:pt x="1314" y="1119"/>
                    </a:lnTo>
                    <a:lnTo>
                      <a:pt x="1272" y="1174"/>
                    </a:lnTo>
                    <a:lnTo>
                      <a:pt x="1226" y="1225"/>
                    </a:lnTo>
                    <a:lnTo>
                      <a:pt x="1175" y="1271"/>
                    </a:lnTo>
                    <a:lnTo>
                      <a:pt x="1119" y="1312"/>
                    </a:lnTo>
                    <a:lnTo>
                      <a:pt x="1061" y="1348"/>
                    </a:lnTo>
                    <a:lnTo>
                      <a:pt x="997" y="1378"/>
                    </a:lnTo>
                    <a:lnTo>
                      <a:pt x="932" y="1403"/>
                    </a:lnTo>
                    <a:lnTo>
                      <a:pt x="862" y="1421"/>
                    </a:lnTo>
                    <a:lnTo>
                      <a:pt x="792" y="1432"/>
                    </a:lnTo>
                    <a:lnTo>
                      <a:pt x="718" y="1436"/>
                    </a:lnTo>
                    <a:lnTo>
                      <a:pt x="645" y="1432"/>
                    </a:lnTo>
                    <a:lnTo>
                      <a:pt x="573" y="1421"/>
                    </a:lnTo>
                    <a:lnTo>
                      <a:pt x="504" y="1403"/>
                    </a:lnTo>
                    <a:lnTo>
                      <a:pt x="437" y="1379"/>
                    </a:lnTo>
                    <a:lnTo>
                      <a:pt x="375" y="1348"/>
                    </a:lnTo>
                    <a:lnTo>
                      <a:pt x="315" y="1312"/>
                    </a:lnTo>
                    <a:lnTo>
                      <a:pt x="260" y="1271"/>
                    </a:lnTo>
                    <a:lnTo>
                      <a:pt x="209" y="1225"/>
                    </a:lnTo>
                    <a:lnTo>
                      <a:pt x="163" y="1174"/>
                    </a:lnTo>
                    <a:lnTo>
                      <a:pt x="122" y="1119"/>
                    </a:lnTo>
                    <a:lnTo>
                      <a:pt x="86" y="1060"/>
                    </a:lnTo>
                    <a:lnTo>
                      <a:pt x="56" y="998"/>
                    </a:lnTo>
                    <a:lnTo>
                      <a:pt x="32" y="932"/>
                    </a:lnTo>
                    <a:lnTo>
                      <a:pt x="15" y="863"/>
                    </a:lnTo>
                    <a:lnTo>
                      <a:pt x="3" y="792"/>
                    </a:lnTo>
                    <a:lnTo>
                      <a:pt x="0" y="719"/>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88" name="Freeform 193">
                <a:extLst>
                  <a:ext uri="{FF2B5EF4-FFF2-40B4-BE49-F238E27FC236}">
                    <a16:creationId xmlns:a16="http://schemas.microsoft.com/office/drawing/2014/main" id="{C7E4BF17-B699-4405-B04E-254BBDCCAAFE}"/>
                  </a:ext>
                </a:extLst>
              </p:cNvPr>
              <p:cNvSpPr>
                <a:spLocks noEditPoints="1"/>
              </p:cNvSpPr>
              <p:nvPr/>
            </p:nvSpPr>
            <p:spPr bwMode="auto">
              <a:xfrm>
                <a:off x="1748" y="2523"/>
                <a:ext cx="715" cy="712"/>
              </a:xfrm>
              <a:custGeom>
                <a:avLst/>
                <a:gdLst>
                  <a:gd name="T0" fmla="*/ 22 w 1430"/>
                  <a:gd name="T1" fmla="*/ 13 h 1425"/>
                  <a:gd name="T2" fmla="*/ 21 w 1430"/>
                  <a:gd name="T3" fmla="*/ 16 h 1425"/>
                  <a:gd name="T4" fmla="*/ 19 w 1430"/>
                  <a:gd name="T5" fmla="*/ 18 h 1425"/>
                  <a:gd name="T6" fmla="*/ 16 w 1430"/>
                  <a:gd name="T7" fmla="*/ 20 h 1425"/>
                  <a:gd name="T8" fmla="*/ 14 w 1430"/>
                  <a:gd name="T9" fmla="*/ 21 h 1425"/>
                  <a:gd name="T10" fmla="*/ 10 w 1430"/>
                  <a:gd name="T11" fmla="*/ 21 h 1425"/>
                  <a:gd name="T12" fmla="*/ 7 w 1430"/>
                  <a:gd name="T13" fmla="*/ 21 h 1425"/>
                  <a:gd name="T14" fmla="*/ 4 w 1430"/>
                  <a:gd name="T15" fmla="*/ 19 h 1425"/>
                  <a:gd name="T16" fmla="*/ 2 w 1430"/>
                  <a:gd name="T17" fmla="*/ 17 h 1425"/>
                  <a:gd name="T18" fmla="*/ 1 w 1430"/>
                  <a:gd name="T19" fmla="*/ 14 h 1425"/>
                  <a:gd name="T20" fmla="*/ 0 w 1430"/>
                  <a:gd name="T21" fmla="*/ 11 h 1425"/>
                  <a:gd name="T22" fmla="*/ 1 w 1430"/>
                  <a:gd name="T23" fmla="*/ 7 h 1425"/>
                  <a:gd name="T24" fmla="*/ 2 w 1430"/>
                  <a:gd name="T25" fmla="*/ 5 h 1425"/>
                  <a:gd name="T26" fmla="*/ 4 w 1430"/>
                  <a:gd name="T27" fmla="*/ 2 h 1425"/>
                  <a:gd name="T28" fmla="*/ 7 w 1430"/>
                  <a:gd name="T29" fmla="*/ 1 h 1425"/>
                  <a:gd name="T30" fmla="*/ 10 w 1430"/>
                  <a:gd name="T31" fmla="*/ 0 h 1425"/>
                  <a:gd name="T32" fmla="*/ 14 w 1430"/>
                  <a:gd name="T33" fmla="*/ 0 h 1425"/>
                  <a:gd name="T34" fmla="*/ 17 w 1430"/>
                  <a:gd name="T35" fmla="*/ 1 h 1425"/>
                  <a:gd name="T36" fmla="*/ 19 w 1430"/>
                  <a:gd name="T37" fmla="*/ 3 h 1425"/>
                  <a:gd name="T38" fmla="*/ 21 w 1430"/>
                  <a:gd name="T39" fmla="*/ 5 h 1425"/>
                  <a:gd name="T40" fmla="*/ 22 w 1430"/>
                  <a:gd name="T41" fmla="*/ 8 h 1425"/>
                  <a:gd name="T42" fmla="*/ 1 w 1430"/>
                  <a:gd name="T43" fmla="*/ 11 h 1425"/>
                  <a:gd name="T44" fmla="*/ 1 w 1430"/>
                  <a:gd name="T45" fmla="*/ 7 h 1425"/>
                  <a:gd name="T46" fmla="*/ 2 w 1430"/>
                  <a:gd name="T47" fmla="*/ 4 h 1425"/>
                  <a:gd name="T48" fmla="*/ 5 w 1430"/>
                  <a:gd name="T49" fmla="*/ 2 h 1425"/>
                  <a:gd name="T50" fmla="*/ 7 w 1430"/>
                  <a:gd name="T51" fmla="*/ 0 h 1425"/>
                  <a:gd name="T52" fmla="*/ 11 w 1430"/>
                  <a:gd name="T53" fmla="*/ 0 h 1425"/>
                  <a:gd name="T54" fmla="*/ 14 w 1430"/>
                  <a:gd name="T55" fmla="*/ 0 h 1425"/>
                  <a:gd name="T56" fmla="*/ 17 w 1430"/>
                  <a:gd name="T57" fmla="*/ 1 h 1425"/>
                  <a:gd name="T58" fmla="*/ 20 w 1430"/>
                  <a:gd name="T59" fmla="*/ 3 h 1425"/>
                  <a:gd name="T60" fmla="*/ 21 w 1430"/>
                  <a:gd name="T61" fmla="*/ 5 h 1425"/>
                  <a:gd name="T62" fmla="*/ 23 w 1430"/>
                  <a:gd name="T63" fmla="*/ 8 h 1425"/>
                  <a:gd name="T64" fmla="*/ 23 w 1430"/>
                  <a:gd name="T65" fmla="*/ 12 h 1425"/>
                  <a:gd name="T66" fmla="*/ 22 w 1430"/>
                  <a:gd name="T67" fmla="*/ 15 h 1425"/>
                  <a:gd name="T68" fmla="*/ 20 w 1430"/>
                  <a:gd name="T69" fmla="*/ 18 h 1425"/>
                  <a:gd name="T70" fmla="*/ 18 w 1430"/>
                  <a:gd name="T71" fmla="*/ 20 h 1425"/>
                  <a:gd name="T72" fmla="*/ 15 w 1430"/>
                  <a:gd name="T73" fmla="*/ 21 h 1425"/>
                  <a:gd name="T74" fmla="*/ 12 w 1430"/>
                  <a:gd name="T75" fmla="*/ 22 h 1425"/>
                  <a:gd name="T76" fmla="*/ 8 w 1430"/>
                  <a:gd name="T77" fmla="*/ 21 h 1425"/>
                  <a:gd name="T78" fmla="*/ 5 w 1430"/>
                  <a:gd name="T79" fmla="*/ 20 h 1425"/>
                  <a:gd name="T80" fmla="*/ 3 w 1430"/>
                  <a:gd name="T81" fmla="*/ 18 h 1425"/>
                  <a:gd name="T82" fmla="*/ 1 w 1430"/>
                  <a:gd name="T83" fmla="*/ 15 h 1425"/>
                  <a:gd name="T84" fmla="*/ 1 w 1430"/>
                  <a:gd name="T85" fmla="*/ 12 h 14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25">
                    <a:moveTo>
                      <a:pt x="1388" y="712"/>
                    </a:moveTo>
                    <a:lnTo>
                      <a:pt x="1384" y="782"/>
                    </a:lnTo>
                    <a:lnTo>
                      <a:pt x="1373" y="851"/>
                    </a:lnTo>
                    <a:lnTo>
                      <a:pt x="1356" y="917"/>
                    </a:lnTo>
                    <a:lnTo>
                      <a:pt x="1333" y="980"/>
                    </a:lnTo>
                    <a:lnTo>
                      <a:pt x="1303" y="1040"/>
                    </a:lnTo>
                    <a:lnTo>
                      <a:pt x="1268" y="1098"/>
                    </a:lnTo>
                    <a:lnTo>
                      <a:pt x="1229" y="1151"/>
                    </a:lnTo>
                    <a:lnTo>
                      <a:pt x="1184" y="1200"/>
                    </a:lnTo>
                    <a:lnTo>
                      <a:pt x="1134" y="1245"/>
                    </a:lnTo>
                    <a:lnTo>
                      <a:pt x="1081" y="1284"/>
                    </a:lnTo>
                    <a:lnTo>
                      <a:pt x="1024" y="1319"/>
                    </a:lnTo>
                    <a:lnTo>
                      <a:pt x="964" y="1349"/>
                    </a:lnTo>
                    <a:lnTo>
                      <a:pt x="901" y="1372"/>
                    </a:lnTo>
                    <a:lnTo>
                      <a:pt x="834" y="1389"/>
                    </a:lnTo>
                    <a:lnTo>
                      <a:pt x="765" y="1400"/>
                    </a:lnTo>
                    <a:lnTo>
                      <a:pt x="694" y="1403"/>
                    </a:lnTo>
                    <a:lnTo>
                      <a:pt x="623" y="1400"/>
                    </a:lnTo>
                    <a:lnTo>
                      <a:pt x="554" y="1389"/>
                    </a:lnTo>
                    <a:lnTo>
                      <a:pt x="487" y="1372"/>
                    </a:lnTo>
                    <a:lnTo>
                      <a:pt x="424" y="1349"/>
                    </a:lnTo>
                    <a:lnTo>
                      <a:pt x="363" y="1320"/>
                    </a:lnTo>
                    <a:lnTo>
                      <a:pt x="305" y="1284"/>
                    </a:lnTo>
                    <a:lnTo>
                      <a:pt x="252" y="1245"/>
                    </a:lnTo>
                    <a:lnTo>
                      <a:pt x="203" y="1200"/>
                    </a:lnTo>
                    <a:lnTo>
                      <a:pt x="158" y="1152"/>
                    </a:lnTo>
                    <a:lnTo>
                      <a:pt x="118" y="1099"/>
                    </a:lnTo>
                    <a:lnTo>
                      <a:pt x="84" y="1041"/>
                    </a:lnTo>
                    <a:lnTo>
                      <a:pt x="54" y="981"/>
                    </a:lnTo>
                    <a:lnTo>
                      <a:pt x="31" y="918"/>
                    </a:lnTo>
                    <a:lnTo>
                      <a:pt x="14" y="851"/>
                    </a:lnTo>
                    <a:lnTo>
                      <a:pt x="3" y="783"/>
                    </a:lnTo>
                    <a:lnTo>
                      <a:pt x="0" y="713"/>
                    </a:lnTo>
                    <a:lnTo>
                      <a:pt x="3" y="643"/>
                    </a:lnTo>
                    <a:lnTo>
                      <a:pt x="14" y="573"/>
                    </a:lnTo>
                    <a:lnTo>
                      <a:pt x="31" y="507"/>
                    </a:lnTo>
                    <a:lnTo>
                      <a:pt x="54" y="443"/>
                    </a:lnTo>
                    <a:lnTo>
                      <a:pt x="83" y="382"/>
                    </a:lnTo>
                    <a:lnTo>
                      <a:pt x="117" y="326"/>
                    </a:lnTo>
                    <a:lnTo>
                      <a:pt x="158" y="272"/>
                    </a:lnTo>
                    <a:lnTo>
                      <a:pt x="203" y="223"/>
                    </a:lnTo>
                    <a:lnTo>
                      <a:pt x="252" y="178"/>
                    </a:lnTo>
                    <a:lnTo>
                      <a:pt x="305" y="138"/>
                    </a:lnTo>
                    <a:lnTo>
                      <a:pt x="363" y="103"/>
                    </a:lnTo>
                    <a:lnTo>
                      <a:pt x="423" y="75"/>
                    </a:lnTo>
                    <a:lnTo>
                      <a:pt x="487" y="52"/>
                    </a:lnTo>
                    <a:lnTo>
                      <a:pt x="554" y="34"/>
                    </a:lnTo>
                    <a:lnTo>
                      <a:pt x="623" y="24"/>
                    </a:lnTo>
                    <a:lnTo>
                      <a:pt x="694" y="20"/>
                    </a:lnTo>
                    <a:lnTo>
                      <a:pt x="765" y="24"/>
                    </a:lnTo>
                    <a:lnTo>
                      <a:pt x="834" y="34"/>
                    </a:lnTo>
                    <a:lnTo>
                      <a:pt x="901" y="52"/>
                    </a:lnTo>
                    <a:lnTo>
                      <a:pt x="964" y="75"/>
                    </a:lnTo>
                    <a:lnTo>
                      <a:pt x="1025" y="103"/>
                    </a:lnTo>
                    <a:lnTo>
                      <a:pt x="1081" y="139"/>
                    </a:lnTo>
                    <a:lnTo>
                      <a:pt x="1134" y="178"/>
                    </a:lnTo>
                    <a:lnTo>
                      <a:pt x="1184" y="223"/>
                    </a:lnTo>
                    <a:lnTo>
                      <a:pt x="1229" y="272"/>
                    </a:lnTo>
                    <a:lnTo>
                      <a:pt x="1269" y="326"/>
                    </a:lnTo>
                    <a:lnTo>
                      <a:pt x="1304" y="382"/>
                    </a:lnTo>
                    <a:lnTo>
                      <a:pt x="1333" y="443"/>
                    </a:lnTo>
                    <a:lnTo>
                      <a:pt x="1357" y="507"/>
                    </a:lnTo>
                    <a:lnTo>
                      <a:pt x="1373" y="572"/>
                    </a:lnTo>
                    <a:lnTo>
                      <a:pt x="1384" y="641"/>
                    </a:lnTo>
                    <a:lnTo>
                      <a:pt x="1388" y="712"/>
                    </a:lnTo>
                    <a:close/>
                    <a:moveTo>
                      <a:pt x="1" y="714"/>
                    </a:moveTo>
                    <a:lnTo>
                      <a:pt x="4" y="641"/>
                    </a:lnTo>
                    <a:lnTo>
                      <a:pt x="16" y="571"/>
                    </a:lnTo>
                    <a:lnTo>
                      <a:pt x="33" y="503"/>
                    </a:lnTo>
                    <a:lnTo>
                      <a:pt x="57" y="437"/>
                    </a:lnTo>
                    <a:lnTo>
                      <a:pt x="87" y="375"/>
                    </a:lnTo>
                    <a:lnTo>
                      <a:pt x="122" y="317"/>
                    </a:lnTo>
                    <a:lnTo>
                      <a:pt x="163" y="261"/>
                    </a:lnTo>
                    <a:lnTo>
                      <a:pt x="209" y="211"/>
                    </a:lnTo>
                    <a:lnTo>
                      <a:pt x="260" y="164"/>
                    </a:lnTo>
                    <a:lnTo>
                      <a:pt x="315" y="123"/>
                    </a:lnTo>
                    <a:lnTo>
                      <a:pt x="374" y="87"/>
                    </a:lnTo>
                    <a:lnTo>
                      <a:pt x="436" y="57"/>
                    </a:lnTo>
                    <a:lnTo>
                      <a:pt x="502" y="33"/>
                    </a:lnTo>
                    <a:lnTo>
                      <a:pt x="571" y="15"/>
                    </a:lnTo>
                    <a:lnTo>
                      <a:pt x="641" y="4"/>
                    </a:lnTo>
                    <a:lnTo>
                      <a:pt x="715" y="0"/>
                    </a:lnTo>
                    <a:lnTo>
                      <a:pt x="788" y="3"/>
                    </a:lnTo>
                    <a:lnTo>
                      <a:pt x="859" y="15"/>
                    </a:lnTo>
                    <a:lnTo>
                      <a:pt x="927" y="32"/>
                    </a:lnTo>
                    <a:lnTo>
                      <a:pt x="993" y="56"/>
                    </a:lnTo>
                    <a:lnTo>
                      <a:pt x="1055" y="86"/>
                    </a:lnTo>
                    <a:lnTo>
                      <a:pt x="1115" y="122"/>
                    </a:lnTo>
                    <a:lnTo>
                      <a:pt x="1169" y="163"/>
                    </a:lnTo>
                    <a:lnTo>
                      <a:pt x="1220" y="209"/>
                    </a:lnTo>
                    <a:lnTo>
                      <a:pt x="1266" y="260"/>
                    </a:lnTo>
                    <a:lnTo>
                      <a:pt x="1307" y="314"/>
                    </a:lnTo>
                    <a:lnTo>
                      <a:pt x="1343" y="373"/>
                    </a:lnTo>
                    <a:lnTo>
                      <a:pt x="1374" y="435"/>
                    </a:lnTo>
                    <a:lnTo>
                      <a:pt x="1398" y="501"/>
                    </a:lnTo>
                    <a:lnTo>
                      <a:pt x="1415" y="569"/>
                    </a:lnTo>
                    <a:lnTo>
                      <a:pt x="1427" y="640"/>
                    </a:lnTo>
                    <a:lnTo>
                      <a:pt x="1430" y="713"/>
                    </a:lnTo>
                    <a:lnTo>
                      <a:pt x="1427" y="785"/>
                    </a:lnTo>
                    <a:lnTo>
                      <a:pt x="1415" y="856"/>
                    </a:lnTo>
                    <a:lnTo>
                      <a:pt x="1398" y="924"/>
                    </a:lnTo>
                    <a:lnTo>
                      <a:pt x="1374" y="989"/>
                    </a:lnTo>
                    <a:lnTo>
                      <a:pt x="1343" y="1052"/>
                    </a:lnTo>
                    <a:lnTo>
                      <a:pt x="1307" y="1110"/>
                    </a:lnTo>
                    <a:lnTo>
                      <a:pt x="1266" y="1165"/>
                    </a:lnTo>
                    <a:lnTo>
                      <a:pt x="1220" y="1215"/>
                    </a:lnTo>
                    <a:lnTo>
                      <a:pt x="1169" y="1261"/>
                    </a:lnTo>
                    <a:lnTo>
                      <a:pt x="1114" y="1303"/>
                    </a:lnTo>
                    <a:lnTo>
                      <a:pt x="1055" y="1338"/>
                    </a:lnTo>
                    <a:lnTo>
                      <a:pt x="993" y="1368"/>
                    </a:lnTo>
                    <a:lnTo>
                      <a:pt x="927" y="1393"/>
                    </a:lnTo>
                    <a:lnTo>
                      <a:pt x="859" y="1410"/>
                    </a:lnTo>
                    <a:lnTo>
                      <a:pt x="789" y="1421"/>
                    </a:lnTo>
                    <a:lnTo>
                      <a:pt x="716" y="1425"/>
                    </a:lnTo>
                    <a:lnTo>
                      <a:pt x="643" y="1421"/>
                    </a:lnTo>
                    <a:lnTo>
                      <a:pt x="572" y="1410"/>
                    </a:lnTo>
                    <a:lnTo>
                      <a:pt x="503" y="1393"/>
                    </a:lnTo>
                    <a:lnTo>
                      <a:pt x="438" y="1370"/>
                    </a:lnTo>
                    <a:lnTo>
                      <a:pt x="375" y="1340"/>
                    </a:lnTo>
                    <a:lnTo>
                      <a:pt x="317" y="1304"/>
                    </a:lnTo>
                    <a:lnTo>
                      <a:pt x="261" y="1262"/>
                    </a:lnTo>
                    <a:lnTo>
                      <a:pt x="211" y="1216"/>
                    </a:lnTo>
                    <a:lnTo>
                      <a:pt x="165" y="1167"/>
                    </a:lnTo>
                    <a:lnTo>
                      <a:pt x="123" y="1112"/>
                    </a:lnTo>
                    <a:lnTo>
                      <a:pt x="87" y="1053"/>
                    </a:lnTo>
                    <a:lnTo>
                      <a:pt x="57" y="991"/>
                    </a:lnTo>
                    <a:lnTo>
                      <a:pt x="33" y="926"/>
                    </a:lnTo>
                    <a:lnTo>
                      <a:pt x="16" y="857"/>
                    </a:lnTo>
                    <a:lnTo>
                      <a:pt x="4" y="787"/>
                    </a:lnTo>
                    <a:lnTo>
                      <a:pt x="1" y="714"/>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89" name="Freeform 194">
                <a:extLst>
                  <a:ext uri="{FF2B5EF4-FFF2-40B4-BE49-F238E27FC236}">
                    <a16:creationId xmlns:a16="http://schemas.microsoft.com/office/drawing/2014/main" id="{6A5D739F-B1AF-4813-A7C2-A61845546CB4}"/>
                  </a:ext>
                </a:extLst>
              </p:cNvPr>
              <p:cNvSpPr>
                <a:spLocks noEditPoints="1"/>
              </p:cNvSpPr>
              <p:nvPr/>
            </p:nvSpPr>
            <p:spPr bwMode="auto">
              <a:xfrm>
                <a:off x="1745" y="2526"/>
                <a:ext cx="715" cy="707"/>
              </a:xfrm>
              <a:custGeom>
                <a:avLst/>
                <a:gdLst>
                  <a:gd name="T0" fmla="*/ 22 w 1430"/>
                  <a:gd name="T1" fmla="*/ 13 h 1415"/>
                  <a:gd name="T2" fmla="*/ 21 w 1430"/>
                  <a:gd name="T3" fmla="*/ 16 h 1415"/>
                  <a:gd name="T4" fmla="*/ 19 w 1430"/>
                  <a:gd name="T5" fmla="*/ 18 h 1415"/>
                  <a:gd name="T6" fmla="*/ 17 w 1430"/>
                  <a:gd name="T7" fmla="*/ 20 h 1415"/>
                  <a:gd name="T8" fmla="*/ 14 w 1430"/>
                  <a:gd name="T9" fmla="*/ 21 h 1415"/>
                  <a:gd name="T10" fmla="*/ 10 w 1430"/>
                  <a:gd name="T11" fmla="*/ 21 h 1415"/>
                  <a:gd name="T12" fmla="*/ 7 w 1430"/>
                  <a:gd name="T13" fmla="*/ 21 h 1415"/>
                  <a:gd name="T14" fmla="*/ 4 w 1430"/>
                  <a:gd name="T15" fmla="*/ 19 h 1415"/>
                  <a:gd name="T16" fmla="*/ 2 w 1430"/>
                  <a:gd name="T17" fmla="*/ 17 h 1415"/>
                  <a:gd name="T18" fmla="*/ 1 w 1430"/>
                  <a:gd name="T19" fmla="*/ 14 h 1415"/>
                  <a:gd name="T20" fmla="*/ 0 w 1430"/>
                  <a:gd name="T21" fmla="*/ 11 h 1415"/>
                  <a:gd name="T22" fmla="*/ 1 w 1430"/>
                  <a:gd name="T23" fmla="*/ 7 h 1415"/>
                  <a:gd name="T24" fmla="*/ 2 w 1430"/>
                  <a:gd name="T25" fmla="*/ 4 h 1415"/>
                  <a:gd name="T26" fmla="*/ 4 w 1430"/>
                  <a:gd name="T27" fmla="*/ 2 h 1415"/>
                  <a:gd name="T28" fmla="*/ 7 w 1430"/>
                  <a:gd name="T29" fmla="*/ 1 h 1415"/>
                  <a:gd name="T30" fmla="*/ 10 w 1430"/>
                  <a:gd name="T31" fmla="*/ 0 h 1415"/>
                  <a:gd name="T32" fmla="*/ 14 w 1430"/>
                  <a:gd name="T33" fmla="*/ 0 h 1415"/>
                  <a:gd name="T34" fmla="*/ 17 w 1430"/>
                  <a:gd name="T35" fmla="*/ 1 h 1415"/>
                  <a:gd name="T36" fmla="*/ 19 w 1430"/>
                  <a:gd name="T37" fmla="*/ 3 h 1415"/>
                  <a:gd name="T38" fmla="*/ 21 w 1430"/>
                  <a:gd name="T39" fmla="*/ 5 h 1415"/>
                  <a:gd name="T40" fmla="*/ 22 w 1430"/>
                  <a:gd name="T41" fmla="*/ 8 h 1415"/>
                  <a:gd name="T42" fmla="*/ 1 w 1430"/>
                  <a:gd name="T43" fmla="*/ 11 h 1415"/>
                  <a:gd name="T44" fmla="*/ 1 w 1430"/>
                  <a:gd name="T45" fmla="*/ 7 h 1415"/>
                  <a:gd name="T46" fmla="*/ 3 w 1430"/>
                  <a:gd name="T47" fmla="*/ 4 h 1415"/>
                  <a:gd name="T48" fmla="*/ 5 w 1430"/>
                  <a:gd name="T49" fmla="*/ 2 h 1415"/>
                  <a:gd name="T50" fmla="*/ 7 w 1430"/>
                  <a:gd name="T51" fmla="*/ 0 h 1415"/>
                  <a:gd name="T52" fmla="*/ 11 w 1430"/>
                  <a:gd name="T53" fmla="*/ 0 h 1415"/>
                  <a:gd name="T54" fmla="*/ 14 w 1430"/>
                  <a:gd name="T55" fmla="*/ 0 h 1415"/>
                  <a:gd name="T56" fmla="*/ 17 w 1430"/>
                  <a:gd name="T57" fmla="*/ 1 h 1415"/>
                  <a:gd name="T58" fmla="*/ 20 w 1430"/>
                  <a:gd name="T59" fmla="*/ 3 h 1415"/>
                  <a:gd name="T60" fmla="*/ 21 w 1430"/>
                  <a:gd name="T61" fmla="*/ 5 h 1415"/>
                  <a:gd name="T62" fmla="*/ 23 w 1430"/>
                  <a:gd name="T63" fmla="*/ 8 h 1415"/>
                  <a:gd name="T64" fmla="*/ 23 w 1430"/>
                  <a:gd name="T65" fmla="*/ 12 h 1415"/>
                  <a:gd name="T66" fmla="*/ 22 w 1430"/>
                  <a:gd name="T67" fmla="*/ 15 h 1415"/>
                  <a:gd name="T68" fmla="*/ 20 w 1430"/>
                  <a:gd name="T69" fmla="*/ 18 h 1415"/>
                  <a:gd name="T70" fmla="*/ 18 w 1430"/>
                  <a:gd name="T71" fmla="*/ 20 h 1415"/>
                  <a:gd name="T72" fmla="*/ 15 w 1430"/>
                  <a:gd name="T73" fmla="*/ 21 h 1415"/>
                  <a:gd name="T74" fmla="*/ 12 w 1430"/>
                  <a:gd name="T75" fmla="*/ 22 h 1415"/>
                  <a:gd name="T76" fmla="*/ 8 w 1430"/>
                  <a:gd name="T77" fmla="*/ 21 h 1415"/>
                  <a:gd name="T78" fmla="*/ 6 w 1430"/>
                  <a:gd name="T79" fmla="*/ 20 h 1415"/>
                  <a:gd name="T80" fmla="*/ 3 w 1430"/>
                  <a:gd name="T81" fmla="*/ 18 h 1415"/>
                  <a:gd name="T82" fmla="*/ 2 w 1430"/>
                  <a:gd name="T83" fmla="*/ 15 h 1415"/>
                  <a:gd name="T84" fmla="*/ 1 w 1430"/>
                  <a:gd name="T85" fmla="*/ 12 h 14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15">
                    <a:moveTo>
                      <a:pt x="1394" y="707"/>
                    </a:moveTo>
                    <a:lnTo>
                      <a:pt x="1390" y="777"/>
                    </a:lnTo>
                    <a:lnTo>
                      <a:pt x="1380" y="846"/>
                    </a:lnTo>
                    <a:lnTo>
                      <a:pt x="1363" y="913"/>
                    </a:lnTo>
                    <a:lnTo>
                      <a:pt x="1340" y="976"/>
                    </a:lnTo>
                    <a:lnTo>
                      <a:pt x="1310" y="1037"/>
                    </a:lnTo>
                    <a:lnTo>
                      <a:pt x="1275" y="1095"/>
                    </a:lnTo>
                    <a:lnTo>
                      <a:pt x="1235" y="1148"/>
                    </a:lnTo>
                    <a:lnTo>
                      <a:pt x="1191" y="1198"/>
                    </a:lnTo>
                    <a:lnTo>
                      <a:pt x="1142" y="1242"/>
                    </a:lnTo>
                    <a:lnTo>
                      <a:pt x="1087" y="1283"/>
                    </a:lnTo>
                    <a:lnTo>
                      <a:pt x="1030" y="1317"/>
                    </a:lnTo>
                    <a:lnTo>
                      <a:pt x="969" y="1346"/>
                    </a:lnTo>
                    <a:lnTo>
                      <a:pt x="905" y="1370"/>
                    </a:lnTo>
                    <a:lnTo>
                      <a:pt x="837" y="1388"/>
                    </a:lnTo>
                    <a:lnTo>
                      <a:pt x="768" y="1398"/>
                    </a:lnTo>
                    <a:lnTo>
                      <a:pt x="697" y="1401"/>
                    </a:lnTo>
                    <a:lnTo>
                      <a:pt x="626" y="1398"/>
                    </a:lnTo>
                    <a:lnTo>
                      <a:pt x="555" y="1388"/>
                    </a:lnTo>
                    <a:lnTo>
                      <a:pt x="488" y="1370"/>
                    </a:lnTo>
                    <a:lnTo>
                      <a:pt x="425" y="1347"/>
                    </a:lnTo>
                    <a:lnTo>
                      <a:pt x="364" y="1317"/>
                    </a:lnTo>
                    <a:lnTo>
                      <a:pt x="306" y="1283"/>
                    </a:lnTo>
                    <a:lnTo>
                      <a:pt x="252" y="1242"/>
                    </a:lnTo>
                    <a:lnTo>
                      <a:pt x="203" y="1198"/>
                    </a:lnTo>
                    <a:lnTo>
                      <a:pt x="158" y="1149"/>
                    </a:lnTo>
                    <a:lnTo>
                      <a:pt x="118" y="1095"/>
                    </a:lnTo>
                    <a:lnTo>
                      <a:pt x="83" y="1037"/>
                    </a:lnTo>
                    <a:lnTo>
                      <a:pt x="54" y="977"/>
                    </a:lnTo>
                    <a:lnTo>
                      <a:pt x="31" y="913"/>
                    </a:lnTo>
                    <a:lnTo>
                      <a:pt x="14" y="847"/>
                    </a:lnTo>
                    <a:lnTo>
                      <a:pt x="4" y="778"/>
                    </a:lnTo>
                    <a:lnTo>
                      <a:pt x="0" y="707"/>
                    </a:lnTo>
                    <a:lnTo>
                      <a:pt x="4" y="636"/>
                    </a:lnTo>
                    <a:lnTo>
                      <a:pt x="14" y="567"/>
                    </a:lnTo>
                    <a:lnTo>
                      <a:pt x="31" y="500"/>
                    </a:lnTo>
                    <a:lnTo>
                      <a:pt x="54" y="437"/>
                    </a:lnTo>
                    <a:lnTo>
                      <a:pt x="84" y="376"/>
                    </a:lnTo>
                    <a:lnTo>
                      <a:pt x="119" y="318"/>
                    </a:lnTo>
                    <a:lnTo>
                      <a:pt x="159" y="264"/>
                    </a:lnTo>
                    <a:lnTo>
                      <a:pt x="204" y="215"/>
                    </a:lnTo>
                    <a:lnTo>
                      <a:pt x="254" y="170"/>
                    </a:lnTo>
                    <a:lnTo>
                      <a:pt x="308" y="131"/>
                    </a:lnTo>
                    <a:lnTo>
                      <a:pt x="365" y="95"/>
                    </a:lnTo>
                    <a:lnTo>
                      <a:pt x="426" y="66"/>
                    </a:lnTo>
                    <a:lnTo>
                      <a:pt x="490" y="42"/>
                    </a:lnTo>
                    <a:lnTo>
                      <a:pt x="556" y="25"/>
                    </a:lnTo>
                    <a:lnTo>
                      <a:pt x="627" y="14"/>
                    </a:lnTo>
                    <a:lnTo>
                      <a:pt x="698" y="11"/>
                    </a:lnTo>
                    <a:lnTo>
                      <a:pt x="770" y="14"/>
                    </a:lnTo>
                    <a:lnTo>
                      <a:pt x="839" y="25"/>
                    </a:lnTo>
                    <a:lnTo>
                      <a:pt x="905" y="42"/>
                    </a:lnTo>
                    <a:lnTo>
                      <a:pt x="969" y="66"/>
                    </a:lnTo>
                    <a:lnTo>
                      <a:pt x="1030" y="95"/>
                    </a:lnTo>
                    <a:lnTo>
                      <a:pt x="1087" y="131"/>
                    </a:lnTo>
                    <a:lnTo>
                      <a:pt x="1140" y="170"/>
                    </a:lnTo>
                    <a:lnTo>
                      <a:pt x="1190" y="215"/>
                    </a:lnTo>
                    <a:lnTo>
                      <a:pt x="1235" y="264"/>
                    </a:lnTo>
                    <a:lnTo>
                      <a:pt x="1275" y="318"/>
                    </a:lnTo>
                    <a:lnTo>
                      <a:pt x="1310" y="376"/>
                    </a:lnTo>
                    <a:lnTo>
                      <a:pt x="1340" y="437"/>
                    </a:lnTo>
                    <a:lnTo>
                      <a:pt x="1363" y="500"/>
                    </a:lnTo>
                    <a:lnTo>
                      <a:pt x="1380" y="567"/>
                    </a:lnTo>
                    <a:lnTo>
                      <a:pt x="1390" y="636"/>
                    </a:lnTo>
                    <a:lnTo>
                      <a:pt x="1394" y="707"/>
                    </a:lnTo>
                    <a:close/>
                    <a:moveTo>
                      <a:pt x="12" y="709"/>
                    </a:moveTo>
                    <a:lnTo>
                      <a:pt x="15" y="636"/>
                    </a:lnTo>
                    <a:lnTo>
                      <a:pt x="25" y="567"/>
                    </a:lnTo>
                    <a:lnTo>
                      <a:pt x="43" y="499"/>
                    </a:lnTo>
                    <a:lnTo>
                      <a:pt x="67" y="434"/>
                    </a:lnTo>
                    <a:lnTo>
                      <a:pt x="97" y="373"/>
                    </a:lnTo>
                    <a:lnTo>
                      <a:pt x="131" y="314"/>
                    </a:lnTo>
                    <a:lnTo>
                      <a:pt x="173" y="259"/>
                    </a:lnTo>
                    <a:lnTo>
                      <a:pt x="218" y="209"/>
                    </a:lnTo>
                    <a:lnTo>
                      <a:pt x="268" y="163"/>
                    </a:lnTo>
                    <a:lnTo>
                      <a:pt x="323" y="121"/>
                    </a:lnTo>
                    <a:lnTo>
                      <a:pt x="381" y="87"/>
                    </a:lnTo>
                    <a:lnTo>
                      <a:pt x="444" y="57"/>
                    </a:lnTo>
                    <a:lnTo>
                      <a:pt x="508" y="33"/>
                    </a:lnTo>
                    <a:lnTo>
                      <a:pt x="576" y="15"/>
                    </a:lnTo>
                    <a:lnTo>
                      <a:pt x="647" y="4"/>
                    </a:lnTo>
                    <a:lnTo>
                      <a:pt x="720" y="0"/>
                    </a:lnTo>
                    <a:lnTo>
                      <a:pt x="793" y="4"/>
                    </a:lnTo>
                    <a:lnTo>
                      <a:pt x="863" y="14"/>
                    </a:lnTo>
                    <a:lnTo>
                      <a:pt x="931" y="32"/>
                    </a:lnTo>
                    <a:lnTo>
                      <a:pt x="995" y="56"/>
                    </a:lnTo>
                    <a:lnTo>
                      <a:pt x="1057" y="86"/>
                    </a:lnTo>
                    <a:lnTo>
                      <a:pt x="1116" y="121"/>
                    </a:lnTo>
                    <a:lnTo>
                      <a:pt x="1170" y="162"/>
                    </a:lnTo>
                    <a:lnTo>
                      <a:pt x="1221" y="208"/>
                    </a:lnTo>
                    <a:lnTo>
                      <a:pt x="1267" y="259"/>
                    </a:lnTo>
                    <a:lnTo>
                      <a:pt x="1307" y="313"/>
                    </a:lnTo>
                    <a:lnTo>
                      <a:pt x="1343" y="371"/>
                    </a:lnTo>
                    <a:lnTo>
                      <a:pt x="1373" y="432"/>
                    </a:lnTo>
                    <a:lnTo>
                      <a:pt x="1397" y="498"/>
                    </a:lnTo>
                    <a:lnTo>
                      <a:pt x="1415" y="566"/>
                    </a:lnTo>
                    <a:lnTo>
                      <a:pt x="1426" y="635"/>
                    </a:lnTo>
                    <a:lnTo>
                      <a:pt x="1430" y="708"/>
                    </a:lnTo>
                    <a:lnTo>
                      <a:pt x="1426" y="780"/>
                    </a:lnTo>
                    <a:lnTo>
                      <a:pt x="1415" y="850"/>
                    </a:lnTo>
                    <a:lnTo>
                      <a:pt x="1397" y="918"/>
                    </a:lnTo>
                    <a:lnTo>
                      <a:pt x="1373" y="982"/>
                    </a:lnTo>
                    <a:lnTo>
                      <a:pt x="1343" y="1044"/>
                    </a:lnTo>
                    <a:lnTo>
                      <a:pt x="1307" y="1103"/>
                    </a:lnTo>
                    <a:lnTo>
                      <a:pt x="1267" y="1157"/>
                    </a:lnTo>
                    <a:lnTo>
                      <a:pt x="1221" y="1207"/>
                    </a:lnTo>
                    <a:lnTo>
                      <a:pt x="1170" y="1253"/>
                    </a:lnTo>
                    <a:lnTo>
                      <a:pt x="1116" y="1293"/>
                    </a:lnTo>
                    <a:lnTo>
                      <a:pt x="1057" y="1329"/>
                    </a:lnTo>
                    <a:lnTo>
                      <a:pt x="995" y="1359"/>
                    </a:lnTo>
                    <a:lnTo>
                      <a:pt x="931" y="1383"/>
                    </a:lnTo>
                    <a:lnTo>
                      <a:pt x="863" y="1400"/>
                    </a:lnTo>
                    <a:lnTo>
                      <a:pt x="793" y="1412"/>
                    </a:lnTo>
                    <a:lnTo>
                      <a:pt x="720" y="1415"/>
                    </a:lnTo>
                    <a:lnTo>
                      <a:pt x="647" y="1412"/>
                    </a:lnTo>
                    <a:lnTo>
                      <a:pt x="576" y="1400"/>
                    </a:lnTo>
                    <a:lnTo>
                      <a:pt x="508" y="1383"/>
                    </a:lnTo>
                    <a:lnTo>
                      <a:pt x="442" y="1359"/>
                    </a:lnTo>
                    <a:lnTo>
                      <a:pt x="380" y="1329"/>
                    </a:lnTo>
                    <a:lnTo>
                      <a:pt x="323" y="1294"/>
                    </a:lnTo>
                    <a:lnTo>
                      <a:pt x="267" y="1253"/>
                    </a:lnTo>
                    <a:lnTo>
                      <a:pt x="218" y="1208"/>
                    </a:lnTo>
                    <a:lnTo>
                      <a:pt x="172" y="1157"/>
                    </a:lnTo>
                    <a:lnTo>
                      <a:pt x="131" y="1103"/>
                    </a:lnTo>
                    <a:lnTo>
                      <a:pt x="97" y="1045"/>
                    </a:lnTo>
                    <a:lnTo>
                      <a:pt x="67" y="983"/>
                    </a:lnTo>
                    <a:lnTo>
                      <a:pt x="43" y="919"/>
                    </a:lnTo>
                    <a:lnTo>
                      <a:pt x="25" y="851"/>
                    </a:lnTo>
                    <a:lnTo>
                      <a:pt x="15" y="782"/>
                    </a:lnTo>
                    <a:lnTo>
                      <a:pt x="12" y="709"/>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90" name="Freeform 195">
                <a:extLst>
                  <a:ext uri="{FF2B5EF4-FFF2-40B4-BE49-F238E27FC236}">
                    <a16:creationId xmlns:a16="http://schemas.microsoft.com/office/drawing/2014/main" id="{225978D3-C719-4CD8-A7BC-1EF517C36F99}"/>
                  </a:ext>
                </a:extLst>
              </p:cNvPr>
              <p:cNvSpPr>
                <a:spLocks noEditPoints="1"/>
              </p:cNvSpPr>
              <p:nvPr/>
            </p:nvSpPr>
            <p:spPr bwMode="auto">
              <a:xfrm>
                <a:off x="1742" y="2528"/>
                <a:ext cx="714" cy="702"/>
              </a:xfrm>
              <a:custGeom>
                <a:avLst/>
                <a:gdLst>
                  <a:gd name="T0" fmla="*/ 0 w 1430"/>
                  <a:gd name="T1" fmla="*/ 8 h 1405"/>
                  <a:gd name="T2" fmla="*/ 1 w 1430"/>
                  <a:gd name="T3" fmla="*/ 5 h 1405"/>
                  <a:gd name="T4" fmla="*/ 3 w 1430"/>
                  <a:gd name="T5" fmla="*/ 3 h 1405"/>
                  <a:gd name="T6" fmla="*/ 6 w 1430"/>
                  <a:gd name="T7" fmla="*/ 1 h 1405"/>
                  <a:gd name="T8" fmla="*/ 9 w 1430"/>
                  <a:gd name="T9" fmla="*/ 0 h 1405"/>
                  <a:gd name="T10" fmla="*/ 12 w 1430"/>
                  <a:gd name="T11" fmla="*/ 0 h 1405"/>
                  <a:gd name="T12" fmla="*/ 15 w 1430"/>
                  <a:gd name="T13" fmla="*/ 0 h 1405"/>
                  <a:gd name="T14" fmla="*/ 18 w 1430"/>
                  <a:gd name="T15" fmla="*/ 2 h 1405"/>
                  <a:gd name="T16" fmla="*/ 20 w 1430"/>
                  <a:gd name="T17" fmla="*/ 4 h 1405"/>
                  <a:gd name="T18" fmla="*/ 21 w 1430"/>
                  <a:gd name="T19" fmla="*/ 7 h 1405"/>
                  <a:gd name="T20" fmla="*/ 22 w 1430"/>
                  <a:gd name="T21" fmla="*/ 10 h 1405"/>
                  <a:gd name="T22" fmla="*/ 21 w 1430"/>
                  <a:gd name="T23" fmla="*/ 14 h 1405"/>
                  <a:gd name="T24" fmla="*/ 20 w 1430"/>
                  <a:gd name="T25" fmla="*/ 17 h 1405"/>
                  <a:gd name="T26" fmla="*/ 18 w 1430"/>
                  <a:gd name="T27" fmla="*/ 19 h 1405"/>
                  <a:gd name="T28" fmla="*/ 15 w 1430"/>
                  <a:gd name="T29" fmla="*/ 21 h 1405"/>
                  <a:gd name="T30" fmla="*/ 12 w 1430"/>
                  <a:gd name="T31" fmla="*/ 21 h 1405"/>
                  <a:gd name="T32" fmla="*/ 9 w 1430"/>
                  <a:gd name="T33" fmla="*/ 21 h 1405"/>
                  <a:gd name="T34" fmla="*/ 6 w 1430"/>
                  <a:gd name="T35" fmla="*/ 20 h 1405"/>
                  <a:gd name="T36" fmla="*/ 3 w 1430"/>
                  <a:gd name="T37" fmla="*/ 18 h 1405"/>
                  <a:gd name="T38" fmla="*/ 1 w 1430"/>
                  <a:gd name="T39" fmla="*/ 16 h 1405"/>
                  <a:gd name="T40" fmla="*/ 0 w 1430"/>
                  <a:gd name="T41" fmla="*/ 13 h 1405"/>
                  <a:gd name="T42" fmla="*/ 0 w 1430"/>
                  <a:gd name="T43" fmla="*/ 10 h 1405"/>
                  <a:gd name="T44" fmla="*/ 0 w 1430"/>
                  <a:gd name="T45" fmla="*/ 7 h 1405"/>
                  <a:gd name="T46" fmla="*/ 1 w 1430"/>
                  <a:gd name="T47" fmla="*/ 4 h 1405"/>
                  <a:gd name="T48" fmla="*/ 3 w 1430"/>
                  <a:gd name="T49" fmla="*/ 2 h 1405"/>
                  <a:gd name="T50" fmla="*/ 6 w 1430"/>
                  <a:gd name="T51" fmla="*/ 0 h 1405"/>
                  <a:gd name="T52" fmla="*/ 9 w 1430"/>
                  <a:gd name="T53" fmla="*/ 0 h 1405"/>
                  <a:gd name="T54" fmla="*/ 13 w 1430"/>
                  <a:gd name="T55" fmla="*/ 0 h 1405"/>
                  <a:gd name="T56" fmla="*/ 16 w 1430"/>
                  <a:gd name="T57" fmla="*/ 1 h 1405"/>
                  <a:gd name="T58" fmla="*/ 18 w 1430"/>
                  <a:gd name="T59" fmla="*/ 3 h 1405"/>
                  <a:gd name="T60" fmla="*/ 20 w 1430"/>
                  <a:gd name="T61" fmla="*/ 5 h 1405"/>
                  <a:gd name="T62" fmla="*/ 21 w 1430"/>
                  <a:gd name="T63" fmla="*/ 8 h 1405"/>
                  <a:gd name="T64" fmla="*/ 21 w 1430"/>
                  <a:gd name="T65" fmla="*/ 12 h 1405"/>
                  <a:gd name="T66" fmla="*/ 21 w 1430"/>
                  <a:gd name="T67" fmla="*/ 15 h 1405"/>
                  <a:gd name="T68" fmla="*/ 19 w 1430"/>
                  <a:gd name="T69" fmla="*/ 17 h 1405"/>
                  <a:gd name="T70" fmla="*/ 17 w 1430"/>
                  <a:gd name="T71" fmla="*/ 19 h 1405"/>
                  <a:gd name="T72" fmla="*/ 14 w 1430"/>
                  <a:gd name="T73" fmla="*/ 21 h 1405"/>
                  <a:gd name="T74" fmla="*/ 10 w 1430"/>
                  <a:gd name="T75" fmla="*/ 21 h 1405"/>
                  <a:gd name="T76" fmla="*/ 7 w 1430"/>
                  <a:gd name="T77" fmla="*/ 21 h 1405"/>
                  <a:gd name="T78" fmla="*/ 4 w 1430"/>
                  <a:gd name="T79" fmla="*/ 19 h 1405"/>
                  <a:gd name="T80" fmla="*/ 2 w 1430"/>
                  <a:gd name="T81" fmla="*/ 17 h 1405"/>
                  <a:gd name="T82" fmla="*/ 0 w 1430"/>
                  <a:gd name="T83" fmla="*/ 15 h 1405"/>
                  <a:gd name="T84" fmla="*/ 0 w 1430"/>
                  <a:gd name="T85" fmla="*/ 12 h 14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05">
                    <a:moveTo>
                      <a:pt x="21" y="703"/>
                    </a:moveTo>
                    <a:lnTo>
                      <a:pt x="24" y="631"/>
                    </a:lnTo>
                    <a:lnTo>
                      <a:pt x="35" y="562"/>
                    </a:lnTo>
                    <a:lnTo>
                      <a:pt x="52" y="495"/>
                    </a:lnTo>
                    <a:lnTo>
                      <a:pt x="75" y="431"/>
                    </a:lnTo>
                    <a:lnTo>
                      <a:pt x="105" y="370"/>
                    </a:lnTo>
                    <a:lnTo>
                      <a:pt x="140" y="312"/>
                    </a:lnTo>
                    <a:lnTo>
                      <a:pt x="180" y="258"/>
                    </a:lnTo>
                    <a:lnTo>
                      <a:pt x="226" y="207"/>
                    </a:lnTo>
                    <a:lnTo>
                      <a:pt x="275" y="162"/>
                    </a:lnTo>
                    <a:lnTo>
                      <a:pt x="330" y="122"/>
                    </a:lnTo>
                    <a:lnTo>
                      <a:pt x="387" y="86"/>
                    </a:lnTo>
                    <a:lnTo>
                      <a:pt x="449" y="56"/>
                    </a:lnTo>
                    <a:lnTo>
                      <a:pt x="514" y="32"/>
                    </a:lnTo>
                    <a:lnTo>
                      <a:pt x="582" y="15"/>
                    </a:lnTo>
                    <a:lnTo>
                      <a:pt x="652" y="5"/>
                    </a:lnTo>
                    <a:lnTo>
                      <a:pt x="725" y="0"/>
                    </a:lnTo>
                    <a:lnTo>
                      <a:pt x="796" y="3"/>
                    </a:lnTo>
                    <a:lnTo>
                      <a:pt x="866" y="14"/>
                    </a:lnTo>
                    <a:lnTo>
                      <a:pt x="934" y="31"/>
                    </a:lnTo>
                    <a:lnTo>
                      <a:pt x="999" y="55"/>
                    </a:lnTo>
                    <a:lnTo>
                      <a:pt x="1060" y="84"/>
                    </a:lnTo>
                    <a:lnTo>
                      <a:pt x="1119" y="120"/>
                    </a:lnTo>
                    <a:lnTo>
                      <a:pt x="1173" y="160"/>
                    </a:lnTo>
                    <a:lnTo>
                      <a:pt x="1222" y="205"/>
                    </a:lnTo>
                    <a:lnTo>
                      <a:pt x="1268" y="256"/>
                    </a:lnTo>
                    <a:lnTo>
                      <a:pt x="1309" y="310"/>
                    </a:lnTo>
                    <a:lnTo>
                      <a:pt x="1344" y="368"/>
                    </a:lnTo>
                    <a:lnTo>
                      <a:pt x="1374" y="429"/>
                    </a:lnTo>
                    <a:lnTo>
                      <a:pt x="1397" y="493"/>
                    </a:lnTo>
                    <a:lnTo>
                      <a:pt x="1416" y="560"/>
                    </a:lnTo>
                    <a:lnTo>
                      <a:pt x="1426" y="629"/>
                    </a:lnTo>
                    <a:lnTo>
                      <a:pt x="1430" y="701"/>
                    </a:lnTo>
                    <a:lnTo>
                      <a:pt x="1426" y="772"/>
                    </a:lnTo>
                    <a:lnTo>
                      <a:pt x="1415" y="842"/>
                    </a:lnTo>
                    <a:lnTo>
                      <a:pt x="1397" y="909"/>
                    </a:lnTo>
                    <a:lnTo>
                      <a:pt x="1374" y="974"/>
                    </a:lnTo>
                    <a:lnTo>
                      <a:pt x="1344" y="1035"/>
                    </a:lnTo>
                    <a:lnTo>
                      <a:pt x="1309" y="1093"/>
                    </a:lnTo>
                    <a:lnTo>
                      <a:pt x="1268" y="1148"/>
                    </a:lnTo>
                    <a:lnTo>
                      <a:pt x="1222" y="1197"/>
                    </a:lnTo>
                    <a:lnTo>
                      <a:pt x="1173" y="1243"/>
                    </a:lnTo>
                    <a:lnTo>
                      <a:pt x="1119" y="1284"/>
                    </a:lnTo>
                    <a:lnTo>
                      <a:pt x="1060" y="1319"/>
                    </a:lnTo>
                    <a:lnTo>
                      <a:pt x="999" y="1348"/>
                    </a:lnTo>
                    <a:lnTo>
                      <a:pt x="934" y="1372"/>
                    </a:lnTo>
                    <a:lnTo>
                      <a:pt x="866" y="1390"/>
                    </a:lnTo>
                    <a:lnTo>
                      <a:pt x="797" y="1401"/>
                    </a:lnTo>
                    <a:lnTo>
                      <a:pt x="726" y="1405"/>
                    </a:lnTo>
                    <a:lnTo>
                      <a:pt x="653" y="1401"/>
                    </a:lnTo>
                    <a:lnTo>
                      <a:pt x="583" y="1390"/>
                    </a:lnTo>
                    <a:lnTo>
                      <a:pt x="515" y="1372"/>
                    </a:lnTo>
                    <a:lnTo>
                      <a:pt x="451" y="1348"/>
                    </a:lnTo>
                    <a:lnTo>
                      <a:pt x="390" y="1318"/>
                    </a:lnTo>
                    <a:lnTo>
                      <a:pt x="331" y="1284"/>
                    </a:lnTo>
                    <a:lnTo>
                      <a:pt x="278" y="1243"/>
                    </a:lnTo>
                    <a:lnTo>
                      <a:pt x="227" y="1197"/>
                    </a:lnTo>
                    <a:lnTo>
                      <a:pt x="182" y="1148"/>
                    </a:lnTo>
                    <a:lnTo>
                      <a:pt x="142" y="1093"/>
                    </a:lnTo>
                    <a:lnTo>
                      <a:pt x="106" y="1036"/>
                    </a:lnTo>
                    <a:lnTo>
                      <a:pt x="77" y="975"/>
                    </a:lnTo>
                    <a:lnTo>
                      <a:pt x="53" y="910"/>
                    </a:lnTo>
                    <a:lnTo>
                      <a:pt x="36" y="843"/>
                    </a:lnTo>
                    <a:lnTo>
                      <a:pt x="24" y="774"/>
                    </a:lnTo>
                    <a:lnTo>
                      <a:pt x="21" y="703"/>
                    </a:lnTo>
                    <a:close/>
                    <a:moveTo>
                      <a:pt x="0" y="702"/>
                    </a:moveTo>
                    <a:lnTo>
                      <a:pt x="4" y="630"/>
                    </a:lnTo>
                    <a:lnTo>
                      <a:pt x="14" y="561"/>
                    </a:lnTo>
                    <a:lnTo>
                      <a:pt x="31" y="494"/>
                    </a:lnTo>
                    <a:lnTo>
                      <a:pt x="54" y="431"/>
                    </a:lnTo>
                    <a:lnTo>
                      <a:pt x="83" y="370"/>
                    </a:lnTo>
                    <a:lnTo>
                      <a:pt x="118" y="312"/>
                    </a:lnTo>
                    <a:lnTo>
                      <a:pt x="158" y="258"/>
                    </a:lnTo>
                    <a:lnTo>
                      <a:pt x="203" y="209"/>
                    </a:lnTo>
                    <a:lnTo>
                      <a:pt x="252" y="162"/>
                    </a:lnTo>
                    <a:lnTo>
                      <a:pt x="307" y="122"/>
                    </a:lnTo>
                    <a:lnTo>
                      <a:pt x="364" y="88"/>
                    </a:lnTo>
                    <a:lnTo>
                      <a:pt x="425" y="58"/>
                    </a:lnTo>
                    <a:lnTo>
                      <a:pt x="490" y="33"/>
                    </a:lnTo>
                    <a:lnTo>
                      <a:pt x="558" y="16"/>
                    </a:lnTo>
                    <a:lnTo>
                      <a:pt x="627" y="6"/>
                    </a:lnTo>
                    <a:lnTo>
                      <a:pt x="699" y="2"/>
                    </a:lnTo>
                    <a:lnTo>
                      <a:pt x="772" y="6"/>
                    </a:lnTo>
                    <a:lnTo>
                      <a:pt x="841" y="16"/>
                    </a:lnTo>
                    <a:lnTo>
                      <a:pt x="909" y="33"/>
                    </a:lnTo>
                    <a:lnTo>
                      <a:pt x="973" y="58"/>
                    </a:lnTo>
                    <a:lnTo>
                      <a:pt x="1035" y="86"/>
                    </a:lnTo>
                    <a:lnTo>
                      <a:pt x="1093" y="122"/>
                    </a:lnTo>
                    <a:lnTo>
                      <a:pt x="1146" y="162"/>
                    </a:lnTo>
                    <a:lnTo>
                      <a:pt x="1197" y="207"/>
                    </a:lnTo>
                    <a:lnTo>
                      <a:pt x="1242" y="257"/>
                    </a:lnTo>
                    <a:lnTo>
                      <a:pt x="1282" y="310"/>
                    </a:lnTo>
                    <a:lnTo>
                      <a:pt x="1318" y="368"/>
                    </a:lnTo>
                    <a:lnTo>
                      <a:pt x="1347" y="429"/>
                    </a:lnTo>
                    <a:lnTo>
                      <a:pt x="1371" y="493"/>
                    </a:lnTo>
                    <a:lnTo>
                      <a:pt x="1388" y="560"/>
                    </a:lnTo>
                    <a:lnTo>
                      <a:pt x="1399" y="629"/>
                    </a:lnTo>
                    <a:lnTo>
                      <a:pt x="1402" y="701"/>
                    </a:lnTo>
                    <a:lnTo>
                      <a:pt x="1399" y="772"/>
                    </a:lnTo>
                    <a:lnTo>
                      <a:pt x="1388" y="841"/>
                    </a:lnTo>
                    <a:lnTo>
                      <a:pt x="1371" y="908"/>
                    </a:lnTo>
                    <a:lnTo>
                      <a:pt x="1347" y="972"/>
                    </a:lnTo>
                    <a:lnTo>
                      <a:pt x="1318" y="1034"/>
                    </a:lnTo>
                    <a:lnTo>
                      <a:pt x="1282" y="1091"/>
                    </a:lnTo>
                    <a:lnTo>
                      <a:pt x="1242" y="1144"/>
                    </a:lnTo>
                    <a:lnTo>
                      <a:pt x="1197" y="1194"/>
                    </a:lnTo>
                    <a:lnTo>
                      <a:pt x="1147" y="1239"/>
                    </a:lnTo>
                    <a:lnTo>
                      <a:pt x="1093" y="1279"/>
                    </a:lnTo>
                    <a:lnTo>
                      <a:pt x="1036" y="1315"/>
                    </a:lnTo>
                    <a:lnTo>
                      <a:pt x="975" y="1343"/>
                    </a:lnTo>
                    <a:lnTo>
                      <a:pt x="910" y="1368"/>
                    </a:lnTo>
                    <a:lnTo>
                      <a:pt x="843" y="1385"/>
                    </a:lnTo>
                    <a:lnTo>
                      <a:pt x="773" y="1395"/>
                    </a:lnTo>
                    <a:lnTo>
                      <a:pt x="702" y="1399"/>
                    </a:lnTo>
                    <a:lnTo>
                      <a:pt x="629" y="1395"/>
                    </a:lnTo>
                    <a:lnTo>
                      <a:pt x="560" y="1385"/>
                    </a:lnTo>
                    <a:lnTo>
                      <a:pt x="492" y="1368"/>
                    </a:lnTo>
                    <a:lnTo>
                      <a:pt x="428" y="1343"/>
                    </a:lnTo>
                    <a:lnTo>
                      <a:pt x="366" y="1315"/>
                    </a:lnTo>
                    <a:lnTo>
                      <a:pt x="309" y="1279"/>
                    </a:lnTo>
                    <a:lnTo>
                      <a:pt x="255" y="1239"/>
                    </a:lnTo>
                    <a:lnTo>
                      <a:pt x="205" y="1194"/>
                    </a:lnTo>
                    <a:lnTo>
                      <a:pt x="160" y="1144"/>
                    </a:lnTo>
                    <a:lnTo>
                      <a:pt x="120" y="1090"/>
                    </a:lnTo>
                    <a:lnTo>
                      <a:pt x="84" y="1032"/>
                    </a:lnTo>
                    <a:lnTo>
                      <a:pt x="55" y="972"/>
                    </a:lnTo>
                    <a:lnTo>
                      <a:pt x="31" y="908"/>
                    </a:lnTo>
                    <a:lnTo>
                      <a:pt x="14" y="841"/>
                    </a:lnTo>
                    <a:lnTo>
                      <a:pt x="4" y="773"/>
                    </a:lnTo>
                    <a:lnTo>
                      <a:pt x="0" y="7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6608" name="Group 196">
              <a:extLst>
                <a:ext uri="{FF2B5EF4-FFF2-40B4-BE49-F238E27FC236}">
                  <a16:creationId xmlns:a16="http://schemas.microsoft.com/office/drawing/2014/main" id="{B9CE9EAA-7040-4E7F-BFB0-EC3F98A9DBB3}"/>
                </a:ext>
              </a:extLst>
            </p:cNvPr>
            <p:cNvGrpSpPr>
              <a:grpSpLocks/>
            </p:cNvGrpSpPr>
            <p:nvPr/>
          </p:nvGrpSpPr>
          <p:grpSpPr bwMode="auto">
            <a:xfrm>
              <a:off x="972" y="1980"/>
              <a:ext cx="1042" cy="1094"/>
              <a:chOff x="1783" y="2158"/>
              <a:chExt cx="964" cy="1012"/>
            </a:xfrm>
          </p:grpSpPr>
          <p:grpSp>
            <p:nvGrpSpPr>
              <p:cNvPr id="56609" name="Group 197">
                <a:extLst>
                  <a:ext uri="{FF2B5EF4-FFF2-40B4-BE49-F238E27FC236}">
                    <a16:creationId xmlns:a16="http://schemas.microsoft.com/office/drawing/2014/main" id="{3E10DF11-FB37-42BD-BFF3-D23EA91F2B36}"/>
                  </a:ext>
                </a:extLst>
              </p:cNvPr>
              <p:cNvGrpSpPr>
                <a:grpSpLocks/>
              </p:cNvGrpSpPr>
              <p:nvPr/>
            </p:nvGrpSpPr>
            <p:grpSpPr bwMode="auto">
              <a:xfrm>
                <a:off x="2056" y="2158"/>
                <a:ext cx="691" cy="684"/>
                <a:chOff x="2056" y="2158"/>
                <a:chExt cx="691" cy="684"/>
              </a:xfrm>
            </p:grpSpPr>
            <p:sp>
              <p:nvSpPr>
                <p:cNvPr id="56653" name="Freeform 198">
                  <a:extLst>
                    <a:ext uri="{FF2B5EF4-FFF2-40B4-BE49-F238E27FC236}">
                      <a16:creationId xmlns:a16="http://schemas.microsoft.com/office/drawing/2014/main" id="{71D1F2EC-8D58-4CCC-B9BB-43328D67EC89}"/>
                    </a:ext>
                  </a:extLst>
                </p:cNvPr>
                <p:cNvSpPr>
                  <a:spLocks/>
                </p:cNvSpPr>
                <p:nvPr/>
              </p:nvSpPr>
              <p:spPr bwMode="auto">
                <a:xfrm>
                  <a:off x="2612" y="2766"/>
                  <a:ext cx="73" cy="73"/>
                </a:xfrm>
                <a:custGeom>
                  <a:avLst/>
                  <a:gdLst>
                    <a:gd name="T0" fmla="*/ 0 w 220"/>
                    <a:gd name="T1" fmla="*/ 0 h 219"/>
                    <a:gd name="T2" fmla="*/ 0 w 220"/>
                    <a:gd name="T3" fmla="*/ 0 h 219"/>
                    <a:gd name="T4" fmla="*/ 0 w 220"/>
                    <a:gd name="T5" fmla="*/ 0 h 219"/>
                    <a:gd name="T6" fmla="*/ 0 w 220"/>
                    <a:gd name="T7" fmla="*/ 0 h 219"/>
                    <a:gd name="T8" fmla="*/ 0 w 220"/>
                    <a:gd name="T9" fmla="*/ 0 h 219"/>
                    <a:gd name="T10" fmla="*/ 0 w 220"/>
                    <a:gd name="T11" fmla="*/ 0 h 219"/>
                    <a:gd name="T12" fmla="*/ 0 w 220"/>
                    <a:gd name="T13" fmla="*/ 0 h 219"/>
                    <a:gd name="T14" fmla="*/ 0 w 220"/>
                    <a:gd name="T15" fmla="*/ 0 h 219"/>
                    <a:gd name="T16" fmla="*/ 0 w 220"/>
                    <a:gd name="T17" fmla="*/ 0 h 219"/>
                    <a:gd name="T18" fmla="*/ 0 w 220"/>
                    <a:gd name="T19" fmla="*/ 0 h 219"/>
                    <a:gd name="T20" fmla="*/ 0 w 220"/>
                    <a:gd name="T21" fmla="*/ 0 h 219"/>
                    <a:gd name="T22" fmla="*/ 0 w 220"/>
                    <a:gd name="T23" fmla="*/ 0 h 219"/>
                    <a:gd name="T24" fmla="*/ 0 w 220"/>
                    <a:gd name="T25" fmla="*/ 0 h 219"/>
                    <a:gd name="T26" fmla="*/ 0 w 220"/>
                    <a:gd name="T27" fmla="*/ 0 h 219"/>
                    <a:gd name="T28" fmla="*/ 0 w 220"/>
                    <a:gd name="T29" fmla="*/ 0 h 219"/>
                    <a:gd name="T30" fmla="*/ 0 w 220"/>
                    <a:gd name="T31" fmla="*/ 0 h 219"/>
                    <a:gd name="T32" fmla="*/ 0 w 220"/>
                    <a:gd name="T33" fmla="*/ 0 h 219"/>
                    <a:gd name="T34" fmla="*/ 0 w 220"/>
                    <a:gd name="T35" fmla="*/ 0 h 219"/>
                    <a:gd name="T36" fmla="*/ 0 w 220"/>
                    <a:gd name="T37" fmla="*/ 0 h 219"/>
                    <a:gd name="T38" fmla="*/ 0 w 220"/>
                    <a:gd name="T39" fmla="*/ 0 h 219"/>
                    <a:gd name="T40" fmla="*/ 0 w 220"/>
                    <a:gd name="T41" fmla="*/ 0 h 219"/>
                    <a:gd name="T42" fmla="*/ 0 w 220"/>
                    <a:gd name="T43" fmla="*/ 0 h 219"/>
                    <a:gd name="T44" fmla="*/ 0 w 220"/>
                    <a:gd name="T45" fmla="*/ 0 h 219"/>
                    <a:gd name="T46" fmla="*/ 0 w 220"/>
                    <a:gd name="T47" fmla="*/ 0 h 219"/>
                    <a:gd name="T48" fmla="*/ 0 w 220"/>
                    <a:gd name="T49" fmla="*/ 0 h 219"/>
                    <a:gd name="T50" fmla="*/ 0 w 220"/>
                    <a:gd name="T51" fmla="*/ 0 h 219"/>
                    <a:gd name="T52" fmla="*/ 0 w 220"/>
                    <a:gd name="T53" fmla="*/ 0 h 219"/>
                    <a:gd name="T54" fmla="*/ 0 w 220"/>
                    <a:gd name="T55" fmla="*/ 0 h 219"/>
                    <a:gd name="T56" fmla="*/ 0 w 220"/>
                    <a:gd name="T57" fmla="*/ 0 h 219"/>
                    <a:gd name="T58" fmla="*/ 0 w 220"/>
                    <a:gd name="T59" fmla="*/ 0 h 219"/>
                    <a:gd name="T60" fmla="*/ 0 w 220"/>
                    <a:gd name="T61" fmla="*/ 0 h 219"/>
                    <a:gd name="T62" fmla="*/ 0 w 220"/>
                    <a:gd name="T63" fmla="*/ 0 h 219"/>
                    <a:gd name="T64" fmla="*/ 0 w 220"/>
                    <a:gd name="T65" fmla="*/ 0 h 2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0" h="219">
                      <a:moveTo>
                        <a:pt x="110" y="0"/>
                      </a:moveTo>
                      <a:lnTo>
                        <a:pt x="88" y="2"/>
                      </a:lnTo>
                      <a:lnTo>
                        <a:pt x="67" y="9"/>
                      </a:lnTo>
                      <a:lnTo>
                        <a:pt x="49" y="19"/>
                      </a:lnTo>
                      <a:lnTo>
                        <a:pt x="32" y="32"/>
                      </a:lnTo>
                      <a:lnTo>
                        <a:pt x="19" y="48"/>
                      </a:lnTo>
                      <a:lnTo>
                        <a:pt x="9" y="67"/>
                      </a:lnTo>
                      <a:lnTo>
                        <a:pt x="3" y="88"/>
                      </a:lnTo>
                      <a:lnTo>
                        <a:pt x="0" y="110"/>
                      </a:lnTo>
                      <a:lnTo>
                        <a:pt x="3" y="131"/>
                      </a:lnTo>
                      <a:lnTo>
                        <a:pt x="9" y="152"/>
                      </a:lnTo>
                      <a:lnTo>
                        <a:pt x="19" y="171"/>
                      </a:lnTo>
                      <a:lnTo>
                        <a:pt x="32" y="187"/>
                      </a:lnTo>
                      <a:lnTo>
                        <a:pt x="49" y="201"/>
                      </a:lnTo>
                      <a:lnTo>
                        <a:pt x="67" y="210"/>
                      </a:lnTo>
                      <a:lnTo>
                        <a:pt x="88" y="217"/>
                      </a:lnTo>
                      <a:lnTo>
                        <a:pt x="110" y="219"/>
                      </a:lnTo>
                      <a:lnTo>
                        <a:pt x="132" y="217"/>
                      </a:lnTo>
                      <a:lnTo>
                        <a:pt x="153" y="210"/>
                      </a:lnTo>
                      <a:lnTo>
                        <a:pt x="171" y="201"/>
                      </a:lnTo>
                      <a:lnTo>
                        <a:pt x="188" y="187"/>
                      </a:lnTo>
                      <a:lnTo>
                        <a:pt x="201" y="171"/>
                      </a:lnTo>
                      <a:lnTo>
                        <a:pt x="211" y="152"/>
                      </a:lnTo>
                      <a:lnTo>
                        <a:pt x="217" y="131"/>
                      </a:lnTo>
                      <a:lnTo>
                        <a:pt x="220" y="110"/>
                      </a:lnTo>
                      <a:lnTo>
                        <a:pt x="217" y="88"/>
                      </a:lnTo>
                      <a:lnTo>
                        <a:pt x="211" y="67"/>
                      </a:lnTo>
                      <a:lnTo>
                        <a:pt x="201" y="48"/>
                      </a:lnTo>
                      <a:lnTo>
                        <a:pt x="188" y="32"/>
                      </a:lnTo>
                      <a:lnTo>
                        <a:pt x="171" y="19"/>
                      </a:lnTo>
                      <a:lnTo>
                        <a:pt x="153" y="9"/>
                      </a:lnTo>
                      <a:lnTo>
                        <a:pt x="132" y="2"/>
                      </a:lnTo>
                      <a:lnTo>
                        <a:pt x="11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54" name="Freeform 199">
                  <a:extLst>
                    <a:ext uri="{FF2B5EF4-FFF2-40B4-BE49-F238E27FC236}">
                      <a16:creationId xmlns:a16="http://schemas.microsoft.com/office/drawing/2014/main" id="{0FBF5A8A-6F1C-4125-B31B-90E668B9E2D2}"/>
                    </a:ext>
                  </a:extLst>
                </p:cNvPr>
                <p:cNvSpPr>
                  <a:spLocks/>
                </p:cNvSpPr>
                <p:nvPr/>
              </p:nvSpPr>
              <p:spPr bwMode="auto">
                <a:xfrm>
                  <a:off x="2610" y="2763"/>
                  <a:ext cx="39" cy="40"/>
                </a:xfrm>
                <a:custGeom>
                  <a:avLst/>
                  <a:gdLst>
                    <a:gd name="T0" fmla="*/ 0 w 117"/>
                    <a:gd name="T1" fmla="*/ 0 h 118"/>
                    <a:gd name="T2" fmla="*/ 0 w 117"/>
                    <a:gd name="T3" fmla="*/ 0 h 118"/>
                    <a:gd name="T4" fmla="*/ 0 w 117"/>
                    <a:gd name="T5" fmla="*/ 0 h 118"/>
                    <a:gd name="T6" fmla="*/ 0 w 117"/>
                    <a:gd name="T7" fmla="*/ 0 h 118"/>
                    <a:gd name="T8" fmla="*/ 0 w 117"/>
                    <a:gd name="T9" fmla="*/ 0 h 118"/>
                    <a:gd name="T10" fmla="*/ 0 w 117"/>
                    <a:gd name="T11" fmla="*/ 0 h 118"/>
                    <a:gd name="T12" fmla="*/ 0 w 117"/>
                    <a:gd name="T13" fmla="*/ 0 h 118"/>
                    <a:gd name="T14" fmla="*/ 0 w 117"/>
                    <a:gd name="T15" fmla="*/ 0 h 118"/>
                    <a:gd name="T16" fmla="*/ 0 w 117"/>
                    <a:gd name="T17" fmla="*/ 0 h 118"/>
                    <a:gd name="T18" fmla="*/ 0 w 117"/>
                    <a:gd name="T19" fmla="*/ 0 h 118"/>
                    <a:gd name="T20" fmla="*/ 0 w 117"/>
                    <a:gd name="T21" fmla="*/ 0 h 118"/>
                    <a:gd name="T22" fmla="*/ 0 w 117"/>
                    <a:gd name="T23" fmla="*/ 0 h 118"/>
                    <a:gd name="T24" fmla="*/ 0 w 117"/>
                    <a:gd name="T25" fmla="*/ 0 h 118"/>
                    <a:gd name="T26" fmla="*/ 0 w 117"/>
                    <a:gd name="T27" fmla="*/ 0 h 118"/>
                    <a:gd name="T28" fmla="*/ 0 w 117"/>
                    <a:gd name="T29" fmla="*/ 0 h 118"/>
                    <a:gd name="T30" fmla="*/ 0 w 117"/>
                    <a:gd name="T31" fmla="*/ 0 h 118"/>
                    <a:gd name="T32" fmla="*/ 0 w 117"/>
                    <a:gd name="T33" fmla="*/ 0 h 118"/>
                    <a:gd name="T34" fmla="*/ 0 w 117"/>
                    <a:gd name="T35" fmla="*/ 0 h 118"/>
                    <a:gd name="T36" fmla="*/ 0 w 117"/>
                    <a:gd name="T37" fmla="*/ 0 h 118"/>
                    <a:gd name="T38" fmla="*/ 0 w 117"/>
                    <a:gd name="T39" fmla="*/ 0 h 118"/>
                    <a:gd name="T40" fmla="*/ 0 w 117"/>
                    <a:gd name="T41" fmla="*/ 0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8">
                      <a:moveTo>
                        <a:pt x="15" y="118"/>
                      </a:moveTo>
                      <a:lnTo>
                        <a:pt x="15" y="118"/>
                      </a:lnTo>
                      <a:lnTo>
                        <a:pt x="16" y="97"/>
                      </a:lnTo>
                      <a:lnTo>
                        <a:pt x="23" y="77"/>
                      </a:lnTo>
                      <a:lnTo>
                        <a:pt x="31" y="59"/>
                      </a:lnTo>
                      <a:lnTo>
                        <a:pt x="43" y="44"/>
                      </a:lnTo>
                      <a:lnTo>
                        <a:pt x="59" y="32"/>
                      </a:lnTo>
                      <a:lnTo>
                        <a:pt x="76" y="23"/>
                      </a:lnTo>
                      <a:lnTo>
                        <a:pt x="96" y="17"/>
                      </a:lnTo>
                      <a:lnTo>
                        <a:pt x="117" y="16"/>
                      </a:lnTo>
                      <a:lnTo>
                        <a:pt x="117" y="0"/>
                      </a:lnTo>
                      <a:lnTo>
                        <a:pt x="94" y="4"/>
                      </a:lnTo>
                      <a:lnTo>
                        <a:pt x="72" y="10"/>
                      </a:lnTo>
                      <a:lnTo>
                        <a:pt x="52" y="21"/>
                      </a:lnTo>
                      <a:lnTo>
                        <a:pt x="35" y="35"/>
                      </a:lnTo>
                      <a:lnTo>
                        <a:pt x="20" y="53"/>
                      </a:lnTo>
                      <a:lnTo>
                        <a:pt x="10" y="73"/>
                      </a:lnTo>
                      <a:lnTo>
                        <a:pt x="3" y="95"/>
                      </a:lnTo>
                      <a:lnTo>
                        <a:pt x="0" y="118"/>
                      </a:lnTo>
                      <a:lnTo>
                        <a:pt x="15"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55" name="Freeform 200">
                  <a:extLst>
                    <a:ext uri="{FF2B5EF4-FFF2-40B4-BE49-F238E27FC236}">
                      <a16:creationId xmlns:a16="http://schemas.microsoft.com/office/drawing/2014/main" id="{D80C8204-25EF-455A-BF61-D38561683360}"/>
                    </a:ext>
                  </a:extLst>
                </p:cNvPr>
                <p:cNvSpPr>
                  <a:spLocks/>
                </p:cNvSpPr>
                <p:nvPr/>
              </p:nvSpPr>
              <p:spPr bwMode="auto">
                <a:xfrm>
                  <a:off x="2610" y="2803"/>
                  <a:ext cx="39" cy="39"/>
                </a:xfrm>
                <a:custGeom>
                  <a:avLst/>
                  <a:gdLst>
                    <a:gd name="T0" fmla="*/ 0 w 117"/>
                    <a:gd name="T1" fmla="*/ 0 h 117"/>
                    <a:gd name="T2" fmla="*/ 0 w 117"/>
                    <a:gd name="T3" fmla="*/ 0 h 117"/>
                    <a:gd name="T4" fmla="*/ 0 w 117"/>
                    <a:gd name="T5" fmla="*/ 0 h 117"/>
                    <a:gd name="T6" fmla="*/ 0 w 117"/>
                    <a:gd name="T7" fmla="*/ 0 h 117"/>
                    <a:gd name="T8" fmla="*/ 0 w 117"/>
                    <a:gd name="T9" fmla="*/ 0 h 117"/>
                    <a:gd name="T10" fmla="*/ 0 w 117"/>
                    <a:gd name="T11" fmla="*/ 0 h 117"/>
                    <a:gd name="T12" fmla="*/ 0 w 117"/>
                    <a:gd name="T13" fmla="*/ 0 h 117"/>
                    <a:gd name="T14" fmla="*/ 0 w 117"/>
                    <a:gd name="T15" fmla="*/ 0 h 117"/>
                    <a:gd name="T16" fmla="*/ 0 w 117"/>
                    <a:gd name="T17" fmla="*/ 0 h 117"/>
                    <a:gd name="T18" fmla="*/ 0 w 117"/>
                    <a:gd name="T19" fmla="*/ 0 h 117"/>
                    <a:gd name="T20" fmla="*/ 0 w 117"/>
                    <a:gd name="T21" fmla="*/ 0 h 117"/>
                    <a:gd name="T22" fmla="*/ 0 w 117"/>
                    <a:gd name="T23" fmla="*/ 0 h 117"/>
                    <a:gd name="T24" fmla="*/ 0 w 117"/>
                    <a:gd name="T25" fmla="*/ 0 h 117"/>
                    <a:gd name="T26" fmla="*/ 0 w 117"/>
                    <a:gd name="T27" fmla="*/ 0 h 117"/>
                    <a:gd name="T28" fmla="*/ 0 w 117"/>
                    <a:gd name="T29" fmla="*/ 0 h 117"/>
                    <a:gd name="T30" fmla="*/ 0 w 117"/>
                    <a:gd name="T31" fmla="*/ 0 h 117"/>
                    <a:gd name="T32" fmla="*/ 0 w 117"/>
                    <a:gd name="T33" fmla="*/ 0 h 117"/>
                    <a:gd name="T34" fmla="*/ 0 w 117"/>
                    <a:gd name="T35" fmla="*/ 0 h 117"/>
                    <a:gd name="T36" fmla="*/ 0 w 117"/>
                    <a:gd name="T37" fmla="*/ 0 h 117"/>
                    <a:gd name="T38" fmla="*/ 0 w 117"/>
                    <a:gd name="T39" fmla="*/ 0 h 117"/>
                    <a:gd name="T40" fmla="*/ 0 w 117"/>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7">
                      <a:moveTo>
                        <a:pt x="117" y="101"/>
                      </a:moveTo>
                      <a:lnTo>
                        <a:pt x="117" y="101"/>
                      </a:lnTo>
                      <a:lnTo>
                        <a:pt x="96" y="100"/>
                      </a:lnTo>
                      <a:lnTo>
                        <a:pt x="76" y="94"/>
                      </a:lnTo>
                      <a:lnTo>
                        <a:pt x="59" y="85"/>
                      </a:lnTo>
                      <a:lnTo>
                        <a:pt x="43" y="73"/>
                      </a:lnTo>
                      <a:lnTo>
                        <a:pt x="31" y="58"/>
                      </a:lnTo>
                      <a:lnTo>
                        <a:pt x="23" y="40"/>
                      </a:lnTo>
                      <a:lnTo>
                        <a:pt x="16" y="20"/>
                      </a:lnTo>
                      <a:lnTo>
                        <a:pt x="15" y="0"/>
                      </a:lnTo>
                      <a:lnTo>
                        <a:pt x="0" y="0"/>
                      </a:lnTo>
                      <a:lnTo>
                        <a:pt x="3" y="23"/>
                      </a:lnTo>
                      <a:lnTo>
                        <a:pt x="10" y="44"/>
                      </a:lnTo>
                      <a:lnTo>
                        <a:pt x="20" y="64"/>
                      </a:lnTo>
                      <a:lnTo>
                        <a:pt x="35" y="82"/>
                      </a:lnTo>
                      <a:lnTo>
                        <a:pt x="52" y="96"/>
                      </a:lnTo>
                      <a:lnTo>
                        <a:pt x="72" y="107"/>
                      </a:lnTo>
                      <a:lnTo>
                        <a:pt x="94" y="114"/>
                      </a:lnTo>
                      <a:lnTo>
                        <a:pt x="117" y="117"/>
                      </a:lnTo>
                      <a:lnTo>
                        <a:pt x="11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56" name="Freeform 201">
                  <a:extLst>
                    <a:ext uri="{FF2B5EF4-FFF2-40B4-BE49-F238E27FC236}">
                      <a16:creationId xmlns:a16="http://schemas.microsoft.com/office/drawing/2014/main" id="{FCB3F4A1-0BCD-45C5-A1EC-CCE2C81F488C}"/>
                    </a:ext>
                  </a:extLst>
                </p:cNvPr>
                <p:cNvSpPr>
                  <a:spLocks/>
                </p:cNvSpPr>
                <p:nvPr/>
              </p:nvSpPr>
              <p:spPr bwMode="auto">
                <a:xfrm>
                  <a:off x="2649" y="2803"/>
                  <a:ext cx="39" cy="39"/>
                </a:xfrm>
                <a:custGeom>
                  <a:avLst/>
                  <a:gdLst>
                    <a:gd name="T0" fmla="*/ 0 w 117"/>
                    <a:gd name="T1" fmla="*/ 0 h 117"/>
                    <a:gd name="T2" fmla="*/ 0 w 117"/>
                    <a:gd name="T3" fmla="*/ 0 h 117"/>
                    <a:gd name="T4" fmla="*/ 0 w 117"/>
                    <a:gd name="T5" fmla="*/ 0 h 117"/>
                    <a:gd name="T6" fmla="*/ 0 w 117"/>
                    <a:gd name="T7" fmla="*/ 0 h 117"/>
                    <a:gd name="T8" fmla="*/ 0 w 117"/>
                    <a:gd name="T9" fmla="*/ 0 h 117"/>
                    <a:gd name="T10" fmla="*/ 0 w 117"/>
                    <a:gd name="T11" fmla="*/ 0 h 117"/>
                    <a:gd name="T12" fmla="*/ 0 w 117"/>
                    <a:gd name="T13" fmla="*/ 0 h 117"/>
                    <a:gd name="T14" fmla="*/ 0 w 117"/>
                    <a:gd name="T15" fmla="*/ 0 h 117"/>
                    <a:gd name="T16" fmla="*/ 0 w 117"/>
                    <a:gd name="T17" fmla="*/ 0 h 117"/>
                    <a:gd name="T18" fmla="*/ 0 w 117"/>
                    <a:gd name="T19" fmla="*/ 0 h 117"/>
                    <a:gd name="T20" fmla="*/ 0 w 117"/>
                    <a:gd name="T21" fmla="*/ 0 h 117"/>
                    <a:gd name="T22" fmla="*/ 0 w 117"/>
                    <a:gd name="T23" fmla="*/ 0 h 117"/>
                    <a:gd name="T24" fmla="*/ 0 w 117"/>
                    <a:gd name="T25" fmla="*/ 0 h 117"/>
                    <a:gd name="T26" fmla="*/ 0 w 117"/>
                    <a:gd name="T27" fmla="*/ 0 h 117"/>
                    <a:gd name="T28" fmla="*/ 0 w 117"/>
                    <a:gd name="T29" fmla="*/ 0 h 117"/>
                    <a:gd name="T30" fmla="*/ 0 w 117"/>
                    <a:gd name="T31" fmla="*/ 0 h 117"/>
                    <a:gd name="T32" fmla="*/ 0 w 117"/>
                    <a:gd name="T33" fmla="*/ 0 h 117"/>
                    <a:gd name="T34" fmla="*/ 0 w 117"/>
                    <a:gd name="T35" fmla="*/ 0 h 117"/>
                    <a:gd name="T36" fmla="*/ 0 w 117"/>
                    <a:gd name="T37" fmla="*/ 0 h 117"/>
                    <a:gd name="T38" fmla="*/ 0 w 117"/>
                    <a:gd name="T39" fmla="*/ 0 h 117"/>
                    <a:gd name="T40" fmla="*/ 0 w 117"/>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7">
                      <a:moveTo>
                        <a:pt x="102" y="0"/>
                      </a:moveTo>
                      <a:lnTo>
                        <a:pt x="102" y="0"/>
                      </a:lnTo>
                      <a:lnTo>
                        <a:pt x="101" y="20"/>
                      </a:lnTo>
                      <a:lnTo>
                        <a:pt x="94" y="40"/>
                      </a:lnTo>
                      <a:lnTo>
                        <a:pt x="86" y="58"/>
                      </a:lnTo>
                      <a:lnTo>
                        <a:pt x="73" y="73"/>
                      </a:lnTo>
                      <a:lnTo>
                        <a:pt x="58" y="85"/>
                      </a:lnTo>
                      <a:lnTo>
                        <a:pt x="41" y="94"/>
                      </a:lnTo>
                      <a:lnTo>
                        <a:pt x="21" y="100"/>
                      </a:lnTo>
                      <a:lnTo>
                        <a:pt x="0" y="101"/>
                      </a:lnTo>
                      <a:lnTo>
                        <a:pt x="0" y="117"/>
                      </a:lnTo>
                      <a:lnTo>
                        <a:pt x="23" y="114"/>
                      </a:lnTo>
                      <a:lnTo>
                        <a:pt x="45" y="107"/>
                      </a:lnTo>
                      <a:lnTo>
                        <a:pt x="65" y="96"/>
                      </a:lnTo>
                      <a:lnTo>
                        <a:pt x="82" y="82"/>
                      </a:lnTo>
                      <a:lnTo>
                        <a:pt x="96" y="64"/>
                      </a:lnTo>
                      <a:lnTo>
                        <a:pt x="107" y="44"/>
                      </a:lnTo>
                      <a:lnTo>
                        <a:pt x="114" y="23"/>
                      </a:lnTo>
                      <a:lnTo>
                        <a:pt x="117" y="0"/>
                      </a:lnTo>
                      <a:lnTo>
                        <a:pt x="1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57" name="Freeform 202">
                  <a:extLst>
                    <a:ext uri="{FF2B5EF4-FFF2-40B4-BE49-F238E27FC236}">
                      <a16:creationId xmlns:a16="http://schemas.microsoft.com/office/drawing/2014/main" id="{12275530-8608-4E26-BCFB-03FF29CAC878}"/>
                    </a:ext>
                  </a:extLst>
                </p:cNvPr>
                <p:cNvSpPr>
                  <a:spLocks/>
                </p:cNvSpPr>
                <p:nvPr/>
              </p:nvSpPr>
              <p:spPr bwMode="auto">
                <a:xfrm>
                  <a:off x="2649" y="2763"/>
                  <a:ext cx="39" cy="40"/>
                </a:xfrm>
                <a:custGeom>
                  <a:avLst/>
                  <a:gdLst>
                    <a:gd name="T0" fmla="*/ 0 w 117"/>
                    <a:gd name="T1" fmla="*/ 0 h 118"/>
                    <a:gd name="T2" fmla="*/ 0 w 117"/>
                    <a:gd name="T3" fmla="*/ 0 h 118"/>
                    <a:gd name="T4" fmla="*/ 0 w 117"/>
                    <a:gd name="T5" fmla="*/ 0 h 118"/>
                    <a:gd name="T6" fmla="*/ 0 w 117"/>
                    <a:gd name="T7" fmla="*/ 0 h 118"/>
                    <a:gd name="T8" fmla="*/ 0 w 117"/>
                    <a:gd name="T9" fmla="*/ 0 h 118"/>
                    <a:gd name="T10" fmla="*/ 0 w 117"/>
                    <a:gd name="T11" fmla="*/ 0 h 118"/>
                    <a:gd name="T12" fmla="*/ 0 w 117"/>
                    <a:gd name="T13" fmla="*/ 0 h 118"/>
                    <a:gd name="T14" fmla="*/ 0 w 117"/>
                    <a:gd name="T15" fmla="*/ 0 h 118"/>
                    <a:gd name="T16" fmla="*/ 0 w 117"/>
                    <a:gd name="T17" fmla="*/ 0 h 118"/>
                    <a:gd name="T18" fmla="*/ 0 w 117"/>
                    <a:gd name="T19" fmla="*/ 0 h 118"/>
                    <a:gd name="T20" fmla="*/ 0 w 117"/>
                    <a:gd name="T21" fmla="*/ 0 h 118"/>
                    <a:gd name="T22" fmla="*/ 0 w 117"/>
                    <a:gd name="T23" fmla="*/ 0 h 118"/>
                    <a:gd name="T24" fmla="*/ 0 w 117"/>
                    <a:gd name="T25" fmla="*/ 0 h 118"/>
                    <a:gd name="T26" fmla="*/ 0 w 117"/>
                    <a:gd name="T27" fmla="*/ 0 h 118"/>
                    <a:gd name="T28" fmla="*/ 0 w 117"/>
                    <a:gd name="T29" fmla="*/ 0 h 118"/>
                    <a:gd name="T30" fmla="*/ 0 w 117"/>
                    <a:gd name="T31" fmla="*/ 0 h 118"/>
                    <a:gd name="T32" fmla="*/ 0 w 117"/>
                    <a:gd name="T33" fmla="*/ 0 h 118"/>
                    <a:gd name="T34" fmla="*/ 0 w 117"/>
                    <a:gd name="T35" fmla="*/ 0 h 118"/>
                    <a:gd name="T36" fmla="*/ 0 w 117"/>
                    <a:gd name="T37" fmla="*/ 0 h 118"/>
                    <a:gd name="T38" fmla="*/ 0 w 117"/>
                    <a:gd name="T39" fmla="*/ 0 h 118"/>
                    <a:gd name="T40" fmla="*/ 0 w 117"/>
                    <a:gd name="T41" fmla="*/ 0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8">
                      <a:moveTo>
                        <a:pt x="0" y="16"/>
                      </a:moveTo>
                      <a:lnTo>
                        <a:pt x="0" y="16"/>
                      </a:lnTo>
                      <a:lnTo>
                        <a:pt x="21" y="17"/>
                      </a:lnTo>
                      <a:lnTo>
                        <a:pt x="41" y="23"/>
                      </a:lnTo>
                      <a:lnTo>
                        <a:pt x="58" y="32"/>
                      </a:lnTo>
                      <a:lnTo>
                        <a:pt x="73" y="44"/>
                      </a:lnTo>
                      <a:lnTo>
                        <a:pt x="86" y="59"/>
                      </a:lnTo>
                      <a:lnTo>
                        <a:pt x="94" y="77"/>
                      </a:lnTo>
                      <a:lnTo>
                        <a:pt x="101" y="97"/>
                      </a:lnTo>
                      <a:lnTo>
                        <a:pt x="102" y="118"/>
                      </a:lnTo>
                      <a:lnTo>
                        <a:pt x="117" y="118"/>
                      </a:lnTo>
                      <a:lnTo>
                        <a:pt x="114" y="95"/>
                      </a:lnTo>
                      <a:lnTo>
                        <a:pt x="107" y="73"/>
                      </a:lnTo>
                      <a:lnTo>
                        <a:pt x="96" y="53"/>
                      </a:lnTo>
                      <a:lnTo>
                        <a:pt x="82" y="35"/>
                      </a:lnTo>
                      <a:lnTo>
                        <a:pt x="65" y="21"/>
                      </a:lnTo>
                      <a:lnTo>
                        <a:pt x="45" y="10"/>
                      </a:lnTo>
                      <a:lnTo>
                        <a:pt x="23" y="4"/>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58" name="Freeform 203">
                  <a:extLst>
                    <a:ext uri="{FF2B5EF4-FFF2-40B4-BE49-F238E27FC236}">
                      <a16:creationId xmlns:a16="http://schemas.microsoft.com/office/drawing/2014/main" id="{FF4C2566-FECD-4EEF-A51D-76D6FB4DC469}"/>
                    </a:ext>
                  </a:extLst>
                </p:cNvPr>
                <p:cNvSpPr>
                  <a:spLocks/>
                </p:cNvSpPr>
                <p:nvPr/>
              </p:nvSpPr>
              <p:spPr bwMode="auto">
                <a:xfrm>
                  <a:off x="2630" y="2784"/>
                  <a:ext cx="37" cy="37"/>
                </a:xfrm>
                <a:custGeom>
                  <a:avLst/>
                  <a:gdLst>
                    <a:gd name="T0" fmla="*/ 0 w 110"/>
                    <a:gd name="T1" fmla="*/ 0 h 109"/>
                    <a:gd name="T2" fmla="*/ 0 w 110"/>
                    <a:gd name="T3" fmla="*/ 0 h 109"/>
                    <a:gd name="T4" fmla="*/ 0 w 110"/>
                    <a:gd name="T5" fmla="*/ 0 h 109"/>
                    <a:gd name="T6" fmla="*/ 0 w 110"/>
                    <a:gd name="T7" fmla="*/ 0 h 109"/>
                    <a:gd name="T8" fmla="*/ 0 w 110"/>
                    <a:gd name="T9" fmla="*/ 0 h 109"/>
                    <a:gd name="T10" fmla="*/ 0 w 110"/>
                    <a:gd name="T11" fmla="*/ 0 h 109"/>
                    <a:gd name="T12" fmla="*/ 0 w 110"/>
                    <a:gd name="T13" fmla="*/ 0 h 109"/>
                    <a:gd name="T14" fmla="*/ 0 w 110"/>
                    <a:gd name="T15" fmla="*/ 0 h 109"/>
                    <a:gd name="T16" fmla="*/ 0 w 110"/>
                    <a:gd name="T17" fmla="*/ 0 h 109"/>
                    <a:gd name="T18" fmla="*/ 0 w 110"/>
                    <a:gd name="T19" fmla="*/ 0 h 109"/>
                    <a:gd name="T20" fmla="*/ 0 w 110"/>
                    <a:gd name="T21" fmla="*/ 0 h 109"/>
                    <a:gd name="T22" fmla="*/ 0 w 110"/>
                    <a:gd name="T23" fmla="*/ 0 h 109"/>
                    <a:gd name="T24" fmla="*/ 0 w 110"/>
                    <a:gd name="T25" fmla="*/ 0 h 109"/>
                    <a:gd name="T26" fmla="*/ 0 w 110"/>
                    <a:gd name="T27" fmla="*/ 0 h 109"/>
                    <a:gd name="T28" fmla="*/ 0 w 110"/>
                    <a:gd name="T29" fmla="*/ 0 h 109"/>
                    <a:gd name="T30" fmla="*/ 0 w 110"/>
                    <a:gd name="T31" fmla="*/ 0 h 109"/>
                    <a:gd name="T32" fmla="*/ 0 w 110"/>
                    <a:gd name="T33" fmla="*/ 0 h 109"/>
                    <a:gd name="T34" fmla="*/ 0 w 110"/>
                    <a:gd name="T35" fmla="*/ 0 h 109"/>
                    <a:gd name="T36" fmla="*/ 0 w 110"/>
                    <a:gd name="T37" fmla="*/ 0 h 109"/>
                    <a:gd name="T38" fmla="*/ 0 w 110"/>
                    <a:gd name="T39" fmla="*/ 0 h 109"/>
                    <a:gd name="T40" fmla="*/ 0 w 110"/>
                    <a:gd name="T41" fmla="*/ 0 h 109"/>
                    <a:gd name="T42" fmla="*/ 0 w 110"/>
                    <a:gd name="T43" fmla="*/ 0 h 109"/>
                    <a:gd name="T44" fmla="*/ 0 w 110"/>
                    <a:gd name="T45" fmla="*/ 0 h 109"/>
                    <a:gd name="T46" fmla="*/ 0 w 110"/>
                    <a:gd name="T47" fmla="*/ 0 h 109"/>
                    <a:gd name="T48" fmla="*/ 0 w 110"/>
                    <a:gd name="T49" fmla="*/ 0 h 109"/>
                    <a:gd name="T50" fmla="*/ 0 w 110"/>
                    <a:gd name="T51" fmla="*/ 0 h 109"/>
                    <a:gd name="T52" fmla="*/ 0 w 110"/>
                    <a:gd name="T53" fmla="*/ 0 h 109"/>
                    <a:gd name="T54" fmla="*/ 0 w 110"/>
                    <a:gd name="T55" fmla="*/ 0 h 109"/>
                    <a:gd name="T56" fmla="*/ 0 w 110"/>
                    <a:gd name="T57" fmla="*/ 0 h 109"/>
                    <a:gd name="T58" fmla="*/ 0 w 110"/>
                    <a:gd name="T59" fmla="*/ 0 h 109"/>
                    <a:gd name="T60" fmla="*/ 0 w 110"/>
                    <a:gd name="T61" fmla="*/ 0 h 109"/>
                    <a:gd name="T62" fmla="*/ 0 w 110"/>
                    <a:gd name="T63" fmla="*/ 0 h 109"/>
                    <a:gd name="T64" fmla="*/ 0 w 110"/>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0" h="109">
                      <a:moveTo>
                        <a:pt x="55" y="0"/>
                      </a:moveTo>
                      <a:lnTo>
                        <a:pt x="44" y="1"/>
                      </a:lnTo>
                      <a:lnTo>
                        <a:pt x="33" y="4"/>
                      </a:lnTo>
                      <a:lnTo>
                        <a:pt x="24" y="9"/>
                      </a:lnTo>
                      <a:lnTo>
                        <a:pt x="17" y="15"/>
                      </a:lnTo>
                      <a:lnTo>
                        <a:pt x="9" y="24"/>
                      </a:lnTo>
                      <a:lnTo>
                        <a:pt x="5" y="33"/>
                      </a:lnTo>
                      <a:lnTo>
                        <a:pt x="1" y="44"/>
                      </a:lnTo>
                      <a:lnTo>
                        <a:pt x="0" y="55"/>
                      </a:lnTo>
                      <a:lnTo>
                        <a:pt x="1" y="66"/>
                      </a:lnTo>
                      <a:lnTo>
                        <a:pt x="5" y="76"/>
                      </a:lnTo>
                      <a:lnTo>
                        <a:pt x="9" y="85"/>
                      </a:lnTo>
                      <a:lnTo>
                        <a:pt x="17" y="93"/>
                      </a:lnTo>
                      <a:lnTo>
                        <a:pt x="24" y="101"/>
                      </a:lnTo>
                      <a:lnTo>
                        <a:pt x="33" y="105"/>
                      </a:lnTo>
                      <a:lnTo>
                        <a:pt x="44" y="108"/>
                      </a:lnTo>
                      <a:lnTo>
                        <a:pt x="55" y="109"/>
                      </a:lnTo>
                      <a:lnTo>
                        <a:pt x="66" y="108"/>
                      </a:lnTo>
                      <a:lnTo>
                        <a:pt x="77" y="105"/>
                      </a:lnTo>
                      <a:lnTo>
                        <a:pt x="86" y="101"/>
                      </a:lnTo>
                      <a:lnTo>
                        <a:pt x="94" y="93"/>
                      </a:lnTo>
                      <a:lnTo>
                        <a:pt x="101" y="85"/>
                      </a:lnTo>
                      <a:lnTo>
                        <a:pt x="105" y="76"/>
                      </a:lnTo>
                      <a:lnTo>
                        <a:pt x="109" y="66"/>
                      </a:lnTo>
                      <a:lnTo>
                        <a:pt x="110" y="55"/>
                      </a:lnTo>
                      <a:lnTo>
                        <a:pt x="109" y="44"/>
                      </a:lnTo>
                      <a:lnTo>
                        <a:pt x="105" y="33"/>
                      </a:lnTo>
                      <a:lnTo>
                        <a:pt x="101" y="24"/>
                      </a:lnTo>
                      <a:lnTo>
                        <a:pt x="94" y="15"/>
                      </a:lnTo>
                      <a:lnTo>
                        <a:pt x="86" y="9"/>
                      </a:lnTo>
                      <a:lnTo>
                        <a:pt x="77" y="4"/>
                      </a:lnTo>
                      <a:lnTo>
                        <a:pt x="66" y="1"/>
                      </a:lnTo>
                      <a:lnTo>
                        <a:pt x="55"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59" name="Freeform 204">
                  <a:extLst>
                    <a:ext uri="{FF2B5EF4-FFF2-40B4-BE49-F238E27FC236}">
                      <a16:creationId xmlns:a16="http://schemas.microsoft.com/office/drawing/2014/main" id="{2D6BAB01-5FE6-4185-8E66-C7F7EF3D689E}"/>
                    </a:ext>
                  </a:extLst>
                </p:cNvPr>
                <p:cNvSpPr>
                  <a:spLocks/>
                </p:cNvSpPr>
                <p:nvPr/>
              </p:nvSpPr>
              <p:spPr bwMode="auto">
                <a:xfrm>
                  <a:off x="2628" y="2782"/>
                  <a:ext cx="21" cy="21"/>
                </a:xfrm>
                <a:custGeom>
                  <a:avLst/>
                  <a:gdLst>
                    <a:gd name="T0" fmla="*/ 0 w 63"/>
                    <a:gd name="T1" fmla="*/ 0 h 63"/>
                    <a:gd name="T2" fmla="*/ 0 w 63"/>
                    <a:gd name="T3" fmla="*/ 0 h 63"/>
                    <a:gd name="T4" fmla="*/ 0 w 63"/>
                    <a:gd name="T5" fmla="*/ 0 h 63"/>
                    <a:gd name="T6" fmla="*/ 0 w 63"/>
                    <a:gd name="T7" fmla="*/ 0 h 63"/>
                    <a:gd name="T8" fmla="*/ 0 w 63"/>
                    <a:gd name="T9" fmla="*/ 0 h 63"/>
                    <a:gd name="T10" fmla="*/ 0 w 63"/>
                    <a:gd name="T11" fmla="*/ 0 h 63"/>
                    <a:gd name="T12" fmla="*/ 0 w 63"/>
                    <a:gd name="T13" fmla="*/ 0 h 63"/>
                    <a:gd name="T14" fmla="*/ 0 w 63"/>
                    <a:gd name="T15" fmla="*/ 0 h 63"/>
                    <a:gd name="T16" fmla="*/ 0 w 63"/>
                    <a:gd name="T17" fmla="*/ 0 h 63"/>
                    <a:gd name="T18" fmla="*/ 0 w 63"/>
                    <a:gd name="T19" fmla="*/ 0 h 63"/>
                    <a:gd name="T20" fmla="*/ 0 w 63"/>
                    <a:gd name="T21" fmla="*/ 0 h 63"/>
                    <a:gd name="T22" fmla="*/ 0 w 63"/>
                    <a:gd name="T23" fmla="*/ 0 h 63"/>
                    <a:gd name="T24" fmla="*/ 0 w 63"/>
                    <a:gd name="T25" fmla="*/ 0 h 63"/>
                    <a:gd name="T26" fmla="*/ 0 w 63"/>
                    <a:gd name="T27" fmla="*/ 0 h 63"/>
                    <a:gd name="T28" fmla="*/ 0 w 63"/>
                    <a:gd name="T29" fmla="*/ 0 h 63"/>
                    <a:gd name="T30" fmla="*/ 0 w 63"/>
                    <a:gd name="T31" fmla="*/ 0 h 63"/>
                    <a:gd name="T32" fmla="*/ 0 w 63"/>
                    <a:gd name="T33" fmla="*/ 0 h 63"/>
                    <a:gd name="T34" fmla="*/ 0 w 63"/>
                    <a:gd name="T35" fmla="*/ 0 h 63"/>
                    <a:gd name="T36" fmla="*/ 0 w 63"/>
                    <a:gd name="T37" fmla="*/ 0 h 63"/>
                    <a:gd name="T38" fmla="*/ 0 w 63"/>
                    <a:gd name="T39" fmla="*/ 0 h 63"/>
                    <a:gd name="T40" fmla="*/ 0 w 63"/>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63">
                      <a:moveTo>
                        <a:pt x="16" y="63"/>
                      </a:moveTo>
                      <a:lnTo>
                        <a:pt x="16" y="63"/>
                      </a:lnTo>
                      <a:lnTo>
                        <a:pt x="16" y="53"/>
                      </a:lnTo>
                      <a:lnTo>
                        <a:pt x="19" y="43"/>
                      </a:lnTo>
                      <a:lnTo>
                        <a:pt x="22" y="35"/>
                      </a:lnTo>
                      <a:lnTo>
                        <a:pt x="29" y="28"/>
                      </a:lnTo>
                      <a:lnTo>
                        <a:pt x="36" y="22"/>
                      </a:lnTo>
                      <a:lnTo>
                        <a:pt x="43" y="19"/>
                      </a:lnTo>
                      <a:lnTo>
                        <a:pt x="53" y="15"/>
                      </a:lnTo>
                      <a:lnTo>
                        <a:pt x="63" y="15"/>
                      </a:lnTo>
                      <a:lnTo>
                        <a:pt x="63" y="0"/>
                      </a:lnTo>
                      <a:lnTo>
                        <a:pt x="51" y="2"/>
                      </a:lnTo>
                      <a:lnTo>
                        <a:pt x="39" y="6"/>
                      </a:lnTo>
                      <a:lnTo>
                        <a:pt x="29" y="11"/>
                      </a:lnTo>
                      <a:lnTo>
                        <a:pt x="20" y="19"/>
                      </a:lnTo>
                      <a:lnTo>
                        <a:pt x="11" y="29"/>
                      </a:lnTo>
                      <a:lnTo>
                        <a:pt x="6" y="38"/>
                      </a:lnTo>
                      <a:lnTo>
                        <a:pt x="3" y="51"/>
                      </a:lnTo>
                      <a:lnTo>
                        <a:pt x="0" y="63"/>
                      </a:lnTo>
                      <a:lnTo>
                        <a:pt x="1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60" name="Freeform 205">
                  <a:extLst>
                    <a:ext uri="{FF2B5EF4-FFF2-40B4-BE49-F238E27FC236}">
                      <a16:creationId xmlns:a16="http://schemas.microsoft.com/office/drawing/2014/main" id="{8177DB54-1E38-4A70-BE92-14533D5BB11B}"/>
                    </a:ext>
                  </a:extLst>
                </p:cNvPr>
                <p:cNvSpPr>
                  <a:spLocks/>
                </p:cNvSpPr>
                <p:nvPr/>
              </p:nvSpPr>
              <p:spPr bwMode="auto">
                <a:xfrm>
                  <a:off x="2628" y="2803"/>
                  <a:ext cx="21" cy="20"/>
                </a:xfrm>
                <a:custGeom>
                  <a:avLst/>
                  <a:gdLst>
                    <a:gd name="T0" fmla="*/ 0 w 63"/>
                    <a:gd name="T1" fmla="*/ 0 h 62"/>
                    <a:gd name="T2" fmla="*/ 0 w 63"/>
                    <a:gd name="T3" fmla="*/ 0 h 62"/>
                    <a:gd name="T4" fmla="*/ 0 w 63"/>
                    <a:gd name="T5" fmla="*/ 0 h 62"/>
                    <a:gd name="T6" fmla="*/ 0 w 63"/>
                    <a:gd name="T7" fmla="*/ 0 h 62"/>
                    <a:gd name="T8" fmla="*/ 0 w 63"/>
                    <a:gd name="T9" fmla="*/ 0 h 62"/>
                    <a:gd name="T10" fmla="*/ 0 w 63"/>
                    <a:gd name="T11" fmla="*/ 0 h 62"/>
                    <a:gd name="T12" fmla="*/ 0 w 63"/>
                    <a:gd name="T13" fmla="*/ 0 h 62"/>
                    <a:gd name="T14" fmla="*/ 0 w 63"/>
                    <a:gd name="T15" fmla="*/ 0 h 62"/>
                    <a:gd name="T16" fmla="*/ 0 w 63"/>
                    <a:gd name="T17" fmla="*/ 0 h 62"/>
                    <a:gd name="T18" fmla="*/ 0 w 63"/>
                    <a:gd name="T19" fmla="*/ 0 h 62"/>
                    <a:gd name="T20" fmla="*/ 0 w 63"/>
                    <a:gd name="T21" fmla="*/ 0 h 62"/>
                    <a:gd name="T22" fmla="*/ 0 w 63"/>
                    <a:gd name="T23" fmla="*/ 0 h 62"/>
                    <a:gd name="T24" fmla="*/ 0 w 63"/>
                    <a:gd name="T25" fmla="*/ 0 h 62"/>
                    <a:gd name="T26" fmla="*/ 0 w 63"/>
                    <a:gd name="T27" fmla="*/ 0 h 62"/>
                    <a:gd name="T28" fmla="*/ 0 w 63"/>
                    <a:gd name="T29" fmla="*/ 0 h 62"/>
                    <a:gd name="T30" fmla="*/ 0 w 63"/>
                    <a:gd name="T31" fmla="*/ 0 h 62"/>
                    <a:gd name="T32" fmla="*/ 0 w 63"/>
                    <a:gd name="T33" fmla="*/ 0 h 62"/>
                    <a:gd name="T34" fmla="*/ 0 w 63"/>
                    <a:gd name="T35" fmla="*/ 0 h 62"/>
                    <a:gd name="T36" fmla="*/ 0 w 63"/>
                    <a:gd name="T37" fmla="*/ 0 h 62"/>
                    <a:gd name="T38" fmla="*/ 0 w 63"/>
                    <a:gd name="T39" fmla="*/ 0 h 62"/>
                    <a:gd name="T40" fmla="*/ 0 w 6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62">
                      <a:moveTo>
                        <a:pt x="63" y="47"/>
                      </a:moveTo>
                      <a:lnTo>
                        <a:pt x="63" y="47"/>
                      </a:lnTo>
                      <a:lnTo>
                        <a:pt x="53" y="47"/>
                      </a:lnTo>
                      <a:lnTo>
                        <a:pt x="43" y="43"/>
                      </a:lnTo>
                      <a:lnTo>
                        <a:pt x="37" y="40"/>
                      </a:lnTo>
                      <a:lnTo>
                        <a:pt x="29" y="34"/>
                      </a:lnTo>
                      <a:lnTo>
                        <a:pt x="22" y="26"/>
                      </a:lnTo>
                      <a:lnTo>
                        <a:pt x="19" y="19"/>
                      </a:lnTo>
                      <a:lnTo>
                        <a:pt x="16" y="9"/>
                      </a:lnTo>
                      <a:lnTo>
                        <a:pt x="16" y="0"/>
                      </a:lnTo>
                      <a:lnTo>
                        <a:pt x="0" y="0"/>
                      </a:lnTo>
                      <a:lnTo>
                        <a:pt x="3" y="12"/>
                      </a:lnTo>
                      <a:lnTo>
                        <a:pt x="6" y="24"/>
                      </a:lnTo>
                      <a:lnTo>
                        <a:pt x="11" y="35"/>
                      </a:lnTo>
                      <a:lnTo>
                        <a:pt x="20" y="42"/>
                      </a:lnTo>
                      <a:lnTo>
                        <a:pt x="28" y="51"/>
                      </a:lnTo>
                      <a:lnTo>
                        <a:pt x="39" y="57"/>
                      </a:lnTo>
                      <a:lnTo>
                        <a:pt x="51" y="60"/>
                      </a:lnTo>
                      <a:lnTo>
                        <a:pt x="63" y="62"/>
                      </a:lnTo>
                      <a:lnTo>
                        <a:pt x="63"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61" name="Freeform 206">
                  <a:extLst>
                    <a:ext uri="{FF2B5EF4-FFF2-40B4-BE49-F238E27FC236}">
                      <a16:creationId xmlns:a16="http://schemas.microsoft.com/office/drawing/2014/main" id="{55286059-9F7E-417B-8F38-13B096B547E6}"/>
                    </a:ext>
                  </a:extLst>
                </p:cNvPr>
                <p:cNvSpPr>
                  <a:spLocks/>
                </p:cNvSpPr>
                <p:nvPr/>
              </p:nvSpPr>
              <p:spPr bwMode="auto">
                <a:xfrm>
                  <a:off x="2649" y="2803"/>
                  <a:ext cx="20" cy="20"/>
                </a:xfrm>
                <a:custGeom>
                  <a:avLst/>
                  <a:gdLst>
                    <a:gd name="T0" fmla="*/ 0 w 62"/>
                    <a:gd name="T1" fmla="*/ 0 h 62"/>
                    <a:gd name="T2" fmla="*/ 0 w 62"/>
                    <a:gd name="T3" fmla="*/ 0 h 62"/>
                    <a:gd name="T4" fmla="*/ 0 w 62"/>
                    <a:gd name="T5" fmla="*/ 0 h 62"/>
                    <a:gd name="T6" fmla="*/ 0 w 62"/>
                    <a:gd name="T7" fmla="*/ 0 h 62"/>
                    <a:gd name="T8" fmla="*/ 0 w 62"/>
                    <a:gd name="T9" fmla="*/ 0 h 62"/>
                    <a:gd name="T10" fmla="*/ 0 w 62"/>
                    <a:gd name="T11" fmla="*/ 0 h 62"/>
                    <a:gd name="T12" fmla="*/ 0 w 62"/>
                    <a:gd name="T13" fmla="*/ 0 h 62"/>
                    <a:gd name="T14" fmla="*/ 0 w 62"/>
                    <a:gd name="T15" fmla="*/ 0 h 62"/>
                    <a:gd name="T16" fmla="*/ 0 w 62"/>
                    <a:gd name="T17" fmla="*/ 0 h 62"/>
                    <a:gd name="T18" fmla="*/ 0 w 62"/>
                    <a:gd name="T19" fmla="*/ 0 h 62"/>
                    <a:gd name="T20" fmla="*/ 0 w 62"/>
                    <a:gd name="T21" fmla="*/ 0 h 62"/>
                    <a:gd name="T22" fmla="*/ 0 w 62"/>
                    <a:gd name="T23" fmla="*/ 0 h 62"/>
                    <a:gd name="T24" fmla="*/ 0 w 62"/>
                    <a:gd name="T25" fmla="*/ 0 h 62"/>
                    <a:gd name="T26" fmla="*/ 0 w 62"/>
                    <a:gd name="T27" fmla="*/ 0 h 62"/>
                    <a:gd name="T28" fmla="*/ 0 w 62"/>
                    <a:gd name="T29" fmla="*/ 0 h 62"/>
                    <a:gd name="T30" fmla="*/ 0 w 62"/>
                    <a:gd name="T31" fmla="*/ 0 h 62"/>
                    <a:gd name="T32" fmla="*/ 0 w 62"/>
                    <a:gd name="T33" fmla="*/ 0 h 62"/>
                    <a:gd name="T34" fmla="*/ 0 w 62"/>
                    <a:gd name="T35" fmla="*/ 0 h 62"/>
                    <a:gd name="T36" fmla="*/ 0 w 62"/>
                    <a:gd name="T37" fmla="*/ 0 h 62"/>
                    <a:gd name="T38" fmla="*/ 0 w 62"/>
                    <a:gd name="T39" fmla="*/ 0 h 62"/>
                    <a:gd name="T40" fmla="*/ 0 w 62"/>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2" h="62">
                      <a:moveTo>
                        <a:pt x="47" y="0"/>
                      </a:moveTo>
                      <a:lnTo>
                        <a:pt x="47" y="0"/>
                      </a:lnTo>
                      <a:lnTo>
                        <a:pt x="47" y="9"/>
                      </a:lnTo>
                      <a:lnTo>
                        <a:pt x="44" y="19"/>
                      </a:lnTo>
                      <a:lnTo>
                        <a:pt x="41" y="27"/>
                      </a:lnTo>
                      <a:lnTo>
                        <a:pt x="35" y="34"/>
                      </a:lnTo>
                      <a:lnTo>
                        <a:pt x="27" y="40"/>
                      </a:lnTo>
                      <a:lnTo>
                        <a:pt x="20" y="43"/>
                      </a:lnTo>
                      <a:lnTo>
                        <a:pt x="10" y="47"/>
                      </a:lnTo>
                      <a:lnTo>
                        <a:pt x="0" y="47"/>
                      </a:lnTo>
                      <a:lnTo>
                        <a:pt x="0" y="62"/>
                      </a:lnTo>
                      <a:lnTo>
                        <a:pt x="12" y="60"/>
                      </a:lnTo>
                      <a:lnTo>
                        <a:pt x="24" y="57"/>
                      </a:lnTo>
                      <a:lnTo>
                        <a:pt x="34" y="51"/>
                      </a:lnTo>
                      <a:lnTo>
                        <a:pt x="44" y="42"/>
                      </a:lnTo>
                      <a:lnTo>
                        <a:pt x="52" y="34"/>
                      </a:lnTo>
                      <a:lnTo>
                        <a:pt x="57" y="24"/>
                      </a:lnTo>
                      <a:lnTo>
                        <a:pt x="60" y="12"/>
                      </a:lnTo>
                      <a:lnTo>
                        <a:pt x="62" y="0"/>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62" name="Freeform 207">
                  <a:extLst>
                    <a:ext uri="{FF2B5EF4-FFF2-40B4-BE49-F238E27FC236}">
                      <a16:creationId xmlns:a16="http://schemas.microsoft.com/office/drawing/2014/main" id="{98958E15-8D2B-49AB-84C8-DDEF8C71383B}"/>
                    </a:ext>
                  </a:extLst>
                </p:cNvPr>
                <p:cNvSpPr>
                  <a:spLocks/>
                </p:cNvSpPr>
                <p:nvPr/>
              </p:nvSpPr>
              <p:spPr bwMode="auto">
                <a:xfrm>
                  <a:off x="2649" y="2782"/>
                  <a:ext cx="20" cy="21"/>
                </a:xfrm>
                <a:custGeom>
                  <a:avLst/>
                  <a:gdLst>
                    <a:gd name="T0" fmla="*/ 0 w 62"/>
                    <a:gd name="T1" fmla="*/ 0 h 63"/>
                    <a:gd name="T2" fmla="*/ 0 w 62"/>
                    <a:gd name="T3" fmla="*/ 0 h 63"/>
                    <a:gd name="T4" fmla="*/ 0 w 62"/>
                    <a:gd name="T5" fmla="*/ 0 h 63"/>
                    <a:gd name="T6" fmla="*/ 0 w 62"/>
                    <a:gd name="T7" fmla="*/ 0 h 63"/>
                    <a:gd name="T8" fmla="*/ 0 w 62"/>
                    <a:gd name="T9" fmla="*/ 0 h 63"/>
                    <a:gd name="T10" fmla="*/ 0 w 62"/>
                    <a:gd name="T11" fmla="*/ 0 h 63"/>
                    <a:gd name="T12" fmla="*/ 0 w 62"/>
                    <a:gd name="T13" fmla="*/ 0 h 63"/>
                    <a:gd name="T14" fmla="*/ 0 w 62"/>
                    <a:gd name="T15" fmla="*/ 0 h 63"/>
                    <a:gd name="T16" fmla="*/ 0 w 62"/>
                    <a:gd name="T17" fmla="*/ 0 h 63"/>
                    <a:gd name="T18" fmla="*/ 0 w 62"/>
                    <a:gd name="T19" fmla="*/ 0 h 63"/>
                    <a:gd name="T20" fmla="*/ 0 w 62"/>
                    <a:gd name="T21" fmla="*/ 0 h 63"/>
                    <a:gd name="T22" fmla="*/ 0 w 62"/>
                    <a:gd name="T23" fmla="*/ 0 h 63"/>
                    <a:gd name="T24" fmla="*/ 0 w 62"/>
                    <a:gd name="T25" fmla="*/ 0 h 63"/>
                    <a:gd name="T26" fmla="*/ 0 w 62"/>
                    <a:gd name="T27" fmla="*/ 0 h 63"/>
                    <a:gd name="T28" fmla="*/ 0 w 62"/>
                    <a:gd name="T29" fmla="*/ 0 h 63"/>
                    <a:gd name="T30" fmla="*/ 0 w 62"/>
                    <a:gd name="T31" fmla="*/ 0 h 63"/>
                    <a:gd name="T32" fmla="*/ 0 w 62"/>
                    <a:gd name="T33" fmla="*/ 0 h 63"/>
                    <a:gd name="T34" fmla="*/ 0 w 62"/>
                    <a:gd name="T35" fmla="*/ 0 h 63"/>
                    <a:gd name="T36" fmla="*/ 0 w 62"/>
                    <a:gd name="T37" fmla="*/ 0 h 63"/>
                    <a:gd name="T38" fmla="*/ 0 w 62"/>
                    <a:gd name="T39" fmla="*/ 0 h 63"/>
                    <a:gd name="T40" fmla="*/ 0 w 62"/>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2" h="63">
                      <a:moveTo>
                        <a:pt x="0" y="15"/>
                      </a:moveTo>
                      <a:lnTo>
                        <a:pt x="0" y="15"/>
                      </a:lnTo>
                      <a:lnTo>
                        <a:pt x="10" y="15"/>
                      </a:lnTo>
                      <a:lnTo>
                        <a:pt x="20" y="19"/>
                      </a:lnTo>
                      <a:lnTo>
                        <a:pt x="27" y="22"/>
                      </a:lnTo>
                      <a:lnTo>
                        <a:pt x="35" y="28"/>
                      </a:lnTo>
                      <a:lnTo>
                        <a:pt x="41" y="35"/>
                      </a:lnTo>
                      <a:lnTo>
                        <a:pt x="44" y="43"/>
                      </a:lnTo>
                      <a:lnTo>
                        <a:pt x="47" y="53"/>
                      </a:lnTo>
                      <a:lnTo>
                        <a:pt x="47" y="63"/>
                      </a:lnTo>
                      <a:lnTo>
                        <a:pt x="62" y="63"/>
                      </a:lnTo>
                      <a:lnTo>
                        <a:pt x="60" y="51"/>
                      </a:lnTo>
                      <a:lnTo>
                        <a:pt x="57" y="38"/>
                      </a:lnTo>
                      <a:lnTo>
                        <a:pt x="52" y="29"/>
                      </a:lnTo>
                      <a:lnTo>
                        <a:pt x="44" y="19"/>
                      </a:lnTo>
                      <a:lnTo>
                        <a:pt x="34" y="11"/>
                      </a:lnTo>
                      <a:lnTo>
                        <a:pt x="24" y="6"/>
                      </a:lnTo>
                      <a:lnTo>
                        <a:pt x="12" y="2"/>
                      </a:lnTo>
                      <a:lnTo>
                        <a:pt x="0"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63" name="Freeform 208">
                  <a:extLst>
                    <a:ext uri="{FF2B5EF4-FFF2-40B4-BE49-F238E27FC236}">
                      <a16:creationId xmlns:a16="http://schemas.microsoft.com/office/drawing/2014/main" id="{915C1449-4D0C-4CB4-88F9-9BAE57784B28}"/>
                    </a:ext>
                  </a:extLst>
                </p:cNvPr>
                <p:cNvSpPr>
                  <a:spLocks/>
                </p:cNvSpPr>
                <p:nvPr/>
              </p:nvSpPr>
              <p:spPr bwMode="auto">
                <a:xfrm>
                  <a:off x="2058" y="2160"/>
                  <a:ext cx="126" cy="132"/>
                </a:xfrm>
                <a:custGeom>
                  <a:avLst/>
                  <a:gdLst>
                    <a:gd name="T0" fmla="*/ 0 w 377"/>
                    <a:gd name="T1" fmla="*/ 1 h 398"/>
                    <a:gd name="T2" fmla="*/ 0 w 377"/>
                    <a:gd name="T3" fmla="*/ 0 h 398"/>
                    <a:gd name="T4" fmla="*/ 0 w 377"/>
                    <a:gd name="T5" fmla="*/ 0 h 398"/>
                    <a:gd name="T6" fmla="*/ 1 w 377"/>
                    <a:gd name="T7" fmla="*/ 0 h 398"/>
                    <a:gd name="T8" fmla="*/ 0 w 377"/>
                    <a:gd name="T9" fmla="*/ 1 h 3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7" h="398">
                      <a:moveTo>
                        <a:pt x="296" y="398"/>
                      </a:moveTo>
                      <a:lnTo>
                        <a:pt x="0" y="75"/>
                      </a:lnTo>
                      <a:lnTo>
                        <a:pt x="81" y="0"/>
                      </a:lnTo>
                      <a:lnTo>
                        <a:pt x="377" y="323"/>
                      </a:lnTo>
                      <a:lnTo>
                        <a:pt x="296" y="398"/>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64" name="Freeform 209">
                  <a:extLst>
                    <a:ext uri="{FF2B5EF4-FFF2-40B4-BE49-F238E27FC236}">
                      <a16:creationId xmlns:a16="http://schemas.microsoft.com/office/drawing/2014/main" id="{984C705C-3BE1-4C94-AB8C-432847ED828B}"/>
                    </a:ext>
                  </a:extLst>
                </p:cNvPr>
                <p:cNvSpPr>
                  <a:spLocks/>
                </p:cNvSpPr>
                <p:nvPr/>
              </p:nvSpPr>
              <p:spPr bwMode="auto">
                <a:xfrm>
                  <a:off x="2056" y="2182"/>
                  <a:ext cx="103" cy="112"/>
                </a:xfrm>
                <a:custGeom>
                  <a:avLst/>
                  <a:gdLst>
                    <a:gd name="T0" fmla="*/ 0 w 309"/>
                    <a:gd name="T1" fmla="*/ 0 h 334"/>
                    <a:gd name="T2" fmla="*/ 0 w 309"/>
                    <a:gd name="T3" fmla="*/ 0 h 334"/>
                    <a:gd name="T4" fmla="*/ 0 w 309"/>
                    <a:gd name="T5" fmla="*/ 0 h 334"/>
                    <a:gd name="T6" fmla="*/ 0 w 309"/>
                    <a:gd name="T7" fmla="*/ 0 h 334"/>
                    <a:gd name="T8" fmla="*/ 0 w 309"/>
                    <a:gd name="T9" fmla="*/ 0 h 334"/>
                    <a:gd name="T10" fmla="*/ 0 w 309"/>
                    <a:gd name="T11" fmla="*/ 0 h 334"/>
                    <a:gd name="T12" fmla="*/ 0 w 309"/>
                    <a:gd name="T13" fmla="*/ 0 h 334"/>
                    <a:gd name="T14" fmla="*/ 0 w 309"/>
                    <a:gd name="T15" fmla="*/ 0 h 334"/>
                    <a:gd name="T16" fmla="*/ 0 w 309"/>
                    <a:gd name="T17" fmla="*/ 0 h 334"/>
                    <a:gd name="T18" fmla="*/ 0 w 309"/>
                    <a:gd name="T19" fmla="*/ 0 h 334"/>
                    <a:gd name="T20" fmla="*/ 0 w 309"/>
                    <a:gd name="T21" fmla="*/ 0 h 334"/>
                    <a:gd name="T22" fmla="*/ 0 w 309"/>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9" h="334">
                      <a:moveTo>
                        <a:pt x="3" y="1"/>
                      </a:moveTo>
                      <a:lnTo>
                        <a:pt x="1" y="11"/>
                      </a:lnTo>
                      <a:lnTo>
                        <a:pt x="298" y="334"/>
                      </a:lnTo>
                      <a:lnTo>
                        <a:pt x="309" y="326"/>
                      </a:lnTo>
                      <a:lnTo>
                        <a:pt x="12" y="2"/>
                      </a:lnTo>
                      <a:lnTo>
                        <a:pt x="11" y="12"/>
                      </a:lnTo>
                      <a:lnTo>
                        <a:pt x="12" y="2"/>
                      </a:lnTo>
                      <a:lnTo>
                        <a:pt x="8" y="0"/>
                      </a:lnTo>
                      <a:lnTo>
                        <a:pt x="3" y="1"/>
                      </a:lnTo>
                      <a:lnTo>
                        <a:pt x="0" y="6"/>
                      </a:lnTo>
                      <a:lnTo>
                        <a:pt x="1" y="1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65" name="Freeform 210">
                  <a:extLst>
                    <a:ext uri="{FF2B5EF4-FFF2-40B4-BE49-F238E27FC236}">
                      <a16:creationId xmlns:a16="http://schemas.microsoft.com/office/drawing/2014/main" id="{8B9CF37F-F3A8-4372-A1D5-32A30C40F4E0}"/>
                    </a:ext>
                  </a:extLst>
                </p:cNvPr>
                <p:cNvSpPr>
                  <a:spLocks/>
                </p:cNvSpPr>
                <p:nvPr/>
              </p:nvSpPr>
              <p:spPr bwMode="auto">
                <a:xfrm>
                  <a:off x="2057" y="2158"/>
                  <a:ext cx="31" cy="28"/>
                </a:xfrm>
                <a:custGeom>
                  <a:avLst/>
                  <a:gdLst>
                    <a:gd name="T0" fmla="*/ 0 w 92"/>
                    <a:gd name="T1" fmla="*/ 0 h 86"/>
                    <a:gd name="T2" fmla="*/ 0 w 92"/>
                    <a:gd name="T3" fmla="*/ 0 h 86"/>
                    <a:gd name="T4" fmla="*/ 0 w 92"/>
                    <a:gd name="T5" fmla="*/ 0 h 86"/>
                    <a:gd name="T6" fmla="*/ 0 w 92"/>
                    <a:gd name="T7" fmla="*/ 0 h 86"/>
                    <a:gd name="T8" fmla="*/ 0 w 92"/>
                    <a:gd name="T9" fmla="*/ 0 h 86"/>
                    <a:gd name="T10" fmla="*/ 0 w 92"/>
                    <a:gd name="T11" fmla="*/ 0 h 86"/>
                    <a:gd name="T12" fmla="*/ 0 w 92"/>
                    <a:gd name="T13" fmla="*/ 0 h 86"/>
                    <a:gd name="T14" fmla="*/ 0 w 92"/>
                    <a:gd name="T15" fmla="*/ 0 h 86"/>
                    <a:gd name="T16" fmla="*/ 0 w 92"/>
                    <a:gd name="T17" fmla="*/ 0 h 86"/>
                    <a:gd name="T18" fmla="*/ 0 w 92"/>
                    <a:gd name="T19" fmla="*/ 0 h 86"/>
                    <a:gd name="T20" fmla="*/ 0 w 92"/>
                    <a:gd name="T21" fmla="*/ 0 h 86"/>
                    <a:gd name="T22" fmla="*/ 0 w 92"/>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 h="86">
                      <a:moveTo>
                        <a:pt x="91" y="2"/>
                      </a:moveTo>
                      <a:lnTo>
                        <a:pt x="81" y="1"/>
                      </a:lnTo>
                      <a:lnTo>
                        <a:pt x="0" y="75"/>
                      </a:lnTo>
                      <a:lnTo>
                        <a:pt x="8" y="86"/>
                      </a:lnTo>
                      <a:lnTo>
                        <a:pt x="89" y="12"/>
                      </a:lnTo>
                      <a:lnTo>
                        <a:pt x="80" y="11"/>
                      </a:lnTo>
                      <a:lnTo>
                        <a:pt x="89" y="12"/>
                      </a:lnTo>
                      <a:lnTo>
                        <a:pt x="92" y="7"/>
                      </a:lnTo>
                      <a:lnTo>
                        <a:pt x="91" y="2"/>
                      </a:lnTo>
                      <a:lnTo>
                        <a:pt x="86" y="0"/>
                      </a:lnTo>
                      <a:lnTo>
                        <a:pt x="81" y="1"/>
                      </a:lnTo>
                      <a:lnTo>
                        <a:pt x="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66" name="Freeform 211">
                  <a:extLst>
                    <a:ext uri="{FF2B5EF4-FFF2-40B4-BE49-F238E27FC236}">
                      <a16:creationId xmlns:a16="http://schemas.microsoft.com/office/drawing/2014/main" id="{07826359-CA3A-4129-B0D7-AB9F3EAD9722}"/>
                    </a:ext>
                  </a:extLst>
                </p:cNvPr>
                <p:cNvSpPr>
                  <a:spLocks/>
                </p:cNvSpPr>
                <p:nvPr/>
              </p:nvSpPr>
              <p:spPr bwMode="auto">
                <a:xfrm>
                  <a:off x="2084" y="2158"/>
                  <a:ext cx="102" cy="112"/>
                </a:xfrm>
                <a:custGeom>
                  <a:avLst/>
                  <a:gdLst>
                    <a:gd name="T0" fmla="*/ 0 w 308"/>
                    <a:gd name="T1" fmla="*/ 0 h 334"/>
                    <a:gd name="T2" fmla="*/ 0 w 308"/>
                    <a:gd name="T3" fmla="*/ 0 h 334"/>
                    <a:gd name="T4" fmla="*/ 0 w 308"/>
                    <a:gd name="T5" fmla="*/ 0 h 334"/>
                    <a:gd name="T6" fmla="*/ 0 w 308"/>
                    <a:gd name="T7" fmla="*/ 0 h 334"/>
                    <a:gd name="T8" fmla="*/ 0 w 308"/>
                    <a:gd name="T9" fmla="*/ 0 h 334"/>
                    <a:gd name="T10" fmla="*/ 0 w 308"/>
                    <a:gd name="T11" fmla="*/ 0 h 334"/>
                    <a:gd name="T12" fmla="*/ 0 w 308"/>
                    <a:gd name="T13" fmla="*/ 0 h 334"/>
                    <a:gd name="T14" fmla="*/ 0 w 308"/>
                    <a:gd name="T15" fmla="*/ 0 h 334"/>
                    <a:gd name="T16" fmla="*/ 0 w 308"/>
                    <a:gd name="T17" fmla="*/ 0 h 334"/>
                    <a:gd name="T18" fmla="*/ 0 w 308"/>
                    <a:gd name="T19" fmla="*/ 0 h 334"/>
                    <a:gd name="T20" fmla="*/ 0 w 308"/>
                    <a:gd name="T21" fmla="*/ 0 h 334"/>
                    <a:gd name="T22" fmla="*/ 0 w 308"/>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8" h="334">
                      <a:moveTo>
                        <a:pt x="306" y="333"/>
                      </a:moveTo>
                      <a:lnTo>
                        <a:pt x="307" y="323"/>
                      </a:lnTo>
                      <a:lnTo>
                        <a:pt x="11" y="0"/>
                      </a:lnTo>
                      <a:lnTo>
                        <a:pt x="0" y="9"/>
                      </a:lnTo>
                      <a:lnTo>
                        <a:pt x="296" y="332"/>
                      </a:lnTo>
                      <a:lnTo>
                        <a:pt x="297" y="322"/>
                      </a:lnTo>
                      <a:lnTo>
                        <a:pt x="296" y="332"/>
                      </a:lnTo>
                      <a:lnTo>
                        <a:pt x="300" y="334"/>
                      </a:lnTo>
                      <a:lnTo>
                        <a:pt x="306" y="332"/>
                      </a:lnTo>
                      <a:lnTo>
                        <a:pt x="308" y="329"/>
                      </a:lnTo>
                      <a:lnTo>
                        <a:pt x="307" y="323"/>
                      </a:lnTo>
                      <a:lnTo>
                        <a:pt x="306"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67" name="Freeform 212">
                  <a:extLst>
                    <a:ext uri="{FF2B5EF4-FFF2-40B4-BE49-F238E27FC236}">
                      <a16:creationId xmlns:a16="http://schemas.microsoft.com/office/drawing/2014/main" id="{E2110EE6-4D70-4ED7-AF08-A130A8F8AC1F}"/>
                    </a:ext>
                  </a:extLst>
                </p:cNvPr>
                <p:cNvSpPr>
                  <a:spLocks/>
                </p:cNvSpPr>
                <p:nvPr/>
              </p:nvSpPr>
              <p:spPr bwMode="auto">
                <a:xfrm>
                  <a:off x="2155" y="2266"/>
                  <a:ext cx="31" cy="29"/>
                </a:xfrm>
                <a:custGeom>
                  <a:avLst/>
                  <a:gdLst>
                    <a:gd name="T0" fmla="*/ 0 w 93"/>
                    <a:gd name="T1" fmla="*/ 0 h 87"/>
                    <a:gd name="T2" fmla="*/ 0 w 93"/>
                    <a:gd name="T3" fmla="*/ 0 h 87"/>
                    <a:gd name="T4" fmla="*/ 0 w 93"/>
                    <a:gd name="T5" fmla="*/ 0 h 87"/>
                    <a:gd name="T6" fmla="*/ 0 w 93"/>
                    <a:gd name="T7" fmla="*/ 0 h 87"/>
                    <a:gd name="T8" fmla="*/ 0 w 93"/>
                    <a:gd name="T9" fmla="*/ 0 h 87"/>
                    <a:gd name="T10" fmla="*/ 0 w 93"/>
                    <a:gd name="T11" fmla="*/ 0 h 87"/>
                    <a:gd name="T12" fmla="*/ 0 w 93"/>
                    <a:gd name="T13" fmla="*/ 0 h 87"/>
                    <a:gd name="T14" fmla="*/ 0 w 93"/>
                    <a:gd name="T15" fmla="*/ 0 h 87"/>
                    <a:gd name="T16" fmla="*/ 0 w 93"/>
                    <a:gd name="T17" fmla="*/ 0 h 87"/>
                    <a:gd name="T18" fmla="*/ 0 w 93"/>
                    <a:gd name="T19" fmla="*/ 0 h 87"/>
                    <a:gd name="T20" fmla="*/ 0 w 93"/>
                    <a:gd name="T21" fmla="*/ 0 h 87"/>
                    <a:gd name="T22" fmla="*/ 0 w 93"/>
                    <a:gd name="T23" fmla="*/ 0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3" h="87">
                      <a:moveTo>
                        <a:pt x="2" y="84"/>
                      </a:moveTo>
                      <a:lnTo>
                        <a:pt x="11" y="85"/>
                      </a:lnTo>
                      <a:lnTo>
                        <a:pt x="93" y="11"/>
                      </a:lnTo>
                      <a:lnTo>
                        <a:pt x="84" y="0"/>
                      </a:lnTo>
                      <a:lnTo>
                        <a:pt x="3" y="74"/>
                      </a:lnTo>
                      <a:lnTo>
                        <a:pt x="13" y="76"/>
                      </a:lnTo>
                      <a:lnTo>
                        <a:pt x="3" y="74"/>
                      </a:lnTo>
                      <a:lnTo>
                        <a:pt x="0" y="79"/>
                      </a:lnTo>
                      <a:lnTo>
                        <a:pt x="3" y="84"/>
                      </a:lnTo>
                      <a:lnTo>
                        <a:pt x="6" y="87"/>
                      </a:lnTo>
                      <a:lnTo>
                        <a:pt x="11" y="85"/>
                      </a:lnTo>
                      <a:lnTo>
                        <a:pt x="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68" name="Freeform 213">
                  <a:extLst>
                    <a:ext uri="{FF2B5EF4-FFF2-40B4-BE49-F238E27FC236}">
                      <a16:creationId xmlns:a16="http://schemas.microsoft.com/office/drawing/2014/main" id="{8830DF03-128C-4D83-8873-84AF5411CA72}"/>
                    </a:ext>
                  </a:extLst>
                </p:cNvPr>
                <p:cNvSpPr>
                  <a:spLocks/>
                </p:cNvSpPr>
                <p:nvPr/>
              </p:nvSpPr>
              <p:spPr bwMode="auto">
                <a:xfrm>
                  <a:off x="2133" y="2170"/>
                  <a:ext cx="611" cy="634"/>
                </a:xfrm>
                <a:custGeom>
                  <a:avLst/>
                  <a:gdLst>
                    <a:gd name="T0" fmla="*/ 1 w 1835"/>
                    <a:gd name="T1" fmla="*/ 2 h 1902"/>
                    <a:gd name="T2" fmla="*/ 1 w 1835"/>
                    <a:gd name="T3" fmla="*/ 2 h 1902"/>
                    <a:gd name="T4" fmla="*/ 1 w 1835"/>
                    <a:gd name="T5" fmla="*/ 1 h 1902"/>
                    <a:gd name="T6" fmla="*/ 1 w 1835"/>
                    <a:gd name="T7" fmla="*/ 1 h 1902"/>
                    <a:gd name="T8" fmla="*/ 1 w 1835"/>
                    <a:gd name="T9" fmla="*/ 1 h 1902"/>
                    <a:gd name="T10" fmla="*/ 1 w 1835"/>
                    <a:gd name="T11" fmla="*/ 1 h 1902"/>
                    <a:gd name="T12" fmla="*/ 1 w 1835"/>
                    <a:gd name="T13" fmla="*/ 1 h 1902"/>
                    <a:gd name="T14" fmla="*/ 1 w 1835"/>
                    <a:gd name="T15" fmla="*/ 1 h 1902"/>
                    <a:gd name="T16" fmla="*/ 1 w 1835"/>
                    <a:gd name="T17" fmla="*/ 1 h 1902"/>
                    <a:gd name="T18" fmla="*/ 1 w 1835"/>
                    <a:gd name="T19" fmla="*/ 1 h 1902"/>
                    <a:gd name="T20" fmla="*/ 1 w 1835"/>
                    <a:gd name="T21" fmla="*/ 1 h 1902"/>
                    <a:gd name="T22" fmla="*/ 1 w 1835"/>
                    <a:gd name="T23" fmla="*/ 1 h 1902"/>
                    <a:gd name="T24" fmla="*/ 0 w 1835"/>
                    <a:gd name="T25" fmla="*/ 0 h 1902"/>
                    <a:gd name="T26" fmla="*/ 0 w 1835"/>
                    <a:gd name="T27" fmla="*/ 0 h 1902"/>
                    <a:gd name="T28" fmla="*/ 0 w 1835"/>
                    <a:gd name="T29" fmla="*/ 0 h 1902"/>
                    <a:gd name="T30" fmla="*/ 0 w 1835"/>
                    <a:gd name="T31" fmla="*/ 0 h 1902"/>
                    <a:gd name="T32" fmla="*/ 1 w 1835"/>
                    <a:gd name="T33" fmla="*/ 0 h 1902"/>
                    <a:gd name="T34" fmla="*/ 1 w 1835"/>
                    <a:gd name="T35" fmla="*/ 0 h 1902"/>
                    <a:gd name="T36" fmla="*/ 1 w 1835"/>
                    <a:gd name="T37" fmla="*/ 0 h 1902"/>
                    <a:gd name="T38" fmla="*/ 1 w 1835"/>
                    <a:gd name="T39" fmla="*/ 0 h 1902"/>
                    <a:gd name="T40" fmla="*/ 1 w 1835"/>
                    <a:gd name="T41" fmla="*/ 0 h 1902"/>
                    <a:gd name="T42" fmla="*/ 1 w 1835"/>
                    <a:gd name="T43" fmla="*/ 0 h 1902"/>
                    <a:gd name="T44" fmla="*/ 1 w 1835"/>
                    <a:gd name="T45" fmla="*/ 0 h 1902"/>
                    <a:gd name="T46" fmla="*/ 2 w 1835"/>
                    <a:gd name="T47" fmla="*/ 0 h 1902"/>
                    <a:gd name="T48" fmla="*/ 2 w 1835"/>
                    <a:gd name="T49" fmla="*/ 0 h 1902"/>
                    <a:gd name="T50" fmla="*/ 2 w 1835"/>
                    <a:gd name="T51" fmla="*/ 0 h 1902"/>
                    <a:gd name="T52" fmla="*/ 2 w 1835"/>
                    <a:gd name="T53" fmla="*/ 0 h 1902"/>
                    <a:gd name="T54" fmla="*/ 2 w 1835"/>
                    <a:gd name="T55" fmla="*/ 0 h 1902"/>
                    <a:gd name="T56" fmla="*/ 2 w 1835"/>
                    <a:gd name="T57" fmla="*/ 0 h 1902"/>
                    <a:gd name="T58" fmla="*/ 2 w 1835"/>
                    <a:gd name="T59" fmla="*/ 1 h 1902"/>
                    <a:gd name="T60" fmla="*/ 2 w 1835"/>
                    <a:gd name="T61" fmla="*/ 1 h 1902"/>
                    <a:gd name="T62" fmla="*/ 2 w 1835"/>
                    <a:gd name="T63" fmla="*/ 1 h 1902"/>
                    <a:gd name="T64" fmla="*/ 3 w 1835"/>
                    <a:gd name="T65" fmla="*/ 2 h 1902"/>
                    <a:gd name="T66" fmla="*/ 2 w 1835"/>
                    <a:gd name="T67" fmla="*/ 2 h 1902"/>
                    <a:gd name="T68" fmla="*/ 2 w 1835"/>
                    <a:gd name="T69" fmla="*/ 2 h 1902"/>
                    <a:gd name="T70" fmla="*/ 2 w 1835"/>
                    <a:gd name="T71" fmla="*/ 2 h 1902"/>
                    <a:gd name="T72" fmla="*/ 2 w 1835"/>
                    <a:gd name="T73" fmla="*/ 3 h 19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35" h="1902">
                      <a:moveTo>
                        <a:pt x="888" y="1257"/>
                      </a:moveTo>
                      <a:lnTo>
                        <a:pt x="917" y="1224"/>
                      </a:lnTo>
                      <a:lnTo>
                        <a:pt x="939" y="1186"/>
                      </a:lnTo>
                      <a:lnTo>
                        <a:pt x="954" y="1146"/>
                      </a:lnTo>
                      <a:lnTo>
                        <a:pt x="959" y="1104"/>
                      </a:lnTo>
                      <a:lnTo>
                        <a:pt x="957" y="1061"/>
                      </a:lnTo>
                      <a:lnTo>
                        <a:pt x="947" y="1021"/>
                      </a:lnTo>
                      <a:lnTo>
                        <a:pt x="928" y="982"/>
                      </a:lnTo>
                      <a:lnTo>
                        <a:pt x="902" y="946"/>
                      </a:lnTo>
                      <a:lnTo>
                        <a:pt x="887" y="931"/>
                      </a:lnTo>
                      <a:lnTo>
                        <a:pt x="869" y="917"/>
                      </a:lnTo>
                      <a:lnTo>
                        <a:pt x="851" y="905"/>
                      </a:lnTo>
                      <a:lnTo>
                        <a:pt x="832" y="895"/>
                      </a:lnTo>
                      <a:lnTo>
                        <a:pt x="812" y="887"/>
                      </a:lnTo>
                      <a:lnTo>
                        <a:pt x="792" y="882"/>
                      </a:lnTo>
                      <a:lnTo>
                        <a:pt x="772" y="877"/>
                      </a:lnTo>
                      <a:lnTo>
                        <a:pt x="751" y="875"/>
                      </a:lnTo>
                      <a:lnTo>
                        <a:pt x="729" y="876"/>
                      </a:lnTo>
                      <a:lnTo>
                        <a:pt x="708" y="877"/>
                      </a:lnTo>
                      <a:lnTo>
                        <a:pt x="687" y="882"/>
                      </a:lnTo>
                      <a:lnTo>
                        <a:pt x="666" y="888"/>
                      </a:lnTo>
                      <a:lnTo>
                        <a:pt x="647" y="896"/>
                      </a:lnTo>
                      <a:lnTo>
                        <a:pt x="628" y="907"/>
                      </a:lnTo>
                      <a:lnTo>
                        <a:pt x="609" y="919"/>
                      </a:lnTo>
                      <a:lnTo>
                        <a:pt x="592" y="933"/>
                      </a:lnTo>
                      <a:lnTo>
                        <a:pt x="0" y="287"/>
                      </a:lnTo>
                      <a:lnTo>
                        <a:pt x="42" y="250"/>
                      </a:lnTo>
                      <a:lnTo>
                        <a:pt x="86" y="216"/>
                      </a:lnTo>
                      <a:lnTo>
                        <a:pt x="131" y="184"/>
                      </a:lnTo>
                      <a:lnTo>
                        <a:pt x="177" y="154"/>
                      </a:lnTo>
                      <a:lnTo>
                        <a:pt x="225" y="128"/>
                      </a:lnTo>
                      <a:lnTo>
                        <a:pt x="274" y="104"/>
                      </a:lnTo>
                      <a:lnTo>
                        <a:pt x="323" y="82"/>
                      </a:lnTo>
                      <a:lnTo>
                        <a:pt x="372" y="63"/>
                      </a:lnTo>
                      <a:lnTo>
                        <a:pt x="424" y="47"/>
                      </a:lnTo>
                      <a:lnTo>
                        <a:pt x="474" y="33"/>
                      </a:lnTo>
                      <a:lnTo>
                        <a:pt x="527" y="21"/>
                      </a:lnTo>
                      <a:lnTo>
                        <a:pt x="579" y="12"/>
                      </a:lnTo>
                      <a:lnTo>
                        <a:pt x="631" y="5"/>
                      </a:lnTo>
                      <a:lnTo>
                        <a:pt x="684" y="2"/>
                      </a:lnTo>
                      <a:lnTo>
                        <a:pt x="736" y="0"/>
                      </a:lnTo>
                      <a:lnTo>
                        <a:pt x="789" y="1"/>
                      </a:lnTo>
                      <a:lnTo>
                        <a:pt x="842" y="4"/>
                      </a:lnTo>
                      <a:lnTo>
                        <a:pt x="894" y="11"/>
                      </a:lnTo>
                      <a:lnTo>
                        <a:pt x="946" y="20"/>
                      </a:lnTo>
                      <a:lnTo>
                        <a:pt x="997" y="30"/>
                      </a:lnTo>
                      <a:lnTo>
                        <a:pt x="1049" y="44"/>
                      </a:lnTo>
                      <a:lnTo>
                        <a:pt x="1099" y="59"/>
                      </a:lnTo>
                      <a:lnTo>
                        <a:pt x="1149" y="78"/>
                      </a:lnTo>
                      <a:lnTo>
                        <a:pt x="1198" y="98"/>
                      </a:lnTo>
                      <a:lnTo>
                        <a:pt x="1246" y="123"/>
                      </a:lnTo>
                      <a:lnTo>
                        <a:pt x="1294" y="148"/>
                      </a:lnTo>
                      <a:lnTo>
                        <a:pt x="1340" y="176"/>
                      </a:lnTo>
                      <a:lnTo>
                        <a:pt x="1383" y="207"/>
                      </a:lnTo>
                      <a:lnTo>
                        <a:pt x="1427" y="240"/>
                      </a:lnTo>
                      <a:lnTo>
                        <a:pt x="1469" y="275"/>
                      </a:lnTo>
                      <a:lnTo>
                        <a:pt x="1510" y="313"/>
                      </a:lnTo>
                      <a:lnTo>
                        <a:pt x="1549" y="354"/>
                      </a:lnTo>
                      <a:lnTo>
                        <a:pt x="1620" y="440"/>
                      </a:lnTo>
                      <a:lnTo>
                        <a:pt x="1682" y="531"/>
                      </a:lnTo>
                      <a:lnTo>
                        <a:pt x="1732" y="627"/>
                      </a:lnTo>
                      <a:lnTo>
                        <a:pt x="1773" y="726"/>
                      </a:lnTo>
                      <a:lnTo>
                        <a:pt x="1803" y="828"/>
                      </a:lnTo>
                      <a:lnTo>
                        <a:pt x="1824" y="931"/>
                      </a:lnTo>
                      <a:lnTo>
                        <a:pt x="1835" y="1036"/>
                      </a:lnTo>
                      <a:lnTo>
                        <a:pt x="1835" y="1141"/>
                      </a:lnTo>
                      <a:lnTo>
                        <a:pt x="1825" y="1247"/>
                      </a:lnTo>
                      <a:lnTo>
                        <a:pt x="1807" y="1350"/>
                      </a:lnTo>
                      <a:lnTo>
                        <a:pt x="1777" y="1452"/>
                      </a:lnTo>
                      <a:lnTo>
                        <a:pt x="1738" y="1550"/>
                      </a:lnTo>
                      <a:lnTo>
                        <a:pt x="1688" y="1645"/>
                      </a:lnTo>
                      <a:lnTo>
                        <a:pt x="1629" y="1736"/>
                      </a:lnTo>
                      <a:lnTo>
                        <a:pt x="1560" y="1822"/>
                      </a:lnTo>
                      <a:lnTo>
                        <a:pt x="1481" y="1902"/>
                      </a:lnTo>
                      <a:lnTo>
                        <a:pt x="888" y="125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69" name="Freeform 214">
                  <a:extLst>
                    <a:ext uri="{FF2B5EF4-FFF2-40B4-BE49-F238E27FC236}">
                      <a16:creationId xmlns:a16="http://schemas.microsoft.com/office/drawing/2014/main" id="{04658AFF-E5D2-4B0C-967C-94602437173B}"/>
                    </a:ext>
                  </a:extLst>
                </p:cNvPr>
                <p:cNvSpPr>
                  <a:spLocks/>
                </p:cNvSpPr>
                <p:nvPr/>
              </p:nvSpPr>
              <p:spPr bwMode="auto">
                <a:xfrm>
                  <a:off x="2135" y="2173"/>
                  <a:ext cx="606" cy="628"/>
                </a:xfrm>
                <a:custGeom>
                  <a:avLst/>
                  <a:gdLst>
                    <a:gd name="T0" fmla="*/ 0 w 1818"/>
                    <a:gd name="T1" fmla="*/ 0 h 1884"/>
                    <a:gd name="T2" fmla="*/ 0 w 1818"/>
                    <a:gd name="T3" fmla="*/ 0 h 1884"/>
                    <a:gd name="T4" fmla="*/ 0 w 1818"/>
                    <a:gd name="T5" fmla="*/ 0 h 1884"/>
                    <a:gd name="T6" fmla="*/ 0 w 1818"/>
                    <a:gd name="T7" fmla="*/ 0 h 1884"/>
                    <a:gd name="T8" fmla="*/ 1 w 1818"/>
                    <a:gd name="T9" fmla="*/ 0 h 1884"/>
                    <a:gd name="T10" fmla="*/ 1 w 1818"/>
                    <a:gd name="T11" fmla="*/ 0 h 1884"/>
                    <a:gd name="T12" fmla="*/ 1 w 1818"/>
                    <a:gd name="T13" fmla="*/ 0 h 1884"/>
                    <a:gd name="T14" fmla="*/ 1 w 1818"/>
                    <a:gd name="T15" fmla="*/ 0 h 1884"/>
                    <a:gd name="T16" fmla="*/ 1 w 1818"/>
                    <a:gd name="T17" fmla="*/ 0 h 1884"/>
                    <a:gd name="T18" fmla="*/ 1 w 1818"/>
                    <a:gd name="T19" fmla="*/ 0 h 1884"/>
                    <a:gd name="T20" fmla="*/ 1 w 1818"/>
                    <a:gd name="T21" fmla="*/ 0 h 1884"/>
                    <a:gd name="T22" fmla="*/ 2 w 1818"/>
                    <a:gd name="T23" fmla="*/ 0 h 1884"/>
                    <a:gd name="T24" fmla="*/ 2 w 1818"/>
                    <a:gd name="T25" fmla="*/ 0 h 1884"/>
                    <a:gd name="T26" fmla="*/ 2 w 1818"/>
                    <a:gd name="T27" fmla="*/ 0 h 1884"/>
                    <a:gd name="T28" fmla="*/ 2 w 1818"/>
                    <a:gd name="T29" fmla="*/ 0 h 1884"/>
                    <a:gd name="T30" fmla="*/ 2 w 1818"/>
                    <a:gd name="T31" fmla="*/ 0 h 1884"/>
                    <a:gd name="T32" fmla="*/ 2 w 1818"/>
                    <a:gd name="T33" fmla="*/ 1 h 1884"/>
                    <a:gd name="T34" fmla="*/ 2 w 1818"/>
                    <a:gd name="T35" fmla="*/ 1 h 1884"/>
                    <a:gd name="T36" fmla="*/ 2 w 1818"/>
                    <a:gd name="T37" fmla="*/ 1 h 1884"/>
                    <a:gd name="T38" fmla="*/ 2 w 1818"/>
                    <a:gd name="T39" fmla="*/ 1 h 1884"/>
                    <a:gd name="T40" fmla="*/ 2 w 1818"/>
                    <a:gd name="T41" fmla="*/ 2 h 1884"/>
                    <a:gd name="T42" fmla="*/ 2 w 1818"/>
                    <a:gd name="T43" fmla="*/ 2 h 1884"/>
                    <a:gd name="T44" fmla="*/ 2 w 1818"/>
                    <a:gd name="T45" fmla="*/ 2 h 1884"/>
                    <a:gd name="T46" fmla="*/ 2 w 1818"/>
                    <a:gd name="T47" fmla="*/ 2 h 1884"/>
                    <a:gd name="T48" fmla="*/ 2 w 1818"/>
                    <a:gd name="T49" fmla="*/ 3 h 1884"/>
                    <a:gd name="T50" fmla="*/ 2 w 1818"/>
                    <a:gd name="T51" fmla="*/ 2 h 1884"/>
                    <a:gd name="T52" fmla="*/ 2 w 1818"/>
                    <a:gd name="T53" fmla="*/ 2 h 1884"/>
                    <a:gd name="T54" fmla="*/ 2 w 1818"/>
                    <a:gd name="T55" fmla="*/ 2 h 1884"/>
                    <a:gd name="T56" fmla="*/ 2 w 1818"/>
                    <a:gd name="T57" fmla="*/ 2 h 1884"/>
                    <a:gd name="T58" fmla="*/ 2 w 1818"/>
                    <a:gd name="T59" fmla="*/ 2 h 1884"/>
                    <a:gd name="T60" fmla="*/ 1 w 1818"/>
                    <a:gd name="T61" fmla="*/ 2 h 1884"/>
                    <a:gd name="T62" fmla="*/ 1 w 1818"/>
                    <a:gd name="T63" fmla="*/ 2 h 1884"/>
                    <a:gd name="T64" fmla="*/ 1 w 1818"/>
                    <a:gd name="T65" fmla="*/ 2 h 1884"/>
                    <a:gd name="T66" fmla="*/ 1 w 1818"/>
                    <a:gd name="T67" fmla="*/ 2 h 1884"/>
                    <a:gd name="T68" fmla="*/ 1 w 1818"/>
                    <a:gd name="T69" fmla="*/ 1 h 1884"/>
                    <a:gd name="T70" fmla="*/ 1 w 1818"/>
                    <a:gd name="T71" fmla="*/ 1 h 1884"/>
                    <a:gd name="T72" fmla="*/ 1 w 1818"/>
                    <a:gd name="T73" fmla="*/ 1 h 1884"/>
                    <a:gd name="T74" fmla="*/ 1 w 1818"/>
                    <a:gd name="T75" fmla="*/ 1 h 1884"/>
                    <a:gd name="T76" fmla="*/ 1 w 1818"/>
                    <a:gd name="T77" fmla="*/ 1 h 1884"/>
                    <a:gd name="T78" fmla="*/ 1 w 1818"/>
                    <a:gd name="T79" fmla="*/ 1 h 1884"/>
                    <a:gd name="T80" fmla="*/ 1 w 1818"/>
                    <a:gd name="T81" fmla="*/ 1 h 1884"/>
                    <a:gd name="T82" fmla="*/ 1 w 1818"/>
                    <a:gd name="T83" fmla="*/ 1 h 1884"/>
                    <a:gd name="T84" fmla="*/ 1 w 1818"/>
                    <a:gd name="T85" fmla="*/ 1 h 1884"/>
                    <a:gd name="T86" fmla="*/ 1 w 1818"/>
                    <a:gd name="T87" fmla="*/ 1 h 1884"/>
                    <a:gd name="T88" fmla="*/ 1 w 1818"/>
                    <a:gd name="T89" fmla="*/ 1 h 1884"/>
                    <a:gd name="T90" fmla="*/ 1 w 1818"/>
                    <a:gd name="T91" fmla="*/ 1 h 1884"/>
                    <a:gd name="T92" fmla="*/ 1 w 1818"/>
                    <a:gd name="T93" fmla="*/ 1 h 1884"/>
                    <a:gd name="T94" fmla="*/ 1 w 1818"/>
                    <a:gd name="T95" fmla="*/ 1 h 1884"/>
                    <a:gd name="T96" fmla="*/ 0 w 1818"/>
                    <a:gd name="T97" fmla="*/ 1 h 1884"/>
                    <a:gd name="T98" fmla="*/ 0 w 1818"/>
                    <a:gd name="T99" fmla="*/ 1 h 1884"/>
                    <a:gd name="T100" fmla="*/ 0 w 1818"/>
                    <a:gd name="T101" fmla="*/ 1 h 1884"/>
                    <a:gd name="T102" fmla="*/ 0 w 1818"/>
                    <a:gd name="T103" fmla="*/ 1 h 18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8" h="1884">
                      <a:moveTo>
                        <a:pt x="0" y="285"/>
                      </a:moveTo>
                      <a:lnTo>
                        <a:pt x="42" y="248"/>
                      </a:lnTo>
                      <a:lnTo>
                        <a:pt x="86" y="213"/>
                      </a:lnTo>
                      <a:lnTo>
                        <a:pt x="131" y="183"/>
                      </a:lnTo>
                      <a:lnTo>
                        <a:pt x="177" y="153"/>
                      </a:lnTo>
                      <a:lnTo>
                        <a:pt x="224" y="127"/>
                      </a:lnTo>
                      <a:lnTo>
                        <a:pt x="271" y="103"/>
                      </a:lnTo>
                      <a:lnTo>
                        <a:pt x="320" y="82"/>
                      </a:lnTo>
                      <a:lnTo>
                        <a:pt x="370" y="62"/>
                      </a:lnTo>
                      <a:lnTo>
                        <a:pt x="420" y="46"/>
                      </a:lnTo>
                      <a:lnTo>
                        <a:pt x="471" y="33"/>
                      </a:lnTo>
                      <a:lnTo>
                        <a:pt x="522" y="20"/>
                      </a:lnTo>
                      <a:lnTo>
                        <a:pt x="574" y="12"/>
                      </a:lnTo>
                      <a:lnTo>
                        <a:pt x="625" y="5"/>
                      </a:lnTo>
                      <a:lnTo>
                        <a:pt x="678" y="2"/>
                      </a:lnTo>
                      <a:lnTo>
                        <a:pt x="729" y="0"/>
                      </a:lnTo>
                      <a:lnTo>
                        <a:pt x="782" y="1"/>
                      </a:lnTo>
                      <a:lnTo>
                        <a:pt x="834" y="5"/>
                      </a:lnTo>
                      <a:lnTo>
                        <a:pt x="885" y="11"/>
                      </a:lnTo>
                      <a:lnTo>
                        <a:pt x="937" y="19"/>
                      </a:lnTo>
                      <a:lnTo>
                        <a:pt x="988" y="30"/>
                      </a:lnTo>
                      <a:lnTo>
                        <a:pt x="1039" y="43"/>
                      </a:lnTo>
                      <a:lnTo>
                        <a:pt x="1089" y="59"/>
                      </a:lnTo>
                      <a:lnTo>
                        <a:pt x="1138" y="77"/>
                      </a:lnTo>
                      <a:lnTo>
                        <a:pt x="1187" y="98"/>
                      </a:lnTo>
                      <a:lnTo>
                        <a:pt x="1234" y="121"/>
                      </a:lnTo>
                      <a:lnTo>
                        <a:pt x="1281" y="146"/>
                      </a:lnTo>
                      <a:lnTo>
                        <a:pt x="1326" y="175"/>
                      </a:lnTo>
                      <a:lnTo>
                        <a:pt x="1371" y="206"/>
                      </a:lnTo>
                      <a:lnTo>
                        <a:pt x="1414" y="239"/>
                      </a:lnTo>
                      <a:lnTo>
                        <a:pt x="1455" y="274"/>
                      </a:lnTo>
                      <a:lnTo>
                        <a:pt x="1496" y="311"/>
                      </a:lnTo>
                      <a:lnTo>
                        <a:pt x="1534" y="351"/>
                      </a:lnTo>
                      <a:lnTo>
                        <a:pt x="1604" y="437"/>
                      </a:lnTo>
                      <a:lnTo>
                        <a:pt x="1666" y="527"/>
                      </a:lnTo>
                      <a:lnTo>
                        <a:pt x="1716" y="622"/>
                      </a:lnTo>
                      <a:lnTo>
                        <a:pt x="1756" y="720"/>
                      </a:lnTo>
                      <a:lnTo>
                        <a:pt x="1787" y="820"/>
                      </a:lnTo>
                      <a:lnTo>
                        <a:pt x="1807" y="923"/>
                      </a:lnTo>
                      <a:lnTo>
                        <a:pt x="1817" y="1027"/>
                      </a:lnTo>
                      <a:lnTo>
                        <a:pt x="1818" y="1131"/>
                      </a:lnTo>
                      <a:lnTo>
                        <a:pt x="1808" y="1236"/>
                      </a:lnTo>
                      <a:lnTo>
                        <a:pt x="1789" y="1337"/>
                      </a:lnTo>
                      <a:lnTo>
                        <a:pt x="1760" y="1438"/>
                      </a:lnTo>
                      <a:lnTo>
                        <a:pt x="1721" y="1536"/>
                      </a:lnTo>
                      <a:lnTo>
                        <a:pt x="1672" y="1630"/>
                      </a:lnTo>
                      <a:lnTo>
                        <a:pt x="1613" y="1720"/>
                      </a:lnTo>
                      <a:lnTo>
                        <a:pt x="1545" y="1805"/>
                      </a:lnTo>
                      <a:lnTo>
                        <a:pt x="1467" y="1884"/>
                      </a:lnTo>
                      <a:lnTo>
                        <a:pt x="1432" y="1846"/>
                      </a:lnTo>
                      <a:lnTo>
                        <a:pt x="1402" y="1813"/>
                      </a:lnTo>
                      <a:lnTo>
                        <a:pt x="1376" y="1784"/>
                      </a:lnTo>
                      <a:lnTo>
                        <a:pt x="1352" y="1759"/>
                      </a:lnTo>
                      <a:lnTo>
                        <a:pt x="1331" y="1735"/>
                      </a:lnTo>
                      <a:lnTo>
                        <a:pt x="1311" y="1712"/>
                      </a:lnTo>
                      <a:lnTo>
                        <a:pt x="1289" y="1689"/>
                      </a:lnTo>
                      <a:lnTo>
                        <a:pt x="1266" y="1664"/>
                      </a:lnTo>
                      <a:lnTo>
                        <a:pt x="1239" y="1635"/>
                      </a:lnTo>
                      <a:lnTo>
                        <a:pt x="1210" y="1603"/>
                      </a:lnTo>
                      <a:lnTo>
                        <a:pt x="1175" y="1564"/>
                      </a:lnTo>
                      <a:lnTo>
                        <a:pt x="1133" y="1519"/>
                      </a:lnTo>
                      <a:lnTo>
                        <a:pt x="1084" y="1467"/>
                      </a:lnTo>
                      <a:lnTo>
                        <a:pt x="1027" y="1404"/>
                      </a:lnTo>
                      <a:lnTo>
                        <a:pt x="960" y="1331"/>
                      </a:lnTo>
                      <a:lnTo>
                        <a:pt x="882" y="1247"/>
                      </a:lnTo>
                      <a:lnTo>
                        <a:pt x="911" y="1214"/>
                      </a:lnTo>
                      <a:lnTo>
                        <a:pt x="933" y="1176"/>
                      </a:lnTo>
                      <a:lnTo>
                        <a:pt x="948" y="1136"/>
                      </a:lnTo>
                      <a:lnTo>
                        <a:pt x="953" y="1094"/>
                      </a:lnTo>
                      <a:lnTo>
                        <a:pt x="951" y="1051"/>
                      </a:lnTo>
                      <a:lnTo>
                        <a:pt x="941" y="1011"/>
                      </a:lnTo>
                      <a:lnTo>
                        <a:pt x="922" y="972"/>
                      </a:lnTo>
                      <a:lnTo>
                        <a:pt x="896" y="936"/>
                      </a:lnTo>
                      <a:lnTo>
                        <a:pt x="881" y="921"/>
                      </a:lnTo>
                      <a:lnTo>
                        <a:pt x="863" y="907"/>
                      </a:lnTo>
                      <a:lnTo>
                        <a:pt x="845" y="895"/>
                      </a:lnTo>
                      <a:lnTo>
                        <a:pt x="826" y="885"/>
                      </a:lnTo>
                      <a:lnTo>
                        <a:pt x="806" y="877"/>
                      </a:lnTo>
                      <a:lnTo>
                        <a:pt x="786" y="872"/>
                      </a:lnTo>
                      <a:lnTo>
                        <a:pt x="766" y="867"/>
                      </a:lnTo>
                      <a:lnTo>
                        <a:pt x="745" y="865"/>
                      </a:lnTo>
                      <a:lnTo>
                        <a:pt x="723" y="866"/>
                      </a:lnTo>
                      <a:lnTo>
                        <a:pt x="702" y="867"/>
                      </a:lnTo>
                      <a:lnTo>
                        <a:pt x="681" y="872"/>
                      </a:lnTo>
                      <a:lnTo>
                        <a:pt x="660" y="878"/>
                      </a:lnTo>
                      <a:lnTo>
                        <a:pt x="641" y="886"/>
                      </a:lnTo>
                      <a:lnTo>
                        <a:pt x="622" y="897"/>
                      </a:lnTo>
                      <a:lnTo>
                        <a:pt x="603" y="909"/>
                      </a:lnTo>
                      <a:lnTo>
                        <a:pt x="586" y="923"/>
                      </a:lnTo>
                      <a:lnTo>
                        <a:pt x="551" y="885"/>
                      </a:lnTo>
                      <a:lnTo>
                        <a:pt x="520" y="852"/>
                      </a:lnTo>
                      <a:lnTo>
                        <a:pt x="494" y="822"/>
                      </a:lnTo>
                      <a:lnTo>
                        <a:pt x="471" y="797"/>
                      </a:lnTo>
                      <a:lnTo>
                        <a:pt x="449" y="774"/>
                      </a:lnTo>
                      <a:lnTo>
                        <a:pt x="428" y="751"/>
                      </a:lnTo>
                      <a:lnTo>
                        <a:pt x="406" y="727"/>
                      </a:lnTo>
                      <a:lnTo>
                        <a:pt x="383" y="702"/>
                      </a:lnTo>
                      <a:lnTo>
                        <a:pt x="357" y="673"/>
                      </a:lnTo>
                      <a:lnTo>
                        <a:pt x="327" y="641"/>
                      </a:lnTo>
                      <a:lnTo>
                        <a:pt x="292" y="602"/>
                      </a:lnTo>
                      <a:lnTo>
                        <a:pt x="250" y="557"/>
                      </a:lnTo>
                      <a:lnTo>
                        <a:pt x="202" y="505"/>
                      </a:lnTo>
                      <a:lnTo>
                        <a:pt x="145" y="442"/>
                      </a:lnTo>
                      <a:lnTo>
                        <a:pt x="78" y="369"/>
                      </a:lnTo>
                      <a:lnTo>
                        <a:pt x="0" y="285"/>
                      </a:lnTo>
                      <a:close/>
                    </a:path>
                  </a:pathLst>
                </a:custGeom>
                <a:solidFill>
                  <a:srgbClr val="9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70" name="Freeform 215">
                  <a:extLst>
                    <a:ext uri="{FF2B5EF4-FFF2-40B4-BE49-F238E27FC236}">
                      <a16:creationId xmlns:a16="http://schemas.microsoft.com/office/drawing/2014/main" id="{722520A3-03FF-46EE-A4D6-61F482384011}"/>
                    </a:ext>
                  </a:extLst>
                </p:cNvPr>
                <p:cNvSpPr>
                  <a:spLocks/>
                </p:cNvSpPr>
                <p:nvPr/>
              </p:nvSpPr>
              <p:spPr bwMode="auto">
                <a:xfrm>
                  <a:off x="2137" y="2177"/>
                  <a:ext cx="600" cy="622"/>
                </a:xfrm>
                <a:custGeom>
                  <a:avLst/>
                  <a:gdLst>
                    <a:gd name="T0" fmla="*/ 0 w 1800"/>
                    <a:gd name="T1" fmla="*/ 0 h 1866"/>
                    <a:gd name="T2" fmla="*/ 0 w 1800"/>
                    <a:gd name="T3" fmla="*/ 0 h 1866"/>
                    <a:gd name="T4" fmla="*/ 0 w 1800"/>
                    <a:gd name="T5" fmla="*/ 0 h 1866"/>
                    <a:gd name="T6" fmla="*/ 0 w 1800"/>
                    <a:gd name="T7" fmla="*/ 0 h 1866"/>
                    <a:gd name="T8" fmla="*/ 1 w 1800"/>
                    <a:gd name="T9" fmla="*/ 0 h 1866"/>
                    <a:gd name="T10" fmla="*/ 1 w 1800"/>
                    <a:gd name="T11" fmla="*/ 0 h 1866"/>
                    <a:gd name="T12" fmla="*/ 1 w 1800"/>
                    <a:gd name="T13" fmla="*/ 0 h 1866"/>
                    <a:gd name="T14" fmla="*/ 1 w 1800"/>
                    <a:gd name="T15" fmla="*/ 0 h 1866"/>
                    <a:gd name="T16" fmla="*/ 1 w 1800"/>
                    <a:gd name="T17" fmla="*/ 0 h 1866"/>
                    <a:gd name="T18" fmla="*/ 1 w 1800"/>
                    <a:gd name="T19" fmla="*/ 0 h 1866"/>
                    <a:gd name="T20" fmla="*/ 1 w 1800"/>
                    <a:gd name="T21" fmla="*/ 0 h 1866"/>
                    <a:gd name="T22" fmla="*/ 2 w 1800"/>
                    <a:gd name="T23" fmla="*/ 0 h 1866"/>
                    <a:gd name="T24" fmla="*/ 2 w 1800"/>
                    <a:gd name="T25" fmla="*/ 0 h 1866"/>
                    <a:gd name="T26" fmla="*/ 2 w 1800"/>
                    <a:gd name="T27" fmla="*/ 0 h 1866"/>
                    <a:gd name="T28" fmla="*/ 2 w 1800"/>
                    <a:gd name="T29" fmla="*/ 0 h 1866"/>
                    <a:gd name="T30" fmla="*/ 2 w 1800"/>
                    <a:gd name="T31" fmla="*/ 0 h 1866"/>
                    <a:gd name="T32" fmla="*/ 2 w 1800"/>
                    <a:gd name="T33" fmla="*/ 1 h 1866"/>
                    <a:gd name="T34" fmla="*/ 2 w 1800"/>
                    <a:gd name="T35" fmla="*/ 1 h 1866"/>
                    <a:gd name="T36" fmla="*/ 2 w 1800"/>
                    <a:gd name="T37" fmla="*/ 1 h 1866"/>
                    <a:gd name="T38" fmla="*/ 2 w 1800"/>
                    <a:gd name="T39" fmla="*/ 1 h 1866"/>
                    <a:gd name="T40" fmla="*/ 2 w 1800"/>
                    <a:gd name="T41" fmla="*/ 2 h 1866"/>
                    <a:gd name="T42" fmla="*/ 2 w 1800"/>
                    <a:gd name="T43" fmla="*/ 2 h 1866"/>
                    <a:gd name="T44" fmla="*/ 2 w 1800"/>
                    <a:gd name="T45" fmla="*/ 2 h 1866"/>
                    <a:gd name="T46" fmla="*/ 2 w 1800"/>
                    <a:gd name="T47" fmla="*/ 2 h 1866"/>
                    <a:gd name="T48" fmla="*/ 2 w 1800"/>
                    <a:gd name="T49" fmla="*/ 3 h 1866"/>
                    <a:gd name="T50" fmla="*/ 2 w 1800"/>
                    <a:gd name="T51" fmla="*/ 2 h 1866"/>
                    <a:gd name="T52" fmla="*/ 2 w 1800"/>
                    <a:gd name="T53" fmla="*/ 2 h 1866"/>
                    <a:gd name="T54" fmla="*/ 2 w 1800"/>
                    <a:gd name="T55" fmla="*/ 2 h 1866"/>
                    <a:gd name="T56" fmla="*/ 2 w 1800"/>
                    <a:gd name="T57" fmla="*/ 2 h 1866"/>
                    <a:gd name="T58" fmla="*/ 2 w 1800"/>
                    <a:gd name="T59" fmla="*/ 2 h 1866"/>
                    <a:gd name="T60" fmla="*/ 1 w 1800"/>
                    <a:gd name="T61" fmla="*/ 2 h 1866"/>
                    <a:gd name="T62" fmla="*/ 1 w 1800"/>
                    <a:gd name="T63" fmla="*/ 2 h 1866"/>
                    <a:gd name="T64" fmla="*/ 1 w 1800"/>
                    <a:gd name="T65" fmla="*/ 2 h 1866"/>
                    <a:gd name="T66" fmla="*/ 1 w 1800"/>
                    <a:gd name="T67" fmla="*/ 2 h 1866"/>
                    <a:gd name="T68" fmla="*/ 1 w 1800"/>
                    <a:gd name="T69" fmla="*/ 1 h 1866"/>
                    <a:gd name="T70" fmla="*/ 1 w 1800"/>
                    <a:gd name="T71" fmla="*/ 1 h 1866"/>
                    <a:gd name="T72" fmla="*/ 1 w 1800"/>
                    <a:gd name="T73" fmla="*/ 1 h 1866"/>
                    <a:gd name="T74" fmla="*/ 1 w 1800"/>
                    <a:gd name="T75" fmla="*/ 1 h 1866"/>
                    <a:gd name="T76" fmla="*/ 1 w 1800"/>
                    <a:gd name="T77" fmla="*/ 1 h 1866"/>
                    <a:gd name="T78" fmla="*/ 1 w 1800"/>
                    <a:gd name="T79" fmla="*/ 1 h 1866"/>
                    <a:gd name="T80" fmla="*/ 1 w 1800"/>
                    <a:gd name="T81" fmla="*/ 1 h 1866"/>
                    <a:gd name="T82" fmla="*/ 1 w 1800"/>
                    <a:gd name="T83" fmla="*/ 1 h 1866"/>
                    <a:gd name="T84" fmla="*/ 1 w 1800"/>
                    <a:gd name="T85" fmla="*/ 1 h 1866"/>
                    <a:gd name="T86" fmla="*/ 1 w 1800"/>
                    <a:gd name="T87" fmla="*/ 1 h 1866"/>
                    <a:gd name="T88" fmla="*/ 1 w 1800"/>
                    <a:gd name="T89" fmla="*/ 1 h 1866"/>
                    <a:gd name="T90" fmla="*/ 1 w 1800"/>
                    <a:gd name="T91" fmla="*/ 1 h 1866"/>
                    <a:gd name="T92" fmla="*/ 1 w 1800"/>
                    <a:gd name="T93" fmla="*/ 1 h 1866"/>
                    <a:gd name="T94" fmla="*/ 1 w 1800"/>
                    <a:gd name="T95" fmla="*/ 1 h 1866"/>
                    <a:gd name="T96" fmla="*/ 0 w 1800"/>
                    <a:gd name="T97" fmla="*/ 1 h 1866"/>
                    <a:gd name="T98" fmla="*/ 0 w 1800"/>
                    <a:gd name="T99" fmla="*/ 1 h 1866"/>
                    <a:gd name="T100" fmla="*/ 0 w 1800"/>
                    <a:gd name="T101" fmla="*/ 1 h 1866"/>
                    <a:gd name="T102" fmla="*/ 0 w 1800"/>
                    <a:gd name="T103" fmla="*/ 0 h 18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00" h="1866">
                      <a:moveTo>
                        <a:pt x="0" y="281"/>
                      </a:moveTo>
                      <a:lnTo>
                        <a:pt x="42" y="245"/>
                      </a:lnTo>
                      <a:lnTo>
                        <a:pt x="84" y="211"/>
                      </a:lnTo>
                      <a:lnTo>
                        <a:pt x="129" y="179"/>
                      </a:lnTo>
                      <a:lnTo>
                        <a:pt x="174" y="151"/>
                      </a:lnTo>
                      <a:lnTo>
                        <a:pt x="221" y="125"/>
                      </a:lnTo>
                      <a:lnTo>
                        <a:pt x="268" y="102"/>
                      </a:lnTo>
                      <a:lnTo>
                        <a:pt x="317" y="80"/>
                      </a:lnTo>
                      <a:lnTo>
                        <a:pt x="366" y="61"/>
                      </a:lnTo>
                      <a:lnTo>
                        <a:pt x="415" y="45"/>
                      </a:lnTo>
                      <a:lnTo>
                        <a:pt x="466" y="31"/>
                      </a:lnTo>
                      <a:lnTo>
                        <a:pt x="516" y="19"/>
                      </a:lnTo>
                      <a:lnTo>
                        <a:pt x="568" y="11"/>
                      </a:lnTo>
                      <a:lnTo>
                        <a:pt x="619" y="4"/>
                      </a:lnTo>
                      <a:lnTo>
                        <a:pt x="671" y="1"/>
                      </a:lnTo>
                      <a:lnTo>
                        <a:pt x="722" y="0"/>
                      </a:lnTo>
                      <a:lnTo>
                        <a:pt x="774" y="0"/>
                      </a:lnTo>
                      <a:lnTo>
                        <a:pt x="826" y="4"/>
                      </a:lnTo>
                      <a:lnTo>
                        <a:pt x="877" y="9"/>
                      </a:lnTo>
                      <a:lnTo>
                        <a:pt x="928" y="18"/>
                      </a:lnTo>
                      <a:lnTo>
                        <a:pt x="978" y="29"/>
                      </a:lnTo>
                      <a:lnTo>
                        <a:pt x="1028" y="42"/>
                      </a:lnTo>
                      <a:lnTo>
                        <a:pt x="1078" y="58"/>
                      </a:lnTo>
                      <a:lnTo>
                        <a:pt x="1127" y="76"/>
                      </a:lnTo>
                      <a:lnTo>
                        <a:pt x="1175" y="96"/>
                      </a:lnTo>
                      <a:lnTo>
                        <a:pt x="1223" y="119"/>
                      </a:lnTo>
                      <a:lnTo>
                        <a:pt x="1269" y="144"/>
                      </a:lnTo>
                      <a:lnTo>
                        <a:pt x="1314" y="173"/>
                      </a:lnTo>
                      <a:lnTo>
                        <a:pt x="1357" y="202"/>
                      </a:lnTo>
                      <a:lnTo>
                        <a:pt x="1400" y="235"/>
                      </a:lnTo>
                      <a:lnTo>
                        <a:pt x="1442" y="270"/>
                      </a:lnTo>
                      <a:lnTo>
                        <a:pt x="1481" y="307"/>
                      </a:lnTo>
                      <a:lnTo>
                        <a:pt x="1520" y="347"/>
                      </a:lnTo>
                      <a:lnTo>
                        <a:pt x="1590" y="431"/>
                      </a:lnTo>
                      <a:lnTo>
                        <a:pt x="1650" y="521"/>
                      </a:lnTo>
                      <a:lnTo>
                        <a:pt x="1700" y="614"/>
                      </a:lnTo>
                      <a:lnTo>
                        <a:pt x="1740" y="712"/>
                      </a:lnTo>
                      <a:lnTo>
                        <a:pt x="1770" y="811"/>
                      </a:lnTo>
                      <a:lnTo>
                        <a:pt x="1789" y="913"/>
                      </a:lnTo>
                      <a:lnTo>
                        <a:pt x="1800" y="1016"/>
                      </a:lnTo>
                      <a:lnTo>
                        <a:pt x="1800" y="1119"/>
                      </a:lnTo>
                      <a:lnTo>
                        <a:pt x="1791" y="1222"/>
                      </a:lnTo>
                      <a:lnTo>
                        <a:pt x="1772" y="1324"/>
                      </a:lnTo>
                      <a:lnTo>
                        <a:pt x="1742" y="1424"/>
                      </a:lnTo>
                      <a:lnTo>
                        <a:pt x="1704" y="1520"/>
                      </a:lnTo>
                      <a:lnTo>
                        <a:pt x="1656" y="1614"/>
                      </a:lnTo>
                      <a:lnTo>
                        <a:pt x="1598" y="1703"/>
                      </a:lnTo>
                      <a:lnTo>
                        <a:pt x="1530" y="1787"/>
                      </a:lnTo>
                      <a:lnTo>
                        <a:pt x="1453" y="1866"/>
                      </a:lnTo>
                      <a:lnTo>
                        <a:pt x="1417" y="1826"/>
                      </a:lnTo>
                      <a:lnTo>
                        <a:pt x="1385" y="1792"/>
                      </a:lnTo>
                      <a:lnTo>
                        <a:pt x="1357" y="1763"/>
                      </a:lnTo>
                      <a:lnTo>
                        <a:pt x="1333" y="1736"/>
                      </a:lnTo>
                      <a:lnTo>
                        <a:pt x="1311" y="1712"/>
                      </a:lnTo>
                      <a:lnTo>
                        <a:pt x="1291" y="1689"/>
                      </a:lnTo>
                      <a:lnTo>
                        <a:pt x="1269" y="1665"/>
                      </a:lnTo>
                      <a:lnTo>
                        <a:pt x="1246" y="1641"/>
                      </a:lnTo>
                      <a:lnTo>
                        <a:pt x="1220" y="1612"/>
                      </a:lnTo>
                      <a:lnTo>
                        <a:pt x="1191" y="1581"/>
                      </a:lnTo>
                      <a:lnTo>
                        <a:pt x="1157" y="1543"/>
                      </a:lnTo>
                      <a:lnTo>
                        <a:pt x="1117" y="1500"/>
                      </a:lnTo>
                      <a:lnTo>
                        <a:pt x="1069" y="1448"/>
                      </a:lnTo>
                      <a:lnTo>
                        <a:pt x="1014" y="1388"/>
                      </a:lnTo>
                      <a:lnTo>
                        <a:pt x="949" y="1318"/>
                      </a:lnTo>
                      <a:lnTo>
                        <a:pt x="874" y="1236"/>
                      </a:lnTo>
                      <a:lnTo>
                        <a:pt x="903" y="1203"/>
                      </a:lnTo>
                      <a:lnTo>
                        <a:pt x="925" y="1165"/>
                      </a:lnTo>
                      <a:lnTo>
                        <a:pt x="940" y="1125"/>
                      </a:lnTo>
                      <a:lnTo>
                        <a:pt x="945" y="1083"/>
                      </a:lnTo>
                      <a:lnTo>
                        <a:pt x="943" y="1040"/>
                      </a:lnTo>
                      <a:lnTo>
                        <a:pt x="933" y="1000"/>
                      </a:lnTo>
                      <a:lnTo>
                        <a:pt x="914" y="961"/>
                      </a:lnTo>
                      <a:lnTo>
                        <a:pt x="888" y="925"/>
                      </a:lnTo>
                      <a:lnTo>
                        <a:pt x="873" y="910"/>
                      </a:lnTo>
                      <a:lnTo>
                        <a:pt x="855" y="896"/>
                      </a:lnTo>
                      <a:lnTo>
                        <a:pt x="837" y="884"/>
                      </a:lnTo>
                      <a:lnTo>
                        <a:pt x="818" y="874"/>
                      </a:lnTo>
                      <a:lnTo>
                        <a:pt x="798" y="866"/>
                      </a:lnTo>
                      <a:lnTo>
                        <a:pt x="778" y="861"/>
                      </a:lnTo>
                      <a:lnTo>
                        <a:pt x="758" y="856"/>
                      </a:lnTo>
                      <a:lnTo>
                        <a:pt x="737" y="854"/>
                      </a:lnTo>
                      <a:lnTo>
                        <a:pt x="715" y="855"/>
                      </a:lnTo>
                      <a:lnTo>
                        <a:pt x="694" y="856"/>
                      </a:lnTo>
                      <a:lnTo>
                        <a:pt x="673" y="861"/>
                      </a:lnTo>
                      <a:lnTo>
                        <a:pt x="652" y="867"/>
                      </a:lnTo>
                      <a:lnTo>
                        <a:pt x="633" y="875"/>
                      </a:lnTo>
                      <a:lnTo>
                        <a:pt x="614" y="886"/>
                      </a:lnTo>
                      <a:lnTo>
                        <a:pt x="595" y="898"/>
                      </a:lnTo>
                      <a:lnTo>
                        <a:pt x="578" y="912"/>
                      </a:lnTo>
                      <a:lnTo>
                        <a:pt x="542" y="872"/>
                      </a:lnTo>
                      <a:lnTo>
                        <a:pt x="510" y="838"/>
                      </a:lnTo>
                      <a:lnTo>
                        <a:pt x="482" y="808"/>
                      </a:lnTo>
                      <a:lnTo>
                        <a:pt x="459" y="782"/>
                      </a:lnTo>
                      <a:lnTo>
                        <a:pt x="436" y="758"/>
                      </a:lnTo>
                      <a:lnTo>
                        <a:pt x="415" y="735"/>
                      </a:lnTo>
                      <a:lnTo>
                        <a:pt x="394" y="712"/>
                      </a:lnTo>
                      <a:lnTo>
                        <a:pt x="372" y="687"/>
                      </a:lnTo>
                      <a:lnTo>
                        <a:pt x="345" y="658"/>
                      </a:lnTo>
                      <a:lnTo>
                        <a:pt x="317" y="626"/>
                      </a:lnTo>
                      <a:lnTo>
                        <a:pt x="283" y="589"/>
                      </a:lnTo>
                      <a:lnTo>
                        <a:pt x="242" y="545"/>
                      </a:lnTo>
                      <a:lnTo>
                        <a:pt x="195" y="494"/>
                      </a:lnTo>
                      <a:lnTo>
                        <a:pt x="140" y="433"/>
                      </a:lnTo>
                      <a:lnTo>
                        <a:pt x="75" y="363"/>
                      </a:lnTo>
                      <a:lnTo>
                        <a:pt x="0" y="281"/>
                      </a:lnTo>
                      <a:close/>
                    </a:path>
                  </a:pathLst>
                </a:custGeom>
                <a:solidFill>
                  <a:srgbClr val="A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71" name="Freeform 216">
                  <a:extLst>
                    <a:ext uri="{FF2B5EF4-FFF2-40B4-BE49-F238E27FC236}">
                      <a16:creationId xmlns:a16="http://schemas.microsoft.com/office/drawing/2014/main" id="{7CD28135-CF33-4EFF-BBE4-3D2464F02C5D}"/>
                    </a:ext>
                  </a:extLst>
                </p:cNvPr>
                <p:cNvSpPr>
                  <a:spLocks/>
                </p:cNvSpPr>
                <p:nvPr/>
              </p:nvSpPr>
              <p:spPr bwMode="auto">
                <a:xfrm>
                  <a:off x="2139" y="2180"/>
                  <a:ext cx="595" cy="616"/>
                </a:xfrm>
                <a:custGeom>
                  <a:avLst/>
                  <a:gdLst>
                    <a:gd name="T0" fmla="*/ 0 w 1783"/>
                    <a:gd name="T1" fmla="*/ 0 h 1847"/>
                    <a:gd name="T2" fmla="*/ 0 w 1783"/>
                    <a:gd name="T3" fmla="*/ 0 h 1847"/>
                    <a:gd name="T4" fmla="*/ 0 w 1783"/>
                    <a:gd name="T5" fmla="*/ 0 h 1847"/>
                    <a:gd name="T6" fmla="*/ 0 w 1783"/>
                    <a:gd name="T7" fmla="*/ 0 h 1847"/>
                    <a:gd name="T8" fmla="*/ 1 w 1783"/>
                    <a:gd name="T9" fmla="*/ 0 h 1847"/>
                    <a:gd name="T10" fmla="*/ 1 w 1783"/>
                    <a:gd name="T11" fmla="*/ 0 h 1847"/>
                    <a:gd name="T12" fmla="*/ 1 w 1783"/>
                    <a:gd name="T13" fmla="*/ 0 h 1847"/>
                    <a:gd name="T14" fmla="*/ 1 w 1783"/>
                    <a:gd name="T15" fmla="*/ 0 h 1847"/>
                    <a:gd name="T16" fmla="*/ 1 w 1783"/>
                    <a:gd name="T17" fmla="*/ 0 h 1847"/>
                    <a:gd name="T18" fmla="*/ 1 w 1783"/>
                    <a:gd name="T19" fmla="*/ 0 h 1847"/>
                    <a:gd name="T20" fmla="*/ 1 w 1783"/>
                    <a:gd name="T21" fmla="*/ 0 h 1847"/>
                    <a:gd name="T22" fmla="*/ 2 w 1783"/>
                    <a:gd name="T23" fmla="*/ 0 h 1847"/>
                    <a:gd name="T24" fmla="*/ 2 w 1783"/>
                    <a:gd name="T25" fmla="*/ 0 h 1847"/>
                    <a:gd name="T26" fmla="*/ 2 w 1783"/>
                    <a:gd name="T27" fmla="*/ 0 h 1847"/>
                    <a:gd name="T28" fmla="*/ 2 w 1783"/>
                    <a:gd name="T29" fmla="*/ 0 h 1847"/>
                    <a:gd name="T30" fmla="*/ 2 w 1783"/>
                    <a:gd name="T31" fmla="*/ 0 h 1847"/>
                    <a:gd name="T32" fmla="*/ 2 w 1783"/>
                    <a:gd name="T33" fmla="*/ 1 h 1847"/>
                    <a:gd name="T34" fmla="*/ 2 w 1783"/>
                    <a:gd name="T35" fmla="*/ 1 h 1847"/>
                    <a:gd name="T36" fmla="*/ 2 w 1783"/>
                    <a:gd name="T37" fmla="*/ 1 h 1847"/>
                    <a:gd name="T38" fmla="*/ 2 w 1783"/>
                    <a:gd name="T39" fmla="*/ 1 h 1847"/>
                    <a:gd name="T40" fmla="*/ 2 w 1783"/>
                    <a:gd name="T41" fmla="*/ 2 h 1847"/>
                    <a:gd name="T42" fmla="*/ 2 w 1783"/>
                    <a:gd name="T43" fmla="*/ 2 h 1847"/>
                    <a:gd name="T44" fmla="*/ 2 w 1783"/>
                    <a:gd name="T45" fmla="*/ 2 h 1847"/>
                    <a:gd name="T46" fmla="*/ 2 w 1783"/>
                    <a:gd name="T47" fmla="*/ 2 h 1847"/>
                    <a:gd name="T48" fmla="*/ 2 w 1783"/>
                    <a:gd name="T49" fmla="*/ 2 h 1847"/>
                    <a:gd name="T50" fmla="*/ 2 w 1783"/>
                    <a:gd name="T51" fmla="*/ 2 h 1847"/>
                    <a:gd name="T52" fmla="*/ 2 w 1783"/>
                    <a:gd name="T53" fmla="*/ 2 h 1847"/>
                    <a:gd name="T54" fmla="*/ 2 w 1783"/>
                    <a:gd name="T55" fmla="*/ 2 h 1847"/>
                    <a:gd name="T56" fmla="*/ 2 w 1783"/>
                    <a:gd name="T57" fmla="*/ 2 h 1847"/>
                    <a:gd name="T58" fmla="*/ 2 w 1783"/>
                    <a:gd name="T59" fmla="*/ 2 h 1847"/>
                    <a:gd name="T60" fmla="*/ 1 w 1783"/>
                    <a:gd name="T61" fmla="*/ 2 h 1847"/>
                    <a:gd name="T62" fmla="*/ 1 w 1783"/>
                    <a:gd name="T63" fmla="*/ 2 h 1847"/>
                    <a:gd name="T64" fmla="*/ 1 w 1783"/>
                    <a:gd name="T65" fmla="*/ 2 h 1847"/>
                    <a:gd name="T66" fmla="*/ 1 w 1783"/>
                    <a:gd name="T67" fmla="*/ 2 h 1847"/>
                    <a:gd name="T68" fmla="*/ 1 w 1783"/>
                    <a:gd name="T69" fmla="*/ 1 h 1847"/>
                    <a:gd name="T70" fmla="*/ 1 w 1783"/>
                    <a:gd name="T71" fmla="*/ 1 h 1847"/>
                    <a:gd name="T72" fmla="*/ 1 w 1783"/>
                    <a:gd name="T73" fmla="*/ 1 h 1847"/>
                    <a:gd name="T74" fmla="*/ 1 w 1783"/>
                    <a:gd name="T75" fmla="*/ 1 h 1847"/>
                    <a:gd name="T76" fmla="*/ 1 w 1783"/>
                    <a:gd name="T77" fmla="*/ 1 h 1847"/>
                    <a:gd name="T78" fmla="*/ 1 w 1783"/>
                    <a:gd name="T79" fmla="*/ 1 h 1847"/>
                    <a:gd name="T80" fmla="*/ 1 w 1783"/>
                    <a:gd name="T81" fmla="*/ 1 h 1847"/>
                    <a:gd name="T82" fmla="*/ 1 w 1783"/>
                    <a:gd name="T83" fmla="*/ 1 h 1847"/>
                    <a:gd name="T84" fmla="*/ 1 w 1783"/>
                    <a:gd name="T85" fmla="*/ 1 h 1847"/>
                    <a:gd name="T86" fmla="*/ 1 w 1783"/>
                    <a:gd name="T87" fmla="*/ 1 h 1847"/>
                    <a:gd name="T88" fmla="*/ 1 w 1783"/>
                    <a:gd name="T89" fmla="*/ 1 h 1847"/>
                    <a:gd name="T90" fmla="*/ 1 w 1783"/>
                    <a:gd name="T91" fmla="*/ 1 h 1847"/>
                    <a:gd name="T92" fmla="*/ 1 w 1783"/>
                    <a:gd name="T93" fmla="*/ 1 h 1847"/>
                    <a:gd name="T94" fmla="*/ 1 w 1783"/>
                    <a:gd name="T95" fmla="*/ 1 h 1847"/>
                    <a:gd name="T96" fmla="*/ 0 w 1783"/>
                    <a:gd name="T97" fmla="*/ 1 h 1847"/>
                    <a:gd name="T98" fmla="*/ 0 w 1783"/>
                    <a:gd name="T99" fmla="*/ 1 h 1847"/>
                    <a:gd name="T100" fmla="*/ 0 w 1783"/>
                    <a:gd name="T101" fmla="*/ 1 h 1847"/>
                    <a:gd name="T102" fmla="*/ 0 w 1783"/>
                    <a:gd name="T103" fmla="*/ 0 h 18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83" h="1847">
                      <a:moveTo>
                        <a:pt x="0" y="278"/>
                      </a:moveTo>
                      <a:lnTo>
                        <a:pt x="42" y="242"/>
                      </a:lnTo>
                      <a:lnTo>
                        <a:pt x="85" y="209"/>
                      </a:lnTo>
                      <a:lnTo>
                        <a:pt x="129" y="177"/>
                      </a:lnTo>
                      <a:lnTo>
                        <a:pt x="174" y="150"/>
                      </a:lnTo>
                      <a:lnTo>
                        <a:pt x="220" y="123"/>
                      </a:lnTo>
                      <a:lnTo>
                        <a:pt x="266" y="99"/>
                      </a:lnTo>
                      <a:lnTo>
                        <a:pt x="314" y="78"/>
                      </a:lnTo>
                      <a:lnTo>
                        <a:pt x="362" y="60"/>
                      </a:lnTo>
                      <a:lnTo>
                        <a:pt x="412" y="44"/>
                      </a:lnTo>
                      <a:lnTo>
                        <a:pt x="462" y="30"/>
                      </a:lnTo>
                      <a:lnTo>
                        <a:pt x="511" y="19"/>
                      </a:lnTo>
                      <a:lnTo>
                        <a:pt x="563" y="11"/>
                      </a:lnTo>
                      <a:lnTo>
                        <a:pt x="613" y="5"/>
                      </a:lnTo>
                      <a:lnTo>
                        <a:pt x="664" y="1"/>
                      </a:lnTo>
                      <a:lnTo>
                        <a:pt x="715" y="0"/>
                      </a:lnTo>
                      <a:lnTo>
                        <a:pt x="767" y="1"/>
                      </a:lnTo>
                      <a:lnTo>
                        <a:pt x="817" y="4"/>
                      </a:lnTo>
                      <a:lnTo>
                        <a:pt x="869" y="9"/>
                      </a:lnTo>
                      <a:lnTo>
                        <a:pt x="919" y="18"/>
                      </a:lnTo>
                      <a:lnTo>
                        <a:pt x="969" y="29"/>
                      </a:lnTo>
                      <a:lnTo>
                        <a:pt x="1019" y="42"/>
                      </a:lnTo>
                      <a:lnTo>
                        <a:pt x="1067" y="58"/>
                      </a:lnTo>
                      <a:lnTo>
                        <a:pt x="1116" y="75"/>
                      </a:lnTo>
                      <a:lnTo>
                        <a:pt x="1164" y="96"/>
                      </a:lnTo>
                      <a:lnTo>
                        <a:pt x="1210" y="119"/>
                      </a:lnTo>
                      <a:lnTo>
                        <a:pt x="1256" y="144"/>
                      </a:lnTo>
                      <a:lnTo>
                        <a:pt x="1301" y="172"/>
                      </a:lnTo>
                      <a:lnTo>
                        <a:pt x="1345" y="201"/>
                      </a:lnTo>
                      <a:lnTo>
                        <a:pt x="1387" y="233"/>
                      </a:lnTo>
                      <a:lnTo>
                        <a:pt x="1427" y="268"/>
                      </a:lnTo>
                      <a:lnTo>
                        <a:pt x="1467" y="304"/>
                      </a:lnTo>
                      <a:lnTo>
                        <a:pt x="1505" y="344"/>
                      </a:lnTo>
                      <a:lnTo>
                        <a:pt x="1574" y="427"/>
                      </a:lnTo>
                      <a:lnTo>
                        <a:pt x="1633" y="516"/>
                      </a:lnTo>
                      <a:lnTo>
                        <a:pt x="1683" y="609"/>
                      </a:lnTo>
                      <a:lnTo>
                        <a:pt x="1722" y="705"/>
                      </a:lnTo>
                      <a:lnTo>
                        <a:pt x="1753" y="804"/>
                      </a:lnTo>
                      <a:lnTo>
                        <a:pt x="1773" y="905"/>
                      </a:lnTo>
                      <a:lnTo>
                        <a:pt x="1782" y="1006"/>
                      </a:lnTo>
                      <a:lnTo>
                        <a:pt x="1783" y="1108"/>
                      </a:lnTo>
                      <a:lnTo>
                        <a:pt x="1774" y="1210"/>
                      </a:lnTo>
                      <a:lnTo>
                        <a:pt x="1755" y="1311"/>
                      </a:lnTo>
                      <a:lnTo>
                        <a:pt x="1726" y="1410"/>
                      </a:lnTo>
                      <a:lnTo>
                        <a:pt x="1688" y="1505"/>
                      </a:lnTo>
                      <a:lnTo>
                        <a:pt x="1640" y="1598"/>
                      </a:lnTo>
                      <a:lnTo>
                        <a:pt x="1583" y="1686"/>
                      </a:lnTo>
                      <a:lnTo>
                        <a:pt x="1516" y="1769"/>
                      </a:lnTo>
                      <a:lnTo>
                        <a:pt x="1439" y="1847"/>
                      </a:lnTo>
                      <a:lnTo>
                        <a:pt x="1402" y="1805"/>
                      </a:lnTo>
                      <a:lnTo>
                        <a:pt x="1369" y="1770"/>
                      </a:lnTo>
                      <a:lnTo>
                        <a:pt x="1342" y="1739"/>
                      </a:lnTo>
                      <a:lnTo>
                        <a:pt x="1316" y="1713"/>
                      </a:lnTo>
                      <a:lnTo>
                        <a:pt x="1294" y="1688"/>
                      </a:lnTo>
                      <a:lnTo>
                        <a:pt x="1272" y="1665"/>
                      </a:lnTo>
                      <a:lnTo>
                        <a:pt x="1251" y="1642"/>
                      </a:lnTo>
                      <a:lnTo>
                        <a:pt x="1228" y="1617"/>
                      </a:lnTo>
                      <a:lnTo>
                        <a:pt x="1202" y="1589"/>
                      </a:lnTo>
                      <a:lnTo>
                        <a:pt x="1174" y="1558"/>
                      </a:lnTo>
                      <a:lnTo>
                        <a:pt x="1141" y="1521"/>
                      </a:lnTo>
                      <a:lnTo>
                        <a:pt x="1102" y="1480"/>
                      </a:lnTo>
                      <a:lnTo>
                        <a:pt x="1056" y="1430"/>
                      </a:lnTo>
                      <a:lnTo>
                        <a:pt x="1003" y="1371"/>
                      </a:lnTo>
                      <a:lnTo>
                        <a:pt x="940" y="1303"/>
                      </a:lnTo>
                      <a:lnTo>
                        <a:pt x="868" y="1225"/>
                      </a:lnTo>
                      <a:lnTo>
                        <a:pt x="897" y="1192"/>
                      </a:lnTo>
                      <a:lnTo>
                        <a:pt x="919" y="1154"/>
                      </a:lnTo>
                      <a:lnTo>
                        <a:pt x="934" y="1114"/>
                      </a:lnTo>
                      <a:lnTo>
                        <a:pt x="939" y="1072"/>
                      </a:lnTo>
                      <a:lnTo>
                        <a:pt x="937" y="1029"/>
                      </a:lnTo>
                      <a:lnTo>
                        <a:pt x="927" y="989"/>
                      </a:lnTo>
                      <a:lnTo>
                        <a:pt x="908" y="950"/>
                      </a:lnTo>
                      <a:lnTo>
                        <a:pt x="882" y="914"/>
                      </a:lnTo>
                      <a:lnTo>
                        <a:pt x="867" y="899"/>
                      </a:lnTo>
                      <a:lnTo>
                        <a:pt x="849" y="885"/>
                      </a:lnTo>
                      <a:lnTo>
                        <a:pt x="831" y="873"/>
                      </a:lnTo>
                      <a:lnTo>
                        <a:pt x="812" y="863"/>
                      </a:lnTo>
                      <a:lnTo>
                        <a:pt x="792" y="855"/>
                      </a:lnTo>
                      <a:lnTo>
                        <a:pt x="772" y="850"/>
                      </a:lnTo>
                      <a:lnTo>
                        <a:pt x="752" y="845"/>
                      </a:lnTo>
                      <a:lnTo>
                        <a:pt x="731" y="843"/>
                      </a:lnTo>
                      <a:lnTo>
                        <a:pt x="709" y="844"/>
                      </a:lnTo>
                      <a:lnTo>
                        <a:pt x="688" y="845"/>
                      </a:lnTo>
                      <a:lnTo>
                        <a:pt x="667" y="850"/>
                      </a:lnTo>
                      <a:lnTo>
                        <a:pt x="646" y="856"/>
                      </a:lnTo>
                      <a:lnTo>
                        <a:pt x="627" y="864"/>
                      </a:lnTo>
                      <a:lnTo>
                        <a:pt x="608" y="875"/>
                      </a:lnTo>
                      <a:lnTo>
                        <a:pt x="589" y="887"/>
                      </a:lnTo>
                      <a:lnTo>
                        <a:pt x="572" y="901"/>
                      </a:lnTo>
                      <a:lnTo>
                        <a:pt x="533" y="860"/>
                      </a:lnTo>
                      <a:lnTo>
                        <a:pt x="502" y="825"/>
                      </a:lnTo>
                      <a:lnTo>
                        <a:pt x="473" y="794"/>
                      </a:lnTo>
                      <a:lnTo>
                        <a:pt x="449" y="767"/>
                      </a:lnTo>
                      <a:lnTo>
                        <a:pt x="426" y="742"/>
                      </a:lnTo>
                      <a:lnTo>
                        <a:pt x="404" y="718"/>
                      </a:lnTo>
                      <a:lnTo>
                        <a:pt x="382" y="695"/>
                      </a:lnTo>
                      <a:lnTo>
                        <a:pt x="360" y="670"/>
                      </a:lnTo>
                      <a:lnTo>
                        <a:pt x="335" y="643"/>
                      </a:lnTo>
                      <a:lnTo>
                        <a:pt x="306" y="611"/>
                      </a:lnTo>
                      <a:lnTo>
                        <a:pt x="272" y="576"/>
                      </a:lnTo>
                      <a:lnTo>
                        <a:pt x="234" y="533"/>
                      </a:lnTo>
                      <a:lnTo>
                        <a:pt x="189" y="484"/>
                      </a:lnTo>
                      <a:lnTo>
                        <a:pt x="135" y="425"/>
                      </a:lnTo>
                      <a:lnTo>
                        <a:pt x="73" y="357"/>
                      </a:lnTo>
                      <a:lnTo>
                        <a:pt x="0" y="278"/>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72" name="Freeform 217">
                  <a:extLst>
                    <a:ext uri="{FF2B5EF4-FFF2-40B4-BE49-F238E27FC236}">
                      <a16:creationId xmlns:a16="http://schemas.microsoft.com/office/drawing/2014/main" id="{253B0A81-B1F1-4966-89BC-01D16F2CEB3E}"/>
                    </a:ext>
                  </a:extLst>
                </p:cNvPr>
                <p:cNvSpPr>
                  <a:spLocks/>
                </p:cNvSpPr>
                <p:nvPr/>
              </p:nvSpPr>
              <p:spPr bwMode="auto">
                <a:xfrm>
                  <a:off x="2142" y="2183"/>
                  <a:ext cx="589" cy="610"/>
                </a:xfrm>
                <a:custGeom>
                  <a:avLst/>
                  <a:gdLst>
                    <a:gd name="T0" fmla="*/ 0 w 1767"/>
                    <a:gd name="T1" fmla="*/ 0 h 1830"/>
                    <a:gd name="T2" fmla="*/ 0 w 1767"/>
                    <a:gd name="T3" fmla="*/ 0 h 1830"/>
                    <a:gd name="T4" fmla="*/ 0 w 1767"/>
                    <a:gd name="T5" fmla="*/ 0 h 1830"/>
                    <a:gd name="T6" fmla="*/ 0 w 1767"/>
                    <a:gd name="T7" fmla="*/ 0 h 1830"/>
                    <a:gd name="T8" fmla="*/ 1 w 1767"/>
                    <a:gd name="T9" fmla="*/ 0 h 1830"/>
                    <a:gd name="T10" fmla="*/ 1 w 1767"/>
                    <a:gd name="T11" fmla="*/ 0 h 1830"/>
                    <a:gd name="T12" fmla="*/ 1 w 1767"/>
                    <a:gd name="T13" fmla="*/ 0 h 1830"/>
                    <a:gd name="T14" fmla="*/ 1 w 1767"/>
                    <a:gd name="T15" fmla="*/ 0 h 1830"/>
                    <a:gd name="T16" fmla="*/ 1 w 1767"/>
                    <a:gd name="T17" fmla="*/ 0 h 1830"/>
                    <a:gd name="T18" fmla="*/ 1 w 1767"/>
                    <a:gd name="T19" fmla="*/ 0 h 1830"/>
                    <a:gd name="T20" fmla="*/ 1 w 1767"/>
                    <a:gd name="T21" fmla="*/ 0 h 1830"/>
                    <a:gd name="T22" fmla="*/ 2 w 1767"/>
                    <a:gd name="T23" fmla="*/ 0 h 1830"/>
                    <a:gd name="T24" fmla="*/ 2 w 1767"/>
                    <a:gd name="T25" fmla="*/ 0 h 1830"/>
                    <a:gd name="T26" fmla="*/ 2 w 1767"/>
                    <a:gd name="T27" fmla="*/ 0 h 1830"/>
                    <a:gd name="T28" fmla="*/ 2 w 1767"/>
                    <a:gd name="T29" fmla="*/ 0 h 1830"/>
                    <a:gd name="T30" fmla="*/ 2 w 1767"/>
                    <a:gd name="T31" fmla="*/ 0 h 1830"/>
                    <a:gd name="T32" fmla="*/ 2 w 1767"/>
                    <a:gd name="T33" fmla="*/ 1 h 1830"/>
                    <a:gd name="T34" fmla="*/ 2 w 1767"/>
                    <a:gd name="T35" fmla="*/ 1 h 1830"/>
                    <a:gd name="T36" fmla="*/ 2 w 1767"/>
                    <a:gd name="T37" fmla="*/ 1 h 1830"/>
                    <a:gd name="T38" fmla="*/ 2 w 1767"/>
                    <a:gd name="T39" fmla="*/ 1 h 1830"/>
                    <a:gd name="T40" fmla="*/ 2 w 1767"/>
                    <a:gd name="T41" fmla="*/ 2 h 1830"/>
                    <a:gd name="T42" fmla="*/ 2 w 1767"/>
                    <a:gd name="T43" fmla="*/ 2 h 1830"/>
                    <a:gd name="T44" fmla="*/ 2 w 1767"/>
                    <a:gd name="T45" fmla="*/ 2 h 1830"/>
                    <a:gd name="T46" fmla="*/ 2 w 1767"/>
                    <a:gd name="T47" fmla="*/ 2 h 1830"/>
                    <a:gd name="T48" fmla="*/ 2 w 1767"/>
                    <a:gd name="T49" fmla="*/ 2 h 1830"/>
                    <a:gd name="T50" fmla="*/ 2 w 1767"/>
                    <a:gd name="T51" fmla="*/ 2 h 1830"/>
                    <a:gd name="T52" fmla="*/ 2 w 1767"/>
                    <a:gd name="T53" fmla="*/ 2 h 1830"/>
                    <a:gd name="T54" fmla="*/ 2 w 1767"/>
                    <a:gd name="T55" fmla="*/ 2 h 1830"/>
                    <a:gd name="T56" fmla="*/ 2 w 1767"/>
                    <a:gd name="T57" fmla="*/ 2 h 1830"/>
                    <a:gd name="T58" fmla="*/ 2 w 1767"/>
                    <a:gd name="T59" fmla="*/ 2 h 1830"/>
                    <a:gd name="T60" fmla="*/ 1 w 1767"/>
                    <a:gd name="T61" fmla="*/ 2 h 1830"/>
                    <a:gd name="T62" fmla="*/ 1 w 1767"/>
                    <a:gd name="T63" fmla="*/ 2 h 1830"/>
                    <a:gd name="T64" fmla="*/ 1 w 1767"/>
                    <a:gd name="T65" fmla="*/ 2 h 1830"/>
                    <a:gd name="T66" fmla="*/ 1 w 1767"/>
                    <a:gd name="T67" fmla="*/ 2 h 1830"/>
                    <a:gd name="T68" fmla="*/ 1 w 1767"/>
                    <a:gd name="T69" fmla="*/ 1 h 1830"/>
                    <a:gd name="T70" fmla="*/ 1 w 1767"/>
                    <a:gd name="T71" fmla="*/ 1 h 1830"/>
                    <a:gd name="T72" fmla="*/ 1 w 1767"/>
                    <a:gd name="T73" fmla="*/ 1 h 1830"/>
                    <a:gd name="T74" fmla="*/ 1 w 1767"/>
                    <a:gd name="T75" fmla="*/ 1 h 1830"/>
                    <a:gd name="T76" fmla="*/ 1 w 1767"/>
                    <a:gd name="T77" fmla="*/ 1 h 1830"/>
                    <a:gd name="T78" fmla="*/ 1 w 1767"/>
                    <a:gd name="T79" fmla="*/ 1 h 1830"/>
                    <a:gd name="T80" fmla="*/ 1 w 1767"/>
                    <a:gd name="T81" fmla="*/ 1 h 1830"/>
                    <a:gd name="T82" fmla="*/ 1 w 1767"/>
                    <a:gd name="T83" fmla="*/ 1 h 1830"/>
                    <a:gd name="T84" fmla="*/ 1 w 1767"/>
                    <a:gd name="T85" fmla="*/ 1 h 1830"/>
                    <a:gd name="T86" fmla="*/ 1 w 1767"/>
                    <a:gd name="T87" fmla="*/ 1 h 1830"/>
                    <a:gd name="T88" fmla="*/ 1 w 1767"/>
                    <a:gd name="T89" fmla="*/ 1 h 1830"/>
                    <a:gd name="T90" fmla="*/ 1 w 1767"/>
                    <a:gd name="T91" fmla="*/ 1 h 1830"/>
                    <a:gd name="T92" fmla="*/ 1 w 1767"/>
                    <a:gd name="T93" fmla="*/ 1 h 1830"/>
                    <a:gd name="T94" fmla="*/ 1 w 1767"/>
                    <a:gd name="T95" fmla="*/ 1 h 1830"/>
                    <a:gd name="T96" fmla="*/ 0 w 1767"/>
                    <a:gd name="T97" fmla="*/ 1 h 1830"/>
                    <a:gd name="T98" fmla="*/ 0 w 1767"/>
                    <a:gd name="T99" fmla="*/ 1 h 1830"/>
                    <a:gd name="T100" fmla="*/ 0 w 1767"/>
                    <a:gd name="T101" fmla="*/ 1 h 1830"/>
                    <a:gd name="T102" fmla="*/ 0 w 1767"/>
                    <a:gd name="T103" fmla="*/ 0 h 18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67" h="1830">
                      <a:moveTo>
                        <a:pt x="0" y="277"/>
                      </a:moveTo>
                      <a:lnTo>
                        <a:pt x="41" y="241"/>
                      </a:lnTo>
                      <a:lnTo>
                        <a:pt x="83" y="208"/>
                      </a:lnTo>
                      <a:lnTo>
                        <a:pt x="126" y="177"/>
                      </a:lnTo>
                      <a:lnTo>
                        <a:pt x="171" y="149"/>
                      </a:lnTo>
                      <a:lnTo>
                        <a:pt x="217" y="123"/>
                      </a:lnTo>
                      <a:lnTo>
                        <a:pt x="263" y="100"/>
                      </a:lnTo>
                      <a:lnTo>
                        <a:pt x="310" y="79"/>
                      </a:lnTo>
                      <a:lnTo>
                        <a:pt x="359" y="61"/>
                      </a:lnTo>
                      <a:lnTo>
                        <a:pt x="408" y="45"/>
                      </a:lnTo>
                      <a:lnTo>
                        <a:pt x="457" y="31"/>
                      </a:lnTo>
                      <a:lnTo>
                        <a:pt x="507" y="20"/>
                      </a:lnTo>
                      <a:lnTo>
                        <a:pt x="557" y="12"/>
                      </a:lnTo>
                      <a:lnTo>
                        <a:pt x="608" y="6"/>
                      </a:lnTo>
                      <a:lnTo>
                        <a:pt x="658" y="2"/>
                      </a:lnTo>
                      <a:lnTo>
                        <a:pt x="708" y="0"/>
                      </a:lnTo>
                      <a:lnTo>
                        <a:pt x="760" y="2"/>
                      </a:lnTo>
                      <a:lnTo>
                        <a:pt x="810" y="5"/>
                      </a:lnTo>
                      <a:lnTo>
                        <a:pt x="861" y="10"/>
                      </a:lnTo>
                      <a:lnTo>
                        <a:pt x="911" y="19"/>
                      </a:lnTo>
                      <a:lnTo>
                        <a:pt x="961" y="30"/>
                      </a:lnTo>
                      <a:lnTo>
                        <a:pt x="1010" y="42"/>
                      </a:lnTo>
                      <a:lnTo>
                        <a:pt x="1058" y="57"/>
                      </a:lnTo>
                      <a:lnTo>
                        <a:pt x="1106" y="76"/>
                      </a:lnTo>
                      <a:lnTo>
                        <a:pt x="1154" y="96"/>
                      </a:lnTo>
                      <a:lnTo>
                        <a:pt x="1200" y="118"/>
                      </a:lnTo>
                      <a:lnTo>
                        <a:pt x="1245" y="143"/>
                      </a:lnTo>
                      <a:lnTo>
                        <a:pt x="1290" y="170"/>
                      </a:lnTo>
                      <a:lnTo>
                        <a:pt x="1332" y="200"/>
                      </a:lnTo>
                      <a:lnTo>
                        <a:pt x="1374" y="232"/>
                      </a:lnTo>
                      <a:lnTo>
                        <a:pt x="1415" y="266"/>
                      </a:lnTo>
                      <a:lnTo>
                        <a:pt x="1454" y="303"/>
                      </a:lnTo>
                      <a:lnTo>
                        <a:pt x="1491" y="341"/>
                      </a:lnTo>
                      <a:lnTo>
                        <a:pt x="1560" y="424"/>
                      </a:lnTo>
                      <a:lnTo>
                        <a:pt x="1619" y="512"/>
                      </a:lnTo>
                      <a:lnTo>
                        <a:pt x="1668" y="604"/>
                      </a:lnTo>
                      <a:lnTo>
                        <a:pt x="1707" y="699"/>
                      </a:lnTo>
                      <a:lnTo>
                        <a:pt x="1736" y="797"/>
                      </a:lnTo>
                      <a:lnTo>
                        <a:pt x="1756" y="897"/>
                      </a:lnTo>
                      <a:lnTo>
                        <a:pt x="1767" y="997"/>
                      </a:lnTo>
                      <a:lnTo>
                        <a:pt x="1767" y="1098"/>
                      </a:lnTo>
                      <a:lnTo>
                        <a:pt x="1757" y="1200"/>
                      </a:lnTo>
                      <a:lnTo>
                        <a:pt x="1738" y="1300"/>
                      </a:lnTo>
                      <a:lnTo>
                        <a:pt x="1710" y="1397"/>
                      </a:lnTo>
                      <a:lnTo>
                        <a:pt x="1672" y="1492"/>
                      </a:lnTo>
                      <a:lnTo>
                        <a:pt x="1624" y="1584"/>
                      </a:lnTo>
                      <a:lnTo>
                        <a:pt x="1568" y="1671"/>
                      </a:lnTo>
                      <a:lnTo>
                        <a:pt x="1501" y="1753"/>
                      </a:lnTo>
                      <a:lnTo>
                        <a:pt x="1426" y="1830"/>
                      </a:lnTo>
                      <a:lnTo>
                        <a:pt x="1386" y="1787"/>
                      </a:lnTo>
                      <a:lnTo>
                        <a:pt x="1353" y="1751"/>
                      </a:lnTo>
                      <a:lnTo>
                        <a:pt x="1324" y="1720"/>
                      </a:lnTo>
                      <a:lnTo>
                        <a:pt x="1298" y="1692"/>
                      </a:lnTo>
                      <a:lnTo>
                        <a:pt x="1275" y="1667"/>
                      </a:lnTo>
                      <a:lnTo>
                        <a:pt x="1253" y="1643"/>
                      </a:lnTo>
                      <a:lnTo>
                        <a:pt x="1233" y="1620"/>
                      </a:lnTo>
                      <a:lnTo>
                        <a:pt x="1210" y="1595"/>
                      </a:lnTo>
                      <a:lnTo>
                        <a:pt x="1184" y="1568"/>
                      </a:lnTo>
                      <a:lnTo>
                        <a:pt x="1157" y="1538"/>
                      </a:lnTo>
                      <a:lnTo>
                        <a:pt x="1125" y="1503"/>
                      </a:lnTo>
                      <a:lnTo>
                        <a:pt x="1087" y="1461"/>
                      </a:lnTo>
                      <a:lnTo>
                        <a:pt x="1043" y="1414"/>
                      </a:lnTo>
                      <a:lnTo>
                        <a:pt x="991" y="1357"/>
                      </a:lnTo>
                      <a:lnTo>
                        <a:pt x="931" y="1292"/>
                      </a:lnTo>
                      <a:lnTo>
                        <a:pt x="861" y="1216"/>
                      </a:lnTo>
                      <a:lnTo>
                        <a:pt x="890" y="1183"/>
                      </a:lnTo>
                      <a:lnTo>
                        <a:pt x="912" y="1145"/>
                      </a:lnTo>
                      <a:lnTo>
                        <a:pt x="927" y="1105"/>
                      </a:lnTo>
                      <a:lnTo>
                        <a:pt x="932" y="1063"/>
                      </a:lnTo>
                      <a:lnTo>
                        <a:pt x="930" y="1020"/>
                      </a:lnTo>
                      <a:lnTo>
                        <a:pt x="920" y="980"/>
                      </a:lnTo>
                      <a:lnTo>
                        <a:pt x="901" y="941"/>
                      </a:lnTo>
                      <a:lnTo>
                        <a:pt x="875" y="905"/>
                      </a:lnTo>
                      <a:lnTo>
                        <a:pt x="860" y="890"/>
                      </a:lnTo>
                      <a:lnTo>
                        <a:pt x="842" y="876"/>
                      </a:lnTo>
                      <a:lnTo>
                        <a:pt x="824" y="864"/>
                      </a:lnTo>
                      <a:lnTo>
                        <a:pt x="805" y="854"/>
                      </a:lnTo>
                      <a:lnTo>
                        <a:pt x="785" y="846"/>
                      </a:lnTo>
                      <a:lnTo>
                        <a:pt x="765" y="841"/>
                      </a:lnTo>
                      <a:lnTo>
                        <a:pt x="745" y="836"/>
                      </a:lnTo>
                      <a:lnTo>
                        <a:pt x="724" y="834"/>
                      </a:lnTo>
                      <a:lnTo>
                        <a:pt x="702" y="835"/>
                      </a:lnTo>
                      <a:lnTo>
                        <a:pt x="681" y="836"/>
                      </a:lnTo>
                      <a:lnTo>
                        <a:pt x="660" y="841"/>
                      </a:lnTo>
                      <a:lnTo>
                        <a:pt x="639" y="847"/>
                      </a:lnTo>
                      <a:lnTo>
                        <a:pt x="620" y="855"/>
                      </a:lnTo>
                      <a:lnTo>
                        <a:pt x="601" y="866"/>
                      </a:lnTo>
                      <a:lnTo>
                        <a:pt x="582" y="878"/>
                      </a:lnTo>
                      <a:lnTo>
                        <a:pt x="565" y="892"/>
                      </a:lnTo>
                      <a:lnTo>
                        <a:pt x="525" y="850"/>
                      </a:lnTo>
                      <a:lnTo>
                        <a:pt x="492" y="813"/>
                      </a:lnTo>
                      <a:lnTo>
                        <a:pt x="463" y="782"/>
                      </a:lnTo>
                      <a:lnTo>
                        <a:pt x="438" y="754"/>
                      </a:lnTo>
                      <a:lnTo>
                        <a:pt x="415" y="729"/>
                      </a:lnTo>
                      <a:lnTo>
                        <a:pt x="393" y="705"/>
                      </a:lnTo>
                      <a:lnTo>
                        <a:pt x="372" y="681"/>
                      </a:lnTo>
                      <a:lnTo>
                        <a:pt x="349" y="657"/>
                      </a:lnTo>
                      <a:lnTo>
                        <a:pt x="323" y="629"/>
                      </a:lnTo>
                      <a:lnTo>
                        <a:pt x="296" y="599"/>
                      </a:lnTo>
                      <a:lnTo>
                        <a:pt x="264" y="564"/>
                      </a:lnTo>
                      <a:lnTo>
                        <a:pt x="226" y="523"/>
                      </a:lnTo>
                      <a:lnTo>
                        <a:pt x="182" y="475"/>
                      </a:lnTo>
                      <a:lnTo>
                        <a:pt x="130" y="419"/>
                      </a:lnTo>
                      <a:lnTo>
                        <a:pt x="70" y="353"/>
                      </a:lnTo>
                      <a:lnTo>
                        <a:pt x="0" y="277"/>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73" name="Freeform 218">
                  <a:extLst>
                    <a:ext uri="{FF2B5EF4-FFF2-40B4-BE49-F238E27FC236}">
                      <a16:creationId xmlns:a16="http://schemas.microsoft.com/office/drawing/2014/main" id="{9B2891BF-9609-42C6-A47B-FD7A2A9C3058}"/>
                    </a:ext>
                  </a:extLst>
                </p:cNvPr>
                <p:cNvSpPr>
                  <a:spLocks/>
                </p:cNvSpPr>
                <p:nvPr/>
              </p:nvSpPr>
              <p:spPr bwMode="auto">
                <a:xfrm>
                  <a:off x="2144" y="2187"/>
                  <a:ext cx="583" cy="604"/>
                </a:xfrm>
                <a:custGeom>
                  <a:avLst/>
                  <a:gdLst>
                    <a:gd name="T0" fmla="*/ 0 w 1747"/>
                    <a:gd name="T1" fmla="*/ 0 h 1812"/>
                    <a:gd name="T2" fmla="*/ 0 w 1747"/>
                    <a:gd name="T3" fmla="*/ 0 h 1812"/>
                    <a:gd name="T4" fmla="*/ 0 w 1747"/>
                    <a:gd name="T5" fmla="*/ 0 h 1812"/>
                    <a:gd name="T6" fmla="*/ 0 w 1747"/>
                    <a:gd name="T7" fmla="*/ 0 h 1812"/>
                    <a:gd name="T8" fmla="*/ 1 w 1747"/>
                    <a:gd name="T9" fmla="*/ 0 h 1812"/>
                    <a:gd name="T10" fmla="*/ 1 w 1747"/>
                    <a:gd name="T11" fmla="*/ 0 h 1812"/>
                    <a:gd name="T12" fmla="*/ 1 w 1747"/>
                    <a:gd name="T13" fmla="*/ 0 h 1812"/>
                    <a:gd name="T14" fmla="*/ 1 w 1747"/>
                    <a:gd name="T15" fmla="*/ 0 h 1812"/>
                    <a:gd name="T16" fmla="*/ 1 w 1747"/>
                    <a:gd name="T17" fmla="*/ 0 h 1812"/>
                    <a:gd name="T18" fmla="*/ 1 w 1747"/>
                    <a:gd name="T19" fmla="*/ 0 h 1812"/>
                    <a:gd name="T20" fmla="*/ 1 w 1747"/>
                    <a:gd name="T21" fmla="*/ 0 h 1812"/>
                    <a:gd name="T22" fmla="*/ 2 w 1747"/>
                    <a:gd name="T23" fmla="*/ 0 h 1812"/>
                    <a:gd name="T24" fmla="*/ 2 w 1747"/>
                    <a:gd name="T25" fmla="*/ 0 h 1812"/>
                    <a:gd name="T26" fmla="*/ 2 w 1747"/>
                    <a:gd name="T27" fmla="*/ 0 h 1812"/>
                    <a:gd name="T28" fmla="*/ 2 w 1747"/>
                    <a:gd name="T29" fmla="*/ 0 h 1812"/>
                    <a:gd name="T30" fmla="*/ 2 w 1747"/>
                    <a:gd name="T31" fmla="*/ 0 h 1812"/>
                    <a:gd name="T32" fmla="*/ 2 w 1747"/>
                    <a:gd name="T33" fmla="*/ 1 h 1812"/>
                    <a:gd name="T34" fmla="*/ 2 w 1747"/>
                    <a:gd name="T35" fmla="*/ 1 h 1812"/>
                    <a:gd name="T36" fmla="*/ 2 w 1747"/>
                    <a:gd name="T37" fmla="*/ 1 h 1812"/>
                    <a:gd name="T38" fmla="*/ 2 w 1747"/>
                    <a:gd name="T39" fmla="*/ 1 h 1812"/>
                    <a:gd name="T40" fmla="*/ 2 w 1747"/>
                    <a:gd name="T41" fmla="*/ 2 h 1812"/>
                    <a:gd name="T42" fmla="*/ 2 w 1747"/>
                    <a:gd name="T43" fmla="*/ 2 h 1812"/>
                    <a:gd name="T44" fmla="*/ 2 w 1747"/>
                    <a:gd name="T45" fmla="*/ 2 h 1812"/>
                    <a:gd name="T46" fmla="*/ 2 w 1747"/>
                    <a:gd name="T47" fmla="*/ 2 h 1812"/>
                    <a:gd name="T48" fmla="*/ 2 w 1747"/>
                    <a:gd name="T49" fmla="*/ 2 h 1812"/>
                    <a:gd name="T50" fmla="*/ 2 w 1747"/>
                    <a:gd name="T51" fmla="*/ 2 h 1812"/>
                    <a:gd name="T52" fmla="*/ 2 w 1747"/>
                    <a:gd name="T53" fmla="*/ 2 h 1812"/>
                    <a:gd name="T54" fmla="*/ 2 w 1747"/>
                    <a:gd name="T55" fmla="*/ 2 h 1812"/>
                    <a:gd name="T56" fmla="*/ 2 w 1747"/>
                    <a:gd name="T57" fmla="*/ 2 h 1812"/>
                    <a:gd name="T58" fmla="*/ 2 w 1747"/>
                    <a:gd name="T59" fmla="*/ 2 h 1812"/>
                    <a:gd name="T60" fmla="*/ 1 w 1747"/>
                    <a:gd name="T61" fmla="*/ 2 h 1812"/>
                    <a:gd name="T62" fmla="*/ 1 w 1747"/>
                    <a:gd name="T63" fmla="*/ 2 h 1812"/>
                    <a:gd name="T64" fmla="*/ 1 w 1747"/>
                    <a:gd name="T65" fmla="*/ 2 h 1812"/>
                    <a:gd name="T66" fmla="*/ 1 w 1747"/>
                    <a:gd name="T67" fmla="*/ 2 h 1812"/>
                    <a:gd name="T68" fmla="*/ 1 w 1747"/>
                    <a:gd name="T69" fmla="*/ 1 h 1812"/>
                    <a:gd name="T70" fmla="*/ 1 w 1747"/>
                    <a:gd name="T71" fmla="*/ 1 h 1812"/>
                    <a:gd name="T72" fmla="*/ 1 w 1747"/>
                    <a:gd name="T73" fmla="*/ 1 h 1812"/>
                    <a:gd name="T74" fmla="*/ 1 w 1747"/>
                    <a:gd name="T75" fmla="*/ 1 h 1812"/>
                    <a:gd name="T76" fmla="*/ 1 w 1747"/>
                    <a:gd name="T77" fmla="*/ 1 h 1812"/>
                    <a:gd name="T78" fmla="*/ 1 w 1747"/>
                    <a:gd name="T79" fmla="*/ 1 h 1812"/>
                    <a:gd name="T80" fmla="*/ 1 w 1747"/>
                    <a:gd name="T81" fmla="*/ 1 h 1812"/>
                    <a:gd name="T82" fmla="*/ 1 w 1747"/>
                    <a:gd name="T83" fmla="*/ 1 h 1812"/>
                    <a:gd name="T84" fmla="*/ 1 w 1747"/>
                    <a:gd name="T85" fmla="*/ 1 h 1812"/>
                    <a:gd name="T86" fmla="*/ 1 w 1747"/>
                    <a:gd name="T87" fmla="*/ 1 h 1812"/>
                    <a:gd name="T88" fmla="*/ 1 w 1747"/>
                    <a:gd name="T89" fmla="*/ 1 h 1812"/>
                    <a:gd name="T90" fmla="*/ 1 w 1747"/>
                    <a:gd name="T91" fmla="*/ 1 h 1812"/>
                    <a:gd name="T92" fmla="*/ 1 w 1747"/>
                    <a:gd name="T93" fmla="*/ 1 h 1812"/>
                    <a:gd name="T94" fmla="*/ 0 w 1747"/>
                    <a:gd name="T95" fmla="*/ 1 h 1812"/>
                    <a:gd name="T96" fmla="*/ 0 w 1747"/>
                    <a:gd name="T97" fmla="*/ 1 h 1812"/>
                    <a:gd name="T98" fmla="*/ 0 w 1747"/>
                    <a:gd name="T99" fmla="*/ 1 h 1812"/>
                    <a:gd name="T100" fmla="*/ 0 w 1747"/>
                    <a:gd name="T101" fmla="*/ 1 h 1812"/>
                    <a:gd name="T102" fmla="*/ 0 w 1747"/>
                    <a:gd name="T103" fmla="*/ 0 h 18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47" h="1812">
                      <a:moveTo>
                        <a:pt x="0" y="273"/>
                      </a:moveTo>
                      <a:lnTo>
                        <a:pt x="40" y="238"/>
                      </a:lnTo>
                      <a:lnTo>
                        <a:pt x="82" y="205"/>
                      </a:lnTo>
                      <a:lnTo>
                        <a:pt x="125" y="175"/>
                      </a:lnTo>
                      <a:lnTo>
                        <a:pt x="169" y="147"/>
                      </a:lnTo>
                      <a:lnTo>
                        <a:pt x="215" y="122"/>
                      </a:lnTo>
                      <a:lnTo>
                        <a:pt x="260" y="99"/>
                      </a:lnTo>
                      <a:lnTo>
                        <a:pt x="307" y="78"/>
                      </a:lnTo>
                      <a:lnTo>
                        <a:pt x="355" y="60"/>
                      </a:lnTo>
                      <a:lnTo>
                        <a:pt x="403" y="44"/>
                      </a:lnTo>
                      <a:lnTo>
                        <a:pt x="451" y="31"/>
                      </a:lnTo>
                      <a:lnTo>
                        <a:pt x="501" y="20"/>
                      </a:lnTo>
                      <a:lnTo>
                        <a:pt x="550" y="11"/>
                      </a:lnTo>
                      <a:lnTo>
                        <a:pt x="601" y="5"/>
                      </a:lnTo>
                      <a:lnTo>
                        <a:pt x="650" y="1"/>
                      </a:lnTo>
                      <a:lnTo>
                        <a:pt x="700" y="0"/>
                      </a:lnTo>
                      <a:lnTo>
                        <a:pt x="751" y="1"/>
                      </a:lnTo>
                      <a:lnTo>
                        <a:pt x="800" y="5"/>
                      </a:lnTo>
                      <a:lnTo>
                        <a:pt x="851" y="10"/>
                      </a:lnTo>
                      <a:lnTo>
                        <a:pt x="900" y="18"/>
                      </a:lnTo>
                      <a:lnTo>
                        <a:pt x="949" y="29"/>
                      </a:lnTo>
                      <a:lnTo>
                        <a:pt x="998" y="42"/>
                      </a:lnTo>
                      <a:lnTo>
                        <a:pt x="1046" y="57"/>
                      </a:lnTo>
                      <a:lnTo>
                        <a:pt x="1093" y="75"/>
                      </a:lnTo>
                      <a:lnTo>
                        <a:pt x="1140" y="95"/>
                      </a:lnTo>
                      <a:lnTo>
                        <a:pt x="1186" y="117"/>
                      </a:lnTo>
                      <a:lnTo>
                        <a:pt x="1231" y="142"/>
                      </a:lnTo>
                      <a:lnTo>
                        <a:pt x="1275" y="168"/>
                      </a:lnTo>
                      <a:lnTo>
                        <a:pt x="1317" y="198"/>
                      </a:lnTo>
                      <a:lnTo>
                        <a:pt x="1358" y="229"/>
                      </a:lnTo>
                      <a:lnTo>
                        <a:pt x="1399" y="263"/>
                      </a:lnTo>
                      <a:lnTo>
                        <a:pt x="1437" y="300"/>
                      </a:lnTo>
                      <a:lnTo>
                        <a:pt x="1475" y="338"/>
                      </a:lnTo>
                      <a:lnTo>
                        <a:pt x="1543" y="420"/>
                      </a:lnTo>
                      <a:lnTo>
                        <a:pt x="1601" y="507"/>
                      </a:lnTo>
                      <a:lnTo>
                        <a:pt x="1649" y="598"/>
                      </a:lnTo>
                      <a:lnTo>
                        <a:pt x="1688" y="692"/>
                      </a:lnTo>
                      <a:lnTo>
                        <a:pt x="1717" y="788"/>
                      </a:lnTo>
                      <a:lnTo>
                        <a:pt x="1737" y="888"/>
                      </a:lnTo>
                      <a:lnTo>
                        <a:pt x="1747" y="988"/>
                      </a:lnTo>
                      <a:lnTo>
                        <a:pt x="1747" y="1087"/>
                      </a:lnTo>
                      <a:lnTo>
                        <a:pt x="1738" y="1187"/>
                      </a:lnTo>
                      <a:lnTo>
                        <a:pt x="1719" y="1286"/>
                      </a:lnTo>
                      <a:lnTo>
                        <a:pt x="1691" y="1382"/>
                      </a:lnTo>
                      <a:lnTo>
                        <a:pt x="1653" y="1476"/>
                      </a:lnTo>
                      <a:lnTo>
                        <a:pt x="1606" y="1567"/>
                      </a:lnTo>
                      <a:lnTo>
                        <a:pt x="1550" y="1654"/>
                      </a:lnTo>
                      <a:lnTo>
                        <a:pt x="1484" y="1736"/>
                      </a:lnTo>
                      <a:lnTo>
                        <a:pt x="1410" y="1812"/>
                      </a:lnTo>
                      <a:lnTo>
                        <a:pt x="1369" y="1768"/>
                      </a:lnTo>
                      <a:lnTo>
                        <a:pt x="1335" y="1730"/>
                      </a:lnTo>
                      <a:lnTo>
                        <a:pt x="1306" y="1698"/>
                      </a:lnTo>
                      <a:lnTo>
                        <a:pt x="1279" y="1669"/>
                      </a:lnTo>
                      <a:lnTo>
                        <a:pt x="1255" y="1643"/>
                      </a:lnTo>
                      <a:lnTo>
                        <a:pt x="1233" y="1619"/>
                      </a:lnTo>
                      <a:lnTo>
                        <a:pt x="1211" y="1596"/>
                      </a:lnTo>
                      <a:lnTo>
                        <a:pt x="1189" y="1570"/>
                      </a:lnTo>
                      <a:lnTo>
                        <a:pt x="1165" y="1544"/>
                      </a:lnTo>
                      <a:lnTo>
                        <a:pt x="1138" y="1515"/>
                      </a:lnTo>
                      <a:lnTo>
                        <a:pt x="1107" y="1481"/>
                      </a:lnTo>
                      <a:lnTo>
                        <a:pt x="1070" y="1441"/>
                      </a:lnTo>
                      <a:lnTo>
                        <a:pt x="1028" y="1395"/>
                      </a:lnTo>
                      <a:lnTo>
                        <a:pt x="978" y="1341"/>
                      </a:lnTo>
                      <a:lnTo>
                        <a:pt x="921" y="1278"/>
                      </a:lnTo>
                      <a:lnTo>
                        <a:pt x="853" y="1205"/>
                      </a:lnTo>
                      <a:lnTo>
                        <a:pt x="882" y="1172"/>
                      </a:lnTo>
                      <a:lnTo>
                        <a:pt x="904" y="1134"/>
                      </a:lnTo>
                      <a:lnTo>
                        <a:pt x="919" y="1094"/>
                      </a:lnTo>
                      <a:lnTo>
                        <a:pt x="924" y="1052"/>
                      </a:lnTo>
                      <a:lnTo>
                        <a:pt x="922" y="1009"/>
                      </a:lnTo>
                      <a:lnTo>
                        <a:pt x="912" y="969"/>
                      </a:lnTo>
                      <a:lnTo>
                        <a:pt x="893" y="930"/>
                      </a:lnTo>
                      <a:lnTo>
                        <a:pt x="867" y="894"/>
                      </a:lnTo>
                      <a:lnTo>
                        <a:pt x="852" y="879"/>
                      </a:lnTo>
                      <a:lnTo>
                        <a:pt x="834" y="865"/>
                      </a:lnTo>
                      <a:lnTo>
                        <a:pt x="816" y="853"/>
                      </a:lnTo>
                      <a:lnTo>
                        <a:pt x="797" y="843"/>
                      </a:lnTo>
                      <a:lnTo>
                        <a:pt x="777" y="835"/>
                      </a:lnTo>
                      <a:lnTo>
                        <a:pt x="757" y="830"/>
                      </a:lnTo>
                      <a:lnTo>
                        <a:pt x="737" y="825"/>
                      </a:lnTo>
                      <a:lnTo>
                        <a:pt x="716" y="823"/>
                      </a:lnTo>
                      <a:lnTo>
                        <a:pt x="694" y="824"/>
                      </a:lnTo>
                      <a:lnTo>
                        <a:pt x="673" y="825"/>
                      </a:lnTo>
                      <a:lnTo>
                        <a:pt x="652" y="830"/>
                      </a:lnTo>
                      <a:lnTo>
                        <a:pt x="631" y="836"/>
                      </a:lnTo>
                      <a:lnTo>
                        <a:pt x="612" y="844"/>
                      </a:lnTo>
                      <a:lnTo>
                        <a:pt x="593" y="855"/>
                      </a:lnTo>
                      <a:lnTo>
                        <a:pt x="574" y="867"/>
                      </a:lnTo>
                      <a:lnTo>
                        <a:pt x="557" y="881"/>
                      </a:lnTo>
                      <a:lnTo>
                        <a:pt x="516" y="837"/>
                      </a:lnTo>
                      <a:lnTo>
                        <a:pt x="481" y="799"/>
                      </a:lnTo>
                      <a:lnTo>
                        <a:pt x="451" y="767"/>
                      </a:lnTo>
                      <a:lnTo>
                        <a:pt x="425" y="738"/>
                      </a:lnTo>
                      <a:lnTo>
                        <a:pt x="402" y="713"/>
                      </a:lnTo>
                      <a:lnTo>
                        <a:pt x="379" y="688"/>
                      </a:lnTo>
                      <a:lnTo>
                        <a:pt x="358" y="664"/>
                      </a:lnTo>
                      <a:lnTo>
                        <a:pt x="335" y="639"/>
                      </a:lnTo>
                      <a:lnTo>
                        <a:pt x="311" y="613"/>
                      </a:lnTo>
                      <a:lnTo>
                        <a:pt x="284" y="583"/>
                      </a:lnTo>
                      <a:lnTo>
                        <a:pt x="253" y="549"/>
                      </a:lnTo>
                      <a:lnTo>
                        <a:pt x="217" y="510"/>
                      </a:lnTo>
                      <a:lnTo>
                        <a:pt x="174" y="464"/>
                      </a:lnTo>
                      <a:lnTo>
                        <a:pt x="125" y="410"/>
                      </a:lnTo>
                      <a:lnTo>
                        <a:pt x="67" y="347"/>
                      </a:lnTo>
                      <a:lnTo>
                        <a:pt x="0" y="27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74" name="Freeform 219">
                  <a:extLst>
                    <a:ext uri="{FF2B5EF4-FFF2-40B4-BE49-F238E27FC236}">
                      <a16:creationId xmlns:a16="http://schemas.microsoft.com/office/drawing/2014/main" id="{2D11B2CC-5903-4511-96C4-9EA7E2972103}"/>
                    </a:ext>
                  </a:extLst>
                </p:cNvPr>
                <p:cNvSpPr>
                  <a:spLocks/>
                </p:cNvSpPr>
                <p:nvPr/>
              </p:nvSpPr>
              <p:spPr bwMode="auto">
                <a:xfrm>
                  <a:off x="2146" y="2190"/>
                  <a:ext cx="578" cy="598"/>
                </a:xfrm>
                <a:custGeom>
                  <a:avLst/>
                  <a:gdLst>
                    <a:gd name="T0" fmla="*/ 0 w 1732"/>
                    <a:gd name="T1" fmla="*/ 0 h 1794"/>
                    <a:gd name="T2" fmla="*/ 0 w 1732"/>
                    <a:gd name="T3" fmla="*/ 0 h 1794"/>
                    <a:gd name="T4" fmla="*/ 0 w 1732"/>
                    <a:gd name="T5" fmla="*/ 0 h 1794"/>
                    <a:gd name="T6" fmla="*/ 0 w 1732"/>
                    <a:gd name="T7" fmla="*/ 0 h 1794"/>
                    <a:gd name="T8" fmla="*/ 1 w 1732"/>
                    <a:gd name="T9" fmla="*/ 0 h 1794"/>
                    <a:gd name="T10" fmla="*/ 1 w 1732"/>
                    <a:gd name="T11" fmla="*/ 0 h 1794"/>
                    <a:gd name="T12" fmla="*/ 1 w 1732"/>
                    <a:gd name="T13" fmla="*/ 0 h 1794"/>
                    <a:gd name="T14" fmla="*/ 1 w 1732"/>
                    <a:gd name="T15" fmla="*/ 0 h 1794"/>
                    <a:gd name="T16" fmla="*/ 1 w 1732"/>
                    <a:gd name="T17" fmla="*/ 0 h 1794"/>
                    <a:gd name="T18" fmla="*/ 1 w 1732"/>
                    <a:gd name="T19" fmla="*/ 0 h 1794"/>
                    <a:gd name="T20" fmla="*/ 1 w 1732"/>
                    <a:gd name="T21" fmla="*/ 0 h 1794"/>
                    <a:gd name="T22" fmla="*/ 1 w 1732"/>
                    <a:gd name="T23" fmla="*/ 0 h 1794"/>
                    <a:gd name="T24" fmla="*/ 2 w 1732"/>
                    <a:gd name="T25" fmla="*/ 0 h 1794"/>
                    <a:gd name="T26" fmla="*/ 2 w 1732"/>
                    <a:gd name="T27" fmla="*/ 0 h 1794"/>
                    <a:gd name="T28" fmla="*/ 2 w 1732"/>
                    <a:gd name="T29" fmla="*/ 0 h 1794"/>
                    <a:gd name="T30" fmla="*/ 2 w 1732"/>
                    <a:gd name="T31" fmla="*/ 0 h 1794"/>
                    <a:gd name="T32" fmla="*/ 2 w 1732"/>
                    <a:gd name="T33" fmla="*/ 1 h 1794"/>
                    <a:gd name="T34" fmla="*/ 2 w 1732"/>
                    <a:gd name="T35" fmla="*/ 1 h 1794"/>
                    <a:gd name="T36" fmla="*/ 2 w 1732"/>
                    <a:gd name="T37" fmla="*/ 1 h 1794"/>
                    <a:gd name="T38" fmla="*/ 2 w 1732"/>
                    <a:gd name="T39" fmla="*/ 1 h 1794"/>
                    <a:gd name="T40" fmla="*/ 2 w 1732"/>
                    <a:gd name="T41" fmla="*/ 2 h 1794"/>
                    <a:gd name="T42" fmla="*/ 2 w 1732"/>
                    <a:gd name="T43" fmla="*/ 2 h 1794"/>
                    <a:gd name="T44" fmla="*/ 2 w 1732"/>
                    <a:gd name="T45" fmla="*/ 2 h 1794"/>
                    <a:gd name="T46" fmla="*/ 2 w 1732"/>
                    <a:gd name="T47" fmla="*/ 2 h 1794"/>
                    <a:gd name="T48" fmla="*/ 2 w 1732"/>
                    <a:gd name="T49" fmla="*/ 2 h 1794"/>
                    <a:gd name="T50" fmla="*/ 2 w 1732"/>
                    <a:gd name="T51" fmla="*/ 2 h 1794"/>
                    <a:gd name="T52" fmla="*/ 2 w 1732"/>
                    <a:gd name="T53" fmla="*/ 2 h 1794"/>
                    <a:gd name="T54" fmla="*/ 2 w 1732"/>
                    <a:gd name="T55" fmla="*/ 2 h 1794"/>
                    <a:gd name="T56" fmla="*/ 2 w 1732"/>
                    <a:gd name="T57" fmla="*/ 2 h 1794"/>
                    <a:gd name="T58" fmla="*/ 1 w 1732"/>
                    <a:gd name="T59" fmla="*/ 2 h 1794"/>
                    <a:gd name="T60" fmla="*/ 1 w 1732"/>
                    <a:gd name="T61" fmla="*/ 2 h 1794"/>
                    <a:gd name="T62" fmla="*/ 1 w 1732"/>
                    <a:gd name="T63" fmla="*/ 2 h 1794"/>
                    <a:gd name="T64" fmla="*/ 1 w 1732"/>
                    <a:gd name="T65" fmla="*/ 2 h 1794"/>
                    <a:gd name="T66" fmla="*/ 1 w 1732"/>
                    <a:gd name="T67" fmla="*/ 1 h 1794"/>
                    <a:gd name="T68" fmla="*/ 1 w 1732"/>
                    <a:gd name="T69" fmla="*/ 1 h 1794"/>
                    <a:gd name="T70" fmla="*/ 1 w 1732"/>
                    <a:gd name="T71" fmla="*/ 1 h 1794"/>
                    <a:gd name="T72" fmla="*/ 1 w 1732"/>
                    <a:gd name="T73" fmla="*/ 1 h 1794"/>
                    <a:gd name="T74" fmla="*/ 1 w 1732"/>
                    <a:gd name="T75" fmla="*/ 1 h 1794"/>
                    <a:gd name="T76" fmla="*/ 1 w 1732"/>
                    <a:gd name="T77" fmla="*/ 1 h 1794"/>
                    <a:gd name="T78" fmla="*/ 1 w 1732"/>
                    <a:gd name="T79" fmla="*/ 1 h 1794"/>
                    <a:gd name="T80" fmla="*/ 1 w 1732"/>
                    <a:gd name="T81" fmla="*/ 1 h 1794"/>
                    <a:gd name="T82" fmla="*/ 1 w 1732"/>
                    <a:gd name="T83" fmla="*/ 1 h 1794"/>
                    <a:gd name="T84" fmla="*/ 1 w 1732"/>
                    <a:gd name="T85" fmla="*/ 1 h 1794"/>
                    <a:gd name="T86" fmla="*/ 1 w 1732"/>
                    <a:gd name="T87" fmla="*/ 1 h 1794"/>
                    <a:gd name="T88" fmla="*/ 1 w 1732"/>
                    <a:gd name="T89" fmla="*/ 1 h 1794"/>
                    <a:gd name="T90" fmla="*/ 1 w 1732"/>
                    <a:gd name="T91" fmla="*/ 1 h 1794"/>
                    <a:gd name="T92" fmla="*/ 1 w 1732"/>
                    <a:gd name="T93" fmla="*/ 1 h 1794"/>
                    <a:gd name="T94" fmla="*/ 0 w 1732"/>
                    <a:gd name="T95" fmla="*/ 1 h 1794"/>
                    <a:gd name="T96" fmla="*/ 0 w 1732"/>
                    <a:gd name="T97" fmla="*/ 1 h 1794"/>
                    <a:gd name="T98" fmla="*/ 0 w 1732"/>
                    <a:gd name="T99" fmla="*/ 1 h 1794"/>
                    <a:gd name="T100" fmla="*/ 0 w 1732"/>
                    <a:gd name="T101" fmla="*/ 1 h 1794"/>
                    <a:gd name="T102" fmla="*/ 0 w 1732"/>
                    <a:gd name="T103" fmla="*/ 0 h 17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32" h="1794">
                      <a:moveTo>
                        <a:pt x="0" y="271"/>
                      </a:moveTo>
                      <a:lnTo>
                        <a:pt x="41" y="236"/>
                      </a:lnTo>
                      <a:lnTo>
                        <a:pt x="81" y="203"/>
                      </a:lnTo>
                      <a:lnTo>
                        <a:pt x="124" y="173"/>
                      </a:lnTo>
                      <a:lnTo>
                        <a:pt x="168" y="146"/>
                      </a:lnTo>
                      <a:lnTo>
                        <a:pt x="213" y="121"/>
                      </a:lnTo>
                      <a:lnTo>
                        <a:pt x="259" y="98"/>
                      </a:lnTo>
                      <a:lnTo>
                        <a:pt x="305" y="77"/>
                      </a:lnTo>
                      <a:lnTo>
                        <a:pt x="352" y="59"/>
                      </a:lnTo>
                      <a:lnTo>
                        <a:pt x="401" y="44"/>
                      </a:lnTo>
                      <a:lnTo>
                        <a:pt x="449" y="31"/>
                      </a:lnTo>
                      <a:lnTo>
                        <a:pt x="497" y="20"/>
                      </a:lnTo>
                      <a:lnTo>
                        <a:pt x="546" y="11"/>
                      </a:lnTo>
                      <a:lnTo>
                        <a:pt x="596" y="5"/>
                      </a:lnTo>
                      <a:lnTo>
                        <a:pt x="646" y="1"/>
                      </a:lnTo>
                      <a:lnTo>
                        <a:pt x="695" y="0"/>
                      </a:lnTo>
                      <a:lnTo>
                        <a:pt x="745" y="1"/>
                      </a:lnTo>
                      <a:lnTo>
                        <a:pt x="794" y="5"/>
                      </a:lnTo>
                      <a:lnTo>
                        <a:pt x="845" y="10"/>
                      </a:lnTo>
                      <a:lnTo>
                        <a:pt x="893" y="18"/>
                      </a:lnTo>
                      <a:lnTo>
                        <a:pt x="942" y="29"/>
                      </a:lnTo>
                      <a:lnTo>
                        <a:pt x="990" y="42"/>
                      </a:lnTo>
                      <a:lnTo>
                        <a:pt x="1038" y="56"/>
                      </a:lnTo>
                      <a:lnTo>
                        <a:pt x="1085" y="74"/>
                      </a:lnTo>
                      <a:lnTo>
                        <a:pt x="1131" y="93"/>
                      </a:lnTo>
                      <a:lnTo>
                        <a:pt x="1176" y="115"/>
                      </a:lnTo>
                      <a:lnTo>
                        <a:pt x="1221" y="140"/>
                      </a:lnTo>
                      <a:lnTo>
                        <a:pt x="1264" y="167"/>
                      </a:lnTo>
                      <a:lnTo>
                        <a:pt x="1306" y="195"/>
                      </a:lnTo>
                      <a:lnTo>
                        <a:pt x="1347" y="227"/>
                      </a:lnTo>
                      <a:lnTo>
                        <a:pt x="1387" y="261"/>
                      </a:lnTo>
                      <a:lnTo>
                        <a:pt x="1425" y="296"/>
                      </a:lnTo>
                      <a:lnTo>
                        <a:pt x="1462" y="334"/>
                      </a:lnTo>
                      <a:lnTo>
                        <a:pt x="1529" y="416"/>
                      </a:lnTo>
                      <a:lnTo>
                        <a:pt x="1587" y="502"/>
                      </a:lnTo>
                      <a:lnTo>
                        <a:pt x="1635" y="592"/>
                      </a:lnTo>
                      <a:lnTo>
                        <a:pt x="1674" y="685"/>
                      </a:lnTo>
                      <a:lnTo>
                        <a:pt x="1702" y="781"/>
                      </a:lnTo>
                      <a:lnTo>
                        <a:pt x="1722" y="879"/>
                      </a:lnTo>
                      <a:lnTo>
                        <a:pt x="1732" y="978"/>
                      </a:lnTo>
                      <a:lnTo>
                        <a:pt x="1732" y="1077"/>
                      </a:lnTo>
                      <a:lnTo>
                        <a:pt x="1723" y="1176"/>
                      </a:lnTo>
                      <a:lnTo>
                        <a:pt x="1704" y="1273"/>
                      </a:lnTo>
                      <a:lnTo>
                        <a:pt x="1677" y="1369"/>
                      </a:lnTo>
                      <a:lnTo>
                        <a:pt x="1640" y="1462"/>
                      </a:lnTo>
                      <a:lnTo>
                        <a:pt x="1593" y="1552"/>
                      </a:lnTo>
                      <a:lnTo>
                        <a:pt x="1537" y="1637"/>
                      </a:lnTo>
                      <a:lnTo>
                        <a:pt x="1472" y="1718"/>
                      </a:lnTo>
                      <a:lnTo>
                        <a:pt x="1397" y="1794"/>
                      </a:lnTo>
                      <a:lnTo>
                        <a:pt x="1356" y="1749"/>
                      </a:lnTo>
                      <a:lnTo>
                        <a:pt x="1319" y="1709"/>
                      </a:lnTo>
                      <a:lnTo>
                        <a:pt x="1289" y="1677"/>
                      </a:lnTo>
                      <a:lnTo>
                        <a:pt x="1262" y="1647"/>
                      </a:lnTo>
                      <a:lnTo>
                        <a:pt x="1238" y="1621"/>
                      </a:lnTo>
                      <a:lnTo>
                        <a:pt x="1215" y="1597"/>
                      </a:lnTo>
                      <a:lnTo>
                        <a:pt x="1193" y="1573"/>
                      </a:lnTo>
                      <a:lnTo>
                        <a:pt x="1171" y="1548"/>
                      </a:lnTo>
                      <a:lnTo>
                        <a:pt x="1147" y="1522"/>
                      </a:lnTo>
                      <a:lnTo>
                        <a:pt x="1121" y="1493"/>
                      </a:lnTo>
                      <a:lnTo>
                        <a:pt x="1091" y="1460"/>
                      </a:lnTo>
                      <a:lnTo>
                        <a:pt x="1056" y="1422"/>
                      </a:lnTo>
                      <a:lnTo>
                        <a:pt x="1015" y="1377"/>
                      </a:lnTo>
                      <a:lnTo>
                        <a:pt x="967" y="1326"/>
                      </a:lnTo>
                      <a:lnTo>
                        <a:pt x="912" y="1265"/>
                      </a:lnTo>
                      <a:lnTo>
                        <a:pt x="847" y="1195"/>
                      </a:lnTo>
                      <a:lnTo>
                        <a:pt x="876" y="1162"/>
                      </a:lnTo>
                      <a:lnTo>
                        <a:pt x="898" y="1124"/>
                      </a:lnTo>
                      <a:lnTo>
                        <a:pt x="913" y="1084"/>
                      </a:lnTo>
                      <a:lnTo>
                        <a:pt x="918" y="1042"/>
                      </a:lnTo>
                      <a:lnTo>
                        <a:pt x="916" y="999"/>
                      </a:lnTo>
                      <a:lnTo>
                        <a:pt x="906" y="959"/>
                      </a:lnTo>
                      <a:lnTo>
                        <a:pt x="887" y="920"/>
                      </a:lnTo>
                      <a:lnTo>
                        <a:pt x="861" y="884"/>
                      </a:lnTo>
                      <a:lnTo>
                        <a:pt x="846" y="869"/>
                      </a:lnTo>
                      <a:lnTo>
                        <a:pt x="828" y="855"/>
                      </a:lnTo>
                      <a:lnTo>
                        <a:pt x="810" y="843"/>
                      </a:lnTo>
                      <a:lnTo>
                        <a:pt x="791" y="833"/>
                      </a:lnTo>
                      <a:lnTo>
                        <a:pt x="771" y="825"/>
                      </a:lnTo>
                      <a:lnTo>
                        <a:pt x="751" y="820"/>
                      </a:lnTo>
                      <a:lnTo>
                        <a:pt x="731" y="815"/>
                      </a:lnTo>
                      <a:lnTo>
                        <a:pt x="710" y="813"/>
                      </a:lnTo>
                      <a:lnTo>
                        <a:pt x="688" y="814"/>
                      </a:lnTo>
                      <a:lnTo>
                        <a:pt x="667" y="815"/>
                      </a:lnTo>
                      <a:lnTo>
                        <a:pt x="646" y="820"/>
                      </a:lnTo>
                      <a:lnTo>
                        <a:pt x="625" y="826"/>
                      </a:lnTo>
                      <a:lnTo>
                        <a:pt x="606" y="834"/>
                      </a:lnTo>
                      <a:lnTo>
                        <a:pt x="587" y="845"/>
                      </a:lnTo>
                      <a:lnTo>
                        <a:pt x="568" y="857"/>
                      </a:lnTo>
                      <a:lnTo>
                        <a:pt x="551" y="871"/>
                      </a:lnTo>
                      <a:lnTo>
                        <a:pt x="509" y="826"/>
                      </a:lnTo>
                      <a:lnTo>
                        <a:pt x="473" y="787"/>
                      </a:lnTo>
                      <a:lnTo>
                        <a:pt x="442" y="753"/>
                      </a:lnTo>
                      <a:lnTo>
                        <a:pt x="416" y="724"/>
                      </a:lnTo>
                      <a:lnTo>
                        <a:pt x="392" y="698"/>
                      </a:lnTo>
                      <a:lnTo>
                        <a:pt x="369" y="673"/>
                      </a:lnTo>
                      <a:lnTo>
                        <a:pt x="347" y="649"/>
                      </a:lnTo>
                      <a:lnTo>
                        <a:pt x="325" y="625"/>
                      </a:lnTo>
                      <a:lnTo>
                        <a:pt x="301" y="598"/>
                      </a:lnTo>
                      <a:lnTo>
                        <a:pt x="274" y="570"/>
                      </a:lnTo>
                      <a:lnTo>
                        <a:pt x="245" y="537"/>
                      </a:lnTo>
                      <a:lnTo>
                        <a:pt x="210" y="499"/>
                      </a:lnTo>
                      <a:lnTo>
                        <a:pt x="168" y="454"/>
                      </a:lnTo>
                      <a:lnTo>
                        <a:pt x="121" y="402"/>
                      </a:lnTo>
                      <a:lnTo>
                        <a:pt x="65" y="342"/>
                      </a:lnTo>
                      <a:lnTo>
                        <a:pt x="0" y="271"/>
                      </a:lnTo>
                      <a:close/>
                    </a:path>
                  </a:pathLst>
                </a:custGeom>
                <a:solidFill>
                  <a:srgbClr val="B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75" name="Freeform 220">
                  <a:extLst>
                    <a:ext uri="{FF2B5EF4-FFF2-40B4-BE49-F238E27FC236}">
                      <a16:creationId xmlns:a16="http://schemas.microsoft.com/office/drawing/2014/main" id="{29A34571-A253-4366-A626-A31ABBB5DC64}"/>
                    </a:ext>
                  </a:extLst>
                </p:cNvPr>
                <p:cNvSpPr>
                  <a:spLocks/>
                </p:cNvSpPr>
                <p:nvPr/>
              </p:nvSpPr>
              <p:spPr bwMode="auto">
                <a:xfrm>
                  <a:off x="2149" y="2194"/>
                  <a:ext cx="571" cy="592"/>
                </a:xfrm>
                <a:custGeom>
                  <a:avLst/>
                  <a:gdLst>
                    <a:gd name="T0" fmla="*/ 0 w 1713"/>
                    <a:gd name="T1" fmla="*/ 0 h 1775"/>
                    <a:gd name="T2" fmla="*/ 0 w 1713"/>
                    <a:gd name="T3" fmla="*/ 0 h 1775"/>
                    <a:gd name="T4" fmla="*/ 0 w 1713"/>
                    <a:gd name="T5" fmla="*/ 0 h 1775"/>
                    <a:gd name="T6" fmla="*/ 0 w 1713"/>
                    <a:gd name="T7" fmla="*/ 0 h 1775"/>
                    <a:gd name="T8" fmla="*/ 1 w 1713"/>
                    <a:gd name="T9" fmla="*/ 0 h 1775"/>
                    <a:gd name="T10" fmla="*/ 1 w 1713"/>
                    <a:gd name="T11" fmla="*/ 0 h 1775"/>
                    <a:gd name="T12" fmla="*/ 1 w 1713"/>
                    <a:gd name="T13" fmla="*/ 0 h 1775"/>
                    <a:gd name="T14" fmla="*/ 1 w 1713"/>
                    <a:gd name="T15" fmla="*/ 0 h 1775"/>
                    <a:gd name="T16" fmla="*/ 1 w 1713"/>
                    <a:gd name="T17" fmla="*/ 0 h 1775"/>
                    <a:gd name="T18" fmla="*/ 1 w 1713"/>
                    <a:gd name="T19" fmla="*/ 0 h 1775"/>
                    <a:gd name="T20" fmla="*/ 1 w 1713"/>
                    <a:gd name="T21" fmla="*/ 0 h 1775"/>
                    <a:gd name="T22" fmla="*/ 1 w 1713"/>
                    <a:gd name="T23" fmla="*/ 0 h 1775"/>
                    <a:gd name="T24" fmla="*/ 2 w 1713"/>
                    <a:gd name="T25" fmla="*/ 0 h 1775"/>
                    <a:gd name="T26" fmla="*/ 2 w 1713"/>
                    <a:gd name="T27" fmla="*/ 0 h 1775"/>
                    <a:gd name="T28" fmla="*/ 2 w 1713"/>
                    <a:gd name="T29" fmla="*/ 0 h 1775"/>
                    <a:gd name="T30" fmla="*/ 2 w 1713"/>
                    <a:gd name="T31" fmla="*/ 0 h 1775"/>
                    <a:gd name="T32" fmla="*/ 2 w 1713"/>
                    <a:gd name="T33" fmla="*/ 1 h 1775"/>
                    <a:gd name="T34" fmla="*/ 2 w 1713"/>
                    <a:gd name="T35" fmla="*/ 1 h 1775"/>
                    <a:gd name="T36" fmla="*/ 2 w 1713"/>
                    <a:gd name="T37" fmla="*/ 1 h 1775"/>
                    <a:gd name="T38" fmla="*/ 2 w 1713"/>
                    <a:gd name="T39" fmla="*/ 1 h 1775"/>
                    <a:gd name="T40" fmla="*/ 2 w 1713"/>
                    <a:gd name="T41" fmla="*/ 2 h 1775"/>
                    <a:gd name="T42" fmla="*/ 2 w 1713"/>
                    <a:gd name="T43" fmla="*/ 2 h 1775"/>
                    <a:gd name="T44" fmla="*/ 2 w 1713"/>
                    <a:gd name="T45" fmla="*/ 2 h 1775"/>
                    <a:gd name="T46" fmla="*/ 2 w 1713"/>
                    <a:gd name="T47" fmla="*/ 2 h 1775"/>
                    <a:gd name="T48" fmla="*/ 2 w 1713"/>
                    <a:gd name="T49" fmla="*/ 2 h 1775"/>
                    <a:gd name="T50" fmla="*/ 2 w 1713"/>
                    <a:gd name="T51" fmla="*/ 2 h 1775"/>
                    <a:gd name="T52" fmla="*/ 2 w 1713"/>
                    <a:gd name="T53" fmla="*/ 2 h 1775"/>
                    <a:gd name="T54" fmla="*/ 2 w 1713"/>
                    <a:gd name="T55" fmla="*/ 2 h 1775"/>
                    <a:gd name="T56" fmla="*/ 2 w 1713"/>
                    <a:gd name="T57" fmla="*/ 2 h 1775"/>
                    <a:gd name="T58" fmla="*/ 1 w 1713"/>
                    <a:gd name="T59" fmla="*/ 2 h 1775"/>
                    <a:gd name="T60" fmla="*/ 1 w 1713"/>
                    <a:gd name="T61" fmla="*/ 2 h 1775"/>
                    <a:gd name="T62" fmla="*/ 1 w 1713"/>
                    <a:gd name="T63" fmla="*/ 2 h 1775"/>
                    <a:gd name="T64" fmla="*/ 1 w 1713"/>
                    <a:gd name="T65" fmla="*/ 2 h 1775"/>
                    <a:gd name="T66" fmla="*/ 1 w 1713"/>
                    <a:gd name="T67" fmla="*/ 1 h 1775"/>
                    <a:gd name="T68" fmla="*/ 1 w 1713"/>
                    <a:gd name="T69" fmla="*/ 1 h 1775"/>
                    <a:gd name="T70" fmla="*/ 1 w 1713"/>
                    <a:gd name="T71" fmla="*/ 1 h 1775"/>
                    <a:gd name="T72" fmla="*/ 1 w 1713"/>
                    <a:gd name="T73" fmla="*/ 1 h 1775"/>
                    <a:gd name="T74" fmla="*/ 1 w 1713"/>
                    <a:gd name="T75" fmla="*/ 1 h 1775"/>
                    <a:gd name="T76" fmla="*/ 1 w 1713"/>
                    <a:gd name="T77" fmla="*/ 1 h 1775"/>
                    <a:gd name="T78" fmla="*/ 1 w 1713"/>
                    <a:gd name="T79" fmla="*/ 1 h 1775"/>
                    <a:gd name="T80" fmla="*/ 1 w 1713"/>
                    <a:gd name="T81" fmla="*/ 1 h 1775"/>
                    <a:gd name="T82" fmla="*/ 1 w 1713"/>
                    <a:gd name="T83" fmla="*/ 1 h 1775"/>
                    <a:gd name="T84" fmla="*/ 1 w 1713"/>
                    <a:gd name="T85" fmla="*/ 1 h 1775"/>
                    <a:gd name="T86" fmla="*/ 1 w 1713"/>
                    <a:gd name="T87" fmla="*/ 1 h 1775"/>
                    <a:gd name="T88" fmla="*/ 1 w 1713"/>
                    <a:gd name="T89" fmla="*/ 1 h 1775"/>
                    <a:gd name="T90" fmla="*/ 1 w 1713"/>
                    <a:gd name="T91" fmla="*/ 1 h 1775"/>
                    <a:gd name="T92" fmla="*/ 1 w 1713"/>
                    <a:gd name="T93" fmla="*/ 1 h 1775"/>
                    <a:gd name="T94" fmla="*/ 0 w 1713"/>
                    <a:gd name="T95" fmla="*/ 1 h 1775"/>
                    <a:gd name="T96" fmla="*/ 0 w 1713"/>
                    <a:gd name="T97" fmla="*/ 1 h 1775"/>
                    <a:gd name="T98" fmla="*/ 0 w 1713"/>
                    <a:gd name="T99" fmla="*/ 1 h 1775"/>
                    <a:gd name="T100" fmla="*/ 0 w 1713"/>
                    <a:gd name="T101" fmla="*/ 1 h 1775"/>
                    <a:gd name="T102" fmla="*/ 0 w 1713"/>
                    <a:gd name="T103" fmla="*/ 0 h 17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13" h="1775">
                      <a:moveTo>
                        <a:pt x="0" y="268"/>
                      </a:moveTo>
                      <a:lnTo>
                        <a:pt x="39" y="234"/>
                      </a:lnTo>
                      <a:lnTo>
                        <a:pt x="80" y="201"/>
                      </a:lnTo>
                      <a:lnTo>
                        <a:pt x="123" y="171"/>
                      </a:lnTo>
                      <a:lnTo>
                        <a:pt x="166" y="144"/>
                      </a:lnTo>
                      <a:lnTo>
                        <a:pt x="210" y="120"/>
                      </a:lnTo>
                      <a:lnTo>
                        <a:pt x="255" y="97"/>
                      </a:lnTo>
                      <a:lnTo>
                        <a:pt x="301" y="77"/>
                      </a:lnTo>
                      <a:lnTo>
                        <a:pt x="348" y="58"/>
                      </a:lnTo>
                      <a:lnTo>
                        <a:pt x="395" y="43"/>
                      </a:lnTo>
                      <a:lnTo>
                        <a:pt x="443" y="30"/>
                      </a:lnTo>
                      <a:lnTo>
                        <a:pt x="491" y="20"/>
                      </a:lnTo>
                      <a:lnTo>
                        <a:pt x="539" y="11"/>
                      </a:lnTo>
                      <a:lnTo>
                        <a:pt x="589" y="5"/>
                      </a:lnTo>
                      <a:lnTo>
                        <a:pt x="638" y="1"/>
                      </a:lnTo>
                      <a:lnTo>
                        <a:pt x="687" y="0"/>
                      </a:lnTo>
                      <a:lnTo>
                        <a:pt x="736" y="1"/>
                      </a:lnTo>
                      <a:lnTo>
                        <a:pt x="785" y="5"/>
                      </a:lnTo>
                      <a:lnTo>
                        <a:pt x="834" y="10"/>
                      </a:lnTo>
                      <a:lnTo>
                        <a:pt x="883" y="18"/>
                      </a:lnTo>
                      <a:lnTo>
                        <a:pt x="931" y="28"/>
                      </a:lnTo>
                      <a:lnTo>
                        <a:pt x="978" y="41"/>
                      </a:lnTo>
                      <a:lnTo>
                        <a:pt x="1025" y="55"/>
                      </a:lnTo>
                      <a:lnTo>
                        <a:pt x="1072" y="73"/>
                      </a:lnTo>
                      <a:lnTo>
                        <a:pt x="1117" y="92"/>
                      </a:lnTo>
                      <a:lnTo>
                        <a:pt x="1162" y="114"/>
                      </a:lnTo>
                      <a:lnTo>
                        <a:pt x="1206" y="138"/>
                      </a:lnTo>
                      <a:lnTo>
                        <a:pt x="1249" y="165"/>
                      </a:lnTo>
                      <a:lnTo>
                        <a:pt x="1292" y="193"/>
                      </a:lnTo>
                      <a:lnTo>
                        <a:pt x="1332" y="224"/>
                      </a:lnTo>
                      <a:lnTo>
                        <a:pt x="1371" y="257"/>
                      </a:lnTo>
                      <a:lnTo>
                        <a:pt x="1409" y="293"/>
                      </a:lnTo>
                      <a:lnTo>
                        <a:pt x="1445" y="330"/>
                      </a:lnTo>
                      <a:lnTo>
                        <a:pt x="1512" y="410"/>
                      </a:lnTo>
                      <a:lnTo>
                        <a:pt x="1569" y="495"/>
                      </a:lnTo>
                      <a:lnTo>
                        <a:pt x="1616" y="584"/>
                      </a:lnTo>
                      <a:lnTo>
                        <a:pt x="1655" y="677"/>
                      </a:lnTo>
                      <a:lnTo>
                        <a:pt x="1683" y="773"/>
                      </a:lnTo>
                      <a:lnTo>
                        <a:pt x="1702" y="869"/>
                      </a:lnTo>
                      <a:lnTo>
                        <a:pt x="1712" y="967"/>
                      </a:lnTo>
                      <a:lnTo>
                        <a:pt x="1713" y="1065"/>
                      </a:lnTo>
                      <a:lnTo>
                        <a:pt x="1704" y="1164"/>
                      </a:lnTo>
                      <a:lnTo>
                        <a:pt x="1685" y="1260"/>
                      </a:lnTo>
                      <a:lnTo>
                        <a:pt x="1658" y="1354"/>
                      </a:lnTo>
                      <a:lnTo>
                        <a:pt x="1622" y="1448"/>
                      </a:lnTo>
                      <a:lnTo>
                        <a:pt x="1576" y="1536"/>
                      </a:lnTo>
                      <a:lnTo>
                        <a:pt x="1520" y="1621"/>
                      </a:lnTo>
                      <a:lnTo>
                        <a:pt x="1456" y="1701"/>
                      </a:lnTo>
                      <a:lnTo>
                        <a:pt x="1383" y="1775"/>
                      </a:lnTo>
                      <a:lnTo>
                        <a:pt x="1340" y="1728"/>
                      </a:lnTo>
                      <a:lnTo>
                        <a:pt x="1303" y="1689"/>
                      </a:lnTo>
                      <a:lnTo>
                        <a:pt x="1272" y="1655"/>
                      </a:lnTo>
                      <a:lnTo>
                        <a:pt x="1243" y="1624"/>
                      </a:lnTo>
                      <a:lnTo>
                        <a:pt x="1219" y="1597"/>
                      </a:lnTo>
                      <a:lnTo>
                        <a:pt x="1196" y="1572"/>
                      </a:lnTo>
                      <a:lnTo>
                        <a:pt x="1174" y="1548"/>
                      </a:lnTo>
                      <a:lnTo>
                        <a:pt x="1152" y="1524"/>
                      </a:lnTo>
                      <a:lnTo>
                        <a:pt x="1128" y="1499"/>
                      </a:lnTo>
                      <a:lnTo>
                        <a:pt x="1102" y="1471"/>
                      </a:lnTo>
                      <a:lnTo>
                        <a:pt x="1073" y="1439"/>
                      </a:lnTo>
                      <a:lnTo>
                        <a:pt x="1039" y="1402"/>
                      </a:lnTo>
                      <a:lnTo>
                        <a:pt x="1000" y="1359"/>
                      </a:lnTo>
                      <a:lnTo>
                        <a:pt x="954" y="1310"/>
                      </a:lnTo>
                      <a:lnTo>
                        <a:pt x="901" y="1251"/>
                      </a:lnTo>
                      <a:lnTo>
                        <a:pt x="839" y="1184"/>
                      </a:lnTo>
                      <a:lnTo>
                        <a:pt x="868" y="1151"/>
                      </a:lnTo>
                      <a:lnTo>
                        <a:pt x="890" y="1113"/>
                      </a:lnTo>
                      <a:lnTo>
                        <a:pt x="905" y="1073"/>
                      </a:lnTo>
                      <a:lnTo>
                        <a:pt x="910" y="1031"/>
                      </a:lnTo>
                      <a:lnTo>
                        <a:pt x="908" y="988"/>
                      </a:lnTo>
                      <a:lnTo>
                        <a:pt x="898" y="948"/>
                      </a:lnTo>
                      <a:lnTo>
                        <a:pt x="879" y="909"/>
                      </a:lnTo>
                      <a:lnTo>
                        <a:pt x="853" y="873"/>
                      </a:lnTo>
                      <a:lnTo>
                        <a:pt x="838" y="858"/>
                      </a:lnTo>
                      <a:lnTo>
                        <a:pt x="820" y="844"/>
                      </a:lnTo>
                      <a:lnTo>
                        <a:pt x="802" y="832"/>
                      </a:lnTo>
                      <a:lnTo>
                        <a:pt x="783" y="822"/>
                      </a:lnTo>
                      <a:lnTo>
                        <a:pt x="763" y="814"/>
                      </a:lnTo>
                      <a:lnTo>
                        <a:pt x="743" y="809"/>
                      </a:lnTo>
                      <a:lnTo>
                        <a:pt x="723" y="804"/>
                      </a:lnTo>
                      <a:lnTo>
                        <a:pt x="702" y="802"/>
                      </a:lnTo>
                      <a:lnTo>
                        <a:pt x="680" y="803"/>
                      </a:lnTo>
                      <a:lnTo>
                        <a:pt x="659" y="804"/>
                      </a:lnTo>
                      <a:lnTo>
                        <a:pt x="638" y="809"/>
                      </a:lnTo>
                      <a:lnTo>
                        <a:pt x="617" y="815"/>
                      </a:lnTo>
                      <a:lnTo>
                        <a:pt x="598" y="823"/>
                      </a:lnTo>
                      <a:lnTo>
                        <a:pt x="579" y="834"/>
                      </a:lnTo>
                      <a:lnTo>
                        <a:pt x="560" y="846"/>
                      </a:lnTo>
                      <a:lnTo>
                        <a:pt x="543" y="860"/>
                      </a:lnTo>
                      <a:lnTo>
                        <a:pt x="500" y="813"/>
                      </a:lnTo>
                      <a:lnTo>
                        <a:pt x="463" y="774"/>
                      </a:lnTo>
                      <a:lnTo>
                        <a:pt x="431" y="739"/>
                      </a:lnTo>
                      <a:lnTo>
                        <a:pt x="403" y="709"/>
                      </a:lnTo>
                      <a:lnTo>
                        <a:pt x="379" y="682"/>
                      </a:lnTo>
                      <a:lnTo>
                        <a:pt x="356" y="657"/>
                      </a:lnTo>
                      <a:lnTo>
                        <a:pt x="334" y="632"/>
                      </a:lnTo>
                      <a:lnTo>
                        <a:pt x="312" y="608"/>
                      </a:lnTo>
                      <a:lnTo>
                        <a:pt x="288" y="583"/>
                      </a:lnTo>
                      <a:lnTo>
                        <a:pt x="263" y="555"/>
                      </a:lnTo>
                      <a:lnTo>
                        <a:pt x="233" y="523"/>
                      </a:lnTo>
                      <a:lnTo>
                        <a:pt x="201" y="487"/>
                      </a:lnTo>
                      <a:lnTo>
                        <a:pt x="161" y="444"/>
                      </a:lnTo>
                      <a:lnTo>
                        <a:pt x="115" y="394"/>
                      </a:lnTo>
                      <a:lnTo>
                        <a:pt x="62" y="335"/>
                      </a:lnTo>
                      <a:lnTo>
                        <a:pt x="0" y="26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76" name="Freeform 221">
                  <a:extLst>
                    <a:ext uri="{FF2B5EF4-FFF2-40B4-BE49-F238E27FC236}">
                      <a16:creationId xmlns:a16="http://schemas.microsoft.com/office/drawing/2014/main" id="{1E117DD2-2FC9-45AC-A8CF-E64A25913C4B}"/>
                    </a:ext>
                  </a:extLst>
                </p:cNvPr>
                <p:cNvSpPr>
                  <a:spLocks/>
                </p:cNvSpPr>
                <p:nvPr/>
              </p:nvSpPr>
              <p:spPr bwMode="auto">
                <a:xfrm>
                  <a:off x="2151" y="2197"/>
                  <a:ext cx="566" cy="586"/>
                </a:xfrm>
                <a:custGeom>
                  <a:avLst/>
                  <a:gdLst>
                    <a:gd name="T0" fmla="*/ 0 w 1696"/>
                    <a:gd name="T1" fmla="*/ 0 h 1757"/>
                    <a:gd name="T2" fmla="*/ 0 w 1696"/>
                    <a:gd name="T3" fmla="*/ 0 h 1757"/>
                    <a:gd name="T4" fmla="*/ 0 w 1696"/>
                    <a:gd name="T5" fmla="*/ 0 h 1757"/>
                    <a:gd name="T6" fmla="*/ 0 w 1696"/>
                    <a:gd name="T7" fmla="*/ 0 h 1757"/>
                    <a:gd name="T8" fmla="*/ 1 w 1696"/>
                    <a:gd name="T9" fmla="*/ 0 h 1757"/>
                    <a:gd name="T10" fmla="*/ 1 w 1696"/>
                    <a:gd name="T11" fmla="*/ 0 h 1757"/>
                    <a:gd name="T12" fmla="*/ 1 w 1696"/>
                    <a:gd name="T13" fmla="*/ 0 h 1757"/>
                    <a:gd name="T14" fmla="*/ 1 w 1696"/>
                    <a:gd name="T15" fmla="*/ 0 h 1757"/>
                    <a:gd name="T16" fmla="*/ 1 w 1696"/>
                    <a:gd name="T17" fmla="*/ 0 h 1757"/>
                    <a:gd name="T18" fmla="*/ 1 w 1696"/>
                    <a:gd name="T19" fmla="*/ 0 h 1757"/>
                    <a:gd name="T20" fmla="*/ 1 w 1696"/>
                    <a:gd name="T21" fmla="*/ 0 h 1757"/>
                    <a:gd name="T22" fmla="*/ 1 w 1696"/>
                    <a:gd name="T23" fmla="*/ 0 h 1757"/>
                    <a:gd name="T24" fmla="*/ 2 w 1696"/>
                    <a:gd name="T25" fmla="*/ 0 h 1757"/>
                    <a:gd name="T26" fmla="*/ 2 w 1696"/>
                    <a:gd name="T27" fmla="*/ 0 h 1757"/>
                    <a:gd name="T28" fmla="*/ 2 w 1696"/>
                    <a:gd name="T29" fmla="*/ 0 h 1757"/>
                    <a:gd name="T30" fmla="*/ 2 w 1696"/>
                    <a:gd name="T31" fmla="*/ 0 h 1757"/>
                    <a:gd name="T32" fmla="*/ 2 w 1696"/>
                    <a:gd name="T33" fmla="*/ 1 h 1757"/>
                    <a:gd name="T34" fmla="*/ 2 w 1696"/>
                    <a:gd name="T35" fmla="*/ 1 h 1757"/>
                    <a:gd name="T36" fmla="*/ 2 w 1696"/>
                    <a:gd name="T37" fmla="*/ 1 h 1757"/>
                    <a:gd name="T38" fmla="*/ 2 w 1696"/>
                    <a:gd name="T39" fmla="*/ 1 h 1757"/>
                    <a:gd name="T40" fmla="*/ 2 w 1696"/>
                    <a:gd name="T41" fmla="*/ 2 h 1757"/>
                    <a:gd name="T42" fmla="*/ 2 w 1696"/>
                    <a:gd name="T43" fmla="*/ 2 h 1757"/>
                    <a:gd name="T44" fmla="*/ 2 w 1696"/>
                    <a:gd name="T45" fmla="*/ 2 h 1757"/>
                    <a:gd name="T46" fmla="*/ 2 w 1696"/>
                    <a:gd name="T47" fmla="*/ 2 h 1757"/>
                    <a:gd name="T48" fmla="*/ 2 w 1696"/>
                    <a:gd name="T49" fmla="*/ 2 h 1757"/>
                    <a:gd name="T50" fmla="*/ 2 w 1696"/>
                    <a:gd name="T51" fmla="*/ 2 h 1757"/>
                    <a:gd name="T52" fmla="*/ 2 w 1696"/>
                    <a:gd name="T53" fmla="*/ 2 h 1757"/>
                    <a:gd name="T54" fmla="*/ 2 w 1696"/>
                    <a:gd name="T55" fmla="*/ 2 h 1757"/>
                    <a:gd name="T56" fmla="*/ 2 w 1696"/>
                    <a:gd name="T57" fmla="*/ 2 h 1757"/>
                    <a:gd name="T58" fmla="*/ 1 w 1696"/>
                    <a:gd name="T59" fmla="*/ 2 h 1757"/>
                    <a:gd name="T60" fmla="*/ 1 w 1696"/>
                    <a:gd name="T61" fmla="*/ 2 h 1757"/>
                    <a:gd name="T62" fmla="*/ 1 w 1696"/>
                    <a:gd name="T63" fmla="*/ 2 h 1757"/>
                    <a:gd name="T64" fmla="*/ 1 w 1696"/>
                    <a:gd name="T65" fmla="*/ 2 h 1757"/>
                    <a:gd name="T66" fmla="*/ 1 w 1696"/>
                    <a:gd name="T67" fmla="*/ 1 h 1757"/>
                    <a:gd name="T68" fmla="*/ 1 w 1696"/>
                    <a:gd name="T69" fmla="*/ 1 h 1757"/>
                    <a:gd name="T70" fmla="*/ 1 w 1696"/>
                    <a:gd name="T71" fmla="*/ 1 h 1757"/>
                    <a:gd name="T72" fmla="*/ 1 w 1696"/>
                    <a:gd name="T73" fmla="*/ 1 h 1757"/>
                    <a:gd name="T74" fmla="*/ 1 w 1696"/>
                    <a:gd name="T75" fmla="*/ 1 h 1757"/>
                    <a:gd name="T76" fmla="*/ 1 w 1696"/>
                    <a:gd name="T77" fmla="*/ 1 h 1757"/>
                    <a:gd name="T78" fmla="*/ 1 w 1696"/>
                    <a:gd name="T79" fmla="*/ 1 h 1757"/>
                    <a:gd name="T80" fmla="*/ 1 w 1696"/>
                    <a:gd name="T81" fmla="*/ 1 h 1757"/>
                    <a:gd name="T82" fmla="*/ 1 w 1696"/>
                    <a:gd name="T83" fmla="*/ 1 h 1757"/>
                    <a:gd name="T84" fmla="*/ 1 w 1696"/>
                    <a:gd name="T85" fmla="*/ 1 h 1757"/>
                    <a:gd name="T86" fmla="*/ 1 w 1696"/>
                    <a:gd name="T87" fmla="*/ 1 h 1757"/>
                    <a:gd name="T88" fmla="*/ 1 w 1696"/>
                    <a:gd name="T89" fmla="*/ 1 h 1757"/>
                    <a:gd name="T90" fmla="*/ 1 w 1696"/>
                    <a:gd name="T91" fmla="*/ 1 h 1757"/>
                    <a:gd name="T92" fmla="*/ 1 w 1696"/>
                    <a:gd name="T93" fmla="*/ 1 h 1757"/>
                    <a:gd name="T94" fmla="*/ 0 w 1696"/>
                    <a:gd name="T95" fmla="*/ 1 h 1757"/>
                    <a:gd name="T96" fmla="*/ 0 w 1696"/>
                    <a:gd name="T97" fmla="*/ 1 h 1757"/>
                    <a:gd name="T98" fmla="*/ 0 w 1696"/>
                    <a:gd name="T99" fmla="*/ 1 h 1757"/>
                    <a:gd name="T100" fmla="*/ 0 w 1696"/>
                    <a:gd name="T101" fmla="*/ 1 h 1757"/>
                    <a:gd name="T102" fmla="*/ 0 w 1696"/>
                    <a:gd name="T103" fmla="*/ 0 h 1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96" h="1757">
                      <a:moveTo>
                        <a:pt x="0" y="265"/>
                      </a:moveTo>
                      <a:lnTo>
                        <a:pt x="39" y="231"/>
                      </a:lnTo>
                      <a:lnTo>
                        <a:pt x="80" y="199"/>
                      </a:lnTo>
                      <a:lnTo>
                        <a:pt x="121" y="170"/>
                      </a:lnTo>
                      <a:lnTo>
                        <a:pt x="164" y="143"/>
                      </a:lnTo>
                      <a:lnTo>
                        <a:pt x="208" y="118"/>
                      </a:lnTo>
                      <a:lnTo>
                        <a:pt x="253" y="95"/>
                      </a:lnTo>
                      <a:lnTo>
                        <a:pt x="298" y="76"/>
                      </a:lnTo>
                      <a:lnTo>
                        <a:pt x="344" y="58"/>
                      </a:lnTo>
                      <a:lnTo>
                        <a:pt x="391" y="43"/>
                      </a:lnTo>
                      <a:lnTo>
                        <a:pt x="438" y="30"/>
                      </a:lnTo>
                      <a:lnTo>
                        <a:pt x="486" y="20"/>
                      </a:lnTo>
                      <a:lnTo>
                        <a:pt x="535" y="11"/>
                      </a:lnTo>
                      <a:lnTo>
                        <a:pt x="583" y="6"/>
                      </a:lnTo>
                      <a:lnTo>
                        <a:pt x="632" y="2"/>
                      </a:lnTo>
                      <a:lnTo>
                        <a:pt x="680" y="0"/>
                      </a:lnTo>
                      <a:lnTo>
                        <a:pt x="729" y="1"/>
                      </a:lnTo>
                      <a:lnTo>
                        <a:pt x="778" y="4"/>
                      </a:lnTo>
                      <a:lnTo>
                        <a:pt x="826" y="10"/>
                      </a:lnTo>
                      <a:lnTo>
                        <a:pt x="875" y="19"/>
                      </a:lnTo>
                      <a:lnTo>
                        <a:pt x="922" y="29"/>
                      </a:lnTo>
                      <a:lnTo>
                        <a:pt x="969" y="41"/>
                      </a:lnTo>
                      <a:lnTo>
                        <a:pt x="1016" y="56"/>
                      </a:lnTo>
                      <a:lnTo>
                        <a:pt x="1062" y="72"/>
                      </a:lnTo>
                      <a:lnTo>
                        <a:pt x="1107" y="92"/>
                      </a:lnTo>
                      <a:lnTo>
                        <a:pt x="1152" y="114"/>
                      </a:lnTo>
                      <a:lnTo>
                        <a:pt x="1195" y="137"/>
                      </a:lnTo>
                      <a:lnTo>
                        <a:pt x="1238" y="163"/>
                      </a:lnTo>
                      <a:lnTo>
                        <a:pt x="1279" y="192"/>
                      </a:lnTo>
                      <a:lnTo>
                        <a:pt x="1319" y="222"/>
                      </a:lnTo>
                      <a:lnTo>
                        <a:pt x="1358" y="255"/>
                      </a:lnTo>
                      <a:lnTo>
                        <a:pt x="1395" y="290"/>
                      </a:lnTo>
                      <a:lnTo>
                        <a:pt x="1432" y="328"/>
                      </a:lnTo>
                      <a:lnTo>
                        <a:pt x="1497" y="408"/>
                      </a:lnTo>
                      <a:lnTo>
                        <a:pt x="1553" y="492"/>
                      </a:lnTo>
                      <a:lnTo>
                        <a:pt x="1601" y="580"/>
                      </a:lnTo>
                      <a:lnTo>
                        <a:pt x="1639" y="672"/>
                      </a:lnTo>
                      <a:lnTo>
                        <a:pt x="1666" y="766"/>
                      </a:lnTo>
                      <a:lnTo>
                        <a:pt x="1686" y="861"/>
                      </a:lnTo>
                      <a:lnTo>
                        <a:pt x="1695" y="958"/>
                      </a:lnTo>
                      <a:lnTo>
                        <a:pt x="1696" y="1055"/>
                      </a:lnTo>
                      <a:lnTo>
                        <a:pt x="1687" y="1152"/>
                      </a:lnTo>
                      <a:lnTo>
                        <a:pt x="1669" y="1248"/>
                      </a:lnTo>
                      <a:lnTo>
                        <a:pt x="1641" y="1341"/>
                      </a:lnTo>
                      <a:lnTo>
                        <a:pt x="1605" y="1433"/>
                      </a:lnTo>
                      <a:lnTo>
                        <a:pt x="1559" y="1521"/>
                      </a:lnTo>
                      <a:lnTo>
                        <a:pt x="1505" y="1605"/>
                      </a:lnTo>
                      <a:lnTo>
                        <a:pt x="1440" y="1684"/>
                      </a:lnTo>
                      <a:lnTo>
                        <a:pt x="1368" y="1757"/>
                      </a:lnTo>
                      <a:lnTo>
                        <a:pt x="1324" y="1709"/>
                      </a:lnTo>
                      <a:lnTo>
                        <a:pt x="1286" y="1669"/>
                      </a:lnTo>
                      <a:lnTo>
                        <a:pt x="1254" y="1633"/>
                      </a:lnTo>
                      <a:lnTo>
                        <a:pt x="1225" y="1602"/>
                      </a:lnTo>
                      <a:lnTo>
                        <a:pt x="1200" y="1575"/>
                      </a:lnTo>
                      <a:lnTo>
                        <a:pt x="1177" y="1549"/>
                      </a:lnTo>
                      <a:lnTo>
                        <a:pt x="1155" y="1525"/>
                      </a:lnTo>
                      <a:lnTo>
                        <a:pt x="1133" y="1501"/>
                      </a:lnTo>
                      <a:lnTo>
                        <a:pt x="1110" y="1476"/>
                      </a:lnTo>
                      <a:lnTo>
                        <a:pt x="1085" y="1449"/>
                      </a:lnTo>
                      <a:lnTo>
                        <a:pt x="1057" y="1418"/>
                      </a:lnTo>
                      <a:lnTo>
                        <a:pt x="1025" y="1383"/>
                      </a:lnTo>
                      <a:lnTo>
                        <a:pt x="986" y="1341"/>
                      </a:lnTo>
                      <a:lnTo>
                        <a:pt x="943" y="1294"/>
                      </a:lnTo>
                      <a:lnTo>
                        <a:pt x="891" y="1238"/>
                      </a:lnTo>
                      <a:lnTo>
                        <a:pt x="832" y="1174"/>
                      </a:lnTo>
                      <a:lnTo>
                        <a:pt x="861" y="1141"/>
                      </a:lnTo>
                      <a:lnTo>
                        <a:pt x="883" y="1103"/>
                      </a:lnTo>
                      <a:lnTo>
                        <a:pt x="898" y="1063"/>
                      </a:lnTo>
                      <a:lnTo>
                        <a:pt x="903" y="1021"/>
                      </a:lnTo>
                      <a:lnTo>
                        <a:pt x="901" y="978"/>
                      </a:lnTo>
                      <a:lnTo>
                        <a:pt x="891" y="938"/>
                      </a:lnTo>
                      <a:lnTo>
                        <a:pt x="872" y="899"/>
                      </a:lnTo>
                      <a:lnTo>
                        <a:pt x="846" y="863"/>
                      </a:lnTo>
                      <a:lnTo>
                        <a:pt x="831" y="848"/>
                      </a:lnTo>
                      <a:lnTo>
                        <a:pt x="813" y="834"/>
                      </a:lnTo>
                      <a:lnTo>
                        <a:pt x="795" y="822"/>
                      </a:lnTo>
                      <a:lnTo>
                        <a:pt x="776" y="812"/>
                      </a:lnTo>
                      <a:lnTo>
                        <a:pt x="756" y="804"/>
                      </a:lnTo>
                      <a:lnTo>
                        <a:pt x="736" y="799"/>
                      </a:lnTo>
                      <a:lnTo>
                        <a:pt x="716" y="794"/>
                      </a:lnTo>
                      <a:lnTo>
                        <a:pt x="695" y="792"/>
                      </a:lnTo>
                      <a:lnTo>
                        <a:pt x="673" y="793"/>
                      </a:lnTo>
                      <a:lnTo>
                        <a:pt x="652" y="794"/>
                      </a:lnTo>
                      <a:lnTo>
                        <a:pt x="631" y="799"/>
                      </a:lnTo>
                      <a:lnTo>
                        <a:pt x="610" y="805"/>
                      </a:lnTo>
                      <a:lnTo>
                        <a:pt x="591" y="813"/>
                      </a:lnTo>
                      <a:lnTo>
                        <a:pt x="572" y="824"/>
                      </a:lnTo>
                      <a:lnTo>
                        <a:pt x="553" y="836"/>
                      </a:lnTo>
                      <a:lnTo>
                        <a:pt x="536" y="850"/>
                      </a:lnTo>
                      <a:lnTo>
                        <a:pt x="492" y="802"/>
                      </a:lnTo>
                      <a:lnTo>
                        <a:pt x="453" y="760"/>
                      </a:lnTo>
                      <a:lnTo>
                        <a:pt x="421" y="725"/>
                      </a:lnTo>
                      <a:lnTo>
                        <a:pt x="392" y="695"/>
                      </a:lnTo>
                      <a:lnTo>
                        <a:pt x="367" y="667"/>
                      </a:lnTo>
                      <a:lnTo>
                        <a:pt x="344" y="642"/>
                      </a:lnTo>
                      <a:lnTo>
                        <a:pt x="322" y="618"/>
                      </a:lnTo>
                      <a:lnTo>
                        <a:pt x="300" y="594"/>
                      </a:lnTo>
                      <a:lnTo>
                        <a:pt x="277" y="569"/>
                      </a:lnTo>
                      <a:lnTo>
                        <a:pt x="252" y="541"/>
                      </a:lnTo>
                      <a:lnTo>
                        <a:pt x="223" y="511"/>
                      </a:lnTo>
                      <a:lnTo>
                        <a:pt x="191" y="474"/>
                      </a:lnTo>
                      <a:lnTo>
                        <a:pt x="154" y="434"/>
                      </a:lnTo>
                      <a:lnTo>
                        <a:pt x="110" y="386"/>
                      </a:lnTo>
                      <a:lnTo>
                        <a:pt x="59" y="330"/>
                      </a:lnTo>
                      <a:lnTo>
                        <a:pt x="0" y="265"/>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77" name="Freeform 222">
                  <a:extLst>
                    <a:ext uri="{FF2B5EF4-FFF2-40B4-BE49-F238E27FC236}">
                      <a16:creationId xmlns:a16="http://schemas.microsoft.com/office/drawing/2014/main" id="{4CB8037C-7B49-4AAB-856B-49E8ADEBB57C}"/>
                    </a:ext>
                  </a:extLst>
                </p:cNvPr>
                <p:cNvSpPr>
                  <a:spLocks/>
                </p:cNvSpPr>
                <p:nvPr/>
              </p:nvSpPr>
              <p:spPr bwMode="auto">
                <a:xfrm>
                  <a:off x="2154" y="2201"/>
                  <a:ext cx="559" cy="580"/>
                </a:xfrm>
                <a:custGeom>
                  <a:avLst/>
                  <a:gdLst>
                    <a:gd name="T0" fmla="*/ 0 w 1678"/>
                    <a:gd name="T1" fmla="*/ 0 h 1740"/>
                    <a:gd name="T2" fmla="*/ 0 w 1678"/>
                    <a:gd name="T3" fmla="*/ 0 h 1740"/>
                    <a:gd name="T4" fmla="*/ 0 w 1678"/>
                    <a:gd name="T5" fmla="*/ 0 h 1740"/>
                    <a:gd name="T6" fmla="*/ 0 w 1678"/>
                    <a:gd name="T7" fmla="*/ 0 h 1740"/>
                    <a:gd name="T8" fmla="*/ 1 w 1678"/>
                    <a:gd name="T9" fmla="*/ 0 h 1740"/>
                    <a:gd name="T10" fmla="*/ 1 w 1678"/>
                    <a:gd name="T11" fmla="*/ 0 h 1740"/>
                    <a:gd name="T12" fmla="*/ 1 w 1678"/>
                    <a:gd name="T13" fmla="*/ 0 h 1740"/>
                    <a:gd name="T14" fmla="*/ 1 w 1678"/>
                    <a:gd name="T15" fmla="*/ 0 h 1740"/>
                    <a:gd name="T16" fmla="*/ 1 w 1678"/>
                    <a:gd name="T17" fmla="*/ 0 h 1740"/>
                    <a:gd name="T18" fmla="*/ 1 w 1678"/>
                    <a:gd name="T19" fmla="*/ 0 h 1740"/>
                    <a:gd name="T20" fmla="*/ 1 w 1678"/>
                    <a:gd name="T21" fmla="*/ 0 h 1740"/>
                    <a:gd name="T22" fmla="*/ 1 w 1678"/>
                    <a:gd name="T23" fmla="*/ 0 h 1740"/>
                    <a:gd name="T24" fmla="*/ 2 w 1678"/>
                    <a:gd name="T25" fmla="*/ 0 h 1740"/>
                    <a:gd name="T26" fmla="*/ 2 w 1678"/>
                    <a:gd name="T27" fmla="*/ 0 h 1740"/>
                    <a:gd name="T28" fmla="*/ 2 w 1678"/>
                    <a:gd name="T29" fmla="*/ 0 h 1740"/>
                    <a:gd name="T30" fmla="*/ 2 w 1678"/>
                    <a:gd name="T31" fmla="*/ 0 h 1740"/>
                    <a:gd name="T32" fmla="*/ 2 w 1678"/>
                    <a:gd name="T33" fmla="*/ 1 h 1740"/>
                    <a:gd name="T34" fmla="*/ 2 w 1678"/>
                    <a:gd name="T35" fmla="*/ 1 h 1740"/>
                    <a:gd name="T36" fmla="*/ 2 w 1678"/>
                    <a:gd name="T37" fmla="*/ 1 h 1740"/>
                    <a:gd name="T38" fmla="*/ 2 w 1678"/>
                    <a:gd name="T39" fmla="*/ 1 h 1740"/>
                    <a:gd name="T40" fmla="*/ 2 w 1678"/>
                    <a:gd name="T41" fmla="*/ 2 h 1740"/>
                    <a:gd name="T42" fmla="*/ 2 w 1678"/>
                    <a:gd name="T43" fmla="*/ 2 h 1740"/>
                    <a:gd name="T44" fmla="*/ 2 w 1678"/>
                    <a:gd name="T45" fmla="*/ 2 h 1740"/>
                    <a:gd name="T46" fmla="*/ 2 w 1678"/>
                    <a:gd name="T47" fmla="*/ 2 h 1740"/>
                    <a:gd name="T48" fmla="*/ 2 w 1678"/>
                    <a:gd name="T49" fmla="*/ 2 h 1740"/>
                    <a:gd name="T50" fmla="*/ 2 w 1678"/>
                    <a:gd name="T51" fmla="*/ 2 h 1740"/>
                    <a:gd name="T52" fmla="*/ 2 w 1678"/>
                    <a:gd name="T53" fmla="*/ 2 h 1740"/>
                    <a:gd name="T54" fmla="*/ 2 w 1678"/>
                    <a:gd name="T55" fmla="*/ 2 h 1740"/>
                    <a:gd name="T56" fmla="*/ 1 w 1678"/>
                    <a:gd name="T57" fmla="*/ 2 h 1740"/>
                    <a:gd name="T58" fmla="*/ 1 w 1678"/>
                    <a:gd name="T59" fmla="*/ 2 h 1740"/>
                    <a:gd name="T60" fmla="*/ 1 w 1678"/>
                    <a:gd name="T61" fmla="*/ 2 h 1740"/>
                    <a:gd name="T62" fmla="*/ 1 w 1678"/>
                    <a:gd name="T63" fmla="*/ 2 h 1740"/>
                    <a:gd name="T64" fmla="*/ 1 w 1678"/>
                    <a:gd name="T65" fmla="*/ 2 h 1740"/>
                    <a:gd name="T66" fmla="*/ 1 w 1678"/>
                    <a:gd name="T67" fmla="*/ 1 h 1740"/>
                    <a:gd name="T68" fmla="*/ 1 w 1678"/>
                    <a:gd name="T69" fmla="*/ 1 h 1740"/>
                    <a:gd name="T70" fmla="*/ 1 w 1678"/>
                    <a:gd name="T71" fmla="*/ 1 h 1740"/>
                    <a:gd name="T72" fmla="*/ 1 w 1678"/>
                    <a:gd name="T73" fmla="*/ 1 h 1740"/>
                    <a:gd name="T74" fmla="*/ 1 w 1678"/>
                    <a:gd name="T75" fmla="*/ 1 h 1740"/>
                    <a:gd name="T76" fmla="*/ 1 w 1678"/>
                    <a:gd name="T77" fmla="*/ 1 h 1740"/>
                    <a:gd name="T78" fmla="*/ 1 w 1678"/>
                    <a:gd name="T79" fmla="*/ 1 h 1740"/>
                    <a:gd name="T80" fmla="*/ 1 w 1678"/>
                    <a:gd name="T81" fmla="*/ 1 h 1740"/>
                    <a:gd name="T82" fmla="*/ 1 w 1678"/>
                    <a:gd name="T83" fmla="*/ 1 h 1740"/>
                    <a:gd name="T84" fmla="*/ 1 w 1678"/>
                    <a:gd name="T85" fmla="*/ 1 h 1740"/>
                    <a:gd name="T86" fmla="*/ 1 w 1678"/>
                    <a:gd name="T87" fmla="*/ 1 h 1740"/>
                    <a:gd name="T88" fmla="*/ 1 w 1678"/>
                    <a:gd name="T89" fmla="*/ 1 h 1740"/>
                    <a:gd name="T90" fmla="*/ 1 w 1678"/>
                    <a:gd name="T91" fmla="*/ 1 h 1740"/>
                    <a:gd name="T92" fmla="*/ 0 w 1678"/>
                    <a:gd name="T93" fmla="*/ 1 h 1740"/>
                    <a:gd name="T94" fmla="*/ 0 w 1678"/>
                    <a:gd name="T95" fmla="*/ 1 h 1740"/>
                    <a:gd name="T96" fmla="*/ 0 w 1678"/>
                    <a:gd name="T97" fmla="*/ 1 h 1740"/>
                    <a:gd name="T98" fmla="*/ 0 w 1678"/>
                    <a:gd name="T99" fmla="*/ 1 h 1740"/>
                    <a:gd name="T100" fmla="*/ 0 w 1678"/>
                    <a:gd name="T101" fmla="*/ 1 h 1740"/>
                    <a:gd name="T102" fmla="*/ 0 w 1678"/>
                    <a:gd name="T103" fmla="*/ 0 h 17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78" h="1740">
                      <a:moveTo>
                        <a:pt x="0" y="263"/>
                      </a:moveTo>
                      <a:lnTo>
                        <a:pt x="39" y="229"/>
                      </a:lnTo>
                      <a:lnTo>
                        <a:pt x="79" y="197"/>
                      </a:lnTo>
                      <a:lnTo>
                        <a:pt x="121" y="169"/>
                      </a:lnTo>
                      <a:lnTo>
                        <a:pt x="162" y="141"/>
                      </a:lnTo>
                      <a:lnTo>
                        <a:pt x="206" y="117"/>
                      </a:lnTo>
                      <a:lnTo>
                        <a:pt x="250" y="95"/>
                      </a:lnTo>
                      <a:lnTo>
                        <a:pt x="295" y="76"/>
                      </a:lnTo>
                      <a:lnTo>
                        <a:pt x="341" y="58"/>
                      </a:lnTo>
                      <a:lnTo>
                        <a:pt x="387" y="43"/>
                      </a:lnTo>
                      <a:lnTo>
                        <a:pt x="434" y="30"/>
                      </a:lnTo>
                      <a:lnTo>
                        <a:pt x="482" y="20"/>
                      </a:lnTo>
                      <a:lnTo>
                        <a:pt x="529" y="11"/>
                      </a:lnTo>
                      <a:lnTo>
                        <a:pt x="577" y="5"/>
                      </a:lnTo>
                      <a:lnTo>
                        <a:pt x="625" y="1"/>
                      </a:lnTo>
                      <a:lnTo>
                        <a:pt x="673" y="0"/>
                      </a:lnTo>
                      <a:lnTo>
                        <a:pt x="722" y="1"/>
                      </a:lnTo>
                      <a:lnTo>
                        <a:pt x="769" y="4"/>
                      </a:lnTo>
                      <a:lnTo>
                        <a:pt x="817" y="10"/>
                      </a:lnTo>
                      <a:lnTo>
                        <a:pt x="864" y="17"/>
                      </a:lnTo>
                      <a:lnTo>
                        <a:pt x="911" y="27"/>
                      </a:lnTo>
                      <a:lnTo>
                        <a:pt x="959" y="40"/>
                      </a:lnTo>
                      <a:lnTo>
                        <a:pt x="1005" y="55"/>
                      </a:lnTo>
                      <a:lnTo>
                        <a:pt x="1050" y="71"/>
                      </a:lnTo>
                      <a:lnTo>
                        <a:pt x="1095" y="91"/>
                      </a:lnTo>
                      <a:lnTo>
                        <a:pt x="1138" y="112"/>
                      </a:lnTo>
                      <a:lnTo>
                        <a:pt x="1181" y="136"/>
                      </a:lnTo>
                      <a:lnTo>
                        <a:pt x="1224" y="161"/>
                      </a:lnTo>
                      <a:lnTo>
                        <a:pt x="1265" y="189"/>
                      </a:lnTo>
                      <a:lnTo>
                        <a:pt x="1304" y="220"/>
                      </a:lnTo>
                      <a:lnTo>
                        <a:pt x="1344" y="252"/>
                      </a:lnTo>
                      <a:lnTo>
                        <a:pt x="1380" y="287"/>
                      </a:lnTo>
                      <a:lnTo>
                        <a:pt x="1416" y="324"/>
                      </a:lnTo>
                      <a:lnTo>
                        <a:pt x="1481" y="403"/>
                      </a:lnTo>
                      <a:lnTo>
                        <a:pt x="1537" y="486"/>
                      </a:lnTo>
                      <a:lnTo>
                        <a:pt x="1584" y="574"/>
                      </a:lnTo>
                      <a:lnTo>
                        <a:pt x="1621" y="664"/>
                      </a:lnTo>
                      <a:lnTo>
                        <a:pt x="1649" y="757"/>
                      </a:lnTo>
                      <a:lnTo>
                        <a:pt x="1668" y="852"/>
                      </a:lnTo>
                      <a:lnTo>
                        <a:pt x="1678" y="948"/>
                      </a:lnTo>
                      <a:lnTo>
                        <a:pt x="1678" y="1044"/>
                      </a:lnTo>
                      <a:lnTo>
                        <a:pt x="1669" y="1141"/>
                      </a:lnTo>
                      <a:lnTo>
                        <a:pt x="1652" y="1235"/>
                      </a:lnTo>
                      <a:lnTo>
                        <a:pt x="1624" y="1328"/>
                      </a:lnTo>
                      <a:lnTo>
                        <a:pt x="1589" y="1418"/>
                      </a:lnTo>
                      <a:lnTo>
                        <a:pt x="1543" y="1505"/>
                      </a:lnTo>
                      <a:lnTo>
                        <a:pt x="1489" y="1589"/>
                      </a:lnTo>
                      <a:lnTo>
                        <a:pt x="1427" y="1666"/>
                      </a:lnTo>
                      <a:lnTo>
                        <a:pt x="1354" y="1740"/>
                      </a:lnTo>
                      <a:lnTo>
                        <a:pt x="1310" y="1691"/>
                      </a:lnTo>
                      <a:lnTo>
                        <a:pt x="1270" y="1648"/>
                      </a:lnTo>
                      <a:lnTo>
                        <a:pt x="1237" y="1612"/>
                      </a:lnTo>
                      <a:lnTo>
                        <a:pt x="1208" y="1580"/>
                      </a:lnTo>
                      <a:lnTo>
                        <a:pt x="1182" y="1552"/>
                      </a:lnTo>
                      <a:lnTo>
                        <a:pt x="1158" y="1526"/>
                      </a:lnTo>
                      <a:lnTo>
                        <a:pt x="1136" y="1502"/>
                      </a:lnTo>
                      <a:lnTo>
                        <a:pt x="1114" y="1479"/>
                      </a:lnTo>
                      <a:lnTo>
                        <a:pt x="1091" y="1454"/>
                      </a:lnTo>
                      <a:lnTo>
                        <a:pt x="1067" y="1428"/>
                      </a:lnTo>
                      <a:lnTo>
                        <a:pt x="1040" y="1398"/>
                      </a:lnTo>
                      <a:lnTo>
                        <a:pt x="1009" y="1364"/>
                      </a:lnTo>
                      <a:lnTo>
                        <a:pt x="973" y="1325"/>
                      </a:lnTo>
                      <a:lnTo>
                        <a:pt x="931" y="1279"/>
                      </a:lnTo>
                      <a:lnTo>
                        <a:pt x="882" y="1226"/>
                      </a:lnTo>
                      <a:lnTo>
                        <a:pt x="825" y="1164"/>
                      </a:lnTo>
                      <a:lnTo>
                        <a:pt x="854" y="1131"/>
                      </a:lnTo>
                      <a:lnTo>
                        <a:pt x="876" y="1093"/>
                      </a:lnTo>
                      <a:lnTo>
                        <a:pt x="891" y="1053"/>
                      </a:lnTo>
                      <a:lnTo>
                        <a:pt x="896" y="1011"/>
                      </a:lnTo>
                      <a:lnTo>
                        <a:pt x="894" y="968"/>
                      </a:lnTo>
                      <a:lnTo>
                        <a:pt x="884" y="928"/>
                      </a:lnTo>
                      <a:lnTo>
                        <a:pt x="865" y="889"/>
                      </a:lnTo>
                      <a:lnTo>
                        <a:pt x="839" y="853"/>
                      </a:lnTo>
                      <a:lnTo>
                        <a:pt x="824" y="838"/>
                      </a:lnTo>
                      <a:lnTo>
                        <a:pt x="806" y="824"/>
                      </a:lnTo>
                      <a:lnTo>
                        <a:pt x="788" y="812"/>
                      </a:lnTo>
                      <a:lnTo>
                        <a:pt x="769" y="802"/>
                      </a:lnTo>
                      <a:lnTo>
                        <a:pt x="749" y="794"/>
                      </a:lnTo>
                      <a:lnTo>
                        <a:pt x="729" y="789"/>
                      </a:lnTo>
                      <a:lnTo>
                        <a:pt x="709" y="784"/>
                      </a:lnTo>
                      <a:lnTo>
                        <a:pt x="688" y="782"/>
                      </a:lnTo>
                      <a:lnTo>
                        <a:pt x="666" y="783"/>
                      </a:lnTo>
                      <a:lnTo>
                        <a:pt x="645" y="784"/>
                      </a:lnTo>
                      <a:lnTo>
                        <a:pt x="624" y="789"/>
                      </a:lnTo>
                      <a:lnTo>
                        <a:pt x="603" y="795"/>
                      </a:lnTo>
                      <a:lnTo>
                        <a:pt x="584" y="803"/>
                      </a:lnTo>
                      <a:lnTo>
                        <a:pt x="565" y="814"/>
                      </a:lnTo>
                      <a:lnTo>
                        <a:pt x="546" y="826"/>
                      </a:lnTo>
                      <a:lnTo>
                        <a:pt x="529" y="840"/>
                      </a:lnTo>
                      <a:lnTo>
                        <a:pt x="484" y="791"/>
                      </a:lnTo>
                      <a:lnTo>
                        <a:pt x="444" y="748"/>
                      </a:lnTo>
                      <a:lnTo>
                        <a:pt x="411" y="711"/>
                      </a:lnTo>
                      <a:lnTo>
                        <a:pt x="382" y="679"/>
                      </a:lnTo>
                      <a:lnTo>
                        <a:pt x="357" y="652"/>
                      </a:lnTo>
                      <a:lnTo>
                        <a:pt x="332" y="626"/>
                      </a:lnTo>
                      <a:lnTo>
                        <a:pt x="311" y="601"/>
                      </a:lnTo>
                      <a:lnTo>
                        <a:pt x="290" y="577"/>
                      </a:lnTo>
                      <a:lnTo>
                        <a:pt x="267" y="553"/>
                      </a:lnTo>
                      <a:lnTo>
                        <a:pt x="243" y="527"/>
                      </a:lnTo>
                      <a:lnTo>
                        <a:pt x="215" y="497"/>
                      </a:lnTo>
                      <a:lnTo>
                        <a:pt x="184" y="463"/>
                      </a:lnTo>
                      <a:lnTo>
                        <a:pt x="148" y="424"/>
                      </a:lnTo>
                      <a:lnTo>
                        <a:pt x="107" y="378"/>
                      </a:lnTo>
                      <a:lnTo>
                        <a:pt x="57" y="325"/>
                      </a:lnTo>
                      <a:lnTo>
                        <a:pt x="0" y="263"/>
                      </a:lnTo>
                      <a:close/>
                    </a:path>
                  </a:pathLst>
                </a:custGeom>
                <a:solidFill>
                  <a:srgbClr val="C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78" name="Freeform 223">
                  <a:extLst>
                    <a:ext uri="{FF2B5EF4-FFF2-40B4-BE49-F238E27FC236}">
                      <a16:creationId xmlns:a16="http://schemas.microsoft.com/office/drawing/2014/main" id="{390C7D9C-941A-4F35-AC9F-70CF55DE6CBB}"/>
                    </a:ext>
                  </a:extLst>
                </p:cNvPr>
                <p:cNvSpPr>
                  <a:spLocks/>
                </p:cNvSpPr>
                <p:nvPr/>
              </p:nvSpPr>
              <p:spPr bwMode="auto">
                <a:xfrm>
                  <a:off x="2156" y="2204"/>
                  <a:ext cx="554" cy="574"/>
                </a:xfrm>
                <a:custGeom>
                  <a:avLst/>
                  <a:gdLst>
                    <a:gd name="T0" fmla="*/ 0 w 1661"/>
                    <a:gd name="T1" fmla="*/ 0 h 1721"/>
                    <a:gd name="T2" fmla="*/ 0 w 1661"/>
                    <a:gd name="T3" fmla="*/ 0 h 1721"/>
                    <a:gd name="T4" fmla="*/ 0 w 1661"/>
                    <a:gd name="T5" fmla="*/ 0 h 1721"/>
                    <a:gd name="T6" fmla="*/ 0 w 1661"/>
                    <a:gd name="T7" fmla="*/ 0 h 1721"/>
                    <a:gd name="T8" fmla="*/ 1 w 1661"/>
                    <a:gd name="T9" fmla="*/ 0 h 1721"/>
                    <a:gd name="T10" fmla="*/ 1 w 1661"/>
                    <a:gd name="T11" fmla="*/ 0 h 1721"/>
                    <a:gd name="T12" fmla="*/ 1 w 1661"/>
                    <a:gd name="T13" fmla="*/ 0 h 1721"/>
                    <a:gd name="T14" fmla="*/ 1 w 1661"/>
                    <a:gd name="T15" fmla="*/ 0 h 1721"/>
                    <a:gd name="T16" fmla="*/ 1 w 1661"/>
                    <a:gd name="T17" fmla="*/ 0 h 1721"/>
                    <a:gd name="T18" fmla="*/ 1 w 1661"/>
                    <a:gd name="T19" fmla="*/ 0 h 1721"/>
                    <a:gd name="T20" fmla="*/ 1 w 1661"/>
                    <a:gd name="T21" fmla="*/ 0 h 1721"/>
                    <a:gd name="T22" fmla="*/ 1 w 1661"/>
                    <a:gd name="T23" fmla="*/ 0 h 1721"/>
                    <a:gd name="T24" fmla="*/ 2 w 1661"/>
                    <a:gd name="T25" fmla="*/ 0 h 1721"/>
                    <a:gd name="T26" fmla="*/ 2 w 1661"/>
                    <a:gd name="T27" fmla="*/ 0 h 1721"/>
                    <a:gd name="T28" fmla="*/ 2 w 1661"/>
                    <a:gd name="T29" fmla="*/ 0 h 1721"/>
                    <a:gd name="T30" fmla="*/ 2 w 1661"/>
                    <a:gd name="T31" fmla="*/ 0 h 1721"/>
                    <a:gd name="T32" fmla="*/ 2 w 1661"/>
                    <a:gd name="T33" fmla="*/ 1 h 1721"/>
                    <a:gd name="T34" fmla="*/ 2 w 1661"/>
                    <a:gd name="T35" fmla="*/ 1 h 1721"/>
                    <a:gd name="T36" fmla="*/ 2 w 1661"/>
                    <a:gd name="T37" fmla="*/ 1 h 1721"/>
                    <a:gd name="T38" fmla="*/ 2 w 1661"/>
                    <a:gd name="T39" fmla="*/ 1 h 1721"/>
                    <a:gd name="T40" fmla="*/ 2 w 1661"/>
                    <a:gd name="T41" fmla="*/ 2 h 1721"/>
                    <a:gd name="T42" fmla="*/ 2 w 1661"/>
                    <a:gd name="T43" fmla="*/ 2 h 1721"/>
                    <a:gd name="T44" fmla="*/ 2 w 1661"/>
                    <a:gd name="T45" fmla="*/ 2 h 1721"/>
                    <a:gd name="T46" fmla="*/ 2 w 1661"/>
                    <a:gd name="T47" fmla="*/ 2 h 1721"/>
                    <a:gd name="T48" fmla="*/ 2 w 1661"/>
                    <a:gd name="T49" fmla="*/ 2 h 1721"/>
                    <a:gd name="T50" fmla="*/ 2 w 1661"/>
                    <a:gd name="T51" fmla="*/ 2 h 1721"/>
                    <a:gd name="T52" fmla="*/ 2 w 1661"/>
                    <a:gd name="T53" fmla="*/ 2 h 1721"/>
                    <a:gd name="T54" fmla="*/ 2 w 1661"/>
                    <a:gd name="T55" fmla="*/ 2 h 1721"/>
                    <a:gd name="T56" fmla="*/ 1 w 1661"/>
                    <a:gd name="T57" fmla="*/ 2 h 1721"/>
                    <a:gd name="T58" fmla="*/ 1 w 1661"/>
                    <a:gd name="T59" fmla="*/ 2 h 1721"/>
                    <a:gd name="T60" fmla="*/ 1 w 1661"/>
                    <a:gd name="T61" fmla="*/ 2 h 1721"/>
                    <a:gd name="T62" fmla="*/ 1 w 1661"/>
                    <a:gd name="T63" fmla="*/ 2 h 1721"/>
                    <a:gd name="T64" fmla="*/ 1 w 1661"/>
                    <a:gd name="T65" fmla="*/ 2 h 1721"/>
                    <a:gd name="T66" fmla="*/ 1 w 1661"/>
                    <a:gd name="T67" fmla="*/ 1 h 1721"/>
                    <a:gd name="T68" fmla="*/ 1 w 1661"/>
                    <a:gd name="T69" fmla="*/ 1 h 1721"/>
                    <a:gd name="T70" fmla="*/ 1 w 1661"/>
                    <a:gd name="T71" fmla="*/ 1 h 1721"/>
                    <a:gd name="T72" fmla="*/ 1 w 1661"/>
                    <a:gd name="T73" fmla="*/ 1 h 1721"/>
                    <a:gd name="T74" fmla="*/ 1 w 1661"/>
                    <a:gd name="T75" fmla="*/ 1 h 1721"/>
                    <a:gd name="T76" fmla="*/ 1 w 1661"/>
                    <a:gd name="T77" fmla="*/ 1 h 1721"/>
                    <a:gd name="T78" fmla="*/ 1 w 1661"/>
                    <a:gd name="T79" fmla="*/ 1 h 1721"/>
                    <a:gd name="T80" fmla="*/ 1 w 1661"/>
                    <a:gd name="T81" fmla="*/ 1 h 1721"/>
                    <a:gd name="T82" fmla="*/ 1 w 1661"/>
                    <a:gd name="T83" fmla="*/ 1 h 1721"/>
                    <a:gd name="T84" fmla="*/ 1 w 1661"/>
                    <a:gd name="T85" fmla="*/ 1 h 1721"/>
                    <a:gd name="T86" fmla="*/ 1 w 1661"/>
                    <a:gd name="T87" fmla="*/ 1 h 1721"/>
                    <a:gd name="T88" fmla="*/ 1 w 1661"/>
                    <a:gd name="T89" fmla="*/ 1 h 1721"/>
                    <a:gd name="T90" fmla="*/ 1 w 1661"/>
                    <a:gd name="T91" fmla="*/ 1 h 1721"/>
                    <a:gd name="T92" fmla="*/ 0 w 1661"/>
                    <a:gd name="T93" fmla="*/ 1 h 1721"/>
                    <a:gd name="T94" fmla="*/ 0 w 1661"/>
                    <a:gd name="T95" fmla="*/ 1 h 1721"/>
                    <a:gd name="T96" fmla="*/ 0 w 1661"/>
                    <a:gd name="T97" fmla="*/ 1 h 1721"/>
                    <a:gd name="T98" fmla="*/ 0 w 1661"/>
                    <a:gd name="T99" fmla="*/ 1 h 1721"/>
                    <a:gd name="T100" fmla="*/ 0 w 1661"/>
                    <a:gd name="T101" fmla="*/ 1 h 1721"/>
                    <a:gd name="T102" fmla="*/ 0 w 1661"/>
                    <a:gd name="T103" fmla="*/ 0 h 17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1" h="1721">
                      <a:moveTo>
                        <a:pt x="0" y="260"/>
                      </a:moveTo>
                      <a:lnTo>
                        <a:pt x="38" y="226"/>
                      </a:lnTo>
                      <a:lnTo>
                        <a:pt x="78" y="195"/>
                      </a:lnTo>
                      <a:lnTo>
                        <a:pt x="119" y="166"/>
                      </a:lnTo>
                      <a:lnTo>
                        <a:pt x="161" y="140"/>
                      </a:lnTo>
                      <a:lnTo>
                        <a:pt x="204" y="115"/>
                      </a:lnTo>
                      <a:lnTo>
                        <a:pt x="248" y="93"/>
                      </a:lnTo>
                      <a:lnTo>
                        <a:pt x="293" y="74"/>
                      </a:lnTo>
                      <a:lnTo>
                        <a:pt x="338" y="57"/>
                      </a:lnTo>
                      <a:lnTo>
                        <a:pt x="384" y="42"/>
                      </a:lnTo>
                      <a:lnTo>
                        <a:pt x="430" y="29"/>
                      </a:lnTo>
                      <a:lnTo>
                        <a:pt x="477" y="19"/>
                      </a:lnTo>
                      <a:lnTo>
                        <a:pt x="524" y="11"/>
                      </a:lnTo>
                      <a:lnTo>
                        <a:pt x="571" y="4"/>
                      </a:lnTo>
                      <a:lnTo>
                        <a:pt x="619" y="1"/>
                      </a:lnTo>
                      <a:lnTo>
                        <a:pt x="666" y="0"/>
                      </a:lnTo>
                      <a:lnTo>
                        <a:pt x="715" y="0"/>
                      </a:lnTo>
                      <a:lnTo>
                        <a:pt x="762" y="3"/>
                      </a:lnTo>
                      <a:lnTo>
                        <a:pt x="809" y="9"/>
                      </a:lnTo>
                      <a:lnTo>
                        <a:pt x="856" y="16"/>
                      </a:lnTo>
                      <a:lnTo>
                        <a:pt x="903" y="26"/>
                      </a:lnTo>
                      <a:lnTo>
                        <a:pt x="949" y="39"/>
                      </a:lnTo>
                      <a:lnTo>
                        <a:pt x="995" y="54"/>
                      </a:lnTo>
                      <a:lnTo>
                        <a:pt x="1040" y="70"/>
                      </a:lnTo>
                      <a:lnTo>
                        <a:pt x="1084" y="89"/>
                      </a:lnTo>
                      <a:lnTo>
                        <a:pt x="1128" y="109"/>
                      </a:lnTo>
                      <a:lnTo>
                        <a:pt x="1171" y="134"/>
                      </a:lnTo>
                      <a:lnTo>
                        <a:pt x="1213" y="159"/>
                      </a:lnTo>
                      <a:lnTo>
                        <a:pt x="1253" y="186"/>
                      </a:lnTo>
                      <a:lnTo>
                        <a:pt x="1293" y="217"/>
                      </a:lnTo>
                      <a:lnTo>
                        <a:pt x="1330" y="249"/>
                      </a:lnTo>
                      <a:lnTo>
                        <a:pt x="1367" y="284"/>
                      </a:lnTo>
                      <a:lnTo>
                        <a:pt x="1402" y="320"/>
                      </a:lnTo>
                      <a:lnTo>
                        <a:pt x="1467" y="398"/>
                      </a:lnTo>
                      <a:lnTo>
                        <a:pt x="1522" y="481"/>
                      </a:lnTo>
                      <a:lnTo>
                        <a:pt x="1569" y="566"/>
                      </a:lnTo>
                      <a:lnTo>
                        <a:pt x="1605" y="656"/>
                      </a:lnTo>
                      <a:lnTo>
                        <a:pt x="1633" y="748"/>
                      </a:lnTo>
                      <a:lnTo>
                        <a:pt x="1651" y="842"/>
                      </a:lnTo>
                      <a:lnTo>
                        <a:pt x="1661" y="938"/>
                      </a:lnTo>
                      <a:lnTo>
                        <a:pt x="1661" y="1033"/>
                      </a:lnTo>
                      <a:lnTo>
                        <a:pt x="1652" y="1127"/>
                      </a:lnTo>
                      <a:lnTo>
                        <a:pt x="1635" y="1222"/>
                      </a:lnTo>
                      <a:lnTo>
                        <a:pt x="1608" y="1314"/>
                      </a:lnTo>
                      <a:lnTo>
                        <a:pt x="1572" y="1403"/>
                      </a:lnTo>
                      <a:lnTo>
                        <a:pt x="1528" y="1489"/>
                      </a:lnTo>
                      <a:lnTo>
                        <a:pt x="1475" y="1571"/>
                      </a:lnTo>
                      <a:lnTo>
                        <a:pt x="1412" y="1649"/>
                      </a:lnTo>
                      <a:lnTo>
                        <a:pt x="1341" y="1721"/>
                      </a:lnTo>
                      <a:lnTo>
                        <a:pt x="1294" y="1671"/>
                      </a:lnTo>
                      <a:lnTo>
                        <a:pt x="1254" y="1627"/>
                      </a:lnTo>
                      <a:lnTo>
                        <a:pt x="1219" y="1590"/>
                      </a:lnTo>
                      <a:lnTo>
                        <a:pt x="1190" y="1557"/>
                      </a:lnTo>
                      <a:lnTo>
                        <a:pt x="1163" y="1528"/>
                      </a:lnTo>
                      <a:lnTo>
                        <a:pt x="1140" y="1503"/>
                      </a:lnTo>
                      <a:lnTo>
                        <a:pt x="1117" y="1479"/>
                      </a:lnTo>
                      <a:lnTo>
                        <a:pt x="1096" y="1455"/>
                      </a:lnTo>
                      <a:lnTo>
                        <a:pt x="1073" y="1431"/>
                      </a:lnTo>
                      <a:lnTo>
                        <a:pt x="1050" y="1405"/>
                      </a:lnTo>
                      <a:lnTo>
                        <a:pt x="1024" y="1376"/>
                      </a:lnTo>
                      <a:lnTo>
                        <a:pt x="993" y="1343"/>
                      </a:lnTo>
                      <a:lnTo>
                        <a:pt x="959" y="1306"/>
                      </a:lnTo>
                      <a:lnTo>
                        <a:pt x="919" y="1262"/>
                      </a:lnTo>
                      <a:lnTo>
                        <a:pt x="873" y="1212"/>
                      </a:lnTo>
                      <a:lnTo>
                        <a:pt x="818" y="1153"/>
                      </a:lnTo>
                      <a:lnTo>
                        <a:pt x="847" y="1120"/>
                      </a:lnTo>
                      <a:lnTo>
                        <a:pt x="869" y="1082"/>
                      </a:lnTo>
                      <a:lnTo>
                        <a:pt x="884" y="1042"/>
                      </a:lnTo>
                      <a:lnTo>
                        <a:pt x="889" y="1000"/>
                      </a:lnTo>
                      <a:lnTo>
                        <a:pt x="887" y="957"/>
                      </a:lnTo>
                      <a:lnTo>
                        <a:pt x="877" y="917"/>
                      </a:lnTo>
                      <a:lnTo>
                        <a:pt x="858" y="878"/>
                      </a:lnTo>
                      <a:lnTo>
                        <a:pt x="832" y="842"/>
                      </a:lnTo>
                      <a:lnTo>
                        <a:pt x="817" y="827"/>
                      </a:lnTo>
                      <a:lnTo>
                        <a:pt x="799" y="813"/>
                      </a:lnTo>
                      <a:lnTo>
                        <a:pt x="781" y="801"/>
                      </a:lnTo>
                      <a:lnTo>
                        <a:pt x="762" y="791"/>
                      </a:lnTo>
                      <a:lnTo>
                        <a:pt x="742" y="783"/>
                      </a:lnTo>
                      <a:lnTo>
                        <a:pt x="722" y="778"/>
                      </a:lnTo>
                      <a:lnTo>
                        <a:pt x="702" y="773"/>
                      </a:lnTo>
                      <a:lnTo>
                        <a:pt x="681" y="771"/>
                      </a:lnTo>
                      <a:lnTo>
                        <a:pt x="659" y="772"/>
                      </a:lnTo>
                      <a:lnTo>
                        <a:pt x="638" y="773"/>
                      </a:lnTo>
                      <a:lnTo>
                        <a:pt x="617" y="778"/>
                      </a:lnTo>
                      <a:lnTo>
                        <a:pt x="596" y="784"/>
                      </a:lnTo>
                      <a:lnTo>
                        <a:pt x="577" y="792"/>
                      </a:lnTo>
                      <a:lnTo>
                        <a:pt x="558" y="803"/>
                      </a:lnTo>
                      <a:lnTo>
                        <a:pt x="539" y="815"/>
                      </a:lnTo>
                      <a:lnTo>
                        <a:pt x="522" y="829"/>
                      </a:lnTo>
                      <a:lnTo>
                        <a:pt x="476" y="779"/>
                      </a:lnTo>
                      <a:lnTo>
                        <a:pt x="435" y="735"/>
                      </a:lnTo>
                      <a:lnTo>
                        <a:pt x="401" y="697"/>
                      </a:lnTo>
                      <a:lnTo>
                        <a:pt x="372" y="665"/>
                      </a:lnTo>
                      <a:lnTo>
                        <a:pt x="345" y="636"/>
                      </a:lnTo>
                      <a:lnTo>
                        <a:pt x="321" y="610"/>
                      </a:lnTo>
                      <a:lnTo>
                        <a:pt x="299" y="586"/>
                      </a:lnTo>
                      <a:lnTo>
                        <a:pt x="277" y="562"/>
                      </a:lnTo>
                      <a:lnTo>
                        <a:pt x="255" y="538"/>
                      </a:lnTo>
                      <a:lnTo>
                        <a:pt x="231" y="512"/>
                      </a:lnTo>
                      <a:lnTo>
                        <a:pt x="205" y="483"/>
                      </a:lnTo>
                      <a:lnTo>
                        <a:pt x="175" y="450"/>
                      </a:lnTo>
                      <a:lnTo>
                        <a:pt x="140" y="413"/>
                      </a:lnTo>
                      <a:lnTo>
                        <a:pt x="101" y="369"/>
                      </a:lnTo>
                      <a:lnTo>
                        <a:pt x="53" y="319"/>
                      </a:lnTo>
                      <a:lnTo>
                        <a:pt x="0" y="260"/>
                      </a:lnTo>
                      <a:close/>
                    </a:path>
                  </a:pathLst>
                </a:custGeom>
                <a:solidFill>
                  <a:srgbClr val="C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79" name="Freeform 224">
                  <a:extLst>
                    <a:ext uri="{FF2B5EF4-FFF2-40B4-BE49-F238E27FC236}">
                      <a16:creationId xmlns:a16="http://schemas.microsoft.com/office/drawing/2014/main" id="{794E6EF3-AF99-47DB-A540-702E5DAB4344}"/>
                    </a:ext>
                  </a:extLst>
                </p:cNvPr>
                <p:cNvSpPr>
                  <a:spLocks/>
                </p:cNvSpPr>
                <p:nvPr/>
              </p:nvSpPr>
              <p:spPr bwMode="auto">
                <a:xfrm>
                  <a:off x="2158" y="2208"/>
                  <a:ext cx="548" cy="567"/>
                </a:xfrm>
                <a:custGeom>
                  <a:avLst/>
                  <a:gdLst>
                    <a:gd name="T0" fmla="*/ 0 w 1643"/>
                    <a:gd name="T1" fmla="*/ 0 h 1702"/>
                    <a:gd name="T2" fmla="*/ 0 w 1643"/>
                    <a:gd name="T3" fmla="*/ 0 h 1702"/>
                    <a:gd name="T4" fmla="*/ 0 w 1643"/>
                    <a:gd name="T5" fmla="*/ 0 h 1702"/>
                    <a:gd name="T6" fmla="*/ 0 w 1643"/>
                    <a:gd name="T7" fmla="*/ 0 h 1702"/>
                    <a:gd name="T8" fmla="*/ 1 w 1643"/>
                    <a:gd name="T9" fmla="*/ 0 h 1702"/>
                    <a:gd name="T10" fmla="*/ 1 w 1643"/>
                    <a:gd name="T11" fmla="*/ 0 h 1702"/>
                    <a:gd name="T12" fmla="*/ 1 w 1643"/>
                    <a:gd name="T13" fmla="*/ 0 h 1702"/>
                    <a:gd name="T14" fmla="*/ 1 w 1643"/>
                    <a:gd name="T15" fmla="*/ 0 h 1702"/>
                    <a:gd name="T16" fmla="*/ 1 w 1643"/>
                    <a:gd name="T17" fmla="*/ 0 h 1702"/>
                    <a:gd name="T18" fmla="*/ 1 w 1643"/>
                    <a:gd name="T19" fmla="*/ 0 h 1702"/>
                    <a:gd name="T20" fmla="*/ 1 w 1643"/>
                    <a:gd name="T21" fmla="*/ 0 h 1702"/>
                    <a:gd name="T22" fmla="*/ 1 w 1643"/>
                    <a:gd name="T23" fmla="*/ 0 h 1702"/>
                    <a:gd name="T24" fmla="*/ 2 w 1643"/>
                    <a:gd name="T25" fmla="*/ 0 h 1702"/>
                    <a:gd name="T26" fmla="*/ 2 w 1643"/>
                    <a:gd name="T27" fmla="*/ 0 h 1702"/>
                    <a:gd name="T28" fmla="*/ 2 w 1643"/>
                    <a:gd name="T29" fmla="*/ 0 h 1702"/>
                    <a:gd name="T30" fmla="*/ 2 w 1643"/>
                    <a:gd name="T31" fmla="*/ 0 h 1702"/>
                    <a:gd name="T32" fmla="*/ 2 w 1643"/>
                    <a:gd name="T33" fmla="*/ 1 h 1702"/>
                    <a:gd name="T34" fmla="*/ 2 w 1643"/>
                    <a:gd name="T35" fmla="*/ 1 h 1702"/>
                    <a:gd name="T36" fmla="*/ 2 w 1643"/>
                    <a:gd name="T37" fmla="*/ 1 h 1702"/>
                    <a:gd name="T38" fmla="*/ 2 w 1643"/>
                    <a:gd name="T39" fmla="*/ 1 h 1702"/>
                    <a:gd name="T40" fmla="*/ 2 w 1643"/>
                    <a:gd name="T41" fmla="*/ 2 h 1702"/>
                    <a:gd name="T42" fmla="*/ 2 w 1643"/>
                    <a:gd name="T43" fmla="*/ 2 h 1702"/>
                    <a:gd name="T44" fmla="*/ 2 w 1643"/>
                    <a:gd name="T45" fmla="*/ 2 h 1702"/>
                    <a:gd name="T46" fmla="*/ 2 w 1643"/>
                    <a:gd name="T47" fmla="*/ 2 h 1702"/>
                    <a:gd name="T48" fmla="*/ 2 w 1643"/>
                    <a:gd name="T49" fmla="*/ 2 h 1702"/>
                    <a:gd name="T50" fmla="*/ 2 w 1643"/>
                    <a:gd name="T51" fmla="*/ 2 h 1702"/>
                    <a:gd name="T52" fmla="*/ 2 w 1643"/>
                    <a:gd name="T53" fmla="*/ 2 h 1702"/>
                    <a:gd name="T54" fmla="*/ 2 w 1643"/>
                    <a:gd name="T55" fmla="*/ 2 h 1702"/>
                    <a:gd name="T56" fmla="*/ 1 w 1643"/>
                    <a:gd name="T57" fmla="*/ 2 h 1702"/>
                    <a:gd name="T58" fmla="*/ 1 w 1643"/>
                    <a:gd name="T59" fmla="*/ 2 h 1702"/>
                    <a:gd name="T60" fmla="*/ 1 w 1643"/>
                    <a:gd name="T61" fmla="*/ 2 h 1702"/>
                    <a:gd name="T62" fmla="*/ 1 w 1643"/>
                    <a:gd name="T63" fmla="*/ 2 h 1702"/>
                    <a:gd name="T64" fmla="*/ 1 w 1643"/>
                    <a:gd name="T65" fmla="*/ 2 h 1702"/>
                    <a:gd name="T66" fmla="*/ 1 w 1643"/>
                    <a:gd name="T67" fmla="*/ 1 h 1702"/>
                    <a:gd name="T68" fmla="*/ 1 w 1643"/>
                    <a:gd name="T69" fmla="*/ 1 h 1702"/>
                    <a:gd name="T70" fmla="*/ 1 w 1643"/>
                    <a:gd name="T71" fmla="*/ 1 h 1702"/>
                    <a:gd name="T72" fmla="*/ 1 w 1643"/>
                    <a:gd name="T73" fmla="*/ 1 h 1702"/>
                    <a:gd name="T74" fmla="*/ 1 w 1643"/>
                    <a:gd name="T75" fmla="*/ 1 h 1702"/>
                    <a:gd name="T76" fmla="*/ 1 w 1643"/>
                    <a:gd name="T77" fmla="*/ 1 h 1702"/>
                    <a:gd name="T78" fmla="*/ 1 w 1643"/>
                    <a:gd name="T79" fmla="*/ 1 h 1702"/>
                    <a:gd name="T80" fmla="*/ 1 w 1643"/>
                    <a:gd name="T81" fmla="*/ 1 h 1702"/>
                    <a:gd name="T82" fmla="*/ 1 w 1643"/>
                    <a:gd name="T83" fmla="*/ 1 h 1702"/>
                    <a:gd name="T84" fmla="*/ 1 w 1643"/>
                    <a:gd name="T85" fmla="*/ 1 h 1702"/>
                    <a:gd name="T86" fmla="*/ 1 w 1643"/>
                    <a:gd name="T87" fmla="*/ 1 h 1702"/>
                    <a:gd name="T88" fmla="*/ 1 w 1643"/>
                    <a:gd name="T89" fmla="*/ 1 h 1702"/>
                    <a:gd name="T90" fmla="*/ 1 w 1643"/>
                    <a:gd name="T91" fmla="*/ 1 h 1702"/>
                    <a:gd name="T92" fmla="*/ 0 w 1643"/>
                    <a:gd name="T93" fmla="*/ 1 h 1702"/>
                    <a:gd name="T94" fmla="*/ 0 w 1643"/>
                    <a:gd name="T95" fmla="*/ 1 h 1702"/>
                    <a:gd name="T96" fmla="*/ 0 w 1643"/>
                    <a:gd name="T97" fmla="*/ 1 h 1702"/>
                    <a:gd name="T98" fmla="*/ 0 w 1643"/>
                    <a:gd name="T99" fmla="*/ 1 h 1702"/>
                    <a:gd name="T100" fmla="*/ 0 w 1643"/>
                    <a:gd name="T101" fmla="*/ 1 h 1702"/>
                    <a:gd name="T102" fmla="*/ 0 w 1643"/>
                    <a:gd name="T103" fmla="*/ 0 h 1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43" h="1702">
                      <a:moveTo>
                        <a:pt x="0" y="256"/>
                      </a:moveTo>
                      <a:lnTo>
                        <a:pt x="39" y="223"/>
                      </a:lnTo>
                      <a:lnTo>
                        <a:pt x="78" y="193"/>
                      </a:lnTo>
                      <a:lnTo>
                        <a:pt x="118" y="164"/>
                      </a:lnTo>
                      <a:lnTo>
                        <a:pt x="159" y="138"/>
                      </a:lnTo>
                      <a:lnTo>
                        <a:pt x="202" y="114"/>
                      </a:lnTo>
                      <a:lnTo>
                        <a:pt x="245" y="92"/>
                      </a:lnTo>
                      <a:lnTo>
                        <a:pt x="290" y="73"/>
                      </a:lnTo>
                      <a:lnTo>
                        <a:pt x="334" y="56"/>
                      </a:lnTo>
                      <a:lnTo>
                        <a:pt x="380" y="41"/>
                      </a:lnTo>
                      <a:lnTo>
                        <a:pt x="426" y="28"/>
                      </a:lnTo>
                      <a:lnTo>
                        <a:pt x="472" y="18"/>
                      </a:lnTo>
                      <a:lnTo>
                        <a:pt x="518" y="10"/>
                      </a:lnTo>
                      <a:lnTo>
                        <a:pt x="565" y="4"/>
                      </a:lnTo>
                      <a:lnTo>
                        <a:pt x="612" y="1"/>
                      </a:lnTo>
                      <a:lnTo>
                        <a:pt x="659" y="0"/>
                      </a:lnTo>
                      <a:lnTo>
                        <a:pt x="707" y="0"/>
                      </a:lnTo>
                      <a:lnTo>
                        <a:pt x="754" y="3"/>
                      </a:lnTo>
                      <a:lnTo>
                        <a:pt x="801" y="9"/>
                      </a:lnTo>
                      <a:lnTo>
                        <a:pt x="847" y="16"/>
                      </a:lnTo>
                      <a:lnTo>
                        <a:pt x="893" y="26"/>
                      </a:lnTo>
                      <a:lnTo>
                        <a:pt x="939" y="38"/>
                      </a:lnTo>
                      <a:lnTo>
                        <a:pt x="984" y="52"/>
                      </a:lnTo>
                      <a:lnTo>
                        <a:pt x="1029" y="69"/>
                      </a:lnTo>
                      <a:lnTo>
                        <a:pt x="1073" y="87"/>
                      </a:lnTo>
                      <a:lnTo>
                        <a:pt x="1116" y="109"/>
                      </a:lnTo>
                      <a:lnTo>
                        <a:pt x="1157" y="132"/>
                      </a:lnTo>
                      <a:lnTo>
                        <a:pt x="1199" y="158"/>
                      </a:lnTo>
                      <a:lnTo>
                        <a:pt x="1238" y="185"/>
                      </a:lnTo>
                      <a:lnTo>
                        <a:pt x="1278" y="215"/>
                      </a:lnTo>
                      <a:lnTo>
                        <a:pt x="1315" y="246"/>
                      </a:lnTo>
                      <a:lnTo>
                        <a:pt x="1351" y="280"/>
                      </a:lnTo>
                      <a:lnTo>
                        <a:pt x="1387" y="316"/>
                      </a:lnTo>
                      <a:lnTo>
                        <a:pt x="1450" y="393"/>
                      </a:lnTo>
                      <a:lnTo>
                        <a:pt x="1505" y="475"/>
                      </a:lnTo>
                      <a:lnTo>
                        <a:pt x="1551" y="561"/>
                      </a:lnTo>
                      <a:lnTo>
                        <a:pt x="1587" y="650"/>
                      </a:lnTo>
                      <a:lnTo>
                        <a:pt x="1615" y="741"/>
                      </a:lnTo>
                      <a:lnTo>
                        <a:pt x="1633" y="834"/>
                      </a:lnTo>
                      <a:lnTo>
                        <a:pt x="1642" y="928"/>
                      </a:lnTo>
                      <a:lnTo>
                        <a:pt x="1643" y="1022"/>
                      </a:lnTo>
                      <a:lnTo>
                        <a:pt x="1634" y="1115"/>
                      </a:lnTo>
                      <a:lnTo>
                        <a:pt x="1617" y="1208"/>
                      </a:lnTo>
                      <a:lnTo>
                        <a:pt x="1590" y="1299"/>
                      </a:lnTo>
                      <a:lnTo>
                        <a:pt x="1555" y="1388"/>
                      </a:lnTo>
                      <a:lnTo>
                        <a:pt x="1512" y="1473"/>
                      </a:lnTo>
                      <a:lnTo>
                        <a:pt x="1459" y="1555"/>
                      </a:lnTo>
                      <a:lnTo>
                        <a:pt x="1396" y="1631"/>
                      </a:lnTo>
                      <a:lnTo>
                        <a:pt x="1326" y="1702"/>
                      </a:lnTo>
                      <a:lnTo>
                        <a:pt x="1278" y="1650"/>
                      </a:lnTo>
                      <a:lnTo>
                        <a:pt x="1237" y="1605"/>
                      </a:lnTo>
                      <a:lnTo>
                        <a:pt x="1202" y="1567"/>
                      </a:lnTo>
                      <a:lnTo>
                        <a:pt x="1172" y="1534"/>
                      </a:lnTo>
                      <a:lnTo>
                        <a:pt x="1144" y="1504"/>
                      </a:lnTo>
                      <a:lnTo>
                        <a:pt x="1120" y="1478"/>
                      </a:lnTo>
                      <a:lnTo>
                        <a:pt x="1098" y="1454"/>
                      </a:lnTo>
                      <a:lnTo>
                        <a:pt x="1077" y="1431"/>
                      </a:lnTo>
                      <a:lnTo>
                        <a:pt x="1055" y="1407"/>
                      </a:lnTo>
                      <a:lnTo>
                        <a:pt x="1032" y="1381"/>
                      </a:lnTo>
                      <a:lnTo>
                        <a:pt x="1007" y="1354"/>
                      </a:lnTo>
                      <a:lnTo>
                        <a:pt x="978" y="1323"/>
                      </a:lnTo>
                      <a:lnTo>
                        <a:pt x="945" y="1287"/>
                      </a:lnTo>
                      <a:lnTo>
                        <a:pt x="907" y="1246"/>
                      </a:lnTo>
                      <a:lnTo>
                        <a:pt x="862" y="1197"/>
                      </a:lnTo>
                      <a:lnTo>
                        <a:pt x="811" y="1142"/>
                      </a:lnTo>
                      <a:lnTo>
                        <a:pt x="840" y="1109"/>
                      </a:lnTo>
                      <a:lnTo>
                        <a:pt x="862" y="1071"/>
                      </a:lnTo>
                      <a:lnTo>
                        <a:pt x="877" y="1031"/>
                      </a:lnTo>
                      <a:lnTo>
                        <a:pt x="882" y="989"/>
                      </a:lnTo>
                      <a:lnTo>
                        <a:pt x="880" y="946"/>
                      </a:lnTo>
                      <a:lnTo>
                        <a:pt x="870" y="906"/>
                      </a:lnTo>
                      <a:lnTo>
                        <a:pt x="851" y="867"/>
                      </a:lnTo>
                      <a:lnTo>
                        <a:pt x="825" y="831"/>
                      </a:lnTo>
                      <a:lnTo>
                        <a:pt x="810" y="816"/>
                      </a:lnTo>
                      <a:lnTo>
                        <a:pt x="792" y="802"/>
                      </a:lnTo>
                      <a:lnTo>
                        <a:pt x="774" y="790"/>
                      </a:lnTo>
                      <a:lnTo>
                        <a:pt x="755" y="780"/>
                      </a:lnTo>
                      <a:lnTo>
                        <a:pt x="735" y="772"/>
                      </a:lnTo>
                      <a:lnTo>
                        <a:pt x="715" y="767"/>
                      </a:lnTo>
                      <a:lnTo>
                        <a:pt x="695" y="762"/>
                      </a:lnTo>
                      <a:lnTo>
                        <a:pt x="674" y="760"/>
                      </a:lnTo>
                      <a:lnTo>
                        <a:pt x="652" y="761"/>
                      </a:lnTo>
                      <a:lnTo>
                        <a:pt x="631" y="762"/>
                      </a:lnTo>
                      <a:lnTo>
                        <a:pt x="610" y="767"/>
                      </a:lnTo>
                      <a:lnTo>
                        <a:pt x="589" y="773"/>
                      </a:lnTo>
                      <a:lnTo>
                        <a:pt x="570" y="781"/>
                      </a:lnTo>
                      <a:lnTo>
                        <a:pt x="551" y="792"/>
                      </a:lnTo>
                      <a:lnTo>
                        <a:pt x="532" y="804"/>
                      </a:lnTo>
                      <a:lnTo>
                        <a:pt x="515" y="818"/>
                      </a:lnTo>
                      <a:lnTo>
                        <a:pt x="466" y="766"/>
                      </a:lnTo>
                      <a:lnTo>
                        <a:pt x="426" y="721"/>
                      </a:lnTo>
                      <a:lnTo>
                        <a:pt x="391" y="682"/>
                      </a:lnTo>
                      <a:lnTo>
                        <a:pt x="360" y="648"/>
                      </a:lnTo>
                      <a:lnTo>
                        <a:pt x="334" y="620"/>
                      </a:lnTo>
                      <a:lnTo>
                        <a:pt x="310" y="594"/>
                      </a:lnTo>
                      <a:lnTo>
                        <a:pt x="288" y="570"/>
                      </a:lnTo>
                      <a:lnTo>
                        <a:pt x="266" y="545"/>
                      </a:lnTo>
                      <a:lnTo>
                        <a:pt x="244" y="522"/>
                      </a:lnTo>
                      <a:lnTo>
                        <a:pt x="221" y="497"/>
                      </a:lnTo>
                      <a:lnTo>
                        <a:pt x="196" y="470"/>
                      </a:lnTo>
                      <a:lnTo>
                        <a:pt x="167" y="438"/>
                      </a:lnTo>
                      <a:lnTo>
                        <a:pt x="134" y="403"/>
                      </a:lnTo>
                      <a:lnTo>
                        <a:pt x="97" y="361"/>
                      </a:lnTo>
                      <a:lnTo>
                        <a:pt x="52" y="313"/>
                      </a:lnTo>
                      <a:lnTo>
                        <a:pt x="0" y="256"/>
                      </a:lnTo>
                      <a:close/>
                    </a:path>
                  </a:pathLst>
                </a:custGeom>
                <a:solidFill>
                  <a:srgbClr val="C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80" name="Freeform 225">
                  <a:extLst>
                    <a:ext uri="{FF2B5EF4-FFF2-40B4-BE49-F238E27FC236}">
                      <a16:creationId xmlns:a16="http://schemas.microsoft.com/office/drawing/2014/main" id="{D2009C36-9CFC-45EF-9BD7-69D8B337BB94}"/>
                    </a:ext>
                  </a:extLst>
                </p:cNvPr>
                <p:cNvSpPr>
                  <a:spLocks/>
                </p:cNvSpPr>
                <p:nvPr/>
              </p:nvSpPr>
              <p:spPr bwMode="auto">
                <a:xfrm>
                  <a:off x="2161" y="2211"/>
                  <a:ext cx="542" cy="562"/>
                </a:xfrm>
                <a:custGeom>
                  <a:avLst/>
                  <a:gdLst>
                    <a:gd name="T0" fmla="*/ 0 w 1626"/>
                    <a:gd name="T1" fmla="*/ 0 h 1685"/>
                    <a:gd name="T2" fmla="*/ 0 w 1626"/>
                    <a:gd name="T3" fmla="*/ 0 h 1685"/>
                    <a:gd name="T4" fmla="*/ 0 w 1626"/>
                    <a:gd name="T5" fmla="*/ 0 h 1685"/>
                    <a:gd name="T6" fmla="*/ 0 w 1626"/>
                    <a:gd name="T7" fmla="*/ 0 h 1685"/>
                    <a:gd name="T8" fmla="*/ 1 w 1626"/>
                    <a:gd name="T9" fmla="*/ 0 h 1685"/>
                    <a:gd name="T10" fmla="*/ 1 w 1626"/>
                    <a:gd name="T11" fmla="*/ 0 h 1685"/>
                    <a:gd name="T12" fmla="*/ 1 w 1626"/>
                    <a:gd name="T13" fmla="*/ 0 h 1685"/>
                    <a:gd name="T14" fmla="*/ 1 w 1626"/>
                    <a:gd name="T15" fmla="*/ 0 h 1685"/>
                    <a:gd name="T16" fmla="*/ 1 w 1626"/>
                    <a:gd name="T17" fmla="*/ 0 h 1685"/>
                    <a:gd name="T18" fmla="*/ 1 w 1626"/>
                    <a:gd name="T19" fmla="*/ 0 h 1685"/>
                    <a:gd name="T20" fmla="*/ 1 w 1626"/>
                    <a:gd name="T21" fmla="*/ 0 h 1685"/>
                    <a:gd name="T22" fmla="*/ 1 w 1626"/>
                    <a:gd name="T23" fmla="*/ 0 h 1685"/>
                    <a:gd name="T24" fmla="*/ 2 w 1626"/>
                    <a:gd name="T25" fmla="*/ 0 h 1685"/>
                    <a:gd name="T26" fmla="*/ 2 w 1626"/>
                    <a:gd name="T27" fmla="*/ 0 h 1685"/>
                    <a:gd name="T28" fmla="*/ 2 w 1626"/>
                    <a:gd name="T29" fmla="*/ 0 h 1685"/>
                    <a:gd name="T30" fmla="*/ 2 w 1626"/>
                    <a:gd name="T31" fmla="*/ 0 h 1685"/>
                    <a:gd name="T32" fmla="*/ 2 w 1626"/>
                    <a:gd name="T33" fmla="*/ 1 h 1685"/>
                    <a:gd name="T34" fmla="*/ 2 w 1626"/>
                    <a:gd name="T35" fmla="*/ 1 h 1685"/>
                    <a:gd name="T36" fmla="*/ 2 w 1626"/>
                    <a:gd name="T37" fmla="*/ 1 h 1685"/>
                    <a:gd name="T38" fmla="*/ 2 w 1626"/>
                    <a:gd name="T39" fmla="*/ 1 h 1685"/>
                    <a:gd name="T40" fmla="*/ 2 w 1626"/>
                    <a:gd name="T41" fmla="*/ 2 h 1685"/>
                    <a:gd name="T42" fmla="*/ 2 w 1626"/>
                    <a:gd name="T43" fmla="*/ 2 h 1685"/>
                    <a:gd name="T44" fmla="*/ 2 w 1626"/>
                    <a:gd name="T45" fmla="*/ 2 h 1685"/>
                    <a:gd name="T46" fmla="*/ 2 w 1626"/>
                    <a:gd name="T47" fmla="*/ 2 h 1685"/>
                    <a:gd name="T48" fmla="*/ 2 w 1626"/>
                    <a:gd name="T49" fmla="*/ 2 h 1685"/>
                    <a:gd name="T50" fmla="*/ 2 w 1626"/>
                    <a:gd name="T51" fmla="*/ 2 h 1685"/>
                    <a:gd name="T52" fmla="*/ 2 w 1626"/>
                    <a:gd name="T53" fmla="*/ 2 h 1685"/>
                    <a:gd name="T54" fmla="*/ 1 w 1626"/>
                    <a:gd name="T55" fmla="*/ 2 h 1685"/>
                    <a:gd name="T56" fmla="*/ 1 w 1626"/>
                    <a:gd name="T57" fmla="*/ 2 h 1685"/>
                    <a:gd name="T58" fmla="*/ 1 w 1626"/>
                    <a:gd name="T59" fmla="*/ 2 h 1685"/>
                    <a:gd name="T60" fmla="*/ 1 w 1626"/>
                    <a:gd name="T61" fmla="*/ 2 h 1685"/>
                    <a:gd name="T62" fmla="*/ 1 w 1626"/>
                    <a:gd name="T63" fmla="*/ 2 h 1685"/>
                    <a:gd name="T64" fmla="*/ 1 w 1626"/>
                    <a:gd name="T65" fmla="*/ 2 h 1685"/>
                    <a:gd name="T66" fmla="*/ 1 w 1626"/>
                    <a:gd name="T67" fmla="*/ 1 h 1685"/>
                    <a:gd name="T68" fmla="*/ 1 w 1626"/>
                    <a:gd name="T69" fmla="*/ 1 h 1685"/>
                    <a:gd name="T70" fmla="*/ 1 w 1626"/>
                    <a:gd name="T71" fmla="*/ 1 h 1685"/>
                    <a:gd name="T72" fmla="*/ 1 w 1626"/>
                    <a:gd name="T73" fmla="*/ 1 h 1685"/>
                    <a:gd name="T74" fmla="*/ 1 w 1626"/>
                    <a:gd name="T75" fmla="*/ 1 h 1685"/>
                    <a:gd name="T76" fmla="*/ 1 w 1626"/>
                    <a:gd name="T77" fmla="*/ 1 h 1685"/>
                    <a:gd name="T78" fmla="*/ 1 w 1626"/>
                    <a:gd name="T79" fmla="*/ 1 h 1685"/>
                    <a:gd name="T80" fmla="*/ 1 w 1626"/>
                    <a:gd name="T81" fmla="*/ 1 h 1685"/>
                    <a:gd name="T82" fmla="*/ 1 w 1626"/>
                    <a:gd name="T83" fmla="*/ 1 h 1685"/>
                    <a:gd name="T84" fmla="*/ 1 w 1626"/>
                    <a:gd name="T85" fmla="*/ 1 h 1685"/>
                    <a:gd name="T86" fmla="*/ 1 w 1626"/>
                    <a:gd name="T87" fmla="*/ 1 h 1685"/>
                    <a:gd name="T88" fmla="*/ 1 w 1626"/>
                    <a:gd name="T89" fmla="*/ 1 h 1685"/>
                    <a:gd name="T90" fmla="*/ 1 w 1626"/>
                    <a:gd name="T91" fmla="*/ 1 h 1685"/>
                    <a:gd name="T92" fmla="*/ 0 w 1626"/>
                    <a:gd name="T93" fmla="*/ 1 h 1685"/>
                    <a:gd name="T94" fmla="*/ 0 w 1626"/>
                    <a:gd name="T95" fmla="*/ 1 h 1685"/>
                    <a:gd name="T96" fmla="*/ 0 w 1626"/>
                    <a:gd name="T97" fmla="*/ 1 h 1685"/>
                    <a:gd name="T98" fmla="*/ 0 w 1626"/>
                    <a:gd name="T99" fmla="*/ 1 h 1685"/>
                    <a:gd name="T100" fmla="*/ 0 w 1626"/>
                    <a:gd name="T101" fmla="*/ 1 h 1685"/>
                    <a:gd name="T102" fmla="*/ 0 w 1626"/>
                    <a:gd name="T103" fmla="*/ 0 h 16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26" h="1685">
                      <a:moveTo>
                        <a:pt x="0" y="254"/>
                      </a:moveTo>
                      <a:lnTo>
                        <a:pt x="37" y="221"/>
                      </a:lnTo>
                      <a:lnTo>
                        <a:pt x="77" y="190"/>
                      </a:lnTo>
                      <a:lnTo>
                        <a:pt x="116" y="163"/>
                      </a:lnTo>
                      <a:lnTo>
                        <a:pt x="158" y="137"/>
                      </a:lnTo>
                      <a:lnTo>
                        <a:pt x="200" y="113"/>
                      </a:lnTo>
                      <a:lnTo>
                        <a:pt x="242" y="92"/>
                      </a:lnTo>
                      <a:lnTo>
                        <a:pt x="286" y="72"/>
                      </a:lnTo>
                      <a:lnTo>
                        <a:pt x="330" y="56"/>
                      </a:lnTo>
                      <a:lnTo>
                        <a:pt x="375" y="40"/>
                      </a:lnTo>
                      <a:lnTo>
                        <a:pt x="421" y="28"/>
                      </a:lnTo>
                      <a:lnTo>
                        <a:pt x="466" y="18"/>
                      </a:lnTo>
                      <a:lnTo>
                        <a:pt x="513" y="10"/>
                      </a:lnTo>
                      <a:lnTo>
                        <a:pt x="559" y="4"/>
                      </a:lnTo>
                      <a:lnTo>
                        <a:pt x="605" y="1"/>
                      </a:lnTo>
                      <a:lnTo>
                        <a:pt x="652" y="0"/>
                      </a:lnTo>
                      <a:lnTo>
                        <a:pt x="700" y="1"/>
                      </a:lnTo>
                      <a:lnTo>
                        <a:pt x="746" y="3"/>
                      </a:lnTo>
                      <a:lnTo>
                        <a:pt x="792" y="8"/>
                      </a:lnTo>
                      <a:lnTo>
                        <a:pt x="838" y="16"/>
                      </a:lnTo>
                      <a:lnTo>
                        <a:pt x="884" y="26"/>
                      </a:lnTo>
                      <a:lnTo>
                        <a:pt x="930" y="38"/>
                      </a:lnTo>
                      <a:lnTo>
                        <a:pt x="974" y="52"/>
                      </a:lnTo>
                      <a:lnTo>
                        <a:pt x="1019" y="69"/>
                      </a:lnTo>
                      <a:lnTo>
                        <a:pt x="1062" y="87"/>
                      </a:lnTo>
                      <a:lnTo>
                        <a:pt x="1104" y="108"/>
                      </a:lnTo>
                      <a:lnTo>
                        <a:pt x="1146" y="130"/>
                      </a:lnTo>
                      <a:lnTo>
                        <a:pt x="1187" y="155"/>
                      </a:lnTo>
                      <a:lnTo>
                        <a:pt x="1227" y="183"/>
                      </a:lnTo>
                      <a:lnTo>
                        <a:pt x="1265" y="212"/>
                      </a:lnTo>
                      <a:lnTo>
                        <a:pt x="1303" y="244"/>
                      </a:lnTo>
                      <a:lnTo>
                        <a:pt x="1338" y="277"/>
                      </a:lnTo>
                      <a:lnTo>
                        <a:pt x="1373" y="313"/>
                      </a:lnTo>
                      <a:lnTo>
                        <a:pt x="1437" y="390"/>
                      </a:lnTo>
                      <a:lnTo>
                        <a:pt x="1490" y="470"/>
                      </a:lnTo>
                      <a:lnTo>
                        <a:pt x="1535" y="555"/>
                      </a:lnTo>
                      <a:lnTo>
                        <a:pt x="1571" y="643"/>
                      </a:lnTo>
                      <a:lnTo>
                        <a:pt x="1599" y="733"/>
                      </a:lnTo>
                      <a:lnTo>
                        <a:pt x="1616" y="825"/>
                      </a:lnTo>
                      <a:lnTo>
                        <a:pt x="1626" y="918"/>
                      </a:lnTo>
                      <a:lnTo>
                        <a:pt x="1626" y="1011"/>
                      </a:lnTo>
                      <a:lnTo>
                        <a:pt x="1617" y="1104"/>
                      </a:lnTo>
                      <a:lnTo>
                        <a:pt x="1600" y="1195"/>
                      </a:lnTo>
                      <a:lnTo>
                        <a:pt x="1575" y="1286"/>
                      </a:lnTo>
                      <a:lnTo>
                        <a:pt x="1540" y="1374"/>
                      </a:lnTo>
                      <a:lnTo>
                        <a:pt x="1496" y="1458"/>
                      </a:lnTo>
                      <a:lnTo>
                        <a:pt x="1443" y="1538"/>
                      </a:lnTo>
                      <a:lnTo>
                        <a:pt x="1383" y="1615"/>
                      </a:lnTo>
                      <a:lnTo>
                        <a:pt x="1313" y="1685"/>
                      </a:lnTo>
                      <a:lnTo>
                        <a:pt x="1263" y="1631"/>
                      </a:lnTo>
                      <a:lnTo>
                        <a:pt x="1222" y="1585"/>
                      </a:lnTo>
                      <a:lnTo>
                        <a:pt x="1184" y="1546"/>
                      </a:lnTo>
                      <a:lnTo>
                        <a:pt x="1154" y="1512"/>
                      </a:lnTo>
                      <a:lnTo>
                        <a:pt x="1126" y="1482"/>
                      </a:lnTo>
                      <a:lnTo>
                        <a:pt x="1102" y="1456"/>
                      </a:lnTo>
                      <a:lnTo>
                        <a:pt x="1079" y="1432"/>
                      </a:lnTo>
                      <a:lnTo>
                        <a:pt x="1058" y="1408"/>
                      </a:lnTo>
                      <a:lnTo>
                        <a:pt x="1037" y="1385"/>
                      </a:lnTo>
                      <a:lnTo>
                        <a:pt x="1014" y="1361"/>
                      </a:lnTo>
                      <a:lnTo>
                        <a:pt x="990" y="1334"/>
                      </a:lnTo>
                      <a:lnTo>
                        <a:pt x="963" y="1305"/>
                      </a:lnTo>
                      <a:lnTo>
                        <a:pt x="932" y="1271"/>
                      </a:lnTo>
                      <a:lnTo>
                        <a:pt x="895" y="1231"/>
                      </a:lnTo>
                      <a:lnTo>
                        <a:pt x="853" y="1185"/>
                      </a:lnTo>
                      <a:lnTo>
                        <a:pt x="804" y="1132"/>
                      </a:lnTo>
                      <a:lnTo>
                        <a:pt x="833" y="1099"/>
                      </a:lnTo>
                      <a:lnTo>
                        <a:pt x="855" y="1061"/>
                      </a:lnTo>
                      <a:lnTo>
                        <a:pt x="870" y="1021"/>
                      </a:lnTo>
                      <a:lnTo>
                        <a:pt x="875" y="979"/>
                      </a:lnTo>
                      <a:lnTo>
                        <a:pt x="873" y="936"/>
                      </a:lnTo>
                      <a:lnTo>
                        <a:pt x="863" y="896"/>
                      </a:lnTo>
                      <a:lnTo>
                        <a:pt x="844" y="857"/>
                      </a:lnTo>
                      <a:lnTo>
                        <a:pt x="818" y="821"/>
                      </a:lnTo>
                      <a:lnTo>
                        <a:pt x="803" y="806"/>
                      </a:lnTo>
                      <a:lnTo>
                        <a:pt x="785" y="792"/>
                      </a:lnTo>
                      <a:lnTo>
                        <a:pt x="767" y="780"/>
                      </a:lnTo>
                      <a:lnTo>
                        <a:pt x="748" y="770"/>
                      </a:lnTo>
                      <a:lnTo>
                        <a:pt x="728" y="762"/>
                      </a:lnTo>
                      <a:lnTo>
                        <a:pt x="708" y="757"/>
                      </a:lnTo>
                      <a:lnTo>
                        <a:pt x="688" y="752"/>
                      </a:lnTo>
                      <a:lnTo>
                        <a:pt x="667" y="750"/>
                      </a:lnTo>
                      <a:lnTo>
                        <a:pt x="645" y="751"/>
                      </a:lnTo>
                      <a:lnTo>
                        <a:pt x="624" y="752"/>
                      </a:lnTo>
                      <a:lnTo>
                        <a:pt x="603" y="757"/>
                      </a:lnTo>
                      <a:lnTo>
                        <a:pt x="582" y="763"/>
                      </a:lnTo>
                      <a:lnTo>
                        <a:pt x="563" y="771"/>
                      </a:lnTo>
                      <a:lnTo>
                        <a:pt x="544" y="782"/>
                      </a:lnTo>
                      <a:lnTo>
                        <a:pt x="525" y="794"/>
                      </a:lnTo>
                      <a:lnTo>
                        <a:pt x="508" y="808"/>
                      </a:lnTo>
                      <a:lnTo>
                        <a:pt x="458" y="755"/>
                      </a:lnTo>
                      <a:lnTo>
                        <a:pt x="417" y="709"/>
                      </a:lnTo>
                      <a:lnTo>
                        <a:pt x="381" y="669"/>
                      </a:lnTo>
                      <a:lnTo>
                        <a:pt x="349" y="635"/>
                      </a:lnTo>
                      <a:lnTo>
                        <a:pt x="321" y="606"/>
                      </a:lnTo>
                      <a:lnTo>
                        <a:pt x="297" y="579"/>
                      </a:lnTo>
                      <a:lnTo>
                        <a:pt x="275" y="554"/>
                      </a:lnTo>
                      <a:lnTo>
                        <a:pt x="254" y="531"/>
                      </a:lnTo>
                      <a:lnTo>
                        <a:pt x="232" y="508"/>
                      </a:lnTo>
                      <a:lnTo>
                        <a:pt x="211" y="483"/>
                      </a:lnTo>
                      <a:lnTo>
                        <a:pt x="186" y="457"/>
                      </a:lnTo>
                      <a:lnTo>
                        <a:pt x="159" y="427"/>
                      </a:lnTo>
                      <a:lnTo>
                        <a:pt x="127" y="393"/>
                      </a:lnTo>
                      <a:lnTo>
                        <a:pt x="91" y="354"/>
                      </a:lnTo>
                      <a:lnTo>
                        <a:pt x="49" y="308"/>
                      </a:lnTo>
                      <a:lnTo>
                        <a:pt x="0" y="254"/>
                      </a:lnTo>
                      <a:close/>
                    </a:path>
                  </a:pathLst>
                </a:custGeom>
                <a:solidFill>
                  <a:srgbClr val="D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81" name="Freeform 226">
                  <a:extLst>
                    <a:ext uri="{FF2B5EF4-FFF2-40B4-BE49-F238E27FC236}">
                      <a16:creationId xmlns:a16="http://schemas.microsoft.com/office/drawing/2014/main" id="{37636CFB-2168-4893-AB8D-6DE1B1502A88}"/>
                    </a:ext>
                  </a:extLst>
                </p:cNvPr>
                <p:cNvSpPr>
                  <a:spLocks/>
                </p:cNvSpPr>
                <p:nvPr/>
              </p:nvSpPr>
              <p:spPr bwMode="auto">
                <a:xfrm>
                  <a:off x="2163" y="2215"/>
                  <a:ext cx="536" cy="555"/>
                </a:xfrm>
                <a:custGeom>
                  <a:avLst/>
                  <a:gdLst>
                    <a:gd name="T0" fmla="*/ 0 w 1608"/>
                    <a:gd name="T1" fmla="*/ 0 h 1667"/>
                    <a:gd name="T2" fmla="*/ 0 w 1608"/>
                    <a:gd name="T3" fmla="*/ 0 h 1667"/>
                    <a:gd name="T4" fmla="*/ 0 w 1608"/>
                    <a:gd name="T5" fmla="*/ 0 h 1667"/>
                    <a:gd name="T6" fmla="*/ 0 w 1608"/>
                    <a:gd name="T7" fmla="*/ 0 h 1667"/>
                    <a:gd name="T8" fmla="*/ 1 w 1608"/>
                    <a:gd name="T9" fmla="*/ 0 h 1667"/>
                    <a:gd name="T10" fmla="*/ 1 w 1608"/>
                    <a:gd name="T11" fmla="*/ 0 h 1667"/>
                    <a:gd name="T12" fmla="*/ 1 w 1608"/>
                    <a:gd name="T13" fmla="*/ 0 h 1667"/>
                    <a:gd name="T14" fmla="*/ 1 w 1608"/>
                    <a:gd name="T15" fmla="*/ 0 h 1667"/>
                    <a:gd name="T16" fmla="*/ 1 w 1608"/>
                    <a:gd name="T17" fmla="*/ 0 h 1667"/>
                    <a:gd name="T18" fmla="*/ 1 w 1608"/>
                    <a:gd name="T19" fmla="*/ 0 h 1667"/>
                    <a:gd name="T20" fmla="*/ 1 w 1608"/>
                    <a:gd name="T21" fmla="*/ 0 h 1667"/>
                    <a:gd name="T22" fmla="*/ 1 w 1608"/>
                    <a:gd name="T23" fmla="*/ 0 h 1667"/>
                    <a:gd name="T24" fmla="*/ 1 w 1608"/>
                    <a:gd name="T25" fmla="*/ 0 h 1667"/>
                    <a:gd name="T26" fmla="*/ 2 w 1608"/>
                    <a:gd name="T27" fmla="*/ 0 h 1667"/>
                    <a:gd name="T28" fmla="*/ 2 w 1608"/>
                    <a:gd name="T29" fmla="*/ 0 h 1667"/>
                    <a:gd name="T30" fmla="*/ 2 w 1608"/>
                    <a:gd name="T31" fmla="*/ 0 h 1667"/>
                    <a:gd name="T32" fmla="*/ 2 w 1608"/>
                    <a:gd name="T33" fmla="*/ 1 h 1667"/>
                    <a:gd name="T34" fmla="*/ 2 w 1608"/>
                    <a:gd name="T35" fmla="*/ 1 h 1667"/>
                    <a:gd name="T36" fmla="*/ 2 w 1608"/>
                    <a:gd name="T37" fmla="*/ 1 h 1667"/>
                    <a:gd name="T38" fmla="*/ 2 w 1608"/>
                    <a:gd name="T39" fmla="*/ 1 h 1667"/>
                    <a:gd name="T40" fmla="*/ 2 w 1608"/>
                    <a:gd name="T41" fmla="*/ 1 h 1667"/>
                    <a:gd name="T42" fmla="*/ 2 w 1608"/>
                    <a:gd name="T43" fmla="*/ 2 h 1667"/>
                    <a:gd name="T44" fmla="*/ 2 w 1608"/>
                    <a:gd name="T45" fmla="*/ 2 h 1667"/>
                    <a:gd name="T46" fmla="*/ 2 w 1608"/>
                    <a:gd name="T47" fmla="*/ 2 h 1667"/>
                    <a:gd name="T48" fmla="*/ 2 w 1608"/>
                    <a:gd name="T49" fmla="*/ 2 h 1667"/>
                    <a:gd name="T50" fmla="*/ 2 w 1608"/>
                    <a:gd name="T51" fmla="*/ 2 h 1667"/>
                    <a:gd name="T52" fmla="*/ 2 w 1608"/>
                    <a:gd name="T53" fmla="*/ 2 h 1667"/>
                    <a:gd name="T54" fmla="*/ 1 w 1608"/>
                    <a:gd name="T55" fmla="*/ 2 h 1667"/>
                    <a:gd name="T56" fmla="*/ 1 w 1608"/>
                    <a:gd name="T57" fmla="*/ 2 h 1667"/>
                    <a:gd name="T58" fmla="*/ 1 w 1608"/>
                    <a:gd name="T59" fmla="*/ 2 h 1667"/>
                    <a:gd name="T60" fmla="*/ 1 w 1608"/>
                    <a:gd name="T61" fmla="*/ 2 h 1667"/>
                    <a:gd name="T62" fmla="*/ 1 w 1608"/>
                    <a:gd name="T63" fmla="*/ 2 h 1667"/>
                    <a:gd name="T64" fmla="*/ 1 w 1608"/>
                    <a:gd name="T65" fmla="*/ 1 h 1667"/>
                    <a:gd name="T66" fmla="*/ 1 w 1608"/>
                    <a:gd name="T67" fmla="*/ 1 h 1667"/>
                    <a:gd name="T68" fmla="*/ 1 w 1608"/>
                    <a:gd name="T69" fmla="*/ 1 h 1667"/>
                    <a:gd name="T70" fmla="*/ 1 w 1608"/>
                    <a:gd name="T71" fmla="*/ 1 h 1667"/>
                    <a:gd name="T72" fmla="*/ 1 w 1608"/>
                    <a:gd name="T73" fmla="*/ 1 h 1667"/>
                    <a:gd name="T74" fmla="*/ 1 w 1608"/>
                    <a:gd name="T75" fmla="*/ 1 h 1667"/>
                    <a:gd name="T76" fmla="*/ 1 w 1608"/>
                    <a:gd name="T77" fmla="*/ 1 h 1667"/>
                    <a:gd name="T78" fmla="*/ 1 w 1608"/>
                    <a:gd name="T79" fmla="*/ 1 h 1667"/>
                    <a:gd name="T80" fmla="*/ 1 w 1608"/>
                    <a:gd name="T81" fmla="*/ 1 h 1667"/>
                    <a:gd name="T82" fmla="*/ 1 w 1608"/>
                    <a:gd name="T83" fmla="*/ 1 h 1667"/>
                    <a:gd name="T84" fmla="*/ 1 w 1608"/>
                    <a:gd name="T85" fmla="*/ 1 h 1667"/>
                    <a:gd name="T86" fmla="*/ 1 w 1608"/>
                    <a:gd name="T87" fmla="*/ 1 h 1667"/>
                    <a:gd name="T88" fmla="*/ 1 w 1608"/>
                    <a:gd name="T89" fmla="*/ 1 h 1667"/>
                    <a:gd name="T90" fmla="*/ 1 w 1608"/>
                    <a:gd name="T91" fmla="*/ 1 h 1667"/>
                    <a:gd name="T92" fmla="*/ 0 w 1608"/>
                    <a:gd name="T93" fmla="*/ 1 h 1667"/>
                    <a:gd name="T94" fmla="*/ 0 w 1608"/>
                    <a:gd name="T95" fmla="*/ 1 h 1667"/>
                    <a:gd name="T96" fmla="*/ 0 w 1608"/>
                    <a:gd name="T97" fmla="*/ 1 h 1667"/>
                    <a:gd name="T98" fmla="*/ 0 w 1608"/>
                    <a:gd name="T99" fmla="*/ 1 h 1667"/>
                    <a:gd name="T100" fmla="*/ 0 w 1608"/>
                    <a:gd name="T101" fmla="*/ 1 h 1667"/>
                    <a:gd name="T102" fmla="*/ 0 w 1608"/>
                    <a:gd name="T103" fmla="*/ 0 h 166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08" h="1667">
                      <a:moveTo>
                        <a:pt x="0" y="252"/>
                      </a:moveTo>
                      <a:lnTo>
                        <a:pt x="37" y="219"/>
                      </a:lnTo>
                      <a:lnTo>
                        <a:pt x="75" y="189"/>
                      </a:lnTo>
                      <a:lnTo>
                        <a:pt x="115" y="161"/>
                      </a:lnTo>
                      <a:lnTo>
                        <a:pt x="155" y="135"/>
                      </a:lnTo>
                      <a:lnTo>
                        <a:pt x="197" y="111"/>
                      </a:lnTo>
                      <a:lnTo>
                        <a:pt x="240" y="91"/>
                      </a:lnTo>
                      <a:lnTo>
                        <a:pt x="283" y="72"/>
                      </a:lnTo>
                      <a:lnTo>
                        <a:pt x="326" y="55"/>
                      </a:lnTo>
                      <a:lnTo>
                        <a:pt x="370" y="40"/>
                      </a:lnTo>
                      <a:lnTo>
                        <a:pt x="415" y="28"/>
                      </a:lnTo>
                      <a:lnTo>
                        <a:pt x="461" y="18"/>
                      </a:lnTo>
                      <a:lnTo>
                        <a:pt x="506" y="11"/>
                      </a:lnTo>
                      <a:lnTo>
                        <a:pt x="552" y="5"/>
                      </a:lnTo>
                      <a:lnTo>
                        <a:pt x="598" y="2"/>
                      </a:lnTo>
                      <a:lnTo>
                        <a:pt x="645" y="0"/>
                      </a:lnTo>
                      <a:lnTo>
                        <a:pt x="692" y="1"/>
                      </a:lnTo>
                      <a:lnTo>
                        <a:pt x="738" y="4"/>
                      </a:lnTo>
                      <a:lnTo>
                        <a:pt x="783" y="9"/>
                      </a:lnTo>
                      <a:lnTo>
                        <a:pt x="829" y="17"/>
                      </a:lnTo>
                      <a:lnTo>
                        <a:pt x="874" y="27"/>
                      </a:lnTo>
                      <a:lnTo>
                        <a:pt x="919" y="39"/>
                      </a:lnTo>
                      <a:lnTo>
                        <a:pt x="964" y="52"/>
                      </a:lnTo>
                      <a:lnTo>
                        <a:pt x="1006" y="69"/>
                      </a:lnTo>
                      <a:lnTo>
                        <a:pt x="1050" y="87"/>
                      </a:lnTo>
                      <a:lnTo>
                        <a:pt x="1092" y="108"/>
                      </a:lnTo>
                      <a:lnTo>
                        <a:pt x="1133" y="130"/>
                      </a:lnTo>
                      <a:lnTo>
                        <a:pt x="1173" y="155"/>
                      </a:lnTo>
                      <a:lnTo>
                        <a:pt x="1212" y="181"/>
                      </a:lnTo>
                      <a:lnTo>
                        <a:pt x="1251" y="211"/>
                      </a:lnTo>
                      <a:lnTo>
                        <a:pt x="1287" y="242"/>
                      </a:lnTo>
                      <a:lnTo>
                        <a:pt x="1323" y="276"/>
                      </a:lnTo>
                      <a:lnTo>
                        <a:pt x="1357" y="311"/>
                      </a:lnTo>
                      <a:lnTo>
                        <a:pt x="1420" y="386"/>
                      </a:lnTo>
                      <a:lnTo>
                        <a:pt x="1473" y="466"/>
                      </a:lnTo>
                      <a:lnTo>
                        <a:pt x="1518" y="550"/>
                      </a:lnTo>
                      <a:lnTo>
                        <a:pt x="1553" y="637"/>
                      </a:lnTo>
                      <a:lnTo>
                        <a:pt x="1581" y="726"/>
                      </a:lnTo>
                      <a:lnTo>
                        <a:pt x="1598" y="817"/>
                      </a:lnTo>
                      <a:lnTo>
                        <a:pt x="1607" y="909"/>
                      </a:lnTo>
                      <a:lnTo>
                        <a:pt x="1608" y="1001"/>
                      </a:lnTo>
                      <a:lnTo>
                        <a:pt x="1600" y="1093"/>
                      </a:lnTo>
                      <a:lnTo>
                        <a:pt x="1582" y="1183"/>
                      </a:lnTo>
                      <a:lnTo>
                        <a:pt x="1557" y="1273"/>
                      </a:lnTo>
                      <a:lnTo>
                        <a:pt x="1522" y="1359"/>
                      </a:lnTo>
                      <a:lnTo>
                        <a:pt x="1479" y="1443"/>
                      </a:lnTo>
                      <a:lnTo>
                        <a:pt x="1427" y="1523"/>
                      </a:lnTo>
                      <a:lnTo>
                        <a:pt x="1367" y="1597"/>
                      </a:lnTo>
                      <a:lnTo>
                        <a:pt x="1298" y="1667"/>
                      </a:lnTo>
                      <a:lnTo>
                        <a:pt x="1248" y="1612"/>
                      </a:lnTo>
                      <a:lnTo>
                        <a:pt x="1205" y="1565"/>
                      </a:lnTo>
                      <a:lnTo>
                        <a:pt x="1167" y="1525"/>
                      </a:lnTo>
                      <a:lnTo>
                        <a:pt x="1136" y="1490"/>
                      </a:lnTo>
                      <a:lnTo>
                        <a:pt x="1107" y="1459"/>
                      </a:lnTo>
                      <a:lnTo>
                        <a:pt x="1083" y="1433"/>
                      </a:lnTo>
                      <a:lnTo>
                        <a:pt x="1060" y="1409"/>
                      </a:lnTo>
                      <a:lnTo>
                        <a:pt x="1039" y="1386"/>
                      </a:lnTo>
                      <a:lnTo>
                        <a:pt x="1018" y="1363"/>
                      </a:lnTo>
                      <a:lnTo>
                        <a:pt x="996" y="1340"/>
                      </a:lnTo>
                      <a:lnTo>
                        <a:pt x="973" y="1313"/>
                      </a:lnTo>
                      <a:lnTo>
                        <a:pt x="947" y="1286"/>
                      </a:lnTo>
                      <a:lnTo>
                        <a:pt x="917" y="1253"/>
                      </a:lnTo>
                      <a:lnTo>
                        <a:pt x="883" y="1216"/>
                      </a:lnTo>
                      <a:lnTo>
                        <a:pt x="843" y="1172"/>
                      </a:lnTo>
                      <a:lnTo>
                        <a:pt x="797" y="1122"/>
                      </a:lnTo>
                      <a:lnTo>
                        <a:pt x="826" y="1089"/>
                      </a:lnTo>
                      <a:lnTo>
                        <a:pt x="848" y="1051"/>
                      </a:lnTo>
                      <a:lnTo>
                        <a:pt x="863" y="1011"/>
                      </a:lnTo>
                      <a:lnTo>
                        <a:pt x="868" y="969"/>
                      </a:lnTo>
                      <a:lnTo>
                        <a:pt x="866" y="926"/>
                      </a:lnTo>
                      <a:lnTo>
                        <a:pt x="856" y="886"/>
                      </a:lnTo>
                      <a:lnTo>
                        <a:pt x="837" y="847"/>
                      </a:lnTo>
                      <a:lnTo>
                        <a:pt x="811" y="811"/>
                      </a:lnTo>
                      <a:lnTo>
                        <a:pt x="796" y="796"/>
                      </a:lnTo>
                      <a:lnTo>
                        <a:pt x="778" y="782"/>
                      </a:lnTo>
                      <a:lnTo>
                        <a:pt x="760" y="770"/>
                      </a:lnTo>
                      <a:lnTo>
                        <a:pt x="741" y="760"/>
                      </a:lnTo>
                      <a:lnTo>
                        <a:pt x="721" y="752"/>
                      </a:lnTo>
                      <a:lnTo>
                        <a:pt x="701" y="747"/>
                      </a:lnTo>
                      <a:lnTo>
                        <a:pt x="681" y="742"/>
                      </a:lnTo>
                      <a:lnTo>
                        <a:pt x="660" y="740"/>
                      </a:lnTo>
                      <a:lnTo>
                        <a:pt x="638" y="741"/>
                      </a:lnTo>
                      <a:lnTo>
                        <a:pt x="617" y="742"/>
                      </a:lnTo>
                      <a:lnTo>
                        <a:pt x="596" y="747"/>
                      </a:lnTo>
                      <a:lnTo>
                        <a:pt x="575" y="753"/>
                      </a:lnTo>
                      <a:lnTo>
                        <a:pt x="556" y="761"/>
                      </a:lnTo>
                      <a:lnTo>
                        <a:pt x="537" y="772"/>
                      </a:lnTo>
                      <a:lnTo>
                        <a:pt x="518" y="784"/>
                      </a:lnTo>
                      <a:lnTo>
                        <a:pt x="501" y="798"/>
                      </a:lnTo>
                      <a:lnTo>
                        <a:pt x="450" y="744"/>
                      </a:lnTo>
                      <a:lnTo>
                        <a:pt x="408" y="696"/>
                      </a:lnTo>
                      <a:lnTo>
                        <a:pt x="370" y="656"/>
                      </a:lnTo>
                      <a:lnTo>
                        <a:pt x="338" y="621"/>
                      </a:lnTo>
                      <a:lnTo>
                        <a:pt x="310" y="590"/>
                      </a:lnTo>
                      <a:lnTo>
                        <a:pt x="286" y="564"/>
                      </a:lnTo>
                      <a:lnTo>
                        <a:pt x="263" y="539"/>
                      </a:lnTo>
                      <a:lnTo>
                        <a:pt x="242" y="516"/>
                      </a:lnTo>
                      <a:lnTo>
                        <a:pt x="221" y="493"/>
                      </a:lnTo>
                      <a:lnTo>
                        <a:pt x="199" y="470"/>
                      </a:lnTo>
                      <a:lnTo>
                        <a:pt x="176" y="444"/>
                      </a:lnTo>
                      <a:lnTo>
                        <a:pt x="150" y="416"/>
                      </a:lnTo>
                      <a:lnTo>
                        <a:pt x="120" y="383"/>
                      </a:lnTo>
                      <a:lnTo>
                        <a:pt x="86" y="346"/>
                      </a:lnTo>
                      <a:lnTo>
                        <a:pt x="46" y="302"/>
                      </a:lnTo>
                      <a:lnTo>
                        <a:pt x="0" y="252"/>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82" name="Freeform 227">
                  <a:extLst>
                    <a:ext uri="{FF2B5EF4-FFF2-40B4-BE49-F238E27FC236}">
                      <a16:creationId xmlns:a16="http://schemas.microsoft.com/office/drawing/2014/main" id="{046DF393-C836-401D-B64D-F51AB7021C6C}"/>
                    </a:ext>
                  </a:extLst>
                </p:cNvPr>
                <p:cNvSpPr>
                  <a:spLocks/>
                </p:cNvSpPr>
                <p:nvPr/>
              </p:nvSpPr>
              <p:spPr bwMode="auto">
                <a:xfrm>
                  <a:off x="2165" y="2218"/>
                  <a:ext cx="531" cy="550"/>
                </a:xfrm>
                <a:custGeom>
                  <a:avLst/>
                  <a:gdLst>
                    <a:gd name="T0" fmla="*/ 0 w 1593"/>
                    <a:gd name="T1" fmla="*/ 0 h 1648"/>
                    <a:gd name="T2" fmla="*/ 0 w 1593"/>
                    <a:gd name="T3" fmla="*/ 0 h 1648"/>
                    <a:gd name="T4" fmla="*/ 0 w 1593"/>
                    <a:gd name="T5" fmla="*/ 0 h 1648"/>
                    <a:gd name="T6" fmla="*/ 0 w 1593"/>
                    <a:gd name="T7" fmla="*/ 0 h 1648"/>
                    <a:gd name="T8" fmla="*/ 1 w 1593"/>
                    <a:gd name="T9" fmla="*/ 0 h 1648"/>
                    <a:gd name="T10" fmla="*/ 1 w 1593"/>
                    <a:gd name="T11" fmla="*/ 0 h 1648"/>
                    <a:gd name="T12" fmla="*/ 1 w 1593"/>
                    <a:gd name="T13" fmla="*/ 0 h 1648"/>
                    <a:gd name="T14" fmla="*/ 1 w 1593"/>
                    <a:gd name="T15" fmla="*/ 0 h 1648"/>
                    <a:gd name="T16" fmla="*/ 1 w 1593"/>
                    <a:gd name="T17" fmla="*/ 0 h 1648"/>
                    <a:gd name="T18" fmla="*/ 1 w 1593"/>
                    <a:gd name="T19" fmla="*/ 0 h 1648"/>
                    <a:gd name="T20" fmla="*/ 1 w 1593"/>
                    <a:gd name="T21" fmla="*/ 0 h 1648"/>
                    <a:gd name="T22" fmla="*/ 1 w 1593"/>
                    <a:gd name="T23" fmla="*/ 0 h 1648"/>
                    <a:gd name="T24" fmla="*/ 1 w 1593"/>
                    <a:gd name="T25" fmla="*/ 0 h 1648"/>
                    <a:gd name="T26" fmla="*/ 2 w 1593"/>
                    <a:gd name="T27" fmla="*/ 0 h 1648"/>
                    <a:gd name="T28" fmla="*/ 2 w 1593"/>
                    <a:gd name="T29" fmla="*/ 0 h 1648"/>
                    <a:gd name="T30" fmla="*/ 2 w 1593"/>
                    <a:gd name="T31" fmla="*/ 0 h 1648"/>
                    <a:gd name="T32" fmla="*/ 2 w 1593"/>
                    <a:gd name="T33" fmla="*/ 1 h 1648"/>
                    <a:gd name="T34" fmla="*/ 2 w 1593"/>
                    <a:gd name="T35" fmla="*/ 1 h 1648"/>
                    <a:gd name="T36" fmla="*/ 2 w 1593"/>
                    <a:gd name="T37" fmla="*/ 1 h 1648"/>
                    <a:gd name="T38" fmla="*/ 2 w 1593"/>
                    <a:gd name="T39" fmla="*/ 1 h 1648"/>
                    <a:gd name="T40" fmla="*/ 2 w 1593"/>
                    <a:gd name="T41" fmla="*/ 1 h 1648"/>
                    <a:gd name="T42" fmla="*/ 2 w 1593"/>
                    <a:gd name="T43" fmla="*/ 2 h 1648"/>
                    <a:gd name="T44" fmla="*/ 2 w 1593"/>
                    <a:gd name="T45" fmla="*/ 2 h 1648"/>
                    <a:gd name="T46" fmla="*/ 2 w 1593"/>
                    <a:gd name="T47" fmla="*/ 2 h 1648"/>
                    <a:gd name="T48" fmla="*/ 2 w 1593"/>
                    <a:gd name="T49" fmla="*/ 2 h 1648"/>
                    <a:gd name="T50" fmla="*/ 2 w 1593"/>
                    <a:gd name="T51" fmla="*/ 2 h 1648"/>
                    <a:gd name="T52" fmla="*/ 1 w 1593"/>
                    <a:gd name="T53" fmla="*/ 2 h 1648"/>
                    <a:gd name="T54" fmla="*/ 1 w 1593"/>
                    <a:gd name="T55" fmla="*/ 2 h 1648"/>
                    <a:gd name="T56" fmla="*/ 1 w 1593"/>
                    <a:gd name="T57" fmla="*/ 2 h 1648"/>
                    <a:gd name="T58" fmla="*/ 1 w 1593"/>
                    <a:gd name="T59" fmla="*/ 2 h 1648"/>
                    <a:gd name="T60" fmla="*/ 1 w 1593"/>
                    <a:gd name="T61" fmla="*/ 2 h 1648"/>
                    <a:gd name="T62" fmla="*/ 1 w 1593"/>
                    <a:gd name="T63" fmla="*/ 2 h 1648"/>
                    <a:gd name="T64" fmla="*/ 1 w 1593"/>
                    <a:gd name="T65" fmla="*/ 1 h 1648"/>
                    <a:gd name="T66" fmla="*/ 1 w 1593"/>
                    <a:gd name="T67" fmla="*/ 1 h 1648"/>
                    <a:gd name="T68" fmla="*/ 1 w 1593"/>
                    <a:gd name="T69" fmla="*/ 1 h 1648"/>
                    <a:gd name="T70" fmla="*/ 1 w 1593"/>
                    <a:gd name="T71" fmla="*/ 1 h 1648"/>
                    <a:gd name="T72" fmla="*/ 1 w 1593"/>
                    <a:gd name="T73" fmla="*/ 1 h 1648"/>
                    <a:gd name="T74" fmla="*/ 1 w 1593"/>
                    <a:gd name="T75" fmla="*/ 1 h 1648"/>
                    <a:gd name="T76" fmla="*/ 1 w 1593"/>
                    <a:gd name="T77" fmla="*/ 1 h 1648"/>
                    <a:gd name="T78" fmla="*/ 1 w 1593"/>
                    <a:gd name="T79" fmla="*/ 1 h 1648"/>
                    <a:gd name="T80" fmla="*/ 1 w 1593"/>
                    <a:gd name="T81" fmla="*/ 1 h 1648"/>
                    <a:gd name="T82" fmla="*/ 1 w 1593"/>
                    <a:gd name="T83" fmla="*/ 1 h 1648"/>
                    <a:gd name="T84" fmla="*/ 1 w 1593"/>
                    <a:gd name="T85" fmla="*/ 1 h 1648"/>
                    <a:gd name="T86" fmla="*/ 1 w 1593"/>
                    <a:gd name="T87" fmla="*/ 1 h 1648"/>
                    <a:gd name="T88" fmla="*/ 1 w 1593"/>
                    <a:gd name="T89" fmla="*/ 1 h 1648"/>
                    <a:gd name="T90" fmla="*/ 0 w 1593"/>
                    <a:gd name="T91" fmla="*/ 1 h 1648"/>
                    <a:gd name="T92" fmla="*/ 0 w 1593"/>
                    <a:gd name="T93" fmla="*/ 1 h 1648"/>
                    <a:gd name="T94" fmla="*/ 0 w 1593"/>
                    <a:gd name="T95" fmla="*/ 1 h 1648"/>
                    <a:gd name="T96" fmla="*/ 0 w 1593"/>
                    <a:gd name="T97" fmla="*/ 1 h 1648"/>
                    <a:gd name="T98" fmla="*/ 0 w 1593"/>
                    <a:gd name="T99" fmla="*/ 1 h 1648"/>
                    <a:gd name="T100" fmla="*/ 0 w 1593"/>
                    <a:gd name="T101" fmla="*/ 1 h 1648"/>
                    <a:gd name="T102" fmla="*/ 0 w 1593"/>
                    <a:gd name="T103" fmla="*/ 0 h 16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93" h="1648">
                      <a:moveTo>
                        <a:pt x="0" y="248"/>
                      </a:moveTo>
                      <a:lnTo>
                        <a:pt x="38" y="216"/>
                      </a:lnTo>
                      <a:lnTo>
                        <a:pt x="75" y="187"/>
                      </a:lnTo>
                      <a:lnTo>
                        <a:pt x="114" y="158"/>
                      </a:lnTo>
                      <a:lnTo>
                        <a:pt x="155" y="133"/>
                      </a:lnTo>
                      <a:lnTo>
                        <a:pt x="195" y="110"/>
                      </a:lnTo>
                      <a:lnTo>
                        <a:pt x="238" y="89"/>
                      </a:lnTo>
                      <a:lnTo>
                        <a:pt x="280" y="71"/>
                      </a:lnTo>
                      <a:lnTo>
                        <a:pt x="324" y="54"/>
                      </a:lnTo>
                      <a:lnTo>
                        <a:pt x="368" y="40"/>
                      </a:lnTo>
                      <a:lnTo>
                        <a:pt x="413" y="27"/>
                      </a:lnTo>
                      <a:lnTo>
                        <a:pt x="458" y="17"/>
                      </a:lnTo>
                      <a:lnTo>
                        <a:pt x="503" y="9"/>
                      </a:lnTo>
                      <a:lnTo>
                        <a:pt x="547" y="4"/>
                      </a:lnTo>
                      <a:lnTo>
                        <a:pt x="594" y="1"/>
                      </a:lnTo>
                      <a:lnTo>
                        <a:pt x="638" y="0"/>
                      </a:lnTo>
                      <a:lnTo>
                        <a:pt x="685" y="1"/>
                      </a:lnTo>
                      <a:lnTo>
                        <a:pt x="731" y="4"/>
                      </a:lnTo>
                      <a:lnTo>
                        <a:pt x="776" y="8"/>
                      </a:lnTo>
                      <a:lnTo>
                        <a:pt x="821" y="16"/>
                      </a:lnTo>
                      <a:lnTo>
                        <a:pt x="865" y="26"/>
                      </a:lnTo>
                      <a:lnTo>
                        <a:pt x="909" y="37"/>
                      </a:lnTo>
                      <a:lnTo>
                        <a:pt x="953" y="51"/>
                      </a:lnTo>
                      <a:lnTo>
                        <a:pt x="997" y="67"/>
                      </a:lnTo>
                      <a:lnTo>
                        <a:pt x="1039" y="85"/>
                      </a:lnTo>
                      <a:lnTo>
                        <a:pt x="1080" y="106"/>
                      </a:lnTo>
                      <a:lnTo>
                        <a:pt x="1122" y="128"/>
                      </a:lnTo>
                      <a:lnTo>
                        <a:pt x="1162" y="152"/>
                      </a:lnTo>
                      <a:lnTo>
                        <a:pt x="1200" y="179"/>
                      </a:lnTo>
                      <a:lnTo>
                        <a:pt x="1238" y="208"/>
                      </a:lnTo>
                      <a:lnTo>
                        <a:pt x="1275" y="238"/>
                      </a:lnTo>
                      <a:lnTo>
                        <a:pt x="1310" y="271"/>
                      </a:lnTo>
                      <a:lnTo>
                        <a:pt x="1344" y="306"/>
                      </a:lnTo>
                      <a:lnTo>
                        <a:pt x="1406" y="381"/>
                      </a:lnTo>
                      <a:lnTo>
                        <a:pt x="1459" y="460"/>
                      </a:lnTo>
                      <a:lnTo>
                        <a:pt x="1503" y="543"/>
                      </a:lnTo>
                      <a:lnTo>
                        <a:pt x="1538" y="628"/>
                      </a:lnTo>
                      <a:lnTo>
                        <a:pt x="1565" y="717"/>
                      </a:lnTo>
                      <a:lnTo>
                        <a:pt x="1583" y="807"/>
                      </a:lnTo>
                      <a:lnTo>
                        <a:pt x="1591" y="898"/>
                      </a:lnTo>
                      <a:lnTo>
                        <a:pt x="1593" y="989"/>
                      </a:lnTo>
                      <a:lnTo>
                        <a:pt x="1584" y="1080"/>
                      </a:lnTo>
                      <a:lnTo>
                        <a:pt x="1566" y="1170"/>
                      </a:lnTo>
                      <a:lnTo>
                        <a:pt x="1541" y="1258"/>
                      </a:lnTo>
                      <a:lnTo>
                        <a:pt x="1507" y="1344"/>
                      </a:lnTo>
                      <a:lnTo>
                        <a:pt x="1464" y="1426"/>
                      </a:lnTo>
                      <a:lnTo>
                        <a:pt x="1413" y="1505"/>
                      </a:lnTo>
                      <a:lnTo>
                        <a:pt x="1352" y="1579"/>
                      </a:lnTo>
                      <a:lnTo>
                        <a:pt x="1284" y="1648"/>
                      </a:lnTo>
                      <a:lnTo>
                        <a:pt x="1233" y="1593"/>
                      </a:lnTo>
                      <a:lnTo>
                        <a:pt x="1188" y="1543"/>
                      </a:lnTo>
                      <a:lnTo>
                        <a:pt x="1151" y="1503"/>
                      </a:lnTo>
                      <a:lnTo>
                        <a:pt x="1118" y="1467"/>
                      </a:lnTo>
                      <a:lnTo>
                        <a:pt x="1089" y="1436"/>
                      </a:lnTo>
                      <a:lnTo>
                        <a:pt x="1064" y="1409"/>
                      </a:lnTo>
                      <a:lnTo>
                        <a:pt x="1042" y="1384"/>
                      </a:lnTo>
                      <a:lnTo>
                        <a:pt x="1021" y="1361"/>
                      </a:lnTo>
                      <a:lnTo>
                        <a:pt x="1000" y="1340"/>
                      </a:lnTo>
                      <a:lnTo>
                        <a:pt x="980" y="1316"/>
                      </a:lnTo>
                      <a:lnTo>
                        <a:pt x="957" y="1292"/>
                      </a:lnTo>
                      <a:lnTo>
                        <a:pt x="932" y="1265"/>
                      </a:lnTo>
                      <a:lnTo>
                        <a:pt x="904" y="1234"/>
                      </a:lnTo>
                      <a:lnTo>
                        <a:pt x="872" y="1199"/>
                      </a:lnTo>
                      <a:lnTo>
                        <a:pt x="834" y="1159"/>
                      </a:lnTo>
                      <a:lnTo>
                        <a:pt x="790" y="1111"/>
                      </a:lnTo>
                      <a:lnTo>
                        <a:pt x="819" y="1078"/>
                      </a:lnTo>
                      <a:lnTo>
                        <a:pt x="841" y="1040"/>
                      </a:lnTo>
                      <a:lnTo>
                        <a:pt x="856" y="1000"/>
                      </a:lnTo>
                      <a:lnTo>
                        <a:pt x="861" y="958"/>
                      </a:lnTo>
                      <a:lnTo>
                        <a:pt x="859" y="915"/>
                      </a:lnTo>
                      <a:lnTo>
                        <a:pt x="849" y="875"/>
                      </a:lnTo>
                      <a:lnTo>
                        <a:pt x="830" y="836"/>
                      </a:lnTo>
                      <a:lnTo>
                        <a:pt x="804" y="800"/>
                      </a:lnTo>
                      <a:lnTo>
                        <a:pt x="789" y="785"/>
                      </a:lnTo>
                      <a:lnTo>
                        <a:pt x="771" y="771"/>
                      </a:lnTo>
                      <a:lnTo>
                        <a:pt x="753" y="759"/>
                      </a:lnTo>
                      <a:lnTo>
                        <a:pt x="734" y="749"/>
                      </a:lnTo>
                      <a:lnTo>
                        <a:pt x="714" y="741"/>
                      </a:lnTo>
                      <a:lnTo>
                        <a:pt x="694" y="736"/>
                      </a:lnTo>
                      <a:lnTo>
                        <a:pt x="674" y="731"/>
                      </a:lnTo>
                      <a:lnTo>
                        <a:pt x="653" y="729"/>
                      </a:lnTo>
                      <a:lnTo>
                        <a:pt x="631" y="730"/>
                      </a:lnTo>
                      <a:lnTo>
                        <a:pt x="610" y="731"/>
                      </a:lnTo>
                      <a:lnTo>
                        <a:pt x="589" y="736"/>
                      </a:lnTo>
                      <a:lnTo>
                        <a:pt x="568" y="742"/>
                      </a:lnTo>
                      <a:lnTo>
                        <a:pt x="549" y="750"/>
                      </a:lnTo>
                      <a:lnTo>
                        <a:pt x="530" y="761"/>
                      </a:lnTo>
                      <a:lnTo>
                        <a:pt x="511" y="773"/>
                      </a:lnTo>
                      <a:lnTo>
                        <a:pt x="494" y="787"/>
                      </a:lnTo>
                      <a:lnTo>
                        <a:pt x="442" y="731"/>
                      </a:lnTo>
                      <a:lnTo>
                        <a:pt x="398" y="682"/>
                      </a:lnTo>
                      <a:lnTo>
                        <a:pt x="360" y="642"/>
                      </a:lnTo>
                      <a:lnTo>
                        <a:pt x="327" y="605"/>
                      </a:lnTo>
                      <a:lnTo>
                        <a:pt x="299" y="575"/>
                      </a:lnTo>
                      <a:lnTo>
                        <a:pt x="274" y="547"/>
                      </a:lnTo>
                      <a:lnTo>
                        <a:pt x="251" y="522"/>
                      </a:lnTo>
                      <a:lnTo>
                        <a:pt x="231" y="499"/>
                      </a:lnTo>
                      <a:lnTo>
                        <a:pt x="210" y="477"/>
                      </a:lnTo>
                      <a:lnTo>
                        <a:pt x="189" y="454"/>
                      </a:lnTo>
                      <a:lnTo>
                        <a:pt x="167" y="430"/>
                      </a:lnTo>
                      <a:lnTo>
                        <a:pt x="142" y="403"/>
                      </a:lnTo>
                      <a:lnTo>
                        <a:pt x="114" y="372"/>
                      </a:lnTo>
                      <a:lnTo>
                        <a:pt x="81" y="337"/>
                      </a:lnTo>
                      <a:lnTo>
                        <a:pt x="44" y="296"/>
                      </a:lnTo>
                      <a:lnTo>
                        <a:pt x="0" y="248"/>
                      </a:lnTo>
                      <a:close/>
                    </a:path>
                  </a:pathLst>
                </a:custGeom>
                <a:solidFill>
                  <a:srgbClr val="D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83" name="Freeform 228">
                  <a:extLst>
                    <a:ext uri="{FF2B5EF4-FFF2-40B4-BE49-F238E27FC236}">
                      <a16:creationId xmlns:a16="http://schemas.microsoft.com/office/drawing/2014/main" id="{A2FDD268-5F17-4825-AD08-53806A013826}"/>
                    </a:ext>
                  </a:extLst>
                </p:cNvPr>
                <p:cNvSpPr>
                  <a:spLocks/>
                </p:cNvSpPr>
                <p:nvPr/>
              </p:nvSpPr>
              <p:spPr bwMode="auto">
                <a:xfrm>
                  <a:off x="2168" y="2222"/>
                  <a:ext cx="524" cy="543"/>
                </a:xfrm>
                <a:custGeom>
                  <a:avLst/>
                  <a:gdLst>
                    <a:gd name="T0" fmla="*/ 0 w 1572"/>
                    <a:gd name="T1" fmla="*/ 0 h 1631"/>
                    <a:gd name="T2" fmla="*/ 0 w 1572"/>
                    <a:gd name="T3" fmla="*/ 0 h 1631"/>
                    <a:gd name="T4" fmla="*/ 0 w 1572"/>
                    <a:gd name="T5" fmla="*/ 0 h 1631"/>
                    <a:gd name="T6" fmla="*/ 0 w 1572"/>
                    <a:gd name="T7" fmla="*/ 0 h 1631"/>
                    <a:gd name="T8" fmla="*/ 0 w 1572"/>
                    <a:gd name="T9" fmla="*/ 0 h 1631"/>
                    <a:gd name="T10" fmla="*/ 1 w 1572"/>
                    <a:gd name="T11" fmla="*/ 0 h 1631"/>
                    <a:gd name="T12" fmla="*/ 1 w 1572"/>
                    <a:gd name="T13" fmla="*/ 0 h 1631"/>
                    <a:gd name="T14" fmla="*/ 1 w 1572"/>
                    <a:gd name="T15" fmla="*/ 0 h 1631"/>
                    <a:gd name="T16" fmla="*/ 1 w 1572"/>
                    <a:gd name="T17" fmla="*/ 0 h 1631"/>
                    <a:gd name="T18" fmla="*/ 1 w 1572"/>
                    <a:gd name="T19" fmla="*/ 0 h 1631"/>
                    <a:gd name="T20" fmla="*/ 1 w 1572"/>
                    <a:gd name="T21" fmla="*/ 0 h 1631"/>
                    <a:gd name="T22" fmla="*/ 1 w 1572"/>
                    <a:gd name="T23" fmla="*/ 0 h 1631"/>
                    <a:gd name="T24" fmla="*/ 1 w 1572"/>
                    <a:gd name="T25" fmla="*/ 0 h 1631"/>
                    <a:gd name="T26" fmla="*/ 2 w 1572"/>
                    <a:gd name="T27" fmla="*/ 0 h 1631"/>
                    <a:gd name="T28" fmla="*/ 2 w 1572"/>
                    <a:gd name="T29" fmla="*/ 0 h 1631"/>
                    <a:gd name="T30" fmla="*/ 2 w 1572"/>
                    <a:gd name="T31" fmla="*/ 0 h 1631"/>
                    <a:gd name="T32" fmla="*/ 2 w 1572"/>
                    <a:gd name="T33" fmla="*/ 1 h 1631"/>
                    <a:gd name="T34" fmla="*/ 2 w 1572"/>
                    <a:gd name="T35" fmla="*/ 1 h 1631"/>
                    <a:gd name="T36" fmla="*/ 2 w 1572"/>
                    <a:gd name="T37" fmla="*/ 1 h 1631"/>
                    <a:gd name="T38" fmla="*/ 2 w 1572"/>
                    <a:gd name="T39" fmla="*/ 1 h 1631"/>
                    <a:gd name="T40" fmla="*/ 2 w 1572"/>
                    <a:gd name="T41" fmla="*/ 1 h 1631"/>
                    <a:gd name="T42" fmla="*/ 2 w 1572"/>
                    <a:gd name="T43" fmla="*/ 2 h 1631"/>
                    <a:gd name="T44" fmla="*/ 2 w 1572"/>
                    <a:gd name="T45" fmla="*/ 2 h 1631"/>
                    <a:gd name="T46" fmla="*/ 2 w 1572"/>
                    <a:gd name="T47" fmla="*/ 2 h 1631"/>
                    <a:gd name="T48" fmla="*/ 2 w 1572"/>
                    <a:gd name="T49" fmla="*/ 2 h 1631"/>
                    <a:gd name="T50" fmla="*/ 2 w 1572"/>
                    <a:gd name="T51" fmla="*/ 2 h 1631"/>
                    <a:gd name="T52" fmla="*/ 1 w 1572"/>
                    <a:gd name="T53" fmla="*/ 2 h 1631"/>
                    <a:gd name="T54" fmla="*/ 1 w 1572"/>
                    <a:gd name="T55" fmla="*/ 2 h 1631"/>
                    <a:gd name="T56" fmla="*/ 1 w 1572"/>
                    <a:gd name="T57" fmla="*/ 2 h 1631"/>
                    <a:gd name="T58" fmla="*/ 1 w 1572"/>
                    <a:gd name="T59" fmla="*/ 2 h 1631"/>
                    <a:gd name="T60" fmla="*/ 1 w 1572"/>
                    <a:gd name="T61" fmla="*/ 2 h 1631"/>
                    <a:gd name="T62" fmla="*/ 1 w 1572"/>
                    <a:gd name="T63" fmla="*/ 2 h 1631"/>
                    <a:gd name="T64" fmla="*/ 1 w 1572"/>
                    <a:gd name="T65" fmla="*/ 1 h 1631"/>
                    <a:gd name="T66" fmla="*/ 1 w 1572"/>
                    <a:gd name="T67" fmla="*/ 1 h 1631"/>
                    <a:gd name="T68" fmla="*/ 1 w 1572"/>
                    <a:gd name="T69" fmla="*/ 1 h 1631"/>
                    <a:gd name="T70" fmla="*/ 1 w 1572"/>
                    <a:gd name="T71" fmla="*/ 1 h 1631"/>
                    <a:gd name="T72" fmla="*/ 1 w 1572"/>
                    <a:gd name="T73" fmla="*/ 1 h 1631"/>
                    <a:gd name="T74" fmla="*/ 1 w 1572"/>
                    <a:gd name="T75" fmla="*/ 1 h 1631"/>
                    <a:gd name="T76" fmla="*/ 1 w 1572"/>
                    <a:gd name="T77" fmla="*/ 1 h 1631"/>
                    <a:gd name="T78" fmla="*/ 1 w 1572"/>
                    <a:gd name="T79" fmla="*/ 1 h 1631"/>
                    <a:gd name="T80" fmla="*/ 1 w 1572"/>
                    <a:gd name="T81" fmla="*/ 1 h 1631"/>
                    <a:gd name="T82" fmla="*/ 1 w 1572"/>
                    <a:gd name="T83" fmla="*/ 1 h 1631"/>
                    <a:gd name="T84" fmla="*/ 1 w 1572"/>
                    <a:gd name="T85" fmla="*/ 1 h 1631"/>
                    <a:gd name="T86" fmla="*/ 1 w 1572"/>
                    <a:gd name="T87" fmla="*/ 1 h 1631"/>
                    <a:gd name="T88" fmla="*/ 1 w 1572"/>
                    <a:gd name="T89" fmla="*/ 1 h 1631"/>
                    <a:gd name="T90" fmla="*/ 0 w 1572"/>
                    <a:gd name="T91" fmla="*/ 1 h 1631"/>
                    <a:gd name="T92" fmla="*/ 0 w 1572"/>
                    <a:gd name="T93" fmla="*/ 1 h 1631"/>
                    <a:gd name="T94" fmla="*/ 0 w 1572"/>
                    <a:gd name="T95" fmla="*/ 1 h 1631"/>
                    <a:gd name="T96" fmla="*/ 0 w 1572"/>
                    <a:gd name="T97" fmla="*/ 1 h 1631"/>
                    <a:gd name="T98" fmla="*/ 0 w 1572"/>
                    <a:gd name="T99" fmla="*/ 1 h 1631"/>
                    <a:gd name="T100" fmla="*/ 0 w 1572"/>
                    <a:gd name="T101" fmla="*/ 0 h 1631"/>
                    <a:gd name="T102" fmla="*/ 0 w 1572"/>
                    <a:gd name="T103" fmla="*/ 0 h 16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72" h="1631">
                      <a:moveTo>
                        <a:pt x="0" y="246"/>
                      </a:moveTo>
                      <a:lnTo>
                        <a:pt x="36" y="214"/>
                      </a:lnTo>
                      <a:lnTo>
                        <a:pt x="73" y="185"/>
                      </a:lnTo>
                      <a:lnTo>
                        <a:pt x="113" y="157"/>
                      </a:lnTo>
                      <a:lnTo>
                        <a:pt x="152" y="132"/>
                      </a:lnTo>
                      <a:lnTo>
                        <a:pt x="193" y="110"/>
                      </a:lnTo>
                      <a:lnTo>
                        <a:pt x="235" y="89"/>
                      </a:lnTo>
                      <a:lnTo>
                        <a:pt x="276" y="71"/>
                      </a:lnTo>
                      <a:lnTo>
                        <a:pt x="319" y="54"/>
                      </a:lnTo>
                      <a:lnTo>
                        <a:pt x="363" y="40"/>
                      </a:lnTo>
                      <a:lnTo>
                        <a:pt x="407" y="28"/>
                      </a:lnTo>
                      <a:lnTo>
                        <a:pt x="451" y="18"/>
                      </a:lnTo>
                      <a:lnTo>
                        <a:pt x="496" y="10"/>
                      </a:lnTo>
                      <a:lnTo>
                        <a:pt x="540" y="5"/>
                      </a:lnTo>
                      <a:lnTo>
                        <a:pt x="585" y="2"/>
                      </a:lnTo>
                      <a:lnTo>
                        <a:pt x="631" y="0"/>
                      </a:lnTo>
                      <a:lnTo>
                        <a:pt x="676" y="2"/>
                      </a:lnTo>
                      <a:lnTo>
                        <a:pt x="721" y="5"/>
                      </a:lnTo>
                      <a:lnTo>
                        <a:pt x="766" y="9"/>
                      </a:lnTo>
                      <a:lnTo>
                        <a:pt x="810" y="17"/>
                      </a:lnTo>
                      <a:lnTo>
                        <a:pt x="855" y="27"/>
                      </a:lnTo>
                      <a:lnTo>
                        <a:pt x="899" y="38"/>
                      </a:lnTo>
                      <a:lnTo>
                        <a:pt x="942" y="52"/>
                      </a:lnTo>
                      <a:lnTo>
                        <a:pt x="985" y="67"/>
                      </a:lnTo>
                      <a:lnTo>
                        <a:pt x="1027" y="85"/>
                      </a:lnTo>
                      <a:lnTo>
                        <a:pt x="1068" y="106"/>
                      </a:lnTo>
                      <a:lnTo>
                        <a:pt x="1109" y="128"/>
                      </a:lnTo>
                      <a:lnTo>
                        <a:pt x="1148" y="152"/>
                      </a:lnTo>
                      <a:lnTo>
                        <a:pt x="1186" y="178"/>
                      </a:lnTo>
                      <a:lnTo>
                        <a:pt x="1224" y="206"/>
                      </a:lnTo>
                      <a:lnTo>
                        <a:pt x="1260" y="237"/>
                      </a:lnTo>
                      <a:lnTo>
                        <a:pt x="1295" y="269"/>
                      </a:lnTo>
                      <a:lnTo>
                        <a:pt x="1328" y="304"/>
                      </a:lnTo>
                      <a:lnTo>
                        <a:pt x="1389" y="377"/>
                      </a:lnTo>
                      <a:lnTo>
                        <a:pt x="1441" y="456"/>
                      </a:lnTo>
                      <a:lnTo>
                        <a:pt x="1485" y="537"/>
                      </a:lnTo>
                      <a:lnTo>
                        <a:pt x="1520" y="623"/>
                      </a:lnTo>
                      <a:lnTo>
                        <a:pt x="1546" y="709"/>
                      </a:lnTo>
                      <a:lnTo>
                        <a:pt x="1564" y="799"/>
                      </a:lnTo>
                      <a:lnTo>
                        <a:pt x="1572" y="889"/>
                      </a:lnTo>
                      <a:lnTo>
                        <a:pt x="1572" y="979"/>
                      </a:lnTo>
                      <a:lnTo>
                        <a:pt x="1565" y="1069"/>
                      </a:lnTo>
                      <a:lnTo>
                        <a:pt x="1548" y="1157"/>
                      </a:lnTo>
                      <a:lnTo>
                        <a:pt x="1523" y="1245"/>
                      </a:lnTo>
                      <a:lnTo>
                        <a:pt x="1489" y="1330"/>
                      </a:lnTo>
                      <a:lnTo>
                        <a:pt x="1446" y="1412"/>
                      </a:lnTo>
                      <a:lnTo>
                        <a:pt x="1396" y="1489"/>
                      </a:lnTo>
                      <a:lnTo>
                        <a:pt x="1337" y="1563"/>
                      </a:lnTo>
                      <a:lnTo>
                        <a:pt x="1270" y="1631"/>
                      </a:lnTo>
                      <a:lnTo>
                        <a:pt x="1217" y="1573"/>
                      </a:lnTo>
                      <a:lnTo>
                        <a:pt x="1171" y="1523"/>
                      </a:lnTo>
                      <a:lnTo>
                        <a:pt x="1133" y="1481"/>
                      </a:lnTo>
                      <a:lnTo>
                        <a:pt x="1099" y="1445"/>
                      </a:lnTo>
                      <a:lnTo>
                        <a:pt x="1070" y="1413"/>
                      </a:lnTo>
                      <a:lnTo>
                        <a:pt x="1045" y="1385"/>
                      </a:lnTo>
                      <a:lnTo>
                        <a:pt x="1022" y="1361"/>
                      </a:lnTo>
                      <a:lnTo>
                        <a:pt x="1002" y="1338"/>
                      </a:lnTo>
                      <a:lnTo>
                        <a:pt x="981" y="1316"/>
                      </a:lnTo>
                      <a:lnTo>
                        <a:pt x="962" y="1294"/>
                      </a:lnTo>
                      <a:lnTo>
                        <a:pt x="940" y="1271"/>
                      </a:lnTo>
                      <a:lnTo>
                        <a:pt x="917" y="1246"/>
                      </a:lnTo>
                      <a:lnTo>
                        <a:pt x="890" y="1217"/>
                      </a:lnTo>
                      <a:lnTo>
                        <a:pt x="860" y="1184"/>
                      </a:lnTo>
                      <a:lnTo>
                        <a:pt x="824" y="1145"/>
                      </a:lnTo>
                      <a:lnTo>
                        <a:pt x="783" y="1101"/>
                      </a:lnTo>
                      <a:lnTo>
                        <a:pt x="812" y="1068"/>
                      </a:lnTo>
                      <a:lnTo>
                        <a:pt x="834" y="1030"/>
                      </a:lnTo>
                      <a:lnTo>
                        <a:pt x="849" y="990"/>
                      </a:lnTo>
                      <a:lnTo>
                        <a:pt x="854" y="948"/>
                      </a:lnTo>
                      <a:lnTo>
                        <a:pt x="852" y="905"/>
                      </a:lnTo>
                      <a:lnTo>
                        <a:pt x="842" y="865"/>
                      </a:lnTo>
                      <a:lnTo>
                        <a:pt x="823" y="826"/>
                      </a:lnTo>
                      <a:lnTo>
                        <a:pt x="797" y="790"/>
                      </a:lnTo>
                      <a:lnTo>
                        <a:pt x="782" y="775"/>
                      </a:lnTo>
                      <a:lnTo>
                        <a:pt x="764" y="761"/>
                      </a:lnTo>
                      <a:lnTo>
                        <a:pt x="746" y="749"/>
                      </a:lnTo>
                      <a:lnTo>
                        <a:pt x="727" y="739"/>
                      </a:lnTo>
                      <a:lnTo>
                        <a:pt x="707" y="731"/>
                      </a:lnTo>
                      <a:lnTo>
                        <a:pt x="687" y="726"/>
                      </a:lnTo>
                      <a:lnTo>
                        <a:pt x="667" y="721"/>
                      </a:lnTo>
                      <a:lnTo>
                        <a:pt x="646" y="719"/>
                      </a:lnTo>
                      <a:lnTo>
                        <a:pt x="624" y="720"/>
                      </a:lnTo>
                      <a:lnTo>
                        <a:pt x="603" y="721"/>
                      </a:lnTo>
                      <a:lnTo>
                        <a:pt x="582" y="726"/>
                      </a:lnTo>
                      <a:lnTo>
                        <a:pt x="561" y="732"/>
                      </a:lnTo>
                      <a:lnTo>
                        <a:pt x="542" y="740"/>
                      </a:lnTo>
                      <a:lnTo>
                        <a:pt x="523" y="751"/>
                      </a:lnTo>
                      <a:lnTo>
                        <a:pt x="504" y="763"/>
                      </a:lnTo>
                      <a:lnTo>
                        <a:pt x="487" y="777"/>
                      </a:lnTo>
                      <a:lnTo>
                        <a:pt x="434" y="719"/>
                      </a:lnTo>
                      <a:lnTo>
                        <a:pt x="388" y="670"/>
                      </a:lnTo>
                      <a:lnTo>
                        <a:pt x="350" y="627"/>
                      </a:lnTo>
                      <a:lnTo>
                        <a:pt x="316" y="591"/>
                      </a:lnTo>
                      <a:lnTo>
                        <a:pt x="287" y="559"/>
                      </a:lnTo>
                      <a:lnTo>
                        <a:pt x="262" y="532"/>
                      </a:lnTo>
                      <a:lnTo>
                        <a:pt x="239" y="507"/>
                      </a:lnTo>
                      <a:lnTo>
                        <a:pt x="218" y="484"/>
                      </a:lnTo>
                      <a:lnTo>
                        <a:pt x="198" y="462"/>
                      </a:lnTo>
                      <a:lnTo>
                        <a:pt x="177" y="440"/>
                      </a:lnTo>
                      <a:lnTo>
                        <a:pt x="157" y="417"/>
                      </a:lnTo>
                      <a:lnTo>
                        <a:pt x="134" y="392"/>
                      </a:lnTo>
                      <a:lnTo>
                        <a:pt x="106" y="362"/>
                      </a:lnTo>
                      <a:lnTo>
                        <a:pt x="77" y="329"/>
                      </a:lnTo>
                      <a:lnTo>
                        <a:pt x="42" y="291"/>
                      </a:lnTo>
                      <a:lnTo>
                        <a:pt x="0" y="246"/>
                      </a:lnTo>
                      <a:close/>
                    </a:path>
                  </a:pathLst>
                </a:custGeom>
                <a:solidFill>
                  <a:srgbClr val="E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84" name="Freeform 229">
                  <a:extLst>
                    <a:ext uri="{FF2B5EF4-FFF2-40B4-BE49-F238E27FC236}">
                      <a16:creationId xmlns:a16="http://schemas.microsoft.com/office/drawing/2014/main" id="{6AFB2C68-141B-4EC2-8ABD-3119481531C0}"/>
                    </a:ext>
                  </a:extLst>
                </p:cNvPr>
                <p:cNvSpPr>
                  <a:spLocks/>
                </p:cNvSpPr>
                <p:nvPr/>
              </p:nvSpPr>
              <p:spPr bwMode="auto">
                <a:xfrm>
                  <a:off x="2170" y="2225"/>
                  <a:ext cx="519" cy="538"/>
                </a:xfrm>
                <a:custGeom>
                  <a:avLst/>
                  <a:gdLst>
                    <a:gd name="T0" fmla="*/ 0 w 1558"/>
                    <a:gd name="T1" fmla="*/ 0 h 1613"/>
                    <a:gd name="T2" fmla="*/ 0 w 1558"/>
                    <a:gd name="T3" fmla="*/ 0 h 1613"/>
                    <a:gd name="T4" fmla="*/ 0 w 1558"/>
                    <a:gd name="T5" fmla="*/ 0 h 1613"/>
                    <a:gd name="T6" fmla="*/ 0 w 1558"/>
                    <a:gd name="T7" fmla="*/ 0 h 1613"/>
                    <a:gd name="T8" fmla="*/ 0 w 1558"/>
                    <a:gd name="T9" fmla="*/ 0 h 1613"/>
                    <a:gd name="T10" fmla="*/ 1 w 1558"/>
                    <a:gd name="T11" fmla="*/ 0 h 1613"/>
                    <a:gd name="T12" fmla="*/ 1 w 1558"/>
                    <a:gd name="T13" fmla="*/ 0 h 1613"/>
                    <a:gd name="T14" fmla="*/ 1 w 1558"/>
                    <a:gd name="T15" fmla="*/ 0 h 1613"/>
                    <a:gd name="T16" fmla="*/ 1 w 1558"/>
                    <a:gd name="T17" fmla="*/ 0 h 1613"/>
                    <a:gd name="T18" fmla="*/ 1 w 1558"/>
                    <a:gd name="T19" fmla="*/ 0 h 1613"/>
                    <a:gd name="T20" fmla="*/ 1 w 1558"/>
                    <a:gd name="T21" fmla="*/ 0 h 1613"/>
                    <a:gd name="T22" fmla="*/ 1 w 1558"/>
                    <a:gd name="T23" fmla="*/ 0 h 1613"/>
                    <a:gd name="T24" fmla="*/ 1 w 1558"/>
                    <a:gd name="T25" fmla="*/ 0 h 1613"/>
                    <a:gd name="T26" fmla="*/ 2 w 1558"/>
                    <a:gd name="T27" fmla="*/ 0 h 1613"/>
                    <a:gd name="T28" fmla="*/ 2 w 1558"/>
                    <a:gd name="T29" fmla="*/ 0 h 1613"/>
                    <a:gd name="T30" fmla="*/ 2 w 1558"/>
                    <a:gd name="T31" fmla="*/ 0 h 1613"/>
                    <a:gd name="T32" fmla="*/ 2 w 1558"/>
                    <a:gd name="T33" fmla="*/ 1 h 1613"/>
                    <a:gd name="T34" fmla="*/ 2 w 1558"/>
                    <a:gd name="T35" fmla="*/ 1 h 1613"/>
                    <a:gd name="T36" fmla="*/ 2 w 1558"/>
                    <a:gd name="T37" fmla="*/ 1 h 1613"/>
                    <a:gd name="T38" fmla="*/ 2 w 1558"/>
                    <a:gd name="T39" fmla="*/ 1 h 1613"/>
                    <a:gd name="T40" fmla="*/ 2 w 1558"/>
                    <a:gd name="T41" fmla="*/ 1 h 1613"/>
                    <a:gd name="T42" fmla="*/ 2 w 1558"/>
                    <a:gd name="T43" fmla="*/ 2 h 1613"/>
                    <a:gd name="T44" fmla="*/ 2 w 1558"/>
                    <a:gd name="T45" fmla="*/ 2 h 1613"/>
                    <a:gd name="T46" fmla="*/ 2 w 1558"/>
                    <a:gd name="T47" fmla="*/ 2 h 1613"/>
                    <a:gd name="T48" fmla="*/ 2 w 1558"/>
                    <a:gd name="T49" fmla="*/ 2 h 1613"/>
                    <a:gd name="T50" fmla="*/ 2 w 1558"/>
                    <a:gd name="T51" fmla="*/ 2 h 1613"/>
                    <a:gd name="T52" fmla="*/ 1 w 1558"/>
                    <a:gd name="T53" fmla="*/ 2 h 1613"/>
                    <a:gd name="T54" fmla="*/ 1 w 1558"/>
                    <a:gd name="T55" fmla="*/ 2 h 1613"/>
                    <a:gd name="T56" fmla="*/ 1 w 1558"/>
                    <a:gd name="T57" fmla="*/ 2 h 1613"/>
                    <a:gd name="T58" fmla="*/ 1 w 1558"/>
                    <a:gd name="T59" fmla="*/ 2 h 1613"/>
                    <a:gd name="T60" fmla="*/ 1 w 1558"/>
                    <a:gd name="T61" fmla="*/ 2 h 1613"/>
                    <a:gd name="T62" fmla="*/ 1 w 1558"/>
                    <a:gd name="T63" fmla="*/ 2 h 1613"/>
                    <a:gd name="T64" fmla="*/ 1 w 1558"/>
                    <a:gd name="T65" fmla="*/ 1 h 1613"/>
                    <a:gd name="T66" fmla="*/ 1 w 1558"/>
                    <a:gd name="T67" fmla="*/ 1 h 1613"/>
                    <a:gd name="T68" fmla="*/ 1 w 1558"/>
                    <a:gd name="T69" fmla="*/ 1 h 1613"/>
                    <a:gd name="T70" fmla="*/ 1 w 1558"/>
                    <a:gd name="T71" fmla="*/ 1 h 1613"/>
                    <a:gd name="T72" fmla="*/ 1 w 1558"/>
                    <a:gd name="T73" fmla="*/ 1 h 1613"/>
                    <a:gd name="T74" fmla="*/ 1 w 1558"/>
                    <a:gd name="T75" fmla="*/ 1 h 1613"/>
                    <a:gd name="T76" fmla="*/ 1 w 1558"/>
                    <a:gd name="T77" fmla="*/ 1 h 1613"/>
                    <a:gd name="T78" fmla="*/ 1 w 1558"/>
                    <a:gd name="T79" fmla="*/ 1 h 1613"/>
                    <a:gd name="T80" fmla="*/ 1 w 1558"/>
                    <a:gd name="T81" fmla="*/ 1 h 1613"/>
                    <a:gd name="T82" fmla="*/ 1 w 1558"/>
                    <a:gd name="T83" fmla="*/ 1 h 1613"/>
                    <a:gd name="T84" fmla="*/ 1 w 1558"/>
                    <a:gd name="T85" fmla="*/ 1 h 1613"/>
                    <a:gd name="T86" fmla="*/ 1 w 1558"/>
                    <a:gd name="T87" fmla="*/ 1 h 1613"/>
                    <a:gd name="T88" fmla="*/ 1 w 1558"/>
                    <a:gd name="T89" fmla="*/ 1 h 1613"/>
                    <a:gd name="T90" fmla="*/ 0 w 1558"/>
                    <a:gd name="T91" fmla="*/ 1 h 1613"/>
                    <a:gd name="T92" fmla="*/ 0 w 1558"/>
                    <a:gd name="T93" fmla="*/ 1 h 1613"/>
                    <a:gd name="T94" fmla="*/ 0 w 1558"/>
                    <a:gd name="T95" fmla="*/ 1 h 1613"/>
                    <a:gd name="T96" fmla="*/ 0 w 1558"/>
                    <a:gd name="T97" fmla="*/ 1 h 1613"/>
                    <a:gd name="T98" fmla="*/ 0 w 1558"/>
                    <a:gd name="T99" fmla="*/ 1 h 1613"/>
                    <a:gd name="T100" fmla="*/ 0 w 1558"/>
                    <a:gd name="T101" fmla="*/ 0 h 1613"/>
                    <a:gd name="T102" fmla="*/ 0 w 1558"/>
                    <a:gd name="T103" fmla="*/ 0 h 161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8" h="1613">
                      <a:moveTo>
                        <a:pt x="0" y="244"/>
                      </a:moveTo>
                      <a:lnTo>
                        <a:pt x="37" y="212"/>
                      </a:lnTo>
                      <a:lnTo>
                        <a:pt x="74" y="183"/>
                      </a:lnTo>
                      <a:lnTo>
                        <a:pt x="112" y="156"/>
                      </a:lnTo>
                      <a:lnTo>
                        <a:pt x="152" y="131"/>
                      </a:lnTo>
                      <a:lnTo>
                        <a:pt x="191" y="109"/>
                      </a:lnTo>
                      <a:lnTo>
                        <a:pt x="233" y="88"/>
                      </a:lnTo>
                      <a:lnTo>
                        <a:pt x="275" y="69"/>
                      </a:lnTo>
                      <a:lnTo>
                        <a:pt x="317" y="54"/>
                      </a:lnTo>
                      <a:lnTo>
                        <a:pt x="360" y="40"/>
                      </a:lnTo>
                      <a:lnTo>
                        <a:pt x="404" y="28"/>
                      </a:lnTo>
                      <a:lnTo>
                        <a:pt x="448" y="18"/>
                      </a:lnTo>
                      <a:lnTo>
                        <a:pt x="492" y="10"/>
                      </a:lnTo>
                      <a:lnTo>
                        <a:pt x="536" y="5"/>
                      </a:lnTo>
                      <a:lnTo>
                        <a:pt x="581" y="1"/>
                      </a:lnTo>
                      <a:lnTo>
                        <a:pt x="625" y="0"/>
                      </a:lnTo>
                      <a:lnTo>
                        <a:pt x="670" y="1"/>
                      </a:lnTo>
                      <a:lnTo>
                        <a:pt x="714" y="5"/>
                      </a:lnTo>
                      <a:lnTo>
                        <a:pt x="759" y="9"/>
                      </a:lnTo>
                      <a:lnTo>
                        <a:pt x="803" y="17"/>
                      </a:lnTo>
                      <a:lnTo>
                        <a:pt x="847" y="26"/>
                      </a:lnTo>
                      <a:lnTo>
                        <a:pt x="891" y="38"/>
                      </a:lnTo>
                      <a:lnTo>
                        <a:pt x="934" y="51"/>
                      </a:lnTo>
                      <a:lnTo>
                        <a:pt x="975" y="67"/>
                      </a:lnTo>
                      <a:lnTo>
                        <a:pt x="1017" y="85"/>
                      </a:lnTo>
                      <a:lnTo>
                        <a:pt x="1059" y="104"/>
                      </a:lnTo>
                      <a:lnTo>
                        <a:pt x="1098" y="126"/>
                      </a:lnTo>
                      <a:lnTo>
                        <a:pt x="1138" y="150"/>
                      </a:lnTo>
                      <a:lnTo>
                        <a:pt x="1175" y="176"/>
                      </a:lnTo>
                      <a:lnTo>
                        <a:pt x="1212" y="204"/>
                      </a:lnTo>
                      <a:lnTo>
                        <a:pt x="1247" y="234"/>
                      </a:lnTo>
                      <a:lnTo>
                        <a:pt x="1282" y="267"/>
                      </a:lnTo>
                      <a:lnTo>
                        <a:pt x="1315" y="301"/>
                      </a:lnTo>
                      <a:lnTo>
                        <a:pt x="1376" y="374"/>
                      </a:lnTo>
                      <a:lnTo>
                        <a:pt x="1427" y="451"/>
                      </a:lnTo>
                      <a:lnTo>
                        <a:pt x="1471" y="532"/>
                      </a:lnTo>
                      <a:lnTo>
                        <a:pt x="1505" y="616"/>
                      </a:lnTo>
                      <a:lnTo>
                        <a:pt x="1531" y="703"/>
                      </a:lnTo>
                      <a:lnTo>
                        <a:pt x="1549" y="790"/>
                      </a:lnTo>
                      <a:lnTo>
                        <a:pt x="1558" y="879"/>
                      </a:lnTo>
                      <a:lnTo>
                        <a:pt x="1558" y="968"/>
                      </a:lnTo>
                      <a:lnTo>
                        <a:pt x="1550" y="1058"/>
                      </a:lnTo>
                      <a:lnTo>
                        <a:pt x="1532" y="1145"/>
                      </a:lnTo>
                      <a:lnTo>
                        <a:pt x="1508" y="1231"/>
                      </a:lnTo>
                      <a:lnTo>
                        <a:pt x="1474" y="1315"/>
                      </a:lnTo>
                      <a:lnTo>
                        <a:pt x="1433" y="1396"/>
                      </a:lnTo>
                      <a:lnTo>
                        <a:pt x="1382" y="1473"/>
                      </a:lnTo>
                      <a:lnTo>
                        <a:pt x="1324" y="1545"/>
                      </a:lnTo>
                      <a:lnTo>
                        <a:pt x="1257" y="1613"/>
                      </a:lnTo>
                      <a:lnTo>
                        <a:pt x="1203" y="1554"/>
                      </a:lnTo>
                      <a:lnTo>
                        <a:pt x="1156" y="1504"/>
                      </a:lnTo>
                      <a:lnTo>
                        <a:pt x="1117" y="1460"/>
                      </a:lnTo>
                      <a:lnTo>
                        <a:pt x="1082" y="1422"/>
                      </a:lnTo>
                      <a:lnTo>
                        <a:pt x="1052" y="1391"/>
                      </a:lnTo>
                      <a:lnTo>
                        <a:pt x="1027" y="1363"/>
                      </a:lnTo>
                      <a:lnTo>
                        <a:pt x="1004" y="1338"/>
                      </a:lnTo>
                      <a:lnTo>
                        <a:pt x="984" y="1315"/>
                      </a:lnTo>
                      <a:lnTo>
                        <a:pt x="964" y="1294"/>
                      </a:lnTo>
                      <a:lnTo>
                        <a:pt x="945" y="1273"/>
                      </a:lnTo>
                      <a:lnTo>
                        <a:pt x="924" y="1250"/>
                      </a:lnTo>
                      <a:lnTo>
                        <a:pt x="902" y="1226"/>
                      </a:lnTo>
                      <a:lnTo>
                        <a:pt x="877" y="1200"/>
                      </a:lnTo>
                      <a:lnTo>
                        <a:pt x="848" y="1168"/>
                      </a:lnTo>
                      <a:lnTo>
                        <a:pt x="815" y="1132"/>
                      </a:lnTo>
                      <a:lnTo>
                        <a:pt x="777" y="1091"/>
                      </a:lnTo>
                      <a:lnTo>
                        <a:pt x="806" y="1058"/>
                      </a:lnTo>
                      <a:lnTo>
                        <a:pt x="828" y="1020"/>
                      </a:lnTo>
                      <a:lnTo>
                        <a:pt x="843" y="980"/>
                      </a:lnTo>
                      <a:lnTo>
                        <a:pt x="848" y="938"/>
                      </a:lnTo>
                      <a:lnTo>
                        <a:pt x="846" y="895"/>
                      </a:lnTo>
                      <a:lnTo>
                        <a:pt x="836" y="855"/>
                      </a:lnTo>
                      <a:lnTo>
                        <a:pt x="817" y="816"/>
                      </a:lnTo>
                      <a:lnTo>
                        <a:pt x="791" y="780"/>
                      </a:lnTo>
                      <a:lnTo>
                        <a:pt x="776" y="765"/>
                      </a:lnTo>
                      <a:lnTo>
                        <a:pt x="758" y="751"/>
                      </a:lnTo>
                      <a:lnTo>
                        <a:pt x="740" y="739"/>
                      </a:lnTo>
                      <a:lnTo>
                        <a:pt x="721" y="729"/>
                      </a:lnTo>
                      <a:lnTo>
                        <a:pt x="701" y="721"/>
                      </a:lnTo>
                      <a:lnTo>
                        <a:pt x="681" y="716"/>
                      </a:lnTo>
                      <a:lnTo>
                        <a:pt x="661" y="711"/>
                      </a:lnTo>
                      <a:lnTo>
                        <a:pt x="640" y="709"/>
                      </a:lnTo>
                      <a:lnTo>
                        <a:pt x="618" y="710"/>
                      </a:lnTo>
                      <a:lnTo>
                        <a:pt x="597" y="711"/>
                      </a:lnTo>
                      <a:lnTo>
                        <a:pt x="576" y="716"/>
                      </a:lnTo>
                      <a:lnTo>
                        <a:pt x="555" y="722"/>
                      </a:lnTo>
                      <a:lnTo>
                        <a:pt x="536" y="730"/>
                      </a:lnTo>
                      <a:lnTo>
                        <a:pt x="517" y="741"/>
                      </a:lnTo>
                      <a:lnTo>
                        <a:pt x="498" y="753"/>
                      </a:lnTo>
                      <a:lnTo>
                        <a:pt x="481" y="767"/>
                      </a:lnTo>
                      <a:lnTo>
                        <a:pt x="427" y="708"/>
                      </a:lnTo>
                      <a:lnTo>
                        <a:pt x="380" y="658"/>
                      </a:lnTo>
                      <a:lnTo>
                        <a:pt x="340" y="614"/>
                      </a:lnTo>
                      <a:lnTo>
                        <a:pt x="306" y="577"/>
                      </a:lnTo>
                      <a:lnTo>
                        <a:pt x="277" y="545"/>
                      </a:lnTo>
                      <a:lnTo>
                        <a:pt x="252" y="517"/>
                      </a:lnTo>
                      <a:lnTo>
                        <a:pt x="229" y="492"/>
                      </a:lnTo>
                      <a:lnTo>
                        <a:pt x="208" y="469"/>
                      </a:lnTo>
                      <a:lnTo>
                        <a:pt x="188" y="448"/>
                      </a:lnTo>
                      <a:lnTo>
                        <a:pt x="169" y="427"/>
                      </a:lnTo>
                      <a:lnTo>
                        <a:pt x="148" y="405"/>
                      </a:lnTo>
                      <a:lnTo>
                        <a:pt x="127" y="381"/>
                      </a:lnTo>
                      <a:lnTo>
                        <a:pt x="101" y="353"/>
                      </a:lnTo>
                      <a:lnTo>
                        <a:pt x="73" y="322"/>
                      </a:lnTo>
                      <a:lnTo>
                        <a:pt x="39" y="286"/>
                      </a:lnTo>
                      <a:lnTo>
                        <a:pt x="0" y="244"/>
                      </a:lnTo>
                      <a:close/>
                    </a:path>
                  </a:pathLst>
                </a:custGeom>
                <a:solidFill>
                  <a:srgbClr val="E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85" name="Freeform 230">
                  <a:extLst>
                    <a:ext uri="{FF2B5EF4-FFF2-40B4-BE49-F238E27FC236}">
                      <a16:creationId xmlns:a16="http://schemas.microsoft.com/office/drawing/2014/main" id="{09BDE1A1-3F2E-48D7-917D-B7444392FC7C}"/>
                    </a:ext>
                  </a:extLst>
                </p:cNvPr>
                <p:cNvSpPr>
                  <a:spLocks/>
                </p:cNvSpPr>
                <p:nvPr/>
              </p:nvSpPr>
              <p:spPr bwMode="auto">
                <a:xfrm>
                  <a:off x="2172" y="2229"/>
                  <a:ext cx="513" cy="531"/>
                </a:xfrm>
                <a:custGeom>
                  <a:avLst/>
                  <a:gdLst>
                    <a:gd name="T0" fmla="*/ 0 w 1539"/>
                    <a:gd name="T1" fmla="*/ 0 h 1594"/>
                    <a:gd name="T2" fmla="*/ 0 w 1539"/>
                    <a:gd name="T3" fmla="*/ 0 h 1594"/>
                    <a:gd name="T4" fmla="*/ 0 w 1539"/>
                    <a:gd name="T5" fmla="*/ 0 h 1594"/>
                    <a:gd name="T6" fmla="*/ 0 w 1539"/>
                    <a:gd name="T7" fmla="*/ 0 h 1594"/>
                    <a:gd name="T8" fmla="*/ 0 w 1539"/>
                    <a:gd name="T9" fmla="*/ 0 h 1594"/>
                    <a:gd name="T10" fmla="*/ 1 w 1539"/>
                    <a:gd name="T11" fmla="*/ 0 h 1594"/>
                    <a:gd name="T12" fmla="*/ 1 w 1539"/>
                    <a:gd name="T13" fmla="*/ 0 h 1594"/>
                    <a:gd name="T14" fmla="*/ 1 w 1539"/>
                    <a:gd name="T15" fmla="*/ 0 h 1594"/>
                    <a:gd name="T16" fmla="*/ 1 w 1539"/>
                    <a:gd name="T17" fmla="*/ 0 h 1594"/>
                    <a:gd name="T18" fmla="*/ 1 w 1539"/>
                    <a:gd name="T19" fmla="*/ 0 h 1594"/>
                    <a:gd name="T20" fmla="*/ 1 w 1539"/>
                    <a:gd name="T21" fmla="*/ 0 h 1594"/>
                    <a:gd name="T22" fmla="*/ 1 w 1539"/>
                    <a:gd name="T23" fmla="*/ 0 h 1594"/>
                    <a:gd name="T24" fmla="*/ 1 w 1539"/>
                    <a:gd name="T25" fmla="*/ 0 h 1594"/>
                    <a:gd name="T26" fmla="*/ 2 w 1539"/>
                    <a:gd name="T27" fmla="*/ 0 h 1594"/>
                    <a:gd name="T28" fmla="*/ 2 w 1539"/>
                    <a:gd name="T29" fmla="*/ 0 h 1594"/>
                    <a:gd name="T30" fmla="*/ 2 w 1539"/>
                    <a:gd name="T31" fmla="*/ 0 h 1594"/>
                    <a:gd name="T32" fmla="*/ 2 w 1539"/>
                    <a:gd name="T33" fmla="*/ 1 h 1594"/>
                    <a:gd name="T34" fmla="*/ 2 w 1539"/>
                    <a:gd name="T35" fmla="*/ 1 h 1594"/>
                    <a:gd name="T36" fmla="*/ 2 w 1539"/>
                    <a:gd name="T37" fmla="*/ 1 h 1594"/>
                    <a:gd name="T38" fmla="*/ 2 w 1539"/>
                    <a:gd name="T39" fmla="*/ 1 h 1594"/>
                    <a:gd name="T40" fmla="*/ 2 w 1539"/>
                    <a:gd name="T41" fmla="*/ 1 h 1594"/>
                    <a:gd name="T42" fmla="*/ 2 w 1539"/>
                    <a:gd name="T43" fmla="*/ 2 h 1594"/>
                    <a:gd name="T44" fmla="*/ 2 w 1539"/>
                    <a:gd name="T45" fmla="*/ 2 h 1594"/>
                    <a:gd name="T46" fmla="*/ 2 w 1539"/>
                    <a:gd name="T47" fmla="*/ 2 h 1594"/>
                    <a:gd name="T48" fmla="*/ 2 w 1539"/>
                    <a:gd name="T49" fmla="*/ 2 h 1594"/>
                    <a:gd name="T50" fmla="*/ 2 w 1539"/>
                    <a:gd name="T51" fmla="*/ 2 h 1594"/>
                    <a:gd name="T52" fmla="*/ 1 w 1539"/>
                    <a:gd name="T53" fmla="*/ 2 h 1594"/>
                    <a:gd name="T54" fmla="*/ 1 w 1539"/>
                    <a:gd name="T55" fmla="*/ 2 h 1594"/>
                    <a:gd name="T56" fmla="*/ 1 w 1539"/>
                    <a:gd name="T57" fmla="*/ 2 h 1594"/>
                    <a:gd name="T58" fmla="*/ 1 w 1539"/>
                    <a:gd name="T59" fmla="*/ 2 h 1594"/>
                    <a:gd name="T60" fmla="*/ 1 w 1539"/>
                    <a:gd name="T61" fmla="*/ 2 h 1594"/>
                    <a:gd name="T62" fmla="*/ 1 w 1539"/>
                    <a:gd name="T63" fmla="*/ 2 h 1594"/>
                    <a:gd name="T64" fmla="*/ 1 w 1539"/>
                    <a:gd name="T65" fmla="*/ 1 h 1594"/>
                    <a:gd name="T66" fmla="*/ 1 w 1539"/>
                    <a:gd name="T67" fmla="*/ 1 h 1594"/>
                    <a:gd name="T68" fmla="*/ 1 w 1539"/>
                    <a:gd name="T69" fmla="*/ 1 h 1594"/>
                    <a:gd name="T70" fmla="*/ 1 w 1539"/>
                    <a:gd name="T71" fmla="*/ 1 h 1594"/>
                    <a:gd name="T72" fmla="*/ 1 w 1539"/>
                    <a:gd name="T73" fmla="*/ 1 h 1594"/>
                    <a:gd name="T74" fmla="*/ 1 w 1539"/>
                    <a:gd name="T75" fmla="*/ 1 h 1594"/>
                    <a:gd name="T76" fmla="*/ 1 w 1539"/>
                    <a:gd name="T77" fmla="*/ 1 h 1594"/>
                    <a:gd name="T78" fmla="*/ 1 w 1539"/>
                    <a:gd name="T79" fmla="*/ 1 h 1594"/>
                    <a:gd name="T80" fmla="*/ 1 w 1539"/>
                    <a:gd name="T81" fmla="*/ 1 h 1594"/>
                    <a:gd name="T82" fmla="*/ 1 w 1539"/>
                    <a:gd name="T83" fmla="*/ 1 h 1594"/>
                    <a:gd name="T84" fmla="*/ 1 w 1539"/>
                    <a:gd name="T85" fmla="*/ 1 h 1594"/>
                    <a:gd name="T86" fmla="*/ 1 w 1539"/>
                    <a:gd name="T87" fmla="*/ 1 h 1594"/>
                    <a:gd name="T88" fmla="*/ 1 w 1539"/>
                    <a:gd name="T89" fmla="*/ 1 h 1594"/>
                    <a:gd name="T90" fmla="*/ 0 w 1539"/>
                    <a:gd name="T91" fmla="*/ 1 h 1594"/>
                    <a:gd name="T92" fmla="*/ 0 w 1539"/>
                    <a:gd name="T93" fmla="*/ 1 h 1594"/>
                    <a:gd name="T94" fmla="*/ 0 w 1539"/>
                    <a:gd name="T95" fmla="*/ 1 h 1594"/>
                    <a:gd name="T96" fmla="*/ 0 w 1539"/>
                    <a:gd name="T97" fmla="*/ 1 h 1594"/>
                    <a:gd name="T98" fmla="*/ 0 w 1539"/>
                    <a:gd name="T99" fmla="*/ 1 h 1594"/>
                    <a:gd name="T100" fmla="*/ 0 w 1539"/>
                    <a:gd name="T101" fmla="*/ 0 h 1594"/>
                    <a:gd name="T102" fmla="*/ 0 w 1539"/>
                    <a:gd name="T103" fmla="*/ 0 h 15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39" h="1594">
                      <a:moveTo>
                        <a:pt x="0" y="240"/>
                      </a:moveTo>
                      <a:lnTo>
                        <a:pt x="36" y="210"/>
                      </a:lnTo>
                      <a:lnTo>
                        <a:pt x="72" y="180"/>
                      </a:lnTo>
                      <a:lnTo>
                        <a:pt x="111" y="154"/>
                      </a:lnTo>
                      <a:lnTo>
                        <a:pt x="149" y="130"/>
                      </a:lnTo>
                      <a:lnTo>
                        <a:pt x="189" y="107"/>
                      </a:lnTo>
                      <a:lnTo>
                        <a:pt x="229" y="87"/>
                      </a:lnTo>
                      <a:lnTo>
                        <a:pt x="271" y="68"/>
                      </a:lnTo>
                      <a:lnTo>
                        <a:pt x="313" y="53"/>
                      </a:lnTo>
                      <a:lnTo>
                        <a:pt x="355" y="39"/>
                      </a:lnTo>
                      <a:lnTo>
                        <a:pt x="398" y="27"/>
                      </a:lnTo>
                      <a:lnTo>
                        <a:pt x="442" y="18"/>
                      </a:lnTo>
                      <a:lnTo>
                        <a:pt x="485" y="10"/>
                      </a:lnTo>
                      <a:lnTo>
                        <a:pt x="530" y="5"/>
                      </a:lnTo>
                      <a:lnTo>
                        <a:pt x="574" y="1"/>
                      </a:lnTo>
                      <a:lnTo>
                        <a:pt x="617" y="0"/>
                      </a:lnTo>
                      <a:lnTo>
                        <a:pt x="661" y="0"/>
                      </a:lnTo>
                      <a:lnTo>
                        <a:pt x="705" y="4"/>
                      </a:lnTo>
                      <a:lnTo>
                        <a:pt x="749" y="9"/>
                      </a:lnTo>
                      <a:lnTo>
                        <a:pt x="793" y="16"/>
                      </a:lnTo>
                      <a:lnTo>
                        <a:pt x="837" y="25"/>
                      </a:lnTo>
                      <a:lnTo>
                        <a:pt x="880" y="36"/>
                      </a:lnTo>
                      <a:lnTo>
                        <a:pt x="921" y="50"/>
                      </a:lnTo>
                      <a:lnTo>
                        <a:pt x="963" y="66"/>
                      </a:lnTo>
                      <a:lnTo>
                        <a:pt x="1005" y="84"/>
                      </a:lnTo>
                      <a:lnTo>
                        <a:pt x="1044" y="102"/>
                      </a:lnTo>
                      <a:lnTo>
                        <a:pt x="1084" y="124"/>
                      </a:lnTo>
                      <a:lnTo>
                        <a:pt x="1123" y="148"/>
                      </a:lnTo>
                      <a:lnTo>
                        <a:pt x="1160" y="173"/>
                      </a:lnTo>
                      <a:lnTo>
                        <a:pt x="1196" y="202"/>
                      </a:lnTo>
                      <a:lnTo>
                        <a:pt x="1232" y="231"/>
                      </a:lnTo>
                      <a:lnTo>
                        <a:pt x="1266" y="263"/>
                      </a:lnTo>
                      <a:lnTo>
                        <a:pt x="1298" y="297"/>
                      </a:lnTo>
                      <a:lnTo>
                        <a:pt x="1359" y="370"/>
                      </a:lnTo>
                      <a:lnTo>
                        <a:pt x="1409" y="446"/>
                      </a:lnTo>
                      <a:lnTo>
                        <a:pt x="1452" y="526"/>
                      </a:lnTo>
                      <a:lnTo>
                        <a:pt x="1486" y="609"/>
                      </a:lnTo>
                      <a:lnTo>
                        <a:pt x="1512" y="694"/>
                      </a:lnTo>
                      <a:lnTo>
                        <a:pt x="1530" y="781"/>
                      </a:lnTo>
                      <a:lnTo>
                        <a:pt x="1539" y="869"/>
                      </a:lnTo>
                      <a:lnTo>
                        <a:pt x="1539" y="957"/>
                      </a:lnTo>
                      <a:lnTo>
                        <a:pt x="1531" y="1046"/>
                      </a:lnTo>
                      <a:lnTo>
                        <a:pt x="1515" y="1132"/>
                      </a:lnTo>
                      <a:lnTo>
                        <a:pt x="1489" y="1218"/>
                      </a:lnTo>
                      <a:lnTo>
                        <a:pt x="1456" y="1300"/>
                      </a:lnTo>
                      <a:lnTo>
                        <a:pt x="1415" y="1380"/>
                      </a:lnTo>
                      <a:lnTo>
                        <a:pt x="1365" y="1455"/>
                      </a:lnTo>
                      <a:lnTo>
                        <a:pt x="1307" y="1528"/>
                      </a:lnTo>
                      <a:lnTo>
                        <a:pt x="1241" y="1594"/>
                      </a:lnTo>
                      <a:lnTo>
                        <a:pt x="1187" y="1534"/>
                      </a:lnTo>
                      <a:lnTo>
                        <a:pt x="1138" y="1483"/>
                      </a:lnTo>
                      <a:lnTo>
                        <a:pt x="1098" y="1438"/>
                      </a:lnTo>
                      <a:lnTo>
                        <a:pt x="1063" y="1399"/>
                      </a:lnTo>
                      <a:lnTo>
                        <a:pt x="1033" y="1367"/>
                      </a:lnTo>
                      <a:lnTo>
                        <a:pt x="1008" y="1339"/>
                      </a:lnTo>
                      <a:lnTo>
                        <a:pt x="985" y="1314"/>
                      </a:lnTo>
                      <a:lnTo>
                        <a:pt x="964" y="1292"/>
                      </a:lnTo>
                      <a:lnTo>
                        <a:pt x="945" y="1271"/>
                      </a:lnTo>
                      <a:lnTo>
                        <a:pt x="927" y="1250"/>
                      </a:lnTo>
                      <a:lnTo>
                        <a:pt x="907" y="1230"/>
                      </a:lnTo>
                      <a:lnTo>
                        <a:pt x="886" y="1207"/>
                      </a:lnTo>
                      <a:lnTo>
                        <a:pt x="863" y="1181"/>
                      </a:lnTo>
                      <a:lnTo>
                        <a:pt x="836" y="1152"/>
                      </a:lnTo>
                      <a:lnTo>
                        <a:pt x="805" y="1119"/>
                      </a:lnTo>
                      <a:lnTo>
                        <a:pt x="769" y="1080"/>
                      </a:lnTo>
                      <a:lnTo>
                        <a:pt x="798" y="1047"/>
                      </a:lnTo>
                      <a:lnTo>
                        <a:pt x="820" y="1009"/>
                      </a:lnTo>
                      <a:lnTo>
                        <a:pt x="835" y="969"/>
                      </a:lnTo>
                      <a:lnTo>
                        <a:pt x="840" y="927"/>
                      </a:lnTo>
                      <a:lnTo>
                        <a:pt x="838" y="884"/>
                      </a:lnTo>
                      <a:lnTo>
                        <a:pt x="828" y="844"/>
                      </a:lnTo>
                      <a:lnTo>
                        <a:pt x="809" y="805"/>
                      </a:lnTo>
                      <a:lnTo>
                        <a:pt x="783" y="769"/>
                      </a:lnTo>
                      <a:lnTo>
                        <a:pt x="768" y="754"/>
                      </a:lnTo>
                      <a:lnTo>
                        <a:pt x="750" y="740"/>
                      </a:lnTo>
                      <a:lnTo>
                        <a:pt x="732" y="728"/>
                      </a:lnTo>
                      <a:lnTo>
                        <a:pt x="713" y="718"/>
                      </a:lnTo>
                      <a:lnTo>
                        <a:pt x="693" y="710"/>
                      </a:lnTo>
                      <a:lnTo>
                        <a:pt x="673" y="705"/>
                      </a:lnTo>
                      <a:lnTo>
                        <a:pt x="653" y="700"/>
                      </a:lnTo>
                      <a:lnTo>
                        <a:pt x="632" y="698"/>
                      </a:lnTo>
                      <a:lnTo>
                        <a:pt x="610" y="699"/>
                      </a:lnTo>
                      <a:lnTo>
                        <a:pt x="589" y="700"/>
                      </a:lnTo>
                      <a:lnTo>
                        <a:pt x="568" y="705"/>
                      </a:lnTo>
                      <a:lnTo>
                        <a:pt x="547" y="711"/>
                      </a:lnTo>
                      <a:lnTo>
                        <a:pt x="528" y="719"/>
                      </a:lnTo>
                      <a:lnTo>
                        <a:pt x="509" y="730"/>
                      </a:lnTo>
                      <a:lnTo>
                        <a:pt x="490" y="742"/>
                      </a:lnTo>
                      <a:lnTo>
                        <a:pt x="473" y="756"/>
                      </a:lnTo>
                      <a:lnTo>
                        <a:pt x="417" y="696"/>
                      </a:lnTo>
                      <a:lnTo>
                        <a:pt x="370" y="643"/>
                      </a:lnTo>
                      <a:lnTo>
                        <a:pt x="329" y="600"/>
                      </a:lnTo>
                      <a:lnTo>
                        <a:pt x="294" y="561"/>
                      </a:lnTo>
                      <a:lnTo>
                        <a:pt x="264" y="528"/>
                      </a:lnTo>
                      <a:lnTo>
                        <a:pt x="238" y="500"/>
                      </a:lnTo>
                      <a:lnTo>
                        <a:pt x="215" y="476"/>
                      </a:lnTo>
                      <a:lnTo>
                        <a:pt x="195" y="453"/>
                      </a:lnTo>
                      <a:lnTo>
                        <a:pt x="176" y="432"/>
                      </a:lnTo>
                      <a:lnTo>
                        <a:pt x="157" y="411"/>
                      </a:lnTo>
                      <a:lnTo>
                        <a:pt x="137" y="390"/>
                      </a:lnTo>
                      <a:lnTo>
                        <a:pt x="116" y="367"/>
                      </a:lnTo>
                      <a:lnTo>
                        <a:pt x="93" y="342"/>
                      </a:lnTo>
                      <a:lnTo>
                        <a:pt x="67" y="314"/>
                      </a:lnTo>
                      <a:lnTo>
                        <a:pt x="36" y="280"/>
                      </a:lnTo>
                      <a:lnTo>
                        <a:pt x="0" y="240"/>
                      </a:lnTo>
                      <a:close/>
                    </a:path>
                  </a:pathLst>
                </a:custGeom>
                <a:solidFill>
                  <a:srgbClr val="E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86" name="Freeform 231">
                  <a:extLst>
                    <a:ext uri="{FF2B5EF4-FFF2-40B4-BE49-F238E27FC236}">
                      <a16:creationId xmlns:a16="http://schemas.microsoft.com/office/drawing/2014/main" id="{BF37E551-F40A-463F-9CA5-DED202DCABCE}"/>
                    </a:ext>
                  </a:extLst>
                </p:cNvPr>
                <p:cNvSpPr>
                  <a:spLocks/>
                </p:cNvSpPr>
                <p:nvPr/>
              </p:nvSpPr>
              <p:spPr bwMode="auto">
                <a:xfrm>
                  <a:off x="2175" y="2232"/>
                  <a:ext cx="507" cy="526"/>
                </a:xfrm>
                <a:custGeom>
                  <a:avLst/>
                  <a:gdLst>
                    <a:gd name="T0" fmla="*/ 0 w 1522"/>
                    <a:gd name="T1" fmla="*/ 0 h 1577"/>
                    <a:gd name="T2" fmla="*/ 0 w 1522"/>
                    <a:gd name="T3" fmla="*/ 0 h 1577"/>
                    <a:gd name="T4" fmla="*/ 0 w 1522"/>
                    <a:gd name="T5" fmla="*/ 0 h 1577"/>
                    <a:gd name="T6" fmla="*/ 0 w 1522"/>
                    <a:gd name="T7" fmla="*/ 0 h 1577"/>
                    <a:gd name="T8" fmla="*/ 0 w 1522"/>
                    <a:gd name="T9" fmla="*/ 0 h 1577"/>
                    <a:gd name="T10" fmla="*/ 1 w 1522"/>
                    <a:gd name="T11" fmla="*/ 0 h 1577"/>
                    <a:gd name="T12" fmla="*/ 1 w 1522"/>
                    <a:gd name="T13" fmla="*/ 0 h 1577"/>
                    <a:gd name="T14" fmla="*/ 1 w 1522"/>
                    <a:gd name="T15" fmla="*/ 0 h 1577"/>
                    <a:gd name="T16" fmla="*/ 1 w 1522"/>
                    <a:gd name="T17" fmla="*/ 0 h 1577"/>
                    <a:gd name="T18" fmla="*/ 1 w 1522"/>
                    <a:gd name="T19" fmla="*/ 0 h 1577"/>
                    <a:gd name="T20" fmla="*/ 1 w 1522"/>
                    <a:gd name="T21" fmla="*/ 0 h 1577"/>
                    <a:gd name="T22" fmla="*/ 1 w 1522"/>
                    <a:gd name="T23" fmla="*/ 0 h 1577"/>
                    <a:gd name="T24" fmla="*/ 1 w 1522"/>
                    <a:gd name="T25" fmla="*/ 0 h 1577"/>
                    <a:gd name="T26" fmla="*/ 2 w 1522"/>
                    <a:gd name="T27" fmla="*/ 0 h 1577"/>
                    <a:gd name="T28" fmla="*/ 2 w 1522"/>
                    <a:gd name="T29" fmla="*/ 0 h 1577"/>
                    <a:gd name="T30" fmla="*/ 2 w 1522"/>
                    <a:gd name="T31" fmla="*/ 0 h 1577"/>
                    <a:gd name="T32" fmla="*/ 2 w 1522"/>
                    <a:gd name="T33" fmla="*/ 1 h 1577"/>
                    <a:gd name="T34" fmla="*/ 2 w 1522"/>
                    <a:gd name="T35" fmla="*/ 1 h 1577"/>
                    <a:gd name="T36" fmla="*/ 2 w 1522"/>
                    <a:gd name="T37" fmla="*/ 1 h 1577"/>
                    <a:gd name="T38" fmla="*/ 2 w 1522"/>
                    <a:gd name="T39" fmla="*/ 1 h 1577"/>
                    <a:gd name="T40" fmla="*/ 2 w 1522"/>
                    <a:gd name="T41" fmla="*/ 1 h 1577"/>
                    <a:gd name="T42" fmla="*/ 2 w 1522"/>
                    <a:gd name="T43" fmla="*/ 2 h 1577"/>
                    <a:gd name="T44" fmla="*/ 2 w 1522"/>
                    <a:gd name="T45" fmla="*/ 2 h 1577"/>
                    <a:gd name="T46" fmla="*/ 2 w 1522"/>
                    <a:gd name="T47" fmla="*/ 2 h 1577"/>
                    <a:gd name="T48" fmla="*/ 2 w 1522"/>
                    <a:gd name="T49" fmla="*/ 2 h 1577"/>
                    <a:gd name="T50" fmla="*/ 1 w 1522"/>
                    <a:gd name="T51" fmla="*/ 2 h 1577"/>
                    <a:gd name="T52" fmla="*/ 1 w 1522"/>
                    <a:gd name="T53" fmla="*/ 2 h 1577"/>
                    <a:gd name="T54" fmla="*/ 1 w 1522"/>
                    <a:gd name="T55" fmla="*/ 2 h 1577"/>
                    <a:gd name="T56" fmla="*/ 1 w 1522"/>
                    <a:gd name="T57" fmla="*/ 2 h 1577"/>
                    <a:gd name="T58" fmla="*/ 1 w 1522"/>
                    <a:gd name="T59" fmla="*/ 2 h 1577"/>
                    <a:gd name="T60" fmla="*/ 1 w 1522"/>
                    <a:gd name="T61" fmla="*/ 2 h 1577"/>
                    <a:gd name="T62" fmla="*/ 1 w 1522"/>
                    <a:gd name="T63" fmla="*/ 2 h 1577"/>
                    <a:gd name="T64" fmla="*/ 1 w 1522"/>
                    <a:gd name="T65" fmla="*/ 1 h 1577"/>
                    <a:gd name="T66" fmla="*/ 1 w 1522"/>
                    <a:gd name="T67" fmla="*/ 1 h 1577"/>
                    <a:gd name="T68" fmla="*/ 1 w 1522"/>
                    <a:gd name="T69" fmla="*/ 1 h 1577"/>
                    <a:gd name="T70" fmla="*/ 1 w 1522"/>
                    <a:gd name="T71" fmla="*/ 1 h 1577"/>
                    <a:gd name="T72" fmla="*/ 1 w 1522"/>
                    <a:gd name="T73" fmla="*/ 1 h 1577"/>
                    <a:gd name="T74" fmla="*/ 1 w 1522"/>
                    <a:gd name="T75" fmla="*/ 1 h 1577"/>
                    <a:gd name="T76" fmla="*/ 1 w 1522"/>
                    <a:gd name="T77" fmla="*/ 1 h 1577"/>
                    <a:gd name="T78" fmla="*/ 1 w 1522"/>
                    <a:gd name="T79" fmla="*/ 1 h 1577"/>
                    <a:gd name="T80" fmla="*/ 1 w 1522"/>
                    <a:gd name="T81" fmla="*/ 1 h 1577"/>
                    <a:gd name="T82" fmla="*/ 1 w 1522"/>
                    <a:gd name="T83" fmla="*/ 1 h 1577"/>
                    <a:gd name="T84" fmla="*/ 1 w 1522"/>
                    <a:gd name="T85" fmla="*/ 1 h 1577"/>
                    <a:gd name="T86" fmla="*/ 1 w 1522"/>
                    <a:gd name="T87" fmla="*/ 1 h 1577"/>
                    <a:gd name="T88" fmla="*/ 1 w 1522"/>
                    <a:gd name="T89" fmla="*/ 1 h 1577"/>
                    <a:gd name="T90" fmla="*/ 0 w 1522"/>
                    <a:gd name="T91" fmla="*/ 1 h 1577"/>
                    <a:gd name="T92" fmla="*/ 0 w 1522"/>
                    <a:gd name="T93" fmla="*/ 1 h 1577"/>
                    <a:gd name="T94" fmla="*/ 0 w 1522"/>
                    <a:gd name="T95" fmla="*/ 1 h 1577"/>
                    <a:gd name="T96" fmla="*/ 0 w 1522"/>
                    <a:gd name="T97" fmla="*/ 1 h 1577"/>
                    <a:gd name="T98" fmla="*/ 0 w 1522"/>
                    <a:gd name="T99" fmla="*/ 1 h 1577"/>
                    <a:gd name="T100" fmla="*/ 0 w 1522"/>
                    <a:gd name="T101" fmla="*/ 0 h 1577"/>
                    <a:gd name="T102" fmla="*/ 0 w 1522"/>
                    <a:gd name="T103" fmla="*/ 0 h 15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22" h="1577">
                      <a:moveTo>
                        <a:pt x="0" y="238"/>
                      </a:moveTo>
                      <a:lnTo>
                        <a:pt x="35" y="207"/>
                      </a:lnTo>
                      <a:lnTo>
                        <a:pt x="71" y="179"/>
                      </a:lnTo>
                      <a:lnTo>
                        <a:pt x="108" y="152"/>
                      </a:lnTo>
                      <a:lnTo>
                        <a:pt x="147" y="128"/>
                      </a:lnTo>
                      <a:lnTo>
                        <a:pt x="186" y="105"/>
                      </a:lnTo>
                      <a:lnTo>
                        <a:pt x="227" y="86"/>
                      </a:lnTo>
                      <a:lnTo>
                        <a:pt x="267" y="68"/>
                      </a:lnTo>
                      <a:lnTo>
                        <a:pt x="309" y="52"/>
                      </a:lnTo>
                      <a:lnTo>
                        <a:pt x="351" y="39"/>
                      </a:lnTo>
                      <a:lnTo>
                        <a:pt x="393" y="26"/>
                      </a:lnTo>
                      <a:lnTo>
                        <a:pt x="436" y="18"/>
                      </a:lnTo>
                      <a:lnTo>
                        <a:pt x="480" y="10"/>
                      </a:lnTo>
                      <a:lnTo>
                        <a:pt x="523" y="5"/>
                      </a:lnTo>
                      <a:lnTo>
                        <a:pt x="567" y="1"/>
                      </a:lnTo>
                      <a:lnTo>
                        <a:pt x="610" y="0"/>
                      </a:lnTo>
                      <a:lnTo>
                        <a:pt x="654" y="1"/>
                      </a:lnTo>
                      <a:lnTo>
                        <a:pt x="698" y="3"/>
                      </a:lnTo>
                      <a:lnTo>
                        <a:pt x="741" y="9"/>
                      </a:lnTo>
                      <a:lnTo>
                        <a:pt x="785" y="15"/>
                      </a:lnTo>
                      <a:lnTo>
                        <a:pt x="828" y="25"/>
                      </a:lnTo>
                      <a:lnTo>
                        <a:pt x="869" y="36"/>
                      </a:lnTo>
                      <a:lnTo>
                        <a:pt x="912" y="49"/>
                      </a:lnTo>
                      <a:lnTo>
                        <a:pt x="953" y="65"/>
                      </a:lnTo>
                      <a:lnTo>
                        <a:pt x="993" y="82"/>
                      </a:lnTo>
                      <a:lnTo>
                        <a:pt x="1034" y="102"/>
                      </a:lnTo>
                      <a:lnTo>
                        <a:pt x="1072" y="123"/>
                      </a:lnTo>
                      <a:lnTo>
                        <a:pt x="1111" y="146"/>
                      </a:lnTo>
                      <a:lnTo>
                        <a:pt x="1148" y="172"/>
                      </a:lnTo>
                      <a:lnTo>
                        <a:pt x="1184" y="200"/>
                      </a:lnTo>
                      <a:lnTo>
                        <a:pt x="1219" y="229"/>
                      </a:lnTo>
                      <a:lnTo>
                        <a:pt x="1252" y="260"/>
                      </a:lnTo>
                      <a:lnTo>
                        <a:pt x="1285" y="294"/>
                      </a:lnTo>
                      <a:lnTo>
                        <a:pt x="1344" y="365"/>
                      </a:lnTo>
                      <a:lnTo>
                        <a:pt x="1395" y="441"/>
                      </a:lnTo>
                      <a:lnTo>
                        <a:pt x="1436" y="519"/>
                      </a:lnTo>
                      <a:lnTo>
                        <a:pt x="1470" y="602"/>
                      </a:lnTo>
                      <a:lnTo>
                        <a:pt x="1495" y="686"/>
                      </a:lnTo>
                      <a:lnTo>
                        <a:pt x="1513" y="773"/>
                      </a:lnTo>
                      <a:lnTo>
                        <a:pt x="1522" y="859"/>
                      </a:lnTo>
                      <a:lnTo>
                        <a:pt x="1522" y="947"/>
                      </a:lnTo>
                      <a:lnTo>
                        <a:pt x="1514" y="1033"/>
                      </a:lnTo>
                      <a:lnTo>
                        <a:pt x="1498" y="1119"/>
                      </a:lnTo>
                      <a:lnTo>
                        <a:pt x="1472" y="1203"/>
                      </a:lnTo>
                      <a:lnTo>
                        <a:pt x="1441" y="1285"/>
                      </a:lnTo>
                      <a:lnTo>
                        <a:pt x="1399" y="1364"/>
                      </a:lnTo>
                      <a:lnTo>
                        <a:pt x="1351" y="1440"/>
                      </a:lnTo>
                      <a:lnTo>
                        <a:pt x="1294" y="1511"/>
                      </a:lnTo>
                      <a:lnTo>
                        <a:pt x="1228" y="1577"/>
                      </a:lnTo>
                      <a:lnTo>
                        <a:pt x="1171" y="1515"/>
                      </a:lnTo>
                      <a:lnTo>
                        <a:pt x="1123" y="1462"/>
                      </a:lnTo>
                      <a:lnTo>
                        <a:pt x="1081" y="1417"/>
                      </a:lnTo>
                      <a:lnTo>
                        <a:pt x="1045" y="1377"/>
                      </a:lnTo>
                      <a:lnTo>
                        <a:pt x="1015" y="1345"/>
                      </a:lnTo>
                      <a:lnTo>
                        <a:pt x="989" y="1316"/>
                      </a:lnTo>
                      <a:lnTo>
                        <a:pt x="966" y="1291"/>
                      </a:lnTo>
                      <a:lnTo>
                        <a:pt x="946" y="1269"/>
                      </a:lnTo>
                      <a:lnTo>
                        <a:pt x="926" y="1248"/>
                      </a:lnTo>
                      <a:lnTo>
                        <a:pt x="909" y="1228"/>
                      </a:lnTo>
                      <a:lnTo>
                        <a:pt x="890" y="1209"/>
                      </a:lnTo>
                      <a:lnTo>
                        <a:pt x="870" y="1187"/>
                      </a:lnTo>
                      <a:lnTo>
                        <a:pt x="848" y="1164"/>
                      </a:lnTo>
                      <a:lnTo>
                        <a:pt x="824" y="1136"/>
                      </a:lnTo>
                      <a:lnTo>
                        <a:pt x="796" y="1106"/>
                      </a:lnTo>
                      <a:lnTo>
                        <a:pt x="762" y="1070"/>
                      </a:lnTo>
                      <a:lnTo>
                        <a:pt x="791" y="1037"/>
                      </a:lnTo>
                      <a:lnTo>
                        <a:pt x="813" y="999"/>
                      </a:lnTo>
                      <a:lnTo>
                        <a:pt x="828" y="959"/>
                      </a:lnTo>
                      <a:lnTo>
                        <a:pt x="833" y="917"/>
                      </a:lnTo>
                      <a:lnTo>
                        <a:pt x="831" y="874"/>
                      </a:lnTo>
                      <a:lnTo>
                        <a:pt x="821" y="834"/>
                      </a:lnTo>
                      <a:lnTo>
                        <a:pt x="802" y="795"/>
                      </a:lnTo>
                      <a:lnTo>
                        <a:pt x="776" y="759"/>
                      </a:lnTo>
                      <a:lnTo>
                        <a:pt x="761" y="744"/>
                      </a:lnTo>
                      <a:lnTo>
                        <a:pt x="743" y="730"/>
                      </a:lnTo>
                      <a:lnTo>
                        <a:pt x="725" y="718"/>
                      </a:lnTo>
                      <a:lnTo>
                        <a:pt x="706" y="708"/>
                      </a:lnTo>
                      <a:lnTo>
                        <a:pt x="686" y="700"/>
                      </a:lnTo>
                      <a:lnTo>
                        <a:pt x="666" y="695"/>
                      </a:lnTo>
                      <a:lnTo>
                        <a:pt x="646" y="690"/>
                      </a:lnTo>
                      <a:lnTo>
                        <a:pt x="625" y="688"/>
                      </a:lnTo>
                      <a:lnTo>
                        <a:pt x="603" y="689"/>
                      </a:lnTo>
                      <a:lnTo>
                        <a:pt x="582" y="690"/>
                      </a:lnTo>
                      <a:lnTo>
                        <a:pt x="561" y="695"/>
                      </a:lnTo>
                      <a:lnTo>
                        <a:pt x="540" y="701"/>
                      </a:lnTo>
                      <a:lnTo>
                        <a:pt x="521" y="709"/>
                      </a:lnTo>
                      <a:lnTo>
                        <a:pt x="502" y="720"/>
                      </a:lnTo>
                      <a:lnTo>
                        <a:pt x="483" y="732"/>
                      </a:lnTo>
                      <a:lnTo>
                        <a:pt x="466" y="746"/>
                      </a:lnTo>
                      <a:lnTo>
                        <a:pt x="409" y="685"/>
                      </a:lnTo>
                      <a:lnTo>
                        <a:pt x="360" y="631"/>
                      </a:lnTo>
                      <a:lnTo>
                        <a:pt x="319" y="586"/>
                      </a:lnTo>
                      <a:lnTo>
                        <a:pt x="284" y="547"/>
                      </a:lnTo>
                      <a:lnTo>
                        <a:pt x="253" y="514"/>
                      </a:lnTo>
                      <a:lnTo>
                        <a:pt x="227" y="486"/>
                      </a:lnTo>
                      <a:lnTo>
                        <a:pt x="204" y="460"/>
                      </a:lnTo>
                      <a:lnTo>
                        <a:pt x="184" y="438"/>
                      </a:lnTo>
                      <a:lnTo>
                        <a:pt x="165" y="418"/>
                      </a:lnTo>
                      <a:lnTo>
                        <a:pt x="147" y="398"/>
                      </a:lnTo>
                      <a:lnTo>
                        <a:pt x="128" y="378"/>
                      </a:lnTo>
                      <a:lnTo>
                        <a:pt x="108" y="356"/>
                      </a:lnTo>
                      <a:lnTo>
                        <a:pt x="87" y="332"/>
                      </a:lnTo>
                      <a:lnTo>
                        <a:pt x="62" y="306"/>
                      </a:lnTo>
                      <a:lnTo>
                        <a:pt x="34" y="274"/>
                      </a:lnTo>
                      <a:lnTo>
                        <a:pt x="0" y="238"/>
                      </a:lnTo>
                      <a:close/>
                    </a:path>
                  </a:pathLst>
                </a:custGeom>
                <a:solidFill>
                  <a:srgbClr val="E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87" name="Freeform 232">
                  <a:extLst>
                    <a:ext uri="{FF2B5EF4-FFF2-40B4-BE49-F238E27FC236}">
                      <a16:creationId xmlns:a16="http://schemas.microsoft.com/office/drawing/2014/main" id="{771943D2-BA60-47DD-B7CA-9150F3599E54}"/>
                    </a:ext>
                  </a:extLst>
                </p:cNvPr>
                <p:cNvSpPr>
                  <a:spLocks/>
                </p:cNvSpPr>
                <p:nvPr/>
              </p:nvSpPr>
              <p:spPr bwMode="auto">
                <a:xfrm>
                  <a:off x="2177" y="2235"/>
                  <a:ext cx="501" cy="520"/>
                </a:xfrm>
                <a:custGeom>
                  <a:avLst/>
                  <a:gdLst>
                    <a:gd name="T0" fmla="*/ 0 w 1504"/>
                    <a:gd name="T1" fmla="*/ 0 h 1559"/>
                    <a:gd name="T2" fmla="*/ 0 w 1504"/>
                    <a:gd name="T3" fmla="*/ 0 h 1559"/>
                    <a:gd name="T4" fmla="*/ 0 w 1504"/>
                    <a:gd name="T5" fmla="*/ 0 h 1559"/>
                    <a:gd name="T6" fmla="*/ 0 w 1504"/>
                    <a:gd name="T7" fmla="*/ 0 h 1559"/>
                    <a:gd name="T8" fmla="*/ 0 w 1504"/>
                    <a:gd name="T9" fmla="*/ 0 h 1559"/>
                    <a:gd name="T10" fmla="*/ 1 w 1504"/>
                    <a:gd name="T11" fmla="*/ 0 h 1559"/>
                    <a:gd name="T12" fmla="*/ 1 w 1504"/>
                    <a:gd name="T13" fmla="*/ 0 h 1559"/>
                    <a:gd name="T14" fmla="*/ 1 w 1504"/>
                    <a:gd name="T15" fmla="*/ 0 h 1559"/>
                    <a:gd name="T16" fmla="*/ 1 w 1504"/>
                    <a:gd name="T17" fmla="*/ 0 h 1559"/>
                    <a:gd name="T18" fmla="*/ 1 w 1504"/>
                    <a:gd name="T19" fmla="*/ 0 h 1559"/>
                    <a:gd name="T20" fmla="*/ 1 w 1504"/>
                    <a:gd name="T21" fmla="*/ 0 h 1559"/>
                    <a:gd name="T22" fmla="*/ 1 w 1504"/>
                    <a:gd name="T23" fmla="*/ 0 h 1559"/>
                    <a:gd name="T24" fmla="*/ 1 w 1504"/>
                    <a:gd name="T25" fmla="*/ 0 h 1559"/>
                    <a:gd name="T26" fmla="*/ 2 w 1504"/>
                    <a:gd name="T27" fmla="*/ 0 h 1559"/>
                    <a:gd name="T28" fmla="*/ 2 w 1504"/>
                    <a:gd name="T29" fmla="*/ 0 h 1559"/>
                    <a:gd name="T30" fmla="*/ 2 w 1504"/>
                    <a:gd name="T31" fmla="*/ 0 h 1559"/>
                    <a:gd name="T32" fmla="*/ 2 w 1504"/>
                    <a:gd name="T33" fmla="*/ 0 h 1559"/>
                    <a:gd name="T34" fmla="*/ 2 w 1504"/>
                    <a:gd name="T35" fmla="*/ 1 h 1559"/>
                    <a:gd name="T36" fmla="*/ 2 w 1504"/>
                    <a:gd name="T37" fmla="*/ 1 h 1559"/>
                    <a:gd name="T38" fmla="*/ 2 w 1504"/>
                    <a:gd name="T39" fmla="*/ 1 h 1559"/>
                    <a:gd name="T40" fmla="*/ 2 w 1504"/>
                    <a:gd name="T41" fmla="*/ 1 h 1559"/>
                    <a:gd name="T42" fmla="*/ 2 w 1504"/>
                    <a:gd name="T43" fmla="*/ 2 h 1559"/>
                    <a:gd name="T44" fmla="*/ 2 w 1504"/>
                    <a:gd name="T45" fmla="*/ 2 h 1559"/>
                    <a:gd name="T46" fmla="*/ 2 w 1504"/>
                    <a:gd name="T47" fmla="*/ 2 h 1559"/>
                    <a:gd name="T48" fmla="*/ 2 w 1504"/>
                    <a:gd name="T49" fmla="*/ 2 h 1559"/>
                    <a:gd name="T50" fmla="*/ 1 w 1504"/>
                    <a:gd name="T51" fmla="*/ 2 h 1559"/>
                    <a:gd name="T52" fmla="*/ 1 w 1504"/>
                    <a:gd name="T53" fmla="*/ 2 h 1559"/>
                    <a:gd name="T54" fmla="*/ 1 w 1504"/>
                    <a:gd name="T55" fmla="*/ 2 h 1559"/>
                    <a:gd name="T56" fmla="*/ 1 w 1504"/>
                    <a:gd name="T57" fmla="*/ 2 h 1559"/>
                    <a:gd name="T58" fmla="*/ 1 w 1504"/>
                    <a:gd name="T59" fmla="*/ 2 h 1559"/>
                    <a:gd name="T60" fmla="*/ 1 w 1504"/>
                    <a:gd name="T61" fmla="*/ 2 h 1559"/>
                    <a:gd name="T62" fmla="*/ 1 w 1504"/>
                    <a:gd name="T63" fmla="*/ 2 h 1559"/>
                    <a:gd name="T64" fmla="*/ 1 w 1504"/>
                    <a:gd name="T65" fmla="*/ 1 h 1559"/>
                    <a:gd name="T66" fmla="*/ 1 w 1504"/>
                    <a:gd name="T67" fmla="*/ 1 h 1559"/>
                    <a:gd name="T68" fmla="*/ 1 w 1504"/>
                    <a:gd name="T69" fmla="*/ 1 h 1559"/>
                    <a:gd name="T70" fmla="*/ 1 w 1504"/>
                    <a:gd name="T71" fmla="*/ 1 h 1559"/>
                    <a:gd name="T72" fmla="*/ 1 w 1504"/>
                    <a:gd name="T73" fmla="*/ 1 h 1559"/>
                    <a:gd name="T74" fmla="*/ 1 w 1504"/>
                    <a:gd name="T75" fmla="*/ 1 h 1559"/>
                    <a:gd name="T76" fmla="*/ 1 w 1504"/>
                    <a:gd name="T77" fmla="*/ 1 h 1559"/>
                    <a:gd name="T78" fmla="*/ 1 w 1504"/>
                    <a:gd name="T79" fmla="*/ 1 h 1559"/>
                    <a:gd name="T80" fmla="*/ 1 w 1504"/>
                    <a:gd name="T81" fmla="*/ 1 h 1559"/>
                    <a:gd name="T82" fmla="*/ 1 w 1504"/>
                    <a:gd name="T83" fmla="*/ 1 h 1559"/>
                    <a:gd name="T84" fmla="*/ 1 w 1504"/>
                    <a:gd name="T85" fmla="*/ 1 h 1559"/>
                    <a:gd name="T86" fmla="*/ 1 w 1504"/>
                    <a:gd name="T87" fmla="*/ 1 h 1559"/>
                    <a:gd name="T88" fmla="*/ 1 w 1504"/>
                    <a:gd name="T89" fmla="*/ 1 h 1559"/>
                    <a:gd name="T90" fmla="*/ 0 w 1504"/>
                    <a:gd name="T91" fmla="*/ 1 h 1559"/>
                    <a:gd name="T92" fmla="*/ 0 w 1504"/>
                    <a:gd name="T93" fmla="*/ 1 h 1559"/>
                    <a:gd name="T94" fmla="*/ 0 w 1504"/>
                    <a:gd name="T95" fmla="*/ 1 h 1559"/>
                    <a:gd name="T96" fmla="*/ 0 w 1504"/>
                    <a:gd name="T97" fmla="*/ 1 h 1559"/>
                    <a:gd name="T98" fmla="*/ 0 w 1504"/>
                    <a:gd name="T99" fmla="*/ 1 h 1559"/>
                    <a:gd name="T100" fmla="*/ 0 w 1504"/>
                    <a:gd name="T101" fmla="*/ 0 h 1559"/>
                    <a:gd name="T102" fmla="*/ 0 w 1504"/>
                    <a:gd name="T103" fmla="*/ 0 h 15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04" h="1559">
                      <a:moveTo>
                        <a:pt x="0" y="236"/>
                      </a:moveTo>
                      <a:lnTo>
                        <a:pt x="35" y="205"/>
                      </a:lnTo>
                      <a:lnTo>
                        <a:pt x="72" y="178"/>
                      </a:lnTo>
                      <a:lnTo>
                        <a:pt x="108" y="151"/>
                      </a:lnTo>
                      <a:lnTo>
                        <a:pt x="146" y="127"/>
                      </a:lnTo>
                      <a:lnTo>
                        <a:pt x="185" y="105"/>
                      </a:lnTo>
                      <a:lnTo>
                        <a:pt x="224" y="85"/>
                      </a:lnTo>
                      <a:lnTo>
                        <a:pt x="265" y="68"/>
                      </a:lnTo>
                      <a:lnTo>
                        <a:pt x="306" y="52"/>
                      </a:lnTo>
                      <a:lnTo>
                        <a:pt x="347" y="38"/>
                      </a:lnTo>
                      <a:lnTo>
                        <a:pt x="390" y="27"/>
                      </a:lnTo>
                      <a:lnTo>
                        <a:pt x="431" y="18"/>
                      </a:lnTo>
                      <a:lnTo>
                        <a:pt x="474" y="10"/>
                      </a:lnTo>
                      <a:lnTo>
                        <a:pt x="517" y="4"/>
                      </a:lnTo>
                      <a:lnTo>
                        <a:pt x="561" y="1"/>
                      </a:lnTo>
                      <a:lnTo>
                        <a:pt x="603" y="0"/>
                      </a:lnTo>
                      <a:lnTo>
                        <a:pt x="646" y="1"/>
                      </a:lnTo>
                      <a:lnTo>
                        <a:pt x="690" y="4"/>
                      </a:lnTo>
                      <a:lnTo>
                        <a:pt x="733" y="9"/>
                      </a:lnTo>
                      <a:lnTo>
                        <a:pt x="776" y="16"/>
                      </a:lnTo>
                      <a:lnTo>
                        <a:pt x="817" y="25"/>
                      </a:lnTo>
                      <a:lnTo>
                        <a:pt x="859" y="36"/>
                      </a:lnTo>
                      <a:lnTo>
                        <a:pt x="901" y="49"/>
                      </a:lnTo>
                      <a:lnTo>
                        <a:pt x="941" y="65"/>
                      </a:lnTo>
                      <a:lnTo>
                        <a:pt x="982" y="81"/>
                      </a:lnTo>
                      <a:lnTo>
                        <a:pt x="1021" y="101"/>
                      </a:lnTo>
                      <a:lnTo>
                        <a:pt x="1060" y="122"/>
                      </a:lnTo>
                      <a:lnTo>
                        <a:pt x="1097" y="145"/>
                      </a:lnTo>
                      <a:lnTo>
                        <a:pt x="1134" y="170"/>
                      </a:lnTo>
                      <a:lnTo>
                        <a:pt x="1169" y="197"/>
                      </a:lnTo>
                      <a:lnTo>
                        <a:pt x="1204" y="226"/>
                      </a:lnTo>
                      <a:lnTo>
                        <a:pt x="1237" y="257"/>
                      </a:lnTo>
                      <a:lnTo>
                        <a:pt x="1269" y="290"/>
                      </a:lnTo>
                      <a:lnTo>
                        <a:pt x="1327" y="360"/>
                      </a:lnTo>
                      <a:lnTo>
                        <a:pt x="1378" y="436"/>
                      </a:lnTo>
                      <a:lnTo>
                        <a:pt x="1419" y="514"/>
                      </a:lnTo>
                      <a:lnTo>
                        <a:pt x="1452" y="595"/>
                      </a:lnTo>
                      <a:lnTo>
                        <a:pt x="1477" y="678"/>
                      </a:lnTo>
                      <a:lnTo>
                        <a:pt x="1495" y="764"/>
                      </a:lnTo>
                      <a:lnTo>
                        <a:pt x="1503" y="849"/>
                      </a:lnTo>
                      <a:lnTo>
                        <a:pt x="1504" y="936"/>
                      </a:lnTo>
                      <a:lnTo>
                        <a:pt x="1496" y="1022"/>
                      </a:lnTo>
                      <a:lnTo>
                        <a:pt x="1480" y="1107"/>
                      </a:lnTo>
                      <a:lnTo>
                        <a:pt x="1456" y="1190"/>
                      </a:lnTo>
                      <a:lnTo>
                        <a:pt x="1424" y="1271"/>
                      </a:lnTo>
                      <a:lnTo>
                        <a:pt x="1383" y="1349"/>
                      </a:lnTo>
                      <a:lnTo>
                        <a:pt x="1335" y="1423"/>
                      </a:lnTo>
                      <a:lnTo>
                        <a:pt x="1279" y="1493"/>
                      </a:lnTo>
                      <a:lnTo>
                        <a:pt x="1214" y="1559"/>
                      </a:lnTo>
                      <a:lnTo>
                        <a:pt x="1156" y="1496"/>
                      </a:lnTo>
                      <a:lnTo>
                        <a:pt x="1107" y="1442"/>
                      </a:lnTo>
                      <a:lnTo>
                        <a:pt x="1064" y="1396"/>
                      </a:lnTo>
                      <a:lnTo>
                        <a:pt x="1028" y="1355"/>
                      </a:lnTo>
                      <a:lnTo>
                        <a:pt x="996" y="1322"/>
                      </a:lnTo>
                      <a:lnTo>
                        <a:pt x="970" y="1293"/>
                      </a:lnTo>
                      <a:lnTo>
                        <a:pt x="947" y="1269"/>
                      </a:lnTo>
                      <a:lnTo>
                        <a:pt x="927" y="1247"/>
                      </a:lnTo>
                      <a:lnTo>
                        <a:pt x="908" y="1226"/>
                      </a:lnTo>
                      <a:lnTo>
                        <a:pt x="891" y="1207"/>
                      </a:lnTo>
                      <a:lnTo>
                        <a:pt x="873" y="1189"/>
                      </a:lnTo>
                      <a:lnTo>
                        <a:pt x="856" y="1169"/>
                      </a:lnTo>
                      <a:lnTo>
                        <a:pt x="835" y="1147"/>
                      </a:lnTo>
                      <a:lnTo>
                        <a:pt x="812" y="1122"/>
                      </a:lnTo>
                      <a:lnTo>
                        <a:pt x="786" y="1093"/>
                      </a:lnTo>
                      <a:lnTo>
                        <a:pt x="755" y="1060"/>
                      </a:lnTo>
                      <a:lnTo>
                        <a:pt x="784" y="1027"/>
                      </a:lnTo>
                      <a:lnTo>
                        <a:pt x="806" y="989"/>
                      </a:lnTo>
                      <a:lnTo>
                        <a:pt x="821" y="949"/>
                      </a:lnTo>
                      <a:lnTo>
                        <a:pt x="826" y="907"/>
                      </a:lnTo>
                      <a:lnTo>
                        <a:pt x="824" y="864"/>
                      </a:lnTo>
                      <a:lnTo>
                        <a:pt x="814" y="824"/>
                      </a:lnTo>
                      <a:lnTo>
                        <a:pt x="795" y="785"/>
                      </a:lnTo>
                      <a:lnTo>
                        <a:pt x="769" y="749"/>
                      </a:lnTo>
                      <a:lnTo>
                        <a:pt x="754" y="734"/>
                      </a:lnTo>
                      <a:lnTo>
                        <a:pt x="736" y="720"/>
                      </a:lnTo>
                      <a:lnTo>
                        <a:pt x="718" y="708"/>
                      </a:lnTo>
                      <a:lnTo>
                        <a:pt x="699" y="698"/>
                      </a:lnTo>
                      <a:lnTo>
                        <a:pt x="679" y="690"/>
                      </a:lnTo>
                      <a:lnTo>
                        <a:pt x="659" y="685"/>
                      </a:lnTo>
                      <a:lnTo>
                        <a:pt x="639" y="680"/>
                      </a:lnTo>
                      <a:lnTo>
                        <a:pt x="618" y="678"/>
                      </a:lnTo>
                      <a:lnTo>
                        <a:pt x="596" y="679"/>
                      </a:lnTo>
                      <a:lnTo>
                        <a:pt x="575" y="680"/>
                      </a:lnTo>
                      <a:lnTo>
                        <a:pt x="554" y="685"/>
                      </a:lnTo>
                      <a:lnTo>
                        <a:pt x="533" y="691"/>
                      </a:lnTo>
                      <a:lnTo>
                        <a:pt x="514" y="699"/>
                      </a:lnTo>
                      <a:lnTo>
                        <a:pt x="495" y="710"/>
                      </a:lnTo>
                      <a:lnTo>
                        <a:pt x="476" y="722"/>
                      </a:lnTo>
                      <a:lnTo>
                        <a:pt x="459" y="736"/>
                      </a:lnTo>
                      <a:lnTo>
                        <a:pt x="401" y="673"/>
                      </a:lnTo>
                      <a:lnTo>
                        <a:pt x="351" y="619"/>
                      </a:lnTo>
                      <a:lnTo>
                        <a:pt x="309" y="572"/>
                      </a:lnTo>
                      <a:lnTo>
                        <a:pt x="272" y="533"/>
                      </a:lnTo>
                      <a:lnTo>
                        <a:pt x="241" y="499"/>
                      </a:lnTo>
                      <a:lnTo>
                        <a:pt x="214" y="470"/>
                      </a:lnTo>
                      <a:lnTo>
                        <a:pt x="191" y="445"/>
                      </a:lnTo>
                      <a:lnTo>
                        <a:pt x="171" y="423"/>
                      </a:lnTo>
                      <a:lnTo>
                        <a:pt x="153" y="402"/>
                      </a:lnTo>
                      <a:lnTo>
                        <a:pt x="136" y="383"/>
                      </a:lnTo>
                      <a:lnTo>
                        <a:pt x="119" y="365"/>
                      </a:lnTo>
                      <a:lnTo>
                        <a:pt x="100" y="345"/>
                      </a:lnTo>
                      <a:lnTo>
                        <a:pt x="80" y="323"/>
                      </a:lnTo>
                      <a:lnTo>
                        <a:pt x="57" y="298"/>
                      </a:lnTo>
                      <a:lnTo>
                        <a:pt x="31" y="270"/>
                      </a:lnTo>
                      <a:lnTo>
                        <a:pt x="0" y="236"/>
                      </a:lnTo>
                      <a:close/>
                    </a:path>
                  </a:pathLst>
                </a:custGeom>
                <a:solidFill>
                  <a:srgbClr val="F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88" name="Freeform 233">
                  <a:extLst>
                    <a:ext uri="{FF2B5EF4-FFF2-40B4-BE49-F238E27FC236}">
                      <a16:creationId xmlns:a16="http://schemas.microsoft.com/office/drawing/2014/main" id="{9AA9C1CF-F7DE-4658-A378-A8136EB6DD94}"/>
                    </a:ext>
                  </a:extLst>
                </p:cNvPr>
                <p:cNvSpPr>
                  <a:spLocks/>
                </p:cNvSpPr>
                <p:nvPr/>
              </p:nvSpPr>
              <p:spPr bwMode="auto">
                <a:xfrm>
                  <a:off x="2179" y="2239"/>
                  <a:ext cx="496" cy="513"/>
                </a:xfrm>
                <a:custGeom>
                  <a:avLst/>
                  <a:gdLst>
                    <a:gd name="T0" fmla="*/ 0 w 1487"/>
                    <a:gd name="T1" fmla="*/ 0 h 1540"/>
                    <a:gd name="T2" fmla="*/ 0 w 1487"/>
                    <a:gd name="T3" fmla="*/ 0 h 1540"/>
                    <a:gd name="T4" fmla="*/ 0 w 1487"/>
                    <a:gd name="T5" fmla="*/ 0 h 1540"/>
                    <a:gd name="T6" fmla="*/ 0 w 1487"/>
                    <a:gd name="T7" fmla="*/ 0 h 1540"/>
                    <a:gd name="T8" fmla="*/ 0 w 1487"/>
                    <a:gd name="T9" fmla="*/ 0 h 1540"/>
                    <a:gd name="T10" fmla="*/ 1 w 1487"/>
                    <a:gd name="T11" fmla="*/ 0 h 1540"/>
                    <a:gd name="T12" fmla="*/ 1 w 1487"/>
                    <a:gd name="T13" fmla="*/ 0 h 1540"/>
                    <a:gd name="T14" fmla="*/ 1 w 1487"/>
                    <a:gd name="T15" fmla="*/ 0 h 1540"/>
                    <a:gd name="T16" fmla="*/ 1 w 1487"/>
                    <a:gd name="T17" fmla="*/ 0 h 1540"/>
                    <a:gd name="T18" fmla="*/ 1 w 1487"/>
                    <a:gd name="T19" fmla="*/ 0 h 1540"/>
                    <a:gd name="T20" fmla="*/ 1 w 1487"/>
                    <a:gd name="T21" fmla="*/ 0 h 1540"/>
                    <a:gd name="T22" fmla="*/ 1 w 1487"/>
                    <a:gd name="T23" fmla="*/ 0 h 1540"/>
                    <a:gd name="T24" fmla="*/ 1 w 1487"/>
                    <a:gd name="T25" fmla="*/ 0 h 1540"/>
                    <a:gd name="T26" fmla="*/ 1 w 1487"/>
                    <a:gd name="T27" fmla="*/ 0 h 1540"/>
                    <a:gd name="T28" fmla="*/ 2 w 1487"/>
                    <a:gd name="T29" fmla="*/ 0 h 1540"/>
                    <a:gd name="T30" fmla="*/ 2 w 1487"/>
                    <a:gd name="T31" fmla="*/ 0 h 1540"/>
                    <a:gd name="T32" fmla="*/ 2 w 1487"/>
                    <a:gd name="T33" fmla="*/ 0 h 1540"/>
                    <a:gd name="T34" fmla="*/ 2 w 1487"/>
                    <a:gd name="T35" fmla="*/ 1 h 1540"/>
                    <a:gd name="T36" fmla="*/ 2 w 1487"/>
                    <a:gd name="T37" fmla="*/ 1 h 1540"/>
                    <a:gd name="T38" fmla="*/ 2 w 1487"/>
                    <a:gd name="T39" fmla="*/ 1 h 1540"/>
                    <a:gd name="T40" fmla="*/ 2 w 1487"/>
                    <a:gd name="T41" fmla="*/ 1 h 1540"/>
                    <a:gd name="T42" fmla="*/ 2 w 1487"/>
                    <a:gd name="T43" fmla="*/ 2 h 1540"/>
                    <a:gd name="T44" fmla="*/ 2 w 1487"/>
                    <a:gd name="T45" fmla="*/ 2 h 1540"/>
                    <a:gd name="T46" fmla="*/ 2 w 1487"/>
                    <a:gd name="T47" fmla="*/ 2 h 1540"/>
                    <a:gd name="T48" fmla="*/ 2 w 1487"/>
                    <a:gd name="T49" fmla="*/ 2 h 1540"/>
                    <a:gd name="T50" fmla="*/ 1 w 1487"/>
                    <a:gd name="T51" fmla="*/ 2 h 1540"/>
                    <a:gd name="T52" fmla="*/ 1 w 1487"/>
                    <a:gd name="T53" fmla="*/ 2 h 1540"/>
                    <a:gd name="T54" fmla="*/ 1 w 1487"/>
                    <a:gd name="T55" fmla="*/ 2 h 1540"/>
                    <a:gd name="T56" fmla="*/ 1 w 1487"/>
                    <a:gd name="T57" fmla="*/ 2 h 1540"/>
                    <a:gd name="T58" fmla="*/ 1 w 1487"/>
                    <a:gd name="T59" fmla="*/ 2 h 1540"/>
                    <a:gd name="T60" fmla="*/ 1 w 1487"/>
                    <a:gd name="T61" fmla="*/ 2 h 1540"/>
                    <a:gd name="T62" fmla="*/ 1 w 1487"/>
                    <a:gd name="T63" fmla="*/ 1 h 1540"/>
                    <a:gd name="T64" fmla="*/ 1 w 1487"/>
                    <a:gd name="T65" fmla="*/ 1 h 1540"/>
                    <a:gd name="T66" fmla="*/ 1 w 1487"/>
                    <a:gd name="T67" fmla="*/ 1 h 1540"/>
                    <a:gd name="T68" fmla="*/ 1 w 1487"/>
                    <a:gd name="T69" fmla="*/ 1 h 1540"/>
                    <a:gd name="T70" fmla="*/ 1 w 1487"/>
                    <a:gd name="T71" fmla="*/ 1 h 1540"/>
                    <a:gd name="T72" fmla="*/ 1 w 1487"/>
                    <a:gd name="T73" fmla="*/ 1 h 1540"/>
                    <a:gd name="T74" fmla="*/ 1 w 1487"/>
                    <a:gd name="T75" fmla="*/ 1 h 1540"/>
                    <a:gd name="T76" fmla="*/ 1 w 1487"/>
                    <a:gd name="T77" fmla="*/ 1 h 1540"/>
                    <a:gd name="T78" fmla="*/ 1 w 1487"/>
                    <a:gd name="T79" fmla="*/ 1 h 1540"/>
                    <a:gd name="T80" fmla="*/ 1 w 1487"/>
                    <a:gd name="T81" fmla="*/ 1 h 1540"/>
                    <a:gd name="T82" fmla="*/ 1 w 1487"/>
                    <a:gd name="T83" fmla="*/ 1 h 1540"/>
                    <a:gd name="T84" fmla="*/ 1 w 1487"/>
                    <a:gd name="T85" fmla="*/ 1 h 1540"/>
                    <a:gd name="T86" fmla="*/ 1 w 1487"/>
                    <a:gd name="T87" fmla="*/ 1 h 1540"/>
                    <a:gd name="T88" fmla="*/ 1 w 1487"/>
                    <a:gd name="T89" fmla="*/ 1 h 1540"/>
                    <a:gd name="T90" fmla="*/ 0 w 1487"/>
                    <a:gd name="T91" fmla="*/ 1 h 1540"/>
                    <a:gd name="T92" fmla="*/ 0 w 1487"/>
                    <a:gd name="T93" fmla="*/ 1 h 1540"/>
                    <a:gd name="T94" fmla="*/ 0 w 1487"/>
                    <a:gd name="T95" fmla="*/ 1 h 1540"/>
                    <a:gd name="T96" fmla="*/ 0 w 1487"/>
                    <a:gd name="T97" fmla="*/ 1 h 1540"/>
                    <a:gd name="T98" fmla="*/ 0 w 1487"/>
                    <a:gd name="T99" fmla="*/ 0 h 1540"/>
                    <a:gd name="T100" fmla="*/ 0 w 1487"/>
                    <a:gd name="T101" fmla="*/ 0 h 1540"/>
                    <a:gd name="T102" fmla="*/ 0 w 1487"/>
                    <a:gd name="T103" fmla="*/ 0 h 1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87" h="1540">
                      <a:moveTo>
                        <a:pt x="0" y="232"/>
                      </a:moveTo>
                      <a:lnTo>
                        <a:pt x="34" y="203"/>
                      </a:lnTo>
                      <a:lnTo>
                        <a:pt x="70" y="174"/>
                      </a:lnTo>
                      <a:lnTo>
                        <a:pt x="106" y="149"/>
                      </a:lnTo>
                      <a:lnTo>
                        <a:pt x="144" y="125"/>
                      </a:lnTo>
                      <a:lnTo>
                        <a:pt x="182" y="103"/>
                      </a:lnTo>
                      <a:lnTo>
                        <a:pt x="221" y="83"/>
                      </a:lnTo>
                      <a:lnTo>
                        <a:pt x="262" y="66"/>
                      </a:lnTo>
                      <a:lnTo>
                        <a:pt x="303" y="50"/>
                      </a:lnTo>
                      <a:lnTo>
                        <a:pt x="343" y="37"/>
                      </a:lnTo>
                      <a:lnTo>
                        <a:pt x="385" y="26"/>
                      </a:lnTo>
                      <a:lnTo>
                        <a:pt x="427" y="16"/>
                      </a:lnTo>
                      <a:lnTo>
                        <a:pt x="469" y="10"/>
                      </a:lnTo>
                      <a:lnTo>
                        <a:pt x="512" y="4"/>
                      </a:lnTo>
                      <a:lnTo>
                        <a:pt x="554" y="1"/>
                      </a:lnTo>
                      <a:lnTo>
                        <a:pt x="596" y="0"/>
                      </a:lnTo>
                      <a:lnTo>
                        <a:pt x="639" y="1"/>
                      </a:lnTo>
                      <a:lnTo>
                        <a:pt x="682" y="3"/>
                      </a:lnTo>
                      <a:lnTo>
                        <a:pt x="725" y="9"/>
                      </a:lnTo>
                      <a:lnTo>
                        <a:pt x="766" y="15"/>
                      </a:lnTo>
                      <a:lnTo>
                        <a:pt x="809" y="24"/>
                      </a:lnTo>
                      <a:lnTo>
                        <a:pt x="850" y="35"/>
                      </a:lnTo>
                      <a:lnTo>
                        <a:pt x="891" y="48"/>
                      </a:lnTo>
                      <a:lnTo>
                        <a:pt x="932" y="64"/>
                      </a:lnTo>
                      <a:lnTo>
                        <a:pt x="972" y="80"/>
                      </a:lnTo>
                      <a:lnTo>
                        <a:pt x="1010" y="100"/>
                      </a:lnTo>
                      <a:lnTo>
                        <a:pt x="1048" y="120"/>
                      </a:lnTo>
                      <a:lnTo>
                        <a:pt x="1086" y="144"/>
                      </a:lnTo>
                      <a:lnTo>
                        <a:pt x="1122" y="168"/>
                      </a:lnTo>
                      <a:lnTo>
                        <a:pt x="1157" y="195"/>
                      </a:lnTo>
                      <a:lnTo>
                        <a:pt x="1191" y="223"/>
                      </a:lnTo>
                      <a:lnTo>
                        <a:pt x="1224" y="254"/>
                      </a:lnTo>
                      <a:lnTo>
                        <a:pt x="1256" y="287"/>
                      </a:lnTo>
                      <a:lnTo>
                        <a:pt x="1314" y="357"/>
                      </a:lnTo>
                      <a:lnTo>
                        <a:pt x="1363" y="431"/>
                      </a:lnTo>
                      <a:lnTo>
                        <a:pt x="1404" y="507"/>
                      </a:lnTo>
                      <a:lnTo>
                        <a:pt x="1436" y="588"/>
                      </a:lnTo>
                      <a:lnTo>
                        <a:pt x="1462" y="671"/>
                      </a:lnTo>
                      <a:lnTo>
                        <a:pt x="1478" y="754"/>
                      </a:lnTo>
                      <a:lnTo>
                        <a:pt x="1487" y="839"/>
                      </a:lnTo>
                      <a:lnTo>
                        <a:pt x="1487" y="925"/>
                      </a:lnTo>
                      <a:lnTo>
                        <a:pt x="1479" y="1009"/>
                      </a:lnTo>
                      <a:lnTo>
                        <a:pt x="1463" y="1093"/>
                      </a:lnTo>
                      <a:lnTo>
                        <a:pt x="1439" y="1176"/>
                      </a:lnTo>
                      <a:lnTo>
                        <a:pt x="1407" y="1256"/>
                      </a:lnTo>
                      <a:lnTo>
                        <a:pt x="1367" y="1332"/>
                      </a:lnTo>
                      <a:lnTo>
                        <a:pt x="1319" y="1407"/>
                      </a:lnTo>
                      <a:lnTo>
                        <a:pt x="1263" y="1476"/>
                      </a:lnTo>
                      <a:lnTo>
                        <a:pt x="1200" y="1540"/>
                      </a:lnTo>
                      <a:lnTo>
                        <a:pt x="1140" y="1476"/>
                      </a:lnTo>
                      <a:lnTo>
                        <a:pt x="1090" y="1421"/>
                      </a:lnTo>
                      <a:lnTo>
                        <a:pt x="1046" y="1373"/>
                      </a:lnTo>
                      <a:lnTo>
                        <a:pt x="1009" y="1332"/>
                      </a:lnTo>
                      <a:lnTo>
                        <a:pt x="978" y="1298"/>
                      </a:lnTo>
                      <a:lnTo>
                        <a:pt x="951" y="1270"/>
                      </a:lnTo>
                      <a:lnTo>
                        <a:pt x="928" y="1245"/>
                      </a:lnTo>
                      <a:lnTo>
                        <a:pt x="908" y="1223"/>
                      </a:lnTo>
                      <a:lnTo>
                        <a:pt x="890" y="1203"/>
                      </a:lnTo>
                      <a:lnTo>
                        <a:pt x="873" y="1184"/>
                      </a:lnTo>
                      <a:lnTo>
                        <a:pt x="856" y="1167"/>
                      </a:lnTo>
                      <a:lnTo>
                        <a:pt x="840" y="1148"/>
                      </a:lnTo>
                      <a:lnTo>
                        <a:pt x="821" y="1128"/>
                      </a:lnTo>
                      <a:lnTo>
                        <a:pt x="800" y="1105"/>
                      </a:lnTo>
                      <a:lnTo>
                        <a:pt x="776" y="1079"/>
                      </a:lnTo>
                      <a:lnTo>
                        <a:pt x="748" y="1049"/>
                      </a:lnTo>
                      <a:lnTo>
                        <a:pt x="777" y="1016"/>
                      </a:lnTo>
                      <a:lnTo>
                        <a:pt x="799" y="978"/>
                      </a:lnTo>
                      <a:lnTo>
                        <a:pt x="814" y="938"/>
                      </a:lnTo>
                      <a:lnTo>
                        <a:pt x="819" y="896"/>
                      </a:lnTo>
                      <a:lnTo>
                        <a:pt x="817" y="853"/>
                      </a:lnTo>
                      <a:lnTo>
                        <a:pt x="807" y="813"/>
                      </a:lnTo>
                      <a:lnTo>
                        <a:pt x="788" y="774"/>
                      </a:lnTo>
                      <a:lnTo>
                        <a:pt x="762" y="738"/>
                      </a:lnTo>
                      <a:lnTo>
                        <a:pt x="747" y="723"/>
                      </a:lnTo>
                      <a:lnTo>
                        <a:pt x="729" y="709"/>
                      </a:lnTo>
                      <a:lnTo>
                        <a:pt x="711" y="697"/>
                      </a:lnTo>
                      <a:lnTo>
                        <a:pt x="692" y="687"/>
                      </a:lnTo>
                      <a:lnTo>
                        <a:pt x="672" y="679"/>
                      </a:lnTo>
                      <a:lnTo>
                        <a:pt x="652" y="674"/>
                      </a:lnTo>
                      <a:lnTo>
                        <a:pt x="632" y="669"/>
                      </a:lnTo>
                      <a:lnTo>
                        <a:pt x="611" y="667"/>
                      </a:lnTo>
                      <a:lnTo>
                        <a:pt x="589" y="668"/>
                      </a:lnTo>
                      <a:lnTo>
                        <a:pt x="568" y="669"/>
                      </a:lnTo>
                      <a:lnTo>
                        <a:pt x="547" y="674"/>
                      </a:lnTo>
                      <a:lnTo>
                        <a:pt x="526" y="680"/>
                      </a:lnTo>
                      <a:lnTo>
                        <a:pt x="507" y="688"/>
                      </a:lnTo>
                      <a:lnTo>
                        <a:pt x="488" y="699"/>
                      </a:lnTo>
                      <a:lnTo>
                        <a:pt x="469" y="711"/>
                      </a:lnTo>
                      <a:lnTo>
                        <a:pt x="452" y="725"/>
                      </a:lnTo>
                      <a:lnTo>
                        <a:pt x="393" y="661"/>
                      </a:lnTo>
                      <a:lnTo>
                        <a:pt x="342" y="606"/>
                      </a:lnTo>
                      <a:lnTo>
                        <a:pt x="298" y="558"/>
                      </a:lnTo>
                      <a:lnTo>
                        <a:pt x="261" y="517"/>
                      </a:lnTo>
                      <a:lnTo>
                        <a:pt x="230" y="483"/>
                      </a:lnTo>
                      <a:lnTo>
                        <a:pt x="203" y="454"/>
                      </a:lnTo>
                      <a:lnTo>
                        <a:pt x="180" y="429"/>
                      </a:lnTo>
                      <a:lnTo>
                        <a:pt x="160" y="408"/>
                      </a:lnTo>
                      <a:lnTo>
                        <a:pt x="142" y="388"/>
                      </a:lnTo>
                      <a:lnTo>
                        <a:pt x="125" y="369"/>
                      </a:lnTo>
                      <a:lnTo>
                        <a:pt x="109" y="352"/>
                      </a:lnTo>
                      <a:lnTo>
                        <a:pt x="92" y="333"/>
                      </a:lnTo>
                      <a:lnTo>
                        <a:pt x="73" y="312"/>
                      </a:lnTo>
                      <a:lnTo>
                        <a:pt x="53" y="289"/>
                      </a:lnTo>
                      <a:lnTo>
                        <a:pt x="28" y="263"/>
                      </a:lnTo>
                      <a:lnTo>
                        <a:pt x="0" y="232"/>
                      </a:lnTo>
                      <a:close/>
                    </a:path>
                  </a:pathLst>
                </a:custGeom>
                <a:solidFill>
                  <a:srgbClr val="F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89" name="Freeform 234">
                  <a:extLst>
                    <a:ext uri="{FF2B5EF4-FFF2-40B4-BE49-F238E27FC236}">
                      <a16:creationId xmlns:a16="http://schemas.microsoft.com/office/drawing/2014/main" id="{D44658BC-2612-471C-B53C-C5D0E8B40A45}"/>
                    </a:ext>
                  </a:extLst>
                </p:cNvPr>
                <p:cNvSpPr>
                  <a:spLocks/>
                </p:cNvSpPr>
                <p:nvPr/>
              </p:nvSpPr>
              <p:spPr bwMode="auto">
                <a:xfrm>
                  <a:off x="2182" y="2242"/>
                  <a:ext cx="489" cy="508"/>
                </a:xfrm>
                <a:custGeom>
                  <a:avLst/>
                  <a:gdLst>
                    <a:gd name="T0" fmla="*/ 2 w 1468"/>
                    <a:gd name="T1" fmla="*/ 2 h 1523"/>
                    <a:gd name="T2" fmla="*/ 2 w 1468"/>
                    <a:gd name="T3" fmla="*/ 2 h 1523"/>
                    <a:gd name="T4" fmla="*/ 2 w 1468"/>
                    <a:gd name="T5" fmla="*/ 2 h 1523"/>
                    <a:gd name="T6" fmla="*/ 2 w 1468"/>
                    <a:gd name="T7" fmla="*/ 1 h 1523"/>
                    <a:gd name="T8" fmla="*/ 2 w 1468"/>
                    <a:gd name="T9" fmla="*/ 1 h 1523"/>
                    <a:gd name="T10" fmla="*/ 2 w 1468"/>
                    <a:gd name="T11" fmla="*/ 1 h 1523"/>
                    <a:gd name="T12" fmla="*/ 2 w 1468"/>
                    <a:gd name="T13" fmla="*/ 1 h 1523"/>
                    <a:gd name="T14" fmla="*/ 2 w 1468"/>
                    <a:gd name="T15" fmla="*/ 1 h 1523"/>
                    <a:gd name="T16" fmla="*/ 2 w 1468"/>
                    <a:gd name="T17" fmla="*/ 0 h 1523"/>
                    <a:gd name="T18" fmla="*/ 2 w 1468"/>
                    <a:gd name="T19" fmla="*/ 0 h 1523"/>
                    <a:gd name="T20" fmla="*/ 2 w 1468"/>
                    <a:gd name="T21" fmla="*/ 0 h 1523"/>
                    <a:gd name="T22" fmla="*/ 1 w 1468"/>
                    <a:gd name="T23" fmla="*/ 0 h 1523"/>
                    <a:gd name="T24" fmla="*/ 1 w 1468"/>
                    <a:gd name="T25" fmla="*/ 0 h 1523"/>
                    <a:gd name="T26" fmla="*/ 1 w 1468"/>
                    <a:gd name="T27" fmla="*/ 0 h 1523"/>
                    <a:gd name="T28" fmla="*/ 1 w 1468"/>
                    <a:gd name="T29" fmla="*/ 0 h 1523"/>
                    <a:gd name="T30" fmla="*/ 1 w 1468"/>
                    <a:gd name="T31" fmla="*/ 0 h 1523"/>
                    <a:gd name="T32" fmla="*/ 1 w 1468"/>
                    <a:gd name="T33" fmla="*/ 0 h 1523"/>
                    <a:gd name="T34" fmla="*/ 1 w 1468"/>
                    <a:gd name="T35" fmla="*/ 0 h 1523"/>
                    <a:gd name="T36" fmla="*/ 1 w 1468"/>
                    <a:gd name="T37" fmla="*/ 0 h 1523"/>
                    <a:gd name="T38" fmla="*/ 1 w 1468"/>
                    <a:gd name="T39" fmla="*/ 0 h 1523"/>
                    <a:gd name="T40" fmla="*/ 0 w 1468"/>
                    <a:gd name="T41" fmla="*/ 0 h 1523"/>
                    <a:gd name="T42" fmla="*/ 0 w 1468"/>
                    <a:gd name="T43" fmla="*/ 0 h 1523"/>
                    <a:gd name="T44" fmla="*/ 0 w 1468"/>
                    <a:gd name="T45" fmla="*/ 0 h 1523"/>
                    <a:gd name="T46" fmla="*/ 0 w 1468"/>
                    <a:gd name="T47" fmla="*/ 0 h 1523"/>
                    <a:gd name="T48" fmla="*/ 0 w 1468"/>
                    <a:gd name="T49" fmla="*/ 0 h 1523"/>
                    <a:gd name="T50" fmla="*/ 1 w 1468"/>
                    <a:gd name="T51" fmla="*/ 1 h 1523"/>
                    <a:gd name="T52" fmla="*/ 1 w 1468"/>
                    <a:gd name="T53" fmla="*/ 1 h 1523"/>
                    <a:gd name="T54" fmla="*/ 1 w 1468"/>
                    <a:gd name="T55" fmla="*/ 1 h 1523"/>
                    <a:gd name="T56" fmla="*/ 1 w 1468"/>
                    <a:gd name="T57" fmla="*/ 1 h 1523"/>
                    <a:gd name="T58" fmla="*/ 1 w 1468"/>
                    <a:gd name="T59" fmla="*/ 1 h 1523"/>
                    <a:gd name="T60" fmla="*/ 1 w 1468"/>
                    <a:gd name="T61" fmla="*/ 1 h 1523"/>
                    <a:gd name="T62" fmla="*/ 1 w 1468"/>
                    <a:gd name="T63" fmla="*/ 1 h 1523"/>
                    <a:gd name="T64" fmla="*/ 1 w 1468"/>
                    <a:gd name="T65" fmla="*/ 1 h 1523"/>
                    <a:gd name="T66" fmla="*/ 1 w 1468"/>
                    <a:gd name="T67" fmla="*/ 1 h 1523"/>
                    <a:gd name="T68" fmla="*/ 1 w 1468"/>
                    <a:gd name="T69" fmla="*/ 1 h 1523"/>
                    <a:gd name="T70" fmla="*/ 1 w 1468"/>
                    <a:gd name="T71" fmla="*/ 1 h 1523"/>
                    <a:gd name="T72" fmla="*/ 1 w 1468"/>
                    <a:gd name="T73" fmla="*/ 1 h 15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68" h="1523">
                      <a:moveTo>
                        <a:pt x="740" y="1039"/>
                      </a:moveTo>
                      <a:lnTo>
                        <a:pt x="1185" y="1523"/>
                      </a:lnTo>
                      <a:lnTo>
                        <a:pt x="1248" y="1459"/>
                      </a:lnTo>
                      <a:lnTo>
                        <a:pt x="1303" y="1390"/>
                      </a:lnTo>
                      <a:lnTo>
                        <a:pt x="1351" y="1318"/>
                      </a:lnTo>
                      <a:lnTo>
                        <a:pt x="1390" y="1241"/>
                      </a:lnTo>
                      <a:lnTo>
                        <a:pt x="1421" y="1162"/>
                      </a:lnTo>
                      <a:lnTo>
                        <a:pt x="1445" y="1081"/>
                      </a:lnTo>
                      <a:lnTo>
                        <a:pt x="1460" y="998"/>
                      </a:lnTo>
                      <a:lnTo>
                        <a:pt x="1468" y="915"/>
                      </a:lnTo>
                      <a:lnTo>
                        <a:pt x="1468" y="830"/>
                      </a:lnTo>
                      <a:lnTo>
                        <a:pt x="1459" y="746"/>
                      </a:lnTo>
                      <a:lnTo>
                        <a:pt x="1443" y="663"/>
                      </a:lnTo>
                      <a:lnTo>
                        <a:pt x="1419" y="582"/>
                      </a:lnTo>
                      <a:lnTo>
                        <a:pt x="1386" y="503"/>
                      </a:lnTo>
                      <a:lnTo>
                        <a:pt x="1345" y="426"/>
                      </a:lnTo>
                      <a:lnTo>
                        <a:pt x="1296" y="353"/>
                      </a:lnTo>
                      <a:lnTo>
                        <a:pt x="1239" y="284"/>
                      </a:lnTo>
                      <a:lnTo>
                        <a:pt x="1208" y="252"/>
                      </a:lnTo>
                      <a:lnTo>
                        <a:pt x="1175" y="221"/>
                      </a:lnTo>
                      <a:lnTo>
                        <a:pt x="1141" y="193"/>
                      </a:lnTo>
                      <a:lnTo>
                        <a:pt x="1107" y="166"/>
                      </a:lnTo>
                      <a:lnTo>
                        <a:pt x="1071" y="141"/>
                      </a:lnTo>
                      <a:lnTo>
                        <a:pt x="1034" y="119"/>
                      </a:lnTo>
                      <a:lnTo>
                        <a:pt x="996" y="98"/>
                      </a:lnTo>
                      <a:lnTo>
                        <a:pt x="958" y="80"/>
                      </a:lnTo>
                      <a:lnTo>
                        <a:pt x="919" y="62"/>
                      </a:lnTo>
                      <a:lnTo>
                        <a:pt x="879" y="48"/>
                      </a:lnTo>
                      <a:lnTo>
                        <a:pt x="839" y="35"/>
                      </a:lnTo>
                      <a:lnTo>
                        <a:pt x="798" y="25"/>
                      </a:lnTo>
                      <a:lnTo>
                        <a:pt x="756" y="15"/>
                      </a:lnTo>
                      <a:lnTo>
                        <a:pt x="715" y="9"/>
                      </a:lnTo>
                      <a:lnTo>
                        <a:pt x="673" y="4"/>
                      </a:lnTo>
                      <a:lnTo>
                        <a:pt x="631" y="1"/>
                      </a:lnTo>
                      <a:lnTo>
                        <a:pt x="588" y="0"/>
                      </a:lnTo>
                      <a:lnTo>
                        <a:pt x="547" y="2"/>
                      </a:lnTo>
                      <a:lnTo>
                        <a:pt x="504" y="4"/>
                      </a:lnTo>
                      <a:lnTo>
                        <a:pt x="462" y="10"/>
                      </a:lnTo>
                      <a:lnTo>
                        <a:pt x="421" y="17"/>
                      </a:lnTo>
                      <a:lnTo>
                        <a:pt x="379" y="26"/>
                      </a:lnTo>
                      <a:lnTo>
                        <a:pt x="338" y="37"/>
                      </a:lnTo>
                      <a:lnTo>
                        <a:pt x="298" y="50"/>
                      </a:lnTo>
                      <a:lnTo>
                        <a:pt x="257" y="66"/>
                      </a:lnTo>
                      <a:lnTo>
                        <a:pt x="219" y="83"/>
                      </a:lnTo>
                      <a:lnTo>
                        <a:pt x="179" y="103"/>
                      </a:lnTo>
                      <a:lnTo>
                        <a:pt x="142" y="124"/>
                      </a:lnTo>
                      <a:lnTo>
                        <a:pt x="105" y="148"/>
                      </a:lnTo>
                      <a:lnTo>
                        <a:pt x="69" y="173"/>
                      </a:lnTo>
                      <a:lnTo>
                        <a:pt x="34" y="200"/>
                      </a:lnTo>
                      <a:lnTo>
                        <a:pt x="0" y="230"/>
                      </a:lnTo>
                      <a:lnTo>
                        <a:pt x="444" y="715"/>
                      </a:lnTo>
                      <a:lnTo>
                        <a:pt x="461" y="701"/>
                      </a:lnTo>
                      <a:lnTo>
                        <a:pt x="480" y="689"/>
                      </a:lnTo>
                      <a:lnTo>
                        <a:pt x="499" y="678"/>
                      </a:lnTo>
                      <a:lnTo>
                        <a:pt x="518" y="670"/>
                      </a:lnTo>
                      <a:lnTo>
                        <a:pt x="539" y="664"/>
                      </a:lnTo>
                      <a:lnTo>
                        <a:pt x="560" y="659"/>
                      </a:lnTo>
                      <a:lnTo>
                        <a:pt x="581" y="658"/>
                      </a:lnTo>
                      <a:lnTo>
                        <a:pt x="603" y="657"/>
                      </a:lnTo>
                      <a:lnTo>
                        <a:pt x="624" y="659"/>
                      </a:lnTo>
                      <a:lnTo>
                        <a:pt x="644" y="664"/>
                      </a:lnTo>
                      <a:lnTo>
                        <a:pt x="664" y="669"/>
                      </a:lnTo>
                      <a:lnTo>
                        <a:pt x="684" y="677"/>
                      </a:lnTo>
                      <a:lnTo>
                        <a:pt x="703" y="687"/>
                      </a:lnTo>
                      <a:lnTo>
                        <a:pt x="721" y="699"/>
                      </a:lnTo>
                      <a:lnTo>
                        <a:pt x="739" y="713"/>
                      </a:lnTo>
                      <a:lnTo>
                        <a:pt x="754" y="728"/>
                      </a:lnTo>
                      <a:lnTo>
                        <a:pt x="780" y="764"/>
                      </a:lnTo>
                      <a:lnTo>
                        <a:pt x="799" y="803"/>
                      </a:lnTo>
                      <a:lnTo>
                        <a:pt x="809" y="843"/>
                      </a:lnTo>
                      <a:lnTo>
                        <a:pt x="811" y="886"/>
                      </a:lnTo>
                      <a:lnTo>
                        <a:pt x="806" y="928"/>
                      </a:lnTo>
                      <a:lnTo>
                        <a:pt x="791" y="968"/>
                      </a:lnTo>
                      <a:lnTo>
                        <a:pt x="769" y="1006"/>
                      </a:lnTo>
                      <a:lnTo>
                        <a:pt x="740" y="103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90" name="Freeform 235">
                  <a:extLst>
                    <a:ext uri="{FF2B5EF4-FFF2-40B4-BE49-F238E27FC236}">
                      <a16:creationId xmlns:a16="http://schemas.microsoft.com/office/drawing/2014/main" id="{EFE985E4-E6C2-405E-8465-DDACAD695112}"/>
                    </a:ext>
                  </a:extLst>
                </p:cNvPr>
                <p:cNvSpPr>
                  <a:spLocks/>
                </p:cNvSpPr>
                <p:nvPr/>
              </p:nvSpPr>
              <p:spPr bwMode="auto">
                <a:xfrm>
                  <a:off x="2427" y="2587"/>
                  <a:ext cx="152" cy="165"/>
                </a:xfrm>
                <a:custGeom>
                  <a:avLst/>
                  <a:gdLst>
                    <a:gd name="T0" fmla="*/ 1 w 458"/>
                    <a:gd name="T1" fmla="*/ 1 h 495"/>
                    <a:gd name="T2" fmla="*/ 1 w 458"/>
                    <a:gd name="T3" fmla="*/ 1 h 495"/>
                    <a:gd name="T4" fmla="*/ 0 w 458"/>
                    <a:gd name="T5" fmla="*/ 0 h 495"/>
                    <a:gd name="T6" fmla="*/ 0 w 458"/>
                    <a:gd name="T7" fmla="*/ 0 h 495"/>
                    <a:gd name="T8" fmla="*/ 1 w 458"/>
                    <a:gd name="T9" fmla="*/ 1 h 495"/>
                    <a:gd name="T10" fmla="*/ 1 w 458"/>
                    <a:gd name="T11" fmla="*/ 1 h 495"/>
                    <a:gd name="T12" fmla="*/ 1 w 458"/>
                    <a:gd name="T13" fmla="*/ 1 h 495"/>
                    <a:gd name="T14" fmla="*/ 1 w 458"/>
                    <a:gd name="T15" fmla="*/ 1 h 495"/>
                    <a:gd name="T16" fmla="*/ 1 w 458"/>
                    <a:gd name="T17" fmla="*/ 1 h 495"/>
                    <a:gd name="T18" fmla="*/ 1 w 458"/>
                    <a:gd name="T19" fmla="*/ 1 h 495"/>
                    <a:gd name="T20" fmla="*/ 1 w 458"/>
                    <a:gd name="T21" fmla="*/ 1 h 495"/>
                    <a:gd name="T22" fmla="*/ 1 w 458"/>
                    <a:gd name="T23" fmla="*/ 1 h 4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8" h="495">
                      <a:moveTo>
                        <a:pt x="447" y="483"/>
                      </a:moveTo>
                      <a:lnTo>
                        <a:pt x="457" y="484"/>
                      </a:lnTo>
                      <a:lnTo>
                        <a:pt x="11" y="0"/>
                      </a:lnTo>
                      <a:lnTo>
                        <a:pt x="0" y="9"/>
                      </a:lnTo>
                      <a:lnTo>
                        <a:pt x="446" y="493"/>
                      </a:lnTo>
                      <a:lnTo>
                        <a:pt x="455" y="494"/>
                      </a:lnTo>
                      <a:lnTo>
                        <a:pt x="446" y="493"/>
                      </a:lnTo>
                      <a:lnTo>
                        <a:pt x="450" y="495"/>
                      </a:lnTo>
                      <a:lnTo>
                        <a:pt x="455" y="493"/>
                      </a:lnTo>
                      <a:lnTo>
                        <a:pt x="458" y="490"/>
                      </a:lnTo>
                      <a:lnTo>
                        <a:pt x="457" y="484"/>
                      </a:lnTo>
                      <a:lnTo>
                        <a:pt x="447" y="483"/>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91" name="Freeform 236">
                  <a:extLst>
                    <a:ext uri="{FF2B5EF4-FFF2-40B4-BE49-F238E27FC236}">
                      <a16:creationId xmlns:a16="http://schemas.microsoft.com/office/drawing/2014/main" id="{E4B990D5-8139-4332-999E-F7787CF1517B}"/>
                    </a:ext>
                  </a:extLst>
                </p:cNvPr>
                <p:cNvSpPr>
                  <a:spLocks/>
                </p:cNvSpPr>
                <p:nvPr/>
              </p:nvSpPr>
              <p:spPr bwMode="auto">
                <a:xfrm>
                  <a:off x="2576" y="2335"/>
                  <a:ext cx="98" cy="417"/>
                </a:xfrm>
                <a:custGeom>
                  <a:avLst/>
                  <a:gdLst>
                    <a:gd name="T0" fmla="*/ 0 w 294"/>
                    <a:gd name="T1" fmla="*/ 0 h 1249"/>
                    <a:gd name="T2" fmla="*/ 0 w 294"/>
                    <a:gd name="T3" fmla="*/ 0 h 1249"/>
                    <a:gd name="T4" fmla="*/ 0 w 294"/>
                    <a:gd name="T5" fmla="*/ 0 h 1249"/>
                    <a:gd name="T6" fmla="*/ 0 w 294"/>
                    <a:gd name="T7" fmla="*/ 0 h 1249"/>
                    <a:gd name="T8" fmla="*/ 0 w 294"/>
                    <a:gd name="T9" fmla="*/ 0 h 1249"/>
                    <a:gd name="T10" fmla="*/ 0 w 294"/>
                    <a:gd name="T11" fmla="*/ 0 h 1249"/>
                    <a:gd name="T12" fmla="*/ 0 w 294"/>
                    <a:gd name="T13" fmla="*/ 1 h 1249"/>
                    <a:gd name="T14" fmla="*/ 0 w 294"/>
                    <a:gd name="T15" fmla="*/ 1 h 1249"/>
                    <a:gd name="T16" fmla="*/ 0 w 294"/>
                    <a:gd name="T17" fmla="*/ 1 h 1249"/>
                    <a:gd name="T18" fmla="*/ 0 w 294"/>
                    <a:gd name="T19" fmla="*/ 1 h 1249"/>
                    <a:gd name="T20" fmla="*/ 0 w 294"/>
                    <a:gd name="T21" fmla="*/ 1 h 1249"/>
                    <a:gd name="T22" fmla="*/ 0 w 294"/>
                    <a:gd name="T23" fmla="*/ 1 h 1249"/>
                    <a:gd name="T24" fmla="*/ 0 w 294"/>
                    <a:gd name="T25" fmla="*/ 1 h 1249"/>
                    <a:gd name="T26" fmla="*/ 0 w 294"/>
                    <a:gd name="T27" fmla="*/ 1 h 1249"/>
                    <a:gd name="T28" fmla="*/ 0 w 294"/>
                    <a:gd name="T29" fmla="*/ 1 h 1249"/>
                    <a:gd name="T30" fmla="*/ 0 w 294"/>
                    <a:gd name="T31" fmla="*/ 2 h 1249"/>
                    <a:gd name="T32" fmla="*/ 0 w 294"/>
                    <a:gd name="T33" fmla="*/ 2 h 1249"/>
                    <a:gd name="T34" fmla="*/ 0 w 294"/>
                    <a:gd name="T35" fmla="*/ 2 h 1249"/>
                    <a:gd name="T36" fmla="*/ 0 w 294"/>
                    <a:gd name="T37" fmla="*/ 2 h 1249"/>
                    <a:gd name="T38" fmla="*/ 0 w 294"/>
                    <a:gd name="T39" fmla="*/ 2 h 1249"/>
                    <a:gd name="T40" fmla="*/ 0 w 294"/>
                    <a:gd name="T41" fmla="*/ 2 h 1249"/>
                    <a:gd name="T42" fmla="*/ 0 w 294"/>
                    <a:gd name="T43" fmla="*/ 1 h 1249"/>
                    <a:gd name="T44" fmla="*/ 0 w 294"/>
                    <a:gd name="T45" fmla="*/ 1 h 1249"/>
                    <a:gd name="T46" fmla="*/ 0 w 294"/>
                    <a:gd name="T47" fmla="*/ 1 h 1249"/>
                    <a:gd name="T48" fmla="*/ 0 w 294"/>
                    <a:gd name="T49" fmla="*/ 1 h 1249"/>
                    <a:gd name="T50" fmla="*/ 0 w 294"/>
                    <a:gd name="T51" fmla="*/ 1 h 1249"/>
                    <a:gd name="T52" fmla="*/ 0 w 294"/>
                    <a:gd name="T53" fmla="*/ 1 h 1249"/>
                    <a:gd name="T54" fmla="*/ 0 w 294"/>
                    <a:gd name="T55" fmla="*/ 1 h 1249"/>
                    <a:gd name="T56" fmla="*/ 0 w 294"/>
                    <a:gd name="T57" fmla="*/ 1 h 1249"/>
                    <a:gd name="T58" fmla="*/ 0 w 294"/>
                    <a:gd name="T59" fmla="*/ 1 h 1249"/>
                    <a:gd name="T60" fmla="*/ 0 w 294"/>
                    <a:gd name="T61" fmla="*/ 0 h 1249"/>
                    <a:gd name="T62" fmla="*/ 0 w 294"/>
                    <a:gd name="T63" fmla="*/ 0 h 1249"/>
                    <a:gd name="T64" fmla="*/ 0 w 294"/>
                    <a:gd name="T65" fmla="*/ 0 h 1249"/>
                    <a:gd name="T66" fmla="*/ 0 w 294"/>
                    <a:gd name="T67" fmla="*/ 0 h 1249"/>
                    <a:gd name="T68" fmla="*/ 0 w 294"/>
                    <a:gd name="T69" fmla="*/ 0 h 1249"/>
                    <a:gd name="T70" fmla="*/ 0 w 294"/>
                    <a:gd name="T71" fmla="*/ 0 h 1249"/>
                    <a:gd name="T72" fmla="*/ 0 w 294"/>
                    <a:gd name="T73" fmla="*/ 0 h 12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4" h="1249">
                      <a:moveTo>
                        <a:pt x="52" y="9"/>
                      </a:moveTo>
                      <a:lnTo>
                        <a:pt x="52" y="9"/>
                      </a:lnTo>
                      <a:lnTo>
                        <a:pt x="109" y="78"/>
                      </a:lnTo>
                      <a:lnTo>
                        <a:pt x="159" y="150"/>
                      </a:lnTo>
                      <a:lnTo>
                        <a:pt x="198" y="226"/>
                      </a:lnTo>
                      <a:lnTo>
                        <a:pt x="231" y="305"/>
                      </a:lnTo>
                      <a:lnTo>
                        <a:pt x="255" y="385"/>
                      </a:lnTo>
                      <a:lnTo>
                        <a:pt x="272" y="468"/>
                      </a:lnTo>
                      <a:lnTo>
                        <a:pt x="280" y="551"/>
                      </a:lnTo>
                      <a:lnTo>
                        <a:pt x="280" y="636"/>
                      </a:lnTo>
                      <a:lnTo>
                        <a:pt x="273" y="719"/>
                      </a:lnTo>
                      <a:lnTo>
                        <a:pt x="257" y="801"/>
                      </a:lnTo>
                      <a:lnTo>
                        <a:pt x="233" y="881"/>
                      </a:lnTo>
                      <a:lnTo>
                        <a:pt x="203" y="960"/>
                      </a:lnTo>
                      <a:lnTo>
                        <a:pt x="163" y="1036"/>
                      </a:lnTo>
                      <a:lnTo>
                        <a:pt x="117" y="1107"/>
                      </a:lnTo>
                      <a:lnTo>
                        <a:pt x="61" y="1176"/>
                      </a:lnTo>
                      <a:lnTo>
                        <a:pt x="0" y="1238"/>
                      </a:lnTo>
                      <a:lnTo>
                        <a:pt x="8" y="1249"/>
                      </a:lnTo>
                      <a:lnTo>
                        <a:pt x="72" y="1185"/>
                      </a:lnTo>
                      <a:lnTo>
                        <a:pt x="128" y="1116"/>
                      </a:lnTo>
                      <a:lnTo>
                        <a:pt x="176" y="1042"/>
                      </a:lnTo>
                      <a:lnTo>
                        <a:pt x="216" y="964"/>
                      </a:lnTo>
                      <a:lnTo>
                        <a:pt x="246" y="886"/>
                      </a:lnTo>
                      <a:lnTo>
                        <a:pt x="271" y="803"/>
                      </a:lnTo>
                      <a:lnTo>
                        <a:pt x="286" y="719"/>
                      </a:lnTo>
                      <a:lnTo>
                        <a:pt x="294" y="636"/>
                      </a:lnTo>
                      <a:lnTo>
                        <a:pt x="294" y="551"/>
                      </a:lnTo>
                      <a:lnTo>
                        <a:pt x="285" y="466"/>
                      </a:lnTo>
                      <a:lnTo>
                        <a:pt x="268" y="383"/>
                      </a:lnTo>
                      <a:lnTo>
                        <a:pt x="244" y="300"/>
                      </a:lnTo>
                      <a:lnTo>
                        <a:pt x="211" y="222"/>
                      </a:lnTo>
                      <a:lnTo>
                        <a:pt x="170" y="144"/>
                      </a:lnTo>
                      <a:lnTo>
                        <a:pt x="120" y="69"/>
                      </a:lnTo>
                      <a:lnTo>
                        <a:pt x="63" y="0"/>
                      </a:lnTo>
                      <a:lnTo>
                        <a:pt x="52" y="9"/>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92" name="Freeform 237">
                  <a:extLst>
                    <a:ext uri="{FF2B5EF4-FFF2-40B4-BE49-F238E27FC236}">
                      <a16:creationId xmlns:a16="http://schemas.microsoft.com/office/drawing/2014/main" id="{F13808A9-975F-4152-8891-E6FB7021D2B5}"/>
                    </a:ext>
                  </a:extLst>
                </p:cNvPr>
                <p:cNvSpPr>
                  <a:spLocks/>
                </p:cNvSpPr>
                <p:nvPr/>
              </p:nvSpPr>
              <p:spPr bwMode="auto">
                <a:xfrm>
                  <a:off x="2180" y="2240"/>
                  <a:ext cx="417" cy="98"/>
                </a:xfrm>
                <a:custGeom>
                  <a:avLst/>
                  <a:gdLst>
                    <a:gd name="T0" fmla="*/ 0 w 1251"/>
                    <a:gd name="T1" fmla="*/ 0 h 296"/>
                    <a:gd name="T2" fmla="*/ 0 w 1251"/>
                    <a:gd name="T3" fmla="*/ 0 h 296"/>
                    <a:gd name="T4" fmla="*/ 0 w 1251"/>
                    <a:gd name="T5" fmla="*/ 0 h 296"/>
                    <a:gd name="T6" fmla="*/ 0 w 1251"/>
                    <a:gd name="T7" fmla="*/ 0 h 296"/>
                    <a:gd name="T8" fmla="*/ 0 w 1251"/>
                    <a:gd name="T9" fmla="*/ 0 h 296"/>
                    <a:gd name="T10" fmla="*/ 1 w 1251"/>
                    <a:gd name="T11" fmla="*/ 0 h 296"/>
                    <a:gd name="T12" fmla="*/ 1 w 1251"/>
                    <a:gd name="T13" fmla="*/ 0 h 296"/>
                    <a:gd name="T14" fmla="*/ 1 w 1251"/>
                    <a:gd name="T15" fmla="*/ 0 h 296"/>
                    <a:gd name="T16" fmla="*/ 1 w 1251"/>
                    <a:gd name="T17" fmla="*/ 0 h 296"/>
                    <a:gd name="T18" fmla="*/ 1 w 1251"/>
                    <a:gd name="T19" fmla="*/ 0 h 296"/>
                    <a:gd name="T20" fmla="*/ 1 w 1251"/>
                    <a:gd name="T21" fmla="*/ 0 h 296"/>
                    <a:gd name="T22" fmla="*/ 1 w 1251"/>
                    <a:gd name="T23" fmla="*/ 0 h 296"/>
                    <a:gd name="T24" fmla="*/ 1 w 1251"/>
                    <a:gd name="T25" fmla="*/ 0 h 296"/>
                    <a:gd name="T26" fmla="*/ 1 w 1251"/>
                    <a:gd name="T27" fmla="*/ 0 h 296"/>
                    <a:gd name="T28" fmla="*/ 2 w 1251"/>
                    <a:gd name="T29" fmla="*/ 0 h 296"/>
                    <a:gd name="T30" fmla="*/ 2 w 1251"/>
                    <a:gd name="T31" fmla="*/ 0 h 296"/>
                    <a:gd name="T32" fmla="*/ 2 w 1251"/>
                    <a:gd name="T33" fmla="*/ 0 h 296"/>
                    <a:gd name="T34" fmla="*/ 2 w 1251"/>
                    <a:gd name="T35" fmla="*/ 0 h 296"/>
                    <a:gd name="T36" fmla="*/ 2 w 1251"/>
                    <a:gd name="T37" fmla="*/ 0 h 296"/>
                    <a:gd name="T38" fmla="*/ 1 w 1251"/>
                    <a:gd name="T39" fmla="*/ 0 h 296"/>
                    <a:gd name="T40" fmla="*/ 1 w 1251"/>
                    <a:gd name="T41" fmla="*/ 0 h 296"/>
                    <a:gd name="T42" fmla="*/ 1 w 1251"/>
                    <a:gd name="T43" fmla="*/ 0 h 296"/>
                    <a:gd name="T44" fmla="*/ 1 w 1251"/>
                    <a:gd name="T45" fmla="*/ 0 h 296"/>
                    <a:gd name="T46" fmla="*/ 1 w 1251"/>
                    <a:gd name="T47" fmla="*/ 0 h 296"/>
                    <a:gd name="T48" fmla="*/ 1 w 1251"/>
                    <a:gd name="T49" fmla="*/ 0 h 296"/>
                    <a:gd name="T50" fmla="*/ 1 w 1251"/>
                    <a:gd name="T51" fmla="*/ 0 h 296"/>
                    <a:gd name="T52" fmla="*/ 1 w 1251"/>
                    <a:gd name="T53" fmla="*/ 0 h 296"/>
                    <a:gd name="T54" fmla="*/ 1 w 1251"/>
                    <a:gd name="T55" fmla="*/ 0 h 296"/>
                    <a:gd name="T56" fmla="*/ 0 w 1251"/>
                    <a:gd name="T57" fmla="*/ 0 h 296"/>
                    <a:gd name="T58" fmla="*/ 0 w 1251"/>
                    <a:gd name="T59" fmla="*/ 0 h 296"/>
                    <a:gd name="T60" fmla="*/ 0 w 1251"/>
                    <a:gd name="T61" fmla="*/ 0 h 296"/>
                    <a:gd name="T62" fmla="*/ 0 w 1251"/>
                    <a:gd name="T63" fmla="*/ 0 h 296"/>
                    <a:gd name="T64" fmla="*/ 0 w 1251"/>
                    <a:gd name="T65" fmla="*/ 0 h 296"/>
                    <a:gd name="T66" fmla="*/ 0 w 1251"/>
                    <a:gd name="T67" fmla="*/ 0 h 296"/>
                    <a:gd name="T68" fmla="*/ 0 w 1251"/>
                    <a:gd name="T69" fmla="*/ 0 h 296"/>
                    <a:gd name="T70" fmla="*/ 0 w 1251"/>
                    <a:gd name="T71" fmla="*/ 0 h 296"/>
                    <a:gd name="T72" fmla="*/ 0 w 1251"/>
                    <a:gd name="T73" fmla="*/ 0 h 2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51" h="296">
                      <a:moveTo>
                        <a:pt x="12" y="234"/>
                      </a:moveTo>
                      <a:lnTo>
                        <a:pt x="11" y="243"/>
                      </a:lnTo>
                      <a:lnTo>
                        <a:pt x="45" y="214"/>
                      </a:lnTo>
                      <a:lnTo>
                        <a:pt x="80" y="186"/>
                      </a:lnTo>
                      <a:lnTo>
                        <a:pt x="115" y="161"/>
                      </a:lnTo>
                      <a:lnTo>
                        <a:pt x="152" y="137"/>
                      </a:lnTo>
                      <a:lnTo>
                        <a:pt x="190" y="117"/>
                      </a:lnTo>
                      <a:lnTo>
                        <a:pt x="229" y="98"/>
                      </a:lnTo>
                      <a:lnTo>
                        <a:pt x="267" y="80"/>
                      </a:lnTo>
                      <a:lnTo>
                        <a:pt x="307" y="65"/>
                      </a:lnTo>
                      <a:lnTo>
                        <a:pt x="347" y="52"/>
                      </a:lnTo>
                      <a:lnTo>
                        <a:pt x="387" y="41"/>
                      </a:lnTo>
                      <a:lnTo>
                        <a:pt x="429" y="32"/>
                      </a:lnTo>
                      <a:lnTo>
                        <a:pt x="470" y="24"/>
                      </a:lnTo>
                      <a:lnTo>
                        <a:pt x="511" y="19"/>
                      </a:lnTo>
                      <a:lnTo>
                        <a:pt x="554" y="17"/>
                      </a:lnTo>
                      <a:lnTo>
                        <a:pt x="595" y="16"/>
                      </a:lnTo>
                      <a:lnTo>
                        <a:pt x="638" y="16"/>
                      </a:lnTo>
                      <a:lnTo>
                        <a:pt x="680" y="19"/>
                      </a:lnTo>
                      <a:lnTo>
                        <a:pt x="722" y="23"/>
                      </a:lnTo>
                      <a:lnTo>
                        <a:pt x="762" y="30"/>
                      </a:lnTo>
                      <a:lnTo>
                        <a:pt x="804" y="40"/>
                      </a:lnTo>
                      <a:lnTo>
                        <a:pt x="844" y="49"/>
                      </a:lnTo>
                      <a:lnTo>
                        <a:pt x="884" y="63"/>
                      </a:lnTo>
                      <a:lnTo>
                        <a:pt x="923" y="77"/>
                      </a:lnTo>
                      <a:lnTo>
                        <a:pt x="963" y="94"/>
                      </a:lnTo>
                      <a:lnTo>
                        <a:pt x="1000" y="113"/>
                      </a:lnTo>
                      <a:lnTo>
                        <a:pt x="1037" y="134"/>
                      </a:lnTo>
                      <a:lnTo>
                        <a:pt x="1075" y="155"/>
                      </a:lnTo>
                      <a:lnTo>
                        <a:pt x="1110" y="180"/>
                      </a:lnTo>
                      <a:lnTo>
                        <a:pt x="1144" y="206"/>
                      </a:lnTo>
                      <a:lnTo>
                        <a:pt x="1178" y="235"/>
                      </a:lnTo>
                      <a:lnTo>
                        <a:pt x="1211" y="264"/>
                      </a:lnTo>
                      <a:lnTo>
                        <a:pt x="1240" y="296"/>
                      </a:lnTo>
                      <a:lnTo>
                        <a:pt x="1251" y="287"/>
                      </a:lnTo>
                      <a:lnTo>
                        <a:pt x="1219" y="255"/>
                      </a:lnTo>
                      <a:lnTo>
                        <a:pt x="1187" y="224"/>
                      </a:lnTo>
                      <a:lnTo>
                        <a:pt x="1153" y="195"/>
                      </a:lnTo>
                      <a:lnTo>
                        <a:pt x="1119" y="169"/>
                      </a:lnTo>
                      <a:lnTo>
                        <a:pt x="1081" y="144"/>
                      </a:lnTo>
                      <a:lnTo>
                        <a:pt x="1044" y="121"/>
                      </a:lnTo>
                      <a:lnTo>
                        <a:pt x="1007" y="100"/>
                      </a:lnTo>
                      <a:lnTo>
                        <a:pt x="967" y="81"/>
                      </a:lnTo>
                      <a:lnTo>
                        <a:pt x="928" y="64"/>
                      </a:lnTo>
                      <a:lnTo>
                        <a:pt x="888" y="49"/>
                      </a:lnTo>
                      <a:lnTo>
                        <a:pt x="847" y="36"/>
                      </a:lnTo>
                      <a:lnTo>
                        <a:pt x="806" y="26"/>
                      </a:lnTo>
                      <a:lnTo>
                        <a:pt x="764" y="17"/>
                      </a:lnTo>
                      <a:lnTo>
                        <a:pt x="722" y="10"/>
                      </a:lnTo>
                      <a:lnTo>
                        <a:pt x="680" y="6"/>
                      </a:lnTo>
                      <a:lnTo>
                        <a:pt x="638" y="2"/>
                      </a:lnTo>
                      <a:lnTo>
                        <a:pt x="595" y="0"/>
                      </a:lnTo>
                      <a:lnTo>
                        <a:pt x="554" y="3"/>
                      </a:lnTo>
                      <a:lnTo>
                        <a:pt x="511" y="6"/>
                      </a:lnTo>
                      <a:lnTo>
                        <a:pt x="468" y="11"/>
                      </a:lnTo>
                      <a:lnTo>
                        <a:pt x="427" y="19"/>
                      </a:lnTo>
                      <a:lnTo>
                        <a:pt x="385" y="28"/>
                      </a:lnTo>
                      <a:lnTo>
                        <a:pt x="344" y="39"/>
                      </a:lnTo>
                      <a:lnTo>
                        <a:pt x="303" y="52"/>
                      </a:lnTo>
                      <a:lnTo>
                        <a:pt x="262" y="67"/>
                      </a:lnTo>
                      <a:lnTo>
                        <a:pt x="223" y="85"/>
                      </a:lnTo>
                      <a:lnTo>
                        <a:pt x="183" y="104"/>
                      </a:lnTo>
                      <a:lnTo>
                        <a:pt x="146" y="126"/>
                      </a:lnTo>
                      <a:lnTo>
                        <a:pt x="109" y="150"/>
                      </a:lnTo>
                      <a:lnTo>
                        <a:pt x="71" y="175"/>
                      </a:lnTo>
                      <a:lnTo>
                        <a:pt x="36" y="203"/>
                      </a:lnTo>
                      <a:lnTo>
                        <a:pt x="2" y="232"/>
                      </a:lnTo>
                      <a:lnTo>
                        <a:pt x="1" y="242"/>
                      </a:lnTo>
                      <a:lnTo>
                        <a:pt x="2" y="232"/>
                      </a:lnTo>
                      <a:lnTo>
                        <a:pt x="0" y="237"/>
                      </a:lnTo>
                      <a:lnTo>
                        <a:pt x="2" y="242"/>
                      </a:lnTo>
                      <a:lnTo>
                        <a:pt x="6" y="244"/>
                      </a:lnTo>
                      <a:lnTo>
                        <a:pt x="11" y="243"/>
                      </a:lnTo>
                      <a:lnTo>
                        <a:pt x="12" y="23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93" name="Freeform 238">
                  <a:extLst>
                    <a:ext uri="{FF2B5EF4-FFF2-40B4-BE49-F238E27FC236}">
                      <a16:creationId xmlns:a16="http://schemas.microsoft.com/office/drawing/2014/main" id="{4AD43C71-234A-49F7-BB0A-5B1BEF59BA87}"/>
                    </a:ext>
                  </a:extLst>
                </p:cNvPr>
                <p:cNvSpPr>
                  <a:spLocks/>
                </p:cNvSpPr>
                <p:nvPr/>
              </p:nvSpPr>
              <p:spPr bwMode="auto">
                <a:xfrm>
                  <a:off x="2180" y="2318"/>
                  <a:ext cx="152" cy="165"/>
                </a:xfrm>
                <a:custGeom>
                  <a:avLst/>
                  <a:gdLst>
                    <a:gd name="T0" fmla="*/ 1 w 456"/>
                    <a:gd name="T1" fmla="*/ 1 h 496"/>
                    <a:gd name="T2" fmla="*/ 1 w 456"/>
                    <a:gd name="T3" fmla="*/ 1 h 496"/>
                    <a:gd name="T4" fmla="*/ 0 w 456"/>
                    <a:gd name="T5" fmla="*/ 0 h 496"/>
                    <a:gd name="T6" fmla="*/ 0 w 456"/>
                    <a:gd name="T7" fmla="*/ 0 h 496"/>
                    <a:gd name="T8" fmla="*/ 1 w 456"/>
                    <a:gd name="T9" fmla="*/ 1 h 496"/>
                    <a:gd name="T10" fmla="*/ 1 w 456"/>
                    <a:gd name="T11" fmla="*/ 1 h 496"/>
                    <a:gd name="T12" fmla="*/ 1 w 456"/>
                    <a:gd name="T13" fmla="*/ 1 h 496"/>
                    <a:gd name="T14" fmla="*/ 1 w 456"/>
                    <a:gd name="T15" fmla="*/ 1 h 496"/>
                    <a:gd name="T16" fmla="*/ 1 w 456"/>
                    <a:gd name="T17" fmla="*/ 1 h 496"/>
                    <a:gd name="T18" fmla="*/ 1 w 456"/>
                    <a:gd name="T19" fmla="*/ 1 h 496"/>
                    <a:gd name="T20" fmla="*/ 1 w 456"/>
                    <a:gd name="T21" fmla="*/ 1 h 496"/>
                    <a:gd name="T22" fmla="*/ 1 w 456"/>
                    <a:gd name="T23" fmla="*/ 1 h 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6" h="496">
                      <a:moveTo>
                        <a:pt x="445" y="484"/>
                      </a:moveTo>
                      <a:lnTo>
                        <a:pt x="455" y="485"/>
                      </a:lnTo>
                      <a:lnTo>
                        <a:pt x="11" y="0"/>
                      </a:lnTo>
                      <a:lnTo>
                        <a:pt x="0" y="8"/>
                      </a:lnTo>
                      <a:lnTo>
                        <a:pt x="444" y="494"/>
                      </a:lnTo>
                      <a:lnTo>
                        <a:pt x="454" y="495"/>
                      </a:lnTo>
                      <a:lnTo>
                        <a:pt x="444" y="494"/>
                      </a:lnTo>
                      <a:lnTo>
                        <a:pt x="449" y="496"/>
                      </a:lnTo>
                      <a:lnTo>
                        <a:pt x="454" y="494"/>
                      </a:lnTo>
                      <a:lnTo>
                        <a:pt x="456" y="490"/>
                      </a:lnTo>
                      <a:lnTo>
                        <a:pt x="455" y="485"/>
                      </a:lnTo>
                      <a:lnTo>
                        <a:pt x="445" y="48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94" name="Freeform 239">
                  <a:extLst>
                    <a:ext uri="{FF2B5EF4-FFF2-40B4-BE49-F238E27FC236}">
                      <a16:creationId xmlns:a16="http://schemas.microsoft.com/office/drawing/2014/main" id="{F151EBAB-2E03-45E8-8DFD-534137AC1E2E}"/>
                    </a:ext>
                  </a:extLst>
                </p:cNvPr>
                <p:cNvSpPr>
                  <a:spLocks/>
                </p:cNvSpPr>
                <p:nvPr/>
              </p:nvSpPr>
              <p:spPr bwMode="auto">
                <a:xfrm>
                  <a:off x="2328" y="2459"/>
                  <a:ext cx="107" cy="28"/>
                </a:xfrm>
                <a:custGeom>
                  <a:avLst/>
                  <a:gdLst>
                    <a:gd name="T0" fmla="*/ 0 w 321"/>
                    <a:gd name="T1" fmla="*/ 0 h 83"/>
                    <a:gd name="T2" fmla="*/ 0 w 321"/>
                    <a:gd name="T3" fmla="*/ 0 h 83"/>
                    <a:gd name="T4" fmla="*/ 0 w 321"/>
                    <a:gd name="T5" fmla="*/ 0 h 83"/>
                    <a:gd name="T6" fmla="*/ 0 w 321"/>
                    <a:gd name="T7" fmla="*/ 0 h 83"/>
                    <a:gd name="T8" fmla="*/ 0 w 321"/>
                    <a:gd name="T9" fmla="*/ 0 h 83"/>
                    <a:gd name="T10" fmla="*/ 0 w 321"/>
                    <a:gd name="T11" fmla="*/ 0 h 83"/>
                    <a:gd name="T12" fmla="*/ 0 w 321"/>
                    <a:gd name="T13" fmla="*/ 0 h 83"/>
                    <a:gd name="T14" fmla="*/ 0 w 321"/>
                    <a:gd name="T15" fmla="*/ 0 h 83"/>
                    <a:gd name="T16" fmla="*/ 0 w 321"/>
                    <a:gd name="T17" fmla="*/ 0 h 83"/>
                    <a:gd name="T18" fmla="*/ 0 w 321"/>
                    <a:gd name="T19" fmla="*/ 0 h 83"/>
                    <a:gd name="T20" fmla="*/ 0 w 321"/>
                    <a:gd name="T21" fmla="*/ 0 h 83"/>
                    <a:gd name="T22" fmla="*/ 0 w 321"/>
                    <a:gd name="T23" fmla="*/ 0 h 83"/>
                    <a:gd name="T24" fmla="*/ 0 w 321"/>
                    <a:gd name="T25" fmla="*/ 0 h 83"/>
                    <a:gd name="T26" fmla="*/ 0 w 321"/>
                    <a:gd name="T27" fmla="*/ 0 h 83"/>
                    <a:gd name="T28" fmla="*/ 0 w 321"/>
                    <a:gd name="T29" fmla="*/ 0 h 83"/>
                    <a:gd name="T30" fmla="*/ 0 w 321"/>
                    <a:gd name="T31" fmla="*/ 0 h 83"/>
                    <a:gd name="T32" fmla="*/ 0 w 321"/>
                    <a:gd name="T33" fmla="*/ 0 h 83"/>
                    <a:gd name="T34" fmla="*/ 0 w 321"/>
                    <a:gd name="T35" fmla="*/ 0 h 83"/>
                    <a:gd name="T36" fmla="*/ 0 w 321"/>
                    <a:gd name="T37" fmla="*/ 0 h 83"/>
                    <a:gd name="T38" fmla="*/ 0 w 321"/>
                    <a:gd name="T39" fmla="*/ 0 h 83"/>
                    <a:gd name="T40" fmla="*/ 0 w 321"/>
                    <a:gd name="T41" fmla="*/ 0 h 83"/>
                    <a:gd name="T42" fmla="*/ 0 w 321"/>
                    <a:gd name="T43" fmla="*/ 0 h 83"/>
                    <a:gd name="T44" fmla="*/ 0 w 321"/>
                    <a:gd name="T45" fmla="*/ 0 h 83"/>
                    <a:gd name="T46" fmla="*/ 0 w 321"/>
                    <a:gd name="T47" fmla="*/ 0 h 83"/>
                    <a:gd name="T48" fmla="*/ 0 w 321"/>
                    <a:gd name="T49" fmla="*/ 0 h 83"/>
                    <a:gd name="T50" fmla="*/ 0 w 321"/>
                    <a:gd name="T51" fmla="*/ 0 h 83"/>
                    <a:gd name="T52" fmla="*/ 0 w 321"/>
                    <a:gd name="T53" fmla="*/ 0 h 83"/>
                    <a:gd name="T54" fmla="*/ 0 w 321"/>
                    <a:gd name="T55" fmla="*/ 0 h 83"/>
                    <a:gd name="T56" fmla="*/ 0 w 321"/>
                    <a:gd name="T57" fmla="*/ 0 h 83"/>
                    <a:gd name="T58" fmla="*/ 0 w 321"/>
                    <a:gd name="T59" fmla="*/ 0 h 83"/>
                    <a:gd name="T60" fmla="*/ 0 w 321"/>
                    <a:gd name="T61" fmla="*/ 0 h 83"/>
                    <a:gd name="T62" fmla="*/ 0 w 321"/>
                    <a:gd name="T63" fmla="*/ 0 h 83"/>
                    <a:gd name="T64" fmla="*/ 0 w 321"/>
                    <a:gd name="T65" fmla="*/ 0 h 83"/>
                    <a:gd name="T66" fmla="*/ 0 w 321"/>
                    <a:gd name="T67" fmla="*/ 0 h 83"/>
                    <a:gd name="T68" fmla="*/ 0 w 321"/>
                    <a:gd name="T69" fmla="*/ 0 h 83"/>
                    <a:gd name="T70" fmla="*/ 0 w 321"/>
                    <a:gd name="T71" fmla="*/ 0 h 83"/>
                    <a:gd name="T72" fmla="*/ 0 w 321"/>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21" h="83">
                      <a:moveTo>
                        <a:pt x="321" y="74"/>
                      </a:moveTo>
                      <a:lnTo>
                        <a:pt x="321" y="74"/>
                      </a:lnTo>
                      <a:lnTo>
                        <a:pt x="304" y="58"/>
                      </a:lnTo>
                      <a:lnTo>
                        <a:pt x="287" y="43"/>
                      </a:lnTo>
                      <a:lnTo>
                        <a:pt x="267" y="30"/>
                      </a:lnTo>
                      <a:lnTo>
                        <a:pt x="247" y="20"/>
                      </a:lnTo>
                      <a:lnTo>
                        <a:pt x="227" y="13"/>
                      </a:lnTo>
                      <a:lnTo>
                        <a:pt x="207" y="7"/>
                      </a:lnTo>
                      <a:lnTo>
                        <a:pt x="186" y="3"/>
                      </a:lnTo>
                      <a:lnTo>
                        <a:pt x="164" y="0"/>
                      </a:lnTo>
                      <a:lnTo>
                        <a:pt x="142" y="2"/>
                      </a:lnTo>
                      <a:lnTo>
                        <a:pt x="121" y="3"/>
                      </a:lnTo>
                      <a:lnTo>
                        <a:pt x="99" y="7"/>
                      </a:lnTo>
                      <a:lnTo>
                        <a:pt x="77" y="14"/>
                      </a:lnTo>
                      <a:lnTo>
                        <a:pt x="56" y="21"/>
                      </a:lnTo>
                      <a:lnTo>
                        <a:pt x="38" y="34"/>
                      </a:lnTo>
                      <a:lnTo>
                        <a:pt x="18" y="46"/>
                      </a:lnTo>
                      <a:lnTo>
                        <a:pt x="0" y="60"/>
                      </a:lnTo>
                      <a:lnTo>
                        <a:pt x="9" y="71"/>
                      </a:lnTo>
                      <a:lnTo>
                        <a:pt x="27" y="57"/>
                      </a:lnTo>
                      <a:lnTo>
                        <a:pt x="44" y="44"/>
                      </a:lnTo>
                      <a:lnTo>
                        <a:pt x="63" y="35"/>
                      </a:lnTo>
                      <a:lnTo>
                        <a:pt x="81" y="27"/>
                      </a:lnTo>
                      <a:lnTo>
                        <a:pt x="101" y="20"/>
                      </a:lnTo>
                      <a:lnTo>
                        <a:pt x="121" y="16"/>
                      </a:lnTo>
                      <a:lnTo>
                        <a:pt x="142" y="15"/>
                      </a:lnTo>
                      <a:lnTo>
                        <a:pt x="164" y="15"/>
                      </a:lnTo>
                      <a:lnTo>
                        <a:pt x="183" y="16"/>
                      </a:lnTo>
                      <a:lnTo>
                        <a:pt x="204" y="20"/>
                      </a:lnTo>
                      <a:lnTo>
                        <a:pt x="223" y="26"/>
                      </a:lnTo>
                      <a:lnTo>
                        <a:pt x="243" y="34"/>
                      </a:lnTo>
                      <a:lnTo>
                        <a:pt x="260" y="43"/>
                      </a:lnTo>
                      <a:lnTo>
                        <a:pt x="278" y="54"/>
                      </a:lnTo>
                      <a:lnTo>
                        <a:pt x="295" y="69"/>
                      </a:lnTo>
                      <a:lnTo>
                        <a:pt x="310" y="83"/>
                      </a:lnTo>
                      <a:lnTo>
                        <a:pt x="321" y="7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95" name="Freeform 240">
                  <a:extLst>
                    <a:ext uri="{FF2B5EF4-FFF2-40B4-BE49-F238E27FC236}">
                      <a16:creationId xmlns:a16="http://schemas.microsoft.com/office/drawing/2014/main" id="{E78E5189-2B23-44C0-AC0A-F9A1380C2B43}"/>
                    </a:ext>
                  </a:extLst>
                </p:cNvPr>
                <p:cNvSpPr>
                  <a:spLocks/>
                </p:cNvSpPr>
                <p:nvPr/>
              </p:nvSpPr>
              <p:spPr bwMode="auto">
                <a:xfrm>
                  <a:off x="2426" y="2484"/>
                  <a:ext cx="29" cy="107"/>
                </a:xfrm>
                <a:custGeom>
                  <a:avLst/>
                  <a:gdLst>
                    <a:gd name="T0" fmla="*/ 0 w 85"/>
                    <a:gd name="T1" fmla="*/ 0 h 321"/>
                    <a:gd name="T2" fmla="*/ 0 w 85"/>
                    <a:gd name="T3" fmla="*/ 0 h 321"/>
                    <a:gd name="T4" fmla="*/ 0 w 85"/>
                    <a:gd name="T5" fmla="*/ 0 h 321"/>
                    <a:gd name="T6" fmla="*/ 0 w 85"/>
                    <a:gd name="T7" fmla="*/ 0 h 321"/>
                    <a:gd name="T8" fmla="*/ 0 w 85"/>
                    <a:gd name="T9" fmla="*/ 0 h 321"/>
                    <a:gd name="T10" fmla="*/ 0 w 85"/>
                    <a:gd name="T11" fmla="*/ 0 h 321"/>
                    <a:gd name="T12" fmla="*/ 0 w 85"/>
                    <a:gd name="T13" fmla="*/ 0 h 321"/>
                    <a:gd name="T14" fmla="*/ 0 w 85"/>
                    <a:gd name="T15" fmla="*/ 0 h 321"/>
                    <a:gd name="T16" fmla="*/ 0 w 85"/>
                    <a:gd name="T17" fmla="*/ 0 h 321"/>
                    <a:gd name="T18" fmla="*/ 0 w 85"/>
                    <a:gd name="T19" fmla="*/ 0 h 321"/>
                    <a:gd name="T20" fmla="*/ 0 w 85"/>
                    <a:gd name="T21" fmla="*/ 0 h 321"/>
                    <a:gd name="T22" fmla="*/ 0 w 85"/>
                    <a:gd name="T23" fmla="*/ 0 h 321"/>
                    <a:gd name="T24" fmla="*/ 0 w 85"/>
                    <a:gd name="T25" fmla="*/ 0 h 321"/>
                    <a:gd name="T26" fmla="*/ 0 w 85"/>
                    <a:gd name="T27" fmla="*/ 0 h 321"/>
                    <a:gd name="T28" fmla="*/ 0 w 85"/>
                    <a:gd name="T29" fmla="*/ 0 h 321"/>
                    <a:gd name="T30" fmla="*/ 0 w 85"/>
                    <a:gd name="T31" fmla="*/ 0 h 321"/>
                    <a:gd name="T32" fmla="*/ 0 w 85"/>
                    <a:gd name="T33" fmla="*/ 0 h 321"/>
                    <a:gd name="T34" fmla="*/ 0 w 85"/>
                    <a:gd name="T35" fmla="*/ 0 h 321"/>
                    <a:gd name="T36" fmla="*/ 0 w 85"/>
                    <a:gd name="T37" fmla="*/ 0 h 321"/>
                    <a:gd name="T38" fmla="*/ 0 w 85"/>
                    <a:gd name="T39" fmla="*/ 0 h 321"/>
                    <a:gd name="T40" fmla="*/ 0 w 85"/>
                    <a:gd name="T41" fmla="*/ 0 h 321"/>
                    <a:gd name="T42" fmla="*/ 0 w 85"/>
                    <a:gd name="T43" fmla="*/ 0 h 321"/>
                    <a:gd name="T44" fmla="*/ 0 w 85"/>
                    <a:gd name="T45" fmla="*/ 0 h 321"/>
                    <a:gd name="T46" fmla="*/ 0 w 85"/>
                    <a:gd name="T47" fmla="*/ 0 h 321"/>
                    <a:gd name="T48" fmla="*/ 0 w 85"/>
                    <a:gd name="T49" fmla="*/ 0 h 321"/>
                    <a:gd name="T50" fmla="*/ 0 w 85"/>
                    <a:gd name="T51" fmla="*/ 0 h 32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5" h="321">
                      <a:moveTo>
                        <a:pt x="12" y="310"/>
                      </a:moveTo>
                      <a:lnTo>
                        <a:pt x="11" y="320"/>
                      </a:lnTo>
                      <a:lnTo>
                        <a:pt x="42" y="286"/>
                      </a:lnTo>
                      <a:lnTo>
                        <a:pt x="65" y="247"/>
                      </a:lnTo>
                      <a:lnTo>
                        <a:pt x="79" y="205"/>
                      </a:lnTo>
                      <a:lnTo>
                        <a:pt x="85" y="162"/>
                      </a:lnTo>
                      <a:lnTo>
                        <a:pt x="82" y="119"/>
                      </a:lnTo>
                      <a:lnTo>
                        <a:pt x="73" y="77"/>
                      </a:lnTo>
                      <a:lnTo>
                        <a:pt x="53" y="36"/>
                      </a:lnTo>
                      <a:lnTo>
                        <a:pt x="27" y="0"/>
                      </a:lnTo>
                      <a:lnTo>
                        <a:pt x="16" y="9"/>
                      </a:lnTo>
                      <a:lnTo>
                        <a:pt x="42" y="43"/>
                      </a:lnTo>
                      <a:lnTo>
                        <a:pt x="59" y="81"/>
                      </a:lnTo>
                      <a:lnTo>
                        <a:pt x="69" y="119"/>
                      </a:lnTo>
                      <a:lnTo>
                        <a:pt x="72" y="162"/>
                      </a:lnTo>
                      <a:lnTo>
                        <a:pt x="66" y="203"/>
                      </a:lnTo>
                      <a:lnTo>
                        <a:pt x="52" y="242"/>
                      </a:lnTo>
                      <a:lnTo>
                        <a:pt x="31" y="277"/>
                      </a:lnTo>
                      <a:lnTo>
                        <a:pt x="2" y="309"/>
                      </a:lnTo>
                      <a:lnTo>
                        <a:pt x="1" y="319"/>
                      </a:lnTo>
                      <a:lnTo>
                        <a:pt x="2" y="309"/>
                      </a:lnTo>
                      <a:lnTo>
                        <a:pt x="0" y="313"/>
                      </a:lnTo>
                      <a:lnTo>
                        <a:pt x="2" y="319"/>
                      </a:lnTo>
                      <a:lnTo>
                        <a:pt x="6" y="321"/>
                      </a:lnTo>
                      <a:lnTo>
                        <a:pt x="11" y="320"/>
                      </a:lnTo>
                      <a:lnTo>
                        <a:pt x="12" y="31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96" name="Freeform 241">
                  <a:extLst>
                    <a:ext uri="{FF2B5EF4-FFF2-40B4-BE49-F238E27FC236}">
                      <a16:creationId xmlns:a16="http://schemas.microsoft.com/office/drawing/2014/main" id="{01D73FDE-7568-4E98-A6F8-14A05078F670}"/>
                    </a:ext>
                  </a:extLst>
                </p:cNvPr>
                <p:cNvSpPr>
                  <a:spLocks/>
                </p:cNvSpPr>
                <p:nvPr/>
              </p:nvSpPr>
              <p:spPr bwMode="auto">
                <a:xfrm>
                  <a:off x="2427" y="2484"/>
                  <a:ext cx="28" cy="106"/>
                </a:xfrm>
                <a:custGeom>
                  <a:avLst/>
                  <a:gdLst>
                    <a:gd name="T0" fmla="*/ 0 w 83"/>
                    <a:gd name="T1" fmla="*/ 0 h 320"/>
                    <a:gd name="T2" fmla="*/ 0 w 83"/>
                    <a:gd name="T3" fmla="*/ 0 h 320"/>
                    <a:gd name="T4" fmla="*/ 0 w 83"/>
                    <a:gd name="T5" fmla="*/ 0 h 320"/>
                    <a:gd name="T6" fmla="*/ 0 w 83"/>
                    <a:gd name="T7" fmla="*/ 0 h 320"/>
                    <a:gd name="T8" fmla="*/ 0 w 83"/>
                    <a:gd name="T9" fmla="*/ 0 h 320"/>
                    <a:gd name="T10" fmla="*/ 0 w 83"/>
                    <a:gd name="T11" fmla="*/ 0 h 320"/>
                    <a:gd name="T12" fmla="*/ 0 w 83"/>
                    <a:gd name="T13" fmla="*/ 0 h 320"/>
                    <a:gd name="T14" fmla="*/ 0 w 83"/>
                    <a:gd name="T15" fmla="*/ 0 h 320"/>
                    <a:gd name="T16" fmla="*/ 0 w 83"/>
                    <a:gd name="T17" fmla="*/ 0 h 320"/>
                    <a:gd name="T18" fmla="*/ 0 w 83"/>
                    <a:gd name="T19" fmla="*/ 0 h 320"/>
                    <a:gd name="T20" fmla="*/ 0 w 83"/>
                    <a:gd name="T21" fmla="*/ 0 h 320"/>
                    <a:gd name="T22" fmla="*/ 0 w 83"/>
                    <a:gd name="T23" fmla="*/ 0 h 320"/>
                    <a:gd name="T24" fmla="*/ 0 w 83"/>
                    <a:gd name="T25" fmla="*/ 0 h 320"/>
                    <a:gd name="T26" fmla="*/ 0 w 83"/>
                    <a:gd name="T27" fmla="*/ 0 h 320"/>
                    <a:gd name="T28" fmla="*/ 0 w 83"/>
                    <a:gd name="T29" fmla="*/ 0 h 320"/>
                    <a:gd name="T30" fmla="*/ 0 w 83"/>
                    <a:gd name="T31" fmla="*/ 0 h 320"/>
                    <a:gd name="T32" fmla="*/ 0 w 83"/>
                    <a:gd name="T33" fmla="*/ 0 h 320"/>
                    <a:gd name="T34" fmla="*/ 0 w 83"/>
                    <a:gd name="T35" fmla="*/ 0 h 320"/>
                    <a:gd name="T36" fmla="*/ 0 w 83"/>
                    <a:gd name="T37" fmla="*/ 0 h 320"/>
                    <a:gd name="T38" fmla="*/ 0 w 83"/>
                    <a:gd name="T39" fmla="*/ 0 h 320"/>
                    <a:gd name="T40" fmla="*/ 0 w 83"/>
                    <a:gd name="T41" fmla="*/ 0 h 3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3" h="320">
                      <a:moveTo>
                        <a:pt x="14" y="9"/>
                      </a:moveTo>
                      <a:lnTo>
                        <a:pt x="14" y="9"/>
                      </a:lnTo>
                      <a:lnTo>
                        <a:pt x="40" y="43"/>
                      </a:lnTo>
                      <a:lnTo>
                        <a:pt x="57" y="81"/>
                      </a:lnTo>
                      <a:lnTo>
                        <a:pt x="67" y="119"/>
                      </a:lnTo>
                      <a:lnTo>
                        <a:pt x="70" y="162"/>
                      </a:lnTo>
                      <a:lnTo>
                        <a:pt x="64" y="203"/>
                      </a:lnTo>
                      <a:lnTo>
                        <a:pt x="50" y="242"/>
                      </a:lnTo>
                      <a:lnTo>
                        <a:pt x="29" y="277"/>
                      </a:lnTo>
                      <a:lnTo>
                        <a:pt x="0" y="309"/>
                      </a:lnTo>
                      <a:lnTo>
                        <a:pt x="9" y="320"/>
                      </a:lnTo>
                      <a:lnTo>
                        <a:pt x="40" y="286"/>
                      </a:lnTo>
                      <a:lnTo>
                        <a:pt x="63" y="247"/>
                      </a:lnTo>
                      <a:lnTo>
                        <a:pt x="77" y="205"/>
                      </a:lnTo>
                      <a:lnTo>
                        <a:pt x="83" y="162"/>
                      </a:lnTo>
                      <a:lnTo>
                        <a:pt x="80" y="119"/>
                      </a:lnTo>
                      <a:lnTo>
                        <a:pt x="71" y="77"/>
                      </a:lnTo>
                      <a:lnTo>
                        <a:pt x="51" y="36"/>
                      </a:lnTo>
                      <a:lnTo>
                        <a:pt x="25" y="0"/>
                      </a:lnTo>
                      <a:lnTo>
                        <a:pt x="1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97" name="Freeform 242">
                  <a:extLst>
                    <a:ext uri="{FF2B5EF4-FFF2-40B4-BE49-F238E27FC236}">
                      <a16:creationId xmlns:a16="http://schemas.microsoft.com/office/drawing/2014/main" id="{9B673D0E-80E0-4087-84EA-E386E38D3C93}"/>
                    </a:ext>
                  </a:extLst>
                </p:cNvPr>
                <p:cNvSpPr>
                  <a:spLocks/>
                </p:cNvSpPr>
                <p:nvPr/>
              </p:nvSpPr>
              <p:spPr bwMode="auto">
                <a:xfrm>
                  <a:off x="2328" y="2459"/>
                  <a:ext cx="107" cy="28"/>
                </a:xfrm>
                <a:custGeom>
                  <a:avLst/>
                  <a:gdLst>
                    <a:gd name="T0" fmla="*/ 0 w 323"/>
                    <a:gd name="T1" fmla="*/ 0 h 83"/>
                    <a:gd name="T2" fmla="*/ 0 w 323"/>
                    <a:gd name="T3" fmla="*/ 0 h 83"/>
                    <a:gd name="T4" fmla="*/ 0 w 323"/>
                    <a:gd name="T5" fmla="*/ 0 h 83"/>
                    <a:gd name="T6" fmla="*/ 0 w 323"/>
                    <a:gd name="T7" fmla="*/ 0 h 83"/>
                    <a:gd name="T8" fmla="*/ 0 w 323"/>
                    <a:gd name="T9" fmla="*/ 0 h 83"/>
                    <a:gd name="T10" fmla="*/ 0 w 323"/>
                    <a:gd name="T11" fmla="*/ 0 h 83"/>
                    <a:gd name="T12" fmla="*/ 0 w 323"/>
                    <a:gd name="T13" fmla="*/ 0 h 83"/>
                    <a:gd name="T14" fmla="*/ 0 w 323"/>
                    <a:gd name="T15" fmla="*/ 0 h 83"/>
                    <a:gd name="T16" fmla="*/ 0 w 323"/>
                    <a:gd name="T17" fmla="*/ 0 h 83"/>
                    <a:gd name="T18" fmla="*/ 0 w 323"/>
                    <a:gd name="T19" fmla="*/ 0 h 83"/>
                    <a:gd name="T20" fmla="*/ 0 w 323"/>
                    <a:gd name="T21" fmla="*/ 0 h 83"/>
                    <a:gd name="T22" fmla="*/ 0 w 323"/>
                    <a:gd name="T23" fmla="*/ 0 h 83"/>
                    <a:gd name="T24" fmla="*/ 0 w 323"/>
                    <a:gd name="T25" fmla="*/ 0 h 83"/>
                    <a:gd name="T26" fmla="*/ 0 w 323"/>
                    <a:gd name="T27" fmla="*/ 0 h 83"/>
                    <a:gd name="T28" fmla="*/ 0 w 323"/>
                    <a:gd name="T29" fmla="*/ 0 h 83"/>
                    <a:gd name="T30" fmla="*/ 0 w 323"/>
                    <a:gd name="T31" fmla="*/ 0 h 83"/>
                    <a:gd name="T32" fmla="*/ 0 w 323"/>
                    <a:gd name="T33" fmla="*/ 0 h 83"/>
                    <a:gd name="T34" fmla="*/ 0 w 323"/>
                    <a:gd name="T35" fmla="*/ 0 h 83"/>
                    <a:gd name="T36" fmla="*/ 0 w 323"/>
                    <a:gd name="T37" fmla="*/ 0 h 83"/>
                    <a:gd name="T38" fmla="*/ 0 w 323"/>
                    <a:gd name="T39" fmla="*/ 0 h 83"/>
                    <a:gd name="T40" fmla="*/ 0 w 323"/>
                    <a:gd name="T41" fmla="*/ 0 h 83"/>
                    <a:gd name="T42" fmla="*/ 0 w 323"/>
                    <a:gd name="T43" fmla="*/ 0 h 83"/>
                    <a:gd name="T44" fmla="*/ 0 w 323"/>
                    <a:gd name="T45" fmla="*/ 0 h 83"/>
                    <a:gd name="T46" fmla="*/ 0 w 323"/>
                    <a:gd name="T47" fmla="*/ 0 h 83"/>
                    <a:gd name="T48" fmla="*/ 0 w 323"/>
                    <a:gd name="T49" fmla="*/ 0 h 83"/>
                    <a:gd name="T50" fmla="*/ 0 w 323"/>
                    <a:gd name="T51" fmla="*/ 0 h 83"/>
                    <a:gd name="T52" fmla="*/ 0 w 323"/>
                    <a:gd name="T53" fmla="*/ 0 h 83"/>
                    <a:gd name="T54" fmla="*/ 0 w 323"/>
                    <a:gd name="T55" fmla="*/ 0 h 83"/>
                    <a:gd name="T56" fmla="*/ 0 w 323"/>
                    <a:gd name="T57" fmla="*/ 0 h 83"/>
                    <a:gd name="T58" fmla="*/ 0 w 323"/>
                    <a:gd name="T59" fmla="*/ 0 h 83"/>
                    <a:gd name="T60" fmla="*/ 0 w 323"/>
                    <a:gd name="T61" fmla="*/ 0 h 83"/>
                    <a:gd name="T62" fmla="*/ 0 w 323"/>
                    <a:gd name="T63" fmla="*/ 0 h 83"/>
                    <a:gd name="T64" fmla="*/ 0 w 323"/>
                    <a:gd name="T65" fmla="*/ 0 h 83"/>
                    <a:gd name="T66" fmla="*/ 0 w 323"/>
                    <a:gd name="T67" fmla="*/ 0 h 83"/>
                    <a:gd name="T68" fmla="*/ 0 w 323"/>
                    <a:gd name="T69" fmla="*/ 0 h 83"/>
                    <a:gd name="T70" fmla="*/ 0 w 323"/>
                    <a:gd name="T71" fmla="*/ 0 h 83"/>
                    <a:gd name="T72" fmla="*/ 0 w 323"/>
                    <a:gd name="T73" fmla="*/ 0 h 83"/>
                    <a:gd name="T74" fmla="*/ 0 w 323"/>
                    <a:gd name="T75" fmla="*/ 0 h 83"/>
                    <a:gd name="T76" fmla="*/ 0 w 323"/>
                    <a:gd name="T77" fmla="*/ 0 h 83"/>
                    <a:gd name="T78" fmla="*/ 0 w 323"/>
                    <a:gd name="T79" fmla="*/ 0 h 83"/>
                    <a:gd name="T80" fmla="*/ 0 w 323"/>
                    <a:gd name="T81" fmla="*/ 0 h 83"/>
                    <a:gd name="T82" fmla="*/ 0 w 323"/>
                    <a:gd name="T83" fmla="*/ 0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23" h="83">
                      <a:moveTo>
                        <a:pt x="1" y="70"/>
                      </a:moveTo>
                      <a:lnTo>
                        <a:pt x="11" y="71"/>
                      </a:lnTo>
                      <a:lnTo>
                        <a:pt x="29" y="57"/>
                      </a:lnTo>
                      <a:lnTo>
                        <a:pt x="46" y="44"/>
                      </a:lnTo>
                      <a:lnTo>
                        <a:pt x="65" y="35"/>
                      </a:lnTo>
                      <a:lnTo>
                        <a:pt x="83" y="27"/>
                      </a:lnTo>
                      <a:lnTo>
                        <a:pt x="103" y="20"/>
                      </a:lnTo>
                      <a:lnTo>
                        <a:pt x="123" y="16"/>
                      </a:lnTo>
                      <a:lnTo>
                        <a:pt x="144" y="15"/>
                      </a:lnTo>
                      <a:lnTo>
                        <a:pt x="166" y="15"/>
                      </a:lnTo>
                      <a:lnTo>
                        <a:pt x="185" y="16"/>
                      </a:lnTo>
                      <a:lnTo>
                        <a:pt x="206" y="20"/>
                      </a:lnTo>
                      <a:lnTo>
                        <a:pt x="225" y="26"/>
                      </a:lnTo>
                      <a:lnTo>
                        <a:pt x="245" y="34"/>
                      </a:lnTo>
                      <a:lnTo>
                        <a:pt x="262" y="43"/>
                      </a:lnTo>
                      <a:lnTo>
                        <a:pt x="280" y="54"/>
                      </a:lnTo>
                      <a:lnTo>
                        <a:pt x="297" y="69"/>
                      </a:lnTo>
                      <a:lnTo>
                        <a:pt x="312" y="83"/>
                      </a:lnTo>
                      <a:lnTo>
                        <a:pt x="323" y="74"/>
                      </a:lnTo>
                      <a:lnTo>
                        <a:pt x="306" y="58"/>
                      </a:lnTo>
                      <a:lnTo>
                        <a:pt x="289" y="43"/>
                      </a:lnTo>
                      <a:lnTo>
                        <a:pt x="269" y="30"/>
                      </a:lnTo>
                      <a:lnTo>
                        <a:pt x="249" y="20"/>
                      </a:lnTo>
                      <a:lnTo>
                        <a:pt x="229" y="13"/>
                      </a:lnTo>
                      <a:lnTo>
                        <a:pt x="209" y="7"/>
                      </a:lnTo>
                      <a:lnTo>
                        <a:pt x="188" y="3"/>
                      </a:lnTo>
                      <a:lnTo>
                        <a:pt x="166" y="0"/>
                      </a:lnTo>
                      <a:lnTo>
                        <a:pt x="144" y="2"/>
                      </a:lnTo>
                      <a:lnTo>
                        <a:pt x="123" y="3"/>
                      </a:lnTo>
                      <a:lnTo>
                        <a:pt x="101" y="7"/>
                      </a:lnTo>
                      <a:lnTo>
                        <a:pt x="79" y="14"/>
                      </a:lnTo>
                      <a:lnTo>
                        <a:pt x="58" y="21"/>
                      </a:lnTo>
                      <a:lnTo>
                        <a:pt x="40" y="34"/>
                      </a:lnTo>
                      <a:lnTo>
                        <a:pt x="20" y="46"/>
                      </a:lnTo>
                      <a:lnTo>
                        <a:pt x="2" y="60"/>
                      </a:lnTo>
                      <a:lnTo>
                        <a:pt x="12" y="61"/>
                      </a:lnTo>
                      <a:lnTo>
                        <a:pt x="2" y="60"/>
                      </a:lnTo>
                      <a:lnTo>
                        <a:pt x="0" y="64"/>
                      </a:lnTo>
                      <a:lnTo>
                        <a:pt x="2" y="70"/>
                      </a:lnTo>
                      <a:lnTo>
                        <a:pt x="6" y="72"/>
                      </a:lnTo>
                      <a:lnTo>
                        <a:pt x="11" y="71"/>
                      </a:lnTo>
                      <a:lnTo>
                        <a:pt x="1"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98" name="Freeform 243">
                  <a:extLst>
                    <a:ext uri="{FF2B5EF4-FFF2-40B4-BE49-F238E27FC236}">
                      <a16:creationId xmlns:a16="http://schemas.microsoft.com/office/drawing/2014/main" id="{640066CD-3CC5-4261-BEB2-1F4E13DCB049}"/>
                    </a:ext>
                  </a:extLst>
                </p:cNvPr>
                <p:cNvSpPr>
                  <a:spLocks/>
                </p:cNvSpPr>
                <p:nvPr/>
              </p:nvSpPr>
              <p:spPr bwMode="auto">
                <a:xfrm>
                  <a:off x="2130" y="2263"/>
                  <a:ext cx="202" cy="219"/>
                </a:xfrm>
                <a:custGeom>
                  <a:avLst/>
                  <a:gdLst>
                    <a:gd name="T0" fmla="*/ 0 w 604"/>
                    <a:gd name="T1" fmla="*/ 0 h 658"/>
                    <a:gd name="T2" fmla="*/ 0 w 604"/>
                    <a:gd name="T3" fmla="*/ 0 h 658"/>
                    <a:gd name="T4" fmla="*/ 1 w 604"/>
                    <a:gd name="T5" fmla="*/ 1 h 658"/>
                    <a:gd name="T6" fmla="*/ 1 w 604"/>
                    <a:gd name="T7" fmla="*/ 1 h 658"/>
                    <a:gd name="T8" fmla="*/ 0 w 604"/>
                    <a:gd name="T9" fmla="*/ 0 h 658"/>
                    <a:gd name="T10" fmla="*/ 0 w 604"/>
                    <a:gd name="T11" fmla="*/ 0 h 658"/>
                    <a:gd name="T12" fmla="*/ 0 w 604"/>
                    <a:gd name="T13" fmla="*/ 0 h 658"/>
                    <a:gd name="T14" fmla="*/ 0 w 604"/>
                    <a:gd name="T15" fmla="*/ 0 h 658"/>
                    <a:gd name="T16" fmla="*/ 0 w 604"/>
                    <a:gd name="T17" fmla="*/ 0 h 658"/>
                    <a:gd name="T18" fmla="*/ 0 w 604"/>
                    <a:gd name="T19" fmla="*/ 0 h 658"/>
                    <a:gd name="T20" fmla="*/ 0 w 604"/>
                    <a:gd name="T21" fmla="*/ 0 h 658"/>
                    <a:gd name="T22" fmla="*/ 0 w 604"/>
                    <a:gd name="T23" fmla="*/ 0 h 6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4" h="658">
                      <a:moveTo>
                        <a:pt x="2" y="1"/>
                      </a:moveTo>
                      <a:lnTo>
                        <a:pt x="1" y="11"/>
                      </a:lnTo>
                      <a:lnTo>
                        <a:pt x="593" y="658"/>
                      </a:lnTo>
                      <a:lnTo>
                        <a:pt x="604" y="649"/>
                      </a:lnTo>
                      <a:lnTo>
                        <a:pt x="12" y="2"/>
                      </a:lnTo>
                      <a:lnTo>
                        <a:pt x="11" y="12"/>
                      </a:lnTo>
                      <a:lnTo>
                        <a:pt x="12" y="2"/>
                      </a:lnTo>
                      <a:lnTo>
                        <a:pt x="8" y="0"/>
                      </a:lnTo>
                      <a:lnTo>
                        <a:pt x="2" y="1"/>
                      </a:lnTo>
                      <a:lnTo>
                        <a:pt x="0" y="6"/>
                      </a:lnTo>
                      <a:lnTo>
                        <a:pt x="1" y="1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99" name="Freeform 244">
                  <a:extLst>
                    <a:ext uri="{FF2B5EF4-FFF2-40B4-BE49-F238E27FC236}">
                      <a16:creationId xmlns:a16="http://schemas.microsoft.com/office/drawing/2014/main" id="{CB268E46-F87F-469C-952A-40359F91101F}"/>
                    </a:ext>
                  </a:extLst>
                </p:cNvPr>
                <p:cNvSpPr>
                  <a:spLocks/>
                </p:cNvSpPr>
                <p:nvPr/>
              </p:nvSpPr>
              <p:spPr bwMode="auto">
                <a:xfrm>
                  <a:off x="2131" y="2167"/>
                  <a:ext cx="520" cy="122"/>
                </a:xfrm>
                <a:custGeom>
                  <a:avLst/>
                  <a:gdLst>
                    <a:gd name="T0" fmla="*/ 2 w 1560"/>
                    <a:gd name="T1" fmla="*/ 0 h 366"/>
                    <a:gd name="T2" fmla="*/ 2 w 1560"/>
                    <a:gd name="T3" fmla="*/ 0 h 366"/>
                    <a:gd name="T4" fmla="*/ 2 w 1560"/>
                    <a:gd name="T5" fmla="*/ 0 h 366"/>
                    <a:gd name="T6" fmla="*/ 2 w 1560"/>
                    <a:gd name="T7" fmla="*/ 0 h 366"/>
                    <a:gd name="T8" fmla="*/ 2 w 1560"/>
                    <a:gd name="T9" fmla="*/ 0 h 366"/>
                    <a:gd name="T10" fmla="*/ 2 w 1560"/>
                    <a:gd name="T11" fmla="*/ 0 h 366"/>
                    <a:gd name="T12" fmla="*/ 1 w 1560"/>
                    <a:gd name="T13" fmla="*/ 0 h 366"/>
                    <a:gd name="T14" fmla="*/ 1 w 1560"/>
                    <a:gd name="T15" fmla="*/ 0 h 366"/>
                    <a:gd name="T16" fmla="*/ 1 w 1560"/>
                    <a:gd name="T17" fmla="*/ 0 h 366"/>
                    <a:gd name="T18" fmla="*/ 1 w 1560"/>
                    <a:gd name="T19" fmla="*/ 0 h 366"/>
                    <a:gd name="T20" fmla="*/ 1 w 1560"/>
                    <a:gd name="T21" fmla="*/ 0 h 366"/>
                    <a:gd name="T22" fmla="*/ 1 w 1560"/>
                    <a:gd name="T23" fmla="*/ 0 h 366"/>
                    <a:gd name="T24" fmla="*/ 1 w 1560"/>
                    <a:gd name="T25" fmla="*/ 0 h 366"/>
                    <a:gd name="T26" fmla="*/ 0 w 1560"/>
                    <a:gd name="T27" fmla="*/ 0 h 366"/>
                    <a:gd name="T28" fmla="*/ 0 w 1560"/>
                    <a:gd name="T29" fmla="*/ 0 h 366"/>
                    <a:gd name="T30" fmla="*/ 0 w 1560"/>
                    <a:gd name="T31" fmla="*/ 0 h 366"/>
                    <a:gd name="T32" fmla="*/ 0 w 1560"/>
                    <a:gd name="T33" fmla="*/ 0 h 366"/>
                    <a:gd name="T34" fmla="*/ 0 w 1560"/>
                    <a:gd name="T35" fmla="*/ 0 h 366"/>
                    <a:gd name="T36" fmla="*/ 0 w 1560"/>
                    <a:gd name="T37" fmla="*/ 0 h 366"/>
                    <a:gd name="T38" fmla="*/ 0 w 1560"/>
                    <a:gd name="T39" fmla="*/ 0 h 366"/>
                    <a:gd name="T40" fmla="*/ 0 w 1560"/>
                    <a:gd name="T41" fmla="*/ 0 h 366"/>
                    <a:gd name="T42" fmla="*/ 1 w 1560"/>
                    <a:gd name="T43" fmla="*/ 0 h 366"/>
                    <a:gd name="T44" fmla="*/ 1 w 1560"/>
                    <a:gd name="T45" fmla="*/ 0 h 366"/>
                    <a:gd name="T46" fmla="*/ 1 w 1560"/>
                    <a:gd name="T47" fmla="*/ 0 h 366"/>
                    <a:gd name="T48" fmla="*/ 1 w 1560"/>
                    <a:gd name="T49" fmla="*/ 0 h 366"/>
                    <a:gd name="T50" fmla="*/ 1 w 1560"/>
                    <a:gd name="T51" fmla="*/ 0 h 366"/>
                    <a:gd name="T52" fmla="*/ 1 w 1560"/>
                    <a:gd name="T53" fmla="*/ 0 h 366"/>
                    <a:gd name="T54" fmla="*/ 1 w 1560"/>
                    <a:gd name="T55" fmla="*/ 0 h 366"/>
                    <a:gd name="T56" fmla="*/ 2 w 1560"/>
                    <a:gd name="T57" fmla="*/ 0 h 366"/>
                    <a:gd name="T58" fmla="*/ 2 w 1560"/>
                    <a:gd name="T59" fmla="*/ 0 h 366"/>
                    <a:gd name="T60" fmla="*/ 2 w 1560"/>
                    <a:gd name="T61" fmla="*/ 0 h 366"/>
                    <a:gd name="T62" fmla="*/ 2 w 1560"/>
                    <a:gd name="T63" fmla="*/ 0 h 366"/>
                    <a:gd name="T64" fmla="*/ 2 w 1560"/>
                    <a:gd name="T65" fmla="*/ 0 h 366"/>
                    <a:gd name="T66" fmla="*/ 2 w 1560"/>
                    <a:gd name="T67" fmla="*/ 1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60" h="366">
                      <a:moveTo>
                        <a:pt x="1560" y="357"/>
                      </a:moveTo>
                      <a:lnTo>
                        <a:pt x="1560" y="357"/>
                      </a:lnTo>
                      <a:lnTo>
                        <a:pt x="1519" y="317"/>
                      </a:lnTo>
                      <a:lnTo>
                        <a:pt x="1478" y="277"/>
                      </a:lnTo>
                      <a:lnTo>
                        <a:pt x="1437" y="242"/>
                      </a:lnTo>
                      <a:lnTo>
                        <a:pt x="1393" y="209"/>
                      </a:lnTo>
                      <a:lnTo>
                        <a:pt x="1348" y="179"/>
                      </a:lnTo>
                      <a:lnTo>
                        <a:pt x="1302" y="149"/>
                      </a:lnTo>
                      <a:lnTo>
                        <a:pt x="1255" y="124"/>
                      </a:lnTo>
                      <a:lnTo>
                        <a:pt x="1205" y="100"/>
                      </a:lnTo>
                      <a:lnTo>
                        <a:pt x="1156" y="79"/>
                      </a:lnTo>
                      <a:lnTo>
                        <a:pt x="1107" y="60"/>
                      </a:lnTo>
                      <a:lnTo>
                        <a:pt x="1055" y="45"/>
                      </a:lnTo>
                      <a:lnTo>
                        <a:pt x="1004" y="32"/>
                      </a:lnTo>
                      <a:lnTo>
                        <a:pt x="952" y="21"/>
                      </a:lnTo>
                      <a:lnTo>
                        <a:pt x="900" y="12"/>
                      </a:lnTo>
                      <a:lnTo>
                        <a:pt x="847" y="6"/>
                      </a:lnTo>
                      <a:lnTo>
                        <a:pt x="794" y="2"/>
                      </a:lnTo>
                      <a:lnTo>
                        <a:pt x="741" y="0"/>
                      </a:lnTo>
                      <a:lnTo>
                        <a:pt x="689" y="3"/>
                      </a:lnTo>
                      <a:lnTo>
                        <a:pt x="636" y="7"/>
                      </a:lnTo>
                      <a:lnTo>
                        <a:pt x="582" y="13"/>
                      </a:lnTo>
                      <a:lnTo>
                        <a:pt x="531" y="22"/>
                      </a:lnTo>
                      <a:lnTo>
                        <a:pt x="478" y="34"/>
                      </a:lnTo>
                      <a:lnTo>
                        <a:pt x="428" y="48"/>
                      </a:lnTo>
                      <a:lnTo>
                        <a:pt x="375" y="65"/>
                      </a:lnTo>
                      <a:lnTo>
                        <a:pt x="326" y="83"/>
                      </a:lnTo>
                      <a:lnTo>
                        <a:pt x="277" y="105"/>
                      </a:lnTo>
                      <a:lnTo>
                        <a:pt x="227" y="129"/>
                      </a:lnTo>
                      <a:lnTo>
                        <a:pt x="179" y="156"/>
                      </a:lnTo>
                      <a:lnTo>
                        <a:pt x="133" y="186"/>
                      </a:lnTo>
                      <a:lnTo>
                        <a:pt x="87" y="218"/>
                      </a:lnTo>
                      <a:lnTo>
                        <a:pt x="43" y="252"/>
                      </a:lnTo>
                      <a:lnTo>
                        <a:pt x="0" y="289"/>
                      </a:lnTo>
                      <a:lnTo>
                        <a:pt x="9" y="300"/>
                      </a:lnTo>
                      <a:lnTo>
                        <a:pt x="52" y="263"/>
                      </a:lnTo>
                      <a:lnTo>
                        <a:pt x="96" y="229"/>
                      </a:lnTo>
                      <a:lnTo>
                        <a:pt x="139" y="197"/>
                      </a:lnTo>
                      <a:lnTo>
                        <a:pt x="186" y="169"/>
                      </a:lnTo>
                      <a:lnTo>
                        <a:pt x="234" y="143"/>
                      </a:lnTo>
                      <a:lnTo>
                        <a:pt x="281" y="118"/>
                      </a:lnTo>
                      <a:lnTo>
                        <a:pt x="330" y="97"/>
                      </a:lnTo>
                      <a:lnTo>
                        <a:pt x="380" y="78"/>
                      </a:lnTo>
                      <a:lnTo>
                        <a:pt x="430" y="61"/>
                      </a:lnTo>
                      <a:lnTo>
                        <a:pt x="480" y="47"/>
                      </a:lnTo>
                      <a:lnTo>
                        <a:pt x="533" y="35"/>
                      </a:lnTo>
                      <a:lnTo>
                        <a:pt x="585" y="26"/>
                      </a:lnTo>
                      <a:lnTo>
                        <a:pt x="636" y="20"/>
                      </a:lnTo>
                      <a:lnTo>
                        <a:pt x="689" y="17"/>
                      </a:lnTo>
                      <a:lnTo>
                        <a:pt x="741" y="15"/>
                      </a:lnTo>
                      <a:lnTo>
                        <a:pt x="794" y="15"/>
                      </a:lnTo>
                      <a:lnTo>
                        <a:pt x="847" y="19"/>
                      </a:lnTo>
                      <a:lnTo>
                        <a:pt x="898" y="25"/>
                      </a:lnTo>
                      <a:lnTo>
                        <a:pt x="950" y="34"/>
                      </a:lnTo>
                      <a:lnTo>
                        <a:pt x="1001" y="45"/>
                      </a:lnTo>
                      <a:lnTo>
                        <a:pt x="1053" y="58"/>
                      </a:lnTo>
                      <a:lnTo>
                        <a:pt x="1102" y="74"/>
                      </a:lnTo>
                      <a:lnTo>
                        <a:pt x="1152" y="92"/>
                      </a:lnTo>
                      <a:lnTo>
                        <a:pt x="1201" y="113"/>
                      </a:lnTo>
                      <a:lnTo>
                        <a:pt x="1248" y="137"/>
                      </a:lnTo>
                      <a:lnTo>
                        <a:pt x="1295" y="162"/>
                      </a:lnTo>
                      <a:lnTo>
                        <a:pt x="1341" y="190"/>
                      </a:lnTo>
                      <a:lnTo>
                        <a:pt x="1384" y="220"/>
                      </a:lnTo>
                      <a:lnTo>
                        <a:pt x="1428" y="253"/>
                      </a:lnTo>
                      <a:lnTo>
                        <a:pt x="1470" y="288"/>
                      </a:lnTo>
                      <a:lnTo>
                        <a:pt x="1510" y="326"/>
                      </a:lnTo>
                      <a:lnTo>
                        <a:pt x="1549" y="366"/>
                      </a:lnTo>
                      <a:lnTo>
                        <a:pt x="1560" y="3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00" name="Freeform 245">
                  <a:extLst>
                    <a:ext uri="{FF2B5EF4-FFF2-40B4-BE49-F238E27FC236}">
                      <a16:creationId xmlns:a16="http://schemas.microsoft.com/office/drawing/2014/main" id="{B0A9AFA1-68FD-4E3F-9F78-5F7959AD1B47}"/>
                    </a:ext>
                  </a:extLst>
                </p:cNvPr>
                <p:cNvSpPr>
                  <a:spLocks/>
                </p:cNvSpPr>
                <p:nvPr/>
              </p:nvSpPr>
              <p:spPr bwMode="auto">
                <a:xfrm>
                  <a:off x="2624" y="2286"/>
                  <a:ext cx="123" cy="520"/>
                </a:xfrm>
                <a:custGeom>
                  <a:avLst/>
                  <a:gdLst>
                    <a:gd name="T0" fmla="*/ 0 w 368"/>
                    <a:gd name="T1" fmla="*/ 2 h 1559"/>
                    <a:gd name="T2" fmla="*/ 0 w 368"/>
                    <a:gd name="T3" fmla="*/ 2 h 1559"/>
                    <a:gd name="T4" fmla="*/ 0 w 368"/>
                    <a:gd name="T5" fmla="*/ 2 h 1559"/>
                    <a:gd name="T6" fmla="*/ 0 w 368"/>
                    <a:gd name="T7" fmla="*/ 2 h 1559"/>
                    <a:gd name="T8" fmla="*/ 0 w 368"/>
                    <a:gd name="T9" fmla="*/ 2 h 1559"/>
                    <a:gd name="T10" fmla="*/ 0 w 368"/>
                    <a:gd name="T11" fmla="*/ 2 h 1559"/>
                    <a:gd name="T12" fmla="*/ 0 w 368"/>
                    <a:gd name="T13" fmla="*/ 2 h 1559"/>
                    <a:gd name="T14" fmla="*/ 0 w 368"/>
                    <a:gd name="T15" fmla="*/ 1 h 1559"/>
                    <a:gd name="T16" fmla="*/ 0 w 368"/>
                    <a:gd name="T17" fmla="*/ 1 h 1559"/>
                    <a:gd name="T18" fmla="*/ 1 w 368"/>
                    <a:gd name="T19" fmla="*/ 1 h 1559"/>
                    <a:gd name="T20" fmla="*/ 1 w 368"/>
                    <a:gd name="T21" fmla="*/ 1 h 1559"/>
                    <a:gd name="T22" fmla="*/ 0 w 368"/>
                    <a:gd name="T23" fmla="*/ 1 h 1559"/>
                    <a:gd name="T24" fmla="*/ 0 w 368"/>
                    <a:gd name="T25" fmla="*/ 1 h 1559"/>
                    <a:gd name="T26" fmla="*/ 0 w 368"/>
                    <a:gd name="T27" fmla="*/ 1 h 1559"/>
                    <a:gd name="T28" fmla="*/ 0 w 368"/>
                    <a:gd name="T29" fmla="*/ 0 h 1559"/>
                    <a:gd name="T30" fmla="*/ 0 w 368"/>
                    <a:gd name="T31" fmla="*/ 0 h 1559"/>
                    <a:gd name="T32" fmla="*/ 0 w 368"/>
                    <a:gd name="T33" fmla="*/ 0 h 1559"/>
                    <a:gd name="T34" fmla="*/ 0 w 368"/>
                    <a:gd name="T35" fmla="*/ 0 h 1559"/>
                    <a:gd name="T36" fmla="*/ 0 w 368"/>
                    <a:gd name="T37" fmla="*/ 0 h 1559"/>
                    <a:gd name="T38" fmla="*/ 0 w 368"/>
                    <a:gd name="T39" fmla="*/ 0 h 1559"/>
                    <a:gd name="T40" fmla="*/ 0 w 368"/>
                    <a:gd name="T41" fmla="*/ 0 h 1559"/>
                    <a:gd name="T42" fmla="*/ 0 w 368"/>
                    <a:gd name="T43" fmla="*/ 0 h 1559"/>
                    <a:gd name="T44" fmla="*/ 0 w 368"/>
                    <a:gd name="T45" fmla="*/ 1 h 1559"/>
                    <a:gd name="T46" fmla="*/ 0 w 368"/>
                    <a:gd name="T47" fmla="*/ 1 h 1559"/>
                    <a:gd name="T48" fmla="*/ 0 w 368"/>
                    <a:gd name="T49" fmla="*/ 1 h 1559"/>
                    <a:gd name="T50" fmla="*/ 0 w 368"/>
                    <a:gd name="T51" fmla="*/ 1 h 1559"/>
                    <a:gd name="T52" fmla="*/ 0 w 368"/>
                    <a:gd name="T53" fmla="*/ 1 h 1559"/>
                    <a:gd name="T54" fmla="*/ 0 w 368"/>
                    <a:gd name="T55" fmla="*/ 1 h 1559"/>
                    <a:gd name="T56" fmla="*/ 0 w 368"/>
                    <a:gd name="T57" fmla="*/ 1 h 1559"/>
                    <a:gd name="T58" fmla="*/ 0 w 368"/>
                    <a:gd name="T59" fmla="*/ 2 h 1559"/>
                    <a:gd name="T60" fmla="*/ 0 w 368"/>
                    <a:gd name="T61" fmla="*/ 2 h 1559"/>
                    <a:gd name="T62" fmla="*/ 0 w 368"/>
                    <a:gd name="T63" fmla="*/ 2 h 1559"/>
                    <a:gd name="T64" fmla="*/ 0 w 368"/>
                    <a:gd name="T65" fmla="*/ 2 h 1559"/>
                    <a:gd name="T66" fmla="*/ 0 w 368"/>
                    <a:gd name="T67" fmla="*/ 2 h 1559"/>
                    <a:gd name="T68" fmla="*/ 0 w 368"/>
                    <a:gd name="T69" fmla="*/ 2 h 1559"/>
                    <a:gd name="T70" fmla="*/ 0 w 368"/>
                    <a:gd name="T71" fmla="*/ 2 h 1559"/>
                    <a:gd name="T72" fmla="*/ 0 w 368"/>
                    <a:gd name="T73" fmla="*/ 2 h 1559"/>
                    <a:gd name="T74" fmla="*/ 0 w 368"/>
                    <a:gd name="T75" fmla="*/ 2 h 1559"/>
                    <a:gd name="T76" fmla="*/ 0 w 368"/>
                    <a:gd name="T77" fmla="*/ 2 h 1559"/>
                    <a:gd name="T78" fmla="*/ 0 w 368"/>
                    <a:gd name="T79" fmla="*/ 2 h 1559"/>
                    <a:gd name="T80" fmla="*/ 0 w 368"/>
                    <a:gd name="T81" fmla="*/ 2 h 1559"/>
                    <a:gd name="T82" fmla="*/ 0 w 368"/>
                    <a:gd name="T83" fmla="*/ 2 h 15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8" h="1559">
                      <a:moveTo>
                        <a:pt x="2" y="1557"/>
                      </a:moveTo>
                      <a:lnTo>
                        <a:pt x="11" y="1558"/>
                      </a:lnTo>
                      <a:lnTo>
                        <a:pt x="92" y="1477"/>
                      </a:lnTo>
                      <a:lnTo>
                        <a:pt x="161" y="1392"/>
                      </a:lnTo>
                      <a:lnTo>
                        <a:pt x="221" y="1300"/>
                      </a:lnTo>
                      <a:lnTo>
                        <a:pt x="270" y="1203"/>
                      </a:lnTo>
                      <a:lnTo>
                        <a:pt x="310" y="1105"/>
                      </a:lnTo>
                      <a:lnTo>
                        <a:pt x="339" y="1002"/>
                      </a:lnTo>
                      <a:lnTo>
                        <a:pt x="358" y="898"/>
                      </a:lnTo>
                      <a:lnTo>
                        <a:pt x="368" y="792"/>
                      </a:lnTo>
                      <a:lnTo>
                        <a:pt x="368" y="687"/>
                      </a:lnTo>
                      <a:lnTo>
                        <a:pt x="357" y="581"/>
                      </a:lnTo>
                      <a:lnTo>
                        <a:pt x="336" y="478"/>
                      </a:lnTo>
                      <a:lnTo>
                        <a:pt x="305" y="375"/>
                      </a:lnTo>
                      <a:lnTo>
                        <a:pt x="265" y="275"/>
                      </a:lnTo>
                      <a:lnTo>
                        <a:pt x="213" y="179"/>
                      </a:lnTo>
                      <a:lnTo>
                        <a:pt x="152" y="87"/>
                      </a:lnTo>
                      <a:lnTo>
                        <a:pt x="81" y="0"/>
                      </a:lnTo>
                      <a:lnTo>
                        <a:pt x="70" y="9"/>
                      </a:lnTo>
                      <a:lnTo>
                        <a:pt x="141" y="96"/>
                      </a:lnTo>
                      <a:lnTo>
                        <a:pt x="202" y="185"/>
                      </a:lnTo>
                      <a:lnTo>
                        <a:pt x="252" y="280"/>
                      </a:lnTo>
                      <a:lnTo>
                        <a:pt x="292" y="379"/>
                      </a:lnTo>
                      <a:lnTo>
                        <a:pt x="323" y="480"/>
                      </a:lnTo>
                      <a:lnTo>
                        <a:pt x="344" y="583"/>
                      </a:lnTo>
                      <a:lnTo>
                        <a:pt x="355" y="687"/>
                      </a:lnTo>
                      <a:lnTo>
                        <a:pt x="355" y="792"/>
                      </a:lnTo>
                      <a:lnTo>
                        <a:pt x="345" y="898"/>
                      </a:lnTo>
                      <a:lnTo>
                        <a:pt x="326" y="1000"/>
                      </a:lnTo>
                      <a:lnTo>
                        <a:pt x="297" y="1100"/>
                      </a:lnTo>
                      <a:lnTo>
                        <a:pt x="257" y="1199"/>
                      </a:lnTo>
                      <a:lnTo>
                        <a:pt x="208" y="1293"/>
                      </a:lnTo>
                      <a:lnTo>
                        <a:pt x="150" y="1383"/>
                      </a:lnTo>
                      <a:lnTo>
                        <a:pt x="81" y="1468"/>
                      </a:lnTo>
                      <a:lnTo>
                        <a:pt x="3" y="1547"/>
                      </a:lnTo>
                      <a:lnTo>
                        <a:pt x="13" y="1548"/>
                      </a:lnTo>
                      <a:lnTo>
                        <a:pt x="3" y="1547"/>
                      </a:lnTo>
                      <a:lnTo>
                        <a:pt x="0" y="1552"/>
                      </a:lnTo>
                      <a:lnTo>
                        <a:pt x="3" y="1557"/>
                      </a:lnTo>
                      <a:lnTo>
                        <a:pt x="6" y="1559"/>
                      </a:lnTo>
                      <a:lnTo>
                        <a:pt x="11" y="1558"/>
                      </a:lnTo>
                      <a:lnTo>
                        <a:pt x="2" y="15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01" name="Freeform 246">
                  <a:extLst>
                    <a:ext uri="{FF2B5EF4-FFF2-40B4-BE49-F238E27FC236}">
                      <a16:creationId xmlns:a16="http://schemas.microsoft.com/office/drawing/2014/main" id="{2E1526D6-3BBF-4EB2-A1E4-A1660B8D8436}"/>
                    </a:ext>
                  </a:extLst>
                </p:cNvPr>
                <p:cNvSpPr>
                  <a:spLocks/>
                </p:cNvSpPr>
                <p:nvPr/>
              </p:nvSpPr>
              <p:spPr bwMode="auto">
                <a:xfrm>
                  <a:off x="2426" y="2586"/>
                  <a:ext cx="202" cy="219"/>
                </a:xfrm>
                <a:custGeom>
                  <a:avLst/>
                  <a:gdLst>
                    <a:gd name="T0" fmla="*/ 0 w 606"/>
                    <a:gd name="T1" fmla="*/ 0 h 656"/>
                    <a:gd name="T2" fmla="*/ 0 w 606"/>
                    <a:gd name="T3" fmla="*/ 0 h 656"/>
                    <a:gd name="T4" fmla="*/ 1 w 606"/>
                    <a:gd name="T5" fmla="*/ 1 h 656"/>
                    <a:gd name="T6" fmla="*/ 1 w 606"/>
                    <a:gd name="T7" fmla="*/ 1 h 656"/>
                    <a:gd name="T8" fmla="*/ 0 w 606"/>
                    <a:gd name="T9" fmla="*/ 0 h 656"/>
                    <a:gd name="T10" fmla="*/ 0 w 606"/>
                    <a:gd name="T11" fmla="*/ 0 h 656"/>
                    <a:gd name="T12" fmla="*/ 0 w 606"/>
                    <a:gd name="T13" fmla="*/ 0 h 656"/>
                    <a:gd name="T14" fmla="*/ 0 w 606"/>
                    <a:gd name="T15" fmla="*/ 0 h 656"/>
                    <a:gd name="T16" fmla="*/ 0 w 606"/>
                    <a:gd name="T17" fmla="*/ 0 h 656"/>
                    <a:gd name="T18" fmla="*/ 0 w 606"/>
                    <a:gd name="T19" fmla="*/ 0 h 656"/>
                    <a:gd name="T20" fmla="*/ 0 w 606"/>
                    <a:gd name="T21" fmla="*/ 0 h 656"/>
                    <a:gd name="T22" fmla="*/ 0 w 606"/>
                    <a:gd name="T23" fmla="*/ 0 h 6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6" h="656">
                      <a:moveTo>
                        <a:pt x="2" y="1"/>
                      </a:moveTo>
                      <a:lnTo>
                        <a:pt x="1" y="11"/>
                      </a:lnTo>
                      <a:lnTo>
                        <a:pt x="595" y="656"/>
                      </a:lnTo>
                      <a:lnTo>
                        <a:pt x="606" y="647"/>
                      </a:lnTo>
                      <a:lnTo>
                        <a:pt x="12" y="2"/>
                      </a:lnTo>
                      <a:lnTo>
                        <a:pt x="11" y="12"/>
                      </a:lnTo>
                      <a:lnTo>
                        <a:pt x="12" y="2"/>
                      </a:lnTo>
                      <a:lnTo>
                        <a:pt x="8" y="0"/>
                      </a:lnTo>
                      <a:lnTo>
                        <a:pt x="2" y="1"/>
                      </a:lnTo>
                      <a:lnTo>
                        <a:pt x="0" y="5"/>
                      </a:lnTo>
                      <a:lnTo>
                        <a:pt x="1" y="1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6610" name="Group 247">
                <a:extLst>
                  <a:ext uri="{FF2B5EF4-FFF2-40B4-BE49-F238E27FC236}">
                    <a16:creationId xmlns:a16="http://schemas.microsoft.com/office/drawing/2014/main" id="{C4C110F9-DED9-4BCB-9C65-713EBEDF76D3}"/>
                  </a:ext>
                </a:extLst>
              </p:cNvPr>
              <p:cNvGrpSpPr>
                <a:grpSpLocks/>
              </p:cNvGrpSpPr>
              <p:nvPr/>
            </p:nvGrpSpPr>
            <p:grpSpPr bwMode="auto">
              <a:xfrm>
                <a:off x="1783" y="2800"/>
                <a:ext cx="846" cy="370"/>
                <a:chOff x="1783" y="2800"/>
                <a:chExt cx="846" cy="370"/>
              </a:xfrm>
            </p:grpSpPr>
            <p:sp>
              <p:nvSpPr>
                <p:cNvPr id="56611" name="Freeform 248">
                  <a:extLst>
                    <a:ext uri="{FF2B5EF4-FFF2-40B4-BE49-F238E27FC236}">
                      <a16:creationId xmlns:a16="http://schemas.microsoft.com/office/drawing/2014/main" id="{B6CCBEB0-A18B-48CF-995D-F2B3B7BF2923}"/>
                    </a:ext>
                  </a:extLst>
                </p:cNvPr>
                <p:cNvSpPr>
                  <a:spLocks/>
                </p:cNvSpPr>
                <p:nvPr/>
              </p:nvSpPr>
              <p:spPr bwMode="auto">
                <a:xfrm>
                  <a:off x="2114" y="2988"/>
                  <a:ext cx="295" cy="5"/>
                </a:xfrm>
                <a:custGeom>
                  <a:avLst/>
                  <a:gdLst>
                    <a:gd name="T0" fmla="*/ 1 w 884"/>
                    <a:gd name="T1" fmla="*/ 0 h 15"/>
                    <a:gd name="T2" fmla="*/ 1 w 884"/>
                    <a:gd name="T3" fmla="*/ 0 h 15"/>
                    <a:gd name="T4" fmla="*/ 0 w 884"/>
                    <a:gd name="T5" fmla="*/ 0 h 15"/>
                    <a:gd name="T6" fmla="*/ 0 w 884"/>
                    <a:gd name="T7" fmla="*/ 0 h 15"/>
                    <a:gd name="T8" fmla="*/ 1 w 884"/>
                    <a:gd name="T9" fmla="*/ 0 h 15"/>
                    <a:gd name="T10" fmla="*/ 1 w 884"/>
                    <a:gd name="T11" fmla="*/ 0 h 15"/>
                    <a:gd name="T12" fmla="*/ 1 w 884"/>
                    <a:gd name="T13" fmla="*/ 0 h 15"/>
                    <a:gd name="T14" fmla="*/ 1 w 884"/>
                    <a:gd name="T15" fmla="*/ 0 h 15"/>
                    <a:gd name="T16" fmla="*/ 1 w 884"/>
                    <a:gd name="T17" fmla="*/ 0 h 15"/>
                    <a:gd name="T18" fmla="*/ 1 w 884"/>
                    <a:gd name="T19" fmla="*/ 0 h 15"/>
                    <a:gd name="T20" fmla="*/ 1 w 884"/>
                    <a:gd name="T21" fmla="*/ 0 h 15"/>
                    <a:gd name="T22" fmla="*/ 1 w 884"/>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4" h="15">
                      <a:moveTo>
                        <a:pt x="868" y="8"/>
                      </a:moveTo>
                      <a:lnTo>
                        <a:pt x="876" y="0"/>
                      </a:lnTo>
                      <a:lnTo>
                        <a:pt x="0" y="0"/>
                      </a:lnTo>
                      <a:lnTo>
                        <a:pt x="0" y="15"/>
                      </a:lnTo>
                      <a:lnTo>
                        <a:pt x="876" y="15"/>
                      </a:lnTo>
                      <a:lnTo>
                        <a:pt x="884" y="8"/>
                      </a:lnTo>
                      <a:lnTo>
                        <a:pt x="876" y="15"/>
                      </a:lnTo>
                      <a:lnTo>
                        <a:pt x="881" y="13"/>
                      </a:lnTo>
                      <a:lnTo>
                        <a:pt x="884" y="8"/>
                      </a:lnTo>
                      <a:lnTo>
                        <a:pt x="881" y="2"/>
                      </a:lnTo>
                      <a:lnTo>
                        <a:pt x="876" y="0"/>
                      </a:lnTo>
                      <a:lnTo>
                        <a:pt x="86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12" name="Freeform 249">
                  <a:extLst>
                    <a:ext uri="{FF2B5EF4-FFF2-40B4-BE49-F238E27FC236}">
                      <a16:creationId xmlns:a16="http://schemas.microsoft.com/office/drawing/2014/main" id="{0957A193-C903-4571-8181-C6ABDACBD564}"/>
                    </a:ext>
                  </a:extLst>
                </p:cNvPr>
                <p:cNvSpPr>
                  <a:spLocks/>
                </p:cNvSpPr>
                <p:nvPr/>
              </p:nvSpPr>
              <p:spPr bwMode="auto">
                <a:xfrm>
                  <a:off x="2381" y="2927"/>
                  <a:ext cx="64" cy="64"/>
                </a:xfrm>
                <a:custGeom>
                  <a:avLst/>
                  <a:gdLst>
                    <a:gd name="T0" fmla="*/ 0 w 192"/>
                    <a:gd name="T1" fmla="*/ 0 h 192"/>
                    <a:gd name="T2" fmla="*/ 0 w 192"/>
                    <a:gd name="T3" fmla="*/ 0 h 192"/>
                    <a:gd name="T4" fmla="*/ 0 w 192"/>
                    <a:gd name="T5" fmla="*/ 0 h 192"/>
                    <a:gd name="T6" fmla="*/ 0 w 192"/>
                    <a:gd name="T7" fmla="*/ 0 h 192"/>
                    <a:gd name="T8" fmla="*/ 0 w 192"/>
                    <a:gd name="T9" fmla="*/ 0 h 192"/>
                    <a:gd name="T10" fmla="*/ 0 w 192"/>
                    <a:gd name="T11" fmla="*/ 0 h 192"/>
                    <a:gd name="T12" fmla="*/ 0 w 192"/>
                    <a:gd name="T13" fmla="*/ 0 h 192"/>
                    <a:gd name="T14" fmla="*/ 0 w 192"/>
                    <a:gd name="T15" fmla="*/ 0 h 192"/>
                    <a:gd name="T16" fmla="*/ 0 w 192"/>
                    <a:gd name="T17" fmla="*/ 0 h 192"/>
                    <a:gd name="T18" fmla="*/ 0 w 192"/>
                    <a:gd name="T19" fmla="*/ 0 h 192"/>
                    <a:gd name="T20" fmla="*/ 0 w 192"/>
                    <a:gd name="T21" fmla="*/ 0 h 192"/>
                    <a:gd name="T22" fmla="*/ 0 w 192"/>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92">
                      <a:moveTo>
                        <a:pt x="2" y="190"/>
                      </a:moveTo>
                      <a:lnTo>
                        <a:pt x="11" y="190"/>
                      </a:lnTo>
                      <a:lnTo>
                        <a:pt x="192" y="9"/>
                      </a:lnTo>
                      <a:lnTo>
                        <a:pt x="183" y="0"/>
                      </a:lnTo>
                      <a:lnTo>
                        <a:pt x="2" y="181"/>
                      </a:lnTo>
                      <a:lnTo>
                        <a:pt x="11" y="181"/>
                      </a:lnTo>
                      <a:lnTo>
                        <a:pt x="2" y="181"/>
                      </a:lnTo>
                      <a:lnTo>
                        <a:pt x="0" y="185"/>
                      </a:lnTo>
                      <a:lnTo>
                        <a:pt x="2" y="190"/>
                      </a:lnTo>
                      <a:lnTo>
                        <a:pt x="7" y="192"/>
                      </a:lnTo>
                      <a:lnTo>
                        <a:pt x="11" y="190"/>
                      </a:lnTo>
                      <a:lnTo>
                        <a:pt x="2"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13" name="Freeform 250">
                  <a:extLst>
                    <a:ext uri="{FF2B5EF4-FFF2-40B4-BE49-F238E27FC236}">
                      <a16:creationId xmlns:a16="http://schemas.microsoft.com/office/drawing/2014/main" id="{DCA68179-4C50-4700-B3C4-AB163C0C1B75}"/>
                    </a:ext>
                  </a:extLst>
                </p:cNvPr>
                <p:cNvSpPr>
                  <a:spLocks/>
                </p:cNvSpPr>
                <p:nvPr/>
              </p:nvSpPr>
              <p:spPr bwMode="auto">
                <a:xfrm>
                  <a:off x="2070" y="2932"/>
                  <a:ext cx="65" cy="64"/>
                </a:xfrm>
                <a:custGeom>
                  <a:avLst/>
                  <a:gdLst>
                    <a:gd name="T0" fmla="*/ 0 w 193"/>
                    <a:gd name="T1" fmla="*/ 0 h 192"/>
                    <a:gd name="T2" fmla="*/ 0 w 193"/>
                    <a:gd name="T3" fmla="*/ 0 h 192"/>
                    <a:gd name="T4" fmla="*/ 0 w 193"/>
                    <a:gd name="T5" fmla="*/ 0 h 192"/>
                    <a:gd name="T6" fmla="*/ 0 w 193"/>
                    <a:gd name="T7" fmla="*/ 0 h 192"/>
                    <a:gd name="T8" fmla="*/ 0 w 193"/>
                    <a:gd name="T9" fmla="*/ 0 h 192"/>
                    <a:gd name="T10" fmla="*/ 0 w 193"/>
                    <a:gd name="T11" fmla="*/ 0 h 192"/>
                    <a:gd name="T12" fmla="*/ 0 w 193"/>
                    <a:gd name="T13" fmla="*/ 0 h 192"/>
                    <a:gd name="T14" fmla="*/ 0 w 193"/>
                    <a:gd name="T15" fmla="*/ 0 h 192"/>
                    <a:gd name="T16" fmla="*/ 0 w 193"/>
                    <a:gd name="T17" fmla="*/ 0 h 192"/>
                    <a:gd name="T18" fmla="*/ 0 w 193"/>
                    <a:gd name="T19" fmla="*/ 0 h 192"/>
                    <a:gd name="T20" fmla="*/ 0 w 193"/>
                    <a:gd name="T21" fmla="*/ 0 h 192"/>
                    <a:gd name="T22" fmla="*/ 0 w 193"/>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3" h="192">
                      <a:moveTo>
                        <a:pt x="2" y="3"/>
                      </a:moveTo>
                      <a:lnTo>
                        <a:pt x="2" y="11"/>
                      </a:lnTo>
                      <a:lnTo>
                        <a:pt x="184" y="192"/>
                      </a:lnTo>
                      <a:lnTo>
                        <a:pt x="193" y="183"/>
                      </a:lnTo>
                      <a:lnTo>
                        <a:pt x="11" y="3"/>
                      </a:lnTo>
                      <a:lnTo>
                        <a:pt x="11" y="11"/>
                      </a:lnTo>
                      <a:lnTo>
                        <a:pt x="11" y="3"/>
                      </a:lnTo>
                      <a:lnTo>
                        <a:pt x="7" y="0"/>
                      </a:lnTo>
                      <a:lnTo>
                        <a:pt x="2" y="3"/>
                      </a:lnTo>
                      <a:lnTo>
                        <a:pt x="0" y="7"/>
                      </a:lnTo>
                      <a:lnTo>
                        <a:pt x="2" y="11"/>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14" name="Rectangle 251">
                  <a:extLst>
                    <a:ext uri="{FF2B5EF4-FFF2-40B4-BE49-F238E27FC236}">
                      <a16:creationId xmlns:a16="http://schemas.microsoft.com/office/drawing/2014/main" id="{2FA7B59B-7399-4442-AA38-323F6306BE4F}"/>
                    </a:ext>
                  </a:extLst>
                </p:cNvPr>
                <p:cNvSpPr>
                  <a:spLocks noChangeArrowheads="1"/>
                </p:cNvSpPr>
                <p:nvPr/>
              </p:nvSpPr>
              <p:spPr bwMode="auto">
                <a:xfrm>
                  <a:off x="1786" y="2803"/>
                  <a:ext cx="146" cy="3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615" name="Freeform 252">
                  <a:extLst>
                    <a:ext uri="{FF2B5EF4-FFF2-40B4-BE49-F238E27FC236}">
                      <a16:creationId xmlns:a16="http://schemas.microsoft.com/office/drawing/2014/main" id="{D1DEC94C-889E-4892-9BB6-79988943C677}"/>
                    </a:ext>
                  </a:extLst>
                </p:cNvPr>
                <p:cNvSpPr>
                  <a:spLocks/>
                </p:cNvSpPr>
                <p:nvPr/>
              </p:nvSpPr>
              <p:spPr bwMode="auto">
                <a:xfrm>
                  <a:off x="1783" y="2800"/>
                  <a:ext cx="149" cy="5"/>
                </a:xfrm>
                <a:custGeom>
                  <a:avLst/>
                  <a:gdLst>
                    <a:gd name="T0" fmla="*/ 0 w 447"/>
                    <a:gd name="T1" fmla="*/ 0 h 15"/>
                    <a:gd name="T2" fmla="*/ 0 w 447"/>
                    <a:gd name="T3" fmla="*/ 0 h 15"/>
                    <a:gd name="T4" fmla="*/ 1 w 447"/>
                    <a:gd name="T5" fmla="*/ 0 h 15"/>
                    <a:gd name="T6" fmla="*/ 1 w 447"/>
                    <a:gd name="T7" fmla="*/ 0 h 15"/>
                    <a:gd name="T8" fmla="*/ 0 w 447"/>
                    <a:gd name="T9" fmla="*/ 0 h 15"/>
                    <a:gd name="T10" fmla="*/ 0 w 447"/>
                    <a:gd name="T11" fmla="*/ 0 h 15"/>
                    <a:gd name="T12" fmla="*/ 0 w 447"/>
                    <a:gd name="T13" fmla="*/ 0 h 15"/>
                    <a:gd name="T14" fmla="*/ 0 w 447"/>
                    <a:gd name="T15" fmla="*/ 0 h 15"/>
                    <a:gd name="T16" fmla="*/ 0 w 447"/>
                    <a:gd name="T17" fmla="*/ 0 h 15"/>
                    <a:gd name="T18" fmla="*/ 0 w 447"/>
                    <a:gd name="T19" fmla="*/ 0 h 15"/>
                    <a:gd name="T20" fmla="*/ 0 w 447"/>
                    <a:gd name="T21" fmla="*/ 0 h 15"/>
                    <a:gd name="T22" fmla="*/ 0 w 447"/>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7" h="15">
                      <a:moveTo>
                        <a:pt x="16" y="8"/>
                      </a:moveTo>
                      <a:lnTo>
                        <a:pt x="8" y="15"/>
                      </a:lnTo>
                      <a:lnTo>
                        <a:pt x="447" y="15"/>
                      </a:lnTo>
                      <a:lnTo>
                        <a:pt x="447" y="0"/>
                      </a:lnTo>
                      <a:lnTo>
                        <a:pt x="8" y="0"/>
                      </a:lnTo>
                      <a:lnTo>
                        <a:pt x="0" y="8"/>
                      </a:lnTo>
                      <a:lnTo>
                        <a:pt x="8" y="0"/>
                      </a:lnTo>
                      <a:lnTo>
                        <a:pt x="3" y="2"/>
                      </a:lnTo>
                      <a:lnTo>
                        <a:pt x="0" y="8"/>
                      </a:lnTo>
                      <a:lnTo>
                        <a:pt x="3"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16" name="Freeform 253">
                  <a:extLst>
                    <a:ext uri="{FF2B5EF4-FFF2-40B4-BE49-F238E27FC236}">
                      <a16:creationId xmlns:a16="http://schemas.microsoft.com/office/drawing/2014/main" id="{514C6DD1-70F6-412E-9B53-6D3B0628E35C}"/>
                    </a:ext>
                  </a:extLst>
                </p:cNvPr>
                <p:cNvSpPr>
                  <a:spLocks/>
                </p:cNvSpPr>
                <p:nvPr/>
              </p:nvSpPr>
              <p:spPr bwMode="auto">
                <a:xfrm>
                  <a:off x="1783" y="2803"/>
                  <a:ext cx="6" cy="39"/>
                </a:xfrm>
                <a:custGeom>
                  <a:avLst/>
                  <a:gdLst>
                    <a:gd name="T0" fmla="*/ 0 w 16"/>
                    <a:gd name="T1" fmla="*/ 0 h 117"/>
                    <a:gd name="T2" fmla="*/ 0 w 16"/>
                    <a:gd name="T3" fmla="*/ 0 h 117"/>
                    <a:gd name="T4" fmla="*/ 0 w 16"/>
                    <a:gd name="T5" fmla="*/ 0 h 117"/>
                    <a:gd name="T6" fmla="*/ 0 w 16"/>
                    <a:gd name="T7" fmla="*/ 0 h 117"/>
                    <a:gd name="T8" fmla="*/ 0 w 16"/>
                    <a:gd name="T9" fmla="*/ 0 h 117"/>
                    <a:gd name="T10" fmla="*/ 0 w 16"/>
                    <a:gd name="T11" fmla="*/ 0 h 117"/>
                    <a:gd name="T12" fmla="*/ 0 w 16"/>
                    <a:gd name="T13" fmla="*/ 0 h 117"/>
                    <a:gd name="T14" fmla="*/ 0 w 16"/>
                    <a:gd name="T15" fmla="*/ 0 h 117"/>
                    <a:gd name="T16" fmla="*/ 0 w 16"/>
                    <a:gd name="T17" fmla="*/ 0 h 117"/>
                    <a:gd name="T18" fmla="*/ 0 w 16"/>
                    <a:gd name="T19" fmla="*/ 0 h 117"/>
                    <a:gd name="T20" fmla="*/ 0 w 16"/>
                    <a:gd name="T21" fmla="*/ 0 h 117"/>
                    <a:gd name="T22" fmla="*/ 0 w 16"/>
                    <a:gd name="T23" fmla="*/ 0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7">
                      <a:moveTo>
                        <a:pt x="8" y="101"/>
                      </a:moveTo>
                      <a:lnTo>
                        <a:pt x="16" y="109"/>
                      </a:lnTo>
                      <a:lnTo>
                        <a:pt x="16" y="0"/>
                      </a:lnTo>
                      <a:lnTo>
                        <a:pt x="0" y="0"/>
                      </a:lnTo>
                      <a:lnTo>
                        <a:pt x="0" y="109"/>
                      </a:lnTo>
                      <a:lnTo>
                        <a:pt x="8" y="117"/>
                      </a:lnTo>
                      <a:lnTo>
                        <a:pt x="0" y="109"/>
                      </a:lnTo>
                      <a:lnTo>
                        <a:pt x="3" y="115"/>
                      </a:lnTo>
                      <a:lnTo>
                        <a:pt x="8" y="117"/>
                      </a:lnTo>
                      <a:lnTo>
                        <a:pt x="13" y="115"/>
                      </a:lnTo>
                      <a:lnTo>
                        <a:pt x="16" y="109"/>
                      </a:lnTo>
                      <a:lnTo>
                        <a:pt x="8"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17" name="Freeform 254">
                  <a:extLst>
                    <a:ext uri="{FF2B5EF4-FFF2-40B4-BE49-F238E27FC236}">
                      <a16:creationId xmlns:a16="http://schemas.microsoft.com/office/drawing/2014/main" id="{8DD495AF-E757-44DF-A828-05AE708F7945}"/>
                    </a:ext>
                  </a:extLst>
                </p:cNvPr>
                <p:cNvSpPr>
                  <a:spLocks/>
                </p:cNvSpPr>
                <p:nvPr/>
              </p:nvSpPr>
              <p:spPr bwMode="auto">
                <a:xfrm>
                  <a:off x="1786" y="2836"/>
                  <a:ext cx="149" cy="6"/>
                </a:xfrm>
                <a:custGeom>
                  <a:avLst/>
                  <a:gdLst>
                    <a:gd name="T0" fmla="*/ 1 w 446"/>
                    <a:gd name="T1" fmla="*/ 0 h 16"/>
                    <a:gd name="T2" fmla="*/ 1 w 446"/>
                    <a:gd name="T3" fmla="*/ 0 h 16"/>
                    <a:gd name="T4" fmla="*/ 0 w 446"/>
                    <a:gd name="T5" fmla="*/ 0 h 16"/>
                    <a:gd name="T6" fmla="*/ 0 w 446"/>
                    <a:gd name="T7" fmla="*/ 0 h 16"/>
                    <a:gd name="T8" fmla="*/ 1 w 446"/>
                    <a:gd name="T9" fmla="*/ 0 h 16"/>
                    <a:gd name="T10" fmla="*/ 1 w 446"/>
                    <a:gd name="T11" fmla="*/ 0 h 16"/>
                    <a:gd name="T12" fmla="*/ 1 w 446"/>
                    <a:gd name="T13" fmla="*/ 0 h 16"/>
                    <a:gd name="T14" fmla="*/ 1 w 446"/>
                    <a:gd name="T15" fmla="*/ 0 h 16"/>
                    <a:gd name="T16" fmla="*/ 1 w 446"/>
                    <a:gd name="T17" fmla="*/ 0 h 16"/>
                    <a:gd name="T18" fmla="*/ 1 w 446"/>
                    <a:gd name="T19" fmla="*/ 0 h 16"/>
                    <a:gd name="T20" fmla="*/ 1 w 446"/>
                    <a:gd name="T21" fmla="*/ 0 h 16"/>
                    <a:gd name="T22" fmla="*/ 1 w 4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6" h="16">
                      <a:moveTo>
                        <a:pt x="431" y="8"/>
                      </a:moveTo>
                      <a:lnTo>
                        <a:pt x="439" y="0"/>
                      </a:lnTo>
                      <a:lnTo>
                        <a:pt x="0" y="0"/>
                      </a:lnTo>
                      <a:lnTo>
                        <a:pt x="0" y="16"/>
                      </a:lnTo>
                      <a:lnTo>
                        <a:pt x="439" y="16"/>
                      </a:lnTo>
                      <a:lnTo>
                        <a:pt x="446" y="8"/>
                      </a:lnTo>
                      <a:lnTo>
                        <a:pt x="439" y="16"/>
                      </a:lnTo>
                      <a:lnTo>
                        <a:pt x="444" y="14"/>
                      </a:lnTo>
                      <a:lnTo>
                        <a:pt x="446" y="8"/>
                      </a:lnTo>
                      <a:lnTo>
                        <a:pt x="444" y="3"/>
                      </a:lnTo>
                      <a:lnTo>
                        <a:pt x="439" y="0"/>
                      </a:lnTo>
                      <a:lnTo>
                        <a:pt x="43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18" name="Freeform 255">
                  <a:extLst>
                    <a:ext uri="{FF2B5EF4-FFF2-40B4-BE49-F238E27FC236}">
                      <a16:creationId xmlns:a16="http://schemas.microsoft.com/office/drawing/2014/main" id="{BDDC149D-DC40-47D4-B744-E5E3570F4587}"/>
                    </a:ext>
                  </a:extLst>
                </p:cNvPr>
                <p:cNvSpPr>
                  <a:spLocks/>
                </p:cNvSpPr>
                <p:nvPr/>
              </p:nvSpPr>
              <p:spPr bwMode="auto">
                <a:xfrm>
                  <a:off x="1930" y="2800"/>
                  <a:ext cx="5" cy="39"/>
                </a:xfrm>
                <a:custGeom>
                  <a:avLst/>
                  <a:gdLst>
                    <a:gd name="T0" fmla="*/ 0 w 15"/>
                    <a:gd name="T1" fmla="*/ 0 h 117"/>
                    <a:gd name="T2" fmla="*/ 0 w 15"/>
                    <a:gd name="T3" fmla="*/ 0 h 117"/>
                    <a:gd name="T4" fmla="*/ 0 w 15"/>
                    <a:gd name="T5" fmla="*/ 0 h 117"/>
                    <a:gd name="T6" fmla="*/ 0 w 15"/>
                    <a:gd name="T7" fmla="*/ 0 h 117"/>
                    <a:gd name="T8" fmla="*/ 0 w 15"/>
                    <a:gd name="T9" fmla="*/ 0 h 117"/>
                    <a:gd name="T10" fmla="*/ 0 w 15"/>
                    <a:gd name="T11" fmla="*/ 0 h 117"/>
                    <a:gd name="T12" fmla="*/ 0 w 15"/>
                    <a:gd name="T13" fmla="*/ 0 h 117"/>
                    <a:gd name="T14" fmla="*/ 0 w 15"/>
                    <a:gd name="T15" fmla="*/ 0 h 117"/>
                    <a:gd name="T16" fmla="*/ 0 w 15"/>
                    <a:gd name="T17" fmla="*/ 0 h 117"/>
                    <a:gd name="T18" fmla="*/ 0 w 15"/>
                    <a:gd name="T19" fmla="*/ 0 h 117"/>
                    <a:gd name="T20" fmla="*/ 0 w 15"/>
                    <a:gd name="T21" fmla="*/ 0 h 117"/>
                    <a:gd name="T22" fmla="*/ 0 w 15"/>
                    <a:gd name="T23" fmla="*/ 0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17">
                      <a:moveTo>
                        <a:pt x="8" y="15"/>
                      </a:moveTo>
                      <a:lnTo>
                        <a:pt x="0" y="8"/>
                      </a:lnTo>
                      <a:lnTo>
                        <a:pt x="0" y="117"/>
                      </a:lnTo>
                      <a:lnTo>
                        <a:pt x="15" y="117"/>
                      </a:lnTo>
                      <a:lnTo>
                        <a:pt x="15" y="8"/>
                      </a:lnTo>
                      <a:lnTo>
                        <a:pt x="8" y="0"/>
                      </a:lnTo>
                      <a:lnTo>
                        <a:pt x="15" y="8"/>
                      </a:lnTo>
                      <a:lnTo>
                        <a:pt x="13" y="2"/>
                      </a:lnTo>
                      <a:lnTo>
                        <a:pt x="8" y="0"/>
                      </a:lnTo>
                      <a:lnTo>
                        <a:pt x="2" y="2"/>
                      </a:lnTo>
                      <a:lnTo>
                        <a:pt x="0" y="8"/>
                      </a:lnTo>
                      <a:lnTo>
                        <a:pt x="8"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19" name="Freeform 256">
                  <a:extLst>
                    <a:ext uri="{FF2B5EF4-FFF2-40B4-BE49-F238E27FC236}">
                      <a16:creationId xmlns:a16="http://schemas.microsoft.com/office/drawing/2014/main" id="{E737673D-57D6-4781-8501-293DB6D37F65}"/>
                    </a:ext>
                  </a:extLst>
                </p:cNvPr>
                <p:cNvSpPr>
                  <a:spLocks/>
                </p:cNvSpPr>
                <p:nvPr/>
              </p:nvSpPr>
              <p:spPr bwMode="auto">
                <a:xfrm>
                  <a:off x="1896" y="2803"/>
                  <a:ext cx="731" cy="365"/>
                </a:xfrm>
                <a:custGeom>
                  <a:avLst/>
                  <a:gdLst>
                    <a:gd name="T0" fmla="*/ 2 w 2193"/>
                    <a:gd name="T1" fmla="*/ 0 h 1095"/>
                    <a:gd name="T2" fmla="*/ 2 w 2193"/>
                    <a:gd name="T3" fmla="*/ 0 h 1095"/>
                    <a:gd name="T4" fmla="*/ 2 w 2193"/>
                    <a:gd name="T5" fmla="*/ 0 h 1095"/>
                    <a:gd name="T6" fmla="*/ 2 w 2193"/>
                    <a:gd name="T7" fmla="*/ 0 h 1095"/>
                    <a:gd name="T8" fmla="*/ 2 w 2193"/>
                    <a:gd name="T9" fmla="*/ 0 h 1095"/>
                    <a:gd name="T10" fmla="*/ 2 w 2193"/>
                    <a:gd name="T11" fmla="*/ 0 h 1095"/>
                    <a:gd name="T12" fmla="*/ 2 w 2193"/>
                    <a:gd name="T13" fmla="*/ 0 h 1095"/>
                    <a:gd name="T14" fmla="*/ 2 w 2193"/>
                    <a:gd name="T15" fmla="*/ 0 h 1095"/>
                    <a:gd name="T16" fmla="*/ 1 w 2193"/>
                    <a:gd name="T17" fmla="*/ 0 h 1095"/>
                    <a:gd name="T18" fmla="*/ 1 w 2193"/>
                    <a:gd name="T19" fmla="*/ 0 h 1095"/>
                    <a:gd name="T20" fmla="*/ 1 w 2193"/>
                    <a:gd name="T21" fmla="*/ 0 h 1095"/>
                    <a:gd name="T22" fmla="*/ 1 w 2193"/>
                    <a:gd name="T23" fmla="*/ 0 h 1095"/>
                    <a:gd name="T24" fmla="*/ 1 w 2193"/>
                    <a:gd name="T25" fmla="*/ 0 h 1095"/>
                    <a:gd name="T26" fmla="*/ 1 w 2193"/>
                    <a:gd name="T27" fmla="*/ 0 h 1095"/>
                    <a:gd name="T28" fmla="*/ 1 w 2193"/>
                    <a:gd name="T29" fmla="*/ 0 h 1095"/>
                    <a:gd name="T30" fmla="*/ 1 w 2193"/>
                    <a:gd name="T31" fmla="*/ 0 h 1095"/>
                    <a:gd name="T32" fmla="*/ 0 w 2193"/>
                    <a:gd name="T33" fmla="*/ 0 h 1095"/>
                    <a:gd name="T34" fmla="*/ 0 w 2193"/>
                    <a:gd name="T35" fmla="*/ 0 h 1095"/>
                    <a:gd name="T36" fmla="*/ 0 w 2193"/>
                    <a:gd name="T37" fmla="*/ 0 h 1095"/>
                    <a:gd name="T38" fmla="*/ 0 w 2193"/>
                    <a:gd name="T39" fmla="*/ 0 h 1095"/>
                    <a:gd name="T40" fmla="*/ 0 w 2193"/>
                    <a:gd name="T41" fmla="*/ 1 h 1095"/>
                    <a:gd name="T42" fmla="*/ 0 w 2193"/>
                    <a:gd name="T43" fmla="*/ 1 h 1095"/>
                    <a:gd name="T44" fmla="*/ 0 w 2193"/>
                    <a:gd name="T45" fmla="*/ 1 h 1095"/>
                    <a:gd name="T46" fmla="*/ 0 w 2193"/>
                    <a:gd name="T47" fmla="*/ 1 h 1095"/>
                    <a:gd name="T48" fmla="*/ 0 w 2193"/>
                    <a:gd name="T49" fmla="*/ 1 h 1095"/>
                    <a:gd name="T50" fmla="*/ 1 w 2193"/>
                    <a:gd name="T51" fmla="*/ 1 h 1095"/>
                    <a:gd name="T52" fmla="*/ 1 w 2193"/>
                    <a:gd name="T53" fmla="*/ 1 h 1095"/>
                    <a:gd name="T54" fmla="*/ 1 w 2193"/>
                    <a:gd name="T55" fmla="*/ 1 h 1095"/>
                    <a:gd name="T56" fmla="*/ 1 w 2193"/>
                    <a:gd name="T57" fmla="*/ 1 h 1095"/>
                    <a:gd name="T58" fmla="*/ 1 w 2193"/>
                    <a:gd name="T59" fmla="*/ 1 h 1095"/>
                    <a:gd name="T60" fmla="*/ 1 w 2193"/>
                    <a:gd name="T61" fmla="*/ 1 h 1095"/>
                    <a:gd name="T62" fmla="*/ 1 w 2193"/>
                    <a:gd name="T63" fmla="*/ 1 h 1095"/>
                    <a:gd name="T64" fmla="*/ 2 w 2193"/>
                    <a:gd name="T65" fmla="*/ 2 h 1095"/>
                    <a:gd name="T66" fmla="*/ 2 w 2193"/>
                    <a:gd name="T67" fmla="*/ 1 h 1095"/>
                    <a:gd name="T68" fmla="*/ 2 w 2193"/>
                    <a:gd name="T69" fmla="*/ 1 h 1095"/>
                    <a:gd name="T70" fmla="*/ 2 w 2193"/>
                    <a:gd name="T71" fmla="*/ 1 h 1095"/>
                    <a:gd name="T72" fmla="*/ 2 w 2193"/>
                    <a:gd name="T73" fmla="*/ 1 h 1095"/>
                    <a:gd name="T74" fmla="*/ 2 w 2193"/>
                    <a:gd name="T75" fmla="*/ 1 h 1095"/>
                    <a:gd name="T76" fmla="*/ 2 w 2193"/>
                    <a:gd name="T77" fmla="*/ 1 h 1095"/>
                    <a:gd name="T78" fmla="*/ 2 w 2193"/>
                    <a:gd name="T79" fmla="*/ 1 h 1095"/>
                    <a:gd name="T80" fmla="*/ 3 w 2193"/>
                    <a:gd name="T81" fmla="*/ 1 h 1095"/>
                    <a:gd name="T82" fmla="*/ 3 w 2193"/>
                    <a:gd name="T83" fmla="*/ 1 h 1095"/>
                    <a:gd name="T84" fmla="*/ 3 w 2193"/>
                    <a:gd name="T85" fmla="*/ 1 h 1095"/>
                    <a:gd name="T86" fmla="*/ 3 w 2193"/>
                    <a:gd name="T87" fmla="*/ 1 h 1095"/>
                    <a:gd name="T88" fmla="*/ 3 w 2193"/>
                    <a:gd name="T89" fmla="*/ 1 h 1095"/>
                    <a:gd name="T90" fmla="*/ 3 w 2193"/>
                    <a:gd name="T91" fmla="*/ 0 h 1095"/>
                    <a:gd name="T92" fmla="*/ 3 w 2193"/>
                    <a:gd name="T93" fmla="*/ 0 h 1095"/>
                    <a:gd name="T94" fmla="*/ 3 w 2193"/>
                    <a:gd name="T95" fmla="*/ 0 h 1095"/>
                    <a:gd name="T96" fmla="*/ 3 w 2193"/>
                    <a:gd name="T97" fmla="*/ 0 h 10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93" h="1095">
                      <a:moveTo>
                        <a:pt x="1316" y="0"/>
                      </a:moveTo>
                      <a:lnTo>
                        <a:pt x="1315" y="23"/>
                      </a:lnTo>
                      <a:lnTo>
                        <a:pt x="1312" y="43"/>
                      </a:lnTo>
                      <a:lnTo>
                        <a:pt x="1306" y="65"/>
                      </a:lnTo>
                      <a:lnTo>
                        <a:pt x="1298" y="85"/>
                      </a:lnTo>
                      <a:lnTo>
                        <a:pt x="1290" y="105"/>
                      </a:lnTo>
                      <a:lnTo>
                        <a:pt x="1279" y="122"/>
                      </a:lnTo>
                      <a:lnTo>
                        <a:pt x="1265" y="139"/>
                      </a:lnTo>
                      <a:lnTo>
                        <a:pt x="1251" y="155"/>
                      </a:lnTo>
                      <a:lnTo>
                        <a:pt x="1236" y="169"/>
                      </a:lnTo>
                      <a:lnTo>
                        <a:pt x="1219" y="181"/>
                      </a:lnTo>
                      <a:lnTo>
                        <a:pt x="1201" y="192"/>
                      </a:lnTo>
                      <a:lnTo>
                        <a:pt x="1182" y="201"/>
                      </a:lnTo>
                      <a:lnTo>
                        <a:pt x="1161" y="209"/>
                      </a:lnTo>
                      <a:lnTo>
                        <a:pt x="1140" y="214"/>
                      </a:lnTo>
                      <a:lnTo>
                        <a:pt x="1119" y="218"/>
                      </a:lnTo>
                      <a:lnTo>
                        <a:pt x="1097" y="219"/>
                      </a:lnTo>
                      <a:lnTo>
                        <a:pt x="1075" y="218"/>
                      </a:lnTo>
                      <a:lnTo>
                        <a:pt x="1053" y="214"/>
                      </a:lnTo>
                      <a:lnTo>
                        <a:pt x="1032" y="209"/>
                      </a:lnTo>
                      <a:lnTo>
                        <a:pt x="1011" y="201"/>
                      </a:lnTo>
                      <a:lnTo>
                        <a:pt x="992" y="192"/>
                      </a:lnTo>
                      <a:lnTo>
                        <a:pt x="974" y="181"/>
                      </a:lnTo>
                      <a:lnTo>
                        <a:pt x="957" y="169"/>
                      </a:lnTo>
                      <a:lnTo>
                        <a:pt x="942" y="155"/>
                      </a:lnTo>
                      <a:lnTo>
                        <a:pt x="928" y="139"/>
                      </a:lnTo>
                      <a:lnTo>
                        <a:pt x="915" y="122"/>
                      </a:lnTo>
                      <a:lnTo>
                        <a:pt x="904" y="105"/>
                      </a:lnTo>
                      <a:lnTo>
                        <a:pt x="895" y="85"/>
                      </a:lnTo>
                      <a:lnTo>
                        <a:pt x="887" y="65"/>
                      </a:lnTo>
                      <a:lnTo>
                        <a:pt x="882" y="43"/>
                      </a:lnTo>
                      <a:lnTo>
                        <a:pt x="878" y="23"/>
                      </a:lnTo>
                      <a:lnTo>
                        <a:pt x="877" y="0"/>
                      </a:lnTo>
                      <a:lnTo>
                        <a:pt x="0" y="0"/>
                      </a:lnTo>
                      <a:lnTo>
                        <a:pt x="1" y="55"/>
                      </a:lnTo>
                      <a:lnTo>
                        <a:pt x="5" y="111"/>
                      </a:lnTo>
                      <a:lnTo>
                        <a:pt x="13" y="166"/>
                      </a:lnTo>
                      <a:lnTo>
                        <a:pt x="22" y="220"/>
                      </a:lnTo>
                      <a:lnTo>
                        <a:pt x="35" y="272"/>
                      </a:lnTo>
                      <a:lnTo>
                        <a:pt x="49" y="325"/>
                      </a:lnTo>
                      <a:lnTo>
                        <a:pt x="67" y="375"/>
                      </a:lnTo>
                      <a:lnTo>
                        <a:pt x="87" y="426"/>
                      </a:lnTo>
                      <a:lnTo>
                        <a:pt x="109" y="474"/>
                      </a:lnTo>
                      <a:lnTo>
                        <a:pt x="133" y="521"/>
                      </a:lnTo>
                      <a:lnTo>
                        <a:pt x="159" y="567"/>
                      </a:lnTo>
                      <a:lnTo>
                        <a:pt x="187" y="612"/>
                      </a:lnTo>
                      <a:lnTo>
                        <a:pt x="218" y="655"/>
                      </a:lnTo>
                      <a:lnTo>
                        <a:pt x="251" y="696"/>
                      </a:lnTo>
                      <a:lnTo>
                        <a:pt x="286" y="736"/>
                      </a:lnTo>
                      <a:lnTo>
                        <a:pt x="322" y="774"/>
                      </a:lnTo>
                      <a:lnTo>
                        <a:pt x="361" y="810"/>
                      </a:lnTo>
                      <a:lnTo>
                        <a:pt x="400" y="844"/>
                      </a:lnTo>
                      <a:lnTo>
                        <a:pt x="442" y="877"/>
                      </a:lnTo>
                      <a:lnTo>
                        <a:pt x="485" y="908"/>
                      </a:lnTo>
                      <a:lnTo>
                        <a:pt x="529" y="936"/>
                      </a:lnTo>
                      <a:lnTo>
                        <a:pt x="575" y="963"/>
                      </a:lnTo>
                      <a:lnTo>
                        <a:pt x="622" y="987"/>
                      </a:lnTo>
                      <a:lnTo>
                        <a:pt x="671" y="1009"/>
                      </a:lnTo>
                      <a:lnTo>
                        <a:pt x="720" y="1028"/>
                      </a:lnTo>
                      <a:lnTo>
                        <a:pt x="771" y="1046"/>
                      </a:lnTo>
                      <a:lnTo>
                        <a:pt x="824" y="1060"/>
                      </a:lnTo>
                      <a:lnTo>
                        <a:pt x="876" y="1073"/>
                      </a:lnTo>
                      <a:lnTo>
                        <a:pt x="930" y="1082"/>
                      </a:lnTo>
                      <a:lnTo>
                        <a:pt x="985" y="1090"/>
                      </a:lnTo>
                      <a:lnTo>
                        <a:pt x="1041" y="1094"/>
                      </a:lnTo>
                      <a:lnTo>
                        <a:pt x="1097" y="1095"/>
                      </a:lnTo>
                      <a:lnTo>
                        <a:pt x="1153" y="1094"/>
                      </a:lnTo>
                      <a:lnTo>
                        <a:pt x="1208" y="1090"/>
                      </a:lnTo>
                      <a:lnTo>
                        <a:pt x="1263" y="1082"/>
                      </a:lnTo>
                      <a:lnTo>
                        <a:pt x="1317" y="1073"/>
                      </a:lnTo>
                      <a:lnTo>
                        <a:pt x="1370" y="1060"/>
                      </a:lnTo>
                      <a:lnTo>
                        <a:pt x="1422" y="1046"/>
                      </a:lnTo>
                      <a:lnTo>
                        <a:pt x="1473" y="1028"/>
                      </a:lnTo>
                      <a:lnTo>
                        <a:pt x="1522" y="1009"/>
                      </a:lnTo>
                      <a:lnTo>
                        <a:pt x="1571" y="987"/>
                      </a:lnTo>
                      <a:lnTo>
                        <a:pt x="1619" y="963"/>
                      </a:lnTo>
                      <a:lnTo>
                        <a:pt x="1665" y="936"/>
                      </a:lnTo>
                      <a:lnTo>
                        <a:pt x="1708" y="908"/>
                      </a:lnTo>
                      <a:lnTo>
                        <a:pt x="1751" y="877"/>
                      </a:lnTo>
                      <a:lnTo>
                        <a:pt x="1793" y="844"/>
                      </a:lnTo>
                      <a:lnTo>
                        <a:pt x="1832" y="810"/>
                      </a:lnTo>
                      <a:lnTo>
                        <a:pt x="1871" y="774"/>
                      </a:lnTo>
                      <a:lnTo>
                        <a:pt x="1907" y="736"/>
                      </a:lnTo>
                      <a:lnTo>
                        <a:pt x="1942" y="696"/>
                      </a:lnTo>
                      <a:lnTo>
                        <a:pt x="1975" y="655"/>
                      </a:lnTo>
                      <a:lnTo>
                        <a:pt x="2006" y="612"/>
                      </a:lnTo>
                      <a:lnTo>
                        <a:pt x="2034" y="567"/>
                      </a:lnTo>
                      <a:lnTo>
                        <a:pt x="2060" y="521"/>
                      </a:lnTo>
                      <a:lnTo>
                        <a:pt x="2085" y="474"/>
                      </a:lnTo>
                      <a:lnTo>
                        <a:pt x="2107" y="426"/>
                      </a:lnTo>
                      <a:lnTo>
                        <a:pt x="2126" y="375"/>
                      </a:lnTo>
                      <a:lnTo>
                        <a:pt x="2144" y="325"/>
                      </a:lnTo>
                      <a:lnTo>
                        <a:pt x="2158" y="272"/>
                      </a:lnTo>
                      <a:lnTo>
                        <a:pt x="2171" y="220"/>
                      </a:lnTo>
                      <a:lnTo>
                        <a:pt x="2180" y="166"/>
                      </a:lnTo>
                      <a:lnTo>
                        <a:pt x="2188" y="111"/>
                      </a:lnTo>
                      <a:lnTo>
                        <a:pt x="2192" y="55"/>
                      </a:lnTo>
                      <a:lnTo>
                        <a:pt x="2193" y="0"/>
                      </a:lnTo>
                      <a:lnTo>
                        <a:pt x="1316"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20" name="Freeform 257">
                  <a:extLst>
                    <a:ext uri="{FF2B5EF4-FFF2-40B4-BE49-F238E27FC236}">
                      <a16:creationId xmlns:a16="http://schemas.microsoft.com/office/drawing/2014/main" id="{56E3C684-EEEB-4CD9-9752-85BEBA9ACCAF}"/>
                    </a:ext>
                  </a:extLst>
                </p:cNvPr>
                <p:cNvSpPr>
                  <a:spLocks/>
                </p:cNvSpPr>
                <p:nvPr/>
              </p:nvSpPr>
              <p:spPr bwMode="auto">
                <a:xfrm>
                  <a:off x="1899" y="2803"/>
                  <a:ext cx="724" cy="361"/>
                </a:xfrm>
                <a:custGeom>
                  <a:avLst/>
                  <a:gdLst>
                    <a:gd name="T0" fmla="*/ 0 w 2171"/>
                    <a:gd name="T1" fmla="*/ 0 h 1084"/>
                    <a:gd name="T2" fmla="*/ 0 w 2171"/>
                    <a:gd name="T3" fmla="*/ 0 h 1084"/>
                    <a:gd name="T4" fmla="*/ 0 w 2171"/>
                    <a:gd name="T5" fmla="*/ 1 h 1084"/>
                    <a:gd name="T6" fmla="*/ 0 w 2171"/>
                    <a:gd name="T7" fmla="*/ 1 h 1084"/>
                    <a:gd name="T8" fmla="*/ 0 w 2171"/>
                    <a:gd name="T9" fmla="*/ 1 h 1084"/>
                    <a:gd name="T10" fmla="*/ 0 w 2171"/>
                    <a:gd name="T11" fmla="*/ 1 h 1084"/>
                    <a:gd name="T12" fmla="*/ 1 w 2171"/>
                    <a:gd name="T13" fmla="*/ 1 h 1084"/>
                    <a:gd name="T14" fmla="*/ 1 w 2171"/>
                    <a:gd name="T15" fmla="*/ 1 h 1084"/>
                    <a:gd name="T16" fmla="*/ 1 w 2171"/>
                    <a:gd name="T17" fmla="*/ 1 h 1084"/>
                    <a:gd name="T18" fmla="*/ 1 w 2171"/>
                    <a:gd name="T19" fmla="*/ 1 h 1084"/>
                    <a:gd name="T20" fmla="*/ 1 w 2171"/>
                    <a:gd name="T21" fmla="*/ 1 h 1084"/>
                    <a:gd name="T22" fmla="*/ 2 w 2171"/>
                    <a:gd name="T23" fmla="*/ 1 h 1084"/>
                    <a:gd name="T24" fmla="*/ 2 w 2171"/>
                    <a:gd name="T25" fmla="*/ 1 h 1084"/>
                    <a:gd name="T26" fmla="*/ 2 w 2171"/>
                    <a:gd name="T27" fmla="*/ 1 h 1084"/>
                    <a:gd name="T28" fmla="*/ 2 w 2171"/>
                    <a:gd name="T29" fmla="*/ 1 h 1084"/>
                    <a:gd name="T30" fmla="*/ 2 w 2171"/>
                    <a:gd name="T31" fmla="*/ 1 h 1084"/>
                    <a:gd name="T32" fmla="*/ 3 w 2171"/>
                    <a:gd name="T33" fmla="*/ 1 h 1084"/>
                    <a:gd name="T34" fmla="*/ 3 w 2171"/>
                    <a:gd name="T35" fmla="*/ 1 h 1084"/>
                    <a:gd name="T36" fmla="*/ 3 w 2171"/>
                    <a:gd name="T37" fmla="*/ 1 h 1084"/>
                    <a:gd name="T38" fmla="*/ 3 w 2171"/>
                    <a:gd name="T39" fmla="*/ 0 h 1084"/>
                    <a:gd name="T40" fmla="*/ 3 w 2171"/>
                    <a:gd name="T41" fmla="*/ 0 h 1084"/>
                    <a:gd name="T42" fmla="*/ 3 w 2171"/>
                    <a:gd name="T43" fmla="*/ 0 h 1084"/>
                    <a:gd name="T44" fmla="*/ 3 w 2171"/>
                    <a:gd name="T45" fmla="*/ 0 h 1084"/>
                    <a:gd name="T46" fmla="*/ 3 w 2171"/>
                    <a:gd name="T47" fmla="*/ 0 h 1084"/>
                    <a:gd name="T48" fmla="*/ 3 w 2171"/>
                    <a:gd name="T49" fmla="*/ 0 h 1084"/>
                    <a:gd name="T50" fmla="*/ 3 w 2171"/>
                    <a:gd name="T51" fmla="*/ 0 h 1084"/>
                    <a:gd name="T52" fmla="*/ 3 w 2171"/>
                    <a:gd name="T53" fmla="*/ 0 h 1084"/>
                    <a:gd name="T54" fmla="*/ 2 w 2171"/>
                    <a:gd name="T55" fmla="*/ 0 h 1084"/>
                    <a:gd name="T56" fmla="*/ 2 w 2171"/>
                    <a:gd name="T57" fmla="*/ 0 h 1084"/>
                    <a:gd name="T58" fmla="*/ 2 w 2171"/>
                    <a:gd name="T59" fmla="*/ 0 h 1084"/>
                    <a:gd name="T60" fmla="*/ 2 w 2171"/>
                    <a:gd name="T61" fmla="*/ 0 h 1084"/>
                    <a:gd name="T62" fmla="*/ 2 w 2171"/>
                    <a:gd name="T63" fmla="*/ 0 h 1084"/>
                    <a:gd name="T64" fmla="*/ 2 w 2171"/>
                    <a:gd name="T65" fmla="*/ 0 h 1084"/>
                    <a:gd name="T66" fmla="*/ 2 w 2171"/>
                    <a:gd name="T67" fmla="*/ 0 h 1084"/>
                    <a:gd name="T68" fmla="*/ 2 w 2171"/>
                    <a:gd name="T69" fmla="*/ 0 h 1084"/>
                    <a:gd name="T70" fmla="*/ 2 w 2171"/>
                    <a:gd name="T71" fmla="*/ 0 h 1084"/>
                    <a:gd name="T72" fmla="*/ 2 w 2171"/>
                    <a:gd name="T73" fmla="*/ 0 h 1084"/>
                    <a:gd name="T74" fmla="*/ 1 w 2171"/>
                    <a:gd name="T75" fmla="*/ 0 h 1084"/>
                    <a:gd name="T76" fmla="*/ 1 w 2171"/>
                    <a:gd name="T77" fmla="*/ 0 h 1084"/>
                    <a:gd name="T78" fmla="*/ 1 w 2171"/>
                    <a:gd name="T79" fmla="*/ 0 h 1084"/>
                    <a:gd name="T80" fmla="*/ 1 w 2171"/>
                    <a:gd name="T81" fmla="*/ 0 h 1084"/>
                    <a:gd name="T82" fmla="*/ 1 w 2171"/>
                    <a:gd name="T83" fmla="*/ 0 h 1084"/>
                    <a:gd name="T84" fmla="*/ 1 w 2171"/>
                    <a:gd name="T85" fmla="*/ 0 h 1084"/>
                    <a:gd name="T86" fmla="*/ 1 w 2171"/>
                    <a:gd name="T87" fmla="*/ 0 h 1084"/>
                    <a:gd name="T88" fmla="*/ 1 w 2171"/>
                    <a:gd name="T89" fmla="*/ 0 h 1084"/>
                    <a:gd name="T90" fmla="*/ 1 w 2171"/>
                    <a:gd name="T91" fmla="*/ 0 h 1084"/>
                    <a:gd name="T92" fmla="*/ 1 w 2171"/>
                    <a:gd name="T93" fmla="*/ 0 h 1084"/>
                    <a:gd name="T94" fmla="*/ 1 w 2171"/>
                    <a:gd name="T95" fmla="*/ 0 h 1084"/>
                    <a:gd name="T96" fmla="*/ 1 w 2171"/>
                    <a:gd name="T97" fmla="*/ 0 h 1084"/>
                    <a:gd name="T98" fmla="*/ 1 w 2171"/>
                    <a:gd name="T99" fmla="*/ 0 h 1084"/>
                    <a:gd name="T100" fmla="*/ 1 w 2171"/>
                    <a:gd name="T101" fmla="*/ 0 h 1084"/>
                    <a:gd name="T102" fmla="*/ 0 w 2171"/>
                    <a:gd name="T103" fmla="*/ 0 h 1084"/>
                    <a:gd name="T104" fmla="*/ 0 w 2171"/>
                    <a:gd name="T105" fmla="*/ 0 h 10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71" h="1084">
                      <a:moveTo>
                        <a:pt x="0" y="0"/>
                      </a:moveTo>
                      <a:lnTo>
                        <a:pt x="1" y="55"/>
                      </a:lnTo>
                      <a:lnTo>
                        <a:pt x="5" y="110"/>
                      </a:lnTo>
                      <a:lnTo>
                        <a:pt x="12" y="165"/>
                      </a:lnTo>
                      <a:lnTo>
                        <a:pt x="22" y="218"/>
                      </a:lnTo>
                      <a:lnTo>
                        <a:pt x="34" y="270"/>
                      </a:lnTo>
                      <a:lnTo>
                        <a:pt x="49" y="322"/>
                      </a:lnTo>
                      <a:lnTo>
                        <a:pt x="66" y="372"/>
                      </a:lnTo>
                      <a:lnTo>
                        <a:pt x="85" y="421"/>
                      </a:lnTo>
                      <a:lnTo>
                        <a:pt x="107" y="470"/>
                      </a:lnTo>
                      <a:lnTo>
                        <a:pt x="132" y="517"/>
                      </a:lnTo>
                      <a:lnTo>
                        <a:pt x="158" y="562"/>
                      </a:lnTo>
                      <a:lnTo>
                        <a:pt x="186" y="605"/>
                      </a:lnTo>
                      <a:lnTo>
                        <a:pt x="216" y="648"/>
                      </a:lnTo>
                      <a:lnTo>
                        <a:pt x="249" y="689"/>
                      </a:lnTo>
                      <a:lnTo>
                        <a:pt x="283" y="728"/>
                      </a:lnTo>
                      <a:lnTo>
                        <a:pt x="319" y="767"/>
                      </a:lnTo>
                      <a:lnTo>
                        <a:pt x="356" y="803"/>
                      </a:lnTo>
                      <a:lnTo>
                        <a:pt x="396" y="837"/>
                      </a:lnTo>
                      <a:lnTo>
                        <a:pt x="436" y="868"/>
                      </a:lnTo>
                      <a:lnTo>
                        <a:pt x="479" y="899"/>
                      </a:lnTo>
                      <a:lnTo>
                        <a:pt x="523" y="926"/>
                      </a:lnTo>
                      <a:lnTo>
                        <a:pt x="569" y="953"/>
                      </a:lnTo>
                      <a:lnTo>
                        <a:pt x="616" y="977"/>
                      </a:lnTo>
                      <a:lnTo>
                        <a:pt x="663" y="999"/>
                      </a:lnTo>
                      <a:lnTo>
                        <a:pt x="713" y="1019"/>
                      </a:lnTo>
                      <a:lnTo>
                        <a:pt x="763" y="1035"/>
                      </a:lnTo>
                      <a:lnTo>
                        <a:pt x="815" y="1050"/>
                      </a:lnTo>
                      <a:lnTo>
                        <a:pt x="867" y="1062"/>
                      </a:lnTo>
                      <a:lnTo>
                        <a:pt x="921" y="1072"/>
                      </a:lnTo>
                      <a:lnTo>
                        <a:pt x="975" y="1079"/>
                      </a:lnTo>
                      <a:lnTo>
                        <a:pt x="1030" y="1083"/>
                      </a:lnTo>
                      <a:lnTo>
                        <a:pt x="1086" y="1084"/>
                      </a:lnTo>
                      <a:lnTo>
                        <a:pt x="1142" y="1083"/>
                      </a:lnTo>
                      <a:lnTo>
                        <a:pt x="1196" y="1079"/>
                      </a:lnTo>
                      <a:lnTo>
                        <a:pt x="1250" y="1072"/>
                      </a:lnTo>
                      <a:lnTo>
                        <a:pt x="1304" y="1062"/>
                      </a:lnTo>
                      <a:lnTo>
                        <a:pt x="1356" y="1050"/>
                      </a:lnTo>
                      <a:lnTo>
                        <a:pt x="1408" y="1035"/>
                      </a:lnTo>
                      <a:lnTo>
                        <a:pt x="1458" y="1019"/>
                      </a:lnTo>
                      <a:lnTo>
                        <a:pt x="1508" y="999"/>
                      </a:lnTo>
                      <a:lnTo>
                        <a:pt x="1555" y="977"/>
                      </a:lnTo>
                      <a:lnTo>
                        <a:pt x="1602" y="953"/>
                      </a:lnTo>
                      <a:lnTo>
                        <a:pt x="1648" y="926"/>
                      </a:lnTo>
                      <a:lnTo>
                        <a:pt x="1692" y="899"/>
                      </a:lnTo>
                      <a:lnTo>
                        <a:pt x="1735" y="868"/>
                      </a:lnTo>
                      <a:lnTo>
                        <a:pt x="1775" y="837"/>
                      </a:lnTo>
                      <a:lnTo>
                        <a:pt x="1815" y="803"/>
                      </a:lnTo>
                      <a:lnTo>
                        <a:pt x="1852" y="767"/>
                      </a:lnTo>
                      <a:lnTo>
                        <a:pt x="1888" y="728"/>
                      </a:lnTo>
                      <a:lnTo>
                        <a:pt x="1922" y="689"/>
                      </a:lnTo>
                      <a:lnTo>
                        <a:pt x="1955" y="648"/>
                      </a:lnTo>
                      <a:lnTo>
                        <a:pt x="1985" y="605"/>
                      </a:lnTo>
                      <a:lnTo>
                        <a:pt x="2013" y="562"/>
                      </a:lnTo>
                      <a:lnTo>
                        <a:pt x="2040" y="517"/>
                      </a:lnTo>
                      <a:lnTo>
                        <a:pt x="2064" y="470"/>
                      </a:lnTo>
                      <a:lnTo>
                        <a:pt x="2086" y="421"/>
                      </a:lnTo>
                      <a:lnTo>
                        <a:pt x="2105" y="372"/>
                      </a:lnTo>
                      <a:lnTo>
                        <a:pt x="2122" y="322"/>
                      </a:lnTo>
                      <a:lnTo>
                        <a:pt x="2137" y="270"/>
                      </a:lnTo>
                      <a:lnTo>
                        <a:pt x="2149" y="218"/>
                      </a:lnTo>
                      <a:lnTo>
                        <a:pt x="2159" y="165"/>
                      </a:lnTo>
                      <a:lnTo>
                        <a:pt x="2166" y="110"/>
                      </a:lnTo>
                      <a:lnTo>
                        <a:pt x="2170" y="55"/>
                      </a:lnTo>
                      <a:lnTo>
                        <a:pt x="2171" y="0"/>
                      </a:lnTo>
                      <a:lnTo>
                        <a:pt x="2144" y="0"/>
                      </a:lnTo>
                      <a:lnTo>
                        <a:pt x="2119" y="0"/>
                      </a:lnTo>
                      <a:lnTo>
                        <a:pt x="2096" y="0"/>
                      </a:lnTo>
                      <a:lnTo>
                        <a:pt x="2075" y="0"/>
                      </a:lnTo>
                      <a:lnTo>
                        <a:pt x="2054" y="0"/>
                      </a:lnTo>
                      <a:lnTo>
                        <a:pt x="2035" y="0"/>
                      </a:lnTo>
                      <a:lnTo>
                        <a:pt x="2018" y="0"/>
                      </a:lnTo>
                      <a:lnTo>
                        <a:pt x="2001" y="0"/>
                      </a:lnTo>
                      <a:lnTo>
                        <a:pt x="1985" y="0"/>
                      </a:lnTo>
                      <a:lnTo>
                        <a:pt x="1969" y="0"/>
                      </a:lnTo>
                      <a:lnTo>
                        <a:pt x="1954" y="0"/>
                      </a:lnTo>
                      <a:lnTo>
                        <a:pt x="1938" y="0"/>
                      </a:lnTo>
                      <a:lnTo>
                        <a:pt x="1922" y="0"/>
                      </a:lnTo>
                      <a:lnTo>
                        <a:pt x="1907" y="0"/>
                      </a:lnTo>
                      <a:lnTo>
                        <a:pt x="1889" y="0"/>
                      </a:lnTo>
                      <a:lnTo>
                        <a:pt x="1872" y="0"/>
                      </a:lnTo>
                      <a:lnTo>
                        <a:pt x="1853" y="0"/>
                      </a:lnTo>
                      <a:lnTo>
                        <a:pt x="1833" y="0"/>
                      </a:lnTo>
                      <a:lnTo>
                        <a:pt x="1813" y="0"/>
                      </a:lnTo>
                      <a:lnTo>
                        <a:pt x="1790" y="0"/>
                      </a:lnTo>
                      <a:lnTo>
                        <a:pt x="1764" y="0"/>
                      </a:lnTo>
                      <a:lnTo>
                        <a:pt x="1737" y="0"/>
                      </a:lnTo>
                      <a:lnTo>
                        <a:pt x="1708" y="0"/>
                      </a:lnTo>
                      <a:lnTo>
                        <a:pt x="1677" y="0"/>
                      </a:lnTo>
                      <a:lnTo>
                        <a:pt x="1642" y="0"/>
                      </a:lnTo>
                      <a:lnTo>
                        <a:pt x="1604" y="0"/>
                      </a:lnTo>
                      <a:lnTo>
                        <a:pt x="1564" y="0"/>
                      </a:lnTo>
                      <a:lnTo>
                        <a:pt x="1519" y="0"/>
                      </a:lnTo>
                      <a:lnTo>
                        <a:pt x="1472" y="0"/>
                      </a:lnTo>
                      <a:lnTo>
                        <a:pt x="1420" y="0"/>
                      </a:lnTo>
                      <a:lnTo>
                        <a:pt x="1364" y="0"/>
                      </a:lnTo>
                      <a:lnTo>
                        <a:pt x="1305" y="0"/>
                      </a:lnTo>
                      <a:lnTo>
                        <a:pt x="1304" y="23"/>
                      </a:lnTo>
                      <a:lnTo>
                        <a:pt x="1301" y="43"/>
                      </a:lnTo>
                      <a:lnTo>
                        <a:pt x="1295" y="65"/>
                      </a:lnTo>
                      <a:lnTo>
                        <a:pt x="1287" y="85"/>
                      </a:lnTo>
                      <a:lnTo>
                        <a:pt x="1279" y="105"/>
                      </a:lnTo>
                      <a:lnTo>
                        <a:pt x="1268" y="122"/>
                      </a:lnTo>
                      <a:lnTo>
                        <a:pt x="1254" y="139"/>
                      </a:lnTo>
                      <a:lnTo>
                        <a:pt x="1240" y="155"/>
                      </a:lnTo>
                      <a:lnTo>
                        <a:pt x="1225" y="169"/>
                      </a:lnTo>
                      <a:lnTo>
                        <a:pt x="1208" y="181"/>
                      </a:lnTo>
                      <a:lnTo>
                        <a:pt x="1190" y="192"/>
                      </a:lnTo>
                      <a:lnTo>
                        <a:pt x="1171" y="201"/>
                      </a:lnTo>
                      <a:lnTo>
                        <a:pt x="1150" y="209"/>
                      </a:lnTo>
                      <a:lnTo>
                        <a:pt x="1129" y="214"/>
                      </a:lnTo>
                      <a:lnTo>
                        <a:pt x="1108" y="218"/>
                      </a:lnTo>
                      <a:lnTo>
                        <a:pt x="1086" y="219"/>
                      </a:lnTo>
                      <a:lnTo>
                        <a:pt x="1064" y="218"/>
                      </a:lnTo>
                      <a:lnTo>
                        <a:pt x="1042" y="214"/>
                      </a:lnTo>
                      <a:lnTo>
                        <a:pt x="1021" y="209"/>
                      </a:lnTo>
                      <a:lnTo>
                        <a:pt x="1000" y="201"/>
                      </a:lnTo>
                      <a:lnTo>
                        <a:pt x="981" y="192"/>
                      </a:lnTo>
                      <a:lnTo>
                        <a:pt x="963" y="181"/>
                      </a:lnTo>
                      <a:lnTo>
                        <a:pt x="946" y="169"/>
                      </a:lnTo>
                      <a:lnTo>
                        <a:pt x="931" y="155"/>
                      </a:lnTo>
                      <a:lnTo>
                        <a:pt x="917" y="139"/>
                      </a:lnTo>
                      <a:lnTo>
                        <a:pt x="904" y="122"/>
                      </a:lnTo>
                      <a:lnTo>
                        <a:pt x="893" y="105"/>
                      </a:lnTo>
                      <a:lnTo>
                        <a:pt x="884" y="85"/>
                      </a:lnTo>
                      <a:lnTo>
                        <a:pt x="876" y="65"/>
                      </a:lnTo>
                      <a:lnTo>
                        <a:pt x="871" y="43"/>
                      </a:lnTo>
                      <a:lnTo>
                        <a:pt x="867" y="23"/>
                      </a:lnTo>
                      <a:lnTo>
                        <a:pt x="866" y="0"/>
                      </a:lnTo>
                      <a:lnTo>
                        <a:pt x="839" y="0"/>
                      </a:lnTo>
                      <a:lnTo>
                        <a:pt x="814" y="0"/>
                      </a:lnTo>
                      <a:lnTo>
                        <a:pt x="791" y="0"/>
                      </a:lnTo>
                      <a:lnTo>
                        <a:pt x="769" y="0"/>
                      </a:lnTo>
                      <a:lnTo>
                        <a:pt x="749" y="0"/>
                      </a:lnTo>
                      <a:lnTo>
                        <a:pt x="730" y="0"/>
                      </a:lnTo>
                      <a:lnTo>
                        <a:pt x="713" y="0"/>
                      </a:lnTo>
                      <a:lnTo>
                        <a:pt x="695" y="0"/>
                      </a:lnTo>
                      <a:lnTo>
                        <a:pt x="679" y="0"/>
                      </a:lnTo>
                      <a:lnTo>
                        <a:pt x="663" y="0"/>
                      </a:lnTo>
                      <a:lnTo>
                        <a:pt x="648" y="0"/>
                      </a:lnTo>
                      <a:lnTo>
                        <a:pt x="633" y="0"/>
                      </a:lnTo>
                      <a:lnTo>
                        <a:pt x="616" y="0"/>
                      </a:lnTo>
                      <a:lnTo>
                        <a:pt x="601" y="0"/>
                      </a:lnTo>
                      <a:lnTo>
                        <a:pt x="584" y="0"/>
                      </a:lnTo>
                      <a:lnTo>
                        <a:pt x="567" y="0"/>
                      </a:lnTo>
                      <a:lnTo>
                        <a:pt x="548" y="0"/>
                      </a:lnTo>
                      <a:lnTo>
                        <a:pt x="527" y="0"/>
                      </a:lnTo>
                      <a:lnTo>
                        <a:pt x="507" y="0"/>
                      </a:lnTo>
                      <a:lnTo>
                        <a:pt x="484" y="0"/>
                      </a:lnTo>
                      <a:lnTo>
                        <a:pt x="458" y="0"/>
                      </a:lnTo>
                      <a:lnTo>
                        <a:pt x="432" y="0"/>
                      </a:lnTo>
                      <a:lnTo>
                        <a:pt x="402" y="0"/>
                      </a:lnTo>
                      <a:lnTo>
                        <a:pt x="371" y="0"/>
                      </a:lnTo>
                      <a:lnTo>
                        <a:pt x="337" y="0"/>
                      </a:lnTo>
                      <a:lnTo>
                        <a:pt x="298" y="0"/>
                      </a:lnTo>
                      <a:lnTo>
                        <a:pt x="258" y="0"/>
                      </a:lnTo>
                      <a:lnTo>
                        <a:pt x="214" y="0"/>
                      </a:lnTo>
                      <a:lnTo>
                        <a:pt x="167" y="0"/>
                      </a:lnTo>
                      <a:lnTo>
                        <a:pt x="115" y="0"/>
                      </a:lnTo>
                      <a:lnTo>
                        <a:pt x="59" y="0"/>
                      </a:lnTo>
                      <a:lnTo>
                        <a:pt x="0" y="0"/>
                      </a:lnTo>
                      <a:close/>
                    </a:path>
                  </a:pathLst>
                </a:custGeom>
                <a:solidFill>
                  <a:srgbClr val="9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21" name="Freeform 258">
                  <a:extLst>
                    <a:ext uri="{FF2B5EF4-FFF2-40B4-BE49-F238E27FC236}">
                      <a16:creationId xmlns:a16="http://schemas.microsoft.com/office/drawing/2014/main" id="{CF3E0EA1-CEF1-408F-AA95-6B24DFB88013}"/>
                    </a:ext>
                  </a:extLst>
                </p:cNvPr>
                <p:cNvSpPr>
                  <a:spLocks/>
                </p:cNvSpPr>
                <p:nvPr/>
              </p:nvSpPr>
              <p:spPr bwMode="auto">
                <a:xfrm>
                  <a:off x="1903" y="2803"/>
                  <a:ext cx="717" cy="358"/>
                </a:xfrm>
                <a:custGeom>
                  <a:avLst/>
                  <a:gdLst>
                    <a:gd name="T0" fmla="*/ 0 w 2151"/>
                    <a:gd name="T1" fmla="*/ 0 h 1074"/>
                    <a:gd name="T2" fmla="*/ 0 w 2151"/>
                    <a:gd name="T3" fmla="*/ 0 h 1074"/>
                    <a:gd name="T4" fmla="*/ 0 w 2151"/>
                    <a:gd name="T5" fmla="*/ 1 h 1074"/>
                    <a:gd name="T6" fmla="*/ 0 w 2151"/>
                    <a:gd name="T7" fmla="*/ 1 h 1074"/>
                    <a:gd name="T8" fmla="*/ 0 w 2151"/>
                    <a:gd name="T9" fmla="*/ 1 h 1074"/>
                    <a:gd name="T10" fmla="*/ 0 w 2151"/>
                    <a:gd name="T11" fmla="*/ 1 h 1074"/>
                    <a:gd name="T12" fmla="*/ 1 w 2151"/>
                    <a:gd name="T13" fmla="*/ 1 h 1074"/>
                    <a:gd name="T14" fmla="*/ 1 w 2151"/>
                    <a:gd name="T15" fmla="*/ 1 h 1074"/>
                    <a:gd name="T16" fmla="*/ 1 w 2151"/>
                    <a:gd name="T17" fmla="*/ 1 h 1074"/>
                    <a:gd name="T18" fmla="*/ 1 w 2151"/>
                    <a:gd name="T19" fmla="*/ 1 h 1074"/>
                    <a:gd name="T20" fmla="*/ 1 w 2151"/>
                    <a:gd name="T21" fmla="*/ 1 h 1074"/>
                    <a:gd name="T22" fmla="*/ 2 w 2151"/>
                    <a:gd name="T23" fmla="*/ 1 h 1074"/>
                    <a:gd name="T24" fmla="*/ 2 w 2151"/>
                    <a:gd name="T25" fmla="*/ 1 h 1074"/>
                    <a:gd name="T26" fmla="*/ 2 w 2151"/>
                    <a:gd name="T27" fmla="*/ 1 h 1074"/>
                    <a:gd name="T28" fmla="*/ 2 w 2151"/>
                    <a:gd name="T29" fmla="*/ 1 h 1074"/>
                    <a:gd name="T30" fmla="*/ 2 w 2151"/>
                    <a:gd name="T31" fmla="*/ 1 h 1074"/>
                    <a:gd name="T32" fmla="*/ 3 w 2151"/>
                    <a:gd name="T33" fmla="*/ 1 h 1074"/>
                    <a:gd name="T34" fmla="*/ 3 w 2151"/>
                    <a:gd name="T35" fmla="*/ 1 h 1074"/>
                    <a:gd name="T36" fmla="*/ 3 w 2151"/>
                    <a:gd name="T37" fmla="*/ 1 h 1074"/>
                    <a:gd name="T38" fmla="*/ 3 w 2151"/>
                    <a:gd name="T39" fmla="*/ 0 h 1074"/>
                    <a:gd name="T40" fmla="*/ 3 w 2151"/>
                    <a:gd name="T41" fmla="*/ 0 h 1074"/>
                    <a:gd name="T42" fmla="*/ 3 w 2151"/>
                    <a:gd name="T43" fmla="*/ 0 h 1074"/>
                    <a:gd name="T44" fmla="*/ 3 w 2151"/>
                    <a:gd name="T45" fmla="*/ 0 h 1074"/>
                    <a:gd name="T46" fmla="*/ 3 w 2151"/>
                    <a:gd name="T47" fmla="*/ 0 h 1074"/>
                    <a:gd name="T48" fmla="*/ 3 w 2151"/>
                    <a:gd name="T49" fmla="*/ 0 h 1074"/>
                    <a:gd name="T50" fmla="*/ 3 w 2151"/>
                    <a:gd name="T51" fmla="*/ 0 h 1074"/>
                    <a:gd name="T52" fmla="*/ 3 w 2151"/>
                    <a:gd name="T53" fmla="*/ 0 h 1074"/>
                    <a:gd name="T54" fmla="*/ 2 w 2151"/>
                    <a:gd name="T55" fmla="*/ 0 h 1074"/>
                    <a:gd name="T56" fmla="*/ 2 w 2151"/>
                    <a:gd name="T57" fmla="*/ 0 h 1074"/>
                    <a:gd name="T58" fmla="*/ 2 w 2151"/>
                    <a:gd name="T59" fmla="*/ 0 h 1074"/>
                    <a:gd name="T60" fmla="*/ 2 w 2151"/>
                    <a:gd name="T61" fmla="*/ 0 h 1074"/>
                    <a:gd name="T62" fmla="*/ 2 w 2151"/>
                    <a:gd name="T63" fmla="*/ 0 h 1074"/>
                    <a:gd name="T64" fmla="*/ 2 w 2151"/>
                    <a:gd name="T65" fmla="*/ 0 h 1074"/>
                    <a:gd name="T66" fmla="*/ 2 w 2151"/>
                    <a:gd name="T67" fmla="*/ 0 h 1074"/>
                    <a:gd name="T68" fmla="*/ 2 w 2151"/>
                    <a:gd name="T69" fmla="*/ 0 h 1074"/>
                    <a:gd name="T70" fmla="*/ 2 w 2151"/>
                    <a:gd name="T71" fmla="*/ 0 h 1074"/>
                    <a:gd name="T72" fmla="*/ 2 w 2151"/>
                    <a:gd name="T73" fmla="*/ 0 h 1074"/>
                    <a:gd name="T74" fmla="*/ 1 w 2151"/>
                    <a:gd name="T75" fmla="*/ 0 h 1074"/>
                    <a:gd name="T76" fmla="*/ 1 w 2151"/>
                    <a:gd name="T77" fmla="*/ 0 h 1074"/>
                    <a:gd name="T78" fmla="*/ 1 w 2151"/>
                    <a:gd name="T79" fmla="*/ 0 h 1074"/>
                    <a:gd name="T80" fmla="*/ 1 w 2151"/>
                    <a:gd name="T81" fmla="*/ 0 h 1074"/>
                    <a:gd name="T82" fmla="*/ 1 w 2151"/>
                    <a:gd name="T83" fmla="*/ 0 h 1074"/>
                    <a:gd name="T84" fmla="*/ 1 w 2151"/>
                    <a:gd name="T85" fmla="*/ 0 h 1074"/>
                    <a:gd name="T86" fmla="*/ 1 w 2151"/>
                    <a:gd name="T87" fmla="*/ 0 h 1074"/>
                    <a:gd name="T88" fmla="*/ 1 w 2151"/>
                    <a:gd name="T89" fmla="*/ 0 h 1074"/>
                    <a:gd name="T90" fmla="*/ 1 w 2151"/>
                    <a:gd name="T91" fmla="*/ 0 h 1074"/>
                    <a:gd name="T92" fmla="*/ 1 w 2151"/>
                    <a:gd name="T93" fmla="*/ 0 h 1074"/>
                    <a:gd name="T94" fmla="*/ 1 w 2151"/>
                    <a:gd name="T95" fmla="*/ 0 h 1074"/>
                    <a:gd name="T96" fmla="*/ 1 w 2151"/>
                    <a:gd name="T97" fmla="*/ 0 h 1074"/>
                    <a:gd name="T98" fmla="*/ 1 w 2151"/>
                    <a:gd name="T99" fmla="*/ 0 h 1074"/>
                    <a:gd name="T100" fmla="*/ 0 w 2151"/>
                    <a:gd name="T101" fmla="*/ 0 h 1074"/>
                    <a:gd name="T102" fmla="*/ 0 w 2151"/>
                    <a:gd name="T103" fmla="*/ 0 h 1074"/>
                    <a:gd name="T104" fmla="*/ 0 w 2151"/>
                    <a:gd name="T105" fmla="*/ 0 h 10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51" h="1074">
                      <a:moveTo>
                        <a:pt x="0" y="0"/>
                      </a:moveTo>
                      <a:lnTo>
                        <a:pt x="1" y="54"/>
                      </a:lnTo>
                      <a:lnTo>
                        <a:pt x="5" y="109"/>
                      </a:lnTo>
                      <a:lnTo>
                        <a:pt x="12" y="163"/>
                      </a:lnTo>
                      <a:lnTo>
                        <a:pt x="22" y="215"/>
                      </a:lnTo>
                      <a:lnTo>
                        <a:pt x="34" y="268"/>
                      </a:lnTo>
                      <a:lnTo>
                        <a:pt x="48" y="318"/>
                      </a:lnTo>
                      <a:lnTo>
                        <a:pt x="66" y="369"/>
                      </a:lnTo>
                      <a:lnTo>
                        <a:pt x="84" y="418"/>
                      </a:lnTo>
                      <a:lnTo>
                        <a:pt x="106" y="465"/>
                      </a:lnTo>
                      <a:lnTo>
                        <a:pt x="130" y="511"/>
                      </a:lnTo>
                      <a:lnTo>
                        <a:pt x="156" y="556"/>
                      </a:lnTo>
                      <a:lnTo>
                        <a:pt x="184" y="600"/>
                      </a:lnTo>
                      <a:lnTo>
                        <a:pt x="214" y="643"/>
                      </a:lnTo>
                      <a:lnTo>
                        <a:pt x="247" y="683"/>
                      </a:lnTo>
                      <a:lnTo>
                        <a:pt x="279" y="722"/>
                      </a:lnTo>
                      <a:lnTo>
                        <a:pt x="316" y="759"/>
                      </a:lnTo>
                      <a:lnTo>
                        <a:pt x="353" y="795"/>
                      </a:lnTo>
                      <a:lnTo>
                        <a:pt x="392" y="829"/>
                      </a:lnTo>
                      <a:lnTo>
                        <a:pt x="433" y="861"/>
                      </a:lnTo>
                      <a:lnTo>
                        <a:pt x="475" y="890"/>
                      </a:lnTo>
                      <a:lnTo>
                        <a:pt x="519" y="919"/>
                      </a:lnTo>
                      <a:lnTo>
                        <a:pt x="563" y="944"/>
                      </a:lnTo>
                      <a:lnTo>
                        <a:pt x="610" y="968"/>
                      </a:lnTo>
                      <a:lnTo>
                        <a:pt x="658" y="990"/>
                      </a:lnTo>
                      <a:lnTo>
                        <a:pt x="706" y="1009"/>
                      </a:lnTo>
                      <a:lnTo>
                        <a:pt x="756" y="1026"/>
                      </a:lnTo>
                      <a:lnTo>
                        <a:pt x="807" y="1040"/>
                      </a:lnTo>
                      <a:lnTo>
                        <a:pt x="860" y="1052"/>
                      </a:lnTo>
                      <a:lnTo>
                        <a:pt x="912" y="1062"/>
                      </a:lnTo>
                      <a:lnTo>
                        <a:pt x="966" y="1069"/>
                      </a:lnTo>
                      <a:lnTo>
                        <a:pt x="1021" y="1073"/>
                      </a:lnTo>
                      <a:lnTo>
                        <a:pt x="1076" y="1074"/>
                      </a:lnTo>
                      <a:lnTo>
                        <a:pt x="1130" y="1073"/>
                      </a:lnTo>
                      <a:lnTo>
                        <a:pt x="1185" y="1069"/>
                      </a:lnTo>
                      <a:lnTo>
                        <a:pt x="1239" y="1062"/>
                      </a:lnTo>
                      <a:lnTo>
                        <a:pt x="1292" y="1052"/>
                      </a:lnTo>
                      <a:lnTo>
                        <a:pt x="1344" y="1040"/>
                      </a:lnTo>
                      <a:lnTo>
                        <a:pt x="1395" y="1026"/>
                      </a:lnTo>
                      <a:lnTo>
                        <a:pt x="1445" y="1009"/>
                      </a:lnTo>
                      <a:lnTo>
                        <a:pt x="1493" y="990"/>
                      </a:lnTo>
                      <a:lnTo>
                        <a:pt x="1542" y="968"/>
                      </a:lnTo>
                      <a:lnTo>
                        <a:pt x="1588" y="944"/>
                      </a:lnTo>
                      <a:lnTo>
                        <a:pt x="1633" y="919"/>
                      </a:lnTo>
                      <a:lnTo>
                        <a:pt x="1677" y="890"/>
                      </a:lnTo>
                      <a:lnTo>
                        <a:pt x="1718" y="861"/>
                      </a:lnTo>
                      <a:lnTo>
                        <a:pt x="1759" y="829"/>
                      </a:lnTo>
                      <a:lnTo>
                        <a:pt x="1798" y="795"/>
                      </a:lnTo>
                      <a:lnTo>
                        <a:pt x="1836" y="759"/>
                      </a:lnTo>
                      <a:lnTo>
                        <a:pt x="1872" y="722"/>
                      </a:lnTo>
                      <a:lnTo>
                        <a:pt x="1905" y="683"/>
                      </a:lnTo>
                      <a:lnTo>
                        <a:pt x="1938" y="643"/>
                      </a:lnTo>
                      <a:lnTo>
                        <a:pt x="1967" y="600"/>
                      </a:lnTo>
                      <a:lnTo>
                        <a:pt x="1996" y="556"/>
                      </a:lnTo>
                      <a:lnTo>
                        <a:pt x="2021" y="511"/>
                      </a:lnTo>
                      <a:lnTo>
                        <a:pt x="2045" y="465"/>
                      </a:lnTo>
                      <a:lnTo>
                        <a:pt x="2067" y="418"/>
                      </a:lnTo>
                      <a:lnTo>
                        <a:pt x="2086" y="369"/>
                      </a:lnTo>
                      <a:lnTo>
                        <a:pt x="2103" y="318"/>
                      </a:lnTo>
                      <a:lnTo>
                        <a:pt x="2117" y="268"/>
                      </a:lnTo>
                      <a:lnTo>
                        <a:pt x="2129" y="215"/>
                      </a:lnTo>
                      <a:lnTo>
                        <a:pt x="2139" y="163"/>
                      </a:lnTo>
                      <a:lnTo>
                        <a:pt x="2146" y="109"/>
                      </a:lnTo>
                      <a:lnTo>
                        <a:pt x="2150" y="54"/>
                      </a:lnTo>
                      <a:lnTo>
                        <a:pt x="2151" y="0"/>
                      </a:lnTo>
                      <a:lnTo>
                        <a:pt x="2123" y="0"/>
                      </a:lnTo>
                      <a:lnTo>
                        <a:pt x="2097" y="0"/>
                      </a:lnTo>
                      <a:lnTo>
                        <a:pt x="2073" y="0"/>
                      </a:lnTo>
                      <a:lnTo>
                        <a:pt x="2050" y="0"/>
                      </a:lnTo>
                      <a:lnTo>
                        <a:pt x="2030" y="0"/>
                      </a:lnTo>
                      <a:lnTo>
                        <a:pt x="2011" y="0"/>
                      </a:lnTo>
                      <a:lnTo>
                        <a:pt x="1992" y="0"/>
                      </a:lnTo>
                      <a:lnTo>
                        <a:pt x="1975" y="0"/>
                      </a:lnTo>
                      <a:lnTo>
                        <a:pt x="1958" y="0"/>
                      </a:lnTo>
                      <a:lnTo>
                        <a:pt x="1942" y="0"/>
                      </a:lnTo>
                      <a:lnTo>
                        <a:pt x="1927" y="0"/>
                      </a:lnTo>
                      <a:lnTo>
                        <a:pt x="1911" y="0"/>
                      </a:lnTo>
                      <a:lnTo>
                        <a:pt x="1895" y="0"/>
                      </a:lnTo>
                      <a:lnTo>
                        <a:pt x="1879" y="0"/>
                      </a:lnTo>
                      <a:lnTo>
                        <a:pt x="1862" y="0"/>
                      </a:lnTo>
                      <a:lnTo>
                        <a:pt x="1845" y="0"/>
                      </a:lnTo>
                      <a:lnTo>
                        <a:pt x="1827" y="0"/>
                      </a:lnTo>
                      <a:lnTo>
                        <a:pt x="1807" y="0"/>
                      </a:lnTo>
                      <a:lnTo>
                        <a:pt x="1786" y="0"/>
                      </a:lnTo>
                      <a:lnTo>
                        <a:pt x="1763" y="0"/>
                      </a:lnTo>
                      <a:lnTo>
                        <a:pt x="1739" y="0"/>
                      </a:lnTo>
                      <a:lnTo>
                        <a:pt x="1713" y="0"/>
                      </a:lnTo>
                      <a:lnTo>
                        <a:pt x="1684" y="0"/>
                      </a:lnTo>
                      <a:lnTo>
                        <a:pt x="1653" y="0"/>
                      </a:lnTo>
                      <a:lnTo>
                        <a:pt x="1621" y="0"/>
                      </a:lnTo>
                      <a:lnTo>
                        <a:pt x="1584" y="0"/>
                      </a:lnTo>
                      <a:lnTo>
                        <a:pt x="1545" y="0"/>
                      </a:lnTo>
                      <a:lnTo>
                        <a:pt x="1502" y="0"/>
                      </a:lnTo>
                      <a:lnTo>
                        <a:pt x="1456" y="0"/>
                      </a:lnTo>
                      <a:lnTo>
                        <a:pt x="1407" y="0"/>
                      </a:lnTo>
                      <a:lnTo>
                        <a:pt x="1353" y="0"/>
                      </a:lnTo>
                      <a:lnTo>
                        <a:pt x="1295" y="0"/>
                      </a:lnTo>
                      <a:lnTo>
                        <a:pt x="1294" y="23"/>
                      </a:lnTo>
                      <a:lnTo>
                        <a:pt x="1291" y="43"/>
                      </a:lnTo>
                      <a:lnTo>
                        <a:pt x="1285" y="65"/>
                      </a:lnTo>
                      <a:lnTo>
                        <a:pt x="1277" y="85"/>
                      </a:lnTo>
                      <a:lnTo>
                        <a:pt x="1269" y="105"/>
                      </a:lnTo>
                      <a:lnTo>
                        <a:pt x="1258" y="122"/>
                      </a:lnTo>
                      <a:lnTo>
                        <a:pt x="1244" y="139"/>
                      </a:lnTo>
                      <a:lnTo>
                        <a:pt x="1230" y="155"/>
                      </a:lnTo>
                      <a:lnTo>
                        <a:pt x="1215" y="169"/>
                      </a:lnTo>
                      <a:lnTo>
                        <a:pt x="1198" y="181"/>
                      </a:lnTo>
                      <a:lnTo>
                        <a:pt x="1180" y="192"/>
                      </a:lnTo>
                      <a:lnTo>
                        <a:pt x="1161" y="201"/>
                      </a:lnTo>
                      <a:lnTo>
                        <a:pt x="1140" y="209"/>
                      </a:lnTo>
                      <a:lnTo>
                        <a:pt x="1119" y="214"/>
                      </a:lnTo>
                      <a:lnTo>
                        <a:pt x="1098" y="218"/>
                      </a:lnTo>
                      <a:lnTo>
                        <a:pt x="1076" y="219"/>
                      </a:lnTo>
                      <a:lnTo>
                        <a:pt x="1054" y="218"/>
                      </a:lnTo>
                      <a:lnTo>
                        <a:pt x="1032" y="214"/>
                      </a:lnTo>
                      <a:lnTo>
                        <a:pt x="1011" y="209"/>
                      </a:lnTo>
                      <a:lnTo>
                        <a:pt x="990" y="201"/>
                      </a:lnTo>
                      <a:lnTo>
                        <a:pt x="971" y="192"/>
                      </a:lnTo>
                      <a:lnTo>
                        <a:pt x="953" y="181"/>
                      </a:lnTo>
                      <a:lnTo>
                        <a:pt x="936" y="169"/>
                      </a:lnTo>
                      <a:lnTo>
                        <a:pt x="921" y="155"/>
                      </a:lnTo>
                      <a:lnTo>
                        <a:pt x="907" y="139"/>
                      </a:lnTo>
                      <a:lnTo>
                        <a:pt x="894" y="122"/>
                      </a:lnTo>
                      <a:lnTo>
                        <a:pt x="883" y="105"/>
                      </a:lnTo>
                      <a:lnTo>
                        <a:pt x="874" y="85"/>
                      </a:lnTo>
                      <a:lnTo>
                        <a:pt x="866" y="65"/>
                      </a:lnTo>
                      <a:lnTo>
                        <a:pt x="861" y="43"/>
                      </a:lnTo>
                      <a:lnTo>
                        <a:pt x="857" y="23"/>
                      </a:lnTo>
                      <a:lnTo>
                        <a:pt x="856" y="0"/>
                      </a:lnTo>
                      <a:lnTo>
                        <a:pt x="828" y="0"/>
                      </a:lnTo>
                      <a:lnTo>
                        <a:pt x="801" y="0"/>
                      </a:lnTo>
                      <a:lnTo>
                        <a:pt x="778" y="0"/>
                      </a:lnTo>
                      <a:lnTo>
                        <a:pt x="755" y="0"/>
                      </a:lnTo>
                      <a:lnTo>
                        <a:pt x="735" y="0"/>
                      </a:lnTo>
                      <a:lnTo>
                        <a:pt x="716" y="0"/>
                      </a:lnTo>
                      <a:lnTo>
                        <a:pt x="697" y="0"/>
                      </a:lnTo>
                      <a:lnTo>
                        <a:pt x="680" y="0"/>
                      </a:lnTo>
                      <a:lnTo>
                        <a:pt x="663" y="0"/>
                      </a:lnTo>
                      <a:lnTo>
                        <a:pt x="647" y="0"/>
                      </a:lnTo>
                      <a:lnTo>
                        <a:pt x="631" y="0"/>
                      </a:lnTo>
                      <a:lnTo>
                        <a:pt x="616" y="0"/>
                      </a:lnTo>
                      <a:lnTo>
                        <a:pt x="600" y="0"/>
                      </a:lnTo>
                      <a:lnTo>
                        <a:pt x="584" y="0"/>
                      </a:lnTo>
                      <a:lnTo>
                        <a:pt x="567" y="0"/>
                      </a:lnTo>
                      <a:lnTo>
                        <a:pt x="550" y="0"/>
                      </a:lnTo>
                      <a:lnTo>
                        <a:pt x="532" y="0"/>
                      </a:lnTo>
                      <a:lnTo>
                        <a:pt x="512" y="0"/>
                      </a:lnTo>
                      <a:lnTo>
                        <a:pt x="491" y="0"/>
                      </a:lnTo>
                      <a:lnTo>
                        <a:pt x="468" y="0"/>
                      </a:lnTo>
                      <a:lnTo>
                        <a:pt x="444" y="0"/>
                      </a:lnTo>
                      <a:lnTo>
                        <a:pt x="418" y="0"/>
                      </a:lnTo>
                      <a:lnTo>
                        <a:pt x="389" y="0"/>
                      </a:lnTo>
                      <a:lnTo>
                        <a:pt x="358" y="0"/>
                      </a:lnTo>
                      <a:lnTo>
                        <a:pt x="326" y="0"/>
                      </a:lnTo>
                      <a:lnTo>
                        <a:pt x="289" y="0"/>
                      </a:lnTo>
                      <a:lnTo>
                        <a:pt x="250" y="0"/>
                      </a:lnTo>
                      <a:lnTo>
                        <a:pt x="207" y="0"/>
                      </a:lnTo>
                      <a:lnTo>
                        <a:pt x="161" y="0"/>
                      </a:lnTo>
                      <a:lnTo>
                        <a:pt x="112" y="0"/>
                      </a:lnTo>
                      <a:lnTo>
                        <a:pt x="58" y="0"/>
                      </a:lnTo>
                      <a:lnTo>
                        <a:pt x="0" y="0"/>
                      </a:lnTo>
                      <a:close/>
                    </a:path>
                  </a:pathLst>
                </a:custGeom>
                <a:solidFill>
                  <a:srgbClr val="A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22" name="Freeform 259">
                  <a:extLst>
                    <a:ext uri="{FF2B5EF4-FFF2-40B4-BE49-F238E27FC236}">
                      <a16:creationId xmlns:a16="http://schemas.microsoft.com/office/drawing/2014/main" id="{9DE59E5B-69DD-4D7F-AE70-40447609B135}"/>
                    </a:ext>
                  </a:extLst>
                </p:cNvPr>
                <p:cNvSpPr>
                  <a:spLocks/>
                </p:cNvSpPr>
                <p:nvPr/>
              </p:nvSpPr>
              <p:spPr bwMode="auto">
                <a:xfrm>
                  <a:off x="1906" y="2803"/>
                  <a:ext cx="710" cy="354"/>
                </a:xfrm>
                <a:custGeom>
                  <a:avLst/>
                  <a:gdLst>
                    <a:gd name="T0" fmla="*/ 0 w 2129"/>
                    <a:gd name="T1" fmla="*/ 0 h 1063"/>
                    <a:gd name="T2" fmla="*/ 0 w 2129"/>
                    <a:gd name="T3" fmla="*/ 0 h 1063"/>
                    <a:gd name="T4" fmla="*/ 0 w 2129"/>
                    <a:gd name="T5" fmla="*/ 1 h 1063"/>
                    <a:gd name="T6" fmla="*/ 0 w 2129"/>
                    <a:gd name="T7" fmla="*/ 1 h 1063"/>
                    <a:gd name="T8" fmla="*/ 0 w 2129"/>
                    <a:gd name="T9" fmla="*/ 1 h 1063"/>
                    <a:gd name="T10" fmla="*/ 0 w 2129"/>
                    <a:gd name="T11" fmla="*/ 1 h 1063"/>
                    <a:gd name="T12" fmla="*/ 1 w 2129"/>
                    <a:gd name="T13" fmla="*/ 1 h 1063"/>
                    <a:gd name="T14" fmla="*/ 1 w 2129"/>
                    <a:gd name="T15" fmla="*/ 1 h 1063"/>
                    <a:gd name="T16" fmla="*/ 1 w 2129"/>
                    <a:gd name="T17" fmla="*/ 1 h 1063"/>
                    <a:gd name="T18" fmla="*/ 1 w 2129"/>
                    <a:gd name="T19" fmla="*/ 1 h 1063"/>
                    <a:gd name="T20" fmla="*/ 1 w 2129"/>
                    <a:gd name="T21" fmla="*/ 1 h 1063"/>
                    <a:gd name="T22" fmla="*/ 2 w 2129"/>
                    <a:gd name="T23" fmla="*/ 1 h 1063"/>
                    <a:gd name="T24" fmla="*/ 2 w 2129"/>
                    <a:gd name="T25" fmla="*/ 1 h 1063"/>
                    <a:gd name="T26" fmla="*/ 2 w 2129"/>
                    <a:gd name="T27" fmla="*/ 1 h 1063"/>
                    <a:gd name="T28" fmla="*/ 2 w 2129"/>
                    <a:gd name="T29" fmla="*/ 1 h 1063"/>
                    <a:gd name="T30" fmla="*/ 2 w 2129"/>
                    <a:gd name="T31" fmla="*/ 1 h 1063"/>
                    <a:gd name="T32" fmla="*/ 3 w 2129"/>
                    <a:gd name="T33" fmla="*/ 1 h 1063"/>
                    <a:gd name="T34" fmla="*/ 3 w 2129"/>
                    <a:gd name="T35" fmla="*/ 1 h 1063"/>
                    <a:gd name="T36" fmla="*/ 3 w 2129"/>
                    <a:gd name="T37" fmla="*/ 1 h 1063"/>
                    <a:gd name="T38" fmla="*/ 3 w 2129"/>
                    <a:gd name="T39" fmla="*/ 0 h 1063"/>
                    <a:gd name="T40" fmla="*/ 3 w 2129"/>
                    <a:gd name="T41" fmla="*/ 0 h 1063"/>
                    <a:gd name="T42" fmla="*/ 3 w 2129"/>
                    <a:gd name="T43" fmla="*/ 0 h 1063"/>
                    <a:gd name="T44" fmla="*/ 3 w 2129"/>
                    <a:gd name="T45" fmla="*/ 0 h 1063"/>
                    <a:gd name="T46" fmla="*/ 3 w 2129"/>
                    <a:gd name="T47" fmla="*/ 0 h 1063"/>
                    <a:gd name="T48" fmla="*/ 3 w 2129"/>
                    <a:gd name="T49" fmla="*/ 0 h 1063"/>
                    <a:gd name="T50" fmla="*/ 3 w 2129"/>
                    <a:gd name="T51" fmla="*/ 0 h 1063"/>
                    <a:gd name="T52" fmla="*/ 2 w 2129"/>
                    <a:gd name="T53" fmla="*/ 0 h 1063"/>
                    <a:gd name="T54" fmla="*/ 2 w 2129"/>
                    <a:gd name="T55" fmla="*/ 0 h 1063"/>
                    <a:gd name="T56" fmla="*/ 2 w 2129"/>
                    <a:gd name="T57" fmla="*/ 0 h 1063"/>
                    <a:gd name="T58" fmla="*/ 2 w 2129"/>
                    <a:gd name="T59" fmla="*/ 0 h 1063"/>
                    <a:gd name="T60" fmla="*/ 2 w 2129"/>
                    <a:gd name="T61" fmla="*/ 0 h 1063"/>
                    <a:gd name="T62" fmla="*/ 2 w 2129"/>
                    <a:gd name="T63" fmla="*/ 0 h 1063"/>
                    <a:gd name="T64" fmla="*/ 2 w 2129"/>
                    <a:gd name="T65" fmla="*/ 0 h 1063"/>
                    <a:gd name="T66" fmla="*/ 2 w 2129"/>
                    <a:gd name="T67" fmla="*/ 0 h 1063"/>
                    <a:gd name="T68" fmla="*/ 2 w 2129"/>
                    <a:gd name="T69" fmla="*/ 0 h 1063"/>
                    <a:gd name="T70" fmla="*/ 2 w 2129"/>
                    <a:gd name="T71" fmla="*/ 0 h 1063"/>
                    <a:gd name="T72" fmla="*/ 2 w 2129"/>
                    <a:gd name="T73" fmla="*/ 0 h 1063"/>
                    <a:gd name="T74" fmla="*/ 1 w 2129"/>
                    <a:gd name="T75" fmla="*/ 0 h 1063"/>
                    <a:gd name="T76" fmla="*/ 1 w 2129"/>
                    <a:gd name="T77" fmla="*/ 0 h 1063"/>
                    <a:gd name="T78" fmla="*/ 1 w 2129"/>
                    <a:gd name="T79" fmla="*/ 0 h 1063"/>
                    <a:gd name="T80" fmla="*/ 1 w 2129"/>
                    <a:gd name="T81" fmla="*/ 0 h 1063"/>
                    <a:gd name="T82" fmla="*/ 1 w 2129"/>
                    <a:gd name="T83" fmla="*/ 0 h 1063"/>
                    <a:gd name="T84" fmla="*/ 1 w 2129"/>
                    <a:gd name="T85" fmla="*/ 0 h 1063"/>
                    <a:gd name="T86" fmla="*/ 1 w 2129"/>
                    <a:gd name="T87" fmla="*/ 0 h 1063"/>
                    <a:gd name="T88" fmla="*/ 1 w 2129"/>
                    <a:gd name="T89" fmla="*/ 0 h 1063"/>
                    <a:gd name="T90" fmla="*/ 1 w 2129"/>
                    <a:gd name="T91" fmla="*/ 0 h 1063"/>
                    <a:gd name="T92" fmla="*/ 1 w 2129"/>
                    <a:gd name="T93" fmla="*/ 0 h 1063"/>
                    <a:gd name="T94" fmla="*/ 1 w 2129"/>
                    <a:gd name="T95" fmla="*/ 0 h 1063"/>
                    <a:gd name="T96" fmla="*/ 1 w 2129"/>
                    <a:gd name="T97" fmla="*/ 0 h 1063"/>
                    <a:gd name="T98" fmla="*/ 1 w 2129"/>
                    <a:gd name="T99" fmla="*/ 0 h 1063"/>
                    <a:gd name="T100" fmla="*/ 0 w 2129"/>
                    <a:gd name="T101" fmla="*/ 0 h 1063"/>
                    <a:gd name="T102" fmla="*/ 0 w 2129"/>
                    <a:gd name="T103" fmla="*/ 0 h 1063"/>
                    <a:gd name="T104" fmla="*/ 0 w 2129"/>
                    <a:gd name="T105" fmla="*/ 0 h 10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29" h="1063">
                      <a:moveTo>
                        <a:pt x="0" y="0"/>
                      </a:moveTo>
                      <a:lnTo>
                        <a:pt x="1" y="54"/>
                      </a:lnTo>
                      <a:lnTo>
                        <a:pt x="5" y="108"/>
                      </a:lnTo>
                      <a:lnTo>
                        <a:pt x="12" y="162"/>
                      </a:lnTo>
                      <a:lnTo>
                        <a:pt x="22" y="213"/>
                      </a:lnTo>
                      <a:lnTo>
                        <a:pt x="34" y="265"/>
                      </a:lnTo>
                      <a:lnTo>
                        <a:pt x="48" y="315"/>
                      </a:lnTo>
                      <a:lnTo>
                        <a:pt x="64" y="364"/>
                      </a:lnTo>
                      <a:lnTo>
                        <a:pt x="84" y="413"/>
                      </a:lnTo>
                      <a:lnTo>
                        <a:pt x="105" y="460"/>
                      </a:lnTo>
                      <a:lnTo>
                        <a:pt x="129" y="506"/>
                      </a:lnTo>
                      <a:lnTo>
                        <a:pt x="154" y="551"/>
                      </a:lnTo>
                      <a:lnTo>
                        <a:pt x="182" y="593"/>
                      </a:lnTo>
                      <a:lnTo>
                        <a:pt x="213" y="635"/>
                      </a:lnTo>
                      <a:lnTo>
                        <a:pt x="243" y="676"/>
                      </a:lnTo>
                      <a:lnTo>
                        <a:pt x="277" y="714"/>
                      </a:lnTo>
                      <a:lnTo>
                        <a:pt x="312" y="751"/>
                      </a:lnTo>
                      <a:lnTo>
                        <a:pt x="350" y="786"/>
                      </a:lnTo>
                      <a:lnTo>
                        <a:pt x="388" y="820"/>
                      </a:lnTo>
                      <a:lnTo>
                        <a:pt x="429" y="852"/>
                      </a:lnTo>
                      <a:lnTo>
                        <a:pt x="470" y="882"/>
                      </a:lnTo>
                      <a:lnTo>
                        <a:pt x="514" y="909"/>
                      </a:lnTo>
                      <a:lnTo>
                        <a:pt x="558" y="935"/>
                      </a:lnTo>
                      <a:lnTo>
                        <a:pt x="604" y="958"/>
                      </a:lnTo>
                      <a:lnTo>
                        <a:pt x="651" y="980"/>
                      </a:lnTo>
                      <a:lnTo>
                        <a:pt x="699" y="999"/>
                      </a:lnTo>
                      <a:lnTo>
                        <a:pt x="749" y="1015"/>
                      </a:lnTo>
                      <a:lnTo>
                        <a:pt x="799" y="1029"/>
                      </a:lnTo>
                      <a:lnTo>
                        <a:pt x="851" y="1042"/>
                      </a:lnTo>
                      <a:lnTo>
                        <a:pt x="903" y="1051"/>
                      </a:lnTo>
                      <a:lnTo>
                        <a:pt x="956" y="1058"/>
                      </a:lnTo>
                      <a:lnTo>
                        <a:pt x="1010" y="1062"/>
                      </a:lnTo>
                      <a:lnTo>
                        <a:pt x="1065" y="1063"/>
                      </a:lnTo>
                      <a:lnTo>
                        <a:pt x="1119" y="1062"/>
                      </a:lnTo>
                      <a:lnTo>
                        <a:pt x="1173" y="1058"/>
                      </a:lnTo>
                      <a:lnTo>
                        <a:pt x="1226" y="1051"/>
                      </a:lnTo>
                      <a:lnTo>
                        <a:pt x="1278" y="1042"/>
                      </a:lnTo>
                      <a:lnTo>
                        <a:pt x="1330" y="1029"/>
                      </a:lnTo>
                      <a:lnTo>
                        <a:pt x="1380" y="1015"/>
                      </a:lnTo>
                      <a:lnTo>
                        <a:pt x="1430" y="999"/>
                      </a:lnTo>
                      <a:lnTo>
                        <a:pt x="1478" y="980"/>
                      </a:lnTo>
                      <a:lnTo>
                        <a:pt x="1525" y="958"/>
                      </a:lnTo>
                      <a:lnTo>
                        <a:pt x="1571" y="935"/>
                      </a:lnTo>
                      <a:lnTo>
                        <a:pt x="1615" y="909"/>
                      </a:lnTo>
                      <a:lnTo>
                        <a:pt x="1659" y="882"/>
                      </a:lnTo>
                      <a:lnTo>
                        <a:pt x="1701" y="852"/>
                      </a:lnTo>
                      <a:lnTo>
                        <a:pt x="1741" y="820"/>
                      </a:lnTo>
                      <a:lnTo>
                        <a:pt x="1780" y="786"/>
                      </a:lnTo>
                      <a:lnTo>
                        <a:pt x="1817" y="751"/>
                      </a:lnTo>
                      <a:lnTo>
                        <a:pt x="1852" y="714"/>
                      </a:lnTo>
                      <a:lnTo>
                        <a:pt x="1886" y="676"/>
                      </a:lnTo>
                      <a:lnTo>
                        <a:pt x="1917" y="635"/>
                      </a:lnTo>
                      <a:lnTo>
                        <a:pt x="1947" y="593"/>
                      </a:lnTo>
                      <a:lnTo>
                        <a:pt x="1975" y="551"/>
                      </a:lnTo>
                      <a:lnTo>
                        <a:pt x="2000" y="506"/>
                      </a:lnTo>
                      <a:lnTo>
                        <a:pt x="2024" y="460"/>
                      </a:lnTo>
                      <a:lnTo>
                        <a:pt x="2045" y="413"/>
                      </a:lnTo>
                      <a:lnTo>
                        <a:pt x="2065" y="364"/>
                      </a:lnTo>
                      <a:lnTo>
                        <a:pt x="2081" y="315"/>
                      </a:lnTo>
                      <a:lnTo>
                        <a:pt x="2095" y="265"/>
                      </a:lnTo>
                      <a:lnTo>
                        <a:pt x="2107" y="213"/>
                      </a:lnTo>
                      <a:lnTo>
                        <a:pt x="2117" y="162"/>
                      </a:lnTo>
                      <a:lnTo>
                        <a:pt x="2124" y="108"/>
                      </a:lnTo>
                      <a:lnTo>
                        <a:pt x="2128" y="54"/>
                      </a:lnTo>
                      <a:lnTo>
                        <a:pt x="2129" y="0"/>
                      </a:lnTo>
                      <a:lnTo>
                        <a:pt x="2100" y="0"/>
                      </a:lnTo>
                      <a:lnTo>
                        <a:pt x="2073" y="0"/>
                      </a:lnTo>
                      <a:lnTo>
                        <a:pt x="2048" y="0"/>
                      </a:lnTo>
                      <a:lnTo>
                        <a:pt x="2025" y="0"/>
                      </a:lnTo>
                      <a:lnTo>
                        <a:pt x="2004" y="0"/>
                      </a:lnTo>
                      <a:lnTo>
                        <a:pt x="1984" y="0"/>
                      </a:lnTo>
                      <a:lnTo>
                        <a:pt x="1965" y="0"/>
                      </a:lnTo>
                      <a:lnTo>
                        <a:pt x="1947" y="0"/>
                      </a:lnTo>
                      <a:lnTo>
                        <a:pt x="1931" y="0"/>
                      </a:lnTo>
                      <a:lnTo>
                        <a:pt x="1914" y="0"/>
                      </a:lnTo>
                      <a:lnTo>
                        <a:pt x="1898" y="0"/>
                      </a:lnTo>
                      <a:lnTo>
                        <a:pt x="1883" y="0"/>
                      </a:lnTo>
                      <a:lnTo>
                        <a:pt x="1866" y="0"/>
                      </a:lnTo>
                      <a:lnTo>
                        <a:pt x="1850" y="0"/>
                      </a:lnTo>
                      <a:lnTo>
                        <a:pt x="1833" y="0"/>
                      </a:lnTo>
                      <a:lnTo>
                        <a:pt x="1817" y="0"/>
                      </a:lnTo>
                      <a:lnTo>
                        <a:pt x="1798" y="0"/>
                      </a:lnTo>
                      <a:lnTo>
                        <a:pt x="1780" y="0"/>
                      </a:lnTo>
                      <a:lnTo>
                        <a:pt x="1759" y="0"/>
                      </a:lnTo>
                      <a:lnTo>
                        <a:pt x="1737" y="0"/>
                      </a:lnTo>
                      <a:lnTo>
                        <a:pt x="1714" y="0"/>
                      </a:lnTo>
                      <a:lnTo>
                        <a:pt x="1687" y="0"/>
                      </a:lnTo>
                      <a:lnTo>
                        <a:pt x="1660" y="0"/>
                      </a:lnTo>
                      <a:lnTo>
                        <a:pt x="1630" y="0"/>
                      </a:lnTo>
                      <a:lnTo>
                        <a:pt x="1599" y="0"/>
                      </a:lnTo>
                      <a:lnTo>
                        <a:pt x="1564" y="0"/>
                      </a:lnTo>
                      <a:lnTo>
                        <a:pt x="1525" y="0"/>
                      </a:lnTo>
                      <a:lnTo>
                        <a:pt x="1483" y="0"/>
                      </a:lnTo>
                      <a:lnTo>
                        <a:pt x="1440" y="0"/>
                      </a:lnTo>
                      <a:lnTo>
                        <a:pt x="1391" y="0"/>
                      </a:lnTo>
                      <a:lnTo>
                        <a:pt x="1340" y="0"/>
                      </a:lnTo>
                      <a:lnTo>
                        <a:pt x="1284" y="0"/>
                      </a:lnTo>
                      <a:lnTo>
                        <a:pt x="1283" y="23"/>
                      </a:lnTo>
                      <a:lnTo>
                        <a:pt x="1280" y="43"/>
                      </a:lnTo>
                      <a:lnTo>
                        <a:pt x="1274" y="65"/>
                      </a:lnTo>
                      <a:lnTo>
                        <a:pt x="1266" y="85"/>
                      </a:lnTo>
                      <a:lnTo>
                        <a:pt x="1258" y="105"/>
                      </a:lnTo>
                      <a:lnTo>
                        <a:pt x="1247" y="122"/>
                      </a:lnTo>
                      <a:lnTo>
                        <a:pt x="1233" y="139"/>
                      </a:lnTo>
                      <a:lnTo>
                        <a:pt x="1219" y="155"/>
                      </a:lnTo>
                      <a:lnTo>
                        <a:pt x="1204" y="169"/>
                      </a:lnTo>
                      <a:lnTo>
                        <a:pt x="1187" y="181"/>
                      </a:lnTo>
                      <a:lnTo>
                        <a:pt x="1169" y="192"/>
                      </a:lnTo>
                      <a:lnTo>
                        <a:pt x="1150" y="201"/>
                      </a:lnTo>
                      <a:lnTo>
                        <a:pt x="1129" y="209"/>
                      </a:lnTo>
                      <a:lnTo>
                        <a:pt x="1108" y="214"/>
                      </a:lnTo>
                      <a:lnTo>
                        <a:pt x="1087" y="218"/>
                      </a:lnTo>
                      <a:lnTo>
                        <a:pt x="1065" y="219"/>
                      </a:lnTo>
                      <a:lnTo>
                        <a:pt x="1043" y="218"/>
                      </a:lnTo>
                      <a:lnTo>
                        <a:pt x="1021" y="214"/>
                      </a:lnTo>
                      <a:lnTo>
                        <a:pt x="1000" y="209"/>
                      </a:lnTo>
                      <a:lnTo>
                        <a:pt x="979" y="201"/>
                      </a:lnTo>
                      <a:lnTo>
                        <a:pt x="960" y="192"/>
                      </a:lnTo>
                      <a:lnTo>
                        <a:pt x="942" y="181"/>
                      </a:lnTo>
                      <a:lnTo>
                        <a:pt x="925" y="169"/>
                      </a:lnTo>
                      <a:lnTo>
                        <a:pt x="910" y="155"/>
                      </a:lnTo>
                      <a:lnTo>
                        <a:pt x="896" y="139"/>
                      </a:lnTo>
                      <a:lnTo>
                        <a:pt x="883" y="122"/>
                      </a:lnTo>
                      <a:lnTo>
                        <a:pt x="872" y="105"/>
                      </a:lnTo>
                      <a:lnTo>
                        <a:pt x="863" y="85"/>
                      </a:lnTo>
                      <a:lnTo>
                        <a:pt x="855" y="65"/>
                      </a:lnTo>
                      <a:lnTo>
                        <a:pt x="850" y="43"/>
                      </a:lnTo>
                      <a:lnTo>
                        <a:pt x="846" y="23"/>
                      </a:lnTo>
                      <a:lnTo>
                        <a:pt x="845" y="0"/>
                      </a:lnTo>
                      <a:lnTo>
                        <a:pt x="816" y="0"/>
                      </a:lnTo>
                      <a:lnTo>
                        <a:pt x="789" y="0"/>
                      </a:lnTo>
                      <a:lnTo>
                        <a:pt x="764" y="0"/>
                      </a:lnTo>
                      <a:lnTo>
                        <a:pt x="741" y="0"/>
                      </a:lnTo>
                      <a:lnTo>
                        <a:pt x="719" y="0"/>
                      </a:lnTo>
                      <a:lnTo>
                        <a:pt x="699" y="0"/>
                      </a:lnTo>
                      <a:lnTo>
                        <a:pt x="681" y="0"/>
                      </a:lnTo>
                      <a:lnTo>
                        <a:pt x="663" y="0"/>
                      </a:lnTo>
                      <a:lnTo>
                        <a:pt x="646" y="0"/>
                      </a:lnTo>
                      <a:lnTo>
                        <a:pt x="629" y="0"/>
                      </a:lnTo>
                      <a:lnTo>
                        <a:pt x="613" y="0"/>
                      </a:lnTo>
                      <a:lnTo>
                        <a:pt x="597" y="0"/>
                      </a:lnTo>
                      <a:lnTo>
                        <a:pt x="581" y="0"/>
                      </a:lnTo>
                      <a:lnTo>
                        <a:pt x="566" y="0"/>
                      </a:lnTo>
                      <a:lnTo>
                        <a:pt x="549" y="0"/>
                      </a:lnTo>
                      <a:lnTo>
                        <a:pt x="532" y="0"/>
                      </a:lnTo>
                      <a:lnTo>
                        <a:pt x="513" y="0"/>
                      </a:lnTo>
                      <a:lnTo>
                        <a:pt x="494" y="0"/>
                      </a:lnTo>
                      <a:lnTo>
                        <a:pt x="474" y="0"/>
                      </a:lnTo>
                      <a:lnTo>
                        <a:pt x="452" y="0"/>
                      </a:lnTo>
                      <a:lnTo>
                        <a:pt x="429" y="0"/>
                      </a:lnTo>
                      <a:lnTo>
                        <a:pt x="403" y="0"/>
                      </a:lnTo>
                      <a:lnTo>
                        <a:pt x="376" y="0"/>
                      </a:lnTo>
                      <a:lnTo>
                        <a:pt x="346" y="0"/>
                      </a:lnTo>
                      <a:lnTo>
                        <a:pt x="313" y="0"/>
                      </a:lnTo>
                      <a:lnTo>
                        <a:pt x="278" y="0"/>
                      </a:lnTo>
                      <a:lnTo>
                        <a:pt x="241" y="0"/>
                      </a:lnTo>
                      <a:lnTo>
                        <a:pt x="199" y="0"/>
                      </a:lnTo>
                      <a:lnTo>
                        <a:pt x="155" y="0"/>
                      </a:lnTo>
                      <a:lnTo>
                        <a:pt x="107" y="0"/>
                      </a:lnTo>
                      <a:lnTo>
                        <a:pt x="56" y="0"/>
                      </a:lnTo>
                      <a:lnTo>
                        <a:pt x="0" y="0"/>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23" name="Freeform 260">
                  <a:extLst>
                    <a:ext uri="{FF2B5EF4-FFF2-40B4-BE49-F238E27FC236}">
                      <a16:creationId xmlns:a16="http://schemas.microsoft.com/office/drawing/2014/main" id="{968666E5-72B3-4BFE-96E3-3CB534AE6444}"/>
                    </a:ext>
                  </a:extLst>
                </p:cNvPr>
                <p:cNvSpPr>
                  <a:spLocks/>
                </p:cNvSpPr>
                <p:nvPr/>
              </p:nvSpPr>
              <p:spPr bwMode="auto">
                <a:xfrm>
                  <a:off x="1910" y="2803"/>
                  <a:ext cx="703" cy="351"/>
                </a:xfrm>
                <a:custGeom>
                  <a:avLst/>
                  <a:gdLst>
                    <a:gd name="T0" fmla="*/ 0 w 2110"/>
                    <a:gd name="T1" fmla="*/ 0 h 1054"/>
                    <a:gd name="T2" fmla="*/ 0 w 2110"/>
                    <a:gd name="T3" fmla="*/ 0 h 1054"/>
                    <a:gd name="T4" fmla="*/ 0 w 2110"/>
                    <a:gd name="T5" fmla="*/ 1 h 1054"/>
                    <a:gd name="T6" fmla="*/ 0 w 2110"/>
                    <a:gd name="T7" fmla="*/ 1 h 1054"/>
                    <a:gd name="T8" fmla="*/ 0 w 2110"/>
                    <a:gd name="T9" fmla="*/ 1 h 1054"/>
                    <a:gd name="T10" fmla="*/ 0 w 2110"/>
                    <a:gd name="T11" fmla="*/ 1 h 1054"/>
                    <a:gd name="T12" fmla="*/ 1 w 2110"/>
                    <a:gd name="T13" fmla="*/ 1 h 1054"/>
                    <a:gd name="T14" fmla="*/ 1 w 2110"/>
                    <a:gd name="T15" fmla="*/ 1 h 1054"/>
                    <a:gd name="T16" fmla="*/ 1 w 2110"/>
                    <a:gd name="T17" fmla="*/ 1 h 1054"/>
                    <a:gd name="T18" fmla="*/ 1 w 2110"/>
                    <a:gd name="T19" fmla="*/ 1 h 1054"/>
                    <a:gd name="T20" fmla="*/ 1 w 2110"/>
                    <a:gd name="T21" fmla="*/ 1 h 1054"/>
                    <a:gd name="T22" fmla="*/ 2 w 2110"/>
                    <a:gd name="T23" fmla="*/ 1 h 1054"/>
                    <a:gd name="T24" fmla="*/ 2 w 2110"/>
                    <a:gd name="T25" fmla="*/ 1 h 1054"/>
                    <a:gd name="T26" fmla="*/ 2 w 2110"/>
                    <a:gd name="T27" fmla="*/ 1 h 1054"/>
                    <a:gd name="T28" fmla="*/ 2 w 2110"/>
                    <a:gd name="T29" fmla="*/ 1 h 1054"/>
                    <a:gd name="T30" fmla="*/ 2 w 2110"/>
                    <a:gd name="T31" fmla="*/ 1 h 1054"/>
                    <a:gd name="T32" fmla="*/ 3 w 2110"/>
                    <a:gd name="T33" fmla="*/ 1 h 1054"/>
                    <a:gd name="T34" fmla="*/ 3 w 2110"/>
                    <a:gd name="T35" fmla="*/ 1 h 1054"/>
                    <a:gd name="T36" fmla="*/ 3 w 2110"/>
                    <a:gd name="T37" fmla="*/ 1 h 1054"/>
                    <a:gd name="T38" fmla="*/ 3 w 2110"/>
                    <a:gd name="T39" fmla="*/ 0 h 1054"/>
                    <a:gd name="T40" fmla="*/ 3 w 2110"/>
                    <a:gd name="T41" fmla="*/ 0 h 1054"/>
                    <a:gd name="T42" fmla="*/ 3 w 2110"/>
                    <a:gd name="T43" fmla="*/ 0 h 1054"/>
                    <a:gd name="T44" fmla="*/ 3 w 2110"/>
                    <a:gd name="T45" fmla="*/ 0 h 1054"/>
                    <a:gd name="T46" fmla="*/ 3 w 2110"/>
                    <a:gd name="T47" fmla="*/ 0 h 1054"/>
                    <a:gd name="T48" fmla="*/ 3 w 2110"/>
                    <a:gd name="T49" fmla="*/ 0 h 1054"/>
                    <a:gd name="T50" fmla="*/ 3 w 2110"/>
                    <a:gd name="T51" fmla="*/ 0 h 1054"/>
                    <a:gd name="T52" fmla="*/ 2 w 2110"/>
                    <a:gd name="T53" fmla="*/ 0 h 1054"/>
                    <a:gd name="T54" fmla="*/ 2 w 2110"/>
                    <a:gd name="T55" fmla="*/ 0 h 1054"/>
                    <a:gd name="T56" fmla="*/ 2 w 2110"/>
                    <a:gd name="T57" fmla="*/ 0 h 1054"/>
                    <a:gd name="T58" fmla="*/ 2 w 2110"/>
                    <a:gd name="T59" fmla="*/ 0 h 1054"/>
                    <a:gd name="T60" fmla="*/ 2 w 2110"/>
                    <a:gd name="T61" fmla="*/ 0 h 1054"/>
                    <a:gd name="T62" fmla="*/ 2 w 2110"/>
                    <a:gd name="T63" fmla="*/ 0 h 1054"/>
                    <a:gd name="T64" fmla="*/ 2 w 2110"/>
                    <a:gd name="T65" fmla="*/ 0 h 1054"/>
                    <a:gd name="T66" fmla="*/ 2 w 2110"/>
                    <a:gd name="T67" fmla="*/ 0 h 1054"/>
                    <a:gd name="T68" fmla="*/ 2 w 2110"/>
                    <a:gd name="T69" fmla="*/ 0 h 1054"/>
                    <a:gd name="T70" fmla="*/ 2 w 2110"/>
                    <a:gd name="T71" fmla="*/ 0 h 1054"/>
                    <a:gd name="T72" fmla="*/ 2 w 2110"/>
                    <a:gd name="T73" fmla="*/ 0 h 1054"/>
                    <a:gd name="T74" fmla="*/ 1 w 2110"/>
                    <a:gd name="T75" fmla="*/ 0 h 1054"/>
                    <a:gd name="T76" fmla="*/ 1 w 2110"/>
                    <a:gd name="T77" fmla="*/ 0 h 1054"/>
                    <a:gd name="T78" fmla="*/ 1 w 2110"/>
                    <a:gd name="T79" fmla="*/ 0 h 1054"/>
                    <a:gd name="T80" fmla="*/ 1 w 2110"/>
                    <a:gd name="T81" fmla="*/ 0 h 1054"/>
                    <a:gd name="T82" fmla="*/ 1 w 2110"/>
                    <a:gd name="T83" fmla="*/ 0 h 1054"/>
                    <a:gd name="T84" fmla="*/ 1 w 2110"/>
                    <a:gd name="T85" fmla="*/ 0 h 1054"/>
                    <a:gd name="T86" fmla="*/ 1 w 2110"/>
                    <a:gd name="T87" fmla="*/ 0 h 1054"/>
                    <a:gd name="T88" fmla="*/ 1 w 2110"/>
                    <a:gd name="T89" fmla="*/ 0 h 1054"/>
                    <a:gd name="T90" fmla="*/ 1 w 2110"/>
                    <a:gd name="T91" fmla="*/ 0 h 1054"/>
                    <a:gd name="T92" fmla="*/ 1 w 2110"/>
                    <a:gd name="T93" fmla="*/ 0 h 1054"/>
                    <a:gd name="T94" fmla="*/ 1 w 2110"/>
                    <a:gd name="T95" fmla="*/ 0 h 1054"/>
                    <a:gd name="T96" fmla="*/ 1 w 2110"/>
                    <a:gd name="T97" fmla="*/ 0 h 1054"/>
                    <a:gd name="T98" fmla="*/ 1 w 2110"/>
                    <a:gd name="T99" fmla="*/ 0 h 1054"/>
                    <a:gd name="T100" fmla="*/ 0 w 2110"/>
                    <a:gd name="T101" fmla="*/ 0 h 1054"/>
                    <a:gd name="T102" fmla="*/ 0 w 2110"/>
                    <a:gd name="T103" fmla="*/ 0 h 1054"/>
                    <a:gd name="T104" fmla="*/ 0 w 2110"/>
                    <a:gd name="T105" fmla="*/ 0 h 10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10" h="1054">
                      <a:moveTo>
                        <a:pt x="0" y="0"/>
                      </a:moveTo>
                      <a:lnTo>
                        <a:pt x="1" y="53"/>
                      </a:lnTo>
                      <a:lnTo>
                        <a:pt x="5" y="107"/>
                      </a:lnTo>
                      <a:lnTo>
                        <a:pt x="12" y="160"/>
                      </a:lnTo>
                      <a:lnTo>
                        <a:pt x="22" y="212"/>
                      </a:lnTo>
                      <a:lnTo>
                        <a:pt x="33" y="263"/>
                      </a:lnTo>
                      <a:lnTo>
                        <a:pt x="47" y="313"/>
                      </a:lnTo>
                      <a:lnTo>
                        <a:pt x="64" y="361"/>
                      </a:lnTo>
                      <a:lnTo>
                        <a:pt x="83" y="409"/>
                      </a:lnTo>
                      <a:lnTo>
                        <a:pt x="104" y="456"/>
                      </a:lnTo>
                      <a:lnTo>
                        <a:pt x="128" y="501"/>
                      </a:lnTo>
                      <a:lnTo>
                        <a:pt x="153" y="545"/>
                      </a:lnTo>
                      <a:lnTo>
                        <a:pt x="181" y="588"/>
                      </a:lnTo>
                      <a:lnTo>
                        <a:pt x="210" y="630"/>
                      </a:lnTo>
                      <a:lnTo>
                        <a:pt x="241" y="669"/>
                      </a:lnTo>
                      <a:lnTo>
                        <a:pt x="275" y="707"/>
                      </a:lnTo>
                      <a:lnTo>
                        <a:pt x="310" y="745"/>
                      </a:lnTo>
                      <a:lnTo>
                        <a:pt x="346" y="780"/>
                      </a:lnTo>
                      <a:lnTo>
                        <a:pt x="385" y="813"/>
                      </a:lnTo>
                      <a:lnTo>
                        <a:pt x="424" y="844"/>
                      </a:lnTo>
                      <a:lnTo>
                        <a:pt x="466" y="873"/>
                      </a:lnTo>
                      <a:lnTo>
                        <a:pt x="508" y="900"/>
                      </a:lnTo>
                      <a:lnTo>
                        <a:pt x="552" y="926"/>
                      </a:lnTo>
                      <a:lnTo>
                        <a:pt x="598" y="949"/>
                      </a:lnTo>
                      <a:lnTo>
                        <a:pt x="646" y="970"/>
                      </a:lnTo>
                      <a:lnTo>
                        <a:pt x="693" y="989"/>
                      </a:lnTo>
                      <a:lnTo>
                        <a:pt x="742" y="1006"/>
                      </a:lnTo>
                      <a:lnTo>
                        <a:pt x="791" y="1021"/>
                      </a:lnTo>
                      <a:lnTo>
                        <a:pt x="843" y="1032"/>
                      </a:lnTo>
                      <a:lnTo>
                        <a:pt x="894" y="1042"/>
                      </a:lnTo>
                      <a:lnTo>
                        <a:pt x="947" y="1048"/>
                      </a:lnTo>
                      <a:lnTo>
                        <a:pt x="1001" y="1052"/>
                      </a:lnTo>
                      <a:lnTo>
                        <a:pt x="1055" y="1054"/>
                      </a:lnTo>
                      <a:lnTo>
                        <a:pt x="1108" y="1052"/>
                      </a:lnTo>
                      <a:lnTo>
                        <a:pt x="1162" y="1048"/>
                      </a:lnTo>
                      <a:lnTo>
                        <a:pt x="1215" y="1042"/>
                      </a:lnTo>
                      <a:lnTo>
                        <a:pt x="1266" y="1032"/>
                      </a:lnTo>
                      <a:lnTo>
                        <a:pt x="1318" y="1021"/>
                      </a:lnTo>
                      <a:lnTo>
                        <a:pt x="1367" y="1006"/>
                      </a:lnTo>
                      <a:lnTo>
                        <a:pt x="1416" y="989"/>
                      </a:lnTo>
                      <a:lnTo>
                        <a:pt x="1464" y="970"/>
                      </a:lnTo>
                      <a:lnTo>
                        <a:pt x="1511" y="949"/>
                      </a:lnTo>
                      <a:lnTo>
                        <a:pt x="1557" y="926"/>
                      </a:lnTo>
                      <a:lnTo>
                        <a:pt x="1601" y="900"/>
                      </a:lnTo>
                      <a:lnTo>
                        <a:pt x="1643" y="873"/>
                      </a:lnTo>
                      <a:lnTo>
                        <a:pt x="1685" y="844"/>
                      </a:lnTo>
                      <a:lnTo>
                        <a:pt x="1725" y="813"/>
                      </a:lnTo>
                      <a:lnTo>
                        <a:pt x="1763" y="780"/>
                      </a:lnTo>
                      <a:lnTo>
                        <a:pt x="1799" y="745"/>
                      </a:lnTo>
                      <a:lnTo>
                        <a:pt x="1834" y="707"/>
                      </a:lnTo>
                      <a:lnTo>
                        <a:pt x="1868" y="669"/>
                      </a:lnTo>
                      <a:lnTo>
                        <a:pt x="1899" y="630"/>
                      </a:lnTo>
                      <a:lnTo>
                        <a:pt x="1929" y="588"/>
                      </a:lnTo>
                      <a:lnTo>
                        <a:pt x="1956" y="545"/>
                      </a:lnTo>
                      <a:lnTo>
                        <a:pt x="1981" y="501"/>
                      </a:lnTo>
                      <a:lnTo>
                        <a:pt x="2005" y="456"/>
                      </a:lnTo>
                      <a:lnTo>
                        <a:pt x="2026" y="409"/>
                      </a:lnTo>
                      <a:lnTo>
                        <a:pt x="2045" y="361"/>
                      </a:lnTo>
                      <a:lnTo>
                        <a:pt x="2062" y="313"/>
                      </a:lnTo>
                      <a:lnTo>
                        <a:pt x="2077" y="263"/>
                      </a:lnTo>
                      <a:lnTo>
                        <a:pt x="2088" y="212"/>
                      </a:lnTo>
                      <a:lnTo>
                        <a:pt x="2097" y="160"/>
                      </a:lnTo>
                      <a:lnTo>
                        <a:pt x="2104" y="107"/>
                      </a:lnTo>
                      <a:lnTo>
                        <a:pt x="2108" y="53"/>
                      </a:lnTo>
                      <a:lnTo>
                        <a:pt x="2110" y="0"/>
                      </a:lnTo>
                      <a:lnTo>
                        <a:pt x="2080" y="0"/>
                      </a:lnTo>
                      <a:lnTo>
                        <a:pt x="2051" y="0"/>
                      </a:lnTo>
                      <a:lnTo>
                        <a:pt x="2026" y="0"/>
                      </a:lnTo>
                      <a:lnTo>
                        <a:pt x="2002" y="0"/>
                      </a:lnTo>
                      <a:lnTo>
                        <a:pt x="1980" y="0"/>
                      </a:lnTo>
                      <a:lnTo>
                        <a:pt x="1959" y="0"/>
                      </a:lnTo>
                      <a:lnTo>
                        <a:pt x="1940" y="0"/>
                      </a:lnTo>
                      <a:lnTo>
                        <a:pt x="1921" y="0"/>
                      </a:lnTo>
                      <a:lnTo>
                        <a:pt x="1904" y="0"/>
                      </a:lnTo>
                      <a:lnTo>
                        <a:pt x="1887" y="0"/>
                      </a:lnTo>
                      <a:lnTo>
                        <a:pt x="1870" y="0"/>
                      </a:lnTo>
                      <a:lnTo>
                        <a:pt x="1855" y="0"/>
                      </a:lnTo>
                      <a:lnTo>
                        <a:pt x="1839" y="0"/>
                      </a:lnTo>
                      <a:lnTo>
                        <a:pt x="1822" y="0"/>
                      </a:lnTo>
                      <a:lnTo>
                        <a:pt x="1806" y="0"/>
                      </a:lnTo>
                      <a:lnTo>
                        <a:pt x="1789" y="0"/>
                      </a:lnTo>
                      <a:lnTo>
                        <a:pt x="1772" y="0"/>
                      </a:lnTo>
                      <a:lnTo>
                        <a:pt x="1753" y="0"/>
                      </a:lnTo>
                      <a:lnTo>
                        <a:pt x="1732" y="0"/>
                      </a:lnTo>
                      <a:lnTo>
                        <a:pt x="1711" y="0"/>
                      </a:lnTo>
                      <a:lnTo>
                        <a:pt x="1688" y="0"/>
                      </a:lnTo>
                      <a:lnTo>
                        <a:pt x="1663" y="0"/>
                      </a:lnTo>
                      <a:lnTo>
                        <a:pt x="1637" y="0"/>
                      </a:lnTo>
                      <a:lnTo>
                        <a:pt x="1608" y="0"/>
                      </a:lnTo>
                      <a:lnTo>
                        <a:pt x="1577" y="0"/>
                      </a:lnTo>
                      <a:lnTo>
                        <a:pt x="1543" y="0"/>
                      </a:lnTo>
                      <a:lnTo>
                        <a:pt x="1506" y="0"/>
                      </a:lnTo>
                      <a:lnTo>
                        <a:pt x="1467" y="0"/>
                      </a:lnTo>
                      <a:lnTo>
                        <a:pt x="1424" y="0"/>
                      </a:lnTo>
                      <a:lnTo>
                        <a:pt x="1378" y="0"/>
                      </a:lnTo>
                      <a:lnTo>
                        <a:pt x="1328" y="0"/>
                      </a:lnTo>
                      <a:lnTo>
                        <a:pt x="1274" y="0"/>
                      </a:lnTo>
                      <a:lnTo>
                        <a:pt x="1273" y="23"/>
                      </a:lnTo>
                      <a:lnTo>
                        <a:pt x="1270" y="43"/>
                      </a:lnTo>
                      <a:lnTo>
                        <a:pt x="1264" y="65"/>
                      </a:lnTo>
                      <a:lnTo>
                        <a:pt x="1256" y="85"/>
                      </a:lnTo>
                      <a:lnTo>
                        <a:pt x="1248" y="105"/>
                      </a:lnTo>
                      <a:lnTo>
                        <a:pt x="1237" y="122"/>
                      </a:lnTo>
                      <a:lnTo>
                        <a:pt x="1223" y="139"/>
                      </a:lnTo>
                      <a:lnTo>
                        <a:pt x="1209" y="155"/>
                      </a:lnTo>
                      <a:lnTo>
                        <a:pt x="1194" y="169"/>
                      </a:lnTo>
                      <a:lnTo>
                        <a:pt x="1177" y="181"/>
                      </a:lnTo>
                      <a:lnTo>
                        <a:pt x="1159" y="192"/>
                      </a:lnTo>
                      <a:lnTo>
                        <a:pt x="1140" y="201"/>
                      </a:lnTo>
                      <a:lnTo>
                        <a:pt x="1119" y="209"/>
                      </a:lnTo>
                      <a:lnTo>
                        <a:pt x="1098" y="214"/>
                      </a:lnTo>
                      <a:lnTo>
                        <a:pt x="1077" y="218"/>
                      </a:lnTo>
                      <a:lnTo>
                        <a:pt x="1055" y="219"/>
                      </a:lnTo>
                      <a:lnTo>
                        <a:pt x="1033" y="218"/>
                      </a:lnTo>
                      <a:lnTo>
                        <a:pt x="1011" y="214"/>
                      </a:lnTo>
                      <a:lnTo>
                        <a:pt x="990" y="209"/>
                      </a:lnTo>
                      <a:lnTo>
                        <a:pt x="969" y="201"/>
                      </a:lnTo>
                      <a:lnTo>
                        <a:pt x="950" y="192"/>
                      </a:lnTo>
                      <a:lnTo>
                        <a:pt x="932" y="181"/>
                      </a:lnTo>
                      <a:lnTo>
                        <a:pt x="915" y="169"/>
                      </a:lnTo>
                      <a:lnTo>
                        <a:pt x="900" y="155"/>
                      </a:lnTo>
                      <a:lnTo>
                        <a:pt x="886" y="139"/>
                      </a:lnTo>
                      <a:lnTo>
                        <a:pt x="873" y="122"/>
                      </a:lnTo>
                      <a:lnTo>
                        <a:pt x="862" y="105"/>
                      </a:lnTo>
                      <a:lnTo>
                        <a:pt x="853" y="85"/>
                      </a:lnTo>
                      <a:lnTo>
                        <a:pt x="845" y="65"/>
                      </a:lnTo>
                      <a:lnTo>
                        <a:pt x="840" y="43"/>
                      </a:lnTo>
                      <a:lnTo>
                        <a:pt x="836" y="23"/>
                      </a:lnTo>
                      <a:lnTo>
                        <a:pt x="835" y="0"/>
                      </a:lnTo>
                      <a:lnTo>
                        <a:pt x="806" y="0"/>
                      </a:lnTo>
                      <a:lnTo>
                        <a:pt x="777" y="0"/>
                      </a:lnTo>
                      <a:lnTo>
                        <a:pt x="752" y="0"/>
                      </a:lnTo>
                      <a:lnTo>
                        <a:pt x="728" y="0"/>
                      </a:lnTo>
                      <a:lnTo>
                        <a:pt x="706" y="0"/>
                      </a:lnTo>
                      <a:lnTo>
                        <a:pt x="685" y="0"/>
                      </a:lnTo>
                      <a:lnTo>
                        <a:pt x="665" y="0"/>
                      </a:lnTo>
                      <a:lnTo>
                        <a:pt x="647" y="0"/>
                      </a:lnTo>
                      <a:lnTo>
                        <a:pt x="630" y="0"/>
                      </a:lnTo>
                      <a:lnTo>
                        <a:pt x="613" y="0"/>
                      </a:lnTo>
                      <a:lnTo>
                        <a:pt x="596" y="0"/>
                      </a:lnTo>
                      <a:lnTo>
                        <a:pt x="581" y="0"/>
                      </a:lnTo>
                      <a:lnTo>
                        <a:pt x="564" y="0"/>
                      </a:lnTo>
                      <a:lnTo>
                        <a:pt x="548" y="0"/>
                      </a:lnTo>
                      <a:lnTo>
                        <a:pt x="531" y="0"/>
                      </a:lnTo>
                      <a:lnTo>
                        <a:pt x="515" y="0"/>
                      </a:lnTo>
                      <a:lnTo>
                        <a:pt x="498" y="0"/>
                      </a:lnTo>
                      <a:lnTo>
                        <a:pt x="479" y="0"/>
                      </a:lnTo>
                      <a:lnTo>
                        <a:pt x="458" y="0"/>
                      </a:lnTo>
                      <a:lnTo>
                        <a:pt x="437" y="0"/>
                      </a:lnTo>
                      <a:lnTo>
                        <a:pt x="414" y="0"/>
                      </a:lnTo>
                      <a:lnTo>
                        <a:pt x="389" y="0"/>
                      </a:lnTo>
                      <a:lnTo>
                        <a:pt x="363" y="0"/>
                      </a:lnTo>
                      <a:lnTo>
                        <a:pt x="334" y="0"/>
                      </a:lnTo>
                      <a:lnTo>
                        <a:pt x="302" y="0"/>
                      </a:lnTo>
                      <a:lnTo>
                        <a:pt x="268" y="0"/>
                      </a:lnTo>
                      <a:lnTo>
                        <a:pt x="232" y="0"/>
                      </a:lnTo>
                      <a:lnTo>
                        <a:pt x="193" y="0"/>
                      </a:lnTo>
                      <a:lnTo>
                        <a:pt x="150" y="0"/>
                      </a:lnTo>
                      <a:lnTo>
                        <a:pt x="104" y="0"/>
                      </a:lnTo>
                      <a:lnTo>
                        <a:pt x="53" y="0"/>
                      </a:lnTo>
                      <a:lnTo>
                        <a:pt x="0" y="0"/>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24" name="Freeform 261">
                  <a:extLst>
                    <a:ext uri="{FF2B5EF4-FFF2-40B4-BE49-F238E27FC236}">
                      <a16:creationId xmlns:a16="http://schemas.microsoft.com/office/drawing/2014/main" id="{FF8851AD-FD23-4105-BC37-D3190A969ADE}"/>
                    </a:ext>
                  </a:extLst>
                </p:cNvPr>
                <p:cNvSpPr>
                  <a:spLocks/>
                </p:cNvSpPr>
                <p:nvPr/>
              </p:nvSpPr>
              <p:spPr bwMode="auto">
                <a:xfrm>
                  <a:off x="1913" y="2803"/>
                  <a:ext cx="696" cy="347"/>
                </a:xfrm>
                <a:custGeom>
                  <a:avLst/>
                  <a:gdLst>
                    <a:gd name="T0" fmla="*/ 0 w 2088"/>
                    <a:gd name="T1" fmla="*/ 0 h 1043"/>
                    <a:gd name="T2" fmla="*/ 0 w 2088"/>
                    <a:gd name="T3" fmla="*/ 0 h 1043"/>
                    <a:gd name="T4" fmla="*/ 0 w 2088"/>
                    <a:gd name="T5" fmla="*/ 1 h 1043"/>
                    <a:gd name="T6" fmla="*/ 0 w 2088"/>
                    <a:gd name="T7" fmla="*/ 1 h 1043"/>
                    <a:gd name="T8" fmla="*/ 0 w 2088"/>
                    <a:gd name="T9" fmla="*/ 1 h 1043"/>
                    <a:gd name="T10" fmla="*/ 0 w 2088"/>
                    <a:gd name="T11" fmla="*/ 1 h 1043"/>
                    <a:gd name="T12" fmla="*/ 1 w 2088"/>
                    <a:gd name="T13" fmla="*/ 1 h 1043"/>
                    <a:gd name="T14" fmla="*/ 1 w 2088"/>
                    <a:gd name="T15" fmla="*/ 1 h 1043"/>
                    <a:gd name="T16" fmla="*/ 1 w 2088"/>
                    <a:gd name="T17" fmla="*/ 1 h 1043"/>
                    <a:gd name="T18" fmla="*/ 1 w 2088"/>
                    <a:gd name="T19" fmla="*/ 1 h 1043"/>
                    <a:gd name="T20" fmla="*/ 1 w 2088"/>
                    <a:gd name="T21" fmla="*/ 1 h 1043"/>
                    <a:gd name="T22" fmla="*/ 2 w 2088"/>
                    <a:gd name="T23" fmla="*/ 1 h 1043"/>
                    <a:gd name="T24" fmla="*/ 2 w 2088"/>
                    <a:gd name="T25" fmla="*/ 1 h 1043"/>
                    <a:gd name="T26" fmla="*/ 2 w 2088"/>
                    <a:gd name="T27" fmla="*/ 1 h 1043"/>
                    <a:gd name="T28" fmla="*/ 2 w 2088"/>
                    <a:gd name="T29" fmla="*/ 1 h 1043"/>
                    <a:gd name="T30" fmla="*/ 2 w 2088"/>
                    <a:gd name="T31" fmla="*/ 1 h 1043"/>
                    <a:gd name="T32" fmla="*/ 3 w 2088"/>
                    <a:gd name="T33" fmla="*/ 1 h 1043"/>
                    <a:gd name="T34" fmla="*/ 3 w 2088"/>
                    <a:gd name="T35" fmla="*/ 1 h 1043"/>
                    <a:gd name="T36" fmla="*/ 3 w 2088"/>
                    <a:gd name="T37" fmla="*/ 1 h 1043"/>
                    <a:gd name="T38" fmla="*/ 3 w 2088"/>
                    <a:gd name="T39" fmla="*/ 0 h 1043"/>
                    <a:gd name="T40" fmla="*/ 3 w 2088"/>
                    <a:gd name="T41" fmla="*/ 0 h 1043"/>
                    <a:gd name="T42" fmla="*/ 3 w 2088"/>
                    <a:gd name="T43" fmla="*/ 0 h 1043"/>
                    <a:gd name="T44" fmla="*/ 3 w 2088"/>
                    <a:gd name="T45" fmla="*/ 0 h 1043"/>
                    <a:gd name="T46" fmla="*/ 3 w 2088"/>
                    <a:gd name="T47" fmla="*/ 0 h 1043"/>
                    <a:gd name="T48" fmla="*/ 3 w 2088"/>
                    <a:gd name="T49" fmla="*/ 0 h 1043"/>
                    <a:gd name="T50" fmla="*/ 2 w 2088"/>
                    <a:gd name="T51" fmla="*/ 0 h 1043"/>
                    <a:gd name="T52" fmla="*/ 2 w 2088"/>
                    <a:gd name="T53" fmla="*/ 0 h 1043"/>
                    <a:gd name="T54" fmla="*/ 2 w 2088"/>
                    <a:gd name="T55" fmla="*/ 0 h 1043"/>
                    <a:gd name="T56" fmla="*/ 2 w 2088"/>
                    <a:gd name="T57" fmla="*/ 0 h 1043"/>
                    <a:gd name="T58" fmla="*/ 2 w 2088"/>
                    <a:gd name="T59" fmla="*/ 0 h 1043"/>
                    <a:gd name="T60" fmla="*/ 2 w 2088"/>
                    <a:gd name="T61" fmla="*/ 0 h 1043"/>
                    <a:gd name="T62" fmla="*/ 2 w 2088"/>
                    <a:gd name="T63" fmla="*/ 0 h 1043"/>
                    <a:gd name="T64" fmla="*/ 2 w 2088"/>
                    <a:gd name="T65" fmla="*/ 0 h 1043"/>
                    <a:gd name="T66" fmla="*/ 2 w 2088"/>
                    <a:gd name="T67" fmla="*/ 0 h 1043"/>
                    <a:gd name="T68" fmla="*/ 2 w 2088"/>
                    <a:gd name="T69" fmla="*/ 0 h 1043"/>
                    <a:gd name="T70" fmla="*/ 2 w 2088"/>
                    <a:gd name="T71" fmla="*/ 0 h 1043"/>
                    <a:gd name="T72" fmla="*/ 1 w 2088"/>
                    <a:gd name="T73" fmla="*/ 0 h 1043"/>
                    <a:gd name="T74" fmla="*/ 1 w 2088"/>
                    <a:gd name="T75" fmla="*/ 0 h 1043"/>
                    <a:gd name="T76" fmla="*/ 1 w 2088"/>
                    <a:gd name="T77" fmla="*/ 0 h 1043"/>
                    <a:gd name="T78" fmla="*/ 1 w 2088"/>
                    <a:gd name="T79" fmla="*/ 0 h 1043"/>
                    <a:gd name="T80" fmla="*/ 1 w 2088"/>
                    <a:gd name="T81" fmla="*/ 0 h 1043"/>
                    <a:gd name="T82" fmla="*/ 1 w 2088"/>
                    <a:gd name="T83" fmla="*/ 0 h 1043"/>
                    <a:gd name="T84" fmla="*/ 1 w 2088"/>
                    <a:gd name="T85" fmla="*/ 0 h 1043"/>
                    <a:gd name="T86" fmla="*/ 1 w 2088"/>
                    <a:gd name="T87" fmla="*/ 0 h 1043"/>
                    <a:gd name="T88" fmla="*/ 1 w 2088"/>
                    <a:gd name="T89" fmla="*/ 0 h 1043"/>
                    <a:gd name="T90" fmla="*/ 1 w 2088"/>
                    <a:gd name="T91" fmla="*/ 0 h 1043"/>
                    <a:gd name="T92" fmla="*/ 1 w 2088"/>
                    <a:gd name="T93" fmla="*/ 0 h 1043"/>
                    <a:gd name="T94" fmla="*/ 1 w 2088"/>
                    <a:gd name="T95" fmla="*/ 0 h 1043"/>
                    <a:gd name="T96" fmla="*/ 1 w 2088"/>
                    <a:gd name="T97" fmla="*/ 0 h 1043"/>
                    <a:gd name="T98" fmla="*/ 1 w 2088"/>
                    <a:gd name="T99" fmla="*/ 0 h 1043"/>
                    <a:gd name="T100" fmla="*/ 0 w 2088"/>
                    <a:gd name="T101" fmla="*/ 0 h 1043"/>
                    <a:gd name="T102" fmla="*/ 0 w 2088"/>
                    <a:gd name="T103" fmla="*/ 0 h 1043"/>
                    <a:gd name="T104" fmla="*/ 0 w 2088"/>
                    <a:gd name="T105" fmla="*/ 0 h 10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8" h="1043">
                      <a:moveTo>
                        <a:pt x="0" y="0"/>
                      </a:moveTo>
                      <a:lnTo>
                        <a:pt x="1" y="53"/>
                      </a:lnTo>
                      <a:lnTo>
                        <a:pt x="5" y="106"/>
                      </a:lnTo>
                      <a:lnTo>
                        <a:pt x="12" y="158"/>
                      </a:lnTo>
                      <a:lnTo>
                        <a:pt x="20" y="210"/>
                      </a:lnTo>
                      <a:lnTo>
                        <a:pt x="33" y="260"/>
                      </a:lnTo>
                      <a:lnTo>
                        <a:pt x="47" y="310"/>
                      </a:lnTo>
                      <a:lnTo>
                        <a:pt x="63" y="358"/>
                      </a:lnTo>
                      <a:lnTo>
                        <a:pt x="82" y="405"/>
                      </a:lnTo>
                      <a:lnTo>
                        <a:pt x="103" y="451"/>
                      </a:lnTo>
                      <a:lnTo>
                        <a:pt x="126" y="496"/>
                      </a:lnTo>
                      <a:lnTo>
                        <a:pt x="151" y="540"/>
                      </a:lnTo>
                      <a:lnTo>
                        <a:pt x="178" y="582"/>
                      </a:lnTo>
                      <a:lnTo>
                        <a:pt x="208" y="623"/>
                      </a:lnTo>
                      <a:lnTo>
                        <a:pt x="239" y="662"/>
                      </a:lnTo>
                      <a:lnTo>
                        <a:pt x="272" y="701"/>
                      </a:lnTo>
                      <a:lnTo>
                        <a:pt x="307" y="737"/>
                      </a:lnTo>
                      <a:lnTo>
                        <a:pt x="343" y="771"/>
                      </a:lnTo>
                      <a:lnTo>
                        <a:pt x="380" y="804"/>
                      </a:lnTo>
                      <a:lnTo>
                        <a:pt x="420" y="836"/>
                      </a:lnTo>
                      <a:lnTo>
                        <a:pt x="461" y="864"/>
                      </a:lnTo>
                      <a:lnTo>
                        <a:pt x="503" y="891"/>
                      </a:lnTo>
                      <a:lnTo>
                        <a:pt x="547" y="917"/>
                      </a:lnTo>
                      <a:lnTo>
                        <a:pt x="592" y="940"/>
                      </a:lnTo>
                      <a:lnTo>
                        <a:pt x="638" y="960"/>
                      </a:lnTo>
                      <a:lnTo>
                        <a:pt x="685" y="979"/>
                      </a:lnTo>
                      <a:lnTo>
                        <a:pt x="734" y="996"/>
                      </a:lnTo>
                      <a:lnTo>
                        <a:pt x="784" y="1010"/>
                      </a:lnTo>
                      <a:lnTo>
                        <a:pt x="834" y="1022"/>
                      </a:lnTo>
                      <a:lnTo>
                        <a:pt x="885" y="1031"/>
                      </a:lnTo>
                      <a:lnTo>
                        <a:pt x="937" y="1037"/>
                      </a:lnTo>
                      <a:lnTo>
                        <a:pt x="990" y="1042"/>
                      </a:lnTo>
                      <a:lnTo>
                        <a:pt x="1044" y="1043"/>
                      </a:lnTo>
                      <a:lnTo>
                        <a:pt x="1097" y="1042"/>
                      </a:lnTo>
                      <a:lnTo>
                        <a:pt x="1150" y="1037"/>
                      </a:lnTo>
                      <a:lnTo>
                        <a:pt x="1203" y="1031"/>
                      </a:lnTo>
                      <a:lnTo>
                        <a:pt x="1253" y="1022"/>
                      </a:lnTo>
                      <a:lnTo>
                        <a:pt x="1303" y="1010"/>
                      </a:lnTo>
                      <a:lnTo>
                        <a:pt x="1353" y="996"/>
                      </a:lnTo>
                      <a:lnTo>
                        <a:pt x="1402" y="979"/>
                      </a:lnTo>
                      <a:lnTo>
                        <a:pt x="1449" y="960"/>
                      </a:lnTo>
                      <a:lnTo>
                        <a:pt x="1495" y="940"/>
                      </a:lnTo>
                      <a:lnTo>
                        <a:pt x="1540" y="917"/>
                      </a:lnTo>
                      <a:lnTo>
                        <a:pt x="1584" y="891"/>
                      </a:lnTo>
                      <a:lnTo>
                        <a:pt x="1626" y="864"/>
                      </a:lnTo>
                      <a:lnTo>
                        <a:pt x="1668" y="836"/>
                      </a:lnTo>
                      <a:lnTo>
                        <a:pt x="1707" y="804"/>
                      </a:lnTo>
                      <a:lnTo>
                        <a:pt x="1744" y="771"/>
                      </a:lnTo>
                      <a:lnTo>
                        <a:pt x="1782" y="737"/>
                      </a:lnTo>
                      <a:lnTo>
                        <a:pt x="1816" y="701"/>
                      </a:lnTo>
                      <a:lnTo>
                        <a:pt x="1848" y="662"/>
                      </a:lnTo>
                      <a:lnTo>
                        <a:pt x="1879" y="623"/>
                      </a:lnTo>
                      <a:lnTo>
                        <a:pt x="1909" y="582"/>
                      </a:lnTo>
                      <a:lnTo>
                        <a:pt x="1936" y="540"/>
                      </a:lnTo>
                      <a:lnTo>
                        <a:pt x="1961" y="496"/>
                      </a:lnTo>
                      <a:lnTo>
                        <a:pt x="1984" y="451"/>
                      </a:lnTo>
                      <a:lnTo>
                        <a:pt x="2005" y="405"/>
                      </a:lnTo>
                      <a:lnTo>
                        <a:pt x="2024" y="358"/>
                      </a:lnTo>
                      <a:lnTo>
                        <a:pt x="2040" y="310"/>
                      </a:lnTo>
                      <a:lnTo>
                        <a:pt x="2055" y="260"/>
                      </a:lnTo>
                      <a:lnTo>
                        <a:pt x="2067" y="210"/>
                      </a:lnTo>
                      <a:lnTo>
                        <a:pt x="2075" y="158"/>
                      </a:lnTo>
                      <a:lnTo>
                        <a:pt x="2082" y="106"/>
                      </a:lnTo>
                      <a:lnTo>
                        <a:pt x="2086" y="53"/>
                      </a:lnTo>
                      <a:lnTo>
                        <a:pt x="2088" y="0"/>
                      </a:lnTo>
                      <a:lnTo>
                        <a:pt x="2057" y="0"/>
                      </a:lnTo>
                      <a:lnTo>
                        <a:pt x="2028" y="0"/>
                      </a:lnTo>
                      <a:lnTo>
                        <a:pt x="2001" y="0"/>
                      </a:lnTo>
                      <a:lnTo>
                        <a:pt x="1977" y="0"/>
                      </a:lnTo>
                      <a:lnTo>
                        <a:pt x="1954" y="0"/>
                      </a:lnTo>
                      <a:lnTo>
                        <a:pt x="1933" y="0"/>
                      </a:lnTo>
                      <a:lnTo>
                        <a:pt x="1913" y="0"/>
                      </a:lnTo>
                      <a:lnTo>
                        <a:pt x="1893" y="0"/>
                      </a:lnTo>
                      <a:lnTo>
                        <a:pt x="1876" y="0"/>
                      </a:lnTo>
                      <a:lnTo>
                        <a:pt x="1859" y="0"/>
                      </a:lnTo>
                      <a:lnTo>
                        <a:pt x="1842" y="0"/>
                      </a:lnTo>
                      <a:lnTo>
                        <a:pt x="1827" y="0"/>
                      </a:lnTo>
                      <a:lnTo>
                        <a:pt x="1810" y="0"/>
                      </a:lnTo>
                      <a:lnTo>
                        <a:pt x="1794" y="0"/>
                      </a:lnTo>
                      <a:lnTo>
                        <a:pt x="1777" y="0"/>
                      </a:lnTo>
                      <a:lnTo>
                        <a:pt x="1761" y="0"/>
                      </a:lnTo>
                      <a:lnTo>
                        <a:pt x="1743" y="0"/>
                      </a:lnTo>
                      <a:lnTo>
                        <a:pt x="1725" y="0"/>
                      </a:lnTo>
                      <a:lnTo>
                        <a:pt x="1705" y="0"/>
                      </a:lnTo>
                      <a:lnTo>
                        <a:pt x="1685" y="0"/>
                      </a:lnTo>
                      <a:lnTo>
                        <a:pt x="1662" y="0"/>
                      </a:lnTo>
                      <a:lnTo>
                        <a:pt x="1638" y="0"/>
                      </a:lnTo>
                      <a:lnTo>
                        <a:pt x="1613" y="0"/>
                      </a:lnTo>
                      <a:lnTo>
                        <a:pt x="1585" y="0"/>
                      </a:lnTo>
                      <a:lnTo>
                        <a:pt x="1555" y="0"/>
                      </a:lnTo>
                      <a:lnTo>
                        <a:pt x="1522" y="0"/>
                      </a:lnTo>
                      <a:lnTo>
                        <a:pt x="1487" y="0"/>
                      </a:lnTo>
                      <a:lnTo>
                        <a:pt x="1448" y="0"/>
                      </a:lnTo>
                      <a:lnTo>
                        <a:pt x="1408" y="0"/>
                      </a:lnTo>
                      <a:lnTo>
                        <a:pt x="1363" y="0"/>
                      </a:lnTo>
                      <a:lnTo>
                        <a:pt x="1314" y="0"/>
                      </a:lnTo>
                      <a:lnTo>
                        <a:pt x="1263" y="0"/>
                      </a:lnTo>
                      <a:lnTo>
                        <a:pt x="1262" y="23"/>
                      </a:lnTo>
                      <a:lnTo>
                        <a:pt x="1259" y="43"/>
                      </a:lnTo>
                      <a:lnTo>
                        <a:pt x="1253" y="65"/>
                      </a:lnTo>
                      <a:lnTo>
                        <a:pt x="1245" y="85"/>
                      </a:lnTo>
                      <a:lnTo>
                        <a:pt x="1237" y="105"/>
                      </a:lnTo>
                      <a:lnTo>
                        <a:pt x="1226" y="122"/>
                      </a:lnTo>
                      <a:lnTo>
                        <a:pt x="1212" y="139"/>
                      </a:lnTo>
                      <a:lnTo>
                        <a:pt x="1198" y="155"/>
                      </a:lnTo>
                      <a:lnTo>
                        <a:pt x="1183" y="169"/>
                      </a:lnTo>
                      <a:lnTo>
                        <a:pt x="1166" y="181"/>
                      </a:lnTo>
                      <a:lnTo>
                        <a:pt x="1148" y="192"/>
                      </a:lnTo>
                      <a:lnTo>
                        <a:pt x="1129" y="201"/>
                      </a:lnTo>
                      <a:lnTo>
                        <a:pt x="1108" y="209"/>
                      </a:lnTo>
                      <a:lnTo>
                        <a:pt x="1087" y="214"/>
                      </a:lnTo>
                      <a:lnTo>
                        <a:pt x="1066" y="218"/>
                      </a:lnTo>
                      <a:lnTo>
                        <a:pt x="1044" y="219"/>
                      </a:lnTo>
                      <a:lnTo>
                        <a:pt x="1022" y="218"/>
                      </a:lnTo>
                      <a:lnTo>
                        <a:pt x="1000" y="214"/>
                      </a:lnTo>
                      <a:lnTo>
                        <a:pt x="979" y="209"/>
                      </a:lnTo>
                      <a:lnTo>
                        <a:pt x="958" y="201"/>
                      </a:lnTo>
                      <a:lnTo>
                        <a:pt x="939" y="192"/>
                      </a:lnTo>
                      <a:lnTo>
                        <a:pt x="921" y="181"/>
                      </a:lnTo>
                      <a:lnTo>
                        <a:pt x="904" y="169"/>
                      </a:lnTo>
                      <a:lnTo>
                        <a:pt x="889" y="155"/>
                      </a:lnTo>
                      <a:lnTo>
                        <a:pt x="875" y="139"/>
                      </a:lnTo>
                      <a:lnTo>
                        <a:pt x="862" y="122"/>
                      </a:lnTo>
                      <a:lnTo>
                        <a:pt x="851" y="105"/>
                      </a:lnTo>
                      <a:lnTo>
                        <a:pt x="842" y="85"/>
                      </a:lnTo>
                      <a:lnTo>
                        <a:pt x="834" y="65"/>
                      </a:lnTo>
                      <a:lnTo>
                        <a:pt x="829" y="43"/>
                      </a:lnTo>
                      <a:lnTo>
                        <a:pt x="825" y="23"/>
                      </a:lnTo>
                      <a:lnTo>
                        <a:pt x="824" y="0"/>
                      </a:lnTo>
                      <a:lnTo>
                        <a:pt x="794" y="0"/>
                      </a:lnTo>
                      <a:lnTo>
                        <a:pt x="764" y="0"/>
                      </a:lnTo>
                      <a:lnTo>
                        <a:pt x="738" y="0"/>
                      </a:lnTo>
                      <a:lnTo>
                        <a:pt x="714" y="0"/>
                      </a:lnTo>
                      <a:lnTo>
                        <a:pt x="690" y="0"/>
                      </a:lnTo>
                      <a:lnTo>
                        <a:pt x="669" y="0"/>
                      </a:lnTo>
                      <a:lnTo>
                        <a:pt x="649" y="0"/>
                      </a:lnTo>
                      <a:lnTo>
                        <a:pt x="630" y="0"/>
                      </a:lnTo>
                      <a:lnTo>
                        <a:pt x="613" y="0"/>
                      </a:lnTo>
                      <a:lnTo>
                        <a:pt x="595" y="0"/>
                      </a:lnTo>
                      <a:lnTo>
                        <a:pt x="579" y="0"/>
                      </a:lnTo>
                      <a:lnTo>
                        <a:pt x="562" y="0"/>
                      </a:lnTo>
                      <a:lnTo>
                        <a:pt x="546" y="0"/>
                      </a:lnTo>
                      <a:lnTo>
                        <a:pt x="530" y="0"/>
                      </a:lnTo>
                      <a:lnTo>
                        <a:pt x="514" y="0"/>
                      </a:lnTo>
                      <a:lnTo>
                        <a:pt x="496" y="0"/>
                      </a:lnTo>
                      <a:lnTo>
                        <a:pt x="479" y="0"/>
                      </a:lnTo>
                      <a:lnTo>
                        <a:pt x="460" y="0"/>
                      </a:lnTo>
                      <a:lnTo>
                        <a:pt x="442" y="0"/>
                      </a:lnTo>
                      <a:lnTo>
                        <a:pt x="421" y="0"/>
                      </a:lnTo>
                      <a:lnTo>
                        <a:pt x="399" y="0"/>
                      </a:lnTo>
                      <a:lnTo>
                        <a:pt x="375" y="0"/>
                      </a:lnTo>
                      <a:lnTo>
                        <a:pt x="348" y="0"/>
                      </a:lnTo>
                      <a:lnTo>
                        <a:pt x="321" y="0"/>
                      </a:lnTo>
                      <a:lnTo>
                        <a:pt x="291" y="0"/>
                      </a:lnTo>
                      <a:lnTo>
                        <a:pt x="258" y="0"/>
                      </a:lnTo>
                      <a:lnTo>
                        <a:pt x="223" y="0"/>
                      </a:lnTo>
                      <a:lnTo>
                        <a:pt x="185" y="0"/>
                      </a:lnTo>
                      <a:lnTo>
                        <a:pt x="143" y="0"/>
                      </a:lnTo>
                      <a:lnTo>
                        <a:pt x="99" y="0"/>
                      </a:lnTo>
                      <a:lnTo>
                        <a:pt x="51" y="0"/>
                      </a:lnTo>
                      <a:lnTo>
                        <a:pt x="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25" name="Freeform 262">
                  <a:extLst>
                    <a:ext uri="{FF2B5EF4-FFF2-40B4-BE49-F238E27FC236}">
                      <a16:creationId xmlns:a16="http://schemas.microsoft.com/office/drawing/2014/main" id="{2A71D270-5231-4383-BC70-0EDB911E3799}"/>
                    </a:ext>
                  </a:extLst>
                </p:cNvPr>
                <p:cNvSpPr>
                  <a:spLocks/>
                </p:cNvSpPr>
                <p:nvPr/>
              </p:nvSpPr>
              <p:spPr bwMode="auto">
                <a:xfrm>
                  <a:off x="1916" y="2803"/>
                  <a:ext cx="690" cy="344"/>
                </a:xfrm>
                <a:custGeom>
                  <a:avLst/>
                  <a:gdLst>
                    <a:gd name="T0" fmla="*/ 0 w 2069"/>
                    <a:gd name="T1" fmla="*/ 0 h 1033"/>
                    <a:gd name="T2" fmla="*/ 0 w 2069"/>
                    <a:gd name="T3" fmla="*/ 0 h 1033"/>
                    <a:gd name="T4" fmla="*/ 0 w 2069"/>
                    <a:gd name="T5" fmla="*/ 1 h 1033"/>
                    <a:gd name="T6" fmla="*/ 0 w 2069"/>
                    <a:gd name="T7" fmla="*/ 1 h 1033"/>
                    <a:gd name="T8" fmla="*/ 0 w 2069"/>
                    <a:gd name="T9" fmla="*/ 1 h 1033"/>
                    <a:gd name="T10" fmla="*/ 0 w 2069"/>
                    <a:gd name="T11" fmla="*/ 1 h 1033"/>
                    <a:gd name="T12" fmla="*/ 1 w 2069"/>
                    <a:gd name="T13" fmla="*/ 1 h 1033"/>
                    <a:gd name="T14" fmla="*/ 1 w 2069"/>
                    <a:gd name="T15" fmla="*/ 1 h 1033"/>
                    <a:gd name="T16" fmla="*/ 1 w 2069"/>
                    <a:gd name="T17" fmla="*/ 1 h 1033"/>
                    <a:gd name="T18" fmla="*/ 1 w 2069"/>
                    <a:gd name="T19" fmla="*/ 1 h 1033"/>
                    <a:gd name="T20" fmla="*/ 1 w 2069"/>
                    <a:gd name="T21" fmla="*/ 1 h 1033"/>
                    <a:gd name="T22" fmla="*/ 2 w 2069"/>
                    <a:gd name="T23" fmla="*/ 1 h 1033"/>
                    <a:gd name="T24" fmla="*/ 2 w 2069"/>
                    <a:gd name="T25" fmla="*/ 1 h 1033"/>
                    <a:gd name="T26" fmla="*/ 2 w 2069"/>
                    <a:gd name="T27" fmla="*/ 1 h 1033"/>
                    <a:gd name="T28" fmla="*/ 2 w 2069"/>
                    <a:gd name="T29" fmla="*/ 1 h 1033"/>
                    <a:gd name="T30" fmla="*/ 2 w 2069"/>
                    <a:gd name="T31" fmla="*/ 1 h 1033"/>
                    <a:gd name="T32" fmla="*/ 3 w 2069"/>
                    <a:gd name="T33" fmla="*/ 1 h 1033"/>
                    <a:gd name="T34" fmla="*/ 3 w 2069"/>
                    <a:gd name="T35" fmla="*/ 1 h 1033"/>
                    <a:gd name="T36" fmla="*/ 3 w 2069"/>
                    <a:gd name="T37" fmla="*/ 1 h 1033"/>
                    <a:gd name="T38" fmla="*/ 3 w 2069"/>
                    <a:gd name="T39" fmla="*/ 0 h 1033"/>
                    <a:gd name="T40" fmla="*/ 3 w 2069"/>
                    <a:gd name="T41" fmla="*/ 0 h 1033"/>
                    <a:gd name="T42" fmla="*/ 3 w 2069"/>
                    <a:gd name="T43" fmla="*/ 0 h 1033"/>
                    <a:gd name="T44" fmla="*/ 3 w 2069"/>
                    <a:gd name="T45" fmla="*/ 0 h 1033"/>
                    <a:gd name="T46" fmla="*/ 3 w 2069"/>
                    <a:gd name="T47" fmla="*/ 0 h 1033"/>
                    <a:gd name="T48" fmla="*/ 3 w 2069"/>
                    <a:gd name="T49" fmla="*/ 0 h 1033"/>
                    <a:gd name="T50" fmla="*/ 2 w 2069"/>
                    <a:gd name="T51" fmla="*/ 0 h 1033"/>
                    <a:gd name="T52" fmla="*/ 2 w 2069"/>
                    <a:gd name="T53" fmla="*/ 0 h 1033"/>
                    <a:gd name="T54" fmla="*/ 2 w 2069"/>
                    <a:gd name="T55" fmla="*/ 0 h 1033"/>
                    <a:gd name="T56" fmla="*/ 2 w 2069"/>
                    <a:gd name="T57" fmla="*/ 0 h 1033"/>
                    <a:gd name="T58" fmla="*/ 2 w 2069"/>
                    <a:gd name="T59" fmla="*/ 0 h 1033"/>
                    <a:gd name="T60" fmla="*/ 2 w 2069"/>
                    <a:gd name="T61" fmla="*/ 0 h 1033"/>
                    <a:gd name="T62" fmla="*/ 2 w 2069"/>
                    <a:gd name="T63" fmla="*/ 0 h 1033"/>
                    <a:gd name="T64" fmla="*/ 2 w 2069"/>
                    <a:gd name="T65" fmla="*/ 0 h 1033"/>
                    <a:gd name="T66" fmla="*/ 2 w 2069"/>
                    <a:gd name="T67" fmla="*/ 0 h 1033"/>
                    <a:gd name="T68" fmla="*/ 2 w 2069"/>
                    <a:gd name="T69" fmla="*/ 0 h 1033"/>
                    <a:gd name="T70" fmla="*/ 2 w 2069"/>
                    <a:gd name="T71" fmla="*/ 0 h 1033"/>
                    <a:gd name="T72" fmla="*/ 1 w 2069"/>
                    <a:gd name="T73" fmla="*/ 0 h 1033"/>
                    <a:gd name="T74" fmla="*/ 1 w 2069"/>
                    <a:gd name="T75" fmla="*/ 0 h 1033"/>
                    <a:gd name="T76" fmla="*/ 1 w 2069"/>
                    <a:gd name="T77" fmla="*/ 0 h 1033"/>
                    <a:gd name="T78" fmla="*/ 1 w 2069"/>
                    <a:gd name="T79" fmla="*/ 0 h 1033"/>
                    <a:gd name="T80" fmla="*/ 1 w 2069"/>
                    <a:gd name="T81" fmla="*/ 0 h 1033"/>
                    <a:gd name="T82" fmla="*/ 1 w 2069"/>
                    <a:gd name="T83" fmla="*/ 0 h 1033"/>
                    <a:gd name="T84" fmla="*/ 1 w 2069"/>
                    <a:gd name="T85" fmla="*/ 0 h 1033"/>
                    <a:gd name="T86" fmla="*/ 1 w 2069"/>
                    <a:gd name="T87" fmla="*/ 0 h 1033"/>
                    <a:gd name="T88" fmla="*/ 1 w 2069"/>
                    <a:gd name="T89" fmla="*/ 0 h 1033"/>
                    <a:gd name="T90" fmla="*/ 1 w 2069"/>
                    <a:gd name="T91" fmla="*/ 0 h 1033"/>
                    <a:gd name="T92" fmla="*/ 1 w 2069"/>
                    <a:gd name="T93" fmla="*/ 0 h 1033"/>
                    <a:gd name="T94" fmla="*/ 1 w 2069"/>
                    <a:gd name="T95" fmla="*/ 0 h 1033"/>
                    <a:gd name="T96" fmla="*/ 1 w 2069"/>
                    <a:gd name="T97" fmla="*/ 0 h 1033"/>
                    <a:gd name="T98" fmla="*/ 1 w 2069"/>
                    <a:gd name="T99" fmla="*/ 0 h 1033"/>
                    <a:gd name="T100" fmla="*/ 0 w 2069"/>
                    <a:gd name="T101" fmla="*/ 0 h 1033"/>
                    <a:gd name="T102" fmla="*/ 0 w 2069"/>
                    <a:gd name="T103" fmla="*/ 0 h 1033"/>
                    <a:gd name="T104" fmla="*/ 0 w 2069"/>
                    <a:gd name="T105" fmla="*/ 0 h 103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69" h="1033">
                      <a:moveTo>
                        <a:pt x="0" y="0"/>
                      </a:moveTo>
                      <a:lnTo>
                        <a:pt x="2" y="52"/>
                      </a:lnTo>
                      <a:lnTo>
                        <a:pt x="6" y="105"/>
                      </a:lnTo>
                      <a:lnTo>
                        <a:pt x="13" y="156"/>
                      </a:lnTo>
                      <a:lnTo>
                        <a:pt x="21" y="208"/>
                      </a:lnTo>
                      <a:lnTo>
                        <a:pt x="33" y="257"/>
                      </a:lnTo>
                      <a:lnTo>
                        <a:pt x="48" y="306"/>
                      </a:lnTo>
                      <a:lnTo>
                        <a:pt x="63" y="355"/>
                      </a:lnTo>
                      <a:lnTo>
                        <a:pt x="82" y="402"/>
                      </a:lnTo>
                      <a:lnTo>
                        <a:pt x="102" y="447"/>
                      </a:lnTo>
                      <a:lnTo>
                        <a:pt x="125" y="492"/>
                      </a:lnTo>
                      <a:lnTo>
                        <a:pt x="151" y="535"/>
                      </a:lnTo>
                      <a:lnTo>
                        <a:pt x="178" y="577"/>
                      </a:lnTo>
                      <a:lnTo>
                        <a:pt x="207" y="618"/>
                      </a:lnTo>
                      <a:lnTo>
                        <a:pt x="237" y="657"/>
                      </a:lnTo>
                      <a:lnTo>
                        <a:pt x="270" y="694"/>
                      </a:lnTo>
                      <a:lnTo>
                        <a:pt x="304" y="729"/>
                      </a:lnTo>
                      <a:lnTo>
                        <a:pt x="340" y="764"/>
                      </a:lnTo>
                      <a:lnTo>
                        <a:pt x="378" y="796"/>
                      </a:lnTo>
                      <a:lnTo>
                        <a:pt x="417" y="827"/>
                      </a:lnTo>
                      <a:lnTo>
                        <a:pt x="458" y="856"/>
                      </a:lnTo>
                      <a:lnTo>
                        <a:pt x="499" y="883"/>
                      </a:lnTo>
                      <a:lnTo>
                        <a:pt x="542" y="908"/>
                      </a:lnTo>
                      <a:lnTo>
                        <a:pt x="587" y="931"/>
                      </a:lnTo>
                      <a:lnTo>
                        <a:pt x="633" y="952"/>
                      </a:lnTo>
                      <a:lnTo>
                        <a:pt x="679" y="970"/>
                      </a:lnTo>
                      <a:lnTo>
                        <a:pt x="728" y="987"/>
                      </a:lnTo>
                      <a:lnTo>
                        <a:pt x="777" y="1000"/>
                      </a:lnTo>
                      <a:lnTo>
                        <a:pt x="826" y="1012"/>
                      </a:lnTo>
                      <a:lnTo>
                        <a:pt x="878" y="1021"/>
                      </a:lnTo>
                      <a:lnTo>
                        <a:pt x="929" y="1027"/>
                      </a:lnTo>
                      <a:lnTo>
                        <a:pt x="982" y="1032"/>
                      </a:lnTo>
                      <a:lnTo>
                        <a:pt x="1035" y="1033"/>
                      </a:lnTo>
                      <a:lnTo>
                        <a:pt x="1087" y="1032"/>
                      </a:lnTo>
                      <a:lnTo>
                        <a:pt x="1140" y="1027"/>
                      </a:lnTo>
                      <a:lnTo>
                        <a:pt x="1191" y="1021"/>
                      </a:lnTo>
                      <a:lnTo>
                        <a:pt x="1243" y="1012"/>
                      </a:lnTo>
                      <a:lnTo>
                        <a:pt x="1292" y="1000"/>
                      </a:lnTo>
                      <a:lnTo>
                        <a:pt x="1342" y="987"/>
                      </a:lnTo>
                      <a:lnTo>
                        <a:pt x="1390" y="970"/>
                      </a:lnTo>
                      <a:lnTo>
                        <a:pt x="1436" y="952"/>
                      </a:lnTo>
                      <a:lnTo>
                        <a:pt x="1482" y="931"/>
                      </a:lnTo>
                      <a:lnTo>
                        <a:pt x="1527" y="908"/>
                      </a:lnTo>
                      <a:lnTo>
                        <a:pt x="1570" y="883"/>
                      </a:lnTo>
                      <a:lnTo>
                        <a:pt x="1611" y="856"/>
                      </a:lnTo>
                      <a:lnTo>
                        <a:pt x="1652" y="827"/>
                      </a:lnTo>
                      <a:lnTo>
                        <a:pt x="1691" y="796"/>
                      </a:lnTo>
                      <a:lnTo>
                        <a:pt x="1729" y="764"/>
                      </a:lnTo>
                      <a:lnTo>
                        <a:pt x="1765" y="729"/>
                      </a:lnTo>
                      <a:lnTo>
                        <a:pt x="1799" y="694"/>
                      </a:lnTo>
                      <a:lnTo>
                        <a:pt x="1832" y="657"/>
                      </a:lnTo>
                      <a:lnTo>
                        <a:pt x="1863" y="618"/>
                      </a:lnTo>
                      <a:lnTo>
                        <a:pt x="1891" y="577"/>
                      </a:lnTo>
                      <a:lnTo>
                        <a:pt x="1918" y="535"/>
                      </a:lnTo>
                      <a:lnTo>
                        <a:pt x="1944" y="492"/>
                      </a:lnTo>
                      <a:lnTo>
                        <a:pt x="1967" y="447"/>
                      </a:lnTo>
                      <a:lnTo>
                        <a:pt x="1988" y="402"/>
                      </a:lnTo>
                      <a:lnTo>
                        <a:pt x="2006" y="355"/>
                      </a:lnTo>
                      <a:lnTo>
                        <a:pt x="2022" y="306"/>
                      </a:lnTo>
                      <a:lnTo>
                        <a:pt x="2036" y="257"/>
                      </a:lnTo>
                      <a:lnTo>
                        <a:pt x="2048" y="208"/>
                      </a:lnTo>
                      <a:lnTo>
                        <a:pt x="2057" y="156"/>
                      </a:lnTo>
                      <a:lnTo>
                        <a:pt x="2063" y="105"/>
                      </a:lnTo>
                      <a:lnTo>
                        <a:pt x="2068" y="52"/>
                      </a:lnTo>
                      <a:lnTo>
                        <a:pt x="2069" y="0"/>
                      </a:lnTo>
                      <a:lnTo>
                        <a:pt x="2037" y="0"/>
                      </a:lnTo>
                      <a:lnTo>
                        <a:pt x="2007" y="0"/>
                      </a:lnTo>
                      <a:lnTo>
                        <a:pt x="1980" y="0"/>
                      </a:lnTo>
                      <a:lnTo>
                        <a:pt x="1955" y="0"/>
                      </a:lnTo>
                      <a:lnTo>
                        <a:pt x="1930" y="0"/>
                      </a:lnTo>
                      <a:lnTo>
                        <a:pt x="1909" y="0"/>
                      </a:lnTo>
                      <a:lnTo>
                        <a:pt x="1888" y="0"/>
                      </a:lnTo>
                      <a:lnTo>
                        <a:pt x="1869" y="0"/>
                      </a:lnTo>
                      <a:lnTo>
                        <a:pt x="1850" y="0"/>
                      </a:lnTo>
                      <a:lnTo>
                        <a:pt x="1833" y="0"/>
                      </a:lnTo>
                      <a:lnTo>
                        <a:pt x="1816" y="0"/>
                      </a:lnTo>
                      <a:lnTo>
                        <a:pt x="1800" y="0"/>
                      </a:lnTo>
                      <a:lnTo>
                        <a:pt x="1784" y="0"/>
                      </a:lnTo>
                      <a:lnTo>
                        <a:pt x="1767" y="0"/>
                      </a:lnTo>
                      <a:lnTo>
                        <a:pt x="1751" y="0"/>
                      </a:lnTo>
                      <a:lnTo>
                        <a:pt x="1734" y="0"/>
                      </a:lnTo>
                      <a:lnTo>
                        <a:pt x="1717" y="0"/>
                      </a:lnTo>
                      <a:lnTo>
                        <a:pt x="1699" y="0"/>
                      </a:lnTo>
                      <a:lnTo>
                        <a:pt x="1679" y="0"/>
                      </a:lnTo>
                      <a:lnTo>
                        <a:pt x="1660" y="0"/>
                      </a:lnTo>
                      <a:lnTo>
                        <a:pt x="1638" y="0"/>
                      </a:lnTo>
                      <a:lnTo>
                        <a:pt x="1615" y="0"/>
                      </a:lnTo>
                      <a:lnTo>
                        <a:pt x="1589" y="0"/>
                      </a:lnTo>
                      <a:lnTo>
                        <a:pt x="1563" y="0"/>
                      </a:lnTo>
                      <a:lnTo>
                        <a:pt x="1534" y="0"/>
                      </a:lnTo>
                      <a:lnTo>
                        <a:pt x="1503" y="0"/>
                      </a:lnTo>
                      <a:lnTo>
                        <a:pt x="1469" y="0"/>
                      </a:lnTo>
                      <a:lnTo>
                        <a:pt x="1432" y="0"/>
                      </a:lnTo>
                      <a:lnTo>
                        <a:pt x="1392" y="0"/>
                      </a:lnTo>
                      <a:lnTo>
                        <a:pt x="1349" y="0"/>
                      </a:lnTo>
                      <a:lnTo>
                        <a:pt x="1303" y="0"/>
                      </a:lnTo>
                      <a:lnTo>
                        <a:pt x="1254" y="0"/>
                      </a:lnTo>
                      <a:lnTo>
                        <a:pt x="1253" y="23"/>
                      </a:lnTo>
                      <a:lnTo>
                        <a:pt x="1250" y="43"/>
                      </a:lnTo>
                      <a:lnTo>
                        <a:pt x="1244" y="65"/>
                      </a:lnTo>
                      <a:lnTo>
                        <a:pt x="1236" y="85"/>
                      </a:lnTo>
                      <a:lnTo>
                        <a:pt x="1228" y="105"/>
                      </a:lnTo>
                      <a:lnTo>
                        <a:pt x="1217" y="122"/>
                      </a:lnTo>
                      <a:lnTo>
                        <a:pt x="1203" y="139"/>
                      </a:lnTo>
                      <a:lnTo>
                        <a:pt x="1189" y="155"/>
                      </a:lnTo>
                      <a:lnTo>
                        <a:pt x="1174" y="169"/>
                      </a:lnTo>
                      <a:lnTo>
                        <a:pt x="1157" y="181"/>
                      </a:lnTo>
                      <a:lnTo>
                        <a:pt x="1139" y="192"/>
                      </a:lnTo>
                      <a:lnTo>
                        <a:pt x="1120" y="201"/>
                      </a:lnTo>
                      <a:lnTo>
                        <a:pt x="1099" y="209"/>
                      </a:lnTo>
                      <a:lnTo>
                        <a:pt x="1078" y="214"/>
                      </a:lnTo>
                      <a:lnTo>
                        <a:pt x="1057" y="218"/>
                      </a:lnTo>
                      <a:lnTo>
                        <a:pt x="1035" y="219"/>
                      </a:lnTo>
                      <a:lnTo>
                        <a:pt x="1013" y="218"/>
                      </a:lnTo>
                      <a:lnTo>
                        <a:pt x="991" y="214"/>
                      </a:lnTo>
                      <a:lnTo>
                        <a:pt x="970" y="209"/>
                      </a:lnTo>
                      <a:lnTo>
                        <a:pt x="949" y="201"/>
                      </a:lnTo>
                      <a:lnTo>
                        <a:pt x="930" y="192"/>
                      </a:lnTo>
                      <a:lnTo>
                        <a:pt x="912" y="181"/>
                      </a:lnTo>
                      <a:lnTo>
                        <a:pt x="895" y="169"/>
                      </a:lnTo>
                      <a:lnTo>
                        <a:pt x="880" y="155"/>
                      </a:lnTo>
                      <a:lnTo>
                        <a:pt x="866" y="139"/>
                      </a:lnTo>
                      <a:lnTo>
                        <a:pt x="853" y="122"/>
                      </a:lnTo>
                      <a:lnTo>
                        <a:pt x="842" y="105"/>
                      </a:lnTo>
                      <a:lnTo>
                        <a:pt x="833" y="85"/>
                      </a:lnTo>
                      <a:lnTo>
                        <a:pt x="825" y="65"/>
                      </a:lnTo>
                      <a:lnTo>
                        <a:pt x="820" y="43"/>
                      </a:lnTo>
                      <a:lnTo>
                        <a:pt x="816" y="23"/>
                      </a:lnTo>
                      <a:lnTo>
                        <a:pt x="815" y="0"/>
                      </a:lnTo>
                      <a:lnTo>
                        <a:pt x="783" y="0"/>
                      </a:lnTo>
                      <a:lnTo>
                        <a:pt x="754" y="0"/>
                      </a:lnTo>
                      <a:lnTo>
                        <a:pt x="726" y="0"/>
                      </a:lnTo>
                      <a:lnTo>
                        <a:pt x="701" y="0"/>
                      </a:lnTo>
                      <a:lnTo>
                        <a:pt x="677" y="0"/>
                      </a:lnTo>
                      <a:lnTo>
                        <a:pt x="655" y="0"/>
                      </a:lnTo>
                      <a:lnTo>
                        <a:pt x="634" y="0"/>
                      </a:lnTo>
                      <a:lnTo>
                        <a:pt x="616" y="0"/>
                      </a:lnTo>
                      <a:lnTo>
                        <a:pt x="597" y="0"/>
                      </a:lnTo>
                      <a:lnTo>
                        <a:pt x="579" y="0"/>
                      </a:lnTo>
                      <a:lnTo>
                        <a:pt x="563" y="0"/>
                      </a:lnTo>
                      <a:lnTo>
                        <a:pt x="547" y="0"/>
                      </a:lnTo>
                      <a:lnTo>
                        <a:pt x="530" y="0"/>
                      </a:lnTo>
                      <a:lnTo>
                        <a:pt x="514" y="0"/>
                      </a:lnTo>
                      <a:lnTo>
                        <a:pt x="497" y="0"/>
                      </a:lnTo>
                      <a:lnTo>
                        <a:pt x="481" y="0"/>
                      </a:lnTo>
                      <a:lnTo>
                        <a:pt x="463" y="0"/>
                      </a:lnTo>
                      <a:lnTo>
                        <a:pt x="446" y="0"/>
                      </a:lnTo>
                      <a:lnTo>
                        <a:pt x="427" y="0"/>
                      </a:lnTo>
                      <a:lnTo>
                        <a:pt x="406" y="0"/>
                      </a:lnTo>
                      <a:lnTo>
                        <a:pt x="385" y="0"/>
                      </a:lnTo>
                      <a:lnTo>
                        <a:pt x="362" y="0"/>
                      </a:lnTo>
                      <a:lnTo>
                        <a:pt x="337" y="0"/>
                      </a:lnTo>
                      <a:lnTo>
                        <a:pt x="310" y="0"/>
                      </a:lnTo>
                      <a:lnTo>
                        <a:pt x="281" y="0"/>
                      </a:lnTo>
                      <a:lnTo>
                        <a:pt x="249" y="0"/>
                      </a:lnTo>
                      <a:lnTo>
                        <a:pt x="215" y="0"/>
                      </a:lnTo>
                      <a:lnTo>
                        <a:pt x="179" y="0"/>
                      </a:lnTo>
                      <a:lnTo>
                        <a:pt x="140" y="0"/>
                      </a:lnTo>
                      <a:lnTo>
                        <a:pt x="97" y="0"/>
                      </a:lnTo>
                      <a:lnTo>
                        <a:pt x="50" y="0"/>
                      </a:lnTo>
                      <a:lnTo>
                        <a:pt x="0" y="0"/>
                      </a:lnTo>
                      <a:close/>
                    </a:path>
                  </a:pathLst>
                </a:custGeom>
                <a:solidFill>
                  <a:srgbClr val="B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26" name="Freeform 263">
                  <a:extLst>
                    <a:ext uri="{FF2B5EF4-FFF2-40B4-BE49-F238E27FC236}">
                      <a16:creationId xmlns:a16="http://schemas.microsoft.com/office/drawing/2014/main" id="{C4CBC92D-A575-4427-A38B-230524D9D472}"/>
                    </a:ext>
                  </a:extLst>
                </p:cNvPr>
                <p:cNvSpPr>
                  <a:spLocks/>
                </p:cNvSpPr>
                <p:nvPr/>
              </p:nvSpPr>
              <p:spPr bwMode="auto">
                <a:xfrm>
                  <a:off x="1920" y="2803"/>
                  <a:ext cx="682" cy="340"/>
                </a:xfrm>
                <a:custGeom>
                  <a:avLst/>
                  <a:gdLst>
                    <a:gd name="T0" fmla="*/ 0 w 2047"/>
                    <a:gd name="T1" fmla="*/ 0 h 1022"/>
                    <a:gd name="T2" fmla="*/ 0 w 2047"/>
                    <a:gd name="T3" fmla="*/ 0 h 1022"/>
                    <a:gd name="T4" fmla="*/ 0 w 2047"/>
                    <a:gd name="T5" fmla="*/ 1 h 1022"/>
                    <a:gd name="T6" fmla="*/ 0 w 2047"/>
                    <a:gd name="T7" fmla="*/ 1 h 1022"/>
                    <a:gd name="T8" fmla="*/ 0 w 2047"/>
                    <a:gd name="T9" fmla="*/ 1 h 1022"/>
                    <a:gd name="T10" fmla="*/ 0 w 2047"/>
                    <a:gd name="T11" fmla="*/ 1 h 1022"/>
                    <a:gd name="T12" fmla="*/ 1 w 2047"/>
                    <a:gd name="T13" fmla="*/ 1 h 1022"/>
                    <a:gd name="T14" fmla="*/ 1 w 2047"/>
                    <a:gd name="T15" fmla="*/ 1 h 1022"/>
                    <a:gd name="T16" fmla="*/ 1 w 2047"/>
                    <a:gd name="T17" fmla="*/ 1 h 1022"/>
                    <a:gd name="T18" fmla="*/ 1 w 2047"/>
                    <a:gd name="T19" fmla="*/ 1 h 1022"/>
                    <a:gd name="T20" fmla="*/ 1 w 2047"/>
                    <a:gd name="T21" fmla="*/ 1 h 1022"/>
                    <a:gd name="T22" fmla="*/ 2 w 2047"/>
                    <a:gd name="T23" fmla="*/ 1 h 1022"/>
                    <a:gd name="T24" fmla="*/ 2 w 2047"/>
                    <a:gd name="T25" fmla="*/ 1 h 1022"/>
                    <a:gd name="T26" fmla="*/ 2 w 2047"/>
                    <a:gd name="T27" fmla="*/ 1 h 1022"/>
                    <a:gd name="T28" fmla="*/ 2 w 2047"/>
                    <a:gd name="T29" fmla="*/ 1 h 1022"/>
                    <a:gd name="T30" fmla="*/ 2 w 2047"/>
                    <a:gd name="T31" fmla="*/ 1 h 1022"/>
                    <a:gd name="T32" fmla="*/ 2 w 2047"/>
                    <a:gd name="T33" fmla="*/ 1 h 1022"/>
                    <a:gd name="T34" fmla="*/ 3 w 2047"/>
                    <a:gd name="T35" fmla="*/ 1 h 1022"/>
                    <a:gd name="T36" fmla="*/ 3 w 2047"/>
                    <a:gd name="T37" fmla="*/ 1 h 1022"/>
                    <a:gd name="T38" fmla="*/ 3 w 2047"/>
                    <a:gd name="T39" fmla="*/ 0 h 1022"/>
                    <a:gd name="T40" fmla="*/ 3 w 2047"/>
                    <a:gd name="T41" fmla="*/ 0 h 1022"/>
                    <a:gd name="T42" fmla="*/ 3 w 2047"/>
                    <a:gd name="T43" fmla="*/ 0 h 1022"/>
                    <a:gd name="T44" fmla="*/ 3 w 2047"/>
                    <a:gd name="T45" fmla="*/ 0 h 1022"/>
                    <a:gd name="T46" fmla="*/ 3 w 2047"/>
                    <a:gd name="T47" fmla="*/ 0 h 1022"/>
                    <a:gd name="T48" fmla="*/ 2 w 2047"/>
                    <a:gd name="T49" fmla="*/ 0 h 1022"/>
                    <a:gd name="T50" fmla="*/ 2 w 2047"/>
                    <a:gd name="T51" fmla="*/ 0 h 1022"/>
                    <a:gd name="T52" fmla="*/ 2 w 2047"/>
                    <a:gd name="T53" fmla="*/ 0 h 1022"/>
                    <a:gd name="T54" fmla="*/ 2 w 2047"/>
                    <a:gd name="T55" fmla="*/ 0 h 1022"/>
                    <a:gd name="T56" fmla="*/ 2 w 2047"/>
                    <a:gd name="T57" fmla="*/ 0 h 1022"/>
                    <a:gd name="T58" fmla="*/ 2 w 2047"/>
                    <a:gd name="T59" fmla="*/ 0 h 1022"/>
                    <a:gd name="T60" fmla="*/ 2 w 2047"/>
                    <a:gd name="T61" fmla="*/ 0 h 1022"/>
                    <a:gd name="T62" fmla="*/ 2 w 2047"/>
                    <a:gd name="T63" fmla="*/ 0 h 1022"/>
                    <a:gd name="T64" fmla="*/ 2 w 2047"/>
                    <a:gd name="T65" fmla="*/ 0 h 1022"/>
                    <a:gd name="T66" fmla="*/ 2 w 2047"/>
                    <a:gd name="T67" fmla="*/ 0 h 1022"/>
                    <a:gd name="T68" fmla="*/ 2 w 2047"/>
                    <a:gd name="T69" fmla="*/ 0 h 1022"/>
                    <a:gd name="T70" fmla="*/ 2 w 2047"/>
                    <a:gd name="T71" fmla="*/ 0 h 1022"/>
                    <a:gd name="T72" fmla="*/ 1 w 2047"/>
                    <a:gd name="T73" fmla="*/ 0 h 1022"/>
                    <a:gd name="T74" fmla="*/ 1 w 2047"/>
                    <a:gd name="T75" fmla="*/ 0 h 1022"/>
                    <a:gd name="T76" fmla="*/ 1 w 2047"/>
                    <a:gd name="T77" fmla="*/ 0 h 1022"/>
                    <a:gd name="T78" fmla="*/ 1 w 2047"/>
                    <a:gd name="T79" fmla="*/ 0 h 1022"/>
                    <a:gd name="T80" fmla="*/ 1 w 2047"/>
                    <a:gd name="T81" fmla="*/ 0 h 1022"/>
                    <a:gd name="T82" fmla="*/ 1 w 2047"/>
                    <a:gd name="T83" fmla="*/ 0 h 1022"/>
                    <a:gd name="T84" fmla="*/ 1 w 2047"/>
                    <a:gd name="T85" fmla="*/ 0 h 1022"/>
                    <a:gd name="T86" fmla="*/ 1 w 2047"/>
                    <a:gd name="T87" fmla="*/ 0 h 1022"/>
                    <a:gd name="T88" fmla="*/ 1 w 2047"/>
                    <a:gd name="T89" fmla="*/ 0 h 1022"/>
                    <a:gd name="T90" fmla="*/ 1 w 2047"/>
                    <a:gd name="T91" fmla="*/ 0 h 1022"/>
                    <a:gd name="T92" fmla="*/ 1 w 2047"/>
                    <a:gd name="T93" fmla="*/ 0 h 1022"/>
                    <a:gd name="T94" fmla="*/ 1 w 2047"/>
                    <a:gd name="T95" fmla="*/ 0 h 1022"/>
                    <a:gd name="T96" fmla="*/ 1 w 2047"/>
                    <a:gd name="T97" fmla="*/ 0 h 1022"/>
                    <a:gd name="T98" fmla="*/ 1 w 2047"/>
                    <a:gd name="T99" fmla="*/ 0 h 1022"/>
                    <a:gd name="T100" fmla="*/ 0 w 2047"/>
                    <a:gd name="T101" fmla="*/ 0 h 1022"/>
                    <a:gd name="T102" fmla="*/ 0 w 2047"/>
                    <a:gd name="T103" fmla="*/ 0 h 1022"/>
                    <a:gd name="T104" fmla="*/ 0 w 2047"/>
                    <a:gd name="T105" fmla="*/ 0 h 10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47" h="1022">
                      <a:moveTo>
                        <a:pt x="0" y="0"/>
                      </a:moveTo>
                      <a:lnTo>
                        <a:pt x="2" y="52"/>
                      </a:lnTo>
                      <a:lnTo>
                        <a:pt x="6" y="104"/>
                      </a:lnTo>
                      <a:lnTo>
                        <a:pt x="13" y="155"/>
                      </a:lnTo>
                      <a:lnTo>
                        <a:pt x="21" y="206"/>
                      </a:lnTo>
                      <a:lnTo>
                        <a:pt x="33" y="255"/>
                      </a:lnTo>
                      <a:lnTo>
                        <a:pt x="47" y="303"/>
                      </a:lnTo>
                      <a:lnTo>
                        <a:pt x="63" y="350"/>
                      </a:lnTo>
                      <a:lnTo>
                        <a:pt x="82" y="397"/>
                      </a:lnTo>
                      <a:lnTo>
                        <a:pt x="101" y="442"/>
                      </a:lnTo>
                      <a:lnTo>
                        <a:pt x="124" y="486"/>
                      </a:lnTo>
                      <a:lnTo>
                        <a:pt x="150" y="529"/>
                      </a:lnTo>
                      <a:lnTo>
                        <a:pt x="176" y="570"/>
                      </a:lnTo>
                      <a:lnTo>
                        <a:pt x="204" y="611"/>
                      </a:lnTo>
                      <a:lnTo>
                        <a:pt x="235" y="649"/>
                      </a:lnTo>
                      <a:lnTo>
                        <a:pt x="267" y="687"/>
                      </a:lnTo>
                      <a:lnTo>
                        <a:pt x="301" y="722"/>
                      </a:lnTo>
                      <a:lnTo>
                        <a:pt x="337" y="756"/>
                      </a:lnTo>
                      <a:lnTo>
                        <a:pt x="373" y="788"/>
                      </a:lnTo>
                      <a:lnTo>
                        <a:pt x="413" y="818"/>
                      </a:lnTo>
                      <a:lnTo>
                        <a:pt x="452" y="847"/>
                      </a:lnTo>
                      <a:lnTo>
                        <a:pt x="494" y="874"/>
                      </a:lnTo>
                      <a:lnTo>
                        <a:pt x="537" y="898"/>
                      </a:lnTo>
                      <a:lnTo>
                        <a:pt x="582" y="921"/>
                      </a:lnTo>
                      <a:lnTo>
                        <a:pt x="627" y="941"/>
                      </a:lnTo>
                      <a:lnTo>
                        <a:pt x="673" y="959"/>
                      </a:lnTo>
                      <a:lnTo>
                        <a:pt x="720" y="976"/>
                      </a:lnTo>
                      <a:lnTo>
                        <a:pt x="769" y="990"/>
                      </a:lnTo>
                      <a:lnTo>
                        <a:pt x="819" y="1001"/>
                      </a:lnTo>
                      <a:lnTo>
                        <a:pt x="868" y="1010"/>
                      </a:lnTo>
                      <a:lnTo>
                        <a:pt x="919" y="1016"/>
                      </a:lnTo>
                      <a:lnTo>
                        <a:pt x="971" y="1021"/>
                      </a:lnTo>
                      <a:lnTo>
                        <a:pt x="1024" y="1022"/>
                      </a:lnTo>
                      <a:lnTo>
                        <a:pt x="1076" y="1021"/>
                      </a:lnTo>
                      <a:lnTo>
                        <a:pt x="1128" y="1016"/>
                      </a:lnTo>
                      <a:lnTo>
                        <a:pt x="1179" y="1010"/>
                      </a:lnTo>
                      <a:lnTo>
                        <a:pt x="1229" y="1001"/>
                      </a:lnTo>
                      <a:lnTo>
                        <a:pt x="1278" y="990"/>
                      </a:lnTo>
                      <a:lnTo>
                        <a:pt x="1327" y="976"/>
                      </a:lnTo>
                      <a:lnTo>
                        <a:pt x="1374" y="959"/>
                      </a:lnTo>
                      <a:lnTo>
                        <a:pt x="1421" y="941"/>
                      </a:lnTo>
                      <a:lnTo>
                        <a:pt x="1466" y="921"/>
                      </a:lnTo>
                      <a:lnTo>
                        <a:pt x="1510" y="898"/>
                      </a:lnTo>
                      <a:lnTo>
                        <a:pt x="1553" y="874"/>
                      </a:lnTo>
                      <a:lnTo>
                        <a:pt x="1595" y="847"/>
                      </a:lnTo>
                      <a:lnTo>
                        <a:pt x="1634" y="818"/>
                      </a:lnTo>
                      <a:lnTo>
                        <a:pt x="1674" y="788"/>
                      </a:lnTo>
                      <a:lnTo>
                        <a:pt x="1710" y="756"/>
                      </a:lnTo>
                      <a:lnTo>
                        <a:pt x="1746" y="722"/>
                      </a:lnTo>
                      <a:lnTo>
                        <a:pt x="1780" y="687"/>
                      </a:lnTo>
                      <a:lnTo>
                        <a:pt x="1812" y="649"/>
                      </a:lnTo>
                      <a:lnTo>
                        <a:pt x="1843" y="611"/>
                      </a:lnTo>
                      <a:lnTo>
                        <a:pt x="1871" y="570"/>
                      </a:lnTo>
                      <a:lnTo>
                        <a:pt x="1898" y="529"/>
                      </a:lnTo>
                      <a:lnTo>
                        <a:pt x="1923" y="486"/>
                      </a:lnTo>
                      <a:lnTo>
                        <a:pt x="1946" y="442"/>
                      </a:lnTo>
                      <a:lnTo>
                        <a:pt x="1966" y="397"/>
                      </a:lnTo>
                      <a:lnTo>
                        <a:pt x="1984" y="350"/>
                      </a:lnTo>
                      <a:lnTo>
                        <a:pt x="2001" y="303"/>
                      </a:lnTo>
                      <a:lnTo>
                        <a:pt x="2014" y="255"/>
                      </a:lnTo>
                      <a:lnTo>
                        <a:pt x="2026" y="206"/>
                      </a:lnTo>
                      <a:lnTo>
                        <a:pt x="2035" y="155"/>
                      </a:lnTo>
                      <a:lnTo>
                        <a:pt x="2041" y="104"/>
                      </a:lnTo>
                      <a:lnTo>
                        <a:pt x="2046" y="52"/>
                      </a:lnTo>
                      <a:lnTo>
                        <a:pt x="2047" y="0"/>
                      </a:lnTo>
                      <a:lnTo>
                        <a:pt x="2014" y="0"/>
                      </a:lnTo>
                      <a:lnTo>
                        <a:pt x="1983" y="0"/>
                      </a:lnTo>
                      <a:lnTo>
                        <a:pt x="1955" y="0"/>
                      </a:lnTo>
                      <a:lnTo>
                        <a:pt x="1929" y="0"/>
                      </a:lnTo>
                      <a:lnTo>
                        <a:pt x="1905" y="0"/>
                      </a:lnTo>
                      <a:lnTo>
                        <a:pt x="1882" y="0"/>
                      </a:lnTo>
                      <a:lnTo>
                        <a:pt x="1861" y="0"/>
                      </a:lnTo>
                      <a:lnTo>
                        <a:pt x="1842" y="0"/>
                      </a:lnTo>
                      <a:lnTo>
                        <a:pt x="1823" y="0"/>
                      </a:lnTo>
                      <a:lnTo>
                        <a:pt x="1804" y="0"/>
                      </a:lnTo>
                      <a:lnTo>
                        <a:pt x="1788" y="0"/>
                      </a:lnTo>
                      <a:lnTo>
                        <a:pt x="1771" y="0"/>
                      </a:lnTo>
                      <a:lnTo>
                        <a:pt x="1755" y="0"/>
                      </a:lnTo>
                      <a:lnTo>
                        <a:pt x="1739" y="0"/>
                      </a:lnTo>
                      <a:lnTo>
                        <a:pt x="1722" y="0"/>
                      </a:lnTo>
                      <a:lnTo>
                        <a:pt x="1706" y="0"/>
                      </a:lnTo>
                      <a:lnTo>
                        <a:pt x="1688" y="0"/>
                      </a:lnTo>
                      <a:lnTo>
                        <a:pt x="1671" y="0"/>
                      </a:lnTo>
                      <a:lnTo>
                        <a:pt x="1652" y="0"/>
                      </a:lnTo>
                      <a:lnTo>
                        <a:pt x="1633" y="0"/>
                      </a:lnTo>
                      <a:lnTo>
                        <a:pt x="1611" y="0"/>
                      </a:lnTo>
                      <a:lnTo>
                        <a:pt x="1589" y="0"/>
                      </a:lnTo>
                      <a:lnTo>
                        <a:pt x="1565" y="0"/>
                      </a:lnTo>
                      <a:lnTo>
                        <a:pt x="1540" y="0"/>
                      </a:lnTo>
                      <a:lnTo>
                        <a:pt x="1512" y="0"/>
                      </a:lnTo>
                      <a:lnTo>
                        <a:pt x="1482" y="0"/>
                      </a:lnTo>
                      <a:lnTo>
                        <a:pt x="1449" y="0"/>
                      </a:lnTo>
                      <a:lnTo>
                        <a:pt x="1414" y="0"/>
                      </a:lnTo>
                      <a:lnTo>
                        <a:pt x="1376" y="0"/>
                      </a:lnTo>
                      <a:lnTo>
                        <a:pt x="1335" y="0"/>
                      </a:lnTo>
                      <a:lnTo>
                        <a:pt x="1290" y="0"/>
                      </a:lnTo>
                      <a:lnTo>
                        <a:pt x="1243" y="0"/>
                      </a:lnTo>
                      <a:lnTo>
                        <a:pt x="1242" y="23"/>
                      </a:lnTo>
                      <a:lnTo>
                        <a:pt x="1239" y="43"/>
                      </a:lnTo>
                      <a:lnTo>
                        <a:pt x="1233" y="65"/>
                      </a:lnTo>
                      <a:lnTo>
                        <a:pt x="1225" y="85"/>
                      </a:lnTo>
                      <a:lnTo>
                        <a:pt x="1217" y="105"/>
                      </a:lnTo>
                      <a:lnTo>
                        <a:pt x="1206" y="122"/>
                      </a:lnTo>
                      <a:lnTo>
                        <a:pt x="1192" y="139"/>
                      </a:lnTo>
                      <a:lnTo>
                        <a:pt x="1178" y="155"/>
                      </a:lnTo>
                      <a:lnTo>
                        <a:pt x="1163" y="169"/>
                      </a:lnTo>
                      <a:lnTo>
                        <a:pt x="1146" y="181"/>
                      </a:lnTo>
                      <a:lnTo>
                        <a:pt x="1128" y="192"/>
                      </a:lnTo>
                      <a:lnTo>
                        <a:pt x="1109" y="201"/>
                      </a:lnTo>
                      <a:lnTo>
                        <a:pt x="1088" y="209"/>
                      </a:lnTo>
                      <a:lnTo>
                        <a:pt x="1067" y="214"/>
                      </a:lnTo>
                      <a:lnTo>
                        <a:pt x="1046" y="218"/>
                      </a:lnTo>
                      <a:lnTo>
                        <a:pt x="1024" y="219"/>
                      </a:lnTo>
                      <a:lnTo>
                        <a:pt x="1002" y="218"/>
                      </a:lnTo>
                      <a:lnTo>
                        <a:pt x="980" y="214"/>
                      </a:lnTo>
                      <a:lnTo>
                        <a:pt x="959" y="209"/>
                      </a:lnTo>
                      <a:lnTo>
                        <a:pt x="938" y="201"/>
                      </a:lnTo>
                      <a:lnTo>
                        <a:pt x="919" y="192"/>
                      </a:lnTo>
                      <a:lnTo>
                        <a:pt x="901" y="181"/>
                      </a:lnTo>
                      <a:lnTo>
                        <a:pt x="884" y="169"/>
                      </a:lnTo>
                      <a:lnTo>
                        <a:pt x="869" y="155"/>
                      </a:lnTo>
                      <a:lnTo>
                        <a:pt x="855" y="139"/>
                      </a:lnTo>
                      <a:lnTo>
                        <a:pt x="842" y="122"/>
                      </a:lnTo>
                      <a:lnTo>
                        <a:pt x="831" y="105"/>
                      </a:lnTo>
                      <a:lnTo>
                        <a:pt x="822" y="85"/>
                      </a:lnTo>
                      <a:lnTo>
                        <a:pt x="814" y="65"/>
                      </a:lnTo>
                      <a:lnTo>
                        <a:pt x="809" y="43"/>
                      </a:lnTo>
                      <a:lnTo>
                        <a:pt x="805" y="23"/>
                      </a:lnTo>
                      <a:lnTo>
                        <a:pt x="804" y="0"/>
                      </a:lnTo>
                      <a:lnTo>
                        <a:pt x="771" y="0"/>
                      </a:lnTo>
                      <a:lnTo>
                        <a:pt x="741" y="0"/>
                      </a:lnTo>
                      <a:lnTo>
                        <a:pt x="712" y="0"/>
                      </a:lnTo>
                      <a:lnTo>
                        <a:pt x="686" y="0"/>
                      </a:lnTo>
                      <a:lnTo>
                        <a:pt x="662" y="0"/>
                      </a:lnTo>
                      <a:lnTo>
                        <a:pt x="640" y="0"/>
                      </a:lnTo>
                      <a:lnTo>
                        <a:pt x="618" y="0"/>
                      </a:lnTo>
                      <a:lnTo>
                        <a:pt x="598" y="0"/>
                      </a:lnTo>
                      <a:lnTo>
                        <a:pt x="579" y="0"/>
                      </a:lnTo>
                      <a:lnTo>
                        <a:pt x="562" y="0"/>
                      </a:lnTo>
                      <a:lnTo>
                        <a:pt x="544" y="0"/>
                      </a:lnTo>
                      <a:lnTo>
                        <a:pt x="528" y="0"/>
                      </a:lnTo>
                      <a:lnTo>
                        <a:pt x="511" y="0"/>
                      </a:lnTo>
                      <a:lnTo>
                        <a:pt x="496" y="0"/>
                      </a:lnTo>
                      <a:lnTo>
                        <a:pt x="480" y="0"/>
                      </a:lnTo>
                      <a:lnTo>
                        <a:pt x="463" y="0"/>
                      </a:lnTo>
                      <a:lnTo>
                        <a:pt x="446" y="0"/>
                      </a:lnTo>
                      <a:lnTo>
                        <a:pt x="428" y="0"/>
                      </a:lnTo>
                      <a:lnTo>
                        <a:pt x="409" y="0"/>
                      </a:lnTo>
                      <a:lnTo>
                        <a:pt x="390" y="0"/>
                      </a:lnTo>
                      <a:lnTo>
                        <a:pt x="369" y="0"/>
                      </a:lnTo>
                      <a:lnTo>
                        <a:pt x="347" y="0"/>
                      </a:lnTo>
                      <a:lnTo>
                        <a:pt x="323" y="0"/>
                      </a:lnTo>
                      <a:lnTo>
                        <a:pt x="297" y="0"/>
                      </a:lnTo>
                      <a:lnTo>
                        <a:pt x="269" y="0"/>
                      </a:lnTo>
                      <a:lnTo>
                        <a:pt x="240" y="0"/>
                      </a:lnTo>
                      <a:lnTo>
                        <a:pt x="207" y="0"/>
                      </a:lnTo>
                      <a:lnTo>
                        <a:pt x="172" y="0"/>
                      </a:lnTo>
                      <a:lnTo>
                        <a:pt x="133" y="0"/>
                      </a:lnTo>
                      <a:lnTo>
                        <a:pt x="93" y="0"/>
                      </a:lnTo>
                      <a:lnTo>
                        <a:pt x="48"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27" name="Freeform 264">
                  <a:extLst>
                    <a:ext uri="{FF2B5EF4-FFF2-40B4-BE49-F238E27FC236}">
                      <a16:creationId xmlns:a16="http://schemas.microsoft.com/office/drawing/2014/main" id="{FE1078E3-328D-4067-A953-9C52A023AD6F}"/>
                    </a:ext>
                  </a:extLst>
                </p:cNvPr>
                <p:cNvSpPr>
                  <a:spLocks/>
                </p:cNvSpPr>
                <p:nvPr/>
              </p:nvSpPr>
              <p:spPr bwMode="auto">
                <a:xfrm>
                  <a:off x="1923" y="2803"/>
                  <a:ext cx="676" cy="337"/>
                </a:xfrm>
                <a:custGeom>
                  <a:avLst/>
                  <a:gdLst>
                    <a:gd name="T0" fmla="*/ 0 w 2027"/>
                    <a:gd name="T1" fmla="*/ 0 h 1012"/>
                    <a:gd name="T2" fmla="*/ 0 w 2027"/>
                    <a:gd name="T3" fmla="*/ 0 h 1012"/>
                    <a:gd name="T4" fmla="*/ 0 w 2027"/>
                    <a:gd name="T5" fmla="*/ 1 h 1012"/>
                    <a:gd name="T6" fmla="*/ 0 w 2027"/>
                    <a:gd name="T7" fmla="*/ 1 h 1012"/>
                    <a:gd name="T8" fmla="*/ 0 w 2027"/>
                    <a:gd name="T9" fmla="*/ 1 h 1012"/>
                    <a:gd name="T10" fmla="*/ 0 w 2027"/>
                    <a:gd name="T11" fmla="*/ 1 h 1012"/>
                    <a:gd name="T12" fmla="*/ 1 w 2027"/>
                    <a:gd name="T13" fmla="*/ 1 h 1012"/>
                    <a:gd name="T14" fmla="*/ 1 w 2027"/>
                    <a:gd name="T15" fmla="*/ 1 h 1012"/>
                    <a:gd name="T16" fmla="*/ 1 w 2027"/>
                    <a:gd name="T17" fmla="*/ 1 h 1012"/>
                    <a:gd name="T18" fmla="*/ 1 w 2027"/>
                    <a:gd name="T19" fmla="*/ 1 h 1012"/>
                    <a:gd name="T20" fmla="*/ 1 w 2027"/>
                    <a:gd name="T21" fmla="*/ 1 h 1012"/>
                    <a:gd name="T22" fmla="*/ 2 w 2027"/>
                    <a:gd name="T23" fmla="*/ 1 h 1012"/>
                    <a:gd name="T24" fmla="*/ 2 w 2027"/>
                    <a:gd name="T25" fmla="*/ 1 h 1012"/>
                    <a:gd name="T26" fmla="*/ 2 w 2027"/>
                    <a:gd name="T27" fmla="*/ 1 h 1012"/>
                    <a:gd name="T28" fmla="*/ 2 w 2027"/>
                    <a:gd name="T29" fmla="*/ 1 h 1012"/>
                    <a:gd name="T30" fmla="*/ 2 w 2027"/>
                    <a:gd name="T31" fmla="*/ 1 h 1012"/>
                    <a:gd name="T32" fmla="*/ 2 w 2027"/>
                    <a:gd name="T33" fmla="*/ 1 h 1012"/>
                    <a:gd name="T34" fmla="*/ 3 w 2027"/>
                    <a:gd name="T35" fmla="*/ 1 h 1012"/>
                    <a:gd name="T36" fmla="*/ 3 w 2027"/>
                    <a:gd name="T37" fmla="*/ 1 h 1012"/>
                    <a:gd name="T38" fmla="*/ 3 w 2027"/>
                    <a:gd name="T39" fmla="*/ 0 h 1012"/>
                    <a:gd name="T40" fmla="*/ 3 w 2027"/>
                    <a:gd name="T41" fmla="*/ 0 h 1012"/>
                    <a:gd name="T42" fmla="*/ 3 w 2027"/>
                    <a:gd name="T43" fmla="*/ 0 h 1012"/>
                    <a:gd name="T44" fmla="*/ 3 w 2027"/>
                    <a:gd name="T45" fmla="*/ 0 h 1012"/>
                    <a:gd name="T46" fmla="*/ 3 w 2027"/>
                    <a:gd name="T47" fmla="*/ 0 h 1012"/>
                    <a:gd name="T48" fmla="*/ 2 w 2027"/>
                    <a:gd name="T49" fmla="*/ 0 h 1012"/>
                    <a:gd name="T50" fmla="*/ 2 w 2027"/>
                    <a:gd name="T51" fmla="*/ 0 h 1012"/>
                    <a:gd name="T52" fmla="*/ 2 w 2027"/>
                    <a:gd name="T53" fmla="*/ 0 h 1012"/>
                    <a:gd name="T54" fmla="*/ 2 w 2027"/>
                    <a:gd name="T55" fmla="*/ 0 h 1012"/>
                    <a:gd name="T56" fmla="*/ 2 w 2027"/>
                    <a:gd name="T57" fmla="*/ 0 h 1012"/>
                    <a:gd name="T58" fmla="*/ 2 w 2027"/>
                    <a:gd name="T59" fmla="*/ 0 h 1012"/>
                    <a:gd name="T60" fmla="*/ 2 w 2027"/>
                    <a:gd name="T61" fmla="*/ 0 h 1012"/>
                    <a:gd name="T62" fmla="*/ 2 w 2027"/>
                    <a:gd name="T63" fmla="*/ 0 h 1012"/>
                    <a:gd name="T64" fmla="*/ 2 w 2027"/>
                    <a:gd name="T65" fmla="*/ 0 h 1012"/>
                    <a:gd name="T66" fmla="*/ 2 w 2027"/>
                    <a:gd name="T67" fmla="*/ 0 h 1012"/>
                    <a:gd name="T68" fmla="*/ 2 w 2027"/>
                    <a:gd name="T69" fmla="*/ 0 h 1012"/>
                    <a:gd name="T70" fmla="*/ 2 w 2027"/>
                    <a:gd name="T71" fmla="*/ 0 h 1012"/>
                    <a:gd name="T72" fmla="*/ 1 w 2027"/>
                    <a:gd name="T73" fmla="*/ 0 h 1012"/>
                    <a:gd name="T74" fmla="*/ 1 w 2027"/>
                    <a:gd name="T75" fmla="*/ 0 h 1012"/>
                    <a:gd name="T76" fmla="*/ 1 w 2027"/>
                    <a:gd name="T77" fmla="*/ 0 h 1012"/>
                    <a:gd name="T78" fmla="*/ 1 w 2027"/>
                    <a:gd name="T79" fmla="*/ 0 h 1012"/>
                    <a:gd name="T80" fmla="*/ 1 w 2027"/>
                    <a:gd name="T81" fmla="*/ 0 h 1012"/>
                    <a:gd name="T82" fmla="*/ 1 w 2027"/>
                    <a:gd name="T83" fmla="*/ 0 h 1012"/>
                    <a:gd name="T84" fmla="*/ 1 w 2027"/>
                    <a:gd name="T85" fmla="*/ 0 h 1012"/>
                    <a:gd name="T86" fmla="*/ 1 w 2027"/>
                    <a:gd name="T87" fmla="*/ 0 h 1012"/>
                    <a:gd name="T88" fmla="*/ 1 w 2027"/>
                    <a:gd name="T89" fmla="*/ 0 h 1012"/>
                    <a:gd name="T90" fmla="*/ 1 w 2027"/>
                    <a:gd name="T91" fmla="*/ 0 h 1012"/>
                    <a:gd name="T92" fmla="*/ 1 w 2027"/>
                    <a:gd name="T93" fmla="*/ 0 h 1012"/>
                    <a:gd name="T94" fmla="*/ 1 w 2027"/>
                    <a:gd name="T95" fmla="*/ 0 h 1012"/>
                    <a:gd name="T96" fmla="*/ 1 w 2027"/>
                    <a:gd name="T97" fmla="*/ 0 h 1012"/>
                    <a:gd name="T98" fmla="*/ 0 w 2027"/>
                    <a:gd name="T99" fmla="*/ 0 h 1012"/>
                    <a:gd name="T100" fmla="*/ 0 w 2027"/>
                    <a:gd name="T101" fmla="*/ 0 h 1012"/>
                    <a:gd name="T102" fmla="*/ 0 w 2027"/>
                    <a:gd name="T103" fmla="*/ 0 h 1012"/>
                    <a:gd name="T104" fmla="*/ 0 w 2027"/>
                    <a:gd name="T105" fmla="*/ 0 h 10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27" h="1012">
                      <a:moveTo>
                        <a:pt x="0" y="0"/>
                      </a:moveTo>
                      <a:lnTo>
                        <a:pt x="1" y="51"/>
                      </a:lnTo>
                      <a:lnTo>
                        <a:pt x="6" y="103"/>
                      </a:lnTo>
                      <a:lnTo>
                        <a:pt x="12" y="153"/>
                      </a:lnTo>
                      <a:lnTo>
                        <a:pt x="21" y="203"/>
                      </a:lnTo>
                      <a:lnTo>
                        <a:pt x="32" y="252"/>
                      </a:lnTo>
                      <a:lnTo>
                        <a:pt x="46" y="300"/>
                      </a:lnTo>
                      <a:lnTo>
                        <a:pt x="62" y="347"/>
                      </a:lnTo>
                      <a:lnTo>
                        <a:pt x="80" y="393"/>
                      </a:lnTo>
                      <a:lnTo>
                        <a:pt x="101" y="438"/>
                      </a:lnTo>
                      <a:lnTo>
                        <a:pt x="123" y="482"/>
                      </a:lnTo>
                      <a:lnTo>
                        <a:pt x="147" y="524"/>
                      </a:lnTo>
                      <a:lnTo>
                        <a:pt x="174" y="565"/>
                      </a:lnTo>
                      <a:lnTo>
                        <a:pt x="202" y="604"/>
                      </a:lnTo>
                      <a:lnTo>
                        <a:pt x="233" y="643"/>
                      </a:lnTo>
                      <a:lnTo>
                        <a:pt x="265" y="680"/>
                      </a:lnTo>
                      <a:lnTo>
                        <a:pt x="299" y="715"/>
                      </a:lnTo>
                      <a:lnTo>
                        <a:pt x="334" y="749"/>
                      </a:lnTo>
                      <a:lnTo>
                        <a:pt x="370" y="781"/>
                      </a:lnTo>
                      <a:lnTo>
                        <a:pt x="408" y="810"/>
                      </a:lnTo>
                      <a:lnTo>
                        <a:pt x="448" y="839"/>
                      </a:lnTo>
                      <a:lnTo>
                        <a:pt x="489" y="865"/>
                      </a:lnTo>
                      <a:lnTo>
                        <a:pt x="532" y="889"/>
                      </a:lnTo>
                      <a:lnTo>
                        <a:pt x="575" y="912"/>
                      </a:lnTo>
                      <a:lnTo>
                        <a:pt x="620" y="932"/>
                      </a:lnTo>
                      <a:lnTo>
                        <a:pt x="666" y="951"/>
                      </a:lnTo>
                      <a:lnTo>
                        <a:pt x="713" y="966"/>
                      </a:lnTo>
                      <a:lnTo>
                        <a:pt x="761" y="980"/>
                      </a:lnTo>
                      <a:lnTo>
                        <a:pt x="810" y="991"/>
                      </a:lnTo>
                      <a:lnTo>
                        <a:pt x="860" y="1000"/>
                      </a:lnTo>
                      <a:lnTo>
                        <a:pt x="910" y="1006"/>
                      </a:lnTo>
                      <a:lnTo>
                        <a:pt x="962" y="1011"/>
                      </a:lnTo>
                      <a:lnTo>
                        <a:pt x="1014" y="1012"/>
                      </a:lnTo>
                      <a:lnTo>
                        <a:pt x="1065" y="1011"/>
                      </a:lnTo>
                      <a:lnTo>
                        <a:pt x="1117" y="1006"/>
                      </a:lnTo>
                      <a:lnTo>
                        <a:pt x="1167" y="1000"/>
                      </a:lnTo>
                      <a:lnTo>
                        <a:pt x="1218" y="991"/>
                      </a:lnTo>
                      <a:lnTo>
                        <a:pt x="1266" y="980"/>
                      </a:lnTo>
                      <a:lnTo>
                        <a:pt x="1314" y="966"/>
                      </a:lnTo>
                      <a:lnTo>
                        <a:pt x="1361" y="951"/>
                      </a:lnTo>
                      <a:lnTo>
                        <a:pt x="1407" y="932"/>
                      </a:lnTo>
                      <a:lnTo>
                        <a:pt x="1452" y="912"/>
                      </a:lnTo>
                      <a:lnTo>
                        <a:pt x="1495" y="889"/>
                      </a:lnTo>
                      <a:lnTo>
                        <a:pt x="1538" y="865"/>
                      </a:lnTo>
                      <a:lnTo>
                        <a:pt x="1579" y="839"/>
                      </a:lnTo>
                      <a:lnTo>
                        <a:pt x="1619" y="810"/>
                      </a:lnTo>
                      <a:lnTo>
                        <a:pt x="1657" y="781"/>
                      </a:lnTo>
                      <a:lnTo>
                        <a:pt x="1693" y="749"/>
                      </a:lnTo>
                      <a:lnTo>
                        <a:pt x="1730" y="715"/>
                      </a:lnTo>
                      <a:lnTo>
                        <a:pt x="1763" y="680"/>
                      </a:lnTo>
                      <a:lnTo>
                        <a:pt x="1794" y="643"/>
                      </a:lnTo>
                      <a:lnTo>
                        <a:pt x="1825" y="604"/>
                      </a:lnTo>
                      <a:lnTo>
                        <a:pt x="1854" y="565"/>
                      </a:lnTo>
                      <a:lnTo>
                        <a:pt x="1880" y="524"/>
                      </a:lnTo>
                      <a:lnTo>
                        <a:pt x="1904" y="482"/>
                      </a:lnTo>
                      <a:lnTo>
                        <a:pt x="1926" y="438"/>
                      </a:lnTo>
                      <a:lnTo>
                        <a:pt x="1947" y="393"/>
                      </a:lnTo>
                      <a:lnTo>
                        <a:pt x="1965" y="347"/>
                      </a:lnTo>
                      <a:lnTo>
                        <a:pt x="1981" y="300"/>
                      </a:lnTo>
                      <a:lnTo>
                        <a:pt x="1995" y="252"/>
                      </a:lnTo>
                      <a:lnTo>
                        <a:pt x="2006" y="203"/>
                      </a:lnTo>
                      <a:lnTo>
                        <a:pt x="2015" y="153"/>
                      </a:lnTo>
                      <a:lnTo>
                        <a:pt x="2021" y="103"/>
                      </a:lnTo>
                      <a:lnTo>
                        <a:pt x="2026" y="51"/>
                      </a:lnTo>
                      <a:lnTo>
                        <a:pt x="2027" y="0"/>
                      </a:lnTo>
                      <a:lnTo>
                        <a:pt x="1993" y="0"/>
                      </a:lnTo>
                      <a:lnTo>
                        <a:pt x="1961" y="0"/>
                      </a:lnTo>
                      <a:lnTo>
                        <a:pt x="1933" y="0"/>
                      </a:lnTo>
                      <a:lnTo>
                        <a:pt x="1905" y="0"/>
                      </a:lnTo>
                      <a:lnTo>
                        <a:pt x="1881" y="0"/>
                      </a:lnTo>
                      <a:lnTo>
                        <a:pt x="1857" y="0"/>
                      </a:lnTo>
                      <a:lnTo>
                        <a:pt x="1836" y="0"/>
                      </a:lnTo>
                      <a:lnTo>
                        <a:pt x="1815" y="0"/>
                      </a:lnTo>
                      <a:lnTo>
                        <a:pt x="1797" y="0"/>
                      </a:lnTo>
                      <a:lnTo>
                        <a:pt x="1778" y="0"/>
                      </a:lnTo>
                      <a:lnTo>
                        <a:pt x="1760" y="0"/>
                      </a:lnTo>
                      <a:lnTo>
                        <a:pt x="1744" y="0"/>
                      </a:lnTo>
                      <a:lnTo>
                        <a:pt x="1727" y="0"/>
                      </a:lnTo>
                      <a:lnTo>
                        <a:pt x="1711" y="0"/>
                      </a:lnTo>
                      <a:lnTo>
                        <a:pt x="1695" y="0"/>
                      </a:lnTo>
                      <a:lnTo>
                        <a:pt x="1678" y="0"/>
                      </a:lnTo>
                      <a:lnTo>
                        <a:pt x="1662" y="0"/>
                      </a:lnTo>
                      <a:lnTo>
                        <a:pt x="1644" y="0"/>
                      </a:lnTo>
                      <a:lnTo>
                        <a:pt x="1627" y="0"/>
                      </a:lnTo>
                      <a:lnTo>
                        <a:pt x="1607" y="0"/>
                      </a:lnTo>
                      <a:lnTo>
                        <a:pt x="1587" y="0"/>
                      </a:lnTo>
                      <a:lnTo>
                        <a:pt x="1565" y="0"/>
                      </a:lnTo>
                      <a:lnTo>
                        <a:pt x="1542" y="0"/>
                      </a:lnTo>
                      <a:lnTo>
                        <a:pt x="1517" y="0"/>
                      </a:lnTo>
                      <a:lnTo>
                        <a:pt x="1491" y="0"/>
                      </a:lnTo>
                      <a:lnTo>
                        <a:pt x="1462" y="0"/>
                      </a:lnTo>
                      <a:lnTo>
                        <a:pt x="1430" y="0"/>
                      </a:lnTo>
                      <a:lnTo>
                        <a:pt x="1396" y="0"/>
                      </a:lnTo>
                      <a:lnTo>
                        <a:pt x="1360" y="0"/>
                      </a:lnTo>
                      <a:lnTo>
                        <a:pt x="1321" y="0"/>
                      </a:lnTo>
                      <a:lnTo>
                        <a:pt x="1279" y="0"/>
                      </a:lnTo>
                      <a:lnTo>
                        <a:pt x="1233" y="0"/>
                      </a:lnTo>
                      <a:lnTo>
                        <a:pt x="1232" y="23"/>
                      </a:lnTo>
                      <a:lnTo>
                        <a:pt x="1229" y="43"/>
                      </a:lnTo>
                      <a:lnTo>
                        <a:pt x="1223" y="65"/>
                      </a:lnTo>
                      <a:lnTo>
                        <a:pt x="1215" y="85"/>
                      </a:lnTo>
                      <a:lnTo>
                        <a:pt x="1207" y="105"/>
                      </a:lnTo>
                      <a:lnTo>
                        <a:pt x="1196" y="122"/>
                      </a:lnTo>
                      <a:lnTo>
                        <a:pt x="1182" y="139"/>
                      </a:lnTo>
                      <a:lnTo>
                        <a:pt x="1168" y="155"/>
                      </a:lnTo>
                      <a:lnTo>
                        <a:pt x="1153" y="169"/>
                      </a:lnTo>
                      <a:lnTo>
                        <a:pt x="1136" y="181"/>
                      </a:lnTo>
                      <a:lnTo>
                        <a:pt x="1118" y="192"/>
                      </a:lnTo>
                      <a:lnTo>
                        <a:pt x="1099" y="201"/>
                      </a:lnTo>
                      <a:lnTo>
                        <a:pt x="1078" y="209"/>
                      </a:lnTo>
                      <a:lnTo>
                        <a:pt x="1057" y="214"/>
                      </a:lnTo>
                      <a:lnTo>
                        <a:pt x="1036" y="218"/>
                      </a:lnTo>
                      <a:lnTo>
                        <a:pt x="1014" y="219"/>
                      </a:lnTo>
                      <a:lnTo>
                        <a:pt x="992" y="218"/>
                      </a:lnTo>
                      <a:lnTo>
                        <a:pt x="970" y="214"/>
                      </a:lnTo>
                      <a:lnTo>
                        <a:pt x="949" y="209"/>
                      </a:lnTo>
                      <a:lnTo>
                        <a:pt x="928" y="201"/>
                      </a:lnTo>
                      <a:lnTo>
                        <a:pt x="909" y="192"/>
                      </a:lnTo>
                      <a:lnTo>
                        <a:pt x="891" y="181"/>
                      </a:lnTo>
                      <a:lnTo>
                        <a:pt x="874" y="169"/>
                      </a:lnTo>
                      <a:lnTo>
                        <a:pt x="859" y="155"/>
                      </a:lnTo>
                      <a:lnTo>
                        <a:pt x="845" y="139"/>
                      </a:lnTo>
                      <a:lnTo>
                        <a:pt x="832" y="122"/>
                      </a:lnTo>
                      <a:lnTo>
                        <a:pt x="821" y="105"/>
                      </a:lnTo>
                      <a:lnTo>
                        <a:pt x="812" y="85"/>
                      </a:lnTo>
                      <a:lnTo>
                        <a:pt x="804" y="65"/>
                      </a:lnTo>
                      <a:lnTo>
                        <a:pt x="799" y="43"/>
                      </a:lnTo>
                      <a:lnTo>
                        <a:pt x="795" y="23"/>
                      </a:lnTo>
                      <a:lnTo>
                        <a:pt x="794" y="0"/>
                      </a:lnTo>
                      <a:lnTo>
                        <a:pt x="760" y="0"/>
                      </a:lnTo>
                      <a:lnTo>
                        <a:pt x="728" y="0"/>
                      </a:lnTo>
                      <a:lnTo>
                        <a:pt x="700" y="0"/>
                      </a:lnTo>
                      <a:lnTo>
                        <a:pt x="673" y="0"/>
                      </a:lnTo>
                      <a:lnTo>
                        <a:pt x="648" y="0"/>
                      </a:lnTo>
                      <a:lnTo>
                        <a:pt x="624" y="0"/>
                      </a:lnTo>
                      <a:lnTo>
                        <a:pt x="603" y="0"/>
                      </a:lnTo>
                      <a:lnTo>
                        <a:pt x="583" y="0"/>
                      </a:lnTo>
                      <a:lnTo>
                        <a:pt x="564" y="0"/>
                      </a:lnTo>
                      <a:lnTo>
                        <a:pt x="545" y="0"/>
                      </a:lnTo>
                      <a:lnTo>
                        <a:pt x="528" y="0"/>
                      </a:lnTo>
                      <a:lnTo>
                        <a:pt x="511" y="0"/>
                      </a:lnTo>
                      <a:lnTo>
                        <a:pt x="495" y="0"/>
                      </a:lnTo>
                      <a:lnTo>
                        <a:pt x="478" y="0"/>
                      </a:lnTo>
                      <a:lnTo>
                        <a:pt x="462" y="0"/>
                      </a:lnTo>
                      <a:lnTo>
                        <a:pt x="446" y="0"/>
                      </a:lnTo>
                      <a:lnTo>
                        <a:pt x="429" y="0"/>
                      </a:lnTo>
                      <a:lnTo>
                        <a:pt x="412" y="0"/>
                      </a:lnTo>
                      <a:lnTo>
                        <a:pt x="394" y="0"/>
                      </a:lnTo>
                      <a:lnTo>
                        <a:pt x="374" y="0"/>
                      </a:lnTo>
                      <a:lnTo>
                        <a:pt x="355" y="0"/>
                      </a:lnTo>
                      <a:lnTo>
                        <a:pt x="333" y="0"/>
                      </a:lnTo>
                      <a:lnTo>
                        <a:pt x="310" y="0"/>
                      </a:lnTo>
                      <a:lnTo>
                        <a:pt x="284" y="0"/>
                      </a:lnTo>
                      <a:lnTo>
                        <a:pt x="258" y="0"/>
                      </a:lnTo>
                      <a:lnTo>
                        <a:pt x="230" y="0"/>
                      </a:lnTo>
                      <a:lnTo>
                        <a:pt x="198" y="0"/>
                      </a:lnTo>
                      <a:lnTo>
                        <a:pt x="164" y="0"/>
                      </a:lnTo>
                      <a:lnTo>
                        <a:pt x="128" y="0"/>
                      </a:lnTo>
                      <a:lnTo>
                        <a:pt x="88" y="0"/>
                      </a:lnTo>
                      <a:lnTo>
                        <a:pt x="46" y="0"/>
                      </a:lnTo>
                      <a:lnTo>
                        <a:pt x="0"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28" name="Freeform 265">
                  <a:extLst>
                    <a:ext uri="{FF2B5EF4-FFF2-40B4-BE49-F238E27FC236}">
                      <a16:creationId xmlns:a16="http://schemas.microsoft.com/office/drawing/2014/main" id="{C7640866-3FF8-4BE8-8EF8-F22F06748813}"/>
                    </a:ext>
                  </a:extLst>
                </p:cNvPr>
                <p:cNvSpPr>
                  <a:spLocks/>
                </p:cNvSpPr>
                <p:nvPr/>
              </p:nvSpPr>
              <p:spPr bwMode="auto">
                <a:xfrm>
                  <a:off x="1927" y="2803"/>
                  <a:ext cx="668" cy="333"/>
                </a:xfrm>
                <a:custGeom>
                  <a:avLst/>
                  <a:gdLst>
                    <a:gd name="T0" fmla="*/ 0 w 2005"/>
                    <a:gd name="T1" fmla="*/ 0 h 1001"/>
                    <a:gd name="T2" fmla="*/ 0 w 2005"/>
                    <a:gd name="T3" fmla="*/ 0 h 1001"/>
                    <a:gd name="T4" fmla="*/ 0 w 2005"/>
                    <a:gd name="T5" fmla="*/ 1 h 1001"/>
                    <a:gd name="T6" fmla="*/ 0 w 2005"/>
                    <a:gd name="T7" fmla="*/ 1 h 1001"/>
                    <a:gd name="T8" fmla="*/ 0 w 2005"/>
                    <a:gd name="T9" fmla="*/ 1 h 1001"/>
                    <a:gd name="T10" fmla="*/ 0 w 2005"/>
                    <a:gd name="T11" fmla="*/ 1 h 1001"/>
                    <a:gd name="T12" fmla="*/ 1 w 2005"/>
                    <a:gd name="T13" fmla="*/ 1 h 1001"/>
                    <a:gd name="T14" fmla="*/ 1 w 2005"/>
                    <a:gd name="T15" fmla="*/ 1 h 1001"/>
                    <a:gd name="T16" fmla="*/ 1 w 2005"/>
                    <a:gd name="T17" fmla="*/ 1 h 1001"/>
                    <a:gd name="T18" fmla="*/ 1 w 2005"/>
                    <a:gd name="T19" fmla="*/ 1 h 1001"/>
                    <a:gd name="T20" fmla="*/ 1 w 2005"/>
                    <a:gd name="T21" fmla="*/ 1 h 1001"/>
                    <a:gd name="T22" fmla="*/ 2 w 2005"/>
                    <a:gd name="T23" fmla="*/ 1 h 1001"/>
                    <a:gd name="T24" fmla="*/ 2 w 2005"/>
                    <a:gd name="T25" fmla="*/ 1 h 1001"/>
                    <a:gd name="T26" fmla="*/ 2 w 2005"/>
                    <a:gd name="T27" fmla="*/ 1 h 1001"/>
                    <a:gd name="T28" fmla="*/ 2 w 2005"/>
                    <a:gd name="T29" fmla="*/ 1 h 1001"/>
                    <a:gd name="T30" fmla="*/ 2 w 2005"/>
                    <a:gd name="T31" fmla="*/ 1 h 1001"/>
                    <a:gd name="T32" fmla="*/ 2 w 2005"/>
                    <a:gd name="T33" fmla="*/ 1 h 1001"/>
                    <a:gd name="T34" fmla="*/ 3 w 2005"/>
                    <a:gd name="T35" fmla="*/ 1 h 1001"/>
                    <a:gd name="T36" fmla="*/ 3 w 2005"/>
                    <a:gd name="T37" fmla="*/ 1 h 1001"/>
                    <a:gd name="T38" fmla="*/ 3 w 2005"/>
                    <a:gd name="T39" fmla="*/ 0 h 1001"/>
                    <a:gd name="T40" fmla="*/ 3 w 2005"/>
                    <a:gd name="T41" fmla="*/ 0 h 1001"/>
                    <a:gd name="T42" fmla="*/ 3 w 2005"/>
                    <a:gd name="T43" fmla="*/ 0 h 1001"/>
                    <a:gd name="T44" fmla="*/ 3 w 2005"/>
                    <a:gd name="T45" fmla="*/ 0 h 1001"/>
                    <a:gd name="T46" fmla="*/ 2 w 2005"/>
                    <a:gd name="T47" fmla="*/ 0 h 1001"/>
                    <a:gd name="T48" fmla="*/ 2 w 2005"/>
                    <a:gd name="T49" fmla="*/ 0 h 1001"/>
                    <a:gd name="T50" fmla="*/ 2 w 2005"/>
                    <a:gd name="T51" fmla="*/ 0 h 1001"/>
                    <a:gd name="T52" fmla="*/ 2 w 2005"/>
                    <a:gd name="T53" fmla="*/ 0 h 1001"/>
                    <a:gd name="T54" fmla="*/ 2 w 2005"/>
                    <a:gd name="T55" fmla="*/ 0 h 1001"/>
                    <a:gd name="T56" fmla="*/ 2 w 2005"/>
                    <a:gd name="T57" fmla="*/ 0 h 1001"/>
                    <a:gd name="T58" fmla="*/ 2 w 2005"/>
                    <a:gd name="T59" fmla="*/ 0 h 1001"/>
                    <a:gd name="T60" fmla="*/ 2 w 2005"/>
                    <a:gd name="T61" fmla="*/ 0 h 1001"/>
                    <a:gd name="T62" fmla="*/ 2 w 2005"/>
                    <a:gd name="T63" fmla="*/ 0 h 1001"/>
                    <a:gd name="T64" fmla="*/ 2 w 2005"/>
                    <a:gd name="T65" fmla="*/ 0 h 1001"/>
                    <a:gd name="T66" fmla="*/ 2 w 2005"/>
                    <a:gd name="T67" fmla="*/ 0 h 1001"/>
                    <a:gd name="T68" fmla="*/ 2 w 2005"/>
                    <a:gd name="T69" fmla="*/ 0 h 1001"/>
                    <a:gd name="T70" fmla="*/ 2 w 2005"/>
                    <a:gd name="T71" fmla="*/ 0 h 1001"/>
                    <a:gd name="T72" fmla="*/ 1 w 2005"/>
                    <a:gd name="T73" fmla="*/ 0 h 1001"/>
                    <a:gd name="T74" fmla="*/ 1 w 2005"/>
                    <a:gd name="T75" fmla="*/ 0 h 1001"/>
                    <a:gd name="T76" fmla="*/ 1 w 2005"/>
                    <a:gd name="T77" fmla="*/ 0 h 1001"/>
                    <a:gd name="T78" fmla="*/ 1 w 2005"/>
                    <a:gd name="T79" fmla="*/ 0 h 1001"/>
                    <a:gd name="T80" fmla="*/ 1 w 2005"/>
                    <a:gd name="T81" fmla="*/ 0 h 1001"/>
                    <a:gd name="T82" fmla="*/ 1 w 2005"/>
                    <a:gd name="T83" fmla="*/ 0 h 1001"/>
                    <a:gd name="T84" fmla="*/ 1 w 2005"/>
                    <a:gd name="T85" fmla="*/ 0 h 1001"/>
                    <a:gd name="T86" fmla="*/ 1 w 2005"/>
                    <a:gd name="T87" fmla="*/ 0 h 1001"/>
                    <a:gd name="T88" fmla="*/ 1 w 2005"/>
                    <a:gd name="T89" fmla="*/ 0 h 1001"/>
                    <a:gd name="T90" fmla="*/ 1 w 2005"/>
                    <a:gd name="T91" fmla="*/ 0 h 1001"/>
                    <a:gd name="T92" fmla="*/ 1 w 2005"/>
                    <a:gd name="T93" fmla="*/ 0 h 1001"/>
                    <a:gd name="T94" fmla="*/ 1 w 2005"/>
                    <a:gd name="T95" fmla="*/ 0 h 1001"/>
                    <a:gd name="T96" fmla="*/ 1 w 2005"/>
                    <a:gd name="T97" fmla="*/ 0 h 1001"/>
                    <a:gd name="T98" fmla="*/ 0 w 2005"/>
                    <a:gd name="T99" fmla="*/ 0 h 1001"/>
                    <a:gd name="T100" fmla="*/ 0 w 2005"/>
                    <a:gd name="T101" fmla="*/ 0 h 1001"/>
                    <a:gd name="T102" fmla="*/ 0 w 2005"/>
                    <a:gd name="T103" fmla="*/ 0 h 1001"/>
                    <a:gd name="T104" fmla="*/ 0 w 2005"/>
                    <a:gd name="T105" fmla="*/ 0 h 10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05" h="1001">
                      <a:moveTo>
                        <a:pt x="0" y="0"/>
                      </a:moveTo>
                      <a:lnTo>
                        <a:pt x="1" y="51"/>
                      </a:lnTo>
                      <a:lnTo>
                        <a:pt x="6" y="101"/>
                      </a:lnTo>
                      <a:lnTo>
                        <a:pt x="12" y="152"/>
                      </a:lnTo>
                      <a:lnTo>
                        <a:pt x="21" y="201"/>
                      </a:lnTo>
                      <a:lnTo>
                        <a:pt x="32" y="249"/>
                      </a:lnTo>
                      <a:lnTo>
                        <a:pt x="45" y="298"/>
                      </a:lnTo>
                      <a:lnTo>
                        <a:pt x="62" y="344"/>
                      </a:lnTo>
                      <a:lnTo>
                        <a:pt x="79" y="389"/>
                      </a:lnTo>
                      <a:lnTo>
                        <a:pt x="99" y="433"/>
                      </a:lnTo>
                      <a:lnTo>
                        <a:pt x="122" y="476"/>
                      </a:lnTo>
                      <a:lnTo>
                        <a:pt x="146" y="519"/>
                      </a:lnTo>
                      <a:lnTo>
                        <a:pt x="172" y="559"/>
                      </a:lnTo>
                      <a:lnTo>
                        <a:pt x="200" y="599"/>
                      </a:lnTo>
                      <a:lnTo>
                        <a:pt x="229" y="636"/>
                      </a:lnTo>
                      <a:lnTo>
                        <a:pt x="261" y="672"/>
                      </a:lnTo>
                      <a:lnTo>
                        <a:pt x="294" y="707"/>
                      </a:lnTo>
                      <a:lnTo>
                        <a:pt x="329" y="740"/>
                      </a:lnTo>
                      <a:lnTo>
                        <a:pt x="365" y="772"/>
                      </a:lnTo>
                      <a:lnTo>
                        <a:pt x="404" y="802"/>
                      </a:lnTo>
                      <a:lnTo>
                        <a:pt x="443" y="830"/>
                      </a:lnTo>
                      <a:lnTo>
                        <a:pt x="484" y="855"/>
                      </a:lnTo>
                      <a:lnTo>
                        <a:pt x="526" y="880"/>
                      </a:lnTo>
                      <a:lnTo>
                        <a:pt x="569" y="902"/>
                      </a:lnTo>
                      <a:lnTo>
                        <a:pt x="613" y="922"/>
                      </a:lnTo>
                      <a:lnTo>
                        <a:pt x="658" y="940"/>
                      </a:lnTo>
                      <a:lnTo>
                        <a:pt x="705" y="956"/>
                      </a:lnTo>
                      <a:lnTo>
                        <a:pt x="753" y="969"/>
                      </a:lnTo>
                      <a:lnTo>
                        <a:pt x="801" y="980"/>
                      </a:lnTo>
                      <a:lnTo>
                        <a:pt x="850" y="989"/>
                      </a:lnTo>
                      <a:lnTo>
                        <a:pt x="901" y="996"/>
                      </a:lnTo>
                      <a:lnTo>
                        <a:pt x="951" y="1000"/>
                      </a:lnTo>
                      <a:lnTo>
                        <a:pt x="1003" y="1001"/>
                      </a:lnTo>
                      <a:lnTo>
                        <a:pt x="1054" y="1000"/>
                      </a:lnTo>
                      <a:lnTo>
                        <a:pt x="1105" y="996"/>
                      </a:lnTo>
                      <a:lnTo>
                        <a:pt x="1155" y="989"/>
                      </a:lnTo>
                      <a:lnTo>
                        <a:pt x="1204" y="980"/>
                      </a:lnTo>
                      <a:lnTo>
                        <a:pt x="1253" y="969"/>
                      </a:lnTo>
                      <a:lnTo>
                        <a:pt x="1300" y="956"/>
                      </a:lnTo>
                      <a:lnTo>
                        <a:pt x="1347" y="940"/>
                      </a:lnTo>
                      <a:lnTo>
                        <a:pt x="1392" y="922"/>
                      </a:lnTo>
                      <a:lnTo>
                        <a:pt x="1436" y="902"/>
                      </a:lnTo>
                      <a:lnTo>
                        <a:pt x="1480" y="880"/>
                      </a:lnTo>
                      <a:lnTo>
                        <a:pt x="1521" y="855"/>
                      </a:lnTo>
                      <a:lnTo>
                        <a:pt x="1562" y="830"/>
                      </a:lnTo>
                      <a:lnTo>
                        <a:pt x="1601" y="802"/>
                      </a:lnTo>
                      <a:lnTo>
                        <a:pt x="1640" y="772"/>
                      </a:lnTo>
                      <a:lnTo>
                        <a:pt x="1676" y="740"/>
                      </a:lnTo>
                      <a:lnTo>
                        <a:pt x="1711" y="707"/>
                      </a:lnTo>
                      <a:lnTo>
                        <a:pt x="1744" y="672"/>
                      </a:lnTo>
                      <a:lnTo>
                        <a:pt x="1776" y="636"/>
                      </a:lnTo>
                      <a:lnTo>
                        <a:pt x="1805" y="599"/>
                      </a:lnTo>
                      <a:lnTo>
                        <a:pt x="1833" y="559"/>
                      </a:lnTo>
                      <a:lnTo>
                        <a:pt x="1859" y="519"/>
                      </a:lnTo>
                      <a:lnTo>
                        <a:pt x="1883" y="476"/>
                      </a:lnTo>
                      <a:lnTo>
                        <a:pt x="1906" y="433"/>
                      </a:lnTo>
                      <a:lnTo>
                        <a:pt x="1926" y="389"/>
                      </a:lnTo>
                      <a:lnTo>
                        <a:pt x="1943" y="344"/>
                      </a:lnTo>
                      <a:lnTo>
                        <a:pt x="1960" y="298"/>
                      </a:lnTo>
                      <a:lnTo>
                        <a:pt x="1973" y="249"/>
                      </a:lnTo>
                      <a:lnTo>
                        <a:pt x="1984" y="201"/>
                      </a:lnTo>
                      <a:lnTo>
                        <a:pt x="1993" y="152"/>
                      </a:lnTo>
                      <a:lnTo>
                        <a:pt x="1999" y="101"/>
                      </a:lnTo>
                      <a:lnTo>
                        <a:pt x="2004" y="51"/>
                      </a:lnTo>
                      <a:lnTo>
                        <a:pt x="2005" y="0"/>
                      </a:lnTo>
                      <a:lnTo>
                        <a:pt x="1970" y="0"/>
                      </a:lnTo>
                      <a:lnTo>
                        <a:pt x="1938" y="0"/>
                      </a:lnTo>
                      <a:lnTo>
                        <a:pt x="1908" y="0"/>
                      </a:lnTo>
                      <a:lnTo>
                        <a:pt x="1880" y="0"/>
                      </a:lnTo>
                      <a:lnTo>
                        <a:pt x="1855" y="0"/>
                      </a:lnTo>
                      <a:lnTo>
                        <a:pt x="1831" y="0"/>
                      </a:lnTo>
                      <a:lnTo>
                        <a:pt x="1809" y="0"/>
                      </a:lnTo>
                      <a:lnTo>
                        <a:pt x="1788" y="0"/>
                      </a:lnTo>
                      <a:lnTo>
                        <a:pt x="1768" y="0"/>
                      </a:lnTo>
                      <a:lnTo>
                        <a:pt x="1749" y="0"/>
                      </a:lnTo>
                      <a:lnTo>
                        <a:pt x="1732" y="0"/>
                      </a:lnTo>
                      <a:lnTo>
                        <a:pt x="1715" y="0"/>
                      </a:lnTo>
                      <a:lnTo>
                        <a:pt x="1699" y="0"/>
                      </a:lnTo>
                      <a:lnTo>
                        <a:pt x="1682" y="0"/>
                      </a:lnTo>
                      <a:lnTo>
                        <a:pt x="1666" y="0"/>
                      </a:lnTo>
                      <a:lnTo>
                        <a:pt x="1650" y="0"/>
                      </a:lnTo>
                      <a:lnTo>
                        <a:pt x="1633" y="0"/>
                      </a:lnTo>
                      <a:lnTo>
                        <a:pt x="1617" y="0"/>
                      </a:lnTo>
                      <a:lnTo>
                        <a:pt x="1599" y="0"/>
                      </a:lnTo>
                      <a:lnTo>
                        <a:pt x="1580" y="0"/>
                      </a:lnTo>
                      <a:lnTo>
                        <a:pt x="1561" y="0"/>
                      </a:lnTo>
                      <a:lnTo>
                        <a:pt x="1540" y="0"/>
                      </a:lnTo>
                      <a:lnTo>
                        <a:pt x="1518" y="0"/>
                      </a:lnTo>
                      <a:lnTo>
                        <a:pt x="1494" y="0"/>
                      </a:lnTo>
                      <a:lnTo>
                        <a:pt x="1469" y="0"/>
                      </a:lnTo>
                      <a:lnTo>
                        <a:pt x="1440" y="0"/>
                      </a:lnTo>
                      <a:lnTo>
                        <a:pt x="1411" y="0"/>
                      </a:lnTo>
                      <a:lnTo>
                        <a:pt x="1379" y="0"/>
                      </a:lnTo>
                      <a:lnTo>
                        <a:pt x="1344" y="0"/>
                      </a:lnTo>
                      <a:lnTo>
                        <a:pt x="1306" y="0"/>
                      </a:lnTo>
                      <a:lnTo>
                        <a:pt x="1266" y="0"/>
                      </a:lnTo>
                      <a:lnTo>
                        <a:pt x="1222" y="0"/>
                      </a:lnTo>
                      <a:lnTo>
                        <a:pt x="1221" y="23"/>
                      </a:lnTo>
                      <a:lnTo>
                        <a:pt x="1218" y="43"/>
                      </a:lnTo>
                      <a:lnTo>
                        <a:pt x="1212" y="65"/>
                      </a:lnTo>
                      <a:lnTo>
                        <a:pt x="1204" y="85"/>
                      </a:lnTo>
                      <a:lnTo>
                        <a:pt x="1196" y="105"/>
                      </a:lnTo>
                      <a:lnTo>
                        <a:pt x="1185" y="122"/>
                      </a:lnTo>
                      <a:lnTo>
                        <a:pt x="1171" y="139"/>
                      </a:lnTo>
                      <a:lnTo>
                        <a:pt x="1157" y="155"/>
                      </a:lnTo>
                      <a:lnTo>
                        <a:pt x="1142" y="169"/>
                      </a:lnTo>
                      <a:lnTo>
                        <a:pt x="1125" y="181"/>
                      </a:lnTo>
                      <a:lnTo>
                        <a:pt x="1107" y="192"/>
                      </a:lnTo>
                      <a:lnTo>
                        <a:pt x="1088" y="201"/>
                      </a:lnTo>
                      <a:lnTo>
                        <a:pt x="1067" y="209"/>
                      </a:lnTo>
                      <a:lnTo>
                        <a:pt x="1046" y="214"/>
                      </a:lnTo>
                      <a:lnTo>
                        <a:pt x="1025" y="218"/>
                      </a:lnTo>
                      <a:lnTo>
                        <a:pt x="1003" y="219"/>
                      </a:lnTo>
                      <a:lnTo>
                        <a:pt x="981" y="218"/>
                      </a:lnTo>
                      <a:lnTo>
                        <a:pt x="959" y="214"/>
                      </a:lnTo>
                      <a:lnTo>
                        <a:pt x="938" y="209"/>
                      </a:lnTo>
                      <a:lnTo>
                        <a:pt x="917" y="201"/>
                      </a:lnTo>
                      <a:lnTo>
                        <a:pt x="898" y="192"/>
                      </a:lnTo>
                      <a:lnTo>
                        <a:pt x="880" y="181"/>
                      </a:lnTo>
                      <a:lnTo>
                        <a:pt x="863" y="169"/>
                      </a:lnTo>
                      <a:lnTo>
                        <a:pt x="848" y="155"/>
                      </a:lnTo>
                      <a:lnTo>
                        <a:pt x="834" y="139"/>
                      </a:lnTo>
                      <a:lnTo>
                        <a:pt x="821" y="122"/>
                      </a:lnTo>
                      <a:lnTo>
                        <a:pt x="810" y="105"/>
                      </a:lnTo>
                      <a:lnTo>
                        <a:pt x="801" y="85"/>
                      </a:lnTo>
                      <a:lnTo>
                        <a:pt x="793" y="65"/>
                      </a:lnTo>
                      <a:lnTo>
                        <a:pt x="788" y="43"/>
                      </a:lnTo>
                      <a:lnTo>
                        <a:pt x="784" y="23"/>
                      </a:lnTo>
                      <a:lnTo>
                        <a:pt x="783" y="0"/>
                      </a:lnTo>
                      <a:lnTo>
                        <a:pt x="748" y="0"/>
                      </a:lnTo>
                      <a:lnTo>
                        <a:pt x="716" y="0"/>
                      </a:lnTo>
                      <a:lnTo>
                        <a:pt x="686" y="0"/>
                      </a:lnTo>
                      <a:lnTo>
                        <a:pt x="658" y="0"/>
                      </a:lnTo>
                      <a:lnTo>
                        <a:pt x="633" y="0"/>
                      </a:lnTo>
                      <a:lnTo>
                        <a:pt x="609" y="0"/>
                      </a:lnTo>
                      <a:lnTo>
                        <a:pt x="587" y="0"/>
                      </a:lnTo>
                      <a:lnTo>
                        <a:pt x="566" y="0"/>
                      </a:lnTo>
                      <a:lnTo>
                        <a:pt x="546" y="0"/>
                      </a:lnTo>
                      <a:lnTo>
                        <a:pt x="528" y="0"/>
                      </a:lnTo>
                      <a:lnTo>
                        <a:pt x="510" y="0"/>
                      </a:lnTo>
                      <a:lnTo>
                        <a:pt x="493" y="0"/>
                      </a:lnTo>
                      <a:lnTo>
                        <a:pt x="476" y="0"/>
                      </a:lnTo>
                      <a:lnTo>
                        <a:pt x="460" y="0"/>
                      </a:lnTo>
                      <a:lnTo>
                        <a:pt x="444" y="0"/>
                      </a:lnTo>
                      <a:lnTo>
                        <a:pt x="428" y="0"/>
                      </a:lnTo>
                      <a:lnTo>
                        <a:pt x="412" y="0"/>
                      </a:lnTo>
                      <a:lnTo>
                        <a:pt x="395" y="0"/>
                      </a:lnTo>
                      <a:lnTo>
                        <a:pt x="376" y="0"/>
                      </a:lnTo>
                      <a:lnTo>
                        <a:pt x="359" y="0"/>
                      </a:lnTo>
                      <a:lnTo>
                        <a:pt x="339" y="0"/>
                      </a:lnTo>
                      <a:lnTo>
                        <a:pt x="318" y="0"/>
                      </a:lnTo>
                      <a:lnTo>
                        <a:pt x="296" y="0"/>
                      </a:lnTo>
                      <a:lnTo>
                        <a:pt x="272" y="0"/>
                      </a:lnTo>
                      <a:lnTo>
                        <a:pt x="247" y="0"/>
                      </a:lnTo>
                      <a:lnTo>
                        <a:pt x="219" y="0"/>
                      </a:lnTo>
                      <a:lnTo>
                        <a:pt x="189" y="0"/>
                      </a:lnTo>
                      <a:lnTo>
                        <a:pt x="157" y="0"/>
                      </a:lnTo>
                      <a:lnTo>
                        <a:pt x="122" y="0"/>
                      </a:lnTo>
                      <a:lnTo>
                        <a:pt x="85" y="0"/>
                      </a:lnTo>
                      <a:lnTo>
                        <a:pt x="44" y="0"/>
                      </a:lnTo>
                      <a:lnTo>
                        <a:pt x="0" y="0"/>
                      </a:lnTo>
                      <a:close/>
                    </a:path>
                  </a:pathLst>
                </a:custGeom>
                <a:solidFill>
                  <a:srgbClr val="C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29" name="Freeform 266">
                  <a:extLst>
                    <a:ext uri="{FF2B5EF4-FFF2-40B4-BE49-F238E27FC236}">
                      <a16:creationId xmlns:a16="http://schemas.microsoft.com/office/drawing/2014/main" id="{335C2887-3554-4B2E-BC65-0786FD90730A}"/>
                    </a:ext>
                  </a:extLst>
                </p:cNvPr>
                <p:cNvSpPr>
                  <a:spLocks/>
                </p:cNvSpPr>
                <p:nvPr/>
              </p:nvSpPr>
              <p:spPr bwMode="auto">
                <a:xfrm>
                  <a:off x="1930" y="2803"/>
                  <a:ext cx="662" cy="330"/>
                </a:xfrm>
                <a:custGeom>
                  <a:avLst/>
                  <a:gdLst>
                    <a:gd name="T0" fmla="*/ 0 w 1985"/>
                    <a:gd name="T1" fmla="*/ 0 h 991"/>
                    <a:gd name="T2" fmla="*/ 0 w 1985"/>
                    <a:gd name="T3" fmla="*/ 0 h 991"/>
                    <a:gd name="T4" fmla="*/ 0 w 1985"/>
                    <a:gd name="T5" fmla="*/ 1 h 991"/>
                    <a:gd name="T6" fmla="*/ 0 w 1985"/>
                    <a:gd name="T7" fmla="*/ 1 h 991"/>
                    <a:gd name="T8" fmla="*/ 0 w 1985"/>
                    <a:gd name="T9" fmla="*/ 1 h 991"/>
                    <a:gd name="T10" fmla="*/ 0 w 1985"/>
                    <a:gd name="T11" fmla="*/ 1 h 991"/>
                    <a:gd name="T12" fmla="*/ 1 w 1985"/>
                    <a:gd name="T13" fmla="*/ 1 h 991"/>
                    <a:gd name="T14" fmla="*/ 1 w 1985"/>
                    <a:gd name="T15" fmla="*/ 1 h 991"/>
                    <a:gd name="T16" fmla="*/ 1 w 1985"/>
                    <a:gd name="T17" fmla="*/ 1 h 991"/>
                    <a:gd name="T18" fmla="*/ 1 w 1985"/>
                    <a:gd name="T19" fmla="*/ 1 h 991"/>
                    <a:gd name="T20" fmla="*/ 1 w 1985"/>
                    <a:gd name="T21" fmla="*/ 1 h 991"/>
                    <a:gd name="T22" fmla="*/ 2 w 1985"/>
                    <a:gd name="T23" fmla="*/ 1 h 991"/>
                    <a:gd name="T24" fmla="*/ 2 w 1985"/>
                    <a:gd name="T25" fmla="*/ 1 h 991"/>
                    <a:gd name="T26" fmla="*/ 2 w 1985"/>
                    <a:gd name="T27" fmla="*/ 1 h 991"/>
                    <a:gd name="T28" fmla="*/ 2 w 1985"/>
                    <a:gd name="T29" fmla="*/ 1 h 991"/>
                    <a:gd name="T30" fmla="*/ 2 w 1985"/>
                    <a:gd name="T31" fmla="*/ 1 h 991"/>
                    <a:gd name="T32" fmla="*/ 2 w 1985"/>
                    <a:gd name="T33" fmla="*/ 1 h 991"/>
                    <a:gd name="T34" fmla="*/ 3 w 1985"/>
                    <a:gd name="T35" fmla="*/ 1 h 991"/>
                    <a:gd name="T36" fmla="*/ 3 w 1985"/>
                    <a:gd name="T37" fmla="*/ 1 h 991"/>
                    <a:gd name="T38" fmla="*/ 3 w 1985"/>
                    <a:gd name="T39" fmla="*/ 0 h 991"/>
                    <a:gd name="T40" fmla="*/ 3 w 1985"/>
                    <a:gd name="T41" fmla="*/ 0 h 991"/>
                    <a:gd name="T42" fmla="*/ 3 w 1985"/>
                    <a:gd name="T43" fmla="*/ 0 h 991"/>
                    <a:gd name="T44" fmla="*/ 3 w 1985"/>
                    <a:gd name="T45" fmla="*/ 0 h 991"/>
                    <a:gd name="T46" fmla="*/ 2 w 1985"/>
                    <a:gd name="T47" fmla="*/ 0 h 991"/>
                    <a:gd name="T48" fmla="*/ 2 w 1985"/>
                    <a:gd name="T49" fmla="*/ 0 h 991"/>
                    <a:gd name="T50" fmla="*/ 2 w 1985"/>
                    <a:gd name="T51" fmla="*/ 0 h 991"/>
                    <a:gd name="T52" fmla="*/ 2 w 1985"/>
                    <a:gd name="T53" fmla="*/ 0 h 991"/>
                    <a:gd name="T54" fmla="*/ 2 w 1985"/>
                    <a:gd name="T55" fmla="*/ 0 h 991"/>
                    <a:gd name="T56" fmla="*/ 2 w 1985"/>
                    <a:gd name="T57" fmla="*/ 0 h 991"/>
                    <a:gd name="T58" fmla="*/ 2 w 1985"/>
                    <a:gd name="T59" fmla="*/ 0 h 991"/>
                    <a:gd name="T60" fmla="*/ 2 w 1985"/>
                    <a:gd name="T61" fmla="*/ 0 h 991"/>
                    <a:gd name="T62" fmla="*/ 2 w 1985"/>
                    <a:gd name="T63" fmla="*/ 0 h 991"/>
                    <a:gd name="T64" fmla="*/ 2 w 1985"/>
                    <a:gd name="T65" fmla="*/ 0 h 991"/>
                    <a:gd name="T66" fmla="*/ 2 w 1985"/>
                    <a:gd name="T67" fmla="*/ 0 h 991"/>
                    <a:gd name="T68" fmla="*/ 2 w 1985"/>
                    <a:gd name="T69" fmla="*/ 0 h 991"/>
                    <a:gd name="T70" fmla="*/ 2 w 1985"/>
                    <a:gd name="T71" fmla="*/ 0 h 991"/>
                    <a:gd name="T72" fmla="*/ 1 w 1985"/>
                    <a:gd name="T73" fmla="*/ 0 h 991"/>
                    <a:gd name="T74" fmla="*/ 1 w 1985"/>
                    <a:gd name="T75" fmla="*/ 0 h 991"/>
                    <a:gd name="T76" fmla="*/ 1 w 1985"/>
                    <a:gd name="T77" fmla="*/ 0 h 991"/>
                    <a:gd name="T78" fmla="*/ 1 w 1985"/>
                    <a:gd name="T79" fmla="*/ 0 h 991"/>
                    <a:gd name="T80" fmla="*/ 1 w 1985"/>
                    <a:gd name="T81" fmla="*/ 0 h 991"/>
                    <a:gd name="T82" fmla="*/ 1 w 1985"/>
                    <a:gd name="T83" fmla="*/ 0 h 991"/>
                    <a:gd name="T84" fmla="*/ 1 w 1985"/>
                    <a:gd name="T85" fmla="*/ 0 h 991"/>
                    <a:gd name="T86" fmla="*/ 1 w 1985"/>
                    <a:gd name="T87" fmla="*/ 0 h 991"/>
                    <a:gd name="T88" fmla="*/ 1 w 1985"/>
                    <a:gd name="T89" fmla="*/ 0 h 991"/>
                    <a:gd name="T90" fmla="*/ 1 w 1985"/>
                    <a:gd name="T91" fmla="*/ 0 h 991"/>
                    <a:gd name="T92" fmla="*/ 1 w 1985"/>
                    <a:gd name="T93" fmla="*/ 0 h 991"/>
                    <a:gd name="T94" fmla="*/ 1 w 1985"/>
                    <a:gd name="T95" fmla="*/ 0 h 991"/>
                    <a:gd name="T96" fmla="*/ 1 w 1985"/>
                    <a:gd name="T97" fmla="*/ 0 h 991"/>
                    <a:gd name="T98" fmla="*/ 0 w 1985"/>
                    <a:gd name="T99" fmla="*/ 0 h 991"/>
                    <a:gd name="T100" fmla="*/ 0 w 1985"/>
                    <a:gd name="T101" fmla="*/ 0 h 991"/>
                    <a:gd name="T102" fmla="*/ 0 w 1985"/>
                    <a:gd name="T103" fmla="*/ 0 h 991"/>
                    <a:gd name="T104" fmla="*/ 0 w 1985"/>
                    <a:gd name="T105" fmla="*/ 0 h 9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85" h="991">
                      <a:moveTo>
                        <a:pt x="0" y="0"/>
                      </a:moveTo>
                      <a:lnTo>
                        <a:pt x="1" y="50"/>
                      </a:lnTo>
                      <a:lnTo>
                        <a:pt x="6" y="100"/>
                      </a:lnTo>
                      <a:lnTo>
                        <a:pt x="11" y="151"/>
                      </a:lnTo>
                      <a:lnTo>
                        <a:pt x="20" y="199"/>
                      </a:lnTo>
                      <a:lnTo>
                        <a:pt x="32" y="247"/>
                      </a:lnTo>
                      <a:lnTo>
                        <a:pt x="45" y="294"/>
                      </a:lnTo>
                      <a:lnTo>
                        <a:pt x="60" y="340"/>
                      </a:lnTo>
                      <a:lnTo>
                        <a:pt x="78" y="385"/>
                      </a:lnTo>
                      <a:lnTo>
                        <a:pt x="99" y="429"/>
                      </a:lnTo>
                      <a:lnTo>
                        <a:pt x="121" y="472"/>
                      </a:lnTo>
                      <a:lnTo>
                        <a:pt x="144" y="513"/>
                      </a:lnTo>
                      <a:lnTo>
                        <a:pt x="170" y="554"/>
                      </a:lnTo>
                      <a:lnTo>
                        <a:pt x="198" y="592"/>
                      </a:lnTo>
                      <a:lnTo>
                        <a:pt x="227" y="630"/>
                      </a:lnTo>
                      <a:lnTo>
                        <a:pt x="259" y="666"/>
                      </a:lnTo>
                      <a:lnTo>
                        <a:pt x="292" y="701"/>
                      </a:lnTo>
                      <a:lnTo>
                        <a:pt x="326" y="734"/>
                      </a:lnTo>
                      <a:lnTo>
                        <a:pt x="362" y="764"/>
                      </a:lnTo>
                      <a:lnTo>
                        <a:pt x="399" y="794"/>
                      </a:lnTo>
                      <a:lnTo>
                        <a:pt x="439" y="821"/>
                      </a:lnTo>
                      <a:lnTo>
                        <a:pt x="479" y="848"/>
                      </a:lnTo>
                      <a:lnTo>
                        <a:pt x="520" y="872"/>
                      </a:lnTo>
                      <a:lnTo>
                        <a:pt x="563" y="894"/>
                      </a:lnTo>
                      <a:lnTo>
                        <a:pt x="608" y="913"/>
                      </a:lnTo>
                      <a:lnTo>
                        <a:pt x="653" y="931"/>
                      </a:lnTo>
                      <a:lnTo>
                        <a:pt x="699" y="946"/>
                      </a:lnTo>
                      <a:lnTo>
                        <a:pt x="745" y="959"/>
                      </a:lnTo>
                      <a:lnTo>
                        <a:pt x="793" y="971"/>
                      </a:lnTo>
                      <a:lnTo>
                        <a:pt x="842" y="980"/>
                      </a:lnTo>
                      <a:lnTo>
                        <a:pt x="892" y="986"/>
                      </a:lnTo>
                      <a:lnTo>
                        <a:pt x="942" y="990"/>
                      </a:lnTo>
                      <a:lnTo>
                        <a:pt x="993" y="991"/>
                      </a:lnTo>
                      <a:lnTo>
                        <a:pt x="1043" y="990"/>
                      </a:lnTo>
                      <a:lnTo>
                        <a:pt x="1093" y="986"/>
                      </a:lnTo>
                      <a:lnTo>
                        <a:pt x="1143" y="980"/>
                      </a:lnTo>
                      <a:lnTo>
                        <a:pt x="1192" y="971"/>
                      </a:lnTo>
                      <a:lnTo>
                        <a:pt x="1240" y="959"/>
                      </a:lnTo>
                      <a:lnTo>
                        <a:pt x="1286" y="946"/>
                      </a:lnTo>
                      <a:lnTo>
                        <a:pt x="1333" y="931"/>
                      </a:lnTo>
                      <a:lnTo>
                        <a:pt x="1379" y="913"/>
                      </a:lnTo>
                      <a:lnTo>
                        <a:pt x="1422" y="894"/>
                      </a:lnTo>
                      <a:lnTo>
                        <a:pt x="1465" y="872"/>
                      </a:lnTo>
                      <a:lnTo>
                        <a:pt x="1506" y="848"/>
                      </a:lnTo>
                      <a:lnTo>
                        <a:pt x="1546" y="821"/>
                      </a:lnTo>
                      <a:lnTo>
                        <a:pt x="1586" y="794"/>
                      </a:lnTo>
                      <a:lnTo>
                        <a:pt x="1623" y="764"/>
                      </a:lnTo>
                      <a:lnTo>
                        <a:pt x="1659" y="734"/>
                      </a:lnTo>
                      <a:lnTo>
                        <a:pt x="1693" y="701"/>
                      </a:lnTo>
                      <a:lnTo>
                        <a:pt x="1726" y="666"/>
                      </a:lnTo>
                      <a:lnTo>
                        <a:pt x="1758" y="630"/>
                      </a:lnTo>
                      <a:lnTo>
                        <a:pt x="1788" y="592"/>
                      </a:lnTo>
                      <a:lnTo>
                        <a:pt x="1815" y="554"/>
                      </a:lnTo>
                      <a:lnTo>
                        <a:pt x="1841" y="513"/>
                      </a:lnTo>
                      <a:lnTo>
                        <a:pt x="1864" y="472"/>
                      </a:lnTo>
                      <a:lnTo>
                        <a:pt x="1886" y="429"/>
                      </a:lnTo>
                      <a:lnTo>
                        <a:pt x="1907" y="385"/>
                      </a:lnTo>
                      <a:lnTo>
                        <a:pt x="1925" y="340"/>
                      </a:lnTo>
                      <a:lnTo>
                        <a:pt x="1940" y="294"/>
                      </a:lnTo>
                      <a:lnTo>
                        <a:pt x="1953" y="247"/>
                      </a:lnTo>
                      <a:lnTo>
                        <a:pt x="1965" y="199"/>
                      </a:lnTo>
                      <a:lnTo>
                        <a:pt x="1974" y="151"/>
                      </a:lnTo>
                      <a:lnTo>
                        <a:pt x="1980" y="100"/>
                      </a:lnTo>
                      <a:lnTo>
                        <a:pt x="1984" y="50"/>
                      </a:lnTo>
                      <a:lnTo>
                        <a:pt x="1985" y="0"/>
                      </a:lnTo>
                      <a:lnTo>
                        <a:pt x="1949" y="0"/>
                      </a:lnTo>
                      <a:lnTo>
                        <a:pt x="1916" y="0"/>
                      </a:lnTo>
                      <a:lnTo>
                        <a:pt x="1885" y="0"/>
                      </a:lnTo>
                      <a:lnTo>
                        <a:pt x="1857" y="0"/>
                      </a:lnTo>
                      <a:lnTo>
                        <a:pt x="1830" y="0"/>
                      </a:lnTo>
                      <a:lnTo>
                        <a:pt x="1806" y="0"/>
                      </a:lnTo>
                      <a:lnTo>
                        <a:pt x="1783" y="0"/>
                      </a:lnTo>
                      <a:lnTo>
                        <a:pt x="1761" y="0"/>
                      </a:lnTo>
                      <a:lnTo>
                        <a:pt x="1742" y="0"/>
                      </a:lnTo>
                      <a:lnTo>
                        <a:pt x="1723" y="0"/>
                      </a:lnTo>
                      <a:lnTo>
                        <a:pt x="1705" y="0"/>
                      </a:lnTo>
                      <a:lnTo>
                        <a:pt x="1688" y="0"/>
                      </a:lnTo>
                      <a:lnTo>
                        <a:pt x="1671" y="0"/>
                      </a:lnTo>
                      <a:lnTo>
                        <a:pt x="1655" y="0"/>
                      </a:lnTo>
                      <a:lnTo>
                        <a:pt x="1638" y="0"/>
                      </a:lnTo>
                      <a:lnTo>
                        <a:pt x="1623" y="0"/>
                      </a:lnTo>
                      <a:lnTo>
                        <a:pt x="1607" y="0"/>
                      </a:lnTo>
                      <a:lnTo>
                        <a:pt x="1590" y="0"/>
                      </a:lnTo>
                      <a:lnTo>
                        <a:pt x="1573" y="0"/>
                      </a:lnTo>
                      <a:lnTo>
                        <a:pt x="1555" y="0"/>
                      </a:lnTo>
                      <a:lnTo>
                        <a:pt x="1535" y="0"/>
                      </a:lnTo>
                      <a:lnTo>
                        <a:pt x="1516" y="0"/>
                      </a:lnTo>
                      <a:lnTo>
                        <a:pt x="1495" y="0"/>
                      </a:lnTo>
                      <a:lnTo>
                        <a:pt x="1472" y="0"/>
                      </a:lnTo>
                      <a:lnTo>
                        <a:pt x="1447" y="0"/>
                      </a:lnTo>
                      <a:lnTo>
                        <a:pt x="1420" y="0"/>
                      </a:lnTo>
                      <a:lnTo>
                        <a:pt x="1392" y="0"/>
                      </a:lnTo>
                      <a:lnTo>
                        <a:pt x="1361" y="0"/>
                      </a:lnTo>
                      <a:lnTo>
                        <a:pt x="1328" y="0"/>
                      </a:lnTo>
                      <a:lnTo>
                        <a:pt x="1292" y="0"/>
                      </a:lnTo>
                      <a:lnTo>
                        <a:pt x="1254" y="0"/>
                      </a:lnTo>
                      <a:lnTo>
                        <a:pt x="1212" y="0"/>
                      </a:lnTo>
                      <a:lnTo>
                        <a:pt x="1211" y="23"/>
                      </a:lnTo>
                      <a:lnTo>
                        <a:pt x="1208" y="43"/>
                      </a:lnTo>
                      <a:lnTo>
                        <a:pt x="1202" y="65"/>
                      </a:lnTo>
                      <a:lnTo>
                        <a:pt x="1194" y="85"/>
                      </a:lnTo>
                      <a:lnTo>
                        <a:pt x="1186" y="105"/>
                      </a:lnTo>
                      <a:lnTo>
                        <a:pt x="1175" y="122"/>
                      </a:lnTo>
                      <a:lnTo>
                        <a:pt x="1161" y="139"/>
                      </a:lnTo>
                      <a:lnTo>
                        <a:pt x="1147" y="155"/>
                      </a:lnTo>
                      <a:lnTo>
                        <a:pt x="1132" y="169"/>
                      </a:lnTo>
                      <a:lnTo>
                        <a:pt x="1115" y="181"/>
                      </a:lnTo>
                      <a:lnTo>
                        <a:pt x="1097" y="192"/>
                      </a:lnTo>
                      <a:lnTo>
                        <a:pt x="1078" y="201"/>
                      </a:lnTo>
                      <a:lnTo>
                        <a:pt x="1057" y="209"/>
                      </a:lnTo>
                      <a:lnTo>
                        <a:pt x="1036" y="214"/>
                      </a:lnTo>
                      <a:lnTo>
                        <a:pt x="1015" y="218"/>
                      </a:lnTo>
                      <a:lnTo>
                        <a:pt x="993" y="219"/>
                      </a:lnTo>
                      <a:lnTo>
                        <a:pt x="971" y="218"/>
                      </a:lnTo>
                      <a:lnTo>
                        <a:pt x="949" y="214"/>
                      </a:lnTo>
                      <a:lnTo>
                        <a:pt x="928" y="209"/>
                      </a:lnTo>
                      <a:lnTo>
                        <a:pt x="907" y="201"/>
                      </a:lnTo>
                      <a:lnTo>
                        <a:pt x="888" y="192"/>
                      </a:lnTo>
                      <a:lnTo>
                        <a:pt x="870" y="181"/>
                      </a:lnTo>
                      <a:lnTo>
                        <a:pt x="853" y="169"/>
                      </a:lnTo>
                      <a:lnTo>
                        <a:pt x="838" y="155"/>
                      </a:lnTo>
                      <a:lnTo>
                        <a:pt x="824" y="139"/>
                      </a:lnTo>
                      <a:lnTo>
                        <a:pt x="811" y="122"/>
                      </a:lnTo>
                      <a:lnTo>
                        <a:pt x="800" y="105"/>
                      </a:lnTo>
                      <a:lnTo>
                        <a:pt x="791" y="85"/>
                      </a:lnTo>
                      <a:lnTo>
                        <a:pt x="783" y="65"/>
                      </a:lnTo>
                      <a:lnTo>
                        <a:pt x="778" y="43"/>
                      </a:lnTo>
                      <a:lnTo>
                        <a:pt x="774" y="23"/>
                      </a:lnTo>
                      <a:lnTo>
                        <a:pt x="773" y="0"/>
                      </a:lnTo>
                      <a:lnTo>
                        <a:pt x="737" y="0"/>
                      </a:lnTo>
                      <a:lnTo>
                        <a:pt x="704" y="0"/>
                      </a:lnTo>
                      <a:lnTo>
                        <a:pt x="673" y="0"/>
                      </a:lnTo>
                      <a:lnTo>
                        <a:pt x="645" y="0"/>
                      </a:lnTo>
                      <a:lnTo>
                        <a:pt x="619" y="0"/>
                      </a:lnTo>
                      <a:lnTo>
                        <a:pt x="595" y="0"/>
                      </a:lnTo>
                      <a:lnTo>
                        <a:pt x="571" y="0"/>
                      </a:lnTo>
                      <a:lnTo>
                        <a:pt x="550" y="0"/>
                      </a:lnTo>
                      <a:lnTo>
                        <a:pt x="530" y="0"/>
                      </a:lnTo>
                      <a:lnTo>
                        <a:pt x="511" y="0"/>
                      </a:lnTo>
                      <a:lnTo>
                        <a:pt x="494" y="0"/>
                      </a:lnTo>
                      <a:lnTo>
                        <a:pt x="476" y="0"/>
                      </a:lnTo>
                      <a:lnTo>
                        <a:pt x="460" y="0"/>
                      </a:lnTo>
                      <a:lnTo>
                        <a:pt x="443" y="0"/>
                      </a:lnTo>
                      <a:lnTo>
                        <a:pt x="427" y="0"/>
                      </a:lnTo>
                      <a:lnTo>
                        <a:pt x="411" y="0"/>
                      </a:lnTo>
                      <a:lnTo>
                        <a:pt x="395" y="0"/>
                      </a:lnTo>
                      <a:lnTo>
                        <a:pt x="378" y="0"/>
                      </a:lnTo>
                      <a:lnTo>
                        <a:pt x="361" y="0"/>
                      </a:lnTo>
                      <a:lnTo>
                        <a:pt x="343" y="0"/>
                      </a:lnTo>
                      <a:lnTo>
                        <a:pt x="324" y="0"/>
                      </a:lnTo>
                      <a:lnTo>
                        <a:pt x="304" y="0"/>
                      </a:lnTo>
                      <a:lnTo>
                        <a:pt x="283" y="0"/>
                      </a:lnTo>
                      <a:lnTo>
                        <a:pt x="260" y="0"/>
                      </a:lnTo>
                      <a:lnTo>
                        <a:pt x="235" y="0"/>
                      </a:lnTo>
                      <a:lnTo>
                        <a:pt x="209" y="0"/>
                      </a:lnTo>
                      <a:lnTo>
                        <a:pt x="180" y="0"/>
                      </a:lnTo>
                      <a:lnTo>
                        <a:pt x="149" y="0"/>
                      </a:lnTo>
                      <a:lnTo>
                        <a:pt x="116" y="0"/>
                      </a:lnTo>
                      <a:lnTo>
                        <a:pt x="80" y="0"/>
                      </a:lnTo>
                      <a:lnTo>
                        <a:pt x="42" y="0"/>
                      </a:lnTo>
                      <a:lnTo>
                        <a:pt x="0" y="0"/>
                      </a:lnTo>
                      <a:close/>
                    </a:path>
                  </a:pathLst>
                </a:custGeom>
                <a:solidFill>
                  <a:srgbClr val="C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30" name="Freeform 267">
                  <a:extLst>
                    <a:ext uri="{FF2B5EF4-FFF2-40B4-BE49-F238E27FC236}">
                      <a16:creationId xmlns:a16="http://schemas.microsoft.com/office/drawing/2014/main" id="{41CA7FE6-6071-4EFA-A4C1-8A8F4F6899F0}"/>
                    </a:ext>
                  </a:extLst>
                </p:cNvPr>
                <p:cNvSpPr>
                  <a:spLocks/>
                </p:cNvSpPr>
                <p:nvPr/>
              </p:nvSpPr>
              <p:spPr bwMode="auto">
                <a:xfrm>
                  <a:off x="1934" y="2803"/>
                  <a:ext cx="654" cy="326"/>
                </a:xfrm>
                <a:custGeom>
                  <a:avLst/>
                  <a:gdLst>
                    <a:gd name="T0" fmla="*/ 0 w 1963"/>
                    <a:gd name="T1" fmla="*/ 0 h 980"/>
                    <a:gd name="T2" fmla="*/ 0 w 1963"/>
                    <a:gd name="T3" fmla="*/ 0 h 980"/>
                    <a:gd name="T4" fmla="*/ 0 w 1963"/>
                    <a:gd name="T5" fmla="*/ 1 h 980"/>
                    <a:gd name="T6" fmla="*/ 0 w 1963"/>
                    <a:gd name="T7" fmla="*/ 1 h 980"/>
                    <a:gd name="T8" fmla="*/ 0 w 1963"/>
                    <a:gd name="T9" fmla="*/ 1 h 980"/>
                    <a:gd name="T10" fmla="*/ 0 w 1963"/>
                    <a:gd name="T11" fmla="*/ 1 h 980"/>
                    <a:gd name="T12" fmla="*/ 1 w 1963"/>
                    <a:gd name="T13" fmla="*/ 1 h 980"/>
                    <a:gd name="T14" fmla="*/ 1 w 1963"/>
                    <a:gd name="T15" fmla="*/ 1 h 980"/>
                    <a:gd name="T16" fmla="*/ 1 w 1963"/>
                    <a:gd name="T17" fmla="*/ 1 h 980"/>
                    <a:gd name="T18" fmla="*/ 1 w 1963"/>
                    <a:gd name="T19" fmla="*/ 1 h 980"/>
                    <a:gd name="T20" fmla="*/ 1 w 1963"/>
                    <a:gd name="T21" fmla="*/ 1 h 980"/>
                    <a:gd name="T22" fmla="*/ 2 w 1963"/>
                    <a:gd name="T23" fmla="*/ 1 h 980"/>
                    <a:gd name="T24" fmla="*/ 2 w 1963"/>
                    <a:gd name="T25" fmla="*/ 1 h 980"/>
                    <a:gd name="T26" fmla="*/ 2 w 1963"/>
                    <a:gd name="T27" fmla="*/ 1 h 980"/>
                    <a:gd name="T28" fmla="*/ 2 w 1963"/>
                    <a:gd name="T29" fmla="*/ 1 h 980"/>
                    <a:gd name="T30" fmla="*/ 2 w 1963"/>
                    <a:gd name="T31" fmla="*/ 1 h 980"/>
                    <a:gd name="T32" fmla="*/ 2 w 1963"/>
                    <a:gd name="T33" fmla="*/ 1 h 980"/>
                    <a:gd name="T34" fmla="*/ 2 w 1963"/>
                    <a:gd name="T35" fmla="*/ 1 h 980"/>
                    <a:gd name="T36" fmla="*/ 3 w 1963"/>
                    <a:gd name="T37" fmla="*/ 1 h 980"/>
                    <a:gd name="T38" fmla="*/ 3 w 1963"/>
                    <a:gd name="T39" fmla="*/ 0 h 980"/>
                    <a:gd name="T40" fmla="*/ 3 w 1963"/>
                    <a:gd name="T41" fmla="*/ 0 h 980"/>
                    <a:gd name="T42" fmla="*/ 3 w 1963"/>
                    <a:gd name="T43" fmla="*/ 0 h 980"/>
                    <a:gd name="T44" fmla="*/ 3 w 1963"/>
                    <a:gd name="T45" fmla="*/ 0 h 980"/>
                    <a:gd name="T46" fmla="*/ 2 w 1963"/>
                    <a:gd name="T47" fmla="*/ 0 h 980"/>
                    <a:gd name="T48" fmla="*/ 2 w 1963"/>
                    <a:gd name="T49" fmla="*/ 0 h 980"/>
                    <a:gd name="T50" fmla="*/ 2 w 1963"/>
                    <a:gd name="T51" fmla="*/ 0 h 980"/>
                    <a:gd name="T52" fmla="*/ 2 w 1963"/>
                    <a:gd name="T53" fmla="*/ 0 h 980"/>
                    <a:gd name="T54" fmla="*/ 2 w 1963"/>
                    <a:gd name="T55" fmla="*/ 0 h 980"/>
                    <a:gd name="T56" fmla="*/ 2 w 1963"/>
                    <a:gd name="T57" fmla="*/ 0 h 980"/>
                    <a:gd name="T58" fmla="*/ 2 w 1963"/>
                    <a:gd name="T59" fmla="*/ 0 h 980"/>
                    <a:gd name="T60" fmla="*/ 2 w 1963"/>
                    <a:gd name="T61" fmla="*/ 0 h 980"/>
                    <a:gd name="T62" fmla="*/ 2 w 1963"/>
                    <a:gd name="T63" fmla="*/ 0 h 980"/>
                    <a:gd name="T64" fmla="*/ 2 w 1963"/>
                    <a:gd name="T65" fmla="*/ 0 h 980"/>
                    <a:gd name="T66" fmla="*/ 2 w 1963"/>
                    <a:gd name="T67" fmla="*/ 0 h 980"/>
                    <a:gd name="T68" fmla="*/ 2 w 1963"/>
                    <a:gd name="T69" fmla="*/ 0 h 980"/>
                    <a:gd name="T70" fmla="*/ 1 w 1963"/>
                    <a:gd name="T71" fmla="*/ 0 h 980"/>
                    <a:gd name="T72" fmla="*/ 1 w 1963"/>
                    <a:gd name="T73" fmla="*/ 0 h 980"/>
                    <a:gd name="T74" fmla="*/ 1 w 1963"/>
                    <a:gd name="T75" fmla="*/ 0 h 980"/>
                    <a:gd name="T76" fmla="*/ 1 w 1963"/>
                    <a:gd name="T77" fmla="*/ 0 h 980"/>
                    <a:gd name="T78" fmla="*/ 1 w 1963"/>
                    <a:gd name="T79" fmla="*/ 0 h 980"/>
                    <a:gd name="T80" fmla="*/ 1 w 1963"/>
                    <a:gd name="T81" fmla="*/ 0 h 980"/>
                    <a:gd name="T82" fmla="*/ 1 w 1963"/>
                    <a:gd name="T83" fmla="*/ 0 h 980"/>
                    <a:gd name="T84" fmla="*/ 1 w 1963"/>
                    <a:gd name="T85" fmla="*/ 0 h 980"/>
                    <a:gd name="T86" fmla="*/ 1 w 1963"/>
                    <a:gd name="T87" fmla="*/ 0 h 980"/>
                    <a:gd name="T88" fmla="*/ 1 w 1963"/>
                    <a:gd name="T89" fmla="*/ 0 h 980"/>
                    <a:gd name="T90" fmla="*/ 1 w 1963"/>
                    <a:gd name="T91" fmla="*/ 0 h 980"/>
                    <a:gd name="T92" fmla="*/ 1 w 1963"/>
                    <a:gd name="T93" fmla="*/ 0 h 980"/>
                    <a:gd name="T94" fmla="*/ 1 w 1963"/>
                    <a:gd name="T95" fmla="*/ 0 h 980"/>
                    <a:gd name="T96" fmla="*/ 0 w 1963"/>
                    <a:gd name="T97" fmla="*/ 0 h 980"/>
                    <a:gd name="T98" fmla="*/ 0 w 1963"/>
                    <a:gd name="T99" fmla="*/ 0 h 980"/>
                    <a:gd name="T100" fmla="*/ 0 w 1963"/>
                    <a:gd name="T101" fmla="*/ 0 h 980"/>
                    <a:gd name="T102" fmla="*/ 0 w 1963"/>
                    <a:gd name="T103" fmla="*/ 0 h 980"/>
                    <a:gd name="T104" fmla="*/ 0 w 1963"/>
                    <a:gd name="T105" fmla="*/ 0 h 9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63" h="980">
                      <a:moveTo>
                        <a:pt x="0" y="0"/>
                      </a:moveTo>
                      <a:lnTo>
                        <a:pt x="1" y="50"/>
                      </a:lnTo>
                      <a:lnTo>
                        <a:pt x="6" y="99"/>
                      </a:lnTo>
                      <a:lnTo>
                        <a:pt x="11" y="149"/>
                      </a:lnTo>
                      <a:lnTo>
                        <a:pt x="20" y="197"/>
                      </a:lnTo>
                      <a:lnTo>
                        <a:pt x="31" y="244"/>
                      </a:lnTo>
                      <a:lnTo>
                        <a:pt x="44" y="291"/>
                      </a:lnTo>
                      <a:lnTo>
                        <a:pt x="60" y="336"/>
                      </a:lnTo>
                      <a:lnTo>
                        <a:pt x="78" y="381"/>
                      </a:lnTo>
                      <a:lnTo>
                        <a:pt x="98" y="424"/>
                      </a:lnTo>
                      <a:lnTo>
                        <a:pt x="119" y="466"/>
                      </a:lnTo>
                      <a:lnTo>
                        <a:pt x="143" y="508"/>
                      </a:lnTo>
                      <a:lnTo>
                        <a:pt x="168" y="547"/>
                      </a:lnTo>
                      <a:lnTo>
                        <a:pt x="195" y="586"/>
                      </a:lnTo>
                      <a:lnTo>
                        <a:pt x="225" y="623"/>
                      </a:lnTo>
                      <a:lnTo>
                        <a:pt x="256" y="658"/>
                      </a:lnTo>
                      <a:lnTo>
                        <a:pt x="289" y="692"/>
                      </a:lnTo>
                      <a:lnTo>
                        <a:pt x="323" y="725"/>
                      </a:lnTo>
                      <a:lnTo>
                        <a:pt x="359" y="756"/>
                      </a:lnTo>
                      <a:lnTo>
                        <a:pt x="395" y="785"/>
                      </a:lnTo>
                      <a:lnTo>
                        <a:pt x="434" y="813"/>
                      </a:lnTo>
                      <a:lnTo>
                        <a:pt x="474" y="838"/>
                      </a:lnTo>
                      <a:lnTo>
                        <a:pt x="514" y="862"/>
                      </a:lnTo>
                      <a:lnTo>
                        <a:pt x="557" y="884"/>
                      </a:lnTo>
                      <a:lnTo>
                        <a:pt x="601" y="902"/>
                      </a:lnTo>
                      <a:lnTo>
                        <a:pt x="645" y="921"/>
                      </a:lnTo>
                      <a:lnTo>
                        <a:pt x="691" y="936"/>
                      </a:lnTo>
                      <a:lnTo>
                        <a:pt x="737" y="949"/>
                      </a:lnTo>
                      <a:lnTo>
                        <a:pt x="784" y="960"/>
                      </a:lnTo>
                      <a:lnTo>
                        <a:pt x="832" y="969"/>
                      </a:lnTo>
                      <a:lnTo>
                        <a:pt x="882" y="975"/>
                      </a:lnTo>
                      <a:lnTo>
                        <a:pt x="931" y="979"/>
                      </a:lnTo>
                      <a:lnTo>
                        <a:pt x="982" y="980"/>
                      </a:lnTo>
                      <a:lnTo>
                        <a:pt x="1032" y="979"/>
                      </a:lnTo>
                      <a:lnTo>
                        <a:pt x="1081" y="975"/>
                      </a:lnTo>
                      <a:lnTo>
                        <a:pt x="1131" y="969"/>
                      </a:lnTo>
                      <a:lnTo>
                        <a:pt x="1179" y="960"/>
                      </a:lnTo>
                      <a:lnTo>
                        <a:pt x="1226" y="949"/>
                      </a:lnTo>
                      <a:lnTo>
                        <a:pt x="1272" y="936"/>
                      </a:lnTo>
                      <a:lnTo>
                        <a:pt x="1318" y="921"/>
                      </a:lnTo>
                      <a:lnTo>
                        <a:pt x="1362" y="902"/>
                      </a:lnTo>
                      <a:lnTo>
                        <a:pt x="1406" y="884"/>
                      </a:lnTo>
                      <a:lnTo>
                        <a:pt x="1449" y="862"/>
                      </a:lnTo>
                      <a:lnTo>
                        <a:pt x="1489" y="838"/>
                      </a:lnTo>
                      <a:lnTo>
                        <a:pt x="1529" y="813"/>
                      </a:lnTo>
                      <a:lnTo>
                        <a:pt x="1568" y="785"/>
                      </a:lnTo>
                      <a:lnTo>
                        <a:pt x="1604" y="756"/>
                      </a:lnTo>
                      <a:lnTo>
                        <a:pt x="1641" y="725"/>
                      </a:lnTo>
                      <a:lnTo>
                        <a:pt x="1675" y="692"/>
                      </a:lnTo>
                      <a:lnTo>
                        <a:pt x="1708" y="658"/>
                      </a:lnTo>
                      <a:lnTo>
                        <a:pt x="1738" y="623"/>
                      </a:lnTo>
                      <a:lnTo>
                        <a:pt x="1768" y="586"/>
                      </a:lnTo>
                      <a:lnTo>
                        <a:pt x="1795" y="547"/>
                      </a:lnTo>
                      <a:lnTo>
                        <a:pt x="1820" y="508"/>
                      </a:lnTo>
                      <a:lnTo>
                        <a:pt x="1845" y="466"/>
                      </a:lnTo>
                      <a:lnTo>
                        <a:pt x="1865" y="424"/>
                      </a:lnTo>
                      <a:lnTo>
                        <a:pt x="1885" y="381"/>
                      </a:lnTo>
                      <a:lnTo>
                        <a:pt x="1903" y="336"/>
                      </a:lnTo>
                      <a:lnTo>
                        <a:pt x="1919" y="291"/>
                      </a:lnTo>
                      <a:lnTo>
                        <a:pt x="1932" y="244"/>
                      </a:lnTo>
                      <a:lnTo>
                        <a:pt x="1943" y="197"/>
                      </a:lnTo>
                      <a:lnTo>
                        <a:pt x="1952" y="149"/>
                      </a:lnTo>
                      <a:lnTo>
                        <a:pt x="1958" y="99"/>
                      </a:lnTo>
                      <a:lnTo>
                        <a:pt x="1962" y="50"/>
                      </a:lnTo>
                      <a:lnTo>
                        <a:pt x="1963" y="0"/>
                      </a:lnTo>
                      <a:lnTo>
                        <a:pt x="1926" y="0"/>
                      </a:lnTo>
                      <a:lnTo>
                        <a:pt x="1892" y="0"/>
                      </a:lnTo>
                      <a:lnTo>
                        <a:pt x="1860" y="0"/>
                      </a:lnTo>
                      <a:lnTo>
                        <a:pt x="1831" y="0"/>
                      </a:lnTo>
                      <a:lnTo>
                        <a:pt x="1804" y="0"/>
                      </a:lnTo>
                      <a:lnTo>
                        <a:pt x="1779" y="0"/>
                      </a:lnTo>
                      <a:lnTo>
                        <a:pt x="1756" y="0"/>
                      </a:lnTo>
                      <a:lnTo>
                        <a:pt x="1734" y="0"/>
                      </a:lnTo>
                      <a:lnTo>
                        <a:pt x="1713" y="0"/>
                      </a:lnTo>
                      <a:lnTo>
                        <a:pt x="1694" y="0"/>
                      </a:lnTo>
                      <a:lnTo>
                        <a:pt x="1676" y="0"/>
                      </a:lnTo>
                      <a:lnTo>
                        <a:pt x="1658" y="0"/>
                      </a:lnTo>
                      <a:lnTo>
                        <a:pt x="1642" y="0"/>
                      </a:lnTo>
                      <a:lnTo>
                        <a:pt x="1625" y="0"/>
                      </a:lnTo>
                      <a:lnTo>
                        <a:pt x="1610" y="0"/>
                      </a:lnTo>
                      <a:lnTo>
                        <a:pt x="1593" y="0"/>
                      </a:lnTo>
                      <a:lnTo>
                        <a:pt x="1578" y="0"/>
                      </a:lnTo>
                      <a:lnTo>
                        <a:pt x="1562" y="0"/>
                      </a:lnTo>
                      <a:lnTo>
                        <a:pt x="1545" y="0"/>
                      </a:lnTo>
                      <a:lnTo>
                        <a:pt x="1528" y="0"/>
                      </a:lnTo>
                      <a:lnTo>
                        <a:pt x="1509" y="0"/>
                      </a:lnTo>
                      <a:lnTo>
                        <a:pt x="1490" y="0"/>
                      </a:lnTo>
                      <a:lnTo>
                        <a:pt x="1470" y="0"/>
                      </a:lnTo>
                      <a:lnTo>
                        <a:pt x="1448" y="0"/>
                      </a:lnTo>
                      <a:lnTo>
                        <a:pt x="1425" y="0"/>
                      </a:lnTo>
                      <a:lnTo>
                        <a:pt x="1399" y="0"/>
                      </a:lnTo>
                      <a:lnTo>
                        <a:pt x="1372" y="0"/>
                      </a:lnTo>
                      <a:lnTo>
                        <a:pt x="1343" y="0"/>
                      </a:lnTo>
                      <a:lnTo>
                        <a:pt x="1312" y="0"/>
                      </a:lnTo>
                      <a:lnTo>
                        <a:pt x="1278" y="0"/>
                      </a:lnTo>
                      <a:lnTo>
                        <a:pt x="1240" y="0"/>
                      </a:lnTo>
                      <a:lnTo>
                        <a:pt x="1201" y="0"/>
                      </a:lnTo>
                      <a:lnTo>
                        <a:pt x="1200" y="23"/>
                      </a:lnTo>
                      <a:lnTo>
                        <a:pt x="1197" y="43"/>
                      </a:lnTo>
                      <a:lnTo>
                        <a:pt x="1191" y="65"/>
                      </a:lnTo>
                      <a:lnTo>
                        <a:pt x="1183" y="85"/>
                      </a:lnTo>
                      <a:lnTo>
                        <a:pt x="1175" y="105"/>
                      </a:lnTo>
                      <a:lnTo>
                        <a:pt x="1164" y="122"/>
                      </a:lnTo>
                      <a:lnTo>
                        <a:pt x="1150" y="139"/>
                      </a:lnTo>
                      <a:lnTo>
                        <a:pt x="1136" y="155"/>
                      </a:lnTo>
                      <a:lnTo>
                        <a:pt x="1121" y="169"/>
                      </a:lnTo>
                      <a:lnTo>
                        <a:pt x="1104" y="181"/>
                      </a:lnTo>
                      <a:lnTo>
                        <a:pt x="1086" y="192"/>
                      </a:lnTo>
                      <a:lnTo>
                        <a:pt x="1067" y="201"/>
                      </a:lnTo>
                      <a:lnTo>
                        <a:pt x="1046" y="209"/>
                      </a:lnTo>
                      <a:lnTo>
                        <a:pt x="1025" y="214"/>
                      </a:lnTo>
                      <a:lnTo>
                        <a:pt x="1004" y="218"/>
                      </a:lnTo>
                      <a:lnTo>
                        <a:pt x="982" y="219"/>
                      </a:lnTo>
                      <a:lnTo>
                        <a:pt x="960" y="218"/>
                      </a:lnTo>
                      <a:lnTo>
                        <a:pt x="938" y="214"/>
                      </a:lnTo>
                      <a:lnTo>
                        <a:pt x="917" y="209"/>
                      </a:lnTo>
                      <a:lnTo>
                        <a:pt x="896" y="201"/>
                      </a:lnTo>
                      <a:lnTo>
                        <a:pt x="877" y="192"/>
                      </a:lnTo>
                      <a:lnTo>
                        <a:pt x="859" y="181"/>
                      </a:lnTo>
                      <a:lnTo>
                        <a:pt x="842" y="169"/>
                      </a:lnTo>
                      <a:lnTo>
                        <a:pt x="827" y="155"/>
                      </a:lnTo>
                      <a:lnTo>
                        <a:pt x="813" y="139"/>
                      </a:lnTo>
                      <a:lnTo>
                        <a:pt x="800" y="122"/>
                      </a:lnTo>
                      <a:lnTo>
                        <a:pt x="789" y="105"/>
                      </a:lnTo>
                      <a:lnTo>
                        <a:pt x="780" y="85"/>
                      </a:lnTo>
                      <a:lnTo>
                        <a:pt x="772" y="65"/>
                      </a:lnTo>
                      <a:lnTo>
                        <a:pt x="767" y="43"/>
                      </a:lnTo>
                      <a:lnTo>
                        <a:pt x="763" y="23"/>
                      </a:lnTo>
                      <a:lnTo>
                        <a:pt x="762" y="0"/>
                      </a:lnTo>
                      <a:lnTo>
                        <a:pt x="725" y="0"/>
                      </a:lnTo>
                      <a:lnTo>
                        <a:pt x="691" y="0"/>
                      </a:lnTo>
                      <a:lnTo>
                        <a:pt x="659" y="0"/>
                      </a:lnTo>
                      <a:lnTo>
                        <a:pt x="631" y="0"/>
                      </a:lnTo>
                      <a:lnTo>
                        <a:pt x="603" y="0"/>
                      </a:lnTo>
                      <a:lnTo>
                        <a:pt x="578" y="0"/>
                      </a:lnTo>
                      <a:lnTo>
                        <a:pt x="555" y="0"/>
                      </a:lnTo>
                      <a:lnTo>
                        <a:pt x="533" y="0"/>
                      </a:lnTo>
                      <a:lnTo>
                        <a:pt x="512" y="0"/>
                      </a:lnTo>
                      <a:lnTo>
                        <a:pt x="494" y="0"/>
                      </a:lnTo>
                      <a:lnTo>
                        <a:pt x="475" y="0"/>
                      </a:lnTo>
                      <a:lnTo>
                        <a:pt x="457" y="0"/>
                      </a:lnTo>
                      <a:lnTo>
                        <a:pt x="441" y="0"/>
                      </a:lnTo>
                      <a:lnTo>
                        <a:pt x="425" y="0"/>
                      </a:lnTo>
                      <a:lnTo>
                        <a:pt x="409" y="0"/>
                      </a:lnTo>
                      <a:lnTo>
                        <a:pt x="393" y="0"/>
                      </a:lnTo>
                      <a:lnTo>
                        <a:pt x="377" y="0"/>
                      </a:lnTo>
                      <a:lnTo>
                        <a:pt x="361" y="0"/>
                      </a:lnTo>
                      <a:lnTo>
                        <a:pt x="344" y="0"/>
                      </a:lnTo>
                      <a:lnTo>
                        <a:pt x="327" y="0"/>
                      </a:lnTo>
                      <a:lnTo>
                        <a:pt x="308" y="0"/>
                      </a:lnTo>
                      <a:lnTo>
                        <a:pt x="290" y="0"/>
                      </a:lnTo>
                      <a:lnTo>
                        <a:pt x="269" y="0"/>
                      </a:lnTo>
                      <a:lnTo>
                        <a:pt x="247" y="0"/>
                      </a:lnTo>
                      <a:lnTo>
                        <a:pt x="224" y="0"/>
                      </a:lnTo>
                      <a:lnTo>
                        <a:pt x="199" y="0"/>
                      </a:lnTo>
                      <a:lnTo>
                        <a:pt x="171" y="0"/>
                      </a:lnTo>
                      <a:lnTo>
                        <a:pt x="143" y="0"/>
                      </a:lnTo>
                      <a:lnTo>
                        <a:pt x="111" y="0"/>
                      </a:lnTo>
                      <a:lnTo>
                        <a:pt x="77" y="0"/>
                      </a:lnTo>
                      <a:lnTo>
                        <a:pt x="40" y="0"/>
                      </a:lnTo>
                      <a:lnTo>
                        <a:pt x="0" y="0"/>
                      </a:lnTo>
                      <a:close/>
                    </a:path>
                  </a:pathLst>
                </a:custGeom>
                <a:solidFill>
                  <a:srgbClr val="C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31" name="Freeform 268">
                  <a:extLst>
                    <a:ext uri="{FF2B5EF4-FFF2-40B4-BE49-F238E27FC236}">
                      <a16:creationId xmlns:a16="http://schemas.microsoft.com/office/drawing/2014/main" id="{3897A357-51AA-4701-99CB-3B21D7377CA3}"/>
                    </a:ext>
                  </a:extLst>
                </p:cNvPr>
                <p:cNvSpPr>
                  <a:spLocks/>
                </p:cNvSpPr>
                <p:nvPr/>
              </p:nvSpPr>
              <p:spPr bwMode="auto">
                <a:xfrm>
                  <a:off x="1937" y="2803"/>
                  <a:ext cx="648" cy="323"/>
                </a:xfrm>
                <a:custGeom>
                  <a:avLst/>
                  <a:gdLst>
                    <a:gd name="T0" fmla="*/ 0 w 1943"/>
                    <a:gd name="T1" fmla="*/ 0 h 970"/>
                    <a:gd name="T2" fmla="*/ 0 w 1943"/>
                    <a:gd name="T3" fmla="*/ 0 h 970"/>
                    <a:gd name="T4" fmla="*/ 0 w 1943"/>
                    <a:gd name="T5" fmla="*/ 1 h 970"/>
                    <a:gd name="T6" fmla="*/ 0 w 1943"/>
                    <a:gd name="T7" fmla="*/ 1 h 970"/>
                    <a:gd name="T8" fmla="*/ 0 w 1943"/>
                    <a:gd name="T9" fmla="*/ 1 h 970"/>
                    <a:gd name="T10" fmla="*/ 0 w 1943"/>
                    <a:gd name="T11" fmla="*/ 1 h 970"/>
                    <a:gd name="T12" fmla="*/ 1 w 1943"/>
                    <a:gd name="T13" fmla="*/ 1 h 970"/>
                    <a:gd name="T14" fmla="*/ 1 w 1943"/>
                    <a:gd name="T15" fmla="*/ 1 h 970"/>
                    <a:gd name="T16" fmla="*/ 1 w 1943"/>
                    <a:gd name="T17" fmla="*/ 1 h 970"/>
                    <a:gd name="T18" fmla="*/ 1 w 1943"/>
                    <a:gd name="T19" fmla="*/ 1 h 970"/>
                    <a:gd name="T20" fmla="*/ 1 w 1943"/>
                    <a:gd name="T21" fmla="*/ 1 h 970"/>
                    <a:gd name="T22" fmla="*/ 2 w 1943"/>
                    <a:gd name="T23" fmla="*/ 1 h 970"/>
                    <a:gd name="T24" fmla="*/ 2 w 1943"/>
                    <a:gd name="T25" fmla="*/ 1 h 970"/>
                    <a:gd name="T26" fmla="*/ 2 w 1943"/>
                    <a:gd name="T27" fmla="*/ 1 h 970"/>
                    <a:gd name="T28" fmla="*/ 2 w 1943"/>
                    <a:gd name="T29" fmla="*/ 1 h 970"/>
                    <a:gd name="T30" fmla="*/ 2 w 1943"/>
                    <a:gd name="T31" fmla="*/ 1 h 970"/>
                    <a:gd name="T32" fmla="*/ 2 w 1943"/>
                    <a:gd name="T33" fmla="*/ 1 h 970"/>
                    <a:gd name="T34" fmla="*/ 2 w 1943"/>
                    <a:gd name="T35" fmla="*/ 1 h 970"/>
                    <a:gd name="T36" fmla="*/ 3 w 1943"/>
                    <a:gd name="T37" fmla="*/ 1 h 970"/>
                    <a:gd name="T38" fmla="*/ 3 w 1943"/>
                    <a:gd name="T39" fmla="*/ 0 h 970"/>
                    <a:gd name="T40" fmla="*/ 3 w 1943"/>
                    <a:gd name="T41" fmla="*/ 0 h 970"/>
                    <a:gd name="T42" fmla="*/ 3 w 1943"/>
                    <a:gd name="T43" fmla="*/ 0 h 970"/>
                    <a:gd name="T44" fmla="*/ 2 w 1943"/>
                    <a:gd name="T45" fmla="*/ 0 h 970"/>
                    <a:gd name="T46" fmla="*/ 2 w 1943"/>
                    <a:gd name="T47" fmla="*/ 0 h 970"/>
                    <a:gd name="T48" fmla="*/ 2 w 1943"/>
                    <a:gd name="T49" fmla="*/ 0 h 970"/>
                    <a:gd name="T50" fmla="*/ 2 w 1943"/>
                    <a:gd name="T51" fmla="*/ 0 h 970"/>
                    <a:gd name="T52" fmla="*/ 2 w 1943"/>
                    <a:gd name="T53" fmla="*/ 0 h 970"/>
                    <a:gd name="T54" fmla="*/ 2 w 1943"/>
                    <a:gd name="T55" fmla="*/ 0 h 970"/>
                    <a:gd name="T56" fmla="*/ 2 w 1943"/>
                    <a:gd name="T57" fmla="*/ 0 h 970"/>
                    <a:gd name="T58" fmla="*/ 2 w 1943"/>
                    <a:gd name="T59" fmla="*/ 0 h 970"/>
                    <a:gd name="T60" fmla="*/ 2 w 1943"/>
                    <a:gd name="T61" fmla="*/ 0 h 970"/>
                    <a:gd name="T62" fmla="*/ 2 w 1943"/>
                    <a:gd name="T63" fmla="*/ 0 h 970"/>
                    <a:gd name="T64" fmla="*/ 2 w 1943"/>
                    <a:gd name="T65" fmla="*/ 0 h 970"/>
                    <a:gd name="T66" fmla="*/ 2 w 1943"/>
                    <a:gd name="T67" fmla="*/ 0 h 970"/>
                    <a:gd name="T68" fmla="*/ 2 w 1943"/>
                    <a:gd name="T69" fmla="*/ 0 h 970"/>
                    <a:gd name="T70" fmla="*/ 1 w 1943"/>
                    <a:gd name="T71" fmla="*/ 0 h 970"/>
                    <a:gd name="T72" fmla="*/ 1 w 1943"/>
                    <a:gd name="T73" fmla="*/ 0 h 970"/>
                    <a:gd name="T74" fmla="*/ 1 w 1943"/>
                    <a:gd name="T75" fmla="*/ 0 h 970"/>
                    <a:gd name="T76" fmla="*/ 1 w 1943"/>
                    <a:gd name="T77" fmla="*/ 0 h 970"/>
                    <a:gd name="T78" fmla="*/ 1 w 1943"/>
                    <a:gd name="T79" fmla="*/ 0 h 970"/>
                    <a:gd name="T80" fmla="*/ 1 w 1943"/>
                    <a:gd name="T81" fmla="*/ 0 h 970"/>
                    <a:gd name="T82" fmla="*/ 1 w 1943"/>
                    <a:gd name="T83" fmla="*/ 0 h 970"/>
                    <a:gd name="T84" fmla="*/ 1 w 1943"/>
                    <a:gd name="T85" fmla="*/ 0 h 970"/>
                    <a:gd name="T86" fmla="*/ 1 w 1943"/>
                    <a:gd name="T87" fmla="*/ 0 h 970"/>
                    <a:gd name="T88" fmla="*/ 1 w 1943"/>
                    <a:gd name="T89" fmla="*/ 0 h 970"/>
                    <a:gd name="T90" fmla="*/ 1 w 1943"/>
                    <a:gd name="T91" fmla="*/ 0 h 970"/>
                    <a:gd name="T92" fmla="*/ 1 w 1943"/>
                    <a:gd name="T93" fmla="*/ 0 h 970"/>
                    <a:gd name="T94" fmla="*/ 1 w 1943"/>
                    <a:gd name="T95" fmla="*/ 0 h 970"/>
                    <a:gd name="T96" fmla="*/ 0 w 1943"/>
                    <a:gd name="T97" fmla="*/ 0 h 970"/>
                    <a:gd name="T98" fmla="*/ 0 w 1943"/>
                    <a:gd name="T99" fmla="*/ 0 h 970"/>
                    <a:gd name="T100" fmla="*/ 0 w 1943"/>
                    <a:gd name="T101" fmla="*/ 0 h 970"/>
                    <a:gd name="T102" fmla="*/ 0 w 1943"/>
                    <a:gd name="T103" fmla="*/ 0 h 970"/>
                    <a:gd name="T104" fmla="*/ 0 w 1943"/>
                    <a:gd name="T105" fmla="*/ 0 h 9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43" h="970">
                      <a:moveTo>
                        <a:pt x="0" y="0"/>
                      </a:moveTo>
                      <a:lnTo>
                        <a:pt x="1" y="49"/>
                      </a:lnTo>
                      <a:lnTo>
                        <a:pt x="5" y="98"/>
                      </a:lnTo>
                      <a:lnTo>
                        <a:pt x="11" y="147"/>
                      </a:lnTo>
                      <a:lnTo>
                        <a:pt x="20" y="195"/>
                      </a:lnTo>
                      <a:lnTo>
                        <a:pt x="31" y="242"/>
                      </a:lnTo>
                      <a:lnTo>
                        <a:pt x="44" y="288"/>
                      </a:lnTo>
                      <a:lnTo>
                        <a:pt x="59" y="333"/>
                      </a:lnTo>
                      <a:lnTo>
                        <a:pt x="77" y="376"/>
                      </a:lnTo>
                      <a:lnTo>
                        <a:pt x="96" y="420"/>
                      </a:lnTo>
                      <a:lnTo>
                        <a:pt x="117" y="462"/>
                      </a:lnTo>
                      <a:lnTo>
                        <a:pt x="141" y="502"/>
                      </a:lnTo>
                      <a:lnTo>
                        <a:pt x="167" y="542"/>
                      </a:lnTo>
                      <a:lnTo>
                        <a:pt x="194" y="580"/>
                      </a:lnTo>
                      <a:lnTo>
                        <a:pt x="223" y="616"/>
                      </a:lnTo>
                      <a:lnTo>
                        <a:pt x="253" y="651"/>
                      </a:lnTo>
                      <a:lnTo>
                        <a:pt x="285" y="685"/>
                      </a:lnTo>
                      <a:lnTo>
                        <a:pt x="319" y="717"/>
                      </a:lnTo>
                      <a:lnTo>
                        <a:pt x="354" y="748"/>
                      </a:lnTo>
                      <a:lnTo>
                        <a:pt x="391" y="777"/>
                      </a:lnTo>
                      <a:lnTo>
                        <a:pt x="430" y="804"/>
                      </a:lnTo>
                      <a:lnTo>
                        <a:pt x="469" y="829"/>
                      </a:lnTo>
                      <a:lnTo>
                        <a:pt x="510" y="853"/>
                      </a:lnTo>
                      <a:lnTo>
                        <a:pt x="552" y="874"/>
                      </a:lnTo>
                      <a:lnTo>
                        <a:pt x="594" y="894"/>
                      </a:lnTo>
                      <a:lnTo>
                        <a:pt x="638" y="911"/>
                      </a:lnTo>
                      <a:lnTo>
                        <a:pt x="683" y="926"/>
                      </a:lnTo>
                      <a:lnTo>
                        <a:pt x="729" y="940"/>
                      </a:lnTo>
                      <a:lnTo>
                        <a:pt x="776" y="951"/>
                      </a:lnTo>
                      <a:lnTo>
                        <a:pt x="825" y="959"/>
                      </a:lnTo>
                      <a:lnTo>
                        <a:pt x="873" y="965"/>
                      </a:lnTo>
                      <a:lnTo>
                        <a:pt x="922" y="969"/>
                      </a:lnTo>
                      <a:lnTo>
                        <a:pt x="972" y="970"/>
                      </a:lnTo>
                      <a:lnTo>
                        <a:pt x="1021" y="969"/>
                      </a:lnTo>
                      <a:lnTo>
                        <a:pt x="1070" y="965"/>
                      </a:lnTo>
                      <a:lnTo>
                        <a:pt x="1119" y="959"/>
                      </a:lnTo>
                      <a:lnTo>
                        <a:pt x="1167" y="951"/>
                      </a:lnTo>
                      <a:lnTo>
                        <a:pt x="1214" y="940"/>
                      </a:lnTo>
                      <a:lnTo>
                        <a:pt x="1260" y="926"/>
                      </a:lnTo>
                      <a:lnTo>
                        <a:pt x="1305" y="911"/>
                      </a:lnTo>
                      <a:lnTo>
                        <a:pt x="1349" y="894"/>
                      </a:lnTo>
                      <a:lnTo>
                        <a:pt x="1392" y="874"/>
                      </a:lnTo>
                      <a:lnTo>
                        <a:pt x="1433" y="853"/>
                      </a:lnTo>
                      <a:lnTo>
                        <a:pt x="1474" y="829"/>
                      </a:lnTo>
                      <a:lnTo>
                        <a:pt x="1513" y="804"/>
                      </a:lnTo>
                      <a:lnTo>
                        <a:pt x="1552" y="777"/>
                      </a:lnTo>
                      <a:lnTo>
                        <a:pt x="1589" y="748"/>
                      </a:lnTo>
                      <a:lnTo>
                        <a:pt x="1624" y="717"/>
                      </a:lnTo>
                      <a:lnTo>
                        <a:pt x="1658" y="685"/>
                      </a:lnTo>
                      <a:lnTo>
                        <a:pt x="1690" y="651"/>
                      </a:lnTo>
                      <a:lnTo>
                        <a:pt x="1721" y="616"/>
                      </a:lnTo>
                      <a:lnTo>
                        <a:pt x="1749" y="580"/>
                      </a:lnTo>
                      <a:lnTo>
                        <a:pt x="1776" y="542"/>
                      </a:lnTo>
                      <a:lnTo>
                        <a:pt x="1802" y="502"/>
                      </a:lnTo>
                      <a:lnTo>
                        <a:pt x="1826" y="462"/>
                      </a:lnTo>
                      <a:lnTo>
                        <a:pt x="1847" y="420"/>
                      </a:lnTo>
                      <a:lnTo>
                        <a:pt x="1866" y="376"/>
                      </a:lnTo>
                      <a:lnTo>
                        <a:pt x="1884" y="333"/>
                      </a:lnTo>
                      <a:lnTo>
                        <a:pt x="1899" y="288"/>
                      </a:lnTo>
                      <a:lnTo>
                        <a:pt x="1912" y="242"/>
                      </a:lnTo>
                      <a:lnTo>
                        <a:pt x="1923" y="195"/>
                      </a:lnTo>
                      <a:lnTo>
                        <a:pt x="1932" y="147"/>
                      </a:lnTo>
                      <a:lnTo>
                        <a:pt x="1938" y="98"/>
                      </a:lnTo>
                      <a:lnTo>
                        <a:pt x="1942" y="49"/>
                      </a:lnTo>
                      <a:lnTo>
                        <a:pt x="1943" y="0"/>
                      </a:lnTo>
                      <a:lnTo>
                        <a:pt x="1906" y="0"/>
                      </a:lnTo>
                      <a:lnTo>
                        <a:pt x="1871" y="0"/>
                      </a:lnTo>
                      <a:lnTo>
                        <a:pt x="1838" y="0"/>
                      </a:lnTo>
                      <a:lnTo>
                        <a:pt x="1807" y="0"/>
                      </a:lnTo>
                      <a:lnTo>
                        <a:pt x="1780" y="0"/>
                      </a:lnTo>
                      <a:lnTo>
                        <a:pt x="1753" y="0"/>
                      </a:lnTo>
                      <a:lnTo>
                        <a:pt x="1730" y="0"/>
                      </a:lnTo>
                      <a:lnTo>
                        <a:pt x="1707" y="0"/>
                      </a:lnTo>
                      <a:lnTo>
                        <a:pt x="1687" y="0"/>
                      </a:lnTo>
                      <a:lnTo>
                        <a:pt x="1667" y="0"/>
                      </a:lnTo>
                      <a:lnTo>
                        <a:pt x="1649" y="0"/>
                      </a:lnTo>
                      <a:lnTo>
                        <a:pt x="1632" y="0"/>
                      </a:lnTo>
                      <a:lnTo>
                        <a:pt x="1614" y="0"/>
                      </a:lnTo>
                      <a:lnTo>
                        <a:pt x="1598" y="0"/>
                      </a:lnTo>
                      <a:lnTo>
                        <a:pt x="1582" y="0"/>
                      </a:lnTo>
                      <a:lnTo>
                        <a:pt x="1567" y="0"/>
                      </a:lnTo>
                      <a:lnTo>
                        <a:pt x="1551" y="0"/>
                      </a:lnTo>
                      <a:lnTo>
                        <a:pt x="1535" y="0"/>
                      </a:lnTo>
                      <a:lnTo>
                        <a:pt x="1519" y="0"/>
                      </a:lnTo>
                      <a:lnTo>
                        <a:pt x="1502" y="0"/>
                      </a:lnTo>
                      <a:lnTo>
                        <a:pt x="1485" y="0"/>
                      </a:lnTo>
                      <a:lnTo>
                        <a:pt x="1466" y="0"/>
                      </a:lnTo>
                      <a:lnTo>
                        <a:pt x="1446" y="0"/>
                      </a:lnTo>
                      <a:lnTo>
                        <a:pt x="1426" y="0"/>
                      </a:lnTo>
                      <a:lnTo>
                        <a:pt x="1404" y="0"/>
                      </a:lnTo>
                      <a:lnTo>
                        <a:pt x="1380" y="0"/>
                      </a:lnTo>
                      <a:lnTo>
                        <a:pt x="1354" y="0"/>
                      </a:lnTo>
                      <a:lnTo>
                        <a:pt x="1326" y="0"/>
                      </a:lnTo>
                      <a:lnTo>
                        <a:pt x="1296" y="0"/>
                      </a:lnTo>
                      <a:lnTo>
                        <a:pt x="1263" y="0"/>
                      </a:lnTo>
                      <a:lnTo>
                        <a:pt x="1228" y="0"/>
                      </a:lnTo>
                      <a:lnTo>
                        <a:pt x="1191" y="0"/>
                      </a:lnTo>
                      <a:lnTo>
                        <a:pt x="1190" y="23"/>
                      </a:lnTo>
                      <a:lnTo>
                        <a:pt x="1187" y="43"/>
                      </a:lnTo>
                      <a:lnTo>
                        <a:pt x="1181" y="65"/>
                      </a:lnTo>
                      <a:lnTo>
                        <a:pt x="1173" y="85"/>
                      </a:lnTo>
                      <a:lnTo>
                        <a:pt x="1165" y="105"/>
                      </a:lnTo>
                      <a:lnTo>
                        <a:pt x="1154" y="122"/>
                      </a:lnTo>
                      <a:lnTo>
                        <a:pt x="1140" y="139"/>
                      </a:lnTo>
                      <a:lnTo>
                        <a:pt x="1126" y="155"/>
                      </a:lnTo>
                      <a:lnTo>
                        <a:pt x="1111" y="169"/>
                      </a:lnTo>
                      <a:lnTo>
                        <a:pt x="1094" y="181"/>
                      </a:lnTo>
                      <a:lnTo>
                        <a:pt x="1076" y="192"/>
                      </a:lnTo>
                      <a:lnTo>
                        <a:pt x="1057" y="201"/>
                      </a:lnTo>
                      <a:lnTo>
                        <a:pt x="1036" y="209"/>
                      </a:lnTo>
                      <a:lnTo>
                        <a:pt x="1015" y="214"/>
                      </a:lnTo>
                      <a:lnTo>
                        <a:pt x="994" y="218"/>
                      </a:lnTo>
                      <a:lnTo>
                        <a:pt x="972" y="219"/>
                      </a:lnTo>
                      <a:lnTo>
                        <a:pt x="950" y="218"/>
                      </a:lnTo>
                      <a:lnTo>
                        <a:pt x="928" y="214"/>
                      </a:lnTo>
                      <a:lnTo>
                        <a:pt x="907" y="209"/>
                      </a:lnTo>
                      <a:lnTo>
                        <a:pt x="886" y="201"/>
                      </a:lnTo>
                      <a:lnTo>
                        <a:pt x="867" y="192"/>
                      </a:lnTo>
                      <a:lnTo>
                        <a:pt x="849" y="181"/>
                      </a:lnTo>
                      <a:lnTo>
                        <a:pt x="832" y="169"/>
                      </a:lnTo>
                      <a:lnTo>
                        <a:pt x="817" y="155"/>
                      </a:lnTo>
                      <a:lnTo>
                        <a:pt x="803" y="139"/>
                      </a:lnTo>
                      <a:lnTo>
                        <a:pt x="790" y="122"/>
                      </a:lnTo>
                      <a:lnTo>
                        <a:pt x="779" y="105"/>
                      </a:lnTo>
                      <a:lnTo>
                        <a:pt x="770" y="85"/>
                      </a:lnTo>
                      <a:lnTo>
                        <a:pt x="762" y="65"/>
                      </a:lnTo>
                      <a:lnTo>
                        <a:pt x="757" y="43"/>
                      </a:lnTo>
                      <a:lnTo>
                        <a:pt x="753" y="23"/>
                      </a:lnTo>
                      <a:lnTo>
                        <a:pt x="752" y="0"/>
                      </a:lnTo>
                      <a:lnTo>
                        <a:pt x="715" y="0"/>
                      </a:lnTo>
                      <a:lnTo>
                        <a:pt x="680" y="0"/>
                      </a:lnTo>
                      <a:lnTo>
                        <a:pt x="647" y="0"/>
                      </a:lnTo>
                      <a:lnTo>
                        <a:pt x="617" y="0"/>
                      </a:lnTo>
                      <a:lnTo>
                        <a:pt x="589" y="0"/>
                      </a:lnTo>
                      <a:lnTo>
                        <a:pt x="564" y="0"/>
                      </a:lnTo>
                      <a:lnTo>
                        <a:pt x="540" y="0"/>
                      </a:lnTo>
                      <a:lnTo>
                        <a:pt x="518" y="0"/>
                      </a:lnTo>
                      <a:lnTo>
                        <a:pt x="497" y="0"/>
                      </a:lnTo>
                      <a:lnTo>
                        <a:pt x="477" y="0"/>
                      </a:lnTo>
                      <a:lnTo>
                        <a:pt x="458" y="0"/>
                      </a:lnTo>
                      <a:lnTo>
                        <a:pt x="441" y="0"/>
                      </a:lnTo>
                      <a:lnTo>
                        <a:pt x="424" y="0"/>
                      </a:lnTo>
                      <a:lnTo>
                        <a:pt x="408" y="0"/>
                      </a:lnTo>
                      <a:lnTo>
                        <a:pt x="391" y="0"/>
                      </a:lnTo>
                      <a:lnTo>
                        <a:pt x="376" y="0"/>
                      </a:lnTo>
                      <a:lnTo>
                        <a:pt x="361" y="0"/>
                      </a:lnTo>
                      <a:lnTo>
                        <a:pt x="344" y="0"/>
                      </a:lnTo>
                      <a:lnTo>
                        <a:pt x="328" y="0"/>
                      </a:lnTo>
                      <a:lnTo>
                        <a:pt x="311" y="0"/>
                      </a:lnTo>
                      <a:lnTo>
                        <a:pt x="294" y="0"/>
                      </a:lnTo>
                      <a:lnTo>
                        <a:pt x="275" y="0"/>
                      </a:lnTo>
                      <a:lnTo>
                        <a:pt x="255" y="0"/>
                      </a:lnTo>
                      <a:lnTo>
                        <a:pt x="235" y="0"/>
                      </a:lnTo>
                      <a:lnTo>
                        <a:pt x="213" y="0"/>
                      </a:lnTo>
                      <a:lnTo>
                        <a:pt x="189" y="0"/>
                      </a:lnTo>
                      <a:lnTo>
                        <a:pt x="163" y="0"/>
                      </a:lnTo>
                      <a:lnTo>
                        <a:pt x="135" y="0"/>
                      </a:lnTo>
                      <a:lnTo>
                        <a:pt x="105" y="0"/>
                      </a:lnTo>
                      <a:lnTo>
                        <a:pt x="72" y="0"/>
                      </a:lnTo>
                      <a:lnTo>
                        <a:pt x="37" y="0"/>
                      </a:lnTo>
                      <a:lnTo>
                        <a:pt x="0" y="0"/>
                      </a:lnTo>
                      <a:close/>
                    </a:path>
                  </a:pathLst>
                </a:custGeom>
                <a:solidFill>
                  <a:srgbClr val="D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32" name="Freeform 269">
                  <a:extLst>
                    <a:ext uri="{FF2B5EF4-FFF2-40B4-BE49-F238E27FC236}">
                      <a16:creationId xmlns:a16="http://schemas.microsoft.com/office/drawing/2014/main" id="{1CABD65D-DC0A-4CBF-8C50-35CA8456DE8B}"/>
                    </a:ext>
                  </a:extLst>
                </p:cNvPr>
                <p:cNvSpPr>
                  <a:spLocks/>
                </p:cNvSpPr>
                <p:nvPr/>
              </p:nvSpPr>
              <p:spPr bwMode="auto">
                <a:xfrm>
                  <a:off x="1941" y="2803"/>
                  <a:ext cx="640" cy="319"/>
                </a:xfrm>
                <a:custGeom>
                  <a:avLst/>
                  <a:gdLst>
                    <a:gd name="T0" fmla="*/ 0 w 1921"/>
                    <a:gd name="T1" fmla="*/ 0 h 959"/>
                    <a:gd name="T2" fmla="*/ 0 w 1921"/>
                    <a:gd name="T3" fmla="*/ 0 h 959"/>
                    <a:gd name="T4" fmla="*/ 0 w 1921"/>
                    <a:gd name="T5" fmla="*/ 1 h 959"/>
                    <a:gd name="T6" fmla="*/ 0 w 1921"/>
                    <a:gd name="T7" fmla="*/ 1 h 959"/>
                    <a:gd name="T8" fmla="*/ 0 w 1921"/>
                    <a:gd name="T9" fmla="*/ 1 h 959"/>
                    <a:gd name="T10" fmla="*/ 0 w 1921"/>
                    <a:gd name="T11" fmla="*/ 1 h 959"/>
                    <a:gd name="T12" fmla="*/ 1 w 1921"/>
                    <a:gd name="T13" fmla="*/ 1 h 959"/>
                    <a:gd name="T14" fmla="*/ 1 w 1921"/>
                    <a:gd name="T15" fmla="*/ 1 h 959"/>
                    <a:gd name="T16" fmla="*/ 1 w 1921"/>
                    <a:gd name="T17" fmla="*/ 1 h 959"/>
                    <a:gd name="T18" fmla="*/ 1 w 1921"/>
                    <a:gd name="T19" fmla="*/ 1 h 959"/>
                    <a:gd name="T20" fmla="*/ 1 w 1921"/>
                    <a:gd name="T21" fmla="*/ 1 h 959"/>
                    <a:gd name="T22" fmla="*/ 2 w 1921"/>
                    <a:gd name="T23" fmla="*/ 1 h 959"/>
                    <a:gd name="T24" fmla="*/ 2 w 1921"/>
                    <a:gd name="T25" fmla="*/ 1 h 959"/>
                    <a:gd name="T26" fmla="*/ 2 w 1921"/>
                    <a:gd name="T27" fmla="*/ 1 h 959"/>
                    <a:gd name="T28" fmla="*/ 2 w 1921"/>
                    <a:gd name="T29" fmla="*/ 1 h 959"/>
                    <a:gd name="T30" fmla="*/ 2 w 1921"/>
                    <a:gd name="T31" fmla="*/ 1 h 959"/>
                    <a:gd name="T32" fmla="*/ 2 w 1921"/>
                    <a:gd name="T33" fmla="*/ 1 h 959"/>
                    <a:gd name="T34" fmla="*/ 2 w 1921"/>
                    <a:gd name="T35" fmla="*/ 1 h 959"/>
                    <a:gd name="T36" fmla="*/ 3 w 1921"/>
                    <a:gd name="T37" fmla="*/ 1 h 959"/>
                    <a:gd name="T38" fmla="*/ 3 w 1921"/>
                    <a:gd name="T39" fmla="*/ 0 h 959"/>
                    <a:gd name="T40" fmla="*/ 3 w 1921"/>
                    <a:gd name="T41" fmla="*/ 0 h 959"/>
                    <a:gd name="T42" fmla="*/ 3 w 1921"/>
                    <a:gd name="T43" fmla="*/ 0 h 959"/>
                    <a:gd name="T44" fmla="*/ 2 w 1921"/>
                    <a:gd name="T45" fmla="*/ 0 h 959"/>
                    <a:gd name="T46" fmla="*/ 2 w 1921"/>
                    <a:gd name="T47" fmla="*/ 0 h 959"/>
                    <a:gd name="T48" fmla="*/ 2 w 1921"/>
                    <a:gd name="T49" fmla="*/ 0 h 959"/>
                    <a:gd name="T50" fmla="*/ 2 w 1921"/>
                    <a:gd name="T51" fmla="*/ 0 h 959"/>
                    <a:gd name="T52" fmla="*/ 2 w 1921"/>
                    <a:gd name="T53" fmla="*/ 0 h 959"/>
                    <a:gd name="T54" fmla="*/ 2 w 1921"/>
                    <a:gd name="T55" fmla="*/ 0 h 959"/>
                    <a:gd name="T56" fmla="*/ 2 w 1921"/>
                    <a:gd name="T57" fmla="*/ 0 h 959"/>
                    <a:gd name="T58" fmla="*/ 2 w 1921"/>
                    <a:gd name="T59" fmla="*/ 0 h 959"/>
                    <a:gd name="T60" fmla="*/ 2 w 1921"/>
                    <a:gd name="T61" fmla="*/ 0 h 959"/>
                    <a:gd name="T62" fmla="*/ 2 w 1921"/>
                    <a:gd name="T63" fmla="*/ 0 h 959"/>
                    <a:gd name="T64" fmla="*/ 2 w 1921"/>
                    <a:gd name="T65" fmla="*/ 0 h 959"/>
                    <a:gd name="T66" fmla="*/ 2 w 1921"/>
                    <a:gd name="T67" fmla="*/ 0 h 959"/>
                    <a:gd name="T68" fmla="*/ 2 w 1921"/>
                    <a:gd name="T69" fmla="*/ 0 h 959"/>
                    <a:gd name="T70" fmla="*/ 1 w 1921"/>
                    <a:gd name="T71" fmla="*/ 0 h 959"/>
                    <a:gd name="T72" fmla="*/ 1 w 1921"/>
                    <a:gd name="T73" fmla="*/ 0 h 959"/>
                    <a:gd name="T74" fmla="*/ 1 w 1921"/>
                    <a:gd name="T75" fmla="*/ 0 h 959"/>
                    <a:gd name="T76" fmla="*/ 1 w 1921"/>
                    <a:gd name="T77" fmla="*/ 0 h 959"/>
                    <a:gd name="T78" fmla="*/ 1 w 1921"/>
                    <a:gd name="T79" fmla="*/ 0 h 959"/>
                    <a:gd name="T80" fmla="*/ 1 w 1921"/>
                    <a:gd name="T81" fmla="*/ 0 h 959"/>
                    <a:gd name="T82" fmla="*/ 1 w 1921"/>
                    <a:gd name="T83" fmla="*/ 0 h 959"/>
                    <a:gd name="T84" fmla="*/ 1 w 1921"/>
                    <a:gd name="T85" fmla="*/ 0 h 959"/>
                    <a:gd name="T86" fmla="*/ 1 w 1921"/>
                    <a:gd name="T87" fmla="*/ 0 h 959"/>
                    <a:gd name="T88" fmla="*/ 1 w 1921"/>
                    <a:gd name="T89" fmla="*/ 0 h 959"/>
                    <a:gd name="T90" fmla="*/ 1 w 1921"/>
                    <a:gd name="T91" fmla="*/ 0 h 959"/>
                    <a:gd name="T92" fmla="*/ 1 w 1921"/>
                    <a:gd name="T93" fmla="*/ 0 h 959"/>
                    <a:gd name="T94" fmla="*/ 1 w 1921"/>
                    <a:gd name="T95" fmla="*/ 0 h 959"/>
                    <a:gd name="T96" fmla="*/ 0 w 1921"/>
                    <a:gd name="T97" fmla="*/ 0 h 959"/>
                    <a:gd name="T98" fmla="*/ 0 w 1921"/>
                    <a:gd name="T99" fmla="*/ 0 h 959"/>
                    <a:gd name="T100" fmla="*/ 0 w 1921"/>
                    <a:gd name="T101" fmla="*/ 0 h 959"/>
                    <a:gd name="T102" fmla="*/ 0 w 1921"/>
                    <a:gd name="T103" fmla="*/ 0 h 959"/>
                    <a:gd name="T104" fmla="*/ 0 w 1921"/>
                    <a:gd name="T105" fmla="*/ 0 h 9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21" h="959">
                      <a:moveTo>
                        <a:pt x="0" y="0"/>
                      </a:moveTo>
                      <a:lnTo>
                        <a:pt x="1" y="49"/>
                      </a:lnTo>
                      <a:lnTo>
                        <a:pt x="5" y="97"/>
                      </a:lnTo>
                      <a:lnTo>
                        <a:pt x="11" y="145"/>
                      </a:lnTo>
                      <a:lnTo>
                        <a:pt x="20" y="192"/>
                      </a:lnTo>
                      <a:lnTo>
                        <a:pt x="31" y="240"/>
                      </a:lnTo>
                      <a:lnTo>
                        <a:pt x="44" y="284"/>
                      </a:lnTo>
                      <a:lnTo>
                        <a:pt x="58" y="329"/>
                      </a:lnTo>
                      <a:lnTo>
                        <a:pt x="76" y="373"/>
                      </a:lnTo>
                      <a:lnTo>
                        <a:pt x="95" y="415"/>
                      </a:lnTo>
                      <a:lnTo>
                        <a:pt x="116" y="456"/>
                      </a:lnTo>
                      <a:lnTo>
                        <a:pt x="139" y="497"/>
                      </a:lnTo>
                      <a:lnTo>
                        <a:pt x="164" y="535"/>
                      </a:lnTo>
                      <a:lnTo>
                        <a:pt x="192" y="574"/>
                      </a:lnTo>
                      <a:lnTo>
                        <a:pt x="220" y="610"/>
                      </a:lnTo>
                      <a:lnTo>
                        <a:pt x="250" y="645"/>
                      </a:lnTo>
                      <a:lnTo>
                        <a:pt x="282" y="678"/>
                      </a:lnTo>
                      <a:lnTo>
                        <a:pt x="316" y="710"/>
                      </a:lnTo>
                      <a:lnTo>
                        <a:pt x="351" y="740"/>
                      </a:lnTo>
                      <a:lnTo>
                        <a:pt x="387" y="769"/>
                      </a:lnTo>
                      <a:lnTo>
                        <a:pt x="424" y="795"/>
                      </a:lnTo>
                      <a:lnTo>
                        <a:pt x="464" y="820"/>
                      </a:lnTo>
                      <a:lnTo>
                        <a:pt x="503" y="843"/>
                      </a:lnTo>
                      <a:lnTo>
                        <a:pt x="545" y="864"/>
                      </a:lnTo>
                      <a:lnTo>
                        <a:pt x="588" y="884"/>
                      </a:lnTo>
                      <a:lnTo>
                        <a:pt x="632" y="901"/>
                      </a:lnTo>
                      <a:lnTo>
                        <a:pt x="675" y="917"/>
                      </a:lnTo>
                      <a:lnTo>
                        <a:pt x="722" y="929"/>
                      </a:lnTo>
                      <a:lnTo>
                        <a:pt x="768" y="940"/>
                      </a:lnTo>
                      <a:lnTo>
                        <a:pt x="815" y="948"/>
                      </a:lnTo>
                      <a:lnTo>
                        <a:pt x="863" y="954"/>
                      </a:lnTo>
                      <a:lnTo>
                        <a:pt x="911" y="958"/>
                      </a:lnTo>
                      <a:lnTo>
                        <a:pt x="961" y="959"/>
                      </a:lnTo>
                      <a:lnTo>
                        <a:pt x="1010" y="958"/>
                      </a:lnTo>
                      <a:lnTo>
                        <a:pt x="1058" y="954"/>
                      </a:lnTo>
                      <a:lnTo>
                        <a:pt x="1106" y="948"/>
                      </a:lnTo>
                      <a:lnTo>
                        <a:pt x="1154" y="940"/>
                      </a:lnTo>
                      <a:lnTo>
                        <a:pt x="1200" y="929"/>
                      </a:lnTo>
                      <a:lnTo>
                        <a:pt x="1246" y="917"/>
                      </a:lnTo>
                      <a:lnTo>
                        <a:pt x="1290" y="901"/>
                      </a:lnTo>
                      <a:lnTo>
                        <a:pt x="1333" y="884"/>
                      </a:lnTo>
                      <a:lnTo>
                        <a:pt x="1376" y="864"/>
                      </a:lnTo>
                      <a:lnTo>
                        <a:pt x="1418" y="843"/>
                      </a:lnTo>
                      <a:lnTo>
                        <a:pt x="1457" y="820"/>
                      </a:lnTo>
                      <a:lnTo>
                        <a:pt x="1497" y="795"/>
                      </a:lnTo>
                      <a:lnTo>
                        <a:pt x="1534" y="769"/>
                      </a:lnTo>
                      <a:lnTo>
                        <a:pt x="1570" y="740"/>
                      </a:lnTo>
                      <a:lnTo>
                        <a:pt x="1605" y="710"/>
                      </a:lnTo>
                      <a:lnTo>
                        <a:pt x="1639" y="678"/>
                      </a:lnTo>
                      <a:lnTo>
                        <a:pt x="1671" y="645"/>
                      </a:lnTo>
                      <a:lnTo>
                        <a:pt x="1701" y="610"/>
                      </a:lnTo>
                      <a:lnTo>
                        <a:pt x="1729" y="574"/>
                      </a:lnTo>
                      <a:lnTo>
                        <a:pt x="1757" y="535"/>
                      </a:lnTo>
                      <a:lnTo>
                        <a:pt x="1782" y="497"/>
                      </a:lnTo>
                      <a:lnTo>
                        <a:pt x="1805" y="456"/>
                      </a:lnTo>
                      <a:lnTo>
                        <a:pt x="1826" y="415"/>
                      </a:lnTo>
                      <a:lnTo>
                        <a:pt x="1846" y="373"/>
                      </a:lnTo>
                      <a:lnTo>
                        <a:pt x="1863" y="329"/>
                      </a:lnTo>
                      <a:lnTo>
                        <a:pt x="1877" y="284"/>
                      </a:lnTo>
                      <a:lnTo>
                        <a:pt x="1890" y="240"/>
                      </a:lnTo>
                      <a:lnTo>
                        <a:pt x="1901" y="192"/>
                      </a:lnTo>
                      <a:lnTo>
                        <a:pt x="1910" y="145"/>
                      </a:lnTo>
                      <a:lnTo>
                        <a:pt x="1916" y="97"/>
                      </a:lnTo>
                      <a:lnTo>
                        <a:pt x="1920" y="49"/>
                      </a:lnTo>
                      <a:lnTo>
                        <a:pt x="1921" y="0"/>
                      </a:lnTo>
                      <a:lnTo>
                        <a:pt x="1883" y="0"/>
                      </a:lnTo>
                      <a:lnTo>
                        <a:pt x="1847" y="0"/>
                      </a:lnTo>
                      <a:lnTo>
                        <a:pt x="1814" y="0"/>
                      </a:lnTo>
                      <a:lnTo>
                        <a:pt x="1783" y="0"/>
                      </a:lnTo>
                      <a:lnTo>
                        <a:pt x="1753" y="0"/>
                      </a:lnTo>
                      <a:lnTo>
                        <a:pt x="1727" y="0"/>
                      </a:lnTo>
                      <a:lnTo>
                        <a:pt x="1703" y="0"/>
                      </a:lnTo>
                      <a:lnTo>
                        <a:pt x="1680" y="0"/>
                      </a:lnTo>
                      <a:lnTo>
                        <a:pt x="1659" y="0"/>
                      </a:lnTo>
                      <a:lnTo>
                        <a:pt x="1639" y="0"/>
                      </a:lnTo>
                      <a:lnTo>
                        <a:pt x="1621" y="0"/>
                      </a:lnTo>
                      <a:lnTo>
                        <a:pt x="1602" y="0"/>
                      </a:lnTo>
                      <a:lnTo>
                        <a:pt x="1586" y="0"/>
                      </a:lnTo>
                      <a:lnTo>
                        <a:pt x="1569" y="0"/>
                      </a:lnTo>
                      <a:lnTo>
                        <a:pt x="1554" y="0"/>
                      </a:lnTo>
                      <a:lnTo>
                        <a:pt x="1538" y="0"/>
                      </a:lnTo>
                      <a:lnTo>
                        <a:pt x="1523" y="0"/>
                      </a:lnTo>
                      <a:lnTo>
                        <a:pt x="1508" y="0"/>
                      </a:lnTo>
                      <a:lnTo>
                        <a:pt x="1491" y="0"/>
                      </a:lnTo>
                      <a:lnTo>
                        <a:pt x="1475" y="0"/>
                      </a:lnTo>
                      <a:lnTo>
                        <a:pt x="1458" y="0"/>
                      </a:lnTo>
                      <a:lnTo>
                        <a:pt x="1441" y="0"/>
                      </a:lnTo>
                      <a:lnTo>
                        <a:pt x="1422" y="0"/>
                      </a:lnTo>
                      <a:lnTo>
                        <a:pt x="1403" y="0"/>
                      </a:lnTo>
                      <a:lnTo>
                        <a:pt x="1382" y="0"/>
                      </a:lnTo>
                      <a:lnTo>
                        <a:pt x="1359" y="0"/>
                      </a:lnTo>
                      <a:lnTo>
                        <a:pt x="1335" y="0"/>
                      </a:lnTo>
                      <a:lnTo>
                        <a:pt x="1308" y="0"/>
                      </a:lnTo>
                      <a:lnTo>
                        <a:pt x="1280" y="0"/>
                      </a:lnTo>
                      <a:lnTo>
                        <a:pt x="1249" y="0"/>
                      </a:lnTo>
                      <a:lnTo>
                        <a:pt x="1216" y="0"/>
                      </a:lnTo>
                      <a:lnTo>
                        <a:pt x="1180" y="0"/>
                      </a:lnTo>
                      <a:lnTo>
                        <a:pt x="1179" y="23"/>
                      </a:lnTo>
                      <a:lnTo>
                        <a:pt x="1176" y="43"/>
                      </a:lnTo>
                      <a:lnTo>
                        <a:pt x="1170" y="65"/>
                      </a:lnTo>
                      <a:lnTo>
                        <a:pt x="1162" y="85"/>
                      </a:lnTo>
                      <a:lnTo>
                        <a:pt x="1154" y="105"/>
                      </a:lnTo>
                      <a:lnTo>
                        <a:pt x="1143" y="122"/>
                      </a:lnTo>
                      <a:lnTo>
                        <a:pt x="1129" y="139"/>
                      </a:lnTo>
                      <a:lnTo>
                        <a:pt x="1115" y="155"/>
                      </a:lnTo>
                      <a:lnTo>
                        <a:pt x="1100" y="169"/>
                      </a:lnTo>
                      <a:lnTo>
                        <a:pt x="1083" y="181"/>
                      </a:lnTo>
                      <a:lnTo>
                        <a:pt x="1065" y="192"/>
                      </a:lnTo>
                      <a:lnTo>
                        <a:pt x="1046" y="201"/>
                      </a:lnTo>
                      <a:lnTo>
                        <a:pt x="1025" y="209"/>
                      </a:lnTo>
                      <a:lnTo>
                        <a:pt x="1004" y="214"/>
                      </a:lnTo>
                      <a:lnTo>
                        <a:pt x="983" y="218"/>
                      </a:lnTo>
                      <a:lnTo>
                        <a:pt x="961" y="219"/>
                      </a:lnTo>
                      <a:lnTo>
                        <a:pt x="939" y="218"/>
                      </a:lnTo>
                      <a:lnTo>
                        <a:pt x="917" y="214"/>
                      </a:lnTo>
                      <a:lnTo>
                        <a:pt x="896" y="209"/>
                      </a:lnTo>
                      <a:lnTo>
                        <a:pt x="875" y="201"/>
                      </a:lnTo>
                      <a:lnTo>
                        <a:pt x="856" y="192"/>
                      </a:lnTo>
                      <a:lnTo>
                        <a:pt x="838" y="181"/>
                      </a:lnTo>
                      <a:lnTo>
                        <a:pt x="821" y="169"/>
                      </a:lnTo>
                      <a:lnTo>
                        <a:pt x="806" y="155"/>
                      </a:lnTo>
                      <a:lnTo>
                        <a:pt x="792" y="139"/>
                      </a:lnTo>
                      <a:lnTo>
                        <a:pt x="779" y="122"/>
                      </a:lnTo>
                      <a:lnTo>
                        <a:pt x="768" y="105"/>
                      </a:lnTo>
                      <a:lnTo>
                        <a:pt x="759" y="85"/>
                      </a:lnTo>
                      <a:lnTo>
                        <a:pt x="751" y="65"/>
                      </a:lnTo>
                      <a:lnTo>
                        <a:pt x="746" y="43"/>
                      </a:lnTo>
                      <a:lnTo>
                        <a:pt x="742" y="23"/>
                      </a:lnTo>
                      <a:lnTo>
                        <a:pt x="741" y="0"/>
                      </a:lnTo>
                      <a:lnTo>
                        <a:pt x="703" y="0"/>
                      </a:lnTo>
                      <a:lnTo>
                        <a:pt x="667" y="0"/>
                      </a:lnTo>
                      <a:lnTo>
                        <a:pt x="634" y="0"/>
                      </a:lnTo>
                      <a:lnTo>
                        <a:pt x="603" y="0"/>
                      </a:lnTo>
                      <a:lnTo>
                        <a:pt x="573" y="0"/>
                      </a:lnTo>
                      <a:lnTo>
                        <a:pt x="547" y="0"/>
                      </a:lnTo>
                      <a:lnTo>
                        <a:pt x="523" y="0"/>
                      </a:lnTo>
                      <a:lnTo>
                        <a:pt x="500" y="0"/>
                      </a:lnTo>
                      <a:lnTo>
                        <a:pt x="479" y="0"/>
                      </a:lnTo>
                      <a:lnTo>
                        <a:pt x="459" y="0"/>
                      </a:lnTo>
                      <a:lnTo>
                        <a:pt x="441" y="0"/>
                      </a:lnTo>
                      <a:lnTo>
                        <a:pt x="422" y="0"/>
                      </a:lnTo>
                      <a:lnTo>
                        <a:pt x="406" y="0"/>
                      </a:lnTo>
                      <a:lnTo>
                        <a:pt x="389" y="0"/>
                      </a:lnTo>
                      <a:lnTo>
                        <a:pt x="374" y="0"/>
                      </a:lnTo>
                      <a:lnTo>
                        <a:pt x="359" y="0"/>
                      </a:lnTo>
                      <a:lnTo>
                        <a:pt x="343" y="0"/>
                      </a:lnTo>
                      <a:lnTo>
                        <a:pt x="328" y="0"/>
                      </a:lnTo>
                      <a:lnTo>
                        <a:pt x="311" y="0"/>
                      </a:lnTo>
                      <a:lnTo>
                        <a:pt x="295" y="0"/>
                      </a:lnTo>
                      <a:lnTo>
                        <a:pt x="278" y="0"/>
                      </a:lnTo>
                      <a:lnTo>
                        <a:pt x="261" y="0"/>
                      </a:lnTo>
                      <a:lnTo>
                        <a:pt x="242" y="0"/>
                      </a:lnTo>
                      <a:lnTo>
                        <a:pt x="223" y="0"/>
                      </a:lnTo>
                      <a:lnTo>
                        <a:pt x="202" y="0"/>
                      </a:lnTo>
                      <a:lnTo>
                        <a:pt x="179" y="0"/>
                      </a:lnTo>
                      <a:lnTo>
                        <a:pt x="155" y="0"/>
                      </a:lnTo>
                      <a:lnTo>
                        <a:pt x="128" y="0"/>
                      </a:lnTo>
                      <a:lnTo>
                        <a:pt x="100" y="0"/>
                      </a:lnTo>
                      <a:lnTo>
                        <a:pt x="69" y="0"/>
                      </a:lnTo>
                      <a:lnTo>
                        <a:pt x="36" y="0"/>
                      </a:lnTo>
                      <a:lnTo>
                        <a:pt x="0" y="0"/>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33" name="Freeform 270">
                  <a:extLst>
                    <a:ext uri="{FF2B5EF4-FFF2-40B4-BE49-F238E27FC236}">
                      <a16:creationId xmlns:a16="http://schemas.microsoft.com/office/drawing/2014/main" id="{49B99A85-0726-4C03-94EC-34082093268B}"/>
                    </a:ext>
                  </a:extLst>
                </p:cNvPr>
                <p:cNvSpPr>
                  <a:spLocks/>
                </p:cNvSpPr>
                <p:nvPr/>
              </p:nvSpPr>
              <p:spPr bwMode="auto">
                <a:xfrm>
                  <a:off x="1944" y="2803"/>
                  <a:ext cx="634" cy="316"/>
                </a:xfrm>
                <a:custGeom>
                  <a:avLst/>
                  <a:gdLst>
                    <a:gd name="T0" fmla="*/ 0 w 1901"/>
                    <a:gd name="T1" fmla="*/ 0 h 949"/>
                    <a:gd name="T2" fmla="*/ 0 w 1901"/>
                    <a:gd name="T3" fmla="*/ 0 h 949"/>
                    <a:gd name="T4" fmla="*/ 0 w 1901"/>
                    <a:gd name="T5" fmla="*/ 1 h 949"/>
                    <a:gd name="T6" fmla="*/ 0 w 1901"/>
                    <a:gd name="T7" fmla="*/ 1 h 949"/>
                    <a:gd name="T8" fmla="*/ 0 w 1901"/>
                    <a:gd name="T9" fmla="*/ 1 h 949"/>
                    <a:gd name="T10" fmla="*/ 0 w 1901"/>
                    <a:gd name="T11" fmla="*/ 1 h 949"/>
                    <a:gd name="T12" fmla="*/ 1 w 1901"/>
                    <a:gd name="T13" fmla="*/ 1 h 949"/>
                    <a:gd name="T14" fmla="*/ 1 w 1901"/>
                    <a:gd name="T15" fmla="*/ 1 h 949"/>
                    <a:gd name="T16" fmla="*/ 1 w 1901"/>
                    <a:gd name="T17" fmla="*/ 1 h 949"/>
                    <a:gd name="T18" fmla="*/ 1 w 1901"/>
                    <a:gd name="T19" fmla="*/ 1 h 949"/>
                    <a:gd name="T20" fmla="*/ 1 w 1901"/>
                    <a:gd name="T21" fmla="*/ 1 h 949"/>
                    <a:gd name="T22" fmla="*/ 2 w 1901"/>
                    <a:gd name="T23" fmla="*/ 1 h 949"/>
                    <a:gd name="T24" fmla="*/ 2 w 1901"/>
                    <a:gd name="T25" fmla="*/ 1 h 949"/>
                    <a:gd name="T26" fmla="*/ 2 w 1901"/>
                    <a:gd name="T27" fmla="*/ 1 h 949"/>
                    <a:gd name="T28" fmla="*/ 2 w 1901"/>
                    <a:gd name="T29" fmla="*/ 1 h 949"/>
                    <a:gd name="T30" fmla="*/ 2 w 1901"/>
                    <a:gd name="T31" fmla="*/ 1 h 949"/>
                    <a:gd name="T32" fmla="*/ 2 w 1901"/>
                    <a:gd name="T33" fmla="*/ 1 h 949"/>
                    <a:gd name="T34" fmla="*/ 2 w 1901"/>
                    <a:gd name="T35" fmla="*/ 1 h 949"/>
                    <a:gd name="T36" fmla="*/ 3 w 1901"/>
                    <a:gd name="T37" fmla="*/ 1 h 949"/>
                    <a:gd name="T38" fmla="*/ 3 w 1901"/>
                    <a:gd name="T39" fmla="*/ 0 h 949"/>
                    <a:gd name="T40" fmla="*/ 3 w 1901"/>
                    <a:gd name="T41" fmla="*/ 0 h 949"/>
                    <a:gd name="T42" fmla="*/ 3 w 1901"/>
                    <a:gd name="T43" fmla="*/ 0 h 949"/>
                    <a:gd name="T44" fmla="*/ 2 w 1901"/>
                    <a:gd name="T45" fmla="*/ 0 h 949"/>
                    <a:gd name="T46" fmla="*/ 2 w 1901"/>
                    <a:gd name="T47" fmla="*/ 0 h 949"/>
                    <a:gd name="T48" fmla="*/ 2 w 1901"/>
                    <a:gd name="T49" fmla="*/ 0 h 949"/>
                    <a:gd name="T50" fmla="*/ 2 w 1901"/>
                    <a:gd name="T51" fmla="*/ 0 h 949"/>
                    <a:gd name="T52" fmla="*/ 2 w 1901"/>
                    <a:gd name="T53" fmla="*/ 0 h 949"/>
                    <a:gd name="T54" fmla="*/ 2 w 1901"/>
                    <a:gd name="T55" fmla="*/ 0 h 949"/>
                    <a:gd name="T56" fmla="*/ 2 w 1901"/>
                    <a:gd name="T57" fmla="*/ 0 h 949"/>
                    <a:gd name="T58" fmla="*/ 2 w 1901"/>
                    <a:gd name="T59" fmla="*/ 0 h 949"/>
                    <a:gd name="T60" fmla="*/ 2 w 1901"/>
                    <a:gd name="T61" fmla="*/ 0 h 949"/>
                    <a:gd name="T62" fmla="*/ 2 w 1901"/>
                    <a:gd name="T63" fmla="*/ 0 h 949"/>
                    <a:gd name="T64" fmla="*/ 2 w 1901"/>
                    <a:gd name="T65" fmla="*/ 0 h 949"/>
                    <a:gd name="T66" fmla="*/ 2 w 1901"/>
                    <a:gd name="T67" fmla="*/ 0 h 949"/>
                    <a:gd name="T68" fmla="*/ 2 w 1901"/>
                    <a:gd name="T69" fmla="*/ 0 h 949"/>
                    <a:gd name="T70" fmla="*/ 1 w 1901"/>
                    <a:gd name="T71" fmla="*/ 0 h 949"/>
                    <a:gd name="T72" fmla="*/ 1 w 1901"/>
                    <a:gd name="T73" fmla="*/ 0 h 949"/>
                    <a:gd name="T74" fmla="*/ 1 w 1901"/>
                    <a:gd name="T75" fmla="*/ 0 h 949"/>
                    <a:gd name="T76" fmla="*/ 1 w 1901"/>
                    <a:gd name="T77" fmla="*/ 0 h 949"/>
                    <a:gd name="T78" fmla="*/ 1 w 1901"/>
                    <a:gd name="T79" fmla="*/ 0 h 949"/>
                    <a:gd name="T80" fmla="*/ 1 w 1901"/>
                    <a:gd name="T81" fmla="*/ 0 h 949"/>
                    <a:gd name="T82" fmla="*/ 1 w 1901"/>
                    <a:gd name="T83" fmla="*/ 0 h 949"/>
                    <a:gd name="T84" fmla="*/ 1 w 1901"/>
                    <a:gd name="T85" fmla="*/ 0 h 949"/>
                    <a:gd name="T86" fmla="*/ 1 w 1901"/>
                    <a:gd name="T87" fmla="*/ 0 h 949"/>
                    <a:gd name="T88" fmla="*/ 1 w 1901"/>
                    <a:gd name="T89" fmla="*/ 0 h 949"/>
                    <a:gd name="T90" fmla="*/ 1 w 1901"/>
                    <a:gd name="T91" fmla="*/ 0 h 949"/>
                    <a:gd name="T92" fmla="*/ 1 w 1901"/>
                    <a:gd name="T93" fmla="*/ 0 h 949"/>
                    <a:gd name="T94" fmla="*/ 0 w 1901"/>
                    <a:gd name="T95" fmla="*/ 0 h 949"/>
                    <a:gd name="T96" fmla="*/ 0 w 1901"/>
                    <a:gd name="T97" fmla="*/ 0 h 949"/>
                    <a:gd name="T98" fmla="*/ 0 w 1901"/>
                    <a:gd name="T99" fmla="*/ 0 h 949"/>
                    <a:gd name="T100" fmla="*/ 0 w 1901"/>
                    <a:gd name="T101" fmla="*/ 0 h 949"/>
                    <a:gd name="T102" fmla="*/ 0 w 1901"/>
                    <a:gd name="T103" fmla="*/ 0 h 949"/>
                    <a:gd name="T104" fmla="*/ 0 w 1901"/>
                    <a:gd name="T105" fmla="*/ 0 h 9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01" h="949">
                      <a:moveTo>
                        <a:pt x="0" y="0"/>
                      </a:moveTo>
                      <a:lnTo>
                        <a:pt x="1" y="49"/>
                      </a:lnTo>
                      <a:lnTo>
                        <a:pt x="4" y="97"/>
                      </a:lnTo>
                      <a:lnTo>
                        <a:pt x="11" y="144"/>
                      </a:lnTo>
                      <a:lnTo>
                        <a:pt x="20" y="190"/>
                      </a:lnTo>
                      <a:lnTo>
                        <a:pt x="29" y="236"/>
                      </a:lnTo>
                      <a:lnTo>
                        <a:pt x="43" y="282"/>
                      </a:lnTo>
                      <a:lnTo>
                        <a:pt x="58" y="326"/>
                      </a:lnTo>
                      <a:lnTo>
                        <a:pt x="74" y="369"/>
                      </a:lnTo>
                      <a:lnTo>
                        <a:pt x="94" y="412"/>
                      </a:lnTo>
                      <a:lnTo>
                        <a:pt x="115" y="452"/>
                      </a:lnTo>
                      <a:lnTo>
                        <a:pt x="138" y="492"/>
                      </a:lnTo>
                      <a:lnTo>
                        <a:pt x="163" y="530"/>
                      </a:lnTo>
                      <a:lnTo>
                        <a:pt x="190" y="567"/>
                      </a:lnTo>
                      <a:lnTo>
                        <a:pt x="218" y="603"/>
                      </a:lnTo>
                      <a:lnTo>
                        <a:pt x="248" y="638"/>
                      </a:lnTo>
                      <a:lnTo>
                        <a:pt x="279" y="671"/>
                      </a:lnTo>
                      <a:lnTo>
                        <a:pt x="312" y="702"/>
                      </a:lnTo>
                      <a:lnTo>
                        <a:pt x="346" y="733"/>
                      </a:lnTo>
                      <a:lnTo>
                        <a:pt x="383" y="761"/>
                      </a:lnTo>
                      <a:lnTo>
                        <a:pt x="420" y="787"/>
                      </a:lnTo>
                      <a:lnTo>
                        <a:pt x="458" y="811"/>
                      </a:lnTo>
                      <a:lnTo>
                        <a:pt x="499" y="834"/>
                      </a:lnTo>
                      <a:lnTo>
                        <a:pt x="539" y="855"/>
                      </a:lnTo>
                      <a:lnTo>
                        <a:pt x="581" y="875"/>
                      </a:lnTo>
                      <a:lnTo>
                        <a:pt x="625" y="891"/>
                      </a:lnTo>
                      <a:lnTo>
                        <a:pt x="669" y="907"/>
                      </a:lnTo>
                      <a:lnTo>
                        <a:pt x="714" y="920"/>
                      </a:lnTo>
                      <a:lnTo>
                        <a:pt x="760" y="930"/>
                      </a:lnTo>
                      <a:lnTo>
                        <a:pt x="806" y="939"/>
                      </a:lnTo>
                      <a:lnTo>
                        <a:pt x="854" y="945"/>
                      </a:lnTo>
                      <a:lnTo>
                        <a:pt x="902" y="948"/>
                      </a:lnTo>
                      <a:lnTo>
                        <a:pt x="951" y="949"/>
                      </a:lnTo>
                      <a:lnTo>
                        <a:pt x="999" y="948"/>
                      </a:lnTo>
                      <a:lnTo>
                        <a:pt x="1047" y="945"/>
                      </a:lnTo>
                      <a:lnTo>
                        <a:pt x="1095" y="939"/>
                      </a:lnTo>
                      <a:lnTo>
                        <a:pt x="1141" y="930"/>
                      </a:lnTo>
                      <a:lnTo>
                        <a:pt x="1187" y="920"/>
                      </a:lnTo>
                      <a:lnTo>
                        <a:pt x="1232" y="907"/>
                      </a:lnTo>
                      <a:lnTo>
                        <a:pt x="1276" y="891"/>
                      </a:lnTo>
                      <a:lnTo>
                        <a:pt x="1320" y="875"/>
                      </a:lnTo>
                      <a:lnTo>
                        <a:pt x="1362" y="855"/>
                      </a:lnTo>
                      <a:lnTo>
                        <a:pt x="1402" y="834"/>
                      </a:lnTo>
                      <a:lnTo>
                        <a:pt x="1443" y="811"/>
                      </a:lnTo>
                      <a:lnTo>
                        <a:pt x="1481" y="787"/>
                      </a:lnTo>
                      <a:lnTo>
                        <a:pt x="1519" y="761"/>
                      </a:lnTo>
                      <a:lnTo>
                        <a:pt x="1555" y="733"/>
                      </a:lnTo>
                      <a:lnTo>
                        <a:pt x="1589" y="702"/>
                      </a:lnTo>
                      <a:lnTo>
                        <a:pt x="1622" y="671"/>
                      </a:lnTo>
                      <a:lnTo>
                        <a:pt x="1653" y="638"/>
                      </a:lnTo>
                      <a:lnTo>
                        <a:pt x="1683" y="603"/>
                      </a:lnTo>
                      <a:lnTo>
                        <a:pt x="1712" y="567"/>
                      </a:lnTo>
                      <a:lnTo>
                        <a:pt x="1738" y="530"/>
                      </a:lnTo>
                      <a:lnTo>
                        <a:pt x="1763" y="492"/>
                      </a:lnTo>
                      <a:lnTo>
                        <a:pt x="1786" y="452"/>
                      </a:lnTo>
                      <a:lnTo>
                        <a:pt x="1807" y="412"/>
                      </a:lnTo>
                      <a:lnTo>
                        <a:pt x="1827" y="369"/>
                      </a:lnTo>
                      <a:lnTo>
                        <a:pt x="1843" y="326"/>
                      </a:lnTo>
                      <a:lnTo>
                        <a:pt x="1859" y="282"/>
                      </a:lnTo>
                      <a:lnTo>
                        <a:pt x="1872" y="236"/>
                      </a:lnTo>
                      <a:lnTo>
                        <a:pt x="1882" y="190"/>
                      </a:lnTo>
                      <a:lnTo>
                        <a:pt x="1890" y="144"/>
                      </a:lnTo>
                      <a:lnTo>
                        <a:pt x="1897" y="97"/>
                      </a:lnTo>
                      <a:lnTo>
                        <a:pt x="1900" y="49"/>
                      </a:lnTo>
                      <a:lnTo>
                        <a:pt x="1901" y="0"/>
                      </a:lnTo>
                      <a:lnTo>
                        <a:pt x="1862" y="0"/>
                      </a:lnTo>
                      <a:lnTo>
                        <a:pt x="1825" y="0"/>
                      </a:lnTo>
                      <a:lnTo>
                        <a:pt x="1791" y="0"/>
                      </a:lnTo>
                      <a:lnTo>
                        <a:pt x="1759" y="0"/>
                      </a:lnTo>
                      <a:lnTo>
                        <a:pt x="1729" y="0"/>
                      </a:lnTo>
                      <a:lnTo>
                        <a:pt x="1703" y="0"/>
                      </a:lnTo>
                      <a:lnTo>
                        <a:pt x="1678" y="0"/>
                      </a:lnTo>
                      <a:lnTo>
                        <a:pt x="1655" y="0"/>
                      </a:lnTo>
                      <a:lnTo>
                        <a:pt x="1633" y="0"/>
                      </a:lnTo>
                      <a:lnTo>
                        <a:pt x="1612" y="0"/>
                      </a:lnTo>
                      <a:lnTo>
                        <a:pt x="1593" y="0"/>
                      </a:lnTo>
                      <a:lnTo>
                        <a:pt x="1576" y="0"/>
                      </a:lnTo>
                      <a:lnTo>
                        <a:pt x="1558" y="0"/>
                      </a:lnTo>
                      <a:lnTo>
                        <a:pt x="1542" y="0"/>
                      </a:lnTo>
                      <a:lnTo>
                        <a:pt x="1526" y="0"/>
                      </a:lnTo>
                      <a:lnTo>
                        <a:pt x="1511" y="0"/>
                      </a:lnTo>
                      <a:lnTo>
                        <a:pt x="1496" y="0"/>
                      </a:lnTo>
                      <a:lnTo>
                        <a:pt x="1480" y="0"/>
                      </a:lnTo>
                      <a:lnTo>
                        <a:pt x="1465" y="0"/>
                      </a:lnTo>
                      <a:lnTo>
                        <a:pt x="1450" y="0"/>
                      </a:lnTo>
                      <a:lnTo>
                        <a:pt x="1433" y="0"/>
                      </a:lnTo>
                      <a:lnTo>
                        <a:pt x="1417" y="0"/>
                      </a:lnTo>
                      <a:lnTo>
                        <a:pt x="1399" y="0"/>
                      </a:lnTo>
                      <a:lnTo>
                        <a:pt x="1380" y="0"/>
                      </a:lnTo>
                      <a:lnTo>
                        <a:pt x="1360" y="0"/>
                      </a:lnTo>
                      <a:lnTo>
                        <a:pt x="1339" y="0"/>
                      </a:lnTo>
                      <a:lnTo>
                        <a:pt x="1316" y="0"/>
                      </a:lnTo>
                      <a:lnTo>
                        <a:pt x="1291" y="0"/>
                      </a:lnTo>
                      <a:lnTo>
                        <a:pt x="1264" y="0"/>
                      </a:lnTo>
                      <a:lnTo>
                        <a:pt x="1235" y="0"/>
                      </a:lnTo>
                      <a:lnTo>
                        <a:pt x="1204" y="0"/>
                      </a:lnTo>
                      <a:lnTo>
                        <a:pt x="1170" y="0"/>
                      </a:lnTo>
                      <a:lnTo>
                        <a:pt x="1169" y="23"/>
                      </a:lnTo>
                      <a:lnTo>
                        <a:pt x="1166" y="43"/>
                      </a:lnTo>
                      <a:lnTo>
                        <a:pt x="1160" y="65"/>
                      </a:lnTo>
                      <a:lnTo>
                        <a:pt x="1152" y="85"/>
                      </a:lnTo>
                      <a:lnTo>
                        <a:pt x="1144" y="105"/>
                      </a:lnTo>
                      <a:lnTo>
                        <a:pt x="1133" y="122"/>
                      </a:lnTo>
                      <a:lnTo>
                        <a:pt x="1119" y="139"/>
                      </a:lnTo>
                      <a:lnTo>
                        <a:pt x="1105" y="155"/>
                      </a:lnTo>
                      <a:lnTo>
                        <a:pt x="1090" y="169"/>
                      </a:lnTo>
                      <a:lnTo>
                        <a:pt x="1073" y="181"/>
                      </a:lnTo>
                      <a:lnTo>
                        <a:pt x="1055" y="192"/>
                      </a:lnTo>
                      <a:lnTo>
                        <a:pt x="1036" y="201"/>
                      </a:lnTo>
                      <a:lnTo>
                        <a:pt x="1015" y="209"/>
                      </a:lnTo>
                      <a:lnTo>
                        <a:pt x="994" y="214"/>
                      </a:lnTo>
                      <a:lnTo>
                        <a:pt x="973" y="218"/>
                      </a:lnTo>
                      <a:lnTo>
                        <a:pt x="951" y="219"/>
                      </a:lnTo>
                      <a:lnTo>
                        <a:pt x="929" y="218"/>
                      </a:lnTo>
                      <a:lnTo>
                        <a:pt x="907" y="214"/>
                      </a:lnTo>
                      <a:lnTo>
                        <a:pt x="886" y="209"/>
                      </a:lnTo>
                      <a:lnTo>
                        <a:pt x="865" y="201"/>
                      </a:lnTo>
                      <a:lnTo>
                        <a:pt x="846" y="192"/>
                      </a:lnTo>
                      <a:lnTo>
                        <a:pt x="828" y="181"/>
                      </a:lnTo>
                      <a:lnTo>
                        <a:pt x="811" y="169"/>
                      </a:lnTo>
                      <a:lnTo>
                        <a:pt x="796" y="155"/>
                      </a:lnTo>
                      <a:lnTo>
                        <a:pt x="782" y="139"/>
                      </a:lnTo>
                      <a:lnTo>
                        <a:pt x="769" y="122"/>
                      </a:lnTo>
                      <a:lnTo>
                        <a:pt x="758" y="105"/>
                      </a:lnTo>
                      <a:lnTo>
                        <a:pt x="749" y="85"/>
                      </a:lnTo>
                      <a:lnTo>
                        <a:pt x="741" y="65"/>
                      </a:lnTo>
                      <a:lnTo>
                        <a:pt x="736" y="43"/>
                      </a:lnTo>
                      <a:lnTo>
                        <a:pt x="732" y="23"/>
                      </a:lnTo>
                      <a:lnTo>
                        <a:pt x="731" y="0"/>
                      </a:lnTo>
                      <a:lnTo>
                        <a:pt x="692" y="0"/>
                      </a:lnTo>
                      <a:lnTo>
                        <a:pt x="654" y="0"/>
                      </a:lnTo>
                      <a:lnTo>
                        <a:pt x="621" y="0"/>
                      </a:lnTo>
                      <a:lnTo>
                        <a:pt x="589" y="0"/>
                      </a:lnTo>
                      <a:lnTo>
                        <a:pt x="560" y="0"/>
                      </a:lnTo>
                      <a:lnTo>
                        <a:pt x="533" y="0"/>
                      </a:lnTo>
                      <a:lnTo>
                        <a:pt x="508" y="0"/>
                      </a:lnTo>
                      <a:lnTo>
                        <a:pt x="485" y="0"/>
                      </a:lnTo>
                      <a:lnTo>
                        <a:pt x="463" y="0"/>
                      </a:lnTo>
                      <a:lnTo>
                        <a:pt x="443" y="0"/>
                      </a:lnTo>
                      <a:lnTo>
                        <a:pt x="423" y="0"/>
                      </a:lnTo>
                      <a:lnTo>
                        <a:pt x="406" y="0"/>
                      </a:lnTo>
                      <a:lnTo>
                        <a:pt x="389" y="0"/>
                      </a:lnTo>
                      <a:lnTo>
                        <a:pt x="373" y="0"/>
                      </a:lnTo>
                      <a:lnTo>
                        <a:pt x="356" y="0"/>
                      </a:lnTo>
                      <a:lnTo>
                        <a:pt x="341" y="0"/>
                      </a:lnTo>
                      <a:lnTo>
                        <a:pt x="327" y="0"/>
                      </a:lnTo>
                      <a:lnTo>
                        <a:pt x="311" y="0"/>
                      </a:lnTo>
                      <a:lnTo>
                        <a:pt x="296" y="0"/>
                      </a:lnTo>
                      <a:lnTo>
                        <a:pt x="279" y="0"/>
                      </a:lnTo>
                      <a:lnTo>
                        <a:pt x="264" y="0"/>
                      </a:lnTo>
                      <a:lnTo>
                        <a:pt x="247" y="0"/>
                      </a:lnTo>
                      <a:lnTo>
                        <a:pt x="229" y="0"/>
                      </a:lnTo>
                      <a:lnTo>
                        <a:pt x="210" y="0"/>
                      </a:lnTo>
                      <a:lnTo>
                        <a:pt x="191" y="0"/>
                      </a:lnTo>
                      <a:lnTo>
                        <a:pt x="169" y="0"/>
                      </a:lnTo>
                      <a:lnTo>
                        <a:pt x="146" y="0"/>
                      </a:lnTo>
                      <a:lnTo>
                        <a:pt x="120" y="0"/>
                      </a:lnTo>
                      <a:lnTo>
                        <a:pt x="94" y="0"/>
                      </a:lnTo>
                      <a:lnTo>
                        <a:pt x="65" y="0"/>
                      </a:lnTo>
                      <a:lnTo>
                        <a:pt x="34" y="0"/>
                      </a:lnTo>
                      <a:lnTo>
                        <a:pt x="0" y="0"/>
                      </a:lnTo>
                      <a:close/>
                    </a:path>
                  </a:pathLst>
                </a:custGeom>
                <a:solidFill>
                  <a:srgbClr val="D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34" name="Freeform 271">
                  <a:extLst>
                    <a:ext uri="{FF2B5EF4-FFF2-40B4-BE49-F238E27FC236}">
                      <a16:creationId xmlns:a16="http://schemas.microsoft.com/office/drawing/2014/main" id="{D5419AD2-B992-4BFB-910E-27D0C28C6DB1}"/>
                    </a:ext>
                  </a:extLst>
                </p:cNvPr>
                <p:cNvSpPr>
                  <a:spLocks/>
                </p:cNvSpPr>
                <p:nvPr/>
              </p:nvSpPr>
              <p:spPr bwMode="auto">
                <a:xfrm>
                  <a:off x="1948" y="2803"/>
                  <a:ext cx="626" cy="313"/>
                </a:xfrm>
                <a:custGeom>
                  <a:avLst/>
                  <a:gdLst>
                    <a:gd name="T0" fmla="*/ 0 w 1879"/>
                    <a:gd name="T1" fmla="*/ 0 h 939"/>
                    <a:gd name="T2" fmla="*/ 0 w 1879"/>
                    <a:gd name="T3" fmla="*/ 0 h 939"/>
                    <a:gd name="T4" fmla="*/ 0 w 1879"/>
                    <a:gd name="T5" fmla="*/ 0 h 939"/>
                    <a:gd name="T6" fmla="*/ 0 w 1879"/>
                    <a:gd name="T7" fmla="*/ 1 h 939"/>
                    <a:gd name="T8" fmla="*/ 0 w 1879"/>
                    <a:gd name="T9" fmla="*/ 1 h 939"/>
                    <a:gd name="T10" fmla="*/ 0 w 1879"/>
                    <a:gd name="T11" fmla="*/ 1 h 939"/>
                    <a:gd name="T12" fmla="*/ 1 w 1879"/>
                    <a:gd name="T13" fmla="*/ 1 h 939"/>
                    <a:gd name="T14" fmla="*/ 1 w 1879"/>
                    <a:gd name="T15" fmla="*/ 1 h 939"/>
                    <a:gd name="T16" fmla="*/ 1 w 1879"/>
                    <a:gd name="T17" fmla="*/ 1 h 939"/>
                    <a:gd name="T18" fmla="*/ 1 w 1879"/>
                    <a:gd name="T19" fmla="*/ 1 h 939"/>
                    <a:gd name="T20" fmla="*/ 1 w 1879"/>
                    <a:gd name="T21" fmla="*/ 1 h 939"/>
                    <a:gd name="T22" fmla="*/ 1 w 1879"/>
                    <a:gd name="T23" fmla="*/ 1 h 939"/>
                    <a:gd name="T24" fmla="*/ 2 w 1879"/>
                    <a:gd name="T25" fmla="*/ 1 h 939"/>
                    <a:gd name="T26" fmla="*/ 2 w 1879"/>
                    <a:gd name="T27" fmla="*/ 1 h 939"/>
                    <a:gd name="T28" fmla="*/ 2 w 1879"/>
                    <a:gd name="T29" fmla="*/ 1 h 939"/>
                    <a:gd name="T30" fmla="*/ 2 w 1879"/>
                    <a:gd name="T31" fmla="*/ 1 h 939"/>
                    <a:gd name="T32" fmla="*/ 2 w 1879"/>
                    <a:gd name="T33" fmla="*/ 1 h 939"/>
                    <a:gd name="T34" fmla="*/ 2 w 1879"/>
                    <a:gd name="T35" fmla="*/ 1 h 939"/>
                    <a:gd name="T36" fmla="*/ 2 w 1879"/>
                    <a:gd name="T37" fmla="*/ 0 h 939"/>
                    <a:gd name="T38" fmla="*/ 3 w 1879"/>
                    <a:gd name="T39" fmla="*/ 0 h 939"/>
                    <a:gd name="T40" fmla="*/ 3 w 1879"/>
                    <a:gd name="T41" fmla="*/ 0 h 939"/>
                    <a:gd name="T42" fmla="*/ 3 w 1879"/>
                    <a:gd name="T43" fmla="*/ 0 h 939"/>
                    <a:gd name="T44" fmla="*/ 2 w 1879"/>
                    <a:gd name="T45" fmla="*/ 0 h 939"/>
                    <a:gd name="T46" fmla="*/ 2 w 1879"/>
                    <a:gd name="T47" fmla="*/ 0 h 939"/>
                    <a:gd name="T48" fmla="*/ 2 w 1879"/>
                    <a:gd name="T49" fmla="*/ 0 h 939"/>
                    <a:gd name="T50" fmla="*/ 2 w 1879"/>
                    <a:gd name="T51" fmla="*/ 0 h 939"/>
                    <a:gd name="T52" fmla="*/ 2 w 1879"/>
                    <a:gd name="T53" fmla="*/ 0 h 939"/>
                    <a:gd name="T54" fmla="*/ 2 w 1879"/>
                    <a:gd name="T55" fmla="*/ 0 h 939"/>
                    <a:gd name="T56" fmla="*/ 2 w 1879"/>
                    <a:gd name="T57" fmla="*/ 0 h 939"/>
                    <a:gd name="T58" fmla="*/ 2 w 1879"/>
                    <a:gd name="T59" fmla="*/ 0 h 939"/>
                    <a:gd name="T60" fmla="*/ 2 w 1879"/>
                    <a:gd name="T61" fmla="*/ 0 h 939"/>
                    <a:gd name="T62" fmla="*/ 2 w 1879"/>
                    <a:gd name="T63" fmla="*/ 0 h 939"/>
                    <a:gd name="T64" fmla="*/ 2 w 1879"/>
                    <a:gd name="T65" fmla="*/ 0 h 939"/>
                    <a:gd name="T66" fmla="*/ 2 w 1879"/>
                    <a:gd name="T67" fmla="*/ 0 h 939"/>
                    <a:gd name="T68" fmla="*/ 1 w 1879"/>
                    <a:gd name="T69" fmla="*/ 0 h 939"/>
                    <a:gd name="T70" fmla="*/ 1 w 1879"/>
                    <a:gd name="T71" fmla="*/ 0 h 939"/>
                    <a:gd name="T72" fmla="*/ 1 w 1879"/>
                    <a:gd name="T73" fmla="*/ 0 h 939"/>
                    <a:gd name="T74" fmla="*/ 1 w 1879"/>
                    <a:gd name="T75" fmla="*/ 0 h 939"/>
                    <a:gd name="T76" fmla="*/ 1 w 1879"/>
                    <a:gd name="T77" fmla="*/ 0 h 939"/>
                    <a:gd name="T78" fmla="*/ 1 w 1879"/>
                    <a:gd name="T79" fmla="*/ 0 h 939"/>
                    <a:gd name="T80" fmla="*/ 1 w 1879"/>
                    <a:gd name="T81" fmla="*/ 0 h 939"/>
                    <a:gd name="T82" fmla="*/ 1 w 1879"/>
                    <a:gd name="T83" fmla="*/ 0 h 939"/>
                    <a:gd name="T84" fmla="*/ 1 w 1879"/>
                    <a:gd name="T85" fmla="*/ 0 h 939"/>
                    <a:gd name="T86" fmla="*/ 1 w 1879"/>
                    <a:gd name="T87" fmla="*/ 0 h 939"/>
                    <a:gd name="T88" fmla="*/ 1 w 1879"/>
                    <a:gd name="T89" fmla="*/ 0 h 939"/>
                    <a:gd name="T90" fmla="*/ 1 w 1879"/>
                    <a:gd name="T91" fmla="*/ 0 h 939"/>
                    <a:gd name="T92" fmla="*/ 1 w 1879"/>
                    <a:gd name="T93" fmla="*/ 0 h 939"/>
                    <a:gd name="T94" fmla="*/ 0 w 1879"/>
                    <a:gd name="T95" fmla="*/ 0 h 939"/>
                    <a:gd name="T96" fmla="*/ 0 w 1879"/>
                    <a:gd name="T97" fmla="*/ 0 h 939"/>
                    <a:gd name="T98" fmla="*/ 0 w 1879"/>
                    <a:gd name="T99" fmla="*/ 0 h 939"/>
                    <a:gd name="T100" fmla="*/ 0 w 1879"/>
                    <a:gd name="T101" fmla="*/ 0 h 939"/>
                    <a:gd name="T102" fmla="*/ 0 w 1879"/>
                    <a:gd name="T103" fmla="*/ 0 h 939"/>
                    <a:gd name="T104" fmla="*/ 0 w 1879"/>
                    <a:gd name="T105" fmla="*/ 0 h 9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79" h="939">
                      <a:moveTo>
                        <a:pt x="0" y="0"/>
                      </a:moveTo>
                      <a:lnTo>
                        <a:pt x="1" y="48"/>
                      </a:lnTo>
                      <a:lnTo>
                        <a:pt x="4" y="95"/>
                      </a:lnTo>
                      <a:lnTo>
                        <a:pt x="11" y="142"/>
                      </a:lnTo>
                      <a:lnTo>
                        <a:pt x="20" y="188"/>
                      </a:lnTo>
                      <a:lnTo>
                        <a:pt x="29" y="234"/>
                      </a:lnTo>
                      <a:lnTo>
                        <a:pt x="43" y="278"/>
                      </a:lnTo>
                      <a:lnTo>
                        <a:pt x="57" y="322"/>
                      </a:lnTo>
                      <a:lnTo>
                        <a:pt x="74" y="364"/>
                      </a:lnTo>
                      <a:lnTo>
                        <a:pt x="93" y="406"/>
                      </a:lnTo>
                      <a:lnTo>
                        <a:pt x="114" y="447"/>
                      </a:lnTo>
                      <a:lnTo>
                        <a:pt x="137" y="486"/>
                      </a:lnTo>
                      <a:lnTo>
                        <a:pt x="161" y="524"/>
                      </a:lnTo>
                      <a:lnTo>
                        <a:pt x="187" y="561"/>
                      </a:lnTo>
                      <a:lnTo>
                        <a:pt x="215" y="597"/>
                      </a:lnTo>
                      <a:lnTo>
                        <a:pt x="244" y="631"/>
                      </a:lnTo>
                      <a:lnTo>
                        <a:pt x="276" y="662"/>
                      </a:lnTo>
                      <a:lnTo>
                        <a:pt x="309" y="694"/>
                      </a:lnTo>
                      <a:lnTo>
                        <a:pt x="343" y="724"/>
                      </a:lnTo>
                      <a:lnTo>
                        <a:pt x="378" y="751"/>
                      </a:lnTo>
                      <a:lnTo>
                        <a:pt x="415" y="777"/>
                      </a:lnTo>
                      <a:lnTo>
                        <a:pt x="454" y="803"/>
                      </a:lnTo>
                      <a:lnTo>
                        <a:pt x="493" y="825"/>
                      </a:lnTo>
                      <a:lnTo>
                        <a:pt x="533" y="845"/>
                      </a:lnTo>
                      <a:lnTo>
                        <a:pt x="574" y="864"/>
                      </a:lnTo>
                      <a:lnTo>
                        <a:pt x="617" y="882"/>
                      </a:lnTo>
                      <a:lnTo>
                        <a:pt x="661" y="896"/>
                      </a:lnTo>
                      <a:lnTo>
                        <a:pt x="706" y="909"/>
                      </a:lnTo>
                      <a:lnTo>
                        <a:pt x="751" y="920"/>
                      </a:lnTo>
                      <a:lnTo>
                        <a:pt x="797" y="928"/>
                      </a:lnTo>
                      <a:lnTo>
                        <a:pt x="844" y="934"/>
                      </a:lnTo>
                      <a:lnTo>
                        <a:pt x="891" y="937"/>
                      </a:lnTo>
                      <a:lnTo>
                        <a:pt x="940" y="939"/>
                      </a:lnTo>
                      <a:lnTo>
                        <a:pt x="988" y="937"/>
                      </a:lnTo>
                      <a:lnTo>
                        <a:pt x="1035" y="934"/>
                      </a:lnTo>
                      <a:lnTo>
                        <a:pt x="1082" y="928"/>
                      </a:lnTo>
                      <a:lnTo>
                        <a:pt x="1128" y="920"/>
                      </a:lnTo>
                      <a:lnTo>
                        <a:pt x="1173" y="909"/>
                      </a:lnTo>
                      <a:lnTo>
                        <a:pt x="1218" y="896"/>
                      </a:lnTo>
                      <a:lnTo>
                        <a:pt x="1262" y="882"/>
                      </a:lnTo>
                      <a:lnTo>
                        <a:pt x="1305" y="864"/>
                      </a:lnTo>
                      <a:lnTo>
                        <a:pt x="1346" y="845"/>
                      </a:lnTo>
                      <a:lnTo>
                        <a:pt x="1386" y="825"/>
                      </a:lnTo>
                      <a:lnTo>
                        <a:pt x="1425" y="803"/>
                      </a:lnTo>
                      <a:lnTo>
                        <a:pt x="1464" y="777"/>
                      </a:lnTo>
                      <a:lnTo>
                        <a:pt x="1501" y="751"/>
                      </a:lnTo>
                      <a:lnTo>
                        <a:pt x="1536" y="724"/>
                      </a:lnTo>
                      <a:lnTo>
                        <a:pt x="1570" y="694"/>
                      </a:lnTo>
                      <a:lnTo>
                        <a:pt x="1603" y="662"/>
                      </a:lnTo>
                      <a:lnTo>
                        <a:pt x="1635" y="631"/>
                      </a:lnTo>
                      <a:lnTo>
                        <a:pt x="1664" y="597"/>
                      </a:lnTo>
                      <a:lnTo>
                        <a:pt x="1692" y="561"/>
                      </a:lnTo>
                      <a:lnTo>
                        <a:pt x="1718" y="524"/>
                      </a:lnTo>
                      <a:lnTo>
                        <a:pt x="1742" y="486"/>
                      </a:lnTo>
                      <a:lnTo>
                        <a:pt x="1765" y="447"/>
                      </a:lnTo>
                      <a:lnTo>
                        <a:pt x="1786" y="406"/>
                      </a:lnTo>
                      <a:lnTo>
                        <a:pt x="1805" y="364"/>
                      </a:lnTo>
                      <a:lnTo>
                        <a:pt x="1822" y="322"/>
                      </a:lnTo>
                      <a:lnTo>
                        <a:pt x="1837" y="278"/>
                      </a:lnTo>
                      <a:lnTo>
                        <a:pt x="1850" y="234"/>
                      </a:lnTo>
                      <a:lnTo>
                        <a:pt x="1860" y="188"/>
                      </a:lnTo>
                      <a:lnTo>
                        <a:pt x="1868" y="142"/>
                      </a:lnTo>
                      <a:lnTo>
                        <a:pt x="1875" y="95"/>
                      </a:lnTo>
                      <a:lnTo>
                        <a:pt x="1878" y="48"/>
                      </a:lnTo>
                      <a:lnTo>
                        <a:pt x="1879" y="0"/>
                      </a:lnTo>
                      <a:lnTo>
                        <a:pt x="1839" y="0"/>
                      </a:lnTo>
                      <a:lnTo>
                        <a:pt x="1802" y="0"/>
                      </a:lnTo>
                      <a:lnTo>
                        <a:pt x="1766" y="0"/>
                      </a:lnTo>
                      <a:lnTo>
                        <a:pt x="1734" y="0"/>
                      </a:lnTo>
                      <a:lnTo>
                        <a:pt x="1704" y="0"/>
                      </a:lnTo>
                      <a:lnTo>
                        <a:pt x="1676" y="0"/>
                      </a:lnTo>
                      <a:lnTo>
                        <a:pt x="1650" y="0"/>
                      </a:lnTo>
                      <a:lnTo>
                        <a:pt x="1627" y="0"/>
                      </a:lnTo>
                      <a:lnTo>
                        <a:pt x="1604" y="0"/>
                      </a:lnTo>
                      <a:lnTo>
                        <a:pt x="1584" y="0"/>
                      </a:lnTo>
                      <a:lnTo>
                        <a:pt x="1565" y="0"/>
                      </a:lnTo>
                      <a:lnTo>
                        <a:pt x="1547" y="0"/>
                      </a:lnTo>
                      <a:lnTo>
                        <a:pt x="1530" y="0"/>
                      </a:lnTo>
                      <a:lnTo>
                        <a:pt x="1513" y="0"/>
                      </a:lnTo>
                      <a:lnTo>
                        <a:pt x="1498" y="0"/>
                      </a:lnTo>
                      <a:lnTo>
                        <a:pt x="1482" y="0"/>
                      </a:lnTo>
                      <a:lnTo>
                        <a:pt x="1468" y="0"/>
                      </a:lnTo>
                      <a:lnTo>
                        <a:pt x="1453" y="0"/>
                      </a:lnTo>
                      <a:lnTo>
                        <a:pt x="1439" y="0"/>
                      </a:lnTo>
                      <a:lnTo>
                        <a:pt x="1423" y="0"/>
                      </a:lnTo>
                      <a:lnTo>
                        <a:pt x="1408" y="0"/>
                      </a:lnTo>
                      <a:lnTo>
                        <a:pt x="1391" y="0"/>
                      </a:lnTo>
                      <a:lnTo>
                        <a:pt x="1375" y="0"/>
                      </a:lnTo>
                      <a:lnTo>
                        <a:pt x="1356" y="0"/>
                      </a:lnTo>
                      <a:lnTo>
                        <a:pt x="1338" y="0"/>
                      </a:lnTo>
                      <a:lnTo>
                        <a:pt x="1318" y="0"/>
                      </a:lnTo>
                      <a:lnTo>
                        <a:pt x="1296" y="0"/>
                      </a:lnTo>
                      <a:lnTo>
                        <a:pt x="1273" y="0"/>
                      </a:lnTo>
                      <a:lnTo>
                        <a:pt x="1248" y="0"/>
                      </a:lnTo>
                      <a:lnTo>
                        <a:pt x="1220" y="0"/>
                      </a:lnTo>
                      <a:lnTo>
                        <a:pt x="1191" y="0"/>
                      </a:lnTo>
                      <a:lnTo>
                        <a:pt x="1159" y="0"/>
                      </a:lnTo>
                      <a:lnTo>
                        <a:pt x="1158" y="23"/>
                      </a:lnTo>
                      <a:lnTo>
                        <a:pt x="1155" y="43"/>
                      </a:lnTo>
                      <a:lnTo>
                        <a:pt x="1149" y="65"/>
                      </a:lnTo>
                      <a:lnTo>
                        <a:pt x="1141" y="85"/>
                      </a:lnTo>
                      <a:lnTo>
                        <a:pt x="1133" y="105"/>
                      </a:lnTo>
                      <a:lnTo>
                        <a:pt x="1122" y="122"/>
                      </a:lnTo>
                      <a:lnTo>
                        <a:pt x="1108" y="139"/>
                      </a:lnTo>
                      <a:lnTo>
                        <a:pt x="1094" y="155"/>
                      </a:lnTo>
                      <a:lnTo>
                        <a:pt x="1079" y="169"/>
                      </a:lnTo>
                      <a:lnTo>
                        <a:pt x="1062" y="181"/>
                      </a:lnTo>
                      <a:lnTo>
                        <a:pt x="1044" y="192"/>
                      </a:lnTo>
                      <a:lnTo>
                        <a:pt x="1025" y="201"/>
                      </a:lnTo>
                      <a:lnTo>
                        <a:pt x="1004" y="209"/>
                      </a:lnTo>
                      <a:lnTo>
                        <a:pt x="983" y="214"/>
                      </a:lnTo>
                      <a:lnTo>
                        <a:pt x="962" y="218"/>
                      </a:lnTo>
                      <a:lnTo>
                        <a:pt x="940" y="219"/>
                      </a:lnTo>
                      <a:lnTo>
                        <a:pt x="918" y="218"/>
                      </a:lnTo>
                      <a:lnTo>
                        <a:pt x="896" y="214"/>
                      </a:lnTo>
                      <a:lnTo>
                        <a:pt x="875" y="209"/>
                      </a:lnTo>
                      <a:lnTo>
                        <a:pt x="854" y="201"/>
                      </a:lnTo>
                      <a:lnTo>
                        <a:pt x="835" y="192"/>
                      </a:lnTo>
                      <a:lnTo>
                        <a:pt x="817" y="181"/>
                      </a:lnTo>
                      <a:lnTo>
                        <a:pt x="800" y="169"/>
                      </a:lnTo>
                      <a:lnTo>
                        <a:pt x="785" y="155"/>
                      </a:lnTo>
                      <a:lnTo>
                        <a:pt x="771" y="139"/>
                      </a:lnTo>
                      <a:lnTo>
                        <a:pt x="758" y="122"/>
                      </a:lnTo>
                      <a:lnTo>
                        <a:pt x="747" y="105"/>
                      </a:lnTo>
                      <a:lnTo>
                        <a:pt x="738" y="85"/>
                      </a:lnTo>
                      <a:lnTo>
                        <a:pt x="730" y="65"/>
                      </a:lnTo>
                      <a:lnTo>
                        <a:pt x="725" y="43"/>
                      </a:lnTo>
                      <a:lnTo>
                        <a:pt x="721" y="23"/>
                      </a:lnTo>
                      <a:lnTo>
                        <a:pt x="720" y="0"/>
                      </a:lnTo>
                      <a:lnTo>
                        <a:pt x="680" y="0"/>
                      </a:lnTo>
                      <a:lnTo>
                        <a:pt x="642" y="0"/>
                      </a:lnTo>
                      <a:lnTo>
                        <a:pt x="607" y="0"/>
                      </a:lnTo>
                      <a:lnTo>
                        <a:pt x="574" y="0"/>
                      </a:lnTo>
                      <a:lnTo>
                        <a:pt x="545" y="0"/>
                      </a:lnTo>
                      <a:lnTo>
                        <a:pt x="517" y="0"/>
                      </a:lnTo>
                      <a:lnTo>
                        <a:pt x="491" y="0"/>
                      </a:lnTo>
                      <a:lnTo>
                        <a:pt x="467" y="0"/>
                      </a:lnTo>
                      <a:lnTo>
                        <a:pt x="445" y="0"/>
                      </a:lnTo>
                      <a:lnTo>
                        <a:pt x="424" y="0"/>
                      </a:lnTo>
                      <a:lnTo>
                        <a:pt x="406" y="0"/>
                      </a:lnTo>
                      <a:lnTo>
                        <a:pt x="387" y="0"/>
                      </a:lnTo>
                      <a:lnTo>
                        <a:pt x="370" y="0"/>
                      </a:lnTo>
                      <a:lnTo>
                        <a:pt x="354" y="0"/>
                      </a:lnTo>
                      <a:lnTo>
                        <a:pt x="339" y="0"/>
                      </a:lnTo>
                      <a:lnTo>
                        <a:pt x="323" y="0"/>
                      </a:lnTo>
                      <a:lnTo>
                        <a:pt x="308" y="0"/>
                      </a:lnTo>
                      <a:lnTo>
                        <a:pt x="294" y="0"/>
                      </a:lnTo>
                      <a:lnTo>
                        <a:pt x="278" y="0"/>
                      </a:lnTo>
                      <a:lnTo>
                        <a:pt x="263" y="0"/>
                      </a:lnTo>
                      <a:lnTo>
                        <a:pt x="248" y="0"/>
                      </a:lnTo>
                      <a:lnTo>
                        <a:pt x="232" y="0"/>
                      </a:lnTo>
                      <a:lnTo>
                        <a:pt x="215" y="0"/>
                      </a:lnTo>
                      <a:lnTo>
                        <a:pt x="197" y="0"/>
                      </a:lnTo>
                      <a:lnTo>
                        <a:pt x="179" y="0"/>
                      </a:lnTo>
                      <a:lnTo>
                        <a:pt x="158" y="0"/>
                      </a:lnTo>
                      <a:lnTo>
                        <a:pt x="137" y="0"/>
                      </a:lnTo>
                      <a:lnTo>
                        <a:pt x="113" y="0"/>
                      </a:lnTo>
                      <a:lnTo>
                        <a:pt x="88" y="0"/>
                      </a:lnTo>
                      <a:lnTo>
                        <a:pt x="61" y="0"/>
                      </a:lnTo>
                      <a:lnTo>
                        <a:pt x="32" y="0"/>
                      </a:lnTo>
                      <a:lnTo>
                        <a:pt x="0" y="0"/>
                      </a:lnTo>
                      <a:close/>
                    </a:path>
                  </a:pathLst>
                </a:custGeom>
                <a:solidFill>
                  <a:srgbClr val="E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35" name="Freeform 272">
                  <a:extLst>
                    <a:ext uri="{FF2B5EF4-FFF2-40B4-BE49-F238E27FC236}">
                      <a16:creationId xmlns:a16="http://schemas.microsoft.com/office/drawing/2014/main" id="{871B26A6-B11E-4FE6-A01E-B4571BADC174}"/>
                    </a:ext>
                  </a:extLst>
                </p:cNvPr>
                <p:cNvSpPr>
                  <a:spLocks/>
                </p:cNvSpPr>
                <p:nvPr/>
              </p:nvSpPr>
              <p:spPr bwMode="auto">
                <a:xfrm>
                  <a:off x="1951" y="2803"/>
                  <a:ext cx="620" cy="309"/>
                </a:xfrm>
                <a:custGeom>
                  <a:avLst/>
                  <a:gdLst>
                    <a:gd name="T0" fmla="*/ 0 w 1859"/>
                    <a:gd name="T1" fmla="*/ 0 h 929"/>
                    <a:gd name="T2" fmla="*/ 0 w 1859"/>
                    <a:gd name="T3" fmla="*/ 0 h 929"/>
                    <a:gd name="T4" fmla="*/ 0 w 1859"/>
                    <a:gd name="T5" fmla="*/ 0 h 929"/>
                    <a:gd name="T6" fmla="*/ 0 w 1859"/>
                    <a:gd name="T7" fmla="*/ 1 h 929"/>
                    <a:gd name="T8" fmla="*/ 0 w 1859"/>
                    <a:gd name="T9" fmla="*/ 1 h 929"/>
                    <a:gd name="T10" fmla="*/ 0 w 1859"/>
                    <a:gd name="T11" fmla="*/ 1 h 929"/>
                    <a:gd name="T12" fmla="*/ 1 w 1859"/>
                    <a:gd name="T13" fmla="*/ 1 h 929"/>
                    <a:gd name="T14" fmla="*/ 1 w 1859"/>
                    <a:gd name="T15" fmla="*/ 1 h 929"/>
                    <a:gd name="T16" fmla="*/ 1 w 1859"/>
                    <a:gd name="T17" fmla="*/ 1 h 929"/>
                    <a:gd name="T18" fmla="*/ 1 w 1859"/>
                    <a:gd name="T19" fmla="*/ 1 h 929"/>
                    <a:gd name="T20" fmla="*/ 1 w 1859"/>
                    <a:gd name="T21" fmla="*/ 1 h 929"/>
                    <a:gd name="T22" fmla="*/ 1 w 1859"/>
                    <a:gd name="T23" fmla="*/ 1 h 929"/>
                    <a:gd name="T24" fmla="*/ 2 w 1859"/>
                    <a:gd name="T25" fmla="*/ 1 h 929"/>
                    <a:gd name="T26" fmla="*/ 2 w 1859"/>
                    <a:gd name="T27" fmla="*/ 1 h 929"/>
                    <a:gd name="T28" fmla="*/ 2 w 1859"/>
                    <a:gd name="T29" fmla="*/ 1 h 929"/>
                    <a:gd name="T30" fmla="*/ 2 w 1859"/>
                    <a:gd name="T31" fmla="*/ 1 h 929"/>
                    <a:gd name="T32" fmla="*/ 2 w 1859"/>
                    <a:gd name="T33" fmla="*/ 1 h 929"/>
                    <a:gd name="T34" fmla="*/ 2 w 1859"/>
                    <a:gd name="T35" fmla="*/ 1 h 929"/>
                    <a:gd name="T36" fmla="*/ 2 w 1859"/>
                    <a:gd name="T37" fmla="*/ 0 h 929"/>
                    <a:gd name="T38" fmla="*/ 3 w 1859"/>
                    <a:gd name="T39" fmla="*/ 0 h 929"/>
                    <a:gd name="T40" fmla="*/ 3 w 1859"/>
                    <a:gd name="T41" fmla="*/ 0 h 929"/>
                    <a:gd name="T42" fmla="*/ 2 w 1859"/>
                    <a:gd name="T43" fmla="*/ 0 h 929"/>
                    <a:gd name="T44" fmla="*/ 2 w 1859"/>
                    <a:gd name="T45" fmla="*/ 0 h 929"/>
                    <a:gd name="T46" fmla="*/ 2 w 1859"/>
                    <a:gd name="T47" fmla="*/ 0 h 929"/>
                    <a:gd name="T48" fmla="*/ 2 w 1859"/>
                    <a:gd name="T49" fmla="*/ 0 h 929"/>
                    <a:gd name="T50" fmla="*/ 2 w 1859"/>
                    <a:gd name="T51" fmla="*/ 0 h 929"/>
                    <a:gd name="T52" fmla="*/ 2 w 1859"/>
                    <a:gd name="T53" fmla="*/ 0 h 929"/>
                    <a:gd name="T54" fmla="*/ 2 w 1859"/>
                    <a:gd name="T55" fmla="*/ 0 h 929"/>
                    <a:gd name="T56" fmla="*/ 2 w 1859"/>
                    <a:gd name="T57" fmla="*/ 0 h 929"/>
                    <a:gd name="T58" fmla="*/ 1 w 1859"/>
                    <a:gd name="T59" fmla="*/ 0 h 929"/>
                    <a:gd name="T60" fmla="*/ 1 w 1859"/>
                    <a:gd name="T61" fmla="*/ 0 h 929"/>
                    <a:gd name="T62" fmla="*/ 1 w 1859"/>
                    <a:gd name="T63" fmla="*/ 0 h 929"/>
                    <a:gd name="T64" fmla="*/ 1 w 1859"/>
                    <a:gd name="T65" fmla="*/ 0 h 929"/>
                    <a:gd name="T66" fmla="*/ 1 w 1859"/>
                    <a:gd name="T67" fmla="*/ 0 h 929"/>
                    <a:gd name="T68" fmla="*/ 1 w 1859"/>
                    <a:gd name="T69" fmla="*/ 0 h 929"/>
                    <a:gd name="T70" fmla="*/ 1 w 1859"/>
                    <a:gd name="T71" fmla="*/ 0 h 929"/>
                    <a:gd name="T72" fmla="*/ 1 w 1859"/>
                    <a:gd name="T73" fmla="*/ 0 h 929"/>
                    <a:gd name="T74" fmla="*/ 1 w 1859"/>
                    <a:gd name="T75" fmla="*/ 0 h 929"/>
                    <a:gd name="T76" fmla="*/ 1 w 1859"/>
                    <a:gd name="T77" fmla="*/ 0 h 929"/>
                    <a:gd name="T78" fmla="*/ 0 w 1859"/>
                    <a:gd name="T79" fmla="*/ 0 h 929"/>
                    <a:gd name="T80" fmla="*/ 0 w 1859"/>
                    <a:gd name="T81" fmla="*/ 0 h 929"/>
                    <a:gd name="T82" fmla="*/ 0 w 1859"/>
                    <a:gd name="T83" fmla="*/ 0 h 929"/>
                    <a:gd name="T84" fmla="*/ 0 w 1859"/>
                    <a:gd name="T85" fmla="*/ 0 h 9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59" h="929">
                      <a:moveTo>
                        <a:pt x="0" y="0"/>
                      </a:moveTo>
                      <a:lnTo>
                        <a:pt x="1" y="48"/>
                      </a:lnTo>
                      <a:lnTo>
                        <a:pt x="4" y="94"/>
                      </a:lnTo>
                      <a:lnTo>
                        <a:pt x="11" y="141"/>
                      </a:lnTo>
                      <a:lnTo>
                        <a:pt x="18" y="187"/>
                      </a:lnTo>
                      <a:lnTo>
                        <a:pt x="29" y="231"/>
                      </a:lnTo>
                      <a:lnTo>
                        <a:pt x="41" y="276"/>
                      </a:lnTo>
                      <a:lnTo>
                        <a:pt x="57" y="318"/>
                      </a:lnTo>
                      <a:lnTo>
                        <a:pt x="73" y="361"/>
                      </a:lnTo>
                      <a:lnTo>
                        <a:pt x="92" y="402"/>
                      </a:lnTo>
                      <a:lnTo>
                        <a:pt x="113" y="442"/>
                      </a:lnTo>
                      <a:lnTo>
                        <a:pt x="135" y="481"/>
                      </a:lnTo>
                      <a:lnTo>
                        <a:pt x="159" y="519"/>
                      </a:lnTo>
                      <a:lnTo>
                        <a:pt x="185" y="555"/>
                      </a:lnTo>
                      <a:lnTo>
                        <a:pt x="212" y="590"/>
                      </a:lnTo>
                      <a:lnTo>
                        <a:pt x="242" y="624"/>
                      </a:lnTo>
                      <a:lnTo>
                        <a:pt x="273" y="656"/>
                      </a:lnTo>
                      <a:lnTo>
                        <a:pt x="306" y="687"/>
                      </a:lnTo>
                      <a:lnTo>
                        <a:pt x="340" y="716"/>
                      </a:lnTo>
                      <a:lnTo>
                        <a:pt x="375" y="744"/>
                      </a:lnTo>
                      <a:lnTo>
                        <a:pt x="411" y="770"/>
                      </a:lnTo>
                      <a:lnTo>
                        <a:pt x="448" y="794"/>
                      </a:lnTo>
                      <a:lnTo>
                        <a:pt x="488" y="816"/>
                      </a:lnTo>
                      <a:lnTo>
                        <a:pt x="527" y="837"/>
                      </a:lnTo>
                      <a:lnTo>
                        <a:pt x="569" y="855"/>
                      </a:lnTo>
                      <a:lnTo>
                        <a:pt x="610" y="872"/>
                      </a:lnTo>
                      <a:lnTo>
                        <a:pt x="654" y="887"/>
                      </a:lnTo>
                      <a:lnTo>
                        <a:pt x="698" y="899"/>
                      </a:lnTo>
                      <a:lnTo>
                        <a:pt x="743" y="910"/>
                      </a:lnTo>
                      <a:lnTo>
                        <a:pt x="788" y="918"/>
                      </a:lnTo>
                      <a:lnTo>
                        <a:pt x="835" y="924"/>
                      </a:lnTo>
                      <a:lnTo>
                        <a:pt x="882" y="928"/>
                      </a:lnTo>
                      <a:lnTo>
                        <a:pt x="930" y="929"/>
                      </a:lnTo>
                      <a:lnTo>
                        <a:pt x="977" y="928"/>
                      </a:lnTo>
                      <a:lnTo>
                        <a:pt x="1024" y="924"/>
                      </a:lnTo>
                      <a:lnTo>
                        <a:pt x="1071" y="918"/>
                      </a:lnTo>
                      <a:lnTo>
                        <a:pt x="1116" y="910"/>
                      </a:lnTo>
                      <a:lnTo>
                        <a:pt x="1161" y="899"/>
                      </a:lnTo>
                      <a:lnTo>
                        <a:pt x="1205" y="887"/>
                      </a:lnTo>
                      <a:lnTo>
                        <a:pt x="1249" y="872"/>
                      </a:lnTo>
                      <a:lnTo>
                        <a:pt x="1290" y="855"/>
                      </a:lnTo>
                      <a:lnTo>
                        <a:pt x="1332" y="837"/>
                      </a:lnTo>
                      <a:lnTo>
                        <a:pt x="1372" y="816"/>
                      </a:lnTo>
                      <a:lnTo>
                        <a:pt x="1411" y="794"/>
                      </a:lnTo>
                      <a:lnTo>
                        <a:pt x="1448" y="770"/>
                      </a:lnTo>
                      <a:lnTo>
                        <a:pt x="1484" y="744"/>
                      </a:lnTo>
                      <a:lnTo>
                        <a:pt x="1520" y="716"/>
                      </a:lnTo>
                      <a:lnTo>
                        <a:pt x="1554" y="687"/>
                      </a:lnTo>
                      <a:lnTo>
                        <a:pt x="1586" y="656"/>
                      </a:lnTo>
                      <a:lnTo>
                        <a:pt x="1617" y="624"/>
                      </a:lnTo>
                      <a:lnTo>
                        <a:pt x="1647" y="590"/>
                      </a:lnTo>
                      <a:lnTo>
                        <a:pt x="1674" y="555"/>
                      </a:lnTo>
                      <a:lnTo>
                        <a:pt x="1700" y="519"/>
                      </a:lnTo>
                      <a:lnTo>
                        <a:pt x="1725" y="481"/>
                      </a:lnTo>
                      <a:lnTo>
                        <a:pt x="1747" y="442"/>
                      </a:lnTo>
                      <a:lnTo>
                        <a:pt x="1767" y="402"/>
                      </a:lnTo>
                      <a:lnTo>
                        <a:pt x="1786" y="361"/>
                      </a:lnTo>
                      <a:lnTo>
                        <a:pt x="1802" y="318"/>
                      </a:lnTo>
                      <a:lnTo>
                        <a:pt x="1818" y="276"/>
                      </a:lnTo>
                      <a:lnTo>
                        <a:pt x="1830" y="231"/>
                      </a:lnTo>
                      <a:lnTo>
                        <a:pt x="1841" y="187"/>
                      </a:lnTo>
                      <a:lnTo>
                        <a:pt x="1849" y="141"/>
                      </a:lnTo>
                      <a:lnTo>
                        <a:pt x="1855" y="94"/>
                      </a:lnTo>
                      <a:lnTo>
                        <a:pt x="1858" y="48"/>
                      </a:lnTo>
                      <a:lnTo>
                        <a:pt x="1859" y="0"/>
                      </a:lnTo>
                      <a:lnTo>
                        <a:pt x="1779" y="0"/>
                      </a:lnTo>
                      <a:lnTo>
                        <a:pt x="1710" y="0"/>
                      </a:lnTo>
                      <a:lnTo>
                        <a:pt x="1651" y="0"/>
                      </a:lnTo>
                      <a:lnTo>
                        <a:pt x="1601" y="0"/>
                      </a:lnTo>
                      <a:lnTo>
                        <a:pt x="1557" y="0"/>
                      </a:lnTo>
                      <a:lnTo>
                        <a:pt x="1520" y="0"/>
                      </a:lnTo>
                      <a:lnTo>
                        <a:pt x="1486" y="0"/>
                      </a:lnTo>
                      <a:lnTo>
                        <a:pt x="1455" y="0"/>
                      </a:lnTo>
                      <a:lnTo>
                        <a:pt x="1425" y="0"/>
                      </a:lnTo>
                      <a:lnTo>
                        <a:pt x="1397" y="0"/>
                      </a:lnTo>
                      <a:lnTo>
                        <a:pt x="1367" y="0"/>
                      </a:lnTo>
                      <a:lnTo>
                        <a:pt x="1334" y="0"/>
                      </a:lnTo>
                      <a:lnTo>
                        <a:pt x="1297" y="0"/>
                      </a:lnTo>
                      <a:lnTo>
                        <a:pt x="1255" y="0"/>
                      </a:lnTo>
                      <a:lnTo>
                        <a:pt x="1206" y="0"/>
                      </a:lnTo>
                      <a:lnTo>
                        <a:pt x="1149" y="0"/>
                      </a:lnTo>
                      <a:lnTo>
                        <a:pt x="1148" y="23"/>
                      </a:lnTo>
                      <a:lnTo>
                        <a:pt x="1145" y="43"/>
                      </a:lnTo>
                      <a:lnTo>
                        <a:pt x="1139" y="65"/>
                      </a:lnTo>
                      <a:lnTo>
                        <a:pt x="1131" y="85"/>
                      </a:lnTo>
                      <a:lnTo>
                        <a:pt x="1123" y="105"/>
                      </a:lnTo>
                      <a:lnTo>
                        <a:pt x="1112" y="122"/>
                      </a:lnTo>
                      <a:lnTo>
                        <a:pt x="1098" y="139"/>
                      </a:lnTo>
                      <a:lnTo>
                        <a:pt x="1084" y="155"/>
                      </a:lnTo>
                      <a:lnTo>
                        <a:pt x="1069" y="169"/>
                      </a:lnTo>
                      <a:lnTo>
                        <a:pt x="1052" y="181"/>
                      </a:lnTo>
                      <a:lnTo>
                        <a:pt x="1034" y="192"/>
                      </a:lnTo>
                      <a:lnTo>
                        <a:pt x="1015" y="201"/>
                      </a:lnTo>
                      <a:lnTo>
                        <a:pt x="994" y="209"/>
                      </a:lnTo>
                      <a:lnTo>
                        <a:pt x="973" y="214"/>
                      </a:lnTo>
                      <a:lnTo>
                        <a:pt x="952" y="218"/>
                      </a:lnTo>
                      <a:lnTo>
                        <a:pt x="930" y="219"/>
                      </a:lnTo>
                      <a:lnTo>
                        <a:pt x="908" y="218"/>
                      </a:lnTo>
                      <a:lnTo>
                        <a:pt x="886" y="214"/>
                      </a:lnTo>
                      <a:lnTo>
                        <a:pt x="865" y="209"/>
                      </a:lnTo>
                      <a:lnTo>
                        <a:pt x="844" y="201"/>
                      </a:lnTo>
                      <a:lnTo>
                        <a:pt x="825" y="192"/>
                      </a:lnTo>
                      <a:lnTo>
                        <a:pt x="807" y="181"/>
                      </a:lnTo>
                      <a:lnTo>
                        <a:pt x="790" y="169"/>
                      </a:lnTo>
                      <a:lnTo>
                        <a:pt x="775" y="155"/>
                      </a:lnTo>
                      <a:lnTo>
                        <a:pt x="761" y="139"/>
                      </a:lnTo>
                      <a:lnTo>
                        <a:pt x="748" y="122"/>
                      </a:lnTo>
                      <a:lnTo>
                        <a:pt x="737" y="105"/>
                      </a:lnTo>
                      <a:lnTo>
                        <a:pt x="728" y="85"/>
                      </a:lnTo>
                      <a:lnTo>
                        <a:pt x="720" y="65"/>
                      </a:lnTo>
                      <a:lnTo>
                        <a:pt x="715" y="43"/>
                      </a:lnTo>
                      <a:lnTo>
                        <a:pt x="711" y="23"/>
                      </a:lnTo>
                      <a:lnTo>
                        <a:pt x="710" y="0"/>
                      </a:lnTo>
                      <a:lnTo>
                        <a:pt x="630" y="0"/>
                      </a:lnTo>
                      <a:lnTo>
                        <a:pt x="561" y="0"/>
                      </a:lnTo>
                      <a:lnTo>
                        <a:pt x="502" y="0"/>
                      </a:lnTo>
                      <a:lnTo>
                        <a:pt x="451" y="0"/>
                      </a:lnTo>
                      <a:lnTo>
                        <a:pt x="409" y="0"/>
                      </a:lnTo>
                      <a:lnTo>
                        <a:pt x="370" y="0"/>
                      </a:lnTo>
                      <a:lnTo>
                        <a:pt x="337" y="0"/>
                      </a:lnTo>
                      <a:lnTo>
                        <a:pt x="307" y="0"/>
                      </a:lnTo>
                      <a:lnTo>
                        <a:pt x="277" y="0"/>
                      </a:lnTo>
                      <a:lnTo>
                        <a:pt x="249" y="0"/>
                      </a:lnTo>
                      <a:lnTo>
                        <a:pt x="218" y="0"/>
                      </a:lnTo>
                      <a:lnTo>
                        <a:pt x="185" y="0"/>
                      </a:lnTo>
                      <a:lnTo>
                        <a:pt x="149" y="0"/>
                      </a:lnTo>
                      <a:lnTo>
                        <a:pt x="106" y="0"/>
                      </a:lnTo>
                      <a:lnTo>
                        <a:pt x="57" y="0"/>
                      </a:lnTo>
                      <a:lnTo>
                        <a:pt x="0" y="0"/>
                      </a:lnTo>
                      <a:close/>
                    </a:path>
                  </a:pathLst>
                </a:custGeom>
                <a:solidFill>
                  <a:srgbClr val="E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36" name="Freeform 273">
                  <a:extLst>
                    <a:ext uri="{FF2B5EF4-FFF2-40B4-BE49-F238E27FC236}">
                      <a16:creationId xmlns:a16="http://schemas.microsoft.com/office/drawing/2014/main" id="{0E7414D2-0F05-4DEA-A7A5-F1104A1B048F}"/>
                    </a:ext>
                  </a:extLst>
                </p:cNvPr>
                <p:cNvSpPr>
                  <a:spLocks/>
                </p:cNvSpPr>
                <p:nvPr/>
              </p:nvSpPr>
              <p:spPr bwMode="auto">
                <a:xfrm>
                  <a:off x="1955" y="2803"/>
                  <a:ext cx="613" cy="306"/>
                </a:xfrm>
                <a:custGeom>
                  <a:avLst/>
                  <a:gdLst>
                    <a:gd name="T0" fmla="*/ 0 w 1838"/>
                    <a:gd name="T1" fmla="*/ 0 h 918"/>
                    <a:gd name="T2" fmla="*/ 0 w 1838"/>
                    <a:gd name="T3" fmla="*/ 0 h 918"/>
                    <a:gd name="T4" fmla="*/ 0 w 1838"/>
                    <a:gd name="T5" fmla="*/ 0 h 918"/>
                    <a:gd name="T6" fmla="*/ 0 w 1838"/>
                    <a:gd name="T7" fmla="*/ 1 h 918"/>
                    <a:gd name="T8" fmla="*/ 0 w 1838"/>
                    <a:gd name="T9" fmla="*/ 1 h 918"/>
                    <a:gd name="T10" fmla="*/ 0 w 1838"/>
                    <a:gd name="T11" fmla="*/ 1 h 918"/>
                    <a:gd name="T12" fmla="*/ 1 w 1838"/>
                    <a:gd name="T13" fmla="*/ 1 h 918"/>
                    <a:gd name="T14" fmla="*/ 1 w 1838"/>
                    <a:gd name="T15" fmla="*/ 1 h 918"/>
                    <a:gd name="T16" fmla="*/ 1 w 1838"/>
                    <a:gd name="T17" fmla="*/ 1 h 918"/>
                    <a:gd name="T18" fmla="*/ 1 w 1838"/>
                    <a:gd name="T19" fmla="*/ 1 h 918"/>
                    <a:gd name="T20" fmla="*/ 1 w 1838"/>
                    <a:gd name="T21" fmla="*/ 1 h 918"/>
                    <a:gd name="T22" fmla="*/ 1 w 1838"/>
                    <a:gd name="T23" fmla="*/ 1 h 918"/>
                    <a:gd name="T24" fmla="*/ 2 w 1838"/>
                    <a:gd name="T25" fmla="*/ 1 h 918"/>
                    <a:gd name="T26" fmla="*/ 2 w 1838"/>
                    <a:gd name="T27" fmla="*/ 1 h 918"/>
                    <a:gd name="T28" fmla="*/ 2 w 1838"/>
                    <a:gd name="T29" fmla="*/ 1 h 918"/>
                    <a:gd name="T30" fmla="*/ 2 w 1838"/>
                    <a:gd name="T31" fmla="*/ 1 h 918"/>
                    <a:gd name="T32" fmla="*/ 2 w 1838"/>
                    <a:gd name="T33" fmla="*/ 1 h 918"/>
                    <a:gd name="T34" fmla="*/ 2 w 1838"/>
                    <a:gd name="T35" fmla="*/ 1 h 918"/>
                    <a:gd name="T36" fmla="*/ 2 w 1838"/>
                    <a:gd name="T37" fmla="*/ 0 h 918"/>
                    <a:gd name="T38" fmla="*/ 2 w 1838"/>
                    <a:gd name="T39" fmla="*/ 0 h 918"/>
                    <a:gd name="T40" fmla="*/ 3 w 1838"/>
                    <a:gd name="T41" fmla="*/ 0 h 918"/>
                    <a:gd name="T42" fmla="*/ 2 w 1838"/>
                    <a:gd name="T43" fmla="*/ 0 h 918"/>
                    <a:gd name="T44" fmla="*/ 2 w 1838"/>
                    <a:gd name="T45" fmla="*/ 0 h 918"/>
                    <a:gd name="T46" fmla="*/ 2 w 1838"/>
                    <a:gd name="T47" fmla="*/ 0 h 918"/>
                    <a:gd name="T48" fmla="*/ 2 w 1838"/>
                    <a:gd name="T49" fmla="*/ 0 h 918"/>
                    <a:gd name="T50" fmla="*/ 2 w 1838"/>
                    <a:gd name="T51" fmla="*/ 0 h 918"/>
                    <a:gd name="T52" fmla="*/ 2 w 1838"/>
                    <a:gd name="T53" fmla="*/ 0 h 918"/>
                    <a:gd name="T54" fmla="*/ 2 w 1838"/>
                    <a:gd name="T55" fmla="*/ 0 h 918"/>
                    <a:gd name="T56" fmla="*/ 2 w 1838"/>
                    <a:gd name="T57" fmla="*/ 0 h 918"/>
                    <a:gd name="T58" fmla="*/ 1 w 1838"/>
                    <a:gd name="T59" fmla="*/ 0 h 918"/>
                    <a:gd name="T60" fmla="*/ 1 w 1838"/>
                    <a:gd name="T61" fmla="*/ 0 h 918"/>
                    <a:gd name="T62" fmla="*/ 1 w 1838"/>
                    <a:gd name="T63" fmla="*/ 0 h 918"/>
                    <a:gd name="T64" fmla="*/ 1 w 1838"/>
                    <a:gd name="T65" fmla="*/ 0 h 918"/>
                    <a:gd name="T66" fmla="*/ 1 w 1838"/>
                    <a:gd name="T67" fmla="*/ 0 h 918"/>
                    <a:gd name="T68" fmla="*/ 1 w 1838"/>
                    <a:gd name="T69" fmla="*/ 0 h 918"/>
                    <a:gd name="T70" fmla="*/ 1 w 1838"/>
                    <a:gd name="T71" fmla="*/ 0 h 918"/>
                    <a:gd name="T72" fmla="*/ 1 w 1838"/>
                    <a:gd name="T73" fmla="*/ 0 h 918"/>
                    <a:gd name="T74" fmla="*/ 1 w 1838"/>
                    <a:gd name="T75" fmla="*/ 0 h 918"/>
                    <a:gd name="T76" fmla="*/ 1 w 1838"/>
                    <a:gd name="T77" fmla="*/ 0 h 918"/>
                    <a:gd name="T78" fmla="*/ 0 w 1838"/>
                    <a:gd name="T79" fmla="*/ 0 h 918"/>
                    <a:gd name="T80" fmla="*/ 0 w 1838"/>
                    <a:gd name="T81" fmla="*/ 0 h 918"/>
                    <a:gd name="T82" fmla="*/ 0 w 1838"/>
                    <a:gd name="T83" fmla="*/ 0 h 918"/>
                    <a:gd name="T84" fmla="*/ 0 w 1838"/>
                    <a:gd name="T85" fmla="*/ 0 h 9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8" h="918">
                      <a:moveTo>
                        <a:pt x="0" y="0"/>
                      </a:moveTo>
                      <a:lnTo>
                        <a:pt x="1" y="47"/>
                      </a:lnTo>
                      <a:lnTo>
                        <a:pt x="4" y="94"/>
                      </a:lnTo>
                      <a:lnTo>
                        <a:pt x="11" y="139"/>
                      </a:lnTo>
                      <a:lnTo>
                        <a:pt x="18" y="185"/>
                      </a:lnTo>
                      <a:lnTo>
                        <a:pt x="28" y="229"/>
                      </a:lnTo>
                      <a:lnTo>
                        <a:pt x="41" y="272"/>
                      </a:lnTo>
                      <a:lnTo>
                        <a:pt x="56" y="315"/>
                      </a:lnTo>
                      <a:lnTo>
                        <a:pt x="72" y="357"/>
                      </a:lnTo>
                      <a:lnTo>
                        <a:pt x="91" y="397"/>
                      </a:lnTo>
                      <a:lnTo>
                        <a:pt x="111" y="437"/>
                      </a:lnTo>
                      <a:lnTo>
                        <a:pt x="133" y="475"/>
                      </a:lnTo>
                      <a:lnTo>
                        <a:pt x="158" y="512"/>
                      </a:lnTo>
                      <a:lnTo>
                        <a:pt x="183" y="548"/>
                      </a:lnTo>
                      <a:lnTo>
                        <a:pt x="210" y="584"/>
                      </a:lnTo>
                      <a:lnTo>
                        <a:pt x="239" y="616"/>
                      </a:lnTo>
                      <a:lnTo>
                        <a:pt x="269" y="648"/>
                      </a:lnTo>
                      <a:lnTo>
                        <a:pt x="301" y="679"/>
                      </a:lnTo>
                      <a:lnTo>
                        <a:pt x="335" y="707"/>
                      </a:lnTo>
                      <a:lnTo>
                        <a:pt x="369" y="735"/>
                      </a:lnTo>
                      <a:lnTo>
                        <a:pt x="405" y="761"/>
                      </a:lnTo>
                      <a:lnTo>
                        <a:pt x="443" y="784"/>
                      </a:lnTo>
                      <a:lnTo>
                        <a:pt x="481" y="807"/>
                      </a:lnTo>
                      <a:lnTo>
                        <a:pt x="521" y="827"/>
                      </a:lnTo>
                      <a:lnTo>
                        <a:pt x="562" y="845"/>
                      </a:lnTo>
                      <a:lnTo>
                        <a:pt x="604" y="862"/>
                      </a:lnTo>
                      <a:lnTo>
                        <a:pt x="646" y="876"/>
                      </a:lnTo>
                      <a:lnTo>
                        <a:pt x="689" y="889"/>
                      </a:lnTo>
                      <a:lnTo>
                        <a:pt x="734" y="899"/>
                      </a:lnTo>
                      <a:lnTo>
                        <a:pt x="779" y="907"/>
                      </a:lnTo>
                      <a:lnTo>
                        <a:pt x="825" y="913"/>
                      </a:lnTo>
                      <a:lnTo>
                        <a:pt x="871" y="917"/>
                      </a:lnTo>
                      <a:lnTo>
                        <a:pt x="919" y="918"/>
                      </a:lnTo>
                      <a:lnTo>
                        <a:pt x="966" y="917"/>
                      </a:lnTo>
                      <a:lnTo>
                        <a:pt x="1012" y="913"/>
                      </a:lnTo>
                      <a:lnTo>
                        <a:pt x="1058" y="907"/>
                      </a:lnTo>
                      <a:lnTo>
                        <a:pt x="1103" y="899"/>
                      </a:lnTo>
                      <a:lnTo>
                        <a:pt x="1148" y="889"/>
                      </a:lnTo>
                      <a:lnTo>
                        <a:pt x="1192" y="876"/>
                      </a:lnTo>
                      <a:lnTo>
                        <a:pt x="1233" y="862"/>
                      </a:lnTo>
                      <a:lnTo>
                        <a:pt x="1275" y="845"/>
                      </a:lnTo>
                      <a:lnTo>
                        <a:pt x="1317" y="827"/>
                      </a:lnTo>
                      <a:lnTo>
                        <a:pt x="1356" y="807"/>
                      </a:lnTo>
                      <a:lnTo>
                        <a:pt x="1394" y="784"/>
                      </a:lnTo>
                      <a:lnTo>
                        <a:pt x="1432" y="761"/>
                      </a:lnTo>
                      <a:lnTo>
                        <a:pt x="1468" y="735"/>
                      </a:lnTo>
                      <a:lnTo>
                        <a:pt x="1502" y="707"/>
                      </a:lnTo>
                      <a:lnTo>
                        <a:pt x="1536" y="679"/>
                      </a:lnTo>
                      <a:lnTo>
                        <a:pt x="1568" y="648"/>
                      </a:lnTo>
                      <a:lnTo>
                        <a:pt x="1598" y="616"/>
                      </a:lnTo>
                      <a:lnTo>
                        <a:pt x="1627" y="584"/>
                      </a:lnTo>
                      <a:lnTo>
                        <a:pt x="1654" y="548"/>
                      </a:lnTo>
                      <a:lnTo>
                        <a:pt x="1680" y="512"/>
                      </a:lnTo>
                      <a:lnTo>
                        <a:pt x="1704" y="475"/>
                      </a:lnTo>
                      <a:lnTo>
                        <a:pt x="1726" y="437"/>
                      </a:lnTo>
                      <a:lnTo>
                        <a:pt x="1747" y="397"/>
                      </a:lnTo>
                      <a:lnTo>
                        <a:pt x="1765" y="357"/>
                      </a:lnTo>
                      <a:lnTo>
                        <a:pt x="1782" y="315"/>
                      </a:lnTo>
                      <a:lnTo>
                        <a:pt x="1796" y="272"/>
                      </a:lnTo>
                      <a:lnTo>
                        <a:pt x="1809" y="229"/>
                      </a:lnTo>
                      <a:lnTo>
                        <a:pt x="1819" y="185"/>
                      </a:lnTo>
                      <a:lnTo>
                        <a:pt x="1827" y="139"/>
                      </a:lnTo>
                      <a:lnTo>
                        <a:pt x="1833" y="94"/>
                      </a:lnTo>
                      <a:lnTo>
                        <a:pt x="1836" y="47"/>
                      </a:lnTo>
                      <a:lnTo>
                        <a:pt x="1838" y="0"/>
                      </a:lnTo>
                      <a:lnTo>
                        <a:pt x="1755" y="0"/>
                      </a:lnTo>
                      <a:lnTo>
                        <a:pt x="1685" y="0"/>
                      </a:lnTo>
                      <a:lnTo>
                        <a:pt x="1625" y="0"/>
                      </a:lnTo>
                      <a:lnTo>
                        <a:pt x="1573" y="0"/>
                      </a:lnTo>
                      <a:lnTo>
                        <a:pt x="1528" y="0"/>
                      </a:lnTo>
                      <a:lnTo>
                        <a:pt x="1490" y="0"/>
                      </a:lnTo>
                      <a:lnTo>
                        <a:pt x="1457" y="0"/>
                      </a:lnTo>
                      <a:lnTo>
                        <a:pt x="1426" y="0"/>
                      </a:lnTo>
                      <a:lnTo>
                        <a:pt x="1398" y="0"/>
                      </a:lnTo>
                      <a:lnTo>
                        <a:pt x="1370" y="0"/>
                      </a:lnTo>
                      <a:lnTo>
                        <a:pt x="1342" y="0"/>
                      </a:lnTo>
                      <a:lnTo>
                        <a:pt x="1310" y="0"/>
                      </a:lnTo>
                      <a:lnTo>
                        <a:pt x="1276" y="0"/>
                      </a:lnTo>
                      <a:lnTo>
                        <a:pt x="1237" y="0"/>
                      </a:lnTo>
                      <a:lnTo>
                        <a:pt x="1192" y="0"/>
                      </a:lnTo>
                      <a:lnTo>
                        <a:pt x="1138" y="0"/>
                      </a:lnTo>
                      <a:lnTo>
                        <a:pt x="1137" y="23"/>
                      </a:lnTo>
                      <a:lnTo>
                        <a:pt x="1134" y="43"/>
                      </a:lnTo>
                      <a:lnTo>
                        <a:pt x="1128" y="65"/>
                      </a:lnTo>
                      <a:lnTo>
                        <a:pt x="1120" y="85"/>
                      </a:lnTo>
                      <a:lnTo>
                        <a:pt x="1112" y="105"/>
                      </a:lnTo>
                      <a:lnTo>
                        <a:pt x="1101" y="122"/>
                      </a:lnTo>
                      <a:lnTo>
                        <a:pt x="1087" y="139"/>
                      </a:lnTo>
                      <a:lnTo>
                        <a:pt x="1073" y="155"/>
                      </a:lnTo>
                      <a:lnTo>
                        <a:pt x="1058" y="169"/>
                      </a:lnTo>
                      <a:lnTo>
                        <a:pt x="1041" y="181"/>
                      </a:lnTo>
                      <a:lnTo>
                        <a:pt x="1023" y="192"/>
                      </a:lnTo>
                      <a:lnTo>
                        <a:pt x="1004" y="201"/>
                      </a:lnTo>
                      <a:lnTo>
                        <a:pt x="983" y="209"/>
                      </a:lnTo>
                      <a:lnTo>
                        <a:pt x="962" y="214"/>
                      </a:lnTo>
                      <a:lnTo>
                        <a:pt x="941" y="218"/>
                      </a:lnTo>
                      <a:lnTo>
                        <a:pt x="919" y="219"/>
                      </a:lnTo>
                      <a:lnTo>
                        <a:pt x="897" y="218"/>
                      </a:lnTo>
                      <a:lnTo>
                        <a:pt x="875" y="214"/>
                      </a:lnTo>
                      <a:lnTo>
                        <a:pt x="854" y="209"/>
                      </a:lnTo>
                      <a:lnTo>
                        <a:pt x="833" y="201"/>
                      </a:lnTo>
                      <a:lnTo>
                        <a:pt x="814" y="192"/>
                      </a:lnTo>
                      <a:lnTo>
                        <a:pt x="796" y="181"/>
                      </a:lnTo>
                      <a:lnTo>
                        <a:pt x="779" y="169"/>
                      </a:lnTo>
                      <a:lnTo>
                        <a:pt x="764" y="155"/>
                      </a:lnTo>
                      <a:lnTo>
                        <a:pt x="750" y="139"/>
                      </a:lnTo>
                      <a:lnTo>
                        <a:pt x="737" y="122"/>
                      </a:lnTo>
                      <a:lnTo>
                        <a:pt x="726" y="105"/>
                      </a:lnTo>
                      <a:lnTo>
                        <a:pt x="717" y="85"/>
                      </a:lnTo>
                      <a:lnTo>
                        <a:pt x="709" y="65"/>
                      </a:lnTo>
                      <a:lnTo>
                        <a:pt x="704" y="43"/>
                      </a:lnTo>
                      <a:lnTo>
                        <a:pt x="700" y="23"/>
                      </a:lnTo>
                      <a:lnTo>
                        <a:pt x="699" y="0"/>
                      </a:lnTo>
                      <a:lnTo>
                        <a:pt x="617" y="0"/>
                      </a:lnTo>
                      <a:lnTo>
                        <a:pt x="547" y="0"/>
                      </a:lnTo>
                      <a:lnTo>
                        <a:pt x="487" y="0"/>
                      </a:lnTo>
                      <a:lnTo>
                        <a:pt x="435" y="0"/>
                      </a:lnTo>
                      <a:lnTo>
                        <a:pt x="390" y="0"/>
                      </a:lnTo>
                      <a:lnTo>
                        <a:pt x="352" y="0"/>
                      </a:lnTo>
                      <a:lnTo>
                        <a:pt x="319" y="0"/>
                      </a:lnTo>
                      <a:lnTo>
                        <a:pt x="288" y="0"/>
                      </a:lnTo>
                      <a:lnTo>
                        <a:pt x="260" y="0"/>
                      </a:lnTo>
                      <a:lnTo>
                        <a:pt x="232" y="0"/>
                      </a:lnTo>
                      <a:lnTo>
                        <a:pt x="204" y="0"/>
                      </a:lnTo>
                      <a:lnTo>
                        <a:pt x="172" y="0"/>
                      </a:lnTo>
                      <a:lnTo>
                        <a:pt x="138" y="0"/>
                      </a:lnTo>
                      <a:lnTo>
                        <a:pt x="98" y="0"/>
                      </a:lnTo>
                      <a:lnTo>
                        <a:pt x="53" y="0"/>
                      </a:lnTo>
                      <a:lnTo>
                        <a:pt x="0" y="0"/>
                      </a:lnTo>
                      <a:close/>
                    </a:path>
                  </a:pathLst>
                </a:custGeom>
                <a:solidFill>
                  <a:srgbClr val="E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37" name="Freeform 274">
                  <a:extLst>
                    <a:ext uri="{FF2B5EF4-FFF2-40B4-BE49-F238E27FC236}">
                      <a16:creationId xmlns:a16="http://schemas.microsoft.com/office/drawing/2014/main" id="{781F97C8-0FF6-4F41-9ED7-3B1097803BA5}"/>
                    </a:ext>
                  </a:extLst>
                </p:cNvPr>
                <p:cNvSpPr>
                  <a:spLocks/>
                </p:cNvSpPr>
                <p:nvPr/>
              </p:nvSpPr>
              <p:spPr bwMode="auto">
                <a:xfrm>
                  <a:off x="1958" y="2803"/>
                  <a:ext cx="606" cy="302"/>
                </a:xfrm>
                <a:custGeom>
                  <a:avLst/>
                  <a:gdLst>
                    <a:gd name="T0" fmla="*/ 0 w 1819"/>
                    <a:gd name="T1" fmla="*/ 0 h 908"/>
                    <a:gd name="T2" fmla="*/ 0 w 1819"/>
                    <a:gd name="T3" fmla="*/ 0 h 908"/>
                    <a:gd name="T4" fmla="*/ 0 w 1819"/>
                    <a:gd name="T5" fmla="*/ 0 h 908"/>
                    <a:gd name="T6" fmla="*/ 0 w 1819"/>
                    <a:gd name="T7" fmla="*/ 1 h 908"/>
                    <a:gd name="T8" fmla="*/ 0 w 1819"/>
                    <a:gd name="T9" fmla="*/ 1 h 908"/>
                    <a:gd name="T10" fmla="*/ 0 w 1819"/>
                    <a:gd name="T11" fmla="*/ 1 h 908"/>
                    <a:gd name="T12" fmla="*/ 1 w 1819"/>
                    <a:gd name="T13" fmla="*/ 1 h 908"/>
                    <a:gd name="T14" fmla="*/ 1 w 1819"/>
                    <a:gd name="T15" fmla="*/ 1 h 908"/>
                    <a:gd name="T16" fmla="*/ 1 w 1819"/>
                    <a:gd name="T17" fmla="*/ 1 h 908"/>
                    <a:gd name="T18" fmla="*/ 1 w 1819"/>
                    <a:gd name="T19" fmla="*/ 1 h 908"/>
                    <a:gd name="T20" fmla="*/ 1 w 1819"/>
                    <a:gd name="T21" fmla="*/ 1 h 908"/>
                    <a:gd name="T22" fmla="*/ 1 w 1819"/>
                    <a:gd name="T23" fmla="*/ 1 h 908"/>
                    <a:gd name="T24" fmla="*/ 2 w 1819"/>
                    <a:gd name="T25" fmla="*/ 1 h 908"/>
                    <a:gd name="T26" fmla="*/ 2 w 1819"/>
                    <a:gd name="T27" fmla="*/ 1 h 908"/>
                    <a:gd name="T28" fmla="*/ 2 w 1819"/>
                    <a:gd name="T29" fmla="*/ 1 h 908"/>
                    <a:gd name="T30" fmla="*/ 2 w 1819"/>
                    <a:gd name="T31" fmla="*/ 1 h 908"/>
                    <a:gd name="T32" fmla="*/ 2 w 1819"/>
                    <a:gd name="T33" fmla="*/ 1 h 908"/>
                    <a:gd name="T34" fmla="*/ 2 w 1819"/>
                    <a:gd name="T35" fmla="*/ 1 h 908"/>
                    <a:gd name="T36" fmla="*/ 2 w 1819"/>
                    <a:gd name="T37" fmla="*/ 0 h 908"/>
                    <a:gd name="T38" fmla="*/ 2 w 1819"/>
                    <a:gd name="T39" fmla="*/ 0 h 908"/>
                    <a:gd name="T40" fmla="*/ 2 w 1819"/>
                    <a:gd name="T41" fmla="*/ 0 h 908"/>
                    <a:gd name="T42" fmla="*/ 2 w 1819"/>
                    <a:gd name="T43" fmla="*/ 0 h 908"/>
                    <a:gd name="T44" fmla="*/ 2 w 1819"/>
                    <a:gd name="T45" fmla="*/ 0 h 908"/>
                    <a:gd name="T46" fmla="*/ 2 w 1819"/>
                    <a:gd name="T47" fmla="*/ 0 h 908"/>
                    <a:gd name="T48" fmla="*/ 2 w 1819"/>
                    <a:gd name="T49" fmla="*/ 0 h 908"/>
                    <a:gd name="T50" fmla="*/ 2 w 1819"/>
                    <a:gd name="T51" fmla="*/ 0 h 908"/>
                    <a:gd name="T52" fmla="*/ 2 w 1819"/>
                    <a:gd name="T53" fmla="*/ 0 h 908"/>
                    <a:gd name="T54" fmla="*/ 2 w 1819"/>
                    <a:gd name="T55" fmla="*/ 0 h 908"/>
                    <a:gd name="T56" fmla="*/ 1 w 1819"/>
                    <a:gd name="T57" fmla="*/ 0 h 908"/>
                    <a:gd name="T58" fmla="*/ 1 w 1819"/>
                    <a:gd name="T59" fmla="*/ 0 h 908"/>
                    <a:gd name="T60" fmla="*/ 1 w 1819"/>
                    <a:gd name="T61" fmla="*/ 0 h 908"/>
                    <a:gd name="T62" fmla="*/ 1 w 1819"/>
                    <a:gd name="T63" fmla="*/ 0 h 908"/>
                    <a:gd name="T64" fmla="*/ 1 w 1819"/>
                    <a:gd name="T65" fmla="*/ 0 h 908"/>
                    <a:gd name="T66" fmla="*/ 1 w 1819"/>
                    <a:gd name="T67" fmla="*/ 0 h 908"/>
                    <a:gd name="T68" fmla="*/ 1 w 1819"/>
                    <a:gd name="T69" fmla="*/ 0 h 908"/>
                    <a:gd name="T70" fmla="*/ 1 w 1819"/>
                    <a:gd name="T71" fmla="*/ 0 h 908"/>
                    <a:gd name="T72" fmla="*/ 1 w 1819"/>
                    <a:gd name="T73" fmla="*/ 0 h 908"/>
                    <a:gd name="T74" fmla="*/ 1 w 1819"/>
                    <a:gd name="T75" fmla="*/ 0 h 908"/>
                    <a:gd name="T76" fmla="*/ 1 w 1819"/>
                    <a:gd name="T77" fmla="*/ 0 h 908"/>
                    <a:gd name="T78" fmla="*/ 0 w 1819"/>
                    <a:gd name="T79" fmla="*/ 0 h 908"/>
                    <a:gd name="T80" fmla="*/ 0 w 1819"/>
                    <a:gd name="T81" fmla="*/ 0 h 908"/>
                    <a:gd name="T82" fmla="*/ 0 w 1819"/>
                    <a:gd name="T83" fmla="*/ 0 h 908"/>
                    <a:gd name="T84" fmla="*/ 0 w 1819"/>
                    <a:gd name="T85" fmla="*/ 0 h 9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19" h="908">
                      <a:moveTo>
                        <a:pt x="0" y="0"/>
                      </a:moveTo>
                      <a:lnTo>
                        <a:pt x="2" y="47"/>
                      </a:lnTo>
                      <a:lnTo>
                        <a:pt x="5" y="93"/>
                      </a:lnTo>
                      <a:lnTo>
                        <a:pt x="11" y="138"/>
                      </a:lnTo>
                      <a:lnTo>
                        <a:pt x="19" y="183"/>
                      </a:lnTo>
                      <a:lnTo>
                        <a:pt x="29" y="226"/>
                      </a:lnTo>
                      <a:lnTo>
                        <a:pt x="41" y="269"/>
                      </a:lnTo>
                      <a:lnTo>
                        <a:pt x="56" y="312"/>
                      </a:lnTo>
                      <a:lnTo>
                        <a:pt x="72" y="352"/>
                      </a:lnTo>
                      <a:lnTo>
                        <a:pt x="90" y="393"/>
                      </a:lnTo>
                      <a:lnTo>
                        <a:pt x="110" y="432"/>
                      </a:lnTo>
                      <a:lnTo>
                        <a:pt x="132" y="470"/>
                      </a:lnTo>
                      <a:lnTo>
                        <a:pt x="156" y="507"/>
                      </a:lnTo>
                      <a:lnTo>
                        <a:pt x="181" y="543"/>
                      </a:lnTo>
                      <a:lnTo>
                        <a:pt x="209" y="577"/>
                      </a:lnTo>
                      <a:lnTo>
                        <a:pt x="237" y="610"/>
                      </a:lnTo>
                      <a:lnTo>
                        <a:pt x="268" y="642"/>
                      </a:lnTo>
                      <a:lnTo>
                        <a:pt x="299" y="671"/>
                      </a:lnTo>
                      <a:lnTo>
                        <a:pt x="332" y="700"/>
                      </a:lnTo>
                      <a:lnTo>
                        <a:pt x="367" y="727"/>
                      </a:lnTo>
                      <a:lnTo>
                        <a:pt x="402" y="752"/>
                      </a:lnTo>
                      <a:lnTo>
                        <a:pt x="439" y="776"/>
                      </a:lnTo>
                      <a:lnTo>
                        <a:pt x="478" y="798"/>
                      </a:lnTo>
                      <a:lnTo>
                        <a:pt x="516" y="818"/>
                      </a:lnTo>
                      <a:lnTo>
                        <a:pt x="556" y="837"/>
                      </a:lnTo>
                      <a:lnTo>
                        <a:pt x="598" y="853"/>
                      </a:lnTo>
                      <a:lnTo>
                        <a:pt x="640" y="867"/>
                      </a:lnTo>
                      <a:lnTo>
                        <a:pt x="683" y="879"/>
                      </a:lnTo>
                      <a:lnTo>
                        <a:pt x="726" y="889"/>
                      </a:lnTo>
                      <a:lnTo>
                        <a:pt x="771" y="897"/>
                      </a:lnTo>
                      <a:lnTo>
                        <a:pt x="817" y="903"/>
                      </a:lnTo>
                      <a:lnTo>
                        <a:pt x="864" y="907"/>
                      </a:lnTo>
                      <a:lnTo>
                        <a:pt x="910" y="908"/>
                      </a:lnTo>
                      <a:lnTo>
                        <a:pt x="956" y="907"/>
                      </a:lnTo>
                      <a:lnTo>
                        <a:pt x="1002" y="903"/>
                      </a:lnTo>
                      <a:lnTo>
                        <a:pt x="1048" y="897"/>
                      </a:lnTo>
                      <a:lnTo>
                        <a:pt x="1093" y="889"/>
                      </a:lnTo>
                      <a:lnTo>
                        <a:pt x="1137" y="879"/>
                      </a:lnTo>
                      <a:lnTo>
                        <a:pt x="1179" y="867"/>
                      </a:lnTo>
                      <a:lnTo>
                        <a:pt x="1221" y="853"/>
                      </a:lnTo>
                      <a:lnTo>
                        <a:pt x="1263" y="837"/>
                      </a:lnTo>
                      <a:lnTo>
                        <a:pt x="1303" y="818"/>
                      </a:lnTo>
                      <a:lnTo>
                        <a:pt x="1342" y="798"/>
                      </a:lnTo>
                      <a:lnTo>
                        <a:pt x="1380" y="776"/>
                      </a:lnTo>
                      <a:lnTo>
                        <a:pt x="1417" y="752"/>
                      </a:lnTo>
                      <a:lnTo>
                        <a:pt x="1452" y="727"/>
                      </a:lnTo>
                      <a:lnTo>
                        <a:pt x="1487" y="700"/>
                      </a:lnTo>
                      <a:lnTo>
                        <a:pt x="1520" y="671"/>
                      </a:lnTo>
                      <a:lnTo>
                        <a:pt x="1552" y="642"/>
                      </a:lnTo>
                      <a:lnTo>
                        <a:pt x="1582" y="610"/>
                      </a:lnTo>
                      <a:lnTo>
                        <a:pt x="1610" y="577"/>
                      </a:lnTo>
                      <a:lnTo>
                        <a:pt x="1638" y="543"/>
                      </a:lnTo>
                      <a:lnTo>
                        <a:pt x="1663" y="507"/>
                      </a:lnTo>
                      <a:lnTo>
                        <a:pt x="1687" y="470"/>
                      </a:lnTo>
                      <a:lnTo>
                        <a:pt x="1709" y="432"/>
                      </a:lnTo>
                      <a:lnTo>
                        <a:pt x="1729" y="393"/>
                      </a:lnTo>
                      <a:lnTo>
                        <a:pt x="1747" y="352"/>
                      </a:lnTo>
                      <a:lnTo>
                        <a:pt x="1763" y="312"/>
                      </a:lnTo>
                      <a:lnTo>
                        <a:pt x="1778" y="269"/>
                      </a:lnTo>
                      <a:lnTo>
                        <a:pt x="1790" y="226"/>
                      </a:lnTo>
                      <a:lnTo>
                        <a:pt x="1800" y="183"/>
                      </a:lnTo>
                      <a:lnTo>
                        <a:pt x="1808" y="138"/>
                      </a:lnTo>
                      <a:lnTo>
                        <a:pt x="1814" y="93"/>
                      </a:lnTo>
                      <a:lnTo>
                        <a:pt x="1818" y="47"/>
                      </a:lnTo>
                      <a:lnTo>
                        <a:pt x="1819" y="0"/>
                      </a:lnTo>
                      <a:lnTo>
                        <a:pt x="1734" y="0"/>
                      </a:lnTo>
                      <a:lnTo>
                        <a:pt x="1663" y="0"/>
                      </a:lnTo>
                      <a:lnTo>
                        <a:pt x="1600" y="0"/>
                      </a:lnTo>
                      <a:lnTo>
                        <a:pt x="1548" y="0"/>
                      </a:lnTo>
                      <a:lnTo>
                        <a:pt x="1503" y="0"/>
                      </a:lnTo>
                      <a:lnTo>
                        <a:pt x="1464" y="0"/>
                      </a:lnTo>
                      <a:lnTo>
                        <a:pt x="1430" y="0"/>
                      </a:lnTo>
                      <a:lnTo>
                        <a:pt x="1400" y="0"/>
                      </a:lnTo>
                      <a:lnTo>
                        <a:pt x="1372" y="0"/>
                      </a:lnTo>
                      <a:lnTo>
                        <a:pt x="1346" y="0"/>
                      </a:lnTo>
                      <a:lnTo>
                        <a:pt x="1319" y="0"/>
                      </a:lnTo>
                      <a:lnTo>
                        <a:pt x="1289" y="0"/>
                      </a:lnTo>
                      <a:lnTo>
                        <a:pt x="1257" y="0"/>
                      </a:lnTo>
                      <a:lnTo>
                        <a:pt x="1221" y="0"/>
                      </a:lnTo>
                      <a:lnTo>
                        <a:pt x="1178" y="0"/>
                      </a:lnTo>
                      <a:lnTo>
                        <a:pt x="1129" y="0"/>
                      </a:lnTo>
                      <a:lnTo>
                        <a:pt x="1128" y="23"/>
                      </a:lnTo>
                      <a:lnTo>
                        <a:pt x="1125" y="43"/>
                      </a:lnTo>
                      <a:lnTo>
                        <a:pt x="1119" y="65"/>
                      </a:lnTo>
                      <a:lnTo>
                        <a:pt x="1111" y="85"/>
                      </a:lnTo>
                      <a:lnTo>
                        <a:pt x="1103" y="105"/>
                      </a:lnTo>
                      <a:lnTo>
                        <a:pt x="1092" y="122"/>
                      </a:lnTo>
                      <a:lnTo>
                        <a:pt x="1078" y="139"/>
                      </a:lnTo>
                      <a:lnTo>
                        <a:pt x="1064" y="155"/>
                      </a:lnTo>
                      <a:lnTo>
                        <a:pt x="1049" y="169"/>
                      </a:lnTo>
                      <a:lnTo>
                        <a:pt x="1032" y="181"/>
                      </a:lnTo>
                      <a:lnTo>
                        <a:pt x="1014" y="192"/>
                      </a:lnTo>
                      <a:lnTo>
                        <a:pt x="995" y="201"/>
                      </a:lnTo>
                      <a:lnTo>
                        <a:pt x="974" y="209"/>
                      </a:lnTo>
                      <a:lnTo>
                        <a:pt x="953" y="214"/>
                      </a:lnTo>
                      <a:lnTo>
                        <a:pt x="932" y="218"/>
                      </a:lnTo>
                      <a:lnTo>
                        <a:pt x="910" y="219"/>
                      </a:lnTo>
                      <a:lnTo>
                        <a:pt x="888" y="218"/>
                      </a:lnTo>
                      <a:lnTo>
                        <a:pt x="866" y="214"/>
                      </a:lnTo>
                      <a:lnTo>
                        <a:pt x="845" y="209"/>
                      </a:lnTo>
                      <a:lnTo>
                        <a:pt x="824" y="201"/>
                      </a:lnTo>
                      <a:lnTo>
                        <a:pt x="805" y="192"/>
                      </a:lnTo>
                      <a:lnTo>
                        <a:pt x="787" y="181"/>
                      </a:lnTo>
                      <a:lnTo>
                        <a:pt x="770" y="169"/>
                      </a:lnTo>
                      <a:lnTo>
                        <a:pt x="755" y="155"/>
                      </a:lnTo>
                      <a:lnTo>
                        <a:pt x="741" y="139"/>
                      </a:lnTo>
                      <a:lnTo>
                        <a:pt x="728" y="122"/>
                      </a:lnTo>
                      <a:lnTo>
                        <a:pt x="717" y="105"/>
                      </a:lnTo>
                      <a:lnTo>
                        <a:pt x="708" y="85"/>
                      </a:lnTo>
                      <a:lnTo>
                        <a:pt x="700" y="65"/>
                      </a:lnTo>
                      <a:lnTo>
                        <a:pt x="695" y="43"/>
                      </a:lnTo>
                      <a:lnTo>
                        <a:pt x="691" y="23"/>
                      </a:lnTo>
                      <a:lnTo>
                        <a:pt x="690" y="0"/>
                      </a:lnTo>
                      <a:lnTo>
                        <a:pt x="607" y="0"/>
                      </a:lnTo>
                      <a:lnTo>
                        <a:pt x="535" y="0"/>
                      </a:lnTo>
                      <a:lnTo>
                        <a:pt x="473" y="0"/>
                      </a:lnTo>
                      <a:lnTo>
                        <a:pt x="420" y="0"/>
                      </a:lnTo>
                      <a:lnTo>
                        <a:pt x="376" y="0"/>
                      </a:lnTo>
                      <a:lnTo>
                        <a:pt x="336" y="0"/>
                      </a:lnTo>
                      <a:lnTo>
                        <a:pt x="303" y="0"/>
                      </a:lnTo>
                      <a:lnTo>
                        <a:pt x="272" y="0"/>
                      </a:lnTo>
                      <a:lnTo>
                        <a:pt x="245" y="0"/>
                      </a:lnTo>
                      <a:lnTo>
                        <a:pt x="218" y="0"/>
                      </a:lnTo>
                      <a:lnTo>
                        <a:pt x="190" y="0"/>
                      </a:lnTo>
                      <a:lnTo>
                        <a:pt x="162" y="0"/>
                      </a:lnTo>
                      <a:lnTo>
                        <a:pt x="129" y="0"/>
                      </a:lnTo>
                      <a:lnTo>
                        <a:pt x="93" y="0"/>
                      </a:lnTo>
                      <a:lnTo>
                        <a:pt x="50" y="0"/>
                      </a:lnTo>
                      <a:lnTo>
                        <a:pt x="0" y="0"/>
                      </a:lnTo>
                      <a:close/>
                    </a:path>
                  </a:pathLst>
                </a:custGeom>
                <a:solidFill>
                  <a:srgbClr val="E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38" name="Freeform 275">
                  <a:extLst>
                    <a:ext uri="{FF2B5EF4-FFF2-40B4-BE49-F238E27FC236}">
                      <a16:creationId xmlns:a16="http://schemas.microsoft.com/office/drawing/2014/main" id="{31CA076A-A5C4-4BC7-B39B-7C794B96DE3F}"/>
                    </a:ext>
                  </a:extLst>
                </p:cNvPr>
                <p:cNvSpPr>
                  <a:spLocks/>
                </p:cNvSpPr>
                <p:nvPr/>
              </p:nvSpPr>
              <p:spPr bwMode="auto">
                <a:xfrm>
                  <a:off x="1962" y="2803"/>
                  <a:ext cx="599" cy="299"/>
                </a:xfrm>
                <a:custGeom>
                  <a:avLst/>
                  <a:gdLst>
                    <a:gd name="T0" fmla="*/ 0 w 1797"/>
                    <a:gd name="T1" fmla="*/ 0 h 897"/>
                    <a:gd name="T2" fmla="*/ 0 w 1797"/>
                    <a:gd name="T3" fmla="*/ 0 h 897"/>
                    <a:gd name="T4" fmla="*/ 0 w 1797"/>
                    <a:gd name="T5" fmla="*/ 0 h 897"/>
                    <a:gd name="T6" fmla="*/ 0 w 1797"/>
                    <a:gd name="T7" fmla="*/ 1 h 897"/>
                    <a:gd name="T8" fmla="*/ 0 w 1797"/>
                    <a:gd name="T9" fmla="*/ 1 h 897"/>
                    <a:gd name="T10" fmla="*/ 0 w 1797"/>
                    <a:gd name="T11" fmla="*/ 1 h 897"/>
                    <a:gd name="T12" fmla="*/ 1 w 1797"/>
                    <a:gd name="T13" fmla="*/ 1 h 897"/>
                    <a:gd name="T14" fmla="*/ 1 w 1797"/>
                    <a:gd name="T15" fmla="*/ 1 h 897"/>
                    <a:gd name="T16" fmla="*/ 1 w 1797"/>
                    <a:gd name="T17" fmla="*/ 1 h 897"/>
                    <a:gd name="T18" fmla="*/ 1 w 1797"/>
                    <a:gd name="T19" fmla="*/ 1 h 897"/>
                    <a:gd name="T20" fmla="*/ 1 w 1797"/>
                    <a:gd name="T21" fmla="*/ 1 h 897"/>
                    <a:gd name="T22" fmla="*/ 1 w 1797"/>
                    <a:gd name="T23" fmla="*/ 1 h 897"/>
                    <a:gd name="T24" fmla="*/ 2 w 1797"/>
                    <a:gd name="T25" fmla="*/ 1 h 897"/>
                    <a:gd name="T26" fmla="*/ 2 w 1797"/>
                    <a:gd name="T27" fmla="*/ 1 h 897"/>
                    <a:gd name="T28" fmla="*/ 2 w 1797"/>
                    <a:gd name="T29" fmla="*/ 1 h 897"/>
                    <a:gd name="T30" fmla="*/ 2 w 1797"/>
                    <a:gd name="T31" fmla="*/ 1 h 897"/>
                    <a:gd name="T32" fmla="*/ 2 w 1797"/>
                    <a:gd name="T33" fmla="*/ 1 h 897"/>
                    <a:gd name="T34" fmla="*/ 2 w 1797"/>
                    <a:gd name="T35" fmla="*/ 1 h 897"/>
                    <a:gd name="T36" fmla="*/ 2 w 1797"/>
                    <a:gd name="T37" fmla="*/ 0 h 897"/>
                    <a:gd name="T38" fmla="*/ 2 w 1797"/>
                    <a:gd name="T39" fmla="*/ 0 h 897"/>
                    <a:gd name="T40" fmla="*/ 2 w 1797"/>
                    <a:gd name="T41" fmla="*/ 0 h 897"/>
                    <a:gd name="T42" fmla="*/ 2 w 1797"/>
                    <a:gd name="T43" fmla="*/ 0 h 897"/>
                    <a:gd name="T44" fmla="*/ 2 w 1797"/>
                    <a:gd name="T45" fmla="*/ 0 h 897"/>
                    <a:gd name="T46" fmla="*/ 2 w 1797"/>
                    <a:gd name="T47" fmla="*/ 0 h 897"/>
                    <a:gd name="T48" fmla="*/ 2 w 1797"/>
                    <a:gd name="T49" fmla="*/ 0 h 897"/>
                    <a:gd name="T50" fmla="*/ 2 w 1797"/>
                    <a:gd name="T51" fmla="*/ 0 h 897"/>
                    <a:gd name="T52" fmla="*/ 2 w 1797"/>
                    <a:gd name="T53" fmla="*/ 0 h 897"/>
                    <a:gd name="T54" fmla="*/ 2 w 1797"/>
                    <a:gd name="T55" fmla="*/ 0 h 897"/>
                    <a:gd name="T56" fmla="*/ 1 w 1797"/>
                    <a:gd name="T57" fmla="*/ 0 h 897"/>
                    <a:gd name="T58" fmla="*/ 1 w 1797"/>
                    <a:gd name="T59" fmla="*/ 0 h 897"/>
                    <a:gd name="T60" fmla="*/ 1 w 1797"/>
                    <a:gd name="T61" fmla="*/ 0 h 897"/>
                    <a:gd name="T62" fmla="*/ 1 w 1797"/>
                    <a:gd name="T63" fmla="*/ 0 h 897"/>
                    <a:gd name="T64" fmla="*/ 1 w 1797"/>
                    <a:gd name="T65" fmla="*/ 0 h 897"/>
                    <a:gd name="T66" fmla="*/ 1 w 1797"/>
                    <a:gd name="T67" fmla="*/ 0 h 897"/>
                    <a:gd name="T68" fmla="*/ 1 w 1797"/>
                    <a:gd name="T69" fmla="*/ 0 h 897"/>
                    <a:gd name="T70" fmla="*/ 1 w 1797"/>
                    <a:gd name="T71" fmla="*/ 0 h 897"/>
                    <a:gd name="T72" fmla="*/ 1 w 1797"/>
                    <a:gd name="T73" fmla="*/ 0 h 897"/>
                    <a:gd name="T74" fmla="*/ 1 w 1797"/>
                    <a:gd name="T75" fmla="*/ 0 h 897"/>
                    <a:gd name="T76" fmla="*/ 1 w 1797"/>
                    <a:gd name="T77" fmla="*/ 0 h 897"/>
                    <a:gd name="T78" fmla="*/ 0 w 1797"/>
                    <a:gd name="T79" fmla="*/ 0 h 897"/>
                    <a:gd name="T80" fmla="*/ 0 w 1797"/>
                    <a:gd name="T81" fmla="*/ 0 h 897"/>
                    <a:gd name="T82" fmla="*/ 0 w 1797"/>
                    <a:gd name="T83" fmla="*/ 0 h 897"/>
                    <a:gd name="T84" fmla="*/ 0 w 1797"/>
                    <a:gd name="T85" fmla="*/ 0 h 8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97" h="897">
                      <a:moveTo>
                        <a:pt x="0" y="0"/>
                      </a:moveTo>
                      <a:lnTo>
                        <a:pt x="2" y="46"/>
                      </a:lnTo>
                      <a:lnTo>
                        <a:pt x="5" y="92"/>
                      </a:lnTo>
                      <a:lnTo>
                        <a:pt x="10" y="135"/>
                      </a:lnTo>
                      <a:lnTo>
                        <a:pt x="19" y="180"/>
                      </a:lnTo>
                      <a:lnTo>
                        <a:pt x="29" y="223"/>
                      </a:lnTo>
                      <a:lnTo>
                        <a:pt x="41" y="266"/>
                      </a:lnTo>
                      <a:lnTo>
                        <a:pt x="55" y="307"/>
                      </a:lnTo>
                      <a:lnTo>
                        <a:pt x="72" y="348"/>
                      </a:lnTo>
                      <a:lnTo>
                        <a:pt x="89" y="387"/>
                      </a:lnTo>
                      <a:lnTo>
                        <a:pt x="109" y="427"/>
                      </a:lnTo>
                      <a:lnTo>
                        <a:pt x="131" y="464"/>
                      </a:lnTo>
                      <a:lnTo>
                        <a:pt x="154" y="500"/>
                      </a:lnTo>
                      <a:lnTo>
                        <a:pt x="179" y="535"/>
                      </a:lnTo>
                      <a:lnTo>
                        <a:pt x="207" y="569"/>
                      </a:lnTo>
                      <a:lnTo>
                        <a:pt x="235" y="602"/>
                      </a:lnTo>
                      <a:lnTo>
                        <a:pt x="265" y="634"/>
                      </a:lnTo>
                      <a:lnTo>
                        <a:pt x="295" y="664"/>
                      </a:lnTo>
                      <a:lnTo>
                        <a:pt x="328" y="692"/>
                      </a:lnTo>
                      <a:lnTo>
                        <a:pt x="362" y="718"/>
                      </a:lnTo>
                      <a:lnTo>
                        <a:pt x="397" y="744"/>
                      </a:lnTo>
                      <a:lnTo>
                        <a:pt x="434" y="767"/>
                      </a:lnTo>
                      <a:lnTo>
                        <a:pt x="472" y="788"/>
                      </a:lnTo>
                      <a:lnTo>
                        <a:pt x="510" y="808"/>
                      </a:lnTo>
                      <a:lnTo>
                        <a:pt x="550" y="826"/>
                      </a:lnTo>
                      <a:lnTo>
                        <a:pt x="590" y="842"/>
                      </a:lnTo>
                      <a:lnTo>
                        <a:pt x="632" y="856"/>
                      </a:lnTo>
                      <a:lnTo>
                        <a:pt x="675" y="868"/>
                      </a:lnTo>
                      <a:lnTo>
                        <a:pt x="719" y="878"/>
                      </a:lnTo>
                      <a:lnTo>
                        <a:pt x="763" y="887"/>
                      </a:lnTo>
                      <a:lnTo>
                        <a:pt x="808" y="893"/>
                      </a:lnTo>
                      <a:lnTo>
                        <a:pt x="853" y="896"/>
                      </a:lnTo>
                      <a:lnTo>
                        <a:pt x="899" y="897"/>
                      </a:lnTo>
                      <a:lnTo>
                        <a:pt x="945" y="896"/>
                      </a:lnTo>
                      <a:lnTo>
                        <a:pt x="990" y="893"/>
                      </a:lnTo>
                      <a:lnTo>
                        <a:pt x="1035" y="887"/>
                      </a:lnTo>
                      <a:lnTo>
                        <a:pt x="1078" y="878"/>
                      </a:lnTo>
                      <a:lnTo>
                        <a:pt x="1122" y="868"/>
                      </a:lnTo>
                      <a:lnTo>
                        <a:pt x="1165" y="856"/>
                      </a:lnTo>
                      <a:lnTo>
                        <a:pt x="1207" y="842"/>
                      </a:lnTo>
                      <a:lnTo>
                        <a:pt x="1247" y="826"/>
                      </a:lnTo>
                      <a:lnTo>
                        <a:pt x="1287" y="808"/>
                      </a:lnTo>
                      <a:lnTo>
                        <a:pt x="1325" y="788"/>
                      </a:lnTo>
                      <a:lnTo>
                        <a:pt x="1364" y="767"/>
                      </a:lnTo>
                      <a:lnTo>
                        <a:pt x="1400" y="744"/>
                      </a:lnTo>
                      <a:lnTo>
                        <a:pt x="1435" y="718"/>
                      </a:lnTo>
                      <a:lnTo>
                        <a:pt x="1469" y="692"/>
                      </a:lnTo>
                      <a:lnTo>
                        <a:pt x="1502" y="664"/>
                      </a:lnTo>
                      <a:lnTo>
                        <a:pt x="1532" y="634"/>
                      </a:lnTo>
                      <a:lnTo>
                        <a:pt x="1562" y="602"/>
                      </a:lnTo>
                      <a:lnTo>
                        <a:pt x="1591" y="569"/>
                      </a:lnTo>
                      <a:lnTo>
                        <a:pt x="1618" y="535"/>
                      </a:lnTo>
                      <a:lnTo>
                        <a:pt x="1643" y="500"/>
                      </a:lnTo>
                      <a:lnTo>
                        <a:pt x="1666" y="464"/>
                      </a:lnTo>
                      <a:lnTo>
                        <a:pt x="1688" y="427"/>
                      </a:lnTo>
                      <a:lnTo>
                        <a:pt x="1708" y="387"/>
                      </a:lnTo>
                      <a:lnTo>
                        <a:pt x="1725" y="348"/>
                      </a:lnTo>
                      <a:lnTo>
                        <a:pt x="1742" y="307"/>
                      </a:lnTo>
                      <a:lnTo>
                        <a:pt x="1756" y="266"/>
                      </a:lnTo>
                      <a:lnTo>
                        <a:pt x="1768" y="223"/>
                      </a:lnTo>
                      <a:lnTo>
                        <a:pt x="1778" y="180"/>
                      </a:lnTo>
                      <a:lnTo>
                        <a:pt x="1787" y="135"/>
                      </a:lnTo>
                      <a:lnTo>
                        <a:pt x="1792" y="92"/>
                      </a:lnTo>
                      <a:lnTo>
                        <a:pt x="1796" y="46"/>
                      </a:lnTo>
                      <a:lnTo>
                        <a:pt x="1797" y="0"/>
                      </a:lnTo>
                      <a:lnTo>
                        <a:pt x="1711" y="0"/>
                      </a:lnTo>
                      <a:lnTo>
                        <a:pt x="1638" y="0"/>
                      </a:lnTo>
                      <a:lnTo>
                        <a:pt x="1574" y="0"/>
                      </a:lnTo>
                      <a:lnTo>
                        <a:pt x="1520" y="0"/>
                      </a:lnTo>
                      <a:lnTo>
                        <a:pt x="1474" y="0"/>
                      </a:lnTo>
                      <a:lnTo>
                        <a:pt x="1436" y="0"/>
                      </a:lnTo>
                      <a:lnTo>
                        <a:pt x="1402" y="0"/>
                      </a:lnTo>
                      <a:lnTo>
                        <a:pt x="1372" y="0"/>
                      </a:lnTo>
                      <a:lnTo>
                        <a:pt x="1345" y="0"/>
                      </a:lnTo>
                      <a:lnTo>
                        <a:pt x="1319" y="0"/>
                      </a:lnTo>
                      <a:lnTo>
                        <a:pt x="1293" y="0"/>
                      </a:lnTo>
                      <a:lnTo>
                        <a:pt x="1266" y="0"/>
                      </a:lnTo>
                      <a:lnTo>
                        <a:pt x="1236" y="0"/>
                      </a:lnTo>
                      <a:lnTo>
                        <a:pt x="1202" y="0"/>
                      </a:lnTo>
                      <a:lnTo>
                        <a:pt x="1164" y="0"/>
                      </a:lnTo>
                      <a:lnTo>
                        <a:pt x="1118" y="0"/>
                      </a:lnTo>
                      <a:lnTo>
                        <a:pt x="1117" y="23"/>
                      </a:lnTo>
                      <a:lnTo>
                        <a:pt x="1114" y="43"/>
                      </a:lnTo>
                      <a:lnTo>
                        <a:pt x="1108" y="65"/>
                      </a:lnTo>
                      <a:lnTo>
                        <a:pt x="1100" y="85"/>
                      </a:lnTo>
                      <a:lnTo>
                        <a:pt x="1092" y="105"/>
                      </a:lnTo>
                      <a:lnTo>
                        <a:pt x="1081" y="122"/>
                      </a:lnTo>
                      <a:lnTo>
                        <a:pt x="1067" y="139"/>
                      </a:lnTo>
                      <a:lnTo>
                        <a:pt x="1053" y="155"/>
                      </a:lnTo>
                      <a:lnTo>
                        <a:pt x="1038" y="169"/>
                      </a:lnTo>
                      <a:lnTo>
                        <a:pt x="1021" y="181"/>
                      </a:lnTo>
                      <a:lnTo>
                        <a:pt x="1003" y="192"/>
                      </a:lnTo>
                      <a:lnTo>
                        <a:pt x="984" y="201"/>
                      </a:lnTo>
                      <a:lnTo>
                        <a:pt x="963" y="209"/>
                      </a:lnTo>
                      <a:lnTo>
                        <a:pt x="942" y="214"/>
                      </a:lnTo>
                      <a:lnTo>
                        <a:pt x="921" y="218"/>
                      </a:lnTo>
                      <a:lnTo>
                        <a:pt x="899" y="219"/>
                      </a:lnTo>
                      <a:lnTo>
                        <a:pt x="877" y="218"/>
                      </a:lnTo>
                      <a:lnTo>
                        <a:pt x="855" y="214"/>
                      </a:lnTo>
                      <a:lnTo>
                        <a:pt x="834" y="209"/>
                      </a:lnTo>
                      <a:lnTo>
                        <a:pt x="813" y="201"/>
                      </a:lnTo>
                      <a:lnTo>
                        <a:pt x="794" y="192"/>
                      </a:lnTo>
                      <a:lnTo>
                        <a:pt x="776" y="181"/>
                      </a:lnTo>
                      <a:lnTo>
                        <a:pt x="759" y="169"/>
                      </a:lnTo>
                      <a:lnTo>
                        <a:pt x="744" y="155"/>
                      </a:lnTo>
                      <a:lnTo>
                        <a:pt x="730" y="139"/>
                      </a:lnTo>
                      <a:lnTo>
                        <a:pt x="717" y="122"/>
                      </a:lnTo>
                      <a:lnTo>
                        <a:pt x="706" y="105"/>
                      </a:lnTo>
                      <a:lnTo>
                        <a:pt x="697" y="85"/>
                      </a:lnTo>
                      <a:lnTo>
                        <a:pt x="689" y="65"/>
                      </a:lnTo>
                      <a:lnTo>
                        <a:pt x="684" y="43"/>
                      </a:lnTo>
                      <a:lnTo>
                        <a:pt x="680" y="23"/>
                      </a:lnTo>
                      <a:lnTo>
                        <a:pt x="679" y="0"/>
                      </a:lnTo>
                      <a:lnTo>
                        <a:pt x="594" y="0"/>
                      </a:lnTo>
                      <a:lnTo>
                        <a:pt x="520" y="0"/>
                      </a:lnTo>
                      <a:lnTo>
                        <a:pt x="457" y="0"/>
                      </a:lnTo>
                      <a:lnTo>
                        <a:pt x="403" y="0"/>
                      </a:lnTo>
                      <a:lnTo>
                        <a:pt x="357" y="0"/>
                      </a:lnTo>
                      <a:lnTo>
                        <a:pt x="318" y="0"/>
                      </a:lnTo>
                      <a:lnTo>
                        <a:pt x="284" y="0"/>
                      </a:lnTo>
                      <a:lnTo>
                        <a:pt x="255" y="0"/>
                      </a:lnTo>
                      <a:lnTo>
                        <a:pt x="227" y="0"/>
                      </a:lnTo>
                      <a:lnTo>
                        <a:pt x="201" y="0"/>
                      </a:lnTo>
                      <a:lnTo>
                        <a:pt x="176" y="0"/>
                      </a:lnTo>
                      <a:lnTo>
                        <a:pt x="149" y="0"/>
                      </a:lnTo>
                      <a:lnTo>
                        <a:pt x="119" y="0"/>
                      </a:lnTo>
                      <a:lnTo>
                        <a:pt x="85" y="0"/>
                      </a:lnTo>
                      <a:lnTo>
                        <a:pt x="47" y="0"/>
                      </a:lnTo>
                      <a:lnTo>
                        <a:pt x="0" y="0"/>
                      </a:lnTo>
                      <a:close/>
                    </a:path>
                  </a:pathLst>
                </a:custGeom>
                <a:solidFill>
                  <a:srgbClr val="F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39" name="Freeform 276">
                  <a:extLst>
                    <a:ext uri="{FF2B5EF4-FFF2-40B4-BE49-F238E27FC236}">
                      <a16:creationId xmlns:a16="http://schemas.microsoft.com/office/drawing/2014/main" id="{DF89F54C-1226-4073-87CC-973FD43CAEB4}"/>
                    </a:ext>
                  </a:extLst>
                </p:cNvPr>
                <p:cNvSpPr>
                  <a:spLocks/>
                </p:cNvSpPr>
                <p:nvPr/>
              </p:nvSpPr>
              <p:spPr bwMode="auto">
                <a:xfrm>
                  <a:off x="1965" y="2803"/>
                  <a:ext cx="592" cy="295"/>
                </a:xfrm>
                <a:custGeom>
                  <a:avLst/>
                  <a:gdLst>
                    <a:gd name="T0" fmla="*/ 0 w 1777"/>
                    <a:gd name="T1" fmla="*/ 0 h 887"/>
                    <a:gd name="T2" fmla="*/ 0 w 1777"/>
                    <a:gd name="T3" fmla="*/ 0 h 887"/>
                    <a:gd name="T4" fmla="*/ 0 w 1777"/>
                    <a:gd name="T5" fmla="*/ 0 h 887"/>
                    <a:gd name="T6" fmla="*/ 0 w 1777"/>
                    <a:gd name="T7" fmla="*/ 1 h 887"/>
                    <a:gd name="T8" fmla="*/ 0 w 1777"/>
                    <a:gd name="T9" fmla="*/ 1 h 887"/>
                    <a:gd name="T10" fmla="*/ 0 w 1777"/>
                    <a:gd name="T11" fmla="*/ 1 h 887"/>
                    <a:gd name="T12" fmla="*/ 1 w 1777"/>
                    <a:gd name="T13" fmla="*/ 1 h 887"/>
                    <a:gd name="T14" fmla="*/ 1 w 1777"/>
                    <a:gd name="T15" fmla="*/ 1 h 887"/>
                    <a:gd name="T16" fmla="*/ 1 w 1777"/>
                    <a:gd name="T17" fmla="*/ 1 h 887"/>
                    <a:gd name="T18" fmla="*/ 1 w 1777"/>
                    <a:gd name="T19" fmla="*/ 1 h 887"/>
                    <a:gd name="T20" fmla="*/ 1 w 1777"/>
                    <a:gd name="T21" fmla="*/ 1 h 887"/>
                    <a:gd name="T22" fmla="*/ 1 w 1777"/>
                    <a:gd name="T23" fmla="*/ 1 h 887"/>
                    <a:gd name="T24" fmla="*/ 2 w 1777"/>
                    <a:gd name="T25" fmla="*/ 1 h 887"/>
                    <a:gd name="T26" fmla="*/ 2 w 1777"/>
                    <a:gd name="T27" fmla="*/ 1 h 887"/>
                    <a:gd name="T28" fmla="*/ 2 w 1777"/>
                    <a:gd name="T29" fmla="*/ 1 h 887"/>
                    <a:gd name="T30" fmla="*/ 2 w 1777"/>
                    <a:gd name="T31" fmla="*/ 1 h 887"/>
                    <a:gd name="T32" fmla="*/ 2 w 1777"/>
                    <a:gd name="T33" fmla="*/ 1 h 887"/>
                    <a:gd name="T34" fmla="*/ 2 w 1777"/>
                    <a:gd name="T35" fmla="*/ 1 h 887"/>
                    <a:gd name="T36" fmla="*/ 2 w 1777"/>
                    <a:gd name="T37" fmla="*/ 0 h 887"/>
                    <a:gd name="T38" fmla="*/ 2 w 1777"/>
                    <a:gd name="T39" fmla="*/ 0 h 887"/>
                    <a:gd name="T40" fmla="*/ 2 w 1777"/>
                    <a:gd name="T41" fmla="*/ 0 h 887"/>
                    <a:gd name="T42" fmla="*/ 2 w 1777"/>
                    <a:gd name="T43" fmla="*/ 0 h 887"/>
                    <a:gd name="T44" fmla="*/ 2 w 1777"/>
                    <a:gd name="T45" fmla="*/ 0 h 887"/>
                    <a:gd name="T46" fmla="*/ 2 w 1777"/>
                    <a:gd name="T47" fmla="*/ 0 h 887"/>
                    <a:gd name="T48" fmla="*/ 2 w 1777"/>
                    <a:gd name="T49" fmla="*/ 0 h 887"/>
                    <a:gd name="T50" fmla="*/ 2 w 1777"/>
                    <a:gd name="T51" fmla="*/ 0 h 887"/>
                    <a:gd name="T52" fmla="*/ 2 w 1777"/>
                    <a:gd name="T53" fmla="*/ 0 h 887"/>
                    <a:gd name="T54" fmla="*/ 2 w 1777"/>
                    <a:gd name="T55" fmla="*/ 0 h 887"/>
                    <a:gd name="T56" fmla="*/ 1 w 1777"/>
                    <a:gd name="T57" fmla="*/ 0 h 887"/>
                    <a:gd name="T58" fmla="*/ 1 w 1777"/>
                    <a:gd name="T59" fmla="*/ 0 h 887"/>
                    <a:gd name="T60" fmla="*/ 1 w 1777"/>
                    <a:gd name="T61" fmla="*/ 0 h 887"/>
                    <a:gd name="T62" fmla="*/ 1 w 1777"/>
                    <a:gd name="T63" fmla="*/ 0 h 887"/>
                    <a:gd name="T64" fmla="*/ 1 w 1777"/>
                    <a:gd name="T65" fmla="*/ 0 h 887"/>
                    <a:gd name="T66" fmla="*/ 1 w 1777"/>
                    <a:gd name="T67" fmla="*/ 0 h 887"/>
                    <a:gd name="T68" fmla="*/ 1 w 1777"/>
                    <a:gd name="T69" fmla="*/ 0 h 887"/>
                    <a:gd name="T70" fmla="*/ 1 w 1777"/>
                    <a:gd name="T71" fmla="*/ 0 h 887"/>
                    <a:gd name="T72" fmla="*/ 1 w 1777"/>
                    <a:gd name="T73" fmla="*/ 0 h 887"/>
                    <a:gd name="T74" fmla="*/ 1 w 1777"/>
                    <a:gd name="T75" fmla="*/ 0 h 887"/>
                    <a:gd name="T76" fmla="*/ 1 w 1777"/>
                    <a:gd name="T77" fmla="*/ 0 h 887"/>
                    <a:gd name="T78" fmla="*/ 0 w 1777"/>
                    <a:gd name="T79" fmla="*/ 0 h 887"/>
                    <a:gd name="T80" fmla="*/ 0 w 1777"/>
                    <a:gd name="T81" fmla="*/ 0 h 887"/>
                    <a:gd name="T82" fmla="*/ 0 w 1777"/>
                    <a:gd name="T83" fmla="*/ 0 h 887"/>
                    <a:gd name="T84" fmla="*/ 0 w 1777"/>
                    <a:gd name="T85" fmla="*/ 0 h 88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77" h="887">
                      <a:moveTo>
                        <a:pt x="0" y="0"/>
                      </a:moveTo>
                      <a:lnTo>
                        <a:pt x="1" y="46"/>
                      </a:lnTo>
                      <a:lnTo>
                        <a:pt x="5" y="91"/>
                      </a:lnTo>
                      <a:lnTo>
                        <a:pt x="10" y="134"/>
                      </a:lnTo>
                      <a:lnTo>
                        <a:pt x="19" y="178"/>
                      </a:lnTo>
                      <a:lnTo>
                        <a:pt x="29" y="221"/>
                      </a:lnTo>
                      <a:lnTo>
                        <a:pt x="41" y="263"/>
                      </a:lnTo>
                      <a:lnTo>
                        <a:pt x="54" y="304"/>
                      </a:lnTo>
                      <a:lnTo>
                        <a:pt x="71" y="345"/>
                      </a:lnTo>
                      <a:lnTo>
                        <a:pt x="88" y="384"/>
                      </a:lnTo>
                      <a:lnTo>
                        <a:pt x="108" y="421"/>
                      </a:lnTo>
                      <a:lnTo>
                        <a:pt x="130" y="459"/>
                      </a:lnTo>
                      <a:lnTo>
                        <a:pt x="153" y="495"/>
                      </a:lnTo>
                      <a:lnTo>
                        <a:pt x="178" y="530"/>
                      </a:lnTo>
                      <a:lnTo>
                        <a:pt x="204" y="564"/>
                      </a:lnTo>
                      <a:lnTo>
                        <a:pt x="232" y="596"/>
                      </a:lnTo>
                      <a:lnTo>
                        <a:pt x="261" y="626"/>
                      </a:lnTo>
                      <a:lnTo>
                        <a:pt x="292" y="656"/>
                      </a:lnTo>
                      <a:lnTo>
                        <a:pt x="325" y="684"/>
                      </a:lnTo>
                      <a:lnTo>
                        <a:pt x="358" y="711"/>
                      </a:lnTo>
                      <a:lnTo>
                        <a:pt x="393" y="735"/>
                      </a:lnTo>
                      <a:lnTo>
                        <a:pt x="429" y="758"/>
                      </a:lnTo>
                      <a:lnTo>
                        <a:pt x="466" y="780"/>
                      </a:lnTo>
                      <a:lnTo>
                        <a:pt x="505" y="799"/>
                      </a:lnTo>
                      <a:lnTo>
                        <a:pt x="544" y="817"/>
                      </a:lnTo>
                      <a:lnTo>
                        <a:pt x="584" y="833"/>
                      </a:lnTo>
                      <a:lnTo>
                        <a:pt x="625" y="847"/>
                      </a:lnTo>
                      <a:lnTo>
                        <a:pt x="667" y="859"/>
                      </a:lnTo>
                      <a:lnTo>
                        <a:pt x="710" y="868"/>
                      </a:lnTo>
                      <a:lnTo>
                        <a:pt x="754" y="877"/>
                      </a:lnTo>
                      <a:lnTo>
                        <a:pt x="799" y="883"/>
                      </a:lnTo>
                      <a:lnTo>
                        <a:pt x="844" y="886"/>
                      </a:lnTo>
                      <a:lnTo>
                        <a:pt x="889" y="887"/>
                      </a:lnTo>
                      <a:lnTo>
                        <a:pt x="934" y="886"/>
                      </a:lnTo>
                      <a:lnTo>
                        <a:pt x="978" y="883"/>
                      </a:lnTo>
                      <a:lnTo>
                        <a:pt x="1023" y="877"/>
                      </a:lnTo>
                      <a:lnTo>
                        <a:pt x="1067" y="868"/>
                      </a:lnTo>
                      <a:lnTo>
                        <a:pt x="1110" y="859"/>
                      </a:lnTo>
                      <a:lnTo>
                        <a:pt x="1152" y="847"/>
                      </a:lnTo>
                      <a:lnTo>
                        <a:pt x="1193" y="833"/>
                      </a:lnTo>
                      <a:lnTo>
                        <a:pt x="1233" y="817"/>
                      </a:lnTo>
                      <a:lnTo>
                        <a:pt x="1272" y="799"/>
                      </a:lnTo>
                      <a:lnTo>
                        <a:pt x="1311" y="780"/>
                      </a:lnTo>
                      <a:lnTo>
                        <a:pt x="1348" y="758"/>
                      </a:lnTo>
                      <a:lnTo>
                        <a:pt x="1384" y="735"/>
                      </a:lnTo>
                      <a:lnTo>
                        <a:pt x="1419" y="711"/>
                      </a:lnTo>
                      <a:lnTo>
                        <a:pt x="1452" y="684"/>
                      </a:lnTo>
                      <a:lnTo>
                        <a:pt x="1485" y="656"/>
                      </a:lnTo>
                      <a:lnTo>
                        <a:pt x="1516" y="626"/>
                      </a:lnTo>
                      <a:lnTo>
                        <a:pt x="1545" y="596"/>
                      </a:lnTo>
                      <a:lnTo>
                        <a:pt x="1573" y="564"/>
                      </a:lnTo>
                      <a:lnTo>
                        <a:pt x="1599" y="530"/>
                      </a:lnTo>
                      <a:lnTo>
                        <a:pt x="1624" y="495"/>
                      </a:lnTo>
                      <a:lnTo>
                        <a:pt x="1647" y="459"/>
                      </a:lnTo>
                      <a:lnTo>
                        <a:pt x="1669" y="421"/>
                      </a:lnTo>
                      <a:lnTo>
                        <a:pt x="1689" y="384"/>
                      </a:lnTo>
                      <a:lnTo>
                        <a:pt x="1707" y="345"/>
                      </a:lnTo>
                      <a:lnTo>
                        <a:pt x="1723" y="304"/>
                      </a:lnTo>
                      <a:lnTo>
                        <a:pt x="1736" y="263"/>
                      </a:lnTo>
                      <a:lnTo>
                        <a:pt x="1748" y="221"/>
                      </a:lnTo>
                      <a:lnTo>
                        <a:pt x="1758" y="178"/>
                      </a:lnTo>
                      <a:lnTo>
                        <a:pt x="1767" y="134"/>
                      </a:lnTo>
                      <a:lnTo>
                        <a:pt x="1772" y="91"/>
                      </a:lnTo>
                      <a:lnTo>
                        <a:pt x="1776" y="46"/>
                      </a:lnTo>
                      <a:lnTo>
                        <a:pt x="1777" y="0"/>
                      </a:lnTo>
                      <a:lnTo>
                        <a:pt x="1689" y="0"/>
                      </a:lnTo>
                      <a:lnTo>
                        <a:pt x="1613" y="0"/>
                      </a:lnTo>
                      <a:lnTo>
                        <a:pt x="1549" y="0"/>
                      </a:lnTo>
                      <a:lnTo>
                        <a:pt x="1494" y="0"/>
                      </a:lnTo>
                      <a:lnTo>
                        <a:pt x="1448" y="0"/>
                      </a:lnTo>
                      <a:lnTo>
                        <a:pt x="1408" y="0"/>
                      </a:lnTo>
                      <a:lnTo>
                        <a:pt x="1374" y="0"/>
                      </a:lnTo>
                      <a:lnTo>
                        <a:pt x="1345" y="0"/>
                      </a:lnTo>
                      <a:lnTo>
                        <a:pt x="1318" y="0"/>
                      </a:lnTo>
                      <a:lnTo>
                        <a:pt x="1293" y="0"/>
                      </a:lnTo>
                      <a:lnTo>
                        <a:pt x="1269" y="0"/>
                      </a:lnTo>
                      <a:lnTo>
                        <a:pt x="1244" y="0"/>
                      </a:lnTo>
                      <a:lnTo>
                        <a:pt x="1216" y="0"/>
                      </a:lnTo>
                      <a:lnTo>
                        <a:pt x="1186" y="0"/>
                      </a:lnTo>
                      <a:lnTo>
                        <a:pt x="1150" y="0"/>
                      </a:lnTo>
                      <a:lnTo>
                        <a:pt x="1108" y="0"/>
                      </a:lnTo>
                      <a:lnTo>
                        <a:pt x="1107" y="23"/>
                      </a:lnTo>
                      <a:lnTo>
                        <a:pt x="1104" y="43"/>
                      </a:lnTo>
                      <a:lnTo>
                        <a:pt x="1098" y="65"/>
                      </a:lnTo>
                      <a:lnTo>
                        <a:pt x="1090" y="85"/>
                      </a:lnTo>
                      <a:lnTo>
                        <a:pt x="1082" y="105"/>
                      </a:lnTo>
                      <a:lnTo>
                        <a:pt x="1071" y="122"/>
                      </a:lnTo>
                      <a:lnTo>
                        <a:pt x="1057" y="139"/>
                      </a:lnTo>
                      <a:lnTo>
                        <a:pt x="1043" y="155"/>
                      </a:lnTo>
                      <a:lnTo>
                        <a:pt x="1028" y="169"/>
                      </a:lnTo>
                      <a:lnTo>
                        <a:pt x="1011" y="181"/>
                      </a:lnTo>
                      <a:lnTo>
                        <a:pt x="993" y="192"/>
                      </a:lnTo>
                      <a:lnTo>
                        <a:pt x="974" y="201"/>
                      </a:lnTo>
                      <a:lnTo>
                        <a:pt x="953" y="209"/>
                      </a:lnTo>
                      <a:lnTo>
                        <a:pt x="932" y="214"/>
                      </a:lnTo>
                      <a:lnTo>
                        <a:pt x="911" y="218"/>
                      </a:lnTo>
                      <a:lnTo>
                        <a:pt x="889" y="219"/>
                      </a:lnTo>
                      <a:lnTo>
                        <a:pt x="867" y="218"/>
                      </a:lnTo>
                      <a:lnTo>
                        <a:pt x="845" y="214"/>
                      </a:lnTo>
                      <a:lnTo>
                        <a:pt x="824" y="209"/>
                      </a:lnTo>
                      <a:lnTo>
                        <a:pt x="803" y="201"/>
                      </a:lnTo>
                      <a:lnTo>
                        <a:pt x="784" y="192"/>
                      </a:lnTo>
                      <a:lnTo>
                        <a:pt x="766" y="181"/>
                      </a:lnTo>
                      <a:lnTo>
                        <a:pt x="749" y="169"/>
                      </a:lnTo>
                      <a:lnTo>
                        <a:pt x="734" y="155"/>
                      </a:lnTo>
                      <a:lnTo>
                        <a:pt x="720" y="139"/>
                      </a:lnTo>
                      <a:lnTo>
                        <a:pt x="707" y="122"/>
                      </a:lnTo>
                      <a:lnTo>
                        <a:pt x="696" y="105"/>
                      </a:lnTo>
                      <a:lnTo>
                        <a:pt x="687" y="85"/>
                      </a:lnTo>
                      <a:lnTo>
                        <a:pt x="679" y="65"/>
                      </a:lnTo>
                      <a:lnTo>
                        <a:pt x="674" y="43"/>
                      </a:lnTo>
                      <a:lnTo>
                        <a:pt x="670" y="23"/>
                      </a:lnTo>
                      <a:lnTo>
                        <a:pt x="669" y="0"/>
                      </a:lnTo>
                      <a:lnTo>
                        <a:pt x="582" y="0"/>
                      </a:lnTo>
                      <a:lnTo>
                        <a:pt x="507" y="0"/>
                      </a:lnTo>
                      <a:lnTo>
                        <a:pt x="442" y="0"/>
                      </a:lnTo>
                      <a:lnTo>
                        <a:pt x="387" y="0"/>
                      </a:lnTo>
                      <a:lnTo>
                        <a:pt x="341" y="0"/>
                      </a:lnTo>
                      <a:lnTo>
                        <a:pt x="301" y="0"/>
                      </a:lnTo>
                      <a:lnTo>
                        <a:pt x="267" y="0"/>
                      </a:lnTo>
                      <a:lnTo>
                        <a:pt x="238" y="0"/>
                      </a:lnTo>
                      <a:lnTo>
                        <a:pt x="211" y="0"/>
                      </a:lnTo>
                      <a:lnTo>
                        <a:pt x="187" y="0"/>
                      </a:lnTo>
                      <a:lnTo>
                        <a:pt x="162" y="0"/>
                      </a:lnTo>
                      <a:lnTo>
                        <a:pt x="136" y="0"/>
                      </a:lnTo>
                      <a:lnTo>
                        <a:pt x="109" y="0"/>
                      </a:lnTo>
                      <a:lnTo>
                        <a:pt x="78" y="0"/>
                      </a:lnTo>
                      <a:lnTo>
                        <a:pt x="42" y="0"/>
                      </a:lnTo>
                      <a:lnTo>
                        <a:pt x="0" y="0"/>
                      </a:lnTo>
                      <a:close/>
                    </a:path>
                  </a:pathLst>
                </a:custGeom>
                <a:solidFill>
                  <a:srgbClr val="F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40" name="Freeform 277">
                  <a:extLst>
                    <a:ext uri="{FF2B5EF4-FFF2-40B4-BE49-F238E27FC236}">
                      <a16:creationId xmlns:a16="http://schemas.microsoft.com/office/drawing/2014/main" id="{F308D3F0-B34C-4935-A66B-4E640182098F}"/>
                    </a:ext>
                  </a:extLst>
                </p:cNvPr>
                <p:cNvSpPr>
                  <a:spLocks/>
                </p:cNvSpPr>
                <p:nvPr/>
              </p:nvSpPr>
              <p:spPr bwMode="auto">
                <a:xfrm>
                  <a:off x="1969" y="2803"/>
                  <a:ext cx="585" cy="292"/>
                </a:xfrm>
                <a:custGeom>
                  <a:avLst/>
                  <a:gdLst>
                    <a:gd name="T0" fmla="*/ 2 w 1755"/>
                    <a:gd name="T1" fmla="*/ 0 h 876"/>
                    <a:gd name="T2" fmla="*/ 2 w 1755"/>
                    <a:gd name="T3" fmla="*/ 0 h 876"/>
                    <a:gd name="T4" fmla="*/ 2 w 1755"/>
                    <a:gd name="T5" fmla="*/ 0 h 876"/>
                    <a:gd name="T6" fmla="*/ 2 w 1755"/>
                    <a:gd name="T7" fmla="*/ 0 h 876"/>
                    <a:gd name="T8" fmla="*/ 2 w 1755"/>
                    <a:gd name="T9" fmla="*/ 0 h 876"/>
                    <a:gd name="T10" fmla="*/ 2 w 1755"/>
                    <a:gd name="T11" fmla="*/ 1 h 876"/>
                    <a:gd name="T12" fmla="*/ 2 w 1755"/>
                    <a:gd name="T13" fmla="*/ 1 h 876"/>
                    <a:gd name="T14" fmla="*/ 2 w 1755"/>
                    <a:gd name="T15" fmla="*/ 1 h 876"/>
                    <a:gd name="T16" fmla="*/ 2 w 1755"/>
                    <a:gd name="T17" fmla="*/ 1 h 876"/>
                    <a:gd name="T18" fmla="*/ 2 w 1755"/>
                    <a:gd name="T19" fmla="*/ 1 h 876"/>
                    <a:gd name="T20" fmla="*/ 2 w 1755"/>
                    <a:gd name="T21" fmla="*/ 1 h 876"/>
                    <a:gd name="T22" fmla="*/ 2 w 1755"/>
                    <a:gd name="T23" fmla="*/ 1 h 876"/>
                    <a:gd name="T24" fmla="*/ 2 w 1755"/>
                    <a:gd name="T25" fmla="*/ 1 h 876"/>
                    <a:gd name="T26" fmla="*/ 2 w 1755"/>
                    <a:gd name="T27" fmla="*/ 1 h 876"/>
                    <a:gd name="T28" fmla="*/ 1 w 1755"/>
                    <a:gd name="T29" fmla="*/ 1 h 876"/>
                    <a:gd name="T30" fmla="*/ 1 w 1755"/>
                    <a:gd name="T31" fmla="*/ 1 h 876"/>
                    <a:gd name="T32" fmla="*/ 1 w 1755"/>
                    <a:gd name="T33" fmla="*/ 1 h 876"/>
                    <a:gd name="T34" fmla="*/ 1 w 1755"/>
                    <a:gd name="T35" fmla="*/ 1 h 876"/>
                    <a:gd name="T36" fmla="*/ 1 w 1755"/>
                    <a:gd name="T37" fmla="*/ 1 h 876"/>
                    <a:gd name="T38" fmla="*/ 1 w 1755"/>
                    <a:gd name="T39" fmla="*/ 1 h 876"/>
                    <a:gd name="T40" fmla="*/ 1 w 1755"/>
                    <a:gd name="T41" fmla="*/ 1 h 876"/>
                    <a:gd name="T42" fmla="*/ 1 w 1755"/>
                    <a:gd name="T43" fmla="*/ 1 h 876"/>
                    <a:gd name="T44" fmla="*/ 1 w 1755"/>
                    <a:gd name="T45" fmla="*/ 1 h 876"/>
                    <a:gd name="T46" fmla="*/ 0 w 1755"/>
                    <a:gd name="T47" fmla="*/ 1 h 876"/>
                    <a:gd name="T48" fmla="*/ 0 w 1755"/>
                    <a:gd name="T49" fmla="*/ 1 h 876"/>
                    <a:gd name="T50" fmla="*/ 0 w 1755"/>
                    <a:gd name="T51" fmla="*/ 1 h 876"/>
                    <a:gd name="T52" fmla="*/ 0 w 1755"/>
                    <a:gd name="T53" fmla="*/ 1 h 876"/>
                    <a:gd name="T54" fmla="*/ 0 w 1755"/>
                    <a:gd name="T55" fmla="*/ 1 h 876"/>
                    <a:gd name="T56" fmla="*/ 0 w 1755"/>
                    <a:gd name="T57" fmla="*/ 0 h 876"/>
                    <a:gd name="T58" fmla="*/ 0 w 1755"/>
                    <a:gd name="T59" fmla="*/ 0 h 876"/>
                    <a:gd name="T60" fmla="*/ 0 w 1755"/>
                    <a:gd name="T61" fmla="*/ 0 h 876"/>
                    <a:gd name="T62" fmla="*/ 0 w 1755"/>
                    <a:gd name="T63" fmla="*/ 0 h 876"/>
                    <a:gd name="T64" fmla="*/ 0 w 1755"/>
                    <a:gd name="T65" fmla="*/ 0 h 876"/>
                    <a:gd name="T66" fmla="*/ 1 w 1755"/>
                    <a:gd name="T67" fmla="*/ 0 h 876"/>
                    <a:gd name="T68" fmla="*/ 1 w 1755"/>
                    <a:gd name="T69" fmla="*/ 0 h 876"/>
                    <a:gd name="T70" fmla="*/ 1 w 1755"/>
                    <a:gd name="T71" fmla="*/ 0 h 876"/>
                    <a:gd name="T72" fmla="*/ 1 w 1755"/>
                    <a:gd name="T73" fmla="*/ 0 h 876"/>
                    <a:gd name="T74" fmla="*/ 1 w 1755"/>
                    <a:gd name="T75" fmla="*/ 0 h 876"/>
                    <a:gd name="T76" fmla="*/ 1 w 1755"/>
                    <a:gd name="T77" fmla="*/ 0 h 876"/>
                    <a:gd name="T78" fmla="*/ 1 w 1755"/>
                    <a:gd name="T79" fmla="*/ 0 h 876"/>
                    <a:gd name="T80" fmla="*/ 1 w 1755"/>
                    <a:gd name="T81" fmla="*/ 0 h 876"/>
                    <a:gd name="T82" fmla="*/ 1 w 1755"/>
                    <a:gd name="T83" fmla="*/ 0 h 876"/>
                    <a:gd name="T84" fmla="*/ 1 w 1755"/>
                    <a:gd name="T85" fmla="*/ 0 h 876"/>
                    <a:gd name="T86" fmla="*/ 1 w 1755"/>
                    <a:gd name="T87" fmla="*/ 0 h 876"/>
                    <a:gd name="T88" fmla="*/ 1 w 1755"/>
                    <a:gd name="T89" fmla="*/ 0 h 876"/>
                    <a:gd name="T90" fmla="*/ 1 w 1755"/>
                    <a:gd name="T91" fmla="*/ 0 h 876"/>
                    <a:gd name="T92" fmla="*/ 1 w 1755"/>
                    <a:gd name="T93" fmla="*/ 0 h 876"/>
                    <a:gd name="T94" fmla="*/ 1 w 1755"/>
                    <a:gd name="T95" fmla="*/ 0 h 876"/>
                    <a:gd name="T96" fmla="*/ 2 w 1755"/>
                    <a:gd name="T97" fmla="*/ 0 h 8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755" h="876">
                      <a:moveTo>
                        <a:pt x="1097" y="0"/>
                      </a:moveTo>
                      <a:lnTo>
                        <a:pt x="1755" y="0"/>
                      </a:lnTo>
                      <a:lnTo>
                        <a:pt x="1754" y="44"/>
                      </a:lnTo>
                      <a:lnTo>
                        <a:pt x="1750" y="89"/>
                      </a:lnTo>
                      <a:lnTo>
                        <a:pt x="1745" y="133"/>
                      </a:lnTo>
                      <a:lnTo>
                        <a:pt x="1737" y="176"/>
                      </a:lnTo>
                      <a:lnTo>
                        <a:pt x="1727" y="219"/>
                      </a:lnTo>
                      <a:lnTo>
                        <a:pt x="1715" y="260"/>
                      </a:lnTo>
                      <a:lnTo>
                        <a:pt x="1701" y="301"/>
                      </a:lnTo>
                      <a:lnTo>
                        <a:pt x="1686" y="340"/>
                      </a:lnTo>
                      <a:lnTo>
                        <a:pt x="1668" y="379"/>
                      </a:lnTo>
                      <a:lnTo>
                        <a:pt x="1648" y="417"/>
                      </a:lnTo>
                      <a:lnTo>
                        <a:pt x="1628" y="453"/>
                      </a:lnTo>
                      <a:lnTo>
                        <a:pt x="1605" y="489"/>
                      </a:lnTo>
                      <a:lnTo>
                        <a:pt x="1580" y="523"/>
                      </a:lnTo>
                      <a:lnTo>
                        <a:pt x="1554" y="557"/>
                      </a:lnTo>
                      <a:lnTo>
                        <a:pt x="1527" y="589"/>
                      </a:lnTo>
                      <a:lnTo>
                        <a:pt x="1497" y="619"/>
                      </a:lnTo>
                      <a:lnTo>
                        <a:pt x="1466" y="648"/>
                      </a:lnTo>
                      <a:lnTo>
                        <a:pt x="1435" y="676"/>
                      </a:lnTo>
                      <a:lnTo>
                        <a:pt x="1402" y="702"/>
                      </a:lnTo>
                      <a:lnTo>
                        <a:pt x="1367" y="726"/>
                      </a:lnTo>
                      <a:lnTo>
                        <a:pt x="1332" y="749"/>
                      </a:lnTo>
                      <a:lnTo>
                        <a:pt x="1295" y="770"/>
                      </a:lnTo>
                      <a:lnTo>
                        <a:pt x="1257" y="790"/>
                      </a:lnTo>
                      <a:lnTo>
                        <a:pt x="1219" y="807"/>
                      </a:lnTo>
                      <a:lnTo>
                        <a:pt x="1178" y="822"/>
                      </a:lnTo>
                      <a:lnTo>
                        <a:pt x="1137" y="837"/>
                      </a:lnTo>
                      <a:lnTo>
                        <a:pt x="1096" y="849"/>
                      </a:lnTo>
                      <a:lnTo>
                        <a:pt x="1054" y="859"/>
                      </a:lnTo>
                      <a:lnTo>
                        <a:pt x="1010" y="866"/>
                      </a:lnTo>
                      <a:lnTo>
                        <a:pt x="966" y="872"/>
                      </a:lnTo>
                      <a:lnTo>
                        <a:pt x="923" y="875"/>
                      </a:lnTo>
                      <a:lnTo>
                        <a:pt x="878" y="876"/>
                      </a:lnTo>
                      <a:lnTo>
                        <a:pt x="833" y="875"/>
                      </a:lnTo>
                      <a:lnTo>
                        <a:pt x="789" y="872"/>
                      </a:lnTo>
                      <a:lnTo>
                        <a:pt x="745" y="866"/>
                      </a:lnTo>
                      <a:lnTo>
                        <a:pt x="701" y="859"/>
                      </a:lnTo>
                      <a:lnTo>
                        <a:pt x="659" y="849"/>
                      </a:lnTo>
                      <a:lnTo>
                        <a:pt x="618" y="837"/>
                      </a:lnTo>
                      <a:lnTo>
                        <a:pt x="577" y="822"/>
                      </a:lnTo>
                      <a:lnTo>
                        <a:pt x="537" y="807"/>
                      </a:lnTo>
                      <a:lnTo>
                        <a:pt x="498" y="790"/>
                      </a:lnTo>
                      <a:lnTo>
                        <a:pt x="460" y="770"/>
                      </a:lnTo>
                      <a:lnTo>
                        <a:pt x="424" y="749"/>
                      </a:lnTo>
                      <a:lnTo>
                        <a:pt x="388" y="726"/>
                      </a:lnTo>
                      <a:lnTo>
                        <a:pt x="353" y="702"/>
                      </a:lnTo>
                      <a:lnTo>
                        <a:pt x="321" y="676"/>
                      </a:lnTo>
                      <a:lnTo>
                        <a:pt x="289" y="648"/>
                      </a:lnTo>
                      <a:lnTo>
                        <a:pt x="258" y="619"/>
                      </a:lnTo>
                      <a:lnTo>
                        <a:pt x="228" y="589"/>
                      </a:lnTo>
                      <a:lnTo>
                        <a:pt x="201" y="557"/>
                      </a:lnTo>
                      <a:lnTo>
                        <a:pt x="175" y="523"/>
                      </a:lnTo>
                      <a:lnTo>
                        <a:pt x="151" y="489"/>
                      </a:lnTo>
                      <a:lnTo>
                        <a:pt x="128" y="453"/>
                      </a:lnTo>
                      <a:lnTo>
                        <a:pt x="107" y="417"/>
                      </a:lnTo>
                      <a:lnTo>
                        <a:pt x="87" y="379"/>
                      </a:lnTo>
                      <a:lnTo>
                        <a:pt x="69" y="340"/>
                      </a:lnTo>
                      <a:lnTo>
                        <a:pt x="54" y="301"/>
                      </a:lnTo>
                      <a:lnTo>
                        <a:pt x="40" y="260"/>
                      </a:lnTo>
                      <a:lnTo>
                        <a:pt x="28" y="219"/>
                      </a:lnTo>
                      <a:lnTo>
                        <a:pt x="18" y="176"/>
                      </a:lnTo>
                      <a:lnTo>
                        <a:pt x="10" y="133"/>
                      </a:lnTo>
                      <a:lnTo>
                        <a:pt x="5" y="89"/>
                      </a:lnTo>
                      <a:lnTo>
                        <a:pt x="1" y="44"/>
                      </a:lnTo>
                      <a:lnTo>
                        <a:pt x="0" y="0"/>
                      </a:lnTo>
                      <a:lnTo>
                        <a:pt x="658" y="0"/>
                      </a:lnTo>
                      <a:lnTo>
                        <a:pt x="659" y="23"/>
                      </a:lnTo>
                      <a:lnTo>
                        <a:pt x="663" y="43"/>
                      </a:lnTo>
                      <a:lnTo>
                        <a:pt x="668" y="65"/>
                      </a:lnTo>
                      <a:lnTo>
                        <a:pt x="676" y="85"/>
                      </a:lnTo>
                      <a:lnTo>
                        <a:pt x="685" y="105"/>
                      </a:lnTo>
                      <a:lnTo>
                        <a:pt x="696" y="122"/>
                      </a:lnTo>
                      <a:lnTo>
                        <a:pt x="709" y="139"/>
                      </a:lnTo>
                      <a:lnTo>
                        <a:pt x="723" y="155"/>
                      </a:lnTo>
                      <a:lnTo>
                        <a:pt x="738" y="169"/>
                      </a:lnTo>
                      <a:lnTo>
                        <a:pt x="755" y="181"/>
                      </a:lnTo>
                      <a:lnTo>
                        <a:pt x="773" y="192"/>
                      </a:lnTo>
                      <a:lnTo>
                        <a:pt x="792" y="201"/>
                      </a:lnTo>
                      <a:lnTo>
                        <a:pt x="813" y="209"/>
                      </a:lnTo>
                      <a:lnTo>
                        <a:pt x="834" y="214"/>
                      </a:lnTo>
                      <a:lnTo>
                        <a:pt x="856" y="218"/>
                      </a:lnTo>
                      <a:lnTo>
                        <a:pt x="878" y="219"/>
                      </a:lnTo>
                      <a:lnTo>
                        <a:pt x="900" y="218"/>
                      </a:lnTo>
                      <a:lnTo>
                        <a:pt x="921" y="214"/>
                      </a:lnTo>
                      <a:lnTo>
                        <a:pt x="942" y="209"/>
                      </a:lnTo>
                      <a:lnTo>
                        <a:pt x="963" y="201"/>
                      </a:lnTo>
                      <a:lnTo>
                        <a:pt x="982" y="192"/>
                      </a:lnTo>
                      <a:lnTo>
                        <a:pt x="1000" y="181"/>
                      </a:lnTo>
                      <a:lnTo>
                        <a:pt x="1017" y="169"/>
                      </a:lnTo>
                      <a:lnTo>
                        <a:pt x="1032" y="155"/>
                      </a:lnTo>
                      <a:lnTo>
                        <a:pt x="1046" y="139"/>
                      </a:lnTo>
                      <a:lnTo>
                        <a:pt x="1060" y="122"/>
                      </a:lnTo>
                      <a:lnTo>
                        <a:pt x="1071" y="105"/>
                      </a:lnTo>
                      <a:lnTo>
                        <a:pt x="1079" y="85"/>
                      </a:lnTo>
                      <a:lnTo>
                        <a:pt x="1087" y="65"/>
                      </a:lnTo>
                      <a:lnTo>
                        <a:pt x="1093" y="43"/>
                      </a:lnTo>
                      <a:lnTo>
                        <a:pt x="1096" y="23"/>
                      </a:lnTo>
                      <a:lnTo>
                        <a:pt x="109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41" name="Freeform 278">
                  <a:extLst>
                    <a:ext uri="{FF2B5EF4-FFF2-40B4-BE49-F238E27FC236}">
                      <a16:creationId xmlns:a16="http://schemas.microsoft.com/office/drawing/2014/main" id="{318B0A38-2F52-4A81-BB03-EDCC93F74156}"/>
                    </a:ext>
                  </a:extLst>
                </p:cNvPr>
                <p:cNvSpPr>
                  <a:spLocks/>
                </p:cNvSpPr>
                <p:nvPr/>
              </p:nvSpPr>
              <p:spPr bwMode="auto">
                <a:xfrm>
                  <a:off x="2334" y="2800"/>
                  <a:ext cx="222" cy="5"/>
                </a:xfrm>
                <a:custGeom>
                  <a:avLst/>
                  <a:gdLst>
                    <a:gd name="T0" fmla="*/ 1 w 666"/>
                    <a:gd name="T1" fmla="*/ 0 h 15"/>
                    <a:gd name="T2" fmla="*/ 1 w 666"/>
                    <a:gd name="T3" fmla="*/ 0 h 15"/>
                    <a:gd name="T4" fmla="*/ 0 w 666"/>
                    <a:gd name="T5" fmla="*/ 0 h 15"/>
                    <a:gd name="T6" fmla="*/ 0 w 666"/>
                    <a:gd name="T7" fmla="*/ 0 h 15"/>
                    <a:gd name="T8" fmla="*/ 1 w 666"/>
                    <a:gd name="T9" fmla="*/ 0 h 15"/>
                    <a:gd name="T10" fmla="*/ 1 w 666"/>
                    <a:gd name="T11" fmla="*/ 0 h 15"/>
                    <a:gd name="T12" fmla="*/ 1 w 666"/>
                    <a:gd name="T13" fmla="*/ 0 h 15"/>
                    <a:gd name="T14" fmla="*/ 1 w 666"/>
                    <a:gd name="T15" fmla="*/ 0 h 15"/>
                    <a:gd name="T16" fmla="*/ 1 w 666"/>
                    <a:gd name="T17" fmla="*/ 0 h 15"/>
                    <a:gd name="T18" fmla="*/ 1 w 666"/>
                    <a:gd name="T19" fmla="*/ 0 h 15"/>
                    <a:gd name="T20" fmla="*/ 1 w 666"/>
                    <a:gd name="T21" fmla="*/ 0 h 15"/>
                    <a:gd name="T22" fmla="*/ 1 w 66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6" h="15">
                      <a:moveTo>
                        <a:pt x="666" y="8"/>
                      </a:moveTo>
                      <a:lnTo>
                        <a:pt x="658" y="0"/>
                      </a:lnTo>
                      <a:lnTo>
                        <a:pt x="0" y="0"/>
                      </a:lnTo>
                      <a:lnTo>
                        <a:pt x="0" y="15"/>
                      </a:lnTo>
                      <a:lnTo>
                        <a:pt x="658" y="15"/>
                      </a:lnTo>
                      <a:lnTo>
                        <a:pt x="650" y="8"/>
                      </a:lnTo>
                      <a:lnTo>
                        <a:pt x="658" y="15"/>
                      </a:lnTo>
                      <a:lnTo>
                        <a:pt x="663" y="13"/>
                      </a:lnTo>
                      <a:lnTo>
                        <a:pt x="666" y="8"/>
                      </a:lnTo>
                      <a:lnTo>
                        <a:pt x="663" y="2"/>
                      </a:lnTo>
                      <a:lnTo>
                        <a:pt x="658" y="0"/>
                      </a:lnTo>
                      <a:lnTo>
                        <a:pt x="666" y="8"/>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42" name="Freeform 279">
                  <a:extLst>
                    <a:ext uri="{FF2B5EF4-FFF2-40B4-BE49-F238E27FC236}">
                      <a16:creationId xmlns:a16="http://schemas.microsoft.com/office/drawing/2014/main" id="{E454B6D6-A518-47F5-9077-89BDB39B1A15}"/>
                    </a:ext>
                  </a:extLst>
                </p:cNvPr>
                <p:cNvSpPr>
                  <a:spLocks/>
                </p:cNvSpPr>
                <p:nvPr/>
              </p:nvSpPr>
              <p:spPr bwMode="auto">
                <a:xfrm>
                  <a:off x="2261" y="2803"/>
                  <a:ext cx="295" cy="294"/>
                </a:xfrm>
                <a:custGeom>
                  <a:avLst/>
                  <a:gdLst>
                    <a:gd name="T0" fmla="*/ 0 w 885"/>
                    <a:gd name="T1" fmla="*/ 1 h 884"/>
                    <a:gd name="T2" fmla="*/ 0 w 885"/>
                    <a:gd name="T3" fmla="*/ 1 h 884"/>
                    <a:gd name="T4" fmla="*/ 0 w 885"/>
                    <a:gd name="T5" fmla="*/ 1 h 884"/>
                    <a:gd name="T6" fmla="*/ 0 w 885"/>
                    <a:gd name="T7" fmla="*/ 1 h 884"/>
                    <a:gd name="T8" fmla="*/ 0 w 885"/>
                    <a:gd name="T9" fmla="*/ 1 h 884"/>
                    <a:gd name="T10" fmla="*/ 1 w 885"/>
                    <a:gd name="T11" fmla="*/ 1 h 884"/>
                    <a:gd name="T12" fmla="*/ 1 w 885"/>
                    <a:gd name="T13" fmla="*/ 1 h 884"/>
                    <a:gd name="T14" fmla="*/ 1 w 885"/>
                    <a:gd name="T15" fmla="*/ 1 h 884"/>
                    <a:gd name="T16" fmla="*/ 1 w 885"/>
                    <a:gd name="T17" fmla="*/ 1 h 884"/>
                    <a:gd name="T18" fmla="*/ 1 w 885"/>
                    <a:gd name="T19" fmla="*/ 1 h 884"/>
                    <a:gd name="T20" fmla="*/ 1 w 885"/>
                    <a:gd name="T21" fmla="*/ 1 h 884"/>
                    <a:gd name="T22" fmla="*/ 1 w 885"/>
                    <a:gd name="T23" fmla="*/ 1 h 884"/>
                    <a:gd name="T24" fmla="*/ 1 w 885"/>
                    <a:gd name="T25" fmla="*/ 0 h 884"/>
                    <a:gd name="T26" fmla="*/ 1 w 885"/>
                    <a:gd name="T27" fmla="*/ 0 h 884"/>
                    <a:gd name="T28" fmla="*/ 1 w 885"/>
                    <a:gd name="T29" fmla="*/ 0 h 884"/>
                    <a:gd name="T30" fmla="*/ 1 w 885"/>
                    <a:gd name="T31" fmla="*/ 0 h 884"/>
                    <a:gd name="T32" fmla="*/ 1 w 885"/>
                    <a:gd name="T33" fmla="*/ 0 h 884"/>
                    <a:gd name="T34" fmla="*/ 1 w 885"/>
                    <a:gd name="T35" fmla="*/ 0 h 884"/>
                    <a:gd name="T36" fmla="*/ 1 w 885"/>
                    <a:gd name="T37" fmla="*/ 0 h 884"/>
                    <a:gd name="T38" fmla="*/ 1 w 885"/>
                    <a:gd name="T39" fmla="*/ 0 h 884"/>
                    <a:gd name="T40" fmla="*/ 1 w 885"/>
                    <a:gd name="T41" fmla="*/ 0 h 884"/>
                    <a:gd name="T42" fmla="*/ 1 w 885"/>
                    <a:gd name="T43" fmla="*/ 1 h 884"/>
                    <a:gd name="T44" fmla="*/ 1 w 885"/>
                    <a:gd name="T45" fmla="*/ 1 h 884"/>
                    <a:gd name="T46" fmla="*/ 1 w 885"/>
                    <a:gd name="T47" fmla="*/ 1 h 884"/>
                    <a:gd name="T48" fmla="*/ 1 w 885"/>
                    <a:gd name="T49" fmla="*/ 1 h 884"/>
                    <a:gd name="T50" fmla="*/ 1 w 885"/>
                    <a:gd name="T51" fmla="*/ 1 h 884"/>
                    <a:gd name="T52" fmla="*/ 1 w 885"/>
                    <a:gd name="T53" fmla="*/ 1 h 884"/>
                    <a:gd name="T54" fmla="*/ 1 w 885"/>
                    <a:gd name="T55" fmla="*/ 1 h 884"/>
                    <a:gd name="T56" fmla="*/ 1 w 885"/>
                    <a:gd name="T57" fmla="*/ 1 h 884"/>
                    <a:gd name="T58" fmla="*/ 0 w 885"/>
                    <a:gd name="T59" fmla="*/ 1 h 884"/>
                    <a:gd name="T60" fmla="*/ 0 w 885"/>
                    <a:gd name="T61" fmla="*/ 1 h 884"/>
                    <a:gd name="T62" fmla="*/ 0 w 885"/>
                    <a:gd name="T63" fmla="*/ 1 h 884"/>
                    <a:gd name="T64" fmla="*/ 0 w 885"/>
                    <a:gd name="T65" fmla="*/ 1 h 884"/>
                    <a:gd name="T66" fmla="*/ 0 w 885"/>
                    <a:gd name="T67" fmla="*/ 1 h 8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85" h="884">
                      <a:moveTo>
                        <a:pt x="0" y="884"/>
                      </a:moveTo>
                      <a:lnTo>
                        <a:pt x="0" y="884"/>
                      </a:lnTo>
                      <a:lnTo>
                        <a:pt x="45" y="882"/>
                      </a:lnTo>
                      <a:lnTo>
                        <a:pt x="88" y="878"/>
                      </a:lnTo>
                      <a:lnTo>
                        <a:pt x="133" y="873"/>
                      </a:lnTo>
                      <a:lnTo>
                        <a:pt x="177" y="865"/>
                      </a:lnTo>
                      <a:lnTo>
                        <a:pt x="219" y="855"/>
                      </a:lnTo>
                      <a:lnTo>
                        <a:pt x="262" y="843"/>
                      </a:lnTo>
                      <a:lnTo>
                        <a:pt x="302" y="829"/>
                      </a:lnTo>
                      <a:lnTo>
                        <a:pt x="343" y="814"/>
                      </a:lnTo>
                      <a:lnTo>
                        <a:pt x="382" y="796"/>
                      </a:lnTo>
                      <a:lnTo>
                        <a:pt x="421" y="776"/>
                      </a:lnTo>
                      <a:lnTo>
                        <a:pt x="457" y="754"/>
                      </a:lnTo>
                      <a:lnTo>
                        <a:pt x="492" y="731"/>
                      </a:lnTo>
                      <a:lnTo>
                        <a:pt x="528" y="707"/>
                      </a:lnTo>
                      <a:lnTo>
                        <a:pt x="561" y="681"/>
                      </a:lnTo>
                      <a:lnTo>
                        <a:pt x="593" y="654"/>
                      </a:lnTo>
                      <a:lnTo>
                        <a:pt x="624" y="623"/>
                      </a:lnTo>
                      <a:lnTo>
                        <a:pt x="654" y="593"/>
                      </a:lnTo>
                      <a:lnTo>
                        <a:pt x="682" y="562"/>
                      </a:lnTo>
                      <a:lnTo>
                        <a:pt x="708" y="528"/>
                      </a:lnTo>
                      <a:lnTo>
                        <a:pt x="732" y="493"/>
                      </a:lnTo>
                      <a:lnTo>
                        <a:pt x="755" y="456"/>
                      </a:lnTo>
                      <a:lnTo>
                        <a:pt x="777" y="420"/>
                      </a:lnTo>
                      <a:lnTo>
                        <a:pt x="797" y="382"/>
                      </a:lnTo>
                      <a:lnTo>
                        <a:pt x="814" y="343"/>
                      </a:lnTo>
                      <a:lnTo>
                        <a:pt x="830" y="303"/>
                      </a:lnTo>
                      <a:lnTo>
                        <a:pt x="844" y="263"/>
                      </a:lnTo>
                      <a:lnTo>
                        <a:pt x="856" y="220"/>
                      </a:lnTo>
                      <a:lnTo>
                        <a:pt x="866" y="177"/>
                      </a:lnTo>
                      <a:lnTo>
                        <a:pt x="874" y="134"/>
                      </a:lnTo>
                      <a:lnTo>
                        <a:pt x="879" y="89"/>
                      </a:lnTo>
                      <a:lnTo>
                        <a:pt x="882" y="44"/>
                      </a:lnTo>
                      <a:lnTo>
                        <a:pt x="885" y="0"/>
                      </a:lnTo>
                      <a:lnTo>
                        <a:pt x="869" y="0"/>
                      </a:lnTo>
                      <a:lnTo>
                        <a:pt x="869" y="44"/>
                      </a:lnTo>
                      <a:lnTo>
                        <a:pt x="866" y="89"/>
                      </a:lnTo>
                      <a:lnTo>
                        <a:pt x="860" y="132"/>
                      </a:lnTo>
                      <a:lnTo>
                        <a:pt x="853" y="175"/>
                      </a:lnTo>
                      <a:lnTo>
                        <a:pt x="843" y="218"/>
                      </a:lnTo>
                      <a:lnTo>
                        <a:pt x="831" y="258"/>
                      </a:lnTo>
                      <a:lnTo>
                        <a:pt x="817" y="299"/>
                      </a:lnTo>
                      <a:lnTo>
                        <a:pt x="801" y="338"/>
                      </a:lnTo>
                      <a:lnTo>
                        <a:pt x="784" y="375"/>
                      </a:lnTo>
                      <a:lnTo>
                        <a:pt x="764" y="414"/>
                      </a:lnTo>
                      <a:lnTo>
                        <a:pt x="744" y="450"/>
                      </a:lnTo>
                      <a:lnTo>
                        <a:pt x="721" y="486"/>
                      </a:lnTo>
                      <a:lnTo>
                        <a:pt x="697" y="519"/>
                      </a:lnTo>
                      <a:lnTo>
                        <a:pt x="671" y="553"/>
                      </a:lnTo>
                      <a:lnTo>
                        <a:pt x="643" y="585"/>
                      </a:lnTo>
                      <a:lnTo>
                        <a:pt x="615" y="614"/>
                      </a:lnTo>
                      <a:lnTo>
                        <a:pt x="584" y="643"/>
                      </a:lnTo>
                      <a:lnTo>
                        <a:pt x="552" y="670"/>
                      </a:lnTo>
                      <a:lnTo>
                        <a:pt x="519" y="696"/>
                      </a:lnTo>
                      <a:lnTo>
                        <a:pt x="485" y="721"/>
                      </a:lnTo>
                      <a:lnTo>
                        <a:pt x="450" y="744"/>
                      </a:lnTo>
                      <a:lnTo>
                        <a:pt x="414" y="763"/>
                      </a:lnTo>
                      <a:lnTo>
                        <a:pt x="376" y="783"/>
                      </a:lnTo>
                      <a:lnTo>
                        <a:pt x="338" y="800"/>
                      </a:lnTo>
                      <a:lnTo>
                        <a:pt x="298" y="816"/>
                      </a:lnTo>
                      <a:lnTo>
                        <a:pt x="257" y="830"/>
                      </a:lnTo>
                      <a:lnTo>
                        <a:pt x="217" y="842"/>
                      </a:lnTo>
                      <a:lnTo>
                        <a:pt x="175" y="852"/>
                      </a:lnTo>
                      <a:lnTo>
                        <a:pt x="131" y="860"/>
                      </a:lnTo>
                      <a:lnTo>
                        <a:pt x="88" y="865"/>
                      </a:lnTo>
                      <a:lnTo>
                        <a:pt x="45" y="868"/>
                      </a:lnTo>
                      <a:lnTo>
                        <a:pt x="0" y="868"/>
                      </a:lnTo>
                      <a:lnTo>
                        <a:pt x="0" y="88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43" name="Freeform 280">
                  <a:extLst>
                    <a:ext uri="{FF2B5EF4-FFF2-40B4-BE49-F238E27FC236}">
                      <a16:creationId xmlns:a16="http://schemas.microsoft.com/office/drawing/2014/main" id="{72851E0C-3B51-499F-87E9-5F4F8BC1566A}"/>
                    </a:ext>
                  </a:extLst>
                </p:cNvPr>
                <p:cNvSpPr>
                  <a:spLocks/>
                </p:cNvSpPr>
                <p:nvPr/>
              </p:nvSpPr>
              <p:spPr bwMode="auto">
                <a:xfrm>
                  <a:off x="1966" y="2800"/>
                  <a:ext cx="295" cy="297"/>
                </a:xfrm>
                <a:custGeom>
                  <a:avLst/>
                  <a:gdLst>
                    <a:gd name="T0" fmla="*/ 0 w 885"/>
                    <a:gd name="T1" fmla="*/ 0 h 892"/>
                    <a:gd name="T2" fmla="*/ 0 w 885"/>
                    <a:gd name="T3" fmla="*/ 0 h 892"/>
                    <a:gd name="T4" fmla="*/ 0 w 885"/>
                    <a:gd name="T5" fmla="*/ 0 h 892"/>
                    <a:gd name="T6" fmla="*/ 0 w 885"/>
                    <a:gd name="T7" fmla="*/ 0 h 892"/>
                    <a:gd name="T8" fmla="*/ 0 w 885"/>
                    <a:gd name="T9" fmla="*/ 0 h 892"/>
                    <a:gd name="T10" fmla="*/ 0 w 885"/>
                    <a:gd name="T11" fmla="*/ 1 h 892"/>
                    <a:gd name="T12" fmla="*/ 0 w 885"/>
                    <a:gd name="T13" fmla="*/ 1 h 892"/>
                    <a:gd name="T14" fmla="*/ 0 w 885"/>
                    <a:gd name="T15" fmla="*/ 1 h 892"/>
                    <a:gd name="T16" fmla="*/ 0 w 885"/>
                    <a:gd name="T17" fmla="*/ 1 h 892"/>
                    <a:gd name="T18" fmla="*/ 0 w 885"/>
                    <a:gd name="T19" fmla="*/ 1 h 892"/>
                    <a:gd name="T20" fmla="*/ 1 w 885"/>
                    <a:gd name="T21" fmla="*/ 1 h 892"/>
                    <a:gd name="T22" fmla="*/ 1 w 885"/>
                    <a:gd name="T23" fmla="*/ 1 h 892"/>
                    <a:gd name="T24" fmla="*/ 1 w 885"/>
                    <a:gd name="T25" fmla="*/ 1 h 892"/>
                    <a:gd name="T26" fmla="*/ 1 w 885"/>
                    <a:gd name="T27" fmla="*/ 1 h 892"/>
                    <a:gd name="T28" fmla="*/ 1 w 885"/>
                    <a:gd name="T29" fmla="*/ 1 h 892"/>
                    <a:gd name="T30" fmla="*/ 1 w 885"/>
                    <a:gd name="T31" fmla="*/ 1 h 892"/>
                    <a:gd name="T32" fmla="*/ 1 w 885"/>
                    <a:gd name="T33" fmla="*/ 1 h 892"/>
                    <a:gd name="T34" fmla="*/ 1 w 885"/>
                    <a:gd name="T35" fmla="*/ 1 h 892"/>
                    <a:gd name="T36" fmla="*/ 1 w 885"/>
                    <a:gd name="T37" fmla="*/ 1 h 892"/>
                    <a:gd name="T38" fmla="*/ 1 w 885"/>
                    <a:gd name="T39" fmla="*/ 1 h 892"/>
                    <a:gd name="T40" fmla="*/ 1 w 885"/>
                    <a:gd name="T41" fmla="*/ 1 h 892"/>
                    <a:gd name="T42" fmla="*/ 1 w 885"/>
                    <a:gd name="T43" fmla="*/ 1 h 892"/>
                    <a:gd name="T44" fmla="*/ 1 w 885"/>
                    <a:gd name="T45" fmla="*/ 1 h 892"/>
                    <a:gd name="T46" fmla="*/ 1 w 885"/>
                    <a:gd name="T47" fmla="*/ 1 h 892"/>
                    <a:gd name="T48" fmla="*/ 0 w 885"/>
                    <a:gd name="T49" fmla="*/ 1 h 892"/>
                    <a:gd name="T50" fmla="*/ 0 w 885"/>
                    <a:gd name="T51" fmla="*/ 1 h 892"/>
                    <a:gd name="T52" fmla="*/ 0 w 885"/>
                    <a:gd name="T53" fmla="*/ 1 h 892"/>
                    <a:gd name="T54" fmla="*/ 0 w 885"/>
                    <a:gd name="T55" fmla="*/ 1 h 892"/>
                    <a:gd name="T56" fmla="*/ 0 w 885"/>
                    <a:gd name="T57" fmla="*/ 1 h 892"/>
                    <a:gd name="T58" fmla="*/ 0 w 885"/>
                    <a:gd name="T59" fmla="*/ 0 h 892"/>
                    <a:gd name="T60" fmla="*/ 0 w 885"/>
                    <a:gd name="T61" fmla="*/ 0 h 892"/>
                    <a:gd name="T62" fmla="*/ 0 w 885"/>
                    <a:gd name="T63" fmla="*/ 0 h 892"/>
                    <a:gd name="T64" fmla="*/ 0 w 885"/>
                    <a:gd name="T65" fmla="*/ 0 h 892"/>
                    <a:gd name="T66" fmla="*/ 0 w 885"/>
                    <a:gd name="T67" fmla="*/ 0 h 892"/>
                    <a:gd name="T68" fmla="*/ 0 w 885"/>
                    <a:gd name="T69" fmla="*/ 0 h 892"/>
                    <a:gd name="T70" fmla="*/ 0 w 885"/>
                    <a:gd name="T71" fmla="*/ 0 h 892"/>
                    <a:gd name="T72" fmla="*/ 0 w 885"/>
                    <a:gd name="T73" fmla="*/ 0 h 8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85" h="892">
                      <a:moveTo>
                        <a:pt x="7" y="0"/>
                      </a:moveTo>
                      <a:lnTo>
                        <a:pt x="0" y="8"/>
                      </a:lnTo>
                      <a:lnTo>
                        <a:pt x="2" y="52"/>
                      </a:lnTo>
                      <a:lnTo>
                        <a:pt x="5" y="97"/>
                      </a:lnTo>
                      <a:lnTo>
                        <a:pt x="11" y="142"/>
                      </a:lnTo>
                      <a:lnTo>
                        <a:pt x="18" y="185"/>
                      </a:lnTo>
                      <a:lnTo>
                        <a:pt x="28" y="228"/>
                      </a:lnTo>
                      <a:lnTo>
                        <a:pt x="40" y="271"/>
                      </a:lnTo>
                      <a:lnTo>
                        <a:pt x="54" y="311"/>
                      </a:lnTo>
                      <a:lnTo>
                        <a:pt x="70" y="351"/>
                      </a:lnTo>
                      <a:lnTo>
                        <a:pt x="87" y="390"/>
                      </a:lnTo>
                      <a:lnTo>
                        <a:pt x="107" y="428"/>
                      </a:lnTo>
                      <a:lnTo>
                        <a:pt x="129" y="464"/>
                      </a:lnTo>
                      <a:lnTo>
                        <a:pt x="152" y="501"/>
                      </a:lnTo>
                      <a:lnTo>
                        <a:pt x="176" y="536"/>
                      </a:lnTo>
                      <a:lnTo>
                        <a:pt x="202" y="570"/>
                      </a:lnTo>
                      <a:lnTo>
                        <a:pt x="230" y="601"/>
                      </a:lnTo>
                      <a:lnTo>
                        <a:pt x="261" y="631"/>
                      </a:lnTo>
                      <a:lnTo>
                        <a:pt x="291" y="662"/>
                      </a:lnTo>
                      <a:lnTo>
                        <a:pt x="323" y="689"/>
                      </a:lnTo>
                      <a:lnTo>
                        <a:pt x="356" y="715"/>
                      </a:lnTo>
                      <a:lnTo>
                        <a:pt x="392" y="739"/>
                      </a:lnTo>
                      <a:lnTo>
                        <a:pt x="427" y="762"/>
                      </a:lnTo>
                      <a:lnTo>
                        <a:pt x="463" y="784"/>
                      </a:lnTo>
                      <a:lnTo>
                        <a:pt x="502" y="804"/>
                      </a:lnTo>
                      <a:lnTo>
                        <a:pt x="541" y="822"/>
                      </a:lnTo>
                      <a:lnTo>
                        <a:pt x="582" y="837"/>
                      </a:lnTo>
                      <a:lnTo>
                        <a:pt x="622" y="851"/>
                      </a:lnTo>
                      <a:lnTo>
                        <a:pt x="665" y="863"/>
                      </a:lnTo>
                      <a:lnTo>
                        <a:pt x="707" y="873"/>
                      </a:lnTo>
                      <a:lnTo>
                        <a:pt x="751" y="881"/>
                      </a:lnTo>
                      <a:lnTo>
                        <a:pt x="796" y="886"/>
                      </a:lnTo>
                      <a:lnTo>
                        <a:pt x="840" y="890"/>
                      </a:lnTo>
                      <a:lnTo>
                        <a:pt x="885" y="892"/>
                      </a:lnTo>
                      <a:lnTo>
                        <a:pt x="885" y="876"/>
                      </a:lnTo>
                      <a:lnTo>
                        <a:pt x="840" y="876"/>
                      </a:lnTo>
                      <a:lnTo>
                        <a:pt x="796" y="873"/>
                      </a:lnTo>
                      <a:lnTo>
                        <a:pt x="753" y="868"/>
                      </a:lnTo>
                      <a:lnTo>
                        <a:pt x="709" y="860"/>
                      </a:lnTo>
                      <a:lnTo>
                        <a:pt x="667" y="850"/>
                      </a:lnTo>
                      <a:lnTo>
                        <a:pt x="627" y="838"/>
                      </a:lnTo>
                      <a:lnTo>
                        <a:pt x="586" y="824"/>
                      </a:lnTo>
                      <a:lnTo>
                        <a:pt x="546" y="808"/>
                      </a:lnTo>
                      <a:lnTo>
                        <a:pt x="508" y="791"/>
                      </a:lnTo>
                      <a:lnTo>
                        <a:pt x="470" y="771"/>
                      </a:lnTo>
                      <a:lnTo>
                        <a:pt x="434" y="752"/>
                      </a:lnTo>
                      <a:lnTo>
                        <a:pt x="399" y="729"/>
                      </a:lnTo>
                      <a:lnTo>
                        <a:pt x="365" y="704"/>
                      </a:lnTo>
                      <a:lnTo>
                        <a:pt x="332" y="678"/>
                      </a:lnTo>
                      <a:lnTo>
                        <a:pt x="300" y="651"/>
                      </a:lnTo>
                      <a:lnTo>
                        <a:pt x="269" y="622"/>
                      </a:lnTo>
                      <a:lnTo>
                        <a:pt x="241" y="593"/>
                      </a:lnTo>
                      <a:lnTo>
                        <a:pt x="213" y="561"/>
                      </a:lnTo>
                      <a:lnTo>
                        <a:pt x="187" y="527"/>
                      </a:lnTo>
                      <a:lnTo>
                        <a:pt x="163" y="494"/>
                      </a:lnTo>
                      <a:lnTo>
                        <a:pt x="140" y="458"/>
                      </a:lnTo>
                      <a:lnTo>
                        <a:pt x="120" y="422"/>
                      </a:lnTo>
                      <a:lnTo>
                        <a:pt x="101" y="383"/>
                      </a:lnTo>
                      <a:lnTo>
                        <a:pt x="83" y="346"/>
                      </a:lnTo>
                      <a:lnTo>
                        <a:pt x="68" y="307"/>
                      </a:lnTo>
                      <a:lnTo>
                        <a:pt x="53" y="266"/>
                      </a:lnTo>
                      <a:lnTo>
                        <a:pt x="41" y="226"/>
                      </a:lnTo>
                      <a:lnTo>
                        <a:pt x="31" y="183"/>
                      </a:lnTo>
                      <a:lnTo>
                        <a:pt x="24" y="140"/>
                      </a:lnTo>
                      <a:lnTo>
                        <a:pt x="18" y="97"/>
                      </a:lnTo>
                      <a:lnTo>
                        <a:pt x="15" y="52"/>
                      </a:lnTo>
                      <a:lnTo>
                        <a:pt x="15" y="8"/>
                      </a:lnTo>
                      <a:lnTo>
                        <a:pt x="7" y="15"/>
                      </a:lnTo>
                      <a:lnTo>
                        <a:pt x="15" y="8"/>
                      </a:lnTo>
                      <a:lnTo>
                        <a:pt x="13" y="2"/>
                      </a:lnTo>
                      <a:lnTo>
                        <a:pt x="7" y="0"/>
                      </a:lnTo>
                      <a:lnTo>
                        <a:pt x="2" y="2"/>
                      </a:lnTo>
                      <a:lnTo>
                        <a:pt x="0" y="8"/>
                      </a:lnTo>
                      <a:lnTo>
                        <a:pt x="7" y="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44" name="Freeform 281">
                  <a:extLst>
                    <a:ext uri="{FF2B5EF4-FFF2-40B4-BE49-F238E27FC236}">
                      <a16:creationId xmlns:a16="http://schemas.microsoft.com/office/drawing/2014/main" id="{500BFF14-0827-4BAD-ACDF-C66EA21E820F}"/>
                    </a:ext>
                  </a:extLst>
                </p:cNvPr>
                <p:cNvSpPr>
                  <a:spLocks/>
                </p:cNvSpPr>
                <p:nvPr/>
              </p:nvSpPr>
              <p:spPr bwMode="auto">
                <a:xfrm>
                  <a:off x="1969" y="2800"/>
                  <a:ext cx="222" cy="5"/>
                </a:xfrm>
                <a:custGeom>
                  <a:avLst/>
                  <a:gdLst>
                    <a:gd name="T0" fmla="*/ 1 w 666"/>
                    <a:gd name="T1" fmla="*/ 0 h 15"/>
                    <a:gd name="T2" fmla="*/ 1 w 666"/>
                    <a:gd name="T3" fmla="*/ 0 h 15"/>
                    <a:gd name="T4" fmla="*/ 0 w 666"/>
                    <a:gd name="T5" fmla="*/ 0 h 15"/>
                    <a:gd name="T6" fmla="*/ 0 w 666"/>
                    <a:gd name="T7" fmla="*/ 0 h 15"/>
                    <a:gd name="T8" fmla="*/ 1 w 666"/>
                    <a:gd name="T9" fmla="*/ 0 h 15"/>
                    <a:gd name="T10" fmla="*/ 1 w 666"/>
                    <a:gd name="T11" fmla="*/ 0 h 15"/>
                    <a:gd name="T12" fmla="*/ 1 w 666"/>
                    <a:gd name="T13" fmla="*/ 0 h 15"/>
                    <a:gd name="T14" fmla="*/ 1 w 666"/>
                    <a:gd name="T15" fmla="*/ 0 h 15"/>
                    <a:gd name="T16" fmla="*/ 1 w 666"/>
                    <a:gd name="T17" fmla="*/ 0 h 15"/>
                    <a:gd name="T18" fmla="*/ 1 w 666"/>
                    <a:gd name="T19" fmla="*/ 0 h 15"/>
                    <a:gd name="T20" fmla="*/ 1 w 666"/>
                    <a:gd name="T21" fmla="*/ 0 h 15"/>
                    <a:gd name="T22" fmla="*/ 1 w 66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6" h="15">
                      <a:moveTo>
                        <a:pt x="666" y="8"/>
                      </a:moveTo>
                      <a:lnTo>
                        <a:pt x="658" y="0"/>
                      </a:lnTo>
                      <a:lnTo>
                        <a:pt x="0" y="0"/>
                      </a:lnTo>
                      <a:lnTo>
                        <a:pt x="0" y="15"/>
                      </a:lnTo>
                      <a:lnTo>
                        <a:pt x="658" y="15"/>
                      </a:lnTo>
                      <a:lnTo>
                        <a:pt x="651" y="8"/>
                      </a:lnTo>
                      <a:lnTo>
                        <a:pt x="658" y="15"/>
                      </a:lnTo>
                      <a:lnTo>
                        <a:pt x="664" y="13"/>
                      </a:lnTo>
                      <a:lnTo>
                        <a:pt x="666" y="8"/>
                      </a:lnTo>
                      <a:lnTo>
                        <a:pt x="664" y="2"/>
                      </a:lnTo>
                      <a:lnTo>
                        <a:pt x="658" y="0"/>
                      </a:lnTo>
                      <a:lnTo>
                        <a:pt x="666" y="8"/>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45" name="Freeform 282">
                  <a:extLst>
                    <a:ext uri="{FF2B5EF4-FFF2-40B4-BE49-F238E27FC236}">
                      <a16:creationId xmlns:a16="http://schemas.microsoft.com/office/drawing/2014/main" id="{744CDAF3-A3EA-4E78-B472-17255E785D57}"/>
                    </a:ext>
                  </a:extLst>
                </p:cNvPr>
                <p:cNvSpPr>
                  <a:spLocks/>
                </p:cNvSpPr>
                <p:nvPr/>
              </p:nvSpPr>
              <p:spPr bwMode="auto">
                <a:xfrm>
                  <a:off x="2186" y="2803"/>
                  <a:ext cx="75" cy="75"/>
                </a:xfrm>
                <a:custGeom>
                  <a:avLst/>
                  <a:gdLst>
                    <a:gd name="T0" fmla="*/ 0 w 227"/>
                    <a:gd name="T1" fmla="*/ 0 h 226"/>
                    <a:gd name="T2" fmla="*/ 0 w 227"/>
                    <a:gd name="T3" fmla="*/ 0 h 226"/>
                    <a:gd name="T4" fmla="*/ 0 w 227"/>
                    <a:gd name="T5" fmla="*/ 0 h 226"/>
                    <a:gd name="T6" fmla="*/ 0 w 227"/>
                    <a:gd name="T7" fmla="*/ 0 h 226"/>
                    <a:gd name="T8" fmla="*/ 0 w 227"/>
                    <a:gd name="T9" fmla="*/ 0 h 226"/>
                    <a:gd name="T10" fmla="*/ 0 w 227"/>
                    <a:gd name="T11" fmla="*/ 0 h 226"/>
                    <a:gd name="T12" fmla="*/ 0 w 227"/>
                    <a:gd name="T13" fmla="*/ 0 h 226"/>
                    <a:gd name="T14" fmla="*/ 0 w 227"/>
                    <a:gd name="T15" fmla="*/ 0 h 226"/>
                    <a:gd name="T16" fmla="*/ 0 w 227"/>
                    <a:gd name="T17" fmla="*/ 0 h 226"/>
                    <a:gd name="T18" fmla="*/ 0 w 227"/>
                    <a:gd name="T19" fmla="*/ 0 h 226"/>
                    <a:gd name="T20" fmla="*/ 0 w 227"/>
                    <a:gd name="T21" fmla="*/ 0 h 226"/>
                    <a:gd name="T22" fmla="*/ 0 w 227"/>
                    <a:gd name="T23" fmla="*/ 0 h 226"/>
                    <a:gd name="T24" fmla="*/ 0 w 227"/>
                    <a:gd name="T25" fmla="*/ 0 h 226"/>
                    <a:gd name="T26" fmla="*/ 0 w 227"/>
                    <a:gd name="T27" fmla="*/ 0 h 226"/>
                    <a:gd name="T28" fmla="*/ 0 w 227"/>
                    <a:gd name="T29" fmla="*/ 0 h 226"/>
                    <a:gd name="T30" fmla="*/ 0 w 227"/>
                    <a:gd name="T31" fmla="*/ 0 h 226"/>
                    <a:gd name="T32" fmla="*/ 0 w 227"/>
                    <a:gd name="T33" fmla="*/ 0 h 226"/>
                    <a:gd name="T34" fmla="*/ 0 w 227"/>
                    <a:gd name="T35" fmla="*/ 0 h 226"/>
                    <a:gd name="T36" fmla="*/ 0 w 227"/>
                    <a:gd name="T37" fmla="*/ 0 h 226"/>
                    <a:gd name="T38" fmla="*/ 0 w 227"/>
                    <a:gd name="T39" fmla="*/ 0 h 226"/>
                    <a:gd name="T40" fmla="*/ 0 w 227"/>
                    <a:gd name="T41" fmla="*/ 0 h 226"/>
                    <a:gd name="T42" fmla="*/ 0 w 227"/>
                    <a:gd name="T43" fmla="*/ 0 h 226"/>
                    <a:gd name="T44" fmla="*/ 0 w 227"/>
                    <a:gd name="T45" fmla="*/ 0 h 226"/>
                    <a:gd name="T46" fmla="*/ 0 w 227"/>
                    <a:gd name="T47" fmla="*/ 0 h 226"/>
                    <a:gd name="T48" fmla="*/ 0 w 227"/>
                    <a:gd name="T49" fmla="*/ 0 h 226"/>
                    <a:gd name="T50" fmla="*/ 0 w 227"/>
                    <a:gd name="T51" fmla="*/ 0 h 226"/>
                    <a:gd name="T52" fmla="*/ 0 w 227"/>
                    <a:gd name="T53" fmla="*/ 0 h 226"/>
                    <a:gd name="T54" fmla="*/ 0 w 227"/>
                    <a:gd name="T55" fmla="*/ 0 h 226"/>
                    <a:gd name="T56" fmla="*/ 0 w 227"/>
                    <a:gd name="T57" fmla="*/ 0 h 226"/>
                    <a:gd name="T58" fmla="*/ 0 w 227"/>
                    <a:gd name="T59" fmla="*/ 0 h 226"/>
                    <a:gd name="T60" fmla="*/ 0 w 227"/>
                    <a:gd name="T61" fmla="*/ 0 h 226"/>
                    <a:gd name="T62" fmla="*/ 0 w 227"/>
                    <a:gd name="T63" fmla="*/ 0 h 226"/>
                    <a:gd name="T64" fmla="*/ 0 w 227"/>
                    <a:gd name="T65" fmla="*/ 0 h 226"/>
                    <a:gd name="T66" fmla="*/ 0 w 227"/>
                    <a:gd name="T67" fmla="*/ 0 h 226"/>
                    <a:gd name="T68" fmla="*/ 0 w 227"/>
                    <a:gd name="T69" fmla="*/ 0 h 226"/>
                    <a:gd name="T70" fmla="*/ 0 w 227"/>
                    <a:gd name="T71" fmla="*/ 0 h 226"/>
                    <a:gd name="T72" fmla="*/ 0 w 227"/>
                    <a:gd name="T73" fmla="*/ 0 h 2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7" h="226">
                      <a:moveTo>
                        <a:pt x="227" y="211"/>
                      </a:moveTo>
                      <a:lnTo>
                        <a:pt x="227" y="211"/>
                      </a:lnTo>
                      <a:lnTo>
                        <a:pt x="205" y="211"/>
                      </a:lnTo>
                      <a:lnTo>
                        <a:pt x="184" y="208"/>
                      </a:lnTo>
                      <a:lnTo>
                        <a:pt x="164" y="202"/>
                      </a:lnTo>
                      <a:lnTo>
                        <a:pt x="143" y="195"/>
                      </a:lnTo>
                      <a:lnTo>
                        <a:pt x="126" y="186"/>
                      </a:lnTo>
                      <a:lnTo>
                        <a:pt x="107" y="176"/>
                      </a:lnTo>
                      <a:lnTo>
                        <a:pt x="92" y="164"/>
                      </a:lnTo>
                      <a:lnTo>
                        <a:pt x="77" y="151"/>
                      </a:lnTo>
                      <a:lnTo>
                        <a:pt x="63" y="134"/>
                      </a:lnTo>
                      <a:lnTo>
                        <a:pt x="50" y="118"/>
                      </a:lnTo>
                      <a:lnTo>
                        <a:pt x="40" y="101"/>
                      </a:lnTo>
                      <a:lnTo>
                        <a:pt x="31" y="83"/>
                      </a:lnTo>
                      <a:lnTo>
                        <a:pt x="24" y="63"/>
                      </a:lnTo>
                      <a:lnTo>
                        <a:pt x="18" y="42"/>
                      </a:lnTo>
                      <a:lnTo>
                        <a:pt x="15" y="23"/>
                      </a:lnTo>
                      <a:lnTo>
                        <a:pt x="15" y="0"/>
                      </a:lnTo>
                      <a:lnTo>
                        <a:pt x="0" y="0"/>
                      </a:lnTo>
                      <a:lnTo>
                        <a:pt x="2" y="23"/>
                      </a:lnTo>
                      <a:lnTo>
                        <a:pt x="5" y="44"/>
                      </a:lnTo>
                      <a:lnTo>
                        <a:pt x="11" y="67"/>
                      </a:lnTo>
                      <a:lnTo>
                        <a:pt x="18" y="87"/>
                      </a:lnTo>
                      <a:lnTo>
                        <a:pt x="27" y="108"/>
                      </a:lnTo>
                      <a:lnTo>
                        <a:pt x="39" y="127"/>
                      </a:lnTo>
                      <a:lnTo>
                        <a:pt x="52" y="143"/>
                      </a:lnTo>
                      <a:lnTo>
                        <a:pt x="66" y="160"/>
                      </a:lnTo>
                      <a:lnTo>
                        <a:pt x="83" y="175"/>
                      </a:lnTo>
                      <a:lnTo>
                        <a:pt x="100" y="187"/>
                      </a:lnTo>
                      <a:lnTo>
                        <a:pt x="119" y="199"/>
                      </a:lnTo>
                      <a:lnTo>
                        <a:pt x="139" y="208"/>
                      </a:lnTo>
                      <a:lnTo>
                        <a:pt x="160" y="215"/>
                      </a:lnTo>
                      <a:lnTo>
                        <a:pt x="182" y="221"/>
                      </a:lnTo>
                      <a:lnTo>
                        <a:pt x="205" y="224"/>
                      </a:lnTo>
                      <a:lnTo>
                        <a:pt x="227" y="226"/>
                      </a:lnTo>
                      <a:lnTo>
                        <a:pt x="227" y="211"/>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46" name="Freeform 283">
                  <a:extLst>
                    <a:ext uri="{FF2B5EF4-FFF2-40B4-BE49-F238E27FC236}">
                      <a16:creationId xmlns:a16="http://schemas.microsoft.com/office/drawing/2014/main" id="{A9BDBFCC-4A37-43A0-90C5-3C191E5985A5}"/>
                    </a:ext>
                  </a:extLst>
                </p:cNvPr>
                <p:cNvSpPr>
                  <a:spLocks/>
                </p:cNvSpPr>
                <p:nvPr/>
              </p:nvSpPr>
              <p:spPr bwMode="auto">
                <a:xfrm>
                  <a:off x="2261" y="2800"/>
                  <a:ext cx="76" cy="78"/>
                </a:xfrm>
                <a:custGeom>
                  <a:avLst/>
                  <a:gdLst>
                    <a:gd name="T0" fmla="*/ 0 w 227"/>
                    <a:gd name="T1" fmla="*/ 0 h 234"/>
                    <a:gd name="T2" fmla="*/ 0 w 227"/>
                    <a:gd name="T3" fmla="*/ 0 h 234"/>
                    <a:gd name="T4" fmla="*/ 0 w 227"/>
                    <a:gd name="T5" fmla="*/ 0 h 234"/>
                    <a:gd name="T6" fmla="*/ 0 w 227"/>
                    <a:gd name="T7" fmla="*/ 0 h 234"/>
                    <a:gd name="T8" fmla="*/ 0 w 227"/>
                    <a:gd name="T9" fmla="*/ 0 h 234"/>
                    <a:gd name="T10" fmla="*/ 0 w 227"/>
                    <a:gd name="T11" fmla="*/ 0 h 234"/>
                    <a:gd name="T12" fmla="*/ 0 w 227"/>
                    <a:gd name="T13" fmla="*/ 0 h 234"/>
                    <a:gd name="T14" fmla="*/ 0 w 227"/>
                    <a:gd name="T15" fmla="*/ 0 h 234"/>
                    <a:gd name="T16" fmla="*/ 0 w 227"/>
                    <a:gd name="T17" fmla="*/ 0 h 234"/>
                    <a:gd name="T18" fmla="*/ 0 w 227"/>
                    <a:gd name="T19" fmla="*/ 0 h 234"/>
                    <a:gd name="T20" fmla="*/ 0 w 227"/>
                    <a:gd name="T21" fmla="*/ 0 h 234"/>
                    <a:gd name="T22" fmla="*/ 0 w 227"/>
                    <a:gd name="T23" fmla="*/ 0 h 234"/>
                    <a:gd name="T24" fmla="*/ 0 w 227"/>
                    <a:gd name="T25" fmla="*/ 0 h 234"/>
                    <a:gd name="T26" fmla="*/ 0 w 227"/>
                    <a:gd name="T27" fmla="*/ 0 h 234"/>
                    <a:gd name="T28" fmla="*/ 0 w 227"/>
                    <a:gd name="T29" fmla="*/ 0 h 234"/>
                    <a:gd name="T30" fmla="*/ 0 w 227"/>
                    <a:gd name="T31" fmla="*/ 0 h 234"/>
                    <a:gd name="T32" fmla="*/ 0 w 227"/>
                    <a:gd name="T33" fmla="*/ 0 h 234"/>
                    <a:gd name="T34" fmla="*/ 0 w 227"/>
                    <a:gd name="T35" fmla="*/ 0 h 234"/>
                    <a:gd name="T36" fmla="*/ 0 w 227"/>
                    <a:gd name="T37" fmla="*/ 0 h 234"/>
                    <a:gd name="T38" fmla="*/ 0 w 227"/>
                    <a:gd name="T39" fmla="*/ 0 h 234"/>
                    <a:gd name="T40" fmla="*/ 0 w 227"/>
                    <a:gd name="T41" fmla="*/ 0 h 234"/>
                    <a:gd name="T42" fmla="*/ 0 w 227"/>
                    <a:gd name="T43" fmla="*/ 0 h 234"/>
                    <a:gd name="T44" fmla="*/ 0 w 227"/>
                    <a:gd name="T45" fmla="*/ 0 h 234"/>
                    <a:gd name="T46" fmla="*/ 0 w 227"/>
                    <a:gd name="T47" fmla="*/ 0 h 234"/>
                    <a:gd name="T48" fmla="*/ 0 w 227"/>
                    <a:gd name="T49" fmla="*/ 0 h 234"/>
                    <a:gd name="T50" fmla="*/ 0 w 227"/>
                    <a:gd name="T51" fmla="*/ 0 h 234"/>
                    <a:gd name="T52" fmla="*/ 0 w 227"/>
                    <a:gd name="T53" fmla="*/ 0 h 234"/>
                    <a:gd name="T54" fmla="*/ 0 w 227"/>
                    <a:gd name="T55" fmla="*/ 0 h 234"/>
                    <a:gd name="T56" fmla="*/ 0 w 227"/>
                    <a:gd name="T57" fmla="*/ 0 h 234"/>
                    <a:gd name="T58" fmla="*/ 0 w 227"/>
                    <a:gd name="T59" fmla="*/ 0 h 234"/>
                    <a:gd name="T60" fmla="*/ 0 w 227"/>
                    <a:gd name="T61" fmla="*/ 0 h 234"/>
                    <a:gd name="T62" fmla="*/ 0 w 227"/>
                    <a:gd name="T63" fmla="*/ 0 h 234"/>
                    <a:gd name="T64" fmla="*/ 0 w 227"/>
                    <a:gd name="T65" fmla="*/ 0 h 234"/>
                    <a:gd name="T66" fmla="*/ 0 w 227"/>
                    <a:gd name="T67" fmla="*/ 0 h 234"/>
                    <a:gd name="T68" fmla="*/ 0 w 227"/>
                    <a:gd name="T69" fmla="*/ 0 h 234"/>
                    <a:gd name="T70" fmla="*/ 0 w 227"/>
                    <a:gd name="T71" fmla="*/ 0 h 234"/>
                    <a:gd name="T72" fmla="*/ 0 w 227"/>
                    <a:gd name="T73" fmla="*/ 0 h 234"/>
                    <a:gd name="T74" fmla="*/ 0 w 227"/>
                    <a:gd name="T75" fmla="*/ 0 h 234"/>
                    <a:gd name="T76" fmla="*/ 0 w 227"/>
                    <a:gd name="T77" fmla="*/ 0 h 234"/>
                    <a:gd name="T78" fmla="*/ 0 w 227"/>
                    <a:gd name="T79" fmla="*/ 0 h 234"/>
                    <a:gd name="T80" fmla="*/ 0 w 227"/>
                    <a:gd name="T81" fmla="*/ 0 h 234"/>
                    <a:gd name="T82" fmla="*/ 0 w 227"/>
                    <a:gd name="T83" fmla="*/ 0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7" h="234">
                      <a:moveTo>
                        <a:pt x="219" y="0"/>
                      </a:moveTo>
                      <a:lnTo>
                        <a:pt x="211" y="8"/>
                      </a:lnTo>
                      <a:lnTo>
                        <a:pt x="211" y="31"/>
                      </a:lnTo>
                      <a:lnTo>
                        <a:pt x="208" y="50"/>
                      </a:lnTo>
                      <a:lnTo>
                        <a:pt x="202" y="71"/>
                      </a:lnTo>
                      <a:lnTo>
                        <a:pt x="195" y="91"/>
                      </a:lnTo>
                      <a:lnTo>
                        <a:pt x="186" y="109"/>
                      </a:lnTo>
                      <a:lnTo>
                        <a:pt x="176" y="126"/>
                      </a:lnTo>
                      <a:lnTo>
                        <a:pt x="163" y="142"/>
                      </a:lnTo>
                      <a:lnTo>
                        <a:pt x="149" y="159"/>
                      </a:lnTo>
                      <a:lnTo>
                        <a:pt x="134" y="172"/>
                      </a:lnTo>
                      <a:lnTo>
                        <a:pt x="119" y="184"/>
                      </a:lnTo>
                      <a:lnTo>
                        <a:pt x="100" y="194"/>
                      </a:lnTo>
                      <a:lnTo>
                        <a:pt x="83" y="203"/>
                      </a:lnTo>
                      <a:lnTo>
                        <a:pt x="62" y="210"/>
                      </a:lnTo>
                      <a:lnTo>
                        <a:pt x="42" y="216"/>
                      </a:lnTo>
                      <a:lnTo>
                        <a:pt x="22" y="219"/>
                      </a:lnTo>
                      <a:lnTo>
                        <a:pt x="0" y="219"/>
                      </a:lnTo>
                      <a:lnTo>
                        <a:pt x="0" y="234"/>
                      </a:lnTo>
                      <a:lnTo>
                        <a:pt x="22" y="232"/>
                      </a:lnTo>
                      <a:lnTo>
                        <a:pt x="45" y="229"/>
                      </a:lnTo>
                      <a:lnTo>
                        <a:pt x="66" y="223"/>
                      </a:lnTo>
                      <a:lnTo>
                        <a:pt x="87" y="216"/>
                      </a:lnTo>
                      <a:lnTo>
                        <a:pt x="107" y="207"/>
                      </a:lnTo>
                      <a:lnTo>
                        <a:pt x="126" y="195"/>
                      </a:lnTo>
                      <a:lnTo>
                        <a:pt x="143" y="183"/>
                      </a:lnTo>
                      <a:lnTo>
                        <a:pt x="160" y="168"/>
                      </a:lnTo>
                      <a:lnTo>
                        <a:pt x="174" y="151"/>
                      </a:lnTo>
                      <a:lnTo>
                        <a:pt x="187" y="135"/>
                      </a:lnTo>
                      <a:lnTo>
                        <a:pt x="199" y="116"/>
                      </a:lnTo>
                      <a:lnTo>
                        <a:pt x="208" y="95"/>
                      </a:lnTo>
                      <a:lnTo>
                        <a:pt x="216" y="75"/>
                      </a:lnTo>
                      <a:lnTo>
                        <a:pt x="221" y="52"/>
                      </a:lnTo>
                      <a:lnTo>
                        <a:pt x="224" y="31"/>
                      </a:lnTo>
                      <a:lnTo>
                        <a:pt x="227" y="8"/>
                      </a:lnTo>
                      <a:lnTo>
                        <a:pt x="219" y="15"/>
                      </a:lnTo>
                      <a:lnTo>
                        <a:pt x="227" y="8"/>
                      </a:lnTo>
                      <a:lnTo>
                        <a:pt x="224" y="2"/>
                      </a:lnTo>
                      <a:lnTo>
                        <a:pt x="219" y="0"/>
                      </a:lnTo>
                      <a:lnTo>
                        <a:pt x="213" y="2"/>
                      </a:lnTo>
                      <a:lnTo>
                        <a:pt x="211" y="8"/>
                      </a:lnTo>
                      <a:lnTo>
                        <a:pt x="219" y="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47" name="Freeform 284">
                  <a:extLst>
                    <a:ext uri="{FF2B5EF4-FFF2-40B4-BE49-F238E27FC236}">
                      <a16:creationId xmlns:a16="http://schemas.microsoft.com/office/drawing/2014/main" id="{6A3CE0F2-2C2B-4315-A5FB-3BE31611747F}"/>
                    </a:ext>
                  </a:extLst>
                </p:cNvPr>
                <p:cNvSpPr>
                  <a:spLocks/>
                </p:cNvSpPr>
                <p:nvPr/>
              </p:nvSpPr>
              <p:spPr bwMode="auto">
                <a:xfrm>
                  <a:off x="2261" y="2803"/>
                  <a:ext cx="76" cy="75"/>
                </a:xfrm>
                <a:custGeom>
                  <a:avLst/>
                  <a:gdLst>
                    <a:gd name="T0" fmla="*/ 0 w 227"/>
                    <a:gd name="T1" fmla="*/ 0 h 226"/>
                    <a:gd name="T2" fmla="*/ 0 w 227"/>
                    <a:gd name="T3" fmla="*/ 0 h 226"/>
                    <a:gd name="T4" fmla="*/ 0 w 227"/>
                    <a:gd name="T5" fmla="*/ 0 h 226"/>
                    <a:gd name="T6" fmla="*/ 0 w 227"/>
                    <a:gd name="T7" fmla="*/ 0 h 226"/>
                    <a:gd name="T8" fmla="*/ 0 w 227"/>
                    <a:gd name="T9" fmla="*/ 0 h 226"/>
                    <a:gd name="T10" fmla="*/ 0 w 227"/>
                    <a:gd name="T11" fmla="*/ 0 h 226"/>
                    <a:gd name="T12" fmla="*/ 0 w 227"/>
                    <a:gd name="T13" fmla="*/ 0 h 226"/>
                    <a:gd name="T14" fmla="*/ 0 w 227"/>
                    <a:gd name="T15" fmla="*/ 0 h 226"/>
                    <a:gd name="T16" fmla="*/ 0 w 227"/>
                    <a:gd name="T17" fmla="*/ 0 h 226"/>
                    <a:gd name="T18" fmla="*/ 0 w 227"/>
                    <a:gd name="T19" fmla="*/ 0 h 226"/>
                    <a:gd name="T20" fmla="*/ 0 w 227"/>
                    <a:gd name="T21" fmla="*/ 0 h 226"/>
                    <a:gd name="T22" fmla="*/ 0 w 227"/>
                    <a:gd name="T23" fmla="*/ 0 h 226"/>
                    <a:gd name="T24" fmla="*/ 0 w 227"/>
                    <a:gd name="T25" fmla="*/ 0 h 226"/>
                    <a:gd name="T26" fmla="*/ 0 w 227"/>
                    <a:gd name="T27" fmla="*/ 0 h 226"/>
                    <a:gd name="T28" fmla="*/ 0 w 227"/>
                    <a:gd name="T29" fmla="*/ 0 h 226"/>
                    <a:gd name="T30" fmla="*/ 0 w 227"/>
                    <a:gd name="T31" fmla="*/ 0 h 226"/>
                    <a:gd name="T32" fmla="*/ 0 w 227"/>
                    <a:gd name="T33" fmla="*/ 0 h 226"/>
                    <a:gd name="T34" fmla="*/ 0 w 227"/>
                    <a:gd name="T35" fmla="*/ 0 h 226"/>
                    <a:gd name="T36" fmla="*/ 0 w 227"/>
                    <a:gd name="T37" fmla="*/ 0 h 226"/>
                    <a:gd name="T38" fmla="*/ 0 w 227"/>
                    <a:gd name="T39" fmla="*/ 0 h 226"/>
                    <a:gd name="T40" fmla="*/ 0 w 227"/>
                    <a:gd name="T41" fmla="*/ 0 h 226"/>
                    <a:gd name="T42" fmla="*/ 0 w 227"/>
                    <a:gd name="T43" fmla="*/ 0 h 226"/>
                    <a:gd name="T44" fmla="*/ 0 w 227"/>
                    <a:gd name="T45" fmla="*/ 0 h 226"/>
                    <a:gd name="T46" fmla="*/ 0 w 227"/>
                    <a:gd name="T47" fmla="*/ 0 h 226"/>
                    <a:gd name="T48" fmla="*/ 0 w 227"/>
                    <a:gd name="T49" fmla="*/ 0 h 226"/>
                    <a:gd name="T50" fmla="*/ 0 w 227"/>
                    <a:gd name="T51" fmla="*/ 0 h 226"/>
                    <a:gd name="T52" fmla="*/ 0 w 227"/>
                    <a:gd name="T53" fmla="*/ 0 h 226"/>
                    <a:gd name="T54" fmla="*/ 0 w 227"/>
                    <a:gd name="T55" fmla="*/ 0 h 226"/>
                    <a:gd name="T56" fmla="*/ 0 w 227"/>
                    <a:gd name="T57" fmla="*/ 0 h 226"/>
                    <a:gd name="T58" fmla="*/ 0 w 227"/>
                    <a:gd name="T59" fmla="*/ 0 h 226"/>
                    <a:gd name="T60" fmla="*/ 0 w 227"/>
                    <a:gd name="T61" fmla="*/ 0 h 226"/>
                    <a:gd name="T62" fmla="*/ 0 w 227"/>
                    <a:gd name="T63" fmla="*/ 0 h 226"/>
                    <a:gd name="T64" fmla="*/ 0 w 227"/>
                    <a:gd name="T65" fmla="*/ 0 h 226"/>
                    <a:gd name="T66" fmla="*/ 0 w 227"/>
                    <a:gd name="T67" fmla="*/ 0 h 226"/>
                    <a:gd name="T68" fmla="*/ 0 w 227"/>
                    <a:gd name="T69" fmla="*/ 0 h 226"/>
                    <a:gd name="T70" fmla="*/ 0 w 227"/>
                    <a:gd name="T71" fmla="*/ 0 h 226"/>
                    <a:gd name="T72" fmla="*/ 0 w 227"/>
                    <a:gd name="T73" fmla="*/ 0 h 2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7" h="226">
                      <a:moveTo>
                        <a:pt x="0" y="226"/>
                      </a:moveTo>
                      <a:lnTo>
                        <a:pt x="0" y="226"/>
                      </a:lnTo>
                      <a:lnTo>
                        <a:pt x="22" y="224"/>
                      </a:lnTo>
                      <a:lnTo>
                        <a:pt x="45" y="221"/>
                      </a:lnTo>
                      <a:lnTo>
                        <a:pt x="66" y="215"/>
                      </a:lnTo>
                      <a:lnTo>
                        <a:pt x="87" y="208"/>
                      </a:lnTo>
                      <a:lnTo>
                        <a:pt x="107" y="199"/>
                      </a:lnTo>
                      <a:lnTo>
                        <a:pt x="126" y="187"/>
                      </a:lnTo>
                      <a:lnTo>
                        <a:pt x="143" y="175"/>
                      </a:lnTo>
                      <a:lnTo>
                        <a:pt x="160" y="160"/>
                      </a:lnTo>
                      <a:lnTo>
                        <a:pt x="174" y="143"/>
                      </a:lnTo>
                      <a:lnTo>
                        <a:pt x="187" y="127"/>
                      </a:lnTo>
                      <a:lnTo>
                        <a:pt x="199" y="108"/>
                      </a:lnTo>
                      <a:lnTo>
                        <a:pt x="208" y="87"/>
                      </a:lnTo>
                      <a:lnTo>
                        <a:pt x="216" y="67"/>
                      </a:lnTo>
                      <a:lnTo>
                        <a:pt x="221" y="44"/>
                      </a:lnTo>
                      <a:lnTo>
                        <a:pt x="224" y="23"/>
                      </a:lnTo>
                      <a:lnTo>
                        <a:pt x="227" y="0"/>
                      </a:lnTo>
                      <a:lnTo>
                        <a:pt x="211" y="0"/>
                      </a:lnTo>
                      <a:lnTo>
                        <a:pt x="211" y="23"/>
                      </a:lnTo>
                      <a:lnTo>
                        <a:pt x="208" y="42"/>
                      </a:lnTo>
                      <a:lnTo>
                        <a:pt x="202" y="63"/>
                      </a:lnTo>
                      <a:lnTo>
                        <a:pt x="195" y="83"/>
                      </a:lnTo>
                      <a:lnTo>
                        <a:pt x="186" y="101"/>
                      </a:lnTo>
                      <a:lnTo>
                        <a:pt x="176" y="118"/>
                      </a:lnTo>
                      <a:lnTo>
                        <a:pt x="163" y="134"/>
                      </a:lnTo>
                      <a:lnTo>
                        <a:pt x="149" y="151"/>
                      </a:lnTo>
                      <a:lnTo>
                        <a:pt x="134" y="164"/>
                      </a:lnTo>
                      <a:lnTo>
                        <a:pt x="119" y="176"/>
                      </a:lnTo>
                      <a:lnTo>
                        <a:pt x="100" y="186"/>
                      </a:lnTo>
                      <a:lnTo>
                        <a:pt x="83" y="195"/>
                      </a:lnTo>
                      <a:lnTo>
                        <a:pt x="62" y="202"/>
                      </a:lnTo>
                      <a:lnTo>
                        <a:pt x="42" y="208"/>
                      </a:lnTo>
                      <a:lnTo>
                        <a:pt x="22" y="211"/>
                      </a:lnTo>
                      <a:lnTo>
                        <a:pt x="0" y="211"/>
                      </a:lnTo>
                      <a:lnTo>
                        <a:pt x="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48" name="Freeform 285">
                  <a:extLst>
                    <a:ext uri="{FF2B5EF4-FFF2-40B4-BE49-F238E27FC236}">
                      <a16:creationId xmlns:a16="http://schemas.microsoft.com/office/drawing/2014/main" id="{C5B0C04E-93EF-4603-9780-B6CECA184404}"/>
                    </a:ext>
                  </a:extLst>
                </p:cNvPr>
                <p:cNvSpPr>
                  <a:spLocks/>
                </p:cNvSpPr>
                <p:nvPr/>
              </p:nvSpPr>
              <p:spPr bwMode="auto">
                <a:xfrm>
                  <a:off x="2186" y="2800"/>
                  <a:ext cx="75" cy="78"/>
                </a:xfrm>
                <a:custGeom>
                  <a:avLst/>
                  <a:gdLst>
                    <a:gd name="T0" fmla="*/ 0 w 227"/>
                    <a:gd name="T1" fmla="*/ 0 h 234"/>
                    <a:gd name="T2" fmla="*/ 0 w 227"/>
                    <a:gd name="T3" fmla="*/ 0 h 234"/>
                    <a:gd name="T4" fmla="*/ 0 w 227"/>
                    <a:gd name="T5" fmla="*/ 0 h 234"/>
                    <a:gd name="T6" fmla="*/ 0 w 227"/>
                    <a:gd name="T7" fmla="*/ 0 h 234"/>
                    <a:gd name="T8" fmla="*/ 0 w 227"/>
                    <a:gd name="T9" fmla="*/ 0 h 234"/>
                    <a:gd name="T10" fmla="*/ 0 w 227"/>
                    <a:gd name="T11" fmla="*/ 0 h 234"/>
                    <a:gd name="T12" fmla="*/ 0 w 227"/>
                    <a:gd name="T13" fmla="*/ 0 h 234"/>
                    <a:gd name="T14" fmla="*/ 0 w 227"/>
                    <a:gd name="T15" fmla="*/ 0 h 234"/>
                    <a:gd name="T16" fmla="*/ 0 w 227"/>
                    <a:gd name="T17" fmla="*/ 0 h 234"/>
                    <a:gd name="T18" fmla="*/ 0 w 227"/>
                    <a:gd name="T19" fmla="*/ 0 h 234"/>
                    <a:gd name="T20" fmla="*/ 0 w 227"/>
                    <a:gd name="T21" fmla="*/ 0 h 234"/>
                    <a:gd name="T22" fmla="*/ 0 w 227"/>
                    <a:gd name="T23" fmla="*/ 0 h 234"/>
                    <a:gd name="T24" fmla="*/ 0 w 227"/>
                    <a:gd name="T25" fmla="*/ 0 h 234"/>
                    <a:gd name="T26" fmla="*/ 0 w 227"/>
                    <a:gd name="T27" fmla="*/ 0 h 234"/>
                    <a:gd name="T28" fmla="*/ 0 w 227"/>
                    <a:gd name="T29" fmla="*/ 0 h 234"/>
                    <a:gd name="T30" fmla="*/ 0 w 227"/>
                    <a:gd name="T31" fmla="*/ 0 h 234"/>
                    <a:gd name="T32" fmla="*/ 0 w 227"/>
                    <a:gd name="T33" fmla="*/ 0 h 234"/>
                    <a:gd name="T34" fmla="*/ 0 w 227"/>
                    <a:gd name="T35" fmla="*/ 0 h 234"/>
                    <a:gd name="T36" fmla="*/ 0 w 227"/>
                    <a:gd name="T37" fmla="*/ 0 h 234"/>
                    <a:gd name="T38" fmla="*/ 0 w 227"/>
                    <a:gd name="T39" fmla="*/ 0 h 234"/>
                    <a:gd name="T40" fmla="*/ 0 w 227"/>
                    <a:gd name="T41" fmla="*/ 0 h 234"/>
                    <a:gd name="T42" fmla="*/ 0 w 227"/>
                    <a:gd name="T43" fmla="*/ 0 h 234"/>
                    <a:gd name="T44" fmla="*/ 0 w 227"/>
                    <a:gd name="T45" fmla="*/ 0 h 234"/>
                    <a:gd name="T46" fmla="*/ 0 w 227"/>
                    <a:gd name="T47" fmla="*/ 0 h 234"/>
                    <a:gd name="T48" fmla="*/ 0 w 227"/>
                    <a:gd name="T49" fmla="*/ 0 h 234"/>
                    <a:gd name="T50" fmla="*/ 0 w 227"/>
                    <a:gd name="T51" fmla="*/ 0 h 234"/>
                    <a:gd name="T52" fmla="*/ 0 w 227"/>
                    <a:gd name="T53" fmla="*/ 0 h 234"/>
                    <a:gd name="T54" fmla="*/ 0 w 227"/>
                    <a:gd name="T55" fmla="*/ 0 h 234"/>
                    <a:gd name="T56" fmla="*/ 0 w 227"/>
                    <a:gd name="T57" fmla="*/ 0 h 234"/>
                    <a:gd name="T58" fmla="*/ 0 w 227"/>
                    <a:gd name="T59" fmla="*/ 0 h 234"/>
                    <a:gd name="T60" fmla="*/ 0 w 227"/>
                    <a:gd name="T61" fmla="*/ 0 h 234"/>
                    <a:gd name="T62" fmla="*/ 0 w 227"/>
                    <a:gd name="T63" fmla="*/ 0 h 234"/>
                    <a:gd name="T64" fmla="*/ 0 w 227"/>
                    <a:gd name="T65" fmla="*/ 0 h 234"/>
                    <a:gd name="T66" fmla="*/ 0 w 227"/>
                    <a:gd name="T67" fmla="*/ 0 h 234"/>
                    <a:gd name="T68" fmla="*/ 0 w 227"/>
                    <a:gd name="T69" fmla="*/ 0 h 234"/>
                    <a:gd name="T70" fmla="*/ 0 w 227"/>
                    <a:gd name="T71" fmla="*/ 0 h 234"/>
                    <a:gd name="T72" fmla="*/ 0 w 227"/>
                    <a:gd name="T73" fmla="*/ 0 h 234"/>
                    <a:gd name="T74" fmla="*/ 0 w 227"/>
                    <a:gd name="T75" fmla="*/ 0 h 234"/>
                    <a:gd name="T76" fmla="*/ 0 w 227"/>
                    <a:gd name="T77" fmla="*/ 0 h 234"/>
                    <a:gd name="T78" fmla="*/ 0 w 227"/>
                    <a:gd name="T79" fmla="*/ 0 h 234"/>
                    <a:gd name="T80" fmla="*/ 0 w 227"/>
                    <a:gd name="T81" fmla="*/ 0 h 234"/>
                    <a:gd name="T82" fmla="*/ 0 w 227"/>
                    <a:gd name="T83" fmla="*/ 0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7" h="234">
                      <a:moveTo>
                        <a:pt x="7" y="15"/>
                      </a:moveTo>
                      <a:lnTo>
                        <a:pt x="0" y="8"/>
                      </a:lnTo>
                      <a:lnTo>
                        <a:pt x="2" y="31"/>
                      </a:lnTo>
                      <a:lnTo>
                        <a:pt x="5" y="52"/>
                      </a:lnTo>
                      <a:lnTo>
                        <a:pt x="11" y="75"/>
                      </a:lnTo>
                      <a:lnTo>
                        <a:pt x="18" y="95"/>
                      </a:lnTo>
                      <a:lnTo>
                        <a:pt x="27" y="116"/>
                      </a:lnTo>
                      <a:lnTo>
                        <a:pt x="39" y="135"/>
                      </a:lnTo>
                      <a:lnTo>
                        <a:pt x="52" y="151"/>
                      </a:lnTo>
                      <a:lnTo>
                        <a:pt x="66" y="168"/>
                      </a:lnTo>
                      <a:lnTo>
                        <a:pt x="83" y="183"/>
                      </a:lnTo>
                      <a:lnTo>
                        <a:pt x="100" y="195"/>
                      </a:lnTo>
                      <a:lnTo>
                        <a:pt x="119" y="207"/>
                      </a:lnTo>
                      <a:lnTo>
                        <a:pt x="139" y="216"/>
                      </a:lnTo>
                      <a:lnTo>
                        <a:pt x="160" y="223"/>
                      </a:lnTo>
                      <a:lnTo>
                        <a:pt x="182" y="229"/>
                      </a:lnTo>
                      <a:lnTo>
                        <a:pt x="205" y="232"/>
                      </a:lnTo>
                      <a:lnTo>
                        <a:pt x="227" y="234"/>
                      </a:lnTo>
                      <a:lnTo>
                        <a:pt x="227" y="219"/>
                      </a:lnTo>
                      <a:lnTo>
                        <a:pt x="205" y="219"/>
                      </a:lnTo>
                      <a:lnTo>
                        <a:pt x="184" y="216"/>
                      </a:lnTo>
                      <a:lnTo>
                        <a:pt x="164" y="210"/>
                      </a:lnTo>
                      <a:lnTo>
                        <a:pt x="143" y="203"/>
                      </a:lnTo>
                      <a:lnTo>
                        <a:pt x="126" y="194"/>
                      </a:lnTo>
                      <a:lnTo>
                        <a:pt x="107" y="184"/>
                      </a:lnTo>
                      <a:lnTo>
                        <a:pt x="92" y="172"/>
                      </a:lnTo>
                      <a:lnTo>
                        <a:pt x="77" y="159"/>
                      </a:lnTo>
                      <a:lnTo>
                        <a:pt x="63" y="142"/>
                      </a:lnTo>
                      <a:lnTo>
                        <a:pt x="50" y="126"/>
                      </a:lnTo>
                      <a:lnTo>
                        <a:pt x="40" y="109"/>
                      </a:lnTo>
                      <a:lnTo>
                        <a:pt x="31" y="91"/>
                      </a:lnTo>
                      <a:lnTo>
                        <a:pt x="24" y="71"/>
                      </a:lnTo>
                      <a:lnTo>
                        <a:pt x="18" y="50"/>
                      </a:lnTo>
                      <a:lnTo>
                        <a:pt x="15" y="31"/>
                      </a:lnTo>
                      <a:lnTo>
                        <a:pt x="15" y="8"/>
                      </a:lnTo>
                      <a:lnTo>
                        <a:pt x="7" y="0"/>
                      </a:lnTo>
                      <a:lnTo>
                        <a:pt x="15" y="8"/>
                      </a:lnTo>
                      <a:lnTo>
                        <a:pt x="13" y="2"/>
                      </a:lnTo>
                      <a:lnTo>
                        <a:pt x="7" y="0"/>
                      </a:lnTo>
                      <a:lnTo>
                        <a:pt x="2" y="2"/>
                      </a:lnTo>
                      <a:lnTo>
                        <a:pt x="0" y="8"/>
                      </a:lnTo>
                      <a:lnTo>
                        <a:pt x="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49" name="Freeform 286">
                  <a:extLst>
                    <a:ext uri="{FF2B5EF4-FFF2-40B4-BE49-F238E27FC236}">
                      <a16:creationId xmlns:a16="http://schemas.microsoft.com/office/drawing/2014/main" id="{C1466C93-7D89-4D5B-81D3-3E378923D5D5}"/>
                    </a:ext>
                  </a:extLst>
                </p:cNvPr>
                <p:cNvSpPr>
                  <a:spLocks/>
                </p:cNvSpPr>
                <p:nvPr/>
              </p:nvSpPr>
              <p:spPr bwMode="auto">
                <a:xfrm>
                  <a:off x="1893" y="2800"/>
                  <a:ext cx="295" cy="5"/>
                </a:xfrm>
                <a:custGeom>
                  <a:avLst/>
                  <a:gdLst>
                    <a:gd name="T0" fmla="*/ 0 w 885"/>
                    <a:gd name="T1" fmla="*/ 0 h 15"/>
                    <a:gd name="T2" fmla="*/ 0 w 885"/>
                    <a:gd name="T3" fmla="*/ 0 h 15"/>
                    <a:gd name="T4" fmla="*/ 1 w 885"/>
                    <a:gd name="T5" fmla="*/ 0 h 15"/>
                    <a:gd name="T6" fmla="*/ 1 w 885"/>
                    <a:gd name="T7" fmla="*/ 0 h 15"/>
                    <a:gd name="T8" fmla="*/ 0 w 885"/>
                    <a:gd name="T9" fmla="*/ 0 h 15"/>
                    <a:gd name="T10" fmla="*/ 0 w 885"/>
                    <a:gd name="T11" fmla="*/ 0 h 15"/>
                    <a:gd name="T12" fmla="*/ 0 w 885"/>
                    <a:gd name="T13" fmla="*/ 0 h 15"/>
                    <a:gd name="T14" fmla="*/ 0 w 885"/>
                    <a:gd name="T15" fmla="*/ 0 h 15"/>
                    <a:gd name="T16" fmla="*/ 0 w 885"/>
                    <a:gd name="T17" fmla="*/ 0 h 15"/>
                    <a:gd name="T18" fmla="*/ 0 w 885"/>
                    <a:gd name="T19" fmla="*/ 0 h 15"/>
                    <a:gd name="T20" fmla="*/ 0 w 885"/>
                    <a:gd name="T21" fmla="*/ 0 h 15"/>
                    <a:gd name="T22" fmla="*/ 0 w 88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5" h="15">
                      <a:moveTo>
                        <a:pt x="16" y="8"/>
                      </a:moveTo>
                      <a:lnTo>
                        <a:pt x="8" y="15"/>
                      </a:lnTo>
                      <a:lnTo>
                        <a:pt x="885" y="15"/>
                      </a:lnTo>
                      <a:lnTo>
                        <a:pt x="885" y="0"/>
                      </a:lnTo>
                      <a:lnTo>
                        <a:pt x="8" y="0"/>
                      </a:lnTo>
                      <a:lnTo>
                        <a:pt x="0" y="8"/>
                      </a:lnTo>
                      <a:lnTo>
                        <a:pt x="8" y="0"/>
                      </a:lnTo>
                      <a:lnTo>
                        <a:pt x="2" y="2"/>
                      </a:lnTo>
                      <a:lnTo>
                        <a:pt x="0" y="8"/>
                      </a:lnTo>
                      <a:lnTo>
                        <a:pt x="2"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50" name="Freeform 287">
                  <a:extLst>
                    <a:ext uri="{FF2B5EF4-FFF2-40B4-BE49-F238E27FC236}">
                      <a16:creationId xmlns:a16="http://schemas.microsoft.com/office/drawing/2014/main" id="{63351536-A2DD-4223-9420-80190A35E3DD}"/>
                    </a:ext>
                  </a:extLst>
                </p:cNvPr>
                <p:cNvSpPr>
                  <a:spLocks/>
                </p:cNvSpPr>
                <p:nvPr/>
              </p:nvSpPr>
              <p:spPr bwMode="auto">
                <a:xfrm>
                  <a:off x="1893" y="2803"/>
                  <a:ext cx="368" cy="367"/>
                </a:xfrm>
                <a:custGeom>
                  <a:avLst/>
                  <a:gdLst>
                    <a:gd name="T0" fmla="*/ 2 w 1105"/>
                    <a:gd name="T1" fmla="*/ 1 h 1103"/>
                    <a:gd name="T2" fmla="*/ 1 w 1105"/>
                    <a:gd name="T3" fmla="*/ 1 h 1103"/>
                    <a:gd name="T4" fmla="*/ 1 w 1105"/>
                    <a:gd name="T5" fmla="*/ 1 h 1103"/>
                    <a:gd name="T6" fmla="*/ 1 w 1105"/>
                    <a:gd name="T7" fmla="*/ 1 h 1103"/>
                    <a:gd name="T8" fmla="*/ 1 w 1105"/>
                    <a:gd name="T9" fmla="*/ 1 h 1103"/>
                    <a:gd name="T10" fmla="*/ 1 w 1105"/>
                    <a:gd name="T11" fmla="*/ 1 h 1103"/>
                    <a:gd name="T12" fmla="*/ 1 w 1105"/>
                    <a:gd name="T13" fmla="*/ 1 h 1103"/>
                    <a:gd name="T14" fmla="*/ 1 w 1105"/>
                    <a:gd name="T15" fmla="*/ 1 h 1103"/>
                    <a:gd name="T16" fmla="*/ 0 w 1105"/>
                    <a:gd name="T17" fmla="*/ 1 h 1103"/>
                    <a:gd name="T18" fmla="*/ 0 w 1105"/>
                    <a:gd name="T19" fmla="*/ 1 h 1103"/>
                    <a:gd name="T20" fmla="*/ 0 w 1105"/>
                    <a:gd name="T21" fmla="*/ 1 h 1103"/>
                    <a:gd name="T22" fmla="*/ 0 w 1105"/>
                    <a:gd name="T23" fmla="*/ 1 h 1103"/>
                    <a:gd name="T24" fmla="*/ 0 w 1105"/>
                    <a:gd name="T25" fmla="*/ 1 h 1103"/>
                    <a:gd name="T26" fmla="*/ 0 w 1105"/>
                    <a:gd name="T27" fmla="*/ 0 h 1103"/>
                    <a:gd name="T28" fmla="*/ 0 w 1105"/>
                    <a:gd name="T29" fmla="*/ 0 h 1103"/>
                    <a:gd name="T30" fmla="*/ 0 w 1105"/>
                    <a:gd name="T31" fmla="*/ 0 h 1103"/>
                    <a:gd name="T32" fmla="*/ 0 w 1105"/>
                    <a:gd name="T33" fmla="*/ 0 h 1103"/>
                    <a:gd name="T34" fmla="*/ 0 w 1105"/>
                    <a:gd name="T35" fmla="*/ 0 h 1103"/>
                    <a:gd name="T36" fmla="*/ 0 w 1105"/>
                    <a:gd name="T37" fmla="*/ 0 h 1103"/>
                    <a:gd name="T38" fmla="*/ 0 w 1105"/>
                    <a:gd name="T39" fmla="*/ 0 h 1103"/>
                    <a:gd name="T40" fmla="*/ 0 w 1105"/>
                    <a:gd name="T41" fmla="*/ 1 h 1103"/>
                    <a:gd name="T42" fmla="*/ 0 w 1105"/>
                    <a:gd name="T43" fmla="*/ 1 h 1103"/>
                    <a:gd name="T44" fmla="*/ 0 w 1105"/>
                    <a:gd name="T45" fmla="*/ 1 h 1103"/>
                    <a:gd name="T46" fmla="*/ 0 w 1105"/>
                    <a:gd name="T47" fmla="*/ 1 h 1103"/>
                    <a:gd name="T48" fmla="*/ 0 w 1105"/>
                    <a:gd name="T49" fmla="*/ 1 h 1103"/>
                    <a:gd name="T50" fmla="*/ 0 w 1105"/>
                    <a:gd name="T51" fmla="*/ 1 h 1103"/>
                    <a:gd name="T52" fmla="*/ 1 w 1105"/>
                    <a:gd name="T53" fmla="*/ 1 h 1103"/>
                    <a:gd name="T54" fmla="*/ 1 w 1105"/>
                    <a:gd name="T55" fmla="*/ 1 h 1103"/>
                    <a:gd name="T56" fmla="*/ 1 w 1105"/>
                    <a:gd name="T57" fmla="*/ 1 h 1103"/>
                    <a:gd name="T58" fmla="*/ 1 w 1105"/>
                    <a:gd name="T59" fmla="*/ 1 h 1103"/>
                    <a:gd name="T60" fmla="*/ 1 w 1105"/>
                    <a:gd name="T61" fmla="*/ 1 h 1103"/>
                    <a:gd name="T62" fmla="*/ 1 w 1105"/>
                    <a:gd name="T63" fmla="*/ 1 h 1103"/>
                    <a:gd name="T64" fmla="*/ 1 w 1105"/>
                    <a:gd name="T65" fmla="*/ 2 h 1103"/>
                    <a:gd name="T66" fmla="*/ 2 w 1105"/>
                    <a:gd name="T67" fmla="*/ 2 h 1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05" h="1103">
                      <a:moveTo>
                        <a:pt x="1105" y="1088"/>
                      </a:moveTo>
                      <a:lnTo>
                        <a:pt x="1105" y="1088"/>
                      </a:lnTo>
                      <a:lnTo>
                        <a:pt x="1049" y="1088"/>
                      </a:lnTo>
                      <a:lnTo>
                        <a:pt x="993" y="1083"/>
                      </a:lnTo>
                      <a:lnTo>
                        <a:pt x="939" y="1075"/>
                      </a:lnTo>
                      <a:lnTo>
                        <a:pt x="885" y="1067"/>
                      </a:lnTo>
                      <a:lnTo>
                        <a:pt x="833" y="1054"/>
                      </a:lnTo>
                      <a:lnTo>
                        <a:pt x="781" y="1039"/>
                      </a:lnTo>
                      <a:lnTo>
                        <a:pt x="731" y="1022"/>
                      </a:lnTo>
                      <a:lnTo>
                        <a:pt x="681" y="1002"/>
                      </a:lnTo>
                      <a:lnTo>
                        <a:pt x="633" y="980"/>
                      </a:lnTo>
                      <a:lnTo>
                        <a:pt x="586" y="956"/>
                      </a:lnTo>
                      <a:lnTo>
                        <a:pt x="540" y="931"/>
                      </a:lnTo>
                      <a:lnTo>
                        <a:pt x="496" y="902"/>
                      </a:lnTo>
                      <a:lnTo>
                        <a:pt x="454" y="872"/>
                      </a:lnTo>
                      <a:lnTo>
                        <a:pt x="413" y="839"/>
                      </a:lnTo>
                      <a:lnTo>
                        <a:pt x="373" y="805"/>
                      </a:lnTo>
                      <a:lnTo>
                        <a:pt x="335" y="770"/>
                      </a:lnTo>
                      <a:lnTo>
                        <a:pt x="300" y="731"/>
                      </a:lnTo>
                      <a:lnTo>
                        <a:pt x="265" y="692"/>
                      </a:lnTo>
                      <a:lnTo>
                        <a:pt x="232" y="650"/>
                      </a:lnTo>
                      <a:lnTo>
                        <a:pt x="201" y="609"/>
                      </a:lnTo>
                      <a:lnTo>
                        <a:pt x="172" y="564"/>
                      </a:lnTo>
                      <a:lnTo>
                        <a:pt x="147" y="518"/>
                      </a:lnTo>
                      <a:lnTo>
                        <a:pt x="123" y="471"/>
                      </a:lnTo>
                      <a:lnTo>
                        <a:pt x="101" y="424"/>
                      </a:lnTo>
                      <a:lnTo>
                        <a:pt x="81" y="373"/>
                      </a:lnTo>
                      <a:lnTo>
                        <a:pt x="64" y="323"/>
                      </a:lnTo>
                      <a:lnTo>
                        <a:pt x="50" y="271"/>
                      </a:lnTo>
                      <a:lnTo>
                        <a:pt x="36" y="219"/>
                      </a:lnTo>
                      <a:lnTo>
                        <a:pt x="28" y="165"/>
                      </a:lnTo>
                      <a:lnTo>
                        <a:pt x="20" y="111"/>
                      </a:lnTo>
                      <a:lnTo>
                        <a:pt x="16" y="55"/>
                      </a:lnTo>
                      <a:lnTo>
                        <a:pt x="16" y="0"/>
                      </a:lnTo>
                      <a:lnTo>
                        <a:pt x="0" y="0"/>
                      </a:lnTo>
                      <a:lnTo>
                        <a:pt x="2" y="55"/>
                      </a:lnTo>
                      <a:lnTo>
                        <a:pt x="7" y="111"/>
                      </a:lnTo>
                      <a:lnTo>
                        <a:pt x="15" y="167"/>
                      </a:lnTo>
                      <a:lnTo>
                        <a:pt x="23" y="221"/>
                      </a:lnTo>
                      <a:lnTo>
                        <a:pt x="36" y="273"/>
                      </a:lnTo>
                      <a:lnTo>
                        <a:pt x="51" y="327"/>
                      </a:lnTo>
                      <a:lnTo>
                        <a:pt x="68" y="378"/>
                      </a:lnTo>
                      <a:lnTo>
                        <a:pt x="88" y="428"/>
                      </a:lnTo>
                      <a:lnTo>
                        <a:pt x="110" y="477"/>
                      </a:lnTo>
                      <a:lnTo>
                        <a:pt x="134" y="524"/>
                      </a:lnTo>
                      <a:lnTo>
                        <a:pt x="162" y="570"/>
                      </a:lnTo>
                      <a:lnTo>
                        <a:pt x="190" y="615"/>
                      </a:lnTo>
                      <a:lnTo>
                        <a:pt x="221" y="659"/>
                      </a:lnTo>
                      <a:lnTo>
                        <a:pt x="254" y="701"/>
                      </a:lnTo>
                      <a:lnTo>
                        <a:pt x="289" y="740"/>
                      </a:lnTo>
                      <a:lnTo>
                        <a:pt x="326" y="779"/>
                      </a:lnTo>
                      <a:lnTo>
                        <a:pt x="364" y="816"/>
                      </a:lnTo>
                      <a:lnTo>
                        <a:pt x="404" y="850"/>
                      </a:lnTo>
                      <a:lnTo>
                        <a:pt x="446" y="883"/>
                      </a:lnTo>
                      <a:lnTo>
                        <a:pt x="489" y="913"/>
                      </a:lnTo>
                      <a:lnTo>
                        <a:pt x="533" y="942"/>
                      </a:lnTo>
                      <a:lnTo>
                        <a:pt x="579" y="969"/>
                      </a:lnTo>
                      <a:lnTo>
                        <a:pt x="626" y="993"/>
                      </a:lnTo>
                      <a:lnTo>
                        <a:pt x="677" y="1015"/>
                      </a:lnTo>
                      <a:lnTo>
                        <a:pt x="726" y="1035"/>
                      </a:lnTo>
                      <a:lnTo>
                        <a:pt x="777" y="1052"/>
                      </a:lnTo>
                      <a:lnTo>
                        <a:pt x="830" y="1067"/>
                      </a:lnTo>
                      <a:lnTo>
                        <a:pt x="883" y="1080"/>
                      </a:lnTo>
                      <a:lnTo>
                        <a:pt x="937" y="1089"/>
                      </a:lnTo>
                      <a:lnTo>
                        <a:pt x="993" y="1096"/>
                      </a:lnTo>
                      <a:lnTo>
                        <a:pt x="1049" y="1101"/>
                      </a:lnTo>
                      <a:lnTo>
                        <a:pt x="1105" y="1103"/>
                      </a:lnTo>
                      <a:lnTo>
                        <a:pt x="1105" y="10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51" name="Freeform 288">
                  <a:extLst>
                    <a:ext uri="{FF2B5EF4-FFF2-40B4-BE49-F238E27FC236}">
                      <a16:creationId xmlns:a16="http://schemas.microsoft.com/office/drawing/2014/main" id="{9E21F393-A852-4604-A045-5194447E8890}"/>
                    </a:ext>
                  </a:extLst>
                </p:cNvPr>
                <p:cNvSpPr>
                  <a:spLocks/>
                </p:cNvSpPr>
                <p:nvPr/>
              </p:nvSpPr>
              <p:spPr bwMode="auto">
                <a:xfrm>
                  <a:off x="2261" y="2800"/>
                  <a:ext cx="368" cy="370"/>
                </a:xfrm>
                <a:custGeom>
                  <a:avLst/>
                  <a:gdLst>
                    <a:gd name="T0" fmla="*/ 1 w 1104"/>
                    <a:gd name="T1" fmla="*/ 0 h 1111"/>
                    <a:gd name="T2" fmla="*/ 1 w 1104"/>
                    <a:gd name="T3" fmla="*/ 0 h 1111"/>
                    <a:gd name="T4" fmla="*/ 1 w 1104"/>
                    <a:gd name="T5" fmla="*/ 0 h 1111"/>
                    <a:gd name="T6" fmla="*/ 1 w 1104"/>
                    <a:gd name="T7" fmla="*/ 0 h 1111"/>
                    <a:gd name="T8" fmla="*/ 1 w 1104"/>
                    <a:gd name="T9" fmla="*/ 1 h 1111"/>
                    <a:gd name="T10" fmla="*/ 1 w 1104"/>
                    <a:gd name="T11" fmla="*/ 1 h 1111"/>
                    <a:gd name="T12" fmla="*/ 1 w 1104"/>
                    <a:gd name="T13" fmla="*/ 1 h 1111"/>
                    <a:gd name="T14" fmla="*/ 1 w 1104"/>
                    <a:gd name="T15" fmla="*/ 1 h 1111"/>
                    <a:gd name="T16" fmla="*/ 1 w 1104"/>
                    <a:gd name="T17" fmla="*/ 1 h 1111"/>
                    <a:gd name="T18" fmla="*/ 1 w 1104"/>
                    <a:gd name="T19" fmla="*/ 1 h 1111"/>
                    <a:gd name="T20" fmla="*/ 1 w 1104"/>
                    <a:gd name="T21" fmla="*/ 1 h 1111"/>
                    <a:gd name="T22" fmla="*/ 1 w 1104"/>
                    <a:gd name="T23" fmla="*/ 1 h 1111"/>
                    <a:gd name="T24" fmla="*/ 1 w 1104"/>
                    <a:gd name="T25" fmla="*/ 1 h 1111"/>
                    <a:gd name="T26" fmla="*/ 0 w 1104"/>
                    <a:gd name="T27" fmla="*/ 1 h 1111"/>
                    <a:gd name="T28" fmla="*/ 0 w 1104"/>
                    <a:gd name="T29" fmla="*/ 1 h 1111"/>
                    <a:gd name="T30" fmla="*/ 0 w 1104"/>
                    <a:gd name="T31" fmla="*/ 1 h 1111"/>
                    <a:gd name="T32" fmla="*/ 0 w 1104"/>
                    <a:gd name="T33" fmla="*/ 2 h 1111"/>
                    <a:gd name="T34" fmla="*/ 0 w 1104"/>
                    <a:gd name="T35" fmla="*/ 2 h 1111"/>
                    <a:gd name="T36" fmla="*/ 0 w 1104"/>
                    <a:gd name="T37" fmla="*/ 2 h 1111"/>
                    <a:gd name="T38" fmla="*/ 0 w 1104"/>
                    <a:gd name="T39" fmla="*/ 1 h 1111"/>
                    <a:gd name="T40" fmla="*/ 1 w 1104"/>
                    <a:gd name="T41" fmla="*/ 1 h 1111"/>
                    <a:gd name="T42" fmla="*/ 1 w 1104"/>
                    <a:gd name="T43" fmla="*/ 1 h 1111"/>
                    <a:gd name="T44" fmla="*/ 1 w 1104"/>
                    <a:gd name="T45" fmla="*/ 1 h 1111"/>
                    <a:gd name="T46" fmla="*/ 1 w 1104"/>
                    <a:gd name="T47" fmla="*/ 1 h 1111"/>
                    <a:gd name="T48" fmla="*/ 1 w 1104"/>
                    <a:gd name="T49" fmla="*/ 1 h 1111"/>
                    <a:gd name="T50" fmla="*/ 1 w 1104"/>
                    <a:gd name="T51" fmla="*/ 1 h 1111"/>
                    <a:gd name="T52" fmla="*/ 1 w 1104"/>
                    <a:gd name="T53" fmla="*/ 1 h 1111"/>
                    <a:gd name="T54" fmla="*/ 1 w 1104"/>
                    <a:gd name="T55" fmla="*/ 1 h 1111"/>
                    <a:gd name="T56" fmla="*/ 1 w 1104"/>
                    <a:gd name="T57" fmla="*/ 1 h 1111"/>
                    <a:gd name="T58" fmla="*/ 1 w 1104"/>
                    <a:gd name="T59" fmla="*/ 1 h 1111"/>
                    <a:gd name="T60" fmla="*/ 1 w 1104"/>
                    <a:gd name="T61" fmla="*/ 0 h 1111"/>
                    <a:gd name="T62" fmla="*/ 1 w 1104"/>
                    <a:gd name="T63" fmla="*/ 0 h 1111"/>
                    <a:gd name="T64" fmla="*/ 2 w 1104"/>
                    <a:gd name="T65" fmla="*/ 0 h 1111"/>
                    <a:gd name="T66" fmla="*/ 2 w 1104"/>
                    <a:gd name="T67" fmla="*/ 0 h 1111"/>
                    <a:gd name="T68" fmla="*/ 2 w 1104"/>
                    <a:gd name="T69" fmla="*/ 0 h 1111"/>
                    <a:gd name="T70" fmla="*/ 1 w 1104"/>
                    <a:gd name="T71" fmla="*/ 0 h 1111"/>
                    <a:gd name="T72" fmla="*/ 2 w 1104"/>
                    <a:gd name="T73" fmla="*/ 0 h 1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04" h="1111">
                      <a:moveTo>
                        <a:pt x="1096" y="15"/>
                      </a:moveTo>
                      <a:lnTo>
                        <a:pt x="1088" y="8"/>
                      </a:lnTo>
                      <a:lnTo>
                        <a:pt x="1088" y="63"/>
                      </a:lnTo>
                      <a:lnTo>
                        <a:pt x="1084" y="119"/>
                      </a:lnTo>
                      <a:lnTo>
                        <a:pt x="1076" y="173"/>
                      </a:lnTo>
                      <a:lnTo>
                        <a:pt x="1068" y="227"/>
                      </a:lnTo>
                      <a:lnTo>
                        <a:pt x="1055" y="279"/>
                      </a:lnTo>
                      <a:lnTo>
                        <a:pt x="1040" y="331"/>
                      </a:lnTo>
                      <a:lnTo>
                        <a:pt x="1023" y="381"/>
                      </a:lnTo>
                      <a:lnTo>
                        <a:pt x="1003" y="432"/>
                      </a:lnTo>
                      <a:lnTo>
                        <a:pt x="981" y="479"/>
                      </a:lnTo>
                      <a:lnTo>
                        <a:pt x="957" y="526"/>
                      </a:lnTo>
                      <a:lnTo>
                        <a:pt x="932" y="572"/>
                      </a:lnTo>
                      <a:lnTo>
                        <a:pt x="903" y="617"/>
                      </a:lnTo>
                      <a:lnTo>
                        <a:pt x="872" y="658"/>
                      </a:lnTo>
                      <a:lnTo>
                        <a:pt x="840" y="700"/>
                      </a:lnTo>
                      <a:lnTo>
                        <a:pt x="804" y="739"/>
                      </a:lnTo>
                      <a:lnTo>
                        <a:pt x="769" y="778"/>
                      </a:lnTo>
                      <a:lnTo>
                        <a:pt x="731" y="813"/>
                      </a:lnTo>
                      <a:lnTo>
                        <a:pt x="692" y="847"/>
                      </a:lnTo>
                      <a:lnTo>
                        <a:pt x="650" y="880"/>
                      </a:lnTo>
                      <a:lnTo>
                        <a:pt x="608" y="910"/>
                      </a:lnTo>
                      <a:lnTo>
                        <a:pt x="564" y="939"/>
                      </a:lnTo>
                      <a:lnTo>
                        <a:pt x="518" y="964"/>
                      </a:lnTo>
                      <a:lnTo>
                        <a:pt x="471" y="988"/>
                      </a:lnTo>
                      <a:lnTo>
                        <a:pt x="423" y="1010"/>
                      </a:lnTo>
                      <a:lnTo>
                        <a:pt x="374" y="1030"/>
                      </a:lnTo>
                      <a:lnTo>
                        <a:pt x="323" y="1047"/>
                      </a:lnTo>
                      <a:lnTo>
                        <a:pt x="272" y="1062"/>
                      </a:lnTo>
                      <a:lnTo>
                        <a:pt x="219" y="1075"/>
                      </a:lnTo>
                      <a:lnTo>
                        <a:pt x="165" y="1083"/>
                      </a:lnTo>
                      <a:lnTo>
                        <a:pt x="111" y="1091"/>
                      </a:lnTo>
                      <a:lnTo>
                        <a:pt x="56" y="1096"/>
                      </a:lnTo>
                      <a:lnTo>
                        <a:pt x="0" y="1096"/>
                      </a:lnTo>
                      <a:lnTo>
                        <a:pt x="0" y="1111"/>
                      </a:lnTo>
                      <a:lnTo>
                        <a:pt x="56" y="1109"/>
                      </a:lnTo>
                      <a:lnTo>
                        <a:pt x="111" y="1104"/>
                      </a:lnTo>
                      <a:lnTo>
                        <a:pt x="167" y="1097"/>
                      </a:lnTo>
                      <a:lnTo>
                        <a:pt x="221" y="1088"/>
                      </a:lnTo>
                      <a:lnTo>
                        <a:pt x="274" y="1075"/>
                      </a:lnTo>
                      <a:lnTo>
                        <a:pt x="327" y="1060"/>
                      </a:lnTo>
                      <a:lnTo>
                        <a:pt x="378" y="1043"/>
                      </a:lnTo>
                      <a:lnTo>
                        <a:pt x="427" y="1023"/>
                      </a:lnTo>
                      <a:lnTo>
                        <a:pt x="478" y="1001"/>
                      </a:lnTo>
                      <a:lnTo>
                        <a:pt x="525" y="977"/>
                      </a:lnTo>
                      <a:lnTo>
                        <a:pt x="571" y="950"/>
                      </a:lnTo>
                      <a:lnTo>
                        <a:pt x="615" y="921"/>
                      </a:lnTo>
                      <a:lnTo>
                        <a:pt x="659" y="891"/>
                      </a:lnTo>
                      <a:lnTo>
                        <a:pt x="700" y="858"/>
                      </a:lnTo>
                      <a:lnTo>
                        <a:pt x="740" y="824"/>
                      </a:lnTo>
                      <a:lnTo>
                        <a:pt x="778" y="787"/>
                      </a:lnTo>
                      <a:lnTo>
                        <a:pt x="815" y="748"/>
                      </a:lnTo>
                      <a:lnTo>
                        <a:pt x="851" y="709"/>
                      </a:lnTo>
                      <a:lnTo>
                        <a:pt x="883" y="667"/>
                      </a:lnTo>
                      <a:lnTo>
                        <a:pt x="914" y="623"/>
                      </a:lnTo>
                      <a:lnTo>
                        <a:pt x="943" y="578"/>
                      </a:lnTo>
                      <a:lnTo>
                        <a:pt x="970" y="532"/>
                      </a:lnTo>
                      <a:lnTo>
                        <a:pt x="994" y="485"/>
                      </a:lnTo>
                      <a:lnTo>
                        <a:pt x="1016" y="436"/>
                      </a:lnTo>
                      <a:lnTo>
                        <a:pt x="1036" y="386"/>
                      </a:lnTo>
                      <a:lnTo>
                        <a:pt x="1053" y="335"/>
                      </a:lnTo>
                      <a:lnTo>
                        <a:pt x="1068" y="281"/>
                      </a:lnTo>
                      <a:lnTo>
                        <a:pt x="1081" y="229"/>
                      </a:lnTo>
                      <a:lnTo>
                        <a:pt x="1090" y="175"/>
                      </a:lnTo>
                      <a:lnTo>
                        <a:pt x="1097" y="119"/>
                      </a:lnTo>
                      <a:lnTo>
                        <a:pt x="1102" y="63"/>
                      </a:lnTo>
                      <a:lnTo>
                        <a:pt x="1104" y="8"/>
                      </a:lnTo>
                      <a:lnTo>
                        <a:pt x="1096" y="0"/>
                      </a:lnTo>
                      <a:lnTo>
                        <a:pt x="1104" y="8"/>
                      </a:lnTo>
                      <a:lnTo>
                        <a:pt x="1102" y="2"/>
                      </a:lnTo>
                      <a:lnTo>
                        <a:pt x="1096" y="0"/>
                      </a:lnTo>
                      <a:lnTo>
                        <a:pt x="1091" y="2"/>
                      </a:lnTo>
                      <a:lnTo>
                        <a:pt x="1088" y="8"/>
                      </a:lnTo>
                      <a:lnTo>
                        <a:pt x="109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52" name="Freeform 289">
                  <a:extLst>
                    <a:ext uri="{FF2B5EF4-FFF2-40B4-BE49-F238E27FC236}">
                      <a16:creationId xmlns:a16="http://schemas.microsoft.com/office/drawing/2014/main" id="{24CCC492-937A-4D96-89E0-FD143F709756}"/>
                    </a:ext>
                  </a:extLst>
                </p:cNvPr>
                <p:cNvSpPr>
                  <a:spLocks/>
                </p:cNvSpPr>
                <p:nvPr/>
              </p:nvSpPr>
              <p:spPr bwMode="auto">
                <a:xfrm>
                  <a:off x="2332" y="2800"/>
                  <a:ext cx="295" cy="5"/>
                </a:xfrm>
                <a:custGeom>
                  <a:avLst/>
                  <a:gdLst>
                    <a:gd name="T0" fmla="*/ 0 w 885"/>
                    <a:gd name="T1" fmla="*/ 0 h 15"/>
                    <a:gd name="T2" fmla="*/ 0 w 885"/>
                    <a:gd name="T3" fmla="*/ 0 h 15"/>
                    <a:gd name="T4" fmla="*/ 1 w 885"/>
                    <a:gd name="T5" fmla="*/ 0 h 15"/>
                    <a:gd name="T6" fmla="*/ 1 w 885"/>
                    <a:gd name="T7" fmla="*/ 0 h 15"/>
                    <a:gd name="T8" fmla="*/ 0 w 885"/>
                    <a:gd name="T9" fmla="*/ 0 h 15"/>
                    <a:gd name="T10" fmla="*/ 0 w 885"/>
                    <a:gd name="T11" fmla="*/ 0 h 15"/>
                    <a:gd name="T12" fmla="*/ 0 w 885"/>
                    <a:gd name="T13" fmla="*/ 0 h 15"/>
                    <a:gd name="T14" fmla="*/ 0 w 885"/>
                    <a:gd name="T15" fmla="*/ 0 h 15"/>
                    <a:gd name="T16" fmla="*/ 0 w 885"/>
                    <a:gd name="T17" fmla="*/ 0 h 15"/>
                    <a:gd name="T18" fmla="*/ 0 w 885"/>
                    <a:gd name="T19" fmla="*/ 0 h 15"/>
                    <a:gd name="T20" fmla="*/ 0 w 885"/>
                    <a:gd name="T21" fmla="*/ 0 h 15"/>
                    <a:gd name="T22" fmla="*/ 0 w 88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5" h="15">
                      <a:moveTo>
                        <a:pt x="16" y="8"/>
                      </a:moveTo>
                      <a:lnTo>
                        <a:pt x="8" y="15"/>
                      </a:lnTo>
                      <a:lnTo>
                        <a:pt x="885" y="15"/>
                      </a:lnTo>
                      <a:lnTo>
                        <a:pt x="885" y="0"/>
                      </a:lnTo>
                      <a:lnTo>
                        <a:pt x="8" y="0"/>
                      </a:lnTo>
                      <a:lnTo>
                        <a:pt x="0" y="8"/>
                      </a:lnTo>
                      <a:lnTo>
                        <a:pt x="8" y="0"/>
                      </a:lnTo>
                      <a:lnTo>
                        <a:pt x="2" y="2"/>
                      </a:lnTo>
                      <a:lnTo>
                        <a:pt x="0" y="8"/>
                      </a:lnTo>
                      <a:lnTo>
                        <a:pt x="2"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pSp>
        <p:nvGrpSpPr>
          <p:cNvPr id="56334" name="Group 290">
            <a:extLst>
              <a:ext uri="{FF2B5EF4-FFF2-40B4-BE49-F238E27FC236}">
                <a16:creationId xmlns:a16="http://schemas.microsoft.com/office/drawing/2014/main" id="{72C9AEA1-25CA-4F2B-BD90-B58EE39C9BCA}"/>
              </a:ext>
            </a:extLst>
          </p:cNvPr>
          <p:cNvGrpSpPr>
            <a:grpSpLocks/>
          </p:cNvGrpSpPr>
          <p:nvPr/>
        </p:nvGrpSpPr>
        <p:grpSpPr bwMode="auto">
          <a:xfrm>
            <a:off x="3800475" y="5448300"/>
            <a:ext cx="1792288" cy="3009900"/>
            <a:chOff x="2220" y="1872"/>
            <a:chExt cx="1496" cy="2480"/>
          </a:xfrm>
        </p:grpSpPr>
        <p:grpSp>
          <p:nvGrpSpPr>
            <p:cNvPr id="56335" name="Group 291">
              <a:extLst>
                <a:ext uri="{FF2B5EF4-FFF2-40B4-BE49-F238E27FC236}">
                  <a16:creationId xmlns:a16="http://schemas.microsoft.com/office/drawing/2014/main" id="{5E7E124A-3443-45A5-8165-23886336A5F7}"/>
                </a:ext>
              </a:extLst>
            </p:cNvPr>
            <p:cNvGrpSpPr>
              <a:grpSpLocks/>
            </p:cNvGrpSpPr>
            <p:nvPr/>
          </p:nvGrpSpPr>
          <p:grpSpPr bwMode="auto">
            <a:xfrm>
              <a:off x="2220" y="2989"/>
              <a:ext cx="720" cy="505"/>
              <a:chOff x="1968" y="3216"/>
              <a:chExt cx="661" cy="464"/>
            </a:xfrm>
          </p:grpSpPr>
          <p:grpSp>
            <p:nvGrpSpPr>
              <p:cNvPr id="56520" name="Group 292">
                <a:extLst>
                  <a:ext uri="{FF2B5EF4-FFF2-40B4-BE49-F238E27FC236}">
                    <a16:creationId xmlns:a16="http://schemas.microsoft.com/office/drawing/2014/main" id="{9DD5FCD8-5A4B-4BD0-9FA0-F5A81B6DAC92}"/>
                  </a:ext>
                </a:extLst>
              </p:cNvPr>
              <p:cNvGrpSpPr>
                <a:grpSpLocks/>
              </p:cNvGrpSpPr>
              <p:nvPr/>
            </p:nvGrpSpPr>
            <p:grpSpPr bwMode="auto">
              <a:xfrm rot="2941354">
                <a:off x="2084" y="3244"/>
                <a:ext cx="320" cy="552"/>
                <a:chOff x="956" y="3308"/>
                <a:chExt cx="922" cy="1590"/>
              </a:xfrm>
            </p:grpSpPr>
            <p:sp>
              <p:nvSpPr>
                <p:cNvPr id="56536" name="Freeform 293">
                  <a:extLst>
                    <a:ext uri="{FF2B5EF4-FFF2-40B4-BE49-F238E27FC236}">
                      <a16:creationId xmlns:a16="http://schemas.microsoft.com/office/drawing/2014/main" id="{930746F6-06D5-44C3-AB53-09F9C2A72248}"/>
                    </a:ext>
                  </a:extLst>
                </p:cNvPr>
                <p:cNvSpPr>
                  <a:spLocks noEditPoints="1"/>
                </p:cNvSpPr>
                <p:nvPr/>
              </p:nvSpPr>
              <p:spPr bwMode="auto">
                <a:xfrm>
                  <a:off x="960" y="3312"/>
                  <a:ext cx="914" cy="1582"/>
                </a:xfrm>
                <a:custGeom>
                  <a:avLst/>
                  <a:gdLst>
                    <a:gd name="T0" fmla="*/ 29 w 1828"/>
                    <a:gd name="T1" fmla="*/ 50 h 3164"/>
                    <a:gd name="T2" fmla="*/ 29 w 1828"/>
                    <a:gd name="T3" fmla="*/ 6 h 3164"/>
                    <a:gd name="T4" fmla="*/ 23 w 1828"/>
                    <a:gd name="T5" fmla="*/ 0 h 3164"/>
                    <a:gd name="T6" fmla="*/ 7 w 1828"/>
                    <a:gd name="T7" fmla="*/ 0 h 3164"/>
                    <a:gd name="T8" fmla="*/ 0 w 1828"/>
                    <a:gd name="T9" fmla="*/ 6 h 3164"/>
                    <a:gd name="T10" fmla="*/ 0 w 1828"/>
                    <a:gd name="T11" fmla="*/ 50 h 3164"/>
                    <a:gd name="T12" fmla="*/ 29 w 1828"/>
                    <a:gd name="T13" fmla="*/ 50 h 3164"/>
                    <a:gd name="T14" fmla="*/ 15 w 1828"/>
                    <a:gd name="T15" fmla="*/ 2 h 3164"/>
                    <a:gd name="T16" fmla="*/ 15 w 1828"/>
                    <a:gd name="T17" fmla="*/ 2 h 3164"/>
                    <a:gd name="T18" fmla="*/ 16 w 1828"/>
                    <a:gd name="T19" fmla="*/ 2 h 3164"/>
                    <a:gd name="T20" fmla="*/ 16 w 1828"/>
                    <a:gd name="T21" fmla="*/ 2 h 3164"/>
                    <a:gd name="T22" fmla="*/ 16 w 1828"/>
                    <a:gd name="T23" fmla="*/ 3 h 3164"/>
                    <a:gd name="T24" fmla="*/ 17 w 1828"/>
                    <a:gd name="T25" fmla="*/ 3 h 3164"/>
                    <a:gd name="T26" fmla="*/ 17 w 1828"/>
                    <a:gd name="T27" fmla="*/ 3 h 3164"/>
                    <a:gd name="T28" fmla="*/ 17 w 1828"/>
                    <a:gd name="T29" fmla="*/ 4 h 3164"/>
                    <a:gd name="T30" fmla="*/ 17 w 1828"/>
                    <a:gd name="T31" fmla="*/ 4 h 3164"/>
                    <a:gd name="T32" fmla="*/ 17 w 1828"/>
                    <a:gd name="T33" fmla="*/ 5 h 3164"/>
                    <a:gd name="T34" fmla="*/ 17 w 1828"/>
                    <a:gd name="T35" fmla="*/ 5 h 3164"/>
                    <a:gd name="T36" fmla="*/ 17 w 1828"/>
                    <a:gd name="T37" fmla="*/ 5 h 3164"/>
                    <a:gd name="T38" fmla="*/ 16 w 1828"/>
                    <a:gd name="T39" fmla="*/ 6 h 3164"/>
                    <a:gd name="T40" fmla="*/ 16 w 1828"/>
                    <a:gd name="T41" fmla="*/ 6 h 3164"/>
                    <a:gd name="T42" fmla="*/ 16 w 1828"/>
                    <a:gd name="T43" fmla="*/ 6 h 3164"/>
                    <a:gd name="T44" fmla="*/ 15 w 1828"/>
                    <a:gd name="T45" fmla="*/ 6 h 3164"/>
                    <a:gd name="T46" fmla="*/ 15 w 1828"/>
                    <a:gd name="T47" fmla="*/ 6 h 3164"/>
                    <a:gd name="T48" fmla="*/ 14 w 1828"/>
                    <a:gd name="T49" fmla="*/ 6 h 3164"/>
                    <a:gd name="T50" fmla="*/ 14 w 1828"/>
                    <a:gd name="T51" fmla="*/ 6 h 3164"/>
                    <a:gd name="T52" fmla="*/ 14 w 1828"/>
                    <a:gd name="T53" fmla="*/ 6 h 3164"/>
                    <a:gd name="T54" fmla="*/ 13 w 1828"/>
                    <a:gd name="T55" fmla="*/ 6 h 3164"/>
                    <a:gd name="T56" fmla="*/ 13 w 1828"/>
                    <a:gd name="T57" fmla="*/ 5 h 3164"/>
                    <a:gd name="T58" fmla="*/ 13 w 1828"/>
                    <a:gd name="T59" fmla="*/ 5 h 3164"/>
                    <a:gd name="T60" fmla="*/ 13 w 1828"/>
                    <a:gd name="T61" fmla="*/ 5 h 3164"/>
                    <a:gd name="T62" fmla="*/ 13 w 1828"/>
                    <a:gd name="T63" fmla="*/ 4 h 3164"/>
                    <a:gd name="T64" fmla="*/ 13 w 1828"/>
                    <a:gd name="T65" fmla="*/ 4 h 3164"/>
                    <a:gd name="T66" fmla="*/ 13 w 1828"/>
                    <a:gd name="T67" fmla="*/ 3 h 3164"/>
                    <a:gd name="T68" fmla="*/ 13 w 1828"/>
                    <a:gd name="T69" fmla="*/ 3 h 3164"/>
                    <a:gd name="T70" fmla="*/ 13 w 1828"/>
                    <a:gd name="T71" fmla="*/ 3 h 3164"/>
                    <a:gd name="T72" fmla="*/ 14 w 1828"/>
                    <a:gd name="T73" fmla="*/ 2 h 3164"/>
                    <a:gd name="T74" fmla="*/ 14 w 1828"/>
                    <a:gd name="T75" fmla="*/ 2 h 3164"/>
                    <a:gd name="T76" fmla="*/ 14 w 1828"/>
                    <a:gd name="T77" fmla="*/ 2 h 3164"/>
                    <a:gd name="T78" fmla="*/ 15 w 1828"/>
                    <a:gd name="T79" fmla="*/ 2 h 31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28" h="3164">
                      <a:moveTo>
                        <a:pt x="1828" y="3164"/>
                      </a:moveTo>
                      <a:lnTo>
                        <a:pt x="1828" y="373"/>
                      </a:lnTo>
                      <a:lnTo>
                        <a:pt x="1434" y="0"/>
                      </a:lnTo>
                      <a:lnTo>
                        <a:pt x="394" y="0"/>
                      </a:lnTo>
                      <a:lnTo>
                        <a:pt x="0" y="373"/>
                      </a:lnTo>
                      <a:lnTo>
                        <a:pt x="0" y="3164"/>
                      </a:lnTo>
                      <a:lnTo>
                        <a:pt x="1828" y="3164"/>
                      </a:lnTo>
                      <a:close/>
                      <a:moveTo>
                        <a:pt x="913" y="99"/>
                      </a:moveTo>
                      <a:lnTo>
                        <a:pt x="939" y="101"/>
                      </a:lnTo>
                      <a:lnTo>
                        <a:pt x="965" y="109"/>
                      </a:lnTo>
                      <a:lnTo>
                        <a:pt x="988" y="122"/>
                      </a:lnTo>
                      <a:lnTo>
                        <a:pt x="1008" y="139"/>
                      </a:lnTo>
                      <a:lnTo>
                        <a:pt x="1026" y="159"/>
                      </a:lnTo>
                      <a:lnTo>
                        <a:pt x="1038" y="182"/>
                      </a:lnTo>
                      <a:lnTo>
                        <a:pt x="1046" y="207"/>
                      </a:lnTo>
                      <a:lnTo>
                        <a:pt x="1049" y="235"/>
                      </a:lnTo>
                      <a:lnTo>
                        <a:pt x="1046" y="263"/>
                      </a:lnTo>
                      <a:lnTo>
                        <a:pt x="1038" y="288"/>
                      </a:lnTo>
                      <a:lnTo>
                        <a:pt x="1026" y="311"/>
                      </a:lnTo>
                      <a:lnTo>
                        <a:pt x="1008" y="331"/>
                      </a:lnTo>
                      <a:lnTo>
                        <a:pt x="988" y="348"/>
                      </a:lnTo>
                      <a:lnTo>
                        <a:pt x="965" y="361"/>
                      </a:lnTo>
                      <a:lnTo>
                        <a:pt x="939" y="369"/>
                      </a:lnTo>
                      <a:lnTo>
                        <a:pt x="913" y="371"/>
                      </a:lnTo>
                      <a:lnTo>
                        <a:pt x="886" y="369"/>
                      </a:lnTo>
                      <a:lnTo>
                        <a:pt x="861" y="361"/>
                      </a:lnTo>
                      <a:lnTo>
                        <a:pt x="838" y="348"/>
                      </a:lnTo>
                      <a:lnTo>
                        <a:pt x="817" y="331"/>
                      </a:lnTo>
                      <a:lnTo>
                        <a:pt x="800" y="311"/>
                      </a:lnTo>
                      <a:lnTo>
                        <a:pt x="787" y="288"/>
                      </a:lnTo>
                      <a:lnTo>
                        <a:pt x="779" y="263"/>
                      </a:lnTo>
                      <a:lnTo>
                        <a:pt x="777" y="235"/>
                      </a:lnTo>
                      <a:lnTo>
                        <a:pt x="779" y="207"/>
                      </a:lnTo>
                      <a:lnTo>
                        <a:pt x="787" y="182"/>
                      </a:lnTo>
                      <a:lnTo>
                        <a:pt x="800" y="159"/>
                      </a:lnTo>
                      <a:lnTo>
                        <a:pt x="817" y="139"/>
                      </a:lnTo>
                      <a:lnTo>
                        <a:pt x="838" y="122"/>
                      </a:lnTo>
                      <a:lnTo>
                        <a:pt x="861" y="109"/>
                      </a:lnTo>
                      <a:lnTo>
                        <a:pt x="886" y="101"/>
                      </a:lnTo>
                      <a:lnTo>
                        <a:pt x="913"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37" name="Freeform 294">
                  <a:extLst>
                    <a:ext uri="{FF2B5EF4-FFF2-40B4-BE49-F238E27FC236}">
                      <a16:creationId xmlns:a16="http://schemas.microsoft.com/office/drawing/2014/main" id="{B5B3C554-6A71-430D-BE0D-C9AA07154298}"/>
                    </a:ext>
                  </a:extLst>
                </p:cNvPr>
                <p:cNvSpPr>
                  <a:spLocks/>
                </p:cNvSpPr>
                <p:nvPr/>
              </p:nvSpPr>
              <p:spPr bwMode="auto">
                <a:xfrm>
                  <a:off x="1870" y="3495"/>
                  <a:ext cx="8" cy="1399"/>
                </a:xfrm>
                <a:custGeom>
                  <a:avLst/>
                  <a:gdLst>
                    <a:gd name="T0" fmla="*/ 1 w 16"/>
                    <a:gd name="T1" fmla="*/ 0 h 2799"/>
                    <a:gd name="T2" fmla="*/ 0 w 16"/>
                    <a:gd name="T3" fmla="*/ 0 h 2799"/>
                    <a:gd name="T4" fmla="*/ 0 w 16"/>
                    <a:gd name="T5" fmla="*/ 43 h 2799"/>
                    <a:gd name="T6" fmla="*/ 1 w 16"/>
                    <a:gd name="T7" fmla="*/ 43 h 2799"/>
                    <a:gd name="T8" fmla="*/ 1 w 16"/>
                    <a:gd name="T9" fmla="*/ 0 h 2799"/>
                    <a:gd name="T10" fmla="*/ 1 w 16"/>
                    <a:gd name="T11" fmla="*/ 0 h 2799"/>
                    <a:gd name="T12" fmla="*/ 1 w 16"/>
                    <a:gd name="T13" fmla="*/ 0 h 2799"/>
                    <a:gd name="T14" fmla="*/ 1 w 16"/>
                    <a:gd name="T15" fmla="*/ 0 h 2799"/>
                    <a:gd name="T16" fmla="*/ 1 w 16"/>
                    <a:gd name="T17" fmla="*/ 0 h 2799"/>
                    <a:gd name="T18" fmla="*/ 1 w 16"/>
                    <a:gd name="T19" fmla="*/ 0 h 2799"/>
                    <a:gd name="T20" fmla="*/ 0 w 16"/>
                    <a:gd name="T21" fmla="*/ 0 h 2799"/>
                    <a:gd name="T22" fmla="*/ 1 w 16"/>
                    <a:gd name="T23" fmla="*/ 0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3" y="14"/>
                      </a:moveTo>
                      <a:lnTo>
                        <a:pt x="0" y="8"/>
                      </a:lnTo>
                      <a:lnTo>
                        <a:pt x="0" y="2799"/>
                      </a:lnTo>
                      <a:lnTo>
                        <a:pt x="16" y="2799"/>
                      </a:lnTo>
                      <a:lnTo>
                        <a:pt x="16" y="8"/>
                      </a:lnTo>
                      <a:lnTo>
                        <a:pt x="13" y="2"/>
                      </a:lnTo>
                      <a:lnTo>
                        <a:pt x="16" y="8"/>
                      </a:lnTo>
                      <a:lnTo>
                        <a:pt x="14" y="2"/>
                      </a:lnTo>
                      <a:lnTo>
                        <a:pt x="8" y="0"/>
                      </a:lnTo>
                      <a:lnTo>
                        <a:pt x="2" y="2"/>
                      </a:lnTo>
                      <a:lnTo>
                        <a:pt x="0" y="8"/>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38" name="Freeform 295">
                  <a:extLst>
                    <a:ext uri="{FF2B5EF4-FFF2-40B4-BE49-F238E27FC236}">
                      <a16:creationId xmlns:a16="http://schemas.microsoft.com/office/drawing/2014/main" id="{74457DC1-2EEC-440A-87DE-7CF6633C34B9}"/>
                    </a:ext>
                  </a:extLst>
                </p:cNvPr>
                <p:cNvSpPr>
                  <a:spLocks/>
                </p:cNvSpPr>
                <p:nvPr/>
              </p:nvSpPr>
              <p:spPr bwMode="auto">
                <a:xfrm>
                  <a:off x="1674" y="3308"/>
                  <a:ext cx="202" cy="193"/>
                </a:xfrm>
                <a:custGeom>
                  <a:avLst/>
                  <a:gdLst>
                    <a:gd name="T0" fmla="*/ 0 w 406"/>
                    <a:gd name="T1" fmla="*/ 0 h 387"/>
                    <a:gd name="T2" fmla="*/ 0 w 406"/>
                    <a:gd name="T3" fmla="*/ 0 h 387"/>
                    <a:gd name="T4" fmla="*/ 6 w 406"/>
                    <a:gd name="T5" fmla="*/ 6 h 387"/>
                    <a:gd name="T6" fmla="*/ 6 w 406"/>
                    <a:gd name="T7" fmla="*/ 5 h 387"/>
                    <a:gd name="T8" fmla="*/ 0 w 406"/>
                    <a:gd name="T9" fmla="*/ 0 h 387"/>
                    <a:gd name="T10" fmla="*/ 0 w 406"/>
                    <a:gd name="T11" fmla="*/ 0 h 387"/>
                    <a:gd name="T12" fmla="*/ 0 w 406"/>
                    <a:gd name="T13" fmla="*/ 0 h 387"/>
                    <a:gd name="T14" fmla="*/ 0 w 406"/>
                    <a:gd name="T15" fmla="*/ 0 h 387"/>
                    <a:gd name="T16" fmla="*/ 0 w 406"/>
                    <a:gd name="T17" fmla="*/ 0 h 387"/>
                    <a:gd name="T18" fmla="*/ 0 w 406"/>
                    <a:gd name="T19" fmla="*/ 0 h 387"/>
                    <a:gd name="T20" fmla="*/ 0 w 406"/>
                    <a:gd name="T21" fmla="*/ 0 h 387"/>
                    <a:gd name="T22" fmla="*/ 0 w 406"/>
                    <a:gd name="T23" fmla="*/ 0 h 3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7">
                      <a:moveTo>
                        <a:pt x="7" y="16"/>
                      </a:moveTo>
                      <a:lnTo>
                        <a:pt x="3" y="14"/>
                      </a:lnTo>
                      <a:lnTo>
                        <a:pt x="396" y="387"/>
                      </a:lnTo>
                      <a:lnTo>
                        <a:pt x="406" y="375"/>
                      </a:lnTo>
                      <a:lnTo>
                        <a:pt x="12" y="2"/>
                      </a:lnTo>
                      <a:lnTo>
                        <a:pt x="7" y="0"/>
                      </a:lnTo>
                      <a:lnTo>
                        <a:pt x="12" y="2"/>
                      </a:lnTo>
                      <a:lnTo>
                        <a:pt x="6" y="1"/>
                      </a:lnTo>
                      <a:lnTo>
                        <a:pt x="3" y="3"/>
                      </a:lnTo>
                      <a:lnTo>
                        <a:pt x="0" y="9"/>
                      </a:lnTo>
                      <a:lnTo>
                        <a:pt x="3" y="14"/>
                      </a:lnTo>
                      <a:lnTo>
                        <a:pt x="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39" name="Freeform 296">
                  <a:extLst>
                    <a:ext uri="{FF2B5EF4-FFF2-40B4-BE49-F238E27FC236}">
                      <a16:creationId xmlns:a16="http://schemas.microsoft.com/office/drawing/2014/main" id="{960B55A2-D118-4BBA-A9CD-74884C6059E9}"/>
                    </a:ext>
                  </a:extLst>
                </p:cNvPr>
                <p:cNvSpPr>
                  <a:spLocks/>
                </p:cNvSpPr>
                <p:nvPr/>
              </p:nvSpPr>
              <p:spPr bwMode="auto">
                <a:xfrm>
                  <a:off x="1153" y="3308"/>
                  <a:ext cx="524" cy="8"/>
                </a:xfrm>
                <a:custGeom>
                  <a:avLst/>
                  <a:gdLst>
                    <a:gd name="T0" fmla="*/ 1 w 1048"/>
                    <a:gd name="T1" fmla="*/ 1 h 16"/>
                    <a:gd name="T2" fmla="*/ 1 w 1048"/>
                    <a:gd name="T3" fmla="*/ 1 h 16"/>
                    <a:gd name="T4" fmla="*/ 17 w 1048"/>
                    <a:gd name="T5" fmla="*/ 1 h 16"/>
                    <a:gd name="T6" fmla="*/ 17 w 1048"/>
                    <a:gd name="T7" fmla="*/ 0 h 16"/>
                    <a:gd name="T8" fmla="*/ 1 w 1048"/>
                    <a:gd name="T9" fmla="*/ 0 h 16"/>
                    <a:gd name="T10" fmla="*/ 1 w 1048"/>
                    <a:gd name="T11" fmla="*/ 1 h 16"/>
                    <a:gd name="T12" fmla="*/ 1 w 1048"/>
                    <a:gd name="T13" fmla="*/ 0 h 16"/>
                    <a:gd name="T14" fmla="*/ 1 w 1048"/>
                    <a:gd name="T15" fmla="*/ 1 h 16"/>
                    <a:gd name="T16" fmla="*/ 0 w 1048"/>
                    <a:gd name="T17" fmla="*/ 1 h 16"/>
                    <a:gd name="T18" fmla="*/ 1 w 1048"/>
                    <a:gd name="T19" fmla="*/ 1 h 16"/>
                    <a:gd name="T20" fmla="*/ 1 w 1048"/>
                    <a:gd name="T21" fmla="*/ 1 h 16"/>
                    <a:gd name="T22" fmla="*/ 1 w 1048"/>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48" h="16">
                      <a:moveTo>
                        <a:pt x="12" y="14"/>
                      </a:moveTo>
                      <a:lnTo>
                        <a:pt x="8" y="16"/>
                      </a:lnTo>
                      <a:lnTo>
                        <a:pt x="1048" y="16"/>
                      </a:lnTo>
                      <a:lnTo>
                        <a:pt x="1048" y="0"/>
                      </a:lnTo>
                      <a:lnTo>
                        <a:pt x="8" y="0"/>
                      </a:lnTo>
                      <a:lnTo>
                        <a:pt x="3" y="2"/>
                      </a:lnTo>
                      <a:lnTo>
                        <a:pt x="8" y="0"/>
                      </a:lnTo>
                      <a:lnTo>
                        <a:pt x="2" y="2"/>
                      </a:lnTo>
                      <a:lnTo>
                        <a:pt x="0" y="8"/>
                      </a:lnTo>
                      <a:lnTo>
                        <a:pt x="2" y="14"/>
                      </a:lnTo>
                      <a:lnTo>
                        <a:pt x="8" y="16"/>
                      </a:lnTo>
                      <a:lnTo>
                        <a:pt x="1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40" name="Freeform 297">
                  <a:extLst>
                    <a:ext uri="{FF2B5EF4-FFF2-40B4-BE49-F238E27FC236}">
                      <a16:creationId xmlns:a16="http://schemas.microsoft.com/office/drawing/2014/main" id="{CD3EFF05-AD0B-443A-BB82-4A0BC4745DF4}"/>
                    </a:ext>
                  </a:extLst>
                </p:cNvPr>
                <p:cNvSpPr>
                  <a:spLocks/>
                </p:cNvSpPr>
                <p:nvPr/>
              </p:nvSpPr>
              <p:spPr bwMode="auto">
                <a:xfrm>
                  <a:off x="956" y="3309"/>
                  <a:ext cx="203" cy="193"/>
                </a:xfrm>
                <a:custGeom>
                  <a:avLst/>
                  <a:gdLst>
                    <a:gd name="T0" fmla="*/ 1 w 406"/>
                    <a:gd name="T1" fmla="*/ 6 h 386"/>
                    <a:gd name="T2" fmla="*/ 1 w 406"/>
                    <a:gd name="T3" fmla="*/ 7 h 386"/>
                    <a:gd name="T4" fmla="*/ 7 w 406"/>
                    <a:gd name="T5" fmla="*/ 1 h 386"/>
                    <a:gd name="T6" fmla="*/ 7 w 406"/>
                    <a:gd name="T7" fmla="*/ 0 h 386"/>
                    <a:gd name="T8" fmla="*/ 1 w 406"/>
                    <a:gd name="T9" fmla="*/ 6 h 386"/>
                    <a:gd name="T10" fmla="*/ 0 w 406"/>
                    <a:gd name="T11" fmla="*/ 6 h 386"/>
                    <a:gd name="T12" fmla="*/ 1 w 406"/>
                    <a:gd name="T13" fmla="*/ 6 h 386"/>
                    <a:gd name="T14" fmla="*/ 1 w 406"/>
                    <a:gd name="T15" fmla="*/ 6 h 386"/>
                    <a:gd name="T16" fmla="*/ 1 w 406"/>
                    <a:gd name="T17" fmla="*/ 6 h 386"/>
                    <a:gd name="T18" fmla="*/ 1 w 406"/>
                    <a:gd name="T19" fmla="*/ 7 h 386"/>
                    <a:gd name="T20" fmla="*/ 1 w 406"/>
                    <a:gd name="T21" fmla="*/ 7 h 386"/>
                    <a:gd name="T22" fmla="*/ 1 w 406"/>
                    <a:gd name="T23" fmla="*/ 6 h 3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6" h="386">
                      <a:moveTo>
                        <a:pt x="16" y="379"/>
                      </a:moveTo>
                      <a:lnTo>
                        <a:pt x="13" y="385"/>
                      </a:lnTo>
                      <a:lnTo>
                        <a:pt x="406" y="12"/>
                      </a:lnTo>
                      <a:lnTo>
                        <a:pt x="397" y="0"/>
                      </a:lnTo>
                      <a:lnTo>
                        <a:pt x="3" y="373"/>
                      </a:lnTo>
                      <a:lnTo>
                        <a:pt x="0" y="379"/>
                      </a:lnTo>
                      <a:lnTo>
                        <a:pt x="3" y="373"/>
                      </a:lnTo>
                      <a:lnTo>
                        <a:pt x="1" y="378"/>
                      </a:lnTo>
                      <a:lnTo>
                        <a:pt x="3" y="384"/>
                      </a:lnTo>
                      <a:lnTo>
                        <a:pt x="7" y="386"/>
                      </a:lnTo>
                      <a:lnTo>
                        <a:pt x="13" y="385"/>
                      </a:lnTo>
                      <a:lnTo>
                        <a:pt x="16" y="3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41" name="Freeform 298">
                  <a:extLst>
                    <a:ext uri="{FF2B5EF4-FFF2-40B4-BE49-F238E27FC236}">
                      <a16:creationId xmlns:a16="http://schemas.microsoft.com/office/drawing/2014/main" id="{E245A55D-0496-4FF3-B34F-6998DF602AEE}"/>
                    </a:ext>
                  </a:extLst>
                </p:cNvPr>
                <p:cNvSpPr>
                  <a:spLocks/>
                </p:cNvSpPr>
                <p:nvPr/>
              </p:nvSpPr>
              <p:spPr bwMode="auto">
                <a:xfrm>
                  <a:off x="956" y="3499"/>
                  <a:ext cx="8" cy="1399"/>
                </a:xfrm>
                <a:custGeom>
                  <a:avLst/>
                  <a:gdLst>
                    <a:gd name="T0" fmla="*/ 1 w 16"/>
                    <a:gd name="T1" fmla="*/ 43 h 2799"/>
                    <a:gd name="T2" fmla="*/ 1 w 16"/>
                    <a:gd name="T3" fmla="*/ 43 h 2799"/>
                    <a:gd name="T4" fmla="*/ 1 w 16"/>
                    <a:gd name="T5" fmla="*/ 0 h 2799"/>
                    <a:gd name="T6" fmla="*/ 0 w 16"/>
                    <a:gd name="T7" fmla="*/ 0 h 2799"/>
                    <a:gd name="T8" fmla="*/ 0 w 16"/>
                    <a:gd name="T9" fmla="*/ 43 h 2799"/>
                    <a:gd name="T10" fmla="*/ 1 w 16"/>
                    <a:gd name="T11" fmla="*/ 43 h 2799"/>
                    <a:gd name="T12" fmla="*/ 0 w 16"/>
                    <a:gd name="T13" fmla="*/ 43 h 2799"/>
                    <a:gd name="T14" fmla="*/ 1 w 16"/>
                    <a:gd name="T15" fmla="*/ 43 h 2799"/>
                    <a:gd name="T16" fmla="*/ 1 w 16"/>
                    <a:gd name="T17" fmla="*/ 43 h 2799"/>
                    <a:gd name="T18" fmla="*/ 1 w 16"/>
                    <a:gd name="T19" fmla="*/ 43 h 2799"/>
                    <a:gd name="T20" fmla="*/ 1 w 16"/>
                    <a:gd name="T21" fmla="*/ 43 h 2799"/>
                    <a:gd name="T22" fmla="*/ 1 w 16"/>
                    <a:gd name="T23" fmla="*/ 43 h 27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799">
                      <a:moveTo>
                        <a:pt x="8" y="2783"/>
                      </a:moveTo>
                      <a:lnTo>
                        <a:pt x="16" y="2791"/>
                      </a:lnTo>
                      <a:lnTo>
                        <a:pt x="16" y="0"/>
                      </a:lnTo>
                      <a:lnTo>
                        <a:pt x="0" y="0"/>
                      </a:lnTo>
                      <a:lnTo>
                        <a:pt x="0" y="2791"/>
                      </a:lnTo>
                      <a:lnTo>
                        <a:pt x="8" y="2799"/>
                      </a:lnTo>
                      <a:lnTo>
                        <a:pt x="0" y="2791"/>
                      </a:lnTo>
                      <a:lnTo>
                        <a:pt x="2" y="2797"/>
                      </a:lnTo>
                      <a:lnTo>
                        <a:pt x="8" y="2799"/>
                      </a:lnTo>
                      <a:lnTo>
                        <a:pt x="14" y="2797"/>
                      </a:lnTo>
                      <a:lnTo>
                        <a:pt x="16" y="2791"/>
                      </a:lnTo>
                      <a:lnTo>
                        <a:pt x="8" y="27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42" name="Freeform 299">
                  <a:extLst>
                    <a:ext uri="{FF2B5EF4-FFF2-40B4-BE49-F238E27FC236}">
                      <a16:creationId xmlns:a16="http://schemas.microsoft.com/office/drawing/2014/main" id="{0C8601E6-3922-4BAA-845F-0E4F9FE2C643}"/>
                    </a:ext>
                  </a:extLst>
                </p:cNvPr>
                <p:cNvSpPr>
                  <a:spLocks/>
                </p:cNvSpPr>
                <p:nvPr/>
              </p:nvSpPr>
              <p:spPr bwMode="auto">
                <a:xfrm>
                  <a:off x="960" y="4890"/>
                  <a:ext cx="918" cy="8"/>
                </a:xfrm>
                <a:custGeom>
                  <a:avLst/>
                  <a:gdLst>
                    <a:gd name="T0" fmla="*/ 29 w 1836"/>
                    <a:gd name="T1" fmla="*/ 1 h 16"/>
                    <a:gd name="T2" fmla="*/ 29 w 1836"/>
                    <a:gd name="T3" fmla="*/ 0 h 16"/>
                    <a:gd name="T4" fmla="*/ 0 w 1836"/>
                    <a:gd name="T5" fmla="*/ 0 h 16"/>
                    <a:gd name="T6" fmla="*/ 0 w 1836"/>
                    <a:gd name="T7" fmla="*/ 1 h 16"/>
                    <a:gd name="T8" fmla="*/ 29 w 1836"/>
                    <a:gd name="T9" fmla="*/ 1 h 16"/>
                    <a:gd name="T10" fmla="*/ 29 w 1836"/>
                    <a:gd name="T11" fmla="*/ 1 h 16"/>
                    <a:gd name="T12" fmla="*/ 29 w 1836"/>
                    <a:gd name="T13" fmla="*/ 1 h 16"/>
                    <a:gd name="T14" fmla="*/ 29 w 1836"/>
                    <a:gd name="T15" fmla="*/ 1 h 16"/>
                    <a:gd name="T16" fmla="*/ 29 w 1836"/>
                    <a:gd name="T17" fmla="*/ 1 h 16"/>
                    <a:gd name="T18" fmla="*/ 29 w 1836"/>
                    <a:gd name="T19" fmla="*/ 1 h 16"/>
                    <a:gd name="T20" fmla="*/ 29 w 1836"/>
                    <a:gd name="T21" fmla="*/ 0 h 16"/>
                    <a:gd name="T22" fmla="*/ 29 w 1836"/>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36" h="16">
                      <a:moveTo>
                        <a:pt x="1820" y="8"/>
                      </a:moveTo>
                      <a:lnTo>
                        <a:pt x="1828" y="0"/>
                      </a:lnTo>
                      <a:lnTo>
                        <a:pt x="0" y="0"/>
                      </a:lnTo>
                      <a:lnTo>
                        <a:pt x="0" y="16"/>
                      </a:lnTo>
                      <a:lnTo>
                        <a:pt x="1828" y="16"/>
                      </a:lnTo>
                      <a:lnTo>
                        <a:pt x="1836" y="8"/>
                      </a:lnTo>
                      <a:lnTo>
                        <a:pt x="1828" y="16"/>
                      </a:lnTo>
                      <a:lnTo>
                        <a:pt x="1834" y="14"/>
                      </a:lnTo>
                      <a:lnTo>
                        <a:pt x="1836" y="8"/>
                      </a:lnTo>
                      <a:lnTo>
                        <a:pt x="1834" y="2"/>
                      </a:lnTo>
                      <a:lnTo>
                        <a:pt x="1828" y="0"/>
                      </a:lnTo>
                      <a:lnTo>
                        <a:pt x="182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43" name="Freeform 300">
                  <a:extLst>
                    <a:ext uri="{FF2B5EF4-FFF2-40B4-BE49-F238E27FC236}">
                      <a16:creationId xmlns:a16="http://schemas.microsoft.com/office/drawing/2014/main" id="{9E1C0DAC-8F78-40BF-8FAF-4AB625320D10}"/>
                    </a:ext>
                  </a:extLst>
                </p:cNvPr>
                <p:cNvSpPr>
                  <a:spLocks/>
                </p:cNvSpPr>
                <p:nvPr/>
              </p:nvSpPr>
              <p:spPr bwMode="auto">
                <a:xfrm>
                  <a:off x="1416" y="3357"/>
                  <a:ext cx="72" cy="72"/>
                </a:xfrm>
                <a:custGeom>
                  <a:avLst/>
                  <a:gdLst>
                    <a:gd name="T0" fmla="*/ 3 w 144"/>
                    <a:gd name="T1" fmla="*/ 3 h 144"/>
                    <a:gd name="T2" fmla="*/ 3 w 144"/>
                    <a:gd name="T3" fmla="*/ 3 h 144"/>
                    <a:gd name="T4" fmla="*/ 3 w 144"/>
                    <a:gd name="T5" fmla="*/ 2 h 144"/>
                    <a:gd name="T6" fmla="*/ 3 w 144"/>
                    <a:gd name="T7" fmla="*/ 2 h 144"/>
                    <a:gd name="T8" fmla="*/ 2 w 144"/>
                    <a:gd name="T9" fmla="*/ 1 h 144"/>
                    <a:gd name="T10" fmla="*/ 2 w 144"/>
                    <a:gd name="T11" fmla="*/ 1 h 144"/>
                    <a:gd name="T12" fmla="*/ 2 w 144"/>
                    <a:gd name="T13" fmla="*/ 1 h 144"/>
                    <a:gd name="T14" fmla="*/ 1 w 144"/>
                    <a:gd name="T15" fmla="*/ 1 h 144"/>
                    <a:gd name="T16" fmla="*/ 1 w 144"/>
                    <a:gd name="T17" fmla="*/ 1 h 144"/>
                    <a:gd name="T18" fmla="*/ 0 w 144"/>
                    <a:gd name="T19" fmla="*/ 0 h 144"/>
                    <a:gd name="T20" fmla="*/ 0 w 144"/>
                    <a:gd name="T21" fmla="*/ 1 h 144"/>
                    <a:gd name="T22" fmla="*/ 1 w 144"/>
                    <a:gd name="T23" fmla="*/ 1 h 144"/>
                    <a:gd name="T24" fmla="*/ 1 w 144"/>
                    <a:gd name="T25" fmla="*/ 1 h 144"/>
                    <a:gd name="T26" fmla="*/ 2 w 144"/>
                    <a:gd name="T27" fmla="*/ 1 h 144"/>
                    <a:gd name="T28" fmla="*/ 2 w 144"/>
                    <a:gd name="T29" fmla="*/ 1 h 144"/>
                    <a:gd name="T30" fmla="*/ 2 w 144"/>
                    <a:gd name="T31" fmla="*/ 2 h 144"/>
                    <a:gd name="T32" fmla="*/ 2 w 144"/>
                    <a:gd name="T33" fmla="*/ 2 h 144"/>
                    <a:gd name="T34" fmla="*/ 2 w 144"/>
                    <a:gd name="T35" fmla="*/ 2 h 144"/>
                    <a:gd name="T36" fmla="*/ 2 w 144"/>
                    <a:gd name="T37" fmla="*/ 3 h 144"/>
                    <a:gd name="T38" fmla="*/ 2 w 144"/>
                    <a:gd name="T39" fmla="*/ 3 h 144"/>
                    <a:gd name="T40" fmla="*/ 3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144"/>
                      </a:moveTo>
                      <a:lnTo>
                        <a:pt x="144" y="144"/>
                      </a:lnTo>
                      <a:lnTo>
                        <a:pt x="140" y="115"/>
                      </a:lnTo>
                      <a:lnTo>
                        <a:pt x="132" y="89"/>
                      </a:lnTo>
                      <a:lnTo>
                        <a:pt x="118" y="63"/>
                      </a:lnTo>
                      <a:lnTo>
                        <a:pt x="100" y="43"/>
                      </a:lnTo>
                      <a:lnTo>
                        <a:pt x="78" y="25"/>
                      </a:lnTo>
                      <a:lnTo>
                        <a:pt x="54" y="12"/>
                      </a:lnTo>
                      <a:lnTo>
                        <a:pt x="27" y="3"/>
                      </a:lnTo>
                      <a:lnTo>
                        <a:pt x="0" y="0"/>
                      </a:lnTo>
                      <a:lnTo>
                        <a:pt x="0" y="16"/>
                      </a:lnTo>
                      <a:lnTo>
                        <a:pt x="25" y="17"/>
                      </a:lnTo>
                      <a:lnTo>
                        <a:pt x="49" y="25"/>
                      </a:lnTo>
                      <a:lnTo>
                        <a:pt x="71" y="37"/>
                      </a:lnTo>
                      <a:lnTo>
                        <a:pt x="91" y="54"/>
                      </a:lnTo>
                      <a:lnTo>
                        <a:pt x="107" y="73"/>
                      </a:lnTo>
                      <a:lnTo>
                        <a:pt x="118" y="93"/>
                      </a:lnTo>
                      <a:lnTo>
                        <a:pt x="126" y="117"/>
                      </a:lnTo>
                      <a:lnTo>
                        <a:pt x="128" y="144"/>
                      </a:lnTo>
                      <a:lnTo>
                        <a:pt x="14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44" name="Freeform 301">
                  <a:extLst>
                    <a:ext uri="{FF2B5EF4-FFF2-40B4-BE49-F238E27FC236}">
                      <a16:creationId xmlns:a16="http://schemas.microsoft.com/office/drawing/2014/main" id="{C554C379-A15D-4AF3-A4D9-306A832F366D}"/>
                    </a:ext>
                  </a:extLst>
                </p:cNvPr>
                <p:cNvSpPr>
                  <a:spLocks/>
                </p:cNvSpPr>
                <p:nvPr/>
              </p:nvSpPr>
              <p:spPr bwMode="auto">
                <a:xfrm>
                  <a:off x="1416" y="3429"/>
                  <a:ext cx="72" cy="72"/>
                </a:xfrm>
                <a:custGeom>
                  <a:avLst/>
                  <a:gdLst>
                    <a:gd name="T0" fmla="*/ 0 w 144"/>
                    <a:gd name="T1" fmla="*/ 3 h 144"/>
                    <a:gd name="T2" fmla="*/ 0 w 144"/>
                    <a:gd name="T3" fmla="*/ 3 h 144"/>
                    <a:gd name="T4" fmla="*/ 1 w 144"/>
                    <a:gd name="T5" fmla="*/ 3 h 144"/>
                    <a:gd name="T6" fmla="*/ 1 w 144"/>
                    <a:gd name="T7" fmla="*/ 3 h 144"/>
                    <a:gd name="T8" fmla="*/ 2 w 144"/>
                    <a:gd name="T9" fmla="*/ 2 h 144"/>
                    <a:gd name="T10" fmla="*/ 2 w 144"/>
                    <a:gd name="T11" fmla="*/ 2 h 144"/>
                    <a:gd name="T12" fmla="*/ 2 w 144"/>
                    <a:gd name="T13" fmla="*/ 2 h 144"/>
                    <a:gd name="T14" fmla="*/ 3 w 144"/>
                    <a:gd name="T15" fmla="*/ 1 h 144"/>
                    <a:gd name="T16" fmla="*/ 3 w 144"/>
                    <a:gd name="T17" fmla="*/ 1 h 144"/>
                    <a:gd name="T18" fmla="*/ 3 w 144"/>
                    <a:gd name="T19" fmla="*/ 0 h 144"/>
                    <a:gd name="T20" fmla="*/ 2 w 144"/>
                    <a:gd name="T21" fmla="*/ 0 h 144"/>
                    <a:gd name="T22" fmla="*/ 2 w 144"/>
                    <a:gd name="T23" fmla="*/ 1 h 144"/>
                    <a:gd name="T24" fmla="*/ 2 w 144"/>
                    <a:gd name="T25" fmla="*/ 1 h 144"/>
                    <a:gd name="T26" fmla="*/ 2 w 144"/>
                    <a:gd name="T27" fmla="*/ 2 h 144"/>
                    <a:gd name="T28" fmla="*/ 2 w 144"/>
                    <a:gd name="T29" fmla="*/ 2 h 144"/>
                    <a:gd name="T30" fmla="*/ 2 w 144"/>
                    <a:gd name="T31" fmla="*/ 2 h 144"/>
                    <a:gd name="T32" fmla="*/ 1 w 144"/>
                    <a:gd name="T33" fmla="*/ 2 h 144"/>
                    <a:gd name="T34" fmla="*/ 1 w 144"/>
                    <a:gd name="T35" fmla="*/ 2 h 144"/>
                    <a:gd name="T36" fmla="*/ 0 w 144"/>
                    <a:gd name="T37" fmla="*/ 2 h 144"/>
                    <a:gd name="T38" fmla="*/ 0 w 144"/>
                    <a:gd name="T39" fmla="*/ 2 h 144"/>
                    <a:gd name="T40" fmla="*/ 0 w 144"/>
                    <a:gd name="T41" fmla="*/ 3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144"/>
                      </a:moveTo>
                      <a:lnTo>
                        <a:pt x="0" y="144"/>
                      </a:lnTo>
                      <a:lnTo>
                        <a:pt x="27" y="140"/>
                      </a:lnTo>
                      <a:lnTo>
                        <a:pt x="54" y="132"/>
                      </a:lnTo>
                      <a:lnTo>
                        <a:pt x="78" y="119"/>
                      </a:lnTo>
                      <a:lnTo>
                        <a:pt x="100" y="101"/>
                      </a:lnTo>
                      <a:lnTo>
                        <a:pt x="118" y="81"/>
                      </a:lnTo>
                      <a:lnTo>
                        <a:pt x="132" y="55"/>
                      </a:lnTo>
                      <a:lnTo>
                        <a:pt x="140" y="29"/>
                      </a:lnTo>
                      <a:lnTo>
                        <a:pt x="144" y="0"/>
                      </a:lnTo>
                      <a:lnTo>
                        <a:pt x="128" y="0"/>
                      </a:lnTo>
                      <a:lnTo>
                        <a:pt x="126" y="26"/>
                      </a:lnTo>
                      <a:lnTo>
                        <a:pt x="118" y="51"/>
                      </a:lnTo>
                      <a:lnTo>
                        <a:pt x="107" y="71"/>
                      </a:lnTo>
                      <a:lnTo>
                        <a:pt x="91" y="90"/>
                      </a:lnTo>
                      <a:lnTo>
                        <a:pt x="71" y="107"/>
                      </a:lnTo>
                      <a:lnTo>
                        <a:pt x="49" y="119"/>
                      </a:lnTo>
                      <a:lnTo>
                        <a:pt x="25" y="127"/>
                      </a:lnTo>
                      <a:lnTo>
                        <a:pt x="0" y="128"/>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45" name="Freeform 302">
                  <a:extLst>
                    <a:ext uri="{FF2B5EF4-FFF2-40B4-BE49-F238E27FC236}">
                      <a16:creationId xmlns:a16="http://schemas.microsoft.com/office/drawing/2014/main" id="{2D2D4C6B-CF0C-4A6E-9550-27AE460840F4}"/>
                    </a:ext>
                  </a:extLst>
                </p:cNvPr>
                <p:cNvSpPr>
                  <a:spLocks/>
                </p:cNvSpPr>
                <p:nvPr/>
              </p:nvSpPr>
              <p:spPr bwMode="auto">
                <a:xfrm>
                  <a:off x="1344" y="3429"/>
                  <a:ext cx="72" cy="72"/>
                </a:xfrm>
                <a:custGeom>
                  <a:avLst/>
                  <a:gdLst>
                    <a:gd name="T0" fmla="*/ 0 w 144"/>
                    <a:gd name="T1" fmla="*/ 0 h 144"/>
                    <a:gd name="T2" fmla="*/ 0 w 144"/>
                    <a:gd name="T3" fmla="*/ 0 h 144"/>
                    <a:gd name="T4" fmla="*/ 1 w 144"/>
                    <a:gd name="T5" fmla="*/ 1 h 144"/>
                    <a:gd name="T6" fmla="*/ 1 w 144"/>
                    <a:gd name="T7" fmla="*/ 1 h 144"/>
                    <a:gd name="T8" fmla="*/ 1 w 144"/>
                    <a:gd name="T9" fmla="*/ 2 h 144"/>
                    <a:gd name="T10" fmla="*/ 1 w 144"/>
                    <a:gd name="T11" fmla="*/ 2 h 144"/>
                    <a:gd name="T12" fmla="*/ 2 w 144"/>
                    <a:gd name="T13" fmla="*/ 2 h 144"/>
                    <a:gd name="T14" fmla="*/ 2 w 144"/>
                    <a:gd name="T15" fmla="*/ 3 h 144"/>
                    <a:gd name="T16" fmla="*/ 2 w 144"/>
                    <a:gd name="T17" fmla="*/ 3 h 144"/>
                    <a:gd name="T18" fmla="*/ 3 w 144"/>
                    <a:gd name="T19" fmla="*/ 3 h 144"/>
                    <a:gd name="T20" fmla="*/ 3 w 144"/>
                    <a:gd name="T21" fmla="*/ 2 h 144"/>
                    <a:gd name="T22" fmla="*/ 2 w 144"/>
                    <a:gd name="T23" fmla="*/ 2 h 144"/>
                    <a:gd name="T24" fmla="*/ 2 w 144"/>
                    <a:gd name="T25" fmla="*/ 2 h 144"/>
                    <a:gd name="T26" fmla="*/ 2 w 144"/>
                    <a:gd name="T27" fmla="*/ 2 h 144"/>
                    <a:gd name="T28" fmla="*/ 1 w 144"/>
                    <a:gd name="T29" fmla="*/ 2 h 144"/>
                    <a:gd name="T30" fmla="*/ 1 w 144"/>
                    <a:gd name="T31" fmla="*/ 2 h 144"/>
                    <a:gd name="T32" fmla="*/ 1 w 144"/>
                    <a:gd name="T33" fmla="*/ 1 h 144"/>
                    <a:gd name="T34" fmla="*/ 1 w 144"/>
                    <a:gd name="T35" fmla="*/ 1 h 144"/>
                    <a:gd name="T36" fmla="*/ 1 w 144"/>
                    <a:gd name="T37" fmla="*/ 0 h 144"/>
                    <a:gd name="T38" fmla="*/ 1 w 144"/>
                    <a:gd name="T39" fmla="*/ 0 h 144"/>
                    <a:gd name="T40" fmla="*/ 0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0" y="0"/>
                      </a:moveTo>
                      <a:lnTo>
                        <a:pt x="0" y="0"/>
                      </a:lnTo>
                      <a:lnTo>
                        <a:pt x="3" y="29"/>
                      </a:lnTo>
                      <a:lnTo>
                        <a:pt x="11" y="55"/>
                      </a:lnTo>
                      <a:lnTo>
                        <a:pt x="25" y="81"/>
                      </a:lnTo>
                      <a:lnTo>
                        <a:pt x="44" y="101"/>
                      </a:lnTo>
                      <a:lnTo>
                        <a:pt x="66" y="119"/>
                      </a:lnTo>
                      <a:lnTo>
                        <a:pt x="90" y="132"/>
                      </a:lnTo>
                      <a:lnTo>
                        <a:pt x="116" y="140"/>
                      </a:lnTo>
                      <a:lnTo>
                        <a:pt x="144" y="144"/>
                      </a:lnTo>
                      <a:lnTo>
                        <a:pt x="144" y="128"/>
                      </a:lnTo>
                      <a:lnTo>
                        <a:pt x="119" y="127"/>
                      </a:lnTo>
                      <a:lnTo>
                        <a:pt x="94" y="119"/>
                      </a:lnTo>
                      <a:lnTo>
                        <a:pt x="72" y="107"/>
                      </a:lnTo>
                      <a:lnTo>
                        <a:pt x="53" y="90"/>
                      </a:lnTo>
                      <a:lnTo>
                        <a:pt x="37" y="71"/>
                      </a:lnTo>
                      <a:lnTo>
                        <a:pt x="25" y="51"/>
                      </a:lnTo>
                      <a:lnTo>
                        <a:pt x="17" y="26"/>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46" name="Freeform 303">
                  <a:extLst>
                    <a:ext uri="{FF2B5EF4-FFF2-40B4-BE49-F238E27FC236}">
                      <a16:creationId xmlns:a16="http://schemas.microsoft.com/office/drawing/2014/main" id="{86279887-C3BC-4190-B41C-792FC8E9A572}"/>
                    </a:ext>
                  </a:extLst>
                </p:cNvPr>
                <p:cNvSpPr>
                  <a:spLocks/>
                </p:cNvSpPr>
                <p:nvPr/>
              </p:nvSpPr>
              <p:spPr bwMode="auto">
                <a:xfrm>
                  <a:off x="1344" y="3357"/>
                  <a:ext cx="72" cy="72"/>
                </a:xfrm>
                <a:custGeom>
                  <a:avLst/>
                  <a:gdLst>
                    <a:gd name="T0" fmla="*/ 3 w 144"/>
                    <a:gd name="T1" fmla="*/ 0 h 144"/>
                    <a:gd name="T2" fmla="*/ 3 w 144"/>
                    <a:gd name="T3" fmla="*/ 0 h 144"/>
                    <a:gd name="T4" fmla="*/ 2 w 144"/>
                    <a:gd name="T5" fmla="*/ 1 h 144"/>
                    <a:gd name="T6" fmla="*/ 2 w 144"/>
                    <a:gd name="T7" fmla="*/ 1 h 144"/>
                    <a:gd name="T8" fmla="*/ 2 w 144"/>
                    <a:gd name="T9" fmla="*/ 1 h 144"/>
                    <a:gd name="T10" fmla="*/ 1 w 144"/>
                    <a:gd name="T11" fmla="*/ 1 h 144"/>
                    <a:gd name="T12" fmla="*/ 1 w 144"/>
                    <a:gd name="T13" fmla="*/ 1 h 144"/>
                    <a:gd name="T14" fmla="*/ 1 w 144"/>
                    <a:gd name="T15" fmla="*/ 2 h 144"/>
                    <a:gd name="T16" fmla="*/ 1 w 144"/>
                    <a:gd name="T17" fmla="*/ 2 h 144"/>
                    <a:gd name="T18" fmla="*/ 0 w 144"/>
                    <a:gd name="T19" fmla="*/ 3 h 144"/>
                    <a:gd name="T20" fmla="*/ 1 w 144"/>
                    <a:gd name="T21" fmla="*/ 3 h 144"/>
                    <a:gd name="T22" fmla="*/ 1 w 144"/>
                    <a:gd name="T23" fmla="*/ 2 h 144"/>
                    <a:gd name="T24" fmla="*/ 1 w 144"/>
                    <a:gd name="T25" fmla="*/ 2 h 144"/>
                    <a:gd name="T26" fmla="*/ 1 w 144"/>
                    <a:gd name="T27" fmla="*/ 2 h 144"/>
                    <a:gd name="T28" fmla="*/ 1 w 144"/>
                    <a:gd name="T29" fmla="*/ 1 h 144"/>
                    <a:gd name="T30" fmla="*/ 2 w 144"/>
                    <a:gd name="T31" fmla="*/ 1 h 144"/>
                    <a:gd name="T32" fmla="*/ 2 w 144"/>
                    <a:gd name="T33" fmla="*/ 1 h 144"/>
                    <a:gd name="T34" fmla="*/ 2 w 144"/>
                    <a:gd name="T35" fmla="*/ 1 h 144"/>
                    <a:gd name="T36" fmla="*/ 3 w 144"/>
                    <a:gd name="T37" fmla="*/ 1 h 144"/>
                    <a:gd name="T38" fmla="*/ 3 w 144"/>
                    <a:gd name="T39" fmla="*/ 1 h 144"/>
                    <a:gd name="T40" fmla="*/ 3 w 1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144" y="0"/>
                      </a:moveTo>
                      <a:lnTo>
                        <a:pt x="144" y="0"/>
                      </a:lnTo>
                      <a:lnTo>
                        <a:pt x="116" y="3"/>
                      </a:lnTo>
                      <a:lnTo>
                        <a:pt x="90" y="12"/>
                      </a:lnTo>
                      <a:lnTo>
                        <a:pt x="66" y="25"/>
                      </a:lnTo>
                      <a:lnTo>
                        <a:pt x="44" y="43"/>
                      </a:lnTo>
                      <a:lnTo>
                        <a:pt x="25" y="63"/>
                      </a:lnTo>
                      <a:lnTo>
                        <a:pt x="11" y="89"/>
                      </a:lnTo>
                      <a:lnTo>
                        <a:pt x="3" y="115"/>
                      </a:lnTo>
                      <a:lnTo>
                        <a:pt x="0" y="144"/>
                      </a:lnTo>
                      <a:lnTo>
                        <a:pt x="16" y="144"/>
                      </a:lnTo>
                      <a:lnTo>
                        <a:pt x="17" y="117"/>
                      </a:lnTo>
                      <a:lnTo>
                        <a:pt x="25" y="93"/>
                      </a:lnTo>
                      <a:lnTo>
                        <a:pt x="37" y="73"/>
                      </a:lnTo>
                      <a:lnTo>
                        <a:pt x="53" y="54"/>
                      </a:lnTo>
                      <a:lnTo>
                        <a:pt x="72" y="37"/>
                      </a:lnTo>
                      <a:lnTo>
                        <a:pt x="94" y="25"/>
                      </a:lnTo>
                      <a:lnTo>
                        <a:pt x="119" y="17"/>
                      </a:lnTo>
                      <a:lnTo>
                        <a:pt x="144" y="16"/>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47" name="Freeform 304">
                  <a:extLst>
                    <a:ext uri="{FF2B5EF4-FFF2-40B4-BE49-F238E27FC236}">
                      <a16:creationId xmlns:a16="http://schemas.microsoft.com/office/drawing/2014/main" id="{20F9D198-92EA-4DED-8295-8A67AF3D1079}"/>
                    </a:ext>
                  </a:extLst>
                </p:cNvPr>
                <p:cNvSpPr>
                  <a:spLocks/>
                </p:cNvSpPr>
                <p:nvPr/>
              </p:nvSpPr>
              <p:spPr bwMode="auto">
                <a:xfrm>
                  <a:off x="1449" y="3351"/>
                  <a:ext cx="53" cy="158"/>
                </a:xfrm>
                <a:custGeom>
                  <a:avLst/>
                  <a:gdLst>
                    <a:gd name="T0" fmla="*/ 0 w 107"/>
                    <a:gd name="T1" fmla="*/ 5 h 316"/>
                    <a:gd name="T2" fmla="*/ 0 w 107"/>
                    <a:gd name="T3" fmla="*/ 5 h 316"/>
                    <a:gd name="T4" fmla="*/ 0 w 107"/>
                    <a:gd name="T5" fmla="*/ 5 h 316"/>
                    <a:gd name="T6" fmla="*/ 0 w 107"/>
                    <a:gd name="T7" fmla="*/ 5 h 316"/>
                    <a:gd name="T8" fmla="*/ 1 w 107"/>
                    <a:gd name="T9" fmla="*/ 4 h 316"/>
                    <a:gd name="T10" fmla="*/ 1 w 107"/>
                    <a:gd name="T11" fmla="*/ 4 h 316"/>
                    <a:gd name="T12" fmla="*/ 1 w 107"/>
                    <a:gd name="T13" fmla="*/ 4 h 316"/>
                    <a:gd name="T14" fmla="*/ 1 w 107"/>
                    <a:gd name="T15" fmla="*/ 3 h 316"/>
                    <a:gd name="T16" fmla="*/ 1 w 107"/>
                    <a:gd name="T17" fmla="*/ 3 h 316"/>
                    <a:gd name="T18" fmla="*/ 1 w 107"/>
                    <a:gd name="T19" fmla="*/ 3 h 316"/>
                    <a:gd name="T20" fmla="*/ 1 w 107"/>
                    <a:gd name="T21" fmla="*/ 2 h 316"/>
                    <a:gd name="T22" fmla="*/ 1 w 107"/>
                    <a:gd name="T23" fmla="*/ 2 h 316"/>
                    <a:gd name="T24" fmla="*/ 1 w 107"/>
                    <a:gd name="T25" fmla="*/ 1 h 316"/>
                    <a:gd name="T26" fmla="*/ 0 w 107"/>
                    <a:gd name="T27" fmla="*/ 1 h 316"/>
                    <a:gd name="T28" fmla="*/ 0 w 107"/>
                    <a:gd name="T29" fmla="*/ 1 h 316"/>
                    <a:gd name="T30" fmla="*/ 0 w 107"/>
                    <a:gd name="T31" fmla="*/ 1 h 316"/>
                    <a:gd name="T32" fmla="*/ 0 w 107"/>
                    <a:gd name="T33" fmla="*/ 0 h 316"/>
                    <a:gd name="T34" fmla="*/ 0 w 107"/>
                    <a:gd name="T35" fmla="*/ 2 h 316"/>
                    <a:gd name="T36" fmla="*/ 0 w 107"/>
                    <a:gd name="T37" fmla="*/ 2 h 316"/>
                    <a:gd name="T38" fmla="*/ 0 w 107"/>
                    <a:gd name="T39" fmla="*/ 2 h 316"/>
                    <a:gd name="T40" fmla="*/ 0 w 107"/>
                    <a:gd name="T41" fmla="*/ 3 h 316"/>
                    <a:gd name="T42" fmla="*/ 0 w 107"/>
                    <a:gd name="T43" fmla="*/ 3 h 316"/>
                    <a:gd name="T44" fmla="*/ 0 w 107"/>
                    <a:gd name="T45" fmla="*/ 3 h 316"/>
                    <a:gd name="T46" fmla="*/ 0 w 107"/>
                    <a:gd name="T47" fmla="*/ 4 h 316"/>
                    <a:gd name="T48" fmla="*/ 0 w 107"/>
                    <a:gd name="T49" fmla="*/ 4 h 316"/>
                    <a:gd name="T50" fmla="*/ 0 w 107"/>
                    <a:gd name="T51" fmla="*/ 4 h 316"/>
                    <a:gd name="T52" fmla="*/ 0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0" y="316"/>
                      </a:moveTo>
                      <a:lnTo>
                        <a:pt x="23" y="304"/>
                      </a:lnTo>
                      <a:lnTo>
                        <a:pt x="43" y="291"/>
                      </a:lnTo>
                      <a:lnTo>
                        <a:pt x="61" y="273"/>
                      </a:lnTo>
                      <a:lnTo>
                        <a:pt x="77" y="254"/>
                      </a:lnTo>
                      <a:lnTo>
                        <a:pt x="90" y="233"/>
                      </a:lnTo>
                      <a:lnTo>
                        <a:pt x="99" y="209"/>
                      </a:lnTo>
                      <a:lnTo>
                        <a:pt x="105" y="185"/>
                      </a:lnTo>
                      <a:lnTo>
                        <a:pt x="107" y="158"/>
                      </a:lnTo>
                      <a:lnTo>
                        <a:pt x="105" y="132"/>
                      </a:lnTo>
                      <a:lnTo>
                        <a:pt x="99" y="107"/>
                      </a:lnTo>
                      <a:lnTo>
                        <a:pt x="90" y="83"/>
                      </a:lnTo>
                      <a:lnTo>
                        <a:pt x="77" y="61"/>
                      </a:lnTo>
                      <a:lnTo>
                        <a:pt x="61" y="43"/>
                      </a:lnTo>
                      <a:lnTo>
                        <a:pt x="43" y="26"/>
                      </a:lnTo>
                      <a:lnTo>
                        <a:pt x="23" y="12"/>
                      </a:lnTo>
                      <a:lnTo>
                        <a:pt x="0" y="0"/>
                      </a:lnTo>
                      <a:lnTo>
                        <a:pt x="0" y="91"/>
                      </a:lnTo>
                      <a:lnTo>
                        <a:pt x="13" y="105"/>
                      </a:lnTo>
                      <a:lnTo>
                        <a:pt x="22" y="121"/>
                      </a:lnTo>
                      <a:lnTo>
                        <a:pt x="28" y="139"/>
                      </a:lnTo>
                      <a:lnTo>
                        <a:pt x="30" y="158"/>
                      </a:lnTo>
                      <a:lnTo>
                        <a:pt x="28" y="178"/>
                      </a:lnTo>
                      <a:lnTo>
                        <a:pt x="22" y="195"/>
                      </a:lnTo>
                      <a:lnTo>
                        <a:pt x="13" y="211"/>
                      </a:lnTo>
                      <a:lnTo>
                        <a:pt x="0" y="225"/>
                      </a:lnTo>
                      <a:lnTo>
                        <a:pt x="0" y="316"/>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48" name="Freeform 305">
                  <a:extLst>
                    <a:ext uri="{FF2B5EF4-FFF2-40B4-BE49-F238E27FC236}">
                      <a16:creationId xmlns:a16="http://schemas.microsoft.com/office/drawing/2014/main" id="{D3142D19-AB03-47EC-8C42-CFB6B18F143D}"/>
                    </a:ext>
                  </a:extLst>
                </p:cNvPr>
                <p:cNvSpPr>
                  <a:spLocks noEditPoints="1"/>
                </p:cNvSpPr>
                <p:nvPr/>
              </p:nvSpPr>
              <p:spPr bwMode="auto">
                <a:xfrm>
                  <a:off x="1445" y="335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0 h 320"/>
                    <a:gd name="T34" fmla="*/ 1 w 7"/>
                    <a:gd name="T35" fmla="*/ 1 h 320"/>
                    <a:gd name="T36" fmla="*/ 1 w 7"/>
                    <a:gd name="T37" fmla="*/ 1 h 320"/>
                    <a:gd name="T38" fmla="*/ 1 w 7"/>
                    <a:gd name="T39" fmla="*/ 1 h 320"/>
                    <a:gd name="T40" fmla="*/ 1 w 7"/>
                    <a:gd name="T41" fmla="*/ 1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18"/>
                      </a:moveTo>
                      <a:lnTo>
                        <a:pt x="6" y="318"/>
                      </a:lnTo>
                      <a:lnTo>
                        <a:pt x="4" y="319"/>
                      </a:lnTo>
                      <a:lnTo>
                        <a:pt x="3" y="319"/>
                      </a:lnTo>
                      <a:lnTo>
                        <a:pt x="0" y="320"/>
                      </a:lnTo>
                      <a:lnTo>
                        <a:pt x="0" y="233"/>
                      </a:lnTo>
                      <a:lnTo>
                        <a:pt x="3" y="232"/>
                      </a:lnTo>
                      <a:lnTo>
                        <a:pt x="4" y="230"/>
                      </a:lnTo>
                      <a:lnTo>
                        <a:pt x="6" y="228"/>
                      </a:lnTo>
                      <a:lnTo>
                        <a:pt x="7" y="227"/>
                      </a:lnTo>
                      <a:lnTo>
                        <a:pt x="7" y="318"/>
                      </a:lnTo>
                      <a:close/>
                      <a:moveTo>
                        <a:pt x="7" y="93"/>
                      </a:moveTo>
                      <a:lnTo>
                        <a:pt x="6" y="92"/>
                      </a:lnTo>
                      <a:lnTo>
                        <a:pt x="4" y="90"/>
                      </a:lnTo>
                      <a:lnTo>
                        <a:pt x="3" y="89"/>
                      </a:lnTo>
                      <a:lnTo>
                        <a:pt x="0" y="88"/>
                      </a:lnTo>
                      <a:lnTo>
                        <a:pt x="0" y="0"/>
                      </a:lnTo>
                      <a:lnTo>
                        <a:pt x="3" y="1"/>
                      </a:lnTo>
                      <a:lnTo>
                        <a:pt x="4" y="1"/>
                      </a:lnTo>
                      <a:lnTo>
                        <a:pt x="6" y="2"/>
                      </a:lnTo>
                      <a:lnTo>
                        <a:pt x="7" y="2"/>
                      </a:lnTo>
                      <a:lnTo>
                        <a:pt x="7" y="9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49" name="Freeform 306">
                  <a:extLst>
                    <a:ext uri="{FF2B5EF4-FFF2-40B4-BE49-F238E27FC236}">
                      <a16:creationId xmlns:a16="http://schemas.microsoft.com/office/drawing/2014/main" id="{458B6D01-BA12-47E3-AD96-1001AED39DBD}"/>
                    </a:ext>
                  </a:extLst>
                </p:cNvPr>
                <p:cNvSpPr>
                  <a:spLocks noEditPoints="1"/>
                </p:cNvSpPr>
                <p:nvPr/>
              </p:nvSpPr>
              <p:spPr bwMode="auto">
                <a:xfrm>
                  <a:off x="1442" y="334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2"/>
                      </a:moveTo>
                      <a:lnTo>
                        <a:pt x="6" y="322"/>
                      </a:lnTo>
                      <a:lnTo>
                        <a:pt x="4" y="323"/>
                      </a:lnTo>
                      <a:lnTo>
                        <a:pt x="3" y="323"/>
                      </a:lnTo>
                      <a:lnTo>
                        <a:pt x="0" y="325"/>
                      </a:lnTo>
                      <a:lnTo>
                        <a:pt x="0" y="240"/>
                      </a:lnTo>
                      <a:lnTo>
                        <a:pt x="3" y="239"/>
                      </a:lnTo>
                      <a:lnTo>
                        <a:pt x="4" y="237"/>
                      </a:lnTo>
                      <a:lnTo>
                        <a:pt x="6" y="236"/>
                      </a:lnTo>
                      <a:lnTo>
                        <a:pt x="7" y="235"/>
                      </a:lnTo>
                      <a:lnTo>
                        <a:pt x="7" y="322"/>
                      </a:lnTo>
                      <a:close/>
                      <a:moveTo>
                        <a:pt x="7" y="90"/>
                      </a:moveTo>
                      <a:lnTo>
                        <a:pt x="6" y="88"/>
                      </a:lnTo>
                      <a:lnTo>
                        <a:pt x="4" y="86"/>
                      </a:lnTo>
                      <a:lnTo>
                        <a:pt x="3" y="85"/>
                      </a:lnTo>
                      <a:lnTo>
                        <a:pt x="0" y="84"/>
                      </a:lnTo>
                      <a:lnTo>
                        <a:pt x="0" y="0"/>
                      </a:lnTo>
                      <a:lnTo>
                        <a:pt x="3" y="1"/>
                      </a:lnTo>
                      <a:lnTo>
                        <a:pt x="4" y="1"/>
                      </a:lnTo>
                      <a:lnTo>
                        <a:pt x="6" y="2"/>
                      </a:lnTo>
                      <a:lnTo>
                        <a:pt x="7" y="2"/>
                      </a:lnTo>
                      <a:lnTo>
                        <a:pt x="7" y="9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50" name="Freeform 307">
                  <a:extLst>
                    <a:ext uri="{FF2B5EF4-FFF2-40B4-BE49-F238E27FC236}">
                      <a16:creationId xmlns:a16="http://schemas.microsoft.com/office/drawing/2014/main" id="{F257EDD4-9D0F-4971-9A6B-DB93C4F6E3CB}"/>
                    </a:ext>
                  </a:extLst>
                </p:cNvPr>
                <p:cNvSpPr>
                  <a:spLocks noEditPoints="1"/>
                </p:cNvSpPr>
                <p:nvPr/>
              </p:nvSpPr>
              <p:spPr bwMode="auto">
                <a:xfrm>
                  <a:off x="1438" y="3348"/>
                  <a:ext cx="4" cy="164"/>
                </a:xfrm>
                <a:custGeom>
                  <a:avLst/>
                  <a:gdLst>
                    <a:gd name="T0" fmla="*/ 1 w 6"/>
                    <a:gd name="T1" fmla="*/ 6 h 327"/>
                    <a:gd name="T2" fmla="*/ 1 w 6"/>
                    <a:gd name="T3" fmla="*/ 6 h 327"/>
                    <a:gd name="T4" fmla="*/ 1 w 6"/>
                    <a:gd name="T5" fmla="*/ 6 h 327"/>
                    <a:gd name="T6" fmla="*/ 1 w 6"/>
                    <a:gd name="T7" fmla="*/ 6 h 327"/>
                    <a:gd name="T8" fmla="*/ 0 w 6"/>
                    <a:gd name="T9" fmla="*/ 6 h 327"/>
                    <a:gd name="T10" fmla="*/ 0 w 6"/>
                    <a:gd name="T11" fmla="*/ 4 h 327"/>
                    <a:gd name="T12" fmla="*/ 1 w 6"/>
                    <a:gd name="T13" fmla="*/ 4 h 327"/>
                    <a:gd name="T14" fmla="*/ 1 w 6"/>
                    <a:gd name="T15" fmla="*/ 4 h 327"/>
                    <a:gd name="T16" fmla="*/ 1 w 6"/>
                    <a:gd name="T17" fmla="*/ 4 h 327"/>
                    <a:gd name="T18" fmla="*/ 1 w 6"/>
                    <a:gd name="T19" fmla="*/ 4 h 327"/>
                    <a:gd name="T20" fmla="*/ 1 w 6"/>
                    <a:gd name="T21" fmla="*/ 6 h 327"/>
                    <a:gd name="T22" fmla="*/ 1 w 6"/>
                    <a:gd name="T23" fmla="*/ 2 h 327"/>
                    <a:gd name="T24" fmla="*/ 1 w 6"/>
                    <a:gd name="T25" fmla="*/ 2 h 327"/>
                    <a:gd name="T26" fmla="*/ 1 w 6"/>
                    <a:gd name="T27" fmla="*/ 2 h 327"/>
                    <a:gd name="T28" fmla="*/ 1 w 6"/>
                    <a:gd name="T29" fmla="*/ 2 h 327"/>
                    <a:gd name="T30" fmla="*/ 0 w 6"/>
                    <a:gd name="T31" fmla="*/ 2 h 327"/>
                    <a:gd name="T32" fmla="*/ 0 w 6"/>
                    <a:gd name="T33" fmla="*/ 0 h 327"/>
                    <a:gd name="T34" fmla="*/ 1 w 6"/>
                    <a:gd name="T35" fmla="*/ 0 h 327"/>
                    <a:gd name="T36" fmla="*/ 1 w 6"/>
                    <a:gd name="T37" fmla="*/ 0 h 327"/>
                    <a:gd name="T38" fmla="*/ 1 w 6"/>
                    <a:gd name="T39" fmla="*/ 1 h 327"/>
                    <a:gd name="T40" fmla="*/ 1 w 6"/>
                    <a:gd name="T41" fmla="*/ 1 h 327"/>
                    <a:gd name="T42" fmla="*/ 1 w 6"/>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27">
                      <a:moveTo>
                        <a:pt x="6" y="326"/>
                      </a:moveTo>
                      <a:lnTo>
                        <a:pt x="5" y="326"/>
                      </a:lnTo>
                      <a:lnTo>
                        <a:pt x="3" y="326"/>
                      </a:lnTo>
                      <a:lnTo>
                        <a:pt x="2" y="327"/>
                      </a:lnTo>
                      <a:lnTo>
                        <a:pt x="0" y="327"/>
                      </a:lnTo>
                      <a:lnTo>
                        <a:pt x="0" y="245"/>
                      </a:lnTo>
                      <a:lnTo>
                        <a:pt x="2" y="244"/>
                      </a:lnTo>
                      <a:lnTo>
                        <a:pt x="3" y="243"/>
                      </a:lnTo>
                      <a:lnTo>
                        <a:pt x="5" y="243"/>
                      </a:lnTo>
                      <a:lnTo>
                        <a:pt x="6" y="241"/>
                      </a:lnTo>
                      <a:lnTo>
                        <a:pt x="6" y="326"/>
                      </a:lnTo>
                      <a:close/>
                      <a:moveTo>
                        <a:pt x="6" y="85"/>
                      </a:moveTo>
                      <a:lnTo>
                        <a:pt x="5" y="84"/>
                      </a:lnTo>
                      <a:lnTo>
                        <a:pt x="3" y="82"/>
                      </a:lnTo>
                      <a:lnTo>
                        <a:pt x="2" y="82"/>
                      </a:lnTo>
                      <a:lnTo>
                        <a:pt x="0" y="81"/>
                      </a:lnTo>
                      <a:lnTo>
                        <a:pt x="0" y="0"/>
                      </a:lnTo>
                      <a:lnTo>
                        <a:pt x="2" y="0"/>
                      </a:lnTo>
                      <a:lnTo>
                        <a:pt x="3" y="0"/>
                      </a:lnTo>
                      <a:lnTo>
                        <a:pt x="5" y="1"/>
                      </a:lnTo>
                      <a:lnTo>
                        <a:pt x="6" y="1"/>
                      </a:lnTo>
                      <a:lnTo>
                        <a:pt x="6" y="85"/>
                      </a:lnTo>
                      <a:close/>
                    </a:path>
                  </a:pathLst>
                </a:custGeom>
                <a:solidFill>
                  <a:srgbClr val="A9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51" name="Freeform 308">
                  <a:extLst>
                    <a:ext uri="{FF2B5EF4-FFF2-40B4-BE49-F238E27FC236}">
                      <a16:creationId xmlns:a16="http://schemas.microsoft.com/office/drawing/2014/main" id="{3F6F22B4-BF3B-46CA-AE91-2EE6FD644EF3}"/>
                    </a:ext>
                  </a:extLst>
                </p:cNvPr>
                <p:cNvSpPr>
                  <a:spLocks noEditPoints="1"/>
                </p:cNvSpPr>
                <p:nvPr/>
              </p:nvSpPr>
              <p:spPr bwMode="auto">
                <a:xfrm>
                  <a:off x="1435" y="334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0 h 332"/>
                    <a:gd name="T34" fmla="*/ 0 w 7"/>
                    <a:gd name="T35" fmla="*/ 1 h 332"/>
                    <a:gd name="T36" fmla="*/ 0 w 7"/>
                    <a:gd name="T37" fmla="*/ 1 h 332"/>
                    <a:gd name="T38" fmla="*/ 0 w 7"/>
                    <a:gd name="T39" fmla="*/ 1 h 332"/>
                    <a:gd name="T40" fmla="*/ 0 w 7"/>
                    <a:gd name="T41" fmla="*/ 1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0"/>
                      </a:moveTo>
                      <a:lnTo>
                        <a:pt x="5" y="331"/>
                      </a:lnTo>
                      <a:lnTo>
                        <a:pt x="3" y="331"/>
                      </a:lnTo>
                      <a:lnTo>
                        <a:pt x="2" y="331"/>
                      </a:lnTo>
                      <a:lnTo>
                        <a:pt x="0" y="332"/>
                      </a:lnTo>
                      <a:lnTo>
                        <a:pt x="0" y="251"/>
                      </a:lnTo>
                      <a:lnTo>
                        <a:pt x="2" y="250"/>
                      </a:lnTo>
                      <a:lnTo>
                        <a:pt x="3" y="249"/>
                      </a:lnTo>
                      <a:lnTo>
                        <a:pt x="5" y="249"/>
                      </a:lnTo>
                      <a:lnTo>
                        <a:pt x="7" y="248"/>
                      </a:lnTo>
                      <a:lnTo>
                        <a:pt x="7" y="330"/>
                      </a:lnTo>
                      <a:close/>
                      <a:moveTo>
                        <a:pt x="7" y="84"/>
                      </a:moveTo>
                      <a:lnTo>
                        <a:pt x="5" y="83"/>
                      </a:lnTo>
                      <a:lnTo>
                        <a:pt x="3" y="82"/>
                      </a:lnTo>
                      <a:lnTo>
                        <a:pt x="2" y="82"/>
                      </a:lnTo>
                      <a:lnTo>
                        <a:pt x="0" y="81"/>
                      </a:lnTo>
                      <a:lnTo>
                        <a:pt x="0" y="0"/>
                      </a:lnTo>
                      <a:lnTo>
                        <a:pt x="2" y="1"/>
                      </a:lnTo>
                      <a:lnTo>
                        <a:pt x="3" y="1"/>
                      </a:lnTo>
                      <a:lnTo>
                        <a:pt x="5" y="1"/>
                      </a:lnTo>
                      <a:lnTo>
                        <a:pt x="7" y="3"/>
                      </a:lnTo>
                      <a:lnTo>
                        <a:pt x="7" y="84"/>
                      </a:lnTo>
                      <a:close/>
                    </a:path>
                  </a:pathLst>
                </a:custGeom>
                <a:solidFill>
                  <a:srgbClr val="AE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52" name="Freeform 309">
                  <a:extLst>
                    <a:ext uri="{FF2B5EF4-FFF2-40B4-BE49-F238E27FC236}">
                      <a16:creationId xmlns:a16="http://schemas.microsoft.com/office/drawing/2014/main" id="{B7DF8D45-474A-42CF-AC3A-F36FF6C123AF}"/>
                    </a:ext>
                  </a:extLst>
                </p:cNvPr>
                <p:cNvSpPr>
                  <a:spLocks noEditPoints="1"/>
                </p:cNvSpPr>
                <p:nvPr/>
              </p:nvSpPr>
              <p:spPr bwMode="auto">
                <a:xfrm>
                  <a:off x="1431" y="334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0 h 334"/>
                    <a:gd name="T34" fmla="*/ 1 w 7"/>
                    <a:gd name="T35" fmla="*/ 0 h 334"/>
                    <a:gd name="T36" fmla="*/ 1 w 7"/>
                    <a:gd name="T37" fmla="*/ 0 h 334"/>
                    <a:gd name="T38" fmla="*/ 1 w 7"/>
                    <a:gd name="T39" fmla="*/ 1 h 334"/>
                    <a:gd name="T40" fmla="*/ 1 w 7"/>
                    <a:gd name="T41" fmla="*/ 1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3"/>
                      </a:moveTo>
                      <a:lnTo>
                        <a:pt x="6" y="333"/>
                      </a:lnTo>
                      <a:lnTo>
                        <a:pt x="3" y="333"/>
                      </a:lnTo>
                      <a:lnTo>
                        <a:pt x="2" y="334"/>
                      </a:lnTo>
                      <a:lnTo>
                        <a:pt x="0" y="334"/>
                      </a:lnTo>
                      <a:lnTo>
                        <a:pt x="0" y="255"/>
                      </a:lnTo>
                      <a:lnTo>
                        <a:pt x="2" y="255"/>
                      </a:lnTo>
                      <a:lnTo>
                        <a:pt x="3" y="254"/>
                      </a:lnTo>
                      <a:lnTo>
                        <a:pt x="6" y="254"/>
                      </a:lnTo>
                      <a:lnTo>
                        <a:pt x="7" y="252"/>
                      </a:lnTo>
                      <a:lnTo>
                        <a:pt x="7" y="333"/>
                      </a:lnTo>
                      <a:close/>
                      <a:moveTo>
                        <a:pt x="7" y="82"/>
                      </a:moveTo>
                      <a:lnTo>
                        <a:pt x="6" y="81"/>
                      </a:lnTo>
                      <a:lnTo>
                        <a:pt x="3" y="81"/>
                      </a:lnTo>
                      <a:lnTo>
                        <a:pt x="2" y="80"/>
                      </a:lnTo>
                      <a:lnTo>
                        <a:pt x="0" y="80"/>
                      </a:lnTo>
                      <a:lnTo>
                        <a:pt x="0" y="0"/>
                      </a:lnTo>
                      <a:lnTo>
                        <a:pt x="2" y="0"/>
                      </a:lnTo>
                      <a:lnTo>
                        <a:pt x="3" y="0"/>
                      </a:lnTo>
                      <a:lnTo>
                        <a:pt x="6" y="1"/>
                      </a:lnTo>
                      <a:lnTo>
                        <a:pt x="7" y="1"/>
                      </a:lnTo>
                      <a:lnTo>
                        <a:pt x="7" y="8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53" name="Freeform 310">
                  <a:extLst>
                    <a:ext uri="{FF2B5EF4-FFF2-40B4-BE49-F238E27FC236}">
                      <a16:creationId xmlns:a16="http://schemas.microsoft.com/office/drawing/2014/main" id="{1CF3308A-6B1B-4902-903E-EDC11C360052}"/>
                    </a:ext>
                  </a:extLst>
                </p:cNvPr>
                <p:cNvSpPr>
                  <a:spLocks noEditPoints="1"/>
                </p:cNvSpPr>
                <p:nvPr/>
              </p:nvSpPr>
              <p:spPr bwMode="auto">
                <a:xfrm>
                  <a:off x="1428" y="3346"/>
                  <a:ext cx="3" cy="168"/>
                </a:xfrm>
                <a:custGeom>
                  <a:avLst/>
                  <a:gdLst>
                    <a:gd name="T0" fmla="*/ 0 w 7"/>
                    <a:gd name="T1" fmla="*/ 6 h 336"/>
                    <a:gd name="T2" fmla="*/ 0 w 7"/>
                    <a:gd name="T3" fmla="*/ 6 h 336"/>
                    <a:gd name="T4" fmla="*/ 0 w 7"/>
                    <a:gd name="T5" fmla="*/ 6 h 336"/>
                    <a:gd name="T6" fmla="*/ 0 w 7"/>
                    <a:gd name="T7" fmla="*/ 6 h 336"/>
                    <a:gd name="T8" fmla="*/ 0 w 7"/>
                    <a:gd name="T9" fmla="*/ 6 h 336"/>
                    <a:gd name="T10" fmla="*/ 0 w 7"/>
                    <a:gd name="T11" fmla="*/ 5 h 336"/>
                    <a:gd name="T12" fmla="*/ 0 w 7"/>
                    <a:gd name="T13" fmla="*/ 5 h 336"/>
                    <a:gd name="T14" fmla="*/ 0 w 7"/>
                    <a:gd name="T15" fmla="*/ 5 h 336"/>
                    <a:gd name="T16" fmla="*/ 0 w 7"/>
                    <a:gd name="T17" fmla="*/ 5 h 336"/>
                    <a:gd name="T18" fmla="*/ 0 w 7"/>
                    <a:gd name="T19" fmla="*/ 4 h 336"/>
                    <a:gd name="T20" fmla="*/ 0 w 7"/>
                    <a:gd name="T21" fmla="*/ 6 h 336"/>
                    <a:gd name="T22" fmla="*/ 0 w 7"/>
                    <a:gd name="T23" fmla="*/ 2 h 336"/>
                    <a:gd name="T24" fmla="*/ 0 w 7"/>
                    <a:gd name="T25" fmla="*/ 2 h 336"/>
                    <a:gd name="T26" fmla="*/ 0 w 7"/>
                    <a:gd name="T27" fmla="*/ 2 h 336"/>
                    <a:gd name="T28" fmla="*/ 0 w 7"/>
                    <a:gd name="T29" fmla="*/ 2 h 336"/>
                    <a:gd name="T30" fmla="*/ 0 w 7"/>
                    <a:gd name="T31" fmla="*/ 2 h 336"/>
                    <a:gd name="T32" fmla="*/ 0 w 7"/>
                    <a:gd name="T33" fmla="*/ 0 h 336"/>
                    <a:gd name="T34" fmla="*/ 0 w 7"/>
                    <a:gd name="T35" fmla="*/ 0 h 336"/>
                    <a:gd name="T36" fmla="*/ 0 w 7"/>
                    <a:gd name="T37" fmla="*/ 0 h 336"/>
                    <a:gd name="T38" fmla="*/ 0 w 7"/>
                    <a:gd name="T39" fmla="*/ 1 h 336"/>
                    <a:gd name="T40" fmla="*/ 0 w 7"/>
                    <a:gd name="T41" fmla="*/ 1 h 336"/>
                    <a:gd name="T42" fmla="*/ 0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5"/>
                      </a:moveTo>
                      <a:lnTo>
                        <a:pt x="6" y="335"/>
                      </a:lnTo>
                      <a:lnTo>
                        <a:pt x="3" y="335"/>
                      </a:lnTo>
                      <a:lnTo>
                        <a:pt x="2" y="336"/>
                      </a:lnTo>
                      <a:lnTo>
                        <a:pt x="0" y="336"/>
                      </a:lnTo>
                      <a:lnTo>
                        <a:pt x="0" y="258"/>
                      </a:lnTo>
                      <a:lnTo>
                        <a:pt x="2" y="257"/>
                      </a:lnTo>
                      <a:lnTo>
                        <a:pt x="3" y="257"/>
                      </a:lnTo>
                      <a:lnTo>
                        <a:pt x="6" y="257"/>
                      </a:lnTo>
                      <a:lnTo>
                        <a:pt x="7" y="256"/>
                      </a:lnTo>
                      <a:lnTo>
                        <a:pt x="7" y="335"/>
                      </a:lnTo>
                      <a:close/>
                      <a:moveTo>
                        <a:pt x="7" y="81"/>
                      </a:moveTo>
                      <a:lnTo>
                        <a:pt x="6" y="79"/>
                      </a:lnTo>
                      <a:lnTo>
                        <a:pt x="3" y="79"/>
                      </a:lnTo>
                      <a:lnTo>
                        <a:pt x="2" y="79"/>
                      </a:lnTo>
                      <a:lnTo>
                        <a:pt x="0" y="78"/>
                      </a:lnTo>
                      <a:lnTo>
                        <a:pt x="0" y="0"/>
                      </a:lnTo>
                      <a:lnTo>
                        <a:pt x="2" y="0"/>
                      </a:lnTo>
                      <a:lnTo>
                        <a:pt x="3" y="0"/>
                      </a:lnTo>
                      <a:lnTo>
                        <a:pt x="6" y="1"/>
                      </a:lnTo>
                      <a:lnTo>
                        <a:pt x="7" y="1"/>
                      </a:lnTo>
                      <a:lnTo>
                        <a:pt x="7" y="81"/>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54" name="Freeform 311">
                  <a:extLst>
                    <a:ext uri="{FF2B5EF4-FFF2-40B4-BE49-F238E27FC236}">
                      <a16:creationId xmlns:a16="http://schemas.microsoft.com/office/drawing/2014/main" id="{14F1E0E5-5223-4636-AB23-70076F6858B9}"/>
                    </a:ext>
                  </a:extLst>
                </p:cNvPr>
                <p:cNvSpPr>
                  <a:spLocks noEditPoints="1"/>
                </p:cNvSpPr>
                <p:nvPr/>
              </p:nvSpPr>
              <p:spPr bwMode="auto">
                <a:xfrm>
                  <a:off x="1424" y="334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3" y="336"/>
                      </a:lnTo>
                      <a:lnTo>
                        <a:pt x="2" y="336"/>
                      </a:lnTo>
                      <a:lnTo>
                        <a:pt x="0" y="336"/>
                      </a:lnTo>
                      <a:lnTo>
                        <a:pt x="0" y="259"/>
                      </a:lnTo>
                      <a:lnTo>
                        <a:pt x="2" y="259"/>
                      </a:lnTo>
                      <a:lnTo>
                        <a:pt x="3" y="258"/>
                      </a:lnTo>
                      <a:lnTo>
                        <a:pt x="6" y="258"/>
                      </a:lnTo>
                      <a:lnTo>
                        <a:pt x="7" y="258"/>
                      </a:lnTo>
                      <a:lnTo>
                        <a:pt x="7" y="336"/>
                      </a:lnTo>
                      <a:close/>
                      <a:moveTo>
                        <a:pt x="7" y="78"/>
                      </a:moveTo>
                      <a:lnTo>
                        <a:pt x="6" y="78"/>
                      </a:lnTo>
                      <a:lnTo>
                        <a:pt x="3" y="77"/>
                      </a:lnTo>
                      <a:lnTo>
                        <a:pt x="2" y="77"/>
                      </a:lnTo>
                      <a:lnTo>
                        <a:pt x="0" y="77"/>
                      </a:lnTo>
                      <a:lnTo>
                        <a:pt x="0" y="0"/>
                      </a:lnTo>
                      <a:lnTo>
                        <a:pt x="2" y="0"/>
                      </a:lnTo>
                      <a:lnTo>
                        <a:pt x="3" y="0"/>
                      </a:lnTo>
                      <a:lnTo>
                        <a:pt x="6" y="0"/>
                      </a:lnTo>
                      <a:lnTo>
                        <a:pt x="7" y="0"/>
                      </a:lnTo>
                      <a:lnTo>
                        <a:pt x="7" y="78"/>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55" name="Freeform 312">
                  <a:extLst>
                    <a:ext uri="{FF2B5EF4-FFF2-40B4-BE49-F238E27FC236}">
                      <a16:creationId xmlns:a16="http://schemas.microsoft.com/office/drawing/2014/main" id="{AE5C12D1-D095-4511-8C77-13FB04DA73B2}"/>
                    </a:ext>
                  </a:extLst>
                </p:cNvPr>
                <p:cNvSpPr>
                  <a:spLocks noEditPoints="1"/>
                </p:cNvSpPr>
                <p:nvPr/>
              </p:nvSpPr>
              <p:spPr bwMode="auto">
                <a:xfrm>
                  <a:off x="1421"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0 h 338"/>
                    <a:gd name="T34" fmla="*/ 0 w 7"/>
                    <a:gd name="T35" fmla="*/ 0 h 338"/>
                    <a:gd name="T36" fmla="*/ 0 w 7"/>
                    <a:gd name="T37" fmla="*/ 0 h 338"/>
                    <a:gd name="T38" fmla="*/ 0 w 7"/>
                    <a:gd name="T39" fmla="*/ 0 h 338"/>
                    <a:gd name="T40" fmla="*/ 0 w 7"/>
                    <a:gd name="T41" fmla="*/ 1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7"/>
                      </a:moveTo>
                      <a:lnTo>
                        <a:pt x="6" y="338"/>
                      </a:lnTo>
                      <a:lnTo>
                        <a:pt x="4" y="338"/>
                      </a:lnTo>
                      <a:lnTo>
                        <a:pt x="2" y="338"/>
                      </a:lnTo>
                      <a:lnTo>
                        <a:pt x="0" y="338"/>
                      </a:lnTo>
                      <a:lnTo>
                        <a:pt x="0" y="261"/>
                      </a:lnTo>
                      <a:lnTo>
                        <a:pt x="2" y="261"/>
                      </a:lnTo>
                      <a:lnTo>
                        <a:pt x="4" y="260"/>
                      </a:lnTo>
                      <a:lnTo>
                        <a:pt x="6" y="260"/>
                      </a:lnTo>
                      <a:lnTo>
                        <a:pt x="7" y="260"/>
                      </a:lnTo>
                      <a:lnTo>
                        <a:pt x="7" y="337"/>
                      </a:lnTo>
                      <a:close/>
                      <a:moveTo>
                        <a:pt x="7" y="78"/>
                      </a:moveTo>
                      <a:lnTo>
                        <a:pt x="6" y="78"/>
                      </a:lnTo>
                      <a:lnTo>
                        <a:pt x="4" y="77"/>
                      </a:lnTo>
                      <a:lnTo>
                        <a:pt x="2" y="77"/>
                      </a:lnTo>
                      <a:lnTo>
                        <a:pt x="0" y="77"/>
                      </a:lnTo>
                      <a:lnTo>
                        <a:pt x="0" y="0"/>
                      </a:lnTo>
                      <a:lnTo>
                        <a:pt x="2" y="0"/>
                      </a:lnTo>
                      <a:lnTo>
                        <a:pt x="4" y="0"/>
                      </a:lnTo>
                      <a:lnTo>
                        <a:pt x="6" y="0"/>
                      </a:lnTo>
                      <a:lnTo>
                        <a:pt x="7" y="1"/>
                      </a:lnTo>
                      <a:lnTo>
                        <a:pt x="7" y="78"/>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56" name="Freeform 313">
                  <a:extLst>
                    <a:ext uri="{FF2B5EF4-FFF2-40B4-BE49-F238E27FC236}">
                      <a16:creationId xmlns:a16="http://schemas.microsoft.com/office/drawing/2014/main" id="{51245AE1-3FCE-43EE-9D4C-618FA53B2E83}"/>
                    </a:ext>
                  </a:extLst>
                </p:cNvPr>
                <p:cNvSpPr>
                  <a:spLocks noEditPoints="1"/>
                </p:cNvSpPr>
                <p:nvPr/>
              </p:nvSpPr>
              <p:spPr bwMode="auto">
                <a:xfrm>
                  <a:off x="1418"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2 h 338"/>
                    <a:gd name="T34" fmla="*/ 0 w 7"/>
                    <a:gd name="T35" fmla="*/ 2 h 338"/>
                    <a:gd name="T36" fmla="*/ 0 w 7"/>
                    <a:gd name="T37" fmla="*/ 2 h 338"/>
                    <a:gd name="T38" fmla="*/ 0 w 7"/>
                    <a:gd name="T39" fmla="*/ 2 h 338"/>
                    <a:gd name="T40" fmla="*/ 0 w 7"/>
                    <a:gd name="T41" fmla="*/ 0 h 338"/>
                    <a:gd name="T42" fmla="*/ 0 w 7"/>
                    <a:gd name="T43" fmla="*/ 0 h 338"/>
                    <a:gd name="T44" fmla="*/ 0 w 7"/>
                    <a:gd name="T45" fmla="*/ 0 h 338"/>
                    <a:gd name="T46" fmla="*/ 0 w 7"/>
                    <a:gd name="T47" fmla="*/ 0 h 338"/>
                    <a:gd name="T48" fmla="*/ 0 w 7"/>
                    <a:gd name="T49" fmla="*/ 0 h 338"/>
                    <a:gd name="T50" fmla="*/ 0 w 7"/>
                    <a:gd name="T51" fmla="*/ 0 h 338"/>
                    <a:gd name="T52" fmla="*/ 0 w 7"/>
                    <a:gd name="T53" fmla="*/ 0 h 338"/>
                    <a:gd name="T54" fmla="*/ 0 w 7"/>
                    <a:gd name="T55" fmla="*/ 0 h 338"/>
                    <a:gd name="T56" fmla="*/ 0 w 7"/>
                    <a:gd name="T57" fmla="*/ 0 h 338"/>
                    <a:gd name="T58" fmla="*/ 0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6" y="338"/>
                      </a:lnTo>
                      <a:lnTo>
                        <a:pt x="4" y="338"/>
                      </a:lnTo>
                      <a:lnTo>
                        <a:pt x="2" y="338"/>
                      </a:lnTo>
                      <a:lnTo>
                        <a:pt x="0" y="338"/>
                      </a:lnTo>
                      <a:lnTo>
                        <a:pt x="0" y="261"/>
                      </a:lnTo>
                      <a:lnTo>
                        <a:pt x="2" y="261"/>
                      </a:lnTo>
                      <a:lnTo>
                        <a:pt x="4" y="261"/>
                      </a:lnTo>
                      <a:lnTo>
                        <a:pt x="6" y="261"/>
                      </a:lnTo>
                      <a:lnTo>
                        <a:pt x="7" y="261"/>
                      </a:lnTo>
                      <a:lnTo>
                        <a:pt x="7" y="338"/>
                      </a:lnTo>
                      <a:close/>
                      <a:moveTo>
                        <a:pt x="7" y="77"/>
                      </a:moveTo>
                      <a:lnTo>
                        <a:pt x="6" y="77"/>
                      </a:lnTo>
                      <a:lnTo>
                        <a:pt x="4" y="77"/>
                      </a:lnTo>
                      <a:lnTo>
                        <a:pt x="2" y="77"/>
                      </a:lnTo>
                      <a:lnTo>
                        <a:pt x="0" y="77"/>
                      </a:lnTo>
                      <a:lnTo>
                        <a:pt x="0" y="0"/>
                      </a:lnTo>
                      <a:lnTo>
                        <a:pt x="2" y="0"/>
                      </a:lnTo>
                      <a:lnTo>
                        <a:pt x="4" y="0"/>
                      </a:lnTo>
                      <a:lnTo>
                        <a:pt x="6" y="0"/>
                      </a:lnTo>
                      <a:lnTo>
                        <a:pt x="7" y="0"/>
                      </a:lnTo>
                      <a:lnTo>
                        <a:pt x="7" y="77"/>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57" name="Freeform 314">
                  <a:extLst>
                    <a:ext uri="{FF2B5EF4-FFF2-40B4-BE49-F238E27FC236}">
                      <a16:creationId xmlns:a16="http://schemas.microsoft.com/office/drawing/2014/main" id="{74AC4766-1482-4703-9F09-034B0C4E121F}"/>
                    </a:ext>
                  </a:extLst>
                </p:cNvPr>
                <p:cNvSpPr>
                  <a:spLocks noEditPoints="1"/>
                </p:cNvSpPr>
                <p:nvPr/>
              </p:nvSpPr>
              <p:spPr bwMode="auto">
                <a:xfrm>
                  <a:off x="1414" y="3345"/>
                  <a:ext cx="4" cy="170"/>
                </a:xfrm>
                <a:custGeom>
                  <a:avLst/>
                  <a:gdLst>
                    <a:gd name="T0" fmla="*/ 1 w 7"/>
                    <a:gd name="T1" fmla="*/ 6 h 338"/>
                    <a:gd name="T2" fmla="*/ 1 w 7"/>
                    <a:gd name="T3" fmla="*/ 6 h 338"/>
                    <a:gd name="T4" fmla="*/ 1 w 7"/>
                    <a:gd name="T5" fmla="*/ 6 h 338"/>
                    <a:gd name="T6" fmla="*/ 1 w 7"/>
                    <a:gd name="T7" fmla="*/ 6 h 338"/>
                    <a:gd name="T8" fmla="*/ 1 w 7"/>
                    <a:gd name="T9" fmla="*/ 6 h 338"/>
                    <a:gd name="T10" fmla="*/ 1 w 7"/>
                    <a:gd name="T11" fmla="*/ 6 h 338"/>
                    <a:gd name="T12" fmla="*/ 1 w 7"/>
                    <a:gd name="T13" fmla="*/ 6 h 338"/>
                    <a:gd name="T14" fmla="*/ 1 w 7"/>
                    <a:gd name="T15" fmla="*/ 6 h 338"/>
                    <a:gd name="T16" fmla="*/ 0 w 7"/>
                    <a:gd name="T17" fmla="*/ 6 h 338"/>
                    <a:gd name="T18" fmla="*/ 0 w 7"/>
                    <a:gd name="T19" fmla="*/ 5 h 338"/>
                    <a:gd name="T20" fmla="*/ 1 w 7"/>
                    <a:gd name="T21" fmla="*/ 5 h 338"/>
                    <a:gd name="T22" fmla="*/ 1 w 7"/>
                    <a:gd name="T23" fmla="*/ 5 h 338"/>
                    <a:gd name="T24" fmla="*/ 1 w 7"/>
                    <a:gd name="T25" fmla="*/ 5 h 338"/>
                    <a:gd name="T26" fmla="*/ 1 w 7"/>
                    <a:gd name="T27" fmla="*/ 5 h 338"/>
                    <a:gd name="T28" fmla="*/ 1 w 7"/>
                    <a:gd name="T29" fmla="*/ 5 h 338"/>
                    <a:gd name="T30" fmla="*/ 1 w 7"/>
                    <a:gd name="T31" fmla="*/ 5 h 338"/>
                    <a:gd name="T32" fmla="*/ 1 w 7"/>
                    <a:gd name="T33" fmla="*/ 5 h 338"/>
                    <a:gd name="T34" fmla="*/ 1 w 7"/>
                    <a:gd name="T35" fmla="*/ 5 h 338"/>
                    <a:gd name="T36" fmla="*/ 1 w 7"/>
                    <a:gd name="T37" fmla="*/ 6 h 338"/>
                    <a:gd name="T38" fmla="*/ 1 w 7"/>
                    <a:gd name="T39" fmla="*/ 2 h 338"/>
                    <a:gd name="T40" fmla="*/ 1 w 7"/>
                    <a:gd name="T41" fmla="*/ 2 h 338"/>
                    <a:gd name="T42" fmla="*/ 1 w 7"/>
                    <a:gd name="T43" fmla="*/ 2 h 338"/>
                    <a:gd name="T44" fmla="*/ 1 w 7"/>
                    <a:gd name="T45" fmla="*/ 2 h 338"/>
                    <a:gd name="T46" fmla="*/ 0 w 7"/>
                    <a:gd name="T47" fmla="*/ 2 h 338"/>
                    <a:gd name="T48" fmla="*/ 0 w 7"/>
                    <a:gd name="T49" fmla="*/ 0 h 338"/>
                    <a:gd name="T50" fmla="*/ 1 w 7"/>
                    <a:gd name="T51" fmla="*/ 0 h 338"/>
                    <a:gd name="T52" fmla="*/ 1 w 7"/>
                    <a:gd name="T53" fmla="*/ 0 h 338"/>
                    <a:gd name="T54" fmla="*/ 1 w 7"/>
                    <a:gd name="T55" fmla="*/ 0 h 338"/>
                    <a:gd name="T56" fmla="*/ 1 w 7"/>
                    <a:gd name="T57" fmla="*/ 0 h 338"/>
                    <a:gd name="T58" fmla="*/ 1 w 7"/>
                    <a:gd name="T59" fmla="*/ 2 h 3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 h="338">
                      <a:moveTo>
                        <a:pt x="7" y="338"/>
                      </a:moveTo>
                      <a:lnTo>
                        <a:pt x="7" y="338"/>
                      </a:lnTo>
                      <a:lnTo>
                        <a:pt x="6" y="338"/>
                      </a:lnTo>
                      <a:lnTo>
                        <a:pt x="4" y="338"/>
                      </a:lnTo>
                      <a:lnTo>
                        <a:pt x="3" y="338"/>
                      </a:lnTo>
                      <a:lnTo>
                        <a:pt x="0" y="338"/>
                      </a:lnTo>
                      <a:lnTo>
                        <a:pt x="0" y="261"/>
                      </a:lnTo>
                      <a:lnTo>
                        <a:pt x="3" y="261"/>
                      </a:lnTo>
                      <a:lnTo>
                        <a:pt x="4" y="261"/>
                      </a:lnTo>
                      <a:lnTo>
                        <a:pt x="6" y="261"/>
                      </a:lnTo>
                      <a:lnTo>
                        <a:pt x="7" y="261"/>
                      </a:lnTo>
                      <a:lnTo>
                        <a:pt x="7" y="338"/>
                      </a:lnTo>
                      <a:close/>
                      <a:moveTo>
                        <a:pt x="7" y="77"/>
                      </a:moveTo>
                      <a:lnTo>
                        <a:pt x="6" y="77"/>
                      </a:lnTo>
                      <a:lnTo>
                        <a:pt x="4" y="77"/>
                      </a:lnTo>
                      <a:lnTo>
                        <a:pt x="3" y="77"/>
                      </a:lnTo>
                      <a:lnTo>
                        <a:pt x="0" y="77"/>
                      </a:lnTo>
                      <a:lnTo>
                        <a:pt x="0" y="0"/>
                      </a:lnTo>
                      <a:lnTo>
                        <a:pt x="3" y="0"/>
                      </a:lnTo>
                      <a:lnTo>
                        <a:pt x="4" y="0"/>
                      </a:lnTo>
                      <a:lnTo>
                        <a:pt x="6" y="0"/>
                      </a:lnTo>
                      <a:lnTo>
                        <a:pt x="7" y="0"/>
                      </a:lnTo>
                      <a:lnTo>
                        <a:pt x="7" y="7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58" name="Freeform 315">
                  <a:extLst>
                    <a:ext uri="{FF2B5EF4-FFF2-40B4-BE49-F238E27FC236}">
                      <a16:creationId xmlns:a16="http://schemas.microsoft.com/office/drawing/2014/main" id="{2EC17197-762D-4BD5-9580-B97231EFA7EE}"/>
                    </a:ext>
                  </a:extLst>
                </p:cNvPr>
                <p:cNvSpPr>
                  <a:spLocks noEditPoints="1"/>
                </p:cNvSpPr>
                <p:nvPr/>
              </p:nvSpPr>
              <p:spPr bwMode="auto">
                <a:xfrm>
                  <a:off x="1411" y="3345"/>
                  <a:ext cx="3" cy="170"/>
                </a:xfrm>
                <a:custGeom>
                  <a:avLst/>
                  <a:gdLst>
                    <a:gd name="T0" fmla="*/ 0 w 7"/>
                    <a:gd name="T1" fmla="*/ 6 h 338"/>
                    <a:gd name="T2" fmla="*/ 0 w 7"/>
                    <a:gd name="T3" fmla="*/ 6 h 338"/>
                    <a:gd name="T4" fmla="*/ 0 w 7"/>
                    <a:gd name="T5" fmla="*/ 6 h 338"/>
                    <a:gd name="T6" fmla="*/ 0 w 7"/>
                    <a:gd name="T7" fmla="*/ 6 h 338"/>
                    <a:gd name="T8" fmla="*/ 0 w 7"/>
                    <a:gd name="T9" fmla="*/ 6 h 338"/>
                    <a:gd name="T10" fmla="*/ 0 w 7"/>
                    <a:gd name="T11" fmla="*/ 5 h 338"/>
                    <a:gd name="T12" fmla="*/ 0 w 7"/>
                    <a:gd name="T13" fmla="*/ 5 h 338"/>
                    <a:gd name="T14" fmla="*/ 0 w 7"/>
                    <a:gd name="T15" fmla="*/ 5 h 338"/>
                    <a:gd name="T16" fmla="*/ 0 w 7"/>
                    <a:gd name="T17" fmla="*/ 5 h 338"/>
                    <a:gd name="T18" fmla="*/ 0 w 7"/>
                    <a:gd name="T19" fmla="*/ 5 h 338"/>
                    <a:gd name="T20" fmla="*/ 0 w 7"/>
                    <a:gd name="T21" fmla="*/ 6 h 338"/>
                    <a:gd name="T22" fmla="*/ 0 w 7"/>
                    <a:gd name="T23" fmla="*/ 2 h 338"/>
                    <a:gd name="T24" fmla="*/ 0 w 7"/>
                    <a:gd name="T25" fmla="*/ 2 h 338"/>
                    <a:gd name="T26" fmla="*/ 0 w 7"/>
                    <a:gd name="T27" fmla="*/ 2 h 338"/>
                    <a:gd name="T28" fmla="*/ 0 w 7"/>
                    <a:gd name="T29" fmla="*/ 2 h 338"/>
                    <a:gd name="T30" fmla="*/ 0 w 7"/>
                    <a:gd name="T31" fmla="*/ 2 h 338"/>
                    <a:gd name="T32" fmla="*/ 0 w 7"/>
                    <a:gd name="T33" fmla="*/ 1 h 338"/>
                    <a:gd name="T34" fmla="*/ 0 w 7"/>
                    <a:gd name="T35" fmla="*/ 0 h 338"/>
                    <a:gd name="T36" fmla="*/ 0 w 7"/>
                    <a:gd name="T37" fmla="*/ 0 h 338"/>
                    <a:gd name="T38" fmla="*/ 0 w 7"/>
                    <a:gd name="T39" fmla="*/ 0 h 338"/>
                    <a:gd name="T40" fmla="*/ 0 w 7"/>
                    <a:gd name="T41" fmla="*/ 0 h 338"/>
                    <a:gd name="T42" fmla="*/ 0 w 7"/>
                    <a:gd name="T43" fmla="*/ 2 h 3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8">
                      <a:moveTo>
                        <a:pt x="7" y="338"/>
                      </a:moveTo>
                      <a:lnTo>
                        <a:pt x="6" y="338"/>
                      </a:lnTo>
                      <a:lnTo>
                        <a:pt x="4" y="338"/>
                      </a:lnTo>
                      <a:lnTo>
                        <a:pt x="3" y="338"/>
                      </a:lnTo>
                      <a:lnTo>
                        <a:pt x="0" y="337"/>
                      </a:lnTo>
                      <a:lnTo>
                        <a:pt x="0" y="260"/>
                      </a:lnTo>
                      <a:lnTo>
                        <a:pt x="3" y="260"/>
                      </a:lnTo>
                      <a:lnTo>
                        <a:pt x="4" y="260"/>
                      </a:lnTo>
                      <a:lnTo>
                        <a:pt x="6" y="261"/>
                      </a:lnTo>
                      <a:lnTo>
                        <a:pt x="7" y="261"/>
                      </a:lnTo>
                      <a:lnTo>
                        <a:pt x="7" y="338"/>
                      </a:lnTo>
                      <a:close/>
                      <a:moveTo>
                        <a:pt x="7" y="77"/>
                      </a:moveTo>
                      <a:lnTo>
                        <a:pt x="6" y="77"/>
                      </a:lnTo>
                      <a:lnTo>
                        <a:pt x="4" y="77"/>
                      </a:lnTo>
                      <a:lnTo>
                        <a:pt x="3" y="78"/>
                      </a:lnTo>
                      <a:lnTo>
                        <a:pt x="0" y="78"/>
                      </a:lnTo>
                      <a:lnTo>
                        <a:pt x="0" y="1"/>
                      </a:lnTo>
                      <a:lnTo>
                        <a:pt x="3" y="0"/>
                      </a:lnTo>
                      <a:lnTo>
                        <a:pt x="4" y="0"/>
                      </a:lnTo>
                      <a:lnTo>
                        <a:pt x="6" y="0"/>
                      </a:lnTo>
                      <a:lnTo>
                        <a:pt x="7" y="0"/>
                      </a:lnTo>
                      <a:lnTo>
                        <a:pt x="7" y="77"/>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59" name="Freeform 316">
                  <a:extLst>
                    <a:ext uri="{FF2B5EF4-FFF2-40B4-BE49-F238E27FC236}">
                      <a16:creationId xmlns:a16="http://schemas.microsoft.com/office/drawing/2014/main" id="{6C580C22-8422-4BBD-B983-2D3F7F908936}"/>
                    </a:ext>
                  </a:extLst>
                </p:cNvPr>
                <p:cNvSpPr>
                  <a:spLocks noEditPoints="1"/>
                </p:cNvSpPr>
                <p:nvPr/>
              </p:nvSpPr>
              <p:spPr bwMode="auto">
                <a:xfrm>
                  <a:off x="1407" y="3346"/>
                  <a:ext cx="4" cy="168"/>
                </a:xfrm>
                <a:custGeom>
                  <a:avLst/>
                  <a:gdLst>
                    <a:gd name="T0" fmla="*/ 1 w 7"/>
                    <a:gd name="T1" fmla="*/ 6 h 336"/>
                    <a:gd name="T2" fmla="*/ 1 w 7"/>
                    <a:gd name="T3" fmla="*/ 6 h 336"/>
                    <a:gd name="T4" fmla="*/ 1 w 7"/>
                    <a:gd name="T5" fmla="*/ 6 h 336"/>
                    <a:gd name="T6" fmla="*/ 1 w 7"/>
                    <a:gd name="T7" fmla="*/ 6 h 336"/>
                    <a:gd name="T8" fmla="*/ 0 w 7"/>
                    <a:gd name="T9" fmla="*/ 6 h 336"/>
                    <a:gd name="T10" fmla="*/ 0 w 7"/>
                    <a:gd name="T11" fmla="*/ 5 h 336"/>
                    <a:gd name="T12" fmla="*/ 1 w 7"/>
                    <a:gd name="T13" fmla="*/ 5 h 336"/>
                    <a:gd name="T14" fmla="*/ 1 w 7"/>
                    <a:gd name="T15" fmla="*/ 5 h 336"/>
                    <a:gd name="T16" fmla="*/ 1 w 7"/>
                    <a:gd name="T17" fmla="*/ 5 h 336"/>
                    <a:gd name="T18" fmla="*/ 1 w 7"/>
                    <a:gd name="T19" fmla="*/ 5 h 336"/>
                    <a:gd name="T20" fmla="*/ 1 w 7"/>
                    <a:gd name="T21" fmla="*/ 6 h 336"/>
                    <a:gd name="T22" fmla="*/ 1 w 7"/>
                    <a:gd name="T23" fmla="*/ 2 h 336"/>
                    <a:gd name="T24" fmla="*/ 1 w 7"/>
                    <a:gd name="T25" fmla="*/ 2 h 336"/>
                    <a:gd name="T26" fmla="*/ 1 w 7"/>
                    <a:gd name="T27" fmla="*/ 2 h 336"/>
                    <a:gd name="T28" fmla="*/ 1 w 7"/>
                    <a:gd name="T29" fmla="*/ 2 h 336"/>
                    <a:gd name="T30" fmla="*/ 0 w 7"/>
                    <a:gd name="T31" fmla="*/ 2 h 336"/>
                    <a:gd name="T32" fmla="*/ 0 w 7"/>
                    <a:gd name="T33" fmla="*/ 0 h 336"/>
                    <a:gd name="T34" fmla="*/ 1 w 7"/>
                    <a:gd name="T35" fmla="*/ 0 h 336"/>
                    <a:gd name="T36" fmla="*/ 1 w 7"/>
                    <a:gd name="T37" fmla="*/ 0 h 336"/>
                    <a:gd name="T38" fmla="*/ 1 w 7"/>
                    <a:gd name="T39" fmla="*/ 0 h 336"/>
                    <a:gd name="T40" fmla="*/ 1 w 7"/>
                    <a:gd name="T41" fmla="*/ 0 h 336"/>
                    <a:gd name="T42" fmla="*/ 1 w 7"/>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6">
                      <a:moveTo>
                        <a:pt x="7" y="336"/>
                      </a:moveTo>
                      <a:lnTo>
                        <a:pt x="6" y="336"/>
                      </a:lnTo>
                      <a:lnTo>
                        <a:pt x="4" y="336"/>
                      </a:lnTo>
                      <a:lnTo>
                        <a:pt x="3" y="336"/>
                      </a:lnTo>
                      <a:lnTo>
                        <a:pt x="0" y="336"/>
                      </a:lnTo>
                      <a:lnTo>
                        <a:pt x="0" y="258"/>
                      </a:lnTo>
                      <a:lnTo>
                        <a:pt x="3" y="258"/>
                      </a:lnTo>
                      <a:lnTo>
                        <a:pt x="4" y="258"/>
                      </a:lnTo>
                      <a:lnTo>
                        <a:pt x="6" y="259"/>
                      </a:lnTo>
                      <a:lnTo>
                        <a:pt x="7" y="259"/>
                      </a:lnTo>
                      <a:lnTo>
                        <a:pt x="7" y="336"/>
                      </a:lnTo>
                      <a:close/>
                      <a:moveTo>
                        <a:pt x="7" y="77"/>
                      </a:moveTo>
                      <a:lnTo>
                        <a:pt x="6" y="77"/>
                      </a:lnTo>
                      <a:lnTo>
                        <a:pt x="4" y="77"/>
                      </a:lnTo>
                      <a:lnTo>
                        <a:pt x="3" y="78"/>
                      </a:lnTo>
                      <a:lnTo>
                        <a:pt x="0" y="78"/>
                      </a:lnTo>
                      <a:lnTo>
                        <a:pt x="0" y="0"/>
                      </a:lnTo>
                      <a:lnTo>
                        <a:pt x="3" y="0"/>
                      </a:lnTo>
                      <a:lnTo>
                        <a:pt x="4" y="0"/>
                      </a:lnTo>
                      <a:lnTo>
                        <a:pt x="6" y="0"/>
                      </a:lnTo>
                      <a:lnTo>
                        <a:pt x="7" y="0"/>
                      </a:lnTo>
                      <a:lnTo>
                        <a:pt x="7" y="7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60" name="Freeform 317">
                  <a:extLst>
                    <a:ext uri="{FF2B5EF4-FFF2-40B4-BE49-F238E27FC236}">
                      <a16:creationId xmlns:a16="http://schemas.microsoft.com/office/drawing/2014/main" id="{E32A74E6-DA4C-411E-AA32-848FD9E9FC56}"/>
                    </a:ext>
                  </a:extLst>
                </p:cNvPr>
                <p:cNvSpPr>
                  <a:spLocks noEditPoints="1"/>
                </p:cNvSpPr>
                <p:nvPr/>
              </p:nvSpPr>
              <p:spPr bwMode="auto">
                <a:xfrm>
                  <a:off x="1404" y="3346"/>
                  <a:ext cx="3" cy="168"/>
                </a:xfrm>
                <a:custGeom>
                  <a:avLst/>
                  <a:gdLst>
                    <a:gd name="T0" fmla="*/ 1 w 6"/>
                    <a:gd name="T1" fmla="*/ 6 h 336"/>
                    <a:gd name="T2" fmla="*/ 1 w 6"/>
                    <a:gd name="T3" fmla="*/ 6 h 336"/>
                    <a:gd name="T4" fmla="*/ 1 w 6"/>
                    <a:gd name="T5" fmla="*/ 6 h 336"/>
                    <a:gd name="T6" fmla="*/ 1 w 6"/>
                    <a:gd name="T7" fmla="*/ 6 h 336"/>
                    <a:gd name="T8" fmla="*/ 0 w 6"/>
                    <a:gd name="T9" fmla="*/ 6 h 336"/>
                    <a:gd name="T10" fmla="*/ 0 w 6"/>
                    <a:gd name="T11" fmla="*/ 4 h 336"/>
                    <a:gd name="T12" fmla="*/ 1 w 6"/>
                    <a:gd name="T13" fmla="*/ 5 h 336"/>
                    <a:gd name="T14" fmla="*/ 1 w 6"/>
                    <a:gd name="T15" fmla="*/ 5 h 336"/>
                    <a:gd name="T16" fmla="*/ 1 w 6"/>
                    <a:gd name="T17" fmla="*/ 5 h 336"/>
                    <a:gd name="T18" fmla="*/ 1 w 6"/>
                    <a:gd name="T19" fmla="*/ 5 h 336"/>
                    <a:gd name="T20" fmla="*/ 1 w 6"/>
                    <a:gd name="T21" fmla="*/ 6 h 336"/>
                    <a:gd name="T22" fmla="*/ 1 w 6"/>
                    <a:gd name="T23" fmla="*/ 2 h 336"/>
                    <a:gd name="T24" fmla="*/ 1 w 6"/>
                    <a:gd name="T25" fmla="*/ 2 h 336"/>
                    <a:gd name="T26" fmla="*/ 1 w 6"/>
                    <a:gd name="T27" fmla="*/ 2 h 336"/>
                    <a:gd name="T28" fmla="*/ 1 w 6"/>
                    <a:gd name="T29" fmla="*/ 2 h 336"/>
                    <a:gd name="T30" fmla="*/ 0 w 6"/>
                    <a:gd name="T31" fmla="*/ 2 h 336"/>
                    <a:gd name="T32" fmla="*/ 0 w 6"/>
                    <a:gd name="T33" fmla="*/ 1 h 336"/>
                    <a:gd name="T34" fmla="*/ 1 w 6"/>
                    <a:gd name="T35" fmla="*/ 1 h 336"/>
                    <a:gd name="T36" fmla="*/ 1 w 6"/>
                    <a:gd name="T37" fmla="*/ 0 h 336"/>
                    <a:gd name="T38" fmla="*/ 1 w 6"/>
                    <a:gd name="T39" fmla="*/ 0 h 336"/>
                    <a:gd name="T40" fmla="*/ 1 w 6"/>
                    <a:gd name="T41" fmla="*/ 0 h 336"/>
                    <a:gd name="T42" fmla="*/ 1 w 6"/>
                    <a:gd name="T43" fmla="*/ 2 h 3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36">
                      <a:moveTo>
                        <a:pt x="6" y="336"/>
                      </a:moveTo>
                      <a:lnTo>
                        <a:pt x="5" y="336"/>
                      </a:lnTo>
                      <a:lnTo>
                        <a:pt x="3" y="335"/>
                      </a:lnTo>
                      <a:lnTo>
                        <a:pt x="2" y="335"/>
                      </a:lnTo>
                      <a:lnTo>
                        <a:pt x="0" y="335"/>
                      </a:lnTo>
                      <a:lnTo>
                        <a:pt x="0" y="256"/>
                      </a:lnTo>
                      <a:lnTo>
                        <a:pt x="2" y="257"/>
                      </a:lnTo>
                      <a:lnTo>
                        <a:pt x="3" y="257"/>
                      </a:lnTo>
                      <a:lnTo>
                        <a:pt x="5" y="257"/>
                      </a:lnTo>
                      <a:lnTo>
                        <a:pt x="6" y="258"/>
                      </a:lnTo>
                      <a:lnTo>
                        <a:pt x="6" y="336"/>
                      </a:lnTo>
                      <a:close/>
                      <a:moveTo>
                        <a:pt x="6" y="78"/>
                      </a:moveTo>
                      <a:lnTo>
                        <a:pt x="5" y="79"/>
                      </a:lnTo>
                      <a:lnTo>
                        <a:pt x="3" y="79"/>
                      </a:lnTo>
                      <a:lnTo>
                        <a:pt x="2" y="79"/>
                      </a:lnTo>
                      <a:lnTo>
                        <a:pt x="0" y="81"/>
                      </a:lnTo>
                      <a:lnTo>
                        <a:pt x="0" y="1"/>
                      </a:lnTo>
                      <a:lnTo>
                        <a:pt x="2" y="1"/>
                      </a:lnTo>
                      <a:lnTo>
                        <a:pt x="3" y="0"/>
                      </a:lnTo>
                      <a:lnTo>
                        <a:pt x="5" y="0"/>
                      </a:lnTo>
                      <a:lnTo>
                        <a:pt x="6" y="0"/>
                      </a:lnTo>
                      <a:lnTo>
                        <a:pt x="6" y="78"/>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61" name="Freeform 318">
                  <a:extLst>
                    <a:ext uri="{FF2B5EF4-FFF2-40B4-BE49-F238E27FC236}">
                      <a16:creationId xmlns:a16="http://schemas.microsoft.com/office/drawing/2014/main" id="{CF61AAC3-FA2D-4892-8D8D-D02B5AD366AA}"/>
                    </a:ext>
                  </a:extLst>
                </p:cNvPr>
                <p:cNvSpPr>
                  <a:spLocks noEditPoints="1"/>
                </p:cNvSpPr>
                <p:nvPr/>
              </p:nvSpPr>
              <p:spPr bwMode="auto">
                <a:xfrm>
                  <a:off x="1400" y="3347"/>
                  <a:ext cx="4" cy="167"/>
                </a:xfrm>
                <a:custGeom>
                  <a:avLst/>
                  <a:gdLst>
                    <a:gd name="T0" fmla="*/ 1 w 7"/>
                    <a:gd name="T1" fmla="*/ 6 h 334"/>
                    <a:gd name="T2" fmla="*/ 1 w 7"/>
                    <a:gd name="T3" fmla="*/ 6 h 334"/>
                    <a:gd name="T4" fmla="*/ 1 w 7"/>
                    <a:gd name="T5" fmla="*/ 6 h 334"/>
                    <a:gd name="T6" fmla="*/ 1 w 7"/>
                    <a:gd name="T7" fmla="*/ 6 h 334"/>
                    <a:gd name="T8" fmla="*/ 0 w 7"/>
                    <a:gd name="T9" fmla="*/ 6 h 334"/>
                    <a:gd name="T10" fmla="*/ 0 w 7"/>
                    <a:gd name="T11" fmla="*/ 4 h 334"/>
                    <a:gd name="T12" fmla="*/ 1 w 7"/>
                    <a:gd name="T13" fmla="*/ 4 h 334"/>
                    <a:gd name="T14" fmla="*/ 1 w 7"/>
                    <a:gd name="T15" fmla="*/ 4 h 334"/>
                    <a:gd name="T16" fmla="*/ 1 w 7"/>
                    <a:gd name="T17" fmla="*/ 4 h 334"/>
                    <a:gd name="T18" fmla="*/ 1 w 7"/>
                    <a:gd name="T19" fmla="*/ 4 h 334"/>
                    <a:gd name="T20" fmla="*/ 1 w 7"/>
                    <a:gd name="T21" fmla="*/ 6 h 334"/>
                    <a:gd name="T22" fmla="*/ 1 w 7"/>
                    <a:gd name="T23" fmla="*/ 2 h 334"/>
                    <a:gd name="T24" fmla="*/ 1 w 7"/>
                    <a:gd name="T25" fmla="*/ 2 h 334"/>
                    <a:gd name="T26" fmla="*/ 1 w 7"/>
                    <a:gd name="T27" fmla="*/ 2 h 334"/>
                    <a:gd name="T28" fmla="*/ 1 w 7"/>
                    <a:gd name="T29" fmla="*/ 2 h 334"/>
                    <a:gd name="T30" fmla="*/ 0 w 7"/>
                    <a:gd name="T31" fmla="*/ 2 h 334"/>
                    <a:gd name="T32" fmla="*/ 0 w 7"/>
                    <a:gd name="T33" fmla="*/ 1 h 334"/>
                    <a:gd name="T34" fmla="*/ 1 w 7"/>
                    <a:gd name="T35" fmla="*/ 1 h 334"/>
                    <a:gd name="T36" fmla="*/ 1 w 7"/>
                    <a:gd name="T37" fmla="*/ 0 h 334"/>
                    <a:gd name="T38" fmla="*/ 1 w 7"/>
                    <a:gd name="T39" fmla="*/ 0 h 334"/>
                    <a:gd name="T40" fmla="*/ 1 w 7"/>
                    <a:gd name="T41" fmla="*/ 0 h 334"/>
                    <a:gd name="T42" fmla="*/ 1 w 7"/>
                    <a:gd name="T43" fmla="*/ 2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4">
                      <a:moveTo>
                        <a:pt x="7" y="334"/>
                      </a:moveTo>
                      <a:lnTo>
                        <a:pt x="5" y="334"/>
                      </a:lnTo>
                      <a:lnTo>
                        <a:pt x="3" y="333"/>
                      </a:lnTo>
                      <a:lnTo>
                        <a:pt x="2" y="333"/>
                      </a:lnTo>
                      <a:lnTo>
                        <a:pt x="0" y="333"/>
                      </a:lnTo>
                      <a:lnTo>
                        <a:pt x="0" y="252"/>
                      </a:lnTo>
                      <a:lnTo>
                        <a:pt x="2" y="254"/>
                      </a:lnTo>
                      <a:lnTo>
                        <a:pt x="3" y="254"/>
                      </a:lnTo>
                      <a:lnTo>
                        <a:pt x="5" y="255"/>
                      </a:lnTo>
                      <a:lnTo>
                        <a:pt x="7" y="255"/>
                      </a:lnTo>
                      <a:lnTo>
                        <a:pt x="7" y="334"/>
                      </a:lnTo>
                      <a:close/>
                      <a:moveTo>
                        <a:pt x="7" y="80"/>
                      </a:moveTo>
                      <a:lnTo>
                        <a:pt x="5" y="80"/>
                      </a:lnTo>
                      <a:lnTo>
                        <a:pt x="3" y="81"/>
                      </a:lnTo>
                      <a:lnTo>
                        <a:pt x="2" y="81"/>
                      </a:lnTo>
                      <a:lnTo>
                        <a:pt x="0" y="82"/>
                      </a:lnTo>
                      <a:lnTo>
                        <a:pt x="0" y="1"/>
                      </a:lnTo>
                      <a:lnTo>
                        <a:pt x="2" y="1"/>
                      </a:lnTo>
                      <a:lnTo>
                        <a:pt x="3" y="0"/>
                      </a:lnTo>
                      <a:lnTo>
                        <a:pt x="5" y="0"/>
                      </a:lnTo>
                      <a:lnTo>
                        <a:pt x="7" y="0"/>
                      </a:lnTo>
                      <a:lnTo>
                        <a:pt x="7" y="8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62" name="Freeform 319">
                  <a:extLst>
                    <a:ext uri="{FF2B5EF4-FFF2-40B4-BE49-F238E27FC236}">
                      <a16:creationId xmlns:a16="http://schemas.microsoft.com/office/drawing/2014/main" id="{B5DC675C-40BB-4EC5-BB12-757EAF34964A}"/>
                    </a:ext>
                  </a:extLst>
                </p:cNvPr>
                <p:cNvSpPr>
                  <a:spLocks noEditPoints="1"/>
                </p:cNvSpPr>
                <p:nvPr/>
              </p:nvSpPr>
              <p:spPr bwMode="auto">
                <a:xfrm>
                  <a:off x="1397" y="3347"/>
                  <a:ext cx="3" cy="166"/>
                </a:xfrm>
                <a:custGeom>
                  <a:avLst/>
                  <a:gdLst>
                    <a:gd name="T0" fmla="*/ 0 w 7"/>
                    <a:gd name="T1" fmla="*/ 6 h 332"/>
                    <a:gd name="T2" fmla="*/ 0 w 7"/>
                    <a:gd name="T3" fmla="*/ 6 h 332"/>
                    <a:gd name="T4" fmla="*/ 0 w 7"/>
                    <a:gd name="T5" fmla="*/ 6 h 332"/>
                    <a:gd name="T6" fmla="*/ 0 w 7"/>
                    <a:gd name="T7" fmla="*/ 6 h 332"/>
                    <a:gd name="T8" fmla="*/ 0 w 7"/>
                    <a:gd name="T9" fmla="*/ 6 h 332"/>
                    <a:gd name="T10" fmla="*/ 0 w 7"/>
                    <a:gd name="T11" fmla="*/ 4 h 332"/>
                    <a:gd name="T12" fmla="*/ 0 w 7"/>
                    <a:gd name="T13" fmla="*/ 4 h 332"/>
                    <a:gd name="T14" fmla="*/ 0 w 7"/>
                    <a:gd name="T15" fmla="*/ 4 h 332"/>
                    <a:gd name="T16" fmla="*/ 0 w 7"/>
                    <a:gd name="T17" fmla="*/ 4 h 332"/>
                    <a:gd name="T18" fmla="*/ 0 w 7"/>
                    <a:gd name="T19" fmla="*/ 4 h 332"/>
                    <a:gd name="T20" fmla="*/ 0 w 7"/>
                    <a:gd name="T21" fmla="*/ 6 h 332"/>
                    <a:gd name="T22" fmla="*/ 0 w 7"/>
                    <a:gd name="T23" fmla="*/ 2 h 332"/>
                    <a:gd name="T24" fmla="*/ 0 w 7"/>
                    <a:gd name="T25" fmla="*/ 2 h 332"/>
                    <a:gd name="T26" fmla="*/ 0 w 7"/>
                    <a:gd name="T27" fmla="*/ 2 h 332"/>
                    <a:gd name="T28" fmla="*/ 0 w 7"/>
                    <a:gd name="T29" fmla="*/ 2 h 332"/>
                    <a:gd name="T30" fmla="*/ 0 w 7"/>
                    <a:gd name="T31" fmla="*/ 2 h 332"/>
                    <a:gd name="T32" fmla="*/ 0 w 7"/>
                    <a:gd name="T33" fmla="*/ 1 h 332"/>
                    <a:gd name="T34" fmla="*/ 0 w 7"/>
                    <a:gd name="T35" fmla="*/ 1 h 332"/>
                    <a:gd name="T36" fmla="*/ 0 w 7"/>
                    <a:gd name="T37" fmla="*/ 1 h 332"/>
                    <a:gd name="T38" fmla="*/ 0 w 7"/>
                    <a:gd name="T39" fmla="*/ 1 h 332"/>
                    <a:gd name="T40" fmla="*/ 0 w 7"/>
                    <a:gd name="T41" fmla="*/ 0 h 332"/>
                    <a:gd name="T42" fmla="*/ 0 w 7"/>
                    <a:gd name="T43" fmla="*/ 2 h 3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32">
                      <a:moveTo>
                        <a:pt x="7" y="332"/>
                      </a:moveTo>
                      <a:lnTo>
                        <a:pt x="5" y="331"/>
                      </a:lnTo>
                      <a:lnTo>
                        <a:pt x="3" y="331"/>
                      </a:lnTo>
                      <a:lnTo>
                        <a:pt x="2" y="331"/>
                      </a:lnTo>
                      <a:lnTo>
                        <a:pt x="0" y="330"/>
                      </a:lnTo>
                      <a:lnTo>
                        <a:pt x="0" y="248"/>
                      </a:lnTo>
                      <a:lnTo>
                        <a:pt x="2" y="249"/>
                      </a:lnTo>
                      <a:lnTo>
                        <a:pt x="3" y="249"/>
                      </a:lnTo>
                      <a:lnTo>
                        <a:pt x="5" y="250"/>
                      </a:lnTo>
                      <a:lnTo>
                        <a:pt x="7" y="251"/>
                      </a:lnTo>
                      <a:lnTo>
                        <a:pt x="7" y="332"/>
                      </a:lnTo>
                      <a:close/>
                      <a:moveTo>
                        <a:pt x="7" y="81"/>
                      </a:moveTo>
                      <a:lnTo>
                        <a:pt x="5" y="82"/>
                      </a:lnTo>
                      <a:lnTo>
                        <a:pt x="3" y="82"/>
                      </a:lnTo>
                      <a:lnTo>
                        <a:pt x="2" y="83"/>
                      </a:lnTo>
                      <a:lnTo>
                        <a:pt x="0" y="84"/>
                      </a:lnTo>
                      <a:lnTo>
                        <a:pt x="0" y="3"/>
                      </a:lnTo>
                      <a:lnTo>
                        <a:pt x="2" y="1"/>
                      </a:lnTo>
                      <a:lnTo>
                        <a:pt x="3" y="1"/>
                      </a:lnTo>
                      <a:lnTo>
                        <a:pt x="5" y="1"/>
                      </a:lnTo>
                      <a:lnTo>
                        <a:pt x="7" y="0"/>
                      </a:lnTo>
                      <a:lnTo>
                        <a:pt x="7" y="81"/>
                      </a:lnTo>
                      <a:close/>
                    </a:path>
                  </a:pathLst>
                </a:custGeom>
                <a:solidFill>
                  <a:srgbClr val="E9E9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63" name="Freeform 320">
                  <a:extLst>
                    <a:ext uri="{FF2B5EF4-FFF2-40B4-BE49-F238E27FC236}">
                      <a16:creationId xmlns:a16="http://schemas.microsoft.com/office/drawing/2014/main" id="{B103635F-8AFC-47D2-BE3C-8A850A4A0566}"/>
                    </a:ext>
                  </a:extLst>
                </p:cNvPr>
                <p:cNvSpPr>
                  <a:spLocks noEditPoints="1"/>
                </p:cNvSpPr>
                <p:nvPr/>
              </p:nvSpPr>
              <p:spPr bwMode="auto">
                <a:xfrm>
                  <a:off x="1393" y="3348"/>
                  <a:ext cx="4" cy="164"/>
                </a:xfrm>
                <a:custGeom>
                  <a:avLst/>
                  <a:gdLst>
                    <a:gd name="T0" fmla="*/ 1 w 7"/>
                    <a:gd name="T1" fmla="*/ 6 h 327"/>
                    <a:gd name="T2" fmla="*/ 1 w 7"/>
                    <a:gd name="T3" fmla="*/ 6 h 327"/>
                    <a:gd name="T4" fmla="*/ 1 w 7"/>
                    <a:gd name="T5" fmla="*/ 6 h 327"/>
                    <a:gd name="T6" fmla="*/ 1 w 7"/>
                    <a:gd name="T7" fmla="*/ 6 h 327"/>
                    <a:gd name="T8" fmla="*/ 0 w 7"/>
                    <a:gd name="T9" fmla="*/ 6 h 327"/>
                    <a:gd name="T10" fmla="*/ 0 w 7"/>
                    <a:gd name="T11" fmla="*/ 4 h 327"/>
                    <a:gd name="T12" fmla="*/ 1 w 7"/>
                    <a:gd name="T13" fmla="*/ 4 h 327"/>
                    <a:gd name="T14" fmla="*/ 1 w 7"/>
                    <a:gd name="T15" fmla="*/ 4 h 327"/>
                    <a:gd name="T16" fmla="*/ 1 w 7"/>
                    <a:gd name="T17" fmla="*/ 4 h 327"/>
                    <a:gd name="T18" fmla="*/ 1 w 7"/>
                    <a:gd name="T19" fmla="*/ 4 h 327"/>
                    <a:gd name="T20" fmla="*/ 1 w 7"/>
                    <a:gd name="T21" fmla="*/ 6 h 327"/>
                    <a:gd name="T22" fmla="*/ 1 w 7"/>
                    <a:gd name="T23" fmla="*/ 2 h 327"/>
                    <a:gd name="T24" fmla="*/ 1 w 7"/>
                    <a:gd name="T25" fmla="*/ 2 h 327"/>
                    <a:gd name="T26" fmla="*/ 1 w 7"/>
                    <a:gd name="T27" fmla="*/ 2 h 327"/>
                    <a:gd name="T28" fmla="*/ 1 w 7"/>
                    <a:gd name="T29" fmla="*/ 2 h 327"/>
                    <a:gd name="T30" fmla="*/ 0 w 7"/>
                    <a:gd name="T31" fmla="*/ 2 h 327"/>
                    <a:gd name="T32" fmla="*/ 0 w 7"/>
                    <a:gd name="T33" fmla="*/ 1 h 327"/>
                    <a:gd name="T34" fmla="*/ 1 w 7"/>
                    <a:gd name="T35" fmla="*/ 1 h 327"/>
                    <a:gd name="T36" fmla="*/ 1 w 7"/>
                    <a:gd name="T37" fmla="*/ 0 h 327"/>
                    <a:gd name="T38" fmla="*/ 1 w 7"/>
                    <a:gd name="T39" fmla="*/ 0 h 327"/>
                    <a:gd name="T40" fmla="*/ 1 w 7"/>
                    <a:gd name="T41" fmla="*/ 0 h 327"/>
                    <a:gd name="T42" fmla="*/ 1 w 7"/>
                    <a:gd name="T43" fmla="*/ 2 h 3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7">
                      <a:moveTo>
                        <a:pt x="7" y="327"/>
                      </a:moveTo>
                      <a:lnTo>
                        <a:pt x="6" y="327"/>
                      </a:lnTo>
                      <a:lnTo>
                        <a:pt x="3" y="326"/>
                      </a:lnTo>
                      <a:lnTo>
                        <a:pt x="2" y="326"/>
                      </a:lnTo>
                      <a:lnTo>
                        <a:pt x="0" y="326"/>
                      </a:lnTo>
                      <a:lnTo>
                        <a:pt x="0" y="241"/>
                      </a:lnTo>
                      <a:lnTo>
                        <a:pt x="2" y="243"/>
                      </a:lnTo>
                      <a:lnTo>
                        <a:pt x="3" y="243"/>
                      </a:lnTo>
                      <a:lnTo>
                        <a:pt x="6" y="244"/>
                      </a:lnTo>
                      <a:lnTo>
                        <a:pt x="7" y="245"/>
                      </a:lnTo>
                      <a:lnTo>
                        <a:pt x="7" y="327"/>
                      </a:lnTo>
                      <a:close/>
                      <a:moveTo>
                        <a:pt x="7" y="81"/>
                      </a:moveTo>
                      <a:lnTo>
                        <a:pt x="6" y="82"/>
                      </a:lnTo>
                      <a:lnTo>
                        <a:pt x="3" y="82"/>
                      </a:lnTo>
                      <a:lnTo>
                        <a:pt x="2" y="84"/>
                      </a:lnTo>
                      <a:lnTo>
                        <a:pt x="0" y="85"/>
                      </a:lnTo>
                      <a:lnTo>
                        <a:pt x="0" y="1"/>
                      </a:lnTo>
                      <a:lnTo>
                        <a:pt x="2" y="1"/>
                      </a:lnTo>
                      <a:lnTo>
                        <a:pt x="3" y="0"/>
                      </a:lnTo>
                      <a:lnTo>
                        <a:pt x="6" y="0"/>
                      </a:lnTo>
                      <a:lnTo>
                        <a:pt x="7" y="0"/>
                      </a:lnTo>
                      <a:lnTo>
                        <a:pt x="7" y="81"/>
                      </a:lnTo>
                      <a:close/>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64" name="Freeform 321">
                  <a:extLst>
                    <a:ext uri="{FF2B5EF4-FFF2-40B4-BE49-F238E27FC236}">
                      <a16:creationId xmlns:a16="http://schemas.microsoft.com/office/drawing/2014/main" id="{F963332F-31E7-4FCF-97A5-9AD44339FE80}"/>
                    </a:ext>
                  </a:extLst>
                </p:cNvPr>
                <p:cNvSpPr>
                  <a:spLocks noEditPoints="1"/>
                </p:cNvSpPr>
                <p:nvPr/>
              </p:nvSpPr>
              <p:spPr bwMode="auto">
                <a:xfrm>
                  <a:off x="1390" y="3349"/>
                  <a:ext cx="3" cy="162"/>
                </a:xfrm>
                <a:custGeom>
                  <a:avLst/>
                  <a:gdLst>
                    <a:gd name="T0" fmla="*/ 0 w 7"/>
                    <a:gd name="T1" fmla="*/ 5 h 325"/>
                    <a:gd name="T2" fmla="*/ 0 w 7"/>
                    <a:gd name="T3" fmla="*/ 5 h 325"/>
                    <a:gd name="T4" fmla="*/ 0 w 7"/>
                    <a:gd name="T5" fmla="*/ 5 h 325"/>
                    <a:gd name="T6" fmla="*/ 0 w 7"/>
                    <a:gd name="T7" fmla="*/ 5 h 325"/>
                    <a:gd name="T8" fmla="*/ 0 w 7"/>
                    <a:gd name="T9" fmla="*/ 5 h 325"/>
                    <a:gd name="T10" fmla="*/ 0 w 7"/>
                    <a:gd name="T11" fmla="*/ 3 h 325"/>
                    <a:gd name="T12" fmla="*/ 0 w 7"/>
                    <a:gd name="T13" fmla="*/ 3 h 325"/>
                    <a:gd name="T14" fmla="*/ 0 w 7"/>
                    <a:gd name="T15" fmla="*/ 3 h 325"/>
                    <a:gd name="T16" fmla="*/ 0 w 7"/>
                    <a:gd name="T17" fmla="*/ 3 h 325"/>
                    <a:gd name="T18" fmla="*/ 0 w 7"/>
                    <a:gd name="T19" fmla="*/ 3 h 325"/>
                    <a:gd name="T20" fmla="*/ 0 w 7"/>
                    <a:gd name="T21" fmla="*/ 5 h 325"/>
                    <a:gd name="T22" fmla="*/ 0 w 7"/>
                    <a:gd name="T23" fmla="*/ 1 h 325"/>
                    <a:gd name="T24" fmla="*/ 0 w 7"/>
                    <a:gd name="T25" fmla="*/ 1 h 325"/>
                    <a:gd name="T26" fmla="*/ 0 w 7"/>
                    <a:gd name="T27" fmla="*/ 1 h 325"/>
                    <a:gd name="T28" fmla="*/ 0 w 7"/>
                    <a:gd name="T29" fmla="*/ 1 h 325"/>
                    <a:gd name="T30" fmla="*/ 0 w 7"/>
                    <a:gd name="T31" fmla="*/ 1 h 325"/>
                    <a:gd name="T32" fmla="*/ 0 w 7"/>
                    <a:gd name="T33" fmla="*/ 0 h 325"/>
                    <a:gd name="T34" fmla="*/ 0 w 7"/>
                    <a:gd name="T35" fmla="*/ 0 h 325"/>
                    <a:gd name="T36" fmla="*/ 0 w 7"/>
                    <a:gd name="T37" fmla="*/ 0 h 325"/>
                    <a:gd name="T38" fmla="*/ 0 w 7"/>
                    <a:gd name="T39" fmla="*/ 0 h 325"/>
                    <a:gd name="T40" fmla="*/ 0 w 7"/>
                    <a:gd name="T41" fmla="*/ 0 h 325"/>
                    <a:gd name="T42" fmla="*/ 0 w 7"/>
                    <a:gd name="T43" fmla="*/ 1 h 3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5">
                      <a:moveTo>
                        <a:pt x="7" y="325"/>
                      </a:moveTo>
                      <a:lnTo>
                        <a:pt x="6" y="323"/>
                      </a:lnTo>
                      <a:lnTo>
                        <a:pt x="3" y="323"/>
                      </a:lnTo>
                      <a:lnTo>
                        <a:pt x="2" y="322"/>
                      </a:lnTo>
                      <a:lnTo>
                        <a:pt x="0" y="322"/>
                      </a:lnTo>
                      <a:lnTo>
                        <a:pt x="0" y="236"/>
                      </a:lnTo>
                      <a:lnTo>
                        <a:pt x="2" y="237"/>
                      </a:lnTo>
                      <a:lnTo>
                        <a:pt x="3" y="238"/>
                      </a:lnTo>
                      <a:lnTo>
                        <a:pt x="6" y="239"/>
                      </a:lnTo>
                      <a:lnTo>
                        <a:pt x="7" y="240"/>
                      </a:lnTo>
                      <a:lnTo>
                        <a:pt x="7" y="325"/>
                      </a:lnTo>
                      <a:close/>
                      <a:moveTo>
                        <a:pt x="7" y="84"/>
                      </a:moveTo>
                      <a:lnTo>
                        <a:pt x="6" y="85"/>
                      </a:lnTo>
                      <a:lnTo>
                        <a:pt x="3" y="86"/>
                      </a:lnTo>
                      <a:lnTo>
                        <a:pt x="2" y="87"/>
                      </a:lnTo>
                      <a:lnTo>
                        <a:pt x="0" y="88"/>
                      </a:lnTo>
                      <a:lnTo>
                        <a:pt x="0" y="2"/>
                      </a:lnTo>
                      <a:lnTo>
                        <a:pt x="2" y="2"/>
                      </a:lnTo>
                      <a:lnTo>
                        <a:pt x="3" y="1"/>
                      </a:lnTo>
                      <a:lnTo>
                        <a:pt x="6" y="1"/>
                      </a:lnTo>
                      <a:lnTo>
                        <a:pt x="7" y="0"/>
                      </a:lnTo>
                      <a:lnTo>
                        <a:pt x="7" y="84"/>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65" name="Freeform 322">
                  <a:extLst>
                    <a:ext uri="{FF2B5EF4-FFF2-40B4-BE49-F238E27FC236}">
                      <a16:creationId xmlns:a16="http://schemas.microsoft.com/office/drawing/2014/main" id="{222CE97F-64A4-4CC3-A7D4-A6FD6BDDCE31}"/>
                    </a:ext>
                  </a:extLst>
                </p:cNvPr>
                <p:cNvSpPr>
                  <a:spLocks noEditPoints="1"/>
                </p:cNvSpPr>
                <p:nvPr/>
              </p:nvSpPr>
              <p:spPr bwMode="auto">
                <a:xfrm>
                  <a:off x="1386" y="3350"/>
                  <a:ext cx="4" cy="160"/>
                </a:xfrm>
                <a:custGeom>
                  <a:avLst/>
                  <a:gdLst>
                    <a:gd name="T0" fmla="*/ 1 w 7"/>
                    <a:gd name="T1" fmla="*/ 5 h 320"/>
                    <a:gd name="T2" fmla="*/ 1 w 7"/>
                    <a:gd name="T3" fmla="*/ 5 h 320"/>
                    <a:gd name="T4" fmla="*/ 1 w 7"/>
                    <a:gd name="T5" fmla="*/ 5 h 320"/>
                    <a:gd name="T6" fmla="*/ 1 w 7"/>
                    <a:gd name="T7" fmla="*/ 5 h 320"/>
                    <a:gd name="T8" fmla="*/ 0 w 7"/>
                    <a:gd name="T9" fmla="*/ 5 h 320"/>
                    <a:gd name="T10" fmla="*/ 0 w 7"/>
                    <a:gd name="T11" fmla="*/ 4 h 320"/>
                    <a:gd name="T12" fmla="*/ 1 w 7"/>
                    <a:gd name="T13" fmla="*/ 4 h 320"/>
                    <a:gd name="T14" fmla="*/ 1 w 7"/>
                    <a:gd name="T15" fmla="*/ 4 h 320"/>
                    <a:gd name="T16" fmla="*/ 1 w 7"/>
                    <a:gd name="T17" fmla="*/ 4 h 320"/>
                    <a:gd name="T18" fmla="*/ 1 w 7"/>
                    <a:gd name="T19" fmla="*/ 4 h 320"/>
                    <a:gd name="T20" fmla="*/ 1 w 7"/>
                    <a:gd name="T21" fmla="*/ 5 h 320"/>
                    <a:gd name="T22" fmla="*/ 1 w 7"/>
                    <a:gd name="T23" fmla="*/ 2 h 320"/>
                    <a:gd name="T24" fmla="*/ 1 w 7"/>
                    <a:gd name="T25" fmla="*/ 2 h 320"/>
                    <a:gd name="T26" fmla="*/ 1 w 7"/>
                    <a:gd name="T27" fmla="*/ 2 h 320"/>
                    <a:gd name="T28" fmla="*/ 1 w 7"/>
                    <a:gd name="T29" fmla="*/ 2 h 320"/>
                    <a:gd name="T30" fmla="*/ 0 w 7"/>
                    <a:gd name="T31" fmla="*/ 2 h 320"/>
                    <a:gd name="T32" fmla="*/ 0 w 7"/>
                    <a:gd name="T33" fmla="*/ 1 h 320"/>
                    <a:gd name="T34" fmla="*/ 1 w 7"/>
                    <a:gd name="T35" fmla="*/ 1 h 320"/>
                    <a:gd name="T36" fmla="*/ 1 w 7"/>
                    <a:gd name="T37" fmla="*/ 1 h 320"/>
                    <a:gd name="T38" fmla="*/ 1 w 7"/>
                    <a:gd name="T39" fmla="*/ 1 h 320"/>
                    <a:gd name="T40" fmla="*/ 1 w 7"/>
                    <a:gd name="T41" fmla="*/ 0 h 320"/>
                    <a:gd name="T42" fmla="*/ 1 w 7"/>
                    <a:gd name="T43" fmla="*/ 2 h 3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20">
                      <a:moveTo>
                        <a:pt x="7" y="320"/>
                      </a:moveTo>
                      <a:lnTo>
                        <a:pt x="6" y="319"/>
                      </a:lnTo>
                      <a:lnTo>
                        <a:pt x="3" y="319"/>
                      </a:lnTo>
                      <a:lnTo>
                        <a:pt x="2" y="318"/>
                      </a:lnTo>
                      <a:lnTo>
                        <a:pt x="0" y="318"/>
                      </a:lnTo>
                      <a:lnTo>
                        <a:pt x="0" y="228"/>
                      </a:lnTo>
                      <a:lnTo>
                        <a:pt x="2" y="229"/>
                      </a:lnTo>
                      <a:lnTo>
                        <a:pt x="3" y="232"/>
                      </a:lnTo>
                      <a:lnTo>
                        <a:pt x="6" y="233"/>
                      </a:lnTo>
                      <a:lnTo>
                        <a:pt x="7" y="234"/>
                      </a:lnTo>
                      <a:lnTo>
                        <a:pt x="7" y="320"/>
                      </a:lnTo>
                      <a:close/>
                      <a:moveTo>
                        <a:pt x="7" y="86"/>
                      </a:moveTo>
                      <a:lnTo>
                        <a:pt x="6" y="88"/>
                      </a:lnTo>
                      <a:lnTo>
                        <a:pt x="3" y="89"/>
                      </a:lnTo>
                      <a:lnTo>
                        <a:pt x="2" y="91"/>
                      </a:lnTo>
                      <a:lnTo>
                        <a:pt x="0" y="92"/>
                      </a:lnTo>
                      <a:lnTo>
                        <a:pt x="0" y="2"/>
                      </a:lnTo>
                      <a:lnTo>
                        <a:pt x="2" y="2"/>
                      </a:lnTo>
                      <a:lnTo>
                        <a:pt x="3" y="1"/>
                      </a:lnTo>
                      <a:lnTo>
                        <a:pt x="6" y="1"/>
                      </a:lnTo>
                      <a:lnTo>
                        <a:pt x="7" y="0"/>
                      </a:lnTo>
                      <a:lnTo>
                        <a:pt x="7" y="86"/>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66" name="Freeform 323">
                  <a:extLst>
                    <a:ext uri="{FF2B5EF4-FFF2-40B4-BE49-F238E27FC236}">
                      <a16:creationId xmlns:a16="http://schemas.microsoft.com/office/drawing/2014/main" id="{50DB8ECC-E41A-4EE9-A661-316EC2C68C8F}"/>
                    </a:ext>
                  </a:extLst>
                </p:cNvPr>
                <p:cNvSpPr>
                  <a:spLocks/>
                </p:cNvSpPr>
                <p:nvPr/>
              </p:nvSpPr>
              <p:spPr bwMode="auto">
                <a:xfrm>
                  <a:off x="1333" y="3351"/>
                  <a:ext cx="53" cy="158"/>
                </a:xfrm>
                <a:custGeom>
                  <a:avLst/>
                  <a:gdLst>
                    <a:gd name="T0" fmla="*/ 1 w 107"/>
                    <a:gd name="T1" fmla="*/ 5 h 316"/>
                    <a:gd name="T2" fmla="*/ 1 w 107"/>
                    <a:gd name="T3" fmla="*/ 5 h 316"/>
                    <a:gd name="T4" fmla="*/ 1 w 107"/>
                    <a:gd name="T5" fmla="*/ 5 h 316"/>
                    <a:gd name="T6" fmla="*/ 0 w 107"/>
                    <a:gd name="T7" fmla="*/ 5 h 316"/>
                    <a:gd name="T8" fmla="*/ 0 w 107"/>
                    <a:gd name="T9" fmla="*/ 4 h 316"/>
                    <a:gd name="T10" fmla="*/ 0 w 107"/>
                    <a:gd name="T11" fmla="*/ 4 h 316"/>
                    <a:gd name="T12" fmla="*/ 0 w 107"/>
                    <a:gd name="T13" fmla="*/ 4 h 316"/>
                    <a:gd name="T14" fmla="*/ 0 w 107"/>
                    <a:gd name="T15" fmla="*/ 3 h 316"/>
                    <a:gd name="T16" fmla="*/ 0 w 107"/>
                    <a:gd name="T17" fmla="*/ 3 h 316"/>
                    <a:gd name="T18" fmla="*/ 0 w 107"/>
                    <a:gd name="T19" fmla="*/ 3 h 316"/>
                    <a:gd name="T20" fmla="*/ 0 w 107"/>
                    <a:gd name="T21" fmla="*/ 2 h 316"/>
                    <a:gd name="T22" fmla="*/ 0 w 107"/>
                    <a:gd name="T23" fmla="*/ 2 h 316"/>
                    <a:gd name="T24" fmla="*/ 0 w 107"/>
                    <a:gd name="T25" fmla="*/ 1 h 316"/>
                    <a:gd name="T26" fmla="*/ 0 w 107"/>
                    <a:gd name="T27" fmla="*/ 1 h 316"/>
                    <a:gd name="T28" fmla="*/ 1 w 107"/>
                    <a:gd name="T29" fmla="*/ 1 h 316"/>
                    <a:gd name="T30" fmla="*/ 1 w 107"/>
                    <a:gd name="T31" fmla="*/ 1 h 316"/>
                    <a:gd name="T32" fmla="*/ 1 w 107"/>
                    <a:gd name="T33" fmla="*/ 0 h 316"/>
                    <a:gd name="T34" fmla="*/ 1 w 107"/>
                    <a:gd name="T35" fmla="*/ 2 h 316"/>
                    <a:gd name="T36" fmla="*/ 1 w 107"/>
                    <a:gd name="T37" fmla="*/ 2 h 316"/>
                    <a:gd name="T38" fmla="*/ 1 w 107"/>
                    <a:gd name="T39" fmla="*/ 2 h 316"/>
                    <a:gd name="T40" fmla="*/ 1 w 107"/>
                    <a:gd name="T41" fmla="*/ 3 h 316"/>
                    <a:gd name="T42" fmla="*/ 1 w 107"/>
                    <a:gd name="T43" fmla="*/ 3 h 316"/>
                    <a:gd name="T44" fmla="*/ 1 w 107"/>
                    <a:gd name="T45" fmla="*/ 3 h 316"/>
                    <a:gd name="T46" fmla="*/ 1 w 107"/>
                    <a:gd name="T47" fmla="*/ 4 h 316"/>
                    <a:gd name="T48" fmla="*/ 1 w 107"/>
                    <a:gd name="T49" fmla="*/ 4 h 316"/>
                    <a:gd name="T50" fmla="*/ 1 w 107"/>
                    <a:gd name="T51" fmla="*/ 4 h 316"/>
                    <a:gd name="T52" fmla="*/ 1 w 107"/>
                    <a:gd name="T53" fmla="*/ 5 h 3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7" h="316">
                      <a:moveTo>
                        <a:pt x="107" y="316"/>
                      </a:moveTo>
                      <a:lnTo>
                        <a:pt x="85" y="304"/>
                      </a:lnTo>
                      <a:lnTo>
                        <a:pt x="64" y="291"/>
                      </a:lnTo>
                      <a:lnTo>
                        <a:pt x="46" y="273"/>
                      </a:lnTo>
                      <a:lnTo>
                        <a:pt x="30" y="254"/>
                      </a:lnTo>
                      <a:lnTo>
                        <a:pt x="17" y="233"/>
                      </a:lnTo>
                      <a:lnTo>
                        <a:pt x="8" y="209"/>
                      </a:lnTo>
                      <a:lnTo>
                        <a:pt x="2" y="185"/>
                      </a:lnTo>
                      <a:lnTo>
                        <a:pt x="0" y="158"/>
                      </a:lnTo>
                      <a:lnTo>
                        <a:pt x="2" y="132"/>
                      </a:lnTo>
                      <a:lnTo>
                        <a:pt x="8" y="107"/>
                      </a:lnTo>
                      <a:lnTo>
                        <a:pt x="17" y="83"/>
                      </a:lnTo>
                      <a:lnTo>
                        <a:pt x="30" y="61"/>
                      </a:lnTo>
                      <a:lnTo>
                        <a:pt x="46" y="43"/>
                      </a:lnTo>
                      <a:lnTo>
                        <a:pt x="64" y="26"/>
                      </a:lnTo>
                      <a:lnTo>
                        <a:pt x="85" y="12"/>
                      </a:lnTo>
                      <a:lnTo>
                        <a:pt x="107" y="0"/>
                      </a:lnTo>
                      <a:lnTo>
                        <a:pt x="107" y="90"/>
                      </a:lnTo>
                      <a:lnTo>
                        <a:pt x="94" y="104"/>
                      </a:lnTo>
                      <a:lnTo>
                        <a:pt x="85" y="120"/>
                      </a:lnTo>
                      <a:lnTo>
                        <a:pt x="79" y="139"/>
                      </a:lnTo>
                      <a:lnTo>
                        <a:pt x="77" y="158"/>
                      </a:lnTo>
                      <a:lnTo>
                        <a:pt x="79" y="178"/>
                      </a:lnTo>
                      <a:lnTo>
                        <a:pt x="85" y="195"/>
                      </a:lnTo>
                      <a:lnTo>
                        <a:pt x="94" y="212"/>
                      </a:lnTo>
                      <a:lnTo>
                        <a:pt x="107" y="226"/>
                      </a:lnTo>
                      <a:lnTo>
                        <a:pt x="107" y="3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67" name="Freeform 324">
                  <a:extLst>
                    <a:ext uri="{FF2B5EF4-FFF2-40B4-BE49-F238E27FC236}">
                      <a16:creationId xmlns:a16="http://schemas.microsoft.com/office/drawing/2014/main" id="{BC64AB89-497B-4D77-BDF4-F2CED2C40A7B}"/>
                    </a:ext>
                  </a:extLst>
                </p:cNvPr>
                <p:cNvSpPr>
                  <a:spLocks/>
                </p:cNvSpPr>
                <p:nvPr/>
              </p:nvSpPr>
              <p:spPr bwMode="auto">
                <a:xfrm>
                  <a:off x="1418" y="3380"/>
                  <a:ext cx="50" cy="50"/>
                </a:xfrm>
                <a:custGeom>
                  <a:avLst/>
                  <a:gdLst>
                    <a:gd name="T0" fmla="*/ 2 w 100"/>
                    <a:gd name="T1" fmla="*/ 2 h 100"/>
                    <a:gd name="T2" fmla="*/ 2 w 100"/>
                    <a:gd name="T3" fmla="*/ 2 h 100"/>
                    <a:gd name="T4" fmla="*/ 2 w 100"/>
                    <a:gd name="T5" fmla="*/ 2 h 100"/>
                    <a:gd name="T6" fmla="*/ 2 w 100"/>
                    <a:gd name="T7" fmla="*/ 1 h 100"/>
                    <a:gd name="T8" fmla="*/ 2 w 100"/>
                    <a:gd name="T9" fmla="*/ 1 h 100"/>
                    <a:gd name="T10" fmla="*/ 2 w 100"/>
                    <a:gd name="T11" fmla="*/ 1 h 100"/>
                    <a:gd name="T12" fmla="*/ 1 w 100"/>
                    <a:gd name="T13" fmla="*/ 1 h 100"/>
                    <a:gd name="T14" fmla="*/ 1 w 100"/>
                    <a:gd name="T15" fmla="*/ 1 h 100"/>
                    <a:gd name="T16" fmla="*/ 1 w 100"/>
                    <a:gd name="T17" fmla="*/ 1 h 100"/>
                    <a:gd name="T18" fmla="*/ 0 w 100"/>
                    <a:gd name="T19" fmla="*/ 0 h 100"/>
                    <a:gd name="T20" fmla="*/ 0 w 100"/>
                    <a:gd name="T21" fmla="*/ 1 h 100"/>
                    <a:gd name="T22" fmla="*/ 1 w 100"/>
                    <a:gd name="T23" fmla="*/ 1 h 100"/>
                    <a:gd name="T24" fmla="*/ 1 w 100"/>
                    <a:gd name="T25" fmla="*/ 1 h 100"/>
                    <a:gd name="T26" fmla="*/ 1 w 100"/>
                    <a:gd name="T27" fmla="*/ 1 h 100"/>
                    <a:gd name="T28" fmla="*/ 1 w 100"/>
                    <a:gd name="T29" fmla="*/ 1 h 100"/>
                    <a:gd name="T30" fmla="*/ 2 w 100"/>
                    <a:gd name="T31" fmla="*/ 1 h 100"/>
                    <a:gd name="T32" fmla="*/ 2 w 100"/>
                    <a:gd name="T33" fmla="*/ 2 h 100"/>
                    <a:gd name="T34" fmla="*/ 2 w 100"/>
                    <a:gd name="T35" fmla="*/ 2 h 100"/>
                    <a:gd name="T36" fmla="*/ 2 w 100"/>
                    <a:gd name="T37" fmla="*/ 2 h 100"/>
                    <a:gd name="T38" fmla="*/ 2 w 100"/>
                    <a:gd name="T39" fmla="*/ 2 h 100"/>
                    <a:gd name="T40" fmla="*/ 2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100"/>
                      </a:moveTo>
                      <a:lnTo>
                        <a:pt x="100" y="100"/>
                      </a:lnTo>
                      <a:lnTo>
                        <a:pt x="97" y="81"/>
                      </a:lnTo>
                      <a:lnTo>
                        <a:pt x="92" y="62"/>
                      </a:lnTo>
                      <a:lnTo>
                        <a:pt x="82" y="45"/>
                      </a:lnTo>
                      <a:lnTo>
                        <a:pt x="69" y="29"/>
                      </a:lnTo>
                      <a:lnTo>
                        <a:pt x="54" y="18"/>
                      </a:lnTo>
                      <a:lnTo>
                        <a:pt x="38" y="8"/>
                      </a:lnTo>
                      <a:lnTo>
                        <a:pt x="20" y="3"/>
                      </a:lnTo>
                      <a:lnTo>
                        <a:pt x="0" y="0"/>
                      </a:lnTo>
                      <a:lnTo>
                        <a:pt x="0" y="16"/>
                      </a:lnTo>
                      <a:lnTo>
                        <a:pt x="17" y="17"/>
                      </a:lnTo>
                      <a:lnTo>
                        <a:pt x="34" y="22"/>
                      </a:lnTo>
                      <a:lnTo>
                        <a:pt x="47" y="30"/>
                      </a:lnTo>
                      <a:lnTo>
                        <a:pt x="60" y="40"/>
                      </a:lnTo>
                      <a:lnTo>
                        <a:pt x="70" y="52"/>
                      </a:lnTo>
                      <a:lnTo>
                        <a:pt x="78" y="67"/>
                      </a:lnTo>
                      <a:lnTo>
                        <a:pt x="83" y="83"/>
                      </a:lnTo>
                      <a:lnTo>
                        <a:pt x="84" y="100"/>
                      </a:lnTo>
                      <a:lnTo>
                        <a:pt x="1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68" name="Freeform 325">
                  <a:extLst>
                    <a:ext uri="{FF2B5EF4-FFF2-40B4-BE49-F238E27FC236}">
                      <a16:creationId xmlns:a16="http://schemas.microsoft.com/office/drawing/2014/main" id="{63FDFF52-F943-4457-B18F-D89CC740A1E2}"/>
                    </a:ext>
                  </a:extLst>
                </p:cNvPr>
                <p:cNvSpPr>
                  <a:spLocks/>
                </p:cNvSpPr>
                <p:nvPr/>
              </p:nvSpPr>
              <p:spPr bwMode="auto">
                <a:xfrm>
                  <a:off x="1418" y="3430"/>
                  <a:ext cx="50" cy="50"/>
                </a:xfrm>
                <a:custGeom>
                  <a:avLst/>
                  <a:gdLst>
                    <a:gd name="T0" fmla="*/ 0 w 100"/>
                    <a:gd name="T1" fmla="*/ 2 h 100"/>
                    <a:gd name="T2" fmla="*/ 0 w 100"/>
                    <a:gd name="T3" fmla="*/ 2 h 100"/>
                    <a:gd name="T4" fmla="*/ 1 w 100"/>
                    <a:gd name="T5" fmla="*/ 2 h 100"/>
                    <a:gd name="T6" fmla="*/ 1 w 100"/>
                    <a:gd name="T7" fmla="*/ 2 h 100"/>
                    <a:gd name="T8" fmla="*/ 1 w 100"/>
                    <a:gd name="T9" fmla="*/ 2 h 100"/>
                    <a:gd name="T10" fmla="*/ 2 w 100"/>
                    <a:gd name="T11" fmla="*/ 2 h 100"/>
                    <a:gd name="T12" fmla="*/ 2 w 100"/>
                    <a:gd name="T13" fmla="*/ 1 h 100"/>
                    <a:gd name="T14" fmla="*/ 2 w 100"/>
                    <a:gd name="T15" fmla="*/ 1 h 100"/>
                    <a:gd name="T16" fmla="*/ 2 w 100"/>
                    <a:gd name="T17" fmla="*/ 1 h 100"/>
                    <a:gd name="T18" fmla="*/ 2 w 100"/>
                    <a:gd name="T19" fmla="*/ 0 h 100"/>
                    <a:gd name="T20" fmla="*/ 2 w 100"/>
                    <a:gd name="T21" fmla="*/ 0 h 100"/>
                    <a:gd name="T22" fmla="*/ 2 w 100"/>
                    <a:gd name="T23" fmla="*/ 1 h 100"/>
                    <a:gd name="T24" fmla="*/ 2 w 100"/>
                    <a:gd name="T25" fmla="*/ 1 h 100"/>
                    <a:gd name="T26" fmla="*/ 2 w 100"/>
                    <a:gd name="T27" fmla="*/ 1 h 100"/>
                    <a:gd name="T28" fmla="*/ 1 w 100"/>
                    <a:gd name="T29" fmla="*/ 1 h 100"/>
                    <a:gd name="T30" fmla="*/ 1 w 100"/>
                    <a:gd name="T31" fmla="*/ 2 h 100"/>
                    <a:gd name="T32" fmla="*/ 1 w 100"/>
                    <a:gd name="T33" fmla="*/ 2 h 100"/>
                    <a:gd name="T34" fmla="*/ 1 w 100"/>
                    <a:gd name="T35" fmla="*/ 2 h 100"/>
                    <a:gd name="T36" fmla="*/ 0 w 100"/>
                    <a:gd name="T37" fmla="*/ 2 h 100"/>
                    <a:gd name="T38" fmla="*/ 0 w 100"/>
                    <a:gd name="T39" fmla="*/ 2 h 100"/>
                    <a:gd name="T40" fmla="*/ 0 w 100"/>
                    <a:gd name="T41" fmla="*/ 2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100"/>
                      </a:moveTo>
                      <a:lnTo>
                        <a:pt x="0" y="100"/>
                      </a:lnTo>
                      <a:lnTo>
                        <a:pt x="20" y="97"/>
                      </a:lnTo>
                      <a:lnTo>
                        <a:pt x="38" y="92"/>
                      </a:lnTo>
                      <a:lnTo>
                        <a:pt x="55" y="82"/>
                      </a:lnTo>
                      <a:lnTo>
                        <a:pt x="69" y="70"/>
                      </a:lnTo>
                      <a:lnTo>
                        <a:pt x="82" y="57"/>
                      </a:lnTo>
                      <a:lnTo>
                        <a:pt x="92" y="38"/>
                      </a:lnTo>
                      <a:lnTo>
                        <a:pt x="97" y="20"/>
                      </a:lnTo>
                      <a:lnTo>
                        <a:pt x="100" y="0"/>
                      </a:lnTo>
                      <a:lnTo>
                        <a:pt x="84" y="0"/>
                      </a:lnTo>
                      <a:lnTo>
                        <a:pt x="83" y="17"/>
                      </a:lnTo>
                      <a:lnTo>
                        <a:pt x="78" y="34"/>
                      </a:lnTo>
                      <a:lnTo>
                        <a:pt x="70" y="47"/>
                      </a:lnTo>
                      <a:lnTo>
                        <a:pt x="60" y="59"/>
                      </a:lnTo>
                      <a:lnTo>
                        <a:pt x="46" y="70"/>
                      </a:lnTo>
                      <a:lnTo>
                        <a:pt x="34" y="78"/>
                      </a:lnTo>
                      <a:lnTo>
                        <a:pt x="17" y="83"/>
                      </a:lnTo>
                      <a:lnTo>
                        <a:pt x="0" y="84"/>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69" name="Freeform 326">
                  <a:extLst>
                    <a:ext uri="{FF2B5EF4-FFF2-40B4-BE49-F238E27FC236}">
                      <a16:creationId xmlns:a16="http://schemas.microsoft.com/office/drawing/2014/main" id="{D0F9D49A-414E-4B13-AA9E-73175DCC653A}"/>
                    </a:ext>
                  </a:extLst>
                </p:cNvPr>
                <p:cNvSpPr>
                  <a:spLocks/>
                </p:cNvSpPr>
                <p:nvPr/>
              </p:nvSpPr>
              <p:spPr bwMode="auto">
                <a:xfrm>
                  <a:off x="1368" y="3430"/>
                  <a:ext cx="50" cy="50"/>
                </a:xfrm>
                <a:custGeom>
                  <a:avLst/>
                  <a:gdLst>
                    <a:gd name="T0" fmla="*/ 0 w 100"/>
                    <a:gd name="T1" fmla="*/ 0 h 100"/>
                    <a:gd name="T2" fmla="*/ 0 w 100"/>
                    <a:gd name="T3" fmla="*/ 0 h 100"/>
                    <a:gd name="T4" fmla="*/ 1 w 100"/>
                    <a:gd name="T5" fmla="*/ 1 h 100"/>
                    <a:gd name="T6" fmla="*/ 1 w 100"/>
                    <a:gd name="T7" fmla="*/ 1 h 100"/>
                    <a:gd name="T8" fmla="*/ 1 w 100"/>
                    <a:gd name="T9" fmla="*/ 1 h 100"/>
                    <a:gd name="T10" fmla="*/ 1 w 100"/>
                    <a:gd name="T11" fmla="*/ 2 h 100"/>
                    <a:gd name="T12" fmla="*/ 1 w 100"/>
                    <a:gd name="T13" fmla="*/ 2 h 100"/>
                    <a:gd name="T14" fmla="*/ 1 w 100"/>
                    <a:gd name="T15" fmla="*/ 2 h 100"/>
                    <a:gd name="T16" fmla="*/ 2 w 100"/>
                    <a:gd name="T17" fmla="*/ 2 h 100"/>
                    <a:gd name="T18" fmla="*/ 2 w 100"/>
                    <a:gd name="T19" fmla="*/ 2 h 100"/>
                    <a:gd name="T20" fmla="*/ 2 w 100"/>
                    <a:gd name="T21" fmla="*/ 2 h 100"/>
                    <a:gd name="T22" fmla="*/ 2 w 100"/>
                    <a:gd name="T23" fmla="*/ 2 h 100"/>
                    <a:gd name="T24" fmla="*/ 2 w 100"/>
                    <a:gd name="T25" fmla="*/ 2 h 100"/>
                    <a:gd name="T26" fmla="*/ 1 w 100"/>
                    <a:gd name="T27" fmla="*/ 2 h 100"/>
                    <a:gd name="T28" fmla="*/ 1 w 100"/>
                    <a:gd name="T29" fmla="*/ 1 h 100"/>
                    <a:gd name="T30" fmla="*/ 1 w 100"/>
                    <a:gd name="T31" fmla="*/ 1 h 100"/>
                    <a:gd name="T32" fmla="*/ 1 w 100"/>
                    <a:gd name="T33" fmla="*/ 1 h 100"/>
                    <a:gd name="T34" fmla="*/ 1 w 100"/>
                    <a:gd name="T35" fmla="*/ 1 h 100"/>
                    <a:gd name="T36" fmla="*/ 1 w 100"/>
                    <a:gd name="T37" fmla="*/ 0 h 100"/>
                    <a:gd name="T38" fmla="*/ 1 w 100"/>
                    <a:gd name="T39" fmla="*/ 0 h 100"/>
                    <a:gd name="T40" fmla="*/ 0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0" y="0"/>
                      </a:moveTo>
                      <a:lnTo>
                        <a:pt x="0" y="0"/>
                      </a:lnTo>
                      <a:lnTo>
                        <a:pt x="3" y="20"/>
                      </a:lnTo>
                      <a:lnTo>
                        <a:pt x="8" y="38"/>
                      </a:lnTo>
                      <a:lnTo>
                        <a:pt x="18" y="57"/>
                      </a:lnTo>
                      <a:lnTo>
                        <a:pt x="31" y="69"/>
                      </a:lnTo>
                      <a:lnTo>
                        <a:pt x="44" y="82"/>
                      </a:lnTo>
                      <a:lnTo>
                        <a:pt x="62" y="92"/>
                      </a:lnTo>
                      <a:lnTo>
                        <a:pt x="81" y="97"/>
                      </a:lnTo>
                      <a:lnTo>
                        <a:pt x="100" y="100"/>
                      </a:lnTo>
                      <a:lnTo>
                        <a:pt x="100" y="84"/>
                      </a:lnTo>
                      <a:lnTo>
                        <a:pt x="83" y="83"/>
                      </a:lnTo>
                      <a:lnTo>
                        <a:pt x="67" y="78"/>
                      </a:lnTo>
                      <a:lnTo>
                        <a:pt x="53" y="70"/>
                      </a:lnTo>
                      <a:lnTo>
                        <a:pt x="40" y="60"/>
                      </a:lnTo>
                      <a:lnTo>
                        <a:pt x="30" y="47"/>
                      </a:lnTo>
                      <a:lnTo>
                        <a:pt x="22" y="34"/>
                      </a:lnTo>
                      <a:lnTo>
                        <a:pt x="17" y="17"/>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70" name="Freeform 327">
                  <a:extLst>
                    <a:ext uri="{FF2B5EF4-FFF2-40B4-BE49-F238E27FC236}">
                      <a16:creationId xmlns:a16="http://schemas.microsoft.com/office/drawing/2014/main" id="{D5E5F6D8-3072-418B-BC9D-11E1BDFF0BE1}"/>
                    </a:ext>
                  </a:extLst>
                </p:cNvPr>
                <p:cNvSpPr>
                  <a:spLocks/>
                </p:cNvSpPr>
                <p:nvPr/>
              </p:nvSpPr>
              <p:spPr bwMode="auto">
                <a:xfrm>
                  <a:off x="1368" y="3380"/>
                  <a:ext cx="50" cy="50"/>
                </a:xfrm>
                <a:custGeom>
                  <a:avLst/>
                  <a:gdLst>
                    <a:gd name="T0" fmla="*/ 2 w 100"/>
                    <a:gd name="T1" fmla="*/ 0 h 100"/>
                    <a:gd name="T2" fmla="*/ 2 w 100"/>
                    <a:gd name="T3" fmla="*/ 0 h 100"/>
                    <a:gd name="T4" fmla="*/ 2 w 100"/>
                    <a:gd name="T5" fmla="*/ 1 h 100"/>
                    <a:gd name="T6" fmla="*/ 1 w 100"/>
                    <a:gd name="T7" fmla="*/ 1 h 100"/>
                    <a:gd name="T8" fmla="*/ 1 w 100"/>
                    <a:gd name="T9" fmla="*/ 1 h 100"/>
                    <a:gd name="T10" fmla="*/ 1 w 100"/>
                    <a:gd name="T11" fmla="*/ 1 h 100"/>
                    <a:gd name="T12" fmla="*/ 1 w 100"/>
                    <a:gd name="T13" fmla="*/ 1 h 100"/>
                    <a:gd name="T14" fmla="*/ 1 w 100"/>
                    <a:gd name="T15" fmla="*/ 1 h 100"/>
                    <a:gd name="T16" fmla="*/ 1 w 100"/>
                    <a:gd name="T17" fmla="*/ 2 h 100"/>
                    <a:gd name="T18" fmla="*/ 0 w 100"/>
                    <a:gd name="T19" fmla="*/ 2 h 100"/>
                    <a:gd name="T20" fmla="*/ 1 w 100"/>
                    <a:gd name="T21" fmla="*/ 2 h 100"/>
                    <a:gd name="T22" fmla="*/ 1 w 100"/>
                    <a:gd name="T23" fmla="*/ 2 h 100"/>
                    <a:gd name="T24" fmla="*/ 1 w 100"/>
                    <a:gd name="T25" fmla="*/ 2 h 100"/>
                    <a:gd name="T26" fmla="*/ 1 w 100"/>
                    <a:gd name="T27" fmla="*/ 1 h 100"/>
                    <a:gd name="T28" fmla="*/ 1 w 100"/>
                    <a:gd name="T29" fmla="*/ 1 h 100"/>
                    <a:gd name="T30" fmla="*/ 1 w 100"/>
                    <a:gd name="T31" fmla="*/ 1 h 100"/>
                    <a:gd name="T32" fmla="*/ 2 w 100"/>
                    <a:gd name="T33" fmla="*/ 1 h 100"/>
                    <a:gd name="T34" fmla="*/ 2 w 100"/>
                    <a:gd name="T35" fmla="*/ 1 h 100"/>
                    <a:gd name="T36" fmla="*/ 2 w 100"/>
                    <a:gd name="T37" fmla="*/ 1 h 100"/>
                    <a:gd name="T38" fmla="*/ 2 w 100"/>
                    <a:gd name="T39" fmla="*/ 1 h 100"/>
                    <a:gd name="T40" fmla="*/ 2 w 100"/>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 h="100">
                      <a:moveTo>
                        <a:pt x="100" y="0"/>
                      </a:moveTo>
                      <a:lnTo>
                        <a:pt x="100" y="0"/>
                      </a:lnTo>
                      <a:lnTo>
                        <a:pt x="81" y="3"/>
                      </a:lnTo>
                      <a:lnTo>
                        <a:pt x="62" y="8"/>
                      </a:lnTo>
                      <a:lnTo>
                        <a:pt x="45" y="18"/>
                      </a:lnTo>
                      <a:lnTo>
                        <a:pt x="31" y="30"/>
                      </a:lnTo>
                      <a:lnTo>
                        <a:pt x="18" y="45"/>
                      </a:lnTo>
                      <a:lnTo>
                        <a:pt x="8" y="62"/>
                      </a:lnTo>
                      <a:lnTo>
                        <a:pt x="3" y="81"/>
                      </a:lnTo>
                      <a:lnTo>
                        <a:pt x="0" y="100"/>
                      </a:lnTo>
                      <a:lnTo>
                        <a:pt x="16" y="100"/>
                      </a:lnTo>
                      <a:lnTo>
                        <a:pt x="17" y="83"/>
                      </a:lnTo>
                      <a:lnTo>
                        <a:pt x="22" y="67"/>
                      </a:lnTo>
                      <a:lnTo>
                        <a:pt x="30" y="52"/>
                      </a:lnTo>
                      <a:lnTo>
                        <a:pt x="40" y="39"/>
                      </a:lnTo>
                      <a:lnTo>
                        <a:pt x="52" y="30"/>
                      </a:lnTo>
                      <a:lnTo>
                        <a:pt x="67" y="22"/>
                      </a:lnTo>
                      <a:lnTo>
                        <a:pt x="83" y="17"/>
                      </a:lnTo>
                      <a:lnTo>
                        <a:pt x="100" y="16"/>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71" name="Freeform 328">
                  <a:extLst>
                    <a:ext uri="{FF2B5EF4-FFF2-40B4-BE49-F238E27FC236}">
                      <a16:creationId xmlns:a16="http://schemas.microsoft.com/office/drawing/2014/main" id="{26625E8E-5EB6-44A4-85AC-1749891B181C}"/>
                    </a:ext>
                  </a:extLst>
                </p:cNvPr>
                <p:cNvSpPr>
                  <a:spLocks/>
                </p:cNvSpPr>
                <p:nvPr/>
              </p:nvSpPr>
              <p:spPr bwMode="auto">
                <a:xfrm>
                  <a:off x="1418" y="3341"/>
                  <a:ext cx="88" cy="89"/>
                </a:xfrm>
                <a:custGeom>
                  <a:avLst/>
                  <a:gdLst>
                    <a:gd name="T0" fmla="*/ 2 w 177"/>
                    <a:gd name="T1" fmla="*/ 3 h 177"/>
                    <a:gd name="T2" fmla="*/ 2 w 177"/>
                    <a:gd name="T3" fmla="*/ 3 h 177"/>
                    <a:gd name="T4" fmla="*/ 2 w 177"/>
                    <a:gd name="T5" fmla="*/ 3 h 177"/>
                    <a:gd name="T6" fmla="*/ 2 w 177"/>
                    <a:gd name="T7" fmla="*/ 2 h 177"/>
                    <a:gd name="T8" fmla="*/ 2 w 177"/>
                    <a:gd name="T9" fmla="*/ 2 h 177"/>
                    <a:gd name="T10" fmla="*/ 1 w 177"/>
                    <a:gd name="T11" fmla="*/ 1 h 177"/>
                    <a:gd name="T12" fmla="*/ 1 w 177"/>
                    <a:gd name="T13" fmla="*/ 1 h 177"/>
                    <a:gd name="T14" fmla="*/ 1 w 177"/>
                    <a:gd name="T15" fmla="*/ 1 h 177"/>
                    <a:gd name="T16" fmla="*/ 0 w 177"/>
                    <a:gd name="T17" fmla="*/ 1 h 177"/>
                    <a:gd name="T18" fmla="*/ 0 w 177"/>
                    <a:gd name="T19" fmla="*/ 0 h 177"/>
                    <a:gd name="T20" fmla="*/ 0 w 177"/>
                    <a:gd name="T21" fmla="*/ 1 h 177"/>
                    <a:gd name="T22" fmla="*/ 0 w 177"/>
                    <a:gd name="T23" fmla="*/ 1 h 177"/>
                    <a:gd name="T24" fmla="*/ 0 w 177"/>
                    <a:gd name="T25" fmla="*/ 1 h 177"/>
                    <a:gd name="T26" fmla="*/ 1 w 177"/>
                    <a:gd name="T27" fmla="*/ 1 h 177"/>
                    <a:gd name="T28" fmla="*/ 1 w 177"/>
                    <a:gd name="T29" fmla="*/ 1 h 177"/>
                    <a:gd name="T30" fmla="*/ 2 w 177"/>
                    <a:gd name="T31" fmla="*/ 2 h 177"/>
                    <a:gd name="T32" fmla="*/ 2 w 177"/>
                    <a:gd name="T33" fmla="*/ 2 h 177"/>
                    <a:gd name="T34" fmla="*/ 2 w 177"/>
                    <a:gd name="T35" fmla="*/ 3 h 177"/>
                    <a:gd name="T36" fmla="*/ 2 w 177"/>
                    <a:gd name="T37" fmla="*/ 3 h 177"/>
                    <a:gd name="T38" fmla="*/ 2 w 177"/>
                    <a:gd name="T39" fmla="*/ 3 h 177"/>
                    <a:gd name="T40" fmla="*/ 2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177"/>
                      </a:moveTo>
                      <a:lnTo>
                        <a:pt x="177" y="177"/>
                      </a:lnTo>
                      <a:lnTo>
                        <a:pt x="173" y="141"/>
                      </a:lnTo>
                      <a:lnTo>
                        <a:pt x="162" y="109"/>
                      </a:lnTo>
                      <a:lnTo>
                        <a:pt x="146" y="79"/>
                      </a:lnTo>
                      <a:lnTo>
                        <a:pt x="124" y="53"/>
                      </a:lnTo>
                      <a:lnTo>
                        <a:pt x="98" y="31"/>
                      </a:lnTo>
                      <a:lnTo>
                        <a:pt x="68" y="15"/>
                      </a:lnTo>
                      <a:lnTo>
                        <a:pt x="35" y="4"/>
                      </a:lnTo>
                      <a:lnTo>
                        <a:pt x="0" y="0"/>
                      </a:lnTo>
                      <a:lnTo>
                        <a:pt x="0" y="16"/>
                      </a:lnTo>
                      <a:lnTo>
                        <a:pt x="32" y="18"/>
                      </a:lnTo>
                      <a:lnTo>
                        <a:pt x="63" y="29"/>
                      </a:lnTo>
                      <a:lnTo>
                        <a:pt x="91" y="42"/>
                      </a:lnTo>
                      <a:lnTo>
                        <a:pt x="115" y="62"/>
                      </a:lnTo>
                      <a:lnTo>
                        <a:pt x="135" y="86"/>
                      </a:lnTo>
                      <a:lnTo>
                        <a:pt x="149" y="114"/>
                      </a:lnTo>
                      <a:lnTo>
                        <a:pt x="159" y="144"/>
                      </a:lnTo>
                      <a:lnTo>
                        <a:pt x="161" y="177"/>
                      </a:lnTo>
                      <a:lnTo>
                        <a:pt x="177"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72" name="Freeform 329">
                  <a:extLst>
                    <a:ext uri="{FF2B5EF4-FFF2-40B4-BE49-F238E27FC236}">
                      <a16:creationId xmlns:a16="http://schemas.microsoft.com/office/drawing/2014/main" id="{E97529D1-38DC-45AF-A319-4D4A191F4D19}"/>
                    </a:ext>
                  </a:extLst>
                </p:cNvPr>
                <p:cNvSpPr>
                  <a:spLocks/>
                </p:cNvSpPr>
                <p:nvPr/>
              </p:nvSpPr>
              <p:spPr bwMode="auto">
                <a:xfrm>
                  <a:off x="1418" y="3430"/>
                  <a:ext cx="88" cy="89"/>
                </a:xfrm>
                <a:custGeom>
                  <a:avLst/>
                  <a:gdLst>
                    <a:gd name="T0" fmla="*/ 0 w 177"/>
                    <a:gd name="T1" fmla="*/ 3 h 177"/>
                    <a:gd name="T2" fmla="*/ 0 w 177"/>
                    <a:gd name="T3" fmla="*/ 3 h 177"/>
                    <a:gd name="T4" fmla="*/ 0 w 177"/>
                    <a:gd name="T5" fmla="*/ 3 h 177"/>
                    <a:gd name="T6" fmla="*/ 1 w 177"/>
                    <a:gd name="T7" fmla="*/ 3 h 177"/>
                    <a:gd name="T8" fmla="*/ 1 w 177"/>
                    <a:gd name="T9" fmla="*/ 3 h 177"/>
                    <a:gd name="T10" fmla="*/ 1 w 177"/>
                    <a:gd name="T11" fmla="*/ 2 h 177"/>
                    <a:gd name="T12" fmla="*/ 2 w 177"/>
                    <a:gd name="T13" fmla="*/ 2 h 177"/>
                    <a:gd name="T14" fmla="*/ 2 w 177"/>
                    <a:gd name="T15" fmla="*/ 2 h 177"/>
                    <a:gd name="T16" fmla="*/ 2 w 177"/>
                    <a:gd name="T17" fmla="*/ 1 h 177"/>
                    <a:gd name="T18" fmla="*/ 2 w 177"/>
                    <a:gd name="T19" fmla="*/ 0 h 177"/>
                    <a:gd name="T20" fmla="*/ 2 w 177"/>
                    <a:gd name="T21" fmla="*/ 0 h 177"/>
                    <a:gd name="T22" fmla="*/ 2 w 177"/>
                    <a:gd name="T23" fmla="*/ 1 h 177"/>
                    <a:gd name="T24" fmla="*/ 2 w 177"/>
                    <a:gd name="T25" fmla="*/ 1 h 177"/>
                    <a:gd name="T26" fmla="*/ 2 w 177"/>
                    <a:gd name="T27" fmla="*/ 2 h 177"/>
                    <a:gd name="T28" fmla="*/ 1 w 177"/>
                    <a:gd name="T29" fmla="*/ 2 h 177"/>
                    <a:gd name="T30" fmla="*/ 1 w 177"/>
                    <a:gd name="T31" fmla="*/ 3 h 177"/>
                    <a:gd name="T32" fmla="*/ 0 w 177"/>
                    <a:gd name="T33" fmla="*/ 3 h 177"/>
                    <a:gd name="T34" fmla="*/ 0 w 177"/>
                    <a:gd name="T35" fmla="*/ 3 h 177"/>
                    <a:gd name="T36" fmla="*/ 0 w 177"/>
                    <a:gd name="T37" fmla="*/ 3 h 177"/>
                    <a:gd name="T38" fmla="*/ 0 w 177"/>
                    <a:gd name="T39" fmla="*/ 3 h 177"/>
                    <a:gd name="T40" fmla="*/ 0 w 177"/>
                    <a:gd name="T41" fmla="*/ 3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177"/>
                      </a:moveTo>
                      <a:lnTo>
                        <a:pt x="0" y="177"/>
                      </a:lnTo>
                      <a:lnTo>
                        <a:pt x="35" y="173"/>
                      </a:lnTo>
                      <a:lnTo>
                        <a:pt x="68" y="163"/>
                      </a:lnTo>
                      <a:lnTo>
                        <a:pt x="98" y="146"/>
                      </a:lnTo>
                      <a:lnTo>
                        <a:pt x="124" y="125"/>
                      </a:lnTo>
                      <a:lnTo>
                        <a:pt x="146" y="98"/>
                      </a:lnTo>
                      <a:lnTo>
                        <a:pt x="162" y="68"/>
                      </a:lnTo>
                      <a:lnTo>
                        <a:pt x="173" y="36"/>
                      </a:lnTo>
                      <a:lnTo>
                        <a:pt x="177" y="0"/>
                      </a:lnTo>
                      <a:lnTo>
                        <a:pt x="161" y="0"/>
                      </a:lnTo>
                      <a:lnTo>
                        <a:pt x="159" y="34"/>
                      </a:lnTo>
                      <a:lnTo>
                        <a:pt x="149" y="63"/>
                      </a:lnTo>
                      <a:lnTo>
                        <a:pt x="135" y="91"/>
                      </a:lnTo>
                      <a:lnTo>
                        <a:pt x="115" y="115"/>
                      </a:lnTo>
                      <a:lnTo>
                        <a:pt x="91" y="135"/>
                      </a:lnTo>
                      <a:lnTo>
                        <a:pt x="63" y="149"/>
                      </a:lnTo>
                      <a:lnTo>
                        <a:pt x="32" y="159"/>
                      </a:lnTo>
                      <a:lnTo>
                        <a:pt x="0" y="161"/>
                      </a:lnTo>
                      <a:lnTo>
                        <a:pt x="0"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73" name="Freeform 330">
                  <a:extLst>
                    <a:ext uri="{FF2B5EF4-FFF2-40B4-BE49-F238E27FC236}">
                      <a16:creationId xmlns:a16="http://schemas.microsoft.com/office/drawing/2014/main" id="{2EBA6A06-91B7-4ABA-96DB-B2A4424D4622}"/>
                    </a:ext>
                  </a:extLst>
                </p:cNvPr>
                <p:cNvSpPr>
                  <a:spLocks/>
                </p:cNvSpPr>
                <p:nvPr/>
              </p:nvSpPr>
              <p:spPr bwMode="auto">
                <a:xfrm>
                  <a:off x="1329" y="3430"/>
                  <a:ext cx="89" cy="89"/>
                </a:xfrm>
                <a:custGeom>
                  <a:avLst/>
                  <a:gdLst>
                    <a:gd name="T0" fmla="*/ 0 w 177"/>
                    <a:gd name="T1" fmla="*/ 0 h 177"/>
                    <a:gd name="T2" fmla="*/ 0 w 177"/>
                    <a:gd name="T3" fmla="*/ 0 h 177"/>
                    <a:gd name="T4" fmla="*/ 1 w 177"/>
                    <a:gd name="T5" fmla="*/ 1 h 177"/>
                    <a:gd name="T6" fmla="*/ 1 w 177"/>
                    <a:gd name="T7" fmla="*/ 2 h 177"/>
                    <a:gd name="T8" fmla="*/ 1 w 177"/>
                    <a:gd name="T9" fmla="*/ 2 h 177"/>
                    <a:gd name="T10" fmla="*/ 1 w 177"/>
                    <a:gd name="T11" fmla="*/ 2 h 177"/>
                    <a:gd name="T12" fmla="*/ 2 w 177"/>
                    <a:gd name="T13" fmla="*/ 3 h 177"/>
                    <a:gd name="T14" fmla="*/ 2 w 177"/>
                    <a:gd name="T15" fmla="*/ 3 h 177"/>
                    <a:gd name="T16" fmla="*/ 3 w 177"/>
                    <a:gd name="T17" fmla="*/ 3 h 177"/>
                    <a:gd name="T18" fmla="*/ 3 w 177"/>
                    <a:gd name="T19" fmla="*/ 3 h 177"/>
                    <a:gd name="T20" fmla="*/ 3 w 177"/>
                    <a:gd name="T21" fmla="*/ 3 h 177"/>
                    <a:gd name="T22" fmla="*/ 3 w 177"/>
                    <a:gd name="T23" fmla="*/ 3 h 177"/>
                    <a:gd name="T24" fmla="*/ 2 w 177"/>
                    <a:gd name="T25" fmla="*/ 3 h 177"/>
                    <a:gd name="T26" fmla="*/ 2 w 177"/>
                    <a:gd name="T27" fmla="*/ 3 h 177"/>
                    <a:gd name="T28" fmla="*/ 1 w 177"/>
                    <a:gd name="T29" fmla="*/ 2 h 177"/>
                    <a:gd name="T30" fmla="*/ 1 w 177"/>
                    <a:gd name="T31" fmla="*/ 2 h 177"/>
                    <a:gd name="T32" fmla="*/ 1 w 177"/>
                    <a:gd name="T33" fmla="*/ 1 h 177"/>
                    <a:gd name="T34" fmla="*/ 1 w 177"/>
                    <a:gd name="T35" fmla="*/ 1 h 177"/>
                    <a:gd name="T36" fmla="*/ 1 w 177"/>
                    <a:gd name="T37" fmla="*/ 0 h 177"/>
                    <a:gd name="T38" fmla="*/ 1 w 177"/>
                    <a:gd name="T39" fmla="*/ 0 h 177"/>
                    <a:gd name="T40" fmla="*/ 0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0" y="0"/>
                      </a:moveTo>
                      <a:lnTo>
                        <a:pt x="0" y="0"/>
                      </a:lnTo>
                      <a:lnTo>
                        <a:pt x="4" y="36"/>
                      </a:lnTo>
                      <a:lnTo>
                        <a:pt x="15" y="68"/>
                      </a:lnTo>
                      <a:lnTo>
                        <a:pt x="31" y="98"/>
                      </a:lnTo>
                      <a:lnTo>
                        <a:pt x="54" y="125"/>
                      </a:lnTo>
                      <a:lnTo>
                        <a:pt x="79" y="146"/>
                      </a:lnTo>
                      <a:lnTo>
                        <a:pt x="109" y="163"/>
                      </a:lnTo>
                      <a:lnTo>
                        <a:pt x="143" y="173"/>
                      </a:lnTo>
                      <a:lnTo>
                        <a:pt x="177" y="177"/>
                      </a:lnTo>
                      <a:lnTo>
                        <a:pt x="177" y="161"/>
                      </a:lnTo>
                      <a:lnTo>
                        <a:pt x="145" y="159"/>
                      </a:lnTo>
                      <a:lnTo>
                        <a:pt x="114" y="149"/>
                      </a:lnTo>
                      <a:lnTo>
                        <a:pt x="86" y="135"/>
                      </a:lnTo>
                      <a:lnTo>
                        <a:pt x="63" y="115"/>
                      </a:lnTo>
                      <a:lnTo>
                        <a:pt x="42" y="91"/>
                      </a:lnTo>
                      <a:lnTo>
                        <a:pt x="29" y="63"/>
                      </a:lnTo>
                      <a:lnTo>
                        <a:pt x="18" y="34"/>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74" name="Freeform 331">
                  <a:extLst>
                    <a:ext uri="{FF2B5EF4-FFF2-40B4-BE49-F238E27FC236}">
                      <a16:creationId xmlns:a16="http://schemas.microsoft.com/office/drawing/2014/main" id="{2BD3C415-26D8-4237-B5B8-F8FB562C63FC}"/>
                    </a:ext>
                  </a:extLst>
                </p:cNvPr>
                <p:cNvSpPr>
                  <a:spLocks/>
                </p:cNvSpPr>
                <p:nvPr/>
              </p:nvSpPr>
              <p:spPr bwMode="auto">
                <a:xfrm>
                  <a:off x="1329" y="3341"/>
                  <a:ext cx="89" cy="89"/>
                </a:xfrm>
                <a:custGeom>
                  <a:avLst/>
                  <a:gdLst>
                    <a:gd name="T0" fmla="*/ 3 w 177"/>
                    <a:gd name="T1" fmla="*/ 0 h 177"/>
                    <a:gd name="T2" fmla="*/ 3 w 177"/>
                    <a:gd name="T3" fmla="*/ 0 h 177"/>
                    <a:gd name="T4" fmla="*/ 3 w 177"/>
                    <a:gd name="T5" fmla="*/ 1 h 177"/>
                    <a:gd name="T6" fmla="*/ 2 w 177"/>
                    <a:gd name="T7" fmla="*/ 1 h 177"/>
                    <a:gd name="T8" fmla="*/ 2 w 177"/>
                    <a:gd name="T9" fmla="*/ 1 h 177"/>
                    <a:gd name="T10" fmla="*/ 1 w 177"/>
                    <a:gd name="T11" fmla="*/ 1 h 177"/>
                    <a:gd name="T12" fmla="*/ 1 w 177"/>
                    <a:gd name="T13" fmla="*/ 2 h 177"/>
                    <a:gd name="T14" fmla="*/ 1 w 177"/>
                    <a:gd name="T15" fmla="*/ 2 h 177"/>
                    <a:gd name="T16" fmla="*/ 1 w 177"/>
                    <a:gd name="T17" fmla="*/ 3 h 177"/>
                    <a:gd name="T18" fmla="*/ 0 w 177"/>
                    <a:gd name="T19" fmla="*/ 3 h 177"/>
                    <a:gd name="T20" fmla="*/ 1 w 177"/>
                    <a:gd name="T21" fmla="*/ 3 h 177"/>
                    <a:gd name="T22" fmla="*/ 1 w 177"/>
                    <a:gd name="T23" fmla="*/ 3 h 177"/>
                    <a:gd name="T24" fmla="*/ 1 w 177"/>
                    <a:gd name="T25" fmla="*/ 2 h 177"/>
                    <a:gd name="T26" fmla="*/ 1 w 177"/>
                    <a:gd name="T27" fmla="*/ 2 h 177"/>
                    <a:gd name="T28" fmla="*/ 1 w 177"/>
                    <a:gd name="T29" fmla="*/ 1 h 177"/>
                    <a:gd name="T30" fmla="*/ 2 w 177"/>
                    <a:gd name="T31" fmla="*/ 1 h 177"/>
                    <a:gd name="T32" fmla="*/ 2 w 177"/>
                    <a:gd name="T33" fmla="*/ 1 h 177"/>
                    <a:gd name="T34" fmla="*/ 3 w 177"/>
                    <a:gd name="T35" fmla="*/ 1 h 177"/>
                    <a:gd name="T36" fmla="*/ 3 w 177"/>
                    <a:gd name="T37" fmla="*/ 1 h 177"/>
                    <a:gd name="T38" fmla="*/ 3 w 177"/>
                    <a:gd name="T39" fmla="*/ 1 h 177"/>
                    <a:gd name="T40" fmla="*/ 3 w 1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7" h="177">
                      <a:moveTo>
                        <a:pt x="177" y="0"/>
                      </a:moveTo>
                      <a:lnTo>
                        <a:pt x="177" y="0"/>
                      </a:lnTo>
                      <a:lnTo>
                        <a:pt x="143" y="4"/>
                      </a:lnTo>
                      <a:lnTo>
                        <a:pt x="109" y="15"/>
                      </a:lnTo>
                      <a:lnTo>
                        <a:pt x="79" y="31"/>
                      </a:lnTo>
                      <a:lnTo>
                        <a:pt x="54" y="53"/>
                      </a:lnTo>
                      <a:lnTo>
                        <a:pt x="31" y="79"/>
                      </a:lnTo>
                      <a:lnTo>
                        <a:pt x="15" y="109"/>
                      </a:lnTo>
                      <a:lnTo>
                        <a:pt x="4" y="141"/>
                      </a:lnTo>
                      <a:lnTo>
                        <a:pt x="0" y="177"/>
                      </a:lnTo>
                      <a:lnTo>
                        <a:pt x="16" y="177"/>
                      </a:lnTo>
                      <a:lnTo>
                        <a:pt x="18" y="144"/>
                      </a:lnTo>
                      <a:lnTo>
                        <a:pt x="29" y="114"/>
                      </a:lnTo>
                      <a:lnTo>
                        <a:pt x="42" y="86"/>
                      </a:lnTo>
                      <a:lnTo>
                        <a:pt x="63" y="62"/>
                      </a:lnTo>
                      <a:lnTo>
                        <a:pt x="86" y="42"/>
                      </a:lnTo>
                      <a:lnTo>
                        <a:pt x="114" y="29"/>
                      </a:lnTo>
                      <a:lnTo>
                        <a:pt x="145" y="18"/>
                      </a:lnTo>
                      <a:lnTo>
                        <a:pt x="177" y="16"/>
                      </a:lnTo>
                      <a:lnTo>
                        <a:pt x="1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75" name="Freeform 332">
                  <a:extLst>
                    <a:ext uri="{FF2B5EF4-FFF2-40B4-BE49-F238E27FC236}">
                      <a16:creationId xmlns:a16="http://schemas.microsoft.com/office/drawing/2014/main" id="{86BD12A1-3638-4E87-927E-14EB55D7360E}"/>
                    </a:ext>
                  </a:extLst>
                </p:cNvPr>
                <p:cNvSpPr>
                  <a:spLocks/>
                </p:cNvSpPr>
                <p:nvPr/>
              </p:nvSpPr>
              <p:spPr bwMode="auto">
                <a:xfrm>
                  <a:off x="1003" y="360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2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2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9 h 570"/>
                    <a:gd name="T66" fmla="*/ 1 w 1637"/>
                    <a:gd name="T67" fmla="*/ 8 h 570"/>
                    <a:gd name="T68" fmla="*/ 0 w 1637"/>
                    <a:gd name="T69" fmla="*/ 8 h 570"/>
                    <a:gd name="T70" fmla="*/ 0 w 1637"/>
                    <a:gd name="T71" fmla="*/ 2 h 570"/>
                    <a:gd name="T72" fmla="*/ 1 w 1637"/>
                    <a:gd name="T73" fmla="*/ 2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1 w 1637"/>
                    <a:gd name="T89" fmla="*/ 1 h 570"/>
                    <a:gd name="T90" fmla="*/ 2 w 1637"/>
                    <a:gd name="T91" fmla="*/ 1 h 570"/>
                    <a:gd name="T92" fmla="*/ 2 w 1637"/>
                    <a:gd name="T93" fmla="*/ 0 h 5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76" name="Freeform 333">
                  <a:extLst>
                    <a:ext uri="{FF2B5EF4-FFF2-40B4-BE49-F238E27FC236}">
                      <a16:creationId xmlns:a16="http://schemas.microsoft.com/office/drawing/2014/main" id="{5D4F7A80-43EB-4288-8004-BB2A6D54069A}"/>
                    </a:ext>
                  </a:extLst>
                </p:cNvPr>
                <p:cNvSpPr>
                  <a:spLocks/>
                </p:cNvSpPr>
                <p:nvPr/>
              </p:nvSpPr>
              <p:spPr bwMode="auto">
                <a:xfrm>
                  <a:off x="1003" y="3602"/>
                  <a:ext cx="819" cy="285"/>
                </a:xfrm>
                <a:custGeom>
                  <a:avLst/>
                  <a:gdLst>
                    <a:gd name="T0" fmla="*/ 25 w 1637"/>
                    <a:gd name="T1" fmla="*/ 0 h 570"/>
                    <a:gd name="T2" fmla="*/ 25 w 1637"/>
                    <a:gd name="T3" fmla="*/ 1 h 570"/>
                    <a:gd name="T4" fmla="*/ 25 w 1637"/>
                    <a:gd name="T5" fmla="*/ 1 h 570"/>
                    <a:gd name="T6" fmla="*/ 25 w 1637"/>
                    <a:gd name="T7" fmla="*/ 1 h 570"/>
                    <a:gd name="T8" fmla="*/ 26 w 1637"/>
                    <a:gd name="T9" fmla="*/ 1 h 570"/>
                    <a:gd name="T10" fmla="*/ 26 w 1637"/>
                    <a:gd name="T11" fmla="*/ 1 h 570"/>
                    <a:gd name="T12" fmla="*/ 26 w 1637"/>
                    <a:gd name="T13" fmla="*/ 1 h 570"/>
                    <a:gd name="T14" fmla="*/ 26 w 1637"/>
                    <a:gd name="T15" fmla="*/ 1 h 570"/>
                    <a:gd name="T16" fmla="*/ 26 w 1637"/>
                    <a:gd name="T17" fmla="*/ 1 h 570"/>
                    <a:gd name="T18" fmla="*/ 26 w 1637"/>
                    <a:gd name="T19" fmla="*/ 1 h 570"/>
                    <a:gd name="T20" fmla="*/ 26 w 1637"/>
                    <a:gd name="T21" fmla="*/ 2 h 570"/>
                    <a:gd name="T22" fmla="*/ 26 w 1637"/>
                    <a:gd name="T23" fmla="*/ 8 h 570"/>
                    <a:gd name="T24" fmla="*/ 26 w 1637"/>
                    <a:gd name="T25" fmla="*/ 8 h 570"/>
                    <a:gd name="T26" fmla="*/ 26 w 1637"/>
                    <a:gd name="T27" fmla="*/ 8 h 570"/>
                    <a:gd name="T28" fmla="*/ 26 w 1637"/>
                    <a:gd name="T29" fmla="*/ 9 h 570"/>
                    <a:gd name="T30" fmla="*/ 26 w 1637"/>
                    <a:gd name="T31" fmla="*/ 9 h 570"/>
                    <a:gd name="T32" fmla="*/ 26 w 1637"/>
                    <a:gd name="T33" fmla="*/ 9 h 570"/>
                    <a:gd name="T34" fmla="*/ 26 w 1637"/>
                    <a:gd name="T35" fmla="*/ 9 h 570"/>
                    <a:gd name="T36" fmla="*/ 26 w 1637"/>
                    <a:gd name="T37" fmla="*/ 9 h 570"/>
                    <a:gd name="T38" fmla="*/ 25 w 1637"/>
                    <a:gd name="T39" fmla="*/ 9 h 570"/>
                    <a:gd name="T40" fmla="*/ 25 w 1637"/>
                    <a:gd name="T41" fmla="*/ 9 h 570"/>
                    <a:gd name="T42" fmla="*/ 25 w 1637"/>
                    <a:gd name="T43" fmla="*/ 9 h 570"/>
                    <a:gd name="T44" fmla="*/ 25 w 1637"/>
                    <a:gd name="T45" fmla="*/ 9 h 570"/>
                    <a:gd name="T46" fmla="*/ 2 w 1637"/>
                    <a:gd name="T47" fmla="*/ 9 h 570"/>
                    <a:gd name="T48" fmla="*/ 1 w 1637"/>
                    <a:gd name="T49" fmla="*/ 9 h 570"/>
                    <a:gd name="T50" fmla="*/ 1 w 1637"/>
                    <a:gd name="T51" fmla="*/ 9 h 570"/>
                    <a:gd name="T52" fmla="*/ 1 w 1637"/>
                    <a:gd name="T53" fmla="*/ 9 h 570"/>
                    <a:gd name="T54" fmla="*/ 1 w 1637"/>
                    <a:gd name="T55" fmla="*/ 9 h 570"/>
                    <a:gd name="T56" fmla="*/ 1 w 1637"/>
                    <a:gd name="T57" fmla="*/ 9 h 570"/>
                    <a:gd name="T58" fmla="*/ 1 w 1637"/>
                    <a:gd name="T59" fmla="*/ 9 h 570"/>
                    <a:gd name="T60" fmla="*/ 1 w 1637"/>
                    <a:gd name="T61" fmla="*/ 9 h 570"/>
                    <a:gd name="T62" fmla="*/ 1 w 1637"/>
                    <a:gd name="T63" fmla="*/ 9 h 570"/>
                    <a:gd name="T64" fmla="*/ 1 w 1637"/>
                    <a:gd name="T65" fmla="*/ 8 h 570"/>
                    <a:gd name="T66" fmla="*/ 0 w 1637"/>
                    <a:gd name="T67" fmla="*/ 8 h 570"/>
                    <a:gd name="T68" fmla="*/ 0 w 1637"/>
                    <a:gd name="T69" fmla="*/ 2 h 570"/>
                    <a:gd name="T70" fmla="*/ 1 w 1637"/>
                    <a:gd name="T71" fmla="*/ 2 h 570"/>
                    <a:gd name="T72" fmla="*/ 1 w 1637"/>
                    <a:gd name="T73" fmla="*/ 1 h 570"/>
                    <a:gd name="T74" fmla="*/ 1 w 1637"/>
                    <a:gd name="T75" fmla="*/ 1 h 570"/>
                    <a:gd name="T76" fmla="*/ 1 w 1637"/>
                    <a:gd name="T77" fmla="*/ 1 h 570"/>
                    <a:gd name="T78" fmla="*/ 1 w 1637"/>
                    <a:gd name="T79" fmla="*/ 1 h 570"/>
                    <a:gd name="T80" fmla="*/ 1 w 1637"/>
                    <a:gd name="T81" fmla="*/ 1 h 570"/>
                    <a:gd name="T82" fmla="*/ 1 w 1637"/>
                    <a:gd name="T83" fmla="*/ 1 h 570"/>
                    <a:gd name="T84" fmla="*/ 1 w 1637"/>
                    <a:gd name="T85" fmla="*/ 1 h 570"/>
                    <a:gd name="T86" fmla="*/ 1 w 1637"/>
                    <a:gd name="T87" fmla="*/ 1 h 570"/>
                    <a:gd name="T88" fmla="*/ 2 w 1637"/>
                    <a:gd name="T89" fmla="*/ 1 h 5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37" h="570">
                      <a:moveTo>
                        <a:pt x="77" y="0"/>
                      </a:moveTo>
                      <a:lnTo>
                        <a:pt x="1560" y="0"/>
                      </a:lnTo>
                      <a:lnTo>
                        <a:pt x="1564" y="1"/>
                      </a:lnTo>
                      <a:lnTo>
                        <a:pt x="1568" y="1"/>
                      </a:lnTo>
                      <a:lnTo>
                        <a:pt x="1572" y="1"/>
                      </a:lnTo>
                      <a:lnTo>
                        <a:pt x="1575" y="2"/>
                      </a:lnTo>
                      <a:lnTo>
                        <a:pt x="1580" y="3"/>
                      </a:lnTo>
                      <a:lnTo>
                        <a:pt x="1583" y="4"/>
                      </a:lnTo>
                      <a:lnTo>
                        <a:pt x="1587" y="5"/>
                      </a:lnTo>
                      <a:lnTo>
                        <a:pt x="1590" y="6"/>
                      </a:lnTo>
                      <a:lnTo>
                        <a:pt x="1594" y="8"/>
                      </a:lnTo>
                      <a:lnTo>
                        <a:pt x="1597" y="10"/>
                      </a:lnTo>
                      <a:lnTo>
                        <a:pt x="1600" y="11"/>
                      </a:lnTo>
                      <a:lnTo>
                        <a:pt x="1603" y="13"/>
                      </a:lnTo>
                      <a:lnTo>
                        <a:pt x="1606" y="16"/>
                      </a:lnTo>
                      <a:lnTo>
                        <a:pt x="1610" y="18"/>
                      </a:lnTo>
                      <a:lnTo>
                        <a:pt x="1612" y="20"/>
                      </a:lnTo>
                      <a:lnTo>
                        <a:pt x="1614" y="24"/>
                      </a:lnTo>
                      <a:lnTo>
                        <a:pt x="1618" y="26"/>
                      </a:lnTo>
                      <a:lnTo>
                        <a:pt x="1620" y="28"/>
                      </a:lnTo>
                      <a:lnTo>
                        <a:pt x="1622" y="32"/>
                      </a:lnTo>
                      <a:lnTo>
                        <a:pt x="1625" y="35"/>
                      </a:lnTo>
                      <a:lnTo>
                        <a:pt x="1626" y="38"/>
                      </a:lnTo>
                      <a:lnTo>
                        <a:pt x="1628" y="41"/>
                      </a:lnTo>
                      <a:lnTo>
                        <a:pt x="1629" y="44"/>
                      </a:lnTo>
                      <a:lnTo>
                        <a:pt x="1631" y="48"/>
                      </a:lnTo>
                      <a:lnTo>
                        <a:pt x="1633" y="52"/>
                      </a:lnTo>
                      <a:lnTo>
                        <a:pt x="1634" y="56"/>
                      </a:lnTo>
                      <a:lnTo>
                        <a:pt x="1635" y="59"/>
                      </a:lnTo>
                      <a:lnTo>
                        <a:pt x="1636" y="63"/>
                      </a:lnTo>
                      <a:lnTo>
                        <a:pt x="1636" y="66"/>
                      </a:lnTo>
                      <a:lnTo>
                        <a:pt x="1637" y="71"/>
                      </a:lnTo>
                      <a:lnTo>
                        <a:pt x="1637" y="74"/>
                      </a:lnTo>
                      <a:lnTo>
                        <a:pt x="1637" y="79"/>
                      </a:lnTo>
                      <a:lnTo>
                        <a:pt x="1637" y="490"/>
                      </a:lnTo>
                      <a:lnTo>
                        <a:pt x="1637" y="495"/>
                      </a:lnTo>
                      <a:lnTo>
                        <a:pt x="1637" y="498"/>
                      </a:lnTo>
                      <a:lnTo>
                        <a:pt x="1636" y="503"/>
                      </a:lnTo>
                      <a:lnTo>
                        <a:pt x="1636" y="506"/>
                      </a:lnTo>
                      <a:lnTo>
                        <a:pt x="1635" y="510"/>
                      </a:lnTo>
                      <a:lnTo>
                        <a:pt x="1634" y="513"/>
                      </a:lnTo>
                      <a:lnTo>
                        <a:pt x="1633" y="518"/>
                      </a:lnTo>
                      <a:lnTo>
                        <a:pt x="1631" y="521"/>
                      </a:lnTo>
                      <a:lnTo>
                        <a:pt x="1629" y="525"/>
                      </a:lnTo>
                      <a:lnTo>
                        <a:pt x="1628" y="528"/>
                      </a:lnTo>
                      <a:lnTo>
                        <a:pt x="1626" y="532"/>
                      </a:lnTo>
                      <a:lnTo>
                        <a:pt x="1625" y="534"/>
                      </a:lnTo>
                      <a:lnTo>
                        <a:pt x="1622" y="537"/>
                      </a:lnTo>
                      <a:lnTo>
                        <a:pt x="1620" y="541"/>
                      </a:lnTo>
                      <a:lnTo>
                        <a:pt x="1618" y="543"/>
                      </a:lnTo>
                      <a:lnTo>
                        <a:pt x="1614" y="547"/>
                      </a:lnTo>
                      <a:lnTo>
                        <a:pt x="1612" y="549"/>
                      </a:lnTo>
                      <a:lnTo>
                        <a:pt x="1610" y="551"/>
                      </a:lnTo>
                      <a:lnTo>
                        <a:pt x="1606" y="554"/>
                      </a:lnTo>
                      <a:lnTo>
                        <a:pt x="1603" y="556"/>
                      </a:lnTo>
                      <a:lnTo>
                        <a:pt x="1600" y="558"/>
                      </a:lnTo>
                      <a:lnTo>
                        <a:pt x="1597" y="559"/>
                      </a:lnTo>
                      <a:lnTo>
                        <a:pt x="1594" y="562"/>
                      </a:lnTo>
                      <a:lnTo>
                        <a:pt x="1590" y="563"/>
                      </a:lnTo>
                      <a:lnTo>
                        <a:pt x="1587" y="565"/>
                      </a:lnTo>
                      <a:lnTo>
                        <a:pt x="1583" y="566"/>
                      </a:lnTo>
                      <a:lnTo>
                        <a:pt x="1580" y="567"/>
                      </a:lnTo>
                      <a:lnTo>
                        <a:pt x="1575" y="567"/>
                      </a:lnTo>
                      <a:lnTo>
                        <a:pt x="1572" y="568"/>
                      </a:lnTo>
                      <a:lnTo>
                        <a:pt x="1568" y="570"/>
                      </a:lnTo>
                      <a:lnTo>
                        <a:pt x="1564" y="570"/>
                      </a:lnTo>
                      <a:lnTo>
                        <a:pt x="1560" y="570"/>
                      </a:lnTo>
                      <a:lnTo>
                        <a:pt x="77" y="570"/>
                      </a:lnTo>
                      <a:lnTo>
                        <a:pt x="74" y="570"/>
                      </a:lnTo>
                      <a:lnTo>
                        <a:pt x="69" y="570"/>
                      </a:lnTo>
                      <a:lnTo>
                        <a:pt x="66" y="568"/>
                      </a:lnTo>
                      <a:lnTo>
                        <a:pt x="62" y="567"/>
                      </a:lnTo>
                      <a:lnTo>
                        <a:pt x="59" y="567"/>
                      </a:lnTo>
                      <a:lnTo>
                        <a:pt x="54" y="566"/>
                      </a:lnTo>
                      <a:lnTo>
                        <a:pt x="51" y="565"/>
                      </a:lnTo>
                      <a:lnTo>
                        <a:pt x="48" y="563"/>
                      </a:lnTo>
                      <a:lnTo>
                        <a:pt x="44" y="562"/>
                      </a:lnTo>
                      <a:lnTo>
                        <a:pt x="41" y="559"/>
                      </a:lnTo>
                      <a:lnTo>
                        <a:pt x="37" y="558"/>
                      </a:lnTo>
                      <a:lnTo>
                        <a:pt x="35" y="556"/>
                      </a:lnTo>
                      <a:lnTo>
                        <a:pt x="31" y="554"/>
                      </a:lnTo>
                      <a:lnTo>
                        <a:pt x="29" y="551"/>
                      </a:lnTo>
                      <a:lnTo>
                        <a:pt x="26" y="549"/>
                      </a:lnTo>
                      <a:lnTo>
                        <a:pt x="23" y="547"/>
                      </a:lnTo>
                      <a:lnTo>
                        <a:pt x="21" y="543"/>
                      </a:lnTo>
                      <a:lnTo>
                        <a:pt x="19" y="541"/>
                      </a:lnTo>
                      <a:lnTo>
                        <a:pt x="15" y="537"/>
                      </a:lnTo>
                      <a:lnTo>
                        <a:pt x="14" y="534"/>
                      </a:lnTo>
                      <a:lnTo>
                        <a:pt x="12" y="532"/>
                      </a:lnTo>
                      <a:lnTo>
                        <a:pt x="10" y="528"/>
                      </a:lnTo>
                      <a:lnTo>
                        <a:pt x="8" y="525"/>
                      </a:lnTo>
                      <a:lnTo>
                        <a:pt x="6" y="521"/>
                      </a:lnTo>
                      <a:lnTo>
                        <a:pt x="5" y="518"/>
                      </a:lnTo>
                      <a:lnTo>
                        <a:pt x="4" y="513"/>
                      </a:lnTo>
                      <a:lnTo>
                        <a:pt x="3" y="510"/>
                      </a:lnTo>
                      <a:lnTo>
                        <a:pt x="1" y="506"/>
                      </a:lnTo>
                      <a:lnTo>
                        <a:pt x="1" y="503"/>
                      </a:lnTo>
                      <a:lnTo>
                        <a:pt x="0" y="498"/>
                      </a:lnTo>
                      <a:lnTo>
                        <a:pt x="0" y="495"/>
                      </a:lnTo>
                      <a:lnTo>
                        <a:pt x="0" y="490"/>
                      </a:lnTo>
                      <a:lnTo>
                        <a:pt x="0" y="79"/>
                      </a:lnTo>
                      <a:lnTo>
                        <a:pt x="0" y="74"/>
                      </a:lnTo>
                      <a:lnTo>
                        <a:pt x="0" y="71"/>
                      </a:lnTo>
                      <a:lnTo>
                        <a:pt x="1" y="66"/>
                      </a:lnTo>
                      <a:lnTo>
                        <a:pt x="1" y="63"/>
                      </a:lnTo>
                      <a:lnTo>
                        <a:pt x="3" y="59"/>
                      </a:lnTo>
                      <a:lnTo>
                        <a:pt x="4" y="56"/>
                      </a:lnTo>
                      <a:lnTo>
                        <a:pt x="5" y="52"/>
                      </a:lnTo>
                      <a:lnTo>
                        <a:pt x="6" y="48"/>
                      </a:lnTo>
                      <a:lnTo>
                        <a:pt x="8" y="44"/>
                      </a:lnTo>
                      <a:lnTo>
                        <a:pt x="10" y="41"/>
                      </a:lnTo>
                      <a:lnTo>
                        <a:pt x="12" y="38"/>
                      </a:lnTo>
                      <a:lnTo>
                        <a:pt x="14" y="35"/>
                      </a:lnTo>
                      <a:lnTo>
                        <a:pt x="15" y="32"/>
                      </a:lnTo>
                      <a:lnTo>
                        <a:pt x="19" y="28"/>
                      </a:lnTo>
                      <a:lnTo>
                        <a:pt x="21" y="26"/>
                      </a:lnTo>
                      <a:lnTo>
                        <a:pt x="23" y="24"/>
                      </a:lnTo>
                      <a:lnTo>
                        <a:pt x="26" y="20"/>
                      </a:lnTo>
                      <a:lnTo>
                        <a:pt x="29" y="18"/>
                      </a:lnTo>
                      <a:lnTo>
                        <a:pt x="31" y="16"/>
                      </a:lnTo>
                      <a:lnTo>
                        <a:pt x="35" y="13"/>
                      </a:lnTo>
                      <a:lnTo>
                        <a:pt x="37" y="11"/>
                      </a:lnTo>
                      <a:lnTo>
                        <a:pt x="41" y="10"/>
                      </a:lnTo>
                      <a:lnTo>
                        <a:pt x="44" y="8"/>
                      </a:lnTo>
                      <a:lnTo>
                        <a:pt x="48" y="6"/>
                      </a:lnTo>
                      <a:lnTo>
                        <a:pt x="51" y="5"/>
                      </a:lnTo>
                      <a:lnTo>
                        <a:pt x="54" y="4"/>
                      </a:lnTo>
                      <a:lnTo>
                        <a:pt x="59" y="3"/>
                      </a:lnTo>
                      <a:lnTo>
                        <a:pt x="62" y="2"/>
                      </a:lnTo>
                      <a:lnTo>
                        <a:pt x="66" y="1"/>
                      </a:lnTo>
                      <a:lnTo>
                        <a:pt x="69" y="1"/>
                      </a:lnTo>
                      <a:lnTo>
                        <a:pt x="74" y="1"/>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77" name="Freeform 334">
                  <a:extLst>
                    <a:ext uri="{FF2B5EF4-FFF2-40B4-BE49-F238E27FC236}">
                      <a16:creationId xmlns:a16="http://schemas.microsoft.com/office/drawing/2014/main" id="{9C41E1A5-329F-4B45-BB8B-35763DE273F1}"/>
                    </a:ext>
                  </a:extLst>
                </p:cNvPr>
                <p:cNvSpPr>
                  <a:spLocks/>
                </p:cNvSpPr>
                <p:nvPr/>
              </p:nvSpPr>
              <p:spPr bwMode="auto">
                <a:xfrm>
                  <a:off x="1034" y="3622"/>
                  <a:ext cx="757" cy="240"/>
                </a:xfrm>
                <a:custGeom>
                  <a:avLst/>
                  <a:gdLst>
                    <a:gd name="T0" fmla="*/ 13 w 1515"/>
                    <a:gd name="T1" fmla="*/ 1 h 480"/>
                    <a:gd name="T2" fmla="*/ 14 w 1515"/>
                    <a:gd name="T3" fmla="*/ 1 h 480"/>
                    <a:gd name="T4" fmla="*/ 16 w 1515"/>
                    <a:gd name="T5" fmla="*/ 1 h 480"/>
                    <a:gd name="T6" fmla="*/ 17 w 1515"/>
                    <a:gd name="T7" fmla="*/ 1 h 480"/>
                    <a:gd name="T8" fmla="*/ 19 w 1515"/>
                    <a:gd name="T9" fmla="*/ 1 h 480"/>
                    <a:gd name="T10" fmla="*/ 20 w 1515"/>
                    <a:gd name="T11" fmla="*/ 2 h 480"/>
                    <a:gd name="T12" fmla="*/ 21 w 1515"/>
                    <a:gd name="T13" fmla="*/ 2 h 480"/>
                    <a:gd name="T14" fmla="*/ 22 w 1515"/>
                    <a:gd name="T15" fmla="*/ 3 h 480"/>
                    <a:gd name="T16" fmla="*/ 23 w 1515"/>
                    <a:gd name="T17" fmla="*/ 3 h 480"/>
                    <a:gd name="T18" fmla="*/ 23 w 1515"/>
                    <a:gd name="T19" fmla="*/ 4 h 480"/>
                    <a:gd name="T20" fmla="*/ 23 w 1515"/>
                    <a:gd name="T21" fmla="*/ 4 h 480"/>
                    <a:gd name="T22" fmla="*/ 23 w 1515"/>
                    <a:gd name="T23" fmla="*/ 5 h 480"/>
                    <a:gd name="T24" fmla="*/ 23 w 1515"/>
                    <a:gd name="T25" fmla="*/ 5 h 480"/>
                    <a:gd name="T26" fmla="*/ 22 w 1515"/>
                    <a:gd name="T27" fmla="*/ 6 h 480"/>
                    <a:gd name="T28" fmla="*/ 21 w 1515"/>
                    <a:gd name="T29" fmla="*/ 6 h 480"/>
                    <a:gd name="T30" fmla="*/ 20 w 1515"/>
                    <a:gd name="T31" fmla="*/ 7 h 480"/>
                    <a:gd name="T32" fmla="*/ 19 w 1515"/>
                    <a:gd name="T33" fmla="*/ 7 h 480"/>
                    <a:gd name="T34" fmla="*/ 18 w 1515"/>
                    <a:gd name="T35" fmla="*/ 7 h 480"/>
                    <a:gd name="T36" fmla="*/ 16 w 1515"/>
                    <a:gd name="T37" fmla="*/ 8 h 480"/>
                    <a:gd name="T38" fmla="*/ 15 w 1515"/>
                    <a:gd name="T39" fmla="*/ 8 h 480"/>
                    <a:gd name="T40" fmla="*/ 13 w 1515"/>
                    <a:gd name="T41" fmla="*/ 8 h 480"/>
                    <a:gd name="T42" fmla="*/ 11 w 1515"/>
                    <a:gd name="T43" fmla="*/ 8 h 480"/>
                    <a:gd name="T44" fmla="*/ 10 w 1515"/>
                    <a:gd name="T45" fmla="*/ 8 h 480"/>
                    <a:gd name="T46" fmla="*/ 8 w 1515"/>
                    <a:gd name="T47" fmla="*/ 8 h 480"/>
                    <a:gd name="T48" fmla="*/ 7 w 1515"/>
                    <a:gd name="T49" fmla="*/ 8 h 480"/>
                    <a:gd name="T50" fmla="*/ 5 w 1515"/>
                    <a:gd name="T51" fmla="*/ 7 h 480"/>
                    <a:gd name="T52" fmla="*/ 4 w 1515"/>
                    <a:gd name="T53" fmla="*/ 7 h 480"/>
                    <a:gd name="T54" fmla="*/ 3 w 1515"/>
                    <a:gd name="T55" fmla="*/ 7 h 480"/>
                    <a:gd name="T56" fmla="*/ 2 w 1515"/>
                    <a:gd name="T57" fmla="*/ 6 h 480"/>
                    <a:gd name="T58" fmla="*/ 1 w 1515"/>
                    <a:gd name="T59" fmla="*/ 6 h 480"/>
                    <a:gd name="T60" fmla="*/ 0 w 1515"/>
                    <a:gd name="T61" fmla="*/ 5 h 480"/>
                    <a:gd name="T62" fmla="*/ 0 w 1515"/>
                    <a:gd name="T63" fmla="*/ 5 h 480"/>
                    <a:gd name="T64" fmla="*/ 0 w 1515"/>
                    <a:gd name="T65" fmla="*/ 4 h 480"/>
                    <a:gd name="T66" fmla="*/ 0 w 1515"/>
                    <a:gd name="T67" fmla="*/ 4 h 480"/>
                    <a:gd name="T68" fmla="*/ 0 w 1515"/>
                    <a:gd name="T69" fmla="*/ 3 h 480"/>
                    <a:gd name="T70" fmla="*/ 0 w 1515"/>
                    <a:gd name="T71" fmla="*/ 3 h 480"/>
                    <a:gd name="T72" fmla="*/ 1 w 1515"/>
                    <a:gd name="T73" fmla="*/ 2 h 480"/>
                    <a:gd name="T74" fmla="*/ 2 w 1515"/>
                    <a:gd name="T75" fmla="*/ 2 h 480"/>
                    <a:gd name="T76" fmla="*/ 3 w 1515"/>
                    <a:gd name="T77" fmla="*/ 1 h 480"/>
                    <a:gd name="T78" fmla="*/ 5 w 1515"/>
                    <a:gd name="T79" fmla="*/ 1 h 480"/>
                    <a:gd name="T80" fmla="*/ 6 w 1515"/>
                    <a:gd name="T81" fmla="*/ 1 h 480"/>
                    <a:gd name="T82" fmla="*/ 8 w 1515"/>
                    <a:gd name="T83" fmla="*/ 1 h 480"/>
                    <a:gd name="T84" fmla="*/ 10 w 1515"/>
                    <a:gd name="T85" fmla="*/ 1 h 480"/>
                    <a:gd name="T86" fmla="*/ 11 w 1515"/>
                    <a:gd name="T87" fmla="*/ 0 h 4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15" h="480">
                      <a:moveTo>
                        <a:pt x="758" y="0"/>
                      </a:moveTo>
                      <a:lnTo>
                        <a:pt x="797" y="0"/>
                      </a:lnTo>
                      <a:lnTo>
                        <a:pt x="835" y="1"/>
                      </a:lnTo>
                      <a:lnTo>
                        <a:pt x="873" y="2"/>
                      </a:lnTo>
                      <a:lnTo>
                        <a:pt x="910" y="4"/>
                      </a:lnTo>
                      <a:lnTo>
                        <a:pt x="947" y="8"/>
                      </a:lnTo>
                      <a:lnTo>
                        <a:pt x="982" y="10"/>
                      </a:lnTo>
                      <a:lnTo>
                        <a:pt x="1018" y="15"/>
                      </a:lnTo>
                      <a:lnTo>
                        <a:pt x="1052" y="18"/>
                      </a:lnTo>
                      <a:lnTo>
                        <a:pt x="1086" y="24"/>
                      </a:lnTo>
                      <a:lnTo>
                        <a:pt x="1118" y="28"/>
                      </a:lnTo>
                      <a:lnTo>
                        <a:pt x="1150" y="34"/>
                      </a:lnTo>
                      <a:lnTo>
                        <a:pt x="1180" y="41"/>
                      </a:lnTo>
                      <a:lnTo>
                        <a:pt x="1210" y="47"/>
                      </a:lnTo>
                      <a:lnTo>
                        <a:pt x="1239" y="55"/>
                      </a:lnTo>
                      <a:lnTo>
                        <a:pt x="1267" y="62"/>
                      </a:lnTo>
                      <a:lnTo>
                        <a:pt x="1293" y="70"/>
                      </a:lnTo>
                      <a:lnTo>
                        <a:pt x="1318" y="79"/>
                      </a:lnTo>
                      <a:lnTo>
                        <a:pt x="1341" y="87"/>
                      </a:lnTo>
                      <a:lnTo>
                        <a:pt x="1364" y="96"/>
                      </a:lnTo>
                      <a:lnTo>
                        <a:pt x="1385" y="106"/>
                      </a:lnTo>
                      <a:lnTo>
                        <a:pt x="1405" y="116"/>
                      </a:lnTo>
                      <a:lnTo>
                        <a:pt x="1423" y="125"/>
                      </a:lnTo>
                      <a:lnTo>
                        <a:pt x="1440" y="136"/>
                      </a:lnTo>
                      <a:lnTo>
                        <a:pt x="1455" y="147"/>
                      </a:lnTo>
                      <a:lnTo>
                        <a:pt x="1469" y="157"/>
                      </a:lnTo>
                      <a:lnTo>
                        <a:pt x="1481" y="169"/>
                      </a:lnTo>
                      <a:lnTo>
                        <a:pt x="1491" y="181"/>
                      </a:lnTo>
                      <a:lnTo>
                        <a:pt x="1500" y="192"/>
                      </a:lnTo>
                      <a:lnTo>
                        <a:pt x="1506" y="204"/>
                      </a:lnTo>
                      <a:lnTo>
                        <a:pt x="1512" y="215"/>
                      </a:lnTo>
                      <a:lnTo>
                        <a:pt x="1514" y="228"/>
                      </a:lnTo>
                      <a:lnTo>
                        <a:pt x="1515" y="240"/>
                      </a:lnTo>
                      <a:lnTo>
                        <a:pt x="1514" y="252"/>
                      </a:lnTo>
                      <a:lnTo>
                        <a:pt x="1512" y="265"/>
                      </a:lnTo>
                      <a:lnTo>
                        <a:pt x="1506" y="276"/>
                      </a:lnTo>
                      <a:lnTo>
                        <a:pt x="1500" y="289"/>
                      </a:lnTo>
                      <a:lnTo>
                        <a:pt x="1491" y="300"/>
                      </a:lnTo>
                      <a:lnTo>
                        <a:pt x="1481" y="312"/>
                      </a:lnTo>
                      <a:lnTo>
                        <a:pt x="1469" y="322"/>
                      </a:lnTo>
                      <a:lnTo>
                        <a:pt x="1455" y="334"/>
                      </a:lnTo>
                      <a:lnTo>
                        <a:pt x="1440" y="344"/>
                      </a:lnTo>
                      <a:lnTo>
                        <a:pt x="1423" y="354"/>
                      </a:lnTo>
                      <a:lnTo>
                        <a:pt x="1405" y="365"/>
                      </a:lnTo>
                      <a:lnTo>
                        <a:pt x="1385" y="374"/>
                      </a:lnTo>
                      <a:lnTo>
                        <a:pt x="1364" y="383"/>
                      </a:lnTo>
                      <a:lnTo>
                        <a:pt x="1341" y="392"/>
                      </a:lnTo>
                      <a:lnTo>
                        <a:pt x="1318" y="402"/>
                      </a:lnTo>
                      <a:lnTo>
                        <a:pt x="1293" y="410"/>
                      </a:lnTo>
                      <a:lnTo>
                        <a:pt x="1267" y="418"/>
                      </a:lnTo>
                      <a:lnTo>
                        <a:pt x="1239" y="425"/>
                      </a:lnTo>
                      <a:lnTo>
                        <a:pt x="1210" y="433"/>
                      </a:lnTo>
                      <a:lnTo>
                        <a:pt x="1180" y="439"/>
                      </a:lnTo>
                      <a:lnTo>
                        <a:pt x="1150" y="445"/>
                      </a:lnTo>
                      <a:lnTo>
                        <a:pt x="1118" y="451"/>
                      </a:lnTo>
                      <a:lnTo>
                        <a:pt x="1086" y="457"/>
                      </a:lnTo>
                      <a:lnTo>
                        <a:pt x="1052" y="462"/>
                      </a:lnTo>
                      <a:lnTo>
                        <a:pt x="1018" y="466"/>
                      </a:lnTo>
                      <a:lnTo>
                        <a:pt x="982" y="470"/>
                      </a:lnTo>
                      <a:lnTo>
                        <a:pt x="947" y="473"/>
                      </a:lnTo>
                      <a:lnTo>
                        <a:pt x="910" y="475"/>
                      </a:lnTo>
                      <a:lnTo>
                        <a:pt x="873" y="478"/>
                      </a:lnTo>
                      <a:lnTo>
                        <a:pt x="835" y="479"/>
                      </a:lnTo>
                      <a:lnTo>
                        <a:pt x="797" y="480"/>
                      </a:lnTo>
                      <a:lnTo>
                        <a:pt x="758" y="480"/>
                      </a:lnTo>
                      <a:lnTo>
                        <a:pt x="719" y="480"/>
                      </a:lnTo>
                      <a:lnTo>
                        <a:pt x="681" y="479"/>
                      </a:lnTo>
                      <a:lnTo>
                        <a:pt x="643" y="478"/>
                      </a:lnTo>
                      <a:lnTo>
                        <a:pt x="606" y="475"/>
                      </a:lnTo>
                      <a:lnTo>
                        <a:pt x="569" y="473"/>
                      </a:lnTo>
                      <a:lnTo>
                        <a:pt x="533" y="470"/>
                      </a:lnTo>
                      <a:lnTo>
                        <a:pt x="498" y="466"/>
                      </a:lnTo>
                      <a:lnTo>
                        <a:pt x="463" y="462"/>
                      </a:lnTo>
                      <a:lnTo>
                        <a:pt x="430" y="457"/>
                      </a:lnTo>
                      <a:lnTo>
                        <a:pt x="397" y="451"/>
                      </a:lnTo>
                      <a:lnTo>
                        <a:pt x="365" y="445"/>
                      </a:lnTo>
                      <a:lnTo>
                        <a:pt x="335" y="439"/>
                      </a:lnTo>
                      <a:lnTo>
                        <a:pt x="305" y="433"/>
                      </a:lnTo>
                      <a:lnTo>
                        <a:pt x="277" y="425"/>
                      </a:lnTo>
                      <a:lnTo>
                        <a:pt x="249" y="418"/>
                      </a:lnTo>
                      <a:lnTo>
                        <a:pt x="223" y="410"/>
                      </a:lnTo>
                      <a:lnTo>
                        <a:pt x="197" y="402"/>
                      </a:lnTo>
                      <a:lnTo>
                        <a:pt x="174" y="392"/>
                      </a:lnTo>
                      <a:lnTo>
                        <a:pt x="151" y="383"/>
                      </a:lnTo>
                      <a:lnTo>
                        <a:pt x="130" y="374"/>
                      </a:lnTo>
                      <a:lnTo>
                        <a:pt x="110" y="365"/>
                      </a:lnTo>
                      <a:lnTo>
                        <a:pt x="91" y="354"/>
                      </a:lnTo>
                      <a:lnTo>
                        <a:pt x="75" y="344"/>
                      </a:lnTo>
                      <a:lnTo>
                        <a:pt x="60" y="334"/>
                      </a:lnTo>
                      <a:lnTo>
                        <a:pt x="46" y="322"/>
                      </a:lnTo>
                      <a:lnTo>
                        <a:pt x="35" y="312"/>
                      </a:lnTo>
                      <a:lnTo>
                        <a:pt x="25" y="300"/>
                      </a:lnTo>
                      <a:lnTo>
                        <a:pt x="15" y="289"/>
                      </a:lnTo>
                      <a:lnTo>
                        <a:pt x="8" y="276"/>
                      </a:lnTo>
                      <a:lnTo>
                        <a:pt x="4" y="265"/>
                      </a:lnTo>
                      <a:lnTo>
                        <a:pt x="1" y="252"/>
                      </a:lnTo>
                      <a:lnTo>
                        <a:pt x="0" y="240"/>
                      </a:lnTo>
                      <a:lnTo>
                        <a:pt x="1" y="228"/>
                      </a:lnTo>
                      <a:lnTo>
                        <a:pt x="4" y="215"/>
                      </a:lnTo>
                      <a:lnTo>
                        <a:pt x="8" y="204"/>
                      </a:lnTo>
                      <a:lnTo>
                        <a:pt x="15" y="192"/>
                      </a:lnTo>
                      <a:lnTo>
                        <a:pt x="25" y="181"/>
                      </a:lnTo>
                      <a:lnTo>
                        <a:pt x="35" y="169"/>
                      </a:lnTo>
                      <a:lnTo>
                        <a:pt x="46" y="157"/>
                      </a:lnTo>
                      <a:lnTo>
                        <a:pt x="60" y="147"/>
                      </a:lnTo>
                      <a:lnTo>
                        <a:pt x="75" y="136"/>
                      </a:lnTo>
                      <a:lnTo>
                        <a:pt x="91" y="125"/>
                      </a:lnTo>
                      <a:lnTo>
                        <a:pt x="110" y="116"/>
                      </a:lnTo>
                      <a:lnTo>
                        <a:pt x="130" y="106"/>
                      </a:lnTo>
                      <a:lnTo>
                        <a:pt x="151" y="96"/>
                      </a:lnTo>
                      <a:lnTo>
                        <a:pt x="174" y="87"/>
                      </a:lnTo>
                      <a:lnTo>
                        <a:pt x="197" y="79"/>
                      </a:lnTo>
                      <a:lnTo>
                        <a:pt x="223" y="70"/>
                      </a:lnTo>
                      <a:lnTo>
                        <a:pt x="249" y="62"/>
                      </a:lnTo>
                      <a:lnTo>
                        <a:pt x="277" y="55"/>
                      </a:lnTo>
                      <a:lnTo>
                        <a:pt x="305" y="47"/>
                      </a:lnTo>
                      <a:lnTo>
                        <a:pt x="335" y="41"/>
                      </a:lnTo>
                      <a:lnTo>
                        <a:pt x="365" y="34"/>
                      </a:lnTo>
                      <a:lnTo>
                        <a:pt x="397" y="28"/>
                      </a:lnTo>
                      <a:lnTo>
                        <a:pt x="430" y="24"/>
                      </a:lnTo>
                      <a:lnTo>
                        <a:pt x="463" y="18"/>
                      </a:lnTo>
                      <a:lnTo>
                        <a:pt x="498" y="15"/>
                      </a:lnTo>
                      <a:lnTo>
                        <a:pt x="533" y="10"/>
                      </a:lnTo>
                      <a:lnTo>
                        <a:pt x="569" y="8"/>
                      </a:lnTo>
                      <a:lnTo>
                        <a:pt x="606" y="4"/>
                      </a:lnTo>
                      <a:lnTo>
                        <a:pt x="643" y="2"/>
                      </a:lnTo>
                      <a:lnTo>
                        <a:pt x="681" y="1"/>
                      </a:lnTo>
                      <a:lnTo>
                        <a:pt x="719" y="0"/>
                      </a:lnTo>
                      <a:lnTo>
                        <a:pt x="758" y="0"/>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78" name="Freeform 335">
                  <a:extLst>
                    <a:ext uri="{FF2B5EF4-FFF2-40B4-BE49-F238E27FC236}">
                      <a16:creationId xmlns:a16="http://schemas.microsoft.com/office/drawing/2014/main" id="{D7D11DD8-1522-450E-94D2-03A55E2DB491}"/>
                    </a:ext>
                  </a:extLst>
                </p:cNvPr>
                <p:cNvSpPr>
                  <a:spLocks/>
                </p:cNvSpPr>
                <p:nvPr/>
              </p:nvSpPr>
              <p:spPr bwMode="auto">
                <a:xfrm>
                  <a:off x="1412" y="3618"/>
                  <a:ext cx="383" cy="124"/>
                </a:xfrm>
                <a:custGeom>
                  <a:avLst/>
                  <a:gdLst>
                    <a:gd name="T0" fmla="*/ 12 w 764"/>
                    <a:gd name="T1" fmla="*/ 4 h 247"/>
                    <a:gd name="T2" fmla="*/ 12 w 764"/>
                    <a:gd name="T3" fmla="*/ 4 h 247"/>
                    <a:gd name="T4" fmla="*/ 12 w 764"/>
                    <a:gd name="T5" fmla="*/ 4 h 247"/>
                    <a:gd name="T6" fmla="*/ 12 w 764"/>
                    <a:gd name="T7" fmla="*/ 3 h 247"/>
                    <a:gd name="T8" fmla="*/ 11 w 764"/>
                    <a:gd name="T9" fmla="*/ 3 h 247"/>
                    <a:gd name="T10" fmla="*/ 11 w 764"/>
                    <a:gd name="T11" fmla="*/ 2 h 247"/>
                    <a:gd name="T12" fmla="*/ 10 w 764"/>
                    <a:gd name="T13" fmla="*/ 2 h 247"/>
                    <a:gd name="T14" fmla="*/ 10 w 764"/>
                    <a:gd name="T15" fmla="*/ 2 h 247"/>
                    <a:gd name="T16" fmla="*/ 9 w 764"/>
                    <a:gd name="T17" fmla="*/ 2 h 247"/>
                    <a:gd name="T18" fmla="*/ 8 w 764"/>
                    <a:gd name="T19" fmla="*/ 1 h 247"/>
                    <a:gd name="T20" fmla="*/ 7 w 764"/>
                    <a:gd name="T21" fmla="*/ 1 h 247"/>
                    <a:gd name="T22" fmla="*/ 6 w 764"/>
                    <a:gd name="T23" fmla="*/ 1 h 247"/>
                    <a:gd name="T24" fmla="*/ 5 w 764"/>
                    <a:gd name="T25" fmla="*/ 1 h 247"/>
                    <a:gd name="T26" fmla="*/ 4 w 764"/>
                    <a:gd name="T27" fmla="*/ 1 h 247"/>
                    <a:gd name="T28" fmla="*/ 3 w 764"/>
                    <a:gd name="T29" fmla="*/ 1 h 247"/>
                    <a:gd name="T30" fmla="*/ 2 w 764"/>
                    <a:gd name="T31" fmla="*/ 1 h 247"/>
                    <a:gd name="T32" fmla="*/ 0 w 764"/>
                    <a:gd name="T33" fmla="*/ 0 h 247"/>
                    <a:gd name="T34" fmla="*/ 1 w 764"/>
                    <a:gd name="T35" fmla="*/ 1 h 247"/>
                    <a:gd name="T36" fmla="*/ 2 w 764"/>
                    <a:gd name="T37" fmla="*/ 1 h 247"/>
                    <a:gd name="T38" fmla="*/ 3 w 764"/>
                    <a:gd name="T39" fmla="*/ 1 h 247"/>
                    <a:gd name="T40" fmla="*/ 5 w 764"/>
                    <a:gd name="T41" fmla="*/ 1 h 247"/>
                    <a:gd name="T42" fmla="*/ 6 w 764"/>
                    <a:gd name="T43" fmla="*/ 1 h 247"/>
                    <a:gd name="T44" fmla="*/ 7 w 764"/>
                    <a:gd name="T45" fmla="*/ 1 h 247"/>
                    <a:gd name="T46" fmla="*/ 8 w 764"/>
                    <a:gd name="T47" fmla="*/ 1 h 247"/>
                    <a:gd name="T48" fmla="*/ 8 w 764"/>
                    <a:gd name="T49" fmla="*/ 2 h 247"/>
                    <a:gd name="T50" fmla="*/ 9 w 764"/>
                    <a:gd name="T51" fmla="*/ 2 h 247"/>
                    <a:gd name="T52" fmla="*/ 10 w 764"/>
                    <a:gd name="T53" fmla="*/ 2 h 247"/>
                    <a:gd name="T54" fmla="*/ 11 w 764"/>
                    <a:gd name="T55" fmla="*/ 3 h 247"/>
                    <a:gd name="T56" fmla="*/ 11 w 764"/>
                    <a:gd name="T57" fmla="*/ 3 h 247"/>
                    <a:gd name="T58" fmla="*/ 12 w 764"/>
                    <a:gd name="T59" fmla="*/ 3 h 247"/>
                    <a:gd name="T60" fmla="*/ 12 w 764"/>
                    <a:gd name="T61" fmla="*/ 3 h 247"/>
                    <a:gd name="T62" fmla="*/ 12 w 764"/>
                    <a:gd name="T63" fmla="*/ 4 h 247"/>
                    <a:gd name="T64" fmla="*/ 12 w 764"/>
                    <a:gd name="T65" fmla="*/ 4 h 247"/>
                    <a:gd name="T66" fmla="*/ 12 w 764"/>
                    <a:gd name="T67" fmla="*/ 4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764" y="247"/>
                      </a:moveTo>
                      <a:lnTo>
                        <a:pt x="764" y="247"/>
                      </a:lnTo>
                      <a:lnTo>
                        <a:pt x="763" y="234"/>
                      </a:lnTo>
                      <a:lnTo>
                        <a:pt x="760" y="221"/>
                      </a:lnTo>
                      <a:lnTo>
                        <a:pt x="755" y="207"/>
                      </a:lnTo>
                      <a:lnTo>
                        <a:pt x="747" y="194"/>
                      </a:lnTo>
                      <a:lnTo>
                        <a:pt x="739" y="183"/>
                      </a:lnTo>
                      <a:lnTo>
                        <a:pt x="727" y="171"/>
                      </a:lnTo>
                      <a:lnTo>
                        <a:pt x="715" y="160"/>
                      </a:lnTo>
                      <a:lnTo>
                        <a:pt x="701" y="148"/>
                      </a:lnTo>
                      <a:lnTo>
                        <a:pt x="686" y="137"/>
                      </a:lnTo>
                      <a:lnTo>
                        <a:pt x="669" y="126"/>
                      </a:lnTo>
                      <a:lnTo>
                        <a:pt x="650" y="116"/>
                      </a:lnTo>
                      <a:lnTo>
                        <a:pt x="631" y="107"/>
                      </a:lnTo>
                      <a:lnTo>
                        <a:pt x="609" y="98"/>
                      </a:lnTo>
                      <a:lnTo>
                        <a:pt x="586" y="87"/>
                      </a:lnTo>
                      <a:lnTo>
                        <a:pt x="562" y="79"/>
                      </a:lnTo>
                      <a:lnTo>
                        <a:pt x="536" y="71"/>
                      </a:lnTo>
                      <a:lnTo>
                        <a:pt x="510" y="63"/>
                      </a:lnTo>
                      <a:lnTo>
                        <a:pt x="482" y="55"/>
                      </a:lnTo>
                      <a:lnTo>
                        <a:pt x="453" y="48"/>
                      </a:lnTo>
                      <a:lnTo>
                        <a:pt x="423" y="41"/>
                      </a:lnTo>
                      <a:lnTo>
                        <a:pt x="393" y="34"/>
                      </a:lnTo>
                      <a:lnTo>
                        <a:pt x="361" y="30"/>
                      </a:lnTo>
                      <a:lnTo>
                        <a:pt x="329" y="24"/>
                      </a:lnTo>
                      <a:lnTo>
                        <a:pt x="294" y="19"/>
                      </a:lnTo>
                      <a:lnTo>
                        <a:pt x="260" y="15"/>
                      </a:lnTo>
                      <a:lnTo>
                        <a:pt x="225" y="11"/>
                      </a:lnTo>
                      <a:lnTo>
                        <a:pt x="190" y="8"/>
                      </a:lnTo>
                      <a:lnTo>
                        <a:pt x="152" y="6"/>
                      </a:lnTo>
                      <a:lnTo>
                        <a:pt x="115" y="3"/>
                      </a:lnTo>
                      <a:lnTo>
                        <a:pt x="77" y="1"/>
                      </a:lnTo>
                      <a:lnTo>
                        <a:pt x="39" y="1"/>
                      </a:lnTo>
                      <a:lnTo>
                        <a:pt x="0" y="0"/>
                      </a:lnTo>
                      <a:lnTo>
                        <a:pt x="0" y="14"/>
                      </a:lnTo>
                      <a:lnTo>
                        <a:pt x="39" y="14"/>
                      </a:lnTo>
                      <a:lnTo>
                        <a:pt x="77" y="15"/>
                      </a:lnTo>
                      <a:lnTo>
                        <a:pt x="115" y="16"/>
                      </a:lnTo>
                      <a:lnTo>
                        <a:pt x="152" y="18"/>
                      </a:lnTo>
                      <a:lnTo>
                        <a:pt x="189" y="20"/>
                      </a:lnTo>
                      <a:lnTo>
                        <a:pt x="224" y="24"/>
                      </a:lnTo>
                      <a:lnTo>
                        <a:pt x="259" y="27"/>
                      </a:lnTo>
                      <a:lnTo>
                        <a:pt x="293" y="32"/>
                      </a:lnTo>
                      <a:lnTo>
                        <a:pt x="327" y="37"/>
                      </a:lnTo>
                      <a:lnTo>
                        <a:pt x="359" y="42"/>
                      </a:lnTo>
                      <a:lnTo>
                        <a:pt x="391" y="48"/>
                      </a:lnTo>
                      <a:lnTo>
                        <a:pt x="421" y="54"/>
                      </a:lnTo>
                      <a:lnTo>
                        <a:pt x="451" y="61"/>
                      </a:lnTo>
                      <a:lnTo>
                        <a:pt x="479" y="68"/>
                      </a:lnTo>
                      <a:lnTo>
                        <a:pt x="506" y="76"/>
                      </a:lnTo>
                      <a:lnTo>
                        <a:pt x="533" y="84"/>
                      </a:lnTo>
                      <a:lnTo>
                        <a:pt x="558" y="92"/>
                      </a:lnTo>
                      <a:lnTo>
                        <a:pt x="582" y="100"/>
                      </a:lnTo>
                      <a:lnTo>
                        <a:pt x="604" y="109"/>
                      </a:lnTo>
                      <a:lnTo>
                        <a:pt x="625" y="118"/>
                      </a:lnTo>
                      <a:lnTo>
                        <a:pt x="644" y="129"/>
                      </a:lnTo>
                      <a:lnTo>
                        <a:pt x="663" y="138"/>
                      </a:lnTo>
                      <a:lnTo>
                        <a:pt x="679" y="148"/>
                      </a:lnTo>
                      <a:lnTo>
                        <a:pt x="694" y="159"/>
                      </a:lnTo>
                      <a:lnTo>
                        <a:pt x="707" y="169"/>
                      </a:lnTo>
                      <a:lnTo>
                        <a:pt x="718" y="181"/>
                      </a:lnTo>
                      <a:lnTo>
                        <a:pt x="728" y="191"/>
                      </a:lnTo>
                      <a:lnTo>
                        <a:pt x="737" y="202"/>
                      </a:lnTo>
                      <a:lnTo>
                        <a:pt x="742" y="214"/>
                      </a:lnTo>
                      <a:lnTo>
                        <a:pt x="747" y="224"/>
                      </a:lnTo>
                      <a:lnTo>
                        <a:pt x="749" y="236"/>
                      </a:lnTo>
                      <a:lnTo>
                        <a:pt x="750" y="247"/>
                      </a:lnTo>
                      <a:lnTo>
                        <a:pt x="764"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79" name="Freeform 336">
                  <a:extLst>
                    <a:ext uri="{FF2B5EF4-FFF2-40B4-BE49-F238E27FC236}">
                      <a16:creationId xmlns:a16="http://schemas.microsoft.com/office/drawing/2014/main" id="{04701B1E-D7A7-4E7A-B04F-9536C20DB9E3}"/>
                    </a:ext>
                  </a:extLst>
                </p:cNvPr>
                <p:cNvSpPr>
                  <a:spLocks/>
                </p:cNvSpPr>
                <p:nvPr/>
              </p:nvSpPr>
              <p:spPr bwMode="auto">
                <a:xfrm>
                  <a:off x="1412" y="3742"/>
                  <a:ext cx="383" cy="123"/>
                </a:xfrm>
                <a:custGeom>
                  <a:avLst/>
                  <a:gdLst>
                    <a:gd name="T0" fmla="*/ 0 w 764"/>
                    <a:gd name="T1" fmla="*/ 3 h 247"/>
                    <a:gd name="T2" fmla="*/ 2 w 764"/>
                    <a:gd name="T3" fmla="*/ 3 h 247"/>
                    <a:gd name="T4" fmla="*/ 3 w 764"/>
                    <a:gd name="T5" fmla="*/ 3 h 247"/>
                    <a:gd name="T6" fmla="*/ 4 w 764"/>
                    <a:gd name="T7" fmla="*/ 3 h 247"/>
                    <a:gd name="T8" fmla="*/ 5 w 764"/>
                    <a:gd name="T9" fmla="*/ 3 h 247"/>
                    <a:gd name="T10" fmla="*/ 6 w 764"/>
                    <a:gd name="T11" fmla="*/ 3 h 247"/>
                    <a:gd name="T12" fmla="*/ 7 w 764"/>
                    <a:gd name="T13" fmla="*/ 3 h 247"/>
                    <a:gd name="T14" fmla="*/ 8 w 764"/>
                    <a:gd name="T15" fmla="*/ 3 h 247"/>
                    <a:gd name="T16" fmla="*/ 9 w 764"/>
                    <a:gd name="T17" fmla="*/ 2 h 247"/>
                    <a:gd name="T18" fmla="*/ 10 w 764"/>
                    <a:gd name="T19" fmla="*/ 2 h 247"/>
                    <a:gd name="T20" fmla="*/ 10 w 764"/>
                    <a:gd name="T21" fmla="*/ 2 h 247"/>
                    <a:gd name="T22" fmla="*/ 11 w 764"/>
                    <a:gd name="T23" fmla="*/ 1 h 247"/>
                    <a:gd name="T24" fmla="*/ 11 w 764"/>
                    <a:gd name="T25" fmla="*/ 1 h 247"/>
                    <a:gd name="T26" fmla="*/ 12 w 764"/>
                    <a:gd name="T27" fmla="*/ 1 h 247"/>
                    <a:gd name="T28" fmla="*/ 12 w 764"/>
                    <a:gd name="T29" fmla="*/ 0 h 247"/>
                    <a:gd name="T30" fmla="*/ 12 w 764"/>
                    <a:gd name="T31" fmla="*/ 0 h 247"/>
                    <a:gd name="T32" fmla="*/ 12 w 764"/>
                    <a:gd name="T33" fmla="*/ 0 h 247"/>
                    <a:gd name="T34" fmla="*/ 12 w 764"/>
                    <a:gd name="T35" fmla="*/ 0 h 247"/>
                    <a:gd name="T36" fmla="*/ 12 w 764"/>
                    <a:gd name="T37" fmla="*/ 0 h 247"/>
                    <a:gd name="T38" fmla="*/ 12 w 764"/>
                    <a:gd name="T39" fmla="*/ 0 h 247"/>
                    <a:gd name="T40" fmla="*/ 12 w 764"/>
                    <a:gd name="T41" fmla="*/ 1 h 247"/>
                    <a:gd name="T42" fmla="*/ 11 w 764"/>
                    <a:gd name="T43" fmla="*/ 1 h 247"/>
                    <a:gd name="T44" fmla="*/ 11 w 764"/>
                    <a:gd name="T45" fmla="*/ 1 h 247"/>
                    <a:gd name="T46" fmla="*/ 10 w 764"/>
                    <a:gd name="T47" fmla="*/ 2 h 247"/>
                    <a:gd name="T48" fmla="*/ 9 w 764"/>
                    <a:gd name="T49" fmla="*/ 2 h 247"/>
                    <a:gd name="T50" fmla="*/ 8 w 764"/>
                    <a:gd name="T51" fmla="*/ 2 h 247"/>
                    <a:gd name="T52" fmla="*/ 8 w 764"/>
                    <a:gd name="T53" fmla="*/ 2 h 247"/>
                    <a:gd name="T54" fmla="*/ 7 w 764"/>
                    <a:gd name="T55" fmla="*/ 3 h 247"/>
                    <a:gd name="T56" fmla="*/ 6 w 764"/>
                    <a:gd name="T57" fmla="*/ 3 h 247"/>
                    <a:gd name="T58" fmla="*/ 5 w 764"/>
                    <a:gd name="T59" fmla="*/ 3 h 247"/>
                    <a:gd name="T60" fmla="*/ 3 w 764"/>
                    <a:gd name="T61" fmla="*/ 3 h 247"/>
                    <a:gd name="T62" fmla="*/ 2 w 764"/>
                    <a:gd name="T63" fmla="*/ 3 h 247"/>
                    <a:gd name="T64" fmla="*/ 1 w 764"/>
                    <a:gd name="T65" fmla="*/ 3 h 247"/>
                    <a:gd name="T66" fmla="*/ 0 w 764"/>
                    <a:gd name="T67" fmla="*/ 3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4" h="247">
                      <a:moveTo>
                        <a:pt x="0" y="247"/>
                      </a:moveTo>
                      <a:lnTo>
                        <a:pt x="0" y="247"/>
                      </a:lnTo>
                      <a:lnTo>
                        <a:pt x="39" y="247"/>
                      </a:lnTo>
                      <a:lnTo>
                        <a:pt x="77" y="246"/>
                      </a:lnTo>
                      <a:lnTo>
                        <a:pt x="115" y="243"/>
                      </a:lnTo>
                      <a:lnTo>
                        <a:pt x="152" y="242"/>
                      </a:lnTo>
                      <a:lnTo>
                        <a:pt x="190" y="239"/>
                      </a:lnTo>
                      <a:lnTo>
                        <a:pt x="225" y="235"/>
                      </a:lnTo>
                      <a:lnTo>
                        <a:pt x="260" y="232"/>
                      </a:lnTo>
                      <a:lnTo>
                        <a:pt x="294" y="227"/>
                      </a:lnTo>
                      <a:lnTo>
                        <a:pt x="329" y="223"/>
                      </a:lnTo>
                      <a:lnTo>
                        <a:pt x="361" y="218"/>
                      </a:lnTo>
                      <a:lnTo>
                        <a:pt x="393" y="212"/>
                      </a:lnTo>
                      <a:lnTo>
                        <a:pt x="423" y="205"/>
                      </a:lnTo>
                      <a:lnTo>
                        <a:pt x="453" y="199"/>
                      </a:lnTo>
                      <a:lnTo>
                        <a:pt x="482" y="192"/>
                      </a:lnTo>
                      <a:lnTo>
                        <a:pt x="510" y="184"/>
                      </a:lnTo>
                      <a:lnTo>
                        <a:pt x="536" y="177"/>
                      </a:lnTo>
                      <a:lnTo>
                        <a:pt x="562" y="167"/>
                      </a:lnTo>
                      <a:lnTo>
                        <a:pt x="586" y="159"/>
                      </a:lnTo>
                      <a:lnTo>
                        <a:pt x="609" y="150"/>
                      </a:lnTo>
                      <a:lnTo>
                        <a:pt x="631" y="140"/>
                      </a:lnTo>
                      <a:lnTo>
                        <a:pt x="650" y="131"/>
                      </a:lnTo>
                      <a:lnTo>
                        <a:pt x="669" y="120"/>
                      </a:lnTo>
                      <a:lnTo>
                        <a:pt x="686" y="110"/>
                      </a:lnTo>
                      <a:lnTo>
                        <a:pt x="701" y="98"/>
                      </a:lnTo>
                      <a:lnTo>
                        <a:pt x="715" y="88"/>
                      </a:lnTo>
                      <a:lnTo>
                        <a:pt x="727" y="76"/>
                      </a:lnTo>
                      <a:lnTo>
                        <a:pt x="739" y="64"/>
                      </a:lnTo>
                      <a:lnTo>
                        <a:pt x="747" y="52"/>
                      </a:lnTo>
                      <a:lnTo>
                        <a:pt x="755" y="40"/>
                      </a:lnTo>
                      <a:lnTo>
                        <a:pt x="760" y="27"/>
                      </a:lnTo>
                      <a:lnTo>
                        <a:pt x="763" y="13"/>
                      </a:lnTo>
                      <a:lnTo>
                        <a:pt x="764" y="0"/>
                      </a:lnTo>
                      <a:lnTo>
                        <a:pt x="750" y="0"/>
                      </a:lnTo>
                      <a:lnTo>
                        <a:pt x="749" y="12"/>
                      </a:lnTo>
                      <a:lnTo>
                        <a:pt x="747" y="22"/>
                      </a:lnTo>
                      <a:lnTo>
                        <a:pt x="742" y="34"/>
                      </a:lnTo>
                      <a:lnTo>
                        <a:pt x="737" y="44"/>
                      </a:lnTo>
                      <a:lnTo>
                        <a:pt x="728" y="56"/>
                      </a:lnTo>
                      <a:lnTo>
                        <a:pt x="718" y="67"/>
                      </a:lnTo>
                      <a:lnTo>
                        <a:pt x="707" y="78"/>
                      </a:lnTo>
                      <a:lnTo>
                        <a:pt x="694" y="88"/>
                      </a:lnTo>
                      <a:lnTo>
                        <a:pt x="679" y="98"/>
                      </a:lnTo>
                      <a:lnTo>
                        <a:pt x="663" y="109"/>
                      </a:lnTo>
                      <a:lnTo>
                        <a:pt x="644" y="119"/>
                      </a:lnTo>
                      <a:lnTo>
                        <a:pt x="625" y="128"/>
                      </a:lnTo>
                      <a:lnTo>
                        <a:pt x="604" y="137"/>
                      </a:lnTo>
                      <a:lnTo>
                        <a:pt x="582" y="147"/>
                      </a:lnTo>
                      <a:lnTo>
                        <a:pt x="558" y="155"/>
                      </a:lnTo>
                      <a:lnTo>
                        <a:pt x="533" y="164"/>
                      </a:lnTo>
                      <a:lnTo>
                        <a:pt x="506" y="171"/>
                      </a:lnTo>
                      <a:lnTo>
                        <a:pt x="479" y="179"/>
                      </a:lnTo>
                      <a:lnTo>
                        <a:pt x="451" y="186"/>
                      </a:lnTo>
                      <a:lnTo>
                        <a:pt x="421" y="193"/>
                      </a:lnTo>
                      <a:lnTo>
                        <a:pt x="391" y="199"/>
                      </a:lnTo>
                      <a:lnTo>
                        <a:pt x="359" y="204"/>
                      </a:lnTo>
                      <a:lnTo>
                        <a:pt x="327" y="210"/>
                      </a:lnTo>
                      <a:lnTo>
                        <a:pt x="293" y="215"/>
                      </a:lnTo>
                      <a:lnTo>
                        <a:pt x="259" y="219"/>
                      </a:lnTo>
                      <a:lnTo>
                        <a:pt x="224" y="223"/>
                      </a:lnTo>
                      <a:lnTo>
                        <a:pt x="189" y="226"/>
                      </a:lnTo>
                      <a:lnTo>
                        <a:pt x="152" y="228"/>
                      </a:lnTo>
                      <a:lnTo>
                        <a:pt x="115" y="231"/>
                      </a:lnTo>
                      <a:lnTo>
                        <a:pt x="77" y="232"/>
                      </a:lnTo>
                      <a:lnTo>
                        <a:pt x="39" y="233"/>
                      </a:lnTo>
                      <a:lnTo>
                        <a:pt x="0" y="233"/>
                      </a:lnTo>
                      <a:lnTo>
                        <a:pt x="0"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80" name="Freeform 337">
                  <a:extLst>
                    <a:ext uri="{FF2B5EF4-FFF2-40B4-BE49-F238E27FC236}">
                      <a16:creationId xmlns:a16="http://schemas.microsoft.com/office/drawing/2014/main" id="{C0175375-B8F1-4007-9BCB-62C7AD5985A8}"/>
                    </a:ext>
                  </a:extLst>
                </p:cNvPr>
                <p:cNvSpPr>
                  <a:spLocks/>
                </p:cNvSpPr>
                <p:nvPr/>
              </p:nvSpPr>
              <p:spPr bwMode="auto">
                <a:xfrm>
                  <a:off x="1030" y="3742"/>
                  <a:ext cx="382" cy="123"/>
                </a:xfrm>
                <a:custGeom>
                  <a:avLst/>
                  <a:gdLst>
                    <a:gd name="T0" fmla="*/ 0 w 765"/>
                    <a:gd name="T1" fmla="*/ 0 h 247"/>
                    <a:gd name="T2" fmla="*/ 0 w 765"/>
                    <a:gd name="T3" fmla="*/ 0 h 247"/>
                    <a:gd name="T4" fmla="*/ 0 w 765"/>
                    <a:gd name="T5" fmla="*/ 0 h 247"/>
                    <a:gd name="T6" fmla="*/ 0 w 765"/>
                    <a:gd name="T7" fmla="*/ 1 h 247"/>
                    <a:gd name="T8" fmla="*/ 0 w 765"/>
                    <a:gd name="T9" fmla="*/ 1 h 247"/>
                    <a:gd name="T10" fmla="*/ 1 w 765"/>
                    <a:gd name="T11" fmla="*/ 1 h 247"/>
                    <a:gd name="T12" fmla="*/ 2 w 765"/>
                    <a:gd name="T13" fmla="*/ 2 h 247"/>
                    <a:gd name="T14" fmla="*/ 2 w 765"/>
                    <a:gd name="T15" fmla="*/ 2 h 247"/>
                    <a:gd name="T16" fmla="*/ 3 w 765"/>
                    <a:gd name="T17" fmla="*/ 2 h 247"/>
                    <a:gd name="T18" fmla="*/ 4 w 765"/>
                    <a:gd name="T19" fmla="*/ 3 h 247"/>
                    <a:gd name="T20" fmla="*/ 5 w 765"/>
                    <a:gd name="T21" fmla="*/ 3 h 247"/>
                    <a:gd name="T22" fmla="*/ 6 w 765"/>
                    <a:gd name="T23" fmla="*/ 3 h 247"/>
                    <a:gd name="T24" fmla="*/ 7 w 765"/>
                    <a:gd name="T25" fmla="*/ 3 h 247"/>
                    <a:gd name="T26" fmla="*/ 8 w 765"/>
                    <a:gd name="T27" fmla="*/ 3 h 247"/>
                    <a:gd name="T28" fmla="*/ 9 w 765"/>
                    <a:gd name="T29" fmla="*/ 3 h 247"/>
                    <a:gd name="T30" fmla="*/ 10 w 765"/>
                    <a:gd name="T31" fmla="*/ 3 h 247"/>
                    <a:gd name="T32" fmla="*/ 11 w 765"/>
                    <a:gd name="T33" fmla="*/ 3 h 247"/>
                    <a:gd name="T34" fmla="*/ 11 w 765"/>
                    <a:gd name="T35" fmla="*/ 3 h 247"/>
                    <a:gd name="T36" fmla="*/ 10 w 765"/>
                    <a:gd name="T37" fmla="*/ 3 h 247"/>
                    <a:gd name="T38" fmla="*/ 9 w 765"/>
                    <a:gd name="T39" fmla="*/ 3 h 247"/>
                    <a:gd name="T40" fmla="*/ 7 w 765"/>
                    <a:gd name="T41" fmla="*/ 3 h 247"/>
                    <a:gd name="T42" fmla="*/ 6 w 765"/>
                    <a:gd name="T43" fmla="*/ 3 h 247"/>
                    <a:gd name="T44" fmla="*/ 5 w 765"/>
                    <a:gd name="T45" fmla="*/ 3 h 247"/>
                    <a:gd name="T46" fmla="*/ 4 w 765"/>
                    <a:gd name="T47" fmla="*/ 2 h 247"/>
                    <a:gd name="T48" fmla="*/ 4 w 765"/>
                    <a:gd name="T49" fmla="*/ 2 h 247"/>
                    <a:gd name="T50" fmla="*/ 3 w 765"/>
                    <a:gd name="T51" fmla="*/ 2 h 247"/>
                    <a:gd name="T52" fmla="*/ 2 w 765"/>
                    <a:gd name="T53" fmla="*/ 2 h 247"/>
                    <a:gd name="T54" fmla="*/ 1 w 765"/>
                    <a:gd name="T55" fmla="*/ 1 h 247"/>
                    <a:gd name="T56" fmla="*/ 1 w 765"/>
                    <a:gd name="T57" fmla="*/ 1 h 247"/>
                    <a:gd name="T58" fmla="*/ 0 w 765"/>
                    <a:gd name="T59" fmla="*/ 1 h 247"/>
                    <a:gd name="T60" fmla="*/ 0 w 765"/>
                    <a:gd name="T61" fmla="*/ 0 h 247"/>
                    <a:gd name="T62" fmla="*/ 0 w 765"/>
                    <a:gd name="T63" fmla="*/ 0 h 247"/>
                    <a:gd name="T64" fmla="*/ 0 w 765"/>
                    <a:gd name="T65" fmla="*/ 0 h 247"/>
                    <a:gd name="T66" fmla="*/ 0 w 765"/>
                    <a:gd name="T67" fmla="*/ 0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0" y="0"/>
                      </a:moveTo>
                      <a:lnTo>
                        <a:pt x="0" y="0"/>
                      </a:lnTo>
                      <a:lnTo>
                        <a:pt x="2" y="13"/>
                      </a:lnTo>
                      <a:lnTo>
                        <a:pt x="5" y="27"/>
                      </a:lnTo>
                      <a:lnTo>
                        <a:pt x="10" y="40"/>
                      </a:lnTo>
                      <a:lnTo>
                        <a:pt x="17" y="52"/>
                      </a:lnTo>
                      <a:lnTo>
                        <a:pt x="26" y="64"/>
                      </a:lnTo>
                      <a:lnTo>
                        <a:pt x="37" y="76"/>
                      </a:lnTo>
                      <a:lnTo>
                        <a:pt x="49" y="88"/>
                      </a:lnTo>
                      <a:lnTo>
                        <a:pt x="63" y="98"/>
                      </a:lnTo>
                      <a:lnTo>
                        <a:pt x="79" y="110"/>
                      </a:lnTo>
                      <a:lnTo>
                        <a:pt x="96" y="120"/>
                      </a:lnTo>
                      <a:lnTo>
                        <a:pt x="114" y="131"/>
                      </a:lnTo>
                      <a:lnTo>
                        <a:pt x="134" y="140"/>
                      </a:lnTo>
                      <a:lnTo>
                        <a:pt x="156" y="150"/>
                      </a:lnTo>
                      <a:lnTo>
                        <a:pt x="179" y="159"/>
                      </a:lnTo>
                      <a:lnTo>
                        <a:pt x="203" y="167"/>
                      </a:lnTo>
                      <a:lnTo>
                        <a:pt x="227" y="177"/>
                      </a:lnTo>
                      <a:lnTo>
                        <a:pt x="254" y="184"/>
                      </a:lnTo>
                      <a:lnTo>
                        <a:pt x="281" y="192"/>
                      </a:lnTo>
                      <a:lnTo>
                        <a:pt x="311" y="199"/>
                      </a:lnTo>
                      <a:lnTo>
                        <a:pt x="341" y="205"/>
                      </a:lnTo>
                      <a:lnTo>
                        <a:pt x="371" y="212"/>
                      </a:lnTo>
                      <a:lnTo>
                        <a:pt x="403" y="218"/>
                      </a:lnTo>
                      <a:lnTo>
                        <a:pt x="436" y="223"/>
                      </a:lnTo>
                      <a:lnTo>
                        <a:pt x="470" y="227"/>
                      </a:lnTo>
                      <a:lnTo>
                        <a:pt x="505" y="232"/>
                      </a:lnTo>
                      <a:lnTo>
                        <a:pt x="539" y="235"/>
                      </a:lnTo>
                      <a:lnTo>
                        <a:pt x="576" y="239"/>
                      </a:lnTo>
                      <a:lnTo>
                        <a:pt x="612" y="242"/>
                      </a:lnTo>
                      <a:lnTo>
                        <a:pt x="650" y="243"/>
                      </a:lnTo>
                      <a:lnTo>
                        <a:pt x="688" y="246"/>
                      </a:lnTo>
                      <a:lnTo>
                        <a:pt x="726" y="247"/>
                      </a:lnTo>
                      <a:lnTo>
                        <a:pt x="765" y="247"/>
                      </a:lnTo>
                      <a:lnTo>
                        <a:pt x="765" y="233"/>
                      </a:lnTo>
                      <a:lnTo>
                        <a:pt x="726" y="233"/>
                      </a:lnTo>
                      <a:lnTo>
                        <a:pt x="688" y="232"/>
                      </a:lnTo>
                      <a:lnTo>
                        <a:pt x="650" y="231"/>
                      </a:lnTo>
                      <a:lnTo>
                        <a:pt x="613" y="228"/>
                      </a:lnTo>
                      <a:lnTo>
                        <a:pt x="576" y="226"/>
                      </a:lnTo>
                      <a:lnTo>
                        <a:pt x="540" y="223"/>
                      </a:lnTo>
                      <a:lnTo>
                        <a:pt x="506" y="219"/>
                      </a:lnTo>
                      <a:lnTo>
                        <a:pt x="471" y="215"/>
                      </a:lnTo>
                      <a:lnTo>
                        <a:pt x="438" y="210"/>
                      </a:lnTo>
                      <a:lnTo>
                        <a:pt x="406" y="204"/>
                      </a:lnTo>
                      <a:lnTo>
                        <a:pt x="373" y="199"/>
                      </a:lnTo>
                      <a:lnTo>
                        <a:pt x="343" y="193"/>
                      </a:lnTo>
                      <a:lnTo>
                        <a:pt x="314" y="186"/>
                      </a:lnTo>
                      <a:lnTo>
                        <a:pt x="285" y="179"/>
                      </a:lnTo>
                      <a:lnTo>
                        <a:pt x="257" y="171"/>
                      </a:lnTo>
                      <a:lnTo>
                        <a:pt x="232" y="164"/>
                      </a:lnTo>
                      <a:lnTo>
                        <a:pt x="206" y="155"/>
                      </a:lnTo>
                      <a:lnTo>
                        <a:pt x="182" y="147"/>
                      </a:lnTo>
                      <a:lnTo>
                        <a:pt x="160" y="137"/>
                      </a:lnTo>
                      <a:lnTo>
                        <a:pt x="140" y="128"/>
                      </a:lnTo>
                      <a:lnTo>
                        <a:pt x="120" y="119"/>
                      </a:lnTo>
                      <a:lnTo>
                        <a:pt x="102" y="109"/>
                      </a:lnTo>
                      <a:lnTo>
                        <a:pt x="86" y="98"/>
                      </a:lnTo>
                      <a:lnTo>
                        <a:pt x="71" y="88"/>
                      </a:lnTo>
                      <a:lnTo>
                        <a:pt x="57" y="78"/>
                      </a:lnTo>
                      <a:lnTo>
                        <a:pt x="46" y="67"/>
                      </a:lnTo>
                      <a:lnTo>
                        <a:pt x="36" y="56"/>
                      </a:lnTo>
                      <a:lnTo>
                        <a:pt x="28" y="44"/>
                      </a:lnTo>
                      <a:lnTo>
                        <a:pt x="22" y="34"/>
                      </a:lnTo>
                      <a:lnTo>
                        <a:pt x="18" y="22"/>
                      </a:lnTo>
                      <a:lnTo>
                        <a:pt x="14" y="12"/>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81" name="Freeform 338">
                  <a:extLst>
                    <a:ext uri="{FF2B5EF4-FFF2-40B4-BE49-F238E27FC236}">
                      <a16:creationId xmlns:a16="http://schemas.microsoft.com/office/drawing/2014/main" id="{15A47A0D-78E6-4C2F-8B95-BFFB3478989F}"/>
                    </a:ext>
                  </a:extLst>
                </p:cNvPr>
                <p:cNvSpPr>
                  <a:spLocks/>
                </p:cNvSpPr>
                <p:nvPr/>
              </p:nvSpPr>
              <p:spPr bwMode="auto">
                <a:xfrm>
                  <a:off x="1030" y="3618"/>
                  <a:ext cx="382" cy="124"/>
                </a:xfrm>
                <a:custGeom>
                  <a:avLst/>
                  <a:gdLst>
                    <a:gd name="T0" fmla="*/ 11 w 765"/>
                    <a:gd name="T1" fmla="*/ 0 h 247"/>
                    <a:gd name="T2" fmla="*/ 10 w 765"/>
                    <a:gd name="T3" fmla="*/ 1 h 247"/>
                    <a:gd name="T4" fmla="*/ 9 w 765"/>
                    <a:gd name="T5" fmla="*/ 1 h 247"/>
                    <a:gd name="T6" fmla="*/ 8 w 765"/>
                    <a:gd name="T7" fmla="*/ 1 h 247"/>
                    <a:gd name="T8" fmla="*/ 7 w 765"/>
                    <a:gd name="T9" fmla="*/ 1 h 247"/>
                    <a:gd name="T10" fmla="*/ 6 w 765"/>
                    <a:gd name="T11" fmla="*/ 1 h 247"/>
                    <a:gd name="T12" fmla="*/ 5 w 765"/>
                    <a:gd name="T13" fmla="*/ 1 h 247"/>
                    <a:gd name="T14" fmla="*/ 4 w 765"/>
                    <a:gd name="T15" fmla="*/ 1 h 247"/>
                    <a:gd name="T16" fmla="*/ 3 w 765"/>
                    <a:gd name="T17" fmla="*/ 2 h 247"/>
                    <a:gd name="T18" fmla="*/ 2 w 765"/>
                    <a:gd name="T19" fmla="*/ 2 h 247"/>
                    <a:gd name="T20" fmla="*/ 2 w 765"/>
                    <a:gd name="T21" fmla="*/ 2 h 247"/>
                    <a:gd name="T22" fmla="*/ 1 w 765"/>
                    <a:gd name="T23" fmla="*/ 2 h 247"/>
                    <a:gd name="T24" fmla="*/ 0 w 765"/>
                    <a:gd name="T25" fmla="*/ 3 h 247"/>
                    <a:gd name="T26" fmla="*/ 0 w 765"/>
                    <a:gd name="T27" fmla="*/ 3 h 247"/>
                    <a:gd name="T28" fmla="*/ 0 w 765"/>
                    <a:gd name="T29" fmla="*/ 4 h 247"/>
                    <a:gd name="T30" fmla="*/ 0 w 765"/>
                    <a:gd name="T31" fmla="*/ 4 h 247"/>
                    <a:gd name="T32" fmla="*/ 0 w 765"/>
                    <a:gd name="T33" fmla="*/ 4 h 247"/>
                    <a:gd name="T34" fmla="*/ 0 w 765"/>
                    <a:gd name="T35" fmla="*/ 4 h 247"/>
                    <a:gd name="T36" fmla="*/ 0 w 765"/>
                    <a:gd name="T37" fmla="*/ 4 h 247"/>
                    <a:gd name="T38" fmla="*/ 0 w 765"/>
                    <a:gd name="T39" fmla="*/ 3 h 247"/>
                    <a:gd name="T40" fmla="*/ 0 w 765"/>
                    <a:gd name="T41" fmla="*/ 3 h 247"/>
                    <a:gd name="T42" fmla="*/ 1 w 765"/>
                    <a:gd name="T43" fmla="*/ 3 h 247"/>
                    <a:gd name="T44" fmla="*/ 1 w 765"/>
                    <a:gd name="T45" fmla="*/ 3 h 247"/>
                    <a:gd name="T46" fmla="*/ 2 w 765"/>
                    <a:gd name="T47" fmla="*/ 2 h 247"/>
                    <a:gd name="T48" fmla="*/ 3 w 765"/>
                    <a:gd name="T49" fmla="*/ 2 h 247"/>
                    <a:gd name="T50" fmla="*/ 4 w 765"/>
                    <a:gd name="T51" fmla="*/ 2 h 247"/>
                    <a:gd name="T52" fmla="*/ 4 w 765"/>
                    <a:gd name="T53" fmla="*/ 1 h 247"/>
                    <a:gd name="T54" fmla="*/ 5 w 765"/>
                    <a:gd name="T55" fmla="*/ 1 h 247"/>
                    <a:gd name="T56" fmla="*/ 6 w 765"/>
                    <a:gd name="T57" fmla="*/ 1 h 247"/>
                    <a:gd name="T58" fmla="*/ 7 w 765"/>
                    <a:gd name="T59" fmla="*/ 1 h 247"/>
                    <a:gd name="T60" fmla="*/ 9 w 765"/>
                    <a:gd name="T61" fmla="*/ 1 h 247"/>
                    <a:gd name="T62" fmla="*/ 10 w 765"/>
                    <a:gd name="T63" fmla="*/ 1 h 247"/>
                    <a:gd name="T64" fmla="*/ 11 w 765"/>
                    <a:gd name="T65" fmla="*/ 1 h 247"/>
                    <a:gd name="T66" fmla="*/ 11 w 765"/>
                    <a:gd name="T67" fmla="*/ 1 h 2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65" h="247">
                      <a:moveTo>
                        <a:pt x="765" y="0"/>
                      </a:moveTo>
                      <a:lnTo>
                        <a:pt x="765" y="0"/>
                      </a:lnTo>
                      <a:lnTo>
                        <a:pt x="726" y="1"/>
                      </a:lnTo>
                      <a:lnTo>
                        <a:pt x="688" y="1"/>
                      </a:lnTo>
                      <a:lnTo>
                        <a:pt x="650" y="3"/>
                      </a:lnTo>
                      <a:lnTo>
                        <a:pt x="612" y="6"/>
                      </a:lnTo>
                      <a:lnTo>
                        <a:pt x="576" y="8"/>
                      </a:lnTo>
                      <a:lnTo>
                        <a:pt x="539" y="11"/>
                      </a:lnTo>
                      <a:lnTo>
                        <a:pt x="505" y="15"/>
                      </a:lnTo>
                      <a:lnTo>
                        <a:pt x="470" y="19"/>
                      </a:lnTo>
                      <a:lnTo>
                        <a:pt x="436" y="24"/>
                      </a:lnTo>
                      <a:lnTo>
                        <a:pt x="403" y="30"/>
                      </a:lnTo>
                      <a:lnTo>
                        <a:pt x="371" y="34"/>
                      </a:lnTo>
                      <a:lnTo>
                        <a:pt x="341" y="41"/>
                      </a:lnTo>
                      <a:lnTo>
                        <a:pt x="311" y="48"/>
                      </a:lnTo>
                      <a:lnTo>
                        <a:pt x="281" y="55"/>
                      </a:lnTo>
                      <a:lnTo>
                        <a:pt x="254" y="63"/>
                      </a:lnTo>
                      <a:lnTo>
                        <a:pt x="227" y="71"/>
                      </a:lnTo>
                      <a:lnTo>
                        <a:pt x="203" y="79"/>
                      </a:lnTo>
                      <a:lnTo>
                        <a:pt x="179" y="87"/>
                      </a:lnTo>
                      <a:lnTo>
                        <a:pt x="156" y="98"/>
                      </a:lnTo>
                      <a:lnTo>
                        <a:pt x="134" y="107"/>
                      </a:lnTo>
                      <a:lnTo>
                        <a:pt x="114" y="116"/>
                      </a:lnTo>
                      <a:lnTo>
                        <a:pt x="96" y="126"/>
                      </a:lnTo>
                      <a:lnTo>
                        <a:pt x="79" y="137"/>
                      </a:lnTo>
                      <a:lnTo>
                        <a:pt x="63" y="148"/>
                      </a:lnTo>
                      <a:lnTo>
                        <a:pt x="49" y="160"/>
                      </a:lnTo>
                      <a:lnTo>
                        <a:pt x="37" y="171"/>
                      </a:lnTo>
                      <a:lnTo>
                        <a:pt x="26" y="183"/>
                      </a:lnTo>
                      <a:lnTo>
                        <a:pt x="17" y="194"/>
                      </a:lnTo>
                      <a:lnTo>
                        <a:pt x="10" y="207"/>
                      </a:lnTo>
                      <a:lnTo>
                        <a:pt x="5" y="221"/>
                      </a:lnTo>
                      <a:lnTo>
                        <a:pt x="2" y="234"/>
                      </a:lnTo>
                      <a:lnTo>
                        <a:pt x="0" y="247"/>
                      </a:lnTo>
                      <a:lnTo>
                        <a:pt x="14" y="247"/>
                      </a:lnTo>
                      <a:lnTo>
                        <a:pt x="14" y="236"/>
                      </a:lnTo>
                      <a:lnTo>
                        <a:pt x="18" y="224"/>
                      </a:lnTo>
                      <a:lnTo>
                        <a:pt x="22" y="214"/>
                      </a:lnTo>
                      <a:lnTo>
                        <a:pt x="28" y="202"/>
                      </a:lnTo>
                      <a:lnTo>
                        <a:pt x="36" y="191"/>
                      </a:lnTo>
                      <a:lnTo>
                        <a:pt x="46" y="181"/>
                      </a:lnTo>
                      <a:lnTo>
                        <a:pt x="57" y="169"/>
                      </a:lnTo>
                      <a:lnTo>
                        <a:pt x="71" y="159"/>
                      </a:lnTo>
                      <a:lnTo>
                        <a:pt x="86" y="148"/>
                      </a:lnTo>
                      <a:lnTo>
                        <a:pt x="102" y="138"/>
                      </a:lnTo>
                      <a:lnTo>
                        <a:pt x="120" y="129"/>
                      </a:lnTo>
                      <a:lnTo>
                        <a:pt x="140" y="118"/>
                      </a:lnTo>
                      <a:lnTo>
                        <a:pt x="160" y="109"/>
                      </a:lnTo>
                      <a:lnTo>
                        <a:pt x="182" y="100"/>
                      </a:lnTo>
                      <a:lnTo>
                        <a:pt x="206" y="92"/>
                      </a:lnTo>
                      <a:lnTo>
                        <a:pt x="232" y="84"/>
                      </a:lnTo>
                      <a:lnTo>
                        <a:pt x="257" y="76"/>
                      </a:lnTo>
                      <a:lnTo>
                        <a:pt x="285" y="68"/>
                      </a:lnTo>
                      <a:lnTo>
                        <a:pt x="314" y="61"/>
                      </a:lnTo>
                      <a:lnTo>
                        <a:pt x="343" y="54"/>
                      </a:lnTo>
                      <a:lnTo>
                        <a:pt x="373" y="48"/>
                      </a:lnTo>
                      <a:lnTo>
                        <a:pt x="406" y="42"/>
                      </a:lnTo>
                      <a:lnTo>
                        <a:pt x="438" y="37"/>
                      </a:lnTo>
                      <a:lnTo>
                        <a:pt x="471" y="32"/>
                      </a:lnTo>
                      <a:lnTo>
                        <a:pt x="506" y="27"/>
                      </a:lnTo>
                      <a:lnTo>
                        <a:pt x="540" y="24"/>
                      </a:lnTo>
                      <a:lnTo>
                        <a:pt x="576" y="20"/>
                      </a:lnTo>
                      <a:lnTo>
                        <a:pt x="613" y="18"/>
                      </a:lnTo>
                      <a:lnTo>
                        <a:pt x="650" y="16"/>
                      </a:lnTo>
                      <a:lnTo>
                        <a:pt x="688" y="15"/>
                      </a:lnTo>
                      <a:lnTo>
                        <a:pt x="726" y="14"/>
                      </a:lnTo>
                      <a:lnTo>
                        <a:pt x="765" y="14"/>
                      </a:lnTo>
                      <a:lnTo>
                        <a:pt x="7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82" name="Freeform 339">
                  <a:extLst>
                    <a:ext uri="{FF2B5EF4-FFF2-40B4-BE49-F238E27FC236}">
                      <a16:creationId xmlns:a16="http://schemas.microsoft.com/office/drawing/2014/main" id="{8634122C-421F-41AF-8019-8E3D4673911A}"/>
                    </a:ext>
                  </a:extLst>
                </p:cNvPr>
                <p:cNvSpPr>
                  <a:spLocks/>
                </p:cNvSpPr>
                <p:nvPr/>
              </p:nvSpPr>
              <p:spPr bwMode="auto">
                <a:xfrm>
                  <a:off x="1107" y="368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4 h 230"/>
                    <a:gd name="T70" fmla="*/ 0 w 177"/>
                    <a:gd name="T71" fmla="*/ 0 h 2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83" name="Freeform 340">
                  <a:extLst>
                    <a:ext uri="{FF2B5EF4-FFF2-40B4-BE49-F238E27FC236}">
                      <a16:creationId xmlns:a16="http://schemas.microsoft.com/office/drawing/2014/main" id="{3051E04D-4CB3-48AD-8EAC-89D2AF1036E4}"/>
                    </a:ext>
                  </a:extLst>
                </p:cNvPr>
                <p:cNvSpPr>
                  <a:spLocks/>
                </p:cNvSpPr>
                <p:nvPr/>
              </p:nvSpPr>
              <p:spPr bwMode="auto">
                <a:xfrm>
                  <a:off x="1107" y="3684"/>
                  <a:ext cx="88" cy="115"/>
                </a:xfrm>
                <a:custGeom>
                  <a:avLst/>
                  <a:gdLst>
                    <a:gd name="T0" fmla="*/ 1 w 177"/>
                    <a:gd name="T1" fmla="*/ 0 h 230"/>
                    <a:gd name="T2" fmla="*/ 1 w 177"/>
                    <a:gd name="T3" fmla="*/ 0 h 230"/>
                    <a:gd name="T4" fmla="*/ 1 w 177"/>
                    <a:gd name="T5" fmla="*/ 1 h 230"/>
                    <a:gd name="T6" fmla="*/ 1 w 177"/>
                    <a:gd name="T7" fmla="*/ 1 h 230"/>
                    <a:gd name="T8" fmla="*/ 1 w 177"/>
                    <a:gd name="T9" fmla="*/ 1 h 230"/>
                    <a:gd name="T10" fmla="*/ 1 w 177"/>
                    <a:gd name="T11" fmla="*/ 1 h 230"/>
                    <a:gd name="T12" fmla="*/ 2 w 177"/>
                    <a:gd name="T13" fmla="*/ 1 h 230"/>
                    <a:gd name="T14" fmla="*/ 2 w 177"/>
                    <a:gd name="T15" fmla="*/ 1 h 230"/>
                    <a:gd name="T16" fmla="*/ 2 w 177"/>
                    <a:gd name="T17" fmla="*/ 1 h 230"/>
                    <a:gd name="T18" fmla="*/ 2 w 177"/>
                    <a:gd name="T19" fmla="*/ 1 h 230"/>
                    <a:gd name="T20" fmla="*/ 2 w 177"/>
                    <a:gd name="T21" fmla="*/ 1 h 230"/>
                    <a:gd name="T22" fmla="*/ 2 w 177"/>
                    <a:gd name="T23" fmla="*/ 1 h 230"/>
                    <a:gd name="T24" fmla="*/ 2 w 177"/>
                    <a:gd name="T25" fmla="*/ 2 h 230"/>
                    <a:gd name="T26" fmla="*/ 2 w 177"/>
                    <a:gd name="T27" fmla="*/ 2 h 230"/>
                    <a:gd name="T28" fmla="*/ 2 w 177"/>
                    <a:gd name="T29" fmla="*/ 2 h 230"/>
                    <a:gd name="T30" fmla="*/ 2 w 177"/>
                    <a:gd name="T31" fmla="*/ 2 h 230"/>
                    <a:gd name="T32" fmla="*/ 2 w 177"/>
                    <a:gd name="T33" fmla="*/ 2 h 230"/>
                    <a:gd name="T34" fmla="*/ 2 w 177"/>
                    <a:gd name="T35" fmla="*/ 2 h 230"/>
                    <a:gd name="T36" fmla="*/ 2 w 177"/>
                    <a:gd name="T37" fmla="*/ 2 h 230"/>
                    <a:gd name="T38" fmla="*/ 2 w 177"/>
                    <a:gd name="T39" fmla="*/ 3 h 230"/>
                    <a:gd name="T40" fmla="*/ 2 w 177"/>
                    <a:gd name="T41" fmla="*/ 3 h 230"/>
                    <a:gd name="T42" fmla="*/ 2 w 177"/>
                    <a:gd name="T43" fmla="*/ 3 h 230"/>
                    <a:gd name="T44" fmla="*/ 2 w 177"/>
                    <a:gd name="T45" fmla="*/ 3 h 230"/>
                    <a:gd name="T46" fmla="*/ 2 w 177"/>
                    <a:gd name="T47" fmla="*/ 3 h 230"/>
                    <a:gd name="T48" fmla="*/ 2 w 177"/>
                    <a:gd name="T49" fmla="*/ 3 h 230"/>
                    <a:gd name="T50" fmla="*/ 2 w 177"/>
                    <a:gd name="T51" fmla="*/ 4 h 230"/>
                    <a:gd name="T52" fmla="*/ 2 w 177"/>
                    <a:gd name="T53" fmla="*/ 4 h 230"/>
                    <a:gd name="T54" fmla="*/ 2 w 177"/>
                    <a:gd name="T55" fmla="*/ 4 h 230"/>
                    <a:gd name="T56" fmla="*/ 1 w 177"/>
                    <a:gd name="T57" fmla="*/ 4 h 230"/>
                    <a:gd name="T58" fmla="*/ 1 w 177"/>
                    <a:gd name="T59" fmla="*/ 4 h 230"/>
                    <a:gd name="T60" fmla="*/ 1 w 177"/>
                    <a:gd name="T61" fmla="*/ 4 h 230"/>
                    <a:gd name="T62" fmla="*/ 1 w 177"/>
                    <a:gd name="T63" fmla="*/ 4 h 230"/>
                    <a:gd name="T64" fmla="*/ 1 w 177"/>
                    <a:gd name="T65" fmla="*/ 4 h 230"/>
                    <a:gd name="T66" fmla="*/ 1 w 177"/>
                    <a:gd name="T67" fmla="*/ 4 h 230"/>
                    <a:gd name="T68" fmla="*/ 0 w 177"/>
                    <a:gd name="T69" fmla="*/ 0 h 2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7" h="230">
                      <a:moveTo>
                        <a:pt x="0" y="0"/>
                      </a:moveTo>
                      <a:lnTo>
                        <a:pt x="77" y="0"/>
                      </a:lnTo>
                      <a:lnTo>
                        <a:pt x="82" y="0"/>
                      </a:lnTo>
                      <a:lnTo>
                        <a:pt x="87" y="0"/>
                      </a:lnTo>
                      <a:lnTo>
                        <a:pt x="93" y="1"/>
                      </a:lnTo>
                      <a:lnTo>
                        <a:pt x="97" y="2"/>
                      </a:lnTo>
                      <a:lnTo>
                        <a:pt x="102" y="4"/>
                      </a:lnTo>
                      <a:lnTo>
                        <a:pt x="107" y="5"/>
                      </a:lnTo>
                      <a:lnTo>
                        <a:pt x="112" y="7"/>
                      </a:lnTo>
                      <a:lnTo>
                        <a:pt x="117" y="9"/>
                      </a:lnTo>
                      <a:lnTo>
                        <a:pt x="120" y="12"/>
                      </a:lnTo>
                      <a:lnTo>
                        <a:pt x="125" y="14"/>
                      </a:lnTo>
                      <a:lnTo>
                        <a:pt x="130" y="16"/>
                      </a:lnTo>
                      <a:lnTo>
                        <a:pt x="133" y="20"/>
                      </a:lnTo>
                      <a:lnTo>
                        <a:pt x="138" y="23"/>
                      </a:lnTo>
                      <a:lnTo>
                        <a:pt x="141" y="27"/>
                      </a:lnTo>
                      <a:lnTo>
                        <a:pt x="145" y="30"/>
                      </a:lnTo>
                      <a:lnTo>
                        <a:pt x="148" y="33"/>
                      </a:lnTo>
                      <a:lnTo>
                        <a:pt x="151" y="38"/>
                      </a:lnTo>
                      <a:lnTo>
                        <a:pt x="155" y="43"/>
                      </a:lnTo>
                      <a:lnTo>
                        <a:pt x="158" y="46"/>
                      </a:lnTo>
                      <a:lnTo>
                        <a:pt x="161" y="51"/>
                      </a:lnTo>
                      <a:lnTo>
                        <a:pt x="163" y="55"/>
                      </a:lnTo>
                      <a:lnTo>
                        <a:pt x="165" y="61"/>
                      </a:lnTo>
                      <a:lnTo>
                        <a:pt x="168" y="66"/>
                      </a:lnTo>
                      <a:lnTo>
                        <a:pt x="170" y="71"/>
                      </a:lnTo>
                      <a:lnTo>
                        <a:pt x="171" y="76"/>
                      </a:lnTo>
                      <a:lnTo>
                        <a:pt x="173" y="82"/>
                      </a:lnTo>
                      <a:lnTo>
                        <a:pt x="175" y="88"/>
                      </a:lnTo>
                      <a:lnTo>
                        <a:pt x="176" y="93"/>
                      </a:lnTo>
                      <a:lnTo>
                        <a:pt x="177" y="99"/>
                      </a:lnTo>
                      <a:lnTo>
                        <a:pt x="177" y="105"/>
                      </a:lnTo>
                      <a:lnTo>
                        <a:pt x="177" y="111"/>
                      </a:lnTo>
                      <a:lnTo>
                        <a:pt x="177" y="116"/>
                      </a:lnTo>
                      <a:lnTo>
                        <a:pt x="177" y="122"/>
                      </a:lnTo>
                      <a:lnTo>
                        <a:pt x="177" y="128"/>
                      </a:lnTo>
                      <a:lnTo>
                        <a:pt x="176" y="134"/>
                      </a:lnTo>
                      <a:lnTo>
                        <a:pt x="175" y="139"/>
                      </a:lnTo>
                      <a:lnTo>
                        <a:pt x="173" y="145"/>
                      </a:lnTo>
                      <a:lnTo>
                        <a:pt x="172" y="151"/>
                      </a:lnTo>
                      <a:lnTo>
                        <a:pt x="170" y="157"/>
                      </a:lnTo>
                      <a:lnTo>
                        <a:pt x="169" y="161"/>
                      </a:lnTo>
                      <a:lnTo>
                        <a:pt x="166" y="167"/>
                      </a:lnTo>
                      <a:lnTo>
                        <a:pt x="164" y="172"/>
                      </a:lnTo>
                      <a:lnTo>
                        <a:pt x="162" y="176"/>
                      </a:lnTo>
                      <a:lnTo>
                        <a:pt x="158" y="181"/>
                      </a:lnTo>
                      <a:lnTo>
                        <a:pt x="156" y="186"/>
                      </a:lnTo>
                      <a:lnTo>
                        <a:pt x="153" y="190"/>
                      </a:lnTo>
                      <a:lnTo>
                        <a:pt x="149" y="194"/>
                      </a:lnTo>
                      <a:lnTo>
                        <a:pt x="146" y="198"/>
                      </a:lnTo>
                      <a:lnTo>
                        <a:pt x="142" y="202"/>
                      </a:lnTo>
                      <a:lnTo>
                        <a:pt x="139" y="205"/>
                      </a:lnTo>
                      <a:lnTo>
                        <a:pt x="134" y="209"/>
                      </a:lnTo>
                      <a:lnTo>
                        <a:pt x="131" y="211"/>
                      </a:lnTo>
                      <a:lnTo>
                        <a:pt x="126" y="214"/>
                      </a:lnTo>
                      <a:lnTo>
                        <a:pt x="123" y="217"/>
                      </a:lnTo>
                      <a:lnTo>
                        <a:pt x="118" y="219"/>
                      </a:lnTo>
                      <a:lnTo>
                        <a:pt x="114" y="222"/>
                      </a:lnTo>
                      <a:lnTo>
                        <a:pt x="109" y="224"/>
                      </a:lnTo>
                      <a:lnTo>
                        <a:pt x="103" y="226"/>
                      </a:lnTo>
                      <a:lnTo>
                        <a:pt x="99" y="227"/>
                      </a:lnTo>
                      <a:lnTo>
                        <a:pt x="94" y="228"/>
                      </a:lnTo>
                      <a:lnTo>
                        <a:pt x="88" y="229"/>
                      </a:lnTo>
                      <a:lnTo>
                        <a:pt x="84" y="230"/>
                      </a:lnTo>
                      <a:lnTo>
                        <a:pt x="78" y="230"/>
                      </a:lnTo>
                      <a:lnTo>
                        <a:pt x="73"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4" name="Freeform 341">
                  <a:extLst>
                    <a:ext uri="{FF2B5EF4-FFF2-40B4-BE49-F238E27FC236}">
                      <a16:creationId xmlns:a16="http://schemas.microsoft.com/office/drawing/2014/main" id="{373E9CE3-01A7-4B5F-BB2C-5ED16C4DA0B5}"/>
                    </a:ext>
                  </a:extLst>
                </p:cNvPr>
                <p:cNvSpPr>
                  <a:spLocks/>
                </p:cNvSpPr>
                <p:nvPr/>
              </p:nvSpPr>
              <p:spPr bwMode="auto">
                <a:xfrm>
                  <a:off x="1203" y="368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2 w 212"/>
                    <a:gd name="T19" fmla="*/ 0 h 2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85" name="Freeform 342">
                  <a:extLst>
                    <a:ext uri="{FF2B5EF4-FFF2-40B4-BE49-F238E27FC236}">
                      <a16:creationId xmlns:a16="http://schemas.microsoft.com/office/drawing/2014/main" id="{DFD970DA-5CFA-404A-896F-188F6C59CA32}"/>
                    </a:ext>
                  </a:extLst>
                </p:cNvPr>
                <p:cNvSpPr>
                  <a:spLocks/>
                </p:cNvSpPr>
                <p:nvPr/>
              </p:nvSpPr>
              <p:spPr bwMode="auto">
                <a:xfrm>
                  <a:off x="1203" y="3684"/>
                  <a:ext cx="106" cy="115"/>
                </a:xfrm>
                <a:custGeom>
                  <a:avLst/>
                  <a:gdLst>
                    <a:gd name="T0" fmla="*/ 2 w 212"/>
                    <a:gd name="T1" fmla="*/ 0 h 229"/>
                    <a:gd name="T2" fmla="*/ 2 w 212"/>
                    <a:gd name="T3" fmla="*/ 0 h 229"/>
                    <a:gd name="T4" fmla="*/ 4 w 212"/>
                    <a:gd name="T5" fmla="*/ 4 h 229"/>
                    <a:gd name="T6" fmla="*/ 3 w 212"/>
                    <a:gd name="T7" fmla="*/ 4 h 229"/>
                    <a:gd name="T8" fmla="*/ 3 w 212"/>
                    <a:gd name="T9" fmla="*/ 3 h 229"/>
                    <a:gd name="T10" fmla="*/ 1 w 212"/>
                    <a:gd name="T11" fmla="*/ 3 h 229"/>
                    <a:gd name="T12" fmla="*/ 1 w 212"/>
                    <a:gd name="T13" fmla="*/ 4 h 229"/>
                    <a:gd name="T14" fmla="*/ 0 w 212"/>
                    <a:gd name="T15" fmla="*/ 4 h 229"/>
                    <a:gd name="T16" fmla="*/ 2 w 212"/>
                    <a:gd name="T17" fmla="*/ 0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2" h="229">
                      <a:moveTo>
                        <a:pt x="91" y="0"/>
                      </a:moveTo>
                      <a:lnTo>
                        <a:pt x="118" y="0"/>
                      </a:lnTo>
                      <a:lnTo>
                        <a:pt x="212" y="229"/>
                      </a:lnTo>
                      <a:lnTo>
                        <a:pt x="177" y="229"/>
                      </a:lnTo>
                      <a:lnTo>
                        <a:pt x="159" y="175"/>
                      </a:lnTo>
                      <a:lnTo>
                        <a:pt x="54" y="175"/>
                      </a:lnTo>
                      <a:lnTo>
                        <a:pt x="32" y="229"/>
                      </a:lnTo>
                      <a:lnTo>
                        <a:pt x="0" y="229"/>
                      </a:lnTo>
                      <a:lnTo>
                        <a:pt x="9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6" name="Freeform 343">
                  <a:extLst>
                    <a:ext uri="{FF2B5EF4-FFF2-40B4-BE49-F238E27FC236}">
                      <a16:creationId xmlns:a16="http://schemas.microsoft.com/office/drawing/2014/main" id="{200C5E68-B8A4-4B80-B462-FD4E0EC8AD23}"/>
                    </a:ext>
                  </a:extLst>
                </p:cNvPr>
                <p:cNvSpPr>
                  <a:spLocks/>
                </p:cNvSpPr>
                <p:nvPr/>
              </p:nvSpPr>
              <p:spPr bwMode="auto">
                <a:xfrm>
                  <a:off x="1324" y="368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w 177"/>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87" name="Freeform 344">
                  <a:extLst>
                    <a:ext uri="{FF2B5EF4-FFF2-40B4-BE49-F238E27FC236}">
                      <a16:creationId xmlns:a16="http://schemas.microsoft.com/office/drawing/2014/main" id="{409C38A2-98D2-4303-8B9B-DD4302B3DE1A}"/>
                    </a:ext>
                  </a:extLst>
                </p:cNvPr>
                <p:cNvSpPr>
                  <a:spLocks/>
                </p:cNvSpPr>
                <p:nvPr/>
              </p:nvSpPr>
              <p:spPr bwMode="auto">
                <a:xfrm>
                  <a:off x="1324" y="3684"/>
                  <a:ext cx="88" cy="115"/>
                </a:xfrm>
                <a:custGeom>
                  <a:avLst/>
                  <a:gdLst>
                    <a:gd name="T0" fmla="*/ 0 w 177"/>
                    <a:gd name="T1" fmla="*/ 0 h 230"/>
                    <a:gd name="T2" fmla="*/ 0 w 177"/>
                    <a:gd name="T3" fmla="*/ 0 h 230"/>
                    <a:gd name="T4" fmla="*/ 2 w 177"/>
                    <a:gd name="T5" fmla="*/ 3 h 230"/>
                    <a:gd name="T6" fmla="*/ 2 w 177"/>
                    <a:gd name="T7" fmla="*/ 0 h 230"/>
                    <a:gd name="T8" fmla="*/ 2 w 177"/>
                    <a:gd name="T9" fmla="*/ 0 h 230"/>
                    <a:gd name="T10" fmla="*/ 2 w 177"/>
                    <a:gd name="T11" fmla="*/ 4 h 230"/>
                    <a:gd name="T12" fmla="*/ 2 w 177"/>
                    <a:gd name="T13" fmla="*/ 4 h 230"/>
                    <a:gd name="T14" fmla="*/ 0 w 177"/>
                    <a:gd name="T15" fmla="*/ 1 h 230"/>
                    <a:gd name="T16" fmla="*/ 0 w 177"/>
                    <a:gd name="T17" fmla="*/ 4 h 230"/>
                    <a:gd name="T18" fmla="*/ 0 w 177"/>
                    <a:gd name="T19" fmla="*/ 4 h 230"/>
                    <a:gd name="T20" fmla="*/ 0 w 177"/>
                    <a:gd name="T21" fmla="*/ 0 h 2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7" h="230">
                      <a:moveTo>
                        <a:pt x="0" y="0"/>
                      </a:moveTo>
                      <a:lnTo>
                        <a:pt x="28" y="0"/>
                      </a:lnTo>
                      <a:lnTo>
                        <a:pt x="148" y="177"/>
                      </a:lnTo>
                      <a:lnTo>
                        <a:pt x="148" y="0"/>
                      </a:lnTo>
                      <a:lnTo>
                        <a:pt x="177" y="0"/>
                      </a:lnTo>
                      <a:lnTo>
                        <a:pt x="177" y="230"/>
                      </a:lnTo>
                      <a:lnTo>
                        <a:pt x="153" y="230"/>
                      </a:lnTo>
                      <a:lnTo>
                        <a:pt x="29" y="52"/>
                      </a:lnTo>
                      <a:lnTo>
                        <a:pt x="29" y="230"/>
                      </a:lnTo>
                      <a:lnTo>
                        <a:pt x="0" y="23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8" name="Freeform 345">
                  <a:extLst>
                    <a:ext uri="{FF2B5EF4-FFF2-40B4-BE49-F238E27FC236}">
                      <a16:creationId xmlns:a16="http://schemas.microsoft.com/office/drawing/2014/main" id="{14154783-857B-44F0-9559-D770CD2A0734}"/>
                    </a:ext>
                  </a:extLst>
                </p:cNvPr>
                <p:cNvSpPr>
                  <a:spLocks/>
                </p:cNvSpPr>
                <p:nvPr/>
              </p:nvSpPr>
              <p:spPr bwMode="auto">
                <a:xfrm>
                  <a:off x="1430" y="368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4 w 234"/>
                    <a:gd name="T91" fmla="*/ 1 h 236"/>
                    <a:gd name="T92" fmla="*/ 3 w 234"/>
                    <a:gd name="T93" fmla="*/ 1 h 236"/>
                    <a:gd name="T94" fmla="*/ 3 w 234"/>
                    <a:gd name="T95" fmla="*/ 1 h 236"/>
                    <a:gd name="T96" fmla="*/ 3 w 234"/>
                    <a:gd name="T97" fmla="*/ 1 h 236"/>
                    <a:gd name="T98" fmla="*/ 2 w 234"/>
                    <a:gd name="T99" fmla="*/ 1 h 236"/>
                    <a:gd name="T100" fmla="*/ 2 w 234"/>
                    <a:gd name="T101" fmla="*/ 1 h 236"/>
                    <a:gd name="T102" fmla="*/ 2 w 234"/>
                    <a:gd name="T103" fmla="*/ 1 h 236"/>
                    <a:gd name="T104" fmla="*/ 2 w 234"/>
                    <a:gd name="T105" fmla="*/ 1 h 236"/>
                    <a:gd name="T106" fmla="*/ 1 w 234"/>
                    <a:gd name="T107" fmla="*/ 1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89" name="Freeform 346">
                  <a:extLst>
                    <a:ext uri="{FF2B5EF4-FFF2-40B4-BE49-F238E27FC236}">
                      <a16:creationId xmlns:a16="http://schemas.microsoft.com/office/drawing/2014/main" id="{91941EA1-13AD-4F52-BFE7-2FC4253D614D}"/>
                    </a:ext>
                  </a:extLst>
                </p:cNvPr>
                <p:cNvSpPr>
                  <a:spLocks/>
                </p:cNvSpPr>
                <p:nvPr/>
              </p:nvSpPr>
              <p:spPr bwMode="auto">
                <a:xfrm>
                  <a:off x="1430" y="3681"/>
                  <a:ext cx="117" cy="118"/>
                </a:xfrm>
                <a:custGeom>
                  <a:avLst/>
                  <a:gdLst>
                    <a:gd name="T0" fmla="*/ 1 w 234"/>
                    <a:gd name="T1" fmla="*/ 3 h 236"/>
                    <a:gd name="T2" fmla="*/ 1 w 234"/>
                    <a:gd name="T3" fmla="*/ 3 h 236"/>
                    <a:gd name="T4" fmla="*/ 1 w 234"/>
                    <a:gd name="T5" fmla="*/ 3 h 236"/>
                    <a:gd name="T6" fmla="*/ 2 w 234"/>
                    <a:gd name="T7" fmla="*/ 4 h 236"/>
                    <a:gd name="T8" fmla="*/ 2 w 234"/>
                    <a:gd name="T9" fmla="*/ 4 h 236"/>
                    <a:gd name="T10" fmla="*/ 2 w 234"/>
                    <a:gd name="T11" fmla="*/ 4 h 236"/>
                    <a:gd name="T12" fmla="*/ 3 w 234"/>
                    <a:gd name="T13" fmla="*/ 4 h 236"/>
                    <a:gd name="T14" fmla="*/ 3 w 234"/>
                    <a:gd name="T15" fmla="*/ 4 h 236"/>
                    <a:gd name="T16" fmla="*/ 3 w 234"/>
                    <a:gd name="T17" fmla="*/ 3 h 236"/>
                    <a:gd name="T18" fmla="*/ 4 w 234"/>
                    <a:gd name="T19" fmla="*/ 3 h 236"/>
                    <a:gd name="T20" fmla="*/ 4 w 234"/>
                    <a:gd name="T21" fmla="*/ 3 h 236"/>
                    <a:gd name="T22" fmla="*/ 2 w 234"/>
                    <a:gd name="T23" fmla="*/ 2 h 236"/>
                    <a:gd name="T24" fmla="*/ 4 w 234"/>
                    <a:gd name="T25" fmla="*/ 3 h 236"/>
                    <a:gd name="T26" fmla="*/ 4 w 234"/>
                    <a:gd name="T27" fmla="*/ 3 h 236"/>
                    <a:gd name="T28" fmla="*/ 4 w 234"/>
                    <a:gd name="T29" fmla="*/ 3 h 236"/>
                    <a:gd name="T30" fmla="*/ 4 w 234"/>
                    <a:gd name="T31" fmla="*/ 3 h 236"/>
                    <a:gd name="T32" fmla="*/ 4 w 234"/>
                    <a:gd name="T33" fmla="*/ 4 h 236"/>
                    <a:gd name="T34" fmla="*/ 4 w 234"/>
                    <a:gd name="T35" fmla="*/ 4 h 236"/>
                    <a:gd name="T36" fmla="*/ 4 w 234"/>
                    <a:gd name="T37" fmla="*/ 4 h 236"/>
                    <a:gd name="T38" fmla="*/ 3 w 234"/>
                    <a:gd name="T39" fmla="*/ 4 h 236"/>
                    <a:gd name="T40" fmla="*/ 3 w 234"/>
                    <a:gd name="T41" fmla="*/ 4 h 236"/>
                    <a:gd name="T42" fmla="*/ 3 w 234"/>
                    <a:gd name="T43" fmla="*/ 4 h 236"/>
                    <a:gd name="T44" fmla="*/ 3 w 234"/>
                    <a:gd name="T45" fmla="*/ 4 h 236"/>
                    <a:gd name="T46" fmla="*/ 2 w 234"/>
                    <a:gd name="T47" fmla="*/ 4 h 236"/>
                    <a:gd name="T48" fmla="*/ 2 w 234"/>
                    <a:gd name="T49" fmla="*/ 4 h 236"/>
                    <a:gd name="T50" fmla="*/ 2 w 234"/>
                    <a:gd name="T51" fmla="*/ 4 h 236"/>
                    <a:gd name="T52" fmla="*/ 2 w 234"/>
                    <a:gd name="T53" fmla="*/ 4 h 236"/>
                    <a:gd name="T54" fmla="*/ 1 w 234"/>
                    <a:gd name="T55" fmla="*/ 4 h 236"/>
                    <a:gd name="T56" fmla="*/ 1 w 234"/>
                    <a:gd name="T57" fmla="*/ 4 h 236"/>
                    <a:gd name="T58" fmla="*/ 1 w 234"/>
                    <a:gd name="T59" fmla="*/ 4 h 236"/>
                    <a:gd name="T60" fmla="*/ 1 w 234"/>
                    <a:gd name="T61" fmla="*/ 3 h 236"/>
                    <a:gd name="T62" fmla="*/ 1 w 234"/>
                    <a:gd name="T63" fmla="*/ 3 h 236"/>
                    <a:gd name="T64" fmla="*/ 1 w 234"/>
                    <a:gd name="T65" fmla="*/ 3 h 236"/>
                    <a:gd name="T66" fmla="*/ 0 w 234"/>
                    <a:gd name="T67" fmla="*/ 3 h 236"/>
                    <a:gd name="T68" fmla="*/ 0 w 234"/>
                    <a:gd name="T69" fmla="*/ 2 h 236"/>
                    <a:gd name="T70" fmla="*/ 1 w 234"/>
                    <a:gd name="T71" fmla="*/ 2 h 236"/>
                    <a:gd name="T72" fmla="*/ 1 w 234"/>
                    <a:gd name="T73" fmla="*/ 2 h 236"/>
                    <a:gd name="T74" fmla="*/ 1 w 234"/>
                    <a:gd name="T75" fmla="*/ 1 h 236"/>
                    <a:gd name="T76" fmla="*/ 1 w 234"/>
                    <a:gd name="T77" fmla="*/ 1 h 236"/>
                    <a:gd name="T78" fmla="*/ 2 w 234"/>
                    <a:gd name="T79" fmla="*/ 1 h 236"/>
                    <a:gd name="T80" fmla="*/ 2 w 234"/>
                    <a:gd name="T81" fmla="*/ 1 h 236"/>
                    <a:gd name="T82" fmla="*/ 2 w 234"/>
                    <a:gd name="T83" fmla="*/ 0 h 236"/>
                    <a:gd name="T84" fmla="*/ 3 w 234"/>
                    <a:gd name="T85" fmla="*/ 1 h 236"/>
                    <a:gd name="T86" fmla="*/ 3 w 234"/>
                    <a:gd name="T87" fmla="*/ 1 h 236"/>
                    <a:gd name="T88" fmla="*/ 3 w 234"/>
                    <a:gd name="T89" fmla="*/ 1 h 236"/>
                    <a:gd name="T90" fmla="*/ 3 w 234"/>
                    <a:gd name="T91" fmla="*/ 1 h 236"/>
                    <a:gd name="T92" fmla="*/ 3 w 234"/>
                    <a:gd name="T93" fmla="*/ 1 h 236"/>
                    <a:gd name="T94" fmla="*/ 3 w 234"/>
                    <a:gd name="T95" fmla="*/ 1 h 236"/>
                    <a:gd name="T96" fmla="*/ 2 w 234"/>
                    <a:gd name="T97" fmla="*/ 1 h 236"/>
                    <a:gd name="T98" fmla="*/ 2 w 234"/>
                    <a:gd name="T99" fmla="*/ 1 h 236"/>
                    <a:gd name="T100" fmla="*/ 2 w 234"/>
                    <a:gd name="T101" fmla="*/ 1 h 236"/>
                    <a:gd name="T102" fmla="*/ 2 w 234"/>
                    <a:gd name="T103" fmla="*/ 1 h 236"/>
                    <a:gd name="T104" fmla="*/ 1 w 234"/>
                    <a:gd name="T105" fmla="*/ 1 h 236"/>
                    <a:gd name="T106" fmla="*/ 1 w 234"/>
                    <a:gd name="T107" fmla="*/ 2 h 236"/>
                    <a:gd name="T108" fmla="*/ 1 w 234"/>
                    <a:gd name="T109" fmla="*/ 2 h 236"/>
                    <a:gd name="T110" fmla="*/ 1 w 234"/>
                    <a:gd name="T111" fmla="*/ 2 h 236"/>
                    <a:gd name="T112" fmla="*/ 1 w 234"/>
                    <a:gd name="T113" fmla="*/ 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36">
                      <a:moveTo>
                        <a:pt x="31" y="120"/>
                      </a:moveTo>
                      <a:lnTo>
                        <a:pt x="31" y="120"/>
                      </a:lnTo>
                      <a:lnTo>
                        <a:pt x="31" y="130"/>
                      </a:lnTo>
                      <a:lnTo>
                        <a:pt x="34" y="140"/>
                      </a:lnTo>
                      <a:lnTo>
                        <a:pt x="36" y="149"/>
                      </a:lnTo>
                      <a:lnTo>
                        <a:pt x="38" y="158"/>
                      </a:lnTo>
                      <a:lnTo>
                        <a:pt x="43" y="165"/>
                      </a:lnTo>
                      <a:lnTo>
                        <a:pt x="48" y="173"/>
                      </a:lnTo>
                      <a:lnTo>
                        <a:pt x="53" y="180"/>
                      </a:lnTo>
                      <a:lnTo>
                        <a:pt x="58" y="186"/>
                      </a:lnTo>
                      <a:lnTo>
                        <a:pt x="65" y="190"/>
                      </a:lnTo>
                      <a:lnTo>
                        <a:pt x="72" y="195"/>
                      </a:lnTo>
                      <a:lnTo>
                        <a:pt x="79" y="198"/>
                      </a:lnTo>
                      <a:lnTo>
                        <a:pt x="87" y="202"/>
                      </a:lnTo>
                      <a:lnTo>
                        <a:pt x="94" y="205"/>
                      </a:lnTo>
                      <a:lnTo>
                        <a:pt x="102" y="206"/>
                      </a:lnTo>
                      <a:lnTo>
                        <a:pt x="110" y="209"/>
                      </a:lnTo>
                      <a:lnTo>
                        <a:pt x="118" y="209"/>
                      </a:lnTo>
                      <a:lnTo>
                        <a:pt x="126" y="209"/>
                      </a:lnTo>
                      <a:lnTo>
                        <a:pt x="135" y="209"/>
                      </a:lnTo>
                      <a:lnTo>
                        <a:pt x="142" y="207"/>
                      </a:lnTo>
                      <a:lnTo>
                        <a:pt x="150" y="205"/>
                      </a:lnTo>
                      <a:lnTo>
                        <a:pt x="158" y="203"/>
                      </a:lnTo>
                      <a:lnTo>
                        <a:pt x="165" y="201"/>
                      </a:lnTo>
                      <a:lnTo>
                        <a:pt x="172" y="197"/>
                      </a:lnTo>
                      <a:lnTo>
                        <a:pt x="178" y="193"/>
                      </a:lnTo>
                      <a:lnTo>
                        <a:pt x="183" y="188"/>
                      </a:lnTo>
                      <a:lnTo>
                        <a:pt x="189" y="182"/>
                      </a:lnTo>
                      <a:lnTo>
                        <a:pt x="194" y="176"/>
                      </a:lnTo>
                      <a:lnTo>
                        <a:pt x="197" y="169"/>
                      </a:lnTo>
                      <a:lnTo>
                        <a:pt x="201" y="163"/>
                      </a:lnTo>
                      <a:lnTo>
                        <a:pt x="203" y="154"/>
                      </a:lnTo>
                      <a:lnTo>
                        <a:pt x="204" y="146"/>
                      </a:lnTo>
                      <a:lnTo>
                        <a:pt x="204" y="137"/>
                      </a:lnTo>
                      <a:lnTo>
                        <a:pt x="126" y="137"/>
                      </a:lnTo>
                      <a:lnTo>
                        <a:pt x="126" y="107"/>
                      </a:lnTo>
                      <a:lnTo>
                        <a:pt x="234" y="107"/>
                      </a:lnTo>
                      <a:lnTo>
                        <a:pt x="234" y="137"/>
                      </a:lnTo>
                      <a:lnTo>
                        <a:pt x="234" y="143"/>
                      </a:lnTo>
                      <a:lnTo>
                        <a:pt x="233" y="148"/>
                      </a:lnTo>
                      <a:lnTo>
                        <a:pt x="233" y="153"/>
                      </a:lnTo>
                      <a:lnTo>
                        <a:pt x="232" y="158"/>
                      </a:lnTo>
                      <a:lnTo>
                        <a:pt x="231" y="164"/>
                      </a:lnTo>
                      <a:lnTo>
                        <a:pt x="229" y="168"/>
                      </a:lnTo>
                      <a:lnTo>
                        <a:pt x="227" y="173"/>
                      </a:lnTo>
                      <a:lnTo>
                        <a:pt x="226" y="178"/>
                      </a:lnTo>
                      <a:lnTo>
                        <a:pt x="224" y="182"/>
                      </a:lnTo>
                      <a:lnTo>
                        <a:pt x="221" y="186"/>
                      </a:lnTo>
                      <a:lnTo>
                        <a:pt x="219" y="190"/>
                      </a:lnTo>
                      <a:lnTo>
                        <a:pt x="217" y="194"/>
                      </a:lnTo>
                      <a:lnTo>
                        <a:pt x="214" y="198"/>
                      </a:lnTo>
                      <a:lnTo>
                        <a:pt x="211" y="202"/>
                      </a:lnTo>
                      <a:lnTo>
                        <a:pt x="208" y="205"/>
                      </a:lnTo>
                      <a:lnTo>
                        <a:pt x="204" y="209"/>
                      </a:lnTo>
                      <a:lnTo>
                        <a:pt x="201" y="212"/>
                      </a:lnTo>
                      <a:lnTo>
                        <a:pt x="197" y="214"/>
                      </a:lnTo>
                      <a:lnTo>
                        <a:pt x="194" y="218"/>
                      </a:lnTo>
                      <a:lnTo>
                        <a:pt x="189" y="220"/>
                      </a:lnTo>
                      <a:lnTo>
                        <a:pt x="185" y="222"/>
                      </a:lnTo>
                      <a:lnTo>
                        <a:pt x="180" y="225"/>
                      </a:lnTo>
                      <a:lnTo>
                        <a:pt x="175" y="227"/>
                      </a:lnTo>
                      <a:lnTo>
                        <a:pt x="171" y="229"/>
                      </a:lnTo>
                      <a:lnTo>
                        <a:pt x="166" y="231"/>
                      </a:lnTo>
                      <a:lnTo>
                        <a:pt x="160" y="232"/>
                      </a:lnTo>
                      <a:lnTo>
                        <a:pt x="156" y="233"/>
                      </a:lnTo>
                      <a:lnTo>
                        <a:pt x="150" y="234"/>
                      </a:lnTo>
                      <a:lnTo>
                        <a:pt x="144" y="235"/>
                      </a:lnTo>
                      <a:lnTo>
                        <a:pt x="138" y="235"/>
                      </a:lnTo>
                      <a:lnTo>
                        <a:pt x="133" y="236"/>
                      </a:lnTo>
                      <a:lnTo>
                        <a:pt x="126" y="236"/>
                      </a:lnTo>
                      <a:lnTo>
                        <a:pt x="120" y="236"/>
                      </a:lnTo>
                      <a:lnTo>
                        <a:pt x="113" y="235"/>
                      </a:lnTo>
                      <a:lnTo>
                        <a:pt x="107" y="235"/>
                      </a:lnTo>
                      <a:lnTo>
                        <a:pt x="102" y="234"/>
                      </a:lnTo>
                      <a:lnTo>
                        <a:pt x="96" y="233"/>
                      </a:lnTo>
                      <a:lnTo>
                        <a:pt x="89" y="232"/>
                      </a:lnTo>
                      <a:lnTo>
                        <a:pt x="83" y="231"/>
                      </a:lnTo>
                      <a:lnTo>
                        <a:pt x="77" y="229"/>
                      </a:lnTo>
                      <a:lnTo>
                        <a:pt x="73" y="227"/>
                      </a:lnTo>
                      <a:lnTo>
                        <a:pt x="67" y="225"/>
                      </a:lnTo>
                      <a:lnTo>
                        <a:pt x="61" y="222"/>
                      </a:lnTo>
                      <a:lnTo>
                        <a:pt x="57" y="219"/>
                      </a:lnTo>
                      <a:lnTo>
                        <a:pt x="51" y="217"/>
                      </a:lnTo>
                      <a:lnTo>
                        <a:pt x="46" y="213"/>
                      </a:lnTo>
                      <a:lnTo>
                        <a:pt x="42" y="211"/>
                      </a:lnTo>
                      <a:lnTo>
                        <a:pt x="37" y="206"/>
                      </a:lnTo>
                      <a:lnTo>
                        <a:pt x="34" y="203"/>
                      </a:lnTo>
                      <a:lnTo>
                        <a:pt x="29" y="199"/>
                      </a:lnTo>
                      <a:lnTo>
                        <a:pt x="26" y="195"/>
                      </a:lnTo>
                      <a:lnTo>
                        <a:pt x="22" y="190"/>
                      </a:lnTo>
                      <a:lnTo>
                        <a:pt x="19" y="186"/>
                      </a:lnTo>
                      <a:lnTo>
                        <a:pt x="15" y="181"/>
                      </a:lnTo>
                      <a:lnTo>
                        <a:pt x="13" y="176"/>
                      </a:lnTo>
                      <a:lnTo>
                        <a:pt x="10" y="171"/>
                      </a:lnTo>
                      <a:lnTo>
                        <a:pt x="7" y="165"/>
                      </a:lnTo>
                      <a:lnTo>
                        <a:pt x="6" y="159"/>
                      </a:lnTo>
                      <a:lnTo>
                        <a:pt x="4" y="153"/>
                      </a:lnTo>
                      <a:lnTo>
                        <a:pt x="3" y="148"/>
                      </a:lnTo>
                      <a:lnTo>
                        <a:pt x="1" y="141"/>
                      </a:lnTo>
                      <a:lnTo>
                        <a:pt x="0" y="135"/>
                      </a:lnTo>
                      <a:lnTo>
                        <a:pt x="0" y="127"/>
                      </a:lnTo>
                      <a:lnTo>
                        <a:pt x="0" y="120"/>
                      </a:lnTo>
                      <a:lnTo>
                        <a:pt x="0" y="111"/>
                      </a:lnTo>
                      <a:lnTo>
                        <a:pt x="1" y="102"/>
                      </a:lnTo>
                      <a:lnTo>
                        <a:pt x="4" y="93"/>
                      </a:lnTo>
                      <a:lnTo>
                        <a:pt x="6" y="84"/>
                      </a:lnTo>
                      <a:lnTo>
                        <a:pt x="8" y="76"/>
                      </a:lnTo>
                      <a:lnTo>
                        <a:pt x="13" y="68"/>
                      </a:lnTo>
                      <a:lnTo>
                        <a:pt x="16" y="61"/>
                      </a:lnTo>
                      <a:lnTo>
                        <a:pt x="21" y="54"/>
                      </a:lnTo>
                      <a:lnTo>
                        <a:pt x="27" y="47"/>
                      </a:lnTo>
                      <a:lnTo>
                        <a:pt x="31" y="40"/>
                      </a:lnTo>
                      <a:lnTo>
                        <a:pt x="37" y="35"/>
                      </a:lnTo>
                      <a:lnTo>
                        <a:pt x="44" y="29"/>
                      </a:lnTo>
                      <a:lnTo>
                        <a:pt x="51" y="23"/>
                      </a:lnTo>
                      <a:lnTo>
                        <a:pt x="58" y="19"/>
                      </a:lnTo>
                      <a:lnTo>
                        <a:pt x="65" y="15"/>
                      </a:lnTo>
                      <a:lnTo>
                        <a:pt x="73" y="11"/>
                      </a:lnTo>
                      <a:lnTo>
                        <a:pt x="80" y="7"/>
                      </a:lnTo>
                      <a:lnTo>
                        <a:pt x="88" y="5"/>
                      </a:lnTo>
                      <a:lnTo>
                        <a:pt x="96" y="2"/>
                      </a:lnTo>
                      <a:lnTo>
                        <a:pt x="104" y="1"/>
                      </a:lnTo>
                      <a:lnTo>
                        <a:pt x="112" y="0"/>
                      </a:lnTo>
                      <a:lnTo>
                        <a:pt x="121" y="0"/>
                      </a:lnTo>
                      <a:lnTo>
                        <a:pt x="129" y="0"/>
                      </a:lnTo>
                      <a:lnTo>
                        <a:pt x="137" y="1"/>
                      </a:lnTo>
                      <a:lnTo>
                        <a:pt x="145" y="2"/>
                      </a:lnTo>
                      <a:lnTo>
                        <a:pt x="153" y="5"/>
                      </a:lnTo>
                      <a:lnTo>
                        <a:pt x="163" y="8"/>
                      </a:lnTo>
                      <a:lnTo>
                        <a:pt x="170" y="12"/>
                      </a:lnTo>
                      <a:lnTo>
                        <a:pt x="178" y="16"/>
                      </a:lnTo>
                      <a:lnTo>
                        <a:pt x="186" y="21"/>
                      </a:lnTo>
                      <a:lnTo>
                        <a:pt x="193" y="27"/>
                      </a:lnTo>
                      <a:lnTo>
                        <a:pt x="199" y="34"/>
                      </a:lnTo>
                      <a:lnTo>
                        <a:pt x="179" y="55"/>
                      </a:lnTo>
                      <a:lnTo>
                        <a:pt x="172" y="50"/>
                      </a:lnTo>
                      <a:lnTo>
                        <a:pt x="166" y="45"/>
                      </a:lnTo>
                      <a:lnTo>
                        <a:pt x="159" y="42"/>
                      </a:lnTo>
                      <a:lnTo>
                        <a:pt x="153" y="38"/>
                      </a:lnTo>
                      <a:lnTo>
                        <a:pt x="147" y="35"/>
                      </a:lnTo>
                      <a:lnTo>
                        <a:pt x="141" y="32"/>
                      </a:lnTo>
                      <a:lnTo>
                        <a:pt x="134" y="30"/>
                      </a:lnTo>
                      <a:lnTo>
                        <a:pt x="128" y="29"/>
                      </a:lnTo>
                      <a:lnTo>
                        <a:pt x="121" y="29"/>
                      </a:lnTo>
                      <a:lnTo>
                        <a:pt x="115" y="29"/>
                      </a:lnTo>
                      <a:lnTo>
                        <a:pt x="109" y="29"/>
                      </a:lnTo>
                      <a:lnTo>
                        <a:pt x="103" y="30"/>
                      </a:lnTo>
                      <a:lnTo>
                        <a:pt x="97" y="31"/>
                      </a:lnTo>
                      <a:lnTo>
                        <a:pt x="91" y="32"/>
                      </a:lnTo>
                      <a:lnTo>
                        <a:pt x="86" y="35"/>
                      </a:lnTo>
                      <a:lnTo>
                        <a:pt x="81" y="37"/>
                      </a:lnTo>
                      <a:lnTo>
                        <a:pt x="75" y="40"/>
                      </a:lnTo>
                      <a:lnTo>
                        <a:pt x="71" y="44"/>
                      </a:lnTo>
                      <a:lnTo>
                        <a:pt x="65" y="47"/>
                      </a:lnTo>
                      <a:lnTo>
                        <a:pt x="61" y="51"/>
                      </a:lnTo>
                      <a:lnTo>
                        <a:pt x="57" y="55"/>
                      </a:lnTo>
                      <a:lnTo>
                        <a:pt x="52" y="60"/>
                      </a:lnTo>
                      <a:lnTo>
                        <a:pt x="49" y="65"/>
                      </a:lnTo>
                      <a:lnTo>
                        <a:pt x="45" y="70"/>
                      </a:lnTo>
                      <a:lnTo>
                        <a:pt x="43" y="75"/>
                      </a:lnTo>
                      <a:lnTo>
                        <a:pt x="39" y="81"/>
                      </a:lnTo>
                      <a:lnTo>
                        <a:pt x="37" y="87"/>
                      </a:lnTo>
                      <a:lnTo>
                        <a:pt x="35" y="93"/>
                      </a:lnTo>
                      <a:lnTo>
                        <a:pt x="34" y="99"/>
                      </a:lnTo>
                      <a:lnTo>
                        <a:pt x="33" y="106"/>
                      </a:lnTo>
                      <a:lnTo>
                        <a:pt x="31" y="113"/>
                      </a:lnTo>
                      <a:lnTo>
                        <a:pt x="31" y="1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0" name="Freeform 347">
                  <a:extLst>
                    <a:ext uri="{FF2B5EF4-FFF2-40B4-BE49-F238E27FC236}">
                      <a16:creationId xmlns:a16="http://schemas.microsoft.com/office/drawing/2014/main" id="{527BC67C-DF32-42F5-B05A-90B86BEDF6B2}"/>
                    </a:ext>
                  </a:extLst>
                </p:cNvPr>
                <p:cNvSpPr>
                  <a:spLocks/>
                </p:cNvSpPr>
                <p:nvPr/>
              </p:nvSpPr>
              <p:spPr bwMode="auto">
                <a:xfrm>
                  <a:off x="1567" y="368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w 117"/>
                    <a:gd name="T27" fmla="*/ 2 h 2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91" name="Freeform 348">
                  <a:extLst>
                    <a:ext uri="{FF2B5EF4-FFF2-40B4-BE49-F238E27FC236}">
                      <a16:creationId xmlns:a16="http://schemas.microsoft.com/office/drawing/2014/main" id="{FEF015FA-1FAE-4A94-9D6D-B494A7CB7B62}"/>
                    </a:ext>
                  </a:extLst>
                </p:cNvPr>
                <p:cNvSpPr>
                  <a:spLocks/>
                </p:cNvSpPr>
                <p:nvPr/>
              </p:nvSpPr>
              <p:spPr bwMode="auto">
                <a:xfrm>
                  <a:off x="1567" y="3684"/>
                  <a:ext cx="58" cy="115"/>
                </a:xfrm>
                <a:custGeom>
                  <a:avLst/>
                  <a:gdLst>
                    <a:gd name="T0" fmla="*/ 0 w 117"/>
                    <a:gd name="T1" fmla="*/ 2 h 229"/>
                    <a:gd name="T2" fmla="*/ 1 w 117"/>
                    <a:gd name="T3" fmla="*/ 2 h 229"/>
                    <a:gd name="T4" fmla="*/ 1 w 117"/>
                    <a:gd name="T5" fmla="*/ 2 h 229"/>
                    <a:gd name="T6" fmla="*/ 0 w 117"/>
                    <a:gd name="T7" fmla="*/ 2 h 229"/>
                    <a:gd name="T8" fmla="*/ 0 w 117"/>
                    <a:gd name="T9" fmla="*/ 4 h 229"/>
                    <a:gd name="T10" fmla="*/ 1 w 117"/>
                    <a:gd name="T11" fmla="*/ 4 h 229"/>
                    <a:gd name="T12" fmla="*/ 1 w 117"/>
                    <a:gd name="T13" fmla="*/ 4 h 229"/>
                    <a:gd name="T14" fmla="*/ 0 w 117"/>
                    <a:gd name="T15" fmla="*/ 4 h 229"/>
                    <a:gd name="T16" fmla="*/ 0 w 117"/>
                    <a:gd name="T17" fmla="*/ 0 h 229"/>
                    <a:gd name="T18" fmla="*/ 1 w 117"/>
                    <a:gd name="T19" fmla="*/ 0 h 229"/>
                    <a:gd name="T20" fmla="*/ 1 w 117"/>
                    <a:gd name="T21" fmla="*/ 1 h 229"/>
                    <a:gd name="T22" fmla="*/ 0 w 117"/>
                    <a:gd name="T23" fmla="*/ 1 h 229"/>
                    <a:gd name="T24" fmla="*/ 0 w 117"/>
                    <a:gd name="T25" fmla="*/ 2 h 2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7" h="229">
                      <a:moveTo>
                        <a:pt x="30" y="97"/>
                      </a:moveTo>
                      <a:lnTo>
                        <a:pt x="117" y="97"/>
                      </a:lnTo>
                      <a:lnTo>
                        <a:pt x="117" y="123"/>
                      </a:lnTo>
                      <a:lnTo>
                        <a:pt x="30" y="123"/>
                      </a:lnTo>
                      <a:lnTo>
                        <a:pt x="30" y="202"/>
                      </a:lnTo>
                      <a:lnTo>
                        <a:pt x="117" y="202"/>
                      </a:lnTo>
                      <a:lnTo>
                        <a:pt x="117" y="229"/>
                      </a:lnTo>
                      <a:lnTo>
                        <a:pt x="0" y="229"/>
                      </a:lnTo>
                      <a:lnTo>
                        <a:pt x="0" y="0"/>
                      </a:lnTo>
                      <a:lnTo>
                        <a:pt x="117" y="0"/>
                      </a:lnTo>
                      <a:lnTo>
                        <a:pt x="117" y="27"/>
                      </a:lnTo>
                      <a:lnTo>
                        <a:pt x="30" y="27"/>
                      </a:lnTo>
                      <a:lnTo>
                        <a:pt x="30" y="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2" name="Freeform 349">
                  <a:extLst>
                    <a:ext uri="{FF2B5EF4-FFF2-40B4-BE49-F238E27FC236}">
                      <a16:creationId xmlns:a16="http://schemas.microsoft.com/office/drawing/2014/main" id="{30C368BA-6273-49A4-AAF3-5FAFEFAC8593}"/>
                    </a:ext>
                  </a:extLst>
                </p:cNvPr>
                <p:cNvSpPr>
                  <a:spLocks/>
                </p:cNvSpPr>
                <p:nvPr/>
              </p:nvSpPr>
              <p:spPr bwMode="auto">
                <a:xfrm>
                  <a:off x="1652" y="368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3 w 146"/>
                    <a:gd name="T103" fmla="*/ 4 h 229"/>
                    <a:gd name="T104" fmla="*/ 1 w 146"/>
                    <a:gd name="T105" fmla="*/ 3 h 229"/>
                    <a:gd name="T106" fmla="*/ 1 w 146"/>
                    <a:gd name="T107" fmla="*/ 4 h 2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6" h="229">
                      <a:moveTo>
                        <a:pt x="30" y="229"/>
                      </a:move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93" name="Freeform 350">
                  <a:extLst>
                    <a:ext uri="{FF2B5EF4-FFF2-40B4-BE49-F238E27FC236}">
                      <a16:creationId xmlns:a16="http://schemas.microsoft.com/office/drawing/2014/main" id="{D6701AF0-11A4-49F2-A196-8DB446A77A20}"/>
                    </a:ext>
                  </a:extLst>
                </p:cNvPr>
                <p:cNvSpPr>
                  <a:spLocks/>
                </p:cNvSpPr>
                <p:nvPr/>
              </p:nvSpPr>
              <p:spPr bwMode="auto">
                <a:xfrm>
                  <a:off x="1652" y="3684"/>
                  <a:ext cx="73" cy="115"/>
                </a:xfrm>
                <a:custGeom>
                  <a:avLst/>
                  <a:gdLst>
                    <a:gd name="T0" fmla="*/ 1 w 146"/>
                    <a:gd name="T1" fmla="*/ 4 h 229"/>
                    <a:gd name="T2" fmla="*/ 1 w 146"/>
                    <a:gd name="T3" fmla="*/ 4 h 229"/>
                    <a:gd name="T4" fmla="*/ 1 w 146"/>
                    <a:gd name="T5" fmla="*/ 4 h 229"/>
                    <a:gd name="T6" fmla="*/ 1 w 146"/>
                    <a:gd name="T7" fmla="*/ 4 h 229"/>
                    <a:gd name="T8" fmla="*/ 1 w 146"/>
                    <a:gd name="T9" fmla="*/ 4 h 229"/>
                    <a:gd name="T10" fmla="*/ 1 w 146"/>
                    <a:gd name="T11" fmla="*/ 4 h 229"/>
                    <a:gd name="T12" fmla="*/ 1 w 146"/>
                    <a:gd name="T13" fmla="*/ 4 h 229"/>
                    <a:gd name="T14" fmla="*/ 1 w 146"/>
                    <a:gd name="T15" fmla="*/ 4 h 229"/>
                    <a:gd name="T16" fmla="*/ 1 w 146"/>
                    <a:gd name="T17" fmla="*/ 4 h 229"/>
                    <a:gd name="T18" fmla="*/ 1 w 146"/>
                    <a:gd name="T19" fmla="*/ 4 h 229"/>
                    <a:gd name="T20" fmla="*/ 1 w 146"/>
                    <a:gd name="T21" fmla="*/ 4 h 229"/>
                    <a:gd name="T22" fmla="*/ 1 w 146"/>
                    <a:gd name="T23" fmla="*/ 4 h 229"/>
                    <a:gd name="T24" fmla="*/ 1 w 146"/>
                    <a:gd name="T25" fmla="*/ 4 h 229"/>
                    <a:gd name="T26" fmla="*/ 1 w 146"/>
                    <a:gd name="T27" fmla="*/ 4 h 229"/>
                    <a:gd name="T28" fmla="*/ 1 w 146"/>
                    <a:gd name="T29" fmla="*/ 4 h 229"/>
                    <a:gd name="T30" fmla="*/ 1 w 146"/>
                    <a:gd name="T31" fmla="*/ 4 h 229"/>
                    <a:gd name="T32" fmla="*/ 0 w 146"/>
                    <a:gd name="T33" fmla="*/ 4 h 229"/>
                    <a:gd name="T34" fmla="*/ 2 w 146"/>
                    <a:gd name="T35" fmla="*/ 0 h 229"/>
                    <a:gd name="T36" fmla="*/ 2 w 146"/>
                    <a:gd name="T37" fmla="*/ 0 h 229"/>
                    <a:gd name="T38" fmla="*/ 2 w 146"/>
                    <a:gd name="T39" fmla="*/ 0 h 229"/>
                    <a:gd name="T40" fmla="*/ 2 w 146"/>
                    <a:gd name="T41" fmla="*/ 1 h 229"/>
                    <a:gd name="T42" fmla="*/ 2 w 146"/>
                    <a:gd name="T43" fmla="*/ 1 h 229"/>
                    <a:gd name="T44" fmla="*/ 2 w 146"/>
                    <a:gd name="T45" fmla="*/ 1 h 229"/>
                    <a:gd name="T46" fmla="*/ 2 w 146"/>
                    <a:gd name="T47" fmla="*/ 1 h 229"/>
                    <a:gd name="T48" fmla="*/ 2 w 146"/>
                    <a:gd name="T49" fmla="*/ 1 h 229"/>
                    <a:gd name="T50" fmla="*/ 2 w 146"/>
                    <a:gd name="T51" fmla="*/ 1 h 229"/>
                    <a:gd name="T52" fmla="*/ 2 w 146"/>
                    <a:gd name="T53" fmla="*/ 1 h 229"/>
                    <a:gd name="T54" fmla="*/ 2 w 146"/>
                    <a:gd name="T55" fmla="*/ 1 h 229"/>
                    <a:gd name="T56" fmla="*/ 2 w 146"/>
                    <a:gd name="T57" fmla="*/ 1 h 229"/>
                    <a:gd name="T58" fmla="*/ 3 w 146"/>
                    <a:gd name="T59" fmla="*/ 1 h 229"/>
                    <a:gd name="T60" fmla="*/ 3 w 146"/>
                    <a:gd name="T61" fmla="*/ 1 h 229"/>
                    <a:gd name="T62" fmla="*/ 3 w 146"/>
                    <a:gd name="T63" fmla="*/ 1 h 229"/>
                    <a:gd name="T64" fmla="*/ 3 w 146"/>
                    <a:gd name="T65" fmla="*/ 1 h 229"/>
                    <a:gd name="T66" fmla="*/ 3 w 146"/>
                    <a:gd name="T67" fmla="*/ 2 h 229"/>
                    <a:gd name="T68" fmla="*/ 3 w 146"/>
                    <a:gd name="T69" fmla="*/ 2 h 229"/>
                    <a:gd name="T70" fmla="*/ 3 w 146"/>
                    <a:gd name="T71" fmla="*/ 2 h 229"/>
                    <a:gd name="T72" fmla="*/ 3 w 146"/>
                    <a:gd name="T73" fmla="*/ 2 h 229"/>
                    <a:gd name="T74" fmla="*/ 3 w 146"/>
                    <a:gd name="T75" fmla="*/ 2 h 229"/>
                    <a:gd name="T76" fmla="*/ 3 w 146"/>
                    <a:gd name="T77" fmla="*/ 2 h 229"/>
                    <a:gd name="T78" fmla="*/ 3 w 146"/>
                    <a:gd name="T79" fmla="*/ 2 h 229"/>
                    <a:gd name="T80" fmla="*/ 3 w 146"/>
                    <a:gd name="T81" fmla="*/ 2 h 229"/>
                    <a:gd name="T82" fmla="*/ 3 w 146"/>
                    <a:gd name="T83" fmla="*/ 2 h 229"/>
                    <a:gd name="T84" fmla="*/ 2 w 146"/>
                    <a:gd name="T85" fmla="*/ 2 h 229"/>
                    <a:gd name="T86" fmla="*/ 2 w 146"/>
                    <a:gd name="T87" fmla="*/ 2 h 229"/>
                    <a:gd name="T88" fmla="*/ 2 w 146"/>
                    <a:gd name="T89" fmla="*/ 2 h 229"/>
                    <a:gd name="T90" fmla="*/ 2 w 146"/>
                    <a:gd name="T91" fmla="*/ 2 h 229"/>
                    <a:gd name="T92" fmla="*/ 2 w 146"/>
                    <a:gd name="T93" fmla="*/ 3 h 229"/>
                    <a:gd name="T94" fmla="*/ 2 w 146"/>
                    <a:gd name="T95" fmla="*/ 3 h 229"/>
                    <a:gd name="T96" fmla="*/ 2 w 146"/>
                    <a:gd name="T97" fmla="*/ 3 h 229"/>
                    <a:gd name="T98" fmla="*/ 2 w 146"/>
                    <a:gd name="T99" fmla="*/ 3 h 229"/>
                    <a:gd name="T100" fmla="*/ 2 w 146"/>
                    <a:gd name="T101" fmla="*/ 3 h 229"/>
                    <a:gd name="T102" fmla="*/ 2 w 146"/>
                    <a:gd name="T103" fmla="*/ 4 h 229"/>
                    <a:gd name="T104" fmla="*/ 1 w 146"/>
                    <a:gd name="T105" fmla="*/ 4 h 2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6" h="229">
                      <a:moveTo>
                        <a:pt x="30" y="229"/>
                      </a:moveTo>
                      <a:lnTo>
                        <a:pt x="30" y="229"/>
                      </a:lnTo>
                      <a:lnTo>
                        <a:pt x="28" y="229"/>
                      </a:lnTo>
                      <a:lnTo>
                        <a:pt x="27" y="229"/>
                      </a:lnTo>
                      <a:lnTo>
                        <a:pt x="26" y="229"/>
                      </a:lnTo>
                      <a:lnTo>
                        <a:pt x="25" y="229"/>
                      </a:lnTo>
                      <a:lnTo>
                        <a:pt x="24" y="229"/>
                      </a:lnTo>
                      <a:lnTo>
                        <a:pt x="23" y="229"/>
                      </a:lnTo>
                      <a:lnTo>
                        <a:pt x="22" y="229"/>
                      </a:lnTo>
                      <a:lnTo>
                        <a:pt x="20" y="229"/>
                      </a:lnTo>
                      <a:lnTo>
                        <a:pt x="19" y="229"/>
                      </a:lnTo>
                      <a:lnTo>
                        <a:pt x="18" y="229"/>
                      </a:lnTo>
                      <a:lnTo>
                        <a:pt x="17" y="229"/>
                      </a:lnTo>
                      <a:lnTo>
                        <a:pt x="16" y="229"/>
                      </a:lnTo>
                      <a:lnTo>
                        <a:pt x="15" y="229"/>
                      </a:lnTo>
                      <a:lnTo>
                        <a:pt x="13" y="229"/>
                      </a:lnTo>
                      <a:lnTo>
                        <a:pt x="12" y="229"/>
                      </a:lnTo>
                      <a:lnTo>
                        <a:pt x="11" y="229"/>
                      </a:lnTo>
                      <a:lnTo>
                        <a:pt x="10" y="229"/>
                      </a:lnTo>
                      <a:lnTo>
                        <a:pt x="9" y="229"/>
                      </a:lnTo>
                      <a:lnTo>
                        <a:pt x="8" y="229"/>
                      </a:lnTo>
                      <a:lnTo>
                        <a:pt x="7" y="229"/>
                      </a:lnTo>
                      <a:lnTo>
                        <a:pt x="5" y="229"/>
                      </a:lnTo>
                      <a:lnTo>
                        <a:pt x="4" y="229"/>
                      </a:lnTo>
                      <a:lnTo>
                        <a:pt x="3" y="229"/>
                      </a:lnTo>
                      <a:lnTo>
                        <a:pt x="2" y="229"/>
                      </a:lnTo>
                      <a:lnTo>
                        <a:pt x="1" y="229"/>
                      </a:lnTo>
                      <a:lnTo>
                        <a:pt x="0" y="229"/>
                      </a:lnTo>
                      <a:lnTo>
                        <a:pt x="0" y="0"/>
                      </a:lnTo>
                      <a:lnTo>
                        <a:pt x="74" y="0"/>
                      </a:lnTo>
                      <a:lnTo>
                        <a:pt x="77" y="0"/>
                      </a:lnTo>
                      <a:lnTo>
                        <a:pt x="80" y="0"/>
                      </a:lnTo>
                      <a:lnTo>
                        <a:pt x="83" y="0"/>
                      </a:lnTo>
                      <a:lnTo>
                        <a:pt x="86" y="1"/>
                      </a:lnTo>
                      <a:lnTo>
                        <a:pt x="88" y="1"/>
                      </a:lnTo>
                      <a:lnTo>
                        <a:pt x="92" y="2"/>
                      </a:lnTo>
                      <a:lnTo>
                        <a:pt x="94" y="4"/>
                      </a:lnTo>
                      <a:lnTo>
                        <a:pt x="98" y="5"/>
                      </a:lnTo>
                      <a:lnTo>
                        <a:pt x="100" y="6"/>
                      </a:lnTo>
                      <a:lnTo>
                        <a:pt x="102" y="7"/>
                      </a:lnTo>
                      <a:lnTo>
                        <a:pt x="104" y="9"/>
                      </a:lnTo>
                      <a:lnTo>
                        <a:pt x="107" y="10"/>
                      </a:lnTo>
                      <a:lnTo>
                        <a:pt x="110" y="13"/>
                      </a:lnTo>
                      <a:lnTo>
                        <a:pt x="112" y="14"/>
                      </a:lnTo>
                      <a:lnTo>
                        <a:pt x="114" y="16"/>
                      </a:lnTo>
                      <a:lnTo>
                        <a:pt x="116" y="18"/>
                      </a:lnTo>
                      <a:lnTo>
                        <a:pt x="118" y="21"/>
                      </a:lnTo>
                      <a:lnTo>
                        <a:pt x="121" y="23"/>
                      </a:lnTo>
                      <a:lnTo>
                        <a:pt x="122" y="25"/>
                      </a:lnTo>
                      <a:lnTo>
                        <a:pt x="124" y="29"/>
                      </a:lnTo>
                      <a:lnTo>
                        <a:pt x="125" y="31"/>
                      </a:lnTo>
                      <a:lnTo>
                        <a:pt x="127" y="35"/>
                      </a:lnTo>
                      <a:lnTo>
                        <a:pt x="129" y="37"/>
                      </a:lnTo>
                      <a:lnTo>
                        <a:pt x="130" y="40"/>
                      </a:lnTo>
                      <a:lnTo>
                        <a:pt x="131" y="44"/>
                      </a:lnTo>
                      <a:lnTo>
                        <a:pt x="132" y="47"/>
                      </a:lnTo>
                      <a:lnTo>
                        <a:pt x="133" y="51"/>
                      </a:lnTo>
                      <a:lnTo>
                        <a:pt x="133" y="54"/>
                      </a:lnTo>
                      <a:lnTo>
                        <a:pt x="134" y="58"/>
                      </a:lnTo>
                      <a:lnTo>
                        <a:pt x="134" y="61"/>
                      </a:lnTo>
                      <a:lnTo>
                        <a:pt x="135" y="66"/>
                      </a:lnTo>
                      <a:lnTo>
                        <a:pt x="135" y="69"/>
                      </a:lnTo>
                      <a:lnTo>
                        <a:pt x="135" y="71"/>
                      </a:lnTo>
                      <a:lnTo>
                        <a:pt x="135" y="74"/>
                      </a:lnTo>
                      <a:lnTo>
                        <a:pt x="135" y="76"/>
                      </a:lnTo>
                      <a:lnTo>
                        <a:pt x="135" y="78"/>
                      </a:lnTo>
                      <a:lnTo>
                        <a:pt x="135" y="81"/>
                      </a:lnTo>
                      <a:lnTo>
                        <a:pt x="135" y="84"/>
                      </a:lnTo>
                      <a:lnTo>
                        <a:pt x="134" y="86"/>
                      </a:lnTo>
                      <a:lnTo>
                        <a:pt x="134" y="89"/>
                      </a:lnTo>
                      <a:lnTo>
                        <a:pt x="134" y="92"/>
                      </a:lnTo>
                      <a:lnTo>
                        <a:pt x="133" y="95"/>
                      </a:lnTo>
                      <a:lnTo>
                        <a:pt x="132" y="98"/>
                      </a:lnTo>
                      <a:lnTo>
                        <a:pt x="132" y="100"/>
                      </a:lnTo>
                      <a:lnTo>
                        <a:pt x="131" y="104"/>
                      </a:lnTo>
                      <a:lnTo>
                        <a:pt x="130" y="106"/>
                      </a:lnTo>
                      <a:lnTo>
                        <a:pt x="129" y="109"/>
                      </a:lnTo>
                      <a:lnTo>
                        <a:pt x="126" y="112"/>
                      </a:lnTo>
                      <a:lnTo>
                        <a:pt x="125" y="114"/>
                      </a:lnTo>
                      <a:lnTo>
                        <a:pt x="123" y="118"/>
                      </a:lnTo>
                      <a:lnTo>
                        <a:pt x="121" y="120"/>
                      </a:lnTo>
                      <a:lnTo>
                        <a:pt x="118" y="122"/>
                      </a:lnTo>
                      <a:lnTo>
                        <a:pt x="116" y="124"/>
                      </a:lnTo>
                      <a:lnTo>
                        <a:pt x="112" y="127"/>
                      </a:lnTo>
                      <a:lnTo>
                        <a:pt x="109" y="129"/>
                      </a:lnTo>
                      <a:lnTo>
                        <a:pt x="106" y="130"/>
                      </a:lnTo>
                      <a:lnTo>
                        <a:pt x="102" y="133"/>
                      </a:lnTo>
                      <a:lnTo>
                        <a:pt x="98" y="134"/>
                      </a:lnTo>
                      <a:lnTo>
                        <a:pt x="94" y="135"/>
                      </a:lnTo>
                      <a:lnTo>
                        <a:pt x="88" y="136"/>
                      </a:lnTo>
                      <a:lnTo>
                        <a:pt x="84" y="137"/>
                      </a:lnTo>
                      <a:lnTo>
                        <a:pt x="78" y="138"/>
                      </a:lnTo>
                      <a:lnTo>
                        <a:pt x="72" y="138"/>
                      </a:lnTo>
                      <a:lnTo>
                        <a:pt x="66" y="138"/>
                      </a:lnTo>
                      <a:lnTo>
                        <a:pt x="146" y="229"/>
                      </a:lnTo>
                      <a:lnTo>
                        <a:pt x="108" y="229"/>
                      </a:lnTo>
                      <a:lnTo>
                        <a:pt x="28" y="139"/>
                      </a:lnTo>
                      <a:lnTo>
                        <a:pt x="30" y="2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4" name="Freeform 351">
                  <a:extLst>
                    <a:ext uri="{FF2B5EF4-FFF2-40B4-BE49-F238E27FC236}">
                      <a16:creationId xmlns:a16="http://schemas.microsoft.com/office/drawing/2014/main" id="{7549FAEF-6722-4D10-9EB7-10150321702D}"/>
                    </a:ext>
                  </a:extLst>
                </p:cNvPr>
                <p:cNvSpPr>
                  <a:spLocks/>
                </p:cNvSpPr>
                <p:nvPr/>
              </p:nvSpPr>
              <p:spPr bwMode="auto">
                <a:xfrm>
                  <a:off x="1667" y="369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0 h 88"/>
                    <a:gd name="T70" fmla="*/ 0 w 77"/>
                    <a:gd name="T71" fmla="*/ 2 h 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95" name="Freeform 352">
                  <a:extLst>
                    <a:ext uri="{FF2B5EF4-FFF2-40B4-BE49-F238E27FC236}">
                      <a16:creationId xmlns:a16="http://schemas.microsoft.com/office/drawing/2014/main" id="{5E0BB407-20DD-4753-998B-6E9F101E10B5}"/>
                    </a:ext>
                  </a:extLst>
                </p:cNvPr>
                <p:cNvSpPr>
                  <a:spLocks/>
                </p:cNvSpPr>
                <p:nvPr/>
              </p:nvSpPr>
              <p:spPr bwMode="auto">
                <a:xfrm>
                  <a:off x="1667" y="3697"/>
                  <a:ext cx="38" cy="45"/>
                </a:xfrm>
                <a:custGeom>
                  <a:avLst/>
                  <a:gdLst>
                    <a:gd name="T0" fmla="*/ 0 w 77"/>
                    <a:gd name="T1" fmla="*/ 2 h 88"/>
                    <a:gd name="T2" fmla="*/ 0 w 77"/>
                    <a:gd name="T3" fmla="*/ 2 h 88"/>
                    <a:gd name="T4" fmla="*/ 0 w 77"/>
                    <a:gd name="T5" fmla="*/ 2 h 88"/>
                    <a:gd name="T6" fmla="*/ 0 w 77"/>
                    <a:gd name="T7" fmla="*/ 2 h 88"/>
                    <a:gd name="T8" fmla="*/ 0 w 77"/>
                    <a:gd name="T9" fmla="*/ 2 h 88"/>
                    <a:gd name="T10" fmla="*/ 0 w 77"/>
                    <a:gd name="T11" fmla="*/ 2 h 88"/>
                    <a:gd name="T12" fmla="*/ 0 w 77"/>
                    <a:gd name="T13" fmla="*/ 2 h 88"/>
                    <a:gd name="T14" fmla="*/ 0 w 77"/>
                    <a:gd name="T15" fmla="*/ 2 h 88"/>
                    <a:gd name="T16" fmla="*/ 1 w 77"/>
                    <a:gd name="T17" fmla="*/ 2 h 88"/>
                    <a:gd name="T18" fmla="*/ 1 w 77"/>
                    <a:gd name="T19" fmla="*/ 2 h 88"/>
                    <a:gd name="T20" fmla="*/ 1 w 77"/>
                    <a:gd name="T21" fmla="*/ 2 h 88"/>
                    <a:gd name="T22" fmla="*/ 1 w 77"/>
                    <a:gd name="T23" fmla="*/ 2 h 88"/>
                    <a:gd name="T24" fmla="*/ 1 w 77"/>
                    <a:gd name="T25" fmla="*/ 2 h 88"/>
                    <a:gd name="T26" fmla="*/ 1 w 77"/>
                    <a:gd name="T27" fmla="*/ 1 h 88"/>
                    <a:gd name="T28" fmla="*/ 1 w 77"/>
                    <a:gd name="T29" fmla="*/ 1 h 88"/>
                    <a:gd name="T30" fmla="*/ 1 w 77"/>
                    <a:gd name="T31" fmla="*/ 1 h 88"/>
                    <a:gd name="T32" fmla="*/ 1 w 77"/>
                    <a:gd name="T33" fmla="*/ 1 h 88"/>
                    <a:gd name="T34" fmla="*/ 1 w 77"/>
                    <a:gd name="T35" fmla="*/ 1 h 88"/>
                    <a:gd name="T36" fmla="*/ 1 w 77"/>
                    <a:gd name="T37" fmla="*/ 1 h 88"/>
                    <a:gd name="T38" fmla="*/ 1 w 77"/>
                    <a:gd name="T39" fmla="*/ 1 h 88"/>
                    <a:gd name="T40" fmla="*/ 1 w 77"/>
                    <a:gd name="T41" fmla="*/ 1 h 88"/>
                    <a:gd name="T42" fmla="*/ 1 w 77"/>
                    <a:gd name="T43" fmla="*/ 1 h 88"/>
                    <a:gd name="T44" fmla="*/ 1 w 77"/>
                    <a:gd name="T45" fmla="*/ 1 h 88"/>
                    <a:gd name="T46" fmla="*/ 1 w 77"/>
                    <a:gd name="T47" fmla="*/ 1 h 88"/>
                    <a:gd name="T48" fmla="*/ 1 w 77"/>
                    <a:gd name="T49" fmla="*/ 1 h 88"/>
                    <a:gd name="T50" fmla="*/ 1 w 77"/>
                    <a:gd name="T51" fmla="*/ 1 h 88"/>
                    <a:gd name="T52" fmla="*/ 0 w 77"/>
                    <a:gd name="T53" fmla="*/ 1 h 88"/>
                    <a:gd name="T54" fmla="*/ 0 w 77"/>
                    <a:gd name="T55" fmla="*/ 1 h 88"/>
                    <a:gd name="T56" fmla="*/ 0 w 77"/>
                    <a:gd name="T57" fmla="*/ 1 h 88"/>
                    <a:gd name="T58" fmla="*/ 0 w 77"/>
                    <a:gd name="T59" fmla="*/ 1 h 88"/>
                    <a:gd name="T60" fmla="*/ 0 w 77"/>
                    <a:gd name="T61" fmla="*/ 1 h 88"/>
                    <a:gd name="T62" fmla="*/ 0 w 77"/>
                    <a:gd name="T63" fmla="*/ 1 h 88"/>
                    <a:gd name="T64" fmla="*/ 0 w 77"/>
                    <a:gd name="T65" fmla="*/ 0 h 88"/>
                    <a:gd name="T66" fmla="*/ 0 w 77"/>
                    <a:gd name="T67" fmla="*/ 0 h 88"/>
                    <a:gd name="T68" fmla="*/ 0 w 77"/>
                    <a:gd name="T69" fmla="*/ 2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7" h="88">
                      <a:moveTo>
                        <a:pt x="0" y="88"/>
                      </a:moveTo>
                      <a:lnTo>
                        <a:pt x="34" y="88"/>
                      </a:lnTo>
                      <a:lnTo>
                        <a:pt x="36" y="88"/>
                      </a:lnTo>
                      <a:lnTo>
                        <a:pt x="39" y="88"/>
                      </a:lnTo>
                      <a:lnTo>
                        <a:pt x="42" y="87"/>
                      </a:lnTo>
                      <a:lnTo>
                        <a:pt x="44" y="87"/>
                      </a:lnTo>
                      <a:lnTo>
                        <a:pt x="47" y="87"/>
                      </a:lnTo>
                      <a:lnTo>
                        <a:pt x="49" y="86"/>
                      </a:lnTo>
                      <a:lnTo>
                        <a:pt x="51" y="86"/>
                      </a:lnTo>
                      <a:lnTo>
                        <a:pt x="54" y="85"/>
                      </a:lnTo>
                      <a:lnTo>
                        <a:pt x="55" y="85"/>
                      </a:lnTo>
                      <a:lnTo>
                        <a:pt x="57" y="84"/>
                      </a:lnTo>
                      <a:lnTo>
                        <a:pt x="58" y="82"/>
                      </a:lnTo>
                      <a:lnTo>
                        <a:pt x="61" y="81"/>
                      </a:lnTo>
                      <a:lnTo>
                        <a:pt x="62" y="80"/>
                      </a:lnTo>
                      <a:lnTo>
                        <a:pt x="64" y="80"/>
                      </a:lnTo>
                      <a:lnTo>
                        <a:pt x="65" y="78"/>
                      </a:lnTo>
                      <a:lnTo>
                        <a:pt x="66" y="77"/>
                      </a:lnTo>
                      <a:lnTo>
                        <a:pt x="68" y="76"/>
                      </a:lnTo>
                      <a:lnTo>
                        <a:pt x="69" y="74"/>
                      </a:lnTo>
                      <a:lnTo>
                        <a:pt x="70" y="72"/>
                      </a:lnTo>
                      <a:lnTo>
                        <a:pt x="71" y="71"/>
                      </a:lnTo>
                      <a:lnTo>
                        <a:pt x="71" y="69"/>
                      </a:lnTo>
                      <a:lnTo>
                        <a:pt x="72" y="68"/>
                      </a:lnTo>
                      <a:lnTo>
                        <a:pt x="73" y="65"/>
                      </a:lnTo>
                      <a:lnTo>
                        <a:pt x="74" y="63"/>
                      </a:lnTo>
                      <a:lnTo>
                        <a:pt x="74" y="61"/>
                      </a:lnTo>
                      <a:lnTo>
                        <a:pt x="74" y="59"/>
                      </a:lnTo>
                      <a:lnTo>
                        <a:pt x="76" y="57"/>
                      </a:lnTo>
                      <a:lnTo>
                        <a:pt x="76" y="54"/>
                      </a:lnTo>
                      <a:lnTo>
                        <a:pt x="76" y="51"/>
                      </a:lnTo>
                      <a:lnTo>
                        <a:pt x="76" y="49"/>
                      </a:lnTo>
                      <a:lnTo>
                        <a:pt x="76" y="47"/>
                      </a:lnTo>
                      <a:lnTo>
                        <a:pt x="77" y="43"/>
                      </a:lnTo>
                      <a:lnTo>
                        <a:pt x="76" y="41"/>
                      </a:lnTo>
                      <a:lnTo>
                        <a:pt x="76" y="39"/>
                      </a:lnTo>
                      <a:lnTo>
                        <a:pt x="76" y="36"/>
                      </a:lnTo>
                      <a:lnTo>
                        <a:pt x="76" y="34"/>
                      </a:lnTo>
                      <a:lnTo>
                        <a:pt x="76" y="32"/>
                      </a:lnTo>
                      <a:lnTo>
                        <a:pt x="74" y="30"/>
                      </a:lnTo>
                      <a:lnTo>
                        <a:pt x="74" y="27"/>
                      </a:lnTo>
                      <a:lnTo>
                        <a:pt x="73" y="25"/>
                      </a:lnTo>
                      <a:lnTo>
                        <a:pt x="73" y="23"/>
                      </a:lnTo>
                      <a:lnTo>
                        <a:pt x="72" y="20"/>
                      </a:lnTo>
                      <a:lnTo>
                        <a:pt x="71" y="19"/>
                      </a:lnTo>
                      <a:lnTo>
                        <a:pt x="70" y="17"/>
                      </a:lnTo>
                      <a:lnTo>
                        <a:pt x="70" y="16"/>
                      </a:lnTo>
                      <a:lnTo>
                        <a:pt x="69" y="15"/>
                      </a:lnTo>
                      <a:lnTo>
                        <a:pt x="68" y="12"/>
                      </a:lnTo>
                      <a:lnTo>
                        <a:pt x="66" y="11"/>
                      </a:lnTo>
                      <a:lnTo>
                        <a:pt x="64" y="10"/>
                      </a:lnTo>
                      <a:lnTo>
                        <a:pt x="63" y="9"/>
                      </a:lnTo>
                      <a:lnTo>
                        <a:pt x="62" y="8"/>
                      </a:lnTo>
                      <a:lnTo>
                        <a:pt x="59" y="6"/>
                      </a:lnTo>
                      <a:lnTo>
                        <a:pt x="58" y="5"/>
                      </a:lnTo>
                      <a:lnTo>
                        <a:pt x="56" y="4"/>
                      </a:lnTo>
                      <a:lnTo>
                        <a:pt x="55" y="3"/>
                      </a:lnTo>
                      <a:lnTo>
                        <a:pt x="53" y="3"/>
                      </a:lnTo>
                      <a:lnTo>
                        <a:pt x="50" y="2"/>
                      </a:lnTo>
                      <a:lnTo>
                        <a:pt x="48" y="2"/>
                      </a:lnTo>
                      <a:lnTo>
                        <a:pt x="46" y="1"/>
                      </a:lnTo>
                      <a:lnTo>
                        <a:pt x="43" y="1"/>
                      </a:lnTo>
                      <a:lnTo>
                        <a:pt x="41" y="1"/>
                      </a:lnTo>
                      <a:lnTo>
                        <a:pt x="39" y="0"/>
                      </a:lnTo>
                      <a:lnTo>
                        <a:pt x="36" y="0"/>
                      </a:lnTo>
                      <a:lnTo>
                        <a:pt x="33" y="0"/>
                      </a:lnTo>
                      <a:lnTo>
                        <a:pt x="0" y="0"/>
                      </a:lnTo>
                      <a:lnTo>
                        <a:pt x="0" y="8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6" name="Freeform 353">
                  <a:extLst>
                    <a:ext uri="{FF2B5EF4-FFF2-40B4-BE49-F238E27FC236}">
                      <a16:creationId xmlns:a16="http://schemas.microsoft.com/office/drawing/2014/main" id="{4F2698F0-CBD5-419A-B9A4-8C04A5095FF5}"/>
                    </a:ext>
                  </a:extLst>
                </p:cNvPr>
                <p:cNvSpPr>
                  <a:spLocks/>
                </p:cNvSpPr>
                <p:nvPr/>
              </p:nvSpPr>
              <p:spPr bwMode="auto">
                <a:xfrm>
                  <a:off x="1235" y="3704"/>
                  <a:ext cx="42" cy="53"/>
                </a:xfrm>
                <a:custGeom>
                  <a:avLst/>
                  <a:gdLst>
                    <a:gd name="T0" fmla="*/ 2 w 83"/>
                    <a:gd name="T1" fmla="*/ 1 h 107"/>
                    <a:gd name="T2" fmla="*/ 1 w 83"/>
                    <a:gd name="T3" fmla="*/ 0 h 107"/>
                    <a:gd name="T4" fmla="*/ 0 w 83"/>
                    <a:gd name="T5" fmla="*/ 1 h 107"/>
                    <a:gd name="T6" fmla="*/ 2 w 83"/>
                    <a:gd name="T7" fmla="*/ 1 h 107"/>
                    <a:gd name="T8" fmla="*/ 2 w 83"/>
                    <a:gd name="T9" fmla="*/ 1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7">
                      <a:moveTo>
                        <a:pt x="83" y="107"/>
                      </a:moveTo>
                      <a:lnTo>
                        <a:pt x="43" y="0"/>
                      </a:lnTo>
                      <a:lnTo>
                        <a:pt x="0" y="107"/>
                      </a:lnTo>
                      <a:lnTo>
                        <a:pt x="83" y="107"/>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97" name="Freeform 354">
                  <a:extLst>
                    <a:ext uri="{FF2B5EF4-FFF2-40B4-BE49-F238E27FC236}">
                      <a16:creationId xmlns:a16="http://schemas.microsoft.com/office/drawing/2014/main" id="{672B71CE-1710-48D0-9A0B-098660CD9916}"/>
                    </a:ext>
                  </a:extLst>
                </p:cNvPr>
                <p:cNvSpPr>
                  <a:spLocks/>
                </p:cNvSpPr>
                <p:nvPr/>
              </p:nvSpPr>
              <p:spPr bwMode="auto">
                <a:xfrm>
                  <a:off x="1235" y="3704"/>
                  <a:ext cx="42" cy="53"/>
                </a:xfrm>
                <a:custGeom>
                  <a:avLst/>
                  <a:gdLst>
                    <a:gd name="T0" fmla="*/ 2 w 83"/>
                    <a:gd name="T1" fmla="*/ 1 h 107"/>
                    <a:gd name="T2" fmla="*/ 1 w 83"/>
                    <a:gd name="T3" fmla="*/ 0 h 107"/>
                    <a:gd name="T4" fmla="*/ 0 w 83"/>
                    <a:gd name="T5" fmla="*/ 1 h 107"/>
                    <a:gd name="T6" fmla="*/ 2 w 83"/>
                    <a:gd name="T7" fmla="*/ 1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07">
                      <a:moveTo>
                        <a:pt x="83" y="107"/>
                      </a:moveTo>
                      <a:lnTo>
                        <a:pt x="43" y="0"/>
                      </a:lnTo>
                      <a:lnTo>
                        <a:pt x="0" y="107"/>
                      </a:lnTo>
                      <a:lnTo>
                        <a:pt x="83"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8" name="Freeform 355">
                  <a:extLst>
                    <a:ext uri="{FF2B5EF4-FFF2-40B4-BE49-F238E27FC236}">
                      <a16:creationId xmlns:a16="http://schemas.microsoft.com/office/drawing/2014/main" id="{5F3D673F-DB2A-45B7-9B09-C97DAA183028}"/>
                    </a:ext>
                  </a:extLst>
                </p:cNvPr>
                <p:cNvSpPr>
                  <a:spLocks/>
                </p:cNvSpPr>
                <p:nvPr/>
              </p:nvSpPr>
              <p:spPr bwMode="auto">
                <a:xfrm>
                  <a:off x="1121" y="369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1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0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99" name="Freeform 356">
                  <a:extLst>
                    <a:ext uri="{FF2B5EF4-FFF2-40B4-BE49-F238E27FC236}">
                      <a16:creationId xmlns:a16="http://schemas.microsoft.com/office/drawing/2014/main" id="{EAE1F520-8935-46BE-8194-C38FD213D5E4}"/>
                    </a:ext>
                  </a:extLst>
                </p:cNvPr>
                <p:cNvSpPr>
                  <a:spLocks/>
                </p:cNvSpPr>
                <p:nvPr/>
              </p:nvSpPr>
              <p:spPr bwMode="auto">
                <a:xfrm>
                  <a:off x="1121" y="3697"/>
                  <a:ext cx="58" cy="88"/>
                </a:xfrm>
                <a:custGeom>
                  <a:avLst/>
                  <a:gdLst>
                    <a:gd name="T0" fmla="*/ 0 w 117"/>
                    <a:gd name="T1" fmla="*/ 3 h 175"/>
                    <a:gd name="T2" fmla="*/ 0 w 117"/>
                    <a:gd name="T3" fmla="*/ 3 h 175"/>
                    <a:gd name="T4" fmla="*/ 0 w 117"/>
                    <a:gd name="T5" fmla="*/ 3 h 175"/>
                    <a:gd name="T6" fmla="*/ 0 w 117"/>
                    <a:gd name="T7" fmla="*/ 3 h 175"/>
                    <a:gd name="T8" fmla="*/ 0 w 117"/>
                    <a:gd name="T9" fmla="*/ 3 h 175"/>
                    <a:gd name="T10" fmla="*/ 0 w 117"/>
                    <a:gd name="T11" fmla="*/ 3 h 175"/>
                    <a:gd name="T12" fmla="*/ 1 w 117"/>
                    <a:gd name="T13" fmla="*/ 3 h 175"/>
                    <a:gd name="T14" fmla="*/ 1 w 117"/>
                    <a:gd name="T15" fmla="*/ 3 h 175"/>
                    <a:gd name="T16" fmla="*/ 1 w 117"/>
                    <a:gd name="T17" fmla="*/ 3 h 175"/>
                    <a:gd name="T18" fmla="*/ 1 w 117"/>
                    <a:gd name="T19" fmla="*/ 3 h 175"/>
                    <a:gd name="T20" fmla="*/ 1 w 117"/>
                    <a:gd name="T21" fmla="*/ 3 h 175"/>
                    <a:gd name="T22" fmla="*/ 1 w 117"/>
                    <a:gd name="T23" fmla="*/ 3 h 175"/>
                    <a:gd name="T24" fmla="*/ 1 w 117"/>
                    <a:gd name="T25" fmla="*/ 3 h 175"/>
                    <a:gd name="T26" fmla="*/ 1 w 117"/>
                    <a:gd name="T27" fmla="*/ 2 h 175"/>
                    <a:gd name="T28" fmla="*/ 1 w 117"/>
                    <a:gd name="T29" fmla="*/ 2 h 175"/>
                    <a:gd name="T30" fmla="*/ 1 w 117"/>
                    <a:gd name="T31" fmla="*/ 2 h 175"/>
                    <a:gd name="T32" fmla="*/ 1 w 117"/>
                    <a:gd name="T33" fmla="*/ 2 h 175"/>
                    <a:gd name="T34" fmla="*/ 1 w 117"/>
                    <a:gd name="T35" fmla="*/ 2 h 175"/>
                    <a:gd name="T36" fmla="*/ 1 w 117"/>
                    <a:gd name="T37" fmla="*/ 1 h 175"/>
                    <a:gd name="T38" fmla="*/ 1 w 117"/>
                    <a:gd name="T39" fmla="*/ 1 h 175"/>
                    <a:gd name="T40" fmla="*/ 1 w 117"/>
                    <a:gd name="T41" fmla="*/ 1 h 175"/>
                    <a:gd name="T42" fmla="*/ 1 w 117"/>
                    <a:gd name="T43" fmla="*/ 1 h 175"/>
                    <a:gd name="T44" fmla="*/ 1 w 117"/>
                    <a:gd name="T45" fmla="*/ 1 h 175"/>
                    <a:gd name="T46" fmla="*/ 1 w 117"/>
                    <a:gd name="T47" fmla="*/ 1 h 175"/>
                    <a:gd name="T48" fmla="*/ 1 w 117"/>
                    <a:gd name="T49" fmla="*/ 1 h 175"/>
                    <a:gd name="T50" fmla="*/ 1 w 117"/>
                    <a:gd name="T51" fmla="*/ 1 h 175"/>
                    <a:gd name="T52" fmla="*/ 0 w 117"/>
                    <a:gd name="T53" fmla="*/ 1 h 175"/>
                    <a:gd name="T54" fmla="*/ 0 w 117"/>
                    <a:gd name="T55" fmla="*/ 1 h 175"/>
                    <a:gd name="T56" fmla="*/ 0 w 117"/>
                    <a:gd name="T57" fmla="*/ 1 h 175"/>
                    <a:gd name="T58" fmla="*/ 0 w 117"/>
                    <a:gd name="T59" fmla="*/ 1 h 175"/>
                    <a:gd name="T60" fmla="*/ 0 w 117"/>
                    <a:gd name="T61" fmla="*/ 0 h 175"/>
                    <a:gd name="T62" fmla="*/ 0 w 117"/>
                    <a:gd name="T63" fmla="*/ 0 h 175"/>
                    <a:gd name="T64" fmla="*/ 0 w 117"/>
                    <a:gd name="T65" fmla="*/ 0 h 175"/>
                    <a:gd name="T66" fmla="*/ 0 w 117"/>
                    <a:gd name="T67" fmla="*/ 3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7" h="175">
                      <a:moveTo>
                        <a:pt x="0" y="175"/>
                      </a:moveTo>
                      <a:lnTo>
                        <a:pt x="0" y="175"/>
                      </a:lnTo>
                      <a:lnTo>
                        <a:pt x="7" y="175"/>
                      </a:lnTo>
                      <a:lnTo>
                        <a:pt x="13" y="175"/>
                      </a:lnTo>
                      <a:lnTo>
                        <a:pt x="20" y="175"/>
                      </a:lnTo>
                      <a:lnTo>
                        <a:pt x="26" y="175"/>
                      </a:lnTo>
                      <a:lnTo>
                        <a:pt x="31" y="175"/>
                      </a:lnTo>
                      <a:lnTo>
                        <a:pt x="37" y="173"/>
                      </a:lnTo>
                      <a:lnTo>
                        <a:pt x="43" y="173"/>
                      </a:lnTo>
                      <a:lnTo>
                        <a:pt x="49" y="172"/>
                      </a:lnTo>
                      <a:lnTo>
                        <a:pt x="54" y="172"/>
                      </a:lnTo>
                      <a:lnTo>
                        <a:pt x="59" y="171"/>
                      </a:lnTo>
                      <a:lnTo>
                        <a:pt x="64" y="170"/>
                      </a:lnTo>
                      <a:lnTo>
                        <a:pt x="68" y="169"/>
                      </a:lnTo>
                      <a:lnTo>
                        <a:pt x="73" y="168"/>
                      </a:lnTo>
                      <a:lnTo>
                        <a:pt x="77" y="167"/>
                      </a:lnTo>
                      <a:lnTo>
                        <a:pt x="81" y="164"/>
                      </a:lnTo>
                      <a:lnTo>
                        <a:pt x="86" y="163"/>
                      </a:lnTo>
                      <a:lnTo>
                        <a:pt x="89" y="161"/>
                      </a:lnTo>
                      <a:lnTo>
                        <a:pt x="92" y="159"/>
                      </a:lnTo>
                      <a:lnTo>
                        <a:pt x="96" y="155"/>
                      </a:lnTo>
                      <a:lnTo>
                        <a:pt x="98" y="152"/>
                      </a:lnTo>
                      <a:lnTo>
                        <a:pt x="102" y="148"/>
                      </a:lnTo>
                      <a:lnTo>
                        <a:pt x="104" y="145"/>
                      </a:lnTo>
                      <a:lnTo>
                        <a:pt x="106" y="141"/>
                      </a:lnTo>
                      <a:lnTo>
                        <a:pt x="109" y="137"/>
                      </a:lnTo>
                      <a:lnTo>
                        <a:pt x="110" y="132"/>
                      </a:lnTo>
                      <a:lnTo>
                        <a:pt x="112" y="126"/>
                      </a:lnTo>
                      <a:lnTo>
                        <a:pt x="113" y="120"/>
                      </a:lnTo>
                      <a:lnTo>
                        <a:pt x="114" y="115"/>
                      </a:lnTo>
                      <a:lnTo>
                        <a:pt x="115" y="109"/>
                      </a:lnTo>
                      <a:lnTo>
                        <a:pt x="115" y="102"/>
                      </a:lnTo>
                      <a:lnTo>
                        <a:pt x="115" y="94"/>
                      </a:lnTo>
                      <a:lnTo>
                        <a:pt x="117" y="86"/>
                      </a:lnTo>
                      <a:lnTo>
                        <a:pt x="115" y="78"/>
                      </a:lnTo>
                      <a:lnTo>
                        <a:pt x="115" y="71"/>
                      </a:lnTo>
                      <a:lnTo>
                        <a:pt x="114" y="64"/>
                      </a:lnTo>
                      <a:lnTo>
                        <a:pt x="113" y="57"/>
                      </a:lnTo>
                      <a:lnTo>
                        <a:pt x="111" y="51"/>
                      </a:lnTo>
                      <a:lnTo>
                        <a:pt x="110" y="47"/>
                      </a:lnTo>
                      <a:lnTo>
                        <a:pt x="107" y="41"/>
                      </a:lnTo>
                      <a:lnTo>
                        <a:pt x="104" y="36"/>
                      </a:lnTo>
                      <a:lnTo>
                        <a:pt x="102" y="32"/>
                      </a:lnTo>
                      <a:lnTo>
                        <a:pt x="98" y="28"/>
                      </a:lnTo>
                      <a:lnTo>
                        <a:pt x="95" y="24"/>
                      </a:lnTo>
                      <a:lnTo>
                        <a:pt x="91" y="20"/>
                      </a:lnTo>
                      <a:lnTo>
                        <a:pt x="88" y="18"/>
                      </a:lnTo>
                      <a:lnTo>
                        <a:pt x="84" y="15"/>
                      </a:lnTo>
                      <a:lnTo>
                        <a:pt x="80" y="12"/>
                      </a:lnTo>
                      <a:lnTo>
                        <a:pt x="75" y="10"/>
                      </a:lnTo>
                      <a:lnTo>
                        <a:pt x="71" y="9"/>
                      </a:lnTo>
                      <a:lnTo>
                        <a:pt x="67" y="6"/>
                      </a:lnTo>
                      <a:lnTo>
                        <a:pt x="62" y="5"/>
                      </a:lnTo>
                      <a:lnTo>
                        <a:pt x="57" y="4"/>
                      </a:lnTo>
                      <a:lnTo>
                        <a:pt x="52" y="3"/>
                      </a:lnTo>
                      <a:lnTo>
                        <a:pt x="48" y="2"/>
                      </a:lnTo>
                      <a:lnTo>
                        <a:pt x="43" y="2"/>
                      </a:lnTo>
                      <a:lnTo>
                        <a:pt x="37" y="1"/>
                      </a:lnTo>
                      <a:lnTo>
                        <a:pt x="33" y="1"/>
                      </a:lnTo>
                      <a:lnTo>
                        <a:pt x="28" y="0"/>
                      </a:lnTo>
                      <a:lnTo>
                        <a:pt x="23" y="0"/>
                      </a:lnTo>
                      <a:lnTo>
                        <a:pt x="19" y="0"/>
                      </a:lnTo>
                      <a:lnTo>
                        <a:pt x="14" y="0"/>
                      </a:lnTo>
                      <a:lnTo>
                        <a:pt x="8" y="0"/>
                      </a:lnTo>
                      <a:lnTo>
                        <a:pt x="4" y="0"/>
                      </a:lnTo>
                      <a:lnTo>
                        <a:pt x="0" y="0"/>
                      </a:lnTo>
                      <a:lnTo>
                        <a:pt x="0" y="17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00" name="Freeform 357">
                  <a:extLst>
                    <a:ext uri="{FF2B5EF4-FFF2-40B4-BE49-F238E27FC236}">
                      <a16:creationId xmlns:a16="http://schemas.microsoft.com/office/drawing/2014/main" id="{142571E9-22C1-4B8D-BA3B-68BC8C9478E6}"/>
                    </a:ext>
                  </a:extLst>
                </p:cNvPr>
                <p:cNvSpPr>
                  <a:spLocks noEditPoints="1"/>
                </p:cNvSpPr>
                <p:nvPr/>
              </p:nvSpPr>
              <p:spPr bwMode="auto">
                <a:xfrm>
                  <a:off x="1031" y="3956"/>
                  <a:ext cx="766" cy="406"/>
                </a:xfrm>
                <a:custGeom>
                  <a:avLst/>
                  <a:gdLst>
                    <a:gd name="T0" fmla="*/ 3 w 1532"/>
                    <a:gd name="T1" fmla="*/ 1 h 812"/>
                    <a:gd name="T2" fmla="*/ 3 w 1532"/>
                    <a:gd name="T3" fmla="*/ 2 h 812"/>
                    <a:gd name="T4" fmla="*/ 3 w 1532"/>
                    <a:gd name="T5" fmla="*/ 3 h 812"/>
                    <a:gd name="T6" fmla="*/ 3 w 1532"/>
                    <a:gd name="T7" fmla="*/ 4 h 812"/>
                    <a:gd name="T8" fmla="*/ 2 w 1532"/>
                    <a:gd name="T9" fmla="*/ 3 h 812"/>
                    <a:gd name="T10" fmla="*/ 3 w 1532"/>
                    <a:gd name="T11" fmla="*/ 3 h 812"/>
                    <a:gd name="T12" fmla="*/ 3 w 1532"/>
                    <a:gd name="T13" fmla="*/ 2 h 812"/>
                    <a:gd name="T14" fmla="*/ 2 w 1532"/>
                    <a:gd name="T15" fmla="*/ 2 h 812"/>
                    <a:gd name="T16" fmla="*/ 7 w 1532"/>
                    <a:gd name="T17" fmla="*/ 2 h 812"/>
                    <a:gd name="T18" fmla="*/ 7 w 1532"/>
                    <a:gd name="T19" fmla="*/ 6 h 812"/>
                    <a:gd name="T20" fmla="*/ 8 w 1532"/>
                    <a:gd name="T21" fmla="*/ 6 h 812"/>
                    <a:gd name="T22" fmla="*/ 15 w 1532"/>
                    <a:gd name="T23" fmla="*/ 4 h 812"/>
                    <a:gd name="T24" fmla="*/ 15 w 1532"/>
                    <a:gd name="T25" fmla="*/ 5 h 812"/>
                    <a:gd name="T26" fmla="*/ 15 w 1532"/>
                    <a:gd name="T27" fmla="*/ 6 h 812"/>
                    <a:gd name="T28" fmla="*/ 14 w 1532"/>
                    <a:gd name="T29" fmla="*/ 6 h 812"/>
                    <a:gd name="T30" fmla="*/ 13 w 1532"/>
                    <a:gd name="T31" fmla="*/ 6 h 812"/>
                    <a:gd name="T32" fmla="*/ 13 w 1532"/>
                    <a:gd name="T33" fmla="*/ 4 h 812"/>
                    <a:gd name="T34" fmla="*/ 13 w 1532"/>
                    <a:gd name="T35" fmla="*/ 1 h 812"/>
                    <a:gd name="T36" fmla="*/ 15 w 1532"/>
                    <a:gd name="T37" fmla="*/ 1 h 812"/>
                    <a:gd name="T38" fmla="*/ 16 w 1532"/>
                    <a:gd name="T39" fmla="*/ 1 h 812"/>
                    <a:gd name="T40" fmla="*/ 16 w 1532"/>
                    <a:gd name="T41" fmla="*/ 2 h 812"/>
                    <a:gd name="T42" fmla="*/ 15 w 1532"/>
                    <a:gd name="T43" fmla="*/ 2 h 812"/>
                    <a:gd name="T44" fmla="*/ 15 w 1532"/>
                    <a:gd name="T45" fmla="*/ 2 h 812"/>
                    <a:gd name="T46" fmla="*/ 14 w 1532"/>
                    <a:gd name="T47" fmla="*/ 1 h 812"/>
                    <a:gd name="T48" fmla="*/ 13 w 1532"/>
                    <a:gd name="T49" fmla="*/ 2 h 812"/>
                    <a:gd name="T50" fmla="*/ 14 w 1532"/>
                    <a:gd name="T51" fmla="*/ 5 h 812"/>
                    <a:gd name="T52" fmla="*/ 14 w 1532"/>
                    <a:gd name="T53" fmla="*/ 5 h 812"/>
                    <a:gd name="T54" fmla="*/ 15 w 1532"/>
                    <a:gd name="T55" fmla="*/ 5 h 812"/>
                    <a:gd name="T56" fmla="*/ 15 w 1532"/>
                    <a:gd name="T57" fmla="*/ 5 h 812"/>
                    <a:gd name="T58" fmla="*/ 17 w 1532"/>
                    <a:gd name="T59" fmla="*/ 6 h 812"/>
                    <a:gd name="T60" fmla="*/ 20 w 1532"/>
                    <a:gd name="T61" fmla="*/ 1 h 812"/>
                    <a:gd name="T62" fmla="*/ 20 w 1532"/>
                    <a:gd name="T63" fmla="*/ 2 h 812"/>
                    <a:gd name="T64" fmla="*/ 20 w 1532"/>
                    <a:gd name="T65" fmla="*/ 3 h 812"/>
                    <a:gd name="T66" fmla="*/ 20 w 1532"/>
                    <a:gd name="T67" fmla="*/ 3 h 812"/>
                    <a:gd name="T68" fmla="*/ 20 w 1532"/>
                    <a:gd name="T69" fmla="*/ 4 h 812"/>
                    <a:gd name="T70" fmla="*/ 20 w 1532"/>
                    <a:gd name="T71" fmla="*/ 5 h 812"/>
                    <a:gd name="T72" fmla="*/ 19 w 1532"/>
                    <a:gd name="T73" fmla="*/ 6 h 812"/>
                    <a:gd name="T74" fmla="*/ 19 w 1532"/>
                    <a:gd name="T75" fmla="*/ 5 h 812"/>
                    <a:gd name="T76" fmla="*/ 19 w 1532"/>
                    <a:gd name="T77" fmla="*/ 4 h 812"/>
                    <a:gd name="T78" fmla="*/ 18 w 1532"/>
                    <a:gd name="T79" fmla="*/ 3 h 812"/>
                    <a:gd name="T80" fmla="*/ 19 w 1532"/>
                    <a:gd name="T81" fmla="*/ 2 h 812"/>
                    <a:gd name="T82" fmla="*/ 19 w 1532"/>
                    <a:gd name="T83" fmla="*/ 2 h 812"/>
                    <a:gd name="T84" fmla="*/ 19 w 1532"/>
                    <a:gd name="T85" fmla="*/ 2 h 812"/>
                    <a:gd name="T86" fmla="*/ 21 w 1532"/>
                    <a:gd name="T87" fmla="*/ 2 h 812"/>
                    <a:gd name="T88" fmla="*/ 22 w 1532"/>
                    <a:gd name="T89" fmla="*/ 1 h 812"/>
                    <a:gd name="T90" fmla="*/ 23 w 1532"/>
                    <a:gd name="T91" fmla="*/ 0 h 812"/>
                    <a:gd name="T92" fmla="*/ 23 w 1532"/>
                    <a:gd name="T93" fmla="*/ 1 h 812"/>
                    <a:gd name="T94" fmla="*/ 24 w 1532"/>
                    <a:gd name="T95" fmla="*/ 2 h 812"/>
                    <a:gd name="T96" fmla="*/ 24 w 1532"/>
                    <a:gd name="T97" fmla="*/ 5 h 812"/>
                    <a:gd name="T98" fmla="*/ 23 w 1532"/>
                    <a:gd name="T99" fmla="*/ 6 h 812"/>
                    <a:gd name="T100" fmla="*/ 23 w 1532"/>
                    <a:gd name="T101" fmla="*/ 6 h 812"/>
                    <a:gd name="T102" fmla="*/ 22 w 1532"/>
                    <a:gd name="T103" fmla="*/ 6 h 812"/>
                    <a:gd name="T104" fmla="*/ 21 w 1532"/>
                    <a:gd name="T105" fmla="*/ 5 h 812"/>
                    <a:gd name="T106" fmla="*/ 22 w 1532"/>
                    <a:gd name="T107" fmla="*/ 4 h 812"/>
                    <a:gd name="T108" fmla="*/ 22 w 1532"/>
                    <a:gd name="T109" fmla="*/ 5 h 812"/>
                    <a:gd name="T110" fmla="*/ 23 w 1532"/>
                    <a:gd name="T111" fmla="*/ 5 h 812"/>
                    <a:gd name="T112" fmla="*/ 23 w 1532"/>
                    <a:gd name="T113" fmla="*/ 5 h 812"/>
                    <a:gd name="T114" fmla="*/ 24 w 1532"/>
                    <a:gd name="T115" fmla="*/ 3 h 812"/>
                    <a:gd name="T116" fmla="*/ 23 w 1532"/>
                    <a:gd name="T117" fmla="*/ 1 h 812"/>
                    <a:gd name="T118" fmla="*/ 22 w 1532"/>
                    <a:gd name="T119" fmla="*/ 1 h 812"/>
                    <a:gd name="T120" fmla="*/ 22 w 1532"/>
                    <a:gd name="T121" fmla="*/ 2 h 812"/>
                    <a:gd name="T122" fmla="*/ 11 w 1532"/>
                    <a:gd name="T123" fmla="*/ 12 h 812"/>
                    <a:gd name="T124" fmla="*/ 9 w 1532"/>
                    <a:gd name="T125" fmla="*/ 13 h 8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2" h="812">
                      <a:moveTo>
                        <a:pt x="53" y="223"/>
                      </a:moveTo>
                      <a:lnTo>
                        <a:pt x="53" y="344"/>
                      </a:lnTo>
                      <a:lnTo>
                        <a:pt x="0" y="344"/>
                      </a:lnTo>
                      <a:lnTo>
                        <a:pt x="0" y="8"/>
                      </a:lnTo>
                      <a:lnTo>
                        <a:pt x="114" y="8"/>
                      </a:lnTo>
                      <a:lnTo>
                        <a:pt x="123" y="8"/>
                      </a:lnTo>
                      <a:lnTo>
                        <a:pt x="131" y="10"/>
                      </a:lnTo>
                      <a:lnTo>
                        <a:pt x="139" y="12"/>
                      </a:lnTo>
                      <a:lnTo>
                        <a:pt x="147" y="16"/>
                      </a:lnTo>
                      <a:lnTo>
                        <a:pt x="154" y="19"/>
                      </a:lnTo>
                      <a:lnTo>
                        <a:pt x="161" y="25"/>
                      </a:lnTo>
                      <a:lnTo>
                        <a:pt x="167" y="31"/>
                      </a:lnTo>
                      <a:lnTo>
                        <a:pt x="172" y="38"/>
                      </a:lnTo>
                      <a:lnTo>
                        <a:pt x="180" y="53"/>
                      </a:lnTo>
                      <a:lnTo>
                        <a:pt x="187" y="71"/>
                      </a:lnTo>
                      <a:lnTo>
                        <a:pt x="192" y="93"/>
                      </a:lnTo>
                      <a:lnTo>
                        <a:pt x="193" y="117"/>
                      </a:lnTo>
                      <a:lnTo>
                        <a:pt x="193" y="122"/>
                      </a:lnTo>
                      <a:lnTo>
                        <a:pt x="193" y="126"/>
                      </a:lnTo>
                      <a:lnTo>
                        <a:pt x="192" y="132"/>
                      </a:lnTo>
                      <a:lnTo>
                        <a:pt x="192" y="138"/>
                      </a:lnTo>
                      <a:lnTo>
                        <a:pt x="191" y="144"/>
                      </a:lnTo>
                      <a:lnTo>
                        <a:pt x="188" y="151"/>
                      </a:lnTo>
                      <a:lnTo>
                        <a:pt x="187" y="158"/>
                      </a:lnTo>
                      <a:lnTo>
                        <a:pt x="185" y="163"/>
                      </a:lnTo>
                      <a:lnTo>
                        <a:pt x="180" y="175"/>
                      </a:lnTo>
                      <a:lnTo>
                        <a:pt x="176" y="185"/>
                      </a:lnTo>
                      <a:lnTo>
                        <a:pt x="169" y="196"/>
                      </a:lnTo>
                      <a:lnTo>
                        <a:pt x="161" y="206"/>
                      </a:lnTo>
                      <a:lnTo>
                        <a:pt x="156" y="209"/>
                      </a:lnTo>
                      <a:lnTo>
                        <a:pt x="152" y="213"/>
                      </a:lnTo>
                      <a:lnTo>
                        <a:pt x="146" y="216"/>
                      </a:lnTo>
                      <a:lnTo>
                        <a:pt x="140" y="219"/>
                      </a:lnTo>
                      <a:lnTo>
                        <a:pt x="134" y="221"/>
                      </a:lnTo>
                      <a:lnTo>
                        <a:pt x="126" y="222"/>
                      </a:lnTo>
                      <a:lnTo>
                        <a:pt x="119" y="223"/>
                      </a:lnTo>
                      <a:lnTo>
                        <a:pt x="111" y="223"/>
                      </a:lnTo>
                      <a:lnTo>
                        <a:pt x="53" y="223"/>
                      </a:lnTo>
                      <a:close/>
                      <a:moveTo>
                        <a:pt x="53" y="166"/>
                      </a:moveTo>
                      <a:lnTo>
                        <a:pt x="100" y="166"/>
                      </a:lnTo>
                      <a:lnTo>
                        <a:pt x="109" y="166"/>
                      </a:lnTo>
                      <a:lnTo>
                        <a:pt x="116" y="163"/>
                      </a:lnTo>
                      <a:lnTo>
                        <a:pt x="123" y="161"/>
                      </a:lnTo>
                      <a:lnTo>
                        <a:pt x="127" y="158"/>
                      </a:lnTo>
                      <a:lnTo>
                        <a:pt x="131" y="152"/>
                      </a:lnTo>
                      <a:lnTo>
                        <a:pt x="133" y="147"/>
                      </a:lnTo>
                      <a:lnTo>
                        <a:pt x="135" y="141"/>
                      </a:lnTo>
                      <a:lnTo>
                        <a:pt x="138" y="137"/>
                      </a:lnTo>
                      <a:lnTo>
                        <a:pt x="139" y="133"/>
                      </a:lnTo>
                      <a:lnTo>
                        <a:pt x="139" y="130"/>
                      </a:lnTo>
                      <a:lnTo>
                        <a:pt x="140" y="126"/>
                      </a:lnTo>
                      <a:lnTo>
                        <a:pt x="140" y="124"/>
                      </a:lnTo>
                      <a:lnTo>
                        <a:pt x="140" y="121"/>
                      </a:lnTo>
                      <a:lnTo>
                        <a:pt x="140" y="117"/>
                      </a:lnTo>
                      <a:lnTo>
                        <a:pt x="140" y="115"/>
                      </a:lnTo>
                      <a:lnTo>
                        <a:pt x="140" y="113"/>
                      </a:lnTo>
                      <a:lnTo>
                        <a:pt x="139" y="101"/>
                      </a:lnTo>
                      <a:lnTo>
                        <a:pt x="137" y="92"/>
                      </a:lnTo>
                      <a:lnTo>
                        <a:pt x="134" y="85"/>
                      </a:lnTo>
                      <a:lnTo>
                        <a:pt x="130" y="79"/>
                      </a:lnTo>
                      <a:lnTo>
                        <a:pt x="126" y="77"/>
                      </a:lnTo>
                      <a:lnTo>
                        <a:pt x="123" y="73"/>
                      </a:lnTo>
                      <a:lnTo>
                        <a:pt x="119" y="72"/>
                      </a:lnTo>
                      <a:lnTo>
                        <a:pt x="115" y="70"/>
                      </a:lnTo>
                      <a:lnTo>
                        <a:pt x="110" y="69"/>
                      </a:lnTo>
                      <a:lnTo>
                        <a:pt x="104" y="69"/>
                      </a:lnTo>
                      <a:lnTo>
                        <a:pt x="99" y="68"/>
                      </a:lnTo>
                      <a:lnTo>
                        <a:pt x="93" y="68"/>
                      </a:lnTo>
                      <a:lnTo>
                        <a:pt x="53" y="68"/>
                      </a:lnTo>
                      <a:lnTo>
                        <a:pt x="53" y="166"/>
                      </a:lnTo>
                      <a:close/>
                      <a:moveTo>
                        <a:pt x="420" y="8"/>
                      </a:moveTo>
                      <a:lnTo>
                        <a:pt x="420" y="68"/>
                      </a:lnTo>
                      <a:lnTo>
                        <a:pt x="285" y="68"/>
                      </a:lnTo>
                      <a:lnTo>
                        <a:pt x="285" y="139"/>
                      </a:lnTo>
                      <a:lnTo>
                        <a:pt x="409" y="139"/>
                      </a:lnTo>
                      <a:lnTo>
                        <a:pt x="409" y="200"/>
                      </a:lnTo>
                      <a:lnTo>
                        <a:pt x="285" y="200"/>
                      </a:lnTo>
                      <a:lnTo>
                        <a:pt x="285" y="285"/>
                      </a:lnTo>
                      <a:lnTo>
                        <a:pt x="426" y="285"/>
                      </a:lnTo>
                      <a:lnTo>
                        <a:pt x="426" y="344"/>
                      </a:lnTo>
                      <a:lnTo>
                        <a:pt x="234" y="344"/>
                      </a:lnTo>
                      <a:lnTo>
                        <a:pt x="234" y="8"/>
                      </a:lnTo>
                      <a:lnTo>
                        <a:pt x="420" y="8"/>
                      </a:lnTo>
                      <a:close/>
                      <a:moveTo>
                        <a:pt x="521" y="8"/>
                      </a:moveTo>
                      <a:lnTo>
                        <a:pt x="521" y="284"/>
                      </a:lnTo>
                      <a:lnTo>
                        <a:pt x="647" y="284"/>
                      </a:lnTo>
                      <a:lnTo>
                        <a:pt x="647" y="344"/>
                      </a:lnTo>
                      <a:lnTo>
                        <a:pt x="468" y="344"/>
                      </a:lnTo>
                      <a:lnTo>
                        <a:pt x="468" y="8"/>
                      </a:lnTo>
                      <a:lnTo>
                        <a:pt x="521" y="8"/>
                      </a:lnTo>
                      <a:close/>
                      <a:moveTo>
                        <a:pt x="732" y="8"/>
                      </a:moveTo>
                      <a:lnTo>
                        <a:pt x="732" y="344"/>
                      </a:lnTo>
                      <a:lnTo>
                        <a:pt x="679" y="344"/>
                      </a:lnTo>
                      <a:lnTo>
                        <a:pt x="679" y="8"/>
                      </a:lnTo>
                      <a:lnTo>
                        <a:pt x="732" y="8"/>
                      </a:lnTo>
                      <a:close/>
                      <a:moveTo>
                        <a:pt x="900" y="220"/>
                      </a:moveTo>
                      <a:lnTo>
                        <a:pt x="900" y="163"/>
                      </a:lnTo>
                      <a:lnTo>
                        <a:pt x="1005" y="163"/>
                      </a:lnTo>
                      <a:lnTo>
                        <a:pt x="1005" y="344"/>
                      </a:lnTo>
                      <a:lnTo>
                        <a:pt x="969" y="344"/>
                      </a:lnTo>
                      <a:lnTo>
                        <a:pt x="964" y="304"/>
                      </a:lnTo>
                      <a:lnTo>
                        <a:pt x="962" y="306"/>
                      </a:lnTo>
                      <a:lnTo>
                        <a:pt x="961" y="308"/>
                      </a:lnTo>
                      <a:lnTo>
                        <a:pt x="960" y="310"/>
                      </a:lnTo>
                      <a:lnTo>
                        <a:pt x="958" y="312"/>
                      </a:lnTo>
                      <a:lnTo>
                        <a:pt x="957" y="314"/>
                      </a:lnTo>
                      <a:lnTo>
                        <a:pt x="955" y="316"/>
                      </a:lnTo>
                      <a:lnTo>
                        <a:pt x="954" y="319"/>
                      </a:lnTo>
                      <a:lnTo>
                        <a:pt x="952" y="321"/>
                      </a:lnTo>
                      <a:lnTo>
                        <a:pt x="947" y="327"/>
                      </a:lnTo>
                      <a:lnTo>
                        <a:pt x="941" y="333"/>
                      </a:lnTo>
                      <a:lnTo>
                        <a:pt x="934" y="338"/>
                      </a:lnTo>
                      <a:lnTo>
                        <a:pt x="926" y="343"/>
                      </a:lnTo>
                      <a:lnTo>
                        <a:pt x="922" y="344"/>
                      </a:lnTo>
                      <a:lnTo>
                        <a:pt x="918" y="346"/>
                      </a:lnTo>
                      <a:lnTo>
                        <a:pt x="914" y="348"/>
                      </a:lnTo>
                      <a:lnTo>
                        <a:pt x="908" y="349"/>
                      </a:lnTo>
                      <a:lnTo>
                        <a:pt x="903" y="351"/>
                      </a:lnTo>
                      <a:lnTo>
                        <a:pt x="897" y="351"/>
                      </a:lnTo>
                      <a:lnTo>
                        <a:pt x="891" y="352"/>
                      </a:lnTo>
                      <a:lnTo>
                        <a:pt x="885" y="352"/>
                      </a:lnTo>
                      <a:lnTo>
                        <a:pt x="873" y="352"/>
                      </a:lnTo>
                      <a:lnTo>
                        <a:pt x="862" y="350"/>
                      </a:lnTo>
                      <a:lnTo>
                        <a:pt x="851" y="346"/>
                      </a:lnTo>
                      <a:lnTo>
                        <a:pt x="841" y="343"/>
                      </a:lnTo>
                      <a:lnTo>
                        <a:pt x="832" y="337"/>
                      </a:lnTo>
                      <a:lnTo>
                        <a:pt x="823" y="330"/>
                      </a:lnTo>
                      <a:lnTo>
                        <a:pt x="813" y="321"/>
                      </a:lnTo>
                      <a:lnTo>
                        <a:pt x="804" y="311"/>
                      </a:lnTo>
                      <a:lnTo>
                        <a:pt x="796" y="299"/>
                      </a:lnTo>
                      <a:lnTo>
                        <a:pt x="789" y="287"/>
                      </a:lnTo>
                      <a:lnTo>
                        <a:pt x="782" y="272"/>
                      </a:lnTo>
                      <a:lnTo>
                        <a:pt x="778" y="257"/>
                      </a:lnTo>
                      <a:lnTo>
                        <a:pt x="773" y="239"/>
                      </a:lnTo>
                      <a:lnTo>
                        <a:pt x="770" y="220"/>
                      </a:lnTo>
                      <a:lnTo>
                        <a:pt x="769" y="200"/>
                      </a:lnTo>
                      <a:lnTo>
                        <a:pt x="767" y="178"/>
                      </a:lnTo>
                      <a:lnTo>
                        <a:pt x="770" y="145"/>
                      </a:lnTo>
                      <a:lnTo>
                        <a:pt x="775" y="113"/>
                      </a:lnTo>
                      <a:lnTo>
                        <a:pt x="785" y="84"/>
                      </a:lnTo>
                      <a:lnTo>
                        <a:pt x="797" y="55"/>
                      </a:lnTo>
                      <a:lnTo>
                        <a:pt x="805" y="42"/>
                      </a:lnTo>
                      <a:lnTo>
                        <a:pt x="815" y="31"/>
                      </a:lnTo>
                      <a:lnTo>
                        <a:pt x="825" y="22"/>
                      </a:lnTo>
                      <a:lnTo>
                        <a:pt x="836" y="14"/>
                      </a:lnTo>
                      <a:lnTo>
                        <a:pt x="849" y="8"/>
                      </a:lnTo>
                      <a:lnTo>
                        <a:pt x="862" y="3"/>
                      </a:lnTo>
                      <a:lnTo>
                        <a:pt x="877" y="1"/>
                      </a:lnTo>
                      <a:lnTo>
                        <a:pt x="892" y="0"/>
                      </a:lnTo>
                      <a:lnTo>
                        <a:pt x="902" y="0"/>
                      </a:lnTo>
                      <a:lnTo>
                        <a:pt x="912" y="1"/>
                      </a:lnTo>
                      <a:lnTo>
                        <a:pt x="923" y="3"/>
                      </a:lnTo>
                      <a:lnTo>
                        <a:pt x="932" y="5"/>
                      </a:lnTo>
                      <a:lnTo>
                        <a:pt x="940" y="9"/>
                      </a:lnTo>
                      <a:lnTo>
                        <a:pt x="947" y="14"/>
                      </a:lnTo>
                      <a:lnTo>
                        <a:pt x="954" y="19"/>
                      </a:lnTo>
                      <a:lnTo>
                        <a:pt x="961" y="25"/>
                      </a:lnTo>
                      <a:lnTo>
                        <a:pt x="967" y="31"/>
                      </a:lnTo>
                      <a:lnTo>
                        <a:pt x="972" y="38"/>
                      </a:lnTo>
                      <a:lnTo>
                        <a:pt x="978" y="43"/>
                      </a:lnTo>
                      <a:lnTo>
                        <a:pt x="983" y="50"/>
                      </a:lnTo>
                      <a:lnTo>
                        <a:pt x="987" y="57"/>
                      </a:lnTo>
                      <a:lnTo>
                        <a:pt x="991" y="64"/>
                      </a:lnTo>
                      <a:lnTo>
                        <a:pt x="994" y="71"/>
                      </a:lnTo>
                      <a:lnTo>
                        <a:pt x="996" y="79"/>
                      </a:lnTo>
                      <a:lnTo>
                        <a:pt x="998" y="83"/>
                      </a:lnTo>
                      <a:lnTo>
                        <a:pt x="999" y="87"/>
                      </a:lnTo>
                      <a:lnTo>
                        <a:pt x="1000" y="93"/>
                      </a:lnTo>
                      <a:lnTo>
                        <a:pt x="1001" y="96"/>
                      </a:lnTo>
                      <a:lnTo>
                        <a:pt x="1002" y="101"/>
                      </a:lnTo>
                      <a:lnTo>
                        <a:pt x="1002" y="105"/>
                      </a:lnTo>
                      <a:lnTo>
                        <a:pt x="1003" y="109"/>
                      </a:lnTo>
                      <a:lnTo>
                        <a:pt x="1003" y="113"/>
                      </a:lnTo>
                      <a:lnTo>
                        <a:pt x="950" y="113"/>
                      </a:lnTo>
                      <a:lnTo>
                        <a:pt x="950" y="111"/>
                      </a:lnTo>
                      <a:lnTo>
                        <a:pt x="949" y="109"/>
                      </a:lnTo>
                      <a:lnTo>
                        <a:pt x="949" y="106"/>
                      </a:lnTo>
                      <a:lnTo>
                        <a:pt x="948" y="102"/>
                      </a:lnTo>
                      <a:lnTo>
                        <a:pt x="946" y="99"/>
                      </a:lnTo>
                      <a:lnTo>
                        <a:pt x="945" y="94"/>
                      </a:lnTo>
                      <a:lnTo>
                        <a:pt x="942" y="91"/>
                      </a:lnTo>
                      <a:lnTo>
                        <a:pt x="940" y="87"/>
                      </a:lnTo>
                      <a:lnTo>
                        <a:pt x="937" y="83"/>
                      </a:lnTo>
                      <a:lnTo>
                        <a:pt x="933" y="77"/>
                      </a:lnTo>
                      <a:lnTo>
                        <a:pt x="927" y="72"/>
                      </a:lnTo>
                      <a:lnTo>
                        <a:pt x="923" y="68"/>
                      </a:lnTo>
                      <a:lnTo>
                        <a:pt x="917" y="64"/>
                      </a:lnTo>
                      <a:lnTo>
                        <a:pt x="910" y="61"/>
                      </a:lnTo>
                      <a:lnTo>
                        <a:pt x="902" y="60"/>
                      </a:lnTo>
                      <a:lnTo>
                        <a:pt x="894" y="58"/>
                      </a:lnTo>
                      <a:lnTo>
                        <a:pt x="887" y="58"/>
                      </a:lnTo>
                      <a:lnTo>
                        <a:pt x="880" y="61"/>
                      </a:lnTo>
                      <a:lnTo>
                        <a:pt x="874" y="62"/>
                      </a:lnTo>
                      <a:lnTo>
                        <a:pt x="869" y="65"/>
                      </a:lnTo>
                      <a:lnTo>
                        <a:pt x="862" y="70"/>
                      </a:lnTo>
                      <a:lnTo>
                        <a:pt x="856" y="75"/>
                      </a:lnTo>
                      <a:lnTo>
                        <a:pt x="851" y="80"/>
                      </a:lnTo>
                      <a:lnTo>
                        <a:pt x="846" y="87"/>
                      </a:lnTo>
                      <a:lnTo>
                        <a:pt x="835" y="103"/>
                      </a:lnTo>
                      <a:lnTo>
                        <a:pt x="827" y="124"/>
                      </a:lnTo>
                      <a:lnTo>
                        <a:pt x="823" y="151"/>
                      </a:lnTo>
                      <a:lnTo>
                        <a:pt x="821" y="181"/>
                      </a:lnTo>
                      <a:lnTo>
                        <a:pt x="823" y="210"/>
                      </a:lnTo>
                      <a:lnTo>
                        <a:pt x="827" y="236"/>
                      </a:lnTo>
                      <a:lnTo>
                        <a:pt x="834" y="255"/>
                      </a:lnTo>
                      <a:lnTo>
                        <a:pt x="843" y="270"/>
                      </a:lnTo>
                      <a:lnTo>
                        <a:pt x="849" y="276"/>
                      </a:lnTo>
                      <a:lnTo>
                        <a:pt x="855" y="281"/>
                      </a:lnTo>
                      <a:lnTo>
                        <a:pt x="862" y="285"/>
                      </a:lnTo>
                      <a:lnTo>
                        <a:pt x="868" y="289"/>
                      </a:lnTo>
                      <a:lnTo>
                        <a:pt x="873" y="292"/>
                      </a:lnTo>
                      <a:lnTo>
                        <a:pt x="880" y="295"/>
                      </a:lnTo>
                      <a:lnTo>
                        <a:pt x="886" y="296"/>
                      </a:lnTo>
                      <a:lnTo>
                        <a:pt x="893" y="296"/>
                      </a:lnTo>
                      <a:lnTo>
                        <a:pt x="894" y="296"/>
                      </a:lnTo>
                      <a:lnTo>
                        <a:pt x="895" y="296"/>
                      </a:lnTo>
                      <a:lnTo>
                        <a:pt x="899" y="296"/>
                      </a:lnTo>
                      <a:lnTo>
                        <a:pt x="902" y="296"/>
                      </a:lnTo>
                      <a:lnTo>
                        <a:pt x="906" y="296"/>
                      </a:lnTo>
                      <a:lnTo>
                        <a:pt x="910" y="295"/>
                      </a:lnTo>
                      <a:lnTo>
                        <a:pt x="914" y="292"/>
                      </a:lnTo>
                      <a:lnTo>
                        <a:pt x="918" y="291"/>
                      </a:lnTo>
                      <a:lnTo>
                        <a:pt x="923" y="288"/>
                      </a:lnTo>
                      <a:lnTo>
                        <a:pt x="926" y="284"/>
                      </a:lnTo>
                      <a:lnTo>
                        <a:pt x="931" y="280"/>
                      </a:lnTo>
                      <a:lnTo>
                        <a:pt x="935" y="275"/>
                      </a:lnTo>
                      <a:lnTo>
                        <a:pt x="940" y="268"/>
                      </a:lnTo>
                      <a:lnTo>
                        <a:pt x="945" y="261"/>
                      </a:lnTo>
                      <a:lnTo>
                        <a:pt x="949" y="253"/>
                      </a:lnTo>
                      <a:lnTo>
                        <a:pt x="953" y="244"/>
                      </a:lnTo>
                      <a:lnTo>
                        <a:pt x="955" y="232"/>
                      </a:lnTo>
                      <a:lnTo>
                        <a:pt x="957" y="220"/>
                      </a:lnTo>
                      <a:lnTo>
                        <a:pt x="900" y="220"/>
                      </a:lnTo>
                      <a:close/>
                      <a:moveTo>
                        <a:pt x="1054" y="344"/>
                      </a:moveTo>
                      <a:lnTo>
                        <a:pt x="1054" y="8"/>
                      </a:lnTo>
                      <a:lnTo>
                        <a:pt x="1182" y="8"/>
                      </a:lnTo>
                      <a:lnTo>
                        <a:pt x="1190" y="8"/>
                      </a:lnTo>
                      <a:lnTo>
                        <a:pt x="1197" y="9"/>
                      </a:lnTo>
                      <a:lnTo>
                        <a:pt x="1204" y="10"/>
                      </a:lnTo>
                      <a:lnTo>
                        <a:pt x="1209" y="12"/>
                      </a:lnTo>
                      <a:lnTo>
                        <a:pt x="1215" y="15"/>
                      </a:lnTo>
                      <a:lnTo>
                        <a:pt x="1221" y="17"/>
                      </a:lnTo>
                      <a:lnTo>
                        <a:pt x="1226" y="20"/>
                      </a:lnTo>
                      <a:lnTo>
                        <a:pt x="1230" y="25"/>
                      </a:lnTo>
                      <a:lnTo>
                        <a:pt x="1238" y="34"/>
                      </a:lnTo>
                      <a:lnTo>
                        <a:pt x="1245" y="43"/>
                      </a:lnTo>
                      <a:lnTo>
                        <a:pt x="1250" y="53"/>
                      </a:lnTo>
                      <a:lnTo>
                        <a:pt x="1254" y="63"/>
                      </a:lnTo>
                      <a:lnTo>
                        <a:pt x="1255" y="68"/>
                      </a:lnTo>
                      <a:lnTo>
                        <a:pt x="1258" y="73"/>
                      </a:lnTo>
                      <a:lnTo>
                        <a:pt x="1259" y="78"/>
                      </a:lnTo>
                      <a:lnTo>
                        <a:pt x="1259" y="84"/>
                      </a:lnTo>
                      <a:lnTo>
                        <a:pt x="1260" y="90"/>
                      </a:lnTo>
                      <a:lnTo>
                        <a:pt x="1260" y="95"/>
                      </a:lnTo>
                      <a:lnTo>
                        <a:pt x="1261" y="100"/>
                      </a:lnTo>
                      <a:lnTo>
                        <a:pt x="1261" y="105"/>
                      </a:lnTo>
                      <a:lnTo>
                        <a:pt x="1260" y="117"/>
                      </a:lnTo>
                      <a:lnTo>
                        <a:pt x="1259" y="130"/>
                      </a:lnTo>
                      <a:lnTo>
                        <a:pt x="1255" y="141"/>
                      </a:lnTo>
                      <a:lnTo>
                        <a:pt x="1251" y="153"/>
                      </a:lnTo>
                      <a:lnTo>
                        <a:pt x="1246" y="163"/>
                      </a:lnTo>
                      <a:lnTo>
                        <a:pt x="1239" y="172"/>
                      </a:lnTo>
                      <a:lnTo>
                        <a:pt x="1231" y="179"/>
                      </a:lnTo>
                      <a:lnTo>
                        <a:pt x="1222" y="184"/>
                      </a:lnTo>
                      <a:lnTo>
                        <a:pt x="1223" y="184"/>
                      </a:lnTo>
                      <a:lnTo>
                        <a:pt x="1224" y="184"/>
                      </a:lnTo>
                      <a:lnTo>
                        <a:pt x="1224" y="185"/>
                      </a:lnTo>
                      <a:lnTo>
                        <a:pt x="1231" y="190"/>
                      </a:lnTo>
                      <a:lnTo>
                        <a:pt x="1237" y="196"/>
                      </a:lnTo>
                      <a:lnTo>
                        <a:pt x="1242" y="202"/>
                      </a:lnTo>
                      <a:lnTo>
                        <a:pt x="1246" y="209"/>
                      </a:lnTo>
                      <a:lnTo>
                        <a:pt x="1250" y="219"/>
                      </a:lnTo>
                      <a:lnTo>
                        <a:pt x="1252" y="232"/>
                      </a:lnTo>
                      <a:lnTo>
                        <a:pt x="1253" y="250"/>
                      </a:lnTo>
                      <a:lnTo>
                        <a:pt x="1254" y="270"/>
                      </a:lnTo>
                      <a:lnTo>
                        <a:pt x="1254" y="287"/>
                      </a:lnTo>
                      <a:lnTo>
                        <a:pt x="1255" y="300"/>
                      </a:lnTo>
                      <a:lnTo>
                        <a:pt x="1255" y="312"/>
                      </a:lnTo>
                      <a:lnTo>
                        <a:pt x="1255" y="320"/>
                      </a:lnTo>
                      <a:lnTo>
                        <a:pt x="1257" y="326"/>
                      </a:lnTo>
                      <a:lnTo>
                        <a:pt x="1259" y="330"/>
                      </a:lnTo>
                      <a:lnTo>
                        <a:pt x="1262" y="335"/>
                      </a:lnTo>
                      <a:lnTo>
                        <a:pt x="1266" y="337"/>
                      </a:lnTo>
                      <a:lnTo>
                        <a:pt x="1266" y="344"/>
                      </a:lnTo>
                      <a:lnTo>
                        <a:pt x="1207" y="344"/>
                      </a:lnTo>
                      <a:lnTo>
                        <a:pt x="1206" y="338"/>
                      </a:lnTo>
                      <a:lnTo>
                        <a:pt x="1205" y="333"/>
                      </a:lnTo>
                      <a:lnTo>
                        <a:pt x="1204" y="327"/>
                      </a:lnTo>
                      <a:lnTo>
                        <a:pt x="1204" y="320"/>
                      </a:lnTo>
                      <a:lnTo>
                        <a:pt x="1203" y="312"/>
                      </a:lnTo>
                      <a:lnTo>
                        <a:pt x="1203" y="301"/>
                      </a:lnTo>
                      <a:lnTo>
                        <a:pt x="1201" y="291"/>
                      </a:lnTo>
                      <a:lnTo>
                        <a:pt x="1201" y="278"/>
                      </a:lnTo>
                      <a:lnTo>
                        <a:pt x="1201" y="262"/>
                      </a:lnTo>
                      <a:lnTo>
                        <a:pt x="1200" y="249"/>
                      </a:lnTo>
                      <a:lnTo>
                        <a:pt x="1198" y="237"/>
                      </a:lnTo>
                      <a:lnTo>
                        <a:pt x="1196" y="229"/>
                      </a:lnTo>
                      <a:lnTo>
                        <a:pt x="1194" y="225"/>
                      </a:lnTo>
                      <a:lnTo>
                        <a:pt x="1191" y="223"/>
                      </a:lnTo>
                      <a:lnTo>
                        <a:pt x="1188" y="220"/>
                      </a:lnTo>
                      <a:lnTo>
                        <a:pt x="1184" y="217"/>
                      </a:lnTo>
                      <a:lnTo>
                        <a:pt x="1178" y="216"/>
                      </a:lnTo>
                      <a:lnTo>
                        <a:pt x="1174" y="215"/>
                      </a:lnTo>
                      <a:lnTo>
                        <a:pt x="1167" y="214"/>
                      </a:lnTo>
                      <a:lnTo>
                        <a:pt x="1160" y="214"/>
                      </a:lnTo>
                      <a:lnTo>
                        <a:pt x="1106" y="214"/>
                      </a:lnTo>
                      <a:lnTo>
                        <a:pt x="1106" y="344"/>
                      </a:lnTo>
                      <a:lnTo>
                        <a:pt x="1054" y="344"/>
                      </a:lnTo>
                      <a:close/>
                      <a:moveTo>
                        <a:pt x="1106" y="158"/>
                      </a:moveTo>
                      <a:lnTo>
                        <a:pt x="1168" y="158"/>
                      </a:lnTo>
                      <a:lnTo>
                        <a:pt x="1177" y="156"/>
                      </a:lnTo>
                      <a:lnTo>
                        <a:pt x="1186" y="154"/>
                      </a:lnTo>
                      <a:lnTo>
                        <a:pt x="1193" y="152"/>
                      </a:lnTo>
                      <a:lnTo>
                        <a:pt x="1198" y="147"/>
                      </a:lnTo>
                      <a:lnTo>
                        <a:pt x="1203" y="141"/>
                      </a:lnTo>
                      <a:lnTo>
                        <a:pt x="1206" y="132"/>
                      </a:lnTo>
                      <a:lnTo>
                        <a:pt x="1207" y="123"/>
                      </a:lnTo>
                      <a:lnTo>
                        <a:pt x="1208" y="111"/>
                      </a:lnTo>
                      <a:lnTo>
                        <a:pt x="1208" y="109"/>
                      </a:lnTo>
                      <a:lnTo>
                        <a:pt x="1208" y="108"/>
                      </a:lnTo>
                      <a:lnTo>
                        <a:pt x="1208" y="106"/>
                      </a:lnTo>
                      <a:lnTo>
                        <a:pt x="1208" y="105"/>
                      </a:lnTo>
                      <a:lnTo>
                        <a:pt x="1208" y="102"/>
                      </a:lnTo>
                      <a:lnTo>
                        <a:pt x="1208" y="101"/>
                      </a:lnTo>
                      <a:lnTo>
                        <a:pt x="1207" y="99"/>
                      </a:lnTo>
                      <a:lnTo>
                        <a:pt x="1207" y="96"/>
                      </a:lnTo>
                      <a:lnTo>
                        <a:pt x="1206" y="92"/>
                      </a:lnTo>
                      <a:lnTo>
                        <a:pt x="1204" y="86"/>
                      </a:lnTo>
                      <a:lnTo>
                        <a:pt x="1200" y="81"/>
                      </a:lnTo>
                      <a:lnTo>
                        <a:pt x="1197" y="77"/>
                      </a:lnTo>
                      <a:lnTo>
                        <a:pt x="1192" y="73"/>
                      </a:lnTo>
                      <a:lnTo>
                        <a:pt x="1186" y="70"/>
                      </a:lnTo>
                      <a:lnTo>
                        <a:pt x="1180" y="69"/>
                      </a:lnTo>
                      <a:lnTo>
                        <a:pt x="1171" y="68"/>
                      </a:lnTo>
                      <a:lnTo>
                        <a:pt x="1106" y="68"/>
                      </a:lnTo>
                      <a:lnTo>
                        <a:pt x="1106" y="158"/>
                      </a:lnTo>
                      <a:close/>
                      <a:moveTo>
                        <a:pt x="1289" y="177"/>
                      </a:moveTo>
                      <a:lnTo>
                        <a:pt x="1290" y="144"/>
                      </a:lnTo>
                      <a:lnTo>
                        <a:pt x="1295" y="114"/>
                      </a:lnTo>
                      <a:lnTo>
                        <a:pt x="1302" y="88"/>
                      </a:lnTo>
                      <a:lnTo>
                        <a:pt x="1311" y="68"/>
                      </a:lnTo>
                      <a:lnTo>
                        <a:pt x="1315" y="58"/>
                      </a:lnTo>
                      <a:lnTo>
                        <a:pt x="1321" y="50"/>
                      </a:lnTo>
                      <a:lnTo>
                        <a:pt x="1327" y="43"/>
                      </a:lnTo>
                      <a:lnTo>
                        <a:pt x="1333" y="37"/>
                      </a:lnTo>
                      <a:lnTo>
                        <a:pt x="1338" y="30"/>
                      </a:lnTo>
                      <a:lnTo>
                        <a:pt x="1344" y="24"/>
                      </a:lnTo>
                      <a:lnTo>
                        <a:pt x="1350" y="19"/>
                      </a:lnTo>
                      <a:lnTo>
                        <a:pt x="1356" y="16"/>
                      </a:lnTo>
                      <a:lnTo>
                        <a:pt x="1364" y="11"/>
                      </a:lnTo>
                      <a:lnTo>
                        <a:pt x="1372" y="8"/>
                      </a:lnTo>
                      <a:lnTo>
                        <a:pt x="1380" y="5"/>
                      </a:lnTo>
                      <a:lnTo>
                        <a:pt x="1387" y="4"/>
                      </a:lnTo>
                      <a:lnTo>
                        <a:pt x="1394" y="2"/>
                      </a:lnTo>
                      <a:lnTo>
                        <a:pt x="1401" y="1"/>
                      </a:lnTo>
                      <a:lnTo>
                        <a:pt x="1406" y="0"/>
                      </a:lnTo>
                      <a:lnTo>
                        <a:pt x="1411" y="0"/>
                      </a:lnTo>
                      <a:lnTo>
                        <a:pt x="1415" y="0"/>
                      </a:lnTo>
                      <a:lnTo>
                        <a:pt x="1421" y="1"/>
                      </a:lnTo>
                      <a:lnTo>
                        <a:pt x="1428" y="2"/>
                      </a:lnTo>
                      <a:lnTo>
                        <a:pt x="1434" y="3"/>
                      </a:lnTo>
                      <a:lnTo>
                        <a:pt x="1442" y="5"/>
                      </a:lnTo>
                      <a:lnTo>
                        <a:pt x="1450" y="8"/>
                      </a:lnTo>
                      <a:lnTo>
                        <a:pt x="1457" y="11"/>
                      </a:lnTo>
                      <a:lnTo>
                        <a:pt x="1465" y="16"/>
                      </a:lnTo>
                      <a:lnTo>
                        <a:pt x="1472" y="19"/>
                      </a:lnTo>
                      <a:lnTo>
                        <a:pt x="1478" y="24"/>
                      </a:lnTo>
                      <a:lnTo>
                        <a:pt x="1483" y="30"/>
                      </a:lnTo>
                      <a:lnTo>
                        <a:pt x="1489" y="37"/>
                      </a:lnTo>
                      <a:lnTo>
                        <a:pt x="1495" y="43"/>
                      </a:lnTo>
                      <a:lnTo>
                        <a:pt x="1501" y="50"/>
                      </a:lnTo>
                      <a:lnTo>
                        <a:pt x="1506" y="58"/>
                      </a:lnTo>
                      <a:lnTo>
                        <a:pt x="1512" y="68"/>
                      </a:lnTo>
                      <a:lnTo>
                        <a:pt x="1521" y="88"/>
                      </a:lnTo>
                      <a:lnTo>
                        <a:pt x="1527" y="114"/>
                      </a:lnTo>
                      <a:lnTo>
                        <a:pt x="1531" y="144"/>
                      </a:lnTo>
                      <a:lnTo>
                        <a:pt x="1532" y="178"/>
                      </a:lnTo>
                      <a:lnTo>
                        <a:pt x="1531" y="213"/>
                      </a:lnTo>
                      <a:lnTo>
                        <a:pt x="1527" y="243"/>
                      </a:lnTo>
                      <a:lnTo>
                        <a:pt x="1521" y="268"/>
                      </a:lnTo>
                      <a:lnTo>
                        <a:pt x="1512" y="289"/>
                      </a:lnTo>
                      <a:lnTo>
                        <a:pt x="1506" y="297"/>
                      </a:lnTo>
                      <a:lnTo>
                        <a:pt x="1501" y="305"/>
                      </a:lnTo>
                      <a:lnTo>
                        <a:pt x="1495" y="313"/>
                      </a:lnTo>
                      <a:lnTo>
                        <a:pt x="1489" y="320"/>
                      </a:lnTo>
                      <a:lnTo>
                        <a:pt x="1483" y="326"/>
                      </a:lnTo>
                      <a:lnTo>
                        <a:pt x="1478" y="331"/>
                      </a:lnTo>
                      <a:lnTo>
                        <a:pt x="1472" y="336"/>
                      </a:lnTo>
                      <a:lnTo>
                        <a:pt x="1465" y="341"/>
                      </a:lnTo>
                      <a:lnTo>
                        <a:pt x="1457" y="343"/>
                      </a:lnTo>
                      <a:lnTo>
                        <a:pt x="1450" y="345"/>
                      </a:lnTo>
                      <a:lnTo>
                        <a:pt x="1442" y="346"/>
                      </a:lnTo>
                      <a:lnTo>
                        <a:pt x="1434" y="349"/>
                      </a:lnTo>
                      <a:lnTo>
                        <a:pt x="1428" y="350"/>
                      </a:lnTo>
                      <a:lnTo>
                        <a:pt x="1421" y="351"/>
                      </a:lnTo>
                      <a:lnTo>
                        <a:pt x="1415" y="352"/>
                      </a:lnTo>
                      <a:lnTo>
                        <a:pt x="1411" y="352"/>
                      </a:lnTo>
                      <a:lnTo>
                        <a:pt x="1406" y="352"/>
                      </a:lnTo>
                      <a:lnTo>
                        <a:pt x="1401" y="351"/>
                      </a:lnTo>
                      <a:lnTo>
                        <a:pt x="1394" y="350"/>
                      </a:lnTo>
                      <a:lnTo>
                        <a:pt x="1387" y="349"/>
                      </a:lnTo>
                      <a:lnTo>
                        <a:pt x="1380" y="348"/>
                      </a:lnTo>
                      <a:lnTo>
                        <a:pt x="1372" y="345"/>
                      </a:lnTo>
                      <a:lnTo>
                        <a:pt x="1364" y="343"/>
                      </a:lnTo>
                      <a:lnTo>
                        <a:pt x="1356" y="341"/>
                      </a:lnTo>
                      <a:lnTo>
                        <a:pt x="1350" y="336"/>
                      </a:lnTo>
                      <a:lnTo>
                        <a:pt x="1344" y="331"/>
                      </a:lnTo>
                      <a:lnTo>
                        <a:pt x="1338" y="326"/>
                      </a:lnTo>
                      <a:lnTo>
                        <a:pt x="1333" y="320"/>
                      </a:lnTo>
                      <a:lnTo>
                        <a:pt x="1327" y="313"/>
                      </a:lnTo>
                      <a:lnTo>
                        <a:pt x="1321" y="305"/>
                      </a:lnTo>
                      <a:lnTo>
                        <a:pt x="1315" y="297"/>
                      </a:lnTo>
                      <a:lnTo>
                        <a:pt x="1311" y="289"/>
                      </a:lnTo>
                      <a:lnTo>
                        <a:pt x="1302" y="268"/>
                      </a:lnTo>
                      <a:lnTo>
                        <a:pt x="1295" y="243"/>
                      </a:lnTo>
                      <a:lnTo>
                        <a:pt x="1290" y="213"/>
                      </a:lnTo>
                      <a:lnTo>
                        <a:pt x="1289" y="178"/>
                      </a:lnTo>
                      <a:lnTo>
                        <a:pt x="1289" y="177"/>
                      </a:lnTo>
                      <a:close/>
                      <a:moveTo>
                        <a:pt x="1342" y="177"/>
                      </a:moveTo>
                      <a:lnTo>
                        <a:pt x="1343" y="202"/>
                      </a:lnTo>
                      <a:lnTo>
                        <a:pt x="1345" y="225"/>
                      </a:lnTo>
                      <a:lnTo>
                        <a:pt x="1350" y="244"/>
                      </a:lnTo>
                      <a:lnTo>
                        <a:pt x="1357" y="259"/>
                      </a:lnTo>
                      <a:lnTo>
                        <a:pt x="1365" y="270"/>
                      </a:lnTo>
                      <a:lnTo>
                        <a:pt x="1373" y="280"/>
                      </a:lnTo>
                      <a:lnTo>
                        <a:pt x="1381" y="287"/>
                      </a:lnTo>
                      <a:lnTo>
                        <a:pt x="1390" y="291"/>
                      </a:lnTo>
                      <a:lnTo>
                        <a:pt x="1392" y="292"/>
                      </a:lnTo>
                      <a:lnTo>
                        <a:pt x="1396" y="293"/>
                      </a:lnTo>
                      <a:lnTo>
                        <a:pt x="1398" y="295"/>
                      </a:lnTo>
                      <a:lnTo>
                        <a:pt x="1401" y="296"/>
                      </a:lnTo>
                      <a:lnTo>
                        <a:pt x="1403" y="296"/>
                      </a:lnTo>
                      <a:lnTo>
                        <a:pt x="1405" y="296"/>
                      </a:lnTo>
                      <a:lnTo>
                        <a:pt x="1409" y="296"/>
                      </a:lnTo>
                      <a:lnTo>
                        <a:pt x="1411" y="296"/>
                      </a:lnTo>
                      <a:lnTo>
                        <a:pt x="1413" y="296"/>
                      </a:lnTo>
                      <a:lnTo>
                        <a:pt x="1415" y="296"/>
                      </a:lnTo>
                      <a:lnTo>
                        <a:pt x="1418" y="296"/>
                      </a:lnTo>
                      <a:lnTo>
                        <a:pt x="1420" y="296"/>
                      </a:lnTo>
                      <a:lnTo>
                        <a:pt x="1422" y="295"/>
                      </a:lnTo>
                      <a:lnTo>
                        <a:pt x="1426" y="293"/>
                      </a:lnTo>
                      <a:lnTo>
                        <a:pt x="1429" y="292"/>
                      </a:lnTo>
                      <a:lnTo>
                        <a:pt x="1432" y="291"/>
                      </a:lnTo>
                      <a:lnTo>
                        <a:pt x="1440" y="287"/>
                      </a:lnTo>
                      <a:lnTo>
                        <a:pt x="1449" y="280"/>
                      </a:lnTo>
                      <a:lnTo>
                        <a:pt x="1457" y="270"/>
                      </a:lnTo>
                      <a:lnTo>
                        <a:pt x="1464" y="259"/>
                      </a:lnTo>
                      <a:lnTo>
                        <a:pt x="1471" y="244"/>
                      </a:lnTo>
                      <a:lnTo>
                        <a:pt x="1475" y="225"/>
                      </a:lnTo>
                      <a:lnTo>
                        <a:pt x="1479" y="204"/>
                      </a:lnTo>
                      <a:lnTo>
                        <a:pt x="1480" y="178"/>
                      </a:lnTo>
                      <a:lnTo>
                        <a:pt x="1479" y="153"/>
                      </a:lnTo>
                      <a:lnTo>
                        <a:pt x="1476" y="131"/>
                      </a:lnTo>
                      <a:lnTo>
                        <a:pt x="1471" y="113"/>
                      </a:lnTo>
                      <a:lnTo>
                        <a:pt x="1465" y="99"/>
                      </a:lnTo>
                      <a:lnTo>
                        <a:pt x="1457" y="87"/>
                      </a:lnTo>
                      <a:lnTo>
                        <a:pt x="1449" y="77"/>
                      </a:lnTo>
                      <a:lnTo>
                        <a:pt x="1440" y="69"/>
                      </a:lnTo>
                      <a:lnTo>
                        <a:pt x="1432" y="64"/>
                      </a:lnTo>
                      <a:lnTo>
                        <a:pt x="1429" y="63"/>
                      </a:lnTo>
                      <a:lnTo>
                        <a:pt x="1426" y="63"/>
                      </a:lnTo>
                      <a:lnTo>
                        <a:pt x="1424" y="62"/>
                      </a:lnTo>
                      <a:lnTo>
                        <a:pt x="1421" y="62"/>
                      </a:lnTo>
                      <a:lnTo>
                        <a:pt x="1419" y="61"/>
                      </a:lnTo>
                      <a:lnTo>
                        <a:pt x="1415" y="61"/>
                      </a:lnTo>
                      <a:lnTo>
                        <a:pt x="1413" y="61"/>
                      </a:lnTo>
                      <a:lnTo>
                        <a:pt x="1411" y="61"/>
                      </a:lnTo>
                      <a:lnTo>
                        <a:pt x="1409" y="61"/>
                      </a:lnTo>
                      <a:lnTo>
                        <a:pt x="1406" y="61"/>
                      </a:lnTo>
                      <a:lnTo>
                        <a:pt x="1404" y="61"/>
                      </a:lnTo>
                      <a:lnTo>
                        <a:pt x="1401" y="62"/>
                      </a:lnTo>
                      <a:lnTo>
                        <a:pt x="1398" y="62"/>
                      </a:lnTo>
                      <a:lnTo>
                        <a:pt x="1396" y="63"/>
                      </a:lnTo>
                      <a:lnTo>
                        <a:pt x="1392" y="63"/>
                      </a:lnTo>
                      <a:lnTo>
                        <a:pt x="1390" y="64"/>
                      </a:lnTo>
                      <a:lnTo>
                        <a:pt x="1381" y="69"/>
                      </a:lnTo>
                      <a:lnTo>
                        <a:pt x="1373" y="77"/>
                      </a:lnTo>
                      <a:lnTo>
                        <a:pt x="1365" y="87"/>
                      </a:lnTo>
                      <a:lnTo>
                        <a:pt x="1357" y="99"/>
                      </a:lnTo>
                      <a:lnTo>
                        <a:pt x="1350" y="113"/>
                      </a:lnTo>
                      <a:lnTo>
                        <a:pt x="1345" y="131"/>
                      </a:lnTo>
                      <a:lnTo>
                        <a:pt x="1343" y="153"/>
                      </a:lnTo>
                      <a:lnTo>
                        <a:pt x="1342" y="178"/>
                      </a:lnTo>
                      <a:lnTo>
                        <a:pt x="1342" y="177"/>
                      </a:lnTo>
                      <a:close/>
                      <a:moveTo>
                        <a:pt x="676" y="709"/>
                      </a:moveTo>
                      <a:lnTo>
                        <a:pt x="676" y="475"/>
                      </a:lnTo>
                      <a:lnTo>
                        <a:pt x="726" y="475"/>
                      </a:lnTo>
                      <a:lnTo>
                        <a:pt x="726" y="812"/>
                      </a:lnTo>
                      <a:lnTo>
                        <a:pt x="673" y="812"/>
                      </a:lnTo>
                      <a:lnTo>
                        <a:pt x="571" y="573"/>
                      </a:lnTo>
                      <a:lnTo>
                        <a:pt x="569" y="573"/>
                      </a:lnTo>
                      <a:lnTo>
                        <a:pt x="569" y="812"/>
                      </a:lnTo>
                      <a:lnTo>
                        <a:pt x="520" y="812"/>
                      </a:lnTo>
                      <a:lnTo>
                        <a:pt x="520" y="475"/>
                      </a:lnTo>
                      <a:lnTo>
                        <a:pt x="575" y="475"/>
                      </a:lnTo>
                      <a:lnTo>
                        <a:pt x="676" y="7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01" name="Freeform 358">
                  <a:extLst>
                    <a:ext uri="{FF2B5EF4-FFF2-40B4-BE49-F238E27FC236}">
                      <a16:creationId xmlns:a16="http://schemas.microsoft.com/office/drawing/2014/main" id="{B4AE826F-1DCB-49F9-B219-40C3382000D8}"/>
                    </a:ext>
                  </a:extLst>
                </p:cNvPr>
                <p:cNvSpPr>
                  <a:spLocks noEditPoints="1"/>
                </p:cNvSpPr>
                <p:nvPr/>
              </p:nvSpPr>
              <p:spPr bwMode="auto">
                <a:xfrm>
                  <a:off x="1038" y="4190"/>
                  <a:ext cx="497" cy="406"/>
                </a:xfrm>
                <a:custGeom>
                  <a:avLst/>
                  <a:gdLst>
                    <a:gd name="T0" fmla="*/ 12 w 993"/>
                    <a:gd name="T1" fmla="*/ 1 h 814"/>
                    <a:gd name="T2" fmla="*/ 13 w 993"/>
                    <a:gd name="T3" fmla="*/ 0 h 814"/>
                    <a:gd name="T4" fmla="*/ 13 w 993"/>
                    <a:gd name="T5" fmla="*/ 0 h 814"/>
                    <a:gd name="T6" fmla="*/ 13 w 993"/>
                    <a:gd name="T7" fmla="*/ 0 h 814"/>
                    <a:gd name="T8" fmla="*/ 13 w 993"/>
                    <a:gd name="T9" fmla="*/ 0 h 814"/>
                    <a:gd name="T10" fmla="*/ 14 w 993"/>
                    <a:gd name="T11" fmla="*/ 0 h 814"/>
                    <a:gd name="T12" fmla="*/ 14 w 993"/>
                    <a:gd name="T13" fmla="*/ 0 h 814"/>
                    <a:gd name="T14" fmla="*/ 14 w 993"/>
                    <a:gd name="T15" fmla="*/ 0 h 814"/>
                    <a:gd name="T16" fmla="*/ 15 w 993"/>
                    <a:gd name="T17" fmla="*/ 0 h 814"/>
                    <a:gd name="T18" fmla="*/ 15 w 993"/>
                    <a:gd name="T19" fmla="*/ 0 h 814"/>
                    <a:gd name="T20" fmla="*/ 15 w 993"/>
                    <a:gd name="T21" fmla="*/ 0 h 814"/>
                    <a:gd name="T22" fmla="*/ 16 w 993"/>
                    <a:gd name="T23" fmla="*/ 0 h 814"/>
                    <a:gd name="T24" fmla="*/ 16 w 993"/>
                    <a:gd name="T25" fmla="*/ 1 h 814"/>
                    <a:gd name="T26" fmla="*/ 16 w 993"/>
                    <a:gd name="T27" fmla="*/ 3 h 814"/>
                    <a:gd name="T28" fmla="*/ 16 w 993"/>
                    <a:gd name="T29" fmla="*/ 4 h 814"/>
                    <a:gd name="T30" fmla="*/ 15 w 993"/>
                    <a:gd name="T31" fmla="*/ 4 h 814"/>
                    <a:gd name="T32" fmla="*/ 15 w 993"/>
                    <a:gd name="T33" fmla="*/ 5 h 814"/>
                    <a:gd name="T34" fmla="*/ 15 w 993"/>
                    <a:gd name="T35" fmla="*/ 5 h 814"/>
                    <a:gd name="T36" fmla="*/ 14 w 993"/>
                    <a:gd name="T37" fmla="*/ 5 h 814"/>
                    <a:gd name="T38" fmla="*/ 14 w 993"/>
                    <a:gd name="T39" fmla="*/ 5 h 814"/>
                    <a:gd name="T40" fmla="*/ 14 w 993"/>
                    <a:gd name="T41" fmla="*/ 5 h 814"/>
                    <a:gd name="T42" fmla="*/ 14 w 993"/>
                    <a:gd name="T43" fmla="*/ 5 h 814"/>
                    <a:gd name="T44" fmla="*/ 13 w 993"/>
                    <a:gd name="T45" fmla="*/ 5 h 814"/>
                    <a:gd name="T46" fmla="*/ 13 w 993"/>
                    <a:gd name="T47" fmla="*/ 5 h 814"/>
                    <a:gd name="T48" fmla="*/ 13 w 993"/>
                    <a:gd name="T49" fmla="*/ 4 h 814"/>
                    <a:gd name="T50" fmla="*/ 12 w 993"/>
                    <a:gd name="T51" fmla="*/ 4 h 814"/>
                    <a:gd name="T52" fmla="*/ 12 w 993"/>
                    <a:gd name="T53" fmla="*/ 2 h 814"/>
                    <a:gd name="T54" fmla="*/ 13 w 993"/>
                    <a:gd name="T55" fmla="*/ 3 h 814"/>
                    <a:gd name="T56" fmla="*/ 13 w 993"/>
                    <a:gd name="T57" fmla="*/ 4 h 814"/>
                    <a:gd name="T58" fmla="*/ 14 w 993"/>
                    <a:gd name="T59" fmla="*/ 4 h 814"/>
                    <a:gd name="T60" fmla="*/ 14 w 993"/>
                    <a:gd name="T61" fmla="*/ 4 h 814"/>
                    <a:gd name="T62" fmla="*/ 14 w 993"/>
                    <a:gd name="T63" fmla="*/ 4 h 814"/>
                    <a:gd name="T64" fmla="*/ 14 w 993"/>
                    <a:gd name="T65" fmla="*/ 4 h 814"/>
                    <a:gd name="T66" fmla="*/ 14 w 993"/>
                    <a:gd name="T67" fmla="*/ 4 h 814"/>
                    <a:gd name="T68" fmla="*/ 14 w 993"/>
                    <a:gd name="T69" fmla="*/ 4 h 814"/>
                    <a:gd name="T70" fmla="*/ 15 w 993"/>
                    <a:gd name="T71" fmla="*/ 4 h 814"/>
                    <a:gd name="T72" fmla="*/ 15 w 993"/>
                    <a:gd name="T73" fmla="*/ 4 h 814"/>
                    <a:gd name="T74" fmla="*/ 15 w 993"/>
                    <a:gd name="T75" fmla="*/ 3 h 814"/>
                    <a:gd name="T76" fmla="*/ 15 w 993"/>
                    <a:gd name="T77" fmla="*/ 2 h 814"/>
                    <a:gd name="T78" fmla="*/ 15 w 993"/>
                    <a:gd name="T79" fmla="*/ 1 h 814"/>
                    <a:gd name="T80" fmla="*/ 14 w 993"/>
                    <a:gd name="T81" fmla="*/ 1 h 814"/>
                    <a:gd name="T82" fmla="*/ 14 w 993"/>
                    <a:gd name="T83" fmla="*/ 0 h 814"/>
                    <a:gd name="T84" fmla="*/ 14 w 993"/>
                    <a:gd name="T85" fmla="*/ 0 h 814"/>
                    <a:gd name="T86" fmla="*/ 14 w 993"/>
                    <a:gd name="T87" fmla="*/ 0 h 814"/>
                    <a:gd name="T88" fmla="*/ 14 w 993"/>
                    <a:gd name="T89" fmla="*/ 0 h 814"/>
                    <a:gd name="T90" fmla="*/ 14 w 993"/>
                    <a:gd name="T91" fmla="*/ 1 h 814"/>
                    <a:gd name="T92" fmla="*/ 14 w 993"/>
                    <a:gd name="T93" fmla="*/ 1 h 814"/>
                    <a:gd name="T94" fmla="*/ 13 w 993"/>
                    <a:gd name="T95" fmla="*/ 1 h 814"/>
                    <a:gd name="T96" fmla="*/ 13 w 993"/>
                    <a:gd name="T97" fmla="*/ 2 h 814"/>
                    <a:gd name="T98" fmla="*/ 3 w 993"/>
                    <a:gd name="T99" fmla="*/ 8 h 814"/>
                    <a:gd name="T100" fmla="*/ 3 w 993"/>
                    <a:gd name="T101" fmla="*/ 9 h 814"/>
                    <a:gd name="T102" fmla="*/ 1 w 993"/>
                    <a:gd name="T103" fmla="*/ 11 h 814"/>
                    <a:gd name="T104" fmla="*/ 0 w 993"/>
                    <a:gd name="T105" fmla="*/ 12 h 8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3" h="814">
                      <a:moveTo>
                        <a:pt x="749" y="178"/>
                      </a:moveTo>
                      <a:lnTo>
                        <a:pt x="750" y="144"/>
                      </a:lnTo>
                      <a:lnTo>
                        <a:pt x="755" y="114"/>
                      </a:lnTo>
                      <a:lnTo>
                        <a:pt x="762" y="89"/>
                      </a:lnTo>
                      <a:lnTo>
                        <a:pt x="771" y="68"/>
                      </a:lnTo>
                      <a:lnTo>
                        <a:pt x="775" y="59"/>
                      </a:lnTo>
                      <a:lnTo>
                        <a:pt x="781" y="51"/>
                      </a:lnTo>
                      <a:lnTo>
                        <a:pt x="787" y="44"/>
                      </a:lnTo>
                      <a:lnTo>
                        <a:pt x="793" y="36"/>
                      </a:lnTo>
                      <a:lnTo>
                        <a:pt x="798" y="30"/>
                      </a:lnTo>
                      <a:lnTo>
                        <a:pt x="804" y="25"/>
                      </a:lnTo>
                      <a:lnTo>
                        <a:pt x="810" y="20"/>
                      </a:lnTo>
                      <a:lnTo>
                        <a:pt x="816" y="15"/>
                      </a:lnTo>
                      <a:lnTo>
                        <a:pt x="824" y="12"/>
                      </a:lnTo>
                      <a:lnTo>
                        <a:pt x="832" y="8"/>
                      </a:lnTo>
                      <a:lnTo>
                        <a:pt x="840" y="6"/>
                      </a:lnTo>
                      <a:lnTo>
                        <a:pt x="847" y="5"/>
                      </a:lnTo>
                      <a:lnTo>
                        <a:pt x="854" y="3"/>
                      </a:lnTo>
                      <a:lnTo>
                        <a:pt x="861" y="1"/>
                      </a:lnTo>
                      <a:lnTo>
                        <a:pt x="866" y="0"/>
                      </a:lnTo>
                      <a:lnTo>
                        <a:pt x="871" y="0"/>
                      </a:lnTo>
                      <a:lnTo>
                        <a:pt x="876" y="0"/>
                      </a:lnTo>
                      <a:lnTo>
                        <a:pt x="881" y="1"/>
                      </a:lnTo>
                      <a:lnTo>
                        <a:pt x="888" y="1"/>
                      </a:lnTo>
                      <a:lnTo>
                        <a:pt x="895" y="3"/>
                      </a:lnTo>
                      <a:lnTo>
                        <a:pt x="902" y="5"/>
                      </a:lnTo>
                      <a:lnTo>
                        <a:pt x="910" y="8"/>
                      </a:lnTo>
                      <a:lnTo>
                        <a:pt x="917" y="12"/>
                      </a:lnTo>
                      <a:lnTo>
                        <a:pt x="925" y="15"/>
                      </a:lnTo>
                      <a:lnTo>
                        <a:pt x="932" y="20"/>
                      </a:lnTo>
                      <a:lnTo>
                        <a:pt x="938" y="25"/>
                      </a:lnTo>
                      <a:lnTo>
                        <a:pt x="943" y="30"/>
                      </a:lnTo>
                      <a:lnTo>
                        <a:pt x="949" y="36"/>
                      </a:lnTo>
                      <a:lnTo>
                        <a:pt x="955" y="44"/>
                      </a:lnTo>
                      <a:lnTo>
                        <a:pt x="961" y="51"/>
                      </a:lnTo>
                      <a:lnTo>
                        <a:pt x="967" y="59"/>
                      </a:lnTo>
                      <a:lnTo>
                        <a:pt x="972" y="68"/>
                      </a:lnTo>
                      <a:lnTo>
                        <a:pt x="981" y="89"/>
                      </a:lnTo>
                      <a:lnTo>
                        <a:pt x="988" y="114"/>
                      </a:lnTo>
                      <a:lnTo>
                        <a:pt x="992" y="144"/>
                      </a:lnTo>
                      <a:lnTo>
                        <a:pt x="993" y="179"/>
                      </a:lnTo>
                      <a:lnTo>
                        <a:pt x="992" y="213"/>
                      </a:lnTo>
                      <a:lnTo>
                        <a:pt x="988" y="243"/>
                      </a:lnTo>
                      <a:lnTo>
                        <a:pt x="981" y="269"/>
                      </a:lnTo>
                      <a:lnTo>
                        <a:pt x="972" y="289"/>
                      </a:lnTo>
                      <a:lnTo>
                        <a:pt x="967" y="298"/>
                      </a:lnTo>
                      <a:lnTo>
                        <a:pt x="961" y="306"/>
                      </a:lnTo>
                      <a:lnTo>
                        <a:pt x="955" y="314"/>
                      </a:lnTo>
                      <a:lnTo>
                        <a:pt x="949" y="321"/>
                      </a:lnTo>
                      <a:lnTo>
                        <a:pt x="943" y="326"/>
                      </a:lnTo>
                      <a:lnTo>
                        <a:pt x="938" y="332"/>
                      </a:lnTo>
                      <a:lnTo>
                        <a:pt x="932" y="337"/>
                      </a:lnTo>
                      <a:lnTo>
                        <a:pt x="925" y="341"/>
                      </a:lnTo>
                      <a:lnTo>
                        <a:pt x="917" y="344"/>
                      </a:lnTo>
                      <a:lnTo>
                        <a:pt x="910" y="346"/>
                      </a:lnTo>
                      <a:lnTo>
                        <a:pt x="902" y="348"/>
                      </a:lnTo>
                      <a:lnTo>
                        <a:pt x="895" y="350"/>
                      </a:lnTo>
                      <a:lnTo>
                        <a:pt x="888" y="352"/>
                      </a:lnTo>
                      <a:lnTo>
                        <a:pt x="881" y="353"/>
                      </a:lnTo>
                      <a:lnTo>
                        <a:pt x="876" y="354"/>
                      </a:lnTo>
                      <a:lnTo>
                        <a:pt x="871" y="354"/>
                      </a:lnTo>
                      <a:lnTo>
                        <a:pt x="866" y="354"/>
                      </a:lnTo>
                      <a:lnTo>
                        <a:pt x="861" y="353"/>
                      </a:lnTo>
                      <a:lnTo>
                        <a:pt x="854" y="352"/>
                      </a:lnTo>
                      <a:lnTo>
                        <a:pt x="847" y="350"/>
                      </a:lnTo>
                      <a:lnTo>
                        <a:pt x="840" y="349"/>
                      </a:lnTo>
                      <a:lnTo>
                        <a:pt x="832" y="347"/>
                      </a:lnTo>
                      <a:lnTo>
                        <a:pt x="824" y="344"/>
                      </a:lnTo>
                      <a:lnTo>
                        <a:pt x="816" y="341"/>
                      </a:lnTo>
                      <a:lnTo>
                        <a:pt x="810" y="337"/>
                      </a:lnTo>
                      <a:lnTo>
                        <a:pt x="804" y="332"/>
                      </a:lnTo>
                      <a:lnTo>
                        <a:pt x="798" y="326"/>
                      </a:lnTo>
                      <a:lnTo>
                        <a:pt x="793" y="321"/>
                      </a:lnTo>
                      <a:lnTo>
                        <a:pt x="787" y="314"/>
                      </a:lnTo>
                      <a:lnTo>
                        <a:pt x="781" y="306"/>
                      </a:lnTo>
                      <a:lnTo>
                        <a:pt x="775" y="298"/>
                      </a:lnTo>
                      <a:lnTo>
                        <a:pt x="771" y="289"/>
                      </a:lnTo>
                      <a:lnTo>
                        <a:pt x="762" y="269"/>
                      </a:lnTo>
                      <a:lnTo>
                        <a:pt x="755" y="243"/>
                      </a:lnTo>
                      <a:lnTo>
                        <a:pt x="750" y="213"/>
                      </a:lnTo>
                      <a:lnTo>
                        <a:pt x="749" y="179"/>
                      </a:lnTo>
                      <a:lnTo>
                        <a:pt x="749" y="178"/>
                      </a:lnTo>
                      <a:close/>
                      <a:moveTo>
                        <a:pt x="802" y="178"/>
                      </a:moveTo>
                      <a:lnTo>
                        <a:pt x="803" y="203"/>
                      </a:lnTo>
                      <a:lnTo>
                        <a:pt x="805" y="226"/>
                      </a:lnTo>
                      <a:lnTo>
                        <a:pt x="810" y="245"/>
                      </a:lnTo>
                      <a:lnTo>
                        <a:pt x="817" y="260"/>
                      </a:lnTo>
                      <a:lnTo>
                        <a:pt x="825" y="271"/>
                      </a:lnTo>
                      <a:lnTo>
                        <a:pt x="833" y="280"/>
                      </a:lnTo>
                      <a:lnTo>
                        <a:pt x="841" y="287"/>
                      </a:lnTo>
                      <a:lnTo>
                        <a:pt x="850" y="292"/>
                      </a:lnTo>
                      <a:lnTo>
                        <a:pt x="853" y="293"/>
                      </a:lnTo>
                      <a:lnTo>
                        <a:pt x="856" y="294"/>
                      </a:lnTo>
                      <a:lnTo>
                        <a:pt x="858" y="295"/>
                      </a:lnTo>
                      <a:lnTo>
                        <a:pt x="861" y="296"/>
                      </a:lnTo>
                      <a:lnTo>
                        <a:pt x="863" y="296"/>
                      </a:lnTo>
                      <a:lnTo>
                        <a:pt x="866" y="296"/>
                      </a:lnTo>
                      <a:lnTo>
                        <a:pt x="869" y="296"/>
                      </a:lnTo>
                      <a:lnTo>
                        <a:pt x="871" y="296"/>
                      </a:lnTo>
                      <a:lnTo>
                        <a:pt x="873" y="296"/>
                      </a:lnTo>
                      <a:lnTo>
                        <a:pt x="876" y="296"/>
                      </a:lnTo>
                      <a:lnTo>
                        <a:pt x="878" y="296"/>
                      </a:lnTo>
                      <a:lnTo>
                        <a:pt x="880" y="296"/>
                      </a:lnTo>
                      <a:lnTo>
                        <a:pt x="884" y="295"/>
                      </a:lnTo>
                      <a:lnTo>
                        <a:pt x="886" y="294"/>
                      </a:lnTo>
                      <a:lnTo>
                        <a:pt x="889" y="293"/>
                      </a:lnTo>
                      <a:lnTo>
                        <a:pt x="892" y="292"/>
                      </a:lnTo>
                      <a:lnTo>
                        <a:pt x="900" y="287"/>
                      </a:lnTo>
                      <a:lnTo>
                        <a:pt x="909" y="280"/>
                      </a:lnTo>
                      <a:lnTo>
                        <a:pt x="917" y="271"/>
                      </a:lnTo>
                      <a:lnTo>
                        <a:pt x="924" y="260"/>
                      </a:lnTo>
                      <a:lnTo>
                        <a:pt x="931" y="245"/>
                      </a:lnTo>
                      <a:lnTo>
                        <a:pt x="935" y="226"/>
                      </a:lnTo>
                      <a:lnTo>
                        <a:pt x="939" y="204"/>
                      </a:lnTo>
                      <a:lnTo>
                        <a:pt x="940" y="179"/>
                      </a:lnTo>
                      <a:lnTo>
                        <a:pt x="939" y="154"/>
                      </a:lnTo>
                      <a:lnTo>
                        <a:pt x="937" y="132"/>
                      </a:lnTo>
                      <a:lnTo>
                        <a:pt x="931" y="113"/>
                      </a:lnTo>
                      <a:lnTo>
                        <a:pt x="925" y="99"/>
                      </a:lnTo>
                      <a:lnTo>
                        <a:pt x="917" y="88"/>
                      </a:lnTo>
                      <a:lnTo>
                        <a:pt x="909" y="78"/>
                      </a:lnTo>
                      <a:lnTo>
                        <a:pt x="900" y="69"/>
                      </a:lnTo>
                      <a:lnTo>
                        <a:pt x="892" y="65"/>
                      </a:lnTo>
                      <a:lnTo>
                        <a:pt x="889" y="64"/>
                      </a:lnTo>
                      <a:lnTo>
                        <a:pt x="887" y="64"/>
                      </a:lnTo>
                      <a:lnTo>
                        <a:pt x="884" y="63"/>
                      </a:lnTo>
                      <a:lnTo>
                        <a:pt x="881" y="63"/>
                      </a:lnTo>
                      <a:lnTo>
                        <a:pt x="879" y="61"/>
                      </a:lnTo>
                      <a:lnTo>
                        <a:pt x="877" y="61"/>
                      </a:lnTo>
                      <a:lnTo>
                        <a:pt x="873" y="61"/>
                      </a:lnTo>
                      <a:lnTo>
                        <a:pt x="871" y="61"/>
                      </a:lnTo>
                      <a:lnTo>
                        <a:pt x="869" y="61"/>
                      </a:lnTo>
                      <a:lnTo>
                        <a:pt x="866" y="61"/>
                      </a:lnTo>
                      <a:lnTo>
                        <a:pt x="864" y="61"/>
                      </a:lnTo>
                      <a:lnTo>
                        <a:pt x="861" y="63"/>
                      </a:lnTo>
                      <a:lnTo>
                        <a:pt x="858" y="63"/>
                      </a:lnTo>
                      <a:lnTo>
                        <a:pt x="856" y="64"/>
                      </a:lnTo>
                      <a:lnTo>
                        <a:pt x="853" y="64"/>
                      </a:lnTo>
                      <a:lnTo>
                        <a:pt x="850" y="65"/>
                      </a:lnTo>
                      <a:lnTo>
                        <a:pt x="841" y="69"/>
                      </a:lnTo>
                      <a:lnTo>
                        <a:pt x="833" y="78"/>
                      </a:lnTo>
                      <a:lnTo>
                        <a:pt x="825" y="88"/>
                      </a:lnTo>
                      <a:lnTo>
                        <a:pt x="817" y="99"/>
                      </a:lnTo>
                      <a:lnTo>
                        <a:pt x="810" y="113"/>
                      </a:lnTo>
                      <a:lnTo>
                        <a:pt x="805" y="132"/>
                      </a:lnTo>
                      <a:lnTo>
                        <a:pt x="803" y="154"/>
                      </a:lnTo>
                      <a:lnTo>
                        <a:pt x="802" y="179"/>
                      </a:lnTo>
                      <a:lnTo>
                        <a:pt x="802" y="178"/>
                      </a:lnTo>
                      <a:close/>
                      <a:moveTo>
                        <a:pt x="185" y="477"/>
                      </a:moveTo>
                      <a:lnTo>
                        <a:pt x="185" y="537"/>
                      </a:lnTo>
                      <a:lnTo>
                        <a:pt x="51" y="537"/>
                      </a:lnTo>
                      <a:lnTo>
                        <a:pt x="51" y="608"/>
                      </a:lnTo>
                      <a:lnTo>
                        <a:pt x="175" y="608"/>
                      </a:lnTo>
                      <a:lnTo>
                        <a:pt x="175" y="668"/>
                      </a:lnTo>
                      <a:lnTo>
                        <a:pt x="51" y="668"/>
                      </a:lnTo>
                      <a:lnTo>
                        <a:pt x="51" y="755"/>
                      </a:lnTo>
                      <a:lnTo>
                        <a:pt x="192" y="755"/>
                      </a:lnTo>
                      <a:lnTo>
                        <a:pt x="192" y="814"/>
                      </a:lnTo>
                      <a:lnTo>
                        <a:pt x="0" y="814"/>
                      </a:lnTo>
                      <a:lnTo>
                        <a:pt x="0" y="477"/>
                      </a:lnTo>
                      <a:lnTo>
                        <a:pt x="185" y="4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02" name="Freeform 359">
                  <a:extLst>
                    <a:ext uri="{FF2B5EF4-FFF2-40B4-BE49-F238E27FC236}">
                      <a16:creationId xmlns:a16="http://schemas.microsoft.com/office/drawing/2014/main" id="{5875AC61-0171-4886-9D65-0CC6F9F4FC1F}"/>
                    </a:ext>
                  </a:extLst>
                </p:cNvPr>
                <p:cNvSpPr>
                  <a:spLocks noEditPoints="1"/>
                </p:cNvSpPr>
                <p:nvPr/>
              </p:nvSpPr>
              <p:spPr bwMode="auto">
                <a:xfrm>
                  <a:off x="1154" y="4428"/>
                  <a:ext cx="635" cy="168"/>
                </a:xfrm>
                <a:custGeom>
                  <a:avLst/>
                  <a:gdLst>
                    <a:gd name="T0" fmla="*/ 4 w 1270"/>
                    <a:gd name="T1" fmla="*/ 5 h 337"/>
                    <a:gd name="T2" fmla="*/ 3 w 1270"/>
                    <a:gd name="T3" fmla="*/ 5 h 337"/>
                    <a:gd name="T4" fmla="*/ 1 w 1270"/>
                    <a:gd name="T5" fmla="*/ 0 h 337"/>
                    <a:gd name="T6" fmla="*/ 0 w 1270"/>
                    <a:gd name="T7" fmla="*/ 0 h 337"/>
                    <a:gd name="T8" fmla="*/ 2 w 1270"/>
                    <a:gd name="T9" fmla="*/ 4 h 337"/>
                    <a:gd name="T10" fmla="*/ 6 w 1270"/>
                    <a:gd name="T11" fmla="*/ 3 h 337"/>
                    <a:gd name="T12" fmla="*/ 5 w 1270"/>
                    <a:gd name="T13" fmla="*/ 0 h 337"/>
                    <a:gd name="T14" fmla="*/ 7 w 1270"/>
                    <a:gd name="T15" fmla="*/ 0 h 337"/>
                    <a:gd name="T16" fmla="*/ 8 w 1270"/>
                    <a:gd name="T17" fmla="*/ 0 h 337"/>
                    <a:gd name="T18" fmla="*/ 8 w 1270"/>
                    <a:gd name="T19" fmla="*/ 0 h 337"/>
                    <a:gd name="T20" fmla="*/ 8 w 1270"/>
                    <a:gd name="T21" fmla="*/ 1 h 337"/>
                    <a:gd name="T22" fmla="*/ 8 w 1270"/>
                    <a:gd name="T23" fmla="*/ 1 h 337"/>
                    <a:gd name="T24" fmla="*/ 8 w 1270"/>
                    <a:gd name="T25" fmla="*/ 2 h 337"/>
                    <a:gd name="T26" fmla="*/ 8 w 1270"/>
                    <a:gd name="T27" fmla="*/ 2 h 337"/>
                    <a:gd name="T28" fmla="*/ 8 w 1270"/>
                    <a:gd name="T29" fmla="*/ 2 h 337"/>
                    <a:gd name="T30" fmla="*/ 7 w 1270"/>
                    <a:gd name="T31" fmla="*/ 3 h 337"/>
                    <a:gd name="T32" fmla="*/ 7 w 1270"/>
                    <a:gd name="T33" fmla="*/ 3 h 337"/>
                    <a:gd name="T34" fmla="*/ 7 w 1270"/>
                    <a:gd name="T35" fmla="*/ 3 h 337"/>
                    <a:gd name="T36" fmla="*/ 7 w 1270"/>
                    <a:gd name="T37" fmla="*/ 2 h 337"/>
                    <a:gd name="T38" fmla="*/ 7 w 1270"/>
                    <a:gd name="T39" fmla="*/ 2 h 337"/>
                    <a:gd name="T40" fmla="*/ 7 w 1270"/>
                    <a:gd name="T41" fmla="*/ 2 h 337"/>
                    <a:gd name="T42" fmla="*/ 7 w 1270"/>
                    <a:gd name="T43" fmla="*/ 1 h 337"/>
                    <a:gd name="T44" fmla="*/ 7 w 1270"/>
                    <a:gd name="T45" fmla="*/ 1 h 337"/>
                    <a:gd name="T46" fmla="*/ 7 w 1270"/>
                    <a:gd name="T47" fmla="*/ 1 h 337"/>
                    <a:gd name="T48" fmla="*/ 7 w 1270"/>
                    <a:gd name="T49" fmla="*/ 1 h 337"/>
                    <a:gd name="T50" fmla="*/ 7 w 1270"/>
                    <a:gd name="T51" fmla="*/ 1 h 337"/>
                    <a:gd name="T52" fmla="*/ 7 w 1270"/>
                    <a:gd name="T53" fmla="*/ 0 h 337"/>
                    <a:gd name="T54" fmla="*/ 7 w 1270"/>
                    <a:gd name="T55" fmla="*/ 0 h 337"/>
                    <a:gd name="T56" fmla="*/ 6 w 1270"/>
                    <a:gd name="T57" fmla="*/ 2 h 337"/>
                    <a:gd name="T58" fmla="*/ 9 w 1270"/>
                    <a:gd name="T59" fmla="*/ 5 h 337"/>
                    <a:gd name="T60" fmla="*/ 13 w 1270"/>
                    <a:gd name="T61" fmla="*/ 0 h 337"/>
                    <a:gd name="T62" fmla="*/ 11 w 1270"/>
                    <a:gd name="T63" fmla="*/ 2 h 337"/>
                    <a:gd name="T64" fmla="*/ 11 w 1270"/>
                    <a:gd name="T65" fmla="*/ 2 h 337"/>
                    <a:gd name="T66" fmla="*/ 13 w 1270"/>
                    <a:gd name="T67" fmla="*/ 5 h 337"/>
                    <a:gd name="T68" fmla="*/ 13 w 1270"/>
                    <a:gd name="T69" fmla="*/ 0 h 337"/>
                    <a:gd name="T70" fmla="*/ 14 w 1270"/>
                    <a:gd name="T71" fmla="*/ 5 h 337"/>
                    <a:gd name="T72" fmla="*/ 14 w 1270"/>
                    <a:gd name="T73" fmla="*/ 0 h 337"/>
                    <a:gd name="T74" fmla="*/ 17 w 1270"/>
                    <a:gd name="T75" fmla="*/ 0 h 337"/>
                    <a:gd name="T76" fmla="*/ 20 w 1270"/>
                    <a:gd name="T77" fmla="*/ 0 h 337"/>
                    <a:gd name="T78" fmla="*/ 18 w 1270"/>
                    <a:gd name="T79" fmla="*/ 2 h 337"/>
                    <a:gd name="T80" fmla="*/ 18 w 1270"/>
                    <a:gd name="T81" fmla="*/ 2 h 337"/>
                    <a:gd name="T82" fmla="*/ 20 w 1270"/>
                    <a:gd name="T83" fmla="*/ 5 h 337"/>
                    <a:gd name="T84" fmla="*/ 20 w 1270"/>
                    <a:gd name="T85" fmla="*/ 0 h 3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70" h="337">
                      <a:moveTo>
                        <a:pt x="244" y="0"/>
                      </a:moveTo>
                      <a:lnTo>
                        <a:pt x="244" y="337"/>
                      </a:lnTo>
                      <a:lnTo>
                        <a:pt x="196" y="337"/>
                      </a:lnTo>
                      <a:lnTo>
                        <a:pt x="196" y="57"/>
                      </a:lnTo>
                      <a:lnTo>
                        <a:pt x="194" y="57"/>
                      </a:lnTo>
                      <a:lnTo>
                        <a:pt x="147" y="337"/>
                      </a:lnTo>
                      <a:lnTo>
                        <a:pt x="95" y="337"/>
                      </a:lnTo>
                      <a:lnTo>
                        <a:pt x="49" y="57"/>
                      </a:lnTo>
                      <a:lnTo>
                        <a:pt x="48" y="57"/>
                      </a:lnTo>
                      <a:lnTo>
                        <a:pt x="48" y="337"/>
                      </a:lnTo>
                      <a:lnTo>
                        <a:pt x="0" y="337"/>
                      </a:lnTo>
                      <a:lnTo>
                        <a:pt x="0" y="0"/>
                      </a:lnTo>
                      <a:lnTo>
                        <a:pt x="77" y="0"/>
                      </a:lnTo>
                      <a:lnTo>
                        <a:pt x="122" y="266"/>
                      </a:lnTo>
                      <a:lnTo>
                        <a:pt x="123" y="266"/>
                      </a:lnTo>
                      <a:lnTo>
                        <a:pt x="168" y="0"/>
                      </a:lnTo>
                      <a:lnTo>
                        <a:pt x="244" y="0"/>
                      </a:lnTo>
                      <a:close/>
                      <a:moveTo>
                        <a:pt x="349" y="216"/>
                      </a:moveTo>
                      <a:lnTo>
                        <a:pt x="349" y="337"/>
                      </a:lnTo>
                      <a:lnTo>
                        <a:pt x="296" y="337"/>
                      </a:lnTo>
                      <a:lnTo>
                        <a:pt x="296" y="0"/>
                      </a:lnTo>
                      <a:lnTo>
                        <a:pt x="411" y="0"/>
                      </a:lnTo>
                      <a:lnTo>
                        <a:pt x="420" y="0"/>
                      </a:lnTo>
                      <a:lnTo>
                        <a:pt x="428" y="2"/>
                      </a:lnTo>
                      <a:lnTo>
                        <a:pt x="436" y="5"/>
                      </a:lnTo>
                      <a:lnTo>
                        <a:pt x="443" y="8"/>
                      </a:lnTo>
                      <a:lnTo>
                        <a:pt x="450" y="12"/>
                      </a:lnTo>
                      <a:lnTo>
                        <a:pt x="457" y="17"/>
                      </a:lnTo>
                      <a:lnTo>
                        <a:pt x="463" y="23"/>
                      </a:lnTo>
                      <a:lnTo>
                        <a:pt x="468" y="30"/>
                      </a:lnTo>
                      <a:lnTo>
                        <a:pt x="478" y="45"/>
                      </a:lnTo>
                      <a:lnTo>
                        <a:pt x="485" y="64"/>
                      </a:lnTo>
                      <a:lnTo>
                        <a:pt x="488" y="84"/>
                      </a:lnTo>
                      <a:lnTo>
                        <a:pt x="489" y="108"/>
                      </a:lnTo>
                      <a:lnTo>
                        <a:pt x="489" y="113"/>
                      </a:lnTo>
                      <a:lnTo>
                        <a:pt x="489" y="118"/>
                      </a:lnTo>
                      <a:lnTo>
                        <a:pt x="488" y="123"/>
                      </a:lnTo>
                      <a:lnTo>
                        <a:pt x="488" y="130"/>
                      </a:lnTo>
                      <a:lnTo>
                        <a:pt x="487" y="136"/>
                      </a:lnTo>
                      <a:lnTo>
                        <a:pt x="486" y="143"/>
                      </a:lnTo>
                      <a:lnTo>
                        <a:pt x="483" y="149"/>
                      </a:lnTo>
                      <a:lnTo>
                        <a:pt x="482" y="156"/>
                      </a:lnTo>
                      <a:lnTo>
                        <a:pt x="478" y="167"/>
                      </a:lnTo>
                      <a:lnTo>
                        <a:pt x="472" y="178"/>
                      </a:lnTo>
                      <a:lnTo>
                        <a:pt x="465" y="188"/>
                      </a:lnTo>
                      <a:lnTo>
                        <a:pt x="457" y="197"/>
                      </a:lnTo>
                      <a:lnTo>
                        <a:pt x="452" y="202"/>
                      </a:lnTo>
                      <a:lnTo>
                        <a:pt x="448" y="205"/>
                      </a:lnTo>
                      <a:lnTo>
                        <a:pt x="443" y="208"/>
                      </a:lnTo>
                      <a:lnTo>
                        <a:pt x="437" y="211"/>
                      </a:lnTo>
                      <a:lnTo>
                        <a:pt x="430" y="213"/>
                      </a:lnTo>
                      <a:lnTo>
                        <a:pt x="424" y="214"/>
                      </a:lnTo>
                      <a:lnTo>
                        <a:pt x="417" y="216"/>
                      </a:lnTo>
                      <a:lnTo>
                        <a:pt x="409" y="216"/>
                      </a:lnTo>
                      <a:lnTo>
                        <a:pt x="349" y="216"/>
                      </a:lnTo>
                      <a:close/>
                      <a:moveTo>
                        <a:pt x="349" y="158"/>
                      </a:moveTo>
                      <a:lnTo>
                        <a:pt x="397" y="158"/>
                      </a:lnTo>
                      <a:lnTo>
                        <a:pt x="406" y="158"/>
                      </a:lnTo>
                      <a:lnTo>
                        <a:pt x="413" y="156"/>
                      </a:lnTo>
                      <a:lnTo>
                        <a:pt x="419" y="153"/>
                      </a:lnTo>
                      <a:lnTo>
                        <a:pt x="424" y="150"/>
                      </a:lnTo>
                      <a:lnTo>
                        <a:pt x="427" y="144"/>
                      </a:lnTo>
                      <a:lnTo>
                        <a:pt x="430" y="140"/>
                      </a:lnTo>
                      <a:lnTo>
                        <a:pt x="433" y="134"/>
                      </a:lnTo>
                      <a:lnTo>
                        <a:pt x="434" y="129"/>
                      </a:lnTo>
                      <a:lnTo>
                        <a:pt x="435" y="126"/>
                      </a:lnTo>
                      <a:lnTo>
                        <a:pt x="435" y="122"/>
                      </a:lnTo>
                      <a:lnTo>
                        <a:pt x="436" y="119"/>
                      </a:lnTo>
                      <a:lnTo>
                        <a:pt x="436" y="117"/>
                      </a:lnTo>
                      <a:lnTo>
                        <a:pt x="436" y="113"/>
                      </a:lnTo>
                      <a:lnTo>
                        <a:pt x="436" y="110"/>
                      </a:lnTo>
                      <a:lnTo>
                        <a:pt x="436" y="107"/>
                      </a:lnTo>
                      <a:lnTo>
                        <a:pt x="436" y="105"/>
                      </a:lnTo>
                      <a:lnTo>
                        <a:pt x="435" y="93"/>
                      </a:lnTo>
                      <a:lnTo>
                        <a:pt x="434" y="84"/>
                      </a:lnTo>
                      <a:lnTo>
                        <a:pt x="430" y="77"/>
                      </a:lnTo>
                      <a:lnTo>
                        <a:pt x="426" y="70"/>
                      </a:lnTo>
                      <a:lnTo>
                        <a:pt x="424" y="68"/>
                      </a:lnTo>
                      <a:lnTo>
                        <a:pt x="420" y="66"/>
                      </a:lnTo>
                      <a:lnTo>
                        <a:pt x="417" y="65"/>
                      </a:lnTo>
                      <a:lnTo>
                        <a:pt x="412" y="62"/>
                      </a:lnTo>
                      <a:lnTo>
                        <a:pt x="407" y="61"/>
                      </a:lnTo>
                      <a:lnTo>
                        <a:pt x="402" y="61"/>
                      </a:lnTo>
                      <a:lnTo>
                        <a:pt x="396" y="60"/>
                      </a:lnTo>
                      <a:lnTo>
                        <a:pt x="390" y="60"/>
                      </a:lnTo>
                      <a:lnTo>
                        <a:pt x="349" y="60"/>
                      </a:lnTo>
                      <a:lnTo>
                        <a:pt x="349" y="158"/>
                      </a:lnTo>
                      <a:close/>
                      <a:moveTo>
                        <a:pt x="577" y="0"/>
                      </a:moveTo>
                      <a:lnTo>
                        <a:pt x="577" y="337"/>
                      </a:lnTo>
                      <a:lnTo>
                        <a:pt x="525" y="337"/>
                      </a:lnTo>
                      <a:lnTo>
                        <a:pt x="525" y="0"/>
                      </a:lnTo>
                      <a:lnTo>
                        <a:pt x="577" y="0"/>
                      </a:lnTo>
                      <a:close/>
                      <a:moveTo>
                        <a:pt x="813" y="0"/>
                      </a:moveTo>
                      <a:lnTo>
                        <a:pt x="813" y="60"/>
                      </a:lnTo>
                      <a:lnTo>
                        <a:pt x="679" y="60"/>
                      </a:lnTo>
                      <a:lnTo>
                        <a:pt x="679" y="131"/>
                      </a:lnTo>
                      <a:lnTo>
                        <a:pt x="802" y="131"/>
                      </a:lnTo>
                      <a:lnTo>
                        <a:pt x="802" y="191"/>
                      </a:lnTo>
                      <a:lnTo>
                        <a:pt x="679" y="191"/>
                      </a:lnTo>
                      <a:lnTo>
                        <a:pt x="679" y="278"/>
                      </a:lnTo>
                      <a:lnTo>
                        <a:pt x="820" y="278"/>
                      </a:lnTo>
                      <a:lnTo>
                        <a:pt x="820" y="337"/>
                      </a:lnTo>
                      <a:lnTo>
                        <a:pt x="627" y="337"/>
                      </a:lnTo>
                      <a:lnTo>
                        <a:pt x="627" y="0"/>
                      </a:lnTo>
                      <a:lnTo>
                        <a:pt x="813" y="0"/>
                      </a:lnTo>
                      <a:close/>
                      <a:moveTo>
                        <a:pt x="1041" y="278"/>
                      </a:moveTo>
                      <a:lnTo>
                        <a:pt x="1041" y="337"/>
                      </a:lnTo>
                      <a:lnTo>
                        <a:pt x="843" y="337"/>
                      </a:lnTo>
                      <a:lnTo>
                        <a:pt x="843" y="278"/>
                      </a:lnTo>
                      <a:lnTo>
                        <a:pt x="973" y="60"/>
                      </a:lnTo>
                      <a:lnTo>
                        <a:pt x="847" y="60"/>
                      </a:lnTo>
                      <a:lnTo>
                        <a:pt x="847" y="0"/>
                      </a:lnTo>
                      <a:lnTo>
                        <a:pt x="1041" y="0"/>
                      </a:lnTo>
                      <a:lnTo>
                        <a:pt x="1041" y="55"/>
                      </a:lnTo>
                      <a:lnTo>
                        <a:pt x="907" y="278"/>
                      </a:lnTo>
                      <a:lnTo>
                        <a:pt x="1041" y="278"/>
                      </a:lnTo>
                      <a:close/>
                      <a:moveTo>
                        <a:pt x="1263" y="0"/>
                      </a:moveTo>
                      <a:lnTo>
                        <a:pt x="1263" y="60"/>
                      </a:lnTo>
                      <a:lnTo>
                        <a:pt x="1129" y="60"/>
                      </a:lnTo>
                      <a:lnTo>
                        <a:pt x="1129" y="131"/>
                      </a:lnTo>
                      <a:lnTo>
                        <a:pt x="1252" y="131"/>
                      </a:lnTo>
                      <a:lnTo>
                        <a:pt x="1252" y="191"/>
                      </a:lnTo>
                      <a:lnTo>
                        <a:pt x="1129" y="191"/>
                      </a:lnTo>
                      <a:lnTo>
                        <a:pt x="1129" y="278"/>
                      </a:lnTo>
                      <a:lnTo>
                        <a:pt x="1270" y="278"/>
                      </a:lnTo>
                      <a:lnTo>
                        <a:pt x="1270" y="337"/>
                      </a:lnTo>
                      <a:lnTo>
                        <a:pt x="1077" y="337"/>
                      </a:lnTo>
                      <a:lnTo>
                        <a:pt x="1077" y="0"/>
                      </a:lnTo>
                      <a:lnTo>
                        <a:pt x="12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03" name="Freeform 360">
                  <a:extLst>
                    <a:ext uri="{FF2B5EF4-FFF2-40B4-BE49-F238E27FC236}">
                      <a16:creationId xmlns:a16="http://schemas.microsoft.com/office/drawing/2014/main" id="{B2DFB8AF-B882-4C4D-923D-AB4F750E096A}"/>
                    </a:ext>
                  </a:extLst>
                </p:cNvPr>
                <p:cNvSpPr>
                  <a:spLocks noEditPoints="1"/>
                </p:cNvSpPr>
                <p:nvPr/>
              </p:nvSpPr>
              <p:spPr bwMode="auto">
                <a:xfrm>
                  <a:off x="1032" y="4713"/>
                  <a:ext cx="319" cy="110"/>
                </a:xfrm>
                <a:custGeom>
                  <a:avLst/>
                  <a:gdLst>
                    <a:gd name="T0" fmla="*/ 2 w 638"/>
                    <a:gd name="T1" fmla="*/ 1 h 220"/>
                    <a:gd name="T2" fmla="*/ 2 w 638"/>
                    <a:gd name="T3" fmla="*/ 1 h 220"/>
                    <a:gd name="T4" fmla="*/ 2 w 638"/>
                    <a:gd name="T5" fmla="*/ 1 h 220"/>
                    <a:gd name="T6" fmla="*/ 2 w 638"/>
                    <a:gd name="T7" fmla="*/ 1 h 220"/>
                    <a:gd name="T8" fmla="*/ 2 w 638"/>
                    <a:gd name="T9" fmla="*/ 1 h 220"/>
                    <a:gd name="T10" fmla="*/ 4 w 638"/>
                    <a:gd name="T11" fmla="*/ 1 h 220"/>
                    <a:gd name="T12" fmla="*/ 3 w 638"/>
                    <a:gd name="T13" fmla="*/ 1 h 220"/>
                    <a:gd name="T14" fmla="*/ 3 w 638"/>
                    <a:gd name="T15" fmla="*/ 1 h 220"/>
                    <a:gd name="T16" fmla="*/ 3 w 638"/>
                    <a:gd name="T17" fmla="*/ 1 h 220"/>
                    <a:gd name="T18" fmla="*/ 3 w 638"/>
                    <a:gd name="T19" fmla="*/ 1 h 220"/>
                    <a:gd name="T20" fmla="*/ 3 w 638"/>
                    <a:gd name="T21" fmla="*/ 1 h 220"/>
                    <a:gd name="T22" fmla="*/ 3 w 638"/>
                    <a:gd name="T23" fmla="*/ 1 h 220"/>
                    <a:gd name="T24" fmla="*/ 3 w 638"/>
                    <a:gd name="T25" fmla="*/ 1 h 220"/>
                    <a:gd name="T26" fmla="*/ 5 w 638"/>
                    <a:gd name="T27" fmla="*/ 2 h 220"/>
                    <a:gd name="T28" fmla="*/ 5 w 638"/>
                    <a:gd name="T29" fmla="*/ 2 h 220"/>
                    <a:gd name="T30" fmla="*/ 5 w 638"/>
                    <a:gd name="T31" fmla="*/ 2 h 220"/>
                    <a:gd name="T32" fmla="*/ 4 w 638"/>
                    <a:gd name="T33" fmla="*/ 2 h 220"/>
                    <a:gd name="T34" fmla="*/ 4 w 638"/>
                    <a:gd name="T35" fmla="*/ 2 h 220"/>
                    <a:gd name="T36" fmla="*/ 4 w 638"/>
                    <a:gd name="T37" fmla="*/ 1 h 220"/>
                    <a:gd name="T38" fmla="*/ 5 w 638"/>
                    <a:gd name="T39" fmla="*/ 1 h 220"/>
                    <a:gd name="T40" fmla="*/ 4 w 638"/>
                    <a:gd name="T41" fmla="*/ 1 h 220"/>
                    <a:gd name="T42" fmla="*/ 4 w 638"/>
                    <a:gd name="T43" fmla="*/ 1 h 220"/>
                    <a:gd name="T44" fmla="*/ 4 w 638"/>
                    <a:gd name="T45" fmla="*/ 1 h 220"/>
                    <a:gd name="T46" fmla="*/ 4 w 638"/>
                    <a:gd name="T47" fmla="*/ 1 h 220"/>
                    <a:gd name="T48" fmla="*/ 5 w 638"/>
                    <a:gd name="T49" fmla="*/ 1 h 220"/>
                    <a:gd name="T50" fmla="*/ 4 w 638"/>
                    <a:gd name="T51" fmla="*/ 1 h 220"/>
                    <a:gd name="T52" fmla="*/ 4 w 638"/>
                    <a:gd name="T53" fmla="*/ 2 h 220"/>
                    <a:gd name="T54" fmla="*/ 4 w 638"/>
                    <a:gd name="T55" fmla="*/ 2 h 220"/>
                    <a:gd name="T56" fmla="*/ 6 w 638"/>
                    <a:gd name="T57" fmla="*/ 2 h 220"/>
                    <a:gd name="T58" fmla="*/ 5 w 638"/>
                    <a:gd name="T59" fmla="*/ 2 h 220"/>
                    <a:gd name="T60" fmla="*/ 5 w 638"/>
                    <a:gd name="T61" fmla="*/ 1 h 220"/>
                    <a:gd name="T62" fmla="*/ 5 w 638"/>
                    <a:gd name="T63" fmla="*/ 1 h 220"/>
                    <a:gd name="T64" fmla="*/ 6 w 638"/>
                    <a:gd name="T65" fmla="*/ 1 h 220"/>
                    <a:gd name="T66" fmla="*/ 5 w 638"/>
                    <a:gd name="T67" fmla="*/ 2 h 220"/>
                    <a:gd name="T68" fmla="*/ 6 w 638"/>
                    <a:gd name="T69" fmla="*/ 1 h 220"/>
                    <a:gd name="T70" fmla="*/ 5 w 638"/>
                    <a:gd name="T71" fmla="*/ 1 h 220"/>
                    <a:gd name="T72" fmla="*/ 7 w 638"/>
                    <a:gd name="T73" fmla="*/ 2 h 220"/>
                    <a:gd name="T74" fmla="*/ 6 w 638"/>
                    <a:gd name="T75" fmla="*/ 2 h 220"/>
                    <a:gd name="T76" fmla="*/ 7 w 638"/>
                    <a:gd name="T77" fmla="*/ 1 h 220"/>
                    <a:gd name="T78" fmla="*/ 7 w 638"/>
                    <a:gd name="T79" fmla="*/ 1 h 220"/>
                    <a:gd name="T80" fmla="*/ 6 w 638"/>
                    <a:gd name="T81" fmla="*/ 1 h 220"/>
                    <a:gd name="T82" fmla="*/ 6 w 638"/>
                    <a:gd name="T83" fmla="*/ 1 h 220"/>
                    <a:gd name="T84" fmla="*/ 6 w 638"/>
                    <a:gd name="T85" fmla="*/ 2 h 220"/>
                    <a:gd name="T86" fmla="*/ 7 w 638"/>
                    <a:gd name="T87" fmla="*/ 1 h 220"/>
                    <a:gd name="T88" fmla="*/ 8 w 638"/>
                    <a:gd name="T89" fmla="*/ 1 h 220"/>
                    <a:gd name="T90" fmla="*/ 8 w 638"/>
                    <a:gd name="T91" fmla="*/ 1 h 220"/>
                    <a:gd name="T92" fmla="*/ 8 w 638"/>
                    <a:gd name="T93" fmla="*/ 1 h 220"/>
                    <a:gd name="T94" fmla="*/ 8 w 638"/>
                    <a:gd name="T95" fmla="*/ 1 h 220"/>
                    <a:gd name="T96" fmla="*/ 8 w 638"/>
                    <a:gd name="T97" fmla="*/ 1 h 220"/>
                    <a:gd name="T98" fmla="*/ 9 w 638"/>
                    <a:gd name="T99" fmla="*/ 2 h 220"/>
                    <a:gd name="T100" fmla="*/ 9 w 638"/>
                    <a:gd name="T101" fmla="*/ 1 h 220"/>
                    <a:gd name="T102" fmla="*/ 9 w 638"/>
                    <a:gd name="T103" fmla="*/ 1 h 220"/>
                    <a:gd name="T104" fmla="*/ 9 w 638"/>
                    <a:gd name="T105" fmla="*/ 1 h 220"/>
                    <a:gd name="T106" fmla="*/ 9 w 638"/>
                    <a:gd name="T107" fmla="*/ 1 h 220"/>
                    <a:gd name="T108" fmla="*/ 9 w 638"/>
                    <a:gd name="T109" fmla="*/ 2 h 220"/>
                    <a:gd name="T110" fmla="*/ 9 w 638"/>
                    <a:gd name="T111" fmla="*/ 2 h 220"/>
                    <a:gd name="T112" fmla="*/ 10 w 638"/>
                    <a:gd name="T113" fmla="*/ 1 h 220"/>
                    <a:gd name="T114" fmla="*/ 10 w 638"/>
                    <a:gd name="T115" fmla="*/ 1 h 220"/>
                    <a:gd name="T116" fmla="*/ 10 w 638"/>
                    <a:gd name="T117" fmla="*/ 1 h 220"/>
                    <a:gd name="T118" fmla="*/ 10 w 638"/>
                    <a:gd name="T119" fmla="*/ 1 h 220"/>
                    <a:gd name="T120" fmla="*/ 10 w 638"/>
                    <a:gd name="T121" fmla="*/ 2 h 220"/>
                    <a:gd name="T122" fmla="*/ 0 w 638"/>
                    <a:gd name="T123" fmla="*/ 4 h 2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8" h="220">
                      <a:moveTo>
                        <a:pt x="15" y="54"/>
                      </a:moveTo>
                      <a:lnTo>
                        <a:pt x="15" y="92"/>
                      </a:lnTo>
                      <a:lnTo>
                        <a:pt x="0" y="92"/>
                      </a:lnTo>
                      <a:lnTo>
                        <a:pt x="0" y="1"/>
                      </a:lnTo>
                      <a:lnTo>
                        <a:pt x="53" y="1"/>
                      </a:lnTo>
                      <a:lnTo>
                        <a:pt x="53" y="17"/>
                      </a:lnTo>
                      <a:lnTo>
                        <a:pt x="15" y="17"/>
                      </a:lnTo>
                      <a:lnTo>
                        <a:pt x="15" y="38"/>
                      </a:lnTo>
                      <a:lnTo>
                        <a:pt x="48" y="38"/>
                      </a:lnTo>
                      <a:lnTo>
                        <a:pt x="48" y="54"/>
                      </a:lnTo>
                      <a:lnTo>
                        <a:pt x="15" y="54"/>
                      </a:lnTo>
                      <a:close/>
                      <a:moveTo>
                        <a:pt x="63" y="24"/>
                      </a:moveTo>
                      <a:lnTo>
                        <a:pt x="77" y="24"/>
                      </a:lnTo>
                      <a:lnTo>
                        <a:pt x="77" y="92"/>
                      </a:lnTo>
                      <a:lnTo>
                        <a:pt x="63" y="92"/>
                      </a:lnTo>
                      <a:lnTo>
                        <a:pt x="63" y="24"/>
                      </a:lnTo>
                      <a:close/>
                      <a:moveTo>
                        <a:pt x="77" y="0"/>
                      </a:moveTo>
                      <a:lnTo>
                        <a:pt x="77" y="16"/>
                      </a:lnTo>
                      <a:lnTo>
                        <a:pt x="63" y="16"/>
                      </a:lnTo>
                      <a:lnTo>
                        <a:pt x="63" y="0"/>
                      </a:lnTo>
                      <a:lnTo>
                        <a:pt x="77" y="0"/>
                      </a:lnTo>
                      <a:close/>
                      <a:moveTo>
                        <a:pt x="92" y="92"/>
                      </a:moveTo>
                      <a:lnTo>
                        <a:pt x="92" y="24"/>
                      </a:lnTo>
                      <a:lnTo>
                        <a:pt x="106" y="24"/>
                      </a:lnTo>
                      <a:lnTo>
                        <a:pt x="106" y="37"/>
                      </a:lnTo>
                      <a:lnTo>
                        <a:pt x="107" y="37"/>
                      </a:lnTo>
                      <a:lnTo>
                        <a:pt x="108" y="35"/>
                      </a:lnTo>
                      <a:lnTo>
                        <a:pt x="109" y="32"/>
                      </a:lnTo>
                      <a:lnTo>
                        <a:pt x="110" y="30"/>
                      </a:lnTo>
                      <a:lnTo>
                        <a:pt x="112" y="28"/>
                      </a:lnTo>
                      <a:lnTo>
                        <a:pt x="114" y="26"/>
                      </a:lnTo>
                      <a:lnTo>
                        <a:pt x="116" y="24"/>
                      </a:lnTo>
                      <a:lnTo>
                        <a:pt x="118" y="23"/>
                      </a:lnTo>
                      <a:lnTo>
                        <a:pt x="122" y="23"/>
                      </a:lnTo>
                      <a:lnTo>
                        <a:pt x="123" y="23"/>
                      </a:lnTo>
                      <a:lnTo>
                        <a:pt x="124" y="23"/>
                      </a:lnTo>
                      <a:lnTo>
                        <a:pt x="124" y="42"/>
                      </a:lnTo>
                      <a:lnTo>
                        <a:pt x="123" y="42"/>
                      </a:lnTo>
                      <a:lnTo>
                        <a:pt x="122" y="42"/>
                      </a:lnTo>
                      <a:lnTo>
                        <a:pt x="121" y="42"/>
                      </a:lnTo>
                      <a:lnTo>
                        <a:pt x="117" y="42"/>
                      </a:lnTo>
                      <a:lnTo>
                        <a:pt x="114" y="43"/>
                      </a:lnTo>
                      <a:lnTo>
                        <a:pt x="112" y="44"/>
                      </a:lnTo>
                      <a:lnTo>
                        <a:pt x="110" y="45"/>
                      </a:lnTo>
                      <a:lnTo>
                        <a:pt x="109" y="47"/>
                      </a:lnTo>
                      <a:lnTo>
                        <a:pt x="108" y="50"/>
                      </a:lnTo>
                      <a:lnTo>
                        <a:pt x="107" y="53"/>
                      </a:lnTo>
                      <a:lnTo>
                        <a:pt x="107" y="55"/>
                      </a:lnTo>
                      <a:lnTo>
                        <a:pt x="107" y="57"/>
                      </a:lnTo>
                      <a:lnTo>
                        <a:pt x="107" y="58"/>
                      </a:lnTo>
                      <a:lnTo>
                        <a:pt x="107" y="92"/>
                      </a:lnTo>
                      <a:lnTo>
                        <a:pt x="92" y="92"/>
                      </a:lnTo>
                      <a:close/>
                      <a:moveTo>
                        <a:pt x="214" y="46"/>
                      </a:moveTo>
                      <a:lnTo>
                        <a:pt x="214" y="92"/>
                      </a:lnTo>
                      <a:lnTo>
                        <a:pt x="199" y="92"/>
                      </a:lnTo>
                      <a:lnTo>
                        <a:pt x="199" y="52"/>
                      </a:lnTo>
                      <a:lnTo>
                        <a:pt x="199" y="49"/>
                      </a:lnTo>
                      <a:lnTo>
                        <a:pt x="198" y="45"/>
                      </a:lnTo>
                      <a:lnTo>
                        <a:pt x="198" y="43"/>
                      </a:lnTo>
                      <a:lnTo>
                        <a:pt x="197" y="42"/>
                      </a:lnTo>
                      <a:lnTo>
                        <a:pt x="196" y="40"/>
                      </a:lnTo>
                      <a:lnTo>
                        <a:pt x="194" y="39"/>
                      </a:lnTo>
                      <a:lnTo>
                        <a:pt x="192" y="38"/>
                      </a:lnTo>
                      <a:lnTo>
                        <a:pt x="191" y="38"/>
                      </a:lnTo>
                      <a:lnTo>
                        <a:pt x="189" y="38"/>
                      </a:lnTo>
                      <a:lnTo>
                        <a:pt x="186" y="39"/>
                      </a:lnTo>
                      <a:lnTo>
                        <a:pt x="185" y="40"/>
                      </a:lnTo>
                      <a:lnTo>
                        <a:pt x="183" y="42"/>
                      </a:lnTo>
                      <a:lnTo>
                        <a:pt x="182" y="44"/>
                      </a:lnTo>
                      <a:lnTo>
                        <a:pt x="182" y="46"/>
                      </a:lnTo>
                      <a:lnTo>
                        <a:pt x="181" y="50"/>
                      </a:lnTo>
                      <a:lnTo>
                        <a:pt x="181" y="52"/>
                      </a:lnTo>
                      <a:lnTo>
                        <a:pt x="181" y="92"/>
                      </a:lnTo>
                      <a:lnTo>
                        <a:pt x="167" y="92"/>
                      </a:lnTo>
                      <a:lnTo>
                        <a:pt x="167" y="52"/>
                      </a:lnTo>
                      <a:lnTo>
                        <a:pt x="167" y="51"/>
                      </a:lnTo>
                      <a:lnTo>
                        <a:pt x="167" y="50"/>
                      </a:lnTo>
                      <a:lnTo>
                        <a:pt x="167" y="49"/>
                      </a:lnTo>
                      <a:lnTo>
                        <a:pt x="166" y="46"/>
                      </a:lnTo>
                      <a:lnTo>
                        <a:pt x="166" y="45"/>
                      </a:lnTo>
                      <a:lnTo>
                        <a:pt x="166" y="43"/>
                      </a:lnTo>
                      <a:lnTo>
                        <a:pt x="165" y="42"/>
                      </a:lnTo>
                      <a:lnTo>
                        <a:pt x="163" y="40"/>
                      </a:lnTo>
                      <a:lnTo>
                        <a:pt x="161" y="39"/>
                      </a:lnTo>
                      <a:lnTo>
                        <a:pt x="159" y="38"/>
                      </a:lnTo>
                      <a:lnTo>
                        <a:pt x="156" y="38"/>
                      </a:lnTo>
                      <a:lnTo>
                        <a:pt x="154" y="38"/>
                      </a:lnTo>
                      <a:lnTo>
                        <a:pt x="152" y="39"/>
                      </a:lnTo>
                      <a:lnTo>
                        <a:pt x="151" y="40"/>
                      </a:lnTo>
                      <a:lnTo>
                        <a:pt x="150" y="42"/>
                      </a:lnTo>
                      <a:lnTo>
                        <a:pt x="148" y="44"/>
                      </a:lnTo>
                      <a:lnTo>
                        <a:pt x="148" y="46"/>
                      </a:lnTo>
                      <a:lnTo>
                        <a:pt x="147" y="49"/>
                      </a:lnTo>
                      <a:lnTo>
                        <a:pt x="147" y="52"/>
                      </a:lnTo>
                      <a:lnTo>
                        <a:pt x="147" y="92"/>
                      </a:lnTo>
                      <a:lnTo>
                        <a:pt x="132" y="92"/>
                      </a:lnTo>
                      <a:lnTo>
                        <a:pt x="132" y="24"/>
                      </a:lnTo>
                      <a:lnTo>
                        <a:pt x="146" y="24"/>
                      </a:lnTo>
                      <a:lnTo>
                        <a:pt x="146" y="35"/>
                      </a:lnTo>
                      <a:lnTo>
                        <a:pt x="147" y="35"/>
                      </a:lnTo>
                      <a:lnTo>
                        <a:pt x="147" y="34"/>
                      </a:lnTo>
                      <a:lnTo>
                        <a:pt x="148" y="32"/>
                      </a:lnTo>
                      <a:lnTo>
                        <a:pt x="148" y="31"/>
                      </a:lnTo>
                      <a:lnTo>
                        <a:pt x="150" y="31"/>
                      </a:lnTo>
                      <a:lnTo>
                        <a:pt x="151" y="30"/>
                      </a:lnTo>
                      <a:lnTo>
                        <a:pt x="152" y="28"/>
                      </a:lnTo>
                      <a:lnTo>
                        <a:pt x="153" y="27"/>
                      </a:lnTo>
                      <a:lnTo>
                        <a:pt x="154" y="26"/>
                      </a:lnTo>
                      <a:lnTo>
                        <a:pt x="156" y="24"/>
                      </a:lnTo>
                      <a:lnTo>
                        <a:pt x="158" y="24"/>
                      </a:lnTo>
                      <a:lnTo>
                        <a:pt x="160" y="23"/>
                      </a:lnTo>
                      <a:lnTo>
                        <a:pt x="163" y="23"/>
                      </a:lnTo>
                      <a:lnTo>
                        <a:pt x="167" y="23"/>
                      </a:lnTo>
                      <a:lnTo>
                        <a:pt x="169" y="24"/>
                      </a:lnTo>
                      <a:lnTo>
                        <a:pt x="171" y="24"/>
                      </a:lnTo>
                      <a:lnTo>
                        <a:pt x="174" y="26"/>
                      </a:lnTo>
                      <a:lnTo>
                        <a:pt x="175" y="28"/>
                      </a:lnTo>
                      <a:lnTo>
                        <a:pt x="176" y="29"/>
                      </a:lnTo>
                      <a:lnTo>
                        <a:pt x="178" y="31"/>
                      </a:lnTo>
                      <a:lnTo>
                        <a:pt x="179" y="34"/>
                      </a:lnTo>
                      <a:lnTo>
                        <a:pt x="181" y="32"/>
                      </a:lnTo>
                      <a:lnTo>
                        <a:pt x="181" y="31"/>
                      </a:lnTo>
                      <a:lnTo>
                        <a:pt x="182" y="30"/>
                      </a:lnTo>
                      <a:lnTo>
                        <a:pt x="183" y="29"/>
                      </a:lnTo>
                      <a:lnTo>
                        <a:pt x="184" y="28"/>
                      </a:lnTo>
                      <a:lnTo>
                        <a:pt x="185" y="27"/>
                      </a:lnTo>
                      <a:lnTo>
                        <a:pt x="186" y="27"/>
                      </a:lnTo>
                      <a:lnTo>
                        <a:pt x="188" y="26"/>
                      </a:lnTo>
                      <a:lnTo>
                        <a:pt x="189" y="24"/>
                      </a:lnTo>
                      <a:lnTo>
                        <a:pt x="190" y="24"/>
                      </a:lnTo>
                      <a:lnTo>
                        <a:pt x="192" y="23"/>
                      </a:lnTo>
                      <a:lnTo>
                        <a:pt x="194" y="23"/>
                      </a:lnTo>
                      <a:lnTo>
                        <a:pt x="199" y="23"/>
                      </a:lnTo>
                      <a:lnTo>
                        <a:pt x="202" y="24"/>
                      </a:lnTo>
                      <a:lnTo>
                        <a:pt x="206" y="27"/>
                      </a:lnTo>
                      <a:lnTo>
                        <a:pt x="208" y="29"/>
                      </a:lnTo>
                      <a:lnTo>
                        <a:pt x="211" y="32"/>
                      </a:lnTo>
                      <a:lnTo>
                        <a:pt x="213" y="36"/>
                      </a:lnTo>
                      <a:lnTo>
                        <a:pt x="214" y="40"/>
                      </a:lnTo>
                      <a:lnTo>
                        <a:pt x="214" y="46"/>
                      </a:lnTo>
                      <a:close/>
                      <a:moveTo>
                        <a:pt x="274" y="43"/>
                      </a:moveTo>
                      <a:lnTo>
                        <a:pt x="274" y="80"/>
                      </a:lnTo>
                      <a:lnTo>
                        <a:pt x="274" y="83"/>
                      </a:lnTo>
                      <a:lnTo>
                        <a:pt x="274" y="85"/>
                      </a:lnTo>
                      <a:lnTo>
                        <a:pt x="274" y="87"/>
                      </a:lnTo>
                      <a:lnTo>
                        <a:pt x="275" y="88"/>
                      </a:lnTo>
                      <a:lnTo>
                        <a:pt x="275" y="89"/>
                      </a:lnTo>
                      <a:lnTo>
                        <a:pt x="276" y="89"/>
                      </a:lnTo>
                      <a:lnTo>
                        <a:pt x="276" y="90"/>
                      </a:lnTo>
                      <a:lnTo>
                        <a:pt x="277" y="90"/>
                      </a:lnTo>
                      <a:lnTo>
                        <a:pt x="277" y="92"/>
                      </a:lnTo>
                      <a:lnTo>
                        <a:pt x="261" y="92"/>
                      </a:lnTo>
                      <a:lnTo>
                        <a:pt x="260" y="92"/>
                      </a:lnTo>
                      <a:lnTo>
                        <a:pt x="260" y="91"/>
                      </a:lnTo>
                      <a:lnTo>
                        <a:pt x="260" y="90"/>
                      </a:lnTo>
                      <a:lnTo>
                        <a:pt x="260" y="89"/>
                      </a:lnTo>
                      <a:lnTo>
                        <a:pt x="260" y="88"/>
                      </a:lnTo>
                      <a:lnTo>
                        <a:pt x="260" y="87"/>
                      </a:lnTo>
                      <a:lnTo>
                        <a:pt x="260" y="85"/>
                      </a:lnTo>
                      <a:lnTo>
                        <a:pt x="259" y="85"/>
                      </a:lnTo>
                      <a:lnTo>
                        <a:pt x="259" y="87"/>
                      </a:lnTo>
                      <a:lnTo>
                        <a:pt x="258" y="87"/>
                      </a:lnTo>
                      <a:lnTo>
                        <a:pt x="258" y="88"/>
                      </a:lnTo>
                      <a:lnTo>
                        <a:pt x="257" y="89"/>
                      </a:lnTo>
                      <a:lnTo>
                        <a:pt x="254" y="90"/>
                      </a:lnTo>
                      <a:lnTo>
                        <a:pt x="253" y="91"/>
                      </a:lnTo>
                      <a:lnTo>
                        <a:pt x="251" y="92"/>
                      </a:lnTo>
                      <a:lnTo>
                        <a:pt x="249" y="92"/>
                      </a:lnTo>
                      <a:lnTo>
                        <a:pt x="246" y="92"/>
                      </a:lnTo>
                      <a:lnTo>
                        <a:pt x="243" y="93"/>
                      </a:lnTo>
                      <a:lnTo>
                        <a:pt x="240" y="93"/>
                      </a:lnTo>
                      <a:lnTo>
                        <a:pt x="237" y="93"/>
                      </a:lnTo>
                      <a:lnTo>
                        <a:pt x="235" y="92"/>
                      </a:lnTo>
                      <a:lnTo>
                        <a:pt x="231" y="91"/>
                      </a:lnTo>
                      <a:lnTo>
                        <a:pt x="229" y="90"/>
                      </a:lnTo>
                      <a:lnTo>
                        <a:pt x="227" y="88"/>
                      </a:lnTo>
                      <a:lnTo>
                        <a:pt x="224" y="84"/>
                      </a:lnTo>
                      <a:lnTo>
                        <a:pt x="223" y="80"/>
                      </a:lnTo>
                      <a:lnTo>
                        <a:pt x="223" y="75"/>
                      </a:lnTo>
                      <a:lnTo>
                        <a:pt x="223" y="70"/>
                      </a:lnTo>
                      <a:lnTo>
                        <a:pt x="224" y="66"/>
                      </a:lnTo>
                      <a:lnTo>
                        <a:pt x="226" y="62"/>
                      </a:lnTo>
                      <a:lnTo>
                        <a:pt x="228" y="60"/>
                      </a:lnTo>
                      <a:lnTo>
                        <a:pt x="230" y="58"/>
                      </a:lnTo>
                      <a:lnTo>
                        <a:pt x="234" y="55"/>
                      </a:lnTo>
                      <a:lnTo>
                        <a:pt x="236" y="54"/>
                      </a:lnTo>
                      <a:lnTo>
                        <a:pt x="239" y="53"/>
                      </a:lnTo>
                      <a:lnTo>
                        <a:pt x="254" y="51"/>
                      </a:lnTo>
                      <a:lnTo>
                        <a:pt x="255" y="51"/>
                      </a:lnTo>
                      <a:lnTo>
                        <a:pt x="257" y="51"/>
                      </a:lnTo>
                      <a:lnTo>
                        <a:pt x="257" y="50"/>
                      </a:lnTo>
                      <a:lnTo>
                        <a:pt x="258" y="50"/>
                      </a:lnTo>
                      <a:lnTo>
                        <a:pt x="259" y="49"/>
                      </a:lnTo>
                      <a:lnTo>
                        <a:pt x="259" y="47"/>
                      </a:lnTo>
                      <a:lnTo>
                        <a:pt x="259" y="46"/>
                      </a:lnTo>
                      <a:lnTo>
                        <a:pt x="259" y="45"/>
                      </a:lnTo>
                      <a:lnTo>
                        <a:pt x="259" y="44"/>
                      </a:lnTo>
                      <a:lnTo>
                        <a:pt x="259" y="42"/>
                      </a:lnTo>
                      <a:lnTo>
                        <a:pt x="259" y="40"/>
                      </a:lnTo>
                      <a:lnTo>
                        <a:pt x="258" y="40"/>
                      </a:lnTo>
                      <a:lnTo>
                        <a:pt x="257" y="39"/>
                      </a:lnTo>
                      <a:lnTo>
                        <a:pt x="255" y="39"/>
                      </a:lnTo>
                      <a:lnTo>
                        <a:pt x="254" y="38"/>
                      </a:lnTo>
                      <a:lnTo>
                        <a:pt x="253" y="38"/>
                      </a:lnTo>
                      <a:lnTo>
                        <a:pt x="252" y="38"/>
                      </a:lnTo>
                      <a:lnTo>
                        <a:pt x="251" y="38"/>
                      </a:lnTo>
                      <a:lnTo>
                        <a:pt x="250" y="38"/>
                      </a:lnTo>
                      <a:lnTo>
                        <a:pt x="247" y="38"/>
                      </a:lnTo>
                      <a:lnTo>
                        <a:pt x="246" y="38"/>
                      </a:lnTo>
                      <a:lnTo>
                        <a:pt x="244" y="38"/>
                      </a:lnTo>
                      <a:lnTo>
                        <a:pt x="243" y="39"/>
                      </a:lnTo>
                      <a:lnTo>
                        <a:pt x="242" y="40"/>
                      </a:lnTo>
                      <a:lnTo>
                        <a:pt x="242" y="42"/>
                      </a:lnTo>
                      <a:lnTo>
                        <a:pt x="240" y="43"/>
                      </a:lnTo>
                      <a:lnTo>
                        <a:pt x="240" y="44"/>
                      </a:lnTo>
                      <a:lnTo>
                        <a:pt x="239" y="45"/>
                      </a:lnTo>
                      <a:lnTo>
                        <a:pt x="239" y="46"/>
                      </a:lnTo>
                      <a:lnTo>
                        <a:pt x="239" y="47"/>
                      </a:lnTo>
                      <a:lnTo>
                        <a:pt x="226" y="47"/>
                      </a:lnTo>
                      <a:lnTo>
                        <a:pt x="227" y="40"/>
                      </a:lnTo>
                      <a:lnTo>
                        <a:pt x="228" y="35"/>
                      </a:lnTo>
                      <a:lnTo>
                        <a:pt x="230" y="31"/>
                      </a:lnTo>
                      <a:lnTo>
                        <a:pt x="234" y="28"/>
                      </a:lnTo>
                      <a:lnTo>
                        <a:pt x="237" y="27"/>
                      </a:lnTo>
                      <a:lnTo>
                        <a:pt x="240" y="24"/>
                      </a:lnTo>
                      <a:lnTo>
                        <a:pt x="245" y="23"/>
                      </a:lnTo>
                      <a:lnTo>
                        <a:pt x="250" y="23"/>
                      </a:lnTo>
                      <a:lnTo>
                        <a:pt x="251" y="23"/>
                      </a:lnTo>
                      <a:lnTo>
                        <a:pt x="252" y="23"/>
                      </a:lnTo>
                      <a:lnTo>
                        <a:pt x="253" y="23"/>
                      </a:lnTo>
                      <a:lnTo>
                        <a:pt x="254" y="23"/>
                      </a:lnTo>
                      <a:lnTo>
                        <a:pt x="255" y="23"/>
                      </a:lnTo>
                      <a:lnTo>
                        <a:pt x="257" y="23"/>
                      </a:lnTo>
                      <a:lnTo>
                        <a:pt x="258" y="23"/>
                      </a:lnTo>
                      <a:lnTo>
                        <a:pt x="259" y="24"/>
                      </a:lnTo>
                      <a:lnTo>
                        <a:pt x="260" y="24"/>
                      </a:lnTo>
                      <a:lnTo>
                        <a:pt x="262" y="26"/>
                      </a:lnTo>
                      <a:lnTo>
                        <a:pt x="265" y="27"/>
                      </a:lnTo>
                      <a:lnTo>
                        <a:pt x="267" y="29"/>
                      </a:lnTo>
                      <a:lnTo>
                        <a:pt x="269" y="30"/>
                      </a:lnTo>
                      <a:lnTo>
                        <a:pt x="272" y="32"/>
                      </a:lnTo>
                      <a:lnTo>
                        <a:pt x="273" y="36"/>
                      </a:lnTo>
                      <a:lnTo>
                        <a:pt x="274" y="39"/>
                      </a:lnTo>
                      <a:lnTo>
                        <a:pt x="274" y="43"/>
                      </a:lnTo>
                      <a:close/>
                      <a:moveTo>
                        <a:pt x="259" y="69"/>
                      </a:moveTo>
                      <a:lnTo>
                        <a:pt x="259" y="60"/>
                      </a:lnTo>
                      <a:lnTo>
                        <a:pt x="259" y="61"/>
                      </a:lnTo>
                      <a:lnTo>
                        <a:pt x="258" y="61"/>
                      </a:lnTo>
                      <a:lnTo>
                        <a:pt x="257" y="61"/>
                      </a:lnTo>
                      <a:lnTo>
                        <a:pt x="255" y="62"/>
                      </a:lnTo>
                      <a:lnTo>
                        <a:pt x="254" y="62"/>
                      </a:lnTo>
                      <a:lnTo>
                        <a:pt x="253" y="62"/>
                      </a:lnTo>
                      <a:lnTo>
                        <a:pt x="251" y="64"/>
                      </a:lnTo>
                      <a:lnTo>
                        <a:pt x="250" y="64"/>
                      </a:lnTo>
                      <a:lnTo>
                        <a:pt x="247" y="65"/>
                      </a:lnTo>
                      <a:lnTo>
                        <a:pt x="245" y="65"/>
                      </a:lnTo>
                      <a:lnTo>
                        <a:pt x="243" y="66"/>
                      </a:lnTo>
                      <a:lnTo>
                        <a:pt x="240" y="67"/>
                      </a:lnTo>
                      <a:lnTo>
                        <a:pt x="239" y="68"/>
                      </a:lnTo>
                      <a:lnTo>
                        <a:pt x="239" y="69"/>
                      </a:lnTo>
                      <a:lnTo>
                        <a:pt x="238" y="72"/>
                      </a:lnTo>
                      <a:lnTo>
                        <a:pt x="238" y="74"/>
                      </a:lnTo>
                      <a:lnTo>
                        <a:pt x="238" y="75"/>
                      </a:lnTo>
                      <a:lnTo>
                        <a:pt x="238" y="77"/>
                      </a:lnTo>
                      <a:lnTo>
                        <a:pt x="238" y="79"/>
                      </a:lnTo>
                      <a:lnTo>
                        <a:pt x="239" y="80"/>
                      </a:lnTo>
                      <a:lnTo>
                        <a:pt x="240" y="81"/>
                      </a:lnTo>
                      <a:lnTo>
                        <a:pt x="242" y="81"/>
                      </a:lnTo>
                      <a:lnTo>
                        <a:pt x="242" y="82"/>
                      </a:lnTo>
                      <a:lnTo>
                        <a:pt x="243" y="82"/>
                      </a:lnTo>
                      <a:lnTo>
                        <a:pt x="244" y="82"/>
                      </a:lnTo>
                      <a:lnTo>
                        <a:pt x="245" y="82"/>
                      </a:lnTo>
                      <a:lnTo>
                        <a:pt x="246" y="82"/>
                      </a:lnTo>
                      <a:lnTo>
                        <a:pt x="249" y="82"/>
                      </a:lnTo>
                      <a:lnTo>
                        <a:pt x="251" y="81"/>
                      </a:lnTo>
                      <a:lnTo>
                        <a:pt x="253" y="80"/>
                      </a:lnTo>
                      <a:lnTo>
                        <a:pt x="255" y="79"/>
                      </a:lnTo>
                      <a:lnTo>
                        <a:pt x="257" y="76"/>
                      </a:lnTo>
                      <a:lnTo>
                        <a:pt x="258" y="74"/>
                      </a:lnTo>
                      <a:lnTo>
                        <a:pt x="259" y="72"/>
                      </a:lnTo>
                      <a:lnTo>
                        <a:pt x="259" y="69"/>
                      </a:lnTo>
                      <a:close/>
                      <a:moveTo>
                        <a:pt x="339" y="1"/>
                      </a:moveTo>
                      <a:lnTo>
                        <a:pt x="339" y="92"/>
                      </a:lnTo>
                      <a:lnTo>
                        <a:pt x="323" y="92"/>
                      </a:lnTo>
                      <a:lnTo>
                        <a:pt x="323" y="84"/>
                      </a:lnTo>
                      <a:lnTo>
                        <a:pt x="322" y="87"/>
                      </a:lnTo>
                      <a:lnTo>
                        <a:pt x="321" y="89"/>
                      </a:lnTo>
                      <a:lnTo>
                        <a:pt x="319" y="90"/>
                      </a:lnTo>
                      <a:lnTo>
                        <a:pt x="318" y="91"/>
                      </a:lnTo>
                      <a:lnTo>
                        <a:pt x="315" y="92"/>
                      </a:lnTo>
                      <a:lnTo>
                        <a:pt x="314" y="92"/>
                      </a:lnTo>
                      <a:lnTo>
                        <a:pt x="312" y="93"/>
                      </a:lnTo>
                      <a:lnTo>
                        <a:pt x="310" y="93"/>
                      </a:lnTo>
                      <a:lnTo>
                        <a:pt x="308" y="93"/>
                      </a:lnTo>
                      <a:lnTo>
                        <a:pt x="307" y="93"/>
                      </a:lnTo>
                      <a:lnTo>
                        <a:pt x="301" y="93"/>
                      </a:lnTo>
                      <a:lnTo>
                        <a:pt x="297" y="91"/>
                      </a:lnTo>
                      <a:lnTo>
                        <a:pt x="292" y="88"/>
                      </a:lnTo>
                      <a:lnTo>
                        <a:pt x="289" y="83"/>
                      </a:lnTo>
                      <a:lnTo>
                        <a:pt x="287" y="77"/>
                      </a:lnTo>
                      <a:lnTo>
                        <a:pt x="285" y="72"/>
                      </a:lnTo>
                      <a:lnTo>
                        <a:pt x="284" y="66"/>
                      </a:lnTo>
                      <a:lnTo>
                        <a:pt x="284" y="59"/>
                      </a:lnTo>
                      <a:lnTo>
                        <a:pt x="284" y="50"/>
                      </a:lnTo>
                      <a:lnTo>
                        <a:pt x="287" y="43"/>
                      </a:lnTo>
                      <a:lnTo>
                        <a:pt x="288" y="37"/>
                      </a:lnTo>
                      <a:lnTo>
                        <a:pt x="291" y="32"/>
                      </a:lnTo>
                      <a:lnTo>
                        <a:pt x="295" y="29"/>
                      </a:lnTo>
                      <a:lnTo>
                        <a:pt x="298" y="26"/>
                      </a:lnTo>
                      <a:lnTo>
                        <a:pt x="303" y="24"/>
                      </a:lnTo>
                      <a:lnTo>
                        <a:pt x="307" y="23"/>
                      </a:lnTo>
                      <a:lnTo>
                        <a:pt x="310" y="23"/>
                      </a:lnTo>
                      <a:lnTo>
                        <a:pt x="312" y="24"/>
                      </a:lnTo>
                      <a:lnTo>
                        <a:pt x="313" y="24"/>
                      </a:lnTo>
                      <a:lnTo>
                        <a:pt x="315" y="26"/>
                      </a:lnTo>
                      <a:lnTo>
                        <a:pt x="316" y="27"/>
                      </a:lnTo>
                      <a:lnTo>
                        <a:pt x="319" y="28"/>
                      </a:lnTo>
                      <a:lnTo>
                        <a:pt x="320" y="29"/>
                      </a:lnTo>
                      <a:lnTo>
                        <a:pt x="321" y="30"/>
                      </a:lnTo>
                      <a:lnTo>
                        <a:pt x="321" y="31"/>
                      </a:lnTo>
                      <a:lnTo>
                        <a:pt x="322" y="31"/>
                      </a:lnTo>
                      <a:lnTo>
                        <a:pt x="322" y="32"/>
                      </a:lnTo>
                      <a:lnTo>
                        <a:pt x="322" y="34"/>
                      </a:lnTo>
                      <a:lnTo>
                        <a:pt x="323" y="34"/>
                      </a:lnTo>
                      <a:lnTo>
                        <a:pt x="323" y="1"/>
                      </a:lnTo>
                      <a:lnTo>
                        <a:pt x="339" y="1"/>
                      </a:lnTo>
                      <a:close/>
                      <a:moveTo>
                        <a:pt x="299" y="60"/>
                      </a:moveTo>
                      <a:lnTo>
                        <a:pt x="299" y="61"/>
                      </a:lnTo>
                      <a:lnTo>
                        <a:pt x="299" y="62"/>
                      </a:lnTo>
                      <a:lnTo>
                        <a:pt x="299" y="64"/>
                      </a:lnTo>
                      <a:lnTo>
                        <a:pt x="299" y="65"/>
                      </a:lnTo>
                      <a:lnTo>
                        <a:pt x="299" y="66"/>
                      </a:lnTo>
                      <a:lnTo>
                        <a:pt x="299" y="67"/>
                      </a:lnTo>
                      <a:lnTo>
                        <a:pt x="300" y="69"/>
                      </a:lnTo>
                      <a:lnTo>
                        <a:pt x="301" y="72"/>
                      </a:lnTo>
                      <a:lnTo>
                        <a:pt x="301" y="74"/>
                      </a:lnTo>
                      <a:lnTo>
                        <a:pt x="303" y="76"/>
                      </a:lnTo>
                      <a:lnTo>
                        <a:pt x="305" y="77"/>
                      </a:lnTo>
                      <a:lnTo>
                        <a:pt x="306" y="80"/>
                      </a:lnTo>
                      <a:lnTo>
                        <a:pt x="308" y="81"/>
                      </a:lnTo>
                      <a:lnTo>
                        <a:pt x="311" y="81"/>
                      </a:lnTo>
                      <a:lnTo>
                        <a:pt x="314" y="81"/>
                      </a:lnTo>
                      <a:lnTo>
                        <a:pt x="316" y="79"/>
                      </a:lnTo>
                      <a:lnTo>
                        <a:pt x="319" y="77"/>
                      </a:lnTo>
                      <a:lnTo>
                        <a:pt x="321" y="74"/>
                      </a:lnTo>
                      <a:lnTo>
                        <a:pt x="322" y="72"/>
                      </a:lnTo>
                      <a:lnTo>
                        <a:pt x="323" y="68"/>
                      </a:lnTo>
                      <a:lnTo>
                        <a:pt x="323" y="65"/>
                      </a:lnTo>
                      <a:lnTo>
                        <a:pt x="323" y="61"/>
                      </a:lnTo>
                      <a:lnTo>
                        <a:pt x="323" y="60"/>
                      </a:lnTo>
                      <a:lnTo>
                        <a:pt x="323" y="57"/>
                      </a:lnTo>
                      <a:lnTo>
                        <a:pt x="323" y="52"/>
                      </a:lnTo>
                      <a:lnTo>
                        <a:pt x="322" y="49"/>
                      </a:lnTo>
                      <a:lnTo>
                        <a:pt x="321" y="45"/>
                      </a:lnTo>
                      <a:lnTo>
                        <a:pt x="320" y="42"/>
                      </a:lnTo>
                      <a:lnTo>
                        <a:pt x="318" y="39"/>
                      </a:lnTo>
                      <a:lnTo>
                        <a:pt x="315" y="38"/>
                      </a:lnTo>
                      <a:lnTo>
                        <a:pt x="312" y="38"/>
                      </a:lnTo>
                      <a:lnTo>
                        <a:pt x="308" y="38"/>
                      </a:lnTo>
                      <a:lnTo>
                        <a:pt x="306" y="39"/>
                      </a:lnTo>
                      <a:lnTo>
                        <a:pt x="304" y="42"/>
                      </a:lnTo>
                      <a:lnTo>
                        <a:pt x="301" y="45"/>
                      </a:lnTo>
                      <a:lnTo>
                        <a:pt x="300" y="49"/>
                      </a:lnTo>
                      <a:lnTo>
                        <a:pt x="300" y="52"/>
                      </a:lnTo>
                      <a:lnTo>
                        <a:pt x="299" y="55"/>
                      </a:lnTo>
                      <a:lnTo>
                        <a:pt x="299" y="60"/>
                      </a:lnTo>
                      <a:close/>
                      <a:moveTo>
                        <a:pt x="406" y="59"/>
                      </a:moveTo>
                      <a:lnTo>
                        <a:pt x="406" y="68"/>
                      </a:lnTo>
                      <a:lnTo>
                        <a:pt x="404" y="75"/>
                      </a:lnTo>
                      <a:lnTo>
                        <a:pt x="402" y="82"/>
                      </a:lnTo>
                      <a:lnTo>
                        <a:pt x="398" y="87"/>
                      </a:lnTo>
                      <a:lnTo>
                        <a:pt x="394" y="90"/>
                      </a:lnTo>
                      <a:lnTo>
                        <a:pt x="389" y="92"/>
                      </a:lnTo>
                      <a:lnTo>
                        <a:pt x="383" y="93"/>
                      </a:lnTo>
                      <a:lnTo>
                        <a:pt x="377" y="93"/>
                      </a:lnTo>
                      <a:lnTo>
                        <a:pt x="373" y="93"/>
                      </a:lnTo>
                      <a:lnTo>
                        <a:pt x="367" y="92"/>
                      </a:lnTo>
                      <a:lnTo>
                        <a:pt x="362" y="90"/>
                      </a:lnTo>
                      <a:lnTo>
                        <a:pt x="358" y="87"/>
                      </a:lnTo>
                      <a:lnTo>
                        <a:pt x="354" y="82"/>
                      </a:lnTo>
                      <a:lnTo>
                        <a:pt x="352" y="75"/>
                      </a:lnTo>
                      <a:lnTo>
                        <a:pt x="350" y="68"/>
                      </a:lnTo>
                      <a:lnTo>
                        <a:pt x="350" y="59"/>
                      </a:lnTo>
                      <a:lnTo>
                        <a:pt x="350" y="50"/>
                      </a:lnTo>
                      <a:lnTo>
                        <a:pt x="352" y="43"/>
                      </a:lnTo>
                      <a:lnTo>
                        <a:pt x="354" y="36"/>
                      </a:lnTo>
                      <a:lnTo>
                        <a:pt x="358" y="31"/>
                      </a:lnTo>
                      <a:lnTo>
                        <a:pt x="362" y="28"/>
                      </a:lnTo>
                      <a:lnTo>
                        <a:pt x="367" y="26"/>
                      </a:lnTo>
                      <a:lnTo>
                        <a:pt x="373" y="23"/>
                      </a:lnTo>
                      <a:lnTo>
                        <a:pt x="377" y="23"/>
                      </a:lnTo>
                      <a:lnTo>
                        <a:pt x="383" y="23"/>
                      </a:lnTo>
                      <a:lnTo>
                        <a:pt x="389" y="26"/>
                      </a:lnTo>
                      <a:lnTo>
                        <a:pt x="394" y="28"/>
                      </a:lnTo>
                      <a:lnTo>
                        <a:pt x="398" y="31"/>
                      </a:lnTo>
                      <a:lnTo>
                        <a:pt x="402" y="36"/>
                      </a:lnTo>
                      <a:lnTo>
                        <a:pt x="404" y="43"/>
                      </a:lnTo>
                      <a:lnTo>
                        <a:pt x="406" y="50"/>
                      </a:lnTo>
                      <a:lnTo>
                        <a:pt x="406" y="59"/>
                      </a:lnTo>
                      <a:close/>
                      <a:moveTo>
                        <a:pt x="391" y="59"/>
                      </a:moveTo>
                      <a:lnTo>
                        <a:pt x="391" y="58"/>
                      </a:lnTo>
                      <a:lnTo>
                        <a:pt x="391" y="57"/>
                      </a:lnTo>
                      <a:lnTo>
                        <a:pt x="391" y="55"/>
                      </a:lnTo>
                      <a:lnTo>
                        <a:pt x="391" y="54"/>
                      </a:lnTo>
                      <a:lnTo>
                        <a:pt x="391" y="53"/>
                      </a:lnTo>
                      <a:lnTo>
                        <a:pt x="390" y="51"/>
                      </a:lnTo>
                      <a:lnTo>
                        <a:pt x="390" y="47"/>
                      </a:lnTo>
                      <a:lnTo>
                        <a:pt x="389" y="45"/>
                      </a:lnTo>
                      <a:lnTo>
                        <a:pt x="388" y="43"/>
                      </a:lnTo>
                      <a:lnTo>
                        <a:pt x="386" y="40"/>
                      </a:lnTo>
                      <a:lnTo>
                        <a:pt x="383" y="39"/>
                      </a:lnTo>
                      <a:lnTo>
                        <a:pt x="381" y="38"/>
                      </a:lnTo>
                      <a:lnTo>
                        <a:pt x="377" y="38"/>
                      </a:lnTo>
                      <a:lnTo>
                        <a:pt x="375" y="38"/>
                      </a:lnTo>
                      <a:lnTo>
                        <a:pt x="373" y="39"/>
                      </a:lnTo>
                      <a:lnTo>
                        <a:pt x="371" y="40"/>
                      </a:lnTo>
                      <a:lnTo>
                        <a:pt x="368" y="43"/>
                      </a:lnTo>
                      <a:lnTo>
                        <a:pt x="367" y="45"/>
                      </a:lnTo>
                      <a:lnTo>
                        <a:pt x="366" y="47"/>
                      </a:lnTo>
                      <a:lnTo>
                        <a:pt x="365" y="51"/>
                      </a:lnTo>
                      <a:lnTo>
                        <a:pt x="365" y="53"/>
                      </a:lnTo>
                      <a:lnTo>
                        <a:pt x="365" y="54"/>
                      </a:lnTo>
                      <a:lnTo>
                        <a:pt x="365" y="55"/>
                      </a:lnTo>
                      <a:lnTo>
                        <a:pt x="365" y="57"/>
                      </a:lnTo>
                      <a:lnTo>
                        <a:pt x="365" y="58"/>
                      </a:lnTo>
                      <a:lnTo>
                        <a:pt x="365" y="59"/>
                      </a:lnTo>
                      <a:lnTo>
                        <a:pt x="365" y="60"/>
                      </a:lnTo>
                      <a:lnTo>
                        <a:pt x="365" y="61"/>
                      </a:lnTo>
                      <a:lnTo>
                        <a:pt x="365" y="62"/>
                      </a:lnTo>
                      <a:lnTo>
                        <a:pt x="365" y="64"/>
                      </a:lnTo>
                      <a:lnTo>
                        <a:pt x="365" y="65"/>
                      </a:lnTo>
                      <a:lnTo>
                        <a:pt x="365" y="68"/>
                      </a:lnTo>
                      <a:lnTo>
                        <a:pt x="366" y="70"/>
                      </a:lnTo>
                      <a:lnTo>
                        <a:pt x="367" y="73"/>
                      </a:lnTo>
                      <a:lnTo>
                        <a:pt x="368" y="75"/>
                      </a:lnTo>
                      <a:lnTo>
                        <a:pt x="371" y="77"/>
                      </a:lnTo>
                      <a:lnTo>
                        <a:pt x="373" y="79"/>
                      </a:lnTo>
                      <a:lnTo>
                        <a:pt x="375" y="80"/>
                      </a:lnTo>
                      <a:lnTo>
                        <a:pt x="377" y="80"/>
                      </a:lnTo>
                      <a:lnTo>
                        <a:pt x="381" y="80"/>
                      </a:lnTo>
                      <a:lnTo>
                        <a:pt x="383" y="79"/>
                      </a:lnTo>
                      <a:lnTo>
                        <a:pt x="386" y="77"/>
                      </a:lnTo>
                      <a:lnTo>
                        <a:pt x="388" y="75"/>
                      </a:lnTo>
                      <a:lnTo>
                        <a:pt x="389" y="73"/>
                      </a:lnTo>
                      <a:lnTo>
                        <a:pt x="390" y="70"/>
                      </a:lnTo>
                      <a:lnTo>
                        <a:pt x="390" y="68"/>
                      </a:lnTo>
                      <a:lnTo>
                        <a:pt x="391" y="65"/>
                      </a:lnTo>
                      <a:lnTo>
                        <a:pt x="391" y="64"/>
                      </a:lnTo>
                      <a:lnTo>
                        <a:pt x="391" y="62"/>
                      </a:lnTo>
                      <a:lnTo>
                        <a:pt x="391" y="61"/>
                      </a:lnTo>
                      <a:lnTo>
                        <a:pt x="391" y="60"/>
                      </a:lnTo>
                      <a:lnTo>
                        <a:pt x="391" y="59"/>
                      </a:lnTo>
                      <a:close/>
                      <a:moveTo>
                        <a:pt x="464" y="60"/>
                      </a:moveTo>
                      <a:lnTo>
                        <a:pt x="464" y="92"/>
                      </a:lnTo>
                      <a:lnTo>
                        <a:pt x="449" y="92"/>
                      </a:lnTo>
                      <a:lnTo>
                        <a:pt x="449" y="1"/>
                      </a:lnTo>
                      <a:lnTo>
                        <a:pt x="482" y="1"/>
                      </a:lnTo>
                      <a:lnTo>
                        <a:pt x="488" y="1"/>
                      </a:lnTo>
                      <a:lnTo>
                        <a:pt x="494" y="4"/>
                      </a:lnTo>
                      <a:lnTo>
                        <a:pt x="497" y="6"/>
                      </a:lnTo>
                      <a:lnTo>
                        <a:pt x="501" y="9"/>
                      </a:lnTo>
                      <a:lnTo>
                        <a:pt x="504" y="13"/>
                      </a:lnTo>
                      <a:lnTo>
                        <a:pt x="506" y="17"/>
                      </a:lnTo>
                      <a:lnTo>
                        <a:pt x="508" y="23"/>
                      </a:lnTo>
                      <a:lnTo>
                        <a:pt x="508" y="30"/>
                      </a:lnTo>
                      <a:lnTo>
                        <a:pt x="508" y="31"/>
                      </a:lnTo>
                      <a:lnTo>
                        <a:pt x="508" y="32"/>
                      </a:lnTo>
                      <a:lnTo>
                        <a:pt x="506" y="35"/>
                      </a:lnTo>
                      <a:lnTo>
                        <a:pt x="506" y="36"/>
                      </a:lnTo>
                      <a:lnTo>
                        <a:pt x="506" y="37"/>
                      </a:lnTo>
                      <a:lnTo>
                        <a:pt x="506" y="39"/>
                      </a:lnTo>
                      <a:lnTo>
                        <a:pt x="505" y="40"/>
                      </a:lnTo>
                      <a:lnTo>
                        <a:pt x="505" y="43"/>
                      </a:lnTo>
                      <a:lnTo>
                        <a:pt x="503" y="46"/>
                      </a:lnTo>
                      <a:lnTo>
                        <a:pt x="502" y="49"/>
                      </a:lnTo>
                      <a:lnTo>
                        <a:pt x="499" y="52"/>
                      </a:lnTo>
                      <a:lnTo>
                        <a:pt x="497" y="54"/>
                      </a:lnTo>
                      <a:lnTo>
                        <a:pt x="494" y="57"/>
                      </a:lnTo>
                      <a:lnTo>
                        <a:pt x="490" y="59"/>
                      </a:lnTo>
                      <a:lnTo>
                        <a:pt x="487" y="60"/>
                      </a:lnTo>
                      <a:lnTo>
                        <a:pt x="482" y="60"/>
                      </a:lnTo>
                      <a:lnTo>
                        <a:pt x="464" y="60"/>
                      </a:lnTo>
                      <a:close/>
                      <a:moveTo>
                        <a:pt x="464" y="44"/>
                      </a:moveTo>
                      <a:lnTo>
                        <a:pt x="479" y="44"/>
                      </a:lnTo>
                      <a:lnTo>
                        <a:pt x="481" y="44"/>
                      </a:lnTo>
                      <a:lnTo>
                        <a:pt x="483" y="43"/>
                      </a:lnTo>
                      <a:lnTo>
                        <a:pt x="485" y="43"/>
                      </a:lnTo>
                      <a:lnTo>
                        <a:pt x="487" y="42"/>
                      </a:lnTo>
                      <a:lnTo>
                        <a:pt x="488" y="40"/>
                      </a:lnTo>
                      <a:lnTo>
                        <a:pt x="488" y="38"/>
                      </a:lnTo>
                      <a:lnTo>
                        <a:pt x="489" y="37"/>
                      </a:lnTo>
                      <a:lnTo>
                        <a:pt x="489" y="36"/>
                      </a:lnTo>
                      <a:lnTo>
                        <a:pt x="490" y="35"/>
                      </a:lnTo>
                      <a:lnTo>
                        <a:pt x="490" y="34"/>
                      </a:lnTo>
                      <a:lnTo>
                        <a:pt x="490" y="32"/>
                      </a:lnTo>
                      <a:lnTo>
                        <a:pt x="490" y="31"/>
                      </a:lnTo>
                      <a:lnTo>
                        <a:pt x="490" y="30"/>
                      </a:lnTo>
                      <a:lnTo>
                        <a:pt x="490" y="29"/>
                      </a:lnTo>
                      <a:lnTo>
                        <a:pt x="490" y="27"/>
                      </a:lnTo>
                      <a:lnTo>
                        <a:pt x="489" y="24"/>
                      </a:lnTo>
                      <a:lnTo>
                        <a:pt x="488" y="22"/>
                      </a:lnTo>
                      <a:lnTo>
                        <a:pt x="487" y="20"/>
                      </a:lnTo>
                      <a:lnTo>
                        <a:pt x="485" y="19"/>
                      </a:lnTo>
                      <a:lnTo>
                        <a:pt x="482" y="19"/>
                      </a:lnTo>
                      <a:lnTo>
                        <a:pt x="480" y="17"/>
                      </a:lnTo>
                      <a:lnTo>
                        <a:pt x="476" y="17"/>
                      </a:lnTo>
                      <a:lnTo>
                        <a:pt x="464" y="17"/>
                      </a:lnTo>
                      <a:lnTo>
                        <a:pt x="464" y="44"/>
                      </a:lnTo>
                      <a:close/>
                      <a:moveTo>
                        <a:pt x="567" y="59"/>
                      </a:moveTo>
                      <a:lnTo>
                        <a:pt x="567" y="68"/>
                      </a:lnTo>
                      <a:lnTo>
                        <a:pt x="565" y="75"/>
                      </a:lnTo>
                      <a:lnTo>
                        <a:pt x="563" y="82"/>
                      </a:lnTo>
                      <a:lnTo>
                        <a:pt x="559" y="87"/>
                      </a:lnTo>
                      <a:lnTo>
                        <a:pt x="555" y="90"/>
                      </a:lnTo>
                      <a:lnTo>
                        <a:pt x="550" y="92"/>
                      </a:lnTo>
                      <a:lnTo>
                        <a:pt x="544" y="93"/>
                      </a:lnTo>
                      <a:lnTo>
                        <a:pt x="539" y="93"/>
                      </a:lnTo>
                      <a:lnTo>
                        <a:pt x="534" y="93"/>
                      </a:lnTo>
                      <a:lnTo>
                        <a:pt x="528" y="92"/>
                      </a:lnTo>
                      <a:lnTo>
                        <a:pt x="524" y="90"/>
                      </a:lnTo>
                      <a:lnTo>
                        <a:pt x="519" y="87"/>
                      </a:lnTo>
                      <a:lnTo>
                        <a:pt x="516" y="82"/>
                      </a:lnTo>
                      <a:lnTo>
                        <a:pt x="513" y="75"/>
                      </a:lnTo>
                      <a:lnTo>
                        <a:pt x="511" y="68"/>
                      </a:lnTo>
                      <a:lnTo>
                        <a:pt x="511" y="59"/>
                      </a:lnTo>
                      <a:lnTo>
                        <a:pt x="511" y="50"/>
                      </a:lnTo>
                      <a:lnTo>
                        <a:pt x="513" y="43"/>
                      </a:lnTo>
                      <a:lnTo>
                        <a:pt x="516" y="36"/>
                      </a:lnTo>
                      <a:lnTo>
                        <a:pt x="519" y="31"/>
                      </a:lnTo>
                      <a:lnTo>
                        <a:pt x="524" y="28"/>
                      </a:lnTo>
                      <a:lnTo>
                        <a:pt x="528" y="26"/>
                      </a:lnTo>
                      <a:lnTo>
                        <a:pt x="534" y="23"/>
                      </a:lnTo>
                      <a:lnTo>
                        <a:pt x="539" y="23"/>
                      </a:lnTo>
                      <a:lnTo>
                        <a:pt x="544" y="23"/>
                      </a:lnTo>
                      <a:lnTo>
                        <a:pt x="550" y="26"/>
                      </a:lnTo>
                      <a:lnTo>
                        <a:pt x="555" y="28"/>
                      </a:lnTo>
                      <a:lnTo>
                        <a:pt x="559" y="31"/>
                      </a:lnTo>
                      <a:lnTo>
                        <a:pt x="563" y="36"/>
                      </a:lnTo>
                      <a:lnTo>
                        <a:pt x="565" y="43"/>
                      </a:lnTo>
                      <a:lnTo>
                        <a:pt x="567" y="50"/>
                      </a:lnTo>
                      <a:lnTo>
                        <a:pt x="567" y="59"/>
                      </a:lnTo>
                      <a:close/>
                      <a:moveTo>
                        <a:pt x="552" y="59"/>
                      </a:moveTo>
                      <a:lnTo>
                        <a:pt x="552" y="58"/>
                      </a:lnTo>
                      <a:lnTo>
                        <a:pt x="552" y="57"/>
                      </a:lnTo>
                      <a:lnTo>
                        <a:pt x="552" y="55"/>
                      </a:lnTo>
                      <a:lnTo>
                        <a:pt x="552" y="54"/>
                      </a:lnTo>
                      <a:lnTo>
                        <a:pt x="552" y="53"/>
                      </a:lnTo>
                      <a:lnTo>
                        <a:pt x="551" y="51"/>
                      </a:lnTo>
                      <a:lnTo>
                        <a:pt x="551" y="47"/>
                      </a:lnTo>
                      <a:lnTo>
                        <a:pt x="550" y="45"/>
                      </a:lnTo>
                      <a:lnTo>
                        <a:pt x="549" y="43"/>
                      </a:lnTo>
                      <a:lnTo>
                        <a:pt x="547" y="40"/>
                      </a:lnTo>
                      <a:lnTo>
                        <a:pt x="544" y="39"/>
                      </a:lnTo>
                      <a:lnTo>
                        <a:pt x="542" y="38"/>
                      </a:lnTo>
                      <a:lnTo>
                        <a:pt x="539" y="38"/>
                      </a:lnTo>
                      <a:lnTo>
                        <a:pt x="536" y="38"/>
                      </a:lnTo>
                      <a:lnTo>
                        <a:pt x="534" y="39"/>
                      </a:lnTo>
                      <a:lnTo>
                        <a:pt x="532" y="40"/>
                      </a:lnTo>
                      <a:lnTo>
                        <a:pt x="529" y="43"/>
                      </a:lnTo>
                      <a:lnTo>
                        <a:pt x="528" y="45"/>
                      </a:lnTo>
                      <a:lnTo>
                        <a:pt x="527" y="47"/>
                      </a:lnTo>
                      <a:lnTo>
                        <a:pt x="526" y="51"/>
                      </a:lnTo>
                      <a:lnTo>
                        <a:pt x="526" y="53"/>
                      </a:lnTo>
                      <a:lnTo>
                        <a:pt x="526" y="54"/>
                      </a:lnTo>
                      <a:lnTo>
                        <a:pt x="526" y="55"/>
                      </a:lnTo>
                      <a:lnTo>
                        <a:pt x="526" y="57"/>
                      </a:lnTo>
                      <a:lnTo>
                        <a:pt x="526" y="58"/>
                      </a:lnTo>
                      <a:lnTo>
                        <a:pt x="526" y="59"/>
                      </a:lnTo>
                      <a:lnTo>
                        <a:pt x="526" y="60"/>
                      </a:lnTo>
                      <a:lnTo>
                        <a:pt x="526" y="61"/>
                      </a:lnTo>
                      <a:lnTo>
                        <a:pt x="526" y="62"/>
                      </a:lnTo>
                      <a:lnTo>
                        <a:pt x="526" y="64"/>
                      </a:lnTo>
                      <a:lnTo>
                        <a:pt x="526" y="65"/>
                      </a:lnTo>
                      <a:lnTo>
                        <a:pt x="526" y="68"/>
                      </a:lnTo>
                      <a:lnTo>
                        <a:pt x="527" y="70"/>
                      </a:lnTo>
                      <a:lnTo>
                        <a:pt x="528" y="73"/>
                      </a:lnTo>
                      <a:lnTo>
                        <a:pt x="529" y="75"/>
                      </a:lnTo>
                      <a:lnTo>
                        <a:pt x="532" y="77"/>
                      </a:lnTo>
                      <a:lnTo>
                        <a:pt x="534" y="79"/>
                      </a:lnTo>
                      <a:lnTo>
                        <a:pt x="536" y="80"/>
                      </a:lnTo>
                      <a:lnTo>
                        <a:pt x="539" y="80"/>
                      </a:lnTo>
                      <a:lnTo>
                        <a:pt x="542" y="80"/>
                      </a:lnTo>
                      <a:lnTo>
                        <a:pt x="544" y="79"/>
                      </a:lnTo>
                      <a:lnTo>
                        <a:pt x="547" y="77"/>
                      </a:lnTo>
                      <a:lnTo>
                        <a:pt x="549" y="75"/>
                      </a:lnTo>
                      <a:lnTo>
                        <a:pt x="550" y="73"/>
                      </a:lnTo>
                      <a:lnTo>
                        <a:pt x="551" y="70"/>
                      </a:lnTo>
                      <a:lnTo>
                        <a:pt x="551" y="68"/>
                      </a:lnTo>
                      <a:lnTo>
                        <a:pt x="552" y="65"/>
                      </a:lnTo>
                      <a:lnTo>
                        <a:pt x="552" y="64"/>
                      </a:lnTo>
                      <a:lnTo>
                        <a:pt x="552" y="62"/>
                      </a:lnTo>
                      <a:lnTo>
                        <a:pt x="552" y="61"/>
                      </a:lnTo>
                      <a:lnTo>
                        <a:pt x="552" y="60"/>
                      </a:lnTo>
                      <a:lnTo>
                        <a:pt x="552" y="59"/>
                      </a:lnTo>
                      <a:close/>
                      <a:moveTo>
                        <a:pt x="578" y="92"/>
                      </a:moveTo>
                      <a:lnTo>
                        <a:pt x="578" y="24"/>
                      </a:lnTo>
                      <a:lnTo>
                        <a:pt x="592" y="24"/>
                      </a:lnTo>
                      <a:lnTo>
                        <a:pt x="592" y="37"/>
                      </a:lnTo>
                      <a:lnTo>
                        <a:pt x="593" y="37"/>
                      </a:lnTo>
                      <a:lnTo>
                        <a:pt x="594" y="35"/>
                      </a:lnTo>
                      <a:lnTo>
                        <a:pt x="595" y="32"/>
                      </a:lnTo>
                      <a:lnTo>
                        <a:pt x="596" y="30"/>
                      </a:lnTo>
                      <a:lnTo>
                        <a:pt x="597" y="28"/>
                      </a:lnTo>
                      <a:lnTo>
                        <a:pt x="600" y="26"/>
                      </a:lnTo>
                      <a:lnTo>
                        <a:pt x="602" y="24"/>
                      </a:lnTo>
                      <a:lnTo>
                        <a:pt x="604" y="23"/>
                      </a:lnTo>
                      <a:lnTo>
                        <a:pt x="608" y="23"/>
                      </a:lnTo>
                      <a:lnTo>
                        <a:pt x="609" y="23"/>
                      </a:lnTo>
                      <a:lnTo>
                        <a:pt x="610" y="23"/>
                      </a:lnTo>
                      <a:lnTo>
                        <a:pt x="610" y="42"/>
                      </a:lnTo>
                      <a:lnTo>
                        <a:pt x="609" y="42"/>
                      </a:lnTo>
                      <a:lnTo>
                        <a:pt x="608" y="42"/>
                      </a:lnTo>
                      <a:lnTo>
                        <a:pt x="607" y="42"/>
                      </a:lnTo>
                      <a:lnTo>
                        <a:pt x="603" y="42"/>
                      </a:lnTo>
                      <a:lnTo>
                        <a:pt x="600" y="43"/>
                      </a:lnTo>
                      <a:lnTo>
                        <a:pt x="597" y="44"/>
                      </a:lnTo>
                      <a:lnTo>
                        <a:pt x="596" y="45"/>
                      </a:lnTo>
                      <a:lnTo>
                        <a:pt x="595" y="47"/>
                      </a:lnTo>
                      <a:lnTo>
                        <a:pt x="594" y="50"/>
                      </a:lnTo>
                      <a:lnTo>
                        <a:pt x="593" y="53"/>
                      </a:lnTo>
                      <a:lnTo>
                        <a:pt x="593" y="55"/>
                      </a:lnTo>
                      <a:lnTo>
                        <a:pt x="593" y="57"/>
                      </a:lnTo>
                      <a:lnTo>
                        <a:pt x="593" y="58"/>
                      </a:lnTo>
                      <a:lnTo>
                        <a:pt x="593" y="92"/>
                      </a:lnTo>
                      <a:lnTo>
                        <a:pt x="578" y="92"/>
                      </a:lnTo>
                      <a:close/>
                      <a:moveTo>
                        <a:pt x="638" y="74"/>
                      </a:moveTo>
                      <a:lnTo>
                        <a:pt x="638" y="92"/>
                      </a:lnTo>
                      <a:lnTo>
                        <a:pt x="622" y="92"/>
                      </a:lnTo>
                      <a:lnTo>
                        <a:pt x="622" y="74"/>
                      </a:lnTo>
                      <a:lnTo>
                        <a:pt x="638" y="74"/>
                      </a:lnTo>
                      <a:close/>
                      <a:moveTo>
                        <a:pt x="638" y="27"/>
                      </a:moveTo>
                      <a:lnTo>
                        <a:pt x="638" y="46"/>
                      </a:lnTo>
                      <a:lnTo>
                        <a:pt x="622" y="46"/>
                      </a:lnTo>
                      <a:lnTo>
                        <a:pt x="622" y="27"/>
                      </a:lnTo>
                      <a:lnTo>
                        <a:pt x="638" y="27"/>
                      </a:lnTo>
                      <a:close/>
                      <a:moveTo>
                        <a:pt x="15" y="182"/>
                      </a:moveTo>
                      <a:lnTo>
                        <a:pt x="15" y="220"/>
                      </a:lnTo>
                      <a:lnTo>
                        <a:pt x="0" y="220"/>
                      </a:lnTo>
                      <a:lnTo>
                        <a:pt x="0" y="129"/>
                      </a:lnTo>
                      <a:lnTo>
                        <a:pt x="53" y="129"/>
                      </a:lnTo>
                      <a:lnTo>
                        <a:pt x="53" y="145"/>
                      </a:lnTo>
                      <a:lnTo>
                        <a:pt x="15" y="145"/>
                      </a:lnTo>
                      <a:lnTo>
                        <a:pt x="15" y="166"/>
                      </a:lnTo>
                      <a:lnTo>
                        <a:pt x="48" y="166"/>
                      </a:lnTo>
                      <a:lnTo>
                        <a:pt x="48" y="182"/>
                      </a:lnTo>
                      <a:lnTo>
                        <a:pt x="15"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04" name="Freeform 361">
                  <a:extLst>
                    <a:ext uri="{FF2B5EF4-FFF2-40B4-BE49-F238E27FC236}">
                      <a16:creationId xmlns:a16="http://schemas.microsoft.com/office/drawing/2014/main" id="{F932DBA8-725F-4097-B61D-3F3F6357ED73}"/>
                    </a:ext>
                  </a:extLst>
                </p:cNvPr>
                <p:cNvSpPr>
                  <a:spLocks noEditPoints="1"/>
                </p:cNvSpPr>
                <p:nvPr/>
              </p:nvSpPr>
              <p:spPr bwMode="auto">
                <a:xfrm>
                  <a:off x="1061" y="4777"/>
                  <a:ext cx="133" cy="46"/>
                </a:xfrm>
                <a:custGeom>
                  <a:avLst/>
                  <a:gdLst>
                    <a:gd name="T0" fmla="*/ 1 w 266"/>
                    <a:gd name="T1" fmla="*/ 2 h 92"/>
                    <a:gd name="T2" fmla="*/ 1 w 266"/>
                    <a:gd name="T3" fmla="*/ 2 h 92"/>
                    <a:gd name="T4" fmla="*/ 1 w 266"/>
                    <a:gd name="T5" fmla="*/ 2 h 92"/>
                    <a:gd name="T6" fmla="*/ 1 w 266"/>
                    <a:gd name="T7" fmla="*/ 1 h 92"/>
                    <a:gd name="T8" fmla="*/ 1 w 266"/>
                    <a:gd name="T9" fmla="*/ 1 h 92"/>
                    <a:gd name="T10" fmla="*/ 1 w 266"/>
                    <a:gd name="T11" fmla="*/ 1 h 92"/>
                    <a:gd name="T12" fmla="*/ 1 w 266"/>
                    <a:gd name="T13" fmla="*/ 1 h 92"/>
                    <a:gd name="T14" fmla="*/ 1 w 266"/>
                    <a:gd name="T15" fmla="*/ 2 h 92"/>
                    <a:gd name="T16" fmla="*/ 1 w 266"/>
                    <a:gd name="T17" fmla="*/ 2 h 92"/>
                    <a:gd name="T18" fmla="*/ 1 w 266"/>
                    <a:gd name="T19" fmla="*/ 2 h 92"/>
                    <a:gd name="T20" fmla="*/ 1 w 266"/>
                    <a:gd name="T21" fmla="*/ 2 h 92"/>
                    <a:gd name="T22" fmla="*/ 1 w 266"/>
                    <a:gd name="T23" fmla="*/ 1 h 92"/>
                    <a:gd name="T24" fmla="*/ 1 w 266"/>
                    <a:gd name="T25" fmla="*/ 1 h 92"/>
                    <a:gd name="T26" fmla="*/ 1 w 266"/>
                    <a:gd name="T27" fmla="*/ 1 h 92"/>
                    <a:gd name="T28" fmla="*/ 2 w 266"/>
                    <a:gd name="T29" fmla="*/ 2 h 92"/>
                    <a:gd name="T30" fmla="*/ 2 w 266"/>
                    <a:gd name="T31" fmla="*/ 2 h 92"/>
                    <a:gd name="T32" fmla="*/ 2 w 266"/>
                    <a:gd name="T33" fmla="*/ 2 h 92"/>
                    <a:gd name="T34" fmla="*/ 1 w 266"/>
                    <a:gd name="T35" fmla="*/ 2 h 92"/>
                    <a:gd name="T36" fmla="*/ 1 w 266"/>
                    <a:gd name="T37" fmla="*/ 1 h 92"/>
                    <a:gd name="T38" fmla="*/ 2 w 266"/>
                    <a:gd name="T39" fmla="*/ 1 h 92"/>
                    <a:gd name="T40" fmla="*/ 2 w 266"/>
                    <a:gd name="T41" fmla="*/ 1 h 92"/>
                    <a:gd name="T42" fmla="*/ 2 w 266"/>
                    <a:gd name="T43" fmla="*/ 1 h 92"/>
                    <a:gd name="T44" fmla="*/ 2 w 266"/>
                    <a:gd name="T45" fmla="*/ 1 h 92"/>
                    <a:gd name="T46" fmla="*/ 2 w 266"/>
                    <a:gd name="T47" fmla="*/ 1 h 92"/>
                    <a:gd name="T48" fmla="*/ 2 w 266"/>
                    <a:gd name="T49" fmla="*/ 1 h 92"/>
                    <a:gd name="T50" fmla="*/ 2 w 266"/>
                    <a:gd name="T51" fmla="*/ 1 h 92"/>
                    <a:gd name="T52" fmla="*/ 2 w 266"/>
                    <a:gd name="T53" fmla="*/ 1 h 92"/>
                    <a:gd name="T54" fmla="*/ 2 w 266"/>
                    <a:gd name="T55" fmla="*/ 1 h 92"/>
                    <a:gd name="T56" fmla="*/ 2 w 266"/>
                    <a:gd name="T57" fmla="*/ 2 h 92"/>
                    <a:gd name="T58" fmla="*/ 2 w 266"/>
                    <a:gd name="T59" fmla="*/ 2 h 92"/>
                    <a:gd name="T60" fmla="*/ 2 w 266"/>
                    <a:gd name="T61" fmla="*/ 2 h 92"/>
                    <a:gd name="T62" fmla="*/ 2 w 266"/>
                    <a:gd name="T63" fmla="*/ 2 h 92"/>
                    <a:gd name="T64" fmla="*/ 3 w 266"/>
                    <a:gd name="T65" fmla="*/ 1 h 92"/>
                    <a:gd name="T66" fmla="*/ 3 w 266"/>
                    <a:gd name="T67" fmla="*/ 1 h 92"/>
                    <a:gd name="T68" fmla="*/ 3 w 266"/>
                    <a:gd name="T69" fmla="*/ 1 h 92"/>
                    <a:gd name="T70" fmla="*/ 3 w 266"/>
                    <a:gd name="T71" fmla="*/ 0 h 92"/>
                    <a:gd name="T72" fmla="*/ 3 w 266"/>
                    <a:gd name="T73" fmla="*/ 1 h 92"/>
                    <a:gd name="T74" fmla="*/ 3 w 266"/>
                    <a:gd name="T75" fmla="*/ 1 h 92"/>
                    <a:gd name="T76" fmla="*/ 4 w 266"/>
                    <a:gd name="T77" fmla="*/ 2 h 92"/>
                    <a:gd name="T78" fmla="*/ 4 w 266"/>
                    <a:gd name="T79" fmla="*/ 2 h 92"/>
                    <a:gd name="T80" fmla="*/ 4 w 266"/>
                    <a:gd name="T81" fmla="*/ 2 h 92"/>
                    <a:gd name="T82" fmla="*/ 4 w 266"/>
                    <a:gd name="T83" fmla="*/ 2 h 92"/>
                    <a:gd name="T84" fmla="*/ 4 w 266"/>
                    <a:gd name="T85" fmla="*/ 2 h 92"/>
                    <a:gd name="T86" fmla="*/ 4 w 266"/>
                    <a:gd name="T87" fmla="*/ 2 h 92"/>
                    <a:gd name="T88" fmla="*/ 4 w 266"/>
                    <a:gd name="T89" fmla="*/ 2 h 92"/>
                    <a:gd name="T90" fmla="*/ 3 w 266"/>
                    <a:gd name="T91" fmla="*/ 2 h 92"/>
                    <a:gd name="T92" fmla="*/ 4 w 266"/>
                    <a:gd name="T93" fmla="*/ 1 h 92"/>
                    <a:gd name="T94" fmla="*/ 4 w 266"/>
                    <a:gd name="T95" fmla="*/ 1 h 92"/>
                    <a:gd name="T96" fmla="*/ 4 w 266"/>
                    <a:gd name="T97" fmla="*/ 1 h 92"/>
                    <a:gd name="T98" fmla="*/ 4 w 266"/>
                    <a:gd name="T99" fmla="*/ 1 h 92"/>
                    <a:gd name="T100" fmla="*/ 4 w 266"/>
                    <a:gd name="T101" fmla="*/ 1 h 92"/>
                    <a:gd name="T102" fmla="*/ 4 w 266"/>
                    <a:gd name="T103" fmla="*/ 1 h 92"/>
                    <a:gd name="T104" fmla="*/ 4 w 266"/>
                    <a:gd name="T105" fmla="*/ 1 h 92"/>
                    <a:gd name="T106" fmla="*/ 4 w 266"/>
                    <a:gd name="T107" fmla="*/ 1 h 92"/>
                    <a:gd name="T108" fmla="*/ 4 w 266"/>
                    <a:gd name="T109" fmla="*/ 1 h 92"/>
                    <a:gd name="T110" fmla="*/ 4 w 266"/>
                    <a:gd name="T111" fmla="*/ 1 h 92"/>
                    <a:gd name="T112" fmla="*/ 4 w 266"/>
                    <a:gd name="T113" fmla="*/ 1 h 92"/>
                    <a:gd name="T114" fmla="*/ 4 w 266"/>
                    <a:gd name="T115" fmla="*/ 1 h 92"/>
                    <a:gd name="T116" fmla="*/ 4 w 266"/>
                    <a:gd name="T117" fmla="*/ 2 h 92"/>
                    <a:gd name="T118" fmla="*/ 4 w 266"/>
                    <a:gd name="T119" fmla="*/ 2 h 92"/>
                    <a:gd name="T120" fmla="*/ 4 w 266"/>
                    <a:gd name="T121" fmla="*/ 2 h 92"/>
                    <a:gd name="T122" fmla="*/ 4 w 266"/>
                    <a:gd name="T123" fmla="*/ 2 h 92"/>
                    <a:gd name="T124" fmla="*/ 4 w 266"/>
                    <a:gd name="T125" fmla="*/ 2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6" h="92">
                      <a:moveTo>
                        <a:pt x="38" y="72"/>
                      </a:moveTo>
                      <a:lnTo>
                        <a:pt x="53" y="72"/>
                      </a:lnTo>
                      <a:lnTo>
                        <a:pt x="51" y="76"/>
                      </a:lnTo>
                      <a:lnTo>
                        <a:pt x="49" y="81"/>
                      </a:lnTo>
                      <a:lnTo>
                        <a:pt x="47" y="84"/>
                      </a:lnTo>
                      <a:lnTo>
                        <a:pt x="44" y="88"/>
                      </a:lnTo>
                      <a:lnTo>
                        <a:pt x="42" y="89"/>
                      </a:lnTo>
                      <a:lnTo>
                        <a:pt x="39" y="90"/>
                      </a:lnTo>
                      <a:lnTo>
                        <a:pt x="36" y="91"/>
                      </a:lnTo>
                      <a:lnTo>
                        <a:pt x="33" y="92"/>
                      </a:lnTo>
                      <a:lnTo>
                        <a:pt x="32" y="92"/>
                      </a:lnTo>
                      <a:lnTo>
                        <a:pt x="31" y="92"/>
                      </a:lnTo>
                      <a:lnTo>
                        <a:pt x="30" y="92"/>
                      </a:lnTo>
                      <a:lnTo>
                        <a:pt x="28" y="92"/>
                      </a:lnTo>
                      <a:lnTo>
                        <a:pt x="23" y="92"/>
                      </a:lnTo>
                      <a:lnTo>
                        <a:pt x="17" y="91"/>
                      </a:lnTo>
                      <a:lnTo>
                        <a:pt x="12" y="89"/>
                      </a:lnTo>
                      <a:lnTo>
                        <a:pt x="8" y="85"/>
                      </a:lnTo>
                      <a:lnTo>
                        <a:pt x="4" y="81"/>
                      </a:lnTo>
                      <a:lnTo>
                        <a:pt x="2" y="74"/>
                      </a:lnTo>
                      <a:lnTo>
                        <a:pt x="0" y="66"/>
                      </a:lnTo>
                      <a:lnTo>
                        <a:pt x="0" y="57"/>
                      </a:lnTo>
                      <a:lnTo>
                        <a:pt x="0" y="54"/>
                      </a:lnTo>
                      <a:lnTo>
                        <a:pt x="0" y="53"/>
                      </a:lnTo>
                      <a:lnTo>
                        <a:pt x="0" y="51"/>
                      </a:lnTo>
                      <a:lnTo>
                        <a:pt x="0" y="50"/>
                      </a:lnTo>
                      <a:lnTo>
                        <a:pt x="0" y="47"/>
                      </a:lnTo>
                      <a:lnTo>
                        <a:pt x="1" y="45"/>
                      </a:lnTo>
                      <a:lnTo>
                        <a:pt x="1" y="43"/>
                      </a:lnTo>
                      <a:lnTo>
                        <a:pt x="2" y="40"/>
                      </a:lnTo>
                      <a:lnTo>
                        <a:pt x="3" y="37"/>
                      </a:lnTo>
                      <a:lnTo>
                        <a:pt x="4" y="34"/>
                      </a:lnTo>
                      <a:lnTo>
                        <a:pt x="7" y="30"/>
                      </a:lnTo>
                      <a:lnTo>
                        <a:pt x="10" y="28"/>
                      </a:lnTo>
                      <a:lnTo>
                        <a:pt x="13" y="26"/>
                      </a:lnTo>
                      <a:lnTo>
                        <a:pt x="17" y="23"/>
                      </a:lnTo>
                      <a:lnTo>
                        <a:pt x="23" y="22"/>
                      </a:lnTo>
                      <a:lnTo>
                        <a:pt x="27" y="22"/>
                      </a:lnTo>
                      <a:lnTo>
                        <a:pt x="28" y="22"/>
                      </a:lnTo>
                      <a:lnTo>
                        <a:pt x="30" y="22"/>
                      </a:lnTo>
                      <a:lnTo>
                        <a:pt x="31" y="22"/>
                      </a:lnTo>
                      <a:lnTo>
                        <a:pt x="32" y="22"/>
                      </a:lnTo>
                      <a:lnTo>
                        <a:pt x="33" y="22"/>
                      </a:lnTo>
                      <a:lnTo>
                        <a:pt x="34" y="23"/>
                      </a:lnTo>
                      <a:lnTo>
                        <a:pt x="38" y="24"/>
                      </a:lnTo>
                      <a:lnTo>
                        <a:pt x="41" y="27"/>
                      </a:lnTo>
                      <a:lnTo>
                        <a:pt x="44" y="30"/>
                      </a:lnTo>
                      <a:lnTo>
                        <a:pt x="48" y="34"/>
                      </a:lnTo>
                      <a:lnTo>
                        <a:pt x="50" y="38"/>
                      </a:lnTo>
                      <a:lnTo>
                        <a:pt x="53" y="44"/>
                      </a:lnTo>
                      <a:lnTo>
                        <a:pt x="54" y="51"/>
                      </a:lnTo>
                      <a:lnTo>
                        <a:pt x="54" y="60"/>
                      </a:lnTo>
                      <a:lnTo>
                        <a:pt x="54" y="62"/>
                      </a:lnTo>
                      <a:lnTo>
                        <a:pt x="13" y="62"/>
                      </a:lnTo>
                      <a:lnTo>
                        <a:pt x="13" y="64"/>
                      </a:lnTo>
                      <a:lnTo>
                        <a:pt x="15" y="64"/>
                      </a:lnTo>
                      <a:lnTo>
                        <a:pt x="15" y="65"/>
                      </a:lnTo>
                      <a:lnTo>
                        <a:pt x="15" y="66"/>
                      </a:lnTo>
                      <a:lnTo>
                        <a:pt x="15" y="67"/>
                      </a:lnTo>
                      <a:lnTo>
                        <a:pt x="15" y="68"/>
                      </a:lnTo>
                      <a:lnTo>
                        <a:pt x="15" y="69"/>
                      </a:lnTo>
                      <a:lnTo>
                        <a:pt x="15" y="70"/>
                      </a:lnTo>
                      <a:lnTo>
                        <a:pt x="16" y="72"/>
                      </a:lnTo>
                      <a:lnTo>
                        <a:pt x="17" y="74"/>
                      </a:lnTo>
                      <a:lnTo>
                        <a:pt x="18" y="75"/>
                      </a:lnTo>
                      <a:lnTo>
                        <a:pt x="20" y="76"/>
                      </a:lnTo>
                      <a:lnTo>
                        <a:pt x="21" y="77"/>
                      </a:lnTo>
                      <a:lnTo>
                        <a:pt x="24" y="79"/>
                      </a:lnTo>
                      <a:lnTo>
                        <a:pt x="26" y="80"/>
                      </a:lnTo>
                      <a:lnTo>
                        <a:pt x="28" y="80"/>
                      </a:lnTo>
                      <a:lnTo>
                        <a:pt x="30" y="80"/>
                      </a:lnTo>
                      <a:lnTo>
                        <a:pt x="32" y="79"/>
                      </a:lnTo>
                      <a:lnTo>
                        <a:pt x="33" y="79"/>
                      </a:lnTo>
                      <a:lnTo>
                        <a:pt x="34" y="77"/>
                      </a:lnTo>
                      <a:lnTo>
                        <a:pt x="35" y="76"/>
                      </a:lnTo>
                      <a:lnTo>
                        <a:pt x="36" y="75"/>
                      </a:lnTo>
                      <a:lnTo>
                        <a:pt x="38" y="74"/>
                      </a:lnTo>
                      <a:lnTo>
                        <a:pt x="38" y="73"/>
                      </a:lnTo>
                      <a:lnTo>
                        <a:pt x="38" y="72"/>
                      </a:lnTo>
                      <a:close/>
                      <a:moveTo>
                        <a:pt x="15" y="51"/>
                      </a:moveTo>
                      <a:lnTo>
                        <a:pt x="39" y="51"/>
                      </a:lnTo>
                      <a:lnTo>
                        <a:pt x="38" y="47"/>
                      </a:lnTo>
                      <a:lnTo>
                        <a:pt x="38" y="45"/>
                      </a:lnTo>
                      <a:lnTo>
                        <a:pt x="36" y="43"/>
                      </a:lnTo>
                      <a:lnTo>
                        <a:pt x="35" y="42"/>
                      </a:lnTo>
                      <a:lnTo>
                        <a:pt x="34" y="40"/>
                      </a:lnTo>
                      <a:lnTo>
                        <a:pt x="33" y="38"/>
                      </a:lnTo>
                      <a:lnTo>
                        <a:pt x="31" y="37"/>
                      </a:lnTo>
                      <a:lnTo>
                        <a:pt x="30" y="37"/>
                      </a:lnTo>
                      <a:lnTo>
                        <a:pt x="28" y="37"/>
                      </a:lnTo>
                      <a:lnTo>
                        <a:pt x="27" y="37"/>
                      </a:lnTo>
                      <a:lnTo>
                        <a:pt x="25" y="37"/>
                      </a:lnTo>
                      <a:lnTo>
                        <a:pt x="23" y="38"/>
                      </a:lnTo>
                      <a:lnTo>
                        <a:pt x="20" y="39"/>
                      </a:lnTo>
                      <a:lnTo>
                        <a:pt x="18" y="40"/>
                      </a:lnTo>
                      <a:lnTo>
                        <a:pt x="17" y="43"/>
                      </a:lnTo>
                      <a:lnTo>
                        <a:pt x="16" y="45"/>
                      </a:lnTo>
                      <a:lnTo>
                        <a:pt x="15" y="47"/>
                      </a:lnTo>
                      <a:lnTo>
                        <a:pt x="15" y="51"/>
                      </a:lnTo>
                      <a:close/>
                      <a:moveTo>
                        <a:pt x="96" y="67"/>
                      </a:moveTo>
                      <a:lnTo>
                        <a:pt x="96" y="67"/>
                      </a:lnTo>
                      <a:lnTo>
                        <a:pt x="112" y="67"/>
                      </a:lnTo>
                      <a:lnTo>
                        <a:pt x="112" y="68"/>
                      </a:lnTo>
                      <a:lnTo>
                        <a:pt x="112" y="69"/>
                      </a:lnTo>
                      <a:lnTo>
                        <a:pt x="112" y="72"/>
                      </a:lnTo>
                      <a:lnTo>
                        <a:pt x="111" y="73"/>
                      </a:lnTo>
                      <a:lnTo>
                        <a:pt x="111" y="74"/>
                      </a:lnTo>
                      <a:lnTo>
                        <a:pt x="110" y="76"/>
                      </a:lnTo>
                      <a:lnTo>
                        <a:pt x="110" y="77"/>
                      </a:lnTo>
                      <a:lnTo>
                        <a:pt x="109" y="80"/>
                      </a:lnTo>
                      <a:lnTo>
                        <a:pt x="108" y="82"/>
                      </a:lnTo>
                      <a:lnTo>
                        <a:pt x="107" y="84"/>
                      </a:lnTo>
                      <a:lnTo>
                        <a:pt x="104" y="87"/>
                      </a:lnTo>
                      <a:lnTo>
                        <a:pt x="101" y="89"/>
                      </a:lnTo>
                      <a:lnTo>
                        <a:pt x="97" y="90"/>
                      </a:lnTo>
                      <a:lnTo>
                        <a:pt x="94" y="91"/>
                      </a:lnTo>
                      <a:lnTo>
                        <a:pt x="91" y="92"/>
                      </a:lnTo>
                      <a:lnTo>
                        <a:pt x="86" y="92"/>
                      </a:lnTo>
                      <a:lnTo>
                        <a:pt x="80" y="92"/>
                      </a:lnTo>
                      <a:lnTo>
                        <a:pt x="76" y="91"/>
                      </a:lnTo>
                      <a:lnTo>
                        <a:pt x="71" y="89"/>
                      </a:lnTo>
                      <a:lnTo>
                        <a:pt x="68" y="87"/>
                      </a:lnTo>
                      <a:lnTo>
                        <a:pt x="65" y="82"/>
                      </a:lnTo>
                      <a:lnTo>
                        <a:pt x="63" y="77"/>
                      </a:lnTo>
                      <a:lnTo>
                        <a:pt x="62" y="74"/>
                      </a:lnTo>
                      <a:lnTo>
                        <a:pt x="61" y="69"/>
                      </a:lnTo>
                      <a:lnTo>
                        <a:pt x="61" y="68"/>
                      </a:lnTo>
                      <a:lnTo>
                        <a:pt x="61" y="67"/>
                      </a:lnTo>
                      <a:lnTo>
                        <a:pt x="61" y="66"/>
                      </a:lnTo>
                      <a:lnTo>
                        <a:pt x="61" y="65"/>
                      </a:lnTo>
                      <a:lnTo>
                        <a:pt x="61" y="64"/>
                      </a:lnTo>
                      <a:lnTo>
                        <a:pt x="61" y="62"/>
                      </a:lnTo>
                      <a:lnTo>
                        <a:pt x="61" y="61"/>
                      </a:lnTo>
                      <a:lnTo>
                        <a:pt x="61" y="60"/>
                      </a:lnTo>
                      <a:lnTo>
                        <a:pt x="61" y="52"/>
                      </a:lnTo>
                      <a:lnTo>
                        <a:pt x="62" y="44"/>
                      </a:lnTo>
                      <a:lnTo>
                        <a:pt x="64" y="38"/>
                      </a:lnTo>
                      <a:lnTo>
                        <a:pt x="66" y="32"/>
                      </a:lnTo>
                      <a:lnTo>
                        <a:pt x="70" y="28"/>
                      </a:lnTo>
                      <a:lnTo>
                        <a:pt x="74" y="24"/>
                      </a:lnTo>
                      <a:lnTo>
                        <a:pt x="80" y="23"/>
                      </a:lnTo>
                      <a:lnTo>
                        <a:pt x="87" y="22"/>
                      </a:lnTo>
                      <a:lnTo>
                        <a:pt x="88" y="22"/>
                      </a:lnTo>
                      <a:lnTo>
                        <a:pt x="89" y="22"/>
                      </a:lnTo>
                      <a:lnTo>
                        <a:pt x="91" y="22"/>
                      </a:lnTo>
                      <a:lnTo>
                        <a:pt x="92" y="22"/>
                      </a:lnTo>
                      <a:lnTo>
                        <a:pt x="93" y="22"/>
                      </a:lnTo>
                      <a:lnTo>
                        <a:pt x="94" y="23"/>
                      </a:lnTo>
                      <a:lnTo>
                        <a:pt x="95" y="23"/>
                      </a:lnTo>
                      <a:lnTo>
                        <a:pt x="99" y="24"/>
                      </a:lnTo>
                      <a:lnTo>
                        <a:pt x="102" y="27"/>
                      </a:lnTo>
                      <a:lnTo>
                        <a:pt x="104" y="29"/>
                      </a:lnTo>
                      <a:lnTo>
                        <a:pt x="107" y="31"/>
                      </a:lnTo>
                      <a:lnTo>
                        <a:pt x="109" y="35"/>
                      </a:lnTo>
                      <a:lnTo>
                        <a:pt x="111" y="38"/>
                      </a:lnTo>
                      <a:lnTo>
                        <a:pt x="112" y="43"/>
                      </a:lnTo>
                      <a:lnTo>
                        <a:pt x="112" y="49"/>
                      </a:lnTo>
                      <a:lnTo>
                        <a:pt x="96" y="47"/>
                      </a:lnTo>
                      <a:lnTo>
                        <a:pt x="96" y="46"/>
                      </a:lnTo>
                      <a:lnTo>
                        <a:pt x="96" y="45"/>
                      </a:lnTo>
                      <a:lnTo>
                        <a:pt x="95" y="44"/>
                      </a:lnTo>
                      <a:lnTo>
                        <a:pt x="95" y="43"/>
                      </a:lnTo>
                      <a:lnTo>
                        <a:pt x="94" y="42"/>
                      </a:lnTo>
                      <a:lnTo>
                        <a:pt x="94" y="40"/>
                      </a:lnTo>
                      <a:lnTo>
                        <a:pt x="93" y="39"/>
                      </a:lnTo>
                      <a:lnTo>
                        <a:pt x="92" y="38"/>
                      </a:lnTo>
                      <a:lnTo>
                        <a:pt x="91" y="38"/>
                      </a:lnTo>
                      <a:lnTo>
                        <a:pt x="88" y="37"/>
                      </a:lnTo>
                      <a:lnTo>
                        <a:pt x="87" y="37"/>
                      </a:lnTo>
                      <a:lnTo>
                        <a:pt x="85" y="37"/>
                      </a:lnTo>
                      <a:lnTo>
                        <a:pt x="82" y="38"/>
                      </a:lnTo>
                      <a:lnTo>
                        <a:pt x="80" y="39"/>
                      </a:lnTo>
                      <a:lnTo>
                        <a:pt x="79" y="42"/>
                      </a:lnTo>
                      <a:lnTo>
                        <a:pt x="78" y="44"/>
                      </a:lnTo>
                      <a:lnTo>
                        <a:pt x="77" y="46"/>
                      </a:lnTo>
                      <a:lnTo>
                        <a:pt x="76" y="50"/>
                      </a:lnTo>
                      <a:lnTo>
                        <a:pt x="76" y="52"/>
                      </a:lnTo>
                      <a:lnTo>
                        <a:pt x="76" y="53"/>
                      </a:lnTo>
                      <a:lnTo>
                        <a:pt x="76" y="54"/>
                      </a:lnTo>
                      <a:lnTo>
                        <a:pt x="76" y="55"/>
                      </a:lnTo>
                      <a:lnTo>
                        <a:pt x="76" y="57"/>
                      </a:lnTo>
                      <a:lnTo>
                        <a:pt x="76" y="58"/>
                      </a:lnTo>
                      <a:lnTo>
                        <a:pt x="76" y="59"/>
                      </a:lnTo>
                      <a:lnTo>
                        <a:pt x="76" y="60"/>
                      </a:lnTo>
                      <a:lnTo>
                        <a:pt x="76" y="61"/>
                      </a:lnTo>
                      <a:lnTo>
                        <a:pt x="76" y="62"/>
                      </a:lnTo>
                      <a:lnTo>
                        <a:pt x="76" y="64"/>
                      </a:lnTo>
                      <a:lnTo>
                        <a:pt x="76" y="65"/>
                      </a:lnTo>
                      <a:lnTo>
                        <a:pt x="76" y="66"/>
                      </a:lnTo>
                      <a:lnTo>
                        <a:pt x="76" y="68"/>
                      </a:lnTo>
                      <a:lnTo>
                        <a:pt x="77" y="70"/>
                      </a:lnTo>
                      <a:lnTo>
                        <a:pt x="78" y="73"/>
                      </a:lnTo>
                      <a:lnTo>
                        <a:pt x="79" y="75"/>
                      </a:lnTo>
                      <a:lnTo>
                        <a:pt x="80" y="76"/>
                      </a:lnTo>
                      <a:lnTo>
                        <a:pt x="81" y="79"/>
                      </a:lnTo>
                      <a:lnTo>
                        <a:pt x="84" y="80"/>
                      </a:lnTo>
                      <a:lnTo>
                        <a:pt x="87" y="80"/>
                      </a:lnTo>
                      <a:lnTo>
                        <a:pt x="88" y="80"/>
                      </a:lnTo>
                      <a:lnTo>
                        <a:pt x="89" y="79"/>
                      </a:lnTo>
                      <a:lnTo>
                        <a:pt x="91" y="79"/>
                      </a:lnTo>
                      <a:lnTo>
                        <a:pt x="92" y="77"/>
                      </a:lnTo>
                      <a:lnTo>
                        <a:pt x="93" y="76"/>
                      </a:lnTo>
                      <a:lnTo>
                        <a:pt x="94" y="75"/>
                      </a:lnTo>
                      <a:lnTo>
                        <a:pt x="94" y="74"/>
                      </a:lnTo>
                      <a:lnTo>
                        <a:pt x="95" y="73"/>
                      </a:lnTo>
                      <a:lnTo>
                        <a:pt x="95" y="72"/>
                      </a:lnTo>
                      <a:lnTo>
                        <a:pt x="96" y="70"/>
                      </a:lnTo>
                      <a:lnTo>
                        <a:pt x="96" y="69"/>
                      </a:lnTo>
                      <a:lnTo>
                        <a:pt x="96" y="68"/>
                      </a:lnTo>
                      <a:lnTo>
                        <a:pt x="96" y="67"/>
                      </a:lnTo>
                      <a:close/>
                      <a:moveTo>
                        <a:pt x="172" y="44"/>
                      </a:moveTo>
                      <a:lnTo>
                        <a:pt x="172" y="91"/>
                      </a:lnTo>
                      <a:lnTo>
                        <a:pt x="157" y="91"/>
                      </a:lnTo>
                      <a:lnTo>
                        <a:pt x="157" y="51"/>
                      </a:lnTo>
                      <a:lnTo>
                        <a:pt x="157" y="50"/>
                      </a:lnTo>
                      <a:lnTo>
                        <a:pt x="157" y="49"/>
                      </a:lnTo>
                      <a:lnTo>
                        <a:pt x="157" y="47"/>
                      </a:lnTo>
                      <a:lnTo>
                        <a:pt x="157" y="46"/>
                      </a:lnTo>
                      <a:lnTo>
                        <a:pt x="157" y="45"/>
                      </a:lnTo>
                      <a:lnTo>
                        <a:pt x="157" y="44"/>
                      </a:lnTo>
                      <a:lnTo>
                        <a:pt x="156" y="43"/>
                      </a:lnTo>
                      <a:lnTo>
                        <a:pt x="156" y="40"/>
                      </a:lnTo>
                      <a:lnTo>
                        <a:pt x="155" y="39"/>
                      </a:lnTo>
                      <a:lnTo>
                        <a:pt x="154" y="38"/>
                      </a:lnTo>
                      <a:lnTo>
                        <a:pt x="153" y="38"/>
                      </a:lnTo>
                      <a:lnTo>
                        <a:pt x="150" y="37"/>
                      </a:lnTo>
                      <a:lnTo>
                        <a:pt x="148" y="37"/>
                      </a:lnTo>
                      <a:lnTo>
                        <a:pt x="146" y="37"/>
                      </a:lnTo>
                      <a:lnTo>
                        <a:pt x="143" y="38"/>
                      </a:lnTo>
                      <a:lnTo>
                        <a:pt x="142" y="39"/>
                      </a:lnTo>
                      <a:lnTo>
                        <a:pt x="140" y="40"/>
                      </a:lnTo>
                      <a:lnTo>
                        <a:pt x="139" y="43"/>
                      </a:lnTo>
                      <a:lnTo>
                        <a:pt x="138" y="46"/>
                      </a:lnTo>
                      <a:lnTo>
                        <a:pt x="137" y="50"/>
                      </a:lnTo>
                      <a:lnTo>
                        <a:pt x="137" y="53"/>
                      </a:lnTo>
                      <a:lnTo>
                        <a:pt x="137" y="91"/>
                      </a:lnTo>
                      <a:lnTo>
                        <a:pt x="122" y="91"/>
                      </a:lnTo>
                      <a:lnTo>
                        <a:pt x="122" y="0"/>
                      </a:lnTo>
                      <a:lnTo>
                        <a:pt x="137" y="0"/>
                      </a:lnTo>
                      <a:lnTo>
                        <a:pt x="137" y="32"/>
                      </a:lnTo>
                      <a:lnTo>
                        <a:pt x="138" y="30"/>
                      </a:lnTo>
                      <a:lnTo>
                        <a:pt x="139" y="28"/>
                      </a:lnTo>
                      <a:lnTo>
                        <a:pt x="141" y="27"/>
                      </a:lnTo>
                      <a:lnTo>
                        <a:pt x="142" y="24"/>
                      </a:lnTo>
                      <a:lnTo>
                        <a:pt x="145" y="23"/>
                      </a:lnTo>
                      <a:lnTo>
                        <a:pt x="148" y="23"/>
                      </a:lnTo>
                      <a:lnTo>
                        <a:pt x="150" y="22"/>
                      </a:lnTo>
                      <a:lnTo>
                        <a:pt x="153" y="22"/>
                      </a:lnTo>
                      <a:lnTo>
                        <a:pt x="157" y="22"/>
                      </a:lnTo>
                      <a:lnTo>
                        <a:pt x="161" y="23"/>
                      </a:lnTo>
                      <a:lnTo>
                        <a:pt x="164" y="26"/>
                      </a:lnTo>
                      <a:lnTo>
                        <a:pt x="167" y="28"/>
                      </a:lnTo>
                      <a:lnTo>
                        <a:pt x="169" y="31"/>
                      </a:lnTo>
                      <a:lnTo>
                        <a:pt x="171" y="35"/>
                      </a:lnTo>
                      <a:lnTo>
                        <a:pt x="172" y="39"/>
                      </a:lnTo>
                      <a:lnTo>
                        <a:pt x="172" y="45"/>
                      </a:lnTo>
                      <a:lnTo>
                        <a:pt x="172" y="44"/>
                      </a:lnTo>
                      <a:close/>
                      <a:moveTo>
                        <a:pt x="233" y="42"/>
                      </a:moveTo>
                      <a:lnTo>
                        <a:pt x="233" y="79"/>
                      </a:lnTo>
                      <a:lnTo>
                        <a:pt x="233" y="82"/>
                      </a:lnTo>
                      <a:lnTo>
                        <a:pt x="233" y="84"/>
                      </a:lnTo>
                      <a:lnTo>
                        <a:pt x="233" y="85"/>
                      </a:lnTo>
                      <a:lnTo>
                        <a:pt x="234" y="87"/>
                      </a:lnTo>
                      <a:lnTo>
                        <a:pt x="234" y="88"/>
                      </a:lnTo>
                      <a:lnTo>
                        <a:pt x="236" y="88"/>
                      </a:lnTo>
                      <a:lnTo>
                        <a:pt x="236" y="89"/>
                      </a:lnTo>
                      <a:lnTo>
                        <a:pt x="237" y="89"/>
                      </a:lnTo>
                      <a:lnTo>
                        <a:pt x="237" y="91"/>
                      </a:lnTo>
                      <a:lnTo>
                        <a:pt x="221" y="91"/>
                      </a:lnTo>
                      <a:lnTo>
                        <a:pt x="219" y="91"/>
                      </a:lnTo>
                      <a:lnTo>
                        <a:pt x="219" y="90"/>
                      </a:lnTo>
                      <a:lnTo>
                        <a:pt x="219" y="89"/>
                      </a:lnTo>
                      <a:lnTo>
                        <a:pt x="219" y="88"/>
                      </a:lnTo>
                      <a:lnTo>
                        <a:pt x="219" y="87"/>
                      </a:lnTo>
                      <a:lnTo>
                        <a:pt x="219" y="85"/>
                      </a:lnTo>
                      <a:lnTo>
                        <a:pt x="219" y="84"/>
                      </a:lnTo>
                      <a:lnTo>
                        <a:pt x="218" y="84"/>
                      </a:lnTo>
                      <a:lnTo>
                        <a:pt x="218" y="85"/>
                      </a:lnTo>
                      <a:lnTo>
                        <a:pt x="217" y="85"/>
                      </a:lnTo>
                      <a:lnTo>
                        <a:pt x="217" y="87"/>
                      </a:lnTo>
                      <a:lnTo>
                        <a:pt x="216" y="88"/>
                      </a:lnTo>
                      <a:lnTo>
                        <a:pt x="214" y="89"/>
                      </a:lnTo>
                      <a:lnTo>
                        <a:pt x="213" y="90"/>
                      </a:lnTo>
                      <a:lnTo>
                        <a:pt x="210" y="91"/>
                      </a:lnTo>
                      <a:lnTo>
                        <a:pt x="208" y="91"/>
                      </a:lnTo>
                      <a:lnTo>
                        <a:pt x="206" y="91"/>
                      </a:lnTo>
                      <a:lnTo>
                        <a:pt x="203" y="92"/>
                      </a:lnTo>
                      <a:lnTo>
                        <a:pt x="201" y="92"/>
                      </a:lnTo>
                      <a:lnTo>
                        <a:pt x="198" y="92"/>
                      </a:lnTo>
                      <a:lnTo>
                        <a:pt x="195" y="91"/>
                      </a:lnTo>
                      <a:lnTo>
                        <a:pt x="192" y="90"/>
                      </a:lnTo>
                      <a:lnTo>
                        <a:pt x="190" y="89"/>
                      </a:lnTo>
                      <a:lnTo>
                        <a:pt x="186" y="87"/>
                      </a:lnTo>
                      <a:lnTo>
                        <a:pt x="185" y="83"/>
                      </a:lnTo>
                      <a:lnTo>
                        <a:pt x="183" y="79"/>
                      </a:lnTo>
                      <a:lnTo>
                        <a:pt x="183" y="74"/>
                      </a:lnTo>
                      <a:lnTo>
                        <a:pt x="183" y="69"/>
                      </a:lnTo>
                      <a:lnTo>
                        <a:pt x="184" y="65"/>
                      </a:lnTo>
                      <a:lnTo>
                        <a:pt x="186" y="61"/>
                      </a:lnTo>
                      <a:lnTo>
                        <a:pt x="188" y="59"/>
                      </a:lnTo>
                      <a:lnTo>
                        <a:pt x="191" y="57"/>
                      </a:lnTo>
                      <a:lnTo>
                        <a:pt x="194" y="54"/>
                      </a:lnTo>
                      <a:lnTo>
                        <a:pt x="196" y="53"/>
                      </a:lnTo>
                      <a:lnTo>
                        <a:pt x="200" y="52"/>
                      </a:lnTo>
                      <a:lnTo>
                        <a:pt x="214" y="50"/>
                      </a:lnTo>
                      <a:lnTo>
                        <a:pt x="215" y="50"/>
                      </a:lnTo>
                      <a:lnTo>
                        <a:pt x="216" y="50"/>
                      </a:lnTo>
                      <a:lnTo>
                        <a:pt x="216" y="49"/>
                      </a:lnTo>
                      <a:lnTo>
                        <a:pt x="217" y="49"/>
                      </a:lnTo>
                      <a:lnTo>
                        <a:pt x="218" y="47"/>
                      </a:lnTo>
                      <a:lnTo>
                        <a:pt x="218" y="46"/>
                      </a:lnTo>
                      <a:lnTo>
                        <a:pt x="218" y="45"/>
                      </a:lnTo>
                      <a:lnTo>
                        <a:pt x="218" y="44"/>
                      </a:lnTo>
                      <a:lnTo>
                        <a:pt x="218" y="43"/>
                      </a:lnTo>
                      <a:lnTo>
                        <a:pt x="218" y="40"/>
                      </a:lnTo>
                      <a:lnTo>
                        <a:pt x="218" y="39"/>
                      </a:lnTo>
                      <a:lnTo>
                        <a:pt x="217" y="39"/>
                      </a:lnTo>
                      <a:lnTo>
                        <a:pt x="216" y="38"/>
                      </a:lnTo>
                      <a:lnTo>
                        <a:pt x="215" y="38"/>
                      </a:lnTo>
                      <a:lnTo>
                        <a:pt x="214" y="37"/>
                      </a:lnTo>
                      <a:lnTo>
                        <a:pt x="213" y="37"/>
                      </a:lnTo>
                      <a:lnTo>
                        <a:pt x="211" y="37"/>
                      </a:lnTo>
                      <a:lnTo>
                        <a:pt x="210" y="37"/>
                      </a:lnTo>
                      <a:lnTo>
                        <a:pt x="209" y="37"/>
                      </a:lnTo>
                      <a:lnTo>
                        <a:pt x="208" y="37"/>
                      </a:lnTo>
                      <a:lnTo>
                        <a:pt x="206" y="37"/>
                      </a:lnTo>
                      <a:lnTo>
                        <a:pt x="205" y="37"/>
                      </a:lnTo>
                      <a:lnTo>
                        <a:pt x="203" y="38"/>
                      </a:lnTo>
                      <a:lnTo>
                        <a:pt x="202" y="39"/>
                      </a:lnTo>
                      <a:lnTo>
                        <a:pt x="202" y="40"/>
                      </a:lnTo>
                      <a:lnTo>
                        <a:pt x="201" y="42"/>
                      </a:lnTo>
                      <a:lnTo>
                        <a:pt x="201" y="43"/>
                      </a:lnTo>
                      <a:lnTo>
                        <a:pt x="200" y="44"/>
                      </a:lnTo>
                      <a:lnTo>
                        <a:pt x="200" y="45"/>
                      </a:lnTo>
                      <a:lnTo>
                        <a:pt x="200" y="46"/>
                      </a:lnTo>
                      <a:lnTo>
                        <a:pt x="185" y="46"/>
                      </a:lnTo>
                      <a:lnTo>
                        <a:pt x="187" y="39"/>
                      </a:lnTo>
                      <a:lnTo>
                        <a:pt x="188" y="34"/>
                      </a:lnTo>
                      <a:lnTo>
                        <a:pt x="191" y="30"/>
                      </a:lnTo>
                      <a:lnTo>
                        <a:pt x="194" y="27"/>
                      </a:lnTo>
                      <a:lnTo>
                        <a:pt x="198" y="26"/>
                      </a:lnTo>
                      <a:lnTo>
                        <a:pt x="201" y="23"/>
                      </a:lnTo>
                      <a:lnTo>
                        <a:pt x="205" y="22"/>
                      </a:lnTo>
                      <a:lnTo>
                        <a:pt x="209" y="22"/>
                      </a:lnTo>
                      <a:lnTo>
                        <a:pt x="210" y="22"/>
                      </a:lnTo>
                      <a:lnTo>
                        <a:pt x="211" y="22"/>
                      </a:lnTo>
                      <a:lnTo>
                        <a:pt x="213" y="22"/>
                      </a:lnTo>
                      <a:lnTo>
                        <a:pt x="214" y="22"/>
                      </a:lnTo>
                      <a:lnTo>
                        <a:pt x="215" y="22"/>
                      </a:lnTo>
                      <a:lnTo>
                        <a:pt x="216" y="22"/>
                      </a:lnTo>
                      <a:lnTo>
                        <a:pt x="217" y="22"/>
                      </a:lnTo>
                      <a:lnTo>
                        <a:pt x="218" y="23"/>
                      </a:lnTo>
                      <a:lnTo>
                        <a:pt x="219" y="23"/>
                      </a:lnTo>
                      <a:lnTo>
                        <a:pt x="222" y="24"/>
                      </a:lnTo>
                      <a:lnTo>
                        <a:pt x="224" y="26"/>
                      </a:lnTo>
                      <a:lnTo>
                        <a:pt x="226" y="28"/>
                      </a:lnTo>
                      <a:lnTo>
                        <a:pt x="229" y="29"/>
                      </a:lnTo>
                      <a:lnTo>
                        <a:pt x="231" y="31"/>
                      </a:lnTo>
                      <a:lnTo>
                        <a:pt x="232" y="35"/>
                      </a:lnTo>
                      <a:lnTo>
                        <a:pt x="233" y="38"/>
                      </a:lnTo>
                      <a:lnTo>
                        <a:pt x="233" y="42"/>
                      </a:lnTo>
                      <a:close/>
                      <a:moveTo>
                        <a:pt x="218" y="68"/>
                      </a:moveTo>
                      <a:lnTo>
                        <a:pt x="218" y="59"/>
                      </a:lnTo>
                      <a:lnTo>
                        <a:pt x="218" y="60"/>
                      </a:lnTo>
                      <a:lnTo>
                        <a:pt x="217" y="60"/>
                      </a:lnTo>
                      <a:lnTo>
                        <a:pt x="216" y="60"/>
                      </a:lnTo>
                      <a:lnTo>
                        <a:pt x="215" y="61"/>
                      </a:lnTo>
                      <a:lnTo>
                        <a:pt x="214" y="61"/>
                      </a:lnTo>
                      <a:lnTo>
                        <a:pt x="213" y="61"/>
                      </a:lnTo>
                      <a:lnTo>
                        <a:pt x="210" y="62"/>
                      </a:lnTo>
                      <a:lnTo>
                        <a:pt x="209" y="62"/>
                      </a:lnTo>
                      <a:lnTo>
                        <a:pt x="207" y="64"/>
                      </a:lnTo>
                      <a:lnTo>
                        <a:pt x="205" y="64"/>
                      </a:lnTo>
                      <a:lnTo>
                        <a:pt x="203" y="65"/>
                      </a:lnTo>
                      <a:lnTo>
                        <a:pt x="201" y="66"/>
                      </a:lnTo>
                      <a:lnTo>
                        <a:pt x="200" y="67"/>
                      </a:lnTo>
                      <a:lnTo>
                        <a:pt x="200" y="68"/>
                      </a:lnTo>
                      <a:lnTo>
                        <a:pt x="199" y="70"/>
                      </a:lnTo>
                      <a:lnTo>
                        <a:pt x="199" y="73"/>
                      </a:lnTo>
                      <a:lnTo>
                        <a:pt x="199" y="74"/>
                      </a:lnTo>
                      <a:lnTo>
                        <a:pt x="199" y="76"/>
                      </a:lnTo>
                      <a:lnTo>
                        <a:pt x="199" y="77"/>
                      </a:lnTo>
                      <a:lnTo>
                        <a:pt x="200" y="79"/>
                      </a:lnTo>
                      <a:lnTo>
                        <a:pt x="201" y="80"/>
                      </a:lnTo>
                      <a:lnTo>
                        <a:pt x="202" y="80"/>
                      </a:lnTo>
                      <a:lnTo>
                        <a:pt x="202" y="81"/>
                      </a:lnTo>
                      <a:lnTo>
                        <a:pt x="203" y="81"/>
                      </a:lnTo>
                      <a:lnTo>
                        <a:pt x="205" y="81"/>
                      </a:lnTo>
                      <a:lnTo>
                        <a:pt x="206" y="81"/>
                      </a:lnTo>
                      <a:lnTo>
                        <a:pt x="208" y="81"/>
                      </a:lnTo>
                      <a:lnTo>
                        <a:pt x="210" y="80"/>
                      </a:lnTo>
                      <a:lnTo>
                        <a:pt x="213" y="79"/>
                      </a:lnTo>
                      <a:lnTo>
                        <a:pt x="215" y="77"/>
                      </a:lnTo>
                      <a:lnTo>
                        <a:pt x="216" y="75"/>
                      </a:lnTo>
                      <a:lnTo>
                        <a:pt x="217" y="73"/>
                      </a:lnTo>
                      <a:lnTo>
                        <a:pt x="218" y="70"/>
                      </a:lnTo>
                      <a:lnTo>
                        <a:pt x="218" y="68"/>
                      </a:lnTo>
                      <a:close/>
                      <a:moveTo>
                        <a:pt x="266" y="73"/>
                      </a:moveTo>
                      <a:lnTo>
                        <a:pt x="266" y="91"/>
                      </a:lnTo>
                      <a:lnTo>
                        <a:pt x="249" y="91"/>
                      </a:lnTo>
                      <a:lnTo>
                        <a:pt x="249" y="73"/>
                      </a:lnTo>
                      <a:lnTo>
                        <a:pt x="266" y="73"/>
                      </a:lnTo>
                      <a:close/>
                      <a:moveTo>
                        <a:pt x="266" y="26"/>
                      </a:moveTo>
                      <a:lnTo>
                        <a:pt x="266" y="45"/>
                      </a:lnTo>
                      <a:lnTo>
                        <a:pt x="249" y="45"/>
                      </a:lnTo>
                      <a:lnTo>
                        <a:pt x="249" y="26"/>
                      </a:lnTo>
                      <a:lnTo>
                        <a:pt x="26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05" name="Freeform 362">
                  <a:extLst>
                    <a:ext uri="{FF2B5EF4-FFF2-40B4-BE49-F238E27FC236}">
                      <a16:creationId xmlns:a16="http://schemas.microsoft.com/office/drawing/2014/main" id="{FF4B1162-A638-492E-B100-B90753BF6853}"/>
                    </a:ext>
                  </a:extLst>
                </p:cNvPr>
                <p:cNvSpPr>
                  <a:spLocks/>
                </p:cNvSpPr>
                <p:nvPr/>
              </p:nvSpPr>
              <p:spPr bwMode="auto">
                <a:xfrm>
                  <a:off x="1205" y="4824"/>
                  <a:ext cx="600" cy="8"/>
                </a:xfrm>
                <a:custGeom>
                  <a:avLst/>
                  <a:gdLst>
                    <a:gd name="T0" fmla="*/ 18 w 1201"/>
                    <a:gd name="T1" fmla="*/ 1 h 16"/>
                    <a:gd name="T2" fmla="*/ 18 w 1201"/>
                    <a:gd name="T3" fmla="*/ 0 h 16"/>
                    <a:gd name="T4" fmla="*/ 0 w 1201"/>
                    <a:gd name="T5" fmla="*/ 0 h 16"/>
                    <a:gd name="T6" fmla="*/ 0 w 1201"/>
                    <a:gd name="T7" fmla="*/ 1 h 16"/>
                    <a:gd name="T8" fmla="*/ 18 w 1201"/>
                    <a:gd name="T9" fmla="*/ 1 h 16"/>
                    <a:gd name="T10" fmla="*/ 18 w 1201"/>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01" h="16">
                      <a:moveTo>
                        <a:pt x="1201" y="8"/>
                      </a:moveTo>
                      <a:lnTo>
                        <a:pt x="1201" y="0"/>
                      </a:lnTo>
                      <a:lnTo>
                        <a:pt x="0" y="0"/>
                      </a:lnTo>
                      <a:lnTo>
                        <a:pt x="0" y="16"/>
                      </a:lnTo>
                      <a:lnTo>
                        <a:pt x="1201" y="16"/>
                      </a:lnTo>
                      <a:lnTo>
                        <a:pt x="120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06" name="Freeform 363">
                  <a:extLst>
                    <a:ext uri="{FF2B5EF4-FFF2-40B4-BE49-F238E27FC236}">
                      <a16:creationId xmlns:a16="http://schemas.microsoft.com/office/drawing/2014/main" id="{7A1CB769-47BE-483A-B39E-337789551D92}"/>
                    </a:ext>
                  </a:extLst>
                </p:cNvPr>
                <p:cNvSpPr>
                  <a:spLocks/>
                </p:cNvSpPr>
                <p:nvPr/>
              </p:nvSpPr>
              <p:spPr bwMode="auto">
                <a:xfrm>
                  <a:off x="1350" y="4760"/>
                  <a:ext cx="456" cy="8"/>
                </a:xfrm>
                <a:custGeom>
                  <a:avLst/>
                  <a:gdLst>
                    <a:gd name="T0" fmla="*/ 15 w 912"/>
                    <a:gd name="T1" fmla="*/ 1 h 16"/>
                    <a:gd name="T2" fmla="*/ 15 w 912"/>
                    <a:gd name="T3" fmla="*/ 0 h 16"/>
                    <a:gd name="T4" fmla="*/ 0 w 912"/>
                    <a:gd name="T5" fmla="*/ 0 h 16"/>
                    <a:gd name="T6" fmla="*/ 0 w 912"/>
                    <a:gd name="T7" fmla="*/ 1 h 16"/>
                    <a:gd name="T8" fmla="*/ 15 w 912"/>
                    <a:gd name="T9" fmla="*/ 1 h 16"/>
                    <a:gd name="T10" fmla="*/ 15 w 912"/>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 h="16">
                      <a:moveTo>
                        <a:pt x="912" y="8"/>
                      </a:moveTo>
                      <a:lnTo>
                        <a:pt x="912" y="0"/>
                      </a:lnTo>
                      <a:lnTo>
                        <a:pt x="0" y="0"/>
                      </a:lnTo>
                      <a:lnTo>
                        <a:pt x="0" y="16"/>
                      </a:lnTo>
                      <a:lnTo>
                        <a:pt x="912" y="16"/>
                      </a:lnTo>
                      <a:lnTo>
                        <a:pt x="91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aphicFrame>
            <p:nvGraphicFramePr>
              <p:cNvPr id="56521" name="Object 364">
                <a:extLst>
                  <a:ext uri="{FF2B5EF4-FFF2-40B4-BE49-F238E27FC236}">
                    <a16:creationId xmlns:a16="http://schemas.microsoft.com/office/drawing/2014/main" id="{37BE9602-926F-4236-A4DA-54D032A715FC}"/>
                  </a:ext>
                </a:extLst>
              </p:cNvPr>
              <p:cNvGraphicFramePr>
                <a:graphicFrameLocks noChangeAspect="1"/>
              </p:cNvGraphicFramePr>
              <p:nvPr/>
            </p:nvGraphicFramePr>
            <p:xfrm>
              <a:off x="2352" y="3216"/>
              <a:ext cx="277" cy="430"/>
            </p:xfrm>
            <a:graphic>
              <a:graphicData uri="http://schemas.openxmlformats.org/presentationml/2006/ole">
                <mc:AlternateContent xmlns:mc="http://schemas.openxmlformats.org/markup-compatibility/2006">
                  <mc:Choice xmlns:v="urn:schemas-microsoft-com:vml" Requires="v">
                    <p:oleObj spid="_x0000_s56913" name="Clip" r:id="rId4" imgW="914400" imgH="1418234" progId="MS_ClipArt_Gallery.2">
                      <p:embed/>
                    </p:oleObj>
                  </mc:Choice>
                  <mc:Fallback>
                    <p:oleObj name="Clip" r:id="rId4" imgW="914400" imgH="1418234" progId="MS_ClipArt_Gallery.2">
                      <p:embed/>
                      <p:pic>
                        <p:nvPicPr>
                          <p:cNvPr id="0" name="Object 36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2" y="3216"/>
                            <a:ext cx="277" cy="4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6522" name="Group 365">
                <a:extLst>
                  <a:ext uri="{FF2B5EF4-FFF2-40B4-BE49-F238E27FC236}">
                    <a16:creationId xmlns:a16="http://schemas.microsoft.com/office/drawing/2014/main" id="{60995666-C46F-42F4-BDE2-03931D1E784D}"/>
                  </a:ext>
                </a:extLst>
              </p:cNvPr>
              <p:cNvGrpSpPr>
                <a:grpSpLocks/>
              </p:cNvGrpSpPr>
              <p:nvPr/>
            </p:nvGrpSpPr>
            <p:grpSpPr bwMode="auto">
              <a:xfrm>
                <a:off x="2405" y="3239"/>
                <a:ext cx="170" cy="201"/>
                <a:chOff x="1740" y="3792"/>
                <a:chExt cx="341" cy="402"/>
              </a:xfrm>
            </p:grpSpPr>
            <p:sp>
              <p:nvSpPr>
                <p:cNvPr id="56523" name="Freeform 366">
                  <a:extLst>
                    <a:ext uri="{FF2B5EF4-FFF2-40B4-BE49-F238E27FC236}">
                      <a16:creationId xmlns:a16="http://schemas.microsoft.com/office/drawing/2014/main" id="{6A9A8129-EF6E-4835-9499-76D39BBBF9B8}"/>
                    </a:ext>
                  </a:extLst>
                </p:cNvPr>
                <p:cNvSpPr>
                  <a:spLocks/>
                </p:cNvSpPr>
                <p:nvPr/>
              </p:nvSpPr>
              <p:spPr bwMode="auto">
                <a:xfrm>
                  <a:off x="1743" y="3796"/>
                  <a:ext cx="335" cy="394"/>
                </a:xfrm>
                <a:custGeom>
                  <a:avLst/>
                  <a:gdLst>
                    <a:gd name="T0" fmla="*/ 0 w 668"/>
                    <a:gd name="T1" fmla="*/ 13 h 788"/>
                    <a:gd name="T2" fmla="*/ 0 w 668"/>
                    <a:gd name="T3" fmla="*/ 5 h 788"/>
                    <a:gd name="T4" fmla="*/ 1 w 668"/>
                    <a:gd name="T5" fmla="*/ 4 h 788"/>
                    <a:gd name="T6" fmla="*/ 1 w 668"/>
                    <a:gd name="T7" fmla="*/ 3 h 788"/>
                    <a:gd name="T8" fmla="*/ 1 w 668"/>
                    <a:gd name="T9" fmla="*/ 2 h 788"/>
                    <a:gd name="T10" fmla="*/ 2 w 668"/>
                    <a:gd name="T11" fmla="*/ 2 h 788"/>
                    <a:gd name="T12" fmla="*/ 3 w 668"/>
                    <a:gd name="T13" fmla="*/ 1 h 788"/>
                    <a:gd name="T14" fmla="*/ 4 w 668"/>
                    <a:gd name="T15" fmla="*/ 1 h 788"/>
                    <a:gd name="T16" fmla="*/ 5 w 668"/>
                    <a:gd name="T17" fmla="*/ 1 h 788"/>
                    <a:gd name="T18" fmla="*/ 6 w 668"/>
                    <a:gd name="T19" fmla="*/ 0 h 788"/>
                    <a:gd name="T20" fmla="*/ 7 w 668"/>
                    <a:gd name="T21" fmla="*/ 1 h 788"/>
                    <a:gd name="T22" fmla="*/ 8 w 668"/>
                    <a:gd name="T23" fmla="*/ 1 h 788"/>
                    <a:gd name="T24" fmla="*/ 9 w 668"/>
                    <a:gd name="T25" fmla="*/ 1 h 788"/>
                    <a:gd name="T26" fmla="*/ 9 w 668"/>
                    <a:gd name="T27" fmla="*/ 2 h 788"/>
                    <a:gd name="T28" fmla="*/ 10 w 668"/>
                    <a:gd name="T29" fmla="*/ 2 h 788"/>
                    <a:gd name="T30" fmla="*/ 10 w 668"/>
                    <a:gd name="T31" fmla="*/ 3 h 788"/>
                    <a:gd name="T32" fmla="*/ 11 w 668"/>
                    <a:gd name="T33" fmla="*/ 4 h 788"/>
                    <a:gd name="T34" fmla="*/ 11 w 668"/>
                    <a:gd name="T35" fmla="*/ 5 h 788"/>
                    <a:gd name="T36" fmla="*/ 11 w 668"/>
                    <a:gd name="T37" fmla="*/ 13 h 788"/>
                    <a:gd name="T38" fmla="*/ 9 w 668"/>
                    <a:gd name="T39" fmla="*/ 13 h 788"/>
                    <a:gd name="T40" fmla="*/ 9 w 668"/>
                    <a:gd name="T41" fmla="*/ 5 h 788"/>
                    <a:gd name="T42" fmla="*/ 9 w 668"/>
                    <a:gd name="T43" fmla="*/ 5 h 788"/>
                    <a:gd name="T44" fmla="*/ 9 w 668"/>
                    <a:gd name="T45" fmla="*/ 4 h 788"/>
                    <a:gd name="T46" fmla="*/ 9 w 668"/>
                    <a:gd name="T47" fmla="*/ 4 h 788"/>
                    <a:gd name="T48" fmla="*/ 8 w 668"/>
                    <a:gd name="T49" fmla="*/ 3 h 788"/>
                    <a:gd name="T50" fmla="*/ 8 w 668"/>
                    <a:gd name="T51" fmla="*/ 3 h 788"/>
                    <a:gd name="T52" fmla="*/ 7 w 668"/>
                    <a:gd name="T53" fmla="*/ 2 h 788"/>
                    <a:gd name="T54" fmla="*/ 6 w 668"/>
                    <a:gd name="T55" fmla="*/ 2 h 788"/>
                    <a:gd name="T56" fmla="*/ 6 w 668"/>
                    <a:gd name="T57" fmla="*/ 2 h 788"/>
                    <a:gd name="T58" fmla="*/ 5 w 668"/>
                    <a:gd name="T59" fmla="*/ 2 h 788"/>
                    <a:gd name="T60" fmla="*/ 4 w 668"/>
                    <a:gd name="T61" fmla="*/ 2 h 788"/>
                    <a:gd name="T62" fmla="*/ 4 w 668"/>
                    <a:gd name="T63" fmla="*/ 3 h 788"/>
                    <a:gd name="T64" fmla="*/ 3 w 668"/>
                    <a:gd name="T65" fmla="*/ 3 h 788"/>
                    <a:gd name="T66" fmla="*/ 3 w 668"/>
                    <a:gd name="T67" fmla="*/ 3 h 788"/>
                    <a:gd name="T68" fmla="*/ 3 w 668"/>
                    <a:gd name="T69" fmla="*/ 4 h 788"/>
                    <a:gd name="T70" fmla="*/ 2 w 668"/>
                    <a:gd name="T71" fmla="*/ 5 h 788"/>
                    <a:gd name="T72" fmla="*/ 2 w 668"/>
                    <a:gd name="T73" fmla="*/ 5 h 788"/>
                    <a:gd name="T74" fmla="*/ 2 w 668"/>
                    <a:gd name="T75" fmla="*/ 13 h 788"/>
                    <a:gd name="T76" fmla="*/ 0 w 668"/>
                    <a:gd name="T77" fmla="*/ 13 h 7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8" h="788">
                      <a:moveTo>
                        <a:pt x="0" y="788"/>
                      </a:moveTo>
                      <a:lnTo>
                        <a:pt x="0" y="306"/>
                      </a:lnTo>
                      <a:lnTo>
                        <a:pt x="8" y="234"/>
                      </a:lnTo>
                      <a:lnTo>
                        <a:pt x="29" y="171"/>
                      </a:lnTo>
                      <a:lnTo>
                        <a:pt x="61" y="119"/>
                      </a:lnTo>
                      <a:lnTo>
                        <a:pt x="105" y="75"/>
                      </a:lnTo>
                      <a:lnTo>
                        <a:pt x="155" y="42"/>
                      </a:lnTo>
                      <a:lnTo>
                        <a:pt x="211" y="19"/>
                      </a:lnTo>
                      <a:lnTo>
                        <a:pt x="272" y="4"/>
                      </a:lnTo>
                      <a:lnTo>
                        <a:pt x="334" y="0"/>
                      </a:lnTo>
                      <a:lnTo>
                        <a:pt x="396" y="4"/>
                      </a:lnTo>
                      <a:lnTo>
                        <a:pt x="457" y="19"/>
                      </a:lnTo>
                      <a:lnTo>
                        <a:pt x="513" y="43"/>
                      </a:lnTo>
                      <a:lnTo>
                        <a:pt x="563" y="76"/>
                      </a:lnTo>
                      <a:lnTo>
                        <a:pt x="607" y="120"/>
                      </a:lnTo>
                      <a:lnTo>
                        <a:pt x="639" y="172"/>
                      </a:lnTo>
                      <a:lnTo>
                        <a:pt x="660" y="235"/>
                      </a:lnTo>
                      <a:lnTo>
                        <a:pt x="668" y="306"/>
                      </a:lnTo>
                      <a:lnTo>
                        <a:pt x="668" y="788"/>
                      </a:lnTo>
                      <a:lnTo>
                        <a:pt x="557" y="788"/>
                      </a:lnTo>
                      <a:lnTo>
                        <a:pt x="557" y="306"/>
                      </a:lnTo>
                      <a:lnTo>
                        <a:pt x="552" y="264"/>
                      </a:lnTo>
                      <a:lnTo>
                        <a:pt x="538" y="227"/>
                      </a:lnTo>
                      <a:lnTo>
                        <a:pt x="516" y="195"/>
                      </a:lnTo>
                      <a:lnTo>
                        <a:pt x="488" y="167"/>
                      </a:lnTo>
                      <a:lnTo>
                        <a:pt x="453" y="144"/>
                      </a:lnTo>
                      <a:lnTo>
                        <a:pt x="415" y="128"/>
                      </a:lnTo>
                      <a:lnTo>
                        <a:pt x="375" y="117"/>
                      </a:lnTo>
                      <a:lnTo>
                        <a:pt x="334" y="112"/>
                      </a:lnTo>
                      <a:lnTo>
                        <a:pt x="293" y="112"/>
                      </a:lnTo>
                      <a:lnTo>
                        <a:pt x="253" y="120"/>
                      </a:lnTo>
                      <a:lnTo>
                        <a:pt x="215" y="133"/>
                      </a:lnTo>
                      <a:lnTo>
                        <a:pt x="181" y="153"/>
                      </a:lnTo>
                      <a:lnTo>
                        <a:pt x="152" y="181"/>
                      </a:lnTo>
                      <a:lnTo>
                        <a:pt x="130" y="215"/>
                      </a:lnTo>
                      <a:lnTo>
                        <a:pt x="116" y="257"/>
                      </a:lnTo>
                      <a:lnTo>
                        <a:pt x="111" y="306"/>
                      </a:lnTo>
                      <a:lnTo>
                        <a:pt x="111" y="788"/>
                      </a:lnTo>
                      <a:lnTo>
                        <a:pt x="0" y="78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24" name="Freeform 367">
                  <a:extLst>
                    <a:ext uri="{FF2B5EF4-FFF2-40B4-BE49-F238E27FC236}">
                      <a16:creationId xmlns:a16="http://schemas.microsoft.com/office/drawing/2014/main" id="{3A1DCAD9-9935-4384-9372-4D1D41062538}"/>
                    </a:ext>
                  </a:extLst>
                </p:cNvPr>
                <p:cNvSpPr>
                  <a:spLocks/>
                </p:cNvSpPr>
                <p:nvPr/>
              </p:nvSpPr>
              <p:spPr bwMode="auto">
                <a:xfrm>
                  <a:off x="1740" y="3949"/>
                  <a:ext cx="7" cy="241"/>
                </a:xfrm>
                <a:custGeom>
                  <a:avLst/>
                  <a:gdLst>
                    <a:gd name="T0" fmla="*/ 0 w 16"/>
                    <a:gd name="T1" fmla="*/ 0 h 482"/>
                    <a:gd name="T2" fmla="*/ 0 w 16"/>
                    <a:gd name="T3" fmla="*/ 0 h 482"/>
                    <a:gd name="T4" fmla="*/ 0 w 16"/>
                    <a:gd name="T5" fmla="*/ 8 h 482"/>
                    <a:gd name="T6" fmla="*/ 0 w 16"/>
                    <a:gd name="T7" fmla="*/ 8 h 482"/>
                    <a:gd name="T8" fmla="*/ 0 w 16"/>
                    <a:gd name="T9" fmla="*/ 0 h 482"/>
                    <a:gd name="T10" fmla="*/ 0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25" name="Freeform 368">
                  <a:extLst>
                    <a:ext uri="{FF2B5EF4-FFF2-40B4-BE49-F238E27FC236}">
                      <a16:creationId xmlns:a16="http://schemas.microsoft.com/office/drawing/2014/main" id="{48A2EC2E-9CB2-4978-9EFB-4C36DBA9EBFE}"/>
                    </a:ext>
                  </a:extLst>
                </p:cNvPr>
                <p:cNvSpPr>
                  <a:spLocks/>
                </p:cNvSpPr>
                <p:nvPr/>
              </p:nvSpPr>
              <p:spPr bwMode="auto">
                <a:xfrm>
                  <a:off x="1740" y="3792"/>
                  <a:ext cx="341" cy="157"/>
                </a:xfrm>
                <a:custGeom>
                  <a:avLst/>
                  <a:gdLst>
                    <a:gd name="T0" fmla="*/ 10 w 684"/>
                    <a:gd name="T1" fmla="*/ 5 h 314"/>
                    <a:gd name="T2" fmla="*/ 10 w 684"/>
                    <a:gd name="T3" fmla="*/ 5 h 314"/>
                    <a:gd name="T4" fmla="*/ 10 w 684"/>
                    <a:gd name="T5" fmla="*/ 4 h 314"/>
                    <a:gd name="T6" fmla="*/ 10 w 684"/>
                    <a:gd name="T7" fmla="*/ 3 h 314"/>
                    <a:gd name="T8" fmla="*/ 9 w 684"/>
                    <a:gd name="T9" fmla="*/ 2 h 314"/>
                    <a:gd name="T10" fmla="*/ 8 w 684"/>
                    <a:gd name="T11" fmla="*/ 2 h 314"/>
                    <a:gd name="T12" fmla="*/ 8 w 684"/>
                    <a:gd name="T13" fmla="*/ 1 h 314"/>
                    <a:gd name="T14" fmla="*/ 7 w 684"/>
                    <a:gd name="T15" fmla="*/ 1 h 314"/>
                    <a:gd name="T16" fmla="*/ 6 w 684"/>
                    <a:gd name="T17" fmla="*/ 1 h 314"/>
                    <a:gd name="T18" fmla="*/ 5 w 684"/>
                    <a:gd name="T19" fmla="*/ 0 h 314"/>
                    <a:gd name="T20" fmla="*/ 4 w 684"/>
                    <a:gd name="T21" fmla="*/ 1 h 314"/>
                    <a:gd name="T22" fmla="*/ 3 w 684"/>
                    <a:gd name="T23" fmla="*/ 1 h 314"/>
                    <a:gd name="T24" fmla="*/ 2 w 684"/>
                    <a:gd name="T25" fmla="*/ 1 h 314"/>
                    <a:gd name="T26" fmla="*/ 1 w 684"/>
                    <a:gd name="T27" fmla="*/ 2 h 314"/>
                    <a:gd name="T28" fmla="*/ 1 w 684"/>
                    <a:gd name="T29" fmla="*/ 2 h 314"/>
                    <a:gd name="T30" fmla="*/ 0 w 684"/>
                    <a:gd name="T31" fmla="*/ 3 h 314"/>
                    <a:gd name="T32" fmla="*/ 0 w 684"/>
                    <a:gd name="T33" fmla="*/ 4 h 314"/>
                    <a:gd name="T34" fmla="*/ 0 w 684"/>
                    <a:gd name="T35" fmla="*/ 5 h 314"/>
                    <a:gd name="T36" fmla="*/ 0 w 684"/>
                    <a:gd name="T37" fmla="*/ 5 h 314"/>
                    <a:gd name="T38" fmla="*/ 0 w 684"/>
                    <a:gd name="T39" fmla="*/ 4 h 314"/>
                    <a:gd name="T40" fmla="*/ 0 w 684"/>
                    <a:gd name="T41" fmla="*/ 3 h 314"/>
                    <a:gd name="T42" fmla="*/ 1 w 684"/>
                    <a:gd name="T43" fmla="*/ 3 h 314"/>
                    <a:gd name="T44" fmla="*/ 1 w 684"/>
                    <a:gd name="T45" fmla="*/ 2 h 314"/>
                    <a:gd name="T46" fmla="*/ 2 w 684"/>
                    <a:gd name="T47" fmla="*/ 1 h 314"/>
                    <a:gd name="T48" fmla="*/ 3 w 684"/>
                    <a:gd name="T49" fmla="*/ 1 h 314"/>
                    <a:gd name="T50" fmla="*/ 4 w 684"/>
                    <a:gd name="T51" fmla="*/ 1 h 314"/>
                    <a:gd name="T52" fmla="*/ 5 w 684"/>
                    <a:gd name="T53" fmla="*/ 1 h 314"/>
                    <a:gd name="T54" fmla="*/ 6 w 684"/>
                    <a:gd name="T55" fmla="*/ 1 h 314"/>
                    <a:gd name="T56" fmla="*/ 7 w 684"/>
                    <a:gd name="T57" fmla="*/ 1 h 314"/>
                    <a:gd name="T58" fmla="*/ 8 w 684"/>
                    <a:gd name="T59" fmla="*/ 1 h 314"/>
                    <a:gd name="T60" fmla="*/ 8 w 684"/>
                    <a:gd name="T61" fmla="*/ 2 h 314"/>
                    <a:gd name="T62" fmla="*/ 9 w 684"/>
                    <a:gd name="T63" fmla="*/ 3 h 314"/>
                    <a:gd name="T64" fmla="*/ 10 w 684"/>
                    <a:gd name="T65" fmla="*/ 3 h 314"/>
                    <a:gd name="T66" fmla="*/ 10 w 684"/>
                    <a:gd name="T67" fmla="*/ 4 h 314"/>
                    <a:gd name="T68" fmla="*/ 10 w 684"/>
                    <a:gd name="T69" fmla="*/ 5 h 314"/>
                    <a:gd name="T70" fmla="*/ 10 w 684"/>
                    <a:gd name="T71" fmla="*/ 5 h 314"/>
                    <a:gd name="T72" fmla="*/ 10 w 684"/>
                    <a:gd name="T73" fmla="*/ 5 h 3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4" h="314">
                      <a:moveTo>
                        <a:pt x="684" y="314"/>
                      </a:moveTo>
                      <a:lnTo>
                        <a:pt x="684" y="314"/>
                      </a:lnTo>
                      <a:lnTo>
                        <a:pt x="675" y="242"/>
                      </a:lnTo>
                      <a:lnTo>
                        <a:pt x="654" y="178"/>
                      </a:lnTo>
                      <a:lnTo>
                        <a:pt x="621" y="123"/>
                      </a:lnTo>
                      <a:lnTo>
                        <a:pt x="576" y="79"/>
                      </a:lnTo>
                      <a:lnTo>
                        <a:pt x="525" y="44"/>
                      </a:lnTo>
                      <a:lnTo>
                        <a:pt x="467" y="20"/>
                      </a:lnTo>
                      <a:lnTo>
                        <a:pt x="405" y="5"/>
                      </a:lnTo>
                      <a:lnTo>
                        <a:pt x="342" y="0"/>
                      </a:lnTo>
                      <a:lnTo>
                        <a:pt x="279" y="5"/>
                      </a:lnTo>
                      <a:lnTo>
                        <a:pt x="217" y="20"/>
                      </a:lnTo>
                      <a:lnTo>
                        <a:pt x="159" y="43"/>
                      </a:lnTo>
                      <a:lnTo>
                        <a:pt x="108" y="78"/>
                      </a:lnTo>
                      <a:lnTo>
                        <a:pt x="64" y="122"/>
                      </a:lnTo>
                      <a:lnTo>
                        <a:pt x="30" y="177"/>
                      </a:lnTo>
                      <a:lnTo>
                        <a:pt x="9" y="240"/>
                      </a:lnTo>
                      <a:lnTo>
                        <a:pt x="0" y="314"/>
                      </a:lnTo>
                      <a:lnTo>
                        <a:pt x="16" y="314"/>
                      </a:lnTo>
                      <a:lnTo>
                        <a:pt x="22" y="243"/>
                      </a:lnTo>
                      <a:lnTo>
                        <a:pt x="43" y="181"/>
                      </a:lnTo>
                      <a:lnTo>
                        <a:pt x="75" y="131"/>
                      </a:lnTo>
                      <a:lnTo>
                        <a:pt x="117" y="89"/>
                      </a:lnTo>
                      <a:lnTo>
                        <a:pt x="166" y="57"/>
                      </a:lnTo>
                      <a:lnTo>
                        <a:pt x="222" y="33"/>
                      </a:lnTo>
                      <a:lnTo>
                        <a:pt x="281" y="19"/>
                      </a:lnTo>
                      <a:lnTo>
                        <a:pt x="342" y="15"/>
                      </a:lnTo>
                      <a:lnTo>
                        <a:pt x="403" y="19"/>
                      </a:lnTo>
                      <a:lnTo>
                        <a:pt x="462" y="33"/>
                      </a:lnTo>
                      <a:lnTo>
                        <a:pt x="518" y="58"/>
                      </a:lnTo>
                      <a:lnTo>
                        <a:pt x="567" y="90"/>
                      </a:lnTo>
                      <a:lnTo>
                        <a:pt x="609" y="132"/>
                      </a:lnTo>
                      <a:lnTo>
                        <a:pt x="641" y="183"/>
                      </a:lnTo>
                      <a:lnTo>
                        <a:pt x="662" y="244"/>
                      </a:lnTo>
                      <a:lnTo>
                        <a:pt x="668" y="314"/>
                      </a:lnTo>
                      <a:lnTo>
                        <a:pt x="68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26" name="Freeform 369">
                  <a:extLst>
                    <a:ext uri="{FF2B5EF4-FFF2-40B4-BE49-F238E27FC236}">
                      <a16:creationId xmlns:a16="http://schemas.microsoft.com/office/drawing/2014/main" id="{3C21B19D-9B69-4FFD-BD3A-68BC2D39DA7D}"/>
                    </a:ext>
                  </a:extLst>
                </p:cNvPr>
                <p:cNvSpPr>
                  <a:spLocks/>
                </p:cNvSpPr>
                <p:nvPr/>
              </p:nvSpPr>
              <p:spPr bwMode="auto">
                <a:xfrm>
                  <a:off x="2074" y="3949"/>
                  <a:ext cx="7" cy="245"/>
                </a:xfrm>
                <a:custGeom>
                  <a:avLst/>
                  <a:gdLst>
                    <a:gd name="T0" fmla="*/ 0 w 16"/>
                    <a:gd name="T1" fmla="*/ 8 h 490"/>
                    <a:gd name="T2" fmla="*/ 0 w 16"/>
                    <a:gd name="T3" fmla="*/ 8 h 490"/>
                    <a:gd name="T4" fmla="*/ 0 w 16"/>
                    <a:gd name="T5" fmla="*/ 0 h 490"/>
                    <a:gd name="T6" fmla="*/ 0 w 16"/>
                    <a:gd name="T7" fmla="*/ 0 h 490"/>
                    <a:gd name="T8" fmla="*/ 0 w 16"/>
                    <a:gd name="T9" fmla="*/ 8 h 490"/>
                    <a:gd name="T10" fmla="*/ 0 w 16"/>
                    <a:gd name="T11" fmla="*/ 8 h 490"/>
                    <a:gd name="T12" fmla="*/ 0 w 16"/>
                    <a:gd name="T13" fmla="*/ 8 h 490"/>
                    <a:gd name="T14" fmla="*/ 0 w 16"/>
                    <a:gd name="T15" fmla="*/ 8 h 490"/>
                    <a:gd name="T16" fmla="*/ 0 w 16"/>
                    <a:gd name="T17" fmla="*/ 8 h 490"/>
                    <a:gd name="T18" fmla="*/ 0 w 16"/>
                    <a:gd name="T19" fmla="*/ 8 h 490"/>
                    <a:gd name="T20" fmla="*/ 0 w 16"/>
                    <a:gd name="T21" fmla="*/ 8 h 490"/>
                    <a:gd name="T22" fmla="*/ 0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27" name="Freeform 370">
                  <a:extLst>
                    <a:ext uri="{FF2B5EF4-FFF2-40B4-BE49-F238E27FC236}">
                      <a16:creationId xmlns:a16="http://schemas.microsoft.com/office/drawing/2014/main" id="{B764CFBB-B966-41E4-8769-E3E5B1E280E2}"/>
                    </a:ext>
                  </a:extLst>
                </p:cNvPr>
                <p:cNvSpPr>
                  <a:spLocks/>
                </p:cNvSpPr>
                <p:nvPr/>
              </p:nvSpPr>
              <p:spPr bwMode="auto">
                <a:xfrm>
                  <a:off x="2018" y="4186"/>
                  <a:ext cx="60" cy="8"/>
                </a:xfrm>
                <a:custGeom>
                  <a:avLst/>
                  <a:gdLst>
                    <a:gd name="T0" fmla="*/ 0 w 119"/>
                    <a:gd name="T1" fmla="*/ 1 h 15"/>
                    <a:gd name="T2" fmla="*/ 1 w 119"/>
                    <a:gd name="T3" fmla="*/ 1 h 15"/>
                    <a:gd name="T4" fmla="*/ 2 w 119"/>
                    <a:gd name="T5" fmla="*/ 1 h 15"/>
                    <a:gd name="T6" fmla="*/ 2 w 119"/>
                    <a:gd name="T7" fmla="*/ 0 h 15"/>
                    <a:gd name="T8" fmla="*/ 1 w 119"/>
                    <a:gd name="T9" fmla="*/ 0 h 15"/>
                    <a:gd name="T10" fmla="*/ 1 w 119"/>
                    <a:gd name="T11" fmla="*/ 1 h 15"/>
                    <a:gd name="T12" fmla="*/ 1 w 119"/>
                    <a:gd name="T13" fmla="*/ 0 h 15"/>
                    <a:gd name="T14" fmla="*/ 1 w 119"/>
                    <a:gd name="T15" fmla="*/ 1 h 15"/>
                    <a:gd name="T16" fmla="*/ 0 w 119"/>
                    <a:gd name="T17" fmla="*/ 1 h 15"/>
                    <a:gd name="T18" fmla="*/ 1 w 119"/>
                    <a:gd name="T19" fmla="*/ 1 h 15"/>
                    <a:gd name="T20" fmla="*/ 1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28" name="Freeform 371">
                  <a:extLst>
                    <a:ext uri="{FF2B5EF4-FFF2-40B4-BE49-F238E27FC236}">
                      <a16:creationId xmlns:a16="http://schemas.microsoft.com/office/drawing/2014/main" id="{F04BD41A-F764-4F85-8991-8137BEF32E0E}"/>
                    </a:ext>
                  </a:extLst>
                </p:cNvPr>
                <p:cNvSpPr>
                  <a:spLocks/>
                </p:cNvSpPr>
                <p:nvPr/>
              </p:nvSpPr>
              <p:spPr bwMode="auto">
                <a:xfrm>
                  <a:off x="2018" y="3949"/>
                  <a:ext cx="8" cy="241"/>
                </a:xfrm>
                <a:custGeom>
                  <a:avLst/>
                  <a:gdLst>
                    <a:gd name="T0" fmla="*/ 0 w 16"/>
                    <a:gd name="T1" fmla="*/ 0 h 482"/>
                    <a:gd name="T2" fmla="*/ 0 w 16"/>
                    <a:gd name="T3" fmla="*/ 0 h 482"/>
                    <a:gd name="T4" fmla="*/ 0 w 16"/>
                    <a:gd name="T5" fmla="*/ 8 h 482"/>
                    <a:gd name="T6" fmla="*/ 1 w 16"/>
                    <a:gd name="T7" fmla="*/ 8 h 482"/>
                    <a:gd name="T8" fmla="*/ 1 w 16"/>
                    <a:gd name="T9" fmla="*/ 0 h 482"/>
                    <a:gd name="T10" fmla="*/ 1 w 16"/>
                    <a:gd name="T11" fmla="*/ 0 h 482"/>
                    <a:gd name="T12" fmla="*/ 0 w 16"/>
                    <a:gd name="T13" fmla="*/ 0 h 4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82">
                      <a:moveTo>
                        <a:pt x="0" y="0"/>
                      </a:moveTo>
                      <a:lnTo>
                        <a:pt x="0" y="0"/>
                      </a:lnTo>
                      <a:lnTo>
                        <a:pt x="0" y="482"/>
                      </a:lnTo>
                      <a:lnTo>
                        <a:pt x="16" y="482"/>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29" name="Freeform 372">
                  <a:extLst>
                    <a:ext uri="{FF2B5EF4-FFF2-40B4-BE49-F238E27FC236}">
                      <a16:creationId xmlns:a16="http://schemas.microsoft.com/office/drawing/2014/main" id="{B21A0A5D-C531-4FDF-A904-41BF68DC6864}"/>
                    </a:ext>
                  </a:extLst>
                </p:cNvPr>
                <p:cNvSpPr>
                  <a:spLocks/>
                </p:cNvSpPr>
                <p:nvPr/>
              </p:nvSpPr>
              <p:spPr bwMode="auto">
                <a:xfrm>
                  <a:off x="1795" y="3849"/>
                  <a:ext cx="231" cy="100"/>
                </a:xfrm>
                <a:custGeom>
                  <a:avLst/>
                  <a:gdLst>
                    <a:gd name="T0" fmla="*/ 1 w 462"/>
                    <a:gd name="T1" fmla="*/ 3 h 201"/>
                    <a:gd name="T2" fmla="*/ 1 w 462"/>
                    <a:gd name="T3" fmla="*/ 3 h 201"/>
                    <a:gd name="T4" fmla="*/ 1 w 462"/>
                    <a:gd name="T5" fmla="*/ 2 h 201"/>
                    <a:gd name="T6" fmla="*/ 1 w 462"/>
                    <a:gd name="T7" fmla="*/ 1 h 201"/>
                    <a:gd name="T8" fmla="*/ 1 w 462"/>
                    <a:gd name="T9" fmla="*/ 1 h 201"/>
                    <a:gd name="T10" fmla="*/ 2 w 462"/>
                    <a:gd name="T11" fmla="*/ 0 h 201"/>
                    <a:gd name="T12" fmla="*/ 2 w 462"/>
                    <a:gd name="T13" fmla="*/ 0 h 201"/>
                    <a:gd name="T14" fmla="*/ 3 w 462"/>
                    <a:gd name="T15" fmla="*/ 0 h 201"/>
                    <a:gd name="T16" fmla="*/ 3 w 462"/>
                    <a:gd name="T17" fmla="*/ 0 h 201"/>
                    <a:gd name="T18" fmla="*/ 4 w 462"/>
                    <a:gd name="T19" fmla="*/ 0 h 201"/>
                    <a:gd name="T20" fmla="*/ 5 w 462"/>
                    <a:gd name="T21" fmla="*/ 0 h 201"/>
                    <a:gd name="T22" fmla="*/ 5 w 462"/>
                    <a:gd name="T23" fmla="*/ 0 h 201"/>
                    <a:gd name="T24" fmla="*/ 6 w 462"/>
                    <a:gd name="T25" fmla="*/ 0 h 201"/>
                    <a:gd name="T26" fmla="*/ 6 w 462"/>
                    <a:gd name="T27" fmla="*/ 1 h 201"/>
                    <a:gd name="T28" fmla="*/ 7 w 462"/>
                    <a:gd name="T29" fmla="*/ 1 h 201"/>
                    <a:gd name="T30" fmla="*/ 7 w 462"/>
                    <a:gd name="T31" fmla="*/ 1 h 201"/>
                    <a:gd name="T32" fmla="*/ 7 w 462"/>
                    <a:gd name="T33" fmla="*/ 2 h 201"/>
                    <a:gd name="T34" fmla="*/ 7 w 462"/>
                    <a:gd name="T35" fmla="*/ 3 h 201"/>
                    <a:gd name="T36" fmla="*/ 8 w 462"/>
                    <a:gd name="T37" fmla="*/ 3 h 201"/>
                    <a:gd name="T38" fmla="*/ 8 w 462"/>
                    <a:gd name="T39" fmla="*/ 2 h 201"/>
                    <a:gd name="T40" fmla="*/ 7 w 462"/>
                    <a:gd name="T41" fmla="*/ 1 h 201"/>
                    <a:gd name="T42" fmla="*/ 7 w 462"/>
                    <a:gd name="T43" fmla="*/ 1 h 201"/>
                    <a:gd name="T44" fmla="*/ 7 w 462"/>
                    <a:gd name="T45" fmla="*/ 0 h 201"/>
                    <a:gd name="T46" fmla="*/ 6 w 462"/>
                    <a:gd name="T47" fmla="*/ 0 h 201"/>
                    <a:gd name="T48" fmla="*/ 5 w 462"/>
                    <a:gd name="T49" fmla="*/ 0 h 201"/>
                    <a:gd name="T50" fmla="*/ 5 w 462"/>
                    <a:gd name="T51" fmla="*/ 0 h 201"/>
                    <a:gd name="T52" fmla="*/ 4 w 462"/>
                    <a:gd name="T53" fmla="*/ 0 h 201"/>
                    <a:gd name="T54" fmla="*/ 3 w 462"/>
                    <a:gd name="T55" fmla="*/ 0 h 201"/>
                    <a:gd name="T56" fmla="*/ 3 w 462"/>
                    <a:gd name="T57" fmla="*/ 0 h 201"/>
                    <a:gd name="T58" fmla="*/ 2 w 462"/>
                    <a:gd name="T59" fmla="*/ 0 h 201"/>
                    <a:gd name="T60" fmla="*/ 2 w 462"/>
                    <a:gd name="T61" fmla="*/ 0 h 201"/>
                    <a:gd name="T62" fmla="*/ 1 w 462"/>
                    <a:gd name="T63" fmla="*/ 1 h 201"/>
                    <a:gd name="T64" fmla="*/ 1 w 462"/>
                    <a:gd name="T65" fmla="*/ 1 h 201"/>
                    <a:gd name="T66" fmla="*/ 1 w 462"/>
                    <a:gd name="T67" fmla="*/ 2 h 201"/>
                    <a:gd name="T68" fmla="*/ 0 w 462"/>
                    <a:gd name="T69" fmla="*/ 3 h 201"/>
                    <a:gd name="T70" fmla="*/ 0 w 462"/>
                    <a:gd name="T71" fmla="*/ 3 h 201"/>
                    <a:gd name="T72" fmla="*/ 1 w 462"/>
                    <a:gd name="T73" fmla="*/ 3 h 2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2" h="201">
                      <a:moveTo>
                        <a:pt x="16" y="201"/>
                      </a:moveTo>
                      <a:lnTo>
                        <a:pt x="16" y="201"/>
                      </a:lnTo>
                      <a:lnTo>
                        <a:pt x="19" y="153"/>
                      </a:lnTo>
                      <a:lnTo>
                        <a:pt x="34" y="113"/>
                      </a:lnTo>
                      <a:lnTo>
                        <a:pt x="55" y="81"/>
                      </a:lnTo>
                      <a:lnTo>
                        <a:pt x="83" y="54"/>
                      </a:lnTo>
                      <a:lnTo>
                        <a:pt x="114" y="35"/>
                      </a:lnTo>
                      <a:lnTo>
                        <a:pt x="151" y="22"/>
                      </a:lnTo>
                      <a:lnTo>
                        <a:pt x="190" y="14"/>
                      </a:lnTo>
                      <a:lnTo>
                        <a:pt x="231" y="14"/>
                      </a:lnTo>
                      <a:lnTo>
                        <a:pt x="271" y="18"/>
                      </a:lnTo>
                      <a:lnTo>
                        <a:pt x="310" y="29"/>
                      </a:lnTo>
                      <a:lnTo>
                        <a:pt x="347" y="46"/>
                      </a:lnTo>
                      <a:lnTo>
                        <a:pt x="380" y="67"/>
                      </a:lnTo>
                      <a:lnTo>
                        <a:pt x="407" y="94"/>
                      </a:lnTo>
                      <a:lnTo>
                        <a:pt x="428" y="125"/>
                      </a:lnTo>
                      <a:lnTo>
                        <a:pt x="443" y="160"/>
                      </a:lnTo>
                      <a:lnTo>
                        <a:pt x="446" y="201"/>
                      </a:lnTo>
                      <a:lnTo>
                        <a:pt x="462" y="201"/>
                      </a:lnTo>
                      <a:lnTo>
                        <a:pt x="456" y="158"/>
                      </a:lnTo>
                      <a:lnTo>
                        <a:pt x="442" y="119"/>
                      </a:lnTo>
                      <a:lnTo>
                        <a:pt x="418" y="85"/>
                      </a:lnTo>
                      <a:lnTo>
                        <a:pt x="389" y="56"/>
                      </a:lnTo>
                      <a:lnTo>
                        <a:pt x="354" y="33"/>
                      </a:lnTo>
                      <a:lnTo>
                        <a:pt x="315" y="16"/>
                      </a:lnTo>
                      <a:lnTo>
                        <a:pt x="273" y="5"/>
                      </a:lnTo>
                      <a:lnTo>
                        <a:pt x="231" y="0"/>
                      </a:lnTo>
                      <a:lnTo>
                        <a:pt x="190" y="0"/>
                      </a:lnTo>
                      <a:lnTo>
                        <a:pt x="149" y="8"/>
                      </a:lnTo>
                      <a:lnTo>
                        <a:pt x="110" y="22"/>
                      </a:lnTo>
                      <a:lnTo>
                        <a:pt x="74" y="43"/>
                      </a:lnTo>
                      <a:lnTo>
                        <a:pt x="44" y="72"/>
                      </a:lnTo>
                      <a:lnTo>
                        <a:pt x="20" y="106"/>
                      </a:lnTo>
                      <a:lnTo>
                        <a:pt x="6" y="151"/>
                      </a:lnTo>
                      <a:lnTo>
                        <a:pt x="0" y="201"/>
                      </a:lnTo>
                      <a:lnTo>
                        <a:pt x="16"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30" name="Freeform 373">
                  <a:extLst>
                    <a:ext uri="{FF2B5EF4-FFF2-40B4-BE49-F238E27FC236}">
                      <a16:creationId xmlns:a16="http://schemas.microsoft.com/office/drawing/2014/main" id="{6698D4AB-DC63-4112-B442-B90DAC594B23}"/>
                    </a:ext>
                  </a:extLst>
                </p:cNvPr>
                <p:cNvSpPr>
                  <a:spLocks/>
                </p:cNvSpPr>
                <p:nvPr/>
              </p:nvSpPr>
              <p:spPr bwMode="auto">
                <a:xfrm>
                  <a:off x="1795" y="3949"/>
                  <a:ext cx="8" cy="245"/>
                </a:xfrm>
                <a:custGeom>
                  <a:avLst/>
                  <a:gdLst>
                    <a:gd name="T0" fmla="*/ 1 w 16"/>
                    <a:gd name="T1" fmla="*/ 8 h 490"/>
                    <a:gd name="T2" fmla="*/ 1 w 16"/>
                    <a:gd name="T3" fmla="*/ 8 h 490"/>
                    <a:gd name="T4" fmla="*/ 1 w 16"/>
                    <a:gd name="T5" fmla="*/ 0 h 490"/>
                    <a:gd name="T6" fmla="*/ 0 w 16"/>
                    <a:gd name="T7" fmla="*/ 0 h 490"/>
                    <a:gd name="T8" fmla="*/ 0 w 16"/>
                    <a:gd name="T9" fmla="*/ 8 h 490"/>
                    <a:gd name="T10" fmla="*/ 1 w 16"/>
                    <a:gd name="T11" fmla="*/ 8 h 490"/>
                    <a:gd name="T12" fmla="*/ 0 w 16"/>
                    <a:gd name="T13" fmla="*/ 8 h 490"/>
                    <a:gd name="T14" fmla="*/ 1 w 16"/>
                    <a:gd name="T15" fmla="*/ 8 h 490"/>
                    <a:gd name="T16" fmla="*/ 1 w 16"/>
                    <a:gd name="T17" fmla="*/ 8 h 490"/>
                    <a:gd name="T18" fmla="*/ 1 w 16"/>
                    <a:gd name="T19" fmla="*/ 8 h 490"/>
                    <a:gd name="T20" fmla="*/ 1 w 16"/>
                    <a:gd name="T21" fmla="*/ 8 h 490"/>
                    <a:gd name="T22" fmla="*/ 1 w 16"/>
                    <a:gd name="T23" fmla="*/ 8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490">
                      <a:moveTo>
                        <a:pt x="8" y="490"/>
                      </a:moveTo>
                      <a:lnTo>
                        <a:pt x="16" y="482"/>
                      </a:lnTo>
                      <a:lnTo>
                        <a:pt x="16" y="0"/>
                      </a:lnTo>
                      <a:lnTo>
                        <a:pt x="0" y="0"/>
                      </a:lnTo>
                      <a:lnTo>
                        <a:pt x="0" y="482"/>
                      </a:lnTo>
                      <a:lnTo>
                        <a:pt x="8" y="475"/>
                      </a:lnTo>
                      <a:lnTo>
                        <a:pt x="0" y="482"/>
                      </a:lnTo>
                      <a:lnTo>
                        <a:pt x="3" y="488"/>
                      </a:lnTo>
                      <a:lnTo>
                        <a:pt x="8" y="490"/>
                      </a:lnTo>
                      <a:lnTo>
                        <a:pt x="14" y="488"/>
                      </a:lnTo>
                      <a:lnTo>
                        <a:pt x="16" y="482"/>
                      </a:lnTo>
                      <a:lnTo>
                        <a:pt x="8"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31" name="Freeform 374">
                  <a:extLst>
                    <a:ext uri="{FF2B5EF4-FFF2-40B4-BE49-F238E27FC236}">
                      <a16:creationId xmlns:a16="http://schemas.microsoft.com/office/drawing/2014/main" id="{0865BD8B-945D-47CD-BA5D-AB43A2AD9449}"/>
                    </a:ext>
                  </a:extLst>
                </p:cNvPr>
                <p:cNvSpPr>
                  <a:spLocks/>
                </p:cNvSpPr>
                <p:nvPr/>
              </p:nvSpPr>
              <p:spPr bwMode="auto">
                <a:xfrm>
                  <a:off x="1740" y="4186"/>
                  <a:ext cx="59" cy="8"/>
                </a:xfrm>
                <a:custGeom>
                  <a:avLst/>
                  <a:gdLst>
                    <a:gd name="T0" fmla="*/ 0 w 119"/>
                    <a:gd name="T1" fmla="*/ 1 h 15"/>
                    <a:gd name="T2" fmla="*/ 0 w 119"/>
                    <a:gd name="T3" fmla="*/ 1 h 15"/>
                    <a:gd name="T4" fmla="*/ 1 w 119"/>
                    <a:gd name="T5" fmla="*/ 1 h 15"/>
                    <a:gd name="T6" fmla="*/ 1 w 119"/>
                    <a:gd name="T7" fmla="*/ 0 h 15"/>
                    <a:gd name="T8" fmla="*/ 0 w 119"/>
                    <a:gd name="T9" fmla="*/ 0 h 15"/>
                    <a:gd name="T10" fmla="*/ 0 w 119"/>
                    <a:gd name="T11" fmla="*/ 1 h 15"/>
                    <a:gd name="T12" fmla="*/ 0 w 119"/>
                    <a:gd name="T13" fmla="*/ 0 h 15"/>
                    <a:gd name="T14" fmla="*/ 0 w 119"/>
                    <a:gd name="T15" fmla="*/ 1 h 15"/>
                    <a:gd name="T16" fmla="*/ 0 w 119"/>
                    <a:gd name="T17" fmla="*/ 1 h 15"/>
                    <a:gd name="T18" fmla="*/ 0 w 119"/>
                    <a:gd name="T19" fmla="*/ 1 h 15"/>
                    <a:gd name="T20" fmla="*/ 0 w 119"/>
                    <a:gd name="T21" fmla="*/ 1 h 15"/>
                    <a:gd name="T22" fmla="*/ 0 w 119"/>
                    <a:gd name="T23" fmla="*/ 1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 h="15">
                      <a:moveTo>
                        <a:pt x="0" y="7"/>
                      </a:moveTo>
                      <a:lnTo>
                        <a:pt x="8" y="15"/>
                      </a:lnTo>
                      <a:lnTo>
                        <a:pt x="119" y="15"/>
                      </a:lnTo>
                      <a:lnTo>
                        <a:pt x="119" y="0"/>
                      </a:lnTo>
                      <a:lnTo>
                        <a:pt x="8" y="0"/>
                      </a:lnTo>
                      <a:lnTo>
                        <a:pt x="16" y="7"/>
                      </a:lnTo>
                      <a:lnTo>
                        <a:pt x="8" y="0"/>
                      </a:lnTo>
                      <a:lnTo>
                        <a:pt x="2" y="2"/>
                      </a:lnTo>
                      <a:lnTo>
                        <a:pt x="0" y="7"/>
                      </a:lnTo>
                      <a:lnTo>
                        <a:pt x="2" y="13"/>
                      </a:lnTo>
                      <a:lnTo>
                        <a:pt x="8" y="1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32" name="Freeform 375">
                  <a:extLst>
                    <a:ext uri="{FF2B5EF4-FFF2-40B4-BE49-F238E27FC236}">
                      <a16:creationId xmlns:a16="http://schemas.microsoft.com/office/drawing/2014/main" id="{E591AC04-7540-4F27-A21D-6AA586DB47AE}"/>
                    </a:ext>
                  </a:extLst>
                </p:cNvPr>
                <p:cNvSpPr>
                  <a:spLocks/>
                </p:cNvSpPr>
                <p:nvPr/>
              </p:nvSpPr>
              <p:spPr bwMode="auto">
                <a:xfrm>
                  <a:off x="1752" y="3806"/>
                  <a:ext cx="130" cy="356"/>
                </a:xfrm>
                <a:custGeom>
                  <a:avLst/>
                  <a:gdLst>
                    <a:gd name="T0" fmla="*/ 0 w 258"/>
                    <a:gd name="T1" fmla="*/ 11 h 713"/>
                    <a:gd name="T2" fmla="*/ 1 w 258"/>
                    <a:gd name="T3" fmla="*/ 11 h 713"/>
                    <a:gd name="T4" fmla="*/ 1 w 258"/>
                    <a:gd name="T5" fmla="*/ 4 h 713"/>
                    <a:gd name="T6" fmla="*/ 1 w 258"/>
                    <a:gd name="T7" fmla="*/ 3 h 713"/>
                    <a:gd name="T8" fmla="*/ 1 w 258"/>
                    <a:gd name="T9" fmla="*/ 3 h 713"/>
                    <a:gd name="T10" fmla="*/ 1 w 258"/>
                    <a:gd name="T11" fmla="*/ 2 h 713"/>
                    <a:gd name="T12" fmla="*/ 1 w 258"/>
                    <a:gd name="T13" fmla="*/ 2 h 713"/>
                    <a:gd name="T14" fmla="*/ 1 w 258"/>
                    <a:gd name="T15" fmla="*/ 1 h 713"/>
                    <a:gd name="T16" fmla="*/ 2 w 258"/>
                    <a:gd name="T17" fmla="*/ 1 h 713"/>
                    <a:gd name="T18" fmla="*/ 2 w 258"/>
                    <a:gd name="T19" fmla="*/ 1 h 713"/>
                    <a:gd name="T20" fmla="*/ 2 w 258"/>
                    <a:gd name="T21" fmla="*/ 1 h 713"/>
                    <a:gd name="T22" fmla="*/ 3 w 258"/>
                    <a:gd name="T23" fmla="*/ 0 h 713"/>
                    <a:gd name="T24" fmla="*/ 3 w 258"/>
                    <a:gd name="T25" fmla="*/ 0 h 713"/>
                    <a:gd name="T26" fmla="*/ 3 w 258"/>
                    <a:gd name="T27" fmla="*/ 0 h 713"/>
                    <a:gd name="T28" fmla="*/ 3 w 258"/>
                    <a:gd name="T29" fmla="*/ 0 h 713"/>
                    <a:gd name="T30" fmla="*/ 4 w 258"/>
                    <a:gd name="T31" fmla="*/ 0 h 713"/>
                    <a:gd name="T32" fmla="*/ 4 w 258"/>
                    <a:gd name="T33" fmla="*/ 0 h 713"/>
                    <a:gd name="T34" fmla="*/ 4 w 258"/>
                    <a:gd name="T35" fmla="*/ 0 h 713"/>
                    <a:gd name="T36" fmla="*/ 5 w 258"/>
                    <a:gd name="T37" fmla="*/ 0 h 713"/>
                    <a:gd name="T38" fmla="*/ 4 w 258"/>
                    <a:gd name="T39" fmla="*/ 0 h 713"/>
                    <a:gd name="T40" fmla="*/ 4 w 258"/>
                    <a:gd name="T41" fmla="*/ 0 h 713"/>
                    <a:gd name="T42" fmla="*/ 4 w 258"/>
                    <a:gd name="T43" fmla="*/ 0 h 713"/>
                    <a:gd name="T44" fmla="*/ 3 w 258"/>
                    <a:gd name="T45" fmla="*/ 0 h 713"/>
                    <a:gd name="T46" fmla="*/ 3 w 258"/>
                    <a:gd name="T47" fmla="*/ 0 h 713"/>
                    <a:gd name="T48" fmla="*/ 3 w 258"/>
                    <a:gd name="T49" fmla="*/ 0 h 713"/>
                    <a:gd name="T50" fmla="*/ 2 w 258"/>
                    <a:gd name="T51" fmla="*/ 0 h 713"/>
                    <a:gd name="T52" fmla="*/ 2 w 258"/>
                    <a:gd name="T53" fmla="*/ 0 h 713"/>
                    <a:gd name="T54" fmla="*/ 2 w 258"/>
                    <a:gd name="T55" fmla="*/ 1 h 713"/>
                    <a:gd name="T56" fmla="*/ 1 w 258"/>
                    <a:gd name="T57" fmla="*/ 1 h 713"/>
                    <a:gd name="T58" fmla="*/ 1 w 258"/>
                    <a:gd name="T59" fmla="*/ 1 h 713"/>
                    <a:gd name="T60" fmla="*/ 1 w 258"/>
                    <a:gd name="T61" fmla="*/ 2 h 713"/>
                    <a:gd name="T62" fmla="*/ 1 w 258"/>
                    <a:gd name="T63" fmla="*/ 2 h 713"/>
                    <a:gd name="T64" fmla="*/ 1 w 258"/>
                    <a:gd name="T65" fmla="*/ 3 h 713"/>
                    <a:gd name="T66" fmla="*/ 1 w 258"/>
                    <a:gd name="T67" fmla="*/ 3 h 713"/>
                    <a:gd name="T68" fmla="*/ 0 w 258"/>
                    <a:gd name="T69" fmla="*/ 4 h 713"/>
                    <a:gd name="T70" fmla="*/ 0 w 258"/>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8" h="713">
                      <a:moveTo>
                        <a:pt x="0" y="713"/>
                      </a:moveTo>
                      <a:lnTo>
                        <a:pt x="19" y="713"/>
                      </a:lnTo>
                      <a:lnTo>
                        <a:pt x="19" y="267"/>
                      </a:lnTo>
                      <a:lnTo>
                        <a:pt x="21" y="233"/>
                      </a:lnTo>
                      <a:lnTo>
                        <a:pt x="26" y="200"/>
                      </a:lnTo>
                      <a:lnTo>
                        <a:pt x="34" y="172"/>
                      </a:lnTo>
                      <a:lnTo>
                        <a:pt x="45" y="147"/>
                      </a:lnTo>
                      <a:lnTo>
                        <a:pt x="60" y="123"/>
                      </a:lnTo>
                      <a:lnTo>
                        <a:pt x="75" y="103"/>
                      </a:lnTo>
                      <a:lnTo>
                        <a:pt x="92" y="85"/>
                      </a:lnTo>
                      <a:lnTo>
                        <a:pt x="111" y="70"/>
                      </a:lnTo>
                      <a:lnTo>
                        <a:pt x="131" y="55"/>
                      </a:lnTo>
                      <a:lnTo>
                        <a:pt x="150" y="43"/>
                      </a:lnTo>
                      <a:lnTo>
                        <a:pt x="170" y="33"/>
                      </a:lnTo>
                      <a:lnTo>
                        <a:pt x="190" y="24"/>
                      </a:lnTo>
                      <a:lnTo>
                        <a:pt x="209" y="16"/>
                      </a:lnTo>
                      <a:lnTo>
                        <a:pt x="227" y="10"/>
                      </a:lnTo>
                      <a:lnTo>
                        <a:pt x="244" y="4"/>
                      </a:lnTo>
                      <a:lnTo>
                        <a:pt x="258" y="0"/>
                      </a:lnTo>
                      <a:lnTo>
                        <a:pt x="244" y="1"/>
                      </a:lnTo>
                      <a:lnTo>
                        <a:pt x="226" y="4"/>
                      </a:lnTo>
                      <a:lnTo>
                        <a:pt x="207" y="7"/>
                      </a:lnTo>
                      <a:lnTo>
                        <a:pt x="187" y="14"/>
                      </a:lnTo>
                      <a:lnTo>
                        <a:pt x="166" y="22"/>
                      </a:lnTo>
                      <a:lnTo>
                        <a:pt x="144" y="32"/>
                      </a:lnTo>
                      <a:lnTo>
                        <a:pt x="123" y="43"/>
                      </a:lnTo>
                      <a:lnTo>
                        <a:pt x="102" y="58"/>
                      </a:lnTo>
                      <a:lnTo>
                        <a:pt x="81" y="74"/>
                      </a:lnTo>
                      <a:lnTo>
                        <a:pt x="62" y="93"/>
                      </a:lnTo>
                      <a:lnTo>
                        <a:pt x="45" y="114"/>
                      </a:lnTo>
                      <a:lnTo>
                        <a:pt x="30" y="139"/>
                      </a:lnTo>
                      <a:lnTo>
                        <a:pt x="17" y="167"/>
                      </a:lnTo>
                      <a:lnTo>
                        <a:pt x="7" y="197"/>
                      </a:lnTo>
                      <a:lnTo>
                        <a:pt x="2" y="230"/>
                      </a:lnTo>
                      <a:lnTo>
                        <a:pt x="0" y="267"/>
                      </a:lnTo>
                      <a:lnTo>
                        <a:pt x="0" y="7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33" name="Freeform 376">
                  <a:extLst>
                    <a:ext uri="{FF2B5EF4-FFF2-40B4-BE49-F238E27FC236}">
                      <a16:creationId xmlns:a16="http://schemas.microsoft.com/office/drawing/2014/main" id="{586BFA4B-F76A-4301-86D7-53B5CB00313B}"/>
                    </a:ext>
                  </a:extLst>
                </p:cNvPr>
                <p:cNvSpPr>
                  <a:spLocks/>
                </p:cNvSpPr>
                <p:nvPr/>
              </p:nvSpPr>
              <p:spPr bwMode="auto">
                <a:xfrm>
                  <a:off x="1944" y="3806"/>
                  <a:ext cx="130" cy="356"/>
                </a:xfrm>
                <a:custGeom>
                  <a:avLst/>
                  <a:gdLst>
                    <a:gd name="T0" fmla="*/ 5 w 259"/>
                    <a:gd name="T1" fmla="*/ 11 h 713"/>
                    <a:gd name="T2" fmla="*/ 4 w 259"/>
                    <a:gd name="T3" fmla="*/ 11 h 713"/>
                    <a:gd name="T4" fmla="*/ 4 w 259"/>
                    <a:gd name="T5" fmla="*/ 4 h 713"/>
                    <a:gd name="T6" fmla="*/ 4 w 259"/>
                    <a:gd name="T7" fmla="*/ 3 h 713"/>
                    <a:gd name="T8" fmla="*/ 4 w 259"/>
                    <a:gd name="T9" fmla="*/ 3 h 713"/>
                    <a:gd name="T10" fmla="*/ 4 w 259"/>
                    <a:gd name="T11" fmla="*/ 2 h 713"/>
                    <a:gd name="T12" fmla="*/ 4 w 259"/>
                    <a:gd name="T13" fmla="*/ 2 h 713"/>
                    <a:gd name="T14" fmla="*/ 4 w 259"/>
                    <a:gd name="T15" fmla="*/ 1 h 713"/>
                    <a:gd name="T16" fmla="*/ 3 w 259"/>
                    <a:gd name="T17" fmla="*/ 1 h 713"/>
                    <a:gd name="T18" fmla="*/ 3 w 259"/>
                    <a:gd name="T19" fmla="*/ 1 h 713"/>
                    <a:gd name="T20" fmla="*/ 3 w 259"/>
                    <a:gd name="T21" fmla="*/ 1 h 713"/>
                    <a:gd name="T22" fmla="*/ 2 w 259"/>
                    <a:gd name="T23" fmla="*/ 0 h 713"/>
                    <a:gd name="T24" fmla="*/ 2 w 259"/>
                    <a:gd name="T25" fmla="*/ 0 h 713"/>
                    <a:gd name="T26" fmla="*/ 2 w 259"/>
                    <a:gd name="T27" fmla="*/ 0 h 713"/>
                    <a:gd name="T28" fmla="*/ 2 w 259"/>
                    <a:gd name="T29" fmla="*/ 0 h 713"/>
                    <a:gd name="T30" fmla="*/ 1 w 259"/>
                    <a:gd name="T31" fmla="*/ 0 h 713"/>
                    <a:gd name="T32" fmla="*/ 1 w 259"/>
                    <a:gd name="T33" fmla="*/ 0 h 713"/>
                    <a:gd name="T34" fmla="*/ 1 w 259"/>
                    <a:gd name="T35" fmla="*/ 0 h 713"/>
                    <a:gd name="T36" fmla="*/ 0 w 259"/>
                    <a:gd name="T37" fmla="*/ 0 h 713"/>
                    <a:gd name="T38" fmla="*/ 1 w 259"/>
                    <a:gd name="T39" fmla="*/ 0 h 713"/>
                    <a:gd name="T40" fmla="*/ 1 w 259"/>
                    <a:gd name="T41" fmla="*/ 0 h 713"/>
                    <a:gd name="T42" fmla="*/ 1 w 259"/>
                    <a:gd name="T43" fmla="*/ 0 h 713"/>
                    <a:gd name="T44" fmla="*/ 2 w 259"/>
                    <a:gd name="T45" fmla="*/ 0 h 713"/>
                    <a:gd name="T46" fmla="*/ 2 w 259"/>
                    <a:gd name="T47" fmla="*/ 0 h 713"/>
                    <a:gd name="T48" fmla="*/ 2 w 259"/>
                    <a:gd name="T49" fmla="*/ 0 h 713"/>
                    <a:gd name="T50" fmla="*/ 3 w 259"/>
                    <a:gd name="T51" fmla="*/ 0 h 713"/>
                    <a:gd name="T52" fmla="*/ 3 w 259"/>
                    <a:gd name="T53" fmla="*/ 0 h 713"/>
                    <a:gd name="T54" fmla="*/ 3 w 259"/>
                    <a:gd name="T55" fmla="*/ 1 h 713"/>
                    <a:gd name="T56" fmla="*/ 4 w 259"/>
                    <a:gd name="T57" fmla="*/ 1 h 713"/>
                    <a:gd name="T58" fmla="*/ 4 w 259"/>
                    <a:gd name="T59" fmla="*/ 1 h 713"/>
                    <a:gd name="T60" fmla="*/ 4 w 259"/>
                    <a:gd name="T61" fmla="*/ 2 h 713"/>
                    <a:gd name="T62" fmla="*/ 4 w 259"/>
                    <a:gd name="T63" fmla="*/ 2 h 713"/>
                    <a:gd name="T64" fmla="*/ 4 w 259"/>
                    <a:gd name="T65" fmla="*/ 3 h 713"/>
                    <a:gd name="T66" fmla="*/ 5 w 259"/>
                    <a:gd name="T67" fmla="*/ 3 h 713"/>
                    <a:gd name="T68" fmla="*/ 5 w 259"/>
                    <a:gd name="T69" fmla="*/ 4 h 713"/>
                    <a:gd name="T70" fmla="*/ 5 w 259"/>
                    <a:gd name="T71" fmla="*/ 11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9" h="713">
                      <a:moveTo>
                        <a:pt x="259" y="713"/>
                      </a:moveTo>
                      <a:lnTo>
                        <a:pt x="239" y="713"/>
                      </a:lnTo>
                      <a:lnTo>
                        <a:pt x="239" y="267"/>
                      </a:lnTo>
                      <a:lnTo>
                        <a:pt x="237" y="233"/>
                      </a:lnTo>
                      <a:lnTo>
                        <a:pt x="232" y="200"/>
                      </a:lnTo>
                      <a:lnTo>
                        <a:pt x="224" y="172"/>
                      </a:lnTo>
                      <a:lnTo>
                        <a:pt x="213" y="147"/>
                      </a:lnTo>
                      <a:lnTo>
                        <a:pt x="198" y="123"/>
                      </a:lnTo>
                      <a:lnTo>
                        <a:pt x="183" y="103"/>
                      </a:lnTo>
                      <a:lnTo>
                        <a:pt x="166" y="85"/>
                      </a:lnTo>
                      <a:lnTo>
                        <a:pt x="147" y="70"/>
                      </a:lnTo>
                      <a:lnTo>
                        <a:pt x="127" y="55"/>
                      </a:lnTo>
                      <a:lnTo>
                        <a:pt x="108" y="43"/>
                      </a:lnTo>
                      <a:lnTo>
                        <a:pt x="88" y="33"/>
                      </a:lnTo>
                      <a:lnTo>
                        <a:pt x="68" y="24"/>
                      </a:lnTo>
                      <a:lnTo>
                        <a:pt x="49" y="16"/>
                      </a:lnTo>
                      <a:lnTo>
                        <a:pt x="31" y="10"/>
                      </a:lnTo>
                      <a:lnTo>
                        <a:pt x="14" y="4"/>
                      </a:lnTo>
                      <a:lnTo>
                        <a:pt x="0" y="0"/>
                      </a:lnTo>
                      <a:lnTo>
                        <a:pt x="14" y="1"/>
                      </a:lnTo>
                      <a:lnTo>
                        <a:pt x="32" y="4"/>
                      </a:lnTo>
                      <a:lnTo>
                        <a:pt x="51" y="7"/>
                      </a:lnTo>
                      <a:lnTo>
                        <a:pt x="71" y="14"/>
                      </a:lnTo>
                      <a:lnTo>
                        <a:pt x="92" y="22"/>
                      </a:lnTo>
                      <a:lnTo>
                        <a:pt x="113" y="32"/>
                      </a:lnTo>
                      <a:lnTo>
                        <a:pt x="136" y="43"/>
                      </a:lnTo>
                      <a:lnTo>
                        <a:pt x="157" y="58"/>
                      </a:lnTo>
                      <a:lnTo>
                        <a:pt x="177" y="74"/>
                      </a:lnTo>
                      <a:lnTo>
                        <a:pt x="196" y="93"/>
                      </a:lnTo>
                      <a:lnTo>
                        <a:pt x="214" y="114"/>
                      </a:lnTo>
                      <a:lnTo>
                        <a:pt x="229" y="139"/>
                      </a:lnTo>
                      <a:lnTo>
                        <a:pt x="242" y="167"/>
                      </a:lnTo>
                      <a:lnTo>
                        <a:pt x="252" y="197"/>
                      </a:lnTo>
                      <a:lnTo>
                        <a:pt x="257" y="230"/>
                      </a:lnTo>
                      <a:lnTo>
                        <a:pt x="259" y="267"/>
                      </a:lnTo>
                      <a:lnTo>
                        <a:pt x="259" y="713"/>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34" name="Freeform 377">
                  <a:extLst>
                    <a:ext uri="{FF2B5EF4-FFF2-40B4-BE49-F238E27FC236}">
                      <a16:creationId xmlns:a16="http://schemas.microsoft.com/office/drawing/2014/main" id="{ECA5EC9B-CDE2-4600-A3A7-F534678E144A}"/>
                    </a:ext>
                  </a:extLst>
                </p:cNvPr>
                <p:cNvSpPr>
                  <a:spLocks/>
                </p:cNvSpPr>
                <p:nvPr/>
              </p:nvSpPr>
              <p:spPr bwMode="auto">
                <a:xfrm>
                  <a:off x="1785" y="3933"/>
                  <a:ext cx="10" cy="229"/>
                </a:xfrm>
                <a:custGeom>
                  <a:avLst/>
                  <a:gdLst>
                    <a:gd name="T0" fmla="*/ 0 w 19"/>
                    <a:gd name="T1" fmla="*/ 7 h 459"/>
                    <a:gd name="T2" fmla="*/ 1 w 19"/>
                    <a:gd name="T3" fmla="*/ 7 h 459"/>
                    <a:gd name="T4" fmla="*/ 1 w 19"/>
                    <a:gd name="T5" fmla="*/ 0 h 459"/>
                    <a:gd name="T6" fmla="*/ 1 w 19"/>
                    <a:gd name="T7" fmla="*/ 0 h 459"/>
                    <a:gd name="T8" fmla="*/ 1 w 19"/>
                    <a:gd name="T9" fmla="*/ 0 h 459"/>
                    <a:gd name="T10" fmla="*/ 1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6" y="3"/>
                      </a:lnTo>
                      <a:lnTo>
                        <a:pt x="10" y="0"/>
                      </a:lnTo>
                      <a:lnTo>
                        <a:pt x="4" y="3"/>
                      </a:lnTo>
                      <a:lnTo>
                        <a:pt x="0" y="13"/>
                      </a:lnTo>
                      <a:lnTo>
                        <a:pt x="0" y="45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35" name="Freeform 378">
                  <a:extLst>
                    <a:ext uri="{FF2B5EF4-FFF2-40B4-BE49-F238E27FC236}">
                      <a16:creationId xmlns:a16="http://schemas.microsoft.com/office/drawing/2014/main" id="{18EEFCFF-AFEA-4A17-B26E-491F11DBB4D9}"/>
                    </a:ext>
                  </a:extLst>
                </p:cNvPr>
                <p:cNvSpPr>
                  <a:spLocks/>
                </p:cNvSpPr>
                <p:nvPr/>
              </p:nvSpPr>
              <p:spPr bwMode="auto">
                <a:xfrm>
                  <a:off x="2031" y="3933"/>
                  <a:ext cx="9" cy="229"/>
                </a:xfrm>
                <a:custGeom>
                  <a:avLst/>
                  <a:gdLst>
                    <a:gd name="T0" fmla="*/ 0 w 19"/>
                    <a:gd name="T1" fmla="*/ 7 h 459"/>
                    <a:gd name="T2" fmla="*/ 0 w 19"/>
                    <a:gd name="T3" fmla="*/ 7 h 459"/>
                    <a:gd name="T4" fmla="*/ 0 w 19"/>
                    <a:gd name="T5" fmla="*/ 0 h 459"/>
                    <a:gd name="T6" fmla="*/ 0 w 19"/>
                    <a:gd name="T7" fmla="*/ 0 h 459"/>
                    <a:gd name="T8" fmla="*/ 0 w 19"/>
                    <a:gd name="T9" fmla="*/ 0 h 459"/>
                    <a:gd name="T10" fmla="*/ 0 w 19"/>
                    <a:gd name="T11" fmla="*/ 0 h 459"/>
                    <a:gd name="T12" fmla="*/ 0 w 19"/>
                    <a:gd name="T13" fmla="*/ 0 h 459"/>
                    <a:gd name="T14" fmla="*/ 0 w 19"/>
                    <a:gd name="T15" fmla="*/ 7 h 4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459">
                      <a:moveTo>
                        <a:pt x="0" y="459"/>
                      </a:moveTo>
                      <a:lnTo>
                        <a:pt x="19" y="459"/>
                      </a:lnTo>
                      <a:lnTo>
                        <a:pt x="19" y="13"/>
                      </a:lnTo>
                      <a:lnTo>
                        <a:pt x="15" y="3"/>
                      </a:lnTo>
                      <a:lnTo>
                        <a:pt x="10" y="0"/>
                      </a:lnTo>
                      <a:lnTo>
                        <a:pt x="3" y="3"/>
                      </a:lnTo>
                      <a:lnTo>
                        <a:pt x="0" y="13"/>
                      </a:lnTo>
                      <a:lnTo>
                        <a:pt x="0" y="4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56336" name="Group 379">
              <a:extLst>
                <a:ext uri="{FF2B5EF4-FFF2-40B4-BE49-F238E27FC236}">
                  <a16:creationId xmlns:a16="http://schemas.microsoft.com/office/drawing/2014/main" id="{BBC58EE1-413A-481A-AF6C-E16E938A097B}"/>
                </a:ext>
              </a:extLst>
            </p:cNvPr>
            <p:cNvGrpSpPr>
              <a:grpSpLocks/>
            </p:cNvGrpSpPr>
            <p:nvPr/>
          </p:nvGrpSpPr>
          <p:grpSpPr bwMode="auto">
            <a:xfrm rot="-10789807">
              <a:off x="2928" y="1872"/>
              <a:ext cx="772" cy="2480"/>
              <a:chOff x="1716" y="1551"/>
              <a:chExt cx="809" cy="2658"/>
            </a:xfrm>
          </p:grpSpPr>
          <p:sp>
            <p:nvSpPr>
              <p:cNvPr id="56431" name="Rectangle 380">
                <a:extLst>
                  <a:ext uri="{FF2B5EF4-FFF2-40B4-BE49-F238E27FC236}">
                    <a16:creationId xmlns:a16="http://schemas.microsoft.com/office/drawing/2014/main" id="{A04F81F7-48DD-4E25-BBD6-64BC11C43978}"/>
                  </a:ext>
                </a:extLst>
              </p:cNvPr>
              <p:cNvSpPr>
                <a:spLocks noChangeArrowheads="1"/>
              </p:cNvSpPr>
              <p:nvPr/>
            </p:nvSpPr>
            <p:spPr bwMode="auto">
              <a:xfrm>
                <a:off x="1948" y="1555"/>
                <a:ext cx="345" cy="265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432" name="Freeform 381">
                <a:extLst>
                  <a:ext uri="{FF2B5EF4-FFF2-40B4-BE49-F238E27FC236}">
                    <a16:creationId xmlns:a16="http://schemas.microsoft.com/office/drawing/2014/main" id="{EF41759A-1E61-4356-BB01-DF9237A2EC50}"/>
                  </a:ext>
                </a:extLst>
              </p:cNvPr>
              <p:cNvSpPr>
                <a:spLocks/>
              </p:cNvSpPr>
              <p:nvPr/>
            </p:nvSpPr>
            <p:spPr bwMode="auto">
              <a:xfrm>
                <a:off x="1951" y="1555"/>
                <a:ext cx="332" cy="2650"/>
              </a:xfrm>
              <a:custGeom>
                <a:avLst/>
                <a:gdLst>
                  <a:gd name="T0" fmla="*/ 11 w 664"/>
                  <a:gd name="T1" fmla="*/ 0 h 5300"/>
                  <a:gd name="T2" fmla="*/ 10 w 664"/>
                  <a:gd name="T3" fmla="*/ 0 h 5300"/>
                  <a:gd name="T4" fmla="*/ 10 w 664"/>
                  <a:gd name="T5" fmla="*/ 0 h 5300"/>
                  <a:gd name="T6" fmla="*/ 9 w 664"/>
                  <a:gd name="T7" fmla="*/ 0 h 5300"/>
                  <a:gd name="T8" fmla="*/ 9 w 664"/>
                  <a:gd name="T9" fmla="*/ 0 h 5300"/>
                  <a:gd name="T10" fmla="*/ 9 w 664"/>
                  <a:gd name="T11" fmla="*/ 0 h 5300"/>
                  <a:gd name="T12" fmla="*/ 8 w 664"/>
                  <a:gd name="T13" fmla="*/ 0 h 5300"/>
                  <a:gd name="T14" fmla="*/ 8 w 664"/>
                  <a:gd name="T15" fmla="*/ 0 h 5300"/>
                  <a:gd name="T16" fmla="*/ 7 w 664"/>
                  <a:gd name="T17" fmla="*/ 0 h 5300"/>
                  <a:gd name="T18" fmla="*/ 7 w 664"/>
                  <a:gd name="T19" fmla="*/ 0 h 5300"/>
                  <a:gd name="T20" fmla="*/ 6 w 664"/>
                  <a:gd name="T21" fmla="*/ 0 h 5300"/>
                  <a:gd name="T22" fmla="*/ 6 w 664"/>
                  <a:gd name="T23" fmla="*/ 0 h 5300"/>
                  <a:gd name="T24" fmla="*/ 5 w 664"/>
                  <a:gd name="T25" fmla="*/ 0 h 5300"/>
                  <a:gd name="T26" fmla="*/ 4 w 664"/>
                  <a:gd name="T27" fmla="*/ 0 h 5300"/>
                  <a:gd name="T28" fmla="*/ 3 w 664"/>
                  <a:gd name="T29" fmla="*/ 0 h 5300"/>
                  <a:gd name="T30" fmla="*/ 2 w 664"/>
                  <a:gd name="T31" fmla="*/ 0 h 5300"/>
                  <a:gd name="T32" fmla="*/ 0 w 664"/>
                  <a:gd name="T33" fmla="*/ 0 h 5300"/>
                  <a:gd name="T34" fmla="*/ 0 w 664"/>
                  <a:gd name="T35" fmla="*/ 16 h 5300"/>
                  <a:gd name="T36" fmla="*/ 0 w 664"/>
                  <a:gd name="T37" fmla="*/ 28 h 5300"/>
                  <a:gd name="T38" fmla="*/ 0 w 664"/>
                  <a:gd name="T39" fmla="*/ 47 h 5300"/>
                  <a:gd name="T40" fmla="*/ 0 w 664"/>
                  <a:gd name="T41" fmla="*/ 83 h 5300"/>
                  <a:gd name="T42" fmla="*/ 1 w 664"/>
                  <a:gd name="T43" fmla="*/ 83 h 5300"/>
                  <a:gd name="T44" fmla="*/ 2 w 664"/>
                  <a:gd name="T45" fmla="*/ 83 h 5300"/>
                  <a:gd name="T46" fmla="*/ 2 w 664"/>
                  <a:gd name="T47" fmla="*/ 83 h 5300"/>
                  <a:gd name="T48" fmla="*/ 2 w 664"/>
                  <a:gd name="T49" fmla="*/ 83 h 5300"/>
                  <a:gd name="T50" fmla="*/ 3 w 664"/>
                  <a:gd name="T51" fmla="*/ 83 h 5300"/>
                  <a:gd name="T52" fmla="*/ 3 w 664"/>
                  <a:gd name="T53" fmla="*/ 83 h 5300"/>
                  <a:gd name="T54" fmla="*/ 4 w 664"/>
                  <a:gd name="T55" fmla="*/ 83 h 5300"/>
                  <a:gd name="T56" fmla="*/ 4 w 664"/>
                  <a:gd name="T57" fmla="*/ 83 h 5300"/>
                  <a:gd name="T58" fmla="*/ 4 w 664"/>
                  <a:gd name="T59" fmla="*/ 83 h 5300"/>
                  <a:gd name="T60" fmla="*/ 5 w 664"/>
                  <a:gd name="T61" fmla="*/ 83 h 5300"/>
                  <a:gd name="T62" fmla="*/ 6 w 664"/>
                  <a:gd name="T63" fmla="*/ 83 h 5300"/>
                  <a:gd name="T64" fmla="*/ 6 w 664"/>
                  <a:gd name="T65" fmla="*/ 83 h 5300"/>
                  <a:gd name="T66" fmla="*/ 7 w 664"/>
                  <a:gd name="T67" fmla="*/ 83 h 5300"/>
                  <a:gd name="T68" fmla="*/ 8 w 664"/>
                  <a:gd name="T69" fmla="*/ 83 h 5300"/>
                  <a:gd name="T70" fmla="*/ 9 w 664"/>
                  <a:gd name="T71" fmla="*/ 83 h 5300"/>
                  <a:gd name="T72" fmla="*/ 11 w 664"/>
                  <a:gd name="T73" fmla="*/ 83 h 5300"/>
                  <a:gd name="T74" fmla="*/ 11 w 664"/>
                  <a:gd name="T75" fmla="*/ 68 h 5300"/>
                  <a:gd name="T76" fmla="*/ 11 w 664"/>
                  <a:gd name="T77" fmla="*/ 56 h 5300"/>
                  <a:gd name="T78" fmla="*/ 11 w 664"/>
                  <a:gd name="T79" fmla="*/ 37 h 5300"/>
                  <a:gd name="T80" fmla="*/ 11 w 66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4" h="5300">
                    <a:moveTo>
                      <a:pt x="664" y="0"/>
                    </a:moveTo>
                    <a:lnTo>
                      <a:pt x="626" y="0"/>
                    </a:lnTo>
                    <a:lnTo>
                      <a:pt x="594" y="0"/>
                    </a:lnTo>
                    <a:lnTo>
                      <a:pt x="565" y="0"/>
                    </a:lnTo>
                    <a:lnTo>
                      <a:pt x="540" y="0"/>
                    </a:lnTo>
                    <a:lnTo>
                      <a:pt x="516" y="0"/>
                    </a:lnTo>
                    <a:lnTo>
                      <a:pt x="493" y="0"/>
                    </a:lnTo>
                    <a:lnTo>
                      <a:pt x="469" y="0"/>
                    </a:lnTo>
                    <a:lnTo>
                      <a:pt x="443" y="0"/>
                    </a:lnTo>
                    <a:lnTo>
                      <a:pt x="414" y="0"/>
                    </a:lnTo>
                    <a:lnTo>
                      <a:pt x="379" y="0"/>
                    </a:lnTo>
                    <a:lnTo>
                      <a:pt x="339" y="0"/>
                    </a:lnTo>
                    <a:lnTo>
                      <a:pt x="291" y="0"/>
                    </a:lnTo>
                    <a:lnTo>
                      <a:pt x="234" y="0"/>
                    </a:lnTo>
                    <a:lnTo>
                      <a:pt x="169" y="0"/>
                    </a:lnTo>
                    <a:lnTo>
                      <a:pt x="90" y="0"/>
                    </a:lnTo>
                    <a:lnTo>
                      <a:pt x="0" y="0"/>
                    </a:lnTo>
                    <a:lnTo>
                      <a:pt x="0" y="993"/>
                    </a:lnTo>
                    <a:lnTo>
                      <a:pt x="0" y="1765"/>
                    </a:lnTo>
                    <a:lnTo>
                      <a:pt x="0" y="2980"/>
                    </a:lnTo>
                    <a:lnTo>
                      <a:pt x="0" y="5300"/>
                    </a:lnTo>
                    <a:lnTo>
                      <a:pt x="38" y="5300"/>
                    </a:lnTo>
                    <a:lnTo>
                      <a:pt x="72" y="5300"/>
                    </a:lnTo>
                    <a:lnTo>
                      <a:pt x="100" y="5299"/>
                    </a:lnTo>
                    <a:lnTo>
                      <a:pt x="125" y="5299"/>
                    </a:lnTo>
                    <a:lnTo>
                      <a:pt x="148" y="5299"/>
                    </a:lnTo>
                    <a:lnTo>
                      <a:pt x="172" y="5299"/>
                    </a:lnTo>
                    <a:lnTo>
                      <a:pt x="195" y="5299"/>
                    </a:lnTo>
                    <a:lnTo>
                      <a:pt x="222" y="5299"/>
                    </a:lnTo>
                    <a:lnTo>
                      <a:pt x="252" y="5299"/>
                    </a:lnTo>
                    <a:lnTo>
                      <a:pt x="286" y="5299"/>
                    </a:lnTo>
                    <a:lnTo>
                      <a:pt x="326" y="5299"/>
                    </a:lnTo>
                    <a:lnTo>
                      <a:pt x="374" y="5299"/>
                    </a:lnTo>
                    <a:lnTo>
                      <a:pt x="430" y="5299"/>
                    </a:lnTo>
                    <a:lnTo>
                      <a:pt x="497" y="5299"/>
                    </a:lnTo>
                    <a:lnTo>
                      <a:pt x="574" y="5300"/>
                    </a:lnTo>
                    <a:lnTo>
                      <a:pt x="664" y="5300"/>
                    </a:lnTo>
                    <a:lnTo>
                      <a:pt x="664" y="4306"/>
                    </a:lnTo>
                    <a:lnTo>
                      <a:pt x="664" y="3533"/>
                    </a:lnTo>
                    <a:lnTo>
                      <a:pt x="664" y="2318"/>
                    </a:lnTo>
                    <a:lnTo>
                      <a:pt x="664"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33" name="Freeform 382">
                <a:extLst>
                  <a:ext uri="{FF2B5EF4-FFF2-40B4-BE49-F238E27FC236}">
                    <a16:creationId xmlns:a16="http://schemas.microsoft.com/office/drawing/2014/main" id="{54D1787B-71F2-4FFB-9537-84F949683733}"/>
                  </a:ext>
                </a:extLst>
              </p:cNvPr>
              <p:cNvSpPr>
                <a:spLocks/>
              </p:cNvSpPr>
              <p:nvPr/>
            </p:nvSpPr>
            <p:spPr bwMode="auto">
              <a:xfrm>
                <a:off x="1955" y="1555"/>
                <a:ext cx="318" cy="2650"/>
              </a:xfrm>
              <a:custGeom>
                <a:avLst/>
                <a:gdLst>
                  <a:gd name="T0" fmla="*/ 9 w 637"/>
                  <a:gd name="T1" fmla="*/ 0 h 5300"/>
                  <a:gd name="T2" fmla="*/ 9 w 637"/>
                  <a:gd name="T3" fmla="*/ 0 h 5300"/>
                  <a:gd name="T4" fmla="*/ 8 w 637"/>
                  <a:gd name="T5" fmla="*/ 0 h 5300"/>
                  <a:gd name="T6" fmla="*/ 8 w 637"/>
                  <a:gd name="T7" fmla="*/ 0 h 5300"/>
                  <a:gd name="T8" fmla="*/ 8 w 637"/>
                  <a:gd name="T9" fmla="*/ 0 h 5300"/>
                  <a:gd name="T10" fmla="*/ 7 w 637"/>
                  <a:gd name="T11" fmla="*/ 0 h 5300"/>
                  <a:gd name="T12" fmla="*/ 7 w 637"/>
                  <a:gd name="T13" fmla="*/ 0 h 5300"/>
                  <a:gd name="T14" fmla="*/ 7 w 637"/>
                  <a:gd name="T15" fmla="*/ 0 h 5300"/>
                  <a:gd name="T16" fmla="*/ 6 w 637"/>
                  <a:gd name="T17" fmla="*/ 0 h 5300"/>
                  <a:gd name="T18" fmla="*/ 6 w 637"/>
                  <a:gd name="T19" fmla="*/ 0 h 5300"/>
                  <a:gd name="T20" fmla="*/ 5 w 637"/>
                  <a:gd name="T21" fmla="*/ 0 h 5300"/>
                  <a:gd name="T22" fmla="*/ 5 w 637"/>
                  <a:gd name="T23" fmla="*/ 0 h 5300"/>
                  <a:gd name="T24" fmla="*/ 4 w 637"/>
                  <a:gd name="T25" fmla="*/ 0 h 5300"/>
                  <a:gd name="T26" fmla="*/ 3 w 637"/>
                  <a:gd name="T27" fmla="*/ 0 h 5300"/>
                  <a:gd name="T28" fmla="*/ 2 w 637"/>
                  <a:gd name="T29" fmla="*/ 0 h 5300"/>
                  <a:gd name="T30" fmla="*/ 1 w 637"/>
                  <a:gd name="T31" fmla="*/ 0 h 5300"/>
                  <a:gd name="T32" fmla="*/ 0 w 637"/>
                  <a:gd name="T33" fmla="*/ 0 h 5300"/>
                  <a:gd name="T34" fmla="*/ 0 w 637"/>
                  <a:gd name="T35" fmla="*/ 16 h 5300"/>
                  <a:gd name="T36" fmla="*/ 0 w 637"/>
                  <a:gd name="T37" fmla="*/ 28 h 5300"/>
                  <a:gd name="T38" fmla="*/ 0 w 637"/>
                  <a:gd name="T39" fmla="*/ 47 h 5300"/>
                  <a:gd name="T40" fmla="*/ 0 w 637"/>
                  <a:gd name="T41" fmla="*/ 83 h 5300"/>
                  <a:gd name="T42" fmla="*/ 0 w 637"/>
                  <a:gd name="T43" fmla="*/ 83 h 5300"/>
                  <a:gd name="T44" fmla="*/ 1 w 637"/>
                  <a:gd name="T45" fmla="*/ 83 h 5300"/>
                  <a:gd name="T46" fmla="*/ 1 w 637"/>
                  <a:gd name="T47" fmla="*/ 83 h 5300"/>
                  <a:gd name="T48" fmla="*/ 1 w 637"/>
                  <a:gd name="T49" fmla="*/ 83 h 5300"/>
                  <a:gd name="T50" fmla="*/ 2 w 637"/>
                  <a:gd name="T51" fmla="*/ 83 h 5300"/>
                  <a:gd name="T52" fmla="*/ 2 w 637"/>
                  <a:gd name="T53" fmla="*/ 83 h 5300"/>
                  <a:gd name="T54" fmla="*/ 2 w 637"/>
                  <a:gd name="T55" fmla="*/ 83 h 5300"/>
                  <a:gd name="T56" fmla="*/ 3 w 637"/>
                  <a:gd name="T57" fmla="*/ 83 h 5300"/>
                  <a:gd name="T58" fmla="*/ 3 w 637"/>
                  <a:gd name="T59" fmla="*/ 83 h 5300"/>
                  <a:gd name="T60" fmla="*/ 4 w 637"/>
                  <a:gd name="T61" fmla="*/ 83 h 5300"/>
                  <a:gd name="T62" fmla="*/ 4 w 637"/>
                  <a:gd name="T63" fmla="*/ 83 h 5300"/>
                  <a:gd name="T64" fmla="*/ 5 w 637"/>
                  <a:gd name="T65" fmla="*/ 83 h 5300"/>
                  <a:gd name="T66" fmla="*/ 6 w 637"/>
                  <a:gd name="T67" fmla="*/ 83 h 5300"/>
                  <a:gd name="T68" fmla="*/ 7 w 637"/>
                  <a:gd name="T69" fmla="*/ 83 h 5300"/>
                  <a:gd name="T70" fmla="*/ 8 w 637"/>
                  <a:gd name="T71" fmla="*/ 83 h 5300"/>
                  <a:gd name="T72" fmla="*/ 9 w 637"/>
                  <a:gd name="T73" fmla="*/ 83 h 5300"/>
                  <a:gd name="T74" fmla="*/ 9 w 637"/>
                  <a:gd name="T75" fmla="*/ 68 h 5300"/>
                  <a:gd name="T76" fmla="*/ 9 w 637"/>
                  <a:gd name="T77" fmla="*/ 56 h 5300"/>
                  <a:gd name="T78" fmla="*/ 9 w 637"/>
                  <a:gd name="T79" fmla="*/ 37 h 5300"/>
                  <a:gd name="T80" fmla="*/ 9 w 63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37" h="5300">
                    <a:moveTo>
                      <a:pt x="637" y="0"/>
                    </a:moveTo>
                    <a:lnTo>
                      <a:pt x="600" y="0"/>
                    </a:lnTo>
                    <a:lnTo>
                      <a:pt x="569" y="0"/>
                    </a:lnTo>
                    <a:lnTo>
                      <a:pt x="542" y="0"/>
                    </a:lnTo>
                    <a:lnTo>
                      <a:pt x="518" y="0"/>
                    </a:lnTo>
                    <a:lnTo>
                      <a:pt x="496" y="0"/>
                    </a:lnTo>
                    <a:lnTo>
                      <a:pt x="474" y="0"/>
                    </a:lnTo>
                    <a:lnTo>
                      <a:pt x="451" y="0"/>
                    </a:lnTo>
                    <a:lnTo>
                      <a:pt x="425" y="0"/>
                    </a:lnTo>
                    <a:lnTo>
                      <a:pt x="397" y="0"/>
                    </a:lnTo>
                    <a:lnTo>
                      <a:pt x="363" y="0"/>
                    </a:lnTo>
                    <a:lnTo>
                      <a:pt x="325" y="0"/>
                    </a:lnTo>
                    <a:lnTo>
                      <a:pt x="279" y="0"/>
                    </a:lnTo>
                    <a:lnTo>
                      <a:pt x="225" y="0"/>
                    </a:lnTo>
                    <a:lnTo>
                      <a:pt x="162" y="0"/>
                    </a:lnTo>
                    <a:lnTo>
                      <a:pt x="87" y="0"/>
                    </a:lnTo>
                    <a:lnTo>
                      <a:pt x="0" y="0"/>
                    </a:lnTo>
                    <a:lnTo>
                      <a:pt x="0" y="993"/>
                    </a:lnTo>
                    <a:lnTo>
                      <a:pt x="0" y="1765"/>
                    </a:lnTo>
                    <a:lnTo>
                      <a:pt x="0" y="2980"/>
                    </a:lnTo>
                    <a:lnTo>
                      <a:pt x="0" y="5300"/>
                    </a:lnTo>
                    <a:lnTo>
                      <a:pt x="37" y="5300"/>
                    </a:lnTo>
                    <a:lnTo>
                      <a:pt x="68" y="5300"/>
                    </a:lnTo>
                    <a:lnTo>
                      <a:pt x="96" y="5299"/>
                    </a:lnTo>
                    <a:lnTo>
                      <a:pt x="120" y="5299"/>
                    </a:lnTo>
                    <a:lnTo>
                      <a:pt x="142" y="5299"/>
                    </a:lnTo>
                    <a:lnTo>
                      <a:pt x="164" y="5299"/>
                    </a:lnTo>
                    <a:lnTo>
                      <a:pt x="187" y="5299"/>
                    </a:lnTo>
                    <a:lnTo>
                      <a:pt x="212" y="5299"/>
                    </a:lnTo>
                    <a:lnTo>
                      <a:pt x="241" y="5299"/>
                    </a:lnTo>
                    <a:lnTo>
                      <a:pt x="275" y="5299"/>
                    </a:lnTo>
                    <a:lnTo>
                      <a:pt x="313" y="5299"/>
                    </a:lnTo>
                    <a:lnTo>
                      <a:pt x="359" y="5299"/>
                    </a:lnTo>
                    <a:lnTo>
                      <a:pt x="413" y="5299"/>
                    </a:lnTo>
                    <a:lnTo>
                      <a:pt x="476" y="5299"/>
                    </a:lnTo>
                    <a:lnTo>
                      <a:pt x="551" y="5300"/>
                    </a:lnTo>
                    <a:lnTo>
                      <a:pt x="637" y="5300"/>
                    </a:lnTo>
                    <a:lnTo>
                      <a:pt x="637" y="4306"/>
                    </a:lnTo>
                    <a:lnTo>
                      <a:pt x="637" y="3533"/>
                    </a:lnTo>
                    <a:lnTo>
                      <a:pt x="637" y="2318"/>
                    </a:lnTo>
                    <a:lnTo>
                      <a:pt x="637"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34" name="Freeform 383">
                <a:extLst>
                  <a:ext uri="{FF2B5EF4-FFF2-40B4-BE49-F238E27FC236}">
                    <a16:creationId xmlns:a16="http://schemas.microsoft.com/office/drawing/2014/main" id="{3E154ABA-4182-4086-B46F-C6432BA3EEB3}"/>
                  </a:ext>
                </a:extLst>
              </p:cNvPr>
              <p:cNvSpPr>
                <a:spLocks/>
              </p:cNvSpPr>
              <p:nvPr/>
            </p:nvSpPr>
            <p:spPr bwMode="auto">
              <a:xfrm>
                <a:off x="1959" y="1555"/>
                <a:ext cx="304" cy="2650"/>
              </a:xfrm>
              <a:custGeom>
                <a:avLst/>
                <a:gdLst>
                  <a:gd name="T0" fmla="*/ 9 w 609"/>
                  <a:gd name="T1" fmla="*/ 0 h 5300"/>
                  <a:gd name="T2" fmla="*/ 8 w 609"/>
                  <a:gd name="T3" fmla="*/ 0 h 5300"/>
                  <a:gd name="T4" fmla="*/ 8 w 609"/>
                  <a:gd name="T5" fmla="*/ 0 h 5300"/>
                  <a:gd name="T6" fmla="*/ 8 w 609"/>
                  <a:gd name="T7" fmla="*/ 0 h 5300"/>
                  <a:gd name="T8" fmla="*/ 7 w 609"/>
                  <a:gd name="T9" fmla="*/ 0 h 5300"/>
                  <a:gd name="T10" fmla="*/ 7 w 609"/>
                  <a:gd name="T11" fmla="*/ 0 h 5300"/>
                  <a:gd name="T12" fmla="*/ 7 w 609"/>
                  <a:gd name="T13" fmla="*/ 0 h 5300"/>
                  <a:gd name="T14" fmla="*/ 6 w 609"/>
                  <a:gd name="T15" fmla="*/ 0 h 5300"/>
                  <a:gd name="T16" fmla="*/ 6 w 609"/>
                  <a:gd name="T17" fmla="*/ 0 h 5300"/>
                  <a:gd name="T18" fmla="*/ 5 w 609"/>
                  <a:gd name="T19" fmla="*/ 0 h 5300"/>
                  <a:gd name="T20" fmla="*/ 5 w 609"/>
                  <a:gd name="T21" fmla="*/ 0 h 5300"/>
                  <a:gd name="T22" fmla="*/ 4 w 609"/>
                  <a:gd name="T23" fmla="*/ 0 h 5300"/>
                  <a:gd name="T24" fmla="*/ 4 w 609"/>
                  <a:gd name="T25" fmla="*/ 0 h 5300"/>
                  <a:gd name="T26" fmla="*/ 3 w 609"/>
                  <a:gd name="T27" fmla="*/ 0 h 5300"/>
                  <a:gd name="T28" fmla="*/ 2 w 609"/>
                  <a:gd name="T29" fmla="*/ 0 h 5300"/>
                  <a:gd name="T30" fmla="*/ 1 w 609"/>
                  <a:gd name="T31" fmla="*/ 0 h 5300"/>
                  <a:gd name="T32" fmla="*/ 0 w 609"/>
                  <a:gd name="T33" fmla="*/ 0 h 5300"/>
                  <a:gd name="T34" fmla="*/ 0 w 609"/>
                  <a:gd name="T35" fmla="*/ 16 h 5300"/>
                  <a:gd name="T36" fmla="*/ 0 w 609"/>
                  <a:gd name="T37" fmla="*/ 28 h 5300"/>
                  <a:gd name="T38" fmla="*/ 0 w 609"/>
                  <a:gd name="T39" fmla="*/ 47 h 5300"/>
                  <a:gd name="T40" fmla="*/ 0 w 609"/>
                  <a:gd name="T41" fmla="*/ 83 h 5300"/>
                  <a:gd name="T42" fmla="*/ 0 w 609"/>
                  <a:gd name="T43" fmla="*/ 83 h 5300"/>
                  <a:gd name="T44" fmla="*/ 1 w 609"/>
                  <a:gd name="T45" fmla="*/ 83 h 5300"/>
                  <a:gd name="T46" fmla="*/ 1 w 609"/>
                  <a:gd name="T47" fmla="*/ 83 h 5300"/>
                  <a:gd name="T48" fmla="*/ 1 w 609"/>
                  <a:gd name="T49" fmla="*/ 83 h 5300"/>
                  <a:gd name="T50" fmla="*/ 2 w 609"/>
                  <a:gd name="T51" fmla="*/ 83 h 5300"/>
                  <a:gd name="T52" fmla="*/ 2 w 609"/>
                  <a:gd name="T53" fmla="*/ 83 h 5300"/>
                  <a:gd name="T54" fmla="*/ 2 w 609"/>
                  <a:gd name="T55" fmla="*/ 83 h 5300"/>
                  <a:gd name="T56" fmla="*/ 3 w 609"/>
                  <a:gd name="T57" fmla="*/ 83 h 5300"/>
                  <a:gd name="T58" fmla="*/ 3 w 609"/>
                  <a:gd name="T59" fmla="*/ 83 h 5300"/>
                  <a:gd name="T60" fmla="*/ 4 w 609"/>
                  <a:gd name="T61" fmla="*/ 83 h 5300"/>
                  <a:gd name="T62" fmla="*/ 4 w 609"/>
                  <a:gd name="T63" fmla="*/ 83 h 5300"/>
                  <a:gd name="T64" fmla="*/ 5 w 609"/>
                  <a:gd name="T65" fmla="*/ 83 h 5300"/>
                  <a:gd name="T66" fmla="*/ 6 w 609"/>
                  <a:gd name="T67" fmla="*/ 83 h 5300"/>
                  <a:gd name="T68" fmla="*/ 7 w 609"/>
                  <a:gd name="T69" fmla="*/ 83 h 5300"/>
                  <a:gd name="T70" fmla="*/ 8 w 609"/>
                  <a:gd name="T71" fmla="*/ 83 h 5300"/>
                  <a:gd name="T72" fmla="*/ 9 w 609"/>
                  <a:gd name="T73" fmla="*/ 83 h 5300"/>
                  <a:gd name="T74" fmla="*/ 9 w 609"/>
                  <a:gd name="T75" fmla="*/ 68 h 5300"/>
                  <a:gd name="T76" fmla="*/ 9 w 609"/>
                  <a:gd name="T77" fmla="*/ 56 h 5300"/>
                  <a:gd name="T78" fmla="*/ 9 w 609"/>
                  <a:gd name="T79" fmla="*/ 37 h 5300"/>
                  <a:gd name="T80" fmla="*/ 9 w 60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300">
                    <a:moveTo>
                      <a:pt x="609" y="0"/>
                    </a:moveTo>
                    <a:lnTo>
                      <a:pt x="574" y="0"/>
                    </a:lnTo>
                    <a:lnTo>
                      <a:pt x="544" y="0"/>
                    </a:lnTo>
                    <a:lnTo>
                      <a:pt x="518" y="0"/>
                    </a:lnTo>
                    <a:lnTo>
                      <a:pt x="495" y="0"/>
                    </a:lnTo>
                    <a:lnTo>
                      <a:pt x="473" y="0"/>
                    </a:lnTo>
                    <a:lnTo>
                      <a:pt x="452" y="0"/>
                    </a:lnTo>
                    <a:lnTo>
                      <a:pt x="430" y="0"/>
                    </a:lnTo>
                    <a:lnTo>
                      <a:pt x="406" y="0"/>
                    </a:lnTo>
                    <a:lnTo>
                      <a:pt x="379" y="0"/>
                    </a:lnTo>
                    <a:lnTo>
                      <a:pt x="347" y="0"/>
                    </a:lnTo>
                    <a:lnTo>
                      <a:pt x="310" y="0"/>
                    </a:lnTo>
                    <a:lnTo>
                      <a:pt x="267" y="0"/>
                    </a:lnTo>
                    <a:lnTo>
                      <a:pt x="215" y="0"/>
                    </a:lnTo>
                    <a:lnTo>
                      <a:pt x="154" y="0"/>
                    </a:lnTo>
                    <a:lnTo>
                      <a:pt x="83" y="0"/>
                    </a:lnTo>
                    <a:lnTo>
                      <a:pt x="0" y="0"/>
                    </a:lnTo>
                    <a:lnTo>
                      <a:pt x="0" y="993"/>
                    </a:lnTo>
                    <a:lnTo>
                      <a:pt x="0" y="1765"/>
                    </a:lnTo>
                    <a:lnTo>
                      <a:pt x="0" y="2980"/>
                    </a:lnTo>
                    <a:lnTo>
                      <a:pt x="0" y="5300"/>
                    </a:lnTo>
                    <a:lnTo>
                      <a:pt x="35" y="5300"/>
                    </a:lnTo>
                    <a:lnTo>
                      <a:pt x="65" y="5300"/>
                    </a:lnTo>
                    <a:lnTo>
                      <a:pt x="91" y="5299"/>
                    </a:lnTo>
                    <a:lnTo>
                      <a:pt x="114" y="5299"/>
                    </a:lnTo>
                    <a:lnTo>
                      <a:pt x="136" y="5299"/>
                    </a:lnTo>
                    <a:lnTo>
                      <a:pt x="157" y="5299"/>
                    </a:lnTo>
                    <a:lnTo>
                      <a:pt x="179" y="5299"/>
                    </a:lnTo>
                    <a:lnTo>
                      <a:pt x="203" y="5299"/>
                    </a:lnTo>
                    <a:lnTo>
                      <a:pt x="230" y="5299"/>
                    </a:lnTo>
                    <a:lnTo>
                      <a:pt x="262" y="5299"/>
                    </a:lnTo>
                    <a:lnTo>
                      <a:pt x="299" y="5299"/>
                    </a:lnTo>
                    <a:lnTo>
                      <a:pt x="343" y="5299"/>
                    </a:lnTo>
                    <a:lnTo>
                      <a:pt x="394" y="5299"/>
                    </a:lnTo>
                    <a:lnTo>
                      <a:pt x="455" y="5299"/>
                    </a:lnTo>
                    <a:lnTo>
                      <a:pt x="526" y="5300"/>
                    </a:lnTo>
                    <a:lnTo>
                      <a:pt x="609" y="5300"/>
                    </a:lnTo>
                    <a:lnTo>
                      <a:pt x="609" y="4306"/>
                    </a:lnTo>
                    <a:lnTo>
                      <a:pt x="609" y="3533"/>
                    </a:lnTo>
                    <a:lnTo>
                      <a:pt x="609" y="2318"/>
                    </a:lnTo>
                    <a:lnTo>
                      <a:pt x="609"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35" name="Freeform 384">
                <a:extLst>
                  <a:ext uri="{FF2B5EF4-FFF2-40B4-BE49-F238E27FC236}">
                    <a16:creationId xmlns:a16="http://schemas.microsoft.com/office/drawing/2014/main" id="{5A1D3F83-EDF0-4E6C-B2C8-CCACF51D36F1}"/>
                  </a:ext>
                </a:extLst>
              </p:cNvPr>
              <p:cNvSpPr>
                <a:spLocks/>
              </p:cNvSpPr>
              <p:nvPr/>
            </p:nvSpPr>
            <p:spPr bwMode="auto">
              <a:xfrm>
                <a:off x="1962" y="1555"/>
                <a:ext cx="291" cy="2650"/>
              </a:xfrm>
              <a:custGeom>
                <a:avLst/>
                <a:gdLst>
                  <a:gd name="T0" fmla="*/ 10 w 582"/>
                  <a:gd name="T1" fmla="*/ 0 h 5300"/>
                  <a:gd name="T2" fmla="*/ 9 w 582"/>
                  <a:gd name="T3" fmla="*/ 0 h 5300"/>
                  <a:gd name="T4" fmla="*/ 9 w 582"/>
                  <a:gd name="T5" fmla="*/ 0 h 5300"/>
                  <a:gd name="T6" fmla="*/ 8 w 582"/>
                  <a:gd name="T7" fmla="*/ 0 h 5300"/>
                  <a:gd name="T8" fmla="*/ 8 w 582"/>
                  <a:gd name="T9" fmla="*/ 0 h 5300"/>
                  <a:gd name="T10" fmla="*/ 8 w 582"/>
                  <a:gd name="T11" fmla="*/ 0 h 5300"/>
                  <a:gd name="T12" fmla="*/ 7 w 582"/>
                  <a:gd name="T13" fmla="*/ 0 h 5300"/>
                  <a:gd name="T14" fmla="*/ 7 w 582"/>
                  <a:gd name="T15" fmla="*/ 0 h 5300"/>
                  <a:gd name="T16" fmla="*/ 7 w 582"/>
                  <a:gd name="T17" fmla="*/ 0 h 5300"/>
                  <a:gd name="T18" fmla="*/ 6 w 582"/>
                  <a:gd name="T19" fmla="*/ 0 h 5300"/>
                  <a:gd name="T20" fmla="*/ 6 w 582"/>
                  <a:gd name="T21" fmla="*/ 0 h 5300"/>
                  <a:gd name="T22" fmla="*/ 5 w 582"/>
                  <a:gd name="T23" fmla="*/ 0 h 5300"/>
                  <a:gd name="T24" fmla="*/ 4 w 582"/>
                  <a:gd name="T25" fmla="*/ 0 h 5300"/>
                  <a:gd name="T26" fmla="*/ 4 w 582"/>
                  <a:gd name="T27" fmla="*/ 0 h 5300"/>
                  <a:gd name="T28" fmla="*/ 3 w 582"/>
                  <a:gd name="T29" fmla="*/ 0 h 5300"/>
                  <a:gd name="T30" fmla="*/ 2 w 582"/>
                  <a:gd name="T31" fmla="*/ 0 h 5300"/>
                  <a:gd name="T32" fmla="*/ 0 w 582"/>
                  <a:gd name="T33" fmla="*/ 0 h 5300"/>
                  <a:gd name="T34" fmla="*/ 0 w 582"/>
                  <a:gd name="T35" fmla="*/ 16 h 5300"/>
                  <a:gd name="T36" fmla="*/ 0 w 582"/>
                  <a:gd name="T37" fmla="*/ 28 h 5300"/>
                  <a:gd name="T38" fmla="*/ 0 w 582"/>
                  <a:gd name="T39" fmla="*/ 47 h 5300"/>
                  <a:gd name="T40" fmla="*/ 0 w 582"/>
                  <a:gd name="T41" fmla="*/ 83 h 5300"/>
                  <a:gd name="T42" fmla="*/ 1 w 582"/>
                  <a:gd name="T43" fmla="*/ 83 h 5300"/>
                  <a:gd name="T44" fmla="*/ 1 w 582"/>
                  <a:gd name="T45" fmla="*/ 83 h 5300"/>
                  <a:gd name="T46" fmla="*/ 2 w 582"/>
                  <a:gd name="T47" fmla="*/ 83 h 5300"/>
                  <a:gd name="T48" fmla="*/ 2 w 582"/>
                  <a:gd name="T49" fmla="*/ 83 h 5300"/>
                  <a:gd name="T50" fmla="*/ 3 w 582"/>
                  <a:gd name="T51" fmla="*/ 83 h 5300"/>
                  <a:gd name="T52" fmla="*/ 3 w 582"/>
                  <a:gd name="T53" fmla="*/ 83 h 5300"/>
                  <a:gd name="T54" fmla="*/ 3 w 582"/>
                  <a:gd name="T55" fmla="*/ 83 h 5300"/>
                  <a:gd name="T56" fmla="*/ 4 w 582"/>
                  <a:gd name="T57" fmla="*/ 83 h 5300"/>
                  <a:gd name="T58" fmla="*/ 4 w 582"/>
                  <a:gd name="T59" fmla="*/ 83 h 5300"/>
                  <a:gd name="T60" fmla="*/ 4 w 582"/>
                  <a:gd name="T61" fmla="*/ 83 h 5300"/>
                  <a:gd name="T62" fmla="*/ 5 w 582"/>
                  <a:gd name="T63" fmla="*/ 83 h 5300"/>
                  <a:gd name="T64" fmla="*/ 6 w 582"/>
                  <a:gd name="T65" fmla="*/ 83 h 5300"/>
                  <a:gd name="T66" fmla="*/ 6 w 582"/>
                  <a:gd name="T67" fmla="*/ 83 h 5300"/>
                  <a:gd name="T68" fmla="*/ 7 w 582"/>
                  <a:gd name="T69" fmla="*/ 83 h 5300"/>
                  <a:gd name="T70" fmla="*/ 8 w 582"/>
                  <a:gd name="T71" fmla="*/ 83 h 5300"/>
                  <a:gd name="T72" fmla="*/ 10 w 582"/>
                  <a:gd name="T73" fmla="*/ 83 h 5300"/>
                  <a:gd name="T74" fmla="*/ 10 w 582"/>
                  <a:gd name="T75" fmla="*/ 68 h 5300"/>
                  <a:gd name="T76" fmla="*/ 10 w 582"/>
                  <a:gd name="T77" fmla="*/ 56 h 5300"/>
                  <a:gd name="T78" fmla="*/ 10 w 582"/>
                  <a:gd name="T79" fmla="*/ 37 h 5300"/>
                  <a:gd name="T80" fmla="*/ 10 w 58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2" h="5300">
                    <a:moveTo>
                      <a:pt x="582" y="0"/>
                    </a:moveTo>
                    <a:lnTo>
                      <a:pt x="549" y="0"/>
                    </a:lnTo>
                    <a:lnTo>
                      <a:pt x="520" y="0"/>
                    </a:lnTo>
                    <a:lnTo>
                      <a:pt x="494" y="0"/>
                    </a:lnTo>
                    <a:lnTo>
                      <a:pt x="473" y="0"/>
                    </a:lnTo>
                    <a:lnTo>
                      <a:pt x="452" y="0"/>
                    </a:lnTo>
                    <a:lnTo>
                      <a:pt x="432" y="0"/>
                    </a:lnTo>
                    <a:lnTo>
                      <a:pt x="410" y="0"/>
                    </a:lnTo>
                    <a:lnTo>
                      <a:pt x="389" y="0"/>
                    </a:lnTo>
                    <a:lnTo>
                      <a:pt x="362" y="0"/>
                    </a:lnTo>
                    <a:lnTo>
                      <a:pt x="332" y="0"/>
                    </a:lnTo>
                    <a:lnTo>
                      <a:pt x="296" y="0"/>
                    </a:lnTo>
                    <a:lnTo>
                      <a:pt x="255" y="0"/>
                    </a:lnTo>
                    <a:lnTo>
                      <a:pt x="205" y="0"/>
                    </a:lnTo>
                    <a:lnTo>
                      <a:pt x="148" y="0"/>
                    </a:lnTo>
                    <a:lnTo>
                      <a:pt x="80" y="0"/>
                    </a:lnTo>
                    <a:lnTo>
                      <a:pt x="0" y="0"/>
                    </a:lnTo>
                    <a:lnTo>
                      <a:pt x="0" y="993"/>
                    </a:lnTo>
                    <a:lnTo>
                      <a:pt x="0" y="1765"/>
                    </a:lnTo>
                    <a:lnTo>
                      <a:pt x="0" y="2980"/>
                    </a:lnTo>
                    <a:lnTo>
                      <a:pt x="0" y="5300"/>
                    </a:lnTo>
                    <a:lnTo>
                      <a:pt x="34" y="5300"/>
                    </a:lnTo>
                    <a:lnTo>
                      <a:pt x="63" y="5300"/>
                    </a:lnTo>
                    <a:lnTo>
                      <a:pt x="87" y="5299"/>
                    </a:lnTo>
                    <a:lnTo>
                      <a:pt x="110" y="5299"/>
                    </a:lnTo>
                    <a:lnTo>
                      <a:pt x="129" y="5299"/>
                    </a:lnTo>
                    <a:lnTo>
                      <a:pt x="150" y="5299"/>
                    </a:lnTo>
                    <a:lnTo>
                      <a:pt x="171" y="5299"/>
                    </a:lnTo>
                    <a:lnTo>
                      <a:pt x="194" y="5299"/>
                    </a:lnTo>
                    <a:lnTo>
                      <a:pt x="220" y="5299"/>
                    </a:lnTo>
                    <a:lnTo>
                      <a:pt x="250" y="5299"/>
                    </a:lnTo>
                    <a:lnTo>
                      <a:pt x="286" y="5299"/>
                    </a:lnTo>
                    <a:lnTo>
                      <a:pt x="327" y="5299"/>
                    </a:lnTo>
                    <a:lnTo>
                      <a:pt x="377" y="5299"/>
                    </a:lnTo>
                    <a:lnTo>
                      <a:pt x="435" y="5299"/>
                    </a:lnTo>
                    <a:lnTo>
                      <a:pt x="503" y="5300"/>
                    </a:lnTo>
                    <a:lnTo>
                      <a:pt x="582" y="5300"/>
                    </a:lnTo>
                    <a:lnTo>
                      <a:pt x="582" y="4306"/>
                    </a:lnTo>
                    <a:lnTo>
                      <a:pt x="582" y="3533"/>
                    </a:lnTo>
                    <a:lnTo>
                      <a:pt x="582" y="2318"/>
                    </a:lnTo>
                    <a:lnTo>
                      <a:pt x="582"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36" name="Freeform 385">
                <a:extLst>
                  <a:ext uri="{FF2B5EF4-FFF2-40B4-BE49-F238E27FC236}">
                    <a16:creationId xmlns:a16="http://schemas.microsoft.com/office/drawing/2014/main" id="{A1A5CD44-FFA4-43A1-869F-64D1BCFF1B37}"/>
                  </a:ext>
                </a:extLst>
              </p:cNvPr>
              <p:cNvSpPr>
                <a:spLocks/>
              </p:cNvSpPr>
              <p:nvPr/>
            </p:nvSpPr>
            <p:spPr bwMode="auto">
              <a:xfrm>
                <a:off x="1966" y="1555"/>
                <a:ext cx="277" cy="2650"/>
              </a:xfrm>
              <a:custGeom>
                <a:avLst/>
                <a:gdLst>
                  <a:gd name="T0" fmla="*/ 9 w 554"/>
                  <a:gd name="T1" fmla="*/ 0 h 5300"/>
                  <a:gd name="T2" fmla="*/ 9 w 554"/>
                  <a:gd name="T3" fmla="*/ 0 h 5300"/>
                  <a:gd name="T4" fmla="*/ 8 w 554"/>
                  <a:gd name="T5" fmla="*/ 0 h 5300"/>
                  <a:gd name="T6" fmla="*/ 8 w 554"/>
                  <a:gd name="T7" fmla="*/ 0 h 5300"/>
                  <a:gd name="T8" fmla="*/ 8 w 554"/>
                  <a:gd name="T9" fmla="*/ 0 h 5300"/>
                  <a:gd name="T10" fmla="*/ 7 w 554"/>
                  <a:gd name="T11" fmla="*/ 0 h 5300"/>
                  <a:gd name="T12" fmla="*/ 7 w 554"/>
                  <a:gd name="T13" fmla="*/ 0 h 5300"/>
                  <a:gd name="T14" fmla="*/ 7 w 554"/>
                  <a:gd name="T15" fmla="*/ 0 h 5300"/>
                  <a:gd name="T16" fmla="*/ 6 w 554"/>
                  <a:gd name="T17" fmla="*/ 0 h 5300"/>
                  <a:gd name="T18" fmla="*/ 6 w 554"/>
                  <a:gd name="T19" fmla="*/ 0 h 5300"/>
                  <a:gd name="T20" fmla="*/ 5 w 554"/>
                  <a:gd name="T21" fmla="*/ 0 h 5300"/>
                  <a:gd name="T22" fmla="*/ 5 w 554"/>
                  <a:gd name="T23" fmla="*/ 0 h 5300"/>
                  <a:gd name="T24" fmla="*/ 4 w 554"/>
                  <a:gd name="T25" fmla="*/ 0 h 5300"/>
                  <a:gd name="T26" fmla="*/ 4 w 554"/>
                  <a:gd name="T27" fmla="*/ 0 h 5300"/>
                  <a:gd name="T28" fmla="*/ 3 w 554"/>
                  <a:gd name="T29" fmla="*/ 0 h 5300"/>
                  <a:gd name="T30" fmla="*/ 2 w 554"/>
                  <a:gd name="T31" fmla="*/ 0 h 5300"/>
                  <a:gd name="T32" fmla="*/ 0 w 554"/>
                  <a:gd name="T33" fmla="*/ 0 h 5300"/>
                  <a:gd name="T34" fmla="*/ 0 w 554"/>
                  <a:gd name="T35" fmla="*/ 16 h 5300"/>
                  <a:gd name="T36" fmla="*/ 0 w 554"/>
                  <a:gd name="T37" fmla="*/ 28 h 5300"/>
                  <a:gd name="T38" fmla="*/ 0 w 554"/>
                  <a:gd name="T39" fmla="*/ 47 h 5300"/>
                  <a:gd name="T40" fmla="*/ 0 w 554"/>
                  <a:gd name="T41" fmla="*/ 83 h 5300"/>
                  <a:gd name="T42" fmla="*/ 1 w 554"/>
                  <a:gd name="T43" fmla="*/ 83 h 5300"/>
                  <a:gd name="T44" fmla="*/ 1 w 554"/>
                  <a:gd name="T45" fmla="*/ 83 h 5300"/>
                  <a:gd name="T46" fmla="*/ 2 w 554"/>
                  <a:gd name="T47" fmla="*/ 83 h 5300"/>
                  <a:gd name="T48" fmla="*/ 2 w 554"/>
                  <a:gd name="T49" fmla="*/ 83 h 5300"/>
                  <a:gd name="T50" fmla="*/ 2 w 554"/>
                  <a:gd name="T51" fmla="*/ 83 h 5300"/>
                  <a:gd name="T52" fmla="*/ 3 w 554"/>
                  <a:gd name="T53" fmla="*/ 83 h 5300"/>
                  <a:gd name="T54" fmla="*/ 3 w 554"/>
                  <a:gd name="T55" fmla="*/ 83 h 5300"/>
                  <a:gd name="T56" fmla="*/ 3 w 554"/>
                  <a:gd name="T57" fmla="*/ 83 h 5300"/>
                  <a:gd name="T58" fmla="*/ 4 w 554"/>
                  <a:gd name="T59" fmla="*/ 83 h 5300"/>
                  <a:gd name="T60" fmla="*/ 4 w 554"/>
                  <a:gd name="T61" fmla="*/ 83 h 5300"/>
                  <a:gd name="T62" fmla="*/ 5 w 554"/>
                  <a:gd name="T63" fmla="*/ 83 h 5300"/>
                  <a:gd name="T64" fmla="*/ 5 w 554"/>
                  <a:gd name="T65" fmla="*/ 83 h 5300"/>
                  <a:gd name="T66" fmla="*/ 6 w 554"/>
                  <a:gd name="T67" fmla="*/ 83 h 5300"/>
                  <a:gd name="T68" fmla="*/ 7 w 554"/>
                  <a:gd name="T69" fmla="*/ 83 h 5300"/>
                  <a:gd name="T70" fmla="*/ 8 w 554"/>
                  <a:gd name="T71" fmla="*/ 83 h 5300"/>
                  <a:gd name="T72" fmla="*/ 9 w 554"/>
                  <a:gd name="T73" fmla="*/ 83 h 5300"/>
                  <a:gd name="T74" fmla="*/ 9 w 554"/>
                  <a:gd name="T75" fmla="*/ 68 h 5300"/>
                  <a:gd name="T76" fmla="*/ 9 w 554"/>
                  <a:gd name="T77" fmla="*/ 56 h 5300"/>
                  <a:gd name="T78" fmla="*/ 9 w 554"/>
                  <a:gd name="T79" fmla="*/ 37 h 5300"/>
                  <a:gd name="T80" fmla="*/ 9 w 55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4" h="5300">
                    <a:moveTo>
                      <a:pt x="554" y="0"/>
                    </a:moveTo>
                    <a:lnTo>
                      <a:pt x="522" y="0"/>
                    </a:lnTo>
                    <a:lnTo>
                      <a:pt x="496" y="0"/>
                    </a:lnTo>
                    <a:lnTo>
                      <a:pt x="471" y="0"/>
                    </a:lnTo>
                    <a:lnTo>
                      <a:pt x="451" y="0"/>
                    </a:lnTo>
                    <a:lnTo>
                      <a:pt x="431" y="0"/>
                    </a:lnTo>
                    <a:lnTo>
                      <a:pt x="411" y="0"/>
                    </a:lnTo>
                    <a:lnTo>
                      <a:pt x="392" y="0"/>
                    </a:lnTo>
                    <a:lnTo>
                      <a:pt x="370" y="0"/>
                    </a:lnTo>
                    <a:lnTo>
                      <a:pt x="345" y="0"/>
                    </a:lnTo>
                    <a:lnTo>
                      <a:pt x="316" y="0"/>
                    </a:lnTo>
                    <a:lnTo>
                      <a:pt x="282" y="0"/>
                    </a:lnTo>
                    <a:lnTo>
                      <a:pt x="242" y="0"/>
                    </a:lnTo>
                    <a:lnTo>
                      <a:pt x="196" y="0"/>
                    </a:lnTo>
                    <a:lnTo>
                      <a:pt x="140" y="0"/>
                    </a:lnTo>
                    <a:lnTo>
                      <a:pt x="75" y="0"/>
                    </a:lnTo>
                    <a:lnTo>
                      <a:pt x="0" y="0"/>
                    </a:lnTo>
                    <a:lnTo>
                      <a:pt x="0" y="993"/>
                    </a:lnTo>
                    <a:lnTo>
                      <a:pt x="0" y="1765"/>
                    </a:lnTo>
                    <a:lnTo>
                      <a:pt x="0" y="2980"/>
                    </a:lnTo>
                    <a:lnTo>
                      <a:pt x="0" y="5300"/>
                    </a:lnTo>
                    <a:lnTo>
                      <a:pt x="33" y="5300"/>
                    </a:lnTo>
                    <a:lnTo>
                      <a:pt x="59" y="5300"/>
                    </a:lnTo>
                    <a:lnTo>
                      <a:pt x="83" y="5299"/>
                    </a:lnTo>
                    <a:lnTo>
                      <a:pt x="104" y="5299"/>
                    </a:lnTo>
                    <a:lnTo>
                      <a:pt x="123" y="5299"/>
                    </a:lnTo>
                    <a:lnTo>
                      <a:pt x="143" y="5299"/>
                    </a:lnTo>
                    <a:lnTo>
                      <a:pt x="163" y="5299"/>
                    </a:lnTo>
                    <a:lnTo>
                      <a:pt x="185" y="5299"/>
                    </a:lnTo>
                    <a:lnTo>
                      <a:pt x="210" y="5299"/>
                    </a:lnTo>
                    <a:lnTo>
                      <a:pt x="239" y="5299"/>
                    </a:lnTo>
                    <a:lnTo>
                      <a:pt x="272" y="5299"/>
                    </a:lnTo>
                    <a:lnTo>
                      <a:pt x="312" y="5299"/>
                    </a:lnTo>
                    <a:lnTo>
                      <a:pt x="358" y="5299"/>
                    </a:lnTo>
                    <a:lnTo>
                      <a:pt x="415" y="5299"/>
                    </a:lnTo>
                    <a:lnTo>
                      <a:pt x="479" y="5300"/>
                    </a:lnTo>
                    <a:lnTo>
                      <a:pt x="554" y="5300"/>
                    </a:lnTo>
                    <a:lnTo>
                      <a:pt x="554" y="4306"/>
                    </a:lnTo>
                    <a:lnTo>
                      <a:pt x="554" y="3533"/>
                    </a:lnTo>
                    <a:lnTo>
                      <a:pt x="554" y="2318"/>
                    </a:lnTo>
                    <a:lnTo>
                      <a:pt x="554"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37" name="Freeform 386">
                <a:extLst>
                  <a:ext uri="{FF2B5EF4-FFF2-40B4-BE49-F238E27FC236}">
                    <a16:creationId xmlns:a16="http://schemas.microsoft.com/office/drawing/2014/main" id="{CAE2A569-D80B-4FCB-A30D-425161D12F44}"/>
                  </a:ext>
                </a:extLst>
              </p:cNvPr>
              <p:cNvSpPr>
                <a:spLocks/>
              </p:cNvSpPr>
              <p:nvPr/>
            </p:nvSpPr>
            <p:spPr bwMode="auto">
              <a:xfrm>
                <a:off x="1969" y="1555"/>
                <a:ext cx="263" cy="2650"/>
              </a:xfrm>
              <a:custGeom>
                <a:avLst/>
                <a:gdLst>
                  <a:gd name="T0" fmla="*/ 8 w 527"/>
                  <a:gd name="T1" fmla="*/ 0 h 5300"/>
                  <a:gd name="T2" fmla="*/ 7 w 527"/>
                  <a:gd name="T3" fmla="*/ 0 h 5300"/>
                  <a:gd name="T4" fmla="*/ 7 w 527"/>
                  <a:gd name="T5" fmla="*/ 0 h 5300"/>
                  <a:gd name="T6" fmla="*/ 7 w 527"/>
                  <a:gd name="T7" fmla="*/ 0 h 5300"/>
                  <a:gd name="T8" fmla="*/ 6 w 527"/>
                  <a:gd name="T9" fmla="*/ 0 h 5300"/>
                  <a:gd name="T10" fmla="*/ 6 w 527"/>
                  <a:gd name="T11" fmla="*/ 0 h 5300"/>
                  <a:gd name="T12" fmla="*/ 6 w 527"/>
                  <a:gd name="T13" fmla="*/ 0 h 5300"/>
                  <a:gd name="T14" fmla="*/ 5 w 527"/>
                  <a:gd name="T15" fmla="*/ 0 h 5300"/>
                  <a:gd name="T16" fmla="*/ 5 w 527"/>
                  <a:gd name="T17" fmla="*/ 0 h 5300"/>
                  <a:gd name="T18" fmla="*/ 5 w 527"/>
                  <a:gd name="T19" fmla="*/ 0 h 5300"/>
                  <a:gd name="T20" fmla="*/ 4 w 527"/>
                  <a:gd name="T21" fmla="*/ 0 h 5300"/>
                  <a:gd name="T22" fmla="*/ 4 w 527"/>
                  <a:gd name="T23" fmla="*/ 0 h 5300"/>
                  <a:gd name="T24" fmla="*/ 3 w 527"/>
                  <a:gd name="T25" fmla="*/ 0 h 5300"/>
                  <a:gd name="T26" fmla="*/ 2 w 527"/>
                  <a:gd name="T27" fmla="*/ 0 h 5300"/>
                  <a:gd name="T28" fmla="*/ 2 w 527"/>
                  <a:gd name="T29" fmla="*/ 0 h 5300"/>
                  <a:gd name="T30" fmla="*/ 1 w 527"/>
                  <a:gd name="T31" fmla="*/ 0 h 5300"/>
                  <a:gd name="T32" fmla="*/ 0 w 527"/>
                  <a:gd name="T33" fmla="*/ 0 h 5300"/>
                  <a:gd name="T34" fmla="*/ 0 w 527"/>
                  <a:gd name="T35" fmla="*/ 16 h 5300"/>
                  <a:gd name="T36" fmla="*/ 0 w 527"/>
                  <a:gd name="T37" fmla="*/ 28 h 5300"/>
                  <a:gd name="T38" fmla="*/ 0 w 527"/>
                  <a:gd name="T39" fmla="*/ 47 h 5300"/>
                  <a:gd name="T40" fmla="*/ 0 w 527"/>
                  <a:gd name="T41" fmla="*/ 83 h 5300"/>
                  <a:gd name="T42" fmla="*/ 0 w 527"/>
                  <a:gd name="T43" fmla="*/ 83 h 5300"/>
                  <a:gd name="T44" fmla="*/ 0 w 527"/>
                  <a:gd name="T45" fmla="*/ 83 h 5300"/>
                  <a:gd name="T46" fmla="*/ 1 w 527"/>
                  <a:gd name="T47" fmla="*/ 83 h 5300"/>
                  <a:gd name="T48" fmla="*/ 1 w 527"/>
                  <a:gd name="T49" fmla="*/ 83 h 5300"/>
                  <a:gd name="T50" fmla="*/ 1 w 527"/>
                  <a:gd name="T51" fmla="*/ 83 h 5300"/>
                  <a:gd name="T52" fmla="*/ 2 w 527"/>
                  <a:gd name="T53" fmla="*/ 83 h 5300"/>
                  <a:gd name="T54" fmla="*/ 2 w 527"/>
                  <a:gd name="T55" fmla="*/ 83 h 5300"/>
                  <a:gd name="T56" fmla="*/ 2 w 527"/>
                  <a:gd name="T57" fmla="*/ 83 h 5300"/>
                  <a:gd name="T58" fmla="*/ 3 w 527"/>
                  <a:gd name="T59" fmla="*/ 83 h 5300"/>
                  <a:gd name="T60" fmla="*/ 3 w 527"/>
                  <a:gd name="T61" fmla="*/ 83 h 5300"/>
                  <a:gd name="T62" fmla="*/ 4 w 527"/>
                  <a:gd name="T63" fmla="*/ 83 h 5300"/>
                  <a:gd name="T64" fmla="*/ 4 w 527"/>
                  <a:gd name="T65" fmla="*/ 83 h 5300"/>
                  <a:gd name="T66" fmla="*/ 5 w 527"/>
                  <a:gd name="T67" fmla="*/ 83 h 5300"/>
                  <a:gd name="T68" fmla="*/ 6 w 527"/>
                  <a:gd name="T69" fmla="*/ 83 h 5300"/>
                  <a:gd name="T70" fmla="*/ 7 w 527"/>
                  <a:gd name="T71" fmla="*/ 83 h 5300"/>
                  <a:gd name="T72" fmla="*/ 8 w 527"/>
                  <a:gd name="T73" fmla="*/ 83 h 5300"/>
                  <a:gd name="T74" fmla="*/ 8 w 527"/>
                  <a:gd name="T75" fmla="*/ 68 h 5300"/>
                  <a:gd name="T76" fmla="*/ 8 w 527"/>
                  <a:gd name="T77" fmla="*/ 56 h 5300"/>
                  <a:gd name="T78" fmla="*/ 8 w 527"/>
                  <a:gd name="T79" fmla="*/ 37 h 5300"/>
                  <a:gd name="T80" fmla="*/ 8 w 52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7" h="5300">
                    <a:moveTo>
                      <a:pt x="527" y="0"/>
                    </a:moveTo>
                    <a:lnTo>
                      <a:pt x="497" y="0"/>
                    </a:lnTo>
                    <a:lnTo>
                      <a:pt x="470" y="0"/>
                    </a:lnTo>
                    <a:lnTo>
                      <a:pt x="448" y="0"/>
                    </a:lnTo>
                    <a:lnTo>
                      <a:pt x="429" y="0"/>
                    </a:lnTo>
                    <a:lnTo>
                      <a:pt x="409" y="0"/>
                    </a:lnTo>
                    <a:lnTo>
                      <a:pt x="391" y="0"/>
                    </a:lnTo>
                    <a:lnTo>
                      <a:pt x="372" y="0"/>
                    </a:lnTo>
                    <a:lnTo>
                      <a:pt x="351" y="0"/>
                    </a:lnTo>
                    <a:lnTo>
                      <a:pt x="328" y="0"/>
                    </a:lnTo>
                    <a:lnTo>
                      <a:pt x="301" y="0"/>
                    </a:lnTo>
                    <a:lnTo>
                      <a:pt x="269" y="0"/>
                    </a:lnTo>
                    <a:lnTo>
                      <a:pt x="231" y="0"/>
                    </a:lnTo>
                    <a:lnTo>
                      <a:pt x="186" y="0"/>
                    </a:lnTo>
                    <a:lnTo>
                      <a:pt x="134" y="0"/>
                    </a:lnTo>
                    <a:lnTo>
                      <a:pt x="72" y="0"/>
                    </a:lnTo>
                    <a:lnTo>
                      <a:pt x="0" y="0"/>
                    </a:lnTo>
                    <a:lnTo>
                      <a:pt x="0" y="993"/>
                    </a:lnTo>
                    <a:lnTo>
                      <a:pt x="0" y="1765"/>
                    </a:lnTo>
                    <a:lnTo>
                      <a:pt x="0" y="2980"/>
                    </a:lnTo>
                    <a:lnTo>
                      <a:pt x="0" y="5300"/>
                    </a:lnTo>
                    <a:lnTo>
                      <a:pt x="30" y="5300"/>
                    </a:lnTo>
                    <a:lnTo>
                      <a:pt x="57" y="5300"/>
                    </a:lnTo>
                    <a:lnTo>
                      <a:pt x="78" y="5299"/>
                    </a:lnTo>
                    <a:lnTo>
                      <a:pt x="98" y="5299"/>
                    </a:lnTo>
                    <a:lnTo>
                      <a:pt x="118" y="5299"/>
                    </a:lnTo>
                    <a:lnTo>
                      <a:pt x="136" y="5299"/>
                    </a:lnTo>
                    <a:lnTo>
                      <a:pt x="155" y="5299"/>
                    </a:lnTo>
                    <a:lnTo>
                      <a:pt x="175" y="5299"/>
                    </a:lnTo>
                    <a:lnTo>
                      <a:pt x="198" y="5299"/>
                    </a:lnTo>
                    <a:lnTo>
                      <a:pt x="226" y="5299"/>
                    </a:lnTo>
                    <a:lnTo>
                      <a:pt x="258" y="5299"/>
                    </a:lnTo>
                    <a:lnTo>
                      <a:pt x="296" y="5299"/>
                    </a:lnTo>
                    <a:lnTo>
                      <a:pt x="341" y="5299"/>
                    </a:lnTo>
                    <a:lnTo>
                      <a:pt x="393" y="5299"/>
                    </a:lnTo>
                    <a:lnTo>
                      <a:pt x="455" y="5300"/>
                    </a:lnTo>
                    <a:lnTo>
                      <a:pt x="527" y="5300"/>
                    </a:lnTo>
                    <a:lnTo>
                      <a:pt x="527" y="4306"/>
                    </a:lnTo>
                    <a:lnTo>
                      <a:pt x="527" y="3533"/>
                    </a:lnTo>
                    <a:lnTo>
                      <a:pt x="527" y="2318"/>
                    </a:lnTo>
                    <a:lnTo>
                      <a:pt x="527"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38" name="Freeform 387">
                <a:extLst>
                  <a:ext uri="{FF2B5EF4-FFF2-40B4-BE49-F238E27FC236}">
                    <a16:creationId xmlns:a16="http://schemas.microsoft.com/office/drawing/2014/main" id="{5D155BE3-A346-4048-91AC-F3365272B31C}"/>
                  </a:ext>
                </a:extLst>
              </p:cNvPr>
              <p:cNvSpPr>
                <a:spLocks/>
              </p:cNvSpPr>
              <p:nvPr/>
            </p:nvSpPr>
            <p:spPr bwMode="auto">
              <a:xfrm>
                <a:off x="1973" y="1555"/>
                <a:ext cx="249" cy="2650"/>
              </a:xfrm>
              <a:custGeom>
                <a:avLst/>
                <a:gdLst>
                  <a:gd name="T0" fmla="*/ 7 w 500"/>
                  <a:gd name="T1" fmla="*/ 0 h 5300"/>
                  <a:gd name="T2" fmla="*/ 7 w 500"/>
                  <a:gd name="T3" fmla="*/ 0 h 5300"/>
                  <a:gd name="T4" fmla="*/ 6 w 500"/>
                  <a:gd name="T5" fmla="*/ 0 h 5300"/>
                  <a:gd name="T6" fmla="*/ 6 w 500"/>
                  <a:gd name="T7" fmla="*/ 0 h 5300"/>
                  <a:gd name="T8" fmla="*/ 6 w 500"/>
                  <a:gd name="T9" fmla="*/ 0 h 5300"/>
                  <a:gd name="T10" fmla="*/ 6 w 500"/>
                  <a:gd name="T11" fmla="*/ 0 h 5300"/>
                  <a:gd name="T12" fmla="*/ 5 w 500"/>
                  <a:gd name="T13" fmla="*/ 0 h 5300"/>
                  <a:gd name="T14" fmla="*/ 5 w 500"/>
                  <a:gd name="T15" fmla="*/ 0 h 5300"/>
                  <a:gd name="T16" fmla="*/ 5 w 500"/>
                  <a:gd name="T17" fmla="*/ 0 h 5300"/>
                  <a:gd name="T18" fmla="*/ 4 w 500"/>
                  <a:gd name="T19" fmla="*/ 0 h 5300"/>
                  <a:gd name="T20" fmla="*/ 4 w 500"/>
                  <a:gd name="T21" fmla="*/ 0 h 5300"/>
                  <a:gd name="T22" fmla="*/ 3 w 500"/>
                  <a:gd name="T23" fmla="*/ 0 h 5300"/>
                  <a:gd name="T24" fmla="*/ 3 w 500"/>
                  <a:gd name="T25" fmla="*/ 0 h 5300"/>
                  <a:gd name="T26" fmla="*/ 2 w 500"/>
                  <a:gd name="T27" fmla="*/ 0 h 5300"/>
                  <a:gd name="T28" fmla="*/ 1 w 500"/>
                  <a:gd name="T29" fmla="*/ 0 h 5300"/>
                  <a:gd name="T30" fmla="*/ 1 w 500"/>
                  <a:gd name="T31" fmla="*/ 0 h 5300"/>
                  <a:gd name="T32" fmla="*/ 0 w 500"/>
                  <a:gd name="T33" fmla="*/ 0 h 5300"/>
                  <a:gd name="T34" fmla="*/ 0 w 500"/>
                  <a:gd name="T35" fmla="*/ 16 h 5300"/>
                  <a:gd name="T36" fmla="*/ 0 w 500"/>
                  <a:gd name="T37" fmla="*/ 28 h 5300"/>
                  <a:gd name="T38" fmla="*/ 0 w 500"/>
                  <a:gd name="T39" fmla="*/ 47 h 5300"/>
                  <a:gd name="T40" fmla="*/ 0 w 500"/>
                  <a:gd name="T41" fmla="*/ 83 h 5300"/>
                  <a:gd name="T42" fmla="*/ 0 w 500"/>
                  <a:gd name="T43" fmla="*/ 83 h 5300"/>
                  <a:gd name="T44" fmla="*/ 0 w 500"/>
                  <a:gd name="T45" fmla="*/ 83 h 5300"/>
                  <a:gd name="T46" fmla="*/ 1 w 500"/>
                  <a:gd name="T47" fmla="*/ 83 h 5300"/>
                  <a:gd name="T48" fmla="*/ 1 w 500"/>
                  <a:gd name="T49" fmla="*/ 83 h 5300"/>
                  <a:gd name="T50" fmla="*/ 1 w 500"/>
                  <a:gd name="T51" fmla="*/ 83 h 5300"/>
                  <a:gd name="T52" fmla="*/ 2 w 500"/>
                  <a:gd name="T53" fmla="*/ 83 h 5300"/>
                  <a:gd name="T54" fmla="*/ 2 w 500"/>
                  <a:gd name="T55" fmla="*/ 83 h 5300"/>
                  <a:gd name="T56" fmla="*/ 2 w 500"/>
                  <a:gd name="T57" fmla="*/ 83 h 5300"/>
                  <a:gd name="T58" fmla="*/ 2 w 500"/>
                  <a:gd name="T59" fmla="*/ 83 h 5300"/>
                  <a:gd name="T60" fmla="*/ 3 w 500"/>
                  <a:gd name="T61" fmla="*/ 83 h 5300"/>
                  <a:gd name="T62" fmla="*/ 3 w 500"/>
                  <a:gd name="T63" fmla="*/ 83 h 5300"/>
                  <a:gd name="T64" fmla="*/ 4 w 500"/>
                  <a:gd name="T65" fmla="*/ 83 h 5300"/>
                  <a:gd name="T66" fmla="*/ 5 w 500"/>
                  <a:gd name="T67" fmla="*/ 83 h 5300"/>
                  <a:gd name="T68" fmla="*/ 5 w 500"/>
                  <a:gd name="T69" fmla="*/ 83 h 5300"/>
                  <a:gd name="T70" fmla="*/ 6 w 500"/>
                  <a:gd name="T71" fmla="*/ 83 h 5300"/>
                  <a:gd name="T72" fmla="*/ 7 w 500"/>
                  <a:gd name="T73" fmla="*/ 83 h 5300"/>
                  <a:gd name="T74" fmla="*/ 7 w 500"/>
                  <a:gd name="T75" fmla="*/ 68 h 5300"/>
                  <a:gd name="T76" fmla="*/ 7 w 500"/>
                  <a:gd name="T77" fmla="*/ 56 h 5300"/>
                  <a:gd name="T78" fmla="*/ 7 w 500"/>
                  <a:gd name="T79" fmla="*/ 37 h 5300"/>
                  <a:gd name="T80" fmla="*/ 7 w 50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00" h="5300">
                    <a:moveTo>
                      <a:pt x="500" y="0"/>
                    </a:moveTo>
                    <a:lnTo>
                      <a:pt x="471" y="0"/>
                    </a:lnTo>
                    <a:lnTo>
                      <a:pt x="447" y="0"/>
                    </a:lnTo>
                    <a:lnTo>
                      <a:pt x="425" y="0"/>
                    </a:lnTo>
                    <a:lnTo>
                      <a:pt x="407" y="0"/>
                    </a:lnTo>
                    <a:lnTo>
                      <a:pt x="388" y="0"/>
                    </a:lnTo>
                    <a:lnTo>
                      <a:pt x="371" y="0"/>
                    </a:lnTo>
                    <a:lnTo>
                      <a:pt x="353" y="0"/>
                    </a:lnTo>
                    <a:lnTo>
                      <a:pt x="333" y="0"/>
                    </a:lnTo>
                    <a:lnTo>
                      <a:pt x="311" y="0"/>
                    </a:lnTo>
                    <a:lnTo>
                      <a:pt x="286" y="0"/>
                    </a:lnTo>
                    <a:lnTo>
                      <a:pt x="255" y="0"/>
                    </a:lnTo>
                    <a:lnTo>
                      <a:pt x="219" y="0"/>
                    </a:lnTo>
                    <a:lnTo>
                      <a:pt x="176" y="0"/>
                    </a:lnTo>
                    <a:lnTo>
                      <a:pt x="127" y="0"/>
                    </a:lnTo>
                    <a:lnTo>
                      <a:pt x="68" y="0"/>
                    </a:lnTo>
                    <a:lnTo>
                      <a:pt x="0" y="0"/>
                    </a:lnTo>
                    <a:lnTo>
                      <a:pt x="0" y="993"/>
                    </a:lnTo>
                    <a:lnTo>
                      <a:pt x="0" y="1765"/>
                    </a:lnTo>
                    <a:lnTo>
                      <a:pt x="0" y="2980"/>
                    </a:lnTo>
                    <a:lnTo>
                      <a:pt x="0" y="5300"/>
                    </a:lnTo>
                    <a:lnTo>
                      <a:pt x="29" y="5300"/>
                    </a:lnTo>
                    <a:lnTo>
                      <a:pt x="53" y="5300"/>
                    </a:lnTo>
                    <a:lnTo>
                      <a:pt x="75" y="5299"/>
                    </a:lnTo>
                    <a:lnTo>
                      <a:pt x="93" y="5299"/>
                    </a:lnTo>
                    <a:lnTo>
                      <a:pt x="112" y="5299"/>
                    </a:lnTo>
                    <a:lnTo>
                      <a:pt x="129" y="5299"/>
                    </a:lnTo>
                    <a:lnTo>
                      <a:pt x="148" y="5299"/>
                    </a:lnTo>
                    <a:lnTo>
                      <a:pt x="167" y="5299"/>
                    </a:lnTo>
                    <a:lnTo>
                      <a:pt x="189" y="5299"/>
                    </a:lnTo>
                    <a:lnTo>
                      <a:pt x="214" y="5299"/>
                    </a:lnTo>
                    <a:lnTo>
                      <a:pt x="245" y="5299"/>
                    </a:lnTo>
                    <a:lnTo>
                      <a:pt x="281" y="5299"/>
                    </a:lnTo>
                    <a:lnTo>
                      <a:pt x="324" y="5299"/>
                    </a:lnTo>
                    <a:lnTo>
                      <a:pt x="373" y="5299"/>
                    </a:lnTo>
                    <a:lnTo>
                      <a:pt x="432" y="5300"/>
                    </a:lnTo>
                    <a:lnTo>
                      <a:pt x="500" y="5300"/>
                    </a:lnTo>
                    <a:lnTo>
                      <a:pt x="500" y="4306"/>
                    </a:lnTo>
                    <a:lnTo>
                      <a:pt x="500" y="3533"/>
                    </a:lnTo>
                    <a:lnTo>
                      <a:pt x="500" y="2318"/>
                    </a:lnTo>
                    <a:lnTo>
                      <a:pt x="500"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39" name="Freeform 388">
                <a:extLst>
                  <a:ext uri="{FF2B5EF4-FFF2-40B4-BE49-F238E27FC236}">
                    <a16:creationId xmlns:a16="http://schemas.microsoft.com/office/drawing/2014/main" id="{B9D68561-1055-4166-9DD3-BAB168799637}"/>
                  </a:ext>
                </a:extLst>
              </p:cNvPr>
              <p:cNvSpPr>
                <a:spLocks/>
              </p:cNvSpPr>
              <p:nvPr/>
            </p:nvSpPr>
            <p:spPr bwMode="auto">
              <a:xfrm>
                <a:off x="1977" y="1555"/>
                <a:ext cx="235" cy="2650"/>
              </a:xfrm>
              <a:custGeom>
                <a:avLst/>
                <a:gdLst>
                  <a:gd name="T0" fmla="*/ 7 w 471"/>
                  <a:gd name="T1" fmla="*/ 0 h 5300"/>
                  <a:gd name="T2" fmla="*/ 6 w 471"/>
                  <a:gd name="T3" fmla="*/ 0 h 5300"/>
                  <a:gd name="T4" fmla="*/ 6 w 471"/>
                  <a:gd name="T5" fmla="*/ 0 h 5300"/>
                  <a:gd name="T6" fmla="*/ 6 w 471"/>
                  <a:gd name="T7" fmla="*/ 0 h 5300"/>
                  <a:gd name="T8" fmla="*/ 5 w 471"/>
                  <a:gd name="T9" fmla="*/ 0 h 5300"/>
                  <a:gd name="T10" fmla="*/ 5 w 471"/>
                  <a:gd name="T11" fmla="*/ 0 h 5300"/>
                  <a:gd name="T12" fmla="*/ 5 w 471"/>
                  <a:gd name="T13" fmla="*/ 0 h 5300"/>
                  <a:gd name="T14" fmla="*/ 5 w 471"/>
                  <a:gd name="T15" fmla="*/ 0 h 5300"/>
                  <a:gd name="T16" fmla="*/ 4 w 471"/>
                  <a:gd name="T17" fmla="*/ 0 h 5300"/>
                  <a:gd name="T18" fmla="*/ 4 w 471"/>
                  <a:gd name="T19" fmla="*/ 0 h 5300"/>
                  <a:gd name="T20" fmla="*/ 4 w 471"/>
                  <a:gd name="T21" fmla="*/ 0 h 5300"/>
                  <a:gd name="T22" fmla="*/ 3 w 471"/>
                  <a:gd name="T23" fmla="*/ 0 h 5300"/>
                  <a:gd name="T24" fmla="*/ 3 w 471"/>
                  <a:gd name="T25" fmla="*/ 0 h 5300"/>
                  <a:gd name="T26" fmla="*/ 2 w 471"/>
                  <a:gd name="T27" fmla="*/ 0 h 5300"/>
                  <a:gd name="T28" fmla="*/ 1 w 471"/>
                  <a:gd name="T29" fmla="*/ 0 h 5300"/>
                  <a:gd name="T30" fmla="*/ 1 w 471"/>
                  <a:gd name="T31" fmla="*/ 0 h 5300"/>
                  <a:gd name="T32" fmla="*/ 0 w 471"/>
                  <a:gd name="T33" fmla="*/ 0 h 5300"/>
                  <a:gd name="T34" fmla="*/ 0 w 471"/>
                  <a:gd name="T35" fmla="*/ 16 h 5300"/>
                  <a:gd name="T36" fmla="*/ 0 w 471"/>
                  <a:gd name="T37" fmla="*/ 28 h 5300"/>
                  <a:gd name="T38" fmla="*/ 0 w 471"/>
                  <a:gd name="T39" fmla="*/ 47 h 5300"/>
                  <a:gd name="T40" fmla="*/ 0 w 471"/>
                  <a:gd name="T41" fmla="*/ 83 h 5300"/>
                  <a:gd name="T42" fmla="*/ 0 w 471"/>
                  <a:gd name="T43" fmla="*/ 83 h 5300"/>
                  <a:gd name="T44" fmla="*/ 0 w 471"/>
                  <a:gd name="T45" fmla="*/ 83 h 5300"/>
                  <a:gd name="T46" fmla="*/ 1 w 471"/>
                  <a:gd name="T47" fmla="*/ 83 h 5300"/>
                  <a:gd name="T48" fmla="*/ 1 w 471"/>
                  <a:gd name="T49" fmla="*/ 83 h 5300"/>
                  <a:gd name="T50" fmla="*/ 1 w 471"/>
                  <a:gd name="T51" fmla="*/ 83 h 5300"/>
                  <a:gd name="T52" fmla="*/ 1 w 471"/>
                  <a:gd name="T53" fmla="*/ 83 h 5300"/>
                  <a:gd name="T54" fmla="*/ 2 w 471"/>
                  <a:gd name="T55" fmla="*/ 83 h 5300"/>
                  <a:gd name="T56" fmla="*/ 2 w 471"/>
                  <a:gd name="T57" fmla="*/ 83 h 5300"/>
                  <a:gd name="T58" fmla="*/ 2 w 471"/>
                  <a:gd name="T59" fmla="*/ 83 h 5300"/>
                  <a:gd name="T60" fmla="*/ 3 w 471"/>
                  <a:gd name="T61" fmla="*/ 83 h 5300"/>
                  <a:gd name="T62" fmla="*/ 3 w 471"/>
                  <a:gd name="T63" fmla="*/ 83 h 5300"/>
                  <a:gd name="T64" fmla="*/ 4 w 471"/>
                  <a:gd name="T65" fmla="*/ 83 h 5300"/>
                  <a:gd name="T66" fmla="*/ 4 w 471"/>
                  <a:gd name="T67" fmla="*/ 83 h 5300"/>
                  <a:gd name="T68" fmla="*/ 5 w 471"/>
                  <a:gd name="T69" fmla="*/ 83 h 5300"/>
                  <a:gd name="T70" fmla="*/ 6 w 471"/>
                  <a:gd name="T71" fmla="*/ 83 h 5300"/>
                  <a:gd name="T72" fmla="*/ 7 w 471"/>
                  <a:gd name="T73" fmla="*/ 83 h 5300"/>
                  <a:gd name="T74" fmla="*/ 7 w 471"/>
                  <a:gd name="T75" fmla="*/ 68 h 5300"/>
                  <a:gd name="T76" fmla="*/ 7 w 471"/>
                  <a:gd name="T77" fmla="*/ 56 h 5300"/>
                  <a:gd name="T78" fmla="*/ 7 w 471"/>
                  <a:gd name="T79" fmla="*/ 37 h 5300"/>
                  <a:gd name="T80" fmla="*/ 7 w 471"/>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71" h="5300">
                    <a:moveTo>
                      <a:pt x="471" y="0"/>
                    </a:moveTo>
                    <a:lnTo>
                      <a:pt x="444" y="0"/>
                    </a:lnTo>
                    <a:lnTo>
                      <a:pt x="421" y="0"/>
                    </a:lnTo>
                    <a:lnTo>
                      <a:pt x="401" y="0"/>
                    </a:lnTo>
                    <a:lnTo>
                      <a:pt x="383" y="0"/>
                    </a:lnTo>
                    <a:lnTo>
                      <a:pt x="366" y="0"/>
                    </a:lnTo>
                    <a:lnTo>
                      <a:pt x="350" y="0"/>
                    </a:lnTo>
                    <a:lnTo>
                      <a:pt x="333" y="0"/>
                    </a:lnTo>
                    <a:lnTo>
                      <a:pt x="315" y="0"/>
                    </a:lnTo>
                    <a:lnTo>
                      <a:pt x="293" y="0"/>
                    </a:lnTo>
                    <a:lnTo>
                      <a:pt x="269" y="0"/>
                    </a:lnTo>
                    <a:lnTo>
                      <a:pt x="240" y="0"/>
                    </a:lnTo>
                    <a:lnTo>
                      <a:pt x="206" y="0"/>
                    </a:lnTo>
                    <a:lnTo>
                      <a:pt x="166" y="0"/>
                    </a:lnTo>
                    <a:lnTo>
                      <a:pt x="119" y="0"/>
                    </a:lnTo>
                    <a:lnTo>
                      <a:pt x="65" y="0"/>
                    </a:lnTo>
                    <a:lnTo>
                      <a:pt x="0" y="0"/>
                    </a:lnTo>
                    <a:lnTo>
                      <a:pt x="0" y="993"/>
                    </a:lnTo>
                    <a:lnTo>
                      <a:pt x="0" y="1765"/>
                    </a:lnTo>
                    <a:lnTo>
                      <a:pt x="0" y="2980"/>
                    </a:lnTo>
                    <a:lnTo>
                      <a:pt x="0" y="5300"/>
                    </a:lnTo>
                    <a:lnTo>
                      <a:pt x="28" y="5300"/>
                    </a:lnTo>
                    <a:lnTo>
                      <a:pt x="51" y="5300"/>
                    </a:lnTo>
                    <a:lnTo>
                      <a:pt x="70" y="5299"/>
                    </a:lnTo>
                    <a:lnTo>
                      <a:pt x="88" y="5299"/>
                    </a:lnTo>
                    <a:lnTo>
                      <a:pt x="105" y="5299"/>
                    </a:lnTo>
                    <a:lnTo>
                      <a:pt x="121" y="5299"/>
                    </a:lnTo>
                    <a:lnTo>
                      <a:pt x="138" y="5299"/>
                    </a:lnTo>
                    <a:lnTo>
                      <a:pt x="157" y="5299"/>
                    </a:lnTo>
                    <a:lnTo>
                      <a:pt x="178" y="5299"/>
                    </a:lnTo>
                    <a:lnTo>
                      <a:pt x="202" y="5299"/>
                    </a:lnTo>
                    <a:lnTo>
                      <a:pt x="231" y="5299"/>
                    </a:lnTo>
                    <a:lnTo>
                      <a:pt x="265" y="5299"/>
                    </a:lnTo>
                    <a:lnTo>
                      <a:pt x="304" y="5299"/>
                    </a:lnTo>
                    <a:lnTo>
                      <a:pt x="351" y="5299"/>
                    </a:lnTo>
                    <a:lnTo>
                      <a:pt x="407" y="5300"/>
                    </a:lnTo>
                    <a:lnTo>
                      <a:pt x="471" y="5300"/>
                    </a:lnTo>
                    <a:lnTo>
                      <a:pt x="471" y="4306"/>
                    </a:lnTo>
                    <a:lnTo>
                      <a:pt x="471" y="3533"/>
                    </a:lnTo>
                    <a:lnTo>
                      <a:pt x="471" y="2318"/>
                    </a:lnTo>
                    <a:lnTo>
                      <a:pt x="471"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40" name="Freeform 389">
                <a:extLst>
                  <a:ext uri="{FF2B5EF4-FFF2-40B4-BE49-F238E27FC236}">
                    <a16:creationId xmlns:a16="http://schemas.microsoft.com/office/drawing/2014/main" id="{4D5FFCB0-9BAD-4428-95F7-A743AD0F9116}"/>
                  </a:ext>
                </a:extLst>
              </p:cNvPr>
              <p:cNvSpPr>
                <a:spLocks/>
              </p:cNvSpPr>
              <p:nvPr/>
            </p:nvSpPr>
            <p:spPr bwMode="auto">
              <a:xfrm>
                <a:off x="1980" y="1555"/>
                <a:ext cx="222" cy="2650"/>
              </a:xfrm>
              <a:custGeom>
                <a:avLst/>
                <a:gdLst>
                  <a:gd name="T0" fmla="*/ 7 w 444"/>
                  <a:gd name="T1" fmla="*/ 0 h 5300"/>
                  <a:gd name="T2" fmla="*/ 7 w 444"/>
                  <a:gd name="T3" fmla="*/ 0 h 5300"/>
                  <a:gd name="T4" fmla="*/ 7 w 444"/>
                  <a:gd name="T5" fmla="*/ 0 h 5300"/>
                  <a:gd name="T6" fmla="*/ 6 w 444"/>
                  <a:gd name="T7" fmla="*/ 0 h 5300"/>
                  <a:gd name="T8" fmla="*/ 6 w 444"/>
                  <a:gd name="T9" fmla="*/ 0 h 5300"/>
                  <a:gd name="T10" fmla="*/ 6 w 444"/>
                  <a:gd name="T11" fmla="*/ 0 h 5300"/>
                  <a:gd name="T12" fmla="*/ 6 w 444"/>
                  <a:gd name="T13" fmla="*/ 0 h 5300"/>
                  <a:gd name="T14" fmla="*/ 5 w 444"/>
                  <a:gd name="T15" fmla="*/ 0 h 5300"/>
                  <a:gd name="T16" fmla="*/ 5 w 444"/>
                  <a:gd name="T17" fmla="*/ 0 h 5300"/>
                  <a:gd name="T18" fmla="*/ 5 w 444"/>
                  <a:gd name="T19" fmla="*/ 0 h 5300"/>
                  <a:gd name="T20" fmla="*/ 4 w 444"/>
                  <a:gd name="T21" fmla="*/ 0 h 5300"/>
                  <a:gd name="T22" fmla="*/ 4 w 444"/>
                  <a:gd name="T23" fmla="*/ 0 h 5300"/>
                  <a:gd name="T24" fmla="*/ 4 w 444"/>
                  <a:gd name="T25" fmla="*/ 0 h 5300"/>
                  <a:gd name="T26" fmla="*/ 3 w 444"/>
                  <a:gd name="T27" fmla="*/ 0 h 5300"/>
                  <a:gd name="T28" fmla="*/ 2 w 444"/>
                  <a:gd name="T29" fmla="*/ 0 h 5300"/>
                  <a:gd name="T30" fmla="*/ 1 w 444"/>
                  <a:gd name="T31" fmla="*/ 0 h 5300"/>
                  <a:gd name="T32" fmla="*/ 0 w 444"/>
                  <a:gd name="T33" fmla="*/ 0 h 5300"/>
                  <a:gd name="T34" fmla="*/ 0 w 444"/>
                  <a:gd name="T35" fmla="*/ 16 h 5300"/>
                  <a:gd name="T36" fmla="*/ 0 w 444"/>
                  <a:gd name="T37" fmla="*/ 28 h 5300"/>
                  <a:gd name="T38" fmla="*/ 0 w 444"/>
                  <a:gd name="T39" fmla="*/ 47 h 5300"/>
                  <a:gd name="T40" fmla="*/ 0 w 444"/>
                  <a:gd name="T41" fmla="*/ 83 h 5300"/>
                  <a:gd name="T42" fmla="*/ 1 w 444"/>
                  <a:gd name="T43" fmla="*/ 83 h 5300"/>
                  <a:gd name="T44" fmla="*/ 1 w 444"/>
                  <a:gd name="T45" fmla="*/ 83 h 5300"/>
                  <a:gd name="T46" fmla="*/ 2 w 444"/>
                  <a:gd name="T47" fmla="*/ 83 h 5300"/>
                  <a:gd name="T48" fmla="*/ 2 w 444"/>
                  <a:gd name="T49" fmla="*/ 83 h 5300"/>
                  <a:gd name="T50" fmla="*/ 2 w 444"/>
                  <a:gd name="T51" fmla="*/ 83 h 5300"/>
                  <a:gd name="T52" fmla="*/ 2 w 444"/>
                  <a:gd name="T53" fmla="*/ 83 h 5300"/>
                  <a:gd name="T54" fmla="*/ 3 w 444"/>
                  <a:gd name="T55" fmla="*/ 83 h 5300"/>
                  <a:gd name="T56" fmla="*/ 3 w 444"/>
                  <a:gd name="T57" fmla="*/ 83 h 5300"/>
                  <a:gd name="T58" fmla="*/ 3 w 444"/>
                  <a:gd name="T59" fmla="*/ 83 h 5300"/>
                  <a:gd name="T60" fmla="*/ 3 w 444"/>
                  <a:gd name="T61" fmla="*/ 83 h 5300"/>
                  <a:gd name="T62" fmla="*/ 4 w 444"/>
                  <a:gd name="T63" fmla="*/ 83 h 5300"/>
                  <a:gd name="T64" fmla="*/ 4 w 444"/>
                  <a:gd name="T65" fmla="*/ 83 h 5300"/>
                  <a:gd name="T66" fmla="*/ 5 w 444"/>
                  <a:gd name="T67" fmla="*/ 83 h 5300"/>
                  <a:gd name="T68" fmla="*/ 6 w 444"/>
                  <a:gd name="T69" fmla="*/ 83 h 5300"/>
                  <a:gd name="T70" fmla="*/ 6 w 444"/>
                  <a:gd name="T71" fmla="*/ 83 h 5300"/>
                  <a:gd name="T72" fmla="*/ 7 w 444"/>
                  <a:gd name="T73" fmla="*/ 83 h 5300"/>
                  <a:gd name="T74" fmla="*/ 7 w 444"/>
                  <a:gd name="T75" fmla="*/ 68 h 5300"/>
                  <a:gd name="T76" fmla="*/ 7 w 444"/>
                  <a:gd name="T77" fmla="*/ 56 h 5300"/>
                  <a:gd name="T78" fmla="*/ 7 w 444"/>
                  <a:gd name="T79" fmla="*/ 37 h 5300"/>
                  <a:gd name="T80" fmla="*/ 7 w 444"/>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4" h="5300">
                    <a:moveTo>
                      <a:pt x="444" y="0"/>
                    </a:moveTo>
                    <a:lnTo>
                      <a:pt x="418" y="0"/>
                    </a:lnTo>
                    <a:lnTo>
                      <a:pt x="396" y="0"/>
                    </a:lnTo>
                    <a:lnTo>
                      <a:pt x="378" y="0"/>
                    </a:lnTo>
                    <a:lnTo>
                      <a:pt x="361" y="0"/>
                    </a:lnTo>
                    <a:lnTo>
                      <a:pt x="344" y="0"/>
                    </a:lnTo>
                    <a:lnTo>
                      <a:pt x="329" y="0"/>
                    </a:lnTo>
                    <a:lnTo>
                      <a:pt x="313" y="0"/>
                    </a:lnTo>
                    <a:lnTo>
                      <a:pt x="296" y="0"/>
                    </a:lnTo>
                    <a:lnTo>
                      <a:pt x="276" y="0"/>
                    </a:lnTo>
                    <a:lnTo>
                      <a:pt x="253" y="0"/>
                    </a:lnTo>
                    <a:lnTo>
                      <a:pt x="226" y="0"/>
                    </a:lnTo>
                    <a:lnTo>
                      <a:pt x="195" y="0"/>
                    </a:lnTo>
                    <a:lnTo>
                      <a:pt x="157" y="0"/>
                    </a:lnTo>
                    <a:lnTo>
                      <a:pt x="112" y="0"/>
                    </a:lnTo>
                    <a:lnTo>
                      <a:pt x="60" y="0"/>
                    </a:lnTo>
                    <a:lnTo>
                      <a:pt x="0" y="0"/>
                    </a:lnTo>
                    <a:lnTo>
                      <a:pt x="0" y="993"/>
                    </a:lnTo>
                    <a:lnTo>
                      <a:pt x="0" y="1765"/>
                    </a:lnTo>
                    <a:lnTo>
                      <a:pt x="0" y="2980"/>
                    </a:lnTo>
                    <a:lnTo>
                      <a:pt x="0" y="5300"/>
                    </a:lnTo>
                    <a:lnTo>
                      <a:pt x="25" y="5300"/>
                    </a:lnTo>
                    <a:lnTo>
                      <a:pt x="47" y="5300"/>
                    </a:lnTo>
                    <a:lnTo>
                      <a:pt x="66" y="5299"/>
                    </a:lnTo>
                    <a:lnTo>
                      <a:pt x="83" y="5299"/>
                    </a:lnTo>
                    <a:lnTo>
                      <a:pt x="99" y="5299"/>
                    </a:lnTo>
                    <a:lnTo>
                      <a:pt x="114" y="5299"/>
                    </a:lnTo>
                    <a:lnTo>
                      <a:pt x="130" y="5299"/>
                    </a:lnTo>
                    <a:lnTo>
                      <a:pt x="147" y="5299"/>
                    </a:lnTo>
                    <a:lnTo>
                      <a:pt x="167" y="5299"/>
                    </a:lnTo>
                    <a:lnTo>
                      <a:pt x="190" y="5299"/>
                    </a:lnTo>
                    <a:lnTo>
                      <a:pt x="218" y="5299"/>
                    </a:lnTo>
                    <a:lnTo>
                      <a:pt x="249" y="5299"/>
                    </a:lnTo>
                    <a:lnTo>
                      <a:pt x="287" y="5299"/>
                    </a:lnTo>
                    <a:lnTo>
                      <a:pt x="332" y="5299"/>
                    </a:lnTo>
                    <a:lnTo>
                      <a:pt x="384" y="5300"/>
                    </a:lnTo>
                    <a:lnTo>
                      <a:pt x="444" y="5300"/>
                    </a:lnTo>
                    <a:lnTo>
                      <a:pt x="444" y="4306"/>
                    </a:lnTo>
                    <a:lnTo>
                      <a:pt x="444" y="3533"/>
                    </a:lnTo>
                    <a:lnTo>
                      <a:pt x="444" y="2318"/>
                    </a:lnTo>
                    <a:lnTo>
                      <a:pt x="444"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41" name="Freeform 390">
                <a:extLst>
                  <a:ext uri="{FF2B5EF4-FFF2-40B4-BE49-F238E27FC236}">
                    <a16:creationId xmlns:a16="http://schemas.microsoft.com/office/drawing/2014/main" id="{51B08941-F66A-496D-8FB5-42E011BB9DA1}"/>
                  </a:ext>
                </a:extLst>
              </p:cNvPr>
              <p:cNvSpPr>
                <a:spLocks/>
              </p:cNvSpPr>
              <p:nvPr/>
            </p:nvSpPr>
            <p:spPr bwMode="auto">
              <a:xfrm>
                <a:off x="1983" y="1555"/>
                <a:ext cx="209" cy="2650"/>
              </a:xfrm>
              <a:custGeom>
                <a:avLst/>
                <a:gdLst>
                  <a:gd name="T0" fmla="*/ 7 w 417"/>
                  <a:gd name="T1" fmla="*/ 0 h 5300"/>
                  <a:gd name="T2" fmla="*/ 7 w 417"/>
                  <a:gd name="T3" fmla="*/ 0 h 5300"/>
                  <a:gd name="T4" fmla="*/ 6 w 417"/>
                  <a:gd name="T5" fmla="*/ 0 h 5300"/>
                  <a:gd name="T6" fmla="*/ 6 w 417"/>
                  <a:gd name="T7" fmla="*/ 0 h 5300"/>
                  <a:gd name="T8" fmla="*/ 6 w 417"/>
                  <a:gd name="T9" fmla="*/ 0 h 5300"/>
                  <a:gd name="T10" fmla="*/ 6 w 417"/>
                  <a:gd name="T11" fmla="*/ 0 h 5300"/>
                  <a:gd name="T12" fmla="*/ 5 w 417"/>
                  <a:gd name="T13" fmla="*/ 0 h 5300"/>
                  <a:gd name="T14" fmla="*/ 5 w 417"/>
                  <a:gd name="T15" fmla="*/ 0 h 5300"/>
                  <a:gd name="T16" fmla="*/ 5 w 417"/>
                  <a:gd name="T17" fmla="*/ 0 h 5300"/>
                  <a:gd name="T18" fmla="*/ 5 w 417"/>
                  <a:gd name="T19" fmla="*/ 0 h 5300"/>
                  <a:gd name="T20" fmla="*/ 4 w 417"/>
                  <a:gd name="T21" fmla="*/ 0 h 5300"/>
                  <a:gd name="T22" fmla="*/ 4 w 417"/>
                  <a:gd name="T23" fmla="*/ 0 h 5300"/>
                  <a:gd name="T24" fmla="*/ 3 w 417"/>
                  <a:gd name="T25" fmla="*/ 0 h 5300"/>
                  <a:gd name="T26" fmla="*/ 3 w 417"/>
                  <a:gd name="T27" fmla="*/ 0 h 5300"/>
                  <a:gd name="T28" fmla="*/ 2 w 417"/>
                  <a:gd name="T29" fmla="*/ 0 h 5300"/>
                  <a:gd name="T30" fmla="*/ 1 w 417"/>
                  <a:gd name="T31" fmla="*/ 0 h 5300"/>
                  <a:gd name="T32" fmla="*/ 0 w 417"/>
                  <a:gd name="T33" fmla="*/ 0 h 5300"/>
                  <a:gd name="T34" fmla="*/ 0 w 417"/>
                  <a:gd name="T35" fmla="*/ 16 h 5300"/>
                  <a:gd name="T36" fmla="*/ 0 w 417"/>
                  <a:gd name="T37" fmla="*/ 28 h 5300"/>
                  <a:gd name="T38" fmla="*/ 0 w 417"/>
                  <a:gd name="T39" fmla="*/ 47 h 5300"/>
                  <a:gd name="T40" fmla="*/ 0 w 417"/>
                  <a:gd name="T41" fmla="*/ 83 h 5300"/>
                  <a:gd name="T42" fmla="*/ 1 w 417"/>
                  <a:gd name="T43" fmla="*/ 83 h 5300"/>
                  <a:gd name="T44" fmla="*/ 1 w 417"/>
                  <a:gd name="T45" fmla="*/ 83 h 5300"/>
                  <a:gd name="T46" fmla="*/ 1 w 417"/>
                  <a:gd name="T47" fmla="*/ 83 h 5300"/>
                  <a:gd name="T48" fmla="*/ 2 w 417"/>
                  <a:gd name="T49" fmla="*/ 83 h 5300"/>
                  <a:gd name="T50" fmla="*/ 2 w 417"/>
                  <a:gd name="T51" fmla="*/ 83 h 5300"/>
                  <a:gd name="T52" fmla="*/ 2 w 417"/>
                  <a:gd name="T53" fmla="*/ 83 h 5300"/>
                  <a:gd name="T54" fmla="*/ 2 w 417"/>
                  <a:gd name="T55" fmla="*/ 83 h 5300"/>
                  <a:gd name="T56" fmla="*/ 3 w 417"/>
                  <a:gd name="T57" fmla="*/ 83 h 5300"/>
                  <a:gd name="T58" fmla="*/ 3 w 417"/>
                  <a:gd name="T59" fmla="*/ 83 h 5300"/>
                  <a:gd name="T60" fmla="*/ 3 w 417"/>
                  <a:gd name="T61" fmla="*/ 83 h 5300"/>
                  <a:gd name="T62" fmla="*/ 4 w 417"/>
                  <a:gd name="T63" fmla="*/ 83 h 5300"/>
                  <a:gd name="T64" fmla="*/ 4 w 417"/>
                  <a:gd name="T65" fmla="*/ 83 h 5300"/>
                  <a:gd name="T66" fmla="*/ 5 w 417"/>
                  <a:gd name="T67" fmla="*/ 83 h 5300"/>
                  <a:gd name="T68" fmla="*/ 5 w 417"/>
                  <a:gd name="T69" fmla="*/ 83 h 5300"/>
                  <a:gd name="T70" fmla="*/ 6 w 417"/>
                  <a:gd name="T71" fmla="*/ 83 h 5300"/>
                  <a:gd name="T72" fmla="*/ 7 w 417"/>
                  <a:gd name="T73" fmla="*/ 83 h 5300"/>
                  <a:gd name="T74" fmla="*/ 7 w 417"/>
                  <a:gd name="T75" fmla="*/ 68 h 5300"/>
                  <a:gd name="T76" fmla="*/ 7 w 417"/>
                  <a:gd name="T77" fmla="*/ 56 h 5300"/>
                  <a:gd name="T78" fmla="*/ 7 w 417"/>
                  <a:gd name="T79" fmla="*/ 37 h 5300"/>
                  <a:gd name="T80" fmla="*/ 7 w 417"/>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7" h="5300">
                    <a:moveTo>
                      <a:pt x="417" y="0"/>
                    </a:moveTo>
                    <a:lnTo>
                      <a:pt x="393" y="0"/>
                    </a:lnTo>
                    <a:lnTo>
                      <a:pt x="372" y="0"/>
                    </a:lnTo>
                    <a:lnTo>
                      <a:pt x="355" y="0"/>
                    </a:lnTo>
                    <a:lnTo>
                      <a:pt x="339" y="0"/>
                    </a:lnTo>
                    <a:lnTo>
                      <a:pt x="324" y="0"/>
                    </a:lnTo>
                    <a:lnTo>
                      <a:pt x="310" y="0"/>
                    </a:lnTo>
                    <a:lnTo>
                      <a:pt x="295" y="0"/>
                    </a:lnTo>
                    <a:lnTo>
                      <a:pt x="278" y="0"/>
                    </a:lnTo>
                    <a:lnTo>
                      <a:pt x="259" y="0"/>
                    </a:lnTo>
                    <a:lnTo>
                      <a:pt x="238" y="0"/>
                    </a:lnTo>
                    <a:lnTo>
                      <a:pt x="213" y="0"/>
                    </a:lnTo>
                    <a:lnTo>
                      <a:pt x="183" y="0"/>
                    </a:lnTo>
                    <a:lnTo>
                      <a:pt x="147" y="0"/>
                    </a:lnTo>
                    <a:lnTo>
                      <a:pt x="106" y="0"/>
                    </a:lnTo>
                    <a:lnTo>
                      <a:pt x="56" y="0"/>
                    </a:lnTo>
                    <a:lnTo>
                      <a:pt x="0" y="0"/>
                    </a:lnTo>
                    <a:lnTo>
                      <a:pt x="0" y="993"/>
                    </a:lnTo>
                    <a:lnTo>
                      <a:pt x="0" y="1765"/>
                    </a:lnTo>
                    <a:lnTo>
                      <a:pt x="0" y="2980"/>
                    </a:lnTo>
                    <a:lnTo>
                      <a:pt x="0" y="5300"/>
                    </a:lnTo>
                    <a:lnTo>
                      <a:pt x="24" y="5300"/>
                    </a:lnTo>
                    <a:lnTo>
                      <a:pt x="44" y="5300"/>
                    </a:lnTo>
                    <a:lnTo>
                      <a:pt x="62" y="5299"/>
                    </a:lnTo>
                    <a:lnTo>
                      <a:pt x="78" y="5299"/>
                    </a:lnTo>
                    <a:lnTo>
                      <a:pt x="92" y="5299"/>
                    </a:lnTo>
                    <a:lnTo>
                      <a:pt x="107" y="5299"/>
                    </a:lnTo>
                    <a:lnTo>
                      <a:pt x="122" y="5299"/>
                    </a:lnTo>
                    <a:lnTo>
                      <a:pt x="138" y="5299"/>
                    </a:lnTo>
                    <a:lnTo>
                      <a:pt x="157" y="5299"/>
                    </a:lnTo>
                    <a:lnTo>
                      <a:pt x="178" y="5299"/>
                    </a:lnTo>
                    <a:lnTo>
                      <a:pt x="204" y="5299"/>
                    </a:lnTo>
                    <a:lnTo>
                      <a:pt x="234" y="5299"/>
                    </a:lnTo>
                    <a:lnTo>
                      <a:pt x="269" y="5299"/>
                    </a:lnTo>
                    <a:lnTo>
                      <a:pt x="311" y="5299"/>
                    </a:lnTo>
                    <a:lnTo>
                      <a:pt x="360" y="5300"/>
                    </a:lnTo>
                    <a:lnTo>
                      <a:pt x="417" y="5300"/>
                    </a:lnTo>
                    <a:lnTo>
                      <a:pt x="417" y="4306"/>
                    </a:lnTo>
                    <a:lnTo>
                      <a:pt x="417" y="3533"/>
                    </a:lnTo>
                    <a:lnTo>
                      <a:pt x="417" y="2318"/>
                    </a:lnTo>
                    <a:lnTo>
                      <a:pt x="417"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42" name="Freeform 391">
                <a:extLst>
                  <a:ext uri="{FF2B5EF4-FFF2-40B4-BE49-F238E27FC236}">
                    <a16:creationId xmlns:a16="http://schemas.microsoft.com/office/drawing/2014/main" id="{05E76FF5-54C5-4A02-BF9F-A4C4F962AF70}"/>
                  </a:ext>
                </a:extLst>
              </p:cNvPr>
              <p:cNvSpPr>
                <a:spLocks/>
              </p:cNvSpPr>
              <p:nvPr/>
            </p:nvSpPr>
            <p:spPr bwMode="auto">
              <a:xfrm>
                <a:off x="1987" y="1555"/>
                <a:ext cx="195" cy="2650"/>
              </a:xfrm>
              <a:custGeom>
                <a:avLst/>
                <a:gdLst>
                  <a:gd name="T0" fmla="*/ 7 w 389"/>
                  <a:gd name="T1" fmla="*/ 0 h 5300"/>
                  <a:gd name="T2" fmla="*/ 6 w 389"/>
                  <a:gd name="T3" fmla="*/ 0 h 5300"/>
                  <a:gd name="T4" fmla="*/ 6 w 389"/>
                  <a:gd name="T5" fmla="*/ 0 h 5300"/>
                  <a:gd name="T6" fmla="*/ 6 w 389"/>
                  <a:gd name="T7" fmla="*/ 0 h 5300"/>
                  <a:gd name="T8" fmla="*/ 5 w 389"/>
                  <a:gd name="T9" fmla="*/ 0 h 5300"/>
                  <a:gd name="T10" fmla="*/ 5 w 389"/>
                  <a:gd name="T11" fmla="*/ 0 h 5300"/>
                  <a:gd name="T12" fmla="*/ 5 w 389"/>
                  <a:gd name="T13" fmla="*/ 0 h 5300"/>
                  <a:gd name="T14" fmla="*/ 5 w 389"/>
                  <a:gd name="T15" fmla="*/ 0 h 5300"/>
                  <a:gd name="T16" fmla="*/ 5 w 389"/>
                  <a:gd name="T17" fmla="*/ 0 h 5300"/>
                  <a:gd name="T18" fmla="*/ 4 w 389"/>
                  <a:gd name="T19" fmla="*/ 0 h 5300"/>
                  <a:gd name="T20" fmla="*/ 4 w 389"/>
                  <a:gd name="T21" fmla="*/ 0 h 5300"/>
                  <a:gd name="T22" fmla="*/ 4 w 389"/>
                  <a:gd name="T23" fmla="*/ 0 h 5300"/>
                  <a:gd name="T24" fmla="*/ 3 w 389"/>
                  <a:gd name="T25" fmla="*/ 0 h 5300"/>
                  <a:gd name="T26" fmla="*/ 3 w 389"/>
                  <a:gd name="T27" fmla="*/ 0 h 5300"/>
                  <a:gd name="T28" fmla="*/ 2 w 389"/>
                  <a:gd name="T29" fmla="*/ 0 h 5300"/>
                  <a:gd name="T30" fmla="*/ 1 w 389"/>
                  <a:gd name="T31" fmla="*/ 0 h 5300"/>
                  <a:gd name="T32" fmla="*/ 0 w 389"/>
                  <a:gd name="T33" fmla="*/ 0 h 5300"/>
                  <a:gd name="T34" fmla="*/ 0 w 389"/>
                  <a:gd name="T35" fmla="*/ 16 h 5300"/>
                  <a:gd name="T36" fmla="*/ 0 w 389"/>
                  <a:gd name="T37" fmla="*/ 28 h 5300"/>
                  <a:gd name="T38" fmla="*/ 0 w 389"/>
                  <a:gd name="T39" fmla="*/ 47 h 5300"/>
                  <a:gd name="T40" fmla="*/ 0 w 389"/>
                  <a:gd name="T41" fmla="*/ 83 h 5300"/>
                  <a:gd name="T42" fmla="*/ 1 w 389"/>
                  <a:gd name="T43" fmla="*/ 83 h 5300"/>
                  <a:gd name="T44" fmla="*/ 1 w 389"/>
                  <a:gd name="T45" fmla="*/ 83 h 5300"/>
                  <a:gd name="T46" fmla="*/ 1 w 389"/>
                  <a:gd name="T47" fmla="*/ 83 h 5300"/>
                  <a:gd name="T48" fmla="*/ 2 w 389"/>
                  <a:gd name="T49" fmla="*/ 83 h 5300"/>
                  <a:gd name="T50" fmla="*/ 2 w 389"/>
                  <a:gd name="T51" fmla="*/ 83 h 5300"/>
                  <a:gd name="T52" fmla="*/ 2 w 389"/>
                  <a:gd name="T53" fmla="*/ 83 h 5300"/>
                  <a:gd name="T54" fmla="*/ 2 w 389"/>
                  <a:gd name="T55" fmla="*/ 83 h 5300"/>
                  <a:gd name="T56" fmla="*/ 3 w 389"/>
                  <a:gd name="T57" fmla="*/ 83 h 5300"/>
                  <a:gd name="T58" fmla="*/ 3 w 389"/>
                  <a:gd name="T59" fmla="*/ 83 h 5300"/>
                  <a:gd name="T60" fmla="*/ 3 w 389"/>
                  <a:gd name="T61" fmla="*/ 83 h 5300"/>
                  <a:gd name="T62" fmla="*/ 3 w 389"/>
                  <a:gd name="T63" fmla="*/ 83 h 5300"/>
                  <a:gd name="T64" fmla="*/ 4 w 389"/>
                  <a:gd name="T65" fmla="*/ 83 h 5300"/>
                  <a:gd name="T66" fmla="*/ 4 w 389"/>
                  <a:gd name="T67" fmla="*/ 83 h 5300"/>
                  <a:gd name="T68" fmla="*/ 5 w 389"/>
                  <a:gd name="T69" fmla="*/ 83 h 5300"/>
                  <a:gd name="T70" fmla="*/ 6 w 389"/>
                  <a:gd name="T71" fmla="*/ 83 h 5300"/>
                  <a:gd name="T72" fmla="*/ 7 w 389"/>
                  <a:gd name="T73" fmla="*/ 83 h 5300"/>
                  <a:gd name="T74" fmla="*/ 7 w 389"/>
                  <a:gd name="T75" fmla="*/ 68 h 5300"/>
                  <a:gd name="T76" fmla="*/ 7 w 389"/>
                  <a:gd name="T77" fmla="*/ 56 h 5300"/>
                  <a:gd name="T78" fmla="*/ 7 w 389"/>
                  <a:gd name="T79" fmla="*/ 37 h 5300"/>
                  <a:gd name="T80" fmla="*/ 7 w 38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9" h="5300">
                    <a:moveTo>
                      <a:pt x="389" y="0"/>
                    </a:moveTo>
                    <a:lnTo>
                      <a:pt x="367" y="0"/>
                    </a:lnTo>
                    <a:lnTo>
                      <a:pt x="348" y="0"/>
                    </a:lnTo>
                    <a:lnTo>
                      <a:pt x="332" y="0"/>
                    </a:lnTo>
                    <a:lnTo>
                      <a:pt x="317" y="0"/>
                    </a:lnTo>
                    <a:lnTo>
                      <a:pt x="303" y="0"/>
                    </a:lnTo>
                    <a:lnTo>
                      <a:pt x="289" y="0"/>
                    </a:lnTo>
                    <a:lnTo>
                      <a:pt x="275" y="0"/>
                    </a:lnTo>
                    <a:lnTo>
                      <a:pt x="260" y="0"/>
                    </a:lnTo>
                    <a:lnTo>
                      <a:pt x="243" y="0"/>
                    </a:lnTo>
                    <a:lnTo>
                      <a:pt x="222" y="0"/>
                    </a:lnTo>
                    <a:lnTo>
                      <a:pt x="198" y="0"/>
                    </a:lnTo>
                    <a:lnTo>
                      <a:pt x="170" y="0"/>
                    </a:lnTo>
                    <a:lnTo>
                      <a:pt x="137" y="0"/>
                    </a:lnTo>
                    <a:lnTo>
                      <a:pt x="98" y="0"/>
                    </a:lnTo>
                    <a:lnTo>
                      <a:pt x="53" y="0"/>
                    </a:lnTo>
                    <a:lnTo>
                      <a:pt x="0" y="0"/>
                    </a:lnTo>
                    <a:lnTo>
                      <a:pt x="0" y="993"/>
                    </a:lnTo>
                    <a:lnTo>
                      <a:pt x="0" y="1765"/>
                    </a:lnTo>
                    <a:lnTo>
                      <a:pt x="0" y="2980"/>
                    </a:lnTo>
                    <a:lnTo>
                      <a:pt x="0" y="5300"/>
                    </a:lnTo>
                    <a:lnTo>
                      <a:pt x="23" y="5300"/>
                    </a:lnTo>
                    <a:lnTo>
                      <a:pt x="41" y="5300"/>
                    </a:lnTo>
                    <a:lnTo>
                      <a:pt x="59" y="5299"/>
                    </a:lnTo>
                    <a:lnTo>
                      <a:pt x="74" y="5299"/>
                    </a:lnTo>
                    <a:lnTo>
                      <a:pt x="86" y="5299"/>
                    </a:lnTo>
                    <a:lnTo>
                      <a:pt x="100" y="5299"/>
                    </a:lnTo>
                    <a:lnTo>
                      <a:pt x="114" y="5299"/>
                    </a:lnTo>
                    <a:lnTo>
                      <a:pt x="130" y="5299"/>
                    </a:lnTo>
                    <a:lnTo>
                      <a:pt x="147" y="5299"/>
                    </a:lnTo>
                    <a:lnTo>
                      <a:pt x="167" y="5299"/>
                    </a:lnTo>
                    <a:lnTo>
                      <a:pt x="191" y="5299"/>
                    </a:lnTo>
                    <a:lnTo>
                      <a:pt x="219" y="5299"/>
                    </a:lnTo>
                    <a:lnTo>
                      <a:pt x="252" y="5299"/>
                    </a:lnTo>
                    <a:lnTo>
                      <a:pt x="291" y="5299"/>
                    </a:lnTo>
                    <a:lnTo>
                      <a:pt x="336" y="5300"/>
                    </a:lnTo>
                    <a:lnTo>
                      <a:pt x="389" y="5300"/>
                    </a:lnTo>
                    <a:lnTo>
                      <a:pt x="389" y="4306"/>
                    </a:lnTo>
                    <a:lnTo>
                      <a:pt x="389" y="3533"/>
                    </a:lnTo>
                    <a:lnTo>
                      <a:pt x="389" y="2318"/>
                    </a:lnTo>
                    <a:lnTo>
                      <a:pt x="389"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43" name="Freeform 392">
                <a:extLst>
                  <a:ext uri="{FF2B5EF4-FFF2-40B4-BE49-F238E27FC236}">
                    <a16:creationId xmlns:a16="http://schemas.microsoft.com/office/drawing/2014/main" id="{E1A87F50-0704-4C23-8E5D-C2871FBB663F}"/>
                  </a:ext>
                </a:extLst>
              </p:cNvPr>
              <p:cNvSpPr>
                <a:spLocks/>
              </p:cNvSpPr>
              <p:nvPr/>
            </p:nvSpPr>
            <p:spPr bwMode="auto">
              <a:xfrm>
                <a:off x="1990" y="1555"/>
                <a:ext cx="182" cy="2650"/>
              </a:xfrm>
              <a:custGeom>
                <a:avLst/>
                <a:gdLst>
                  <a:gd name="T0" fmla="*/ 6 w 363"/>
                  <a:gd name="T1" fmla="*/ 0 h 5300"/>
                  <a:gd name="T2" fmla="*/ 6 w 363"/>
                  <a:gd name="T3" fmla="*/ 0 h 5300"/>
                  <a:gd name="T4" fmla="*/ 6 w 363"/>
                  <a:gd name="T5" fmla="*/ 0 h 5300"/>
                  <a:gd name="T6" fmla="*/ 5 w 363"/>
                  <a:gd name="T7" fmla="*/ 0 h 5300"/>
                  <a:gd name="T8" fmla="*/ 5 w 363"/>
                  <a:gd name="T9" fmla="*/ 0 h 5300"/>
                  <a:gd name="T10" fmla="*/ 5 w 363"/>
                  <a:gd name="T11" fmla="*/ 0 h 5300"/>
                  <a:gd name="T12" fmla="*/ 5 w 363"/>
                  <a:gd name="T13" fmla="*/ 0 h 5300"/>
                  <a:gd name="T14" fmla="*/ 4 w 363"/>
                  <a:gd name="T15" fmla="*/ 0 h 5300"/>
                  <a:gd name="T16" fmla="*/ 4 w 363"/>
                  <a:gd name="T17" fmla="*/ 0 h 5300"/>
                  <a:gd name="T18" fmla="*/ 4 w 363"/>
                  <a:gd name="T19" fmla="*/ 0 h 5300"/>
                  <a:gd name="T20" fmla="*/ 4 w 363"/>
                  <a:gd name="T21" fmla="*/ 0 h 5300"/>
                  <a:gd name="T22" fmla="*/ 3 w 363"/>
                  <a:gd name="T23" fmla="*/ 0 h 5300"/>
                  <a:gd name="T24" fmla="*/ 3 w 363"/>
                  <a:gd name="T25" fmla="*/ 0 h 5300"/>
                  <a:gd name="T26" fmla="*/ 2 w 363"/>
                  <a:gd name="T27" fmla="*/ 0 h 5300"/>
                  <a:gd name="T28" fmla="*/ 2 w 363"/>
                  <a:gd name="T29" fmla="*/ 0 h 5300"/>
                  <a:gd name="T30" fmla="*/ 1 w 363"/>
                  <a:gd name="T31" fmla="*/ 0 h 5300"/>
                  <a:gd name="T32" fmla="*/ 0 w 363"/>
                  <a:gd name="T33" fmla="*/ 0 h 5300"/>
                  <a:gd name="T34" fmla="*/ 0 w 363"/>
                  <a:gd name="T35" fmla="*/ 16 h 5300"/>
                  <a:gd name="T36" fmla="*/ 0 w 363"/>
                  <a:gd name="T37" fmla="*/ 28 h 5300"/>
                  <a:gd name="T38" fmla="*/ 0 w 363"/>
                  <a:gd name="T39" fmla="*/ 47 h 5300"/>
                  <a:gd name="T40" fmla="*/ 0 w 363"/>
                  <a:gd name="T41" fmla="*/ 83 h 5300"/>
                  <a:gd name="T42" fmla="*/ 1 w 363"/>
                  <a:gd name="T43" fmla="*/ 83 h 5300"/>
                  <a:gd name="T44" fmla="*/ 1 w 363"/>
                  <a:gd name="T45" fmla="*/ 83 h 5300"/>
                  <a:gd name="T46" fmla="*/ 1 w 363"/>
                  <a:gd name="T47" fmla="*/ 83 h 5300"/>
                  <a:gd name="T48" fmla="*/ 2 w 363"/>
                  <a:gd name="T49" fmla="*/ 83 h 5300"/>
                  <a:gd name="T50" fmla="*/ 2 w 363"/>
                  <a:gd name="T51" fmla="*/ 83 h 5300"/>
                  <a:gd name="T52" fmla="*/ 2 w 363"/>
                  <a:gd name="T53" fmla="*/ 83 h 5300"/>
                  <a:gd name="T54" fmla="*/ 2 w 363"/>
                  <a:gd name="T55" fmla="*/ 83 h 5300"/>
                  <a:gd name="T56" fmla="*/ 2 w 363"/>
                  <a:gd name="T57" fmla="*/ 83 h 5300"/>
                  <a:gd name="T58" fmla="*/ 3 w 363"/>
                  <a:gd name="T59" fmla="*/ 83 h 5300"/>
                  <a:gd name="T60" fmla="*/ 3 w 363"/>
                  <a:gd name="T61" fmla="*/ 83 h 5300"/>
                  <a:gd name="T62" fmla="*/ 3 w 363"/>
                  <a:gd name="T63" fmla="*/ 83 h 5300"/>
                  <a:gd name="T64" fmla="*/ 4 w 363"/>
                  <a:gd name="T65" fmla="*/ 83 h 5300"/>
                  <a:gd name="T66" fmla="*/ 4 w 363"/>
                  <a:gd name="T67" fmla="*/ 83 h 5300"/>
                  <a:gd name="T68" fmla="*/ 5 w 363"/>
                  <a:gd name="T69" fmla="*/ 83 h 5300"/>
                  <a:gd name="T70" fmla="*/ 5 w 363"/>
                  <a:gd name="T71" fmla="*/ 83 h 5300"/>
                  <a:gd name="T72" fmla="*/ 6 w 363"/>
                  <a:gd name="T73" fmla="*/ 83 h 5300"/>
                  <a:gd name="T74" fmla="*/ 6 w 363"/>
                  <a:gd name="T75" fmla="*/ 68 h 5300"/>
                  <a:gd name="T76" fmla="*/ 6 w 363"/>
                  <a:gd name="T77" fmla="*/ 56 h 5300"/>
                  <a:gd name="T78" fmla="*/ 6 w 363"/>
                  <a:gd name="T79" fmla="*/ 37 h 5300"/>
                  <a:gd name="T80" fmla="*/ 6 w 363"/>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3" h="5300">
                    <a:moveTo>
                      <a:pt x="363" y="0"/>
                    </a:moveTo>
                    <a:lnTo>
                      <a:pt x="342" y="0"/>
                    </a:lnTo>
                    <a:lnTo>
                      <a:pt x="323" y="0"/>
                    </a:lnTo>
                    <a:lnTo>
                      <a:pt x="308" y="0"/>
                    </a:lnTo>
                    <a:lnTo>
                      <a:pt x="295" y="0"/>
                    </a:lnTo>
                    <a:lnTo>
                      <a:pt x="282" y="0"/>
                    </a:lnTo>
                    <a:lnTo>
                      <a:pt x="269" y="0"/>
                    </a:lnTo>
                    <a:lnTo>
                      <a:pt x="255" y="0"/>
                    </a:lnTo>
                    <a:lnTo>
                      <a:pt x="242" y="0"/>
                    </a:lnTo>
                    <a:lnTo>
                      <a:pt x="226" y="0"/>
                    </a:lnTo>
                    <a:lnTo>
                      <a:pt x="207" y="0"/>
                    </a:lnTo>
                    <a:lnTo>
                      <a:pt x="184" y="0"/>
                    </a:lnTo>
                    <a:lnTo>
                      <a:pt x="159" y="0"/>
                    </a:lnTo>
                    <a:lnTo>
                      <a:pt x="128" y="0"/>
                    </a:lnTo>
                    <a:lnTo>
                      <a:pt x="92" y="0"/>
                    </a:lnTo>
                    <a:lnTo>
                      <a:pt x="49" y="0"/>
                    </a:lnTo>
                    <a:lnTo>
                      <a:pt x="0" y="0"/>
                    </a:lnTo>
                    <a:lnTo>
                      <a:pt x="0" y="993"/>
                    </a:lnTo>
                    <a:lnTo>
                      <a:pt x="0" y="1765"/>
                    </a:lnTo>
                    <a:lnTo>
                      <a:pt x="0" y="2980"/>
                    </a:lnTo>
                    <a:lnTo>
                      <a:pt x="0" y="5300"/>
                    </a:lnTo>
                    <a:lnTo>
                      <a:pt x="21" y="5300"/>
                    </a:lnTo>
                    <a:lnTo>
                      <a:pt x="39" y="5300"/>
                    </a:lnTo>
                    <a:lnTo>
                      <a:pt x="54" y="5299"/>
                    </a:lnTo>
                    <a:lnTo>
                      <a:pt x="68" y="5299"/>
                    </a:lnTo>
                    <a:lnTo>
                      <a:pt x="80" y="5299"/>
                    </a:lnTo>
                    <a:lnTo>
                      <a:pt x="93" y="5299"/>
                    </a:lnTo>
                    <a:lnTo>
                      <a:pt x="107" y="5299"/>
                    </a:lnTo>
                    <a:lnTo>
                      <a:pt x="121" y="5299"/>
                    </a:lnTo>
                    <a:lnTo>
                      <a:pt x="137" y="5299"/>
                    </a:lnTo>
                    <a:lnTo>
                      <a:pt x="155" y="5299"/>
                    </a:lnTo>
                    <a:lnTo>
                      <a:pt x="178" y="5299"/>
                    </a:lnTo>
                    <a:lnTo>
                      <a:pt x="204" y="5299"/>
                    </a:lnTo>
                    <a:lnTo>
                      <a:pt x="235" y="5299"/>
                    </a:lnTo>
                    <a:lnTo>
                      <a:pt x="270" y="5299"/>
                    </a:lnTo>
                    <a:lnTo>
                      <a:pt x="313" y="5300"/>
                    </a:lnTo>
                    <a:lnTo>
                      <a:pt x="363" y="5300"/>
                    </a:lnTo>
                    <a:lnTo>
                      <a:pt x="363" y="4306"/>
                    </a:lnTo>
                    <a:lnTo>
                      <a:pt x="363" y="3533"/>
                    </a:lnTo>
                    <a:lnTo>
                      <a:pt x="363" y="2318"/>
                    </a:lnTo>
                    <a:lnTo>
                      <a:pt x="363"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44" name="Freeform 393">
                <a:extLst>
                  <a:ext uri="{FF2B5EF4-FFF2-40B4-BE49-F238E27FC236}">
                    <a16:creationId xmlns:a16="http://schemas.microsoft.com/office/drawing/2014/main" id="{5D688B47-521A-467C-8390-E30BA7D719E2}"/>
                  </a:ext>
                </a:extLst>
              </p:cNvPr>
              <p:cNvSpPr>
                <a:spLocks/>
              </p:cNvSpPr>
              <p:nvPr/>
            </p:nvSpPr>
            <p:spPr bwMode="auto">
              <a:xfrm>
                <a:off x="1994" y="1555"/>
                <a:ext cx="167" cy="2650"/>
              </a:xfrm>
              <a:custGeom>
                <a:avLst/>
                <a:gdLst>
                  <a:gd name="T0" fmla="*/ 5 w 335"/>
                  <a:gd name="T1" fmla="*/ 0 h 5300"/>
                  <a:gd name="T2" fmla="*/ 4 w 335"/>
                  <a:gd name="T3" fmla="*/ 0 h 5300"/>
                  <a:gd name="T4" fmla="*/ 4 w 335"/>
                  <a:gd name="T5" fmla="*/ 0 h 5300"/>
                  <a:gd name="T6" fmla="*/ 4 w 335"/>
                  <a:gd name="T7" fmla="*/ 0 h 5300"/>
                  <a:gd name="T8" fmla="*/ 4 w 335"/>
                  <a:gd name="T9" fmla="*/ 0 h 5300"/>
                  <a:gd name="T10" fmla="*/ 4 w 335"/>
                  <a:gd name="T11" fmla="*/ 0 h 5300"/>
                  <a:gd name="T12" fmla="*/ 3 w 335"/>
                  <a:gd name="T13" fmla="*/ 0 h 5300"/>
                  <a:gd name="T14" fmla="*/ 3 w 335"/>
                  <a:gd name="T15" fmla="*/ 0 h 5300"/>
                  <a:gd name="T16" fmla="*/ 3 w 335"/>
                  <a:gd name="T17" fmla="*/ 0 h 5300"/>
                  <a:gd name="T18" fmla="*/ 3 w 335"/>
                  <a:gd name="T19" fmla="*/ 0 h 5300"/>
                  <a:gd name="T20" fmla="*/ 2 w 335"/>
                  <a:gd name="T21" fmla="*/ 0 h 5300"/>
                  <a:gd name="T22" fmla="*/ 2 w 335"/>
                  <a:gd name="T23" fmla="*/ 0 h 5300"/>
                  <a:gd name="T24" fmla="*/ 2 w 335"/>
                  <a:gd name="T25" fmla="*/ 0 h 5300"/>
                  <a:gd name="T26" fmla="*/ 1 w 335"/>
                  <a:gd name="T27" fmla="*/ 0 h 5300"/>
                  <a:gd name="T28" fmla="*/ 1 w 335"/>
                  <a:gd name="T29" fmla="*/ 0 h 5300"/>
                  <a:gd name="T30" fmla="*/ 0 w 335"/>
                  <a:gd name="T31" fmla="*/ 0 h 5300"/>
                  <a:gd name="T32" fmla="*/ 0 w 335"/>
                  <a:gd name="T33" fmla="*/ 0 h 5300"/>
                  <a:gd name="T34" fmla="*/ 0 w 335"/>
                  <a:gd name="T35" fmla="*/ 16 h 5300"/>
                  <a:gd name="T36" fmla="*/ 0 w 335"/>
                  <a:gd name="T37" fmla="*/ 28 h 5300"/>
                  <a:gd name="T38" fmla="*/ 0 w 335"/>
                  <a:gd name="T39" fmla="*/ 47 h 5300"/>
                  <a:gd name="T40" fmla="*/ 0 w 335"/>
                  <a:gd name="T41" fmla="*/ 83 h 5300"/>
                  <a:gd name="T42" fmla="*/ 0 w 335"/>
                  <a:gd name="T43" fmla="*/ 83 h 5300"/>
                  <a:gd name="T44" fmla="*/ 0 w 335"/>
                  <a:gd name="T45" fmla="*/ 83 h 5300"/>
                  <a:gd name="T46" fmla="*/ 0 w 335"/>
                  <a:gd name="T47" fmla="*/ 83 h 5300"/>
                  <a:gd name="T48" fmla="*/ 0 w 335"/>
                  <a:gd name="T49" fmla="*/ 83 h 5300"/>
                  <a:gd name="T50" fmla="*/ 1 w 335"/>
                  <a:gd name="T51" fmla="*/ 83 h 5300"/>
                  <a:gd name="T52" fmla="*/ 1 w 335"/>
                  <a:gd name="T53" fmla="*/ 83 h 5300"/>
                  <a:gd name="T54" fmla="*/ 1 w 335"/>
                  <a:gd name="T55" fmla="*/ 83 h 5300"/>
                  <a:gd name="T56" fmla="*/ 1 w 335"/>
                  <a:gd name="T57" fmla="*/ 83 h 5300"/>
                  <a:gd name="T58" fmla="*/ 1 w 335"/>
                  <a:gd name="T59" fmla="*/ 83 h 5300"/>
                  <a:gd name="T60" fmla="*/ 2 w 335"/>
                  <a:gd name="T61" fmla="*/ 83 h 5300"/>
                  <a:gd name="T62" fmla="*/ 2 w 335"/>
                  <a:gd name="T63" fmla="*/ 83 h 5300"/>
                  <a:gd name="T64" fmla="*/ 2 w 335"/>
                  <a:gd name="T65" fmla="*/ 83 h 5300"/>
                  <a:gd name="T66" fmla="*/ 3 w 335"/>
                  <a:gd name="T67" fmla="*/ 83 h 5300"/>
                  <a:gd name="T68" fmla="*/ 3 w 335"/>
                  <a:gd name="T69" fmla="*/ 83 h 5300"/>
                  <a:gd name="T70" fmla="*/ 4 w 335"/>
                  <a:gd name="T71" fmla="*/ 83 h 5300"/>
                  <a:gd name="T72" fmla="*/ 5 w 335"/>
                  <a:gd name="T73" fmla="*/ 83 h 5300"/>
                  <a:gd name="T74" fmla="*/ 5 w 335"/>
                  <a:gd name="T75" fmla="*/ 68 h 5300"/>
                  <a:gd name="T76" fmla="*/ 5 w 335"/>
                  <a:gd name="T77" fmla="*/ 56 h 5300"/>
                  <a:gd name="T78" fmla="*/ 5 w 335"/>
                  <a:gd name="T79" fmla="*/ 37 h 5300"/>
                  <a:gd name="T80" fmla="*/ 5 w 33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5" h="5300">
                    <a:moveTo>
                      <a:pt x="335" y="0"/>
                    </a:moveTo>
                    <a:lnTo>
                      <a:pt x="315" y="0"/>
                    </a:lnTo>
                    <a:lnTo>
                      <a:pt x="299" y="0"/>
                    </a:lnTo>
                    <a:lnTo>
                      <a:pt x="285" y="0"/>
                    </a:lnTo>
                    <a:lnTo>
                      <a:pt x="273" y="0"/>
                    </a:lnTo>
                    <a:lnTo>
                      <a:pt x="260" y="0"/>
                    </a:lnTo>
                    <a:lnTo>
                      <a:pt x="248" y="0"/>
                    </a:lnTo>
                    <a:lnTo>
                      <a:pt x="237" y="0"/>
                    </a:lnTo>
                    <a:lnTo>
                      <a:pt x="223" y="0"/>
                    </a:lnTo>
                    <a:lnTo>
                      <a:pt x="208" y="0"/>
                    </a:lnTo>
                    <a:lnTo>
                      <a:pt x="191" y="0"/>
                    </a:lnTo>
                    <a:lnTo>
                      <a:pt x="171" y="0"/>
                    </a:lnTo>
                    <a:lnTo>
                      <a:pt x="147" y="0"/>
                    </a:lnTo>
                    <a:lnTo>
                      <a:pt x="118" y="0"/>
                    </a:lnTo>
                    <a:lnTo>
                      <a:pt x="85" y="0"/>
                    </a:lnTo>
                    <a:lnTo>
                      <a:pt x="46" y="0"/>
                    </a:lnTo>
                    <a:lnTo>
                      <a:pt x="0" y="0"/>
                    </a:lnTo>
                    <a:lnTo>
                      <a:pt x="0" y="993"/>
                    </a:lnTo>
                    <a:lnTo>
                      <a:pt x="0" y="1765"/>
                    </a:lnTo>
                    <a:lnTo>
                      <a:pt x="0" y="2980"/>
                    </a:lnTo>
                    <a:lnTo>
                      <a:pt x="0" y="5300"/>
                    </a:lnTo>
                    <a:lnTo>
                      <a:pt x="19" y="5300"/>
                    </a:lnTo>
                    <a:lnTo>
                      <a:pt x="35" y="5300"/>
                    </a:lnTo>
                    <a:lnTo>
                      <a:pt x="50" y="5299"/>
                    </a:lnTo>
                    <a:lnTo>
                      <a:pt x="63" y="5299"/>
                    </a:lnTo>
                    <a:lnTo>
                      <a:pt x="75" y="5299"/>
                    </a:lnTo>
                    <a:lnTo>
                      <a:pt x="86" y="5299"/>
                    </a:lnTo>
                    <a:lnTo>
                      <a:pt x="99" y="5299"/>
                    </a:lnTo>
                    <a:lnTo>
                      <a:pt x="111" y="5299"/>
                    </a:lnTo>
                    <a:lnTo>
                      <a:pt x="126" y="5299"/>
                    </a:lnTo>
                    <a:lnTo>
                      <a:pt x="144" y="5299"/>
                    </a:lnTo>
                    <a:lnTo>
                      <a:pt x="164" y="5299"/>
                    </a:lnTo>
                    <a:lnTo>
                      <a:pt x="189" y="5299"/>
                    </a:lnTo>
                    <a:lnTo>
                      <a:pt x="217" y="5299"/>
                    </a:lnTo>
                    <a:lnTo>
                      <a:pt x="251" y="5299"/>
                    </a:lnTo>
                    <a:lnTo>
                      <a:pt x="290" y="5300"/>
                    </a:lnTo>
                    <a:lnTo>
                      <a:pt x="335" y="5300"/>
                    </a:lnTo>
                    <a:lnTo>
                      <a:pt x="335" y="4306"/>
                    </a:lnTo>
                    <a:lnTo>
                      <a:pt x="335" y="3533"/>
                    </a:lnTo>
                    <a:lnTo>
                      <a:pt x="335" y="2318"/>
                    </a:lnTo>
                    <a:lnTo>
                      <a:pt x="335"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45" name="Freeform 394">
                <a:extLst>
                  <a:ext uri="{FF2B5EF4-FFF2-40B4-BE49-F238E27FC236}">
                    <a16:creationId xmlns:a16="http://schemas.microsoft.com/office/drawing/2014/main" id="{CFE70804-0F00-4FE6-96B4-F1B1D8E005CD}"/>
                  </a:ext>
                </a:extLst>
              </p:cNvPr>
              <p:cNvSpPr>
                <a:spLocks/>
              </p:cNvSpPr>
              <p:nvPr/>
            </p:nvSpPr>
            <p:spPr bwMode="auto">
              <a:xfrm>
                <a:off x="1998" y="1555"/>
                <a:ext cx="153" cy="2650"/>
              </a:xfrm>
              <a:custGeom>
                <a:avLst/>
                <a:gdLst>
                  <a:gd name="T0" fmla="*/ 5 w 306"/>
                  <a:gd name="T1" fmla="*/ 0 h 5300"/>
                  <a:gd name="T2" fmla="*/ 5 w 306"/>
                  <a:gd name="T3" fmla="*/ 0 h 5300"/>
                  <a:gd name="T4" fmla="*/ 5 w 306"/>
                  <a:gd name="T5" fmla="*/ 0 h 5300"/>
                  <a:gd name="T6" fmla="*/ 5 w 306"/>
                  <a:gd name="T7" fmla="*/ 0 h 5300"/>
                  <a:gd name="T8" fmla="*/ 4 w 306"/>
                  <a:gd name="T9" fmla="*/ 0 h 5300"/>
                  <a:gd name="T10" fmla="*/ 4 w 306"/>
                  <a:gd name="T11" fmla="*/ 0 h 5300"/>
                  <a:gd name="T12" fmla="*/ 4 w 306"/>
                  <a:gd name="T13" fmla="*/ 0 h 5300"/>
                  <a:gd name="T14" fmla="*/ 4 w 306"/>
                  <a:gd name="T15" fmla="*/ 0 h 5300"/>
                  <a:gd name="T16" fmla="*/ 4 w 306"/>
                  <a:gd name="T17" fmla="*/ 0 h 5300"/>
                  <a:gd name="T18" fmla="*/ 3 w 306"/>
                  <a:gd name="T19" fmla="*/ 0 h 5300"/>
                  <a:gd name="T20" fmla="*/ 3 w 306"/>
                  <a:gd name="T21" fmla="*/ 0 h 5300"/>
                  <a:gd name="T22" fmla="*/ 3 w 306"/>
                  <a:gd name="T23" fmla="*/ 0 h 5300"/>
                  <a:gd name="T24" fmla="*/ 3 w 306"/>
                  <a:gd name="T25" fmla="*/ 0 h 5300"/>
                  <a:gd name="T26" fmla="*/ 2 w 306"/>
                  <a:gd name="T27" fmla="*/ 0 h 5300"/>
                  <a:gd name="T28" fmla="*/ 2 w 306"/>
                  <a:gd name="T29" fmla="*/ 0 h 5300"/>
                  <a:gd name="T30" fmla="*/ 1 w 306"/>
                  <a:gd name="T31" fmla="*/ 0 h 5300"/>
                  <a:gd name="T32" fmla="*/ 0 w 306"/>
                  <a:gd name="T33" fmla="*/ 0 h 5300"/>
                  <a:gd name="T34" fmla="*/ 0 w 306"/>
                  <a:gd name="T35" fmla="*/ 16 h 5300"/>
                  <a:gd name="T36" fmla="*/ 0 w 306"/>
                  <a:gd name="T37" fmla="*/ 28 h 5300"/>
                  <a:gd name="T38" fmla="*/ 0 w 306"/>
                  <a:gd name="T39" fmla="*/ 47 h 5300"/>
                  <a:gd name="T40" fmla="*/ 0 w 306"/>
                  <a:gd name="T41" fmla="*/ 83 h 5300"/>
                  <a:gd name="T42" fmla="*/ 1 w 306"/>
                  <a:gd name="T43" fmla="*/ 83 h 5300"/>
                  <a:gd name="T44" fmla="*/ 1 w 306"/>
                  <a:gd name="T45" fmla="*/ 83 h 5300"/>
                  <a:gd name="T46" fmla="*/ 1 w 306"/>
                  <a:gd name="T47" fmla="*/ 83 h 5300"/>
                  <a:gd name="T48" fmla="*/ 1 w 306"/>
                  <a:gd name="T49" fmla="*/ 83 h 5300"/>
                  <a:gd name="T50" fmla="*/ 2 w 306"/>
                  <a:gd name="T51" fmla="*/ 83 h 5300"/>
                  <a:gd name="T52" fmla="*/ 2 w 306"/>
                  <a:gd name="T53" fmla="*/ 83 h 5300"/>
                  <a:gd name="T54" fmla="*/ 2 w 306"/>
                  <a:gd name="T55" fmla="*/ 83 h 5300"/>
                  <a:gd name="T56" fmla="*/ 2 w 306"/>
                  <a:gd name="T57" fmla="*/ 83 h 5300"/>
                  <a:gd name="T58" fmla="*/ 2 w 306"/>
                  <a:gd name="T59" fmla="*/ 83 h 5300"/>
                  <a:gd name="T60" fmla="*/ 3 w 306"/>
                  <a:gd name="T61" fmla="*/ 83 h 5300"/>
                  <a:gd name="T62" fmla="*/ 3 w 306"/>
                  <a:gd name="T63" fmla="*/ 83 h 5300"/>
                  <a:gd name="T64" fmla="*/ 3 w 306"/>
                  <a:gd name="T65" fmla="*/ 83 h 5300"/>
                  <a:gd name="T66" fmla="*/ 4 w 306"/>
                  <a:gd name="T67" fmla="*/ 83 h 5300"/>
                  <a:gd name="T68" fmla="*/ 4 w 306"/>
                  <a:gd name="T69" fmla="*/ 83 h 5300"/>
                  <a:gd name="T70" fmla="*/ 5 w 306"/>
                  <a:gd name="T71" fmla="*/ 83 h 5300"/>
                  <a:gd name="T72" fmla="*/ 5 w 306"/>
                  <a:gd name="T73" fmla="*/ 83 h 5300"/>
                  <a:gd name="T74" fmla="*/ 5 w 306"/>
                  <a:gd name="T75" fmla="*/ 68 h 5300"/>
                  <a:gd name="T76" fmla="*/ 5 w 306"/>
                  <a:gd name="T77" fmla="*/ 56 h 5300"/>
                  <a:gd name="T78" fmla="*/ 5 w 306"/>
                  <a:gd name="T79" fmla="*/ 37 h 5300"/>
                  <a:gd name="T80" fmla="*/ 5 w 306"/>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06" h="5300">
                    <a:moveTo>
                      <a:pt x="306" y="0"/>
                    </a:moveTo>
                    <a:lnTo>
                      <a:pt x="289" y="0"/>
                    </a:lnTo>
                    <a:lnTo>
                      <a:pt x="274" y="0"/>
                    </a:lnTo>
                    <a:lnTo>
                      <a:pt x="261" y="0"/>
                    </a:lnTo>
                    <a:lnTo>
                      <a:pt x="249" y="0"/>
                    </a:lnTo>
                    <a:lnTo>
                      <a:pt x="238" y="0"/>
                    </a:lnTo>
                    <a:lnTo>
                      <a:pt x="228" y="0"/>
                    </a:lnTo>
                    <a:lnTo>
                      <a:pt x="216" y="0"/>
                    </a:lnTo>
                    <a:lnTo>
                      <a:pt x="205" y="0"/>
                    </a:lnTo>
                    <a:lnTo>
                      <a:pt x="191" y="0"/>
                    </a:lnTo>
                    <a:lnTo>
                      <a:pt x="175" y="0"/>
                    </a:lnTo>
                    <a:lnTo>
                      <a:pt x="156" y="0"/>
                    </a:lnTo>
                    <a:lnTo>
                      <a:pt x="135" y="0"/>
                    </a:lnTo>
                    <a:lnTo>
                      <a:pt x="108" y="0"/>
                    </a:lnTo>
                    <a:lnTo>
                      <a:pt x="77" y="0"/>
                    </a:lnTo>
                    <a:lnTo>
                      <a:pt x="41" y="0"/>
                    </a:lnTo>
                    <a:lnTo>
                      <a:pt x="0" y="0"/>
                    </a:lnTo>
                    <a:lnTo>
                      <a:pt x="0" y="993"/>
                    </a:lnTo>
                    <a:lnTo>
                      <a:pt x="0" y="1765"/>
                    </a:lnTo>
                    <a:lnTo>
                      <a:pt x="0" y="2980"/>
                    </a:lnTo>
                    <a:lnTo>
                      <a:pt x="0" y="5300"/>
                    </a:lnTo>
                    <a:lnTo>
                      <a:pt x="17" y="5300"/>
                    </a:lnTo>
                    <a:lnTo>
                      <a:pt x="32" y="5300"/>
                    </a:lnTo>
                    <a:lnTo>
                      <a:pt x="45" y="5299"/>
                    </a:lnTo>
                    <a:lnTo>
                      <a:pt x="57" y="5299"/>
                    </a:lnTo>
                    <a:lnTo>
                      <a:pt x="68" y="5299"/>
                    </a:lnTo>
                    <a:lnTo>
                      <a:pt x="78" y="5299"/>
                    </a:lnTo>
                    <a:lnTo>
                      <a:pt x="90" y="5299"/>
                    </a:lnTo>
                    <a:lnTo>
                      <a:pt x="101" y="5299"/>
                    </a:lnTo>
                    <a:lnTo>
                      <a:pt x="115" y="5299"/>
                    </a:lnTo>
                    <a:lnTo>
                      <a:pt x="131" y="5299"/>
                    </a:lnTo>
                    <a:lnTo>
                      <a:pt x="149" y="5299"/>
                    </a:lnTo>
                    <a:lnTo>
                      <a:pt x="171" y="5299"/>
                    </a:lnTo>
                    <a:lnTo>
                      <a:pt x="198" y="5299"/>
                    </a:lnTo>
                    <a:lnTo>
                      <a:pt x="229" y="5299"/>
                    </a:lnTo>
                    <a:lnTo>
                      <a:pt x="265" y="5300"/>
                    </a:lnTo>
                    <a:lnTo>
                      <a:pt x="306" y="5300"/>
                    </a:lnTo>
                    <a:lnTo>
                      <a:pt x="306" y="4306"/>
                    </a:lnTo>
                    <a:lnTo>
                      <a:pt x="306" y="3533"/>
                    </a:lnTo>
                    <a:lnTo>
                      <a:pt x="306" y="2318"/>
                    </a:lnTo>
                    <a:lnTo>
                      <a:pt x="306"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46" name="Freeform 395">
                <a:extLst>
                  <a:ext uri="{FF2B5EF4-FFF2-40B4-BE49-F238E27FC236}">
                    <a16:creationId xmlns:a16="http://schemas.microsoft.com/office/drawing/2014/main" id="{2F6F4DFE-9ECC-465A-9A2A-5D2BAA62F0D2}"/>
                  </a:ext>
                </a:extLst>
              </p:cNvPr>
              <p:cNvSpPr>
                <a:spLocks/>
              </p:cNvSpPr>
              <p:nvPr/>
            </p:nvSpPr>
            <p:spPr bwMode="auto">
              <a:xfrm>
                <a:off x="2001" y="1555"/>
                <a:ext cx="140" cy="2650"/>
              </a:xfrm>
              <a:custGeom>
                <a:avLst/>
                <a:gdLst>
                  <a:gd name="T0" fmla="*/ 5 w 280"/>
                  <a:gd name="T1" fmla="*/ 0 h 5300"/>
                  <a:gd name="T2" fmla="*/ 5 w 280"/>
                  <a:gd name="T3" fmla="*/ 0 h 5300"/>
                  <a:gd name="T4" fmla="*/ 4 w 280"/>
                  <a:gd name="T5" fmla="*/ 0 h 5300"/>
                  <a:gd name="T6" fmla="*/ 4 w 280"/>
                  <a:gd name="T7" fmla="*/ 0 h 5300"/>
                  <a:gd name="T8" fmla="*/ 4 w 280"/>
                  <a:gd name="T9" fmla="*/ 0 h 5300"/>
                  <a:gd name="T10" fmla="*/ 4 w 280"/>
                  <a:gd name="T11" fmla="*/ 0 h 5300"/>
                  <a:gd name="T12" fmla="*/ 4 w 280"/>
                  <a:gd name="T13" fmla="*/ 0 h 5300"/>
                  <a:gd name="T14" fmla="*/ 4 w 280"/>
                  <a:gd name="T15" fmla="*/ 0 h 5300"/>
                  <a:gd name="T16" fmla="*/ 3 w 280"/>
                  <a:gd name="T17" fmla="*/ 0 h 5300"/>
                  <a:gd name="T18" fmla="*/ 3 w 280"/>
                  <a:gd name="T19" fmla="*/ 0 h 5300"/>
                  <a:gd name="T20" fmla="*/ 3 w 280"/>
                  <a:gd name="T21" fmla="*/ 0 h 5300"/>
                  <a:gd name="T22" fmla="*/ 3 w 280"/>
                  <a:gd name="T23" fmla="*/ 0 h 5300"/>
                  <a:gd name="T24" fmla="*/ 2 w 280"/>
                  <a:gd name="T25" fmla="*/ 0 h 5300"/>
                  <a:gd name="T26" fmla="*/ 2 w 280"/>
                  <a:gd name="T27" fmla="*/ 0 h 5300"/>
                  <a:gd name="T28" fmla="*/ 2 w 280"/>
                  <a:gd name="T29" fmla="*/ 0 h 5300"/>
                  <a:gd name="T30" fmla="*/ 1 w 280"/>
                  <a:gd name="T31" fmla="*/ 0 h 5300"/>
                  <a:gd name="T32" fmla="*/ 0 w 280"/>
                  <a:gd name="T33" fmla="*/ 0 h 5300"/>
                  <a:gd name="T34" fmla="*/ 0 w 280"/>
                  <a:gd name="T35" fmla="*/ 16 h 5300"/>
                  <a:gd name="T36" fmla="*/ 0 w 280"/>
                  <a:gd name="T37" fmla="*/ 28 h 5300"/>
                  <a:gd name="T38" fmla="*/ 0 w 280"/>
                  <a:gd name="T39" fmla="*/ 47 h 5300"/>
                  <a:gd name="T40" fmla="*/ 0 w 280"/>
                  <a:gd name="T41" fmla="*/ 83 h 5300"/>
                  <a:gd name="T42" fmla="*/ 1 w 280"/>
                  <a:gd name="T43" fmla="*/ 83 h 5300"/>
                  <a:gd name="T44" fmla="*/ 1 w 280"/>
                  <a:gd name="T45" fmla="*/ 83 h 5300"/>
                  <a:gd name="T46" fmla="*/ 1 w 280"/>
                  <a:gd name="T47" fmla="*/ 83 h 5300"/>
                  <a:gd name="T48" fmla="*/ 1 w 280"/>
                  <a:gd name="T49" fmla="*/ 83 h 5300"/>
                  <a:gd name="T50" fmla="*/ 1 w 280"/>
                  <a:gd name="T51" fmla="*/ 83 h 5300"/>
                  <a:gd name="T52" fmla="*/ 2 w 280"/>
                  <a:gd name="T53" fmla="*/ 83 h 5300"/>
                  <a:gd name="T54" fmla="*/ 2 w 280"/>
                  <a:gd name="T55" fmla="*/ 83 h 5300"/>
                  <a:gd name="T56" fmla="*/ 2 w 280"/>
                  <a:gd name="T57" fmla="*/ 83 h 5300"/>
                  <a:gd name="T58" fmla="*/ 2 w 280"/>
                  <a:gd name="T59" fmla="*/ 83 h 5300"/>
                  <a:gd name="T60" fmla="*/ 2 w 280"/>
                  <a:gd name="T61" fmla="*/ 83 h 5300"/>
                  <a:gd name="T62" fmla="*/ 3 w 280"/>
                  <a:gd name="T63" fmla="*/ 83 h 5300"/>
                  <a:gd name="T64" fmla="*/ 3 w 280"/>
                  <a:gd name="T65" fmla="*/ 83 h 5300"/>
                  <a:gd name="T66" fmla="*/ 3 w 280"/>
                  <a:gd name="T67" fmla="*/ 83 h 5300"/>
                  <a:gd name="T68" fmla="*/ 4 w 280"/>
                  <a:gd name="T69" fmla="*/ 83 h 5300"/>
                  <a:gd name="T70" fmla="*/ 4 w 280"/>
                  <a:gd name="T71" fmla="*/ 83 h 5300"/>
                  <a:gd name="T72" fmla="*/ 5 w 280"/>
                  <a:gd name="T73" fmla="*/ 83 h 5300"/>
                  <a:gd name="T74" fmla="*/ 5 w 280"/>
                  <a:gd name="T75" fmla="*/ 68 h 5300"/>
                  <a:gd name="T76" fmla="*/ 5 w 280"/>
                  <a:gd name="T77" fmla="*/ 56 h 5300"/>
                  <a:gd name="T78" fmla="*/ 5 w 280"/>
                  <a:gd name="T79" fmla="*/ 37 h 5300"/>
                  <a:gd name="T80" fmla="*/ 5 w 280"/>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5300">
                    <a:moveTo>
                      <a:pt x="280" y="0"/>
                    </a:moveTo>
                    <a:lnTo>
                      <a:pt x="263" y="0"/>
                    </a:lnTo>
                    <a:lnTo>
                      <a:pt x="250" y="0"/>
                    </a:lnTo>
                    <a:lnTo>
                      <a:pt x="238" y="0"/>
                    </a:lnTo>
                    <a:lnTo>
                      <a:pt x="227" y="0"/>
                    </a:lnTo>
                    <a:lnTo>
                      <a:pt x="217" y="0"/>
                    </a:lnTo>
                    <a:lnTo>
                      <a:pt x="207" y="0"/>
                    </a:lnTo>
                    <a:lnTo>
                      <a:pt x="198" y="0"/>
                    </a:lnTo>
                    <a:lnTo>
                      <a:pt x="186" y="0"/>
                    </a:lnTo>
                    <a:lnTo>
                      <a:pt x="174" y="0"/>
                    </a:lnTo>
                    <a:lnTo>
                      <a:pt x="160" y="0"/>
                    </a:lnTo>
                    <a:lnTo>
                      <a:pt x="142" y="0"/>
                    </a:lnTo>
                    <a:lnTo>
                      <a:pt x="122" y="0"/>
                    </a:lnTo>
                    <a:lnTo>
                      <a:pt x="99" y="0"/>
                    </a:lnTo>
                    <a:lnTo>
                      <a:pt x="70" y="0"/>
                    </a:lnTo>
                    <a:lnTo>
                      <a:pt x="38" y="0"/>
                    </a:lnTo>
                    <a:lnTo>
                      <a:pt x="0" y="0"/>
                    </a:lnTo>
                    <a:lnTo>
                      <a:pt x="0" y="993"/>
                    </a:lnTo>
                    <a:lnTo>
                      <a:pt x="0" y="1765"/>
                    </a:lnTo>
                    <a:lnTo>
                      <a:pt x="0" y="2980"/>
                    </a:lnTo>
                    <a:lnTo>
                      <a:pt x="0" y="5300"/>
                    </a:lnTo>
                    <a:lnTo>
                      <a:pt x="16" y="5300"/>
                    </a:lnTo>
                    <a:lnTo>
                      <a:pt x="30" y="5300"/>
                    </a:lnTo>
                    <a:lnTo>
                      <a:pt x="41" y="5299"/>
                    </a:lnTo>
                    <a:lnTo>
                      <a:pt x="53" y="5299"/>
                    </a:lnTo>
                    <a:lnTo>
                      <a:pt x="62" y="5299"/>
                    </a:lnTo>
                    <a:lnTo>
                      <a:pt x="72" y="5299"/>
                    </a:lnTo>
                    <a:lnTo>
                      <a:pt x="81" y="5299"/>
                    </a:lnTo>
                    <a:lnTo>
                      <a:pt x="93" y="5299"/>
                    </a:lnTo>
                    <a:lnTo>
                      <a:pt x="106" y="5299"/>
                    </a:lnTo>
                    <a:lnTo>
                      <a:pt x="119" y="5299"/>
                    </a:lnTo>
                    <a:lnTo>
                      <a:pt x="137" y="5299"/>
                    </a:lnTo>
                    <a:lnTo>
                      <a:pt x="157" y="5299"/>
                    </a:lnTo>
                    <a:lnTo>
                      <a:pt x="181" y="5299"/>
                    </a:lnTo>
                    <a:lnTo>
                      <a:pt x="209" y="5299"/>
                    </a:lnTo>
                    <a:lnTo>
                      <a:pt x="242" y="5300"/>
                    </a:lnTo>
                    <a:lnTo>
                      <a:pt x="280" y="5300"/>
                    </a:lnTo>
                    <a:lnTo>
                      <a:pt x="280" y="4306"/>
                    </a:lnTo>
                    <a:lnTo>
                      <a:pt x="280" y="3533"/>
                    </a:lnTo>
                    <a:lnTo>
                      <a:pt x="280" y="2318"/>
                    </a:lnTo>
                    <a:lnTo>
                      <a:pt x="280"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47" name="Freeform 396">
                <a:extLst>
                  <a:ext uri="{FF2B5EF4-FFF2-40B4-BE49-F238E27FC236}">
                    <a16:creationId xmlns:a16="http://schemas.microsoft.com/office/drawing/2014/main" id="{FCCD2B2D-1307-48FB-94D2-9BD65F53E062}"/>
                  </a:ext>
                </a:extLst>
              </p:cNvPr>
              <p:cNvSpPr>
                <a:spLocks/>
              </p:cNvSpPr>
              <p:nvPr/>
            </p:nvSpPr>
            <p:spPr bwMode="auto">
              <a:xfrm>
                <a:off x="2005" y="1555"/>
                <a:ext cx="126" cy="2650"/>
              </a:xfrm>
              <a:custGeom>
                <a:avLst/>
                <a:gdLst>
                  <a:gd name="T0" fmla="*/ 4 w 252"/>
                  <a:gd name="T1" fmla="*/ 0 h 5300"/>
                  <a:gd name="T2" fmla="*/ 4 w 252"/>
                  <a:gd name="T3" fmla="*/ 0 h 5300"/>
                  <a:gd name="T4" fmla="*/ 4 w 252"/>
                  <a:gd name="T5" fmla="*/ 0 h 5300"/>
                  <a:gd name="T6" fmla="*/ 4 w 252"/>
                  <a:gd name="T7" fmla="*/ 0 h 5300"/>
                  <a:gd name="T8" fmla="*/ 4 w 252"/>
                  <a:gd name="T9" fmla="*/ 0 h 5300"/>
                  <a:gd name="T10" fmla="*/ 4 w 252"/>
                  <a:gd name="T11" fmla="*/ 0 h 5300"/>
                  <a:gd name="T12" fmla="*/ 3 w 252"/>
                  <a:gd name="T13" fmla="*/ 0 h 5300"/>
                  <a:gd name="T14" fmla="*/ 3 w 252"/>
                  <a:gd name="T15" fmla="*/ 0 h 5300"/>
                  <a:gd name="T16" fmla="*/ 3 w 252"/>
                  <a:gd name="T17" fmla="*/ 0 h 5300"/>
                  <a:gd name="T18" fmla="*/ 3 w 252"/>
                  <a:gd name="T19" fmla="*/ 0 h 5300"/>
                  <a:gd name="T20" fmla="*/ 3 w 252"/>
                  <a:gd name="T21" fmla="*/ 0 h 5300"/>
                  <a:gd name="T22" fmla="*/ 3 w 252"/>
                  <a:gd name="T23" fmla="*/ 0 h 5300"/>
                  <a:gd name="T24" fmla="*/ 2 w 252"/>
                  <a:gd name="T25" fmla="*/ 0 h 5300"/>
                  <a:gd name="T26" fmla="*/ 2 w 252"/>
                  <a:gd name="T27" fmla="*/ 0 h 5300"/>
                  <a:gd name="T28" fmla="*/ 1 w 252"/>
                  <a:gd name="T29" fmla="*/ 0 h 5300"/>
                  <a:gd name="T30" fmla="*/ 1 w 252"/>
                  <a:gd name="T31" fmla="*/ 0 h 5300"/>
                  <a:gd name="T32" fmla="*/ 0 w 252"/>
                  <a:gd name="T33" fmla="*/ 0 h 5300"/>
                  <a:gd name="T34" fmla="*/ 0 w 252"/>
                  <a:gd name="T35" fmla="*/ 16 h 5300"/>
                  <a:gd name="T36" fmla="*/ 0 w 252"/>
                  <a:gd name="T37" fmla="*/ 28 h 5300"/>
                  <a:gd name="T38" fmla="*/ 0 w 252"/>
                  <a:gd name="T39" fmla="*/ 47 h 5300"/>
                  <a:gd name="T40" fmla="*/ 0 w 252"/>
                  <a:gd name="T41" fmla="*/ 83 h 5300"/>
                  <a:gd name="T42" fmla="*/ 1 w 252"/>
                  <a:gd name="T43" fmla="*/ 83 h 5300"/>
                  <a:gd name="T44" fmla="*/ 1 w 252"/>
                  <a:gd name="T45" fmla="*/ 83 h 5300"/>
                  <a:gd name="T46" fmla="*/ 1 w 252"/>
                  <a:gd name="T47" fmla="*/ 83 h 5300"/>
                  <a:gd name="T48" fmla="*/ 1 w 252"/>
                  <a:gd name="T49" fmla="*/ 83 h 5300"/>
                  <a:gd name="T50" fmla="*/ 1 w 252"/>
                  <a:gd name="T51" fmla="*/ 83 h 5300"/>
                  <a:gd name="T52" fmla="*/ 1 w 252"/>
                  <a:gd name="T53" fmla="*/ 83 h 5300"/>
                  <a:gd name="T54" fmla="*/ 2 w 252"/>
                  <a:gd name="T55" fmla="*/ 83 h 5300"/>
                  <a:gd name="T56" fmla="*/ 2 w 252"/>
                  <a:gd name="T57" fmla="*/ 83 h 5300"/>
                  <a:gd name="T58" fmla="*/ 2 w 252"/>
                  <a:gd name="T59" fmla="*/ 83 h 5300"/>
                  <a:gd name="T60" fmla="*/ 2 w 252"/>
                  <a:gd name="T61" fmla="*/ 83 h 5300"/>
                  <a:gd name="T62" fmla="*/ 2 w 252"/>
                  <a:gd name="T63" fmla="*/ 83 h 5300"/>
                  <a:gd name="T64" fmla="*/ 3 w 252"/>
                  <a:gd name="T65" fmla="*/ 83 h 5300"/>
                  <a:gd name="T66" fmla="*/ 3 w 252"/>
                  <a:gd name="T67" fmla="*/ 83 h 5300"/>
                  <a:gd name="T68" fmla="*/ 3 w 252"/>
                  <a:gd name="T69" fmla="*/ 83 h 5300"/>
                  <a:gd name="T70" fmla="*/ 4 w 252"/>
                  <a:gd name="T71" fmla="*/ 83 h 5300"/>
                  <a:gd name="T72" fmla="*/ 4 w 252"/>
                  <a:gd name="T73" fmla="*/ 83 h 5300"/>
                  <a:gd name="T74" fmla="*/ 4 w 252"/>
                  <a:gd name="T75" fmla="*/ 68 h 5300"/>
                  <a:gd name="T76" fmla="*/ 4 w 252"/>
                  <a:gd name="T77" fmla="*/ 56 h 5300"/>
                  <a:gd name="T78" fmla="*/ 4 w 252"/>
                  <a:gd name="T79" fmla="*/ 37 h 5300"/>
                  <a:gd name="T80" fmla="*/ 4 w 252"/>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2" h="5300">
                    <a:moveTo>
                      <a:pt x="252" y="0"/>
                    </a:moveTo>
                    <a:lnTo>
                      <a:pt x="237" y="0"/>
                    </a:lnTo>
                    <a:lnTo>
                      <a:pt x="225" y="0"/>
                    </a:lnTo>
                    <a:lnTo>
                      <a:pt x="214" y="0"/>
                    </a:lnTo>
                    <a:lnTo>
                      <a:pt x="205" y="0"/>
                    </a:lnTo>
                    <a:lnTo>
                      <a:pt x="195" y="0"/>
                    </a:lnTo>
                    <a:lnTo>
                      <a:pt x="187" y="0"/>
                    </a:lnTo>
                    <a:lnTo>
                      <a:pt x="178" y="0"/>
                    </a:lnTo>
                    <a:lnTo>
                      <a:pt x="168" y="0"/>
                    </a:lnTo>
                    <a:lnTo>
                      <a:pt x="157" y="0"/>
                    </a:lnTo>
                    <a:lnTo>
                      <a:pt x="144" y="0"/>
                    </a:lnTo>
                    <a:lnTo>
                      <a:pt x="129" y="0"/>
                    </a:lnTo>
                    <a:lnTo>
                      <a:pt x="110" y="0"/>
                    </a:lnTo>
                    <a:lnTo>
                      <a:pt x="88" y="0"/>
                    </a:lnTo>
                    <a:lnTo>
                      <a:pt x="64" y="0"/>
                    </a:lnTo>
                    <a:lnTo>
                      <a:pt x="34" y="0"/>
                    </a:lnTo>
                    <a:lnTo>
                      <a:pt x="0" y="0"/>
                    </a:lnTo>
                    <a:lnTo>
                      <a:pt x="0" y="993"/>
                    </a:lnTo>
                    <a:lnTo>
                      <a:pt x="0" y="1765"/>
                    </a:lnTo>
                    <a:lnTo>
                      <a:pt x="0" y="2980"/>
                    </a:lnTo>
                    <a:lnTo>
                      <a:pt x="0" y="5300"/>
                    </a:lnTo>
                    <a:lnTo>
                      <a:pt x="15" y="5300"/>
                    </a:lnTo>
                    <a:lnTo>
                      <a:pt x="26" y="5300"/>
                    </a:lnTo>
                    <a:lnTo>
                      <a:pt x="38" y="5299"/>
                    </a:lnTo>
                    <a:lnTo>
                      <a:pt x="47" y="5299"/>
                    </a:lnTo>
                    <a:lnTo>
                      <a:pt x="56" y="5299"/>
                    </a:lnTo>
                    <a:lnTo>
                      <a:pt x="64" y="5299"/>
                    </a:lnTo>
                    <a:lnTo>
                      <a:pt x="73" y="5299"/>
                    </a:lnTo>
                    <a:lnTo>
                      <a:pt x="84" y="5299"/>
                    </a:lnTo>
                    <a:lnTo>
                      <a:pt x="94" y="5299"/>
                    </a:lnTo>
                    <a:lnTo>
                      <a:pt x="108" y="5299"/>
                    </a:lnTo>
                    <a:lnTo>
                      <a:pt x="123" y="5299"/>
                    </a:lnTo>
                    <a:lnTo>
                      <a:pt x="141" y="5299"/>
                    </a:lnTo>
                    <a:lnTo>
                      <a:pt x="163" y="5299"/>
                    </a:lnTo>
                    <a:lnTo>
                      <a:pt x="187" y="5299"/>
                    </a:lnTo>
                    <a:lnTo>
                      <a:pt x="217" y="5300"/>
                    </a:lnTo>
                    <a:lnTo>
                      <a:pt x="252" y="5300"/>
                    </a:lnTo>
                    <a:lnTo>
                      <a:pt x="252" y="4306"/>
                    </a:lnTo>
                    <a:lnTo>
                      <a:pt x="252" y="3533"/>
                    </a:lnTo>
                    <a:lnTo>
                      <a:pt x="252" y="2318"/>
                    </a:lnTo>
                    <a:lnTo>
                      <a:pt x="25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48" name="Freeform 397">
                <a:extLst>
                  <a:ext uri="{FF2B5EF4-FFF2-40B4-BE49-F238E27FC236}">
                    <a16:creationId xmlns:a16="http://schemas.microsoft.com/office/drawing/2014/main" id="{70414BDF-60CC-43B6-8145-61F044D35435}"/>
                  </a:ext>
                </a:extLst>
              </p:cNvPr>
              <p:cNvSpPr>
                <a:spLocks/>
              </p:cNvSpPr>
              <p:nvPr/>
            </p:nvSpPr>
            <p:spPr bwMode="auto">
              <a:xfrm>
                <a:off x="2008" y="1555"/>
                <a:ext cx="113" cy="2650"/>
              </a:xfrm>
              <a:custGeom>
                <a:avLst/>
                <a:gdLst>
                  <a:gd name="T0" fmla="*/ 4 w 225"/>
                  <a:gd name="T1" fmla="*/ 0 h 5300"/>
                  <a:gd name="T2" fmla="*/ 4 w 225"/>
                  <a:gd name="T3" fmla="*/ 0 h 5300"/>
                  <a:gd name="T4" fmla="*/ 4 w 225"/>
                  <a:gd name="T5" fmla="*/ 0 h 5300"/>
                  <a:gd name="T6" fmla="*/ 3 w 225"/>
                  <a:gd name="T7" fmla="*/ 0 h 5300"/>
                  <a:gd name="T8" fmla="*/ 3 w 225"/>
                  <a:gd name="T9" fmla="*/ 0 h 5300"/>
                  <a:gd name="T10" fmla="*/ 3 w 225"/>
                  <a:gd name="T11" fmla="*/ 0 h 5300"/>
                  <a:gd name="T12" fmla="*/ 3 w 225"/>
                  <a:gd name="T13" fmla="*/ 0 h 5300"/>
                  <a:gd name="T14" fmla="*/ 3 w 225"/>
                  <a:gd name="T15" fmla="*/ 0 h 5300"/>
                  <a:gd name="T16" fmla="*/ 3 w 225"/>
                  <a:gd name="T17" fmla="*/ 0 h 5300"/>
                  <a:gd name="T18" fmla="*/ 3 w 225"/>
                  <a:gd name="T19" fmla="*/ 0 h 5300"/>
                  <a:gd name="T20" fmla="*/ 3 w 225"/>
                  <a:gd name="T21" fmla="*/ 0 h 5300"/>
                  <a:gd name="T22" fmla="*/ 2 w 225"/>
                  <a:gd name="T23" fmla="*/ 0 h 5300"/>
                  <a:gd name="T24" fmla="*/ 2 w 225"/>
                  <a:gd name="T25" fmla="*/ 0 h 5300"/>
                  <a:gd name="T26" fmla="*/ 2 w 225"/>
                  <a:gd name="T27" fmla="*/ 0 h 5300"/>
                  <a:gd name="T28" fmla="*/ 1 w 225"/>
                  <a:gd name="T29" fmla="*/ 0 h 5300"/>
                  <a:gd name="T30" fmla="*/ 1 w 225"/>
                  <a:gd name="T31" fmla="*/ 0 h 5300"/>
                  <a:gd name="T32" fmla="*/ 0 w 225"/>
                  <a:gd name="T33" fmla="*/ 0 h 5300"/>
                  <a:gd name="T34" fmla="*/ 0 w 225"/>
                  <a:gd name="T35" fmla="*/ 16 h 5300"/>
                  <a:gd name="T36" fmla="*/ 0 w 225"/>
                  <a:gd name="T37" fmla="*/ 28 h 5300"/>
                  <a:gd name="T38" fmla="*/ 0 w 225"/>
                  <a:gd name="T39" fmla="*/ 47 h 5300"/>
                  <a:gd name="T40" fmla="*/ 0 w 225"/>
                  <a:gd name="T41" fmla="*/ 83 h 5300"/>
                  <a:gd name="T42" fmla="*/ 1 w 225"/>
                  <a:gd name="T43" fmla="*/ 83 h 5300"/>
                  <a:gd name="T44" fmla="*/ 1 w 225"/>
                  <a:gd name="T45" fmla="*/ 83 h 5300"/>
                  <a:gd name="T46" fmla="*/ 1 w 225"/>
                  <a:gd name="T47" fmla="*/ 83 h 5300"/>
                  <a:gd name="T48" fmla="*/ 1 w 225"/>
                  <a:gd name="T49" fmla="*/ 83 h 5300"/>
                  <a:gd name="T50" fmla="*/ 1 w 225"/>
                  <a:gd name="T51" fmla="*/ 83 h 5300"/>
                  <a:gd name="T52" fmla="*/ 1 w 225"/>
                  <a:gd name="T53" fmla="*/ 83 h 5300"/>
                  <a:gd name="T54" fmla="*/ 2 w 225"/>
                  <a:gd name="T55" fmla="*/ 83 h 5300"/>
                  <a:gd name="T56" fmla="*/ 2 w 225"/>
                  <a:gd name="T57" fmla="*/ 83 h 5300"/>
                  <a:gd name="T58" fmla="*/ 2 w 225"/>
                  <a:gd name="T59" fmla="*/ 83 h 5300"/>
                  <a:gd name="T60" fmla="*/ 2 w 225"/>
                  <a:gd name="T61" fmla="*/ 83 h 5300"/>
                  <a:gd name="T62" fmla="*/ 2 w 225"/>
                  <a:gd name="T63" fmla="*/ 83 h 5300"/>
                  <a:gd name="T64" fmla="*/ 2 w 225"/>
                  <a:gd name="T65" fmla="*/ 83 h 5300"/>
                  <a:gd name="T66" fmla="*/ 3 w 225"/>
                  <a:gd name="T67" fmla="*/ 83 h 5300"/>
                  <a:gd name="T68" fmla="*/ 3 w 225"/>
                  <a:gd name="T69" fmla="*/ 83 h 5300"/>
                  <a:gd name="T70" fmla="*/ 4 w 225"/>
                  <a:gd name="T71" fmla="*/ 83 h 5300"/>
                  <a:gd name="T72" fmla="*/ 4 w 225"/>
                  <a:gd name="T73" fmla="*/ 83 h 5300"/>
                  <a:gd name="T74" fmla="*/ 4 w 225"/>
                  <a:gd name="T75" fmla="*/ 68 h 5300"/>
                  <a:gd name="T76" fmla="*/ 4 w 225"/>
                  <a:gd name="T77" fmla="*/ 56 h 5300"/>
                  <a:gd name="T78" fmla="*/ 4 w 225"/>
                  <a:gd name="T79" fmla="*/ 37 h 5300"/>
                  <a:gd name="T80" fmla="*/ 4 w 225"/>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5" h="5300">
                    <a:moveTo>
                      <a:pt x="225" y="0"/>
                    </a:moveTo>
                    <a:lnTo>
                      <a:pt x="212" y="0"/>
                    </a:lnTo>
                    <a:lnTo>
                      <a:pt x="201" y="0"/>
                    </a:lnTo>
                    <a:lnTo>
                      <a:pt x="192" y="0"/>
                    </a:lnTo>
                    <a:lnTo>
                      <a:pt x="184" y="0"/>
                    </a:lnTo>
                    <a:lnTo>
                      <a:pt x="176" y="0"/>
                    </a:lnTo>
                    <a:lnTo>
                      <a:pt x="168" y="0"/>
                    </a:lnTo>
                    <a:lnTo>
                      <a:pt x="159" y="0"/>
                    </a:lnTo>
                    <a:lnTo>
                      <a:pt x="151" y="0"/>
                    </a:lnTo>
                    <a:lnTo>
                      <a:pt x="141" y="0"/>
                    </a:lnTo>
                    <a:lnTo>
                      <a:pt x="129" y="0"/>
                    </a:lnTo>
                    <a:lnTo>
                      <a:pt x="116" y="0"/>
                    </a:lnTo>
                    <a:lnTo>
                      <a:pt x="100" y="0"/>
                    </a:lnTo>
                    <a:lnTo>
                      <a:pt x="80" y="0"/>
                    </a:lnTo>
                    <a:lnTo>
                      <a:pt x="57" y="0"/>
                    </a:lnTo>
                    <a:lnTo>
                      <a:pt x="32" y="0"/>
                    </a:lnTo>
                    <a:lnTo>
                      <a:pt x="0" y="0"/>
                    </a:lnTo>
                    <a:lnTo>
                      <a:pt x="0" y="993"/>
                    </a:lnTo>
                    <a:lnTo>
                      <a:pt x="0" y="1765"/>
                    </a:lnTo>
                    <a:lnTo>
                      <a:pt x="0" y="2980"/>
                    </a:lnTo>
                    <a:lnTo>
                      <a:pt x="0" y="5300"/>
                    </a:lnTo>
                    <a:lnTo>
                      <a:pt x="13" y="5300"/>
                    </a:lnTo>
                    <a:lnTo>
                      <a:pt x="25" y="5300"/>
                    </a:lnTo>
                    <a:lnTo>
                      <a:pt x="34" y="5299"/>
                    </a:lnTo>
                    <a:lnTo>
                      <a:pt x="43" y="5299"/>
                    </a:lnTo>
                    <a:lnTo>
                      <a:pt x="50" y="5299"/>
                    </a:lnTo>
                    <a:lnTo>
                      <a:pt x="58" y="5299"/>
                    </a:lnTo>
                    <a:lnTo>
                      <a:pt x="66" y="5299"/>
                    </a:lnTo>
                    <a:lnTo>
                      <a:pt x="75" y="5299"/>
                    </a:lnTo>
                    <a:lnTo>
                      <a:pt x="86" y="5299"/>
                    </a:lnTo>
                    <a:lnTo>
                      <a:pt x="97" y="5299"/>
                    </a:lnTo>
                    <a:lnTo>
                      <a:pt x="111" y="5299"/>
                    </a:lnTo>
                    <a:lnTo>
                      <a:pt x="127" y="5299"/>
                    </a:lnTo>
                    <a:lnTo>
                      <a:pt x="146" y="5299"/>
                    </a:lnTo>
                    <a:lnTo>
                      <a:pt x="169" y="5299"/>
                    </a:lnTo>
                    <a:lnTo>
                      <a:pt x="194" y="5300"/>
                    </a:lnTo>
                    <a:lnTo>
                      <a:pt x="225" y="5300"/>
                    </a:lnTo>
                    <a:lnTo>
                      <a:pt x="225" y="4306"/>
                    </a:lnTo>
                    <a:lnTo>
                      <a:pt x="225" y="3533"/>
                    </a:lnTo>
                    <a:lnTo>
                      <a:pt x="225" y="2318"/>
                    </a:lnTo>
                    <a:lnTo>
                      <a:pt x="2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49" name="Freeform 398">
                <a:extLst>
                  <a:ext uri="{FF2B5EF4-FFF2-40B4-BE49-F238E27FC236}">
                    <a16:creationId xmlns:a16="http://schemas.microsoft.com/office/drawing/2014/main" id="{3A99C342-E7AB-45DE-8090-75A4E602F558}"/>
                  </a:ext>
                </a:extLst>
              </p:cNvPr>
              <p:cNvSpPr>
                <a:spLocks/>
              </p:cNvSpPr>
              <p:nvPr/>
            </p:nvSpPr>
            <p:spPr bwMode="auto">
              <a:xfrm>
                <a:off x="2012" y="1555"/>
                <a:ext cx="99" cy="2650"/>
              </a:xfrm>
              <a:custGeom>
                <a:avLst/>
                <a:gdLst>
                  <a:gd name="T0" fmla="*/ 3 w 199"/>
                  <a:gd name="T1" fmla="*/ 0 h 5300"/>
                  <a:gd name="T2" fmla="*/ 2 w 199"/>
                  <a:gd name="T3" fmla="*/ 0 h 5300"/>
                  <a:gd name="T4" fmla="*/ 2 w 199"/>
                  <a:gd name="T5" fmla="*/ 0 h 5300"/>
                  <a:gd name="T6" fmla="*/ 2 w 199"/>
                  <a:gd name="T7" fmla="*/ 0 h 5300"/>
                  <a:gd name="T8" fmla="*/ 2 w 199"/>
                  <a:gd name="T9" fmla="*/ 0 h 5300"/>
                  <a:gd name="T10" fmla="*/ 2 w 199"/>
                  <a:gd name="T11" fmla="*/ 0 h 5300"/>
                  <a:gd name="T12" fmla="*/ 2 w 199"/>
                  <a:gd name="T13" fmla="*/ 0 h 5300"/>
                  <a:gd name="T14" fmla="*/ 2 w 199"/>
                  <a:gd name="T15" fmla="*/ 0 h 5300"/>
                  <a:gd name="T16" fmla="*/ 2 w 199"/>
                  <a:gd name="T17" fmla="*/ 0 h 5300"/>
                  <a:gd name="T18" fmla="*/ 1 w 199"/>
                  <a:gd name="T19" fmla="*/ 0 h 5300"/>
                  <a:gd name="T20" fmla="*/ 1 w 199"/>
                  <a:gd name="T21" fmla="*/ 0 h 5300"/>
                  <a:gd name="T22" fmla="*/ 1 w 199"/>
                  <a:gd name="T23" fmla="*/ 0 h 5300"/>
                  <a:gd name="T24" fmla="*/ 1 w 199"/>
                  <a:gd name="T25" fmla="*/ 0 h 5300"/>
                  <a:gd name="T26" fmla="*/ 1 w 199"/>
                  <a:gd name="T27" fmla="*/ 0 h 5300"/>
                  <a:gd name="T28" fmla="*/ 0 w 199"/>
                  <a:gd name="T29" fmla="*/ 0 h 5300"/>
                  <a:gd name="T30" fmla="*/ 0 w 199"/>
                  <a:gd name="T31" fmla="*/ 0 h 5300"/>
                  <a:gd name="T32" fmla="*/ 0 w 199"/>
                  <a:gd name="T33" fmla="*/ 0 h 5300"/>
                  <a:gd name="T34" fmla="*/ 0 w 199"/>
                  <a:gd name="T35" fmla="*/ 16 h 5300"/>
                  <a:gd name="T36" fmla="*/ 0 w 199"/>
                  <a:gd name="T37" fmla="*/ 28 h 5300"/>
                  <a:gd name="T38" fmla="*/ 0 w 199"/>
                  <a:gd name="T39" fmla="*/ 47 h 5300"/>
                  <a:gd name="T40" fmla="*/ 0 w 199"/>
                  <a:gd name="T41" fmla="*/ 83 h 5300"/>
                  <a:gd name="T42" fmla="*/ 0 w 199"/>
                  <a:gd name="T43" fmla="*/ 83 h 5300"/>
                  <a:gd name="T44" fmla="*/ 0 w 199"/>
                  <a:gd name="T45" fmla="*/ 83 h 5300"/>
                  <a:gd name="T46" fmla="*/ 0 w 199"/>
                  <a:gd name="T47" fmla="*/ 83 h 5300"/>
                  <a:gd name="T48" fmla="*/ 0 w 199"/>
                  <a:gd name="T49" fmla="*/ 83 h 5300"/>
                  <a:gd name="T50" fmla="*/ 0 w 199"/>
                  <a:gd name="T51" fmla="*/ 83 h 5300"/>
                  <a:gd name="T52" fmla="*/ 0 w 199"/>
                  <a:gd name="T53" fmla="*/ 83 h 5300"/>
                  <a:gd name="T54" fmla="*/ 0 w 199"/>
                  <a:gd name="T55" fmla="*/ 83 h 5300"/>
                  <a:gd name="T56" fmla="*/ 1 w 199"/>
                  <a:gd name="T57" fmla="*/ 83 h 5300"/>
                  <a:gd name="T58" fmla="*/ 1 w 199"/>
                  <a:gd name="T59" fmla="*/ 83 h 5300"/>
                  <a:gd name="T60" fmla="*/ 1 w 199"/>
                  <a:gd name="T61" fmla="*/ 83 h 5300"/>
                  <a:gd name="T62" fmla="*/ 1 w 199"/>
                  <a:gd name="T63" fmla="*/ 83 h 5300"/>
                  <a:gd name="T64" fmla="*/ 1 w 199"/>
                  <a:gd name="T65" fmla="*/ 83 h 5300"/>
                  <a:gd name="T66" fmla="*/ 2 w 199"/>
                  <a:gd name="T67" fmla="*/ 83 h 5300"/>
                  <a:gd name="T68" fmla="*/ 2 w 199"/>
                  <a:gd name="T69" fmla="*/ 83 h 5300"/>
                  <a:gd name="T70" fmla="*/ 2 w 199"/>
                  <a:gd name="T71" fmla="*/ 83 h 5300"/>
                  <a:gd name="T72" fmla="*/ 3 w 199"/>
                  <a:gd name="T73" fmla="*/ 83 h 5300"/>
                  <a:gd name="T74" fmla="*/ 3 w 199"/>
                  <a:gd name="T75" fmla="*/ 68 h 5300"/>
                  <a:gd name="T76" fmla="*/ 3 w 199"/>
                  <a:gd name="T77" fmla="*/ 56 h 5300"/>
                  <a:gd name="T78" fmla="*/ 3 w 199"/>
                  <a:gd name="T79" fmla="*/ 37 h 5300"/>
                  <a:gd name="T80" fmla="*/ 3 w 199"/>
                  <a:gd name="T81" fmla="*/ 0 h 5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9" h="5300">
                    <a:moveTo>
                      <a:pt x="199" y="0"/>
                    </a:moveTo>
                    <a:lnTo>
                      <a:pt x="187" y="0"/>
                    </a:lnTo>
                    <a:lnTo>
                      <a:pt x="178" y="0"/>
                    </a:lnTo>
                    <a:lnTo>
                      <a:pt x="169" y="0"/>
                    </a:lnTo>
                    <a:lnTo>
                      <a:pt x="162" y="0"/>
                    </a:lnTo>
                    <a:lnTo>
                      <a:pt x="155" y="0"/>
                    </a:lnTo>
                    <a:lnTo>
                      <a:pt x="148" y="0"/>
                    </a:lnTo>
                    <a:lnTo>
                      <a:pt x="141" y="0"/>
                    </a:lnTo>
                    <a:lnTo>
                      <a:pt x="133" y="0"/>
                    </a:lnTo>
                    <a:lnTo>
                      <a:pt x="124" y="0"/>
                    </a:lnTo>
                    <a:lnTo>
                      <a:pt x="113" y="0"/>
                    </a:lnTo>
                    <a:lnTo>
                      <a:pt x="102" y="0"/>
                    </a:lnTo>
                    <a:lnTo>
                      <a:pt x="87" y="0"/>
                    </a:lnTo>
                    <a:lnTo>
                      <a:pt x="71" y="0"/>
                    </a:lnTo>
                    <a:lnTo>
                      <a:pt x="51" y="0"/>
                    </a:lnTo>
                    <a:lnTo>
                      <a:pt x="27" y="0"/>
                    </a:lnTo>
                    <a:lnTo>
                      <a:pt x="0" y="0"/>
                    </a:lnTo>
                    <a:lnTo>
                      <a:pt x="0" y="993"/>
                    </a:lnTo>
                    <a:lnTo>
                      <a:pt x="0" y="1765"/>
                    </a:lnTo>
                    <a:lnTo>
                      <a:pt x="0" y="2980"/>
                    </a:lnTo>
                    <a:lnTo>
                      <a:pt x="0" y="5300"/>
                    </a:lnTo>
                    <a:lnTo>
                      <a:pt x="12" y="5300"/>
                    </a:lnTo>
                    <a:lnTo>
                      <a:pt x="21" y="5300"/>
                    </a:lnTo>
                    <a:lnTo>
                      <a:pt x="30" y="5299"/>
                    </a:lnTo>
                    <a:lnTo>
                      <a:pt x="37" y="5299"/>
                    </a:lnTo>
                    <a:lnTo>
                      <a:pt x="44" y="5299"/>
                    </a:lnTo>
                    <a:lnTo>
                      <a:pt x="51" y="5299"/>
                    </a:lnTo>
                    <a:lnTo>
                      <a:pt x="58" y="5299"/>
                    </a:lnTo>
                    <a:lnTo>
                      <a:pt x="66" y="5299"/>
                    </a:lnTo>
                    <a:lnTo>
                      <a:pt x="75" y="5299"/>
                    </a:lnTo>
                    <a:lnTo>
                      <a:pt x="86" y="5299"/>
                    </a:lnTo>
                    <a:lnTo>
                      <a:pt x="97" y="5299"/>
                    </a:lnTo>
                    <a:lnTo>
                      <a:pt x="112" y="5299"/>
                    </a:lnTo>
                    <a:lnTo>
                      <a:pt x="128" y="5299"/>
                    </a:lnTo>
                    <a:lnTo>
                      <a:pt x="148" y="5299"/>
                    </a:lnTo>
                    <a:lnTo>
                      <a:pt x="172" y="5300"/>
                    </a:lnTo>
                    <a:lnTo>
                      <a:pt x="199" y="5300"/>
                    </a:lnTo>
                    <a:lnTo>
                      <a:pt x="199" y="4306"/>
                    </a:lnTo>
                    <a:lnTo>
                      <a:pt x="199" y="3533"/>
                    </a:lnTo>
                    <a:lnTo>
                      <a:pt x="199" y="2318"/>
                    </a:lnTo>
                    <a:lnTo>
                      <a:pt x="19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50" name="Freeform 399">
                <a:extLst>
                  <a:ext uri="{FF2B5EF4-FFF2-40B4-BE49-F238E27FC236}">
                    <a16:creationId xmlns:a16="http://schemas.microsoft.com/office/drawing/2014/main" id="{63A70977-9213-4653-B8AA-0025333B11F7}"/>
                  </a:ext>
                </a:extLst>
              </p:cNvPr>
              <p:cNvSpPr>
                <a:spLocks/>
              </p:cNvSpPr>
              <p:nvPr/>
            </p:nvSpPr>
            <p:spPr bwMode="auto">
              <a:xfrm>
                <a:off x="2016" y="1555"/>
                <a:ext cx="84" cy="2650"/>
              </a:xfrm>
              <a:custGeom>
                <a:avLst/>
                <a:gdLst>
                  <a:gd name="T0" fmla="*/ 2 w 170"/>
                  <a:gd name="T1" fmla="*/ 0 h 5300"/>
                  <a:gd name="T2" fmla="*/ 2 w 170"/>
                  <a:gd name="T3" fmla="*/ 0 h 5300"/>
                  <a:gd name="T4" fmla="*/ 2 w 170"/>
                  <a:gd name="T5" fmla="*/ 0 h 5300"/>
                  <a:gd name="T6" fmla="*/ 1 w 170"/>
                  <a:gd name="T7" fmla="*/ 0 h 5300"/>
                  <a:gd name="T8" fmla="*/ 1 w 170"/>
                  <a:gd name="T9" fmla="*/ 0 h 5300"/>
                  <a:gd name="T10" fmla="*/ 1 w 170"/>
                  <a:gd name="T11" fmla="*/ 0 h 5300"/>
                  <a:gd name="T12" fmla="*/ 1 w 170"/>
                  <a:gd name="T13" fmla="*/ 0 h 5300"/>
                  <a:gd name="T14" fmla="*/ 0 w 170"/>
                  <a:gd name="T15" fmla="*/ 0 h 5300"/>
                  <a:gd name="T16" fmla="*/ 0 w 170"/>
                  <a:gd name="T17" fmla="*/ 0 h 5300"/>
                  <a:gd name="T18" fmla="*/ 0 w 170"/>
                  <a:gd name="T19" fmla="*/ 16 h 5300"/>
                  <a:gd name="T20" fmla="*/ 0 w 170"/>
                  <a:gd name="T21" fmla="*/ 28 h 5300"/>
                  <a:gd name="T22" fmla="*/ 0 w 170"/>
                  <a:gd name="T23" fmla="*/ 47 h 5300"/>
                  <a:gd name="T24" fmla="*/ 0 w 170"/>
                  <a:gd name="T25" fmla="*/ 83 h 5300"/>
                  <a:gd name="T26" fmla="*/ 0 w 170"/>
                  <a:gd name="T27" fmla="*/ 83 h 5300"/>
                  <a:gd name="T28" fmla="*/ 0 w 170"/>
                  <a:gd name="T29" fmla="*/ 83 h 5300"/>
                  <a:gd name="T30" fmla="*/ 0 w 170"/>
                  <a:gd name="T31" fmla="*/ 83 h 5300"/>
                  <a:gd name="T32" fmla="*/ 0 w 170"/>
                  <a:gd name="T33" fmla="*/ 83 h 5300"/>
                  <a:gd name="T34" fmla="*/ 1 w 170"/>
                  <a:gd name="T35" fmla="*/ 83 h 5300"/>
                  <a:gd name="T36" fmla="*/ 1 w 170"/>
                  <a:gd name="T37" fmla="*/ 83 h 5300"/>
                  <a:gd name="T38" fmla="*/ 1 w 170"/>
                  <a:gd name="T39" fmla="*/ 83 h 5300"/>
                  <a:gd name="T40" fmla="*/ 2 w 170"/>
                  <a:gd name="T41" fmla="*/ 83 h 5300"/>
                  <a:gd name="T42" fmla="*/ 2 w 170"/>
                  <a:gd name="T43" fmla="*/ 68 h 5300"/>
                  <a:gd name="T44" fmla="*/ 2 w 170"/>
                  <a:gd name="T45" fmla="*/ 56 h 5300"/>
                  <a:gd name="T46" fmla="*/ 2 w 170"/>
                  <a:gd name="T47" fmla="*/ 37 h 5300"/>
                  <a:gd name="T48" fmla="*/ 2 w 170"/>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0" h="5300">
                    <a:moveTo>
                      <a:pt x="170" y="0"/>
                    </a:moveTo>
                    <a:lnTo>
                      <a:pt x="151" y="0"/>
                    </a:lnTo>
                    <a:lnTo>
                      <a:pt x="139" y="0"/>
                    </a:lnTo>
                    <a:lnTo>
                      <a:pt x="126" y="0"/>
                    </a:lnTo>
                    <a:lnTo>
                      <a:pt x="113" y="0"/>
                    </a:lnTo>
                    <a:lnTo>
                      <a:pt x="97" y="0"/>
                    </a:lnTo>
                    <a:lnTo>
                      <a:pt x="75" y="0"/>
                    </a:lnTo>
                    <a:lnTo>
                      <a:pt x="43" y="0"/>
                    </a:lnTo>
                    <a:lnTo>
                      <a:pt x="0" y="0"/>
                    </a:lnTo>
                    <a:lnTo>
                      <a:pt x="0" y="993"/>
                    </a:lnTo>
                    <a:lnTo>
                      <a:pt x="0" y="1765"/>
                    </a:lnTo>
                    <a:lnTo>
                      <a:pt x="0" y="2980"/>
                    </a:lnTo>
                    <a:lnTo>
                      <a:pt x="0" y="5300"/>
                    </a:lnTo>
                    <a:lnTo>
                      <a:pt x="19" y="5300"/>
                    </a:lnTo>
                    <a:lnTo>
                      <a:pt x="32" y="5299"/>
                    </a:lnTo>
                    <a:lnTo>
                      <a:pt x="44" y="5299"/>
                    </a:lnTo>
                    <a:lnTo>
                      <a:pt x="57" y="5299"/>
                    </a:lnTo>
                    <a:lnTo>
                      <a:pt x="73" y="5299"/>
                    </a:lnTo>
                    <a:lnTo>
                      <a:pt x="95" y="5299"/>
                    </a:lnTo>
                    <a:lnTo>
                      <a:pt x="127" y="5299"/>
                    </a:lnTo>
                    <a:lnTo>
                      <a:pt x="170" y="5300"/>
                    </a:lnTo>
                    <a:lnTo>
                      <a:pt x="170" y="4306"/>
                    </a:lnTo>
                    <a:lnTo>
                      <a:pt x="170" y="3533"/>
                    </a:lnTo>
                    <a:lnTo>
                      <a:pt x="170" y="2318"/>
                    </a:lnTo>
                    <a:lnTo>
                      <a:pt x="17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51" name="Freeform 400">
                <a:extLst>
                  <a:ext uri="{FF2B5EF4-FFF2-40B4-BE49-F238E27FC236}">
                    <a16:creationId xmlns:a16="http://schemas.microsoft.com/office/drawing/2014/main" id="{39B569CF-6DEA-4B24-BC8B-1FEF0A603AE3}"/>
                  </a:ext>
                </a:extLst>
              </p:cNvPr>
              <p:cNvSpPr>
                <a:spLocks/>
              </p:cNvSpPr>
              <p:nvPr/>
            </p:nvSpPr>
            <p:spPr bwMode="auto">
              <a:xfrm>
                <a:off x="2019" y="1555"/>
                <a:ext cx="72" cy="2650"/>
              </a:xfrm>
              <a:custGeom>
                <a:avLst/>
                <a:gdLst>
                  <a:gd name="T0" fmla="*/ 3 w 143"/>
                  <a:gd name="T1" fmla="*/ 0 h 5300"/>
                  <a:gd name="T2" fmla="*/ 2 w 143"/>
                  <a:gd name="T3" fmla="*/ 0 h 5300"/>
                  <a:gd name="T4" fmla="*/ 2 w 143"/>
                  <a:gd name="T5" fmla="*/ 0 h 5300"/>
                  <a:gd name="T6" fmla="*/ 2 w 143"/>
                  <a:gd name="T7" fmla="*/ 0 h 5300"/>
                  <a:gd name="T8" fmla="*/ 2 w 143"/>
                  <a:gd name="T9" fmla="*/ 0 h 5300"/>
                  <a:gd name="T10" fmla="*/ 2 w 143"/>
                  <a:gd name="T11" fmla="*/ 0 h 5300"/>
                  <a:gd name="T12" fmla="*/ 1 w 143"/>
                  <a:gd name="T13" fmla="*/ 0 h 5300"/>
                  <a:gd name="T14" fmla="*/ 1 w 143"/>
                  <a:gd name="T15" fmla="*/ 0 h 5300"/>
                  <a:gd name="T16" fmla="*/ 0 w 143"/>
                  <a:gd name="T17" fmla="*/ 0 h 5300"/>
                  <a:gd name="T18" fmla="*/ 0 w 143"/>
                  <a:gd name="T19" fmla="*/ 16 h 5300"/>
                  <a:gd name="T20" fmla="*/ 0 w 143"/>
                  <a:gd name="T21" fmla="*/ 28 h 5300"/>
                  <a:gd name="T22" fmla="*/ 0 w 143"/>
                  <a:gd name="T23" fmla="*/ 47 h 5300"/>
                  <a:gd name="T24" fmla="*/ 0 w 143"/>
                  <a:gd name="T25" fmla="*/ 83 h 5300"/>
                  <a:gd name="T26" fmla="*/ 1 w 143"/>
                  <a:gd name="T27" fmla="*/ 83 h 5300"/>
                  <a:gd name="T28" fmla="*/ 1 w 143"/>
                  <a:gd name="T29" fmla="*/ 83 h 5300"/>
                  <a:gd name="T30" fmla="*/ 1 w 143"/>
                  <a:gd name="T31" fmla="*/ 83 h 5300"/>
                  <a:gd name="T32" fmla="*/ 1 w 143"/>
                  <a:gd name="T33" fmla="*/ 83 h 5300"/>
                  <a:gd name="T34" fmla="*/ 1 w 143"/>
                  <a:gd name="T35" fmla="*/ 83 h 5300"/>
                  <a:gd name="T36" fmla="*/ 2 w 143"/>
                  <a:gd name="T37" fmla="*/ 83 h 5300"/>
                  <a:gd name="T38" fmla="*/ 2 w 143"/>
                  <a:gd name="T39" fmla="*/ 83 h 5300"/>
                  <a:gd name="T40" fmla="*/ 3 w 143"/>
                  <a:gd name="T41" fmla="*/ 83 h 5300"/>
                  <a:gd name="T42" fmla="*/ 3 w 143"/>
                  <a:gd name="T43" fmla="*/ 68 h 5300"/>
                  <a:gd name="T44" fmla="*/ 3 w 143"/>
                  <a:gd name="T45" fmla="*/ 56 h 5300"/>
                  <a:gd name="T46" fmla="*/ 3 w 143"/>
                  <a:gd name="T47" fmla="*/ 37 h 5300"/>
                  <a:gd name="T48" fmla="*/ 3 w 143"/>
                  <a:gd name="T49" fmla="*/ 0 h 53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3" h="5300">
                    <a:moveTo>
                      <a:pt x="143" y="0"/>
                    </a:moveTo>
                    <a:lnTo>
                      <a:pt x="128" y="0"/>
                    </a:lnTo>
                    <a:lnTo>
                      <a:pt x="117" y="0"/>
                    </a:lnTo>
                    <a:lnTo>
                      <a:pt x="106" y="0"/>
                    </a:lnTo>
                    <a:lnTo>
                      <a:pt x="96" y="0"/>
                    </a:lnTo>
                    <a:lnTo>
                      <a:pt x="82" y="0"/>
                    </a:lnTo>
                    <a:lnTo>
                      <a:pt x="63" y="0"/>
                    </a:lnTo>
                    <a:lnTo>
                      <a:pt x="36" y="0"/>
                    </a:lnTo>
                    <a:lnTo>
                      <a:pt x="0" y="0"/>
                    </a:lnTo>
                    <a:lnTo>
                      <a:pt x="0" y="993"/>
                    </a:lnTo>
                    <a:lnTo>
                      <a:pt x="0" y="1765"/>
                    </a:lnTo>
                    <a:lnTo>
                      <a:pt x="0" y="2980"/>
                    </a:lnTo>
                    <a:lnTo>
                      <a:pt x="0" y="5300"/>
                    </a:lnTo>
                    <a:lnTo>
                      <a:pt x="15" y="5300"/>
                    </a:lnTo>
                    <a:lnTo>
                      <a:pt x="27" y="5299"/>
                    </a:lnTo>
                    <a:lnTo>
                      <a:pt x="37" y="5299"/>
                    </a:lnTo>
                    <a:lnTo>
                      <a:pt x="48" y="5299"/>
                    </a:lnTo>
                    <a:lnTo>
                      <a:pt x="61" y="5299"/>
                    </a:lnTo>
                    <a:lnTo>
                      <a:pt x="80" y="5299"/>
                    </a:lnTo>
                    <a:lnTo>
                      <a:pt x="107" y="5299"/>
                    </a:lnTo>
                    <a:lnTo>
                      <a:pt x="143" y="5300"/>
                    </a:lnTo>
                    <a:lnTo>
                      <a:pt x="143" y="4306"/>
                    </a:lnTo>
                    <a:lnTo>
                      <a:pt x="143" y="3533"/>
                    </a:lnTo>
                    <a:lnTo>
                      <a:pt x="143" y="2318"/>
                    </a:lnTo>
                    <a:lnTo>
                      <a:pt x="143"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52" name="Rectangle 401">
                <a:extLst>
                  <a:ext uri="{FF2B5EF4-FFF2-40B4-BE49-F238E27FC236}">
                    <a16:creationId xmlns:a16="http://schemas.microsoft.com/office/drawing/2014/main" id="{53DA20BE-7265-4664-B0D7-4AA39ED09C3A}"/>
                  </a:ext>
                </a:extLst>
              </p:cNvPr>
              <p:cNvSpPr>
                <a:spLocks noChangeArrowheads="1"/>
              </p:cNvSpPr>
              <p:nvPr/>
            </p:nvSpPr>
            <p:spPr bwMode="auto">
              <a:xfrm>
                <a:off x="2023" y="1555"/>
                <a:ext cx="57" cy="26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453" name="Freeform 402">
                <a:extLst>
                  <a:ext uri="{FF2B5EF4-FFF2-40B4-BE49-F238E27FC236}">
                    <a16:creationId xmlns:a16="http://schemas.microsoft.com/office/drawing/2014/main" id="{84466F50-3407-449D-B920-4D2C87E61346}"/>
                  </a:ext>
                </a:extLst>
              </p:cNvPr>
              <p:cNvSpPr>
                <a:spLocks/>
              </p:cNvSpPr>
              <p:nvPr/>
            </p:nvSpPr>
            <p:spPr bwMode="auto">
              <a:xfrm>
                <a:off x="1944" y="1551"/>
                <a:ext cx="349" cy="8"/>
              </a:xfrm>
              <a:custGeom>
                <a:avLst/>
                <a:gdLst>
                  <a:gd name="T0" fmla="*/ 0 w 700"/>
                  <a:gd name="T1" fmla="*/ 1 h 16"/>
                  <a:gd name="T2" fmla="*/ 0 w 700"/>
                  <a:gd name="T3" fmla="*/ 1 h 16"/>
                  <a:gd name="T4" fmla="*/ 10 w 700"/>
                  <a:gd name="T5" fmla="*/ 1 h 16"/>
                  <a:gd name="T6" fmla="*/ 10 w 700"/>
                  <a:gd name="T7" fmla="*/ 0 h 16"/>
                  <a:gd name="T8" fmla="*/ 0 w 700"/>
                  <a:gd name="T9" fmla="*/ 0 h 16"/>
                  <a:gd name="T10" fmla="*/ 0 w 700"/>
                  <a:gd name="T11" fmla="*/ 1 h 16"/>
                  <a:gd name="T12" fmla="*/ 0 w 700"/>
                  <a:gd name="T13" fmla="*/ 0 h 16"/>
                  <a:gd name="T14" fmla="*/ 0 w 700"/>
                  <a:gd name="T15" fmla="*/ 1 h 16"/>
                  <a:gd name="T16" fmla="*/ 0 w 700"/>
                  <a:gd name="T17" fmla="*/ 1 h 16"/>
                  <a:gd name="T18" fmla="*/ 0 w 700"/>
                  <a:gd name="T19" fmla="*/ 1 h 16"/>
                  <a:gd name="T20" fmla="*/ 0 w 700"/>
                  <a:gd name="T21" fmla="*/ 1 h 16"/>
                  <a:gd name="T22" fmla="*/ 0 w 700"/>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00" h="16">
                    <a:moveTo>
                      <a:pt x="17" y="8"/>
                    </a:moveTo>
                    <a:lnTo>
                      <a:pt x="9" y="16"/>
                    </a:lnTo>
                    <a:lnTo>
                      <a:pt x="700" y="16"/>
                    </a:lnTo>
                    <a:lnTo>
                      <a:pt x="700" y="0"/>
                    </a:lnTo>
                    <a:lnTo>
                      <a:pt x="9" y="0"/>
                    </a:lnTo>
                    <a:lnTo>
                      <a:pt x="0" y="8"/>
                    </a:lnTo>
                    <a:lnTo>
                      <a:pt x="9" y="0"/>
                    </a:lnTo>
                    <a:lnTo>
                      <a:pt x="3" y="2"/>
                    </a:lnTo>
                    <a:lnTo>
                      <a:pt x="0" y="8"/>
                    </a:lnTo>
                    <a:lnTo>
                      <a:pt x="3" y="14"/>
                    </a:lnTo>
                    <a:lnTo>
                      <a:pt x="9" y="16"/>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54" name="Freeform 403">
                <a:extLst>
                  <a:ext uri="{FF2B5EF4-FFF2-40B4-BE49-F238E27FC236}">
                    <a16:creationId xmlns:a16="http://schemas.microsoft.com/office/drawing/2014/main" id="{3FD23F4E-F05E-4320-BE8C-C9DE40E2D4CF}"/>
                  </a:ext>
                </a:extLst>
              </p:cNvPr>
              <p:cNvSpPr>
                <a:spLocks/>
              </p:cNvSpPr>
              <p:nvPr/>
            </p:nvSpPr>
            <p:spPr bwMode="auto">
              <a:xfrm>
                <a:off x="1944" y="1555"/>
                <a:ext cx="8" cy="2654"/>
              </a:xfrm>
              <a:custGeom>
                <a:avLst/>
                <a:gdLst>
                  <a:gd name="T0" fmla="*/ 0 w 17"/>
                  <a:gd name="T1" fmla="*/ 83 h 5308"/>
                  <a:gd name="T2" fmla="*/ 0 w 17"/>
                  <a:gd name="T3" fmla="*/ 83 h 5308"/>
                  <a:gd name="T4" fmla="*/ 0 w 17"/>
                  <a:gd name="T5" fmla="*/ 0 h 5308"/>
                  <a:gd name="T6" fmla="*/ 0 w 17"/>
                  <a:gd name="T7" fmla="*/ 0 h 5308"/>
                  <a:gd name="T8" fmla="*/ 0 w 17"/>
                  <a:gd name="T9" fmla="*/ 83 h 5308"/>
                  <a:gd name="T10" fmla="*/ 0 w 17"/>
                  <a:gd name="T11" fmla="*/ 83 h 5308"/>
                  <a:gd name="T12" fmla="*/ 0 w 17"/>
                  <a:gd name="T13" fmla="*/ 83 h 5308"/>
                  <a:gd name="T14" fmla="*/ 0 w 17"/>
                  <a:gd name="T15" fmla="*/ 83 h 5308"/>
                  <a:gd name="T16" fmla="*/ 0 w 17"/>
                  <a:gd name="T17" fmla="*/ 83 h 5308"/>
                  <a:gd name="T18" fmla="*/ 0 w 17"/>
                  <a:gd name="T19" fmla="*/ 83 h 5308"/>
                  <a:gd name="T20" fmla="*/ 0 w 17"/>
                  <a:gd name="T21" fmla="*/ 83 h 5308"/>
                  <a:gd name="T22" fmla="*/ 0 w 17"/>
                  <a:gd name="T23" fmla="*/ 83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5308">
                    <a:moveTo>
                      <a:pt x="9" y="5292"/>
                    </a:moveTo>
                    <a:lnTo>
                      <a:pt x="17" y="5300"/>
                    </a:lnTo>
                    <a:lnTo>
                      <a:pt x="17" y="0"/>
                    </a:lnTo>
                    <a:lnTo>
                      <a:pt x="0" y="0"/>
                    </a:lnTo>
                    <a:lnTo>
                      <a:pt x="0" y="5300"/>
                    </a:lnTo>
                    <a:lnTo>
                      <a:pt x="9" y="5308"/>
                    </a:lnTo>
                    <a:lnTo>
                      <a:pt x="0" y="5300"/>
                    </a:lnTo>
                    <a:lnTo>
                      <a:pt x="3" y="5306"/>
                    </a:lnTo>
                    <a:lnTo>
                      <a:pt x="9" y="5308"/>
                    </a:lnTo>
                    <a:lnTo>
                      <a:pt x="14" y="5306"/>
                    </a:lnTo>
                    <a:lnTo>
                      <a:pt x="17" y="5300"/>
                    </a:lnTo>
                    <a:lnTo>
                      <a:pt x="9" y="5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55" name="Freeform 404">
                <a:extLst>
                  <a:ext uri="{FF2B5EF4-FFF2-40B4-BE49-F238E27FC236}">
                    <a16:creationId xmlns:a16="http://schemas.microsoft.com/office/drawing/2014/main" id="{6BB5EF00-608C-4F9B-A2E2-AE4BD2F9FAE0}"/>
                  </a:ext>
                </a:extLst>
              </p:cNvPr>
              <p:cNvSpPr>
                <a:spLocks/>
              </p:cNvSpPr>
              <p:nvPr/>
            </p:nvSpPr>
            <p:spPr bwMode="auto">
              <a:xfrm>
                <a:off x="1948" y="4201"/>
                <a:ext cx="349" cy="8"/>
              </a:xfrm>
              <a:custGeom>
                <a:avLst/>
                <a:gdLst>
                  <a:gd name="T0" fmla="*/ 10 w 699"/>
                  <a:gd name="T1" fmla="*/ 1 h 16"/>
                  <a:gd name="T2" fmla="*/ 10 w 699"/>
                  <a:gd name="T3" fmla="*/ 0 h 16"/>
                  <a:gd name="T4" fmla="*/ 0 w 699"/>
                  <a:gd name="T5" fmla="*/ 0 h 16"/>
                  <a:gd name="T6" fmla="*/ 0 w 699"/>
                  <a:gd name="T7" fmla="*/ 1 h 16"/>
                  <a:gd name="T8" fmla="*/ 10 w 699"/>
                  <a:gd name="T9" fmla="*/ 1 h 16"/>
                  <a:gd name="T10" fmla="*/ 10 w 699"/>
                  <a:gd name="T11" fmla="*/ 1 h 16"/>
                  <a:gd name="T12" fmla="*/ 10 w 699"/>
                  <a:gd name="T13" fmla="*/ 1 h 16"/>
                  <a:gd name="T14" fmla="*/ 10 w 699"/>
                  <a:gd name="T15" fmla="*/ 1 h 16"/>
                  <a:gd name="T16" fmla="*/ 10 w 699"/>
                  <a:gd name="T17" fmla="*/ 1 h 16"/>
                  <a:gd name="T18" fmla="*/ 10 w 699"/>
                  <a:gd name="T19" fmla="*/ 1 h 16"/>
                  <a:gd name="T20" fmla="*/ 10 w 699"/>
                  <a:gd name="T21" fmla="*/ 0 h 16"/>
                  <a:gd name="T22" fmla="*/ 10 w 69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9" h="16">
                    <a:moveTo>
                      <a:pt x="683" y="8"/>
                    </a:moveTo>
                    <a:lnTo>
                      <a:pt x="691" y="0"/>
                    </a:lnTo>
                    <a:lnTo>
                      <a:pt x="0" y="0"/>
                    </a:lnTo>
                    <a:lnTo>
                      <a:pt x="0" y="16"/>
                    </a:lnTo>
                    <a:lnTo>
                      <a:pt x="691" y="16"/>
                    </a:lnTo>
                    <a:lnTo>
                      <a:pt x="699" y="8"/>
                    </a:lnTo>
                    <a:lnTo>
                      <a:pt x="691" y="16"/>
                    </a:lnTo>
                    <a:lnTo>
                      <a:pt x="696" y="14"/>
                    </a:lnTo>
                    <a:lnTo>
                      <a:pt x="699" y="8"/>
                    </a:lnTo>
                    <a:lnTo>
                      <a:pt x="696" y="2"/>
                    </a:lnTo>
                    <a:lnTo>
                      <a:pt x="691" y="0"/>
                    </a:lnTo>
                    <a:lnTo>
                      <a:pt x="68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56" name="Freeform 405">
                <a:extLst>
                  <a:ext uri="{FF2B5EF4-FFF2-40B4-BE49-F238E27FC236}">
                    <a16:creationId xmlns:a16="http://schemas.microsoft.com/office/drawing/2014/main" id="{84E97597-D854-426F-AFAE-D1E47A4E1635}"/>
                  </a:ext>
                </a:extLst>
              </p:cNvPr>
              <p:cNvSpPr>
                <a:spLocks/>
              </p:cNvSpPr>
              <p:nvPr/>
            </p:nvSpPr>
            <p:spPr bwMode="auto">
              <a:xfrm>
                <a:off x="2289" y="1551"/>
                <a:ext cx="8" cy="2654"/>
              </a:xfrm>
              <a:custGeom>
                <a:avLst/>
                <a:gdLst>
                  <a:gd name="T0" fmla="*/ 1 w 16"/>
                  <a:gd name="T1" fmla="*/ 1 h 5308"/>
                  <a:gd name="T2" fmla="*/ 0 w 16"/>
                  <a:gd name="T3" fmla="*/ 1 h 5308"/>
                  <a:gd name="T4" fmla="*/ 0 w 16"/>
                  <a:gd name="T5" fmla="*/ 83 h 5308"/>
                  <a:gd name="T6" fmla="*/ 1 w 16"/>
                  <a:gd name="T7" fmla="*/ 83 h 5308"/>
                  <a:gd name="T8" fmla="*/ 1 w 16"/>
                  <a:gd name="T9" fmla="*/ 1 h 5308"/>
                  <a:gd name="T10" fmla="*/ 1 w 16"/>
                  <a:gd name="T11" fmla="*/ 0 h 5308"/>
                  <a:gd name="T12" fmla="*/ 1 w 16"/>
                  <a:gd name="T13" fmla="*/ 1 h 5308"/>
                  <a:gd name="T14" fmla="*/ 1 w 16"/>
                  <a:gd name="T15" fmla="*/ 1 h 5308"/>
                  <a:gd name="T16" fmla="*/ 1 w 16"/>
                  <a:gd name="T17" fmla="*/ 0 h 5308"/>
                  <a:gd name="T18" fmla="*/ 1 w 16"/>
                  <a:gd name="T19" fmla="*/ 1 h 5308"/>
                  <a:gd name="T20" fmla="*/ 0 w 16"/>
                  <a:gd name="T21" fmla="*/ 1 h 5308"/>
                  <a:gd name="T22" fmla="*/ 1 w 16"/>
                  <a:gd name="T23" fmla="*/ 1 h 5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5308">
                    <a:moveTo>
                      <a:pt x="8" y="16"/>
                    </a:moveTo>
                    <a:lnTo>
                      <a:pt x="0" y="8"/>
                    </a:lnTo>
                    <a:lnTo>
                      <a:pt x="0" y="5308"/>
                    </a:lnTo>
                    <a:lnTo>
                      <a:pt x="16" y="530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57" name="Rectangle 406">
                <a:extLst>
                  <a:ext uri="{FF2B5EF4-FFF2-40B4-BE49-F238E27FC236}">
                    <a16:creationId xmlns:a16="http://schemas.microsoft.com/office/drawing/2014/main" id="{ADCE31FD-9A4F-4B25-A4CC-218CC11E82B2}"/>
                  </a:ext>
                </a:extLst>
              </p:cNvPr>
              <p:cNvSpPr>
                <a:spLocks noChangeArrowheads="1"/>
              </p:cNvSpPr>
              <p:nvPr/>
            </p:nvSpPr>
            <p:spPr bwMode="auto">
              <a:xfrm>
                <a:off x="1890" y="2593"/>
                <a:ext cx="460" cy="57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458" name="Freeform 407">
                <a:extLst>
                  <a:ext uri="{FF2B5EF4-FFF2-40B4-BE49-F238E27FC236}">
                    <a16:creationId xmlns:a16="http://schemas.microsoft.com/office/drawing/2014/main" id="{B045B045-9EED-4572-B7CD-5DC94DDB8DE3}"/>
                  </a:ext>
                </a:extLst>
              </p:cNvPr>
              <p:cNvSpPr>
                <a:spLocks/>
              </p:cNvSpPr>
              <p:nvPr/>
            </p:nvSpPr>
            <p:spPr bwMode="auto">
              <a:xfrm>
                <a:off x="1895" y="2593"/>
                <a:ext cx="442" cy="574"/>
              </a:xfrm>
              <a:custGeom>
                <a:avLst/>
                <a:gdLst>
                  <a:gd name="T0" fmla="*/ 14 w 883"/>
                  <a:gd name="T1" fmla="*/ 0 h 1149"/>
                  <a:gd name="T2" fmla="*/ 13 w 883"/>
                  <a:gd name="T3" fmla="*/ 0 h 1149"/>
                  <a:gd name="T4" fmla="*/ 13 w 883"/>
                  <a:gd name="T5" fmla="*/ 0 h 1149"/>
                  <a:gd name="T6" fmla="*/ 12 w 883"/>
                  <a:gd name="T7" fmla="*/ 0 h 1149"/>
                  <a:gd name="T8" fmla="*/ 11 w 883"/>
                  <a:gd name="T9" fmla="*/ 0 h 1149"/>
                  <a:gd name="T10" fmla="*/ 11 w 883"/>
                  <a:gd name="T11" fmla="*/ 0 h 1149"/>
                  <a:gd name="T12" fmla="*/ 10 w 883"/>
                  <a:gd name="T13" fmla="*/ 0 h 1149"/>
                  <a:gd name="T14" fmla="*/ 10 w 883"/>
                  <a:gd name="T15" fmla="*/ 0 h 1149"/>
                  <a:gd name="T16" fmla="*/ 9 w 883"/>
                  <a:gd name="T17" fmla="*/ 0 h 1149"/>
                  <a:gd name="T18" fmla="*/ 9 w 883"/>
                  <a:gd name="T19" fmla="*/ 0 h 1149"/>
                  <a:gd name="T20" fmla="*/ 8 w 883"/>
                  <a:gd name="T21" fmla="*/ 0 h 1149"/>
                  <a:gd name="T22" fmla="*/ 7 w 883"/>
                  <a:gd name="T23" fmla="*/ 0 h 1149"/>
                  <a:gd name="T24" fmla="*/ 6 w 883"/>
                  <a:gd name="T25" fmla="*/ 0 h 1149"/>
                  <a:gd name="T26" fmla="*/ 5 w 883"/>
                  <a:gd name="T27" fmla="*/ 0 h 1149"/>
                  <a:gd name="T28" fmla="*/ 3 w 883"/>
                  <a:gd name="T29" fmla="*/ 0 h 1149"/>
                  <a:gd name="T30" fmla="*/ 1 w 883"/>
                  <a:gd name="T31" fmla="*/ 0 h 1149"/>
                  <a:gd name="T32" fmla="*/ 0 w 883"/>
                  <a:gd name="T33" fmla="*/ 3 h 1149"/>
                  <a:gd name="T34" fmla="*/ 0 w 883"/>
                  <a:gd name="T35" fmla="*/ 10 h 1149"/>
                  <a:gd name="T36" fmla="*/ 1 w 883"/>
                  <a:gd name="T37" fmla="*/ 17 h 1149"/>
                  <a:gd name="T38" fmla="*/ 2 w 883"/>
                  <a:gd name="T39" fmla="*/ 17 h 1149"/>
                  <a:gd name="T40" fmla="*/ 2 w 883"/>
                  <a:gd name="T41" fmla="*/ 17 h 1149"/>
                  <a:gd name="T42" fmla="*/ 3 w 883"/>
                  <a:gd name="T43" fmla="*/ 17 h 1149"/>
                  <a:gd name="T44" fmla="*/ 3 w 883"/>
                  <a:gd name="T45" fmla="*/ 17 h 1149"/>
                  <a:gd name="T46" fmla="*/ 4 w 883"/>
                  <a:gd name="T47" fmla="*/ 17 h 1149"/>
                  <a:gd name="T48" fmla="*/ 4 w 883"/>
                  <a:gd name="T49" fmla="*/ 17 h 1149"/>
                  <a:gd name="T50" fmla="*/ 5 w 883"/>
                  <a:gd name="T51" fmla="*/ 17 h 1149"/>
                  <a:gd name="T52" fmla="*/ 5 w 883"/>
                  <a:gd name="T53" fmla="*/ 17 h 1149"/>
                  <a:gd name="T54" fmla="*/ 6 w 883"/>
                  <a:gd name="T55" fmla="*/ 17 h 1149"/>
                  <a:gd name="T56" fmla="*/ 7 w 883"/>
                  <a:gd name="T57" fmla="*/ 17 h 1149"/>
                  <a:gd name="T58" fmla="*/ 8 w 883"/>
                  <a:gd name="T59" fmla="*/ 17 h 1149"/>
                  <a:gd name="T60" fmla="*/ 9 w 883"/>
                  <a:gd name="T61" fmla="*/ 17 h 1149"/>
                  <a:gd name="T62" fmla="*/ 10 w 883"/>
                  <a:gd name="T63" fmla="*/ 17 h 1149"/>
                  <a:gd name="T64" fmla="*/ 12 w 883"/>
                  <a:gd name="T65" fmla="*/ 17 h 1149"/>
                  <a:gd name="T66" fmla="*/ 13 w 883"/>
                  <a:gd name="T67" fmla="*/ 17 h 1149"/>
                  <a:gd name="T68" fmla="*/ 14 w 883"/>
                  <a:gd name="T69" fmla="*/ 14 h 1149"/>
                  <a:gd name="T70" fmla="*/ 14 w 883"/>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3" h="1149">
                    <a:moveTo>
                      <a:pt x="883" y="0"/>
                    </a:moveTo>
                    <a:lnTo>
                      <a:pt x="857" y="0"/>
                    </a:lnTo>
                    <a:lnTo>
                      <a:pt x="832" y="0"/>
                    </a:lnTo>
                    <a:lnTo>
                      <a:pt x="809" y="0"/>
                    </a:lnTo>
                    <a:lnTo>
                      <a:pt x="789" y="0"/>
                    </a:lnTo>
                    <a:lnTo>
                      <a:pt x="770" y="0"/>
                    </a:lnTo>
                    <a:lnTo>
                      <a:pt x="752" y="0"/>
                    </a:lnTo>
                    <a:lnTo>
                      <a:pt x="734" y="0"/>
                    </a:lnTo>
                    <a:lnTo>
                      <a:pt x="718" y="0"/>
                    </a:lnTo>
                    <a:lnTo>
                      <a:pt x="702" y="0"/>
                    </a:lnTo>
                    <a:lnTo>
                      <a:pt x="687" y="0"/>
                    </a:lnTo>
                    <a:lnTo>
                      <a:pt x="671" y="0"/>
                    </a:lnTo>
                    <a:lnTo>
                      <a:pt x="656" y="0"/>
                    </a:lnTo>
                    <a:lnTo>
                      <a:pt x="640" y="0"/>
                    </a:lnTo>
                    <a:lnTo>
                      <a:pt x="624" y="0"/>
                    </a:lnTo>
                    <a:lnTo>
                      <a:pt x="608" y="0"/>
                    </a:lnTo>
                    <a:lnTo>
                      <a:pt x="589" y="0"/>
                    </a:lnTo>
                    <a:lnTo>
                      <a:pt x="571" y="0"/>
                    </a:lnTo>
                    <a:lnTo>
                      <a:pt x="550" y="0"/>
                    </a:lnTo>
                    <a:lnTo>
                      <a:pt x="528" y="0"/>
                    </a:lnTo>
                    <a:lnTo>
                      <a:pt x="504" y="0"/>
                    </a:lnTo>
                    <a:lnTo>
                      <a:pt x="479" y="0"/>
                    </a:lnTo>
                    <a:lnTo>
                      <a:pt x="451" y="0"/>
                    </a:lnTo>
                    <a:lnTo>
                      <a:pt x="420" y="0"/>
                    </a:lnTo>
                    <a:lnTo>
                      <a:pt x="387" y="0"/>
                    </a:lnTo>
                    <a:lnTo>
                      <a:pt x="351" y="0"/>
                    </a:lnTo>
                    <a:lnTo>
                      <a:pt x="312" y="0"/>
                    </a:lnTo>
                    <a:lnTo>
                      <a:pt x="269" y="0"/>
                    </a:lnTo>
                    <a:lnTo>
                      <a:pt x="223" y="0"/>
                    </a:lnTo>
                    <a:lnTo>
                      <a:pt x="174" y="0"/>
                    </a:lnTo>
                    <a:lnTo>
                      <a:pt x="119" y="0"/>
                    </a:lnTo>
                    <a:lnTo>
                      <a:pt x="62" y="0"/>
                    </a:lnTo>
                    <a:lnTo>
                      <a:pt x="0" y="0"/>
                    </a:lnTo>
                    <a:lnTo>
                      <a:pt x="0" y="215"/>
                    </a:lnTo>
                    <a:lnTo>
                      <a:pt x="0" y="382"/>
                    </a:lnTo>
                    <a:lnTo>
                      <a:pt x="0" y="645"/>
                    </a:lnTo>
                    <a:lnTo>
                      <a:pt x="0" y="1149"/>
                    </a:lnTo>
                    <a:lnTo>
                      <a:pt x="26" y="1149"/>
                    </a:lnTo>
                    <a:lnTo>
                      <a:pt x="50" y="1149"/>
                    </a:lnTo>
                    <a:lnTo>
                      <a:pt x="73" y="1149"/>
                    </a:lnTo>
                    <a:lnTo>
                      <a:pt x="94" y="1149"/>
                    </a:lnTo>
                    <a:lnTo>
                      <a:pt x="114" y="1149"/>
                    </a:lnTo>
                    <a:lnTo>
                      <a:pt x="132" y="1149"/>
                    </a:lnTo>
                    <a:lnTo>
                      <a:pt x="149" y="1149"/>
                    </a:lnTo>
                    <a:lnTo>
                      <a:pt x="165" y="1149"/>
                    </a:lnTo>
                    <a:lnTo>
                      <a:pt x="182" y="1149"/>
                    </a:lnTo>
                    <a:lnTo>
                      <a:pt x="197" y="1149"/>
                    </a:lnTo>
                    <a:lnTo>
                      <a:pt x="212" y="1149"/>
                    </a:lnTo>
                    <a:lnTo>
                      <a:pt x="228" y="1149"/>
                    </a:lnTo>
                    <a:lnTo>
                      <a:pt x="243" y="1149"/>
                    </a:lnTo>
                    <a:lnTo>
                      <a:pt x="259" y="1149"/>
                    </a:lnTo>
                    <a:lnTo>
                      <a:pt x="276" y="1149"/>
                    </a:lnTo>
                    <a:lnTo>
                      <a:pt x="294" y="1149"/>
                    </a:lnTo>
                    <a:lnTo>
                      <a:pt x="313" y="1149"/>
                    </a:lnTo>
                    <a:lnTo>
                      <a:pt x="334" y="1149"/>
                    </a:lnTo>
                    <a:lnTo>
                      <a:pt x="355" y="1149"/>
                    </a:lnTo>
                    <a:lnTo>
                      <a:pt x="379" y="1149"/>
                    </a:lnTo>
                    <a:lnTo>
                      <a:pt x="405" y="1149"/>
                    </a:lnTo>
                    <a:lnTo>
                      <a:pt x="433" y="1149"/>
                    </a:lnTo>
                    <a:lnTo>
                      <a:pt x="464" y="1149"/>
                    </a:lnTo>
                    <a:lnTo>
                      <a:pt x="496" y="1149"/>
                    </a:lnTo>
                    <a:lnTo>
                      <a:pt x="533" y="1149"/>
                    </a:lnTo>
                    <a:lnTo>
                      <a:pt x="571" y="1149"/>
                    </a:lnTo>
                    <a:lnTo>
                      <a:pt x="614" y="1149"/>
                    </a:lnTo>
                    <a:lnTo>
                      <a:pt x="660" y="1149"/>
                    </a:lnTo>
                    <a:lnTo>
                      <a:pt x="709" y="1149"/>
                    </a:lnTo>
                    <a:lnTo>
                      <a:pt x="763" y="1149"/>
                    </a:lnTo>
                    <a:lnTo>
                      <a:pt x="821" y="1149"/>
                    </a:lnTo>
                    <a:lnTo>
                      <a:pt x="883" y="1149"/>
                    </a:lnTo>
                    <a:lnTo>
                      <a:pt x="883" y="933"/>
                    </a:lnTo>
                    <a:lnTo>
                      <a:pt x="883" y="765"/>
                    </a:lnTo>
                    <a:lnTo>
                      <a:pt x="883" y="503"/>
                    </a:lnTo>
                    <a:lnTo>
                      <a:pt x="883" y="0"/>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59" name="Freeform 408">
                <a:extLst>
                  <a:ext uri="{FF2B5EF4-FFF2-40B4-BE49-F238E27FC236}">
                    <a16:creationId xmlns:a16="http://schemas.microsoft.com/office/drawing/2014/main" id="{A3353B58-F9D7-4023-940D-00DE1ADF0FFA}"/>
                  </a:ext>
                </a:extLst>
              </p:cNvPr>
              <p:cNvSpPr>
                <a:spLocks/>
              </p:cNvSpPr>
              <p:nvPr/>
            </p:nvSpPr>
            <p:spPr bwMode="auto">
              <a:xfrm>
                <a:off x="1899" y="2593"/>
                <a:ext cx="425" cy="574"/>
              </a:xfrm>
              <a:custGeom>
                <a:avLst/>
                <a:gdLst>
                  <a:gd name="T0" fmla="*/ 13 w 849"/>
                  <a:gd name="T1" fmla="*/ 0 h 1149"/>
                  <a:gd name="T2" fmla="*/ 13 w 849"/>
                  <a:gd name="T3" fmla="*/ 0 h 1149"/>
                  <a:gd name="T4" fmla="*/ 12 w 849"/>
                  <a:gd name="T5" fmla="*/ 0 h 1149"/>
                  <a:gd name="T6" fmla="*/ 12 w 849"/>
                  <a:gd name="T7" fmla="*/ 0 h 1149"/>
                  <a:gd name="T8" fmla="*/ 11 w 849"/>
                  <a:gd name="T9" fmla="*/ 0 h 1149"/>
                  <a:gd name="T10" fmla="*/ 11 w 849"/>
                  <a:gd name="T11" fmla="*/ 0 h 1149"/>
                  <a:gd name="T12" fmla="*/ 10 w 849"/>
                  <a:gd name="T13" fmla="*/ 0 h 1149"/>
                  <a:gd name="T14" fmla="*/ 10 w 849"/>
                  <a:gd name="T15" fmla="*/ 0 h 1149"/>
                  <a:gd name="T16" fmla="*/ 9 w 849"/>
                  <a:gd name="T17" fmla="*/ 0 h 1149"/>
                  <a:gd name="T18" fmla="*/ 8 w 849"/>
                  <a:gd name="T19" fmla="*/ 0 h 1149"/>
                  <a:gd name="T20" fmla="*/ 8 w 849"/>
                  <a:gd name="T21" fmla="*/ 0 h 1149"/>
                  <a:gd name="T22" fmla="*/ 7 w 849"/>
                  <a:gd name="T23" fmla="*/ 0 h 1149"/>
                  <a:gd name="T24" fmla="*/ 6 w 849"/>
                  <a:gd name="T25" fmla="*/ 0 h 1149"/>
                  <a:gd name="T26" fmla="*/ 5 w 849"/>
                  <a:gd name="T27" fmla="*/ 0 h 1149"/>
                  <a:gd name="T28" fmla="*/ 3 w 849"/>
                  <a:gd name="T29" fmla="*/ 0 h 1149"/>
                  <a:gd name="T30" fmla="*/ 1 w 849"/>
                  <a:gd name="T31" fmla="*/ 0 h 1149"/>
                  <a:gd name="T32" fmla="*/ 0 w 849"/>
                  <a:gd name="T33" fmla="*/ 3 h 1149"/>
                  <a:gd name="T34" fmla="*/ 0 w 849"/>
                  <a:gd name="T35" fmla="*/ 10 h 1149"/>
                  <a:gd name="T36" fmla="*/ 1 w 849"/>
                  <a:gd name="T37" fmla="*/ 17 h 1149"/>
                  <a:gd name="T38" fmla="*/ 2 w 849"/>
                  <a:gd name="T39" fmla="*/ 17 h 1149"/>
                  <a:gd name="T40" fmla="*/ 2 w 849"/>
                  <a:gd name="T41" fmla="*/ 17 h 1149"/>
                  <a:gd name="T42" fmla="*/ 3 w 849"/>
                  <a:gd name="T43" fmla="*/ 17 h 1149"/>
                  <a:gd name="T44" fmla="*/ 3 w 849"/>
                  <a:gd name="T45" fmla="*/ 17 h 1149"/>
                  <a:gd name="T46" fmla="*/ 4 w 849"/>
                  <a:gd name="T47" fmla="*/ 17 h 1149"/>
                  <a:gd name="T48" fmla="*/ 4 w 849"/>
                  <a:gd name="T49" fmla="*/ 17 h 1149"/>
                  <a:gd name="T50" fmla="*/ 5 w 849"/>
                  <a:gd name="T51" fmla="*/ 17 h 1149"/>
                  <a:gd name="T52" fmla="*/ 5 w 849"/>
                  <a:gd name="T53" fmla="*/ 17 h 1149"/>
                  <a:gd name="T54" fmla="*/ 6 w 849"/>
                  <a:gd name="T55" fmla="*/ 17 h 1149"/>
                  <a:gd name="T56" fmla="*/ 7 w 849"/>
                  <a:gd name="T57" fmla="*/ 17 h 1149"/>
                  <a:gd name="T58" fmla="*/ 7 w 849"/>
                  <a:gd name="T59" fmla="*/ 17 h 1149"/>
                  <a:gd name="T60" fmla="*/ 8 w 849"/>
                  <a:gd name="T61" fmla="*/ 17 h 1149"/>
                  <a:gd name="T62" fmla="*/ 10 w 849"/>
                  <a:gd name="T63" fmla="*/ 17 h 1149"/>
                  <a:gd name="T64" fmla="*/ 11 w 849"/>
                  <a:gd name="T65" fmla="*/ 17 h 1149"/>
                  <a:gd name="T66" fmla="*/ 13 w 849"/>
                  <a:gd name="T67" fmla="*/ 17 h 1149"/>
                  <a:gd name="T68" fmla="*/ 14 w 849"/>
                  <a:gd name="T69" fmla="*/ 14 h 1149"/>
                  <a:gd name="T70" fmla="*/ 14 w 849"/>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9" h="1149">
                    <a:moveTo>
                      <a:pt x="849" y="0"/>
                    </a:moveTo>
                    <a:lnTo>
                      <a:pt x="823" y="0"/>
                    </a:lnTo>
                    <a:lnTo>
                      <a:pt x="800" y="0"/>
                    </a:lnTo>
                    <a:lnTo>
                      <a:pt x="778" y="0"/>
                    </a:lnTo>
                    <a:lnTo>
                      <a:pt x="758" y="0"/>
                    </a:lnTo>
                    <a:lnTo>
                      <a:pt x="739" y="0"/>
                    </a:lnTo>
                    <a:lnTo>
                      <a:pt x="722" y="0"/>
                    </a:lnTo>
                    <a:lnTo>
                      <a:pt x="706" y="0"/>
                    </a:lnTo>
                    <a:lnTo>
                      <a:pt x="690" y="0"/>
                    </a:lnTo>
                    <a:lnTo>
                      <a:pt x="675" y="0"/>
                    </a:lnTo>
                    <a:lnTo>
                      <a:pt x="660" y="0"/>
                    </a:lnTo>
                    <a:lnTo>
                      <a:pt x="645" y="0"/>
                    </a:lnTo>
                    <a:lnTo>
                      <a:pt x="630" y="0"/>
                    </a:lnTo>
                    <a:lnTo>
                      <a:pt x="615" y="0"/>
                    </a:lnTo>
                    <a:lnTo>
                      <a:pt x="600" y="0"/>
                    </a:lnTo>
                    <a:lnTo>
                      <a:pt x="583" y="0"/>
                    </a:lnTo>
                    <a:lnTo>
                      <a:pt x="566" y="0"/>
                    </a:lnTo>
                    <a:lnTo>
                      <a:pt x="548" y="0"/>
                    </a:lnTo>
                    <a:lnTo>
                      <a:pt x="528" y="0"/>
                    </a:lnTo>
                    <a:lnTo>
                      <a:pt x="507" y="0"/>
                    </a:lnTo>
                    <a:lnTo>
                      <a:pt x="484" y="0"/>
                    </a:lnTo>
                    <a:lnTo>
                      <a:pt x="459" y="0"/>
                    </a:lnTo>
                    <a:lnTo>
                      <a:pt x="432" y="0"/>
                    </a:lnTo>
                    <a:lnTo>
                      <a:pt x="403" y="0"/>
                    </a:lnTo>
                    <a:lnTo>
                      <a:pt x="371" y="0"/>
                    </a:lnTo>
                    <a:lnTo>
                      <a:pt x="336" y="0"/>
                    </a:lnTo>
                    <a:lnTo>
                      <a:pt x="299" y="0"/>
                    </a:lnTo>
                    <a:lnTo>
                      <a:pt x="258" y="0"/>
                    </a:lnTo>
                    <a:lnTo>
                      <a:pt x="214" y="0"/>
                    </a:lnTo>
                    <a:lnTo>
                      <a:pt x="167" y="0"/>
                    </a:lnTo>
                    <a:lnTo>
                      <a:pt x="115" y="0"/>
                    </a:lnTo>
                    <a:lnTo>
                      <a:pt x="60" y="0"/>
                    </a:lnTo>
                    <a:lnTo>
                      <a:pt x="0" y="0"/>
                    </a:lnTo>
                    <a:lnTo>
                      <a:pt x="0" y="215"/>
                    </a:lnTo>
                    <a:lnTo>
                      <a:pt x="0" y="382"/>
                    </a:lnTo>
                    <a:lnTo>
                      <a:pt x="0" y="645"/>
                    </a:lnTo>
                    <a:lnTo>
                      <a:pt x="0" y="1149"/>
                    </a:lnTo>
                    <a:lnTo>
                      <a:pt x="25" y="1149"/>
                    </a:lnTo>
                    <a:lnTo>
                      <a:pt x="48" y="1149"/>
                    </a:lnTo>
                    <a:lnTo>
                      <a:pt x="70" y="1149"/>
                    </a:lnTo>
                    <a:lnTo>
                      <a:pt x="91" y="1149"/>
                    </a:lnTo>
                    <a:lnTo>
                      <a:pt x="109" y="1149"/>
                    </a:lnTo>
                    <a:lnTo>
                      <a:pt x="126" y="1149"/>
                    </a:lnTo>
                    <a:lnTo>
                      <a:pt x="143" y="1149"/>
                    </a:lnTo>
                    <a:lnTo>
                      <a:pt x="159" y="1149"/>
                    </a:lnTo>
                    <a:lnTo>
                      <a:pt x="174" y="1149"/>
                    </a:lnTo>
                    <a:lnTo>
                      <a:pt x="189" y="1149"/>
                    </a:lnTo>
                    <a:lnTo>
                      <a:pt x="204" y="1149"/>
                    </a:lnTo>
                    <a:lnTo>
                      <a:pt x="219" y="1149"/>
                    </a:lnTo>
                    <a:lnTo>
                      <a:pt x="234" y="1149"/>
                    </a:lnTo>
                    <a:lnTo>
                      <a:pt x="249" y="1149"/>
                    </a:lnTo>
                    <a:lnTo>
                      <a:pt x="266" y="1149"/>
                    </a:lnTo>
                    <a:lnTo>
                      <a:pt x="283" y="1149"/>
                    </a:lnTo>
                    <a:lnTo>
                      <a:pt x="300" y="1149"/>
                    </a:lnTo>
                    <a:lnTo>
                      <a:pt x="320" y="1149"/>
                    </a:lnTo>
                    <a:lnTo>
                      <a:pt x="342" y="1149"/>
                    </a:lnTo>
                    <a:lnTo>
                      <a:pt x="365" y="1149"/>
                    </a:lnTo>
                    <a:lnTo>
                      <a:pt x="389" y="1149"/>
                    </a:lnTo>
                    <a:lnTo>
                      <a:pt x="417" y="1149"/>
                    </a:lnTo>
                    <a:lnTo>
                      <a:pt x="446" y="1149"/>
                    </a:lnTo>
                    <a:lnTo>
                      <a:pt x="478" y="1149"/>
                    </a:lnTo>
                    <a:lnTo>
                      <a:pt x="512" y="1149"/>
                    </a:lnTo>
                    <a:lnTo>
                      <a:pt x="549" y="1149"/>
                    </a:lnTo>
                    <a:lnTo>
                      <a:pt x="591" y="1149"/>
                    </a:lnTo>
                    <a:lnTo>
                      <a:pt x="634" y="1149"/>
                    </a:lnTo>
                    <a:lnTo>
                      <a:pt x="682" y="1149"/>
                    </a:lnTo>
                    <a:lnTo>
                      <a:pt x="734" y="1149"/>
                    </a:lnTo>
                    <a:lnTo>
                      <a:pt x="789" y="1149"/>
                    </a:lnTo>
                    <a:lnTo>
                      <a:pt x="849" y="1149"/>
                    </a:lnTo>
                    <a:lnTo>
                      <a:pt x="849" y="933"/>
                    </a:lnTo>
                    <a:lnTo>
                      <a:pt x="849" y="765"/>
                    </a:lnTo>
                    <a:lnTo>
                      <a:pt x="849" y="503"/>
                    </a:lnTo>
                    <a:lnTo>
                      <a:pt x="849"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60" name="Freeform 409">
                <a:extLst>
                  <a:ext uri="{FF2B5EF4-FFF2-40B4-BE49-F238E27FC236}">
                    <a16:creationId xmlns:a16="http://schemas.microsoft.com/office/drawing/2014/main" id="{D7AB9D01-F23D-4B53-9F06-3B164ADE0754}"/>
                  </a:ext>
                </a:extLst>
              </p:cNvPr>
              <p:cNvSpPr>
                <a:spLocks/>
              </p:cNvSpPr>
              <p:nvPr/>
            </p:nvSpPr>
            <p:spPr bwMode="auto">
              <a:xfrm>
                <a:off x="1905" y="2593"/>
                <a:ext cx="405" cy="574"/>
              </a:xfrm>
              <a:custGeom>
                <a:avLst/>
                <a:gdLst>
                  <a:gd name="T0" fmla="*/ 12 w 811"/>
                  <a:gd name="T1" fmla="*/ 0 h 1149"/>
                  <a:gd name="T2" fmla="*/ 11 w 811"/>
                  <a:gd name="T3" fmla="*/ 0 h 1149"/>
                  <a:gd name="T4" fmla="*/ 11 w 811"/>
                  <a:gd name="T5" fmla="*/ 0 h 1149"/>
                  <a:gd name="T6" fmla="*/ 10 w 811"/>
                  <a:gd name="T7" fmla="*/ 0 h 1149"/>
                  <a:gd name="T8" fmla="*/ 10 w 811"/>
                  <a:gd name="T9" fmla="*/ 0 h 1149"/>
                  <a:gd name="T10" fmla="*/ 9 w 811"/>
                  <a:gd name="T11" fmla="*/ 0 h 1149"/>
                  <a:gd name="T12" fmla="*/ 9 w 811"/>
                  <a:gd name="T13" fmla="*/ 0 h 1149"/>
                  <a:gd name="T14" fmla="*/ 8 w 811"/>
                  <a:gd name="T15" fmla="*/ 0 h 1149"/>
                  <a:gd name="T16" fmla="*/ 8 w 811"/>
                  <a:gd name="T17" fmla="*/ 0 h 1149"/>
                  <a:gd name="T18" fmla="*/ 7 w 811"/>
                  <a:gd name="T19" fmla="*/ 0 h 1149"/>
                  <a:gd name="T20" fmla="*/ 6 w 811"/>
                  <a:gd name="T21" fmla="*/ 0 h 1149"/>
                  <a:gd name="T22" fmla="*/ 6 w 811"/>
                  <a:gd name="T23" fmla="*/ 0 h 1149"/>
                  <a:gd name="T24" fmla="*/ 5 w 811"/>
                  <a:gd name="T25" fmla="*/ 0 h 1149"/>
                  <a:gd name="T26" fmla="*/ 3 w 811"/>
                  <a:gd name="T27" fmla="*/ 0 h 1149"/>
                  <a:gd name="T28" fmla="*/ 2 w 811"/>
                  <a:gd name="T29" fmla="*/ 0 h 1149"/>
                  <a:gd name="T30" fmla="*/ 0 w 811"/>
                  <a:gd name="T31" fmla="*/ 0 h 1149"/>
                  <a:gd name="T32" fmla="*/ 0 w 811"/>
                  <a:gd name="T33" fmla="*/ 3 h 1149"/>
                  <a:gd name="T34" fmla="*/ 0 w 811"/>
                  <a:gd name="T35" fmla="*/ 10 h 1149"/>
                  <a:gd name="T36" fmla="*/ 0 w 811"/>
                  <a:gd name="T37" fmla="*/ 17 h 1149"/>
                  <a:gd name="T38" fmla="*/ 1 w 811"/>
                  <a:gd name="T39" fmla="*/ 17 h 1149"/>
                  <a:gd name="T40" fmla="*/ 1 w 811"/>
                  <a:gd name="T41" fmla="*/ 17 h 1149"/>
                  <a:gd name="T42" fmla="*/ 2 w 811"/>
                  <a:gd name="T43" fmla="*/ 17 h 1149"/>
                  <a:gd name="T44" fmla="*/ 2 w 811"/>
                  <a:gd name="T45" fmla="*/ 17 h 1149"/>
                  <a:gd name="T46" fmla="*/ 3 w 811"/>
                  <a:gd name="T47" fmla="*/ 17 h 1149"/>
                  <a:gd name="T48" fmla="*/ 3 w 811"/>
                  <a:gd name="T49" fmla="*/ 17 h 1149"/>
                  <a:gd name="T50" fmla="*/ 3 w 811"/>
                  <a:gd name="T51" fmla="*/ 17 h 1149"/>
                  <a:gd name="T52" fmla="*/ 4 w 811"/>
                  <a:gd name="T53" fmla="*/ 17 h 1149"/>
                  <a:gd name="T54" fmla="*/ 5 w 811"/>
                  <a:gd name="T55" fmla="*/ 17 h 1149"/>
                  <a:gd name="T56" fmla="*/ 5 w 811"/>
                  <a:gd name="T57" fmla="*/ 17 h 1149"/>
                  <a:gd name="T58" fmla="*/ 6 w 811"/>
                  <a:gd name="T59" fmla="*/ 17 h 1149"/>
                  <a:gd name="T60" fmla="*/ 7 w 811"/>
                  <a:gd name="T61" fmla="*/ 17 h 1149"/>
                  <a:gd name="T62" fmla="*/ 8 w 811"/>
                  <a:gd name="T63" fmla="*/ 17 h 1149"/>
                  <a:gd name="T64" fmla="*/ 10 w 811"/>
                  <a:gd name="T65" fmla="*/ 17 h 1149"/>
                  <a:gd name="T66" fmla="*/ 11 w 811"/>
                  <a:gd name="T67" fmla="*/ 17 h 1149"/>
                  <a:gd name="T68" fmla="*/ 12 w 811"/>
                  <a:gd name="T69" fmla="*/ 14 h 1149"/>
                  <a:gd name="T70" fmla="*/ 12 w 811"/>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1" h="1149">
                    <a:moveTo>
                      <a:pt x="811" y="0"/>
                    </a:moveTo>
                    <a:lnTo>
                      <a:pt x="787" y="0"/>
                    </a:lnTo>
                    <a:lnTo>
                      <a:pt x="764" y="0"/>
                    </a:lnTo>
                    <a:lnTo>
                      <a:pt x="743" y="0"/>
                    </a:lnTo>
                    <a:lnTo>
                      <a:pt x="725" y="0"/>
                    </a:lnTo>
                    <a:lnTo>
                      <a:pt x="706" y="0"/>
                    </a:lnTo>
                    <a:lnTo>
                      <a:pt x="690" y="0"/>
                    </a:lnTo>
                    <a:lnTo>
                      <a:pt x="674" y="0"/>
                    </a:lnTo>
                    <a:lnTo>
                      <a:pt x="659" y="0"/>
                    </a:lnTo>
                    <a:lnTo>
                      <a:pt x="644" y="0"/>
                    </a:lnTo>
                    <a:lnTo>
                      <a:pt x="630" y="0"/>
                    </a:lnTo>
                    <a:lnTo>
                      <a:pt x="616" y="0"/>
                    </a:lnTo>
                    <a:lnTo>
                      <a:pt x="601" y="0"/>
                    </a:lnTo>
                    <a:lnTo>
                      <a:pt x="588" y="0"/>
                    </a:lnTo>
                    <a:lnTo>
                      <a:pt x="573" y="0"/>
                    </a:lnTo>
                    <a:lnTo>
                      <a:pt x="558" y="0"/>
                    </a:lnTo>
                    <a:lnTo>
                      <a:pt x="540" y="0"/>
                    </a:lnTo>
                    <a:lnTo>
                      <a:pt x="523" y="0"/>
                    </a:lnTo>
                    <a:lnTo>
                      <a:pt x="505" y="0"/>
                    </a:lnTo>
                    <a:lnTo>
                      <a:pt x="485" y="0"/>
                    </a:lnTo>
                    <a:lnTo>
                      <a:pt x="463" y="0"/>
                    </a:lnTo>
                    <a:lnTo>
                      <a:pt x="439" y="0"/>
                    </a:lnTo>
                    <a:lnTo>
                      <a:pt x="414" y="0"/>
                    </a:lnTo>
                    <a:lnTo>
                      <a:pt x="386" y="0"/>
                    </a:lnTo>
                    <a:lnTo>
                      <a:pt x="355" y="0"/>
                    </a:lnTo>
                    <a:lnTo>
                      <a:pt x="322" y="0"/>
                    </a:lnTo>
                    <a:lnTo>
                      <a:pt x="286" y="0"/>
                    </a:lnTo>
                    <a:lnTo>
                      <a:pt x="248" y="0"/>
                    </a:lnTo>
                    <a:lnTo>
                      <a:pt x="205" y="0"/>
                    </a:lnTo>
                    <a:lnTo>
                      <a:pt x="159" y="0"/>
                    </a:lnTo>
                    <a:lnTo>
                      <a:pt x="111" y="0"/>
                    </a:lnTo>
                    <a:lnTo>
                      <a:pt x="58" y="0"/>
                    </a:lnTo>
                    <a:lnTo>
                      <a:pt x="0" y="0"/>
                    </a:lnTo>
                    <a:lnTo>
                      <a:pt x="0" y="215"/>
                    </a:lnTo>
                    <a:lnTo>
                      <a:pt x="0" y="382"/>
                    </a:lnTo>
                    <a:lnTo>
                      <a:pt x="0" y="645"/>
                    </a:lnTo>
                    <a:lnTo>
                      <a:pt x="0" y="1149"/>
                    </a:lnTo>
                    <a:lnTo>
                      <a:pt x="24" y="1149"/>
                    </a:lnTo>
                    <a:lnTo>
                      <a:pt x="47" y="1149"/>
                    </a:lnTo>
                    <a:lnTo>
                      <a:pt x="68" y="1149"/>
                    </a:lnTo>
                    <a:lnTo>
                      <a:pt x="87" y="1149"/>
                    </a:lnTo>
                    <a:lnTo>
                      <a:pt x="105" y="1149"/>
                    </a:lnTo>
                    <a:lnTo>
                      <a:pt x="121" y="1149"/>
                    </a:lnTo>
                    <a:lnTo>
                      <a:pt x="137" y="1149"/>
                    </a:lnTo>
                    <a:lnTo>
                      <a:pt x="152" y="1149"/>
                    </a:lnTo>
                    <a:lnTo>
                      <a:pt x="167" y="1149"/>
                    </a:lnTo>
                    <a:lnTo>
                      <a:pt x="181" y="1149"/>
                    </a:lnTo>
                    <a:lnTo>
                      <a:pt x="195" y="1149"/>
                    </a:lnTo>
                    <a:lnTo>
                      <a:pt x="210" y="1149"/>
                    </a:lnTo>
                    <a:lnTo>
                      <a:pt x="224" y="1149"/>
                    </a:lnTo>
                    <a:lnTo>
                      <a:pt x="239" y="1149"/>
                    </a:lnTo>
                    <a:lnTo>
                      <a:pt x="254" y="1149"/>
                    </a:lnTo>
                    <a:lnTo>
                      <a:pt x="271" y="1149"/>
                    </a:lnTo>
                    <a:lnTo>
                      <a:pt x="288" y="1149"/>
                    </a:lnTo>
                    <a:lnTo>
                      <a:pt x="307" y="1149"/>
                    </a:lnTo>
                    <a:lnTo>
                      <a:pt x="326" y="1149"/>
                    </a:lnTo>
                    <a:lnTo>
                      <a:pt x="348" y="1149"/>
                    </a:lnTo>
                    <a:lnTo>
                      <a:pt x="372" y="1149"/>
                    </a:lnTo>
                    <a:lnTo>
                      <a:pt x="398" y="1149"/>
                    </a:lnTo>
                    <a:lnTo>
                      <a:pt x="425" y="1149"/>
                    </a:lnTo>
                    <a:lnTo>
                      <a:pt x="456" y="1149"/>
                    </a:lnTo>
                    <a:lnTo>
                      <a:pt x="490" y="1149"/>
                    </a:lnTo>
                    <a:lnTo>
                      <a:pt x="525" y="1149"/>
                    </a:lnTo>
                    <a:lnTo>
                      <a:pt x="563" y="1149"/>
                    </a:lnTo>
                    <a:lnTo>
                      <a:pt x="606" y="1149"/>
                    </a:lnTo>
                    <a:lnTo>
                      <a:pt x="652" y="1149"/>
                    </a:lnTo>
                    <a:lnTo>
                      <a:pt x="700" y="1149"/>
                    </a:lnTo>
                    <a:lnTo>
                      <a:pt x="753" y="1149"/>
                    </a:lnTo>
                    <a:lnTo>
                      <a:pt x="811" y="1149"/>
                    </a:lnTo>
                    <a:lnTo>
                      <a:pt x="811" y="933"/>
                    </a:lnTo>
                    <a:lnTo>
                      <a:pt x="811" y="765"/>
                    </a:lnTo>
                    <a:lnTo>
                      <a:pt x="811" y="503"/>
                    </a:lnTo>
                    <a:lnTo>
                      <a:pt x="811"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61" name="Freeform 410">
                <a:extLst>
                  <a:ext uri="{FF2B5EF4-FFF2-40B4-BE49-F238E27FC236}">
                    <a16:creationId xmlns:a16="http://schemas.microsoft.com/office/drawing/2014/main" id="{D57BEB6E-3A6E-4A2B-814D-F703F666F065}"/>
                  </a:ext>
                </a:extLst>
              </p:cNvPr>
              <p:cNvSpPr>
                <a:spLocks/>
              </p:cNvSpPr>
              <p:nvPr/>
            </p:nvSpPr>
            <p:spPr bwMode="auto">
              <a:xfrm>
                <a:off x="1909" y="2593"/>
                <a:ext cx="388" cy="574"/>
              </a:xfrm>
              <a:custGeom>
                <a:avLst/>
                <a:gdLst>
                  <a:gd name="T0" fmla="*/ 12 w 776"/>
                  <a:gd name="T1" fmla="*/ 0 h 1149"/>
                  <a:gd name="T2" fmla="*/ 12 w 776"/>
                  <a:gd name="T3" fmla="*/ 0 h 1149"/>
                  <a:gd name="T4" fmla="*/ 11 w 776"/>
                  <a:gd name="T5" fmla="*/ 0 h 1149"/>
                  <a:gd name="T6" fmla="*/ 11 w 776"/>
                  <a:gd name="T7" fmla="*/ 0 h 1149"/>
                  <a:gd name="T8" fmla="*/ 10 w 776"/>
                  <a:gd name="T9" fmla="*/ 0 h 1149"/>
                  <a:gd name="T10" fmla="*/ 10 w 776"/>
                  <a:gd name="T11" fmla="*/ 0 h 1149"/>
                  <a:gd name="T12" fmla="*/ 9 w 776"/>
                  <a:gd name="T13" fmla="*/ 0 h 1149"/>
                  <a:gd name="T14" fmla="*/ 9 w 776"/>
                  <a:gd name="T15" fmla="*/ 0 h 1149"/>
                  <a:gd name="T16" fmla="*/ 8 w 776"/>
                  <a:gd name="T17" fmla="*/ 0 h 1149"/>
                  <a:gd name="T18" fmla="*/ 8 w 776"/>
                  <a:gd name="T19" fmla="*/ 0 h 1149"/>
                  <a:gd name="T20" fmla="*/ 7 w 776"/>
                  <a:gd name="T21" fmla="*/ 0 h 1149"/>
                  <a:gd name="T22" fmla="*/ 6 w 776"/>
                  <a:gd name="T23" fmla="*/ 0 h 1149"/>
                  <a:gd name="T24" fmla="*/ 5 w 776"/>
                  <a:gd name="T25" fmla="*/ 0 h 1149"/>
                  <a:gd name="T26" fmla="*/ 4 w 776"/>
                  <a:gd name="T27" fmla="*/ 0 h 1149"/>
                  <a:gd name="T28" fmla="*/ 3 w 776"/>
                  <a:gd name="T29" fmla="*/ 0 h 1149"/>
                  <a:gd name="T30" fmla="*/ 1 w 776"/>
                  <a:gd name="T31" fmla="*/ 0 h 1149"/>
                  <a:gd name="T32" fmla="*/ 0 w 776"/>
                  <a:gd name="T33" fmla="*/ 3 h 1149"/>
                  <a:gd name="T34" fmla="*/ 0 w 776"/>
                  <a:gd name="T35" fmla="*/ 10 h 1149"/>
                  <a:gd name="T36" fmla="*/ 1 w 776"/>
                  <a:gd name="T37" fmla="*/ 17 h 1149"/>
                  <a:gd name="T38" fmla="*/ 2 w 776"/>
                  <a:gd name="T39" fmla="*/ 17 h 1149"/>
                  <a:gd name="T40" fmla="*/ 2 w 776"/>
                  <a:gd name="T41" fmla="*/ 17 h 1149"/>
                  <a:gd name="T42" fmla="*/ 3 w 776"/>
                  <a:gd name="T43" fmla="*/ 17 h 1149"/>
                  <a:gd name="T44" fmla="*/ 3 w 776"/>
                  <a:gd name="T45" fmla="*/ 17 h 1149"/>
                  <a:gd name="T46" fmla="*/ 3 w 776"/>
                  <a:gd name="T47" fmla="*/ 17 h 1149"/>
                  <a:gd name="T48" fmla="*/ 4 w 776"/>
                  <a:gd name="T49" fmla="*/ 17 h 1149"/>
                  <a:gd name="T50" fmla="*/ 4 w 776"/>
                  <a:gd name="T51" fmla="*/ 17 h 1149"/>
                  <a:gd name="T52" fmla="*/ 5 w 776"/>
                  <a:gd name="T53" fmla="*/ 17 h 1149"/>
                  <a:gd name="T54" fmla="*/ 5 w 776"/>
                  <a:gd name="T55" fmla="*/ 17 h 1149"/>
                  <a:gd name="T56" fmla="*/ 6 w 776"/>
                  <a:gd name="T57" fmla="*/ 17 h 1149"/>
                  <a:gd name="T58" fmla="*/ 7 w 776"/>
                  <a:gd name="T59" fmla="*/ 17 h 1149"/>
                  <a:gd name="T60" fmla="*/ 8 w 776"/>
                  <a:gd name="T61" fmla="*/ 17 h 1149"/>
                  <a:gd name="T62" fmla="*/ 9 w 776"/>
                  <a:gd name="T63" fmla="*/ 17 h 1149"/>
                  <a:gd name="T64" fmla="*/ 10 w 776"/>
                  <a:gd name="T65" fmla="*/ 17 h 1149"/>
                  <a:gd name="T66" fmla="*/ 12 w 776"/>
                  <a:gd name="T67" fmla="*/ 17 h 1149"/>
                  <a:gd name="T68" fmla="*/ 13 w 776"/>
                  <a:gd name="T69" fmla="*/ 14 h 1149"/>
                  <a:gd name="T70" fmla="*/ 13 w 776"/>
                  <a:gd name="T71" fmla="*/ 7 h 1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76" h="1149">
                    <a:moveTo>
                      <a:pt x="776" y="0"/>
                    </a:moveTo>
                    <a:lnTo>
                      <a:pt x="753" y="0"/>
                    </a:lnTo>
                    <a:lnTo>
                      <a:pt x="731" y="0"/>
                    </a:lnTo>
                    <a:lnTo>
                      <a:pt x="711" y="0"/>
                    </a:lnTo>
                    <a:lnTo>
                      <a:pt x="693" y="0"/>
                    </a:lnTo>
                    <a:lnTo>
                      <a:pt x="675" y="0"/>
                    </a:lnTo>
                    <a:lnTo>
                      <a:pt x="659" y="0"/>
                    </a:lnTo>
                    <a:lnTo>
                      <a:pt x="644" y="0"/>
                    </a:lnTo>
                    <a:lnTo>
                      <a:pt x="630" y="0"/>
                    </a:lnTo>
                    <a:lnTo>
                      <a:pt x="617" y="0"/>
                    </a:lnTo>
                    <a:lnTo>
                      <a:pt x="603" y="0"/>
                    </a:lnTo>
                    <a:lnTo>
                      <a:pt x="589" y="0"/>
                    </a:lnTo>
                    <a:lnTo>
                      <a:pt x="575" y="0"/>
                    </a:lnTo>
                    <a:lnTo>
                      <a:pt x="561" y="0"/>
                    </a:lnTo>
                    <a:lnTo>
                      <a:pt x="547" y="0"/>
                    </a:lnTo>
                    <a:lnTo>
                      <a:pt x="533" y="0"/>
                    </a:lnTo>
                    <a:lnTo>
                      <a:pt x="518" y="0"/>
                    </a:lnTo>
                    <a:lnTo>
                      <a:pt x="500" y="0"/>
                    </a:lnTo>
                    <a:lnTo>
                      <a:pt x="483" y="0"/>
                    </a:lnTo>
                    <a:lnTo>
                      <a:pt x="463" y="0"/>
                    </a:lnTo>
                    <a:lnTo>
                      <a:pt x="443" y="0"/>
                    </a:lnTo>
                    <a:lnTo>
                      <a:pt x="420" y="0"/>
                    </a:lnTo>
                    <a:lnTo>
                      <a:pt x="395" y="0"/>
                    </a:lnTo>
                    <a:lnTo>
                      <a:pt x="369" y="0"/>
                    </a:lnTo>
                    <a:lnTo>
                      <a:pt x="340" y="0"/>
                    </a:lnTo>
                    <a:lnTo>
                      <a:pt x="308" y="0"/>
                    </a:lnTo>
                    <a:lnTo>
                      <a:pt x="273" y="0"/>
                    </a:lnTo>
                    <a:lnTo>
                      <a:pt x="236" y="0"/>
                    </a:lnTo>
                    <a:lnTo>
                      <a:pt x="196" y="0"/>
                    </a:lnTo>
                    <a:lnTo>
                      <a:pt x="152" y="0"/>
                    </a:lnTo>
                    <a:lnTo>
                      <a:pt x="105" y="0"/>
                    </a:lnTo>
                    <a:lnTo>
                      <a:pt x="55" y="0"/>
                    </a:lnTo>
                    <a:lnTo>
                      <a:pt x="0" y="0"/>
                    </a:lnTo>
                    <a:lnTo>
                      <a:pt x="0" y="215"/>
                    </a:lnTo>
                    <a:lnTo>
                      <a:pt x="0" y="382"/>
                    </a:lnTo>
                    <a:lnTo>
                      <a:pt x="0" y="645"/>
                    </a:lnTo>
                    <a:lnTo>
                      <a:pt x="0" y="1149"/>
                    </a:lnTo>
                    <a:lnTo>
                      <a:pt x="23" y="1149"/>
                    </a:lnTo>
                    <a:lnTo>
                      <a:pt x="45" y="1149"/>
                    </a:lnTo>
                    <a:lnTo>
                      <a:pt x="65" y="1149"/>
                    </a:lnTo>
                    <a:lnTo>
                      <a:pt x="83" y="1149"/>
                    </a:lnTo>
                    <a:lnTo>
                      <a:pt x="101" y="1149"/>
                    </a:lnTo>
                    <a:lnTo>
                      <a:pt x="116" y="1149"/>
                    </a:lnTo>
                    <a:lnTo>
                      <a:pt x="131" y="1149"/>
                    </a:lnTo>
                    <a:lnTo>
                      <a:pt x="146" y="1149"/>
                    </a:lnTo>
                    <a:lnTo>
                      <a:pt x="159" y="1149"/>
                    </a:lnTo>
                    <a:lnTo>
                      <a:pt x="173" y="1149"/>
                    </a:lnTo>
                    <a:lnTo>
                      <a:pt x="186" y="1149"/>
                    </a:lnTo>
                    <a:lnTo>
                      <a:pt x="200" y="1149"/>
                    </a:lnTo>
                    <a:lnTo>
                      <a:pt x="213" y="1149"/>
                    </a:lnTo>
                    <a:lnTo>
                      <a:pt x="228" y="1149"/>
                    </a:lnTo>
                    <a:lnTo>
                      <a:pt x="242" y="1149"/>
                    </a:lnTo>
                    <a:lnTo>
                      <a:pt x="258" y="1149"/>
                    </a:lnTo>
                    <a:lnTo>
                      <a:pt x="275" y="1149"/>
                    </a:lnTo>
                    <a:lnTo>
                      <a:pt x="293" y="1149"/>
                    </a:lnTo>
                    <a:lnTo>
                      <a:pt x="313" y="1149"/>
                    </a:lnTo>
                    <a:lnTo>
                      <a:pt x="333" y="1149"/>
                    </a:lnTo>
                    <a:lnTo>
                      <a:pt x="355" y="1149"/>
                    </a:lnTo>
                    <a:lnTo>
                      <a:pt x="380" y="1149"/>
                    </a:lnTo>
                    <a:lnTo>
                      <a:pt x="407" y="1149"/>
                    </a:lnTo>
                    <a:lnTo>
                      <a:pt x="436" y="1149"/>
                    </a:lnTo>
                    <a:lnTo>
                      <a:pt x="468" y="1149"/>
                    </a:lnTo>
                    <a:lnTo>
                      <a:pt x="503" y="1149"/>
                    </a:lnTo>
                    <a:lnTo>
                      <a:pt x="539" y="1149"/>
                    </a:lnTo>
                    <a:lnTo>
                      <a:pt x="580" y="1149"/>
                    </a:lnTo>
                    <a:lnTo>
                      <a:pt x="624" y="1149"/>
                    </a:lnTo>
                    <a:lnTo>
                      <a:pt x="671" y="1149"/>
                    </a:lnTo>
                    <a:lnTo>
                      <a:pt x="721" y="1149"/>
                    </a:lnTo>
                    <a:lnTo>
                      <a:pt x="776" y="1149"/>
                    </a:lnTo>
                    <a:lnTo>
                      <a:pt x="776" y="933"/>
                    </a:lnTo>
                    <a:lnTo>
                      <a:pt x="776" y="765"/>
                    </a:lnTo>
                    <a:lnTo>
                      <a:pt x="776" y="503"/>
                    </a:lnTo>
                    <a:lnTo>
                      <a:pt x="776"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62" name="Freeform 411">
                <a:extLst>
                  <a:ext uri="{FF2B5EF4-FFF2-40B4-BE49-F238E27FC236}">
                    <a16:creationId xmlns:a16="http://schemas.microsoft.com/office/drawing/2014/main" id="{45769A70-74FF-47E5-98B6-7DF471792C0F}"/>
                  </a:ext>
                </a:extLst>
              </p:cNvPr>
              <p:cNvSpPr>
                <a:spLocks/>
              </p:cNvSpPr>
              <p:nvPr/>
            </p:nvSpPr>
            <p:spPr bwMode="auto">
              <a:xfrm>
                <a:off x="1914" y="2593"/>
                <a:ext cx="369" cy="574"/>
              </a:xfrm>
              <a:custGeom>
                <a:avLst/>
                <a:gdLst>
                  <a:gd name="T0" fmla="*/ 12 w 738"/>
                  <a:gd name="T1" fmla="*/ 0 h 1149"/>
                  <a:gd name="T2" fmla="*/ 11 w 738"/>
                  <a:gd name="T3" fmla="*/ 0 h 1149"/>
                  <a:gd name="T4" fmla="*/ 11 w 738"/>
                  <a:gd name="T5" fmla="*/ 0 h 1149"/>
                  <a:gd name="T6" fmla="*/ 10 w 738"/>
                  <a:gd name="T7" fmla="*/ 0 h 1149"/>
                  <a:gd name="T8" fmla="*/ 10 w 738"/>
                  <a:gd name="T9" fmla="*/ 0 h 1149"/>
                  <a:gd name="T10" fmla="*/ 9 w 738"/>
                  <a:gd name="T11" fmla="*/ 0 h 1149"/>
                  <a:gd name="T12" fmla="*/ 9 w 738"/>
                  <a:gd name="T13" fmla="*/ 0 h 1149"/>
                  <a:gd name="T14" fmla="*/ 9 w 738"/>
                  <a:gd name="T15" fmla="*/ 0 h 1149"/>
                  <a:gd name="T16" fmla="*/ 8 w 738"/>
                  <a:gd name="T17" fmla="*/ 0 h 1149"/>
                  <a:gd name="T18" fmla="*/ 8 w 738"/>
                  <a:gd name="T19" fmla="*/ 0 h 1149"/>
                  <a:gd name="T20" fmla="*/ 7 w 738"/>
                  <a:gd name="T21" fmla="*/ 0 h 1149"/>
                  <a:gd name="T22" fmla="*/ 6 w 738"/>
                  <a:gd name="T23" fmla="*/ 0 h 1149"/>
                  <a:gd name="T24" fmla="*/ 6 w 738"/>
                  <a:gd name="T25" fmla="*/ 0 h 1149"/>
                  <a:gd name="T26" fmla="*/ 5 w 738"/>
                  <a:gd name="T27" fmla="*/ 0 h 1149"/>
                  <a:gd name="T28" fmla="*/ 3 w 738"/>
                  <a:gd name="T29" fmla="*/ 0 h 1149"/>
                  <a:gd name="T30" fmla="*/ 2 w 738"/>
                  <a:gd name="T31" fmla="*/ 0 h 1149"/>
                  <a:gd name="T32" fmla="*/ 0 w 738"/>
                  <a:gd name="T33" fmla="*/ 0 h 1149"/>
                  <a:gd name="T34" fmla="*/ 0 w 738"/>
                  <a:gd name="T35" fmla="*/ 3 h 1149"/>
                  <a:gd name="T36" fmla="*/ 0 w 738"/>
                  <a:gd name="T37" fmla="*/ 5 h 1149"/>
                  <a:gd name="T38" fmla="*/ 0 w 738"/>
                  <a:gd name="T39" fmla="*/ 10 h 1149"/>
                  <a:gd name="T40" fmla="*/ 0 w 738"/>
                  <a:gd name="T41" fmla="*/ 17 h 1149"/>
                  <a:gd name="T42" fmla="*/ 1 w 738"/>
                  <a:gd name="T43" fmla="*/ 17 h 1149"/>
                  <a:gd name="T44" fmla="*/ 2 w 738"/>
                  <a:gd name="T45" fmla="*/ 17 h 1149"/>
                  <a:gd name="T46" fmla="*/ 2 w 738"/>
                  <a:gd name="T47" fmla="*/ 17 h 1149"/>
                  <a:gd name="T48" fmla="*/ 3 w 738"/>
                  <a:gd name="T49" fmla="*/ 17 h 1149"/>
                  <a:gd name="T50" fmla="*/ 3 w 738"/>
                  <a:gd name="T51" fmla="*/ 17 h 1149"/>
                  <a:gd name="T52" fmla="*/ 3 w 738"/>
                  <a:gd name="T53" fmla="*/ 17 h 1149"/>
                  <a:gd name="T54" fmla="*/ 4 w 738"/>
                  <a:gd name="T55" fmla="*/ 17 h 1149"/>
                  <a:gd name="T56" fmla="*/ 4 w 738"/>
                  <a:gd name="T57" fmla="*/ 17 h 1149"/>
                  <a:gd name="T58" fmla="*/ 5 w 738"/>
                  <a:gd name="T59" fmla="*/ 17 h 1149"/>
                  <a:gd name="T60" fmla="*/ 5 w 738"/>
                  <a:gd name="T61" fmla="*/ 17 h 1149"/>
                  <a:gd name="T62" fmla="*/ 6 w 738"/>
                  <a:gd name="T63" fmla="*/ 17 h 1149"/>
                  <a:gd name="T64" fmla="*/ 7 w 738"/>
                  <a:gd name="T65" fmla="*/ 17 h 1149"/>
                  <a:gd name="T66" fmla="*/ 8 w 738"/>
                  <a:gd name="T67" fmla="*/ 17 h 1149"/>
                  <a:gd name="T68" fmla="*/ 9 w 738"/>
                  <a:gd name="T69" fmla="*/ 17 h 1149"/>
                  <a:gd name="T70" fmla="*/ 10 w 738"/>
                  <a:gd name="T71" fmla="*/ 17 h 1149"/>
                  <a:gd name="T72" fmla="*/ 12 w 738"/>
                  <a:gd name="T73" fmla="*/ 17 h 1149"/>
                  <a:gd name="T74" fmla="*/ 12 w 738"/>
                  <a:gd name="T75" fmla="*/ 14 h 1149"/>
                  <a:gd name="T76" fmla="*/ 12 w 738"/>
                  <a:gd name="T77" fmla="*/ 11 h 1149"/>
                  <a:gd name="T78" fmla="*/ 12 w 738"/>
                  <a:gd name="T79" fmla="*/ 7 h 1149"/>
                  <a:gd name="T80" fmla="*/ 12 w 73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8" h="1149">
                    <a:moveTo>
                      <a:pt x="738" y="0"/>
                    </a:moveTo>
                    <a:lnTo>
                      <a:pt x="695" y="0"/>
                    </a:lnTo>
                    <a:lnTo>
                      <a:pt x="660" y="0"/>
                    </a:lnTo>
                    <a:lnTo>
                      <a:pt x="628" y="0"/>
                    </a:lnTo>
                    <a:lnTo>
                      <a:pt x="600" y="0"/>
                    </a:lnTo>
                    <a:lnTo>
                      <a:pt x="573" y="0"/>
                    </a:lnTo>
                    <a:lnTo>
                      <a:pt x="548" y="0"/>
                    </a:lnTo>
                    <a:lnTo>
                      <a:pt x="521" y="0"/>
                    </a:lnTo>
                    <a:lnTo>
                      <a:pt x="493" y="0"/>
                    </a:lnTo>
                    <a:lnTo>
                      <a:pt x="459" y="0"/>
                    </a:lnTo>
                    <a:lnTo>
                      <a:pt x="421" y="0"/>
                    </a:lnTo>
                    <a:lnTo>
                      <a:pt x="376" y="0"/>
                    </a:lnTo>
                    <a:lnTo>
                      <a:pt x="323" y="0"/>
                    </a:lnTo>
                    <a:lnTo>
                      <a:pt x="260" y="0"/>
                    </a:lnTo>
                    <a:lnTo>
                      <a:pt x="186" y="0"/>
                    </a:lnTo>
                    <a:lnTo>
                      <a:pt x="100" y="0"/>
                    </a:lnTo>
                    <a:lnTo>
                      <a:pt x="0" y="0"/>
                    </a:lnTo>
                    <a:lnTo>
                      <a:pt x="0" y="215"/>
                    </a:lnTo>
                    <a:lnTo>
                      <a:pt x="0" y="382"/>
                    </a:lnTo>
                    <a:lnTo>
                      <a:pt x="0" y="645"/>
                    </a:lnTo>
                    <a:lnTo>
                      <a:pt x="0" y="1149"/>
                    </a:lnTo>
                    <a:lnTo>
                      <a:pt x="42" y="1149"/>
                    </a:lnTo>
                    <a:lnTo>
                      <a:pt x="78" y="1149"/>
                    </a:lnTo>
                    <a:lnTo>
                      <a:pt x="110" y="1149"/>
                    </a:lnTo>
                    <a:lnTo>
                      <a:pt x="138" y="1149"/>
                    </a:lnTo>
                    <a:lnTo>
                      <a:pt x="164" y="1149"/>
                    </a:lnTo>
                    <a:lnTo>
                      <a:pt x="190" y="1149"/>
                    </a:lnTo>
                    <a:lnTo>
                      <a:pt x="216" y="1149"/>
                    </a:lnTo>
                    <a:lnTo>
                      <a:pt x="246" y="1149"/>
                    </a:lnTo>
                    <a:lnTo>
                      <a:pt x="278" y="1149"/>
                    </a:lnTo>
                    <a:lnTo>
                      <a:pt x="316" y="1149"/>
                    </a:lnTo>
                    <a:lnTo>
                      <a:pt x="362" y="1149"/>
                    </a:lnTo>
                    <a:lnTo>
                      <a:pt x="415" y="1149"/>
                    </a:lnTo>
                    <a:lnTo>
                      <a:pt x="478" y="1149"/>
                    </a:lnTo>
                    <a:lnTo>
                      <a:pt x="551" y="1149"/>
                    </a:lnTo>
                    <a:lnTo>
                      <a:pt x="638" y="1149"/>
                    </a:lnTo>
                    <a:lnTo>
                      <a:pt x="738" y="1149"/>
                    </a:lnTo>
                    <a:lnTo>
                      <a:pt x="738" y="933"/>
                    </a:lnTo>
                    <a:lnTo>
                      <a:pt x="738" y="765"/>
                    </a:lnTo>
                    <a:lnTo>
                      <a:pt x="738" y="503"/>
                    </a:lnTo>
                    <a:lnTo>
                      <a:pt x="738"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63" name="Freeform 412">
                <a:extLst>
                  <a:ext uri="{FF2B5EF4-FFF2-40B4-BE49-F238E27FC236}">
                    <a16:creationId xmlns:a16="http://schemas.microsoft.com/office/drawing/2014/main" id="{639AE76B-EE4A-47C6-843E-7DE04243F0AF}"/>
                  </a:ext>
                </a:extLst>
              </p:cNvPr>
              <p:cNvSpPr>
                <a:spLocks/>
              </p:cNvSpPr>
              <p:nvPr/>
            </p:nvSpPr>
            <p:spPr bwMode="auto">
              <a:xfrm>
                <a:off x="1918" y="2593"/>
                <a:ext cx="351" cy="574"/>
              </a:xfrm>
              <a:custGeom>
                <a:avLst/>
                <a:gdLst>
                  <a:gd name="T0" fmla="*/ 11 w 701"/>
                  <a:gd name="T1" fmla="*/ 0 h 1149"/>
                  <a:gd name="T2" fmla="*/ 11 w 701"/>
                  <a:gd name="T3" fmla="*/ 0 h 1149"/>
                  <a:gd name="T4" fmla="*/ 10 w 701"/>
                  <a:gd name="T5" fmla="*/ 0 h 1149"/>
                  <a:gd name="T6" fmla="*/ 10 w 701"/>
                  <a:gd name="T7" fmla="*/ 0 h 1149"/>
                  <a:gd name="T8" fmla="*/ 9 w 701"/>
                  <a:gd name="T9" fmla="*/ 0 h 1149"/>
                  <a:gd name="T10" fmla="*/ 9 w 701"/>
                  <a:gd name="T11" fmla="*/ 0 h 1149"/>
                  <a:gd name="T12" fmla="*/ 9 w 701"/>
                  <a:gd name="T13" fmla="*/ 0 h 1149"/>
                  <a:gd name="T14" fmla="*/ 8 w 701"/>
                  <a:gd name="T15" fmla="*/ 0 h 1149"/>
                  <a:gd name="T16" fmla="*/ 8 w 701"/>
                  <a:gd name="T17" fmla="*/ 0 h 1149"/>
                  <a:gd name="T18" fmla="*/ 7 w 701"/>
                  <a:gd name="T19" fmla="*/ 0 h 1149"/>
                  <a:gd name="T20" fmla="*/ 7 w 701"/>
                  <a:gd name="T21" fmla="*/ 0 h 1149"/>
                  <a:gd name="T22" fmla="*/ 6 w 701"/>
                  <a:gd name="T23" fmla="*/ 0 h 1149"/>
                  <a:gd name="T24" fmla="*/ 5 w 701"/>
                  <a:gd name="T25" fmla="*/ 0 h 1149"/>
                  <a:gd name="T26" fmla="*/ 4 w 701"/>
                  <a:gd name="T27" fmla="*/ 0 h 1149"/>
                  <a:gd name="T28" fmla="*/ 3 w 701"/>
                  <a:gd name="T29" fmla="*/ 0 h 1149"/>
                  <a:gd name="T30" fmla="*/ 2 w 701"/>
                  <a:gd name="T31" fmla="*/ 0 h 1149"/>
                  <a:gd name="T32" fmla="*/ 0 w 701"/>
                  <a:gd name="T33" fmla="*/ 0 h 1149"/>
                  <a:gd name="T34" fmla="*/ 0 w 701"/>
                  <a:gd name="T35" fmla="*/ 3 h 1149"/>
                  <a:gd name="T36" fmla="*/ 0 w 701"/>
                  <a:gd name="T37" fmla="*/ 5 h 1149"/>
                  <a:gd name="T38" fmla="*/ 0 w 701"/>
                  <a:gd name="T39" fmla="*/ 10 h 1149"/>
                  <a:gd name="T40" fmla="*/ 0 w 701"/>
                  <a:gd name="T41" fmla="*/ 17 h 1149"/>
                  <a:gd name="T42" fmla="*/ 1 w 701"/>
                  <a:gd name="T43" fmla="*/ 17 h 1149"/>
                  <a:gd name="T44" fmla="*/ 2 w 701"/>
                  <a:gd name="T45" fmla="*/ 17 h 1149"/>
                  <a:gd name="T46" fmla="*/ 2 w 701"/>
                  <a:gd name="T47" fmla="*/ 17 h 1149"/>
                  <a:gd name="T48" fmla="*/ 3 w 701"/>
                  <a:gd name="T49" fmla="*/ 17 h 1149"/>
                  <a:gd name="T50" fmla="*/ 3 w 701"/>
                  <a:gd name="T51" fmla="*/ 17 h 1149"/>
                  <a:gd name="T52" fmla="*/ 3 w 701"/>
                  <a:gd name="T53" fmla="*/ 17 h 1149"/>
                  <a:gd name="T54" fmla="*/ 4 w 701"/>
                  <a:gd name="T55" fmla="*/ 17 h 1149"/>
                  <a:gd name="T56" fmla="*/ 4 w 701"/>
                  <a:gd name="T57" fmla="*/ 17 h 1149"/>
                  <a:gd name="T58" fmla="*/ 5 w 701"/>
                  <a:gd name="T59" fmla="*/ 17 h 1149"/>
                  <a:gd name="T60" fmla="*/ 5 w 701"/>
                  <a:gd name="T61" fmla="*/ 17 h 1149"/>
                  <a:gd name="T62" fmla="*/ 6 w 701"/>
                  <a:gd name="T63" fmla="*/ 17 h 1149"/>
                  <a:gd name="T64" fmla="*/ 7 w 701"/>
                  <a:gd name="T65" fmla="*/ 17 h 1149"/>
                  <a:gd name="T66" fmla="*/ 8 w 701"/>
                  <a:gd name="T67" fmla="*/ 17 h 1149"/>
                  <a:gd name="T68" fmla="*/ 9 w 701"/>
                  <a:gd name="T69" fmla="*/ 17 h 1149"/>
                  <a:gd name="T70" fmla="*/ 10 w 701"/>
                  <a:gd name="T71" fmla="*/ 17 h 1149"/>
                  <a:gd name="T72" fmla="*/ 11 w 701"/>
                  <a:gd name="T73" fmla="*/ 17 h 1149"/>
                  <a:gd name="T74" fmla="*/ 11 w 701"/>
                  <a:gd name="T75" fmla="*/ 14 h 1149"/>
                  <a:gd name="T76" fmla="*/ 11 w 701"/>
                  <a:gd name="T77" fmla="*/ 11 h 1149"/>
                  <a:gd name="T78" fmla="*/ 11 w 701"/>
                  <a:gd name="T79" fmla="*/ 7 h 1149"/>
                  <a:gd name="T80" fmla="*/ 11 w 701"/>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01" h="1149">
                    <a:moveTo>
                      <a:pt x="701" y="0"/>
                    </a:moveTo>
                    <a:lnTo>
                      <a:pt x="661" y="0"/>
                    </a:lnTo>
                    <a:lnTo>
                      <a:pt x="626" y="0"/>
                    </a:lnTo>
                    <a:lnTo>
                      <a:pt x="596" y="0"/>
                    </a:lnTo>
                    <a:lnTo>
                      <a:pt x="570" y="0"/>
                    </a:lnTo>
                    <a:lnTo>
                      <a:pt x="546" y="0"/>
                    </a:lnTo>
                    <a:lnTo>
                      <a:pt x="522" y="0"/>
                    </a:lnTo>
                    <a:lnTo>
                      <a:pt x="496" y="0"/>
                    </a:lnTo>
                    <a:lnTo>
                      <a:pt x="469" y="0"/>
                    </a:lnTo>
                    <a:lnTo>
                      <a:pt x="438" y="0"/>
                    </a:lnTo>
                    <a:lnTo>
                      <a:pt x="401" y="0"/>
                    </a:lnTo>
                    <a:lnTo>
                      <a:pt x="358" y="0"/>
                    </a:lnTo>
                    <a:lnTo>
                      <a:pt x="307" y="0"/>
                    </a:lnTo>
                    <a:lnTo>
                      <a:pt x="247" y="0"/>
                    </a:lnTo>
                    <a:lnTo>
                      <a:pt x="177" y="0"/>
                    </a:lnTo>
                    <a:lnTo>
                      <a:pt x="95" y="0"/>
                    </a:lnTo>
                    <a:lnTo>
                      <a:pt x="0" y="0"/>
                    </a:lnTo>
                    <a:lnTo>
                      <a:pt x="0" y="215"/>
                    </a:lnTo>
                    <a:lnTo>
                      <a:pt x="0" y="382"/>
                    </a:lnTo>
                    <a:lnTo>
                      <a:pt x="0" y="645"/>
                    </a:lnTo>
                    <a:lnTo>
                      <a:pt x="0" y="1149"/>
                    </a:lnTo>
                    <a:lnTo>
                      <a:pt x="40" y="1149"/>
                    </a:lnTo>
                    <a:lnTo>
                      <a:pt x="75" y="1149"/>
                    </a:lnTo>
                    <a:lnTo>
                      <a:pt x="105" y="1149"/>
                    </a:lnTo>
                    <a:lnTo>
                      <a:pt x="131" y="1149"/>
                    </a:lnTo>
                    <a:lnTo>
                      <a:pt x="156" y="1149"/>
                    </a:lnTo>
                    <a:lnTo>
                      <a:pt x="181" y="1149"/>
                    </a:lnTo>
                    <a:lnTo>
                      <a:pt x="206" y="1149"/>
                    </a:lnTo>
                    <a:lnTo>
                      <a:pt x="234" y="1149"/>
                    </a:lnTo>
                    <a:lnTo>
                      <a:pt x="265" y="1149"/>
                    </a:lnTo>
                    <a:lnTo>
                      <a:pt x="302" y="1149"/>
                    </a:lnTo>
                    <a:lnTo>
                      <a:pt x="344" y="1149"/>
                    </a:lnTo>
                    <a:lnTo>
                      <a:pt x="394" y="1149"/>
                    </a:lnTo>
                    <a:lnTo>
                      <a:pt x="454" y="1149"/>
                    </a:lnTo>
                    <a:lnTo>
                      <a:pt x="524" y="1149"/>
                    </a:lnTo>
                    <a:lnTo>
                      <a:pt x="606" y="1149"/>
                    </a:lnTo>
                    <a:lnTo>
                      <a:pt x="701" y="1149"/>
                    </a:lnTo>
                    <a:lnTo>
                      <a:pt x="701" y="933"/>
                    </a:lnTo>
                    <a:lnTo>
                      <a:pt x="701" y="765"/>
                    </a:lnTo>
                    <a:lnTo>
                      <a:pt x="701" y="503"/>
                    </a:lnTo>
                    <a:lnTo>
                      <a:pt x="701"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64" name="Freeform 413">
                <a:extLst>
                  <a:ext uri="{FF2B5EF4-FFF2-40B4-BE49-F238E27FC236}">
                    <a16:creationId xmlns:a16="http://schemas.microsoft.com/office/drawing/2014/main" id="{5D51AB95-3AAF-466A-B349-3A30777C3928}"/>
                  </a:ext>
                </a:extLst>
              </p:cNvPr>
              <p:cNvSpPr>
                <a:spLocks/>
              </p:cNvSpPr>
              <p:nvPr/>
            </p:nvSpPr>
            <p:spPr bwMode="auto">
              <a:xfrm>
                <a:off x="1923" y="2593"/>
                <a:ext cx="333" cy="574"/>
              </a:xfrm>
              <a:custGeom>
                <a:avLst/>
                <a:gdLst>
                  <a:gd name="T0" fmla="*/ 11 w 666"/>
                  <a:gd name="T1" fmla="*/ 0 h 1149"/>
                  <a:gd name="T2" fmla="*/ 10 w 666"/>
                  <a:gd name="T3" fmla="*/ 0 h 1149"/>
                  <a:gd name="T4" fmla="*/ 10 w 666"/>
                  <a:gd name="T5" fmla="*/ 0 h 1149"/>
                  <a:gd name="T6" fmla="*/ 9 w 666"/>
                  <a:gd name="T7" fmla="*/ 0 h 1149"/>
                  <a:gd name="T8" fmla="*/ 9 w 666"/>
                  <a:gd name="T9" fmla="*/ 0 h 1149"/>
                  <a:gd name="T10" fmla="*/ 9 w 666"/>
                  <a:gd name="T11" fmla="*/ 0 h 1149"/>
                  <a:gd name="T12" fmla="*/ 8 w 666"/>
                  <a:gd name="T13" fmla="*/ 0 h 1149"/>
                  <a:gd name="T14" fmla="*/ 8 w 666"/>
                  <a:gd name="T15" fmla="*/ 0 h 1149"/>
                  <a:gd name="T16" fmla="*/ 7 w 666"/>
                  <a:gd name="T17" fmla="*/ 0 h 1149"/>
                  <a:gd name="T18" fmla="*/ 7 w 666"/>
                  <a:gd name="T19" fmla="*/ 0 h 1149"/>
                  <a:gd name="T20" fmla="*/ 6 w 666"/>
                  <a:gd name="T21" fmla="*/ 0 h 1149"/>
                  <a:gd name="T22" fmla="*/ 6 w 666"/>
                  <a:gd name="T23" fmla="*/ 0 h 1149"/>
                  <a:gd name="T24" fmla="*/ 5 w 666"/>
                  <a:gd name="T25" fmla="*/ 0 h 1149"/>
                  <a:gd name="T26" fmla="*/ 4 w 666"/>
                  <a:gd name="T27" fmla="*/ 0 h 1149"/>
                  <a:gd name="T28" fmla="*/ 3 w 666"/>
                  <a:gd name="T29" fmla="*/ 0 h 1149"/>
                  <a:gd name="T30" fmla="*/ 2 w 666"/>
                  <a:gd name="T31" fmla="*/ 0 h 1149"/>
                  <a:gd name="T32" fmla="*/ 0 w 666"/>
                  <a:gd name="T33" fmla="*/ 0 h 1149"/>
                  <a:gd name="T34" fmla="*/ 0 w 666"/>
                  <a:gd name="T35" fmla="*/ 3 h 1149"/>
                  <a:gd name="T36" fmla="*/ 0 w 666"/>
                  <a:gd name="T37" fmla="*/ 5 h 1149"/>
                  <a:gd name="T38" fmla="*/ 0 w 666"/>
                  <a:gd name="T39" fmla="*/ 10 h 1149"/>
                  <a:gd name="T40" fmla="*/ 0 w 666"/>
                  <a:gd name="T41" fmla="*/ 17 h 1149"/>
                  <a:gd name="T42" fmla="*/ 1 w 666"/>
                  <a:gd name="T43" fmla="*/ 17 h 1149"/>
                  <a:gd name="T44" fmla="*/ 2 w 666"/>
                  <a:gd name="T45" fmla="*/ 17 h 1149"/>
                  <a:gd name="T46" fmla="*/ 2 w 666"/>
                  <a:gd name="T47" fmla="*/ 17 h 1149"/>
                  <a:gd name="T48" fmla="*/ 2 w 666"/>
                  <a:gd name="T49" fmla="*/ 17 h 1149"/>
                  <a:gd name="T50" fmla="*/ 3 w 666"/>
                  <a:gd name="T51" fmla="*/ 17 h 1149"/>
                  <a:gd name="T52" fmla="*/ 3 w 666"/>
                  <a:gd name="T53" fmla="*/ 17 h 1149"/>
                  <a:gd name="T54" fmla="*/ 4 w 666"/>
                  <a:gd name="T55" fmla="*/ 17 h 1149"/>
                  <a:gd name="T56" fmla="*/ 4 w 666"/>
                  <a:gd name="T57" fmla="*/ 17 h 1149"/>
                  <a:gd name="T58" fmla="*/ 4 w 666"/>
                  <a:gd name="T59" fmla="*/ 17 h 1149"/>
                  <a:gd name="T60" fmla="*/ 5 w 666"/>
                  <a:gd name="T61" fmla="*/ 17 h 1149"/>
                  <a:gd name="T62" fmla="*/ 6 w 666"/>
                  <a:gd name="T63" fmla="*/ 17 h 1149"/>
                  <a:gd name="T64" fmla="*/ 6 w 666"/>
                  <a:gd name="T65" fmla="*/ 17 h 1149"/>
                  <a:gd name="T66" fmla="*/ 7 w 666"/>
                  <a:gd name="T67" fmla="*/ 17 h 1149"/>
                  <a:gd name="T68" fmla="*/ 8 w 666"/>
                  <a:gd name="T69" fmla="*/ 17 h 1149"/>
                  <a:gd name="T70" fmla="*/ 9 w 666"/>
                  <a:gd name="T71" fmla="*/ 17 h 1149"/>
                  <a:gd name="T72" fmla="*/ 11 w 666"/>
                  <a:gd name="T73" fmla="*/ 17 h 1149"/>
                  <a:gd name="T74" fmla="*/ 11 w 666"/>
                  <a:gd name="T75" fmla="*/ 14 h 1149"/>
                  <a:gd name="T76" fmla="*/ 11 w 666"/>
                  <a:gd name="T77" fmla="*/ 11 h 1149"/>
                  <a:gd name="T78" fmla="*/ 11 w 666"/>
                  <a:gd name="T79" fmla="*/ 7 h 1149"/>
                  <a:gd name="T80" fmla="*/ 11 w 66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66" h="1149">
                    <a:moveTo>
                      <a:pt x="666" y="0"/>
                    </a:moveTo>
                    <a:lnTo>
                      <a:pt x="628" y="0"/>
                    </a:lnTo>
                    <a:lnTo>
                      <a:pt x="594" y="0"/>
                    </a:lnTo>
                    <a:lnTo>
                      <a:pt x="567" y="0"/>
                    </a:lnTo>
                    <a:lnTo>
                      <a:pt x="541" y="0"/>
                    </a:lnTo>
                    <a:lnTo>
                      <a:pt x="517" y="0"/>
                    </a:lnTo>
                    <a:lnTo>
                      <a:pt x="494" y="0"/>
                    </a:lnTo>
                    <a:lnTo>
                      <a:pt x="470" y="0"/>
                    </a:lnTo>
                    <a:lnTo>
                      <a:pt x="445" y="0"/>
                    </a:lnTo>
                    <a:lnTo>
                      <a:pt x="415" y="0"/>
                    </a:lnTo>
                    <a:lnTo>
                      <a:pt x="380" y="0"/>
                    </a:lnTo>
                    <a:lnTo>
                      <a:pt x="340" y="0"/>
                    </a:lnTo>
                    <a:lnTo>
                      <a:pt x="291" y="0"/>
                    </a:lnTo>
                    <a:lnTo>
                      <a:pt x="235" y="0"/>
                    </a:lnTo>
                    <a:lnTo>
                      <a:pt x="168" y="0"/>
                    </a:lnTo>
                    <a:lnTo>
                      <a:pt x="91" y="0"/>
                    </a:lnTo>
                    <a:lnTo>
                      <a:pt x="0" y="0"/>
                    </a:lnTo>
                    <a:lnTo>
                      <a:pt x="0" y="215"/>
                    </a:lnTo>
                    <a:lnTo>
                      <a:pt x="0" y="382"/>
                    </a:lnTo>
                    <a:lnTo>
                      <a:pt x="0" y="645"/>
                    </a:lnTo>
                    <a:lnTo>
                      <a:pt x="0" y="1149"/>
                    </a:lnTo>
                    <a:lnTo>
                      <a:pt x="38" y="1149"/>
                    </a:lnTo>
                    <a:lnTo>
                      <a:pt x="71" y="1149"/>
                    </a:lnTo>
                    <a:lnTo>
                      <a:pt x="99" y="1149"/>
                    </a:lnTo>
                    <a:lnTo>
                      <a:pt x="124" y="1149"/>
                    </a:lnTo>
                    <a:lnTo>
                      <a:pt x="149" y="1149"/>
                    </a:lnTo>
                    <a:lnTo>
                      <a:pt x="172" y="1149"/>
                    </a:lnTo>
                    <a:lnTo>
                      <a:pt x="196" y="1149"/>
                    </a:lnTo>
                    <a:lnTo>
                      <a:pt x="222" y="1149"/>
                    </a:lnTo>
                    <a:lnTo>
                      <a:pt x="251" y="1149"/>
                    </a:lnTo>
                    <a:lnTo>
                      <a:pt x="286" y="1149"/>
                    </a:lnTo>
                    <a:lnTo>
                      <a:pt x="326" y="1149"/>
                    </a:lnTo>
                    <a:lnTo>
                      <a:pt x="374" y="1149"/>
                    </a:lnTo>
                    <a:lnTo>
                      <a:pt x="431" y="1149"/>
                    </a:lnTo>
                    <a:lnTo>
                      <a:pt x="498" y="1149"/>
                    </a:lnTo>
                    <a:lnTo>
                      <a:pt x="575" y="1149"/>
                    </a:lnTo>
                    <a:lnTo>
                      <a:pt x="666" y="1149"/>
                    </a:lnTo>
                    <a:lnTo>
                      <a:pt x="666" y="933"/>
                    </a:lnTo>
                    <a:lnTo>
                      <a:pt x="666" y="765"/>
                    </a:lnTo>
                    <a:lnTo>
                      <a:pt x="666" y="503"/>
                    </a:lnTo>
                    <a:lnTo>
                      <a:pt x="666" y="0"/>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65" name="Freeform 414">
                <a:extLst>
                  <a:ext uri="{FF2B5EF4-FFF2-40B4-BE49-F238E27FC236}">
                    <a16:creationId xmlns:a16="http://schemas.microsoft.com/office/drawing/2014/main" id="{C29C3F4E-06B8-4134-A945-673C68CD3343}"/>
                  </a:ext>
                </a:extLst>
              </p:cNvPr>
              <p:cNvSpPr>
                <a:spLocks/>
              </p:cNvSpPr>
              <p:nvPr/>
            </p:nvSpPr>
            <p:spPr bwMode="auto">
              <a:xfrm>
                <a:off x="1928" y="2593"/>
                <a:ext cx="315" cy="574"/>
              </a:xfrm>
              <a:custGeom>
                <a:avLst/>
                <a:gdLst>
                  <a:gd name="T0" fmla="*/ 10 w 629"/>
                  <a:gd name="T1" fmla="*/ 0 h 1149"/>
                  <a:gd name="T2" fmla="*/ 10 w 629"/>
                  <a:gd name="T3" fmla="*/ 0 h 1149"/>
                  <a:gd name="T4" fmla="*/ 9 w 629"/>
                  <a:gd name="T5" fmla="*/ 0 h 1149"/>
                  <a:gd name="T6" fmla="*/ 9 w 629"/>
                  <a:gd name="T7" fmla="*/ 0 h 1149"/>
                  <a:gd name="T8" fmla="*/ 8 w 629"/>
                  <a:gd name="T9" fmla="*/ 0 h 1149"/>
                  <a:gd name="T10" fmla="*/ 8 w 629"/>
                  <a:gd name="T11" fmla="*/ 0 h 1149"/>
                  <a:gd name="T12" fmla="*/ 8 w 629"/>
                  <a:gd name="T13" fmla="*/ 0 h 1149"/>
                  <a:gd name="T14" fmla="*/ 7 w 629"/>
                  <a:gd name="T15" fmla="*/ 0 h 1149"/>
                  <a:gd name="T16" fmla="*/ 7 w 629"/>
                  <a:gd name="T17" fmla="*/ 0 h 1149"/>
                  <a:gd name="T18" fmla="*/ 7 w 629"/>
                  <a:gd name="T19" fmla="*/ 0 h 1149"/>
                  <a:gd name="T20" fmla="*/ 6 w 629"/>
                  <a:gd name="T21" fmla="*/ 0 h 1149"/>
                  <a:gd name="T22" fmla="*/ 6 w 629"/>
                  <a:gd name="T23" fmla="*/ 0 h 1149"/>
                  <a:gd name="T24" fmla="*/ 5 w 629"/>
                  <a:gd name="T25" fmla="*/ 0 h 1149"/>
                  <a:gd name="T26" fmla="*/ 4 w 629"/>
                  <a:gd name="T27" fmla="*/ 0 h 1149"/>
                  <a:gd name="T28" fmla="*/ 3 w 629"/>
                  <a:gd name="T29" fmla="*/ 0 h 1149"/>
                  <a:gd name="T30" fmla="*/ 2 w 629"/>
                  <a:gd name="T31" fmla="*/ 0 h 1149"/>
                  <a:gd name="T32" fmla="*/ 0 w 629"/>
                  <a:gd name="T33" fmla="*/ 0 h 1149"/>
                  <a:gd name="T34" fmla="*/ 0 w 629"/>
                  <a:gd name="T35" fmla="*/ 3 h 1149"/>
                  <a:gd name="T36" fmla="*/ 0 w 629"/>
                  <a:gd name="T37" fmla="*/ 5 h 1149"/>
                  <a:gd name="T38" fmla="*/ 0 w 629"/>
                  <a:gd name="T39" fmla="*/ 10 h 1149"/>
                  <a:gd name="T40" fmla="*/ 0 w 629"/>
                  <a:gd name="T41" fmla="*/ 17 h 1149"/>
                  <a:gd name="T42" fmla="*/ 1 w 629"/>
                  <a:gd name="T43" fmla="*/ 17 h 1149"/>
                  <a:gd name="T44" fmla="*/ 2 w 629"/>
                  <a:gd name="T45" fmla="*/ 17 h 1149"/>
                  <a:gd name="T46" fmla="*/ 2 w 629"/>
                  <a:gd name="T47" fmla="*/ 17 h 1149"/>
                  <a:gd name="T48" fmla="*/ 2 w 629"/>
                  <a:gd name="T49" fmla="*/ 17 h 1149"/>
                  <a:gd name="T50" fmla="*/ 3 w 629"/>
                  <a:gd name="T51" fmla="*/ 17 h 1149"/>
                  <a:gd name="T52" fmla="*/ 3 w 629"/>
                  <a:gd name="T53" fmla="*/ 17 h 1149"/>
                  <a:gd name="T54" fmla="*/ 3 w 629"/>
                  <a:gd name="T55" fmla="*/ 17 h 1149"/>
                  <a:gd name="T56" fmla="*/ 4 w 629"/>
                  <a:gd name="T57" fmla="*/ 17 h 1149"/>
                  <a:gd name="T58" fmla="*/ 4 w 629"/>
                  <a:gd name="T59" fmla="*/ 17 h 1149"/>
                  <a:gd name="T60" fmla="*/ 5 w 629"/>
                  <a:gd name="T61" fmla="*/ 17 h 1149"/>
                  <a:gd name="T62" fmla="*/ 5 w 629"/>
                  <a:gd name="T63" fmla="*/ 17 h 1149"/>
                  <a:gd name="T64" fmla="*/ 6 w 629"/>
                  <a:gd name="T65" fmla="*/ 17 h 1149"/>
                  <a:gd name="T66" fmla="*/ 7 w 629"/>
                  <a:gd name="T67" fmla="*/ 17 h 1149"/>
                  <a:gd name="T68" fmla="*/ 8 w 629"/>
                  <a:gd name="T69" fmla="*/ 17 h 1149"/>
                  <a:gd name="T70" fmla="*/ 9 w 629"/>
                  <a:gd name="T71" fmla="*/ 17 h 1149"/>
                  <a:gd name="T72" fmla="*/ 10 w 629"/>
                  <a:gd name="T73" fmla="*/ 17 h 1149"/>
                  <a:gd name="T74" fmla="*/ 10 w 629"/>
                  <a:gd name="T75" fmla="*/ 14 h 1149"/>
                  <a:gd name="T76" fmla="*/ 10 w 629"/>
                  <a:gd name="T77" fmla="*/ 11 h 1149"/>
                  <a:gd name="T78" fmla="*/ 10 w 629"/>
                  <a:gd name="T79" fmla="*/ 7 h 1149"/>
                  <a:gd name="T80" fmla="*/ 10 w 62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29" h="1149">
                    <a:moveTo>
                      <a:pt x="629" y="0"/>
                    </a:moveTo>
                    <a:lnTo>
                      <a:pt x="594" y="0"/>
                    </a:lnTo>
                    <a:lnTo>
                      <a:pt x="562" y="0"/>
                    </a:lnTo>
                    <a:lnTo>
                      <a:pt x="535" y="0"/>
                    </a:lnTo>
                    <a:lnTo>
                      <a:pt x="512" y="0"/>
                    </a:lnTo>
                    <a:lnTo>
                      <a:pt x="489" y="0"/>
                    </a:lnTo>
                    <a:lnTo>
                      <a:pt x="467" y="0"/>
                    </a:lnTo>
                    <a:lnTo>
                      <a:pt x="444" y="0"/>
                    </a:lnTo>
                    <a:lnTo>
                      <a:pt x="420" y="0"/>
                    </a:lnTo>
                    <a:lnTo>
                      <a:pt x="391" y="0"/>
                    </a:lnTo>
                    <a:lnTo>
                      <a:pt x="359" y="0"/>
                    </a:lnTo>
                    <a:lnTo>
                      <a:pt x="321" y="0"/>
                    </a:lnTo>
                    <a:lnTo>
                      <a:pt x="276" y="0"/>
                    </a:lnTo>
                    <a:lnTo>
                      <a:pt x="222" y="0"/>
                    </a:lnTo>
                    <a:lnTo>
                      <a:pt x="159" y="0"/>
                    </a:lnTo>
                    <a:lnTo>
                      <a:pt x="86" y="0"/>
                    </a:lnTo>
                    <a:lnTo>
                      <a:pt x="0" y="0"/>
                    </a:lnTo>
                    <a:lnTo>
                      <a:pt x="0" y="215"/>
                    </a:lnTo>
                    <a:lnTo>
                      <a:pt x="0" y="382"/>
                    </a:lnTo>
                    <a:lnTo>
                      <a:pt x="0" y="645"/>
                    </a:lnTo>
                    <a:lnTo>
                      <a:pt x="0" y="1149"/>
                    </a:lnTo>
                    <a:lnTo>
                      <a:pt x="36" y="1149"/>
                    </a:lnTo>
                    <a:lnTo>
                      <a:pt x="67" y="1149"/>
                    </a:lnTo>
                    <a:lnTo>
                      <a:pt x="94" y="1149"/>
                    </a:lnTo>
                    <a:lnTo>
                      <a:pt x="118" y="1149"/>
                    </a:lnTo>
                    <a:lnTo>
                      <a:pt x="140" y="1149"/>
                    </a:lnTo>
                    <a:lnTo>
                      <a:pt x="162" y="1149"/>
                    </a:lnTo>
                    <a:lnTo>
                      <a:pt x="185" y="1149"/>
                    </a:lnTo>
                    <a:lnTo>
                      <a:pt x="210" y="1149"/>
                    </a:lnTo>
                    <a:lnTo>
                      <a:pt x="238" y="1149"/>
                    </a:lnTo>
                    <a:lnTo>
                      <a:pt x="270" y="1149"/>
                    </a:lnTo>
                    <a:lnTo>
                      <a:pt x="308" y="1149"/>
                    </a:lnTo>
                    <a:lnTo>
                      <a:pt x="354" y="1149"/>
                    </a:lnTo>
                    <a:lnTo>
                      <a:pt x="407" y="1149"/>
                    </a:lnTo>
                    <a:lnTo>
                      <a:pt x="470" y="1149"/>
                    </a:lnTo>
                    <a:lnTo>
                      <a:pt x="544" y="1149"/>
                    </a:lnTo>
                    <a:lnTo>
                      <a:pt x="629" y="1149"/>
                    </a:lnTo>
                    <a:lnTo>
                      <a:pt x="629" y="933"/>
                    </a:lnTo>
                    <a:lnTo>
                      <a:pt x="629" y="765"/>
                    </a:lnTo>
                    <a:lnTo>
                      <a:pt x="629" y="503"/>
                    </a:lnTo>
                    <a:lnTo>
                      <a:pt x="629" y="0"/>
                    </a:ln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66" name="Freeform 415">
                <a:extLst>
                  <a:ext uri="{FF2B5EF4-FFF2-40B4-BE49-F238E27FC236}">
                    <a16:creationId xmlns:a16="http://schemas.microsoft.com/office/drawing/2014/main" id="{14E6FC6A-1DCA-41F5-8E1A-5A0E26D6378D}"/>
                  </a:ext>
                </a:extLst>
              </p:cNvPr>
              <p:cNvSpPr>
                <a:spLocks/>
              </p:cNvSpPr>
              <p:nvPr/>
            </p:nvSpPr>
            <p:spPr bwMode="auto">
              <a:xfrm>
                <a:off x="1933" y="2593"/>
                <a:ext cx="296" cy="574"/>
              </a:xfrm>
              <a:custGeom>
                <a:avLst/>
                <a:gdLst>
                  <a:gd name="T0" fmla="*/ 10 w 592"/>
                  <a:gd name="T1" fmla="*/ 0 h 1149"/>
                  <a:gd name="T2" fmla="*/ 9 w 592"/>
                  <a:gd name="T3" fmla="*/ 0 h 1149"/>
                  <a:gd name="T4" fmla="*/ 9 w 592"/>
                  <a:gd name="T5" fmla="*/ 0 h 1149"/>
                  <a:gd name="T6" fmla="*/ 8 w 592"/>
                  <a:gd name="T7" fmla="*/ 0 h 1149"/>
                  <a:gd name="T8" fmla="*/ 8 w 592"/>
                  <a:gd name="T9" fmla="*/ 0 h 1149"/>
                  <a:gd name="T10" fmla="*/ 8 w 592"/>
                  <a:gd name="T11" fmla="*/ 0 h 1149"/>
                  <a:gd name="T12" fmla="*/ 7 w 592"/>
                  <a:gd name="T13" fmla="*/ 0 h 1149"/>
                  <a:gd name="T14" fmla="*/ 7 w 592"/>
                  <a:gd name="T15" fmla="*/ 0 h 1149"/>
                  <a:gd name="T16" fmla="*/ 7 w 592"/>
                  <a:gd name="T17" fmla="*/ 0 h 1149"/>
                  <a:gd name="T18" fmla="*/ 6 w 592"/>
                  <a:gd name="T19" fmla="*/ 0 h 1149"/>
                  <a:gd name="T20" fmla="*/ 6 w 592"/>
                  <a:gd name="T21" fmla="*/ 0 h 1149"/>
                  <a:gd name="T22" fmla="*/ 5 w 592"/>
                  <a:gd name="T23" fmla="*/ 0 h 1149"/>
                  <a:gd name="T24" fmla="*/ 5 w 592"/>
                  <a:gd name="T25" fmla="*/ 0 h 1149"/>
                  <a:gd name="T26" fmla="*/ 4 w 592"/>
                  <a:gd name="T27" fmla="*/ 0 h 1149"/>
                  <a:gd name="T28" fmla="*/ 3 w 592"/>
                  <a:gd name="T29" fmla="*/ 0 h 1149"/>
                  <a:gd name="T30" fmla="*/ 2 w 592"/>
                  <a:gd name="T31" fmla="*/ 0 h 1149"/>
                  <a:gd name="T32" fmla="*/ 0 w 592"/>
                  <a:gd name="T33" fmla="*/ 0 h 1149"/>
                  <a:gd name="T34" fmla="*/ 0 w 592"/>
                  <a:gd name="T35" fmla="*/ 3 h 1149"/>
                  <a:gd name="T36" fmla="*/ 0 w 592"/>
                  <a:gd name="T37" fmla="*/ 5 h 1149"/>
                  <a:gd name="T38" fmla="*/ 0 w 592"/>
                  <a:gd name="T39" fmla="*/ 10 h 1149"/>
                  <a:gd name="T40" fmla="*/ 0 w 592"/>
                  <a:gd name="T41" fmla="*/ 17 h 1149"/>
                  <a:gd name="T42" fmla="*/ 1 w 592"/>
                  <a:gd name="T43" fmla="*/ 17 h 1149"/>
                  <a:gd name="T44" fmla="*/ 1 w 592"/>
                  <a:gd name="T45" fmla="*/ 17 h 1149"/>
                  <a:gd name="T46" fmla="*/ 2 w 592"/>
                  <a:gd name="T47" fmla="*/ 17 h 1149"/>
                  <a:gd name="T48" fmla="*/ 2 w 592"/>
                  <a:gd name="T49" fmla="*/ 17 h 1149"/>
                  <a:gd name="T50" fmla="*/ 3 w 592"/>
                  <a:gd name="T51" fmla="*/ 17 h 1149"/>
                  <a:gd name="T52" fmla="*/ 3 w 592"/>
                  <a:gd name="T53" fmla="*/ 17 h 1149"/>
                  <a:gd name="T54" fmla="*/ 3 w 592"/>
                  <a:gd name="T55" fmla="*/ 17 h 1149"/>
                  <a:gd name="T56" fmla="*/ 4 w 592"/>
                  <a:gd name="T57" fmla="*/ 17 h 1149"/>
                  <a:gd name="T58" fmla="*/ 4 w 592"/>
                  <a:gd name="T59" fmla="*/ 17 h 1149"/>
                  <a:gd name="T60" fmla="*/ 4 w 592"/>
                  <a:gd name="T61" fmla="*/ 17 h 1149"/>
                  <a:gd name="T62" fmla="*/ 5 w 592"/>
                  <a:gd name="T63" fmla="*/ 17 h 1149"/>
                  <a:gd name="T64" fmla="*/ 6 w 592"/>
                  <a:gd name="T65" fmla="*/ 17 h 1149"/>
                  <a:gd name="T66" fmla="*/ 6 w 592"/>
                  <a:gd name="T67" fmla="*/ 17 h 1149"/>
                  <a:gd name="T68" fmla="*/ 7 w 592"/>
                  <a:gd name="T69" fmla="*/ 17 h 1149"/>
                  <a:gd name="T70" fmla="*/ 8 w 592"/>
                  <a:gd name="T71" fmla="*/ 17 h 1149"/>
                  <a:gd name="T72" fmla="*/ 10 w 592"/>
                  <a:gd name="T73" fmla="*/ 17 h 1149"/>
                  <a:gd name="T74" fmla="*/ 10 w 592"/>
                  <a:gd name="T75" fmla="*/ 14 h 1149"/>
                  <a:gd name="T76" fmla="*/ 10 w 592"/>
                  <a:gd name="T77" fmla="*/ 11 h 1149"/>
                  <a:gd name="T78" fmla="*/ 10 w 592"/>
                  <a:gd name="T79" fmla="*/ 7 h 1149"/>
                  <a:gd name="T80" fmla="*/ 10 w 592"/>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2" h="1149">
                    <a:moveTo>
                      <a:pt x="592" y="0"/>
                    </a:moveTo>
                    <a:lnTo>
                      <a:pt x="557" y="0"/>
                    </a:lnTo>
                    <a:lnTo>
                      <a:pt x="528" y="0"/>
                    </a:lnTo>
                    <a:lnTo>
                      <a:pt x="503" y="0"/>
                    </a:lnTo>
                    <a:lnTo>
                      <a:pt x="481" y="0"/>
                    </a:lnTo>
                    <a:lnTo>
                      <a:pt x="460" y="0"/>
                    </a:lnTo>
                    <a:lnTo>
                      <a:pt x="440" y="0"/>
                    </a:lnTo>
                    <a:lnTo>
                      <a:pt x="418" y="0"/>
                    </a:lnTo>
                    <a:lnTo>
                      <a:pt x="395" y="0"/>
                    </a:lnTo>
                    <a:lnTo>
                      <a:pt x="368" y="0"/>
                    </a:lnTo>
                    <a:lnTo>
                      <a:pt x="337" y="0"/>
                    </a:lnTo>
                    <a:lnTo>
                      <a:pt x="301" y="0"/>
                    </a:lnTo>
                    <a:lnTo>
                      <a:pt x="259" y="0"/>
                    </a:lnTo>
                    <a:lnTo>
                      <a:pt x="208" y="0"/>
                    </a:lnTo>
                    <a:lnTo>
                      <a:pt x="149" y="0"/>
                    </a:lnTo>
                    <a:lnTo>
                      <a:pt x="80" y="0"/>
                    </a:lnTo>
                    <a:lnTo>
                      <a:pt x="0" y="0"/>
                    </a:lnTo>
                    <a:lnTo>
                      <a:pt x="0" y="215"/>
                    </a:lnTo>
                    <a:lnTo>
                      <a:pt x="0" y="382"/>
                    </a:lnTo>
                    <a:lnTo>
                      <a:pt x="0" y="645"/>
                    </a:lnTo>
                    <a:lnTo>
                      <a:pt x="0" y="1149"/>
                    </a:lnTo>
                    <a:lnTo>
                      <a:pt x="34" y="1149"/>
                    </a:lnTo>
                    <a:lnTo>
                      <a:pt x="63" y="1149"/>
                    </a:lnTo>
                    <a:lnTo>
                      <a:pt x="88" y="1149"/>
                    </a:lnTo>
                    <a:lnTo>
                      <a:pt x="110" y="1149"/>
                    </a:lnTo>
                    <a:lnTo>
                      <a:pt x="131" y="1149"/>
                    </a:lnTo>
                    <a:lnTo>
                      <a:pt x="152" y="1149"/>
                    </a:lnTo>
                    <a:lnTo>
                      <a:pt x="174" y="1149"/>
                    </a:lnTo>
                    <a:lnTo>
                      <a:pt x="197" y="1149"/>
                    </a:lnTo>
                    <a:lnTo>
                      <a:pt x="223" y="1149"/>
                    </a:lnTo>
                    <a:lnTo>
                      <a:pt x="254" y="1149"/>
                    </a:lnTo>
                    <a:lnTo>
                      <a:pt x="290" y="1149"/>
                    </a:lnTo>
                    <a:lnTo>
                      <a:pt x="332" y="1149"/>
                    </a:lnTo>
                    <a:lnTo>
                      <a:pt x="383" y="1149"/>
                    </a:lnTo>
                    <a:lnTo>
                      <a:pt x="442" y="1149"/>
                    </a:lnTo>
                    <a:lnTo>
                      <a:pt x="511" y="1149"/>
                    </a:lnTo>
                    <a:lnTo>
                      <a:pt x="592" y="1149"/>
                    </a:lnTo>
                    <a:lnTo>
                      <a:pt x="592" y="933"/>
                    </a:lnTo>
                    <a:lnTo>
                      <a:pt x="592" y="765"/>
                    </a:lnTo>
                    <a:lnTo>
                      <a:pt x="592" y="503"/>
                    </a:lnTo>
                    <a:lnTo>
                      <a:pt x="59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67" name="Freeform 416">
                <a:extLst>
                  <a:ext uri="{FF2B5EF4-FFF2-40B4-BE49-F238E27FC236}">
                    <a16:creationId xmlns:a16="http://schemas.microsoft.com/office/drawing/2014/main" id="{C5935952-59CD-4448-B4C5-9A6F348578C1}"/>
                  </a:ext>
                </a:extLst>
              </p:cNvPr>
              <p:cNvSpPr>
                <a:spLocks/>
              </p:cNvSpPr>
              <p:nvPr/>
            </p:nvSpPr>
            <p:spPr bwMode="auto">
              <a:xfrm>
                <a:off x="1937" y="2593"/>
                <a:ext cx="279" cy="574"/>
              </a:xfrm>
              <a:custGeom>
                <a:avLst/>
                <a:gdLst>
                  <a:gd name="T0" fmla="*/ 9 w 556"/>
                  <a:gd name="T1" fmla="*/ 0 h 1149"/>
                  <a:gd name="T2" fmla="*/ 9 w 556"/>
                  <a:gd name="T3" fmla="*/ 0 h 1149"/>
                  <a:gd name="T4" fmla="*/ 8 w 556"/>
                  <a:gd name="T5" fmla="*/ 0 h 1149"/>
                  <a:gd name="T6" fmla="*/ 8 w 556"/>
                  <a:gd name="T7" fmla="*/ 0 h 1149"/>
                  <a:gd name="T8" fmla="*/ 8 w 556"/>
                  <a:gd name="T9" fmla="*/ 0 h 1149"/>
                  <a:gd name="T10" fmla="*/ 7 w 556"/>
                  <a:gd name="T11" fmla="*/ 0 h 1149"/>
                  <a:gd name="T12" fmla="*/ 7 w 556"/>
                  <a:gd name="T13" fmla="*/ 0 h 1149"/>
                  <a:gd name="T14" fmla="*/ 7 w 556"/>
                  <a:gd name="T15" fmla="*/ 0 h 1149"/>
                  <a:gd name="T16" fmla="*/ 6 w 556"/>
                  <a:gd name="T17" fmla="*/ 0 h 1149"/>
                  <a:gd name="T18" fmla="*/ 6 w 556"/>
                  <a:gd name="T19" fmla="*/ 0 h 1149"/>
                  <a:gd name="T20" fmla="*/ 5 w 556"/>
                  <a:gd name="T21" fmla="*/ 0 h 1149"/>
                  <a:gd name="T22" fmla="*/ 5 w 556"/>
                  <a:gd name="T23" fmla="*/ 0 h 1149"/>
                  <a:gd name="T24" fmla="*/ 4 w 556"/>
                  <a:gd name="T25" fmla="*/ 0 h 1149"/>
                  <a:gd name="T26" fmla="*/ 4 w 556"/>
                  <a:gd name="T27" fmla="*/ 0 h 1149"/>
                  <a:gd name="T28" fmla="*/ 3 w 556"/>
                  <a:gd name="T29" fmla="*/ 0 h 1149"/>
                  <a:gd name="T30" fmla="*/ 2 w 556"/>
                  <a:gd name="T31" fmla="*/ 0 h 1149"/>
                  <a:gd name="T32" fmla="*/ 0 w 556"/>
                  <a:gd name="T33" fmla="*/ 0 h 1149"/>
                  <a:gd name="T34" fmla="*/ 0 w 556"/>
                  <a:gd name="T35" fmla="*/ 3 h 1149"/>
                  <a:gd name="T36" fmla="*/ 0 w 556"/>
                  <a:gd name="T37" fmla="*/ 5 h 1149"/>
                  <a:gd name="T38" fmla="*/ 0 w 556"/>
                  <a:gd name="T39" fmla="*/ 10 h 1149"/>
                  <a:gd name="T40" fmla="*/ 0 w 556"/>
                  <a:gd name="T41" fmla="*/ 17 h 1149"/>
                  <a:gd name="T42" fmla="*/ 1 w 556"/>
                  <a:gd name="T43" fmla="*/ 17 h 1149"/>
                  <a:gd name="T44" fmla="*/ 1 w 556"/>
                  <a:gd name="T45" fmla="*/ 17 h 1149"/>
                  <a:gd name="T46" fmla="*/ 2 w 556"/>
                  <a:gd name="T47" fmla="*/ 17 h 1149"/>
                  <a:gd name="T48" fmla="*/ 2 w 556"/>
                  <a:gd name="T49" fmla="*/ 17 h 1149"/>
                  <a:gd name="T50" fmla="*/ 2 w 556"/>
                  <a:gd name="T51" fmla="*/ 17 h 1149"/>
                  <a:gd name="T52" fmla="*/ 3 w 556"/>
                  <a:gd name="T53" fmla="*/ 17 h 1149"/>
                  <a:gd name="T54" fmla="*/ 3 w 556"/>
                  <a:gd name="T55" fmla="*/ 17 h 1149"/>
                  <a:gd name="T56" fmla="*/ 3 w 556"/>
                  <a:gd name="T57" fmla="*/ 17 h 1149"/>
                  <a:gd name="T58" fmla="*/ 4 w 556"/>
                  <a:gd name="T59" fmla="*/ 17 h 1149"/>
                  <a:gd name="T60" fmla="*/ 4 w 556"/>
                  <a:gd name="T61" fmla="*/ 17 h 1149"/>
                  <a:gd name="T62" fmla="*/ 5 w 556"/>
                  <a:gd name="T63" fmla="*/ 17 h 1149"/>
                  <a:gd name="T64" fmla="*/ 5 w 556"/>
                  <a:gd name="T65" fmla="*/ 17 h 1149"/>
                  <a:gd name="T66" fmla="*/ 6 w 556"/>
                  <a:gd name="T67" fmla="*/ 17 h 1149"/>
                  <a:gd name="T68" fmla="*/ 7 w 556"/>
                  <a:gd name="T69" fmla="*/ 17 h 1149"/>
                  <a:gd name="T70" fmla="*/ 8 w 556"/>
                  <a:gd name="T71" fmla="*/ 17 h 1149"/>
                  <a:gd name="T72" fmla="*/ 9 w 556"/>
                  <a:gd name="T73" fmla="*/ 17 h 1149"/>
                  <a:gd name="T74" fmla="*/ 9 w 556"/>
                  <a:gd name="T75" fmla="*/ 14 h 1149"/>
                  <a:gd name="T76" fmla="*/ 9 w 556"/>
                  <a:gd name="T77" fmla="*/ 11 h 1149"/>
                  <a:gd name="T78" fmla="*/ 9 w 556"/>
                  <a:gd name="T79" fmla="*/ 7 h 1149"/>
                  <a:gd name="T80" fmla="*/ 9 w 55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6" h="1149">
                    <a:moveTo>
                      <a:pt x="556" y="0"/>
                    </a:moveTo>
                    <a:lnTo>
                      <a:pt x="524" y="0"/>
                    </a:lnTo>
                    <a:lnTo>
                      <a:pt x="496" y="0"/>
                    </a:lnTo>
                    <a:lnTo>
                      <a:pt x="473" y="0"/>
                    </a:lnTo>
                    <a:lnTo>
                      <a:pt x="451" y="0"/>
                    </a:lnTo>
                    <a:lnTo>
                      <a:pt x="432" y="0"/>
                    </a:lnTo>
                    <a:lnTo>
                      <a:pt x="413" y="0"/>
                    </a:lnTo>
                    <a:lnTo>
                      <a:pt x="393" y="0"/>
                    </a:lnTo>
                    <a:lnTo>
                      <a:pt x="371" y="0"/>
                    </a:lnTo>
                    <a:lnTo>
                      <a:pt x="347" y="0"/>
                    </a:lnTo>
                    <a:lnTo>
                      <a:pt x="318" y="0"/>
                    </a:lnTo>
                    <a:lnTo>
                      <a:pt x="283" y="0"/>
                    </a:lnTo>
                    <a:lnTo>
                      <a:pt x="243" y="0"/>
                    </a:lnTo>
                    <a:lnTo>
                      <a:pt x="196" y="0"/>
                    </a:lnTo>
                    <a:lnTo>
                      <a:pt x="140" y="0"/>
                    </a:lnTo>
                    <a:lnTo>
                      <a:pt x="76" y="0"/>
                    </a:lnTo>
                    <a:lnTo>
                      <a:pt x="0" y="0"/>
                    </a:lnTo>
                    <a:lnTo>
                      <a:pt x="0" y="215"/>
                    </a:lnTo>
                    <a:lnTo>
                      <a:pt x="0" y="382"/>
                    </a:lnTo>
                    <a:lnTo>
                      <a:pt x="0" y="645"/>
                    </a:lnTo>
                    <a:lnTo>
                      <a:pt x="0" y="1149"/>
                    </a:lnTo>
                    <a:lnTo>
                      <a:pt x="32" y="1149"/>
                    </a:lnTo>
                    <a:lnTo>
                      <a:pt x="59" y="1149"/>
                    </a:lnTo>
                    <a:lnTo>
                      <a:pt x="83" y="1149"/>
                    </a:lnTo>
                    <a:lnTo>
                      <a:pt x="103" y="1149"/>
                    </a:lnTo>
                    <a:lnTo>
                      <a:pt x="123" y="1149"/>
                    </a:lnTo>
                    <a:lnTo>
                      <a:pt x="143" y="1149"/>
                    </a:lnTo>
                    <a:lnTo>
                      <a:pt x="162" y="1149"/>
                    </a:lnTo>
                    <a:lnTo>
                      <a:pt x="185" y="1149"/>
                    </a:lnTo>
                    <a:lnTo>
                      <a:pt x="209" y="1149"/>
                    </a:lnTo>
                    <a:lnTo>
                      <a:pt x="238" y="1149"/>
                    </a:lnTo>
                    <a:lnTo>
                      <a:pt x="273" y="1149"/>
                    </a:lnTo>
                    <a:lnTo>
                      <a:pt x="312" y="1149"/>
                    </a:lnTo>
                    <a:lnTo>
                      <a:pt x="360" y="1149"/>
                    </a:lnTo>
                    <a:lnTo>
                      <a:pt x="416" y="1149"/>
                    </a:lnTo>
                    <a:lnTo>
                      <a:pt x="480" y="1149"/>
                    </a:lnTo>
                    <a:lnTo>
                      <a:pt x="556" y="1149"/>
                    </a:lnTo>
                    <a:lnTo>
                      <a:pt x="556" y="933"/>
                    </a:lnTo>
                    <a:lnTo>
                      <a:pt x="556" y="765"/>
                    </a:lnTo>
                    <a:lnTo>
                      <a:pt x="556" y="503"/>
                    </a:lnTo>
                    <a:lnTo>
                      <a:pt x="556"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68" name="Freeform 417">
                <a:extLst>
                  <a:ext uri="{FF2B5EF4-FFF2-40B4-BE49-F238E27FC236}">
                    <a16:creationId xmlns:a16="http://schemas.microsoft.com/office/drawing/2014/main" id="{84400803-378E-47D5-A33C-F36A38483D60}"/>
                  </a:ext>
                </a:extLst>
              </p:cNvPr>
              <p:cNvSpPr>
                <a:spLocks/>
              </p:cNvSpPr>
              <p:nvPr/>
            </p:nvSpPr>
            <p:spPr bwMode="auto">
              <a:xfrm>
                <a:off x="1942" y="2593"/>
                <a:ext cx="260" cy="574"/>
              </a:xfrm>
              <a:custGeom>
                <a:avLst/>
                <a:gdLst>
                  <a:gd name="T0" fmla="*/ 9 w 520"/>
                  <a:gd name="T1" fmla="*/ 0 h 1149"/>
                  <a:gd name="T2" fmla="*/ 8 w 520"/>
                  <a:gd name="T3" fmla="*/ 0 h 1149"/>
                  <a:gd name="T4" fmla="*/ 8 w 520"/>
                  <a:gd name="T5" fmla="*/ 0 h 1149"/>
                  <a:gd name="T6" fmla="*/ 7 w 520"/>
                  <a:gd name="T7" fmla="*/ 0 h 1149"/>
                  <a:gd name="T8" fmla="*/ 7 w 520"/>
                  <a:gd name="T9" fmla="*/ 0 h 1149"/>
                  <a:gd name="T10" fmla="*/ 7 w 520"/>
                  <a:gd name="T11" fmla="*/ 0 h 1149"/>
                  <a:gd name="T12" fmla="*/ 7 w 520"/>
                  <a:gd name="T13" fmla="*/ 0 h 1149"/>
                  <a:gd name="T14" fmla="*/ 6 w 520"/>
                  <a:gd name="T15" fmla="*/ 0 h 1149"/>
                  <a:gd name="T16" fmla="*/ 6 w 520"/>
                  <a:gd name="T17" fmla="*/ 0 h 1149"/>
                  <a:gd name="T18" fmla="*/ 6 w 520"/>
                  <a:gd name="T19" fmla="*/ 0 h 1149"/>
                  <a:gd name="T20" fmla="*/ 5 w 520"/>
                  <a:gd name="T21" fmla="*/ 0 h 1149"/>
                  <a:gd name="T22" fmla="*/ 5 w 520"/>
                  <a:gd name="T23" fmla="*/ 0 h 1149"/>
                  <a:gd name="T24" fmla="*/ 4 w 520"/>
                  <a:gd name="T25" fmla="*/ 0 h 1149"/>
                  <a:gd name="T26" fmla="*/ 3 w 520"/>
                  <a:gd name="T27" fmla="*/ 0 h 1149"/>
                  <a:gd name="T28" fmla="*/ 3 w 520"/>
                  <a:gd name="T29" fmla="*/ 0 h 1149"/>
                  <a:gd name="T30" fmla="*/ 2 w 520"/>
                  <a:gd name="T31" fmla="*/ 0 h 1149"/>
                  <a:gd name="T32" fmla="*/ 0 w 520"/>
                  <a:gd name="T33" fmla="*/ 0 h 1149"/>
                  <a:gd name="T34" fmla="*/ 0 w 520"/>
                  <a:gd name="T35" fmla="*/ 3 h 1149"/>
                  <a:gd name="T36" fmla="*/ 0 w 520"/>
                  <a:gd name="T37" fmla="*/ 5 h 1149"/>
                  <a:gd name="T38" fmla="*/ 0 w 520"/>
                  <a:gd name="T39" fmla="*/ 10 h 1149"/>
                  <a:gd name="T40" fmla="*/ 0 w 520"/>
                  <a:gd name="T41" fmla="*/ 17 h 1149"/>
                  <a:gd name="T42" fmla="*/ 1 w 520"/>
                  <a:gd name="T43" fmla="*/ 17 h 1149"/>
                  <a:gd name="T44" fmla="*/ 1 w 520"/>
                  <a:gd name="T45" fmla="*/ 17 h 1149"/>
                  <a:gd name="T46" fmla="*/ 2 w 520"/>
                  <a:gd name="T47" fmla="*/ 17 h 1149"/>
                  <a:gd name="T48" fmla="*/ 2 w 520"/>
                  <a:gd name="T49" fmla="*/ 17 h 1149"/>
                  <a:gd name="T50" fmla="*/ 2 w 520"/>
                  <a:gd name="T51" fmla="*/ 17 h 1149"/>
                  <a:gd name="T52" fmla="*/ 3 w 520"/>
                  <a:gd name="T53" fmla="*/ 17 h 1149"/>
                  <a:gd name="T54" fmla="*/ 3 w 520"/>
                  <a:gd name="T55" fmla="*/ 17 h 1149"/>
                  <a:gd name="T56" fmla="*/ 3 w 520"/>
                  <a:gd name="T57" fmla="*/ 17 h 1149"/>
                  <a:gd name="T58" fmla="*/ 4 w 520"/>
                  <a:gd name="T59" fmla="*/ 17 h 1149"/>
                  <a:gd name="T60" fmla="*/ 4 w 520"/>
                  <a:gd name="T61" fmla="*/ 17 h 1149"/>
                  <a:gd name="T62" fmla="*/ 4 w 520"/>
                  <a:gd name="T63" fmla="*/ 17 h 1149"/>
                  <a:gd name="T64" fmla="*/ 5 w 520"/>
                  <a:gd name="T65" fmla="*/ 17 h 1149"/>
                  <a:gd name="T66" fmla="*/ 6 w 520"/>
                  <a:gd name="T67" fmla="*/ 17 h 1149"/>
                  <a:gd name="T68" fmla="*/ 7 w 520"/>
                  <a:gd name="T69" fmla="*/ 17 h 1149"/>
                  <a:gd name="T70" fmla="*/ 8 w 520"/>
                  <a:gd name="T71" fmla="*/ 17 h 1149"/>
                  <a:gd name="T72" fmla="*/ 9 w 520"/>
                  <a:gd name="T73" fmla="*/ 17 h 1149"/>
                  <a:gd name="T74" fmla="*/ 9 w 520"/>
                  <a:gd name="T75" fmla="*/ 14 h 1149"/>
                  <a:gd name="T76" fmla="*/ 9 w 520"/>
                  <a:gd name="T77" fmla="*/ 11 h 1149"/>
                  <a:gd name="T78" fmla="*/ 9 w 520"/>
                  <a:gd name="T79" fmla="*/ 7 h 1149"/>
                  <a:gd name="T80" fmla="*/ 9 w 52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20" h="1149">
                    <a:moveTo>
                      <a:pt x="520" y="0"/>
                    </a:moveTo>
                    <a:lnTo>
                      <a:pt x="490" y="0"/>
                    </a:lnTo>
                    <a:lnTo>
                      <a:pt x="464" y="0"/>
                    </a:lnTo>
                    <a:lnTo>
                      <a:pt x="442" y="0"/>
                    </a:lnTo>
                    <a:lnTo>
                      <a:pt x="423" y="0"/>
                    </a:lnTo>
                    <a:lnTo>
                      <a:pt x="404" y="0"/>
                    </a:lnTo>
                    <a:lnTo>
                      <a:pt x="386" y="0"/>
                    </a:lnTo>
                    <a:lnTo>
                      <a:pt x="367" y="0"/>
                    </a:lnTo>
                    <a:lnTo>
                      <a:pt x="347" y="0"/>
                    </a:lnTo>
                    <a:lnTo>
                      <a:pt x="324" y="0"/>
                    </a:lnTo>
                    <a:lnTo>
                      <a:pt x="297" y="0"/>
                    </a:lnTo>
                    <a:lnTo>
                      <a:pt x="265" y="0"/>
                    </a:lnTo>
                    <a:lnTo>
                      <a:pt x="228" y="0"/>
                    </a:lnTo>
                    <a:lnTo>
                      <a:pt x="183" y="0"/>
                    </a:lnTo>
                    <a:lnTo>
                      <a:pt x="131" y="0"/>
                    </a:lnTo>
                    <a:lnTo>
                      <a:pt x="70" y="0"/>
                    </a:lnTo>
                    <a:lnTo>
                      <a:pt x="0" y="0"/>
                    </a:lnTo>
                    <a:lnTo>
                      <a:pt x="0" y="215"/>
                    </a:lnTo>
                    <a:lnTo>
                      <a:pt x="0" y="382"/>
                    </a:lnTo>
                    <a:lnTo>
                      <a:pt x="0" y="645"/>
                    </a:lnTo>
                    <a:lnTo>
                      <a:pt x="0" y="1149"/>
                    </a:lnTo>
                    <a:lnTo>
                      <a:pt x="30" y="1149"/>
                    </a:lnTo>
                    <a:lnTo>
                      <a:pt x="55" y="1149"/>
                    </a:lnTo>
                    <a:lnTo>
                      <a:pt x="78" y="1149"/>
                    </a:lnTo>
                    <a:lnTo>
                      <a:pt x="98" y="1149"/>
                    </a:lnTo>
                    <a:lnTo>
                      <a:pt x="116" y="1149"/>
                    </a:lnTo>
                    <a:lnTo>
                      <a:pt x="135" y="1149"/>
                    </a:lnTo>
                    <a:lnTo>
                      <a:pt x="153" y="1149"/>
                    </a:lnTo>
                    <a:lnTo>
                      <a:pt x="174" y="1149"/>
                    </a:lnTo>
                    <a:lnTo>
                      <a:pt x="197" y="1149"/>
                    </a:lnTo>
                    <a:lnTo>
                      <a:pt x="223" y="1149"/>
                    </a:lnTo>
                    <a:lnTo>
                      <a:pt x="255" y="1149"/>
                    </a:lnTo>
                    <a:lnTo>
                      <a:pt x="293" y="1149"/>
                    </a:lnTo>
                    <a:lnTo>
                      <a:pt x="336" y="1149"/>
                    </a:lnTo>
                    <a:lnTo>
                      <a:pt x="388" y="1149"/>
                    </a:lnTo>
                    <a:lnTo>
                      <a:pt x="449" y="1149"/>
                    </a:lnTo>
                    <a:lnTo>
                      <a:pt x="520" y="1149"/>
                    </a:lnTo>
                    <a:lnTo>
                      <a:pt x="520" y="933"/>
                    </a:lnTo>
                    <a:lnTo>
                      <a:pt x="520" y="765"/>
                    </a:lnTo>
                    <a:lnTo>
                      <a:pt x="520" y="503"/>
                    </a:lnTo>
                    <a:lnTo>
                      <a:pt x="520"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69" name="Freeform 418">
                <a:extLst>
                  <a:ext uri="{FF2B5EF4-FFF2-40B4-BE49-F238E27FC236}">
                    <a16:creationId xmlns:a16="http://schemas.microsoft.com/office/drawing/2014/main" id="{0D90AA85-C2EB-4769-AB98-E14B58A2B74D}"/>
                  </a:ext>
                </a:extLst>
              </p:cNvPr>
              <p:cNvSpPr>
                <a:spLocks/>
              </p:cNvSpPr>
              <p:nvPr/>
            </p:nvSpPr>
            <p:spPr bwMode="auto">
              <a:xfrm>
                <a:off x="1947" y="2593"/>
                <a:ext cx="242" cy="574"/>
              </a:xfrm>
              <a:custGeom>
                <a:avLst/>
                <a:gdLst>
                  <a:gd name="T0" fmla="*/ 8 w 484"/>
                  <a:gd name="T1" fmla="*/ 0 h 1149"/>
                  <a:gd name="T2" fmla="*/ 8 w 484"/>
                  <a:gd name="T3" fmla="*/ 0 h 1149"/>
                  <a:gd name="T4" fmla="*/ 7 w 484"/>
                  <a:gd name="T5" fmla="*/ 0 h 1149"/>
                  <a:gd name="T6" fmla="*/ 7 w 484"/>
                  <a:gd name="T7" fmla="*/ 0 h 1149"/>
                  <a:gd name="T8" fmla="*/ 7 w 484"/>
                  <a:gd name="T9" fmla="*/ 0 h 1149"/>
                  <a:gd name="T10" fmla="*/ 6 w 484"/>
                  <a:gd name="T11" fmla="*/ 0 h 1149"/>
                  <a:gd name="T12" fmla="*/ 6 w 484"/>
                  <a:gd name="T13" fmla="*/ 0 h 1149"/>
                  <a:gd name="T14" fmla="*/ 6 w 484"/>
                  <a:gd name="T15" fmla="*/ 0 h 1149"/>
                  <a:gd name="T16" fmla="*/ 6 w 484"/>
                  <a:gd name="T17" fmla="*/ 0 h 1149"/>
                  <a:gd name="T18" fmla="*/ 5 w 484"/>
                  <a:gd name="T19" fmla="*/ 0 h 1149"/>
                  <a:gd name="T20" fmla="*/ 5 w 484"/>
                  <a:gd name="T21" fmla="*/ 0 h 1149"/>
                  <a:gd name="T22" fmla="*/ 4 w 484"/>
                  <a:gd name="T23" fmla="*/ 0 h 1149"/>
                  <a:gd name="T24" fmla="*/ 4 w 484"/>
                  <a:gd name="T25" fmla="*/ 0 h 1149"/>
                  <a:gd name="T26" fmla="*/ 3 w 484"/>
                  <a:gd name="T27" fmla="*/ 0 h 1149"/>
                  <a:gd name="T28" fmla="*/ 2 w 484"/>
                  <a:gd name="T29" fmla="*/ 0 h 1149"/>
                  <a:gd name="T30" fmla="*/ 2 w 484"/>
                  <a:gd name="T31" fmla="*/ 0 h 1149"/>
                  <a:gd name="T32" fmla="*/ 0 w 484"/>
                  <a:gd name="T33" fmla="*/ 0 h 1149"/>
                  <a:gd name="T34" fmla="*/ 0 w 484"/>
                  <a:gd name="T35" fmla="*/ 3 h 1149"/>
                  <a:gd name="T36" fmla="*/ 0 w 484"/>
                  <a:gd name="T37" fmla="*/ 5 h 1149"/>
                  <a:gd name="T38" fmla="*/ 0 w 484"/>
                  <a:gd name="T39" fmla="*/ 10 h 1149"/>
                  <a:gd name="T40" fmla="*/ 0 w 484"/>
                  <a:gd name="T41" fmla="*/ 17 h 1149"/>
                  <a:gd name="T42" fmla="*/ 1 w 484"/>
                  <a:gd name="T43" fmla="*/ 17 h 1149"/>
                  <a:gd name="T44" fmla="*/ 1 w 484"/>
                  <a:gd name="T45" fmla="*/ 17 h 1149"/>
                  <a:gd name="T46" fmla="*/ 2 w 484"/>
                  <a:gd name="T47" fmla="*/ 17 h 1149"/>
                  <a:gd name="T48" fmla="*/ 2 w 484"/>
                  <a:gd name="T49" fmla="*/ 17 h 1149"/>
                  <a:gd name="T50" fmla="*/ 2 w 484"/>
                  <a:gd name="T51" fmla="*/ 17 h 1149"/>
                  <a:gd name="T52" fmla="*/ 2 w 484"/>
                  <a:gd name="T53" fmla="*/ 17 h 1149"/>
                  <a:gd name="T54" fmla="*/ 3 w 484"/>
                  <a:gd name="T55" fmla="*/ 17 h 1149"/>
                  <a:gd name="T56" fmla="*/ 3 w 484"/>
                  <a:gd name="T57" fmla="*/ 17 h 1149"/>
                  <a:gd name="T58" fmla="*/ 3 w 484"/>
                  <a:gd name="T59" fmla="*/ 17 h 1149"/>
                  <a:gd name="T60" fmla="*/ 4 w 484"/>
                  <a:gd name="T61" fmla="*/ 17 h 1149"/>
                  <a:gd name="T62" fmla="*/ 4 w 484"/>
                  <a:gd name="T63" fmla="*/ 17 h 1149"/>
                  <a:gd name="T64" fmla="*/ 5 w 484"/>
                  <a:gd name="T65" fmla="*/ 17 h 1149"/>
                  <a:gd name="T66" fmla="*/ 5 w 484"/>
                  <a:gd name="T67" fmla="*/ 17 h 1149"/>
                  <a:gd name="T68" fmla="*/ 6 w 484"/>
                  <a:gd name="T69" fmla="*/ 17 h 1149"/>
                  <a:gd name="T70" fmla="*/ 7 w 484"/>
                  <a:gd name="T71" fmla="*/ 17 h 1149"/>
                  <a:gd name="T72" fmla="*/ 8 w 484"/>
                  <a:gd name="T73" fmla="*/ 17 h 1149"/>
                  <a:gd name="T74" fmla="*/ 8 w 484"/>
                  <a:gd name="T75" fmla="*/ 14 h 1149"/>
                  <a:gd name="T76" fmla="*/ 8 w 484"/>
                  <a:gd name="T77" fmla="*/ 11 h 1149"/>
                  <a:gd name="T78" fmla="*/ 8 w 484"/>
                  <a:gd name="T79" fmla="*/ 7 h 1149"/>
                  <a:gd name="T80" fmla="*/ 8 w 48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84" h="1149">
                    <a:moveTo>
                      <a:pt x="484" y="0"/>
                    </a:moveTo>
                    <a:lnTo>
                      <a:pt x="456" y="0"/>
                    </a:lnTo>
                    <a:lnTo>
                      <a:pt x="432" y="0"/>
                    </a:lnTo>
                    <a:lnTo>
                      <a:pt x="411" y="0"/>
                    </a:lnTo>
                    <a:lnTo>
                      <a:pt x="393" y="0"/>
                    </a:lnTo>
                    <a:lnTo>
                      <a:pt x="376" y="0"/>
                    </a:lnTo>
                    <a:lnTo>
                      <a:pt x="360" y="0"/>
                    </a:lnTo>
                    <a:lnTo>
                      <a:pt x="342" y="0"/>
                    </a:lnTo>
                    <a:lnTo>
                      <a:pt x="323" y="0"/>
                    </a:lnTo>
                    <a:lnTo>
                      <a:pt x="301" y="0"/>
                    </a:lnTo>
                    <a:lnTo>
                      <a:pt x="277" y="0"/>
                    </a:lnTo>
                    <a:lnTo>
                      <a:pt x="247" y="0"/>
                    </a:lnTo>
                    <a:lnTo>
                      <a:pt x="212" y="0"/>
                    </a:lnTo>
                    <a:lnTo>
                      <a:pt x="171" y="0"/>
                    </a:lnTo>
                    <a:lnTo>
                      <a:pt x="122" y="0"/>
                    </a:lnTo>
                    <a:lnTo>
                      <a:pt x="66" y="0"/>
                    </a:lnTo>
                    <a:lnTo>
                      <a:pt x="0" y="0"/>
                    </a:lnTo>
                    <a:lnTo>
                      <a:pt x="0" y="215"/>
                    </a:lnTo>
                    <a:lnTo>
                      <a:pt x="0" y="382"/>
                    </a:lnTo>
                    <a:lnTo>
                      <a:pt x="0" y="645"/>
                    </a:lnTo>
                    <a:lnTo>
                      <a:pt x="0" y="1149"/>
                    </a:lnTo>
                    <a:lnTo>
                      <a:pt x="28" y="1149"/>
                    </a:lnTo>
                    <a:lnTo>
                      <a:pt x="52" y="1149"/>
                    </a:lnTo>
                    <a:lnTo>
                      <a:pt x="73" y="1149"/>
                    </a:lnTo>
                    <a:lnTo>
                      <a:pt x="91" y="1149"/>
                    </a:lnTo>
                    <a:lnTo>
                      <a:pt x="109" y="1149"/>
                    </a:lnTo>
                    <a:lnTo>
                      <a:pt x="125" y="1149"/>
                    </a:lnTo>
                    <a:lnTo>
                      <a:pt x="143" y="1149"/>
                    </a:lnTo>
                    <a:lnTo>
                      <a:pt x="161" y="1149"/>
                    </a:lnTo>
                    <a:lnTo>
                      <a:pt x="183" y="1149"/>
                    </a:lnTo>
                    <a:lnTo>
                      <a:pt x="209" y="1149"/>
                    </a:lnTo>
                    <a:lnTo>
                      <a:pt x="238" y="1149"/>
                    </a:lnTo>
                    <a:lnTo>
                      <a:pt x="273" y="1149"/>
                    </a:lnTo>
                    <a:lnTo>
                      <a:pt x="314" y="1149"/>
                    </a:lnTo>
                    <a:lnTo>
                      <a:pt x="362" y="1149"/>
                    </a:lnTo>
                    <a:lnTo>
                      <a:pt x="418" y="1149"/>
                    </a:lnTo>
                    <a:lnTo>
                      <a:pt x="484" y="1149"/>
                    </a:lnTo>
                    <a:lnTo>
                      <a:pt x="484" y="933"/>
                    </a:lnTo>
                    <a:lnTo>
                      <a:pt x="484" y="765"/>
                    </a:lnTo>
                    <a:lnTo>
                      <a:pt x="484" y="503"/>
                    </a:lnTo>
                    <a:lnTo>
                      <a:pt x="484"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70" name="Freeform 419">
                <a:extLst>
                  <a:ext uri="{FF2B5EF4-FFF2-40B4-BE49-F238E27FC236}">
                    <a16:creationId xmlns:a16="http://schemas.microsoft.com/office/drawing/2014/main" id="{3F4D6AF0-671D-4E34-8121-37A95CDCB082}"/>
                  </a:ext>
                </a:extLst>
              </p:cNvPr>
              <p:cNvSpPr>
                <a:spLocks/>
              </p:cNvSpPr>
              <p:nvPr/>
            </p:nvSpPr>
            <p:spPr bwMode="auto">
              <a:xfrm>
                <a:off x="1951" y="2593"/>
                <a:ext cx="224" cy="574"/>
              </a:xfrm>
              <a:custGeom>
                <a:avLst/>
                <a:gdLst>
                  <a:gd name="T0" fmla="*/ 7 w 447"/>
                  <a:gd name="T1" fmla="*/ 0 h 1149"/>
                  <a:gd name="T2" fmla="*/ 7 w 447"/>
                  <a:gd name="T3" fmla="*/ 0 h 1149"/>
                  <a:gd name="T4" fmla="*/ 7 w 447"/>
                  <a:gd name="T5" fmla="*/ 0 h 1149"/>
                  <a:gd name="T6" fmla="*/ 6 w 447"/>
                  <a:gd name="T7" fmla="*/ 0 h 1149"/>
                  <a:gd name="T8" fmla="*/ 6 w 447"/>
                  <a:gd name="T9" fmla="*/ 0 h 1149"/>
                  <a:gd name="T10" fmla="*/ 6 w 447"/>
                  <a:gd name="T11" fmla="*/ 0 h 1149"/>
                  <a:gd name="T12" fmla="*/ 6 w 447"/>
                  <a:gd name="T13" fmla="*/ 0 h 1149"/>
                  <a:gd name="T14" fmla="*/ 5 w 447"/>
                  <a:gd name="T15" fmla="*/ 0 h 1149"/>
                  <a:gd name="T16" fmla="*/ 5 w 447"/>
                  <a:gd name="T17" fmla="*/ 0 h 1149"/>
                  <a:gd name="T18" fmla="*/ 5 w 447"/>
                  <a:gd name="T19" fmla="*/ 0 h 1149"/>
                  <a:gd name="T20" fmla="*/ 4 w 447"/>
                  <a:gd name="T21" fmla="*/ 0 h 1149"/>
                  <a:gd name="T22" fmla="*/ 4 w 447"/>
                  <a:gd name="T23" fmla="*/ 0 h 1149"/>
                  <a:gd name="T24" fmla="*/ 4 w 447"/>
                  <a:gd name="T25" fmla="*/ 0 h 1149"/>
                  <a:gd name="T26" fmla="*/ 3 w 447"/>
                  <a:gd name="T27" fmla="*/ 0 h 1149"/>
                  <a:gd name="T28" fmla="*/ 2 w 447"/>
                  <a:gd name="T29" fmla="*/ 0 h 1149"/>
                  <a:gd name="T30" fmla="*/ 1 w 447"/>
                  <a:gd name="T31" fmla="*/ 0 h 1149"/>
                  <a:gd name="T32" fmla="*/ 0 w 447"/>
                  <a:gd name="T33" fmla="*/ 0 h 1149"/>
                  <a:gd name="T34" fmla="*/ 0 w 447"/>
                  <a:gd name="T35" fmla="*/ 3 h 1149"/>
                  <a:gd name="T36" fmla="*/ 0 w 447"/>
                  <a:gd name="T37" fmla="*/ 5 h 1149"/>
                  <a:gd name="T38" fmla="*/ 0 w 447"/>
                  <a:gd name="T39" fmla="*/ 10 h 1149"/>
                  <a:gd name="T40" fmla="*/ 0 w 447"/>
                  <a:gd name="T41" fmla="*/ 17 h 1149"/>
                  <a:gd name="T42" fmla="*/ 1 w 447"/>
                  <a:gd name="T43" fmla="*/ 17 h 1149"/>
                  <a:gd name="T44" fmla="*/ 1 w 447"/>
                  <a:gd name="T45" fmla="*/ 17 h 1149"/>
                  <a:gd name="T46" fmla="*/ 2 w 447"/>
                  <a:gd name="T47" fmla="*/ 17 h 1149"/>
                  <a:gd name="T48" fmla="*/ 2 w 447"/>
                  <a:gd name="T49" fmla="*/ 17 h 1149"/>
                  <a:gd name="T50" fmla="*/ 2 w 447"/>
                  <a:gd name="T51" fmla="*/ 17 h 1149"/>
                  <a:gd name="T52" fmla="*/ 2 w 447"/>
                  <a:gd name="T53" fmla="*/ 17 h 1149"/>
                  <a:gd name="T54" fmla="*/ 3 w 447"/>
                  <a:gd name="T55" fmla="*/ 17 h 1149"/>
                  <a:gd name="T56" fmla="*/ 3 w 447"/>
                  <a:gd name="T57" fmla="*/ 17 h 1149"/>
                  <a:gd name="T58" fmla="*/ 3 w 447"/>
                  <a:gd name="T59" fmla="*/ 17 h 1149"/>
                  <a:gd name="T60" fmla="*/ 4 w 447"/>
                  <a:gd name="T61" fmla="*/ 17 h 1149"/>
                  <a:gd name="T62" fmla="*/ 4 w 447"/>
                  <a:gd name="T63" fmla="*/ 17 h 1149"/>
                  <a:gd name="T64" fmla="*/ 4 w 447"/>
                  <a:gd name="T65" fmla="*/ 17 h 1149"/>
                  <a:gd name="T66" fmla="*/ 5 w 447"/>
                  <a:gd name="T67" fmla="*/ 17 h 1149"/>
                  <a:gd name="T68" fmla="*/ 6 w 447"/>
                  <a:gd name="T69" fmla="*/ 17 h 1149"/>
                  <a:gd name="T70" fmla="*/ 7 w 447"/>
                  <a:gd name="T71" fmla="*/ 17 h 1149"/>
                  <a:gd name="T72" fmla="*/ 7 w 447"/>
                  <a:gd name="T73" fmla="*/ 17 h 1149"/>
                  <a:gd name="T74" fmla="*/ 7 w 447"/>
                  <a:gd name="T75" fmla="*/ 14 h 1149"/>
                  <a:gd name="T76" fmla="*/ 7 w 447"/>
                  <a:gd name="T77" fmla="*/ 11 h 1149"/>
                  <a:gd name="T78" fmla="*/ 7 w 447"/>
                  <a:gd name="T79" fmla="*/ 7 h 1149"/>
                  <a:gd name="T80" fmla="*/ 7 w 44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7" h="1149">
                    <a:moveTo>
                      <a:pt x="447" y="0"/>
                    </a:moveTo>
                    <a:lnTo>
                      <a:pt x="422" y="0"/>
                    </a:lnTo>
                    <a:lnTo>
                      <a:pt x="400" y="0"/>
                    </a:lnTo>
                    <a:lnTo>
                      <a:pt x="381" y="0"/>
                    </a:lnTo>
                    <a:lnTo>
                      <a:pt x="364" y="0"/>
                    </a:lnTo>
                    <a:lnTo>
                      <a:pt x="348" y="0"/>
                    </a:lnTo>
                    <a:lnTo>
                      <a:pt x="332" y="0"/>
                    </a:lnTo>
                    <a:lnTo>
                      <a:pt x="316" y="0"/>
                    </a:lnTo>
                    <a:lnTo>
                      <a:pt x="299" y="0"/>
                    </a:lnTo>
                    <a:lnTo>
                      <a:pt x="279" y="0"/>
                    </a:lnTo>
                    <a:lnTo>
                      <a:pt x="256" y="0"/>
                    </a:lnTo>
                    <a:lnTo>
                      <a:pt x="229" y="0"/>
                    </a:lnTo>
                    <a:lnTo>
                      <a:pt x="196" y="0"/>
                    </a:lnTo>
                    <a:lnTo>
                      <a:pt x="158" y="0"/>
                    </a:lnTo>
                    <a:lnTo>
                      <a:pt x="113" y="0"/>
                    </a:lnTo>
                    <a:lnTo>
                      <a:pt x="62" y="0"/>
                    </a:lnTo>
                    <a:lnTo>
                      <a:pt x="0" y="0"/>
                    </a:lnTo>
                    <a:lnTo>
                      <a:pt x="0" y="215"/>
                    </a:lnTo>
                    <a:lnTo>
                      <a:pt x="0" y="382"/>
                    </a:lnTo>
                    <a:lnTo>
                      <a:pt x="0" y="645"/>
                    </a:lnTo>
                    <a:lnTo>
                      <a:pt x="0" y="1149"/>
                    </a:lnTo>
                    <a:lnTo>
                      <a:pt x="26" y="1149"/>
                    </a:lnTo>
                    <a:lnTo>
                      <a:pt x="49" y="1149"/>
                    </a:lnTo>
                    <a:lnTo>
                      <a:pt x="67" y="1149"/>
                    </a:lnTo>
                    <a:lnTo>
                      <a:pt x="85" y="1149"/>
                    </a:lnTo>
                    <a:lnTo>
                      <a:pt x="101" y="1149"/>
                    </a:lnTo>
                    <a:lnTo>
                      <a:pt x="117" y="1149"/>
                    </a:lnTo>
                    <a:lnTo>
                      <a:pt x="133" y="1149"/>
                    </a:lnTo>
                    <a:lnTo>
                      <a:pt x="150" y="1149"/>
                    </a:lnTo>
                    <a:lnTo>
                      <a:pt x="170" y="1149"/>
                    </a:lnTo>
                    <a:lnTo>
                      <a:pt x="193" y="1149"/>
                    </a:lnTo>
                    <a:lnTo>
                      <a:pt x="220" y="1149"/>
                    </a:lnTo>
                    <a:lnTo>
                      <a:pt x="253" y="1149"/>
                    </a:lnTo>
                    <a:lnTo>
                      <a:pt x="291" y="1149"/>
                    </a:lnTo>
                    <a:lnTo>
                      <a:pt x="334" y="1149"/>
                    </a:lnTo>
                    <a:lnTo>
                      <a:pt x="386" y="1149"/>
                    </a:lnTo>
                    <a:lnTo>
                      <a:pt x="447" y="1149"/>
                    </a:lnTo>
                    <a:lnTo>
                      <a:pt x="447" y="933"/>
                    </a:lnTo>
                    <a:lnTo>
                      <a:pt x="447" y="765"/>
                    </a:lnTo>
                    <a:lnTo>
                      <a:pt x="447" y="503"/>
                    </a:lnTo>
                    <a:lnTo>
                      <a:pt x="44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71" name="Freeform 420">
                <a:extLst>
                  <a:ext uri="{FF2B5EF4-FFF2-40B4-BE49-F238E27FC236}">
                    <a16:creationId xmlns:a16="http://schemas.microsoft.com/office/drawing/2014/main" id="{AFF4ADF1-4EBE-4C14-88C8-975A8F44E528}"/>
                  </a:ext>
                </a:extLst>
              </p:cNvPr>
              <p:cNvSpPr>
                <a:spLocks/>
              </p:cNvSpPr>
              <p:nvPr/>
            </p:nvSpPr>
            <p:spPr bwMode="auto">
              <a:xfrm>
                <a:off x="1957" y="2593"/>
                <a:ext cx="204" cy="574"/>
              </a:xfrm>
              <a:custGeom>
                <a:avLst/>
                <a:gdLst>
                  <a:gd name="T0" fmla="*/ 7 w 408"/>
                  <a:gd name="T1" fmla="*/ 0 h 1149"/>
                  <a:gd name="T2" fmla="*/ 7 w 408"/>
                  <a:gd name="T3" fmla="*/ 0 h 1149"/>
                  <a:gd name="T4" fmla="*/ 6 w 408"/>
                  <a:gd name="T5" fmla="*/ 0 h 1149"/>
                  <a:gd name="T6" fmla="*/ 6 w 408"/>
                  <a:gd name="T7" fmla="*/ 0 h 1149"/>
                  <a:gd name="T8" fmla="*/ 6 w 408"/>
                  <a:gd name="T9" fmla="*/ 0 h 1149"/>
                  <a:gd name="T10" fmla="*/ 5 w 408"/>
                  <a:gd name="T11" fmla="*/ 0 h 1149"/>
                  <a:gd name="T12" fmla="*/ 5 w 408"/>
                  <a:gd name="T13" fmla="*/ 0 h 1149"/>
                  <a:gd name="T14" fmla="*/ 5 w 408"/>
                  <a:gd name="T15" fmla="*/ 0 h 1149"/>
                  <a:gd name="T16" fmla="*/ 5 w 408"/>
                  <a:gd name="T17" fmla="*/ 0 h 1149"/>
                  <a:gd name="T18" fmla="*/ 4 w 408"/>
                  <a:gd name="T19" fmla="*/ 0 h 1149"/>
                  <a:gd name="T20" fmla="*/ 4 w 408"/>
                  <a:gd name="T21" fmla="*/ 0 h 1149"/>
                  <a:gd name="T22" fmla="*/ 4 w 408"/>
                  <a:gd name="T23" fmla="*/ 0 h 1149"/>
                  <a:gd name="T24" fmla="*/ 3 w 408"/>
                  <a:gd name="T25" fmla="*/ 0 h 1149"/>
                  <a:gd name="T26" fmla="*/ 3 w 408"/>
                  <a:gd name="T27" fmla="*/ 0 h 1149"/>
                  <a:gd name="T28" fmla="*/ 2 w 408"/>
                  <a:gd name="T29" fmla="*/ 0 h 1149"/>
                  <a:gd name="T30" fmla="*/ 1 w 408"/>
                  <a:gd name="T31" fmla="*/ 0 h 1149"/>
                  <a:gd name="T32" fmla="*/ 0 w 408"/>
                  <a:gd name="T33" fmla="*/ 0 h 1149"/>
                  <a:gd name="T34" fmla="*/ 0 w 408"/>
                  <a:gd name="T35" fmla="*/ 3 h 1149"/>
                  <a:gd name="T36" fmla="*/ 0 w 408"/>
                  <a:gd name="T37" fmla="*/ 5 h 1149"/>
                  <a:gd name="T38" fmla="*/ 0 w 408"/>
                  <a:gd name="T39" fmla="*/ 10 h 1149"/>
                  <a:gd name="T40" fmla="*/ 0 w 408"/>
                  <a:gd name="T41" fmla="*/ 17 h 1149"/>
                  <a:gd name="T42" fmla="*/ 1 w 408"/>
                  <a:gd name="T43" fmla="*/ 17 h 1149"/>
                  <a:gd name="T44" fmla="*/ 1 w 408"/>
                  <a:gd name="T45" fmla="*/ 17 h 1149"/>
                  <a:gd name="T46" fmla="*/ 1 w 408"/>
                  <a:gd name="T47" fmla="*/ 17 h 1149"/>
                  <a:gd name="T48" fmla="*/ 2 w 408"/>
                  <a:gd name="T49" fmla="*/ 17 h 1149"/>
                  <a:gd name="T50" fmla="*/ 2 w 408"/>
                  <a:gd name="T51" fmla="*/ 17 h 1149"/>
                  <a:gd name="T52" fmla="*/ 2 w 408"/>
                  <a:gd name="T53" fmla="*/ 17 h 1149"/>
                  <a:gd name="T54" fmla="*/ 2 w 408"/>
                  <a:gd name="T55" fmla="*/ 17 h 1149"/>
                  <a:gd name="T56" fmla="*/ 3 w 408"/>
                  <a:gd name="T57" fmla="*/ 17 h 1149"/>
                  <a:gd name="T58" fmla="*/ 3 w 408"/>
                  <a:gd name="T59" fmla="*/ 17 h 1149"/>
                  <a:gd name="T60" fmla="*/ 3 w 408"/>
                  <a:gd name="T61" fmla="*/ 17 h 1149"/>
                  <a:gd name="T62" fmla="*/ 4 w 408"/>
                  <a:gd name="T63" fmla="*/ 17 h 1149"/>
                  <a:gd name="T64" fmla="*/ 4 w 408"/>
                  <a:gd name="T65" fmla="*/ 17 h 1149"/>
                  <a:gd name="T66" fmla="*/ 5 w 408"/>
                  <a:gd name="T67" fmla="*/ 17 h 1149"/>
                  <a:gd name="T68" fmla="*/ 5 w 408"/>
                  <a:gd name="T69" fmla="*/ 17 h 1149"/>
                  <a:gd name="T70" fmla="*/ 6 w 408"/>
                  <a:gd name="T71" fmla="*/ 17 h 1149"/>
                  <a:gd name="T72" fmla="*/ 7 w 408"/>
                  <a:gd name="T73" fmla="*/ 17 h 1149"/>
                  <a:gd name="T74" fmla="*/ 7 w 408"/>
                  <a:gd name="T75" fmla="*/ 14 h 1149"/>
                  <a:gd name="T76" fmla="*/ 7 w 408"/>
                  <a:gd name="T77" fmla="*/ 11 h 1149"/>
                  <a:gd name="T78" fmla="*/ 7 w 408"/>
                  <a:gd name="T79" fmla="*/ 7 h 1149"/>
                  <a:gd name="T80" fmla="*/ 7 w 408"/>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8" h="1149">
                    <a:moveTo>
                      <a:pt x="408" y="0"/>
                    </a:moveTo>
                    <a:lnTo>
                      <a:pt x="385" y="0"/>
                    </a:lnTo>
                    <a:lnTo>
                      <a:pt x="365" y="0"/>
                    </a:lnTo>
                    <a:lnTo>
                      <a:pt x="348" y="0"/>
                    </a:lnTo>
                    <a:lnTo>
                      <a:pt x="332" y="0"/>
                    </a:lnTo>
                    <a:lnTo>
                      <a:pt x="318" y="0"/>
                    </a:lnTo>
                    <a:lnTo>
                      <a:pt x="303" y="0"/>
                    </a:lnTo>
                    <a:lnTo>
                      <a:pt x="289" y="0"/>
                    </a:lnTo>
                    <a:lnTo>
                      <a:pt x="273" y="0"/>
                    </a:lnTo>
                    <a:lnTo>
                      <a:pt x="255" y="0"/>
                    </a:lnTo>
                    <a:lnTo>
                      <a:pt x="233" y="0"/>
                    </a:lnTo>
                    <a:lnTo>
                      <a:pt x="208" y="0"/>
                    </a:lnTo>
                    <a:lnTo>
                      <a:pt x="179" y="0"/>
                    </a:lnTo>
                    <a:lnTo>
                      <a:pt x="144" y="0"/>
                    </a:lnTo>
                    <a:lnTo>
                      <a:pt x="104" y="0"/>
                    </a:lnTo>
                    <a:lnTo>
                      <a:pt x="55" y="0"/>
                    </a:lnTo>
                    <a:lnTo>
                      <a:pt x="0" y="0"/>
                    </a:lnTo>
                    <a:lnTo>
                      <a:pt x="0" y="215"/>
                    </a:lnTo>
                    <a:lnTo>
                      <a:pt x="0" y="382"/>
                    </a:lnTo>
                    <a:lnTo>
                      <a:pt x="0" y="645"/>
                    </a:lnTo>
                    <a:lnTo>
                      <a:pt x="0" y="1149"/>
                    </a:lnTo>
                    <a:lnTo>
                      <a:pt x="23" y="1149"/>
                    </a:lnTo>
                    <a:lnTo>
                      <a:pt x="43" y="1149"/>
                    </a:lnTo>
                    <a:lnTo>
                      <a:pt x="60" y="1149"/>
                    </a:lnTo>
                    <a:lnTo>
                      <a:pt x="76" y="1149"/>
                    </a:lnTo>
                    <a:lnTo>
                      <a:pt x="90" y="1149"/>
                    </a:lnTo>
                    <a:lnTo>
                      <a:pt x="105" y="1149"/>
                    </a:lnTo>
                    <a:lnTo>
                      <a:pt x="119" y="1149"/>
                    </a:lnTo>
                    <a:lnTo>
                      <a:pt x="135" y="1149"/>
                    </a:lnTo>
                    <a:lnTo>
                      <a:pt x="153" y="1149"/>
                    </a:lnTo>
                    <a:lnTo>
                      <a:pt x="175" y="1149"/>
                    </a:lnTo>
                    <a:lnTo>
                      <a:pt x="199" y="1149"/>
                    </a:lnTo>
                    <a:lnTo>
                      <a:pt x="229" y="1149"/>
                    </a:lnTo>
                    <a:lnTo>
                      <a:pt x="264" y="1149"/>
                    </a:lnTo>
                    <a:lnTo>
                      <a:pt x="304" y="1149"/>
                    </a:lnTo>
                    <a:lnTo>
                      <a:pt x="352" y="1149"/>
                    </a:lnTo>
                    <a:lnTo>
                      <a:pt x="408" y="1149"/>
                    </a:lnTo>
                    <a:lnTo>
                      <a:pt x="408" y="933"/>
                    </a:lnTo>
                    <a:lnTo>
                      <a:pt x="408" y="765"/>
                    </a:lnTo>
                    <a:lnTo>
                      <a:pt x="408" y="503"/>
                    </a:lnTo>
                    <a:lnTo>
                      <a:pt x="408"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72" name="Freeform 421">
                <a:extLst>
                  <a:ext uri="{FF2B5EF4-FFF2-40B4-BE49-F238E27FC236}">
                    <a16:creationId xmlns:a16="http://schemas.microsoft.com/office/drawing/2014/main" id="{4DA003CD-7903-44C4-A92D-9ADF6471F1E5}"/>
                  </a:ext>
                </a:extLst>
              </p:cNvPr>
              <p:cNvSpPr>
                <a:spLocks/>
              </p:cNvSpPr>
              <p:nvPr/>
            </p:nvSpPr>
            <p:spPr bwMode="auto">
              <a:xfrm>
                <a:off x="1962" y="2593"/>
                <a:ext cx="186" cy="574"/>
              </a:xfrm>
              <a:custGeom>
                <a:avLst/>
                <a:gdLst>
                  <a:gd name="T0" fmla="*/ 5 w 373"/>
                  <a:gd name="T1" fmla="*/ 0 h 1149"/>
                  <a:gd name="T2" fmla="*/ 5 w 373"/>
                  <a:gd name="T3" fmla="*/ 0 h 1149"/>
                  <a:gd name="T4" fmla="*/ 5 w 373"/>
                  <a:gd name="T5" fmla="*/ 0 h 1149"/>
                  <a:gd name="T6" fmla="*/ 4 w 373"/>
                  <a:gd name="T7" fmla="*/ 0 h 1149"/>
                  <a:gd name="T8" fmla="*/ 4 w 373"/>
                  <a:gd name="T9" fmla="*/ 0 h 1149"/>
                  <a:gd name="T10" fmla="*/ 4 w 373"/>
                  <a:gd name="T11" fmla="*/ 0 h 1149"/>
                  <a:gd name="T12" fmla="*/ 4 w 373"/>
                  <a:gd name="T13" fmla="*/ 0 h 1149"/>
                  <a:gd name="T14" fmla="*/ 4 w 373"/>
                  <a:gd name="T15" fmla="*/ 0 h 1149"/>
                  <a:gd name="T16" fmla="*/ 3 w 373"/>
                  <a:gd name="T17" fmla="*/ 0 h 1149"/>
                  <a:gd name="T18" fmla="*/ 3 w 373"/>
                  <a:gd name="T19" fmla="*/ 0 h 1149"/>
                  <a:gd name="T20" fmla="*/ 3 w 373"/>
                  <a:gd name="T21" fmla="*/ 0 h 1149"/>
                  <a:gd name="T22" fmla="*/ 2 w 373"/>
                  <a:gd name="T23" fmla="*/ 0 h 1149"/>
                  <a:gd name="T24" fmla="*/ 2 w 373"/>
                  <a:gd name="T25" fmla="*/ 0 h 1149"/>
                  <a:gd name="T26" fmla="*/ 2 w 373"/>
                  <a:gd name="T27" fmla="*/ 0 h 1149"/>
                  <a:gd name="T28" fmla="*/ 1 w 373"/>
                  <a:gd name="T29" fmla="*/ 0 h 1149"/>
                  <a:gd name="T30" fmla="*/ 0 w 373"/>
                  <a:gd name="T31" fmla="*/ 0 h 1149"/>
                  <a:gd name="T32" fmla="*/ 0 w 373"/>
                  <a:gd name="T33" fmla="*/ 0 h 1149"/>
                  <a:gd name="T34" fmla="*/ 0 w 373"/>
                  <a:gd name="T35" fmla="*/ 3 h 1149"/>
                  <a:gd name="T36" fmla="*/ 0 w 373"/>
                  <a:gd name="T37" fmla="*/ 5 h 1149"/>
                  <a:gd name="T38" fmla="*/ 0 w 373"/>
                  <a:gd name="T39" fmla="*/ 10 h 1149"/>
                  <a:gd name="T40" fmla="*/ 0 w 373"/>
                  <a:gd name="T41" fmla="*/ 17 h 1149"/>
                  <a:gd name="T42" fmla="*/ 0 w 373"/>
                  <a:gd name="T43" fmla="*/ 17 h 1149"/>
                  <a:gd name="T44" fmla="*/ 0 w 373"/>
                  <a:gd name="T45" fmla="*/ 17 h 1149"/>
                  <a:gd name="T46" fmla="*/ 0 w 373"/>
                  <a:gd name="T47" fmla="*/ 17 h 1149"/>
                  <a:gd name="T48" fmla="*/ 1 w 373"/>
                  <a:gd name="T49" fmla="*/ 17 h 1149"/>
                  <a:gd name="T50" fmla="*/ 1 w 373"/>
                  <a:gd name="T51" fmla="*/ 17 h 1149"/>
                  <a:gd name="T52" fmla="*/ 1 w 373"/>
                  <a:gd name="T53" fmla="*/ 17 h 1149"/>
                  <a:gd name="T54" fmla="*/ 1 w 373"/>
                  <a:gd name="T55" fmla="*/ 17 h 1149"/>
                  <a:gd name="T56" fmla="*/ 1 w 373"/>
                  <a:gd name="T57" fmla="*/ 17 h 1149"/>
                  <a:gd name="T58" fmla="*/ 2 w 373"/>
                  <a:gd name="T59" fmla="*/ 17 h 1149"/>
                  <a:gd name="T60" fmla="*/ 2 w 373"/>
                  <a:gd name="T61" fmla="*/ 17 h 1149"/>
                  <a:gd name="T62" fmla="*/ 2 w 373"/>
                  <a:gd name="T63" fmla="*/ 17 h 1149"/>
                  <a:gd name="T64" fmla="*/ 3 w 373"/>
                  <a:gd name="T65" fmla="*/ 17 h 1149"/>
                  <a:gd name="T66" fmla="*/ 3 w 373"/>
                  <a:gd name="T67" fmla="*/ 17 h 1149"/>
                  <a:gd name="T68" fmla="*/ 4 w 373"/>
                  <a:gd name="T69" fmla="*/ 17 h 1149"/>
                  <a:gd name="T70" fmla="*/ 5 w 373"/>
                  <a:gd name="T71" fmla="*/ 17 h 1149"/>
                  <a:gd name="T72" fmla="*/ 5 w 373"/>
                  <a:gd name="T73" fmla="*/ 17 h 1149"/>
                  <a:gd name="T74" fmla="*/ 5 w 373"/>
                  <a:gd name="T75" fmla="*/ 14 h 1149"/>
                  <a:gd name="T76" fmla="*/ 5 w 373"/>
                  <a:gd name="T77" fmla="*/ 11 h 1149"/>
                  <a:gd name="T78" fmla="*/ 5 w 373"/>
                  <a:gd name="T79" fmla="*/ 7 h 1149"/>
                  <a:gd name="T80" fmla="*/ 5 w 373"/>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3" h="1149">
                    <a:moveTo>
                      <a:pt x="373" y="0"/>
                    </a:moveTo>
                    <a:lnTo>
                      <a:pt x="352" y="0"/>
                    </a:lnTo>
                    <a:lnTo>
                      <a:pt x="333" y="0"/>
                    </a:lnTo>
                    <a:lnTo>
                      <a:pt x="318" y="0"/>
                    </a:lnTo>
                    <a:lnTo>
                      <a:pt x="303" y="0"/>
                    </a:lnTo>
                    <a:lnTo>
                      <a:pt x="290" y="0"/>
                    </a:lnTo>
                    <a:lnTo>
                      <a:pt x="277" y="0"/>
                    </a:lnTo>
                    <a:lnTo>
                      <a:pt x="264" y="0"/>
                    </a:lnTo>
                    <a:lnTo>
                      <a:pt x="249" y="0"/>
                    </a:lnTo>
                    <a:lnTo>
                      <a:pt x="233" y="0"/>
                    </a:lnTo>
                    <a:lnTo>
                      <a:pt x="213" y="0"/>
                    </a:lnTo>
                    <a:lnTo>
                      <a:pt x="190" y="0"/>
                    </a:lnTo>
                    <a:lnTo>
                      <a:pt x="164" y="0"/>
                    </a:lnTo>
                    <a:lnTo>
                      <a:pt x="131" y="0"/>
                    </a:lnTo>
                    <a:lnTo>
                      <a:pt x="95" y="0"/>
                    </a:lnTo>
                    <a:lnTo>
                      <a:pt x="51" y="0"/>
                    </a:lnTo>
                    <a:lnTo>
                      <a:pt x="0" y="0"/>
                    </a:lnTo>
                    <a:lnTo>
                      <a:pt x="0" y="215"/>
                    </a:lnTo>
                    <a:lnTo>
                      <a:pt x="0" y="382"/>
                    </a:lnTo>
                    <a:lnTo>
                      <a:pt x="0" y="645"/>
                    </a:lnTo>
                    <a:lnTo>
                      <a:pt x="0" y="1149"/>
                    </a:lnTo>
                    <a:lnTo>
                      <a:pt x="22" y="1149"/>
                    </a:lnTo>
                    <a:lnTo>
                      <a:pt x="41" y="1149"/>
                    </a:lnTo>
                    <a:lnTo>
                      <a:pt x="55" y="1149"/>
                    </a:lnTo>
                    <a:lnTo>
                      <a:pt x="70" y="1149"/>
                    </a:lnTo>
                    <a:lnTo>
                      <a:pt x="83" y="1149"/>
                    </a:lnTo>
                    <a:lnTo>
                      <a:pt x="97" y="1149"/>
                    </a:lnTo>
                    <a:lnTo>
                      <a:pt x="110" y="1149"/>
                    </a:lnTo>
                    <a:lnTo>
                      <a:pt x="125" y="1149"/>
                    </a:lnTo>
                    <a:lnTo>
                      <a:pt x="141" y="1149"/>
                    </a:lnTo>
                    <a:lnTo>
                      <a:pt x="160" y="1149"/>
                    </a:lnTo>
                    <a:lnTo>
                      <a:pt x="183" y="1149"/>
                    </a:lnTo>
                    <a:lnTo>
                      <a:pt x="210" y="1149"/>
                    </a:lnTo>
                    <a:lnTo>
                      <a:pt x="242" y="1149"/>
                    </a:lnTo>
                    <a:lnTo>
                      <a:pt x="279" y="1149"/>
                    </a:lnTo>
                    <a:lnTo>
                      <a:pt x="323" y="1149"/>
                    </a:lnTo>
                    <a:lnTo>
                      <a:pt x="373" y="1149"/>
                    </a:lnTo>
                    <a:lnTo>
                      <a:pt x="373" y="933"/>
                    </a:lnTo>
                    <a:lnTo>
                      <a:pt x="373" y="765"/>
                    </a:lnTo>
                    <a:lnTo>
                      <a:pt x="373" y="503"/>
                    </a:lnTo>
                    <a:lnTo>
                      <a:pt x="373"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73" name="Freeform 422">
                <a:extLst>
                  <a:ext uri="{FF2B5EF4-FFF2-40B4-BE49-F238E27FC236}">
                    <a16:creationId xmlns:a16="http://schemas.microsoft.com/office/drawing/2014/main" id="{710EF6E5-184A-4C48-BE93-26D26A0DAEFC}"/>
                  </a:ext>
                </a:extLst>
              </p:cNvPr>
              <p:cNvSpPr>
                <a:spLocks/>
              </p:cNvSpPr>
              <p:nvPr/>
            </p:nvSpPr>
            <p:spPr bwMode="auto">
              <a:xfrm>
                <a:off x="1966" y="2593"/>
                <a:ext cx="168" cy="574"/>
              </a:xfrm>
              <a:custGeom>
                <a:avLst/>
                <a:gdLst>
                  <a:gd name="T0" fmla="*/ 5 w 337"/>
                  <a:gd name="T1" fmla="*/ 0 h 1149"/>
                  <a:gd name="T2" fmla="*/ 4 w 337"/>
                  <a:gd name="T3" fmla="*/ 0 h 1149"/>
                  <a:gd name="T4" fmla="*/ 4 w 337"/>
                  <a:gd name="T5" fmla="*/ 0 h 1149"/>
                  <a:gd name="T6" fmla="*/ 4 w 337"/>
                  <a:gd name="T7" fmla="*/ 0 h 1149"/>
                  <a:gd name="T8" fmla="*/ 4 w 337"/>
                  <a:gd name="T9" fmla="*/ 0 h 1149"/>
                  <a:gd name="T10" fmla="*/ 4 w 337"/>
                  <a:gd name="T11" fmla="*/ 0 h 1149"/>
                  <a:gd name="T12" fmla="*/ 3 w 337"/>
                  <a:gd name="T13" fmla="*/ 0 h 1149"/>
                  <a:gd name="T14" fmla="*/ 3 w 337"/>
                  <a:gd name="T15" fmla="*/ 0 h 1149"/>
                  <a:gd name="T16" fmla="*/ 3 w 337"/>
                  <a:gd name="T17" fmla="*/ 0 h 1149"/>
                  <a:gd name="T18" fmla="*/ 3 w 337"/>
                  <a:gd name="T19" fmla="*/ 0 h 1149"/>
                  <a:gd name="T20" fmla="*/ 3 w 337"/>
                  <a:gd name="T21" fmla="*/ 0 h 1149"/>
                  <a:gd name="T22" fmla="*/ 2 w 337"/>
                  <a:gd name="T23" fmla="*/ 0 h 1149"/>
                  <a:gd name="T24" fmla="*/ 2 w 337"/>
                  <a:gd name="T25" fmla="*/ 0 h 1149"/>
                  <a:gd name="T26" fmla="*/ 1 w 337"/>
                  <a:gd name="T27" fmla="*/ 0 h 1149"/>
                  <a:gd name="T28" fmla="*/ 1 w 337"/>
                  <a:gd name="T29" fmla="*/ 0 h 1149"/>
                  <a:gd name="T30" fmla="*/ 0 w 337"/>
                  <a:gd name="T31" fmla="*/ 0 h 1149"/>
                  <a:gd name="T32" fmla="*/ 0 w 337"/>
                  <a:gd name="T33" fmla="*/ 0 h 1149"/>
                  <a:gd name="T34" fmla="*/ 0 w 337"/>
                  <a:gd name="T35" fmla="*/ 3 h 1149"/>
                  <a:gd name="T36" fmla="*/ 0 w 337"/>
                  <a:gd name="T37" fmla="*/ 5 h 1149"/>
                  <a:gd name="T38" fmla="*/ 0 w 337"/>
                  <a:gd name="T39" fmla="*/ 10 h 1149"/>
                  <a:gd name="T40" fmla="*/ 0 w 337"/>
                  <a:gd name="T41" fmla="*/ 17 h 1149"/>
                  <a:gd name="T42" fmla="*/ 0 w 337"/>
                  <a:gd name="T43" fmla="*/ 17 h 1149"/>
                  <a:gd name="T44" fmla="*/ 0 w 337"/>
                  <a:gd name="T45" fmla="*/ 17 h 1149"/>
                  <a:gd name="T46" fmla="*/ 0 w 337"/>
                  <a:gd name="T47" fmla="*/ 17 h 1149"/>
                  <a:gd name="T48" fmla="*/ 0 w 337"/>
                  <a:gd name="T49" fmla="*/ 17 h 1149"/>
                  <a:gd name="T50" fmla="*/ 1 w 337"/>
                  <a:gd name="T51" fmla="*/ 17 h 1149"/>
                  <a:gd name="T52" fmla="*/ 1 w 337"/>
                  <a:gd name="T53" fmla="*/ 17 h 1149"/>
                  <a:gd name="T54" fmla="*/ 1 w 337"/>
                  <a:gd name="T55" fmla="*/ 17 h 1149"/>
                  <a:gd name="T56" fmla="*/ 1 w 337"/>
                  <a:gd name="T57" fmla="*/ 17 h 1149"/>
                  <a:gd name="T58" fmla="*/ 1 w 337"/>
                  <a:gd name="T59" fmla="*/ 17 h 1149"/>
                  <a:gd name="T60" fmla="*/ 2 w 337"/>
                  <a:gd name="T61" fmla="*/ 17 h 1149"/>
                  <a:gd name="T62" fmla="*/ 2 w 337"/>
                  <a:gd name="T63" fmla="*/ 17 h 1149"/>
                  <a:gd name="T64" fmla="*/ 2 w 337"/>
                  <a:gd name="T65" fmla="*/ 17 h 1149"/>
                  <a:gd name="T66" fmla="*/ 3 w 337"/>
                  <a:gd name="T67" fmla="*/ 17 h 1149"/>
                  <a:gd name="T68" fmla="*/ 3 w 337"/>
                  <a:gd name="T69" fmla="*/ 17 h 1149"/>
                  <a:gd name="T70" fmla="*/ 4 w 337"/>
                  <a:gd name="T71" fmla="*/ 17 h 1149"/>
                  <a:gd name="T72" fmla="*/ 5 w 337"/>
                  <a:gd name="T73" fmla="*/ 17 h 1149"/>
                  <a:gd name="T74" fmla="*/ 5 w 337"/>
                  <a:gd name="T75" fmla="*/ 14 h 1149"/>
                  <a:gd name="T76" fmla="*/ 5 w 337"/>
                  <a:gd name="T77" fmla="*/ 11 h 1149"/>
                  <a:gd name="T78" fmla="*/ 5 w 337"/>
                  <a:gd name="T79" fmla="*/ 7 h 1149"/>
                  <a:gd name="T80" fmla="*/ 5 w 337"/>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7" h="1149">
                    <a:moveTo>
                      <a:pt x="337" y="0"/>
                    </a:moveTo>
                    <a:lnTo>
                      <a:pt x="317" y="0"/>
                    </a:lnTo>
                    <a:lnTo>
                      <a:pt x="301" y="0"/>
                    </a:lnTo>
                    <a:lnTo>
                      <a:pt x="286" y="0"/>
                    </a:lnTo>
                    <a:lnTo>
                      <a:pt x="273" y="0"/>
                    </a:lnTo>
                    <a:lnTo>
                      <a:pt x="262" y="0"/>
                    </a:lnTo>
                    <a:lnTo>
                      <a:pt x="250" y="0"/>
                    </a:lnTo>
                    <a:lnTo>
                      <a:pt x="238" y="0"/>
                    </a:lnTo>
                    <a:lnTo>
                      <a:pt x="225" y="0"/>
                    </a:lnTo>
                    <a:lnTo>
                      <a:pt x="210" y="0"/>
                    </a:lnTo>
                    <a:lnTo>
                      <a:pt x="193" y="0"/>
                    </a:lnTo>
                    <a:lnTo>
                      <a:pt x="172" y="0"/>
                    </a:lnTo>
                    <a:lnTo>
                      <a:pt x="148" y="0"/>
                    </a:lnTo>
                    <a:lnTo>
                      <a:pt x="119" y="0"/>
                    </a:lnTo>
                    <a:lnTo>
                      <a:pt x="86" y="0"/>
                    </a:lnTo>
                    <a:lnTo>
                      <a:pt x="46" y="0"/>
                    </a:lnTo>
                    <a:lnTo>
                      <a:pt x="0" y="0"/>
                    </a:lnTo>
                    <a:lnTo>
                      <a:pt x="0" y="215"/>
                    </a:lnTo>
                    <a:lnTo>
                      <a:pt x="0" y="382"/>
                    </a:lnTo>
                    <a:lnTo>
                      <a:pt x="0" y="645"/>
                    </a:lnTo>
                    <a:lnTo>
                      <a:pt x="0" y="1149"/>
                    </a:lnTo>
                    <a:lnTo>
                      <a:pt x="20" y="1149"/>
                    </a:lnTo>
                    <a:lnTo>
                      <a:pt x="36" y="1149"/>
                    </a:lnTo>
                    <a:lnTo>
                      <a:pt x="50" y="1149"/>
                    </a:lnTo>
                    <a:lnTo>
                      <a:pt x="63" y="1149"/>
                    </a:lnTo>
                    <a:lnTo>
                      <a:pt x="75" y="1149"/>
                    </a:lnTo>
                    <a:lnTo>
                      <a:pt x="87" y="1149"/>
                    </a:lnTo>
                    <a:lnTo>
                      <a:pt x="98" y="1149"/>
                    </a:lnTo>
                    <a:lnTo>
                      <a:pt x="112" y="1149"/>
                    </a:lnTo>
                    <a:lnTo>
                      <a:pt x="127" y="1149"/>
                    </a:lnTo>
                    <a:lnTo>
                      <a:pt x="144" y="1149"/>
                    </a:lnTo>
                    <a:lnTo>
                      <a:pt x="165" y="1149"/>
                    </a:lnTo>
                    <a:lnTo>
                      <a:pt x="189" y="1149"/>
                    </a:lnTo>
                    <a:lnTo>
                      <a:pt x="218" y="1149"/>
                    </a:lnTo>
                    <a:lnTo>
                      <a:pt x="252" y="1149"/>
                    </a:lnTo>
                    <a:lnTo>
                      <a:pt x="291" y="1149"/>
                    </a:lnTo>
                    <a:lnTo>
                      <a:pt x="337" y="1149"/>
                    </a:lnTo>
                    <a:lnTo>
                      <a:pt x="337" y="933"/>
                    </a:lnTo>
                    <a:lnTo>
                      <a:pt x="337" y="765"/>
                    </a:lnTo>
                    <a:lnTo>
                      <a:pt x="337" y="503"/>
                    </a:lnTo>
                    <a:lnTo>
                      <a:pt x="337"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74" name="Freeform 423">
                <a:extLst>
                  <a:ext uri="{FF2B5EF4-FFF2-40B4-BE49-F238E27FC236}">
                    <a16:creationId xmlns:a16="http://schemas.microsoft.com/office/drawing/2014/main" id="{DA5C52BC-95CE-4F89-BB32-4982201652A9}"/>
                  </a:ext>
                </a:extLst>
              </p:cNvPr>
              <p:cNvSpPr>
                <a:spLocks/>
              </p:cNvSpPr>
              <p:nvPr/>
            </p:nvSpPr>
            <p:spPr bwMode="auto">
              <a:xfrm>
                <a:off x="1971" y="2593"/>
                <a:ext cx="150" cy="574"/>
              </a:xfrm>
              <a:custGeom>
                <a:avLst/>
                <a:gdLst>
                  <a:gd name="T0" fmla="*/ 5 w 299"/>
                  <a:gd name="T1" fmla="*/ 0 h 1149"/>
                  <a:gd name="T2" fmla="*/ 5 w 299"/>
                  <a:gd name="T3" fmla="*/ 0 h 1149"/>
                  <a:gd name="T4" fmla="*/ 5 w 299"/>
                  <a:gd name="T5" fmla="*/ 0 h 1149"/>
                  <a:gd name="T6" fmla="*/ 4 w 299"/>
                  <a:gd name="T7" fmla="*/ 0 h 1149"/>
                  <a:gd name="T8" fmla="*/ 4 w 299"/>
                  <a:gd name="T9" fmla="*/ 0 h 1149"/>
                  <a:gd name="T10" fmla="*/ 4 w 299"/>
                  <a:gd name="T11" fmla="*/ 0 h 1149"/>
                  <a:gd name="T12" fmla="*/ 4 w 299"/>
                  <a:gd name="T13" fmla="*/ 0 h 1149"/>
                  <a:gd name="T14" fmla="*/ 4 w 299"/>
                  <a:gd name="T15" fmla="*/ 0 h 1149"/>
                  <a:gd name="T16" fmla="*/ 4 w 299"/>
                  <a:gd name="T17" fmla="*/ 0 h 1149"/>
                  <a:gd name="T18" fmla="*/ 3 w 299"/>
                  <a:gd name="T19" fmla="*/ 0 h 1149"/>
                  <a:gd name="T20" fmla="*/ 3 w 299"/>
                  <a:gd name="T21" fmla="*/ 0 h 1149"/>
                  <a:gd name="T22" fmla="*/ 3 w 299"/>
                  <a:gd name="T23" fmla="*/ 0 h 1149"/>
                  <a:gd name="T24" fmla="*/ 3 w 299"/>
                  <a:gd name="T25" fmla="*/ 0 h 1149"/>
                  <a:gd name="T26" fmla="*/ 2 w 299"/>
                  <a:gd name="T27" fmla="*/ 0 h 1149"/>
                  <a:gd name="T28" fmla="*/ 2 w 299"/>
                  <a:gd name="T29" fmla="*/ 0 h 1149"/>
                  <a:gd name="T30" fmla="*/ 1 w 299"/>
                  <a:gd name="T31" fmla="*/ 0 h 1149"/>
                  <a:gd name="T32" fmla="*/ 0 w 299"/>
                  <a:gd name="T33" fmla="*/ 0 h 1149"/>
                  <a:gd name="T34" fmla="*/ 0 w 299"/>
                  <a:gd name="T35" fmla="*/ 3 h 1149"/>
                  <a:gd name="T36" fmla="*/ 0 w 299"/>
                  <a:gd name="T37" fmla="*/ 5 h 1149"/>
                  <a:gd name="T38" fmla="*/ 0 w 299"/>
                  <a:gd name="T39" fmla="*/ 10 h 1149"/>
                  <a:gd name="T40" fmla="*/ 0 w 299"/>
                  <a:gd name="T41" fmla="*/ 17 h 1149"/>
                  <a:gd name="T42" fmla="*/ 1 w 299"/>
                  <a:gd name="T43" fmla="*/ 17 h 1149"/>
                  <a:gd name="T44" fmla="*/ 1 w 299"/>
                  <a:gd name="T45" fmla="*/ 17 h 1149"/>
                  <a:gd name="T46" fmla="*/ 1 w 299"/>
                  <a:gd name="T47" fmla="*/ 17 h 1149"/>
                  <a:gd name="T48" fmla="*/ 1 w 299"/>
                  <a:gd name="T49" fmla="*/ 17 h 1149"/>
                  <a:gd name="T50" fmla="*/ 2 w 299"/>
                  <a:gd name="T51" fmla="*/ 17 h 1149"/>
                  <a:gd name="T52" fmla="*/ 2 w 299"/>
                  <a:gd name="T53" fmla="*/ 17 h 1149"/>
                  <a:gd name="T54" fmla="*/ 2 w 299"/>
                  <a:gd name="T55" fmla="*/ 17 h 1149"/>
                  <a:gd name="T56" fmla="*/ 2 w 299"/>
                  <a:gd name="T57" fmla="*/ 17 h 1149"/>
                  <a:gd name="T58" fmla="*/ 2 w 299"/>
                  <a:gd name="T59" fmla="*/ 17 h 1149"/>
                  <a:gd name="T60" fmla="*/ 2 w 299"/>
                  <a:gd name="T61" fmla="*/ 17 h 1149"/>
                  <a:gd name="T62" fmla="*/ 3 w 299"/>
                  <a:gd name="T63" fmla="*/ 17 h 1149"/>
                  <a:gd name="T64" fmla="*/ 3 w 299"/>
                  <a:gd name="T65" fmla="*/ 17 h 1149"/>
                  <a:gd name="T66" fmla="*/ 4 w 299"/>
                  <a:gd name="T67" fmla="*/ 17 h 1149"/>
                  <a:gd name="T68" fmla="*/ 4 w 299"/>
                  <a:gd name="T69" fmla="*/ 17 h 1149"/>
                  <a:gd name="T70" fmla="*/ 5 w 299"/>
                  <a:gd name="T71" fmla="*/ 17 h 1149"/>
                  <a:gd name="T72" fmla="*/ 5 w 299"/>
                  <a:gd name="T73" fmla="*/ 17 h 1149"/>
                  <a:gd name="T74" fmla="*/ 5 w 299"/>
                  <a:gd name="T75" fmla="*/ 14 h 1149"/>
                  <a:gd name="T76" fmla="*/ 5 w 299"/>
                  <a:gd name="T77" fmla="*/ 11 h 1149"/>
                  <a:gd name="T78" fmla="*/ 5 w 299"/>
                  <a:gd name="T79" fmla="*/ 7 h 1149"/>
                  <a:gd name="T80" fmla="*/ 5 w 299"/>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9" h="1149">
                    <a:moveTo>
                      <a:pt x="299" y="0"/>
                    </a:moveTo>
                    <a:lnTo>
                      <a:pt x="282" y="0"/>
                    </a:lnTo>
                    <a:lnTo>
                      <a:pt x="267" y="0"/>
                    </a:lnTo>
                    <a:lnTo>
                      <a:pt x="254" y="0"/>
                    </a:lnTo>
                    <a:lnTo>
                      <a:pt x="244" y="0"/>
                    </a:lnTo>
                    <a:lnTo>
                      <a:pt x="232" y="0"/>
                    </a:lnTo>
                    <a:lnTo>
                      <a:pt x="222" y="0"/>
                    </a:lnTo>
                    <a:lnTo>
                      <a:pt x="212" y="0"/>
                    </a:lnTo>
                    <a:lnTo>
                      <a:pt x="200" y="0"/>
                    </a:lnTo>
                    <a:lnTo>
                      <a:pt x="186" y="0"/>
                    </a:lnTo>
                    <a:lnTo>
                      <a:pt x="170" y="0"/>
                    </a:lnTo>
                    <a:lnTo>
                      <a:pt x="152" y="0"/>
                    </a:lnTo>
                    <a:lnTo>
                      <a:pt x="131" y="0"/>
                    </a:lnTo>
                    <a:lnTo>
                      <a:pt x="106" y="0"/>
                    </a:lnTo>
                    <a:lnTo>
                      <a:pt x="76" y="0"/>
                    </a:lnTo>
                    <a:lnTo>
                      <a:pt x="40" y="0"/>
                    </a:lnTo>
                    <a:lnTo>
                      <a:pt x="0" y="0"/>
                    </a:lnTo>
                    <a:lnTo>
                      <a:pt x="0" y="215"/>
                    </a:lnTo>
                    <a:lnTo>
                      <a:pt x="0" y="382"/>
                    </a:lnTo>
                    <a:lnTo>
                      <a:pt x="0" y="645"/>
                    </a:lnTo>
                    <a:lnTo>
                      <a:pt x="0" y="1149"/>
                    </a:lnTo>
                    <a:lnTo>
                      <a:pt x="17" y="1149"/>
                    </a:lnTo>
                    <a:lnTo>
                      <a:pt x="32" y="1149"/>
                    </a:lnTo>
                    <a:lnTo>
                      <a:pt x="45" y="1149"/>
                    </a:lnTo>
                    <a:lnTo>
                      <a:pt x="55" y="1149"/>
                    </a:lnTo>
                    <a:lnTo>
                      <a:pt x="66" y="1149"/>
                    </a:lnTo>
                    <a:lnTo>
                      <a:pt x="77" y="1149"/>
                    </a:lnTo>
                    <a:lnTo>
                      <a:pt x="87" y="1149"/>
                    </a:lnTo>
                    <a:lnTo>
                      <a:pt x="99" y="1149"/>
                    </a:lnTo>
                    <a:lnTo>
                      <a:pt x="112" y="1149"/>
                    </a:lnTo>
                    <a:lnTo>
                      <a:pt x="127" y="1149"/>
                    </a:lnTo>
                    <a:lnTo>
                      <a:pt x="146" y="1149"/>
                    </a:lnTo>
                    <a:lnTo>
                      <a:pt x="168" y="1149"/>
                    </a:lnTo>
                    <a:lnTo>
                      <a:pt x="193" y="1149"/>
                    </a:lnTo>
                    <a:lnTo>
                      <a:pt x="223" y="1149"/>
                    </a:lnTo>
                    <a:lnTo>
                      <a:pt x="259" y="1149"/>
                    </a:lnTo>
                    <a:lnTo>
                      <a:pt x="299" y="1149"/>
                    </a:lnTo>
                    <a:lnTo>
                      <a:pt x="299" y="933"/>
                    </a:lnTo>
                    <a:lnTo>
                      <a:pt x="299" y="765"/>
                    </a:lnTo>
                    <a:lnTo>
                      <a:pt x="299" y="503"/>
                    </a:lnTo>
                    <a:lnTo>
                      <a:pt x="29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75" name="Freeform 424">
                <a:extLst>
                  <a:ext uri="{FF2B5EF4-FFF2-40B4-BE49-F238E27FC236}">
                    <a16:creationId xmlns:a16="http://schemas.microsoft.com/office/drawing/2014/main" id="{A1FF5637-1883-4487-9C82-DC2D2C66A783}"/>
                  </a:ext>
                </a:extLst>
              </p:cNvPr>
              <p:cNvSpPr>
                <a:spLocks/>
              </p:cNvSpPr>
              <p:nvPr/>
            </p:nvSpPr>
            <p:spPr bwMode="auto">
              <a:xfrm>
                <a:off x="1975" y="2593"/>
                <a:ext cx="132" cy="574"/>
              </a:xfrm>
              <a:custGeom>
                <a:avLst/>
                <a:gdLst>
                  <a:gd name="T0" fmla="*/ 5 w 264"/>
                  <a:gd name="T1" fmla="*/ 0 h 1149"/>
                  <a:gd name="T2" fmla="*/ 4 w 264"/>
                  <a:gd name="T3" fmla="*/ 0 h 1149"/>
                  <a:gd name="T4" fmla="*/ 4 w 264"/>
                  <a:gd name="T5" fmla="*/ 0 h 1149"/>
                  <a:gd name="T6" fmla="*/ 4 w 264"/>
                  <a:gd name="T7" fmla="*/ 0 h 1149"/>
                  <a:gd name="T8" fmla="*/ 4 w 264"/>
                  <a:gd name="T9" fmla="*/ 0 h 1149"/>
                  <a:gd name="T10" fmla="*/ 4 w 264"/>
                  <a:gd name="T11" fmla="*/ 0 h 1149"/>
                  <a:gd name="T12" fmla="*/ 4 w 264"/>
                  <a:gd name="T13" fmla="*/ 0 h 1149"/>
                  <a:gd name="T14" fmla="*/ 3 w 264"/>
                  <a:gd name="T15" fmla="*/ 0 h 1149"/>
                  <a:gd name="T16" fmla="*/ 3 w 264"/>
                  <a:gd name="T17" fmla="*/ 0 h 1149"/>
                  <a:gd name="T18" fmla="*/ 3 w 264"/>
                  <a:gd name="T19" fmla="*/ 0 h 1149"/>
                  <a:gd name="T20" fmla="*/ 3 w 264"/>
                  <a:gd name="T21" fmla="*/ 0 h 1149"/>
                  <a:gd name="T22" fmla="*/ 3 w 264"/>
                  <a:gd name="T23" fmla="*/ 0 h 1149"/>
                  <a:gd name="T24" fmla="*/ 2 w 264"/>
                  <a:gd name="T25" fmla="*/ 0 h 1149"/>
                  <a:gd name="T26" fmla="*/ 2 w 264"/>
                  <a:gd name="T27" fmla="*/ 0 h 1149"/>
                  <a:gd name="T28" fmla="*/ 2 w 264"/>
                  <a:gd name="T29" fmla="*/ 0 h 1149"/>
                  <a:gd name="T30" fmla="*/ 1 w 264"/>
                  <a:gd name="T31" fmla="*/ 0 h 1149"/>
                  <a:gd name="T32" fmla="*/ 0 w 264"/>
                  <a:gd name="T33" fmla="*/ 0 h 1149"/>
                  <a:gd name="T34" fmla="*/ 0 w 264"/>
                  <a:gd name="T35" fmla="*/ 3 h 1149"/>
                  <a:gd name="T36" fmla="*/ 0 w 264"/>
                  <a:gd name="T37" fmla="*/ 5 h 1149"/>
                  <a:gd name="T38" fmla="*/ 0 w 264"/>
                  <a:gd name="T39" fmla="*/ 10 h 1149"/>
                  <a:gd name="T40" fmla="*/ 0 w 264"/>
                  <a:gd name="T41" fmla="*/ 17 h 1149"/>
                  <a:gd name="T42" fmla="*/ 1 w 264"/>
                  <a:gd name="T43" fmla="*/ 17 h 1149"/>
                  <a:gd name="T44" fmla="*/ 1 w 264"/>
                  <a:gd name="T45" fmla="*/ 17 h 1149"/>
                  <a:gd name="T46" fmla="*/ 1 w 264"/>
                  <a:gd name="T47" fmla="*/ 17 h 1149"/>
                  <a:gd name="T48" fmla="*/ 1 w 264"/>
                  <a:gd name="T49" fmla="*/ 17 h 1149"/>
                  <a:gd name="T50" fmla="*/ 1 w 264"/>
                  <a:gd name="T51" fmla="*/ 17 h 1149"/>
                  <a:gd name="T52" fmla="*/ 2 w 264"/>
                  <a:gd name="T53" fmla="*/ 17 h 1149"/>
                  <a:gd name="T54" fmla="*/ 2 w 264"/>
                  <a:gd name="T55" fmla="*/ 17 h 1149"/>
                  <a:gd name="T56" fmla="*/ 2 w 264"/>
                  <a:gd name="T57" fmla="*/ 17 h 1149"/>
                  <a:gd name="T58" fmla="*/ 2 w 264"/>
                  <a:gd name="T59" fmla="*/ 17 h 1149"/>
                  <a:gd name="T60" fmla="*/ 2 w 264"/>
                  <a:gd name="T61" fmla="*/ 17 h 1149"/>
                  <a:gd name="T62" fmla="*/ 3 w 264"/>
                  <a:gd name="T63" fmla="*/ 17 h 1149"/>
                  <a:gd name="T64" fmla="*/ 3 w 264"/>
                  <a:gd name="T65" fmla="*/ 17 h 1149"/>
                  <a:gd name="T66" fmla="*/ 3 w 264"/>
                  <a:gd name="T67" fmla="*/ 17 h 1149"/>
                  <a:gd name="T68" fmla="*/ 4 w 264"/>
                  <a:gd name="T69" fmla="*/ 17 h 1149"/>
                  <a:gd name="T70" fmla="*/ 4 w 264"/>
                  <a:gd name="T71" fmla="*/ 17 h 1149"/>
                  <a:gd name="T72" fmla="*/ 5 w 264"/>
                  <a:gd name="T73" fmla="*/ 17 h 1149"/>
                  <a:gd name="T74" fmla="*/ 5 w 264"/>
                  <a:gd name="T75" fmla="*/ 14 h 1149"/>
                  <a:gd name="T76" fmla="*/ 5 w 264"/>
                  <a:gd name="T77" fmla="*/ 11 h 1149"/>
                  <a:gd name="T78" fmla="*/ 5 w 264"/>
                  <a:gd name="T79" fmla="*/ 7 h 1149"/>
                  <a:gd name="T80" fmla="*/ 5 w 264"/>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4" h="1149">
                    <a:moveTo>
                      <a:pt x="264" y="0"/>
                    </a:moveTo>
                    <a:lnTo>
                      <a:pt x="249" y="0"/>
                    </a:lnTo>
                    <a:lnTo>
                      <a:pt x="236" y="0"/>
                    </a:lnTo>
                    <a:lnTo>
                      <a:pt x="224" y="0"/>
                    </a:lnTo>
                    <a:lnTo>
                      <a:pt x="214" y="0"/>
                    </a:lnTo>
                    <a:lnTo>
                      <a:pt x="205" y="0"/>
                    </a:lnTo>
                    <a:lnTo>
                      <a:pt x="196" y="0"/>
                    </a:lnTo>
                    <a:lnTo>
                      <a:pt x="186" y="0"/>
                    </a:lnTo>
                    <a:lnTo>
                      <a:pt x="176" y="0"/>
                    </a:lnTo>
                    <a:lnTo>
                      <a:pt x="165" y="0"/>
                    </a:lnTo>
                    <a:lnTo>
                      <a:pt x="151" y="0"/>
                    </a:lnTo>
                    <a:lnTo>
                      <a:pt x="135" y="0"/>
                    </a:lnTo>
                    <a:lnTo>
                      <a:pt x="115" y="0"/>
                    </a:lnTo>
                    <a:lnTo>
                      <a:pt x="93" y="0"/>
                    </a:lnTo>
                    <a:lnTo>
                      <a:pt x="67" y="0"/>
                    </a:lnTo>
                    <a:lnTo>
                      <a:pt x="36" y="0"/>
                    </a:lnTo>
                    <a:lnTo>
                      <a:pt x="0" y="0"/>
                    </a:lnTo>
                    <a:lnTo>
                      <a:pt x="0" y="215"/>
                    </a:lnTo>
                    <a:lnTo>
                      <a:pt x="0" y="382"/>
                    </a:lnTo>
                    <a:lnTo>
                      <a:pt x="0" y="645"/>
                    </a:lnTo>
                    <a:lnTo>
                      <a:pt x="0" y="1149"/>
                    </a:lnTo>
                    <a:lnTo>
                      <a:pt x="15" y="1149"/>
                    </a:lnTo>
                    <a:lnTo>
                      <a:pt x="27" y="1149"/>
                    </a:lnTo>
                    <a:lnTo>
                      <a:pt x="39" y="1149"/>
                    </a:lnTo>
                    <a:lnTo>
                      <a:pt x="49" y="1149"/>
                    </a:lnTo>
                    <a:lnTo>
                      <a:pt x="59" y="1149"/>
                    </a:lnTo>
                    <a:lnTo>
                      <a:pt x="68" y="1149"/>
                    </a:lnTo>
                    <a:lnTo>
                      <a:pt x="77" y="1149"/>
                    </a:lnTo>
                    <a:lnTo>
                      <a:pt x="87" y="1149"/>
                    </a:lnTo>
                    <a:lnTo>
                      <a:pt x="99" y="1149"/>
                    </a:lnTo>
                    <a:lnTo>
                      <a:pt x="113" y="1149"/>
                    </a:lnTo>
                    <a:lnTo>
                      <a:pt x="129" y="1149"/>
                    </a:lnTo>
                    <a:lnTo>
                      <a:pt x="147" y="1149"/>
                    </a:lnTo>
                    <a:lnTo>
                      <a:pt x="170" y="1149"/>
                    </a:lnTo>
                    <a:lnTo>
                      <a:pt x="197" y="1149"/>
                    </a:lnTo>
                    <a:lnTo>
                      <a:pt x="228" y="1149"/>
                    </a:lnTo>
                    <a:lnTo>
                      <a:pt x="264" y="1149"/>
                    </a:lnTo>
                    <a:lnTo>
                      <a:pt x="264" y="933"/>
                    </a:lnTo>
                    <a:lnTo>
                      <a:pt x="264" y="765"/>
                    </a:lnTo>
                    <a:lnTo>
                      <a:pt x="264" y="503"/>
                    </a:lnTo>
                    <a:lnTo>
                      <a:pt x="264"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76" name="Freeform 425">
                <a:extLst>
                  <a:ext uri="{FF2B5EF4-FFF2-40B4-BE49-F238E27FC236}">
                    <a16:creationId xmlns:a16="http://schemas.microsoft.com/office/drawing/2014/main" id="{2ECF3B01-D87D-4C74-A9E1-4936A6282917}"/>
                  </a:ext>
                </a:extLst>
              </p:cNvPr>
              <p:cNvSpPr>
                <a:spLocks/>
              </p:cNvSpPr>
              <p:nvPr/>
            </p:nvSpPr>
            <p:spPr bwMode="auto">
              <a:xfrm>
                <a:off x="1981" y="2593"/>
                <a:ext cx="112" cy="574"/>
              </a:xfrm>
              <a:custGeom>
                <a:avLst/>
                <a:gdLst>
                  <a:gd name="T0" fmla="*/ 3 w 226"/>
                  <a:gd name="T1" fmla="*/ 0 h 1149"/>
                  <a:gd name="T2" fmla="*/ 3 w 226"/>
                  <a:gd name="T3" fmla="*/ 0 h 1149"/>
                  <a:gd name="T4" fmla="*/ 3 w 226"/>
                  <a:gd name="T5" fmla="*/ 0 h 1149"/>
                  <a:gd name="T6" fmla="*/ 3 w 226"/>
                  <a:gd name="T7" fmla="*/ 0 h 1149"/>
                  <a:gd name="T8" fmla="*/ 2 w 226"/>
                  <a:gd name="T9" fmla="*/ 0 h 1149"/>
                  <a:gd name="T10" fmla="*/ 2 w 226"/>
                  <a:gd name="T11" fmla="*/ 0 h 1149"/>
                  <a:gd name="T12" fmla="*/ 2 w 226"/>
                  <a:gd name="T13" fmla="*/ 0 h 1149"/>
                  <a:gd name="T14" fmla="*/ 2 w 226"/>
                  <a:gd name="T15" fmla="*/ 0 h 1149"/>
                  <a:gd name="T16" fmla="*/ 2 w 226"/>
                  <a:gd name="T17" fmla="*/ 0 h 1149"/>
                  <a:gd name="T18" fmla="*/ 2 w 226"/>
                  <a:gd name="T19" fmla="*/ 0 h 1149"/>
                  <a:gd name="T20" fmla="*/ 2 w 226"/>
                  <a:gd name="T21" fmla="*/ 0 h 1149"/>
                  <a:gd name="T22" fmla="*/ 1 w 226"/>
                  <a:gd name="T23" fmla="*/ 0 h 1149"/>
                  <a:gd name="T24" fmla="*/ 1 w 226"/>
                  <a:gd name="T25" fmla="*/ 0 h 1149"/>
                  <a:gd name="T26" fmla="*/ 1 w 226"/>
                  <a:gd name="T27" fmla="*/ 0 h 1149"/>
                  <a:gd name="T28" fmla="*/ 0 w 226"/>
                  <a:gd name="T29" fmla="*/ 0 h 1149"/>
                  <a:gd name="T30" fmla="*/ 0 w 226"/>
                  <a:gd name="T31" fmla="*/ 0 h 1149"/>
                  <a:gd name="T32" fmla="*/ 0 w 226"/>
                  <a:gd name="T33" fmla="*/ 0 h 1149"/>
                  <a:gd name="T34" fmla="*/ 0 w 226"/>
                  <a:gd name="T35" fmla="*/ 3 h 1149"/>
                  <a:gd name="T36" fmla="*/ 0 w 226"/>
                  <a:gd name="T37" fmla="*/ 5 h 1149"/>
                  <a:gd name="T38" fmla="*/ 0 w 226"/>
                  <a:gd name="T39" fmla="*/ 10 h 1149"/>
                  <a:gd name="T40" fmla="*/ 0 w 226"/>
                  <a:gd name="T41" fmla="*/ 17 h 1149"/>
                  <a:gd name="T42" fmla="*/ 0 w 226"/>
                  <a:gd name="T43" fmla="*/ 17 h 1149"/>
                  <a:gd name="T44" fmla="*/ 0 w 226"/>
                  <a:gd name="T45" fmla="*/ 17 h 1149"/>
                  <a:gd name="T46" fmla="*/ 0 w 226"/>
                  <a:gd name="T47" fmla="*/ 17 h 1149"/>
                  <a:gd name="T48" fmla="*/ 0 w 226"/>
                  <a:gd name="T49" fmla="*/ 17 h 1149"/>
                  <a:gd name="T50" fmla="*/ 0 w 226"/>
                  <a:gd name="T51" fmla="*/ 17 h 1149"/>
                  <a:gd name="T52" fmla="*/ 0 w 226"/>
                  <a:gd name="T53" fmla="*/ 17 h 1149"/>
                  <a:gd name="T54" fmla="*/ 1 w 226"/>
                  <a:gd name="T55" fmla="*/ 17 h 1149"/>
                  <a:gd name="T56" fmla="*/ 1 w 226"/>
                  <a:gd name="T57" fmla="*/ 17 h 1149"/>
                  <a:gd name="T58" fmla="*/ 1 w 226"/>
                  <a:gd name="T59" fmla="*/ 17 h 1149"/>
                  <a:gd name="T60" fmla="*/ 1 w 226"/>
                  <a:gd name="T61" fmla="*/ 17 h 1149"/>
                  <a:gd name="T62" fmla="*/ 1 w 226"/>
                  <a:gd name="T63" fmla="*/ 17 h 1149"/>
                  <a:gd name="T64" fmla="*/ 1 w 226"/>
                  <a:gd name="T65" fmla="*/ 17 h 1149"/>
                  <a:gd name="T66" fmla="*/ 2 w 226"/>
                  <a:gd name="T67" fmla="*/ 17 h 1149"/>
                  <a:gd name="T68" fmla="*/ 2 w 226"/>
                  <a:gd name="T69" fmla="*/ 17 h 1149"/>
                  <a:gd name="T70" fmla="*/ 3 w 226"/>
                  <a:gd name="T71" fmla="*/ 17 h 1149"/>
                  <a:gd name="T72" fmla="*/ 3 w 226"/>
                  <a:gd name="T73" fmla="*/ 17 h 1149"/>
                  <a:gd name="T74" fmla="*/ 3 w 226"/>
                  <a:gd name="T75" fmla="*/ 14 h 1149"/>
                  <a:gd name="T76" fmla="*/ 3 w 226"/>
                  <a:gd name="T77" fmla="*/ 11 h 1149"/>
                  <a:gd name="T78" fmla="*/ 3 w 226"/>
                  <a:gd name="T79" fmla="*/ 7 h 1149"/>
                  <a:gd name="T80" fmla="*/ 3 w 226"/>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6" h="1149">
                    <a:moveTo>
                      <a:pt x="226" y="0"/>
                    </a:moveTo>
                    <a:lnTo>
                      <a:pt x="213" y="0"/>
                    </a:lnTo>
                    <a:lnTo>
                      <a:pt x="202" y="0"/>
                    </a:lnTo>
                    <a:lnTo>
                      <a:pt x="193" y="0"/>
                    </a:lnTo>
                    <a:lnTo>
                      <a:pt x="183" y="0"/>
                    </a:lnTo>
                    <a:lnTo>
                      <a:pt x="176" y="0"/>
                    </a:lnTo>
                    <a:lnTo>
                      <a:pt x="168" y="0"/>
                    </a:lnTo>
                    <a:lnTo>
                      <a:pt x="160" y="0"/>
                    </a:lnTo>
                    <a:lnTo>
                      <a:pt x="151" y="0"/>
                    </a:lnTo>
                    <a:lnTo>
                      <a:pt x="141" y="0"/>
                    </a:lnTo>
                    <a:lnTo>
                      <a:pt x="129" y="0"/>
                    </a:lnTo>
                    <a:lnTo>
                      <a:pt x="115" y="0"/>
                    </a:lnTo>
                    <a:lnTo>
                      <a:pt x="99" y="0"/>
                    </a:lnTo>
                    <a:lnTo>
                      <a:pt x="80" y="0"/>
                    </a:lnTo>
                    <a:lnTo>
                      <a:pt x="58" y="0"/>
                    </a:lnTo>
                    <a:lnTo>
                      <a:pt x="31" y="0"/>
                    </a:lnTo>
                    <a:lnTo>
                      <a:pt x="0" y="0"/>
                    </a:lnTo>
                    <a:lnTo>
                      <a:pt x="0" y="215"/>
                    </a:lnTo>
                    <a:lnTo>
                      <a:pt x="0" y="382"/>
                    </a:lnTo>
                    <a:lnTo>
                      <a:pt x="0" y="645"/>
                    </a:lnTo>
                    <a:lnTo>
                      <a:pt x="0" y="1149"/>
                    </a:lnTo>
                    <a:lnTo>
                      <a:pt x="13" y="1149"/>
                    </a:lnTo>
                    <a:lnTo>
                      <a:pt x="24" y="1149"/>
                    </a:lnTo>
                    <a:lnTo>
                      <a:pt x="34" y="1149"/>
                    </a:lnTo>
                    <a:lnTo>
                      <a:pt x="43" y="1149"/>
                    </a:lnTo>
                    <a:lnTo>
                      <a:pt x="50" y="1149"/>
                    </a:lnTo>
                    <a:lnTo>
                      <a:pt x="58" y="1149"/>
                    </a:lnTo>
                    <a:lnTo>
                      <a:pt x="66" y="1149"/>
                    </a:lnTo>
                    <a:lnTo>
                      <a:pt x="75" y="1149"/>
                    </a:lnTo>
                    <a:lnTo>
                      <a:pt x="85" y="1149"/>
                    </a:lnTo>
                    <a:lnTo>
                      <a:pt x="97" y="1149"/>
                    </a:lnTo>
                    <a:lnTo>
                      <a:pt x="111" y="1149"/>
                    </a:lnTo>
                    <a:lnTo>
                      <a:pt x="127" y="1149"/>
                    </a:lnTo>
                    <a:lnTo>
                      <a:pt x="146" y="1149"/>
                    </a:lnTo>
                    <a:lnTo>
                      <a:pt x="168" y="1149"/>
                    </a:lnTo>
                    <a:lnTo>
                      <a:pt x="195" y="1149"/>
                    </a:lnTo>
                    <a:lnTo>
                      <a:pt x="226" y="1149"/>
                    </a:lnTo>
                    <a:lnTo>
                      <a:pt x="226" y="933"/>
                    </a:lnTo>
                    <a:lnTo>
                      <a:pt x="226" y="765"/>
                    </a:lnTo>
                    <a:lnTo>
                      <a:pt x="226" y="503"/>
                    </a:lnTo>
                    <a:lnTo>
                      <a:pt x="226"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77" name="Freeform 426">
                <a:extLst>
                  <a:ext uri="{FF2B5EF4-FFF2-40B4-BE49-F238E27FC236}">
                    <a16:creationId xmlns:a16="http://schemas.microsoft.com/office/drawing/2014/main" id="{99E938EC-2A27-4B97-B897-BFC779F7A6E4}"/>
                  </a:ext>
                </a:extLst>
              </p:cNvPr>
              <p:cNvSpPr>
                <a:spLocks/>
              </p:cNvSpPr>
              <p:nvPr/>
            </p:nvSpPr>
            <p:spPr bwMode="auto">
              <a:xfrm>
                <a:off x="1985" y="2593"/>
                <a:ext cx="95" cy="574"/>
              </a:xfrm>
              <a:custGeom>
                <a:avLst/>
                <a:gdLst>
                  <a:gd name="T0" fmla="*/ 3 w 190"/>
                  <a:gd name="T1" fmla="*/ 0 h 1149"/>
                  <a:gd name="T2" fmla="*/ 3 w 190"/>
                  <a:gd name="T3" fmla="*/ 0 h 1149"/>
                  <a:gd name="T4" fmla="*/ 3 w 190"/>
                  <a:gd name="T5" fmla="*/ 0 h 1149"/>
                  <a:gd name="T6" fmla="*/ 3 w 190"/>
                  <a:gd name="T7" fmla="*/ 0 h 1149"/>
                  <a:gd name="T8" fmla="*/ 3 w 190"/>
                  <a:gd name="T9" fmla="*/ 0 h 1149"/>
                  <a:gd name="T10" fmla="*/ 3 w 190"/>
                  <a:gd name="T11" fmla="*/ 0 h 1149"/>
                  <a:gd name="T12" fmla="*/ 3 w 190"/>
                  <a:gd name="T13" fmla="*/ 0 h 1149"/>
                  <a:gd name="T14" fmla="*/ 3 w 190"/>
                  <a:gd name="T15" fmla="*/ 0 h 1149"/>
                  <a:gd name="T16" fmla="*/ 2 w 190"/>
                  <a:gd name="T17" fmla="*/ 0 h 1149"/>
                  <a:gd name="T18" fmla="*/ 2 w 190"/>
                  <a:gd name="T19" fmla="*/ 0 h 1149"/>
                  <a:gd name="T20" fmla="*/ 2 w 190"/>
                  <a:gd name="T21" fmla="*/ 0 h 1149"/>
                  <a:gd name="T22" fmla="*/ 2 w 190"/>
                  <a:gd name="T23" fmla="*/ 0 h 1149"/>
                  <a:gd name="T24" fmla="*/ 2 w 190"/>
                  <a:gd name="T25" fmla="*/ 0 h 1149"/>
                  <a:gd name="T26" fmla="*/ 2 w 190"/>
                  <a:gd name="T27" fmla="*/ 0 h 1149"/>
                  <a:gd name="T28" fmla="*/ 1 w 190"/>
                  <a:gd name="T29" fmla="*/ 0 h 1149"/>
                  <a:gd name="T30" fmla="*/ 1 w 190"/>
                  <a:gd name="T31" fmla="*/ 0 h 1149"/>
                  <a:gd name="T32" fmla="*/ 0 w 190"/>
                  <a:gd name="T33" fmla="*/ 0 h 1149"/>
                  <a:gd name="T34" fmla="*/ 0 w 190"/>
                  <a:gd name="T35" fmla="*/ 3 h 1149"/>
                  <a:gd name="T36" fmla="*/ 0 w 190"/>
                  <a:gd name="T37" fmla="*/ 5 h 1149"/>
                  <a:gd name="T38" fmla="*/ 0 w 190"/>
                  <a:gd name="T39" fmla="*/ 10 h 1149"/>
                  <a:gd name="T40" fmla="*/ 0 w 190"/>
                  <a:gd name="T41" fmla="*/ 17 h 1149"/>
                  <a:gd name="T42" fmla="*/ 1 w 190"/>
                  <a:gd name="T43" fmla="*/ 17 h 1149"/>
                  <a:gd name="T44" fmla="*/ 1 w 190"/>
                  <a:gd name="T45" fmla="*/ 17 h 1149"/>
                  <a:gd name="T46" fmla="*/ 1 w 190"/>
                  <a:gd name="T47" fmla="*/ 17 h 1149"/>
                  <a:gd name="T48" fmla="*/ 1 w 190"/>
                  <a:gd name="T49" fmla="*/ 17 h 1149"/>
                  <a:gd name="T50" fmla="*/ 1 w 190"/>
                  <a:gd name="T51" fmla="*/ 17 h 1149"/>
                  <a:gd name="T52" fmla="*/ 1 w 190"/>
                  <a:gd name="T53" fmla="*/ 17 h 1149"/>
                  <a:gd name="T54" fmla="*/ 1 w 190"/>
                  <a:gd name="T55" fmla="*/ 17 h 1149"/>
                  <a:gd name="T56" fmla="*/ 1 w 190"/>
                  <a:gd name="T57" fmla="*/ 17 h 1149"/>
                  <a:gd name="T58" fmla="*/ 2 w 190"/>
                  <a:gd name="T59" fmla="*/ 17 h 1149"/>
                  <a:gd name="T60" fmla="*/ 2 w 190"/>
                  <a:gd name="T61" fmla="*/ 17 h 1149"/>
                  <a:gd name="T62" fmla="*/ 2 w 190"/>
                  <a:gd name="T63" fmla="*/ 17 h 1149"/>
                  <a:gd name="T64" fmla="*/ 2 w 190"/>
                  <a:gd name="T65" fmla="*/ 17 h 1149"/>
                  <a:gd name="T66" fmla="*/ 2 w 190"/>
                  <a:gd name="T67" fmla="*/ 17 h 1149"/>
                  <a:gd name="T68" fmla="*/ 3 w 190"/>
                  <a:gd name="T69" fmla="*/ 17 h 1149"/>
                  <a:gd name="T70" fmla="*/ 3 w 190"/>
                  <a:gd name="T71" fmla="*/ 17 h 1149"/>
                  <a:gd name="T72" fmla="*/ 3 w 190"/>
                  <a:gd name="T73" fmla="*/ 17 h 1149"/>
                  <a:gd name="T74" fmla="*/ 3 w 190"/>
                  <a:gd name="T75" fmla="*/ 14 h 1149"/>
                  <a:gd name="T76" fmla="*/ 3 w 190"/>
                  <a:gd name="T77" fmla="*/ 11 h 1149"/>
                  <a:gd name="T78" fmla="*/ 3 w 190"/>
                  <a:gd name="T79" fmla="*/ 7 h 1149"/>
                  <a:gd name="T80" fmla="*/ 3 w 190"/>
                  <a:gd name="T81" fmla="*/ 0 h 11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0" h="1149">
                    <a:moveTo>
                      <a:pt x="190" y="0"/>
                    </a:moveTo>
                    <a:lnTo>
                      <a:pt x="180" y="0"/>
                    </a:lnTo>
                    <a:lnTo>
                      <a:pt x="171" y="0"/>
                    </a:lnTo>
                    <a:lnTo>
                      <a:pt x="163" y="0"/>
                    </a:lnTo>
                    <a:lnTo>
                      <a:pt x="155" y="0"/>
                    </a:lnTo>
                    <a:lnTo>
                      <a:pt x="149" y="0"/>
                    </a:lnTo>
                    <a:lnTo>
                      <a:pt x="142" y="0"/>
                    </a:lnTo>
                    <a:lnTo>
                      <a:pt x="135" y="0"/>
                    </a:lnTo>
                    <a:lnTo>
                      <a:pt x="127" y="0"/>
                    </a:lnTo>
                    <a:lnTo>
                      <a:pt x="119" y="0"/>
                    </a:lnTo>
                    <a:lnTo>
                      <a:pt x="109" y="0"/>
                    </a:lnTo>
                    <a:lnTo>
                      <a:pt x="97" y="0"/>
                    </a:lnTo>
                    <a:lnTo>
                      <a:pt x="83" y="0"/>
                    </a:lnTo>
                    <a:lnTo>
                      <a:pt x="67" y="0"/>
                    </a:lnTo>
                    <a:lnTo>
                      <a:pt x="49" y="0"/>
                    </a:lnTo>
                    <a:lnTo>
                      <a:pt x="26" y="0"/>
                    </a:lnTo>
                    <a:lnTo>
                      <a:pt x="0" y="0"/>
                    </a:lnTo>
                    <a:lnTo>
                      <a:pt x="0" y="215"/>
                    </a:lnTo>
                    <a:lnTo>
                      <a:pt x="0" y="382"/>
                    </a:lnTo>
                    <a:lnTo>
                      <a:pt x="0" y="645"/>
                    </a:lnTo>
                    <a:lnTo>
                      <a:pt x="0" y="1149"/>
                    </a:lnTo>
                    <a:lnTo>
                      <a:pt x="11" y="1149"/>
                    </a:lnTo>
                    <a:lnTo>
                      <a:pt x="21" y="1149"/>
                    </a:lnTo>
                    <a:lnTo>
                      <a:pt x="29" y="1149"/>
                    </a:lnTo>
                    <a:lnTo>
                      <a:pt x="36" y="1149"/>
                    </a:lnTo>
                    <a:lnTo>
                      <a:pt x="43" y="1149"/>
                    </a:lnTo>
                    <a:lnTo>
                      <a:pt x="49" y="1149"/>
                    </a:lnTo>
                    <a:lnTo>
                      <a:pt x="56" y="1149"/>
                    </a:lnTo>
                    <a:lnTo>
                      <a:pt x="64" y="1149"/>
                    </a:lnTo>
                    <a:lnTo>
                      <a:pt x="72" y="1149"/>
                    </a:lnTo>
                    <a:lnTo>
                      <a:pt x="82" y="1149"/>
                    </a:lnTo>
                    <a:lnTo>
                      <a:pt x="94" y="1149"/>
                    </a:lnTo>
                    <a:lnTo>
                      <a:pt x="108" y="1149"/>
                    </a:lnTo>
                    <a:lnTo>
                      <a:pt x="124" y="1149"/>
                    </a:lnTo>
                    <a:lnTo>
                      <a:pt x="142" y="1149"/>
                    </a:lnTo>
                    <a:lnTo>
                      <a:pt x="164" y="1149"/>
                    </a:lnTo>
                    <a:lnTo>
                      <a:pt x="190" y="1149"/>
                    </a:lnTo>
                    <a:lnTo>
                      <a:pt x="190" y="933"/>
                    </a:lnTo>
                    <a:lnTo>
                      <a:pt x="190" y="765"/>
                    </a:lnTo>
                    <a:lnTo>
                      <a:pt x="190" y="503"/>
                    </a:lnTo>
                    <a:lnTo>
                      <a:pt x="19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78" name="Rectangle 427">
                <a:extLst>
                  <a:ext uri="{FF2B5EF4-FFF2-40B4-BE49-F238E27FC236}">
                    <a16:creationId xmlns:a16="http://schemas.microsoft.com/office/drawing/2014/main" id="{ECA6F77F-C1BC-4440-AAEB-A4016B6B8967}"/>
                  </a:ext>
                </a:extLst>
              </p:cNvPr>
              <p:cNvSpPr>
                <a:spLocks noChangeArrowheads="1"/>
              </p:cNvSpPr>
              <p:nvPr/>
            </p:nvSpPr>
            <p:spPr bwMode="auto">
              <a:xfrm>
                <a:off x="1990" y="2593"/>
                <a:ext cx="7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479" name="Freeform 428">
                <a:extLst>
                  <a:ext uri="{FF2B5EF4-FFF2-40B4-BE49-F238E27FC236}">
                    <a16:creationId xmlns:a16="http://schemas.microsoft.com/office/drawing/2014/main" id="{7698BF41-9B9F-49B2-93A4-E083DD7400A5}"/>
                  </a:ext>
                </a:extLst>
              </p:cNvPr>
              <p:cNvSpPr>
                <a:spLocks/>
              </p:cNvSpPr>
              <p:nvPr/>
            </p:nvSpPr>
            <p:spPr bwMode="auto">
              <a:xfrm>
                <a:off x="1886" y="2589"/>
                <a:ext cx="464" cy="8"/>
              </a:xfrm>
              <a:custGeom>
                <a:avLst/>
                <a:gdLst>
                  <a:gd name="T0" fmla="*/ 0 w 929"/>
                  <a:gd name="T1" fmla="*/ 1 h 16"/>
                  <a:gd name="T2" fmla="*/ 0 w 929"/>
                  <a:gd name="T3" fmla="*/ 1 h 16"/>
                  <a:gd name="T4" fmla="*/ 14 w 929"/>
                  <a:gd name="T5" fmla="*/ 1 h 16"/>
                  <a:gd name="T6" fmla="*/ 14 w 929"/>
                  <a:gd name="T7" fmla="*/ 0 h 16"/>
                  <a:gd name="T8" fmla="*/ 0 w 929"/>
                  <a:gd name="T9" fmla="*/ 0 h 16"/>
                  <a:gd name="T10" fmla="*/ 0 w 929"/>
                  <a:gd name="T11" fmla="*/ 1 h 16"/>
                  <a:gd name="T12" fmla="*/ 0 w 929"/>
                  <a:gd name="T13" fmla="*/ 0 h 16"/>
                  <a:gd name="T14" fmla="*/ 0 w 929"/>
                  <a:gd name="T15" fmla="*/ 1 h 16"/>
                  <a:gd name="T16" fmla="*/ 0 w 929"/>
                  <a:gd name="T17" fmla="*/ 1 h 16"/>
                  <a:gd name="T18" fmla="*/ 0 w 929"/>
                  <a:gd name="T19" fmla="*/ 1 h 16"/>
                  <a:gd name="T20" fmla="*/ 0 w 929"/>
                  <a:gd name="T21" fmla="*/ 1 h 16"/>
                  <a:gd name="T22" fmla="*/ 0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16" y="8"/>
                    </a:moveTo>
                    <a:lnTo>
                      <a:pt x="8" y="16"/>
                    </a:lnTo>
                    <a:lnTo>
                      <a:pt x="929" y="16"/>
                    </a:lnTo>
                    <a:lnTo>
                      <a:pt x="929" y="0"/>
                    </a:lnTo>
                    <a:lnTo>
                      <a:pt x="8" y="0"/>
                    </a:lnTo>
                    <a:lnTo>
                      <a:pt x="0" y="8"/>
                    </a:lnTo>
                    <a:lnTo>
                      <a:pt x="8" y="0"/>
                    </a:lnTo>
                    <a:lnTo>
                      <a:pt x="3" y="2"/>
                    </a:lnTo>
                    <a:lnTo>
                      <a:pt x="0" y="8"/>
                    </a:lnTo>
                    <a:lnTo>
                      <a:pt x="3" y="14"/>
                    </a:lnTo>
                    <a:lnTo>
                      <a:pt x="8" y="16"/>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80" name="Freeform 429">
                <a:extLst>
                  <a:ext uri="{FF2B5EF4-FFF2-40B4-BE49-F238E27FC236}">
                    <a16:creationId xmlns:a16="http://schemas.microsoft.com/office/drawing/2014/main" id="{4B2AA367-C4A8-433E-87A8-1E04F84CB1A0}"/>
                  </a:ext>
                </a:extLst>
              </p:cNvPr>
              <p:cNvSpPr>
                <a:spLocks/>
              </p:cNvSpPr>
              <p:nvPr/>
            </p:nvSpPr>
            <p:spPr bwMode="auto">
              <a:xfrm>
                <a:off x="1886" y="2593"/>
                <a:ext cx="8" cy="579"/>
              </a:xfrm>
              <a:custGeom>
                <a:avLst/>
                <a:gdLst>
                  <a:gd name="T0" fmla="*/ 1 w 16"/>
                  <a:gd name="T1" fmla="*/ 18 h 1158"/>
                  <a:gd name="T2" fmla="*/ 1 w 16"/>
                  <a:gd name="T3" fmla="*/ 18 h 1158"/>
                  <a:gd name="T4" fmla="*/ 1 w 16"/>
                  <a:gd name="T5" fmla="*/ 0 h 1158"/>
                  <a:gd name="T6" fmla="*/ 0 w 16"/>
                  <a:gd name="T7" fmla="*/ 0 h 1158"/>
                  <a:gd name="T8" fmla="*/ 0 w 16"/>
                  <a:gd name="T9" fmla="*/ 18 h 1158"/>
                  <a:gd name="T10" fmla="*/ 1 w 16"/>
                  <a:gd name="T11" fmla="*/ 19 h 1158"/>
                  <a:gd name="T12" fmla="*/ 0 w 16"/>
                  <a:gd name="T13" fmla="*/ 18 h 1158"/>
                  <a:gd name="T14" fmla="*/ 1 w 16"/>
                  <a:gd name="T15" fmla="*/ 19 h 1158"/>
                  <a:gd name="T16" fmla="*/ 1 w 16"/>
                  <a:gd name="T17" fmla="*/ 19 h 1158"/>
                  <a:gd name="T18" fmla="*/ 1 w 16"/>
                  <a:gd name="T19" fmla="*/ 19 h 1158"/>
                  <a:gd name="T20" fmla="*/ 1 w 16"/>
                  <a:gd name="T21" fmla="*/ 18 h 1158"/>
                  <a:gd name="T22" fmla="*/ 1 w 16"/>
                  <a:gd name="T23" fmla="*/ 18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142"/>
                    </a:moveTo>
                    <a:lnTo>
                      <a:pt x="16" y="1150"/>
                    </a:lnTo>
                    <a:lnTo>
                      <a:pt x="16" y="0"/>
                    </a:lnTo>
                    <a:lnTo>
                      <a:pt x="0" y="0"/>
                    </a:lnTo>
                    <a:lnTo>
                      <a:pt x="0" y="1150"/>
                    </a:lnTo>
                    <a:lnTo>
                      <a:pt x="8" y="1158"/>
                    </a:lnTo>
                    <a:lnTo>
                      <a:pt x="0" y="1150"/>
                    </a:lnTo>
                    <a:lnTo>
                      <a:pt x="3" y="1156"/>
                    </a:lnTo>
                    <a:lnTo>
                      <a:pt x="8" y="1158"/>
                    </a:lnTo>
                    <a:lnTo>
                      <a:pt x="14" y="1156"/>
                    </a:lnTo>
                    <a:lnTo>
                      <a:pt x="16" y="1150"/>
                    </a:lnTo>
                    <a:lnTo>
                      <a:pt x="8" y="1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81" name="Freeform 430">
                <a:extLst>
                  <a:ext uri="{FF2B5EF4-FFF2-40B4-BE49-F238E27FC236}">
                    <a16:creationId xmlns:a16="http://schemas.microsoft.com/office/drawing/2014/main" id="{BBFF6282-65B4-46C5-BC50-457401487D5C}"/>
                  </a:ext>
                </a:extLst>
              </p:cNvPr>
              <p:cNvSpPr>
                <a:spLocks/>
              </p:cNvSpPr>
              <p:nvPr/>
            </p:nvSpPr>
            <p:spPr bwMode="auto">
              <a:xfrm>
                <a:off x="1890" y="3163"/>
                <a:ext cx="464" cy="9"/>
              </a:xfrm>
              <a:custGeom>
                <a:avLst/>
                <a:gdLst>
                  <a:gd name="T0" fmla="*/ 14 w 929"/>
                  <a:gd name="T1" fmla="*/ 1 h 16"/>
                  <a:gd name="T2" fmla="*/ 14 w 929"/>
                  <a:gd name="T3" fmla="*/ 0 h 16"/>
                  <a:gd name="T4" fmla="*/ 0 w 929"/>
                  <a:gd name="T5" fmla="*/ 0 h 16"/>
                  <a:gd name="T6" fmla="*/ 0 w 929"/>
                  <a:gd name="T7" fmla="*/ 1 h 16"/>
                  <a:gd name="T8" fmla="*/ 14 w 929"/>
                  <a:gd name="T9" fmla="*/ 1 h 16"/>
                  <a:gd name="T10" fmla="*/ 14 w 929"/>
                  <a:gd name="T11" fmla="*/ 1 h 16"/>
                  <a:gd name="T12" fmla="*/ 14 w 929"/>
                  <a:gd name="T13" fmla="*/ 1 h 16"/>
                  <a:gd name="T14" fmla="*/ 14 w 929"/>
                  <a:gd name="T15" fmla="*/ 1 h 16"/>
                  <a:gd name="T16" fmla="*/ 14 w 929"/>
                  <a:gd name="T17" fmla="*/ 1 h 16"/>
                  <a:gd name="T18" fmla="*/ 14 w 929"/>
                  <a:gd name="T19" fmla="*/ 1 h 16"/>
                  <a:gd name="T20" fmla="*/ 14 w 929"/>
                  <a:gd name="T21" fmla="*/ 0 h 16"/>
                  <a:gd name="T22" fmla="*/ 14 w 929"/>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9" h="16">
                    <a:moveTo>
                      <a:pt x="913" y="8"/>
                    </a:moveTo>
                    <a:lnTo>
                      <a:pt x="921" y="0"/>
                    </a:lnTo>
                    <a:lnTo>
                      <a:pt x="0" y="0"/>
                    </a:lnTo>
                    <a:lnTo>
                      <a:pt x="0" y="16"/>
                    </a:lnTo>
                    <a:lnTo>
                      <a:pt x="921" y="16"/>
                    </a:lnTo>
                    <a:lnTo>
                      <a:pt x="929" y="8"/>
                    </a:lnTo>
                    <a:lnTo>
                      <a:pt x="921" y="16"/>
                    </a:lnTo>
                    <a:lnTo>
                      <a:pt x="926" y="14"/>
                    </a:lnTo>
                    <a:lnTo>
                      <a:pt x="929" y="8"/>
                    </a:lnTo>
                    <a:lnTo>
                      <a:pt x="926" y="2"/>
                    </a:lnTo>
                    <a:lnTo>
                      <a:pt x="921" y="0"/>
                    </a:lnTo>
                    <a:lnTo>
                      <a:pt x="91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82" name="Freeform 431">
                <a:extLst>
                  <a:ext uri="{FF2B5EF4-FFF2-40B4-BE49-F238E27FC236}">
                    <a16:creationId xmlns:a16="http://schemas.microsoft.com/office/drawing/2014/main" id="{01C0ACEF-9DB7-451F-A558-40994BE3127E}"/>
                  </a:ext>
                </a:extLst>
              </p:cNvPr>
              <p:cNvSpPr>
                <a:spLocks/>
              </p:cNvSpPr>
              <p:nvPr/>
            </p:nvSpPr>
            <p:spPr bwMode="auto">
              <a:xfrm>
                <a:off x="2346" y="2589"/>
                <a:ext cx="8" cy="578"/>
              </a:xfrm>
              <a:custGeom>
                <a:avLst/>
                <a:gdLst>
                  <a:gd name="T0" fmla="*/ 1 w 16"/>
                  <a:gd name="T1" fmla="*/ 0 h 1158"/>
                  <a:gd name="T2" fmla="*/ 0 w 16"/>
                  <a:gd name="T3" fmla="*/ 0 h 1158"/>
                  <a:gd name="T4" fmla="*/ 0 w 16"/>
                  <a:gd name="T5" fmla="*/ 18 h 1158"/>
                  <a:gd name="T6" fmla="*/ 1 w 16"/>
                  <a:gd name="T7" fmla="*/ 18 h 1158"/>
                  <a:gd name="T8" fmla="*/ 1 w 16"/>
                  <a:gd name="T9" fmla="*/ 0 h 1158"/>
                  <a:gd name="T10" fmla="*/ 1 w 16"/>
                  <a:gd name="T11" fmla="*/ 0 h 1158"/>
                  <a:gd name="T12" fmla="*/ 1 w 16"/>
                  <a:gd name="T13" fmla="*/ 0 h 1158"/>
                  <a:gd name="T14" fmla="*/ 1 w 16"/>
                  <a:gd name="T15" fmla="*/ 0 h 1158"/>
                  <a:gd name="T16" fmla="*/ 1 w 16"/>
                  <a:gd name="T17" fmla="*/ 0 h 1158"/>
                  <a:gd name="T18" fmla="*/ 1 w 16"/>
                  <a:gd name="T19" fmla="*/ 0 h 1158"/>
                  <a:gd name="T20" fmla="*/ 0 w 16"/>
                  <a:gd name="T21" fmla="*/ 0 h 1158"/>
                  <a:gd name="T22" fmla="*/ 1 w 16"/>
                  <a:gd name="T23" fmla="*/ 0 h 1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58">
                    <a:moveTo>
                      <a:pt x="8" y="16"/>
                    </a:moveTo>
                    <a:lnTo>
                      <a:pt x="0" y="8"/>
                    </a:lnTo>
                    <a:lnTo>
                      <a:pt x="0" y="1158"/>
                    </a:lnTo>
                    <a:lnTo>
                      <a:pt x="16" y="1158"/>
                    </a:lnTo>
                    <a:lnTo>
                      <a:pt x="16" y="8"/>
                    </a:lnTo>
                    <a:lnTo>
                      <a:pt x="8" y="0"/>
                    </a:lnTo>
                    <a:lnTo>
                      <a:pt x="16" y="8"/>
                    </a:lnTo>
                    <a:lnTo>
                      <a:pt x="13" y="2"/>
                    </a:lnTo>
                    <a:lnTo>
                      <a:pt x="8" y="0"/>
                    </a:lnTo>
                    <a:lnTo>
                      <a:pt x="2" y="2"/>
                    </a:lnTo>
                    <a:lnTo>
                      <a:pt x="0" y="8"/>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83" name="Freeform 432">
                <a:extLst>
                  <a:ext uri="{FF2B5EF4-FFF2-40B4-BE49-F238E27FC236}">
                    <a16:creationId xmlns:a16="http://schemas.microsoft.com/office/drawing/2014/main" id="{BAE3EE90-EEF1-4E49-AD4C-9A67175B9FF7}"/>
                  </a:ext>
                </a:extLst>
              </p:cNvPr>
              <p:cNvSpPr>
                <a:spLocks/>
              </p:cNvSpPr>
              <p:nvPr/>
            </p:nvSpPr>
            <p:spPr bwMode="auto">
              <a:xfrm>
                <a:off x="1834" y="2591"/>
                <a:ext cx="575" cy="574"/>
              </a:xfrm>
              <a:custGeom>
                <a:avLst/>
                <a:gdLst>
                  <a:gd name="T0" fmla="*/ 0 w 1148"/>
                  <a:gd name="T1" fmla="*/ 3 h 1147"/>
                  <a:gd name="T2" fmla="*/ 3 w 1148"/>
                  <a:gd name="T3" fmla="*/ 0 h 1147"/>
                  <a:gd name="T4" fmla="*/ 18 w 1148"/>
                  <a:gd name="T5" fmla="*/ 15 h 1147"/>
                  <a:gd name="T6" fmla="*/ 15 w 1148"/>
                  <a:gd name="T7" fmla="*/ 18 h 1147"/>
                  <a:gd name="T8" fmla="*/ 0 w 1148"/>
                  <a:gd name="T9" fmla="*/ 3 h 1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8" h="1147">
                    <a:moveTo>
                      <a:pt x="0" y="190"/>
                    </a:moveTo>
                    <a:lnTo>
                      <a:pt x="190" y="0"/>
                    </a:lnTo>
                    <a:lnTo>
                      <a:pt x="1148" y="957"/>
                    </a:lnTo>
                    <a:lnTo>
                      <a:pt x="958" y="1147"/>
                    </a:lnTo>
                    <a:lnTo>
                      <a:pt x="0" y="19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84" name="Freeform 433">
                <a:extLst>
                  <a:ext uri="{FF2B5EF4-FFF2-40B4-BE49-F238E27FC236}">
                    <a16:creationId xmlns:a16="http://schemas.microsoft.com/office/drawing/2014/main" id="{50B105F6-3296-48FD-8CE9-07B54AAD9191}"/>
                  </a:ext>
                </a:extLst>
              </p:cNvPr>
              <p:cNvSpPr>
                <a:spLocks/>
              </p:cNvSpPr>
              <p:nvPr/>
            </p:nvSpPr>
            <p:spPr bwMode="auto">
              <a:xfrm>
                <a:off x="1832" y="2587"/>
                <a:ext cx="101" cy="101"/>
              </a:xfrm>
              <a:custGeom>
                <a:avLst/>
                <a:gdLst>
                  <a:gd name="T0" fmla="*/ 4 w 202"/>
                  <a:gd name="T1" fmla="*/ 1 h 201"/>
                  <a:gd name="T2" fmla="*/ 3 w 202"/>
                  <a:gd name="T3" fmla="*/ 1 h 201"/>
                  <a:gd name="T4" fmla="*/ 0 w 202"/>
                  <a:gd name="T5" fmla="*/ 3 h 201"/>
                  <a:gd name="T6" fmla="*/ 1 w 202"/>
                  <a:gd name="T7" fmla="*/ 4 h 201"/>
                  <a:gd name="T8" fmla="*/ 4 w 202"/>
                  <a:gd name="T9" fmla="*/ 1 h 201"/>
                  <a:gd name="T10" fmla="*/ 3 w 202"/>
                  <a:gd name="T11" fmla="*/ 1 h 201"/>
                  <a:gd name="T12" fmla="*/ 4 w 202"/>
                  <a:gd name="T13" fmla="*/ 1 h 201"/>
                  <a:gd name="T14" fmla="*/ 4 w 202"/>
                  <a:gd name="T15" fmla="*/ 1 h 201"/>
                  <a:gd name="T16" fmla="*/ 4 w 202"/>
                  <a:gd name="T17" fmla="*/ 1 h 201"/>
                  <a:gd name="T18" fmla="*/ 4 w 202"/>
                  <a:gd name="T19" fmla="*/ 0 h 201"/>
                  <a:gd name="T20" fmla="*/ 3 w 202"/>
                  <a:gd name="T21" fmla="*/ 1 h 201"/>
                  <a:gd name="T22" fmla="*/ 4 w 202"/>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1">
                    <a:moveTo>
                      <a:pt x="199" y="2"/>
                    </a:moveTo>
                    <a:lnTo>
                      <a:pt x="190" y="2"/>
                    </a:lnTo>
                    <a:lnTo>
                      <a:pt x="0" y="192"/>
                    </a:lnTo>
                    <a:lnTo>
                      <a:pt x="9" y="201"/>
                    </a:lnTo>
                    <a:lnTo>
                      <a:pt x="199" y="11"/>
                    </a:lnTo>
                    <a:lnTo>
                      <a:pt x="190" y="11"/>
                    </a:lnTo>
                    <a:lnTo>
                      <a:pt x="199" y="11"/>
                    </a:lnTo>
                    <a:lnTo>
                      <a:pt x="202" y="7"/>
                    </a:lnTo>
                    <a:lnTo>
                      <a:pt x="199" y="2"/>
                    </a:lnTo>
                    <a:lnTo>
                      <a:pt x="195" y="0"/>
                    </a:lnTo>
                    <a:lnTo>
                      <a:pt x="190" y="2"/>
                    </a:lnTo>
                    <a:lnTo>
                      <a:pt x="1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85" name="Freeform 434">
                <a:extLst>
                  <a:ext uri="{FF2B5EF4-FFF2-40B4-BE49-F238E27FC236}">
                    <a16:creationId xmlns:a16="http://schemas.microsoft.com/office/drawing/2014/main" id="{F10E8ED2-E276-4375-9044-0E0F19FE3811}"/>
                  </a:ext>
                </a:extLst>
              </p:cNvPr>
              <p:cNvSpPr>
                <a:spLocks/>
              </p:cNvSpPr>
              <p:nvPr/>
            </p:nvSpPr>
            <p:spPr bwMode="auto">
              <a:xfrm>
                <a:off x="1927" y="2589"/>
                <a:ext cx="485" cy="484"/>
              </a:xfrm>
              <a:custGeom>
                <a:avLst/>
                <a:gdLst>
                  <a:gd name="T0" fmla="*/ 16 w 970"/>
                  <a:gd name="T1" fmla="*/ 15 h 969"/>
                  <a:gd name="T2" fmla="*/ 16 w 970"/>
                  <a:gd name="T3" fmla="*/ 14 h 969"/>
                  <a:gd name="T4" fmla="*/ 1 w 970"/>
                  <a:gd name="T5" fmla="*/ 0 h 969"/>
                  <a:gd name="T6" fmla="*/ 0 w 970"/>
                  <a:gd name="T7" fmla="*/ 0 h 969"/>
                  <a:gd name="T8" fmla="*/ 15 w 970"/>
                  <a:gd name="T9" fmla="*/ 15 h 969"/>
                  <a:gd name="T10" fmla="*/ 15 w 970"/>
                  <a:gd name="T11" fmla="*/ 14 h 969"/>
                  <a:gd name="T12" fmla="*/ 15 w 970"/>
                  <a:gd name="T13" fmla="*/ 15 h 969"/>
                  <a:gd name="T14" fmla="*/ 16 w 970"/>
                  <a:gd name="T15" fmla="*/ 15 h 969"/>
                  <a:gd name="T16" fmla="*/ 16 w 970"/>
                  <a:gd name="T17" fmla="*/ 15 h 969"/>
                  <a:gd name="T18" fmla="*/ 16 w 970"/>
                  <a:gd name="T19" fmla="*/ 15 h 969"/>
                  <a:gd name="T20" fmla="*/ 16 w 970"/>
                  <a:gd name="T21" fmla="*/ 14 h 969"/>
                  <a:gd name="T22" fmla="*/ 16 w 970"/>
                  <a:gd name="T23" fmla="*/ 15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968" y="967"/>
                    </a:moveTo>
                    <a:lnTo>
                      <a:pt x="968" y="957"/>
                    </a:lnTo>
                    <a:lnTo>
                      <a:pt x="9" y="0"/>
                    </a:lnTo>
                    <a:lnTo>
                      <a:pt x="0" y="9"/>
                    </a:lnTo>
                    <a:lnTo>
                      <a:pt x="958" y="967"/>
                    </a:lnTo>
                    <a:lnTo>
                      <a:pt x="958" y="957"/>
                    </a:lnTo>
                    <a:lnTo>
                      <a:pt x="958" y="967"/>
                    </a:lnTo>
                    <a:lnTo>
                      <a:pt x="963" y="969"/>
                    </a:lnTo>
                    <a:lnTo>
                      <a:pt x="968" y="967"/>
                    </a:lnTo>
                    <a:lnTo>
                      <a:pt x="970" y="962"/>
                    </a:lnTo>
                    <a:lnTo>
                      <a:pt x="968" y="957"/>
                    </a:lnTo>
                    <a:lnTo>
                      <a:pt x="968" y="9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86" name="Freeform 435">
                <a:extLst>
                  <a:ext uri="{FF2B5EF4-FFF2-40B4-BE49-F238E27FC236}">
                    <a16:creationId xmlns:a16="http://schemas.microsoft.com/office/drawing/2014/main" id="{8BED7114-EC26-4622-92BA-61DE3DC36C0C}"/>
                  </a:ext>
                </a:extLst>
              </p:cNvPr>
              <p:cNvSpPr>
                <a:spLocks/>
              </p:cNvSpPr>
              <p:nvPr/>
            </p:nvSpPr>
            <p:spPr bwMode="auto">
              <a:xfrm>
                <a:off x="2310" y="3067"/>
                <a:ext cx="101" cy="101"/>
              </a:xfrm>
              <a:custGeom>
                <a:avLst/>
                <a:gdLst>
                  <a:gd name="T0" fmla="*/ 1 w 202"/>
                  <a:gd name="T1" fmla="*/ 4 h 202"/>
                  <a:gd name="T2" fmla="*/ 1 w 202"/>
                  <a:gd name="T3" fmla="*/ 4 h 202"/>
                  <a:gd name="T4" fmla="*/ 4 w 202"/>
                  <a:gd name="T5" fmla="*/ 1 h 202"/>
                  <a:gd name="T6" fmla="*/ 3 w 202"/>
                  <a:gd name="T7" fmla="*/ 0 h 202"/>
                  <a:gd name="T8" fmla="*/ 1 w 202"/>
                  <a:gd name="T9" fmla="*/ 3 h 202"/>
                  <a:gd name="T10" fmla="*/ 1 w 202"/>
                  <a:gd name="T11" fmla="*/ 3 h 202"/>
                  <a:gd name="T12" fmla="*/ 1 w 202"/>
                  <a:gd name="T13" fmla="*/ 3 h 202"/>
                  <a:gd name="T14" fmla="*/ 0 w 202"/>
                  <a:gd name="T15" fmla="*/ 4 h 202"/>
                  <a:gd name="T16" fmla="*/ 1 w 202"/>
                  <a:gd name="T17" fmla="*/ 4 h 202"/>
                  <a:gd name="T18" fmla="*/ 1 w 202"/>
                  <a:gd name="T19" fmla="*/ 4 h 202"/>
                  <a:gd name="T20" fmla="*/ 1 w 202"/>
                  <a:gd name="T21" fmla="*/ 4 h 202"/>
                  <a:gd name="T22" fmla="*/ 1 w 202"/>
                  <a:gd name="T23" fmla="*/ 4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2" h="202">
                    <a:moveTo>
                      <a:pt x="2" y="200"/>
                    </a:moveTo>
                    <a:lnTo>
                      <a:pt x="12" y="200"/>
                    </a:lnTo>
                    <a:lnTo>
                      <a:pt x="202" y="10"/>
                    </a:lnTo>
                    <a:lnTo>
                      <a:pt x="192" y="0"/>
                    </a:lnTo>
                    <a:lnTo>
                      <a:pt x="2" y="191"/>
                    </a:lnTo>
                    <a:lnTo>
                      <a:pt x="12" y="191"/>
                    </a:lnTo>
                    <a:lnTo>
                      <a:pt x="2" y="191"/>
                    </a:lnTo>
                    <a:lnTo>
                      <a:pt x="0" y="195"/>
                    </a:lnTo>
                    <a:lnTo>
                      <a:pt x="2" y="200"/>
                    </a:lnTo>
                    <a:lnTo>
                      <a:pt x="7" y="202"/>
                    </a:lnTo>
                    <a:lnTo>
                      <a:pt x="12" y="200"/>
                    </a:lnTo>
                    <a:lnTo>
                      <a:pt x="2"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87" name="Freeform 436">
                <a:extLst>
                  <a:ext uri="{FF2B5EF4-FFF2-40B4-BE49-F238E27FC236}">
                    <a16:creationId xmlns:a16="http://schemas.microsoft.com/office/drawing/2014/main" id="{B3154650-786F-4803-8D2E-024D6D1ACFEC}"/>
                  </a:ext>
                </a:extLst>
              </p:cNvPr>
              <p:cNvSpPr>
                <a:spLocks/>
              </p:cNvSpPr>
              <p:nvPr/>
            </p:nvSpPr>
            <p:spPr bwMode="auto">
              <a:xfrm>
                <a:off x="1831" y="2682"/>
                <a:ext cx="485" cy="485"/>
              </a:xfrm>
              <a:custGeom>
                <a:avLst/>
                <a:gdLst>
                  <a:gd name="T0" fmla="*/ 1 w 970"/>
                  <a:gd name="T1" fmla="*/ 1 h 969"/>
                  <a:gd name="T2" fmla="*/ 1 w 970"/>
                  <a:gd name="T3" fmla="*/ 1 h 969"/>
                  <a:gd name="T4" fmla="*/ 15 w 970"/>
                  <a:gd name="T5" fmla="*/ 16 h 969"/>
                  <a:gd name="T6" fmla="*/ 16 w 970"/>
                  <a:gd name="T7" fmla="*/ 15 h 969"/>
                  <a:gd name="T8" fmla="*/ 1 w 970"/>
                  <a:gd name="T9" fmla="*/ 1 h 969"/>
                  <a:gd name="T10" fmla="*/ 1 w 970"/>
                  <a:gd name="T11" fmla="*/ 1 h 969"/>
                  <a:gd name="T12" fmla="*/ 1 w 970"/>
                  <a:gd name="T13" fmla="*/ 1 h 969"/>
                  <a:gd name="T14" fmla="*/ 1 w 970"/>
                  <a:gd name="T15" fmla="*/ 0 h 969"/>
                  <a:gd name="T16" fmla="*/ 1 w 970"/>
                  <a:gd name="T17" fmla="*/ 1 h 969"/>
                  <a:gd name="T18" fmla="*/ 0 w 970"/>
                  <a:gd name="T19" fmla="*/ 1 h 969"/>
                  <a:gd name="T20" fmla="*/ 1 w 970"/>
                  <a:gd name="T21" fmla="*/ 1 h 969"/>
                  <a:gd name="T22" fmla="*/ 1 w 970"/>
                  <a:gd name="T23" fmla="*/ 1 h 9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70" h="969">
                    <a:moveTo>
                      <a:pt x="2" y="2"/>
                    </a:moveTo>
                    <a:lnTo>
                      <a:pt x="2" y="11"/>
                    </a:lnTo>
                    <a:lnTo>
                      <a:pt x="960" y="969"/>
                    </a:lnTo>
                    <a:lnTo>
                      <a:pt x="970" y="960"/>
                    </a:lnTo>
                    <a:lnTo>
                      <a:pt x="11" y="2"/>
                    </a:lnTo>
                    <a:lnTo>
                      <a:pt x="11" y="11"/>
                    </a:lnTo>
                    <a:lnTo>
                      <a:pt x="11"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88" name="Freeform 437">
                <a:extLst>
                  <a:ext uri="{FF2B5EF4-FFF2-40B4-BE49-F238E27FC236}">
                    <a16:creationId xmlns:a16="http://schemas.microsoft.com/office/drawing/2014/main" id="{CA296CE8-670E-4AE4-8245-8B2594593EDD}"/>
                  </a:ext>
                </a:extLst>
              </p:cNvPr>
              <p:cNvSpPr>
                <a:spLocks/>
              </p:cNvSpPr>
              <p:nvPr/>
            </p:nvSpPr>
            <p:spPr bwMode="auto">
              <a:xfrm>
                <a:off x="1825" y="2582"/>
                <a:ext cx="592" cy="592"/>
              </a:xfrm>
              <a:custGeom>
                <a:avLst/>
                <a:gdLst>
                  <a:gd name="T0" fmla="*/ 0 w 1185"/>
                  <a:gd name="T1" fmla="*/ 15 h 1185"/>
                  <a:gd name="T2" fmla="*/ 15 w 1185"/>
                  <a:gd name="T3" fmla="*/ 0 h 1185"/>
                  <a:gd name="T4" fmla="*/ 18 w 1185"/>
                  <a:gd name="T5" fmla="*/ 2 h 1185"/>
                  <a:gd name="T6" fmla="*/ 2 w 1185"/>
                  <a:gd name="T7" fmla="*/ 18 h 1185"/>
                  <a:gd name="T8" fmla="*/ 0 w 1185"/>
                  <a:gd name="T9" fmla="*/ 15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85" h="1185">
                    <a:moveTo>
                      <a:pt x="0" y="995"/>
                    </a:moveTo>
                    <a:lnTo>
                      <a:pt x="994" y="0"/>
                    </a:lnTo>
                    <a:lnTo>
                      <a:pt x="1185" y="190"/>
                    </a:lnTo>
                    <a:lnTo>
                      <a:pt x="191" y="1185"/>
                    </a:lnTo>
                    <a:lnTo>
                      <a:pt x="0" y="99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89" name="Freeform 438">
                <a:extLst>
                  <a:ext uri="{FF2B5EF4-FFF2-40B4-BE49-F238E27FC236}">
                    <a16:creationId xmlns:a16="http://schemas.microsoft.com/office/drawing/2014/main" id="{6625FD25-2D88-4529-97B2-AB08AB6FBE11}"/>
                  </a:ext>
                </a:extLst>
              </p:cNvPr>
              <p:cNvSpPr>
                <a:spLocks/>
              </p:cNvSpPr>
              <p:nvPr/>
            </p:nvSpPr>
            <p:spPr bwMode="auto">
              <a:xfrm>
                <a:off x="1822" y="2578"/>
                <a:ext cx="503" cy="503"/>
              </a:xfrm>
              <a:custGeom>
                <a:avLst/>
                <a:gdLst>
                  <a:gd name="T0" fmla="*/ 16 w 1006"/>
                  <a:gd name="T1" fmla="*/ 1 h 1006"/>
                  <a:gd name="T2" fmla="*/ 16 w 1006"/>
                  <a:gd name="T3" fmla="*/ 1 h 1006"/>
                  <a:gd name="T4" fmla="*/ 0 w 1006"/>
                  <a:gd name="T5" fmla="*/ 16 h 1006"/>
                  <a:gd name="T6" fmla="*/ 1 w 1006"/>
                  <a:gd name="T7" fmla="*/ 16 h 1006"/>
                  <a:gd name="T8" fmla="*/ 16 w 1006"/>
                  <a:gd name="T9" fmla="*/ 1 h 1006"/>
                  <a:gd name="T10" fmla="*/ 16 w 1006"/>
                  <a:gd name="T11" fmla="*/ 1 h 1006"/>
                  <a:gd name="T12" fmla="*/ 16 w 1006"/>
                  <a:gd name="T13" fmla="*/ 1 h 1006"/>
                  <a:gd name="T14" fmla="*/ 16 w 1006"/>
                  <a:gd name="T15" fmla="*/ 1 h 1006"/>
                  <a:gd name="T16" fmla="*/ 16 w 1006"/>
                  <a:gd name="T17" fmla="*/ 1 h 1006"/>
                  <a:gd name="T18" fmla="*/ 16 w 1006"/>
                  <a:gd name="T19" fmla="*/ 0 h 1006"/>
                  <a:gd name="T20" fmla="*/ 16 w 1006"/>
                  <a:gd name="T21" fmla="*/ 1 h 1006"/>
                  <a:gd name="T22" fmla="*/ 16 w 1006"/>
                  <a:gd name="T23" fmla="*/ 1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1004" y="3"/>
                    </a:moveTo>
                    <a:lnTo>
                      <a:pt x="994" y="3"/>
                    </a:lnTo>
                    <a:lnTo>
                      <a:pt x="0" y="997"/>
                    </a:lnTo>
                    <a:lnTo>
                      <a:pt x="10" y="1006"/>
                    </a:lnTo>
                    <a:lnTo>
                      <a:pt x="1004" y="12"/>
                    </a:lnTo>
                    <a:lnTo>
                      <a:pt x="994" y="12"/>
                    </a:lnTo>
                    <a:lnTo>
                      <a:pt x="1004" y="12"/>
                    </a:lnTo>
                    <a:lnTo>
                      <a:pt x="1006" y="7"/>
                    </a:lnTo>
                    <a:lnTo>
                      <a:pt x="1004" y="3"/>
                    </a:lnTo>
                    <a:lnTo>
                      <a:pt x="999" y="0"/>
                    </a:lnTo>
                    <a:lnTo>
                      <a:pt x="994" y="3"/>
                    </a:lnTo>
                    <a:lnTo>
                      <a:pt x="100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90" name="Freeform 439">
                <a:extLst>
                  <a:ext uri="{FF2B5EF4-FFF2-40B4-BE49-F238E27FC236}">
                    <a16:creationId xmlns:a16="http://schemas.microsoft.com/office/drawing/2014/main" id="{144C1741-0F5B-49C3-AA4D-0F5483510C88}"/>
                  </a:ext>
                </a:extLst>
              </p:cNvPr>
              <p:cNvSpPr>
                <a:spLocks/>
              </p:cNvSpPr>
              <p:nvPr/>
            </p:nvSpPr>
            <p:spPr bwMode="auto">
              <a:xfrm>
                <a:off x="2319" y="2579"/>
                <a:ext cx="102" cy="101"/>
              </a:xfrm>
              <a:custGeom>
                <a:avLst/>
                <a:gdLst>
                  <a:gd name="T0" fmla="*/ 4 w 203"/>
                  <a:gd name="T1" fmla="*/ 4 h 201"/>
                  <a:gd name="T2" fmla="*/ 4 w 203"/>
                  <a:gd name="T3" fmla="*/ 3 h 201"/>
                  <a:gd name="T4" fmla="*/ 1 w 203"/>
                  <a:gd name="T5" fmla="*/ 0 h 201"/>
                  <a:gd name="T6" fmla="*/ 0 w 203"/>
                  <a:gd name="T7" fmla="*/ 1 h 201"/>
                  <a:gd name="T8" fmla="*/ 3 w 203"/>
                  <a:gd name="T9" fmla="*/ 4 h 201"/>
                  <a:gd name="T10" fmla="*/ 3 w 203"/>
                  <a:gd name="T11" fmla="*/ 3 h 201"/>
                  <a:gd name="T12" fmla="*/ 3 w 203"/>
                  <a:gd name="T13" fmla="*/ 4 h 201"/>
                  <a:gd name="T14" fmla="*/ 4 w 203"/>
                  <a:gd name="T15" fmla="*/ 4 h 201"/>
                  <a:gd name="T16" fmla="*/ 4 w 203"/>
                  <a:gd name="T17" fmla="*/ 4 h 201"/>
                  <a:gd name="T18" fmla="*/ 4 w 203"/>
                  <a:gd name="T19" fmla="*/ 4 h 201"/>
                  <a:gd name="T20" fmla="*/ 4 w 203"/>
                  <a:gd name="T21" fmla="*/ 3 h 201"/>
                  <a:gd name="T22" fmla="*/ 4 w 203"/>
                  <a:gd name="T23" fmla="*/ 4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01" y="199"/>
                    </a:moveTo>
                    <a:lnTo>
                      <a:pt x="201" y="190"/>
                    </a:lnTo>
                    <a:lnTo>
                      <a:pt x="10" y="0"/>
                    </a:lnTo>
                    <a:lnTo>
                      <a:pt x="0" y="9"/>
                    </a:lnTo>
                    <a:lnTo>
                      <a:pt x="192" y="199"/>
                    </a:lnTo>
                    <a:lnTo>
                      <a:pt x="192" y="190"/>
                    </a:lnTo>
                    <a:lnTo>
                      <a:pt x="192" y="199"/>
                    </a:lnTo>
                    <a:lnTo>
                      <a:pt x="196" y="201"/>
                    </a:lnTo>
                    <a:lnTo>
                      <a:pt x="201" y="199"/>
                    </a:lnTo>
                    <a:lnTo>
                      <a:pt x="203" y="194"/>
                    </a:lnTo>
                    <a:lnTo>
                      <a:pt x="201" y="190"/>
                    </a:lnTo>
                    <a:lnTo>
                      <a:pt x="201"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91" name="Freeform 440">
                <a:extLst>
                  <a:ext uri="{FF2B5EF4-FFF2-40B4-BE49-F238E27FC236}">
                    <a16:creationId xmlns:a16="http://schemas.microsoft.com/office/drawing/2014/main" id="{60EDA2B1-02BC-40D3-8055-3F00DBA52358}"/>
                  </a:ext>
                </a:extLst>
              </p:cNvPr>
              <p:cNvSpPr>
                <a:spLocks/>
              </p:cNvSpPr>
              <p:nvPr/>
            </p:nvSpPr>
            <p:spPr bwMode="auto">
              <a:xfrm>
                <a:off x="1917" y="2674"/>
                <a:ext cx="502" cy="503"/>
              </a:xfrm>
              <a:custGeom>
                <a:avLst/>
                <a:gdLst>
                  <a:gd name="T0" fmla="*/ 0 w 1006"/>
                  <a:gd name="T1" fmla="*/ 16 h 1006"/>
                  <a:gd name="T2" fmla="*/ 0 w 1006"/>
                  <a:gd name="T3" fmla="*/ 16 h 1006"/>
                  <a:gd name="T4" fmla="*/ 15 w 1006"/>
                  <a:gd name="T5" fmla="*/ 1 h 1006"/>
                  <a:gd name="T6" fmla="*/ 15 w 1006"/>
                  <a:gd name="T7" fmla="*/ 0 h 1006"/>
                  <a:gd name="T8" fmla="*/ 0 w 1006"/>
                  <a:gd name="T9" fmla="*/ 16 h 1006"/>
                  <a:gd name="T10" fmla="*/ 0 w 1006"/>
                  <a:gd name="T11" fmla="*/ 16 h 1006"/>
                  <a:gd name="T12" fmla="*/ 0 w 1006"/>
                  <a:gd name="T13" fmla="*/ 16 h 1006"/>
                  <a:gd name="T14" fmla="*/ 0 w 1006"/>
                  <a:gd name="T15" fmla="*/ 16 h 1006"/>
                  <a:gd name="T16" fmla="*/ 0 w 1006"/>
                  <a:gd name="T17" fmla="*/ 16 h 1006"/>
                  <a:gd name="T18" fmla="*/ 0 w 1006"/>
                  <a:gd name="T19" fmla="*/ 16 h 1006"/>
                  <a:gd name="T20" fmla="*/ 0 w 1006"/>
                  <a:gd name="T21" fmla="*/ 16 h 1006"/>
                  <a:gd name="T22" fmla="*/ 0 w 1006"/>
                  <a:gd name="T23" fmla="*/ 16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6" h="1006">
                    <a:moveTo>
                      <a:pt x="3" y="1003"/>
                    </a:moveTo>
                    <a:lnTo>
                      <a:pt x="12" y="1003"/>
                    </a:lnTo>
                    <a:lnTo>
                      <a:pt x="1006" y="9"/>
                    </a:lnTo>
                    <a:lnTo>
                      <a:pt x="997" y="0"/>
                    </a:lnTo>
                    <a:lnTo>
                      <a:pt x="3" y="994"/>
                    </a:lnTo>
                    <a:lnTo>
                      <a:pt x="12" y="994"/>
                    </a:lnTo>
                    <a:lnTo>
                      <a:pt x="3" y="994"/>
                    </a:lnTo>
                    <a:lnTo>
                      <a:pt x="0" y="999"/>
                    </a:lnTo>
                    <a:lnTo>
                      <a:pt x="3" y="1003"/>
                    </a:lnTo>
                    <a:lnTo>
                      <a:pt x="7" y="1006"/>
                    </a:lnTo>
                    <a:lnTo>
                      <a:pt x="12" y="1003"/>
                    </a:lnTo>
                    <a:lnTo>
                      <a:pt x="3" y="10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92" name="Freeform 441">
                <a:extLst>
                  <a:ext uri="{FF2B5EF4-FFF2-40B4-BE49-F238E27FC236}">
                    <a16:creationId xmlns:a16="http://schemas.microsoft.com/office/drawing/2014/main" id="{413C96A1-8C40-40DE-BE13-D2F420196D38}"/>
                  </a:ext>
                </a:extLst>
              </p:cNvPr>
              <p:cNvSpPr>
                <a:spLocks/>
              </p:cNvSpPr>
              <p:nvPr/>
            </p:nvSpPr>
            <p:spPr bwMode="auto">
              <a:xfrm>
                <a:off x="1821" y="3075"/>
                <a:ext cx="101" cy="101"/>
              </a:xfrm>
              <a:custGeom>
                <a:avLst/>
                <a:gdLst>
                  <a:gd name="T0" fmla="*/ 0 w 203"/>
                  <a:gd name="T1" fmla="*/ 1 h 201"/>
                  <a:gd name="T2" fmla="*/ 0 w 203"/>
                  <a:gd name="T3" fmla="*/ 1 h 201"/>
                  <a:gd name="T4" fmla="*/ 3 w 203"/>
                  <a:gd name="T5" fmla="*/ 4 h 201"/>
                  <a:gd name="T6" fmla="*/ 3 w 203"/>
                  <a:gd name="T7" fmla="*/ 3 h 201"/>
                  <a:gd name="T8" fmla="*/ 0 w 203"/>
                  <a:gd name="T9" fmla="*/ 1 h 201"/>
                  <a:gd name="T10" fmla="*/ 0 w 203"/>
                  <a:gd name="T11" fmla="*/ 1 h 201"/>
                  <a:gd name="T12" fmla="*/ 0 w 203"/>
                  <a:gd name="T13" fmla="*/ 1 h 201"/>
                  <a:gd name="T14" fmla="*/ 0 w 203"/>
                  <a:gd name="T15" fmla="*/ 0 h 201"/>
                  <a:gd name="T16" fmla="*/ 0 w 203"/>
                  <a:gd name="T17" fmla="*/ 1 h 201"/>
                  <a:gd name="T18" fmla="*/ 0 w 203"/>
                  <a:gd name="T19" fmla="*/ 1 h 201"/>
                  <a:gd name="T20" fmla="*/ 0 w 203"/>
                  <a:gd name="T21" fmla="*/ 1 h 201"/>
                  <a:gd name="T22" fmla="*/ 0 w 203"/>
                  <a:gd name="T23" fmla="*/ 1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3" h="201">
                    <a:moveTo>
                      <a:pt x="2" y="2"/>
                    </a:moveTo>
                    <a:lnTo>
                      <a:pt x="2" y="11"/>
                    </a:lnTo>
                    <a:lnTo>
                      <a:pt x="194" y="201"/>
                    </a:lnTo>
                    <a:lnTo>
                      <a:pt x="203" y="192"/>
                    </a:lnTo>
                    <a:lnTo>
                      <a:pt x="12" y="2"/>
                    </a:lnTo>
                    <a:lnTo>
                      <a:pt x="12" y="11"/>
                    </a:lnTo>
                    <a:lnTo>
                      <a:pt x="12" y="2"/>
                    </a:lnTo>
                    <a:lnTo>
                      <a:pt x="7" y="0"/>
                    </a:lnTo>
                    <a:lnTo>
                      <a:pt x="2" y="2"/>
                    </a:lnTo>
                    <a:lnTo>
                      <a:pt x="0" y="7"/>
                    </a:lnTo>
                    <a:lnTo>
                      <a:pt x="2" y="1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93" name="Freeform 442">
                <a:extLst>
                  <a:ext uri="{FF2B5EF4-FFF2-40B4-BE49-F238E27FC236}">
                    <a16:creationId xmlns:a16="http://schemas.microsoft.com/office/drawing/2014/main" id="{E208E7D6-D360-4C58-AB55-3CD92E4BA54F}"/>
                  </a:ext>
                </a:extLst>
              </p:cNvPr>
              <p:cNvSpPr>
                <a:spLocks/>
              </p:cNvSpPr>
              <p:nvPr/>
            </p:nvSpPr>
            <p:spPr bwMode="auto">
              <a:xfrm>
                <a:off x="2034" y="2792"/>
                <a:ext cx="174" cy="173"/>
              </a:xfrm>
              <a:custGeom>
                <a:avLst/>
                <a:gdLst>
                  <a:gd name="T0" fmla="*/ 1 w 347"/>
                  <a:gd name="T1" fmla="*/ 1 h 345"/>
                  <a:gd name="T2" fmla="*/ 1 w 347"/>
                  <a:gd name="T3" fmla="*/ 1 h 345"/>
                  <a:gd name="T4" fmla="*/ 2 w 347"/>
                  <a:gd name="T5" fmla="*/ 1 h 345"/>
                  <a:gd name="T6" fmla="*/ 2 w 347"/>
                  <a:gd name="T7" fmla="*/ 1 h 345"/>
                  <a:gd name="T8" fmla="*/ 2 w 347"/>
                  <a:gd name="T9" fmla="*/ 1 h 345"/>
                  <a:gd name="T10" fmla="*/ 2 w 347"/>
                  <a:gd name="T11" fmla="*/ 1 h 345"/>
                  <a:gd name="T12" fmla="*/ 3 w 347"/>
                  <a:gd name="T13" fmla="*/ 1 h 345"/>
                  <a:gd name="T14" fmla="*/ 3 w 347"/>
                  <a:gd name="T15" fmla="*/ 1 h 345"/>
                  <a:gd name="T16" fmla="*/ 3 w 347"/>
                  <a:gd name="T17" fmla="*/ 0 h 345"/>
                  <a:gd name="T18" fmla="*/ 3 w 347"/>
                  <a:gd name="T19" fmla="*/ 0 h 345"/>
                  <a:gd name="T20" fmla="*/ 4 w 347"/>
                  <a:gd name="T21" fmla="*/ 1 h 345"/>
                  <a:gd name="T22" fmla="*/ 4 w 347"/>
                  <a:gd name="T23" fmla="*/ 1 h 345"/>
                  <a:gd name="T24" fmla="*/ 4 w 347"/>
                  <a:gd name="T25" fmla="*/ 1 h 345"/>
                  <a:gd name="T26" fmla="*/ 4 w 347"/>
                  <a:gd name="T27" fmla="*/ 1 h 345"/>
                  <a:gd name="T28" fmla="*/ 5 w 347"/>
                  <a:gd name="T29" fmla="*/ 1 h 345"/>
                  <a:gd name="T30" fmla="*/ 5 w 347"/>
                  <a:gd name="T31" fmla="*/ 1 h 345"/>
                  <a:gd name="T32" fmla="*/ 5 w 347"/>
                  <a:gd name="T33" fmla="*/ 1 h 345"/>
                  <a:gd name="T34" fmla="*/ 5 w 347"/>
                  <a:gd name="T35" fmla="*/ 2 h 345"/>
                  <a:gd name="T36" fmla="*/ 6 w 347"/>
                  <a:gd name="T37" fmla="*/ 2 h 345"/>
                  <a:gd name="T38" fmla="*/ 6 w 347"/>
                  <a:gd name="T39" fmla="*/ 3 h 345"/>
                  <a:gd name="T40" fmla="*/ 6 w 347"/>
                  <a:gd name="T41" fmla="*/ 3 h 345"/>
                  <a:gd name="T42" fmla="*/ 6 w 347"/>
                  <a:gd name="T43" fmla="*/ 4 h 345"/>
                  <a:gd name="T44" fmla="*/ 6 w 347"/>
                  <a:gd name="T45" fmla="*/ 4 h 345"/>
                  <a:gd name="T46" fmla="*/ 5 w 347"/>
                  <a:gd name="T47" fmla="*/ 5 h 345"/>
                  <a:gd name="T48" fmla="*/ 5 w 347"/>
                  <a:gd name="T49" fmla="*/ 5 h 345"/>
                  <a:gd name="T50" fmla="*/ 5 w 347"/>
                  <a:gd name="T51" fmla="*/ 5 h 345"/>
                  <a:gd name="T52" fmla="*/ 5 w 347"/>
                  <a:gd name="T53" fmla="*/ 5 h 345"/>
                  <a:gd name="T54" fmla="*/ 4 w 347"/>
                  <a:gd name="T55" fmla="*/ 6 h 345"/>
                  <a:gd name="T56" fmla="*/ 4 w 347"/>
                  <a:gd name="T57" fmla="*/ 6 h 345"/>
                  <a:gd name="T58" fmla="*/ 4 w 347"/>
                  <a:gd name="T59" fmla="*/ 6 h 345"/>
                  <a:gd name="T60" fmla="*/ 4 w 347"/>
                  <a:gd name="T61" fmla="*/ 6 h 345"/>
                  <a:gd name="T62" fmla="*/ 3 w 347"/>
                  <a:gd name="T63" fmla="*/ 6 h 345"/>
                  <a:gd name="T64" fmla="*/ 3 w 347"/>
                  <a:gd name="T65" fmla="*/ 6 h 345"/>
                  <a:gd name="T66" fmla="*/ 3 w 347"/>
                  <a:gd name="T67" fmla="*/ 6 h 345"/>
                  <a:gd name="T68" fmla="*/ 3 w 347"/>
                  <a:gd name="T69" fmla="*/ 6 h 345"/>
                  <a:gd name="T70" fmla="*/ 2 w 347"/>
                  <a:gd name="T71" fmla="*/ 6 h 345"/>
                  <a:gd name="T72" fmla="*/ 2 w 347"/>
                  <a:gd name="T73" fmla="*/ 6 h 345"/>
                  <a:gd name="T74" fmla="*/ 2 w 347"/>
                  <a:gd name="T75" fmla="*/ 6 h 345"/>
                  <a:gd name="T76" fmla="*/ 2 w 347"/>
                  <a:gd name="T77" fmla="*/ 5 h 345"/>
                  <a:gd name="T78" fmla="*/ 2 w 347"/>
                  <a:gd name="T79" fmla="*/ 5 h 345"/>
                  <a:gd name="T80" fmla="*/ 1 w 347"/>
                  <a:gd name="T81" fmla="*/ 5 h 345"/>
                  <a:gd name="T82" fmla="*/ 1 w 347"/>
                  <a:gd name="T83" fmla="*/ 5 h 345"/>
                  <a:gd name="T84" fmla="*/ 1 w 347"/>
                  <a:gd name="T85" fmla="*/ 4 h 345"/>
                  <a:gd name="T86" fmla="*/ 1 w 347"/>
                  <a:gd name="T87" fmla="*/ 4 h 345"/>
                  <a:gd name="T88" fmla="*/ 0 w 347"/>
                  <a:gd name="T89" fmla="*/ 3 h 345"/>
                  <a:gd name="T90" fmla="*/ 1 w 347"/>
                  <a:gd name="T91" fmla="*/ 3 h 345"/>
                  <a:gd name="T92" fmla="*/ 1 w 347"/>
                  <a:gd name="T93" fmla="*/ 2 h 345"/>
                  <a:gd name="T94" fmla="*/ 1 w 347"/>
                  <a:gd name="T95" fmla="*/ 2 h 345"/>
                  <a:gd name="T96" fmla="*/ 1 w 347"/>
                  <a:gd name="T97" fmla="*/ 1 h 3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7" h="345">
                    <a:moveTo>
                      <a:pt x="51" y="50"/>
                    </a:moveTo>
                    <a:lnTo>
                      <a:pt x="64" y="39"/>
                    </a:lnTo>
                    <a:lnTo>
                      <a:pt x="77" y="29"/>
                    </a:lnTo>
                    <a:lnTo>
                      <a:pt x="92" y="19"/>
                    </a:lnTo>
                    <a:lnTo>
                      <a:pt x="107" y="12"/>
                    </a:lnTo>
                    <a:lnTo>
                      <a:pt x="124" y="7"/>
                    </a:lnTo>
                    <a:lnTo>
                      <a:pt x="140" y="3"/>
                    </a:lnTo>
                    <a:lnTo>
                      <a:pt x="156" y="1"/>
                    </a:lnTo>
                    <a:lnTo>
                      <a:pt x="173" y="0"/>
                    </a:lnTo>
                    <a:lnTo>
                      <a:pt x="189" y="0"/>
                    </a:lnTo>
                    <a:lnTo>
                      <a:pt x="207" y="2"/>
                    </a:lnTo>
                    <a:lnTo>
                      <a:pt x="223" y="7"/>
                    </a:lnTo>
                    <a:lnTo>
                      <a:pt x="239" y="12"/>
                    </a:lnTo>
                    <a:lnTo>
                      <a:pt x="254" y="19"/>
                    </a:lnTo>
                    <a:lnTo>
                      <a:pt x="269" y="27"/>
                    </a:lnTo>
                    <a:lnTo>
                      <a:pt x="283" y="38"/>
                    </a:lnTo>
                    <a:lnTo>
                      <a:pt x="296" y="50"/>
                    </a:lnTo>
                    <a:lnTo>
                      <a:pt x="318" y="78"/>
                    </a:lnTo>
                    <a:lnTo>
                      <a:pt x="334" y="108"/>
                    </a:lnTo>
                    <a:lnTo>
                      <a:pt x="344" y="140"/>
                    </a:lnTo>
                    <a:lnTo>
                      <a:pt x="347" y="173"/>
                    </a:lnTo>
                    <a:lnTo>
                      <a:pt x="344" y="206"/>
                    </a:lnTo>
                    <a:lnTo>
                      <a:pt x="334" y="238"/>
                    </a:lnTo>
                    <a:lnTo>
                      <a:pt x="318" y="268"/>
                    </a:lnTo>
                    <a:lnTo>
                      <a:pt x="296" y="295"/>
                    </a:lnTo>
                    <a:lnTo>
                      <a:pt x="284" y="306"/>
                    </a:lnTo>
                    <a:lnTo>
                      <a:pt x="269" y="317"/>
                    </a:lnTo>
                    <a:lnTo>
                      <a:pt x="255" y="326"/>
                    </a:lnTo>
                    <a:lnTo>
                      <a:pt x="239" y="333"/>
                    </a:lnTo>
                    <a:lnTo>
                      <a:pt x="224" y="338"/>
                    </a:lnTo>
                    <a:lnTo>
                      <a:pt x="208" y="342"/>
                    </a:lnTo>
                    <a:lnTo>
                      <a:pt x="190" y="345"/>
                    </a:lnTo>
                    <a:lnTo>
                      <a:pt x="174" y="345"/>
                    </a:lnTo>
                    <a:lnTo>
                      <a:pt x="158" y="345"/>
                    </a:lnTo>
                    <a:lnTo>
                      <a:pt x="141" y="342"/>
                    </a:lnTo>
                    <a:lnTo>
                      <a:pt x="125" y="338"/>
                    </a:lnTo>
                    <a:lnTo>
                      <a:pt x="110" y="333"/>
                    </a:lnTo>
                    <a:lnTo>
                      <a:pt x="94" y="326"/>
                    </a:lnTo>
                    <a:lnTo>
                      <a:pt x="80" y="317"/>
                    </a:lnTo>
                    <a:lnTo>
                      <a:pt x="65" y="306"/>
                    </a:lnTo>
                    <a:lnTo>
                      <a:pt x="52" y="295"/>
                    </a:lnTo>
                    <a:lnTo>
                      <a:pt x="29" y="267"/>
                    </a:lnTo>
                    <a:lnTo>
                      <a:pt x="13" y="237"/>
                    </a:lnTo>
                    <a:lnTo>
                      <a:pt x="4" y="205"/>
                    </a:lnTo>
                    <a:lnTo>
                      <a:pt x="0" y="173"/>
                    </a:lnTo>
                    <a:lnTo>
                      <a:pt x="4" y="139"/>
                    </a:lnTo>
                    <a:lnTo>
                      <a:pt x="13" y="108"/>
                    </a:lnTo>
                    <a:lnTo>
                      <a:pt x="29" y="78"/>
                    </a:lnTo>
                    <a:lnTo>
                      <a:pt x="51" y="5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94" name="Freeform 443">
                <a:extLst>
                  <a:ext uri="{FF2B5EF4-FFF2-40B4-BE49-F238E27FC236}">
                    <a16:creationId xmlns:a16="http://schemas.microsoft.com/office/drawing/2014/main" id="{22F0D3BF-D1D9-4449-BFB8-A11319C78BE7}"/>
                  </a:ext>
                </a:extLst>
              </p:cNvPr>
              <p:cNvSpPr>
                <a:spLocks/>
              </p:cNvSpPr>
              <p:nvPr/>
            </p:nvSpPr>
            <p:spPr bwMode="auto">
              <a:xfrm>
                <a:off x="2057" y="2788"/>
                <a:ext cx="127" cy="32"/>
              </a:xfrm>
              <a:custGeom>
                <a:avLst/>
                <a:gdLst>
                  <a:gd name="T0" fmla="*/ 3 w 255"/>
                  <a:gd name="T1" fmla="*/ 1 h 63"/>
                  <a:gd name="T2" fmla="*/ 3 w 255"/>
                  <a:gd name="T3" fmla="*/ 1 h 63"/>
                  <a:gd name="T4" fmla="*/ 3 w 255"/>
                  <a:gd name="T5" fmla="*/ 1 h 63"/>
                  <a:gd name="T6" fmla="*/ 3 w 255"/>
                  <a:gd name="T7" fmla="*/ 1 h 63"/>
                  <a:gd name="T8" fmla="*/ 3 w 255"/>
                  <a:gd name="T9" fmla="*/ 1 h 63"/>
                  <a:gd name="T10" fmla="*/ 3 w 255"/>
                  <a:gd name="T11" fmla="*/ 1 h 63"/>
                  <a:gd name="T12" fmla="*/ 2 w 255"/>
                  <a:gd name="T13" fmla="*/ 1 h 63"/>
                  <a:gd name="T14" fmla="*/ 2 w 255"/>
                  <a:gd name="T15" fmla="*/ 1 h 63"/>
                  <a:gd name="T16" fmla="*/ 2 w 255"/>
                  <a:gd name="T17" fmla="*/ 1 h 63"/>
                  <a:gd name="T18" fmla="*/ 1 w 255"/>
                  <a:gd name="T19" fmla="*/ 0 h 63"/>
                  <a:gd name="T20" fmla="*/ 1 w 255"/>
                  <a:gd name="T21" fmla="*/ 1 h 63"/>
                  <a:gd name="T22" fmla="*/ 1 w 255"/>
                  <a:gd name="T23" fmla="*/ 1 h 63"/>
                  <a:gd name="T24" fmla="*/ 1 w 255"/>
                  <a:gd name="T25" fmla="*/ 1 h 63"/>
                  <a:gd name="T26" fmla="*/ 0 w 255"/>
                  <a:gd name="T27" fmla="*/ 1 h 63"/>
                  <a:gd name="T28" fmla="*/ 0 w 255"/>
                  <a:gd name="T29" fmla="*/ 1 h 63"/>
                  <a:gd name="T30" fmla="*/ 0 w 255"/>
                  <a:gd name="T31" fmla="*/ 1 h 63"/>
                  <a:gd name="T32" fmla="*/ 0 w 255"/>
                  <a:gd name="T33" fmla="*/ 1 h 63"/>
                  <a:gd name="T34" fmla="*/ 0 w 255"/>
                  <a:gd name="T35" fmla="*/ 1 h 63"/>
                  <a:gd name="T36" fmla="*/ 0 w 255"/>
                  <a:gd name="T37" fmla="*/ 1 h 63"/>
                  <a:gd name="T38" fmla="*/ 0 w 255"/>
                  <a:gd name="T39" fmla="*/ 1 h 63"/>
                  <a:gd name="T40" fmla="*/ 0 w 255"/>
                  <a:gd name="T41" fmla="*/ 1 h 63"/>
                  <a:gd name="T42" fmla="*/ 0 w 255"/>
                  <a:gd name="T43" fmla="*/ 1 h 63"/>
                  <a:gd name="T44" fmla="*/ 1 w 255"/>
                  <a:gd name="T45" fmla="*/ 1 h 63"/>
                  <a:gd name="T46" fmla="*/ 1 w 255"/>
                  <a:gd name="T47" fmla="*/ 1 h 63"/>
                  <a:gd name="T48" fmla="*/ 1 w 255"/>
                  <a:gd name="T49" fmla="*/ 1 h 63"/>
                  <a:gd name="T50" fmla="*/ 1 w 255"/>
                  <a:gd name="T51" fmla="*/ 1 h 63"/>
                  <a:gd name="T52" fmla="*/ 1 w 255"/>
                  <a:gd name="T53" fmla="*/ 1 h 63"/>
                  <a:gd name="T54" fmla="*/ 2 w 255"/>
                  <a:gd name="T55" fmla="*/ 1 h 63"/>
                  <a:gd name="T56" fmla="*/ 2 w 255"/>
                  <a:gd name="T57" fmla="*/ 1 h 63"/>
                  <a:gd name="T58" fmla="*/ 2 w 255"/>
                  <a:gd name="T59" fmla="*/ 1 h 63"/>
                  <a:gd name="T60" fmla="*/ 2 w 255"/>
                  <a:gd name="T61" fmla="*/ 1 h 63"/>
                  <a:gd name="T62" fmla="*/ 3 w 255"/>
                  <a:gd name="T63" fmla="*/ 1 h 63"/>
                  <a:gd name="T64" fmla="*/ 3 w 255"/>
                  <a:gd name="T65" fmla="*/ 1 h 63"/>
                  <a:gd name="T66" fmla="*/ 3 w 255"/>
                  <a:gd name="T67" fmla="*/ 1 h 63"/>
                  <a:gd name="T68" fmla="*/ 3 w 255"/>
                  <a:gd name="T69" fmla="*/ 1 h 63"/>
                  <a:gd name="T70" fmla="*/ 3 w 255"/>
                  <a:gd name="T71" fmla="*/ 1 h 63"/>
                  <a:gd name="T72" fmla="*/ 3 w 255"/>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5" h="63">
                    <a:moveTo>
                      <a:pt x="255" y="54"/>
                    </a:moveTo>
                    <a:lnTo>
                      <a:pt x="255" y="54"/>
                    </a:lnTo>
                    <a:lnTo>
                      <a:pt x="241" y="40"/>
                    </a:lnTo>
                    <a:lnTo>
                      <a:pt x="226" y="30"/>
                    </a:lnTo>
                    <a:lnTo>
                      <a:pt x="211" y="20"/>
                    </a:lnTo>
                    <a:lnTo>
                      <a:pt x="195" y="13"/>
                    </a:lnTo>
                    <a:lnTo>
                      <a:pt x="179" y="8"/>
                    </a:lnTo>
                    <a:lnTo>
                      <a:pt x="162" y="3"/>
                    </a:lnTo>
                    <a:lnTo>
                      <a:pt x="143" y="1"/>
                    </a:lnTo>
                    <a:lnTo>
                      <a:pt x="127" y="0"/>
                    </a:lnTo>
                    <a:lnTo>
                      <a:pt x="110" y="2"/>
                    </a:lnTo>
                    <a:lnTo>
                      <a:pt x="93" y="4"/>
                    </a:lnTo>
                    <a:lnTo>
                      <a:pt x="76" y="8"/>
                    </a:lnTo>
                    <a:lnTo>
                      <a:pt x="59" y="13"/>
                    </a:lnTo>
                    <a:lnTo>
                      <a:pt x="43" y="20"/>
                    </a:lnTo>
                    <a:lnTo>
                      <a:pt x="28" y="31"/>
                    </a:lnTo>
                    <a:lnTo>
                      <a:pt x="13" y="41"/>
                    </a:lnTo>
                    <a:lnTo>
                      <a:pt x="0" y="54"/>
                    </a:lnTo>
                    <a:lnTo>
                      <a:pt x="10" y="63"/>
                    </a:lnTo>
                    <a:lnTo>
                      <a:pt x="22" y="53"/>
                    </a:lnTo>
                    <a:lnTo>
                      <a:pt x="35" y="42"/>
                    </a:lnTo>
                    <a:lnTo>
                      <a:pt x="50" y="34"/>
                    </a:lnTo>
                    <a:lnTo>
                      <a:pt x="64" y="27"/>
                    </a:lnTo>
                    <a:lnTo>
                      <a:pt x="79" y="22"/>
                    </a:lnTo>
                    <a:lnTo>
                      <a:pt x="95" y="18"/>
                    </a:lnTo>
                    <a:lnTo>
                      <a:pt x="110" y="16"/>
                    </a:lnTo>
                    <a:lnTo>
                      <a:pt x="127" y="16"/>
                    </a:lnTo>
                    <a:lnTo>
                      <a:pt x="143" y="15"/>
                    </a:lnTo>
                    <a:lnTo>
                      <a:pt x="159" y="17"/>
                    </a:lnTo>
                    <a:lnTo>
                      <a:pt x="174" y="22"/>
                    </a:lnTo>
                    <a:lnTo>
                      <a:pt x="190" y="27"/>
                    </a:lnTo>
                    <a:lnTo>
                      <a:pt x="204" y="34"/>
                    </a:lnTo>
                    <a:lnTo>
                      <a:pt x="219" y="41"/>
                    </a:lnTo>
                    <a:lnTo>
                      <a:pt x="232" y="52"/>
                    </a:lnTo>
                    <a:lnTo>
                      <a:pt x="246" y="63"/>
                    </a:lnTo>
                    <a:lnTo>
                      <a:pt x="255"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95" name="Freeform 444">
                <a:extLst>
                  <a:ext uri="{FF2B5EF4-FFF2-40B4-BE49-F238E27FC236}">
                    <a16:creationId xmlns:a16="http://schemas.microsoft.com/office/drawing/2014/main" id="{951E8467-5DB2-4A09-B365-06A68944BF93}"/>
                  </a:ext>
                </a:extLst>
              </p:cNvPr>
              <p:cNvSpPr>
                <a:spLocks/>
              </p:cNvSpPr>
              <p:nvPr/>
            </p:nvSpPr>
            <p:spPr bwMode="auto">
              <a:xfrm>
                <a:off x="2180" y="2815"/>
                <a:ext cx="32" cy="127"/>
              </a:xfrm>
              <a:custGeom>
                <a:avLst/>
                <a:gdLst>
                  <a:gd name="T0" fmla="*/ 1 w 63"/>
                  <a:gd name="T1" fmla="*/ 4 h 253"/>
                  <a:gd name="T2" fmla="*/ 1 w 63"/>
                  <a:gd name="T3" fmla="*/ 4 h 253"/>
                  <a:gd name="T4" fmla="*/ 1 w 63"/>
                  <a:gd name="T5" fmla="*/ 4 h 253"/>
                  <a:gd name="T6" fmla="*/ 1 w 63"/>
                  <a:gd name="T7" fmla="*/ 4 h 253"/>
                  <a:gd name="T8" fmla="*/ 1 w 63"/>
                  <a:gd name="T9" fmla="*/ 3 h 253"/>
                  <a:gd name="T10" fmla="*/ 1 w 63"/>
                  <a:gd name="T11" fmla="*/ 2 h 253"/>
                  <a:gd name="T12" fmla="*/ 1 w 63"/>
                  <a:gd name="T13" fmla="*/ 2 h 253"/>
                  <a:gd name="T14" fmla="*/ 1 w 63"/>
                  <a:gd name="T15" fmla="*/ 1 h 253"/>
                  <a:gd name="T16" fmla="*/ 1 w 63"/>
                  <a:gd name="T17" fmla="*/ 1 h 253"/>
                  <a:gd name="T18" fmla="*/ 1 w 63"/>
                  <a:gd name="T19" fmla="*/ 0 h 253"/>
                  <a:gd name="T20" fmla="*/ 0 w 63"/>
                  <a:gd name="T21" fmla="*/ 1 h 253"/>
                  <a:gd name="T22" fmla="*/ 1 w 63"/>
                  <a:gd name="T23" fmla="*/ 1 h 253"/>
                  <a:gd name="T24" fmla="*/ 1 w 63"/>
                  <a:gd name="T25" fmla="*/ 1 h 253"/>
                  <a:gd name="T26" fmla="*/ 1 w 63"/>
                  <a:gd name="T27" fmla="*/ 2 h 253"/>
                  <a:gd name="T28" fmla="*/ 1 w 63"/>
                  <a:gd name="T29" fmla="*/ 2 h 253"/>
                  <a:gd name="T30" fmla="*/ 1 w 63"/>
                  <a:gd name="T31" fmla="*/ 3 h 253"/>
                  <a:gd name="T32" fmla="*/ 1 w 63"/>
                  <a:gd name="T33" fmla="*/ 3 h 253"/>
                  <a:gd name="T34" fmla="*/ 1 w 63"/>
                  <a:gd name="T35" fmla="*/ 4 h 253"/>
                  <a:gd name="T36" fmla="*/ 0 w 63"/>
                  <a:gd name="T37" fmla="*/ 4 h 253"/>
                  <a:gd name="T38" fmla="*/ 0 w 63"/>
                  <a:gd name="T39" fmla="*/ 4 h 253"/>
                  <a:gd name="T40" fmla="*/ 1 w 63"/>
                  <a:gd name="T41" fmla="*/ 4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53">
                    <a:moveTo>
                      <a:pt x="9" y="253"/>
                    </a:moveTo>
                    <a:lnTo>
                      <a:pt x="9" y="253"/>
                    </a:lnTo>
                    <a:lnTo>
                      <a:pt x="32" y="226"/>
                    </a:lnTo>
                    <a:lnTo>
                      <a:pt x="49" y="195"/>
                    </a:lnTo>
                    <a:lnTo>
                      <a:pt x="58" y="161"/>
                    </a:lnTo>
                    <a:lnTo>
                      <a:pt x="63" y="127"/>
                    </a:lnTo>
                    <a:lnTo>
                      <a:pt x="58" y="93"/>
                    </a:lnTo>
                    <a:lnTo>
                      <a:pt x="49" y="60"/>
                    </a:lnTo>
                    <a:lnTo>
                      <a:pt x="32" y="29"/>
                    </a:lnTo>
                    <a:lnTo>
                      <a:pt x="9" y="0"/>
                    </a:lnTo>
                    <a:lnTo>
                      <a:pt x="0" y="9"/>
                    </a:lnTo>
                    <a:lnTo>
                      <a:pt x="20" y="36"/>
                    </a:lnTo>
                    <a:lnTo>
                      <a:pt x="35" y="64"/>
                    </a:lnTo>
                    <a:lnTo>
                      <a:pt x="45" y="95"/>
                    </a:lnTo>
                    <a:lnTo>
                      <a:pt x="47" y="127"/>
                    </a:lnTo>
                    <a:lnTo>
                      <a:pt x="45" y="159"/>
                    </a:lnTo>
                    <a:lnTo>
                      <a:pt x="35" y="190"/>
                    </a:lnTo>
                    <a:lnTo>
                      <a:pt x="20" y="219"/>
                    </a:lnTo>
                    <a:lnTo>
                      <a:pt x="0" y="244"/>
                    </a:lnTo>
                    <a:lnTo>
                      <a:pt x="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96" name="Freeform 445">
                <a:extLst>
                  <a:ext uri="{FF2B5EF4-FFF2-40B4-BE49-F238E27FC236}">
                    <a16:creationId xmlns:a16="http://schemas.microsoft.com/office/drawing/2014/main" id="{C93F46DE-32F5-4945-8FEF-79A97A8DA549}"/>
                  </a:ext>
                </a:extLst>
              </p:cNvPr>
              <p:cNvSpPr>
                <a:spLocks/>
              </p:cNvSpPr>
              <p:nvPr/>
            </p:nvSpPr>
            <p:spPr bwMode="auto">
              <a:xfrm>
                <a:off x="2058" y="2937"/>
                <a:ext cx="126" cy="32"/>
              </a:xfrm>
              <a:custGeom>
                <a:avLst/>
                <a:gdLst>
                  <a:gd name="T0" fmla="*/ 0 w 253"/>
                  <a:gd name="T1" fmla="*/ 1 h 63"/>
                  <a:gd name="T2" fmla="*/ 0 w 253"/>
                  <a:gd name="T3" fmla="*/ 1 h 63"/>
                  <a:gd name="T4" fmla="*/ 0 w 253"/>
                  <a:gd name="T5" fmla="*/ 1 h 63"/>
                  <a:gd name="T6" fmla="*/ 0 w 253"/>
                  <a:gd name="T7" fmla="*/ 1 h 63"/>
                  <a:gd name="T8" fmla="*/ 0 w 253"/>
                  <a:gd name="T9" fmla="*/ 1 h 63"/>
                  <a:gd name="T10" fmla="*/ 0 w 253"/>
                  <a:gd name="T11" fmla="*/ 1 h 63"/>
                  <a:gd name="T12" fmla="*/ 1 w 253"/>
                  <a:gd name="T13" fmla="*/ 1 h 63"/>
                  <a:gd name="T14" fmla="*/ 1 w 253"/>
                  <a:gd name="T15" fmla="*/ 1 h 63"/>
                  <a:gd name="T16" fmla="*/ 1 w 253"/>
                  <a:gd name="T17" fmla="*/ 1 h 63"/>
                  <a:gd name="T18" fmla="*/ 1 w 253"/>
                  <a:gd name="T19" fmla="*/ 1 h 63"/>
                  <a:gd name="T20" fmla="*/ 2 w 253"/>
                  <a:gd name="T21" fmla="*/ 1 h 63"/>
                  <a:gd name="T22" fmla="*/ 2 w 253"/>
                  <a:gd name="T23" fmla="*/ 1 h 63"/>
                  <a:gd name="T24" fmla="*/ 2 w 253"/>
                  <a:gd name="T25" fmla="*/ 1 h 63"/>
                  <a:gd name="T26" fmla="*/ 3 w 253"/>
                  <a:gd name="T27" fmla="*/ 1 h 63"/>
                  <a:gd name="T28" fmla="*/ 3 w 253"/>
                  <a:gd name="T29" fmla="*/ 1 h 63"/>
                  <a:gd name="T30" fmla="*/ 3 w 253"/>
                  <a:gd name="T31" fmla="*/ 1 h 63"/>
                  <a:gd name="T32" fmla="*/ 3 w 253"/>
                  <a:gd name="T33" fmla="*/ 1 h 63"/>
                  <a:gd name="T34" fmla="*/ 3 w 253"/>
                  <a:gd name="T35" fmla="*/ 1 h 63"/>
                  <a:gd name="T36" fmla="*/ 3 w 253"/>
                  <a:gd name="T37" fmla="*/ 0 h 63"/>
                  <a:gd name="T38" fmla="*/ 3 w 253"/>
                  <a:gd name="T39" fmla="*/ 1 h 63"/>
                  <a:gd name="T40" fmla="*/ 3 w 253"/>
                  <a:gd name="T41" fmla="*/ 1 h 63"/>
                  <a:gd name="T42" fmla="*/ 3 w 253"/>
                  <a:gd name="T43" fmla="*/ 1 h 63"/>
                  <a:gd name="T44" fmla="*/ 2 w 253"/>
                  <a:gd name="T45" fmla="*/ 1 h 63"/>
                  <a:gd name="T46" fmla="*/ 2 w 253"/>
                  <a:gd name="T47" fmla="*/ 1 h 63"/>
                  <a:gd name="T48" fmla="*/ 2 w 253"/>
                  <a:gd name="T49" fmla="*/ 1 h 63"/>
                  <a:gd name="T50" fmla="*/ 2 w 253"/>
                  <a:gd name="T51" fmla="*/ 1 h 63"/>
                  <a:gd name="T52" fmla="*/ 1 w 253"/>
                  <a:gd name="T53" fmla="*/ 1 h 63"/>
                  <a:gd name="T54" fmla="*/ 1 w 253"/>
                  <a:gd name="T55" fmla="*/ 1 h 63"/>
                  <a:gd name="T56" fmla="*/ 1 w 253"/>
                  <a:gd name="T57" fmla="*/ 1 h 63"/>
                  <a:gd name="T58" fmla="*/ 1 w 253"/>
                  <a:gd name="T59" fmla="*/ 1 h 63"/>
                  <a:gd name="T60" fmla="*/ 1 w 253"/>
                  <a:gd name="T61" fmla="*/ 1 h 63"/>
                  <a:gd name="T62" fmla="*/ 0 w 253"/>
                  <a:gd name="T63" fmla="*/ 1 h 63"/>
                  <a:gd name="T64" fmla="*/ 0 w 253"/>
                  <a:gd name="T65" fmla="*/ 1 h 63"/>
                  <a:gd name="T66" fmla="*/ 0 w 253"/>
                  <a:gd name="T67" fmla="*/ 1 h 63"/>
                  <a:gd name="T68" fmla="*/ 0 w 253"/>
                  <a:gd name="T69" fmla="*/ 0 h 63"/>
                  <a:gd name="T70" fmla="*/ 0 w 253"/>
                  <a:gd name="T71" fmla="*/ 0 h 63"/>
                  <a:gd name="T72" fmla="*/ 0 w 253"/>
                  <a:gd name="T73" fmla="*/ 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3" h="63">
                    <a:moveTo>
                      <a:pt x="0" y="9"/>
                    </a:moveTo>
                    <a:lnTo>
                      <a:pt x="0" y="9"/>
                    </a:lnTo>
                    <a:lnTo>
                      <a:pt x="12" y="22"/>
                    </a:lnTo>
                    <a:lnTo>
                      <a:pt x="28" y="32"/>
                    </a:lnTo>
                    <a:lnTo>
                      <a:pt x="42" y="43"/>
                    </a:lnTo>
                    <a:lnTo>
                      <a:pt x="59" y="50"/>
                    </a:lnTo>
                    <a:lnTo>
                      <a:pt x="76" y="55"/>
                    </a:lnTo>
                    <a:lnTo>
                      <a:pt x="92" y="59"/>
                    </a:lnTo>
                    <a:lnTo>
                      <a:pt x="110" y="62"/>
                    </a:lnTo>
                    <a:lnTo>
                      <a:pt x="126" y="63"/>
                    </a:lnTo>
                    <a:lnTo>
                      <a:pt x="142" y="62"/>
                    </a:lnTo>
                    <a:lnTo>
                      <a:pt x="161" y="59"/>
                    </a:lnTo>
                    <a:lnTo>
                      <a:pt x="177" y="55"/>
                    </a:lnTo>
                    <a:lnTo>
                      <a:pt x="193" y="50"/>
                    </a:lnTo>
                    <a:lnTo>
                      <a:pt x="210" y="43"/>
                    </a:lnTo>
                    <a:lnTo>
                      <a:pt x="224" y="32"/>
                    </a:lnTo>
                    <a:lnTo>
                      <a:pt x="240" y="22"/>
                    </a:lnTo>
                    <a:lnTo>
                      <a:pt x="253" y="9"/>
                    </a:lnTo>
                    <a:lnTo>
                      <a:pt x="244" y="0"/>
                    </a:lnTo>
                    <a:lnTo>
                      <a:pt x="231" y="10"/>
                    </a:lnTo>
                    <a:lnTo>
                      <a:pt x="217" y="21"/>
                    </a:lnTo>
                    <a:lnTo>
                      <a:pt x="203" y="29"/>
                    </a:lnTo>
                    <a:lnTo>
                      <a:pt x="188" y="36"/>
                    </a:lnTo>
                    <a:lnTo>
                      <a:pt x="175" y="42"/>
                    </a:lnTo>
                    <a:lnTo>
                      <a:pt x="159" y="45"/>
                    </a:lnTo>
                    <a:lnTo>
                      <a:pt x="142" y="48"/>
                    </a:lnTo>
                    <a:lnTo>
                      <a:pt x="126" y="47"/>
                    </a:lnTo>
                    <a:lnTo>
                      <a:pt x="110" y="48"/>
                    </a:lnTo>
                    <a:lnTo>
                      <a:pt x="94" y="45"/>
                    </a:lnTo>
                    <a:lnTo>
                      <a:pt x="78" y="42"/>
                    </a:lnTo>
                    <a:lnTo>
                      <a:pt x="64" y="36"/>
                    </a:lnTo>
                    <a:lnTo>
                      <a:pt x="49" y="29"/>
                    </a:lnTo>
                    <a:lnTo>
                      <a:pt x="35" y="21"/>
                    </a:lnTo>
                    <a:lnTo>
                      <a:pt x="21" y="10"/>
                    </a:lnTo>
                    <a:lnTo>
                      <a:pt x="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97" name="Freeform 446">
                <a:extLst>
                  <a:ext uri="{FF2B5EF4-FFF2-40B4-BE49-F238E27FC236}">
                    <a16:creationId xmlns:a16="http://schemas.microsoft.com/office/drawing/2014/main" id="{9DE022E0-6768-4736-9737-05C25BAA34FD}"/>
                  </a:ext>
                </a:extLst>
              </p:cNvPr>
              <p:cNvSpPr>
                <a:spLocks/>
              </p:cNvSpPr>
              <p:nvPr/>
            </p:nvSpPr>
            <p:spPr bwMode="auto">
              <a:xfrm>
                <a:off x="2030" y="2815"/>
                <a:ext cx="32" cy="127"/>
              </a:xfrm>
              <a:custGeom>
                <a:avLst/>
                <a:gdLst>
                  <a:gd name="T0" fmla="*/ 0 w 65"/>
                  <a:gd name="T1" fmla="*/ 0 h 253"/>
                  <a:gd name="T2" fmla="*/ 0 w 65"/>
                  <a:gd name="T3" fmla="*/ 0 h 253"/>
                  <a:gd name="T4" fmla="*/ 0 w 65"/>
                  <a:gd name="T5" fmla="*/ 1 h 253"/>
                  <a:gd name="T6" fmla="*/ 0 w 65"/>
                  <a:gd name="T7" fmla="*/ 1 h 253"/>
                  <a:gd name="T8" fmla="*/ 0 w 65"/>
                  <a:gd name="T9" fmla="*/ 2 h 253"/>
                  <a:gd name="T10" fmla="*/ 0 w 65"/>
                  <a:gd name="T11" fmla="*/ 2 h 253"/>
                  <a:gd name="T12" fmla="*/ 0 w 65"/>
                  <a:gd name="T13" fmla="*/ 3 h 253"/>
                  <a:gd name="T14" fmla="*/ 0 w 65"/>
                  <a:gd name="T15" fmla="*/ 4 h 253"/>
                  <a:gd name="T16" fmla="*/ 0 w 65"/>
                  <a:gd name="T17" fmla="*/ 4 h 253"/>
                  <a:gd name="T18" fmla="*/ 0 w 65"/>
                  <a:gd name="T19" fmla="*/ 4 h 253"/>
                  <a:gd name="T20" fmla="*/ 1 w 65"/>
                  <a:gd name="T21" fmla="*/ 4 h 253"/>
                  <a:gd name="T22" fmla="*/ 0 w 65"/>
                  <a:gd name="T23" fmla="*/ 4 h 253"/>
                  <a:gd name="T24" fmla="*/ 0 w 65"/>
                  <a:gd name="T25" fmla="*/ 3 h 253"/>
                  <a:gd name="T26" fmla="*/ 0 w 65"/>
                  <a:gd name="T27" fmla="*/ 3 h 253"/>
                  <a:gd name="T28" fmla="*/ 0 w 65"/>
                  <a:gd name="T29" fmla="*/ 2 h 253"/>
                  <a:gd name="T30" fmla="*/ 0 w 65"/>
                  <a:gd name="T31" fmla="*/ 2 h 253"/>
                  <a:gd name="T32" fmla="*/ 0 w 65"/>
                  <a:gd name="T33" fmla="*/ 1 h 253"/>
                  <a:gd name="T34" fmla="*/ 0 w 65"/>
                  <a:gd name="T35" fmla="*/ 1 h 253"/>
                  <a:gd name="T36" fmla="*/ 1 w 65"/>
                  <a:gd name="T37" fmla="*/ 1 h 253"/>
                  <a:gd name="T38" fmla="*/ 1 w 65"/>
                  <a:gd name="T39" fmla="*/ 1 h 253"/>
                  <a:gd name="T40" fmla="*/ 0 w 65"/>
                  <a:gd name="T41" fmla="*/ 0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53">
                    <a:moveTo>
                      <a:pt x="54" y="0"/>
                    </a:moveTo>
                    <a:lnTo>
                      <a:pt x="54" y="0"/>
                    </a:lnTo>
                    <a:lnTo>
                      <a:pt x="31" y="29"/>
                    </a:lnTo>
                    <a:lnTo>
                      <a:pt x="14" y="60"/>
                    </a:lnTo>
                    <a:lnTo>
                      <a:pt x="5" y="92"/>
                    </a:lnTo>
                    <a:lnTo>
                      <a:pt x="0" y="127"/>
                    </a:lnTo>
                    <a:lnTo>
                      <a:pt x="5" y="160"/>
                    </a:lnTo>
                    <a:lnTo>
                      <a:pt x="14" y="193"/>
                    </a:lnTo>
                    <a:lnTo>
                      <a:pt x="31" y="224"/>
                    </a:lnTo>
                    <a:lnTo>
                      <a:pt x="56" y="253"/>
                    </a:lnTo>
                    <a:lnTo>
                      <a:pt x="65" y="244"/>
                    </a:lnTo>
                    <a:lnTo>
                      <a:pt x="43" y="218"/>
                    </a:lnTo>
                    <a:lnTo>
                      <a:pt x="28" y="189"/>
                    </a:lnTo>
                    <a:lnTo>
                      <a:pt x="19" y="158"/>
                    </a:lnTo>
                    <a:lnTo>
                      <a:pt x="16" y="127"/>
                    </a:lnTo>
                    <a:lnTo>
                      <a:pt x="19" y="94"/>
                    </a:lnTo>
                    <a:lnTo>
                      <a:pt x="28" y="64"/>
                    </a:lnTo>
                    <a:lnTo>
                      <a:pt x="43" y="36"/>
                    </a:lnTo>
                    <a:lnTo>
                      <a:pt x="64" y="9"/>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98" name="Freeform 447">
                <a:extLst>
                  <a:ext uri="{FF2B5EF4-FFF2-40B4-BE49-F238E27FC236}">
                    <a16:creationId xmlns:a16="http://schemas.microsoft.com/office/drawing/2014/main" id="{730BCBEA-EFF1-488F-A095-3EFF4118ECC7}"/>
                  </a:ext>
                </a:extLst>
              </p:cNvPr>
              <p:cNvSpPr>
                <a:spLocks noEditPoints="1"/>
              </p:cNvSpPr>
              <p:nvPr/>
            </p:nvSpPr>
            <p:spPr bwMode="auto">
              <a:xfrm>
                <a:off x="1716" y="2474"/>
                <a:ext cx="809" cy="808"/>
              </a:xfrm>
              <a:custGeom>
                <a:avLst/>
                <a:gdLst>
                  <a:gd name="T0" fmla="*/ 1 w 1617"/>
                  <a:gd name="T1" fmla="*/ 11 h 1616"/>
                  <a:gd name="T2" fmla="*/ 1 w 1617"/>
                  <a:gd name="T3" fmla="*/ 9 h 1616"/>
                  <a:gd name="T4" fmla="*/ 2 w 1617"/>
                  <a:gd name="T5" fmla="*/ 7 h 1616"/>
                  <a:gd name="T6" fmla="*/ 4 w 1617"/>
                  <a:gd name="T7" fmla="*/ 5 h 1616"/>
                  <a:gd name="T8" fmla="*/ 6 w 1617"/>
                  <a:gd name="T9" fmla="*/ 3 h 1616"/>
                  <a:gd name="T10" fmla="*/ 8 w 1617"/>
                  <a:gd name="T11" fmla="*/ 2 h 1616"/>
                  <a:gd name="T12" fmla="*/ 10 w 1617"/>
                  <a:gd name="T13" fmla="*/ 1 h 1616"/>
                  <a:gd name="T14" fmla="*/ 12 w 1617"/>
                  <a:gd name="T15" fmla="*/ 1 h 1616"/>
                  <a:gd name="T16" fmla="*/ 15 w 1617"/>
                  <a:gd name="T17" fmla="*/ 1 h 1616"/>
                  <a:gd name="T18" fmla="*/ 17 w 1617"/>
                  <a:gd name="T19" fmla="*/ 1 h 1616"/>
                  <a:gd name="T20" fmla="*/ 20 w 1617"/>
                  <a:gd name="T21" fmla="*/ 2 h 1616"/>
                  <a:gd name="T22" fmla="*/ 22 w 1617"/>
                  <a:gd name="T23" fmla="*/ 4 h 1616"/>
                  <a:gd name="T24" fmla="*/ 23 w 1617"/>
                  <a:gd name="T25" fmla="*/ 6 h 1616"/>
                  <a:gd name="T26" fmla="*/ 25 w 1617"/>
                  <a:gd name="T27" fmla="*/ 8 h 1616"/>
                  <a:gd name="T28" fmla="*/ 25 w 1617"/>
                  <a:gd name="T29" fmla="*/ 10 h 1616"/>
                  <a:gd name="T30" fmla="*/ 26 w 1617"/>
                  <a:gd name="T31" fmla="*/ 12 h 1616"/>
                  <a:gd name="T32" fmla="*/ 26 w 1617"/>
                  <a:gd name="T33" fmla="*/ 15 h 1616"/>
                  <a:gd name="T34" fmla="*/ 25 w 1617"/>
                  <a:gd name="T35" fmla="*/ 17 h 1616"/>
                  <a:gd name="T36" fmla="*/ 24 w 1617"/>
                  <a:gd name="T37" fmla="*/ 20 h 1616"/>
                  <a:gd name="T38" fmla="*/ 22 w 1617"/>
                  <a:gd name="T39" fmla="*/ 22 h 1616"/>
                  <a:gd name="T40" fmla="*/ 21 w 1617"/>
                  <a:gd name="T41" fmla="*/ 23 h 1616"/>
                  <a:gd name="T42" fmla="*/ 19 w 1617"/>
                  <a:gd name="T43" fmla="*/ 25 h 1616"/>
                  <a:gd name="T44" fmla="*/ 16 w 1617"/>
                  <a:gd name="T45" fmla="*/ 25 h 1616"/>
                  <a:gd name="T46" fmla="*/ 14 w 1617"/>
                  <a:gd name="T47" fmla="*/ 26 h 1616"/>
                  <a:gd name="T48" fmla="*/ 11 w 1617"/>
                  <a:gd name="T49" fmla="*/ 26 h 1616"/>
                  <a:gd name="T50" fmla="*/ 9 w 1617"/>
                  <a:gd name="T51" fmla="*/ 25 h 1616"/>
                  <a:gd name="T52" fmla="*/ 7 w 1617"/>
                  <a:gd name="T53" fmla="*/ 24 h 1616"/>
                  <a:gd name="T54" fmla="*/ 5 w 1617"/>
                  <a:gd name="T55" fmla="*/ 22 h 1616"/>
                  <a:gd name="T56" fmla="*/ 3 w 1617"/>
                  <a:gd name="T57" fmla="*/ 21 h 1616"/>
                  <a:gd name="T58" fmla="*/ 2 w 1617"/>
                  <a:gd name="T59" fmla="*/ 19 h 1616"/>
                  <a:gd name="T60" fmla="*/ 1 w 1617"/>
                  <a:gd name="T61" fmla="*/ 16 h 1616"/>
                  <a:gd name="T62" fmla="*/ 1 w 1617"/>
                  <a:gd name="T63" fmla="*/ 14 h 1616"/>
                  <a:gd name="T64" fmla="*/ 4 w 1617"/>
                  <a:gd name="T65" fmla="*/ 11 h 1616"/>
                  <a:gd name="T66" fmla="*/ 5 w 1617"/>
                  <a:gd name="T67" fmla="*/ 8 h 1616"/>
                  <a:gd name="T68" fmla="*/ 8 w 1617"/>
                  <a:gd name="T69" fmla="*/ 5 h 1616"/>
                  <a:gd name="T70" fmla="*/ 11 w 1617"/>
                  <a:gd name="T71" fmla="*/ 4 h 1616"/>
                  <a:gd name="T72" fmla="*/ 15 w 1617"/>
                  <a:gd name="T73" fmla="*/ 4 h 1616"/>
                  <a:gd name="T74" fmla="*/ 19 w 1617"/>
                  <a:gd name="T75" fmla="*/ 5 h 1616"/>
                  <a:gd name="T76" fmla="*/ 21 w 1617"/>
                  <a:gd name="T77" fmla="*/ 8 h 1616"/>
                  <a:gd name="T78" fmla="*/ 23 w 1617"/>
                  <a:gd name="T79" fmla="*/ 11 h 1616"/>
                  <a:gd name="T80" fmla="*/ 23 w 1617"/>
                  <a:gd name="T81" fmla="*/ 15 h 1616"/>
                  <a:gd name="T82" fmla="*/ 21 w 1617"/>
                  <a:gd name="T83" fmla="*/ 19 h 1616"/>
                  <a:gd name="T84" fmla="*/ 19 w 1617"/>
                  <a:gd name="T85" fmla="*/ 21 h 1616"/>
                  <a:gd name="T86" fmla="*/ 15 w 1617"/>
                  <a:gd name="T87" fmla="*/ 23 h 1616"/>
                  <a:gd name="T88" fmla="*/ 11 w 1617"/>
                  <a:gd name="T89" fmla="*/ 23 h 1616"/>
                  <a:gd name="T90" fmla="*/ 8 w 1617"/>
                  <a:gd name="T91" fmla="*/ 21 h 1616"/>
                  <a:gd name="T92" fmla="*/ 5 w 1617"/>
                  <a:gd name="T93" fmla="*/ 19 h 1616"/>
                  <a:gd name="T94" fmla="*/ 4 w 1617"/>
                  <a:gd name="T95" fmla="*/ 15 h 16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17" h="1616">
                    <a:moveTo>
                      <a:pt x="0" y="810"/>
                    </a:moveTo>
                    <a:lnTo>
                      <a:pt x="1" y="768"/>
                    </a:lnTo>
                    <a:lnTo>
                      <a:pt x="3" y="727"/>
                    </a:lnTo>
                    <a:lnTo>
                      <a:pt x="9" y="686"/>
                    </a:lnTo>
                    <a:lnTo>
                      <a:pt x="16" y="647"/>
                    </a:lnTo>
                    <a:lnTo>
                      <a:pt x="25" y="608"/>
                    </a:lnTo>
                    <a:lnTo>
                      <a:pt x="35" y="570"/>
                    </a:lnTo>
                    <a:lnTo>
                      <a:pt x="48" y="532"/>
                    </a:lnTo>
                    <a:lnTo>
                      <a:pt x="63" y="495"/>
                    </a:lnTo>
                    <a:lnTo>
                      <a:pt x="79" y="459"/>
                    </a:lnTo>
                    <a:lnTo>
                      <a:pt x="96" y="425"/>
                    </a:lnTo>
                    <a:lnTo>
                      <a:pt x="116" y="390"/>
                    </a:lnTo>
                    <a:lnTo>
                      <a:pt x="137" y="358"/>
                    </a:lnTo>
                    <a:lnTo>
                      <a:pt x="160" y="326"/>
                    </a:lnTo>
                    <a:lnTo>
                      <a:pt x="183" y="295"/>
                    </a:lnTo>
                    <a:lnTo>
                      <a:pt x="208" y="266"/>
                    </a:lnTo>
                    <a:lnTo>
                      <a:pt x="236" y="237"/>
                    </a:lnTo>
                    <a:lnTo>
                      <a:pt x="263" y="211"/>
                    </a:lnTo>
                    <a:lnTo>
                      <a:pt x="292" y="185"/>
                    </a:lnTo>
                    <a:lnTo>
                      <a:pt x="323" y="161"/>
                    </a:lnTo>
                    <a:lnTo>
                      <a:pt x="354" y="138"/>
                    </a:lnTo>
                    <a:lnTo>
                      <a:pt x="388" y="117"/>
                    </a:lnTo>
                    <a:lnTo>
                      <a:pt x="421" y="98"/>
                    </a:lnTo>
                    <a:lnTo>
                      <a:pt x="456" y="79"/>
                    </a:lnTo>
                    <a:lnTo>
                      <a:pt x="491" y="63"/>
                    </a:lnTo>
                    <a:lnTo>
                      <a:pt x="528" y="49"/>
                    </a:lnTo>
                    <a:lnTo>
                      <a:pt x="566" y="35"/>
                    </a:lnTo>
                    <a:lnTo>
                      <a:pt x="604" y="25"/>
                    </a:lnTo>
                    <a:lnTo>
                      <a:pt x="643" y="16"/>
                    </a:lnTo>
                    <a:lnTo>
                      <a:pt x="683" y="9"/>
                    </a:lnTo>
                    <a:lnTo>
                      <a:pt x="723" y="3"/>
                    </a:lnTo>
                    <a:lnTo>
                      <a:pt x="764" y="1"/>
                    </a:lnTo>
                    <a:lnTo>
                      <a:pt x="806" y="0"/>
                    </a:lnTo>
                    <a:lnTo>
                      <a:pt x="847" y="1"/>
                    </a:lnTo>
                    <a:lnTo>
                      <a:pt x="889" y="3"/>
                    </a:lnTo>
                    <a:lnTo>
                      <a:pt x="930" y="9"/>
                    </a:lnTo>
                    <a:lnTo>
                      <a:pt x="971" y="16"/>
                    </a:lnTo>
                    <a:lnTo>
                      <a:pt x="1010" y="25"/>
                    </a:lnTo>
                    <a:lnTo>
                      <a:pt x="1048" y="35"/>
                    </a:lnTo>
                    <a:lnTo>
                      <a:pt x="1086" y="48"/>
                    </a:lnTo>
                    <a:lnTo>
                      <a:pt x="1123" y="63"/>
                    </a:lnTo>
                    <a:lnTo>
                      <a:pt x="1158" y="79"/>
                    </a:lnTo>
                    <a:lnTo>
                      <a:pt x="1194" y="98"/>
                    </a:lnTo>
                    <a:lnTo>
                      <a:pt x="1227" y="117"/>
                    </a:lnTo>
                    <a:lnTo>
                      <a:pt x="1261" y="138"/>
                    </a:lnTo>
                    <a:lnTo>
                      <a:pt x="1292" y="161"/>
                    </a:lnTo>
                    <a:lnTo>
                      <a:pt x="1323" y="184"/>
                    </a:lnTo>
                    <a:lnTo>
                      <a:pt x="1352" y="211"/>
                    </a:lnTo>
                    <a:lnTo>
                      <a:pt x="1381" y="237"/>
                    </a:lnTo>
                    <a:lnTo>
                      <a:pt x="1407" y="265"/>
                    </a:lnTo>
                    <a:lnTo>
                      <a:pt x="1432" y="295"/>
                    </a:lnTo>
                    <a:lnTo>
                      <a:pt x="1457" y="325"/>
                    </a:lnTo>
                    <a:lnTo>
                      <a:pt x="1478" y="357"/>
                    </a:lnTo>
                    <a:lnTo>
                      <a:pt x="1500" y="390"/>
                    </a:lnTo>
                    <a:lnTo>
                      <a:pt x="1519" y="424"/>
                    </a:lnTo>
                    <a:lnTo>
                      <a:pt x="1537" y="458"/>
                    </a:lnTo>
                    <a:lnTo>
                      <a:pt x="1553" y="494"/>
                    </a:lnTo>
                    <a:lnTo>
                      <a:pt x="1568" y="531"/>
                    </a:lnTo>
                    <a:lnTo>
                      <a:pt x="1581" y="569"/>
                    </a:lnTo>
                    <a:lnTo>
                      <a:pt x="1591" y="607"/>
                    </a:lnTo>
                    <a:lnTo>
                      <a:pt x="1601" y="646"/>
                    </a:lnTo>
                    <a:lnTo>
                      <a:pt x="1607" y="685"/>
                    </a:lnTo>
                    <a:lnTo>
                      <a:pt x="1612" y="726"/>
                    </a:lnTo>
                    <a:lnTo>
                      <a:pt x="1616" y="767"/>
                    </a:lnTo>
                    <a:lnTo>
                      <a:pt x="1617" y="809"/>
                    </a:lnTo>
                    <a:lnTo>
                      <a:pt x="1616" y="850"/>
                    </a:lnTo>
                    <a:lnTo>
                      <a:pt x="1612" y="890"/>
                    </a:lnTo>
                    <a:lnTo>
                      <a:pt x="1607" y="931"/>
                    </a:lnTo>
                    <a:lnTo>
                      <a:pt x="1601" y="971"/>
                    </a:lnTo>
                    <a:lnTo>
                      <a:pt x="1591" y="1010"/>
                    </a:lnTo>
                    <a:lnTo>
                      <a:pt x="1581" y="1048"/>
                    </a:lnTo>
                    <a:lnTo>
                      <a:pt x="1568" y="1086"/>
                    </a:lnTo>
                    <a:lnTo>
                      <a:pt x="1553" y="1122"/>
                    </a:lnTo>
                    <a:lnTo>
                      <a:pt x="1537" y="1158"/>
                    </a:lnTo>
                    <a:lnTo>
                      <a:pt x="1520" y="1193"/>
                    </a:lnTo>
                    <a:lnTo>
                      <a:pt x="1500" y="1227"/>
                    </a:lnTo>
                    <a:lnTo>
                      <a:pt x="1478" y="1259"/>
                    </a:lnTo>
                    <a:lnTo>
                      <a:pt x="1457" y="1291"/>
                    </a:lnTo>
                    <a:lnTo>
                      <a:pt x="1432" y="1321"/>
                    </a:lnTo>
                    <a:lnTo>
                      <a:pt x="1407" y="1351"/>
                    </a:lnTo>
                    <a:lnTo>
                      <a:pt x="1381" y="1379"/>
                    </a:lnTo>
                    <a:lnTo>
                      <a:pt x="1352" y="1405"/>
                    </a:lnTo>
                    <a:lnTo>
                      <a:pt x="1323" y="1432"/>
                    </a:lnTo>
                    <a:lnTo>
                      <a:pt x="1292" y="1455"/>
                    </a:lnTo>
                    <a:lnTo>
                      <a:pt x="1261" y="1478"/>
                    </a:lnTo>
                    <a:lnTo>
                      <a:pt x="1227" y="1499"/>
                    </a:lnTo>
                    <a:lnTo>
                      <a:pt x="1194" y="1518"/>
                    </a:lnTo>
                    <a:lnTo>
                      <a:pt x="1159" y="1537"/>
                    </a:lnTo>
                    <a:lnTo>
                      <a:pt x="1123" y="1553"/>
                    </a:lnTo>
                    <a:lnTo>
                      <a:pt x="1086" y="1567"/>
                    </a:lnTo>
                    <a:lnTo>
                      <a:pt x="1049" y="1579"/>
                    </a:lnTo>
                    <a:lnTo>
                      <a:pt x="1010" y="1591"/>
                    </a:lnTo>
                    <a:lnTo>
                      <a:pt x="971" y="1600"/>
                    </a:lnTo>
                    <a:lnTo>
                      <a:pt x="930" y="1607"/>
                    </a:lnTo>
                    <a:lnTo>
                      <a:pt x="890" y="1612"/>
                    </a:lnTo>
                    <a:lnTo>
                      <a:pt x="848" y="1615"/>
                    </a:lnTo>
                    <a:lnTo>
                      <a:pt x="807" y="1616"/>
                    </a:lnTo>
                    <a:lnTo>
                      <a:pt x="765" y="1615"/>
                    </a:lnTo>
                    <a:lnTo>
                      <a:pt x="724" y="1612"/>
                    </a:lnTo>
                    <a:lnTo>
                      <a:pt x="684" y="1607"/>
                    </a:lnTo>
                    <a:lnTo>
                      <a:pt x="645" y="1599"/>
                    </a:lnTo>
                    <a:lnTo>
                      <a:pt x="605" y="1591"/>
                    </a:lnTo>
                    <a:lnTo>
                      <a:pt x="567" y="1579"/>
                    </a:lnTo>
                    <a:lnTo>
                      <a:pt x="529" y="1567"/>
                    </a:lnTo>
                    <a:lnTo>
                      <a:pt x="492" y="1552"/>
                    </a:lnTo>
                    <a:lnTo>
                      <a:pt x="457" y="1536"/>
                    </a:lnTo>
                    <a:lnTo>
                      <a:pt x="422" y="1518"/>
                    </a:lnTo>
                    <a:lnTo>
                      <a:pt x="389" y="1499"/>
                    </a:lnTo>
                    <a:lnTo>
                      <a:pt x="355" y="1478"/>
                    </a:lnTo>
                    <a:lnTo>
                      <a:pt x="324" y="1455"/>
                    </a:lnTo>
                    <a:lnTo>
                      <a:pt x="293" y="1432"/>
                    </a:lnTo>
                    <a:lnTo>
                      <a:pt x="264" y="1407"/>
                    </a:lnTo>
                    <a:lnTo>
                      <a:pt x="237" y="1379"/>
                    </a:lnTo>
                    <a:lnTo>
                      <a:pt x="210" y="1351"/>
                    </a:lnTo>
                    <a:lnTo>
                      <a:pt x="185" y="1322"/>
                    </a:lnTo>
                    <a:lnTo>
                      <a:pt x="161" y="1291"/>
                    </a:lnTo>
                    <a:lnTo>
                      <a:pt x="138" y="1260"/>
                    </a:lnTo>
                    <a:lnTo>
                      <a:pt x="117" y="1227"/>
                    </a:lnTo>
                    <a:lnTo>
                      <a:pt x="97" y="1193"/>
                    </a:lnTo>
                    <a:lnTo>
                      <a:pt x="80" y="1159"/>
                    </a:lnTo>
                    <a:lnTo>
                      <a:pt x="64" y="1123"/>
                    </a:lnTo>
                    <a:lnTo>
                      <a:pt x="49" y="1086"/>
                    </a:lnTo>
                    <a:lnTo>
                      <a:pt x="36" y="1049"/>
                    </a:lnTo>
                    <a:lnTo>
                      <a:pt x="25" y="1011"/>
                    </a:lnTo>
                    <a:lnTo>
                      <a:pt x="17" y="972"/>
                    </a:lnTo>
                    <a:lnTo>
                      <a:pt x="9" y="932"/>
                    </a:lnTo>
                    <a:lnTo>
                      <a:pt x="4" y="892"/>
                    </a:lnTo>
                    <a:lnTo>
                      <a:pt x="1" y="851"/>
                    </a:lnTo>
                    <a:lnTo>
                      <a:pt x="0" y="810"/>
                    </a:lnTo>
                    <a:close/>
                    <a:moveTo>
                      <a:pt x="185" y="807"/>
                    </a:moveTo>
                    <a:lnTo>
                      <a:pt x="188" y="744"/>
                    </a:lnTo>
                    <a:lnTo>
                      <a:pt x="198" y="683"/>
                    </a:lnTo>
                    <a:lnTo>
                      <a:pt x="213" y="624"/>
                    </a:lnTo>
                    <a:lnTo>
                      <a:pt x="233" y="567"/>
                    </a:lnTo>
                    <a:lnTo>
                      <a:pt x="260" y="512"/>
                    </a:lnTo>
                    <a:lnTo>
                      <a:pt x="291" y="461"/>
                    </a:lnTo>
                    <a:lnTo>
                      <a:pt x="327" y="413"/>
                    </a:lnTo>
                    <a:lnTo>
                      <a:pt x="367" y="368"/>
                    </a:lnTo>
                    <a:lnTo>
                      <a:pt x="411" y="328"/>
                    </a:lnTo>
                    <a:lnTo>
                      <a:pt x="459" y="292"/>
                    </a:lnTo>
                    <a:lnTo>
                      <a:pt x="511" y="261"/>
                    </a:lnTo>
                    <a:lnTo>
                      <a:pt x="565" y="234"/>
                    </a:lnTo>
                    <a:lnTo>
                      <a:pt x="623" y="213"/>
                    </a:lnTo>
                    <a:lnTo>
                      <a:pt x="683" y="197"/>
                    </a:lnTo>
                    <a:lnTo>
                      <a:pt x="745" y="188"/>
                    </a:lnTo>
                    <a:lnTo>
                      <a:pt x="808" y="184"/>
                    </a:lnTo>
                    <a:lnTo>
                      <a:pt x="873" y="188"/>
                    </a:lnTo>
                    <a:lnTo>
                      <a:pt x="934" y="197"/>
                    </a:lnTo>
                    <a:lnTo>
                      <a:pt x="994" y="212"/>
                    </a:lnTo>
                    <a:lnTo>
                      <a:pt x="1051" y="234"/>
                    </a:lnTo>
                    <a:lnTo>
                      <a:pt x="1106" y="260"/>
                    </a:lnTo>
                    <a:lnTo>
                      <a:pt x="1157" y="291"/>
                    </a:lnTo>
                    <a:lnTo>
                      <a:pt x="1205" y="327"/>
                    </a:lnTo>
                    <a:lnTo>
                      <a:pt x="1249" y="367"/>
                    </a:lnTo>
                    <a:lnTo>
                      <a:pt x="1290" y="412"/>
                    </a:lnTo>
                    <a:lnTo>
                      <a:pt x="1325" y="459"/>
                    </a:lnTo>
                    <a:lnTo>
                      <a:pt x="1356" y="511"/>
                    </a:lnTo>
                    <a:lnTo>
                      <a:pt x="1383" y="565"/>
                    </a:lnTo>
                    <a:lnTo>
                      <a:pt x="1404" y="623"/>
                    </a:lnTo>
                    <a:lnTo>
                      <a:pt x="1419" y="682"/>
                    </a:lnTo>
                    <a:lnTo>
                      <a:pt x="1428" y="744"/>
                    </a:lnTo>
                    <a:lnTo>
                      <a:pt x="1431" y="807"/>
                    </a:lnTo>
                    <a:lnTo>
                      <a:pt x="1428" y="871"/>
                    </a:lnTo>
                    <a:lnTo>
                      <a:pt x="1419" y="933"/>
                    </a:lnTo>
                    <a:lnTo>
                      <a:pt x="1404" y="992"/>
                    </a:lnTo>
                    <a:lnTo>
                      <a:pt x="1383" y="1049"/>
                    </a:lnTo>
                    <a:lnTo>
                      <a:pt x="1356" y="1104"/>
                    </a:lnTo>
                    <a:lnTo>
                      <a:pt x="1325" y="1155"/>
                    </a:lnTo>
                    <a:lnTo>
                      <a:pt x="1290" y="1203"/>
                    </a:lnTo>
                    <a:lnTo>
                      <a:pt x="1250" y="1248"/>
                    </a:lnTo>
                    <a:lnTo>
                      <a:pt x="1205" y="1288"/>
                    </a:lnTo>
                    <a:lnTo>
                      <a:pt x="1158" y="1324"/>
                    </a:lnTo>
                    <a:lnTo>
                      <a:pt x="1106" y="1355"/>
                    </a:lnTo>
                    <a:lnTo>
                      <a:pt x="1052" y="1381"/>
                    </a:lnTo>
                    <a:lnTo>
                      <a:pt x="995" y="1402"/>
                    </a:lnTo>
                    <a:lnTo>
                      <a:pt x="935" y="1417"/>
                    </a:lnTo>
                    <a:lnTo>
                      <a:pt x="873" y="1426"/>
                    </a:lnTo>
                    <a:lnTo>
                      <a:pt x="809" y="1430"/>
                    </a:lnTo>
                    <a:lnTo>
                      <a:pt x="746" y="1426"/>
                    </a:lnTo>
                    <a:lnTo>
                      <a:pt x="684" y="1417"/>
                    </a:lnTo>
                    <a:lnTo>
                      <a:pt x="624" y="1402"/>
                    </a:lnTo>
                    <a:lnTo>
                      <a:pt x="567" y="1381"/>
                    </a:lnTo>
                    <a:lnTo>
                      <a:pt x="513" y="1355"/>
                    </a:lnTo>
                    <a:lnTo>
                      <a:pt x="461" y="1324"/>
                    </a:lnTo>
                    <a:lnTo>
                      <a:pt x="413" y="1288"/>
                    </a:lnTo>
                    <a:lnTo>
                      <a:pt x="369" y="1248"/>
                    </a:lnTo>
                    <a:lnTo>
                      <a:pt x="329" y="1203"/>
                    </a:lnTo>
                    <a:lnTo>
                      <a:pt x="293" y="1155"/>
                    </a:lnTo>
                    <a:lnTo>
                      <a:pt x="262" y="1104"/>
                    </a:lnTo>
                    <a:lnTo>
                      <a:pt x="236" y="1049"/>
                    </a:lnTo>
                    <a:lnTo>
                      <a:pt x="214" y="992"/>
                    </a:lnTo>
                    <a:lnTo>
                      <a:pt x="199" y="933"/>
                    </a:lnTo>
                    <a:lnTo>
                      <a:pt x="188" y="871"/>
                    </a:lnTo>
                    <a:lnTo>
                      <a:pt x="185" y="80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99" name="Freeform 448">
                <a:extLst>
                  <a:ext uri="{FF2B5EF4-FFF2-40B4-BE49-F238E27FC236}">
                    <a16:creationId xmlns:a16="http://schemas.microsoft.com/office/drawing/2014/main" id="{122D56CC-278C-4D1D-955B-C5358A62D857}"/>
                  </a:ext>
                </a:extLst>
              </p:cNvPr>
              <p:cNvSpPr>
                <a:spLocks noEditPoints="1"/>
              </p:cNvSpPr>
              <p:nvPr/>
            </p:nvSpPr>
            <p:spPr bwMode="auto">
              <a:xfrm>
                <a:off x="1718" y="2476"/>
                <a:ext cx="804" cy="804"/>
              </a:xfrm>
              <a:custGeom>
                <a:avLst/>
                <a:gdLst>
                  <a:gd name="T0" fmla="*/ 22 w 1608"/>
                  <a:gd name="T1" fmla="*/ 15 h 1609"/>
                  <a:gd name="T2" fmla="*/ 21 w 1608"/>
                  <a:gd name="T3" fmla="*/ 18 h 1609"/>
                  <a:gd name="T4" fmla="*/ 18 w 1608"/>
                  <a:gd name="T5" fmla="*/ 21 h 1609"/>
                  <a:gd name="T6" fmla="*/ 14 w 1608"/>
                  <a:gd name="T7" fmla="*/ 22 h 1609"/>
                  <a:gd name="T8" fmla="*/ 10 w 1608"/>
                  <a:gd name="T9" fmla="*/ 21 h 1609"/>
                  <a:gd name="T10" fmla="*/ 7 w 1608"/>
                  <a:gd name="T11" fmla="*/ 20 h 1609"/>
                  <a:gd name="T12" fmla="*/ 4 w 1608"/>
                  <a:gd name="T13" fmla="*/ 17 h 1609"/>
                  <a:gd name="T14" fmla="*/ 3 w 1608"/>
                  <a:gd name="T15" fmla="*/ 13 h 1609"/>
                  <a:gd name="T16" fmla="*/ 4 w 1608"/>
                  <a:gd name="T17" fmla="*/ 9 h 1609"/>
                  <a:gd name="T18" fmla="*/ 5 w 1608"/>
                  <a:gd name="T19" fmla="*/ 6 h 1609"/>
                  <a:gd name="T20" fmla="*/ 8 w 1608"/>
                  <a:gd name="T21" fmla="*/ 3 h 1609"/>
                  <a:gd name="T22" fmla="*/ 12 w 1608"/>
                  <a:gd name="T23" fmla="*/ 2 h 1609"/>
                  <a:gd name="T24" fmla="*/ 16 w 1608"/>
                  <a:gd name="T25" fmla="*/ 3 h 1609"/>
                  <a:gd name="T26" fmla="*/ 19 w 1608"/>
                  <a:gd name="T27" fmla="*/ 5 h 1609"/>
                  <a:gd name="T28" fmla="*/ 22 w 1608"/>
                  <a:gd name="T29" fmla="*/ 7 h 1609"/>
                  <a:gd name="T30" fmla="*/ 23 w 1608"/>
                  <a:gd name="T31" fmla="*/ 11 h 1609"/>
                  <a:gd name="T32" fmla="*/ 1 w 1608"/>
                  <a:gd name="T33" fmla="*/ 11 h 1609"/>
                  <a:gd name="T34" fmla="*/ 1 w 1608"/>
                  <a:gd name="T35" fmla="*/ 8 h 1609"/>
                  <a:gd name="T36" fmla="*/ 2 w 1608"/>
                  <a:gd name="T37" fmla="*/ 6 h 1609"/>
                  <a:gd name="T38" fmla="*/ 3 w 1608"/>
                  <a:gd name="T39" fmla="*/ 4 h 1609"/>
                  <a:gd name="T40" fmla="*/ 5 w 1608"/>
                  <a:gd name="T41" fmla="*/ 2 h 1609"/>
                  <a:gd name="T42" fmla="*/ 7 w 1608"/>
                  <a:gd name="T43" fmla="*/ 1 h 1609"/>
                  <a:gd name="T44" fmla="*/ 9 w 1608"/>
                  <a:gd name="T45" fmla="*/ 0 h 1609"/>
                  <a:gd name="T46" fmla="*/ 12 w 1608"/>
                  <a:gd name="T47" fmla="*/ 0 h 1609"/>
                  <a:gd name="T48" fmla="*/ 14 w 1608"/>
                  <a:gd name="T49" fmla="*/ 0 h 1609"/>
                  <a:gd name="T50" fmla="*/ 17 w 1608"/>
                  <a:gd name="T51" fmla="*/ 0 h 1609"/>
                  <a:gd name="T52" fmla="*/ 19 w 1608"/>
                  <a:gd name="T53" fmla="*/ 1 h 1609"/>
                  <a:gd name="T54" fmla="*/ 21 w 1608"/>
                  <a:gd name="T55" fmla="*/ 2 h 1609"/>
                  <a:gd name="T56" fmla="*/ 23 w 1608"/>
                  <a:gd name="T57" fmla="*/ 4 h 1609"/>
                  <a:gd name="T58" fmla="*/ 24 w 1608"/>
                  <a:gd name="T59" fmla="*/ 6 h 1609"/>
                  <a:gd name="T60" fmla="*/ 25 w 1608"/>
                  <a:gd name="T61" fmla="*/ 8 h 1609"/>
                  <a:gd name="T62" fmla="*/ 26 w 1608"/>
                  <a:gd name="T63" fmla="*/ 11 h 1609"/>
                  <a:gd name="T64" fmla="*/ 26 w 1608"/>
                  <a:gd name="T65" fmla="*/ 13 h 1609"/>
                  <a:gd name="T66" fmla="*/ 25 w 1608"/>
                  <a:gd name="T67" fmla="*/ 16 h 1609"/>
                  <a:gd name="T68" fmla="*/ 24 w 1608"/>
                  <a:gd name="T69" fmla="*/ 18 h 1609"/>
                  <a:gd name="T70" fmla="*/ 23 w 1608"/>
                  <a:gd name="T71" fmla="*/ 20 h 1609"/>
                  <a:gd name="T72" fmla="*/ 21 w 1608"/>
                  <a:gd name="T73" fmla="*/ 22 h 1609"/>
                  <a:gd name="T74" fmla="*/ 19 w 1608"/>
                  <a:gd name="T75" fmla="*/ 23 h 1609"/>
                  <a:gd name="T76" fmla="*/ 17 w 1608"/>
                  <a:gd name="T77" fmla="*/ 24 h 1609"/>
                  <a:gd name="T78" fmla="*/ 14 w 1608"/>
                  <a:gd name="T79" fmla="*/ 25 h 1609"/>
                  <a:gd name="T80" fmla="*/ 12 w 1608"/>
                  <a:gd name="T81" fmla="*/ 25 h 1609"/>
                  <a:gd name="T82" fmla="*/ 9 w 1608"/>
                  <a:gd name="T83" fmla="*/ 24 h 1609"/>
                  <a:gd name="T84" fmla="*/ 7 w 1608"/>
                  <a:gd name="T85" fmla="*/ 23 h 1609"/>
                  <a:gd name="T86" fmla="*/ 5 w 1608"/>
                  <a:gd name="T87" fmla="*/ 22 h 1609"/>
                  <a:gd name="T88" fmla="*/ 3 w 1608"/>
                  <a:gd name="T89" fmla="*/ 20 h 1609"/>
                  <a:gd name="T90" fmla="*/ 2 w 1608"/>
                  <a:gd name="T91" fmla="*/ 18 h 1609"/>
                  <a:gd name="T92" fmla="*/ 1 w 1608"/>
                  <a:gd name="T93" fmla="*/ 16 h 1609"/>
                  <a:gd name="T94" fmla="*/ 1 w 1608"/>
                  <a:gd name="T95" fmla="*/ 13 h 16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8" h="1609">
                    <a:moveTo>
                      <a:pt x="1431" y="806"/>
                    </a:moveTo>
                    <a:lnTo>
                      <a:pt x="1427" y="869"/>
                    </a:lnTo>
                    <a:lnTo>
                      <a:pt x="1418" y="931"/>
                    </a:lnTo>
                    <a:lnTo>
                      <a:pt x="1403" y="991"/>
                    </a:lnTo>
                    <a:lnTo>
                      <a:pt x="1381" y="1049"/>
                    </a:lnTo>
                    <a:lnTo>
                      <a:pt x="1355" y="1103"/>
                    </a:lnTo>
                    <a:lnTo>
                      <a:pt x="1323" y="1155"/>
                    </a:lnTo>
                    <a:lnTo>
                      <a:pt x="1288" y="1203"/>
                    </a:lnTo>
                    <a:lnTo>
                      <a:pt x="1247" y="1248"/>
                    </a:lnTo>
                    <a:lnTo>
                      <a:pt x="1202" y="1288"/>
                    </a:lnTo>
                    <a:lnTo>
                      <a:pt x="1154" y="1325"/>
                    </a:lnTo>
                    <a:lnTo>
                      <a:pt x="1103" y="1356"/>
                    </a:lnTo>
                    <a:lnTo>
                      <a:pt x="1048" y="1383"/>
                    </a:lnTo>
                    <a:lnTo>
                      <a:pt x="991" y="1405"/>
                    </a:lnTo>
                    <a:lnTo>
                      <a:pt x="931" y="1420"/>
                    </a:lnTo>
                    <a:lnTo>
                      <a:pt x="868" y="1429"/>
                    </a:lnTo>
                    <a:lnTo>
                      <a:pt x="804" y="1432"/>
                    </a:lnTo>
                    <a:lnTo>
                      <a:pt x="739" y="1429"/>
                    </a:lnTo>
                    <a:lnTo>
                      <a:pt x="677" y="1420"/>
                    </a:lnTo>
                    <a:lnTo>
                      <a:pt x="617" y="1404"/>
                    </a:lnTo>
                    <a:lnTo>
                      <a:pt x="560" y="1383"/>
                    </a:lnTo>
                    <a:lnTo>
                      <a:pt x="504" y="1356"/>
                    </a:lnTo>
                    <a:lnTo>
                      <a:pt x="453" y="1324"/>
                    </a:lnTo>
                    <a:lnTo>
                      <a:pt x="404" y="1288"/>
                    </a:lnTo>
                    <a:lnTo>
                      <a:pt x="360" y="1248"/>
                    </a:lnTo>
                    <a:lnTo>
                      <a:pt x="319" y="1203"/>
                    </a:lnTo>
                    <a:lnTo>
                      <a:pt x="283" y="1155"/>
                    </a:lnTo>
                    <a:lnTo>
                      <a:pt x="251" y="1103"/>
                    </a:lnTo>
                    <a:lnTo>
                      <a:pt x="225" y="1049"/>
                    </a:lnTo>
                    <a:lnTo>
                      <a:pt x="204" y="991"/>
                    </a:lnTo>
                    <a:lnTo>
                      <a:pt x="188" y="931"/>
                    </a:lnTo>
                    <a:lnTo>
                      <a:pt x="178" y="869"/>
                    </a:lnTo>
                    <a:lnTo>
                      <a:pt x="175" y="806"/>
                    </a:lnTo>
                    <a:lnTo>
                      <a:pt x="178" y="742"/>
                    </a:lnTo>
                    <a:lnTo>
                      <a:pt x="188" y="680"/>
                    </a:lnTo>
                    <a:lnTo>
                      <a:pt x="204" y="620"/>
                    </a:lnTo>
                    <a:lnTo>
                      <a:pt x="225" y="562"/>
                    </a:lnTo>
                    <a:lnTo>
                      <a:pt x="251" y="508"/>
                    </a:lnTo>
                    <a:lnTo>
                      <a:pt x="282" y="456"/>
                    </a:lnTo>
                    <a:lnTo>
                      <a:pt x="319" y="408"/>
                    </a:lnTo>
                    <a:lnTo>
                      <a:pt x="359" y="363"/>
                    </a:lnTo>
                    <a:lnTo>
                      <a:pt x="404" y="323"/>
                    </a:lnTo>
                    <a:lnTo>
                      <a:pt x="453" y="287"/>
                    </a:lnTo>
                    <a:lnTo>
                      <a:pt x="504" y="255"/>
                    </a:lnTo>
                    <a:lnTo>
                      <a:pt x="559" y="228"/>
                    </a:lnTo>
                    <a:lnTo>
                      <a:pt x="616" y="208"/>
                    </a:lnTo>
                    <a:lnTo>
                      <a:pt x="676" y="191"/>
                    </a:lnTo>
                    <a:lnTo>
                      <a:pt x="738" y="181"/>
                    </a:lnTo>
                    <a:lnTo>
                      <a:pt x="803" y="178"/>
                    </a:lnTo>
                    <a:lnTo>
                      <a:pt x="867" y="181"/>
                    </a:lnTo>
                    <a:lnTo>
                      <a:pt x="929" y="190"/>
                    </a:lnTo>
                    <a:lnTo>
                      <a:pt x="989" y="206"/>
                    </a:lnTo>
                    <a:lnTo>
                      <a:pt x="1047" y="227"/>
                    </a:lnTo>
                    <a:lnTo>
                      <a:pt x="1102" y="254"/>
                    </a:lnTo>
                    <a:lnTo>
                      <a:pt x="1154" y="286"/>
                    </a:lnTo>
                    <a:lnTo>
                      <a:pt x="1202" y="322"/>
                    </a:lnTo>
                    <a:lnTo>
                      <a:pt x="1246" y="362"/>
                    </a:lnTo>
                    <a:lnTo>
                      <a:pt x="1288" y="407"/>
                    </a:lnTo>
                    <a:lnTo>
                      <a:pt x="1323" y="455"/>
                    </a:lnTo>
                    <a:lnTo>
                      <a:pt x="1355" y="507"/>
                    </a:lnTo>
                    <a:lnTo>
                      <a:pt x="1381" y="561"/>
                    </a:lnTo>
                    <a:lnTo>
                      <a:pt x="1402" y="619"/>
                    </a:lnTo>
                    <a:lnTo>
                      <a:pt x="1418" y="679"/>
                    </a:lnTo>
                    <a:lnTo>
                      <a:pt x="1427" y="741"/>
                    </a:lnTo>
                    <a:lnTo>
                      <a:pt x="1431" y="806"/>
                    </a:lnTo>
                    <a:close/>
                    <a:moveTo>
                      <a:pt x="0" y="808"/>
                    </a:moveTo>
                    <a:lnTo>
                      <a:pt x="1" y="766"/>
                    </a:lnTo>
                    <a:lnTo>
                      <a:pt x="5" y="726"/>
                    </a:lnTo>
                    <a:lnTo>
                      <a:pt x="9" y="686"/>
                    </a:lnTo>
                    <a:lnTo>
                      <a:pt x="16" y="647"/>
                    </a:lnTo>
                    <a:lnTo>
                      <a:pt x="25" y="607"/>
                    </a:lnTo>
                    <a:lnTo>
                      <a:pt x="36" y="569"/>
                    </a:lnTo>
                    <a:lnTo>
                      <a:pt x="48" y="531"/>
                    </a:lnTo>
                    <a:lnTo>
                      <a:pt x="63" y="496"/>
                    </a:lnTo>
                    <a:lnTo>
                      <a:pt x="79" y="460"/>
                    </a:lnTo>
                    <a:lnTo>
                      <a:pt x="97" y="424"/>
                    </a:lnTo>
                    <a:lnTo>
                      <a:pt x="116" y="391"/>
                    </a:lnTo>
                    <a:lnTo>
                      <a:pt x="137" y="359"/>
                    </a:lnTo>
                    <a:lnTo>
                      <a:pt x="159" y="326"/>
                    </a:lnTo>
                    <a:lnTo>
                      <a:pt x="183" y="296"/>
                    </a:lnTo>
                    <a:lnTo>
                      <a:pt x="208" y="266"/>
                    </a:lnTo>
                    <a:lnTo>
                      <a:pt x="235" y="239"/>
                    </a:lnTo>
                    <a:lnTo>
                      <a:pt x="263" y="212"/>
                    </a:lnTo>
                    <a:lnTo>
                      <a:pt x="293" y="187"/>
                    </a:lnTo>
                    <a:lnTo>
                      <a:pt x="322" y="163"/>
                    </a:lnTo>
                    <a:lnTo>
                      <a:pt x="354" y="140"/>
                    </a:lnTo>
                    <a:lnTo>
                      <a:pt x="387" y="119"/>
                    </a:lnTo>
                    <a:lnTo>
                      <a:pt x="420" y="99"/>
                    </a:lnTo>
                    <a:lnTo>
                      <a:pt x="455" y="81"/>
                    </a:lnTo>
                    <a:lnTo>
                      <a:pt x="491" y="65"/>
                    </a:lnTo>
                    <a:lnTo>
                      <a:pt x="526" y="50"/>
                    </a:lnTo>
                    <a:lnTo>
                      <a:pt x="564" y="37"/>
                    </a:lnTo>
                    <a:lnTo>
                      <a:pt x="602" y="27"/>
                    </a:lnTo>
                    <a:lnTo>
                      <a:pt x="642" y="17"/>
                    </a:lnTo>
                    <a:lnTo>
                      <a:pt x="681" y="9"/>
                    </a:lnTo>
                    <a:lnTo>
                      <a:pt x="721" y="5"/>
                    </a:lnTo>
                    <a:lnTo>
                      <a:pt x="761" y="1"/>
                    </a:lnTo>
                    <a:lnTo>
                      <a:pt x="803" y="0"/>
                    </a:lnTo>
                    <a:lnTo>
                      <a:pt x="844" y="1"/>
                    </a:lnTo>
                    <a:lnTo>
                      <a:pt x="886" y="5"/>
                    </a:lnTo>
                    <a:lnTo>
                      <a:pt x="926" y="9"/>
                    </a:lnTo>
                    <a:lnTo>
                      <a:pt x="965" y="17"/>
                    </a:lnTo>
                    <a:lnTo>
                      <a:pt x="1004" y="27"/>
                    </a:lnTo>
                    <a:lnTo>
                      <a:pt x="1042" y="37"/>
                    </a:lnTo>
                    <a:lnTo>
                      <a:pt x="1080" y="50"/>
                    </a:lnTo>
                    <a:lnTo>
                      <a:pt x="1116" y="65"/>
                    </a:lnTo>
                    <a:lnTo>
                      <a:pt x="1152" y="81"/>
                    </a:lnTo>
                    <a:lnTo>
                      <a:pt x="1186" y="98"/>
                    </a:lnTo>
                    <a:lnTo>
                      <a:pt x="1221" y="118"/>
                    </a:lnTo>
                    <a:lnTo>
                      <a:pt x="1253" y="140"/>
                    </a:lnTo>
                    <a:lnTo>
                      <a:pt x="1284" y="161"/>
                    </a:lnTo>
                    <a:lnTo>
                      <a:pt x="1315" y="186"/>
                    </a:lnTo>
                    <a:lnTo>
                      <a:pt x="1344" y="211"/>
                    </a:lnTo>
                    <a:lnTo>
                      <a:pt x="1372" y="238"/>
                    </a:lnTo>
                    <a:lnTo>
                      <a:pt x="1398" y="266"/>
                    </a:lnTo>
                    <a:lnTo>
                      <a:pt x="1424" y="295"/>
                    </a:lnTo>
                    <a:lnTo>
                      <a:pt x="1448" y="325"/>
                    </a:lnTo>
                    <a:lnTo>
                      <a:pt x="1470" y="357"/>
                    </a:lnTo>
                    <a:lnTo>
                      <a:pt x="1492" y="390"/>
                    </a:lnTo>
                    <a:lnTo>
                      <a:pt x="1510" y="423"/>
                    </a:lnTo>
                    <a:lnTo>
                      <a:pt x="1528" y="458"/>
                    </a:lnTo>
                    <a:lnTo>
                      <a:pt x="1545" y="493"/>
                    </a:lnTo>
                    <a:lnTo>
                      <a:pt x="1558" y="530"/>
                    </a:lnTo>
                    <a:lnTo>
                      <a:pt x="1571" y="567"/>
                    </a:lnTo>
                    <a:lnTo>
                      <a:pt x="1583" y="605"/>
                    </a:lnTo>
                    <a:lnTo>
                      <a:pt x="1592" y="644"/>
                    </a:lnTo>
                    <a:lnTo>
                      <a:pt x="1599" y="683"/>
                    </a:lnTo>
                    <a:lnTo>
                      <a:pt x="1603" y="724"/>
                    </a:lnTo>
                    <a:lnTo>
                      <a:pt x="1607" y="764"/>
                    </a:lnTo>
                    <a:lnTo>
                      <a:pt x="1608" y="806"/>
                    </a:lnTo>
                    <a:lnTo>
                      <a:pt x="1607" y="847"/>
                    </a:lnTo>
                    <a:lnTo>
                      <a:pt x="1603" y="887"/>
                    </a:lnTo>
                    <a:lnTo>
                      <a:pt x="1599" y="928"/>
                    </a:lnTo>
                    <a:lnTo>
                      <a:pt x="1592" y="967"/>
                    </a:lnTo>
                    <a:lnTo>
                      <a:pt x="1583" y="1006"/>
                    </a:lnTo>
                    <a:lnTo>
                      <a:pt x="1572" y="1044"/>
                    </a:lnTo>
                    <a:lnTo>
                      <a:pt x="1560" y="1081"/>
                    </a:lnTo>
                    <a:lnTo>
                      <a:pt x="1545" y="1118"/>
                    </a:lnTo>
                    <a:lnTo>
                      <a:pt x="1528" y="1154"/>
                    </a:lnTo>
                    <a:lnTo>
                      <a:pt x="1511" y="1188"/>
                    </a:lnTo>
                    <a:lnTo>
                      <a:pt x="1492" y="1221"/>
                    </a:lnTo>
                    <a:lnTo>
                      <a:pt x="1471" y="1254"/>
                    </a:lnTo>
                    <a:lnTo>
                      <a:pt x="1448" y="1286"/>
                    </a:lnTo>
                    <a:lnTo>
                      <a:pt x="1424" y="1316"/>
                    </a:lnTo>
                    <a:lnTo>
                      <a:pt x="1398" y="1345"/>
                    </a:lnTo>
                    <a:lnTo>
                      <a:pt x="1372" y="1372"/>
                    </a:lnTo>
                    <a:lnTo>
                      <a:pt x="1344" y="1400"/>
                    </a:lnTo>
                    <a:lnTo>
                      <a:pt x="1315" y="1425"/>
                    </a:lnTo>
                    <a:lnTo>
                      <a:pt x="1284" y="1448"/>
                    </a:lnTo>
                    <a:lnTo>
                      <a:pt x="1253" y="1472"/>
                    </a:lnTo>
                    <a:lnTo>
                      <a:pt x="1220" y="1492"/>
                    </a:lnTo>
                    <a:lnTo>
                      <a:pt x="1186" y="1512"/>
                    </a:lnTo>
                    <a:lnTo>
                      <a:pt x="1152" y="1529"/>
                    </a:lnTo>
                    <a:lnTo>
                      <a:pt x="1116" y="1545"/>
                    </a:lnTo>
                    <a:lnTo>
                      <a:pt x="1079" y="1560"/>
                    </a:lnTo>
                    <a:lnTo>
                      <a:pt x="1042" y="1573"/>
                    </a:lnTo>
                    <a:lnTo>
                      <a:pt x="1004" y="1583"/>
                    </a:lnTo>
                    <a:lnTo>
                      <a:pt x="965" y="1592"/>
                    </a:lnTo>
                    <a:lnTo>
                      <a:pt x="925" y="1599"/>
                    </a:lnTo>
                    <a:lnTo>
                      <a:pt x="885" y="1604"/>
                    </a:lnTo>
                    <a:lnTo>
                      <a:pt x="844" y="1607"/>
                    </a:lnTo>
                    <a:lnTo>
                      <a:pt x="803" y="1609"/>
                    </a:lnTo>
                    <a:lnTo>
                      <a:pt x="761" y="1607"/>
                    </a:lnTo>
                    <a:lnTo>
                      <a:pt x="721" y="1604"/>
                    </a:lnTo>
                    <a:lnTo>
                      <a:pt x="681" y="1599"/>
                    </a:lnTo>
                    <a:lnTo>
                      <a:pt x="642" y="1592"/>
                    </a:lnTo>
                    <a:lnTo>
                      <a:pt x="602" y="1583"/>
                    </a:lnTo>
                    <a:lnTo>
                      <a:pt x="564" y="1573"/>
                    </a:lnTo>
                    <a:lnTo>
                      <a:pt x="528" y="1560"/>
                    </a:lnTo>
                    <a:lnTo>
                      <a:pt x="491" y="1545"/>
                    </a:lnTo>
                    <a:lnTo>
                      <a:pt x="455" y="1529"/>
                    </a:lnTo>
                    <a:lnTo>
                      <a:pt x="420" y="1512"/>
                    </a:lnTo>
                    <a:lnTo>
                      <a:pt x="387" y="1492"/>
                    </a:lnTo>
                    <a:lnTo>
                      <a:pt x="355" y="1472"/>
                    </a:lnTo>
                    <a:lnTo>
                      <a:pt x="322" y="1448"/>
                    </a:lnTo>
                    <a:lnTo>
                      <a:pt x="293" y="1425"/>
                    </a:lnTo>
                    <a:lnTo>
                      <a:pt x="264" y="1400"/>
                    </a:lnTo>
                    <a:lnTo>
                      <a:pt x="236" y="1374"/>
                    </a:lnTo>
                    <a:lnTo>
                      <a:pt x="208" y="1346"/>
                    </a:lnTo>
                    <a:lnTo>
                      <a:pt x="183" y="1316"/>
                    </a:lnTo>
                    <a:lnTo>
                      <a:pt x="160" y="1286"/>
                    </a:lnTo>
                    <a:lnTo>
                      <a:pt x="137" y="1255"/>
                    </a:lnTo>
                    <a:lnTo>
                      <a:pt x="116" y="1223"/>
                    </a:lnTo>
                    <a:lnTo>
                      <a:pt x="97" y="1188"/>
                    </a:lnTo>
                    <a:lnTo>
                      <a:pt x="79" y="1155"/>
                    </a:lnTo>
                    <a:lnTo>
                      <a:pt x="63" y="1119"/>
                    </a:lnTo>
                    <a:lnTo>
                      <a:pt x="48" y="1082"/>
                    </a:lnTo>
                    <a:lnTo>
                      <a:pt x="36" y="1045"/>
                    </a:lnTo>
                    <a:lnTo>
                      <a:pt x="25" y="1007"/>
                    </a:lnTo>
                    <a:lnTo>
                      <a:pt x="16" y="969"/>
                    </a:lnTo>
                    <a:lnTo>
                      <a:pt x="9" y="929"/>
                    </a:lnTo>
                    <a:lnTo>
                      <a:pt x="5" y="890"/>
                    </a:lnTo>
                    <a:lnTo>
                      <a:pt x="1" y="849"/>
                    </a:lnTo>
                    <a:lnTo>
                      <a:pt x="0" y="808"/>
                    </a:lnTo>
                    <a:close/>
                  </a:path>
                </a:pathLst>
              </a:custGeom>
              <a:solidFill>
                <a:srgbClr val="0C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00" name="Freeform 449">
                <a:extLst>
                  <a:ext uri="{FF2B5EF4-FFF2-40B4-BE49-F238E27FC236}">
                    <a16:creationId xmlns:a16="http://schemas.microsoft.com/office/drawing/2014/main" id="{E37062C8-F74D-42CF-B362-B4F78FCF07BA}"/>
                  </a:ext>
                </a:extLst>
              </p:cNvPr>
              <p:cNvSpPr>
                <a:spLocks noEditPoints="1"/>
              </p:cNvSpPr>
              <p:nvPr/>
            </p:nvSpPr>
            <p:spPr bwMode="auto">
              <a:xfrm>
                <a:off x="1720" y="2478"/>
                <a:ext cx="799" cy="800"/>
              </a:xfrm>
              <a:custGeom>
                <a:avLst/>
                <a:gdLst>
                  <a:gd name="T0" fmla="*/ 22 w 1598"/>
                  <a:gd name="T1" fmla="*/ 16 h 1598"/>
                  <a:gd name="T2" fmla="*/ 21 w 1598"/>
                  <a:gd name="T3" fmla="*/ 19 h 1598"/>
                  <a:gd name="T4" fmla="*/ 18 w 1598"/>
                  <a:gd name="T5" fmla="*/ 22 h 1598"/>
                  <a:gd name="T6" fmla="*/ 14 w 1598"/>
                  <a:gd name="T7" fmla="*/ 23 h 1598"/>
                  <a:gd name="T8" fmla="*/ 10 w 1598"/>
                  <a:gd name="T9" fmla="*/ 22 h 1598"/>
                  <a:gd name="T10" fmla="*/ 7 w 1598"/>
                  <a:gd name="T11" fmla="*/ 21 h 1598"/>
                  <a:gd name="T12" fmla="*/ 4 w 1598"/>
                  <a:gd name="T13" fmla="*/ 18 h 1598"/>
                  <a:gd name="T14" fmla="*/ 3 w 1598"/>
                  <a:gd name="T15" fmla="*/ 14 h 1598"/>
                  <a:gd name="T16" fmla="*/ 4 w 1598"/>
                  <a:gd name="T17" fmla="*/ 10 h 1598"/>
                  <a:gd name="T18" fmla="*/ 5 w 1598"/>
                  <a:gd name="T19" fmla="*/ 7 h 1598"/>
                  <a:gd name="T20" fmla="*/ 8 w 1598"/>
                  <a:gd name="T21" fmla="*/ 4 h 1598"/>
                  <a:gd name="T22" fmla="*/ 12 w 1598"/>
                  <a:gd name="T23" fmla="*/ 3 h 1598"/>
                  <a:gd name="T24" fmla="*/ 16 w 1598"/>
                  <a:gd name="T25" fmla="*/ 4 h 1598"/>
                  <a:gd name="T26" fmla="*/ 19 w 1598"/>
                  <a:gd name="T27" fmla="*/ 5 h 1598"/>
                  <a:gd name="T28" fmla="*/ 22 w 1598"/>
                  <a:gd name="T29" fmla="*/ 8 h 1598"/>
                  <a:gd name="T30" fmla="*/ 23 w 1598"/>
                  <a:gd name="T31" fmla="*/ 12 h 1598"/>
                  <a:gd name="T32" fmla="*/ 1 w 1598"/>
                  <a:gd name="T33" fmla="*/ 12 h 1598"/>
                  <a:gd name="T34" fmla="*/ 1 w 1598"/>
                  <a:gd name="T35" fmla="*/ 9 h 1598"/>
                  <a:gd name="T36" fmla="*/ 2 w 1598"/>
                  <a:gd name="T37" fmla="*/ 7 h 1598"/>
                  <a:gd name="T38" fmla="*/ 3 w 1598"/>
                  <a:gd name="T39" fmla="*/ 5 h 1598"/>
                  <a:gd name="T40" fmla="*/ 5 w 1598"/>
                  <a:gd name="T41" fmla="*/ 3 h 1598"/>
                  <a:gd name="T42" fmla="*/ 7 w 1598"/>
                  <a:gd name="T43" fmla="*/ 2 h 1598"/>
                  <a:gd name="T44" fmla="*/ 9 w 1598"/>
                  <a:gd name="T45" fmla="*/ 1 h 1598"/>
                  <a:gd name="T46" fmla="*/ 12 w 1598"/>
                  <a:gd name="T47" fmla="*/ 1 h 1598"/>
                  <a:gd name="T48" fmla="*/ 14 w 1598"/>
                  <a:gd name="T49" fmla="*/ 1 h 1598"/>
                  <a:gd name="T50" fmla="*/ 17 w 1598"/>
                  <a:gd name="T51" fmla="*/ 1 h 1598"/>
                  <a:gd name="T52" fmla="*/ 19 w 1598"/>
                  <a:gd name="T53" fmla="*/ 2 h 1598"/>
                  <a:gd name="T54" fmla="*/ 21 w 1598"/>
                  <a:gd name="T55" fmla="*/ 3 h 1598"/>
                  <a:gd name="T56" fmla="*/ 23 w 1598"/>
                  <a:gd name="T57" fmla="*/ 5 h 1598"/>
                  <a:gd name="T58" fmla="*/ 24 w 1598"/>
                  <a:gd name="T59" fmla="*/ 7 h 1598"/>
                  <a:gd name="T60" fmla="*/ 25 w 1598"/>
                  <a:gd name="T61" fmla="*/ 9 h 1598"/>
                  <a:gd name="T62" fmla="*/ 25 w 1598"/>
                  <a:gd name="T63" fmla="*/ 12 h 1598"/>
                  <a:gd name="T64" fmla="*/ 25 w 1598"/>
                  <a:gd name="T65" fmla="*/ 14 h 1598"/>
                  <a:gd name="T66" fmla="*/ 25 w 1598"/>
                  <a:gd name="T67" fmla="*/ 17 h 1598"/>
                  <a:gd name="T68" fmla="*/ 24 w 1598"/>
                  <a:gd name="T69" fmla="*/ 19 h 1598"/>
                  <a:gd name="T70" fmla="*/ 23 w 1598"/>
                  <a:gd name="T71" fmla="*/ 21 h 1598"/>
                  <a:gd name="T72" fmla="*/ 21 w 1598"/>
                  <a:gd name="T73" fmla="*/ 23 h 1598"/>
                  <a:gd name="T74" fmla="*/ 19 w 1598"/>
                  <a:gd name="T75" fmla="*/ 24 h 1598"/>
                  <a:gd name="T76" fmla="*/ 17 w 1598"/>
                  <a:gd name="T77" fmla="*/ 25 h 1598"/>
                  <a:gd name="T78" fmla="*/ 14 w 1598"/>
                  <a:gd name="T79" fmla="*/ 25 h 1598"/>
                  <a:gd name="T80" fmla="*/ 12 w 1598"/>
                  <a:gd name="T81" fmla="*/ 25 h 1598"/>
                  <a:gd name="T82" fmla="*/ 9 w 1598"/>
                  <a:gd name="T83" fmla="*/ 25 h 1598"/>
                  <a:gd name="T84" fmla="*/ 7 w 1598"/>
                  <a:gd name="T85" fmla="*/ 24 h 1598"/>
                  <a:gd name="T86" fmla="*/ 5 w 1598"/>
                  <a:gd name="T87" fmla="*/ 23 h 1598"/>
                  <a:gd name="T88" fmla="*/ 3 w 1598"/>
                  <a:gd name="T89" fmla="*/ 21 h 1598"/>
                  <a:gd name="T90" fmla="*/ 2 w 1598"/>
                  <a:gd name="T91" fmla="*/ 19 h 1598"/>
                  <a:gd name="T92" fmla="*/ 1 w 1598"/>
                  <a:gd name="T93" fmla="*/ 17 h 1598"/>
                  <a:gd name="T94" fmla="*/ 1 w 1598"/>
                  <a:gd name="T95" fmla="*/ 14 h 15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98" h="1598">
                    <a:moveTo>
                      <a:pt x="1428" y="800"/>
                    </a:moveTo>
                    <a:lnTo>
                      <a:pt x="1425" y="864"/>
                    </a:lnTo>
                    <a:lnTo>
                      <a:pt x="1415" y="926"/>
                    </a:lnTo>
                    <a:lnTo>
                      <a:pt x="1400" y="986"/>
                    </a:lnTo>
                    <a:lnTo>
                      <a:pt x="1379" y="1044"/>
                    </a:lnTo>
                    <a:lnTo>
                      <a:pt x="1353" y="1099"/>
                    </a:lnTo>
                    <a:lnTo>
                      <a:pt x="1322" y="1151"/>
                    </a:lnTo>
                    <a:lnTo>
                      <a:pt x="1285" y="1199"/>
                    </a:lnTo>
                    <a:lnTo>
                      <a:pt x="1244" y="1244"/>
                    </a:lnTo>
                    <a:lnTo>
                      <a:pt x="1199" y="1286"/>
                    </a:lnTo>
                    <a:lnTo>
                      <a:pt x="1151" y="1321"/>
                    </a:lnTo>
                    <a:lnTo>
                      <a:pt x="1099" y="1354"/>
                    </a:lnTo>
                    <a:lnTo>
                      <a:pt x="1044" y="1380"/>
                    </a:lnTo>
                    <a:lnTo>
                      <a:pt x="985" y="1402"/>
                    </a:lnTo>
                    <a:lnTo>
                      <a:pt x="925" y="1417"/>
                    </a:lnTo>
                    <a:lnTo>
                      <a:pt x="862" y="1426"/>
                    </a:lnTo>
                    <a:lnTo>
                      <a:pt x="797" y="1430"/>
                    </a:lnTo>
                    <a:lnTo>
                      <a:pt x="733" y="1426"/>
                    </a:lnTo>
                    <a:lnTo>
                      <a:pt x="671" y="1417"/>
                    </a:lnTo>
                    <a:lnTo>
                      <a:pt x="610" y="1401"/>
                    </a:lnTo>
                    <a:lnTo>
                      <a:pt x="552" y="1380"/>
                    </a:lnTo>
                    <a:lnTo>
                      <a:pt x="497" y="1354"/>
                    </a:lnTo>
                    <a:lnTo>
                      <a:pt x="445" y="1321"/>
                    </a:lnTo>
                    <a:lnTo>
                      <a:pt x="397" y="1286"/>
                    </a:lnTo>
                    <a:lnTo>
                      <a:pt x="353" y="1244"/>
                    </a:lnTo>
                    <a:lnTo>
                      <a:pt x="311" y="1201"/>
                    </a:lnTo>
                    <a:lnTo>
                      <a:pt x="276" y="1152"/>
                    </a:lnTo>
                    <a:lnTo>
                      <a:pt x="243" y="1100"/>
                    </a:lnTo>
                    <a:lnTo>
                      <a:pt x="217" y="1045"/>
                    </a:lnTo>
                    <a:lnTo>
                      <a:pt x="195" y="987"/>
                    </a:lnTo>
                    <a:lnTo>
                      <a:pt x="180" y="927"/>
                    </a:lnTo>
                    <a:lnTo>
                      <a:pt x="170" y="865"/>
                    </a:lnTo>
                    <a:lnTo>
                      <a:pt x="166" y="801"/>
                    </a:lnTo>
                    <a:lnTo>
                      <a:pt x="170" y="736"/>
                    </a:lnTo>
                    <a:lnTo>
                      <a:pt x="179" y="674"/>
                    </a:lnTo>
                    <a:lnTo>
                      <a:pt x="195" y="614"/>
                    </a:lnTo>
                    <a:lnTo>
                      <a:pt x="216" y="556"/>
                    </a:lnTo>
                    <a:lnTo>
                      <a:pt x="242" y="501"/>
                    </a:lnTo>
                    <a:lnTo>
                      <a:pt x="273" y="449"/>
                    </a:lnTo>
                    <a:lnTo>
                      <a:pt x="310" y="401"/>
                    </a:lnTo>
                    <a:lnTo>
                      <a:pt x="351" y="356"/>
                    </a:lnTo>
                    <a:lnTo>
                      <a:pt x="395" y="314"/>
                    </a:lnTo>
                    <a:lnTo>
                      <a:pt x="444" y="279"/>
                    </a:lnTo>
                    <a:lnTo>
                      <a:pt x="497" y="247"/>
                    </a:lnTo>
                    <a:lnTo>
                      <a:pt x="552" y="220"/>
                    </a:lnTo>
                    <a:lnTo>
                      <a:pt x="610" y="198"/>
                    </a:lnTo>
                    <a:lnTo>
                      <a:pt x="670" y="183"/>
                    </a:lnTo>
                    <a:lnTo>
                      <a:pt x="733" y="173"/>
                    </a:lnTo>
                    <a:lnTo>
                      <a:pt x="797" y="169"/>
                    </a:lnTo>
                    <a:lnTo>
                      <a:pt x="862" y="173"/>
                    </a:lnTo>
                    <a:lnTo>
                      <a:pt x="925" y="182"/>
                    </a:lnTo>
                    <a:lnTo>
                      <a:pt x="985" y="198"/>
                    </a:lnTo>
                    <a:lnTo>
                      <a:pt x="1044" y="219"/>
                    </a:lnTo>
                    <a:lnTo>
                      <a:pt x="1099" y="245"/>
                    </a:lnTo>
                    <a:lnTo>
                      <a:pt x="1151" y="278"/>
                    </a:lnTo>
                    <a:lnTo>
                      <a:pt x="1199" y="313"/>
                    </a:lnTo>
                    <a:lnTo>
                      <a:pt x="1244" y="355"/>
                    </a:lnTo>
                    <a:lnTo>
                      <a:pt x="1285" y="400"/>
                    </a:lnTo>
                    <a:lnTo>
                      <a:pt x="1322" y="448"/>
                    </a:lnTo>
                    <a:lnTo>
                      <a:pt x="1353" y="500"/>
                    </a:lnTo>
                    <a:lnTo>
                      <a:pt x="1379" y="555"/>
                    </a:lnTo>
                    <a:lnTo>
                      <a:pt x="1400" y="613"/>
                    </a:lnTo>
                    <a:lnTo>
                      <a:pt x="1415" y="673"/>
                    </a:lnTo>
                    <a:lnTo>
                      <a:pt x="1424" y="735"/>
                    </a:lnTo>
                    <a:lnTo>
                      <a:pt x="1428" y="800"/>
                    </a:lnTo>
                    <a:close/>
                    <a:moveTo>
                      <a:pt x="0" y="801"/>
                    </a:moveTo>
                    <a:lnTo>
                      <a:pt x="2" y="759"/>
                    </a:lnTo>
                    <a:lnTo>
                      <a:pt x="5" y="719"/>
                    </a:lnTo>
                    <a:lnTo>
                      <a:pt x="10" y="680"/>
                    </a:lnTo>
                    <a:lnTo>
                      <a:pt x="17" y="641"/>
                    </a:lnTo>
                    <a:lnTo>
                      <a:pt x="26" y="601"/>
                    </a:lnTo>
                    <a:lnTo>
                      <a:pt x="37" y="563"/>
                    </a:lnTo>
                    <a:lnTo>
                      <a:pt x="49" y="526"/>
                    </a:lnTo>
                    <a:lnTo>
                      <a:pt x="64" y="491"/>
                    </a:lnTo>
                    <a:lnTo>
                      <a:pt x="80" y="455"/>
                    </a:lnTo>
                    <a:lnTo>
                      <a:pt x="97" y="420"/>
                    </a:lnTo>
                    <a:lnTo>
                      <a:pt x="117" y="387"/>
                    </a:lnTo>
                    <a:lnTo>
                      <a:pt x="137" y="355"/>
                    </a:lnTo>
                    <a:lnTo>
                      <a:pt x="159" y="324"/>
                    </a:lnTo>
                    <a:lnTo>
                      <a:pt x="184" y="293"/>
                    </a:lnTo>
                    <a:lnTo>
                      <a:pt x="208" y="264"/>
                    </a:lnTo>
                    <a:lnTo>
                      <a:pt x="234" y="236"/>
                    </a:lnTo>
                    <a:lnTo>
                      <a:pt x="262" y="210"/>
                    </a:lnTo>
                    <a:lnTo>
                      <a:pt x="291" y="184"/>
                    </a:lnTo>
                    <a:lnTo>
                      <a:pt x="322" y="160"/>
                    </a:lnTo>
                    <a:lnTo>
                      <a:pt x="353" y="138"/>
                    </a:lnTo>
                    <a:lnTo>
                      <a:pt x="385" y="117"/>
                    </a:lnTo>
                    <a:lnTo>
                      <a:pt x="419" y="98"/>
                    </a:lnTo>
                    <a:lnTo>
                      <a:pt x="453" y="79"/>
                    </a:lnTo>
                    <a:lnTo>
                      <a:pt x="488" y="63"/>
                    </a:lnTo>
                    <a:lnTo>
                      <a:pt x="525" y="49"/>
                    </a:lnTo>
                    <a:lnTo>
                      <a:pt x="561" y="37"/>
                    </a:lnTo>
                    <a:lnTo>
                      <a:pt x="599" y="25"/>
                    </a:lnTo>
                    <a:lnTo>
                      <a:pt x="637" y="17"/>
                    </a:lnTo>
                    <a:lnTo>
                      <a:pt x="677" y="9"/>
                    </a:lnTo>
                    <a:lnTo>
                      <a:pt x="717" y="5"/>
                    </a:lnTo>
                    <a:lnTo>
                      <a:pt x="757" y="1"/>
                    </a:lnTo>
                    <a:lnTo>
                      <a:pt x="799" y="0"/>
                    </a:lnTo>
                    <a:lnTo>
                      <a:pt x="840" y="1"/>
                    </a:lnTo>
                    <a:lnTo>
                      <a:pt x="880" y="5"/>
                    </a:lnTo>
                    <a:lnTo>
                      <a:pt x="921" y="9"/>
                    </a:lnTo>
                    <a:lnTo>
                      <a:pt x="960" y="16"/>
                    </a:lnTo>
                    <a:lnTo>
                      <a:pt x="999" y="25"/>
                    </a:lnTo>
                    <a:lnTo>
                      <a:pt x="1037" y="36"/>
                    </a:lnTo>
                    <a:lnTo>
                      <a:pt x="1074" y="48"/>
                    </a:lnTo>
                    <a:lnTo>
                      <a:pt x="1110" y="63"/>
                    </a:lnTo>
                    <a:lnTo>
                      <a:pt x="1145" y="79"/>
                    </a:lnTo>
                    <a:lnTo>
                      <a:pt x="1180" y="97"/>
                    </a:lnTo>
                    <a:lnTo>
                      <a:pt x="1213" y="116"/>
                    </a:lnTo>
                    <a:lnTo>
                      <a:pt x="1246" y="137"/>
                    </a:lnTo>
                    <a:lnTo>
                      <a:pt x="1278" y="160"/>
                    </a:lnTo>
                    <a:lnTo>
                      <a:pt x="1308" y="184"/>
                    </a:lnTo>
                    <a:lnTo>
                      <a:pt x="1337" y="208"/>
                    </a:lnTo>
                    <a:lnTo>
                      <a:pt x="1364" y="235"/>
                    </a:lnTo>
                    <a:lnTo>
                      <a:pt x="1391" y="264"/>
                    </a:lnTo>
                    <a:lnTo>
                      <a:pt x="1416" y="293"/>
                    </a:lnTo>
                    <a:lnTo>
                      <a:pt x="1439" y="323"/>
                    </a:lnTo>
                    <a:lnTo>
                      <a:pt x="1462" y="354"/>
                    </a:lnTo>
                    <a:lnTo>
                      <a:pt x="1483" y="387"/>
                    </a:lnTo>
                    <a:lnTo>
                      <a:pt x="1501" y="420"/>
                    </a:lnTo>
                    <a:lnTo>
                      <a:pt x="1520" y="455"/>
                    </a:lnTo>
                    <a:lnTo>
                      <a:pt x="1536" y="490"/>
                    </a:lnTo>
                    <a:lnTo>
                      <a:pt x="1550" y="526"/>
                    </a:lnTo>
                    <a:lnTo>
                      <a:pt x="1562" y="563"/>
                    </a:lnTo>
                    <a:lnTo>
                      <a:pt x="1573" y="601"/>
                    </a:lnTo>
                    <a:lnTo>
                      <a:pt x="1582" y="639"/>
                    </a:lnTo>
                    <a:lnTo>
                      <a:pt x="1589" y="679"/>
                    </a:lnTo>
                    <a:lnTo>
                      <a:pt x="1593" y="719"/>
                    </a:lnTo>
                    <a:lnTo>
                      <a:pt x="1597" y="759"/>
                    </a:lnTo>
                    <a:lnTo>
                      <a:pt x="1598" y="800"/>
                    </a:lnTo>
                    <a:lnTo>
                      <a:pt x="1597" y="841"/>
                    </a:lnTo>
                    <a:lnTo>
                      <a:pt x="1593" y="881"/>
                    </a:lnTo>
                    <a:lnTo>
                      <a:pt x="1589" y="921"/>
                    </a:lnTo>
                    <a:lnTo>
                      <a:pt x="1582" y="960"/>
                    </a:lnTo>
                    <a:lnTo>
                      <a:pt x="1573" y="999"/>
                    </a:lnTo>
                    <a:lnTo>
                      <a:pt x="1562" y="1037"/>
                    </a:lnTo>
                    <a:lnTo>
                      <a:pt x="1550" y="1074"/>
                    </a:lnTo>
                    <a:lnTo>
                      <a:pt x="1536" y="1109"/>
                    </a:lnTo>
                    <a:lnTo>
                      <a:pt x="1520" y="1145"/>
                    </a:lnTo>
                    <a:lnTo>
                      <a:pt x="1501" y="1180"/>
                    </a:lnTo>
                    <a:lnTo>
                      <a:pt x="1483" y="1213"/>
                    </a:lnTo>
                    <a:lnTo>
                      <a:pt x="1462" y="1245"/>
                    </a:lnTo>
                    <a:lnTo>
                      <a:pt x="1439" y="1277"/>
                    </a:lnTo>
                    <a:lnTo>
                      <a:pt x="1416" y="1307"/>
                    </a:lnTo>
                    <a:lnTo>
                      <a:pt x="1391" y="1335"/>
                    </a:lnTo>
                    <a:lnTo>
                      <a:pt x="1364" y="1363"/>
                    </a:lnTo>
                    <a:lnTo>
                      <a:pt x="1337" y="1389"/>
                    </a:lnTo>
                    <a:lnTo>
                      <a:pt x="1308" y="1415"/>
                    </a:lnTo>
                    <a:lnTo>
                      <a:pt x="1277" y="1439"/>
                    </a:lnTo>
                    <a:lnTo>
                      <a:pt x="1246" y="1461"/>
                    </a:lnTo>
                    <a:lnTo>
                      <a:pt x="1213" y="1482"/>
                    </a:lnTo>
                    <a:lnTo>
                      <a:pt x="1180" y="1501"/>
                    </a:lnTo>
                    <a:lnTo>
                      <a:pt x="1145" y="1519"/>
                    </a:lnTo>
                    <a:lnTo>
                      <a:pt x="1110" y="1535"/>
                    </a:lnTo>
                    <a:lnTo>
                      <a:pt x="1073" y="1548"/>
                    </a:lnTo>
                    <a:lnTo>
                      <a:pt x="1036" y="1561"/>
                    </a:lnTo>
                    <a:lnTo>
                      <a:pt x="998" y="1573"/>
                    </a:lnTo>
                    <a:lnTo>
                      <a:pt x="959" y="1582"/>
                    </a:lnTo>
                    <a:lnTo>
                      <a:pt x="920" y="1589"/>
                    </a:lnTo>
                    <a:lnTo>
                      <a:pt x="879" y="1593"/>
                    </a:lnTo>
                    <a:lnTo>
                      <a:pt x="839" y="1597"/>
                    </a:lnTo>
                    <a:lnTo>
                      <a:pt x="797" y="1598"/>
                    </a:lnTo>
                    <a:lnTo>
                      <a:pt x="756" y="1597"/>
                    </a:lnTo>
                    <a:lnTo>
                      <a:pt x="716" y="1593"/>
                    </a:lnTo>
                    <a:lnTo>
                      <a:pt x="677" y="1589"/>
                    </a:lnTo>
                    <a:lnTo>
                      <a:pt x="637" y="1582"/>
                    </a:lnTo>
                    <a:lnTo>
                      <a:pt x="598" y="1573"/>
                    </a:lnTo>
                    <a:lnTo>
                      <a:pt x="560" y="1562"/>
                    </a:lnTo>
                    <a:lnTo>
                      <a:pt x="523" y="1550"/>
                    </a:lnTo>
                    <a:lnTo>
                      <a:pt x="488" y="1536"/>
                    </a:lnTo>
                    <a:lnTo>
                      <a:pt x="452" y="1520"/>
                    </a:lnTo>
                    <a:lnTo>
                      <a:pt x="417" y="1501"/>
                    </a:lnTo>
                    <a:lnTo>
                      <a:pt x="384" y="1483"/>
                    </a:lnTo>
                    <a:lnTo>
                      <a:pt x="352" y="1462"/>
                    </a:lnTo>
                    <a:lnTo>
                      <a:pt x="321" y="1439"/>
                    </a:lnTo>
                    <a:lnTo>
                      <a:pt x="291" y="1416"/>
                    </a:lnTo>
                    <a:lnTo>
                      <a:pt x="262" y="1391"/>
                    </a:lnTo>
                    <a:lnTo>
                      <a:pt x="234" y="1364"/>
                    </a:lnTo>
                    <a:lnTo>
                      <a:pt x="208" y="1336"/>
                    </a:lnTo>
                    <a:lnTo>
                      <a:pt x="182" y="1308"/>
                    </a:lnTo>
                    <a:lnTo>
                      <a:pt x="159" y="1278"/>
                    </a:lnTo>
                    <a:lnTo>
                      <a:pt x="136" y="1247"/>
                    </a:lnTo>
                    <a:lnTo>
                      <a:pt x="116" y="1214"/>
                    </a:lnTo>
                    <a:lnTo>
                      <a:pt x="97" y="1181"/>
                    </a:lnTo>
                    <a:lnTo>
                      <a:pt x="79" y="1146"/>
                    </a:lnTo>
                    <a:lnTo>
                      <a:pt x="63" y="1111"/>
                    </a:lnTo>
                    <a:lnTo>
                      <a:pt x="49" y="1075"/>
                    </a:lnTo>
                    <a:lnTo>
                      <a:pt x="36" y="1038"/>
                    </a:lnTo>
                    <a:lnTo>
                      <a:pt x="26" y="1000"/>
                    </a:lnTo>
                    <a:lnTo>
                      <a:pt x="17" y="961"/>
                    </a:lnTo>
                    <a:lnTo>
                      <a:pt x="10" y="922"/>
                    </a:lnTo>
                    <a:lnTo>
                      <a:pt x="5" y="883"/>
                    </a:lnTo>
                    <a:lnTo>
                      <a:pt x="2" y="842"/>
                    </a:lnTo>
                    <a:lnTo>
                      <a:pt x="0" y="801"/>
                    </a:lnTo>
                    <a:close/>
                  </a:path>
                </a:pathLst>
              </a:custGeom>
              <a:solidFill>
                <a:srgbClr val="1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01" name="Freeform 450">
                <a:extLst>
                  <a:ext uri="{FF2B5EF4-FFF2-40B4-BE49-F238E27FC236}">
                    <a16:creationId xmlns:a16="http://schemas.microsoft.com/office/drawing/2014/main" id="{C24C4218-AE4F-4C2B-B6E3-0F13503D514A}"/>
                  </a:ext>
                </a:extLst>
              </p:cNvPr>
              <p:cNvSpPr>
                <a:spLocks noEditPoints="1"/>
              </p:cNvSpPr>
              <p:nvPr/>
            </p:nvSpPr>
            <p:spPr bwMode="auto">
              <a:xfrm>
                <a:off x="1721" y="2481"/>
                <a:ext cx="794" cy="794"/>
              </a:xfrm>
              <a:custGeom>
                <a:avLst/>
                <a:gdLst>
                  <a:gd name="T0" fmla="*/ 22 w 1587"/>
                  <a:gd name="T1" fmla="*/ 16 h 1587"/>
                  <a:gd name="T2" fmla="*/ 21 w 1587"/>
                  <a:gd name="T3" fmla="*/ 19 h 1587"/>
                  <a:gd name="T4" fmla="*/ 18 w 1587"/>
                  <a:gd name="T5" fmla="*/ 22 h 1587"/>
                  <a:gd name="T6" fmla="*/ 14 w 1587"/>
                  <a:gd name="T7" fmla="*/ 23 h 1587"/>
                  <a:gd name="T8" fmla="*/ 10 w 1587"/>
                  <a:gd name="T9" fmla="*/ 22 h 1587"/>
                  <a:gd name="T10" fmla="*/ 7 w 1587"/>
                  <a:gd name="T11" fmla="*/ 21 h 1587"/>
                  <a:gd name="T12" fmla="*/ 4 w 1587"/>
                  <a:gd name="T13" fmla="*/ 18 h 1587"/>
                  <a:gd name="T14" fmla="*/ 3 w 1587"/>
                  <a:gd name="T15" fmla="*/ 14 h 1587"/>
                  <a:gd name="T16" fmla="*/ 3 w 1587"/>
                  <a:gd name="T17" fmla="*/ 10 h 1587"/>
                  <a:gd name="T18" fmla="*/ 5 w 1587"/>
                  <a:gd name="T19" fmla="*/ 7 h 1587"/>
                  <a:gd name="T20" fmla="*/ 8 w 1587"/>
                  <a:gd name="T21" fmla="*/ 4 h 1587"/>
                  <a:gd name="T22" fmla="*/ 12 w 1587"/>
                  <a:gd name="T23" fmla="*/ 3 h 1587"/>
                  <a:gd name="T24" fmla="*/ 16 w 1587"/>
                  <a:gd name="T25" fmla="*/ 3 h 1587"/>
                  <a:gd name="T26" fmla="*/ 19 w 1587"/>
                  <a:gd name="T27" fmla="*/ 5 h 1587"/>
                  <a:gd name="T28" fmla="*/ 22 w 1587"/>
                  <a:gd name="T29" fmla="*/ 8 h 1587"/>
                  <a:gd name="T30" fmla="*/ 23 w 1587"/>
                  <a:gd name="T31" fmla="*/ 12 h 1587"/>
                  <a:gd name="T32" fmla="*/ 1 w 1587"/>
                  <a:gd name="T33" fmla="*/ 12 h 1587"/>
                  <a:gd name="T34" fmla="*/ 1 w 1587"/>
                  <a:gd name="T35" fmla="*/ 9 h 1587"/>
                  <a:gd name="T36" fmla="*/ 2 w 1587"/>
                  <a:gd name="T37" fmla="*/ 7 h 1587"/>
                  <a:gd name="T38" fmla="*/ 3 w 1587"/>
                  <a:gd name="T39" fmla="*/ 5 h 1587"/>
                  <a:gd name="T40" fmla="*/ 5 w 1587"/>
                  <a:gd name="T41" fmla="*/ 3 h 1587"/>
                  <a:gd name="T42" fmla="*/ 7 w 1587"/>
                  <a:gd name="T43" fmla="*/ 2 h 1587"/>
                  <a:gd name="T44" fmla="*/ 9 w 1587"/>
                  <a:gd name="T45" fmla="*/ 1 h 1587"/>
                  <a:gd name="T46" fmla="*/ 12 w 1587"/>
                  <a:gd name="T47" fmla="*/ 1 h 1587"/>
                  <a:gd name="T48" fmla="*/ 14 w 1587"/>
                  <a:gd name="T49" fmla="*/ 1 h 1587"/>
                  <a:gd name="T50" fmla="*/ 17 w 1587"/>
                  <a:gd name="T51" fmla="*/ 1 h 1587"/>
                  <a:gd name="T52" fmla="*/ 19 w 1587"/>
                  <a:gd name="T53" fmla="*/ 2 h 1587"/>
                  <a:gd name="T54" fmla="*/ 21 w 1587"/>
                  <a:gd name="T55" fmla="*/ 3 h 1587"/>
                  <a:gd name="T56" fmla="*/ 22 w 1587"/>
                  <a:gd name="T57" fmla="*/ 5 h 1587"/>
                  <a:gd name="T58" fmla="*/ 24 w 1587"/>
                  <a:gd name="T59" fmla="*/ 7 h 1587"/>
                  <a:gd name="T60" fmla="*/ 25 w 1587"/>
                  <a:gd name="T61" fmla="*/ 9 h 1587"/>
                  <a:gd name="T62" fmla="*/ 25 w 1587"/>
                  <a:gd name="T63" fmla="*/ 12 h 1587"/>
                  <a:gd name="T64" fmla="*/ 25 w 1587"/>
                  <a:gd name="T65" fmla="*/ 14 h 1587"/>
                  <a:gd name="T66" fmla="*/ 25 w 1587"/>
                  <a:gd name="T67" fmla="*/ 17 h 1587"/>
                  <a:gd name="T68" fmla="*/ 24 w 1587"/>
                  <a:gd name="T69" fmla="*/ 19 h 1587"/>
                  <a:gd name="T70" fmla="*/ 22 w 1587"/>
                  <a:gd name="T71" fmla="*/ 21 h 1587"/>
                  <a:gd name="T72" fmla="*/ 21 w 1587"/>
                  <a:gd name="T73" fmla="*/ 22 h 1587"/>
                  <a:gd name="T74" fmla="*/ 19 w 1587"/>
                  <a:gd name="T75" fmla="*/ 24 h 1587"/>
                  <a:gd name="T76" fmla="*/ 17 w 1587"/>
                  <a:gd name="T77" fmla="*/ 25 h 1587"/>
                  <a:gd name="T78" fmla="*/ 14 w 1587"/>
                  <a:gd name="T79" fmla="*/ 25 h 1587"/>
                  <a:gd name="T80" fmla="*/ 12 w 1587"/>
                  <a:gd name="T81" fmla="*/ 25 h 1587"/>
                  <a:gd name="T82" fmla="*/ 9 w 1587"/>
                  <a:gd name="T83" fmla="*/ 25 h 1587"/>
                  <a:gd name="T84" fmla="*/ 7 w 1587"/>
                  <a:gd name="T85" fmla="*/ 24 h 1587"/>
                  <a:gd name="T86" fmla="*/ 5 w 1587"/>
                  <a:gd name="T87" fmla="*/ 22 h 1587"/>
                  <a:gd name="T88" fmla="*/ 3 w 1587"/>
                  <a:gd name="T89" fmla="*/ 21 h 1587"/>
                  <a:gd name="T90" fmla="*/ 2 w 1587"/>
                  <a:gd name="T91" fmla="*/ 19 h 1587"/>
                  <a:gd name="T92" fmla="*/ 1 w 1587"/>
                  <a:gd name="T93" fmla="*/ 17 h 1587"/>
                  <a:gd name="T94" fmla="*/ 1 w 1587"/>
                  <a:gd name="T95" fmla="*/ 14 h 1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87" h="1587">
                    <a:moveTo>
                      <a:pt x="1426" y="794"/>
                    </a:moveTo>
                    <a:lnTo>
                      <a:pt x="1422" y="858"/>
                    </a:lnTo>
                    <a:lnTo>
                      <a:pt x="1413" y="920"/>
                    </a:lnTo>
                    <a:lnTo>
                      <a:pt x="1397" y="981"/>
                    </a:lnTo>
                    <a:lnTo>
                      <a:pt x="1376" y="1039"/>
                    </a:lnTo>
                    <a:lnTo>
                      <a:pt x="1349" y="1095"/>
                    </a:lnTo>
                    <a:lnTo>
                      <a:pt x="1318" y="1147"/>
                    </a:lnTo>
                    <a:lnTo>
                      <a:pt x="1281" y="1197"/>
                    </a:lnTo>
                    <a:lnTo>
                      <a:pt x="1240" y="1242"/>
                    </a:lnTo>
                    <a:lnTo>
                      <a:pt x="1194" y="1282"/>
                    </a:lnTo>
                    <a:lnTo>
                      <a:pt x="1146" y="1319"/>
                    </a:lnTo>
                    <a:lnTo>
                      <a:pt x="1094" y="1351"/>
                    </a:lnTo>
                    <a:lnTo>
                      <a:pt x="1038" y="1378"/>
                    </a:lnTo>
                    <a:lnTo>
                      <a:pt x="980" y="1400"/>
                    </a:lnTo>
                    <a:lnTo>
                      <a:pt x="919" y="1416"/>
                    </a:lnTo>
                    <a:lnTo>
                      <a:pt x="856" y="1425"/>
                    </a:lnTo>
                    <a:lnTo>
                      <a:pt x="791" y="1428"/>
                    </a:lnTo>
                    <a:lnTo>
                      <a:pt x="727" y="1425"/>
                    </a:lnTo>
                    <a:lnTo>
                      <a:pt x="663" y="1416"/>
                    </a:lnTo>
                    <a:lnTo>
                      <a:pt x="602" y="1400"/>
                    </a:lnTo>
                    <a:lnTo>
                      <a:pt x="545" y="1379"/>
                    </a:lnTo>
                    <a:lnTo>
                      <a:pt x="488" y="1351"/>
                    </a:lnTo>
                    <a:lnTo>
                      <a:pt x="436" y="1320"/>
                    </a:lnTo>
                    <a:lnTo>
                      <a:pt x="388" y="1283"/>
                    </a:lnTo>
                    <a:lnTo>
                      <a:pt x="343" y="1242"/>
                    </a:lnTo>
                    <a:lnTo>
                      <a:pt x="302" y="1197"/>
                    </a:lnTo>
                    <a:lnTo>
                      <a:pt x="265" y="1148"/>
                    </a:lnTo>
                    <a:lnTo>
                      <a:pt x="234" y="1097"/>
                    </a:lnTo>
                    <a:lnTo>
                      <a:pt x="206" y="1040"/>
                    </a:lnTo>
                    <a:lnTo>
                      <a:pt x="185" y="983"/>
                    </a:lnTo>
                    <a:lnTo>
                      <a:pt x="169" y="921"/>
                    </a:lnTo>
                    <a:lnTo>
                      <a:pt x="160" y="858"/>
                    </a:lnTo>
                    <a:lnTo>
                      <a:pt x="157" y="794"/>
                    </a:lnTo>
                    <a:lnTo>
                      <a:pt x="160" y="729"/>
                    </a:lnTo>
                    <a:lnTo>
                      <a:pt x="169" y="667"/>
                    </a:lnTo>
                    <a:lnTo>
                      <a:pt x="185" y="606"/>
                    </a:lnTo>
                    <a:lnTo>
                      <a:pt x="206" y="548"/>
                    </a:lnTo>
                    <a:lnTo>
                      <a:pt x="233" y="493"/>
                    </a:lnTo>
                    <a:lnTo>
                      <a:pt x="265" y="440"/>
                    </a:lnTo>
                    <a:lnTo>
                      <a:pt x="302" y="391"/>
                    </a:lnTo>
                    <a:lnTo>
                      <a:pt x="342" y="347"/>
                    </a:lnTo>
                    <a:lnTo>
                      <a:pt x="387" y="305"/>
                    </a:lnTo>
                    <a:lnTo>
                      <a:pt x="435" y="268"/>
                    </a:lnTo>
                    <a:lnTo>
                      <a:pt x="488" y="237"/>
                    </a:lnTo>
                    <a:lnTo>
                      <a:pt x="544" y="209"/>
                    </a:lnTo>
                    <a:lnTo>
                      <a:pt x="601" y="189"/>
                    </a:lnTo>
                    <a:lnTo>
                      <a:pt x="662" y="173"/>
                    </a:lnTo>
                    <a:lnTo>
                      <a:pt x="726" y="163"/>
                    </a:lnTo>
                    <a:lnTo>
                      <a:pt x="790" y="160"/>
                    </a:lnTo>
                    <a:lnTo>
                      <a:pt x="855" y="163"/>
                    </a:lnTo>
                    <a:lnTo>
                      <a:pt x="918" y="173"/>
                    </a:lnTo>
                    <a:lnTo>
                      <a:pt x="979" y="189"/>
                    </a:lnTo>
                    <a:lnTo>
                      <a:pt x="1038" y="211"/>
                    </a:lnTo>
                    <a:lnTo>
                      <a:pt x="1093" y="237"/>
                    </a:lnTo>
                    <a:lnTo>
                      <a:pt x="1145" y="269"/>
                    </a:lnTo>
                    <a:lnTo>
                      <a:pt x="1194" y="305"/>
                    </a:lnTo>
                    <a:lnTo>
                      <a:pt x="1239" y="347"/>
                    </a:lnTo>
                    <a:lnTo>
                      <a:pt x="1281" y="391"/>
                    </a:lnTo>
                    <a:lnTo>
                      <a:pt x="1316" y="440"/>
                    </a:lnTo>
                    <a:lnTo>
                      <a:pt x="1349" y="492"/>
                    </a:lnTo>
                    <a:lnTo>
                      <a:pt x="1375" y="547"/>
                    </a:lnTo>
                    <a:lnTo>
                      <a:pt x="1397" y="606"/>
                    </a:lnTo>
                    <a:lnTo>
                      <a:pt x="1413" y="666"/>
                    </a:lnTo>
                    <a:lnTo>
                      <a:pt x="1422" y="729"/>
                    </a:lnTo>
                    <a:lnTo>
                      <a:pt x="1426" y="794"/>
                    </a:lnTo>
                    <a:close/>
                    <a:moveTo>
                      <a:pt x="0" y="796"/>
                    </a:moveTo>
                    <a:lnTo>
                      <a:pt x="1" y="756"/>
                    </a:lnTo>
                    <a:lnTo>
                      <a:pt x="4" y="715"/>
                    </a:lnTo>
                    <a:lnTo>
                      <a:pt x="9" y="675"/>
                    </a:lnTo>
                    <a:lnTo>
                      <a:pt x="16" y="637"/>
                    </a:lnTo>
                    <a:lnTo>
                      <a:pt x="25" y="598"/>
                    </a:lnTo>
                    <a:lnTo>
                      <a:pt x="36" y="561"/>
                    </a:lnTo>
                    <a:lnTo>
                      <a:pt x="48" y="524"/>
                    </a:lnTo>
                    <a:lnTo>
                      <a:pt x="63" y="487"/>
                    </a:lnTo>
                    <a:lnTo>
                      <a:pt x="78" y="453"/>
                    </a:lnTo>
                    <a:lnTo>
                      <a:pt x="97" y="418"/>
                    </a:lnTo>
                    <a:lnTo>
                      <a:pt x="115" y="385"/>
                    </a:lnTo>
                    <a:lnTo>
                      <a:pt x="136" y="352"/>
                    </a:lnTo>
                    <a:lnTo>
                      <a:pt x="158" y="321"/>
                    </a:lnTo>
                    <a:lnTo>
                      <a:pt x="182" y="291"/>
                    </a:lnTo>
                    <a:lnTo>
                      <a:pt x="206" y="262"/>
                    </a:lnTo>
                    <a:lnTo>
                      <a:pt x="233" y="235"/>
                    </a:lnTo>
                    <a:lnTo>
                      <a:pt x="260" y="208"/>
                    </a:lnTo>
                    <a:lnTo>
                      <a:pt x="289" y="183"/>
                    </a:lnTo>
                    <a:lnTo>
                      <a:pt x="319" y="159"/>
                    </a:lnTo>
                    <a:lnTo>
                      <a:pt x="350" y="137"/>
                    </a:lnTo>
                    <a:lnTo>
                      <a:pt x="382" y="116"/>
                    </a:lnTo>
                    <a:lnTo>
                      <a:pt x="416" y="96"/>
                    </a:lnTo>
                    <a:lnTo>
                      <a:pt x="449" y="79"/>
                    </a:lnTo>
                    <a:lnTo>
                      <a:pt x="485" y="63"/>
                    </a:lnTo>
                    <a:lnTo>
                      <a:pt x="521" y="49"/>
                    </a:lnTo>
                    <a:lnTo>
                      <a:pt x="557" y="37"/>
                    </a:lnTo>
                    <a:lnTo>
                      <a:pt x="595" y="25"/>
                    </a:lnTo>
                    <a:lnTo>
                      <a:pt x="633" y="16"/>
                    </a:lnTo>
                    <a:lnTo>
                      <a:pt x="673" y="9"/>
                    </a:lnTo>
                    <a:lnTo>
                      <a:pt x="712" y="4"/>
                    </a:lnTo>
                    <a:lnTo>
                      <a:pt x="753" y="1"/>
                    </a:lnTo>
                    <a:lnTo>
                      <a:pt x="793" y="0"/>
                    </a:lnTo>
                    <a:lnTo>
                      <a:pt x="835" y="1"/>
                    </a:lnTo>
                    <a:lnTo>
                      <a:pt x="875" y="4"/>
                    </a:lnTo>
                    <a:lnTo>
                      <a:pt x="914" y="9"/>
                    </a:lnTo>
                    <a:lnTo>
                      <a:pt x="954" y="16"/>
                    </a:lnTo>
                    <a:lnTo>
                      <a:pt x="992" y="25"/>
                    </a:lnTo>
                    <a:lnTo>
                      <a:pt x="1030" y="35"/>
                    </a:lnTo>
                    <a:lnTo>
                      <a:pt x="1066" y="48"/>
                    </a:lnTo>
                    <a:lnTo>
                      <a:pt x="1103" y="63"/>
                    </a:lnTo>
                    <a:lnTo>
                      <a:pt x="1138" y="79"/>
                    </a:lnTo>
                    <a:lnTo>
                      <a:pt x="1172" y="96"/>
                    </a:lnTo>
                    <a:lnTo>
                      <a:pt x="1206" y="116"/>
                    </a:lnTo>
                    <a:lnTo>
                      <a:pt x="1238" y="137"/>
                    </a:lnTo>
                    <a:lnTo>
                      <a:pt x="1269" y="159"/>
                    </a:lnTo>
                    <a:lnTo>
                      <a:pt x="1299" y="182"/>
                    </a:lnTo>
                    <a:lnTo>
                      <a:pt x="1328" y="207"/>
                    </a:lnTo>
                    <a:lnTo>
                      <a:pt x="1356" y="234"/>
                    </a:lnTo>
                    <a:lnTo>
                      <a:pt x="1382" y="261"/>
                    </a:lnTo>
                    <a:lnTo>
                      <a:pt x="1406" y="290"/>
                    </a:lnTo>
                    <a:lnTo>
                      <a:pt x="1430" y="320"/>
                    </a:lnTo>
                    <a:lnTo>
                      <a:pt x="1452" y="351"/>
                    </a:lnTo>
                    <a:lnTo>
                      <a:pt x="1473" y="383"/>
                    </a:lnTo>
                    <a:lnTo>
                      <a:pt x="1492" y="416"/>
                    </a:lnTo>
                    <a:lnTo>
                      <a:pt x="1510" y="450"/>
                    </a:lnTo>
                    <a:lnTo>
                      <a:pt x="1525" y="486"/>
                    </a:lnTo>
                    <a:lnTo>
                      <a:pt x="1540" y="522"/>
                    </a:lnTo>
                    <a:lnTo>
                      <a:pt x="1551" y="559"/>
                    </a:lnTo>
                    <a:lnTo>
                      <a:pt x="1563" y="595"/>
                    </a:lnTo>
                    <a:lnTo>
                      <a:pt x="1571" y="635"/>
                    </a:lnTo>
                    <a:lnTo>
                      <a:pt x="1578" y="673"/>
                    </a:lnTo>
                    <a:lnTo>
                      <a:pt x="1584" y="713"/>
                    </a:lnTo>
                    <a:lnTo>
                      <a:pt x="1586" y="753"/>
                    </a:lnTo>
                    <a:lnTo>
                      <a:pt x="1587" y="794"/>
                    </a:lnTo>
                    <a:lnTo>
                      <a:pt x="1586" y="834"/>
                    </a:lnTo>
                    <a:lnTo>
                      <a:pt x="1584" y="874"/>
                    </a:lnTo>
                    <a:lnTo>
                      <a:pt x="1578" y="915"/>
                    </a:lnTo>
                    <a:lnTo>
                      <a:pt x="1571" y="953"/>
                    </a:lnTo>
                    <a:lnTo>
                      <a:pt x="1563" y="992"/>
                    </a:lnTo>
                    <a:lnTo>
                      <a:pt x="1553" y="1029"/>
                    </a:lnTo>
                    <a:lnTo>
                      <a:pt x="1540" y="1065"/>
                    </a:lnTo>
                    <a:lnTo>
                      <a:pt x="1525" y="1102"/>
                    </a:lnTo>
                    <a:lnTo>
                      <a:pt x="1510" y="1137"/>
                    </a:lnTo>
                    <a:lnTo>
                      <a:pt x="1493" y="1171"/>
                    </a:lnTo>
                    <a:lnTo>
                      <a:pt x="1473" y="1205"/>
                    </a:lnTo>
                    <a:lnTo>
                      <a:pt x="1452" y="1237"/>
                    </a:lnTo>
                    <a:lnTo>
                      <a:pt x="1430" y="1268"/>
                    </a:lnTo>
                    <a:lnTo>
                      <a:pt x="1407" y="1298"/>
                    </a:lnTo>
                    <a:lnTo>
                      <a:pt x="1382" y="1327"/>
                    </a:lnTo>
                    <a:lnTo>
                      <a:pt x="1356" y="1355"/>
                    </a:lnTo>
                    <a:lnTo>
                      <a:pt x="1328" y="1380"/>
                    </a:lnTo>
                    <a:lnTo>
                      <a:pt x="1299" y="1405"/>
                    </a:lnTo>
                    <a:lnTo>
                      <a:pt x="1269" y="1430"/>
                    </a:lnTo>
                    <a:lnTo>
                      <a:pt x="1238" y="1451"/>
                    </a:lnTo>
                    <a:lnTo>
                      <a:pt x="1206" y="1472"/>
                    </a:lnTo>
                    <a:lnTo>
                      <a:pt x="1172" y="1492"/>
                    </a:lnTo>
                    <a:lnTo>
                      <a:pt x="1139" y="1509"/>
                    </a:lnTo>
                    <a:lnTo>
                      <a:pt x="1103" y="1525"/>
                    </a:lnTo>
                    <a:lnTo>
                      <a:pt x="1068" y="1539"/>
                    </a:lnTo>
                    <a:lnTo>
                      <a:pt x="1031" y="1552"/>
                    </a:lnTo>
                    <a:lnTo>
                      <a:pt x="993" y="1562"/>
                    </a:lnTo>
                    <a:lnTo>
                      <a:pt x="954" y="1571"/>
                    </a:lnTo>
                    <a:lnTo>
                      <a:pt x="914" y="1578"/>
                    </a:lnTo>
                    <a:lnTo>
                      <a:pt x="875" y="1583"/>
                    </a:lnTo>
                    <a:lnTo>
                      <a:pt x="835" y="1586"/>
                    </a:lnTo>
                    <a:lnTo>
                      <a:pt x="793" y="1587"/>
                    </a:lnTo>
                    <a:lnTo>
                      <a:pt x="753" y="1586"/>
                    </a:lnTo>
                    <a:lnTo>
                      <a:pt x="712" y="1583"/>
                    </a:lnTo>
                    <a:lnTo>
                      <a:pt x="673" y="1578"/>
                    </a:lnTo>
                    <a:lnTo>
                      <a:pt x="633" y="1571"/>
                    </a:lnTo>
                    <a:lnTo>
                      <a:pt x="595" y="1562"/>
                    </a:lnTo>
                    <a:lnTo>
                      <a:pt x="557" y="1552"/>
                    </a:lnTo>
                    <a:lnTo>
                      <a:pt x="521" y="1539"/>
                    </a:lnTo>
                    <a:lnTo>
                      <a:pt x="485" y="1524"/>
                    </a:lnTo>
                    <a:lnTo>
                      <a:pt x="449" y="1509"/>
                    </a:lnTo>
                    <a:lnTo>
                      <a:pt x="415" y="1491"/>
                    </a:lnTo>
                    <a:lnTo>
                      <a:pt x="382" y="1472"/>
                    </a:lnTo>
                    <a:lnTo>
                      <a:pt x="350" y="1451"/>
                    </a:lnTo>
                    <a:lnTo>
                      <a:pt x="319" y="1430"/>
                    </a:lnTo>
                    <a:lnTo>
                      <a:pt x="289" y="1405"/>
                    </a:lnTo>
                    <a:lnTo>
                      <a:pt x="260" y="1381"/>
                    </a:lnTo>
                    <a:lnTo>
                      <a:pt x="233" y="1355"/>
                    </a:lnTo>
                    <a:lnTo>
                      <a:pt x="206" y="1327"/>
                    </a:lnTo>
                    <a:lnTo>
                      <a:pt x="181" y="1298"/>
                    </a:lnTo>
                    <a:lnTo>
                      <a:pt x="158" y="1268"/>
                    </a:lnTo>
                    <a:lnTo>
                      <a:pt x="136" y="1237"/>
                    </a:lnTo>
                    <a:lnTo>
                      <a:pt x="115" y="1205"/>
                    </a:lnTo>
                    <a:lnTo>
                      <a:pt x="95" y="1173"/>
                    </a:lnTo>
                    <a:lnTo>
                      <a:pt x="78" y="1138"/>
                    </a:lnTo>
                    <a:lnTo>
                      <a:pt x="62" y="1103"/>
                    </a:lnTo>
                    <a:lnTo>
                      <a:pt x="48" y="1068"/>
                    </a:lnTo>
                    <a:lnTo>
                      <a:pt x="36" y="1031"/>
                    </a:lnTo>
                    <a:lnTo>
                      <a:pt x="25" y="993"/>
                    </a:lnTo>
                    <a:lnTo>
                      <a:pt x="16" y="955"/>
                    </a:lnTo>
                    <a:lnTo>
                      <a:pt x="9" y="916"/>
                    </a:lnTo>
                    <a:lnTo>
                      <a:pt x="4" y="877"/>
                    </a:lnTo>
                    <a:lnTo>
                      <a:pt x="1" y="836"/>
                    </a:lnTo>
                    <a:lnTo>
                      <a:pt x="0" y="796"/>
                    </a:lnTo>
                    <a:close/>
                  </a:path>
                </a:pathLst>
              </a:custGeom>
              <a:solidFill>
                <a:srgbClr val="23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02" name="Freeform 451">
                <a:extLst>
                  <a:ext uri="{FF2B5EF4-FFF2-40B4-BE49-F238E27FC236}">
                    <a16:creationId xmlns:a16="http://schemas.microsoft.com/office/drawing/2014/main" id="{59EFCF6B-D640-46AD-BE0B-8B4DC86C83DD}"/>
                  </a:ext>
                </a:extLst>
              </p:cNvPr>
              <p:cNvSpPr>
                <a:spLocks noEditPoints="1"/>
              </p:cNvSpPr>
              <p:nvPr/>
            </p:nvSpPr>
            <p:spPr bwMode="auto">
              <a:xfrm>
                <a:off x="1723" y="2484"/>
                <a:ext cx="789" cy="789"/>
              </a:xfrm>
              <a:custGeom>
                <a:avLst/>
                <a:gdLst>
                  <a:gd name="T0" fmla="*/ 22 w 1577"/>
                  <a:gd name="T1" fmla="*/ 15 h 1579"/>
                  <a:gd name="T2" fmla="*/ 20 w 1577"/>
                  <a:gd name="T3" fmla="*/ 18 h 1579"/>
                  <a:gd name="T4" fmla="*/ 18 w 1577"/>
                  <a:gd name="T5" fmla="*/ 21 h 1579"/>
                  <a:gd name="T6" fmla="*/ 14 w 1577"/>
                  <a:gd name="T7" fmla="*/ 22 h 1579"/>
                  <a:gd name="T8" fmla="*/ 10 w 1577"/>
                  <a:gd name="T9" fmla="*/ 21 h 1579"/>
                  <a:gd name="T10" fmla="*/ 6 w 1577"/>
                  <a:gd name="T11" fmla="*/ 20 h 1579"/>
                  <a:gd name="T12" fmla="*/ 4 w 1577"/>
                  <a:gd name="T13" fmla="*/ 17 h 1579"/>
                  <a:gd name="T14" fmla="*/ 3 w 1577"/>
                  <a:gd name="T15" fmla="*/ 13 h 1579"/>
                  <a:gd name="T16" fmla="*/ 3 w 1577"/>
                  <a:gd name="T17" fmla="*/ 9 h 1579"/>
                  <a:gd name="T18" fmla="*/ 5 w 1577"/>
                  <a:gd name="T19" fmla="*/ 6 h 1579"/>
                  <a:gd name="T20" fmla="*/ 8 w 1577"/>
                  <a:gd name="T21" fmla="*/ 3 h 1579"/>
                  <a:gd name="T22" fmla="*/ 12 w 1577"/>
                  <a:gd name="T23" fmla="*/ 2 h 1579"/>
                  <a:gd name="T24" fmla="*/ 16 w 1577"/>
                  <a:gd name="T25" fmla="*/ 2 h 1579"/>
                  <a:gd name="T26" fmla="*/ 19 w 1577"/>
                  <a:gd name="T27" fmla="*/ 4 h 1579"/>
                  <a:gd name="T28" fmla="*/ 22 w 1577"/>
                  <a:gd name="T29" fmla="*/ 7 h 1579"/>
                  <a:gd name="T30" fmla="*/ 23 w 1577"/>
                  <a:gd name="T31" fmla="*/ 11 h 1579"/>
                  <a:gd name="T32" fmla="*/ 1 w 1577"/>
                  <a:gd name="T33" fmla="*/ 11 h 1579"/>
                  <a:gd name="T34" fmla="*/ 1 w 1577"/>
                  <a:gd name="T35" fmla="*/ 8 h 1579"/>
                  <a:gd name="T36" fmla="*/ 2 w 1577"/>
                  <a:gd name="T37" fmla="*/ 6 h 1579"/>
                  <a:gd name="T38" fmla="*/ 3 w 1577"/>
                  <a:gd name="T39" fmla="*/ 4 h 1579"/>
                  <a:gd name="T40" fmla="*/ 5 w 1577"/>
                  <a:gd name="T41" fmla="*/ 2 h 1579"/>
                  <a:gd name="T42" fmla="*/ 7 w 1577"/>
                  <a:gd name="T43" fmla="*/ 1 h 1579"/>
                  <a:gd name="T44" fmla="*/ 9 w 1577"/>
                  <a:gd name="T45" fmla="*/ 0 h 1579"/>
                  <a:gd name="T46" fmla="*/ 12 w 1577"/>
                  <a:gd name="T47" fmla="*/ 0 h 1579"/>
                  <a:gd name="T48" fmla="*/ 14 w 1577"/>
                  <a:gd name="T49" fmla="*/ 0 h 1579"/>
                  <a:gd name="T50" fmla="*/ 16 w 1577"/>
                  <a:gd name="T51" fmla="*/ 0 h 1579"/>
                  <a:gd name="T52" fmla="*/ 19 w 1577"/>
                  <a:gd name="T53" fmla="*/ 1 h 1579"/>
                  <a:gd name="T54" fmla="*/ 21 w 1577"/>
                  <a:gd name="T55" fmla="*/ 2 h 1579"/>
                  <a:gd name="T56" fmla="*/ 22 w 1577"/>
                  <a:gd name="T57" fmla="*/ 4 h 1579"/>
                  <a:gd name="T58" fmla="*/ 24 w 1577"/>
                  <a:gd name="T59" fmla="*/ 6 h 1579"/>
                  <a:gd name="T60" fmla="*/ 25 w 1577"/>
                  <a:gd name="T61" fmla="*/ 8 h 1579"/>
                  <a:gd name="T62" fmla="*/ 25 w 1577"/>
                  <a:gd name="T63" fmla="*/ 11 h 1579"/>
                  <a:gd name="T64" fmla="*/ 25 w 1577"/>
                  <a:gd name="T65" fmla="*/ 13 h 1579"/>
                  <a:gd name="T66" fmla="*/ 25 w 1577"/>
                  <a:gd name="T67" fmla="*/ 15 h 1579"/>
                  <a:gd name="T68" fmla="*/ 24 w 1577"/>
                  <a:gd name="T69" fmla="*/ 18 h 1579"/>
                  <a:gd name="T70" fmla="*/ 22 w 1577"/>
                  <a:gd name="T71" fmla="*/ 20 h 1579"/>
                  <a:gd name="T72" fmla="*/ 21 w 1577"/>
                  <a:gd name="T73" fmla="*/ 21 h 1579"/>
                  <a:gd name="T74" fmla="*/ 19 w 1577"/>
                  <a:gd name="T75" fmla="*/ 23 h 1579"/>
                  <a:gd name="T76" fmla="*/ 16 w 1577"/>
                  <a:gd name="T77" fmla="*/ 24 h 1579"/>
                  <a:gd name="T78" fmla="*/ 14 w 1577"/>
                  <a:gd name="T79" fmla="*/ 24 h 1579"/>
                  <a:gd name="T80" fmla="*/ 12 w 1577"/>
                  <a:gd name="T81" fmla="*/ 24 h 1579"/>
                  <a:gd name="T82" fmla="*/ 9 w 1577"/>
                  <a:gd name="T83" fmla="*/ 24 h 1579"/>
                  <a:gd name="T84" fmla="*/ 7 w 1577"/>
                  <a:gd name="T85" fmla="*/ 23 h 1579"/>
                  <a:gd name="T86" fmla="*/ 5 w 1577"/>
                  <a:gd name="T87" fmla="*/ 21 h 1579"/>
                  <a:gd name="T88" fmla="*/ 3 w 1577"/>
                  <a:gd name="T89" fmla="*/ 20 h 1579"/>
                  <a:gd name="T90" fmla="*/ 2 w 1577"/>
                  <a:gd name="T91" fmla="*/ 18 h 1579"/>
                  <a:gd name="T92" fmla="*/ 1 w 1577"/>
                  <a:gd name="T93" fmla="*/ 16 h 1579"/>
                  <a:gd name="T94" fmla="*/ 1 w 1577"/>
                  <a:gd name="T95" fmla="*/ 13 h 15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77" h="1579">
                    <a:moveTo>
                      <a:pt x="1423" y="790"/>
                    </a:moveTo>
                    <a:lnTo>
                      <a:pt x="1419" y="854"/>
                    </a:lnTo>
                    <a:lnTo>
                      <a:pt x="1410" y="917"/>
                    </a:lnTo>
                    <a:lnTo>
                      <a:pt x="1394" y="979"/>
                    </a:lnTo>
                    <a:lnTo>
                      <a:pt x="1372" y="1037"/>
                    </a:lnTo>
                    <a:lnTo>
                      <a:pt x="1346" y="1093"/>
                    </a:lnTo>
                    <a:lnTo>
                      <a:pt x="1313" y="1146"/>
                    </a:lnTo>
                    <a:lnTo>
                      <a:pt x="1278" y="1194"/>
                    </a:lnTo>
                    <a:lnTo>
                      <a:pt x="1236" y="1240"/>
                    </a:lnTo>
                    <a:lnTo>
                      <a:pt x="1191" y="1282"/>
                    </a:lnTo>
                    <a:lnTo>
                      <a:pt x="1142" y="1318"/>
                    </a:lnTo>
                    <a:lnTo>
                      <a:pt x="1089" y="1350"/>
                    </a:lnTo>
                    <a:lnTo>
                      <a:pt x="1034" y="1377"/>
                    </a:lnTo>
                    <a:lnTo>
                      <a:pt x="975" y="1398"/>
                    </a:lnTo>
                    <a:lnTo>
                      <a:pt x="914" y="1414"/>
                    </a:lnTo>
                    <a:lnTo>
                      <a:pt x="850" y="1423"/>
                    </a:lnTo>
                    <a:lnTo>
                      <a:pt x="786" y="1427"/>
                    </a:lnTo>
                    <a:lnTo>
                      <a:pt x="720" y="1423"/>
                    </a:lnTo>
                    <a:lnTo>
                      <a:pt x="657" y="1414"/>
                    </a:lnTo>
                    <a:lnTo>
                      <a:pt x="596" y="1398"/>
                    </a:lnTo>
                    <a:lnTo>
                      <a:pt x="537" y="1376"/>
                    </a:lnTo>
                    <a:lnTo>
                      <a:pt x="482" y="1350"/>
                    </a:lnTo>
                    <a:lnTo>
                      <a:pt x="429" y="1317"/>
                    </a:lnTo>
                    <a:lnTo>
                      <a:pt x="380" y="1282"/>
                    </a:lnTo>
                    <a:lnTo>
                      <a:pt x="334" y="1240"/>
                    </a:lnTo>
                    <a:lnTo>
                      <a:pt x="293" y="1195"/>
                    </a:lnTo>
                    <a:lnTo>
                      <a:pt x="256" y="1146"/>
                    </a:lnTo>
                    <a:lnTo>
                      <a:pt x="225" y="1093"/>
                    </a:lnTo>
                    <a:lnTo>
                      <a:pt x="197" y="1037"/>
                    </a:lnTo>
                    <a:lnTo>
                      <a:pt x="175" y="979"/>
                    </a:lnTo>
                    <a:lnTo>
                      <a:pt x="160" y="917"/>
                    </a:lnTo>
                    <a:lnTo>
                      <a:pt x="150" y="854"/>
                    </a:lnTo>
                    <a:lnTo>
                      <a:pt x="147" y="790"/>
                    </a:lnTo>
                    <a:lnTo>
                      <a:pt x="150" y="725"/>
                    </a:lnTo>
                    <a:lnTo>
                      <a:pt x="159" y="662"/>
                    </a:lnTo>
                    <a:lnTo>
                      <a:pt x="175" y="601"/>
                    </a:lnTo>
                    <a:lnTo>
                      <a:pt x="197" y="542"/>
                    </a:lnTo>
                    <a:lnTo>
                      <a:pt x="224" y="487"/>
                    </a:lnTo>
                    <a:lnTo>
                      <a:pt x="256" y="434"/>
                    </a:lnTo>
                    <a:lnTo>
                      <a:pt x="293" y="385"/>
                    </a:lnTo>
                    <a:lnTo>
                      <a:pt x="333" y="339"/>
                    </a:lnTo>
                    <a:lnTo>
                      <a:pt x="379" y="298"/>
                    </a:lnTo>
                    <a:lnTo>
                      <a:pt x="428" y="261"/>
                    </a:lnTo>
                    <a:lnTo>
                      <a:pt x="481" y="230"/>
                    </a:lnTo>
                    <a:lnTo>
                      <a:pt x="537" y="202"/>
                    </a:lnTo>
                    <a:lnTo>
                      <a:pt x="596" y="181"/>
                    </a:lnTo>
                    <a:lnTo>
                      <a:pt x="657" y="165"/>
                    </a:lnTo>
                    <a:lnTo>
                      <a:pt x="720" y="156"/>
                    </a:lnTo>
                    <a:lnTo>
                      <a:pt x="786" y="152"/>
                    </a:lnTo>
                    <a:lnTo>
                      <a:pt x="852" y="156"/>
                    </a:lnTo>
                    <a:lnTo>
                      <a:pt x="915" y="165"/>
                    </a:lnTo>
                    <a:lnTo>
                      <a:pt x="976" y="181"/>
                    </a:lnTo>
                    <a:lnTo>
                      <a:pt x="1035" y="203"/>
                    </a:lnTo>
                    <a:lnTo>
                      <a:pt x="1090" y="230"/>
                    </a:lnTo>
                    <a:lnTo>
                      <a:pt x="1142" y="262"/>
                    </a:lnTo>
                    <a:lnTo>
                      <a:pt x="1191" y="299"/>
                    </a:lnTo>
                    <a:lnTo>
                      <a:pt x="1236" y="339"/>
                    </a:lnTo>
                    <a:lnTo>
                      <a:pt x="1278" y="385"/>
                    </a:lnTo>
                    <a:lnTo>
                      <a:pt x="1315" y="434"/>
                    </a:lnTo>
                    <a:lnTo>
                      <a:pt x="1346" y="487"/>
                    </a:lnTo>
                    <a:lnTo>
                      <a:pt x="1373" y="542"/>
                    </a:lnTo>
                    <a:lnTo>
                      <a:pt x="1394" y="601"/>
                    </a:lnTo>
                    <a:lnTo>
                      <a:pt x="1410" y="662"/>
                    </a:lnTo>
                    <a:lnTo>
                      <a:pt x="1419" y="725"/>
                    </a:lnTo>
                    <a:lnTo>
                      <a:pt x="1423" y="790"/>
                    </a:lnTo>
                    <a:close/>
                    <a:moveTo>
                      <a:pt x="0" y="793"/>
                    </a:moveTo>
                    <a:lnTo>
                      <a:pt x="1" y="753"/>
                    </a:lnTo>
                    <a:lnTo>
                      <a:pt x="5" y="712"/>
                    </a:lnTo>
                    <a:lnTo>
                      <a:pt x="10" y="673"/>
                    </a:lnTo>
                    <a:lnTo>
                      <a:pt x="16" y="634"/>
                    </a:lnTo>
                    <a:lnTo>
                      <a:pt x="26" y="596"/>
                    </a:lnTo>
                    <a:lnTo>
                      <a:pt x="36" y="558"/>
                    </a:lnTo>
                    <a:lnTo>
                      <a:pt x="49" y="521"/>
                    </a:lnTo>
                    <a:lnTo>
                      <a:pt x="63" y="485"/>
                    </a:lnTo>
                    <a:lnTo>
                      <a:pt x="79" y="451"/>
                    </a:lnTo>
                    <a:lnTo>
                      <a:pt x="96" y="416"/>
                    </a:lnTo>
                    <a:lnTo>
                      <a:pt x="114" y="383"/>
                    </a:lnTo>
                    <a:lnTo>
                      <a:pt x="135" y="351"/>
                    </a:lnTo>
                    <a:lnTo>
                      <a:pt x="157" y="319"/>
                    </a:lnTo>
                    <a:lnTo>
                      <a:pt x="180" y="291"/>
                    </a:lnTo>
                    <a:lnTo>
                      <a:pt x="205" y="262"/>
                    </a:lnTo>
                    <a:lnTo>
                      <a:pt x="232" y="234"/>
                    </a:lnTo>
                    <a:lnTo>
                      <a:pt x="258" y="208"/>
                    </a:lnTo>
                    <a:lnTo>
                      <a:pt x="287" y="182"/>
                    </a:lnTo>
                    <a:lnTo>
                      <a:pt x="317" y="159"/>
                    </a:lnTo>
                    <a:lnTo>
                      <a:pt x="348" y="136"/>
                    </a:lnTo>
                    <a:lnTo>
                      <a:pt x="380" y="117"/>
                    </a:lnTo>
                    <a:lnTo>
                      <a:pt x="413" y="97"/>
                    </a:lnTo>
                    <a:lnTo>
                      <a:pt x="447" y="80"/>
                    </a:lnTo>
                    <a:lnTo>
                      <a:pt x="482" y="64"/>
                    </a:lnTo>
                    <a:lnTo>
                      <a:pt x="518" y="49"/>
                    </a:lnTo>
                    <a:lnTo>
                      <a:pt x="554" y="36"/>
                    </a:lnTo>
                    <a:lnTo>
                      <a:pt x="591" y="26"/>
                    </a:lnTo>
                    <a:lnTo>
                      <a:pt x="629" y="16"/>
                    </a:lnTo>
                    <a:lnTo>
                      <a:pt x="668" y="10"/>
                    </a:lnTo>
                    <a:lnTo>
                      <a:pt x="708" y="5"/>
                    </a:lnTo>
                    <a:lnTo>
                      <a:pt x="748" y="1"/>
                    </a:lnTo>
                    <a:lnTo>
                      <a:pt x="788" y="0"/>
                    </a:lnTo>
                    <a:lnTo>
                      <a:pt x="829" y="1"/>
                    </a:lnTo>
                    <a:lnTo>
                      <a:pt x="869" y="5"/>
                    </a:lnTo>
                    <a:lnTo>
                      <a:pt x="908" y="10"/>
                    </a:lnTo>
                    <a:lnTo>
                      <a:pt x="947" y="16"/>
                    </a:lnTo>
                    <a:lnTo>
                      <a:pt x="985" y="26"/>
                    </a:lnTo>
                    <a:lnTo>
                      <a:pt x="1023" y="36"/>
                    </a:lnTo>
                    <a:lnTo>
                      <a:pt x="1060" y="49"/>
                    </a:lnTo>
                    <a:lnTo>
                      <a:pt x="1096" y="64"/>
                    </a:lnTo>
                    <a:lnTo>
                      <a:pt x="1130" y="79"/>
                    </a:lnTo>
                    <a:lnTo>
                      <a:pt x="1165" y="97"/>
                    </a:lnTo>
                    <a:lnTo>
                      <a:pt x="1198" y="116"/>
                    </a:lnTo>
                    <a:lnTo>
                      <a:pt x="1229" y="136"/>
                    </a:lnTo>
                    <a:lnTo>
                      <a:pt x="1260" y="158"/>
                    </a:lnTo>
                    <a:lnTo>
                      <a:pt x="1290" y="182"/>
                    </a:lnTo>
                    <a:lnTo>
                      <a:pt x="1319" y="207"/>
                    </a:lnTo>
                    <a:lnTo>
                      <a:pt x="1347" y="233"/>
                    </a:lnTo>
                    <a:lnTo>
                      <a:pt x="1372" y="261"/>
                    </a:lnTo>
                    <a:lnTo>
                      <a:pt x="1398" y="290"/>
                    </a:lnTo>
                    <a:lnTo>
                      <a:pt x="1421" y="318"/>
                    </a:lnTo>
                    <a:lnTo>
                      <a:pt x="1442" y="349"/>
                    </a:lnTo>
                    <a:lnTo>
                      <a:pt x="1463" y="382"/>
                    </a:lnTo>
                    <a:lnTo>
                      <a:pt x="1482" y="415"/>
                    </a:lnTo>
                    <a:lnTo>
                      <a:pt x="1500" y="449"/>
                    </a:lnTo>
                    <a:lnTo>
                      <a:pt x="1515" y="483"/>
                    </a:lnTo>
                    <a:lnTo>
                      <a:pt x="1530" y="520"/>
                    </a:lnTo>
                    <a:lnTo>
                      <a:pt x="1541" y="556"/>
                    </a:lnTo>
                    <a:lnTo>
                      <a:pt x="1552" y="594"/>
                    </a:lnTo>
                    <a:lnTo>
                      <a:pt x="1561" y="632"/>
                    </a:lnTo>
                    <a:lnTo>
                      <a:pt x="1568" y="670"/>
                    </a:lnTo>
                    <a:lnTo>
                      <a:pt x="1573" y="709"/>
                    </a:lnTo>
                    <a:lnTo>
                      <a:pt x="1576" y="749"/>
                    </a:lnTo>
                    <a:lnTo>
                      <a:pt x="1577" y="790"/>
                    </a:lnTo>
                    <a:lnTo>
                      <a:pt x="1576" y="830"/>
                    </a:lnTo>
                    <a:lnTo>
                      <a:pt x="1574" y="870"/>
                    </a:lnTo>
                    <a:lnTo>
                      <a:pt x="1568" y="909"/>
                    </a:lnTo>
                    <a:lnTo>
                      <a:pt x="1561" y="949"/>
                    </a:lnTo>
                    <a:lnTo>
                      <a:pt x="1553" y="987"/>
                    </a:lnTo>
                    <a:lnTo>
                      <a:pt x="1543" y="1023"/>
                    </a:lnTo>
                    <a:lnTo>
                      <a:pt x="1530" y="1060"/>
                    </a:lnTo>
                    <a:lnTo>
                      <a:pt x="1516" y="1096"/>
                    </a:lnTo>
                    <a:lnTo>
                      <a:pt x="1500" y="1131"/>
                    </a:lnTo>
                    <a:lnTo>
                      <a:pt x="1483" y="1165"/>
                    </a:lnTo>
                    <a:lnTo>
                      <a:pt x="1463" y="1197"/>
                    </a:lnTo>
                    <a:lnTo>
                      <a:pt x="1444" y="1230"/>
                    </a:lnTo>
                    <a:lnTo>
                      <a:pt x="1422" y="1261"/>
                    </a:lnTo>
                    <a:lnTo>
                      <a:pt x="1398" y="1291"/>
                    </a:lnTo>
                    <a:lnTo>
                      <a:pt x="1373" y="1320"/>
                    </a:lnTo>
                    <a:lnTo>
                      <a:pt x="1347" y="1346"/>
                    </a:lnTo>
                    <a:lnTo>
                      <a:pt x="1319" y="1373"/>
                    </a:lnTo>
                    <a:lnTo>
                      <a:pt x="1290" y="1398"/>
                    </a:lnTo>
                    <a:lnTo>
                      <a:pt x="1260" y="1421"/>
                    </a:lnTo>
                    <a:lnTo>
                      <a:pt x="1230" y="1443"/>
                    </a:lnTo>
                    <a:lnTo>
                      <a:pt x="1198" y="1464"/>
                    </a:lnTo>
                    <a:lnTo>
                      <a:pt x="1165" y="1483"/>
                    </a:lnTo>
                    <a:lnTo>
                      <a:pt x="1130" y="1500"/>
                    </a:lnTo>
                    <a:lnTo>
                      <a:pt x="1096" y="1517"/>
                    </a:lnTo>
                    <a:lnTo>
                      <a:pt x="1060" y="1530"/>
                    </a:lnTo>
                    <a:lnTo>
                      <a:pt x="1023" y="1543"/>
                    </a:lnTo>
                    <a:lnTo>
                      <a:pt x="985" y="1553"/>
                    </a:lnTo>
                    <a:lnTo>
                      <a:pt x="947" y="1563"/>
                    </a:lnTo>
                    <a:lnTo>
                      <a:pt x="909" y="1570"/>
                    </a:lnTo>
                    <a:lnTo>
                      <a:pt x="869" y="1574"/>
                    </a:lnTo>
                    <a:lnTo>
                      <a:pt x="829" y="1578"/>
                    </a:lnTo>
                    <a:lnTo>
                      <a:pt x="788" y="1579"/>
                    </a:lnTo>
                    <a:lnTo>
                      <a:pt x="748" y="1578"/>
                    </a:lnTo>
                    <a:lnTo>
                      <a:pt x="708" y="1574"/>
                    </a:lnTo>
                    <a:lnTo>
                      <a:pt x="668" y="1570"/>
                    </a:lnTo>
                    <a:lnTo>
                      <a:pt x="629" y="1563"/>
                    </a:lnTo>
                    <a:lnTo>
                      <a:pt x="591" y="1553"/>
                    </a:lnTo>
                    <a:lnTo>
                      <a:pt x="553" y="1543"/>
                    </a:lnTo>
                    <a:lnTo>
                      <a:pt x="516" y="1530"/>
                    </a:lnTo>
                    <a:lnTo>
                      <a:pt x="481" y="1517"/>
                    </a:lnTo>
                    <a:lnTo>
                      <a:pt x="446" y="1500"/>
                    </a:lnTo>
                    <a:lnTo>
                      <a:pt x="412" y="1483"/>
                    </a:lnTo>
                    <a:lnTo>
                      <a:pt x="379" y="1465"/>
                    </a:lnTo>
                    <a:lnTo>
                      <a:pt x="347" y="1444"/>
                    </a:lnTo>
                    <a:lnTo>
                      <a:pt x="316" y="1422"/>
                    </a:lnTo>
                    <a:lnTo>
                      <a:pt x="286" y="1399"/>
                    </a:lnTo>
                    <a:lnTo>
                      <a:pt x="258" y="1374"/>
                    </a:lnTo>
                    <a:lnTo>
                      <a:pt x="231" y="1348"/>
                    </a:lnTo>
                    <a:lnTo>
                      <a:pt x="204" y="1321"/>
                    </a:lnTo>
                    <a:lnTo>
                      <a:pt x="180" y="1292"/>
                    </a:lnTo>
                    <a:lnTo>
                      <a:pt x="157" y="1262"/>
                    </a:lnTo>
                    <a:lnTo>
                      <a:pt x="134" y="1232"/>
                    </a:lnTo>
                    <a:lnTo>
                      <a:pt x="114" y="1200"/>
                    </a:lnTo>
                    <a:lnTo>
                      <a:pt x="95" y="1167"/>
                    </a:lnTo>
                    <a:lnTo>
                      <a:pt x="77" y="1133"/>
                    </a:lnTo>
                    <a:lnTo>
                      <a:pt x="63" y="1098"/>
                    </a:lnTo>
                    <a:lnTo>
                      <a:pt x="48" y="1063"/>
                    </a:lnTo>
                    <a:lnTo>
                      <a:pt x="36" y="1026"/>
                    </a:lnTo>
                    <a:lnTo>
                      <a:pt x="25" y="989"/>
                    </a:lnTo>
                    <a:lnTo>
                      <a:pt x="16" y="951"/>
                    </a:lnTo>
                    <a:lnTo>
                      <a:pt x="10" y="913"/>
                    </a:lnTo>
                    <a:lnTo>
                      <a:pt x="5" y="874"/>
                    </a:lnTo>
                    <a:lnTo>
                      <a:pt x="1" y="833"/>
                    </a:lnTo>
                    <a:lnTo>
                      <a:pt x="0" y="793"/>
                    </a:lnTo>
                    <a:close/>
                  </a:path>
                </a:pathLst>
              </a:custGeom>
              <a:solidFill>
                <a:srgbClr val="303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03" name="Freeform 452">
                <a:extLst>
                  <a:ext uri="{FF2B5EF4-FFF2-40B4-BE49-F238E27FC236}">
                    <a16:creationId xmlns:a16="http://schemas.microsoft.com/office/drawing/2014/main" id="{D2B854E1-65BA-42D4-B468-706623790553}"/>
                  </a:ext>
                </a:extLst>
              </p:cNvPr>
              <p:cNvSpPr>
                <a:spLocks noEditPoints="1"/>
              </p:cNvSpPr>
              <p:nvPr/>
            </p:nvSpPr>
            <p:spPr bwMode="auto">
              <a:xfrm>
                <a:off x="1725" y="2487"/>
                <a:ext cx="784" cy="783"/>
              </a:xfrm>
              <a:custGeom>
                <a:avLst/>
                <a:gdLst>
                  <a:gd name="T0" fmla="*/ 21 w 1569"/>
                  <a:gd name="T1" fmla="*/ 15 h 1567"/>
                  <a:gd name="T2" fmla="*/ 19 w 1569"/>
                  <a:gd name="T3" fmla="*/ 18 h 1567"/>
                  <a:gd name="T4" fmla="*/ 16 w 1569"/>
                  <a:gd name="T5" fmla="*/ 21 h 1567"/>
                  <a:gd name="T6" fmla="*/ 13 w 1569"/>
                  <a:gd name="T7" fmla="*/ 22 h 1567"/>
                  <a:gd name="T8" fmla="*/ 9 w 1569"/>
                  <a:gd name="T9" fmla="*/ 21 h 1567"/>
                  <a:gd name="T10" fmla="*/ 5 w 1569"/>
                  <a:gd name="T11" fmla="*/ 19 h 1567"/>
                  <a:gd name="T12" fmla="*/ 3 w 1569"/>
                  <a:gd name="T13" fmla="*/ 17 h 1567"/>
                  <a:gd name="T14" fmla="*/ 2 w 1569"/>
                  <a:gd name="T15" fmla="*/ 13 h 1567"/>
                  <a:gd name="T16" fmla="*/ 2 w 1569"/>
                  <a:gd name="T17" fmla="*/ 9 h 1567"/>
                  <a:gd name="T18" fmla="*/ 4 w 1569"/>
                  <a:gd name="T19" fmla="*/ 5 h 1567"/>
                  <a:gd name="T20" fmla="*/ 7 w 1569"/>
                  <a:gd name="T21" fmla="*/ 3 h 1567"/>
                  <a:gd name="T22" fmla="*/ 11 w 1569"/>
                  <a:gd name="T23" fmla="*/ 2 h 1567"/>
                  <a:gd name="T24" fmla="*/ 15 w 1569"/>
                  <a:gd name="T25" fmla="*/ 2 h 1567"/>
                  <a:gd name="T26" fmla="*/ 18 w 1569"/>
                  <a:gd name="T27" fmla="*/ 4 h 1567"/>
                  <a:gd name="T28" fmla="*/ 20 w 1569"/>
                  <a:gd name="T29" fmla="*/ 7 h 1567"/>
                  <a:gd name="T30" fmla="*/ 22 w 1569"/>
                  <a:gd name="T31" fmla="*/ 11 h 1567"/>
                  <a:gd name="T32" fmla="*/ 0 w 1569"/>
                  <a:gd name="T33" fmla="*/ 11 h 1567"/>
                  <a:gd name="T34" fmla="*/ 0 w 1569"/>
                  <a:gd name="T35" fmla="*/ 8 h 1567"/>
                  <a:gd name="T36" fmla="*/ 1 w 1569"/>
                  <a:gd name="T37" fmla="*/ 6 h 1567"/>
                  <a:gd name="T38" fmla="*/ 2 w 1569"/>
                  <a:gd name="T39" fmla="*/ 4 h 1567"/>
                  <a:gd name="T40" fmla="*/ 4 w 1569"/>
                  <a:gd name="T41" fmla="*/ 2 h 1567"/>
                  <a:gd name="T42" fmla="*/ 6 w 1569"/>
                  <a:gd name="T43" fmla="*/ 1 h 1567"/>
                  <a:gd name="T44" fmla="*/ 8 w 1569"/>
                  <a:gd name="T45" fmla="*/ 0 h 1567"/>
                  <a:gd name="T46" fmla="*/ 10 w 1569"/>
                  <a:gd name="T47" fmla="*/ 0 h 1567"/>
                  <a:gd name="T48" fmla="*/ 13 w 1569"/>
                  <a:gd name="T49" fmla="*/ 0 h 1567"/>
                  <a:gd name="T50" fmla="*/ 15 w 1569"/>
                  <a:gd name="T51" fmla="*/ 0 h 1567"/>
                  <a:gd name="T52" fmla="*/ 18 w 1569"/>
                  <a:gd name="T53" fmla="*/ 1 h 1567"/>
                  <a:gd name="T54" fmla="*/ 20 w 1569"/>
                  <a:gd name="T55" fmla="*/ 2 h 1567"/>
                  <a:gd name="T56" fmla="*/ 21 w 1569"/>
                  <a:gd name="T57" fmla="*/ 4 h 1567"/>
                  <a:gd name="T58" fmla="*/ 23 w 1569"/>
                  <a:gd name="T59" fmla="*/ 6 h 1567"/>
                  <a:gd name="T60" fmla="*/ 23 w 1569"/>
                  <a:gd name="T61" fmla="*/ 8 h 1567"/>
                  <a:gd name="T62" fmla="*/ 24 w 1569"/>
                  <a:gd name="T63" fmla="*/ 11 h 1567"/>
                  <a:gd name="T64" fmla="*/ 24 w 1569"/>
                  <a:gd name="T65" fmla="*/ 13 h 1567"/>
                  <a:gd name="T66" fmla="*/ 23 w 1569"/>
                  <a:gd name="T67" fmla="*/ 15 h 1567"/>
                  <a:gd name="T68" fmla="*/ 23 w 1569"/>
                  <a:gd name="T69" fmla="*/ 18 h 1567"/>
                  <a:gd name="T70" fmla="*/ 21 w 1569"/>
                  <a:gd name="T71" fmla="*/ 20 h 1567"/>
                  <a:gd name="T72" fmla="*/ 20 w 1569"/>
                  <a:gd name="T73" fmla="*/ 21 h 1567"/>
                  <a:gd name="T74" fmla="*/ 18 w 1569"/>
                  <a:gd name="T75" fmla="*/ 23 h 1567"/>
                  <a:gd name="T76" fmla="*/ 15 w 1569"/>
                  <a:gd name="T77" fmla="*/ 23 h 1567"/>
                  <a:gd name="T78" fmla="*/ 13 w 1569"/>
                  <a:gd name="T79" fmla="*/ 24 h 1567"/>
                  <a:gd name="T80" fmla="*/ 10 w 1569"/>
                  <a:gd name="T81" fmla="*/ 24 h 1567"/>
                  <a:gd name="T82" fmla="*/ 8 w 1569"/>
                  <a:gd name="T83" fmla="*/ 23 h 1567"/>
                  <a:gd name="T84" fmla="*/ 6 w 1569"/>
                  <a:gd name="T85" fmla="*/ 23 h 1567"/>
                  <a:gd name="T86" fmla="*/ 4 w 1569"/>
                  <a:gd name="T87" fmla="*/ 21 h 1567"/>
                  <a:gd name="T88" fmla="*/ 2 w 1569"/>
                  <a:gd name="T89" fmla="*/ 20 h 1567"/>
                  <a:gd name="T90" fmla="*/ 1 w 1569"/>
                  <a:gd name="T91" fmla="*/ 18 h 1567"/>
                  <a:gd name="T92" fmla="*/ 0 w 1569"/>
                  <a:gd name="T93" fmla="*/ 15 h 1567"/>
                  <a:gd name="T94" fmla="*/ 0 w 1569"/>
                  <a:gd name="T95" fmla="*/ 13 h 15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69" h="1567">
                    <a:moveTo>
                      <a:pt x="1420" y="782"/>
                    </a:moveTo>
                    <a:lnTo>
                      <a:pt x="1417" y="848"/>
                    </a:lnTo>
                    <a:lnTo>
                      <a:pt x="1406" y="911"/>
                    </a:lnTo>
                    <a:lnTo>
                      <a:pt x="1391" y="973"/>
                    </a:lnTo>
                    <a:lnTo>
                      <a:pt x="1369" y="1032"/>
                    </a:lnTo>
                    <a:lnTo>
                      <a:pt x="1342" y="1088"/>
                    </a:lnTo>
                    <a:lnTo>
                      <a:pt x="1311" y="1141"/>
                    </a:lnTo>
                    <a:lnTo>
                      <a:pt x="1274" y="1190"/>
                    </a:lnTo>
                    <a:lnTo>
                      <a:pt x="1232" y="1236"/>
                    </a:lnTo>
                    <a:lnTo>
                      <a:pt x="1186" y="1278"/>
                    </a:lnTo>
                    <a:lnTo>
                      <a:pt x="1137" y="1315"/>
                    </a:lnTo>
                    <a:lnTo>
                      <a:pt x="1084" y="1347"/>
                    </a:lnTo>
                    <a:lnTo>
                      <a:pt x="1028" y="1373"/>
                    </a:lnTo>
                    <a:lnTo>
                      <a:pt x="970" y="1395"/>
                    </a:lnTo>
                    <a:lnTo>
                      <a:pt x="907" y="1411"/>
                    </a:lnTo>
                    <a:lnTo>
                      <a:pt x="844" y="1421"/>
                    </a:lnTo>
                    <a:lnTo>
                      <a:pt x="778" y="1424"/>
                    </a:lnTo>
                    <a:lnTo>
                      <a:pt x="713" y="1421"/>
                    </a:lnTo>
                    <a:lnTo>
                      <a:pt x="649" y="1411"/>
                    </a:lnTo>
                    <a:lnTo>
                      <a:pt x="587" y="1395"/>
                    </a:lnTo>
                    <a:lnTo>
                      <a:pt x="528" y="1373"/>
                    </a:lnTo>
                    <a:lnTo>
                      <a:pt x="472" y="1347"/>
                    </a:lnTo>
                    <a:lnTo>
                      <a:pt x="419" y="1315"/>
                    </a:lnTo>
                    <a:lnTo>
                      <a:pt x="370" y="1278"/>
                    </a:lnTo>
                    <a:lnTo>
                      <a:pt x="325" y="1236"/>
                    </a:lnTo>
                    <a:lnTo>
                      <a:pt x="283" y="1191"/>
                    </a:lnTo>
                    <a:lnTo>
                      <a:pt x="246" y="1142"/>
                    </a:lnTo>
                    <a:lnTo>
                      <a:pt x="214" y="1089"/>
                    </a:lnTo>
                    <a:lnTo>
                      <a:pt x="186" y="1032"/>
                    </a:lnTo>
                    <a:lnTo>
                      <a:pt x="164" y="974"/>
                    </a:lnTo>
                    <a:lnTo>
                      <a:pt x="150" y="913"/>
                    </a:lnTo>
                    <a:lnTo>
                      <a:pt x="139" y="849"/>
                    </a:lnTo>
                    <a:lnTo>
                      <a:pt x="136" y="784"/>
                    </a:lnTo>
                    <a:lnTo>
                      <a:pt x="139" y="718"/>
                    </a:lnTo>
                    <a:lnTo>
                      <a:pt x="148" y="655"/>
                    </a:lnTo>
                    <a:lnTo>
                      <a:pt x="164" y="593"/>
                    </a:lnTo>
                    <a:lnTo>
                      <a:pt x="186" y="535"/>
                    </a:lnTo>
                    <a:lnTo>
                      <a:pt x="213" y="478"/>
                    </a:lnTo>
                    <a:lnTo>
                      <a:pt x="245" y="426"/>
                    </a:lnTo>
                    <a:lnTo>
                      <a:pt x="282" y="377"/>
                    </a:lnTo>
                    <a:lnTo>
                      <a:pt x="325" y="331"/>
                    </a:lnTo>
                    <a:lnTo>
                      <a:pt x="370" y="289"/>
                    </a:lnTo>
                    <a:lnTo>
                      <a:pt x="419" y="252"/>
                    </a:lnTo>
                    <a:lnTo>
                      <a:pt x="472" y="220"/>
                    </a:lnTo>
                    <a:lnTo>
                      <a:pt x="528" y="194"/>
                    </a:lnTo>
                    <a:lnTo>
                      <a:pt x="587" y="172"/>
                    </a:lnTo>
                    <a:lnTo>
                      <a:pt x="649" y="156"/>
                    </a:lnTo>
                    <a:lnTo>
                      <a:pt x="713" y="146"/>
                    </a:lnTo>
                    <a:lnTo>
                      <a:pt x="778" y="143"/>
                    </a:lnTo>
                    <a:lnTo>
                      <a:pt x="844" y="146"/>
                    </a:lnTo>
                    <a:lnTo>
                      <a:pt x="907" y="156"/>
                    </a:lnTo>
                    <a:lnTo>
                      <a:pt x="970" y="172"/>
                    </a:lnTo>
                    <a:lnTo>
                      <a:pt x="1028" y="194"/>
                    </a:lnTo>
                    <a:lnTo>
                      <a:pt x="1085" y="220"/>
                    </a:lnTo>
                    <a:lnTo>
                      <a:pt x="1138" y="252"/>
                    </a:lnTo>
                    <a:lnTo>
                      <a:pt x="1187" y="289"/>
                    </a:lnTo>
                    <a:lnTo>
                      <a:pt x="1232" y="331"/>
                    </a:lnTo>
                    <a:lnTo>
                      <a:pt x="1274" y="377"/>
                    </a:lnTo>
                    <a:lnTo>
                      <a:pt x="1311" y="425"/>
                    </a:lnTo>
                    <a:lnTo>
                      <a:pt x="1343" y="478"/>
                    </a:lnTo>
                    <a:lnTo>
                      <a:pt x="1370" y="535"/>
                    </a:lnTo>
                    <a:lnTo>
                      <a:pt x="1391" y="593"/>
                    </a:lnTo>
                    <a:lnTo>
                      <a:pt x="1407" y="655"/>
                    </a:lnTo>
                    <a:lnTo>
                      <a:pt x="1417" y="718"/>
                    </a:lnTo>
                    <a:lnTo>
                      <a:pt x="1420" y="782"/>
                    </a:lnTo>
                    <a:close/>
                    <a:moveTo>
                      <a:pt x="0" y="786"/>
                    </a:moveTo>
                    <a:lnTo>
                      <a:pt x="1" y="746"/>
                    </a:lnTo>
                    <a:lnTo>
                      <a:pt x="4" y="706"/>
                    </a:lnTo>
                    <a:lnTo>
                      <a:pt x="9" y="667"/>
                    </a:lnTo>
                    <a:lnTo>
                      <a:pt x="16" y="628"/>
                    </a:lnTo>
                    <a:lnTo>
                      <a:pt x="24" y="590"/>
                    </a:lnTo>
                    <a:lnTo>
                      <a:pt x="35" y="553"/>
                    </a:lnTo>
                    <a:lnTo>
                      <a:pt x="47" y="517"/>
                    </a:lnTo>
                    <a:lnTo>
                      <a:pt x="61" y="482"/>
                    </a:lnTo>
                    <a:lnTo>
                      <a:pt x="77" y="446"/>
                    </a:lnTo>
                    <a:lnTo>
                      <a:pt x="94" y="413"/>
                    </a:lnTo>
                    <a:lnTo>
                      <a:pt x="113" y="380"/>
                    </a:lnTo>
                    <a:lnTo>
                      <a:pt x="133" y="348"/>
                    </a:lnTo>
                    <a:lnTo>
                      <a:pt x="155" y="317"/>
                    </a:lnTo>
                    <a:lnTo>
                      <a:pt x="178" y="287"/>
                    </a:lnTo>
                    <a:lnTo>
                      <a:pt x="203" y="258"/>
                    </a:lnTo>
                    <a:lnTo>
                      <a:pt x="229" y="232"/>
                    </a:lnTo>
                    <a:lnTo>
                      <a:pt x="257" y="205"/>
                    </a:lnTo>
                    <a:lnTo>
                      <a:pt x="284" y="181"/>
                    </a:lnTo>
                    <a:lnTo>
                      <a:pt x="314" y="157"/>
                    </a:lnTo>
                    <a:lnTo>
                      <a:pt x="345" y="135"/>
                    </a:lnTo>
                    <a:lnTo>
                      <a:pt x="376" y="114"/>
                    </a:lnTo>
                    <a:lnTo>
                      <a:pt x="410" y="96"/>
                    </a:lnTo>
                    <a:lnTo>
                      <a:pt x="443" y="78"/>
                    </a:lnTo>
                    <a:lnTo>
                      <a:pt x="478" y="62"/>
                    </a:lnTo>
                    <a:lnTo>
                      <a:pt x="514" y="48"/>
                    </a:lnTo>
                    <a:lnTo>
                      <a:pt x="550" y="36"/>
                    </a:lnTo>
                    <a:lnTo>
                      <a:pt x="587" y="25"/>
                    </a:lnTo>
                    <a:lnTo>
                      <a:pt x="625" y="16"/>
                    </a:lnTo>
                    <a:lnTo>
                      <a:pt x="663" y="9"/>
                    </a:lnTo>
                    <a:lnTo>
                      <a:pt x="702" y="5"/>
                    </a:lnTo>
                    <a:lnTo>
                      <a:pt x="743" y="1"/>
                    </a:lnTo>
                    <a:lnTo>
                      <a:pt x="783" y="0"/>
                    </a:lnTo>
                    <a:lnTo>
                      <a:pt x="823" y="1"/>
                    </a:lnTo>
                    <a:lnTo>
                      <a:pt x="864" y="5"/>
                    </a:lnTo>
                    <a:lnTo>
                      <a:pt x="903" y="9"/>
                    </a:lnTo>
                    <a:lnTo>
                      <a:pt x="942" y="16"/>
                    </a:lnTo>
                    <a:lnTo>
                      <a:pt x="979" y="25"/>
                    </a:lnTo>
                    <a:lnTo>
                      <a:pt x="1017" y="36"/>
                    </a:lnTo>
                    <a:lnTo>
                      <a:pt x="1054" y="48"/>
                    </a:lnTo>
                    <a:lnTo>
                      <a:pt x="1088" y="62"/>
                    </a:lnTo>
                    <a:lnTo>
                      <a:pt x="1124" y="78"/>
                    </a:lnTo>
                    <a:lnTo>
                      <a:pt x="1157" y="96"/>
                    </a:lnTo>
                    <a:lnTo>
                      <a:pt x="1191" y="114"/>
                    </a:lnTo>
                    <a:lnTo>
                      <a:pt x="1222" y="135"/>
                    </a:lnTo>
                    <a:lnTo>
                      <a:pt x="1253" y="157"/>
                    </a:lnTo>
                    <a:lnTo>
                      <a:pt x="1283" y="181"/>
                    </a:lnTo>
                    <a:lnTo>
                      <a:pt x="1311" y="205"/>
                    </a:lnTo>
                    <a:lnTo>
                      <a:pt x="1338" y="231"/>
                    </a:lnTo>
                    <a:lnTo>
                      <a:pt x="1365" y="258"/>
                    </a:lnTo>
                    <a:lnTo>
                      <a:pt x="1389" y="287"/>
                    </a:lnTo>
                    <a:lnTo>
                      <a:pt x="1412" y="317"/>
                    </a:lnTo>
                    <a:lnTo>
                      <a:pt x="1434" y="347"/>
                    </a:lnTo>
                    <a:lnTo>
                      <a:pt x="1455" y="379"/>
                    </a:lnTo>
                    <a:lnTo>
                      <a:pt x="1473" y="411"/>
                    </a:lnTo>
                    <a:lnTo>
                      <a:pt x="1490" y="445"/>
                    </a:lnTo>
                    <a:lnTo>
                      <a:pt x="1506" y="481"/>
                    </a:lnTo>
                    <a:lnTo>
                      <a:pt x="1520" y="515"/>
                    </a:lnTo>
                    <a:lnTo>
                      <a:pt x="1533" y="552"/>
                    </a:lnTo>
                    <a:lnTo>
                      <a:pt x="1543" y="589"/>
                    </a:lnTo>
                    <a:lnTo>
                      <a:pt x="1552" y="627"/>
                    </a:lnTo>
                    <a:lnTo>
                      <a:pt x="1559" y="665"/>
                    </a:lnTo>
                    <a:lnTo>
                      <a:pt x="1564" y="704"/>
                    </a:lnTo>
                    <a:lnTo>
                      <a:pt x="1567" y="743"/>
                    </a:lnTo>
                    <a:lnTo>
                      <a:pt x="1569" y="784"/>
                    </a:lnTo>
                    <a:lnTo>
                      <a:pt x="1567" y="824"/>
                    </a:lnTo>
                    <a:lnTo>
                      <a:pt x="1564" y="863"/>
                    </a:lnTo>
                    <a:lnTo>
                      <a:pt x="1559" y="902"/>
                    </a:lnTo>
                    <a:lnTo>
                      <a:pt x="1552" y="941"/>
                    </a:lnTo>
                    <a:lnTo>
                      <a:pt x="1543" y="979"/>
                    </a:lnTo>
                    <a:lnTo>
                      <a:pt x="1533" y="1016"/>
                    </a:lnTo>
                    <a:lnTo>
                      <a:pt x="1520" y="1053"/>
                    </a:lnTo>
                    <a:lnTo>
                      <a:pt x="1506" y="1088"/>
                    </a:lnTo>
                    <a:lnTo>
                      <a:pt x="1490" y="1123"/>
                    </a:lnTo>
                    <a:lnTo>
                      <a:pt x="1473" y="1157"/>
                    </a:lnTo>
                    <a:lnTo>
                      <a:pt x="1455" y="1189"/>
                    </a:lnTo>
                    <a:lnTo>
                      <a:pt x="1434" y="1221"/>
                    </a:lnTo>
                    <a:lnTo>
                      <a:pt x="1412" y="1252"/>
                    </a:lnTo>
                    <a:lnTo>
                      <a:pt x="1389" y="1281"/>
                    </a:lnTo>
                    <a:lnTo>
                      <a:pt x="1364" y="1310"/>
                    </a:lnTo>
                    <a:lnTo>
                      <a:pt x="1338" y="1338"/>
                    </a:lnTo>
                    <a:lnTo>
                      <a:pt x="1311" y="1363"/>
                    </a:lnTo>
                    <a:lnTo>
                      <a:pt x="1282" y="1388"/>
                    </a:lnTo>
                    <a:lnTo>
                      <a:pt x="1252" y="1411"/>
                    </a:lnTo>
                    <a:lnTo>
                      <a:pt x="1222" y="1433"/>
                    </a:lnTo>
                    <a:lnTo>
                      <a:pt x="1190" y="1453"/>
                    </a:lnTo>
                    <a:lnTo>
                      <a:pt x="1157" y="1473"/>
                    </a:lnTo>
                    <a:lnTo>
                      <a:pt x="1123" y="1490"/>
                    </a:lnTo>
                    <a:lnTo>
                      <a:pt x="1088" y="1505"/>
                    </a:lnTo>
                    <a:lnTo>
                      <a:pt x="1053" y="1520"/>
                    </a:lnTo>
                    <a:lnTo>
                      <a:pt x="1016" y="1531"/>
                    </a:lnTo>
                    <a:lnTo>
                      <a:pt x="979" y="1543"/>
                    </a:lnTo>
                    <a:lnTo>
                      <a:pt x="941" y="1551"/>
                    </a:lnTo>
                    <a:lnTo>
                      <a:pt x="903" y="1558"/>
                    </a:lnTo>
                    <a:lnTo>
                      <a:pt x="864" y="1562"/>
                    </a:lnTo>
                    <a:lnTo>
                      <a:pt x="823" y="1566"/>
                    </a:lnTo>
                    <a:lnTo>
                      <a:pt x="783" y="1567"/>
                    </a:lnTo>
                    <a:lnTo>
                      <a:pt x="743" y="1566"/>
                    </a:lnTo>
                    <a:lnTo>
                      <a:pt x="702" y="1562"/>
                    </a:lnTo>
                    <a:lnTo>
                      <a:pt x="663" y="1558"/>
                    </a:lnTo>
                    <a:lnTo>
                      <a:pt x="625" y="1551"/>
                    </a:lnTo>
                    <a:lnTo>
                      <a:pt x="587" y="1543"/>
                    </a:lnTo>
                    <a:lnTo>
                      <a:pt x="550" y="1531"/>
                    </a:lnTo>
                    <a:lnTo>
                      <a:pt x="514" y="1520"/>
                    </a:lnTo>
                    <a:lnTo>
                      <a:pt x="478" y="1506"/>
                    </a:lnTo>
                    <a:lnTo>
                      <a:pt x="443" y="1490"/>
                    </a:lnTo>
                    <a:lnTo>
                      <a:pt x="410" y="1473"/>
                    </a:lnTo>
                    <a:lnTo>
                      <a:pt x="376" y="1454"/>
                    </a:lnTo>
                    <a:lnTo>
                      <a:pt x="345" y="1433"/>
                    </a:lnTo>
                    <a:lnTo>
                      <a:pt x="314" y="1411"/>
                    </a:lnTo>
                    <a:lnTo>
                      <a:pt x="284" y="1388"/>
                    </a:lnTo>
                    <a:lnTo>
                      <a:pt x="257" y="1364"/>
                    </a:lnTo>
                    <a:lnTo>
                      <a:pt x="229" y="1338"/>
                    </a:lnTo>
                    <a:lnTo>
                      <a:pt x="203" y="1311"/>
                    </a:lnTo>
                    <a:lnTo>
                      <a:pt x="178" y="1282"/>
                    </a:lnTo>
                    <a:lnTo>
                      <a:pt x="155" y="1252"/>
                    </a:lnTo>
                    <a:lnTo>
                      <a:pt x="133" y="1223"/>
                    </a:lnTo>
                    <a:lnTo>
                      <a:pt x="113" y="1190"/>
                    </a:lnTo>
                    <a:lnTo>
                      <a:pt x="94" y="1158"/>
                    </a:lnTo>
                    <a:lnTo>
                      <a:pt x="77" y="1125"/>
                    </a:lnTo>
                    <a:lnTo>
                      <a:pt x="61" y="1090"/>
                    </a:lnTo>
                    <a:lnTo>
                      <a:pt x="47" y="1054"/>
                    </a:lnTo>
                    <a:lnTo>
                      <a:pt x="35" y="1017"/>
                    </a:lnTo>
                    <a:lnTo>
                      <a:pt x="24" y="981"/>
                    </a:lnTo>
                    <a:lnTo>
                      <a:pt x="16" y="944"/>
                    </a:lnTo>
                    <a:lnTo>
                      <a:pt x="9" y="905"/>
                    </a:lnTo>
                    <a:lnTo>
                      <a:pt x="4" y="865"/>
                    </a:lnTo>
                    <a:lnTo>
                      <a:pt x="1" y="826"/>
                    </a:lnTo>
                    <a:lnTo>
                      <a:pt x="0" y="786"/>
                    </a:lnTo>
                    <a:close/>
                  </a:path>
                </a:pathLst>
              </a:custGeom>
              <a:solidFill>
                <a:srgbClr val="3D3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04" name="Freeform 453">
                <a:extLst>
                  <a:ext uri="{FF2B5EF4-FFF2-40B4-BE49-F238E27FC236}">
                    <a16:creationId xmlns:a16="http://schemas.microsoft.com/office/drawing/2014/main" id="{ABDB40EE-CE2C-44E3-9FFA-46B3C1E2C464}"/>
                  </a:ext>
                </a:extLst>
              </p:cNvPr>
              <p:cNvSpPr>
                <a:spLocks noEditPoints="1"/>
              </p:cNvSpPr>
              <p:nvPr/>
            </p:nvSpPr>
            <p:spPr bwMode="auto">
              <a:xfrm>
                <a:off x="1727" y="2489"/>
                <a:ext cx="779" cy="778"/>
              </a:xfrm>
              <a:custGeom>
                <a:avLst/>
                <a:gdLst>
                  <a:gd name="T0" fmla="*/ 21 w 1559"/>
                  <a:gd name="T1" fmla="*/ 16 h 1555"/>
                  <a:gd name="T2" fmla="*/ 19 w 1559"/>
                  <a:gd name="T3" fmla="*/ 19 h 1555"/>
                  <a:gd name="T4" fmla="*/ 16 w 1559"/>
                  <a:gd name="T5" fmla="*/ 21 h 1555"/>
                  <a:gd name="T6" fmla="*/ 13 w 1559"/>
                  <a:gd name="T7" fmla="*/ 23 h 1555"/>
                  <a:gd name="T8" fmla="*/ 9 w 1559"/>
                  <a:gd name="T9" fmla="*/ 22 h 1555"/>
                  <a:gd name="T10" fmla="*/ 5 w 1559"/>
                  <a:gd name="T11" fmla="*/ 20 h 1555"/>
                  <a:gd name="T12" fmla="*/ 3 w 1559"/>
                  <a:gd name="T13" fmla="*/ 17 h 1555"/>
                  <a:gd name="T14" fmla="*/ 2 w 1559"/>
                  <a:gd name="T15" fmla="*/ 14 h 1555"/>
                  <a:gd name="T16" fmla="*/ 2 w 1559"/>
                  <a:gd name="T17" fmla="*/ 10 h 1555"/>
                  <a:gd name="T18" fmla="*/ 4 w 1559"/>
                  <a:gd name="T19" fmla="*/ 6 h 1555"/>
                  <a:gd name="T20" fmla="*/ 7 w 1559"/>
                  <a:gd name="T21" fmla="*/ 4 h 1555"/>
                  <a:gd name="T22" fmla="*/ 11 w 1559"/>
                  <a:gd name="T23" fmla="*/ 3 h 1555"/>
                  <a:gd name="T24" fmla="*/ 15 w 1559"/>
                  <a:gd name="T25" fmla="*/ 3 h 1555"/>
                  <a:gd name="T26" fmla="*/ 18 w 1559"/>
                  <a:gd name="T27" fmla="*/ 5 h 1555"/>
                  <a:gd name="T28" fmla="*/ 20 w 1559"/>
                  <a:gd name="T29" fmla="*/ 8 h 1555"/>
                  <a:gd name="T30" fmla="*/ 22 w 1559"/>
                  <a:gd name="T31" fmla="*/ 12 h 1555"/>
                  <a:gd name="T32" fmla="*/ 0 w 1559"/>
                  <a:gd name="T33" fmla="*/ 11 h 1555"/>
                  <a:gd name="T34" fmla="*/ 0 w 1559"/>
                  <a:gd name="T35" fmla="*/ 9 h 1555"/>
                  <a:gd name="T36" fmla="*/ 1 w 1559"/>
                  <a:gd name="T37" fmla="*/ 7 h 1555"/>
                  <a:gd name="T38" fmla="*/ 2 w 1559"/>
                  <a:gd name="T39" fmla="*/ 5 h 1555"/>
                  <a:gd name="T40" fmla="*/ 4 w 1559"/>
                  <a:gd name="T41" fmla="*/ 3 h 1555"/>
                  <a:gd name="T42" fmla="*/ 6 w 1559"/>
                  <a:gd name="T43" fmla="*/ 2 h 1555"/>
                  <a:gd name="T44" fmla="*/ 8 w 1559"/>
                  <a:gd name="T45" fmla="*/ 1 h 1555"/>
                  <a:gd name="T46" fmla="*/ 10 w 1559"/>
                  <a:gd name="T47" fmla="*/ 1 h 1555"/>
                  <a:gd name="T48" fmla="*/ 13 w 1559"/>
                  <a:gd name="T49" fmla="*/ 1 h 1555"/>
                  <a:gd name="T50" fmla="*/ 15 w 1559"/>
                  <a:gd name="T51" fmla="*/ 1 h 1555"/>
                  <a:gd name="T52" fmla="*/ 17 w 1559"/>
                  <a:gd name="T53" fmla="*/ 2 h 1555"/>
                  <a:gd name="T54" fmla="*/ 19 w 1559"/>
                  <a:gd name="T55" fmla="*/ 3 h 1555"/>
                  <a:gd name="T56" fmla="*/ 21 w 1559"/>
                  <a:gd name="T57" fmla="*/ 5 h 1555"/>
                  <a:gd name="T58" fmla="*/ 22 w 1559"/>
                  <a:gd name="T59" fmla="*/ 7 h 1555"/>
                  <a:gd name="T60" fmla="*/ 23 w 1559"/>
                  <a:gd name="T61" fmla="*/ 9 h 1555"/>
                  <a:gd name="T62" fmla="*/ 24 w 1559"/>
                  <a:gd name="T63" fmla="*/ 11 h 1555"/>
                  <a:gd name="T64" fmla="*/ 24 w 1559"/>
                  <a:gd name="T65" fmla="*/ 14 h 1555"/>
                  <a:gd name="T66" fmla="*/ 23 w 1559"/>
                  <a:gd name="T67" fmla="*/ 16 h 1555"/>
                  <a:gd name="T68" fmla="*/ 22 w 1559"/>
                  <a:gd name="T69" fmla="*/ 18 h 1555"/>
                  <a:gd name="T70" fmla="*/ 21 w 1559"/>
                  <a:gd name="T71" fmla="*/ 20 h 1555"/>
                  <a:gd name="T72" fmla="*/ 19 w 1559"/>
                  <a:gd name="T73" fmla="*/ 22 h 1555"/>
                  <a:gd name="T74" fmla="*/ 17 w 1559"/>
                  <a:gd name="T75" fmla="*/ 23 h 1555"/>
                  <a:gd name="T76" fmla="*/ 15 w 1559"/>
                  <a:gd name="T77" fmla="*/ 24 h 1555"/>
                  <a:gd name="T78" fmla="*/ 13 w 1559"/>
                  <a:gd name="T79" fmla="*/ 25 h 1555"/>
                  <a:gd name="T80" fmla="*/ 10 w 1559"/>
                  <a:gd name="T81" fmla="*/ 25 h 1555"/>
                  <a:gd name="T82" fmla="*/ 8 w 1559"/>
                  <a:gd name="T83" fmla="*/ 24 h 1555"/>
                  <a:gd name="T84" fmla="*/ 6 w 1559"/>
                  <a:gd name="T85" fmla="*/ 23 h 1555"/>
                  <a:gd name="T86" fmla="*/ 4 w 1559"/>
                  <a:gd name="T87" fmla="*/ 22 h 1555"/>
                  <a:gd name="T88" fmla="*/ 2 w 1559"/>
                  <a:gd name="T89" fmla="*/ 20 h 1555"/>
                  <a:gd name="T90" fmla="*/ 1 w 1559"/>
                  <a:gd name="T91" fmla="*/ 18 h 1555"/>
                  <a:gd name="T92" fmla="*/ 0 w 1559"/>
                  <a:gd name="T93" fmla="*/ 16 h 1555"/>
                  <a:gd name="T94" fmla="*/ 0 w 1559"/>
                  <a:gd name="T95" fmla="*/ 14 h 15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59" h="1555">
                    <a:moveTo>
                      <a:pt x="1418" y="778"/>
                    </a:moveTo>
                    <a:lnTo>
                      <a:pt x="1415" y="843"/>
                    </a:lnTo>
                    <a:lnTo>
                      <a:pt x="1404" y="907"/>
                    </a:lnTo>
                    <a:lnTo>
                      <a:pt x="1389" y="969"/>
                    </a:lnTo>
                    <a:lnTo>
                      <a:pt x="1367" y="1028"/>
                    </a:lnTo>
                    <a:lnTo>
                      <a:pt x="1340" y="1084"/>
                    </a:lnTo>
                    <a:lnTo>
                      <a:pt x="1308" y="1137"/>
                    </a:lnTo>
                    <a:lnTo>
                      <a:pt x="1271" y="1187"/>
                    </a:lnTo>
                    <a:lnTo>
                      <a:pt x="1229" y="1233"/>
                    </a:lnTo>
                    <a:lnTo>
                      <a:pt x="1183" y="1274"/>
                    </a:lnTo>
                    <a:lnTo>
                      <a:pt x="1134" y="1312"/>
                    </a:lnTo>
                    <a:lnTo>
                      <a:pt x="1081" y="1344"/>
                    </a:lnTo>
                    <a:lnTo>
                      <a:pt x="1024" y="1371"/>
                    </a:lnTo>
                    <a:lnTo>
                      <a:pt x="964" y="1393"/>
                    </a:lnTo>
                    <a:lnTo>
                      <a:pt x="902" y="1409"/>
                    </a:lnTo>
                    <a:lnTo>
                      <a:pt x="839" y="1418"/>
                    </a:lnTo>
                    <a:lnTo>
                      <a:pt x="772" y="1422"/>
                    </a:lnTo>
                    <a:lnTo>
                      <a:pt x="706" y="1418"/>
                    </a:lnTo>
                    <a:lnTo>
                      <a:pt x="642" y="1409"/>
                    </a:lnTo>
                    <a:lnTo>
                      <a:pt x="580" y="1393"/>
                    </a:lnTo>
                    <a:lnTo>
                      <a:pt x="521" y="1371"/>
                    </a:lnTo>
                    <a:lnTo>
                      <a:pt x="464" y="1343"/>
                    </a:lnTo>
                    <a:lnTo>
                      <a:pt x="411" y="1311"/>
                    </a:lnTo>
                    <a:lnTo>
                      <a:pt x="362" y="1274"/>
                    </a:lnTo>
                    <a:lnTo>
                      <a:pt x="316" y="1233"/>
                    </a:lnTo>
                    <a:lnTo>
                      <a:pt x="274" y="1187"/>
                    </a:lnTo>
                    <a:lnTo>
                      <a:pt x="238" y="1137"/>
                    </a:lnTo>
                    <a:lnTo>
                      <a:pt x="205" y="1084"/>
                    </a:lnTo>
                    <a:lnTo>
                      <a:pt x="178" y="1029"/>
                    </a:lnTo>
                    <a:lnTo>
                      <a:pt x="156" y="969"/>
                    </a:lnTo>
                    <a:lnTo>
                      <a:pt x="141" y="908"/>
                    </a:lnTo>
                    <a:lnTo>
                      <a:pt x="130" y="844"/>
                    </a:lnTo>
                    <a:lnTo>
                      <a:pt x="127" y="779"/>
                    </a:lnTo>
                    <a:lnTo>
                      <a:pt x="130" y="713"/>
                    </a:lnTo>
                    <a:lnTo>
                      <a:pt x="140" y="650"/>
                    </a:lnTo>
                    <a:lnTo>
                      <a:pt x="156" y="587"/>
                    </a:lnTo>
                    <a:lnTo>
                      <a:pt x="178" y="529"/>
                    </a:lnTo>
                    <a:lnTo>
                      <a:pt x="204" y="472"/>
                    </a:lnTo>
                    <a:lnTo>
                      <a:pt x="238" y="418"/>
                    </a:lnTo>
                    <a:lnTo>
                      <a:pt x="274" y="369"/>
                    </a:lnTo>
                    <a:lnTo>
                      <a:pt x="316" y="322"/>
                    </a:lnTo>
                    <a:lnTo>
                      <a:pt x="362" y="281"/>
                    </a:lnTo>
                    <a:lnTo>
                      <a:pt x="411" y="244"/>
                    </a:lnTo>
                    <a:lnTo>
                      <a:pt x="464" y="212"/>
                    </a:lnTo>
                    <a:lnTo>
                      <a:pt x="521" y="184"/>
                    </a:lnTo>
                    <a:lnTo>
                      <a:pt x="581" y="162"/>
                    </a:lnTo>
                    <a:lnTo>
                      <a:pt x="643" y="146"/>
                    </a:lnTo>
                    <a:lnTo>
                      <a:pt x="706" y="136"/>
                    </a:lnTo>
                    <a:lnTo>
                      <a:pt x="773" y="132"/>
                    </a:lnTo>
                    <a:lnTo>
                      <a:pt x="839" y="136"/>
                    </a:lnTo>
                    <a:lnTo>
                      <a:pt x="903" y="145"/>
                    </a:lnTo>
                    <a:lnTo>
                      <a:pt x="965" y="161"/>
                    </a:lnTo>
                    <a:lnTo>
                      <a:pt x="1024" y="183"/>
                    </a:lnTo>
                    <a:lnTo>
                      <a:pt x="1081" y="211"/>
                    </a:lnTo>
                    <a:lnTo>
                      <a:pt x="1134" y="243"/>
                    </a:lnTo>
                    <a:lnTo>
                      <a:pt x="1184" y="280"/>
                    </a:lnTo>
                    <a:lnTo>
                      <a:pt x="1229" y="321"/>
                    </a:lnTo>
                    <a:lnTo>
                      <a:pt x="1271" y="367"/>
                    </a:lnTo>
                    <a:lnTo>
                      <a:pt x="1309" y="417"/>
                    </a:lnTo>
                    <a:lnTo>
                      <a:pt x="1341" y="471"/>
                    </a:lnTo>
                    <a:lnTo>
                      <a:pt x="1367" y="528"/>
                    </a:lnTo>
                    <a:lnTo>
                      <a:pt x="1389" y="586"/>
                    </a:lnTo>
                    <a:lnTo>
                      <a:pt x="1405" y="649"/>
                    </a:lnTo>
                    <a:lnTo>
                      <a:pt x="1415" y="712"/>
                    </a:lnTo>
                    <a:lnTo>
                      <a:pt x="1418" y="778"/>
                    </a:lnTo>
                    <a:close/>
                    <a:moveTo>
                      <a:pt x="0" y="781"/>
                    </a:moveTo>
                    <a:lnTo>
                      <a:pt x="1" y="741"/>
                    </a:lnTo>
                    <a:lnTo>
                      <a:pt x="4" y="702"/>
                    </a:lnTo>
                    <a:lnTo>
                      <a:pt x="9" y="662"/>
                    </a:lnTo>
                    <a:lnTo>
                      <a:pt x="16" y="624"/>
                    </a:lnTo>
                    <a:lnTo>
                      <a:pt x="24" y="586"/>
                    </a:lnTo>
                    <a:lnTo>
                      <a:pt x="35" y="549"/>
                    </a:lnTo>
                    <a:lnTo>
                      <a:pt x="47" y="514"/>
                    </a:lnTo>
                    <a:lnTo>
                      <a:pt x="61" y="478"/>
                    </a:lnTo>
                    <a:lnTo>
                      <a:pt x="76" y="443"/>
                    </a:lnTo>
                    <a:lnTo>
                      <a:pt x="94" y="410"/>
                    </a:lnTo>
                    <a:lnTo>
                      <a:pt x="112" y="377"/>
                    </a:lnTo>
                    <a:lnTo>
                      <a:pt x="133" y="345"/>
                    </a:lnTo>
                    <a:lnTo>
                      <a:pt x="155" y="314"/>
                    </a:lnTo>
                    <a:lnTo>
                      <a:pt x="178" y="284"/>
                    </a:lnTo>
                    <a:lnTo>
                      <a:pt x="202" y="257"/>
                    </a:lnTo>
                    <a:lnTo>
                      <a:pt x="227" y="229"/>
                    </a:lnTo>
                    <a:lnTo>
                      <a:pt x="255" y="204"/>
                    </a:lnTo>
                    <a:lnTo>
                      <a:pt x="282" y="178"/>
                    </a:lnTo>
                    <a:lnTo>
                      <a:pt x="312" y="155"/>
                    </a:lnTo>
                    <a:lnTo>
                      <a:pt x="342" y="133"/>
                    </a:lnTo>
                    <a:lnTo>
                      <a:pt x="375" y="113"/>
                    </a:lnTo>
                    <a:lnTo>
                      <a:pt x="407" y="94"/>
                    </a:lnTo>
                    <a:lnTo>
                      <a:pt x="440" y="77"/>
                    </a:lnTo>
                    <a:lnTo>
                      <a:pt x="475" y="61"/>
                    </a:lnTo>
                    <a:lnTo>
                      <a:pt x="511" y="47"/>
                    </a:lnTo>
                    <a:lnTo>
                      <a:pt x="546" y="34"/>
                    </a:lnTo>
                    <a:lnTo>
                      <a:pt x="584" y="24"/>
                    </a:lnTo>
                    <a:lnTo>
                      <a:pt x="621" y="16"/>
                    </a:lnTo>
                    <a:lnTo>
                      <a:pt x="660" y="9"/>
                    </a:lnTo>
                    <a:lnTo>
                      <a:pt x="699" y="3"/>
                    </a:lnTo>
                    <a:lnTo>
                      <a:pt x="739" y="1"/>
                    </a:lnTo>
                    <a:lnTo>
                      <a:pt x="779" y="0"/>
                    </a:lnTo>
                    <a:lnTo>
                      <a:pt x="819" y="1"/>
                    </a:lnTo>
                    <a:lnTo>
                      <a:pt x="858" y="4"/>
                    </a:lnTo>
                    <a:lnTo>
                      <a:pt x="898" y="9"/>
                    </a:lnTo>
                    <a:lnTo>
                      <a:pt x="936" y="16"/>
                    </a:lnTo>
                    <a:lnTo>
                      <a:pt x="974" y="24"/>
                    </a:lnTo>
                    <a:lnTo>
                      <a:pt x="1010" y="36"/>
                    </a:lnTo>
                    <a:lnTo>
                      <a:pt x="1047" y="47"/>
                    </a:lnTo>
                    <a:lnTo>
                      <a:pt x="1083" y="61"/>
                    </a:lnTo>
                    <a:lnTo>
                      <a:pt x="1118" y="77"/>
                    </a:lnTo>
                    <a:lnTo>
                      <a:pt x="1151" y="94"/>
                    </a:lnTo>
                    <a:lnTo>
                      <a:pt x="1183" y="113"/>
                    </a:lnTo>
                    <a:lnTo>
                      <a:pt x="1215" y="133"/>
                    </a:lnTo>
                    <a:lnTo>
                      <a:pt x="1245" y="155"/>
                    </a:lnTo>
                    <a:lnTo>
                      <a:pt x="1275" y="178"/>
                    </a:lnTo>
                    <a:lnTo>
                      <a:pt x="1303" y="203"/>
                    </a:lnTo>
                    <a:lnTo>
                      <a:pt x="1331" y="229"/>
                    </a:lnTo>
                    <a:lnTo>
                      <a:pt x="1356" y="256"/>
                    </a:lnTo>
                    <a:lnTo>
                      <a:pt x="1380" y="284"/>
                    </a:lnTo>
                    <a:lnTo>
                      <a:pt x="1404" y="313"/>
                    </a:lnTo>
                    <a:lnTo>
                      <a:pt x="1425" y="344"/>
                    </a:lnTo>
                    <a:lnTo>
                      <a:pt x="1446" y="375"/>
                    </a:lnTo>
                    <a:lnTo>
                      <a:pt x="1464" y="408"/>
                    </a:lnTo>
                    <a:lnTo>
                      <a:pt x="1482" y="442"/>
                    </a:lnTo>
                    <a:lnTo>
                      <a:pt x="1498" y="476"/>
                    </a:lnTo>
                    <a:lnTo>
                      <a:pt x="1511" y="511"/>
                    </a:lnTo>
                    <a:lnTo>
                      <a:pt x="1524" y="547"/>
                    </a:lnTo>
                    <a:lnTo>
                      <a:pt x="1534" y="584"/>
                    </a:lnTo>
                    <a:lnTo>
                      <a:pt x="1543" y="622"/>
                    </a:lnTo>
                    <a:lnTo>
                      <a:pt x="1549" y="660"/>
                    </a:lnTo>
                    <a:lnTo>
                      <a:pt x="1555" y="698"/>
                    </a:lnTo>
                    <a:lnTo>
                      <a:pt x="1558" y="738"/>
                    </a:lnTo>
                    <a:lnTo>
                      <a:pt x="1559" y="778"/>
                    </a:lnTo>
                    <a:lnTo>
                      <a:pt x="1558" y="818"/>
                    </a:lnTo>
                    <a:lnTo>
                      <a:pt x="1554" y="857"/>
                    </a:lnTo>
                    <a:lnTo>
                      <a:pt x="1549" y="896"/>
                    </a:lnTo>
                    <a:lnTo>
                      <a:pt x="1543" y="934"/>
                    </a:lnTo>
                    <a:lnTo>
                      <a:pt x="1534" y="971"/>
                    </a:lnTo>
                    <a:lnTo>
                      <a:pt x="1523" y="1009"/>
                    </a:lnTo>
                    <a:lnTo>
                      <a:pt x="1511" y="1045"/>
                    </a:lnTo>
                    <a:lnTo>
                      <a:pt x="1498" y="1081"/>
                    </a:lnTo>
                    <a:lnTo>
                      <a:pt x="1482" y="1114"/>
                    </a:lnTo>
                    <a:lnTo>
                      <a:pt x="1464" y="1149"/>
                    </a:lnTo>
                    <a:lnTo>
                      <a:pt x="1446" y="1181"/>
                    </a:lnTo>
                    <a:lnTo>
                      <a:pt x="1425" y="1212"/>
                    </a:lnTo>
                    <a:lnTo>
                      <a:pt x="1403" y="1243"/>
                    </a:lnTo>
                    <a:lnTo>
                      <a:pt x="1380" y="1272"/>
                    </a:lnTo>
                    <a:lnTo>
                      <a:pt x="1356" y="1301"/>
                    </a:lnTo>
                    <a:lnTo>
                      <a:pt x="1329" y="1327"/>
                    </a:lnTo>
                    <a:lnTo>
                      <a:pt x="1303" y="1354"/>
                    </a:lnTo>
                    <a:lnTo>
                      <a:pt x="1274" y="1378"/>
                    </a:lnTo>
                    <a:lnTo>
                      <a:pt x="1245" y="1401"/>
                    </a:lnTo>
                    <a:lnTo>
                      <a:pt x="1214" y="1423"/>
                    </a:lnTo>
                    <a:lnTo>
                      <a:pt x="1183" y="1444"/>
                    </a:lnTo>
                    <a:lnTo>
                      <a:pt x="1150" y="1462"/>
                    </a:lnTo>
                    <a:lnTo>
                      <a:pt x="1116" y="1479"/>
                    </a:lnTo>
                    <a:lnTo>
                      <a:pt x="1082" y="1494"/>
                    </a:lnTo>
                    <a:lnTo>
                      <a:pt x="1046" y="1508"/>
                    </a:lnTo>
                    <a:lnTo>
                      <a:pt x="1010" y="1521"/>
                    </a:lnTo>
                    <a:lnTo>
                      <a:pt x="974" y="1531"/>
                    </a:lnTo>
                    <a:lnTo>
                      <a:pt x="936" y="1540"/>
                    </a:lnTo>
                    <a:lnTo>
                      <a:pt x="898" y="1546"/>
                    </a:lnTo>
                    <a:lnTo>
                      <a:pt x="858" y="1552"/>
                    </a:lnTo>
                    <a:lnTo>
                      <a:pt x="819" y="1554"/>
                    </a:lnTo>
                    <a:lnTo>
                      <a:pt x="779" y="1555"/>
                    </a:lnTo>
                    <a:lnTo>
                      <a:pt x="739" y="1554"/>
                    </a:lnTo>
                    <a:lnTo>
                      <a:pt x="699" y="1552"/>
                    </a:lnTo>
                    <a:lnTo>
                      <a:pt x="660" y="1546"/>
                    </a:lnTo>
                    <a:lnTo>
                      <a:pt x="621" y="1540"/>
                    </a:lnTo>
                    <a:lnTo>
                      <a:pt x="584" y="1531"/>
                    </a:lnTo>
                    <a:lnTo>
                      <a:pt x="546" y="1521"/>
                    </a:lnTo>
                    <a:lnTo>
                      <a:pt x="511" y="1509"/>
                    </a:lnTo>
                    <a:lnTo>
                      <a:pt x="475" y="1495"/>
                    </a:lnTo>
                    <a:lnTo>
                      <a:pt x="440" y="1479"/>
                    </a:lnTo>
                    <a:lnTo>
                      <a:pt x="407" y="1462"/>
                    </a:lnTo>
                    <a:lnTo>
                      <a:pt x="375" y="1444"/>
                    </a:lnTo>
                    <a:lnTo>
                      <a:pt x="343" y="1424"/>
                    </a:lnTo>
                    <a:lnTo>
                      <a:pt x="312" y="1402"/>
                    </a:lnTo>
                    <a:lnTo>
                      <a:pt x="284" y="1379"/>
                    </a:lnTo>
                    <a:lnTo>
                      <a:pt x="255" y="1355"/>
                    </a:lnTo>
                    <a:lnTo>
                      <a:pt x="228" y="1328"/>
                    </a:lnTo>
                    <a:lnTo>
                      <a:pt x="202" y="1302"/>
                    </a:lnTo>
                    <a:lnTo>
                      <a:pt x="178" y="1274"/>
                    </a:lnTo>
                    <a:lnTo>
                      <a:pt x="155" y="1244"/>
                    </a:lnTo>
                    <a:lnTo>
                      <a:pt x="133" y="1214"/>
                    </a:lnTo>
                    <a:lnTo>
                      <a:pt x="113" y="1183"/>
                    </a:lnTo>
                    <a:lnTo>
                      <a:pt x="95" y="1150"/>
                    </a:lnTo>
                    <a:lnTo>
                      <a:pt x="77" y="1116"/>
                    </a:lnTo>
                    <a:lnTo>
                      <a:pt x="61" y="1083"/>
                    </a:lnTo>
                    <a:lnTo>
                      <a:pt x="47" y="1047"/>
                    </a:lnTo>
                    <a:lnTo>
                      <a:pt x="36" y="1011"/>
                    </a:lnTo>
                    <a:lnTo>
                      <a:pt x="26" y="975"/>
                    </a:lnTo>
                    <a:lnTo>
                      <a:pt x="16" y="937"/>
                    </a:lnTo>
                    <a:lnTo>
                      <a:pt x="9" y="899"/>
                    </a:lnTo>
                    <a:lnTo>
                      <a:pt x="5" y="861"/>
                    </a:lnTo>
                    <a:lnTo>
                      <a:pt x="1" y="821"/>
                    </a:lnTo>
                    <a:lnTo>
                      <a:pt x="0" y="781"/>
                    </a:lnTo>
                    <a:close/>
                  </a:path>
                </a:pathLst>
              </a:custGeom>
              <a:solidFill>
                <a:srgbClr val="494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05" name="Freeform 454">
                <a:extLst>
                  <a:ext uri="{FF2B5EF4-FFF2-40B4-BE49-F238E27FC236}">
                    <a16:creationId xmlns:a16="http://schemas.microsoft.com/office/drawing/2014/main" id="{557EAAAD-9412-4356-9EF8-201BB022E139}"/>
                  </a:ext>
                </a:extLst>
              </p:cNvPr>
              <p:cNvSpPr>
                <a:spLocks noEditPoints="1"/>
              </p:cNvSpPr>
              <p:nvPr/>
            </p:nvSpPr>
            <p:spPr bwMode="auto">
              <a:xfrm>
                <a:off x="1728" y="2492"/>
                <a:ext cx="774" cy="773"/>
              </a:xfrm>
              <a:custGeom>
                <a:avLst/>
                <a:gdLst>
                  <a:gd name="T0" fmla="*/ 22 w 1548"/>
                  <a:gd name="T1" fmla="*/ 15 h 1547"/>
                  <a:gd name="T2" fmla="*/ 20 w 1548"/>
                  <a:gd name="T3" fmla="*/ 18 h 1547"/>
                  <a:gd name="T4" fmla="*/ 17 w 1548"/>
                  <a:gd name="T5" fmla="*/ 21 h 1547"/>
                  <a:gd name="T6" fmla="*/ 13 w 1548"/>
                  <a:gd name="T7" fmla="*/ 22 h 1547"/>
                  <a:gd name="T8" fmla="*/ 9 w 1548"/>
                  <a:gd name="T9" fmla="*/ 21 h 1547"/>
                  <a:gd name="T10" fmla="*/ 6 w 1548"/>
                  <a:gd name="T11" fmla="*/ 19 h 1547"/>
                  <a:gd name="T12" fmla="*/ 4 w 1548"/>
                  <a:gd name="T13" fmla="*/ 16 h 1547"/>
                  <a:gd name="T14" fmla="*/ 2 w 1548"/>
                  <a:gd name="T15" fmla="*/ 13 h 1547"/>
                  <a:gd name="T16" fmla="*/ 3 w 1548"/>
                  <a:gd name="T17" fmla="*/ 9 h 1547"/>
                  <a:gd name="T18" fmla="*/ 5 w 1548"/>
                  <a:gd name="T19" fmla="*/ 5 h 1547"/>
                  <a:gd name="T20" fmla="*/ 8 w 1548"/>
                  <a:gd name="T21" fmla="*/ 3 h 1547"/>
                  <a:gd name="T22" fmla="*/ 11 w 1548"/>
                  <a:gd name="T23" fmla="*/ 2 h 1547"/>
                  <a:gd name="T24" fmla="*/ 15 w 1548"/>
                  <a:gd name="T25" fmla="*/ 2 h 1547"/>
                  <a:gd name="T26" fmla="*/ 19 w 1548"/>
                  <a:gd name="T27" fmla="*/ 4 h 1547"/>
                  <a:gd name="T28" fmla="*/ 21 w 1548"/>
                  <a:gd name="T29" fmla="*/ 7 h 1547"/>
                  <a:gd name="T30" fmla="*/ 23 w 1548"/>
                  <a:gd name="T31" fmla="*/ 11 h 1547"/>
                  <a:gd name="T32" fmla="*/ 1 w 1548"/>
                  <a:gd name="T33" fmla="*/ 10 h 1547"/>
                  <a:gd name="T34" fmla="*/ 1 w 1548"/>
                  <a:gd name="T35" fmla="*/ 8 h 1547"/>
                  <a:gd name="T36" fmla="*/ 2 w 1548"/>
                  <a:gd name="T37" fmla="*/ 6 h 1547"/>
                  <a:gd name="T38" fmla="*/ 3 w 1548"/>
                  <a:gd name="T39" fmla="*/ 4 h 1547"/>
                  <a:gd name="T40" fmla="*/ 5 w 1548"/>
                  <a:gd name="T41" fmla="*/ 2 h 1547"/>
                  <a:gd name="T42" fmla="*/ 7 w 1548"/>
                  <a:gd name="T43" fmla="*/ 1 h 1547"/>
                  <a:gd name="T44" fmla="*/ 9 w 1548"/>
                  <a:gd name="T45" fmla="*/ 0 h 1547"/>
                  <a:gd name="T46" fmla="*/ 11 w 1548"/>
                  <a:gd name="T47" fmla="*/ 0 h 1547"/>
                  <a:gd name="T48" fmla="*/ 14 w 1548"/>
                  <a:gd name="T49" fmla="*/ 0 h 1547"/>
                  <a:gd name="T50" fmla="*/ 16 w 1548"/>
                  <a:gd name="T51" fmla="*/ 0 h 1547"/>
                  <a:gd name="T52" fmla="*/ 18 w 1548"/>
                  <a:gd name="T53" fmla="*/ 1 h 1547"/>
                  <a:gd name="T54" fmla="*/ 20 w 1548"/>
                  <a:gd name="T55" fmla="*/ 2 h 1547"/>
                  <a:gd name="T56" fmla="*/ 22 w 1548"/>
                  <a:gd name="T57" fmla="*/ 4 h 1547"/>
                  <a:gd name="T58" fmla="*/ 23 w 1548"/>
                  <a:gd name="T59" fmla="*/ 6 h 1547"/>
                  <a:gd name="T60" fmla="*/ 24 w 1548"/>
                  <a:gd name="T61" fmla="*/ 8 h 1547"/>
                  <a:gd name="T62" fmla="*/ 25 w 1548"/>
                  <a:gd name="T63" fmla="*/ 10 h 1547"/>
                  <a:gd name="T64" fmla="*/ 25 w 1548"/>
                  <a:gd name="T65" fmla="*/ 13 h 1547"/>
                  <a:gd name="T66" fmla="*/ 24 w 1548"/>
                  <a:gd name="T67" fmla="*/ 15 h 1547"/>
                  <a:gd name="T68" fmla="*/ 23 w 1548"/>
                  <a:gd name="T69" fmla="*/ 17 h 1547"/>
                  <a:gd name="T70" fmla="*/ 22 w 1548"/>
                  <a:gd name="T71" fmla="*/ 19 h 1547"/>
                  <a:gd name="T72" fmla="*/ 20 w 1548"/>
                  <a:gd name="T73" fmla="*/ 21 h 1547"/>
                  <a:gd name="T74" fmla="*/ 18 w 1548"/>
                  <a:gd name="T75" fmla="*/ 22 h 1547"/>
                  <a:gd name="T76" fmla="*/ 16 w 1548"/>
                  <a:gd name="T77" fmla="*/ 23 h 1547"/>
                  <a:gd name="T78" fmla="*/ 14 w 1548"/>
                  <a:gd name="T79" fmla="*/ 24 h 1547"/>
                  <a:gd name="T80" fmla="*/ 11 w 1548"/>
                  <a:gd name="T81" fmla="*/ 24 h 1547"/>
                  <a:gd name="T82" fmla="*/ 9 w 1548"/>
                  <a:gd name="T83" fmla="*/ 23 h 1547"/>
                  <a:gd name="T84" fmla="*/ 7 w 1548"/>
                  <a:gd name="T85" fmla="*/ 22 h 1547"/>
                  <a:gd name="T86" fmla="*/ 5 w 1548"/>
                  <a:gd name="T87" fmla="*/ 21 h 1547"/>
                  <a:gd name="T88" fmla="*/ 3 w 1548"/>
                  <a:gd name="T89" fmla="*/ 19 h 1547"/>
                  <a:gd name="T90" fmla="*/ 2 w 1548"/>
                  <a:gd name="T91" fmla="*/ 17 h 1547"/>
                  <a:gd name="T92" fmla="*/ 1 w 1548"/>
                  <a:gd name="T93" fmla="*/ 15 h 1547"/>
                  <a:gd name="T94" fmla="*/ 1 w 1548"/>
                  <a:gd name="T95" fmla="*/ 13 h 15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48" h="1547">
                    <a:moveTo>
                      <a:pt x="1415" y="772"/>
                    </a:moveTo>
                    <a:lnTo>
                      <a:pt x="1412" y="838"/>
                    </a:lnTo>
                    <a:lnTo>
                      <a:pt x="1403" y="903"/>
                    </a:lnTo>
                    <a:lnTo>
                      <a:pt x="1387" y="965"/>
                    </a:lnTo>
                    <a:lnTo>
                      <a:pt x="1365" y="1025"/>
                    </a:lnTo>
                    <a:lnTo>
                      <a:pt x="1337" y="1081"/>
                    </a:lnTo>
                    <a:lnTo>
                      <a:pt x="1305" y="1135"/>
                    </a:lnTo>
                    <a:lnTo>
                      <a:pt x="1267" y="1185"/>
                    </a:lnTo>
                    <a:lnTo>
                      <a:pt x="1225" y="1231"/>
                    </a:lnTo>
                    <a:lnTo>
                      <a:pt x="1179" y="1274"/>
                    </a:lnTo>
                    <a:lnTo>
                      <a:pt x="1130" y="1310"/>
                    </a:lnTo>
                    <a:lnTo>
                      <a:pt x="1076" y="1344"/>
                    </a:lnTo>
                    <a:lnTo>
                      <a:pt x="1019" y="1370"/>
                    </a:lnTo>
                    <a:lnTo>
                      <a:pt x="959" y="1393"/>
                    </a:lnTo>
                    <a:lnTo>
                      <a:pt x="897" y="1408"/>
                    </a:lnTo>
                    <a:lnTo>
                      <a:pt x="832" y="1419"/>
                    </a:lnTo>
                    <a:lnTo>
                      <a:pt x="766" y="1422"/>
                    </a:lnTo>
                    <a:lnTo>
                      <a:pt x="699" y="1419"/>
                    </a:lnTo>
                    <a:lnTo>
                      <a:pt x="634" y="1410"/>
                    </a:lnTo>
                    <a:lnTo>
                      <a:pt x="572" y="1393"/>
                    </a:lnTo>
                    <a:lnTo>
                      <a:pt x="512" y="1372"/>
                    </a:lnTo>
                    <a:lnTo>
                      <a:pt x="456" y="1344"/>
                    </a:lnTo>
                    <a:lnTo>
                      <a:pt x="402" y="1312"/>
                    </a:lnTo>
                    <a:lnTo>
                      <a:pt x="352" y="1275"/>
                    </a:lnTo>
                    <a:lnTo>
                      <a:pt x="306" y="1232"/>
                    </a:lnTo>
                    <a:lnTo>
                      <a:pt x="265" y="1186"/>
                    </a:lnTo>
                    <a:lnTo>
                      <a:pt x="227" y="1136"/>
                    </a:lnTo>
                    <a:lnTo>
                      <a:pt x="194" y="1083"/>
                    </a:lnTo>
                    <a:lnTo>
                      <a:pt x="167" y="1027"/>
                    </a:lnTo>
                    <a:lnTo>
                      <a:pt x="145" y="967"/>
                    </a:lnTo>
                    <a:lnTo>
                      <a:pt x="129" y="905"/>
                    </a:lnTo>
                    <a:lnTo>
                      <a:pt x="119" y="840"/>
                    </a:lnTo>
                    <a:lnTo>
                      <a:pt x="116" y="775"/>
                    </a:lnTo>
                    <a:lnTo>
                      <a:pt x="119" y="709"/>
                    </a:lnTo>
                    <a:lnTo>
                      <a:pt x="129" y="645"/>
                    </a:lnTo>
                    <a:lnTo>
                      <a:pt x="145" y="582"/>
                    </a:lnTo>
                    <a:lnTo>
                      <a:pt x="167" y="522"/>
                    </a:lnTo>
                    <a:lnTo>
                      <a:pt x="194" y="466"/>
                    </a:lnTo>
                    <a:lnTo>
                      <a:pt x="227" y="413"/>
                    </a:lnTo>
                    <a:lnTo>
                      <a:pt x="265" y="362"/>
                    </a:lnTo>
                    <a:lnTo>
                      <a:pt x="306" y="316"/>
                    </a:lnTo>
                    <a:lnTo>
                      <a:pt x="352" y="275"/>
                    </a:lnTo>
                    <a:lnTo>
                      <a:pt x="403" y="237"/>
                    </a:lnTo>
                    <a:lnTo>
                      <a:pt x="456" y="204"/>
                    </a:lnTo>
                    <a:lnTo>
                      <a:pt x="513" y="177"/>
                    </a:lnTo>
                    <a:lnTo>
                      <a:pt x="572" y="155"/>
                    </a:lnTo>
                    <a:lnTo>
                      <a:pt x="634" y="139"/>
                    </a:lnTo>
                    <a:lnTo>
                      <a:pt x="699" y="128"/>
                    </a:lnTo>
                    <a:lnTo>
                      <a:pt x="766" y="125"/>
                    </a:lnTo>
                    <a:lnTo>
                      <a:pt x="832" y="128"/>
                    </a:lnTo>
                    <a:lnTo>
                      <a:pt x="897" y="139"/>
                    </a:lnTo>
                    <a:lnTo>
                      <a:pt x="959" y="155"/>
                    </a:lnTo>
                    <a:lnTo>
                      <a:pt x="1018" y="177"/>
                    </a:lnTo>
                    <a:lnTo>
                      <a:pt x="1076" y="204"/>
                    </a:lnTo>
                    <a:lnTo>
                      <a:pt x="1129" y="237"/>
                    </a:lnTo>
                    <a:lnTo>
                      <a:pt x="1179" y="275"/>
                    </a:lnTo>
                    <a:lnTo>
                      <a:pt x="1225" y="316"/>
                    </a:lnTo>
                    <a:lnTo>
                      <a:pt x="1267" y="362"/>
                    </a:lnTo>
                    <a:lnTo>
                      <a:pt x="1305" y="412"/>
                    </a:lnTo>
                    <a:lnTo>
                      <a:pt x="1337" y="465"/>
                    </a:lnTo>
                    <a:lnTo>
                      <a:pt x="1365" y="521"/>
                    </a:lnTo>
                    <a:lnTo>
                      <a:pt x="1387" y="581"/>
                    </a:lnTo>
                    <a:lnTo>
                      <a:pt x="1403" y="642"/>
                    </a:lnTo>
                    <a:lnTo>
                      <a:pt x="1412" y="707"/>
                    </a:lnTo>
                    <a:lnTo>
                      <a:pt x="1415" y="772"/>
                    </a:lnTo>
                    <a:close/>
                    <a:moveTo>
                      <a:pt x="0" y="776"/>
                    </a:moveTo>
                    <a:lnTo>
                      <a:pt x="1" y="737"/>
                    </a:lnTo>
                    <a:lnTo>
                      <a:pt x="3" y="698"/>
                    </a:lnTo>
                    <a:lnTo>
                      <a:pt x="8" y="658"/>
                    </a:lnTo>
                    <a:lnTo>
                      <a:pt x="15" y="620"/>
                    </a:lnTo>
                    <a:lnTo>
                      <a:pt x="24" y="583"/>
                    </a:lnTo>
                    <a:lnTo>
                      <a:pt x="34" y="547"/>
                    </a:lnTo>
                    <a:lnTo>
                      <a:pt x="46" y="511"/>
                    </a:lnTo>
                    <a:lnTo>
                      <a:pt x="60" y="475"/>
                    </a:lnTo>
                    <a:lnTo>
                      <a:pt x="75" y="441"/>
                    </a:lnTo>
                    <a:lnTo>
                      <a:pt x="92" y="407"/>
                    </a:lnTo>
                    <a:lnTo>
                      <a:pt x="110" y="375"/>
                    </a:lnTo>
                    <a:lnTo>
                      <a:pt x="131" y="344"/>
                    </a:lnTo>
                    <a:lnTo>
                      <a:pt x="152" y="313"/>
                    </a:lnTo>
                    <a:lnTo>
                      <a:pt x="175" y="284"/>
                    </a:lnTo>
                    <a:lnTo>
                      <a:pt x="199" y="256"/>
                    </a:lnTo>
                    <a:lnTo>
                      <a:pt x="225" y="229"/>
                    </a:lnTo>
                    <a:lnTo>
                      <a:pt x="252" y="203"/>
                    </a:lnTo>
                    <a:lnTo>
                      <a:pt x="280" y="179"/>
                    </a:lnTo>
                    <a:lnTo>
                      <a:pt x="310" y="155"/>
                    </a:lnTo>
                    <a:lnTo>
                      <a:pt x="339" y="134"/>
                    </a:lnTo>
                    <a:lnTo>
                      <a:pt x="371" y="113"/>
                    </a:lnTo>
                    <a:lnTo>
                      <a:pt x="403" y="95"/>
                    </a:lnTo>
                    <a:lnTo>
                      <a:pt x="436" y="78"/>
                    </a:lnTo>
                    <a:lnTo>
                      <a:pt x="471" y="62"/>
                    </a:lnTo>
                    <a:lnTo>
                      <a:pt x="507" y="48"/>
                    </a:lnTo>
                    <a:lnTo>
                      <a:pt x="542" y="35"/>
                    </a:lnTo>
                    <a:lnTo>
                      <a:pt x="579" y="25"/>
                    </a:lnTo>
                    <a:lnTo>
                      <a:pt x="616" y="17"/>
                    </a:lnTo>
                    <a:lnTo>
                      <a:pt x="654" y="10"/>
                    </a:lnTo>
                    <a:lnTo>
                      <a:pt x="693" y="5"/>
                    </a:lnTo>
                    <a:lnTo>
                      <a:pt x="732" y="2"/>
                    </a:lnTo>
                    <a:lnTo>
                      <a:pt x="773" y="0"/>
                    </a:lnTo>
                    <a:lnTo>
                      <a:pt x="813" y="2"/>
                    </a:lnTo>
                    <a:lnTo>
                      <a:pt x="852" y="4"/>
                    </a:lnTo>
                    <a:lnTo>
                      <a:pt x="891" y="10"/>
                    </a:lnTo>
                    <a:lnTo>
                      <a:pt x="929" y="17"/>
                    </a:lnTo>
                    <a:lnTo>
                      <a:pt x="966" y="25"/>
                    </a:lnTo>
                    <a:lnTo>
                      <a:pt x="1003" y="35"/>
                    </a:lnTo>
                    <a:lnTo>
                      <a:pt x="1039" y="48"/>
                    </a:lnTo>
                    <a:lnTo>
                      <a:pt x="1074" y="62"/>
                    </a:lnTo>
                    <a:lnTo>
                      <a:pt x="1109" y="76"/>
                    </a:lnTo>
                    <a:lnTo>
                      <a:pt x="1142" y="94"/>
                    </a:lnTo>
                    <a:lnTo>
                      <a:pt x="1175" y="113"/>
                    </a:lnTo>
                    <a:lnTo>
                      <a:pt x="1206" y="133"/>
                    </a:lnTo>
                    <a:lnTo>
                      <a:pt x="1237" y="155"/>
                    </a:lnTo>
                    <a:lnTo>
                      <a:pt x="1266" y="178"/>
                    </a:lnTo>
                    <a:lnTo>
                      <a:pt x="1293" y="202"/>
                    </a:lnTo>
                    <a:lnTo>
                      <a:pt x="1321" y="227"/>
                    </a:lnTo>
                    <a:lnTo>
                      <a:pt x="1346" y="254"/>
                    </a:lnTo>
                    <a:lnTo>
                      <a:pt x="1370" y="283"/>
                    </a:lnTo>
                    <a:lnTo>
                      <a:pt x="1393" y="312"/>
                    </a:lnTo>
                    <a:lnTo>
                      <a:pt x="1415" y="343"/>
                    </a:lnTo>
                    <a:lnTo>
                      <a:pt x="1435" y="374"/>
                    </a:lnTo>
                    <a:lnTo>
                      <a:pt x="1453" y="406"/>
                    </a:lnTo>
                    <a:lnTo>
                      <a:pt x="1471" y="439"/>
                    </a:lnTo>
                    <a:lnTo>
                      <a:pt x="1487" y="473"/>
                    </a:lnTo>
                    <a:lnTo>
                      <a:pt x="1501" y="509"/>
                    </a:lnTo>
                    <a:lnTo>
                      <a:pt x="1512" y="544"/>
                    </a:lnTo>
                    <a:lnTo>
                      <a:pt x="1522" y="581"/>
                    </a:lnTo>
                    <a:lnTo>
                      <a:pt x="1532" y="618"/>
                    </a:lnTo>
                    <a:lnTo>
                      <a:pt x="1539" y="656"/>
                    </a:lnTo>
                    <a:lnTo>
                      <a:pt x="1543" y="695"/>
                    </a:lnTo>
                    <a:lnTo>
                      <a:pt x="1547" y="734"/>
                    </a:lnTo>
                    <a:lnTo>
                      <a:pt x="1548" y="774"/>
                    </a:lnTo>
                    <a:lnTo>
                      <a:pt x="1547" y="813"/>
                    </a:lnTo>
                    <a:lnTo>
                      <a:pt x="1544" y="853"/>
                    </a:lnTo>
                    <a:lnTo>
                      <a:pt x="1539" y="891"/>
                    </a:lnTo>
                    <a:lnTo>
                      <a:pt x="1532" y="929"/>
                    </a:lnTo>
                    <a:lnTo>
                      <a:pt x="1524" y="967"/>
                    </a:lnTo>
                    <a:lnTo>
                      <a:pt x="1513" y="1003"/>
                    </a:lnTo>
                    <a:lnTo>
                      <a:pt x="1501" y="1040"/>
                    </a:lnTo>
                    <a:lnTo>
                      <a:pt x="1487" y="1074"/>
                    </a:lnTo>
                    <a:lnTo>
                      <a:pt x="1472" y="1109"/>
                    </a:lnTo>
                    <a:lnTo>
                      <a:pt x="1454" y="1142"/>
                    </a:lnTo>
                    <a:lnTo>
                      <a:pt x="1435" y="1175"/>
                    </a:lnTo>
                    <a:lnTo>
                      <a:pt x="1415" y="1206"/>
                    </a:lnTo>
                    <a:lnTo>
                      <a:pt x="1393" y="1237"/>
                    </a:lnTo>
                    <a:lnTo>
                      <a:pt x="1370" y="1266"/>
                    </a:lnTo>
                    <a:lnTo>
                      <a:pt x="1346" y="1293"/>
                    </a:lnTo>
                    <a:lnTo>
                      <a:pt x="1321" y="1321"/>
                    </a:lnTo>
                    <a:lnTo>
                      <a:pt x="1293" y="1346"/>
                    </a:lnTo>
                    <a:lnTo>
                      <a:pt x="1266" y="1370"/>
                    </a:lnTo>
                    <a:lnTo>
                      <a:pt x="1236" y="1393"/>
                    </a:lnTo>
                    <a:lnTo>
                      <a:pt x="1206" y="1415"/>
                    </a:lnTo>
                    <a:lnTo>
                      <a:pt x="1175" y="1435"/>
                    </a:lnTo>
                    <a:lnTo>
                      <a:pt x="1141" y="1453"/>
                    </a:lnTo>
                    <a:lnTo>
                      <a:pt x="1108" y="1471"/>
                    </a:lnTo>
                    <a:lnTo>
                      <a:pt x="1074" y="1487"/>
                    </a:lnTo>
                    <a:lnTo>
                      <a:pt x="1039" y="1501"/>
                    </a:lnTo>
                    <a:lnTo>
                      <a:pt x="1003" y="1512"/>
                    </a:lnTo>
                    <a:lnTo>
                      <a:pt x="966" y="1522"/>
                    </a:lnTo>
                    <a:lnTo>
                      <a:pt x="928" y="1532"/>
                    </a:lnTo>
                    <a:lnTo>
                      <a:pt x="890" y="1537"/>
                    </a:lnTo>
                    <a:lnTo>
                      <a:pt x="852" y="1543"/>
                    </a:lnTo>
                    <a:lnTo>
                      <a:pt x="813" y="1546"/>
                    </a:lnTo>
                    <a:lnTo>
                      <a:pt x="773" y="1547"/>
                    </a:lnTo>
                    <a:lnTo>
                      <a:pt x="732" y="1546"/>
                    </a:lnTo>
                    <a:lnTo>
                      <a:pt x="693" y="1543"/>
                    </a:lnTo>
                    <a:lnTo>
                      <a:pt x="654" y="1537"/>
                    </a:lnTo>
                    <a:lnTo>
                      <a:pt x="616" y="1531"/>
                    </a:lnTo>
                    <a:lnTo>
                      <a:pt x="579" y="1522"/>
                    </a:lnTo>
                    <a:lnTo>
                      <a:pt x="542" y="1512"/>
                    </a:lnTo>
                    <a:lnTo>
                      <a:pt x="507" y="1499"/>
                    </a:lnTo>
                    <a:lnTo>
                      <a:pt x="471" y="1486"/>
                    </a:lnTo>
                    <a:lnTo>
                      <a:pt x="436" y="1471"/>
                    </a:lnTo>
                    <a:lnTo>
                      <a:pt x="404" y="1453"/>
                    </a:lnTo>
                    <a:lnTo>
                      <a:pt x="371" y="1435"/>
                    </a:lnTo>
                    <a:lnTo>
                      <a:pt x="339" y="1415"/>
                    </a:lnTo>
                    <a:lnTo>
                      <a:pt x="310" y="1393"/>
                    </a:lnTo>
                    <a:lnTo>
                      <a:pt x="281" y="1370"/>
                    </a:lnTo>
                    <a:lnTo>
                      <a:pt x="252" y="1346"/>
                    </a:lnTo>
                    <a:lnTo>
                      <a:pt x="225" y="1321"/>
                    </a:lnTo>
                    <a:lnTo>
                      <a:pt x="200" y="1294"/>
                    </a:lnTo>
                    <a:lnTo>
                      <a:pt x="176" y="1267"/>
                    </a:lnTo>
                    <a:lnTo>
                      <a:pt x="153" y="1237"/>
                    </a:lnTo>
                    <a:lnTo>
                      <a:pt x="131" y="1207"/>
                    </a:lnTo>
                    <a:lnTo>
                      <a:pt x="111" y="1176"/>
                    </a:lnTo>
                    <a:lnTo>
                      <a:pt x="93" y="1143"/>
                    </a:lnTo>
                    <a:lnTo>
                      <a:pt x="76" y="1110"/>
                    </a:lnTo>
                    <a:lnTo>
                      <a:pt x="61" y="1077"/>
                    </a:lnTo>
                    <a:lnTo>
                      <a:pt x="47" y="1041"/>
                    </a:lnTo>
                    <a:lnTo>
                      <a:pt x="34" y="1005"/>
                    </a:lnTo>
                    <a:lnTo>
                      <a:pt x="24" y="968"/>
                    </a:lnTo>
                    <a:lnTo>
                      <a:pt x="16" y="931"/>
                    </a:lnTo>
                    <a:lnTo>
                      <a:pt x="9" y="893"/>
                    </a:lnTo>
                    <a:lnTo>
                      <a:pt x="3" y="854"/>
                    </a:lnTo>
                    <a:lnTo>
                      <a:pt x="1" y="815"/>
                    </a:lnTo>
                    <a:lnTo>
                      <a:pt x="0" y="776"/>
                    </a:lnTo>
                    <a:close/>
                  </a:path>
                </a:pathLst>
              </a:custGeom>
              <a:solidFill>
                <a:srgbClr val="545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06" name="Freeform 455">
                <a:extLst>
                  <a:ext uri="{FF2B5EF4-FFF2-40B4-BE49-F238E27FC236}">
                    <a16:creationId xmlns:a16="http://schemas.microsoft.com/office/drawing/2014/main" id="{565479E7-A249-4F75-8999-C0B5F639A31C}"/>
                  </a:ext>
                </a:extLst>
              </p:cNvPr>
              <p:cNvSpPr>
                <a:spLocks noEditPoints="1"/>
              </p:cNvSpPr>
              <p:nvPr/>
            </p:nvSpPr>
            <p:spPr bwMode="auto">
              <a:xfrm>
                <a:off x="1729" y="2495"/>
                <a:ext cx="770" cy="767"/>
              </a:xfrm>
              <a:custGeom>
                <a:avLst/>
                <a:gdLst>
                  <a:gd name="T0" fmla="*/ 22 w 1539"/>
                  <a:gd name="T1" fmla="*/ 15 h 1535"/>
                  <a:gd name="T2" fmla="*/ 20 w 1539"/>
                  <a:gd name="T3" fmla="*/ 18 h 1535"/>
                  <a:gd name="T4" fmla="*/ 17 w 1539"/>
                  <a:gd name="T5" fmla="*/ 20 h 1535"/>
                  <a:gd name="T6" fmla="*/ 13 w 1539"/>
                  <a:gd name="T7" fmla="*/ 22 h 1535"/>
                  <a:gd name="T8" fmla="*/ 9 w 1539"/>
                  <a:gd name="T9" fmla="*/ 21 h 1535"/>
                  <a:gd name="T10" fmla="*/ 6 w 1539"/>
                  <a:gd name="T11" fmla="*/ 19 h 1535"/>
                  <a:gd name="T12" fmla="*/ 3 w 1539"/>
                  <a:gd name="T13" fmla="*/ 16 h 1535"/>
                  <a:gd name="T14" fmla="*/ 2 w 1539"/>
                  <a:gd name="T15" fmla="*/ 13 h 1535"/>
                  <a:gd name="T16" fmla="*/ 3 w 1539"/>
                  <a:gd name="T17" fmla="*/ 8 h 1535"/>
                  <a:gd name="T18" fmla="*/ 5 w 1539"/>
                  <a:gd name="T19" fmla="*/ 5 h 1535"/>
                  <a:gd name="T20" fmla="*/ 8 w 1539"/>
                  <a:gd name="T21" fmla="*/ 3 h 1535"/>
                  <a:gd name="T22" fmla="*/ 11 w 1539"/>
                  <a:gd name="T23" fmla="*/ 1 h 1535"/>
                  <a:gd name="T24" fmla="*/ 15 w 1539"/>
                  <a:gd name="T25" fmla="*/ 2 h 1535"/>
                  <a:gd name="T26" fmla="*/ 19 w 1539"/>
                  <a:gd name="T27" fmla="*/ 4 h 1535"/>
                  <a:gd name="T28" fmla="*/ 21 w 1539"/>
                  <a:gd name="T29" fmla="*/ 7 h 1535"/>
                  <a:gd name="T30" fmla="*/ 23 w 1539"/>
                  <a:gd name="T31" fmla="*/ 10 h 1535"/>
                  <a:gd name="T32" fmla="*/ 1 w 1539"/>
                  <a:gd name="T33" fmla="*/ 10 h 1535"/>
                  <a:gd name="T34" fmla="*/ 1 w 1539"/>
                  <a:gd name="T35" fmla="*/ 8 h 1535"/>
                  <a:gd name="T36" fmla="*/ 2 w 1539"/>
                  <a:gd name="T37" fmla="*/ 6 h 1535"/>
                  <a:gd name="T38" fmla="*/ 3 w 1539"/>
                  <a:gd name="T39" fmla="*/ 4 h 1535"/>
                  <a:gd name="T40" fmla="*/ 5 w 1539"/>
                  <a:gd name="T41" fmla="*/ 2 h 1535"/>
                  <a:gd name="T42" fmla="*/ 7 w 1539"/>
                  <a:gd name="T43" fmla="*/ 1 h 1535"/>
                  <a:gd name="T44" fmla="*/ 9 w 1539"/>
                  <a:gd name="T45" fmla="*/ 0 h 1535"/>
                  <a:gd name="T46" fmla="*/ 11 w 1539"/>
                  <a:gd name="T47" fmla="*/ 0 h 1535"/>
                  <a:gd name="T48" fmla="*/ 14 w 1539"/>
                  <a:gd name="T49" fmla="*/ 0 h 1535"/>
                  <a:gd name="T50" fmla="*/ 16 w 1539"/>
                  <a:gd name="T51" fmla="*/ 0 h 1535"/>
                  <a:gd name="T52" fmla="*/ 18 w 1539"/>
                  <a:gd name="T53" fmla="*/ 1 h 1535"/>
                  <a:gd name="T54" fmla="*/ 20 w 1539"/>
                  <a:gd name="T55" fmla="*/ 2 h 1535"/>
                  <a:gd name="T56" fmla="*/ 22 w 1539"/>
                  <a:gd name="T57" fmla="*/ 4 h 1535"/>
                  <a:gd name="T58" fmla="*/ 23 w 1539"/>
                  <a:gd name="T59" fmla="*/ 6 h 1535"/>
                  <a:gd name="T60" fmla="*/ 24 w 1539"/>
                  <a:gd name="T61" fmla="*/ 8 h 1535"/>
                  <a:gd name="T62" fmla="*/ 24 w 1539"/>
                  <a:gd name="T63" fmla="*/ 10 h 1535"/>
                  <a:gd name="T64" fmla="*/ 24 w 1539"/>
                  <a:gd name="T65" fmla="*/ 13 h 1535"/>
                  <a:gd name="T66" fmla="*/ 24 w 1539"/>
                  <a:gd name="T67" fmla="*/ 15 h 1535"/>
                  <a:gd name="T68" fmla="*/ 23 w 1539"/>
                  <a:gd name="T69" fmla="*/ 17 h 1535"/>
                  <a:gd name="T70" fmla="*/ 22 w 1539"/>
                  <a:gd name="T71" fmla="*/ 19 h 1535"/>
                  <a:gd name="T72" fmla="*/ 20 w 1539"/>
                  <a:gd name="T73" fmla="*/ 21 h 1535"/>
                  <a:gd name="T74" fmla="*/ 18 w 1539"/>
                  <a:gd name="T75" fmla="*/ 22 h 1535"/>
                  <a:gd name="T76" fmla="*/ 16 w 1539"/>
                  <a:gd name="T77" fmla="*/ 23 h 1535"/>
                  <a:gd name="T78" fmla="*/ 14 w 1539"/>
                  <a:gd name="T79" fmla="*/ 23 h 1535"/>
                  <a:gd name="T80" fmla="*/ 11 w 1539"/>
                  <a:gd name="T81" fmla="*/ 23 h 1535"/>
                  <a:gd name="T82" fmla="*/ 9 w 1539"/>
                  <a:gd name="T83" fmla="*/ 23 h 1535"/>
                  <a:gd name="T84" fmla="*/ 7 w 1539"/>
                  <a:gd name="T85" fmla="*/ 22 h 1535"/>
                  <a:gd name="T86" fmla="*/ 5 w 1539"/>
                  <a:gd name="T87" fmla="*/ 21 h 1535"/>
                  <a:gd name="T88" fmla="*/ 3 w 1539"/>
                  <a:gd name="T89" fmla="*/ 19 h 1535"/>
                  <a:gd name="T90" fmla="*/ 2 w 1539"/>
                  <a:gd name="T91" fmla="*/ 17 h 1535"/>
                  <a:gd name="T92" fmla="*/ 1 w 1539"/>
                  <a:gd name="T93" fmla="*/ 15 h 1535"/>
                  <a:gd name="T94" fmla="*/ 1 w 1539"/>
                  <a:gd name="T95" fmla="*/ 13 h 15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39" h="1535">
                    <a:moveTo>
                      <a:pt x="1414" y="768"/>
                    </a:moveTo>
                    <a:lnTo>
                      <a:pt x="1411" y="834"/>
                    </a:lnTo>
                    <a:lnTo>
                      <a:pt x="1401" y="899"/>
                    </a:lnTo>
                    <a:lnTo>
                      <a:pt x="1385" y="961"/>
                    </a:lnTo>
                    <a:lnTo>
                      <a:pt x="1363" y="1021"/>
                    </a:lnTo>
                    <a:lnTo>
                      <a:pt x="1335" y="1077"/>
                    </a:lnTo>
                    <a:lnTo>
                      <a:pt x="1303" y="1132"/>
                    </a:lnTo>
                    <a:lnTo>
                      <a:pt x="1265" y="1181"/>
                    </a:lnTo>
                    <a:lnTo>
                      <a:pt x="1223" y="1228"/>
                    </a:lnTo>
                    <a:lnTo>
                      <a:pt x="1176" y="1270"/>
                    </a:lnTo>
                    <a:lnTo>
                      <a:pt x="1127" y="1308"/>
                    </a:lnTo>
                    <a:lnTo>
                      <a:pt x="1072" y="1341"/>
                    </a:lnTo>
                    <a:lnTo>
                      <a:pt x="1016" y="1369"/>
                    </a:lnTo>
                    <a:lnTo>
                      <a:pt x="955" y="1391"/>
                    </a:lnTo>
                    <a:lnTo>
                      <a:pt x="893" y="1407"/>
                    </a:lnTo>
                    <a:lnTo>
                      <a:pt x="828" y="1417"/>
                    </a:lnTo>
                    <a:lnTo>
                      <a:pt x="761" y="1421"/>
                    </a:lnTo>
                    <a:lnTo>
                      <a:pt x="695" y="1417"/>
                    </a:lnTo>
                    <a:lnTo>
                      <a:pt x="630" y="1407"/>
                    </a:lnTo>
                    <a:lnTo>
                      <a:pt x="567" y="1391"/>
                    </a:lnTo>
                    <a:lnTo>
                      <a:pt x="507" y="1369"/>
                    </a:lnTo>
                    <a:lnTo>
                      <a:pt x="450" y="1341"/>
                    </a:lnTo>
                    <a:lnTo>
                      <a:pt x="396" y="1308"/>
                    </a:lnTo>
                    <a:lnTo>
                      <a:pt x="346" y="1271"/>
                    </a:lnTo>
                    <a:lnTo>
                      <a:pt x="299" y="1228"/>
                    </a:lnTo>
                    <a:lnTo>
                      <a:pt x="257" y="1182"/>
                    </a:lnTo>
                    <a:lnTo>
                      <a:pt x="220" y="1132"/>
                    </a:lnTo>
                    <a:lnTo>
                      <a:pt x="187" y="1079"/>
                    </a:lnTo>
                    <a:lnTo>
                      <a:pt x="159" y="1021"/>
                    </a:lnTo>
                    <a:lnTo>
                      <a:pt x="137" y="962"/>
                    </a:lnTo>
                    <a:lnTo>
                      <a:pt x="121" y="900"/>
                    </a:lnTo>
                    <a:lnTo>
                      <a:pt x="111" y="836"/>
                    </a:lnTo>
                    <a:lnTo>
                      <a:pt x="107" y="769"/>
                    </a:lnTo>
                    <a:lnTo>
                      <a:pt x="111" y="702"/>
                    </a:lnTo>
                    <a:lnTo>
                      <a:pt x="121" y="637"/>
                    </a:lnTo>
                    <a:lnTo>
                      <a:pt x="137" y="575"/>
                    </a:lnTo>
                    <a:lnTo>
                      <a:pt x="159" y="515"/>
                    </a:lnTo>
                    <a:lnTo>
                      <a:pt x="187" y="458"/>
                    </a:lnTo>
                    <a:lnTo>
                      <a:pt x="219" y="405"/>
                    </a:lnTo>
                    <a:lnTo>
                      <a:pt x="257" y="354"/>
                    </a:lnTo>
                    <a:lnTo>
                      <a:pt x="299" y="307"/>
                    </a:lnTo>
                    <a:lnTo>
                      <a:pt x="346" y="265"/>
                    </a:lnTo>
                    <a:lnTo>
                      <a:pt x="396" y="227"/>
                    </a:lnTo>
                    <a:lnTo>
                      <a:pt x="449" y="194"/>
                    </a:lnTo>
                    <a:lnTo>
                      <a:pt x="507" y="166"/>
                    </a:lnTo>
                    <a:lnTo>
                      <a:pt x="567" y="144"/>
                    </a:lnTo>
                    <a:lnTo>
                      <a:pt x="629" y="128"/>
                    </a:lnTo>
                    <a:lnTo>
                      <a:pt x="695" y="118"/>
                    </a:lnTo>
                    <a:lnTo>
                      <a:pt x="761" y="114"/>
                    </a:lnTo>
                    <a:lnTo>
                      <a:pt x="828" y="118"/>
                    </a:lnTo>
                    <a:lnTo>
                      <a:pt x="893" y="128"/>
                    </a:lnTo>
                    <a:lnTo>
                      <a:pt x="955" y="144"/>
                    </a:lnTo>
                    <a:lnTo>
                      <a:pt x="1016" y="166"/>
                    </a:lnTo>
                    <a:lnTo>
                      <a:pt x="1072" y="194"/>
                    </a:lnTo>
                    <a:lnTo>
                      <a:pt x="1127" y="227"/>
                    </a:lnTo>
                    <a:lnTo>
                      <a:pt x="1176" y="265"/>
                    </a:lnTo>
                    <a:lnTo>
                      <a:pt x="1223" y="307"/>
                    </a:lnTo>
                    <a:lnTo>
                      <a:pt x="1265" y="354"/>
                    </a:lnTo>
                    <a:lnTo>
                      <a:pt x="1303" y="403"/>
                    </a:lnTo>
                    <a:lnTo>
                      <a:pt x="1335" y="458"/>
                    </a:lnTo>
                    <a:lnTo>
                      <a:pt x="1363" y="514"/>
                    </a:lnTo>
                    <a:lnTo>
                      <a:pt x="1385" y="574"/>
                    </a:lnTo>
                    <a:lnTo>
                      <a:pt x="1401" y="636"/>
                    </a:lnTo>
                    <a:lnTo>
                      <a:pt x="1411" y="701"/>
                    </a:lnTo>
                    <a:lnTo>
                      <a:pt x="1414" y="768"/>
                    </a:lnTo>
                    <a:close/>
                    <a:moveTo>
                      <a:pt x="0" y="770"/>
                    </a:moveTo>
                    <a:lnTo>
                      <a:pt x="1" y="731"/>
                    </a:lnTo>
                    <a:lnTo>
                      <a:pt x="5" y="692"/>
                    </a:lnTo>
                    <a:lnTo>
                      <a:pt x="9" y="653"/>
                    </a:lnTo>
                    <a:lnTo>
                      <a:pt x="16" y="615"/>
                    </a:lnTo>
                    <a:lnTo>
                      <a:pt x="24" y="579"/>
                    </a:lnTo>
                    <a:lnTo>
                      <a:pt x="35" y="542"/>
                    </a:lnTo>
                    <a:lnTo>
                      <a:pt x="47" y="506"/>
                    </a:lnTo>
                    <a:lnTo>
                      <a:pt x="61" y="471"/>
                    </a:lnTo>
                    <a:lnTo>
                      <a:pt x="76" y="437"/>
                    </a:lnTo>
                    <a:lnTo>
                      <a:pt x="93" y="403"/>
                    </a:lnTo>
                    <a:lnTo>
                      <a:pt x="112" y="371"/>
                    </a:lnTo>
                    <a:lnTo>
                      <a:pt x="131" y="340"/>
                    </a:lnTo>
                    <a:lnTo>
                      <a:pt x="153" y="310"/>
                    </a:lnTo>
                    <a:lnTo>
                      <a:pt x="176" y="281"/>
                    </a:lnTo>
                    <a:lnTo>
                      <a:pt x="200" y="254"/>
                    </a:lnTo>
                    <a:lnTo>
                      <a:pt x="226" y="226"/>
                    </a:lnTo>
                    <a:lnTo>
                      <a:pt x="252" y="201"/>
                    </a:lnTo>
                    <a:lnTo>
                      <a:pt x="280" y="176"/>
                    </a:lnTo>
                    <a:lnTo>
                      <a:pt x="309" y="153"/>
                    </a:lnTo>
                    <a:lnTo>
                      <a:pt x="339" y="133"/>
                    </a:lnTo>
                    <a:lnTo>
                      <a:pt x="370" y="112"/>
                    </a:lnTo>
                    <a:lnTo>
                      <a:pt x="402" y="94"/>
                    </a:lnTo>
                    <a:lnTo>
                      <a:pt x="435" y="76"/>
                    </a:lnTo>
                    <a:lnTo>
                      <a:pt x="470" y="61"/>
                    </a:lnTo>
                    <a:lnTo>
                      <a:pt x="505" y="47"/>
                    </a:lnTo>
                    <a:lnTo>
                      <a:pt x="540" y="35"/>
                    </a:lnTo>
                    <a:lnTo>
                      <a:pt x="577" y="24"/>
                    </a:lnTo>
                    <a:lnTo>
                      <a:pt x="614" y="16"/>
                    </a:lnTo>
                    <a:lnTo>
                      <a:pt x="652" y="9"/>
                    </a:lnTo>
                    <a:lnTo>
                      <a:pt x="691" y="4"/>
                    </a:lnTo>
                    <a:lnTo>
                      <a:pt x="730" y="1"/>
                    </a:lnTo>
                    <a:lnTo>
                      <a:pt x="769" y="0"/>
                    </a:lnTo>
                    <a:lnTo>
                      <a:pt x="809" y="1"/>
                    </a:lnTo>
                    <a:lnTo>
                      <a:pt x="848" y="4"/>
                    </a:lnTo>
                    <a:lnTo>
                      <a:pt x="887" y="8"/>
                    </a:lnTo>
                    <a:lnTo>
                      <a:pt x="925" y="15"/>
                    </a:lnTo>
                    <a:lnTo>
                      <a:pt x="962" y="24"/>
                    </a:lnTo>
                    <a:lnTo>
                      <a:pt x="999" y="35"/>
                    </a:lnTo>
                    <a:lnTo>
                      <a:pt x="1034" y="46"/>
                    </a:lnTo>
                    <a:lnTo>
                      <a:pt x="1069" y="60"/>
                    </a:lnTo>
                    <a:lnTo>
                      <a:pt x="1103" y="76"/>
                    </a:lnTo>
                    <a:lnTo>
                      <a:pt x="1136" y="92"/>
                    </a:lnTo>
                    <a:lnTo>
                      <a:pt x="1168" y="111"/>
                    </a:lnTo>
                    <a:lnTo>
                      <a:pt x="1200" y="132"/>
                    </a:lnTo>
                    <a:lnTo>
                      <a:pt x="1230" y="152"/>
                    </a:lnTo>
                    <a:lnTo>
                      <a:pt x="1259" y="175"/>
                    </a:lnTo>
                    <a:lnTo>
                      <a:pt x="1287" y="200"/>
                    </a:lnTo>
                    <a:lnTo>
                      <a:pt x="1313" y="225"/>
                    </a:lnTo>
                    <a:lnTo>
                      <a:pt x="1338" y="253"/>
                    </a:lnTo>
                    <a:lnTo>
                      <a:pt x="1363" y="280"/>
                    </a:lnTo>
                    <a:lnTo>
                      <a:pt x="1386" y="309"/>
                    </a:lnTo>
                    <a:lnTo>
                      <a:pt x="1408" y="339"/>
                    </a:lnTo>
                    <a:lnTo>
                      <a:pt x="1427" y="370"/>
                    </a:lnTo>
                    <a:lnTo>
                      <a:pt x="1446" y="402"/>
                    </a:lnTo>
                    <a:lnTo>
                      <a:pt x="1463" y="436"/>
                    </a:lnTo>
                    <a:lnTo>
                      <a:pt x="1479" y="469"/>
                    </a:lnTo>
                    <a:lnTo>
                      <a:pt x="1492" y="505"/>
                    </a:lnTo>
                    <a:lnTo>
                      <a:pt x="1504" y="541"/>
                    </a:lnTo>
                    <a:lnTo>
                      <a:pt x="1515" y="576"/>
                    </a:lnTo>
                    <a:lnTo>
                      <a:pt x="1523" y="613"/>
                    </a:lnTo>
                    <a:lnTo>
                      <a:pt x="1530" y="651"/>
                    </a:lnTo>
                    <a:lnTo>
                      <a:pt x="1535" y="689"/>
                    </a:lnTo>
                    <a:lnTo>
                      <a:pt x="1538" y="728"/>
                    </a:lnTo>
                    <a:lnTo>
                      <a:pt x="1539" y="768"/>
                    </a:lnTo>
                    <a:lnTo>
                      <a:pt x="1538" y="807"/>
                    </a:lnTo>
                    <a:lnTo>
                      <a:pt x="1535" y="846"/>
                    </a:lnTo>
                    <a:lnTo>
                      <a:pt x="1530" y="884"/>
                    </a:lnTo>
                    <a:lnTo>
                      <a:pt x="1523" y="922"/>
                    </a:lnTo>
                    <a:lnTo>
                      <a:pt x="1515" y="960"/>
                    </a:lnTo>
                    <a:lnTo>
                      <a:pt x="1504" y="996"/>
                    </a:lnTo>
                    <a:lnTo>
                      <a:pt x="1492" y="1031"/>
                    </a:lnTo>
                    <a:lnTo>
                      <a:pt x="1479" y="1066"/>
                    </a:lnTo>
                    <a:lnTo>
                      <a:pt x="1463" y="1101"/>
                    </a:lnTo>
                    <a:lnTo>
                      <a:pt x="1446" y="1134"/>
                    </a:lnTo>
                    <a:lnTo>
                      <a:pt x="1427" y="1166"/>
                    </a:lnTo>
                    <a:lnTo>
                      <a:pt x="1408" y="1197"/>
                    </a:lnTo>
                    <a:lnTo>
                      <a:pt x="1386" y="1227"/>
                    </a:lnTo>
                    <a:lnTo>
                      <a:pt x="1363" y="1256"/>
                    </a:lnTo>
                    <a:lnTo>
                      <a:pt x="1338" y="1284"/>
                    </a:lnTo>
                    <a:lnTo>
                      <a:pt x="1313" y="1310"/>
                    </a:lnTo>
                    <a:lnTo>
                      <a:pt x="1287" y="1336"/>
                    </a:lnTo>
                    <a:lnTo>
                      <a:pt x="1259" y="1360"/>
                    </a:lnTo>
                    <a:lnTo>
                      <a:pt x="1230" y="1383"/>
                    </a:lnTo>
                    <a:lnTo>
                      <a:pt x="1200" y="1405"/>
                    </a:lnTo>
                    <a:lnTo>
                      <a:pt x="1168" y="1424"/>
                    </a:lnTo>
                    <a:lnTo>
                      <a:pt x="1136" y="1443"/>
                    </a:lnTo>
                    <a:lnTo>
                      <a:pt x="1103" y="1460"/>
                    </a:lnTo>
                    <a:lnTo>
                      <a:pt x="1069" y="1475"/>
                    </a:lnTo>
                    <a:lnTo>
                      <a:pt x="1034" y="1489"/>
                    </a:lnTo>
                    <a:lnTo>
                      <a:pt x="999" y="1500"/>
                    </a:lnTo>
                    <a:lnTo>
                      <a:pt x="962" y="1511"/>
                    </a:lnTo>
                    <a:lnTo>
                      <a:pt x="925" y="1520"/>
                    </a:lnTo>
                    <a:lnTo>
                      <a:pt x="887" y="1527"/>
                    </a:lnTo>
                    <a:lnTo>
                      <a:pt x="848" y="1531"/>
                    </a:lnTo>
                    <a:lnTo>
                      <a:pt x="809" y="1534"/>
                    </a:lnTo>
                    <a:lnTo>
                      <a:pt x="769" y="1535"/>
                    </a:lnTo>
                    <a:lnTo>
                      <a:pt x="730" y="1534"/>
                    </a:lnTo>
                    <a:lnTo>
                      <a:pt x="691" y="1531"/>
                    </a:lnTo>
                    <a:lnTo>
                      <a:pt x="652" y="1527"/>
                    </a:lnTo>
                    <a:lnTo>
                      <a:pt x="614" y="1520"/>
                    </a:lnTo>
                    <a:lnTo>
                      <a:pt x="577" y="1511"/>
                    </a:lnTo>
                    <a:lnTo>
                      <a:pt x="540" y="1501"/>
                    </a:lnTo>
                    <a:lnTo>
                      <a:pt x="505" y="1489"/>
                    </a:lnTo>
                    <a:lnTo>
                      <a:pt x="470" y="1475"/>
                    </a:lnTo>
                    <a:lnTo>
                      <a:pt x="437" y="1460"/>
                    </a:lnTo>
                    <a:lnTo>
                      <a:pt x="403" y="1443"/>
                    </a:lnTo>
                    <a:lnTo>
                      <a:pt x="371" y="1424"/>
                    </a:lnTo>
                    <a:lnTo>
                      <a:pt x="340" y="1405"/>
                    </a:lnTo>
                    <a:lnTo>
                      <a:pt x="310" y="1384"/>
                    </a:lnTo>
                    <a:lnTo>
                      <a:pt x="280" y="1361"/>
                    </a:lnTo>
                    <a:lnTo>
                      <a:pt x="252" y="1337"/>
                    </a:lnTo>
                    <a:lnTo>
                      <a:pt x="226" y="1311"/>
                    </a:lnTo>
                    <a:lnTo>
                      <a:pt x="200" y="1285"/>
                    </a:lnTo>
                    <a:lnTo>
                      <a:pt x="176" y="1257"/>
                    </a:lnTo>
                    <a:lnTo>
                      <a:pt x="153" y="1228"/>
                    </a:lnTo>
                    <a:lnTo>
                      <a:pt x="132" y="1198"/>
                    </a:lnTo>
                    <a:lnTo>
                      <a:pt x="112" y="1167"/>
                    </a:lnTo>
                    <a:lnTo>
                      <a:pt x="93" y="1135"/>
                    </a:lnTo>
                    <a:lnTo>
                      <a:pt x="76" y="1102"/>
                    </a:lnTo>
                    <a:lnTo>
                      <a:pt x="61" y="1068"/>
                    </a:lnTo>
                    <a:lnTo>
                      <a:pt x="47" y="1034"/>
                    </a:lnTo>
                    <a:lnTo>
                      <a:pt x="35" y="998"/>
                    </a:lnTo>
                    <a:lnTo>
                      <a:pt x="24" y="961"/>
                    </a:lnTo>
                    <a:lnTo>
                      <a:pt x="16" y="924"/>
                    </a:lnTo>
                    <a:lnTo>
                      <a:pt x="9" y="886"/>
                    </a:lnTo>
                    <a:lnTo>
                      <a:pt x="5" y="848"/>
                    </a:lnTo>
                    <a:lnTo>
                      <a:pt x="1" y="809"/>
                    </a:lnTo>
                    <a:lnTo>
                      <a:pt x="0" y="770"/>
                    </a:lnTo>
                    <a:close/>
                  </a:path>
                </a:pathLst>
              </a:custGeom>
              <a:solidFill>
                <a:srgbClr val="606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07" name="Freeform 456">
                <a:extLst>
                  <a:ext uri="{FF2B5EF4-FFF2-40B4-BE49-F238E27FC236}">
                    <a16:creationId xmlns:a16="http://schemas.microsoft.com/office/drawing/2014/main" id="{CB70D805-168C-44D7-B4AE-25BD15FED45F}"/>
                  </a:ext>
                </a:extLst>
              </p:cNvPr>
              <p:cNvSpPr>
                <a:spLocks noEditPoints="1"/>
              </p:cNvSpPr>
              <p:nvPr/>
            </p:nvSpPr>
            <p:spPr bwMode="auto">
              <a:xfrm>
                <a:off x="1732" y="2497"/>
                <a:ext cx="763" cy="763"/>
              </a:xfrm>
              <a:custGeom>
                <a:avLst/>
                <a:gdLst>
                  <a:gd name="T0" fmla="*/ 21 w 1527"/>
                  <a:gd name="T1" fmla="*/ 15 h 1525"/>
                  <a:gd name="T2" fmla="*/ 19 w 1527"/>
                  <a:gd name="T3" fmla="*/ 19 h 1525"/>
                  <a:gd name="T4" fmla="*/ 16 w 1527"/>
                  <a:gd name="T5" fmla="*/ 21 h 1525"/>
                  <a:gd name="T6" fmla="*/ 12 w 1527"/>
                  <a:gd name="T7" fmla="*/ 23 h 1525"/>
                  <a:gd name="T8" fmla="*/ 8 w 1527"/>
                  <a:gd name="T9" fmla="*/ 22 h 1525"/>
                  <a:gd name="T10" fmla="*/ 5 w 1527"/>
                  <a:gd name="T11" fmla="*/ 20 h 1525"/>
                  <a:gd name="T12" fmla="*/ 2 w 1527"/>
                  <a:gd name="T13" fmla="*/ 17 h 1525"/>
                  <a:gd name="T14" fmla="*/ 1 w 1527"/>
                  <a:gd name="T15" fmla="*/ 13 h 1525"/>
                  <a:gd name="T16" fmla="*/ 1 w 1527"/>
                  <a:gd name="T17" fmla="*/ 9 h 1525"/>
                  <a:gd name="T18" fmla="*/ 3 w 1527"/>
                  <a:gd name="T19" fmla="*/ 6 h 1525"/>
                  <a:gd name="T20" fmla="*/ 6 w 1527"/>
                  <a:gd name="T21" fmla="*/ 3 h 1525"/>
                  <a:gd name="T22" fmla="*/ 10 w 1527"/>
                  <a:gd name="T23" fmla="*/ 2 h 1525"/>
                  <a:gd name="T24" fmla="*/ 14 w 1527"/>
                  <a:gd name="T25" fmla="*/ 3 h 1525"/>
                  <a:gd name="T26" fmla="*/ 18 w 1527"/>
                  <a:gd name="T27" fmla="*/ 4 h 1525"/>
                  <a:gd name="T28" fmla="*/ 20 w 1527"/>
                  <a:gd name="T29" fmla="*/ 8 h 1525"/>
                  <a:gd name="T30" fmla="*/ 21 w 1527"/>
                  <a:gd name="T31" fmla="*/ 11 h 1525"/>
                  <a:gd name="T32" fmla="*/ 0 w 1527"/>
                  <a:gd name="T33" fmla="*/ 11 h 1525"/>
                  <a:gd name="T34" fmla="*/ 0 w 1527"/>
                  <a:gd name="T35" fmla="*/ 9 h 1525"/>
                  <a:gd name="T36" fmla="*/ 1 w 1527"/>
                  <a:gd name="T37" fmla="*/ 7 h 1525"/>
                  <a:gd name="T38" fmla="*/ 2 w 1527"/>
                  <a:gd name="T39" fmla="*/ 5 h 1525"/>
                  <a:gd name="T40" fmla="*/ 4 w 1527"/>
                  <a:gd name="T41" fmla="*/ 3 h 1525"/>
                  <a:gd name="T42" fmla="*/ 6 w 1527"/>
                  <a:gd name="T43" fmla="*/ 2 h 1525"/>
                  <a:gd name="T44" fmla="*/ 8 w 1527"/>
                  <a:gd name="T45" fmla="*/ 1 h 1525"/>
                  <a:gd name="T46" fmla="*/ 10 w 1527"/>
                  <a:gd name="T47" fmla="*/ 1 h 1525"/>
                  <a:gd name="T48" fmla="*/ 13 w 1527"/>
                  <a:gd name="T49" fmla="*/ 1 h 1525"/>
                  <a:gd name="T50" fmla="*/ 15 w 1527"/>
                  <a:gd name="T51" fmla="*/ 1 h 1525"/>
                  <a:gd name="T52" fmla="*/ 17 w 1527"/>
                  <a:gd name="T53" fmla="*/ 2 h 1525"/>
                  <a:gd name="T54" fmla="*/ 19 w 1527"/>
                  <a:gd name="T55" fmla="*/ 3 h 1525"/>
                  <a:gd name="T56" fmla="*/ 21 w 1527"/>
                  <a:gd name="T57" fmla="*/ 5 h 1525"/>
                  <a:gd name="T58" fmla="*/ 22 w 1527"/>
                  <a:gd name="T59" fmla="*/ 7 h 1525"/>
                  <a:gd name="T60" fmla="*/ 23 w 1527"/>
                  <a:gd name="T61" fmla="*/ 9 h 1525"/>
                  <a:gd name="T62" fmla="*/ 23 w 1527"/>
                  <a:gd name="T63" fmla="*/ 11 h 1525"/>
                  <a:gd name="T64" fmla="*/ 23 w 1527"/>
                  <a:gd name="T65" fmla="*/ 14 h 1525"/>
                  <a:gd name="T66" fmla="*/ 23 w 1527"/>
                  <a:gd name="T67" fmla="*/ 16 h 1525"/>
                  <a:gd name="T68" fmla="*/ 22 w 1527"/>
                  <a:gd name="T69" fmla="*/ 18 h 1525"/>
                  <a:gd name="T70" fmla="*/ 21 w 1527"/>
                  <a:gd name="T71" fmla="*/ 20 h 1525"/>
                  <a:gd name="T72" fmla="*/ 19 w 1527"/>
                  <a:gd name="T73" fmla="*/ 22 h 1525"/>
                  <a:gd name="T74" fmla="*/ 17 w 1527"/>
                  <a:gd name="T75" fmla="*/ 23 h 1525"/>
                  <a:gd name="T76" fmla="*/ 15 w 1527"/>
                  <a:gd name="T77" fmla="*/ 24 h 1525"/>
                  <a:gd name="T78" fmla="*/ 13 w 1527"/>
                  <a:gd name="T79" fmla="*/ 24 h 1525"/>
                  <a:gd name="T80" fmla="*/ 10 w 1527"/>
                  <a:gd name="T81" fmla="*/ 24 h 1525"/>
                  <a:gd name="T82" fmla="*/ 8 w 1527"/>
                  <a:gd name="T83" fmla="*/ 24 h 1525"/>
                  <a:gd name="T84" fmla="*/ 6 w 1527"/>
                  <a:gd name="T85" fmla="*/ 23 h 1525"/>
                  <a:gd name="T86" fmla="*/ 4 w 1527"/>
                  <a:gd name="T87" fmla="*/ 22 h 1525"/>
                  <a:gd name="T88" fmla="*/ 2 w 1527"/>
                  <a:gd name="T89" fmla="*/ 20 h 1525"/>
                  <a:gd name="T90" fmla="*/ 1 w 1527"/>
                  <a:gd name="T91" fmla="*/ 18 h 1525"/>
                  <a:gd name="T92" fmla="*/ 0 w 1527"/>
                  <a:gd name="T93" fmla="*/ 16 h 1525"/>
                  <a:gd name="T94" fmla="*/ 0 w 1527"/>
                  <a:gd name="T95" fmla="*/ 14 h 15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27" h="1525">
                    <a:moveTo>
                      <a:pt x="1409" y="762"/>
                    </a:moveTo>
                    <a:lnTo>
                      <a:pt x="1406" y="828"/>
                    </a:lnTo>
                    <a:lnTo>
                      <a:pt x="1397" y="893"/>
                    </a:lnTo>
                    <a:lnTo>
                      <a:pt x="1381" y="956"/>
                    </a:lnTo>
                    <a:lnTo>
                      <a:pt x="1359" y="1016"/>
                    </a:lnTo>
                    <a:lnTo>
                      <a:pt x="1331" y="1074"/>
                    </a:lnTo>
                    <a:lnTo>
                      <a:pt x="1298" y="1128"/>
                    </a:lnTo>
                    <a:lnTo>
                      <a:pt x="1260" y="1179"/>
                    </a:lnTo>
                    <a:lnTo>
                      <a:pt x="1218" y="1225"/>
                    </a:lnTo>
                    <a:lnTo>
                      <a:pt x="1171" y="1267"/>
                    </a:lnTo>
                    <a:lnTo>
                      <a:pt x="1120" y="1305"/>
                    </a:lnTo>
                    <a:lnTo>
                      <a:pt x="1066" y="1338"/>
                    </a:lnTo>
                    <a:lnTo>
                      <a:pt x="1009" y="1366"/>
                    </a:lnTo>
                    <a:lnTo>
                      <a:pt x="949" y="1388"/>
                    </a:lnTo>
                    <a:lnTo>
                      <a:pt x="885" y="1404"/>
                    </a:lnTo>
                    <a:lnTo>
                      <a:pt x="820" y="1415"/>
                    </a:lnTo>
                    <a:lnTo>
                      <a:pt x="753" y="1418"/>
                    </a:lnTo>
                    <a:lnTo>
                      <a:pt x="686" y="1415"/>
                    </a:lnTo>
                    <a:lnTo>
                      <a:pt x="620" y="1404"/>
                    </a:lnTo>
                    <a:lnTo>
                      <a:pt x="557" y="1388"/>
                    </a:lnTo>
                    <a:lnTo>
                      <a:pt x="497" y="1366"/>
                    </a:lnTo>
                    <a:lnTo>
                      <a:pt x="440" y="1339"/>
                    </a:lnTo>
                    <a:lnTo>
                      <a:pt x="385" y="1305"/>
                    </a:lnTo>
                    <a:lnTo>
                      <a:pt x="335" y="1267"/>
                    </a:lnTo>
                    <a:lnTo>
                      <a:pt x="289" y="1225"/>
                    </a:lnTo>
                    <a:lnTo>
                      <a:pt x="246" y="1179"/>
                    </a:lnTo>
                    <a:lnTo>
                      <a:pt x="209" y="1128"/>
                    </a:lnTo>
                    <a:lnTo>
                      <a:pt x="176" y="1074"/>
                    </a:lnTo>
                    <a:lnTo>
                      <a:pt x="148" y="1017"/>
                    </a:lnTo>
                    <a:lnTo>
                      <a:pt x="126" y="957"/>
                    </a:lnTo>
                    <a:lnTo>
                      <a:pt x="110" y="894"/>
                    </a:lnTo>
                    <a:lnTo>
                      <a:pt x="101" y="830"/>
                    </a:lnTo>
                    <a:lnTo>
                      <a:pt x="98" y="763"/>
                    </a:lnTo>
                    <a:lnTo>
                      <a:pt x="101" y="696"/>
                    </a:lnTo>
                    <a:lnTo>
                      <a:pt x="110" y="631"/>
                    </a:lnTo>
                    <a:lnTo>
                      <a:pt x="126" y="568"/>
                    </a:lnTo>
                    <a:lnTo>
                      <a:pt x="148" y="508"/>
                    </a:lnTo>
                    <a:lnTo>
                      <a:pt x="176" y="450"/>
                    </a:lnTo>
                    <a:lnTo>
                      <a:pt x="209" y="396"/>
                    </a:lnTo>
                    <a:lnTo>
                      <a:pt x="246" y="346"/>
                    </a:lnTo>
                    <a:lnTo>
                      <a:pt x="289" y="300"/>
                    </a:lnTo>
                    <a:lnTo>
                      <a:pt x="336" y="257"/>
                    </a:lnTo>
                    <a:lnTo>
                      <a:pt x="387" y="219"/>
                    </a:lnTo>
                    <a:lnTo>
                      <a:pt x="441" y="185"/>
                    </a:lnTo>
                    <a:lnTo>
                      <a:pt x="497" y="158"/>
                    </a:lnTo>
                    <a:lnTo>
                      <a:pt x="558" y="136"/>
                    </a:lnTo>
                    <a:lnTo>
                      <a:pt x="622" y="120"/>
                    </a:lnTo>
                    <a:lnTo>
                      <a:pt x="687" y="109"/>
                    </a:lnTo>
                    <a:lnTo>
                      <a:pt x="754" y="106"/>
                    </a:lnTo>
                    <a:lnTo>
                      <a:pt x="821" y="109"/>
                    </a:lnTo>
                    <a:lnTo>
                      <a:pt x="887" y="120"/>
                    </a:lnTo>
                    <a:lnTo>
                      <a:pt x="949" y="136"/>
                    </a:lnTo>
                    <a:lnTo>
                      <a:pt x="1009" y="158"/>
                    </a:lnTo>
                    <a:lnTo>
                      <a:pt x="1066" y="185"/>
                    </a:lnTo>
                    <a:lnTo>
                      <a:pt x="1120" y="218"/>
                    </a:lnTo>
                    <a:lnTo>
                      <a:pt x="1171" y="256"/>
                    </a:lnTo>
                    <a:lnTo>
                      <a:pt x="1217" y="298"/>
                    </a:lnTo>
                    <a:lnTo>
                      <a:pt x="1260" y="344"/>
                    </a:lnTo>
                    <a:lnTo>
                      <a:pt x="1298" y="395"/>
                    </a:lnTo>
                    <a:lnTo>
                      <a:pt x="1330" y="449"/>
                    </a:lnTo>
                    <a:lnTo>
                      <a:pt x="1358" y="507"/>
                    </a:lnTo>
                    <a:lnTo>
                      <a:pt x="1380" y="567"/>
                    </a:lnTo>
                    <a:lnTo>
                      <a:pt x="1396" y="629"/>
                    </a:lnTo>
                    <a:lnTo>
                      <a:pt x="1406" y="695"/>
                    </a:lnTo>
                    <a:lnTo>
                      <a:pt x="1409" y="762"/>
                    </a:lnTo>
                    <a:close/>
                    <a:moveTo>
                      <a:pt x="0" y="764"/>
                    </a:moveTo>
                    <a:lnTo>
                      <a:pt x="1" y="725"/>
                    </a:lnTo>
                    <a:lnTo>
                      <a:pt x="3" y="687"/>
                    </a:lnTo>
                    <a:lnTo>
                      <a:pt x="9" y="649"/>
                    </a:lnTo>
                    <a:lnTo>
                      <a:pt x="15" y="611"/>
                    </a:lnTo>
                    <a:lnTo>
                      <a:pt x="24" y="574"/>
                    </a:lnTo>
                    <a:lnTo>
                      <a:pt x="34" y="538"/>
                    </a:lnTo>
                    <a:lnTo>
                      <a:pt x="46" y="502"/>
                    </a:lnTo>
                    <a:lnTo>
                      <a:pt x="59" y="468"/>
                    </a:lnTo>
                    <a:lnTo>
                      <a:pt x="74" y="433"/>
                    </a:lnTo>
                    <a:lnTo>
                      <a:pt x="92" y="401"/>
                    </a:lnTo>
                    <a:lnTo>
                      <a:pt x="110" y="369"/>
                    </a:lnTo>
                    <a:lnTo>
                      <a:pt x="130" y="338"/>
                    </a:lnTo>
                    <a:lnTo>
                      <a:pt x="150" y="308"/>
                    </a:lnTo>
                    <a:lnTo>
                      <a:pt x="174" y="279"/>
                    </a:lnTo>
                    <a:lnTo>
                      <a:pt x="198" y="251"/>
                    </a:lnTo>
                    <a:lnTo>
                      <a:pt x="223" y="225"/>
                    </a:lnTo>
                    <a:lnTo>
                      <a:pt x="250" y="199"/>
                    </a:lnTo>
                    <a:lnTo>
                      <a:pt x="277" y="175"/>
                    </a:lnTo>
                    <a:lnTo>
                      <a:pt x="306" y="152"/>
                    </a:lnTo>
                    <a:lnTo>
                      <a:pt x="336" y="130"/>
                    </a:lnTo>
                    <a:lnTo>
                      <a:pt x="367" y="111"/>
                    </a:lnTo>
                    <a:lnTo>
                      <a:pt x="399" y="92"/>
                    </a:lnTo>
                    <a:lnTo>
                      <a:pt x="432" y="75"/>
                    </a:lnTo>
                    <a:lnTo>
                      <a:pt x="466" y="60"/>
                    </a:lnTo>
                    <a:lnTo>
                      <a:pt x="501" y="46"/>
                    </a:lnTo>
                    <a:lnTo>
                      <a:pt x="536" y="35"/>
                    </a:lnTo>
                    <a:lnTo>
                      <a:pt x="572" y="24"/>
                    </a:lnTo>
                    <a:lnTo>
                      <a:pt x="609" y="15"/>
                    </a:lnTo>
                    <a:lnTo>
                      <a:pt x="647" y="8"/>
                    </a:lnTo>
                    <a:lnTo>
                      <a:pt x="685" y="3"/>
                    </a:lnTo>
                    <a:lnTo>
                      <a:pt x="724" y="1"/>
                    </a:lnTo>
                    <a:lnTo>
                      <a:pt x="763" y="0"/>
                    </a:lnTo>
                    <a:lnTo>
                      <a:pt x="802" y="1"/>
                    </a:lnTo>
                    <a:lnTo>
                      <a:pt x="842" y="3"/>
                    </a:lnTo>
                    <a:lnTo>
                      <a:pt x="880" y="8"/>
                    </a:lnTo>
                    <a:lnTo>
                      <a:pt x="918" y="15"/>
                    </a:lnTo>
                    <a:lnTo>
                      <a:pt x="954" y="24"/>
                    </a:lnTo>
                    <a:lnTo>
                      <a:pt x="991" y="35"/>
                    </a:lnTo>
                    <a:lnTo>
                      <a:pt x="1026" y="46"/>
                    </a:lnTo>
                    <a:lnTo>
                      <a:pt x="1062" y="60"/>
                    </a:lnTo>
                    <a:lnTo>
                      <a:pt x="1095" y="75"/>
                    </a:lnTo>
                    <a:lnTo>
                      <a:pt x="1128" y="92"/>
                    </a:lnTo>
                    <a:lnTo>
                      <a:pt x="1160" y="111"/>
                    </a:lnTo>
                    <a:lnTo>
                      <a:pt x="1191" y="130"/>
                    </a:lnTo>
                    <a:lnTo>
                      <a:pt x="1221" y="151"/>
                    </a:lnTo>
                    <a:lnTo>
                      <a:pt x="1249" y="174"/>
                    </a:lnTo>
                    <a:lnTo>
                      <a:pt x="1277" y="198"/>
                    </a:lnTo>
                    <a:lnTo>
                      <a:pt x="1305" y="223"/>
                    </a:lnTo>
                    <a:lnTo>
                      <a:pt x="1329" y="250"/>
                    </a:lnTo>
                    <a:lnTo>
                      <a:pt x="1353" y="278"/>
                    </a:lnTo>
                    <a:lnTo>
                      <a:pt x="1376" y="306"/>
                    </a:lnTo>
                    <a:lnTo>
                      <a:pt x="1397" y="336"/>
                    </a:lnTo>
                    <a:lnTo>
                      <a:pt x="1418" y="368"/>
                    </a:lnTo>
                    <a:lnTo>
                      <a:pt x="1436" y="400"/>
                    </a:lnTo>
                    <a:lnTo>
                      <a:pt x="1452" y="432"/>
                    </a:lnTo>
                    <a:lnTo>
                      <a:pt x="1467" y="465"/>
                    </a:lnTo>
                    <a:lnTo>
                      <a:pt x="1481" y="500"/>
                    </a:lnTo>
                    <a:lnTo>
                      <a:pt x="1494" y="536"/>
                    </a:lnTo>
                    <a:lnTo>
                      <a:pt x="1504" y="571"/>
                    </a:lnTo>
                    <a:lnTo>
                      <a:pt x="1512" y="608"/>
                    </a:lnTo>
                    <a:lnTo>
                      <a:pt x="1519" y="646"/>
                    </a:lnTo>
                    <a:lnTo>
                      <a:pt x="1523" y="684"/>
                    </a:lnTo>
                    <a:lnTo>
                      <a:pt x="1526" y="722"/>
                    </a:lnTo>
                    <a:lnTo>
                      <a:pt x="1527" y="762"/>
                    </a:lnTo>
                    <a:lnTo>
                      <a:pt x="1526" y="801"/>
                    </a:lnTo>
                    <a:lnTo>
                      <a:pt x="1523" y="840"/>
                    </a:lnTo>
                    <a:lnTo>
                      <a:pt x="1519" y="878"/>
                    </a:lnTo>
                    <a:lnTo>
                      <a:pt x="1512" y="915"/>
                    </a:lnTo>
                    <a:lnTo>
                      <a:pt x="1503" y="952"/>
                    </a:lnTo>
                    <a:lnTo>
                      <a:pt x="1494" y="989"/>
                    </a:lnTo>
                    <a:lnTo>
                      <a:pt x="1481" y="1023"/>
                    </a:lnTo>
                    <a:lnTo>
                      <a:pt x="1467" y="1059"/>
                    </a:lnTo>
                    <a:lnTo>
                      <a:pt x="1452" y="1092"/>
                    </a:lnTo>
                    <a:lnTo>
                      <a:pt x="1435" y="1126"/>
                    </a:lnTo>
                    <a:lnTo>
                      <a:pt x="1416" y="1157"/>
                    </a:lnTo>
                    <a:lnTo>
                      <a:pt x="1397" y="1188"/>
                    </a:lnTo>
                    <a:lnTo>
                      <a:pt x="1376" y="1218"/>
                    </a:lnTo>
                    <a:lnTo>
                      <a:pt x="1353" y="1247"/>
                    </a:lnTo>
                    <a:lnTo>
                      <a:pt x="1329" y="1274"/>
                    </a:lnTo>
                    <a:lnTo>
                      <a:pt x="1303" y="1301"/>
                    </a:lnTo>
                    <a:lnTo>
                      <a:pt x="1277" y="1326"/>
                    </a:lnTo>
                    <a:lnTo>
                      <a:pt x="1249" y="1350"/>
                    </a:lnTo>
                    <a:lnTo>
                      <a:pt x="1221" y="1373"/>
                    </a:lnTo>
                    <a:lnTo>
                      <a:pt x="1191" y="1394"/>
                    </a:lnTo>
                    <a:lnTo>
                      <a:pt x="1160" y="1415"/>
                    </a:lnTo>
                    <a:lnTo>
                      <a:pt x="1127" y="1433"/>
                    </a:lnTo>
                    <a:lnTo>
                      <a:pt x="1095" y="1449"/>
                    </a:lnTo>
                    <a:lnTo>
                      <a:pt x="1060" y="1466"/>
                    </a:lnTo>
                    <a:lnTo>
                      <a:pt x="1026" y="1479"/>
                    </a:lnTo>
                    <a:lnTo>
                      <a:pt x="990" y="1491"/>
                    </a:lnTo>
                    <a:lnTo>
                      <a:pt x="954" y="1501"/>
                    </a:lnTo>
                    <a:lnTo>
                      <a:pt x="918" y="1509"/>
                    </a:lnTo>
                    <a:lnTo>
                      <a:pt x="880" y="1516"/>
                    </a:lnTo>
                    <a:lnTo>
                      <a:pt x="842" y="1522"/>
                    </a:lnTo>
                    <a:lnTo>
                      <a:pt x="802" y="1524"/>
                    </a:lnTo>
                    <a:lnTo>
                      <a:pt x="763" y="1525"/>
                    </a:lnTo>
                    <a:lnTo>
                      <a:pt x="724" y="1524"/>
                    </a:lnTo>
                    <a:lnTo>
                      <a:pt x="685" y="1522"/>
                    </a:lnTo>
                    <a:lnTo>
                      <a:pt x="647" y="1516"/>
                    </a:lnTo>
                    <a:lnTo>
                      <a:pt x="609" y="1510"/>
                    </a:lnTo>
                    <a:lnTo>
                      <a:pt x="572" y="1501"/>
                    </a:lnTo>
                    <a:lnTo>
                      <a:pt x="535" y="1491"/>
                    </a:lnTo>
                    <a:lnTo>
                      <a:pt x="500" y="1479"/>
                    </a:lnTo>
                    <a:lnTo>
                      <a:pt x="465" y="1466"/>
                    </a:lnTo>
                    <a:lnTo>
                      <a:pt x="432" y="1451"/>
                    </a:lnTo>
                    <a:lnTo>
                      <a:pt x="398" y="1433"/>
                    </a:lnTo>
                    <a:lnTo>
                      <a:pt x="366" y="1415"/>
                    </a:lnTo>
                    <a:lnTo>
                      <a:pt x="336" y="1395"/>
                    </a:lnTo>
                    <a:lnTo>
                      <a:pt x="306" y="1373"/>
                    </a:lnTo>
                    <a:lnTo>
                      <a:pt x="277" y="1351"/>
                    </a:lnTo>
                    <a:lnTo>
                      <a:pt x="248" y="1327"/>
                    </a:lnTo>
                    <a:lnTo>
                      <a:pt x="223" y="1302"/>
                    </a:lnTo>
                    <a:lnTo>
                      <a:pt x="198" y="1275"/>
                    </a:lnTo>
                    <a:lnTo>
                      <a:pt x="174" y="1248"/>
                    </a:lnTo>
                    <a:lnTo>
                      <a:pt x="150" y="1219"/>
                    </a:lnTo>
                    <a:lnTo>
                      <a:pt x="130" y="1189"/>
                    </a:lnTo>
                    <a:lnTo>
                      <a:pt x="110" y="1158"/>
                    </a:lnTo>
                    <a:lnTo>
                      <a:pt x="92" y="1127"/>
                    </a:lnTo>
                    <a:lnTo>
                      <a:pt x="74" y="1093"/>
                    </a:lnTo>
                    <a:lnTo>
                      <a:pt x="59" y="1060"/>
                    </a:lnTo>
                    <a:lnTo>
                      <a:pt x="46" y="1025"/>
                    </a:lnTo>
                    <a:lnTo>
                      <a:pt x="34" y="990"/>
                    </a:lnTo>
                    <a:lnTo>
                      <a:pt x="24" y="954"/>
                    </a:lnTo>
                    <a:lnTo>
                      <a:pt x="15" y="917"/>
                    </a:lnTo>
                    <a:lnTo>
                      <a:pt x="9" y="879"/>
                    </a:lnTo>
                    <a:lnTo>
                      <a:pt x="3" y="841"/>
                    </a:lnTo>
                    <a:lnTo>
                      <a:pt x="1" y="803"/>
                    </a:lnTo>
                    <a:lnTo>
                      <a:pt x="0" y="764"/>
                    </a:lnTo>
                    <a:close/>
                  </a:path>
                </a:pathLst>
              </a:custGeom>
              <a:solidFill>
                <a:srgbClr val="6D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08" name="Freeform 457">
                <a:extLst>
                  <a:ext uri="{FF2B5EF4-FFF2-40B4-BE49-F238E27FC236}">
                    <a16:creationId xmlns:a16="http://schemas.microsoft.com/office/drawing/2014/main" id="{B641626D-C384-4555-9E50-DE8E2F1A22F6}"/>
                  </a:ext>
                </a:extLst>
              </p:cNvPr>
              <p:cNvSpPr>
                <a:spLocks noEditPoints="1"/>
              </p:cNvSpPr>
              <p:nvPr/>
            </p:nvSpPr>
            <p:spPr bwMode="auto">
              <a:xfrm>
                <a:off x="1733" y="2499"/>
                <a:ext cx="760" cy="759"/>
              </a:xfrm>
              <a:custGeom>
                <a:avLst/>
                <a:gdLst>
                  <a:gd name="T0" fmla="*/ 22 w 1519"/>
                  <a:gd name="T1" fmla="*/ 15 h 1518"/>
                  <a:gd name="T2" fmla="*/ 20 w 1519"/>
                  <a:gd name="T3" fmla="*/ 19 h 1518"/>
                  <a:gd name="T4" fmla="*/ 17 w 1519"/>
                  <a:gd name="T5" fmla="*/ 21 h 1518"/>
                  <a:gd name="T6" fmla="*/ 13 w 1519"/>
                  <a:gd name="T7" fmla="*/ 23 h 1518"/>
                  <a:gd name="T8" fmla="*/ 9 w 1519"/>
                  <a:gd name="T9" fmla="*/ 22 h 1518"/>
                  <a:gd name="T10" fmla="*/ 6 w 1519"/>
                  <a:gd name="T11" fmla="*/ 20 h 1518"/>
                  <a:gd name="T12" fmla="*/ 3 w 1519"/>
                  <a:gd name="T13" fmla="*/ 17 h 1518"/>
                  <a:gd name="T14" fmla="*/ 2 w 1519"/>
                  <a:gd name="T15" fmla="*/ 13 h 1518"/>
                  <a:gd name="T16" fmla="*/ 2 w 1519"/>
                  <a:gd name="T17" fmla="*/ 9 h 1518"/>
                  <a:gd name="T18" fmla="*/ 4 w 1519"/>
                  <a:gd name="T19" fmla="*/ 6 h 1518"/>
                  <a:gd name="T20" fmla="*/ 7 w 1519"/>
                  <a:gd name="T21" fmla="*/ 3 h 1518"/>
                  <a:gd name="T22" fmla="*/ 11 w 1519"/>
                  <a:gd name="T23" fmla="*/ 2 h 1518"/>
                  <a:gd name="T24" fmla="*/ 15 w 1519"/>
                  <a:gd name="T25" fmla="*/ 3 h 1518"/>
                  <a:gd name="T26" fmla="*/ 19 w 1519"/>
                  <a:gd name="T27" fmla="*/ 4 h 1518"/>
                  <a:gd name="T28" fmla="*/ 21 w 1519"/>
                  <a:gd name="T29" fmla="*/ 7 h 1518"/>
                  <a:gd name="T30" fmla="*/ 22 w 1519"/>
                  <a:gd name="T31" fmla="*/ 11 h 1518"/>
                  <a:gd name="T32" fmla="*/ 1 w 1519"/>
                  <a:gd name="T33" fmla="*/ 11 h 1518"/>
                  <a:gd name="T34" fmla="*/ 1 w 1519"/>
                  <a:gd name="T35" fmla="*/ 9 h 1518"/>
                  <a:gd name="T36" fmla="*/ 2 w 1519"/>
                  <a:gd name="T37" fmla="*/ 7 h 1518"/>
                  <a:gd name="T38" fmla="*/ 3 w 1519"/>
                  <a:gd name="T39" fmla="*/ 5 h 1518"/>
                  <a:gd name="T40" fmla="*/ 5 w 1519"/>
                  <a:gd name="T41" fmla="*/ 3 h 1518"/>
                  <a:gd name="T42" fmla="*/ 7 w 1519"/>
                  <a:gd name="T43" fmla="*/ 2 h 1518"/>
                  <a:gd name="T44" fmla="*/ 9 w 1519"/>
                  <a:gd name="T45" fmla="*/ 1 h 1518"/>
                  <a:gd name="T46" fmla="*/ 11 w 1519"/>
                  <a:gd name="T47" fmla="*/ 1 h 1518"/>
                  <a:gd name="T48" fmla="*/ 14 w 1519"/>
                  <a:gd name="T49" fmla="*/ 1 h 1518"/>
                  <a:gd name="T50" fmla="*/ 16 w 1519"/>
                  <a:gd name="T51" fmla="*/ 1 h 1518"/>
                  <a:gd name="T52" fmla="*/ 18 w 1519"/>
                  <a:gd name="T53" fmla="*/ 2 h 1518"/>
                  <a:gd name="T54" fmla="*/ 20 w 1519"/>
                  <a:gd name="T55" fmla="*/ 3 h 1518"/>
                  <a:gd name="T56" fmla="*/ 22 w 1519"/>
                  <a:gd name="T57" fmla="*/ 5 h 1518"/>
                  <a:gd name="T58" fmla="*/ 23 w 1519"/>
                  <a:gd name="T59" fmla="*/ 7 h 1518"/>
                  <a:gd name="T60" fmla="*/ 24 w 1519"/>
                  <a:gd name="T61" fmla="*/ 9 h 1518"/>
                  <a:gd name="T62" fmla="*/ 24 w 1519"/>
                  <a:gd name="T63" fmla="*/ 11 h 1518"/>
                  <a:gd name="T64" fmla="*/ 24 w 1519"/>
                  <a:gd name="T65" fmla="*/ 14 h 1518"/>
                  <a:gd name="T66" fmla="*/ 24 w 1519"/>
                  <a:gd name="T67" fmla="*/ 16 h 1518"/>
                  <a:gd name="T68" fmla="*/ 23 w 1519"/>
                  <a:gd name="T69" fmla="*/ 18 h 1518"/>
                  <a:gd name="T70" fmla="*/ 22 w 1519"/>
                  <a:gd name="T71" fmla="*/ 20 h 1518"/>
                  <a:gd name="T72" fmla="*/ 20 w 1519"/>
                  <a:gd name="T73" fmla="*/ 21 h 1518"/>
                  <a:gd name="T74" fmla="*/ 18 w 1519"/>
                  <a:gd name="T75" fmla="*/ 23 h 1518"/>
                  <a:gd name="T76" fmla="*/ 16 w 1519"/>
                  <a:gd name="T77" fmla="*/ 24 h 1518"/>
                  <a:gd name="T78" fmla="*/ 14 w 1519"/>
                  <a:gd name="T79" fmla="*/ 24 h 1518"/>
                  <a:gd name="T80" fmla="*/ 11 w 1519"/>
                  <a:gd name="T81" fmla="*/ 24 h 1518"/>
                  <a:gd name="T82" fmla="*/ 9 w 1519"/>
                  <a:gd name="T83" fmla="*/ 24 h 1518"/>
                  <a:gd name="T84" fmla="*/ 7 w 1519"/>
                  <a:gd name="T85" fmla="*/ 23 h 1518"/>
                  <a:gd name="T86" fmla="*/ 5 w 1519"/>
                  <a:gd name="T87" fmla="*/ 21 h 1518"/>
                  <a:gd name="T88" fmla="*/ 3 w 1519"/>
                  <a:gd name="T89" fmla="*/ 20 h 1518"/>
                  <a:gd name="T90" fmla="*/ 2 w 1519"/>
                  <a:gd name="T91" fmla="*/ 18 h 1518"/>
                  <a:gd name="T92" fmla="*/ 1 w 1519"/>
                  <a:gd name="T93" fmla="*/ 16 h 1518"/>
                  <a:gd name="T94" fmla="*/ 1 w 1519"/>
                  <a:gd name="T95" fmla="*/ 14 h 1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19" h="1518">
                    <a:moveTo>
                      <a:pt x="1407" y="759"/>
                    </a:moveTo>
                    <a:lnTo>
                      <a:pt x="1404" y="825"/>
                    </a:lnTo>
                    <a:lnTo>
                      <a:pt x="1395" y="891"/>
                    </a:lnTo>
                    <a:lnTo>
                      <a:pt x="1379" y="954"/>
                    </a:lnTo>
                    <a:lnTo>
                      <a:pt x="1357" y="1014"/>
                    </a:lnTo>
                    <a:lnTo>
                      <a:pt x="1329" y="1072"/>
                    </a:lnTo>
                    <a:lnTo>
                      <a:pt x="1296" y="1127"/>
                    </a:lnTo>
                    <a:lnTo>
                      <a:pt x="1258" y="1178"/>
                    </a:lnTo>
                    <a:lnTo>
                      <a:pt x="1215" y="1224"/>
                    </a:lnTo>
                    <a:lnTo>
                      <a:pt x="1169" y="1268"/>
                    </a:lnTo>
                    <a:lnTo>
                      <a:pt x="1118" y="1306"/>
                    </a:lnTo>
                    <a:lnTo>
                      <a:pt x="1063" y="1338"/>
                    </a:lnTo>
                    <a:lnTo>
                      <a:pt x="1005" y="1366"/>
                    </a:lnTo>
                    <a:lnTo>
                      <a:pt x="946" y="1389"/>
                    </a:lnTo>
                    <a:lnTo>
                      <a:pt x="882" y="1405"/>
                    </a:lnTo>
                    <a:lnTo>
                      <a:pt x="817" y="1414"/>
                    </a:lnTo>
                    <a:lnTo>
                      <a:pt x="749" y="1418"/>
                    </a:lnTo>
                    <a:lnTo>
                      <a:pt x="681" y="1414"/>
                    </a:lnTo>
                    <a:lnTo>
                      <a:pt x="615" y="1404"/>
                    </a:lnTo>
                    <a:lnTo>
                      <a:pt x="552" y="1388"/>
                    </a:lnTo>
                    <a:lnTo>
                      <a:pt x="491" y="1366"/>
                    </a:lnTo>
                    <a:lnTo>
                      <a:pt x="433" y="1338"/>
                    </a:lnTo>
                    <a:lnTo>
                      <a:pt x="379" y="1305"/>
                    </a:lnTo>
                    <a:lnTo>
                      <a:pt x="328" y="1267"/>
                    </a:lnTo>
                    <a:lnTo>
                      <a:pt x="281" y="1224"/>
                    </a:lnTo>
                    <a:lnTo>
                      <a:pt x="238" y="1178"/>
                    </a:lnTo>
                    <a:lnTo>
                      <a:pt x="200" y="1127"/>
                    </a:lnTo>
                    <a:lnTo>
                      <a:pt x="168" y="1073"/>
                    </a:lnTo>
                    <a:lnTo>
                      <a:pt x="140" y="1015"/>
                    </a:lnTo>
                    <a:lnTo>
                      <a:pt x="119" y="954"/>
                    </a:lnTo>
                    <a:lnTo>
                      <a:pt x="102" y="892"/>
                    </a:lnTo>
                    <a:lnTo>
                      <a:pt x="92" y="827"/>
                    </a:lnTo>
                    <a:lnTo>
                      <a:pt x="89" y="760"/>
                    </a:lnTo>
                    <a:lnTo>
                      <a:pt x="92" y="693"/>
                    </a:lnTo>
                    <a:lnTo>
                      <a:pt x="102" y="627"/>
                    </a:lnTo>
                    <a:lnTo>
                      <a:pt x="119" y="565"/>
                    </a:lnTo>
                    <a:lnTo>
                      <a:pt x="140" y="504"/>
                    </a:lnTo>
                    <a:lnTo>
                      <a:pt x="168" y="446"/>
                    </a:lnTo>
                    <a:lnTo>
                      <a:pt x="200" y="392"/>
                    </a:lnTo>
                    <a:lnTo>
                      <a:pt x="238" y="341"/>
                    </a:lnTo>
                    <a:lnTo>
                      <a:pt x="281" y="294"/>
                    </a:lnTo>
                    <a:lnTo>
                      <a:pt x="328" y="252"/>
                    </a:lnTo>
                    <a:lnTo>
                      <a:pt x="379" y="214"/>
                    </a:lnTo>
                    <a:lnTo>
                      <a:pt x="433" y="180"/>
                    </a:lnTo>
                    <a:lnTo>
                      <a:pt x="491" y="151"/>
                    </a:lnTo>
                    <a:lnTo>
                      <a:pt x="552" y="129"/>
                    </a:lnTo>
                    <a:lnTo>
                      <a:pt x="615" y="113"/>
                    </a:lnTo>
                    <a:lnTo>
                      <a:pt x="681" y="103"/>
                    </a:lnTo>
                    <a:lnTo>
                      <a:pt x="749" y="100"/>
                    </a:lnTo>
                    <a:lnTo>
                      <a:pt x="817" y="103"/>
                    </a:lnTo>
                    <a:lnTo>
                      <a:pt x="882" y="113"/>
                    </a:lnTo>
                    <a:lnTo>
                      <a:pt x="946" y="129"/>
                    </a:lnTo>
                    <a:lnTo>
                      <a:pt x="1007" y="151"/>
                    </a:lnTo>
                    <a:lnTo>
                      <a:pt x="1064" y="179"/>
                    </a:lnTo>
                    <a:lnTo>
                      <a:pt x="1118" y="212"/>
                    </a:lnTo>
                    <a:lnTo>
                      <a:pt x="1169" y="250"/>
                    </a:lnTo>
                    <a:lnTo>
                      <a:pt x="1216" y="293"/>
                    </a:lnTo>
                    <a:lnTo>
                      <a:pt x="1258" y="340"/>
                    </a:lnTo>
                    <a:lnTo>
                      <a:pt x="1296" y="391"/>
                    </a:lnTo>
                    <a:lnTo>
                      <a:pt x="1329" y="445"/>
                    </a:lnTo>
                    <a:lnTo>
                      <a:pt x="1357" y="503"/>
                    </a:lnTo>
                    <a:lnTo>
                      <a:pt x="1379" y="563"/>
                    </a:lnTo>
                    <a:lnTo>
                      <a:pt x="1395" y="626"/>
                    </a:lnTo>
                    <a:lnTo>
                      <a:pt x="1404" y="692"/>
                    </a:lnTo>
                    <a:lnTo>
                      <a:pt x="1407" y="759"/>
                    </a:lnTo>
                    <a:close/>
                    <a:moveTo>
                      <a:pt x="0" y="761"/>
                    </a:moveTo>
                    <a:lnTo>
                      <a:pt x="1" y="722"/>
                    </a:lnTo>
                    <a:lnTo>
                      <a:pt x="5" y="684"/>
                    </a:lnTo>
                    <a:lnTo>
                      <a:pt x="9" y="646"/>
                    </a:lnTo>
                    <a:lnTo>
                      <a:pt x="16" y="609"/>
                    </a:lnTo>
                    <a:lnTo>
                      <a:pt x="24" y="572"/>
                    </a:lnTo>
                    <a:lnTo>
                      <a:pt x="34" y="536"/>
                    </a:lnTo>
                    <a:lnTo>
                      <a:pt x="46" y="502"/>
                    </a:lnTo>
                    <a:lnTo>
                      <a:pt x="60" y="467"/>
                    </a:lnTo>
                    <a:lnTo>
                      <a:pt x="75" y="434"/>
                    </a:lnTo>
                    <a:lnTo>
                      <a:pt x="92" y="400"/>
                    </a:lnTo>
                    <a:lnTo>
                      <a:pt x="110" y="369"/>
                    </a:lnTo>
                    <a:lnTo>
                      <a:pt x="130" y="338"/>
                    </a:lnTo>
                    <a:lnTo>
                      <a:pt x="151" y="308"/>
                    </a:lnTo>
                    <a:lnTo>
                      <a:pt x="174" y="279"/>
                    </a:lnTo>
                    <a:lnTo>
                      <a:pt x="198" y="252"/>
                    </a:lnTo>
                    <a:lnTo>
                      <a:pt x="223" y="225"/>
                    </a:lnTo>
                    <a:lnTo>
                      <a:pt x="249" y="200"/>
                    </a:lnTo>
                    <a:lnTo>
                      <a:pt x="276" y="176"/>
                    </a:lnTo>
                    <a:lnTo>
                      <a:pt x="305" y="154"/>
                    </a:lnTo>
                    <a:lnTo>
                      <a:pt x="335" y="132"/>
                    </a:lnTo>
                    <a:lnTo>
                      <a:pt x="366" y="112"/>
                    </a:lnTo>
                    <a:lnTo>
                      <a:pt x="397" y="94"/>
                    </a:lnTo>
                    <a:lnTo>
                      <a:pt x="431" y="76"/>
                    </a:lnTo>
                    <a:lnTo>
                      <a:pt x="464" y="61"/>
                    </a:lnTo>
                    <a:lnTo>
                      <a:pt x="499" y="48"/>
                    </a:lnTo>
                    <a:lnTo>
                      <a:pt x="534" y="35"/>
                    </a:lnTo>
                    <a:lnTo>
                      <a:pt x="570" y="25"/>
                    </a:lnTo>
                    <a:lnTo>
                      <a:pt x="607" y="17"/>
                    </a:lnTo>
                    <a:lnTo>
                      <a:pt x="644" y="10"/>
                    </a:lnTo>
                    <a:lnTo>
                      <a:pt x="682" y="5"/>
                    </a:lnTo>
                    <a:lnTo>
                      <a:pt x="721" y="2"/>
                    </a:lnTo>
                    <a:lnTo>
                      <a:pt x="760" y="0"/>
                    </a:lnTo>
                    <a:lnTo>
                      <a:pt x="799" y="2"/>
                    </a:lnTo>
                    <a:lnTo>
                      <a:pt x="837" y="5"/>
                    </a:lnTo>
                    <a:lnTo>
                      <a:pt x="875" y="10"/>
                    </a:lnTo>
                    <a:lnTo>
                      <a:pt x="913" y="17"/>
                    </a:lnTo>
                    <a:lnTo>
                      <a:pt x="949" y="25"/>
                    </a:lnTo>
                    <a:lnTo>
                      <a:pt x="986" y="35"/>
                    </a:lnTo>
                    <a:lnTo>
                      <a:pt x="1020" y="48"/>
                    </a:lnTo>
                    <a:lnTo>
                      <a:pt x="1055" y="60"/>
                    </a:lnTo>
                    <a:lnTo>
                      <a:pt x="1088" y="76"/>
                    </a:lnTo>
                    <a:lnTo>
                      <a:pt x="1122" y="93"/>
                    </a:lnTo>
                    <a:lnTo>
                      <a:pt x="1153" y="111"/>
                    </a:lnTo>
                    <a:lnTo>
                      <a:pt x="1184" y="132"/>
                    </a:lnTo>
                    <a:lnTo>
                      <a:pt x="1214" y="153"/>
                    </a:lnTo>
                    <a:lnTo>
                      <a:pt x="1243" y="176"/>
                    </a:lnTo>
                    <a:lnTo>
                      <a:pt x="1270" y="199"/>
                    </a:lnTo>
                    <a:lnTo>
                      <a:pt x="1297" y="224"/>
                    </a:lnTo>
                    <a:lnTo>
                      <a:pt x="1321" y="250"/>
                    </a:lnTo>
                    <a:lnTo>
                      <a:pt x="1345" y="278"/>
                    </a:lnTo>
                    <a:lnTo>
                      <a:pt x="1368" y="307"/>
                    </a:lnTo>
                    <a:lnTo>
                      <a:pt x="1389" y="337"/>
                    </a:lnTo>
                    <a:lnTo>
                      <a:pt x="1409" y="367"/>
                    </a:lnTo>
                    <a:lnTo>
                      <a:pt x="1427" y="399"/>
                    </a:lnTo>
                    <a:lnTo>
                      <a:pt x="1444" y="431"/>
                    </a:lnTo>
                    <a:lnTo>
                      <a:pt x="1459" y="465"/>
                    </a:lnTo>
                    <a:lnTo>
                      <a:pt x="1473" y="499"/>
                    </a:lnTo>
                    <a:lnTo>
                      <a:pt x="1485" y="535"/>
                    </a:lnTo>
                    <a:lnTo>
                      <a:pt x="1495" y="571"/>
                    </a:lnTo>
                    <a:lnTo>
                      <a:pt x="1504" y="608"/>
                    </a:lnTo>
                    <a:lnTo>
                      <a:pt x="1510" y="644"/>
                    </a:lnTo>
                    <a:lnTo>
                      <a:pt x="1516" y="683"/>
                    </a:lnTo>
                    <a:lnTo>
                      <a:pt x="1518" y="721"/>
                    </a:lnTo>
                    <a:lnTo>
                      <a:pt x="1519" y="760"/>
                    </a:lnTo>
                    <a:lnTo>
                      <a:pt x="1518" y="799"/>
                    </a:lnTo>
                    <a:lnTo>
                      <a:pt x="1516" y="837"/>
                    </a:lnTo>
                    <a:lnTo>
                      <a:pt x="1510" y="875"/>
                    </a:lnTo>
                    <a:lnTo>
                      <a:pt x="1504" y="912"/>
                    </a:lnTo>
                    <a:lnTo>
                      <a:pt x="1495" y="949"/>
                    </a:lnTo>
                    <a:lnTo>
                      <a:pt x="1485" y="984"/>
                    </a:lnTo>
                    <a:lnTo>
                      <a:pt x="1473" y="1020"/>
                    </a:lnTo>
                    <a:lnTo>
                      <a:pt x="1459" y="1055"/>
                    </a:lnTo>
                    <a:lnTo>
                      <a:pt x="1444" y="1088"/>
                    </a:lnTo>
                    <a:lnTo>
                      <a:pt x="1427" y="1120"/>
                    </a:lnTo>
                    <a:lnTo>
                      <a:pt x="1409" y="1153"/>
                    </a:lnTo>
                    <a:lnTo>
                      <a:pt x="1389" y="1183"/>
                    </a:lnTo>
                    <a:lnTo>
                      <a:pt x="1368" y="1213"/>
                    </a:lnTo>
                    <a:lnTo>
                      <a:pt x="1345" y="1241"/>
                    </a:lnTo>
                    <a:lnTo>
                      <a:pt x="1321" y="1269"/>
                    </a:lnTo>
                    <a:lnTo>
                      <a:pt x="1297" y="1295"/>
                    </a:lnTo>
                    <a:lnTo>
                      <a:pt x="1270" y="1321"/>
                    </a:lnTo>
                    <a:lnTo>
                      <a:pt x="1243" y="1344"/>
                    </a:lnTo>
                    <a:lnTo>
                      <a:pt x="1214" y="1367"/>
                    </a:lnTo>
                    <a:lnTo>
                      <a:pt x="1184" y="1388"/>
                    </a:lnTo>
                    <a:lnTo>
                      <a:pt x="1153" y="1407"/>
                    </a:lnTo>
                    <a:lnTo>
                      <a:pt x="1121" y="1426"/>
                    </a:lnTo>
                    <a:lnTo>
                      <a:pt x="1088" y="1443"/>
                    </a:lnTo>
                    <a:lnTo>
                      <a:pt x="1055" y="1458"/>
                    </a:lnTo>
                    <a:lnTo>
                      <a:pt x="1020" y="1472"/>
                    </a:lnTo>
                    <a:lnTo>
                      <a:pt x="985" y="1483"/>
                    </a:lnTo>
                    <a:lnTo>
                      <a:pt x="949" y="1494"/>
                    </a:lnTo>
                    <a:lnTo>
                      <a:pt x="912" y="1503"/>
                    </a:lnTo>
                    <a:lnTo>
                      <a:pt x="874" y="1509"/>
                    </a:lnTo>
                    <a:lnTo>
                      <a:pt x="836" y="1514"/>
                    </a:lnTo>
                    <a:lnTo>
                      <a:pt x="798" y="1517"/>
                    </a:lnTo>
                    <a:lnTo>
                      <a:pt x="759" y="1518"/>
                    </a:lnTo>
                    <a:lnTo>
                      <a:pt x="720" y="1517"/>
                    </a:lnTo>
                    <a:lnTo>
                      <a:pt x="681" y="1513"/>
                    </a:lnTo>
                    <a:lnTo>
                      <a:pt x="643" y="1509"/>
                    </a:lnTo>
                    <a:lnTo>
                      <a:pt x="606" y="1502"/>
                    </a:lnTo>
                    <a:lnTo>
                      <a:pt x="569" y="1494"/>
                    </a:lnTo>
                    <a:lnTo>
                      <a:pt x="533" y="1483"/>
                    </a:lnTo>
                    <a:lnTo>
                      <a:pt x="498" y="1472"/>
                    </a:lnTo>
                    <a:lnTo>
                      <a:pt x="463" y="1458"/>
                    </a:lnTo>
                    <a:lnTo>
                      <a:pt x="430" y="1443"/>
                    </a:lnTo>
                    <a:lnTo>
                      <a:pt x="397" y="1426"/>
                    </a:lnTo>
                    <a:lnTo>
                      <a:pt x="365" y="1407"/>
                    </a:lnTo>
                    <a:lnTo>
                      <a:pt x="335" y="1388"/>
                    </a:lnTo>
                    <a:lnTo>
                      <a:pt x="305" y="1367"/>
                    </a:lnTo>
                    <a:lnTo>
                      <a:pt x="276" y="1344"/>
                    </a:lnTo>
                    <a:lnTo>
                      <a:pt x="249" y="1321"/>
                    </a:lnTo>
                    <a:lnTo>
                      <a:pt x="222" y="1295"/>
                    </a:lnTo>
                    <a:lnTo>
                      <a:pt x="198" y="1269"/>
                    </a:lnTo>
                    <a:lnTo>
                      <a:pt x="174" y="1241"/>
                    </a:lnTo>
                    <a:lnTo>
                      <a:pt x="151" y="1213"/>
                    </a:lnTo>
                    <a:lnTo>
                      <a:pt x="130" y="1184"/>
                    </a:lnTo>
                    <a:lnTo>
                      <a:pt x="110" y="1153"/>
                    </a:lnTo>
                    <a:lnTo>
                      <a:pt x="92" y="1121"/>
                    </a:lnTo>
                    <a:lnTo>
                      <a:pt x="76" y="1088"/>
                    </a:lnTo>
                    <a:lnTo>
                      <a:pt x="60" y="1055"/>
                    </a:lnTo>
                    <a:lnTo>
                      <a:pt x="47" y="1020"/>
                    </a:lnTo>
                    <a:lnTo>
                      <a:pt x="34" y="986"/>
                    </a:lnTo>
                    <a:lnTo>
                      <a:pt x="24" y="950"/>
                    </a:lnTo>
                    <a:lnTo>
                      <a:pt x="16" y="913"/>
                    </a:lnTo>
                    <a:lnTo>
                      <a:pt x="9" y="876"/>
                    </a:lnTo>
                    <a:lnTo>
                      <a:pt x="5" y="838"/>
                    </a:lnTo>
                    <a:lnTo>
                      <a:pt x="1" y="800"/>
                    </a:lnTo>
                    <a:lnTo>
                      <a:pt x="0" y="761"/>
                    </a:lnTo>
                    <a:close/>
                  </a:path>
                </a:pathLst>
              </a:custGeom>
              <a:solidFill>
                <a:srgbClr val="7A7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09" name="Freeform 458">
                <a:extLst>
                  <a:ext uri="{FF2B5EF4-FFF2-40B4-BE49-F238E27FC236}">
                    <a16:creationId xmlns:a16="http://schemas.microsoft.com/office/drawing/2014/main" id="{5FEE723F-C4CF-4D38-BFAF-D93AC9885C65}"/>
                  </a:ext>
                </a:extLst>
              </p:cNvPr>
              <p:cNvSpPr>
                <a:spLocks noEditPoints="1"/>
              </p:cNvSpPr>
              <p:nvPr/>
            </p:nvSpPr>
            <p:spPr bwMode="auto">
              <a:xfrm>
                <a:off x="1735" y="2503"/>
                <a:ext cx="754" cy="753"/>
              </a:xfrm>
              <a:custGeom>
                <a:avLst/>
                <a:gdLst>
                  <a:gd name="T0" fmla="*/ 22 w 1507"/>
                  <a:gd name="T1" fmla="*/ 15 h 1506"/>
                  <a:gd name="T2" fmla="*/ 20 w 1507"/>
                  <a:gd name="T3" fmla="*/ 19 h 1506"/>
                  <a:gd name="T4" fmla="*/ 17 w 1507"/>
                  <a:gd name="T5" fmla="*/ 21 h 1506"/>
                  <a:gd name="T6" fmla="*/ 13 w 1507"/>
                  <a:gd name="T7" fmla="*/ 23 h 1506"/>
                  <a:gd name="T8" fmla="*/ 9 w 1507"/>
                  <a:gd name="T9" fmla="*/ 22 h 1506"/>
                  <a:gd name="T10" fmla="*/ 5 w 1507"/>
                  <a:gd name="T11" fmla="*/ 20 h 1506"/>
                  <a:gd name="T12" fmla="*/ 3 w 1507"/>
                  <a:gd name="T13" fmla="*/ 17 h 1506"/>
                  <a:gd name="T14" fmla="*/ 2 w 1507"/>
                  <a:gd name="T15" fmla="*/ 13 h 1506"/>
                  <a:gd name="T16" fmla="*/ 2 w 1507"/>
                  <a:gd name="T17" fmla="*/ 9 h 1506"/>
                  <a:gd name="T18" fmla="*/ 4 w 1507"/>
                  <a:gd name="T19" fmla="*/ 6 h 1506"/>
                  <a:gd name="T20" fmla="*/ 7 w 1507"/>
                  <a:gd name="T21" fmla="*/ 3 h 1506"/>
                  <a:gd name="T22" fmla="*/ 11 w 1507"/>
                  <a:gd name="T23" fmla="*/ 2 h 1506"/>
                  <a:gd name="T24" fmla="*/ 15 w 1507"/>
                  <a:gd name="T25" fmla="*/ 2 h 1506"/>
                  <a:gd name="T26" fmla="*/ 19 w 1507"/>
                  <a:gd name="T27" fmla="*/ 4 h 1506"/>
                  <a:gd name="T28" fmla="*/ 21 w 1507"/>
                  <a:gd name="T29" fmla="*/ 7 h 1506"/>
                  <a:gd name="T30" fmla="*/ 22 w 1507"/>
                  <a:gd name="T31" fmla="*/ 11 h 1506"/>
                  <a:gd name="T32" fmla="*/ 1 w 1507"/>
                  <a:gd name="T33" fmla="*/ 11 h 1506"/>
                  <a:gd name="T34" fmla="*/ 1 w 1507"/>
                  <a:gd name="T35" fmla="*/ 9 h 1506"/>
                  <a:gd name="T36" fmla="*/ 2 w 1507"/>
                  <a:gd name="T37" fmla="*/ 7 h 1506"/>
                  <a:gd name="T38" fmla="*/ 3 w 1507"/>
                  <a:gd name="T39" fmla="*/ 5 h 1506"/>
                  <a:gd name="T40" fmla="*/ 5 w 1507"/>
                  <a:gd name="T41" fmla="*/ 3 h 1506"/>
                  <a:gd name="T42" fmla="*/ 7 w 1507"/>
                  <a:gd name="T43" fmla="*/ 2 h 1506"/>
                  <a:gd name="T44" fmla="*/ 9 w 1507"/>
                  <a:gd name="T45" fmla="*/ 1 h 1506"/>
                  <a:gd name="T46" fmla="*/ 11 w 1507"/>
                  <a:gd name="T47" fmla="*/ 1 h 1506"/>
                  <a:gd name="T48" fmla="*/ 13 w 1507"/>
                  <a:gd name="T49" fmla="*/ 1 h 1506"/>
                  <a:gd name="T50" fmla="*/ 16 w 1507"/>
                  <a:gd name="T51" fmla="*/ 1 h 1506"/>
                  <a:gd name="T52" fmla="*/ 18 w 1507"/>
                  <a:gd name="T53" fmla="*/ 2 h 1506"/>
                  <a:gd name="T54" fmla="*/ 20 w 1507"/>
                  <a:gd name="T55" fmla="*/ 3 h 1506"/>
                  <a:gd name="T56" fmla="*/ 21 w 1507"/>
                  <a:gd name="T57" fmla="*/ 5 h 1506"/>
                  <a:gd name="T58" fmla="*/ 23 w 1507"/>
                  <a:gd name="T59" fmla="*/ 7 h 1506"/>
                  <a:gd name="T60" fmla="*/ 24 w 1507"/>
                  <a:gd name="T61" fmla="*/ 9 h 1506"/>
                  <a:gd name="T62" fmla="*/ 24 w 1507"/>
                  <a:gd name="T63" fmla="*/ 11 h 1506"/>
                  <a:gd name="T64" fmla="*/ 24 w 1507"/>
                  <a:gd name="T65" fmla="*/ 13 h 1506"/>
                  <a:gd name="T66" fmla="*/ 24 w 1507"/>
                  <a:gd name="T67" fmla="*/ 16 h 1506"/>
                  <a:gd name="T68" fmla="*/ 23 w 1507"/>
                  <a:gd name="T69" fmla="*/ 18 h 1506"/>
                  <a:gd name="T70" fmla="*/ 21 w 1507"/>
                  <a:gd name="T71" fmla="*/ 20 h 1506"/>
                  <a:gd name="T72" fmla="*/ 20 w 1507"/>
                  <a:gd name="T73" fmla="*/ 21 h 1506"/>
                  <a:gd name="T74" fmla="*/ 18 w 1507"/>
                  <a:gd name="T75" fmla="*/ 23 h 1506"/>
                  <a:gd name="T76" fmla="*/ 16 w 1507"/>
                  <a:gd name="T77" fmla="*/ 23 h 1506"/>
                  <a:gd name="T78" fmla="*/ 13 w 1507"/>
                  <a:gd name="T79" fmla="*/ 24 h 1506"/>
                  <a:gd name="T80" fmla="*/ 11 w 1507"/>
                  <a:gd name="T81" fmla="*/ 24 h 1506"/>
                  <a:gd name="T82" fmla="*/ 9 w 1507"/>
                  <a:gd name="T83" fmla="*/ 23 h 1506"/>
                  <a:gd name="T84" fmla="*/ 7 w 1507"/>
                  <a:gd name="T85" fmla="*/ 23 h 1506"/>
                  <a:gd name="T86" fmla="*/ 5 w 1507"/>
                  <a:gd name="T87" fmla="*/ 21 h 1506"/>
                  <a:gd name="T88" fmla="*/ 3 w 1507"/>
                  <a:gd name="T89" fmla="*/ 20 h 1506"/>
                  <a:gd name="T90" fmla="*/ 2 w 1507"/>
                  <a:gd name="T91" fmla="*/ 18 h 1506"/>
                  <a:gd name="T92" fmla="*/ 1 w 1507"/>
                  <a:gd name="T93" fmla="*/ 16 h 1506"/>
                  <a:gd name="T94" fmla="*/ 1 w 1507"/>
                  <a:gd name="T95" fmla="*/ 13 h 15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07" h="1506">
                    <a:moveTo>
                      <a:pt x="1405" y="752"/>
                    </a:moveTo>
                    <a:lnTo>
                      <a:pt x="1401" y="820"/>
                    </a:lnTo>
                    <a:lnTo>
                      <a:pt x="1391" y="884"/>
                    </a:lnTo>
                    <a:lnTo>
                      <a:pt x="1375" y="947"/>
                    </a:lnTo>
                    <a:lnTo>
                      <a:pt x="1353" y="1008"/>
                    </a:lnTo>
                    <a:lnTo>
                      <a:pt x="1325" y="1066"/>
                    </a:lnTo>
                    <a:lnTo>
                      <a:pt x="1292" y="1121"/>
                    </a:lnTo>
                    <a:lnTo>
                      <a:pt x="1254" y="1172"/>
                    </a:lnTo>
                    <a:lnTo>
                      <a:pt x="1211" y="1219"/>
                    </a:lnTo>
                    <a:lnTo>
                      <a:pt x="1164" y="1262"/>
                    </a:lnTo>
                    <a:lnTo>
                      <a:pt x="1112" y="1300"/>
                    </a:lnTo>
                    <a:lnTo>
                      <a:pt x="1058" y="1333"/>
                    </a:lnTo>
                    <a:lnTo>
                      <a:pt x="999" y="1362"/>
                    </a:lnTo>
                    <a:lnTo>
                      <a:pt x="938" y="1384"/>
                    </a:lnTo>
                    <a:lnTo>
                      <a:pt x="875" y="1400"/>
                    </a:lnTo>
                    <a:lnTo>
                      <a:pt x="808" y="1411"/>
                    </a:lnTo>
                    <a:lnTo>
                      <a:pt x="740" y="1414"/>
                    </a:lnTo>
                    <a:lnTo>
                      <a:pt x="672" y="1411"/>
                    </a:lnTo>
                    <a:lnTo>
                      <a:pt x="607" y="1400"/>
                    </a:lnTo>
                    <a:lnTo>
                      <a:pt x="543" y="1384"/>
                    </a:lnTo>
                    <a:lnTo>
                      <a:pt x="482" y="1362"/>
                    </a:lnTo>
                    <a:lnTo>
                      <a:pt x="423" y="1335"/>
                    </a:lnTo>
                    <a:lnTo>
                      <a:pt x="369" y="1301"/>
                    </a:lnTo>
                    <a:lnTo>
                      <a:pt x="319" y="1263"/>
                    </a:lnTo>
                    <a:lnTo>
                      <a:pt x="271" y="1219"/>
                    </a:lnTo>
                    <a:lnTo>
                      <a:pt x="229" y="1173"/>
                    </a:lnTo>
                    <a:lnTo>
                      <a:pt x="190" y="1121"/>
                    </a:lnTo>
                    <a:lnTo>
                      <a:pt x="157" y="1067"/>
                    </a:lnTo>
                    <a:lnTo>
                      <a:pt x="129" y="1010"/>
                    </a:lnTo>
                    <a:lnTo>
                      <a:pt x="107" y="949"/>
                    </a:lnTo>
                    <a:lnTo>
                      <a:pt x="91" y="885"/>
                    </a:lnTo>
                    <a:lnTo>
                      <a:pt x="80" y="821"/>
                    </a:lnTo>
                    <a:lnTo>
                      <a:pt x="77" y="753"/>
                    </a:lnTo>
                    <a:lnTo>
                      <a:pt x="80" y="685"/>
                    </a:lnTo>
                    <a:lnTo>
                      <a:pt x="89" y="619"/>
                    </a:lnTo>
                    <a:lnTo>
                      <a:pt x="105" y="556"/>
                    </a:lnTo>
                    <a:lnTo>
                      <a:pt x="129" y="495"/>
                    </a:lnTo>
                    <a:lnTo>
                      <a:pt x="156" y="437"/>
                    </a:lnTo>
                    <a:lnTo>
                      <a:pt x="190" y="383"/>
                    </a:lnTo>
                    <a:lnTo>
                      <a:pt x="228" y="331"/>
                    </a:lnTo>
                    <a:lnTo>
                      <a:pt x="270" y="285"/>
                    </a:lnTo>
                    <a:lnTo>
                      <a:pt x="317" y="241"/>
                    </a:lnTo>
                    <a:lnTo>
                      <a:pt x="369" y="203"/>
                    </a:lnTo>
                    <a:lnTo>
                      <a:pt x="423" y="171"/>
                    </a:lnTo>
                    <a:lnTo>
                      <a:pt x="482" y="142"/>
                    </a:lnTo>
                    <a:lnTo>
                      <a:pt x="543" y="120"/>
                    </a:lnTo>
                    <a:lnTo>
                      <a:pt x="607" y="104"/>
                    </a:lnTo>
                    <a:lnTo>
                      <a:pt x="673" y="94"/>
                    </a:lnTo>
                    <a:lnTo>
                      <a:pt x="741" y="90"/>
                    </a:lnTo>
                    <a:lnTo>
                      <a:pt x="809" y="94"/>
                    </a:lnTo>
                    <a:lnTo>
                      <a:pt x="875" y="104"/>
                    </a:lnTo>
                    <a:lnTo>
                      <a:pt x="938" y="120"/>
                    </a:lnTo>
                    <a:lnTo>
                      <a:pt x="999" y="142"/>
                    </a:lnTo>
                    <a:lnTo>
                      <a:pt x="1058" y="170"/>
                    </a:lnTo>
                    <a:lnTo>
                      <a:pt x="1112" y="203"/>
                    </a:lnTo>
                    <a:lnTo>
                      <a:pt x="1163" y="241"/>
                    </a:lnTo>
                    <a:lnTo>
                      <a:pt x="1210" y="284"/>
                    </a:lnTo>
                    <a:lnTo>
                      <a:pt x="1253" y="331"/>
                    </a:lnTo>
                    <a:lnTo>
                      <a:pt x="1292" y="383"/>
                    </a:lnTo>
                    <a:lnTo>
                      <a:pt x="1324" y="437"/>
                    </a:lnTo>
                    <a:lnTo>
                      <a:pt x="1353" y="495"/>
                    </a:lnTo>
                    <a:lnTo>
                      <a:pt x="1375" y="556"/>
                    </a:lnTo>
                    <a:lnTo>
                      <a:pt x="1391" y="619"/>
                    </a:lnTo>
                    <a:lnTo>
                      <a:pt x="1401" y="684"/>
                    </a:lnTo>
                    <a:lnTo>
                      <a:pt x="1405" y="752"/>
                    </a:lnTo>
                    <a:close/>
                    <a:moveTo>
                      <a:pt x="0" y="754"/>
                    </a:moveTo>
                    <a:lnTo>
                      <a:pt x="1" y="715"/>
                    </a:lnTo>
                    <a:lnTo>
                      <a:pt x="3" y="677"/>
                    </a:lnTo>
                    <a:lnTo>
                      <a:pt x="9" y="640"/>
                    </a:lnTo>
                    <a:lnTo>
                      <a:pt x="14" y="603"/>
                    </a:lnTo>
                    <a:lnTo>
                      <a:pt x="24" y="566"/>
                    </a:lnTo>
                    <a:lnTo>
                      <a:pt x="33" y="530"/>
                    </a:lnTo>
                    <a:lnTo>
                      <a:pt x="46" y="496"/>
                    </a:lnTo>
                    <a:lnTo>
                      <a:pt x="58" y="461"/>
                    </a:lnTo>
                    <a:lnTo>
                      <a:pt x="73" y="428"/>
                    </a:lnTo>
                    <a:lnTo>
                      <a:pt x="91" y="396"/>
                    </a:lnTo>
                    <a:lnTo>
                      <a:pt x="108" y="363"/>
                    </a:lnTo>
                    <a:lnTo>
                      <a:pt x="127" y="333"/>
                    </a:lnTo>
                    <a:lnTo>
                      <a:pt x="149" y="303"/>
                    </a:lnTo>
                    <a:lnTo>
                      <a:pt x="171" y="275"/>
                    </a:lnTo>
                    <a:lnTo>
                      <a:pt x="195" y="248"/>
                    </a:lnTo>
                    <a:lnTo>
                      <a:pt x="220" y="222"/>
                    </a:lnTo>
                    <a:lnTo>
                      <a:pt x="246" y="196"/>
                    </a:lnTo>
                    <a:lnTo>
                      <a:pt x="274" y="173"/>
                    </a:lnTo>
                    <a:lnTo>
                      <a:pt x="301" y="150"/>
                    </a:lnTo>
                    <a:lnTo>
                      <a:pt x="331" y="129"/>
                    </a:lnTo>
                    <a:lnTo>
                      <a:pt x="362" y="110"/>
                    </a:lnTo>
                    <a:lnTo>
                      <a:pt x="393" y="91"/>
                    </a:lnTo>
                    <a:lnTo>
                      <a:pt x="426" y="75"/>
                    </a:lnTo>
                    <a:lnTo>
                      <a:pt x="459" y="60"/>
                    </a:lnTo>
                    <a:lnTo>
                      <a:pt x="494" y="46"/>
                    </a:lnTo>
                    <a:lnTo>
                      <a:pt x="528" y="35"/>
                    </a:lnTo>
                    <a:lnTo>
                      <a:pt x="564" y="25"/>
                    </a:lnTo>
                    <a:lnTo>
                      <a:pt x="601" y="15"/>
                    </a:lnTo>
                    <a:lnTo>
                      <a:pt x="638" y="10"/>
                    </a:lnTo>
                    <a:lnTo>
                      <a:pt x="676" y="4"/>
                    </a:lnTo>
                    <a:lnTo>
                      <a:pt x="714" y="1"/>
                    </a:lnTo>
                    <a:lnTo>
                      <a:pt x="753" y="0"/>
                    </a:lnTo>
                    <a:lnTo>
                      <a:pt x="792" y="1"/>
                    </a:lnTo>
                    <a:lnTo>
                      <a:pt x="830" y="4"/>
                    </a:lnTo>
                    <a:lnTo>
                      <a:pt x="868" y="10"/>
                    </a:lnTo>
                    <a:lnTo>
                      <a:pt x="905" y="15"/>
                    </a:lnTo>
                    <a:lnTo>
                      <a:pt x="942" y="25"/>
                    </a:lnTo>
                    <a:lnTo>
                      <a:pt x="977" y="34"/>
                    </a:lnTo>
                    <a:lnTo>
                      <a:pt x="1012" y="46"/>
                    </a:lnTo>
                    <a:lnTo>
                      <a:pt x="1047" y="60"/>
                    </a:lnTo>
                    <a:lnTo>
                      <a:pt x="1080" y="75"/>
                    </a:lnTo>
                    <a:lnTo>
                      <a:pt x="1112" y="91"/>
                    </a:lnTo>
                    <a:lnTo>
                      <a:pt x="1144" y="110"/>
                    </a:lnTo>
                    <a:lnTo>
                      <a:pt x="1174" y="129"/>
                    </a:lnTo>
                    <a:lnTo>
                      <a:pt x="1204" y="150"/>
                    </a:lnTo>
                    <a:lnTo>
                      <a:pt x="1232" y="173"/>
                    </a:lnTo>
                    <a:lnTo>
                      <a:pt x="1260" y="196"/>
                    </a:lnTo>
                    <a:lnTo>
                      <a:pt x="1286" y="222"/>
                    </a:lnTo>
                    <a:lnTo>
                      <a:pt x="1311" y="248"/>
                    </a:lnTo>
                    <a:lnTo>
                      <a:pt x="1335" y="275"/>
                    </a:lnTo>
                    <a:lnTo>
                      <a:pt x="1358" y="303"/>
                    </a:lnTo>
                    <a:lnTo>
                      <a:pt x="1378" y="333"/>
                    </a:lnTo>
                    <a:lnTo>
                      <a:pt x="1398" y="363"/>
                    </a:lnTo>
                    <a:lnTo>
                      <a:pt x="1416" y="394"/>
                    </a:lnTo>
                    <a:lnTo>
                      <a:pt x="1432" y="428"/>
                    </a:lnTo>
                    <a:lnTo>
                      <a:pt x="1447" y="461"/>
                    </a:lnTo>
                    <a:lnTo>
                      <a:pt x="1461" y="495"/>
                    </a:lnTo>
                    <a:lnTo>
                      <a:pt x="1473" y="529"/>
                    </a:lnTo>
                    <a:lnTo>
                      <a:pt x="1483" y="565"/>
                    </a:lnTo>
                    <a:lnTo>
                      <a:pt x="1491" y="602"/>
                    </a:lnTo>
                    <a:lnTo>
                      <a:pt x="1498" y="639"/>
                    </a:lnTo>
                    <a:lnTo>
                      <a:pt x="1503" y="677"/>
                    </a:lnTo>
                    <a:lnTo>
                      <a:pt x="1506" y="715"/>
                    </a:lnTo>
                    <a:lnTo>
                      <a:pt x="1507" y="753"/>
                    </a:lnTo>
                    <a:lnTo>
                      <a:pt x="1506" y="792"/>
                    </a:lnTo>
                    <a:lnTo>
                      <a:pt x="1504" y="830"/>
                    </a:lnTo>
                    <a:lnTo>
                      <a:pt x="1498" y="867"/>
                    </a:lnTo>
                    <a:lnTo>
                      <a:pt x="1492" y="904"/>
                    </a:lnTo>
                    <a:lnTo>
                      <a:pt x="1483" y="941"/>
                    </a:lnTo>
                    <a:lnTo>
                      <a:pt x="1474" y="976"/>
                    </a:lnTo>
                    <a:lnTo>
                      <a:pt x="1461" y="1011"/>
                    </a:lnTo>
                    <a:lnTo>
                      <a:pt x="1449" y="1045"/>
                    </a:lnTo>
                    <a:lnTo>
                      <a:pt x="1432" y="1079"/>
                    </a:lnTo>
                    <a:lnTo>
                      <a:pt x="1416" y="1111"/>
                    </a:lnTo>
                    <a:lnTo>
                      <a:pt x="1398" y="1142"/>
                    </a:lnTo>
                    <a:lnTo>
                      <a:pt x="1378" y="1173"/>
                    </a:lnTo>
                    <a:lnTo>
                      <a:pt x="1358" y="1202"/>
                    </a:lnTo>
                    <a:lnTo>
                      <a:pt x="1336" y="1231"/>
                    </a:lnTo>
                    <a:lnTo>
                      <a:pt x="1311" y="1259"/>
                    </a:lnTo>
                    <a:lnTo>
                      <a:pt x="1286" y="1285"/>
                    </a:lnTo>
                    <a:lnTo>
                      <a:pt x="1261" y="1309"/>
                    </a:lnTo>
                    <a:lnTo>
                      <a:pt x="1233" y="1333"/>
                    </a:lnTo>
                    <a:lnTo>
                      <a:pt x="1204" y="1355"/>
                    </a:lnTo>
                    <a:lnTo>
                      <a:pt x="1176" y="1377"/>
                    </a:lnTo>
                    <a:lnTo>
                      <a:pt x="1144" y="1397"/>
                    </a:lnTo>
                    <a:lnTo>
                      <a:pt x="1113" y="1414"/>
                    </a:lnTo>
                    <a:lnTo>
                      <a:pt x="1080" y="1431"/>
                    </a:lnTo>
                    <a:lnTo>
                      <a:pt x="1047" y="1446"/>
                    </a:lnTo>
                    <a:lnTo>
                      <a:pt x="1013" y="1460"/>
                    </a:lnTo>
                    <a:lnTo>
                      <a:pt x="977" y="1472"/>
                    </a:lnTo>
                    <a:lnTo>
                      <a:pt x="942" y="1482"/>
                    </a:lnTo>
                    <a:lnTo>
                      <a:pt x="906" y="1490"/>
                    </a:lnTo>
                    <a:lnTo>
                      <a:pt x="869" y="1497"/>
                    </a:lnTo>
                    <a:lnTo>
                      <a:pt x="831" y="1502"/>
                    </a:lnTo>
                    <a:lnTo>
                      <a:pt x="793" y="1505"/>
                    </a:lnTo>
                    <a:lnTo>
                      <a:pt x="754" y="1506"/>
                    </a:lnTo>
                    <a:lnTo>
                      <a:pt x="715" y="1505"/>
                    </a:lnTo>
                    <a:lnTo>
                      <a:pt x="677" y="1502"/>
                    </a:lnTo>
                    <a:lnTo>
                      <a:pt x="639" y="1497"/>
                    </a:lnTo>
                    <a:lnTo>
                      <a:pt x="602" y="1490"/>
                    </a:lnTo>
                    <a:lnTo>
                      <a:pt x="565" y="1482"/>
                    </a:lnTo>
                    <a:lnTo>
                      <a:pt x="529" y="1472"/>
                    </a:lnTo>
                    <a:lnTo>
                      <a:pt x="494" y="1460"/>
                    </a:lnTo>
                    <a:lnTo>
                      <a:pt x="460" y="1446"/>
                    </a:lnTo>
                    <a:lnTo>
                      <a:pt x="426" y="1431"/>
                    </a:lnTo>
                    <a:lnTo>
                      <a:pt x="393" y="1415"/>
                    </a:lnTo>
                    <a:lnTo>
                      <a:pt x="362" y="1397"/>
                    </a:lnTo>
                    <a:lnTo>
                      <a:pt x="331" y="1377"/>
                    </a:lnTo>
                    <a:lnTo>
                      <a:pt x="302" y="1356"/>
                    </a:lnTo>
                    <a:lnTo>
                      <a:pt x="274" y="1333"/>
                    </a:lnTo>
                    <a:lnTo>
                      <a:pt x="246" y="1310"/>
                    </a:lnTo>
                    <a:lnTo>
                      <a:pt x="220" y="1285"/>
                    </a:lnTo>
                    <a:lnTo>
                      <a:pt x="195" y="1259"/>
                    </a:lnTo>
                    <a:lnTo>
                      <a:pt x="171" y="1232"/>
                    </a:lnTo>
                    <a:lnTo>
                      <a:pt x="149" y="1203"/>
                    </a:lnTo>
                    <a:lnTo>
                      <a:pt x="129" y="1174"/>
                    </a:lnTo>
                    <a:lnTo>
                      <a:pt x="109" y="1143"/>
                    </a:lnTo>
                    <a:lnTo>
                      <a:pt x="91" y="1112"/>
                    </a:lnTo>
                    <a:lnTo>
                      <a:pt x="73" y="1080"/>
                    </a:lnTo>
                    <a:lnTo>
                      <a:pt x="58" y="1047"/>
                    </a:lnTo>
                    <a:lnTo>
                      <a:pt x="46" y="1012"/>
                    </a:lnTo>
                    <a:lnTo>
                      <a:pt x="33" y="977"/>
                    </a:lnTo>
                    <a:lnTo>
                      <a:pt x="24" y="942"/>
                    </a:lnTo>
                    <a:lnTo>
                      <a:pt x="14" y="905"/>
                    </a:lnTo>
                    <a:lnTo>
                      <a:pt x="9" y="868"/>
                    </a:lnTo>
                    <a:lnTo>
                      <a:pt x="3" y="831"/>
                    </a:lnTo>
                    <a:lnTo>
                      <a:pt x="1" y="793"/>
                    </a:lnTo>
                    <a:lnTo>
                      <a:pt x="0" y="754"/>
                    </a:lnTo>
                    <a:close/>
                  </a:path>
                </a:pathLst>
              </a:custGeom>
              <a:solidFill>
                <a:srgbClr val="848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10" name="Freeform 459">
                <a:extLst>
                  <a:ext uri="{FF2B5EF4-FFF2-40B4-BE49-F238E27FC236}">
                    <a16:creationId xmlns:a16="http://schemas.microsoft.com/office/drawing/2014/main" id="{B9F73ECF-DCBE-44DC-87C5-8E6D185A0025}"/>
                  </a:ext>
                </a:extLst>
              </p:cNvPr>
              <p:cNvSpPr>
                <a:spLocks noEditPoints="1"/>
              </p:cNvSpPr>
              <p:nvPr/>
            </p:nvSpPr>
            <p:spPr bwMode="auto">
              <a:xfrm>
                <a:off x="1737" y="2505"/>
                <a:ext cx="749" cy="748"/>
              </a:xfrm>
              <a:custGeom>
                <a:avLst/>
                <a:gdLst>
                  <a:gd name="T0" fmla="*/ 21 w 1499"/>
                  <a:gd name="T1" fmla="*/ 13 h 1497"/>
                  <a:gd name="T2" fmla="*/ 20 w 1499"/>
                  <a:gd name="T3" fmla="*/ 16 h 1497"/>
                  <a:gd name="T4" fmla="*/ 18 w 1499"/>
                  <a:gd name="T5" fmla="*/ 19 h 1497"/>
                  <a:gd name="T6" fmla="*/ 16 w 1499"/>
                  <a:gd name="T7" fmla="*/ 20 h 1497"/>
                  <a:gd name="T8" fmla="*/ 13 w 1499"/>
                  <a:gd name="T9" fmla="*/ 21 h 1497"/>
                  <a:gd name="T10" fmla="*/ 10 w 1499"/>
                  <a:gd name="T11" fmla="*/ 22 h 1497"/>
                  <a:gd name="T12" fmla="*/ 7 w 1499"/>
                  <a:gd name="T13" fmla="*/ 21 h 1497"/>
                  <a:gd name="T14" fmla="*/ 4 w 1499"/>
                  <a:gd name="T15" fmla="*/ 19 h 1497"/>
                  <a:gd name="T16" fmla="*/ 2 w 1499"/>
                  <a:gd name="T17" fmla="*/ 17 h 1497"/>
                  <a:gd name="T18" fmla="*/ 1 w 1499"/>
                  <a:gd name="T19" fmla="*/ 14 h 1497"/>
                  <a:gd name="T20" fmla="*/ 1 w 1499"/>
                  <a:gd name="T21" fmla="*/ 11 h 1497"/>
                  <a:gd name="T22" fmla="*/ 1 w 1499"/>
                  <a:gd name="T23" fmla="*/ 8 h 1497"/>
                  <a:gd name="T24" fmla="*/ 2 w 1499"/>
                  <a:gd name="T25" fmla="*/ 5 h 1497"/>
                  <a:gd name="T26" fmla="*/ 4 w 1499"/>
                  <a:gd name="T27" fmla="*/ 3 h 1497"/>
                  <a:gd name="T28" fmla="*/ 7 w 1499"/>
                  <a:gd name="T29" fmla="*/ 2 h 1497"/>
                  <a:gd name="T30" fmla="*/ 10 w 1499"/>
                  <a:gd name="T31" fmla="*/ 1 h 1497"/>
                  <a:gd name="T32" fmla="*/ 13 w 1499"/>
                  <a:gd name="T33" fmla="*/ 1 h 1497"/>
                  <a:gd name="T34" fmla="*/ 16 w 1499"/>
                  <a:gd name="T35" fmla="*/ 2 h 1497"/>
                  <a:gd name="T36" fmla="*/ 18 w 1499"/>
                  <a:gd name="T37" fmla="*/ 4 h 1497"/>
                  <a:gd name="T38" fmla="*/ 20 w 1499"/>
                  <a:gd name="T39" fmla="*/ 6 h 1497"/>
                  <a:gd name="T40" fmla="*/ 21 w 1499"/>
                  <a:gd name="T41" fmla="*/ 9 h 1497"/>
                  <a:gd name="T42" fmla="*/ 0 w 1499"/>
                  <a:gd name="T43" fmla="*/ 11 h 1497"/>
                  <a:gd name="T44" fmla="*/ 0 w 1499"/>
                  <a:gd name="T45" fmla="*/ 8 h 1497"/>
                  <a:gd name="T46" fmla="*/ 1 w 1499"/>
                  <a:gd name="T47" fmla="*/ 5 h 1497"/>
                  <a:gd name="T48" fmla="*/ 4 w 1499"/>
                  <a:gd name="T49" fmla="*/ 2 h 1497"/>
                  <a:gd name="T50" fmla="*/ 7 w 1499"/>
                  <a:gd name="T51" fmla="*/ 0 h 1497"/>
                  <a:gd name="T52" fmla="*/ 10 w 1499"/>
                  <a:gd name="T53" fmla="*/ 0 h 1497"/>
                  <a:gd name="T54" fmla="*/ 12 w 1499"/>
                  <a:gd name="T55" fmla="*/ 0 h 1497"/>
                  <a:gd name="T56" fmla="*/ 14 w 1499"/>
                  <a:gd name="T57" fmla="*/ 0 h 1497"/>
                  <a:gd name="T58" fmla="*/ 16 w 1499"/>
                  <a:gd name="T59" fmla="*/ 0 h 1497"/>
                  <a:gd name="T60" fmla="*/ 17 w 1499"/>
                  <a:gd name="T61" fmla="*/ 1 h 1497"/>
                  <a:gd name="T62" fmla="*/ 19 w 1499"/>
                  <a:gd name="T63" fmla="*/ 2 h 1497"/>
                  <a:gd name="T64" fmla="*/ 20 w 1499"/>
                  <a:gd name="T65" fmla="*/ 3 h 1497"/>
                  <a:gd name="T66" fmla="*/ 21 w 1499"/>
                  <a:gd name="T67" fmla="*/ 5 h 1497"/>
                  <a:gd name="T68" fmla="*/ 22 w 1499"/>
                  <a:gd name="T69" fmla="*/ 6 h 1497"/>
                  <a:gd name="T70" fmla="*/ 22 w 1499"/>
                  <a:gd name="T71" fmla="*/ 8 h 1497"/>
                  <a:gd name="T72" fmla="*/ 23 w 1499"/>
                  <a:gd name="T73" fmla="*/ 9 h 1497"/>
                  <a:gd name="T74" fmla="*/ 23 w 1499"/>
                  <a:gd name="T75" fmla="*/ 11 h 1497"/>
                  <a:gd name="T76" fmla="*/ 23 w 1499"/>
                  <a:gd name="T77" fmla="*/ 13 h 1497"/>
                  <a:gd name="T78" fmla="*/ 22 w 1499"/>
                  <a:gd name="T79" fmla="*/ 15 h 1497"/>
                  <a:gd name="T80" fmla="*/ 22 w 1499"/>
                  <a:gd name="T81" fmla="*/ 16 h 1497"/>
                  <a:gd name="T82" fmla="*/ 21 w 1499"/>
                  <a:gd name="T83" fmla="*/ 18 h 1497"/>
                  <a:gd name="T84" fmla="*/ 20 w 1499"/>
                  <a:gd name="T85" fmla="*/ 19 h 1497"/>
                  <a:gd name="T86" fmla="*/ 19 w 1499"/>
                  <a:gd name="T87" fmla="*/ 20 h 1497"/>
                  <a:gd name="T88" fmla="*/ 17 w 1499"/>
                  <a:gd name="T89" fmla="*/ 21 h 1497"/>
                  <a:gd name="T90" fmla="*/ 16 w 1499"/>
                  <a:gd name="T91" fmla="*/ 22 h 1497"/>
                  <a:gd name="T92" fmla="*/ 14 w 1499"/>
                  <a:gd name="T93" fmla="*/ 23 h 1497"/>
                  <a:gd name="T94" fmla="*/ 12 w 1499"/>
                  <a:gd name="T95" fmla="*/ 23 h 1497"/>
                  <a:gd name="T96" fmla="*/ 11 w 1499"/>
                  <a:gd name="T97" fmla="*/ 23 h 1497"/>
                  <a:gd name="T98" fmla="*/ 9 w 1499"/>
                  <a:gd name="T99" fmla="*/ 23 h 1497"/>
                  <a:gd name="T100" fmla="*/ 7 w 1499"/>
                  <a:gd name="T101" fmla="*/ 22 h 1497"/>
                  <a:gd name="T102" fmla="*/ 6 w 1499"/>
                  <a:gd name="T103" fmla="*/ 21 h 1497"/>
                  <a:gd name="T104" fmla="*/ 4 w 1499"/>
                  <a:gd name="T105" fmla="*/ 21 h 1497"/>
                  <a:gd name="T106" fmla="*/ 3 w 1499"/>
                  <a:gd name="T107" fmla="*/ 19 h 1497"/>
                  <a:gd name="T108" fmla="*/ 2 w 1499"/>
                  <a:gd name="T109" fmla="*/ 18 h 1497"/>
                  <a:gd name="T110" fmla="*/ 1 w 1499"/>
                  <a:gd name="T111" fmla="*/ 17 h 1497"/>
                  <a:gd name="T112" fmla="*/ 0 w 1499"/>
                  <a:gd name="T113" fmla="*/ 15 h 1497"/>
                  <a:gd name="T114" fmla="*/ 0 w 1499"/>
                  <a:gd name="T115" fmla="*/ 14 h 1497"/>
                  <a:gd name="T116" fmla="*/ 0 w 1499"/>
                  <a:gd name="T117" fmla="*/ 12 h 14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99" h="1497">
                    <a:moveTo>
                      <a:pt x="1402" y="747"/>
                    </a:moveTo>
                    <a:lnTo>
                      <a:pt x="1398" y="815"/>
                    </a:lnTo>
                    <a:lnTo>
                      <a:pt x="1388" y="880"/>
                    </a:lnTo>
                    <a:lnTo>
                      <a:pt x="1372" y="945"/>
                    </a:lnTo>
                    <a:lnTo>
                      <a:pt x="1350" y="1006"/>
                    </a:lnTo>
                    <a:lnTo>
                      <a:pt x="1321" y="1063"/>
                    </a:lnTo>
                    <a:lnTo>
                      <a:pt x="1288" y="1119"/>
                    </a:lnTo>
                    <a:lnTo>
                      <a:pt x="1250" y="1171"/>
                    </a:lnTo>
                    <a:lnTo>
                      <a:pt x="1207" y="1218"/>
                    </a:lnTo>
                    <a:lnTo>
                      <a:pt x="1160" y="1260"/>
                    </a:lnTo>
                    <a:lnTo>
                      <a:pt x="1109" y="1300"/>
                    </a:lnTo>
                    <a:lnTo>
                      <a:pt x="1054" y="1333"/>
                    </a:lnTo>
                    <a:lnTo>
                      <a:pt x="995" y="1361"/>
                    </a:lnTo>
                    <a:lnTo>
                      <a:pt x="934" y="1384"/>
                    </a:lnTo>
                    <a:lnTo>
                      <a:pt x="871" y="1400"/>
                    </a:lnTo>
                    <a:lnTo>
                      <a:pt x="804" y="1409"/>
                    </a:lnTo>
                    <a:lnTo>
                      <a:pt x="736" y="1413"/>
                    </a:lnTo>
                    <a:lnTo>
                      <a:pt x="668" y="1409"/>
                    </a:lnTo>
                    <a:lnTo>
                      <a:pt x="601" y="1400"/>
                    </a:lnTo>
                    <a:lnTo>
                      <a:pt x="537" y="1383"/>
                    </a:lnTo>
                    <a:lnTo>
                      <a:pt x="476" y="1361"/>
                    </a:lnTo>
                    <a:lnTo>
                      <a:pt x="417" y="1333"/>
                    </a:lnTo>
                    <a:lnTo>
                      <a:pt x="362" y="1300"/>
                    </a:lnTo>
                    <a:lnTo>
                      <a:pt x="310" y="1260"/>
                    </a:lnTo>
                    <a:lnTo>
                      <a:pt x="263" y="1218"/>
                    </a:lnTo>
                    <a:lnTo>
                      <a:pt x="220" y="1171"/>
                    </a:lnTo>
                    <a:lnTo>
                      <a:pt x="181" y="1120"/>
                    </a:lnTo>
                    <a:lnTo>
                      <a:pt x="147" y="1065"/>
                    </a:lnTo>
                    <a:lnTo>
                      <a:pt x="120" y="1006"/>
                    </a:lnTo>
                    <a:lnTo>
                      <a:pt x="97" y="945"/>
                    </a:lnTo>
                    <a:lnTo>
                      <a:pt x="81" y="881"/>
                    </a:lnTo>
                    <a:lnTo>
                      <a:pt x="70" y="816"/>
                    </a:lnTo>
                    <a:lnTo>
                      <a:pt x="67" y="748"/>
                    </a:lnTo>
                    <a:lnTo>
                      <a:pt x="70" y="680"/>
                    </a:lnTo>
                    <a:lnTo>
                      <a:pt x="81" y="614"/>
                    </a:lnTo>
                    <a:lnTo>
                      <a:pt x="97" y="550"/>
                    </a:lnTo>
                    <a:lnTo>
                      <a:pt x="120" y="488"/>
                    </a:lnTo>
                    <a:lnTo>
                      <a:pt x="147" y="431"/>
                    </a:lnTo>
                    <a:lnTo>
                      <a:pt x="181" y="376"/>
                    </a:lnTo>
                    <a:lnTo>
                      <a:pt x="219" y="324"/>
                    </a:lnTo>
                    <a:lnTo>
                      <a:pt x="263" y="276"/>
                    </a:lnTo>
                    <a:lnTo>
                      <a:pt x="310" y="234"/>
                    </a:lnTo>
                    <a:lnTo>
                      <a:pt x="362" y="195"/>
                    </a:lnTo>
                    <a:lnTo>
                      <a:pt x="417" y="161"/>
                    </a:lnTo>
                    <a:lnTo>
                      <a:pt x="475" y="134"/>
                    </a:lnTo>
                    <a:lnTo>
                      <a:pt x="537" y="111"/>
                    </a:lnTo>
                    <a:lnTo>
                      <a:pt x="601" y="94"/>
                    </a:lnTo>
                    <a:lnTo>
                      <a:pt x="667" y="84"/>
                    </a:lnTo>
                    <a:lnTo>
                      <a:pt x="736" y="81"/>
                    </a:lnTo>
                    <a:lnTo>
                      <a:pt x="804" y="84"/>
                    </a:lnTo>
                    <a:lnTo>
                      <a:pt x="871" y="94"/>
                    </a:lnTo>
                    <a:lnTo>
                      <a:pt x="934" y="111"/>
                    </a:lnTo>
                    <a:lnTo>
                      <a:pt x="995" y="134"/>
                    </a:lnTo>
                    <a:lnTo>
                      <a:pt x="1054" y="161"/>
                    </a:lnTo>
                    <a:lnTo>
                      <a:pt x="1109" y="195"/>
                    </a:lnTo>
                    <a:lnTo>
                      <a:pt x="1160" y="234"/>
                    </a:lnTo>
                    <a:lnTo>
                      <a:pt x="1207" y="276"/>
                    </a:lnTo>
                    <a:lnTo>
                      <a:pt x="1251" y="324"/>
                    </a:lnTo>
                    <a:lnTo>
                      <a:pt x="1289" y="376"/>
                    </a:lnTo>
                    <a:lnTo>
                      <a:pt x="1322" y="430"/>
                    </a:lnTo>
                    <a:lnTo>
                      <a:pt x="1350" y="488"/>
                    </a:lnTo>
                    <a:lnTo>
                      <a:pt x="1372" y="550"/>
                    </a:lnTo>
                    <a:lnTo>
                      <a:pt x="1389" y="613"/>
                    </a:lnTo>
                    <a:lnTo>
                      <a:pt x="1398" y="679"/>
                    </a:lnTo>
                    <a:lnTo>
                      <a:pt x="1402" y="747"/>
                    </a:lnTo>
                    <a:close/>
                    <a:moveTo>
                      <a:pt x="0" y="750"/>
                    </a:moveTo>
                    <a:lnTo>
                      <a:pt x="3" y="674"/>
                    </a:lnTo>
                    <a:lnTo>
                      <a:pt x="15" y="599"/>
                    </a:lnTo>
                    <a:lnTo>
                      <a:pt x="33" y="528"/>
                    </a:lnTo>
                    <a:lnTo>
                      <a:pt x="59" y="459"/>
                    </a:lnTo>
                    <a:lnTo>
                      <a:pt x="90" y="393"/>
                    </a:lnTo>
                    <a:lnTo>
                      <a:pt x="127" y="332"/>
                    </a:lnTo>
                    <a:lnTo>
                      <a:pt x="170" y="274"/>
                    </a:lnTo>
                    <a:lnTo>
                      <a:pt x="219" y="220"/>
                    </a:lnTo>
                    <a:lnTo>
                      <a:pt x="272" y="172"/>
                    </a:lnTo>
                    <a:lnTo>
                      <a:pt x="328" y="129"/>
                    </a:lnTo>
                    <a:lnTo>
                      <a:pt x="390" y="91"/>
                    </a:lnTo>
                    <a:lnTo>
                      <a:pt x="456" y="59"/>
                    </a:lnTo>
                    <a:lnTo>
                      <a:pt x="524" y="33"/>
                    </a:lnTo>
                    <a:lnTo>
                      <a:pt x="597" y="15"/>
                    </a:lnTo>
                    <a:lnTo>
                      <a:pt x="670" y="3"/>
                    </a:lnTo>
                    <a:lnTo>
                      <a:pt x="748" y="0"/>
                    </a:lnTo>
                    <a:lnTo>
                      <a:pt x="787" y="1"/>
                    </a:lnTo>
                    <a:lnTo>
                      <a:pt x="825" y="3"/>
                    </a:lnTo>
                    <a:lnTo>
                      <a:pt x="862" y="9"/>
                    </a:lnTo>
                    <a:lnTo>
                      <a:pt x="898" y="15"/>
                    </a:lnTo>
                    <a:lnTo>
                      <a:pt x="935" y="24"/>
                    </a:lnTo>
                    <a:lnTo>
                      <a:pt x="971" y="33"/>
                    </a:lnTo>
                    <a:lnTo>
                      <a:pt x="1006" y="46"/>
                    </a:lnTo>
                    <a:lnTo>
                      <a:pt x="1040" y="59"/>
                    </a:lnTo>
                    <a:lnTo>
                      <a:pt x="1072" y="74"/>
                    </a:lnTo>
                    <a:lnTo>
                      <a:pt x="1106" y="91"/>
                    </a:lnTo>
                    <a:lnTo>
                      <a:pt x="1137" y="109"/>
                    </a:lnTo>
                    <a:lnTo>
                      <a:pt x="1167" y="129"/>
                    </a:lnTo>
                    <a:lnTo>
                      <a:pt x="1197" y="150"/>
                    </a:lnTo>
                    <a:lnTo>
                      <a:pt x="1224" y="172"/>
                    </a:lnTo>
                    <a:lnTo>
                      <a:pt x="1252" y="196"/>
                    </a:lnTo>
                    <a:lnTo>
                      <a:pt x="1279" y="220"/>
                    </a:lnTo>
                    <a:lnTo>
                      <a:pt x="1303" y="247"/>
                    </a:lnTo>
                    <a:lnTo>
                      <a:pt x="1327" y="273"/>
                    </a:lnTo>
                    <a:lnTo>
                      <a:pt x="1349" y="302"/>
                    </a:lnTo>
                    <a:lnTo>
                      <a:pt x="1370" y="331"/>
                    </a:lnTo>
                    <a:lnTo>
                      <a:pt x="1389" y="362"/>
                    </a:lnTo>
                    <a:lnTo>
                      <a:pt x="1408" y="393"/>
                    </a:lnTo>
                    <a:lnTo>
                      <a:pt x="1424" y="425"/>
                    </a:lnTo>
                    <a:lnTo>
                      <a:pt x="1439" y="459"/>
                    </a:lnTo>
                    <a:lnTo>
                      <a:pt x="1452" y="492"/>
                    </a:lnTo>
                    <a:lnTo>
                      <a:pt x="1464" y="526"/>
                    </a:lnTo>
                    <a:lnTo>
                      <a:pt x="1474" y="562"/>
                    </a:lnTo>
                    <a:lnTo>
                      <a:pt x="1482" y="599"/>
                    </a:lnTo>
                    <a:lnTo>
                      <a:pt x="1489" y="635"/>
                    </a:lnTo>
                    <a:lnTo>
                      <a:pt x="1494" y="673"/>
                    </a:lnTo>
                    <a:lnTo>
                      <a:pt x="1497" y="711"/>
                    </a:lnTo>
                    <a:lnTo>
                      <a:pt x="1499" y="749"/>
                    </a:lnTo>
                    <a:lnTo>
                      <a:pt x="1497" y="787"/>
                    </a:lnTo>
                    <a:lnTo>
                      <a:pt x="1494" y="825"/>
                    </a:lnTo>
                    <a:lnTo>
                      <a:pt x="1489" y="862"/>
                    </a:lnTo>
                    <a:lnTo>
                      <a:pt x="1482" y="899"/>
                    </a:lnTo>
                    <a:lnTo>
                      <a:pt x="1474" y="936"/>
                    </a:lnTo>
                    <a:lnTo>
                      <a:pt x="1464" y="970"/>
                    </a:lnTo>
                    <a:lnTo>
                      <a:pt x="1452" y="1005"/>
                    </a:lnTo>
                    <a:lnTo>
                      <a:pt x="1439" y="1039"/>
                    </a:lnTo>
                    <a:lnTo>
                      <a:pt x="1424" y="1073"/>
                    </a:lnTo>
                    <a:lnTo>
                      <a:pt x="1408" y="1105"/>
                    </a:lnTo>
                    <a:lnTo>
                      <a:pt x="1389" y="1136"/>
                    </a:lnTo>
                    <a:lnTo>
                      <a:pt x="1370" y="1166"/>
                    </a:lnTo>
                    <a:lnTo>
                      <a:pt x="1349" y="1195"/>
                    </a:lnTo>
                    <a:lnTo>
                      <a:pt x="1327" y="1224"/>
                    </a:lnTo>
                    <a:lnTo>
                      <a:pt x="1303" y="1250"/>
                    </a:lnTo>
                    <a:lnTo>
                      <a:pt x="1279" y="1277"/>
                    </a:lnTo>
                    <a:lnTo>
                      <a:pt x="1252" y="1302"/>
                    </a:lnTo>
                    <a:lnTo>
                      <a:pt x="1226" y="1325"/>
                    </a:lnTo>
                    <a:lnTo>
                      <a:pt x="1197" y="1347"/>
                    </a:lnTo>
                    <a:lnTo>
                      <a:pt x="1167" y="1368"/>
                    </a:lnTo>
                    <a:lnTo>
                      <a:pt x="1137" y="1387"/>
                    </a:lnTo>
                    <a:lnTo>
                      <a:pt x="1106" y="1406"/>
                    </a:lnTo>
                    <a:lnTo>
                      <a:pt x="1073" y="1422"/>
                    </a:lnTo>
                    <a:lnTo>
                      <a:pt x="1040" y="1437"/>
                    </a:lnTo>
                    <a:lnTo>
                      <a:pt x="1007" y="1451"/>
                    </a:lnTo>
                    <a:lnTo>
                      <a:pt x="971" y="1462"/>
                    </a:lnTo>
                    <a:lnTo>
                      <a:pt x="935" y="1472"/>
                    </a:lnTo>
                    <a:lnTo>
                      <a:pt x="900" y="1480"/>
                    </a:lnTo>
                    <a:lnTo>
                      <a:pt x="863" y="1487"/>
                    </a:lnTo>
                    <a:lnTo>
                      <a:pt x="825" y="1492"/>
                    </a:lnTo>
                    <a:lnTo>
                      <a:pt x="787" y="1495"/>
                    </a:lnTo>
                    <a:lnTo>
                      <a:pt x="749" y="1497"/>
                    </a:lnTo>
                    <a:lnTo>
                      <a:pt x="710" y="1495"/>
                    </a:lnTo>
                    <a:lnTo>
                      <a:pt x="671" y="1492"/>
                    </a:lnTo>
                    <a:lnTo>
                      <a:pt x="635" y="1487"/>
                    </a:lnTo>
                    <a:lnTo>
                      <a:pt x="598" y="1480"/>
                    </a:lnTo>
                    <a:lnTo>
                      <a:pt x="561" y="1472"/>
                    </a:lnTo>
                    <a:lnTo>
                      <a:pt x="525" y="1462"/>
                    </a:lnTo>
                    <a:lnTo>
                      <a:pt x="491" y="1451"/>
                    </a:lnTo>
                    <a:lnTo>
                      <a:pt x="457" y="1437"/>
                    </a:lnTo>
                    <a:lnTo>
                      <a:pt x="424" y="1422"/>
                    </a:lnTo>
                    <a:lnTo>
                      <a:pt x="392" y="1406"/>
                    </a:lnTo>
                    <a:lnTo>
                      <a:pt x="360" y="1387"/>
                    </a:lnTo>
                    <a:lnTo>
                      <a:pt x="329" y="1368"/>
                    </a:lnTo>
                    <a:lnTo>
                      <a:pt x="301" y="1347"/>
                    </a:lnTo>
                    <a:lnTo>
                      <a:pt x="272" y="1325"/>
                    </a:lnTo>
                    <a:lnTo>
                      <a:pt x="245" y="1302"/>
                    </a:lnTo>
                    <a:lnTo>
                      <a:pt x="219" y="1277"/>
                    </a:lnTo>
                    <a:lnTo>
                      <a:pt x="195" y="1251"/>
                    </a:lnTo>
                    <a:lnTo>
                      <a:pt x="172" y="1224"/>
                    </a:lnTo>
                    <a:lnTo>
                      <a:pt x="149" y="1196"/>
                    </a:lnTo>
                    <a:lnTo>
                      <a:pt x="128" y="1166"/>
                    </a:lnTo>
                    <a:lnTo>
                      <a:pt x="108" y="1136"/>
                    </a:lnTo>
                    <a:lnTo>
                      <a:pt x="91" y="1105"/>
                    </a:lnTo>
                    <a:lnTo>
                      <a:pt x="74" y="1073"/>
                    </a:lnTo>
                    <a:lnTo>
                      <a:pt x="59" y="1040"/>
                    </a:lnTo>
                    <a:lnTo>
                      <a:pt x="46" y="1006"/>
                    </a:lnTo>
                    <a:lnTo>
                      <a:pt x="35" y="971"/>
                    </a:lnTo>
                    <a:lnTo>
                      <a:pt x="24" y="937"/>
                    </a:lnTo>
                    <a:lnTo>
                      <a:pt x="15" y="900"/>
                    </a:lnTo>
                    <a:lnTo>
                      <a:pt x="9" y="863"/>
                    </a:lnTo>
                    <a:lnTo>
                      <a:pt x="5" y="826"/>
                    </a:lnTo>
                    <a:lnTo>
                      <a:pt x="1" y="788"/>
                    </a:lnTo>
                    <a:lnTo>
                      <a:pt x="0" y="750"/>
                    </a:lnTo>
                    <a:close/>
                  </a:path>
                </a:pathLst>
              </a:custGeom>
              <a:solidFill>
                <a:srgbClr val="919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11" name="Freeform 460">
                <a:extLst>
                  <a:ext uri="{FF2B5EF4-FFF2-40B4-BE49-F238E27FC236}">
                    <a16:creationId xmlns:a16="http://schemas.microsoft.com/office/drawing/2014/main" id="{C8F17FED-77F7-47F6-927B-73E3F88C03D8}"/>
                  </a:ext>
                </a:extLst>
              </p:cNvPr>
              <p:cNvSpPr>
                <a:spLocks noEditPoints="1"/>
              </p:cNvSpPr>
              <p:nvPr/>
            </p:nvSpPr>
            <p:spPr bwMode="auto">
              <a:xfrm>
                <a:off x="1739" y="2508"/>
                <a:ext cx="744" cy="742"/>
              </a:xfrm>
              <a:custGeom>
                <a:avLst/>
                <a:gdLst>
                  <a:gd name="T0" fmla="*/ 21 w 1489"/>
                  <a:gd name="T1" fmla="*/ 13 h 1485"/>
                  <a:gd name="T2" fmla="*/ 20 w 1489"/>
                  <a:gd name="T3" fmla="*/ 16 h 1485"/>
                  <a:gd name="T4" fmla="*/ 18 w 1489"/>
                  <a:gd name="T5" fmla="*/ 18 h 1485"/>
                  <a:gd name="T6" fmla="*/ 16 w 1489"/>
                  <a:gd name="T7" fmla="*/ 20 h 1485"/>
                  <a:gd name="T8" fmla="*/ 13 w 1489"/>
                  <a:gd name="T9" fmla="*/ 21 h 1485"/>
                  <a:gd name="T10" fmla="*/ 10 w 1489"/>
                  <a:gd name="T11" fmla="*/ 21 h 1485"/>
                  <a:gd name="T12" fmla="*/ 7 w 1489"/>
                  <a:gd name="T13" fmla="*/ 21 h 1485"/>
                  <a:gd name="T14" fmla="*/ 4 w 1489"/>
                  <a:gd name="T15" fmla="*/ 19 h 1485"/>
                  <a:gd name="T16" fmla="*/ 2 w 1489"/>
                  <a:gd name="T17" fmla="*/ 17 h 1485"/>
                  <a:gd name="T18" fmla="*/ 1 w 1489"/>
                  <a:gd name="T19" fmla="*/ 14 h 1485"/>
                  <a:gd name="T20" fmla="*/ 0 w 1489"/>
                  <a:gd name="T21" fmla="*/ 11 h 1485"/>
                  <a:gd name="T22" fmla="*/ 1 w 1489"/>
                  <a:gd name="T23" fmla="*/ 8 h 1485"/>
                  <a:gd name="T24" fmla="*/ 2 w 1489"/>
                  <a:gd name="T25" fmla="*/ 5 h 1485"/>
                  <a:gd name="T26" fmla="*/ 4 w 1489"/>
                  <a:gd name="T27" fmla="*/ 3 h 1485"/>
                  <a:gd name="T28" fmla="*/ 7 w 1489"/>
                  <a:gd name="T29" fmla="*/ 1 h 1485"/>
                  <a:gd name="T30" fmla="*/ 10 w 1489"/>
                  <a:gd name="T31" fmla="*/ 1 h 1485"/>
                  <a:gd name="T32" fmla="*/ 13 w 1489"/>
                  <a:gd name="T33" fmla="*/ 1 h 1485"/>
                  <a:gd name="T34" fmla="*/ 16 w 1489"/>
                  <a:gd name="T35" fmla="*/ 2 h 1485"/>
                  <a:gd name="T36" fmla="*/ 18 w 1489"/>
                  <a:gd name="T37" fmla="*/ 4 h 1485"/>
                  <a:gd name="T38" fmla="*/ 20 w 1489"/>
                  <a:gd name="T39" fmla="*/ 6 h 1485"/>
                  <a:gd name="T40" fmla="*/ 21 w 1489"/>
                  <a:gd name="T41" fmla="*/ 9 h 1485"/>
                  <a:gd name="T42" fmla="*/ 0 w 1489"/>
                  <a:gd name="T43" fmla="*/ 11 h 1485"/>
                  <a:gd name="T44" fmla="*/ 0 w 1489"/>
                  <a:gd name="T45" fmla="*/ 8 h 1485"/>
                  <a:gd name="T46" fmla="*/ 1 w 1489"/>
                  <a:gd name="T47" fmla="*/ 5 h 1485"/>
                  <a:gd name="T48" fmla="*/ 4 w 1489"/>
                  <a:gd name="T49" fmla="*/ 2 h 1485"/>
                  <a:gd name="T50" fmla="*/ 7 w 1489"/>
                  <a:gd name="T51" fmla="*/ 0 h 1485"/>
                  <a:gd name="T52" fmla="*/ 10 w 1489"/>
                  <a:gd name="T53" fmla="*/ 0 h 1485"/>
                  <a:gd name="T54" fmla="*/ 13 w 1489"/>
                  <a:gd name="T55" fmla="*/ 0 h 1485"/>
                  <a:gd name="T56" fmla="*/ 17 w 1489"/>
                  <a:gd name="T57" fmla="*/ 1 h 1485"/>
                  <a:gd name="T58" fmla="*/ 19 w 1489"/>
                  <a:gd name="T59" fmla="*/ 3 h 1485"/>
                  <a:gd name="T60" fmla="*/ 21 w 1489"/>
                  <a:gd name="T61" fmla="*/ 6 h 1485"/>
                  <a:gd name="T62" fmla="*/ 23 w 1489"/>
                  <a:gd name="T63" fmla="*/ 9 h 1485"/>
                  <a:gd name="T64" fmla="*/ 23 w 1489"/>
                  <a:gd name="T65" fmla="*/ 12 h 1485"/>
                  <a:gd name="T66" fmla="*/ 22 w 1489"/>
                  <a:gd name="T67" fmla="*/ 16 h 1485"/>
                  <a:gd name="T68" fmla="*/ 20 w 1489"/>
                  <a:gd name="T69" fmla="*/ 18 h 1485"/>
                  <a:gd name="T70" fmla="*/ 18 w 1489"/>
                  <a:gd name="T71" fmla="*/ 21 h 1485"/>
                  <a:gd name="T72" fmla="*/ 15 w 1489"/>
                  <a:gd name="T73" fmla="*/ 22 h 1485"/>
                  <a:gd name="T74" fmla="*/ 11 w 1489"/>
                  <a:gd name="T75" fmla="*/ 23 h 1485"/>
                  <a:gd name="T76" fmla="*/ 8 w 1489"/>
                  <a:gd name="T77" fmla="*/ 22 h 1485"/>
                  <a:gd name="T78" fmla="*/ 5 w 1489"/>
                  <a:gd name="T79" fmla="*/ 21 h 1485"/>
                  <a:gd name="T80" fmla="*/ 2 w 1489"/>
                  <a:gd name="T81" fmla="*/ 18 h 1485"/>
                  <a:gd name="T82" fmla="*/ 0 w 1489"/>
                  <a:gd name="T83" fmla="*/ 16 h 1485"/>
                  <a:gd name="T84" fmla="*/ 0 w 1489"/>
                  <a:gd name="T85" fmla="*/ 12 h 14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9" h="1485">
                    <a:moveTo>
                      <a:pt x="1401" y="741"/>
                    </a:moveTo>
                    <a:lnTo>
                      <a:pt x="1398" y="809"/>
                    </a:lnTo>
                    <a:lnTo>
                      <a:pt x="1387" y="875"/>
                    </a:lnTo>
                    <a:lnTo>
                      <a:pt x="1371" y="940"/>
                    </a:lnTo>
                    <a:lnTo>
                      <a:pt x="1348" y="1001"/>
                    </a:lnTo>
                    <a:lnTo>
                      <a:pt x="1320" y="1060"/>
                    </a:lnTo>
                    <a:lnTo>
                      <a:pt x="1286" y="1115"/>
                    </a:lnTo>
                    <a:lnTo>
                      <a:pt x="1248" y="1167"/>
                    </a:lnTo>
                    <a:lnTo>
                      <a:pt x="1204" y="1214"/>
                    </a:lnTo>
                    <a:lnTo>
                      <a:pt x="1157" y="1258"/>
                    </a:lnTo>
                    <a:lnTo>
                      <a:pt x="1105" y="1296"/>
                    </a:lnTo>
                    <a:lnTo>
                      <a:pt x="1050" y="1330"/>
                    </a:lnTo>
                    <a:lnTo>
                      <a:pt x="991" y="1358"/>
                    </a:lnTo>
                    <a:lnTo>
                      <a:pt x="929" y="1381"/>
                    </a:lnTo>
                    <a:lnTo>
                      <a:pt x="865" y="1397"/>
                    </a:lnTo>
                    <a:lnTo>
                      <a:pt x="799" y="1407"/>
                    </a:lnTo>
                    <a:lnTo>
                      <a:pt x="730" y="1410"/>
                    </a:lnTo>
                    <a:lnTo>
                      <a:pt x="660" y="1407"/>
                    </a:lnTo>
                    <a:lnTo>
                      <a:pt x="594" y="1396"/>
                    </a:lnTo>
                    <a:lnTo>
                      <a:pt x="529" y="1380"/>
                    </a:lnTo>
                    <a:lnTo>
                      <a:pt x="468" y="1358"/>
                    </a:lnTo>
                    <a:lnTo>
                      <a:pt x="409" y="1329"/>
                    </a:lnTo>
                    <a:lnTo>
                      <a:pt x="354" y="1296"/>
                    </a:lnTo>
                    <a:lnTo>
                      <a:pt x="302" y="1258"/>
                    </a:lnTo>
                    <a:lnTo>
                      <a:pt x="255" y="1214"/>
                    </a:lnTo>
                    <a:lnTo>
                      <a:pt x="211" y="1167"/>
                    </a:lnTo>
                    <a:lnTo>
                      <a:pt x="172" y="1115"/>
                    </a:lnTo>
                    <a:lnTo>
                      <a:pt x="139" y="1061"/>
                    </a:lnTo>
                    <a:lnTo>
                      <a:pt x="111" y="1002"/>
                    </a:lnTo>
                    <a:lnTo>
                      <a:pt x="88" y="940"/>
                    </a:lnTo>
                    <a:lnTo>
                      <a:pt x="71" y="877"/>
                    </a:lnTo>
                    <a:lnTo>
                      <a:pt x="60" y="810"/>
                    </a:lnTo>
                    <a:lnTo>
                      <a:pt x="57" y="742"/>
                    </a:lnTo>
                    <a:lnTo>
                      <a:pt x="60" y="674"/>
                    </a:lnTo>
                    <a:lnTo>
                      <a:pt x="71" y="607"/>
                    </a:lnTo>
                    <a:lnTo>
                      <a:pt x="87" y="544"/>
                    </a:lnTo>
                    <a:lnTo>
                      <a:pt x="110" y="481"/>
                    </a:lnTo>
                    <a:lnTo>
                      <a:pt x="137" y="423"/>
                    </a:lnTo>
                    <a:lnTo>
                      <a:pt x="172" y="367"/>
                    </a:lnTo>
                    <a:lnTo>
                      <a:pt x="210" y="317"/>
                    </a:lnTo>
                    <a:lnTo>
                      <a:pt x="254" y="268"/>
                    </a:lnTo>
                    <a:lnTo>
                      <a:pt x="301" y="226"/>
                    </a:lnTo>
                    <a:lnTo>
                      <a:pt x="353" y="186"/>
                    </a:lnTo>
                    <a:lnTo>
                      <a:pt x="408" y="153"/>
                    </a:lnTo>
                    <a:lnTo>
                      <a:pt x="467" y="124"/>
                    </a:lnTo>
                    <a:lnTo>
                      <a:pt x="529" y="102"/>
                    </a:lnTo>
                    <a:lnTo>
                      <a:pt x="594" y="85"/>
                    </a:lnTo>
                    <a:lnTo>
                      <a:pt x="660" y="75"/>
                    </a:lnTo>
                    <a:lnTo>
                      <a:pt x="730" y="71"/>
                    </a:lnTo>
                    <a:lnTo>
                      <a:pt x="799" y="75"/>
                    </a:lnTo>
                    <a:lnTo>
                      <a:pt x="864" y="85"/>
                    </a:lnTo>
                    <a:lnTo>
                      <a:pt x="929" y="101"/>
                    </a:lnTo>
                    <a:lnTo>
                      <a:pt x="991" y="124"/>
                    </a:lnTo>
                    <a:lnTo>
                      <a:pt x="1050" y="153"/>
                    </a:lnTo>
                    <a:lnTo>
                      <a:pt x="1105" y="186"/>
                    </a:lnTo>
                    <a:lnTo>
                      <a:pt x="1157" y="224"/>
                    </a:lnTo>
                    <a:lnTo>
                      <a:pt x="1204" y="268"/>
                    </a:lnTo>
                    <a:lnTo>
                      <a:pt x="1247" y="315"/>
                    </a:lnTo>
                    <a:lnTo>
                      <a:pt x="1286" y="367"/>
                    </a:lnTo>
                    <a:lnTo>
                      <a:pt x="1319" y="423"/>
                    </a:lnTo>
                    <a:lnTo>
                      <a:pt x="1348" y="481"/>
                    </a:lnTo>
                    <a:lnTo>
                      <a:pt x="1370" y="542"/>
                    </a:lnTo>
                    <a:lnTo>
                      <a:pt x="1387" y="606"/>
                    </a:lnTo>
                    <a:lnTo>
                      <a:pt x="1398" y="673"/>
                    </a:lnTo>
                    <a:lnTo>
                      <a:pt x="1401" y="741"/>
                    </a:lnTo>
                    <a:close/>
                    <a:moveTo>
                      <a:pt x="0" y="743"/>
                    </a:moveTo>
                    <a:lnTo>
                      <a:pt x="4" y="667"/>
                    </a:lnTo>
                    <a:lnTo>
                      <a:pt x="15" y="594"/>
                    </a:lnTo>
                    <a:lnTo>
                      <a:pt x="34" y="523"/>
                    </a:lnTo>
                    <a:lnTo>
                      <a:pt x="59" y="455"/>
                    </a:lnTo>
                    <a:lnTo>
                      <a:pt x="90" y="389"/>
                    </a:lnTo>
                    <a:lnTo>
                      <a:pt x="127" y="328"/>
                    </a:lnTo>
                    <a:lnTo>
                      <a:pt x="170" y="270"/>
                    </a:lnTo>
                    <a:lnTo>
                      <a:pt x="218" y="217"/>
                    </a:lnTo>
                    <a:lnTo>
                      <a:pt x="270" y="170"/>
                    </a:lnTo>
                    <a:lnTo>
                      <a:pt x="328" y="126"/>
                    </a:lnTo>
                    <a:lnTo>
                      <a:pt x="389" y="90"/>
                    </a:lnTo>
                    <a:lnTo>
                      <a:pt x="454" y="58"/>
                    </a:lnTo>
                    <a:lnTo>
                      <a:pt x="522" y="33"/>
                    </a:lnTo>
                    <a:lnTo>
                      <a:pt x="594" y="15"/>
                    </a:lnTo>
                    <a:lnTo>
                      <a:pt x="667" y="3"/>
                    </a:lnTo>
                    <a:lnTo>
                      <a:pt x="743" y="0"/>
                    </a:lnTo>
                    <a:lnTo>
                      <a:pt x="819" y="3"/>
                    </a:lnTo>
                    <a:lnTo>
                      <a:pt x="893" y="15"/>
                    </a:lnTo>
                    <a:lnTo>
                      <a:pt x="965" y="33"/>
                    </a:lnTo>
                    <a:lnTo>
                      <a:pt x="1034" y="57"/>
                    </a:lnTo>
                    <a:lnTo>
                      <a:pt x="1098" y="90"/>
                    </a:lnTo>
                    <a:lnTo>
                      <a:pt x="1159" y="126"/>
                    </a:lnTo>
                    <a:lnTo>
                      <a:pt x="1217" y="169"/>
                    </a:lnTo>
                    <a:lnTo>
                      <a:pt x="1270" y="217"/>
                    </a:lnTo>
                    <a:lnTo>
                      <a:pt x="1318" y="270"/>
                    </a:lnTo>
                    <a:lnTo>
                      <a:pt x="1361" y="328"/>
                    </a:lnTo>
                    <a:lnTo>
                      <a:pt x="1398" y="389"/>
                    </a:lnTo>
                    <a:lnTo>
                      <a:pt x="1430" y="454"/>
                    </a:lnTo>
                    <a:lnTo>
                      <a:pt x="1455" y="523"/>
                    </a:lnTo>
                    <a:lnTo>
                      <a:pt x="1474" y="593"/>
                    </a:lnTo>
                    <a:lnTo>
                      <a:pt x="1484" y="667"/>
                    </a:lnTo>
                    <a:lnTo>
                      <a:pt x="1489" y="743"/>
                    </a:lnTo>
                    <a:lnTo>
                      <a:pt x="1485" y="819"/>
                    </a:lnTo>
                    <a:lnTo>
                      <a:pt x="1474" y="891"/>
                    </a:lnTo>
                    <a:lnTo>
                      <a:pt x="1455" y="963"/>
                    </a:lnTo>
                    <a:lnTo>
                      <a:pt x="1430" y="1031"/>
                    </a:lnTo>
                    <a:lnTo>
                      <a:pt x="1399" y="1095"/>
                    </a:lnTo>
                    <a:lnTo>
                      <a:pt x="1361" y="1156"/>
                    </a:lnTo>
                    <a:lnTo>
                      <a:pt x="1318" y="1214"/>
                    </a:lnTo>
                    <a:lnTo>
                      <a:pt x="1271" y="1267"/>
                    </a:lnTo>
                    <a:lnTo>
                      <a:pt x="1218" y="1314"/>
                    </a:lnTo>
                    <a:lnTo>
                      <a:pt x="1160" y="1358"/>
                    </a:lnTo>
                    <a:lnTo>
                      <a:pt x="1099" y="1395"/>
                    </a:lnTo>
                    <a:lnTo>
                      <a:pt x="1034" y="1426"/>
                    </a:lnTo>
                    <a:lnTo>
                      <a:pt x="966" y="1451"/>
                    </a:lnTo>
                    <a:lnTo>
                      <a:pt x="894" y="1470"/>
                    </a:lnTo>
                    <a:lnTo>
                      <a:pt x="821" y="1481"/>
                    </a:lnTo>
                    <a:lnTo>
                      <a:pt x="745" y="1485"/>
                    </a:lnTo>
                    <a:lnTo>
                      <a:pt x="668" y="1481"/>
                    </a:lnTo>
                    <a:lnTo>
                      <a:pt x="594" y="1470"/>
                    </a:lnTo>
                    <a:lnTo>
                      <a:pt x="522" y="1451"/>
                    </a:lnTo>
                    <a:lnTo>
                      <a:pt x="454" y="1426"/>
                    </a:lnTo>
                    <a:lnTo>
                      <a:pt x="389" y="1395"/>
                    </a:lnTo>
                    <a:lnTo>
                      <a:pt x="328" y="1358"/>
                    </a:lnTo>
                    <a:lnTo>
                      <a:pt x="270" y="1315"/>
                    </a:lnTo>
                    <a:lnTo>
                      <a:pt x="217" y="1267"/>
                    </a:lnTo>
                    <a:lnTo>
                      <a:pt x="170" y="1214"/>
                    </a:lnTo>
                    <a:lnTo>
                      <a:pt x="127" y="1158"/>
                    </a:lnTo>
                    <a:lnTo>
                      <a:pt x="90" y="1097"/>
                    </a:lnTo>
                    <a:lnTo>
                      <a:pt x="58" y="1032"/>
                    </a:lnTo>
                    <a:lnTo>
                      <a:pt x="34" y="964"/>
                    </a:lnTo>
                    <a:lnTo>
                      <a:pt x="15" y="893"/>
                    </a:lnTo>
                    <a:lnTo>
                      <a:pt x="4" y="819"/>
                    </a:lnTo>
                    <a:lnTo>
                      <a:pt x="0" y="743"/>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12" name="Freeform 461">
                <a:extLst>
                  <a:ext uri="{FF2B5EF4-FFF2-40B4-BE49-F238E27FC236}">
                    <a16:creationId xmlns:a16="http://schemas.microsoft.com/office/drawing/2014/main" id="{934F2351-DA8F-476D-A460-F8284039507E}"/>
                  </a:ext>
                </a:extLst>
              </p:cNvPr>
              <p:cNvSpPr>
                <a:spLocks noEditPoints="1"/>
              </p:cNvSpPr>
              <p:nvPr/>
            </p:nvSpPr>
            <p:spPr bwMode="auto">
              <a:xfrm>
                <a:off x="1740" y="2510"/>
                <a:ext cx="739" cy="738"/>
              </a:xfrm>
              <a:custGeom>
                <a:avLst/>
                <a:gdLst>
                  <a:gd name="T0" fmla="*/ 22 w 1478"/>
                  <a:gd name="T1" fmla="*/ 14 h 1476"/>
                  <a:gd name="T2" fmla="*/ 21 w 1478"/>
                  <a:gd name="T3" fmla="*/ 17 h 1476"/>
                  <a:gd name="T4" fmla="*/ 19 w 1478"/>
                  <a:gd name="T5" fmla="*/ 19 h 1476"/>
                  <a:gd name="T6" fmla="*/ 17 w 1478"/>
                  <a:gd name="T7" fmla="*/ 21 h 1476"/>
                  <a:gd name="T8" fmla="*/ 14 w 1478"/>
                  <a:gd name="T9" fmla="*/ 22 h 1476"/>
                  <a:gd name="T10" fmla="*/ 11 w 1478"/>
                  <a:gd name="T11" fmla="*/ 22 h 1476"/>
                  <a:gd name="T12" fmla="*/ 8 w 1478"/>
                  <a:gd name="T13" fmla="*/ 22 h 1476"/>
                  <a:gd name="T14" fmla="*/ 5 w 1478"/>
                  <a:gd name="T15" fmla="*/ 20 h 1476"/>
                  <a:gd name="T16" fmla="*/ 3 w 1478"/>
                  <a:gd name="T17" fmla="*/ 18 h 1476"/>
                  <a:gd name="T18" fmla="*/ 2 w 1478"/>
                  <a:gd name="T19" fmla="*/ 15 h 1476"/>
                  <a:gd name="T20" fmla="*/ 1 w 1478"/>
                  <a:gd name="T21" fmla="*/ 12 h 1476"/>
                  <a:gd name="T22" fmla="*/ 2 w 1478"/>
                  <a:gd name="T23" fmla="*/ 9 h 1476"/>
                  <a:gd name="T24" fmla="*/ 3 w 1478"/>
                  <a:gd name="T25" fmla="*/ 6 h 1476"/>
                  <a:gd name="T26" fmla="*/ 5 w 1478"/>
                  <a:gd name="T27" fmla="*/ 4 h 1476"/>
                  <a:gd name="T28" fmla="*/ 8 w 1478"/>
                  <a:gd name="T29" fmla="*/ 2 h 1476"/>
                  <a:gd name="T30" fmla="*/ 11 w 1478"/>
                  <a:gd name="T31" fmla="*/ 2 h 1476"/>
                  <a:gd name="T32" fmla="*/ 14 w 1478"/>
                  <a:gd name="T33" fmla="*/ 2 h 1476"/>
                  <a:gd name="T34" fmla="*/ 17 w 1478"/>
                  <a:gd name="T35" fmla="*/ 3 h 1476"/>
                  <a:gd name="T36" fmla="*/ 19 w 1478"/>
                  <a:gd name="T37" fmla="*/ 5 h 1476"/>
                  <a:gd name="T38" fmla="*/ 21 w 1478"/>
                  <a:gd name="T39" fmla="*/ 7 h 1476"/>
                  <a:gd name="T40" fmla="*/ 22 w 1478"/>
                  <a:gd name="T41" fmla="*/ 10 h 1476"/>
                  <a:gd name="T42" fmla="*/ 0 w 1478"/>
                  <a:gd name="T43" fmla="*/ 12 h 1476"/>
                  <a:gd name="T44" fmla="*/ 1 w 1478"/>
                  <a:gd name="T45" fmla="*/ 9 h 1476"/>
                  <a:gd name="T46" fmla="*/ 2 w 1478"/>
                  <a:gd name="T47" fmla="*/ 6 h 1476"/>
                  <a:gd name="T48" fmla="*/ 5 w 1478"/>
                  <a:gd name="T49" fmla="*/ 3 h 1476"/>
                  <a:gd name="T50" fmla="*/ 8 w 1478"/>
                  <a:gd name="T51" fmla="*/ 1 h 1476"/>
                  <a:gd name="T52" fmla="*/ 11 w 1478"/>
                  <a:gd name="T53" fmla="*/ 1 h 1476"/>
                  <a:gd name="T54" fmla="*/ 14 w 1478"/>
                  <a:gd name="T55" fmla="*/ 1 h 1476"/>
                  <a:gd name="T56" fmla="*/ 18 w 1478"/>
                  <a:gd name="T57" fmla="*/ 2 h 1476"/>
                  <a:gd name="T58" fmla="*/ 20 w 1478"/>
                  <a:gd name="T59" fmla="*/ 4 h 1476"/>
                  <a:gd name="T60" fmla="*/ 22 w 1478"/>
                  <a:gd name="T61" fmla="*/ 7 h 1476"/>
                  <a:gd name="T62" fmla="*/ 23 w 1478"/>
                  <a:gd name="T63" fmla="*/ 10 h 1476"/>
                  <a:gd name="T64" fmla="*/ 24 w 1478"/>
                  <a:gd name="T65" fmla="*/ 13 h 1476"/>
                  <a:gd name="T66" fmla="*/ 23 w 1478"/>
                  <a:gd name="T67" fmla="*/ 17 h 1476"/>
                  <a:gd name="T68" fmla="*/ 21 w 1478"/>
                  <a:gd name="T69" fmla="*/ 19 h 1476"/>
                  <a:gd name="T70" fmla="*/ 18 w 1478"/>
                  <a:gd name="T71" fmla="*/ 22 h 1476"/>
                  <a:gd name="T72" fmla="*/ 15 w 1478"/>
                  <a:gd name="T73" fmla="*/ 23 h 1476"/>
                  <a:gd name="T74" fmla="*/ 12 w 1478"/>
                  <a:gd name="T75" fmla="*/ 24 h 1476"/>
                  <a:gd name="T76" fmla="*/ 9 w 1478"/>
                  <a:gd name="T77" fmla="*/ 23 h 1476"/>
                  <a:gd name="T78" fmla="*/ 6 w 1478"/>
                  <a:gd name="T79" fmla="*/ 22 h 1476"/>
                  <a:gd name="T80" fmla="*/ 3 w 1478"/>
                  <a:gd name="T81" fmla="*/ 19 h 1476"/>
                  <a:gd name="T82" fmla="*/ 1 w 1478"/>
                  <a:gd name="T83" fmla="*/ 17 h 1476"/>
                  <a:gd name="T84" fmla="*/ 1 w 1478"/>
                  <a:gd name="T85" fmla="*/ 13 h 1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78" h="1476">
                    <a:moveTo>
                      <a:pt x="1398" y="738"/>
                    </a:moveTo>
                    <a:lnTo>
                      <a:pt x="1395" y="806"/>
                    </a:lnTo>
                    <a:lnTo>
                      <a:pt x="1384" y="873"/>
                    </a:lnTo>
                    <a:lnTo>
                      <a:pt x="1367" y="937"/>
                    </a:lnTo>
                    <a:lnTo>
                      <a:pt x="1345" y="999"/>
                    </a:lnTo>
                    <a:lnTo>
                      <a:pt x="1316" y="1058"/>
                    </a:lnTo>
                    <a:lnTo>
                      <a:pt x="1283" y="1113"/>
                    </a:lnTo>
                    <a:lnTo>
                      <a:pt x="1244" y="1165"/>
                    </a:lnTo>
                    <a:lnTo>
                      <a:pt x="1200" y="1212"/>
                    </a:lnTo>
                    <a:lnTo>
                      <a:pt x="1153" y="1256"/>
                    </a:lnTo>
                    <a:lnTo>
                      <a:pt x="1101" y="1295"/>
                    </a:lnTo>
                    <a:lnTo>
                      <a:pt x="1045" y="1329"/>
                    </a:lnTo>
                    <a:lnTo>
                      <a:pt x="986" y="1358"/>
                    </a:lnTo>
                    <a:lnTo>
                      <a:pt x="924" y="1381"/>
                    </a:lnTo>
                    <a:lnTo>
                      <a:pt x="859" y="1397"/>
                    </a:lnTo>
                    <a:lnTo>
                      <a:pt x="792" y="1407"/>
                    </a:lnTo>
                    <a:lnTo>
                      <a:pt x="723" y="1411"/>
                    </a:lnTo>
                    <a:lnTo>
                      <a:pt x="654" y="1407"/>
                    </a:lnTo>
                    <a:lnTo>
                      <a:pt x="586" y="1397"/>
                    </a:lnTo>
                    <a:lnTo>
                      <a:pt x="522" y="1381"/>
                    </a:lnTo>
                    <a:lnTo>
                      <a:pt x="459" y="1358"/>
                    </a:lnTo>
                    <a:lnTo>
                      <a:pt x="401" y="1329"/>
                    </a:lnTo>
                    <a:lnTo>
                      <a:pt x="344" y="1295"/>
                    </a:lnTo>
                    <a:lnTo>
                      <a:pt x="292" y="1256"/>
                    </a:lnTo>
                    <a:lnTo>
                      <a:pt x="245" y="1214"/>
                    </a:lnTo>
                    <a:lnTo>
                      <a:pt x="201" y="1165"/>
                    </a:lnTo>
                    <a:lnTo>
                      <a:pt x="162" y="1113"/>
                    </a:lnTo>
                    <a:lnTo>
                      <a:pt x="129" y="1058"/>
                    </a:lnTo>
                    <a:lnTo>
                      <a:pt x="100" y="999"/>
                    </a:lnTo>
                    <a:lnTo>
                      <a:pt x="78" y="937"/>
                    </a:lnTo>
                    <a:lnTo>
                      <a:pt x="61" y="873"/>
                    </a:lnTo>
                    <a:lnTo>
                      <a:pt x="51" y="806"/>
                    </a:lnTo>
                    <a:lnTo>
                      <a:pt x="47" y="737"/>
                    </a:lnTo>
                    <a:lnTo>
                      <a:pt x="51" y="669"/>
                    </a:lnTo>
                    <a:lnTo>
                      <a:pt x="61" y="602"/>
                    </a:lnTo>
                    <a:lnTo>
                      <a:pt x="77" y="537"/>
                    </a:lnTo>
                    <a:lnTo>
                      <a:pt x="100" y="476"/>
                    </a:lnTo>
                    <a:lnTo>
                      <a:pt x="128" y="417"/>
                    </a:lnTo>
                    <a:lnTo>
                      <a:pt x="162" y="361"/>
                    </a:lnTo>
                    <a:lnTo>
                      <a:pt x="200" y="309"/>
                    </a:lnTo>
                    <a:lnTo>
                      <a:pt x="244" y="261"/>
                    </a:lnTo>
                    <a:lnTo>
                      <a:pt x="292" y="218"/>
                    </a:lnTo>
                    <a:lnTo>
                      <a:pt x="344" y="179"/>
                    </a:lnTo>
                    <a:lnTo>
                      <a:pt x="400" y="144"/>
                    </a:lnTo>
                    <a:lnTo>
                      <a:pt x="459" y="116"/>
                    </a:lnTo>
                    <a:lnTo>
                      <a:pt x="522" y="94"/>
                    </a:lnTo>
                    <a:lnTo>
                      <a:pt x="586" y="76"/>
                    </a:lnTo>
                    <a:lnTo>
                      <a:pt x="654" y="66"/>
                    </a:lnTo>
                    <a:lnTo>
                      <a:pt x="723" y="63"/>
                    </a:lnTo>
                    <a:lnTo>
                      <a:pt x="792" y="66"/>
                    </a:lnTo>
                    <a:lnTo>
                      <a:pt x="859" y="76"/>
                    </a:lnTo>
                    <a:lnTo>
                      <a:pt x="924" y="92"/>
                    </a:lnTo>
                    <a:lnTo>
                      <a:pt x="986" y="116"/>
                    </a:lnTo>
                    <a:lnTo>
                      <a:pt x="1045" y="144"/>
                    </a:lnTo>
                    <a:lnTo>
                      <a:pt x="1101" y="178"/>
                    </a:lnTo>
                    <a:lnTo>
                      <a:pt x="1153" y="217"/>
                    </a:lnTo>
                    <a:lnTo>
                      <a:pt x="1200" y="261"/>
                    </a:lnTo>
                    <a:lnTo>
                      <a:pt x="1244" y="309"/>
                    </a:lnTo>
                    <a:lnTo>
                      <a:pt x="1283" y="361"/>
                    </a:lnTo>
                    <a:lnTo>
                      <a:pt x="1316" y="416"/>
                    </a:lnTo>
                    <a:lnTo>
                      <a:pt x="1345" y="475"/>
                    </a:lnTo>
                    <a:lnTo>
                      <a:pt x="1367" y="537"/>
                    </a:lnTo>
                    <a:lnTo>
                      <a:pt x="1384" y="602"/>
                    </a:lnTo>
                    <a:lnTo>
                      <a:pt x="1395" y="669"/>
                    </a:lnTo>
                    <a:lnTo>
                      <a:pt x="1398" y="738"/>
                    </a:lnTo>
                    <a:close/>
                    <a:moveTo>
                      <a:pt x="0" y="740"/>
                    </a:moveTo>
                    <a:lnTo>
                      <a:pt x="3" y="665"/>
                    </a:lnTo>
                    <a:lnTo>
                      <a:pt x="15" y="591"/>
                    </a:lnTo>
                    <a:lnTo>
                      <a:pt x="33" y="521"/>
                    </a:lnTo>
                    <a:lnTo>
                      <a:pt x="57" y="453"/>
                    </a:lnTo>
                    <a:lnTo>
                      <a:pt x="89" y="389"/>
                    </a:lnTo>
                    <a:lnTo>
                      <a:pt x="125" y="328"/>
                    </a:lnTo>
                    <a:lnTo>
                      <a:pt x="168" y="271"/>
                    </a:lnTo>
                    <a:lnTo>
                      <a:pt x="215" y="218"/>
                    </a:lnTo>
                    <a:lnTo>
                      <a:pt x="268" y="171"/>
                    </a:lnTo>
                    <a:lnTo>
                      <a:pt x="325" y="128"/>
                    </a:lnTo>
                    <a:lnTo>
                      <a:pt x="386" y="90"/>
                    </a:lnTo>
                    <a:lnTo>
                      <a:pt x="450" y="59"/>
                    </a:lnTo>
                    <a:lnTo>
                      <a:pt x="518" y="34"/>
                    </a:lnTo>
                    <a:lnTo>
                      <a:pt x="590" y="15"/>
                    </a:lnTo>
                    <a:lnTo>
                      <a:pt x="663" y="5"/>
                    </a:lnTo>
                    <a:lnTo>
                      <a:pt x="739" y="0"/>
                    </a:lnTo>
                    <a:lnTo>
                      <a:pt x="814" y="4"/>
                    </a:lnTo>
                    <a:lnTo>
                      <a:pt x="888" y="15"/>
                    </a:lnTo>
                    <a:lnTo>
                      <a:pt x="958" y="34"/>
                    </a:lnTo>
                    <a:lnTo>
                      <a:pt x="1026" y="59"/>
                    </a:lnTo>
                    <a:lnTo>
                      <a:pt x="1091" y="90"/>
                    </a:lnTo>
                    <a:lnTo>
                      <a:pt x="1152" y="127"/>
                    </a:lnTo>
                    <a:lnTo>
                      <a:pt x="1208" y="170"/>
                    </a:lnTo>
                    <a:lnTo>
                      <a:pt x="1261" y="217"/>
                    </a:lnTo>
                    <a:lnTo>
                      <a:pt x="1308" y="270"/>
                    </a:lnTo>
                    <a:lnTo>
                      <a:pt x="1351" y="326"/>
                    </a:lnTo>
                    <a:lnTo>
                      <a:pt x="1388" y="387"/>
                    </a:lnTo>
                    <a:lnTo>
                      <a:pt x="1419" y="452"/>
                    </a:lnTo>
                    <a:lnTo>
                      <a:pt x="1444" y="520"/>
                    </a:lnTo>
                    <a:lnTo>
                      <a:pt x="1463" y="590"/>
                    </a:lnTo>
                    <a:lnTo>
                      <a:pt x="1474" y="664"/>
                    </a:lnTo>
                    <a:lnTo>
                      <a:pt x="1478" y="739"/>
                    </a:lnTo>
                    <a:lnTo>
                      <a:pt x="1474" y="814"/>
                    </a:lnTo>
                    <a:lnTo>
                      <a:pt x="1463" y="887"/>
                    </a:lnTo>
                    <a:lnTo>
                      <a:pt x="1444" y="958"/>
                    </a:lnTo>
                    <a:lnTo>
                      <a:pt x="1419" y="1025"/>
                    </a:lnTo>
                    <a:lnTo>
                      <a:pt x="1388" y="1089"/>
                    </a:lnTo>
                    <a:lnTo>
                      <a:pt x="1351" y="1150"/>
                    </a:lnTo>
                    <a:lnTo>
                      <a:pt x="1308" y="1207"/>
                    </a:lnTo>
                    <a:lnTo>
                      <a:pt x="1260" y="1260"/>
                    </a:lnTo>
                    <a:lnTo>
                      <a:pt x="1208" y="1307"/>
                    </a:lnTo>
                    <a:lnTo>
                      <a:pt x="1151" y="1350"/>
                    </a:lnTo>
                    <a:lnTo>
                      <a:pt x="1090" y="1386"/>
                    </a:lnTo>
                    <a:lnTo>
                      <a:pt x="1025" y="1417"/>
                    </a:lnTo>
                    <a:lnTo>
                      <a:pt x="957" y="1443"/>
                    </a:lnTo>
                    <a:lnTo>
                      <a:pt x="887" y="1461"/>
                    </a:lnTo>
                    <a:lnTo>
                      <a:pt x="813" y="1473"/>
                    </a:lnTo>
                    <a:lnTo>
                      <a:pt x="738" y="1476"/>
                    </a:lnTo>
                    <a:lnTo>
                      <a:pt x="662" y="1473"/>
                    </a:lnTo>
                    <a:lnTo>
                      <a:pt x="590" y="1461"/>
                    </a:lnTo>
                    <a:lnTo>
                      <a:pt x="518" y="1443"/>
                    </a:lnTo>
                    <a:lnTo>
                      <a:pt x="450" y="1417"/>
                    </a:lnTo>
                    <a:lnTo>
                      <a:pt x="386" y="1386"/>
                    </a:lnTo>
                    <a:lnTo>
                      <a:pt x="325" y="1350"/>
                    </a:lnTo>
                    <a:lnTo>
                      <a:pt x="268" y="1307"/>
                    </a:lnTo>
                    <a:lnTo>
                      <a:pt x="215" y="1260"/>
                    </a:lnTo>
                    <a:lnTo>
                      <a:pt x="168" y="1208"/>
                    </a:lnTo>
                    <a:lnTo>
                      <a:pt x="125" y="1151"/>
                    </a:lnTo>
                    <a:lnTo>
                      <a:pt x="89" y="1090"/>
                    </a:lnTo>
                    <a:lnTo>
                      <a:pt x="57" y="1026"/>
                    </a:lnTo>
                    <a:lnTo>
                      <a:pt x="33" y="959"/>
                    </a:lnTo>
                    <a:lnTo>
                      <a:pt x="15" y="887"/>
                    </a:lnTo>
                    <a:lnTo>
                      <a:pt x="3" y="815"/>
                    </a:lnTo>
                    <a:lnTo>
                      <a:pt x="0" y="740"/>
                    </a:lnTo>
                    <a:close/>
                  </a:path>
                </a:pathLst>
              </a:custGeom>
              <a:solidFill>
                <a:srgbClr val="AAA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13" name="Freeform 462">
                <a:extLst>
                  <a:ext uri="{FF2B5EF4-FFF2-40B4-BE49-F238E27FC236}">
                    <a16:creationId xmlns:a16="http://schemas.microsoft.com/office/drawing/2014/main" id="{F5575F63-1ABA-474F-917A-68A8AAF41D22}"/>
                  </a:ext>
                </a:extLst>
              </p:cNvPr>
              <p:cNvSpPr>
                <a:spLocks noEditPoints="1"/>
              </p:cNvSpPr>
              <p:nvPr/>
            </p:nvSpPr>
            <p:spPr bwMode="auto">
              <a:xfrm>
                <a:off x="1742" y="2512"/>
                <a:ext cx="734" cy="734"/>
              </a:xfrm>
              <a:custGeom>
                <a:avLst/>
                <a:gdLst>
                  <a:gd name="T0" fmla="*/ 21 w 1469"/>
                  <a:gd name="T1" fmla="*/ 14 h 1467"/>
                  <a:gd name="T2" fmla="*/ 20 w 1469"/>
                  <a:gd name="T3" fmla="*/ 17 h 1467"/>
                  <a:gd name="T4" fmla="*/ 18 w 1469"/>
                  <a:gd name="T5" fmla="*/ 19 h 1467"/>
                  <a:gd name="T6" fmla="*/ 16 w 1469"/>
                  <a:gd name="T7" fmla="*/ 21 h 1467"/>
                  <a:gd name="T8" fmla="*/ 13 w 1469"/>
                  <a:gd name="T9" fmla="*/ 22 h 1467"/>
                  <a:gd name="T10" fmla="*/ 10 w 1469"/>
                  <a:gd name="T11" fmla="*/ 22 h 1467"/>
                  <a:gd name="T12" fmla="*/ 7 w 1469"/>
                  <a:gd name="T13" fmla="*/ 22 h 1467"/>
                  <a:gd name="T14" fmla="*/ 4 w 1469"/>
                  <a:gd name="T15" fmla="*/ 20 h 1467"/>
                  <a:gd name="T16" fmla="*/ 2 w 1469"/>
                  <a:gd name="T17" fmla="*/ 18 h 1467"/>
                  <a:gd name="T18" fmla="*/ 1 w 1469"/>
                  <a:gd name="T19" fmla="*/ 15 h 1467"/>
                  <a:gd name="T20" fmla="*/ 0 w 1469"/>
                  <a:gd name="T21" fmla="*/ 12 h 1467"/>
                  <a:gd name="T22" fmla="*/ 1 w 1469"/>
                  <a:gd name="T23" fmla="*/ 9 h 1467"/>
                  <a:gd name="T24" fmla="*/ 2 w 1469"/>
                  <a:gd name="T25" fmla="*/ 6 h 1467"/>
                  <a:gd name="T26" fmla="*/ 4 w 1469"/>
                  <a:gd name="T27" fmla="*/ 4 h 1467"/>
                  <a:gd name="T28" fmla="*/ 7 w 1469"/>
                  <a:gd name="T29" fmla="*/ 2 h 1467"/>
                  <a:gd name="T30" fmla="*/ 10 w 1469"/>
                  <a:gd name="T31" fmla="*/ 1 h 1467"/>
                  <a:gd name="T32" fmla="*/ 13 w 1469"/>
                  <a:gd name="T33" fmla="*/ 2 h 1467"/>
                  <a:gd name="T34" fmla="*/ 16 w 1469"/>
                  <a:gd name="T35" fmla="*/ 3 h 1467"/>
                  <a:gd name="T36" fmla="*/ 18 w 1469"/>
                  <a:gd name="T37" fmla="*/ 4 h 1467"/>
                  <a:gd name="T38" fmla="*/ 20 w 1469"/>
                  <a:gd name="T39" fmla="*/ 7 h 1467"/>
                  <a:gd name="T40" fmla="*/ 21 w 1469"/>
                  <a:gd name="T41" fmla="*/ 10 h 1467"/>
                  <a:gd name="T42" fmla="*/ 0 w 1469"/>
                  <a:gd name="T43" fmla="*/ 12 h 1467"/>
                  <a:gd name="T44" fmla="*/ 0 w 1469"/>
                  <a:gd name="T45" fmla="*/ 9 h 1467"/>
                  <a:gd name="T46" fmla="*/ 1 w 1469"/>
                  <a:gd name="T47" fmla="*/ 6 h 1467"/>
                  <a:gd name="T48" fmla="*/ 4 w 1469"/>
                  <a:gd name="T49" fmla="*/ 3 h 1467"/>
                  <a:gd name="T50" fmla="*/ 6 w 1469"/>
                  <a:gd name="T51" fmla="*/ 1 h 1467"/>
                  <a:gd name="T52" fmla="*/ 10 w 1469"/>
                  <a:gd name="T53" fmla="*/ 1 h 1467"/>
                  <a:gd name="T54" fmla="*/ 13 w 1469"/>
                  <a:gd name="T55" fmla="*/ 1 h 1467"/>
                  <a:gd name="T56" fmla="*/ 16 w 1469"/>
                  <a:gd name="T57" fmla="*/ 2 h 1467"/>
                  <a:gd name="T58" fmla="*/ 19 w 1469"/>
                  <a:gd name="T59" fmla="*/ 4 h 1467"/>
                  <a:gd name="T60" fmla="*/ 21 w 1469"/>
                  <a:gd name="T61" fmla="*/ 7 h 1467"/>
                  <a:gd name="T62" fmla="*/ 22 w 1469"/>
                  <a:gd name="T63" fmla="*/ 10 h 1467"/>
                  <a:gd name="T64" fmla="*/ 22 w 1469"/>
                  <a:gd name="T65" fmla="*/ 13 h 1467"/>
                  <a:gd name="T66" fmla="*/ 22 w 1469"/>
                  <a:gd name="T67" fmla="*/ 16 h 1467"/>
                  <a:gd name="T68" fmla="*/ 20 w 1469"/>
                  <a:gd name="T69" fmla="*/ 19 h 1467"/>
                  <a:gd name="T70" fmla="*/ 17 w 1469"/>
                  <a:gd name="T71" fmla="*/ 21 h 1467"/>
                  <a:gd name="T72" fmla="*/ 14 w 1469"/>
                  <a:gd name="T73" fmla="*/ 23 h 1467"/>
                  <a:gd name="T74" fmla="*/ 11 w 1469"/>
                  <a:gd name="T75" fmla="*/ 23 h 1467"/>
                  <a:gd name="T76" fmla="*/ 8 w 1469"/>
                  <a:gd name="T77" fmla="*/ 23 h 1467"/>
                  <a:gd name="T78" fmla="*/ 5 w 1469"/>
                  <a:gd name="T79" fmla="*/ 21 h 1467"/>
                  <a:gd name="T80" fmla="*/ 2 w 1469"/>
                  <a:gd name="T81" fmla="*/ 19 h 1467"/>
                  <a:gd name="T82" fmla="*/ 0 w 1469"/>
                  <a:gd name="T83" fmla="*/ 16 h 1467"/>
                  <a:gd name="T84" fmla="*/ 0 w 1469"/>
                  <a:gd name="T85" fmla="*/ 13 h 1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69" h="1467">
                    <a:moveTo>
                      <a:pt x="1395" y="733"/>
                    </a:moveTo>
                    <a:lnTo>
                      <a:pt x="1392" y="802"/>
                    </a:lnTo>
                    <a:lnTo>
                      <a:pt x="1381" y="869"/>
                    </a:lnTo>
                    <a:lnTo>
                      <a:pt x="1364" y="933"/>
                    </a:lnTo>
                    <a:lnTo>
                      <a:pt x="1341" y="995"/>
                    </a:lnTo>
                    <a:lnTo>
                      <a:pt x="1313" y="1054"/>
                    </a:lnTo>
                    <a:lnTo>
                      <a:pt x="1279" y="1111"/>
                    </a:lnTo>
                    <a:lnTo>
                      <a:pt x="1240" y="1162"/>
                    </a:lnTo>
                    <a:lnTo>
                      <a:pt x="1197" y="1211"/>
                    </a:lnTo>
                    <a:lnTo>
                      <a:pt x="1149" y="1255"/>
                    </a:lnTo>
                    <a:lnTo>
                      <a:pt x="1097" y="1294"/>
                    </a:lnTo>
                    <a:lnTo>
                      <a:pt x="1040" y="1327"/>
                    </a:lnTo>
                    <a:lnTo>
                      <a:pt x="982" y="1356"/>
                    </a:lnTo>
                    <a:lnTo>
                      <a:pt x="920" y="1379"/>
                    </a:lnTo>
                    <a:lnTo>
                      <a:pt x="855" y="1396"/>
                    </a:lnTo>
                    <a:lnTo>
                      <a:pt x="787" y="1407"/>
                    </a:lnTo>
                    <a:lnTo>
                      <a:pt x="718" y="1410"/>
                    </a:lnTo>
                    <a:lnTo>
                      <a:pt x="648" y="1407"/>
                    </a:lnTo>
                    <a:lnTo>
                      <a:pt x="581" y="1396"/>
                    </a:lnTo>
                    <a:lnTo>
                      <a:pt x="515" y="1379"/>
                    </a:lnTo>
                    <a:lnTo>
                      <a:pt x="453" y="1356"/>
                    </a:lnTo>
                    <a:lnTo>
                      <a:pt x="393" y="1327"/>
                    </a:lnTo>
                    <a:lnTo>
                      <a:pt x="337" y="1294"/>
                    </a:lnTo>
                    <a:lnTo>
                      <a:pt x="285" y="1255"/>
                    </a:lnTo>
                    <a:lnTo>
                      <a:pt x="236" y="1211"/>
                    </a:lnTo>
                    <a:lnTo>
                      <a:pt x="193" y="1162"/>
                    </a:lnTo>
                    <a:lnTo>
                      <a:pt x="154" y="1111"/>
                    </a:lnTo>
                    <a:lnTo>
                      <a:pt x="120" y="1054"/>
                    </a:lnTo>
                    <a:lnTo>
                      <a:pt x="91" y="995"/>
                    </a:lnTo>
                    <a:lnTo>
                      <a:pt x="68" y="933"/>
                    </a:lnTo>
                    <a:lnTo>
                      <a:pt x="52" y="869"/>
                    </a:lnTo>
                    <a:lnTo>
                      <a:pt x="42" y="802"/>
                    </a:lnTo>
                    <a:lnTo>
                      <a:pt x="38" y="733"/>
                    </a:lnTo>
                    <a:lnTo>
                      <a:pt x="42" y="664"/>
                    </a:lnTo>
                    <a:lnTo>
                      <a:pt x="52" y="597"/>
                    </a:lnTo>
                    <a:lnTo>
                      <a:pt x="68" y="531"/>
                    </a:lnTo>
                    <a:lnTo>
                      <a:pt x="91" y="469"/>
                    </a:lnTo>
                    <a:lnTo>
                      <a:pt x="120" y="410"/>
                    </a:lnTo>
                    <a:lnTo>
                      <a:pt x="154" y="355"/>
                    </a:lnTo>
                    <a:lnTo>
                      <a:pt x="193" y="302"/>
                    </a:lnTo>
                    <a:lnTo>
                      <a:pt x="236" y="253"/>
                    </a:lnTo>
                    <a:lnTo>
                      <a:pt x="285" y="210"/>
                    </a:lnTo>
                    <a:lnTo>
                      <a:pt x="337" y="170"/>
                    </a:lnTo>
                    <a:lnTo>
                      <a:pt x="392" y="137"/>
                    </a:lnTo>
                    <a:lnTo>
                      <a:pt x="452" y="108"/>
                    </a:lnTo>
                    <a:lnTo>
                      <a:pt x="514" y="85"/>
                    </a:lnTo>
                    <a:lnTo>
                      <a:pt x="580" y="68"/>
                    </a:lnTo>
                    <a:lnTo>
                      <a:pt x="647" y="58"/>
                    </a:lnTo>
                    <a:lnTo>
                      <a:pt x="717" y="54"/>
                    </a:lnTo>
                    <a:lnTo>
                      <a:pt x="786" y="58"/>
                    </a:lnTo>
                    <a:lnTo>
                      <a:pt x="854" y="69"/>
                    </a:lnTo>
                    <a:lnTo>
                      <a:pt x="918" y="85"/>
                    </a:lnTo>
                    <a:lnTo>
                      <a:pt x="982" y="108"/>
                    </a:lnTo>
                    <a:lnTo>
                      <a:pt x="1040" y="137"/>
                    </a:lnTo>
                    <a:lnTo>
                      <a:pt x="1097" y="172"/>
                    </a:lnTo>
                    <a:lnTo>
                      <a:pt x="1149" y="211"/>
                    </a:lnTo>
                    <a:lnTo>
                      <a:pt x="1197" y="255"/>
                    </a:lnTo>
                    <a:lnTo>
                      <a:pt x="1241" y="303"/>
                    </a:lnTo>
                    <a:lnTo>
                      <a:pt x="1280" y="355"/>
                    </a:lnTo>
                    <a:lnTo>
                      <a:pt x="1313" y="410"/>
                    </a:lnTo>
                    <a:lnTo>
                      <a:pt x="1342" y="470"/>
                    </a:lnTo>
                    <a:lnTo>
                      <a:pt x="1365" y="532"/>
                    </a:lnTo>
                    <a:lnTo>
                      <a:pt x="1381" y="597"/>
                    </a:lnTo>
                    <a:lnTo>
                      <a:pt x="1392" y="664"/>
                    </a:lnTo>
                    <a:lnTo>
                      <a:pt x="1395" y="733"/>
                    </a:lnTo>
                    <a:close/>
                    <a:moveTo>
                      <a:pt x="0" y="734"/>
                    </a:moveTo>
                    <a:lnTo>
                      <a:pt x="4" y="659"/>
                    </a:lnTo>
                    <a:lnTo>
                      <a:pt x="15" y="588"/>
                    </a:lnTo>
                    <a:lnTo>
                      <a:pt x="33" y="517"/>
                    </a:lnTo>
                    <a:lnTo>
                      <a:pt x="57" y="450"/>
                    </a:lnTo>
                    <a:lnTo>
                      <a:pt x="88" y="386"/>
                    </a:lnTo>
                    <a:lnTo>
                      <a:pt x="125" y="326"/>
                    </a:lnTo>
                    <a:lnTo>
                      <a:pt x="166" y="270"/>
                    </a:lnTo>
                    <a:lnTo>
                      <a:pt x="213" y="217"/>
                    </a:lnTo>
                    <a:lnTo>
                      <a:pt x="266" y="169"/>
                    </a:lnTo>
                    <a:lnTo>
                      <a:pt x="323" y="127"/>
                    </a:lnTo>
                    <a:lnTo>
                      <a:pt x="383" y="90"/>
                    </a:lnTo>
                    <a:lnTo>
                      <a:pt x="447" y="59"/>
                    </a:lnTo>
                    <a:lnTo>
                      <a:pt x="515" y="34"/>
                    </a:lnTo>
                    <a:lnTo>
                      <a:pt x="585" y="16"/>
                    </a:lnTo>
                    <a:lnTo>
                      <a:pt x="658" y="5"/>
                    </a:lnTo>
                    <a:lnTo>
                      <a:pt x="734" y="0"/>
                    </a:lnTo>
                    <a:lnTo>
                      <a:pt x="809" y="3"/>
                    </a:lnTo>
                    <a:lnTo>
                      <a:pt x="881" y="15"/>
                    </a:lnTo>
                    <a:lnTo>
                      <a:pt x="952" y="33"/>
                    </a:lnTo>
                    <a:lnTo>
                      <a:pt x="1020" y="59"/>
                    </a:lnTo>
                    <a:lnTo>
                      <a:pt x="1083" y="90"/>
                    </a:lnTo>
                    <a:lnTo>
                      <a:pt x="1144" y="127"/>
                    </a:lnTo>
                    <a:lnTo>
                      <a:pt x="1201" y="168"/>
                    </a:lnTo>
                    <a:lnTo>
                      <a:pt x="1252" y="215"/>
                    </a:lnTo>
                    <a:lnTo>
                      <a:pt x="1300" y="268"/>
                    </a:lnTo>
                    <a:lnTo>
                      <a:pt x="1342" y="325"/>
                    </a:lnTo>
                    <a:lnTo>
                      <a:pt x="1379" y="385"/>
                    </a:lnTo>
                    <a:lnTo>
                      <a:pt x="1410" y="449"/>
                    </a:lnTo>
                    <a:lnTo>
                      <a:pt x="1436" y="516"/>
                    </a:lnTo>
                    <a:lnTo>
                      <a:pt x="1454" y="586"/>
                    </a:lnTo>
                    <a:lnTo>
                      <a:pt x="1465" y="658"/>
                    </a:lnTo>
                    <a:lnTo>
                      <a:pt x="1469" y="733"/>
                    </a:lnTo>
                    <a:lnTo>
                      <a:pt x="1465" y="808"/>
                    </a:lnTo>
                    <a:lnTo>
                      <a:pt x="1454" y="880"/>
                    </a:lnTo>
                    <a:lnTo>
                      <a:pt x="1436" y="950"/>
                    </a:lnTo>
                    <a:lnTo>
                      <a:pt x="1410" y="1018"/>
                    </a:lnTo>
                    <a:lnTo>
                      <a:pt x="1379" y="1082"/>
                    </a:lnTo>
                    <a:lnTo>
                      <a:pt x="1342" y="1143"/>
                    </a:lnTo>
                    <a:lnTo>
                      <a:pt x="1300" y="1199"/>
                    </a:lnTo>
                    <a:lnTo>
                      <a:pt x="1252" y="1251"/>
                    </a:lnTo>
                    <a:lnTo>
                      <a:pt x="1201" y="1298"/>
                    </a:lnTo>
                    <a:lnTo>
                      <a:pt x="1144" y="1341"/>
                    </a:lnTo>
                    <a:lnTo>
                      <a:pt x="1083" y="1378"/>
                    </a:lnTo>
                    <a:lnTo>
                      <a:pt x="1019" y="1409"/>
                    </a:lnTo>
                    <a:lnTo>
                      <a:pt x="952" y="1433"/>
                    </a:lnTo>
                    <a:lnTo>
                      <a:pt x="880" y="1452"/>
                    </a:lnTo>
                    <a:lnTo>
                      <a:pt x="808" y="1463"/>
                    </a:lnTo>
                    <a:lnTo>
                      <a:pt x="733" y="1467"/>
                    </a:lnTo>
                    <a:lnTo>
                      <a:pt x="658" y="1463"/>
                    </a:lnTo>
                    <a:lnTo>
                      <a:pt x="584" y="1452"/>
                    </a:lnTo>
                    <a:lnTo>
                      <a:pt x="514" y="1433"/>
                    </a:lnTo>
                    <a:lnTo>
                      <a:pt x="447" y="1409"/>
                    </a:lnTo>
                    <a:lnTo>
                      <a:pt x="383" y="1378"/>
                    </a:lnTo>
                    <a:lnTo>
                      <a:pt x="322" y="1341"/>
                    </a:lnTo>
                    <a:lnTo>
                      <a:pt x="265" y="1298"/>
                    </a:lnTo>
                    <a:lnTo>
                      <a:pt x="213" y="1251"/>
                    </a:lnTo>
                    <a:lnTo>
                      <a:pt x="166" y="1199"/>
                    </a:lnTo>
                    <a:lnTo>
                      <a:pt x="125" y="1143"/>
                    </a:lnTo>
                    <a:lnTo>
                      <a:pt x="88" y="1083"/>
                    </a:lnTo>
                    <a:lnTo>
                      <a:pt x="57" y="1018"/>
                    </a:lnTo>
                    <a:lnTo>
                      <a:pt x="33" y="952"/>
                    </a:lnTo>
                    <a:lnTo>
                      <a:pt x="15" y="881"/>
                    </a:lnTo>
                    <a:lnTo>
                      <a:pt x="4" y="809"/>
                    </a:lnTo>
                    <a:lnTo>
                      <a:pt x="0" y="734"/>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14" name="Freeform 463">
                <a:extLst>
                  <a:ext uri="{FF2B5EF4-FFF2-40B4-BE49-F238E27FC236}">
                    <a16:creationId xmlns:a16="http://schemas.microsoft.com/office/drawing/2014/main" id="{0D5BB5B4-2F8D-435E-93CA-EE476E76F502}"/>
                  </a:ext>
                </a:extLst>
              </p:cNvPr>
              <p:cNvSpPr>
                <a:spLocks noEditPoints="1"/>
              </p:cNvSpPr>
              <p:nvPr/>
            </p:nvSpPr>
            <p:spPr bwMode="auto">
              <a:xfrm>
                <a:off x="1743" y="2515"/>
                <a:ext cx="730" cy="728"/>
              </a:xfrm>
              <a:custGeom>
                <a:avLst/>
                <a:gdLst>
                  <a:gd name="T0" fmla="*/ 22 w 1459"/>
                  <a:gd name="T1" fmla="*/ 14 h 1455"/>
                  <a:gd name="T2" fmla="*/ 21 w 1459"/>
                  <a:gd name="T3" fmla="*/ 17 h 1455"/>
                  <a:gd name="T4" fmla="*/ 19 w 1459"/>
                  <a:gd name="T5" fmla="*/ 19 h 1455"/>
                  <a:gd name="T6" fmla="*/ 17 w 1459"/>
                  <a:gd name="T7" fmla="*/ 21 h 1455"/>
                  <a:gd name="T8" fmla="*/ 14 w 1459"/>
                  <a:gd name="T9" fmla="*/ 22 h 1455"/>
                  <a:gd name="T10" fmla="*/ 11 w 1459"/>
                  <a:gd name="T11" fmla="*/ 22 h 1455"/>
                  <a:gd name="T12" fmla="*/ 7 w 1459"/>
                  <a:gd name="T13" fmla="*/ 22 h 1455"/>
                  <a:gd name="T14" fmla="*/ 5 w 1459"/>
                  <a:gd name="T15" fmla="*/ 20 h 1455"/>
                  <a:gd name="T16" fmla="*/ 3 w 1459"/>
                  <a:gd name="T17" fmla="*/ 18 h 1455"/>
                  <a:gd name="T18" fmla="*/ 1 w 1459"/>
                  <a:gd name="T19" fmla="*/ 15 h 1455"/>
                  <a:gd name="T20" fmla="*/ 1 w 1459"/>
                  <a:gd name="T21" fmla="*/ 12 h 1455"/>
                  <a:gd name="T22" fmla="*/ 1 w 1459"/>
                  <a:gd name="T23" fmla="*/ 9 h 1455"/>
                  <a:gd name="T24" fmla="*/ 3 w 1459"/>
                  <a:gd name="T25" fmla="*/ 6 h 1455"/>
                  <a:gd name="T26" fmla="*/ 5 w 1459"/>
                  <a:gd name="T27" fmla="*/ 4 h 1455"/>
                  <a:gd name="T28" fmla="*/ 7 w 1459"/>
                  <a:gd name="T29" fmla="*/ 2 h 1455"/>
                  <a:gd name="T30" fmla="*/ 10 w 1459"/>
                  <a:gd name="T31" fmla="*/ 1 h 1455"/>
                  <a:gd name="T32" fmla="*/ 14 w 1459"/>
                  <a:gd name="T33" fmla="*/ 1 h 1455"/>
                  <a:gd name="T34" fmla="*/ 17 w 1459"/>
                  <a:gd name="T35" fmla="*/ 2 h 1455"/>
                  <a:gd name="T36" fmla="*/ 19 w 1459"/>
                  <a:gd name="T37" fmla="*/ 4 h 1455"/>
                  <a:gd name="T38" fmla="*/ 21 w 1459"/>
                  <a:gd name="T39" fmla="*/ 7 h 1455"/>
                  <a:gd name="T40" fmla="*/ 22 w 1459"/>
                  <a:gd name="T41" fmla="*/ 10 h 1455"/>
                  <a:gd name="T42" fmla="*/ 0 w 1459"/>
                  <a:gd name="T43" fmla="*/ 12 h 1455"/>
                  <a:gd name="T44" fmla="*/ 1 w 1459"/>
                  <a:gd name="T45" fmla="*/ 8 h 1455"/>
                  <a:gd name="T46" fmla="*/ 2 w 1459"/>
                  <a:gd name="T47" fmla="*/ 6 h 1455"/>
                  <a:gd name="T48" fmla="*/ 5 w 1459"/>
                  <a:gd name="T49" fmla="*/ 3 h 1455"/>
                  <a:gd name="T50" fmla="*/ 7 w 1459"/>
                  <a:gd name="T51" fmla="*/ 1 h 1455"/>
                  <a:gd name="T52" fmla="*/ 11 w 1459"/>
                  <a:gd name="T53" fmla="*/ 1 h 1455"/>
                  <a:gd name="T54" fmla="*/ 14 w 1459"/>
                  <a:gd name="T55" fmla="*/ 1 h 1455"/>
                  <a:gd name="T56" fmla="*/ 17 w 1459"/>
                  <a:gd name="T57" fmla="*/ 2 h 1455"/>
                  <a:gd name="T58" fmla="*/ 20 w 1459"/>
                  <a:gd name="T59" fmla="*/ 4 h 1455"/>
                  <a:gd name="T60" fmla="*/ 22 w 1459"/>
                  <a:gd name="T61" fmla="*/ 6 h 1455"/>
                  <a:gd name="T62" fmla="*/ 23 w 1459"/>
                  <a:gd name="T63" fmla="*/ 10 h 1455"/>
                  <a:gd name="T64" fmla="*/ 23 w 1459"/>
                  <a:gd name="T65" fmla="*/ 13 h 1455"/>
                  <a:gd name="T66" fmla="*/ 22 w 1459"/>
                  <a:gd name="T67" fmla="*/ 16 h 1455"/>
                  <a:gd name="T68" fmla="*/ 21 w 1459"/>
                  <a:gd name="T69" fmla="*/ 19 h 1455"/>
                  <a:gd name="T70" fmla="*/ 18 w 1459"/>
                  <a:gd name="T71" fmla="*/ 21 h 1455"/>
                  <a:gd name="T72" fmla="*/ 15 w 1459"/>
                  <a:gd name="T73" fmla="*/ 23 h 1455"/>
                  <a:gd name="T74" fmla="*/ 12 w 1459"/>
                  <a:gd name="T75" fmla="*/ 23 h 1455"/>
                  <a:gd name="T76" fmla="*/ 8 w 1459"/>
                  <a:gd name="T77" fmla="*/ 23 h 1455"/>
                  <a:gd name="T78" fmla="*/ 6 w 1459"/>
                  <a:gd name="T79" fmla="*/ 21 h 1455"/>
                  <a:gd name="T80" fmla="*/ 3 w 1459"/>
                  <a:gd name="T81" fmla="*/ 19 h 1455"/>
                  <a:gd name="T82" fmla="*/ 1 w 1459"/>
                  <a:gd name="T83" fmla="*/ 16 h 1455"/>
                  <a:gd name="T84" fmla="*/ 1 w 1459"/>
                  <a:gd name="T85" fmla="*/ 13 h 14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59" h="1455">
                    <a:moveTo>
                      <a:pt x="1392" y="727"/>
                    </a:moveTo>
                    <a:lnTo>
                      <a:pt x="1389" y="796"/>
                    </a:lnTo>
                    <a:lnTo>
                      <a:pt x="1378" y="864"/>
                    </a:lnTo>
                    <a:lnTo>
                      <a:pt x="1362" y="928"/>
                    </a:lnTo>
                    <a:lnTo>
                      <a:pt x="1339" y="991"/>
                    </a:lnTo>
                    <a:lnTo>
                      <a:pt x="1310" y="1050"/>
                    </a:lnTo>
                    <a:lnTo>
                      <a:pt x="1277" y="1107"/>
                    </a:lnTo>
                    <a:lnTo>
                      <a:pt x="1238" y="1159"/>
                    </a:lnTo>
                    <a:lnTo>
                      <a:pt x="1194" y="1207"/>
                    </a:lnTo>
                    <a:lnTo>
                      <a:pt x="1146" y="1252"/>
                    </a:lnTo>
                    <a:lnTo>
                      <a:pt x="1093" y="1291"/>
                    </a:lnTo>
                    <a:lnTo>
                      <a:pt x="1037" y="1325"/>
                    </a:lnTo>
                    <a:lnTo>
                      <a:pt x="978" y="1353"/>
                    </a:lnTo>
                    <a:lnTo>
                      <a:pt x="914" y="1377"/>
                    </a:lnTo>
                    <a:lnTo>
                      <a:pt x="850" y="1394"/>
                    </a:lnTo>
                    <a:lnTo>
                      <a:pt x="782" y="1404"/>
                    </a:lnTo>
                    <a:lnTo>
                      <a:pt x="711" y="1408"/>
                    </a:lnTo>
                    <a:lnTo>
                      <a:pt x="641" y="1404"/>
                    </a:lnTo>
                    <a:lnTo>
                      <a:pt x="573" y="1394"/>
                    </a:lnTo>
                    <a:lnTo>
                      <a:pt x="508" y="1377"/>
                    </a:lnTo>
                    <a:lnTo>
                      <a:pt x="445" y="1353"/>
                    </a:lnTo>
                    <a:lnTo>
                      <a:pt x="386" y="1326"/>
                    </a:lnTo>
                    <a:lnTo>
                      <a:pt x="329" y="1291"/>
                    </a:lnTo>
                    <a:lnTo>
                      <a:pt x="277" y="1252"/>
                    </a:lnTo>
                    <a:lnTo>
                      <a:pt x="229" y="1208"/>
                    </a:lnTo>
                    <a:lnTo>
                      <a:pt x="184" y="1160"/>
                    </a:lnTo>
                    <a:lnTo>
                      <a:pt x="145" y="1107"/>
                    </a:lnTo>
                    <a:lnTo>
                      <a:pt x="110" y="1052"/>
                    </a:lnTo>
                    <a:lnTo>
                      <a:pt x="83" y="992"/>
                    </a:lnTo>
                    <a:lnTo>
                      <a:pt x="60" y="929"/>
                    </a:lnTo>
                    <a:lnTo>
                      <a:pt x="42" y="864"/>
                    </a:lnTo>
                    <a:lnTo>
                      <a:pt x="32" y="796"/>
                    </a:lnTo>
                    <a:lnTo>
                      <a:pt x="28" y="727"/>
                    </a:lnTo>
                    <a:lnTo>
                      <a:pt x="32" y="658"/>
                    </a:lnTo>
                    <a:lnTo>
                      <a:pt x="42" y="591"/>
                    </a:lnTo>
                    <a:lnTo>
                      <a:pt x="60" y="525"/>
                    </a:lnTo>
                    <a:lnTo>
                      <a:pt x="81" y="463"/>
                    </a:lnTo>
                    <a:lnTo>
                      <a:pt x="110" y="403"/>
                    </a:lnTo>
                    <a:lnTo>
                      <a:pt x="145" y="346"/>
                    </a:lnTo>
                    <a:lnTo>
                      <a:pt x="184" y="295"/>
                    </a:lnTo>
                    <a:lnTo>
                      <a:pt x="228" y="245"/>
                    </a:lnTo>
                    <a:lnTo>
                      <a:pt x="276" y="201"/>
                    </a:lnTo>
                    <a:lnTo>
                      <a:pt x="329" y="162"/>
                    </a:lnTo>
                    <a:lnTo>
                      <a:pt x="384" y="128"/>
                    </a:lnTo>
                    <a:lnTo>
                      <a:pt x="444" y="99"/>
                    </a:lnTo>
                    <a:lnTo>
                      <a:pt x="508" y="76"/>
                    </a:lnTo>
                    <a:lnTo>
                      <a:pt x="572" y="58"/>
                    </a:lnTo>
                    <a:lnTo>
                      <a:pt x="640" y="48"/>
                    </a:lnTo>
                    <a:lnTo>
                      <a:pt x="710" y="45"/>
                    </a:lnTo>
                    <a:lnTo>
                      <a:pt x="781" y="48"/>
                    </a:lnTo>
                    <a:lnTo>
                      <a:pt x="849" y="58"/>
                    </a:lnTo>
                    <a:lnTo>
                      <a:pt x="914" y="76"/>
                    </a:lnTo>
                    <a:lnTo>
                      <a:pt x="976" y="99"/>
                    </a:lnTo>
                    <a:lnTo>
                      <a:pt x="1036" y="128"/>
                    </a:lnTo>
                    <a:lnTo>
                      <a:pt x="1093" y="162"/>
                    </a:lnTo>
                    <a:lnTo>
                      <a:pt x="1145" y="201"/>
                    </a:lnTo>
                    <a:lnTo>
                      <a:pt x="1193" y="245"/>
                    </a:lnTo>
                    <a:lnTo>
                      <a:pt x="1238" y="293"/>
                    </a:lnTo>
                    <a:lnTo>
                      <a:pt x="1277" y="346"/>
                    </a:lnTo>
                    <a:lnTo>
                      <a:pt x="1310" y="403"/>
                    </a:lnTo>
                    <a:lnTo>
                      <a:pt x="1339" y="462"/>
                    </a:lnTo>
                    <a:lnTo>
                      <a:pt x="1362" y="525"/>
                    </a:lnTo>
                    <a:lnTo>
                      <a:pt x="1378" y="590"/>
                    </a:lnTo>
                    <a:lnTo>
                      <a:pt x="1389" y="658"/>
                    </a:lnTo>
                    <a:lnTo>
                      <a:pt x="1392" y="727"/>
                    </a:lnTo>
                    <a:close/>
                    <a:moveTo>
                      <a:pt x="0" y="728"/>
                    </a:moveTo>
                    <a:lnTo>
                      <a:pt x="3" y="654"/>
                    </a:lnTo>
                    <a:lnTo>
                      <a:pt x="15" y="583"/>
                    </a:lnTo>
                    <a:lnTo>
                      <a:pt x="32" y="512"/>
                    </a:lnTo>
                    <a:lnTo>
                      <a:pt x="57" y="446"/>
                    </a:lnTo>
                    <a:lnTo>
                      <a:pt x="87" y="382"/>
                    </a:lnTo>
                    <a:lnTo>
                      <a:pt x="124" y="322"/>
                    </a:lnTo>
                    <a:lnTo>
                      <a:pt x="166" y="266"/>
                    </a:lnTo>
                    <a:lnTo>
                      <a:pt x="213" y="214"/>
                    </a:lnTo>
                    <a:lnTo>
                      <a:pt x="265" y="167"/>
                    </a:lnTo>
                    <a:lnTo>
                      <a:pt x="321" y="125"/>
                    </a:lnTo>
                    <a:lnTo>
                      <a:pt x="381" y="88"/>
                    </a:lnTo>
                    <a:lnTo>
                      <a:pt x="444" y="57"/>
                    </a:lnTo>
                    <a:lnTo>
                      <a:pt x="512" y="33"/>
                    </a:lnTo>
                    <a:lnTo>
                      <a:pt x="582" y="15"/>
                    </a:lnTo>
                    <a:lnTo>
                      <a:pt x="655" y="3"/>
                    </a:lnTo>
                    <a:lnTo>
                      <a:pt x="730" y="0"/>
                    </a:lnTo>
                    <a:lnTo>
                      <a:pt x="805" y="3"/>
                    </a:lnTo>
                    <a:lnTo>
                      <a:pt x="876" y="15"/>
                    </a:lnTo>
                    <a:lnTo>
                      <a:pt x="946" y="32"/>
                    </a:lnTo>
                    <a:lnTo>
                      <a:pt x="1013" y="56"/>
                    </a:lnTo>
                    <a:lnTo>
                      <a:pt x="1077" y="87"/>
                    </a:lnTo>
                    <a:lnTo>
                      <a:pt x="1137" y="124"/>
                    </a:lnTo>
                    <a:lnTo>
                      <a:pt x="1193" y="166"/>
                    </a:lnTo>
                    <a:lnTo>
                      <a:pt x="1245" y="213"/>
                    </a:lnTo>
                    <a:lnTo>
                      <a:pt x="1292" y="265"/>
                    </a:lnTo>
                    <a:lnTo>
                      <a:pt x="1333" y="321"/>
                    </a:lnTo>
                    <a:lnTo>
                      <a:pt x="1370" y="381"/>
                    </a:lnTo>
                    <a:lnTo>
                      <a:pt x="1401" y="444"/>
                    </a:lnTo>
                    <a:lnTo>
                      <a:pt x="1426" y="511"/>
                    </a:lnTo>
                    <a:lnTo>
                      <a:pt x="1444" y="580"/>
                    </a:lnTo>
                    <a:lnTo>
                      <a:pt x="1456" y="653"/>
                    </a:lnTo>
                    <a:lnTo>
                      <a:pt x="1459" y="727"/>
                    </a:lnTo>
                    <a:lnTo>
                      <a:pt x="1456" y="800"/>
                    </a:lnTo>
                    <a:lnTo>
                      <a:pt x="1444" y="873"/>
                    </a:lnTo>
                    <a:lnTo>
                      <a:pt x="1426" y="942"/>
                    </a:lnTo>
                    <a:lnTo>
                      <a:pt x="1400" y="1009"/>
                    </a:lnTo>
                    <a:lnTo>
                      <a:pt x="1370" y="1072"/>
                    </a:lnTo>
                    <a:lnTo>
                      <a:pt x="1333" y="1132"/>
                    </a:lnTo>
                    <a:lnTo>
                      <a:pt x="1291" y="1189"/>
                    </a:lnTo>
                    <a:lnTo>
                      <a:pt x="1244" y="1241"/>
                    </a:lnTo>
                    <a:lnTo>
                      <a:pt x="1192" y="1288"/>
                    </a:lnTo>
                    <a:lnTo>
                      <a:pt x="1137" y="1330"/>
                    </a:lnTo>
                    <a:lnTo>
                      <a:pt x="1077" y="1366"/>
                    </a:lnTo>
                    <a:lnTo>
                      <a:pt x="1013" y="1397"/>
                    </a:lnTo>
                    <a:lnTo>
                      <a:pt x="946" y="1421"/>
                    </a:lnTo>
                    <a:lnTo>
                      <a:pt x="876" y="1440"/>
                    </a:lnTo>
                    <a:lnTo>
                      <a:pt x="805" y="1451"/>
                    </a:lnTo>
                    <a:lnTo>
                      <a:pt x="731" y="1455"/>
                    </a:lnTo>
                    <a:lnTo>
                      <a:pt x="656" y="1451"/>
                    </a:lnTo>
                    <a:lnTo>
                      <a:pt x="582" y="1440"/>
                    </a:lnTo>
                    <a:lnTo>
                      <a:pt x="512" y="1423"/>
                    </a:lnTo>
                    <a:lnTo>
                      <a:pt x="445" y="1397"/>
                    </a:lnTo>
                    <a:lnTo>
                      <a:pt x="381" y="1367"/>
                    </a:lnTo>
                    <a:lnTo>
                      <a:pt x="321" y="1330"/>
                    </a:lnTo>
                    <a:lnTo>
                      <a:pt x="265" y="1289"/>
                    </a:lnTo>
                    <a:lnTo>
                      <a:pt x="213" y="1242"/>
                    </a:lnTo>
                    <a:lnTo>
                      <a:pt x="166" y="1191"/>
                    </a:lnTo>
                    <a:lnTo>
                      <a:pt x="124" y="1135"/>
                    </a:lnTo>
                    <a:lnTo>
                      <a:pt x="87" y="1075"/>
                    </a:lnTo>
                    <a:lnTo>
                      <a:pt x="57" y="1011"/>
                    </a:lnTo>
                    <a:lnTo>
                      <a:pt x="33" y="944"/>
                    </a:lnTo>
                    <a:lnTo>
                      <a:pt x="15" y="874"/>
                    </a:lnTo>
                    <a:lnTo>
                      <a:pt x="3" y="803"/>
                    </a:lnTo>
                    <a:lnTo>
                      <a:pt x="0" y="728"/>
                    </a:lnTo>
                    <a:close/>
                  </a:path>
                </a:pathLst>
              </a:custGeom>
              <a:solidFill>
                <a:srgbClr val="C1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15" name="Freeform 464">
                <a:extLst>
                  <a:ext uri="{FF2B5EF4-FFF2-40B4-BE49-F238E27FC236}">
                    <a16:creationId xmlns:a16="http://schemas.microsoft.com/office/drawing/2014/main" id="{EA574A16-B644-4F30-872E-36C99590738A}"/>
                  </a:ext>
                </a:extLst>
              </p:cNvPr>
              <p:cNvSpPr>
                <a:spLocks noEditPoints="1"/>
              </p:cNvSpPr>
              <p:nvPr/>
            </p:nvSpPr>
            <p:spPr bwMode="auto">
              <a:xfrm>
                <a:off x="1746" y="2518"/>
                <a:ext cx="724" cy="723"/>
              </a:xfrm>
              <a:custGeom>
                <a:avLst/>
                <a:gdLst>
                  <a:gd name="T0" fmla="*/ 22 w 1448"/>
                  <a:gd name="T1" fmla="*/ 14 h 1445"/>
                  <a:gd name="T2" fmla="*/ 21 w 1448"/>
                  <a:gd name="T3" fmla="*/ 17 h 1445"/>
                  <a:gd name="T4" fmla="*/ 19 w 1448"/>
                  <a:gd name="T5" fmla="*/ 19 h 1445"/>
                  <a:gd name="T6" fmla="*/ 17 w 1448"/>
                  <a:gd name="T7" fmla="*/ 21 h 1445"/>
                  <a:gd name="T8" fmla="*/ 14 w 1448"/>
                  <a:gd name="T9" fmla="*/ 22 h 1445"/>
                  <a:gd name="T10" fmla="*/ 10 w 1448"/>
                  <a:gd name="T11" fmla="*/ 22 h 1445"/>
                  <a:gd name="T12" fmla="*/ 7 w 1448"/>
                  <a:gd name="T13" fmla="*/ 22 h 1445"/>
                  <a:gd name="T14" fmla="*/ 5 w 1448"/>
                  <a:gd name="T15" fmla="*/ 20 h 1445"/>
                  <a:gd name="T16" fmla="*/ 3 w 1448"/>
                  <a:gd name="T17" fmla="*/ 18 h 1445"/>
                  <a:gd name="T18" fmla="*/ 1 w 1448"/>
                  <a:gd name="T19" fmla="*/ 15 h 1445"/>
                  <a:gd name="T20" fmla="*/ 1 w 1448"/>
                  <a:gd name="T21" fmla="*/ 12 h 1445"/>
                  <a:gd name="T22" fmla="*/ 1 w 1448"/>
                  <a:gd name="T23" fmla="*/ 9 h 1445"/>
                  <a:gd name="T24" fmla="*/ 3 w 1448"/>
                  <a:gd name="T25" fmla="*/ 6 h 1445"/>
                  <a:gd name="T26" fmla="*/ 5 w 1448"/>
                  <a:gd name="T27" fmla="*/ 4 h 1445"/>
                  <a:gd name="T28" fmla="*/ 7 w 1448"/>
                  <a:gd name="T29" fmla="*/ 2 h 1445"/>
                  <a:gd name="T30" fmla="*/ 10 w 1448"/>
                  <a:gd name="T31" fmla="*/ 1 h 1445"/>
                  <a:gd name="T32" fmla="*/ 14 w 1448"/>
                  <a:gd name="T33" fmla="*/ 1 h 1445"/>
                  <a:gd name="T34" fmla="*/ 17 w 1448"/>
                  <a:gd name="T35" fmla="*/ 2 h 1445"/>
                  <a:gd name="T36" fmla="*/ 19 w 1448"/>
                  <a:gd name="T37" fmla="*/ 4 h 1445"/>
                  <a:gd name="T38" fmla="*/ 21 w 1448"/>
                  <a:gd name="T39" fmla="*/ 7 h 1445"/>
                  <a:gd name="T40" fmla="*/ 22 w 1448"/>
                  <a:gd name="T41" fmla="*/ 10 h 1445"/>
                  <a:gd name="T42" fmla="*/ 0 w 1448"/>
                  <a:gd name="T43" fmla="*/ 12 h 1445"/>
                  <a:gd name="T44" fmla="*/ 1 w 1448"/>
                  <a:gd name="T45" fmla="*/ 8 h 1445"/>
                  <a:gd name="T46" fmla="*/ 2 w 1448"/>
                  <a:gd name="T47" fmla="*/ 5 h 1445"/>
                  <a:gd name="T48" fmla="*/ 5 w 1448"/>
                  <a:gd name="T49" fmla="*/ 3 h 1445"/>
                  <a:gd name="T50" fmla="*/ 7 w 1448"/>
                  <a:gd name="T51" fmla="*/ 1 h 1445"/>
                  <a:gd name="T52" fmla="*/ 11 w 1448"/>
                  <a:gd name="T53" fmla="*/ 1 h 1445"/>
                  <a:gd name="T54" fmla="*/ 14 w 1448"/>
                  <a:gd name="T55" fmla="*/ 1 h 1445"/>
                  <a:gd name="T56" fmla="*/ 17 w 1448"/>
                  <a:gd name="T57" fmla="*/ 2 h 1445"/>
                  <a:gd name="T58" fmla="*/ 20 w 1448"/>
                  <a:gd name="T59" fmla="*/ 4 h 1445"/>
                  <a:gd name="T60" fmla="*/ 22 w 1448"/>
                  <a:gd name="T61" fmla="*/ 6 h 1445"/>
                  <a:gd name="T62" fmla="*/ 23 w 1448"/>
                  <a:gd name="T63" fmla="*/ 10 h 1445"/>
                  <a:gd name="T64" fmla="*/ 23 w 1448"/>
                  <a:gd name="T65" fmla="*/ 13 h 1445"/>
                  <a:gd name="T66" fmla="*/ 22 w 1448"/>
                  <a:gd name="T67" fmla="*/ 16 h 1445"/>
                  <a:gd name="T68" fmla="*/ 21 w 1448"/>
                  <a:gd name="T69" fmla="*/ 19 h 1445"/>
                  <a:gd name="T70" fmla="*/ 18 w 1448"/>
                  <a:gd name="T71" fmla="*/ 21 h 1445"/>
                  <a:gd name="T72" fmla="*/ 15 w 1448"/>
                  <a:gd name="T73" fmla="*/ 23 h 1445"/>
                  <a:gd name="T74" fmla="*/ 12 w 1448"/>
                  <a:gd name="T75" fmla="*/ 23 h 1445"/>
                  <a:gd name="T76" fmla="*/ 8 w 1448"/>
                  <a:gd name="T77" fmla="*/ 23 h 1445"/>
                  <a:gd name="T78" fmla="*/ 5 w 1448"/>
                  <a:gd name="T79" fmla="*/ 21 h 1445"/>
                  <a:gd name="T80" fmla="*/ 3 w 1448"/>
                  <a:gd name="T81" fmla="*/ 19 h 1445"/>
                  <a:gd name="T82" fmla="*/ 1 w 1448"/>
                  <a:gd name="T83" fmla="*/ 16 h 1445"/>
                  <a:gd name="T84" fmla="*/ 1 w 1448"/>
                  <a:gd name="T85" fmla="*/ 13 h 14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48" h="1445">
                    <a:moveTo>
                      <a:pt x="1391" y="722"/>
                    </a:moveTo>
                    <a:lnTo>
                      <a:pt x="1387" y="791"/>
                    </a:lnTo>
                    <a:lnTo>
                      <a:pt x="1377" y="859"/>
                    </a:lnTo>
                    <a:lnTo>
                      <a:pt x="1359" y="924"/>
                    </a:lnTo>
                    <a:lnTo>
                      <a:pt x="1336" y="987"/>
                    </a:lnTo>
                    <a:lnTo>
                      <a:pt x="1308" y="1047"/>
                    </a:lnTo>
                    <a:lnTo>
                      <a:pt x="1273" y="1103"/>
                    </a:lnTo>
                    <a:lnTo>
                      <a:pt x="1234" y="1156"/>
                    </a:lnTo>
                    <a:lnTo>
                      <a:pt x="1190" y="1204"/>
                    </a:lnTo>
                    <a:lnTo>
                      <a:pt x="1141" y="1249"/>
                    </a:lnTo>
                    <a:lnTo>
                      <a:pt x="1089" y="1289"/>
                    </a:lnTo>
                    <a:lnTo>
                      <a:pt x="1031" y="1323"/>
                    </a:lnTo>
                    <a:lnTo>
                      <a:pt x="971" y="1352"/>
                    </a:lnTo>
                    <a:lnTo>
                      <a:pt x="909" y="1375"/>
                    </a:lnTo>
                    <a:lnTo>
                      <a:pt x="842" y="1392"/>
                    </a:lnTo>
                    <a:lnTo>
                      <a:pt x="774" y="1403"/>
                    </a:lnTo>
                    <a:lnTo>
                      <a:pt x="704" y="1406"/>
                    </a:lnTo>
                    <a:lnTo>
                      <a:pt x="634" y="1403"/>
                    </a:lnTo>
                    <a:lnTo>
                      <a:pt x="566" y="1392"/>
                    </a:lnTo>
                    <a:lnTo>
                      <a:pt x="500" y="1375"/>
                    </a:lnTo>
                    <a:lnTo>
                      <a:pt x="437" y="1352"/>
                    </a:lnTo>
                    <a:lnTo>
                      <a:pt x="377" y="1323"/>
                    </a:lnTo>
                    <a:lnTo>
                      <a:pt x="320" y="1289"/>
                    </a:lnTo>
                    <a:lnTo>
                      <a:pt x="267" y="1249"/>
                    </a:lnTo>
                    <a:lnTo>
                      <a:pt x="219" y="1206"/>
                    </a:lnTo>
                    <a:lnTo>
                      <a:pt x="174" y="1157"/>
                    </a:lnTo>
                    <a:lnTo>
                      <a:pt x="135" y="1104"/>
                    </a:lnTo>
                    <a:lnTo>
                      <a:pt x="102" y="1048"/>
                    </a:lnTo>
                    <a:lnTo>
                      <a:pt x="73" y="988"/>
                    </a:lnTo>
                    <a:lnTo>
                      <a:pt x="50" y="926"/>
                    </a:lnTo>
                    <a:lnTo>
                      <a:pt x="32" y="860"/>
                    </a:lnTo>
                    <a:lnTo>
                      <a:pt x="22" y="792"/>
                    </a:lnTo>
                    <a:lnTo>
                      <a:pt x="19" y="723"/>
                    </a:lnTo>
                    <a:lnTo>
                      <a:pt x="22" y="653"/>
                    </a:lnTo>
                    <a:lnTo>
                      <a:pt x="32" y="586"/>
                    </a:lnTo>
                    <a:lnTo>
                      <a:pt x="49" y="520"/>
                    </a:lnTo>
                    <a:lnTo>
                      <a:pt x="72" y="457"/>
                    </a:lnTo>
                    <a:lnTo>
                      <a:pt x="100" y="397"/>
                    </a:lnTo>
                    <a:lnTo>
                      <a:pt x="135" y="340"/>
                    </a:lnTo>
                    <a:lnTo>
                      <a:pt x="174" y="287"/>
                    </a:lnTo>
                    <a:lnTo>
                      <a:pt x="218" y="239"/>
                    </a:lnTo>
                    <a:lnTo>
                      <a:pt x="267" y="194"/>
                    </a:lnTo>
                    <a:lnTo>
                      <a:pt x="319" y="155"/>
                    </a:lnTo>
                    <a:lnTo>
                      <a:pt x="377" y="120"/>
                    </a:lnTo>
                    <a:lnTo>
                      <a:pt x="437" y="91"/>
                    </a:lnTo>
                    <a:lnTo>
                      <a:pt x="499" y="68"/>
                    </a:lnTo>
                    <a:lnTo>
                      <a:pt x="566" y="51"/>
                    </a:lnTo>
                    <a:lnTo>
                      <a:pt x="634" y="41"/>
                    </a:lnTo>
                    <a:lnTo>
                      <a:pt x="704" y="37"/>
                    </a:lnTo>
                    <a:lnTo>
                      <a:pt x="774" y="41"/>
                    </a:lnTo>
                    <a:lnTo>
                      <a:pt x="842" y="51"/>
                    </a:lnTo>
                    <a:lnTo>
                      <a:pt x="908" y="67"/>
                    </a:lnTo>
                    <a:lnTo>
                      <a:pt x="971" y="90"/>
                    </a:lnTo>
                    <a:lnTo>
                      <a:pt x="1031" y="119"/>
                    </a:lnTo>
                    <a:lnTo>
                      <a:pt x="1088" y="154"/>
                    </a:lnTo>
                    <a:lnTo>
                      <a:pt x="1141" y="194"/>
                    </a:lnTo>
                    <a:lnTo>
                      <a:pt x="1189" y="238"/>
                    </a:lnTo>
                    <a:lnTo>
                      <a:pt x="1233" y="286"/>
                    </a:lnTo>
                    <a:lnTo>
                      <a:pt x="1273" y="339"/>
                    </a:lnTo>
                    <a:lnTo>
                      <a:pt x="1308" y="396"/>
                    </a:lnTo>
                    <a:lnTo>
                      <a:pt x="1336" y="456"/>
                    </a:lnTo>
                    <a:lnTo>
                      <a:pt x="1359" y="519"/>
                    </a:lnTo>
                    <a:lnTo>
                      <a:pt x="1377" y="585"/>
                    </a:lnTo>
                    <a:lnTo>
                      <a:pt x="1387" y="651"/>
                    </a:lnTo>
                    <a:lnTo>
                      <a:pt x="1391" y="722"/>
                    </a:lnTo>
                    <a:close/>
                    <a:moveTo>
                      <a:pt x="0" y="723"/>
                    </a:moveTo>
                    <a:lnTo>
                      <a:pt x="4" y="649"/>
                    </a:lnTo>
                    <a:lnTo>
                      <a:pt x="15" y="578"/>
                    </a:lnTo>
                    <a:lnTo>
                      <a:pt x="32" y="509"/>
                    </a:lnTo>
                    <a:lnTo>
                      <a:pt x="57" y="443"/>
                    </a:lnTo>
                    <a:lnTo>
                      <a:pt x="87" y="380"/>
                    </a:lnTo>
                    <a:lnTo>
                      <a:pt x="123" y="320"/>
                    </a:lnTo>
                    <a:lnTo>
                      <a:pt x="165" y="264"/>
                    </a:lnTo>
                    <a:lnTo>
                      <a:pt x="211" y="212"/>
                    </a:lnTo>
                    <a:lnTo>
                      <a:pt x="263" y="166"/>
                    </a:lnTo>
                    <a:lnTo>
                      <a:pt x="318" y="125"/>
                    </a:lnTo>
                    <a:lnTo>
                      <a:pt x="378" y="88"/>
                    </a:lnTo>
                    <a:lnTo>
                      <a:pt x="441" y="58"/>
                    </a:lnTo>
                    <a:lnTo>
                      <a:pt x="508" y="33"/>
                    </a:lnTo>
                    <a:lnTo>
                      <a:pt x="577" y="15"/>
                    </a:lnTo>
                    <a:lnTo>
                      <a:pt x="650" y="4"/>
                    </a:lnTo>
                    <a:lnTo>
                      <a:pt x="725" y="0"/>
                    </a:lnTo>
                    <a:lnTo>
                      <a:pt x="798" y="4"/>
                    </a:lnTo>
                    <a:lnTo>
                      <a:pt x="870" y="15"/>
                    </a:lnTo>
                    <a:lnTo>
                      <a:pt x="939" y="33"/>
                    </a:lnTo>
                    <a:lnTo>
                      <a:pt x="1006" y="57"/>
                    </a:lnTo>
                    <a:lnTo>
                      <a:pt x="1069" y="88"/>
                    </a:lnTo>
                    <a:lnTo>
                      <a:pt x="1129" y="124"/>
                    </a:lnTo>
                    <a:lnTo>
                      <a:pt x="1184" y="166"/>
                    </a:lnTo>
                    <a:lnTo>
                      <a:pt x="1236" y="212"/>
                    </a:lnTo>
                    <a:lnTo>
                      <a:pt x="1282" y="264"/>
                    </a:lnTo>
                    <a:lnTo>
                      <a:pt x="1325" y="320"/>
                    </a:lnTo>
                    <a:lnTo>
                      <a:pt x="1361" y="378"/>
                    </a:lnTo>
                    <a:lnTo>
                      <a:pt x="1392" y="442"/>
                    </a:lnTo>
                    <a:lnTo>
                      <a:pt x="1416" y="507"/>
                    </a:lnTo>
                    <a:lnTo>
                      <a:pt x="1433" y="577"/>
                    </a:lnTo>
                    <a:lnTo>
                      <a:pt x="1445" y="648"/>
                    </a:lnTo>
                    <a:lnTo>
                      <a:pt x="1448" y="722"/>
                    </a:lnTo>
                    <a:lnTo>
                      <a:pt x="1445" y="795"/>
                    </a:lnTo>
                    <a:lnTo>
                      <a:pt x="1433" y="867"/>
                    </a:lnTo>
                    <a:lnTo>
                      <a:pt x="1416" y="936"/>
                    </a:lnTo>
                    <a:lnTo>
                      <a:pt x="1391" y="1003"/>
                    </a:lnTo>
                    <a:lnTo>
                      <a:pt x="1361" y="1066"/>
                    </a:lnTo>
                    <a:lnTo>
                      <a:pt x="1324" y="1125"/>
                    </a:lnTo>
                    <a:lnTo>
                      <a:pt x="1282" y="1181"/>
                    </a:lnTo>
                    <a:lnTo>
                      <a:pt x="1235" y="1232"/>
                    </a:lnTo>
                    <a:lnTo>
                      <a:pt x="1184" y="1279"/>
                    </a:lnTo>
                    <a:lnTo>
                      <a:pt x="1128" y="1321"/>
                    </a:lnTo>
                    <a:lnTo>
                      <a:pt x="1069" y="1358"/>
                    </a:lnTo>
                    <a:lnTo>
                      <a:pt x="1006" y="1388"/>
                    </a:lnTo>
                    <a:lnTo>
                      <a:pt x="939" y="1412"/>
                    </a:lnTo>
                    <a:lnTo>
                      <a:pt x="870" y="1430"/>
                    </a:lnTo>
                    <a:lnTo>
                      <a:pt x="798" y="1442"/>
                    </a:lnTo>
                    <a:lnTo>
                      <a:pt x="725" y="1445"/>
                    </a:lnTo>
                    <a:lnTo>
                      <a:pt x="650" y="1442"/>
                    </a:lnTo>
                    <a:lnTo>
                      <a:pt x="577" y="1430"/>
                    </a:lnTo>
                    <a:lnTo>
                      <a:pt x="508" y="1413"/>
                    </a:lnTo>
                    <a:lnTo>
                      <a:pt x="441" y="1389"/>
                    </a:lnTo>
                    <a:lnTo>
                      <a:pt x="378" y="1358"/>
                    </a:lnTo>
                    <a:lnTo>
                      <a:pt x="318" y="1322"/>
                    </a:lnTo>
                    <a:lnTo>
                      <a:pt x="263" y="1281"/>
                    </a:lnTo>
                    <a:lnTo>
                      <a:pt x="211" y="1233"/>
                    </a:lnTo>
                    <a:lnTo>
                      <a:pt x="165" y="1183"/>
                    </a:lnTo>
                    <a:lnTo>
                      <a:pt x="123" y="1126"/>
                    </a:lnTo>
                    <a:lnTo>
                      <a:pt x="87" y="1067"/>
                    </a:lnTo>
                    <a:lnTo>
                      <a:pt x="57" y="1004"/>
                    </a:lnTo>
                    <a:lnTo>
                      <a:pt x="32" y="937"/>
                    </a:lnTo>
                    <a:lnTo>
                      <a:pt x="15" y="868"/>
                    </a:lnTo>
                    <a:lnTo>
                      <a:pt x="4" y="797"/>
                    </a:lnTo>
                    <a:lnTo>
                      <a:pt x="0" y="723"/>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16" name="Freeform 465">
                <a:extLst>
                  <a:ext uri="{FF2B5EF4-FFF2-40B4-BE49-F238E27FC236}">
                    <a16:creationId xmlns:a16="http://schemas.microsoft.com/office/drawing/2014/main" id="{F57FF32E-6150-45B3-AA38-5561F132B4A9}"/>
                  </a:ext>
                </a:extLst>
              </p:cNvPr>
              <p:cNvSpPr>
                <a:spLocks noEditPoints="1"/>
              </p:cNvSpPr>
              <p:nvPr/>
            </p:nvSpPr>
            <p:spPr bwMode="auto">
              <a:xfrm>
                <a:off x="1747" y="2521"/>
                <a:ext cx="720" cy="717"/>
              </a:xfrm>
              <a:custGeom>
                <a:avLst/>
                <a:gdLst>
                  <a:gd name="T0" fmla="*/ 22 w 1438"/>
                  <a:gd name="T1" fmla="*/ 13 h 1436"/>
                  <a:gd name="T2" fmla="*/ 21 w 1438"/>
                  <a:gd name="T3" fmla="*/ 16 h 1436"/>
                  <a:gd name="T4" fmla="*/ 19 w 1438"/>
                  <a:gd name="T5" fmla="*/ 18 h 1436"/>
                  <a:gd name="T6" fmla="*/ 17 w 1438"/>
                  <a:gd name="T7" fmla="*/ 20 h 1436"/>
                  <a:gd name="T8" fmla="*/ 14 w 1438"/>
                  <a:gd name="T9" fmla="*/ 21 h 1436"/>
                  <a:gd name="T10" fmla="*/ 10 w 1438"/>
                  <a:gd name="T11" fmla="*/ 21 h 1436"/>
                  <a:gd name="T12" fmla="*/ 7 w 1438"/>
                  <a:gd name="T13" fmla="*/ 21 h 1436"/>
                  <a:gd name="T14" fmla="*/ 5 w 1438"/>
                  <a:gd name="T15" fmla="*/ 19 h 1436"/>
                  <a:gd name="T16" fmla="*/ 2 w 1438"/>
                  <a:gd name="T17" fmla="*/ 17 h 1436"/>
                  <a:gd name="T18" fmla="*/ 1 w 1438"/>
                  <a:gd name="T19" fmla="*/ 14 h 1436"/>
                  <a:gd name="T20" fmla="*/ 1 w 1438"/>
                  <a:gd name="T21" fmla="*/ 11 h 1436"/>
                  <a:gd name="T22" fmla="*/ 1 w 1438"/>
                  <a:gd name="T23" fmla="*/ 8 h 1436"/>
                  <a:gd name="T24" fmla="*/ 2 w 1438"/>
                  <a:gd name="T25" fmla="*/ 5 h 1436"/>
                  <a:gd name="T26" fmla="*/ 5 w 1438"/>
                  <a:gd name="T27" fmla="*/ 2 h 1436"/>
                  <a:gd name="T28" fmla="*/ 7 w 1438"/>
                  <a:gd name="T29" fmla="*/ 1 h 1436"/>
                  <a:gd name="T30" fmla="*/ 10 w 1438"/>
                  <a:gd name="T31" fmla="*/ 0 h 1436"/>
                  <a:gd name="T32" fmla="*/ 14 w 1438"/>
                  <a:gd name="T33" fmla="*/ 0 h 1436"/>
                  <a:gd name="T34" fmla="*/ 17 w 1438"/>
                  <a:gd name="T35" fmla="*/ 1 h 1436"/>
                  <a:gd name="T36" fmla="*/ 19 w 1438"/>
                  <a:gd name="T37" fmla="*/ 3 h 1436"/>
                  <a:gd name="T38" fmla="*/ 21 w 1438"/>
                  <a:gd name="T39" fmla="*/ 6 h 1436"/>
                  <a:gd name="T40" fmla="*/ 22 w 1438"/>
                  <a:gd name="T41" fmla="*/ 9 h 1436"/>
                  <a:gd name="T42" fmla="*/ 0 w 1438"/>
                  <a:gd name="T43" fmla="*/ 11 h 1436"/>
                  <a:gd name="T44" fmla="*/ 1 w 1438"/>
                  <a:gd name="T45" fmla="*/ 7 h 1436"/>
                  <a:gd name="T46" fmla="*/ 2 w 1438"/>
                  <a:gd name="T47" fmla="*/ 4 h 1436"/>
                  <a:gd name="T48" fmla="*/ 5 w 1438"/>
                  <a:gd name="T49" fmla="*/ 2 h 1436"/>
                  <a:gd name="T50" fmla="*/ 7 w 1438"/>
                  <a:gd name="T51" fmla="*/ 0 h 1436"/>
                  <a:gd name="T52" fmla="*/ 11 w 1438"/>
                  <a:gd name="T53" fmla="*/ 0 h 1436"/>
                  <a:gd name="T54" fmla="*/ 14 w 1438"/>
                  <a:gd name="T55" fmla="*/ 0 h 1436"/>
                  <a:gd name="T56" fmla="*/ 17 w 1438"/>
                  <a:gd name="T57" fmla="*/ 1 h 1436"/>
                  <a:gd name="T58" fmla="*/ 20 w 1438"/>
                  <a:gd name="T59" fmla="*/ 3 h 1436"/>
                  <a:gd name="T60" fmla="*/ 22 w 1438"/>
                  <a:gd name="T61" fmla="*/ 5 h 1436"/>
                  <a:gd name="T62" fmla="*/ 23 w 1438"/>
                  <a:gd name="T63" fmla="*/ 8 h 1436"/>
                  <a:gd name="T64" fmla="*/ 23 w 1438"/>
                  <a:gd name="T65" fmla="*/ 12 h 1436"/>
                  <a:gd name="T66" fmla="*/ 22 w 1438"/>
                  <a:gd name="T67" fmla="*/ 15 h 1436"/>
                  <a:gd name="T68" fmla="*/ 20 w 1438"/>
                  <a:gd name="T69" fmla="*/ 18 h 1436"/>
                  <a:gd name="T70" fmla="*/ 18 w 1438"/>
                  <a:gd name="T71" fmla="*/ 20 h 1436"/>
                  <a:gd name="T72" fmla="*/ 15 w 1438"/>
                  <a:gd name="T73" fmla="*/ 21 h 1436"/>
                  <a:gd name="T74" fmla="*/ 12 w 1438"/>
                  <a:gd name="T75" fmla="*/ 22 h 1436"/>
                  <a:gd name="T76" fmla="*/ 8 w 1438"/>
                  <a:gd name="T77" fmla="*/ 21 h 1436"/>
                  <a:gd name="T78" fmla="*/ 5 w 1438"/>
                  <a:gd name="T79" fmla="*/ 20 h 1436"/>
                  <a:gd name="T80" fmla="*/ 3 w 1438"/>
                  <a:gd name="T81" fmla="*/ 18 h 1436"/>
                  <a:gd name="T82" fmla="*/ 1 w 1438"/>
                  <a:gd name="T83" fmla="*/ 15 h 1436"/>
                  <a:gd name="T84" fmla="*/ 1 w 1438"/>
                  <a:gd name="T85" fmla="*/ 12 h 14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8" h="1436">
                    <a:moveTo>
                      <a:pt x="1387" y="717"/>
                    </a:moveTo>
                    <a:lnTo>
                      <a:pt x="1383" y="787"/>
                    </a:lnTo>
                    <a:lnTo>
                      <a:pt x="1373" y="855"/>
                    </a:lnTo>
                    <a:lnTo>
                      <a:pt x="1355" y="921"/>
                    </a:lnTo>
                    <a:lnTo>
                      <a:pt x="1332" y="984"/>
                    </a:lnTo>
                    <a:lnTo>
                      <a:pt x="1304" y="1044"/>
                    </a:lnTo>
                    <a:lnTo>
                      <a:pt x="1269" y="1100"/>
                    </a:lnTo>
                    <a:lnTo>
                      <a:pt x="1230" y="1153"/>
                    </a:lnTo>
                    <a:lnTo>
                      <a:pt x="1185" y="1202"/>
                    </a:lnTo>
                    <a:lnTo>
                      <a:pt x="1137" y="1247"/>
                    </a:lnTo>
                    <a:lnTo>
                      <a:pt x="1084" y="1286"/>
                    </a:lnTo>
                    <a:lnTo>
                      <a:pt x="1026" y="1320"/>
                    </a:lnTo>
                    <a:lnTo>
                      <a:pt x="966" y="1349"/>
                    </a:lnTo>
                    <a:lnTo>
                      <a:pt x="903" y="1372"/>
                    </a:lnTo>
                    <a:lnTo>
                      <a:pt x="837" y="1390"/>
                    </a:lnTo>
                    <a:lnTo>
                      <a:pt x="768" y="1400"/>
                    </a:lnTo>
                    <a:lnTo>
                      <a:pt x="698" y="1403"/>
                    </a:lnTo>
                    <a:lnTo>
                      <a:pt x="626" y="1400"/>
                    </a:lnTo>
                    <a:lnTo>
                      <a:pt x="558" y="1390"/>
                    </a:lnTo>
                    <a:lnTo>
                      <a:pt x="492" y="1373"/>
                    </a:lnTo>
                    <a:lnTo>
                      <a:pt x="428" y="1350"/>
                    </a:lnTo>
                    <a:lnTo>
                      <a:pt x="368" y="1322"/>
                    </a:lnTo>
                    <a:lnTo>
                      <a:pt x="311" y="1287"/>
                    </a:lnTo>
                    <a:lnTo>
                      <a:pt x="258" y="1247"/>
                    </a:lnTo>
                    <a:lnTo>
                      <a:pt x="209" y="1203"/>
                    </a:lnTo>
                    <a:lnTo>
                      <a:pt x="164" y="1155"/>
                    </a:lnTo>
                    <a:lnTo>
                      <a:pt x="125" y="1102"/>
                    </a:lnTo>
                    <a:lnTo>
                      <a:pt x="91" y="1045"/>
                    </a:lnTo>
                    <a:lnTo>
                      <a:pt x="62" y="984"/>
                    </a:lnTo>
                    <a:lnTo>
                      <a:pt x="39" y="922"/>
                    </a:lnTo>
                    <a:lnTo>
                      <a:pt x="22" y="856"/>
                    </a:lnTo>
                    <a:lnTo>
                      <a:pt x="11" y="788"/>
                    </a:lnTo>
                    <a:lnTo>
                      <a:pt x="8" y="718"/>
                    </a:lnTo>
                    <a:lnTo>
                      <a:pt x="11" y="648"/>
                    </a:lnTo>
                    <a:lnTo>
                      <a:pt x="22" y="580"/>
                    </a:lnTo>
                    <a:lnTo>
                      <a:pt x="38" y="514"/>
                    </a:lnTo>
                    <a:lnTo>
                      <a:pt x="61" y="451"/>
                    </a:lnTo>
                    <a:lnTo>
                      <a:pt x="90" y="389"/>
                    </a:lnTo>
                    <a:lnTo>
                      <a:pt x="124" y="333"/>
                    </a:lnTo>
                    <a:lnTo>
                      <a:pt x="164" y="280"/>
                    </a:lnTo>
                    <a:lnTo>
                      <a:pt x="208" y="230"/>
                    </a:lnTo>
                    <a:lnTo>
                      <a:pt x="258" y="187"/>
                    </a:lnTo>
                    <a:lnTo>
                      <a:pt x="311" y="146"/>
                    </a:lnTo>
                    <a:lnTo>
                      <a:pt x="367" y="112"/>
                    </a:lnTo>
                    <a:lnTo>
                      <a:pt x="428" y="83"/>
                    </a:lnTo>
                    <a:lnTo>
                      <a:pt x="492" y="59"/>
                    </a:lnTo>
                    <a:lnTo>
                      <a:pt x="558" y="43"/>
                    </a:lnTo>
                    <a:lnTo>
                      <a:pt x="626" y="31"/>
                    </a:lnTo>
                    <a:lnTo>
                      <a:pt x="698" y="28"/>
                    </a:lnTo>
                    <a:lnTo>
                      <a:pt x="768" y="31"/>
                    </a:lnTo>
                    <a:lnTo>
                      <a:pt x="837" y="42"/>
                    </a:lnTo>
                    <a:lnTo>
                      <a:pt x="904" y="59"/>
                    </a:lnTo>
                    <a:lnTo>
                      <a:pt x="967" y="82"/>
                    </a:lnTo>
                    <a:lnTo>
                      <a:pt x="1027" y="111"/>
                    </a:lnTo>
                    <a:lnTo>
                      <a:pt x="1084" y="145"/>
                    </a:lnTo>
                    <a:lnTo>
                      <a:pt x="1137" y="186"/>
                    </a:lnTo>
                    <a:lnTo>
                      <a:pt x="1186" y="230"/>
                    </a:lnTo>
                    <a:lnTo>
                      <a:pt x="1230" y="279"/>
                    </a:lnTo>
                    <a:lnTo>
                      <a:pt x="1270" y="332"/>
                    </a:lnTo>
                    <a:lnTo>
                      <a:pt x="1305" y="389"/>
                    </a:lnTo>
                    <a:lnTo>
                      <a:pt x="1334" y="449"/>
                    </a:lnTo>
                    <a:lnTo>
                      <a:pt x="1357" y="513"/>
                    </a:lnTo>
                    <a:lnTo>
                      <a:pt x="1373" y="578"/>
                    </a:lnTo>
                    <a:lnTo>
                      <a:pt x="1383" y="646"/>
                    </a:lnTo>
                    <a:lnTo>
                      <a:pt x="1387" y="717"/>
                    </a:lnTo>
                    <a:close/>
                    <a:moveTo>
                      <a:pt x="0" y="719"/>
                    </a:moveTo>
                    <a:lnTo>
                      <a:pt x="3" y="645"/>
                    </a:lnTo>
                    <a:lnTo>
                      <a:pt x="14" y="575"/>
                    </a:lnTo>
                    <a:lnTo>
                      <a:pt x="31" y="506"/>
                    </a:lnTo>
                    <a:lnTo>
                      <a:pt x="55" y="440"/>
                    </a:lnTo>
                    <a:lnTo>
                      <a:pt x="85" y="377"/>
                    </a:lnTo>
                    <a:lnTo>
                      <a:pt x="122" y="318"/>
                    </a:lnTo>
                    <a:lnTo>
                      <a:pt x="162" y="263"/>
                    </a:lnTo>
                    <a:lnTo>
                      <a:pt x="209" y="212"/>
                    </a:lnTo>
                    <a:lnTo>
                      <a:pt x="260" y="165"/>
                    </a:lnTo>
                    <a:lnTo>
                      <a:pt x="315" y="123"/>
                    </a:lnTo>
                    <a:lnTo>
                      <a:pt x="374" y="88"/>
                    </a:lnTo>
                    <a:lnTo>
                      <a:pt x="437" y="58"/>
                    </a:lnTo>
                    <a:lnTo>
                      <a:pt x="503" y="33"/>
                    </a:lnTo>
                    <a:lnTo>
                      <a:pt x="573" y="15"/>
                    </a:lnTo>
                    <a:lnTo>
                      <a:pt x="645" y="4"/>
                    </a:lnTo>
                    <a:lnTo>
                      <a:pt x="718" y="0"/>
                    </a:lnTo>
                    <a:lnTo>
                      <a:pt x="792" y="4"/>
                    </a:lnTo>
                    <a:lnTo>
                      <a:pt x="864" y="15"/>
                    </a:lnTo>
                    <a:lnTo>
                      <a:pt x="932" y="32"/>
                    </a:lnTo>
                    <a:lnTo>
                      <a:pt x="998" y="57"/>
                    </a:lnTo>
                    <a:lnTo>
                      <a:pt x="1061" y="88"/>
                    </a:lnTo>
                    <a:lnTo>
                      <a:pt x="1119" y="123"/>
                    </a:lnTo>
                    <a:lnTo>
                      <a:pt x="1175" y="165"/>
                    </a:lnTo>
                    <a:lnTo>
                      <a:pt x="1226" y="211"/>
                    </a:lnTo>
                    <a:lnTo>
                      <a:pt x="1272" y="263"/>
                    </a:lnTo>
                    <a:lnTo>
                      <a:pt x="1314" y="318"/>
                    </a:lnTo>
                    <a:lnTo>
                      <a:pt x="1350" y="377"/>
                    </a:lnTo>
                    <a:lnTo>
                      <a:pt x="1381" y="439"/>
                    </a:lnTo>
                    <a:lnTo>
                      <a:pt x="1405" y="506"/>
                    </a:lnTo>
                    <a:lnTo>
                      <a:pt x="1423" y="574"/>
                    </a:lnTo>
                    <a:lnTo>
                      <a:pt x="1434" y="645"/>
                    </a:lnTo>
                    <a:lnTo>
                      <a:pt x="1438" y="718"/>
                    </a:lnTo>
                    <a:lnTo>
                      <a:pt x="1435" y="792"/>
                    </a:lnTo>
                    <a:lnTo>
                      <a:pt x="1423" y="862"/>
                    </a:lnTo>
                    <a:lnTo>
                      <a:pt x="1405" y="931"/>
                    </a:lnTo>
                    <a:lnTo>
                      <a:pt x="1381" y="997"/>
                    </a:lnTo>
                    <a:lnTo>
                      <a:pt x="1351" y="1059"/>
                    </a:lnTo>
                    <a:lnTo>
                      <a:pt x="1314" y="1119"/>
                    </a:lnTo>
                    <a:lnTo>
                      <a:pt x="1272" y="1174"/>
                    </a:lnTo>
                    <a:lnTo>
                      <a:pt x="1226" y="1225"/>
                    </a:lnTo>
                    <a:lnTo>
                      <a:pt x="1175" y="1271"/>
                    </a:lnTo>
                    <a:lnTo>
                      <a:pt x="1119" y="1312"/>
                    </a:lnTo>
                    <a:lnTo>
                      <a:pt x="1061" y="1348"/>
                    </a:lnTo>
                    <a:lnTo>
                      <a:pt x="997" y="1378"/>
                    </a:lnTo>
                    <a:lnTo>
                      <a:pt x="932" y="1403"/>
                    </a:lnTo>
                    <a:lnTo>
                      <a:pt x="862" y="1421"/>
                    </a:lnTo>
                    <a:lnTo>
                      <a:pt x="792" y="1432"/>
                    </a:lnTo>
                    <a:lnTo>
                      <a:pt x="718" y="1436"/>
                    </a:lnTo>
                    <a:lnTo>
                      <a:pt x="645" y="1432"/>
                    </a:lnTo>
                    <a:lnTo>
                      <a:pt x="573" y="1421"/>
                    </a:lnTo>
                    <a:lnTo>
                      <a:pt x="504" y="1403"/>
                    </a:lnTo>
                    <a:lnTo>
                      <a:pt x="437" y="1379"/>
                    </a:lnTo>
                    <a:lnTo>
                      <a:pt x="375" y="1348"/>
                    </a:lnTo>
                    <a:lnTo>
                      <a:pt x="315" y="1312"/>
                    </a:lnTo>
                    <a:lnTo>
                      <a:pt x="260" y="1271"/>
                    </a:lnTo>
                    <a:lnTo>
                      <a:pt x="209" y="1225"/>
                    </a:lnTo>
                    <a:lnTo>
                      <a:pt x="163" y="1174"/>
                    </a:lnTo>
                    <a:lnTo>
                      <a:pt x="122" y="1119"/>
                    </a:lnTo>
                    <a:lnTo>
                      <a:pt x="86" y="1060"/>
                    </a:lnTo>
                    <a:lnTo>
                      <a:pt x="56" y="998"/>
                    </a:lnTo>
                    <a:lnTo>
                      <a:pt x="32" y="932"/>
                    </a:lnTo>
                    <a:lnTo>
                      <a:pt x="15" y="863"/>
                    </a:lnTo>
                    <a:lnTo>
                      <a:pt x="3" y="792"/>
                    </a:lnTo>
                    <a:lnTo>
                      <a:pt x="0" y="719"/>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17" name="Freeform 466">
                <a:extLst>
                  <a:ext uri="{FF2B5EF4-FFF2-40B4-BE49-F238E27FC236}">
                    <a16:creationId xmlns:a16="http://schemas.microsoft.com/office/drawing/2014/main" id="{3A76EFD7-96CC-4FD5-97E9-689E3D4AF8C4}"/>
                  </a:ext>
                </a:extLst>
              </p:cNvPr>
              <p:cNvSpPr>
                <a:spLocks noEditPoints="1"/>
              </p:cNvSpPr>
              <p:nvPr/>
            </p:nvSpPr>
            <p:spPr bwMode="auto">
              <a:xfrm>
                <a:off x="1748" y="2523"/>
                <a:ext cx="715" cy="712"/>
              </a:xfrm>
              <a:custGeom>
                <a:avLst/>
                <a:gdLst>
                  <a:gd name="T0" fmla="*/ 22 w 1430"/>
                  <a:gd name="T1" fmla="*/ 13 h 1425"/>
                  <a:gd name="T2" fmla="*/ 21 w 1430"/>
                  <a:gd name="T3" fmla="*/ 16 h 1425"/>
                  <a:gd name="T4" fmla="*/ 19 w 1430"/>
                  <a:gd name="T5" fmla="*/ 18 h 1425"/>
                  <a:gd name="T6" fmla="*/ 16 w 1430"/>
                  <a:gd name="T7" fmla="*/ 20 h 1425"/>
                  <a:gd name="T8" fmla="*/ 14 w 1430"/>
                  <a:gd name="T9" fmla="*/ 21 h 1425"/>
                  <a:gd name="T10" fmla="*/ 10 w 1430"/>
                  <a:gd name="T11" fmla="*/ 21 h 1425"/>
                  <a:gd name="T12" fmla="*/ 7 w 1430"/>
                  <a:gd name="T13" fmla="*/ 21 h 1425"/>
                  <a:gd name="T14" fmla="*/ 4 w 1430"/>
                  <a:gd name="T15" fmla="*/ 19 h 1425"/>
                  <a:gd name="T16" fmla="*/ 2 w 1430"/>
                  <a:gd name="T17" fmla="*/ 17 h 1425"/>
                  <a:gd name="T18" fmla="*/ 1 w 1430"/>
                  <a:gd name="T19" fmla="*/ 14 h 1425"/>
                  <a:gd name="T20" fmla="*/ 0 w 1430"/>
                  <a:gd name="T21" fmla="*/ 11 h 1425"/>
                  <a:gd name="T22" fmla="*/ 1 w 1430"/>
                  <a:gd name="T23" fmla="*/ 7 h 1425"/>
                  <a:gd name="T24" fmla="*/ 2 w 1430"/>
                  <a:gd name="T25" fmla="*/ 5 h 1425"/>
                  <a:gd name="T26" fmla="*/ 4 w 1430"/>
                  <a:gd name="T27" fmla="*/ 2 h 1425"/>
                  <a:gd name="T28" fmla="*/ 7 w 1430"/>
                  <a:gd name="T29" fmla="*/ 1 h 1425"/>
                  <a:gd name="T30" fmla="*/ 10 w 1430"/>
                  <a:gd name="T31" fmla="*/ 0 h 1425"/>
                  <a:gd name="T32" fmla="*/ 14 w 1430"/>
                  <a:gd name="T33" fmla="*/ 0 h 1425"/>
                  <a:gd name="T34" fmla="*/ 17 w 1430"/>
                  <a:gd name="T35" fmla="*/ 1 h 1425"/>
                  <a:gd name="T36" fmla="*/ 19 w 1430"/>
                  <a:gd name="T37" fmla="*/ 3 h 1425"/>
                  <a:gd name="T38" fmla="*/ 21 w 1430"/>
                  <a:gd name="T39" fmla="*/ 5 h 1425"/>
                  <a:gd name="T40" fmla="*/ 22 w 1430"/>
                  <a:gd name="T41" fmla="*/ 8 h 1425"/>
                  <a:gd name="T42" fmla="*/ 1 w 1430"/>
                  <a:gd name="T43" fmla="*/ 11 h 1425"/>
                  <a:gd name="T44" fmla="*/ 1 w 1430"/>
                  <a:gd name="T45" fmla="*/ 7 h 1425"/>
                  <a:gd name="T46" fmla="*/ 2 w 1430"/>
                  <a:gd name="T47" fmla="*/ 4 h 1425"/>
                  <a:gd name="T48" fmla="*/ 5 w 1430"/>
                  <a:gd name="T49" fmla="*/ 2 h 1425"/>
                  <a:gd name="T50" fmla="*/ 7 w 1430"/>
                  <a:gd name="T51" fmla="*/ 0 h 1425"/>
                  <a:gd name="T52" fmla="*/ 11 w 1430"/>
                  <a:gd name="T53" fmla="*/ 0 h 1425"/>
                  <a:gd name="T54" fmla="*/ 14 w 1430"/>
                  <a:gd name="T55" fmla="*/ 0 h 1425"/>
                  <a:gd name="T56" fmla="*/ 17 w 1430"/>
                  <a:gd name="T57" fmla="*/ 1 h 1425"/>
                  <a:gd name="T58" fmla="*/ 20 w 1430"/>
                  <a:gd name="T59" fmla="*/ 3 h 1425"/>
                  <a:gd name="T60" fmla="*/ 21 w 1430"/>
                  <a:gd name="T61" fmla="*/ 5 h 1425"/>
                  <a:gd name="T62" fmla="*/ 23 w 1430"/>
                  <a:gd name="T63" fmla="*/ 8 h 1425"/>
                  <a:gd name="T64" fmla="*/ 23 w 1430"/>
                  <a:gd name="T65" fmla="*/ 12 h 1425"/>
                  <a:gd name="T66" fmla="*/ 22 w 1430"/>
                  <a:gd name="T67" fmla="*/ 15 h 1425"/>
                  <a:gd name="T68" fmla="*/ 20 w 1430"/>
                  <a:gd name="T69" fmla="*/ 18 h 1425"/>
                  <a:gd name="T70" fmla="*/ 18 w 1430"/>
                  <a:gd name="T71" fmla="*/ 20 h 1425"/>
                  <a:gd name="T72" fmla="*/ 15 w 1430"/>
                  <a:gd name="T73" fmla="*/ 21 h 1425"/>
                  <a:gd name="T74" fmla="*/ 12 w 1430"/>
                  <a:gd name="T75" fmla="*/ 22 h 1425"/>
                  <a:gd name="T76" fmla="*/ 8 w 1430"/>
                  <a:gd name="T77" fmla="*/ 21 h 1425"/>
                  <a:gd name="T78" fmla="*/ 5 w 1430"/>
                  <a:gd name="T79" fmla="*/ 20 h 1425"/>
                  <a:gd name="T80" fmla="*/ 3 w 1430"/>
                  <a:gd name="T81" fmla="*/ 18 h 1425"/>
                  <a:gd name="T82" fmla="*/ 1 w 1430"/>
                  <a:gd name="T83" fmla="*/ 15 h 1425"/>
                  <a:gd name="T84" fmla="*/ 1 w 1430"/>
                  <a:gd name="T85" fmla="*/ 12 h 14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25">
                    <a:moveTo>
                      <a:pt x="1388" y="712"/>
                    </a:moveTo>
                    <a:lnTo>
                      <a:pt x="1384" y="782"/>
                    </a:lnTo>
                    <a:lnTo>
                      <a:pt x="1373" y="851"/>
                    </a:lnTo>
                    <a:lnTo>
                      <a:pt x="1356" y="917"/>
                    </a:lnTo>
                    <a:lnTo>
                      <a:pt x="1333" y="980"/>
                    </a:lnTo>
                    <a:lnTo>
                      <a:pt x="1303" y="1040"/>
                    </a:lnTo>
                    <a:lnTo>
                      <a:pt x="1268" y="1098"/>
                    </a:lnTo>
                    <a:lnTo>
                      <a:pt x="1229" y="1151"/>
                    </a:lnTo>
                    <a:lnTo>
                      <a:pt x="1184" y="1200"/>
                    </a:lnTo>
                    <a:lnTo>
                      <a:pt x="1134" y="1245"/>
                    </a:lnTo>
                    <a:lnTo>
                      <a:pt x="1081" y="1284"/>
                    </a:lnTo>
                    <a:lnTo>
                      <a:pt x="1024" y="1319"/>
                    </a:lnTo>
                    <a:lnTo>
                      <a:pt x="964" y="1349"/>
                    </a:lnTo>
                    <a:lnTo>
                      <a:pt x="901" y="1372"/>
                    </a:lnTo>
                    <a:lnTo>
                      <a:pt x="834" y="1389"/>
                    </a:lnTo>
                    <a:lnTo>
                      <a:pt x="765" y="1400"/>
                    </a:lnTo>
                    <a:lnTo>
                      <a:pt x="694" y="1403"/>
                    </a:lnTo>
                    <a:lnTo>
                      <a:pt x="623" y="1400"/>
                    </a:lnTo>
                    <a:lnTo>
                      <a:pt x="554" y="1389"/>
                    </a:lnTo>
                    <a:lnTo>
                      <a:pt x="487" y="1372"/>
                    </a:lnTo>
                    <a:lnTo>
                      <a:pt x="424" y="1349"/>
                    </a:lnTo>
                    <a:lnTo>
                      <a:pt x="363" y="1320"/>
                    </a:lnTo>
                    <a:lnTo>
                      <a:pt x="305" y="1284"/>
                    </a:lnTo>
                    <a:lnTo>
                      <a:pt x="252" y="1245"/>
                    </a:lnTo>
                    <a:lnTo>
                      <a:pt x="203" y="1200"/>
                    </a:lnTo>
                    <a:lnTo>
                      <a:pt x="158" y="1152"/>
                    </a:lnTo>
                    <a:lnTo>
                      <a:pt x="118" y="1099"/>
                    </a:lnTo>
                    <a:lnTo>
                      <a:pt x="84" y="1041"/>
                    </a:lnTo>
                    <a:lnTo>
                      <a:pt x="54" y="981"/>
                    </a:lnTo>
                    <a:lnTo>
                      <a:pt x="31" y="918"/>
                    </a:lnTo>
                    <a:lnTo>
                      <a:pt x="14" y="851"/>
                    </a:lnTo>
                    <a:lnTo>
                      <a:pt x="3" y="783"/>
                    </a:lnTo>
                    <a:lnTo>
                      <a:pt x="0" y="713"/>
                    </a:lnTo>
                    <a:lnTo>
                      <a:pt x="3" y="643"/>
                    </a:lnTo>
                    <a:lnTo>
                      <a:pt x="14" y="573"/>
                    </a:lnTo>
                    <a:lnTo>
                      <a:pt x="31" y="507"/>
                    </a:lnTo>
                    <a:lnTo>
                      <a:pt x="54" y="443"/>
                    </a:lnTo>
                    <a:lnTo>
                      <a:pt x="83" y="382"/>
                    </a:lnTo>
                    <a:lnTo>
                      <a:pt x="117" y="326"/>
                    </a:lnTo>
                    <a:lnTo>
                      <a:pt x="158" y="272"/>
                    </a:lnTo>
                    <a:lnTo>
                      <a:pt x="203" y="223"/>
                    </a:lnTo>
                    <a:lnTo>
                      <a:pt x="252" y="178"/>
                    </a:lnTo>
                    <a:lnTo>
                      <a:pt x="305" y="138"/>
                    </a:lnTo>
                    <a:lnTo>
                      <a:pt x="363" y="103"/>
                    </a:lnTo>
                    <a:lnTo>
                      <a:pt x="423" y="75"/>
                    </a:lnTo>
                    <a:lnTo>
                      <a:pt x="487" y="52"/>
                    </a:lnTo>
                    <a:lnTo>
                      <a:pt x="554" y="34"/>
                    </a:lnTo>
                    <a:lnTo>
                      <a:pt x="623" y="24"/>
                    </a:lnTo>
                    <a:lnTo>
                      <a:pt x="694" y="20"/>
                    </a:lnTo>
                    <a:lnTo>
                      <a:pt x="765" y="24"/>
                    </a:lnTo>
                    <a:lnTo>
                      <a:pt x="834" y="34"/>
                    </a:lnTo>
                    <a:lnTo>
                      <a:pt x="901" y="52"/>
                    </a:lnTo>
                    <a:lnTo>
                      <a:pt x="964" y="75"/>
                    </a:lnTo>
                    <a:lnTo>
                      <a:pt x="1025" y="103"/>
                    </a:lnTo>
                    <a:lnTo>
                      <a:pt x="1081" y="139"/>
                    </a:lnTo>
                    <a:lnTo>
                      <a:pt x="1134" y="178"/>
                    </a:lnTo>
                    <a:lnTo>
                      <a:pt x="1184" y="223"/>
                    </a:lnTo>
                    <a:lnTo>
                      <a:pt x="1229" y="272"/>
                    </a:lnTo>
                    <a:lnTo>
                      <a:pt x="1269" y="326"/>
                    </a:lnTo>
                    <a:lnTo>
                      <a:pt x="1304" y="382"/>
                    </a:lnTo>
                    <a:lnTo>
                      <a:pt x="1333" y="443"/>
                    </a:lnTo>
                    <a:lnTo>
                      <a:pt x="1357" y="507"/>
                    </a:lnTo>
                    <a:lnTo>
                      <a:pt x="1373" y="572"/>
                    </a:lnTo>
                    <a:lnTo>
                      <a:pt x="1384" y="641"/>
                    </a:lnTo>
                    <a:lnTo>
                      <a:pt x="1388" y="712"/>
                    </a:lnTo>
                    <a:close/>
                    <a:moveTo>
                      <a:pt x="1" y="714"/>
                    </a:moveTo>
                    <a:lnTo>
                      <a:pt x="4" y="641"/>
                    </a:lnTo>
                    <a:lnTo>
                      <a:pt x="16" y="571"/>
                    </a:lnTo>
                    <a:lnTo>
                      <a:pt x="33" y="503"/>
                    </a:lnTo>
                    <a:lnTo>
                      <a:pt x="57" y="437"/>
                    </a:lnTo>
                    <a:lnTo>
                      <a:pt x="87" y="375"/>
                    </a:lnTo>
                    <a:lnTo>
                      <a:pt x="122" y="317"/>
                    </a:lnTo>
                    <a:lnTo>
                      <a:pt x="163" y="261"/>
                    </a:lnTo>
                    <a:lnTo>
                      <a:pt x="209" y="211"/>
                    </a:lnTo>
                    <a:lnTo>
                      <a:pt x="260" y="164"/>
                    </a:lnTo>
                    <a:lnTo>
                      <a:pt x="315" y="123"/>
                    </a:lnTo>
                    <a:lnTo>
                      <a:pt x="374" y="87"/>
                    </a:lnTo>
                    <a:lnTo>
                      <a:pt x="436" y="57"/>
                    </a:lnTo>
                    <a:lnTo>
                      <a:pt x="502" y="33"/>
                    </a:lnTo>
                    <a:lnTo>
                      <a:pt x="571" y="15"/>
                    </a:lnTo>
                    <a:lnTo>
                      <a:pt x="641" y="4"/>
                    </a:lnTo>
                    <a:lnTo>
                      <a:pt x="715" y="0"/>
                    </a:lnTo>
                    <a:lnTo>
                      <a:pt x="788" y="3"/>
                    </a:lnTo>
                    <a:lnTo>
                      <a:pt x="859" y="15"/>
                    </a:lnTo>
                    <a:lnTo>
                      <a:pt x="927" y="32"/>
                    </a:lnTo>
                    <a:lnTo>
                      <a:pt x="993" y="56"/>
                    </a:lnTo>
                    <a:lnTo>
                      <a:pt x="1055" y="86"/>
                    </a:lnTo>
                    <a:lnTo>
                      <a:pt x="1115" y="122"/>
                    </a:lnTo>
                    <a:lnTo>
                      <a:pt x="1169" y="163"/>
                    </a:lnTo>
                    <a:lnTo>
                      <a:pt x="1220" y="209"/>
                    </a:lnTo>
                    <a:lnTo>
                      <a:pt x="1266" y="260"/>
                    </a:lnTo>
                    <a:lnTo>
                      <a:pt x="1307" y="314"/>
                    </a:lnTo>
                    <a:lnTo>
                      <a:pt x="1343" y="373"/>
                    </a:lnTo>
                    <a:lnTo>
                      <a:pt x="1374" y="435"/>
                    </a:lnTo>
                    <a:lnTo>
                      <a:pt x="1398" y="501"/>
                    </a:lnTo>
                    <a:lnTo>
                      <a:pt x="1415" y="569"/>
                    </a:lnTo>
                    <a:lnTo>
                      <a:pt x="1427" y="640"/>
                    </a:lnTo>
                    <a:lnTo>
                      <a:pt x="1430" y="713"/>
                    </a:lnTo>
                    <a:lnTo>
                      <a:pt x="1427" y="785"/>
                    </a:lnTo>
                    <a:lnTo>
                      <a:pt x="1415" y="856"/>
                    </a:lnTo>
                    <a:lnTo>
                      <a:pt x="1398" y="924"/>
                    </a:lnTo>
                    <a:lnTo>
                      <a:pt x="1374" y="989"/>
                    </a:lnTo>
                    <a:lnTo>
                      <a:pt x="1343" y="1052"/>
                    </a:lnTo>
                    <a:lnTo>
                      <a:pt x="1307" y="1110"/>
                    </a:lnTo>
                    <a:lnTo>
                      <a:pt x="1266" y="1165"/>
                    </a:lnTo>
                    <a:lnTo>
                      <a:pt x="1220" y="1215"/>
                    </a:lnTo>
                    <a:lnTo>
                      <a:pt x="1169" y="1261"/>
                    </a:lnTo>
                    <a:lnTo>
                      <a:pt x="1114" y="1303"/>
                    </a:lnTo>
                    <a:lnTo>
                      <a:pt x="1055" y="1338"/>
                    </a:lnTo>
                    <a:lnTo>
                      <a:pt x="993" y="1368"/>
                    </a:lnTo>
                    <a:lnTo>
                      <a:pt x="927" y="1393"/>
                    </a:lnTo>
                    <a:lnTo>
                      <a:pt x="859" y="1410"/>
                    </a:lnTo>
                    <a:lnTo>
                      <a:pt x="789" y="1421"/>
                    </a:lnTo>
                    <a:lnTo>
                      <a:pt x="716" y="1425"/>
                    </a:lnTo>
                    <a:lnTo>
                      <a:pt x="643" y="1421"/>
                    </a:lnTo>
                    <a:lnTo>
                      <a:pt x="572" y="1410"/>
                    </a:lnTo>
                    <a:lnTo>
                      <a:pt x="503" y="1393"/>
                    </a:lnTo>
                    <a:lnTo>
                      <a:pt x="438" y="1370"/>
                    </a:lnTo>
                    <a:lnTo>
                      <a:pt x="375" y="1340"/>
                    </a:lnTo>
                    <a:lnTo>
                      <a:pt x="317" y="1304"/>
                    </a:lnTo>
                    <a:lnTo>
                      <a:pt x="261" y="1262"/>
                    </a:lnTo>
                    <a:lnTo>
                      <a:pt x="211" y="1216"/>
                    </a:lnTo>
                    <a:lnTo>
                      <a:pt x="165" y="1167"/>
                    </a:lnTo>
                    <a:lnTo>
                      <a:pt x="123" y="1112"/>
                    </a:lnTo>
                    <a:lnTo>
                      <a:pt x="87" y="1053"/>
                    </a:lnTo>
                    <a:lnTo>
                      <a:pt x="57" y="991"/>
                    </a:lnTo>
                    <a:lnTo>
                      <a:pt x="33" y="926"/>
                    </a:lnTo>
                    <a:lnTo>
                      <a:pt x="16" y="857"/>
                    </a:lnTo>
                    <a:lnTo>
                      <a:pt x="4" y="787"/>
                    </a:lnTo>
                    <a:lnTo>
                      <a:pt x="1" y="714"/>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18" name="Freeform 467">
                <a:extLst>
                  <a:ext uri="{FF2B5EF4-FFF2-40B4-BE49-F238E27FC236}">
                    <a16:creationId xmlns:a16="http://schemas.microsoft.com/office/drawing/2014/main" id="{5FF1CD47-239A-493A-81C5-7AC9113C35A9}"/>
                  </a:ext>
                </a:extLst>
              </p:cNvPr>
              <p:cNvSpPr>
                <a:spLocks noEditPoints="1"/>
              </p:cNvSpPr>
              <p:nvPr/>
            </p:nvSpPr>
            <p:spPr bwMode="auto">
              <a:xfrm>
                <a:off x="1745" y="2526"/>
                <a:ext cx="715" cy="707"/>
              </a:xfrm>
              <a:custGeom>
                <a:avLst/>
                <a:gdLst>
                  <a:gd name="T0" fmla="*/ 22 w 1430"/>
                  <a:gd name="T1" fmla="*/ 13 h 1415"/>
                  <a:gd name="T2" fmla="*/ 21 w 1430"/>
                  <a:gd name="T3" fmla="*/ 16 h 1415"/>
                  <a:gd name="T4" fmla="*/ 19 w 1430"/>
                  <a:gd name="T5" fmla="*/ 18 h 1415"/>
                  <a:gd name="T6" fmla="*/ 17 w 1430"/>
                  <a:gd name="T7" fmla="*/ 20 h 1415"/>
                  <a:gd name="T8" fmla="*/ 14 w 1430"/>
                  <a:gd name="T9" fmla="*/ 21 h 1415"/>
                  <a:gd name="T10" fmla="*/ 10 w 1430"/>
                  <a:gd name="T11" fmla="*/ 21 h 1415"/>
                  <a:gd name="T12" fmla="*/ 7 w 1430"/>
                  <a:gd name="T13" fmla="*/ 21 h 1415"/>
                  <a:gd name="T14" fmla="*/ 4 w 1430"/>
                  <a:gd name="T15" fmla="*/ 19 h 1415"/>
                  <a:gd name="T16" fmla="*/ 2 w 1430"/>
                  <a:gd name="T17" fmla="*/ 17 h 1415"/>
                  <a:gd name="T18" fmla="*/ 1 w 1430"/>
                  <a:gd name="T19" fmla="*/ 14 h 1415"/>
                  <a:gd name="T20" fmla="*/ 0 w 1430"/>
                  <a:gd name="T21" fmla="*/ 11 h 1415"/>
                  <a:gd name="T22" fmla="*/ 1 w 1430"/>
                  <a:gd name="T23" fmla="*/ 7 h 1415"/>
                  <a:gd name="T24" fmla="*/ 2 w 1430"/>
                  <a:gd name="T25" fmla="*/ 4 h 1415"/>
                  <a:gd name="T26" fmla="*/ 4 w 1430"/>
                  <a:gd name="T27" fmla="*/ 2 h 1415"/>
                  <a:gd name="T28" fmla="*/ 7 w 1430"/>
                  <a:gd name="T29" fmla="*/ 1 h 1415"/>
                  <a:gd name="T30" fmla="*/ 10 w 1430"/>
                  <a:gd name="T31" fmla="*/ 0 h 1415"/>
                  <a:gd name="T32" fmla="*/ 14 w 1430"/>
                  <a:gd name="T33" fmla="*/ 0 h 1415"/>
                  <a:gd name="T34" fmla="*/ 17 w 1430"/>
                  <a:gd name="T35" fmla="*/ 1 h 1415"/>
                  <a:gd name="T36" fmla="*/ 19 w 1430"/>
                  <a:gd name="T37" fmla="*/ 3 h 1415"/>
                  <a:gd name="T38" fmla="*/ 21 w 1430"/>
                  <a:gd name="T39" fmla="*/ 5 h 1415"/>
                  <a:gd name="T40" fmla="*/ 22 w 1430"/>
                  <a:gd name="T41" fmla="*/ 8 h 1415"/>
                  <a:gd name="T42" fmla="*/ 1 w 1430"/>
                  <a:gd name="T43" fmla="*/ 11 h 1415"/>
                  <a:gd name="T44" fmla="*/ 1 w 1430"/>
                  <a:gd name="T45" fmla="*/ 7 h 1415"/>
                  <a:gd name="T46" fmla="*/ 3 w 1430"/>
                  <a:gd name="T47" fmla="*/ 4 h 1415"/>
                  <a:gd name="T48" fmla="*/ 5 w 1430"/>
                  <a:gd name="T49" fmla="*/ 2 h 1415"/>
                  <a:gd name="T50" fmla="*/ 7 w 1430"/>
                  <a:gd name="T51" fmla="*/ 0 h 1415"/>
                  <a:gd name="T52" fmla="*/ 11 w 1430"/>
                  <a:gd name="T53" fmla="*/ 0 h 1415"/>
                  <a:gd name="T54" fmla="*/ 14 w 1430"/>
                  <a:gd name="T55" fmla="*/ 0 h 1415"/>
                  <a:gd name="T56" fmla="*/ 17 w 1430"/>
                  <a:gd name="T57" fmla="*/ 1 h 1415"/>
                  <a:gd name="T58" fmla="*/ 20 w 1430"/>
                  <a:gd name="T59" fmla="*/ 3 h 1415"/>
                  <a:gd name="T60" fmla="*/ 21 w 1430"/>
                  <a:gd name="T61" fmla="*/ 5 h 1415"/>
                  <a:gd name="T62" fmla="*/ 23 w 1430"/>
                  <a:gd name="T63" fmla="*/ 8 h 1415"/>
                  <a:gd name="T64" fmla="*/ 23 w 1430"/>
                  <a:gd name="T65" fmla="*/ 12 h 1415"/>
                  <a:gd name="T66" fmla="*/ 22 w 1430"/>
                  <a:gd name="T67" fmla="*/ 15 h 1415"/>
                  <a:gd name="T68" fmla="*/ 20 w 1430"/>
                  <a:gd name="T69" fmla="*/ 18 h 1415"/>
                  <a:gd name="T70" fmla="*/ 18 w 1430"/>
                  <a:gd name="T71" fmla="*/ 20 h 1415"/>
                  <a:gd name="T72" fmla="*/ 15 w 1430"/>
                  <a:gd name="T73" fmla="*/ 21 h 1415"/>
                  <a:gd name="T74" fmla="*/ 12 w 1430"/>
                  <a:gd name="T75" fmla="*/ 22 h 1415"/>
                  <a:gd name="T76" fmla="*/ 8 w 1430"/>
                  <a:gd name="T77" fmla="*/ 21 h 1415"/>
                  <a:gd name="T78" fmla="*/ 6 w 1430"/>
                  <a:gd name="T79" fmla="*/ 20 h 1415"/>
                  <a:gd name="T80" fmla="*/ 3 w 1430"/>
                  <a:gd name="T81" fmla="*/ 18 h 1415"/>
                  <a:gd name="T82" fmla="*/ 2 w 1430"/>
                  <a:gd name="T83" fmla="*/ 15 h 1415"/>
                  <a:gd name="T84" fmla="*/ 1 w 1430"/>
                  <a:gd name="T85" fmla="*/ 12 h 14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15">
                    <a:moveTo>
                      <a:pt x="1394" y="707"/>
                    </a:moveTo>
                    <a:lnTo>
                      <a:pt x="1390" y="777"/>
                    </a:lnTo>
                    <a:lnTo>
                      <a:pt x="1380" y="846"/>
                    </a:lnTo>
                    <a:lnTo>
                      <a:pt x="1363" y="913"/>
                    </a:lnTo>
                    <a:lnTo>
                      <a:pt x="1340" y="976"/>
                    </a:lnTo>
                    <a:lnTo>
                      <a:pt x="1310" y="1037"/>
                    </a:lnTo>
                    <a:lnTo>
                      <a:pt x="1275" y="1095"/>
                    </a:lnTo>
                    <a:lnTo>
                      <a:pt x="1235" y="1148"/>
                    </a:lnTo>
                    <a:lnTo>
                      <a:pt x="1191" y="1198"/>
                    </a:lnTo>
                    <a:lnTo>
                      <a:pt x="1142" y="1242"/>
                    </a:lnTo>
                    <a:lnTo>
                      <a:pt x="1087" y="1283"/>
                    </a:lnTo>
                    <a:lnTo>
                      <a:pt x="1030" y="1317"/>
                    </a:lnTo>
                    <a:lnTo>
                      <a:pt x="969" y="1346"/>
                    </a:lnTo>
                    <a:lnTo>
                      <a:pt x="905" y="1370"/>
                    </a:lnTo>
                    <a:lnTo>
                      <a:pt x="837" y="1388"/>
                    </a:lnTo>
                    <a:lnTo>
                      <a:pt x="768" y="1398"/>
                    </a:lnTo>
                    <a:lnTo>
                      <a:pt x="697" y="1401"/>
                    </a:lnTo>
                    <a:lnTo>
                      <a:pt x="626" y="1398"/>
                    </a:lnTo>
                    <a:lnTo>
                      <a:pt x="555" y="1388"/>
                    </a:lnTo>
                    <a:lnTo>
                      <a:pt x="488" y="1370"/>
                    </a:lnTo>
                    <a:lnTo>
                      <a:pt x="425" y="1347"/>
                    </a:lnTo>
                    <a:lnTo>
                      <a:pt x="364" y="1317"/>
                    </a:lnTo>
                    <a:lnTo>
                      <a:pt x="306" y="1283"/>
                    </a:lnTo>
                    <a:lnTo>
                      <a:pt x="252" y="1242"/>
                    </a:lnTo>
                    <a:lnTo>
                      <a:pt x="203" y="1198"/>
                    </a:lnTo>
                    <a:lnTo>
                      <a:pt x="158" y="1149"/>
                    </a:lnTo>
                    <a:lnTo>
                      <a:pt x="118" y="1095"/>
                    </a:lnTo>
                    <a:lnTo>
                      <a:pt x="83" y="1037"/>
                    </a:lnTo>
                    <a:lnTo>
                      <a:pt x="54" y="977"/>
                    </a:lnTo>
                    <a:lnTo>
                      <a:pt x="31" y="913"/>
                    </a:lnTo>
                    <a:lnTo>
                      <a:pt x="14" y="847"/>
                    </a:lnTo>
                    <a:lnTo>
                      <a:pt x="4" y="778"/>
                    </a:lnTo>
                    <a:lnTo>
                      <a:pt x="0" y="707"/>
                    </a:lnTo>
                    <a:lnTo>
                      <a:pt x="4" y="636"/>
                    </a:lnTo>
                    <a:lnTo>
                      <a:pt x="14" y="567"/>
                    </a:lnTo>
                    <a:lnTo>
                      <a:pt x="31" y="500"/>
                    </a:lnTo>
                    <a:lnTo>
                      <a:pt x="54" y="437"/>
                    </a:lnTo>
                    <a:lnTo>
                      <a:pt x="84" y="376"/>
                    </a:lnTo>
                    <a:lnTo>
                      <a:pt x="119" y="318"/>
                    </a:lnTo>
                    <a:lnTo>
                      <a:pt x="159" y="264"/>
                    </a:lnTo>
                    <a:lnTo>
                      <a:pt x="204" y="215"/>
                    </a:lnTo>
                    <a:lnTo>
                      <a:pt x="254" y="170"/>
                    </a:lnTo>
                    <a:lnTo>
                      <a:pt x="308" y="131"/>
                    </a:lnTo>
                    <a:lnTo>
                      <a:pt x="365" y="95"/>
                    </a:lnTo>
                    <a:lnTo>
                      <a:pt x="426" y="66"/>
                    </a:lnTo>
                    <a:lnTo>
                      <a:pt x="490" y="42"/>
                    </a:lnTo>
                    <a:lnTo>
                      <a:pt x="556" y="25"/>
                    </a:lnTo>
                    <a:lnTo>
                      <a:pt x="627" y="14"/>
                    </a:lnTo>
                    <a:lnTo>
                      <a:pt x="698" y="11"/>
                    </a:lnTo>
                    <a:lnTo>
                      <a:pt x="770" y="14"/>
                    </a:lnTo>
                    <a:lnTo>
                      <a:pt x="839" y="25"/>
                    </a:lnTo>
                    <a:lnTo>
                      <a:pt x="905" y="42"/>
                    </a:lnTo>
                    <a:lnTo>
                      <a:pt x="969" y="66"/>
                    </a:lnTo>
                    <a:lnTo>
                      <a:pt x="1030" y="95"/>
                    </a:lnTo>
                    <a:lnTo>
                      <a:pt x="1087" y="131"/>
                    </a:lnTo>
                    <a:lnTo>
                      <a:pt x="1140" y="170"/>
                    </a:lnTo>
                    <a:lnTo>
                      <a:pt x="1190" y="215"/>
                    </a:lnTo>
                    <a:lnTo>
                      <a:pt x="1235" y="264"/>
                    </a:lnTo>
                    <a:lnTo>
                      <a:pt x="1275" y="318"/>
                    </a:lnTo>
                    <a:lnTo>
                      <a:pt x="1310" y="376"/>
                    </a:lnTo>
                    <a:lnTo>
                      <a:pt x="1340" y="437"/>
                    </a:lnTo>
                    <a:lnTo>
                      <a:pt x="1363" y="500"/>
                    </a:lnTo>
                    <a:lnTo>
                      <a:pt x="1380" y="567"/>
                    </a:lnTo>
                    <a:lnTo>
                      <a:pt x="1390" y="636"/>
                    </a:lnTo>
                    <a:lnTo>
                      <a:pt x="1394" y="707"/>
                    </a:lnTo>
                    <a:close/>
                    <a:moveTo>
                      <a:pt x="12" y="709"/>
                    </a:moveTo>
                    <a:lnTo>
                      <a:pt x="15" y="636"/>
                    </a:lnTo>
                    <a:lnTo>
                      <a:pt x="25" y="567"/>
                    </a:lnTo>
                    <a:lnTo>
                      <a:pt x="43" y="499"/>
                    </a:lnTo>
                    <a:lnTo>
                      <a:pt x="67" y="434"/>
                    </a:lnTo>
                    <a:lnTo>
                      <a:pt x="97" y="373"/>
                    </a:lnTo>
                    <a:lnTo>
                      <a:pt x="131" y="314"/>
                    </a:lnTo>
                    <a:lnTo>
                      <a:pt x="173" y="259"/>
                    </a:lnTo>
                    <a:lnTo>
                      <a:pt x="218" y="209"/>
                    </a:lnTo>
                    <a:lnTo>
                      <a:pt x="268" y="163"/>
                    </a:lnTo>
                    <a:lnTo>
                      <a:pt x="323" y="121"/>
                    </a:lnTo>
                    <a:lnTo>
                      <a:pt x="381" y="87"/>
                    </a:lnTo>
                    <a:lnTo>
                      <a:pt x="444" y="57"/>
                    </a:lnTo>
                    <a:lnTo>
                      <a:pt x="508" y="33"/>
                    </a:lnTo>
                    <a:lnTo>
                      <a:pt x="576" y="15"/>
                    </a:lnTo>
                    <a:lnTo>
                      <a:pt x="647" y="4"/>
                    </a:lnTo>
                    <a:lnTo>
                      <a:pt x="720" y="0"/>
                    </a:lnTo>
                    <a:lnTo>
                      <a:pt x="793" y="4"/>
                    </a:lnTo>
                    <a:lnTo>
                      <a:pt x="863" y="14"/>
                    </a:lnTo>
                    <a:lnTo>
                      <a:pt x="931" y="32"/>
                    </a:lnTo>
                    <a:lnTo>
                      <a:pt x="995" y="56"/>
                    </a:lnTo>
                    <a:lnTo>
                      <a:pt x="1057" y="86"/>
                    </a:lnTo>
                    <a:lnTo>
                      <a:pt x="1116" y="121"/>
                    </a:lnTo>
                    <a:lnTo>
                      <a:pt x="1170" y="162"/>
                    </a:lnTo>
                    <a:lnTo>
                      <a:pt x="1221" y="208"/>
                    </a:lnTo>
                    <a:lnTo>
                      <a:pt x="1267" y="259"/>
                    </a:lnTo>
                    <a:lnTo>
                      <a:pt x="1307" y="313"/>
                    </a:lnTo>
                    <a:lnTo>
                      <a:pt x="1343" y="371"/>
                    </a:lnTo>
                    <a:lnTo>
                      <a:pt x="1373" y="432"/>
                    </a:lnTo>
                    <a:lnTo>
                      <a:pt x="1397" y="498"/>
                    </a:lnTo>
                    <a:lnTo>
                      <a:pt x="1415" y="566"/>
                    </a:lnTo>
                    <a:lnTo>
                      <a:pt x="1426" y="635"/>
                    </a:lnTo>
                    <a:lnTo>
                      <a:pt x="1430" y="708"/>
                    </a:lnTo>
                    <a:lnTo>
                      <a:pt x="1426" y="780"/>
                    </a:lnTo>
                    <a:lnTo>
                      <a:pt x="1415" y="850"/>
                    </a:lnTo>
                    <a:lnTo>
                      <a:pt x="1397" y="918"/>
                    </a:lnTo>
                    <a:lnTo>
                      <a:pt x="1373" y="982"/>
                    </a:lnTo>
                    <a:lnTo>
                      <a:pt x="1343" y="1044"/>
                    </a:lnTo>
                    <a:lnTo>
                      <a:pt x="1307" y="1103"/>
                    </a:lnTo>
                    <a:lnTo>
                      <a:pt x="1267" y="1157"/>
                    </a:lnTo>
                    <a:lnTo>
                      <a:pt x="1221" y="1207"/>
                    </a:lnTo>
                    <a:lnTo>
                      <a:pt x="1170" y="1253"/>
                    </a:lnTo>
                    <a:lnTo>
                      <a:pt x="1116" y="1293"/>
                    </a:lnTo>
                    <a:lnTo>
                      <a:pt x="1057" y="1329"/>
                    </a:lnTo>
                    <a:lnTo>
                      <a:pt x="995" y="1359"/>
                    </a:lnTo>
                    <a:lnTo>
                      <a:pt x="931" y="1383"/>
                    </a:lnTo>
                    <a:lnTo>
                      <a:pt x="863" y="1400"/>
                    </a:lnTo>
                    <a:lnTo>
                      <a:pt x="793" y="1412"/>
                    </a:lnTo>
                    <a:lnTo>
                      <a:pt x="720" y="1415"/>
                    </a:lnTo>
                    <a:lnTo>
                      <a:pt x="647" y="1412"/>
                    </a:lnTo>
                    <a:lnTo>
                      <a:pt x="576" y="1400"/>
                    </a:lnTo>
                    <a:lnTo>
                      <a:pt x="508" y="1383"/>
                    </a:lnTo>
                    <a:lnTo>
                      <a:pt x="442" y="1359"/>
                    </a:lnTo>
                    <a:lnTo>
                      <a:pt x="380" y="1329"/>
                    </a:lnTo>
                    <a:lnTo>
                      <a:pt x="323" y="1294"/>
                    </a:lnTo>
                    <a:lnTo>
                      <a:pt x="267" y="1253"/>
                    </a:lnTo>
                    <a:lnTo>
                      <a:pt x="218" y="1208"/>
                    </a:lnTo>
                    <a:lnTo>
                      <a:pt x="172" y="1157"/>
                    </a:lnTo>
                    <a:lnTo>
                      <a:pt x="131" y="1103"/>
                    </a:lnTo>
                    <a:lnTo>
                      <a:pt x="97" y="1045"/>
                    </a:lnTo>
                    <a:lnTo>
                      <a:pt x="67" y="983"/>
                    </a:lnTo>
                    <a:lnTo>
                      <a:pt x="43" y="919"/>
                    </a:lnTo>
                    <a:lnTo>
                      <a:pt x="25" y="851"/>
                    </a:lnTo>
                    <a:lnTo>
                      <a:pt x="15" y="782"/>
                    </a:lnTo>
                    <a:lnTo>
                      <a:pt x="12" y="709"/>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19" name="Freeform 468">
                <a:extLst>
                  <a:ext uri="{FF2B5EF4-FFF2-40B4-BE49-F238E27FC236}">
                    <a16:creationId xmlns:a16="http://schemas.microsoft.com/office/drawing/2014/main" id="{633DC45F-F43C-4AB2-A939-D42F4870EA64}"/>
                  </a:ext>
                </a:extLst>
              </p:cNvPr>
              <p:cNvSpPr>
                <a:spLocks noEditPoints="1"/>
              </p:cNvSpPr>
              <p:nvPr/>
            </p:nvSpPr>
            <p:spPr bwMode="auto">
              <a:xfrm>
                <a:off x="1742" y="2528"/>
                <a:ext cx="714" cy="702"/>
              </a:xfrm>
              <a:custGeom>
                <a:avLst/>
                <a:gdLst>
                  <a:gd name="T0" fmla="*/ 0 w 1430"/>
                  <a:gd name="T1" fmla="*/ 8 h 1405"/>
                  <a:gd name="T2" fmla="*/ 1 w 1430"/>
                  <a:gd name="T3" fmla="*/ 5 h 1405"/>
                  <a:gd name="T4" fmla="*/ 3 w 1430"/>
                  <a:gd name="T5" fmla="*/ 3 h 1405"/>
                  <a:gd name="T6" fmla="*/ 6 w 1430"/>
                  <a:gd name="T7" fmla="*/ 1 h 1405"/>
                  <a:gd name="T8" fmla="*/ 9 w 1430"/>
                  <a:gd name="T9" fmla="*/ 0 h 1405"/>
                  <a:gd name="T10" fmla="*/ 12 w 1430"/>
                  <a:gd name="T11" fmla="*/ 0 h 1405"/>
                  <a:gd name="T12" fmla="*/ 15 w 1430"/>
                  <a:gd name="T13" fmla="*/ 0 h 1405"/>
                  <a:gd name="T14" fmla="*/ 18 w 1430"/>
                  <a:gd name="T15" fmla="*/ 2 h 1405"/>
                  <a:gd name="T16" fmla="*/ 20 w 1430"/>
                  <a:gd name="T17" fmla="*/ 4 h 1405"/>
                  <a:gd name="T18" fmla="*/ 21 w 1430"/>
                  <a:gd name="T19" fmla="*/ 7 h 1405"/>
                  <a:gd name="T20" fmla="*/ 22 w 1430"/>
                  <a:gd name="T21" fmla="*/ 10 h 1405"/>
                  <a:gd name="T22" fmla="*/ 21 w 1430"/>
                  <a:gd name="T23" fmla="*/ 14 h 1405"/>
                  <a:gd name="T24" fmla="*/ 20 w 1430"/>
                  <a:gd name="T25" fmla="*/ 17 h 1405"/>
                  <a:gd name="T26" fmla="*/ 18 w 1430"/>
                  <a:gd name="T27" fmla="*/ 19 h 1405"/>
                  <a:gd name="T28" fmla="*/ 15 w 1430"/>
                  <a:gd name="T29" fmla="*/ 21 h 1405"/>
                  <a:gd name="T30" fmla="*/ 12 w 1430"/>
                  <a:gd name="T31" fmla="*/ 21 h 1405"/>
                  <a:gd name="T32" fmla="*/ 9 w 1430"/>
                  <a:gd name="T33" fmla="*/ 21 h 1405"/>
                  <a:gd name="T34" fmla="*/ 6 w 1430"/>
                  <a:gd name="T35" fmla="*/ 20 h 1405"/>
                  <a:gd name="T36" fmla="*/ 3 w 1430"/>
                  <a:gd name="T37" fmla="*/ 18 h 1405"/>
                  <a:gd name="T38" fmla="*/ 1 w 1430"/>
                  <a:gd name="T39" fmla="*/ 16 h 1405"/>
                  <a:gd name="T40" fmla="*/ 0 w 1430"/>
                  <a:gd name="T41" fmla="*/ 13 h 1405"/>
                  <a:gd name="T42" fmla="*/ 0 w 1430"/>
                  <a:gd name="T43" fmla="*/ 10 h 1405"/>
                  <a:gd name="T44" fmla="*/ 0 w 1430"/>
                  <a:gd name="T45" fmla="*/ 7 h 1405"/>
                  <a:gd name="T46" fmla="*/ 1 w 1430"/>
                  <a:gd name="T47" fmla="*/ 4 h 1405"/>
                  <a:gd name="T48" fmla="*/ 3 w 1430"/>
                  <a:gd name="T49" fmla="*/ 2 h 1405"/>
                  <a:gd name="T50" fmla="*/ 6 w 1430"/>
                  <a:gd name="T51" fmla="*/ 0 h 1405"/>
                  <a:gd name="T52" fmla="*/ 9 w 1430"/>
                  <a:gd name="T53" fmla="*/ 0 h 1405"/>
                  <a:gd name="T54" fmla="*/ 13 w 1430"/>
                  <a:gd name="T55" fmla="*/ 0 h 1405"/>
                  <a:gd name="T56" fmla="*/ 16 w 1430"/>
                  <a:gd name="T57" fmla="*/ 1 h 1405"/>
                  <a:gd name="T58" fmla="*/ 18 w 1430"/>
                  <a:gd name="T59" fmla="*/ 3 h 1405"/>
                  <a:gd name="T60" fmla="*/ 20 w 1430"/>
                  <a:gd name="T61" fmla="*/ 5 h 1405"/>
                  <a:gd name="T62" fmla="*/ 21 w 1430"/>
                  <a:gd name="T63" fmla="*/ 8 h 1405"/>
                  <a:gd name="T64" fmla="*/ 21 w 1430"/>
                  <a:gd name="T65" fmla="*/ 12 h 1405"/>
                  <a:gd name="T66" fmla="*/ 21 w 1430"/>
                  <a:gd name="T67" fmla="*/ 15 h 1405"/>
                  <a:gd name="T68" fmla="*/ 19 w 1430"/>
                  <a:gd name="T69" fmla="*/ 17 h 1405"/>
                  <a:gd name="T70" fmla="*/ 17 w 1430"/>
                  <a:gd name="T71" fmla="*/ 19 h 1405"/>
                  <a:gd name="T72" fmla="*/ 14 w 1430"/>
                  <a:gd name="T73" fmla="*/ 21 h 1405"/>
                  <a:gd name="T74" fmla="*/ 10 w 1430"/>
                  <a:gd name="T75" fmla="*/ 21 h 1405"/>
                  <a:gd name="T76" fmla="*/ 7 w 1430"/>
                  <a:gd name="T77" fmla="*/ 21 h 1405"/>
                  <a:gd name="T78" fmla="*/ 4 w 1430"/>
                  <a:gd name="T79" fmla="*/ 19 h 1405"/>
                  <a:gd name="T80" fmla="*/ 2 w 1430"/>
                  <a:gd name="T81" fmla="*/ 17 h 1405"/>
                  <a:gd name="T82" fmla="*/ 0 w 1430"/>
                  <a:gd name="T83" fmla="*/ 15 h 1405"/>
                  <a:gd name="T84" fmla="*/ 0 w 1430"/>
                  <a:gd name="T85" fmla="*/ 12 h 14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30" h="1405">
                    <a:moveTo>
                      <a:pt x="21" y="703"/>
                    </a:moveTo>
                    <a:lnTo>
                      <a:pt x="24" y="631"/>
                    </a:lnTo>
                    <a:lnTo>
                      <a:pt x="35" y="562"/>
                    </a:lnTo>
                    <a:lnTo>
                      <a:pt x="52" y="495"/>
                    </a:lnTo>
                    <a:lnTo>
                      <a:pt x="75" y="431"/>
                    </a:lnTo>
                    <a:lnTo>
                      <a:pt x="105" y="370"/>
                    </a:lnTo>
                    <a:lnTo>
                      <a:pt x="140" y="312"/>
                    </a:lnTo>
                    <a:lnTo>
                      <a:pt x="180" y="258"/>
                    </a:lnTo>
                    <a:lnTo>
                      <a:pt x="226" y="207"/>
                    </a:lnTo>
                    <a:lnTo>
                      <a:pt x="275" y="162"/>
                    </a:lnTo>
                    <a:lnTo>
                      <a:pt x="330" y="122"/>
                    </a:lnTo>
                    <a:lnTo>
                      <a:pt x="387" y="86"/>
                    </a:lnTo>
                    <a:lnTo>
                      <a:pt x="449" y="56"/>
                    </a:lnTo>
                    <a:lnTo>
                      <a:pt x="514" y="32"/>
                    </a:lnTo>
                    <a:lnTo>
                      <a:pt x="582" y="15"/>
                    </a:lnTo>
                    <a:lnTo>
                      <a:pt x="652" y="5"/>
                    </a:lnTo>
                    <a:lnTo>
                      <a:pt x="725" y="0"/>
                    </a:lnTo>
                    <a:lnTo>
                      <a:pt x="796" y="3"/>
                    </a:lnTo>
                    <a:lnTo>
                      <a:pt x="866" y="14"/>
                    </a:lnTo>
                    <a:lnTo>
                      <a:pt x="934" y="31"/>
                    </a:lnTo>
                    <a:lnTo>
                      <a:pt x="999" y="55"/>
                    </a:lnTo>
                    <a:lnTo>
                      <a:pt x="1060" y="84"/>
                    </a:lnTo>
                    <a:lnTo>
                      <a:pt x="1119" y="120"/>
                    </a:lnTo>
                    <a:lnTo>
                      <a:pt x="1173" y="160"/>
                    </a:lnTo>
                    <a:lnTo>
                      <a:pt x="1222" y="205"/>
                    </a:lnTo>
                    <a:lnTo>
                      <a:pt x="1268" y="256"/>
                    </a:lnTo>
                    <a:lnTo>
                      <a:pt x="1309" y="310"/>
                    </a:lnTo>
                    <a:lnTo>
                      <a:pt x="1344" y="368"/>
                    </a:lnTo>
                    <a:lnTo>
                      <a:pt x="1374" y="429"/>
                    </a:lnTo>
                    <a:lnTo>
                      <a:pt x="1397" y="493"/>
                    </a:lnTo>
                    <a:lnTo>
                      <a:pt x="1416" y="560"/>
                    </a:lnTo>
                    <a:lnTo>
                      <a:pt x="1426" y="629"/>
                    </a:lnTo>
                    <a:lnTo>
                      <a:pt x="1430" y="701"/>
                    </a:lnTo>
                    <a:lnTo>
                      <a:pt x="1426" y="772"/>
                    </a:lnTo>
                    <a:lnTo>
                      <a:pt x="1415" y="842"/>
                    </a:lnTo>
                    <a:lnTo>
                      <a:pt x="1397" y="909"/>
                    </a:lnTo>
                    <a:lnTo>
                      <a:pt x="1374" y="974"/>
                    </a:lnTo>
                    <a:lnTo>
                      <a:pt x="1344" y="1035"/>
                    </a:lnTo>
                    <a:lnTo>
                      <a:pt x="1309" y="1093"/>
                    </a:lnTo>
                    <a:lnTo>
                      <a:pt x="1268" y="1148"/>
                    </a:lnTo>
                    <a:lnTo>
                      <a:pt x="1222" y="1197"/>
                    </a:lnTo>
                    <a:lnTo>
                      <a:pt x="1173" y="1243"/>
                    </a:lnTo>
                    <a:lnTo>
                      <a:pt x="1119" y="1284"/>
                    </a:lnTo>
                    <a:lnTo>
                      <a:pt x="1060" y="1319"/>
                    </a:lnTo>
                    <a:lnTo>
                      <a:pt x="999" y="1348"/>
                    </a:lnTo>
                    <a:lnTo>
                      <a:pt x="934" y="1372"/>
                    </a:lnTo>
                    <a:lnTo>
                      <a:pt x="866" y="1390"/>
                    </a:lnTo>
                    <a:lnTo>
                      <a:pt x="797" y="1401"/>
                    </a:lnTo>
                    <a:lnTo>
                      <a:pt x="726" y="1405"/>
                    </a:lnTo>
                    <a:lnTo>
                      <a:pt x="653" y="1401"/>
                    </a:lnTo>
                    <a:lnTo>
                      <a:pt x="583" y="1390"/>
                    </a:lnTo>
                    <a:lnTo>
                      <a:pt x="515" y="1372"/>
                    </a:lnTo>
                    <a:lnTo>
                      <a:pt x="451" y="1348"/>
                    </a:lnTo>
                    <a:lnTo>
                      <a:pt x="390" y="1318"/>
                    </a:lnTo>
                    <a:lnTo>
                      <a:pt x="331" y="1284"/>
                    </a:lnTo>
                    <a:lnTo>
                      <a:pt x="278" y="1243"/>
                    </a:lnTo>
                    <a:lnTo>
                      <a:pt x="227" y="1197"/>
                    </a:lnTo>
                    <a:lnTo>
                      <a:pt x="182" y="1148"/>
                    </a:lnTo>
                    <a:lnTo>
                      <a:pt x="142" y="1093"/>
                    </a:lnTo>
                    <a:lnTo>
                      <a:pt x="106" y="1036"/>
                    </a:lnTo>
                    <a:lnTo>
                      <a:pt x="77" y="975"/>
                    </a:lnTo>
                    <a:lnTo>
                      <a:pt x="53" y="910"/>
                    </a:lnTo>
                    <a:lnTo>
                      <a:pt x="36" y="843"/>
                    </a:lnTo>
                    <a:lnTo>
                      <a:pt x="24" y="774"/>
                    </a:lnTo>
                    <a:lnTo>
                      <a:pt x="21" y="703"/>
                    </a:lnTo>
                    <a:close/>
                    <a:moveTo>
                      <a:pt x="0" y="702"/>
                    </a:moveTo>
                    <a:lnTo>
                      <a:pt x="4" y="630"/>
                    </a:lnTo>
                    <a:lnTo>
                      <a:pt x="14" y="561"/>
                    </a:lnTo>
                    <a:lnTo>
                      <a:pt x="31" y="494"/>
                    </a:lnTo>
                    <a:lnTo>
                      <a:pt x="54" y="431"/>
                    </a:lnTo>
                    <a:lnTo>
                      <a:pt x="83" y="370"/>
                    </a:lnTo>
                    <a:lnTo>
                      <a:pt x="118" y="312"/>
                    </a:lnTo>
                    <a:lnTo>
                      <a:pt x="158" y="258"/>
                    </a:lnTo>
                    <a:lnTo>
                      <a:pt x="203" y="209"/>
                    </a:lnTo>
                    <a:lnTo>
                      <a:pt x="252" y="162"/>
                    </a:lnTo>
                    <a:lnTo>
                      <a:pt x="307" y="122"/>
                    </a:lnTo>
                    <a:lnTo>
                      <a:pt x="364" y="88"/>
                    </a:lnTo>
                    <a:lnTo>
                      <a:pt x="425" y="58"/>
                    </a:lnTo>
                    <a:lnTo>
                      <a:pt x="490" y="33"/>
                    </a:lnTo>
                    <a:lnTo>
                      <a:pt x="558" y="16"/>
                    </a:lnTo>
                    <a:lnTo>
                      <a:pt x="627" y="6"/>
                    </a:lnTo>
                    <a:lnTo>
                      <a:pt x="699" y="2"/>
                    </a:lnTo>
                    <a:lnTo>
                      <a:pt x="772" y="6"/>
                    </a:lnTo>
                    <a:lnTo>
                      <a:pt x="841" y="16"/>
                    </a:lnTo>
                    <a:lnTo>
                      <a:pt x="909" y="33"/>
                    </a:lnTo>
                    <a:lnTo>
                      <a:pt x="973" y="58"/>
                    </a:lnTo>
                    <a:lnTo>
                      <a:pt x="1035" y="86"/>
                    </a:lnTo>
                    <a:lnTo>
                      <a:pt x="1093" y="122"/>
                    </a:lnTo>
                    <a:lnTo>
                      <a:pt x="1146" y="162"/>
                    </a:lnTo>
                    <a:lnTo>
                      <a:pt x="1197" y="207"/>
                    </a:lnTo>
                    <a:lnTo>
                      <a:pt x="1242" y="257"/>
                    </a:lnTo>
                    <a:lnTo>
                      <a:pt x="1282" y="310"/>
                    </a:lnTo>
                    <a:lnTo>
                      <a:pt x="1318" y="368"/>
                    </a:lnTo>
                    <a:lnTo>
                      <a:pt x="1347" y="429"/>
                    </a:lnTo>
                    <a:lnTo>
                      <a:pt x="1371" y="493"/>
                    </a:lnTo>
                    <a:lnTo>
                      <a:pt x="1388" y="560"/>
                    </a:lnTo>
                    <a:lnTo>
                      <a:pt x="1399" y="629"/>
                    </a:lnTo>
                    <a:lnTo>
                      <a:pt x="1402" y="701"/>
                    </a:lnTo>
                    <a:lnTo>
                      <a:pt x="1399" y="772"/>
                    </a:lnTo>
                    <a:lnTo>
                      <a:pt x="1388" y="841"/>
                    </a:lnTo>
                    <a:lnTo>
                      <a:pt x="1371" y="908"/>
                    </a:lnTo>
                    <a:lnTo>
                      <a:pt x="1347" y="972"/>
                    </a:lnTo>
                    <a:lnTo>
                      <a:pt x="1318" y="1034"/>
                    </a:lnTo>
                    <a:lnTo>
                      <a:pt x="1282" y="1091"/>
                    </a:lnTo>
                    <a:lnTo>
                      <a:pt x="1242" y="1144"/>
                    </a:lnTo>
                    <a:lnTo>
                      <a:pt x="1197" y="1194"/>
                    </a:lnTo>
                    <a:lnTo>
                      <a:pt x="1147" y="1239"/>
                    </a:lnTo>
                    <a:lnTo>
                      <a:pt x="1093" y="1279"/>
                    </a:lnTo>
                    <a:lnTo>
                      <a:pt x="1036" y="1315"/>
                    </a:lnTo>
                    <a:lnTo>
                      <a:pt x="975" y="1343"/>
                    </a:lnTo>
                    <a:lnTo>
                      <a:pt x="910" y="1368"/>
                    </a:lnTo>
                    <a:lnTo>
                      <a:pt x="843" y="1385"/>
                    </a:lnTo>
                    <a:lnTo>
                      <a:pt x="773" y="1395"/>
                    </a:lnTo>
                    <a:lnTo>
                      <a:pt x="702" y="1399"/>
                    </a:lnTo>
                    <a:lnTo>
                      <a:pt x="629" y="1395"/>
                    </a:lnTo>
                    <a:lnTo>
                      <a:pt x="560" y="1385"/>
                    </a:lnTo>
                    <a:lnTo>
                      <a:pt x="492" y="1368"/>
                    </a:lnTo>
                    <a:lnTo>
                      <a:pt x="428" y="1343"/>
                    </a:lnTo>
                    <a:lnTo>
                      <a:pt x="366" y="1315"/>
                    </a:lnTo>
                    <a:lnTo>
                      <a:pt x="309" y="1279"/>
                    </a:lnTo>
                    <a:lnTo>
                      <a:pt x="255" y="1239"/>
                    </a:lnTo>
                    <a:lnTo>
                      <a:pt x="205" y="1194"/>
                    </a:lnTo>
                    <a:lnTo>
                      <a:pt x="160" y="1144"/>
                    </a:lnTo>
                    <a:lnTo>
                      <a:pt x="120" y="1090"/>
                    </a:lnTo>
                    <a:lnTo>
                      <a:pt x="84" y="1032"/>
                    </a:lnTo>
                    <a:lnTo>
                      <a:pt x="55" y="972"/>
                    </a:lnTo>
                    <a:lnTo>
                      <a:pt x="31" y="908"/>
                    </a:lnTo>
                    <a:lnTo>
                      <a:pt x="14" y="841"/>
                    </a:lnTo>
                    <a:lnTo>
                      <a:pt x="4" y="773"/>
                    </a:lnTo>
                    <a:lnTo>
                      <a:pt x="0" y="7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6337" name="Group 469">
              <a:extLst>
                <a:ext uri="{FF2B5EF4-FFF2-40B4-BE49-F238E27FC236}">
                  <a16:creationId xmlns:a16="http://schemas.microsoft.com/office/drawing/2014/main" id="{EB2B6C47-5E2D-4170-A4F7-7FCC737CB1ED}"/>
                </a:ext>
              </a:extLst>
            </p:cNvPr>
            <p:cNvGrpSpPr>
              <a:grpSpLocks/>
            </p:cNvGrpSpPr>
            <p:nvPr/>
          </p:nvGrpSpPr>
          <p:grpSpPr bwMode="auto">
            <a:xfrm>
              <a:off x="2804" y="2697"/>
              <a:ext cx="912" cy="815"/>
              <a:chOff x="1783" y="2414"/>
              <a:chExt cx="846" cy="756"/>
            </a:xfrm>
          </p:grpSpPr>
          <p:grpSp>
            <p:nvGrpSpPr>
              <p:cNvPr id="56338" name="Group 470">
                <a:extLst>
                  <a:ext uri="{FF2B5EF4-FFF2-40B4-BE49-F238E27FC236}">
                    <a16:creationId xmlns:a16="http://schemas.microsoft.com/office/drawing/2014/main" id="{02D4ECAE-BE38-457C-9A92-D0217479D2CD}"/>
                  </a:ext>
                </a:extLst>
              </p:cNvPr>
              <p:cNvGrpSpPr>
                <a:grpSpLocks/>
              </p:cNvGrpSpPr>
              <p:nvPr/>
            </p:nvGrpSpPr>
            <p:grpSpPr bwMode="auto">
              <a:xfrm rot="-2838658">
                <a:off x="1906" y="2418"/>
                <a:ext cx="691" cy="684"/>
                <a:chOff x="2056" y="2158"/>
                <a:chExt cx="691" cy="684"/>
              </a:xfrm>
            </p:grpSpPr>
            <p:sp>
              <p:nvSpPr>
                <p:cNvPr id="56382" name="Freeform 471">
                  <a:extLst>
                    <a:ext uri="{FF2B5EF4-FFF2-40B4-BE49-F238E27FC236}">
                      <a16:creationId xmlns:a16="http://schemas.microsoft.com/office/drawing/2014/main" id="{48BAE4C6-BF98-4749-BAD8-8347A4F28A43}"/>
                    </a:ext>
                  </a:extLst>
                </p:cNvPr>
                <p:cNvSpPr>
                  <a:spLocks/>
                </p:cNvSpPr>
                <p:nvPr/>
              </p:nvSpPr>
              <p:spPr bwMode="auto">
                <a:xfrm>
                  <a:off x="2612" y="2766"/>
                  <a:ext cx="73" cy="73"/>
                </a:xfrm>
                <a:custGeom>
                  <a:avLst/>
                  <a:gdLst>
                    <a:gd name="T0" fmla="*/ 0 w 220"/>
                    <a:gd name="T1" fmla="*/ 0 h 219"/>
                    <a:gd name="T2" fmla="*/ 0 w 220"/>
                    <a:gd name="T3" fmla="*/ 0 h 219"/>
                    <a:gd name="T4" fmla="*/ 0 w 220"/>
                    <a:gd name="T5" fmla="*/ 0 h 219"/>
                    <a:gd name="T6" fmla="*/ 0 w 220"/>
                    <a:gd name="T7" fmla="*/ 0 h 219"/>
                    <a:gd name="T8" fmla="*/ 0 w 220"/>
                    <a:gd name="T9" fmla="*/ 0 h 219"/>
                    <a:gd name="T10" fmla="*/ 0 w 220"/>
                    <a:gd name="T11" fmla="*/ 0 h 219"/>
                    <a:gd name="T12" fmla="*/ 0 w 220"/>
                    <a:gd name="T13" fmla="*/ 0 h 219"/>
                    <a:gd name="T14" fmla="*/ 0 w 220"/>
                    <a:gd name="T15" fmla="*/ 0 h 219"/>
                    <a:gd name="T16" fmla="*/ 0 w 220"/>
                    <a:gd name="T17" fmla="*/ 0 h 219"/>
                    <a:gd name="T18" fmla="*/ 0 w 220"/>
                    <a:gd name="T19" fmla="*/ 0 h 219"/>
                    <a:gd name="T20" fmla="*/ 0 w 220"/>
                    <a:gd name="T21" fmla="*/ 0 h 219"/>
                    <a:gd name="T22" fmla="*/ 0 w 220"/>
                    <a:gd name="T23" fmla="*/ 0 h 219"/>
                    <a:gd name="T24" fmla="*/ 0 w 220"/>
                    <a:gd name="T25" fmla="*/ 0 h 219"/>
                    <a:gd name="T26" fmla="*/ 0 w 220"/>
                    <a:gd name="T27" fmla="*/ 0 h 219"/>
                    <a:gd name="T28" fmla="*/ 0 w 220"/>
                    <a:gd name="T29" fmla="*/ 0 h 219"/>
                    <a:gd name="T30" fmla="*/ 0 w 220"/>
                    <a:gd name="T31" fmla="*/ 0 h 219"/>
                    <a:gd name="T32" fmla="*/ 0 w 220"/>
                    <a:gd name="T33" fmla="*/ 0 h 219"/>
                    <a:gd name="T34" fmla="*/ 0 w 220"/>
                    <a:gd name="T35" fmla="*/ 0 h 219"/>
                    <a:gd name="T36" fmla="*/ 0 w 220"/>
                    <a:gd name="T37" fmla="*/ 0 h 219"/>
                    <a:gd name="T38" fmla="*/ 0 w 220"/>
                    <a:gd name="T39" fmla="*/ 0 h 219"/>
                    <a:gd name="T40" fmla="*/ 0 w 220"/>
                    <a:gd name="T41" fmla="*/ 0 h 219"/>
                    <a:gd name="T42" fmla="*/ 0 w 220"/>
                    <a:gd name="T43" fmla="*/ 0 h 219"/>
                    <a:gd name="T44" fmla="*/ 0 w 220"/>
                    <a:gd name="T45" fmla="*/ 0 h 219"/>
                    <a:gd name="T46" fmla="*/ 0 w 220"/>
                    <a:gd name="T47" fmla="*/ 0 h 219"/>
                    <a:gd name="T48" fmla="*/ 0 w 220"/>
                    <a:gd name="T49" fmla="*/ 0 h 219"/>
                    <a:gd name="T50" fmla="*/ 0 w 220"/>
                    <a:gd name="T51" fmla="*/ 0 h 219"/>
                    <a:gd name="T52" fmla="*/ 0 w 220"/>
                    <a:gd name="T53" fmla="*/ 0 h 219"/>
                    <a:gd name="T54" fmla="*/ 0 w 220"/>
                    <a:gd name="T55" fmla="*/ 0 h 219"/>
                    <a:gd name="T56" fmla="*/ 0 w 220"/>
                    <a:gd name="T57" fmla="*/ 0 h 219"/>
                    <a:gd name="T58" fmla="*/ 0 w 220"/>
                    <a:gd name="T59" fmla="*/ 0 h 219"/>
                    <a:gd name="T60" fmla="*/ 0 w 220"/>
                    <a:gd name="T61" fmla="*/ 0 h 219"/>
                    <a:gd name="T62" fmla="*/ 0 w 220"/>
                    <a:gd name="T63" fmla="*/ 0 h 219"/>
                    <a:gd name="T64" fmla="*/ 0 w 220"/>
                    <a:gd name="T65" fmla="*/ 0 h 2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0" h="219">
                      <a:moveTo>
                        <a:pt x="110" y="0"/>
                      </a:moveTo>
                      <a:lnTo>
                        <a:pt x="88" y="2"/>
                      </a:lnTo>
                      <a:lnTo>
                        <a:pt x="67" y="9"/>
                      </a:lnTo>
                      <a:lnTo>
                        <a:pt x="49" y="19"/>
                      </a:lnTo>
                      <a:lnTo>
                        <a:pt x="32" y="32"/>
                      </a:lnTo>
                      <a:lnTo>
                        <a:pt x="19" y="48"/>
                      </a:lnTo>
                      <a:lnTo>
                        <a:pt x="9" y="67"/>
                      </a:lnTo>
                      <a:lnTo>
                        <a:pt x="3" y="88"/>
                      </a:lnTo>
                      <a:lnTo>
                        <a:pt x="0" y="110"/>
                      </a:lnTo>
                      <a:lnTo>
                        <a:pt x="3" y="131"/>
                      </a:lnTo>
                      <a:lnTo>
                        <a:pt x="9" y="152"/>
                      </a:lnTo>
                      <a:lnTo>
                        <a:pt x="19" y="171"/>
                      </a:lnTo>
                      <a:lnTo>
                        <a:pt x="32" y="187"/>
                      </a:lnTo>
                      <a:lnTo>
                        <a:pt x="49" y="201"/>
                      </a:lnTo>
                      <a:lnTo>
                        <a:pt x="67" y="210"/>
                      </a:lnTo>
                      <a:lnTo>
                        <a:pt x="88" y="217"/>
                      </a:lnTo>
                      <a:lnTo>
                        <a:pt x="110" y="219"/>
                      </a:lnTo>
                      <a:lnTo>
                        <a:pt x="132" y="217"/>
                      </a:lnTo>
                      <a:lnTo>
                        <a:pt x="153" y="210"/>
                      </a:lnTo>
                      <a:lnTo>
                        <a:pt x="171" y="201"/>
                      </a:lnTo>
                      <a:lnTo>
                        <a:pt x="188" y="187"/>
                      </a:lnTo>
                      <a:lnTo>
                        <a:pt x="201" y="171"/>
                      </a:lnTo>
                      <a:lnTo>
                        <a:pt x="211" y="152"/>
                      </a:lnTo>
                      <a:lnTo>
                        <a:pt x="217" y="131"/>
                      </a:lnTo>
                      <a:lnTo>
                        <a:pt x="220" y="110"/>
                      </a:lnTo>
                      <a:lnTo>
                        <a:pt x="217" y="88"/>
                      </a:lnTo>
                      <a:lnTo>
                        <a:pt x="211" y="67"/>
                      </a:lnTo>
                      <a:lnTo>
                        <a:pt x="201" y="48"/>
                      </a:lnTo>
                      <a:lnTo>
                        <a:pt x="188" y="32"/>
                      </a:lnTo>
                      <a:lnTo>
                        <a:pt x="171" y="19"/>
                      </a:lnTo>
                      <a:lnTo>
                        <a:pt x="153" y="9"/>
                      </a:lnTo>
                      <a:lnTo>
                        <a:pt x="132" y="2"/>
                      </a:lnTo>
                      <a:lnTo>
                        <a:pt x="11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83" name="Freeform 472">
                  <a:extLst>
                    <a:ext uri="{FF2B5EF4-FFF2-40B4-BE49-F238E27FC236}">
                      <a16:creationId xmlns:a16="http://schemas.microsoft.com/office/drawing/2014/main" id="{2743DCD6-BCD5-456F-9B6A-D42939124E21}"/>
                    </a:ext>
                  </a:extLst>
                </p:cNvPr>
                <p:cNvSpPr>
                  <a:spLocks/>
                </p:cNvSpPr>
                <p:nvPr/>
              </p:nvSpPr>
              <p:spPr bwMode="auto">
                <a:xfrm>
                  <a:off x="2610" y="2763"/>
                  <a:ext cx="39" cy="40"/>
                </a:xfrm>
                <a:custGeom>
                  <a:avLst/>
                  <a:gdLst>
                    <a:gd name="T0" fmla="*/ 0 w 117"/>
                    <a:gd name="T1" fmla="*/ 0 h 118"/>
                    <a:gd name="T2" fmla="*/ 0 w 117"/>
                    <a:gd name="T3" fmla="*/ 0 h 118"/>
                    <a:gd name="T4" fmla="*/ 0 w 117"/>
                    <a:gd name="T5" fmla="*/ 0 h 118"/>
                    <a:gd name="T6" fmla="*/ 0 w 117"/>
                    <a:gd name="T7" fmla="*/ 0 h 118"/>
                    <a:gd name="T8" fmla="*/ 0 w 117"/>
                    <a:gd name="T9" fmla="*/ 0 h 118"/>
                    <a:gd name="T10" fmla="*/ 0 w 117"/>
                    <a:gd name="T11" fmla="*/ 0 h 118"/>
                    <a:gd name="T12" fmla="*/ 0 w 117"/>
                    <a:gd name="T13" fmla="*/ 0 h 118"/>
                    <a:gd name="T14" fmla="*/ 0 w 117"/>
                    <a:gd name="T15" fmla="*/ 0 h 118"/>
                    <a:gd name="T16" fmla="*/ 0 w 117"/>
                    <a:gd name="T17" fmla="*/ 0 h 118"/>
                    <a:gd name="T18" fmla="*/ 0 w 117"/>
                    <a:gd name="T19" fmla="*/ 0 h 118"/>
                    <a:gd name="T20" fmla="*/ 0 w 117"/>
                    <a:gd name="T21" fmla="*/ 0 h 118"/>
                    <a:gd name="T22" fmla="*/ 0 w 117"/>
                    <a:gd name="T23" fmla="*/ 0 h 118"/>
                    <a:gd name="T24" fmla="*/ 0 w 117"/>
                    <a:gd name="T25" fmla="*/ 0 h 118"/>
                    <a:gd name="T26" fmla="*/ 0 w 117"/>
                    <a:gd name="T27" fmla="*/ 0 h 118"/>
                    <a:gd name="T28" fmla="*/ 0 w 117"/>
                    <a:gd name="T29" fmla="*/ 0 h 118"/>
                    <a:gd name="T30" fmla="*/ 0 w 117"/>
                    <a:gd name="T31" fmla="*/ 0 h 118"/>
                    <a:gd name="T32" fmla="*/ 0 w 117"/>
                    <a:gd name="T33" fmla="*/ 0 h 118"/>
                    <a:gd name="T34" fmla="*/ 0 w 117"/>
                    <a:gd name="T35" fmla="*/ 0 h 118"/>
                    <a:gd name="T36" fmla="*/ 0 w 117"/>
                    <a:gd name="T37" fmla="*/ 0 h 118"/>
                    <a:gd name="T38" fmla="*/ 0 w 117"/>
                    <a:gd name="T39" fmla="*/ 0 h 118"/>
                    <a:gd name="T40" fmla="*/ 0 w 117"/>
                    <a:gd name="T41" fmla="*/ 0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8">
                      <a:moveTo>
                        <a:pt x="15" y="118"/>
                      </a:moveTo>
                      <a:lnTo>
                        <a:pt x="15" y="118"/>
                      </a:lnTo>
                      <a:lnTo>
                        <a:pt x="16" y="97"/>
                      </a:lnTo>
                      <a:lnTo>
                        <a:pt x="23" y="77"/>
                      </a:lnTo>
                      <a:lnTo>
                        <a:pt x="31" y="59"/>
                      </a:lnTo>
                      <a:lnTo>
                        <a:pt x="43" y="44"/>
                      </a:lnTo>
                      <a:lnTo>
                        <a:pt x="59" y="32"/>
                      </a:lnTo>
                      <a:lnTo>
                        <a:pt x="76" y="23"/>
                      </a:lnTo>
                      <a:lnTo>
                        <a:pt x="96" y="17"/>
                      </a:lnTo>
                      <a:lnTo>
                        <a:pt x="117" y="16"/>
                      </a:lnTo>
                      <a:lnTo>
                        <a:pt x="117" y="0"/>
                      </a:lnTo>
                      <a:lnTo>
                        <a:pt x="94" y="4"/>
                      </a:lnTo>
                      <a:lnTo>
                        <a:pt x="72" y="10"/>
                      </a:lnTo>
                      <a:lnTo>
                        <a:pt x="52" y="21"/>
                      </a:lnTo>
                      <a:lnTo>
                        <a:pt x="35" y="35"/>
                      </a:lnTo>
                      <a:lnTo>
                        <a:pt x="20" y="53"/>
                      </a:lnTo>
                      <a:lnTo>
                        <a:pt x="10" y="73"/>
                      </a:lnTo>
                      <a:lnTo>
                        <a:pt x="3" y="95"/>
                      </a:lnTo>
                      <a:lnTo>
                        <a:pt x="0" y="118"/>
                      </a:lnTo>
                      <a:lnTo>
                        <a:pt x="15"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84" name="Freeform 473">
                  <a:extLst>
                    <a:ext uri="{FF2B5EF4-FFF2-40B4-BE49-F238E27FC236}">
                      <a16:creationId xmlns:a16="http://schemas.microsoft.com/office/drawing/2014/main" id="{378AC476-3587-4EB2-88B6-9922682C8F4A}"/>
                    </a:ext>
                  </a:extLst>
                </p:cNvPr>
                <p:cNvSpPr>
                  <a:spLocks/>
                </p:cNvSpPr>
                <p:nvPr/>
              </p:nvSpPr>
              <p:spPr bwMode="auto">
                <a:xfrm>
                  <a:off x="2610" y="2803"/>
                  <a:ext cx="39" cy="39"/>
                </a:xfrm>
                <a:custGeom>
                  <a:avLst/>
                  <a:gdLst>
                    <a:gd name="T0" fmla="*/ 0 w 117"/>
                    <a:gd name="T1" fmla="*/ 0 h 117"/>
                    <a:gd name="T2" fmla="*/ 0 w 117"/>
                    <a:gd name="T3" fmla="*/ 0 h 117"/>
                    <a:gd name="T4" fmla="*/ 0 w 117"/>
                    <a:gd name="T5" fmla="*/ 0 h 117"/>
                    <a:gd name="T6" fmla="*/ 0 w 117"/>
                    <a:gd name="T7" fmla="*/ 0 h 117"/>
                    <a:gd name="T8" fmla="*/ 0 w 117"/>
                    <a:gd name="T9" fmla="*/ 0 h 117"/>
                    <a:gd name="T10" fmla="*/ 0 w 117"/>
                    <a:gd name="T11" fmla="*/ 0 h 117"/>
                    <a:gd name="T12" fmla="*/ 0 w 117"/>
                    <a:gd name="T13" fmla="*/ 0 h 117"/>
                    <a:gd name="T14" fmla="*/ 0 w 117"/>
                    <a:gd name="T15" fmla="*/ 0 h 117"/>
                    <a:gd name="T16" fmla="*/ 0 w 117"/>
                    <a:gd name="T17" fmla="*/ 0 h 117"/>
                    <a:gd name="T18" fmla="*/ 0 w 117"/>
                    <a:gd name="T19" fmla="*/ 0 h 117"/>
                    <a:gd name="T20" fmla="*/ 0 w 117"/>
                    <a:gd name="T21" fmla="*/ 0 h 117"/>
                    <a:gd name="T22" fmla="*/ 0 w 117"/>
                    <a:gd name="T23" fmla="*/ 0 h 117"/>
                    <a:gd name="T24" fmla="*/ 0 w 117"/>
                    <a:gd name="T25" fmla="*/ 0 h 117"/>
                    <a:gd name="T26" fmla="*/ 0 w 117"/>
                    <a:gd name="T27" fmla="*/ 0 h 117"/>
                    <a:gd name="T28" fmla="*/ 0 w 117"/>
                    <a:gd name="T29" fmla="*/ 0 h 117"/>
                    <a:gd name="T30" fmla="*/ 0 w 117"/>
                    <a:gd name="T31" fmla="*/ 0 h 117"/>
                    <a:gd name="T32" fmla="*/ 0 w 117"/>
                    <a:gd name="T33" fmla="*/ 0 h 117"/>
                    <a:gd name="T34" fmla="*/ 0 w 117"/>
                    <a:gd name="T35" fmla="*/ 0 h 117"/>
                    <a:gd name="T36" fmla="*/ 0 w 117"/>
                    <a:gd name="T37" fmla="*/ 0 h 117"/>
                    <a:gd name="T38" fmla="*/ 0 w 117"/>
                    <a:gd name="T39" fmla="*/ 0 h 117"/>
                    <a:gd name="T40" fmla="*/ 0 w 117"/>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7">
                      <a:moveTo>
                        <a:pt x="117" y="101"/>
                      </a:moveTo>
                      <a:lnTo>
                        <a:pt x="117" y="101"/>
                      </a:lnTo>
                      <a:lnTo>
                        <a:pt x="96" y="100"/>
                      </a:lnTo>
                      <a:lnTo>
                        <a:pt x="76" y="94"/>
                      </a:lnTo>
                      <a:lnTo>
                        <a:pt x="59" y="85"/>
                      </a:lnTo>
                      <a:lnTo>
                        <a:pt x="43" y="73"/>
                      </a:lnTo>
                      <a:lnTo>
                        <a:pt x="31" y="58"/>
                      </a:lnTo>
                      <a:lnTo>
                        <a:pt x="23" y="40"/>
                      </a:lnTo>
                      <a:lnTo>
                        <a:pt x="16" y="20"/>
                      </a:lnTo>
                      <a:lnTo>
                        <a:pt x="15" y="0"/>
                      </a:lnTo>
                      <a:lnTo>
                        <a:pt x="0" y="0"/>
                      </a:lnTo>
                      <a:lnTo>
                        <a:pt x="3" y="23"/>
                      </a:lnTo>
                      <a:lnTo>
                        <a:pt x="10" y="44"/>
                      </a:lnTo>
                      <a:lnTo>
                        <a:pt x="20" y="64"/>
                      </a:lnTo>
                      <a:lnTo>
                        <a:pt x="35" y="82"/>
                      </a:lnTo>
                      <a:lnTo>
                        <a:pt x="52" y="96"/>
                      </a:lnTo>
                      <a:lnTo>
                        <a:pt x="72" y="107"/>
                      </a:lnTo>
                      <a:lnTo>
                        <a:pt x="94" y="114"/>
                      </a:lnTo>
                      <a:lnTo>
                        <a:pt x="117" y="117"/>
                      </a:lnTo>
                      <a:lnTo>
                        <a:pt x="11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85" name="Freeform 474">
                  <a:extLst>
                    <a:ext uri="{FF2B5EF4-FFF2-40B4-BE49-F238E27FC236}">
                      <a16:creationId xmlns:a16="http://schemas.microsoft.com/office/drawing/2014/main" id="{8FC11F1F-1816-4C00-AB71-0D56DDD34855}"/>
                    </a:ext>
                  </a:extLst>
                </p:cNvPr>
                <p:cNvSpPr>
                  <a:spLocks/>
                </p:cNvSpPr>
                <p:nvPr/>
              </p:nvSpPr>
              <p:spPr bwMode="auto">
                <a:xfrm>
                  <a:off x="2649" y="2803"/>
                  <a:ext cx="39" cy="39"/>
                </a:xfrm>
                <a:custGeom>
                  <a:avLst/>
                  <a:gdLst>
                    <a:gd name="T0" fmla="*/ 0 w 117"/>
                    <a:gd name="T1" fmla="*/ 0 h 117"/>
                    <a:gd name="T2" fmla="*/ 0 w 117"/>
                    <a:gd name="T3" fmla="*/ 0 h 117"/>
                    <a:gd name="T4" fmla="*/ 0 w 117"/>
                    <a:gd name="T5" fmla="*/ 0 h 117"/>
                    <a:gd name="T6" fmla="*/ 0 w 117"/>
                    <a:gd name="T7" fmla="*/ 0 h 117"/>
                    <a:gd name="T8" fmla="*/ 0 w 117"/>
                    <a:gd name="T9" fmla="*/ 0 h 117"/>
                    <a:gd name="T10" fmla="*/ 0 w 117"/>
                    <a:gd name="T11" fmla="*/ 0 h 117"/>
                    <a:gd name="T12" fmla="*/ 0 w 117"/>
                    <a:gd name="T13" fmla="*/ 0 h 117"/>
                    <a:gd name="T14" fmla="*/ 0 w 117"/>
                    <a:gd name="T15" fmla="*/ 0 h 117"/>
                    <a:gd name="T16" fmla="*/ 0 w 117"/>
                    <a:gd name="T17" fmla="*/ 0 h 117"/>
                    <a:gd name="T18" fmla="*/ 0 w 117"/>
                    <a:gd name="T19" fmla="*/ 0 h 117"/>
                    <a:gd name="T20" fmla="*/ 0 w 117"/>
                    <a:gd name="T21" fmla="*/ 0 h 117"/>
                    <a:gd name="T22" fmla="*/ 0 w 117"/>
                    <a:gd name="T23" fmla="*/ 0 h 117"/>
                    <a:gd name="T24" fmla="*/ 0 w 117"/>
                    <a:gd name="T25" fmla="*/ 0 h 117"/>
                    <a:gd name="T26" fmla="*/ 0 w 117"/>
                    <a:gd name="T27" fmla="*/ 0 h 117"/>
                    <a:gd name="T28" fmla="*/ 0 w 117"/>
                    <a:gd name="T29" fmla="*/ 0 h 117"/>
                    <a:gd name="T30" fmla="*/ 0 w 117"/>
                    <a:gd name="T31" fmla="*/ 0 h 117"/>
                    <a:gd name="T32" fmla="*/ 0 w 117"/>
                    <a:gd name="T33" fmla="*/ 0 h 117"/>
                    <a:gd name="T34" fmla="*/ 0 w 117"/>
                    <a:gd name="T35" fmla="*/ 0 h 117"/>
                    <a:gd name="T36" fmla="*/ 0 w 117"/>
                    <a:gd name="T37" fmla="*/ 0 h 117"/>
                    <a:gd name="T38" fmla="*/ 0 w 117"/>
                    <a:gd name="T39" fmla="*/ 0 h 117"/>
                    <a:gd name="T40" fmla="*/ 0 w 117"/>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7">
                      <a:moveTo>
                        <a:pt x="102" y="0"/>
                      </a:moveTo>
                      <a:lnTo>
                        <a:pt x="102" y="0"/>
                      </a:lnTo>
                      <a:lnTo>
                        <a:pt x="101" y="20"/>
                      </a:lnTo>
                      <a:lnTo>
                        <a:pt x="94" y="40"/>
                      </a:lnTo>
                      <a:lnTo>
                        <a:pt x="86" y="58"/>
                      </a:lnTo>
                      <a:lnTo>
                        <a:pt x="73" y="73"/>
                      </a:lnTo>
                      <a:lnTo>
                        <a:pt x="58" y="85"/>
                      </a:lnTo>
                      <a:lnTo>
                        <a:pt x="41" y="94"/>
                      </a:lnTo>
                      <a:lnTo>
                        <a:pt x="21" y="100"/>
                      </a:lnTo>
                      <a:lnTo>
                        <a:pt x="0" y="101"/>
                      </a:lnTo>
                      <a:lnTo>
                        <a:pt x="0" y="117"/>
                      </a:lnTo>
                      <a:lnTo>
                        <a:pt x="23" y="114"/>
                      </a:lnTo>
                      <a:lnTo>
                        <a:pt x="45" y="107"/>
                      </a:lnTo>
                      <a:lnTo>
                        <a:pt x="65" y="96"/>
                      </a:lnTo>
                      <a:lnTo>
                        <a:pt x="82" y="82"/>
                      </a:lnTo>
                      <a:lnTo>
                        <a:pt x="96" y="64"/>
                      </a:lnTo>
                      <a:lnTo>
                        <a:pt x="107" y="44"/>
                      </a:lnTo>
                      <a:lnTo>
                        <a:pt x="114" y="23"/>
                      </a:lnTo>
                      <a:lnTo>
                        <a:pt x="117" y="0"/>
                      </a:lnTo>
                      <a:lnTo>
                        <a:pt x="1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86" name="Freeform 475">
                  <a:extLst>
                    <a:ext uri="{FF2B5EF4-FFF2-40B4-BE49-F238E27FC236}">
                      <a16:creationId xmlns:a16="http://schemas.microsoft.com/office/drawing/2014/main" id="{F312C437-DF60-4B7A-9FCD-4293DDC1D48A}"/>
                    </a:ext>
                  </a:extLst>
                </p:cNvPr>
                <p:cNvSpPr>
                  <a:spLocks/>
                </p:cNvSpPr>
                <p:nvPr/>
              </p:nvSpPr>
              <p:spPr bwMode="auto">
                <a:xfrm>
                  <a:off x="2649" y="2763"/>
                  <a:ext cx="39" cy="40"/>
                </a:xfrm>
                <a:custGeom>
                  <a:avLst/>
                  <a:gdLst>
                    <a:gd name="T0" fmla="*/ 0 w 117"/>
                    <a:gd name="T1" fmla="*/ 0 h 118"/>
                    <a:gd name="T2" fmla="*/ 0 w 117"/>
                    <a:gd name="T3" fmla="*/ 0 h 118"/>
                    <a:gd name="T4" fmla="*/ 0 w 117"/>
                    <a:gd name="T5" fmla="*/ 0 h 118"/>
                    <a:gd name="T6" fmla="*/ 0 w 117"/>
                    <a:gd name="T7" fmla="*/ 0 h 118"/>
                    <a:gd name="T8" fmla="*/ 0 w 117"/>
                    <a:gd name="T9" fmla="*/ 0 h 118"/>
                    <a:gd name="T10" fmla="*/ 0 w 117"/>
                    <a:gd name="T11" fmla="*/ 0 h 118"/>
                    <a:gd name="T12" fmla="*/ 0 w 117"/>
                    <a:gd name="T13" fmla="*/ 0 h 118"/>
                    <a:gd name="T14" fmla="*/ 0 w 117"/>
                    <a:gd name="T15" fmla="*/ 0 h 118"/>
                    <a:gd name="T16" fmla="*/ 0 w 117"/>
                    <a:gd name="T17" fmla="*/ 0 h 118"/>
                    <a:gd name="T18" fmla="*/ 0 w 117"/>
                    <a:gd name="T19" fmla="*/ 0 h 118"/>
                    <a:gd name="T20" fmla="*/ 0 w 117"/>
                    <a:gd name="T21" fmla="*/ 0 h 118"/>
                    <a:gd name="T22" fmla="*/ 0 w 117"/>
                    <a:gd name="T23" fmla="*/ 0 h 118"/>
                    <a:gd name="T24" fmla="*/ 0 w 117"/>
                    <a:gd name="T25" fmla="*/ 0 h 118"/>
                    <a:gd name="T26" fmla="*/ 0 w 117"/>
                    <a:gd name="T27" fmla="*/ 0 h 118"/>
                    <a:gd name="T28" fmla="*/ 0 w 117"/>
                    <a:gd name="T29" fmla="*/ 0 h 118"/>
                    <a:gd name="T30" fmla="*/ 0 w 117"/>
                    <a:gd name="T31" fmla="*/ 0 h 118"/>
                    <a:gd name="T32" fmla="*/ 0 w 117"/>
                    <a:gd name="T33" fmla="*/ 0 h 118"/>
                    <a:gd name="T34" fmla="*/ 0 w 117"/>
                    <a:gd name="T35" fmla="*/ 0 h 118"/>
                    <a:gd name="T36" fmla="*/ 0 w 117"/>
                    <a:gd name="T37" fmla="*/ 0 h 118"/>
                    <a:gd name="T38" fmla="*/ 0 w 117"/>
                    <a:gd name="T39" fmla="*/ 0 h 118"/>
                    <a:gd name="T40" fmla="*/ 0 w 117"/>
                    <a:gd name="T41" fmla="*/ 0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8">
                      <a:moveTo>
                        <a:pt x="0" y="16"/>
                      </a:moveTo>
                      <a:lnTo>
                        <a:pt x="0" y="16"/>
                      </a:lnTo>
                      <a:lnTo>
                        <a:pt x="21" y="17"/>
                      </a:lnTo>
                      <a:lnTo>
                        <a:pt x="41" y="23"/>
                      </a:lnTo>
                      <a:lnTo>
                        <a:pt x="58" y="32"/>
                      </a:lnTo>
                      <a:lnTo>
                        <a:pt x="73" y="44"/>
                      </a:lnTo>
                      <a:lnTo>
                        <a:pt x="86" y="59"/>
                      </a:lnTo>
                      <a:lnTo>
                        <a:pt x="94" y="77"/>
                      </a:lnTo>
                      <a:lnTo>
                        <a:pt x="101" y="97"/>
                      </a:lnTo>
                      <a:lnTo>
                        <a:pt x="102" y="118"/>
                      </a:lnTo>
                      <a:lnTo>
                        <a:pt x="117" y="118"/>
                      </a:lnTo>
                      <a:lnTo>
                        <a:pt x="114" y="95"/>
                      </a:lnTo>
                      <a:lnTo>
                        <a:pt x="107" y="73"/>
                      </a:lnTo>
                      <a:lnTo>
                        <a:pt x="96" y="53"/>
                      </a:lnTo>
                      <a:lnTo>
                        <a:pt x="82" y="35"/>
                      </a:lnTo>
                      <a:lnTo>
                        <a:pt x="65" y="21"/>
                      </a:lnTo>
                      <a:lnTo>
                        <a:pt x="45" y="10"/>
                      </a:lnTo>
                      <a:lnTo>
                        <a:pt x="23" y="4"/>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87" name="Freeform 476">
                  <a:extLst>
                    <a:ext uri="{FF2B5EF4-FFF2-40B4-BE49-F238E27FC236}">
                      <a16:creationId xmlns:a16="http://schemas.microsoft.com/office/drawing/2014/main" id="{4B4B3270-9F20-4D41-8AA0-71BF5CF251B4}"/>
                    </a:ext>
                  </a:extLst>
                </p:cNvPr>
                <p:cNvSpPr>
                  <a:spLocks/>
                </p:cNvSpPr>
                <p:nvPr/>
              </p:nvSpPr>
              <p:spPr bwMode="auto">
                <a:xfrm>
                  <a:off x="2630" y="2784"/>
                  <a:ext cx="37" cy="37"/>
                </a:xfrm>
                <a:custGeom>
                  <a:avLst/>
                  <a:gdLst>
                    <a:gd name="T0" fmla="*/ 0 w 110"/>
                    <a:gd name="T1" fmla="*/ 0 h 109"/>
                    <a:gd name="T2" fmla="*/ 0 w 110"/>
                    <a:gd name="T3" fmla="*/ 0 h 109"/>
                    <a:gd name="T4" fmla="*/ 0 w 110"/>
                    <a:gd name="T5" fmla="*/ 0 h 109"/>
                    <a:gd name="T6" fmla="*/ 0 w 110"/>
                    <a:gd name="T7" fmla="*/ 0 h 109"/>
                    <a:gd name="T8" fmla="*/ 0 w 110"/>
                    <a:gd name="T9" fmla="*/ 0 h 109"/>
                    <a:gd name="T10" fmla="*/ 0 w 110"/>
                    <a:gd name="T11" fmla="*/ 0 h 109"/>
                    <a:gd name="T12" fmla="*/ 0 w 110"/>
                    <a:gd name="T13" fmla="*/ 0 h 109"/>
                    <a:gd name="T14" fmla="*/ 0 w 110"/>
                    <a:gd name="T15" fmla="*/ 0 h 109"/>
                    <a:gd name="T16" fmla="*/ 0 w 110"/>
                    <a:gd name="T17" fmla="*/ 0 h 109"/>
                    <a:gd name="T18" fmla="*/ 0 w 110"/>
                    <a:gd name="T19" fmla="*/ 0 h 109"/>
                    <a:gd name="T20" fmla="*/ 0 w 110"/>
                    <a:gd name="T21" fmla="*/ 0 h 109"/>
                    <a:gd name="T22" fmla="*/ 0 w 110"/>
                    <a:gd name="T23" fmla="*/ 0 h 109"/>
                    <a:gd name="T24" fmla="*/ 0 w 110"/>
                    <a:gd name="T25" fmla="*/ 0 h 109"/>
                    <a:gd name="T26" fmla="*/ 0 w 110"/>
                    <a:gd name="T27" fmla="*/ 0 h 109"/>
                    <a:gd name="T28" fmla="*/ 0 w 110"/>
                    <a:gd name="T29" fmla="*/ 0 h 109"/>
                    <a:gd name="T30" fmla="*/ 0 w 110"/>
                    <a:gd name="T31" fmla="*/ 0 h 109"/>
                    <a:gd name="T32" fmla="*/ 0 w 110"/>
                    <a:gd name="T33" fmla="*/ 0 h 109"/>
                    <a:gd name="T34" fmla="*/ 0 w 110"/>
                    <a:gd name="T35" fmla="*/ 0 h 109"/>
                    <a:gd name="T36" fmla="*/ 0 w 110"/>
                    <a:gd name="T37" fmla="*/ 0 h 109"/>
                    <a:gd name="T38" fmla="*/ 0 w 110"/>
                    <a:gd name="T39" fmla="*/ 0 h 109"/>
                    <a:gd name="T40" fmla="*/ 0 w 110"/>
                    <a:gd name="T41" fmla="*/ 0 h 109"/>
                    <a:gd name="T42" fmla="*/ 0 w 110"/>
                    <a:gd name="T43" fmla="*/ 0 h 109"/>
                    <a:gd name="T44" fmla="*/ 0 w 110"/>
                    <a:gd name="T45" fmla="*/ 0 h 109"/>
                    <a:gd name="T46" fmla="*/ 0 w 110"/>
                    <a:gd name="T47" fmla="*/ 0 h 109"/>
                    <a:gd name="T48" fmla="*/ 0 w 110"/>
                    <a:gd name="T49" fmla="*/ 0 h 109"/>
                    <a:gd name="T50" fmla="*/ 0 w 110"/>
                    <a:gd name="T51" fmla="*/ 0 h 109"/>
                    <a:gd name="T52" fmla="*/ 0 w 110"/>
                    <a:gd name="T53" fmla="*/ 0 h 109"/>
                    <a:gd name="T54" fmla="*/ 0 w 110"/>
                    <a:gd name="T55" fmla="*/ 0 h 109"/>
                    <a:gd name="T56" fmla="*/ 0 w 110"/>
                    <a:gd name="T57" fmla="*/ 0 h 109"/>
                    <a:gd name="T58" fmla="*/ 0 w 110"/>
                    <a:gd name="T59" fmla="*/ 0 h 109"/>
                    <a:gd name="T60" fmla="*/ 0 w 110"/>
                    <a:gd name="T61" fmla="*/ 0 h 109"/>
                    <a:gd name="T62" fmla="*/ 0 w 110"/>
                    <a:gd name="T63" fmla="*/ 0 h 109"/>
                    <a:gd name="T64" fmla="*/ 0 w 110"/>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0" h="109">
                      <a:moveTo>
                        <a:pt x="55" y="0"/>
                      </a:moveTo>
                      <a:lnTo>
                        <a:pt x="44" y="1"/>
                      </a:lnTo>
                      <a:lnTo>
                        <a:pt x="33" y="4"/>
                      </a:lnTo>
                      <a:lnTo>
                        <a:pt x="24" y="9"/>
                      </a:lnTo>
                      <a:lnTo>
                        <a:pt x="17" y="15"/>
                      </a:lnTo>
                      <a:lnTo>
                        <a:pt x="9" y="24"/>
                      </a:lnTo>
                      <a:lnTo>
                        <a:pt x="5" y="33"/>
                      </a:lnTo>
                      <a:lnTo>
                        <a:pt x="1" y="44"/>
                      </a:lnTo>
                      <a:lnTo>
                        <a:pt x="0" y="55"/>
                      </a:lnTo>
                      <a:lnTo>
                        <a:pt x="1" y="66"/>
                      </a:lnTo>
                      <a:lnTo>
                        <a:pt x="5" y="76"/>
                      </a:lnTo>
                      <a:lnTo>
                        <a:pt x="9" y="85"/>
                      </a:lnTo>
                      <a:lnTo>
                        <a:pt x="17" y="93"/>
                      </a:lnTo>
                      <a:lnTo>
                        <a:pt x="24" y="101"/>
                      </a:lnTo>
                      <a:lnTo>
                        <a:pt x="33" y="105"/>
                      </a:lnTo>
                      <a:lnTo>
                        <a:pt x="44" y="108"/>
                      </a:lnTo>
                      <a:lnTo>
                        <a:pt x="55" y="109"/>
                      </a:lnTo>
                      <a:lnTo>
                        <a:pt x="66" y="108"/>
                      </a:lnTo>
                      <a:lnTo>
                        <a:pt x="77" y="105"/>
                      </a:lnTo>
                      <a:lnTo>
                        <a:pt x="86" y="101"/>
                      </a:lnTo>
                      <a:lnTo>
                        <a:pt x="94" y="93"/>
                      </a:lnTo>
                      <a:lnTo>
                        <a:pt x="101" y="85"/>
                      </a:lnTo>
                      <a:lnTo>
                        <a:pt x="105" y="76"/>
                      </a:lnTo>
                      <a:lnTo>
                        <a:pt x="109" y="66"/>
                      </a:lnTo>
                      <a:lnTo>
                        <a:pt x="110" y="55"/>
                      </a:lnTo>
                      <a:lnTo>
                        <a:pt x="109" y="44"/>
                      </a:lnTo>
                      <a:lnTo>
                        <a:pt x="105" y="33"/>
                      </a:lnTo>
                      <a:lnTo>
                        <a:pt x="101" y="24"/>
                      </a:lnTo>
                      <a:lnTo>
                        <a:pt x="94" y="15"/>
                      </a:lnTo>
                      <a:lnTo>
                        <a:pt x="86" y="9"/>
                      </a:lnTo>
                      <a:lnTo>
                        <a:pt x="77" y="4"/>
                      </a:lnTo>
                      <a:lnTo>
                        <a:pt x="66" y="1"/>
                      </a:lnTo>
                      <a:lnTo>
                        <a:pt x="55"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88" name="Freeform 477">
                  <a:extLst>
                    <a:ext uri="{FF2B5EF4-FFF2-40B4-BE49-F238E27FC236}">
                      <a16:creationId xmlns:a16="http://schemas.microsoft.com/office/drawing/2014/main" id="{3FE72E4F-D040-4020-A841-9C3BC68B48E9}"/>
                    </a:ext>
                  </a:extLst>
                </p:cNvPr>
                <p:cNvSpPr>
                  <a:spLocks/>
                </p:cNvSpPr>
                <p:nvPr/>
              </p:nvSpPr>
              <p:spPr bwMode="auto">
                <a:xfrm>
                  <a:off x="2628" y="2782"/>
                  <a:ext cx="21" cy="21"/>
                </a:xfrm>
                <a:custGeom>
                  <a:avLst/>
                  <a:gdLst>
                    <a:gd name="T0" fmla="*/ 0 w 63"/>
                    <a:gd name="T1" fmla="*/ 0 h 63"/>
                    <a:gd name="T2" fmla="*/ 0 w 63"/>
                    <a:gd name="T3" fmla="*/ 0 h 63"/>
                    <a:gd name="T4" fmla="*/ 0 w 63"/>
                    <a:gd name="T5" fmla="*/ 0 h 63"/>
                    <a:gd name="T6" fmla="*/ 0 w 63"/>
                    <a:gd name="T7" fmla="*/ 0 h 63"/>
                    <a:gd name="T8" fmla="*/ 0 w 63"/>
                    <a:gd name="T9" fmla="*/ 0 h 63"/>
                    <a:gd name="T10" fmla="*/ 0 w 63"/>
                    <a:gd name="T11" fmla="*/ 0 h 63"/>
                    <a:gd name="T12" fmla="*/ 0 w 63"/>
                    <a:gd name="T13" fmla="*/ 0 h 63"/>
                    <a:gd name="T14" fmla="*/ 0 w 63"/>
                    <a:gd name="T15" fmla="*/ 0 h 63"/>
                    <a:gd name="T16" fmla="*/ 0 w 63"/>
                    <a:gd name="T17" fmla="*/ 0 h 63"/>
                    <a:gd name="T18" fmla="*/ 0 w 63"/>
                    <a:gd name="T19" fmla="*/ 0 h 63"/>
                    <a:gd name="T20" fmla="*/ 0 w 63"/>
                    <a:gd name="T21" fmla="*/ 0 h 63"/>
                    <a:gd name="T22" fmla="*/ 0 w 63"/>
                    <a:gd name="T23" fmla="*/ 0 h 63"/>
                    <a:gd name="T24" fmla="*/ 0 w 63"/>
                    <a:gd name="T25" fmla="*/ 0 h 63"/>
                    <a:gd name="T26" fmla="*/ 0 w 63"/>
                    <a:gd name="T27" fmla="*/ 0 h 63"/>
                    <a:gd name="T28" fmla="*/ 0 w 63"/>
                    <a:gd name="T29" fmla="*/ 0 h 63"/>
                    <a:gd name="T30" fmla="*/ 0 w 63"/>
                    <a:gd name="T31" fmla="*/ 0 h 63"/>
                    <a:gd name="T32" fmla="*/ 0 w 63"/>
                    <a:gd name="T33" fmla="*/ 0 h 63"/>
                    <a:gd name="T34" fmla="*/ 0 w 63"/>
                    <a:gd name="T35" fmla="*/ 0 h 63"/>
                    <a:gd name="T36" fmla="*/ 0 w 63"/>
                    <a:gd name="T37" fmla="*/ 0 h 63"/>
                    <a:gd name="T38" fmla="*/ 0 w 63"/>
                    <a:gd name="T39" fmla="*/ 0 h 63"/>
                    <a:gd name="T40" fmla="*/ 0 w 63"/>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63">
                      <a:moveTo>
                        <a:pt x="16" y="63"/>
                      </a:moveTo>
                      <a:lnTo>
                        <a:pt x="16" y="63"/>
                      </a:lnTo>
                      <a:lnTo>
                        <a:pt x="16" y="53"/>
                      </a:lnTo>
                      <a:lnTo>
                        <a:pt x="19" y="43"/>
                      </a:lnTo>
                      <a:lnTo>
                        <a:pt x="22" y="35"/>
                      </a:lnTo>
                      <a:lnTo>
                        <a:pt x="29" y="28"/>
                      </a:lnTo>
                      <a:lnTo>
                        <a:pt x="36" y="22"/>
                      </a:lnTo>
                      <a:lnTo>
                        <a:pt x="43" y="19"/>
                      </a:lnTo>
                      <a:lnTo>
                        <a:pt x="53" y="15"/>
                      </a:lnTo>
                      <a:lnTo>
                        <a:pt x="63" y="15"/>
                      </a:lnTo>
                      <a:lnTo>
                        <a:pt x="63" y="0"/>
                      </a:lnTo>
                      <a:lnTo>
                        <a:pt x="51" y="2"/>
                      </a:lnTo>
                      <a:lnTo>
                        <a:pt x="39" y="6"/>
                      </a:lnTo>
                      <a:lnTo>
                        <a:pt x="29" y="11"/>
                      </a:lnTo>
                      <a:lnTo>
                        <a:pt x="20" y="19"/>
                      </a:lnTo>
                      <a:lnTo>
                        <a:pt x="11" y="29"/>
                      </a:lnTo>
                      <a:lnTo>
                        <a:pt x="6" y="38"/>
                      </a:lnTo>
                      <a:lnTo>
                        <a:pt x="3" y="51"/>
                      </a:lnTo>
                      <a:lnTo>
                        <a:pt x="0" y="63"/>
                      </a:lnTo>
                      <a:lnTo>
                        <a:pt x="1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89" name="Freeform 478">
                  <a:extLst>
                    <a:ext uri="{FF2B5EF4-FFF2-40B4-BE49-F238E27FC236}">
                      <a16:creationId xmlns:a16="http://schemas.microsoft.com/office/drawing/2014/main" id="{0DC5C98E-BF74-4160-A420-53DC625CB8DE}"/>
                    </a:ext>
                  </a:extLst>
                </p:cNvPr>
                <p:cNvSpPr>
                  <a:spLocks/>
                </p:cNvSpPr>
                <p:nvPr/>
              </p:nvSpPr>
              <p:spPr bwMode="auto">
                <a:xfrm>
                  <a:off x="2628" y="2803"/>
                  <a:ext cx="21" cy="20"/>
                </a:xfrm>
                <a:custGeom>
                  <a:avLst/>
                  <a:gdLst>
                    <a:gd name="T0" fmla="*/ 0 w 63"/>
                    <a:gd name="T1" fmla="*/ 0 h 62"/>
                    <a:gd name="T2" fmla="*/ 0 w 63"/>
                    <a:gd name="T3" fmla="*/ 0 h 62"/>
                    <a:gd name="T4" fmla="*/ 0 w 63"/>
                    <a:gd name="T5" fmla="*/ 0 h 62"/>
                    <a:gd name="T6" fmla="*/ 0 w 63"/>
                    <a:gd name="T7" fmla="*/ 0 h 62"/>
                    <a:gd name="T8" fmla="*/ 0 w 63"/>
                    <a:gd name="T9" fmla="*/ 0 h 62"/>
                    <a:gd name="T10" fmla="*/ 0 w 63"/>
                    <a:gd name="T11" fmla="*/ 0 h 62"/>
                    <a:gd name="T12" fmla="*/ 0 w 63"/>
                    <a:gd name="T13" fmla="*/ 0 h 62"/>
                    <a:gd name="T14" fmla="*/ 0 w 63"/>
                    <a:gd name="T15" fmla="*/ 0 h 62"/>
                    <a:gd name="T16" fmla="*/ 0 w 63"/>
                    <a:gd name="T17" fmla="*/ 0 h 62"/>
                    <a:gd name="T18" fmla="*/ 0 w 63"/>
                    <a:gd name="T19" fmla="*/ 0 h 62"/>
                    <a:gd name="T20" fmla="*/ 0 w 63"/>
                    <a:gd name="T21" fmla="*/ 0 h 62"/>
                    <a:gd name="T22" fmla="*/ 0 w 63"/>
                    <a:gd name="T23" fmla="*/ 0 h 62"/>
                    <a:gd name="T24" fmla="*/ 0 w 63"/>
                    <a:gd name="T25" fmla="*/ 0 h 62"/>
                    <a:gd name="T26" fmla="*/ 0 w 63"/>
                    <a:gd name="T27" fmla="*/ 0 h 62"/>
                    <a:gd name="T28" fmla="*/ 0 w 63"/>
                    <a:gd name="T29" fmla="*/ 0 h 62"/>
                    <a:gd name="T30" fmla="*/ 0 w 63"/>
                    <a:gd name="T31" fmla="*/ 0 h 62"/>
                    <a:gd name="T32" fmla="*/ 0 w 63"/>
                    <a:gd name="T33" fmla="*/ 0 h 62"/>
                    <a:gd name="T34" fmla="*/ 0 w 63"/>
                    <a:gd name="T35" fmla="*/ 0 h 62"/>
                    <a:gd name="T36" fmla="*/ 0 w 63"/>
                    <a:gd name="T37" fmla="*/ 0 h 62"/>
                    <a:gd name="T38" fmla="*/ 0 w 63"/>
                    <a:gd name="T39" fmla="*/ 0 h 62"/>
                    <a:gd name="T40" fmla="*/ 0 w 6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62">
                      <a:moveTo>
                        <a:pt x="63" y="47"/>
                      </a:moveTo>
                      <a:lnTo>
                        <a:pt x="63" y="47"/>
                      </a:lnTo>
                      <a:lnTo>
                        <a:pt x="53" y="47"/>
                      </a:lnTo>
                      <a:lnTo>
                        <a:pt x="43" y="43"/>
                      </a:lnTo>
                      <a:lnTo>
                        <a:pt x="37" y="40"/>
                      </a:lnTo>
                      <a:lnTo>
                        <a:pt x="29" y="34"/>
                      </a:lnTo>
                      <a:lnTo>
                        <a:pt x="22" y="26"/>
                      </a:lnTo>
                      <a:lnTo>
                        <a:pt x="19" y="19"/>
                      </a:lnTo>
                      <a:lnTo>
                        <a:pt x="16" y="9"/>
                      </a:lnTo>
                      <a:lnTo>
                        <a:pt x="16" y="0"/>
                      </a:lnTo>
                      <a:lnTo>
                        <a:pt x="0" y="0"/>
                      </a:lnTo>
                      <a:lnTo>
                        <a:pt x="3" y="12"/>
                      </a:lnTo>
                      <a:lnTo>
                        <a:pt x="6" y="24"/>
                      </a:lnTo>
                      <a:lnTo>
                        <a:pt x="11" y="35"/>
                      </a:lnTo>
                      <a:lnTo>
                        <a:pt x="20" y="42"/>
                      </a:lnTo>
                      <a:lnTo>
                        <a:pt x="28" y="51"/>
                      </a:lnTo>
                      <a:lnTo>
                        <a:pt x="39" y="57"/>
                      </a:lnTo>
                      <a:lnTo>
                        <a:pt x="51" y="60"/>
                      </a:lnTo>
                      <a:lnTo>
                        <a:pt x="63" y="62"/>
                      </a:lnTo>
                      <a:lnTo>
                        <a:pt x="63"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90" name="Freeform 479">
                  <a:extLst>
                    <a:ext uri="{FF2B5EF4-FFF2-40B4-BE49-F238E27FC236}">
                      <a16:creationId xmlns:a16="http://schemas.microsoft.com/office/drawing/2014/main" id="{B97744DE-97FD-4C1C-92D6-12C4CDF8ECBB}"/>
                    </a:ext>
                  </a:extLst>
                </p:cNvPr>
                <p:cNvSpPr>
                  <a:spLocks/>
                </p:cNvSpPr>
                <p:nvPr/>
              </p:nvSpPr>
              <p:spPr bwMode="auto">
                <a:xfrm>
                  <a:off x="2649" y="2803"/>
                  <a:ext cx="20" cy="20"/>
                </a:xfrm>
                <a:custGeom>
                  <a:avLst/>
                  <a:gdLst>
                    <a:gd name="T0" fmla="*/ 0 w 62"/>
                    <a:gd name="T1" fmla="*/ 0 h 62"/>
                    <a:gd name="T2" fmla="*/ 0 w 62"/>
                    <a:gd name="T3" fmla="*/ 0 h 62"/>
                    <a:gd name="T4" fmla="*/ 0 w 62"/>
                    <a:gd name="T5" fmla="*/ 0 h 62"/>
                    <a:gd name="T6" fmla="*/ 0 w 62"/>
                    <a:gd name="T7" fmla="*/ 0 h 62"/>
                    <a:gd name="T8" fmla="*/ 0 w 62"/>
                    <a:gd name="T9" fmla="*/ 0 h 62"/>
                    <a:gd name="T10" fmla="*/ 0 w 62"/>
                    <a:gd name="T11" fmla="*/ 0 h 62"/>
                    <a:gd name="T12" fmla="*/ 0 w 62"/>
                    <a:gd name="T13" fmla="*/ 0 h 62"/>
                    <a:gd name="T14" fmla="*/ 0 w 62"/>
                    <a:gd name="T15" fmla="*/ 0 h 62"/>
                    <a:gd name="T16" fmla="*/ 0 w 62"/>
                    <a:gd name="T17" fmla="*/ 0 h 62"/>
                    <a:gd name="T18" fmla="*/ 0 w 62"/>
                    <a:gd name="T19" fmla="*/ 0 h 62"/>
                    <a:gd name="T20" fmla="*/ 0 w 62"/>
                    <a:gd name="T21" fmla="*/ 0 h 62"/>
                    <a:gd name="T22" fmla="*/ 0 w 62"/>
                    <a:gd name="T23" fmla="*/ 0 h 62"/>
                    <a:gd name="T24" fmla="*/ 0 w 62"/>
                    <a:gd name="T25" fmla="*/ 0 h 62"/>
                    <a:gd name="T26" fmla="*/ 0 w 62"/>
                    <a:gd name="T27" fmla="*/ 0 h 62"/>
                    <a:gd name="T28" fmla="*/ 0 w 62"/>
                    <a:gd name="T29" fmla="*/ 0 h 62"/>
                    <a:gd name="T30" fmla="*/ 0 w 62"/>
                    <a:gd name="T31" fmla="*/ 0 h 62"/>
                    <a:gd name="T32" fmla="*/ 0 w 62"/>
                    <a:gd name="T33" fmla="*/ 0 h 62"/>
                    <a:gd name="T34" fmla="*/ 0 w 62"/>
                    <a:gd name="T35" fmla="*/ 0 h 62"/>
                    <a:gd name="T36" fmla="*/ 0 w 62"/>
                    <a:gd name="T37" fmla="*/ 0 h 62"/>
                    <a:gd name="T38" fmla="*/ 0 w 62"/>
                    <a:gd name="T39" fmla="*/ 0 h 62"/>
                    <a:gd name="T40" fmla="*/ 0 w 62"/>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2" h="62">
                      <a:moveTo>
                        <a:pt x="47" y="0"/>
                      </a:moveTo>
                      <a:lnTo>
                        <a:pt x="47" y="0"/>
                      </a:lnTo>
                      <a:lnTo>
                        <a:pt x="47" y="9"/>
                      </a:lnTo>
                      <a:lnTo>
                        <a:pt x="44" y="19"/>
                      </a:lnTo>
                      <a:lnTo>
                        <a:pt x="41" y="27"/>
                      </a:lnTo>
                      <a:lnTo>
                        <a:pt x="35" y="34"/>
                      </a:lnTo>
                      <a:lnTo>
                        <a:pt x="27" y="40"/>
                      </a:lnTo>
                      <a:lnTo>
                        <a:pt x="20" y="43"/>
                      </a:lnTo>
                      <a:lnTo>
                        <a:pt x="10" y="47"/>
                      </a:lnTo>
                      <a:lnTo>
                        <a:pt x="0" y="47"/>
                      </a:lnTo>
                      <a:lnTo>
                        <a:pt x="0" y="62"/>
                      </a:lnTo>
                      <a:lnTo>
                        <a:pt x="12" y="60"/>
                      </a:lnTo>
                      <a:lnTo>
                        <a:pt x="24" y="57"/>
                      </a:lnTo>
                      <a:lnTo>
                        <a:pt x="34" y="51"/>
                      </a:lnTo>
                      <a:lnTo>
                        <a:pt x="44" y="42"/>
                      </a:lnTo>
                      <a:lnTo>
                        <a:pt x="52" y="34"/>
                      </a:lnTo>
                      <a:lnTo>
                        <a:pt x="57" y="24"/>
                      </a:lnTo>
                      <a:lnTo>
                        <a:pt x="60" y="12"/>
                      </a:lnTo>
                      <a:lnTo>
                        <a:pt x="62" y="0"/>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91" name="Freeform 480">
                  <a:extLst>
                    <a:ext uri="{FF2B5EF4-FFF2-40B4-BE49-F238E27FC236}">
                      <a16:creationId xmlns:a16="http://schemas.microsoft.com/office/drawing/2014/main" id="{5620D571-89EC-4342-9E18-66D70F9E4D9A}"/>
                    </a:ext>
                  </a:extLst>
                </p:cNvPr>
                <p:cNvSpPr>
                  <a:spLocks/>
                </p:cNvSpPr>
                <p:nvPr/>
              </p:nvSpPr>
              <p:spPr bwMode="auto">
                <a:xfrm>
                  <a:off x="2649" y="2782"/>
                  <a:ext cx="20" cy="21"/>
                </a:xfrm>
                <a:custGeom>
                  <a:avLst/>
                  <a:gdLst>
                    <a:gd name="T0" fmla="*/ 0 w 62"/>
                    <a:gd name="T1" fmla="*/ 0 h 63"/>
                    <a:gd name="T2" fmla="*/ 0 w 62"/>
                    <a:gd name="T3" fmla="*/ 0 h 63"/>
                    <a:gd name="T4" fmla="*/ 0 w 62"/>
                    <a:gd name="T5" fmla="*/ 0 h 63"/>
                    <a:gd name="T6" fmla="*/ 0 w 62"/>
                    <a:gd name="T7" fmla="*/ 0 h 63"/>
                    <a:gd name="T8" fmla="*/ 0 w 62"/>
                    <a:gd name="T9" fmla="*/ 0 h 63"/>
                    <a:gd name="T10" fmla="*/ 0 w 62"/>
                    <a:gd name="T11" fmla="*/ 0 h 63"/>
                    <a:gd name="T12" fmla="*/ 0 w 62"/>
                    <a:gd name="T13" fmla="*/ 0 h 63"/>
                    <a:gd name="T14" fmla="*/ 0 w 62"/>
                    <a:gd name="T15" fmla="*/ 0 h 63"/>
                    <a:gd name="T16" fmla="*/ 0 w 62"/>
                    <a:gd name="T17" fmla="*/ 0 h 63"/>
                    <a:gd name="T18" fmla="*/ 0 w 62"/>
                    <a:gd name="T19" fmla="*/ 0 h 63"/>
                    <a:gd name="T20" fmla="*/ 0 w 62"/>
                    <a:gd name="T21" fmla="*/ 0 h 63"/>
                    <a:gd name="T22" fmla="*/ 0 w 62"/>
                    <a:gd name="T23" fmla="*/ 0 h 63"/>
                    <a:gd name="T24" fmla="*/ 0 w 62"/>
                    <a:gd name="T25" fmla="*/ 0 h 63"/>
                    <a:gd name="T26" fmla="*/ 0 w 62"/>
                    <a:gd name="T27" fmla="*/ 0 h 63"/>
                    <a:gd name="T28" fmla="*/ 0 w 62"/>
                    <a:gd name="T29" fmla="*/ 0 h 63"/>
                    <a:gd name="T30" fmla="*/ 0 w 62"/>
                    <a:gd name="T31" fmla="*/ 0 h 63"/>
                    <a:gd name="T32" fmla="*/ 0 w 62"/>
                    <a:gd name="T33" fmla="*/ 0 h 63"/>
                    <a:gd name="T34" fmla="*/ 0 w 62"/>
                    <a:gd name="T35" fmla="*/ 0 h 63"/>
                    <a:gd name="T36" fmla="*/ 0 w 62"/>
                    <a:gd name="T37" fmla="*/ 0 h 63"/>
                    <a:gd name="T38" fmla="*/ 0 w 62"/>
                    <a:gd name="T39" fmla="*/ 0 h 63"/>
                    <a:gd name="T40" fmla="*/ 0 w 62"/>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2" h="63">
                      <a:moveTo>
                        <a:pt x="0" y="15"/>
                      </a:moveTo>
                      <a:lnTo>
                        <a:pt x="0" y="15"/>
                      </a:lnTo>
                      <a:lnTo>
                        <a:pt x="10" y="15"/>
                      </a:lnTo>
                      <a:lnTo>
                        <a:pt x="20" y="19"/>
                      </a:lnTo>
                      <a:lnTo>
                        <a:pt x="27" y="22"/>
                      </a:lnTo>
                      <a:lnTo>
                        <a:pt x="35" y="28"/>
                      </a:lnTo>
                      <a:lnTo>
                        <a:pt x="41" y="35"/>
                      </a:lnTo>
                      <a:lnTo>
                        <a:pt x="44" y="43"/>
                      </a:lnTo>
                      <a:lnTo>
                        <a:pt x="47" y="53"/>
                      </a:lnTo>
                      <a:lnTo>
                        <a:pt x="47" y="63"/>
                      </a:lnTo>
                      <a:lnTo>
                        <a:pt x="62" y="63"/>
                      </a:lnTo>
                      <a:lnTo>
                        <a:pt x="60" y="51"/>
                      </a:lnTo>
                      <a:lnTo>
                        <a:pt x="57" y="38"/>
                      </a:lnTo>
                      <a:lnTo>
                        <a:pt x="52" y="29"/>
                      </a:lnTo>
                      <a:lnTo>
                        <a:pt x="44" y="19"/>
                      </a:lnTo>
                      <a:lnTo>
                        <a:pt x="34" y="11"/>
                      </a:lnTo>
                      <a:lnTo>
                        <a:pt x="24" y="6"/>
                      </a:lnTo>
                      <a:lnTo>
                        <a:pt x="12" y="2"/>
                      </a:lnTo>
                      <a:lnTo>
                        <a:pt x="0"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92" name="Freeform 481">
                  <a:extLst>
                    <a:ext uri="{FF2B5EF4-FFF2-40B4-BE49-F238E27FC236}">
                      <a16:creationId xmlns:a16="http://schemas.microsoft.com/office/drawing/2014/main" id="{95FFD25B-F175-4FF3-BE69-9FF581B782CB}"/>
                    </a:ext>
                  </a:extLst>
                </p:cNvPr>
                <p:cNvSpPr>
                  <a:spLocks/>
                </p:cNvSpPr>
                <p:nvPr/>
              </p:nvSpPr>
              <p:spPr bwMode="auto">
                <a:xfrm>
                  <a:off x="2058" y="2160"/>
                  <a:ext cx="126" cy="132"/>
                </a:xfrm>
                <a:custGeom>
                  <a:avLst/>
                  <a:gdLst>
                    <a:gd name="T0" fmla="*/ 0 w 377"/>
                    <a:gd name="T1" fmla="*/ 1 h 398"/>
                    <a:gd name="T2" fmla="*/ 0 w 377"/>
                    <a:gd name="T3" fmla="*/ 0 h 398"/>
                    <a:gd name="T4" fmla="*/ 0 w 377"/>
                    <a:gd name="T5" fmla="*/ 0 h 398"/>
                    <a:gd name="T6" fmla="*/ 1 w 377"/>
                    <a:gd name="T7" fmla="*/ 0 h 398"/>
                    <a:gd name="T8" fmla="*/ 0 w 377"/>
                    <a:gd name="T9" fmla="*/ 1 h 3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7" h="398">
                      <a:moveTo>
                        <a:pt x="296" y="398"/>
                      </a:moveTo>
                      <a:lnTo>
                        <a:pt x="0" y="75"/>
                      </a:lnTo>
                      <a:lnTo>
                        <a:pt x="81" y="0"/>
                      </a:lnTo>
                      <a:lnTo>
                        <a:pt x="377" y="323"/>
                      </a:lnTo>
                      <a:lnTo>
                        <a:pt x="296" y="398"/>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93" name="Freeform 482">
                  <a:extLst>
                    <a:ext uri="{FF2B5EF4-FFF2-40B4-BE49-F238E27FC236}">
                      <a16:creationId xmlns:a16="http://schemas.microsoft.com/office/drawing/2014/main" id="{B16BF81A-B21F-4C47-AC81-44463C9C0FE7}"/>
                    </a:ext>
                  </a:extLst>
                </p:cNvPr>
                <p:cNvSpPr>
                  <a:spLocks/>
                </p:cNvSpPr>
                <p:nvPr/>
              </p:nvSpPr>
              <p:spPr bwMode="auto">
                <a:xfrm>
                  <a:off x="2056" y="2182"/>
                  <a:ext cx="103" cy="112"/>
                </a:xfrm>
                <a:custGeom>
                  <a:avLst/>
                  <a:gdLst>
                    <a:gd name="T0" fmla="*/ 0 w 309"/>
                    <a:gd name="T1" fmla="*/ 0 h 334"/>
                    <a:gd name="T2" fmla="*/ 0 w 309"/>
                    <a:gd name="T3" fmla="*/ 0 h 334"/>
                    <a:gd name="T4" fmla="*/ 0 w 309"/>
                    <a:gd name="T5" fmla="*/ 0 h 334"/>
                    <a:gd name="T6" fmla="*/ 0 w 309"/>
                    <a:gd name="T7" fmla="*/ 0 h 334"/>
                    <a:gd name="T8" fmla="*/ 0 w 309"/>
                    <a:gd name="T9" fmla="*/ 0 h 334"/>
                    <a:gd name="T10" fmla="*/ 0 w 309"/>
                    <a:gd name="T11" fmla="*/ 0 h 334"/>
                    <a:gd name="T12" fmla="*/ 0 w 309"/>
                    <a:gd name="T13" fmla="*/ 0 h 334"/>
                    <a:gd name="T14" fmla="*/ 0 w 309"/>
                    <a:gd name="T15" fmla="*/ 0 h 334"/>
                    <a:gd name="T16" fmla="*/ 0 w 309"/>
                    <a:gd name="T17" fmla="*/ 0 h 334"/>
                    <a:gd name="T18" fmla="*/ 0 w 309"/>
                    <a:gd name="T19" fmla="*/ 0 h 334"/>
                    <a:gd name="T20" fmla="*/ 0 w 309"/>
                    <a:gd name="T21" fmla="*/ 0 h 334"/>
                    <a:gd name="T22" fmla="*/ 0 w 309"/>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9" h="334">
                      <a:moveTo>
                        <a:pt x="3" y="1"/>
                      </a:moveTo>
                      <a:lnTo>
                        <a:pt x="1" y="11"/>
                      </a:lnTo>
                      <a:lnTo>
                        <a:pt x="298" y="334"/>
                      </a:lnTo>
                      <a:lnTo>
                        <a:pt x="309" y="326"/>
                      </a:lnTo>
                      <a:lnTo>
                        <a:pt x="12" y="2"/>
                      </a:lnTo>
                      <a:lnTo>
                        <a:pt x="11" y="12"/>
                      </a:lnTo>
                      <a:lnTo>
                        <a:pt x="12" y="2"/>
                      </a:lnTo>
                      <a:lnTo>
                        <a:pt x="8" y="0"/>
                      </a:lnTo>
                      <a:lnTo>
                        <a:pt x="3" y="1"/>
                      </a:lnTo>
                      <a:lnTo>
                        <a:pt x="0" y="6"/>
                      </a:lnTo>
                      <a:lnTo>
                        <a:pt x="1" y="1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94" name="Freeform 483">
                  <a:extLst>
                    <a:ext uri="{FF2B5EF4-FFF2-40B4-BE49-F238E27FC236}">
                      <a16:creationId xmlns:a16="http://schemas.microsoft.com/office/drawing/2014/main" id="{31BA93AB-B605-4B49-8F0E-1866EF191517}"/>
                    </a:ext>
                  </a:extLst>
                </p:cNvPr>
                <p:cNvSpPr>
                  <a:spLocks/>
                </p:cNvSpPr>
                <p:nvPr/>
              </p:nvSpPr>
              <p:spPr bwMode="auto">
                <a:xfrm>
                  <a:off x="2057" y="2158"/>
                  <a:ext cx="31" cy="28"/>
                </a:xfrm>
                <a:custGeom>
                  <a:avLst/>
                  <a:gdLst>
                    <a:gd name="T0" fmla="*/ 0 w 92"/>
                    <a:gd name="T1" fmla="*/ 0 h 86"/>
                    <a:gd name="T2" fmla="*/ 0 w 92"/>
                    <a:gd name="T3" fmla="*/ 0 h 86"/>
                    <a:gd name="T4" fmla="*/ 0 w 92"/>
                    <a:gd name="T5" fmla="*/ 0 h 86"/>
                    <a:gd name="T6" fmla="*/ 0 w 92"/>
                    <a:gd name="T7" fmla="*/ 0 h 86"/>
                    <a:gd name="T8" fmla="*/ 0 w 92"/>
                    <a:gd name="T9" fmla="*/ 0 h 86"/>
                    <a:gd name="T10" fmla="*/ 0 w 92"/>
                    <a:gd name="T11" fmla="*/ 0 h 86"/>
                    <a:gd name="T12" fmla="*/ 0 w 92"/>
                    <a:gd name="T13" fmla="*/ 0 h 86"/>
                    <a:gd name="T14" fmla="*/ 0 w 92"/>
                    <a:gd name="T15" fmla="*/ 0 h 86"/>
                    <a:gd name="T16" fmla="*/ 0 w 92"/>
                    <a:gd name="T17" fmla="*/ 0 h 86"/>
                    <a:gd name="T18" fmla="*/ 0 w 92"/>
                    <a:gd name="T19" fmla="*/ 0 h 86"/>
                    <a:gd name="T20" fmla="*/ 0 w 92"/>
                    <a:gd name="T21" fmla="*/ 0 h 86"/>
                    <a:gd name="T22" fmla="*/ 0 w 92"/>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 h="86">
                      <a:moveTo>
                        <a:pt x="91" y="2"/>
                      </a:moveTo>
                      <a:lnTo>
                        <a:pt x="81" y="1"/>
                      </a:lnTo>
                      <a:lnTo>
                        <a:pt x="0" y="75"/>
                      </a:lnTo>
                      <a:lnTo>
                        <a:pt x="8" y="86"/>
                      </a:lnTo>
                      <a:lnTo>
                        <a:pt x="89" y="12"/>
                      </a:lnTo>
                      <a:lnTo>
                        <a:pt x="80" y="11"/>
                      </a:lnTo>
                      <a:lnTo>
                        <a:pt x="89" y="12"/>
                      </a:lnTo>
                      <a:lnTo>
                        <a:pt x="92" y="7"/>
                      </a:lnTo>
                      <a:lnTo>
                        <a:pt x="91" y="2"/>
                      </a:lnTo>
                      <a:lnTo>
                        <a:pt x="86" y="0"/>
                      </a:lnTo>
                      <a:lnTo>
                        <a:pt x="81" y="1"/>
                      </a:lnTo>
                      <a:lnTo>
                        <a:pt x="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95" name="Freeform 484">
                  <a:extLst>
                    <a:ext uri="{FF2B5EF4-FFF2-40B4-BE49-F238E27FC236}">
                      <a16:creationId xmlns:a16="http://schemas.microsoft.com/office/drawing/2014/main" id="{60FEE576-08A3-4A0E-B46E-157A5919374F}"/>
                    </a:ext>
                  </a:extLst>
                </p:cNvPr>
                <p:cNvSpPr>
                  <a:spLocks/>
                </p:cNvSpPr>
                <p:nvPr/>
              </p:nvSpPr>
              <p:spPr bwMode="auto">
                <a:xfrm>
                  <a:off x="2084" y="2158"/>
                  <a:ext cx="102" cy="112"/>
                </a:xfrm>
                <a:custGeom>
                  <a:avLst/>
                  <a:gdLst>
                    <a:gd name="T0" fmla="*/ 0 w 308"/>
                    <a:gd name="T1" fmla="*/ 0 h 334"/>
                    <a:gd name="T2" fmla="*/ 0 w 308"/>
                    <a:gd name="T3" fmla="*/ 0 h 334"/>
                    <a:gd name="T4" fmla="*/ 0 w 308"/>
                    <a:gd name="T5" fmla="*/ 0 h 334"/>
                    <a:gd name="T6" fmla="*/ 0 w 308"/>
                    <a:gd name="T7" fmla="*/ 0 h 334"/>
                    <a:gd name="T8" fmla="*/ 0 w 308"/>
                    <a:gd name="T9" fmla="*/ 0 h 334"/>
                    <a:gd name="T10" fmla="*/ 0 w 308"/>
                    <a:gd name="T11" fmla="*/ 0 h 334"/>
                    <a:gd name="T12" fmla="*/ 0 w 308"/>
                    <a:gd name="T13" fmla="*/ 0 h 334"/>
                    <a:gd name="T14" fmla="*/ 0 w 308"/>
                    <a:gd name="T15" fmla="*/ 0 h 334"/>
                    <a:gd name="T16" fmla="*/ 0 w 308"/>
                    <a:gd name="T17" fmla="*/ 0 h 334"/>
                    <a:gd name="T18" fmla="*/ 0 w 308"/>
                    <a:gd name="T19" fmla="*/ 0 h 334"/>
                    <a:gd name="T20" fmla="*/ 0 w 308"/>
                    <a:gd name="T21" fmla="*/ 0 h 334"/>
                    <a:gd name="T22" fmla="*/ 0 w 308"/>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8" h="334">
                      <a:moveTo>
                        <a:pt x="306" y="333"/>
                      </a:moveTo>
                      <a:lnTo>
                        <a:pt x="307" y="323"/>
                      </a:lnTo>
                      <a:lnTo>
                        <a:pt x="11" y="0"/>
                      </a:lnTo>
                      <a:lnTo>
                        <a:pt x="0" y="9"/>
                      </a:lnTo>
                      <a:lnTo>
                        <a:pt x="296" y="332"/>
                      </a:lnTo>
                      <a:lnTo>
                        <a:pt x="297" y="322"/>
                      </a:lnTo>
                      <a:lnTo>
                        <a:pt x="296" y="332"/>
                      </a:lnTo>
                      <a:lnTo>
                        <a:pt x="300" y="334"/>
                      </a:lnTo>
                      <a:lnTo>
                        <a:pt x="306" y="332"/>
                      </a:lnTo>
                      <a:lnTo>
                        <a:pt x="308" y="329"/>
                      </a:lnTo>
                      <a:lnTo>
                        <a:pt x="307" y="323"/>
                      </a:lnTo>
                      <a:lnTo>
                        <a:pt x="306"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96" name="Freeform 485">
                  <a:extLst>
                    <a:ext uri="{FF2B5EF4-FFF2-40B4-BE49-F238E27FC236}">
                      <a16:creationId xmlns:a16="http://schemas.microsoft.com/office/drawing/2014/main" id="{0E219988-8523-45A6-8803-CE8D7DC5A8D7}"/>
                    </a:ext>
                  </a:extLst>
                </p:cNvPr>
                <p:cNvSpPr>
                  <a:spLocks/>
                </p:cNvSpPr>
                <p:nvPr/>
              </p:nvSpPr>
              <p:spPr bwMode="auto">
                <a:xfrm>
                  <a:off x="2155" y="2266"/>
                  <a:ext cx="31" cy="29"/>
                </a:xfrm>
                <a:custGeom>
                  <a:avLst/>
                  <a:gdLst>
                    <a:gd name="T0" fmla="*/ 0 w 93"/>
                    <a:gd name="T1" fmla="*/ 0 h 87"/>
                    <a:gd name="T2" fmla="*/ 0 w 93"/>
                    <a:gd name="T3" fmla="*/ 0 h 87"/>
                    <a:gd name="T4" fmla="*/ 0 w 93"/>
                    <a:gd name="T5" fmla="*/ 0 h 87"/>
                    <a:gd name="T6" fmla="*/ 0 w 93"/>
                    <a:gd name="T7" fmla="*/ 0 h 87"/>
                    <a:gd name="T8" fmla="*/ 0 w 93"/>
                    <a:gd name="T9" fmla="*/ 0 h 87"/>
                    <a:gd name="T10" fmla="*/ 0 w 93"/>
                    <a:gd name="T11" fmla="*/ 0 h 87"/>
                    <a:gd name="T12" fmla="*/ 0 w 93"/>
                    <a:gd name="T13" fmla="*/ 0 h 87"/>
                    <a:gd name="T14" fmla="*/ 0 w 93"/>
                    <a:gd name="T15" fmla="*/ 0 h 87"/>
                    <a:gd name="T16" fmla="*/ 0 w 93"/>
                    <a:gd name="T17" fmla="*/ 0 h 87"/>
                    <a:gd name="T18" fmla="*/ 0 w 93"/>
                    <a:gd name="T19" fmla="*/ 0 h 87"/>
                    <a:gd name="T20" fmla="*/ 0 w 93"/>
                    <a:gd name="T21" fmla="*/ 0 h 87"/>
                    <a:gd name="T22" fmla="*/ 0 w 93"/>
                    <a:gd name="T23" fmla="*/ 0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3" h="87">
                      <a:moveTo>
                        <a:pt x="2" y="84"/>
                      </a:moveTo>
                      <a:lnTo>
                        <a:pt x="11" y="85"/>
                      </a:lnTo>
                      <a:lnTo>
                        <a:pt x="93" y="11"/>
                      </a:lnTo>
                      <a:lnTo>
                        <a:pt x="84" y="0"/>
                      </a:lnTo>
                      <a:lnTo>
                        <a:pt x="3" y="74"/>
                      </a:lnTo>
                      <a:lnTo>
                        <a:pt x="13" y="76"/>
                      </a:lnTo>
                      <a:lnTo>
                        <a:pt x="3" y="74"/>
                      </a:lnTo>
                      <a:lnTo>
                        <a:pt x="0" y="79"/>
                      </a:lnTo>
                      <a:lnTo>
                        <a:pt x="3" y="84"/>
                      </a:lnTo>
                      <a:lnTo>
                        <a:pt x="6" y="87"/>
                      </a:lnTo>
                      <a:lnTo>
                        <a:pt x="11" y="85"/>
                      </a:lnTo>
                      <a:lnTo>
                        <a:pt x="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97" name="Freeform 486">
                  <a:extLst>
                    <a:ext uri="{FF2B5EF4-FFF2-40B4-BE49-F238E27FC236}">
                      <a16:creationId xmlns:a16="http://schemas.microsoft.com/office/drawing/2014/main" id="{21CFD967-2600-460A-B01C-3FC4382D677E}"/>
                    </a:ext>
                  </a:extLst>
                </p:cNvPr>
                <p:cNvSpPr>
                  <a:spLocks/>
                </p:cNvSpPr>
                <p:nvPr/>
              </p:nvSpPr>
              <p:spPr bwMode="auto">
                <a:xfrm>
                  <a:off x="2133" y="2170"/>
                  <a:ext cx="611" cy="634"/>
                </a:xfrm>
                <a:custGeom>
                  <a:avLst/>
                  <a:gdLst>
                    <a:gd name="T0" fmla="*/ 1 w 1835"/>
                    <a:gd name="T1" fmla="*/ 2 h 1902"/>
                    <a:gd name="T2" fmla="*/ 1 w 1835"/>
                    <a:gd name="T3" fmla="*/ 2 h 1902"/>
                    <a:gd name="T4" fmla="*/ 1 w 1835"/>
                    <a:gd name="T5" fmla="*/ 1 h 1902"/>
                    <a:gd name="T6" fmla="*/ 1 w 1835"/>
                    <a:gd name="T7" fmla="*/ 1 h 1902"/>
                    <a:gd name="T8" fmla="*/ 1 w 1835"/>
                    <a:gd name="T9" fmla="*/ 1 h 1902"/>
                    <a:gd name="T10" fmla="*/ 1 w 1835"/>
                    <a:gd name="T11" fmla="*/ 1 h 1902"/>
                    <a:gd name="T12" fmla="*/ 1 w 1835"/>
                    <a:gd name="T13" fmla="*/ 1 h 1902"/>
                    <a:gd name="T14" fmla="*/ 1 w 1835"/>
                    <a:gd name="T15" fmla="*/ 1 h 1902"/>
                    <a:gd name="T16" fmla="*/ 1 w 1835"/>
                    <a:gd name="T17" fmla="*/ 1 h 1902"/>
                    <a:gd name="T18" fmla="*/ 1 w 1835"/>
                    <a:gd name="T19" fmla="*/ 1 h 1902"/>
                    <a:gd name="T20" fmla="*/ 1 w 1835"/>
                    <a:gd name="T21" fmla="*/ 1 h 1902"/>
                    <a:gd name="T22" fmla="*/ 1 w 1835"/>
                    <a:gd name="T23" fmla="*/ 1 h 1902"/>
                    <a:gd name="T24" fmla="*/ 0 w 1835"/>
                    <a:gd name="T25" fmla="*/ 0 h 1902"/>
                    <a:gd name="T26" fmla="*/ 0 w 1835"/>
                    <a:gd name="T27" fmla="*/ 0 h 1902"/>
                    <a:gd name="T28" fmla="*/ 0 w 1835"/>
                    <a:gd name="T29" fmla="*/ 0 h 1902"/>
                    <a:gd name="T30" fmla="*/ 0 w 1835"/>
                    <a:gd name="T31" fmla="*/ 0 h 1902"/>
                    <a:gd name="T32" fmla="*/ 1 w 1835"/>
                    <a:gd name="T33" fmla="*/ 0 h 1902"/>
                    <a:gd name="T34" fmla="*/ 1 w 1835"/>
                    <a:gd name="T35" fmla="*/ 0 h 1902"/>
                    <a:gd name="T36" fmla="*/ 1 w 1835"/>
                    <a:gd name="T37" fmla="*/ 0 h 1902"/>
                    <a:gd name="T38" fmla="*/ 1 w 1835"/>
                    <a:gd name="T39" fmla="*/ 0 h 1902"/>
                    <a:gd name="T40" fmla="*/ 1 w 1835"/>
                    <a:gd name="T41" fmla="*/ 0 h 1902"/>
                    <a:gd name="T42" fmla="*/ 1 w 1835"/>
                    <a:gd name="T43" fmla="*/ 0 h 1902"/>
                    <a:gd name="T44" fmla="*/ 1 w 1835"/>
                    <a:gd name="T45" fmla="*/ 0 h 1902"/>
                    <a:gd name="T46" fmla="*/ 2 w 1835"/>
                    <a:gd name="T47" fmla="*/ 0 h 1902"/>
                    <a:gd name="T48" fmla="*/ 2 w 1835"/>
                    <a:gd name="T49" fmla="*/ 0 h 1902"/>
                    <a:gd name="T50" fmla="*/ 2 w 1835"/>
                    <a:gd name="T51" fmla="*/ 0 h 1902"/>
                    <a:gd name="T52" fmla="*/ 2 w 1835"/>
                    <a:gd name="T53" fmla="*/ 0 h 1902"/>
                    <a:gd name="T54" fmla="*/ 2 w 1835"/>
                    <a:gd name="T55" fmla="*/ 0 h 1902"/>
                    <a:gd name="T56" fmla="*/ 2 w 1835"/>
                    <a:gd name="T57" fmla="*/ 0 h 1902"/>
                    <a:gd name="T58" fmla="*/ 2 w 1835"/>
                    <a:gd name="T59" fmla="*/ 1 h 1902"/>
                    <a:gd name="T60" fmla="*/ 2 w 1835"/>
                    <a:gd name="T61" fmla="*/ 1 h 1902"/>
                    <a:gd name="T62" fmla="*/ 2 w 1835"/>
                    <a:gd name="T63" fmla="*/ 1 h 1902"/>
                    <a:gd name="T64" fmla="*/ 3 w 1835"/>
                    <a:gd name="T65" fmla="*/ 2 h 1902"/>
                    <a:gd name="T66" fmla="*/ 2 w 1835"/>
                    <a:gd name="T67" fmla="*/ 2 h 1902"/>
                    <a:gd name="T68" fmla="*/ 2 w 1835"/>
                    <a:gd name="T69" fmla="*/ 2 h 1902"/>
                    <a:gd name="T70" fmla="*/ 2 w 1835"/>
                    <a:gd name="T71" fmla="*/ 2 h 1902"/>
                    <a:gd name="T72" fmla="*/ 2 w 1835"/>
                    <a:gd name="T73" fmla="*/ 3 h 19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35" h="1902">
                      <a:moveTo>
                        <a:pt x="888" y="1257"/>
                      </a:moveTo>
                      <a:lnTo>
                        <a:pt x="917" y="1224"/>
                      </a:lnTo>
                      <a:lnTo>
                        <a:pt x="939" y="1186"/>
                      </a:lnTo>
                      <a:lnTo>
                        <a:pt x="954" y="1146"/>
                      </a:lnTo>
                      <a:lnTo>
                        <a:pt x="959" y="1104"/>
                      </a:lnTo>
                      <a:lnTo>
                        <a:pt x="957" y="1061"/>
                      </a:lnTo>
                      <a:lnTo>
                        <a:pt x="947" y="1021"/>
                      </a:lnTo>
                      <a:lnTo>
                        <a:pt x="928" y="982"/>
                      </a:lnTo>
                      <a:lnTo>
                        <a:pt x="902" y="946"/>
                      </a:lnTo>
                      <a:lnTo>
                        <a:pt x="887" y="931"/>
                      </a:lnTo>
                      <a:lnTo>
                        <a:pt x="869" y="917"/>
                      </a:lnTo>
                      <a:lnTo>
                        <a:pt x="851" y="905"/>
                      </a:lnTo>
                      <a:lnTo>
                        <a:pt x="832" y="895"/>
                      </a:lnTo>
                      <a:lnTo>
                        <a:pt x="812" y="887"/>
                      </a:lnTo>
                      <a:lnTo>
                        <a:pt x="792" y="882"/>
                      </a:lnTo>
                      <a:lnTo>
                        <a:pt x="772" y="877"/>
                      </a:lnTo>
                      <a:lnTo>
                        <a:pt x="751" y="875"/>
                      </a:lnTo>
                      <a:lnTo>
                        <a:pt x="729" y="876"/>
                      </a:lnTo>
                      <a:lnTo>
                        <a:pt x="708" y="877"/>
                      </a:lnTo>
                      <a:lnTo>
                        <a:pt x="687" y="882"/>
                      </a:lnTo>
                      <a:lnTo>
                        <a:pt x="666" y="888"/>
                      </a:lnTo>
                      <a:lnTo>
                        <a:pt x="647" y="896"/>
                      </a:lnTo>
                      <a:lnTo>
                        <a:pt x="628" y="907"/>
                      </a:lnTo>
                      <a:lnTo>
                        <a:pt x="609" y="919"/>
                      </a:lnTo>
                      <a:lnTo>
                        <a:pt x="592" y="933"/>
                      </a:lnTo>
                      <a:lnTo>
                        <a:pt x="0" y="287"/>
                      </a:lnTo>
                      <a:lnTo>
                        <a:pt x="42" y="250"/>
                      </a:lnTo>
                      <a:lnTo>
                        <a:pt x="86" y="216"/>
                      </a:lnTo>
                      <a:lnTo>
                        <a:pt x="131" y="184"/>
                      </a:lnTo>
                      <a:lnTo>
                        <a:pt x="177" y="154"/>
                      </a:lnTo>
                      <a:lnTo>
                        <a:pt x="225" y="128"/>
                      </a:lnTo>
                      <a:lnTo>
                        <a:pt x="274" y="104"/>
                      </a:lnTo>
                      <a:lnTo>
                        <a:pt x="323" y="82"/>
                      </a:lnTo>
                      <a:lnTo>
                        <a:pt x="372" y="63"/>
                      </a:lnTo>
                      <a:lnTo>
                        <a:pt x="424" y="47"/>
                      </a:lnTo>
                      <a:lnTo>
                        <a:pt x="474" y="33"/>
                      </a:lnTo>
                      <a:lnTo>
                        <a:pt x="527" y="21"/>
                      </a:lnTo>
                      <a:lnTo>
                        <a:pt x="579" y="12"/>
                      </a:lnTo>
                      <a:lnTo>
                        <a:pt x="631" y="5"/>
                      </a:lnTo>
                      <a:lnTo>
                        <a:pt x="684" y="2"/>
                      </a:lnTo>
                      <a:lnTo>
                        <a:pt x="736" y="0"/>
                      </a:lnTo>
                      <a:lnTo>
                        <a:pt x="789" y="1"/>
                      </a:lnTo>
                      <a:lnTo>
                        <a:pt x="842" y="4"/>
                      </a:lnTo>
                      <a:lnTo>
                        <a:pt x="894" y="11"/>
                      </a:lnTo>
                      <a:lnTo>
                        <a:pt x="946" y="20"/>
                      </a:lnTo>
                      <a:lnTo>
                        <a:pt x="997" y="30"/>
                      </a:lnTo>
                      <a:lnTo>
                        <a:pt x="1049" y="44"/>
                      </a:lnTo>
                      <a:lnTo>
                        <a:pt x="1099" y="59"/>
                      </a:lnTo>
                      <a:lnTo>
                        <a:pt x="1149" y="78"/>
                      </a:lnTo>
                      <a:lnTo>
                        <a:pt x="1198" y="98"/>
                      </a:lnTo>
                      <a:lnTo>
                        <a:pt x="1246" y="123"/>
                      </a:lnTo>
                      <a:lnTo>
                        <a:pt x="1294" y="148"/>
                      </a:lnTo>
                      <a:lnTo>
                        <a:pt x="1340" y="176"/>
                      </a:lnTo>
                      <a:lnTo>
                        <a:pt x="1383" y="207"/>
                      </a:lnTo>
                      <a:lnTo>
                        <a:pt x="1427" y="240"/>
                      </a:lnTo>
                      <a:lnTo>
                        <a:pt x="1469" y="275"/>
                      </a:lnTo>
                      <a:lnTo>
                        <a:pt x="1510" y="313"/>
                      </a:lnTo>
                      <a:lnTo>
                        <a:pt x="1549" y="354"/>
                      </a:lnTo>
                      <a:lnTo>
                        <a:pt x="1620" y="440"/>
                      </a:lnTo>
                      <a:lnTo>
                        <a:pt x="1682" y="531"/>
                      </a:lnTo>
                      <a:lnTo>
                        <a:pt x="1732" y="627"/>
                      </a:lnTo>
                      <a:lnTo>
                        <a:pt x="1773" y="726"/>
                      </a:lnTo>
                      <a:lnTo>
                        <a:pt x="1803" y="828"/>
                      </a:lnTo>
                      <a:lnTo>
                        <a:pt x="1824" y="931"/>
                      </a:lnTo>
                      <a:lnTo>
                        <a:pt x="1835" y="1036"/>
                      </a:lnTo>
                      <a:lnTo>
                        <a:pt x="1835" y="1141"/>
                      </a:lnTo>
                      <a:lnTo>
                        <a:pt x="1825" y="1247"/>
                      </a:lnTo>
                      <a:lnTo>
                        <a:pt x="1807" y="1350"/>
                      </a:lnTo>
                      <a:lnTo>
                        <a:pt x="1777" y="1452"/>
                      </a:lnTo>
                      <a:lnTo>
                        <a:pt x="1738" y="1550"/>
                      </a:lnTo>
                      <a:lnTo>
                        <a:pt x="1688" y="1645"/>
                      </a:lnTo>
                      <a:lnTo>
                        <a:pt x="1629" y="1736"/>
                      </a:lnTo>
                      <a:lnTo>
                        <a:pt x="1560" y="1822"/>
                      </a:lnTo>
                      <a:lnTo>
                        <a:pt x="1481" y="1902"/>
                      </a:lnTo>
                      <a:lnTo>
                        <a:pt x="888" y="125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98" name="Freeform 487">
                  <a:extLst>
                    <a:ext uri="{FF2B5EF4-FFF2-40B4-BE49-F238E27FC236}">
                      <a16:creationId xmlns:a16="http://schemas.microsoft.com/office/drawing/2014/main" id="{CC19B58E-F2AF-4531-981E-8DE231E253E3}"/>
                    </a:ext>
                  </a:extLst>
                </p:cNvPr>
                <p:cNvSpPr>
                  <a:spLocks/>
                </p:cNvSpPr>
                <p:nvPr/>
              </p:nvSpPr>
              <p:spPr bwMode="auto">
                <a:xfrm>
                  <a:off x="2135" y="2173"/>
                  <a:ext cx="606" cy="628"/>
                </a:xfrm>
                <a:custGeom>
                  <a:avLst/>
                  <a:gdLst>
                    <a:gd name="T0" fmla="*/ 0 w 1818"/>
                    <a:gd name="T1" fmla="*/ 0 h 1884"/>
                    <a:gd name="T2" fmla="*/ 0 w 1818"/>
                    <a:gd name="T3" fmla="*/ 0 h 1884"/>
                    <a:gd name="T4" fmla="*/ 0 w 1818"/>
                    <a:gd name="T5" fmla="*/ 0 h 1884"/>
                    <a:gd name="T6" fmla="*/ 0 w 1818"/>
                    <a:gd name="T7" fmla="*/ 0 h 1884"/>
                    <a:gd name="T8" fmla="*/ 1 w 1818"/>
                    <a:gd name="T9" fmla="*/ 0 h 1884"/>
                    <a:gd name="T10" fmla="*/ 1 w 1818"/>
                    <a:gd name="T11" fmla="*/ 0 h 1884"/>
                    <a:gd name="T12" fmla="*/ 1 w 1818"/>
                    <a:gd name="T13" fmla="*/ 0 h 1884"/>
                    <a:gd name="T14" fmla="*/ 1 w 1818"/>
                    <a:gd name="T15" fmla="*/ 0 h 1884"/>
                    <a:gd name="T16" fmla="*/ 1 w 1818"/>
                    <a:gd name="T17" fmla="*/ 0 h 1884"/>
                    <a:gd name="T18" fmla="*/ 1 w 1818"/>
                    <a:gd name="T19" fmla="*/ 0 h 1884"/>
                    <a:gd name="T20" fmla="*/ 1 w 1818"/>
                    <a:gd name="T21" fmla="*/ 0 h 1884"/>
                    <a:gd name="T22" fmla="*/ 2 w 1818"/>
                    <a:gd name="T23" fmla="*/ 0 h 1884"/>
                    <a:gd name="T24" fmla="*/ 2 w 1818"/>
                    <a:gd name="T25" fmla="*/ 0 h 1884"/>
                    <a:gd name="T26" fmla="*/ 2 w 1818"/>
                    <a:gd name="T27" fmla="*/ 0 h 1884"/>
                    <a:gd name="T28" fmla="*/ 2 w 1818"/>
                    <a:gd name="T29" fmla="*/ 0 h 1884"/>
                    <a:gd name="T30" fmla="*/ 2 w 1818"/>
                    <a:gd name="T31" fmla="*/ 0 h 1884"/>
                    <a:gd name="T32" fmla="*/ 2 w 1818"/>
                    <a:gd name="T33" fmla="*/ 1 h 1884"/>
                    <a:gd name="T34" fmla="*/ 2 w 1818"/>
                    <a:gd name="T35" fmla="*/ 1 h 1884"/>
                    <a:gd name="T36" fmla="*/ 2 w 1818"/>
                    <a:gd name="T37" fmla="*/ 1 h 1884"/>
                    <a:gd name="T38" fmla="*/ 2 w 1818"/>
                    <a:gd name="T39" fmla="*/ 1 h 1884"/>
                    <a:gd name="T40" fmla="*/ 2 w 1818"/>
                    <a:gd name="T41" fmla="*/ 2 h 1884"/>
                    <a:gd name="T42" fmla="*/ 2 w 1818"/>
                    <a:gd name="T43" fmla="*/ 2 h 1884"/>
                    <a:gd name="T44" fmla="*/ 2 w 1818"/>
                    <a:gd name="T45" fmla="*/ 2 h 1884"/>
                    <a:gd name="T46" fmla="*/ 2 w 1818"/>
                    <a:gd name="T47" fmla="*/ 2 h 1884"/>
                    <a:gd name="T48" fmla="*/ 2 w 1818"/>
                    <a:gd name="T49" fmla="*/ 3 h 1884"/>
                    <a:gd name="T50" fmla="*/ 2 w 1818"/>
                    <a:gd name="T51" fmla="*/ 2 h 1884"/>
                    <a:gd name="T52" fmla="*/ 2 w 1818"/>
                    <a:gd name="T53" fmla="*/ 2 h 1884"/>
                    <a:gd name="T54" fmla="*/ 2 w 1818"/>
                    <a:gd name="T55" fmla="*/ 2 h 1884"/>
                    <a:gd name="T56" fmla="*/ 2 w 1818"/>
                    <a:gd name="T57" fmla="*/ 2 h 1884"/>
                    <a:gd name="T58" fmla="*/ 2 w 1818"/>
                    <a:gd name="T59" fmla="*/ 2 h 1884"/>
                    <a:gd name="T60" fmla="*/ 1 w 1818"/>
                    <a:gd name="T61" fmla="*/ 2 h 1884"/>
                    <a:gd name="T62" fmla="*/ 1 w 1818"/>
                    <a:gd name="T63" fmla="*/ 2 h 1884"/>
                    <a:gd name="T64" fmla="*/ 1 w 1818"/>
                    <a:gd name="T65" fmla="*/ 2 h 1884"/>
                    <a:gd name="T66" fmla="*/ 1 w 1818"/>
                    <a:gd name="T67" fmla="*/ 2 h 1884"/>
                    <a:gd name="T68" fmla="*/ 1 w 1818"/>
                    <a:gd name="T69" fmla="*/ 1 h 1884"/>
                    <a:gd name="T70" fmla="*/ 1 w 1818"/>
                    <a:gd name="T71" fmla="*/ 1 h 1884"/>
                    <a:gd name="T72" fmla="*/ 1 w 1818"/>
                    <a:gd name="T73" fmla="*/ 1 h 1884"/>
                    <a:gd name="T74" fmla="*/ 1 w 1818"/>
                    <a:gd name="T75" fmla="*/ 1 h 1884"/>
                    <a:gd name="T76" fmla="*/ 1 w 1818"/>
                    <a:gd name="T77" fmla="*/ 1 h 1884"/>
                    <a:gd name="T78" fmla="*/ 1 w 1818"/>
                    <a:gd name="T79" fmla="*/ 1 h 1884"/>
                    <a:gd name="T80" fmla="*/ 1 w 1818"/>
                    <a:gd name="T81" fmla="*/ 1 h 1884"/>
                    <a:gd name="T82" fmla="*/ 1 w 1818"/>
                    <a:gd name="T83" fmla="*/ 1 h 1884"/>
                    <a:gd name="T84" fmla="*/ 1 w 1818"/>
                    <a:gd name="T85" fmla="*/ 1 h 1884"/>
                    <a:gd name="T86" fmla="*/ 1 w 1818"/>
                    <a:gd name="T87" fmla="*/ 1 h 1884"/>
                    <a:gd name="T88" fmla="*/ 1 w 1818"/>
                    <a:gd name="T89" fmla="*/ 1 h 1884"/>
                    <a:gd name="T90" fmla="*/ 1 w 1818"/>
                    <a:gd name="T91" fmla="*/ 1 h 1884"/>
                    <a:gd name="T92" fmla="*/ 1 w 1818"/>
                    <a:gd name="T93" fmla="*/ 1 h 1884"/>
                    <a:gd name="T94" fmla="*/ 1 w 1818"/>
                    <a:gd name="T95" fmla="*/ 1 h 1884"/>
                    <a:gd name="T96" fmla="*/ 0 w 1818"/>
                    <a:gd name="T97" fmla="*/ 1 h 1884"/>
                    <a:gd name="T98" fmla="*/ 0 w 1818"/>
                    <a:gd name="T99" fmla="*/ 1 h 1884"/>
                    <a:gd name="T100" fmla="*/ 0 w 1818"/>
                    <a:gd name="T101" fmla="*/ 1 h 1884"/>
                    <a:gd name="T102" fmla="*/ 0 w 1818"/>
                    <a:gd name="T103" fmla="*/ 1 h 18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8" h="1884">
                      <a:moveTo>
                        <a:pt x="0" y="285"/>
                      </a:moveTo>
                      <a:lnTo>
                        <a:pt x="42" y="248"/>
                      </a:lnTo>
                      <a:lnTo>
                        <a:pt x="86" y="213"/>
                      </a:lnTo>
                      <a:lnTo>
                        <a:pt x="131" y="183"/>
                      </a:lnTo>
                      <a:lnTo>
                        <a:pt x="177" y="153"/>
                      </a:lnTo>
                      <a:lnTo>
                        <a:pt x="224" y="127"/>
                      </a:lnTo>
                      <a:lnTo>
                        <a:pt x="271" y="103"/>
                      </a:lnTo>
                      <a:lnTo>
                        <a:pt x="320" y="82"/>
                      </a:lnTo>
                      <a:lnTo>
                        <a:pt x="370" y="62"/>
                      </a:lnTo>
                      <a:lnTo>
                        <a:pt x="420" y="46"/>
                      </a:lnTo>
                      <a:lnTo>
                        <a:pt x="471" y="33"/>
                      </a:lnTo>
                      <a:lnTo>
                        <a:pt x="522" y="20"/>
                      </a:lnTo>
                      <a:lnTo>
                        <a:pt x="574" y="12"/>
                      </a:lnTo>
                      <a:lnTo>
                        <a:pt x="625" y="5"/>
                      </a:lnTo>
                      <a:lnTo>
                        <a:pt x="678" y="2"/>
                      </a:lnTo>
                      <a:lnTo>
                        <a:pt x="729" y="0"/>
                      </a:lnTo>
                      <a:lnTo>
                        <a:pt x="782" y="1"/>
                      </a:lnTo>
                      <a:lnTo>
                        <a:pt x="834" y="5"/>
                      </a:lnTo>
                      <a:lnTo>
                        <a:pt x="885" y="11"/>
                      </a:lnTo>
                      <a:lnTo>
                        <a:pt x="937" y="19"/>
                      </a:lnTo>
                      <a:lnTo>
                        <a:pt x="988" y="30"/>
                      </a:lnTo>
                      <a:lnTo>
                        <a:pt x="1039" y="43"/>
                      </a:lnTo>
                      <a:lnTo>
                        <a:pt x="1089" y="59"/>
                      </a:lnTo>
                      <a:lnTo>
                        <a:pt x="1138" y="77"/>
                      </a:lnTo>
                      <a:lnTo>
                        <a:pt x="1187" y="98"/>
                      </a:lnTo>
                      <a:lnTo>
                        <a:pt x="1234" y="121"/>
                      </a:lnTo>
                      <a:lnTo>
                        <a:pt x="1281" y="146"/>
                      </a:lnTo>
                      <a:lnTo>
                        <a:pt x="1326" y="175"/>
                      </a:lnTo>
                      <a:lnTo>
                        <a:pt x="1371" y="206"/>
                      </a:lnTo>
                      <a:lnTo>
                        <a:pt x="1414" y="239"/>
                      </a:lnTo>
                      <a:lnTo>
                        <a:pt x="1455" y="274"/>
                      </a:lnTo>
                      <a:lnTo>
                        <a:pt x="1496" y="311"/>
                      </a:lnTo>
                      <a:lnTo>
                        <a:pt x="1534" y="351"/>
                      </a:lnTo>
                      <a:lnTo>
                        <a:pt x="1604" y="437"/>
                      </a:lnTo>
                      <a:lnTo>
                        <a:pt x="1666" y="527"/>
                      </a:lnTo>
                      <a:lnTo>
                        <a:pt x="1716" y="622"/>
                      </a:lnTo>
                      <a:lnTo>
                        <a:pt x="1756" y="720"/>
                      </a:lnTo>
                      <a:lnTo>
                        <a:pt x="1787" y="820"/>
                      </a:lnTo>
                      <a:lnTo>
                        <a:pt x="1807" y="923"/>
                      </a:lnTo>
                      <a:lnTo>
                        <a:pt x="1817" y="1027"/>
                      </a:lnTo>
                      <a:lnTo>
                        <a:pt x="1818" y="1131"/>
                      </a:lnTo>
                      <a:lnTo>
                        <a:pt x="1808" y="1236"/>
                      </a:lnTo>
                      <a:lnTo>
                        <a:pt x="1789" y="1337"/>
                      </a:lnTo>
                      <a:lnTo>
                        <a:pt x="1760" y="1438"/>
                      </a:lnTo>
                      <a:lnTo>
                        <a:pt x="1721" y="1536"/>
                      </a:lnTo>
                      <a:lnTo>
                        <a:pt x="1672" y="1630"/>
                      </a:lnTo>
                      <a:lnTo>
                        <a:pt x="1613" y="1720"/>
                      </a:lnTo>
                      <a:lnTo>
                        <a:pt x="1545" y="1805"/>
                      </a:lnTo>
                      <a:lnTo>
                        <a:pt x="1467" y="1884"/>
                      </a:lnTo>
                      <a:lnTo>
                        <a:pt x="1432" y="1846"/>
                      </a:lnTo>
                      <a:lnTo>
                        <a:pt x="1402" y="1813"/>
                      </a:lnTo>
                      <a:lnTo>
                        <a:pt x="1376" y="1784"/>
                      </a:lnTo>
                      <a:lnTo>
                        <a:pt x="1352" y="1759"/>
                      </a:lnTo>
                      <a:lnTo>
                        <a:pt x="1331" y="1735"/>
                      </a:lnTo>
                      <a:lnTo>
                        <a:pt x="1311" y="1712"/>
                      </a:lnTo>
                      <a:lnTo>
                        <a:pt x="1289" y="1689"/>
                      </a:lnTo>
                      <a:lnTo>
                        <a:pt x="1266" y="1664"/>
                      </a:lnTo>
                      <a:lnTo>
                        <a:pt x="1239" y="1635"/>
                      </a:lnTo>
                      <a:lnTo>
                        <a:pt x="1210" y="1603"/>
                      </a:lnTo>
                      <a:lnTo>
                        <a:pt x="1175" y="1564"/>
                      </a:lnTo>
                      <a:lnTo>
                        <a:pt x="1133" y="1519"/>
                      </a:lnTo>
                      <a:lnTo>
                        <a:pt x="1084" y="1467"/>
                      </a:lnTo>
                      <a:lnTo>
                        <a:pt x="1027" y="1404"/>
                      </a:lnTo>
                      <a:lnTo>
                        <a:pt x="960" y="1331"/>
                      </a:lnTo>
                      <a:lnTo>
                        <a:pt x="882" y="1247"/>
                      </a:lnTo>
                      <a:lnTo>
                        <a:pt x="911" y="1214"/>
                      </a:lnTo>
                      <a:lnTo>
                        <a:pt x="933" y="1176"/>
                      </a:lnTo>
                      <a:lnTo>
                        <a:pt x="948" y="1136"/>
                      </a:lnTo>
                      <a:lnTo>
                        <a:pt x="953" y="1094"/>
                      </a:lnTo>
                      <a:lnTo>
                        <a:pt x="951" y="1051"/>
                      </a:lnTo>
                      <a:lnTo>
                        <a:pt x="941" y="1011"/>
                      </a:lnTo>
                      <a:lnTo>
                        <a:pt x="922" y="972"/>
                      </a:lnTo>
                      <a:lnTo>
                        <a:pt x="896" y="936"/>
                      </a:lnTo>
                      <a:lnTo>
                        <a:pt x="881" y="921"/>
                      </a:lnTo>
                      <a:lnTo>
                        <a:pt x="863" y="907"/>
                      </a:lnTo>
                      <a:lnTo>
                        <a:pt x="845" y="895"/>
                      </a:lnTo>
                      <a:lnTo>
                        <a:pt x="826" y="885"/>
                      </a:lnTo>
                      <a:lnTo>
                        <a:pt x="806" y="877"/>
                      </a:lnTo>
                      <a:lnTo>
                        <a:pt x="786" y="872"/>
                      </a:lnTo>
                      <a:lnTo>
                        <a:pt x="766" y="867"/>
                      </a:lnTo>
                      <a:lnTo>
                        <a:pt x="745" y="865"/>
                      </a:lnTo>
                      <a:lnTo>
                        <a:pt x="723" y="866"/>
                      </a:lnTo>
                      <a:lnTo>
                        <a:pt x="702" y="867"/>
                      </a:lnTo>
                      <a:lnTo>
                        <a:pt x="681" y="872"/>
                      </a:lnTo>
                      <a:lnTo>
                        <a:pt x="660" y="878"/>
                      </a:lnTo>
                      <a:lnTo>
                        <a:pt x="641" y="886"/>
                      </a:lnTo>
                      <a:lnTo>
                        <a:pt x="622" y="897"/>
                      </a:lnTo>
                      <a:lnTo>
                        <a:pt x="603" y="909"/>
                      </a:lnTo>
                      <a:lnTo>
                        <a:pt x="586" y="923"/>
                      </a:lnTo>
                      <a:lnTo>
                        <a:pt x="551" y="885"/>
                      </a:lnTo>
                      <a:lnTo>
                        <a:pt x="520" y="852"/>
                      </a:lnTo>
                      <a:lnTo>
                        <a:pt x="494" y="822"/>
                      </a:lnTo>
                      <a:lnTo>
                        <a:pt x="471" y="797"/>
                      </a:lnTo>
                      <a:lnTo>
                        <a:pt x="449" y="774"/>
                      </a:lnTo>
                      <a:lnTo>
                        <a:pt x="428" y="751"/>
                      </a:lnTo>
                      <a:lnTo>
                        <a:pt x="406" y="727"/>
                      </a:lnTo>
                      <a:lnTo>
                        <a:pt x="383" y="702"/>
                      </a:lnTo>
                      <a:lnTo>
                        <a:pt x="357" y="673"/>
                      </a:lnTo>
                      <a:lnTo>
                        <a:pt x="327" y="641"/>
                      </a:lnTo>
                      <a:lnTo>
                        <a:pt x="292" y="602"/>
                      </a:lnTo>
                      <a:lnTo>
                        <a:pt x="250" y="557"/>
                      </a:lnTo>
                      <a:lnTo>
                        <a:pt x="202" y="505"/>
                      </a:lnTo>
                      <a:lnTo>
                        <a:pt x="145" y="442"/>
                      </a:lnTo>
                      <a:lnTo>
                        <a:pt x="78" y="369"/>
                      </a:lnTo>
                      <a:lnTo>
                        <a:pt x="0" y="285"/>
                      </a:lnTo>
                      <a:close/>
                    </a:path>
                  </a:pathLst>
                </a:custGeom>
                <a:solidFill>
                  <a:srgbClr val="9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99" name="Freeform 488">
                  <a:extLst>
                    <a:ext uri="{FF2B5EF4-FFF2-40B4-BE49-F238E27FC236}">
                      <a16:creationId xmlns:a16="http://schemas.microsoft.com/office/drawing/2014/main" id="{4157C3AB-8A48-4900-B462-1FBA781557C9}"/>
                    </a:ext>
                  </a:extLst>
                </p:cNvPr>
                <p:cNvSpPr>
                  <a:spLocks/>
                </p:cNvSpPr>
                <p:nvPr/>
              </p:nvSpPr>
              <p:spPr bwMode="auto">
                <a:xfrm>
                  <a:off x="2137" y="2177"/>
                  <a:ext cx="600" cy="622"/>
                </a:xfrm>
                <a:custGeom>
                  <a:avLst/>
                  <a:gdLst>
                    <a:gd name="T0" fmla="*/ 0 w 1800"/>
                    <a:gd name="T1" fmla="*/ 0 h 1866"/>
                    <a:gd name="T2" fmla="*/ 0 w 1800"/>
                    <a:gd name="T3" fmla="*/ 0 h 1866"/>
                    <a:gd name="T4" fmla="*/ 0 w 1800"/>
                    <a:gd name="T5" fmla="*/ 0 h 1866"/>
                    <a:gd name="T6" fmla="*/ 0 w 1800"/>
                    <a:gd name="T7" fmla="*/ 0 h 1866"/>
                    <a:gd name="T8" fmla="*/ 1 w 1800"/>
                    <a:gd name="T9" fmla="*/ 0 h 1866"/>
                    <a:gd name="T10" fmla="*/ 1 w 1800"/>
                    <a:gd name="T11" fmla="*/ 0 h 1866"/>
                    <a:gd name="T12" fmla="*/ 1 w 1800"/>
                    <a:gd name="T13" fmla="*/ 0 h 1866"/>
                    <a:gd name="T14" fmla="*/ 1 w 1800"/>
                    <a:gd name="T15" fmla="*/ 0 h 1866"/>
                    <a:gd name="T16" fmla="*/ 1 w 1800"/>
                    <a:gd name="T17" fmla="*/ 0 h 1866"/>
                    <a:gd name="T18" fmla="*/ 1 w 1800"/>
                    <a:gd name="T19" fmla="*/ 0 h 1866"/>
                    <a:gd name="T20" fmla="*/ 1 w 1800"/>
                    <a:gd name="T21" fmla="*/ 0 h 1866"/>
                    <a:gd name="T22" fmla="*/ 2 w 1800"/>
                    <a:gd name="T23" fmla="*/ 0 h 1866"/>
                    <a:gd name="T24" fmla="*/ 2 w 1800"/>
                    <a:gd name="T25" fmla="*/ 0 h 1866"/>
                    <a:gd name="T26" fmla="*/ 2 w 1800"/>
                    <a:gd name="T27" fmla="*/ 0 h 1866"/>
                    <a:gd name="T28" fmla="*/ 2 w 1800"/>
                    <a:gd name="T29" fmla="*/ 0 h 1866"/>
                    <a:gd name="T30" fmla="*/ 2 w 1800"/>
                    <a:gd name="T31" fmla="*/ 0 h 1866"/>
                    <a:gd name="T32" fmla="*/ 2 w 1800"/>
                    <a:gd name="T33" fmla="*/ 1 h 1866"/>
                    <a:gd name="T34" fmla="*/ 2 w 1800"/>
                    <a:gd name="T35" fmla="*/ 1 h 1866"/>
                    <a:gd name="T36" fmla="*/ 2 w 1800"/>
                    <a:gd name="T37" fmla="*/ 1 h 1866"/>
                    <a:gd name="T38" fmla="*/ 2 w 1800"/>
                    <a:gd name="T39" fmla="*/ 1 h 1866"/>
                    <a:gd name="T40" fmla="*/ 2 w 1800"/>
                    <a:gd name="T41" fmla="*/ 2 h 1866"/>
                    <a:gd name="T42" fmla="*/ 2 w 1800"/>
                    <a:gd name="T43" fmla="*/ 2 h 1866"/>
                    <a:gd name="T44" fmla="*/ 2 w 1800"/>
                    <a:gd name="T45" fmla="*/ 2 h 1866"/>
                    <a:gd name="T46" fmla="*/ 2 w 1800"/>
                    <a:gd name="T47" fmla="*/ 2 h 1866"/>
                    <a:gd name="T48" fmla="*/ 2 w 1800"/>
                    <a:gd name="T49" fmla="*/ 3 h 1866"/>
                    <a:gd name="T50" fmla="*/ 2 w 1800"/>
                    <a:gd name="T51" fmla="*/ 2 h 1866"/>
                    <a:gd name="T52" fmla="*/ 2 w 1800"/>
                    <a:gd name="T53" fmla="*/ 2 h 1866"/>
                    <a:gd name="T54" fmla="*/ 2 w 1800"/>
                    <a:gd name="T55" fmla="*/ 2 h 1866"/>
                    <a:gd name="T56" fmla="*/ 2 w 1800"/>
                    <a:gd name="T57" fmla="*/ 2 h 1866"/>
                    <a:gd name="T58" fmla="*/ 2 w 1800"/>
                    <a:gd name="T59" fmla="*/ 2 h 1866"/>
                    <a:gd name="T60" fmla="*/ 1 w 1800"/>
                    <a:gd name="T61" fmla="*/ 2 h 1866"/>
                    <a:gd name="T62" fmla="*/ 1 w 1800"/>
                    <a:gd name="T63" fmla="*/ 2 h 1866"/>
                    <a:gd name="T64" fmla="*/ 1 w 1800"/>
                    <a:gd name="T65" fmla="*/ 2 h 1866"/>
                    <a:gd name="T66" fmla="*/ 1 w 1800"/>
                    <a:gd name="T67" fmla="*/ 2 h 1866"/>
                    <a:gd name="T68" fmla="*/ 1 w 1800"/>
                    <a:gd name="T69" fmla="*/ 1 h 1866"/>
                    <a:gd name="T70" fmla="*/ 1 w 1800"/>
                    <a:gd name="T71" fmla="*/ 1 h 1866"/>
                    <a:gd name="T72" fmla="*/ 1 w 1800"/>
                    <a:gd name="T73" fmla="*/ 1 h 1866"/>
                    <a:gd name="T74" fmla="*/ 1 w 1800"/>
                    <a:gd name="T75" fmla="*/ 1 h 1866"/>
                    <a:gd name="T76" fmla="*/ 1 w 1800"/>
                    <a:gd name="T77" fmla="*/ 1 h 1866"/>
                    <a:gd name="T78" fmla="*/ 1 w 1800"/>
                    <a:gd name="T79" fmla="*/ 1 h 1866"/>
                    <a:gd name="T80" fmla="*/ 1 w 1800"/>
                    <a:gd name="T81" fmla="*/ 1 h 1866"/>
                    <a:gd name="T82" fmla="*/ 1 w 1800"/>
                    <a:gd name="T83" fmla="*/ 1 h 1866"/>
                    <a:gd name="T84" fmla="*/ 1 w 1800"/>
                    <a:gd name="T85" fmla="*/ 1 h 1866"/>
                    <a:gd name="T86" fmla="*/ 1 w 1800"/>
                    <a:gd name="T87" fmla="*/ 1 h 1866"/>
                    <a:gd name="T88" fmla="*/ 1 w 1800"/>
                    <a:gd name="T89" fmla="*/ 1 h 1866"/>
                    <a:gd name="T90" fmla="*/ 1 w 1800"/>
                    <a:gd name="T91" fmla="*/ 1 h 1866"/>
                    <a:gd name="T92" fmla="*/ 1 w 1800"/>
                    <a:gd name="T93" fmla="*/ 1 h 1866"/>
                    <a:gd name="T94" fmla="*/ 1 w 1800"/>
                    <a:gd name="T95" fmla="*/ 1 h 1866"/>
                    <a:gd name="T96" fmla="*/ 0 w 1800"/>
                    <a:gd name="T97" fmla="*/ 1 h 1866"/>
                    <a:gd name="T98" fmla="*/ 0 w 1800"/>
                    <a:gd name="T99" fmla="*/ 1 h 1866"/>
                    <a:gd name="T100" fmla="*/ 0 w 1800"/>
                    <a:gd name="T101" fmla="*/ 1 h 1866"/>
                    <a:gd name="T102" fmla="*/ 0 w 1800"/>
                    <a:gd name="T103" fmla="*/ 0 h 18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00" h="1866">
                      <a:moveTo>
                        <a:pt x="0" y="281"/>
                      </a:moveTo>
                      <a:lnTo>
                        <a:pt x="42" y="245"/>
                      </a:lnTo>
                      <a:lnTo>
                        <a:pt x="84" y="211"/>
                      </a:lnTo>
                      <a:lnTo>
                        <a:pt x="129" y="179"/>
                      </a:lnTo>
                      <a:lnTo>
                        <a:pt x="174" y="151"/>
                      </a:lnTo>
                      <a:lnTo>
                        <a:pt x="221" y="125"/>
                      </a:lnTo>
                      <a:lnTo>
                        <a:pt x="268" y="102"/>
                      </a:lnTo>
                      <a:lnTo>
                        <a:pt x="317" y="80"/>
                      </a:lnTo>
                      <a:lnTo>
                        <a:pt x="366" y="61"/>
                      </a:lnTo>
                      <a:lnTo>
                        <a:pt x="415" y="45"/>
                      </a:lnTo>
                      <a:lnTo>
                        <a:pt x="466" y="31"/>
                      </a:lnTo>
                      <a:lnTo>
                        <a:pt x="516" y="19"/>
                      </a:lnTo>
                      <a:lnTo>
                        <a:pt x="568" y="11"/>
                      </a:lnTo>
                      <a:lnTo>
                        <a:pt x="619" y="4"/>
                      </a:lnTo>
                      <a:lnTo>
                        <a:pt x="671" y="1"/>
                      </a:lnTo>
                      <a:lnTo>
                        <a:pt x="722" y="0"/>
                      </a:lnTo>
                      <a:lnTo>
                        <a:pt x="774" y="0"/>
                      </a:lnTo>
                      <a:lnTo>
                        <a:pt x="826" y="4"/>
                      </a:lnTo>
                      <a:lnTo>
                        <a:pt x="877" y="9"/>
                      </a:lnTo>
                      <a:lnTo>
                        <a:pt x="928" y="18"/>
                      </a:lnTo>
                      <a:lnTo>
                        <a:pt x="978" y="29"/>
                      </a:lnTo>
                      <a:lnTo>
                        <a:pt x="1028" y="42"/>
                      </a:lnTo>
                      <a:lnTo>
                        <a:pt x="1078" y="58"/>
                      </a:lnTo>
                      <a:lnTo>
                        <a:pt x="1127" y="76"/>
                      </a:lnTo>
                      <a:lnTo>
                        <a:pt x="1175" y="96"/>
                      </a:lnTo>
                      <a:lnTo>
                        <a:pt x="1223" y="119"/>
                      </a:lnTo>
                      <a:lnTo>
                        <a:pt x="1269" y="144"/>
                      </a:lnTo>
                      <a:lnTo>
                        <a:pt x="1314" y="173"/>
                      </a:lnTo>
                      <a:lnTo>
                        <a:pt x="1357" y="202"/>
                      </a:lnTo>
                      <a:lnTo>
                        <a:pt x="1400" y="235"/>
                      </a:lnTo>
                      <a:lnTo>
                        <a:pt x="1442" y="270"/>
                      </a:lnTo>
                      <a:lnTo>
                        <a:pt x="1481" y="307"/>
                      </a:lnTo>
                      <a:lnTo>
                        <a:pt x="1520" y="347"/>
                      </a:lnTo>
                      <a:lnTo>
                        <a:pt x="1590" y="431"/>
                      </a:lnTo>
                      <a:lnTo>
                        <a:pt x="1650" y="521"/>
                      </a:lnTo>
                      <a:lnTo>
                        <a:pt x="1700" y="614"/>
                      </a:lnTo>
                      <a:lnTo>
                        <a:pt x="1740" y="712"/>
                      </a:lnTo>
                      <a:lnTo>
                        <a:pt x="1770" y="811"/>
                      </a:lnTo>
                      <a:lnTo>
                        <a:pt x="1789" y="913"/>
                      </a:lnTo>
                      <a:lnTo>
                        <a:pt x="1800" y="1016"/>
                      </a:lnTo>
                      <a:lnTo>
                        <a:pt x="1800" y="1119"/>
                      </a:lnTo>
                      <a:lnTo>
                        <a:pt x="1791" y="1222"/>
                      </a:lnTo>
                      <a:lnTo>
                        <a:pt x="1772" y="1324"/>
                      </a:lnTo>
                      <a:lnTo>
                        <a:pt x="1742" y="1424"/>
                      </a:lnTo>
                      <a:lnTo>
                        <a:pt x="1704" y="1520"/>
                      </a:lnTo>
                      <a:lnTo>
                        <a:pt x="1656" y="1614"/>
                      </a:lnTo>
                      <a:lnTo>
                        <a:pt x="1598" y="1703"/>
                      </a:lnTo>
                      <a:lnTo>
                        <a:pt x="1530" y="1787"/>
                      </a:lnTo>
                      <a:lnTo>
                        <a:pt x="1453" y="1866"/>
                      </a:lnTo>
                      <a:lnTo>
                        <a:pt x="1417" y="1826"/>
                      </a:lnTo>
                      <a:lnTo>
                        <a:pt x="1385" y="1792"/>
                      </a:lnTo>
                      <a:lnTo>
                        <a:pt x="1357" y="1763"/>
                      </a:lnTo>
                      <a:lnTo>
                        <a:pt x="1333" y="1736"/>
                      </a:lnTo>
                      <a:lnTo>
                        <a:pt x="1311" y="1712"/>
                      </a:lnTo>
                      <a:lnTo>
                        <a:pt x="1291" y="1689"/>
                      </a:lnTo>
                      <a:lnTo>
                        <a:pt x="1269" y="1665"/>
                      </a:lnTo>
                      <a:lnTo>
                        <a:pt x="1246" y="1641"/>
                      </a:lnTo>
                      <a:lnTo>
                        <a:pt x="1220" y="1612"/>
                      </a:lnTo>
                      <a:lnTo>
                        <a:pt x="1191" y="1581"/>
                      </a:lnTo>
                      <a:lnTo>
                        <a:pt x="1157" y="1543"/>
                      </a:lnTo>
                      <a:lnTo>
                        <a:pt x="1117" y="1500"/>
                      </a:lnTo>
                      <a:lnTo>
                        <a:pt x="1069" y="1448"/>
                      </a:lnTo>
                      <a:lnTo>
                        <a:pt x="1014" y="1388"/>
                      </a:lnTo>
                      <a:lnTo>
                        <a:pt x="949" y="1318"/>
                      </a:lnTo>
                      <a:lnTo>
                        <a:pt x="874" y="1236"/>
                      </a:lnTo>
                      <a:lnTo>
                        <a:pt x="903" y="1203"/>
                      </a:lnTo>
                      <a:lnTo>
                        <a:pt x="925" y="1165"/>
                      </a:lnTo>
                      <a:lnTo>
                        <a:pt x="940" y="1125"/>
                      </a:lnTo>
                      <a:lnTo>
                        <a:pt x="945" y="1083"/>
                      </a:lnTo>
                      <a:lnTo>
                        <a:pt x="943" y="1040"/>
                      </a:lnTo>
                      <a:lnTo>
                        <a:pt x="933" y="1000"/>
                      </a:lnTo>
                      <a:lnTo>
                        <a:pt x="914" y="961"/>
                      </a:lnTo>
                      <a:lnTo>
                        <a:pt x="888" y="925"/>
                      </a:lnTo>
                      <a:lnTo>
                        <a:pt x="873" y="910"/>
                      </a:lnTo>
                      <a:lnTo>
                        <a:pt x="855" y="896"/>
                      </a:lnTo>
                      <a:lnTo>
                        <a:pt x="837" y="884"/>
                      </a:lnTo>
                      <a:lnTo>
                        <a:pt x="818" y="874"/>
                      </a:lnTo>
                      <a:lnTo>
                        <a:pt x="798" y="866"/>
                      </a:lnTo>
                      <a:lnTo>
                        <a:pt x="778" y="861"/>
                      </a:lnTo>
                      <a:lnTo>
                        <a:pt x="758" y="856"/>
                      </a:lnTo>
                      <a:lnTo>
                        <a:pt x="737" y="854"/>
                      </a:lnTo>
                      <a:lnTo>
                        <a:pt x="715" y="855"/>
                      </a:lnTo>
                      <a:lnTo>
                        <a:pt x="694" y="856"/>
                      </a:lnTo>
                      <a:lnTo>
                        <a:pt x="673" y="861"/>
                      </a:lnTo>
                      <a:lnTo>
                        <a:pt x="652" y="867"/>
                      </a:lnTo>
                      <a:lnTo>
                        <a:pt x="633" y="875"/>
                      </a:lnTo>
                      <a:lnTo>
                        <a:pt x="614" y="886"/>
                      </a:lnTo>
                      <a:lnTo>
                        <a:pt x="595" y="898"/>
                      </a:lnTo>
                      <a:lnTo>
                        <a:pt x="578" y="912"/>
                      </a:lnTo>
                      <a:lnTo>
                        <a:pt x="542" y="872"/>
                      </a:lnTo>
                      <a:lnTo>
                        <a:pt x="510" y="838"/>
                      </a:lnTo>
                      <a:lnTo>
                        <a:pt x="482" y="808"/>
                      </a:lnTo>
                      <a:lnTo>
                        <a:pt x="459" y="782"/>
                      </a:lnTo>
                      <a:lnTo>
                        <a:pt x="436" y="758"/>
                      </a:lnTo>
                      <a:lnTo>
                        <a:pt x="415" y="735"/>
                      </a:lnTo>
                      <a:lnTo>
                        <a:pt x="394" y="712"/>
                      </a:lnTo>
                      <a:lnTo>
                        <a:pt x="372" y="687"/>
                      </a:lnTo>
                      <a:lnTo>
                        <a:pt x="345" y="658"/>
                      </a:lnTo>
                      <a:lnTo>
                        <a:pt x="317" y="626"/>
                      </a:lnTo>
                      <a:lnTo>
                        <a:pt x="283" y="589"/>
                      </a:lnTo>
                      <a:lnTo>
                        <a:pt x="242" y="545"/>
                      </a:lnTo>
                      <a:lnTo>
                        <a:pt x="195" y="494"/>
                      </a:lnTo>
                      <a:lnTo>
                        <a:pt x="140" y="433"/>
                      </a:lnTo>
                      <a:lnTo>
                        <a:pt x="75" y="363"/>
                      </a:lnTo>
                      <a:lnTo>
                        <a:pt x="0" y="281"/>
                      </a:lnTo>
                      <a:close/>
                    </a:path>
                  </a:pathLst>
                </a:custGeom>
                <a:solidFill>
                  <a:srgbClr val="A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00" name="Freeform 489">
                  <a:extLst>
                    <a:ext uri="{FF2B5EF4-FFF2-40B4-BE49-F238E27FC236}">
                      <a16:creationId xmlns:a16="http://schemas.microsoft.com/office/drawing/2014/main" id="{0E9ECFA2-CC67-4B9D-A055-0BC3446F7E9B}"/>
                    </a:ext>
                  </a:extLst>
                </p:cNvPr>
                <p:cNvSpPr>
                  <a:spLocks/>
                </p:cNvSpPr>
                <p:nvPr/>
              </p:nvSpPr>
              <p:spPr bwMode="auto">
                <a:xfrm>
                  <a:off x="2139" y="2180"/>
                  <a:ext cx="595" cy="616"/>
                </a:xfrm>
                <a:custGeom>
                  <a:avLst/>
                  <a:gdLst>
                    <a:gd name="T0" fmla="*/ 0 w 1783"/>
                    <a:gd name="T1" fmla="*/ 0 h 1847"/>
                    <a:gd name="T2" fmla="*/ 0 w 1783"/>
                    <a:gd name="T3" fmla="*/ 0 h 1847"/>
                    <a:gd name="T4" fmla="*/ 0 w 1783"/>
                    <a:gd name="T5" fmla="*/ 0 h 1847"/>
                    <a:gd name="T6" fmla="*/ 0 w 1783"/>
                    <a:gd name="T7" fmla="*/ 0 h 1847"/>
                    <a:gd name="T8" fmla="*/ 1 w 1783"/>
                    <a:gd name="T9" fmla="*/ 0 h 1847"/>
                    <a:gd name="T10" fmla="*/ 1 w 1783"/>
                    <a:gd name="T11" fmla="*/ 0 h 1847"/>
                    <a:gd name="T12" fmla="*/ 1 w 1783"/>
                    <a:gd name="T13" fmla="*/ 0 h 1847"/>
                    <a:gd name="T14" fmla="*/ 1 w 1783"/>
                    <a:gd name="T15" fmla="*/ 0 h 1847"/>
                    <a:gd name="T16" fmla="*/ 1 w 1783"/>
                    <a:gd name="T17" fmla="*/ 0 h 1847"/>
                    <a:gd name="T18" fmla="*/ 1 w 1783"/>
                    <a:gd name="T19" fmla="*/ 0 h 1847"/>
                    <a:gd name="T20" fmla="*/ 1 w 1783"/>
                    <a:gd name="T21" fmla="*/ 0 h 1847"/>
                    <a:gd name="T22" fmla="*/ 2 w 1783"/>
                    <a:gd name="T23" fmla="*/ 0 h 1847"/>
                    <a:gd name="T24" fmla="*/ 2 w 1783"/>
                    <a:gd name="T25" fmla="*/ 0 h 1847"/>
                    <a:gd name="T26" fmla="*/ 2 w 1783"/>
                    <a:gd name="T27" fmla="*/ 0 h 1847"/>
                    <a:gd name="T28" fmla="*/ 2 w 1783"/>
                    <a:gd name="T29" fmla="*/ 0 h 1847"/>
                    <a:gd name="T30" fmla="*/ 2 w 1783"/>
                    <a:gd name="T31" fmla="*/ 0 h 1847"/>
                    <a:gd name="T32" fmla="*/ 2 w 1783"/>
                    <a:gd name="T33" fmla="*/ 1 h 1847"/>
                    <a:gd name="T34" fmla="*/ 2 w 1783"/>
                    <a:gd name="T35" fmla="*/ 1 h 1847"/>
                    <a:gd name="T36" fmla="*/ 2 w 1783"/>
                    <a:gd name="T37" fmla="*/ 1 h 1847"/>
                    <a:gd name="T38" fmla="*/ 2 w 1783"/>
                    <a:gd name="T39" fmla="*/ 1 h 1847"/>
                    <a:gd name="T40" fmla="*/ 2 w 1783"/>
                    <a:gd name="T41" fmla="*/ 2 h 1847"/>
                    <a:gd name="T42" fmla="*/ 2 w 1783"/>
                    <a:gd name="T43" fmla="*/ 2 h 1847"/>
                    <a:gd name="T44" fmla="*/ 2 w 1783"/>
                    <a:gd name="T45" fmla="*/ 2 h 1847"/>
                    <a:gd name="T46" fmla="*/ 2 w 1783"/>
                    <a:gd name="T47" fmla="*/ 2 h 1847"/>
                    <a:gd name="T48" fmla="*/ 2 w 1783"/>
                    <a:gd name="T49" fmla="*/ 2 h 1847"/>
                    <a:gd name="T50" fmla="*/ 2 w 1783"/>
                    <a:gd name="T51" fmla="*/ 2 h 1847"/>
                    <a:gd name="T52" fmla="*/ 2 w 1783"/>
                    <a:gd name="T53" fmla="*/ 2 h 1847"/>
                    <a:gd name="T54" fmla="*/ 2 w 1783"/>
                    <a:gd name="T55" fmla="*/ 2 h 1847"/>
                    <a:gd name="T56" fmla="*/ 2 w 1783"/>
                    <a:gd name="T57" fmla="*/ 2 h 1847"/>
                    <a:gd name="T58" fmla="*/ 2 w 1783"/>
                    <a:gd name="T59" fmla="*/ 2 h 1847"/>
                    <a:gd name="T60" fmla="*/ 1 w 1783"/>
                    <a:gd name="T61" fmla="*/ 2 h 1847"/>
                    <a:gd name="T62" fmla="*/ 1 w 1783"/>
                    <a:gd name="T63" fmla="*/ 2 h 1847"/>
                    <a:gd name="T64" fmla="*/ 1 w 1783"/>
                    <a:gd name="T65" fmla="*/ 2 h 1847"/>
                    <a:gd name="T66" fmla="*/ 1 w 1783"/>
                    <a:gd name="T67" fmla="*/ 2 h 1847"/>
                    <a:gd name="T68" fmla="*/ 1 w 1783"/>
                    <a:gd name="T69" fmla="*/ 1 h 1847"/>
                    <a:gd name="T70" fmla="*/ 1 w 1783"/>
                    <a:gd name="T71" fmla="*/ 1 h 1847"/>
                    <a:gd name="T72" fmla="*/ 1 w 1783"/>
                    <a:gd name="T73" fmla="*/ 1 h 1847"/>
                    <a:gd name="T74" fmla="*/ 1 w 1783"/>
                    <a:gd name="T75" fmla="*/ 1 h 1847"/>
                    <a:gd name="T76" fmla="*/ 1 w 1783"/>
                    <a:gd name="T77" fmla="*/ 1 h 1847"/>
                    <a:gd name="T78" fmla="*/ 1 w 1783"/>
                    <a:gd name="T79" fmla="*/ 1 h 1847"/>
                    <a:gd name="T80" fmla="*/ 1 w 1783"/>
                    <a:gd name="T81" fmla="*/ 1 h 1847"/>
                    <a:gd name="T82" fmla="*/ 1 w 1783"/>
                    <a:gd name="T83" fmla="*/ 1 h 1847"/>
                    <a:gd name="T84" fmla="*/ 1 w 1783"/>
                    <a:gd name="T85" fmla="*/ 1 h 1847"/>
                    <a:gd name="T86" fmla="*/ 1 w 1783"/>
                    <a:gd name="T87" fmla="*/ 1 h 1847"/>
                    <a:gd name="T88" fmla="*/ 1 w 1783"/>
                    <a:gd name="T89" fmla="*/ 1 h 1847"/>
                    <a:gd name="T90" fmla="*/ 1 w 1783"/>
                    <a:gd name="T91" fmla="*/ 1 h 1847"/>
                    <a:gd name="T92" fmla="*/ 1 w 1783"/>
                    <a:gd name="T93" fmla="*/ 1 h 1847"/>
                    <a:gd name="T94" fmla="*/ 1 w 1783"/>
                    <a:gd name="T95" fmla="*/ 1 h 1847"/>
                    <a:gd name="T96" fmla="*/ 0 w 1783"/>
                    <a:gd name="T97" fmla="*/ 1 h 1847"/>
                    <a:gd name="T98" fmla="*/ 0 w 1783"/>
                    <a:gd name="T99" fmla="*/ 1 h 1847"/>
                    <a:gd name="T100" fmla="*/ 0 w 1783"/>
                    <a:gd name="T101" fmla="*/ 1 h 1847"/>
                    <a:gd name="T102" fmla="*/ 0 w 1783"/>
                    <a:gd name="T103" fmla="*/ 0 h 18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83" h="1847">
                      <a:moveTo>
                        <a:pt x="0" y="278"/>
                      </a:moveTo>
                      <a:lnTo>
                        <a:pt x="42" y="242"/>
                      </a:lnTo>
                      <a:lnTo>
                        <a:pt x="85" y="209"/>
                      </a:lnTo>
                      <a:lnTo>
                        <a:pt x="129" y="177"/>
                      </a:lnTo>
                      <a:lnTo>
                        <a:pt x="174" y="150"/>
                      </a:lnTo>
                      <a:lnTo>
                        <a:pt x="220" y="123"/>
                      </a:lnTo>
                      <a:lnTo>
                        <a:pt x="266" y="99"/>
                      </a:lnTo>
                      <a:lnTo>
                        <a:pt x="314" y="78"/>
                      </a:lnTo>
                      <a:lnTo>
                        <a:pt x="362" y="60"/>
                      </a:lnTo>
                      <a:lnTo>
                        <a:pt x="412" y="44"/>
                      </a:lnTo>
                      <a:lnTo>
                        <a:pt x="462" y="30"/>
                      </a:lnTo>
                      <a:lnTo>
                        <a:pt x="511" y="19"/>
                      </a:lnTo>
                      <a:lnTo>
                        <a:pt x="563" y="11"/>
                      </a:lnTo>
                      <a:lnTo>
                        <a:pt x="613" y="5"/>
                      </a:lnTo>
                      <a:lnTo>
                        <a:pt x="664" y="1"/>
                      </a:lnTo>
                      <a:lnTo>
                        <a:pt x="715" y="0"/>
                      </a:lnTo>
                      <a:lnTo>
                        <a:pt x="767" y="1"/>
                      </a:lnTo>
                      <a:lnTo>
                        <a:pt x="817" y="4"/>
                      </a:lnTo>
                      <a:lnTo>
                        <a:pt x="869" y="9"/>
                      </a:lnTo>
                      <a:lnTo>
                        <a:pt x="919" y="18"/>
                      </a:lnTo>
                      <a:lnTo>
                        <a:pt x="969" y="29"/>
                      </a:lnTo>
                      <a:lnTo>
                        <a:pt x="1019" y="42"/>
                      </a:lnTo>
                      <a:lnTo>
                        <a:pt x="1067" y="58"/>
                      </a:lnTo>
                      <a:lnTo>
                        <a:pt x="1116" y="75"/>
                      </a:lnTo>
                      <a:lnTo>
                        <a:pt x="1164" y="96"/>
                      </a:lnTo>
                      <a:lnTo>
                        <a:pt x="1210" y="119"/>
                      </a:lnTo>
                      <a:lnTo>
                        <a:pt x="1256" y="144"/>
                      </a:lnTo>
                      <a:lnTo>
                        <a:pt x="1301" y="172"/>
                      </a:lnTo>
                      <a:lnTo>
                        <a:pt x="1345" y="201"/>
                      </a:lnTo>
                      <a:lnTo>
                        <a:pt x="1387" y="233"/>
                      </a:lnTo>
                      <a:lnTo>
                        <a:pt x="1427" y="268"/>
                      </a:lnTo>
                      <a:lnTo>
                        <a:pt x="1467" y="304"/>
                      </a:lnTo>
                      <a:lnTo>
                        <a:pt x="1505" y="344"/>
                      </a:lnTo>
                      <a:lnTo>
                        <a:pt x="1574" y="427"/>
                      </a:lnTo>
                      <a:lnTo>
                        <a:pt x="1633" y="516"/>
                      </a:lnTo>
                      <a:lnTo>
                        <a:pt x="1683" y="609"/>
                      </a:lnTo>
                      <a:lnTo>
                        <a:pt x="1722" y="705"/>
                      </a:lnTo>
                      <a:lnTo>
                        <a:pt x="1753" y="804"/>
                      </a:lnTo>
                      <a:lnTo>
                        <a:pt x="1773" y="905"/>
                      </a:lnTo>
                      <a:lnTo>
                        <a:pt x="1782" y="1006"/>
                      </a:lnTo>
                      <a:lnTo>
                        <a:pt x="1783" y="1108"/>
                      </a:lnTo>
                      <a:lnTo>
                        <a:pt x="1774" y="1210"/>
                      </a:lnTo>
                      <a:lnTo>
                        <a:pt x="1755" y="1311"/>
                      </a:lnTo>
                      <a:lnTo>
                        <a:pt x="1726" y="1410"/>
                      </a:lnTo>
                      <a:lnTo>
                        <a:pt x="1688" y="1505"/>
                      </a:lnTo>
                      <a:lnTo>
                        <a:pt x="1640" y="1598"/>
                      </a:lnTo>
                      <a:lnTo>
                        <a:pt x="1583" y="1686"/>
                      </a:lnTo>
                      <a:lnTo>
                        <a:pt x="1516" y="1769"/>
                      </a:lnTo>
                      <a:lnTo>
                        <a:pt x="1439" y="1847"/>
                      </a:lnTo>
                      <a:lnTo>
                        <a:pt x="1402" y="1805"/>
                      </a:lnTo>
                      <a:lnTo>
                        <a:pt x="1369" y="1770"/>
                      </a:lnTo>
                      <a:lnTo>
                        <a:pt x="1342" y="1739"/>
                      </a:lnTo>
                      <a:lnTo>
                        <a:pt x="1316" y="1713"/>
                      </a:lnTo>
                      <a:lnTo>
                        <a:pt x="1294" y="1688"/>
                      </a:lnTo>
                      <a:lnTo>
                        <a:pt x="1272" y="1665"/>
                      </a:lnTo>
                      <a:lnTo>
                        <a:pt x="1251" y="1642"/>
                      </a:lnTo>
                      <a:lnTo>
                        <a:pt x="1228" y="1617"/>
                      </a:lnTo>
                      <a:lnTo>
                        <a:pt x="1202" y="1589"/>
                      </a:lnTo>
                      <a:lnTo>
                        <a:pt x="1174" y="1558"/>
                      </a:lnTo>
                      <a:lnTo>
                        <a:pt x="1141" y="1521"/>
                      </a:lnTo>
                      <a:lnTo>
                        <a:pt x="1102" y="1480"/>
                      </a:lnTo>
                      <a:lnTo>
                        <a:pt x="1056" y="1430"/>
                      </a:lnTo>
                      <a:lnTo>
                        <a:pt x="1003" y="1371"/>
                      </a:lnTo>
                      <a:lnTo>
                        <a:pt x="940" y="1303"/>
                      </a:lnTo>
                      <a:lnTo>
                        <a:pt x="868" y="1225"/>
                      </a:lnTo>
                      <a:lnTo>
                        <a:pt x="897" y="1192"/>
                      </a:lnTo>
                      <a:lnTo>
                        <a:pt x="919" y="1154"/>
                      </a:lnTo>
                      <a:lnTo>
                        <a:pt x="934" y="1114"/>
                      </a:lnTo>
                      <a:lnTo>
                        <a:pt x="939" y="1072"/>
                      </a:lnTo>
                      <a:lnTo>
                        <a:pt x="937" y="1029"/>
                      </a:lnTo>
                      <a:lnTo>
                        <a:pt x="927" y="989"/>
                      </a:lnTo>
                      <a:lnTo>
                        <a:pt x="908" y="950"/>
                      </a:lnTo>
                      <a:lnTo>
                        <a:pt x="882" y="914"/>
                      </a:lnTo>
                      <a:lnTo>
                        <a:pt x="867" y="899"/>
                      </a:lnTo>
                      <a:lnTo>
                        <a:pt x="849" y="885"/>
                      </a:lnTo>
                      <a:lnTo>
                        <a:pt x="831" y="873"/>
                      </a:lnTo>
                      <a:lnTo>
                        <a:pt x="812" y="863"/>
                      </a:lnTo>
                      <a:lnTo>
                        <a:pt x="792" y="855"/>
                      </a:lnTo>
                      <a:lnTo>
                        <a:pt x="772" y="850"/>
                      </a:lnTo>
                      <a:lnTo>
                        <a:pt x="752" y="845"/>
                      </a:lnTo>
                      <a:lnTo>
                        <a:pt x="731" y="843"/>
                      </a:lnTo>
                      <a:lnTo>
                        <a:pt x="709" y="844"/>
                      </a:lnTo>
                      <a:lnTo>
                        <a:pt x="688" y="845"/>
                      </a:lnTo>
                      <a:lnTo>
                        <a:pt x="667" y="850"/>
                      </a:lnTo>
                      <a:lnTo>
                        <a:pt x="646" y="856"/>
                      </a:lnTo>
                      <a:lnTo>
                        <a:pt x="627" y="864"/>
                      </a:lnTo>
                      <a:lnTo>
                        <a:pt x="608" y="875"/>
                      </a:lnTo>
                      <a:lnTo>
                        <a:pt x="589" y="887"/>
                      </a:lnTo>
                      <a:lnTo>
                        <a:pt x="572" y="901"/>
                      </a:lnTo>
                      <a:lnTo>
                        <a:pt x="533" y="860"/>
                      </a:lnTo>
                      <a:lnTo>
                        <a:pt x="502" y="825"/>
                      </a:lnTo>
                      <a:lnTo>
                        <a:pt x="473" y="794"/>
                      </a:lnTo>
                      <a:lnTo>
                        <a:pt x="449" y="767"/>
                      </a:lnTo>
                      <a:lnTo>
                        <a:pt x="426" y="742"/>
                      </a:lnTo>
                      <a:lnTo>
                        <a:pt x="404" y="718"/>
                      </a:lnTo>
                      <a:lnTo>
                        <a:pt x="382" y="695"/>
                      </a:lnTo>
                      <a:lnTo>
                        <a:pt x="360" y="670"/>
                      </a:lnTo>
                      <a:lnTo>
                        <a:pt x="335" y="643"/>
                      </a:lnTo>
                      <a:lnTo>
                        <a:pt x="306" y="611"/>
                      </a:lnTo>
                      <a:lnTo>
                        <a:pt x="272" y="576"/>
                      </a:lnTo>
                      <a:lnTo>
                        <a:pt x="234" y="533"/>
                      </a:lnTo>
                      <a:lnTo>
                        <a:pt x="189" y="484"/>
                      </a:lnTo>
                      <a:lnTo>
                        <a:pt x="135" y="425"/>
                      </a:lnTo>
                      <a:lnTo>
                        <a:pt x="73" y="357"/>
                      </a:lnTo>
                      <a:lnTo>
                        <a:pt x="0" y="278"/>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01" name="Freeform 490">
                  <a:extLst>
                    <a:ext uri="{FF2B5EF4-FFF2-40B4-BE49-F238E27FC236}">
                      <a16:creationId xmlns:a16="http://schemas.microsoft.com/office/drawing/2014/main" id="{F758535F-AAFD-4E5F-BE69-6599177F9A95}"/>
                    </a:ext>
                  </a:extLst>
                </p:cNvPr>
                <p:cNvSpPr>
                  <a:spLocks/>
                </p:cNvSpPr>
                <p:nvPr/>
              </p:nvSpPr>
              <p:spPr bwMode="auto">
                <a:xfrm>
                  <a:off x="2142" y="2183"/>
                  <a:ext cx="589" cy="610"/>
                </a:xfrm>
                <a:custGeom>
                  <a:avLst/>
                  <a:gdLst>
                    <a:gd name="T0" fmla="*/ 0 w 1767"/>
                    <a:gd name="T1" fmla="*/ 0 h 1830"/>
                    <a:gd name="T2" fmla="*/ 0 w 1767"/>
                    <a:gd name="T3" fmla="*/ 0 h 1830"/>
                    <a:gd name="T4" fmla="*/ 0 w 1767"/>
                    <a:gd name="T5" fmla="*/ 0 h 1830"/>
                    <a:gd name="T6" fmla="*/ 0 w 1767"/>
                    <a:gd name="T7" fmla="*/ 0 h 1830"/>
                    <a:gd name="T8" fmla="*/ 1 w 1767"/>
                    <a:gd name="T9" fmla="*/ 0 h 1830"/>
                    <a:gd name="T10" fmla="*/ 1 w 1767"/>
                    <a:gd name="T11" fmla="*/ 0 h 1830"/>
                    <a:gd name="T12" fmla="*/ 1 w 1767"/>
                    <a:gd name="T13" fmla="*/ 0 h 1830"/>
                    <a:gd name="T14" fmla="*/ 1 w 1767"/>
                    <a:gd name="T15" fmla="*/ 0 h 1830"/>
                    <a:gd name="T16" fmla="*/ 1 w 1767"/>
                    <a:gd name="T17" fmla="*/ 0 h 1830"/>
                    <a:gd name="T18" fmla="*/ 1 w 1767"/>
                    <a:gd name="T19" fmla="*/ 0 h 1830"/>
                    <a:gd name="T20" fmla="*/ 1 w 1767"/>
                    <a:gd name="T21" fmla="*/ 0 h 1830"/>
                    <a:gd name="T22" fmla="*/ 2 w 1767"/>
                    <a:gd name="T23" fmla="*/ 0 h 1830"/>
                    <a:gd name="T24" fmla="*/ 2 w 1767"/>
                    <a:gd name="T25" fmla="*/ 0 h 1830"/>
                    <a:gd name="T26" fmla="*/ 2 w 1767"/>
                    <a:gd name="T27" fmla="*/ 0 h 1830"/>
                    <a:gd name="T28" fmla="*/ 2 w 1767"/>
                    <a:gd name="T29" fmla="*/ 0 h 1830"/>
                    <a:gd name="T30" fmla="*/ 2 w 1767"/>
                    <a:gd name="T31" fmla="*/ 0 h 1830"/>
                    <a:gd name="T32" fmla="*/ 2 w 1767"/>
                    <a:gd name="T33" fmla="*/ 1 h 1830"/>
                    <a:gd name="T34" fmla="*/ 2 w 1767"/>
                    <a:gd name="T35" fmla="*/ 1 h 1830"/>
                    <a:gd name="T36" fmla="*/ 2 w 1767"/>
                    <a:gd name="T37" fmla="*/ 1 h 1830"/>
                    <a:gd name="T38" fmla="*/ 2 w 1767"/>
                    <a:gd name="T39" fmla="*/ 1 h 1830"/>
                    <a:gd name="T40" fmla="*/ 2 w 1767"/>
                    <a:gd name="T41" fmla="*/ 2 h 1830"/>
                    <a:gd name="T42" fmla="*/ 2 w 1767"/>
                    <a:gd name="T43" fmla="*/ 2 h 1830"/>
                    <a:gd name="T44" fmla="*/ 2 w 1767"/>
                    <a:gd name="T45" fmla="*/ 2 h 1830"/>
                    <a:gd name="T46" fmla="*/ 2 w 1767"/>
                    <a:gd name="T47" fmla="*/ 2 h 1830"/>
                    <a:gd name="T48" fmla="*/ 2 w 1767"/>
                    <a:gd name="T49" fmla="*/ 2 h 1830"/>
                    <a:gd name="T50" fmla="*/ 2 w 1767"/>
                    <a:gd name="T51" fmla="*/ 2 h 1830"/>
                    <a:gd name="T52" fmla="*/ 2 w 1767"/>
                    <a:gd name="T53" fmla="*/ 2 h 1830"/>
                    <a:gd name="T54" fmla="*/ 2 w 1767"/>
                    <a:gd name="T55" fmla="*/ 2 h 1830"/>
                    <a:gd name="T56" fmla="*/ 2 w 1767"/>
                    <a:gd name="T57" fmla="*/ 2 h 1830"/>
                    <a:gd name="T58" fmla="*/ 2 w 1767"/>
                    <a:gd name="T59" fmla="*/ 2 h 1830"/>
                    <a:gd name="T60" fmla="*/ 1 w 1767"/>
                    <a:gd name="T61" fmla="*/ 2 h 1830"/>
                    <a:gd name="T62" fmla="*/ 1 w 1767"/>
                    <a:gd name="T63" fmla="*/ 2 h 1830"/>
                    <a:gd name="T64" fmla="*/ 1 w 1767"/>
                    <a:gd name="T65" fmla="*/ 2 h 1830"/>
                    <a:gd name="T66" fmla="*/ 1 w 1767"/>
                    <a:gd name="T67" fmla="*/ 2 h 1830"/>
                    <a:gd name="T68" fmla="*/ 1 w 1767"/>
                    <a:gd name="T69" fmla="*/ 1 h 1830"/>
                    <a:gd name="T70" fmla="*/ 1 w 1767"/>
                    <a:gd name="T71" fmla="*/ 1 h 1830"/>
                    <a:gd name="T72" fmla="*/ 1 w 1767"/>
                    <a:gd name="T73" fmla="*/ 1 h 1830"/>
                    <a:gd name="T74" fmla="*/ 1 w 1767"/>
                    <a:gd name="T75" fmla="*/ 1 h 1830"/>
                    <a:gd name="T76" fmla="*/ 1 w 1767"/>
                    <a:gd name="T77" fmla="*/ 1 h 1830"/>
                    <a:gd name="T78" fmla="*/ 1 w 1767"/>
                    <a:gd name="T79" fmla="*/ 1 h 1830"/>
                    <a:gd name="T80" fmla="*/ 1 w 1767"/>
                    <a:gd name="T81" fmla="*/ 1 h 1830"/>
                    <a:gd name="T82" fmla="*/ 1 w 1767"/>
                    <a:gd name="T83" fmla="*/ 1 h 1830"/>
                    <a:gd name="T84" fmla="*/ 1 w 1767"/>
                    <a:gd name="T85" fmla="*/ 1 h 1830"/>
                    <a:gd name="T86" fmla="*/ 1 w 1767"/>
                    <a:gd name="T87" fmla="*/ 1 h 1830"/>
                    <a:gd name="T88" fmla="*/ 1 w 1767"/>
                    <a:gd name="T89" fmla="*/ 1 h 1830"/>
                    <a:gd name="T90" fmla="*/ 1 w 1767"/>
                    <a:gd name="T91" fmla="*/ 1 h 1830"/>
                    <a:gd name="T92" fmla="*/ 1 w 1767"/>
                    <a:gd name="T93" fmla="*/ 1 h 1830"/>
                    <a:gd name="T94" fmla="*/ 1 w 1767"/>
                    <a:gd name="T95" fmla="*/ 1 h 1830"/>
                    <a:gd name="T96" fmla="*/ 0 w 1767"/>
                    <a:gd name="T97" fmla="*/ 1 h 1830"/>
                    <a:gd name="T98" fmla="*/ 0 w 1767"/>
                    <a:gd name="T99" fmla="*/ 1 h 1830"/>
                    <a:gd name="T100" fmla="*/ 0 w 1767"/>
                    <a:gd name="T101" fmla="*/ 1 h 1830"/>
                    <a:gd name="T102" fmla="*/ 0 w 1767"/>
                    <a:gd name="T103" fmla="*/ 0 h 18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67" h="1830">
                      <a:moveTo>
                        <a:pt x="0" y="277"/>
                      </a:moveTo>
                      <a:lnTo>
                        <a:pt x="41" y="241"/>
                      </a:lnTo>
                      <a:lnTo>
                        <a:pt x="83" y="208"/>
                      </a:lnTo>
                      <a:lnTo>
                        <a:pt x="126" y="177"/>
                      </a:lnTo>
                      <a:lnTo>
                        <a:pt x="171" y="149"/>
                      </a:lnTo>
                      <a:lnTo>
                        <a:pt x="217" y="123"/>
                      </a:lnTo>
                      <a:lnTo>
                        <a:pt x="263" y="100"/>
                      </a:lnTo>
                      <a:lnTo>
                        <a:pt x="310" y="79"/>
                      </a:lnTo>
                      <a:lnTo>
                        <a:pt x="359" y="61"/>
                      </a:lnTo>
                      <a:lnTo>
                        <a:pt x="408" y="45"/>
                      </a:lnTo>
                      <a:lnTo>
                        <a:pt x="457" y="31"/>
                      </a:lnTo>
                      <a:lnTo>
                        <a:pt x="507" y="20"/>
                      </a:lnTo>
                      <a:lnTo>
                        <a:pt x="557" y="12"/>
                      </a:lnTo>
                      <a:lnTo>
                        <a:pt x="608" y="6"/>
                      </a:lnTo>
                      <a:lnTo>
                        <a:pt x="658" y="2"/>
                      </a:lnTo>
                      <a:lnTo>
                        <a:pt x="708" y="0"/>
                      </a:lnTo>
                      <a:lnTo>
                        <a:pt x="760" y="2"/>
                      </a:lnTo>
                      <a:lnTo>
                        <a:pt x="810" y="5"/>
                      </a:lnTo>
                      <a:lnTo>
                        <a:pt x="861" y="10"/>
                      </a:lnTo>
                      <a:lnTo>
                        <a:pt x="911" y="19"/>
                      </a:lnTo>
                      <a:lnTo>
                        <a:pt x="961" y="30"/>
                      </a:lnTo>
                      <a:lnTo>
                        <a:pt x="1010" y="42"/>
                      </a:lnTo>
                      <a:lnTo>
                        <a:pt x="1058" y="57"/>
                      </a:lnTo>
                      <a:lnTo>
                        <a:pt x="1106" y="76"/>
                      </a:lnTo>
                      <a:lnTo>
                        <a:pt x="1154" y="96"/>
                      </a:lnTo>
                      <a:lnTo>
                        <a:pt x="1200" y="118"/>
                      </a:lnTo>
                      <a:lnTo>
                        <a:pt x="1245" y="143"/>
                      </a:lnTo>
                      <a:lnTo>
                        <a:pt x="1290" y="170"/>
                      </a:lnTo>
                      <a:lnTo>
                        <a:pt x="1332" y="200"/>
                      </a:lnTo>
                      <a:lnTo>
                        <a:pt x="1374" y="232"/>
                      </a:lnTo>
                      <a:lnTo>
                        <a:pt x="1415" y="266"/>
                      </a:lnTo>
                      <a:lnTo>
                        <a:pt x="1454" y="303"/>
                      </a:lnTo>
                      <a:lnTo>
                        <a:pt x="1491" y="341"/>
                      </a:lnTo>
                      <a:lnTo>
                        <a:pt x="1560" y="424"/>
                      </a:lnTo>
                      <a:lnTo>
                        <a:pt x="1619" y="512"/>
                      </a:lnTo>
                      <a:lnTo>
                        <a:pt x="1668" y="604"/>
                      </a:lnTo>
                      <a:lnTo>
                        <a:pt x="1707" y="699"/>
                      </a:lnTo>
                      <a:lnTo>
                        <a:pt x="1736" y="797"/>
                      </a:lnTo>
                      <a:lnTo>
                        <a:pt x="1756" y="897"/>
                      </a:lnTo>
                      <a:lnTo>
                        <a:pt x="1767" y="997"/>
                      </a:lnTo>
                      <a:lnTo>
                        <a:pt x="1767" y="1098"/>
                      </a:lnTo>
                      <a:lnTo>
                        <a:pt x="1757" y="1200"/>
                      </a:lnTo>
                      <a:lnTo>
                        <a:pt x="1738" y="1300"/>
                      </a:lnTo>
                      <a:lnTo>
                        <a:pt x="1710" y="1397"/>
                      </a:lnTo>
                      <a:lnTo>
                        <a:pt x="1672" y="1492"/>
                      </a:lnTo>
                      <a:lnTo>
                        <a:pt x="1624" y="1584"/>
                      </a:lnTo>
                      <a:lnTo>
                        <a:pt x="1568" y="1671"/>
                      </a:lnTo>
                      <a:lnTo>
                        <a:pt x="1501" y="1753"/>
                      </a:lnTo>
                      <a:lnTo>
                        <a:pt x="1426" y="1830"/>
                      </a:lnTo>
                      <a:lnTo>
                        <a:pt x="1386" y="1787"/>
                      </a:lnTo>
                      <a:lnTo>
                        <a:pt x="1353" y="1751"/>
                      </a:lnTo>
                      <a:lnTo>
                        <a:pt x="1324" y="1720"/>
                      </a:lnTo>
                      <a:lnTo>
                        <a:pt x="1298" y="1692"/>
                      </a:lnTo>
                      <a:lnTo>
                        <a:pt x="1275" y="1667"/>
                      </a:lnTo>
                      <a:lnTo>
                        <a:pt x="1253" y="1643"/>
                      </a:lnTo>
                      <a:lnTo>
                        <a:pt x="1233" y="1620"/>
                      </a:lnTo>
                      <a:lnTo>
                        <a:pt x="1210" y="1595"/>
                      </a:lnTo>
                      <a:lnTo>
                        <a:pt x="1184" y="1568"/>
                      </a:lnTo>
                      <a:lnTo>
                        <a:pt x="1157" y="1538"/>
                      </a:lnTo>
                      <a:lnTo>
                        <a:pt x="1125" y="1503"/>
                      </a:lnTo>
                      <a:lnTo>
                        <a:pt x="1087" y="1461"/>
                      </a:lnTo>
                      <a:lnTo>
                        <a:pt x="1043" y="1414"/>
                      </a:lnTo>
                      <a:lnTo>
                        <a:pt x="991" y="1357"/>
                      </a:lnTo>
                      <a:lnTo>
                        <a:pt x="931" y="1292"/>
                      </a:lnTo>
                      <a:lnTo>
                        <a:pt x="861" y="1216"/>
                      </a:lnTo>
                      <a:lnTo>
                        <a:pt x="890" y="1183"/>
                      </a:lnTo>
                      <a:lnTo>
                        <a:pt x="912" y="1145"/>
                      </a:lnTo>
                      <a:lnTo>
                        <a:pt x="927" y="1105"/>
                      </a:lnTo>
                      <a:lnTo>
                        <a:pt x="932" y="1063"/>
                      </a:lnTo>
                      <a:lnTo>
                        <a:pt x="930" y="1020"/>
                      </a:lnTo>
                      <a:lnTo>
                        <a:pt x="920" y="980"/>
                      </a:lnTo>
                      <a:lnTo>
                        <a:pt x="901" y="941"/>
                      </a:lnTo>
                      <a:lnTo>
                        <a:pt x="875" y="905"/>
                      </a:lnTo>
                      <a:lnTo>
                        <a:pt x="860" y="890"/>
                      </a:lnTo>
                      <a:lnTo>
                        <a:pt x="842" y="876"/>
                      </a:lnTo>
                      <a:lnTo>
                        <a:pt x="824" y="864"/>
                      </a:lnTo>
                      <a:lnTo>
                        <a:pt x="805" y="854"/>
                      </a:lnTo>
                      <a:lnTo>
                        <a:pt x="785" y="846"/>
                      </a:lnTo>
                      <a:lnTo>
                        <a:pt x="765" y="841"/>
                      </a:lnTo>
                      <a:lnTo>
                        <a:pt x="745" y="836"/>
                      </a:lnTo>
                      <a:lnTo>
                        <a:pt x="724" y="834"/>
                      </a:lnTo>
                      <a:lnTo>
                        <a:pt x="702" y="835"/>
                      </a:lnTo>
                      <a:lnTo>
                        <a:pt x="681" y="836"/>
                      </a:lnTo>
                      <a:lnTo>
                        <a:pt x="660" y="841"/>
                      </a:lnTo>
                      <a:lnTo>
                        <a:pt x="639" y="847"/>
                      </a:lnTo>
                      <a:lnTo>
                        <a:pt x="620" y="855"/>
                      </a:lnTo>
                      <a:lnTo>
                        <a:pt x="601" y="866"/>
                      </a:lnTo>
                      <a:lnTo>
                        <a:pt x="582" y="878"/>
                      </a:lnTo>
                      <a:lnTo>
                        <a:pt x="565" y="892"/>
                      </a:lnTo>
                      <a:lnTo>
                        <a:pt x="525" y="850"/>
                      </a:lnTo>
                      <a:lnTo>
                        <a:pt x="492" y="813"/>
                      </a:lnTo>
                      <a:lnTo>
                        <a:pt x="463" y="782"/>
                      </a:lnTo>
                      <a:lnTo>
                        <a:pt x="438" y="754"/>
                      </a:lnTo>
                      <a:lnTo>
                        <a:pt x="415" y="729"/>
                      </a:lnTo>
                      <a:lnTo>
                        <a:pt x="393" y="705"/>
                      </a:lnTo>
                      <a:lnTo>
                        <a:pt x="372" y="681"/>
                      </a:lnTo>
                      <a:lnTo>
                        <a:pt x="349" y="657"/>
                      </a:lnTo>
                      <a:lnTo>
                        <a:pt x="323" y="629"/>
                      </a:lnTo>
                      <a:lnTo>
                        <a:pt x="296" y="599"/>
                      </a:lnTo>
                      <a:lnTo>
                        <a:pt x="264" y="564"/>
                      </a:lnTo>
                      <a:lnTo>
                        <a:pt x="226" y="523"/>
                      </a:lnTo>
                      <a:lnTo>
                        <a:pt x="182" y="475"/>
                      </a:lnTo>
                      <a:lnTo>
                        <a:pt x="130" y="419"/>
                      </a:lnTo>
                      <a:lnTo>
                        <a:pt x="70" y="353"/>
                      </a:lnTo>
                      <a:lnTo>
                        <a:pt x="0" y="277"/>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02" name="Freeform 491">
                  <a:extLst>
                    <a:ext uri="{FF2B5EF4-FFF2-40B4-BE49-F238E27FC236}">
                      <a16:creationId xmlns:a16="http://schemas.microsoft.com/office/drawing/2014/main" id="{9B9582CC-2883-490F-A785-3CFCC9BC1C89}"/>
                    </a:ext>
                  </a:extLst>
                </p:cNvPr>
                <p:cNvSpPr>
                  <a:spLocks/>
                </p:cNvSpPr>
                <p:nvPr/>
              </p:nvSpPr>
              <p:spPr bwMode="auto">
                <a:xfrm>
                  <a:off x="2144" y="2187"/>
                  <a:ext cx="583" cy="604"/>
                </a:xfrm>
                <a:custGeom>
                  <a:avLst/>
                  <a:gdLst>
                    <a:gd name="T0" fmla="*/ 0 w 1747"/>
                    <a:gd name="T1" fmla="*/ 0 h 1812"/>
                    <a:gd name="T2" fmla="*/ 0 w 1747"/>
                    <a:gd name="T3" fmla="*/ 0 h 1812"/>
                    <a:gd name="T4" fmla="*/ 0 w 1747"/>
                    <a:gd name="T5" fmla="*/ 0 h 1812"/>
                    <a:gd name="T6" fmla="*/ 0 w 1747"/>
                    <a:gd name="T7" fmla="*/ 0 h 1812"/>
                    <a:gd name="T8" fmla="*/ 1 w 1747"/>
                    <a:gd name="T9" fmla="*/ 0 h 1812"/>
                    <a:gd name="T10" fmla="*/ 1 w 1747"/>
                    <a:gd name="T11" fmla="*/ 0 h 1812"/>
                    <a:gd name="T12" fmla="*/ 1 w 1747"/>
                    <a:gd name="T13" fmla="*/ 0 h 1812"/>
                    <a:gd name="T14" fmla="*/ 1 w 1747"/>
                    <a:gd name="T15" fmla="*/ 0 h 1812"/>
                    <a:gd name="T16" fmla="*/ 1 w 1747"/>
                    <a:gd name="T17" fmla="*/ 0 h 1812"/>
                    <a:gd name="T18" fmla="*/ 1 w 1747"/>
                    <a:gd name="T19" fmla="*/ 0 h 1812"/>
                    <a:gd name="T20" fmla="*/ 1 w 1747"/>
                    <a:gd name="T21" fmla="*/ 0 h 1812"/>
                    <a:gd name="T22" fmla="*/ 2 w 1747"/>
                    <a:gd name="T23" fmla="*/ 0 h 1812"/>
                    <a:gd name="T24" fmla="*/ 2 w 1747"/>
                    <a:gd name="T25" fmla="*/ 0 h 1812"/>
                    <a:gd name="T26" fmla="*/ 2 w 1747"/>
                    <a:gd name="T27" fmla="*/ 0 h 1812"/>
                    <a:gd name="T28" fmla="*/ 2 w 1747"/>
                    <a:gd name="T29" fmla="*/ 0 h 1812"/>
                    <a:gd name="T30" fmla="*/ 2 w 1747"/>
                    <a:gd name="T31" fmla="*/ 0 h 1812"/>
                    <a:gd name="T32" fmla="*/ 2 w 1747"/>
                    <a:gd name="T33" fmla="*/ 1 h 1812"/>
                    <a:gd name="T34" fmla="*/ 2 w 1747"/>
                    <a:gd name="T35" fmla="*/ 1 h 1812"/>
                    <a:gd name="T36" fmla="*/ 2 w 1747"/>
                    <a:gd name="T37" fmla="*/ 1 h 1812"/>
                    <a:gd name="T38" fmla="*/ 2 w 1747"/>
                    <a:gd name="T39" fmla="*/ 1 h 1812"/>
                    <a:gd name="T40" fmla="*/ 2 w 1747"/>
                    <a:gd name="T41" fmla="*/ 2 h 1812"/>
                    <a:gd name="T42" fmla="*/ 2 w 1747"/>
                    <a:gd name="T43" fmla="*/ 2 h 1812"/>
                    <a:gd name="T44" fmla="*/ 2 w 1747"/>
                    <a:gd name="T45" fmla="*/ 2 h 1812"/>
                    <a:gd name="T46" fmla="*/ 2 w 1747"/>
                    <a:gd name="T47" fmla="*/ 2 h 1812"/>
                    <a:gd name="T48" fmla="*/ 2 w 1747"/>
                    <a:gd name="T49" fmla="*/ 2 h 1812"/>
                    <a:gd name="T50" fmla="*/ 2 w 1747"/>
                    <a:gd name="T51" fmla="*/ 2 h 1812"/>
                    <a:gd name="T52" fmla="*/ 2 w 1747"/>
                    <a:gd name="T53" fmla="*/ 2 h 1812"/>
                    <a:gd name="T54" fmla="*/ 2 w 1747"/>
                    <a:gd name="T55" fmla="*/ 2 h 1812"/>
                    <a:gd name="T56" fmla="*/ 2 w 1747"/>
                    <a:gd name="T57" fmla="*/ 2 h 1812"/>
                    <a:gd name="T58" fmla="*/ 2 w 1747"/>
                    <a:gd name="T59" fmla="*/ 2 h 1812"/>
                    <a:gd name="T60" fmla="*/ 1 w 1747"/>
                    <a:gd name="T61" fmla="*/ 2 h 1812"/>
                    <a:gd name="T62" fmla="*/ 1 w 1747"/>
                    <a:gd name="T63" fmla="*/ 2 h 1812"/>
                    <a:gd name="T64" fmla="*/ 1 w 1747"/>
                    <a:gd name="T65" fmla="*/ 2 h 1812"/>
                    <a:gd name="T66" fmla="*/ 1 w 1747"/>
                    <a:gd name="T67" fmla="*/ 2 h 1812"/>
                    <a:gd name="T68" fmla="*/ 1 w 1747"/>
                    <a:gd name="T69" fmla="*/ 1 h 1812"/>
                    <a:gd name="T70" fmla="*/ 1 w 1747"/>
                    <a:gd name="T71" fmla="*/ 1 h 1812"/>
                    <a:gd name="T72" fmla="*/ 1 w 1747"/>
                    <a:gd name="T73" fmla="*/ 1 h 1812"/>
                    <a:gd name="T74" fmla="*/ 1 w 1747"/>
                    <a:gd name="T75" fmla="*/ 1 h 1812"/>
                    <a:gd name="T76" fmla="*/ 1 w 1747"/>
                    <a:gd name="T77" fmla="*/ 1 h 1812"/>
                    <a:gd name="T78" fmla="*/ 1 w 1747"/>
                    <a:gd name="T79" fmla="*/ 1 h 1812"/>
                    <a:gd name="T80" fmla="*/ 1 w 1747"/>
                    <a:gd name="T81" fmla="*/ 1 h 1812"/>
                    <a:gd name="T82" fmla="*/ 1 w 1747"/>
                    <a:gd name="T83" fmla="*/ 1 h 1812"/>
                    <a:gd name="T84" fmla="*/ 1 w 1747"/>
                    <a:gd name="T85" fmla="*/ 1 h 1812"/>
                    <a:gd name="T86" fmla="*/ 1 w 1747"/>
                    <a:gd name="T87" fmla="*/ 1 h 1812"/>
                    <a:gd name="T88" fmla="*/ 1 w 1747"/>
                    <a:gd name="T89" fmla="*/ 1 h 1812"/>
                    <a:gd name="T90" fmla="*/ 1 w 1747"/>
                    <a:gd name="T91" fmla="*/ 1 h 1812"/>
                    <a:gd name="T92" fmla="*/ 1 w 1747"/>
                    <a:gd name="T93" fmla="*/ 1 h 1812"/>
                    <a:gd name="T94" fmla="*/ 0 w 1747"/>
                    <a:gd name="T95" fmla="*/ 1 h 1812"/>
                    <a:gd name="T96" fmla="*/ 0 w 1747"/>
                    <a:gd name="T97" fmla="*/ 1 h 1812"/>
                    <a:gd name="T98" fmla="*/ 0 w 1747"/>
                    <a:gd name="T99" fmla="*/ 1 h 1812"/>
                    <a:gd name="T100" fmla="*/ 0 w 1747"/>
                    <a:gd name="T101" fmla="*/ 1 h 1812"/>
                    <a:gd name="T102" fmla="*/ 0 w 1747"/>
                    <a:gd name="T103" fmla="*/ 0 h 18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47" h="1812">
                      <a:moveTo>
                        <a:pt x="0" y="273"/>
                      </a:moveTo>
                      <a:lnTo>
                        <a:pt x="40" y="238"/>
                      </a:lnTo>
                      <a:lnTo>
                        <a:pt x="82" y="205"/>
                      </a:lnTo>
                      <a:lnTo>
                        <a:pt x="125" y="175"/>
                      </a:lnTo>
                      <a:lnTo>
                        <a:pt x="169" y="147"/>
                      </a:lnTo>
                      <a:lnTo>
                        <a:pt x="215" y="122"/>
                      </a:lnTo>
                      <a:lnTo>
                        <a:pt x="260" y="99"/>
                      </a:lnTo>
                      <a:lnTo>
                        <a:pt x="307" y="78"/>
                      </a:lnTo>
                      <a:lnTo>
                        <a:pt x="355" y="60"/>
                      </a:lnTo>
                      <a:lnTo>
                        <a:pt x="403" y="44"/>
                      </a:lnTo>
                      <a:lnTo>
                        <a:pt x="451" y="31"/>
                      </a:lnTo>
                      <a:lnTo>
                        <a:pt x="501" y="20"/>
                      </a:lnTo>
                      <a:lnTo>
                        <a:pt x="550" y="11"/>
                      </a:lnTo>
                      <a:lnTo>
                        <a:pt x="601" y="5"/>
                      </a:lnTo>
                      <a:lnTo>
                        <a:pt x="650" y="1"/>
                      </a:lnTo>
                      <a:lnTo>
                        <a:pt x="700" y="0"/>
                      </a:lnTo>
                      <a:lnTo>
                        <a:pt x="751" y="1"/>
                      </a:lnTo>
                      <a:lnTo>
                        <a:pt x="800" y="5"/>
                      </a:lnTo>
                      <a:lnTo>
                        <a:pt x="851" y="10"/>
                      </a:lnTo>
                      <a:lnTo>
                        <a:pt x="900" y="18"/>
                      </a:lnTo>
                      <a:lnTo>
                        <a:pt x="949" y="29"/>
                      </a:lnTo>
                      <a:lnTo>
                        <a:pt x="998" y="42"/>
                      </a:lnTo>
                      <a:lnTo>
                        <a:pt x="1046" y="57"/>
                      </a:lnTo>
                      <a:lnTo>
                        <a:pt x="1093" y="75"/>
                      </a:lnTo>
                      <a:lnTo>
                        <a:pt x="1140" y="95"/>
                      </a:lnTo>
                      <a:lnTo>
                        <a:pt x="1186" y="117"/>
                      </a:lnTo>
                      <a:lnTo>
                        <a:pt x="1231" y="142"/>
                      </a:lnTo>
                      <a:lnTo>
                        <a:pt x="1275" y="168"/>
                      </a:lnTo>
                      <a:lnTo>
                        <a:pt x="1317" y="198"/>
                      </a:lnTo>
                      <a:lnTo>
                        <a:pt x="1358" y="229"/>
                      </a:lnTo>
                      <a:lnTo>
                        <a:pt x="1399" y="263"/>
                      </a:lnTo>
                      <a:lnTo>
                        <a:pt x="1437" y="300"/>
                      </a:lnTo>
                      <a:lnTo>
                        <a:pt x="1475" y="338"/>
                      </a:lnTo>
                      <a:lnTo>
                        <a:pt x="1543" y="420"/>
                      </a:lnTo>
                      <a:lnTo>
                        <a:pt x="1601" y="507"/>
                      </a:lnTo>
                      <a:lnTo>
                        <a:pt x="1649" y="598"/>
                      </a:lnTo>
                      <a:lnTo>
                        <a:pt x="1688" y="692"/>
                      </a:lnTo>
                      <a:lnTo>
                        <a:pt x="1717" y="788"/>
                      </a:lnTo>
                      <a:lnTo>
                        <a:pt x="1737" y="888"/>
                      </a:lnTo>
                      <a:lnTo>
                        <a:pt x="1747" y="988"/>
                      </a:lnTo>
                      <a:lnTo>
                        <a:pt x="1747" y="1087"/>
                      </a:lnTo>
                      <a:lnTo>
                        <a:pt x="1738" y="1187"/>
                      </a:lnTo>
                      <a:lnTo>
                        <a:pt x="1719" y="1286"/>
                      </a:lnTo>
                      <a:lnTo>
                        <a:pt x="1691" y="1382"/>
                      </a:lnTo>
                      <a:lnTo>
                        <a:pt x="1653" y="1476"/>
                      </a:lnTo>
                      <a:lnTo>
                        <a:pt x="1606" y="1567"/>
                      </a:lnTo>
                      <a:lnTo>
                        <a:pt x="1550" y="1654"/>
                      </a:lnTo>
                      <a:lnTo>
                        <a:pt x="1484" y="1736"/>
                      </a:lnTo>
                      <a:lnTo>
                        <a:pt x="1410" y="1812"/>
                      </a:lnTo>
                      <a:lnTo>
                        <a:pt x="1369" y="1768"/>
                      </a:lnTo>
                      <a:lnTo>
                        <a:pt x="1335" y="1730"/>
                      </a:lnTo>
                      <a:lnTo>
                        <a:pt x="1306" y="1698"/>
                      </a:lnTo>
                      <a:lnTo>
                        <a:pt x="1279" y="1669"/>
                      </a:lnTo>
                      <a:lnTo>
                        <a:pt x="1255" y="1643"/>
                      </a:lnTo>
                      <a:lnTo>
                        <a:pt x="1233" y="1619"/>
                      </a:lnTo>
                      <a:lnTo>
                        <a:pt x="1211" y="1596"/>
                      </a:lnTo>
                      <a:lnTo>
                        <a:pt x="1189" y="1570"/>
                      </a:lnTo>
                      <a:lnTo>
                        <a:pt x="1165" y="1544"/>
                      </a:lnTo>
                      <a:lnTo>
                        <a:pt x="1138" y="1515"/>
                      </a:lnTo>
                      <a:lnTo>
                        <a:pt x="1107" y="1481"/>
                      </a:lnTo>
                      <a:lnTo>
                        <a:pt x="1070" y="1441"/>
                      </a:lnTo>
                      <a:lnTo>
                        <a:pt x="1028" y="1395"/>
                      </a:lnTo>
                      <a:lnTo>
                        <a:pt x="978" y="1341"/>
                      </a:lnTo>
                      <a:lnTo>
                        <a:pt x="921" y="1278"/>
                      </a:lnTo>
                      <a:lnTo>
                        <a:pt x="853" y="1205"/>
                      </a:lnTo>
                      <a:lnTo>
                        <a:pt x="882" y="1172"/>
                      </a:lnTo>
                      <a:lnTo>
                        <a:pt x="904" y="1134"/>
                      </a:lnTo>
                      <a:lnTo>
                        <a:pt x="919" y="1094"/>
                      </a:lnTo>
                      <a:lnTo>
                        <a:pt x="924" y="1052"/>
                      </a:lnTo>
                      <a:lnTo>
                        <a:pt x="922" y="1009"/>
                      </a:lnTo>
                      <a:lnTo>
                        <a:pt x="912" y="969"/>
                      </a:lnTo>
                      <a:lnTo>
                        <a:pt x="893" y="930"/>
                      </a:lnTo>
                      <a:lnTo>
                        <a:pt x="867" y="894"/>
                      </a:lnTo>
                      <a:lnTo>
                        <a:pt x="852" y="879"/>
                      </a:lnTo>
                      <a:lnTo>
                        <a:pt x="834" y="865"/>
                      </a:lnTo>
                      <a:lnTo>
                        <a:pt x="816" y="853"/>
                      </a:lnTo>
                      <a:lnTo>
                        <a:pt x="797" y="843"/>
                      </a:lnTo>
                      <a:lnTo>
                        <a:pt x="777" y="835"/>
                      </a:lnTo>
                      <a:lnTo>
                        <a:pt x="757" y="830"/>
                      </a:lnTo>
                      <a:lnTo>
                        <a:pt x="737" y="825"/>
                      </a:lnTo>
                      <a:lnTo>
                        <a:pt x="716" y="823"/>
                      </a:lnTo>
                      <a:lnTo>
                        <a:pt x="694" y="824"/>
                      </a:lnTo>
                      <a:lnTo>
                        <a:pt x="673" y="825"/>
                      </a:lnTo>
                      <a:lnTo>
                        <a:pt x="652" y="830"/>
                      </a:lnTo>
                      <a:lnTo>
                        <a:pt x="631" y="836"/>
                      </a:lnTo>
                      <a:lnTo>
                        <a:pt x="612" y="844"/>
                      </a:lnTo>
                      <a:lnTo>
                        <a:pt x="593" y="855"/>
                      </a:lnTo>
                      <a:lnTo>
                        <a:pt x="574" y="867"/>
                      </a:lnTo>
                      <a:lnTo>
                        <a:pt x="557" y="881"/>
                      </a:lnTo>
                      <a:lnTo>
                        <a:pt x="516" y="837"/>
                      </a:lnTo>
                      <a:lnTo>
                        <a:pt x="481" y="799"/>
                      </a:lnTo>
                      <a:lnTo>
                        <a:pt x="451" y="767"/>
                      </a:lnTo>
                      <a:lnTo>
                        <a:pt x="425" y="738"/>
                      </a:lnTo>
                      <a:lnTo>
                        <a:pt x="402" y="713"/>
                      </a:lnTo>
                      <a:lnTo>
                        <a:pt x="379" y="688"/>
                      </a:lnTo>
                      <a:lnTo>
                        <a:pt x="358" y="664"/>
                      </a:lnTo>
                      <a:lnTo>
                        <a:pt x="335" y="639"/>
                      </a:lnTo>
                      <a:lnTo>
                        <a:pt x="311" y="613"/>
                      </a:lnTo>
                      <a:lnTo>
                        <a:pt x="284" y="583"/>
                      </a:lnTo>
                      <a:lnTo>
                        <a:pt x="253" y="549"/>
                      </a:lnTo>
                      <a:lnTo>
                        <a:pt x="217" y="510"/>
                      </a:lnTo>
                      <a:lnTo>
                        <a:pt x="174" y="464"/>
                      </a:lnTo>
                      <a:lnTo>
                        <a:pt x="125" y="410"/>
                      </a:lnTo>
                      <a:lnTo>
                        <a:pt x="67" y="347"/>
                      </a:lnTo>
                      <a:lnTo>
                        <a:pt x="0" y="27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03" name="Freeform 492">
                  <a:extLst>
                    <a:ext uri="{FF2B5EF4-FFF2-40B4-BE49-F238E27FC236}">
                      <a16:creationId xmlns:a16="http://schemas.microsoft.com/office/drawing/2014/main" id="{F353A3CC-AC34-4E74-A265-697D81A32162}"/>
                    </a:ext>
                  </a:extLst>
                </p:cNvPr>
                <p:cNvSpPr>
                  <a:spLocks/>
                </p:cNvSpPr>
                <p:nvPr/>
              </p:nvSpPr>
              <p:spPr bwMode="auto">
                <a:xfrm>
                  <a:off x="2146" y="2190"/>
                  <a:ext cx="578" cy="598"/>
                </a:xfrm>
                <a:custGeom>
                  <a:avLst/>
                  <a:gdLst>
                    <a:gd name="T0" fmla="*/ 0 w 1732"/>
                    <a:gd name="T1" fmla="*/ 0 h 1794"/>
                    <a:gd name="T2" fmla="*/ 0 w 1732"/>
                    <a:gd name="T3" fmla="*/ 0 h 1794"/>
                    <a:gd name="T4" fmla="*/ 0 w 1732"/>
                    <a:gd name="T5" fmla="*/ 0 h 1794"/>
                    <a:gd name="T6" fmla="*/ 0 w 1732"/>
                    <a:gd name="T7" fmla="*/ 0 h 1794"/>
                    <a:gd name="T8" fmla="*/ 1 w 1732"/>
                    <a:gd name="T9" fmla="*/ 0 h 1794"/>
                    <a:gd name="T10" fmla="*/ 1 w 1732"/>
                    <a:gd name="T11" fmla="*/ 0 h 1794"/>
                    <a:gd name="T12" fmla="*/ 1 w 1732"/>
                    <a:gd name="T13" fmla="*/ 0 h 1794"/>
                    <a:gd name="T14" fmla="*/ 1 w 1732"/>
                    <a:gd name="T15" fmla="*/ 0 h 1794"/>
                    <a:gd name="T16" fmla="*/ 1 w 1732"/>
                    <a:gd name="T17" fmla="*/ 0 h 1794"/>
                    <a:gd name="T18" fmla="*/ 1 w 1732"/>
                    <a:gd name="T19" fmla="*/ 0 h 1794"/>
                    <a:gd name="T20" fmla="*/ 1 w 1732"/>
                    <a:gd name="T21" fmla="*/ 0 h 1794"/>
                    <a:gd name="T22" fmla="*/ 1 w 1732"/>
                    <a:gd name="T23" fmla="*/ 0 h 1794"/>
                    <a:gd name="T24" fmla="*/ 2 w 1732"/>
                    <a:gd name="T25" fmla="*/ 0 h 1794"/>
                    <a:gd name="T26" fmla="*/ 2 w 1732"/>
                    <a:gd name="T27" fmla="*/ 0 h 1794"/>
                    <a:gd name="T28" fmla="*/ 2 w 1732"/>
                    <a:gd name="T29" fmla="*/ 0 h 1794"/>
                    <a:gd name="T30" fmla="*/ 2 w 1732"/>
                    <a:gd name="T31" fmla="*/ 0 h 1794"/>
                    <a:gd name="T32" fmla="*/ 2 w 1732"/>
                    <a:gd name="T33" fmla="*/ 1 h 1794"/>
                    <a:gd name="T34" fmla="*/ 2 w 1732"/>
                    <a:gd name="T35" fmla="*/ 1 h 1794"/>
                    <a:gd name="T36" fmla="*/ 2 w 1732"/>
                    <a:gd name="T37" fmla="*/ 1 h 1794"/>
                    <a:gd name="T38" fmla="*/ 2 w 1732"/>
                    <a:gd name="T39" fmla="*/ 1 h 1794"/>
                    <a:gd name="T40" fmla="*/ 2 w 1732"/>
                    <a:gd name="T41" fmla="*/ 2 h 1794"/>
                    <a:gd name="T42" fmla="*/ 2 w 1732"/>
                    <a:gd name="T43" fmla="*/ 2 h 1794"/>
                    <a:gd name="T44" fmla="*/ 2 w 1732"/>
                    <a:gd name="T45" fmla="*/ 2 h 1794"/>
                    <a:gd name="T46" fmla="*/ 2 w 1732"/>
                    <a:gd name="T47" fmla="*/ 2 h 1794"/>
                    <a:gd name="T48" fmla="*/ 2 w 1732"/>
                    <a:gd name="T49" fmla="*/ 2 h 1794"/>
                    <a:gd name="T50" fmla="*/ 2 w 1732"/>
                    <a:gd name="T51" fmla="*/ 2 h 1794"/>
                    <a:gd name="T52" fmla="*/ 2 w 1732"/>
                    <a:gd name="T53" fmla="*/ 2 h 1794"/>
                    <a:gd name="T54" fmla="*/ 2 w 1732"/>
                    <a:gd name="T55" fmla="*/ 2 h 1794"/>
                    <a:gd name="T56" fmla="*/ 2 w 1732"/>
                    <a:gd name="T57" fmla="*/ 2 h 1794"/>
                    <a:gd name="T58" fmla="*/ 1 w 1732"/>
                    <a:gd name="T59" fmla="*/ 2 h 1794"/>
                    <a:gd name="T60" fmla="*/ 1 w 1732"/>
                    <a:gd name="T61" fmla="*/ 2 h 1794"/>
                    <a:gd name="T62" fmla="*/ 1 w 1732"/>
                    <a:gd name="T63" fmla="*/ 2 h 1794"/>
                    <a:gd name="T64" fmla="*/ 1 w 1732"/>
                    <a:gd name="T65" fmla="*/ 2 h 1794"/>
                    <a:gd name="T66" fmla="*/ 1 w 1732"/>
                    <a:gd name="T67" fmla="*/ 1 h 1794"/>
                    <a:gd name="T68" fmla="*/ 1 w 1732"/>
                    <a:gd name="T69" fmla="*/ 1 h 1794"/>
                    <a:gd name="T70" fmla="*/ 1 w 1732"/>
                    <a:gd name="T71" fmla="*/ 1 h 1794"/>
                    <a:gd name="T72" fmla="*/ 1 w 1732"/>
                    <a:gd name="T73" fmla="*/ 1 h 1794"/>
                    <a:gd name="T74" fmla="*/ 1 w 1732"/>
                    <a:gd name="T75" fmla="*/ 1 h 1794"/>
                    <a:gd name="T76" fmla="*/ 1 w 1732"/>
                    <a:gd name="T77" fmla="*/ 1 h 1794"/>
                    <a:gd name="T78" fmla="*/ 1 w 1732"/>
                    <a:gd name="T79" fmla="*/ 1 h 1794"/>
                    <a:gd name="T80" fmla="*/ 1 w 1732"/>
                    <a:gd name="T81" fmla="*/ 1 h 1794"/>
                    <a:gd name="T82" fmla="*/ 1 w 1732"/>
                    <a:gd name="T83" fmla="*/ 1 h 1794"/>
                    <a:gd name="T84" fmla="*/ 1 w 1732"/>
                    <a:gd name="T85" fmla="*/ 1 h 1794"/>
                    <a:gd name="T86" fmla="*/ 1 w 1732"/>
                    <a:gd name="T87" fmla="*/ 1 h 1794"/>
                    <a:gd name="T88" fmla="*/ 1 w 1732"/>
                    <a:gd name="T89" fmla="*/ 1 h 1794"/>
                    <a:gd name="T90" fmla="*/ 1 w 1732"/>
                    <a:gd name="T91" fmla="*/ 1 h 1794"/>
                    <a:gd name="T92" fmla="*/ 1 w 1732"/>
                    <a:gd name="T93" fmla="*/ 1 h 1794"/>
                    <a:gd name="T94" fmla="*/ 0 w 1732"/>
                    <a:gd name="T95" fmla="*/ 1 h 1794"/>
                    <a:gd name="T96" fmla="*/ 0 w 1732"/>
                    <a:gd name="T97" fmla="*/ 1 h 1794"/>
                    <a:gd name="T98" fmla="*/ 0 w 1732"/>
                    <a:gd name="T99" fmla="*/ 1 h 1794"/>
                    <a:gd name="T100" fmla="*/ 0 w 1732"/>
                    <a:gd name="T101" fmla="*/ 1 h 1794"/>
                    <a:gd name="T102" fmla="*/ 0 w 1732"/>
                    <a:gd name="T103" fmla="*/ 0 h 17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32" h="1794">
                      <a:moveTo>
                        <a:pt x="0" y="271"/>
                      </a:moveTo>
                      <a:lnTo>
                        <a:pt x="41" y="236"/>
                      </a:lnTo>
                      <a:lnTo>
                        <a:pt x="81" y="203"/>
                      </a:lnTo>
                      <a:lnTo>
                        <a:pt x="124" y="173"/>
                      </a:lnTo>
                      <a:lnTo>
                        <a:pt x="168" y="146"/>
                      </a:lnTo>
                      <a:lnTo>
                        <a:pt x="213" y="121"/>
                      </a:lnTo>
                      <a:lnTo>
                        <a:pt x="259" y="98"/>
                      </a:lnTo>
                      <a:lnTo>
                        <a:pt x="305" y="77"/>
                      </a:lnTo>
                      <a:lnTo>
                        <a:pt x="352" y="59"/>
                      </a:lnTo>
                      <a:lnTo>
                        <a:pt x="401" y="44"/>
                      </a:lnTo>
                      <a:lnTo>
                        <a:pt x="449" y="31"/>
                      </a:lnTo>
                      <a:lnTo>
                        <a:pt x="497" y="20"/>
                      </a:lnTo>
                      <a:lnTo>
                        <a:pt x="546" y="11"/>
                      </a:lnTo>
                      <a:lnTo>
                        <a:pt x="596" y="5"/>
                      </a:lnTo>
                      <a:lnTo>
                        <a:pt x="646" y="1"/>
                      </a:lnTo>
                      <a:lnTo>
                        <a:pt x="695" y="0"/>
                      </a:lnTo>
                      <a:lnTo>
                        <a:pt x="745" y="1"/>
                      </a:lnTo>
                      <a:lnTo>
                        <a:pt x="794" y="5"/>
                      </a:lnTo>
                      <a:lnTo>
                        <a:pt x="845" y="10"/>
                      </a:lnTo>
                      <a:lnTo>
                        <a:pt x="893" y="18"/>
                      </a:lnTo>
                      <a:lnTo>
                        <a:pt x="942" y="29"/>
                      </a:lnTo>
                      <a:lnTo>
                        <a:pt x="990" y="42"/>
                      </a:lnTo>
                      <a:lnTo>
                        <a:pt x="1038" y="56"/>
                      </a:lnTo>
                      <a:lnTo>
                        <a:pt x="1085" y="74"/>
                      </a:lnTo>
                      <a:lnTo>
                        <a:pt x="1131" y="93"/>
                      </a:lnTo>
                      <a:lnTo>
                        <a:pt x="1176" y="115"/>
                      </a:lnTo>
                      <a:lnTo>
                        <a:pt x="1221" y="140"/>
                      </a:lnTo>
                      <a:lnTo>
                        <a:pt x="1264" y="167"/>
                      </a:lnTo>
                      <a:lnTo>
                        <a:pt x="1306" y="195"/>
                      </a:lnTo>
                      <a:lnTo>
                        <a:pt x="1347" y="227"/>
                      </a:lnTo>
                      <a:lnTo>
                        <a:pt x="1387" y="261"/>
                      </a:lnTo>
                      <a:lnTo>
                        <a:pt x="1425" y="296"/>
                      </a:lnTo>
                      <a:lnTo>
                        <a:pt x="1462" y="334"/>
                      </a:lnTo>
                      <a:lnTo>
                        <a:pt x="1529" y="416"/>
                      </a:lnTo>
                      <a:lnTo>
                        <a:pt x="1587" y="502"/>
                      </a:lnTo>
                      <a:lnTo>
                        <a:pt x="1635" y="592"/>
                      </a:lnTo>
                      <a:lnTo>
                        <a:pt x="1674" y="685"/>
                      </a:lnTo>
                      <a:lnTo>
                        <a:pt x="1702" y="781"/>
                      </a:lnTo>
                      <a:lnTo>
                        <a:pt x="1722" y="879"/>
                      </a:lnTo>
                      <a:lnTo>
                        <a:pt x="1732" y="978"/>
                      </a:lnTo>
                      <a:lnTo>
                        <a:pt x="1732" y="1077"/>
                      </a:lnTo>
                      <a:lnTo>
                        <a:pt x="1723" y="1176"/>
                      </a:lnTo>
                      <a:lnTo>
                        <a:pt x="1704" y="1273"/>
                      </a:lnTo>
                      <a:lnTo>
                        <a:pt x="1677" y="1369"/>
                      </a:lnTo>
                      <a:lnTo>
                        <a:pt x="1640" y="1462"/>
                      </a:lnTo>
                      <a:lnTo>
                        <a:pt x="1593" y="1552"/>
                      </a:lnTo>
                      <a:lnTo>
                        <a:pt x="1537" y="1637"/>
                      </a:lnTo>
                      <a:lnTo>
                        <a:pt x="1472" y="1718"/>
                      </a:lnTo>
                      <a:lnTo>
                        <a:pt x="1397" y="1794"/>
                      </a:lnTo>
                      <a:lnTo>
                        <a:pt x="1356" y="1749"/>
                      </a:lnTo>
                      <a:lnTo>
                        <a:pt x="1319" y="1709"/>
                      </a:lnTo>
                      <a:lnTo>
                        <a:pt x="1289" y="1677"/>
                      </a:lnTo>
                      <a:lnTo>
                        <a:pt x="1262" y="1647"/>
                      </a:lnTo>
                      <a:lnTo>
                        <a:pt x="1238" y="1621"/>
                      </a:lnTo>
                      <a:lnTo>
                        <a:pt x="1215" y="1597"/>
                      </a:lnTo>
                      <a:lnTo>
                        <a:pt x="1193" y="1573"/>
                      </a:lnTo>
                      <a:lnTo>
                        <a:pt x="1171" y="1548"/>
                      </a:lnTo>
                      <a:lnTo>
                        <a:pt x="1147" y="1522"/>
                      </a:lnTo>
                      <a:lnTo>
                        <a:pt x="1121" y="1493"/>
                      </a:lnTo>
                      <a:lnTo>
                        <a:pt x="1091" y="1460"/>
                      </a:lnTo>
                      <a:lnTo>
                        <a:pt x="1056" y="1422"/>
                      </a:lnTo>
                      <a:lnTo>
                        <a:pt x="1015" y="1377"/>
                      </a:lnTo>
                      <a:lnTo>
                        <a:pt x="967" y="1326"/>
                      </a:lnTo>
                      <a:lnTo>
                        <a:pt x="912" y="1265"/>
                      </a:lnTo>
                      <a:lnTo>
                        <a:pt x="847" y="1195"/>
                      </a:lnTo>
                      <a:lnTo>
                        <a:pt x="876" y="1162"/>
                      </a:lnTo>
                      <a:lnTo>
                        <a:pt x="898" y="1124"/>
                      </a:lnTo>
                      <a:lnTo>
                        <a:pt x="913" y="1084"/>
                      </a:lnTo>
                      <a:lnTo>
                        <a:pt x="918" y="1042"/>
                      </a:lnTo>
                      <a:lnTo>
                        <a:pt x="916" y="999"/>
                      </a:lnTo>
                      <a:lnTo>
                        <a:pt x="906" y="959"/>
                      </a:lnTo>
                      <a:lnTo>
                        <a:pt x="887" y="920"/>
                      </a:lnTo>
                      <a:lnTo>
                        <a:pt x="861" y="884"/>
                      </a:lnTo>
                      <a:lnTo>
                        <a:pt x="846" y="869"/>
                      </a:lnTo>
                      <a:lnTo>
                        <a:pt x="828" y="855"/>
                      </a:lnTo>
                      <a:lnTo>
                        <a:pt x="810" y="843"/>
                      </a:lnTo>
                      <a:lnTo>
                        <a:pt x="791" y="833"/>
                      </a:lnTo>
                      <a:lnTo>
                        <a:pt x="771" y="825"/>
                      </a:lnTo>
                      <a:lnTo>
                        <a:pt x="751" y="820"/>
                      </a:lnTo>
                      <a:lnTo>
                        <a:pt x="731" y="815"/>
                      </a:lnTo>
                      <a:lnTo>
                        <a:pt x="710" y="813"/>
                      </a:lnTo>
                      <a:lnTo>
                        <a:pt x="688" y="814"/>
                      </a:lnTo>
                      <a:lnTo>
                        <a:pt x="667" y="815"/>
                      </a:lnTo>
                      <a:lnTo>
                        <a:pt x="646" y="820"/>
                      </a:lnTo>
                      <a:lnTo>
                        <a:pt x="625" y="826"/>
                      </a:lnTo>
                      <a:lnTo>
                        <a:pt x="606" y="834"/>
                      </a:lnTo>
                      <a:lnTo>
                        <a:pt x="587" y="845"/>
                      </a:lnTo>
                      <a:lnTo>
                        <a:pt x="568" y="857"/>
                      </a:lnTo>
                      <a:lnTo>
                        <a:pt x="551" y="871"/>
                      </a:lnTo>
                      <a:lnTo>
                        <a:pt x="509" y="826"/>
                      </a:lnTo>
                      <a:lnTo>
                        <a:pt x="473" y="787"/>
                      </a:lnTo>
                      <a:lnTo>
                        <a:pt x="442" y="753"/>
                      </a:lnTo>
                      <a:lnTo>
                        <a:pt x="416" y="724"/>
                      </a:lnTo>
                      <a:lnTo>
                        <a:pt x="392" y="698"/>
                      </a:lnTo>
                      <a:lnTo>
                        <a:pt x="369" y="673"/>
                      </a:lnTo>
                      <a:lnTo>
                        <a:pt x="347" y="649"/>
                      </a:lnTo>
                      <a:lnTo>
                        <a:pt x="325" y="625"/>
                      </a:lnTo>
                      <a:lnTo>
                        <a:pt x="301" y="598"/>
                      </a:lnTo>
                      <a:lnTo>
                        <a:pt x="274" y="570"/>
                      </a:lnTo>
                      <a:lnTo>
                        <a:pt x="245" y="537"/>
                      </a:lnTo>
                      <a:lnTo>
                        <a:pt x="210" y="499"/>
                      </a:lnTo>
                      <a:lnTo>
                        <a:pt x="168" y="454"/>
                      </a:lnTo>
                      <a:lnTo>
                        <a:pt x="121" y="402"/>
                      </a:lnTo>
                      <a:lnTo>
                        <a:pt x="65" y="342"/>
                      </a:lnTo>
                      <a:lnTo>
                        <a:pt x="0" y="271"/>
                      </a:lnTo>
                      <a:close/>
                    </a:path>
                  </a:pathLst>
                </a:custGeom>
                <a:solidFill>
                  <a:srgbClr val="B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04" name="Freeform 493">
                  <a:extLst>
                    <a:ext uri="{FF2B5EF4-FFF2-40B4-BE49-F238E27FC236}">
                      <a16:creationId xmlns:a16="http://schemas.microsoft.com/office/drawing/2014/main" id="{11A02B6C-C3F4-4F7F-A894-3C6219A5717A}"/>
                    </a:ext>
                  </a:extLst>
                </p:cNvPr>
                <p:cNvSpPr>
                  <a:spLocks/>
                </p:cNvSpPr>
                <p:nvPr/>
              </p:nvSpPr>
              <p:spPr bwMode="auto">
                <a:xfrm>
                  <a:off x="2149" y="2194"/>
                  <a:ext cx="571" cy="592"/>
                </a:xfrm>
                <a:custGeom>
                  <a:avLst/>
                  <a:gdLst>
                    <a:gd name="T0" fmla="*/ 0 w 1713"/>
                    <a:gd name="T1" fmla="*/ 0 h 1775"/>
                    <a:gd name="T2" fmla="*/ 0 w 1713"/>
                    <a:gd name="T3" fmla="*/ 0 h 1775"/>
                    <a:gd name="T4" fmla="*/ 0 w 1713"/>
                    <a:gd name="T5" fmla="*/ 0 h 1775"/>
                    <a:gd name="T6" fmla="*/ 0 w 1713"/>
                    <a:gd name="T7" fmla="*/ 0 h 1775"/>
                    <a:gd name="T8" fmla="*/ 1 w 1713"/>
                    <a:gd name="T9" fmla="*/ 0 h 1775"/>
                    <a:gd name="T10" fmla="*/ 1 w 1713"/>
                    <a:gd name="T11" fmla="*/ 0 h 1775"/>
                    <a:gd name="T12" fmla="*/ 1 w 1713"/>
                    <a:gd name="T13" fmla="*/ 0 h 1775"/>
                    <a:gd name="T14" fmla="*/ 1 w 1713"/>
                    <a:gd name="T15" fmla="*/ 0 h 1775"/>
                    <a:gd name="T16" fmla="*/ 1 w 1713"/>
                    <a:gd name="T17" fmla="*/ 0 h 1775"/>
                    <a:gd name="T18" fmla="*/ 1 w 1713"/>
                    <a:gd name="T19" fmla="*/ 0 h 1775"/>
                    <a:gd name="T20" fmla="*/ 1 w 1713"/>
                    <a:gd name="T21" fmla="*/ 0 h 1775"/>
                    <a:gd name="T22" fmla="*/ 1 w 1713"/>
                    <a:gd name="T23" fmla="*/ 0 h 1775"/>
                    <a:gd name="T24" fmla="*/ 2 w 1713"/>
                    <a:gd name="T25" fmla="*/ 0 h 1775"/>
                    <a:gd name="T26" fmla="*/ 2 w 1713"/>
                    <a:gd name="T27" fmla="*/ 0 h 1775"/>
                    <a:gd name="T28" fmla="*/ 2 w 1713"/>
                    <a:gd name="T29" fmla="*/ 0 h 1775"/>
                    <a:gd name="T30" fmla="*/ 2 w 1713"/>
                    <a:gd name="T31" fmla="*/ 0 h 1775"/>
                    <a:gd name="T32" fmla="*/ 2 w 1713"/>
                    <a:gd name="T33" fmla="*/ 1 h 1775"/>
                    <a:gd name="T34" fmla="*/ 2 w 1713"/>
                    <a:gd name="T35" fmla="*/ 1 h 1775"/>
                    <a:gd name="T36" fmla="*/ 2 w 1713"/>
                    <a:gd name="T37" fmla="*/ 1 h 1775"/>
                    <a:gd name="T38" fmla="*/ 2 w 1713"/>
                    <a:gd name="T39" fmla="*/ 1 h 1775"/>
                    <a:gd name="T40" fmla="*/ 2 w 1713"/>
                    <a:gd name="T41" fmla="*/ 2 h 1775"/>
                    <a:gd name="T42" fmla="*/ 2 w 1713"/>
                    <a:gd name="T43" fmla="*/ 2 h 1775"/>
                    <a:gd name="T44" fmla="*/ 2 w 1713"/>
                    <a:gd name="T45" fmla="*/ 2 h 1775"/>
                    <a:gd name="T46" fmla="*/ 2 w 1713"/>
                    <a:gd name="T47" fmla="*/ 2 h 1775"/>
                    <a:gd name="T48" fmla="*/ 2 w 1713"/>
                    <a:gd name="T49" fmla="*/ 2 h 1775"/>
                    <a:gd name="T50" fmla="*/ 2 w 1713"/>
                    <a:gd name="T51" fmla="*/ 2 h 1775"/>
                    <a:gd name="T52" fmla="*/ 2 w 1713"/>
                    <a:gd name="T53" fmla="*/ 2 h 1775"/>
                    <a:gd name="T54" fmla="*/ 2 w 1713"/>
                    <a:gd name="T55" fmla="*/ 2 h 1775"/>
                    <a:gd name="T56" fmla="*/ 2 w 1713"/>
                    <a:gd name="T57" fmla="*/ 2 h 1775"/>
                    <a:gd name="T58" fmla="*/ 1 w 1713"/>
                    <a:gd name="T59" fmla="*/ 2 h 1775"/>
                    <a:gd name="T60" fmla="*/ 1 w 1713"/>
                    <a:gd name="T61" fmla="*/ 2 h 1775"/>
                    <a:gd name="T62" fmla="*/ 1 w 1713"/>
                    <a:gd name="T63" fmla="*/ 2 h 1775"/>
                    <a:gd name="T64" fmla="*/ 1 w 1713"/>
                    <a:gd name="T65" fmla="*/ 2 h 1775"/>
                    <a:gd name="T66" fmla="*/ 1 w 1713"/>
                    <a:gd name="T67" fmla="*/ 1 h 1775"/>
                    <a:gd name="T68" fmla="*/ 1 w 1713"/>
                    <a:gd name="T69" fmla="*/ 1 h 1775"/>
                    <a:gd name="T70" fmla="*/ 1 w 1713"/>
                    <a:gd name="T71" fmla="*/ 1 h 1775"/>
                    <a:gd name="T72" fmla="*/ 1 w 1713"/>
                    <a:gd name="T73" fmla="*/ 1 h 1775"/>
                    <a:gd name="T74" fmla="*/ 1 w 1713"/>
                    <a:gd name="T75" fmla="*/ 1 h 1775"/>
                    <a:gd name="T76" fmla="*/ 1 w 1713"/>
                    <a:gd name="T77" fmla="*/ 1 h 1775"/>
                    <a:gd name="T78" fmla="*/ 1 w 1713"/>
                    <a:gd name="T79" fmla="*/ 1 h 1775"/>
                    <a:gd name="T80" fmla="*/ 1 w 1713"/>
                    <a:gd name="T81" fmla="*/ 1 h 1775"/>
                    <a:gd name="T82" fmla="*/ 1 w 1713"/>
                    <a:gd name="T83" fmla="*/ 1 h 1775"/>
                    <a:gd name="T84" fmla="*/ 1 w 1713"/>
                    <a:gd name="T85" fmla="*/ 1 h 1775"/>
                    <a:gd name="T86" fmla="*/ 1 w 1713"/>
                    <a:gd name="T87" fmla="*/ 1 h 1775"/>
                    <a:gd name="T88" fmla="*/ 1 w 1713"/>
                    <a:gd name="T89" fmla="*/ 1 h 1775"/>
                    <a:gd name="T90" fmla="*/ 1 w 1713"/>
                    <a:gd name="T91" fmla="*/ 1 h 1775"/>
                    <a:gd name="T92" fmla="*/ 1 w 1713"/>
                    <a:gd name="T93" fmla="*/ 1 h 1775"/>
                    <a:gd name="T94" fmla="*/ 0 w 1713"/>
                    <a:gd name="T95" fmla="*/ 1 h 1775"/>
                    <a:gd name="T96" fmla="*/ 0 w 1713"/>
                    <a:gd name="T97" fmla="*/ 1 h 1775"/>
                    <a:gd name="T98" fmla="*/ 0 w 1713"/>
                    <a:gd name="T99" fmla="*/ 1 h 1775"/>
                    <a:gd name="T100" fmla="*/ 0 w 1713"/>
                    <a:gd name="T101" fmla="*/ 1 h 1775"/>
                    <a:gd name="T102" fmla="*/ 0 w 1713"/>
                    <a:gd name="T103" fmla="*/ 0 h 17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13" h="1775">
                      <a:moveTo>
                        <a:pt x="0" y="268"/>
                      </a:moveTo>
                      <a:lnTo>
                        <a:pt x="39" y="234"/>
                      </a:lnTo>
                      <a:lnTo>
                        <a:pt x="80" y="201"/>
                      </a:lnTo>
                      <a:lnTo>
                        <a:pt x="123" y="171"/>
                      </a:lnTo>
                      <a:lnTo>
                        <a:pt x="166" y="144"/>
                      </a:lnTo>
                      <a:lnTo>
                        <a:pt x="210" y="120"/>
                      </a:lnTo>
                      <a:lnTo>
                        <a:pt x="255" y="97"/>
                      </a:lnTo>
                      <a:lnTo>
                        <a:pt x="301" y="77"/>
                      </a:lnTo>
                      <a:lnTo>
                        <a:pt x="348" y="58"/>
                      </a:lnTo>
                      <a:lnTo>
                        <a:pt x="395" y="43"/>
                      </a:lnTo>
                      <a:lnTo>
                        <a:pt x="443" y="30"/>
                      </a:lnTo>
                      <a:lnTo>
                        <a:pt x="491" y="20"/>
                      </a:lnTo>
                      <a:lnTo>
                        <a:pt x="539" y="11"/>
                      </a:lnTo>
                      <a:lnTo>
                        <a:pt x="589" y="5"/>
                      </a:lnTo>
                      <a:lnTo>
                        <a:pt x="638" y="1"/>
                      </a:lnTo>
                      <a:lnTo>
                        <a:pt x="687" y="0"/>
                      </a:lnTo>
                      <a:lnTo>
                        <a:pt x="736" y="1"/>
                      </a:lnTo>
                      <a:lnTo>
                        <a:pt x="785" y="5"/>
                      </a:lnTo>
                      <a:lnTo>
                        <a:pt x="834" y="10"/>
                      </a:lnTo>
                      <a:lnTo>
                        <a:pt x="883" y="18"/>
                      </a:lnTo>
                      <a:lnTo>
                        <a:pt x="931" y="28"/>
                      </a:lnTo>
                      <a:lnTo>
                        <a:pt x="978" y="41"/>
                      </a:lnTo>
                      <a:lnTo>
                        <a:pt x="1025" y="55"/>
                      </a:lnTo>
                      <a:lnTo>
                        <a:pt x="1072" y="73"/>
                      </a:lnTo>
                      <a:lnTo>
                        <a:pt x="1117" y="92"/>
                      </a:lnTo>
                      <a:lnTo>
                        <a:pt x="1162" y="114"/>
                      </a:lnTo>
                      <a:lnTo>
                        <a:pt x="1206" y="138"/>
                      </a:lnTo>
                      <a:lnTo>
                        <a:pt x="1249" y="165"/>
                      </a:lnTo>
                      <a:lnTo>
                        <a:pt x="1292" y="193"/>
                      </a:lnTo>
                      <a:lnTo>
                        <a:pt x="1332" y="224"/>
                      </a:lnTo>
                      <a:lnTo>
                        <a:pt x="1371" y="257"/>
                      </a:lnTo>
                      <a:lnTo>
                        <a:pt x="1409" y="293"/>
                      </a:lnTo>
                      <a:lnTo>
                        <a:pt x="1445" y="330"/>
                      </a:lnTo>
                      <a:lnTo>
                        <a:pt x="1512" y="410"/>
                      </a:lnTo>
                      <a:lnTo>
                        <a:pt x="1569" y="495"/>
                      </a:lnTo>
                      <a:lnTo>
                        <a:pt x="1616" y="584"/>
                      </a:lnTo>
                      <a:lnTo>
                        <a:pt x="1655" y="677"/>
                      </a:lnTo>
                      <a:lnTo>
                        <a:pt x="1683" y="773"/>
                      </a:lnTo>
                      <a:lnTo>
                        <a:pt x="1702" y="869"/>
                      </a:lnTo>
                      <a:lnTo>
                        <a:pt x="1712" y="967"/>
                      </a:lnTo>
                      <a:lnTo>
                        <a:pt x="1713" y="1065"/>
                      </a:lnTo>
                      <a:lnTo>
                        <a:pt x="1704" y="1164"/>
                      </a:lnTo>
                      <a:lnTo>
                        <a:pt x="1685" y="1260"/>
                      </a:lnTo>
                      <a:lnTo>
                        <a:pt x="1658" y="1354"/>
                      </a:lnTo>
                      <a:lnTo>
                        <a:pt x="1622" y="1448"/>
                      </a:lnTo>
                      <a:lnTo>
                        <a:pt x="1576" y="1536"/>
                      </a:lnTo>
                      <a:lnTo>
                        <a:pt x="1520" y="1621"/>
                      </a:lnTo>
                      <a:lnTo>
                        <a:pt x="1456" y="1701"/>
                      </a:lnTo>
                      <a:lnTo>
                        <a:pt x="1383" y="1775"/>
                      </a:lnTo>
                      <a:lnTo>
                        <a:pt x="1340" y="1728"/>
                      </a:lnTo>
                      <a:lnTo>
                        <a:pt x="1303" y="1689"/>
                      </a:lnTo>
                      <a:lnTo>
                        <a:pt x="1272" y="1655"/>
                      </a:lnTo>
                      <a:lnTo>
                        <a:pt x="1243" y="1624"/>
                      </a:lnTo>
                      <a:lnTo>
                        <a:pt x="1219" y="1597"/>
                      </a:lnTo>
                      <a:lnTo>
                        <a:pt x="1196" y="1572"/>
                      </a:lnTo>
                      <a:lnTo>
                        <a:pt x="1174" y="1548"/>
                      </a:lnTo>
                      <a:lnTo>
                        <a:pt x="1152" y="1524"/>
                      </a:lnTo>
                      <a:lnTo>
                        <a:pt x="1128" y="1499"/>
                      </a:lnTo>
                      <a:lnTo>
                        <a:pt x="1102" y="1471"/>
                      </a:lnTo>
                      <a:lnTo>
                        <a:pt x="1073" y="1439"/>
                      </a:lnTo>
                      <a:lnTo>
                        <a:pt x="1039" y="1402"/>
                      </a:lnTo>
                      <a:lnTo>
                        <a:pt x="1000" y="1359"/>
                      </a:lnTo>
                      <a:lnTo>
                        <a:pt x="954" y="1310"/>
                      </a:lnTo>
                      <a:lnTo>
                        <a:pt x="901" y="1251"/>
                      </a:lnTo>
                      <a:lnTo>
                        <a:pt x="839" y="1184"/>
                      </a:lnTo>
                      <a:lnTo>
                        <a:pt x="868" y="1151"/>
                      </a:lnTo>
                      <a:lnTo>
                        <a:pt x="890" y="1113"/>
                      </a:lnTo>
                      <a:lnTo>
                        <a:pt x="905" y="1073"/>
                      </a:lnTo>
                      <a:lnTo>
                        <a:pt x="910" y="1031"/>
                      </a:lnTo>
                      <a:lnTo>
                        <a:pt x="908" y="988"/>
                      </a:lnTo>
                      <a:lnTo>
                        <a:pt x="898" y="948"/>
                      </a:lnTo>
                      <a:lnTo>
                        <a:pt x="879" y="909"/>
                      </a:lnTo>
                      <a:lnTo>
                        <a:pt x="853" y="873"/>
                      </a:lnTo>
                      <a:lnTo>
                        <a:pt x="838" y="858"/>
                      </a:lnTo>
                      <a:lnTo>
                        <a:pt x="820" y="844"/>
                      </a:lnTo>
                      <a:lnTo>
                        <a:pt x="802" y="832"/>
                      </a:lnTo>
                      <a:lnTo>
                        <a:pt x="783" y="822"/>
                      </a:lnTo>
                      <a:lnTo>
                        <a:pt x="763" y="814"/>
                      </a:lnTo>
                      <a:lnTo>
                        <a:pt x="743" y="809"/>
                      </a:lnTo>
                      <a:lnTo>
                        <a:pt x="723" y="804"/>
                      </a:lnTo>
                      <a:lnTo>
                        <a:pt x="702" y="802"/>
                      </a:lnTo>
                      <a:lnTo>
                        <a:pt x="680" y="803"/>
                      </a:lnTo>
                      <a:lnTo>
                        <a:pt x="659" y="804"/>
                      </a:lnTo>
                      <a:lnTo>
                        <a:pt x="638" y="809"/>
                      </a:lnTo>
                      <a:lnTo>
                        <a:pt x="617" y="815"/>
                      </a:lnTo>
                      <a:lnTo>
                        <a:pt x="598" y="823"/>
                      </a:lnTo>
                      <a:lnTo>
                        <a:pt x="579" y="834"/>
                      </a:lnTo>
                      <a:lnTo>
                        <a:pt x="560" y="846"/>
                      </a:lnTo>
                      <a:lnTo>
                        <a:pt x="543" y="860"/>
                      </a:lnTo>
                      <a:lnTo>
                        <a:pt x="500" y="813"/>
                      </a:lnTo>
                      <a:lnTo>
                        <a:pt x="463" y="774"/>
                      </a:lnTo>
                      <a:lnTo>
                        <a:pt x="431" y="739"/>
                      </a:lnTo>
                      <a:lnTo>
                        <a:pt x="403" y="709"/>
                      </a:lnTo>
                      <a:lnTo>
                        <a:pt x="379" y="682"/>
                      </a:lnTo>
                      <a:lnTo>
                        <a:pt x="356" y="657"/>
                      </a:lnTo>
                      <a:lnTo>
                        <a:pt x="334" y="632"/>
                      </a:lnTo>
                      <a:lnTo>
                        <a:pt x="312" y="608"/>
                      </a:lnTo>
                      <a:lnTo>
                        <a:pt x="288" y="583"/>
                      </a:lnTo>
                      <a:lnTo>
                        <a:pt x="263" y="555"/>
                      </a:lnTo>
                      <a:lnTo>
                        <a:pt x="233" y="523"/>
                      </a:lnTo>
                      <a:lnTo>
                        <a:pt x="201" y="487"/>
                      </a:lnTo>
                      <a:lnTo>
                        <a:pt x="161" y="444"/>
                      </a:lnTo>
                      <a:lnTo>
                        <a:pt x="115" y="394"/>
                      </a:lnTo>
                      <a:lnTo>
                        <a:pt x="62" y="335"/>
                      </a:lnTo>
                      <a:lnTo>
                        <a:pt x="0" y="26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05" name="Freeform 494">
                  <a:extLst>
                    <a:ext uri="{FF2B5EF4-FFF2-40B4-BE49-F238E27FC236}">
                      <a16:creationId xmlns:a16="http://schemas.microsoft.com/office/drawing/2014/main" id="{E5A4E3AB-5E53-43B5-98E0-73E1C81F0216}"/>
                    </a:ext>
                  </a:extLst>
                </p:cNvPr>
                <p:cNvSpPr>
                  <a:spLocks/>
                </p:cNvSpPr>
                <p:nvPr/>
              </p:nvSpPr>
              <p:spPr bwMode="auto">
                <a:xfrm>
                  <a:off x="2151" y="2197"/>
                  <a:ext cx="566" cy="586"/>
                </a:xfrm>
                <a:custGeom>
                  <a:avLst/>
                  <a:gdLst>
                    <a:gd name="T0" fmla="*/ 0 w 1696"/>
                    <a:gd name="T1" fmla="*/ 0 h 1757"/>
                    <a:gd name="T2" fmla="*/ 0 w 1696"/>
                    <a:gd name="T3" fmla="*/ 0 h 1757"/>
                    <a:gd name="T4" fmla="*/ 0 w 1696"/>
                    <a:gd name="T5" fmla="*/ 0 h 1757"/>
                    <a:gd name="T6" fmla="*/ 0 w 1696"/>
                    <a:gd name="T7" fmla="*/ 0 h 1757"/>
                    <a:gd name="T8" fmla="*/ 1 w 1696"/>
                    <a:gd name="T9" fmla="*/ 0 h 1757"/>
                    <a:gd name="T10" fmla="*/ 1 w 1696"/>
                    <a:gd name="T11" fmla="*/ 0 h 1757"/>
                    <a:gd name="T12" fmla="*/ 1 w 1696"/>
                    <a:gd name="T13" fmla="*/ 0 h 1757"/>
                    <a:gd name="T14" fmla="*/ 1 w 1696"/>
                    <a:gd name="T15" fmla="*/ 0 h 1757"/>
                    <a:gd name="T16" fmla="*/ 1 w 1696"/>
                    <a:gd name="T17" fmla="*/ 0 h 1757"/>
                    <a:gd name="T18" fmla="*/ 1 w 1696"/>
                    <a:gd name="T19" fmla="*/ 0 h 1757"/>
                    <a:gd name="T20" fmla="*/ 1 w 1696"/>
                    <a:gd name="T21" fmla="*/ 0 h 1757"/>
                    <a:gd name="T22" fmla="*/ 1 w 1696"/>
                    <a:gd name="T23" fmla="*/ 0 h 1757"/>
                    <a:gd name="T24" fmla="*/ 2 w 1696"/>
                    <a:gd name="T25" fmla="*/ 0 h 1757"/>
                    <a:gd name="T26" fmla="*/ 2 w 1696"/>
                    <a:gd name="T27" fmla="*/ 0 h 1757"/>
                    <a:gd name="T28" fmla="*/ 2 w 1696"/>
                    <a:gd name="T29" fmla="*/ 0 h 1757"/>
                    <a:gd name="T30" fmla="*/ 2 w 1696"/>
                    <a:gd name="T31" fmla="*/ 0 h 1757"/>
                    <a:gd name="T32" fmla="*/ 2 w 1696"/>
                    <a:gd name="T33" fmla="*/ 1 h 1757"/>
                    <a:gd name="T34" fmla="*/ 2 w 1696"/>
                    <a:gd name="T35" fmla="*/ 1 h 1757"/>
                    <a:gd name="T36" fmla="*/ 2 w 1696"/>
                    <a:gd name="T37" fmla="*/ 1 h 1757"/>
                    <a:gd name="T38" fmla="*/ 2 w 1696"/>
                    <a:gd name="T39" fmla="*/ 1 h 1757"/>
                    <a:gd name="T40" fmla="*/ 2 w 1696"/>
                    <a:gd name="T41" fmla="*/ 2 h 1757"/>
                    <a:gd name="T42" fmla="*/ 2 w 1696"/>
                    <a:gd name="T43" fmla="*/ 2 h 1757"/>
                    <a:gd name="T44" fmla="*/ 2 w 1696"/>
                    <a:gd name="T45" fmla="*/ 2 h 1757"/>
                    <a:gd name="T46" fmla="*/ 2 w 1696"/>
                    <a:gd name="T47" fmla="*/ 2 h 1757"/>
                    <a:gd name="T48" fmla="*/ 2 w 1696"/>
                    <a:gd name="T49" fmla="*/ 2 h 1757"/>
                    <a:gd name="T50" fmla="*/ 2 w 1696"/>
                    <a:gd name="T51" fmla="*/ 2 h 1757"/>
                    <a:gd name="T52" fmla="*/ 2 w 1696"/>
                    <a:gd name="T53" fmla="*/ 2 h 1757"/>
                    <a:gd name="T54" fmla="*/ 2 w 1696"/>
                    <a:gd name="T55" fmla="*/ 2 h 1757"/>
                    <a:gd name="T56" fmla="*/ 2 w 1696"/>
                    <a:gd name="T57" fmla="*/ 2 h 1757"/>
                    <a:gd name="T58" fmla="*/ 1 w 1696"/>
                    <a:gd name="T59" fmla="*/ 2 h 1757"/>
                    <a:gd name="T60" fmla="*/ 1 w 1696"/>
                    <a:gd name="T61" fmla="*/ 2 h 1757"/>
                    <a:gd name="T62" fmla="*/ 1 w 1696"/>
                    <a:gd name="T63" fmla="*/ 2 h 1757"/>
                    <a:gd name="T64" fmla="*/ 1 w 1696"/>
                    <a:gd name="T65" fmla="*/ 2 h 1757"/>
                    <a:gd name="T66" fmla="*/ 1 w 1696"/>
                    <a:gd name="T67" fmla="*/ 1 h 1757"/>
                    <a:gd name="T68" fmla="*/ 1 w 1696"/>
                    <a:gd name="T69" fmla="*/ 1 h 1757"/>
                    <a:gd name="T70" fmla="*/ 1 w 1696"/>
                    <a:gd name="T71" fmla="*/ 1 h 1757"/>
                    <a:gd name="T72" fmla="*/ 1 w 1696"/>
                    <a:gd name="T73" fmla="*/ 1 h 1757"/>
                    <a:gd name="T74" fmla="*/ 1 w 1696"/>
                    <a:gd name="T75" fmla="*/ 1 h 1757"/>
                    <a:gd name="T76" fmla="*/ 1 w 1696"/>
                    <a:gd name="T77" fmla="*/ 1 h 1757"/>
                    <a:gd name="T78" fmla="*/ 1 w 1696"/>
                    <a:gd name="T79" fmla="*/ 1 h 1757"/>
                    <a:gd name="T80" fmla="*/ 1 w 1696"/>
                    <a:gd name="T81" fmla="*/ 1 h 1757"/>
                    <a:gd name="T82" fmla="*/ 1 w 1696"/>
                    <a:gd name="T83" fmla="*/ 1 h 1757"/>
                    <a:gd name="T84" fmla="*/ 1 w 1696"/>
                    <a:gd name="T85" fmla="*/ 1 h 1757"/>
                    <a:gd name="T86" fmla="*/ 1 w 1696"/>
                    <a:gd name="T87" fmla="*/ 1 h 1757"/>
                    <a:gd name="T88" fmla="*/ 1 w 1696"/>
                    <a:gd name="T89" fmla="*/ 1 h 1757"/>
                    <a:gd name="T90" fmla="*/ 1 w 1696"/>
                    <a:gd name="T91" fmla="*/ 1 h 1757"/>
                    <a:gd name="T92" fmla="*/ 1 w 1696"/>
                    <a:gd name="T93" fmla="*/ 1 h 1757"/>
                    <a:gd name="T94" fmla="*/ 0 w 1696"/>
                    <a:gd name="T95" fmla="*/ 1 h 1757"/>
                    <a:gd name="T96" fmla="*/ 0 w 1696"/>
                    <a:gd name="T97" fmla="*/ 1 h 1757"/>
                    <a:gd name="T98" fmla="*/ 0 w 1696"/>
                    <a:gd name="T99" fmla="*/ 1 h 1757"/>
                    <a:gd name="T100" fmla="*/ 0 w 1696"/>
                    <a:gd name="T101" fmla="*/ 1 h 1757"/>
                    <a:gd name="T102" fmla="*/ 0 w 1696"/>
                    <a:gd name="T103" fmla="*/ 0 h 1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96" h="1757">
                      <a:moveTo>
                        <a:pt x="0" y="265"/>
                      </a:moveTo>
                      <a:lnTo>
                        <a:pt x="39" y="231"/>
                      </a:lnTo>
                      <a:lnTo>
                        <a:pt x="80" y="199"/>
                      </a:lnTo>
                      <a:lnTo>
                        <a:pt x="121" y="170"/>
                      </a:lnTo>
                      <a:lnTo>
                        <a:pt x="164" y="143"/>
                      </a:lnTo>
                      <a:lnTo>
                        <a:pt x="208" y="118"/>
                      </a:lnTo>
                      <a:lnTo>
                        <a:pt x="253" y="95"/>
                      </a:lnTo>
                      <a:lnTo>
                        <a:pt x="298" y="76"/>
                      </a:lnTo>
                      <a:lnTo>
                        <a:pt x="344" y="58"/>
                      </a:lnTo>
                      <a:lnTo>
                        <a:pt x="391" y="43"/>
                      </a:lnTo>
                      <a:lnTo>
                        <a:pt x="438" y="30"/>
                      </a:lnTo>
                      <a:lnTo>
                        <a:pt x="486" y="20"/>
                      </a:lnTo>
                      <a:lnTo>
                        <a:pt x="535" y="11"/>
                      </a:lnTo>
                      <a:lnTo>
                        <a:pt x="583" y="6"/>
                      </a:lnTo>
                      <a:lnTo>
                        <a:pt x="632" y="2"/>
                      </a:lnTo>
                      <a:lnTo>
                        <a:pt x="680" y="0"/>
                      </a:lnTo>
                      <a:lnTo>
                        <a:pt x="729" y="1"/>
                      </a:lnTo>
                      <a:lnTo>
                        <a:pt x="778" y="4"/>
                      </a:lnTo>
                      <a:lnTo>
                        <a:pt x="826" y="10"/>
                      </a:lnTo>
                      <a:lnTo>
                        <a:pt x="875" y="19"/>
                      </a:lnTo>
                      <a:lnTo>
                        <a:pt x="922" y="29"/>
                      </a:lnTo>
                      <a:lnTo>
                        <a:pt x="969" y="41"/>
                      </a:lnTo>
                      <a:lnTo>
                        <a:pt x="1016" y="56"/>
                      </a:lnTo>
                      <a:lnTo>
                        <a:pt x="1062" y="72"/>
                      </a:lnTo>
                      <a:lnTo>
                        <a:pt x="1107" y="92"/>
                      </a:lnTo>
                      <a:lnTo>
                        <a:pt x="1152" y="114"/>
                      </a:lnTo>
                      <a:lnTo>
                        <a:pt x="1195" y="137"/>
                      </a:lnTo>
                      <a:lnTo>
                        <a:pt x="1238" y="163"/>
                      </a:lnTo>
                      <a:lnTo>
                        <a:pt x="1279" y="192"/>
                      </a:lnTo>
                      <a:lnTo>
                        <a:pt x="1319" y="222"/>
                      </a:lnTo>
                      <a:lnTo>
                        <a:pt x="1358" y="255"/>
                      </a:lnTo>
                      <a:lnTo>
                        <a:pt x="1395" y="290"/>
                      </a:lnTo>
                      <a:lnTo>
                        <a:pt x="1432" y="328"/>
                      </a:lnTo>
                      <a:lnTo>
                        <a:pt x="1497" y="408"/>
                      </a:lnTo>
                      <a:lnTo>
                        <a:pt x="1553" y="492"/>
                      </a:lnTo>
                      <a:lnTo>
                        <a:pt x="1601" y="580"/>
                      </a:lnTo>
                      <a:lnTo>
                        <a:pt x="1639" y="672"/>
                      </a:lnTo>
                      <a:lnTo>
                        <a:pt x="1666" y="766"/>
                      </a:lnTo>
                      <a:lnTo>
                        <a:pt x="1686" y="861"/>
                      </a:lnTo>
                      <a:lnTo>
                        <a:pt x="1695" y="958"/>
                      </a:lnTo>
                      <a:lnTo>
                        <a:pt x="1696" y="1055"/>
                      </a:lnTo>
                      <a:lnTo>
                        <a:pt x="1687" y="1152"/>
                      </a:lnTo>
                      <a:lnTo>
                        <a:pt x="1669" y="1248"/>
                      </a:lnTo>
                      <a:lnTo>
                        <a:pt x="1641" y="1341"/>
                      </a:lnTo>
                      <a:lnTo>
                        <a:pt x="1605" y="1433"/>
                      </a:lnTo>
                      <a:lnTo>
                        <a:pt x="1559" y="1521"/>
                      </a:lnTo>
                      <a:lnTo>
                        <a:pt x="1505" y="1605"/>
                      </a:lnTo>
                      <a:lnTo>
                        <a:pt x="1440" y="1684"/>
                      </a:lnTo>
                      <a:lnTo>
                        <a:pt x="1368" y="1757"/>
                      </a:lnTo>
                      <a:lnTo>
                        <a:pt x="1324" y="1709"/>
                      </a:lnTo>
                      <a:lnTo>
                        <a:pt x="1286" y="1669"/>
                      </a:lnTo>
                      <a:lnTo>
                        <a:pt x="1254" y="1633"/>
                      </a:lnTo>
                      <a:lnTo>
                        <a:pt x="1225" y="1602"/>
                      </a:lnTo>
                      <a:lnTo>
                        <a:pt x="1200" y="1575"/>
                      </a:lnTo>
                      <a:lnTo>
                        <a:pt x="1177" y="1549"/>
                      </a:lnTo>
                      <a:lnTo>
                        <a:pt x="1155" y="1525"/>
                      </a:lnTo>
                      <a:lnTo>
                        <a:pt x="1133" y="1501"/>
                      </a:lnTo>
                      <a:lnTo>
                        <a:pt x="1110" y="1476"/>
                      </a:lnTo>
                      <a:lnTo>
                        <a:pt x="1085" y="1449"/>
                      </a:lnTo>
                      <a:lnTo>
                        <a:pt x="1057" y="1418"/>
                      </a:lnTo>
                      <a:lnTo>
                        <a:pt x="1025" y="1383"/>
                      </a:lnTo>
                      <a:lnTo>
                        <a:pt x="986" y="1341"/>
                      </a:lnTo>
                      <a:lnTo>
                        <a:pt x="943" y="1294"/>
                      </a:lnTo>
                      <a:lnTo>
                        <a:pt x="891" y="1238"/>
                      </a:lnTo>
                      <a:lnTo>
                        <a:pt x="832" y="1174"/>
                      </a:lnTo>
                      <a:lnTo>
                        <a:pt x="861" y="1141"/>
                      </a:lnTo>
                      <a:lnTo>
                        <a:pt x="883" y="1103"/>
                      </a:lnTo>
                      <a:lnTo>
                        <a:pt x="898" y="1063"/>
                      </a:lnTo>
                      <a:lnTo>
                        <a:pt x="903" y="1021"/>
                      </a:lnTo>
                      <a:lnTo>
                        <a:pt x="901" y="978"/>
                      </a:lnTo>
                      <a:lnTo>
                        <a:pt x="891" y="938"/>
                      </a:lnTo>
                      <a:lnTo>
                        <a:pt x="872" y="899"/>
                      </a:lnTo>
                      <a:lnTo>
                        <a:pt x="846" y="863"/>
                      </a:lnTo>
                      <a:lnTo>
                        <a:pt x="831" y="848"/>
                      </a:lnTo>
                      <a:lnTo>
                        <a:pt x="813" y="834"/>
                      </a:lnTo>
                      <a:lnTo>
                        <a:pt x="795" y="822"/>
                      </a:lnTo>
                      <a:lnTo>
                        <a:pt x="776" y="812"/>
                      </a:lnTo>
                      <a:lnTo>
                        <a:pt x="756" y="804"/>
                      </a:lnTo>
                      <a:lnTo>
                        <a:pt x="736" y="799"/>
                      </a:lnTo>
                      <a:lnTo>
                        <a:pt x="716" y="794"/>
                      </a:lnTo>
                      <a:lnTo>
                        <a:pt x="695" y="792"/>
                      </a:lnTo>
                      <a:lnTo>
                        <a:pt x="673" y="793"/>
                      </a:lnTo>
                      <a:lnTo>
                        <a:pt x="652" y="794"/>
                      </a:lnTo>
                      <a:lnTo>
                        <a:pt x="631" y="799"/>
                      </a:lnTo>
                      <a:lnTo>
                        <a:pt x="610" y="805"/>
                      </a:lnTo>
                      <a:lnTo>
                        <a:pt x="591" y="813"/>
                      </a:lnTo>
                      <a:lnTo>
                        <a:pt x="572" y="824"/>
                      </a:lnTo>
                      <a:lnTo>
                        <a:pt x="553" y="836"/>
                      </a:lnTo>
                      <a:lnTo>
                        <a:pt x="536" y="850"/>
                      </a:lnTo>
                      <a:lnTo>
                        <a:pt x="492" y="802"/>
                      </a:lnTo>
                      <a:lnTo>
                        <a:pt x="453" y="760"/>
                      </a:lnTo>
                      <a:lnTo>
                        <a:pt x="421" y="725"/>
                      </a:lnTo>
                      <a:lnTo>
                        <a:pt x="392" y="695"/>
                      </a:lnTo>
                      <a:lnTo>
                        <a:pt x="367" y="667"/>
                      </a:lnTo>
                      <a:lnTo>
                        <a:pt x="344" y="642"/>
                      </a:lnTo>
                      <a:lnTo>
                        <a:pt x="322" y="618"/>
                      </a:lnTo>
                      <a:lnTo>
                        <a:pt x="300" y="594"/>
                      </a:lnTo>
                      <a:lnTo>
                        <a:pt x="277" y="569"/>
                      </a:lnTo>
                      <a:lnTo>
                        <a:pt x="252" y="541"/>
                      </a:lnTo>
                      <a:lnTo>
                        <a:pt x="223" y="511"/>
                      </a:lnTo>
                      <a:lnTo>
                        <a:pt x="191" y="474"/>
                      </a:lnTo>
                      <a:lnTo>
                        <a:pt x="154" y="434"/>
                      </a:lnTo>
                      <a:lnTo>
                        <a:pt x="110" y="386"/>
                      </a:lnTo>
                      <a:lnTo>
                        <a:pt x="59" y="330"/>
                      </a:lnTo>
                      <a:lnTo>
                        <a:pt x="0" y="265"/>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06" name="Freeform 495">
                  <a:extLst>
                    <a:ext uri="{FF2B5EF4-FFF2-40B4-BE49-F238E27FC236}">
                      <a16:creationId xmlns:a16="http://schemas.microsoft.com/office/drawing/2014/main" id="{403D6D5A-E644-48BC-93DD-0DA06AC0D209}"/>
                    </a:ext>
                  </a:extLst>
                </p:cNvPr>
                <p:cNvSpPr>
                  <a:spLocks/>
                </p:cNvSpPr>
                <p:nvPr/>
              </p:nvSpPr>
              <p:spPr bwMode="auto">
                <a:xfrm>
                  <a:off x="2154" y="2201"/>
                  <a:ext cx="559" cy="580"/>
                </a:xfrm>
                <a:custGeom>
                  <a:avLst/>
                  <a:gdLst>
                    <a:gd name="T0" fmla="*/ 0 w 1678"/>
                    <a:gd name="T1" fmla="*/ 0 h 1740"/>
                    <a:gd name="T2" fmla="*/ 0 w 1678"/>
                    <a:gd name="T3" fmla="*/ 0 h 1740"/>
                    <a:gd name="T4" fmla="*/ 0 w 1678"/>
                    <a:gd name="T5" fmla="*/ 0 h 1740"/>
                    <a:gd name="T6" fmla="*/ 0 w 1678"/>
                    <a:gd name="T7" fmla="*/ 0 h 1740"/>
                    <a:gd name="T8" fmla="*/ 1 w 1678"/>
                    <a:gd name="T9" fmla="*/ 0 h 1740"/>
                    <a:gd name="T10" fmla="*/ 1 w 1678"/>
                    <a:gd name="T11" fmla="*/ 0 h 1740"/>
                    <a:gd name="T12" fmla="*/ 1 w 1678"/>
                    <a:gd name="T13" fmla="*/ 0 h 1740"/>
                    <a:gd name="T14" fmla="*/ 1 w 1678"/>
                    <a:gd name="T15" fmla="*/ 0 h 1740"/>
                    <a:gd name="T16" fmla="*/ 1 w 1678"/>
                    <a:gd name="T17" fmla="*/ 0 h 1740"/>
                    <a:gd name="T18" fmla="*/ 1 w 1678"/>
                    <a:gd name="T19" fmla="*/ 0 h 1740"/>
                    <a:gd name="T20" fmla="*/ 1 w 1678"/>
                    <a:gd name="T21" fmla="*/ 0 h 1740"/>
                    <a:gd name="T22" fmla="*/ 1 w 1678"/>
                    <a:gd name="T23" fmla="*/ 0 h 1740"/>
                    <a:gd name="T24" fmla="*/ 2 w 1678"/>
                    <a:gd name="T25" fmla="*/ 0 h 1740"/>
                    <a:gd name="T26" fmla="*/ 2 w 1678"/>
                    <a:gd name="T27" fmla="*/ 0 h 1740"/>
                    <a:gd name="T28" fmla="*/ 2 w 1678"/>
                    <a:gd name="T29" fmla="*/ 0 h 1740"/>
                    <a:gd name="T30" fmla="*/ 2 w 1678"/>
                    <a:gd name="T31" fmla="*/ 0 h 1740"/>
                    <a:gd name="T32" fmla="*/ 2 w 1678"/>
                    <a:gd name="T33" fmla="*/ 1 h 1740"/>
                    <a:gd name="T34" fmla="*/ 2 w 1678"/>
                    <a:gd name="T35" fmla="*/ 1 h 1740"/>
                    <a:gd name="T36" fmla="*/ 2 w 1678"/>
                    <a:gd name="T37" fmla="*/ 1 h 1740"/>
                    <a:gd name="T38" fmla="*/ 2 w 1678"/>
                    <a:gd name="T39" fmla="*/ 1 h 1740"/>
                    <a:gd name="T40" fmla="*/ 2 w 1678"/>
                    <a:gd name="T41" fmla="*/ 2 h 1740"/>
                    <a:gd name="T42" fmla="*/ 2 w 1678"/>
                    <a:gd name="T43" fmla="*/ 2 h 1740"/>
                    <a:gd name="T44" fmla="*/ 2 w 1678"/>
                    <a:gd name="T45" fmla="*/ 2 h 1740"/>
                    <a:gd name="T46" fmla="*/ 2 w 1678"/>
                    <a:gd name="T47" fmla="*/ 2 h 1740"/>
                    <a:gd name="T48" fmla="*/ 2 w 1678"/>
                    <a:gd name="T49" fmla="*/ 2 h 1740"/>
                    <a:gd name="T50" fmla="*/ 2 w 1678"/>
                    <a:gd name="T51" fmla="*/ 2 h 1740"/>
                    <a:gd name="T52" fmla="*/ 2 w 1678"/>
                    <a:gd name="T53" fmla="*/ 2 h 1740"/>
                    <a:gd name="T54" fmla="*/ 2 w 1678"/>
                    <a:gd name="T55" fmla="*/ 2 h 1740"/>
                    <a:gd name="T56" fmla="*/ 1 w 1678"/>
                    <a:gd name="T57" fmla="*/ 2 h 1740"/>
                    <a:gd name="T58" fmla="*/ 1 w 1678"/>
                    <a:gd name="T59" fmla="*/ 2 h 1740"/>
                    <a:gd name="T60" fmla="*/ 1 w 1678"/>
                    <a:gd name="T61" fmla="*/ 2 h 1740"/>
                    <a:gd name="T62" fmla="*/ 1 w 1678"/>
                    <a:gd name="T63" fmla="*/ 2 h 1740"/>
                    <a:gd name="T64" fmla="*/ 1 w 1678"/>
                    <a:gd name="T65" fmla="*/ 2 h 1740"/>
                    <a:gd name="T66" fmla="*/ 1 w 1678"/>
                    <a:gd name="T67" fmla="*/ 1 h 1740"/>
                    <a:gd name="T68" fmla="*/ 1 w 1678"/>
                    <a:gd name="T69" fmla="*/ 1 h 1740"/>
                    <a:gd name="T70" fmla="*/ 1 w 1678"/>
                    <a:gd name="T71" fmla="*/ 1 h 1740"/>
                    <a:gd name="T72" fmla="*/ 1 w 1678"/>
                    <a:gd name="T73" fmla="*/ 1 h 1740"/>
                    <a:gd name="T74" fmla="*/ 1 w 1678"/>
                    <a:gd name="T75" fmla="*/ 1 h 1740"/>
                    <a:gd name="T76" fmla="*/ 1 w 1678"/>
                    <a:gd name="T77" fmla="*/ 1 h 1740"/>
                    <a:gd name="T78" fmla="*/ 1 w 1678"/>
                    <a:gd name="T79" fmla="*/ 1 h 1740"/>
                    <a:gd name="T80" fmla="*/ 1 w 1678"/>
                    <a:gd name="T81" fmla="*/ 1 h 1740"/>
                    <a:gd name="T82" fmla="*/ 1 w 1678"/>
                    <a:gd name="T83" fmla="*/ 1 h 1740"/>
                    <a:gd name="T84" fmla="*/ 1 w 1678"/>
                    <a:gd name="T85" fmla="*/ 1 h 1740"/>
                    <a:gd name="T86" fmla="*/ 1 w 1678"/>
                    <a:gd name="T87" fmla="*/ 1 h 1740"/>
                    <a:gd name="T88" fmla="*/ 1 w 1678"/>
                    <a:gd name="T89" fmla="*/ 1 h 1740"/>
                    <a:gd name="T90" fmla="*/ 1 w 1678"/>
                    <a:gd name="T91" fmla="*/ 1 h 1740"/>
                    <a:gd name="T92" fmla="*/ 0 w 1678"/>
                    <a:gd name="T93" fmla="*/ 1 h 1740"/>
                    <a:gd name="T94" fmla="*/ 0 w 1678"/>
                    <a:gd name="T95" fmla="*/ 1 h 1740"/>
                    <a:gd name="T96" fmla="*/ 0 w 1678"/>
                    <a:gd name="T97" fmla="*/ 1 h 1740"/>
                    <a:gd name="T98" fmla="*/ 0 w 1678"/>
                    <a:gd name="T99" fmla="*/ 1 h 1740"/>
                    <a:gd name="T100" fmla="*/ 0 w 1678"/>
                    <a:gd name="T101" fmla="*/ 1 h 1740"/>
                    <a:gd name="T102" fmla="*/ 0 w 1678"/>
                    <a:gd name="T103" fmla="*/ 0 h 17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78" h="1740">
                      <a:moveTo>
                        <a:pt x="0" y="263"/>
                      </a:moveTo>
                      <a:lnTo>
                        <a:pt x="39" y="229"/>
                      </a:lnTo>
                      <a:lnTo>
                        <a:pt x="79" y="197"/>
                      </a:lnTo>
                      <a:lnTo>
                        <a:pt x="121" y="169"/>
                      </a:lnTo>
                      <a:lnTo>
                        <a:pt x="162" y="141"/>
                      </a:lnTo>
                      <a:lnTo>
                        <a:pt x="206" y="117"/>
                      </a:lnTo>
                      <a:lnTo>
                        <a:pt x="250" y="95"/>
                      </a:lnTo>
                      <a:lnTo>
                        <a:pt x="295" y="76"/>
                      </a:lnTo>
                      <a:lnTo>
                        <a:pt x="341" y="58"/>
                      </a:lnTo>
                      <a:lnTo>
                        <a:pt x="387" y="43"/>
                      </a:lnTo>
                      <a:lnTo>
                        <a:pt x="434" y="30"/>
                      </a:lnTo>
                      <a:lnTo>
                        <a:pt x="482" y="20"/>
                      </a:lnTo>
                      <a:lnTo>
                        <a:pt x="529" y="11"/>
                      </a:lnTo>
                      <a:lnTo>
                        <a:pt x="577" y="5"/>
                      </a:lnTo>
                      <a:lnTo>
                        <a:pt x="625" y="1"/>
                      </a:lnTo>
                      <a:lnTo>
                        <a:pt x="673" y="0"/>
                      </a:lnTo>
                      <a:lnTo>
                        <a:pt x="722" y="1"/>
                      </a:lnTo>
                      <a:lnTo>
                        <a:pt x="769" y="4"/>
                      </a:lnTo>
                      <a:lnTo>
                        <a:pt x="817" y="10"/>
                      </a:lnTo>
                      <a:lnTo>
                        <a:pt x="864" y="17"/>
                      </a:lnTo>
                      <a:lnTo>
                        <a:pt x="911" y="27"/>
                      </a:lnTo>
                      <a:lnTo>
                        <a:pt x="959" y="40"/>
                      </a:lnTo>
                      <a:lnTo>
                        <a:pt x="1005" y="55"/>
                      </a:lnTo>
                      <a:lnTo>
                        <a:pt x="1050" y="71"/>
                      </a:lnTo>
                      <a:lnTo>
                        <a:pt x="1095" y="91"/>
                      </a:lnTo>
                      <a:lnTo>
                        <a:pt x="1138" y="112"/>
                      </a:lnTo>
                      <a:lnTo>
                        <a:pt x="1181" y="136"/>
                      </a:lnTo>
                      <a:lnTo>
                        <a:pt x="1224" y="161"/>
                      </a:lnTo>
                      <a:lnTo>
                        <a:pt x="1265" y="189"/>
                      </a:lnTo>
                      <a:lnTo>
                        <a:pt x="1304" y="220"/>
                      </a:lnTo>
                      <a:lnTo>
                        <a:pt x="1344" y="252"/>
                      </a:lnTo>
                      <a:lnTo>
                        <a:pt x="1380" y="287"/>
                      </a:lnTo>
                      <a:lnTo>
                        <a:pt x="1416" y="324"/>
                      </a:lnTo>
                      <a:lnTo>
                        <a:pt x="1481" y="403"/>
                      </a:lnTo>
                      <a:lnTo>
                        <a:pt x="1537" y="486"/>
                      </a:lnTo>
                      <a:lnTo>
                        <a:pt x="1584" y="574"/>
                      </a:lnTo>
                      <a:lnTo>
                        <a:pt x="1621" y="664"/>
                      </a:lnTo>
                      <a:lnTo>
                        <a:pt x="1649" y="757"/>
                      </a:lnTo>
                      <a:lnTo>
                        <a:pt x="1668" y="852"/>
                      </a:lnTo>
                      <a:lnTo>
                        <a:pt x="1678" y="948"/>
                      </a:lnTo>
                      <a:lnTo>
                        <a:pt x="1678" y="1044"/>
                      </a:lnTo>
                      <a:lnTo>
                        <a:pt x="1669" y="1141"/>
                      </a:lnTo>
                      <a:lnTo>
                        <a:pt x="1652" y="1235"/>
                      </a:lnTo>
                      <a:lnTo>
                        <a:pt x="1624" y="1328"/>
                      </a:lnTo>
                      <a:lnTo>
                        <a:pt x="1589" y="1418"/>
                      </a:lnTo>
                      <a:lnTo>
                        <a:pt x="1543" y="1505"/>
                      </a:lnTo>
                      <a:lnTo>
                        <a:pt x="1489" y="1589"/>
                      </a:lnTo>
                      <a:lnTo>
                        <a:pt x="1427" y="1666"/>
                      </a:lnTo>
                      <a:lnTo>
                        <a:pt x="1354" y="1740"/>
                      </a:lnTo>
                      <a:lnTo>
                        <a:pt x="1310" y="1691"/>
                      </a:lnTo>
                      <a:lnTo>
                        <a:pt x="1270" y="1648"/>
                      </a:lnTo>
                      <a:lnTo>
                        <a:pt x="1237" y="1612"/>
                      </a:lnTo>
                      <a:lnTo>
                        <a:pt x="1208" y="1580"/>
                      </a:lnTo>
                      <a:lnTo>
                        <a:pt x="1182" y="1552"/>
                      </a:lnTo>
                      <a:lnTo>
                        <a:pt x="1158" y="1526"/>
                      </a:lnTo>
                      <a:lnTo>
                        <a:pt x="1136" y="1502"/>
                      </a:lnTo>
                      <a:lnTo>
                        <a:pt x="1114" y="1479"/>
                      </a:lnTo>
                      <a:lnTo>
                        <a:pt x="1091" y="1454"/>
                      </a:lnTo>
                      <a:lnTo>
                        <a:pt x="1067" y="1428"/>
                      </a:lnTo>
                      <a:lnTo>
                        <a:pt x="1040" y="1398"/>
                      </a:lnTo>
                      <a:lnTo>
                        <a:pt x="1009" y="1364"/>
                      </a:lnTo>
                      <a:lnTo>
                        <a:pt x="973" y="1325"/>
                      </a:lnTo>
                      <a:lnTo>
                        <a:pt x="931" y="1279"/>
                      </a:lnTo>
                      <a:lnTo>
                        <a:pt x="882" y="1226"/>
                      </a:lnTo>
                      <a:lnTo>
                        <a:pt x="825" y="1164"/>
                      </a:lnTo>
                      <a:lnTo>
                        <a:pt x="854" y="1131"/>
                      </a:lnTo>
                      <a:lnTo>
                        <a:pt x="876" y="1093"/>
                      </a:lnTo>
                      <a:lnTo>
                        <a:pt x="891" y="1053"/>
                      </a:lnTo>
                      <a:lnTo>
                        <a:pt x="896" y="1011"/>
                      </a:lnTo>
                      <a:lnTo>
                        <a:pt x="894" y="968"/>
                      </a:lnTo>
                      <a:lnTo>
                        <a:pt x="884" y="928"/>
                      </a:lnTo>
                      <a:lnTo>
                        <a:pt x="865" y="889"/>
                      </a:lnTo>
                      <a:lnTo>
                        <a:pt x="839" y="853"/>
                      </a:lnTo>
                      <a:lnTo>
                        <a:pt x="824" y="838"/>
                      </a:lnTo>
                      <a:lnTo>
                        <a:pt x="806" y="824"/>
                      </a:lnTo>
                      <a:lnTo>
                        <a:pt x="788" y="812"/>
                      </a:lnTo>
                      <a:lnTo>
                        <a:pt x="769" y="802"/>
                      </a:lnTo>
                      <a:lnTo>
                        <a:pt x="749" y="794"/>
                      </a:lnTo>
                      <a:lnTo>
                        <a:pt x="729" y="789"/>
                      </a:lnTo>
                      <a:lnTo>
                        <a:pt x="709" y="784"/>
                      </a:lnTo>
                      <a:lnTo>
                        <a:pt x="688" y="782"/>
                      </a:lnTo>
                      <a:lnTo>
                        <a:pt x="666" y="783"/>
                      </a:lnTo>
                      <a:lnTo>
                        <a:pt x="645" y="784"/>
                      </a:lnTo>
                      <a:lnTo>
                        <a:pt x="624" y="789"/>
                      </a:lnTo>
                      <a:lnTo>
                        <a:pt x="603" y="795"/>
                      </a:lnTo>
                      <a:lnTo>
                        <a:pt x="584" y="803"/>
                      </a:lnTo>
                      <a:lnTo>
                        <a:pt x="565" y="814"/>
                      </a:lnTo>
                      <a:lnTo>
                        <a:pt x="546" y="826"/>
                      </a:lnTo>
                      <a:lnTo>
                        <a:pt x="529" y="840"/>
                      </a:lnTo>
                      <a:lnTo>
                        <a:pt x="484" y="791"/>
                      </a:lnTo>
                      <a:lnTo>
                        <a:pt x="444" y="748"/>
                      </a:lnTo>
                      <a:lnTo>
                        <a:pt x="411" y="711"/>
                      </a:lnTo>
                      <a:lnTo>
                        <a:pt x="382" y="679"/>
                      </a:lnTo>
                      <a:lnTo>
                        <a:pt x="357" y="652"/>
                      </a:lnTo>
                      <a:lnTo>
                        <a:pt x="332" y="626"/>
                      </a:lnTo>
                      <a:lnTo>
                        <a:pt x="311" y="601"/>
                      </a:lnTo>
                      <a:lnTo>
                        <a:pt x="290" y="577"/>
                      </a:lnTo>
                      <a:lnTo>
                        <a:pt x="267" y="553"/>
                      </a:lnTo>
                      <a:lnTo>
                        <a:pt x="243" y="527"/>
                      </a:lnTo>
                      <a:lnTo>
                        <a:pt x="215" y="497"/>
                      </a:lnTo>
                      <a:lnTo>
                        <a:pt x="184" y="463"/>
                      </a:lnTo>
                      <a:lnTo>
                        <a:pt x="148" y="424"/>
                      </a:lnTo>
                      <a:lnTo>
                        <a:pt x="107" y="378"/>
                      </a:lnTo>
                      <a:lnTo>
                        <a:pt x="57" y="325"/>
                      </a:lnTo>
                      <a:lnTo>
                        <a:pt x="0" y="263"/>
                      </a:lnTo>
                      <a:close/>
                    </a:path>
                  </a:pathLst>
                </a:custGeom>
                <a:solidFill>
                  <a:srgbClr val="C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07" name="Freeform 496">
                  <a:extLst>
                    <a:ext uri="{FF2B5EF4-FFF2-40B4-BE49-F238E27FC236}">
                      <a16:creationId xmlns:a16="http://schemas.microsoft.com/office/drawing/2014/main" id="{40FAFEDD-10D8-4A30-A0B8-490042F60B95}"/>
                    </a:ext>
                  </a:extLst>
                </p:cNvPr>
                <p:cNvSpPr>
                  <a:spLocks/>
                </p:cNvSpPr>
                <p:nvPr/>
              </p:nvSpPr>
              <p:spPr bwMode="auto">
                <a:xfrm>
                  <a:off x="2156" y="2204"/>
                  <a:ext cx="554" cy="574"/>
                </a:xfrm>
                <a:custGeom>
                  <a:avLst/>
                  <a:gdLst>
                    <a:gd name="T0" fmla="*/ 0 w 1661"/>
                    <a:gd name="T1" fmla="*/ 0 h 1721"/>
                    <a:gd name="T2" fmla="*/ 0 w 1661"/>
                    <a:gd name="T3" fmla="*/ 0 h 1721"/>
                    <a:gd name="T4" fmla="*/ 0 w 1661"/>
                    <a:gd name="T5" fmla="*/ 0 h 1721"/>
                    <a:gd name="T6" fmla="*/ 0 w 1661"/>
                    <a:gd name="T7" fmla="*/ 0 h 1721"/>
                    <a:gd name="T8" fmla="*/ 1 w 1661"/>
                    <a:gd name="T9" fmla="*/ 0 h 1721"/>
                    <a:gd name="T10" fmla="*/ 1 w 1661"/>
                    <a:gd name="T11" fmla="*/ 0 h 1721"/>
                    <a:gd name="T12" fmla="*/ 1 w 1661"/>
                    <a:gd name="T13" fmla="*/ 0 h 1721"/>
                    <a:gd name="T14" fmla="*/ 1 w 1661"/>
                    <a:gd name="T15" fmla="*/ 0 h 1721"/>
                    <a:gd name="T16" fmla="*/ 1 w 1661"/>
                    <a:gd name="T17" fmla="*/ 0 h 1721"/>
                    <a:gd name="T18" fmla="*/ 1 w 1661"/>
                    <a:gd name="T19" fmla="*/ 0 h 1721"/>
                    <a:gd name="T20" fmla="*/ 1 w 1661"/>
                    <a:gd name="T21" fmla="*/ 0 h 1721"/>
                    <a:gd name="T22" fmla="*/ 1 w 1661"/>
                    <a:gd name="T23" fmla="*/ 0 h 1721"/>
                    <a:gd name="T24" fmla="*/ 2 w 1661"/>
                    <a:gd name="T25" fmla="*/ 0 h 1721"/>
                    <a:gd name="T26" fmla="*/ 2 w 1661"/>
                    <a:gd name="T27" fmla="*/ 0 h 1721"/>
                    <a:gd name="T28" fmla="*/ 2 w 1661"/>
                    <a:gd name="T29" fmla="*/ 0 h 1721"/>
                    <a:gd name="T30" fmla="*/ 2 w 1661"/>
                    <a:gd name="T31" fmla="*/ 0 h 1721"/>
                    <a:gd name="T32" fmla="*/ 2 w 1661"/>
                    <a:gd name="T33" fmla="*/ 1 h 1721"/>
                    <a:gd name="T34" fmla="*/ 2 w 1661"/>
                    <a:gd name="T35" fmla="*/ 1 h 1721"/>
                    <a:gd name="T36" fmla="*/ 2 w 1661"/>
                    <a:gd name="T37" fmla="*/ 1 h 1721"/>
                    <a:gd name="T38" fmla="*/ 2 w 1661"/>
                    <a:gd name="T39" fmla="*/ 1 h 1721"/>
                    <a:gd name="T40" fmla="*/ 2 w 1661"/>
                    <a:gd name="T41" fmla="*/ 2 h 1721"/>
                    <a:gd name="T42" fmla="*/ 2 w 1661"/>
                    <a:gd name="T43" fmla="*/ 2 h 1721"/>
                    <a:gd name="T44" fmla="*/ 2 w 1661"/>
                    <a:gd name="T45" fmla="*/ 2 h 1721"/>
                    <a:gd name="T46" fmla="*/ 2 w 1661"/>
                    <a:gd name="T47" fmla="*/ 2 h 1721"/>
                    <a:gd name="T48" fmla="*/ 2 w 1661"/>
                    <a:gd name="T49" fmla="*/ 2 h 1721"/>
                    <a:gd name="T50" fmla="*/ 2 w 1661"/>
                    <a:gd name="T51" fmla="*/ 2 h 1721"/>
                    <a:gd name="T52" fmla="*/ 2 w 1661"/>
                    <a:gd name="T53" fmla="*/ 2 h 1721"/>
                    <a:gd name="T54" fmla="*/ 2 w 1661"/>
                    <a:gd name="T55" fmla="*/ 2 h 1721"/>
                    <a:gd name="T56" fmla="*/ 1 w 1661"/>
                    <a:gd name="T57" fmla="*/ 2 h 1721"/>
                    <a:gd name="T58" fmla="*/ 1 w 1661"/>
                    <a:gd name="T59" fmla="*/ 2 h 1721"/>
                    <a:gd name="T60" fmla="*/ 1 w 1661"/>
                    <a:gd name="T61" fmla="*/ 2 h 1721"/>
                    <a:gd name="T62" fmla="*/ 1 w 1661"/>
                    <a:gd name="T63" fmla="*/ 2 h 1721"/>
                    <a:gd name="T64" fmla="*/ 1 w 1661"/>
                    <a:gd name="T65" fmla="*/ 2 h 1721"/>
                    <a:gd name="T66" fmla="*/ 1 w 1661"/>
                    <a:gd name="T67" fmla="*/ 1 h 1721"/>
                    <a:gd name="T68" fmla="*/ 1 w 1661"/>
                    <a:gd name="T69" fmla="*/ 1 h 1721"/>
                    <a:gd name="T70" fmla="*/ 1 w 1661"/>
                    <a:gd name="T71" fmla="*/ 1 h 1721"/>
                    <a:gd name="T72" fmla="*/ 1 w 1661"/>
                    <a:gd name="T73" fmla="*/ 1 h 1721"/>
                    <a:gd name="T74" fmla="*/ 1 w 1661"/>
                    <a:gd name="T75" fmla="*/ 1 h 1721"/>
                    <a:gd name="T76" fmla="*/ 1 w 1661"/>
                    <a:gd name="T77" fmla="*/ 1 h 1721"/>
                    <a:gd name="T78" fmla="*/ 1 w 1661"/>
                    <a:gd name="T79" fmla="*/ 1 h 1721"/>
                    <a:gd name="T80" fmla="*/ 1 w 1661"/>
                    <a:gd name="T81" fmla="*/ 1 h 1721"/>
                    <a:gd name="T82" fmla="*/ 1 w 1661"/>
                    <a:gd name="T83" fmla="*/ 1 h 1721"/>
                    <a:gd name="T84" fmla="*/ 1 w 1661"/>
                    <a:gd name="T85" fmla="*/ 1 h 1721"/>
                    <a:gd name="T86" fmla="*/ 1 w 1661"/>
                    <a:gd name="T87" fmla="*/ 1 h 1721"/>
                    <a:gd name="T88" fmla="*/ 1 w 1661"/>
                    <a:gd name="T89" fmla="*/ 1 h 1721"/>
                    <a:gd name="T90" fmla="*/ 1 w 1661"/>
                    <a:gd name="T91" fmla="*/ 1 h 1721"/>
                    <a:gd name="T92" fmla="*/ 0 w 1661"/>
                    <a:gd name="T93" fmla="*/ 1 h 1721"/>
                    <a:gd name="T94" fmla="*/ 0 w 1661"/>
                    <a:gd name="T95" fmla="*/ 1 h 1721"/>
                    <a:gd name="T96" fmla="*/ 0 w 1661"/>
                    <a:gd name="T97" fmla="*/ 1 h 1721"/>
                    <a:gd name="T98" fmla="*/ 0 w 1661"/>
                    <a:gd name="T99" fmla="*/ 1 h 1721"/>
                    <a:gd name="T100" fmla="*/ 0 w 1661"/>
                    <a:gd name="T101" fmla="*/ 1 h 1721"/>
                    <a:gd name="T102" fmla="*/ 0 w 1661"/>
                    <a:gd name="T103" fmla="*/ 0 h 17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1" h="1721">
                      <a:moveTo>
                        <a:pt x="0" y="260"/>
                      </a:moveTo>
                      <a:lnTo>
                        <a:pt x="38" y="226"/>
                      </a:lnTo>
                      <a:lnTo>
                        <a:pt x="78" y="195"/>
                      </a:lnTo>
                      <a:lnTo>
                        <a:pt x="119" y="166"/>
                      </a:lnTo>
                      <a:lnTo>
                        <a:pt x="161" y="140"/>
                      </a:lnTo>
                      <a:lnTo>
                        <a:pt x="204" y="115"/>
                      </a:lnTo>
                      <a:lnTo>
                        <a:pt x="248" y="93"/>
                      </a:lnTo>
                      <a:lnTo>
                        <a:pt x="293" y="74"/>
                      </a:lnTo>
                      <a:lnTo>
                        <a:pt x="338" y="57"/>
                      </a:lnTo>
                      <a:lnTo>
                        <a:pt x="384" y="42"/>
                      </a:lnTo>
                      <a:lnTo>
                        <a:pt x="430" y="29"/>
                      </a:lnTo>
                      <a:lnTo>
                        <a:pt x="477" y="19"/>
                      </a:lnTo>
                      <a:lnTo>
                        <a:pt x="524" y="11"/>
                      </a:lnTo>
                      <a:lnTo>
                        <a:pt x="571" y="4"/>
                      </a:lnTo>
                      <a:lnTo>
                        <a:pt x="619" y="1"/>
                      </a:lnTo>
                      <a:lnTo>
                        <a:pt x="666" y="0"/>
                      </a:lnTo>
                      <a:lnTo>
                        <a:pt x="715" y="0"/>
                      </a:lnTo>
                      <a:lnTo>
                        <a:pt x="762" y="3"/>
                      </a:lnTo>
                      <a:lnTo>
                        <a:pt x="809" y="9"/>
                      </a:lnTo>
                      <a:lnTo>
                        <a:pt x="856" y="16"/>
                      </a:lnTo>
                      <a:lnTo>
                        <a:pt x="903" y="26"/>
                      </a:lnTo>
                      <a:lnTo>
                        <a:pt x="949" y="39"/>
                      </a:lnTo>
                      <a:lnTo>
                        <a:pt x="995" y="54"/>
                      </a:lnTo>
                      <a:lnTo>
                        <a:pt x="1040" y="70"/>
                      </a:lnTo>
                      <a:lnTo>
                        <a:pt x="1084" y="89"/>
                      </a:lnTo>
                      <a:lnTo>
                        <a:pt x="1128" y="109"/>
                      </a:lnTo>
                      <a:lnTo>
                        <a:pt x="1171" y="134"/>
                      </a:lnTo>
                      <a:lnTo>
                        <a:pt x="1213" y="159"/>
                      </a:lnTo>
                      <a:lnTo>
                        <a:pt x="1253" y="186"/>
                      </a:lnTo>
                      <a:lnTo>
                        <a:pt x="1293" y="217"/>
                      </a:lnTo>
                      <a:lnTo>
                        <a:pt x="1330" y="249"/>
                      </a:lnTo>
                      <a:lnTo>
                        <a:pt x="1367" y="284"/>
                      </a:lnTo>
                      <a:lnTo>
                        <a:pt x="1402" y="320"/>
                      </a:lnTo>
                      <a:lnTo>
                        <a:pt x="1467" y="398"/>
                      </a:lnTo>
                      <a:lnTo>
                        <a:pt x="1522" y="481"/>
                      </a:lnTo>
                      <a:lnTo>
                        <a:pt x="1569" y="566"/>
                      </a:lnTo>
                      <a:lnTo>
                        <a:pt x="1605" y="656"/>
                      </a:lnTo>
                      <a:lnTo>
                        <a:pt x="1633" y="748"/>
                      </a:lnTo>
                      <a:lnTo>
                        <a:pt x="1651" y="842"/>
                      </a:lnTo>
                      <a:lnTo>
                        <a:pt x="1661" y="938"/>
                      </a:lnTo>
                      <a:lnTo>
                        <a:pt x="1661" y="1033"/>
                      </a:lnTo>
                      <a:lnTo>
                        <a:pt x="1652" y="1127"/>
                      </a:lnTo>
                      <a:lnTo>
                        <a:pt x="1635" y="1222"/>
                      </a:lnTo>
                      <a:lnTo>
                        <a:pt x="1608" y="1314"/>
                      </a:lnTo>
                      <a:lnTo>
                        <a:pt x="1572" y="1403"/>
                      </a:lnTo>
                      <a:lnTo>
                        <a:pt x="1528" y="1489"/>
                      </a:lnTo>
                      <a:lnTo>
                        <a:pt x="1475" y="1571"/>
                      </a:lnTo>
                      <a:lnTo>
                        <a:pt x="1412" y="1649"/>
                      </a:lnTo>
                      <a:lnTo>
                        <a:pt x="1341" y="1721"/>
                      </a:lnTo>
                      <a:lnTo>
                        <a:pt x="1294" y="1671"/>
                      </a:lnTo>
                      <a:lnTo>
                        <a:pt x="1254" y="1627"/>
                      </a:lnTo>
                      <a:lnTo>
                        <a:pt x="1219" y="1590"/>
                      </a:lnTo>
                      <a:lnTo>
                        <a:pt x="1190" y="1557"/>
                      </a:lnTo>
                      <a:lnTo>
                        <a:pt x="1163" y="1528"/>
                      </a:lnTo>
                      <a:lnTo>
                        <a:pt x="1140" y="1503"/>
                      </a:lnTo>
                      <a:lnTo>
                        <a:pt x="1117" y="1479"/>
                      </a:lnTo>
                      <a:lnTo>
                        <a:pt x="1096" y="1455"/>
                      </a:lnTo>
                      <a:lnTo>
                        <a:pt x="1073" y="1431"/>
                      </a:lnTo>
                      <a:lnTo>
                        <a:pt x="1050" y="1405"/>
                      </a:lnTo>
                      <a:lnTo>
                        <a:pt x="1024" y="1376"/>
                      </a:lnTo>
                      <a:lnTo>
                        <a:pt x="993" y="1343"/>
                      </a:lnTo>
                      <a:lnTo>
                        <a:pt x="959" y="1306"/>
                      </a:lnTo>
                      <a:lnTo>
                        <a:pt x="919" y="1262"/>
                      </a:lnTo>
                      <a:lnTo>
                        <a:pt x="873" y="1212"/>
                      </a:lnTo>
                      <a:lnTo>
                        <a:pt x="818" y="1153"/>
                      </a:lnTo>
                      <a:lnTo>
                        <a:pt x="847" y="1120"/>
                      </a:lnTo>
                      <a:lnTo>
                        <a:pt x="869" y="1082"/>
                      </a:lnTo>
                      <a:lnTo>
                        <a:pt x="884" y="1042"/>
                      </a:lnTo>
                      <a:lnTo>
                        <a:pt x="889" y="1000"/>
                      </a:lnTo>
                      <a:lnTo>
                        <a:pt x="887" y="957"/>
                      </a:lnTo>
                      <a:lnTo>
                        <a:pt x="877" y="917"/>
                      </a:lnTo>
                      <a:lnTo>
                        <a:pt x="858" y="878"/>
                      </a:lnTo>
                      <a:lnTo>
                        <a:pt x="832" y="842"/>
                      </a:lnTo>
                      <a:lnTo>
                        <a:pt x="817" y="827"/>
                      </a:lnTo>
                      <a:lnTo>
                        <a:pt x="799" y="813"/>
                      </a:lnTo>
                      <a:lnTo>
                        <a:pt x="781" y="801"/>
                      </a:lnTo>
                      <a:lnTo>
                        <a:pt x="762" y="791"/>
                      </a:lnTo>
                      <a:lnTo>
                        <a:pt x="742" y="783"/>
                      </a:lnTo>
                      <a:lnTo>
                        <a:pt x="722" y="778"/>
                      </a:lnTo>
                      <a:lnTo>
                        <a:pt x="702" y="773"/>
                      </a:lnTo>
                      <a:lnTo>
                        <a:pt x="681" y="771"/>
                      </a:lnTo>
                      <a:lnTo>
                        <a:pt x="659" y="772"/>
                      </a:lnTo>
                      <a:lnTo>
                        <a:pt x="638" y="773"/>
                      </a:lnTo>
                      <a:lnTo>
                        <a:pt x="617" y="778"/>
                      </a:lnTo>
                      <a:lnTo>
                        <a:pt x="596" y="784"/>
                      </a:lnTo>
                      <a:lnTo>
                        <a:pt x="577" y="792"/>
                      </a:lnTo>
                      <a:lnTo>
                        <a:pt x="558" y="803"/>
                      </a:lnTo>
                      <a:lnTo>
                        <a:pt x="539" y="815"/>
                      </a:lnTo>
                      <a:lnTo>
                        <a:pt x="522" y="829"/>
                      </a:lnTo>
                      <a:lnTo>
                        <a:pt x="476" y="779"/>
                      </a:lnTo>
                      <a:lnTo>
                        <a:pt x="435" y="735"/>
                      </a:lnTo>
                      <a:lnTo>
                        <a:pt x="401" y="697"/>
                      </a:lnTo>
                      <a:lnTo>
                        <a:pt x="372" y="665"/>
                      </a:lnTo>
                      <a:lnTo>
                        <a:pt x="345" y="636"/>
                      </a:lnTo>
                      <a:lnTo>
                        <a:pt x="321" y="610"/>
                      </a:lnTo>
                      <a:lnTo>
                        <a:pt x="299" y="586"/>
                      </a:lnTo>
                      <a:lnTo>
                        <a:pt x="277" y="562"/>
                      </a:lnTo>
                      <a:lnTo>
                        <a:pt x="255" y="538"/>
                      </a:lnTo>
                      <a:lnTo>
                        <a:pt x="231" y="512"/>
                      </a:lnTo>
                      <a:lnTo>
                        <a:pt x="205" y="483"/>
                      </a:lnTo>
                      <a:lnTo>
                        <a:pt x="175" y="450"/>
                      </a:lnTo>
                      <a:lnTo>
                        <a:pt x="140" y="413"/>
                      </a:lnTo>
                      <a:lnTo>
                        <a:pt x="101" y="369"/>
                      </a:lnTo>
                      <a:lnTo>
                        <a:pt x="53" y="319"/>
                      </a:lnTo>
                      <a:lnTo>
                        <a:pt x="0" y="260"/>
                      </a:lnTo>
                      <a:close/>
                    </a:path>
                  </a:pathLst>
                </a:custGeom>
                <a:solidFill>
                  <a:srgbClr val="C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08" name="Freeform 497">
                  <a:extLst>
                    <a:ext uri="{FF2B5EF4-FFF2-40B4-BE49-F238E27FC236}">
                      <a16:creationId xmlns:a16="http://schemas.microsoft.com/office/drawing/2014/main" id="{CB0B28D3-CF50-4FD6-A598-6E174C4D8423}"/>
                    </a:ext>
                  </a:extLst>
                </p:cNvPr>
                <p:cNvSpPr>
                  <a:spLocks/>
                </p:cNvSpPr>
                <p:nvPr/>
              </p:nvSpPr>
              <p:spPr bwMode="auto">
                <a:xfrm>
                  <a:off x="2158" y="2208"/>
                  <a:ext cx="548" cy="567"/>
                </a:xfrm>
                <a:custGeom>
                  <a:avLst/>
                  <a:gdLst>
                    <a:gd name="T0" fmla="*/ 0 w 1643"/>
                    <a:gd name="T1" fmla="*/ 0 h 1702"/>
                    <a:gd name="T2" fmla="*/ 0 w 1643"/>
                    <a:gd name="T3" fmla="*/ 0 h 1702"/>
                    <a:gd name="T4" fmla="*/ 0 w 1643"/>
                    <a:gd name="T5" fmla="*/ 0 h 1702"/>
                    <a:gd name="T6" fmla="*/ 0 w 1643"/>
                    <a:gd name="T7" fmla="*/ 0 h 1702"/>
                    <a:gd name="T8" fmla="*/ 1 w 1643"/>
                    <a:gd name="T9" fmla="*/ 0 h 1702"/>
                    <a:gd name="T10" fmla="*/ 1 w 1643"/>
                    <a:gd name="T11" fmla="*/ 0 h 1702"/>
                    <a:gd name="T12" fmla="*/ 1 w 1643"/>
                    <a:gd name="T13" fmla="*/ 0 h 1702"/>
                    <a:gd name="T14" fmla="*/ 1 w 1643"/>
                    <a:gd name="T15" fmla="*/ 0 h 1702"/>
                    <a:gd name="T16" fmla="*/ 1 w 1643"/>
                    <a:gd name="T17" fmla="*/ 0 h 1702"/>
                    <a:gd name="T18" fmla="*/ 1 w 1643"/>
                    <a:gd name="T19" fmla="*/ 0 h 1702"/>
                    <a:gd name="T20" fmla="*/ 1 w 1643"/>
                    <a:gd name="T21" fmla="*/ 0 h 1702"/>
                    <a:gd name="T22" fmla="*/ 1 w 1643"/>
                    <a:gd name="T23" fmla="*/ 0 h 1702"/>
                    <a:gd name="T24" fmla="*/ 2 w 1643"/>
                    <a:gd name="T25" fmla="*/ 0 h 1702"/>
                    <a:gd name="T26" fmla="*/ 2 w 1643"/>
                    <a:gd name="T27" fmla="*/ 0 h 1702"/>
                    <a:gd name="T28" fmla="*/ 2 w 1643"/>
                    <a:gd name="T29" fmla="*/ 0 h 1702"/>
                    <a:gd name="T30" fmla="*/ 2 w 1643"/>
                    <a:gd name="T31" fmla="*/ 0 h 1702"/>
                    <a:gd name="T32" fmla="*/ 2 w 1643"/>
                    <a:gd name="T33" fmla="*/ 1 h 1702"/>
                    <a:gd name="T34" fmla="*/ 2 w 1643"/>
                    <a:gd name="T35" fmla="*/ 1 h 1702"/>
                    <a:gd name="T36" fmla="*/ 2 w 1643"/>
                    <a:gd name="T37" fmla="*/ 1 h 1702"/>
                    <a:gd name="T38" fmla="*/ 2 w 1643"/>
                    <a:gd name="T39" fmla="*/ 1 h 1702"/>
                    <a:gd name="T40" fmla="*/ 2 w 1643"/>
                    <a:gd name="T41" fmla="*/ 2 h 1702"/>
                    <a:gd name="T42" fmla="*/ 2 w 1643"/>
                    <a:gd name="T43" fmla="*/ 2 h 1702"/>
                    <a:gd name="T44" fmla="*/ 2 w 1643"/>
                    <a:gd name="T45" fmla="*/ 2 h 1702"/>
                    <a:gd name="T46" fmla="*/ 2 w 1643"/>
                    <a:gd name="T47" fmla="*/ 2 h 1702"/>
                    <a:gd name="T48" fmla="*/ 2 w 1643"/>
                    <a:gd name="T49" fmla="*/ 2 h 1702"/>
                    <a:gd name="T50" fmla="*/ 2 w 1643"/>
                    <a:gd name="T51" fmla="*/ 2 h 1702"/>
                    <a:gd name="T52" fmla="*/ 2 w 1643"/>
                    <a:gd name="T53" fmla="*/ 2 h 1702"/>
                    <a:gd name="T54" fmla="*/ 2 w 1643"/>
                    <a:gd name="T55" fmla="*/ 2 h 1702"/>
                    <a:gd name="T56" fmla="*/ 1 w 1643"/>
                    <a:gd name="T57" fmla="*/ 2 h 1702"/>
                    <a:gd name="T58" fmla="*/ 1 w 1643"/>
                    <a:gd name="T59" fmla="*/ 2 h 1702"/>
                    <a:gd name="T60" fmla="*/ 1 w 1643"/>
                    <a:gd name="T61" fmla="*/ 2 h 1702"/>
                    <a:gd name="T62" fmla="*/ 1 w 1643"/>
                    <a:gd name="T63" fmla="*/ 2 h 1702"/>
                    <a:gd name="T64" fmla="*/ 1 w 1643"/>
                    <a:gd name="T65" fmla="*/ 2 h 1702"/>
                    <a:gd name="T66" fmla="*/ 1 w 1643"/>
                    <a:gd name="T67" fmla="*/ 1 h 1702"/>
                    <a:gd name="T68" fmla="*/ 1 w 1643"/>
                    <a:gd name="T69" fmla="*/ 1 h 1702"/>
                    <a:gd name="T70" fmla="*/ 1 w 1643"/>
                    <a:gd name="T71" fmla="*/ 1 h 1702"/>
                    <a:gd name="T72" fmla="*/ 1 w 1643"/>
                    <a:gd name="T73" fmla="*/ 1 h 1702"/>
                    <a:gd name="T74" fmla="*/ 1 w 1643"/>
                    <a:gd name="T75" fmla="*/ 1 h 1702"/>
                    <a:gd name="T76" fmla="*/ 1 w 1643"/>
                    <a:gd name="T77" fmla="*/ 1 h 1702"/>
                    <a:gd name="T78" fmla="*/ 1 w 1643"/>
                    <a:gd name="T79" fmla="*/ 1 h 1702"/>
                    <a:gd name="T80" fmla="*/ 1 w 1643"/>
                    <a:gd name="T81" fmla="*/ 1 h 1702"/>
                    <a:gd name="T82" fmla="*/ 1 w 1643"/>
                    <a:gd name="T83" fmla="*/ 1 h 1702"/>
                    <a:gd name="T84" fmla="*/ 1 w 1643"/>
                    <a:gd name="T85" fmla="*/ 1 h 1702"/>
                    <a:gd name="T86" fmla="*/ 1 w 1643"/>
                    <a:gd name="T87" fmla="*/ 1 h 1702"/>
                    <a:gd name="T88" fmla="*/ 1 w 1643"/>
                    <a:gd name="T89" fmla="*/ 1 h 1702"/>
                    <a:gd name="T90" fmla="*/ 1 w 1643"/>
                    <a:gd name="T91" fmla="*/ 1 h 1702"/>
                    <a:gd name="T92" fmla="*/ 0 w 1643"/>
                    <a:gd name="T93" fmla="*/ 1 h 1702"/>
                    <a:gd name="T94" fmla="*/ 0 w 1643"/>
                    <a:gd name="T95" fmla="*/ 1 h 1702"/>
                    <a:gd name="T96" fmla="*/ 0 w 1643"/>
                    <a:gd name="T97" fmla="*/ 1 h 1702"/>
                    <a:gd name="T98" fmla="*/ 0 w 1643"/>
                    <a:gd name="T99" fmla="*/ 1 h 1702"/>
                    <a:gd name="T100" fmla="*/ 0 w 1643"/>
                    <a:gd name="T101" fmla="*/ 1 h 1702"/>
                    <a:gd name="T102" fmla="*/ 0 w 1643"/>
                    <a:gd name="T103" fmla="*/ 0 h 1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43" h="1702">
                      <a:moveTo>
                        <a:pt x="0" y="256"/>
                      </a:moveTo>
                      <a:lnTo>
                        <a:pt x="39" y="223"/>
                      </a:lnTo>
                      <a:lnTo>
                        <a:pt x="78" y="193"/>
                      </a:lnTo>
                      <a:lnTo>
                        <a:pt x="118" y="164"/>
                      </a:lnTo>
                      <a:lnTo>
                        <a:pt x="159" y="138"/>
                      </a:lnTo>
                      <a:lnTo>
                        <a:pt x="202" y="114"/>
                      </a:lnTo>
                      <a:lnTo>
                        <a:pt x="245" y="92"/>
                      </a:lnTo>
                      <a:lnTo>
                        <a:pt x="290" y="73"/>
                      </a:lnTo>
                      <a:lnTo>
                        <a:pt x="334" y="56"/>
                      </a:lnTo>
                      <a:lnTo>
                        <a:pt x="380" y="41"/>
                      </a:lnTo>
                      <a:lnTo>
                        <a:pt x="426" y="28"/>
                      </a:lnTo>
                      <a:lnTo>
                        <a:pt x="472" y="18"/>
                      </a:lnTo>
                      <a:lnTo>
                        <a:pt x="518" y="10"/>
                      </a:lnTo>
                      <a:lnTo>
                        <a:pt x="565" y="4"/>
                      </a:lnTo>
                      <a:lnTo>
                        <a:pt x="612" y="1"/>
                      </a:lnTo>
                      <a:lnTo>
                        <a:pt x="659" y="0"/>
                      </a:lnTo>
                      <a:lnTo>
                        <a:pt x="707" y="0"/>
                      </a:lnTo>
                      <a:lnTo>
                        <a:pt x="754" y="3"/>
                      </a:lnTo>
                      <a:lnTo>
                        <a:pt x="801" y="9"/>
                      </a:lnTo>
                      <a:lnTo>
                        <a:pt x="847" y="16"/>
                      </a:lnTo>
                      <a:lnTo>
                        <a:pt x="893" y="26"/>
                      </a:lnTo>
                      <a:lnTo>
                        <a:pt x="939" y="38"/>
                      </a:lnTo>
                      <a:lnTo>
                        <a:pt x="984" y="52"/>
                      </a:lnTo>
                      <a:lnTo>
                        <a:pt x="1029" y="69"/>
                      </a:lnTo>
                      <a:lnTo>
                        <a:pt x="1073" y="87"/>
                      </a:lnTo>
                      <a:lnTo>
                        <a:pt x="1116" y="109"/>
                      </a:lnTo>
                      <a:lnTo>
                        <a:pt x="1157" y="132"/>
                      </a:lnTo>
                      <a:lnTo>
                        <a:pt x="1199" y="158"/>
                      </a:lnTo>
                      <a:lnTo>
                        <a:pt x="1238" y="185"/>
                      </a:lnTo>
                      <a:lnTo>
                        <a:pt x="1278" y="215"/>
                      </a:lnTo>
                      <a:lnTo>
                        <a:pt x="1315" y="246"/>
                      </a:lnTo>
                      <a:lnTo>
                        <a:pt x="1351" y="280"/>
                      </a:lnTo>
                      <a:lnTo>
                        <a:pt x="1387" y="316"/>
                      </a:lnTo>
                      <a:lnTo>
                        <a:pt x="1450" y="393"/>
                      </a:lnTo>
                      <a:lnTo>
                        <a:pt x="1505" y="475"/>
                      </a:lnTo>
                      <a:lnTo>
                        <a:pt x="1551" y="561"/>
                      </a:lnTo>
                      <a:lnTo>
                        <a:pt x="1587" y="650"/>
                      </a:lnTo>
                      <a:lnTo>
                        <a:pt x="1615" y="741"/>
                      </a:lnTo>
                      <a:lnTo>
                        <a:pt x="1633" y="834"/>
                      </a:lnTo>
                      <a:lnTo>
                        <a:pt x="1642" y="928"/>
                      </a:lnTo>
                      <a:lnTo>
                        <a:pt x="1643" y="1022"/>
                      </a:lnTo>
                      <a:lnTo>
                        <a:pt x="1634" y="1115"/>
                      </a:lnTo>
                      <a:lnTo>
                        <a:pt x="1617" y="1208"/>
                      </a:lnTo>
                      <a:lnTo>
                        <a:pt x="1590" y="1299"/>
                      </a:lnTo>
                      <a:lnTo>
                        <a:pt x="1555" y="1388"/>
                      </a:lnTo>
                      <a:lnTo>
                        <a:pt x="1512" y="1473"/>
                      </a:lnTo>
                      <a:lnTo>
                        <a:pt x="1459" y="1555"/>
                      </a:lnTo>
                      <a:lnTo>
                        <a:pt x="1396" y="1631"/>
                      </a:lnTo>
                      <a:lnTo>
                        <a:pt x="1326" y="1702"/>
                      </a:lnTo>
                      <a:lnTo>
                        <a:pt x="1278" y="1650"/>
                      </a:lnTo>
                      <a:lnTo>
                        <a:pt x="1237" y="1605"/>
                      </a:lnTo>
                      <a:lnTo>
                        <a:pt x="1202" y="1567"/>
                      </a:lnTo>
                      <a:lnTo>
                        <a:pt x="1172" y="1534"/>
                      </a:lnTo>
                      <a:lnTo>
                        <a:pt x="1144" y="1504"/>
                      </a:lnTo>
                      <a:lnTo>
                        <a:pt x="1120" y="1478"/>
                      </a:lnTo>
                      <a:lnTo>
                        <a:pt x="1098" y="1454"/>
                      </a:lnTo>
                      <a:lnTo>
                        <a:pt x="1077" y="1431"/>
                      </a:lnTo>
                      <a:lnTo>
                        <a:pt x="1055" y="1407"/>
                      </a:lnTo>
                      <a:lnTo>
                        <a:pt x="1032" y="1381"/>
                      </a:lnTo>
                      <a:lnTo>
                        <a:pt x="1007" y="1354"/>
                      </a:lnTo>
                      <a:lnTo>
                        <a:pt x="978" y="1323"/>
                      </a:lnTo>
                      <a:lnTo>
                        <a:pt x="945" y="1287"/>
                      </a:lnTo>
                      <a:lnTo>
                        <a:pt x="907" y="1246"/>
                      </a:lnTo>
                      <a:lnTo>
                        <a:pt x="862" y="1197"/>
                      </a:lnTo>
                      <a:lnTo>
                        <a:pt x="811" y="1142"/>
                      </a:lnTo>
                      <a:lnTo>
                        <a:pt x="840" y="1109"/>
                      </a:lnTo>
                      <a:lnTo>
                        <a:pt x="862" y="1071"/>
                      </a:lnTo>
                      <a:lnTo>
                        <a:pt x="877" y="1031"/>
                      </a:lnTo>
                      <a:lnTo>
                        <a:pt x="882" y="989"/>
                      </a:lnTo>
                      <a:lnTo>
                        <a:pt x="880" y="946"/>
                      </a:lnTo>
                      <a:lnTo>
                        <a:pt x="870" y="906"/>
                      </a:lnTo>
                      <a:lnTo>
                        <a:pt x="851" y="867"/>
                      </a:lnTo>
                      <a:lnTo>
                        <a:pt x="825" y="831"/>
                      </a:lnTo>
                      <a:lnTo>
                        <a:pt x="810" y="816"/>
                      </a:lnTo>
                      <a:lnTo>
                        <a:pt x="792" y="802"/>
                      </a:lnTo>
                      <a:lnTo>
                        <a:pt x="774" y="790"/>
                      </a:lnTo>
                      <a:lnTo>
                        <a:pt x="755" y="780"/>
                      </a:lnTo>
                      <a:lnTo>
                        <a:pt x="735" y="772"/>
                      </a:lnTo>
                      <a:lnTo>
                        <a:pt x="715" y="767"/>
                      </a:lnTo>
                      <a:lnTo>
                        <a:pt x="695" y="762"/>
                      </a:lnTo>
                      <a:lnTo>
                        <a:pt x="674" y="760"/>
                      </a:lnTo>
                      <a:lnTo>
                        <a:pt x="652" y="761"/>
                      </a:lnTo>
                      <a:lnTo>
                        <a:pt x="631" y="762"/>
                      </a:lnTo>
                      <a:lnTo>
                        <a:pt x="610" y="767"/>
                      </a:lnTo>
                      <a:lnTo>
                        <a:pt x="589" y="773"/>
                      </a:lnTo>
                      <a:lnTo>
                        <a:pt x="570" y="781"/>
                      </a:lnTo>
                      <a:lnTo>
                        <a:pt x="551" y="792"/>
                      </a:lnTo>
                      <a:lnTo>
                        <a:pt x="532" y="804"/>
                      </a:lnTo>
                      <a:lnTo>
                        <a:pt x="515" y="818"/>
                      </a:lnTo>
                      <a:lnTo>
                        <a:pt x="466" y="766"/>
                      </a:lnTo>
                      <a:lnTo>
                        <a:pt x="426" y="721"/>
                      </a:lnTo>
                      <a:lnTo>
                        <a:pt x="391" y="682"/>
                      </a:lnTo>
                      <a:lnTo>
                        <a:pt x="360" y="648"/>
                      </a:lnTo>
                      <a:lnTo>
                        <a:pt x="334" y="620"/>
                      </a:lnTo>
                      <a:lnTo>
                        <a:pt x="310" y="594"/>
                      </a:lnTo>
                      <a:lnTo>
                        <a:pt x="288" y="570"/>
                      </a:lnTo>
                      <a:lnTo>
                        <a:pt x="266" y="545"/>
                      </a:lnTo>
                      <a:lnTo>
                        <a:pt x="244" y="522"/>
                      </a:lnTo>
                      <a:lnTo>
                        <a:pt x="221" y="497"/>
                      </a:lnTo>
                      <a:lnTo>
                        <a:pt x="196" y="470"/>
                      </a:lnTo>
                      <a:lnTo>
                        <a:pt x="167" y="438"/>
                      </a:lnTo>
                      <a:lnTo>
                        <a:pt x="134" y="403"/>
                      </a:lnTo>
                      <a:lnTo>
                        <a:pt x="97" y="361"/>
                      </a:lnTo>
                      <a:lnTo>
                        <a:pt x="52" y="313"/>
                      </a:lnTo>
                      <a:lnTo>
                        <a:pt x="0" y="256"/>
                      </a:lnTo>
                      <a:close/>
                    </a:path>
                  </a:pathLst>
                </a:custGeom>
                <a:solidFill>
                  <a:srgbClr val="C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09" name="Freeform 498">
                  <a:extLst>
                    <a:ext uri="{FF2B5EF4-FFF2-40B4-BE49-F238E27FC236}">
                      <a16:creationId xmlns:a16="http://schemas.microsoft.com/office/drawing/2014/main" id="{4846032B-12E7-4E1E-914F-AE2FA27F4298}"/>
                    </a:ext>
                  </a:extLst>
                </p:cNvPr>
                <p:cNvSpPr>
                  <a:spLocks/>
                </p:cNvSpPr>
                <p:nvPr/>
              </p:nvSpPr>
              <p:spPr bwMode="auto">
                <a:xfrm>
                  <a:off x="2161" y="2211"/>
                  <a:ext cx="542" cy="562"/>
                </a:xfrm>
                <a:custGeom>
                  <a:avLst/>
                  <a:gdLst>
                    <a:gd name="T0" fmla="*/ 0 w 1626"/>
                    <a:gd name="T1" fmla="*/ 0 h 1685"/>
                    <a:gd name="T2" fmla="*/ 0 w 1626"/>
                    <a:gd name="T3" fmla="*/ 0 h 1685"/>
                    <a:gd name="T4" fmla="*/ 0 w 1626"/>
                    <a:gd name="T5" fmla="*/ 0 h 1685"/>
                    <a:gd name="T6" fmla="*/ 0 w 1626"/>
                    <a:gd name="T7" fmla="*/ 0 h 1685"/>
                    <a:gd name="T8" fmla="*/ 1 w 1626"/>
                    <a:gd name="T9" fmla="*/ 0 h 1685"/>
                    <a:gd name="T10" fmla="*/ 1 w 1626"/>
                    <a:gd name="T11" fmla="*/ 0 h 1685"/>
                    <a:gd name="T12" fmla="*/ 1 w 1626"/>
                    <a:gd name="T13" fmla="*/ 0 h 1685"/>
                    <a:gd name="T14" fmla="*/ 1 w 1626"/>
                    <a:gd name="T15" fmla="*/ 0 h 1685"/>
                    <a:gd name="T16" fmla="*/ 1 w 1626"/>
                    <a:gd name="T17" fmla="*/ 0 h 1685"/>
                    <a:gd name="T18" fmla="*/ 1 w 1626"/>
                    <a:gd name="T19" fmla="*/ 0 h 1685"/>
                    <a:gd name="T20" fmla="*/ 1 w 1626"/>
                    <a:gd name="T21" fmla="*/ 0 h 1685"/>
                    <a:gd name="T22" fmla="*/ 1 w 1626"/>
                    <a:gd name="T23" fmla="*/ 0 h 1685"/>
                    <a:gd name="T24" fmla="*/ 2 w 1626"/>
                    <a:gd name="T25" fmla="*/ 0 h 1685"/>
                    <a:gd name="T26" fmla="*/ 2 w 1626"/>
                    <a:gd name="T27" fmla="*/ 0 h 1685"/>
                    <a:gd name="T28" fmla="*/ 2 w 1626"/>
                    <a:gd name="T29" fmla="*/ 0 h 1685"/>
                    <a:gd name="T30" fmla="*/ 2 w 1626"/>
                    <a:gd name="T31" fmla="*/ 0 h 1685"/>
                    <a:gd name="T32" fmla="*/ 2 w 1626"/>
                    <a:gd name="T33" fmla="*/ 1 h 1685"/>
                    <a:gd name="T34" fmla="*/ 2 w 1626"/>
                    <a:gd name="T35" fmla="*/ 1 h 1685"/>
                    <a:gd name="T36" fmla="*/ 2 w 1626"/>
                    <a:gd name="T37" fmla="*/ 1 h 1685"/>
                    <a:gd name="T38" fmla="*/ 2 w 1626"/>
                    <a:gd name="T39" fmla="*/ 1 h 1685"/>
                    <a:gd name="T40" fmla="*/ 2 w 1626"/>
                    <a:gd name="T41" fmla="*/ 2 h 1685"/>
                    <a:gd name="T42" fmla="*/ 2 w 1626"/>
                    <a:gd name="T43" fmla="*/ 2 h 1685"/>
                    <a:gd name="T44" fmla="*/ 2 w 1626"/>
                    <a:gd name="T45" fmla="*/ 2 h 1685"/>
                    <a:gd name="T46" fmla="*/ 2 w 1626"/>
                    <a:gd name="T47" fmla="*/ 2 h 1685"/>
                    <a:gd name="T48" fmla="*/ 2 w 1626"/>
                    <a:gd name="T49" fmla="*/ 2 h 1685"/>
                    <a:gd name="T50" fmla="*/ 2 w 1626"/>
                    <a:gd name="T51" fmla="*/ 2 h 1685"/>
                    <a:gd name="T52" fmla="*/ 2 w 1626"/>
                    <a:gd name="T53" fmla="*/ 2 h 1685"/>
                    <a:gd name="T54" fmla="*/ 1 w 1626"/>
                    <a:gd name="T55" fmla="*/ 2 h 1685"/>
                    <a:gd name="T56" fmla="*/ 1 w 1626"/>
                    <a:gd name="T57" fmla="*/ 2 h 1685"/>
                    <a:gd name="T58" fmla="*/ 1 w 1626"/>
                    <a:gd name="T59" fmla="*/ 2 h 1685"/>
                    <a:gd name="T60" fmla="*/ 1 w 1626"/>
                    <a:gd name="T61" fmla="*/ 2 h 1685"/>
                    <a:gd name="T62" fmla="*/ 1 w 1626"/>
                    <a:gd name="T63" fmla="*/ 2 h 1685"/>
                    <a:gd name="T64" fmla="*/ 1 w 1626"/>
                    <a:gd name="T65" fmla="*/ 2 h 1685"/>
                    <a:gd name="T66" fmla="*/ 1 w 1626"/>
                    <a:gd name="T67" fmla="*/ 1 h 1685"/>
                    <a:gd name="T68" fmla="*/ 1 w 1626"/>
                    <a:gd name="T69" fmla="*/ 1 h 1685"/>
                    <a:gd name="T70" fmla="*/ 1 w 1626"/>
                    <a:gd name="T71" fmla="*/ 1 h 1685"/>
                    <a:gd name="T72" fmla="*/ 1 w 1626"/>
                    <a:gd name="T73" fmla="*/ 1 h 1685"/>
                    <a:gd name="T74" fmla="*/ 1 w 1626"/>
                    <a:gd name="T75" fmla="*/ 1 h 1685"/>
                    <a:gd name="T76" fmla="*/ 1 w 1626"/>
                    <a:gd name="T77" fmla="*/ 1 h 1685"/>
                    <a:gd name="T78" fmla="*/ 1 w 1626"/>
                    <a:gd name="T79" fmla="*/ 1 h 1685"/>
                    <a:gd name="T80" fmla="*/ 1 w 1626"/>
                    <a:gd name="T81" fmla="*/ 1 h 1685"/>
                    <a:gd name="T82" fmla="*/ 1 w 1626"/>
                    <a:gd name="T83" fmla="*/ 1 h 1685"/>
                    <a:gd name="T84" fmla="*/ 1 w 1626"/>
                    <a:gd name="T85" fmla="*/ 1 h 1685"/>
                    <a:gd name="T86" fmla="*/ 1 w 1626"/>
                    <a:gd name="T87" fmla="*/ 1 h 1685"/>
                    <a:gd name="T88" fmla="*/ 1 w 1626"/>
                    <a:gd name="T89" fmla="*/ 1 h 1685"/>
                    <a:gd name="T90" fmla="*/ 1 w 1626"/>
                    <a:gd name="T91" fmla="*/ 1 h 1685"/>
                    <a:gd name="T92" fmla="*/ 0 w 1626"/>
                    <a:gd name="T93" fmla="*/ 1 h 1685"/>
                    <a:gd name="T94" fmla="*/ 0 w 1626"/>
                    <a:gd name="T95" fmla="*/ 1 h 1685"/>
                    <a:gd name="T96" fmla="*/ 0 w 1626"/>
                    <a:gd name="T97" fmla="*/ 1 h 1685"/>
                    <a:gd name="T98" fmla="*/ 0 w 1626"/>
                    <a:gd name="T99" fmla="*/ 1 h 1685"/>
                    <a:gd name="T100" fmla="*/ 0 w 1626"/>
                    <a:gd name="T101" fmla="*/ 1 h 1685"/>
                    <a:gd name="T102" fmla="*/ 0 w 1626"/>
                    <a:gd name="T103" fmla="*/ 0 h 16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26" h="1685">
                      <a:moveTo>
                        <a:pt x="0" y="254"/>
                      </a:moveTo>
                      <a:lnTo>
                        <a:pt x="37" y="221"/>
                      </a:lnTo>
                      <a:lnTo>
                        <a:pt x="77" y="190"/>
                      </a:lnTo>
                      <a:lnTo>
                        <a:pt x="116" y="163"/>
                      </a:lnTo>
                      <a:lnTo>
                        <a:pt x="158" y="137"/>
                      </a:lnTo>
                      <a:lnTo>
                        <a:pt x="200" y="113"/>
                      </a:lnTo>
                      <a:lnTo>
                        <a:pt x="242" y="92"/>
                      </a:lnTo>
                      <a:lnTo>
                        <a:pt x="286" y="72"/>
                      </a:lnTo>
                      <a:lnTo>
                        <a:pt x="330" y="56"/>
                      </a:lnTo>
                      <a:lnTo>
                        <a:pt x="375" y="40"/>
                      </a:lnTo>
                      <a:lnTo>
                        <a:pt x="421" y="28"/>
                      </a:lnTo>
                      <a:lnTo>
                        <a:pt x="466" y="18"/>
                      </a:lnTo>
                      <a:lnTo>
                        <a:pt x="513" y="10"/>
                      </a:lnTo>
                      <a:lnTo>
                        <a:pt x="559" y="4"/>
                      </a:lnTo>
                      <a:lnTo>
                        <a:pt x="605" y="1"/>
                      </a:lnTo>
                      <a:lnTo>
                        <a:pt x="652" y="0"/>
                      </a:lnTo>
                      <a:lnTo>
                        <a:pt x="700" y="1"/>
                      </a:lnTo>
                      <a:lnTo>
                        <a:pt x="746" y="3"/>
                      </a:lnTo>
                      <a:lnTo>
                        <a:pt x="792" y="8"/>
                      </a:lnTo>
                      <a:lnTo>
                        <a:pt x="838" y="16"/>
                      </a:lnTo>
                      <a:lnTo>
                        <a:pt x="884" y="26"/>
                      </a:lnTo>
                      <a:lnTo>
                        <a:pt x="930" y="38"/>
                      </a:lnTo>
                      <a:lnTo>
                        <a:pt x="974" y="52"/>
                      </a:lnTo>
                      <a:lnTo>
                        <a:pt x="1019" y="69"/>
                      </a:lnTo>
                      <a:lnTo>
                        <a:pt x="1062" y="87"/>
                      </a:lnTo>
                      <a:lnTo>
                        <a:pt x="1104" y="108"/>
                      </a:lnTo>
                      <a:lnTo>
                        <a:pt x="1146" y="130"/>
                      </a:lnTo>
                      <a:lnTo>
                        <a:pt x="1187" y="155"/>
                      </a:lnTo>
                      <a:lnTo>
                        <a:pt x="1227" y="183"/>
                      </a:lnTo>
                      <a:lnTo>
                        <a:pt x="1265" y="212"/>
                      </a:lnTo>
                      <a:lnTo>
                        <a:pt x="1303" y="244"/>
                      </a:lnTo>
                      <a:lnTo>
                        <a:pt x="1338" y="277"/>
                      </a:lnTo>
                      <a:lnTo>
                        <a:pt x="1373" y="313"/>
                      </a:lnTo>
                      <a:lnTo>
                        <a:pt x="1437" y="390"/>
                      </a:lnTo>
                      <a:lnTo>
                        <a:pt x="1490" y="470"/>
                      </a:lnTo>
                      <a:lnTo>
                        <a:pt x="1535" y="555"/>
                      </a:lnTo>
                      <a:lnTo>
                        <a:pt x="1571" y="643"/>
                      </a:lnTo>
                      <a:lnTo>
                        <a:pt x="1599" y="733"/>
                      </a:lnTo>
                      <a:lnTo>
                        <a:pt x="1616" y="825"/>
                      </a:lnTo>
                      <a:lnTo>
                        <a:pt x="1626" y="918"/>
                      </a:lnTo>
                      <a:lnTo>
                        <a:pt x="1626" y="1011"/>
                      </a:lnTo>
                      <a:lnTo>
                        <a:pt x="1617" y="1104"/>
                      </a:lnTo>
                      <a:lnTo>
                        <a:pt x="1600" y="1195"/>
                      </a:lnTo>
                      <a:lnTo>
                        <a:pt x="1575" y="1286"/>
                      </a:lnTo>
                      <a:lnTo>
                        <a:pt x="1540" y="1374"/>
                      </a:lnTo>
                      <a:lnTo>
                        <a:pt x="1496" y="1458"/>
                      </a:lnTo>
                      <a:lnTo>
                        <a:pt x="1443" y="1538"/>
                      </a:lnTo>
                      <a:lnTo>
                        <a:pt x="1383" y="1615"/>
                      </a:lnTo>
                      <a:lnTo>
                        <a:pt x="1313" y="1685"/>
                      </a:lnTo>
                      <a:lnTo>
                        <a:pt x="1263" y="1631"/>
                      </a:lnTo>
                      <a:lnTo>
                        <a:pt x="1222" y="1585"/>
                      </a:lnTo>
                      <a:lnTo>
                        <a:pt x="1184" y="1546"/>
                      </a:lnTo>
                      <a:lnTo>
                        <a:pt x="1154" y="1512"/>
                      </a:lnTo>
                      <a:lnTo>
                        <a:pt x="1126" y="1482"/>
                      </a:lnTo>
                      <a:lnTo>
                        <a:pt x="1102" y="1456"/>
                      </a:lnTo>
                      <a:lnTo>
                        <a:pt x="1079" y="1432"/>
                      </a:lnTo>
                      <a:lnTo>
                        <a:pt x="1058" y="1408"/>
                      </a:lnTo>
                      <a:lnTo>
                        <a:pt x="1037" y="1385"/>
                      </a:lnTo>
                      <a:lnTo>
                        <a:pt x="1014" y="1361"/>
                      </a:lnTo>
                      <a:lnTo>
                        <a:pt x="990" y="1334"/>
                      </a:lnTo>
                      <a:lnTo>
                        <a:pt x="963" y="1305"/>
                      </a:lnTo>
                      <a:lnTo>
                        <a:pt x="932" y="1271"/>
                      </a:lnTo>
                      <a:lnTo>
                        <a:pt x="895" y="1231"/>
                      </a:lnTo>
                      <a:lnTo>
                        <a:pt x="853" y="1185"/>
                      </a:lnTo>
                      <a:lnTo>
                        <a:pt x="804" y="1132"/>
                      </a:lnTo>
                      <a:lnTo>
                        <a:pt x="833" y="1099"/>
                      </a:lnTo>
                      <a:lnTo>
                        <a:pt x="855" y="1061"/>
                      </a:lnTo>
                      <a:lnTo>
                        <a:pt x="870" y="1021"/>
                      </a:lnTo>
                      <a:lnTo>
                        <a:pt x="875" y="979"/>
                      </a:lnTo>
                      <a:lnTo>
                        <a:pt x="873" y="936"/>
                      </a:lnTo>
                      <a:lnTo>
                        <a:pt x="863" y="896"/>
                      </a:lnTo>
                      <a:lnTo>
                        <a:pt x="844" y="857"/>
                      </a:lnTo>
                      <a:lnTo>
                        <a:pt x="818" y="821"/>
                      </a:lnTo>
                      <a:lnTo>
                        <a:pt x="803" y="806"/>
                      </a:lnTo>
                      <a:lnTo>
                        <a:pt x="785" y="792"/>
                      </a:lnTo>
                      <a:lnTo>
                        <a:pt x="767" y="780"/>
                      </a:lnTo>
                      <a:lnTo>
                        <a:pt x="748" y="770"/>
                      </a:lnTo>
                      <a:lnTo>
                        <a:pt x="728" y="762"/>
                      </a:lnTo>
                      <a:lnTo>
                        <a:pt x="708" y="757"/>
                      </a:lnTo>
                      <a:lnTo>
                        <a:pt x="688" y="752"/>
                      </a:lnTo>
                      <a:lnTo>
                        <a:pt x="667" y="750"/>
                      </a:lnTo>
                      <a:lnTo>
                        <a:pt x="645" y="751"/>
                      </a:lnTo>
                      <a:lnTo>
                        <a:pt x="624" y="752"/>
                      </a:lnTo>
                      <a:lnTo>
                        <a:pt x="603" y="757"/>
                      </a:lnTo>
                      <a:lnTo>
                        <a:pt x="582" y="763"/>
                      </a:lnTo>
                      <a:lnTo>
                        <a:pt x="563" y="771"/>
                      </a:lnTo>
                      <a:lnTo>
                        <a:pt x="544" y="782"/>
                      </a:lnTo>
                      <a:lnTo>
                        <a:pt x="525" y="794"/>
                      </a:lnTo>
                      <a:lnTo>
                        <a:pt x="508" y="808"/>
                      </a:lnTo>
                      <a:lnTo>
                        <a:pt x="458" y="755"/>
                      </a:lnTo>
                      <a:lnTo>
                        <a:pt x="417" y="709"/>
                      </a:lnTo>
                      <a:lnTo>
                        <a:pt x="381" y="669"/>
                      </a:lnTo>
                      <a:lnTo>
                        <a:pt x="349" y="635"/>
                      </a:lnTo>
                      <a:lnTo>
                        <a:pt x="321" y="606"/>
                      </a:lnTo>
                      <a:lnTo>
                        <a:pt x="297" y="579"/>
                      </a:lnTo>
                      <a:lnTo>
                        <a:pt x="275" y="554"/>
                      </a:lnTo>
                      <a:lnTo>
                        <a:pt x="254" y="531"/>
                      </a:lnTo>
                      <a:lnTo>
                        <a:pt x="232" y="508"/>
                      </a:lnTo>
                      <a:lnTo>
                        <a:pt x="211" y="483"/>
                      </a:lnTo>
                      <a:lnTo>
                        <a:pt x="186" y="457"/>
                      </a:lnTo>
                      <a:lnTo>
                        <a:pt x="159" y="427"/>
                      </a:lnTo>
                      <a:lnTo>
                        <a:pt x="127" y="393"/>
                      </a:lnTo>
                      <a:lnTo>
                        <a:pt x="91" y="354"/>
                      </a:lnTo>
                      <a:lnTo>
                        <a:pt x="49" y="308"/>
                      </a:lnTo>
                      <a:lnTo>
                        <a:pt x="0" y="254"/>
                      </a:lnTo>
                      <a:close/>
                    </a:path>
                  </a:pathLst>
                </a:custGeom>
                <a:solidFill>
                  <a:srgbClr val="D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10" name="Freeform 499">
                  <a:extLst>
                    <a:ext uri="{FF2B5EF4-FFF2-40B4-BE49-F238E27FC236}">
                      <a16:creationId xmlns:a16="http://schemas.microsoft.com/office/drawing/2014/main" id="{DB9680CD-D023-4C87-A192-C39E72678664}"/>
                    </a:ext>
                  </a:extLst>
                </p:cNvPr>
                <p:cNvSpPr>
                  <a:spLocks/>
                </p:cNvSpPr>
                <p:nvPr/>
              </p:nvSpPr>
              <p:spPr bwMode="auto">
                <a:xfrm>
                  <a:off x="2163" y="2215"/>
                  <a:ext cx="536" cy="555"/>
                </a:xfrm>
                <a:custGeom>
                  <a:avLst/>
                  <a:gdLst>
                    <a:gd name="T0" fmla="*/ 0 w 1608"/>
                    <a:gd name="T1" fmla="*/ 0 h 1667"/>
                    <a:gd name="T2" fmla="*/ 0 w 1608"/>
                    <a:gd name="T3" fmla="*/ 0 h 1667"/>
                    <a:gd name="T4" fmla="*/ 0 w 1608"/>
                    <a:gd name="T5" fmla="*/ 0 h 1667"/>
                    <a:gd name="T6" fmla="*/ 0 w 1608"/>
                    <a:gd name="T7" fmla="*/ 0 h 1667"/>
                    <a:gd name="T8" fmla="*/ 1 w 1608"/>
                    <a:gd name="T9" fmla="*/ 0 h 1667"/>
                    <a:gd name="T10" fmla="*/ 1 w 1608"/>
                    <a:gd name="T11" fmla="*/ 0 h 1667"/>
                    <a:gd name="T12" fmla="*/ 1 w 1608"/>
                    <a:gd name="T13" fmla="*/ 0 h 1667"/>
                    <a:gd name="T14" fmla="*/ 1 w 1608"/>
                    <a:gd name="T15" fmla="*/ 0 h 1667"/>
                    <a:gd name="T16" fmla="*/ 1 w 1608"/>
                    <a:gd name="T17" fmla="*/ 0 h 1667"/>
                    <a:gd name="T18" fmla="*/ 1 w 1608"/>
                    <a:gd name="T19" fmla="*/ 0 h 1667"/>
                    <a:gd name="T20" fmla="*/ 1 w 1608"/>
                    <a:gd name="T21" fmla="*/ 0 h 1667"/>
                    <a:gd name="T22" fmla="*/ 1 w 1608"/>
                    <a:gd name="T23" fmla="*/ 0 h 1667"/>
                    <a:gd name="T24" fmla="*/ 1 w 1608"/>
                    <a:gd name="T25" fmla="*/ 0 h 1667"/>
                    <a:gd name="T26" fmla="*/ 2 w 1608"/>
                    <a:gd name="T27" fmla="*/ 0 h 1667"/>
                    <a:gd name="T28" fmla="*/ 2 w 1608"/>
                    <a:gd name="T29" fmla="*/ 0 h 1667"/>
                    <a:gd name="T30" fmla="*/ 2 w 1608"/>
                    <a:gd name="T31" fmla="*/ 0 h 1667"/>
                    <a:gd name="T32" fmla="*/ 2 w 1608"/>
                    <a:gd name="T33" fmla="*/ 1 h 1667"/>
                    <a:gd name="T34" fmla="*/ 2 w 1608"/>
                    <a:gd name="T35" fmla="*/ 1 h 1667"/>
                    <a:gd name="T36" fmla="*/ 2 w 1608"/>
                    <a:gd name="T37" fmla="*/ 1 h 1667"/>
                    <a:gd name="T38" fmla="*/ 2 w 1608"/>
                    <a:gd name="T39" fmla="*/ 1 h 1667"/>
                    <a:gd name="T40" fmla="*/ 2 w 1608"/>
                    <a:gd name="T41" fmla="*/ 1 h 1667"/>
                    <a:gd name="T42" fmla="*/ 2 w 1608"/>
                    <a:gd name="T43" fmla="*/ 2 h 1667"/>
                    <a:gd name="T44" fmla="*/ 2 w 1608"/>
                    <a:gd name="T45" fmla="*/ 2 h 1667"/>
                    <a:gd name="T46" fmla="*/ 2 w 1608"/>
                    <a:gd name="T47" fmla="*/ 2 h 1667"/>
                    <a:gd name="T48" fmla="*/ 2 w 1608"/>
                    <a:gd name="T49" fmla="*/ 2 h 1667"/>
                    <a:gd name="T50" fmla="*/ 2 w 1608"/>
                    <a:gd name="T51" fmla="*/ 2 h 1667"/>
                    <a:gd name="T52" fmla="*/ 2 w 1608"/>
                    <a:gd name="T53" fmla="*/ 2 h 1667"/>
                    <a:gd name="T54" fmla="*/ 1 w 1608"/>
                    <a:gd name="T55" fmla="*/ 2 h 1667"/>
                    <a:gd name="T56" fmla="*/ 1 w 1608"/>
                    <a:gd name="T57" fmla="*/ 2 h 1667"/>
                    <a:gd name="T58" fmla="*/ 1 w 1608"/>
                    <a:gd name="T59" fmla="*/ 2 h 1667"/>
                    <a:gd name="T60" fmla="*/ 1 w 1608"/>
                    <a:gd name="T61" fmla="*/ 2 h 1667"/>
                    <a:gd name="T62" fmla="*/ 1 w 1608"/>
                    <a:gd name="T63" fmla="*/ 2 h 1667"/>
                    <a:gd name="T64" fmla="*/ 1 w 1608"/>
                    <a:gd name="T65" fmla="*/ 1 h 1667"/>
                    <a:gd name="T66" fmla="*/ 1 w 1608"/>
                    <a:gd name="T67" fmla="*/ 1 h 1667"/>
                    <a:gd name="T68" fmla="*/ 1 w 1608"/>
                    <a:gd name="T69" fmla="*/ 1 h 1667"/>
                    <a:gd name="T70" fmla="*/ 1 w 1608"/>
                    <a:gd name="T71" fmla="*/ 1 h 1667"/>
                    <a:gd name="T72" fmla="*/ 1 w 1608"/>
                    <a:gd name="T73" fmla="*/ 1 h 1667"/>
                    <a:gd name="T74" fmla="*/ 1 w 1608"/>
                    <a:gd name="T75" fmla="*/ 1 h 1667"/>
                    <a:gd name="T76" fmla="*/ 1 w 1608"/>
                    <a:gd name="T77" fmla="*/ 1 h 1667"/>
                    <a:gd name="T78" fmla="*/ 1 w 1608"/>
                    <a:gd name="T79" fmla="*/ 1 h 1667"/>
                    <a:gd name="T80" fmla="*/ 1 w 1608"/>
                    <a:gd name="T81" fmla="*/ 1 h 1667"/>
                    <a:gd name="T82" fmla="*/ 1 w 1608"/>
                    <a:gd name="T83" fmla="*/ 1 h 1667"/>
                    <a:gd name="T84" fmla="*/ 1 w 1608"/>
                    <a:gd name="T85" fmla="*/ 1 h 1667"/>
                    <a:gd name="T86" fmla="*/ 1 w 1608"/>
                    <a:gd name="T87" fmla="*/ 1 h 1667"/>
                    <a:gd name="T88" fmla="*/ 1 w 1608"/>
                    <a:gd name="T89" fmla="*/ 1 h 1667"/>
                    <a:gd name="T90" fmla="*/ 1 w 1608"/>
                    <a:gd name="T91" fmla="*/ 1 h 1667"/>
                    <a:gd name="T92" fmla="*/ 0 w 1608"/>
                    <a:gd name="T93" fmla="*/ 1 h 1667"/>
                    <a:gd name="T94" fmla="*/ 0 w 1608"/>
                    <a:gd name="T95" fmla="*/ 1 h 1667"/>
                    <a:gd name="T96" fmla="*/ 0 w 1608"/>
                    <a:gd name="T97" fmla="*/ 1 h 1667"/>
                    <a:gd name="T98" fmla="*/ 0 w 1608"/>
                    <a:gd name="T99" fmla="*/ 1 h 1667"/>
                    <a:gd name="T100" fmla="*/ 0 w 1608"/>
                    <a:gd name="T101" fmla="*/ 1 h 1667"/>
                    <a:gd name="T102" fmla="*/ 0 w 1608"/>
                    <a:gd name="T103" fmla="*/ 0 h 166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08" h="1667">
                      <a:moveTo>
                        <a:pt x="0" y="252"/>
                      </a:moveTo>
                      <a:lnTo>
                        <a:pt x="37" y="219"/>
                      </a:lnTo>
                      <a:lnTo>
                        <a:pt x="75" y="189"/>
                      </a:lnTo>
                      <a:lnTo>
                        <a:pt x="115" y="161"/>
                      </a:lnTo>
                      <a:lnTo>
                        <a:pt x="155" y="135"/>
                      </a:lnTo>
                      <a:lnTo>
                        <a:pt x="197" y="111"/>
                      </a:lnTo>
                      <a:lnTo>
                        <a:pt x="240" y="91"/>
                      </a:lnTo>
                      <a:lnTo>
                        <a:pt x="283" y="72"/>
                      </a:lnTo>
                      <a:lnTo>
                        <a:pt x="326" y="55"/>
                      </a:lnTo>
                      <a:lnTo>
                        <a:pt x="370" y="40"/>
                      </a:lnTo>
                      <a:lnTo>
                        <a:pt x="415" y="28"/>
                      </a:lnTo>
                      <a:lnTo>
                        <a:pt x="461" y="18"/>
                      </a:lnTo>
                      <a:lnTo>
                        <a:pt x="506" y="11"/>
                      </a:lnTo>
                      <a:lnTo>
                        <a:pt x="552" y="5"/>
                      </a:lnTo>
                      <a:lnTo>
                        <a:pt x="598" y="2"/>
                      </a:lnTo>
                      <a:lnTo>
                        <a:pt x="645" y="0"/>
                      </a:lnTo>
                      <a:lnTo>
                        <a:pt x="692" y="1"/>
                      </a:lnTo>
                      <a:lnTo>
                        <a:pt x="738" y="4"/>
                      </a:lnTo>
                      <a:lnTo>
                        <a:pt x="783" y="9"/>
                      </a:lnTo>
                      <a:lnTo>
                        <a:pt x="829" y="17"/>
                      </a:lnTo>
                      <a:lnTo>
                        <a:pt x="874" y="27"/>
                      </a:lnTo>
                      <a:lnTo>
                        <a:pt x="919" y="39"/>
                      </a:lnTo>
                      <a:lnTo>
                        <a:pt x="964" y="52"/>
                      </a:lnTo>
                      <a:lnTo>
                        <a:pt x="1006" y="69"/>
                      </a:lnTo>
                      <a:lnTo>
                        <a:pt x="1050" y="87"/>
                      </a:lnTo>
                      <a:lnTo>
                        <a:pt x="1092" y="108"/>
                      </a:lnTo>
                      <a:lnTo>
                        <a:pt x="1133" y="130"/>
                      </a:lnTo>
                      <a:lnTo>
                        <a:pt x="1173" y="155"/>
                      </a:lnTo>
                      <a:lnTo>
                        <a:pt x="1212" y="181"/>
                      </a:lnTo>
                      <a:lnTo>
                        <a:pt x="1251" y="211"/>
                      </a:lnTo>
                      <a:lnTo>
                        <a:pt x="1287" y="242"/>
                      </a:lnTo>
                      <a:lnTo>
                        <a:pt x="1323" y="276"/>
                      </a:lnTo>
                      <a:lnTo>
                        <a:pt x="1357" y="311"/>
                      </a:lnTo>
                      <a:lnTo>
                        <a:pt x="1420" y="386"/>
                      </a:lnTo>
                      <a:lnTo>
                        <a:pt x="1473" y="466"/>
                      </a:lnTo>
                      <a:lnTo>
                        <a:pt x="1518" y="550"/>
                      </a:lnTo>
                      <a:lnTo>
                        <a:pt x="1553" y="637"/>
                      </a:lnTo>
                      <a:lnTo>
                        <a:pt x="1581" y="726"/>
                      </a:lnTo>
                      <a:lnTo>
                        <a:pt x="1598" y="817"/>
                      </a:lnTo>
                      <a:lnTo>
                        <a:pt x="1607" y="909"/>
                      </a:lnTo>
                      <a:lnTo>
                        <a:pt x="1608" y="1001"/>
                      </a:lnTo>
                      <a:lnTo>
                        <a:pt x="1600" y="1093"/>
                      </a:lnTo>
                      <a:lnTo>
                        <a:pt x="1582" y="1183"/>
                      </a:lnTo>
                      <a:lnTo>
                        <a:pt x="1557" y="1273"/>
                      </a:lnTo>
                      <a:lnTo>
                        <a:pt x="1522" y="1359"/>
                      </a:lnTo>
                      <a:lnTo>
                        <a:pt x="1479" y="1443"/>
                      </a:lnTo>
                      <a:lnTo>
                        <a:pt x="1427" y="1523"/>
                      </a:lnTo>
                      <a:lnTo>
                        <a:pt x="1367" y="1597"/>
                      </a:lnTo>
                      <a:lnTo>
                        <a:pt x="1298" y="1667"/>
                      </a:lnTo>
                      <a:lnTo>
                        <a:pt x="1248" y="1612"/>
                      </a:lnTo>
                      <a:lnTo>
                        <a:pt x="1205" y="1565"/>
                      </a:lnTo>
                      <a:lnTo>
                        <a:pt x="1167" y="1525"/>
                      </a:lnTo>
                      <a:lnTo>
                        <a:pt x="1136" y="1490"/>
                      </a:lnTo>
                      <a:lnTo>
                        <a:pt x="1107" y="1459"/>
                      </a:lnTo>
                      <a:lnTo>
                        <a:pt x="1083" y="1433"/>
                      </a:lnTo>
                      <a:lnTo>
                        <a:pt x="1060" y="1409"/>
                      </a:lnTo>
                      <a:lnTo>
                        <a:pt x="1039" y="1386"/>
                      </a:lnTo>
                      <a:lnTo>
                        <a:pt x="1018" y="1363"/>
                      </a:lnTo>
                      <a:lnTo>
                        <a:pt x="996" y="1340"/>
                      </a:lnTo>
                      <a:lnTo>
                        <a:pt x="973" y="1313"/>
                      </a:lnTo>
                      <a:lnTo>
                        <a:pt x="947" y="1286"/>
                      </a:lnTo>
                      <a:lnTo>
                        <a:pt x="917" y="1253"/>
                      </a:lnTo>
                      <a:lnTo>
                        <a:pt x="883" y="1216"/>
                      </a:lnTo>
                      <a:lnTo>
                        <a:pt x="843" y="1172"/>
                      </a:lnTo>
                      <a:lnTo>
                        <a:pt x="797" y="1122"/>
                      </a:lnTo>
                      <a:lnTo>
                        <a:pt x="826" y="1089"/>
                      </a:lnTo>
                      <a:lnTo>
                        <a:pt x="848" y="1051"/>
                      </a:lnTo>
                      <a:lnTo>
                        <a:pt x="863" y="1011"/>
                      </a:lnTo>
                      <a:lnTo>
                        <a:pt x="868" y="969"/>
                      </a:lnTo>
                      <a:lnTo>
                        <a:pt x="866" y="926"/>
                      </a:lnTo>
                      <a:lnTo>
                        <a:pt x="856" y="886"/>
                      </a:lnTo>
                      <a:lnTo>
                        <a:pt x="837" y="847"/>
                      </a:lnTo>
                      <a:lnTo>
                        <a:pt x="811" y="811"/>
                      </a:lnTo>
                      <a:lnTo>
                        <a:pt x="796" y="796"/>
                      </a:lnTo>
                      <a:lnTo>
                        <a:pt x="778" y="782"/>
                      </a:lnTo>
                      <a:lnTo>
                        <a:pt x="760" y="770"/>
                      </a:lnTo>
                      <a:lnTo>
                        <a:pt x="741" y="760"/>
                      </a:lnTo>
                      <a:lnTo>
                        <a:pt x="721" y="752"/>
                      </a:lnTo>
                      <a:lnTo>
                        <a:pt x="701" y="747"/>
                      </a:lnTo>
                      <a:lnTo>
                        <a:pt x="681" y="742"/>
                      </a:lnTo>
                      <a:lnTo>
                        <a:pt x="660" y="740"/>
                      </a:lnTo>
                      <a:lnTo>
                        <a:pt x="638" y="741"/>
                      </a:lnTo>
                      <a:lnTo>
                        <a:pt x="617" y="742"/>
                      </a:lnTo>
                      <a:lnTo>
                        <a:pt x="596" y="747"/>
                      </a:lnTo>
                      <a:lnTo>
                        <a:pt x="575" y="753"/>
                      </a:lnTo>
                      <a:lnTo>
                        <a:pt x="556" y="761"/>
                      </a:lnTo>
                      <a:lnTo>
                        <a:pt x="537" y="772"/>
                      </a:lnTo>
                      <a:lnTo>
                        <a:pt x="518" y="784"/>
                      </a:lnTo>
                      <a:lnTo>
                        <a:pt x="501" y="798"/>
                      </a:lnTo>
                      <a:lnTo>
                        <a:pt x="450" y="744"/>
                      </a:lnTo>
                      <a:lnTo>
                        <a:pt x="408" y="696"/>
                      </a:lnTo>
                      <a:lnTo>
                        <a:pt x="370" y="656"/>
                      </a:lnTo>
                      <a:lnTo>
                        <a:pt x="338" y="621"/>
                      </a:lnTo>
                      <a:lnTo>
                        <a:pt x="310" y="590"/>
                      </a:lnTo>
                      <a:lnTo>
                        <a:pt x="286" y="564"/>
                      </a:lnTo>
                      <a:lnTo>
                        <a:pt x="263" y="539"/>
                      </a:lnTo>
                      <a:lnTo>
                        <a:pt x="242" y="516"/>
                      </a:lnTo>
                      <a:lnTo>
                        <a:pt x="221" y="493"/>
                      </a:lnTo>
                      <a:lnTo>
                        <a:pt x="199" y="470"/>
                      </a:lnTo>
                      <a:lnTo>
                        <a:pt x="176" y="444"/>
                      </a:lnTo>
                      <a:lnTo>
                        <a:pt x="150" y="416"/>
                      </a:lnTo>
                      <a:lnTo>
                        <a:pt x="120" y="383"/>
                      </a:lnTo>
                      <a:lnTo>
                        <a:pt x="86" y="346"/>
                      </a:lnTo>
                      <a:lnTo>
                        <a:pt x="46" y="302"/>
                      </a:lnTo>
                      <a:lnTo>
                        <a:pt x="0" y="252"/>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11" name="Freeform 500">
                  <a:extLst>
                    <a:ext uri="{FF2B5EF4-FFF2-40B4-BE49-F238E27FC236}">
                      <a16:creationId xmlns:a16="http://schemas.microsoft.com/office/drawing/2014/main" id="{393E6F7F-BB90-41E1-9DF1-36AEE855143A}"/>
                    </a:ext>
                  </a:extLst>
                </p:cNvPr>
                <p:cNvSpPr>
                  <a:spLocks/>
                </p:cNvSpPr>
                <p:nvPr/>
              </p:nvSpPr>
              <p:spPr bwMode="auto">
                <a:xfrm>
                  <a:off x="2165" y="2218"/>
                  <a:ext cx="531" cy="550"/>
                </a:xfrm>
                <a:custGeom>
                  <a:avLst/>
                  <a:gdLst>
                    <a:gd name="T0" fmla="*/ 0 w 1593"/>
                    <a:gd name="T1" fmla="*/ 0 h 1648"/>
                    <a:gd name="T2" fmla="*/ 0 w 1593"/>
                    <a:gd name="T3" fmla="*/ 0 h 1648"/>
                    <a:gd name="T4" fmla="*/ 0 w 1593"/>
                    <a:gd name="T5" fmla="*/ 0 h 1648"/>
                    <a:gd name="T6" fmla="*/ 0 w 1593"/>
                    <a:gd name="T7" fmla="*/ 0 h 1648"/>
                    <a:gd name="T8" fmla="*/ 1 w 1593"/>
                    <a:gd name="T9" fmla="*/ 0 h 1648"/>
                    <a:gd name="T10" fmla="*/ 1 w 1593"/>
                    <a:gd name="T11" fmla="*/ 0 h 1648"/>
                    <a:gd name="T12" fmla="*/ 1 w 1593"/>
                    <a:gd name="T13" fmla="*/ 0 h 1648"/>
                    <a:gd name="T14" fmla="*/ 1 w 1593"/>
                    <a:gd name="T15" fmla="*/ 0 h 1648"/>
                    <a:gd name="T16" fmla="*/ 1 w 1593"/>
                    <a:gd name="T17" fmla="*/ 0 h 1648"/>
                    <a:gd name="T18" fmla="*/ 1 w 1593"/>
                    <a:gd name="T19" fmla="*/ 0 h 1648"/>
                    <a:gd name="T20" fmla="*/ 1 w 1593"/>
                    <a:gd name="T21" fmla="*/ 0 h 1648"/>
                    <a:gd name="T22" fmla="*/ 1 w 1593"/>
                    <a:gd name="T23" fmla="*/ 0 h 1648"/>
                    <a:gd name="T24" fmla="*/ 1 w 1593"/>
                    <a:gd name="T25" fmla="*/ 0 h 1648"/>
                    <a:gd name="T26" fmla="*/ 2 w 1593"/>
                    <a:gd name="T27" fmla="*/ 0 h 1648"/>
                    <a:gd name="T28" fmla="*/ 2 w 1593"/>
                    <a:gd name="T29" fmla="*/ 0 h 1648"/>
                    <a:gd name="T30" fmla="*/ 2 w 1593"/>
                    <a:gd name="T31" fmla="*/ 0 h 1648"/>
                    <a:gd name="T32" fmla="*/ 2 w 1593"/>
                    <a:gd name="T33" fmla="*/ 1 h 1648"/>
                    <a:gd name="T34" fmla="*/ 2 w 1593"/>
                    <a:gd name="T35" fmla="*/ 1 h 1648"/>
                    <a:gd name="T36" fmla="*/ 2 w 1593"/>
                    <a:gd name="T37" fmla="*/ 1 h 1648"/>
                    <a:gd name="T38" fmla="*/ 2 w 1593"/>
                    <a:gd name="T39" fmla="*/ 1 h 1648"/>
                    <a:gd name="T40" fmla="*/ 2 w 1593"/>
                    <a:gd name="T41" fmla="*/ 1 h 1648"/>
                    <a:gd name="T42" fmla="*/ 2 w 1593"/>
                    <a:gd name="T43" fmla="*/ 2 h 1648"/>
                    <a:gd name="T44" fmla="*/ 2 w 1593"/>
                    <a:gd name="T45" fmla="*/ 2 h 1648"/>
                    <a:gd name="T46" fmla="*/ 2 w 1593"/>
                    <a:gd name="T47" fmla="*/ 2 h 1648"/>
                    <a:gd name="T48" fmla="*/ 2 w 1593"/>
                    <a:gd name="T49" fmla="*/ 2 h 1648"/>
                    <a:gd name="T50" fmla="*/ 2 w 1593"/>
                    <a:gd name="T51" fmla="*/ 2 h 1648"/>
                    <a:gd name="T52" fmla="*/ 1 w 1593"/>
                    <a:gd name="T53" fmla="*/ 2 h 1648"/>
                    <a:gd name="T54" fmla="*/ 1 w 1593"/>
                    <a:gd name="T55" fmla="*/ 2 h 1648"/>
                    <a:gd name="T56" fmla="*/ 1 w 1593"/>
                    <a:gd name="T57" fmla="*/ 2 h 1648"/>
                    <a:gd name="T58" fmla="*/ 1 w 1593"/>
                    <a:gd name="T59" fmla="*/ 2 h 1648"/>
                    <a:gd name="T60" fmla="*/ 1 w 1593"/>
                    <a:gd name="T61" fmla="*/ 2 h 1648"/>
                    <a:gd name="T62" fmla="*/ 1 w 1593"/>
                    <a:gd name="T63" fmla="*/ 2 h 1648"/>
                    <a:gd name="T64" fmla="*/ 1 w 1593"/>
                    <a:gd name="T65" fmla="*/ 1 h 1648"/>
                    <a:gd name="T66" fmla="*/ 1 w 1593"/>
                    <a:gd name="T67" fmla="*/ 1 h 1648"/>
                    <a:gd name="T68" fmla="*/ 1 w 1593"/>
                    <a:gd name="T69" fmla="*/ 1 h 1648"/>
                    <a:gd name="T70" fmla="*/ 1 w 1593"/>
                    <a:gd name="T71" fmla="*/ 1 h 1648"/>
                    <a:gd name="T72" fmla="*/ 1 w 1593"/>
                    <a:gd name="T73" fmla="*/ 1 h 1648"/>
                    <a:gd name="T74" fmla="*/ 1 w 1593"/>
                    <a:gd name="T75" fmla="*/ 1 h 1648"/>
                    <a:gd name="T76" fmla="*/ 1 w 1593"/>
                    <a:gd name="T77" fmla="*/ 1 h 1648"/>
                    <a:gd name="T78" fmla="*/ 1 w 1593"/>
                    <a:gd name="T79" fmla="*/ 1 h 1648"/>
                    <a:gd name="T80" fmla="*/ 1 w 1593"/>
                    <a:gd name="T81" fmla="*/ 1 h 1648"/>
                    <a:gd name="T82" fmla="*/ 1 w 1593"/>
                    <a:gd name="T83" fmla="*/ 1 h 1648"/>
                    <a:gd name="T84" fmla="*/ 1 w 1593"/>
                    <a:gd name="T85" fmla="*/ 1 h 1648"/>
                    <a:gd name="T86" fmla="*/ 1 w 1593"/>
                    <a:gd name="T87" fmla="*/ 1 h 1648"/>
                    <a:gd name="T88" fmla="*/ 1 w 1593"/>
                    <a:gd name="T89" fmla="*/ 1 h 1648"/>
                    <a:gd name="T90" fmla="*/ 0 w 1593"/>
                    <a:gd name="T91" fmla="*/ 1 h 1648"/>
                    <a:gd name="T92" fmla="*/ 0 w 1593"/>
                    <a:gd name="T93" fmla="*/ 1 h 1648"/>
                    <a:gd name="T94" fmla="*/ 0 w 1593"/>
                    <a:gd name="T95" fmla="*/ 1 h 1648"/>
                    <a:gd name="T96" fmla="*/ 0 w 1593"/>
                    <a:gd name="T97" fmla="*/ 1 h 1648"/>
                    <a:gd name="T98" fmla="*/ 0 w 1593"/>
                    <a:gd name="T99" fmla="*/ 1 h 1648"/>
                    <a:gd name="T100" fmla="*/ 0 w 1593"/>
                    <a:gd name="T101" fmla="*/ 1 h 1648"/>
                    <a:gd name="T102" fmla="*/ 0 w 1593"/>
                    <a:gd name="T103" fmla="*/ 0 h 16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93" h="1648">
                      <a:moveTo>
                        <a:pt x="0" y="248"/>
                      </a:moveTo>
                      <a:lnTo>
                        <a:pt x="38" y="216"/>
                      </a:lnTo>
                      <a:lnTo>
                        <a:pt x="75" y="187"/>
                      </a:lnTo>
                      <a:lnTo>
                        <a:pt x="114" y="158"/>
                      </a:lnTo>
                      <a:lnTo>
                        <a:pt x="155" y="133"/>
                      </a:lnTo>
                      <a:lnTo>
                        <a:pt x="195" y="110"/>
                      </a:lnTo>
                      <a:lnTo>
                        <a:pt x="238" y="89"/>
                      </a:lnTo>
                      <a:lnTo>
                        <a:pt x="280" y="71"/>
                      </a:lnTo>
                      <a:lnTo>
                        <a:pt x="324" y="54"/>
                      </a:lnTo>
                      <a:lnTo>
                        <a:pt x="368" y="40"/>
                      </a:lnTo>
                      <a:lnTo>
                        <a:pt x="413" y="27"/>
                      </a:lnTo>
                      <a:lnTo>
                        <a:pt x="458" y="17"/>
                      </a:lnTo>
                      <a:lnTo>
                        <a:pt x="503" y="9"/>
                      </a:lnTo>
                      <a:lnTo>
                        <a:pt x="547" y="4"/>
                      </a:lnTo>
                      <a:lnTo>
                        <a:pt x="594" y="1"/>
                      </a:lnTo>
                      <a:lnTo>
                        <a:pt x="638" y="0"/>
                      </a:lnTo>
                      <a:lnTo>
                        <a:pt x="685" y="1"/>
                      </a:lnTo>
                      <a:lnTo>
                        <a:pt x="731" y="4"/>
                      </a:lnTo>
                      <a:lnTo>
                        <a:pt x="776" y="8"/>
                      </a:lnTo>
                      <a:lnTo>
                        <a:pt x="821" y="16"/>
                      </a:lnTo>
                      <a:lnTo>
                        <a:pt x="865" y="26"/>
                      </a:lnTo>
                      <a:lnTo>
                        <a:pt x="909" y="37"/>
                      </a:lnTo>
                      <a:lnTo>
                        <a:pt x="953" y="51"/>
                      </a:lnTo>
                      <a:lnTo>
                        <a:pt x="997" y="67"/>
                      </a:lnTo>
                      <a:lnTo>
                        <a:pt x="1039" y="85"/>
                      </a:lnTo>
                      <a:lnTo>
                        <a:pt x="1080" y="106"/>
                      </a:lnTo>
                      <a:lnTo>
                        <a:pt x="1122" y="128"/>
                      </a:lnTo>
                      <a:lnTo>
                        <a:pt x="1162" y="152"/>
                      </a:lnTo>
                      <a:lnTo>
                        <a:pt x="1200" y="179"/>
                      </a:lnTo>
                      <a:lnTo>
                        <a:pt x="1238" y="208"/>
                      </a:lnTo>
                      <a:lnTo>
                        <a:pt x="1275" y="238"/>
                      </a:lnTo>
                      <a:lnTo>
                        <a:pt x="1310" y="271"/>
                      </a:lnTo>
                      <a:lnTo>
                        <a:pt x="1344" y="306"/>
                      </a:lnTo>
                      <a:lnTo>
                        <a:pt x="1406" y="381"/>
                      </a:lnTo>
                      <a:lnTo>
                        <a:pt x="1459" y="460"/>
                      </a:lnTo>
                      <a:lnTo>
                        <a:pt x="1503" y="543"/>
                      </a:lnTo>
                      <a:lnTo>
                        <a:pt x="1538" y="628"/>
                      </a:lnTo>
                      <a:lnTo>
                        <a:pt x="1565" y="717"/>
                      </a:lnTo>
                      <a:lnTo>
                        <a:pt x="1583" y="807"/>
                      </a:lnTo>
                      <a:lnTo>
                        <a:pt x="1591" y="898"/>
                      </a:lnTo>
                      <a:lnTo>
                        <a:pt x="1593" y="989"/>
                      </a:lnTo>
                      <a:lnTo>
                        <a:pt x="1584" y="1080"/>
                      </a:lnTo>
                      <a:lnTo>
                        <a:pt x="1566" y="1170"/>
                      </a:lnTo>
                      <a:lnTo>
                        <a:pt x="1541" y="1258"/>
                      </a:lnTo>
                      <a:lnTo>
                        <a:pt x="1507" y="1344"/>
                      </a:lnTo>
                      <a:lnTo>
                        <a:pt x="1464" y="1426"/>
                      </a:lnTo>
                      <a:lnTo>
                        <a:pt x="1413" y="1505"/>
                      </a:lnTo>
                      <a:lnTo>
                        <a:pt x="1352" y="1579"/>
                      </a:lnTo>
                      <a:lnTo>
                        <a:pt x="1284" y="1648"/>
                      </a:lnTo>
                      <a:lnTo>
                        <a:pt x="1233" y="1593"/>
                      </a:lnTo>
                      <a:lnTo>
                        <a:pt x="1188" y="1543"/>
                      </a:lnTo>
                      <a:lnTo>
                        <a:pt x="1151" y="1503"/>
                      </a:lnTo>
                      <a:lnTo>
                        <a:pt x="1118" y="1467"/>
                      </a:lnTo>
                      <a:lnTo>
                        <a:pt x="1089" y="1436"/>
                      </a:lnTo>
                      <a:lnTo>
                        <a:pt x="1064" y="1409"/>
                      </a:lnTo>
                      <a:lnTo>
                        <a:pt x="1042" y="1384"/>
                      </a:lnTo>
                      <a:lnTo>
                        <a:pt x="1021" y="1361"/>
                      </a:lnTo>
                      <a:lnTo>
                        <a:pt x="1000" y="1340"/>
                      </a:lnTo>
                      <a:lnTo>
                        <a:pt x="980" y="1316"/>
                      </a:lnTo>
                      <a:lnTo>
                        <a:pt x="957" y="1292"/>
                      </a:lnTo>
                      <a:lnTo>
                        <a:pt x="932" y="1265"/>
                      </a:lnTo>
                      <a:lnTo>
                        <a:pt x="904" y="1234"/>
                      </a:lnTo>
                      <a:lnTo>
                        <a:pt x="872" y="1199"/>
                      </a:lnTo>
                      <a:lnTo>
                        <a:pt x="834" y="1159"/>
                      </a:lnTo>
                      <a:lnTo>
                        <a:pt x="790" y="1111"/>
                      </a:lnTo>
                      <a:lnTo>
                        <a:pt x="819" y="1078"/>
                      </a:lnTo>
                      <a:lnTo>
                        <a:pt x="841" y="1040"/>
                      </a:lnTo>
                      <a:lnTo>
                        <a:pt x="856" y="1000"/>
                      </a:lnTo>
                      <a:lnTo>
                        <a:pt x="861" y="958"/>
                      </a:lnTo>
                      <a:lnTo>
                        <a:pt x="859" y="915"/>
                      </a:lnTo>
                      <a:lnTo>
                        <a:pt x="849" y="875"/>
                      </a:lnTo>
                      <a:lnTo>
                        <a:pt x="830" y="836"/>
                      </a:lnTo>
                      <a:lnTo>
                        <a:pt x="804" y="800"/>
                      </a:lnTo>
                      <a:lnTo>
                        <a:pt x="789" y="785"/>
                      </a:lnTo>
                      <a:lnTo>
                        <a:pt x="771" y="771"/>
                      </a:lnTo>
                      <a:lnTo>
                        <a:pt x="753" y="759"/>
                      </a:lnTo>
                      <a:lnTo>
                        <a:pt x="734" y="749"/>
                      </a:lnTo>
                      <a:lnTo>
                        <a:pt x="714" y="741"/>
                      </a:lnTo>
                      <a:lnTo>
                        <a:pt x="694" y="736"/>
                      </a:lnTo>
                      <a:lnTo>
                        <a:pt x="674" y="731"/>
                      </a:lnTo>
                      <a:lnTo>
                        <a:pt x="653" y="729"/>
                      </a:lnTo>
                      <a:lnTo>
                        <a:pt x="631" y="730"/>
                      </a:lnTo>
                      <a:lnTo>
                        <a:pt x="610" y="731"/>
                      </a:lnTo>
                      <a:lnTo>
                        <a:pt x="589" y="736"/>
                      </a:lnTo>
                      <a:lnTo>
                        <a:pt x="568" y="742"/>
                      </a:lnTo>
                      <a:lnTo>
                        <a:pt x="549" y="750"/>
                      </a:lnTo>
                      <a:lnTo>
                        <a:pt x="530" y="761"/>
                      </a:lnTo>
                      <a:lnTo>
                        <a:pt x="511" y="773"/>
                      </a:lnTo>
                      <a:lnTo>
                        <a:pt x="494" y="787"/>
                      </a:lnTo>
                      <a:lnTo>
                        <a:pt x="442" y="731"/>
                      </a:lnTo>
                      <a:lnTo>
                        <a:pt x="398" y="682"/>
                      </a:lnTo>
                      <a:lnTo>
                        <a:pt x="360" y="642"/>
                      </a:lnTo>
                      <a:lnTo>
                        <a:pt x="327" y="605"/>
                      </a:lnTo>
                      <a:lnTo>
                        <a:pt x="299" y="575"/>
                      </a:lnTo>
                      <a:lnTo>
                        <a:pt x="274" y="547"/>
                      </a:lnTo>
                      <a:lnTo>
                        <a:pt x="251" y="522"/>
                      </a:lnTo>
                      <a:lnTo>
                        <a:pt x="231" y="499"/>
                      </a:lnTo>
                      <a:lnTo>
                        <a:pt x="210" y="477"/>
                      </a:lnTo>
                      <a:lnTo>
                        <a:pt x="189" y="454"/>
                      </a:lnTo>
                      <a:lnTo>
                        <a:pt x="167" y="430"/>
                      </a:lnTo>
                      <a:lnTo>
                        <a:pt x="142" y="403"/>
                      </a:lnTo>
                      <a:lnTo>
                        <a:pt x="114" y="372"/>
                      </a:lnTo>
                      <a:lnTo>
                        <a:pt x="81" y="337"/>
                      </a:lnTo>
                      <a:lnTo>
                        <a:pt x="44" y="296"/>
                      </a:lnTo>
                      <a:lnTo>
                        <a:pt x="0" y="248"/>
                      </a:lnTo>
                      <a:close/>
                    </a:path>
                  </a:pathLst>
                </a:custGeom>
                <a:solidFill>
                  <a:srgbClr val="D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12" name="Freeform 501">
                  <a:extLst>
                    <a:ext uri="{FF2B5EF4-FFF2-40B4-BE49-F238E27FC236}">
                      <a16:creationId xmlns:a16="http://schemas.microsoft.com/office/drawing/2014/main" id="{11722153-E1C8-4CFE-8F7D-7004ED02C678}"/>
                    </a:ext>
                  </a:extLst>
                </p:cNvPr>
                <p:cNvSpPr>
                  <a:spLocks/>
                </p:cNvSpPr>
                <p:nvPr/>
              </p:nvSpPr>
              <p:spPr bwMode="auto">
                <a:xfrm>
                  <a:off x="2168" y="2222"/>
                  <a:ext cx="524" cy="543"/>
                </a:xfrm>
                <a:custGeom>
                  <a:avLst/>
                  <a:gdLst>
                    <a:gd name="T0" fmla="*/ 0 w 1572"/>
                    <a:gd name="T1" fmla="*/ 0 h 1631"/>
                    <a:gd name="T2" fmla="*/ 0 w 1572"/>
                    <a:gd name="T3" fmla="*/ 0 h 1631"/>
                    <a:gd name="T4" fmla="*/ 0 w 1572"/>
                    <a:gd name="T5" fmla="*/ 0 h 1631"/>
                    <a:gd name="T6" fmla="*/ 0 w 1572"/>
                    <a:gd name="T7" fmla="*/ 0 h 1631"/>
                    <a:gd name="T8" fmla="*/ 0 w 1572"/>
                    <a:gd name="T9" fmla="*/ 0 h 1631"/>
                    <a:gd name="T10" fmla="*/ 1 w 1572"/>
                    <a:gd name="T11" fmla="*/ 0 h 1631"/>
                    <a:gd name="T12" fmla="*/ 1 w 1572"/>
                    <a:gd name="T13" fmla="*/ 0 h 1631"/>
                    <a:gd name="T14" fmla="*/ 1 w 1572"/>
                    <a:gd name="T15" fmla="*/ 0 h 1631"/>
                    <a:gd name="T16" fmla="*/ 1 w 1572"/>
                    <a:gd name="T17" fmla="*/ 0 h 1631"/>
                    <a:gd name="T18" fmla="*/ 1 w 1572"/>
                    <a:gd name="T19" fmla="*/ 0 h 1631"/>
                    <a:gd name="T20" fmla="*/ 1 w 1572"/>
                    <a:gd name="T21" fmla="*/ 0 h 1631"/>
                    <a:gd name="T22" fmla="*/ 1 w 1572"/>
                    <a:gd name="T23" fmla="*/ 0 h 1631"/>
                    <a:gd name="T24" fmla="*/ 1 w 1572"/>
                    <a:gd name="T25" fmla="*/ 0 h 1631"/>
                    <a:gd name="T26" fmla="*/ 2 w 1572"/>
                    <a:gd name="T27" fmla="*/ 0 h 1631"/>
                    <a:gd name="T28" fmla="*/ 2 w 1572"/>
                    <a:gd name="T29" fmla="*/ 0 h 1631"/>
                    <a:gd name="T30" fmla="*/ 2 w 1572"/>
                    <a:gd name="T31" fmla="*/ 0 h 1631"/>
                    <a:gd name="T32" fmla="*/ 2 w 1572"/>
                    <a:gd name="T33" fmla="*/ 1 h 1631"/>
                    <a:gd name="T34" fmla="*/ 2 w 1572"/>
                    <a:gd name="T35" fmla="*/ 1 h 1631"/>
                    <a:gd name="T36" fmla="*/ 2 w 1572"/>
                    <a:gd name="T37" fmla="*/ 1 h 1631"/>
                    <a:gd name="T38" fmla="*/ 2 w 1572"/>
                    <a:gd name="T39" fmla="*/ 1 h 1631"/>
                    <a:gd name="T40" fmla="*/ 2 w 1572"/>
                    <a:gd name="T41" fmla="*/ 1 h 1631"/>
                    <a:gd name="T42" fmla="*/ 2 w 1572"/>
                    <a:gd name="T43" fmla="*/ 2 h 1631"/>
                    <a:gd name="T44" fmla="*/ 2 w 1572"/>
                    <a:gd name="T45" fmla="*/ 2 h 1631"/>
                    <a:gd name="T46" fmla="*/ 2 w 1572"/>
                    <a:gd name="T47" fmla="*/ 2 h 1631"/>
                    <a:gd name="T48" fmla="*/ 2 w 1572"/>
                    <a:gd name="T49" fmla="*/ 2 h 1631"/>
                    <a:gd name="T50" fmla="*/ 2 w 1572"/>
                    <a:gd name="T51" fmla="*/ 2 h 1631"/>
                    <a:gd name="T52" fmla="*/ 1 w 1572"/>
                    <a:gd name="T53" fmla="*/ 2 h 1631"/>
                    <a:gd name="T54" fmla="*/ 1 w 1572"/>
                    <a:gd name="T55" fmla="*/ 2 h 1631"/>
                    <a:gd name="T56" fmla="*/ 1 w 1572"/>
                    <a:gd name="T57" fmla="*/ 2 h 1631"/>
                    <a:gd name="T58" fmla="*/ 1 w 1572"/>
                    <a:gd name="T59" fmla="*/ 2 h 1631"/>
                    <a:gd name="T60" fmla="*/ 1 w 1572"/>
                    <a:gd name="T61" fmla="*/ 2 h 1631"/>
                    <a:gd name="T62" fmla="*/ 1 w 1572"/>
                    <a:gd name="T63" fmla="*/ 2 h 1631"/>
                    <a:gd name="T64" fmla="*/ 1 w 1572"/>
                    <a:gd name="T65" fmla="*/ 1 h 1631"/>
                    <a:gd name="T66" fmla="*/ 1 w 1572"/>
                    <a:gd name="T67" fmla="*/ 1 h 1631"/>
                    <a:gd name="T68" fmla="*/ 1 w 1572"/>
                    <a:gd name="T69" fmla="*/ 1 h 1631"/>
                    <a:gd name="T70" fmla="*/ 1 w 1572"/>
                    <a:gd name="T71" fmla="*/ 1 h 1631"/>
                    <a:gd name="T72" fmla="*/ 1 w 1572"/>
                    <a:gd name="T73" fmla="*/ 1 h 1631"/>
                    <a:gd name="T74" fmla="*/ 1 w 1572"/>
                    <a:gd name="T75" fmla="*/ 1 h 1631"/>
                    <a:gd name="T76" fmla="*/ 1 w 1572"/>
                    <a:gd name="T77" fmla="*/ 1 h 1631"/>
                    <a:gd name="T78" fmla="*/ 1 w 1572"/>
                    <a:gd name="T79" fmla="*/ 1 h 1631"/>
                    <a:gd name="T80" fmla="*/ 1 w 1572"/>
                    <a:gd name="T81" fmla="*/ 1 h 1631"/>
                    <a:gd name="T82" fmla="*/ 1 w 1572"/>
                    <a:gd name="T83" fmla="*/ 1 h 1631"/>
                    <a:gd name="T84" fmla="*/ 1 w 1572"/>
                    <a:gd name="T85" fmla="*/ 1 h 1631"/>
                    <a:gd name="T86" fmla="*/ 1 w 1572"/>
                    <a:gd name="T87" fmla="*/ 1 h 1631"/>
                    <a:gd name="T88" fmla="*/ 1 w 1572"/>
                    <a:gd name="T89" fmla="*/ 1 h 1631"/>
                    <a:gd name="T90" fmla="*/ 0 w 1572"/>
                    <a:gd name="T91" fmla="*/ 1 h 1631"/>
                    <a:gd name="T92" fmla="*/ 0 w 1572"/>
                    <a:gd name="T93" fmla="*/ 1 h 1631"/>
                    <a:gd name="T94" fmla="*/ 0 w 1572"/>
                    <a:gd name="T95" fmla="*/ 1 h 1631"/>
                    <a:gd name="T96" fmla="*/ 0 w 1572"/>
                    <a:gd name="T97" fmla="*/ 1 h 1631"/>
                    <a:gd name="T98" fmla="*/ 0 w 1572"/>
                    <a:gd name="T99" fmla="*/ 1 h 1631"/>
                    <a:gd name="T100" fmla="*/ 0 w 1572"/>
                    <a:gd name="T101" fmla="*/ 0 h 1631"/>
                    <a:gd name="T102" fmla="*/ 0 w 1572"/>
                    <a:gd name="T103" fmla="*/ 0 h 16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72" h="1631">
                      <a:moveTo>
                        <a:pt x="0" y="246"/>
                      </a:moveTo>
                      <a:lnTo>
                        <a:pt x="36" y="214"/>
                      </a:lnTo>
                      <a:lnTo>
                        <a:pt x="73" y="185"/>
                      </a:lnTo>
                      <a:lnTo>
                        <a:pt x="113" y="157"/>
                      </a:lnTo>
                      <a:lnTo>
                        <a:pt x="152" y="132"/>
                      </a:lnTo>
                      <a:lnTo>
                        <a:pt x="193" y="110"/>
                      </a:lnTo>
                      <a:lnTo>
                        <a:pt x="235" y="89"/>
                      </a:lnTo>
                      <a:lnTo>
                        <a:pt x="276" y="71"/>
                      </a:lnTo>
                      <a:lnTo>
                        <a:pt x="319" y="54"/>
                      </a:lnTo>
                      <a:lnTo>
                        <a:pt x="363" y="40"/>
                      </a:lnTo>
                      <a:lnTo>
                        <a:pt x="407" y="28"/>
                      </a:lnTo>
                      <a:lnTo>
                        <a:pt x="451" y="18"/>
                      </a:lnTo>
                      <a:lnTo>
                        <a:pt x="496" y="10"/>
                      </a:lnTo>
                      <a:lnTo>
                        <a:pt x="540" y="5"/>
                      </a:lnTo>
                      <a:lnTo>
                        <a:pt x="585" y="2"/>
                      </a:lnTo>
                      <a:lnTo>
                        <a:pt x="631" y="0"/>
                      </a:lnTo>
                      <a:lnTo>
                        <a:pt x="676" y="2"/>
                      </a:lnTo>
                      <a:lnTo>
                        <a:pt x="721" y="5"/>
                      </a:lnTo>
                      <a:lnTo>
                        <a:pt x="766" y="9"/>
                      </a:lnTo>
                      <a:lnTo>
                        <a:pt x="810" y="17"/>
                      </a:lnTo>
                      <a:lnTo>
                        <a:pt x="855" y="27"/>
                      </a:lnTo>
                      <a:lnTo>
                        <a:pt x="899" y="38"/>
                      </a:lnTo>
                      <a:lnTo>
                        <a:pt x="942" y="52"/>
                      </a:lnTo>
                      <a:lnTo>
                        <a:pt x="985" y="67"/>
                      </a:lnTo>
                      <a:lnTo>
                        <a:pt x="1027" y="85"/>
                      </a:lnTo>
                      <a:lnTo>
                        <a:pt x="1068" y="106"/>
                      </a:lnTo>
                      <a:lnTo>
                        <a:pt x="1109" y="128"/>
                      </a:lnTo>
                      <a:lnTo>
                        <a:pt x="1148" y="152"/>
                      </a:lnTo>
                      <a:lnTo>
                        <a:pt x="1186" y="178"/>
                      </a:lnTo>
                      <a:lnTo>
                        <a:pt x="1224" y="206"/>
                      </a:lnTo>
                      <a:lnTo>
                        <a:pt x="1260" y="237"/>
                      </a:lnTo>
                      <a:lnTo>
                        <a:pt x="1295" y="269"/>
                      </a:lnTo>
                      <a:lnTo>
                        <a:pt x="1328" y="304"/>
                      </a:lnTo>
                      <a:lnTo>
                        <a:pt x="1389" y="377"/>
                      </a:lnTo>
                      <a:lnTo>
                        <a:pt x="1441" y="456"/>
                      </a:lnTo>
                      <a:lnTo>
                        <a:pt x="1485" y="537"/>
                      </a:lnTo>
                      <a:lnTo>
                        <a:pt x="1520" y="623"/>
                      </a:lnTo>
                      <a:lnTo>
                        <a:pt x="1546" y="709"/>
                      </a:lnTo>
                      <a:lnTo>
                        <a:pt x="1564" y="799"/>
                      </a:lnTo>
                      <a:lnTo>
                        <a:pt x="1572" y="889"/>
                      </a:lnTo>
                      <a:lnTo>
                        <a:pt x="1572" y="979"/>
                      </a:lnTo>
                      <a:lnTo>
                        <a:pt x="1565" y="1069"/>
                      </a:lnTo>
                      <a:lnTo>
                        <a:pt x="1548" y="1157"/>
                      </a:lnTo>
                      <a:lnTo>
                        <a:pt x="1523" y="1245"/>
                      </a:lnTo>
                      <a:lnTo>
                        <a:pt x="1489" y="1330"/>
                      </a:lnTo>
                      <a:lnTo>
                        <a:pt x="1446" y="1412"/>
                      </a:lnTo>
                      <a:lnTo>
                        <a:pt x="1396" y="1489"/>
                      </a:lnTo>
                      <a:lnTo>
                        <a:pt x="1337" y="1563"/>
                      </a:lnTo>
                      <a:lnTo>
                        <a:pt x="1270" y="1631"/>
                      </a:lnTo>
                      <a:lnTo>
                        <a:pt x="1217" y="1573"/>
                      </a:lnTo>
                      <a:lnTo>
                        <a:pt x="1171" y="1523"/>
                      </a:lnTo>
                      <a:lnTo>
                        <a:pt x="1133" y="1481"/>
                      </a:lnTo>
                      <a:lnTo>
                        <a:pt x="1099" y="1445"/>
                      </a:lnTo>
                      <a:lnTo>
                        <a:pt x="1070" y="1413"/>
                      </a:lnTo>
                      <a:lnTo>
                        <a:pt x="1045" y="1385"/>
                      </a:lnTo>
                      <a:lnTo>
                        <a:pt x="1022" y="1361"/>
                      </a:lnTo>
                      <a:lnTo>
                        <a:pt x="1002" y="1338"/>
                      </a:lnTo>
                      <a:lnTo>
                        <a:pt x="981" y="1316"/>
                      </a:lnTo>
                      <a:lnTo>
                        <a:pt x="962" y="1294"/>
                      </a:lnTo>
                      <a:lnTo>
                        <a:pt x="940" y="1271"/>
                      </a:lnTo>
                      <a:lnTo>
                        <a:pt x="917" y="1246"/>
                      </a:lnTo>
                      <a:lnTo>
                        <a:pt x="890" y="1217"/>
                      </a:lnTo>
                      <a:lnTo>
                        <a:pt x="860" y="1184"/>
                      </a:lnTo>
                      <a:lnTo>
                        <a:pt x="824" y="1145"/>
                      </a:lnTo>
                      <a:lnTo>
                        <a:pt x="783" y="1101"/>
                      </a:lnTo>
                      <a:lnTo>
                        <a:pt x="812" y="1068"/>
                      </a:lnTo>
                      <a:lnTo>
                        <a:pt x="834" y="1030"/>
                      </a:lnTo>
                      <a:lnTo>
                        <a:pt x="849" y="990"/>
                      </a:lnTo>
                      <a:lnTo>
                        <a:pt x="854" y="948"/>
                      </a:lnTo>
                      <a:lnTo>
                        <a:pt x="852" y="905"/>
                      </a:lnTo>
                      <a:lnTo>
                        <a:pt x="842" y="865"/>
                      </a:lnTo>
                      <a:lnTo>
                        <a:pt x="823" y="826"/>
                      </a:lnTo>
                      <a:lnTo>
                        <a:pt x="797" y="790"/>
                      </a:lnTo>
                      <a:lnTo>
                        <a:pt x="782" y="775"/>
                      </a:lnTo>
                      <a:lnTo>
                        <a:pt x="764" y="761"/>
                      </a:lnTo>
                      <a:lnTo>
                        <a:pt x="746" y="749"/>
                      </a:lnTo>
                      <a:lnTo>
                        <a:pt x="727" y="739"/>
                      </a:lnTo>
                      <a:lnTo>
                        <a:pt x="707" y="731"/>
                      </a:lnTo>
                      <a:lnTo>
                        <a:pt x="687" y="726"/>
                      </a:lnTo>
                      <a:lnTo>
                        <a:pt x="667" y="721"/>
                      </a:lnTo>
                      <a:lnTo>
                        <a:pt x="646" y="719"/>
                      </a:lnTo>
                      <a:lnTo>
                        <a:pt x="624" y="720"/>
                      </a:lnTo>
                      <a:lnTo>
                        <a:pt x="603" y="721"/>
                      </a:lnTo>
                      <a:lnTo>
                        <a:pt x="582" y="726"/>
                      </a:lnTo>
                      <a:lnTo>
                        <a:pt x="561" y="732"/>
                      </a:lnTo>
                      <a:lnTo>
                        <a:pt x="542" y="740"/>
                      </a:lnTo>
                      <a:lnTo>
                        <a:pt x="523" y="751"/>
                      </a:lnTo>
                      <a:lnTo>
                        <a:pt x="504" y="763"/>
                      </a:lnTo>
                      <a:lnTo>
                        <a:pt x="487" y="777"/>
                      </a:lnTo>
                      <a:lnTo>
                        <a:pt x="434" y="719"/>
                      </a:lnTo>
                      <a:lnTo>
                        <a:pt x="388" y="670"/>
                      </a:lnTo>
                      <a:lnTo>
                        <a:pt x="350" y="627"/>
                      </a:lnTo>
                      <a:lnTo>
                        <a:pt x="316" y="591"/>
                      </a:lnTo>
                      <a:lnTo>
                        <a:pt x="287" y="559"/>
                      </a:lnTo>
                      <a:lnTo>
                        <a:pt x="262" y="532"/>
                      </a:lnTo>
                      <a:lnTo>
                        <a:pt x="239" y="507"/>
                      </a:lnTo>
                      <a:lnTo>
                        <a:pt x="218" y="484"/>
                      </a:lnTo>
                      <a:lnTo>
                        <a:pt x="198" y="462"/>
                      </a:lnTo>
                      <a:lnTo>
                        <a:pt x="177" y="440"/>
                      </a:lnTo>
                      <a:lnTo>
                        <a:pt x="157" y="417"/>
                      </a:lnTo>
                      <a:lnTo>
                        <a:pt x="134" y="392"/>
                      </a:lnTo>
                      <a:lnTo>
                        <a:pt x="106" y="362"/>
                      </a:lnTo>
                      <a:lnTo>
                        <a:pt x="77" y="329"/>
                      </a:lnTo>
                      <a:lnTo>
                        <a:pt x="42" y="291"/>
                      </a:lnTo>
                      <a:lnTo>
                        <a:pt x="0" y="246"/>
                      </a:lnTo>
                      <a:close/>
                    </a:path>
                  </a:pathLst>
                </a:custGeom>
                <a:solidFill>
                  <a:srgbClr val="E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13" name="Freeform 502">
                  <a:extLst>
                    <a:ext uri="{FF2B5EF4-FFF2-40B4-BE49-F238E27FC236}">
                      <a16:creationId xmlns:a16="http://schemas.microsoft.com/office/drawing/2014/main" id="{C430CF64-69F3-4816-AA16-B85DAF5A32B9}"/>
                    </a:ext>
                  </a:extLst>
                </p:cNvPr>
                <p:cNvSpPr>
                  <a:spLocks/>
                </p:cNvSpPr>
                <p:nvPr/>
              </p:nvSpPr>
              <p:spPr bwMode="auto">
                <a:xfrm>
                  <a:off x="2170" y="2225"/>
                  <a:ext cx="519" cy="538"/>
                </a:xfrm>
                <a:custGeom>
                  <a:avLst/>
                  <a:gdLst>
                    <a:gd name="T0" fmla="*/ 0 w 1558"/>
                    <a:gd name="T1" fmla="*/ 0 h 1613"/>
                    <a:gd name="T2" fmla="*/ 0 w 1558"/>
                    <a:gd name="T3" fmla="*/ 0 h 1613"/>
                    <a:gd name="T4" fmla="*/ 0 w 1558"/>
                    <a:gd name="T5" fmla="*/ 0 h 1613"/>
                    <a:gd name="T6" fmla="*/ 0 w 1558"/>
                    <a:gd name="T7" fmla="*/ 0 h 1613"/>
                    <a:gd name="T8" fmla="*/ 0 w 1558"/>
                    <a:gd name="T9" fmla="*/ 0 h 1613"/>
                    <a:gd name="T10" fmla="*/ 1 w 1558"/>
                    <a:gd name="T11" fmla="*/ 0 h 1613"/>
                    <a:gd name="T12" fmla="*/ 1 w 1558"/>
                    <a:gd name="T13" fmla="*/ 0 h 1613"/>
                    <a:gd name="T14" fmla="*/ 1 w 1558"/>
                    <a:gd name="T15" fmla="*/ 0 h 1613"/>
                    <a:gd name="T16" fmla="*/ 1 w 1558"/>
                    <a:gd name="T17" fmla="*/ 0 h 1613"/>
                    <a:gd name="T18" fmla="*/ 1 w 1558"/>
                    <a:gd name="T19" fmla="*/ 0 h 1613"/>
                    <a:gd name="T20" fmla="*/ 1 w 1558"/>
                    <a:gd name="T21" fmla="*/ 0 h 1613"/>
                    <a:gd name="T22" fmla="*/ 1 w 1558"/>
                    <a:gd name="T23" fmla="*/ 0 h 1613"/>
                    <a:gd name="T24" fmla="*/ 1 w 1558"/>
                    <a:gd name="T25" fmla="*/ 0 h 1613"/>
                    <a:gd name="T26" fmla="*/ 2 w 1558"/>
                    <a:gd name="T27" fmla="*/ 0 h 1613"/>
                    <a:gd name="T28" fmla="*/ 2 w 1558"/>
                    <a:gd name="T29" fmla="*/ 0 h 1613"/>
                    <a:gd name="T30" fmla="*/ 2 w 1558"/>
                    <a:gd name="T31" fmla="*/ 0 h 1613"/>
                    <a:gd name="T32" fmla="*/ 2 w 1558"/>
                    <a:gd name="T33" fmla="*/ 1 h 1613"/>
                    <a:gd name="T34" fmla="*/ 2 w 1558"/>
                    <a:gd name="T35" fmla="*/ 1 h 1613"/>
                    <a:gd name="T36" fmla="*/ 2 w 1558"/>
                    <a:gd name="T37" fmla="*/ 1 h 1613"/>
                    <a:gd name="T38" fmla="*/ 2 w 1558"/>
                    <a:gd name="T39" fmla="*/ 1 h 1613"/>
                    <a:gd name="T40" fmla="*/ 2 w 1558"/>
                    <a:gd name="T41" fmla="*/ 1 h 1613"/>
                    <a:gd name="T42" fmla="*/ 2 w 1558"/>
                    <a:gd name="T43" fmla="*/ 2 h 1613"/>
                    <a:gd name="T44" fmla="*/ 2 w 1558"/>
                    <a:gd name="T45" fmla="*/ 2 h 1613"/>
                    <a:gd name="T46" fmla="*/ 2 w 1558"/>
                    <a:gd name="T47" fmla="*/ 2 h 1613"/>
                    <a:gd name="T48" fmla="*/ 2 w 1558"/>
                    <a:gd name="T49" fmla="*/ 2 h 1613"/>
                    <a:gd name="T50" fmla="*/ 2 w 1558"/>
                    <a:gd name="T51" fmla="*/ 2 h 1613"/>
                    <a:gd name="T52" fmla="*/ 1 w 1558"/>
                    <a:gd name="T53" fmla="*/ 2 h 1613"/>
                    <a:gd name="T54" fmla="*/ 1 w 1558"/>
                    <a:gd name="T55" fmla="*/ 2 h 1613"/>
                    <a:gd name="T56" fmla="*/ 1 w 1558"/>
                    <a:gd name="T57" fmla="*/ 2 h 1613"/>
                    <a:gd name="T58" fmla="*/ 1 w 1558"/>
                    <a:gd name="T59" fmla="*/ 2 h 1613"/>
                    <a:gd name="T60" fmla="*/ 1 w 1558"/>
                    <a:gd name="T61" fmla="*/ 2 h 1613"/>
                    <a:gd name="T62" fmla="*/ 1 w 1558"/>
                    <a:gd name="T63" fmla="*/ 2 h 1613"/>
                    <a:gd name="T64" fmla="*/ 1 w 1558"/>
                    <a:gd name="T65" fmla="*/ 1 h 1613"/>
                    <a:gd name="T66" fmla="*/ 1 w 1558"/>
                    <a:gd name="T67" fmla="*/ 1 h 1613"/>
                    <a:gd name="T68" fmla="*/ 1 w 1558"/>
                    <a:gd name="T69" fmla="*/ 1 h 1613"/>
                    <a:gd name="T70" fmla="*/ 1 w 1558"/>
                    <a:gd name="T71" fmla="*/ 1 h 1613"/>
                    <a:gd name="T72" fmla="*/ 1 w 1558"/>
                    <a:gd name="T73" fmla="*/ 1 h 1613"/>
                    <a:gd name="T74" fmla="*/ 1 w 1558"/>
                    <a:gd name="T75" fmla="*/ 1 h 1613"/>
                    <a:gd name="T76" fmla="*/ 1 w 1558"/>
                    <a:gd name="T77" fmla="*/ 1 h 1613"/>
                    <a:gd name="T78" fmla="*/ 1 w 1558"/>
                    <a:gd name="T79" fmla="*/ 1 h 1613"/>
                    <a:gd name="T80" fmla="*/ 1 w 1558"/>
                    <a:gd name="T81" fmla="*/ 1 h 1613"/>
                    <a:gd name="T82" fmla="*/ 1 w 1558"/>
                    <a:gd name="T83" fmla="*/ 1 h 1613"/>
                    <a:gd name="T84" fmla="*/ 1 w 1558"/>
                    <a:gd name="T85" fmla="*/ 1 h 1613"/>
                    <a:gd name="T86" fmla="*/ 1 w 1558"/>
                    <a:gd name="T87" fmla="*/ 1 h 1613"/>
                    <a:gd name="T88" fmla="*/ 1 w 1558"/>
                    <a:gd name="T89" fmla="*/ 1 h 1613"/>
                    <a:gd name="T90" fmla="*/ 0 w 1558"/>
                    <a:gd name="T91" fmla="*/ 1 h 1613"/>
                    <a:gd name="T92" fmla="*/ 0 w 1558"/>
                    <a:gd name="T93" fmla="*/ 1 h 1613"/>
                    <a:gd name="T94" fmla="*/ 0 w 1558"/>
                    <a:gd name="T95" fmla="*/ 1 h 1613"/>
                    <a:gd name="T96" fmla="*/ 0 w 1558"/>
                    <a:gd name="T97" fmla="*/ 1 h 1613"/>
                    <a:gd name="T98" fmla="*/ 0 w 1558"/>
                    <a:gd name="T99" fmla="*/ 1 h 1613"/>
                    <a:gd name="T100" fmla="*/ 0 w 1558"/>
                    <a:gd name="T101" fmla="*/ 0 h 1613"/>
                    <a:gd name="T102" fmla="*/ 0 w 1558"/>
                    <a:gd name="T103" fmla="*/ 0 h 161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8" h="1613">
                      <a:moveTo>
                        <a:pt x="0" y="244"/>
                      </a:moveTo>
                      <a:lnTo>
                        <a:pt x="37" y="212"/>
                      </a:lnTo>
                      <a:lnTo>
                        <a:pt x="74" y="183"/>
                      </a:lnTo>
                      <a:lnTo>
                        <a:pt x="112" y="156"/>
                      </a:lnTo>
                      <a:lnTo>
                        <a:pt x="152" y="131"/>
                      </a:lnTo>
                      <a:lnTo>
                        <a:pt x="191" y="109"/>
                      </a:lnTo>
                      <a:lnTo>
                        <a:pt x="233" y="88"/>
                      </a:lnTo>
                      <a:lnTo>
                        <a:pt x="275" y="69"/>
                      </a:lnTo>
                      <a:lnTo>
                        <a:pt x="317" y="54"/>
                      </a:lnTo>
                      <a:lnTo>
                        <a:pt x="360" y="40"/>
                      </a:lnTo>
                      <a:lnTo>
                        <a:pt x="404" y="28"/>
                      </a:lnTo>
                      <a:lnTo>
                        <a:pt x="448" y="18"/>
                      </a:lnTo>
                      <a:lnTo>
                        <a:pt x="492" y="10"/>
                      </a:lnTo>
                      <a:lnTo>
                        <a:pt x="536" y="5"/>
                      </a:lnTo>
                      <a:lnTo>
                        <a:pt x="581" y="1"/>
                      </a:lnTo>
                      <a:lnTo>
                        <a:pt x="625" y="0"/>
                      </a:lnTo>
                      <a:lnTo>
                        <a:pt x="670" y="1"/>
                      </a:lnTo>
                      <a:lnTo>
                        <a:pt x="714" y="5"/>
                      </a:lnTo>
                      <a:lnTo>
                        <a:pt x="759" y="9"/>
                      </a:lnTo>
                      <a:lnTo>
                        <a:pt x="803" y="17"/>
                      </a:lnTo>
                      <a:lnTo>
                        <a:pt x="847" y="26"/>
                      </a:lnTo>
                      <a:lnTo>
                        <a:pt x="891" y="38"/>
                      </a:lnTo>
                      <a:lnTo>
                        <a:pt x="934" y="51"/>
                      </a:lnTo>
                      <a:lnTo>
                        <a:pt x="975" y="67"/>
                      </a:lnTo>
                      <a:lnTo>
                        <a:pt x="1017" y="85"/>
                      </a:lnTo>
                      <a:lnTo>
                        <a:pt x="1059" y="104"/>
                      </a:lnTo>
                      <a:lnTo>
                        <a:pt x="1098" y="126"/>
                      </a:lnTo>
                      <a:lnTo>
                        <a:pt x="1138" y="150"/>
                      </a:lnTo>
                      <a:lnTo>
                        <a:pt x="1175" y="176"/>
                      </a:lnTo>
                      <a:lnTo>
                        <a:pt x="1212" y="204"/>
                      </a:lnTo>
                      <a:lnTo>
                        <a:pt x="1247" y="234"/>
                      </a:lnTo>
                      <a:lnTo>
                        <a:pt x="1282" y="267"/>
                      </a:lnTo>
                      <a:lnTo>
                        <a:pt x="1315" y="301"/>
                      </a:lnTo>
                      <a:lnTo>
                        <a:pt x="1376" y="374"/>
                      </a:lnTo>
                      <a:lnTo>
                        <a:pt x="1427" y="451"/>
                      </a:lnTo>
                      <a:lnTo>
                        <a:pt x="1471" y="532"/>
                      </a:lnTo>
                      <a:lnTo>
                        <a:pt x="1505" y="616"/>
                      </a:lnTo>
                      <a:lnTo>
                        <a:pt x="1531" y="703"/>
                      </a:lnTo>
                      <a:lnTo>
                        <a:pt x="1549" y="790"/>
                      </a:lnTo>
                      <a:lnTo>
                        <a:pt x="1558" y="879"/>
                      </a:lnTo>
                      <a:lnTo>
                        <a:pt x="1558" y="968"/>
                      </a:lnTo>
                      <a:lnTo>
                        <a:pt x="1550" y="1058"/>
                      </a:lnTo>
                      <a:lnTo>
                        <a:pt x="1532" y="1145"/>
                      </a:lnTo>
                      <a:lnTo>
                        <a:pt x="1508" y="1231"/>
                      </a:lnTo>
                      <a:lnTo>
                        <a:pt x="1474" y="1315"/>
                      </a:lnTo>
                      <a:lnTo>
                        <a:pt x="1433" y="1396"/>
                      </a:lnTo>
                      <a:lnTo>
                        <a:pt x="1382" y="1473"/>
                      </a:lnTo>
                      <a:lnTo>
                        <a:pt x="1324" y="1545"/>
                      </a:lnTo>
                      <a:lnTo>
                        <a:pt x="1257" y="1613"/>
                      </a:lnTo>
                      <a:lnTo>
                        <a:pt x="1203" y="1554"/>
                      </a:lnTo>
                      <a:lnTo>
                        <a:pt x="1156" y="1504"/>
                      </a:lnTo>
                      <a:lnTo>
                        <a:pt x="1117" y="1460"/>
                      </a:lnTo>
                      <a:lnTo>
                        <a:pt x="1082" y="1422"/>
                      </a:lnTo>
                      <a:lnTo>
                        <a:pt x="1052" y="1391"/>
                      </a:lnTo>
                      <a:lnTo>
                        <a:pt x="1027" y="1363"/>
                      </a:lnTo>
                      <a:lnTo>
                        <a:pt x="1004" y="1338"/>
                      </a:lnTo>
                      <a:lnTo>
                        <a:pt x="984" y="1315"/>
                      </a:lnTo>
                      <a:lnTo>
                        <a:pt x="964" y="1294"/>
                      </a:lnTo>
                      <a:lnTo>
                        <a:pt x="945" y="1273"/>
                      </a:lnTo>
                      <a:lnTo>
                        <a:pt x="924" y="1250"/>
                      </a:lnTo>
                      <a:lnTo>
                        <a:pt x="902" y="1226"/>
                      </a:lnTo>
                      <a:lnTo>
                        <a:pt x="877" y="1200"/>
                      </a:lnTo>
                      <a:lnTo>
                        <a:pt x="848" y="1168"/>
                      </a:lnTo>
                      <a:lnTo>
                        <a:pt x="815" y="1132"/>
                      </a:lnTo>
                      <a:lnTo>
                        <a:pt x="777" y="1091"/>
                      </a:lnTo>
                      <a:lnTo>
                        <a:pt x="806" y="1058"/>
                      </a:lnTo>
                      <a:lnTo>
                        <a:pt x="828" y="1020"/>
                      </a:lnTo>
                      <a:lnTo>
                        <a:pt x="843" y="980"/>
                      </a:lnTo>
                      <a:lnTo>
                        <a:pt x="848" y="938"/>
                      </a:lnTo>
                      <a:lnTo>
                        <a:pt x="846" y="895"/>
                      </a:lnTo>
                      <a:lnTo>
                        <a:pt x="836" y="855"/>
                      </a:lnTo>
                      <a:lnTo>
                        <a:pt x="817" y="816"/>
                      </a:lnTo>
                      <a:lnTo>
                        <a:pt x="791" y="780"/>
                      </a:lnTo>
                      <a:lnTo>
                        <a:pt x="776" y="765"/>
                      </a:lnTo>
                      <a:lnTo>
                        <a:pt x="758" y="751"/>
                      </a:lnTo>
                      <a:lnTo>
                        <a:pt x="740" y="739"/>
                      </a:lnTo>
                      <a:lnTo>
                        <a:pt x="721" y="729"/>
                      </a:lnTo>
                      <a:lnTo>
                        <a:pt x="701" y="721"/>
                      </a:lnTo>
                      <a:lnTo>
                        <a:pt x="681" y="716"/>
                      </a:lnTo>
                      <a:lnTo>
                        <a:pt x="661" y="711"/>
                      </a:lnTo>
                      <a:lnTo>
                        <a:pt x="640" y="709"/>
                      </a:lnTo>
                      <a:lnTo>
                        <a:pt x="618" y="710"/>
                      </a:lnTo>
                      <a:lnTo>
                        <a:pt x="597" y="711"/>
                      </a:lnTo>
                      <a:lnTo>
                        <a:pt x="576" y="716"/>
                      </a:lnTo>
                      <a:lnTo>
                        <a:pt x="555" y="722"/>
                      </a:lnTo>
                      <a:lnTo>
                        <a:pt x="536" y="730"/>
                      </a:lnTo>
                      <a:lnTo>
                        <a:pt x="517" y="741"/>
                      </a:lnTo>
                      <a:lnTo>
                        <a:pt x="498" y="753"/>
                      </a:lnTo>
                      <a:lnTo>
                        <a:pt x="481" y="767"/>
                      </a:lnTo>
                      <a:lnTo>
                        <a:pt x="427" y="708"/>
                      </a:lnTo>
                      <a:lnTo>
                        <a:pt x="380" y="658"/>
                      </a:lnTo>
                      <a:lnTo>
                        <a:pt x="340" y="614"/>
                      </a:lnTo>
                      <a:lnTo>
                        <a:pt x="306" y="577"/>
                      </a:lnTo>
                      <a:lnTo>
                        <a:pt x="277" y="545"/>
                      </a:lnTo>
                      <a:lnTo>
                        <a:pt x="252" y="517"/>
                      </a:lnTo>
                      <a:lnTo>
                        <a:pt x="229" y="492"/>
                      </a:lnTo>
                      <a:lnTo>
                        <a:pt x="208" y="469"/>
                      </a:lnTo>
                      <a:lnTo>
                        <a:pt x="188" y="448"/>
                      </a:lnTo>
                      <a:lnTo>
                        <a:pt x="169" y="427"/>
                      </a:lnTo>
                      <a:lnTo>
                        <a:pt x="148" y="405"/>
                      </a:lnTo>
                      <a:lnTo>
                        <a:pt x="127" y="381"/>
                      </a:lnTo>
                      <a:lnTo>
                        <a:pt x="101" y="353"/>
                      </a:lnTo>
                      <a:lnTo>
                        <a:pt x="73" y="322"/>
                      </a:lnTo>
                      <a:lnTo>
                        <a:pt x="39" y="286"/>
                      </a:lnTo>
                      <a:lnTo>
                        <a:pt x="0" y="244"/>
                      </a:lnTo>
                      <a:close/>
                    </a:path>
                  </a:pathLst>
                </a:custGeom>
                <a:solidFill>
                  <a:srgbClr val="E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14" name="Freeform 503">
                  <a:extLst>
                    <a:ext uri="{FF2B5EF4-FFF2-40B4-BE49-F238E27FC236}">
                      <a16:creationId xmlns:a16="http://schemas.microsoft.com/office/drawing/2014/main" id="{EA74E8B7-2374-4874-A120-33F82FFABF1E}"/>
                    </a:ext>
                  </a:extLst>
                </p:cNvPr>
                <p:cNvSpPr>
                  <a:spLocks/>
                </p:cNvSpPr>
                <p:nvPr/>
              </p:nvSpPr>
              <p:spPr bwMode="auto">
                <a:xfrm>
                  <a:off x="2172" y="2229"/>
                  <a:ext cx="513" cy="531"/>
                </a:xfrm>
                <a:custGeom>
                  <a:avLst/>
                  <a:gdLst>
                    <a:gd name="T0" fmla="*/ 0 w 1539"/>
                    <a:gd name="T1" fmla="*/ 0 h 1594"/>
                    <a:gd name="T2" fmla="*/ 0 w 1539"/>
                    <a:gd name="T3" fmla="*/ 0 h 1594"/>
                    <a:gd name="T4" fmla="*/ 0 w 1539"/>
                    <a:gd name="T5" fmla="*/ 0 h 1594"/>
                    <a:gd name="T6" fmla="*/ 0 w 1539"/>
                    <a:gd name="T7" fmla="*/ 0 h 1594"/>
                    <a:gd name="T8" fmla="*/ 0 w 1539"/>
                    <a:gd name="T9" fmla="*/ 0 h 1594"/>
                    <a:gd name="T10" fmla="*/ 1 w 1539"/>
                    <a:gd name="T11" fmla="*/ 0 h 1594"/>
                    <a:gd name="T12" fmla="*/ 1 w 1539"/>
                    <a:gd name="T13" fmla="*/ 0 h 1594"/>
                    <a:gd name="T14" fmla="*/ 1 w 1539"/>
                    <a:gd name="T15" fmla="*/ 0 h 1594"/>
                    <a:gd name="T16" fmla="*/ 1 w 1539"/>
                    <a:gd name="T17" fmla="*/ 0 h 1594"/>
                    <a:gd name="T18" fmla="*/ 1 w 1539"/>
                    <a:gd name="T19" fmla="*/ 0 h 1594"/>
                    <a:gd name="T20" fmla="*/ 1 w 1539"/>
                    <a:gd name="T21" fmla="*/ 0 h 1594"/>
                    <a:gd name="T22" fmla="*/ 1 w 1539"/>
                    <a:gd name="T23" fmla="*/ 0 h 1594"/>
                    <a:gd name="T24" fmla="*/ 1 w 1539"/>
                    <a:gd name="T25" fmla="*/ 0 h 1594"/>
                    <a:gd name="T26" fmla="*/ 2 w 1539"/>
                    <a:gd name="T27" fmla="*/ 0 h 1594"/>
                    <a:gd name="T28" fmla="*/ 2 w 1539"/>
                    <a:gd name="T29" fmla="*/ 0 h 1594"/>
                    <a:gd name="T30" fmla="*/ 2 w 1539"/>
                    <a:gd name="T31" fmla="*/ 0 h 1594"/>
                    <a:gd name="T32" fmla="*/ 2 w 1539"/>
                    <a:gd name="T33" fmla="*/ 1 h 1594"/>
                    <a:gd name="T34" fmla="*/ 2 w 1539"/>
                    <a:gd name="T35" fmla="*/ 1 h 1594"/>
                    <a:gd name="T36" fmla="*/ 2 w 1539"/>
                    <a:gd name="T37" fmla="*/ 1 h 1594"/>
                    <a:gd name="T38" fmla="*/ 2 w 1539"/>
                    <a:gd name="T39" fmla="*/ 1 h 1594"/>
                    <a:gd name="T40" fmla="*/ 2 w 1539"/>
                    <a:gd name="T41" fmla="*/ 1 h 1594"/>
                    <a:gd name="T42" fmla="*/ 2 w 1539"/>
                    <a:gd name="T43" fmla="*/ 2 h 1594"/>
                    <a:gd name="T44" fmla="*/ 2 w 1539"/>
                    <a:gd name="T45" fmla="*/ 2 h 1594"/>
                    <a:gd name="T46" fmla="*/ 2 w 1539"/>
                    <a:gd name="T47" fmla="*/ 2 h 1594"/>
                    <a:gd name="T48" fmla="*/ 2 w 1539"/>
                    <a:gd name="T49" fmla="*/ 2 h 1594"/>
                    <a:gd name="T50" fmla="*/ 2 w 1539"/>
                    <a:gd name="T51" fmla="*/ 2 h 1594"/>
                    <a:gd name="T52" fmla="*/ 1 w 1539"/>
                    <a:gd name="T53" fmla="*/ 2 h 1594"/>
                    <a:gd name="T54" fmla="*/ 1 w 1539"/>
                    <a:gd name="T55" fmla="*/ 2 h 1594"/>
                    <a:gd name="T56" fmla="*/ 1 w 1539"/>
                    <a:gd name="T57" fmla="*/ 2 h 1594"/>
                    <a:gd name="T58" fmla="*/ 1 w 1539"/>
                    <a:gd name="T59" fmla="*/ 2 h 1594"/>
                    <a:gd name="T60" fmla="*/ 1 w 1539"/>
                    <a:gd name="T61" fmla="*/ 2 h 1594"/>
                    <a:gd name="T62" fmla="*/ 1 w 1539"/>
                    <a:gd name="T63" fmla="*/ 2 h 1594"/>
                    <a:gd name="T64" fmla="*/ 1 w 1539"/>
                    <a:gd name="T65" fmla="*/ 1 h 1594"/>
                    <a:gd name="T66" fmla="*/ 1 w 1539"/>
                    <a:gd name="T67" fmla="*/ 1 h 1594"/>
                    <a:gd name="T68" fmla="*/ 1 w 1539"/>
                    <a:gd name="T69" fmla="*/ 1 h 1594"/>
                    <a:gd name="T70" fmla="*/ 1 w 1539"/>
                    <a:gd name="T71" fmla="*/ 1 h 1594"/>
                    <a:gd name="T72" fmla="*/ 1 w 1539"/>
                    <a:gd name="T73" fmla="*/ 1 h 1594"/>
                    <a:gd name="T74" fmla="*/ 1 w 1539"/>
                    <a:gd name="T75" fmla="*/ 1 h 1594"/>
                    <a:gd name="T76" fmla="*/ 1 w 1539"/>
                    <a:gd name="T77" fmla="*/ 1 h 1594"/>
                    <a:gd name="T78" fmla="*/ 1 w 1539"/>
                    <a:gd name="T79" fmla="*/ 1 h 1594"/>
                    <a:gd name="T80" fmla="*/ 1 w 1539"/>
                    <a:gd name="T81" fmla="*/ 1 h 1594"/>
                    <a:gd name="T82" fmla="*/ 1 w 1539"/>
                    <a:gd name="T83" fmla="*/ 1 h 1594"/>
                    <a:gd name="T84" fmla="*/ 1 w 1539"/>
                    <a:gd name="T85" fmla="*/ 1 h 1594"/>
                    <a:gd name="T86" fmla="*/ 1 w 1539"/>
                    <a:gd name="T87" fmla="*/ 1 h 1594"/>
                    <a:gd name="T88" fmla="*/ 1 w 1539"/>
                    <a:gd name="T89" fmla="*/ 1 h 1594"/>
                    <a:gd name="T90" fmla="*/ 0 w 1539"/>
                    <a:gd name="T91" fmla="*/ 1 h 1594"/>
                    <a:gd name="T92" fmla="*/ 0 w 1539"/>
                    <a:gd name="T93" fmla="*/ 1 h 1594"/>
                    <a:gd name="T94" fmla="*/ 0 w 1539"/>
                    <a:gd name="T95" fmla="*/ 1 h 1594"/>
                    <a:gd name="T96" fmla="*/ 0 w 1539"/>
                    <a:gd name="T97" fmla="*/ 1 h 1594"/>
                    <a:gd name="T98" fmla="*/ 0 w 1539"/>
                    <a:gd name="T99" fmla="*/ 1 h 1594"/>
                    <a:gd name="T100" fmla="*/ 0 w 1539"/>
                    <a:gd name="T101" fmla="*/ 0 h 1594"/>
                    <a:gd name="T102" fmla="*/ 0 w 1539"/>
                    <a:gd name="T103" fmla="*/ 0 h 15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39" h="1594">
                      <a:moveTo>
                        <a:pt x="0" y="240"/>
                      </a:moveTo>
                      <a:lnTo>
                        <a:pt x="36" y="210"/>
                      </a:lnTo>
                      <a:lnTo>
                        <a:pt x="72" y="180"/>
                      </a:lnTo>
                      <a:lnTo>
                        <a:pt x="111" y="154"/>
                      </a:lnTo>
                      <a:lnTo>
                        <a:pt x="149" y="130"/>
                      </a:lnTo>
                      <a:lnTo>
                        <a:pt x="189" y="107"/>
                      </a:lnTo>
                      <a:lnTo>
                        <a:pt x="229" y="87"/>
                      </a:lnTo>
                      <a:lnTo>
                        <a:pt x="271" y="68"/>
                      </a:lnTo>
                      <a:lnTo>
                        <a:pt x="313" y="53"/>
                      </a:lnTo>
                      <a:lnTo>
                        <a:pt x="355" y="39"/>
                      </a:lnTo>
                      <a:lnTo>
                        <a:pt x="398" y="27"/>
                      </a:lnTo>
                      <a:lnTo>
                        <a:pt x="442" y="18"/>
                      </a:lnTo>
                      <a:lnTo>
                        <a:pt x="485" y="10"/>
                      </a:lnTo>
                      <a:lnTo>
                        <a:pt x="530" y="5"/>
                      </a:lnTo>
                      <a:lnTo>
                        <a:pt x="574" y="1"/>
                      </a:lnTo>
                      <a:lnTo>
                        <a:pt x="617" y="0"/>
                      </a:lnTo>
                      <a:lnTo>
                        <a:pt x="661" y="0"/>
                      </a:lnTo>
                      <a:lnTo>
                        <a:pt x="705" y="4"/>
                      </a:lnTo>
                      <a:lnTo>
                        <a:pt x="749" y="9"/>
                      </a:lnTo>
                      <a:lnTo>
                        <a:pt x="793" y="16"/>
                      </a:lnTo>
                      <a:lnTo>
                        <a:pt x="837" y="25"/>
                      </a:lnTo>
                      <a:lnTo>
                        <a:pt x="880" y="36"/>
                      </a:lnTo>
                      <a:lnTo>
                        <a:pt x="921" y="50"/>
                      </a:lnTo>
                      <a:lnTo>
                        <a:pt x="963" y="66"/>
                      </a:lnTo>
                      <a:lnTo>
                        <a:pt x="1005" y="84"/>
                      </a:lnTo>
                      <a:lnTo>
                        <a:pt x="1044" y="102"/>
                      </a:lnTo>
                      <a:lnTo>
                        <a:pt x="1084" y="124"/>
                      </a:lnTo>
                      <a:lnTo>
                        <a:pt x="1123" y="148"/>
                      </a:lnTo>
                      <a:lnTo>
                        <a:pt x="1160" y="173"/>
                      </a:lnTo>
                      <a:lnTo>
                        <a:pt x="1196" y="202"/>
                      </a:lnTo>
                      <a:lnTo>
                        <a:pt x="1232" y="231"/>
                      </a:lnTo>
                      <a:lnTo>
                        <a:pt x="1266" y="263"/>
                      </a:lnTo>
                      <a:lnTo>
                        <a:pt x="1298" y="297"/>
                      </a:lnTo>
                      <a:lnTo>
                        <a:pt x="1359" y="370"/>
                      </a:lnTo>
                      <a:lnTo>
                        <a:pt x="1409" y="446"/>
                      </a:lnTo>
                      <a:lnTo>
                        <a:pt x="1452" y="526"/>
                      </a:lnTo>
                      <a:lnTo>
                        <a:pt x="1486" y="609"/>
                      </a:lnTo>
                      <a:lnTo>
                        <a:pt x="1512" y="694"/>
                      </a:lnTo>
                      <a:lnTo>
                        <a:pt x="1530" y="781"/>
                      </a:lnTo>
                      <a:lnTo>
                        <a:pt x="1539" y="869"/>
                      </a:lnTo>
                      <a:lnTo>
                        <a:pt x="1539" y="957"/>
                      </a:lnTo>
                      <a:lnTo>
                        <a:pt x="1531" y="1046"/>
                      </a:lnTo>
                      <a:lnTo>
                        <a:pt x="1515" y="1132"/>
                      </a:lnTo>
                      <a:lnTo>
                        <a:pt x="1489" y="1218"/>
                      </a:lnTo>
                      <a:lnTo>
                        <a:pt x="1456" y="1300"/>
                      </a:lnTo>
                      <a:lnTo>
                        <a:pt x="1415" y="1380"/>
                      </a:lnTo>
                      <a:lnTo>
                        <a:pt x="1365" y="1455"/>
                      </a:lnTo>
                      <a:lnTo>
                        <a:pt x="1307" y="1528"/>
                      </a:lnTo>
                      <a:lnTo>
                        <a:pt x="1241" y="1594"/>
                      </a:lnTo>
                      <a:lnTo>
                        <a:pt x="1187" y="1534"/>
                      </a:lnTo>
                      <a:lnTo>
                        <a:pt x="1138" y="1483"/>
                      </a:lnTo>
                      <a:lnTo>
                        <a:pt x="1098" y="1438"/>
                      </a:lnTo>
                      <a:lnTo>
                        <a:pt x="1063" y="1399"/>
                      </a:lnTo>
                      <a:lnTo>
                        <a:pt x="1033" y="1367"/>
                      </a:lnTo>
                      <a:lnTo>
                        <a:pt x="1008" y="1339"/>
                      </a:lnTo>
                      <a:lnTo>
                        <a:pt x="985" y="1314"/>
                      </a:lnTo>
                      <a:lnTo>
                        <a:pt x="964" y="1292"/>
                      </a:lnTo>
                      <a:lnTo>
                        <a:pt x="945" y="1271"/>
                      </a:lnTo>
                      <a:lnTo>
                        <a:pt x="927" y="1250"/>
                      </a:lnTo>
                      <a:lnTo>
                        <a:pt x="907" y="1230"/>
                      </a:lnTo>
                      <a:lnTo>
                        <a:pt x="886" y="1207"/>
                      </a:lnTo>
                      <a:lnTo>
                        <a:pt x="863" y="1181"/>
                      </a:lnTo>
                      <a:lnTo>
                        <a:pt x="836" y="1152"/>
                      </a:lnTo>
                      <a:lnTo>
                        <a:pt x="805" y="1119"/>
                      </a:lnTo>
                      <a:lnTo>
                        <a:pt x="769" y="1080"/>
                      </a:lnTo>
                      <a:lnTo>
                        <a:pt x="798" y="1047"/>
                      </a:lnTo>
                      <a:lnTo>
                        <a:pt x="820" y="1009"/>
                      </a:lnTo>
                      <a:lnTo>
                        <a:pt x="835" y="969"/>
                      </a:lnTo>
                      <a:lnTo>
                        <a:pt x="840" y="927"/>
                      </a:lnTo>
                      <a:lnTo>
                        <a:pt x="838" y="884"/>
                      </a:lnTo>
                      <a:lnTo>
                        <a:pt x="828" y="844"/>
                      </a:lnTo>
                      <a:lnTo>
                        <a:pt x="809" y="805"/>
                      </a:lnTo>
                      <a:lnTo>
                        <a:pt x="783" y="769"/>
                      </a:lnTo>
                      <a:lnTo>
                        <a:pt x="768" y="754"/>
                      </a:lnTo>
                      <a:lnTo>
                        <a:pt x="750" y="740"/>
                      </a:lnTo>
                      <a:lnTo>
                        <a:pt x="732" y="728"/>
                      </a:lnTo>
                      <a:lnTo>
                        <a:pt x="713" y="718"/>
                      </a:lnTo>
                      <a:lnTo>
                        <a:pt x="693" y="710"/>
                      </a:lnTo>
                      <a:lnTo>
                        <a:pt x="673" y="705"/>
                      </a:lnTo>
                      <a:lnTo>
                        <a:pt x="653" y="700"/>
                      </a:lnTo>
                      <a:lnTo>
                        <a:pt x="632" y="698"/>
                      </a:lnTo>
                      <a:lnTo>
                        <a:pt x="610" y="699"/>
                      </a:lnTo>
                      <a:lnTo>
                        <a:pt x="589" y="700"/>
                      </a:lnTo>
                      <a:lnTo>
                        <a:pt x="568" y="705"/>
                      </a:lnTo>
                      <a:lnTo>
                        <a:pt x="547" y="711"/>
                      </a:lnTo>
                      <a:lnTo>
                        <a:pt x="528" y="719"/>
                      </a:lnTo>
                      <a:lnTo>
                        <a:pt x="509" y="730"/>
                      </a:lnTo>
                      <a:lnTo>
                        <a:pt x="490" y="742"/>
                      </a:lnTo>
                      <a:lnTo>
                        <a:pt x="473" y="756"/>
                      </a:lnTo>
                      <a:lnTo>
                        <a:pt x="417" y="696"/>
                      </a:lnTo>
                      <a:lnTo>
                        <a:pt x="370" y="643"/>
                      </a:lnTo>
                      <a:lnTo>
                        <a:pt x="329" y="600"/>
                      </a:lnTo>
                      <a:lnTo>
                        <a:pt x="294" y="561"/>
                      </a:lnTo>
                      <a:lnTo>
                        <a:pt x="264" y="528"/>
                      </a:lnTo>
                      <a:lnTo>
                        <a:pt x="238" y="500"/>
                      </a:lnTo>
                      <a:lnTo>
                        <a:pt x="215" y="476"/>
                      </a:lnTo>
                      <a:lnTo>
                        <a:pt x="195" y="453"/>
                      </a:lnTo>
                      <a:lnTo>
                        <a:pt x="176" y="432"/>
                      </a:lnTo>
                      <a:lnTo>
                        <a:pt x="157" y="411"/>
                      </a:lnTo>
                      <a:lnTo>
                        <a:pt x="137" y="390"/>
                      </a:lnTo>
                      <a:lnTo>
                        <a:pt x="116" y="367"/>
                      </a:lnTo>
                      <a:lnTo>
                        <a:pt x="93" y="342"/>
                      </a:lnTo>
                      <a:lnTo>
                        <a:pt x="67" y="314"/>
                      </a:lnTo>
                      <a:lnTo>
                        <a:pt x="36" y="280"/>
                      </a:lnTo>
                      <a:lnTo>
                        <a:pt x="0" y="240"/>
                      </a:lnTo>
                      <a:close/>
                    </a:path>
                  </a:pathLst>
                </a:custGeom>
                <a:solidFill>
                  <a:srgbClr val="E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15" name="Freeform 504">
                  <a:extLst>
                    <a:ext uri="{FF2B5EF4-FFF2-40B4-BE49-F238E27FC236}">
                      <a16:creationId xmlns:a16="http://schemas.microsoft.com/office/drawing/2014/main" id="{60EB15B4-47D3-450E-A7C9-EAAE84CB505F}"/>
                    </a:ext>
                  </a:extLst>
                </p:cNvPr>
                <p:cNvSpPr>
                  <a:spLocks/>
                </p:cNvSpPr>
                <p:nvPr/>
              </p:nvSpPr>
              <p:spPr bwMode="auto">
                <a:xfrm>
                  <a:off x="2175" y="2232"/>
                  <a:ext cx="507" cy="526"/>
                </a:xfrm>
                <a:custGeom>
                  <a:avLst/>
                  <a:gdLst>
                    <a:gd name="T0" fmla="*/ 0 w 1522"/>
                    <a:gd name="T1" fmla="*/ 0 h 1577"/>
                    <a:gd name="T2" fmla="*/ 0 w 1522"/>
                    <a:gd name="T3" fmla="*/ 0 h 1577"/>
                    <a:gd name="T4" fmla="*/ 0 w 1522"/>
                    <a:gd name="T5" fmla="*/ 0 h 1577"/>
                    <a:gd name="T6" fmla="*/ 0 w 1522"/>
                    <a:gd name="T7" fmla="*/ 0 h 1577"/>
                    <a:gd name="T8" fmla="*/ 0 w 1522"/>
                    <a:gd name="T9" fmla="*/ 0 h 1577"/>
                    <a:gd name="T10" fmla="*/ 1 w 1522"/>
                    <a:gd name="T11" fmla="*/ 0 h 1577"/>
                    <a:gd name="T12" fmla="*/ 1 w 1522"/>
                    <a:gd name="T13" fmla="*/ 0 h 1577"/>
                    <a:gd name="T14" fmla="*/ 1 w 1522"/>
                    <a:gd name="T15" fmla="*/ 0 h 1577"/>
                    <a:gd name="T16" fmla="*/ 1 w 1522"/>
                    <a:gd name="T17" fmla="*/ 0 h 1577"/>
                    <a:gd name="T18" fmla="*/ 1 w 1522"/>
                    <a:gd name="T19" fmla="*/ 0 h 1577"/>
                    <a:gd name="T20" fmla="*/ 1 w 1522"/>
                    <a:gd name="T21" fmla="*/ 0 h 1577"/>
                    <a:gd name="T22" fmla="*/ 1 w 1522"/>
                    <a:gd name="T23" fmla="*/ 0 h 1577"/>
                    <a:gd name="T24" fmla="*/ 1 w 1522"/>
                    <a:gd name="T25" fmla="*/ 0 h 1577"/>
                    <a:gd name="T26" fmla="*/ 2 w 1522"/>
                    <a:gd name="T27" fmla="*/ 0 h 1577"/>
                    <a:gd name="T28" fmla="*/ 2 w 1522"/>
                    <a:gd name="T29" fmla="*/ 0 h 1577"/>
                    <a:gd name="T30" fmla="*/ 2 w 1522"/>
                    <a:gd name="T31" fmla="*/ 0 h 1577"/>
                    <a:gd name="T32" fmla="*/ 2 w 1522"/>
                    <a:gd name="T33" fmla="*/ 1 h 1577"/>
                    <a:gd name="T34" fmla="*/ 2 w 1522"/>
                    <a:gd name="T35" fmla="*/ 1 h 1577"/>
                    <a:gd name="T36" fmla="*/ 2 w 1522"/>
                    <a:gd name="T37" fmla="*/ 1 h 1577"/>
                    <a:gd name="T38" fmla="*/ 2 w 1522"/>
                    <a:gd name="T39" fmla="*/ 1 h 1577"/>
                    <a:gd name="T40" fmla="*/ 2 w 1522"/>
                    <a:gd name="T41" fmla="*/ 1 h 1577"/>
                    <a:gd name="T42" fmla="*/ 2 w 1522"/>
                    <a:gd name="T43" fmla="*/ 2 h 1577"/>
                    <a:gd name="T44" fmla="*/ 2 w 1522"/>
                    <a:gd name="T45" fmla="*/ 2 h 1577"/>
                    <a:gd name="T46" fmla="*/ 2 w 1522"/>
                    <a:gd name="T47" fmla="*/ 2 h 1577"/>
                    <a:gd name="T48" fmla="*/ 2 w 1522"/>
                    <a:gd name="T49" fmla="*/ 2 h 1577"/>
                    <a:gd name="T50" fmla="*/ 1 w 1522"/>
                    <a:gd name="T51" fmla="*/ 2 h 1577"/>
                    <a:gd name="T52" fmla="*/ 1 w 1522"/>
                    <a:gd name="T53" fmla="*/ 2 h 1577"/>
                    <a:gd name="T54" fmla="*/ 1 w 1522"/>
                    <a:gd name="T55" fmla="*/ 2 h 1577"/>
                    <a:gd name="T56" fmla="*/ 1 w 1522"/>
                    <a:gd name="T57" fmla="*/ 2 h 1577"/>
                    <a:gd name="T58" fmla="*/ 1 w 1522"/>
                    <a:gd name="T59" fmla="*/ 2 h 1577"/>
                    <a:gd name="T60" fmla="*/ 1 w 1522"/>
                    <a:gd name="T61" fmla="*/ 2 h 1577"/>
                    <a:gd name="T62" fmla="*/ 1 w 1522"/>
                    <a:gd name="T63" fmla="*/ 2 h 1577"/>
                    <a:gd name="T64" fmla="*/ 1 w 1522"/>
                    <a:gd name="T65" fmla="*/ 1 h 1577"/>
                    <a:gd name="T66" fmla="*/ 1 w 1522"/>
                    <a:gd name="T67" fmla="*/ 1 h 1577"/>
                    <a:gd name="T68" fmla="*/ 1 w 1522"/>
                    <a:gd name="T69" fmla="*/ 1 h 1577"/>
                    <a:gd name="T70" fmla="*/ 1 w 1522"/>
                    <a:gd name="T71" fmla="*/ 1 h 1577"/>
                    <a:gd name="T72" fmla="*/ 1 w 1522"/>
                    <a:gd name="T73" fmla="*/ 1 h 1577"/>
                    <a:gd name="T74" fmla="*/ 1 w 1522"/>
                    <a:gd name="T75" fmla="*/ 1 h 1577"/>
                    <a:gd name="T76" fmla="*/ 1 w 1522"/>
                    <a:gd name="T77" fmla="*/ 1 h 1577"/>
                    <a:gd name="T78" fmla="*/ 1 w 1522"/>
                    <a:gd name="T79" fmla="*/ 1 h 1577"/>
                    <a:gd name="T80" fmla="*/ 1 w 1522"/>
                    <a:gd name="T81" fmla="*/ 1 h 1577"/>
                    <a:gd name="T82" fmla="*/ 1 w 1522"/>
                    <a:gd name="T83" fmla="*/ 1 h 1577"/>
                    <a:gd name="T84" fmla="*/ 1 w 1522"/>
                    <a:gd name="T85" fmla="*/ 1 h 1577"/>
                    <a:gd name="T86" fmla="*/ 1 w 1522"/>
                    <a:gd name="T87" fmla="*/ 1 h 1577"/>
                    <a:gd name="T88" fmla="*/ 1 w 1522"/>
                    <a:gd name="T89" fmla="*/ 1 h 1577"/>
                    <a:gd name="T90" fmla="*/ 0 w 1522"/>
                    <a:gd name="T91" fmla="*/ 1 h 1577"/>
                    <a:gd name="T92" fmla="*/ 0 w 1522"/>
                    <a:gd name="T93" fmla="*/ 1 h 1577"/>
                    <a:gd name="T94" fmla="*/ 0 w 1522"/>
                    <a:gd name="T95" fmla="*/ 1 h 1577"/>
                    <a:gd name="T96" fmla="*/ 0 w 1522"/>
                    <a:gd name="T97" fmla="*/ 1 h 1577"/>
                    <a:gd name="T98" fmla="*/ 0 w 1522"/>
                    <a:gd name="T99" fmla="*/ 1 h 1577"/>
                    <a:gd name="T100" fmla="*/ 0 w 1522"/>
                    <a:gd name="T101" fmla="*/ 0 h 1577"/>
                    <a:gd name="T102" fmla="*/ 0 w 1522"/>
                    <a:gd name="T103" fmla="*/ 0 h 15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22" h="1577">
                      <a:moveTo>
                        <a:pt x="0" y="238"/>
                      </a:moveTo>
                      <a:lnTo>
                        <a:pt x="35" y="207"/>
                      </a:lnTo>
                      <a:lnTo>
                        <a:pt x="71" y="179"/>
                      </a:lnTo>
                      <a:lnTo>
                        <a:pt x="108" y="152"/>
                      </a:lnTo>
                      <a:lnTo>
                        <a:pt x="147" y="128"/>
                      </a:lnTo>
                      <a:lnTo>
                        <a:pt x="186" y="105"/>
                      </a:lnTo>
                      <a:lnTo>
                        <a:pt x="227" y="86"/>
                      </a:lnTo>
                      <a:lnTo>
                        <a:pt x="267" y="68"/>
                      </a:lnTo>
                      <a:lnTo>
                        <a:pt x="309" y="52"/>
                      </a:lnTo>
                      <a:lnTo>
                        <a:pt x="351" y="39"/>
                      </a:lnTo>
                      <a:lnTo>
                        <a:pt x="393" y="26"/>
                      </a:lnTo>
                      <a:lnTo>
                        <a:pt x="436" y="18"/>
                      </a:lnTo>
                      <a:lnTo>
                        <a:pt x="480" y="10"/>
                      </a:lnTo>
                      <a:lnTo>
                        <a:pt x="523" y="5"/>
                      </a:lnTo>
                      <a:lnTo>
                        <a:pt x="567" y="1"/>
                      </a:lnTo>
                      <a:lnTo>
                        <a:pt x="610" y="0"/>
                      </a:lnTo>
                      <a:lnTo>
                        <a:pt x="654" y="1"/>
                      </a:lnTo>
                      <a:lnTo>
                        <a:pt x="698" y="3"/>
                      </a:lnTo>
                      <a:lnTo>
                        <a:pt x="741" y="9"/>
                      </a:lnTo>
                      <a:lnTo>
                        <a:pt x="785" y="15"/>
                      </a:lnTo>
                      <a:lnTo>
                        <a:pt x="828" y="25"/>
                      </a:lnTo>
                      <a:lnTo>
                        <a:pt x="869" y="36"/>
                      </a:lnTo>
                      <a:lnTo>
                        <a:pt x="912" y="49"/>
                      </a:lnTo>
                      <a:lnTo>
                        <a:pt x="953" y="65"/>
                      </a:lnTo>
                      <a:lnTo>
                        <a:pt x="993" y="82"/>
                      </a:lnTo>
                      <a:lnTo>
                        <a:pt x="1034" y="102"/>
                      </a:lnTo>
                      <a:lnTo>
                        <a:pt x="1072" y="123"/>
                      </a:lnTo>
                      <a:lnTo>
                        <a:pt x="1111" y="146"/>
                      </a:lnTo>
                      <a:lnTo>
                        <a:pt x="1148" y="172"/>
                      </a:lnTo>
                      <a:lnTo>
                        <a:pt x="1184" y="200"/>
                      </a:lnTo>
                      <a:lnTo>
                        <a:pt x="1219" y="229"/>
                      </a:lnTo>
                      <a:lnTo>
                        <a:pt x="1252" y="260"/>
                      </a:lnTo>
                      <a:lnTo>
                        <a:pt x="1285" y="294"/>
                      </a:lnTo>
                      <a:lnTo>
                        <a:pt x="1344" y="365"/>
                      </a:lnTo>
                      <a:lnTo>
                        <a:pt x="1395" y="441"/>
                      </a:lnTo>
                      <a:lnTo>
                        <a:pt x="1436" y="519"/>
                      </a:lnTo>
                      <a:lnTo>
                        <a:pt x="1470" y="602"/>
                      </a:lnTo>
                      <a:lnTo>
                        <a:pt x="1495" y="686"/>
                      </a:lnTo>
                      <a:lnTo>
                        <a:pt x="1513" y="773"/>
                      </a:lnTo>
                      <a:lnTo>
                        <a:pt x="1522" y="859"/>
                      </a:lnTo>
                      <a:lnTo>
                        <a:pt x="1522" y="947"/>
                      </a:lnTo>
                      <a:lnTo>
                        <a:pt x="1514" y="1033"/>
                      </a:lnTo>
                      <a:lnTo>
                        <a:pt x="1498" y="1119"/>
                      </a:lnTo>
                      <a:lnTo>
                        <a:pt x="1472" y="1203"/>
                      </a:lnTo>
                      <a:lnTo>
                        <a:pt x="1441" y="1285"/>
                      </a:lnTo>
                      <a:lnTo>
                        <a:pt x="1399" y="1364"/>
                      </a:lnTo>
                      <a:lnTo>
                        <a:pt x="1351" y="1440"/>
                      </a:lnTo>
                      <a:lnTo>
                        <a:pt x="1294" y="1511"/>
                      </a:lnTo>
                      <a:lnTo>
                        <a:pt x="1228" y="1577"/>
                      </a:lnTo>
                      <a:lnTo>
                        <a:pt x="1171" y="1515"/>
                      </a:lnTo>
                      <a:lnTo>
                        <a:pt x="1123" y="1462"/>
                      </a:lnTo>
                      <a:lnTo>
                        <a:pt x="1081" y="1417"/>
                      </a:lnTo>
                      <a:lnTo>
                        <a:pt x="1045" y="1377"/>
                      </a:lnTo>
                      <a:lnTo>
                        <a:pt x="1015" y="1345"/>
                      </a:lnTo>
                      <a:lnTo>
                        <a:pt x="989" y="1316"/>
                      </a:lnTo>
                      <a:lnTo>
                        <a:pt x="966" y="1291"/>
                      </a:lnTo>
                      <a:lnTo>
                        <a:pt x="946" y="1269"/>
                      </a:lnTo>
                      <a:lnTo>
                        <a:pt x="926" y="1248"/>
                      </a:lnTo>
                      <a:lnTo>
                        <a:pt x="909" y="1228"/>
                      </a:lnTo>
                      <a:lnTo>
                        <a:pt x="890" y="1209"/>
                      </a:lnTo>
                      <a:lnTo>
                        <a:pt x="870" y="1187"/>
                      </a:lnTo>
                      <a:lnTo>
                        <a:pt x="848" y="1164"/>
                      </a:lnTo>
                      <a:lnTo>
                        <a:pt x="824" y="1136"/>
                      </a:lnTo>
                      <a:lnTo>
                        <a:pt x="796" y="1106"/>
                      </a:lnTo>
                      <a:lnTo>
                        <a:pt x="762" y="1070"/>
                      </a:lnTo>
                      <a:lnTo>
                        <a:pt x="791" y="1037"/>
                      </a:lnTo>
                      <a:lnTo>
                        <a:pt x="813" y="999"/>
                      </a:lnTo>
                      <a:lnTo>
                        <a:pt x="828" y="959"/>
                      </a:lnTo>
                      <a:lnTo>
                        <a:pt x="833" y="917"/>
                      </a:lnTo>
                      <a:lnTo>
                        <a:pt x="831" y="874"/>
                      </a:lnTo>
                      <a:lnTo>
                        <a:pt x="821" y="834"/>
                      </a:lnTo>
                      <a:lnTo>
                        <a:pt x="802" y="795"/>
                      </a:lnTo>
                      <a:lnTo>
                        <a:pt x="776" y="759"/>
                      </a:lnTo>
                      <a:lnTo>
                        <a:pt x="761" y="744"/>
                      </a:lnTo>
                      <a:lnTo>
                        <a:pt x="743" y="730"/>
                      </a:lnTo>
                      <a:lnTo>
                        <a:pt x="725" y="718"/>
                      </a:lnTo>
                      <a:lnTo>
                        <a:pt x="706" y="708"/>
                      </a:lnTo>
                      <a:lnTo>
                        <a:pt x="686" y="700"/>
                      </a:lnTo>
                      <a:lnTo>
                        <a:pt x="666" y="695"/>
                      </a:lnTo>
                      <a:lnTo>
                        <a:pt x="646" y="690"/>
                      </a:lnTo>
                      <a:lnTo>
                        <a:pt x="625" y="688"/>
                      </a:lnTo>
                      <a:lnTo>
                        <a:pt x="603" y="689"/>
                      </a:lnTo>
                      <a:lnTo>
                        <a:pt x="582" y="690"/>
                      </a:lnTo>
                      <a:lnTo>
                        <a:pt x="561" y="695"/>
                      </a:lnTo>
                      <a:lnTo>
                        <a:pt x="540" y="701"/>
                      </a:lnTo>
                      <a:lnTo>
                        <a:pt x="521" y="709"/>
                      </a:lnTo>
                      <a:lnTo>
                        <a:pt x="502" y="720"/>
                      </a:lnTo>
                      <a:lnTo>
                        <a:pt x="483" y="732"/>
                      </a:lnTo>
                      <a:lnTo>
                        <a:pt x="466" y="746"/>
                      </a:lnTo>
                      <a:lnTo>
                        <a:pt x="409" y="685"/>
                      </a:lnTo>
                      <a:lnTo>
                        <a:pt x="360" y="631"/>
                      </a:lnTo>
                      <a:lnTo>
                        <a:pt x="319" y="586"/>
                      </a:lnTo>
                      <a:lnTo>
                        <a:pt x="284" y="547"/>
                      </a:lnTo>
                      <a:lnTo>
                        <a:pt x="253" y="514"/>
                      </a:lnTo>
                      <a:lnTo>
                        <a:pt x="227" y="486"/>
                      </a:lnTo>
                      <a:lnTo>
                        <a:pt x="204" y="460"/>
                      </a:lnTo>
                      <a:lnTo>
                        <a:pt x="184" y="438"/>
                      </a:lnTo>
                      <a:lnTo>
                        <a:pt x="165" y="418"/>
                      </a:lnTo>
                      <a:lnTo>
                        <a:pt x="147" y="398"/>
                      </a:lnTo>
                      <a:lnTo>
                        <a:pt x="128" y="378"/>
                      </a:lnTo>
                      <a:lnTo>
                        <a:pt x="108" y="356"/>
                      </a:lnTo>
                      <a:lnTo>
                        <a:pt x="87" y="332"/>
                      </a:lnTo>
                      <a:lnTo>
                        <a:pt x="62" y="306"/>
                      </a:lnTo>
                      <a:lnTo>
                        <a:pt x="34" y="274"/>
                      </a:lnTo>
                      <a:lnTo>
                        <a:pt x="0" y="238"/>
                      </a:lnTo>
                      <a:close/>
                    </a:path>
                  </a:pathLst>
                </a:custGeom>
                <a:solidFill>
                  <a:srgbClr val="E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16" name="Freeform 505">
                  <a:extLst>
                    <a:ext uri="{FF2B5EF4-FFF2-40B4-BE49-F238E27FC236}">
                      <a16:creationId xmlns:a16="http://schemas.microsoft.com/office/drawing/2014/main" id="{86B74D3C-70FB-46AB-8C3D-6762587EF0C9}"/>
                    </a:ext>
                  </a:extLst>
                </p:cNvPr>
                <p:cNvSpPr>
                  <a:spLocks/>
                </p:cNvSpPr>
                <p:nvPr/>
              </p:nvSpPr>
              <p:spPr bwMode="auto">
                <a:xfrm>
                  <a:off x="2177" y="2235"/>
                  <a:ext cx="501" cy="520"/>
                </a:xfrm>
                <a:custGeom>
                  <a:avLst/>
                  <a:gdLst>
                    <a:gd name="T0" fmla="*/ 0 w 1504"/>
                    <a:gd name="T1" fmla="*/ 0 h 1559"/>
                    <a:gd name="T2" fmla="*/ 0 w 1504"/>
                    <a:gd name="T3" fmla="*/ 0 h 1559"/>
                    <a:gd name="T4" fmla="*/ 0 w 1504"/>
                    <a:gd name="T5" fmla="*/ 0 h 1559"/>
                    <a:gd name="T6" fmla="*/ 0 w 1504"/>
                    <a:gd name="T7" fmla="*/ 0 h 1559"/>
                    <a:gd name="T8" fmla="*/ 0 w 1504"/>
                    <a:gd name="T9" fmla="*/ 0 h 1559"/>
                    <a:gd name="T10" fmla="*/ 1 w 1504"/>
                    <a:gd name="T11" fmla="*/ 0 h 1559"/>
                    <a:gd name="T12" fmla="*/ 1 w 1504"/>
                    <a:gd name="T13" fmla="*/ 0 h 1559"/>
                    <a:gd name="T14" fmla="*/ 1 w 1504"/>
                    <a:gd name="T15" fmla="*/ 0 h 1559"/>
                    <a:gd name="T16" fmla="*/ 1 w 1504"/>
                    <a:gd name="T17" fmla="*/ 0 h 1559"/>
                    <a:gd name="T18" fmla="*/ 1 w 1504"/>
                    <a:gd name="T19" fmla="*/ 0 h 1559"/>
                    <a:gd name="T20" fmla="*/ 1 w 1504"/>
                    <a:gd name="T21" fmla="*/ 0 h 1559"/>
                    <a:gd name="T22" fmla="*/ 1 w 1504"/>
                    <a:gd name="T23" fmla="*/ 0 h 1559"/>
                    <a:gd name="T24" fmla="*/ 1 w 1504"/>
                    <a:gd name="T25" fmla="*/ 0 h 1559"/>
                    <a:gd name="T26" fmla="*/ 2 w 1504"/>
                    <a:gd name="T27" fmla="*/ 0 h 1559"/>
                    <a:gd name="T28" fmla="*/ 2 w 1504"/>
                    <a:gd name="T29" fmla="*/ 0 h 1559"/>
                    <a:gd name="T30" fmla="*/ 2 w 1504"/>
                    <a:gd name="T31" fmla="*/ 0 h 1559"/>
                    <a:gd name="T32" fmla="*/ 2 w 1504"/>
                    <a:gd name="T33" fmla="*/ 0 h 1559"/>
                    <a:gd name="T34" fmla="*/ 2 w 1504"/>
                    <a:gd name="T35" fmla="*/ 1 h 1559"/>
                    <a:gd name="T36" fmla="*/ 2 w 1504"/>
                    <a:gd name="T37" fmla="*/ 1 h 1559"/>
                    <a:gd name="T38" fmla="*/ 2 w 1504"/>
                    <a:gd name="T39" fmla="*/ 1 h 1559"/>
                    <a:gd name="T40" fmla="*/ 2 w 1504"/>
                    <a:gd name="T41" fmla="*/ 1 h 1559"/>
                    <a:gd name="T42" fmla="*/ 2 w 1504"/>
                    <a:gd name="T43" fmla="*/ 2 h 1559"/>
                    <a:gd name="T44" fmla="*/ 2 w 1504"/>
                    <a:gd name="T45" fmla="*/ 2 h 1559"/>
                    <a:gd name="T46" fmla="*/ 2 w 1504"/>
                    <a:gd name="T47" fmla="*/ 2 h 1559"/>
                    <a:gd name="T48" fmla="*/ 2 w 1504"/>
                    <a:gd name="T49" fmla="*/ 2 h 1559"/>
                    <a:gd name="T50" fmla="*/ 1 w 1504"/>
                    <a:gd name="T51" fmla="*/ 2 h 1559"/>
                    <a:gd name="T52" fmla="*/ 1 w 1504"/>
                    <a:gd name="T53" fmla="*/ 2 h 1559"/>
                    <a:gd name="T54" fmla="*/ 1 w 1504"/>
                    <a:gd name="T55" fmla="*/ 2 h 1559"/>
                    <a:gd name="T56" fmla="*/ 1 w 1504"/>
                    <a:gd name="T57" fmla="*/ 2 h 1559"/>
                    <a:gd name="T58" fmla="*/ 1 w 1504"/>
                    <a:gd name="T59" fmla="*/ 2 h 1559"/>
                    <a:gd name="T60" fmla="*/ 1 w 1504"/>
                    <a:gd name="T61" fmla="*/ 2 h 1559"/>
                    <a:gd name="T62" fmla="*/ 1 w 1504"/>
                    <a:gd name="T63" fmla="*/ 2 h 1559"/>
                    <a:gd name="T64" fmla="*/ 1 w 1504"/>
                    <a:gd name="T65" fmla="*/ 1 h 1559"/>
                    <a:gd name="T66" fmla="*/ 1 w 1504"/>
                    <a:gd name="T67" fmla="*/ 1 h 1559"/>
                    <a:gd name="T68" fmla="*/ 1 w 1504"/>
                    <a:gd name="T69" fmla="*/ 1 h 1559"/>
                    <a:gd name="T70" fmla="*/ 1 w 1504"/>
                    <a:gd name="T71" fmla="*/ 1 h 1559"/>
                    <a:gd name="T72" fmla="*/ 1 w 1504"/>
                    <a:gd name="T73" fmla="*/ 1 h 1559"/>
                    <a:gd name="T74" fmla="*/ 1 w 1504"/>
                    <a:gd name="T75" fmla="*/ 1 h 1559"/>
                    <a:gd name="T76" fmla="*/ 1 w 1504"/>
                    <a:gd name="T77" fmla="*/ 1 h 1559"/>
                    <a:gd name="T78" fmla="*/ 1 w 1504"/>
                    <a:gd name="T79" fmla="*/ 1 h 1559"/>
                    <a:gd name="T80" fmla="*/ 1 w 1504"/>
                    <a:gd name="T81" fmla="*/ 1 h 1559"/>
                    <a:gd name="T82" fmla="*/ 1 w 1504"/>
                    <a:gd name="T83" fmla="*/ 1 h 1559"/>
                    <a:gd name="T84" fmla="*/ 1 w 1504"/>
                    <a:gd name="T85" fmla="*/ 1 h 1559"/>
                    <a:gd name="T86" fmla="*/ 1 w 1504"/>
                    <a:gd name="T87" fmla="*/ 1 h 1559"/>
                    <a:gd name="T88" fmla="*/ 1 w 1504"/>
                    <a:gd name="T89" fmla="*/ 1 h 1559"/>
                    <a:gd name="T90" fmla="*/ 0 w 1504"/>
                    <a:gd name="T91" fmla="*/ 1 h 1559"/>
                    <a:gd name="T92" fmla="*/ 0 w 1504"/>
                    <a:gd name="T93" fmla="*/ 1 h 1559"/>
                    <a:gd name="T94" fmla="*/ 0 w 1504"/>
                    <a:gd name="T95" fmla="*/ 1 h 1559"/>
                    <a:gd name="T96" fmla="*/ 0 w 1504"/>
                    <a:gd name="T97" fmla="*/ 1 h 1559"/>
                    <a:gd name="T98" fmla="*/ 0 w 1504"/>
                    <a:gd name="T99" fmla="*/ 1 h 1559"/>
                    <a:gd name="T100" fmla="*/ 0 w 1504"/>
                    <a:gd name="T101" fmla="*/ 0 h 1559"/>
                    <a:gd name="T102" fmla="*/ 0 w 1504"/>
                    <a:gd name="T103" fmla="*/ 0 h 15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04" h="1559">
                      <a:moveTo>
                        <a:pt x="0" y="236"/>
                      </a:moveTo>
                      <a:lnTo>
                        <a:pt x="35" y="205"/>
                      </a:lnTo>
                      <a:lnTo>
                        <a:pt x="72" y="178"/>
                      </a:lnTo>
                      <a:lnTo>
                        <a:pt x="108" y="151"/>
                      </a:lnTo>
                      <a:lnTo>
                        <a:pt x="146" y="127"/>
                      </a:lnTo>
                      <a:lnTo>
                        <a:pt x="185" y="105"/>
                      </a:lnTo>
                      <a:lnTo>
                        <a:pt x="224" y="85"/>
                      </a:lnTo>
                      <a:lnTo>
                        <a:pt x="265" y="68"/>
                      </a:lnTo>
                      <a:lnTo>
                        <a:pt x="306" y="52"/>
                      </a:lnTo>
                      <a:lnTo>
                        <a:pt x="347" y="38"/>
                      </a:lnTo>
                      <a:lnTo>
                        <a:pt x="390" y="27"/>
                      </a:lnTo>
                      <a:lnTo>
                        <a:pt x="431" y="18"/>
                      </a:lnTo>
                      <a:lnTo>
                        <a:pt x="474" y="10"/>
                      </a:lnTo>
                      <a:lnTo>
                        <a:pt x="517" y="4"/>
                      </a:lnTo>
                      <a:lnTo>
                        <a:pt x="561" y="1"/>
                      </a:lnTo>
                      <a:lnTo>
                        <a:pt x="603" y="0"/>
                      </a:lnTo>
                      <a:lnTo>
                        <a:pt x="646" y="1"/>
                      </a:lnTo>
                      <a:lnTo>
                        <a:pt x="690" y="4"/>
                      </a:lnTo>
                      <a:lnTo>
                        <a:pt x="733" y="9"/>
                      </a:lnTo>
                      <a:lnTo>
                        <a:pt x="776" y="16"/>
                      </a:lnTo>
                      <a:lnTo>
                        <a:pt x="817" y="25"/>
                      </a:lnTo>
                      <a:lnTo>
                        <a:pt x="859" y="36"/>
                      </a:lnTo>
                      <a:lnTo>
                        <a:pt x="901" y="49"/>
                      </a:lnTo>
                      <a:lnTo>
                        <a:pt x="941" y="65"/>
                      </a:lnTo>
                      <a:lnTo>
                        <a:pt x="982" y="81"/>
                      </a:lnTo>
                      <a:lnTo>
                        <a:pt x="1021" y="101"/>
                      </a:lnTo>
                      <a:lnTo>
                        <a:pt x="1060" y="122"/>
                      </a:lnTo>
                      <a:lnTo>
                        <a:pt x="1097" y="145"/>
                      </a:lnTo>
                      <a:lnTo>
                        <a:pt x="1134" y="170"/>
                      </a:lnTo>
                      <a:lnTo>
                        <a:pt x="1169" y="197"/>
                      </a:lnTo>
                      <a:lnTo>
                        <a:pt x="1204" y="226"/>
                      </a:lnTo>
                      <a:lnTo>
                        <a:pt x="1237" y="257"/>
                      </a:lnTo>
                      <a:lnTo>
                        <a:pt x="1269" y="290"/>
                      </a:lnTo>
                      <a:lnTo>
                        <a:pt x="1327" y="360"/>
                      </a:lnTo>
                      <a:lnTo>
                        <a:pt x="1378" y="436"/>
                      </a:lnTo>
                      <a:lnTo>
                        <a:pt x="1419" y="514"/>
                      </a:lnTo>
                      <a:lnTo>
                        <a:pt x="1452" y="595"/>
                      </a:lnTo>
                      <a:lnTo>
                        <a:pt x="1477" y="678"/>
                      </a:lnTo>
                      <a:lnTo>
                        <a:pt x="1495" y="764"/>
                      </a:lnTo>
                      <a:lnTo>
                        <a:pt x="1503" y="849"/>
                      </a:lnTo>
                      <a:lnTo>
                        <a:pt x="1504" y="936"/>
                      </a:lnTo>
                      <a:lnTo>
                        <a:pt x="1496" y="1022"/>
                      </a:lnTo>
                      <a:lnTo>
                        <a:pt x="1480" y="1107"/>
                      </a:lnTo>
                      <a:lnTo>
                        <a:pt x="1456" y="1190"/>
                      </a:lnTo>
                      <a:lnTo>
                        <a:pt x="1424" y="1271"/>
                      </a:lnTo>
                      <a:lnTo>
                        <a:pt x="1383" y="1349"/>
                      </a:lnTo>
                      <a:lnTo>
                        <a:pt x="1335" y="1423"/>
                      </a:lnTo>
                      <a:lnTo>
                        <a:pt x="1279" y="1493"/>
                      </a:lnTo>
                      <a:lnTo>
                        <a:pt x="1214" y="1559"/>
                      </a:lnTo>
                      <a:lnTo>
                        <a:pt x="1156" y="1496"/>
                      </a:lnTo>
                      <a:lnTo>
                        <a:pt x="1107" y="1442"/>
                      </a:lnTo>
                      <a:lnTo>
                        <a:pt x="1064" y="1396"/>
                      </a:lnTo>
                      <a:lnTo>
                        <a:pt x="1028" y="1355"/>
                      </a:lnTo>
                      <a:lnTo>
                        <a:pt x="996" y="1322"/>
                      </a:lnTo>
                      <a:lnTo>
                        <a:pt x="970" y="1293"/>
                      </a:lnTo>
                      <a:lnTo>
                        <a:pt x="947" y="1269"/>
                      </a:lnTo>
                      <a:lnTo>
                        <a:pt x="927" y="1247"/>
                      </a:lnTo>
                      <a:lnTo>
                        <a:pt x="908" y="1226"/>
                      </a:lnTo>
                      <a:lnTo>
                        <a:pt x="891" y="1207"/>
                      </a:lnTo>
                      <a:lnTo>
                        <a:pt x="873" y="1189"/>
                      </a:lnTo>
                      <a:lnTo>
                        <a:pt x="856" y="1169"/>
                      </a:lnTo>
                      <a:lnTo>
                        <a:pt x="835" y="1147"/>
                      </a:lnTo>
                      <a:lnTo>
                        <a:pt x="812" y="1122"/>
                      </a:lnTo>
                      <a:lnTo>
                        <a:pt x="786" y="1093"/>
                      </a:lnTo>
                      <a:lnTo>
                        <a:pt x="755" y="1060"/>
                      </a:lnTo>
                      <a:lnTo>
                        <a:pt x="784" y="1027"/>
                      </a:lnTo>
                      <a:lnTo>
                        <a:pt x="806" y="989"/>
                      </a:lnTo>
                      <a:lnTo>
                        <a:pt x="821" y="949"/>
                      </a:lnTo>
                      <a:lnTo>
                        <a:pt x="826" y="907"/>
                      </a:lnTo>
                      <a:lnTo>
                        <a:pt x="824" y="864"/>
                      </a:lnTo>
                      <a:lnTo>
                        <a:pt x="814" y="824"/>
                      </a:lnTo>
                      <a:lnTo>
                        <a:pt x="795" y="785"/>
                      </a:lnTo>
                      <a:lnTo>
                        <a:pt x="769" y="749"/>
                      </a:lnTo>
                      <a:lnTo>
                        <a:pt x="754" y="734"/>
                      </a:lnTo>
                      <a:lnTo>
                        <a:pt x="736" y="720"/>
                      </a:lnTo>
                      <a:lnTo>
                        <a:pt x="718" y="708"/>
                      </a:lnTo>
                      <a:lnTo>
                        <a:pt x="699" y="698"/>
                      </a:lnTo>
                      <a:lnTo>
                        <a:pt x="679" y="690"/>
                      </a:lnTo>
                      <a:lnTo>
                        <a:pt x="659" y="685"/>
                      </a:lnTo>
                      <a:lnTo>
                        <a:pt x="639" y="680"/>
                      </a:lnTo>
                      <a:lnTo>
                        <a:pt x="618" y="678"/>
                      </a:lnTo>
                      <a:lnTo>
                        <a:pt x="596" y="679"/>
                      </a:lnTo>
                      <a:lnTo>
                        <a:pt x="575" y="680"/>
                      </a:lnTo>
                      <a:lnTo>
                        <a:pt x="554" y="685"/>
                      </a:lnTo>
                      <a:lnTo>
                        <a:pt x="533" y="691"/>
                      </a:lnTo>
                      <a:lnTo>
                        <a:pt x="514" y="699"/>
                      </a:lnTo>
                      <a:lnTo>
                        <a:pt x="495" y="710"/>
                      </a:lnTo>
                      <a:lnTo>
                        <a:pt x="476" y="722"/>
                      </a:lnTo>
                      <a:lnTo>
                        <a:pt x="459" y="736"/>
                      </a:lnTo>
                      <a:lnTo>
                        <a:pt x="401" y="673"/>
                      </a:lnTo>
                      <a:lnTo>
                        <a:pt x="351" y="619"/>
                      </a:lnTo>
                      <a:lnTo>
                        <a:pt x="309" y="572"/>
                      </a:lnTo>
                      <a:lnTo>
                        <a:pt x="272" y="533"/>
                      </a:lnTo>
                      <a:lnTo>
                        <a:pt x="241" y="499"/>
                      </a:lnTo>
                      <a:lnTo>
                        <a:pt x="214" y="470"/>
                      </a:lnTo>
                      <a:lnTo>
                        <a:pt x="191" y="445"/>
                      </a:lnTo>
                      <a:lnTo>
                        <a:pt x="171" y="423"/>
                      </a:lnTo>
                      <a:lnTo>
                        <a:pt x="153" y="402"/>
                      </a:lnTo>
                      <a:lnTo>
                        <a:pt x="136" y="383"/>
                      </a:lnTo>
                      <a:lnTo>
                        <a:pt x="119" y="365"/>
                      </a:lnTo>
                      <a:lnTo>
                        <a:pt x="100" y="345"/>
                      </a:lnTo>
                      <a:lnTo>
                        <a:pt x="80" y="323"/>
                      </a:lnTo>
                      <a:lnTo>
                        <a:pt x="57" y="298"/>
                      </a:lnTo>
                      <a:lnTo>
                        <a:pt x="31" y="270"/>
                      </a:lnTo>
                      <a:lnTo>
                        <a:pt x="0" y="236"/>
                      </a:lnTo>
                      <a:close/>
                    </a:path>
                  </a:pathLst>
                </a:custGeom>
                <a:solidFill>
                  <a:srgbClr val="F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17" name="Freeform 506">
                  <a:extLst>
                    <a:ext uri="{FF2B5EF4-FFF2-40B4-BE49-F238E27FC236}">
                      <a16:creationId xmlns:a16="http://schemas.microsoft.com/office/drawing/2014/main" id="{D3A67065-7BB8-48D6-91F9-8CA9070F4611}"/>
                    </a:ext>
                  </a:extLst>
                </p:cNvPr>
                <p:cNvSpPr>
                  <a:spLocks/>
                </p:cNvSpPr>
                <p:nvPr/>
              </p:nvSpPr>
              <p:spPr bwMode="auto">
                <a:xfrm>
                  <a:off x="2179" y="2239"/>
                  <a:ext cx="496" cy="513"/>
                </a:xfrm>
                <a:custGeom>
                  <a:avLst/>
                  <a:gdLst>
                    <a:gd name="T0" fmla="*/ 0 w 1487"/>
                    <a:gd name="T1" fmla="*/ 0 h 1540"/>
                    <a:gd name="T2" fmla="*/ 0 w 1487"/>
                    <a:gd name="T3" fmla="*/ 0 h 1540"/>
                    <a:gd name="T4" fmla="*/ 0 w 1487"/>
                    <a:gd name="T5" fmla="*/ 0 h 1540"/>
                    <a:gd name="T6" fmla="*/ 0 w 1487"/>
                    <a:gd name="T7" fmla="*/ 0 h 1540"/>
                    <a:gd name="T8" fmla="*/ 0 w 1487"/>
                    <a:gd name="T9" fmla="*/ 0 h 1540"/>
                    <a:gd name="T10" fmla="*/ 1 w 1487"/>
                    <a:gd name="T11" fmla="*/ 0 h 1540"/>
                    <a:gd name="T12" fmla="*/ 1 w 1487"/>
                    <a:gd name="T13" fmla="*/ 0 h 1540"/>
                    <a:gd name="T14" fmla="*/ 1 w 1487"/>
                    <a:gd name="T15" fmla="*/ 0 h 1540"/>
                    <a:gd name="T16" fmla="*/ 1 w 1487"/>
                    <a:gd name="T17" fmla="*/ 0 h 1540"/>
                    <a:gd name="T18" fmla="*/ 1 w 1487"/>
                    <a:gd name="T19" fmla="*/ 0 h 1540"/>
                    <a:gd name="T20" fmla="*/ 1 w 1487"/>
                    <a:gd name="T21" fmla="*/ 0 h 1540"/>
                    <a:gd name="T22" fmla="*/ 1 w 1487"/>
                    <a:gd name="T23" fmla="*/ 0 h 1540"/>
                    <a:gd name="T24" fmla="*/ 1 w 1487"/>
                    <a:gd name="T25" fmla="*/ 0 h 1540"/>
                    <a:gd name="T26" fmla="*/ 1 w 1487"/>
                    <a:gd name="T27" fmla="*/ 0 h 1540"/>
                    <a:gd name="T28" fmla="*/ 2 w 1487"/>
                    <a:gd name="T29" fmla="*/ 0 h 1540"/>
                    <a:gd name="T30" fmla="*/ 2 w 1487"/>
                    <a:gd name="T31" fmla="*/ 0 h 1540"/>
                    <a:gd name="T32" fmla="*/ 2 w 1487"/>
                    <a:gd name="T33" fmla="*/ 0 h 1540"/>
                    <a:gd name="T34" fmla="*/ 2 w 1487"/>
                    <a:gd name="T35" fmla="*/ 1 h 1540"/>
                    <a:gd name="T36" fmla="*/ 2 w 1487"/>
                    <a:gd name="T37" fmla="*/ 1 h 1540"/>
                    <a:gd name="T38" fmla="*/ 2 w 1487"/>
                    <a:gd name="T39" fmla="*/ 1 h 1540"/>
                    <a:gd name="T40" fmla="*/ 2 w 1487"/>
                    <a:gd name="T41" fmla="*/ 1 h 1540"/>
                    <a:gd name="T42" fmla="*/ 2 w 1487"/>
                    <a:gd name="T43" fmla="*/ 2 h 1540"/>
                    <a:gd name="T44" fmla="*/ 2 w 1487"/>
                    <a:gd name="T45" fmla="*/ 2 h 1540"/>
                    <a:gd name="T46" fmla="*/ 2 w 1487"/>
                    <a:gd name="T47" fmla="*/ 2 h 1540"/>
                    <a:gd name="T48" fmla="*/ 2 w 1487"/>
                    <a:gd name="T49" fmla="*/ 2 h 1540"/>
                    <a:gd name="T50" fmla="*/ 1 w 1487"/>
                    <a:gd name="T51" fmla="*/ 2 h 1540"/>
                    <a:gd name="T52" fmla="*/ 1 w 1487"/>
                    <a:gd name="T53" fmla="*/ 2 h 1540"/>
                    <a:gd name="T54" fmla="*/ 1 w 1487"/>
                    <a:gd name="T55" fmla="*/ 2 h 1540"/>
                    <a:gd name="T56" fmla="*/ 1 w 1487"/>
                    <a:gd name="T57" fmla="*/ 2 h 1540"/>
                    <a:gd name="T58" fmla="*/ 1 w 1487"/>
                    <a:gd name="T59" fmla="*/ 2 h 1540"/>
                    <a:gd name="T60" fmla="*/ 1 w 1487"/>
                    <a:gd name="T61" fmla="*/ 2 h 1540"/>
                    <a:gd name="T62" fmla="*/ 1 w 1487"/>
                    <a:gd name="T63" fmla="*/ 1 h 1540"/>
                    <a:gd name="T64" fmla="*/ 1 w 1487"/>
                    <a:gd name="T65" fmla="*/ 1 h 1540"/>
                    <a:gd name="T66" fmla="*/ 1 w 1487"/>
                    <a:gd name="T67" fmla="*/ 1 h 1540"/>
                    <a:gd name="T68" fmla="*/ 1 w 1487"/>
                    <a:gd name="T69" fmla="*/ 1 h 1540"/>
                    <a:gd name="T70" fmla="*/ 1 w 1487"/>
                    <a:gd name="T71" fmla="*/ 1 h 1540"/>
                    <a:gd name="T72" fmla="*/ 1 w 1487"/>
                    <a:gd name="T73" fmla="*/ 1 h 1540"/>
                    <a:gd name="T74" fmla="*/ 1 w 1487"/>
                    <a:gd name="T75" fmla="*/ 1 h 1540"/>
                    <a:gd name="T76" fmla="*/ 1 w 1487"/>
                    <a:gd name="T77" fmla="*/ 1 h 1540"/>
                    <a:gd name="T78" fmla="*/ 1 w 1487"/>
                    <a:gd name="T79" fmla="*/ 1 h 1540"/>
                    <a:gd name="T80" fmla="*/ 1 w 1487"/>
                    <a:gd name="T81" fmla="*/ 1 h 1540"/>
                    <a:gd name="T82" fmla="*/ 1 w 1487"/>
                    <a:gd name="T83" fmla="*/ 1 h 1540"/>
                    <a:gd name="T84" fmla="*/ 1 w 1487"/>
                    <a:gd name="T85" fmla="*/ 1 h 1540"/>
                    <a:gd name="T86" fmla="*/ 1 w 1487"/>
                    <a:gd name="T87" fmla="*/ 1 h 1540"/>
                    <a:gd name="T88" fmla="*/ 1 w 1487"/>
                    <a:gd name="T89" fmla="*/ 1 h 1540"/>
                    <a:gd name="T90" fmla="*/ 0 w 1487"/>
                    <a:gd name="T91" fmla="*/ 1 h 1540"/>
                    <a:gd name="T92" fmla="*/ 0 w 1487"/>
                    <a:gd name="T93" fmla="*/ 1 h 1540"/>
                    <a:gd name="T94" fmla="*/ 0 w 1487"/>
                    <a:gd name="T95" fmla="*/ 1 h 1540"/>
                    <a:gd name="T96" fmla="*/ 0 w 1487"/>
                    <a:gd name="T97" fmla="*/ 1 h 1540"/>
                    <a:gd name="T98" fmla="*/ 0 w 1487"/>
                    <a:gd name="T99" fmla="*/ 0 h 1540"/>
                    <a:gd name="T100" fmla="*/ 0 w 1487"/>
                    <a:gd name="T101" fmla="*/ 0 h 1540"/>
                    <a:gd name="T102" fmla="*/ 0 w 1487"/>
                    <a:gd name="T103" fmla="*/ 0 h 1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87" h="1540">
                      <a:moveTo>
                        <a:pt x="0" y="232"/>
                      </a:moveTo>
                      <a:lnTo>
                        <a:pt x="34" y="203"/>
                      </a:lnTo>
                      <a:lnTo>
                        <a:pt x="70" y="174"/>
                      </a:lnTo>
                      <a:lnTo>
                        <a:pt x="106" y="149"/>
                      </a:lnTo>
                      <a:lnTo>
                        <a:pt x="144" y="125"/>
                      </a:lnTo>
                      <a:lnTo>
                        <a:pt x="182" y="103"/>
                      </a:lnTo>
                      <a:lnTo>
                        <a:pt x="221" y="83"/>
                      </a:lnTo>
                      <a:lnTo>
                        <a:pt x="262" y="66"/>
                      </a:lnTo>
                      <a:lnTo>
                        <a:pt x="303" y="50"/>
                      </a:lnTo>
                      <a:lnTo>
                        <a:pt x="343" y="37"/>
                      </a:lnTo>
                      <a:lnTo>
                        <a:pt x="385" y="26"/>
                      </a:lnTo>
                      <a:lnTo>
                        <a:pt x="427" y="16"/>
                      </a:lnTo>
                      <a:lnTo>
                        <a:pt x="469" y="10"/>
                      </a:lnTo>
                      <a:lnTo>
                        <a:pt x="512" y="4"/>
                      </a:lnTo>
                      <a:lnTo>
                        <a:pt x="554" y="1"/>
                      </a:lnTo>
                      <a:lnTo>
                        <a:pt x="596" y="0"/>
                      </a:lnTo>
                      <a:lnTo>
                        <a:pt x="639" y="1"/>
                      </a:lnTo>
                      <a:lnTo>
                        <a:pt x="682" y="3"/>
                      </a:lnTo>
                      <a:lnTo>
                        <a:pt x="725" y="9"/>
                      </a:lnTo>
                      <a:lnTo>
                        <a:pt x="766" y="15"/>
                      </a:lnTo>
                      <a:lnTo>
                        <a:pt x="809" y="24"/>
                      </a:lnTo>
                      <a:lnTo>
                        <a:pt x="850" y="35"/>
                      </a:lnTo>
                      <a:lnTo>
                        <a:pt x="891" y="48"/>
                      </a:lnTo>
                      <a:lnTo>
                        <a:pt x="932" y="64"/>
                      </a:lnTo>
                      <a:lnTo>
                        <a:pt x="972" y="80"/>
                      </a:lnTo>
                      <a:lnTo>
                        <a:pt x="1010" y="100"/>
                      </a:lnTo>
                      <a:lnTo>
                        <a:pt x="1048" y="120"/>
                      </a:lnTo>
                      <a:lnTo>
                        <a:pt x="1086" y="144"/>
                      </a:lnTo>
                      <a:lnTo>
                        <a:pt x="1122" y="168"/>
                      </a:lnTo>
                      <a:lnTo>
                        <a:pt x="1157" y="195"/>
                      </a:lnTo>
                      <a:lnTo>
                        <a:pt x="1191" y="223"/>
                      </a:lnTo>
                      <a:lnTo>
                        <a:pt x="1224" y="254"/>
                      </a:lnTo>
                      <a:lnTo>
                        <a:pt x="1256" y="287"/>
                      </a:lnTo>
                      <a:lnTo>
                        <a:pt x="1314" y="357"/>
                      </a:lnTo>
                      <a:lnTo>
                        <a:pt x="1363" y="431"/>
                      </a:lnTo>
                      <a:lnTo>
                        <a:pt x="1404" y="507"/>
                      </a:lnTo>
                      <a:lnTo>
                        <a:pt x="1436" y="588"/>
                      </a:lnTo>
                      <a:lnTo>
                        <a:pt x="1462" y="671"/>
                      </a:lnTo>
                      <a:lnTo>
                        <a:pt x="1478" y="754"/>
                      </a:lnTo>
                      <a:lnTo>
                        <a:pt x="1487" y="839"/>
                      </a:lnTo>
                      <a:lnTo>
                        <a:pt x="1487" y="925"/>
                      </a:lnTo>
                      <a:lnTo>
                        <a:pt x="1479" y="1009"/>
                      </a:lnTo>
                      <a:lnTo>
                        <a:pt x="1463" y="1093"/>
                      </a:lnTo>
                      <a:lnTo>
                        <a:pt x="1439" y="1176"/>
                      </a:lnTo>
                      <a:lnTo>
                        <a:pt x="1407" y="1256"/>
                      </a:lnTo>
                      <a:lnTo>
                        <a:pt x="1367" y="1332"/>
                      </a:lnTo>
                      <a:lnTo>
                        <a:pt x="1319" y="1407"/>
                      </a:lnTo>
                      <a:lnTo>
                        <a:pt x="1263" y="1476"/>
                      </a:lnTo>
                      <a:lnTo>
                        <a:pt x="1200" y="1540"/>
                      </a:lnTo>
                      <a:lnTo>
                        <a:pt x="1140" y="1476"/>
                      </a:lnTo>
                      <a:lnTo>
                        <a:pt x="1090" y="1421"/>
                      </a:lnTo>
                      <a:lnTo>
                        <a:pt x="1046" y="1373"/>
                      </a:lnTo>
                      <a:lnTo>
                        <a:pt x="1009" y="1332"/>
                      </a:lnTo>
                      <a:lnTo>
                        <a:pt x="978" y="1298"/>
                      </a:lnTo>
                      <a:lnTo>
                        <a:pt x="951" y="1270"/>
                      </a:lnTo>
                      <a:lnTo>
                        <a:pt x="928" y="1245"/>
                      </a:lnTo>
                      <a:lnTo>
                        <a:pt x="908" y="1223"/>
                      </a:lnTo>
                      <a:lnTo>
                        <a:pt x="890" y="1203"/>
                      </a:lnTo>
                      <a:lnTo>
                        <a:pt x="873" y="1184"/>
                      </a:lnTo>
                      <a:lnTo>
                        <a:pt x="856" y="1167"/>
                      </a:lnTo>
                      <a:lnTo>
                        <a:pt x="840" y="1148"/>
                      </a:lnTo>
                      <a:lnTo>
                        <a:pt x="821" y="1128"/>
                      </a:lnTo>
                      <a:lnTo>
                        <a:pt x="800" y="1105"/>
                      </a:lnTo>
                      <a:lnTo>
                        <a:pt x="776" y="1079"/>
                      </a:lnTo>
                      <a:lnTo>
                        <a:pt x="748" y="1049"/>
                      </a:lnTo>
                      <a:lnTo>
                        <a:pt x="777" y="1016"/>
                      </a:lnTo>
                      <a:lnTo>
                        <a:pt x="799" y="978"/>
                      </a:lnTo>
                      <a:lnTo>
                        <a:pt x="814" y="938"/>
                      </a:lnTo>
                      <a:lnTo>
                        <a:pt x="819" y="896"/>
                      </a:lnTo>
                      <a:lnTo>
                        <a:pt x="817" y="853"/>
                      </a:lnTo>
                      <a:lnTo>
                        <a:pt x="807" y="813"/>
                      </a:lnTo>
                      <a:lnTo>
                        <a:pt x="788" y="774"/>
                      </a:lnTo>
                      <a:lnTo>
                        <a:pt x="762" y="738"/>
                      </a:lnTo>
                      <a:lnTo>
                        <a:pt x="747" y="723"/>
                      </a:lnTo>
                      <a:lnTo>
                        <a:pt x="729" y="709"/>
                      </a:lnTo>
                      <a:lnTo>
                        <a:pt x="711" y="697"/>
                      </a:lnTo>
                      <a:lnTo>
                        <a:pt x="692" y="687"/>
                      </a:lnTo>
                      <a:lnTo>
                        <a:pt x="672" y="679"/>
                      </a:lnTo>
                      <a:lnTo>
                        <a:pt x="652" y="674"/>
                      </a:lnTo>
                      <a:lnTo>
                        <a:pt x="632" y="669"/>
                      </a:lnTo>
                      <a:lnTo>
                        <a:pt x="611" y="667"/>
                      </a:lnTo>
                      <a:lnTo>
                        <a:pt x="589" y="668"/>
                      </a:lnTo>
                      <a:lnTo>
                        <a:pt x="568" y="669"/>
                      </a:lnTo>
                      <a:lnTo>
                        <a:pt x="547" y="674"/>
                      </a:lnTo>
                      <a:lnTo>
                        <a:pt x="526" y="680"/>
                      </a:lnTo>
                      <a:lnTo>
                        <a:pt x="507" y="688"/>
                      </a:lnTo>
                      <a:lnTo>
                        <a:pt x="488" y="699"/>
                      </a:lnTo>
                      <a:lnTo>
                        <a:pt x="469" y="711"/>
                      </a:lnTo>
                      <a:lnTo>
                        <a:pt x="452" y="725"/>
                      </a:lnTo>
                      <a:lnTo>
                        <a:pt x="393" y="661"/>
                      </a:lnTo>
                      <a:lnTo>
                        <a:pt x="342" y="606"/>
                      </a:lnTo>
                      <a:lnTo>
                        <a:pt x="298" y="558"/>
                      </a:lnTo>
                      <a:lnTo>
                        <a:pt x="261" y="517"/>
                      </a:lnTo>
                      <a:lnTo>
                        <a:pt x="230" y="483"/>
                      </a:lnTo>
                      <a:lnTo>
                        <a:pt x="203" y="454"/>
                      </a:lnTo>
                      <a:lnTo>
                        <a:pt x="180" y="429"/>
                      </a:lnTo>
                      <a:lnTo>
                        <a:pt x="160" y="408"/>
                      </a:lnTo>
                      <a:lnTo>
                        <a:pt x="142" y="388"/>
                      </a:lnTo>
                      <a:lnTo>
                        <a:pt x="125" y="369"/>
                      </a:lnTo>
                      <a:lnTo>
                        <a:pt x="109" y="352"/>
                      </a:lnTo>
                      <a:lnTo>
                        <a:pt x="92" y="333"/>
                      </a:lnTo>
                      <a:lnTo>
                        <a:pt x="73" y="312"/>
                      </a:lnTo>
                      <a:lnTo>
                        <a:pt x="53" y="289"/>
                      </a:lnTo>
                      <a:lnTo>
                        <a:pt x="28" y="263"/>
                      </a:lnTo>
                      <a:lnTo>
                        <a:pt x="0" y="232"/>
                      </a:lnTo>
                      <a:close/>
                    </a:path>
                  </a:pathLst>
                </a:custGeom>
                <a:solidFill>
                  <a:srgbClr val="F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18" name="Freeform 507">
                  <a:extLst>
                    <a:ext uri="{FF2B5EF4-FFF2-40B4-BE49-F238E27FC236}">
                      <a16:creationId xmlns:a16="http://schemas.microsoft.com/office/drawing/2014/main" id="{4E94ADE3-8398-4330-88AB-B9BF90545907}"/>
                    </a:ext>
                  </a:extLst>
                </p:cNvPr>
                <p:cNvSpPr>
                  <a:spLocks/>
                </p:cNvSpPr>
                <p:nvPr/>
              </p:nvSpPr>
              <p:spPr bwMode="auto">
                <a:xfrm>
                  <a:off x="2182" y="2242"/>
                  <a:ext cx="489" cy="508"/>
                </a:xfrm>
                <a:custGeom>
                  <a:avLst/>
                  <a:gdLst>
                    <a:gd name="T0" fmla="*/ 2 w 1468"/>
                    <a:gd name="T1" fmla="*/ 2 h 1523"/>
                    <a:gd name="T2" fmla="*/ 2 w 1468"/>
                    <a:gd name="T3" fmla="*/ 2 h 1523"/>
                    <a:gd name="T4" fmla="*/ 2 w 1468"/>
                    <a:gd name="T5" fmla="*/ 2 h 1523"/>
                    <a:gd name="T6" fmla="*/ 2 w 1468"/>
                    <a:gd name="T7" fmla="*/ 1 h 1523"/>
                    <a:gd name="T8" fmla="*/ 2 w 1468"/>
                    <a:gd name="T9" fmla="*/ 1 h 1523"/>
                    <a:gd name="T10" fmla="*/ 2 w 1468"/>
                    <a:gd name="T11" fmla="*/ 1 h 1523"/>
                    <a:gd name="T12" fmla="*/ 2 w 1468"/>
                    <a:gd name="T13" fmla="*/ 1 h 1523"/>
                    <a:gd name="T14" fmla="*/ 2 w 1468"/>
                    <a:gd name="T15" fmla="*/ 1 h 1523"/>
                    <a:gd name="T16" fmla="*/ 2 w 1468"/>
                    <a:gd name="T17" fmla="*/ 0 h 1523"/>
                    <a:gd name="T18" fmla="*/ 2 w 1468"/>
                    <a:gd name="T19" fmla="*/ 0 h 1523"/>
                    <a:gd name="T20" fmla="*/ 2 w 1468"/>
                    <a:gd name="T21" fmla="*/ 0 h 1523"/>
                    <a:gd name="T22" fmla="*/ 1 w 1468"/>
                    <a:gd name="T23" fmla="*/ 0 h 1523"/>
                    <a:gd name="T24" fmla="*/ 1 w 1468"/>
                    <a:gd name="T25" fmla="*/ 0 h 1523"/>
                    <a:gd name="T26" fmla="*/ 1 w 1468"/>
                    <a:gd name="T27" fmla="*/ 0 h 1523"/>
                    <a:gd name="T28" fmla="*/ 1 w 1468"/>
                    <a:gd name="T29" fmla="*/ 0 h 1523"/>
                    <a:gd name="T30" fmla="*/ 1 w 1468"/>
                    <a:gd name="T31" fmla="*/ 0 h 1523"/>
                    <a:gd name="T32" fmla="*/ 1 w 1468"/>
                    <a:gd name="T33" fmla="*/ 0 h 1523"/>
                    <a:gd name="T34" fmla="*/ 1 w 1468"/>
                    <a:gd name="T35" fmla="*/ 0 h 1523"/>
                    <a:gd name="T36" fmla="*/ 1 w 1468"/>
                    <a:gd name="T37" fmla="*/ 0 h 1523"/>
                    <a:gd name="T38" fmla="*/ 1 w 1468"/>
                    <a:gd name="T39" fmla="*/ 0 h 1523"/>
                    <a:gd name="T40" fmla="*/ 0 w 1468"/>
                    <a:gd name="T41" fmla="*/ 0 h 1523"/>
                    <a:gd name="T42" fmla="*/ 0 w 1468"/>
                    <a:gd name="T43" fmla="*/ 0 h 1523"/>
                    <a:gd name="T44" fmla="*/ 0 w 1468"/>
                    <a:gd name="T45" fmla="*/ 0 h 1523"/>
                    <a:gd name="T46" fmla="*/ 0 w 1468"/>
                    <a:gd name="T47" fmla="*/ 0 h 1523"/>
                    <a:gd name="T48" fmla="*/ 0 w 1468"/>
                    <a:gd name="T49" fmla="*/ 0 h 1523"/>
                    <a:gd name="T50" fmla="*/ 1 w 1468"/>
                    <a:gd name="T51" fmla="*/ 1 h 1523"/>
                    <a:gd name="T52" fmla="*/ 1 w 1468"/>
                    <a:gd name="T53" fmla="*/ 1 h 1523"/>
                    <a:gd name="T54" fmla="*/ 1 w 1468"/>
                    <a:gd name="T55" fmla="*/ 1 h 1523"/>
                    <a:gd name="T56" fmla="*/ 1 w 1468"/>
                    <a:gd name="T57" fmla="*/ 1 h 1523"/>
                    <a:gd name="T58" fmla="*/ 1 w 1468"/>
                    <a:gd name="T59" fmla="*/ 1 h 1523"/>
                    <a:gd name="T60" fmla="*/ 1 w 1468"/>
                    <a:gd name="T61" fmla="*/ 1 h 1523"/>
                    <a:gd name="T62" fmla="*/ 1 w 1468"/>
                    <a:gd name="T63" fmla="*/ 1 h 1523"/>
                    <a:gd name="T64" fmla="*/ 1 w 1468"/>
                    <a:gd name="T65" fmla="*/ 1 h 1523"/>
                    <a:gd name="T66" fmla="*/ 1 w 1468"/>
                    <a:gd name="T67" fmla="*/ 1 h 1523"/>
                    <a:gd name="T68" fmla="*/ 1 w 1468"/>
                    <a:gd name="T69" fmla="*/ 1 h 1523"/>
                    <a:gd name="T70" fmla="*/ 1 w 1468"/>
                    <a:gd name="T71" fmla="*/ 1 h 1523"/>
                    <a:gd name="T72" fmla="*/ 1 w 1468"/>
                    <a:gd name="T73" fmla="*/ 1 h 15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68" h="1523">
                      <a:moveTo>
                        <a:pt x="740" y="1039"/>
                      </a:moveTo>
                      <a:lnTo>
                        <a:pt x="1185" y="1523"/>
                      </a:lnTo>
                      <a:lnTo>
                        <a:pt x="1248" y="1459"/>
                      </a:lnTo>
                      <a:lnTo>
                        <a:pt x="1303" y="1390"/>
                      </a:lnTo>
                      <a:lnTo>
                        <a:pt x="1351" y="1318"/>
                      </a:lnTo>
                      <a:lnTo>
                        <a:pt x="1390" y="1241"/>
                      </a:lnTo>
                      <a:lnTo>
                        <a:pt x="1421" y="1162"/>
                      </a:lnTo>
                      <a:lnTo>
                        <a:pt x="1445" y="1081"/>
                      </a:lnTo>
                      <a:lnTo>
                        <a:pt x="1460" y="998"/>
                      </a:lnTo>
                      <a:lnTo>
                        <a:pt x="1468" y="915"/>
                      </a:lnTo>
                      <a:lnTo>
                        <a:pt x="1468" y="830"/>
                      </a:lnTo>
                      <a:lnTo>
                        <a:pt x="1459" y="746"/>
                      </a:lnTo>
                      <a:lnTo>
                        <a:pt x="1443" y="663"/>
                      </a:lnTo>
                      <a:lnTo>
                        <a:pt x="1419" y="582"/>
                      </a:lnTo>
                      <a:lnTo>
                        <a:pt x="1386" y="503"/>
                      </a:lnTo>
                      <a:lnTo>
                        <a:pt x="1345" y="426"/>
                      </a:lnTo>
                      <a:lnTo>
                        <a:pt x="1296" y="353"/>
                      </a:lnTo>
                      <a:lnTo>
                        <a:pt x="1239" y="284"/>
                      </a:lnTo>
                      <a:lnTo>
                        <a:pt x="1208" y="252"/>
                      </a:lnTo>
                      <a:lnTo>
                        <a:pt x="1175" y="221"/>
                      </a:lnTo>
                      <a:lnTo>
                        <a:pt x="1141" y="193"/>
                      </a:lnTo>
                      <a:lnTo>
                        <a:pt x="1107" y="166"/>
                      </a:lnTo>
                      <a:lnTo>
                        <a:pt x="1071" y="141"/>
                      </a:lnTo>
                      <a:lnTo>
                        <a:pt x="1034" y="119"/>
                      </a:lnTo>
                      <a:lnTo>
                        <a:pt x="996" y="98"/>
                      </a:lnTo>
                      <a:lnTo>
                        <a:pt x="958" y="80"/>
                      </a:lnTo>
                      <a:lnTo>
                        <a:pt x="919" y="62"/>
                      </a:lnTo>
                      <a:lnTo>
                        <a:pt x="879" y="48"/>
                      </a:lnTo>
                      <a:lnTo>
                        <a:pt x="839" y="35"/>
                      </a:lnTo>
                      <a:lnTo>
                        <a:pt x="798" y="25"/>
                      </a:lnTo>
                      <a:lnTo>
                        <a:pt x="756" y="15"/>
                      </a:lnTo>
                      <a:lnTo>
                        <a:pt x="715" y="9"/>
                      </a:lnTo>
                      <a:lnTo>
                        <a:pt x="673" y="4"/>
                      </a:lnTo>
                      <a:lnTo>
                        <a:pt x="631" y="1"/>
                      </a:lnTo>
                      <a:lnTo>
                        <a:pt x="588" y="0"/>
                      </a:lnTo>
                      <a:lnTo>
                        <a:pt x="547" y="2"/>
                      </a:lnTo>
                      <a:lnTo>
                        <a:pt x="504" y="4"/>
                      </a:lnTo>
                      <a:lnTo>
                        <a:pt x="462" y="10"/>
                      </a:lnTo>
                      <a:lnTo>
                        <a:pt x="421" y="17"/>
                      </a:lnTo>
                      <a:lnTo>
                        <a:pt x="379" y="26"/>
                      </a:lnTo>
                      <a:lnTo>
                        <a:pt x="338" y="37"/>
                      </a:lnTo>
                      <a:lnTo>
                        <a:pt x="298" y="50"/>
                      </a:lnTo>
                      <a:lnTo>
                        <a:pt x="257" y="66"/>
                      </a:lnTo>
                      <a:lnTo>
                        <a:pt x="219" y="83"/>
                      </a:lnTo>
                      <a:lnTo>
                        <a:pt x="179" y="103"/>
                      </a:lnTo>
                      <a:lnTo>
                        <a:pt x="142" y="124"/>
                      </a:lnTo>
                      <a:lnTo>
                        <a:pt x="105" y="148"/>
                      </a:lnTo>
                      <a:lnTo>
                        <a:pt x="69" y="173"/>
                      </a:lnTo>
                      <a:lnTo>
                        <a:pt x="34" y="200"/>
                      </a:lnTo>
                      <a:lnTo>
                        <a:pt x="0" y="230"/>
                      </a:lnTo>
                      <a:lnTo>
                        <a:pt x="444" y="715"/>
                      </a:lnTo>
                      <a:lnTo>
                        <a:pt x="461" y="701"/>
                      </a:lnTo>
                      <a:lnTo>
                        <a:pt x="480" y="689"/>
                      </a:lnTo>
                      <a:lnTo>
                        <a:pt x="499" y="678"/>
                      </a:lnTo>
                      <a:lnTo>
                        <a:pt x="518" y="670"/>
                      </a:lnTo>
                      <a:lnTo>
                        <a:pt x="539" y="664"/>
                      </a:lnTo>
                      <a:lnTo>
                        <a:pt x="560" y="659"/>
                      </a:lnTo>
                      <a:lnTo>
                        <a:pt x="581" y="658"/>
                      </a:lnTo>
                      <a:lnTo>
                        <a:pt x="603" y="657"/>
                      </a:lnTo>
                      <a:lnTo>
                        <a:pt x="624" y="659"/>
                      </a:lnTo>
                      <a:lnTo>
                        <a:pt x="644" y="664"/>
                      </a:lnTo>
                      <a:lnTo>
                        <a:pt x="664" y="669"/>
                      </a:lnTo>
                      <a:lnTo>
                        <a:pt x="684" y="677"/>
                      </a:lnTo>
                      <a:lnTo>
                        <a:pt x="703" y="687"/>
                      </a:lnTo>
                      <a:lnTo>
                        <a:pt x="721" y="699"/>
                      </a:lnTo>
                      <a:lnTo>
                        <a:pt x="739" y="713"/>
                      </a:lnTo>
                      <a:lnTo>
                        <a:pt x="754" y="728"/>
                      </a:lnTo>
                      <a:lnTo>
                        <a:pt x="780" y="764"/>
                      </a:lnTo>
                      <a:lnTo>
                        <a:pt x="799" y="803"/>
                      </a:lnTo>
                      <a:lnTo>
                        <a:pt x="809" y="843"/>
                      </a:lnTo>
                      <a:lnTo>
                        <a:pt x="811" y="886"/>
                      </a:lnTo>
                      <a:lnTo>
                        <a:pt x="806" y="928"/>
                      </a:lnTo>
                      <a:lnTo>
                        <a:pt x="791" y="968"/>
                      </a:lnTo>
                      <a:lnTo>
                        <a:pt x="769" y="1006"/>
                      </a:lnTo>
                      <a:lnTo>
                        <a:pt x="740" y="103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19" name="Freeform 508">
                  <a:extLst>
                    <a:ext uri="{FF2B5EF4-FFF2-40B4-BE49-F238E27FC236}">
                      <a16:creationId xmlns:a16="http://schemas.microsoft.com/office/drawing/2014/main" id="{91016DBD-8D31-4A4D-85BE-F23AB17AC06C}"/>
                    </a:ext>
                  </a:extLst>
                </p:cNvPr>
                <p:cNvSpPr>
                  <a:spLocks/>
                </p:cNvSpPr>
                <p:nvPr/>
              </p:nvSpPr>
              <p:spPr bwMode="auto">
                <a:xfrm>
                  <a:off x="2427" y="2587"/>
                  <a:ext cx="152" cy="165"/>
                </a:xfrm>
                <a:custGeom>
                  <a:avLst/>
                  <a:gdLst>
                    <a:gd name="T0" fmla="*/ 1 w 458"/>
                    <a:gd name="T1" fmla="*/ 1 h 495"/>
                    <a:gd name="T2" fmla="*/ 1 w 458"/>
                    <a:gd name="T3" fmla="*/ 1 h 495"/>
                    <a:gd name="T4" fmla="*/ 0 w 458"/>
                    <a:gd name="T5" fmla="*/ 0 h 495"/>
                    <a:gd name="T6" fmla="*/ 0 w 458"/>
                    <a:gd name="T7" fmla="*/ 0 h 495"/>
                    <a:gd name="T8" fmla="*/ 1 w 458"/>
                    <a:gd name="T9" fmla="*/ 1 h 495"/>
                    <a:gd name="T10" fmla="*/ 1 w 458"/>
                    <a:gd name="T11" fmla="*/ 1 h 495"/>
                    <a:gd name="T12" fmla="*/ 1 w 458"/>
                    <a:gd name="T13" fmla="*/ 1 h 495"/>
                    <a:gd name="T14" fmla="*/ 1 w 458"/>
                    <a:gd name="T15" fmla="*/ 1 h 495"/>
                    <a:gd name="T16" fmla="*/ 1 w 458"/>
                    <a:gd name="T17" fmla="*/ 1 h 495"/>
                    <a:gd name="T18" fmla="*/ 1 w 458"/>
                    <a:gd name="T19" fmla="*/ 1 h 495"/>
                    <a:gd name="T20" fmla="*/ 1 w 458"/>
                    <a:gd name="T21" fmla="*/ 1 h 495"/>
                    <a:gd name="T22" fmla="*/ 1 w 458"/>
                    <a:gd name="T23" fmla="*/ 1 h 4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8" h="495">
                      <a:moveTo>
                        <a:pt x="447" y="483"/>
                      </a:moveTo>
                      <a:lnTo>
                        <a:pt x="457" y="484"/>
                      </a:lnTo>
                      <a:lnTo>
                        <a:pt x="11" y="0"/>
                      </a:lnTo>
                      <a:lnTo>
                        <a:pt x="0" y="9"/>
                      </a:lnTo>
                      <a:lnTo>
                        <a:pt x="446" y="493"/>
                      </a:lnTo>
                      <a:lnTo>
                        <a:pt x="455" y="494"/>
                      </a:lnTo>
                      <a:lnTo>
                        <a:pt x="446" y="493"/>
                      </a:lnTo>
                      <a:lnTo>
                        <a:pt x="450" y="495"/>
                      </a:lnTo>
                      <a:lnTo>
                        <a:pt x="455" y="493"/>
                      </a:lnTo>
                      <a:lnTo>
                        <a:pt x="458" y="490"/>
                      </a:lnTo>
                      <a:lnTo>
                        <a:pt x="457" y="484"/>
                      </a:lnTo>
                      <a:lnTo>
                        <a:pt x="447" y="483"/>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20" name="Freeform 509">
                  <a:extLst>
                    <a:ext uri="{FF2B5EF4-FFF2-40B4-BE49-F238E27FC236}">
                      <a16:creationId xmlns:a16="http://schemas.microsoft.com/office/drawing/2014/main" id="{754C9242-65E7-460A-A5C3-02A476CEA613}"/>
                    </a:ext>
                  </a:extLst>
                </p:cNvPr>
                <p:cNvSpPr>
                  <a:spLocks/>
                </p:cNvSpPr>
                <p:nvPr/>
              </p:nvSpPr>
              <p:spPr bwMode="auto">
                <a:xfrm>
                  <a:off x="2576" y="2335"/>
                  <a:ext cx="98" cy="417"/>
                </a:xfrm>
                <a:custGeom>
                  <a:avLst/>
                  <a:gdLst>
                    <a:gd name="T0" fmla="*/ 0 w 294"/>
                    <a:gd name="T1" fmla="*/ 0 h 1249"/>
                    <a:gd name="T2" fmla="*/ 0 w 294"/>
                    <a:gd name="T3" fmla="*/ 0 h 1249"/>
                    <a:gd name="T4" fmla="*/ 0 w 294"/>
                    <a:gd name="T5" fmla="*/ 0 h 1249"/>
                    <a:gd name="T6" fmla="*/ 0 w 294"/>
                    <a:gd name="T7" fmla="*/ 0 h 1249"/>
                    <a:gd name="T8" fmla="*/ 0 w 294"/>
                    <a:gd name="T9" fmla="*/ 0 h 1249"/>
                    <a:gd name="T10" fmla="*/ 0 w 294"/>
                    <a:gd name="T11" fmla="*/ 0 h 1249"/>
                    <a:gd name="T12" fmla="*/ 0 w 294"/>
                    <a:gd name="T13" fmla="*/ 1 h 1249"/>
                    <a:gd name="T14" fmla="*/ 0 w 294"/>
                    <a:gd name="T15" fmla="*/ 1 h 1249"/>
                    <a:gd name="T16" fmla="*/ 0 w 294"/>
                    <a:gd name="T17" fmla="*/ 1 h 1249"/>
                    <a:gd name="T18" fmla="*/ 0 w 294"/>
                    <a:gd name="T19" fmla="*/ 1 h 1249"/>
                    <a:gd name="T20" fmla="*/ 0 w 294"/>
                    <a:gd name="T21" fmla="*/ 1 h 1249"/>
                    <a:gd name="T22" fmla="*/ 0 w 294"/>
                    <a:gd name="T23" fmla="*/ 1 h 1249"/>
                    <a:gd name="T24" fmla="*/ 0 w 294"/>
                    <a:gd name="T25" fmla="*/ 1 h 1249"/>
                    <a:gd name="T26" fmla="*/ 0 w 294"/>
                    <a:gd name="T27" fmla="*/ 1 h 1249"/>
                    <a:gd name="T28" fmla="*/ 0 w 294"/>
                    <a:gd name="T29" fmla="*/ 1 h 1249"/>
                    <a:gd name="T30" fmla="*/ 0 w 294"/>
                    <a:gd name="T31" fmla="*/ 2 h 1249"/>
                    <a:gd name="T32" fmla="*/ 0 w 294"/>
                    <a:gd name="T33" fmla="*/ 2 h 1249"/>
                    <a:gd name="T34" fmla="*/ 0 w 294"/>
                    <a:gd name="T35" fmla="*/ 2 h 1249"/>
                    <a:gd name="T36" fmla="*/ 0 w 294"/>
                    <a:gd name="T37" fmla="*/ 2 h 1249"/>
                    <a:gd name="T38" fmla="*/ 0 w 294"/>
                    <a:gd name="T39" fmla="*/ 2 h 1249"/>
                    <a:gd name="T40" fmla="*/ 0 w 294"/>
                    <a:gd name="T41" fmla="*/ 2 h 1249"/>
                    <a:gd name="T42" fmla="*/ 0 w 294"/>
                    <a:gd name="T43" fmla="*/ 1 h 1249"/>
                    <a:gd name="T44" fmla="*/ 0 w 294"/>
                    <a:gd name="T45" fmla="*/ 1 h 1249"/>
                    <a:gd name="T46" fmla="*/ 0 w 294"/>
                    <a:gd name="T47" fmla="*/ 1 h 1249"/>
                    <a:gd name="T48" fmla="*/ 0 w 294"/>
                    <a:gd name="T49" fmla="*/ 1 h 1249"/>
                    <a:gd name="T50" fmla="*/ 0 w 294"/>
                    <a:gd name="T51" fmla="*/ 1 h 1249"/>
                    <a:gd name="T52" fmla="*/ 0 w 294"/>
                    <a:gd name="T53" fmla="*/ 1 h 1249"/>
                    <a:gd name="T54" fmla="*/ 0 w 294"/>
                    <a:gd name="T55" fmla="*/ 1 h 1249"/>
                    <a:gd name="T56" fmla="*/ 0 w 294"/>
                    <a:gd name="T57" fmla="*/ 1 h 1249"/>
                    <a:gd name="T58" fmla="*/ 0 w 294"/>
                    <a:gd name="T59" fmla="*/ 1 h 1249"/>
                    <a:gd name="T60" fmla="*/ 0 w 294"/>
                    <a:gd name="T61" fmla="*/ 0 h 1249"/>
                    <a:gd name="T62" fmla="*/ 0 w 294"/>
                    <a:gd name="T63" fmla="*/ 0 h 1249"/>
                    <a:gd name="T64" fmla="*/ 0 w 294"/>
                    <a:gd name="T65" fmla="*/ 0 h 1249"/>
                    <a:gd name="T66" fmla="*/ 0 w 294"/>
                    <a:gd name="T67" fmla="*/ 0 h 1249"/>
                    <a:gd name="T68" fmla="*/ 0 w 294"/>
                    <a:gd name="T69" fmla="*/ 0 h 1249"/>
                    <a:gd name="T70" fmla="*/ 0 w 294"/>
                    <a:gd name="T71" fmla="*/ 0 h 1249"/>
                    <a:gd name="T72" fmla="*/ 0 w 294"/>
                    <a:gd name="T73" fmla="*/ 0 h 12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4" h="1249">
                      <a:moveTo>
                        <a:pt x="52" y="9"/>
                      </a:moveTo>
                      <a:lnTo>
                        <a:pt x="52" y="9"/>
                      </a:lnTo>
                      <a:lnTo>
                        <a:pt x="109" y="78"/>
                      </a:lnTo>
                      <a:lnTo>
                        <a:pt x="159" y="150"/>
                      </a:lnTo>
                      <a:lnTo>
                        <a:pt x="198" y="226"/>
                      </a:lnTo>
                      <a:lnTo>
                        <a:pt x="231" y="305"/>
                      </a:lnTo>
                      <a:lnTo>
                        <a:pt x="255" y="385"/>
                      </a:lnTo>
                      <a:lnTo>
                        <a:pt x="272" y="468"/>
                      </a:lnTo>
                      <a:lnTo>
                        <a:pt x="280" y="551"/>
                      </a:lnTo>
                      <a:lnTo>
                        <a:pt x="280" y="636"/>
                      </a:lnTo>
                      <a:lnTo>
                        <a:pt x="273" y="719"/>
                      </a:lnTo>
                      <a:lnTo>
                        <a:pt x="257" y="801"/>
                      </a:lnTo>
                      <a:lnTo>
                        <a:pt x="233" y="881"/>
                      </a:lnTo>
                      <a:lnTo>
                        <a:pt x="203" y="960"/>
                      </a:lnTo>
                      <a:lnTo>
                        <a:pt x="163" y="1036"/>
                      </a:lnTo>
                      <a:lnTo>
                        <a:pt x="117" y="1107"/>
                      </a:lnTo>
                      <a:lnTo>
                        <a:pt x="61" y="1176"/>
                      </a:lnTo>
                      <a:lnTo>
                        <a:pt x="0" y="1238"/>
                      </a:lnTo>
                      <a:lnTo>
                        <a:pt x="8" y="1249"/>
                      </a:lnTo>
                      <a:lnTo>
                        <a:pt x="72" y="1185"/>
                      </a:lnTo>
                      <a:lnTo>
                        <a:pt x="128" y="1116"/>
                      </a:lnTo>
                      <a:lnTo>
                        <a:pt x="176" y="1042"/>
                      </a:lnTo>
                      <a:lnTo>
                        <a:pt x="216" y="964"/>
                      </a:lnTo>
                      <a:lnTo>
                        <a:pt x="246" y="886"/>
                      </a:lnTo>
                      <a:lnTo>
                        <a:pt x="271" y="803"/>
                      </a:lnTo>
                      <a:lnTo>
                        <a:pt x="286" y="719"/>
                      </a:lnTo>
                      <a:lnTo>
                        <a:pt x="294" y="636"/>
                      </a:lnTo>
                      <a:lnTo>
                        <a:pt x="294" y="551"/>
                      </a:lnTo>
                      <a:lnTo>
                        <a:pt x="285" y="466"/>
                      </a:lnTo>
                      <a:lnTo>
                        <a:pt x="268" y="383"/>
                      </a:lnTo>
                      <a:lnTo>
                        <a:pt x="244" y="300"/>
                      </a:lnTo>
                      <a:lnTo>
                        <a:pt x="211" y="222"/>
                      </a:lnTo>
                      <a:lnTo>
                        <a:pt x="170" y="144"/>
                      </a:lnTo>
                      <a:lnTo>
                        <a:pt x="120" y="69"/>
                      </a:lnTo>
                      <a:lnTo>
                        <a:pt x="63" y="0"/>
                      </a:lnTo>
                      <a:lnTo>
                        <a:pt x="52" y="9"/>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21" name="Freeform 510">
                  <a:extLst>
                    <a:ext uri="{FF2B5EF4-FFF2-40B4-BE49-F238E27FC236}">
                      <a16:creationId xmlns:a16="http://schemas.microsoft.com/office/drawing/2014/main" id="{76FF20A7-F0B6-4E28-AA56-891A0FAE9D77}"/>
                    </a:ext>
                  </a:extLst>
                </p:cNvPr>
                <p:cNvSpPr>
                  <a:spLocks/>
                </p:cNvSpPr>
                <p:nvPr/>
              </p:nvSpPr>
              <p:spPr bwMode="auto">
                <a:xfrm>
                  <a:off x="2180" y="2240"/>
                  <a:ext cx="417" cy="98"/>
                </a:xfrm>
                <a:custGeom>
                  <a:avLst/>
                  <a:gdLst>
                    <a:gd name="T0" fmla="*/ 0 w 1251"/>
                    <a:gd name="T1" fmla="*/ 0 h 296"/>
                    <a:gd name="T2" fmla="*/ 0 w 1251"/>
                    <a:gd name="T3" fmla="*/ 0 h 296"/>
                    <a:gd name="T4" fmla="*/ 0 w 1251"/>
                    <a:gd name="T5" fmla="*/ 0 h 296"/>
                    <a:gd name="T6" fmla="*/ 0 w 1251"/>
                    <a:gd name="T7" fmla="*/ 0 h 296"/>
                    <a:gd name="T8" fmla="*/ 0 w 1251"/>
                    <a:gd name="T9" fmla="*/ 0 h 296"/>
                    <a:gd name="T10" fmla="*/ 1 w 1251"/>
                    <a:gd name="T11" fmla="*/ 0 h 296"/>
                    <a:gd name="T12" fmla="*/ 1 w 1251"/>
                    <a:gd name="T13" fmla="*/ 0 h 296"/>
                    <a:gd name="T14" fmla="*/ 1 w 1251"/>
                    <a:gd name="T15" fmla="*/ 0 h 296"/>
                    <a:gd name="T16" fmla="*/ 1 w 1251"/>
                    <a:gd name="T17" fmla="*/ 0 h 296"/>
                    <a:gd name="T18" fmla="*/ 1 w 1251"/>
                    <a:gd name="T19" fmla="*/ 0 h 296"/>
                    <a:gd name="T20" fmla="*/ 1 w 1251"/>
                    <a:gd name="T21" fmla="*/ 0 h 296"/>
                    <a:gd name="T22" fmla="*/ 1 w 1251"/>
                    <a:gd name="T23" fmla="*/ 0 h 296"/>
                    <a:gd name="T24" fmla="*/ 1 w 1251"/>
                    <a:gd name="T25" fmla="*/ 0 h 296"/>
                    <a:gd name="T26" fmla="*/ 1 w 1251"/>
                    <a:gd name="T27" fmla="*/ 0 h 296"/>
                    <a:gd name="T28" fmla="*/ 2 w 1251"/>
                    <a:gd name="T29" fmla="*/ 0 h 296"/>
                    <a:gd name="T30" fmla="*/ 2 w 1251"/>
                    <a:gd name="T31" fmla="*/ 0 h 296"/>
                    <a:gd name="T32" fmla="*/ 2 w 1251"/>
                    <a:gd name="T33" fmla="*/ 0 h 296"/>
                    <a:gd name="T34" fmla="*/ 2 w 1251"/>
                    <a:gd name="T35" fmla="*/ 0 h 296"/>
                    <a:gd name="T36" fmla="*/ 2 w 1251"/>
                    <a:gd name="T37" fmla="*/ 0 h 296"/>
                    <a:gd name="T38" fmla="*/ 1 w 1251"/>
                    <a:gd name="T39" fmla="*/ 0 h 296"/>
                    <a:gd name="T40" fmla="*/ 1 w 1251"/>
                    <a:gd name="T41" fmla="*/ 0 h 296"/>
                    <a:gd name="T42" fmla="*/ 1 w 1251"/>
                    <a:gd name="T43" fmla="*/ 0 h 296"/>
                    <a:gd name="T44" fmla="*/ 1 w 1251"/>
                    <a:gd name="T45" fmla="*/ 0 h 296"/>
                    <a:gd name="T46" fmla="*/ 1 w 1251"/>
                    <a:gd name="T47" fmla="*/ 0 h 296"/>
                    <a:gd name="T48" fmla="*/ 1 w 1251"/>
                    <a:gd name="T49" fmla="*/ 0 h 296"/>
                    <a:gd name="T50" fmla="*/ 1 w 1251"/>
                    <a:gd name="T51" fmla="*/ 0 h 296"/>
                    <a:gd name="T52" fmla="*/ 1 w 1251"/>
                    <a:gd name="T53" fmla="*/ 0 h 296"/>
                    <a:gd name="T54" fmla="*/ 1 w 1251"/>
                    <a:gd name="T55" fmla="*/ 0 h 296"/>
                    <a:gd name="T56" fmla="*/ 0 w 1251"/>
                    <a:gd name="T57" fmla="*/ 0 h 296"/>
                    <a:gd name="T58" fmla="*/ 0 w 1251"/>
                    <a:gd name="T59" fmla="*/ 0 h 296"/>
                    <a:gd name="T60" fmla="*/ 0 w 1251"/>
                    <a:gd name="T61" fmla="*/ 0 h 296"/>
                    <a:gd name="T62" fmla="*/ 0 w 1251"/>
                    <a:gd name="T63" fmla="*/ 0 h 296"/>
                    <a:gd name="T64" fmla="*/ 0 w 1251"/>
                    <a:gd name="T65" fmla="*/ 0 h 296"/>
                    <a:gd name="T66" fmla="*/ 0 w 1251"/>
                    <a:gd name="T67" fmla="*/ 0 h 296"/>
                    <a:gd name="T68" fmla="*/ 0 w 1251"/>
                    <a:gd name="T69" fmla="*/ 0 h 296"/>
                    <a:gd name="T70" fmla="*/ 0 w 1251"/>
                    <a:gd name="T71" fmla="*/ 0 h 296"/>
                    <a:gd name="T72" fmla="*/ 0 w 1251"/>
                    <a:gd name="T73" fmla="*/ 0 h 2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51" h="296">
                      <a:moveTo>
                        <a:pt x="12" y="234"/>
                      </a:moveTo>
                      <a:lnTo>
                        <a:pt x="11" y="243"/>
                      </a:lnTo>
                      <a:lnTo>
                        <a:pt x="45" y="214"/>
                      </a:lnTo>
                      <a:lnTo>
                        <a:pt x="80" y="186"/>
                      </a:lnTo>
                      <a:lnTo>
                        <a:pt x="115" y="161"/>
                      </a:lnTo>
                      <a:lnTo>
                        <a:pt x="152" y="137"/>
                      </a:lnTo>
                      <a:lnTo>
                        <a:pt x="190" y="117"/>
                      </a:lnTo>
                      <a:lnTo>
                        <a:pt x="229" y="98"/>
                      </a:lnTo>
                      <a:lnTo>
                        <a:pt x="267" y="80"/>
                      </a:lnTo>
                      <a:lnTo>
                        <a:pt x="307" y="65"/>
                      </a:lnTo>
                      <a:lnTo>
                        <a:pt x="347" y="52"/>
                      </a:lnTo>
                      <a:lnTo>
                        <a:pt x="387" y="41"/>
                      </a:lnTo>
                      <a:lnTo>
                        <a:pt x="429" y="32"/>
                      </a:lnTo>
                      <a:lnTo>
                        <a:pt x="470" y="24"/>
                      </a:lnTo>
                      <a:lnTo>
                        <a:pt x="511" y="19"/>
                      </a:lnTo>
                      <a:lnTo>
                        <a:pt x="554" y="17"/>
                      </a:lnTo>
                      <a:lnTo>
                        <a:pt x="595" y="16"/>
                      </a:lnTo>
                      <a:lnTo>
                        <a:pt x="638" y="16"/>
                      </a:lnTo>
                      <a:lnTo>
                        <a:pt x="680" y="19"/>
                      </a:lnTo>
                      <a:lnTo>
                        <a:pt x="722" y="23"/>
                      </a:lnTo>
                      <a:lnTo>
                        <a:pt x="762" y="30"/>
                      </a:lnTo>
                      <a:lnTo>
                        <a:pt x="804" y="40"/>
                      </a:lnTo>
                      <a:lnTo>
                        <a:pt x="844" y="49"/>
                      </a:lnTo>
                      <a:lnTo>
                        <a:pt x="884" y="63"/>
                      </a:lnTo>
                      <a:lnTo>
                        <a:pt x="923" y="77"/>
                      </a:lnTo>
                      <a:lnTo>
                        <a:pt x="963" y="94"/>
                      </a:lnTo>
                      <a:lnTo>
                        <a:pt x="1000" y="113"/>
                      </a:lnTo>
                      <a:lnTo>
                        <a:pt x="1037" y="134"/>
                      </a:lnTo>
                      <a:lnTo>
                        <a:pt x="1075" y="155"/>
                      </a:lnTo>
                      <a:lnTo>
                        <a:pt x="1110" y="180"/>
                      </a:lnTo>
                      <a:lnTo>
                        <a:pt x="1144" y="206"/>
                      </a:lnTo>
                      <a:lnTo>
                        <a:pt x="1178" y="235"/>
                      </a:lnTo>
                      <a:lnTo>
                        <a:pt x="1211" y="264"/>
                      </a:lnTo>
                      <a:lnTo>
                        <a:pt x="1240" y="296"/>
                      </a:lnTo>
                      <a:lnTo>
                        <a:pt x="1251" y="287"/>
                      </a:lnTo>
                      <a:lnTo>
                        <a:pt x="1219" y="255"/>
                      </a:lnTo>
                      <a:lnTo>
                        <a:pt x="1187" y="224"/>
                      </a:lnTo>
                      <a:lnTo>
                        <a:pt x="1153" y="195"/>
                      </a:lnTo>
                      <a:lnTo>
                        <a:pt x="1119" y="169"/>
                      </a:lnTo>
                      <a:lnTo>
                        <a:pt x="1081" y="144"/>
                      </a:lnTo>
                      <a:lnTo>
                        <a:pt x="1044" y="121"/>
                      </a:lnTo>
                      <a:lnTo>
                        <a:pt x="1007" y="100"/>
                      </a:lnTo>
                      <a:lnTo>
                        <a:pt x="967" y="81"/>
                      </a:lnTo>
                      <a:lnTo>
                        <a:pt x="928" y="64"/>
                      </a:lnTo>
                      <a:lnTo>
                        <a:pt x="888" y="49"/>
                      </a:lnTo>
                      <a:lnTo>
                        <a:pt x="847" y="36"/>
                      </a:lnTo>
                      <a:lnTo>
                        <a:pt x="806" y="26"/>
                      </a:lnTo>
                      <a:lnTo>
                        <a:pt x="764" y="17"/>
                      </a:lnTo>
                      <a:lnTo>
                        <a:pt x="722" y="10"/>
                      </a:lnTo>
                      <a:lnTo>
                        <a:pt x="680" y="6"/>
                      </a:lnTo>
                      <a:lnTo>
                        <a:pt x="638" y="2"/>
                      </a:lnTo>
                      <a:lnTo>
                        <a:pt x="595" y="0"/>
                      </a:lnTo>
                      <a:lnTo>
                        <a:pt x="554" y="3"/>
                      </a:lnTo>
                      <a:lnTo>
                        <a:pt x="511" y="6"/>
                      </a:lnTo>
                      <a:lnTo>
                        <a:pt x="468" y="11"/>
                      </a:lnTo>
                      <a:lnTo>
                        <a:pt x="427" y="19"/>
                      </a:lnTo>
                      <a:lnTo>
                        <a:pt x="385" y="28"/>
                      </a:lnTo>
                      <a:lnTo>
                        <a:pt x="344" y="39"/>
                      </a:lnTo>
                      <a:lnTo>
                        <a:pt x="303" y="52"/>
                      </a:lnTo>
                      <a:lnTo>
                        <a:pt x="262" y="67"/>
                      </a:lnTo>
                      <a:lnTo>
                        <a:pt x="223" y="85"/>
                      </a:lnTo>
                      <a:lnTo>
                        <a:pt x="183" y="104"/>
                      </a:lnTo>
                      <a:lnTo>
                        <a:pt x="146" y="126"/>
                      </a:lnTo>
                      <a:lnTo>
                        <a:pt x="109" y="150"/>
                      </a:lnTo>
                      <a:lnTo>
                        <a:pt x="71" y="175"/>
                      </a:lnTo>
                      <a:lnTo>
                        <a:pt x="36" y="203"/>
                      </a:lnTo>
                      <a:lnTo>
                        <a:pt x="2" y="232"/>
                      </a:lnTo>
                      <a:lnTo>
                        <a:pt x="1" y="242"/>
                      </a:lnTo>
                      <a:lnTo>
                        <a:pt x="2" y="232"/>
                      </a:lnTo>
                      <a:lnTo>
                        <a:pt x="0" y="237"/>
                      </a:lnTo>
                      <a:lnTo>
                        <a:pt x="2" y="242"/>
                      </a:lnTo>
                      <a:lnTo>
                        <a:pt x="6" y="244"/>
                      </a:lnTo>
                      <a:lnTo>
                        <a:pt x="11" y="243"/>
                      </a:lnTo>
                      <a:lnTo>
                        <a:pt x="12" y="23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22" name="Freeform 511">
                  <a:extLst>
                    <a:ext uri="{FF2B5EF4-FFF2-40B4-BE49-F238E27FC236}">
                      <a16:creationId xmlns:a16="http://schemas.microsoft.com/office/drawing/2014/main" id="{C7BA8983-C30D-468E-BC00-955DA8004D5B}"/>
                    </a:ext>
                  </a:extLst>
                </p:cNvPr>
                <p:cNvSpPr>
                  <a:spLocks/>
                </p:cNvSpPr>
                <p:nvPr/>
              </p:nvSpPr>
              <p:spPr bwMode="auto">
                <a:xfrm>
                  <a:off x="2180" y="2318"/>
                  <a:ext cx="152" cy="165"/>
                </a:xfrm>
                <a:custGeom>
                  <a:avLst/>
                  <a:gdLst>
                    <a:gd name="T0" fmla="*/ 1 w 456"/>
                    <a:gd name="T1" fmla="*/ 1 h 496"/>
                    <a:gd name="T2" fmla="*/ 1 w 456"/>
                    <a:gd name="T3" fmla="*/ 1 h 496"/>
                    <a:gd name="T4" fmla="*/ 0 w 456"/>
                    <a:gd name="T5" fmla="*/ 0 h 496"/>
                    <a:gd name="T6" fmla="*/ 0 w 456"/>
                    <a:gd name="T7" fmla="*/ 0 h 496"/>
                    <a:gd name="T8" fmla="*/ 1 w 456"/>
                    <a:gd name="T9" fmla="*/ 1 h 496"/>
                    <a:gd name="T10" fmla="*/ 1 w 456"/>
                    <a:gd name="T11" fmla="*/ 1 h 496"/>
                    <a:gd name="T12" fmla="*/ 1 w 456"/>
                    <a:gd name="T13" fmla="*/ 1 h 496"/>
                    <a:gd name="T14" fmla="*/ 1 w 456"/>
                    <a:gd name="T15" fmla="*/ 1 h 496"/>
                    <a:gd name="T16" fmla="*/ 1 w 456"/>
                    <a:gd name="T17" fmla="*/ 1 h 496"/>
                    <a:gd name="T18" fmla="*/ 1 w 456"/>
                    <a:gd name="T19" fmla="*/ 1 h 496"/>
                    <a:gd name="T20" fmla="*/ 1 w 456"/>
                    <a:gd name="T21" fmla="*/ 1 h 496"/>
                    <a:gd name="T22" fmla="*/ 1 w 456"/>
                    <a:gd name="T23" fmla="*/ 1 h 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6" h="496">
                      <a:moveTo>
                        <a:pt x="445" y="484"/>
                      </a:moveTo>
                      <a:lnTo>
                        <a:pt x="455" y="485"/>
                      </a:lnTo>
                      <a:lnTo>
                        <a:pt x="11" y="0"/>
                      </a:lnTo>
                      <a:lnTo>
                        <a:pt x="0" y="8"/>
                      </a:lnTo>
                      <a:lnTo>
                        <a:pt x="444" y="494"/>
                      </a:lnTo>
                      <a:lnTo>
                        <a:pt x="454" y="495"/>
                      </a:lnTo>
                      <a:lnTo>
                        <a:pt x="444" y="494"/>
                      </a:lnTo>
                      <a:lnTo>
                        <a:pt x="449" y="496"/>
                      </a:lnTo>
                      <a:lnTo>
                        <a:pt x="454" y="494"/>
                      </a:lnTo>
                      <a:lnTo>
                        <a:pt x="456" y="490"/>
                      </a:lnTo>
                      <a:lnTo>
                        <a:pt x="455" y="485"/>
                      </a:lnTo>
                      <a:lnTo>
                        <a:pt x="445" y="48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23" name="Freeform 512">
                  <a:extLst>
                    <a:ext uri="{FF2B5EF4-FFF2-40B4-BE49-F238E27FC236}">
                      <a16:creationId xmlns:a16="http://schemas.microsoft.com/office/drawing/2014/main" id="{BA358E90-5419-49E8-9431-B0BBD8B69CCC}"/>
                    </a:ext>
                  </a:extLst>
                </p:cNvPr>
                <p:cNvSpPr>
                  <a:spLocks/>
                </p:cNvSpPr>
                <p:nvPr/>
              </p:nvSpPr>
              <p:spPr bwMode="auto">
                <a:xfrm>
                  <a:off x="2328" y="2459"/>
                  <a:ext cx="107" cy="28"/>
                </a:xfrm>
                <a:custGeom>
                  <a:avLst/>
                  <a:gdLst>
                    <a:gd name="T0" fmla="*/ 0 w 321"/>
                    <a:gd name="T1" fmla="*/ 0 h 83"/>
                    <a:gd name="T2" fmla="*/ 0 w 321"/>
                    <a:gd name="T3" fmla="*/ 0 h 83"/>
                    <a:gd name="T4" fmla="*/ 0 w 321"/>
                    <a:gd name="T5" fmla="*/ 0 h 83"/>
                    <a:gd name="T6" fmla="*/ 0 w 321"/>
                    <a:gd name="T7" fmla="*/ 0 h 83"/>
                    <a:gd name="T8" fmla="*/ 0 w 321"/>
                    <a:gd name="T9" fmla="*/ 0 h 83"/>
                    <a:gd name="T10" fmla="*/ 0 w 321"/>
                    <a:gd name="T11" fmla="*/ 0 h 83"/>
                    <a:gd name="T12" fmla="*/ 0 w 321"/>
                    <a:gd name="T13" fmla="*/ 0 h 83"/>
                    <a:gd name="T14" fmla="*/ 0 w 321"/>
                    <a:gd name="T15" fmla="*/ 0 h 83"/>
                    <a:gd name="T16" fmla="*/ 0 w 321"/>
                    <a:gd name="T17" fmla="*/ 0 h 83"/>
                    <a:gd name="T18" fmla="*/ 0 w 321"/>
                    <a:gd name="T19" fmla="*/ 0 h 83"/>
                    <a:gd name="T20" fmla="*/ 0 w 321"/>
                    <a:gd name="T21" fmla="*/ 0 h 83"/>
                    <a:gd name="T22" fmla="*/ 0 w 321"/>
                    <a:gd name="T23" fmla="*/ 0 h 83"/>
                    <a:gd name="T24" fmla="*/ 0 w 321"/>
                    <a:gd name="T25" fmla="*/ 0 h 83"/>
                    <a:gd name="T26" fmla="*/ 0 w 321"/>
                    <a:gd name="T27" fmla="*/ 0 h 83"/>
                    <a:gd name="T28" fmla="*/ 0 w 321"/>
                    <a:gd name="T29" fmla="*/ 0 h 83"/>
                    <a:gd name="T30" fmla="*/ 0 w 321"/>
                    <a:gd name="T31" fmla="*/ 0 h 83"/>
                    <a:gd name="T32" fmla="*/ 0 w 321"/>
                    <a:gd name="T33" fmla="*/ 0 h 83"/>
                    <a:gd name="T34" fmla="*/ 0 w 321"/>
                    <a:gd name="T35" fmla="*/ 0 h 83"/>
                    <a:gd name="T36" fmla="*/ 0 w 321"/>
                    <a:gd name="T37" fmla="*/ 0 h 83"/>
                    <a:gd name="T38" fmla="*/ 0 w 321"/>
                    <a:gd name="T39" fmla="*/ 0 h 83"/>
                    <a:gd name="T40" fmla="*/ 0 w 321"/>
                    <a:gd name="T41" fmla="*/ 0 h 83"/>
                    <a:gd name="T42" fmla="*/ 0 w 321"/>
                    <a:gd name="T43" fmla="*/ 0 h 83"/>
                    <a:gd name="T44" fmla="*/ 0 w 321"/>
                    <a:gd name="T45" fmla="*/ 0 h 83"/>
                    <a:gd name="T46" fmla="*/ 0 w 321"/>
                    <a:gd name="T47" fmla="*/ 0 h 83"/>
                    <a:gd name="T48" fmla="*/ 0 w 321"/>
                    <a:gd name="T49" fmla="*/ 0 h 83"/>
                    <a:gd name="T50" fmla="*/ 0 w 321"/>
                    <a:gd name="T51" fmla="*/ 0 h 83"/>
                    <a:gd name="T52" fmla="*/ 0 w 321"/>
                    <a:gd name="T53" fmla="*/ 0 h 83"/>
                    <a:gd name="T54" fmla="*/ 0 w 321"/>
                    <a:gd name="T55" fmla="*/ 0 h 83"/>
                    <a:gd name="T56" fmla="*/ 0 w 321"/>
                    <a:gd name="T57" fmla="*/ 0 h 83"/>
                    <a:gd name="T58" fmla="*/ 0 w 321"/>
                    <a:gd name="T59" fmla="*/ 0 h 83"/>
                    <a:gd name="T60" fmla="*/ 0 w 321"/>
                    <a:gd name="T61" fmla="*/ 0 h 83"/>
                    <a:gd name="T62" fmla="*/ 0 w 321"/>
                    <a:gd name="T63" fmla="*/ 0 h 83"/>
                    <a:gd name="T64" fmla="*/ 0 w 321"/>
                    <a:gd name="T65" fmla="*/ 0 h 83"/>
                    <a:gd name="T66" fmla="*/ 0 w 321"/>
                    <a:gd name="T67" fmla="*/ 0 h 83"/>
                    <a:gd name="T68" fmla="*/ 0 w 321"/>
                    <a:gd name="T69" fmla="*/ 0 h 83"/>
                    <a:gd name="T70" fmla="*/ 0 w 321"/>
                    <a:gd name="T71" fmla="*/ 0 h 83"/>
                    <a:gd name="T72" fmla="*/ 0 w 321"/>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21" h="83">
                      <a:moveTo>
                        <a:pt x="321" y="74"/>
                      </a:moveTo>
                      <a:lnTo>
                        <a:pt x="321" y="74"/>
                      </a:lnTo>
                      <a:lnTo>
                        <a:pt x="304" y="58"/>
                      </a:lnTo>
                      <a:lnTo>
                        <a:pt x="287" y="43"/>
                      </a:lnTo>
                      <a:lnTo>
                        <a:pt x="267" y="30"/>
                      </a:lnTo>
                      <a:lnTo>
                        <a:pt x="247" y="20"/>
                      </a:lnTo>
                      <a:lnTo>
                        <a:pt x="227" y="13"/>
                      </a:lnTo>
                      <a:lnTo>
                        <a:pt x="207" y="7"/>
                      </a:lnTo>
                      <a:lnTo>
                        <a:pt x="186" y="3"/>
                      </a:lnTo>
                      <a:lnTo>
                        <a:pt x="164" y="0"/>
                      </a:lnTo>
                      <a:lnTo>
                        <a:pt x="142" y="2"/>
                      </a:lnTo>
                      <a:lnTo>
                        <a:pt x="121" y="3"/>
                      </a:lnTo>
                      <a:lnTo>
                        <a:pt x="99" y="7"/>
                      </a:lnTo>
                      <a:lnTo>
                        <a:pt x="77" y="14"/>
                      </a:lnTo>
                      <a:lnTo>
                        <a:pt x="56" y="21"/>
                      </a:lnTo>
                      <a:lnTo>
                        <a:pt x="38" y="34"/>
                      </a:lnTo>
                      <a:lnTo>
                        <a:pt x="18" y="46"/>
                      </a:lnTo>
                      <a:lnTo>
                        <a:pt x="0" y="60"/>
                      </a:lnTo>
                      <a:lnTo>
                        <a:pt x="9" y="71"/>
                      </a:lnTo>
                      <a:lnTo>
                        <a:pt x="27" y="57"/>
                      </a:lnTo>
                      <a:lnTo>
                        <a:pt x="44" y="44"/>
                      </a:lnTo>
                      <a:lnTo>
                        <a:pt x="63" y="35"/>
                      </a:lnTo>
                      <a:lnTo>
                        <a:pt x="81" y="27"/>
                      </a:lnTo>
                      <a:lnTo>
                        <a:pt x="101" y="20"/>
                      </a:lnTo>
                      <a:lnTo>
                        <a:pt x="121" y="16"/>
                      </a:lnTo>
                      <a:lnTo>
                        <a:pt x="142" y="15"/>
                      </a:lnTo>
                      <a:lnTo>
                        <a:pt x="164" y="15"/>
                      </a:lnTo>
                      <a:lnTo>
                        <a:pt x="183" y="16"/>
                      </a:lnTo>
                      <a:lnTo>
                        <a:pt x="204" y="20"/>
                      </a:lnTo>
                      <a:lnTo>
                        <a:pt x="223" y="26"/>
                      </a:lnTo>
                      <a:lnTo>
                        <a:pt x="243" y="34"/>
                      </a:lnTo>
                      <a:lnTo>
                        <a:pt x="260" y="43"/>
                      </a:lnTo>
                      <a:lnTo>
                        <a:pt x="278" y="54"/>
                      </a:lnTo>
                      <a:lnTo>
                        <a:pt x="295" y="69"/>
                      </a:lnTo>
                      <a:lnTo>
                        <a:pt x="310" y="83"/>
                      </a:lnTo>
                      <a:lnTo>
                        <a:pt x="321" y="7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24" name="Freeform 513">
                  <a:extLst>
                    <a:ext uri="{FF2B5EF4-FFF2-40B4-BE49-F238E27FC236}">
                      <a16:creationId xmlns:a16="http://schemas.microsoft.com/office/drawing/2014/main" id="{79C767FA-14C5-408B-83B2-7C9A17C22D83}"/>
                    </a:ext>
                  </a:extLst>
                </p:cNvPr>
                <p:cNvSpPr>
                  <a:spLocks/>
                </p:cNvSpPr>
                <p:nvPr/>
              </p:nvSpPr>
              <p:spPr bwMode="auto">
                <a:xfrm>
                  <a:off x="2426" y="2484"/>
                  <a:ext cx="29" cy="107"/>
                </a:xfrm>
                <a:custGeom>
                  <a:avLst/>
                  <a:gdLst>
                    <a:gd name="T0" fmla="*/ 0 w 85"/>
                    <a:gd name="T1" fmla="*/ 0 h 321"/>
                    <a:gd name="T2" fmla="*/ 0 w 85"/>
                    <a:gd name="T3" fmla="*/ 0 h 321"/>
                    <a:gd name="T4" fmla="*/ 0 w 85"/>
                    <a:gd name="T5" fmla="*/ 0 h 321"/>
                    <a:gd name="T6" fmla="*/ 0 w 85"/>
                    <a:gd name="T7" fmla="*/ 0 h 321"/>
                    <a:gd name="T8" fmla="*/ 0 w 85"/>
                    <a:gd name="T9" fmla="*/ 0 h 321"/>
                    <a:gd name="T10" fmla="*/ 0 w 85"/>
                    <a:gd name="T11" fmla="*/ 0 h 321"/>
                    <a:gd name="T12" fmla="*/ 0 w 85"/>
                    <a:gd name="T13" fmla="*/ 0 h 321"/>
                    <a:gd name="T14" fmla="*/ 0 w 85"/>
                    <a:gd name="T15" fmla="*/ 0 h 321"/>
                    <a:gd name="T16" fmla="*/ 0 w 85"/>
                    <a:gd name="T17" fmla="*/ 0 h 321"/>
                    <a:gd name="T18" fmla="*/ 0 w 85"/>
                    <a:gd name="T19" fmla="*/ 0 h 321"/>
                    <a:gd name="T20" fmla="*/ 0 w 85"/>
                    <a:gd name="T21" fmla="*/ 0 h 321"/>
                    <a:gd name="T22" fmla="*/ 0 w 85"/>
                    <a:gd name="T23" fmla="*/ 0 h 321"/>
                    <a:gd name="T24" fmla="*/ 0 w 85"/>
                    <a:gd name="T25" fmla="*/ 0 h 321"/>
                    <a:gd name="T26" fmla="*/ 0 w 85"/>
                    <a:gd name="T27" fmla="*/ 0 h 321"/>
                    <a:gd name="T28" fmla="*/ 0 w 85"/>
                    <a:gd name="T29" fmla="*/ 0 h 321"/>
                    <a:gd name="T30" fmla="*/ 0 w 85"/>
                    <a:gd name="T31" fmla="*/ 0 h 321"/>
                    <a:gd name="T32" fmla="*/ 0 w 85"/>
                    <a:gd name="T33" fmla="*/ 0 h 321"/>
                    <a:gd name="T34" fmla="*/ 0 w 85"/>
                    <a:gd name="T35" fmla="*/ 0 h 321"/>
                    <a:gd name="T36" fmla="*/ 0 w 85"/>
                    <a:gd name="T37" fmla="*/ 0 h 321"/>
                    <a:gd name="T38" fmla="*/ 0 w 85"/>
                    <a:gd name="T39" fmla="*/ 0 h 321"/>
                    <a:gd name="T40" fmla="*/ 0 w 85"/>
                    <a:gd name="T41" fmla="*/ 0 h 321"/>
                    <a:gd name="T42" fmla="*/ 0 w 85"/>
                    <a:gd name="T43" fmla="*/ 0 h 321"/>
                    <a:gd name="T44" fmla="*/ 0 w 85"/>
                    <a:gd name="T45" fmla="*/ 0 h 321"/>
                    <a:gd name="T46" fmla="*/ 0 w 85"/>
                    <a:gd name="T47" fmla="*/ 0 h 321"/>
                    <a:gd name="T48" fmla="*/ 0 w 85"/>
                    <a:gd name="T49" fmla="*/ 0 h 321"/>
                    <a:gd name="T50" fmla="*/ 0 w 85"/>
                    <a:gd name="T51" fmla="*/ 0 h 32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5" h="321">
                      <a:moveTo>
                        <a:pt x="12" y="310"/>
                      </a:moveTo>
                      <a:lnTo>
                        <a:pt x="11" y="320"/>
                      </a:lnTo>
                      <a:lnTo>
                        <a:pt x="42" y="286"/>
                      </a:lnTo>
                      <a:lnTo>
                        <a:pt x="65" y="247"/>
                      </a:lnTo>
                      <a:lnTo>
                        <a:pt x="79" y="205"/>
                      </a:lnTo>
                      <a:lnTo>
                        <a:pt x="85" y="162"/>
                      </a:lnTo>
                      <a:lnTo>
                        <a:pt x="82" y="119"/>
                      </a:lnTo>
                      <a:lnTo>
                        <a:pt x="73" y="77"/>
                      </a:lnTo>
                      <a:lnTo>
                        <a:pt x="53" y="36"/>
                      </a:lnTo>
                      <a:lnTo>
                        <a:pt x="27" y="0"/>
                      </a:lnTo>
                      <a:lnTo>
                        <a:pt x="16" y="9"/>
                      </a:lnTo>
                      <a:lnTo>
                        <a:pt x="42" y="43"/>
                      </a:lnTo>
                      <a:lnTo>
                        <a:pt x="59" y="81"/>
                      </a:lnTo>
                      <a:lnTo>
                        <a:pt x="69" y="119"/>
                      </a:lnTo>
                      <a:lnTo>
                        <a:pt x="72" y="162"/>
                      </a:lnTo>
                      <a:lnTo>
                        <a:pt x="66" y="203"/>
                      </a:lnTo>
                      <a:lnTo>
                        <a:pt x="52" y="242"/>
                      </a:lnTo>
                      <a:lnTo>
                        <a:pt x="31" y="277"/>
                      </a:lnTo>
                      <a:lnTo>
                        <a:pt x="2" y="309"/>
                      </a:lnTo>
                      <a:lnTo>
                        <a:pt x="1" y="319"/>
                      </a:lnTo>
                      <a:lnTo>
                        <a:pt x="2" y="309"/>
                      </a:lnTo>
                      <a:lnTo>
                        <a:pt x="0" y="313"/>
                      </a:lnTo>
                      <a:lnTo>
                        <a:pt x="2" y="319"/>
                      </a:lnTo>
                      <a:lnTo>
                        <a:pt x="6" y="321"/>
                      </a:lnTo>
                      <a:lnTo>
                        <a:pt x="11" y="320"/>
                      </a:lnTo>
                      <a:lnTo>
                        <a:pt x="12" y="31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25" name="Freeform 514">
                  <a:extLst>
                    <a:ext uri="{FF2B5EF4-FFF2-40B4-BE49-F238E27FC236}">
                      <a16:creationId xmlns:a16="http://schemas.microsoft.com/office/drawing/2014/main" id="{DA7B43BC-DF60-420A-8840-F8418BEE5838}"/>
                    </a:ext>
                  </a:extLst>
                </p:cNvPr>
                <p:cNvSpPr>
                  <a:spLocks/>
                </p:cNvSpPr>
                <p:nvPr/>
              </p:nvSpPr>
              <p:spPr bwMode="auto">
                <a:xfrm>
                  <a:off x="2427" y="2484"/>
                  <a:ext cx="28" cy="106"/>
                </a:xfrm>
                <a:custGeom>
                  <a:avLst/>
                  <a:gdLst>
                    <a:gd name="T0" fmla="*/ 0 w 83"/>
                    <a:gd name="T1" fmla="*/ 0 h 320"/>
                    <a:gd name="T2" fmla="*/ 0 w 83"/>
                    <a:gd name="T3" fmla="*/ 0 h 320"/>
                    <a:gd name="T4" fmla="*/ 0 w 83"/>
                    <a:gd name="T5" fmla="*/ 0 h 320"/>
                    <a:gd name="T6" fmla="*/ 0 w 83"/>
                    <a:gd name="T7" fmla="*/ 0 h 320"/>
                    <a:gd name="T8" fmla="*/ 0 w 83"/>
                    <a:gd name="T9" fmla="*/ 0 h 320"/>
                    <a:gd name="T10" fmla="*/ 0 w 83"/>
                    <a:gd name="T11" fmla="*/ 0 h 320"/>
                    <a:gd name="T12" fmla="*/ 0 w 83"/>
                    <a:gd name="T13" fmla="*/ 0 h 320"/>
                    <a:gd name="T14" fmla="*/ 0 w 83"/>
                    <a:gd name="T15" fmla="*/ 0 h 320"/>
                    <a:gd name="T16" fmla="*/ 0 w 83"/>
                    <a:gd name="T17" fmla="*/ 0 h 320"/>
                    <a:gd name="T18" fmla="*/ 0 w 83"/>
                    <a:gd name="T19" fmla="*/ 0 h 320"/>
                    <a:gd name="T20" fmla="*/ 0 w 83"/>
                    <a:gd name="T21" fmla="*/ 0 h 320"/>
                    <a:gd name="T22" fmla="*/ 0 w 83"/>
                    <a:gd name="T23" fmla="*/ 0 h 320"/>
                    <a:gd name="T24" fmla="*/ 0 w 83"/>
                    <a:gd name="T25" fmla="*/ 0 h 320"/>
                    <a:gd name="T26" fmla="*/ 0 w 83"/>
                    <a:gd name="T27" fmla="*/ 0 h 320"/>
                    <a:gd name="T28" fmla="*/ 0 w 83"/>
                    <a:gd name="T29" fmla="*/ 0 h 320"/>
                    <a:gd name="T30" fmla="*/ 0 w 83"/>
                    <a:gd name="T31" fmla="*/ 0 h 320"/>
                    <a:gd name="T32" fmla="*/ 0 w 83"/>
                    <a:gd name="T33" fmla="*/ 0 h 320"/>
                    <a:gd name="T34" fmla="*/ 0 w 83"/>
                    <a:gd name="T35" fmla="*/ 0 h 320"/>
                    <a:gd name="T36" fmla="*/ 0 w 83"/>
                    <a:gd name="T37" fmla="*/ 0 h 320"/>
                    <a:gd name="T38" fmla="*/ 0 w 83"/>
                    <a:gd name="T39" fmla="*/ 0 h 320"/>
                    <a:gd name="T40" fmla="*/ 0 w 83"/>
                    <a:gd name="T41" fmla="*/ 0 h 3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3" h="320">
                      <a:moveTo>
                        <a:pt x="14" y="9"/>
                      </a:moveTo>
                      <a:lnTo>
                        <a:pt x="14" y="9"/>
                      </a:lnTo>
                      <a:lnTo>
                        <a:pt x="40" y="43"/>
                      </a:lnTo>
                      <a:lnTo>
                        <a:pt x="57" y="81"/>
                      </a:lnTo>
                      <a:lnTo>
                        <a:pt x="67" y="119"/>
                      </a:lnTo>
                      <a:lnTo>
                        <a:pt x="70" y="162"/>
                      </a:lnTo>
                      <a:lnTo>
                        <a:pt x="64" y="203"/>
                      </a:lnTo>
                      <a:lnTo>
                        <a:pt x="50" y="242"/>
                      </a:lnTo>
                      <a:lnTo>
                        <a:pt x="29" y="277"/>
                      </a:lnTo>
                      <a:lnTo>
                        <a:pt x="0" y="309"/>
                      </a:lnTo>
                      <a:lnTo>
                        <a:pt x="9" y="320"/>
                      </a:lnTo>
                      <a:lnTo>
                        <a:pt x="40" y="286"/>
                      </a:lnTo>
                      <a:lnTo>
                        <a:pt x="63" y="247"/>
                      </a:lnTo>
                      <a:lnTo>
                        <a:pt x="77" y="205"/>
                      </a:lnTo>
                      <a:lnTo>
                        <a:pt x="83" y="162"/>
                      </a:lnTo>
                      <a:lnTo>
                        <a:pt x="80" y="119"/>
                      </a:lnTo>
                      <a:lnTo>
                        <a:pt x="71" y="77"/>
                      </a:lnTo>
                      <a:lnTo>
                        <a:pt x="51" y="36"/>
                      </a:lnTo>
                      <a:lnTo>
                        <a:pt x="25" y="0"/>
                      </a:lnTo>
                      <a:lnTo>
                        <a:pt x="1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26" name="Freeform 515">
                  <a:extLst>
                    <a:ext uri="{FF2B5EF4-FFF2-40B4-BE49-F238E27FC236}">
                      <a16:creationId xmlns:a16="http://schemas.microsoft.com/office/drawing/2014/main" id="{A292EDF1-E6F3-469C-A20B-A78DE8010888}"/>
                    </a:ext>
                  </a:extLst>
                </p:cNvPr>
                <p:cNvSpPr>
                  <a:spLocks/>
                </p:cNvSpPr>
                <p:nvPr/>
              </p:nvSpPr>
              <p:spPr bwMode="auto">
                <a:xfrm>
                  <a:off x="2328" y="2459"/>
                  <a:ext cx="107" cy="28"/>
                </a:xfrm>
                <a:custGeom>
                  <a:avLst/>
                  <a:gdLst>
                    <a:gd name="T0" fmla="*/ 0 w 323"/>
                    <a:gd name="T1" fmla="*/ 0 h 83"/>
                    <a:gd name="T2" fmla="*/ 0 w 323"/>
                    <a:gd name="T3" fmla="*/ 0 h 83"/>
                    <a:gd name="T4" fmla="*/ 0 w 323"/>
                    <a:gd name="T5" fmla="*/ 0 h 83"/>
                    <a:gd name="T6" fmla="*/ 0 w 323"/>
                    <a:gd name="T7" fmla="*/ 0 h 83"/>
                    <a:gd name="T8" fmla="*/ 0 w 323"/>
                    <a:gd name="T9" fmla="*/ 0 h 83"/>
                    <a:gd name="T10" fmla="*/ 0 w 323"/>
                    <a:gd name="T11" fmla="*/ 0 h 83"/>
                    <a:gd name="T12" fmla="*/ 0 w 323"/>
                    <a:gd name="T13" fmla="*/ 0 h 83"/>
                    <a:gd name="T14" fmla="*/ 0 w 323"/>
                    <a:gd name="T15" fmla="*/ 0 h 83"/>
                    <a:gd name="T16" fmla="*/ 0 w 323"/>
                    <a:gd name="T17" fmla="*/ 0 h 83"/>
                    <a:gd name="T18" fmla="*/ 0 w 323"/>
                    <a:gd name="T19" fmla="*/ 0 h 83"/>
                    <a:gd name="T20" fmla="*/ 0 w 323"/>
                    <a:gd name="T21" fmla="*/ 0 h 83"/>
                    <a:gd name="T22" fmla="*/ 0 w 323"/>
                    <a:gd name="T23" fmla="*/ 0 h 83"/>
                    <a:gd name="T24" fmla="*/ 0 w 323"/>
                    <a:gd name="T25" fmla="*/ 0 h 83"/>
                    <a:gd name="T26" fmla="*/ 0 w 323"/>
                    <a:gd name="T27" fmla="*/ 0 h 83"/>
                    <a:gd name="T28" fmla="*/ 0 w 323"/>
                    <a:gd name="T29" fmla="*/ 0 h 83"/>
                    <a:gd name="T30" fmla="*/ 0 w 323"/>
                    <a:gd name="T31" fmla="*/ 0 h 83"/>
                    <a:gd name="T32" fmla="*/ 0 w 323"/>
                    <a:gd name="T33" fmla="*/ 0 h 83"/>
                    <a:gd name="T34" fmla="*/ 0 w 323"/>
                    <a:gd name="T35" fmla="*/ 0 h 83"/>
                    <a:gd name="T36" fmla="*/ 0 w 323"/>
                    <a:gd name="T37" fmla="*/ 0 h 83"/>
                    <a:gd name="T38" fmla="*/ 0 w 323"/>
                    <a:gd name="T39" fmla="*/ 0 h 83"/>
                    <a:gd name="T40" fmla="*/ 0 w 323"/>
                    <a:gd name="T41" fmla="*/ 0 h 83"/>
                    <a:gd name="T42" fmla="*/ 0 w 323"/>
                    <a:gd name="T43" fmla="*/ 0 h 83"/>
                    <a:gd name="T44" fmla="*/ 0 w 323"/>
                    <a:gd name="T45" fmla="*/ 0 h 83"/>
                    <a:gd name="T46" fmla="*/ 0 w 323"/>
                    <a:gd name="T47" fmla="*/ 0 h 83"/>
                    <a:gd name="T48" fmla="*/ 0 w 323"/>
                    <a:gd name="T49" fmla="*/ 0 h 83"/>
                    <a:gd name="T50" fmla="*/ 0 w 323"/>
                    <a:gd name="T51" fmla="*/ 0 h 83"/>
                    <a:gd name="T52" fmla="*/ 0 w 323"/>
                    <a:gd name="T53" fmla="*/ 0 h 83"/>
                    <a:gd name="T54" fmla="*/ 0 w 323"/>
                    <a:gd name="T55" fmla="*/ 0 h 83"/>
                    <a:gd name="T56" fmla="*/ 0 w 323"/>
                    <a:gd name="T57" fmla="*/ 0 h 83"/>
                    <a:gd name="T58" fmla="*/ 0 w 323"/>
                    <a:gd name="T59" fmla="*/ 0 h 83"/>
                    <a:gd name="T60" fmla="*/ 0 w 323"/>
                    <a:gd name="T61" fmla="*/ 0 h 83"/>
                    <a:gd name="T62" fmla="*/ 0 w 323"/>
                    <a:gd name="T63" fmla="*/ 0 h 83"/>
                    <a:gd name="T64" fmla="*/ 0 w 323"/>
                    <a:gd name="T65" fmla="*/ 0 h 83"/>
                    <a:gd name="T66" fmla="*/ 0 w 323"/>
                    <a:gd name="T67" fmla="*/ 0 h 83"/>
                    <a:gd name="T68" fmla="*/ 0 w 323"/>
                    <a:gd name="T69" fmla="*/ 0 h 83"/>
                    <a:gd name="T70" fmla="*/ 0 w 323"/>
                    <a:gd name="T71" fmla="*/ 0 h 83"/>
                    <a:gd name="T72" fmla="*/ 0 w 323"/>
                    <a:gd name="T73" fmla="*/ 0 h 83"/>
                    <a:gd name="T74" fmla="*/ 0 w 323"/>
                    <a:gd name="T75" fmla="*/ 0 h 83"/>
                    <a:gd name="T76" fmla="*/ 0 w 323"/>
                    <a:gd name="T77" fmla="*/ 0 h 83"/>
                    <a:gd name="T78" fmla="*/ 0 w 323"/>
                    <a:gd name="T79" fmla="*/ 0 h 83"/>
                    <a:gd name="T80" fmla="*/ 0 w 323"/>
                    <a:gd name="T81" fmla="*/ 0 h 83"/>
                    <a:gd name="T82" fmla="*/ 0 w 323"/>
                    <a:gd name="T83" fmla="*/ 0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23" h="83">
                      <a:moveTo>
                        <a:pt x="1" y="70"/>
                      </a:moveTo>
                      <a:lnTo>
                        <a:pt x="11" y="71"/>
                      </a:lnTo>
                      <a:lnTo>
                        <a:pt x="29" y="57"/>
                      </a:lnTo>
                      <a:lnTo>
                        <a:pt x="46" y="44"/>
                      </a:lnTo>
                      <a:lnTo>
                        <a:pt x="65" y="35"/>
                      </a:lnTo>
                      <a:lnTo>
                        <a:pt x="83" y="27"/>
                      </a:lnTo>
                      <a:lnTo>
                        <a:pt x="103" y="20"/>
                      </a:lnTo>
                      <a:lnTo>
                        <a:pt x="123" y="16"/>
                      </a:lnTo>
                      <a:lnTo>
                        <a:pt x="144" y="15"/>
                      </a:lnTo>
                      <a:lnTo>
                        <a:pt x="166" y="15"/>
                      </a:lnTo>
                      <a:lnTo>
                        <a:pt x="185" y="16"/>
                      </a:lnTo>
                      <a:lnTo>
                        <a:pt x="206" y="20"/>
                      </a:lnTo>
                      <a:lnTo>
                        <a:pt x="225" y="26"/>
                      </a:lnTo>
                      <a:lnTo>
                        <a:pt x="245" y="34"/>
                      </a:lnTo>
                      <a:lnTo>
                        <a:pt x="262" y="43"/>
                      </a:lnTo>
                      <a:lnTo>
                        <a:pt x="280" y="54"/>
                      </a:lnTo>
                      <a:lnTo>
                        <a:pt x="297" y="69"/>
                      </a:lnTo>
                      <a:lnTo>
                        <a:pt x="312" y="83"/>
                      </a:lnTo>
                      <a:lnTo>
                        <a:pt x="323" y="74"/>
                      </a:lnTo>
                      <a:lnTo>
                        <a:pt x="306" y="58"/>
                      </a:lnTo>
                      <a:lnTo>
                        <a:pt x="289" y="43"/>
                      </a:lnTo>
                      <a:lnTo>
                        <a:pt x="269" y="30"/>
                      </a:lnTo>
                      <a:lnTo>
                        <a:pt x="249" y="20"/>
                      </a:lnTo>
                      <a:lnTo>
                        <a:pt x="229" y="13"/>
                      </a:lnTo>
                      <a:lnTo>
                        <a:pt x="209" y="7"/>
                      </a:lnTo>
                      <a:lnTo>
                        <a:pt x="188" y="3"/>
                      </a:lnTo>
                      <a:lnTo>
                        <a:pt x="166" y="0"/>
                      </a:lnTo>
                      <a:lnTo>
                        <a:pt x="144" y="2"/>
                      </a:lnTo>
                      <a:lnTo>
                        <a:pt x="123" y="3"/>
                      </a:lnTo>
                      <a:lnTo>
                        <a:pt x="101" y="7"/>
                      </a:lnTo>
                      <a:lnTo>
                        <a:pt x="79" y="14"/>
                      </a:lnTo>
                      <a:lnTo>
                        <a:pt x="58" y="21"/>
                      </a:lnTo>
                      <a:lnTo>
                        <a:pt x="40" y="34"/>
                      </a:lnTo>
                      <a:lnTo>
                        <a:pt x="20" y="46"/>
                      </a:lnTo>
                      <a:lnTo>
                        <a:pt x="2" y="60"/>
                      </a:lnTo>
                      <a:lnTo>
                        <a:pt x="12" y="61"/>
                      </a:lnTo>
                      <a:lnTo>
                        <a:pt x="2" y="60"/>
                      </a:lnTo>
                      <a:lnTo>
                        <a:pt x="0" y="64"/>
                      </a:lnTo>
                      <a:lnTo>
                        <a:pt x="2" y="70"/>
                      </a:lnTo>
                      <a:lnTo>
                        <a:pt x="6" y="72"/>
                      </a:lnTo>
                      <a:lnTo>
                        <a:pt x="11" y="71"/>
                      </a:lnTo>
                      <a:lnTo>
                        <a:pt x="1"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27" name="Freeform 516">
                  <a:extLst>
                    <a:ext uri="{FF2B5EF4-FFF2-40B4-BE49-F238E27FC236}">
                      <a16:creationId xmlns:a16="http://schemas.microsoft.com/office/drawing/2014/main" id="{BCCB64EA-44BC-4C45-ADBE-C267CE792C99}"/>
                    </a:ext>
                  </a:extLst>
                </p:cNvPr>
                <p:cNvSpPr>
                  <a:spLocks/>
                </p:cNvSpPr>
                <p:nvPr/>
              </p:nvSpPr>
              <p:spPr bwMode="auto">
                <a:xfrm>
                  <a:off x="2130" y="2263"/>
                  <a:ext cx="202" cy="219"/>
                </a:xfrm>
                <a:custGeom>
                  <a:avLst/>
                  <a:gdLst>
                    <a:gd name="T0" fmla="*/ 0 w 604"/>
                    <a:gd name="T1" fmla="*/ 0 h 658"/>
                    <a:gd name="T2" fmla="*/ 0 w 604"/>
                    <a:gd name="T3" fmla="*/ 0 h 658"/>
                    <a:gd name="T4" fmla="*/ 1 w 604"/>
                    <a:gd name="T5" fmla="*/ 1 h 658"/>
                    <a:gd name="T6" fmla="*/ 1 w 604"/>
                    <a:gd name="T7" fmla="*/ 1 h 658"/>
                    <a:gd name="T8" fmla="*/ 0 w 604"/>
                    <a:gd name="T9" fmla="*/ 0 h 658"/>
                    <a:gd name="T10" fmla="*/ 0 w 604"/>
                    <a:gd name="T11" fmla="*/ 0 h 658"/>
                    <a:gd name="T12" fmla="*/ 0 w 604"/>
                    <a:gd name="T13" fmla="*/ 0 h 658"/>
                    <a:gd name="T14" fmla="*/ 0 w 604"/>
                    <a:gd name="T15" fmla="*/ 0 h 658"/>
                    <a:gd name="T16" fmla="*/ 0 w 604"/>
                    <a:gd name="T17" fmla="*/ 0 h 658"/>
                    <a:gd name="T18" fmla="*/ 0 w 604"/>
                    <a:gd name="T19" fmla="*/ 0 h 658"/>
                    <a:gd name="T20" fmla="*/ 0 w 604"/>
                    <a:gd name="T21" fmla="*/ 0 h 658"/>
                    <a:gd name="T22" fmla="*/ 0 w 604"/>
                    <a:gd name="T23" fmla="*/ 0 h 6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4" h="658">
                      <a:moveTo>
                        <a:pt x="2" y="1"/>
                      </a:moveTo>
                      <a:lnTo>
                        <a:pt x="1" y="11"/>
                      </a:lnTo>
                      <a:lnTo>
                        <a:pt x="593" y="658"/>
                      </a:lnTo>
                      <a:lnTo>
                        <a:pt x="604" y="649"/>
                      </a:lnTo>
                      <a:lnTo>
                        <a:pt x="12" y="2"/>
                      </a:lnTo>
                      <a:lnTo>
                        <a:pt x="11" y="12"/>
                      </a:lnTo>
                      <a:lnTo>
                        <a:pt x="12" y="2"/>
                      </a:lnTo>
                      <a:lnTo>
                        <a:pt x="8" y="0"/>
                      </a:lnTo>
                      <a:lnTo>
                        <a:pt x="2" y="1"/>
                      </a:lnTo>
                      <a:lnTo>
                        <a:pt x="0" y="6"/>
                      </a:lnTo>
                      <a:lnTo>
                        <a:pt x="1" y="1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28" name="Freeform 517">
                  <a:extLst>
                    <a:ext uri="{FF2B5EF4-FFF2-40B4-BE49-F238E27FC236}">
                      <a16:creationId xmlns:a16="http://schemas.microsoft.com/office/drawing/2014/main" id="{F56E4149-C5B7-477D-A1BF-EBE1F90C4377}"/>
                    </a:ext>
                  </a:extLst>
                </p:cNvPr>
                <p:cNvSpPr>
                  <a:spLocks/>
                </p:cNvSpPr>
                <p:nvPr/>
              </p:nvSpPr>
              <p:spPr bwMode="auto">
                <a:xfrm>
                  <a:off x="2131" y="2167"/>
                  <a:ext cx="520" cy="122"/>
                </a:xfrm>
                <a:custGeom>
                  <a:avLst/>
                  <a:gdLst>
                    <a:gd name="T0" fmla="*/ 2 w 1560"/>
                    <a:gd name="T1" fmla="*/ 0 h 366"/>
                    <a:gd name="T2" fmla="*/ 2 w 1560"/>
                    <a:gd name="T3" fmla="*/ 0 h 366"/>
                    <a:gd name="T4" fmla="*/ 2 w 1560"/>
                    <a:gd name="T5" fmla="*/ 0 h 366"/>
                    <a:gd name="T6" fmla="*/ 2 w 1560"/>
                    <a:gd name="T7" fmla="*/ 0 h 366"/>
                    <a:gd name="T8" fmla="*/ 2 w 1560"/>
                    <a:gd name="T9" fmla="*/ 0 h 366"/>
                    <a:gd name="T10" fmla="*/ 2 w 1560"/>
                    <a:gd name="T11" fmla="*/ 0 h 366"/>
                    <a:gd name="T12" fmla="*/ 1 w 1560"/>
                    <a:gd name="T13" fmla="*/ 0 h 366"/>
                    <a:gd name="T14" fmla="*/ 1 w 1560"/>
                    <a:gd name="T15" fmla="*/ 0 h 366"/>
                    <a:gd name="T16" fmla="*/ 1 w 1560"/>
                    <a:gd name="T17" fmla="*/ 0 h 366"/>
                    <a:gd name="T18" fmla="*/ 1 w 1560"/>
                    <a:gd name="T19" fmla="*/ 0 h 366"/>
                    <a:gd name="T20" fmla="*/ 1 w 1560"/>
                    <a:gd name="T21" fmla="*/ 0 h 366"/>
                    <a:gd name="T22" fmla="*/ 1 w 1560"/>
                    <a:gd name="T23" fmla="*/ 0 h 366"/>
                    <a:gd name="T24" fmla="*/ 1 w 1560"/>
                    <a:gd name="T25" fmla="*/ 0 h 366"/>
                    <a:gd name="T26" fmla="*/ 0 w 1560"/>
                    <a:gd name="T27" fmla="*/ 0 h 366"/>
                    <a:gd name="T28" fmla="*/ 0 w 1560"/>
                    <a:gd name="T29" fmla="*/ 0 h 366"/>
                    <a:gd name="T30" fmla="*/ 0 w 1560"/>
                    <a:gd name="T31" fmla="*/ 0 h 366"/>
                    <a:gd name="T32" fmla="*/ 0 w 1560"/>
                    <a:gd name="T33" fmla="*/ 0 h 366"/>
                    <a:gd name="T34" fmla="*/ 0 w 1560"/>
                    <a:gd name="T35" fmla="*/ 0 h 366"/>
                    <a:gd name="T36" fmla="*/ 0 w 1560"/>
                    <a:gd name="T37" fmla="*/ 0 h 366"/>
                    <a:gd name="T38" fmla="*/ 0 w 1560"/>
                    <a:gd name="T39" fmla="*/ 0 h 366"/>
                    <a:gd name="T40" fmla="*/ 0 w 1560"/>
                    <a:gd name="T41" fmla="*/ 0 h 366"/>
                    <a:gd name="T42" fmla="*/ 1 w 1560"/>
                    <a:gd name="T43" fmla="*/ 0 h 366"/>
                    <a:gd name="T44" fmla="*/ 1 w 1560"/>
                    <a:gd name="T45" fmla="*/ 0 h 366"/>
                    <a:gd name="T46" fmla="*/ 1 w 1560"/>
                    <a:gd name="T47" fmla="*/ 0 h 366"/>
                    <a:gd name="T48" fmla="*/ 1 w 1560"/>
                    <a:gd name="T49" fmla="*/ 0 h 366"/>
                    <a:gd name="T50" fmla="*/ 1 w 1560"/>
                    <a:gd name="T51" fmla="*/ 0 h 366"/>
                    <a:gd name="T52" fmla="*/ 1 w 1560"/>
                    <a:gd name="T53" fmla="*/ 0 h 366"/>
                    <a:gd name="T54" fmla="*/ 1 w 1560"/>
                    <a:gd name="T55" fmla="*/ 0 h 366"/>
                    <a:gd name="T56" fmla="*/ 2 w 1560"/>
                    <a:gd name="T57" fmla="*/ 0 h 366"/>
                    <a:gd name="T58" fmla="*/ 2 w 1560"/>
                    <a:gd name="T59" fmla="*/ 0 h 366"/>
                    <a:gd name="T60" fmla="*/ 2 w 1560"/>
                    <a:gd name="T61" fmla="*/ 0 h 366"/>
                    <a:gd name="T62" fmla="*/ 2 w 1560"/>
                    <a:gd name="T63" fmla="*/ 0 h 366"/>
                    <a:gd name="T64" fmla="*/ 2 w 1560"/>
                    <a:gd name="T65" fmla="*/ 0 h 366"/>
                    <a:gd name="T66" fmla="*/ 2 w 1560"/>
                    <a:gd name="T67" fmla="*/ 1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60" h="366">
                      <a:moveTo>
                        <a:pt x="1560" y="357"/>
                      </a:moveTo>
                      <a:lnTo>
                        <a:pt x="1560" y="357"/>
                      </a:lnTo>
                      <a:lnTo>
                        <a:pt x="1519" y="317"/>
                      </a:lnTo>
                      <a:lnTo>
                        <a:pt x="1478" y="277"/>
                      </a:lnTo>
                      <a:lnTo>
                        <a:pt x="1437" y="242"/>
                      </a:lnTo>
                      <a:lnTo>
                        <a:pt x="1393" y="209"/>
                      </a:lnTo>
                      <a:lnTo>
                        <a:pt x="1348" y="179"/>
                      </a:lnTo>
                      <a:lnTo>
                        <a:pt x="1302" y="149"/>
                      </a:lnTo>
                      <a:lnTo>
                        <a:pt x="1255" y="124"/>
                      </a:lnTo>
                      <a:lnTo>
                        <a:pt x="1205" y="100"/>
                      </a:lnTo>
                      <a:lnTo>
                        <a:pt x="1156" y="79"/>
                      </a:lnTo>
                      <a:lnTo>
                        <a:pt x="1107" y="60"/>
                      </a:lnTo>
                      <a:lnTo>
                        <a:pt x="1055" y="45"/>
                      </a:lnTo>
                      <a:lnTo>
                        <a:pt x="1004" y="32"/>
                      </a:lnTo>
                      <a:lnTo>
                        <a:pt x="952" y="21"/>
                      </a:lnTo>
                      <a:lnTo>
                        <a:pt x="900" y="12"/>
                      </a:lnTo>
                      <a:lnTo>
                        <a:pt x="847" y="6"/>
                      </a:lnTo>
                      <a:lnTo>
                        <a:pt x="794" y="2"/>
                      </a:lnTo>
                      <a:lnTo>
                        <a:pt x="741" y="0"/>
                      </a:lnTo>
                      <a:lnTo>
                        <a:pt x="689" y="3"/>
                      </a:lnTo>
                      <a:lnTo>
                        <a:pt x="636" y="7"/>
                      </a:lnTo>
                      <a:lnTo>
                        <a:pt x="582" y="13"/>
                      </a:lnTo>
                      <a:lnTo>
                        <a:pt x="531" y="22"/>
                      </a:lnTo>
                      <a:lnTo>
                        <a:pt x="478" y="34"/>
                      </a:lnTo>
                      <a:lnTo>
                        <a:pt x="428" y="48"/>
                      </a:lnTo>
                      <a:lnTo>
                        <a:pt x="375" y="65"/>
                      </a:lnTo>
                      <a:lnTo>
                        <a:pt x="326" y="83"/>
                      </a:lnTo>
                      <a:lnTo>
                        <a:pt x="277" y="105"/>
                      </a:lnTo>
                      <a:lnTo>
                        <a:pt x="227" y="129"/>
                      </a:lnTo>
                      <a:lnTo>
                        <a:pt x="179" y="156"/>
                      </a:lnTo>
                      <a:lnTo>
                        <a:pt x="133" y="186"/>
                      </a:lnTo>
                      <a:lnTo>
                        <a:pt x="87" y="218"/>
                      </a:lnTo>
                      <a:lnTo>
                        <a:pt x="43" y="252"/>
                      </a:lnTo>
                      <a:lnTo>
                        <a:pt x="0" y="289"/>
                      </a:lnTo>
                      <a:lnTo>
                        <a:pt x="9" y="300"/>
                      </a:lnTo>
                      <a:lnTo>
                        <a:pt x="52" y="263"/>
                      </a:lnTo>
                      <a:lnTo>
                        <a:pt x="96" y="229"/>
                      </a:lnTo>
                      <a:lnTo>
                        <a:pt x="139" y="197"/>
                      </a:lnTo>
                      <a:lnTo>
                        <a:pt x="186" y="169"/>
                      </a:lnTo>
                      <a:lnTo>
                        <a:pt x="234" y="143"/>
                      </a:lnTo>
                      <a:lnTo>
                        <a:pt x="281" y="118"/>
                      </a:lnTo>
                      <a:lnTo>
                        <a:pt x="330" y="97"/>
                      </a:lnTo>
                      <a:lnTo>
                        <a:pt x="380" y="78"/>
                      </a:lnTo>
                      <a:lnTo>
                        <a:pt x="430" y="61"/>
                      </a:lnTo>
                      <a:lnTo>
                        <a:pt x="480" y="47"/>
                      </a:lnTo>
                      <a:lnTo>
                        <a:pt x="533" y="35"/>
                      </a:lnTo>
                      <a:lnTo>
                        <a:pt x="585" y="26"/>
                      </a:lnTo>
                      <a:lnTo>
                        <a:pt x="636" y="20"/>
                      </a:lnTo>
                      <a:lnTo>
                        <a:pt x="689" y="17"/>
                      </a:lnTo>
                      <a:lnTo>
                        <a:pt x="741" y="15"/>
                      </a:lnTo>
                      <a:lnTo>
                        <a:pt x="794" y="15"/>
                      </a:lnTo>
                      <a:lnTo>
                        <a:pt x="847" y="19"/>
                      </a:lnTo>
                      <a:lnTo>
                        <a:pt x="898" y="25"/>
                      </a:lnTo>
                      <a:lnTo>
                        <a:pt x="950" y="34"/>
                      </a:lnTo>
                      <a:lnTo>
                        <a:pt x="1001" y="45"/>
                      </a:lnTo>
                      <a:lnTo>
                        <a:pt x="1053" y="58"/>
                      </a:lnTo>
                      <a:lnTo>
                        <a:pt x="1102" y="74"/>
                      </a:lnTo>
                      <a:lnTo>
                        <a:pt x="1152" y="92"/>
                      </a:lnTo>
                      <a:lnTo>
                        <a:pt x="1201" y="113"/>
                      </a:lnTo>
                      <a:lnTo>
                        <a:pt x="1248" y="137"/>
                      </a:lnTo>
                      <a:lnTo>
                        <a:pt x="1295" y="162"/>
                      </a:lnTo>
                      <a:lnTo>
                        <a:pt x="1341" y="190"/>
                      </a:lnTo>
                      <a:lnTo>
                        <a:pt x="1384" y="220"/>
                      </a:lnTo>
                      <a:lnTo>
                        <a:pt x="1428" y="253"/>
                      </a:lnTo>
                      <a:lnTo>
                        <a:pt x="1470" y="288"/>
                      </a:lnTo>
                      <a:lnTo>
                        <a:pt x="1510" y="326"/>
                      </a:lnTo>
                      <a:lnTo>
                        <a:pt x="1549" y="366"/>
                      </a:lnTo>
                      <a:lnTo>
                        <a:pt x="1560" y="3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29" name="Freeform 518">
                  <a:extLst>
                    <a:ext uri="{FF2B5EF4-FFF2-40B4-BE49-F238E27FC236}">
                      <a16:creationId xmlns:a16="http://schemas.microsoft.com/office/drawing/2014/main" id="{72D2F3E2-67B4-493D-974B-DF6AEAC62C0C}"/>
                    </a:ext>
                  </a:extLst>
                </p:cNvPr>
                <p:cNvSpPr>
                  <a:spLocks/>
                </p:cNvSpPr>
                <p:nvPr/>
              </p:nvSpPr>
              <p:spPr bwMode="auto">
                <a:xfrm>
                  <a:off x="2624" y="2286"/>
                  <a:ext cx="123" cy="520"/>
                </a:xfrm>
                <a:custGeom>
                  <a:avLst/>
                  <a:gdLst>
                    <a:gd name="T0" fmla="*/ 0 w 368"/>
                    <a:gd name="T1" fmla="*/ 2 h 1559"/>
                    <a:gd name="T2" fmla="*/ 0 w 368"/>
                    <a:gd name="T3" fmla="*/ 2 h 1559"/>
                    <a:gd name="T4" fmla="*/ 0 w 368"/>
                    <a:gd name="T5" fmla="*/ 2 h 1559"/>
                    <a:gd name="T6" fmla="*/ 0 w 368"/>
                    <a:gd name="T7" fmla="*/ 2 h 1559"/>
                    <a:gd name="T8" fmla="*/ 0 w 368"/>
                    <a:gd name="T9" fmla="*/ 2 h 1559"/>
                    <a:gd name="T10" fmla="*/ 0 w 368"/>
                    <a:gd name="T11" fmla="*/ 2 h 1559"/>
                    <a:gd name="T12" fmla="*/ 0 w 368"/>
                    <a:gd name="T13" fmla="*/ 2 h 1559"/>
                    <a:gd name="T14" fmla="*/ 0 w 368"/>
                    <a:gd name="T15" fmla="*/ 1 h 1559"/>
                    <a:gd name="T16" fmla="*/ 0 w 368"/>
                    <a:gd name="T17" fmla="*/ 1 h 1559"/>
                    <a:gd name="T18" fmla="*/ 1 w 368"/>
                    <a:gd name="T19" fmla="*/ 1 h 1559"/>
                    <a:gd name="T20" fmla="*/ 1 w 368"/>
                    <a:gd name="T21" fmla="*/ 1 h 1559"/>
                    <a:gd name="T22" fmla="*/ 0 w 368"/>
                    <a:gd name="T23" fmla="*/ 1 h 1559"/>
                    <a:gd name="T24" fmla="*/ 0 w 368"/>
                    <a:gd name="T25" fmla="*/ 1 h 1559"/>
                    <a:gd name="T26" fmla="*/ 0 w 368"/>
                    <a:gd name="T27" fmla="*/ 1 h 1559"/>
                    <a:gd name="T28" fmla="*/ 0 w 368"/>
                    <a:gd name="T29" fmla="*/ 0 h 1559"/>
                    <a:gd name="T30" fmla="*/ 0 w 368"/>
                    <a:gd name="T31" fmla="*/ 0 h 1559"/>
                    <a:gd name="T32" fmla="*/ 0 w 368"/>
                    <a:gd name="T33" fmla="*/ 0 h 1559"/>
                    <a:gd name="T34" fmla="*/ 0 w 368"/>
                    <a:gd name="T35" fmla="*/ 0 h 1559"/>
                    <a:gd name="T36" fmla="*/ 0 w 368"/>
                    <a:gd name="T37" fmla="*/ 0 h 1559"/>
                    <a:gd name="T38" fmla="*/ 0 w 368"/>
                    <a:gd name="T39" fmla="*/ 0 h 1559"/>
                    <a:gd name="T40" fmla="*/ 0 w 368"/>
                    <a:gd name="T41" fmla="*/ 0 h 1559"/>
                    <a:gd name="T42" fmla="*/ 0 w 368"/>
                    <a:gd name="T43" fmla="*/ 0 h 1559"/>
                    <a:gd name="T44" fmla="*/ 0 w 368"/>
                    <a:gd name="T45" fmla="*/ 1 h 1559"/>
                    <a:gd name="T46" fmla="*/ 0 w 368"/>
                    <a:gd name="T47" fmla="*/ 1 h 1559"/>
                    <a:gd name="T48" fmla="*/ 0 w 368"/>
                    <a:gd name="T49" fmla="*/ 1 h 1559"/>
                    <a:gd name="T50" fmla="*/ 0 w 368"/>
                    <a:gd name="T51" fmla="*/ 1 h 1559"/>
                    <a:gd name="T52" fmla="*/ 0 w 368"/>
                    <a:gd name="T53" fmla="*/ 1 h 1559"/>
                    <a:gd name="T54" fmla="*/ 0 w 368"/>
                    <a:gd name="T55" fmla="*/ 1 h 1559"/>
                    <a:gd name="T56" fmla="*/ 0 w 368"/>
                    <a:gd name="T57" fmla="*/ 1 h 1559"/>
                    <a:gd name="T58" fmla="*/ 0 w 368"/>
                    <a:gd name="T59" fmla="*/ 2 h 1559"/>
                    <a:gd name="T60" fmla="*/ 0 w 368"/>
                    <a:gd name="T61" fmla="*/ 2 h 1559"/>
                    <a:gd name="T62" fmla="*/ 0 w 368"/>
                    <a:gd name="T63" fmla="*/ 2 h 1559"/>
                    <a:gd name="T64" fmla="*/ 0 w 368"/>
                    <a:gd name="T65" fmla="*/ 2 h 1559"/>
                    <a:gd name="T66" fmla="*/ 0 w 368"/>
                    <a:gd name="T67" fmla="*/ 2 h 1559"/>
                    <a:gd name="T68" fmla="*/ 0 w 368"/>
                    <a:gd name="T69" fmla="*/ 2 h 1559"/>
                    <a:gd name="T70" fmla="*/ 0 w 368"/>
                    <a:gd name="T71" fmla="*/ 2 h 1559"/>
                    <a:gd name="T72" fmla="*/ 0 w 368"/>
                    <a:gd name="T73" fmla="*/ 2 h 1559"/>
                    <a:gd name="T74" fmla="*/ 0 w 368"/>
                    <a:gd name="T75" fmla="*/ 2 h 1559"/>
                    <a:gd name="T76" fmla="*/ 0 w 368"/>
                    <a:gd name="T77" fmla="*/ 2 h 1559"/>
                    <a:gd name="T78" fmla="*/ 0 w 368"/>
                    <a:gd name="T79" fmla="*/ 2 h 1559"/>
                    <a:gd name="T80" fmla="*/ 0 w 368"/>
                    <a:gd name="T81" fmla="*/ 2 h 1559"/>
                    <a:gd name="T82" fmla="*/ 0 w 368"/>
                    <a:gd name="T83" fmla="*/ 2 h 15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8" h="1559">
                      <a:moveTo>
                        <a:pt x="2" y="1557"/>
                      </a:moveTo>
                      <a:lnTo>
                        <a:pt x="11" y="1558"/>
                      </a:lnTo>
                      <a:lnTo>
                        <a:pt x="92" y="1477"/>
                      </a:lnTo>
                      <a:lnTo>
                        <a:pt x="161" y="1392"/>
                      </a:lnTo>
                      <a:lnTo>
                        <a:pt x="221" y="1300"/>
                      </a:lnTo>
                      <a:lnTo>
                        <a:pt x="270" y="1203"/>
                      </a:lnTo>
                      <a:lnTo>
                        <a:pt x="310" y="1105"/>
                      </a:lnTo>
                      <a:lnTo>
                        <a:pt x="339" y="1002"/>
                      </a:lnTo>
                      <a:lnTo>
                        <a:pt x="358" y="898"/>
                      </a:lnTo>
                      <a:lnTo>
                        <a:pt x="368" y="792"/>
                      </a:lnTo>
                      <a:lnTo>
                        <a:pt x="368" y="687"/>
                      </a:lnTo>
                      <a:lnTo>
                        <a:pt x="357" y="581"/>
                      </a:lnTo>
                      <a:lnTo>
                        <a:pt x="336" y="478"/>
                      </a:lnTo>
                      <a:lnTo>
                        <a:pt x="305" y="375"/>
                      </a:lnTo>
                      <a:lnTo>
                        <a:pt x="265" y="275"/>
                      </a:lnTo>
                      <a:lnTo>
                        <a:pt x="213" y="179"/>
                      </a:lnTo>
                      <a:lnTo>
                        <a:pt x="152" y="87"/>
                      </a:lnTo>
                      <a:lnTo>
                        <a:pt x="81" y="0"/>
                      </a:lnTo>
                      <a:lnTo>
                        <a:pt x="70" y="9"/>
                      </a:lnTo>
                      <a:lnTo>
                        <a:pt x="141" y="96"/>
                      </a:lnTo>
                      <a:lnTo>
                        <a:pt x="202" y="185"/>
                      </a:lnTo>
                      <a:lnTo>
                        <a:pt x="252" y="280"/>
                      </a:lnTo>
                      <a:lnTo>
                        <a:pt x="292" y="379"/>
                      </a:lnTo>
                      <a:lnTo>
                        <a:pt x="323" y="480"/>
                      </a:lnTo>
                      <a:lnTo>
                        <a:pt x="344" y="583"/>
                      </a:lnTo>
                      <a:lnTo>
                        <a:pt x="355" y="687"/>
                      </a:lnTo>
                      <a:lnTo>
                        <a:pt x="355" y="792"/>
                      </a:lnTo>
                      <a:lnTo>
                        <a:pt x="345" y="898"/>
                      </a:lnTo>
                      <a:lnTo>
                        <a:pt x="326" y="1000"/>
                      </a:lnTo>
                      <a:lnTo>
                        <a:pt x="297" y="1100"/>
                      </a:lnTo>
                      <a:lnTo>
                        <a:pt x="257" y="1199"/>
                      </a:lnTo>
                      <a:lnTo>
                        <a:pt x="208" y="1293"/>
                      </a:lnTo>
                      <a:lnTo>
                        <a:pt x="150" y="1383"/>
                      </a:lnTo>
                      <a:lnTo>
                        <a:pt x="81" y="1468"/>
                      </a:lnTo>
                      <a:lnTo>
                        <a:pt x="3" y="1547"/>
                      </a:lnTo>
                      <a:lnTo>
                        <a:pt x="13" y="1548"/>
                      </a:lnTo>
                      <a:lnTo>
                        <a:pt x="3" y="1547"/>
                      </a:lnTo>
                      <a:lnTo>
                        <a:pt x="0" y="1552"/>
                      </a:lnTo>
                      <a:lnTo>
                        <a:pt x="3" y="1557"/>
                      </a:lnTo>
                      <a:lnTo>
                        <a:pt x="6" y="1559"/>
                      </a:lnTo>
                      <a:lnTo>
                        <a:pt x="11" y="1558"/>
                      </a:lnTo>
                      <a:lnTo>
                        <a:pt x="2" y="15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30" name="Freeform 519">
                  <a:extLst>
                    <a:ext uri="{FF2B5EF4-FFF2-40B4-BE49-F238E27FC236}">
                      <a16:creationId xmlns:a16="http://schemas.microsoft.com/office/drawing/2014/main" id="{7A6A224C-924B-41F9-85C6-F40193777074}"/>
                    </a:ext>
                  </a:extLst>
                </p:cNvPr>
                <p:cNvSpPr>
                  <a:spLocks/>
                </p:cNvSpPr>
                <p:nvPr/>
              </p:nvSpPr>
              <p:spPr bwMode="auto">
                <a:xfrm>
                  <a:off x="2426" y="2586"/>
                  <a:ext cx="202" cy="219"/>
                </a:xfrm>
                <a:custGeom>
                  <a:avLst/>
                  <a:gdLst>
                    <a:gd name="T0" fmla="*/ 0 w 606"/>
                    <a:gd name="T1" fmla="*/ 0 h 656"/>
                    <a:gd name="T2" fmla="*/ 0 w 606"/>
                    <a:gd name="T3" fmla="*/ 0 h 656"/>
                    <a:gd name="T4" fmla="*/ 1 w 606"/>
                    <a:gd name="T5" fmla="*/ 1 h 656"/>
                    <a:gd name="T6" fmla="*/ 1 w 606"/>
                    <a:gd name="T7" fmla="*/ 1 h 656"/>
                    <a:gd name="T8" fmla="*/ 0 w 606"/>
                    <a:gd name="T9" fmla="*/ 0 h 656"/>
                    <a:gd name="T10" fmla="*/ 0 w 606"/>
                    <a:gd name="T11" fmla="*/ 0 h 656"/>
                    <a:gd name="T12" fmla="*/ 0 w 606"/>
                    <a:gd name="T13" fmla="*/ 0 h 656"/>
                    <a:gd name="T14" fmla="*/ 0 w 606"/>
                    <a:gd name="T15" fmla="*/ 0 h 656"/>
                    <a:gd name="T16" fmla="*/ 0 w 606"/>
                    <a:gd name="T17" fmla="*/ 0 h 656"/>
                    <a:gd name="T18" fmla="*/ 0 w 606"/>
                    <a:gd name="T19" fmla="*/ 0 h 656"/>
                    <a:gd name="T20" fmla="*/ 0 w 606"/>
                    <a:gd name="T21" fmla="*/ 0 h 656"/>
                    <a:gd name="T22" fmla="*/ 0 w 606"/>
                    <a:gd name="T23" fmla="*/ 0 h 6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6" h="656">
                      <a:moveTo>
                        <a:pt x="2" y="1"/>
                      </a:moveTo>
                      <a:lnTo>
                        <a:pt x="1" y="11"/>
                      </a:lnTo>
                      <a:lnTo>
                        <a:pt x="595" y="656"/>
                      </a:lnTo>
                      <a:lnTo>
                        <a:pt x="606" y="647"/>
                      </a:lnTo>
                      <a:lnTo>
                        <a:pt x="12" y="2"/>
                      </a:lnTo>
                      <a:lnTo>
                        <a:pt x="11" y="12"/>
                      </a:lnTo>
                      <a:lnTo>
                        <a:pt x="12" y="2"/>
                      </a:lnTo>
                      <a:lnTo>
                        <a:pt x="8" y="0"/>
                      </a:lnTo>
                      <a:lnTo>
                        <a:pt x="2" y="1"/>
                      </a:lnTo>
                      <a:lnTo>
                        <a:pt x="0" y="5"/>
                      </a:lnTo>
                      <a:lnTo>
                        <a:pt x="1" y="1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6339" name="Group 520">
                <a:extLst>
                  <a:ext uri="{FF2B5EF4-FFF2-40B4-BE49-F238E27FC236}">
                    <a16:creationId xmlns:a16="http://schemas.microsoft.com/office/drawing/2014/main" id="{9C2E17DE-48FB-4A89-9C09-3F7495EDEDB3}"/>
                  </a:ext>
                </a:extLst>
              </p:cNvPr>
              <p:cNvGrpSpPr>
                <a:grpSpLocks/>
              </p:cNvGrpSpPr>
              <p:nvPr/>
            </p:nvGrpSpPr>
            <p:grpSpPr bwMode="auto">
              <a:xfrm>
                <a:off x="1783" y="2800"/>
                <a:ext cx="846" cy="370"/>
                <a:chOff x="1783" y="2800"/>
                <a:chExt cx="846" cy="370"/>
              </a:xfrm>
            </p:grpSpPr>
            <p:sp>
              <p:nvSpPr>
                <p:cNvPr id="56340" name="Freeform 521">
                  <a:extLst>
                    <a:ext uri="{FF2B5EF4-FFF2-40B4-BE49-F238E27FC236}">
                      <a16:creationId xmlns:a16="http://schemas.microsoft.com/office/drawing/2014/main" id="{4660A61D-C39B-442A-B644-4E22FE670A9F}"/>
                    </a:ext>
                  </a:extLst>
                </p:cNvPr>
                <p:cNvSpPr>
                  <a:spLocks/>
                </p:cNvSpPr>
                <p:nvPr/>
              </p:nvSpPr>
              <p:spPr bwMode="auto">
                <a:xfrm>
                  <a:off x="2114" y="2988"/>
                  <a:ext cx="295" cy="5"/>
                </a:xfrm>
                <a:custGeom>
                  <a:avLst/>
                  <a:gdLst>
                    <a:gd name="T0" fmla="*/ 1 w 884"/>
                    <a:gd name="T1" fmla="*/ 0 h 15"/>
                    <a:gd name="T2" fmla="*/ 1 w 884"/>
                    <a:gd name="T3" fmla="*/ 0 h 15"/>
                    <a:gd name="T4" fmla="*/ 0 w 884"/>
                    <a:gd name="T5" fmla="*/ 0 h 15"/>
                    <a:gd name="T6" fmla="*/ 0 w 884"/>
                    <a:gd name="T7" fmla="*/ 0 h 15"/>
                    <a:gd name="T8" fmla="*/ 1 w 884"/>
                    <a:gd name="T9" fmla="*/ 0 h 15"/>
                    <a:gd name="T10" fmla="*/ 1 w 884"/>
                    <a:gd name="T11" fmla="*/ 0 h 15"/>
                    <a:gd name="T12" fmla="*/ 1 w 884"/>
                    <a:gd name="T13" fmla="*/ 0 h 15"/>
                    <a:gd name="T14" fmla="*/ 1 w 884"/>
                    <a:gd name="T15" fmla="*/ 0 h 15"/>
                    <a:gd name="T16" fmla="*/ 1 w 884"/>
                    <a:gd name="T17" fmla="*/ 0 h 15"/>
                    <a:gd name="T18" fmla="*/ 1 w 884"/>
                    <a:gd name="T19" fmla="*/ 0 h 15"/>
                    <a:gd name="T20" fmla="*/ 1 w 884"/>
                    <a:gd name="T21" fmla="*/ 0 h 15"/>
                    <a:gd name="T22" fmla="*/ 1 w 884"/>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4" h="15">
                      <a:moveTo>
                        <a:pt x="868" y="8"/>
                      </a:moveTo>
                      <a:lnTo>
                        <a:pt x="876" y="0"/>
                      </a:lnTo>
                      <a:lnTo>
                        <a:pt x="0" y="0"/>
                      </a:lnTo>
                      <a:lnTo>
                        <a:pt x="0" y="15"/>
                      </a:lnTo>
                      <a:lnTo>
                        <a:pt x="876" y="15"/>
                      </a:lnTo>
                      <a:lnTo>
                        <a:pt x="884" y="8"/>
                      </a:lnTo>
                      <a:lnTo>
                        <a:pt x="876" y="15"/>
                      </a:lnTo>
                      <a:lnTo>
                        <a:pt x="881" y="13"/>
                      </a:lnTo>
                      <a:lnTo>
                        <a:pt x="884" y="8"/>
                      </a:lnTo>
                      <a:lnTo>
                        <a:pt x="881" y="2"/>
                      </a:lnTo>
                      <a:lnTo>
                        <a:pt x="876" y="0"/>
                      </a:lnTo>
                      <a:lnTo>
                        <a:pt x="86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41" name="Freeform 522">
                  <a:extLst>
                    <a:ext uri="{FF2B5EF4-FFF2-40B4-BE49-F238E27FC236}">
                      <a16:creationId xmlns:a16="http://schemas.microsoft.com/office/drawing/2014/main" id="{608DCF7C-CF30-42C2-B8B6-5047D1EBDCD0}"/>
                    </a:ext>
                  </a:extLst>
                </p:cNvPr>
                <p:cNvSpPr>
                  <a:spLocks/>
                </p:cNvSpPr>
                <p:nvPr/>
              </p:nvSpPr>
              <p:spPr bwMode="auto">
                <a:xfrm>
                  <a:off x="2381" y="2927"/>
                  <a:ext cx="64" cy="64"/>
                </a:xfrm>
                <a:custGeom>
                  <a:avLst/>
                  <a:gdLst>
                    <a:gd name="T0" fmla="*/ 0 w 192"/>
                    <a:gd name="T1" fmla="*/ 0 h 192"/>
                    <a:gd name="T2" fmla="*/ 0 w 192"/>
                    <a:gd name="T3" fmla="*/ 0 h 192"/>
                    <a:gd name="T4" fmla="*/ 0 w 192"/>
                    <a:gd name="T5" fmla="*/ 0 h 192"/>
                    <a:gd name="T6" fmla="*/ 0 w 192"/>
                    <a:gd name="T7" fmla="*/ 0 h 192"/>
                    <a:gd name="T8" fmla="*/ 0 w 192"/>
                    <a:gd name="T9" fmla="*/ 0 h 192"/>
                    <a:gd name="T10" fmla="*/ 0 w 192"/>
                    <a:gd name="T11" fmla="*/ 0 h 192"/>
                    <a:gd name="T12" fmla="*/ 0 w 192"/>
                    <a:gd name="T13" fmla="*/ 0 h 192"/>
                    <a:gd name="T14" fmla="*/ 0 w 192"/>
                    <a:gd name="T15" fmla="*/ 0 h 192"/>
                    <a:gd name="T16" fmla="*/ 0 w 192"/>
                    <a:gd name="T17" fmla="*/ 0 h 192"/>
                    <a:gd name="T18" fmla="*/ 0 w 192"/>
                    <a:gd name="T19" fmla="*/ 0 h 192"/>
                    <a:gd name="T20" fmla="*/ 0 w 192"/>
                    <a:gd name="T21" fmla="*/ 0 h 192"/>
                    <a:gd name="T22" fmla="*/ 0 w 192"/>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92">
                      <a:moveTo>
                        <a:pt x="2" y="190"/>
                      </a:moveTo>
                      <a:lnTo>
                        <a:pt x="11" y="190"/>
                      </a:lnTo>
                      <a:lnTo>
                        <a:pt x="192" y="9"/>
                      </a:lnTo>
                      <a:lnTo>
                        <a:pt x="183" y="0"/>
                      </a:lnTo>
                      <a:lnTo>
                        <a:pt x="2" y="181"/>
                      </a:lnTo>
                      <a:lnTo>
                        <a:pt x="11" y="181"/>
                      </a:lnTo>
                      <a:lnTo>
                        <a:pt x="2" y="181"/>
                      </a:lnTo>
                      <a:lnTo>
                        <a:pt x="0" y="185"/>
                      </a:lnTo>
                      <a:lnTo>
                        <a:pt x="2" y="190"/>
                      </a:lnTo>
                      <a:lnTo>
                        <a:pt x="7" y="192"/>
                      </a:lnTo>
                      <a:lnTo>
                        <a:pt x="11" y="190"/>
                      </a:lnTo>
                      <a:lnTo>
                        <a:pt x="2"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42" name="Freeform 523">
                  <a:extLst>
                    <a:ext uri="{FF2B5EF4-FFF2-40B4-BE49-F238E27FC236}">
                      <a16:creationId xmlns:a16="http://schemas.microsoft.com/office/drawing/2014/main" id="{6085E2B9-87E6-4C2D-9DEB-01B97A828025}"/>
                    </a:ext>
                  </a:extLst>
                </p:cNvPr>
                <p:cNvSpPr>
                  <a:spLocks/>
                </p:cNvSpPr>
                <p:nvPr/>
              </p:nvSpPr>
              <p:spPr bwMode="auto">
                <a:xfrm>
                  <a:off x="2070" y="2932"/>
                  <a:ext cx="65" cy="64"/>
                </a:xfrm>
                <a:custGeom>
                  <a:avLst/>
                  <a:gdLst>
                    <a:gd name="T0" fmla="*/ 0 w 193"/>
                    <a:gd name="T1" fmla="*/ 0 h 192"/>
                    <a:gd name="T2" fmla="*/ 0 w 193"/>
                    <a:gd name="T3" fmla="*/ 0 h 192"/>
                    <a:gd name="T4" fmla="*/ 0 w 193"/>
                    <a:gd name="T5" fmla="*/ 0 h 192"/>
                    <a:gd name="T6" fmla="*/ 0 w 193"/>
                    <a:gd name="T7" fmla="*/ 0 h 192"/>
                    <a:gd name="T8" fmla="*/ 0 w 193"/>
                    <a:gd name="T9" fmla="*/ 0 h 192"/>
                    <a:gd name="T10" fmla="*/ 0 w 193"/>
                    <a:gd name="T11" fmla="*/ 0 h 192"/>
                    <a:gd name="T12" fmla="*/ 0 w 193"/>
                    <a:gd name="T13" fmla="*/ 0 h 192"/>
                    <a:gd name="T14" fmla="*/ 0 w 193"/>
                    <a:gd name="T15" fmla="*/ 0 h 192"/>
                    <a:gd name="T16" fmla="*/ 0 w 193"/>
                    <a:gd name="T17" fmla="*/ 0 h 192"/>
                    <a:gd name="T18" fmla="*/ 0 w 193"/>
                    <a:gd name="T19" fmla="*/ 0 h 192"/>
                    <a:gd name="T20" fmla="*/ 0 w 193"/>
                    <a:gd name="T21" fmla="*/ 0 h 192"/>
                    <a:gd name="T22" fmla="*/ 0 w 193"/>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3" h="192">
                      <a:moveTo>
                        <a:pt x="2" y="3"/>
                      </a:moveTo>
                      <a:lnTo>
                        <a:pt x="2" y="11"/>
                      </a:lnTo>
                      <a:lnTo>
                        <a:pt x="184" y="192"/>
                      </a:lnTo>
                      <a:lnTo>
                        <a:pt x="193" y="183"/>
                      </a:lnTo>
                      <a:lnTo>
                        <a:pt x="11" y="3"/>
                      </a:lnTo>
                      <a:lnTo>
                        <a:pt x="11" y="11"/>
                      </a:lnTo>
                      <a:lnTo>
                        <a:pt x="11" y="3"/>
                      </a:lnTo>
                      <a:lnTo>
                        <a:pt x="7" y="0"/>
                      </a:lnTo>
                      <a:lnTo>
                        <a:pt x="2" y="3"/>
                      </a:lnTo>
                      <a:lnTo>
                        <a:pt x="0" y="7"/>
                      </a:lnTo>
                      <a:lnTo>
                        <a:pt x="2" y="11"/>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43" name="Rectangle 524">
                  <a:extLst>
                    <a:ext uri="{FF2B5EF4-FFF2-40B4-BE49-F238E27FC236}">
                      <a16:creationId xmlns:a16="http://schemas.microsoft.com/office/drawing/2014/main" id="{749BB620-8863-40C3-9E7B-F0EF7CB07789}"/>
                    </a:ext>
                  </a:extLst>
                </p:cNvPr>
                <p:cNvSpPr>
                  <a:spLocks noChangeArrowheads="1"/>
                </p:cNvSpPr>
                <p:nvPr/>
              </p:nvSpPr>
              <p:spPr bwMode="auto">
                <a:xfrm>
                  <a:off x="1786" y="2803"/>
                  <a:ext cx="146" cy="3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344" name="Freeform 525">
                  <a:extLst>
                    <a:ext uri="{FF2B5EF4-FFF2-40B4-BE49-F238E27FC236}">
                      <a16:creationId xmlns:a16="http://schemas.microsoft.com/office/drawing/2014/main" id="{C811F7CE-025A-48EE-A61B-E1AD4E74FBBD}"/>
                    </a:ext>
                  </a:extLst>
                </p:cNvPr>
                <p:cNvSpPr>
                  <a:spLocks/>
                </p:cNvSpPr>
                <p:nvPr/>
              </p:nvSpPr>
              <p:spPr bwMode="auto">
                <a:xfrm>
                  <a:off x="1783" y="2800"/>
                  <a:ext cx="149" cy="5"/>
                </a:xfrm>
                <a:custGeom>
                  <a:avLst/>
                  <a:gdLst>
                    <a:gd name="T0" fmla="*/ 0 w 447"/>
                    <a:gd name="T1" fmla="*/ 0 h 15"/>
                    <a:gd name="T2" fmla="*/ 0 w 447"/>
                    <a:gd name="T3" fmla="*/ 0 h 15"/>
                    <a:gd name="T4" fmla="*/ 1 w 447"/>
                    <a:gd name="T5" fmla="*/ 0 h 15"/>
                    <a:gd name="T6" fmla="*/ 1 w 447"/>
                    <a:gd name="T7" fmla="*/ 0 h 15"/>
                    <a:gd name="T8" fmla="*/ 0 w 447"/>
                    <a:gd name="T9" fmla="*/ 0 h 15"/>
                    <a:gd name="T10" fmla="*/ 0 w 447"/>
                    <a:gd name="T11" fmla="*/ 0 h 15"/>
                    <a:gd name="T12" fmla="*/ 0 w 447"/>
                    <a:gd name="T13" fmla="*/ 0 h 15"/>
                    <a:gd name="T14" fmla="*/ 0 w 447"/>
                    <a:gd name="T15" fmla="*/ 0 h 15"/>
                    <a:gd name="T16" fmla="*/ 0 w 447"/>
                    <a:gd name="T17" fmla="*/ 0 h 15"/>
                    <a:gd name="T18" fmla="*/ 0 w 447"/>
                    <a:gd name="T19" fmla="*/ 0 h 15"/>
                    <a:gd name="T20" fmla="*/ 0 w 447"/>
                    <a:gd name="T21" fmla="*/ 0 h 15"/>
                    <a:gd name="T22" fmla="*/ 0 w 447"/>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7" h="15">
                      <a:moveTo>
                        <a:pt x="16" y="8"/>
                      </a:moveTo>
                      <a:lnTo>
                        <a:pt x="8" y="15"/>
                      </a:lnTo>
                      <a:lnTo>
                        <a:pt x="447" y="15"/>
                      </a:lnTo>
                      <a:lnTo>
                        <a:pt x="447" y="0"/>
                      </a:lnTo>
                      <a:lnTo>
                        <a:pt x="8" y="0"/>
                      </a:lnTo>
                      <a:lnTo>
                        <a:pt x="0" y="8"/>
                      </a:lnTo>
                      <a:lnTo>
                        <a:pt x="8" y="0"/>
                      </a:lnTo>
                      <a:lnTo>
                        <a:pt x="3" y="2"/>
                      </a:lnTo>
                      <a:lnTo>
                        <a:pt x="0" y="8"/>
                      </a:lnTo>
                      <a:lnTo>
                        <a:pt x="3"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45" name="Freeform 526">
                  <a:extLst>
                    <a:ext uri="{FF2B5EF4-FFF2-40B4-BE49-F238E27FC236}">
                      <a16:creationId xmlns:a16="http://schemas.microsoft.com/office/drawing/2014/main" id="{F3AED919-BAE9-4431-80C9-075CB41819BD}"/>
                    </a:ext>
                  </a:extLst>
                </p:cNvPr>
                <p:cNvSpPr>
                  <a:spLocks/>
                </p:cNvSpPr>
                <p:nvPr/>
              </p:nvSpPr>
              <p:spPr bwMode="auto">
                <a:xfrm>
                  <a:off x="1783" y="2803"/>
                  <a:ext cx="6" cy="39"/>
                </a:xfrm>
                <a:custGeom>
                  <a:avLst/>
                  <a:gdLst>
                    <a:gd name="T0" fmla="*/ 0 w 16"/>
                    <a:gd name="T1" fmla="*/ 0 h 117"/>
                    <a:gd name="T2" fmla="*/ 0 w 16"/>
                    <a:gd name="T3" fmla="*/ 0 h 117"/>
                    <a:gd name="T4" fmla="*/ 0 w 16"/>
                    <a:gd name="T5" fmla="*/ 0 h 117"/>
                    <a:gd name="T6" fmla="*/ 0 w 16"/>
                    <a:gd name="T7" fmla="*/ 0 h 117"/>
                    <a:gd name="T8" fmla="*/ 0 w 16"/>
                    <a:gd name="T9" fmla="*/ 0 h 117"/>
                    <a:gd name="T10" fmla="*/ 0 w 16"/>
                    <a:gd name="T11" fmla="*/ 0 h 117"/>
                    <a:gd name="T12" fmla="*/ 0 w 16"/>
                    <a:gd name="T13" fmla="*/ 0 h 117"/>
                    <a:gd name="T14" fmla="*/ 0 w 16"/>
                    <a:gd name="T15" fmla="*/ 0 h 117"/>
                    <a:gd name="T16" fmla="*/ 0 w 16"/>
                    <a:gd name="T17" fmla="*/ 0 h 117"/>
                    <a:gd name="T18" fmla="*/ 0 w 16"/>
                    <a:gd name="T19" fmla="*/ 0 h 117"/>
                    <a:gd name="T20" fmla="*/ 0 w 16"/>
                    <a:gd name="T21" fmla="*/ 0 h 117"/>
                    <a:gd name="T22" fmla="*/ 0 w 16"/>
                    <a:gd name="T23" fmla="*/ 0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17">
                      <a:moveTo>
                        <a:pt x="8" y="101"/>
                      </a:moveTo>
                      <a:lnTo>
                        <a:pt x="16" y="109"/>
                      </a:lnTo>
                      <a:lnTo>
                        <a:pt x="16" y="0"/>
                      </a:lnTo>
                      <a:lnTo>
                        <a:pt x="0" y="0"/>
                      </a:lnTo>
                      <a:lnTo>
                        <a:pt x="0" y="109"/>
                      </a:lnTo>
                      <a:lnTo>
                        <a:pt x="8" y="117"/>
                      </a:lnTo>
                      <a:lnTo>
                        <a:pt x="0" y="109"/>
                      </a:lnTo>
                      <a:lnTo>
                        <a:pt x="3" y="115"/>
                      </a:lnTo>
                      <a:lnTo>
                        <a:pt x="8" y="117"/>
                      </a:lnTo>
                      <a:lnTo>
                        <a:pt x="13" y="115"/>
                      </a:lnTo>
                      <a:lnTo>
                        <a:pt x="16" y="109"/>
                      </a:lnTo>
                      <a:lnTo>
                        <a:pt x="8"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46" name="Freeform 527">
                  <a:extLst>
                    <a:ext uri="{FF2B5EF4-FFF2-40B4-BE49-F238E27FC236}">
                      <a16:creationId xmlns:a16="http://schemas.microsoft.com/office/drawing/2014/main" id="{B340487C-3EB1-401C-BF6A-4B95092E0B3A}"/>
                    </a:ext>
                  </a:extLst>
                </p:cNvPr>
                <p:cNvSpPr>
                  <a:spLocks/>
                </p:cNvSpPr>
                <p:nvPr/>
              </p:nvSpPr>
              <p:spPr bwMode="auto">
                <a:xfrm>
                  <a:off x="1786" y="2836"/>
                  <a:ext cx="149" cy="6"/>
                </a:xfrm>
                <a:custGeom>
                  <a:avLst/>
                  <a:gdLst>
                    <a:gd name="T0" fmla="*/ 1 w 446"/>
                    <a:gd name="T1" fmla="*/ 0 h 16"/>
                    <a:gd name="T2" fmla="*/ 1 w 446"/>
                    <a:gd name="T3" fmla="*/ 0 h 16"/>
                    <a:gd name="T4" fmla="*/ 0 w 446"/>
                    <a:gd name="T5" fmla="*/ 0 h 16"/>
                    <a:gd name="T6" fmla="*/ 0 w 446"/>
                    <a:gd name="T7" fmla="*/ 0 h 16"/>
                    <a:gd name="T8" fmla="*/ 1 w 446"/>
                    <a:gd name="T9" fmla="*/ 0 h 16"/>
                    <a:gd name="T10" fmla="*/ 1 w 446"/>
                    <a:gd name="T11" fmla="*/ 0 h 16"/>
                    <a:gd name="T12" fmla="*/ 1 w 446"/>
                    <a:gd name="T13" fmla="*/ 0 h 16"/>
                    <a:gd name="T14" fmla="*/ 1 w 446"/>
                    <a:gd name="T15" fmla="*/ 0 h 16"/>
                    <a:gd name="T16" fmla="*/ 1 w 446"/>
                    <a:gd name="T17" fmla="*/ 0 h 16"/>
                    <a:gd name="T18" fmla="*/ 1 w 446"/>
                    <a:gd name="T19" fmla="*/ 0 h 16"/>
                    <a:gd name="T20" fmla="*/ 1 w 446"/>
                    <a:gd name="T21" fmla="*/ 0 h 16"/>
                    <a:gd name="T22" fmla="*/ 1 w 4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6" h="16">
                      <a:moveTo>
                        <a:pt x="431" y="8"/>
                      </a:moveTo>
                      <a:lnTo>
                        <a:pt x="439" y="0"/>
                      </a:lnTo>
                      <a:lnTo>
                        <a:pt x="0" y="0"/>
                      </a:lnTo>
                      <a:lnTo>
                        <a:pt x="0" y="16"/>
                      </a:lnTo>
                      <a:lnTo>
                        <a:pt x="439" y="16"/>
                      </a:lnTo>
                      <a:lnTo>
                        <a:pt x="446" y="8"/>
                      </a:lnTo>
                      <a:lnTo>
                        <a:pt x="439" y="16"/>
                      </a:lnTo>
                      <a:lnTo>
                        <a:pt x="444" y="14"/>
                      </a:lnTo>
                      <a:lnTo>
                        <a:pt x="446" y="8"/>
                      </a:lnTo>
                      <a:lnTo>
                        <a:pt x="444" y="3"/>
                      </a:lnTo>
                      <a:lnTo>
                        <a:pt x="439" y="0"/>
                      </a:lnTo>
                      <a:lnTo>
                        <a:pt x="43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47" name="Freeform 528">
                  <a:extLst>
                    <a:ext uri="{FF2B5EF4-FFF2-40B4-BE49-F238E27FC236}">
                      <a16:creationId xmlns:a16="http://schemas.microsoft.com/office/drawing/2014/main" id="{5272C12A-9F76-411F-A1D2-BCEDDD6B5202}"/>
                    </a:ext>
                  </a:extLst>
                </p:cNvPr>
                <p:cNvSpPr>
                  <a:spLocks/>
                </p:cNvSpPr>
                <p:nvPr/>
              </p:nvSpPr>
              <p:spPr bwMode="auto">
                <a:xfrm>
                  <a:off x="1930" y="2800"/>
                  <a:ext cx="5" cy="39"/>
                </a:xfrm>
                <a:custGeom>
                  <a:avLst/>
                  <a:gdLst>
                    <a:gd name="T0" fmla="*/ 0 w 15"/>
                    <a:gd name="T1" fmla="*/ 0 h 117"/>
                    <a:gd name="T2" fmla="*/ 0 w 15"/>
                    <a:gd name="T3" fmla="*/ 0 h 117"/>
                    <a:gd name="T4" fmla="*/ 0 w 15"/>
                    <a:gd name="T5" fmla="*/ 0 h 117"/>
                    <a:gd name="T6" fmla="*/ 0 w 15"/>
                    <a:gd name="T7" fmla="*/ 0 h 117"/>
                    <a:gd name="T8" fmla="*/ 0 w 15"/>
                    <a:gd name="T9" fmla="*/ 0 h 117"/>
                    <a:gd name="T10" fmla="*/ 0 w 15"/>
                    <a:gd name="T11" fmla="*/ 0 h 117"/>
                    <a:gd name="T12" fmla="*/ 0 w 15"/>
                    <a:gd name="T13" fmla="*/ 0 h 117"/>
                    <a:gd name="T14" fmla="*/ 0 w 15"/>
                    <a:gd name="T15" fmla="*/ 0 h 117"/>
                    <a:gd name="T16" fmla="*/ 0 w 15"/>
                    <a:gd name="T17" fmla="*/ 0 h 117"/>
                    <a:gd name="T18" fmla="*/ 0 w 15"/>
                    <a:gd name="T19" fmla="*/ 0 h 117"/>
                    <a:gd name="T20" fmla="*/ 0 w 15"/>
                    <a:gd name="T21" fmla="*/ 0 h 117"/>
                    <a:gd name="T22" fmla="*/ 0 w 15"/>
                    <a:gd name="T23" fmla="*/ 0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17">
                      <a:moveTo>
                        <a:pt x="8" y="15"/>
                      </a:moveTo>
                      <a:lnTo>
                        <a:pt x="0" y="8"/>
                      </a:lnTo>
                      <a:lnTo>
                        <a:pt x="0" y="117"/>
                      </a:lnTo>
                      <a:lnTo>
                        <a:pt x="15" y="117"/>
                      </a:lnTo>
                      <a:lnTo>
                        <a:pt x="15" y="8"/>
                      </a:lnTo>
                      <a:lnTo>
                        <a:pt x="8" y="0"/>
                      </a:lnTo>
                      <a:lnTo>
                        <a:pt x="15" y="8"/>
                      </a:lnTo>
                      <a:lnTo>
                        <a:pt x="13" y="2"/>
                      </a:lnTo>
                      <a:lnTo>
                        <a:pt x="8" y="0"/>
                      </a:lnTo>
                      <a:lnTo>
                        <a:pt x="2" y="2"/>
                      </a:lnTo>
                      <a:lnTo>
                        <a:pt x="0" y="8"/>
                      </a:lnTo>
                      <a:lnTo>
                        <a:pt x="8"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48" name="Freeform 529">
                  <a:extLst>
                    <a:ext uri="{FF2B5EF4-FFF2-40B4-BE49-F238E27FC236}">
                      <a16:creationId xmlns:a16="http://schemas.microsoft.com/office/drawing/2014/main" id="{A6C088DB-B594-42FA-8A62-B866440562B9}"/>
                    </a:ext>
                  </a:extLst>
                </p:cNvPr>
                <p:cNvSpPr>
                  <a:spLocks/>
                </p:cNvSpPr>
                <p:nvPr/>
              </p:nvSpPr>
              <p:spPr bwMode="auto">
                <a:xfrm>
                  <a:off x="1896" y="2803"/>
                  <a:ext cx="731" cy="365"/>
                </a:xfrm>
                <a:custGeom>
                  <a:avLst/>
                  <a:gdLst>
                    <a:gd name="T0" fmla="*/ 2 w 2193"/>
                    <a:gd name="T1" fmla="*/ 0 h 1095"/>
                    <a:gd name="T2" fmla="*/ 2 w 2193"/>
                    <a:gd name="T3" fmla="*/ 0 h 1095"/>
                    <a:gd name="T4" fmla="*/ 2 w 2193"/>
                    <a:gd name="T5" fmla="*/ 0 h 1095"/>
                    <a:gd name="T6" fmla="*/ 2 w 2193"/>
                    <a:gd name="T7" fmla="*/ 0 h 1095"/>
                    <a:gd name="T8" fmla="*/ 2 w 2193"/>
                    <a:gd name="T9" fmla="*/ 0 h 1095"/>
                    <a:gd name="T10" fmla="*/ 2 w 2193"/>
                    <a:gd name="T11" fmla="*/ 0 h 1095"/>
                    <a:gd name="T12" fmla="*/ 2 w 2193"/>
                    <a:gd name="T13" fmla="*/ 0 h 1095"/>
                    <a:gd name="T14" fmla="*/ 2 w 2193"/>
                    <a:gd name="T15" fmla="*/ 0 h 1095"/>
                    <a:gd name="T16" fmla="*/ 1 w 2193"/>
                    <a:gd name="T17" fmla="*/ 0 h 1095"/>
                    <a:gd name="T18" fmla="*/ 1 w 2193"/>
                    <a:gd name="T19" fmla="*/ 0 h 1095"/>
                    <a:gd name="T20" fmla="*/ 1 w 2193"/>
                    <a:gd name="T21" fmla="*/ 0 h 1095"/>
                    <a:gd name="T22" fmla="*/ 1 w 2193"/>
                    <a:gd name="T23" fmla="*/ 0 h 1095"/>
                    <a:gd name="T24" fmla="*/ 1 w 2193"/>
                    <a:gd name="T25" fmla="*/ 0 h 1095"/>
                    <a:gd name="T26" fmla="*/ 1 w 2193"/>
                    <a:gd name="T27" fmla="*/ 0 h 1095"/>
                    <a:gd name="T28" fmla="*/ 1 w 2193"/>
                    <a:gd name="T29" fmla="*/ 0 h 1095"/>
                    <a:gd name="T30" fmla="*/ 1 w 2193"/>
                    <a:gd name="T31" fmla="*/ 0 h 1095"/>
                    <a:gd name="T32" fmla="*/ 0 w 2193"/>
                    <a:gd name="T33" fmla="*/ 0 h 1095"/>
                    <a:gd name="T34" fmla="*/ 0 w 2193"/>
                    <a:gd name="T35" fmla="*/ 0 h 1095"/>
                    <a:gd name="T36" fmla="*/ 0 w 2193"/>
                    <a:gd name="T37" fmla="*/ 0 h 1095"/>
                    <a:gd name="T38" fmla="*/ 0 w 2193"/>
                    <a:gd name="T39" fmla="*/ 0 h 1095"/>
                    <a:gd name="T40" fmla="*/ 0 w 2193"/>
                    <a:gd name="T41" fmla="*/ 1 h 1095"/>
                    <a:gd name="T42" fmla="*/ 0 w 2193"/>
                    <a:gd name="T43" fmla="*/ 1 h 1095"/>
                    <a:gd name="T44" fmla="*/ 0 w 2193"/>
                    <a:gd name="T45" fmla="*/ 1 h 1095"/>
                    <a:gd name="T46" fmla="*/ 0 w 2193"/>
                    <a:gd name="T47" fmla="*/ 1 h 1095"/>
                    <a:gd name="T48" fmla="*/ 0 w 2193"/>
                    <a:gd name="T49" fmla="*/ 1 h 1095"/>
                    <a:gd name="T50" fmla="*/ 1 w 2193"/>
                    <a:gd name="T51" fmla="*/ 1 h 1095"/>
                    <a:gd name="T52" fmla="*/ 1 w 2193"/>
                    <a:gd name="T53" fmla="*/ 1 h 1095"/>
                    <a:gd name="T54" fmla="*/ 1 w 2193"/>
                    <a:gd name="T55" fmla="*/ 1 h 1095"/>
                    <a:gd name="T56" fmla="*/ 1 w 2193"/>
                    <a:gd name="T57" fmla="*/ 1 h 1095"/>
                    <a:gd name="T58" fmla="*/ 1 w 2193"/>
                    <a:gd name="T59" fmla="*/ 1 h 1095"/>
                    <a:gd name="T60" fmla="*/ 1 w 2193"/>
                    <a:gd name="T61" fmla="*/ 1 h 1095"/>
                    <a:gd name="T62" fmla="*/ 1 w 2193"/>
                    <a:gd name="T63" fmla="*/ 1 h 1095"/>
                    <a:gd name="T64" fmla="*/ 2 w 2193"/>
                    <a:gd name="T65" fmla="*/ 2 h 1095"/>
                    <a:gd name="T66" fmla="*/ 2 w 2193"/>
                    <a:gd name="T67" fmla="*/ 1 h 1095"/>
                    <a:gd name="T68" fmla="*/ 2 w 2193"/>
                    <a:gd name="T69" fmla="*/ 1 h 1095"/>
                    <a:gd name="T70" fmla="*/ 2 w 2193"/>
                    <a:gd name="T71" fmla="*/ 1 h 1095"/>
                    <a:gd name="T72" fmla="*/ 2 w 2193"/>
                    <a:gd name="T73" fmla="*/ 1 h 1095"/>
                    <a:gd name="T74" fmla="*/ 2 w 2193"/>
                    <a:gd name="T75" fmla="*/ 1 h 1095"/>
                    <a:gd name="T76" fmla="*/ 2 w 2193"/>
                    <a:gd name="T77" fmla="*/ 1 h 1095"/>
                    <a:gd name="T78" fmla="*/ 2 w 2193"/>
                    <a:gd name="T79" fmla="*/ 1 h 1095"/>
                    <a:gd name="T80" fmla="*/ 3 w 2193"/>
                    <a:gd name="T81" fmla="*/ 1 h 1095"/>
                    <a:gd name="T82" fmla="*/ 3 w 2193"/>
                    <a:gd name="T83" fmla="*/ 1 h 1095"/>
                    <a:gd name="T84" fmla="*/ 3 w 2193"/>
                    <a:gd name="T85" fmla="*/ 1 h 1095"/>
                    <a:gd name="T86" fmla="*/ 3 w 2193"/>
                    <a:gd name="T87" fmla="*/ 1 h 1095"/>
                    <a:gd name="T88" fmla="*/ 3 w 2193"/>
                    <a:gd name="T89" fmla="*/ 1 h 1095"/>
                    <a:gd name="T90" fmla="*/ 3 w 2193"/>
                    <a:gd name="T91" fmla="*/ 0 h 1095"/>
                    <a:gd name="T92" fmla="*/ 3 w 2193"/>
                    <a:gd name="T93" fmla="*/ 0 h 1095"/>
                    <a:gd name="T94" fmla="*/ 3 w 2193"/>
                    <a:gd name="T95" fmla="*/ 0 h 1095"/>
                    <a:gd name="T96" fmla="*/ 3 w 2193"/>
                    <a:gd name="T97" fmla="*/ 0 h 10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93" h="1095">
                      <a:moveTo>
                        <a:pt x="1316" y="0"/>
                      </a:moveTo>
                      <a:lnTo>
                        <a:pt x="1315" y="23"/>
                      </a:lnTo>
                      <a:lnTo>
                        <a:pt x="1312" y="43"/>
                      </a:lnTo>
                      <a:lnTo>
                        <a:pt x="1306" y="65"/>
                      </a:lnTo>
                      <a:lnTo>
                        <a:pt x="1298" y="85"/>
                      </a:lnTo>
                      <a:lnTo>
                        <a:pt x="1290" y="105"/>
                      </a:lnTo>
                      <a:lnTo>
                        <a:pt x="1279" y="122"/>
                      </a:lnTo>
                      <a:lnTo>
                        <a:pt x="1265" y="139"/>
                      </a:lnTo>
                      <a:lnTo>
                        <a:pt x="1251" y="155"/>
                      </a:lnTo>
                      <a:lnTo>
                        <a:pt x="1236" y="169"/>
                      </a:lnTo>
                      <a:lnTo>
                        <a:pt x="1219" y="181"/>
                      </a:lnTo>
                      <a:lnTo>
                        <a:pt x="1201" y="192"/>
                      </a:lnTo>
                      <a:lnTo>
                        <a:pt x="1182" y="201"/>
                      </a:lnTo>
                      <a:lnTo>
                        <a:pt x="1161" y="209"/>
                      </a:lnTo>
                      <a:lnTo>
                        <a:pt x="1140" y="214"/>
                      </a:lnTo>
                      <a:lnTo>
                        <a:pt x="1119" y="218"/>
                      </a:lnTo>
                      <a:lnTo>
                        <a:pt x="1097" y="219"/>
                      </a:lnTo>
                      <a:lnTo>
                        <a:pt x="1075" y="218"/>
                      </a:lnTo>
                      <a:lnTo>
                        <a:pt x="1053" y="214"/>
                      </a:lnTo>
                      <a:lnTo>
                        <a:pt x="1032" y="209"/>
                      </a:lnTo>
                      <a:lnTo>
                        <a:pt x="1011" y="201"/>
                      </a:lnTo>
                      <a:lnTo>
                        <a:pt x="992" y="192"/>
                      </a:lnTo>
                      <a:lnTo>
                        <a:pt x="974" y="181"/>
                      </a:lnTo>
                      <a:lnTo>
                        <a:pt x="957" y="169"/>
                      </a:lnTo>
                      <a:lnTo>
                        <a:pt x="942" y="155"/>
                      </a:lnTo>
                      <a:lnTo>
                        <a:pt x="928" y="139"/>
                      </a:lnTo>
                      <a:lnTo>
                        <a:pt x="915" y="122"/>
                      </a:lnTo>
                      <a:lnTo>
                        <a:pt x="904" y="105"/>
                      </a:lnTo>
                      <a:lnTo>
                        <a:pt x="895" y="85"/>
                      </a:lnTo>
                      <a:lnTo>
                        <a:pt x="887" y="65"/>
                      </a:lnTo>
                      <a:lnTo>
                        <a:pt x="882" y="43"/>
                      </a:lnTo>
                      <a:lnTo>
                        <a:pt x="878" y="23"/>
                      </a:lnTo>
                      <a:lnTo>
                        <a:pt x="877" y="0"/>
                      </a:lnTo>
                      <a:lnTo>
                        <a:pt x="0" y="0"/>
                      </a:lnTo>
                      <a:lnTo>
                        <a:pt x="1" y="55"/>
                      </a:lnTo>
                      <a:lnTo>
                        <a:pt x="5" y="111"/>
                      </a:lnTo>
                      <a:lnTo>
                        <a:pt x="13" y="166"/>
                      </a:lnTo>
                      <a:lnTo>
                        <a:pt x="22" y="220"/>
                      </a:lnTo>
                      <a:lnTo>
                        <a:pt x="35" y="272"/>
                      </a:lnTo>
                      <a:lnTo>
                        <a:pt x="49" y="325"/>
                      </a:lnTo>
                      <a:lnTo>
                        <a:pt x="67" y="375"/>
                      </a:lnTo>
                      <a:lnTo>
                        <a:pt x="87" y="426"/>
                      </a:lnTo>
                      <a:lnTo>
                        <a:pt x="109" y="474"/>
                      </a:lnTo>
                      <a:lnTo>
                        <a:pt x="133" y="521"/>
                      </a:lnTo>
                      <a:lnTo>
                        <a:pt x="159" y="567"/>
                      </a:lnTo>
                      <a:lnTo>
                        <a:pt x="187" y="612"/>
                      </a:lnTo>
                      <a:lnTo>
                        <a:pt x="218" y="655"/>
                      </a:lnTo>
                      <a:lnTo>
                        <a:pt x="251" y="696"/>
                      </a:lnTo>
                      <a:lnTo>
                        <a:pt x="286" y="736"/>
                      </a:lnTo>
                      <a:lnTo>
                        <a:pt x="322" y="774"/>
                      </a:lnTo>
                      <a:lnTo>
                        <a:pt x="361" y="810"/>
                      </a:lnTo>
                      <a:lnTo>
                        <a:pt x="400" y="844"/>
                      </a:lnTo>
                      <a:lnTo>
                        <a:pt x="442" y="877"/>
                      </a:lnTo>
                      <a:lnTo>
                        <a:pt x="485" y="908"/>
                      </a:lnTo>
                      <a:lnTo>
                        <a:pt x="529" y="936"/>
                      </a:lnTo>
                      <a:lnTo>
                        <a:pt x="575" y="963"/>
                      </a:lnTo>
                      <a:lnTo>
                        <a:pt x="622" y="987"/>
                      </a:lnTo>
                      <a:lnTo>
                        <a:pt x="671" y="1009"/>
                      </a:lnTo>
                      <a:lnTo>
                        <a:pt x="720" y="1028"/>
                      </a:lnTo>
                      <a:lnTo>
                        <a:pt x="771" y="1046"/>
                      </a:lnTo>
                      <a:lnTo>
                        <a:pt x="824" y="1060"/>
                      </a:lnTo>
                      <a:lnTo>
                        <a:pt x="876" y="1073"/>
                      </a:lnTo>
                      <a:lnTo>
                        <a:pt x="930" y="1082"/>
                      </a:lnTo>
                      <a:lnTo>
                        <a:pt x="985" y="1090"/>
                      </a:lnTo>
                      <a:lnTo>
                        <a:pt x="1041" y="1094"/>
                      </a:lnTo>
                      <a:lnTo>
                        <a:pt x="1097" y="1095"/>
                      </a:lnTo>
                      <a:lnTo>
                        <a:pt x="1153" y="1094"/>
                      </a:lnTo>
                      <a:lnTo>
                        <a:pt x="1208" y="1090"/>
                      </a:lnTo>
                      <a:lnTo>
                        <a:pt x="1263" y="1082"/>
                      </a:lnTo>
                      <a:lnTo>
                        <a:pt x="1317" y="1073"/>
                      </a:lnTo>
                      <a:lnTo>
                        <a:pt x="1370" y="1060"/>
                      </a:lnTo>
                      <a:lnTo>
                        <a:pt x="1422" y="1046"/>
                      </a:lnTo>
                      <a:lnTo>
                        <a:pt x="1473" y="1028"/>
                      </a:lnTo>
                      <a:lnTo>
                        <a:pt x="1522" y="1009"/>
                      </a:lnTo>
                      <a:lnTo>
                        <a:pt x="1571" y="987"/>
                      </a:lnTo>
                      <a:lnTo>
                        <a:pt x="1619" y="963"/>
                      </a:lnTo>
                      <a:lnTo>
                        <a:pt x="1665" y="936"/>
                      </a:lnTo>
                      <a:lnTo>
                        <a:pt x="1708" y="908"/>
                      </a:lnTo>
                      <a:lnTo>
                        <a:pt x="1751" y="877"/>
                      </a:lnTo>
                      <a:lnTo>
                        <a:pt x="1793" y="844"/>
                      </a:lnTo>
                      <a:lnTo>
                        <a:pt x="1832" y="810"/>
                      </a:lnTo>
                      <a:lnTo>
                        <a:pt x="1871" y="774"/>
                      </a:lnTo>
                      <a:lnTo>
                        <a:pt x="1907" y="736"/>
                      </a:lnTo>
                      <a:lnTo>
                        <a:pt x="1942" y="696"/>
                      </a:lnTo>
                      <a:lnTo>
                        <a:pt x="1975" y="655"/>
                      </a:lnTo>
                      <a:lnTo>
                        <a:pt x="2006" y="612"/>
                      </a:lnTo>
                      <a:lnTo>
                        <a:pt x="2034" y="567"/>
                      </a:lnTo>
                      <a:lnTo>
                        <a:pt x="2060" y="521"/>
                      </a:lnTo>
                      <a:lnTo>
                        <a:pt x="2085" y="474"/>
                      </a:lnTo>
                      <a:lnTo>
                        <a:pt x="2107" y="426"/>
                      </a:lnTo>
                      <a:lnTo>
                        <a:pt x="2126" y="375"/>
                      </a:lnTo>
                      <a:lnTo>
                        <a:pt x="2144" y="325"/>
                      </a:lnTo>
                      <a:lnTo>
                        <a:pt x="2158" y="272"/>
                      </a:lnTo>
                      <a:lnTo>
                        <a:pt x="2171" y="220"/>
                      </a:lnTo>
                      <a:lnTo>
                        <a:pt x="2180" y="166"/>
                      </a:lnTo>
                      <a:lnTo>
                        <a:pt x="2188" y="111"/>
                      </a:lnTo>
                      <a:lnTo>
                        <a:pt x="2192" y="55"/>
                      </a:lnTo>
                      <a:lnTo>
                        <a:pt x="2193" y="0"/>
                      </a:lnTo>
                      <a:lnTo>
                        <a:pt x="1316"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49" name="Freeform 530">
                  <a:extLst>
                    <a:ext uri="{FF2B5EF4-FFF2-40B4-BE49-F238E27FC236}">
                      <a16:creationId xmlns:a16="http://schemas.microsoft.com/office/drawing/2014/main" id="{BE4EF860-F147-45B8-9583-D3766495AB57}"/>
                    </a:ext>
                  </a:extLst>
                </p:cNvPr>
                <p:cNvSpPr>
                  <a:spLocks/>
                </p:cNvSpPr>
                <p:nvPr/>
              </p:nvSpPr>
              <p:spPr bwMode="auto">
                <a:xfrm>
                  <a:off x="1899" y="2803"/>
                  <a:ext cx="724" cy="361"/>
                </a:xfrm>
                <a:custGeom>
                  <a:avLst/>
                  <a:gdLst>
                    <a:gd name="T0" fmla="*/ 0 w 2171"/>
                    <a:gd name="T1" fmla="*/ 0 h 1084"/>
                    <a:gd name="T2" fmla="*/ 0 w 2171"/>
                    <a:gd name="T3" fmla="*/ 0 h 1084"/>
                    <a:gd name="T4" fmla="*/ 0 w 2171"/>
                    <a:gd name="T5" fmla="*/ 1 h 1084"/>
                    <a:gd name="T6" fmla="*/ 0 w 2171"/>
                    <a:gd name="T7" fmla="*/ 1 h 1084"/>
                    <a:gd name="T8" fmla="*/ 0 w 2171"/>
                    <a:gd name="T9" fmla="*/ 1 h 1084"/>
                    <a:gd name="T10" fmla="*/ 0 w 2171"/>
                    <a:gd name="T11" fmla="*/ 1 h 1084"/>
                    <a:gd name="T12" fmla="*/ 1 w 2171"/>
                    <a:gd name="T13" fmla="*/ 1 h 1084"/>
                    <a:gd name="T14" fmla="*/ 1 w 2171"/>
                    <a:gd name="T15" fmla="*/ 1 h 1084"/>
                    <a:gd name="T16" fmla="*/ 1 w 2171"/>
                    <a:gd name="T17" fmla="*/ 1 h 1084"/>
                    <a:gd name="T18" fmla="*/ 1 w 2171"/>
                    <a:gd name="T19" fmla="*/ 1 h 1084"/>
                    <a:gd name="T20" fmla="*/ 1 w 2171"/>
                    <a:gd name="T21" fmla="*/ 1 h 1084"/>
                    <a:gd name="T22" fmla="*/ 2 w 2171"/>
                    <a:gd name="T23" fmla="*/ 1 h 1084"/>
                    <a:gd name="T24" fmla="*/ 2 w 2171"/>
                    <a:gd name="T25" fmla="*/ 1 h 1084"/>
                    <a:gd name="T26" fmla="*/ 2 w 2171"/>
                    <a:gd name="T27" fmla="*/ 1 h 1084"/>
                    <a:gd name="T28" fmla="*/ 2 w 2171"/>
                    <a:gd name="T29" fmla="*/ 1 h 1084"/>
                    <a:gd name="T30" fmla="*/ 2 w 2171"/>
                    <a:gd name="T31" fmla="*/ 1 h 1084"/>
                    <a:gd name="T32" fmla="*/ 3 w 2171"/>
                    <a:gd name="T33" fmla="*/ 1 h 1084"/>
                    <a:gd name="T34" fmla="*/ 3 w 2171"/>
                    <a:gd name="T35" fmla="*/ 1 h 1084"/>
                    <a:gd name="T36" fmla="*/ 3 w 2171"/>
                    <a:gd name="T37" fmla="*/ 1 h 1084"/>
                    <a:gd name="T38" fmla="*/ 3 w 2171"/>
                    <a:gd name="T39" fmla="*/ 0 h 1084"/>
                    <a:gd name="T40" fmla="*/ 3 w 2171"/>
                    <a:gd name="T41" fmla="*/ 0 h 1084"/>
                    <a:gd name="T42" fmla="*/ 3 w 2171"/>
                    <a:gd name="T43" fmla="*/ 0 h 1084"/>
                    <a:gd name="T44" fmla="*/ 3 w 2171"/>
                    <a:gd name="T45" fmla="*/ 0 h 1084"/>
                    <a:gd name="T46" fmla="*/ 3 w 2171"/>
                    <a:gd name="T47" fmla="*/ 0 h 1084"/>
                    <a:gd name="T48" fmla="*/ 3 w 2171"/>
                    <a:gd name="T49" fmla="*/ 0 h 1084"/>
                    <a:gd name="T50" fmla="*/ 3 w 2171"/>
                    <a:gd name="T51" fmla="*/ 0 h 1084"/>
                    <a:gd name="T52" fmla="*/ 3 w 2171"/>
                    <a:gd name="T53" fmla="*/ 0 h 1084"/>
                    <a:gd name="T54" fmla="*/ 2 w 2171"/>
                    <a:gd name="T55" fmla="*/ 0 h 1084"/>
                    <a:gd name="T56" fmla="*/ 2 w 2171"/>
                    <a:gd name="T57" fmla="*/ 0 h 1084"/>
                    <a:gd name="T58" fmla="*/ 2 w 2171"/>
                    <a:gd name="T59" fmla="*/ 0 h 1084"/>
                    <a:gd name="T60" fmla="*/ 2 w 2171"/>
                    <a:gd name="T61" fmla="*/ 0 h 1084"/>
                    <a:gd name="T62" fmla="*/ 2 w 2171"/>
                    <a:gd name="T63" fmla="*/ 0 h 1084"/>
                    <a:gd name="T64" fmla="*/ 2 w 2171"/>
                    <a:gd name="T65" fmla="*/ 0 h 1084"/>
                    <a:gd name="T66" fmla="*/ 2 w 2171"/>
                    <a:gd name="T67" fmla="*/ 0 h 1084"/>
                    <a:gd name="T68" fmla="*/ 2 w 2171"/>
                    <a:gd name="T69" fmla="*/ 0 h 1084"/>
                    <a:gd name="T70" fmla="*/ 2 w 2171"/>
                    <a:gd name="T71" fmla="*/ 0 h 1084"/>
                    <a:gd name="T72" fmla="*/ 2 w 2171"/>
                    <a:gd name="T73" fmla="*/ 0 h 1084"/>
                    <a:gd name="T74" fmla="*/ 1 w 2171"/>
                    <a:gd name="T75" fmla="*/ 0 h 1084"/>
                    <a:gd name="T76" fmla="*/ 1 w 2171"/>
                    <a:gd name="T77" fmla="*/ 0 h 1084"/>
                    <a:gd name="T78" fmla="*/ 1 w 2171"/>
                    <a:gd name="T79" fmla="*/ 0 h 1084"/>
                    <a:gd name="T80" fmla="*/ 1 w 2171"/>
                    <a:gd name="T81" fmla="*/ 0 h 1084"/>
                    <a:gd name="T82" fmla="*/ 1 w 2171"/>
                    <a:gd name="T83" fmla="*/ 0 h 1084"/>
                    <a:gd name="T84" fmla="*/ 1 w 2171"/>
                    <a:gd name="T85" fmla="*/ 0 h 1084"/>
                    <a:gd name="T86" fmla="*/ 1 w 2171"/>
                    <a:gd name="T87" fmla="*/ 0 h 1084"/>
                    <a:gd name="T88" fmla="*/ 1 w 2171"/>
                    <a:gd name="T89" fmla="*/ 0 h 1084"/>
                    <a:gd name="T90" fmla="*/ 1 w 2171"/>
                    <a:gd name="T91" fmla="*/ 0 h 1084"/>
                    <a:gd name="T92" fmla="*/ 1 w 2171"/>
                    <a:gd name="T93" fmla="*/ 0 h 1084"/>
                    <a:gd name="T94" fmla="*/ 1 w 2171"/>
                    <a:gd name="T95" fmla="*/ 0 h 1084"/>
                    <a:gd name="T96" fmla="*/ 1 w 2171"/>
                    <a:gd name="T97" fmla="*/ 0 h 1084"/>
                    <a:gd name="T98" fmla="*/ 1 w 2171"/>
                    <a:gd name="T99" fmla="*/ 0 h 1084"/>
                    <a:gd name="T100" fmla="*/ 1 w 2171"/>
                    <a:gd name="T101" fmla="*/ 0 h 1084"/>
                    <a:gd name="T102" fmla="*/ 0 w 2171"/>
                    <a:gd name="T103" fmla="*/ 0 h 1084"/>
                    <a:gd name="T104" fmla="*/ 0 w 2171"/>
                    <a:gd name="T105" fmla="*/ 0 h 10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71" h="1084">
                      <a:moveTo>
                        <a:pt x="0" y="0"/>
                      </a:moveTo>
                      <a:lnTo>
                        <a:pt x="1" y="55"/>
                      </a:lnTo>
                      <a:lnTo>
                        <a:pt x="5" y="110"/>
                      </a:lnTo>
                      <a:lnTo>
                        <a:pt x="12" y="165"/>
                      </a:lnTo>
                      <a:lnTo>
                        <a:pt x="22" y="218"/>
                      </a:lnTo>
                      <a:lnTo>
                        <a:pt x="34" y="270"/>
                      </a:lnTo>
                      <a:lnTo>
                        <a:pt x="49" y="322"/>
                      </a:lnTo>
                      <a:lnTo>
                        <a:pt x="66" y="372"/>
                      </a:lnTo>
                      <a:lnTo>
                        <a:pt x="85" y="421"/>
                      </a:lnTo>
                      <a:lnTo>
                        <a:pt x="107" y="470"/>
                      </a:lnTo>
                      <a:lnTo>
                        <a:pt x="132" y="517"/>
                      </a:lnTo>
                      <a:lnTo>
                        <a:pt x="158" y="562"/>
                      </a:lnTo>
                      <a:lnTo>
                        <a:pt x="186" y="605"/>
                      </a:lnTo>
                      <a:lnTo>
                        <a:pt x="216" y="648"/>
                      </a:lnTo>
                      <a:lnTo>
                        <a:pt x="249" y="689"/>
                      </a:lnTo>
                      <a:lnTo>
                        <a:pt x="283" y="728"/>
                      </a:lnTo>
                      <a:lnTo>
                        <a:pt x="319" y="767"/>
                      </a:lnTo>
                      <a:lnTo>
                        <a:pt x="356" y="803"/>
                      </a:lnTo>
                      <a:lnTo>
                        <a:pt x="396" y="837"/>
                      </a:lnTo>
                      <a:lnTo>
                        <a:pt x="436" y="868"/>
                      </a:lnTo>
                      <a:lnTo>
                        <a:pt x="479" y="899"/>
                      </a:lnTo>
                      <a:lnTo>
                        <a:pt x="523" y="926"/>
                      </a:lnTo>
                      <a:lnTo>
                        <a:pt x="569" y="953"/>
                      </a:lnTo>
                      <a:lnTo>
                        <a:pt x="616" y="977"/>
                      </a:lnTo>
                      <a:lnTo>
                        <a:pt x="663" y="999"/>
                      </a:lnTo>
                      <a:lnTo>
                        <a:pt x="713" y="1019"/>
                      </a:lnTo>
                      <a:lnTo>
                        <a:pt x="763" y="1035"/>
                      </a:lnTo>
                      <a:lnTo>
                        <a:pt x="815" y="1050"/>
                      </a:lnTo>
                      <a:lnTo>
                        <a:pt x="867" y="1062"/>
                      </a:lnTo>
                      <a:lnTo>
                        <a:pt x="921" y="1072"/>
                      </a:lnTo>
                      <a:lnTo>
                        <a:pt x="975" y="1079"/>
                      </a:lnTo>
                      <a:lnTo>
                        <a:pt x="1030" y="1083"/>
                      </a:lnTo>
                      <a:lnTo>
                        <a:pt x="1086" y="1084"/>
                      </a:lnTo>
                      <a:lnTo>
                        <a:pt x="1142" y="1083"/>
                      </a:lnTo>
                      <a:lnTo>
                        <a:pt x="1196" y="1079"/>
                      </a:lnTo>
                      <a:lnTo>
                        <a:pt x="1250" y="1072"/>
                      </a:lnTo>
                      <a:lnTo>
                        <a:pt x="1304" y="1062"/>
                      </a:lnTo>
                      <a:lnTo>
                        <a:pt x="1356" y="1050"/>
                      </a:lnTo>
                      <a:lnTo>
                        <a:pt x="1408" y="1035"/>
                      </a:lnTo>
                      <a:lnTo>
                        <a:pt x="1458" y="1019"/>
                      </a:lnTo>
                      <a:lnTo>
                        <a:pt x="1508" y="999"/>
                      </a:lnTo>
                      <a:lnTo>
                        <a:pt x="1555" y="977"/>
                      </a:lnTo>
                      <a:lnTo>
                        <a:pt x="1602" y="953"/>
                      </a:lnTo>
                      <a:lnTo>
                        <a:pt x="1648" y="926"/>
                      </a:lnTo>
                      <a:lnTo>
                        <a:pt x="1692" y="899"/>
                      </a:lnTo>
                      <a:lnTo>
                        <a:pt x="1735" y="868"/>
                      </a:lnTo>
                      <a:lnTo>
                        <a:pt x="1775" y="837"/>
                      </a:lnTo>
                      <a:lnTo>
                        <a:pt x="1815" y="803"/>
                      </a:lnTo>
                      <a:lnTo>
                        <a:pt x="1852" y="767"/>
                      </a:lnTo>
                      <a:lnTo>
                        <a:pt x="1888" y="728"/>
                      </a:lnTo>
                      <a:lnTo>
                        <a:pt x="1922" y="689"/>
                      </a:lnTo>
                      <a:lnTo>
                        <a:pt x="1955" y="648"/>
                      </a:lnTo>
                      <a:lnTo>
                        <a:pt x="1985" y="605"/>
                      </a:lnTo>
                      <a:lnTo>
                        <a:pt x="2013" y="562"/>
                      </a:lnTo>
                      <a:lnTo>
                        <a:pt x="2040" y="517"/>
                      </a:lnTo>
                      <a:lnTo>
                        <a:pt x="2064" y="470"/>
                      </a:lnTo>
                      <a:lnTo>
                        <a:pt x="2086" y="421"/>
                      </a:lnTo>
                      <a:lnTo>
                        <a:pt x="2105" y="372"/>
                      </a:lnTo>
                      <a:lnTo>
                        <a:pt x="2122" y="322"/>
                      </a:lnTo>
                      <a:lnTo>
                        <a:pt x="2137" y="270"/>
                      </a:lnTo>
                      <a:lnTo>
                        <a:pt x="2149" y="218"/>
                      </a:lnTo>
                      <a:lnTo>
                        <a:pt x="2159" y="165"/>
                      </a:lnTo>
                      <a:lnTo>
                        <a:pt x="2166" y="110"/>
                      </a:lnTo>
                      <a:lnTo>
                        <a:pt x="2170" y="55"/>
                      </a:lnTo>
                      <a:lnTo>
                        <a:pt x="2171" y="0"/>
                      </a:lnTo>
                      <a:lnTo>
                        <a:pt x="2144" y="0"/>
                      </a:lnTo>
                      <a:lnTo>
                        <a:pt x="2119" y="0"/>
                      </a:lnTo>
                      <a:lnTo>
                        <a:pt x="2096" y="0"/>
                      </a:lnTo>
                      <a:lnTo>
                        <a:pt x="2075" y="0"/>
                      </a:lnTo>
                      <a:lnTo>
                        <a:pt x="2054" y="0"/>
                      </a:lnTo>
                      <a:lnTo>
                        <a:pt x="2035" y="0"/>
                      </a:lnTo>
                      <a:lnTo>
                        <a:pt x="2018" y="0"/>
                      </a:lnTo>
                      <a:lnTo>
                        <a:pt x="2001" y="0"/>
                      </a:lnTo>
                      <a:lnTo>
                        <a:pt x="1985" y="0"/>
                      </a:lnTo>
                      <a:lnTo>
                        <a:pt x="1969" y="0"/>
                      </a:lnTo>
                      <a:lnTo>
                        <a:pt x="1954" y="0"/>
                      </a:lnTo>
                      <a:lnTo>
                        <a:pt x="1938" y="0"/>
                      </a:lnTo>
                      <a:lnTo>
                        <a:pt x="1922" y="0"/>
                      </a:lnTo>
                      <a:lnTo>
                        <a:pt x="1907" y="0"/>
                      </a:lnTo>
                      <a:lnTo>
                        <a:pt x="1889" y="0"/>
                      </a:lnTo>
                      <a:lnTo>
                        <a:pt x="1872" y="0"/>
                      </a:lnTo>
                      <a:lnTo>
                        <a:pt x="1853" y="0"/>
                      </a:lnTo>
                      <a:lnTo>
                        <a:pt x="1833" y="0"/>
                      </a:lnTo>
                      <a:lnTo>
                        <a:pt x="1813" y="0"/>
                      </a:lnTo>
                      <a:lnTo>
                        <a:pt x="1790" y="0"/>
                      </a:lnTo>
                      <a:lnTo>
                        <a:pt x="1764" y="0"/>
                      </a:lnTo>
                      <a:lnTo>
                        <a:pt x="1737" y="0"/>
                      </a:lnTo>
                      <a:lnTo>
                        <a:pt x="1708" y="0"/>
                      </a:lnTo>
                      <a:lnTo>
                        <a:pt x="1677" y="0"/>
                      </a:lnTo>
                      <a:lnTo>
                        <a:pt x="1642" y="0"/>
                      </a:lnTo>
                      <a:lnTo>
                        <a:pt x="1604" y="0"/>
                      </a:lnTo>
                      <a:lnTo>
                        <a:pt x="1564" y="0"/>
                      </a:lnTo>
                      <a:lnTo>
                        <a:pt x="1519" y="0"/>
                      </a:lnTo>
                      <a:lnTo>
                        <a:pt x="1472" y="0"/>
                      </a:lnTo>
                      <a:lnTo>
                        <a:pt x="1420" y="0"/>
                      </a:lnTo>
                      <a:lnTo>
                        <a:pt x="1364" y="0"/>
                      </a:lnTo>
                      <a:lnTo>
                        <a:pt x="1305" y="0"/>
                      </a:lnTo>
                      <a:lnTo>
                        <a:pt x="1304" y="23"/>
                      </a:lnTo>
                      <a:lnTo>
                        <a:pt x="1301" y="43"/>
                      </a:lnTo>
                      <a:lnTo>
                        <a:pt x="1295" y="65"/>
                      </a:lnTo>
                      <a:lnTo>
                        <a:pt x="1287" y="85"/>
                      </a:lnTo>
                      <a:lnTo>
                        <a:pt x="1279" y="105"/>
                      </a:lnTo>
                      <a:lnTo>
                        <a:pt x="1268" y="122"/>
                      </a:lnTo>
                      <a:lnTo>
                        <a:pt x="1254" y="139"/>
                      </a:lnTo>
                      <a:lnTo>
                        <a:pt x="1240" y="155"/>
                      </a:lnTo>
                      <a:lnTo>
                        <a:pt x="1225" y="169"/>
                      </a:lnTo>
                      <a:lnTo>
                        <a:pt x="1208" y="181"/>
                      </a:lnTo>
                      <a:lnTo>
                        <a:pt x="1190" y="192"/>
                      </a:lnTo>
                      <a:lnTo>
                        <a:pt x="1171" y="201"/>
                      </a:lnTo>
                      <a:lnTo>
                        <a:pt x="1150" y="209"/>
                      </a:lnTo>
                      <a:lnTo>
                        <a:pt x="1129" y="214"/>
                      </a:lnTo>
                      <a:lnTo>
                        <a:pt x="1108" y="218"/>
                      </a:lnTo>
                      <a:lnTo>
                        <a:pt x="1086" y="219"/>
                      </a:lnTo>
                      <a:lnTo>
                        <a:pt x="1064" y="218"/>
                      </a:lnTo>
                      <a:lnTo>
                        <a:pt x="1042" y="214"/>
                      </a:lnTo>
                      <a:lnTo>
                        <a:pt x="1021" y="209"/>
                      </a:lnTo>
                      <a:lnTo>
                        <a:pt x="1000" y="201"/>
                      </a:lnTo>
                      <a:lnTo>
                        <a:pt x="981" y="192"/>
                      </a:lnTo>
                      <a:lnTo>
                        <a:pt x="963" y="181"/>
                      </a:lnTo>
                      <a:lnTo>
                        <a:pt x="946" y="169"/>
                      </a:lnTo>
                      <a:lnTo>
                        <a:pt x="931" y="155"/>
                      </a:lnTo>
                      <a:lnTo>
                        <a:pt x="917" y="139"/>
                      </a:lnTo>
                      <a:lnTo>
                        <a:pt x="904" y="122"/>
                      </a:lnTo>
                      <a:lnTo>
                        <a:pt x="893" y="105"/>
                      </a:lnTo>
                      <a:lnTo>
                        <a:pt x="884" y="85"/>
                      </a:lnTo>
                      <a:lnTo>
                        <a:pt x="876" y="65"/>
                      </a:lnTo>
                      <a:lnTo>
                        <a:pt x="871" y="43"/>
                      </a:lnTo>
                      <a:lnTo>
                        <a:pt x="867" y="23"/>
                      </a:lnTo>
                      <a:lnTo>
                        <a:pt x="866" y="0"/>
                      </a:lnTo>
                      <a:lnTo>
                        <a:pt x="839" y="0"/>
                      </a:lnTo>
                      <a:lnTo>
                        <a:pt x="814" y="0"/>
                      </a:lnTo>
                      <a:lnTo>
                        <a:pt x="791" y="0"/>
                      </a:lnTo>
                      <a:lnTo>
                        <a:pt x="769" y="0"/>
                      </a:lnTo>
                      <a:lnTo>
                        <a:pt x="749" y="0"/>
                      </a:lnTo>
                      <a:lnTo>
                        <a:pt x="730" y="0"/>
                      </a:lnTo>
                      <a:lnTo>
                        <a:pt x="713" y="0"/>
                      </a:lnTo>
                      <a:lnTo>
                        <a:pt x="695" y="0"/>
                      </a:lnTo>
                      <a:lnTo>
                        <a:pt x="679" y="0"/>
                      </a:lnTo>
                      <a:lnTo>
                        <a:pt x="663" y="0"/>
                      </a:lnTo>
                      <a:lnTo>
                        <a:pt x="648" y="0"/>
                      </a:lnTo>
                      <a:lnTo>
                        <a:pt x="633" y="0"/>
                      </a:lnTo>
                      <a:lnTo>
                        <a:pt x="616" y="0"/>
                      </a:lnTo>
                      <a:lnTo>
                        <a:pt x="601" y="0"/>
                      </a:lnTo>
                      <a:lnTo>
                        <a:pt x="584" y="0"/>
                      </a:lnTo>
                      <a:lnTo>
                        <a:pt x="567" y="0"/>
                      </a:lnTo>
                      <a:lnTo>
                        <a:pt x="548" y="0"/>
                      </a:lnTo>
                      <a:lnTo>
                        <a:pt x="527" y="0"/>
                      </a:lnTo>
                      <a:lnTo>
                        <a:pt x="507" y="0"/>
                      </a:lnTo>
                      <a:lnTo>
                        <a:pt x="484" y="0"/>
                      </a:lnTo>
                      <a:lnTo>
                        <a:pt x="458" y="0"/>
                      </a:lnTo>
                      <a:lnTo>
                        <a:pt x="432" y="0"/>
                      </a:lnTo>
                      <a:lnTo>
                        <a:pt x="402" y="0"/>
                      </a:lnTo>
                      <a:lnTo>
                        <a:pt x="371" y="0"/>
                      </a:lnTo>
                      <a:lnTo>
                        <a:pt x="337" y="0"/>
                      </a:lnTo>
                      <a:lnTo>
                        <a:pt x="298" y="0"/>
                      </a:lnTo>
                      <a:lnTo>
                        <a:pt x="258" y="0"/>
                      </a:lnTo>
                      <a:lnTo>
                        <a:pt x="214" y="0"/>
                      </a:lnTo>
                      <a:lnTo>
                        <a:pt x="167" y="0"/>
                      </a:lnTo>
                      <a:lnTo>
                        <a:pt x="115" y="0"/>
                      </a:lnTo>
                      <a:lnTo>
                        <a:pt x="59" y="0"/>
                      </a:lnTo>
                      <a:lnTo>
                        <a:pt x="0" y="0"/>
                      </a:lnTo>
                      <a:close/>
                    </a:path>
                  </a:pathLst>
                </a:custGeom>
                <a:solidFill>
                  <a:srgbClr val="9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50" name="Freeform 531">
                  <a:extLst>
                    <a:ext uri="{FF2B5EF4-FFF2-40B4-BE49-F238E27FC236}">
                      <a16:creationId xmlns:a16="http://schemas.microsoft.com/office/drawing/2014/main" id="{9D101957-D047-45C7-BBF1-D94E3895DA43}"/>
                    </a:ext>
                  </a:extLst>
                </p:cNvPr>
                <p:cNvSpPr>
                  <a:spLocks/>
                </p:cNvSpPr>
                <p:nvPr/>
              </p:nvSpPr>
              <p:spPr bwMode="auto">
                <a:xfrm>
                  <a:off x="1903" y="2803"/>
                  <a:ext cx="717" cy="358"/>
                </a:xfrm>
                <a:custGeom>
                  <a:avLst/>
                  <a:gdLst>
                    <a:gd name="T0" fmla="*/ 0 w 2151"/>
                    <a:gd name="T1" fmla="*/ 0 h 1074"/>
                    <a:gd name="T2" fmla="*/ 0 w 2151"/>
                    <a:gd name="T3" fmla="*/ 0 h 1074"/>
                    <a:gd name="T4" fmla="*/ 0 w 2151"/>
                    <a:gd name="T5" fmla="*/ 1 h 1074"/>
                    <a:gd name="T6" fmla="*/ 0 w 2151"/>
                    <a:gd name="T7" fmla="*/ 1 h 1074"/>
                    <a:gd name="T8" fmla="*/ 0 w 2151"/>
                    <a:gd name="T9" fmla="*/ 1 h 1074"/>
                    <a:gd name="T10" fmla="*/ 0 w 2151"/>
                    <a:gd name="T11" fmla="*/ 1 h 1074"/>
                    <a:gd name="T12" fmla="*/ 1 w 2151"/>
                    <a:gd name="T13" fmla="*/ 1 h 1074"/>
                    <a:gd name="T14" fmla="*/ 1 w 2151"/>
                    <a:gd name="T15" fmla="*/ 1 h 1074"/>
                    <a:gd name="T16" fmla="*/ 1 w 2151"/>
                    <a:gd name="T17" fmla="*/ 1 h 1074"/>
                    <a:gd name="T18" fmla="*/ 1 w 2151"/>
                    <a:gd name="T19" fmla="*/ 1 h 1074"/>
                    <a:gd name="T20" fmla="*/ 1 w 2151"/>
                    <a:gd name="T21" fmla="*/ 1 h 1074"/>
                    <a:gd name="T22" fmla="*/ 2 w 2151"/>
                    <a:gd name="T23" fmla="*/ 1 h 1074"/>
                    <a:gd name="T24" fmla="*/ 2 w 2151"/>
                    <a:gd name="T25" fmla="*/ 1 h 1074"/>
                    <a:gd name="T26" fmla="*/ 2 w 2151"/>
                    <a:gd name="T27" fmla="*/ 1 h 1074"/>
                    <a:gd name="T28" fmla="*/ 2 w 2151"/>
                    <a:gd name="T29" fmla="*/ 1 h 1074"/>
                    <a:gd name="T30" fmla="*/ 2 w 2151"/>
                    <a:gd name="T31" fmla="*/ 1 h 1074"/>
                    <a:gd name="T32" fmla="*/ 3 w 2151"/>
                    <a:gd name="T33" fmla="*/ 1 h 1074"/>
                    <a:gd name="T34" fmla="*/ 3 w 2151"/>
                    <a:gd name="T35" fmla="*/ 1 h 1074"/>
                    <a:gd name="T36" fmla="*/ 3 w 2151"/>
                    <a:gd name="T37" fmla="*/ 1 h 1074"/>
                    <a:gd name="T38" fmla="*/ 3 w 2151"/>
                    <a:gd name="T39" fmla="*/ 0 h 1074"/>
                    <a:gd name="T40" fmla="*/ 3 w 2151"/>
                    <a:gd name="T41" fmla="*/ 0 h 1074"/>
                    <a:gd name="T42" fmla="*/ 3 w 2151"/>
                    <a:gd name="T43" fmla="*/ 0 h 1074"/>
                    <a:gd name="T44" fmla="*/ 3 w 2151"/>
                    <a:gd name="T45" fmla="*/ 0 h 1074"/>
                    <a:gd name="T46" fmla="*/ 3 w 2151"/>
                    <a:gd name="T47" fmla="*/ 0 h 1074"/>
                    <a:gd name="T48" fmla="*/ 3 w 2151"/>
                    <a:gd name="T49" fmla="*/ 0 h 1074"/>
                    <a:gd name="T50" fmla="*/ 3 w 2151"/>
                    <a:gd name="T51" fmla="*/ 0 h 1074"/>
                    <a:gd name="T52" fmla="*/ 3 w 2151"/>
                    <a:gd name="T53" fmla="*/ 0 h 1074"/>
                    <a:gd name="T54" fmla="*/ 2 w 2151"/>
                    <a:gd name="T55" fmla="*/ 0 h 1074"/>
                    <a:gd name="T56" fmla="*/ 2 w 2151"/>
                    <a:gd name="T57" fmla="*/ 0 h 1074"/>
                    <a:gd name="T58" fmla="*/ 2 w 2151"/>
                    <a:gd name="T59" fmla="*/ 0 h 1074"/>
                    <a:gd name="T60" fmla="*/ 2 w 2151"/>
                    <a:gd name="T61" fmla="*/ 0 h 1074"/>
                    <a:gd name="T62" fmla="*/ 2 w 2151"/>
                    <a:gd name="T63" fmla="*/ 0 h 1074"/>
                    <a:gd name="T64" fmla="*/ 2 w 2151"/>
                    <a:gd name="T65" fmla="*/ 0 h 1074"/>
                    <a:gd name="T66" fmla="*/ 2 w 2151"/>
                    <a:gd name="T67" fmla="*/ 0 h 1074"/>
                    <a:gd name="T68" fmla="*/ 2 w 2151"/>
                    <a:gd name="T69" fmla="*/ 0 h 1074"/>
                    <a:gd name="T70" fmla="*/ 2 w 2151"/>
                    <a:gd name="T71" fmla="*/ 0 h 1074"/>
                    <a:gd name="T72" fmla="*/ 2 w 2151"/>
                    <a:gd name="T73" fmla="*/ 0 h 1074"/>
                    <a:gd name="T74" fmla="*/ 1 w 2151"/>
                    <a:gd name="T75" fmla="*/ 0 h 1074"/>
                    <a:gd name="T76" fmla="*/ 1 w 2151"/>
                    <a:gd name="T77" fmla="*/ 0 h 1074"/>
                    <a:gd name="T78" fmla="*/ 1 w 2151"/>
                    <a:gd name="T79" fmla="*/ 0 h 1074"/>
                    <a:gd name="T80" fmla="*/ 1 w 2151"/>
                    <a:gd name="T81" fmla="*/ 0 h 1074"/>
                    <a:gd name="T82" fmla="*/ 1 w 2151"/>
                    <a:gd name="T83" fmla="*/ 0 h 1074"/>
                    <a:gd name="T84" fmla="*/ 1 w 2151"/>
                    <a:gd name="T85" fmla="*/ 0 h 1074"/>
                    <a:gd name="T86" fmla="*/ 1 w 2151"/>
                    <a:gd name="T87" fmla="*/ 0 h 1074"/>
                    <a:gd name="T88" fmla="*/ 1 w 2151"/>
                    <a:gd name="T89" fmla="*/ 0 h 1074"/>
                    <a:gd name="T90" fmla="*/ 1 w 2151"/>
                    <a:gd name="T91" fmla="*/ 0 h 1074"/>
                    <a:gd name="T92" fmla="*/ 1 w 2151"/>
                    <a:gd name="T93" fmla="*/ 0 h 1074"/>
                    <a:gd name="T94" fmla="*/ 1 w 2151"/>
                    <a:gd name="T95" fmla="*/ 0 h 1074"/>
                    <a:gd name="T96" fmla="*/ 1 w 2151"/>
                    <a:gd name="T97" fmla="*/ 0 h 1074"/>
                    <a:gd name="T98" fmla="*/ 1 w 2151"/>
                    <a:gd name="T99" fmla="*/ 0 h 1074"/>
                    <a:gd name="T100" fmla="*/ 0 w 2151"/>
                    <a:gd name="T101" fmla="*/ 0 h 1074"/>
                    <a:gd name="T102" fmla="*/ 0 w 2151"/>
                    <a:gd name="T103" fmla="*/ 0 h 1074"/>
                    <a:gd name="T104" fmla="*/ 0 w 2151"/>
                    <a:gd name="T105" fmla="*/ 0 h 10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51" h="1074">
                      <a:moveTo>
                        <a:pt x="0" y="0"/>
                      </a:moveTo>
                      <a:lnTo>
                        <a:pt x="1" y="54"/>
                      </a:lnTo>
                      <a:lnTo>
                        <a:pt x="5" y="109"/>
                      </a:lnTo>
                      <a:lnTo>
                        <a:pt x="12" y="163"/>
                      </a:lnTo>
                      <a:lnTo>
                        <a:pt x="22" y="215"/>
                      </a:lnTo>
                      <a:lnTo>
                        <a:pt x="34" y="268"/>
                      </a:lnTo>
                      <a:lnTo>
                        <a:pt x="48" y="318"/>
                      </a:lnTo>
                      <a:lnTo>
                        <a:pt x="66" y="369"/>
                      </a:lnTo>
                      <a:lnTo>
                        <a:pt x="84" y="418"/>
                      </a:lnTo>
                      <a:lnTo>
                        <a:pt x="106" y="465"/>
                      </a:lnTo>
                      <a:lnTo>
                        <a:pt x="130" y="511"/>
                      </a:lnTo>
                      <a:lnTo>
                        <a:pt x="156" y="556"/>
                      </a:lnTo>
                      <a:lnTo>
                        <a:pt x="184" y="600"/>
                      </a:lnTo>
                      <a:lnTo>
                        <a:pt x="214" y="643"/>
                      </a:lnTo>
                      <a:lnTo>
                        <a:pt x="247" y="683"/>
                      </a:lnTo>
                      <a:lnTo>
                        <a:pt x="279" y="722"/>
                      </a:lnTo>
                      <a:lnTo>
                        <a:pt x="316" y="759"/>
                      </a:lnTo>
                      <a:lnTo>
                        <a:pt x="353" y="795"/>
                      </a:lnTo>
                      <a:lnTo>
                        <a:pt x="392" y="829"/>
                      </a:lnTo>
                      <a:lnTo>
                        <a:pt x="433" y="861"/>
                      </a:lnTo>
                      <a:lnTo>
                        <a:pt x="475" y="890"/>
                      </a:lnTo>
                      <a:lnTo>
                        <a:pt x="519" y="919"/>
                      </a:lnTo>
                      <a:lnTo>
                        <a:pt x="563" y="944"/>
                      </a:lnTo>
                      <a:lnTo>
                        <a:pt x="610" y="968"/>
                      </a:lnTo>
                      <a:lnTo>
                        <a:pt x="658" y="990"/>
                      </a:lnTo>
                      <a:lnTo>
                        <a:pt x="706" y="1009"/>
                      </a:lnTo>
                      <a:lnTo>
                        <a:pt x="756" y="1026"/>
                      </a:lnTo>
                      <a:lnTo>
                        <a:pt x="807" y="1040"/>
                      </a:lnTo>
                      <a:lnTo>
                        <a:pt x="860" y="1052"/>
                      </a:lnTo>
                      <a:lnTo>
                        <a:pt x="912" y="1062"/>
                      </a:lnTo>
                      <a:lnTo>
                        <a:pt x="966" y="1069"/>
                      </a:lnTo>
                      <a:lnTo>
                        <a:pt x="1021" y="1073"/>
                      </a:lnTo>
                      <a:lnTo>
                        <a:pt x="1076" y="1074"/>
                      </a:lnTo>
                      <a:lnTo>
                        <a:pt x="1130" y="1073"/>
                      </a:lnTo>
                      <a:lnTo>
                        <a:pt x="1185" y="1069"/>
                      </a:lnTo>
                      <a:lnTo>
                        <a:pt x="1239" y="1062"/>
                      </a:lnTo>
                      <a:lnTo>
                        <a:pt x="1292" y="1052"/>
                      </a:lnTo>
                      <a:lnTo>
                        <a:pt x="1344" y="1040"/>
                      </a:lnTo>
                      <a:lnTo>
                        <a:pt x="1395" y="1026"/>
                      </a:lnTo>
                      <a:lnTo>
                        <a:pt x="1445" y="1009"/>
                      </a:lnTo>
                      <a:lnTo>
                        <a:pt x="1493" y="990"/>
                      </a:lnTo>
                      <a:lnTo>
                        <a:pt x="1542" y="968"/>
                      </a:lnTo>
                      <a:lnTo>
                        <a:pt x="1588" y="944"/>
                      </a:lnTo>
                      <a:lnTo>
                        <a:pt x="1633" y="919"/>
                      </a:lnTo>
                      <a:lnTo>
                        <a:pt x="1677" y="890"/>
                      </a:lnTo>
                      <a:lnTo>
                        <a:pt x="1718" y="861"/>
                      </a:lnTo>
                      <a:lnTo>
                        <a:pt x="1759" y="829"/>
                      </a:lnTo>
                      <a:lnTo>
                        <a:pt x="1798" y="795"/>
                      </a:lnTo>
                      <a:lnTo>
                        <a:pt x="1836" y="759"/>
                      </a:lnTo>
                      <a:lnTo>
                        <a:pt x="1872" y="722"/>
                      </a:lnTo>
                      <a:lnTo>
                        <a:pt x="1905" y="683"/>
                      </a:lnTo>
                      <a:lnTo>
                        <a:pt x="1938" y="643"/>
                      </a:lnTo>
                      <a:lnTo>
                        <a:pt x="1967" y="600"/>
                      </a:lnTo>
                      <a:lnTo>
                        <a:pt x="1996" y="556"/>
                      </a:lnTo>
                      <a:lnTo>
                        <a:pt x="2021" y="511"/>
                      </a:lnTo>
                      <a:lnTo>
                        <a:pt x="2045" y="465"/>
                      </a:lnTo>
                      <a:lnTo>
                        <a:pt x="2067" y="418"/>
                      </a:lnTo>
                      <a:lnTo>
                        <a:pt x="2086" y="369"/>
                      </a:lnTo>
                      <a:lnTo>
                        <a:pt x="2103" y="318"/>
                      </a:lnTo>
                      <a:lnTo>
                        <a:pt x="2117" y="268"/>
                      </a:lnTo>
                      <a:lnTo>
                        <a:pt x="2129" y="215"/>
                      </a:lnTo>
                      <a:lnTo>
                        <a:pt x="2139" y="163"/>
                      </a:lnTo>
                      <a:lnTo>
                        <a:pt x="2146" y="109"/>
                      </a:lnTo>
                      <a:lnTo>
                        <a:pt x="2150" y="54"/>
                      </a:lnTo>
                      <a:lnTo>
                        <a:pt x="2151" y="0"/>
                      </a:lnTo>
                      <a:lnTo>
                        <a:pt x="2123" y="0"/>
                      </a:lnTo>
                      <a:lnTo>
                        <a:pt x="2097" y="0"/>
                      </a:lnTo>
                      <a:lnTo>
                        <a:pt x="2073" y="0"/>
                      </a:lnTo>
                      <a:lnTo>
                        <a:pt x="2050" y="0"/>
                      </a:lnTo>
                      <a:lnTo>
                        <a:pt x="2030" y="0"/>
                      </a:lnTo>
                      <a:lnTo>
                        <a:pt x="2011" y="0"/>
                      </a:lnTo>
                      <a:lnTo>
                        <a:pt x="1992" y="0"/>
                      </a:lnTo>
                      <a:lnTo>
                        <a:pt x="1975" y="0"/>
                      </a:lnTo>
                      <a:lnTo>
                        <a:pt x="1958" y="0"/>
                      </a:lnTo>
                      <a:lnTo>
                        <a:pt x="1942" y="0"/>
                      </a:lnTo>
                      <a:lnTo>
                        <a:pt x="1927" y="0"/>
                      </a:lnTo>
                      <a:lnTo>
                        <a:pt x="1911" y="0"/>
                      </a:lnTo>
                      <a:lnTo>
                        <a:pt x="1895" y="0"/>
                      </a:lnTo>
                      <a:lnTo>
                        <a:pt x="1879" y="0"/>
                      </a:lnTo>
                      <a:lnTo>
                        <a:pt x="1862" y="0"/>
                      </a:lnTo>
                      <a:lnTo>
                        <a:pt x="1845" y="0"/>
                      </a:lnTo>
                      <a:lnTo>
                        <a:pt x="1827" y="0"/>
                      </a:lnTo>
                      <a:lnTo>
                        <a:pt x="1807" y="0"/>
                      </a:lnTo>
                      <a:lnTo>
                        <a:pt x="1786" y="0"/>
                      </a:lnTo>
                      <a:lnTo>
                        <a:pt x="1763" y="0"/>
                      </a:lnTo>
                      <a:lnTo>
                        <a:pt x="1739" y="0"/>
                      </a:lnTo>
                      <a:lnTo>
                        <a:pt x="1713" y="0"/>
                      </a:lnTo>
                      <a:lnTo>
                        <a:pt x="1684" y="0"/>
                      </a:lnTo>
                      <a:lnTo>
                        <a:pt x="1653" y="0"/>
                      </a:lnTo>
                      <a:lnTo>
                        <a:pt x="1621" y="0"/>
                      </a:lnTo>
                      <a:lnTo>
                        <a:pt x="1584" y="0"/>
                      </a:lnTo>
                      <a:lnTo>
                        <a:pt x="1545" y="0"/>
                      </a:lnTo>
                      <a:lnTo>
                        <a:pt x="1502" y="0"/>
                      </a:lnTo>
                      <a:lnTo>
                        <a:pt x="1456" y="0"/>
                      </a:lnTo>
                      <a:lnTo>
                        <a:pt x="1407" y="0"/>
                      </a:lnTo>
                      <a:lnTo>
                        <a:pt x="1353" y="0"/>
                      </a:lnTo>
                      <a:lnTo>
                        <a:pt x="1295" y="0"/>
                      </a:lnTo>
                      <a:lnTo>
                        <a:pt x="1294" y="23"/>
                      </a:lnTo>
                      <a:lnTo>
                        <a:pt x="1291" y="43"/>
                      </a:lnTo>
                      <a:lnTo>
                        <a:pt x="1285" y="65"/>
                      </a:lnTo>
                      <a:lnTo>
                        <a:pt x="1277" y="85"/>
                      </a:lnTo>
                      <a:lnTo>
                        <a:pt x="1269" y="105"/>
                      </a:lnTo>
                      <a:lnTo>
                        <a:pt x="1258" y="122"/>
                      </a:lnTo>
                      <a:lnTo>
                        <a:pt x="1244" y="139"/>
                      </a:lnTo>
                      <a:lnTo>
                        <a:pt x="1230" y="155"/>
                      </a:lnTo>
                      <a:lnTo>
                        <a:pt x="1215" y="169"/>
                      </a:lnTo>
                      <a:lnTo>
                        <a:pt x="1198" y="181"/>
                      </a:lnTo>
                      <a:lnTo>
                        <a:pt x="1180" y="192"/>
                      </a:lnTo>
                      <a:lnTo>
                        <a:pt x="1161" y="201"/>
                      </a:lnTo>
                      <a:lnTo>
                        <a:pt x="1140" y="209"/>
                      </a:lnTo>
                      <a:lnTo>
                        <a:pt x="1119" y="214"/>
                      </a:lnTo>
                      <a:lnTo>
                        <a:pt x="1098" y="218"/>
                      </a:lnTo>
                      <a:lnTo>
                        <a:pt x="1076" y="219"/>
                      </a:lnTo>
                      <a:lnTo>
                        <a:pt x="1054" y="218"/>
                      </a:lnTo>
                      <a:lnTo>
                        <a:pt x="1032" y="214"/>
                      </a:lnTo>
                      <a:lnTo>
                        <a:pt x="1011" y="209"/>
                      </a:lnTo>
                      <a:lnTo>
                        <a:pt x="990" y="201"/>
                      </a:lnTo>
                      <a:lnTo>
                        <a:pt x="971" y="192"/>
                      </a:lnTo>
                      <a:lnTo>
                        <a:pt x="953" y="181"/>
                      </a:lnTo>
                      <a:lnTo>
                        <a:pt x="936" y="169"/>
                      </a:lnTo>
                      <a:lnTo>
                        <a:pt x="921" y="155"/>
                      </a:lnTo>
                      <a:lnTo>
                        <a:pt x="907" y="139"/>
                      </a:lnTo>
                      <a:lnTo>
                        <a:pt x="894" y="122"/>
                      </a:lnTo>
                      <a:lnTo>
                        <a:pt x="883" y="105"/>
                      </a:lnTo>
                      <a:lnTo>
                        <a:pt x="874" y="85"/>
                      </a:lnTo>
                      <a:lnTo>
                        <a:pt x="866" y="65"/>
                      </a:lnTo>
                      <a:lnTo>
                        <a:pt x="861" y="43"/>
                      </a:lnTo>
                      <a:lnTo>
                        <a:pt x="857" y="23"/>
                      </a:lnTo>
                      <a:lnTo>
                        <a:pt x="856" y="0"/>
                      </a:lnTo>
                      <a:lnTo>
                        <a:pt x="828" y="0"/>
                      </a:lnTo>
                      <a:lnTo>
                        <a:pt x="801" y="0"/>
                      </a:lnTo>
                      <a:lnTo>
                        <a:pt x="778" y="0"/>
                      </a:lnTo>
                      <a:lnTo>
                        <a:pt x="755" y="0"/>
                      </a:lnTo>
                      <a:lnTo>
                        <a:pt x="735" y="0"/>
                      </a:lnTo>
                      <a:lnTo>
                        <a:pt x="716" y="0"/>
                      </a:lnTo>
                      <a:lnTo>
                        <a:pt x="697" y="0"/>
                      </a:lnTo>
                      <a:lnTo>
                        <a:pt x="680" y="0"/>
                      </a:lnTo>
                      <a:lnTo>
                        <a:pt x="663" y="0"/>
                      </a:lnTo>
                      <a:lnTo>
                        <a:pt x="647" y="0"/>
                      </a:lnTo>
                      <a:lnTo>
                        <a:pt x="631" y="0"/>
                      </a:lnTo>
                      <a:lnTo>
                        <a:pt x="616" y="0"/>
                      </a:lnTo>
                      <a:lnTo>
                        <a:pt x="600" y="0"/>
                      </a:lnTo>
                      <a:lnTo>
                        <a:pt x="584" y="0"/>
                      </a:lnTo>
                      <a:lnTo>
                        <a:pt x="567" y="0"/>
                      </a:lnTo>
                      <a:lnTo>
                        <a:pt x="550" y="0"/>
                      </a:lnTo>
                      <a:lnTo>
                        <a:pt x="532" y="0"/>
                      </a:lnTo>
                      <a:lnTo>
                        <a:pt x="512" y="0"/>
                      </a:lnTo>
                      <a:lnTo>
                        <a:pt x="491" y="0"/>
                      </a:lnTo>
                      <a:lnTo>
                        <a:pt x="468" y="0"/>
                      </a:lnTo>
                      <a:lnTo>
                        <a:pt x="444" y="0"/>
                      </a:lnTo>
                      <a:lnTo>
                        <a:pt x="418" y="0"/>
                      </a:lnTo>
                      <a:lnTo>
                        <a:pt x="389" y="0"/>
                      </a:lnTo>
                      <a:lnTo>
                        <a:pt x="358" y="0"/>
                      </a:lnTo>
                      <a:lnTo>
                        <a:pt x="326" y="0"/>
                      </a:lnTo>
                      <a:lnTo>
                        <a:pt x="289" y="0"/>
                      </a:lnTo>
                      <a:lnTo>
                        <a:pt x="250" y="0"/>
                      </a:lnTo>
                      <a:lnTo>
                        <a:pt x="207" y="0"/>
                      </a:lnTo>
                      <a:lnTo>
                        <a:pt x="161" y="0"/>
                      </a:lnTo>
                      <a:lnTo>
                        <a:pt x="112" y="0"/>
                      </a:lnTo>
                      <a:lnTo>
                        <a:pt x="58" y="0"/>
                      </a:lnTo>
                      <a:lnTo>
                        <a:pt x="0" y="0"/>
                      </a:lnTo>
                      <a:close/>
                    </a:path>
                  </a:pathLst>
                </a:custGeom>
                <a:solidFill>
                  <a:srgbClr val="A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51" name="Freeform 532">
                  <a:extLst>
                    <a:ext uri="{FF2B5EF4-FFF2-40B4-BE49-F238E27FC236}">
                      <a16:creationId xmlns:a16="http://schemas.microsoft.com/office/drawing/2014/main" id="{F588CACE-190F-4B8F-A4A2-1611647D9AFD}"/>
                    </a:ext>
                  </a:extLst>
                </p:cNvPr>
                <p:cNvSpPr>
                  <a:spLocks/>
                </p:cNvSpPr>
                <p:nvPr/>
              </p:nvSpPr>
              <p:spPr bwMode="auto">
                <a:xfrm>
                  <a:off x="1906" y="2803"/>
                  <a:ext cx="710" cy="354"/>
                </a:xfrm>
                <a:custGeom>
                  <a:avLst/>
                  <a:gdLst>
                    <a:gd name="T0" fmla="*/ 0 w 2129"/>
                    <a:gd name="T1" fmla="*/ 0 h 1063"/>
                    <a:gd name="T2" fmla="*/ 0 w 2129"/>
                    <a:gd name="T3" fmla="*/ 0 h 1063"/>
                    <a:gd name="T4" fmla="*/ 0 w 2129"/>
                    <a:gd name="T5" fmla="*/ 1 h 1063"/>
                    <a:gd name="T6" fmla="*/ 0 w 2129"/>
                    <a:gd name="T7" fmla="*/ 1 h 1063"/>
                    <a:gd name="T8" fmla="*/ 0 w 2129"/>
                    <a:gd name="T9" fmla="*/ 1 h 1063"/>
                    <a:gd name="T10" fmla="*/ 0 w 2129"/>
                    <a:gd name="T11" fmla="*/ 1 h 1063"/>
                    <a:gd name="T12" fmla="*/ 1 w 2129"/>
                    <a:gd name="T13" fmla="*/ 1 h 1063"/>
                    <a:gd name="T14" fmla="*/ 1 w 2129"/>
                    <a:gd name="T15" fmla="*/ 1 h 1063"/>
                    <a:gd name="T16" fmla="*/ 1 w 2129"/>
                    <a:gd name="T17" fmla="*/ 1 h 1063"/>
                    <a:gd name="T18" fmla="*/ 1 w 2129"/>
                    <a:gd name="T19" fmla="*/ 1 h 1063"/>
                    <a:gd name="T20" fmla="*/ 1 w 2129"/>
                    <a:gd name="T21" fmla="*/ 1 h 1063"/>
                    <a:gd name="T22" fmla="*/ 2 w 2129"/>
                    <a:gd name="T23" fmla="*/ 1 h 1063"/>
                    <a:gd name="T24" fmla="*/ 2 w 2129"/>
                    <a:gd name="T25" fmla="*/ 1 h 1063"/>
                    <a:gd name="T26" fmla="*/ 2 w 2129"/>
                    <a:gd name="T27" fmla="*/ 1 h 1063"/>
                    <a:gd name="T28" fmla="*/ 2 w 2129"/>
                    <a:gd name="T29" fmla="*/ 1 h 1063"/>
                    <a:gd name="T30" fmla="*/ 2 w 2129"/>
                    <a:gd name="T31" fmla="*/ 1 h 1063"/>
                    <a:gd name="T32" fmla="*/ 3 w 2129"/>
                    <a:gd name="T33" fmla="*/ 1 h 1063"/>
                    <a:gd name="T34" fmla="*/ 3 w 2129"/>
                    <a:gd name="T35" fmla="*/ 1 h 1063"/>
                    <a:gd name="T36" fmla="*/ 3 w 2129"/>
                    <a:gd name="T37" fmla="*/ 1 h 1063"/>
                    <a:gd name="T38" fmla="*/ 3 w 2129"/>
                    <a:gd name="T39" fmla="*/ 0 h 1063"/>
                    <a:gd name="T40" fmla="*/ 3 w 2129"/>
                    <a:gd name="T41" fmla="*/ 0 h 1063"/>
                    <a:gd name="T42" fmla="*/ 3 w 2129"/>
                    <a:gd name="T43" fmla="*/ 0 h 1063"/>
                    <a:gd name="T44" fmla="*/ 3 w 2129"/>
                    <a:gd name="T45" fmla="*/ 0 h 1063"/>
                    <a:gd name="T46" fmla="*/ 3 w 2129"/>
                    <a:gd name="T47" fmla="*/ 0 h 1063"/>
                    <a:gd name="T48" fmla="*/ 3 w 2129"/>
                    <a:gd name="T49" fmla="*/ 0 h 1063"/>
                    <a:gd name="T50" fmla="*/ 3 w 2129"/>
                    <a:gd name="T51" fmla="*/ 0 h 1063"/>
                    <a:gd name="T52" fmla="*/ 2 w 2129"/>
                    <a:gd name="T53" fmla="*/ 0 h 1063"/>
                    <a:gd name="T54" fmla="*/ 2 w 2129"/>
                    <a:gd name="T55" fmla="*/ 0 h 1063"/>
                    <a:gd name="T56" fmla="*/ 2 w 2129"/>
                    <a:gd name="T57" fmla="*/ 0 h 1063"/>
                    <a:gd name="T58" fmla="*/ 2 w 2129"/>
                    <a:gd name="T59" fmla="*/ 0 h 1063"/>
                    <a:gd name="T60" fmla="*/ 2 w 2129"/>
                    <a:gd name="T61" fmla="*/ 0 h 1063"/>
                    <a:gd name="T62" fmla="*/ 2 w 2129"/>
                    <a:gd name="T63" fmla="*/ 0 h 1063"/>
                    <a:gd name="T64" fmla="*/ 2 w 2129"/>
                    <a:gd name="T65" fmla="*/ 0 h 1063"/>
                    <a:gd name="T66" fmla="*/ 2 w 2129"/>
                    <a:gd name="T67" fmla="*/ 0 h 1063"/>
                    <a:gd name="T68" fmla="*/ 2 w 2129"/>
                    <a:gd name="T69" fmla="*/ 0 h 1063"/>
                    <a:gd name="T70" fmla="*/ 2 w 2129"/>
                    <a:gd name="T71" fmla="*/ 0 h 1063"/>
                    <a:gd name="T72" fmla="*/ 2 w 2129"/>
                    <a:gd name="T73" fmla="*/ 0 h 1063"/>
                    <a:gd name="T74" fmla="*/ 1 w 2129"/>
                    <a:gd name="T75" fmla="*/ 0 h 1063"/>
                    <a:gd name="T76" fmla="*/ 1 w 2129"/>
                    <a:gd name="T77" fmla="*/ 0 h 1063"/>
                    <a:gd name="T78" fmla="*/ 1 w 2129"/>
                    <a:gd name="T79" fmla="*/ 0 h 1063"/>
                    <a:gd name="T80" fmla="*/ 1 w 2129"/>
                    <a:gd name="T81" fmla="*/ 0 h 1063"/>
                    <a:gd name="T82" fmla="*/ 1 w 2129"/>
                    <a:gd name="T83" fmla="*/ 0 h 1063"/>
                    <a:gd name="T84" fmla="*/ 1 w 2129"/>
                    <a:gd name="T85" fmla="*/ 0 h 1063"/>
                    <a:gd name="T86" fmla="*/ 1 w 2129"/>
                    <a:gd name="T87" fmla="*/ 0 h 1063"/>
                    <a:gd name="T88" fmla="*/ 1 w 2129"/>
                    <a:gd name="T89" fmla="*/ 0 h 1063"/>
                    <a:gd name="T90" fmla="*/ 1 w 2129"/>
                    <a:gd name="T91" fmla="*/ 0 h 1063"/>
                    <a:gd name="T92" fmla="*/ 1 w 2129"/>
                    <a:gd name="T93" fmla="*/ 0 h 1063"/>
                    <a:gd name="T94" fmla="*/ 1 w 2129"/>
                    <a:gd name="T95" fmla="*/ 0 h 1063"/>
                    <a:gd name="T96" fmla="*/ 1 w 2129"/>
                    <a:gd name="T97" fmla="*/ 0 h 1063"/>
                    <a:gd name="T98" fmla="*/ 1 w 2129"/>
                    <a:gd name="T99" fmla="*/ 0 h 1063"/>
                    <a:gd name="T100" fmla="*/ 0 w 2129"/>
                    <a:gd name="T101" fmla="*/ 0 h 1063"/>
                    <a:gd name="T102" fmla="*/ 0 w 2129"/>
                    <a:gd name="T103" fmla="*/ 0 h 1063"/>
                    <a:gd name="T104" fmla="*/ 0 w 2129"/>
                    <a:gd name="T105" fmla="*/ 0 h 10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29" h="1063">
                      <a:moveTo>
                        <a:pt x="0" y="0"/>
                      </a:moveTo>
                      <a:lnTo>
                        <a:pt x="1" y="54"/>
                      </a:lnTo>
                      <a:lnTo>
                        <a:pt x="5" y="108"/>
                      </a:lnTo>
                      <a:lnTo>
                        <a:pt x="12" y="162"/>
                      </a:lnTo>
                      <a:lnTo>
                        <a:pt x="22" y="213"/>
                      </a:lnTo>
                      <a:lnTo>
                        <a:pt x="34" y="265"/>
                      </a:lnTo>
                      <a:lnTo>
                        <a:pt x="48" y="315"/>
                      </a:lnTo>
                      <a:lnTo>
                        <a:pt x="64" y="364"/>
                      </a:lnTo>
                      <a:lnTo>
                        <a:pt x="84" y="413"/>
                      </a:lnTo>
                      <a:lnTo>
                        <a:pt x="105" y="460"/>
                      </a:lnTo>
                      <a:lnTo>
                        <a:pt x="129" y="506"/>
                      </a:lnTo>
                      <a:lnTo>
                        <a:pt x="154" y="551"/>
                      </a:lnTo>
                      <a:lnTo>
                        <a:pt x="182" y="593"/>
                      </a:lnTo>
                      <a:lnTo>
                        <a:pt x="213" y="635"/>
                      </a:lnTo>
                      <a:lnTo>
                        <a:pt x="243" y="676"/>
                      </a:lnTo>
                      <a:lnTo>
                        <a:pt x="277" y="714"/>
                      </a:lnTo>
                      <a:lnTo>
                        <a:pt x="312" y="751"/>
                      </a:lnTo>
                      <a:lnTo>
                        <a:pt x="350" y="786"/>
                      </a:lnTo>
                      <a:lnTo>
                        <a:pt x="388" y="820"/>
                      </a:lnTo>
                      <a:lnTo>
                        <a:pt x="429" y="852"/>
                      </a:lnTo>
                      <a:lnTo>
                        <a:pt x="470" y="882"/>
                      </a:lnTo>
                      <a:lnTo>
                        <a:pt x="514" y="909"/>
                      </a:lnTo>
                      <a:lnTo>
                        <a:pt x="558" y="935"/>
                      </a:lnTo>
                      <a:lnTo>
                        <a:pt x="604" y="958"/>
                      </a:lnTo>
                      <a:lnTo>
                        <a:pt x="651" y="980"/>
                      </a:lnTo>
                      <a:lnTo>
                        <a:pt x="699" y="999"/>
                      </a:lnTo>
                      <a:lnTo>
                        <a:pt x="749" y="1015"/>
                      </a:lnTo>
                      <a:lnTo>
                        <a:pt x="799" y="1029"/>
                      </a:lnTo>
                      <a:lnTo>
                        <a:pt x="851" y="1042"/>
                      </a:lnTo>
                      <a:lnTo>
                        <a:pt x="903" y="1051"/>
                      </a:lnTo>
                      <a:lnTo>
                        <a:pt x="956" y="1058"/>
                      </a:lnTo>
                      <a:lnTo>
                        <a:pt x="1010" y="1062"/>
                      </a:lnTo>
                      <a:lnTo>
                        <a:pt x="1065" y="1063"/>
                      </a:lnTo>
                      <a:lnTo>
                        <a:pt x="1119" y="1062"/>
                      </a:lnTo>
                      <a:lnTo>
                        <a:pt x="1173" y="1058"/>
                      </a:lnTo>
                      <a:lnTo>
                        <a:pt x="1226" y="1051"/>
                      </a:lnTo>
                      <a:lnTo>
                        <a:pt x="1278" y="1042"/>
                      </a:lnTo>
                      <a:lnTo>
                        <a:pt x="1330" y="1029"/>
                      </a:lnTo>
                      <a:lnTo>
                        <a:pt x="1380" y="1015"/>
                      </a:lnTo>
                      <a:lnTo>
                        <a:pt x="1430" y="999"/>
                      </a:lnTo>
                      <a:lnTo>
                        <a:pt x="1478" y="980"/>
                      </a:lnTo>
                      <a:lnTo>
                        <a:pt x="1525" y="958"/>
                      </a:lnTo>
                      <a:lnTo>
                        <a:pt x="1571" y="935"/>
                      </a:lnTo>
                      <a:lnTo>
                        <a:pt x="1615" y="909"/>
                      </a:lnTo>
                      <a:lnTo>
                        <a:pt x="1659" y="882"/>
                      </a:lnTo>
                      <a:lnTo>
                        <a:pt x="1701" y="852"/>
                      </a:lnTo>
                      <a:lnTo>
                        <a:pt x="1741" y="820"/>
                      </a:lnTo>
                      <a:lnTo>
                        <a:pt x="1780" y="786"/>
                      </a:lnTo>
                      <a:lnTo>
                        <a:pt x="1817" y="751"/>
                      </a:lnTo>
                      <a:lnTo>
                        <a:pt x="1852" y="714"/>
                      </a:lnTo>
                      <a:lnTo>
                        <a:pt x="1886" y="676"/>
                      </a:lnTo>
                      <a:lnTo>
                        <a:pt x="1917" y="635"/>
                      </a:lnTo>
                      <a:lnTo>
                        <a:pt x="1947" y="593"/>
                      </a:lnTo>
                      <a:lnTo>
                        <a:pt x="1975" y="551"/>
                      </a:lnTo>
                      <a:lnTo>
                        <a:pt x="2000" y="506"/>
                      </a:lnTo>
                      <a:lnTo>
                        <a:pt x="2024" y="460"/>
                      </a:lnTo>
                      <a:lnTo>
                        <a:pt x="2045" y="413"/>
                      </a:lnTo>
                      <a:lnTo>
                        <a:pt x="2065" y="364"/>
                      </a:lnTo>
                      <a:lnTo>
                        <a:pt x="2081" y="315"/>
                      </a:lnTo>
                      <a:lnTo>
                        <a:pt x="2095" y="265"/>
                      </a:lnTo>
                      <a:lnTo>
                        <a:pt x="2107" y="213"/>
                      </a:lnTo>
                      <a:lnTo>
                        <a:pt x="2117" y="162"/>
                      </a:lnTo>
                      <a:lnTo>
                        <a:pt x="2124" y="108"/>
                      </a:lnTo>
                      <a:lnTo>
                        <a:pt x="2128" y="54"/>
                      </a:lnTo>
                      <a:lnTo>
                        <a:pt x="2129" y="0"/>
                      </a:lnTo>
                      <a:lnTo>
                        <a:pt x="2100" y="0"/>
                      </a:lnTo>
                      <a:lnTo>
                        <a:pt x="2073" y="0"/>
                      </a:lnTo>
                      <a:lnTo>
                        <a:pt x="2048" y="0"/>
                      </a:lnTo>
                      <a:lnTo>
                        <a:pt x="2025" y="0"/>
                      </a:lnTo>
                      <a:lnTo>
                        <a:pt x="2004" y="0"/>
                      </a:lnTo>
                      <a:lnTo>
                        <a:pt x="1984" y="0"/>
                      </a:lnTo>
                      <a:lnTo>
                        <a:pt x="1965" y="0"/>
                      </a:lnTo>
                      <a:lnTo>
                        <a:pt x="1947" y="0"/>
                      </a:lnTo>
                      <a:lnTo>
                        <a:pt x="1931" y="0"/>
                      </a:lnTo>
                      <a:lnTo>
                        <a:pt x="1914" y="0"/>
                      </a:lnTo>
                      <a:lnTo>
                        <a:pt x="1898" y="0"/>
                      </a:lnTo>
                      <a:lnTo>
                        <a:pt x="1883" y="0"/>
                      </a:lnTo>
                      <a:lnTo>
                        <a:pt x="1866" y="0"/>
                      </a:lnTo>
                      <a:lnTo>
                        <a:pt x="1850" y="0"/>
                      </a:lnTo>
                      <a:lnTo>
                        <a:pt x="1833" y="0"/>
                      </a:lnTo>
                      <a:lnTo>
                        <a:pt x="1817" y="0"/>
                      </a:lnTo>
                      <a:lnTo>
                        <a:pt x="1798" y="0"/>
                      </a:lnTo>
                      <a:lnTo>
                        <a:pt x="1780" y="0"/>
                      </a:lnTo>
                      <a:lnTo>
                        <a:pt x="1759" y="0"/>
                      </a:lnTo>
                      <a:lnTo>
                        <a:pt x="1737" y="0"/>
                      </a:lnTo>
                      <a:lnTo>
                        <a:pt x="1714" y="0"/>
                      </a:lnTo>
                      <a:lnTo>
                        <a:pt x="1687" y="0"/>
                      </a:lnTo>
                      <a:lnTo>
                        <a:pt x="1660" y="0"/>
                      </a:lnTo>
                      <a:lnTo>
                        <a:pt x="1630" y="0"/>
                      </a:lnTo>
                      <a:lnTo>
                        <a:pt x="1599" y="0"/>
                      </a:lnTo>
                      <a:lnTo>
                        <a:pt x="1564" y="0"/>
                      </a:lnTo>
                      <a:lnTo>
                        <a:pt x="1525" y="0"/>
                      </a:lnTo>
                      <a:lnTo>
                        <a:pt x="1483" y="0"/>
                      </a:lnTo>
                      <a:lnTo>
                        <a:pt x="1440" y="0"/>
                      </a:lnTo>
                      <a:lnTo>
                        <a:pt x="1391" y="0"/>
                      </a:lnTo>
                      <a:lnTo>
                        <a:pt x="1340" y="0"/>
                      </a:lnTo>
                      <a:lnTo>
                        <a:pt x="1284" y="0"/>
                      </a:lnTo>
                      <a:lnTo>
                        <a:pt x="1283" y="23"/>
                      </a:lnTo>
                      <a:lnTo>
                        <a:pt x="1280" y="43"/>
                      </a:lnTo>
                      <a:lnTo>
                        <a:pt x="1274" y="65"/>
                      </a:lnTo>
                      <a:lnTo>
                        <a:pt x="1266" y="85"/>
                      </a:lnTo>
                      <a:lnTo>
                        <a:pt x="1258" y="105"/>
                      </a:lnTo>
                      <a:lnTo>
                        <a:pt x="1247" y="122"/>
                      </a:lnTo>
                      <a:lnTo>
                        <a:pt x="1233" y="139"/>
                      </a:lnTo>
                      <a:lnTo>
                        <a:pt x="1219" y="155"/>
                      </a:lnTo>
                      <a:lnTo>
                        <a:pt x="1204" y="169"/>
                      </a:lnTo>
                      <a:lnTo>
                        <a:pt x="1187" y="181"/>
                      </a:lnTo>
                      <a:lnTo>
                        <a:pt x="1169" y="192"/>
                      </a:lnTo>
                      <a:lnTo>
                        <a:pt x="1150" y="201"/>
                      </a:lnTo>
                      <a:lnTo>
                        <a:pt x="1129" y="209"/>
                      </a:lnTo>
                      <a:lnTo>
                        <a:pt x="1108" y="214"/>
                      </a:lnTo>
                      <a:lnTo>
                        <a:pt x="1087" y="218"/>
                      </a:lnTo>
                      <a:lnTo>
                        <a:pt x="1065" y="219"/>
                      </a:lnTo>
                      <a:lnTo>
                        <a:pt x="1043" y="218"/>
                      </a:lnTo>
                      <a:lnTo>
                        <a:pt x="1021" y="214"/>
                      </a:lnTo>
                      <a:lnTo>
                        <a:pt x="1000" y="209"/>
                      </a:lnTo>
                      <a:lnTo>
                        <a:pt x="979" y="201"/>
                      </a:lnTo>
                      <a:lnTo>
                        <a:pt x="960" y="192"/>
                      </a:lnTo>
                      <a:lnTo>
                        <a:pt x="942" y="181"/>
                      </a:lnTo>
                      <a:lnTo>
                        <a:pt x="925" y="169"/>
                      </a:lnTo>
                      <a:lnTo>
                        <a:pt x="910" y="155"/>
                      </a:lnTo>
                      <a:lnTo>
                        <a:pt x="896" y="139"/>
                      </a:lnTo>
                      <a:lnTo>
                        <a:pt x="883" y="122"/>
                      </a:lnTo>
                      <a:lnTo>
                        <a:pt x="872" y="105"/>
                      </a:lnTo>
                      <a:lnTo>
                        <a:pt x="863" y="85"/>
                      </a:lnTo>
                      <a:lnTo>
                        <a:pt x="855" y="65"/>
                      </a:lnTo>
                      <a:lnTo>
                        <a:pt x="850" y="43"/>
                      </a:lnTo>
                      <a:lnTo>
                        <a:pt x="846" y="23"/>
                      </a:lnTo>
                      <a:lnTo>
                        <a:pt x="845" y="0"/>
                      </a:lnTo>
                      <a:lnTo>
                        <a:pt x="816" y="0"/>
                      </a:lnTo>
                      <a:lnTo>
                        <a:pt x="789" y="0"/>
                      </a:lnTo>
                      <a:lnTo>
                        <a:pt x="764" y="0"/>
                      </a:lnTo>
                      <a:lnTo>
                        <a:pt x="741" y="0"/>
                      </a:lnTo>
                      <a:lnTo>
                        <a:pt x="719" y="0"/>
                      </a:lnTo>
                      <a:lnTo>
                        <a:pt x="699" y="0"/>
                      </a:lnTo>
                      <a:lnTo>
                        <a:pt x="681" y="0"/>
                      </a:lnTo>
                      <a:lnTo>
                        <a:pt x="663" y="0"/>
                      </a:lnTo>
                      <a:lnTo>
                        <a:pt x="646" y="0"/>
                      </a:lnTo>
                      <a:lnTo>
                        <a:pt x="629" y="0"/>
                      </a:lnTo>
                      <a:lnTo>
                        <a:pt x="613" y="0"/>
                      </a:lnTo>
                      <a:lnTo>
                        <a:pt x="597" y="0"/>
                      </a:lnTo>
                      <a:lnTo>
                        <a:pt x="581" y="0"/>
                      </a:lnTo>
                      <a:lnTo>
                        <a:pt x="566" y="0"/>
                      </a:lnTo>
                      <a:lnTo>
                        <a:pt x="549" y="0"/>
                      </a:lnTo>
                      <a:lnTo>
                        <a:pt x="532" y="0"/>
                      </a:lnTo>
                      <a:lnTo>
                        <a:pt x="513" y="0"/>
                      </a:lnTo>
                      <a:lnTo>
                        <a:pt x="494" y="0"/>
                      </a:lnTo>
                      <a:lnTo>
                        <a:pt x="474" y="0"/>
                      </a:lnTo>
                      <a:lnTo>
                        <a:pt x="452" y="0"/>
                      </a:lnTo>
                      <a:lnTo>
                        <a:pt x="429" y="0"/>
                      </a:lnTo>
                      <a:lnTo>
                        <a:pt x="403" y="0"/>
                      </a:lnTo>
                      <a:lnTo>
                        <a:pt x="376" y="0"/>
                      </a:lnTo>
                      <a:lnTo>
                        <a:pt x="346" y="0"/>
                      </a:lnTo>
                      <a:lnTo>
                        <a:pt x="313" y="0"/>
                      </a:lnTo>
                      <a:lnTo>
                        <a:pt x="278" y="0"/>
                      </a:lnTo>
                      <a:lnTo>
                        <a:pt x="241" y="0"/>
                      </a:lnTo>
                      <a:lnTo>
                        <a:pt x="199" y="0"/>
                      </a:lnTo>
                      <a:lnTo>
                        <a:pt x="155" y="0"/>
                      </a:lnTo>
                      <a:lnTo>
                        <a:pt x="107" y="0"/>
                      </a:lnTo>
                      <a:lnTo>
                        <a:pt x="56" y="0"/>
                      </a:lnTo>
                      <a:lnTo>
                        <a:pt x="0" y="0"/>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52" name="Freeform 533">
                  <a:extLst>
                    <a:ext uri="{FF2B5EF4-FFF2-40B4-BE49-F238E27FC236}">
                      <a16:creationId xmlns:a16="http://schemas.microsoft.com/office/drawing/2014/main" id="{20107E8C-3EDD-4FBC-9273-DFD812DFB980}"/>
                    </a:ext>
                  </a:extLst>
                </p:cNvPr>
                <p:cNvSpPr>
                  <a:spLocks/>
                </p:cNvSpPr>
                <p:nvPr/>
              </p:nvSpPr>
              <p:spPr bwMode="auto">
                <a:xfrm>
                  <a:off x="1910" y="2803"/>
                  <a:ext cx="703" cy="351"/>
                </a:xfrm>
                <a:custGeom>
                  <a:avLst/>
                  <a:gdLst>
                    <a:gd name="T0" fmla="*/ 0 w 2110"/>
                    <a:gd name="T1" fmla="*/ 0 h 1054"/>
                    <a:gd name="T2" fmla="*/ 0 w 2110"/>
                    <a:gd name="T3" fmla="*/ 0 h 1054"/>
                    <a:gd name="T4" fmla="*/ 0 w 2110"/>
                    <a:gd name="T5" fmla="*/ 1 h 1054"/>
                    <a:gd name="T6" fmla="*/ 0 w 2110"/>
                    <a:gd name="T7" fmla="*/ 1 h 1054"/>
                    <a:gd name="T8" fmla="*/ 0 w 2110"/>
                    <a:gd name="T9" fmla="*/ 1 h 1054"/>
                    <a:gd name="T10" fmla="*/ 0 w 2110"/>
                    <a:gd name="T11" fmla="*/ 1 h 1054"/>
                    <a:gd name="T12" fmla="*/ 1 w 2110"/>
                    <a:gd name="T13" fmla="*/ 1 h 1054"/>
                    <a:gd name="T14" fmla="*/ 1 w 2110"/>
                    <a:gd name="T15" fmla="*/ 1 h 1054"/>
                    <a:gd name="T16" fmla="*/ 1 w 2110"/>
                    <a:gd name="T17" fmla="*/ 1 h 1054"/>
                    <a:gd name="T18" fmla="*/ 1 w 2110"/>
                    <a:gd name="T19" fmla="*/ 1 h 1054"/>
                    <a:gd name="T20" fmla="*/ 1 w 2110"/>
                    <a:gd name="T21" fmla="*/ 1 h 1054"/>
                    <a:gd name="T22" fmla="*/ 2 w 2110"/>
                    <a:gd name="T23" fmla="*/ 1 h 1054"/>
                    <a:gd name="T24" fmla="*/ 2 w 2110"/>
                    <a:gd name="T25" fmla="*/ 1 h 1054"/>
                    <a:gd name="T26" fmla="*/ 2 w 2110"/>
                    <a:gd name="T27" fmla="*/ 1 h 1054"/>
                    <a:gd name="T28" fmla="*/ 2 w 2110"/>
                    <a:gd name="T29" fmla="*/ 1 h 1054"/>
                    <a:gd name="T30" fmla="*/ 2 w 2110"/>
                    <a:gd name="T31" fmla="*/ 1 h 1054"/>
                    <a:gd name="T32" fmla="*/ 3 w 2110"/>
                    <a:gd name="T33" fmla="*/ 1 h 1054"/>
                    <a:gd name="T34" fmla="*/ 3 w 2110"/>
                    <a:gd name="T35" fmla="*/ 1 h 1054"/>
                    <a:gd name="T36" fmla="*/ 3 w 2110"/>
                    <a:gd name="T37" fmla="*/ 1 h 1054"/>
                    <a:gd name="T38" fmla="*/ 3 w 2110"/>
                    <a:gd name="T39" fmla="*/ 0 h 1054"/>
                    <a:gd name="T40" fmla="*/ 3 w 2110"/>
                    <a:gd name="T41" fmla="*/ 0 h 1054"/>
                    <a:gd name="T42" fmla="*/ 3 w 2110"/>
                    <a:gd name="T43" fmla="*/ 0 h 1054"/>
                    <a:gd name="T44" fmla="*/ 3 w 2110"/>
                    <a:gd name="T45" fmla="*/ 0 h 1054"/>
                    <a:gd name="T46" fmla="*/ 3 w 2110"/>
                    <a:gd name="T47" fmla="*/ 0 h 1054"/>
                    <a:gd name="T48" fmla="*/ 3 w 2110"/>
                    <a:gd name="T49" fmla="*/ 0 h 1054"/>
                    <a:gd name="T50" fmla="*/ 3 w 2110"/>
                    <a:gd name="T51" fmla="*/ 0 h 1054"/>
                    <a:gd name="T52" fmla="*/ 2 w 2110"/>
                    <a:gd name="T53" fmla="*/ 0 h 1054"/>
                    <a:gd name="T54" fmla="*/ 2 w 2110"/>
                    <a:gd name="T55" fmla="*/ 0 h 1054"/>
                    <a:gd name="T56" fmla="*/ 2 w 2110"/>
                    <a:gd name="T57" fmla="*/ 0 h 1054"/>
                    <a:gd name="T58" fmla="*/ 2 w 2110"/>
                    <a:gd name="T59" fmla="*/ 0 h 1054"/>
                    <a:gd name="T60" fmla="*/ 2 w 2110"/>
                    <a:gd name="T61" fmla="*/ 0 h 1054"/>
                    <a:gd name="T62" fmla="*/ 2 w 2110"/>
                    <a:gd name="T63" fmla="*/ 0 h 1054"/>
                    <a:gd name="T64" fmla="*/ 2 w 2110"/>
                    <a:gd name="T65" fmla="*/ 0 h 1054"/>
                    <a:gd name="T66" fmla="*/ 2 w 2110"/>
                    <a:gd name="T67" fmla="*/ 0 h 1054"/>
                    <a:gd name="T68" fmla="*/ 2 w 2110"/>
                    <a:gd name="T69" fmla="*/ 0 h 1054"/>
                    <a:gd name="T70" fmla="*/ 2 w 2110"/>
                    <a:gd name="T71" fmla="*/ 0 h 1054"/>
                    <a:gd name="T72" fmla="*/ 2 w 2110"/>
                    <a:gd name="T73" fmla="*/ 0 h 1054"/>
                    <a:gd name="T74" fmla="*/ 1 w 2110"/>
                    <a:gd name="T75" fmla="*/ 0 h 1054"/>
                    <a:gd name="T76" fmla="*/ 1 w 2110"/>
                    <a:gd name="T77" fmla="*/ 0 h 1054"/>
                    <a:gd name="T78" fmla="*/ 1 w 2110"/>
                    <a:gd name="T79" fmla="*/ 0 h 1054"/>
                    <a:gd name="T80" fmla="*/ 1 w 2110"/>
                    <a:gd name="T81" fmla="*/ 0 h 1054"/>
                    <a:gd name="T82" fmla="*/ 1 w 2110"/>
                    <a:gd name="T83" fmla="*/ 0 h 1054"/>
                    <a:gd name="T84" fmla="*/ 1 w 2110"/>
                    <a:gd name="T85" fmla="*/ 0 h 1054"/>
                    <a:gd name="T86" fmla="*/ 1 w 2110"/>
                    <a:gd name="T87" fmla="*/ 0 h 1054"/>
                    <a:gd name="T88" fmla="*/ 1 w 2110"/>
                    <a:gd name="T89" fmla="*/ 0 h 1054"/>
                    <a:gd name="T90" fmla="*/ 1 w 2110"/>
                    <a:gd name="T91" fmla="*/ 0 h 1054"/>
                    <a:gd name="T92" fmla="*/ 1 w 2110"/>
                    <a:gd name="T93" fmla="*/ 0 h 1054"/>
                    <a:gd name="T94" fmla="*/ 1 w 2110"/>
                    <a:gd name="T95" fmla="*/ 0 h 1054"/>
                    <a:gd name="T96" fmla="*/ 1 w 2110"/>
                    <a:gd name="T97" fmla="*/ 0 h 1054"/>
                    <a:gd name="T98" fmla="*/ 1 w 2110"/>
                    <a:gd name="T99" fmla="*/ 0 h 1054"/>
                    <a:gd name="T100" fmla="*/ 0 w 2110"/>
                    <a:gd name="T101" fmla="*/ 0 h 1054"/>
                    <a:gd name="T102" fmla="*/ 0 w 2110"/>
                    <a:gd name="T103" fmla="*/ 0 h 1054"/>
                    <a:gd name="T104" fmla="*/ 0 w 2110"/>
                    <a:gd name="T105" fmla="*/ 0 h 10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10" h="1054">
                      <a:moveTo>
                        <a:pt x="0" y="0"/>
                      </a:moveTo>
                      <a:lnTo>
                        <a:pt x="1" y="53"/>
                      </a:lnTo>
                      <a:lnTo>
                        <a:pt x="5" y="107"/>
                      </a:lnTo>
                      <a:lnTo>
                        <a:pt x="12" y="160"/>
                      </a:lnTo>
                      <a:lnTo>
                        <a:pt x="22" y="212"/>
                      </a:lnTo>
                      <a:lnTo>
                        <a:pt x="33" y="263"/>
                      </a:lnTo>
                      <a:lnTo>
                        <a:pt x="47" y="313"/>
                      </a:lnTo>
                      <a:lnTo>
                        <a:pt x="64" y="361"/>
                      </a:lnTo>
                      <a:lnTo>
                        <a:pt x="83" y="409"/>
                      </a:lnTo>
                      <a:lnTo>
                        <a:pt x="104" y="456"/>
                      </a:lnTo>
                      <a:lnTo>
                        <a:pt x="128" y="501"/>
                      </a:lnTo>
                      <a:lnTo>
                        <a:pt x="153" y="545"/>
                      </a:lnTo>
                      <a:lnTo>
                        <a:pt x="181" y="588"/>
                      </a:lnTo>
                      <a:lnTo>
                        <a:pt x="210" y="630"/>
                      </a:lnTo>
                      <a:lnTo>
                        <a:pt x="241" y="669"/>
                      </a:lnTo>
                      <a:lnTo>
                        <a:pt x="275" y="707"/>
                      </a:lnTo>
                      <a:lnTo>
                        <a:pt x="310" y="745"/>
                      </a:lnTo>
                      <a:lnTo>
                        <a:pt x="346" y="780"/>
                      </a:lnTo>
                      <a:lnTo>
                        <a:pt x="385" y="813"/>
                      </a:lnTo>
                      <a:lnTo>
                        <a:pt x="424" y="844"/>
                      </a:lnTo>
                      <a:lnTo>
                        <a:pt x="466" y="873"/>
                      </a:lnTo>
                      <a:lnTo>
                        <a:pt x="508" y="900"/>
                      </a:lnTo>
                      <a:lnTo>
                        <a:pt x="552" y="926"/>
                      </a:lnTo>
                      <a:lnTo>
                        <a:pt x="598" y="949"/>
                      </a:lnTo>
                      <a:lnTo>
                        <a:pt x="646" y="970"/>
                      </a:lnTo>
                      <a:lnTo>
                        <a:pt x="693" y="989"/>
                      </a:lnTo>
                      <a:lnTo>
                        <a:pt x="742" y="1006"/>
                      </a:lnTo>
                      <a:lnTo>
                        <a:pt x="791" y="1021"/>
                      </a:lnTo>
                      <a:lnTo>
                        <a:pt x="843" y="1032"/>
                      </a:lnTo>
                      <a:lnTo>
                        <a:pt x="894" y="1042"/>
                      </a:lnTo>
                      <a:lnTo>
                        <a:pt x="947" y="1048"/>
                      </a:lnTo>
                      <a:lnTo>
                        <a:pt x="1001" y="1052"/>
                      </a:lnTo>
                      <a:lnTo>
                        <a:pt x="1055" y="1054"/>
                      </a:lnTo>
                      <a:lnTo>
                        <a:pt x="1108" y="1052"/>
                      </a:lnTo>
                      <a:lnTo>
                        <a:pt x="1162" y="1048"/>
                      </a:lnTo>
                      <a:lnTo>
                        <a:pt x="1215" y="1042"/>
                      </a:lnTo>
                      <a:lnTo>
                        <a:pt x="1266" y="1032"/>
                      </a:lnTo>
                      <a:lnTo>
                        <a:pt x="1318" y="1021"/>
                      </a:lnTo>
                      <a:lnTo>
                        <a:pt x="1367" y="1006"/>
                      </a:lnTo>
                      <a:lnTo>
                        <a:pt x="1416" y="989"/>
                      </a:lnTo>
                      <a:lnTo>
                        <a:pt x="1464" y="970"/>
                      </a:lnTo>
                      <a:lnTo>
                        <a:pt x="1511" y="949"/>
                      </a:lnTo>
                      <a:lnTo>
                        <a:pt x="1557" y="926"/>
                      </a:lnTo>
                      <a:lnTo>
                        <a:pt x="1601" y="900"/>
                      </a:lnTo>
                      <a:lnTo>
                        <a:pt x="1643" y="873"/>
                      </a:lnTo>
                      <a:lnTo>
                        <a:pt x="1685" y="844"/>
                      </a:lnTo>
                      <a:lnTo>
                        <a:pt x="1725" y="813"/>
                      </a:lnTo>
                      <a:lnTo>
                        <a:pt x="1763" y="780"/>
                      </a:lnTo>
                      <a:lnTo>
                        <a:pt x="1799" y="745"/>
                      </a:lnTo>
                      <a:lnTo>
                        <a:pt x="1834" y="707"/>
                      </a:lnTo>
                      <a:lnTo>
                        <a:pt x="1868" y="669"/>
                      </a:lnTo>
                      <a:lnTo>
                        <a:pt x="1899" y="630"/>
                      </a:lnTo>
                      <a:lnTo>
                        <a:pt x="1929" y="588"/>
                      </a:lnTo>
                      <a:lnTo>
                        <a:pt x="1956" y="545"/>
                      </a:lnTo>
                      <a:lnTo>
                        <a:pt x="1981" y="501"/>
                      </a:lnTo>
                      <a:lnTo>
                        <a:pt x="2005" y="456"/>
                      </a:lnTo>
                      <a:lnTo>
                        <a:pt x="2026" y="409"/>
                      </a:lnTo>
                      <a:lnTo>
                        <a:pt x="2045" y="361"/>
                      </a:lnTo>
                      <a:lnTo>
                        <a:pt x="2062" y="313"/>
                      </a:lnTo>
                      <a:lnTo>
                        <a:pt x="2077" y="263"/>
                      </a:lnTo>
                      <a:lnTo>
                        <a:pt x="2088" y="212"/>
                      </a:lnTo>
                      <a:lnTo>
                        <a:pt x="2097" y="160"/>
                      </a:lnTo>
                      <a:lnTo>
                        <a:pt x="2104" y="107"/>
                      </a:lnTo>
                      <a:lnTo>
                        <a:pt x="2108" y="53"/>
                      </a:lnTo>
                      <a:lnTo>
                        <a:pt x="2110" y="0"/>
                      </a:lnTo>
                      <a:lnTo>
                        <a:pt x="2080" y="0"/>
                      </a:lnTo>
                      <a:lnTo>
                        <a:pt x="2051" y="0"/>
                      </a:lnTo>
                      <a:lnTo>
                        <a:pt x="2026" y="0"/>
                      </a:lnTo>
                      <a:lnTo>
                        <a:pt x="2002" y="0"/>
                      </a:lnTo>
                      <a:lnTo>
                        <a:pt x="1980" y="0"/>
                      </a:lnTo>
                      <a:lnTo>
                        <a:pt x="1959" y="0"/>
                      </a:lnTo>
                      <a:lnTo>
                        <a:pt x="1940" y="0"/>
                      </a:lnTo>
                      <a:lnTo>
                        <a:pt x="1921" y="0"/>
                      </a:lnTo>
                      <a:lnTo>
                        <a:pt x="1904" y="0"/>
                      </a:lnTo>
                      <a:lnTo>
                        <a:pt x="1887" y="0"/>
                      </a:lnTo>
                      <a:lnTo>
                        <a:pt x="1870" y="0"/>
                      </a:lnTo>
                      <a:lnTo>
                        <a:pt x="1855" y="0"/>
                      </a:lnTo>
                      <a:lnTo>
                        <a:pt x="1839" y="0"/>
                      </a:lnTo>
                      <a:lnTo>
                        <a:pt x="1822" y="0"/>
                      </a:lnTo>
                      <a:lnTo>
                        <a:pt x="1806" y="0"/>
                      </a:lnTo>
                      <a:lnTo>
                        <a:pt x="1789" y="0"/>
                      </a:lnTo>
                      <a:lnTo>
                        <a:pt x="1772" y="0"/>
                      </a:lnTo>
                      <a:lnTo>
                        <a:pt x="1753" y="0"/>
                      </a:lnTo>
                      <a:lnTo>
                        <a:pt x="1732" y="0"/>
                      </a:lnTo>
                      <a:lnTo>
                        <a:pt x="1711" y="0"/>
                      </a:lnTo>
                      <a:lnTo>
                        <a:pt x="1688" y="0"/>
                      </a:lnTo>
                      <a:lnTo>
                        <a:pt x="1663" y="0"/>
                      </a:lnTo>
                      <a:lnTo>
                        <a:pt x="1637" y="0"/>
                      </a:lnTo>
                      <a:lnTo>
                        <a:pt x="1608" y="0"/>
                      </a:lnTo>
                      <a:lnTo>
                        <a:pt x="1577" y="0"/>
                      </a:lnTo>
                      <a:lnTo>
                        <a:pt x="1543" y="0"/>
                      </a:lnTo>
                      <a:lnTo>
                        <a:pt x="1506" y="0"/>
                      </a:lnTo>
                      <a:lnTo>
                        <a:pt x="1467" y="0"/>
                      </a:lnTo>
                      <a:lnTo>
                        <a:pt x="1424" y="0"/>
                      </a:lnTo>
                      <a:lnTo>
                        <a:pt x="1378" y="0"/>
                      </a:lnTo>
                      <a:lnTo>
                        <a:pt x="1328" y="0"/>
                      </a:lnTo>
                      <a:lnTo>
                        <a:pt x="1274" y="0"/>
                      </a:lnTo>
                      <a:lnTo>
                        <a:pt x="1273" y="23"/>
                      </a:lnTo>
                      <a:lnTo>
                        <a:pt x="1270" y="43"/>
                      </a:lnTo>
                      <a:lnTo>
                        <a:pt x="1264" y="65"/>
                      </a:lnTo>
                      <a:lnTo>
                        <a:pt x="1256" y="85"/>
                      </a:lnTo>
                      <a:lnTo>
                        <a:pt x="1248" y="105"/>
                      </a:lnTo>
                      <a:lnTo>
                        <a:pt x="1237" y="122"/>
                      </a:lnTo>
                      <a:lnTo>
                        <a:pt x="1223" y="139"/>
                      </a:lnTo>
                      <a:lnTo>
                        <a:pt x="1209" y="155"/>
                      </a:lnTo>
                      <a:lnTo>
                        <a:pt x="1194" y="169"/>
                      </a:lnTo>
                      <a:lnTo>
                        <a:pt x="1177" y="181"/>
                      </a:lnTo>
                      <a:lnTo>
                        <a:pt x="1159" y="192"/>
                      </a:lnTo>
                      <a:lnTo>
                        <a:pt x="1140" y="201"/>
                      </a:lnTo>
                      <a:lnTo>
                        <a:pt x="1119" y="209"/>
                      </a:lnTo>
                      <a:lnTo>
                        <a:pt x="1098" y="214"/>
                      </a:lnTo>
                      <a:lnTo>
                        <a:pt x="1077" y="218"/>
                      </a:lnTo>
                      <a:lnTo>
                        <a:pt x="1055" y="219"/>
                      </a:lnTo>
                      <a:lnTo>
                        <a:pt x="1033" y="218"/>
                      </a:lnTo>
                      <a:lnTo>
                        <a:pt x="1011" y="214"/>
                      </a:lnTo>
                      <a:lnTo>
                        <a:pt x="990" y="209"/>
                      </a:lnTo>
                      <a:lnTo>
                        <a:pt x="969" y="201"/>
                      </a:lnTo>
                      <a:lnTo>
                        <a:pt x="950" y="192"/>
                      </a:lnTo>
                      <a:lnTo>
                        <a:pt x="932" y="181"/>
                      </a:lnTo>
                      <a:lnTo>
                        <a:pt x="915" y="169"/>
                      </a:lnTo>
                      <a:lnTo>
                        <a:pt x="900" y="155"/>
                      </a:lnTo>
                      <a:lnTo>
                        <a:pt x="886" y="139"/>
                      </a:lnTo>
                      <a:lnTo>
                        <a:pt x="873" y="122"/>
                      </a:lnTo>
                      <a:lnTo>
                        <a:pt x="862" y="105"/>
                      </a:lnTo>
                      <a:lnTo>
                        <a:pt x="853" y="85"/>
                      </a:lnTo>
                      <a:lnTo>
                        <a:pt x="845" y="65"/>
                      </a:lnTo>
                      <a:lnTo>
                        <a:pt x="840" y="43"/>
                      </a:lnTo>
                      <a:lnTo>
                        <a:pt x="836" y="23"/>
                      </a:lnTo>
                      <a:lnTo>
                        <a:pt x="835" y="0"/>
                      </a:lnTo>
                      <a:lnTo>
                        <a:pt x="806" y="0"/>
                      </a:lnTo>
                      <a:lnTo>
                        <a:pt x="777" y="0"/>
                      </a:lnTo>
                      <a:lnTo>
                        <a:pt x="752" y="0"/>
                      </a:lnTo>
                      <a:lnTo>
                        <a:pt x="728" y="0"/>
                      </a:lnTo>
                      <a:lnTo>
                        <a:pt x="706" y="0"/>
                      </a:lnTo>
                      <a:lnTo>
                        <a:pt x="685" y="0"/>
                      </a:lnTo>
                      <a:lnTo>
                        <a:pt x="665" y="0"/>
                      </a:lnTo>
                      <a:lnTo>
                        <a:pt x="647" y="0"/>
                      </a:lnTo>
                      <a:lnTo>
                        <a:pt x="630" y="0"/>
                      </a:lnTo>
                      <a:lnTo>
                        <a:pt x="613" y="0"/>
                      </a:lnTo>
                      <a:lnTo>
                        <a:pt x="596" y="0"/>
                      </a:lnTo>
                      <a:lnTo>
                        <a:pt x="581" y="0"/>
                      </a:lnTo>
                      <a:lnTo>
                        <a:pt x="564" y="0"/>
                      </a:lnTo>
                      <a:lnTo>
                        <a:pt x="548" y="0"/>
                      </a:lnTo>
                      <a:lnTo>
                        <a:pt x="531" y="0"/>
                      </a:lnTo>
                      <a:lnTo>
                        <a:pt x="515" y="0"/>
                      </a:lnTo>
                      <a:lnTo>
                        <a:pt x="498" y="0"/>
                      </a:lnTo>
                      <a:lnTo>
                        <a:pt x="479" y="0"/>
                      </a:lnTo>
                      <a:lnTo>
                        <a:pt x="458" y="0"/>
                      </a:lnTo>
                      <a:lnTo>
                        <a:pt x="437" y="0"/>
                      </a:lnTo>
                      <a:lnTo>
                        <a:pt x="414" y="0"/>
                      </a:lnTo>
                      <a:lnTo>
                        <a:pt x="389" y="0"/>
                      </a:lnTo>
                      <a:lnTo>
                        <a:pt x="363" y="0"/>
                      </a:lnTo>
                      <a:lnTo>
                        <a:pt x="334" y="0"/>
                      </a:lnTo>
                      <a:lnTo>
                        <a:pt x="302" y="0"/>
                      </a:lnTo>
                      <a:lnTo>
                        <a:pt x="268" y="0"/>
                      </a:lnTo>
                      <a:lnTo>
                        <a:pt x="232" y="0"/>
                      </a:lnTo>
                      <a:lnTo>
                        <a:pt x="193" y="0"/>
                      </a:lnTo>
                      <a:lnTo>
                        <a:pt x="150" y="0"/>
                      </a:lnTo>
                      <a:lnTo>
                        <a:pt x="104" y="0"/>
                      </a:lnTo>
                      <a:lnTo>
                        <a:pt x="53" y="0"/>
                      </a:lnTo>
                      <a:lnTo>
                        <a:pt x="0" y="0"/>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53" name="Freeform 534">
                  <a:extLst>
                    <a:ext uri="{FF2B5EF4-FFF2-40B4-BE49-F238E27FC236}">
                      <a16:creationId xmlns:a16="http://schemas.microsoft.com/office/drawing/2014/main" id="{9C67E4FA-EE59-412D-9069-6FD5F449B3D5}"/>
                    </a:ext>
                  </a:extLst>
                </p:cNvPr>
                <p:cNvSpPr>
                  <a:spLocks/>
                </p:cNvSpPr>
                <p:nvPr/>
              </p:nvSpPr>
              <p:spPr bwMode="auto">
                <a:xfrm>
                  <a:off x="1913" y="2803"/>
                  <a:ext cx="696" cy="347"/>
                </a:xfrm>
                <a:custGeom>
                  <a:avLst/>
                  <a:gdLst>
                    <a:gd name="T0" fmla="*/ 0 w 2088"/>
                    <a:gd name="T1" fmla="*/ 0 h 1043"/>
                    <a:gd name="T2" fmla="*/ 0 w 2088"/>
                    <a:gd name="T3" fmla="*/ 0 h 1043"/>
                    <a:gd name="T4" fmla="*/ 0 w 2088"/>
                    <a:gd name="T5" fmla="*/ 1 h 1043"/>
                    <a:gd name="T6" fmla="*/ 0 w 2088"/>
                    <a:gd name="T7" fmla="*/ 1 h 1043"/>
                    <a:gd name="T8" fmla="*/ 0 w 2088"/>
                    <a:gd name="T9" fmla="*/ 1 h 1043"/>
                    <a:gd name="T10" fmla="*/ 0 w 2088"/>
                    <a:gd name="T11" fmla="*/ 1 h 1043"/>
                    <a:gd name="T12" fmla="*/ 1 w 2088"/>
                    <a:gd name="T13" fmla="*/ 1 h 1043"/>
                    <a:gd name="T14" fmla="*/ 1 w 2088"/>
                    <a:gd name="T15" fmla="*/ 1 h 1043"/>
                    <a:gd name="T16" fmla="*/ 1 w 2088"/>
                    <a:gd name="T17" fmla="*/ 1 h 1043"/>
                    <a:gd name="T18" fmla="*/ 1 w 2088"/>
                    <a:gd name="T19" fmla="*/ 1 h 1043"/>
                    <a:gd name="T20" fmla="*/ 1 w 2088"/>
                    <a:gd name="T21" fmla="*/ 1 h 1043"/>
                    <a:gd name="T22" fmla="*/ 2 w 2088"/>
                    <a:gd name="T23" fmla="*/ 1 h 1043"/>
                    <a:gd name="T24" fmla="*/ 2 w 2088"/>
                    <a:gd name="T25" fmla="*/ 1 h 1043"/>
                    <a:gd name="T26" fmla="*/ 2 w 2088"/>
                    <a:gd name="T27" fmla="*/ 1 h 1043"/>
                    <a:gd name="T28" fmla="*/ 2 w 2088"/>
                    <a:gd name="T29" fmla="*/ 1 h 1043"/>
                    <a:gd name="T30" fmla="*/ 2 w 2088"/>
                    <a:gd name="T31" fmla="*/ 1 h 1043"/>
                    <a:gd name="T32" fmla="*/ 3 w 2088"/>
                    <a:gd name="T33" fmla="*/ 1 h 1043"/>
                    <a:gd name="T34" fmla="*/ 3 w 2088"/>
                    <a:gd name="T35" fmla="*/ 1 h 1043"/>
                    <a:gd name="T36" fmla="*/ 3 w 2088"/>
                    <a:gd name="T37" fmla="*/ 1 h 1043"/>
                    <a:gd name="T38" fmla="*/ 3 w 2088"/>
                    <a:gd name="T39" fmla="*/ 0 h 1043"/>
                    <a:gd name="T40" fmla="*/ 3 w 2088"/>
                    <a:gd name="T41" fmla="*/ 0 h 1043"/>
                    <a:gd name="T42" fmla="*/ 3 w 2088"/>
                    <a:gd name="T43" fmla="*/ 0 h 1043"/>
                    <a:gd name="T44" fmla="*/ 3 w 2088"/>
                    <a:gd name="T45" fmla="*/ 0 h 1043"/>
                    <a:gd name="T46" fmla="*/ 3 w 2088"/>
                    <a:gd name="T47" fmla="*/ 0 h 1043"/>
                    <a:gd name="T48" fmla="*/ 3 w 2088"/>
                    <a:gd name="T49" fmla="*/ 0 h 1043"/>
                    <a:gd name="T50" fmla="*/ 2 w 2088"/>
                    <a:gd name="T51" fmla="*/ 0 h 1043"/>
                    <a:gd name="T52" fmla="*/ 2 w 2088"/>
                    <a:gd name="T53" fmla="*/ 0 h 1043"/>
                    <a:gd name="T54" fmla="*/ 2 w 2088"/>
                    <a:gd name="T55" fmla="*/ 0 h 1043"/>
                    <a:gd name="T56" fmla="*/ 2 w 2088"/>
                    <a:gd name="T57" fmla="*/ 0 h 1043"/>
                    <a:gd name="T58" fmla="*/ 2 w 2088"/>
                    <a:gd name="T59" fmla="*/ 0 h 1043"/>
                    <a:gd name="T60" fmla="*/ 2 w 2088"/>
                    <a:gd name="T61" fmla="*/ 0 h 1043"/>
                    <a:gd name="T62" fmla="*/ 2 w 2088"/>
                    <a:gd name="T63" fmla="*/ 0 h 1043"/>
                    <a:gd name="T64" fmla="*/ 2 w 2088"/>
                    <a:gd name="T65" fmla="*/ 0 h 1043"/>
                    <a:gd name="T66" fmla="*/ 2 w 2088"/>
                    <a:gd name="T67" fmla="*/ 0 h 1043"/>
                    <a:gd name="T68" fmla="*/ 2 w 2088"/>
                    <a:gd name="T69" fmla="*/ 0 h 1043"/>
                    <a:gd name="T70" fmla="*/ 2 w 2088"/>
                    <a:gd name="T71" fmla="*/ 0 h 1043"/>
                    <a:gd name="T72" fmla="*/ 1 w 2088"/>
                    <a:gd name="T73" fmla="*/ 0 h 1043"/>
                    <a:gd name="T74" fmla="*/ 1 w 2088"/>
                    <a:gd name="T75" fmla="*/ 0 h 1043"/>
                    <a:gd name="T76" fmla="*/ 1 w 2088"/>
                    <a:gd name="T77" fmla="*/ 0 h 1043"/>
                    <a:gd name="T78" fmla="*/ 1 w 2088"/>
                    <a:gd name="T79" fmla="*/ 0 h 1043"/>
                    <a:gd name="T80" fmla="*/ 1 w 2088"/>
                    <a:gd name="T81" fmla="*/ 0 h 1043"/>
                    <a:gd name="T82" fmla="*/ 1 w 2088"/>
                    <a:gd name="T83" fmla="*/ 0 h 1043"/>
                    <a:gd name="T84" fmla="*/ 1 w 2088"/>
                    <a:gd name="T85" fmla="*/ 0 h 1043"/>
                    <a:gd name="T86" fmla="*/ 1 w 2088"/>
                    <a:gd name="T87" fmla="*/ 0 h 1043"/>
                    <a:gd name="T88" fmla="*/ 1 w 2088"/>
                    <a:gd name="T89" fmla="*/ 0 h 1043"/>
                    <a:gd name="T90" fmla="*/ 1 w 2088"/>
                    <a:gd name="T91" fmla="*/ 0 h 1043"/>
                    <a:gd name="T92" fmla="*/ 1 w 2088"/>
                    <a:gd name="T93" fmla="*/ 0 h 1043"/>
                    <a:gd name="T94" fmla="*/ 1 w 2088"/>
                    <a:gd name="T95" fmla="*/ 0 h 1043"/>
                    <a:gd name="T96" fmla="*/ 1 w 2088"/>
                    <a:gd name="T97" fmla="*/ 0 h 1043"/>
                    <a:gd name="T98" fmla="*/ 1 w 2088"/>
                    <a:gd name="T99" fmla="*/ 0 h 1043"/>
                    <a:gd name="T100" fmla="*/ 0 w 2088"/>
                    <a:gd name="T101" fmla="*/ 0 h 1043"/>
                    <a:gd name="T102" fmla="*/ 0 w 2088"/>
                    <a:gd name="T103" fmla="*/ 0 h 1043"/>
                    <a:gd name="T104" fmla="*/ 0 w 2088"/>
                    <a:gd name="T105" fmla="*/ 0 h 10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8" h="1043">
                      <a:moveTo>
                        <a:pt x="0" y="0"/>
                      </a:moveTo>
                      <a:lnTo>
                        <a:pt x="1" y="53"/>
                      </a:lnTo>
                      <a:lnTo>
                        <a:pt x="5" y="106"/>
                      </a:lnTo>
                      <a:lnTo>
                        <a:pt x="12" y="158"/>
                      </a:lnTo>
                      <a:lnTo>
                        <a:pt x="20" y="210"/>
                      </a:lnTo>
                      <a:lnTo>
                        <a:pt x="33" y="260"/>
                      </a:lnTo>
                      <a:lnTo>
                        <a:pt x="47" y="310"/>
                      </a:lnTo>
                      <a:lnTo>
                        <a:pt x="63" y="358"/>
                      </a:lnTo>
                      <a:lnTo>
                        <a:pt x="82" y="405"/>
                      </a:lnTo>
                      <a:lnTo>
                        <a:pt x="103" y="451"/>
                      </a:lnTo>
                      <a:lnTo>
                        <a:pt x="126" y="496"/>
                      </a:lnTo>
                      <a:lnTo>
                        <a:pt x="151" y="540"/>
                      </a:lnTo>
                      <a:lnTo>
                        <a:pt x="178" y="582"/>
                      </a:lnTo>
                      <a:lnTo>
                        <a:pt x="208" y="623"/>
                      </a:lnTo>
                      <a:lnTo>
                        <a:pt x="239" y="662"/>
                      </a:lnTo>
                      <a:lnTo>
                        <a:pt x="272" y="701"/>
                      </a:lnTo>
                      <a:lnTo>
                        <a:pt x="307" y="737"/>
                      </a:lnTo>
                      <a:lnTo>
                        <a:pt x="343" y="771"/>
                      </a:lnTo>
                      <a:lnTo>
                        <a:pt x="380" y="804"/>
                      </a:lnTo>
                      <a:lnTo>
                        <a:pt x="420" y="836"/>
                      </a:lnTo>
                      <a:lnTo>
                        <a:pt x="461" y="864"/>
                      </a:lnTo>
                      <a:lnTo>
                        <a:pt x="503" y="891"/>
                      </a:lnTo>
                      <a:lnTo>
                        <a:pt x="547" y="917"/>
                      </a:lnTo>
                      <a:lnTo>
                        <a:pt x="592" y="940"/>
                      </a:lnTo>
                      <a:lnTo>
                        <a:pt x="638" y="960"/>
                      </a:lnTo>
                      <a:lnTo>
                        <a:pt x="685" y="979"/>
                      </a:lnTo>
                      <a:lnTo>
                        <a:pt x="734" y="996"/>
                      </a:lnTo>
                      <a:lnTo>
                        <a:pt x="784" y="1010"/>
                      </a:lnTo>
                      <a:lnTo>
                        <a:pt x="834" y="1022"/>
                      </a:lnTo>
                      <a:lnTo>
                        <a:pt x="885" y="1031"/>
                      </a:lnTo>
                      <a:lnTo>
                        <a:pt x="937" y="1037"/>
                      </a:lnTo>
                      <a:lnTo>
                        <a:pt x="990" y="1042"/>
                      </a:lnTo>
                      <a:lnTo>
                        <a:pt x="1044" y="1043"/>
                      </a:lnTo>
                      <a:lnTo>
                        <a:pt x="1097" y="1042"/>
                      </a:lnTo>
                      <a:lnTo>
                        <a:pt x="1150" y="1037"/>
                      </a:lnTo>
                      <a:lnTo>
                        <a:pt x="1203" y="1031"/>
                      </a:lnTo>
                      <a:lnTo>
                        <a:pt x="1253" y="1022"/>
                      </a:lnTo>
                      <a:lnTo>
                        <a:pt x="1303" y="1010"/>
                      </a:lnTo>
                      <a:lnTo>
                        <a:pt x="1353" y="996"/>
                      </a:lnTo>
                      <a:lnTo>
                        <a:pt x="1402" y="979"/>
                      </a:lnTo>
                      <a:lnTo>
                        <a:pt x="1449" y="960"/>
                      </a:lnTo>
                      <a:lnTo>
                        <a:pt x="1495" y="940"/>
                      </a:lnTo>
                      <a:lnTo>
                        <a:pt x="1540" y="917"/>
                      </a:lnTo>
                      <a:lnTo>
                        <a:pt x="1584" y="891"/>
                      </a:lnTo>
                      <a:lnTo>
                        <a:pt x="1626" y="864"/>
                      </a:lnTo>
                      <a:lnTo>
                        <a:pt x="1668" y="836"/>
                      </a:lnTo>
                      <a:lnTo>
                        <a:pt x="1707" y="804"/>
                      </a:lnTo>
                      <a:lnTo>
                        <a:pt x="1744" y="771"/>
                      </a:lnTo>
                      <a:lnTo>
                        <a:pt x="1782" y="737"/>
                      </a:lnTo>
                      <a:lnTo>
                        <a:pt x="1816" y="701"/>
                      </a:lnTo>
                      <a:lnTo>
                        <a:pt x="1848" y="662"/>
                      </a:lnTo>
                      <a:lnTo>
                        <a:pt x="1879" y="623"/>
                      </a:lnTo>
                      <a:lnTo>
                        <a:pt x="1909" y="582"/>
                      </a:lnTo>
                      <a:lnTo>
                        <a:pt x="1936" y="540"/>
                      </a:lnTo>
                      <a:lnTo>
                        <a:pt x="1961" y="496"/>
                      </a:lnTo>
                      <a:lnTo>
                        <a:pt x="1984" y="451"/>
                      </a:lnTo>
                      <a:lnTo>
                        <a:pt x="2005" y="405"/>
                      </a:lnTo>
                      <a:lnTo>
                        <a:pt x="2024" y="358"/>
                      </a:lnTo>
                      <a:lnTo>
                        <a:pt x="2040" y="310"/>
                      </a:lnTo>
                      <a:lnTo>
                        <a:pt x="2055" y="260"/>
                      </a:lnTo>
                      <a:lnTo>
                        <a:pt x="2067" y="210"/>
                      </a:lnTo>
                      <a:lnTo>
                        <a:pt x="2075" y="158"/>
                      </a:lnTo>
                      <a:lnTo>
                        <a:pt x="2082" y="106"/>
                      </a:lnTo>
                      <a:lnTo>
                        <a:pt x="2086" y="53"/>
                      </a:lnTo>
                      <a:lnTo>
                        <a:pt x="2088" y="0"/>
                      </a:lnTo>
                      <a:lnTo>
                        <a:pt x="2057" y="0"/>
                      </a:lnTo>
                      <a:lnTo>
                        <a:pt x="2028" y="0"/>
                      </a:lnTo>
                      <a:lnTo>
                        <a:pt x="2001" y="0"/>
                      </a:lnTo>
                      <a:lnTo>
                        <a:pt x="1977" y="0"/>
                      </a:lnTo>
                      <a:lnTo>
                        <a:pt x="1954" y="0"/>
                      </a:lnTo>
                      <a:lnTo>
                        <a:pt x="1933" y="0"/>
                      </a:lnTo>
                      <a:lnTo>
                        <a:pt x="1913" y="0"/>
                      </a:lnTo>
                      <a:lnTo>
                        <a:pt x="1893" y="0"/>
                      </a:lnTo>
                      <a:lnTo>
                        <a:pt x="1876" y="0"/>
                      </a:lnTo>
                      <a:lnTo>
                        <a:pt x="1859" y="0"/>
                      </a:lnTo>
                      <a:lnTo>
                        <a:pt x="1842" y="0"/>
                      </a:lnTo>
                      <a:lnTo>
                        <a:pt x="1827" y="0"/>
                      </a:lnTo>
                      <a:lnTo>
                        <a:pt x="1810" y="0"/>
                      </a:lnTo>
                      <a:lnTo>
                        <a:pt x="1794" y="0"/>
                      </a:lnTo>
                      <a:lnTo>
                        <a:pt x="1777" y="0"/>
                      </a:lnTo>
                      <a:lnTo>
                        <a:pt x="1761" y="0"/>
                      </a:lnTo>
                      <a:lnTo>
                        <a:pt x="1743" y="0"/>
                      </a:lnTo>
                      <a:lnTo>
                        <a:pt x="1725" y="0"/>
                      </a:lnTo>
                      <a:lnTo>
                        <a:pt x="1705" y="0"/>
                      </a:lnTo>
                      <a:lnTo>
                        <a:pt x="1685" y="0"/>
                      </a:lnTo>
                      <a:lnTo>
                        <a:pt x="1662" y="0"/>
                      </a:lnTo>
                      <a:lnTo>
                        <a:pt x="1638" y="0"/>
                      </a:lnTo>
                      <a:lnTo>
                        <a:pt x="1613" y="0"/>
                      </a:lnTo>
                      <a:lnTo>
                        <a:pt x="1585" y="0"/>
                      </a:lnTo>
                      <a:lnTo>
                        <a:pt x="1555" y="0"/>
                      </a:lnTo>
                      <a:lnTo>
                        <a:pt x="1522" y="0"/>
                      </a:lnTo>
                      <a:lnTo>
                        <a:pt x="1487" y="0"/>
                      </a:lnTo>
                      <a:lnTo>
                        <a:pt x="1448" y="0"/>
                      </a:lnTo>
                      <a:lnTo>
                        <a:pt x="1408" y="0"/>
                      </a:lnTo>
                      <a:lnTo>
                        <a:pt x="1363" y="0"/>
                      </a:lnTo>
                      <a:lnTo>
                        <a:pt x="1314" y="0"/>
                      </a:lnTo>
                      <a:lnTo>
                        <a:pt x="1263" y="0"/>
                      </a:lnTo>
                      <a:lnTo>
                        <a:pt x="1262" y="23"/>
                      </a:lnTo>
                      <a:lnTo>
                        <a:pt x="1259" y="43"/>
                      </a:lnTo>
                      <a:lnTo>
                        <a:pt x="1253" y="65"/>
                      </a:lnTo>
                      <a:lnTo>
                        <a:pt x="1245" y="85"/>
                      </a:lnTo>
                      <a:lnTo>
                        <a:pt x="1237" y="105"/>
                      </a:lnTo>
                      <a:lnTo>
                        <a:pt x="1226" y="122"/>
                      </a:lnTo>
                      <a:lnTo>
                        <a:pt x="1212" y="139"/>
                      </a:lnTo>
                      <a:lnTo>
                        <a:pt x="1198" y="155"/>
                      </a:lnTo>
                      <a:lnTo>
                        <a:pt x="1183" y="169"/>
                      </a:lnTo>
                      <a:lnTo>
                        <a:pt x="1166" y="181"/>
                      </a:lnTo>
                      <a:lnTo>
                        <a:pt x="1148" y="192"/>
                      </a:lnTo>
                      <a:lnTo>
                        <a:pt x="1129" y="201"/>
                      </a:lnTo>
                      <a:lnTo>
                        <a:pt x="1108" y="209"/>
                      </a:lnTo>
                      <a:lnTo>
                        <a:pt x="1087" y="214"/>
                      </a:lnTo>
                      <a:lnTo>
                        <a:pt x="1066" y="218"/>
                      </a:lnTo>
                      <a:lnTo>
                        <a:pt x="1044" y="219"/>
                      </a:lnTo>
                      <a:lnTo>
                        <a:pt x="1022" y="218"/>
                      </a:lnTo>
                      <a:lnTo>
                        <a:pt x="1000" y="214"/>
                      </a:lnTo>
                      <a:lnTo>
                        <a:pt x="979" y="209"/>
                      </a:lnTo>
                      <a:lnTo>
                        <a:pt x="958" y="201"/>
                      </a:lnTo>
                      <a:lnTo>
                        <a:pt x="939" y="192"/>
                      </a:lnTo>
                      <a:lnTo>
                        <a:pt x="921" y="181"/>
                      </a:lnTo>
                      <a:lnTo>
                        <a:pt x="904" y="169"/>
                      </a:lnTo>
                      <a:lnTo>
                        <a:pt x="889" y="155"/>
                      </a:lnTo>
                      <a:lnTo>
                        <a:pt x="875" y="139"/>
                      </a:lnTo>
                      <a:lnTo>
                        <a:pt x="862" y="122"/>
                      </a:lnTo>
                      <a:lnTo>
                        <a:pt x="851" y="105"/>
                      </a:lnTo>
                      <a:lnTo>
                        <a:pt x="842" y="85"/>
                      </a:lnTo>
                      <a:lnTo>
                        <a:pt x="834" y="65"/>
                      </a:lnTo>
                      <a:lnTo>
                        <a:pt x="829" y="43"/>
                      </a:lnTo>
                      <a:lnTo>
                        <a:pt x="825" y="23"/>
                      </a:lnTo>
                      <a:lnTo>
                        <a:pt x="824" y="0"/>
                      </a:lnTo>
                      <a:lnTo>
                        <a:pt x="794" y="0"/>
                      </a:lnTo>
                      <a:lnTo>
                        <a:pt x="764" y="0"/>
                      </a:lnTo>
                      <a:lnTo>
                        <a:pt x="738" y="0"/>
                      </a:lnTo>
                      <a:lnTo>
                        <a:pt x="714" y="0"/>
                      </a:lnTo>
                      <a:lnTo>
                        <a:pt x="690" y="0"/>
                      </a:lnTo>
                      <a:lnTo>
                        <a:pt x="669" y="0"/>
                      </a:lnTo>
                      <a:lnTo>
                        <a:pt x="649" y="0"/>
                      </a:lnTo>
                      <a:lnTo>
                        <a:pt x="630" y="0"/>
                      </a:lnTo>
                      <a:lnTo>
                        <a:pt x="613" y="0"/>
                      </a:lnTo>
                      <a:lnTo>
                        <a:pt x="595" y="0"/>
                      </a:lnTo>
                      <a:lnTo>
                        <a:pt x="579" y="0"/>
                      </a:lnTo>
                      <a:lnTo>
                        <a:pt x="562" y="0"/>
                      </a:lnTo>
                      <a:lnTo>
                        <a:pt x="546" y="0"/>
                      </a:lnTo>
                      <a:lnTo>
                        <a:pt x="530" y="0"/>
                      </a:lnTo>
                      <a:lnTo>
                        <a:pt x="514" y="0"/>
                      </a:lnTo>
                      <a:lnTo>
                        <a:pt x="496" y="0"/>
                      </a:lnTo>
                      <a:lnTo>
                        <a:pt x="479" y="0"/>
                      </a:lnTo>
                      <a:lnTo>
                        <a:pt x="460" y="0"/>
                      </a:lnTo>
                      <a:lnTo>
                        <a:pt x="442" y="0"/>
                      </a:lnTo>
                      <a:lnTo>
                        <a:pt x="421" y="0"/>
                      </a:lnTo>
                      <a:lnTo>
                        <a:pt x="399" y="0"/>
                      </a:lnTo>
                      <a:lnTo>
                        <a:pt x="375" y="0"/>
                      </a:lnTo>
                      <a:lnTo>
                        <a:pt x="348" y="0"/>
                      </a:lnTo>
                      <a:lnTo>
                        <a:pt x="321" y="0"/>
                      </a:lnTo>
                      <a:lnTo>
                        <a:pt x="291" y="0"/>
                      </a:lnTo>
                      <a:lnTo>
                        <a:pt x="258" y="0"/>
                      </a:lnTo>
                      <a:lnTo>
                        <a:pt x="223" y="0"/>
                      </a:lnTo>
                      <a:lnTo>
                        <a:pt x="185" y="0"/>
                      </a:lnTo>
                      <a:lnTo>
                        <a:pt x="143" y="0"/>
                      </a:lnTo>
                      <a:lnTo>
                        <a:pt x="99" y="0"/>
                      </a:lnTo>
                      <a:lnTo>
                        <a:pt x="51" y="0"/>
                      </a:lnTo>
                      <a:lnTo>
                        <a:pt x="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54" name="Freeform 535">
                  <a:extLst>
                    <a:ext uri="{FF2B5EF4-FFF2-40B4-BE49-F238E27FC236}">
                      <a16:creationId xmlns:a16="http://schemas.microsoft.com/office/drawing/2014/main" id="{AFB29C29-D13E-4271-9CFF-8E3B3E308A64}"/>
                    </a:ext>
                  </a:extLst>
                </p:cNvPr>
                <p:cNvSpPr>
                  <a:spLocks/>
                </p:cNvSpPr>
                <p:nvPr/>
              </p:nvSpPr>
              <p:spPr bwMode="auto">
                <a:xfrm>
                  <a:off x="1916" y="2803"/>
                  <a:ext cx="690" cy="344"/>
                </a:xfrm>
                <a:custGeom>
                  <a:avLst/>
                  <a:gdLst>
                    <a:gd name="T0" fmla="*/ 0 w 2069"/>
                    <a:gd name="T1" fmla="*/ 0 h 1033"/>
                    <a:gd name="T2" fmla="*/ 0 w 2069"/>
                    <a:gd name="T3" fmla="*/ 0 h 1033"/>
                    <a:gd name="T4" fmla="*/ 0 w 2069"/>
                    <a:gd name="T5" fmla="*/ 1 h 1033"/>
                    <a:gd name="T6" fmla="*/ 0 w 2069"/>
                    <a:gd name="T7" fmla="*/ 1 h 1033"/>
                    <a:gd name="T8" fmla="*/ 0 w 2069"/>
                    <a:gd name="T9" fmla="*/ 1 h 1033"/>
                    <a:gd name="T10" fmla="*/ 0 w 2069"/>
                    <a:gd name="T11" fmla="*/ 1 h 1033"/>
                    <a:gd name="T12" fmla="*/ 1 w 2069"/>
                    <a:gd name="T13" fmla="*/ 1 h 1033"/>
                    <a:gd name="T14" fmla="*/ 1 w 2069"/>
                    <a:gd name="T15" fmla="*/ 1 h 1033"/>
                    <a:gd name="T16" fmla="*/ 1 w 2069"/>
                    <a:gd name="T17" fmla="*/ 1 h 1033"/>
                    <a:gd name="T18" fmla="*/ 1 w 2069"/>
                    <a:gd name="T19" fmla="*/ 1 h 1033"/>
                    <a:gd name="T20" fmla="*/ 1 w 2069"/>
                    <a:gd name="T21" fmla="*/ 1 h 1033"/>
                    <a:gd name="T22" fmla="*/ 2 w 2069"/>
                    <a:gd name="T23" fmla="*/ 1 h 1033"/>
                    <a:gd name="T24" fmla="*/ 2 w 2069"/>
                    <a:gd name="T25" fmla="*/ 1 h 1033"/>
                    <a:gd name="T26" fmla="*/ 2 w 2069"/>
                    <a:gd name="T27" fmla="*/ 1 h 1033"/>
                    <a:gd name="T28" fmla="*/ 2 w 2069"/>
                    <a:gd name="T29" fmla="*/ 1 h 1033"/>
                    <a:gd name="T30" fmla="*/ 2 w 2069"/>
                    <a:gd name="T31" fmla="*/ 1 h 1033"/>
                    <a:gd name="T32" fmla="*/ 3 w 2069"/>
                    <a:gd name="T33" fmla="*/ 1 h 1033"/>
                    <a:gd name="T34" fmla="*/ 3 w 2069"/>
                    <a:gd name="T35" fmla="*/ 1 h 1033"/>
                    <a:gd name="T36" fmla="*/ 3 w 2069"/>
                    <a:gd name="T37" fmla="*/ 1 h 1033"/>
                    <a:gd name="T38" fmla="*/ 3 w 2069"/>
                    <a:gd name="T39" fmla="*/ 0 h 1033"/>
                    <a:gd name="T40" fmla="*/ 3 w 2069"/>
                    <a:gd name="T41" fmla="*/ 0 h 1033"/>
                    <a:gd name="T42" fmla="*/ 3 w 2069"/>
                    <a:gd name="T43" fmla="*/ 0 h 1033"/>
                    <a:gd name="T44" fmla="*/ 3 w 2069"/>
                    <a:gd name="T45" fmla="*/ 0 h 1033"/>
                    <a:gd name="T46" fmla="*/ 3 w 2069"/>
                    <a:gd name="T47" fmla="*/ 0 h 1033"/>
                    <a:gd name="T48" fmla="*/ 3 w 2069"/>
                    <a:gd name="T49" fmla="*/ 0 h 1033"/>
                    <a:gd name="T50" fmla="*/ 2 w 2069"/>
                    <a:gd name="T51" fmla="*/ 0 h 1033"/>
                    <a:gd name="T52" fmla="*/ 2 w 2069"/>
                    <a:gd name="T53" fmla="*/ 0 h 1033"/>
                    <a:gd name="T54" fmla="*/ 2 w 2069"/>
                    <a:gd name="T55" fmla="*/ 0 h 1033"/>
                    <a:gd name="T56" fmla="*/ 2 w 2069"/>
                    <a:gd name="T57" fmla="*/ 0 h 1033"/>
                    <a:gd name="T58" fmla="*/ 2 w 2069"/>
                    <a:gd name="T59" fmla="*/ 0 h 1033"/>
                    <a:gd name="T60" fmla="*/ 2 w 2069"/>
                    <a:gd name="T61" fmla="*/ 0 h 1033"/>
                    <a:gd name="T62" fmla="*/ 2 w 2069"/>
                    <a:gd name="T63" fmla="*/ 0 h 1033"/>
                    <a:gd name="T64" fmla="*/ 2 w 2069"/>
                    <a:gd name="T65" fmla="*/ 0 h 1033"/>
                    <a:gd name="T66" fmla="*/ 2 w 2069"/>
                    <a:gd name="T67" fmla="*/ 0 h 1033"/>
                    <a:gd name="T68" fmla="*/ 2 w 2069"/>
                    <a:gd name="T69" fmla="*/ 0 h 1033"/>
                    <a:gd name="T70" fmla="*/ 2 w 2069"/>
                    <a:gd name="T71" fmla="*/ 0 h 1033"/>
                    <a:gd name="T72" fmla="*/ 1 w 2069"/>
                    <a:gd name="T73" fmla="*/ 0 h 1033"/>
                    <a:gd name="T74" fmla="*/ 1 w 2069"/>
                    <a:gd name="T75" fmla="*/ 0 h 1033"/>
                    <a:gd name="T76" fmla="*/ 1 w 2069"/>
                    <a:gd name="T77" fmla="*/ 0 h 1033"/>
                    <a:gd name="T78" fmla="*/ 1 w 2069"/>
                    <a:gd name="T79" fmla="*/ 0 h 1033"/>
                    <a:gd name="T80" fmla="*/ 1 w 2069"/>
                    <a:gd name="T81" fmla="*/ 0 h 1033"/>
                    <a:gd name="T82" fmla="*/ 1 w 2069"/>
                    <a:gd name="T83" fmla="*/ 0 h 1033"/>
                    <a:gd name="T84" fmla="*/ 1 w 2069"/>
                    <a:gd name="T85" fmla="*/ 0 h 1033"/>
                    <a:gd name="T86" fmla="*/ 1 w 2069"/>
                    <a:gd name="T87" fmla="*/ 0 h 1033"/>
                    <a:gd name="T88" fmla="*/ 1 w 2069"/>
                    <a:gd name="T89" fmla="*/ 0 h 1033"/>
                    <a:gd name="T90" fmla="*/ 1 w 2069"/>
                    <a:gd name="T91" fmla="*/ 0 h 1033"/>
                    <a:gd name="T92" fmla="*/ 1 w 2069"/>
                    <a:gd name="T93" fmla="*/ 0 h 1033"/>
                    <a:gd name="T94" fmla="*/ 1 w 2069"/>
                    <a:gd name="T95" fmla="*/ 0 h 1033"/>
                    <a:gd name="T96" fmla="*/ 1 w 2069"/>
                    <a:gd name="T97" fmla="*/ 0 h 1033"/>
                    <a:gd name="T98" fmla="*/ 1 w 2069"/>
                    <a:gd name="T99" fmla="*/ 0 h 1033"/>
                    <a:gd name="T100" fmla="*/ 0 w 2069"/>
                    <a:gd name="T101" fmla="*/ 0 h 1033"/>
                    <a:gd name="T102" fmla="*/ 0 w 2069"/>
                    <a:gd name="T103" fmla="*/ 0 h 1033"/>
                    <a:gd name="T104" fmla="*/ 0 w 2069"/>
                    <a:gd name="T105" fmla="*/ 0 h 103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69" h="1033">
                      <a:moveTo>
                        <a:pt x="0" y="0"/>
                      </a:moveTo>
                      <a:lnTo>
                        <a:pt x="2" y="52"/>
                      </a:lnTo>
                      <a:lnTo>
                        <a:pt x="6" y="105"/>
                      </a:lnTo>
                      <a:lnTo>
                        <a:pt x="13" y="156"/>
                      </a:lnTo>
                      <a:lnTo>
                        <a:pt x="21" y="208"/>
                      </a:lnTo>
                      <a:lnTo>
                        <a:pt x="33" y="257"/>
                      </a:lnTo>
                      <a:lnTo>
                        <a:pt x="48" y="306"/>
                      </a:lnTo>
                      <a:lnTo>
                        <a:pt x="63" y="355"/>
                      </a:lnTo>
                      <a:lnTo>
                        <a:pt x="82" y="402"/>
                      </a:lnTo>
                      <a:lnTo>
                        <a:pt x="102" y="447"/>
                      </a:lnTo>
                      <a:lnTo>
                        <a:pt x="125" y="492"/>
                      </a:lnTo>
                      <a:lnTo>
                        <a:pt x="151" y="535"/>
                      </a:lnTo>
                      <a:lnTo>
                        <a:pt x="178" y="577"/>
                      </a:lnTo>
                      <a:lnTo>
                        <a:pt x="207" y="618"/>
                      </a:lnTo>
                      <a:lnTo>
                        <a:pt x="237" y="657"/>
                      </a:lnTo>
                      <a:lnTo>
                        <a:pt x="270" y="694"/>
                      </a:lnTo>
                      <a:lnTo>
                        <a:pt x="304" y="729"/>
                      </a:lnTo>
                      <a:lnTo>
                        <a:pt x="340" y="764"/>
                      </a:lnTo>
                      <a:lnTo>
                        <a:pt x="378" y="796"/>
                      </a:lnTo>
                      <a:lnTo>
                        <a:pt x="417" y="827"/>
                      </a:lnTo>
                      <a:lnTo>
                        <a:pt x="458" y="856"/>
                      </a:lnTo>
                      <a:lnTo>
                        <a:pt x="499" y="883"/>
                      </a:lnTo>
                      <a:lnTo>
                        <a:pt x="542" y="908"/>
                      </a:lnTo>
                      <a:lnTo>
                        <a:pt x="587" y="931"/>
                      </a:lnTo>
                      <a:lnTo>
                        <a:pt x="633" y="952"/>
                      </a:lnTo>
                      <a:lnTo>
                        <a:pt x="679" y="970"/>
                      </a:lnTo>
                      <a:lnTo>
                        <a:pt x="728" y="987"/>
                      </a:lnTo>
                      <a:lnTo>
                        <a:pt x="777" y="1000"/>
                      </a:lnTo>
                      <a:lnTo>
                        <a:pt x="826" y="1012"/>
                      </a:lnTo>
                      <a:lnTo>
                        <a:pt x="878" y="1021"/>
                      </a:lnTo>
                      <a:lnTo>
                        <a:pt x="929" y="1027"/>
                      </a:lnTo>
                      <a:lnTo>
                        <a:pt x="982" y="1032"/>
                      </a:lnTo>
                      <a:lnTo>
                        <a:pt x="1035" y="1033"/>
                      </a:lnTo>
                      <a:lnTo>
                        <a:pt x="1087" y="1032"/>
                      </a:lnTo>
                      <a:lnTo>
                        <a:pt x="1140" y="1027"/>
                      </a:lnTo>
                      <a:lnTo>
                        <a:pt x="1191" y="1021"/>
                      </a:lnTo>
                      <a:lnTo>
                        <a:pt x="1243" y="1012"/>
                      </a:lnTo>
                      <a:lnTo>
                        <a:pt x="1292" y="1000"/>
                      </a:lnTo>
                      <a:lnTo>
                        <a:pt x="1342" y="987"/>
                      </a:lnTo>
                      <a:lnTo>
                        <a:pt x="1390" y="970"/>
                      </a:lnTo>
                      <a:lnTo>
                        <a:pt x="1436" y="952"/>
                      </a:lnTo>
                      <a:lnTo>
                        <a:pt x="1482" y="931"/>
                      </a:lnTo>
                      <a:lnTo>
                        <a:pt x="1527" y="908"/>
                      </a:lnTo>
                      <a:lnTo>
                        <a:pt x="1570" y="883"/>
                      </a:lnTo>
                      <a:lnTo>
                        <a:pt x="1611" y="856"/>
                      </a:lnTo>
                      <a:lnTo>
                        <a:pt x="1652" y="827"/>
                      </a:lnTo>
                      <a:lnTo>
                        <a:pt x="1691" y="796"/>
                      </a:lnTo>
                      <a:lnTo>
                        <a:pt x="1729" y="764"/>
                      </a:lnTo>
                      <a:lnTo>
                        <a:pt x="1765" y="729"/>
                      </a:lnTo>
                      <a:lnTo>
                        <a:pt x="1799" y="694"/>
                      </a:lnTo>
                      <a:lnTo>
                        <a:pt x="1832" y="657"/>
                      </a:lnTo>
                      <a:lnTo>
                        <a:pt x="1863" y="618"/>
                      </a:lnTo>
                      <a:lnTo>
                        <a:pt x="1891" y="577"/>
                      </a:lnTo>
                      <a:lnTo>
                        <a:pt x="1918" y="535"/>
                      </a:lnTo>
                      <a:lnTo>
                        <a:pt x="1944" y="492"/>
                      </a:lnTo>
                      <a:lnTo>
                        <a:pt x="1967" y="447"/>
                      </a:lnTo>
                      <a:lnTo>
                        <a:pt x="1988" y="402"/>
                      </a:lnTo>
                      <a:lnTo>
                        <a:pt x="2006" y="355"/>
                      </a:lnTo>
                      <a:lnTo>
                        <a:pt x="2022" y="306"/>
                      </a:lnTo>
                      <a:lnTo>
                        <a:pt x="2036" y="257"/>
                      </a:lnTo>
                      <a:lnTo>
                        <a:pt x="2048" y="208"/>
                      </a:lnTo>
                      <a:lnTo>
                        <a:pt x="2057" y="156"/>
                      </a:lnTo>
                      <a:lnTo>
                        <a:pt x="2063" y="105"/>
                      </a:lnTo>
                      <a:lnTo>
                        <a:pt x="2068" y="52"/>
                      </a:lnTo>
                      <a:lnTo>
                        <a:pt x="2069" y="0"/>
                      </a:lnTo>
                      <a:lnTo>
                        <a:pt x="2037" y="0"/>
                      </a:lnTo>
                      <a:lnTo>
                        <a:pt x="2007" y="0"/>
                      </a:lnTo>
                      <a:lnTo>
                        <a:pt x="1980" y="0"/>
                      </a:lnTo>
                      <a:lnTo>
                        <a:pt x="1955" y="0"/>
                      </a:lnTo>
                      <a:lnTo>
                        <a:pt x="1930" y="0"/>
                      </a:lnTo>
                      <a:lnTo>
                        <a:pt x="1909" y="0"/>
                      </a:lnTo>
                      <a:lnTo>
                        <a:pt x="1888" y="0"/>
                      </a:lnTo>
                      <a:lnTo>
                        <a:pt x="1869" y="0"/>
                      </a:lnTo>
                      <a:lnTo>
                        <a:pt x="1850" y="0"/>
                      </a:lnTo>
                      <a:lnTo>
                        <a:pt x="1833" y="0"/>
                      </a:lnTo>
                      <a:lnTo>
                        <a:pt x="1816" y="0"/>
                      </a:lnTo>
                      <a:lnTo>
                        <a:pt x="1800" y="0"/>
                      </a:lnTo>
                      <a:lnTo>
                        <a:pt x="1784" y="0"/>
                      </a:lnTo>
                      <a:lnTo>
                        <a:pt x="1767" y="0"/>
                      </a:lnTo>
                      <a:lnTo>
                        <a:pt x="1751" y="0"/>
                      </a:lnTo>
                      <a:lnTo>
                        <a:pt x="1734" y="0"/>
                      </a:lnTo>
                      <a:lnTo>
                        <a:pt x="1717" y="0"/>
                      </a:lnTo>
                      <a:lnTo>
                        <a:pt x="1699" y="0"/>
                      </a:lnTo>
                      <a:lnTo>
                        <a:pt x="1679" y="0"/>
                      </a:lnTo>
                      <a:lnTo>
                        <a:pt x="1660" y="0"/>
                      </a:lnTo>
                      <a:lnTo>
                        <a:pt x="1638" y="0"/>
                      </a:lnTo>
                      <a:lnTo>
                        <a:pt x="1615" y="0"/>
                      </a:lnTo>
                      <a:lnTo>
                        <a:pt x="1589" y="0"/>
                      </a:lnTo>
                      <a:lnTo>
                        <a:pt x="1563" y="0"/>
                      </a:lnTo>
                      <a:lnTo>
                        <a:pt x="1534" y="0"/>
                      </a:lnTo>
                      <a:lnTo>
                        <a:pt x="1503" y="0"/>
                      </a:lnTo>
                      <a:lnTo>
                        <a:pt x="1469" y="0"/>
                      </a:lnTo>
                      <a:lnTo>
                        <a:pt x="1432" y="0"/>
                      </a:lnTo>
                      <a:lnTo>
                        <a:pt x="1392" y="0"/>
                      </a:lnTo>
                      <a:lnTo>
                        <a:pt x="1349" y="0"/>
                      </a:lnTo>
                      <a:lnTo>
                        <a:pt x="1303" y="0"/>
                      </a:lnTo>
                      <a:lnTo>
                        <a:pt x="1254" y="0"/>
                      </a:lnTo>
                      <a:lnTo>
                        <a:pt x="1253" y="23"/>
                      </a:lnTo>
                      <a:lnTo>
                        <a:pt x="1250" y="43"/>
                      </a:lnTo>
                      <a:lnTo>
                        <a:pt x="1244" y="65"/>
                      </a:lnTo>
                      <a:lnTo>
                        <a:pt x="1236" y="85"/>
                      </a:lnTo>
                      <a:lnTo>
                        <a:pt x="1228" y="105"/>
                      </a:lnTo>
                      <a:lnTo>
                        <a:pt x="1217" y="122"/>
                      </a:lnTo>
                      <a:lnTo>
                        <a:pt x="1203" y="139"/>
                      </a:lnTo>
                      <a:lnTo>
                        <a:pt x="1189" y="155"/>
                      </a:lnTo>
                      <a:lnTo>
                        <a:pt x="1174" y="169"/>
                      </a:lnTo>
                      <a:lnTo>
                        <a:pt x="1157" y="181"/>
                      </a:lnTo>
                      <a:lnTo>
                        <a:pt x="1139" y="192"/>
                      </a:lnTo>
                      <a:lnTo>
                        <a:pt x="1120" y="201"/>
                      </a:lnTo>
                      <a:lnTo>
                        <a:pt x="1099" y="209"/>
                      </a:lnTo>
                      <a:lnTo>
                        <a:pt x="1078" y="214"/>
                      </a:lnTo>
                      <a:lnTo>
                        <a:pt x="1057" y="218"/>
                      </a:lnTo>
                      <a:lnTo>
                        <a:pt x="1035" y="219"/>
                      </a:lnTo>
                      <a:lnTo>
                        <a:pt x="1013" y="218"/>
                      </a:lnTo>
                      <a:lnTo>
                        <a:pt x="991" y="214"/>
                      </a:lnTo>
                      <a:lnTo>
                        <a:pt x="970" y="209"/>
                      </a:lnTo>
                      <a:lnTo>
                        <a:pt x="949" y="201"/>
                      </a:lnTo>
                      <a:lnTo>
                        <a:pt x="930" y="192"/>
                      </a:lnTo>
                      <a:lnTo>
                        <a:pt x="912" y="181"/>
                      </a:lnTo>
                      <a:lnTo>
                        <a:pt x="895" y="169"/>
                      </a:lnTo>
                      <a:lnTo>
                        <a:pt x="880" y="155"/>
                      </a:lnTo>
                      <a:lnTo>
                        <a:pt x="866" y="139"/>
                      </a:lnTo>
                      <a:lnTo>
                        <a:pt x="853" y="122"/>
                      </a:lnTo>
                      <a:lnTo>
                        <a:pt x="842" y="105"/>
                      </a:lnTo>
                      <a:lnTo>
                        <a:pt x="833" y="85"/>
                      </a:lnTo>
                      <a:lnTo>
                        <a:pt x="825" y="65"/>
                      </a:lnTo>
                      <a:lnTo>
                        <a:pt x="820" y="43"/>
                      </a:lnTo>
                      <a:lnTo>
                        <a:pt x="816" y="23"/>
                      </a:lnTo>
                      <a:lnTo>
                        <a:pt x="815" y="0"/>
                      </a:lnTo>
                      <a:lnTo>
                        <a:pt x="783" y="0"/>
                      </a:lnTo>
                      <a:lnTo>
                        <a:pt x="754" y="0"/>
                      </a:lnTo>
                      <a:lnTo>
                        <a:pt x="726" y="0"/>
                      </a:lnTo>
                      <a:lnTo>
                        <a:pt x="701" y="0"/>
                      </a:lnTo>
                      <a:lnTo>
                        <a:pt x="677" y="0"/>
                      </a:lnTo>
                      <a:lnTo>
                        <a:pt x="655" y="0"/>
                      </a:lnTo>
                      <a:lnTo>
                        <a:pt x="634" y="0"/>
                      </a:lnTo>
                      <a:lnTo>
                        <a:pt x="616" y="0"/>
                      </a:lnTo>
                      <a:lnTo>
                        <a:pt x="597" y="0"/>
                      </a:lnTo>
                      <a:lnTo>
                        <a:pt x="579" y="0"/>
                      </a:lnTo>
                      <a:lnTo>
                        <a:pt x="563" y="0"/>
                      </a:lnTo>
                      <a:lnTo>
                        <a:pt x="547" y="0"/>
                      </a:lnTo>
                      <a:lnTo>
                        <a:pt x="530" y="0"/>
                      </a:lnTo>
                      <a:lnTo>
                        <a:pt x="514" y="0"/>
                      </a:lnTo>
                      <a:lnTo>
                        <a:pt x="497" y="0"/>
                      </a:lnTo>
                      <a:lnTo>
                        <a:pt x="481" y="0"/>
                      </a:lnTo>
                      <a:lnTo>
                        <a:pt x="463" y="0"/>
                      </a:lnTo>
                      <a:lnTo>
                        <a:pt x="446" y="0"/>
                      </a:lnTo>
                      <a:lnTo>
                        <a:pt x="427" y="0"/>
                      </a:lnTo>
                      <a:lnTo>
                        <a:pt x="406" y="0"/>
                      </a:lnTo>
                      <a:lnTo>
                        <a:pt x="385" y="0"/>
                      </a:lnTo>
                      <a:lnTo>
                        <a:pt x="362" y="0"/>
                      </a:lnTo>
                      <a:lnTo>
                        <a:pt x="337" y="0"/>
                      </a:lnTo>
                      <a:lnTo>
                        <a:pt x="310" y="0"/>
                      </a:lnTo>
                      <a:lnTo>
                        <a:pt x="281" y="0"/>
                      </a:lnTo>
                      <a:lnTo>
                        <a:pt x="249" y="0"/>
                      </a:lnTo>
                      <a:lnTo>
                        <a:pt x="215" y="0"/>
                      </a:lnTo>
                      <a:lnTo>
                        <a:pt x="179" y="0"/>
                      </a:lnTo>
                      <a:lnTo>
                        <a:pt x="140" y="0"/>
                      </a:lnTo>
                      <a:lnTo>
                        <a:pt x="97" y="0"/>
                      </a:lnTo>
                      <a:lnTo>
                        <a:pt x="50" y="0"/>
                      </a:lnTo>
                      <a:lnTo>
                        <a:pt x="0" y="0"/>
                      </a:lnTo>
                      <a:close/>
                    </a:path>
                  </a:pathLst>
                </a:custGeom>
                <a:solidFill>
                  <a:srgbClr val="B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55" name="Freeform 536">
                  <a:extLst>
                    <a:ext uri="{FF2B5EF4-FFF2-40B4-BE49-F238E27FC236}">
                      <a16:creationId xmlns:a16="http://schemas.microsoft.com/office/drawing/2014/main" id="{20A9B304-0714-4FCD-83AD-E1C713DBB391}"/>
                    </a:ext>
                  </a:extLst>
                </p:cNvPr>
                <p:cNvSpPr>
                  <a:spLocks/>
                </p:cNvSpPr>
                <p:nvPr/>
              </p:nvSpPr>
              <p:spPr bwMode="auto">
                <a:xfrm>
                  <a:off x="1920" y="2803"/>
                  <a:ext cx="682" cy="340"/>
                </a:xfrm>
                <a:custGeom>
                  <a:avLst/>
                  <a:gdLst>
                    <a:gd name="T0" fmla="*/ 0 w 2047"/>
                    <a:gd name="T1" fmla="*/ 0 h 1022"/>
                    <a:gd name="T2" fmla="*/ 0 w 2047"/>
                    <a:gd name="T3" fmla="*/ 0 h 1022"/>
                    <a:gd name="T4" fmla="*/ 0 w 2047"/>
                    <a:gd name="T5" fmla="*/ 1 h 1022"/>
                    <a:gd name="T6" fmla="*/ 0 w 2047"/>
                    <a:gd name="T7" fmla="*/ 1 h 1022"/>
                    <a:gd name="T8" fmla="*/ 0 w 2047"/>
                    <a:gd name="T9" fmla="*/ 1 h 1022"/>
                    <a:gd name="T10" fmla="*/ 0 w 2047"/>
                    <a:gd name="T11" fmla="*/ 1 h 1022"/>
                    <a:gd name="T12" fmla="*/ 1 w 2047"/>
                    <a:gd name="T13" fmla="*/ 1 h 1022"/>
                    <a:gd name="T14" fmla="*/ 1 w 2047"/>
                    <a:gd name="T15" fmla="*/ 1 h 1022"/>
                    <a:gd name="T16" fmla="*/ 1 w 2047"/>
                    <a:gd name="T17" fmla="*/ 1 h 1022"/>
                    <a:gd name="T18" fmla="*/ 1 w 2047"/>
                    <a:gd name="T19" fmla="*/ 1 h 1022"/>
                    <a:gd name="T20" fmla="*/ 1 w 2047"/>
                    <a:gd name="T21" fmla="*/ 1 h 1022"/>
                    <a:gd name="T22" fmla="*/ 2 w 2047"/>
                    <a:gd name="T23" fmla="*/ 1 h 1022"/>
                    <a:gd name="T24" fmla="*/ 2 w 2047"/>
                    <a:gd name="T25" fmla="*/ 1 h 1022"/>
                    <a:gd name="T26" fmla="*/ 2 w 2047"/>
                    <a:gd name="T27" fmla="*/ 1 h 1022"/>
                    <a:gd name="T28" fmla="*/ 2 w 2047"/>
                    <a:gd name="T29" fmla="*/ 1 h 1022"/>
                    <a:gd name="T30" fmla="*/ 2 w 2047"/>
                    <a:gd name="T31" fmla="*/ 1 h 1022"/>
                    <a:gd name="T32" fmla="*/ 2 w 2047"/>
                    <a:gd name="T33" fmla="*/ 1 h 1022"/>
                    <a:gd name="T34" fmla="*/ 3 w 2047"/>
                    <a:gd name="T35" fmla="*/ 1 h 1022"/>
                    <a:gd name="T36" fmla="*/ 3 w 2047"/>
                    <a:gd name="T37" fmla="*/ 1 h 1022"/>
                    <a:gd name="T38" fmla="*/ 3 w 2047"/>
                    <a:gd name="T39" fmla="*/ 0 h 1022"/>
                    <a:gd name="T40" fmla="*/ 3 w 2047"/>
                    <a:gd name="T41" fmla="*/ 0 h 1022"/>
                    <a:gd name="T42" fmla="*/ 3 w 2047"/>
                    <a:gd name="T43" fmla="*/ 0 h 1022"/>
                    <a:gd name="T44" fmla="*/ 3 w 2047"/>
                    <a:gd name="T45" fmla="*/ 0 h 1022"/>
                    <a:gd name="T46" fmla="*/ 3 w 2047"/>
                    <a:gd name="T47" fmla="*/ 0 h 1022"/>
                    <a:gd name="T48" fmla="*/ 2 w 2047"/>
                    <a:gd name="T49" fmla="*/ 0 h 1022"/>
                    <a:gd name="T50" fmla="*/ 2 w 2047"/>
                    <a:gd name="T51" fmla="*/ 0 h 1022"/>
                    <a:gd name="T52" fmla="*/ 2 w 2047"/>
                    <a:gd name="T53" fmla="*/ 0 h 1022"/>
                    <a:gd name="T54" fmla="*/ 2 w 2047"/>
                    <a:gd name="T55" fmla="*/ 0 h 1022"/>
                    <a:gd name="T56" fmla="*/ 2 w 2047"/>
                    <a:gd name="T57" fmla="*/ 0 h 1022"/>
                    <a:gd name="T58" fmla="*/ 2 w 2047"/>
                    <a:gd name="T59" fmla="*/ 0 h 1022"/>
                    <a:gd name="T60" fmla="*/ 2 w 2047"/>
                    <a:gd name="T61" fmla="*/ 0 h 1022"/>
                    <a:gd name="T62" fmla="*/ 2 w 2047"/>
                    <a:gd name="T63" fmla="*/ 0 h 1022"/>
                    <a:gd name="T64" fmla="*/ 2 w 2047"/>
                    <a:gd name="T65" fmla="*/ 0 h 1022"/>
                    <a:gd name="T66" fmla="*/ 2 w 2047"/>
                    <a:gd name="T67" fmla="*/ 0 h 1022"/>
                    <a:gd name="T68" fmla="*/ 2 w 2047"/>
                    <a:gd name="T69" fmla="*/ 0 h 1022"/>
                    <a:gd name="T70" fmla="*/ 2 w 2047"/>
                    <a:gd name="T71" fmla="*/ 0 h 1022"/>
                    <a:gd name="T72" fmla="*/ 1 w 2047"/>
                    <a:gd name="T73" fmla="*/ 0 h 1022"/>
                    <a:gd name="T74" fmla="*/ 1 w 2047"/>
                    <a:gd name="T75" fmla="*/ 0 h 1022"/>
                    <a:gd name="T76" fmla="*/ 1 w 2047"/>
                    <a:gd name="T77" fmla="*/ 0 h 1022"/>
                    <a:gd name="T78" fmla="*/ 1 w 2047"/>
                    <a:gd name="T79" fmla="*/ 0 h 1022"/>
                    <a:gd name="T80" fmla="*/ 1 w 2047"/>
                    <a:gd name="T81" fmla="*/ 0 h 1022"/>
                    <a:gd name="T82" fmla="*/ 1 w 2047"/>
                    <a:gd name="T83" fmla="*/ 0 h 1022"/>
                    <a:gd name="T84" fmla="*/ 1 w 2047"/>
                    <a:gd name="T85" fmla="*/ 0 h 1022"/>
                    <a:gd name="T86" fmla="*/ 1 w 2047"/>
                    <a:gd name="T87" fmla="*/ 0 h 1022"/>
                    <a:gd name="T88" fmla="*/ 1 w 2047"/>
                    <a:gd name="T89" fmla="*/ 0 h 1022"/>
                    <a:gd name="T90" fmla="*/ 1 w 2047"/>
                    <a:gd name="T91" fmla="*/ 0 h 1022"/>
                    <a:gd name="T92" fmla="*/ 1 w 2047"/>
                    <a:gd name="T93" fmla="*/ 0 h 1022"/>
                    <a:gd name="T94" fmla="*/ 1 w 2047"/>
                    <a:gd name="T95" fmla="*/ 0 h 1022"/>
                    <a:gd name="T96" fmla="*/ 1 w 2047"/>
                    <a:gd name="T97" fmla="*/ 0 h 1022"/>
                    <a:gd name="T98" fmla="*/ 1 w 2047"/>
                    <a:gd name="T99" fmla="*/ 0 h 1022"/>
                    <a:gd name="T100" fmla="*/ 0 w 2047"/>
                    <a:gd name="T101" fmla="*/ 0 h 1022"/>
                    <a:gd name="T102" fmla="*/ 0 w 2047"/>
                    <a:gd name="T103" fmla="*/ 0 h 1022"/>
                    <a:gd name="T104" fmla="*/ 0 w 2047"/>
                    <a:gd name="T105" fmla="*/ 0 h 10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47" h="1022">
                      <a:moveTo>
                        <a:pt x="0" y="0"/>
                      </a:moveTo>
                      <a:lnTo>
                        <a:pt x="2" y="52"/>
                      </a:lnTo>
                      <a:lnTo>
                        <a:pt x="6" y="104"/>
                      </a:lnTo>
                      <a:lnTo>
                        <a:pt x="13" y="155"/>
                      </a:lnTo>
                      <a:lnTo>
                        <a:pt x="21" y="206"/>
                      </a:lnTo>
                      <a:lnTo>
                        <a:pt x="33" y="255"/>
                      </a:lnTo>
                      <a:lnTo>
                        <a:pt x="47" y="303"/>
                      </a:lnTo>
                      <a:lnTo>
                        <a:pt x="63" y="350"/>
                      </a:lnTo>
                      <a:lnTo>
                        <a:pt x="82" y="397"/>
                      </a:lnTo>
                      <a:lnTo>
                        <a:pt x="101" y="442"/>
                      </a:lnTo>
                      <a:lnTo>
                        <a:pt x="124" y="486"/>
                      </a:lnTo>
                      <a:lnTo>
                        <a:pt x="150" y="529"/>
                      </a:lnTo>
                      <a:lnTo>
                        <a:pt x="176" y="570"/>
                      </a:lnTo>
                      <a:lnTo>
                        <a:pt x="204" y="611"/>
                      </a:lnTo>
                      <a:lnTo>
                        <a:pt x="235" y="649"/>
                      </a:lnTo>
                      <a:lnTo>
                        <a:pt x="267" y="687"/>
                      </a:lnTo>
                      <a:lnTo>
                        <a:pt x="301" y="722"/>
                      </a:lnTo>
                      <a:lnTo>
                        <a:pt x="337" y="756"/>
                      </a:lnTo>
                      <a:lnTo>
                        <a:pt x="373" y="788"/>
                      </a:lnTo>
                      <a:lnTo>
                        <a:pt x="413" y="818"/>
                      </a:lnTo>
                      <a:lnTo>
                        <a:pt x="452" y="847"/>
                      </a:lnTo>
                      <a:lnTo>
                        <a:pt x="494" y="874"/>
                      </a:lnTo>
                      <a:lnTo>
                        <a:pt x="537" y="898"/>
                      </a:lnTo>
                      <a:lnTo>
                        <a:pt x="582" y="921"/>
                      </a:lnTo>
                      <a:lnTo>
                        <a:pt x="627" y="941"/>
                      </a:lnTo>
                      <a:lnTo>
                        <a:pt x="673" y="959"/>
                      </a:lnTo>
                      <a:lnTo>
                        <a:pt x="720" y="976"/>
                      </a:lnTo>
                      <a:lnTo>
                        <a:pt x="769" y="990"/>
                      </a:lnTo>
                      <a:lnTo>
                        <a:pt x="819" y="1001"/>
                      </a:lnTo>
                      <a:lnTo>
                        <a:pt x="868" y="1010"/>
                      </a:lnTo>
                      <a:lnTo>
                        <a:pt x="919" y="1016"/>
                      </a:lnTo>
                      <a:lnTo>
                        <a:pt x="971" y="1021"/>
                      </a:lnTo>
                      <a:lnTo>
                        <a:pt x="1024" y="1022"/>
                      </a:lnTo>
                      <a:lnTo>
                        <a:pt x="1076" y="1021"/>
                      </a:lnTo>
                      <a:lnTo>
                        <a:pt x="1128" y="1016"/>
                      </a:lnTo>
                      <a:lnTo>
                        <a:pt x="1179" y="1010"/>
                      </a:lnTo>
                      <a:lnTo>
                        <a:pt x="1229" y="1001"/>
                      </a:lnTo>
                      <a:lnTo>
                        <a:pt x="1278" y="990"/>
                      </a:lnTo>
                      <a:lnTo>
                        <a:pt x="1327" y="976"/>
                      </a:lnTo>
                      <a:lnTo>
                        <a:pt x="1374" y="959"/>
                      </a:lnTo>
                      <a:lnTo>
                        <a:pt x="1421" y="941"/>
                      </a:lnTo>
                      <a:lnTo>
                        <a:pt x="1466" y="921"/>
                      </a:lnTo>
                      <a:lnTo>
                        <a:pt x="1510" y="898"/>
                      </a:lnTo>
                      <a:lnTo>
                        <a:pt x="1553" y="874"/>
                      </a:lnTo>
                      <a:lnTo>
                        <a:pt x="1595" y="847"/>
                      </a:lnTo>
                      <a:lnTo>
                        <a:pt x="1634" y="818"/>
                      </a:lnTo>
                      <a:lnTo>
                        <a:pt x="1674" y="788"/>
                      </a:lnTo>
                      <a:lnTo>
                        <a:pt x="1710" y="756"/>
                      </a:lnTo>
                      <a:lnTo>
                        <a:pt x="1746" y="722"/>
                      </a:lnTo>
                      <a:lnTo>
                        <a:pt x="1780" y="687"/>
                      </a:lnTo>
                      <a:lnTo>
                        <a:pt x="1812" y="649"/>
                      </a:lnTo>
                      <a:lnTo>
                        <a:pt x="1843" y="611"/>
                      </a:lnTo>
                      <a:lnTo>
                        <a:pt x="1871" y="570"/>
                      </a:lnTo>
                      <a:lnTo>
                        <a:pt x="1898" y="529"/>
                      </a:lnTo>
                      <a:lnTo>
                        <a:pt x="1923" y="486"/>
                      </a:lnTo>
                      <a:lnTo>
                        <a:pt x="1946" y="442"/>
                      </a:lnTo>
                      <a:lnTo>
                        <a:pt x="1966" y="397"/>
                      </a:lnTo>
                      <a:lnTo>
                        <a:pt x="1984" y="350"/>
                      </a:lnTo>
                      <a:lnTo>
                        <a:pt x="2001" y="303"/>
                      </a:lnTo>
                      <a:lnTo>
                        <a:pt x="2014" y="255"/>
                      </a:lnTo>
                      <a:lnTo>
                        <a:pt x="2026" y="206"/>
                      </a:lnTo>
                      <a:lnTo>
                        <a:pt x="2035" y="155"/>
                      </a:lnTo>
                      <a:lnTo>
                        <a:pt x="2041" y="104"/>
                      </a:lnTo>
                      <a:lnTo>
                        <a:pt x="2046" y="52"/>
                      </a:lnTo>
                      <a:lnTo>
                        <a:pt x="2047" y="0"/>
                      </a:lnTo>
                      <a:lnTo>
                        <a:pt x="2014" y="0"/>
                      </a:lnTo>
                      <a:lnTo>
                        <a:pt x="1983" y="0"/>
                      </a:lnTo>
                      <a:lnTo>
                        <a:pt x="1955" y="0"/>
                      </a:lnTo>
                      <a:lnTo>
                        <a:pt x="1929" y="0"/>
                      </a:lnTo>
                      <a:lnTo>
                        <a:pt x="1905" y="0"/>
                      </a:lnTo>
                      <a:lnTo>
                        <a:pt x="1882" y="0"/>
                      </a:lnTo>
                      <a:lnTo>
                        <a:pt x="1861" y="0"/>
                      </a:lnTo>
                      <a:lnTo>
                        <a:pt x="1842" y="0"/>
                      </a:lnTo>
                      <a:lnTo>
                        <a:pt x="1823" y="0"/>
                      </a:lnTo>
                      <a:lnTo>
                        <a:pt x="1804" y="0"/>
                      </a:lnTo>
                      <a:lnTo>
                        <a:pt x="1788" y="0"/>
                      </a:lnTo>
                      <a:lnTo>
                        <a:pt x="1771" y="0"/>
                      </a:lnTo>
                      <a:lnTo>
                        <a:pt x="1755" y="0"/>
                      </a:lnTo>
                      <a:lnTo>
                        <a:pt x="1739" y="0"/>
                      </a:lnTo>
                      <a:lnTo>
                        <a:pt x="1722" y="0"/>
                      </a:lnTo>
                      <a:lnTo>
                        <a:pt x="1706" y="0"/>
                      </a:lnTo>
                      <a:lnTo>
                        <a:pt x="1688" y="0"/>
                      </a:lnTo>
                      <a:lnTo>
                        <a:pt x="1671" y="0"/>
                      </a:lnTo>
                      <a:lnTo>
                        <a:pt x="1652" y="0"/>
                      </a:lnTo>
                      <a:lnTo>
                        <a:pt x="1633" y="0"/>
                      </a:lnTo>
                      <a:lnTo>
                        <a:pt x="1611" y="0"/>
                      </a:lnTo>
                      <a:lnTo>
                        <a:pt x="1589" y="0"/>
                      </a:lnTo>
                      <a:lnTo>
                        <a:pt x="1565" y="0"/>
                      </a:lnTo>
                      <a:lnTo>
                        <a:pt x="1540" y="0"/>
                      </a:lnTo>
                      <a:lnTo>
                        <a:pt x="1512" y="0"/>
                      </a:lnTo>
                      <a:lnTo>
                        <a:pt x="1482" y="0"/>
                      </a:lnTo>
                      <a:lnTo>
                        <a:pt x="1449" y="0"/>
                      </a:lnTo>
                      <a:lnTo>
                        <a:pt x="1414" y="0"/>
                      </a:lnTo>
                      <a:lnTo>
                        <a:pt x="1376" y="0"/>
                      </a:lnTo>
                      <a:lnTo>
                        <a:pt x="1335" y="0"/>
                      </a:lnTo>
                      <a:lnTo>
                        <a:pt x="1290" y="0"/>
                      </a:lnTo>
                      <a:lnTo>
                        <a:pt x="1243" y="0"/>
                      </a:lnTo>
                      <a:lnTo>
                        <a:pt x="1242" y="23"/>
                      </a:lnTo>
                      <a:lnTo>
                        <a:pt x="1239" y="43"/>
                      </a:lnTo>
                      <a:lnTo>
                        <a:pt x="1233" y="65"/>
                      </a:lnTo>
                      <a:lnTo>
                        <a:pt x="1225" y="85"/>
                      </a:lnTo>
                      <a:lnTo>
                        <a:pt x="1217" y="105"/>
                      </a:lnTo>
                      <a:lnTo>
                        <a:pt x="1206" y="122"/>
                      </a:lnTo>
                      <a:lnTo>
                        <a:pt x="1192" y="139"/>
                      </a:lnTo>
                      <a:lnTo>
                        <a:pt x="1178" y="155"/>
                      </a:lnTo>
                      <a:lnTo>
                        <a:pt x="1163" y="169"/>
                      </a:lnTo>
                      <a:lnTo>
                        <a:pt x="1146" y="181"/>
                      </a:lnTo>
                      <a:lnTo>
                        <a:pt x="1128" y="192"/>
                      </a:lnTo>
                      <a:lnTo>
                        <a:pt x="1109" y="201"/>
                      </a:lnTo>
                      <a:lnTo>
                        <a:pt x="1088" y="209"/>
                      </a:lnTo>
                      <a:lnTo>
                        <a:pt x="1067" y="214"/>
                      </a:lnTo>
                      <a:lnTo>
                        <a:pt x="1046" y="218"/>
                      </a:lnTo>
                      <a:lnTo>
                        <a:pt x="1024" y="219"/>
                      </a:lnTo>
                      <a:lnTo>
                        <a:pt x="1002" y="218"/>
                      </a:lnTo>
                      <a:lnTo>
                        <a:pt x="980" y="214"/>
                      </a:lnTo>
                      <a:lnTo>
                        <a:pt x="959" y="209"/>
                      </a:lnTo>
                      <a:lnTo>
                        <a:pt x="938" y="201"/>
                      </a:lnTo>
                      <a:lnTo>
                        <a:pt x="919" y="192"/>
                      </a:lnTo>
                      <a:lnTo>
                        <a:pt x="901" y="181"/>
                      </a:lnTo>
                      <a:lnTo>
                        <a:pt x="884" y="169"/>
                      </a:lnTo>
                      <a:lnTo>
                        <a:pt x="869" y="155"/>
                      </a:lnTo>
                      <a:lnTo>
                        <a:pt x="855" y="139"/>
                      </a:lnTo>
                      <a:lnTo>
                        <a:pt x="842" y="122"/>
                      </a:lnTo>
                      <a:lnTo>
                        <a:pt x="831" y="105"/>
                      </a:lnTo>
                      <a:lnTo>
                        <a:pt x="822" y="85"/>
                      </a:lnTo>
                      <a:lnTo>
                        <a:pt x="814" y="65"/>
                      </a:lnTo>
                      <a:lnTo>
                        <a:pt x="809" y="43"/>
                      </a:lnTo>
                      <a:lnTo>
                        <a:pt x="805" y="23"/>
                      </a:lnTo>
                      <a:lnTo>
                        <a:pt x="804" y="0"/>
                      </a:lnTo>
                      <a:lnTo>
                        <a:pt x="771" y="0"/>
                      </a:lnTo>
                      <a:lnTo>
                        <a:pt x="741" y="0"/>
                      </a:lnTo>
                      <a:lnTo>
                        <a:pt x="712" y="0"/>
                      </a:lnTo>
                      <a:lnTo>
                        <a:pt x="686" y="0"/>
                      </a:lnTo>
                      <a:lnTo>
                        <a:pt x="662" y="0"/>
                      </a:lnTo>
                      <a:lnTo>
                        <a:pt x="640" y="0"/>
                      </a:lnTo>
                      <a:lnTo>
                        <a:pt x="618" y="0"/>
                      </a:lnTo>
                      <a:lnTo>
                        <a:pt x="598" y="0"/>
                      </a:lnTo>
                      <a:lnTo>
                        <a:pt x="579" y="0"/>
                      </a:lnTo>
                      <a:lnTo>
                        <a:pt x="562" y="0"/>
                      </a:lnTo>
                      <a:lnTo>
                        <a:pt x="544" y="0"/>
                      </a:lnTo>
                      <a:lnTo>
                        <a:pt x="528" y="0"/>
                      </a:lnTo>
                      <a:lnTo>
                        <a:pt x="511" y="0"/>
                      </a:lnTo>
                      <a:lnTo>
                        <a:pt x="496" y="0"/>
                      </a:lnTo>
                      <a:lnTo>
                        <a:pt x="480" y="0"/>
                      </a:lnTo>
                      <a:lnTo>
                        <a:pt x="463" y="0"/>
                      </a:lnTo>
                      <a:lnTo>
                        <a:pt x="446" y="0"/>
                      </a:lnTo>
                      <a:lnTo>
                        <a:pt x="428" y="0"/>
                      </a:lnTo>
                      <a:lnTo>
                        <a:pt x="409" y="0"/>
                      </a:lnTo>
                      <a:lnTo>
                        <a:pt x="390" y="0"/>
                      </a:lnTo>
                      <a:lnTo>
                        <a:pt x="369" y="0"/>
                      </a:lnTo>
                      <a:lnTo>
                        <a:pt x="347" y="0"/>
                      </a:lnTo>
                      <a:lnTo>
                        <a:pt x="323" y="0"/>
                      </a:lnTo>
                      <a:lnTo>
                        <a:pt x="297" y="0"/>
                      </a:lnTo>
                      <a:lnTo>
                        <a:pt x="269" y="0"/>
                      </a:lnTo>
                      <a:lnTo>
                        <a:pt x="240" y="0"/>
                      </a:lnTo>
                      <a:lnTo>
                        <a:pt x="207" y="0"/>
                      </a:lnTo>
                      <a:lnTo>
                        <a:pt x="172" y="0"/>
                      </a:lnTo>
                      <a:lnTo>
                        <a:pt x="133" y="0"/>
                      </a:lnTo>
                      <a:lnTo>
                        <a:pt x="93" y="0"/>
                      </a:lnTo>
                      <a:lnTo>
                        <a:pt x="48"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56" name="Freeform 537">
                  <a:extLst>
                    <a:ext uri="{FF2B5EF4-FFF2-40B4-BE49-F238E27FC236}">
                      <a16:creationId xmlns:a16="http://schemas.microsoft.com/office/drawing/2014/main" id="{4C5D54AB-6F9D-498D-9B87-5170EEBBF47F}"/>
                    </a:ext>
                  </a:extLst>
                </p:cNvPr>
                <p:cNvSpPr>
                  <a:spLocks/>
                </p:cNvSpPr>
                <p:nvPr/>
              </p:nvSpPr>
              <p:spPr bwMode="auto">
                <a:xfrm>
                  <a:off x="1923" y="2803"/>
                  <a:ext cx="676" cy="337"/>
                </a:xfrm>
                <a:custGeom>
                  <a:avLst/>
                  <a:gdLst>
                    <a:gd name="T0" fmla="*/ 0 w 2027"/>
                    <a:gd name="T1" fmla="*/ 0 h 1012"/>
                    <a:gd name="T2" fmla="*/ 0 w 2027"/>
                    <a:gd name="T3" fmla="*/ 0 h 1012"/>
                    <a:gd name="T4" fmla="*/ 0 w 2027"/>
                    <a:gd name="T5" fmla="*/ 1 h 1012"/>
                    <a:gd name="T6" fmla="*/ 0 w 2027"/>
                    <a:gd name="T7" fmla="*/ 1 h 1012"/>
                    <a:gd name="T8" fmla="*/ 0 w 2027"/>
                    <a:gd name="T9" fmla="*/ 1 h 1012"/>
                    <a:gd name="T10" fmla="*/ 0 w 2027"/>
                    <a:gd name="T11" fmla="*/ 1 h 1012"/>
                    <a:gd name="T12" fmla="*/ 1 w 2027"/>
                    <a:gd name="T13" fmla="*/ 1 h 1012"/>
                    <a:gd name="T14" fmla="*/ 1 w 2027"/>
                    <a:gd name="T15" fmla="*/ 1 h 1012"/>
                    <a:gd name="T16" fmla="*/ 1 w 2027"/>
                    <a:gd name="T17" fmla="*/ 1 h 1012"/>
                    <a:gd name="T18" fmla="*/ 1 w 2027"/>
                    <a:gd name="T19" fmla="*/ 1 h 1012"/>
                    <a:gd name="T20" fmla="*/ 1 w 2027"/>
                    <a:gd name="T21" fmla="*/ 1 h 1012"/>
                    <a:gd name="T22" fmla="*/ 2 w 2027"/>
                    <a:gd name="T23" fmla="*/ 1 h 1012"/>
                    <a:gd name="T24" fmla="*/ 2 w 2027"/>
                    <a:gd name="T25" fmla="*/ 1 h 1012"/>
                    <a:gd name="T26" fmla="*/ 2 w 2027"/>
                    <a:gd name="T27" fmla="*/ 1 h 1012"/>
                    <a:gd name="T28" fmla="*/ 2 w 2027"/>
                    <a:gd name="T29" fmla="*/ 1 h 1012"/>
                    <a:gd name="T30" fmla="*/ 2 w 2027"/>
                    <a:gd name="T31" fmla="*/ 1 h 1012"/>
                    <a:gd name="T32" fmla="*/ 2 w 2027"/>
                    <a:gd name="T33" fmla="*/ 1 h 1012"/>
                    <a:gd name="T34" fmla="*/ 3 w 2027"/>
                    <a:gd name="T35" fmla="*/ 1 h 1012"/>
                    <a:gd name="T36" fmla="*/ 3 w 2027"/>
                    <a:gd name="T37" fmla="*/ 1 h 1012"/>
                    <a:gd name="T38" fmla="*/ 3 w 2027"/>
                    <a:gd name="T39" fmla="*/ 0 h 1012"/>
                    <a:gd name="T40" fmla="*/ 3 w 2027"/>
                    <a:gd name="T41" fmla="*/ 0 h 1012"/>
                    <a:gd name="T42" fmla="*/ 3 w 2027"/>
                    <a:gd name="T43" fmla="*/ 0 h 1012"/>
                    <a:gd name="T44" fmla="*/ 3 w 2027"/>
                    <a:gd name="T45" fmla="*/ 0 h 1012"/>
                    <a:gd name="T46" fmla="*/ 3 w 2027"/>
                    <a:gd name="T47" fmla="*/ 0 h 1012"/>
                    <a:gd name="T48" fmla="*/ 2 w 2027"/>
                    <a:gd name="T49" fmla="*/ 0 h 1012"/>
                    <a:gd name="T50" fmla="*/ 2 w 2027"/>
                    <a:gd name="T51" fmla="*/ 0 h 1012"/>
                    <a:gd name="T52" fmla="*/ 2 w 2027"/>
                    <a:gd name="T53" fmla="*/ 0 h 1012"/>
                    <a:gd name="T54" fmla="*/ 2 w 2027"/>
                    <a:gd name="T55" fmla="*/ 0 h 1012"/>
                    <a:gd name="T56" fmla="*/ 2 w 2027"/>
                    <a:gd name="T57" fmla="*/ 0 h 1012"/>
                    <a:gd name="T58" fmla="*/ 2 w 2027"/>
                    <a:gd name="T59" fmla="*/ 0 h 1012"/>
                    <a:gd name="T60" fmla="*/ 2 w 2027"/>
                    <a:gd name="T61" fmla="*/ 0 h 1012"/>
                    <a:gd name="T62" fmla="*/ 2 w 2027"/>
                    <a:gd name="T63" fmla="*/ 0 h 1012"/>
                    <a:gd name="T64" fmla="*/ 2 w 2027"/>
                    <a:gd name="T65" fmla="*/ 0 h 1012"/>
                    <a:gd name="T66" fmla="*/ 2 w 2027"/>
                    <a:gd name="T67" fmla="*/ 0 h 1012"/>
                    <a:gd name="T68" fmla="*/ 2 w 2027"/>
                    <a:gd name="T69" fmla="*/ 0 h 1012"/>
                    <a:gd name="T70" fmla="*/ 2 w 2027"/>
                    <a:gd name="T71" fmla="*/ 0 h 1012"/>
                    <a:gd name="T72" fmla="*/ 1 w 2027"/>
                    <a:gd name="T73" fmla="*/ 0 h 1012"/>
                    <a:gd name="T74" fmla="*/ 1 w 2027"/>
                    <a:gd name="T75" fmla="*/ 0 h 1012"/>
                    <a:gd name="T76" fmla="*/ 1 w 2027"/>
                    <a:gd name="T77" fmla="*/ 0 h 1012"/>
                    <a:gd name="T78" fmla="*/ 1 w 2027"/>
                    <a:gd name="T79" fmla="*/ 0 h 1012"/>
                    <a:gd name="T80" fmla="*/ 1 w 2027"/>
                    <a:gd name="T81" fmla="*/ 0 h 1012"/>
                    <a:gd name="T82" fmla="*/ 1 w 2027"/>
                    <a:gd name="T83" fmla="*/ 0 h 1012"/>
                    <a:gd name="T84" fmla="*/ 1 w 2027"/>
                    <a:gd name="T85" fmla="*/ 0 h 1012"/>
                    <a:gd name="T86" fmla="*/ 1 w 2027"/>
                    <a:gd name="T87" fmla="*/ 0 h 1012"/>
                    <a:gd name="T88" fmla="*/ 1 w 2027"/>
                    <a:gd name="T89" fmla="*/ 0 h 1012"/>
                    <a:gd name="T90" fmla="*/ 1 w 2027"/>
                    <a:gd name="T91" fmla="*/ 0 h 1012"/>
                    <a:gd name="T92" fmla="*/ 1 w 2027"/>
                    <a:gd name="T93" fmla="*/ 0 h 1012"/>
                    <a:gd name="T94" fmla="*/ 1 w 2027"/>
                    <a:gd name="T95" fmla="*/ 0 h 1012"/>
                    <a:gd name="T96" fmla="*/ 1 w 2027"/>
                    <a:gd name="T97" fmla="*/ 0 h 1012"/>
                    <a:gd name="T98" fmla="*/ 0 w 2027"/>
                    <a:gd name="T99" fmla="*/ 0 h 1012"/>
                    <a:gd name="T100" fmla="*/ 0 w 2027"/>
                    <a:gd name="T101" fmla="*/ 0 h 1012"/>
                    <a:gd name="T102" fmla="*/ 0 w 2027"/>
                    <a:gd name="T103" fmla="*/ 0 h 1012"/>
                    <a:gd name="T104" fmla="*/ 0 w 2027"/>
                    <a:gd name="T105" fmla="*/ 0 h 10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27" h="1012">
                      <a:moveTo>
                        <a:pt x="0" y="0"/>
                      </a:moveTo>
                      <a:lnTo>
                        <a:pt x="1" y="51"/>
                      </a:lnTo>
                      <a:lnTo>
                        <a:pt x="6" y="103"/>
                      </a:lnTo>
                      <a:lnTo>
                        <a:pt x="12" y="153"/>
                      </a:lnTo>
                      <a:lnTo>
                        <a:pt x="21" y="203"/>
                      </a:lnTo>
                      <a:lnTo>
                        <a:pt x="32" y="252"/>
                      </a:lnTo>
                      <a:lnTo>
                        <a:pt x="46" y="300"/>
                      </a:lnTo>
                      <a:lnTo>
                        <a:pt x="62" y="347"/>
                      </a:lnTo>
                      <a:lnTo>
                        <a:pt x="80" y="393"/>
                      </a:lnTo>
                      <a:lnTo>
                        <a:pt x="101" y="438"/>
                      </a:lnTo>
                      <a:lnTo>
                        <a:pt x="123" y="482"/>
                      </a:lnTo>
                      <a:lnTo>
                        <a:pt x="147" y="524"/>
                      </a:lnTo>
                      <a:lnTo>
                        <a:pt x="174" y="565"/>
                      </a:lnTo>
                      <a:lnTo>
                        <a:pt x="202" y="604"/>
                      </a:lnTo>
                      <a:lnTo>
                        <a:pt x="233" y="643"/>
                      </a:lnTo>
                      <a:lnTo>
                        <a:pt x="265" y="680"/>
                      </a:lnTo>
                      <a:lnTo>
                        <a:pt x="299" y="715"/>
                      </a:lnTo>
                      <a:lnTo>
                        <a:pt x="334" y="749"/>
                      </a:lnTo>
                      <a:lnTo>
                        <a:pt x="370" y="781"/>
                      </a:lnTo>
                      <a:lnTo>
                        <a:pt x="408" y="810"/>
                      </a:lnTo>
                      <a:lnTo>
                        <a:pt x="448" y="839"/>
                      </a:lnTo>
                      <a:lnTo>
                        <a:pt x="489" y="865"/>
                      </a:lnTo>
                      <a:lnTo>
                        <a:pt x="532" y="889"/>
                      </a:lnTo>
                      <a:lnTo>
                        <a:pt x="575" y="912"/>
                      </a:lnTo>
                      <a:lnTo>
                        <a:pt x="620" y="932"/>
                      </a:lnTo>
                      <a:lnTo>
                        <a:pt x="666" y="951"/>
                      </a:lnTo>
                      <a:lnTo>
                        <a:pt x="713" y="966"/>
                      </a:lnTo>
                      <a:lnTo>
                        <a:pt x="761" y="980"/>
                      </a:lnTo>
                      <a:lnTo>
                        <a:pt x="810" y="991"/>
                      </a:lnTo>
                      <a:lnTo>
                        <a:pt x="860" y="1000"/>
                      </a:lnTo>
                      <a:lnTo>
                        <a:pt x="910" y="1006"/>
                      </a:lnTo>
                      <a:lnTo>
                        <a:pt x="962" y="1011"/>
                      </a:lnTo>
                      <a:lnTo>
                        <a:pt x="1014" y="1012"/>
                      </a:lnTo>
                      <a:lnTo>
                        <a:pt x="1065" y="1011"/>
                      </a:lnTo>
                      <a:lnTo>
                        <a:pt x="1117" y="1006"/>
                      </a:lnTo>
                      <a:lnTo>
                        <a:pt x="1167" y="1000"/>
                      </a:lnTo>
                      <a:lnTo>
                        <a:pt x="1218" y="991"/>
                      </a:lnTo>
                      <a:lnTo>
                        <a:pt x="1266" y="980"/>
                      </a:lnTo>
                      <a:lnTo>
                        <a:pt x="1314" y="966"/>
                      </a:lnTo>
                      <a:lnTo>
                        <a:pt x="1361" y="951"/>
                      </a:lnTo>
                      <a:lnTo>
                        <a:pt x="1407" y="932"/>
                      </a:lnTo>
                      <a:lnTo>
                        <a:pt x="1452" y="912"/>
                      </a:lnTo>
                      <a:lnTo>
                        <a:pt x="1495" y="889"/>
                      </a:lnTo>
                      <a:lnTo>
                        <a:pt x="1538" y="865"/>
                      </a:lnTo>
                      <a:lnTo>
                        <a:pt x="1579" y="839"/>
                      </a:lnTo>
                      <a:lnTo>
                        <a:pt x="1619" y="810"/>
                      </a:lnTo>
                      <a:lnTo>
                        <a:pt x="1657" y="781"/>
                      </a:lnTo>
                      <a:lnTo>
                        <a:pt x="1693" y="749"/>
                      </a:lnTo>
                      <a:lnTo>
                        <a:pt x="1730" y="715"/>
                      </a:lnTo>
                      <a:lnTo>
                        <a:pt x="1763" y="680"/>
                      </a:lnTo>
                      <a:lnTo>
                        <a:pt x="1794" y="643"/>
                      </a:lnTo>
                      <a:lnTo>
                        <a:pt x="1825" y="604"/>
                      </a:lnTo>
                      <a:lnTo>
                        <a:pt x="1854" y="565"/>
                      </a:lnTo>
                      <a:lnTo>
                        <a:pt x="1880" y="524"/>
                      </a:lnTo>
                      <a:lnTo>
                        <a:pt x="1904" y="482"/>
                      </a:lnTo>
                      <a:lnTo>
                        <a:pt x="1926" y="438"/>
                      </a:lnTo>
                      <a:lnTo>
                        <a:pt x="1947" y="393"/>
                      </a:lnTo>
                      <a:lnTo>
                        <a:pt x="1965" y="347"/>
                      </a:lnTo>
                      <a:lnTo>
                        <a:pt x="1981" y="300"/>
                      </a:lnTo>
                      <a:lnTo>
                        <a:pt x="1995" y="252"/>
                      </a:lnTo>
                      <a:lnTo>
                        <a:pt x="2006" y="203"/>
                      </a:lnTo>
                      <a:lnTo>
                        <a:pt x="2015" y="153"/>
                      </a:lnTo>
                      <a:lnTo>
                        <a:pt x="2021" y="103"/>
                      </a:lnTo>
                      <a:lnTo>
                        <a:pt x="2026" y="51"/>
                      </a:lnTo>
                      <a:lnTo>
                        <a:pt x="2027" y="0"/>
                      </a:lnTo>
                      <a:lnTo>
                        <a:pt x="1993" y="0"/>
                      </a:lnTo>
                      <a:lnTo>
                        <a:pt x="1961" y="0"/>
                      </a:lnTo>
                      <a:lnTo>
                        <a:pt x="1933" y="0"/>
                      </a:lnTo>
                      <a:lnTo>
                        <a:pt x="1905" y="0"/>
                      </a:lnTo>
                      <a:lnTo>
                        <a:pt x="1881" y="0"/>
                      </a:lnTo>
                      <a:lnTo>
                        <a:pt x="1857" y="0"/>
                      </a:lnTo>
                      <a:lnTo>
                        <a:pt x="1836" y="0"/>
                      </a:lnTo>
                      <a:lnTo>
                        <a:pt x="1815" y="0"/>
                      </a:lnTo>
                      <a:lnTo>
                        <a:pt x="1797" y="0"/>
                      </a:lnTo>
                      <a:lnTo>
                        <a:pt x="1778" y="0"/>
                      </a:lnTo>
                      <a:lnTo>
                        <a:pt x="1760" y="0"/>
                      </a:lnTo>
                      <a:lnTo>
                        <a:pt x="1744" y="0"/>
                      </a:lnTo>
                      <a:lnTo>
                        <a:pt x="1727" y="0"/>
                      </a:lnTo>
                      <a:lnTo>
                        <a:pt x="1711" y="0"/>
                      </a:lnTo>
                      <a:lnTo>
                        <a:pt x="1695" y="0"/>
                      </a:lnTo>
                      <a:lnTo>
                        <a:pt x="1678" y="0"/>
                      </a:lnTo>
                      <a:lnTo>
                        <a:pt x="1662" y="0"/>
                      </a:lnTo>
                      <a:lnTo>
                        <a:pt x="1644" y="0"/>
                      </a:lnTo>
                      <a:lnTo>
                        <a:pt x="1627" y="0"/>
                      </a:lnTo>
                      <a:lnTo>
                        <a:pt x="1607" y="0"/>
                      </a:lnTo>
                      <a:lnTo>
                        <a:pt x="1587" y="0"/>
                      </a:lnTo>
                      <a:lnTo>
                        <a:pt x="1565" y="0"/>
                      </a:lnTo>
                      <a:lnTo>
                        <a:pt x="1542" y="0"/>
                      </a:lnTo>
                      <a:lnTo>
                        <a:pt x="1517" y="0"/>
                      </a:lnTo>
                      <a:lnTo>
                        <a:pt x="1491" y="0"/>
                      </a:lnTo>
                      <a:lnTo>
                        <a:pt x="1462" y="0"/>
                      </a:lnTo>
                      <a:lnTo>
                        <a:pt x="1430" y="0"/>
                      </a:lnTo>
                      <a:lnTo>
                        <a:pt x="1396" y="0"/>
                      </a:lnTo>
                      <a:lnTo>
                        <a:pt x="1360" y="0"/>
                      </a:lnTo>
                      <a:lnTo>
                        <a:pt x="1321" y="0"/>
                      </a:lnTo>
                      <a:lnTo>
                        <a:pt x="1279" y="0"/>
                      </a:lnTo>
                      <a:lnTo>
                        <a:pt x="1233" y="0"/>
                      </a:lnTo>
                      <a:lnTo>
                        <a:pt x="1232" y="23"/>
                      </a:lnTo>
                      <a:lnTo>
                        <a:pt x="1229" y="43"/>
                      </a:lnTo>
                      <a:lnTo>
                        <a:pt x="1223" y="65"/>
                      </a:lnTo>
                      <a:lnTo>
                        <a:pt x="1215" y="85"/>
                      </a:lnTo>
                      <a:lnTo>
                        <a:pt x="1207" y="105"/>
                      </a:lnTo>
                      <a:lnTo>
                        <a:pt x="1196" y="122"/>
                      </a:lnTo>
                      <a:lnTo>
                        <a:pt x="1182" y="139"/>
                      </a:lnTo>
                      <a:lnTo>
                        <a:pt x="1168" y="155"/>
                      </a:lnTo>
                      <a:lnTo>
                        <a:pt x="1153" y="169"/>
                      </a:lnTo>
                      <a:lnTo>
                        <a:pt x="1136" y="181"/>
                      </a:lnTo>
                      <a:lnTo>
                        <a:pt x="1118" y="192"/>
                      </a:lnTo>
                      <a:lnTo>
                        <a:pt x="1099" y="201"/>
                      </a:lnTo>
                      <a:lnTo>
                        <a:pt x="1078" y="209"/>
                      </a:lnTo>
                      <a:lnTo>
                        <a:pt x="1057" y="214"/>
                      </a:lnTo>
                      <a:lnTo>
                        <a:pt x="1036" y="218"/>
                      </a:lnTo>
                      <a:lnTo>
                        <a:pt x="1014" y="219"/>
                      </a:lnTo>
                      <a:lnTo>
                        <a:pt x="992" y="218"/>
                      </a:lnTo>
                      <a:lnTo>
                        <a:pt x="970" y="214"/>
                      </a:lnTo>
                      <a:lnTo>
                        <a:pt x="949" y="209"/>
                      </a:lnTo>
                      <a:lnTo>
                        <a:pt x="928" y="201"/>
                      </a:lnTo>
                      <a:lnTo>
                        <a:pt x="909" y="192"/>
                      </a:lnTo>
                      <a:lnTo>
                        <a:pt x="891" y="181"/>
                      </a:lnTo>
                      <a:lnTo>
                        <a:pt x="874" y="169"/>
                      </a:lnTo>
                      <a:lnTo>
                        <a:pt x="859" y="155"/>
                      </a:lnTo>
                      <a:lnTo>
                        <a:pt x="845" y="139"/>
                      </a:lnTo>
                      <a:lnTo>
                        <a:pt x="832" y="122"/>
                      </a:lnTo>
                      <a:lnTo>
                        <a:pt x="821" y="105"/>
                      </a:lnTo>
                      <a:lnTo>
                        <a:pt x="812" y="85"/>
                      </a:lnTo>
                      <a:lnTo>
                        <a:pt x="804" y="65"/>
                      </a:lnTo>
                      <a:lnTo>
                        <a:pt x="799" y="43"/>
                      </a:lnTo>
                      <a:lnTo>
                        <a:pt x="795" y="23"/>
                      </a:lnTo>
                      <a:lnTo>
                        <a:pt x="794" y="0"/>
                      </a:lnTo>
                      <a:lnTo>
                        <a:pt x="760" y="0"/>
                      </a:lnTo>
                      <a:lnTo>
                        <a:pt x="728" y="0"/>
                      </a:lnTo>
                      <a:lnTo>
                        <a:pt x="700" y="0"/>
                      </a:lnTo>
                      <a:lnTo>
                        <a:pt x="673" y="0"/>
                      </a:lnTo>
                      <a:lnTo>
                        <a:pt x="648" y="0"/>
                      </a:lnTo>
                      <a:lnTo>
                        <a:pt x="624" y="0"/>
                      </a:lnTo>
                      <a:lnTo>
                        <a:pt x="603" y="0"/>
                      </a:lnTo>
                      <a:lnTo>
                        <a:pt x="583" y="0"/>
                      </a:lnTo>
                      <a:lnTo>
                        <a:pt x="564" y="0"/>
                      </a:lnTo>
                      <a:lnTo>
                        <a:pt x="545" y="0"/>
                      </a:lnTo>
                      <a:lnTo>
                        <a:pt x="528" y="0"/>
                      </a:lnTo>
                      <a:lnTo>
                        <a:pt x="511" y="0"/>
                      </a:lnTo>
                      <a:lnTo>
                        <a:pt x="495" y="0"/>
                      </a:lnTo>
                      <a:lnTo>
                        <a:pt x="478" y="0"/>
                      </a:lnTo>
                      <a:lnTo>
                        <a:pt x="462" y="0"/>
                      </a:lnTo>
                      <a:lnTo>
                        <a:pt x="446" y="0"/>
                      </a:lnTo>
                      <a:lnTo>
                        <a:pt x="429" y="0"/>
                      </a:lnTo>
                      <a:lnTo>
                        <a:pt x="412" y="0"/>
                      </a:lnTo>
                      <a:lnTo>
                        <a:pt x="394" y="0"/>
                      </a:lnTo>
                      <a:lnTo>
                        <a:pt x="374" y="0"/>
                      </a:lnTo>
                      <a:lnTo>
                        <a:pt x="355" y="0"/>
                      </a:lnTo>
                      <a:lnTo>
                        <a:pt x="333" y="0"/>
                      </a:lnTo>
                      <a:lnTo>
                        <a:pt x="310" y="0"/>
                      </a:lnTo>
                      <a:lnTo>
                        <a:pt x="284" y="0"/>
                      </a:lnTo>
                      <a:lnTo>
                        <a:pt x="258" y="0"/>
                      </a:lnTo>
                      <a:lnTo>
                        <a:pt x="230" y="0"/>
                      </a:lnTo>
                      <a:lnTo>
                        <a:pt x="198" y="0"/>
                      </a:lnTo>
                      <a:lnTo>
                        <a:pt x="164" y="0"/>
                      </a:lnTo>
                      <a:lnTo>
                        <a:pt x="128" y="0"/>
                      </a:lnTo>
                      <a:lnTo>
                        <a:pt x="88" y="0"/>
                      </a:lnTo>
                      <a:lnTo>
                        <a:pt x="46" y="0"/>
                      </a:lnTo>
                      <a:lnTo>
                        <a:pt x="0"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57" name="Freeform 538">
                  <a:extLst>
                    <a:ext uri="{FF2B5EF4-FFF2-40B4-BE49-F238E27FC236}">
                      <a16:creationId xmlns:a16="http://schemas.microsoft.com/office/drawing/2014/main" id="{BBBBC3A8-DFC2-4E3F-A350-1D4ED8C64077}"/>
                    </a:ext>
                  </a:extLst>
                </p:cNvPr>
                <p:cNvSpPr>
                  <a:spLocks/>
                </p:cNvSpPr>
                <p:nvPr/>
              </p:nvSpPr>
              <p:spPr bwMode="auto">
                <a:xfrm>
                  <a:off x="1927" y="2803"/>
                  <a:ext cx="668" cy="333"/>
                </a:xfrm>
                <a:custGeom>
                  <a:avLst/>
                  <a:gdLst>
                    <a:gd name="T0" fmla="*/ 0 w 2005"/>
                    <a:gd name="T1" fmla="*/ 0 h 1001"/>
                    <a:gd name="T2" fmla="*/ 0 w 2005"/>
                    <a:gd name="T3" fmla="*/ 0 h 1001"/>
                    <a:gd name="T4" fmla="*/ 0 w 2005"/>
                    <a:gd name="T5" fmla="*/ 1 h 1001"/>
                    <a:gd name="T6" fmla="*/ 0 w 2005"/>
                    <a:gd name="T7" fmla="*/ 1 h 1001"/>
                    <a:gd name="T8" fmla="*/ 0 w 2005"/>
                    <a:gd name="T9" fmla="*/ 1 h 1001"/>
                    <a:gd name="T10" fmla="*/ 0 w 2005"/>
                    <a:gd name="T11" fmla="*/ 1 h 1001"/>
                    <a:gd name="T12" fmla="*/ 1 w 2005"/>
                    <a:gd name="T13" fmla="*/ 1 h 1001"/>
                    <a:gd name="T14" fmla="*/ 1 w 2005"/>
                    <a:gd name="T15" fmla="*/ 1 h 1001"/>
                    <a:gd name="T16" fmla="*/ 1 w 2005"/>
                    <a:gd name="T17" fmla="*/ 1 h 1001"/>
                    <a:gd name="T18" fmla="*/ 1 w 2005"/>
                    <a:gd name="T19" fmla="*/ 1 h 1001"/>
                    <a:gd name="T20" fmla="*/ 1 w 2005"/>
                    <a:gd name="T21" fmla="*/ 1 h 1001"/>
                    <a:gd name="T22" fmla="*/ 2 w 2005"/>
                    <a:gd name="T23" fmla="*/ 1 h 1001"/>
                    <a:gd name="T24" fmla="*/ 2 w 2005"/>
                    <a:gd name="T25" fmla="*/ 1 h 1001"/>
                    <a:gd name="T26" fmla="*/ 2 w 2005"/>
                    <a:gd name="T27" fmla="*/ 1 h 1001"/>
                    <a:gd name="T28" fmla="*/ 2 w 2005"/>
                    <a:gd name="T29" fmla="*/ 1 h 1001"/>
                    <a:gd name="T30" fmla="*/ 2 w 2005"/>
                    <a:gd name="T31" fmla="*/ 1 h 1001"/>
                    <a:gd name="T32" fmla="*/ 2 w 2005"/>
                    <a:gd name="T33" fmla="*/ 1 h 1001"/>
                    <a:gd name="T34" fmla="*/ 3 w 2005"/>
                    <a:gd name="T35" fmla="*/ 1 h 1001"/>
                    <a:gd name="T36" fmla="*/ 3 w 2005"/>
                    <a:gd name="T37" fmla="*/ 1 h 1001"/>
                    <a:gd name="T38" fmla="*/ 3 w 2005"/>
                    <a:gd name="T39" fmla="*/ 0 h 1001"/>
                    <a:gd name="T40" fmla="*/ 3 w 2005"/>
                    <a:gd name="T41" fmla="*/ 0 h 1001"/>
                    <a:gd name="T42" fmla="*/ 3 w 2005"/>
                    <a:gd name="T43" fmla="*/ 0 h 1001"/>
                    <a:gd name="T44" fmla="*/ 3 w 2005"/>
                    <a:gd name="T45" fmla="*/ 0 h 1001"/>
                    <a:gd name="T46" fmla="*/ 2 w 2005"/>
                    <a:gd name="T47" fmla="*/ 0 h 1001"/>
                    <a:gd name="T48" fmla="*/ 2 w 2005"/>
                    <a:gd name="T49" fmla="*/ 0 h 1001"/>
                    <a:gd name="T50" fmla="*/ 2 w 2005"/>
                    <a:gd name="T51" fmla="*/ 0 h 1001"/>
                    <a:gd name="T52" fmla="*/ 2 w 2005"/>
                    <a:gd name="T53" fmla="*/ 0 h 1001"/>
                    <a:gd name="T54" fmla="*/ 2 w 2005"/>
                    <a:gd name="T55" fmla="*/ 0 h 1001"/>
                    <a:gd name="T56" fmla="*/ 2 w 2005"/>
                    <a:gd name="T57" fmla="*/ 0 h 1001"/>
                    <a:gd name="T58" fmla="*/ 2 w 2005"/>
                    <a:gd name="T59" fmla="*/ 0 h 1001"/>
                    <a:gd name="T60" fmla="*/ 2 w 2005"/>
                    <a:gd name="T61" fmla="*/ 0 h 1001"/>
                    <a:gd name="T62" fmla="*/ 2 w 2005"/>
                    <a:gd name="T63" fmla="*/ 0 h 1001"/>
                    <a:gd name="T64" fmla="*/ 2 w 2005"/>
                    <a:gd name="T65" fmla="*/ 0 h 1001"/>
                    <a:gd name="T66" fmla="*/ 2 w 2005"/>
                    <a:gd name="T67" fmla="*/ 0 h 1001"/>
                    <a:gd name="T68" fmla="*/ 2 w 2005"/>
                    <a:gd name="T69" fmla="*/ 0 h 1001"/>
                    <a:gd name="T70" fmla="*/ 2 w 2005"/>
                    <a:gd name="T71" fmla="*/ 0 h 1001"/>
                    <a:gd name="T72" fmla="*/ 1 w 2005"/>
                    <a:gd name="T73" fmla="*/ 0 h 1001"/>
                    <a:gd name="T74" fmla="*/ 1 w 2005"/>
                    <a:gd name="T75" fmla="*/ 0 h 1001"/>
                    <a:gd name="T76" fmla="*/ 1 w 2005"/>
                    <a:gd name="T77" fmla="*/ 0 h 1001"/>
                    <a:gd name="T78" fmla="*/ 1 w 2005"/>
                    <a:gd name="T79" fmla="*/ 0 h 1001"/>
                    <a:gd name="T80" fmla="*/ 1 w 2005"/>
                    <a:gd name="T81" fmla="*/ 0 h 1001"/>
                    <a:gd name="T82" fmla="*/ 1 w 2005"/>
                    <a:gd name="T83" fmla="*/ 0 h 1001"/>
                    <a:gd name="T84" fmla="*/ 1 w 2005"/>
                    <a:gd name="T85" fmla="*/ 0 h 1001"/>
                    <a:gd name="T86" fmla="*/ 1 w 2005"/>
                    <a:gd name="T87" fmla="*/ 0 h 1001"/>
                    <a:gd name="T88" fmla="*/ 1 w 2005"/>
                    <a:gd name="T89" fmla="*/ 0 h 1001"/>
                    <a:gd name="T90" fmla="*/ 1 w 2005"/>
                    <a:gd name="T91" fmla="*/ 0 h 1001"/>
                    <a:gd name="T92" fmla="*/ 1 w 2005"/>
                    <a:gd name="T93" fmla="*/ 0 h 1001"/>
                    <a:gd name="T94" fmla="*/ 1 w 2005"/>
                    <a:gd name="T95" fmla="*/ 0 h 1001"/>
                    <a:gd name="T96" fmla="*/ 1 w 2005"/>
                    <a:gd name="T97" fmla="*/ 0 h 1001"/>
                    <a:gd name="T98" fmla="*/ 0 w 2005"/>
                    <a:gd name="T99" fmla="*/ 0 h 1001"/>
                    <a:gd name="T100" fmla="*/ 0 w 2005"/>
                    <a:gd name="T101" fmla="*/ 0 h 1001"/>
                    <a:gd name="T102" fmla="*/ 0 w 2005"/>
                    <a:gd name="T103" fmla="*/ 0 h 1001"/>
                    <a:gd name="T104" fmla="*/ 0 w 2005"/>
                    <a:gd name="T105" fmla="*/ 0 h 10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05" h="1001">
                      <a:moveTo>
                        <a:pt x="0" y="0"/>
                      </a:moveTo>
                      <a:lnTo>
                        <a:pt x="1" y="51"/>
                      </a:lnTo>
                      <a:lnTo>
                        <a:pt x="6" y="101"/>
                      </a:lnTo>
                      <a:lnTo>
                        <a:pt x="12" y="152"/>
                      </a:lnTo>
                      <a:lnTo>
                        <a:pt x="21" y="201"/>
                      </a:lnTo>
                      <a:lnTo>
                        <a:pt x="32" y="249"/>
                      </a:lnTo>
                      <a:lnTo>
                        <a:pt x="45" y="298"/>
                      </a:lnTo>
                      <a:lnTo>
                        <a:pt x="62" y="344"/>
                      </a:lnTo>
                      <a:lnTo>
                        <a:pt x="79" y="389"/>
                      </a:lnTo>
                      <a:lnTo>
                        <a:pt x="99" y="433"/>
                      </a:lnTo>
                      <a:lnTo>
                        <a:pt x="122" y="476"/>
                      </a:lnTo>
                      <a:lnTo>
                        <a:pt x="146" y="519"/>
                      </a:lnTo>
                      <a:lnTo>
                        <a:pt x="172" y="559"/>
                      </a:lnTo>
                      <a:lnTo>
                        <a:pt x="200" y="599"/>
                      </a:lnTo>
                      <a:lnTo>
                        <a:pt x="229" y="636"/>
                      </a:lnTo>
                      <a:lnTo>
                        <a:pt x="261" y="672"/>
                      </a:lnTo>
                      <a:lnTo>
                        <a:pt x="294" y="707"/>
                      </a:lnTo>
                      <a:lnTo>
                        <a:pt x="329" y="740"/>
                      </a:lnTo>
                      <a:lnTo>
                        <a:pt x="365" y="772"/>
                      </a:lnTo>
                      <a:lnTo>
                        <a:pt x="404" y="802"/>
                      </a:lnTo>
                      <a:lnTo>
                        <a:pt x="443" y="830"/>
                      </a:lnTo>
                      <a:lnTo>
                        <a:pt x="484" y="855"/>
                      </a:lnTo>
                      <a:lnTo>
                        <a:pt x="526" y="880"/>
                      </a:lnTo>
                      <a:lnTo>
                        <a:pt x="569" y="902"/>
                      </a:lnTo>
                      <a:lnTo>
                        <a:pt x="613" y="922"/>
                      </a:lnTo>
                      <a:lnTo>
                        <a:pt x="658" y="940"/>
                      </a:lnTo>
                      <a:lnTo>
                        <a:pt x="705" y="956"/>
                      </a:lnTo>
                      <a:lnTo>
                        <a:pt x="753" y="969"/>
                      </a:lnTo>
                      <a:lnTo>
                        <a:pt x="801" y="980"/>
                      </a:lnTo>
                      <a:lnTo>
                        <a:pt x="850" y="989"/>
                      </a:lnTo>
                      <a:lnTo>
                        <a:pt x="901" y="996"/>
                      </a:lnTo>
                      <a:lnTo>
                        <a:pt x="951" y="1000"/>
                      </a:lnTo>
                      <a:lnTo>
                        <a:pt x="1003" y="1001"/>
                      </a:lnTo>
                      <a:lnTo>
                        <a:pt x="1054" y="1000"/>
                      </a:lnTo>
                      <a:lnTo>
                        <a:pt x="1105" y="996"/>
                      </a:lnTo>
                      <a:lnTo>
                        <a:pt x="1155" y="989"/>
                      </a:lnTo>
                      <a:lnTo>
                        <a:pt x="1204" y="980"/>
                      </a:lnTo>
                      <a:lnTo>
                        <a:pt x="1253" y="969"/>
                      </a:lnTo>
                      <a:lnTo>
                        <a:pt x="1300" y="956"/>
                      </a:lnTo>
                      <a:lnTo>
                        <a:pt x="1347" y="940"/>
                      </a:lnTo>
                      <a:lnTo>
                        <a:pt x="1392" y="922"/>
                      </a:lnTo>
                      <a:lnTo>
                        <a:pt x="1436" y="902"/>
                      </a:lnTo>
                      <a:lnTo>
                        <a:pt x="1480" y="880"/>
                      </a:lnTo>
                      <a:lnTo>
                        <a:pt x="1521" y="855"/>
                      </a:lnTo>
                      <a:lnTo>
                        <a:pt x="1562" y="830"/>
                      </a:lnTo>
                      <a:lnTo>
                        <a:pt x="1601" y="802"/>
                      </a:lnTo>
                      <a:lnTo>
                        <a:pt x="1640" y="772"/>
                      </a:lnTo>
                      <a:lnTo>
                        <a:pt x="1676" y="740"/>
                      </a:lnTo>
                      <a:lnTo>
                        <a:pt x="1711" y="707"/>
                      </a:lnTo>
                      <a:lnTo>
                        <a:pt x="1744" y="672"/>
                      </a:lnTo>
                      <a:lnTo>
                        <a:pt x="1776" y="636"/>
                      </a:lnTo>
                      <a:lnTo>
                        <a:pt x="1805" y="599"/>
                      </a:lnTo>
                      <a:lnTo>
                        <a:pt x="1833" y="559"/>
                      </a:lnTo>
                      <a:lnTo>
                        <a:pt x="1859" y="519"/>
                      </a:lnTo>
                      <a:lnTo>
                        <a:pt x="1883" y="476"/>
                      </a:lnTo>
                      <a:lnTo>
                        <a:pt x="1906" y="433"/>
                      </a:lnTo>
                      <a:lnTo>
                        <a:pt x="1926" y="389"/>
                      </a:lnTo>
                      <a:lnTo>
                        <a:pt x="1943" y="344"/>
                      </a:lnTo>
                      <a:lnTo>
                        <a:pt x="1960" y="298"/>
                      </a:lnTo>
                      <a:lnTo>
                        <a:pt x="1973" y="249"/>
                      </a:lnTo>
                      <a:lnTo>
                        <a:pt x="1984" y="201"/>
                      </a:lnTo>
                      <a:lnTo>
                        <a:pt x="1993" y="152"/>
                      </a:lnTo>
                      <a:lnTo>
                        <a:pt x="1999" y="101"/>
                      </a:lnTo>
                      <a:lnTo>
                        <a:pt x="2004" y="51"/>
                      </a:lnTo>
                      <a:lnTo>
                        <a:pt x="2005" y="0"/>
                      </a:lnTo>
                      <a:lnTo>
                        <a:pt x="1970" y="0"/>
                      </a:lnTo>
                      <a:lnTo>
                        <a:pt x="1938" y="0"/>
                      </a:lnTo>
                      <a:lnTo>
                        <a:pt x="1908" y="0"/>
                      </a:lnTo>
                      <a:lnTo>
                        <a:pt x="1880" y="0"/>
                      </a:lnTo>
                      <a:lnTo>
                        <a:pt x="1855" y="0"/>
                      </a:lnTo>
                      <a:lnTo>
                        <a:pt x="1831" y="0"/>
                      </a:lnTo>
                      <a:lnTo>
                        <a:pt x="1809" y="0"/>
                      </a:lnTo>
                      <a:lnTo>
                        <a:pt x="1788" y="0"/>
                      </a:lnTo>
                      <a:lnTo>
                        <a:pt x="1768" y="0"/>
                      </a:lnTo>
                      <a:lnTo>
                        <a:pt x="1749" y="0"/>
                      </a:lnTo>
                      <a:lnTo>
                        <a:pt x="1732" y="0"/>
                      </a:lnTo>
                      <a:lnTo>
                        <a:pt x="1715" y="0"/>
                      </a:lnTo>
                      <a:lnTo>
                        <a:pt x="1699" y="0"/>
                      </a:lnTo>
                      <a:lnTo>
                        <a:pt x="1682" y="0"/>
                      </a:lnTo>
                      <a:lnTo>
                        <a:pt x="1666" y="0"/>
                      </a:lnTo>
                      <a:lnTo>
                        <a:pt x="1650" y="0"/>
                      </a:lnTo>
                      <a:lnTo>
                        <a:pt x="1633" y="0"/>
                      </a:lnTo>
                      <a:lnTo>
                        <a:pt x="1617" y="0"/>
                      </a:lnTo>
                      <a:lnTo>
                        <a:pt x="1599" y="0"/>
                      </a:lnTo>
                      <a:lnTo>
                        <a:pt x="1580" y="0"/>
                      </a:lnTo>
                      <a:lnTo>
                        <a:pt x="1561" y="0"/>
                      </a:lnTo>
                      <a:lnTo>
                        <a:pt x="1540" y="0"/>
                      </a:lnTo>
                      <a:lnTo>
                        <a:pt x="1518" y="0"/>
                      </a:lnTo>
                      <a:lnTo>
                        <a:pt x="1494" y="0"/>
                      </a:lnTo>
                      <a:lnTo>
                        <a:pt x="1469" y="0"/>
                      </a:lnTo>
                      <a:lnTo>
                        <a:pt x="1440" y="0"/>
                      </a:lnTo>
                      <a:lnTo>
                        <a:pt x="1411" y="0"/>
                      </a:lnTo>
                      <a:lnTo>
                        <a:pt x="1379" y="0"/>
                      </a:lnTo>
                      <a:lnTo>
                        <a:pt x="1344" y="0"/>
                      </a:lnTo>
                      <a:lnTo>
                        <a:pt x="1306" y="0"/>
                      </a:lnTo>
                      <a:lnTo>
                        <a:pt x="1266" y="0"/>
                      </a:lnTo>
                      <a:lnTo>
                        <a:pt x="1222" y="0"/>
                      </a:lnTo>
                      <a:lnTo>
                        <a:pt x="1221" y="23"/>
                      </a:lnTo>
                      <a:lnTo>
                        <a:pt x="1218" y="43"/>
                      </a:lnTo>
                      <a:lnTo>
                        <a:pt x="1212" y="65"/>
                      </a:lnTo>
                      <a:lnTo>
                        <a:pt x="1204" y="85"/>
                      </a:lnTo>
                      <a:lnTo>
                        <a:pt x="1196" y="105"/>
                      </a:lnTo>
                      <a:lnTo>
                        <a:pt x="1185" y="122"/>
                      </a:lnTo>
                      <a:lnTo>
                        <a:pt x="1171" y="139"/>
                      </a:lnTo>
                      <a:lnTo>
                        <a:pt x="1157" y="155"/>
                      </a:lnTo>
                      <a:lnTo>
                        <a:pt x="1142" y="169"/>
                      </a:lnTo>
                      <a:lnTo>
                        <a:pt x="1125" y="181"/>
                      </a:lnTo>
                      <a:lnTo>
                        <a:pt x="1107" y="192"/>
                      </a:lnTo>
                      <a:lnTo>
                        <a:pt x="1088" y="201"/>
                      </a:lnTo>
                      <a:lnTo>
                        <a:pt x="1067" y="209"/>
                      </a:lnTo>
                      <a:lnTo>
                        <a:pt x="1046" y="214"/>
                      </a:lnTo>
                      <a:lnTo>
                        <a:pt x="1025" y="218"/>
                      </a:lnTo>
                      <a:lnTo>
                        <a:pt x="1003" y="219"/>
                      </a:lnTo>
                      <a:lnTo>
                        <a:pt x="981" y="218"/>
                      </a:lnTo>
                      <a:lnTo>
                        <a:pt x="959" y="214"/>
                      </a:lnTo>
                      <a:lnTo>
                        <a:pt x="938" y="209"/>
                      </a:lnTo>
                      <a:lnTo>
                        <a:pt x="917" y="201"/>
                      </a:lnTo>
                      <a:lnTo>
                        <a:pt x="898" y="192"/>
                      </a:lnTo>
                      <a:lnTo>
                        <a:pt x="880" y="181"/>
                      </a:lnTo>
                      <a:lnTo>
                        <a:pt x="863" y="169"/>
                      </a:lnTo>
                      <a:lnTo>
                        <a:pt x="848" y="155"/>
                      </a:lnTo>
                      <a:lnTo>
                        <a:pt x="834" y="139"/>
                      </a:lnTo>
                      <a:lnTo>
                        <a:pt x="821" y="122"/>
                      </a:lnTo>
                      <a:lnTo>
                        <a:pt x="810" y="105"/>
                      </a:lnTo>
                      <a:lnTo>
                        <a:pt x="801" y="85"/>
                      </a:lnTo>
                      <a:lnTo>
                        <a:pt x="793" y="65"/>
                      </a:lnTo>
                      <a:lnTo>
                        <a:pt x="788" y="43"/>
                      </a:lnTo>
                      <a:lnTo>
                        <a:pt x="784" y="23"/>
                      </a:lnTo>
                      <a:lnTo>
                        <a:pt x="783" y="0"/>
                      </a:lnTo>
                      <a:lnTo>
                        <a:pt x="748" y="0"/>
                      </a:lnTo>
                      <a:lnTo>
                        <a:pt x="716" y="0"/>
                      </a:lnTo>
                      <a:lnTo>
                        <a:pt x="686" y="0"/>
                      </a:lnTo>
                      <a:lnTo>
                        <a:pt x="658" y="0"/>
                      </a:lnTo>
                      <a:lnTo>
                        <a:pt x="633" y="0"/>
                      </a:lnTo>
                      <a:lnTo>
                        <a:pt x="609" y="0"/>
                      </a:lnTo>
                      <a:lnTo>
                        <a:pt x="587" y="0"/>
                      </a:lnTo>
                      <a:lnTo>
                        <a:pt x="566" y="0"/>
                      </a:lnTo>
                      <a:lnTo>
                        <a:pt x="546" y="0"/>
                      </a:lnTo>
                      <a:lnTo>
                        <a:pt x="528" y="0"/>
                      </a:lnTo>
                      <a:lnTo>
                        <a:pt x="510" y="0"/>
                      </a:lnTo>
                      <a:lnTo>
                        <a:pt x="493" y="0"/>
                      </a:lnTo>
                      <a:lnTo>
                        <a:pt x="476" y="0"/>
                      </a:lnTo>
                      <a:lnTo>
                        <a:pt x="460" y="0"/>
                      </a:lnTo>
                      <a:lnTo>
                        <a:pt x="444" y="0"/>
                      </a:lnTo>
                      <a:lnTo>
                        <a:pt x="428" y="0"/>
                      </a:lnTo>
                      <a:lnTo>
                        <a:pt x="412" y="0"/>
                      </a:lnTo>
                      <a:lnTo>
                        <a:pt x="395" y="0"/>
                      </a:lnTo>
                      <a:lnTo>
                        <a:pt x="376" y="0"/>
                      </a:lnTo>
                      <a:lnTo>
                        <a:pt x="359" y="0"/>
                      </a:lnTo>
                      <a:lnTo>
                        <a:pt x="339" y="0"/>
                      </a:lnTo>
                      <a:lnTo>
                        <a:pt x="318" y="0"/>
                      </a:lnTo>
                      <a:lnTo>
                        <a:pt x="296" y="0"/>
                      </a:lnTo>
                      <a:lnTo>
                        <a:pt x="272" y="0"/>
                      </a:lnTo>
                      <a:lnTo>
                        <a:pt x="247" y="0"/>
                      </a:lnTo>
                      <a:lnTo>
                        <a:pt x="219" y="0"/>
                      </a:lnTo>
                      <a:lnTo>
                        <a:pt x="189" y="0"/>
                      </a:lnTo>
                      <a:lnTo>
                        <a:pt x="157" y="0"/>
                      </a:lnTo>
                      <a:lnTo>
                        <a:pt x="122" y="0"/>
                      </a:lnTo>
                      <a:lnTo>
                        <a:pt x="85" y="0"/>
                      </a:lnTo>
                      <a:lnTo>
                        <a:pt x="44" y="0"/>
                      </a:lnTo>
                      <a:lnTo>
                        <a:pt x="0" y="0"/>
                      </a:lnTo>
                      <a:close/>
                    </a:path>
                  </a:pathLst>
                </a:custGeom>
                <a:solidFill>
                  <a:srgbClr val="C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58" name="Freeform 539">
                  <a:extLst>
                    <a:ext uri="{FF2B5EF4-FFF2-40B4-BE49-F238E27FC236}">
                      <a16:creationId xmlns:a16="http://schemas.microsoft.com/office/drawing/2014/main" id="{42FB1463-A5C7-4187-AE18-351D90AA8DAC}"/>
                    </a:ext>
                  </a:extLst>
                </p:cNvPr>
                <p:cNvSpPr>
                  <a:spLocks/>
                </p:cNvSpPr>
                <p:nvPr/>
              </p:nvSpPr>
              <p:spPr bwMode="auto">
                <a:xfrm>
                  <a:off x="1930" y="2803"/>
                  <a:ext cx="662" cy="330"/>
                </a:xfrm>
                <a:custGeom>
                  <a:avLst/>
                  <a:gdLst>
                    <a:gd name="T0" fmla="*/ 0 w 1985"/>
                    <a:gd name="T1" fmla="*/ 0 h 991"/>
                    <a:gd name="T2" fmla="*/ 0 w 1985"/>
                    <a:gd name="T3" fmla="*/ 0 h 991"/>
                    <a:gd name="T4" fmla="*/ 0 w 1985"/>
                    <a:gd name="T5" fmla="*/ 1 h 991"/>
                    <a:gd name="T6" fmla="*/ 0 w 1985"/>
                    <a:gd name="T7" fmla="*/ 1 h 991"/>
                    <a:gd name="T8" fmla="*/ 0 w 1985"/>
                    <a:gd name="T9" fmla="*/ 1 h 991"/>
                    <a:gd name="T10" fmla="*/ 0 w 1985"/>
                    <a:gd name="T11" fmla="*/ 1 h 991"/>
                    <a:gd name="T12" fmla="*/ 1 w 1985"/>
                    <a:gd name="T13" fmla="*/ 1 h 991"/>
                    <a:gd name="T14" fmla="*/ 1 w 1985"/>
                    <a:gd name="T15" fmla="*/ 1 h 991"/>
                    <a:gd name="T16" fmla="*/ 1 w 1985"/>
                    <a:gd name="T17" fmla="*/ 1 h 991"/>
                    <a:gd name="T18" fmla="*/ 1 w 1985"/>
                    <a:gd name="T19" fmla="*/ 1 h 991"/>
                    <a:gd name="T20" fmla="*/ 1 w 1985"/>
                    <a:gd name="T21" fmla="*/ 1 h 991"/>
                    <a:gd name="T22" fmla="*/ 2 w 1985"/>
                    <a:gd name="T23" fmla="*/ 1 h 991"/>
                    <a:gd name="T24" fmla="*/ 2 w 1985"/>
                    <a:gd name="T25" fmla="*/ 1 h 991"/>
                    <a:gd name="T26" fmla="*/ 2 w 1985"/>
                    <a:gd name="T27" fmla="*/ 1 h 991"/>
                    <a:gd name="T28" fmla="*/ 2 w 1985"/>
                    <a:gd name="T29" fmla="*/ 1 h 991"/>
                    <a:gd name="T30" fmla="*/ 2 w 1985"/>
                    <a:gd name="T31" fmla="*/ 1 h 991"/>
                    <a:gd name="T32" fmla="*/ 2 w 1985"/>
                    <a:gd name="T33" fmla="*/ 1 h 991"/>
                    <a:gd name="T34" fmla="*/ 3 w 1985"/>
                    <a:gd name="T35" fmla="*/ 1 h 991"/>
                    <a:gd name="T36" fmla="*/ 3 w 1985"/>
                    <a:gd name="T37" fmla="*/ 1 h 991"/>
                    <a:gd name="T38" fmla="*/ 3 w 1985"/>
                    <a:gd name="T39" fmla="*/ 0 h 991"/>
                    <a:gd name="T40" fmla="*/ 3 w 1985"/>
                    <a:gd name="T41" fmla="*/ 0 h 991"/>
                    <a:gd name="T42" fmla="*/ 3 w 1985"/>
                    <a:gd name="T43" fmla="*/ 0 h 991"/>
                    <a:gd name="T44" fmla="*/ 3 w 1985"/>
                    <a:gd name="T45" fmla="*/ 0 h 991"/>
                    <a:gd name="T46" fmla="*/ 2 w 1985"/>
                    <a:gd name="T47" fmla="*/ 0 h 991"/>
                    <a:gd name="T48" fmla="*/ 2 w 1985"/>
                    <a:gd name="T49" fmla="*/ 0 h 991"/>
                    <a:gd name="T50" fmla="*/ 2 w 1985"/>
                    <a:gd name="T51" fmla="*/ 0 h 991"/>
                    <a:gd name="T52" fmla="*/ 2 w 1985"/>
                    <a:gd name="T53" fmla="*/ 0 h 991"/>
                    <a:gd name="T54" fmla="*/ 2 w 1985"/>
                    <a:gd name="T55" fmla="*/ 0 h 991"/>
                    <a:gd name="T56" fmla="*/ 2 w 1985"/>
                    <a:gd name="T57" fmla="*/ 0 h 991"/>
                    <a:gd name="T58" fmla="*/ 2 w 1985"/>
                    <a:gd name="T59" fmla="*/ 0 h 991"/>
                    <a:gd name="T60" fmla="*/ 2 w 1985"/>
                    <a:gd name="T61" fmla="*/ 0 h 991"/>
                    <a:gd name="T62" fmla="*/ 2 w 1985"/>
                    <a:gd name="T63" fmla="*/ 0 h 991"/>
                    <a:gd name="T64" fmla="*/ 2 w 1985"/>
                    <a:gd name="T65" fmla="*/ 0 h 991"/>
                    <a:gd name="T66" fmla="*/ 2 w 1985"/>
                    <a:gd name="T67" fmla="*/ 0 h 991"/>
                    <a:gd name="T68" fmla="*/ 2 w 1985"/>
                    <a:gd name="T69" fmla="*/ 0 h 991"/>
                    <a:gd name="T70" fmla="*/ 2 w 1985"/>
                    <a:gd name="T71" fmla="*/ 0 h 991"/>
                    <a:gd name="T72" fmla="*/ 1 w 1985"/>
                    <a:gd name="T73" fmla="*/ 0 h 991"/>
                    <a:gd name="T74" fmla="*/ 1 w 1985"/>
                    <a:gd name="T75" fmla="*/ 0 h 991"/>
                    <a:gd name="T76" fmla="*/ 1 w 1985"/>
                    <a:gd name="T77" fmla="*/ 0 h 991"/>
                    <a:gd name="T78" fmla="*/ 1 w 1985"/>
                    <a:gd name="T79" fmla="*/ 0 h 991"/>
                    <a:gd name="T80" fmla="*/ 1 w 1985"/>
                    <a:gd name="T81" fmla="*/ 0 h 991"/>
                    <a:gd name="T82" fmla="*/ 1 w 1985"/>
                    <a:gd name="T83" fmla="*/ 0 h 991"/>
                    <a:gd name="T84" fmla="*/ 1 w 1985"/>
                    <a:gd name="T85" fmla="*/ 0 h 991"/>
                    <a:gd name="T86" fmla="*/ 1 w 1985"/>
                    <a:gd name="T87" fmla="*/ 0 h 991"/>
                    <a:gd name="T88" fmla="*/ 1 w 1985"/>
                    <a:gd name="T89" fmla="*/ 0 h 991"/>
                    <a:gd name="T90" fmla="*/ 1 w 1985"/>
                    <a:gd name="T91" fmla="*/ 0 h 991"/>
                    <a:gd name="T92" fmla="*/ 1 w 1985"/>
                    <a:gd name="T93" fmla="*/ 0 h 991"/>
                    <a:gd name="T94" fmla="*/ 1 w 1985"/>
                    <a:gd name="T95" fmla="*/ 0 h 991"/>
                    <a:gd name="T96" fmla="*/ 1 w 1985"/>
                    <a:gd name="T97" fmla="*/ 0 h 991"/>
                    <a:gd name="T98" fmla="*/ 0 w 1985"/>
                    <a:gd name="T99" fmla="*/ 0 h 991"/>
                    <a:gd name="T100" fmla="*/ 0 w 1985"/>
                    <a:gd name="T101" fmla="*/ 0 h 991"/>
                    <a:gd name="T102" fmla="*/ 0 w 1985"/>
                    <a:gd name="T103" fmla="*/ 0 h 991"/>
                    <a:gd name="T104" fmla="*/ 0 w 1985"/>
                    <a:gd name="T105" fmla="*/ 0 h 9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85" h="991">
                      <a:moveTo>
                        <a:pt x="0" y="0"/>
                      </a:moveTo>
                      <a:lnTo>
                        <a:pt x="1" y="50"/>
                      </a:lnTo>
                      <a:lnTo>
                        <a:pt x="6" y="100"/>
                      </a:lnTo>
                      <a:lnTo>
                        <a:pt x="11" y="151"/>
                      </a:lnTo>
                      <a:lnTo>
                        <a:pt x="20" y="199"/>
                      </a:lnTo>
                      <a:lnTo>
                        <a:pt x="32" y="247"/>
                      </a:lnTo>
                      <a:lnTo>
                        <a:pt x="45" y="294"/>
                      </a:lnTo>
                      <a:lnTo>
                        <a:pt x="60" y="340"/>
                      </a:lnTo>
                      <a:lnTo>
                        <a:pt x="78" y="385"/>
                      </a:lnTo>
                      <a:lnTo>
                        <a:pt x="99" y="429"/>
                      </a:lnTo>
                      <a:lnTo>
                        <a:pt x="121" y="472"/>
                      </a:lnTo>
                      <a:lnTo>
                        <a:pt x="144" y="513"/>
                      </a:lnTo>
                      <a:lnTo>
                        <a:pt x="170" y="554"/>
                      </a:lnTo>
                      <a:lnTo>
                        <a:pt x="198" y="592"/>
                      </a:lnTo>
                      <a:lnTo>
                        <a:pt x="227" y="630"/>
                      </a:lnTo>
                      <a:lnTo>
                        <a:pt x="259" y="666"/>
                      </a:lnTo>
                      <a:lnTo>
                        <a:pt x="292" y="701"/>
                      </a:lnTo>
                      <a:lnTo>
                        <a:pt x="326" y="734"/>
                      </a:lnTo>
                      <a:lnTo>
                        <a:pt x="362" y="764"/>
                      </a:lnTo>
                      <a:lnTo>
                        <a:pt x="399" y="794"/>
                      </a:lnTo>
                      <a:lnTo>
                        <a:pt x="439" y="821"/>
                      </a:lnTo>
                      <a:lnTo>
                        <a:pt x="479" y="848"/>
                      </a:lnTo>
                      <a:lnTo>
                        <a:pt x="520" y="872"/>
                      </a:lnTo>
                      <a:lnTo>
                        <a:pt x="563" y="894"/>
                      </a:lnTo>
                      <a:lnTo>
                        <a:pt x="608" y="913"/>
                      </a:lnTo>
                      <a:lnTo>
                        <a:pt x="653" y="931"/>
                      </a:lnTo>
                      <a:lnTo>
                        <a:pt x="699" y="946"/>
                      </a:lnTo>
                      <a:lnTo>
                        <a:pt x="745" y="959"/>
                      </a:lnTo>
                      <a:lnTo>
                        <a:pt x="793" y="971"/>
                      </a:lnTo>
                      <a:lnTo>
                        <a:pt x="842" y="980"/>
                      </a:lnTo>
                      <a:lnTo>
                        <a:pt x="892" y="986"/>
                      </a:lnTo>
                      <a:lnTo>
                        <a:pt x="942" y="990"/>
                      </a:lnTo>
                      <a:lnTo>
                        <a:pt x="993" y="991"/>
                      </a:lnTo>
                      <a:lnTo>
                        <a:pt x="1043" y="990"/>
                      </a:lnTo>
                      <a:lnTo>
                        <a:pt x="1093" y="986"/>
                      </a:lnTo>
                      <a:lnTo>
                        <a:pt x="1143" y="980"/>
                      </a:lnTo>
                      <a:lnTo>
                        <a:pt x="1192" y="971"/>
                      </a:lnTo>
                      <a:lnTo>
                        <a:pt x="1240" y="959"/>
                      </a:lnTo>
                      <a:lnTo>
                        <a:pt x="1286" y="946"/>
                      </a:lnTo>
                      <a:lnTo>
                        <a:pt x="1333" y="931"/>
                      </a:lnTo>
                      <a:lnTo>
                        <a:pt x="1379" y="913"/>
                      </a:lnTo>
                      <a:lnTo>
                        <a:pt x="1422" y="894"/>
                      </a:lnTo>
                      <a:lnTo>
                        <a:pt x="1465" y="872"/>
                      </a:lnTo>
                      <a:lnTo>
                        <a:pt x="1506" y="848"/>
                      </a:lnTo>
                      <a:lnTo>
                        <a:pt x="1546" y="821"/>
                      </a:lnTo>
                      <a:lnTo>
                        <a:pt x="1586" y="794"/>
                      </a:lnTo>
                      <a:lnTo>
                        <a:pt x="1623" y="764"/>
                      </a:lnTo>
                      <a:lnTo>
                        <a:pt x="1659" y="734"/>
                      </a:lnTo>
                      <a:lnTo>
                        <a:pt x="1693" y="701"/>
                      </a:lnTo>
                      <a:lnTo>
                        <a:pt x="1726" y="666"/>
                      </a:lnTo>
                      <a:lnTo>
                        <a:pt x="1758" y="630"/>
                      </a:lnTo>
                      <a:lnTo>
                        <a:pt x="1788" y="592"/>
                      </a:lnTo>
                      <a:lnTo>
                        <a:pt x="1815" y="554"/>
                      </a:lnTo>
                      <a:lnTo>
                        <a:pt x="1841" y="513"/>
                      </a:lnTo>
                      <a:lnTo>
                        <a:pt x="1864" y="472"/>
                      </a:lnTo>
                      <a:lnTo>
                        <a:pt x="1886" y="429"/>
                      </a:lnTo>
                      <a:lnTo>
                        <a:pt x="1907" y="385"/>
                      </a:lnTo>
                      <a:lnTo>
                        <a:pt x="1925" y="340"/>
                      </a:lnTo>
                      <a:lnTo>
                        <a:pt x="1940" y="294"/>
                      </a:lnTo>
                      <a:lnTo>
                        <a:pt x="1953" y="247"/>
                      </a:lnTo>
                      <a:lnTo>
                        <a:pt x="1965" y="199"/>
                      </a:lnTo>
                      <a:lnTo>
                        <a:pt x="1974" y="151"/>
                      </a:lnTo>
                      <a:lnTo>
                        <a:pt x="1980" y="100"/>
                      </a:lnTo>
                      <a:lnTo>
                        <a:pt x="1984" y="50"/>
                      </a:lnTo>
                      <a:lnTo>
                        <a:pt x="1985" y="0"/>
                      </a:lnTo>
                      <a:lnTo>
                        <a:pt x="1949" y="0"/>
                      </a:lnTo>
                      <a:lnTo>
                        <a:pt x="1916" y="0"/>
                      </a:lnTo>
                      <a:lnTo>
                        <a:pt x="1885" y="0"/>
                      </a:lnTo>
                      <a:lnTo>
                        <a:pt x="1857" y="0"/>
                      </a:lnTo>
                      <a:lnTo>
                        <a:pt x="1830" y="0"/>
                      </a:lnTo>
                      <a:lnTo>
                        <a:pt x="1806" y="0"/>
                      </a:lnTo>
                      <a:lnTo>
                        <a:pt x="1783" y="0"/>
                      </a:lnTo>
                      <a:lnTo>
                        <a:pt x="1761" y="0"/>
                      </a:lnTo>
                      <a:lnTo>
                        <a:pt x="1742" y="0"/>
                      </a:lnTo>
                      <a:lnTo>
                        <a:pt x="1723" y="0"/>
                      </a:lnTo>
                      <a:lnTo>
                        <a:pt x="1705" y="0"/>
                      </a:lnTo>
                      <a:lnTo>
                        <a:pt x="1688" y="0"/>
                      </a:lnTo>
                      <a:lnTo>
                        <a:pt x="1671" y="0"/>
                      </a:lnTo>
                      <a:lnTo>
                        <a:pt x="1655" y="0"/>
                      </a:lnTo>
                      <a:lnTo>
                        <a:pt x="1638" y="0"/>
                      </a:lnTo>
                      <a:lnTo>
                        <a:pt x="1623" y="0"/>
                      </a:lnTo>
                      <a:lnTo>
                        <a:pt x="1607" y="0"/>
                      </a:lnTo>
                      <a:lnTo>
                        <a:pt x="1590" y="0"/>
                      </a:lnTo>
                      <a:lnTo>
                        <a:pt x="1573" y="0"/>
                      </a:lnTo>
                      <a:lnTo>
                        <a:pt x="1555" y="0"/>
                      </a:lnTo>
                      <a:lnTo>
                        <a:pt x="1535" y="0"/>
                      </a:lnTo>
                      <a:lnTo>
                        <a:pt x="1516" y="0"/>
                      </a:lnTo>
                      <a:lnTo>
                        <a:pt x="1495" y="0"/>
                      </a:lnTo>
                      <a:lnTo>
                        <a:pt x="1472" y="0"/>
                      </a:lnTo>
                      <a:lnTo>
                        <a:pt x="1447" y="0"/>
                      </a:lnTo>
                      <a:lnTo>
                        <a:pt x="1420" y="0"/>
                      </a:lnTo>
                      <a:lnTo>
                        <a:pt x="1392" y="0"/>
                      </a:lnTo>
                      <a:lnTo>
                        <a:pt x="1361" y="0"/>
                      </a:lnTo>
                      <a:lnTo>
                        <a:pt x="1328" y="0"/>
                      </a:lnTo>
                      <a:lnTo>
                        <a:pt x="1292" y="0"/>
                      </a:lnTo>
                      <a:lnTo>
                        <a:pt x="1254" y="0"/>
                      </a:lnTo>
                      <a:lnTo>
                        <a:pt x="1212" y="0"/>
                      </a:lnTo>
                      <a:lnTo>
                        <a:pt x="1211" y="23"/>
                      </a:lnTo>
                      <a:lnTo>
                        <a:pt x="1208" y="43"/>
                      </a:lnTo>
                      <a:lnTo>
                        <a:pt x="1202" y="65"/>
                      </a:lnTo>
                      <a:lnTo>
                        <a:pt x="1194" y="85"/>
                      </a:lnTo>
                      <a:lnTo>
                        <a:pt x="1186" y="105"/>
                      </a:lnTo>
                      <a:lnTo>
                        <a:pt x="1175" y="122"/>
                      </a:lnTo>
                      <a:lnTo>
                        <a:pt x="1161" y="139"/>
                      </a:lnTo>
                      <a:lnTo>
                        <a:pt x="1147" y="155"/>
                      </a:lnTo>
                      <a:lnTo>
                        <a:pt x="1132" y="169"/>
                      </a:lnTo>
                      <a:lnTo>
                        <a:pt x="1115" y="181"/>
                      </a:lnTo>
                      <a:lnTo>
                        <a:pt x="1097" y="192"/>
                      </a:lnTo>
                      <a:lnTo>
                        <a:pt x="1078" y="201"/>
                      </a:lnTo>
                      <a:lnTo>
                        <a:pt x="1057" y="209"/>
                      </a:lnTo>
                      <a:lnTo>
                        <a:pt x="1036" y="214"/>
                      </a:lnTo>
                      <a:lnTo>
                        <a:pt x="1015" y="218"/>
                      </a:lnTo>
                      <a:lnTo>
                        <a:pt x="993" y="219"/>
                      </a:lnTo>
                      <a:lnTo>
                        <a:pt x="971" y="218"/>
                      </a:lnTo>
                      <a:lnTo>
                        <a:pt x="949" y="214"/>
                      </a:lnTo>
                      <a:lnTo>
                        <a:pt x="928" y="209"/>
                      </a:lnTo>
                      <a:lnTo>
                        <a:pt x="907" y="201"/>
                      </a:lnTo>
                      <a:lnTo>
                        <a:pt x="888" y="192"/>
                      </a:lnTo>
                      <a:lnTo>
                        <a:pt x="870" y="181"/>
                      </a:lnTo>
                      <a:lnTo>
                        <a:pt x="853" y="169"/>
                      </a:lnTo>
                      <a:lnTo>
                        <a:pt x="838" y="155"/>
                      </a:lnTo>
                      <a:lnTo>
                        <a:pt x="824" y="139"/>
                      </a:lnTo>
                      <a:lnTo>
                        <a:pt x="811" y="122"/>
                      </a:lnTo>
                      <a:lnTo>
                        <a:pt x="800" y="105"/>
                      </a:lnTo>
                      <a:lnTo>
                        <a:pt x="791" y="85"/>
                      </a:lnTo>
                      <a:lnTo>
                        <a:pt x="783" y="65"/>
                      </a:lnTo>
                      <a:lnTo>
                        <a:pt x="778" y="43"/>
                      </a:lnTo>
                      <a:lnTo>
                        <a:pt x="774" y="23"/>
                      </a:lnTo>
                      <a:lnTo>
                        <a:pt x="773" y="0"/>
                      </a:lnTo>
                      <a:lnTo>
                        <a:pt x="737" y="0"/>
                      </a:lnTo>
                      <a:lnTo>
                        <a:pt x="704" y="0"/>
                      </a:lnTo>
                      <a:lnTo>
                        <a:pt x="673" y="0"/>
                      </a:lnTo>
                      <a:lnTo>
                        <a:pt x="645" y="0"/>
                      </a:lnTo>
                      <a:lnTo>
                        <a:pt x="619" y="0"/>
                      </a:lnTo>
                      <a:lnTo>
                        <a:pt x="595" y="0"/>
                      </a:lnTo>
                      <a:lnTo>
                        <a:pt x="571" y="0"/>
                      </a:lnTo>
                      <a:lnTo>
                        <a:pt x="550" y="0"/>
                      </a:lnTo>
                      <a:lnTo>
                        <a:pt x="530" y="0"/>
                      </a:lnTo>
                      <a:lnTo>
                        <a:pt x="511" y="0"/>
                      </a:lnTo>
                      <a:lnTo>
                        <a:pt x="494" y="0"/>
                      </a:lnTo>
                      <a:lnTo>
                        <a:pt x="476" y="0"/>
                      </a:lnTo>
                      <a:lnTo>
                        <a:pt x="460" y="0"/>
                      </a:lnTo>
                      <a:lnTo>
                        <a:pt x="443" y="0"/>
                      </a:lnTo>
                      <a:lnTo>
                        <a:pt x="427" y="0"/>
                      </a:lnTo>
                      <a:lnTo>
                        <a:pt x="411" y="0"/>
                      </a:lnTo>
                      <a:lnTo>
                        <a:pt x="395" y="0"/>
                      </a:lnTo>
                      <a:lnTo>
                        <a:pt x="378" y="0"/>
                      </a:lnTo>
                      <a:lnTo>
                        <a:pt x="361" y="0"/>
                      </a:lnTo>
                      <a:lnTo>
                        <a:pt x="343" y="0"/>
                      </a:lnTo>
                      <a:lnTo>
                        <a:pt x="324" y="0"/>
                      </a:lnTo>
                      <a:lnTo>
                        <a:pt x="304" y="0"/>
                      </a:lnTo>
                      <a:lnTo>
                        <a:pt x="283" y="0"/>
                      </a:lnTo>
                      <a:lnTo>
                        <a:pt x="260" y="0"/>
                      </a:lnTo>
                      <a:lnTo>
                        <a:pt x="235" y="0"/>
                      </a:lnTo>
                      <a:lnTo>
                        <a:pt x="209" y="0"/>
                      </a:lnTo>
                      <a:lnTo>
                        <a:pt x="180" y="0"/>
                      </a:lnTo>
                      <a:lnTo>
                        <a:pt x="149" y="0"/>
                      </a:lnTo>
                      <a:lnTo>
                        <a:pt x="116" y="0"/>
                      </a:lnTo>
                      <a:lnTo>
                        <a:pt x="80" y="0"/>
                      </a:lnTo>
                      <a:lnTo>
                        <a:pt x="42" y="0"/>
                      </a:lnTo>
                      <a:lnTo>
                        <a:pt x="0" y="0"/>
                      </a:lnTo>
                      <a:close/>
                    </a:path>
                  </a:pathLst>
                </a:custGeom>
                <a:solidFill>
                  <a:srgbClr val="C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59" name="Freeform 540">
                  <a:extLst>
                    <a:ext uri="{FF2B5EF4-FFF2-40B4-BE49-F238E27FC236}">
                      <a16:creationId xmlns:a16="http://schemas.microsoft.com/office/drawing/2014/main" id="{9159610C-6F97-4FA1-8812-E503AE8F7653}"/>
                    </a:ext>
                  </a:extLst>
                </p:cNvPr>
                <p:cNvSpPr>
                  <a:spLocks/>
                </p:cNvSpPr>
                <p:nvPr/>
              </p:nvSpPr>
              <p:spPr bwMode="auto">
                <a:xfrm>
                  <a:off x="1934" y="2803"/>
                  <a:ext cx="654" cy="326"/>
                </a:xfrm>
                <a:custGeom>
                  <a:avLst/>
                  <a:gdLst>
                    <a:gd name="T0" fmla="*/ 0 w 1963"/>
                    <a:gd name="T1" fmla="*/ 0 h 980"/>
                    <a:gd name="T2" fmla="*/ 0 w 1963"/>
                    <a:gd name="T3" fmla="*/ 0 h 980"/>
                    <a:gd name="T4" fmla="*/ 0 w 1963"/>
                    <a:gd name="T5" fmla="*/ 1 h 980"/>
                    <a:gd name="T6" fmla="*/ 0 w 1963"/>
                    <a:gd name="T7" fmla="*/ 1 h 980"/>
                    <a:gd name="T8" fmla="*/ 0 w 1963"/>
                    <a:gd name="T9" fmla="*/ 1 h 980"/>
                    <a:gd name="T10" fmla="*/ 0 w 1963"/>
                    <a:gd name="T11" fmla="*/ 1 h 980"/>
                    <a:gd name="T12" fmla="*/ 1 w 1963"/>
                    <a:gd name="T13" fmla="*/ 1 h 980"/>
                    <a:gd name="T14" fmla="*/ 1 w 1963"/>
                    <a:gd name="T15" fmla="*/ 1 h 980"/>
                    <a:gd name="T16" fmla="*/ 1 w 1963"/>
                    <a:gd name="T17" fmla="*/ 1 h 980"/>
                    <a:gd name="T18" fmla="*/ 1 w 1963"/>
                    <a:gd name="T19" fmla="*/ 1 h 980"/>
                    <a:gd name="T20" fmla="*/ 1 w 1963"/>
                    <a:gd name="T21" fmla="*/ 1 h 980"/>
                    <a:gd name="T22" fmla="*/ 2 w 1963"/>
                    <a:gd name="T23" fmla="*/ 1 h 980"/>
                    <a:gd name="T24" fmla="*/ 2 w 1963"/>
                    <a:gd name="T25" fmla="*/ 1 h 980"/>
                    <a:gd name="T26" fmla="*/ 2 w 1963"/>
                    <a:gd name="T27" fmla="*/ 1 h 980"/>
                    <a:gd name="T28" fmla="*/ 2 w 1963"/>
                    <a:gd name="T29" fmla="*/ 1 h 980"/>
                    <a:gd name="T30" fmla="*/ 2 w 1963"/>
                    <a:gd name="T31" fmla="*/ 1 h 980"/>
                    <a:gd name="T32" fmla="*/ 2 w 1963"/>
                    <a:gd name="T33" fmla="*/ 1 h 980"/>
                    <a:gd name="T34" fmla="*/ 2 w 1963"/>
                    <a:gd name="T35" fmla="*/ 1 h 980"/>
                    <a:gd name="T36" fmla="*/ 3 w 1963"/>
                    <a:gd name="T37" fmla="*/ 1 h 980"/>
                    <a:gd name="T38" fmla="*/ 3 w 1963"/>
                    <a:gd name="T39" fmla="*/ 0 h 980"/>
                    <a:gd name="T40" fmla="*/ 3 w 1963"/>
                    <a:gd name="T41" fmla="*/ 0 h 980"/>
                    <a:gd name="T42" fmla="*/ 3 w 1963"/>
                    <a:gd name="T43" fmla="*/ 0 h 980"/>
                    <a:gd name="T44" fmla="*/ 3 w 1963"/>
                    <a:gd name="T45" fmla="*/ 0 h 980"/>
                    <a:gd name="T46" fmla="*/ 2 w 1963"/>
                    <a:gd name="T47" fmla="*/ 0 h 980"/>
                    <a:gd name="T48" fmla="*/ 2 w 1963"/>
                    <a:gd name="T49" fmla="*/ 0 h 980"/>
                    <a:gd name="T50" fmla="*/ 2 w 1963"/>
                    <a:gd name="T51" fmla="*/ 0 h 980"/>
                    <a:gd name="T52" fmla="*/ 2 w 1963"/>
                    <a:gd name="T53" fmla="*/ 0 h 980"/>
                    <a:gd name="T54" fmla="*/ 2 w 1963"/>
                    <a:gd name="T55" fmla="*/ 0 h 980"/>
                    <a:gd name="T56" fmla="*/ 2 w 1963"/>
                    <a:gd name="T57" fmla="*/ 0 h 980"/>
                    <a:gd name="T58" fmla="*/ 2 w 1963"/>
                    <a:gd name="T59" fmla="*/ 0 h 980"/>
                    <a:gd name="T60" fmla="*/ 2 w 1963"/>
                    <a:gd name="T61" fmla="*/ 0 h 980"/>
                    <a:gd name="T62" fmla="*/ 2 w 1963"/>
                    <a:gd name="T63" fmla="*/ 0 h 980"/>
                    <a:gd name="T64" fmla="*/ 2 w 1963"/>
                    <a:gd name="T65" fmla="*/ 0 h 980"/>
                    <a:gd name="T66" fmla="*/ 2 w 1963"/>
                    <a:gd name="T67" fmla="*/ 0 h 980"/>
                    <a:gd name="T68" fmla="*/ 2 w 1963"/>
                    <a:gd name="T69" fmla="*/ 0 h 980"/>
                    <a:gd name="T70" fmla="*/ 1 w 1963"/>
                    <a:gd name="T71" fmla="*/ 0 h 980"/>
                    <a:gd name="T72" fmla="*/ 1 w 1963"/>
                    <a:gd name="T73" fmla="*/ 0 h 980"/>
                    <a:gd name="T74" fmla="*/ 1 w 1963"/>
                    <a:gd name="T75" fmla="*/ 0 h 980"/>
                    <a:gd name="T76" fmla="*/ 1 w 1963"/>
                    <a:gd name="T77" fmla="*/ 0 h 980"/>
                    <a:gd name="T78" fmla="*/ 1 w 1963"/>
                    <a:gd name="T79" fmla="*/ 0 h 980"/>
                    <a:gd name="T80" fmla="*/ 1 w 1963"/>
                    <a:gd name="T81" fmla="*/ 0 h 980"/>
                    <a:gd name="T82" fmla="*/ 1 w 1963"/>
                    <a:gd name="T83" fmla="*/ 0 h 980"/>
                    <a:gd name="T84" fmla="*/ 1 w 1963"/>
                    <a:gd name="T85" fmla="*/ 0 h 980"/>
                    <a:gd name="T86" fmla="*/ 1 w 1963"/>
                    <a:gd name="T87" fmla="*/ 0 h 980"/>
                    <a:gd name="T88" fmla="*/ 1 w 1963"/>
                    <a:gd name="T89" fmla="*/ 0 h 980"/>
                    <a:gd name="T90" fmla="*/ 1 w 1963"/>
                    <a:gd name="T91" fmla="*/ 0 h 980"/>
                    <a:gd name="T92" fmla="*/ 1 w 1963"/>
                    <a:gd name="T93" fmla="*/ 0 h 980"/>
                    <a:gd name="T94" fmla="*/ 1 w 1963"/>
                    <a:gd name="T95" fmla="*/ 0 h 980"/>
                    <a:gd name="T96" fmla="*/ 0 w 1963"/>
                    <a:gd name="T97" fmla="*/ 0 h 980"/>
                    <a:gd name="T98" fmla="*/ 0 w 1963"/>
                    <a:gd name="T99" fmla="*/ 0 h 980"/>
                    <a:gd name="T100" fmla="*/ 0 w 1963"/>
                    <a:gd name="T101" fmla="*/ 0 h 980"/>
                    <a:gd name="T102" fmla="*/ 0 w 1963"/>
                    <a:gd name="T103" fmla="*/ 0 h 980"/>
                    <a:gd name="T104" fmla="*/ 0 w 1963"/>
                    <a:gd name="T105" fmla="*/ 0 h 9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63" h="980">
                      <a:moveTo>
                        <a:pt x="0" y="0"/>
                      </a:moveTo>
                      <a:lnTo>
                        <a:pt x="1" y="50"/>
                      </a:lnTo>
                      <a:lnTo>
                        <a:pt x="6" y="99"/>
                      </a:lnTo>
                      <a:lnTo>
                        <a:pt x="11" y="149"/>
                      </a:lnTo>
                      <a:lnTo>
                        <a:pt x="20" y="197"/>
                      </a:lnTo>
                      <a:lnTo>
                        <a:pt x="31" y="244"/>
                      </a:lnTo>
                      <a:lnTo>
                        <a:pt x="44" y="291"/>
                      </a:lnTo>
                      <a:lnTo>
                        <a:pt x="60" y="336"/>
                      </a:lnTo>
                      <a:lnTo>
                        <a:pt x="78" y="381"/>
                      </a:lnTo>
                      <a:lnTo>
                        <a:pt x="98" y="424"/>
                      </a:lnTo>
                      <a:lnTo>
                        <a:pt x="119" y="466"/>
                      </a:lnTo>
                      <a:lnTo>
                        <a:pt x="143" y="508"/>
                      </a:lnTo>
                      <a:lnTo>
                        <a:pt x="168" y="547"/>
                      </a:lnTo>
                      <a:lnTo>
                        <a:pt x="195" y="586"/>
                      </a:lnTo>
                      <a:lnTo>
                        <a:pt x="225" y="623"/>
                      </a:lnTo>
                      <a:lnTo>
                        <a:pt x="256" y="658"/>
                      </a:lnTo>
                      <a:lnTo>
                        <a:pt x="289" y="692"/>
                      </a:lnTo>
                      <a:lnTo>
                        <a:pt x="323" y="725"/>
                      </a:lnTo>
                      <a:lnTo>
                        <a:pt x="359" y="756"/>
                      </a:lnTo>
                      <a:lnTo>
                        <a:pt x="395" y="785"/>
                      </a:lnTo>
                      <a:lnTo>
                        <a:pt x="434" y="813"/>
                      </a:lnTo>
                      <a:lnTo>
                        <a:pt x="474" y="838"/>
                      </a:lnTo>
                      <a:lnTo>
                        <a:pt x="514" y="862"/>
                      </a:lnTo>
                      <a:lnTo>
                        <a:pt x="557" y="884"/>
                      </a:lnTo>
                      <a:lnTo>
                        <a:pt x="601" y="902"/>
                      </a:lnTo>
                      <a:lnTo>
                        <a:pt x="645" y="921"/>
                      </a:lnTo>
                      <a:lnTo>
                        <a:pt x="691" y="936"/>
                      </a:lnTo>
                      <a:lnTo>
                        <a:pt x="737" y="949"/>
                      </a:lnTo>
                      <a:lnTo>
                        <a:pt x="784" y="960"/>
                      </a:lnTo>
                      <a:lnTo>
                        <a:pt x="832" y="969"/>
                      </a:lnTo>
                      <a:lnTo>
                        <a:pt x="882" y="975"/>
                      </a:lnTo>
                      <a:lnTo>
                        <a:pt x="931" y="979"/>
                      </a:lnTo>
                      <a:lnTo>
                        <a:pt x="982" y="980"/>
                      </a:lnTo>
                      <a:lnTo>
                        <a:pt x="1032" y="979"/>
                      </a:lnTo>
                      <a:lnTo>
                        <a:pt x="1081" y="975"/>
                      </a:lnTo>
                      <a:lnTo>
                        <a:pt x="1131" y="969"/>
                      </a:lnTo>
                      <a:lnTo>
                        <a:pt x="1179" y="960"/>
                      </a:lnTo>
                      <a:lnTo>
                        <a:pt x="1226" y="949"/>
                      </a:lnTo>
                      <a:lnTo>
                        <a:pt x="1272" y="936"/>
                      </a:lnTo>
                      <a:lnTo>
                        <a:pt x="1318" y="921"/>
                      </a:lnTo>
                      <a:lnTo>
                        <a:pt x="1362" y="902"/>
                      </a:lnTo>
                      <a:lnTo>
                        <a:pt x="1406" y="884"/>
                      </a:lnTo>
                      <a:lnTo>
                        <a:pt x="1449" y="862"/>
                      </a:lnTo>
                      <a:lnTo>
                        <a:pt x="1489" y="838"/>
                      </a:lnTo>
                      <a:lnTo>
                        <a:pt x="1529" y="813"/>
                      </a:lnTo>
                      <a:lnTo>
                        <a:pt x="1568" y="785"/>
                      </a:lnTo>
                      <a:lnTo>
                        <a:pt x="1604" y="756"/>
                      </a:lnTo>
                      <a:lnTo>
                        <a:pt x="1641" y="725"/>
                      </a:lnTo>
                      <a:lnTo>
                        <a:pt x="1675" y="692"/>
                      </a:lnTo>
                      <a:lnTo>
                        <a:pt x="1708" y="658"/>
                      </a:lnTo>
                      <a:lnTo>
                        <a:pt x="1738" y="623"/>
                      </a:lnTo>
                      <a:lnTo>
                        <a:pt x="1768" y="586"/>
                      </a:lnTo>
                      <a:lnTo>
                        <a:pt x="1795" y="547"/>
                      </a:lnTo>
                      <a:lnTo>
                        <a:pt x="1820" y="508"/>
                      </a:lnTo>
                      <a:lnTo>
                        <a:pt x="1845" y="466"/>
                      </a:lnTo>
                      <a:lnTo>
                        <a:pt x="1865" y="424"/>
                      </a:lnTo>
                      <a:lnTo>
                        <a:pt x="1885" y="381"/>
                      </a:lnTo>
                      <a:lnTo>
                        <a:pt x="1903" y="336"/>
                      </a:lnTo>
                      <a:lnTo>
                        <a:pt x="1919" y="291"/>
                      </a:lnTo>
                      <a:lnTo>
                        <a:pt x="1932" y="244"/>
                      </a:lnTo>
                      <a:lnTo>
                        <a:pt x="1943" y="197"/>
                      </a:lnTo>
                      <a:lnTo>
                        <a:pt x="1952" y="149"/>
                      </a:lnTo>
                      <a:lnTo>
                        <a:pt x="1958" y="99"/>
                      </a:lnTo>
                      <a:lnTo>
                        <a:pt x="1962" y="50"/>
                      </a:lnTo>
                      <a:lnTo>
                        <a:pt x="1963" y="0"/>
                      </a:lnTo>
                      <a:lnTo>
                        <a:pt x="1926" y="0"/>
                      </a:lnTo>
                      <a:lnTo>
                        <a:pt x="1892" y="0"/>
                      </a:lnTo>
                      <a:lnTo>
                        <a:pt x="1860" y="0"/>
                      </a:lnTo>
                      <a:lnTo>
                        <a:pt x="1831" y="0"/>
                      </a:lnTo>
                      <a:lnTo>
                        <a:pt x="1804" y="0"/>
                      </a:lnTo>
                      <a:lnTo>
                        <a:pt x="1779" y="0"/>
                      </a:lnTo>
                      <a:lnTo>
                        <a:pt x="1756" y="0"/>
                      </a:lnTo>
                      <a:lnTo>
                        <a:pt x="1734" y="0"/>
                      </a:lnTo>
                      <a:lnTo>
                        <a:pt x="1713" y="0"/>
                      </a:lnTo>
                      <a:lnTo>
                        <a:pt x="1694" y="0"/>
                      </a:lnTo>
                      <a:lnTo>
                        <a:pt x="1676" y="0"/>
                      </a:lnTo>
                      <a:lnTo>
                        <a:pt x="1658" y="0"/>
                      </a:lnTo>
                      <a:lnTo>
                        <a:pt x="1642" y="0"/>
                      </a:lnTo>
                      <a:lnTo>
                        <a:pt x="1625" y="0"/>
                      </a:lnTo>
                      <a:lnTo>
                        <a:pt x="1610" y="0"/>
                      </a:lnTo>
                      <a:lnTo>
                        <a:pt x="1593" y="0"/>
                      </a:lnTo>
                      <a:lnTo>
                        <a:pt x="1578" y="0"/>
                      </a:lnTo>
                      <a:lnTo>
                        <a:pt x="1562" y="0"/>
                      </a:lnTo>
                      <a:lnTo>
                        <a:pt x="1545" y="0"/>
                      </a:lnTo>
                      <a:lnTo>
                        <a:pt x="1528" y="0"/>
                      </a:lnTo>
                      <a:lnTo>
                        <a:pt x="1509" y="0"/>
                      </a:lnTo>
                      <a:lnTo>
                        <a:pt x="1490" y="0"/>
                      </a:lnTo>
                      <a:lnTo>
                        <a:pt x="1470" y="0"/>
                      </a:lnTo>
                      <a:lnTo>
                        <a:pt x="1448" y="0"/>
                      </a:lnTo>
                      <a:lnTo>
                        <a:pt x="1425" y="0"/>
                      </a:lnTo>
                      <a:lnTo>
                        <a:pt x="1399" y="0"/>
                      </a:lnTo>
                      <a:lnTo>
                        <a:pt x="1372" y="0"/>
                      </a:lnTo>
                      <a:lnTo>
                        <a:pt x="1343" y="0"/>
                      </a:lnTo>
                      <a:lnTo>
                        <a:pt x="1312" y="0"/>
                      </a:lnTo>
                      <a:lnTo>
                        <a:pt x="1278" y="0"/>
                      </a:lnTo>
                      <a:lnTo>
                        <a:pt x="1240" y="0"/>
                      </a:lnTo>
                      <a:lnTo>
                        <a:pt x="1201" y="0"/>
                      </a:lnTo>
                      <a:lnTo>
                        <a:pt x="1200" y="23"/>
                      </a:lnTo>
                      <a:lnTo>
                        <a:pt x="1197" y="43"/>
                      </a:lnTo>
                      <a:lnTo>
                        <a:pt x="1191" y="65"/>
                      </a:lnTo>
                      <a:lnTo>
                        <a:pt x="1183" y="85"/>
                      </a:lnTo>
                      <a:lnTo>
                        <a:pt x="1175" y="105"/>
                      </a:lnTo>
                      <a:lnTo>
                        <a:pt x="1164" y="122"/>
                      </a:lnTo>
                      <a:lnTo>
                        <a:pt x="1150" y="139"/>
                      </a:lnTo>
                      <a:lnTo>
                        <a:pt x="1136" y="155"/>
                      </a:lnTo>
                      <a:lnTo>
                        <a:pt x="1121" y="169"/>
                      </a:lnTo>
                      <a:lnTo>
                        <a:pt x="1104" y="181"/>
                      </a:lnTo>
                      <a:lnTo>
                        <a:pt x="1086" y="192"/>
                      </a:lnTo>
                      <a:lnTo>
                        <a:pt x="1067" y="201"/>
                      </a:lnTo>
                      <a:lnTo>
                        <a:pt x="1046" y="209"/>
                      </a:lnTo>
                      <a:lnTo>
                        <a:pt x="1025" y="214"/>
                      </a:lnTo>
                      <a:lnTo>
                        <a:pt x="1004" y="218"/>
                      </a:lnTo>
                      <a:lnTo>
                        <a:pt x="982" y="219"/>
                      </a:lnTo>
                      <a:lnTo>
                        <a:pt x="960" y="218"/>
                      </a:lnTo>
                      <a:lnTo>
                        <a:pt x="938" y="214"/>
                      </a:lnTo>
                      <a:lnTo>
                        <a:pt x="917" y="209"/>
                      </a:lnTo>
                      <a:lnTo>
                        <a:pt x="896" y="201"/>
                      </a:lnTo>
                      <a:lnTo>
                        <a:pt x="877" y="192"/>
                      </a:lnTo>
                      <a:lnTo>
                        <a:pt x="859" y="181"/>
                      </a:lnTo>
                      <a:lnTo>
                        <a:pt x="842" y="169"/>
                      </a:lnTo>
                      <a:lnTo>
                        <a:pt x="827" y="155"/>
                      </a:lnTo>
                      <a:lnTo>
                        <a:pt x="813" y="139"/>
                      </a:lnTo>
                      <a:lnTo>
                        <a:pt x="800" y="122"/>
                      </a:lnTo>
                      <a:lnTo>
                        <a:pt x="789" y="105"/>
                      </a:lnTo>
                      <a:lnTo>
                        <a:pt x="780" y="85"/>
                      </a:lnTo>
                      <a:lnTo>
                        <a:pt x="772" y="65"/>
                      </a:lnTo>
                      <a:lnTo>
                        <a:pt x="767" y="43"/>
                      </a:lnTo>
                      <a:lnTo>
                        <a:pt x="763" y="23"/>
                      </a:lnTo>
                      <a:lnTo>
                        <a:pt x="762" y="0"/>
                      </a:lnTo>
                      <a:lnTo>
                        <a:pt x="725" y="0"/>
                      </a:lnTo>
                      <a:lnTo>
                        <a:pt x="691" y="0"/>
                      </a:lnTo>
                      <a:lnTo>
                        <a:pt x="659" y="0"/>
                      </a:lnTo>
                      <a:lnTo>
                        <a:pt x="631" y="0"/>
                      </a:lnTo>
                      <a:lnTo>
                        <a:pt x="603" y="0"/>
                      </a:lnTo>
                      <a:lnTo>
                        <a:pt x="578" y="0"/>
                      </a:lnTo>
                      <a:lnTo>
                        <a:pt x="555" y="0"/>
                      </a:lnTo>
                      <a:lnTo>
                        <a:pt x="533" y="0"/>
                      </a:lnTo>
                      <a:lnTo>
                        <a:pt x="512" y="0"/>
                      </a:lnTo>
                      <a:lnTo>
                        <a:pt x="494" y="0"/>
                      </a:lnTo>
                      <a:lnTo>
                        <a:pt x="475" y="0"/>
                      </a:lnTo>
                      <a:lnTo>
                        <a:pt x="457" y="0"/>
                      </a:lnTo>
                      <a:lnTo>
                        <a:pt x="441" y="0"/>
                      </a:lnTo>
                      <a:lnTo>
                        <a:pt x="425" y="0"/>
                      </a:lnTo>
                      <a:lnTo>
                        <a:pt x="409" y="0"/>
                      </a:lnTo>
                      <a:lnTo>
                        <a:pt x="393" y="0"/>
                      </a:lnTo>
                      <a:lnTo>
                        <a:pt x="377" y="0"/>
                      </a:lnTo>
                      <a:lnTo>
                        <a:pt x="361" y="0"/>
                      </a:lnTo>
                      <a:lnTo>
                        <a:pt x="344" y="0"/>
                      </a:lnTo>
                      <a:lnTo>
                        <a:pt x="327" y="0"/>
                      </a:lnTo>
                      <a:lnTo>
                        <a:pt x="308" y="0"/>
                      </a:lnTo>
                      <a:lnTo>
                        <a:pt x="290" y="0"/>
                      </a:lnTo>
                      <a:lnTo>
                        <a:pt x="269" y="0"/>
                      </a:lnTo>
                      <a:lnTo>
                        <a:pt x="247" y="0"/>
                      </a:lnTo>
                      <a:lnTo>
                        <a:pt x="224" y="0"/>
                      </a:lnTo>
                      <a:lnTo>
                        <a:pt x="199" y="0"/>
                      </a:lnTo>
                      <a:lnTo>
                        <a:pt x="171" y="0"/>
                      </a:lnTo>
                      <a:lnTo>
                        <a:pt x="143" y="0"/>
                      </a:lnTo>
                      <a:lnTo>
                        <a:pt x="111" y="0"/>
                      </a:lnTo>
                      <a:lnTo>
                        <a:pt x="77" y="0"/>
                      </a:lnTo>
                      <a:lnTo>
                        <a:pt x="40" y="0"/>
                      </a:lnTo>
                      <a:lnTo>
                        <a:pt x="0" y="0"/>
                      </a:lnTo>
                      <a:close/>
                    </a:path>
                  </a:pathLst>
                </a:custGeom>
                <a:solidFill>
                  <a:srgbClr val="C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60" name="Freeform 541">
                  <a:extLst>
                    <a:ext uri="{FF2B5EF4-FFF2-40B4-BE49-F238E27FC236}">
                      <a16:creationId xmlns:a16="http://schemas.microsoft.com/office/drawing/2014/main" id="{6DA4D371-7AFB-4512-8F9E-081E2DA406B9}"/>
                    </a:ext>
                  </a:extLst>
                </p:cNvPr>
                <p:cNvSpPr>
                  <a:spLocks/>
                </p:cNvSpPr>
                <p:nvPr/>
              </p:nvSpPr>
              <p:spPr bwMode="auto">
                <a:xfrm>
                  <a:off x="1937" y="2803"/>
                  <a:ext cx="648" cy="323"/>
                </a:xfrm>
                <a:custGeom>
                  <a:avLst/>
                  <a:gdLst>
                    <a:gd name="T0" fmla="*/ 0 w 1943"/>
                    <a:gd name="T1" fmla="*/ 0 h 970"/>
                    <a:gd name="T2" fmla="*/ 0 w 1943"/>
                    <a:gd name="T3" fmla="*/ 0 h 970"/>
                    <a:gd name="T4" fmla="*/ 0 w 1943"/>
                    <a:gd name="T5" fmla="*/ 1 h 970"/>
                    <a:gd name="T6" fmla="*/ 0 w 1943"/>
                    <a:gd name="T7" fmla="*/ 1 h 970"/>
                    <a:gd name="T8" fmla="*/ 0 w 1943"/>
                    <a:gd name="T9" fmla="*/ 1 h 970"/>
                    <a:gd name="T10" fmla="*/ 0 w 1943"/>
                    <a:gd name="T11" fmla="*/ 1 h 970"/>
                    <a:gd name="T12" fmla="*/ 1 w 1943"/>
                    <a:gd name="T13" fmla="*/ 1 h 970"/>
                    <a:gd name="T14" fmla="*/ 1 w 1943"/>
                    <a:gd name="T15" fmla="*/ 1 h 970"/>
                    <a:gd name="T16" fmla="*/ 1 w 1943"/>
                    <a:gd name="T17" fmla="*/ 1 h 970"/>
                    <a:gd name="T18" fmla="*/ 1 w 1943"/>
                    <a:gd name="T19" fmla="*/ 1 h 970"/>
                    <a:gd name="T20" fmla="*/ 1 w 1943"/>
                    <a:gd name="T21" fmla="*/ 1 h 970"/>
                    <a:gd name="T22" fmla="*/ 2 w 1943"/>
                    <a:gd name="T23" fmla="*/ 1 h 970"/>
                    <a:gd name="T24" fmla="*/ 2 w 1943"/>
                    <a:gd name="T25" fmla="*/ 1 h 970"/>
                    <a:gd name="T26" fmla="*/ 2 w 1943"/>
                    <a:gd name="T27" fmla="*/ 1 h 970"/>
                    <a:gd name="T28" fmla="*/ 2 w 1943"/>
                    <a:gd name="T29" fmla="*/ 1 h 970"/>
                    <a:gd name="T30" fmla="*/ 2 w 1943"/>
                    <a:gd name="T31" fmla="*/ 1 h 970"/>
                    <a:gd name="T32" fmla="*/ 2 w 1943"/>
                    <a:gd name="T33" fmla="*/ 1 h 970"/>
                    <a:gd name="T34" fmla="*/ 2 w 1943"/>
                    <a:gd name="T35" fmla="*/ 1 h 970"/>
                    <a:gd name="T36" fmla="*/ 3 w 1943"/>
                    <a:gd name="T37" fmla="*/ 1 h 970"/>
                    <a:gd name="T38" fmla="*/ 3 w 1943"/>
                    <a:gd name="T39" fmla="*/ 0 h 970"/>
                    <a:gd name="T40" fmla="*/ 3 w 1943"/>
                    <a:gd name="T41" fmla="*/ 0 h 970"/>
                    <a:gd name="T42" fmla="*/ 3 w 1943"/>
                    <a:gd name="T43" fmla="*/ 0 h 970"/>
                    <a:gd name="T44" fmla="*/ 2 w 1943"/>
                    <a:gd name="T45" fmla="*/ 0 h 970"/>
                    <a:gd name="T46" fmla="*/ 2 w 1943"/>
                    <a:gd name="T47" fmla="*/ 0 h 970"/>
                    <a:gd name="T48" fmla="*/ 2 w 1943"/>
                    <a:gd name="T49" fmla="*/ 0 h 970"/>
                    <a:gd name="T50" fmla="*/ 2 w 1943"/>
                    <a:gd name="T51" fmla="*/ 0 h 970"/>
                    <a:gd name="T52" fmla="*/ 2 w 1943"/>
                    <a:gd name="T53" fmla="*/ 0 h 970"/>
                    <a:gd name="T54" fmla="*/ 2 w 1943"/>
                    <a:gd name="T55" fmla="*/ 0 h 970"/>
                    <a:gd name="T56" fmla="*/ 2 w 1943"/>
                    <a:gd name="T57" fmla="*/ 0 h 970"/>
                    <a:gd name="T58" fmla="*/ 2 w 1943"/>
                    <a:gd name="T59" fmla="*/ 0 h 970"/>
                    <a:gd name="T60" fmla="*/ 2 w 1943"/>
                    <a:gd name="T61" fmla="*/ 0 h 970"/>
                    <a:gd name="T62" fmla="*/ 2 w 1943"/>
                    <a:gd name="T63" fmla="*/ 0 h 970"/>
                    <a:gd name="T64" fmla="*/ 2 w 1943"/>
                    <a:gd name="T65" fmla="*/ 0 h 970"/>
                    <a:gd name="T66" fmla="*/ 2 w 1943"/>
                    <a:gd name="T67" fmla="*/ 0 h 970"/>
                    <a:gd name="T68" fmla="*/ 2 w 1943"/>
                    <a:gd name="T69" fmla="*/ 0 h 970"/>
                    <a:gd name="T70" fmla="*/ 1 w 1943"/>
                    <a:gd name="T71" fmla="*/ 0 h 970"/>
                    <a:gd name="T72" fmla="*/ 1 w 1943"/>
                    <a:gd name="T73" fmla="*/ 0 h 970"/>
                    <a:gd name="T74" fmla="*/ 1 w 1943"/>
                    <a:gd name="T75" fmla="*/ 0 h 970"/>
                    <a:gd name="T76" fmla="*/ 1 w 1943"/>
                    <a:gd name="T77" fmla="*/ 0 h 970"/>
                    <a:gd name="T78" fmla="*/ 1 w 1943"/>
                    <a:gd name="T79" fmla="*/ 0 h 970"/>
                    <a:gd name="T80" fmla="*/ 1 w 1943"/>
                    <a:gd name="T81" fmla="*/ 0 h 970"/>
                    <a:gd name="T82" fmla="*/ 1 w 1943"/>
                    <a:gd name="T83" fmla="*/ 0 h 970"/>
                    <a:gd name="T84" fmla="*/ 1 w 1943"/>
                    <a:gd name="T85" fmla="*/ 0 h 970"/>
                    <a:gd name="T86" fmla="*/ 1 w 1943"/>
                    <a:gd name="T87" fmla="*/ 0 h 970"/>
                    <a:gd name="T88" fmla="*/ 1 w 1943"/>
                    <a:gd name="T89" fmla="*/ 0 h 970"/>
                    <a:gd name="T90" fmla="*/ 1 w 1943"/>
                    <a:gd name="T91" fmla="*/ 0 h 970"/>
                    <a:gd name="T92" fmla="*/ 1 w 1943"/>
                    <a:gd name="T93" fmla="*/ 0 h 970"/>
                    <a:gd name="T94" fmla="*/ 1 w 1943"/>
                    <a:gd name="T95" fmla="*/ 0 h 970"/>
                    <a:gd name="T96" fmla="*/ 0 w 1943"/>
                    <a:gd name="T97" fmla="*/ 0 h 970"/>
                    <a:gd name="T98" fmla="*/ 0 w 1943"/>
                    <a:gd name="T99" fmla="*/ 0 h 970"/>
                    <a:gd name="T100" fmla="*/ 0 w 1943"/>
                    <a:gd name="T101" fmla="*/ 0 h 970"/>
                    <a:gd name="T102" fmla="*/ 0 w 1943"/>
                    <a:gd name="T103" fmla="*/ 0 h 970"/>
                    <a:gd name="T104" fmla="*/ 0 w 1943"/>
                    <a:gd name="T105" fmla="*/ 0 h 9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43" h="970">
                      <a:moveTo>
                        <a:pt x="0" y="0"/>
                      </a:moveTo>
                      <a:lnTo>
                        <a:pt x="1" y="49"/>
                      </a:lnTo>
                      <a:lnTo>
                        <a:pt x="5" y="98"/>
                      </a:lnTo>
                      <a:lnTo>
                        <a:pt x="11" y="147"/>
                      </a:lnTo>
                      <a:lnTo>
                        <a:pt x="20" y="195"/>
                      </a:lnTo>
                      <a:lnTo>
                        <a:pt x="31" y="242"/>
                      </a:lnTo>
                      <a:lnTo>
                        <a:pt x="44" y="288"/>
                      </a:lnTo>
                      <a:lnTo>
                        <a:pt x="59" y="333"/>
                      </a:lnTo>
                      <a:lnTo>
                        <a:pt x="77" y="376"/>
                      </a:lnTo>
                      <a:lnTo>
                        <a:pt x="96" y="420"/>
                      </a:lnTo>
                      <a:lnTo>
                        <a:pt x="117" y="462"/>
                      </a:lnTo>
                      <a:lnTo>
                        <a:pt x="141" y="502"/>
                      </a:lnTo>
                      <a:lnTo>
                        <a:pt x="167" y="542"/>
                      </a:lnTo>
                      <a:lnTo>
                        <a:pt x="194" y="580"/>
                      </a:lnTo>
                      <a:lnTo>
                        <a:pt x="223" y="616"/>
                      </a:lnTo>
                      <a:lnTo>
                        <a:pt x="253" y="651"/>
                      </a:lnTo>
                      <a:lnTo>
                        <a:pt x="285" y="685"/>
                      </a:lnTo>
                      <a:lnTo>
                        <a:pt x="319" y="717"/>
                      </a:lnTo>
                      <a:lnTo>
                        <a:pt x="354" y="748"/>
                      </a:lnTo>
                      <a:lnTo>
                        <a:pt x="391" y="777"/>
                      </a:lnTo>
                      <a:lnTo>
                        <a:pt x="430" y="804"/>
                      </a:lnTo>
                      <a:lnTo>
                        <a:pt x="469" y="829"/>
                      </a:lnTo>
                      <a:lnTo>
                        <a:pt x="510" y="853"/>
                      </a:lnTo>
                      <a:lnTo>
                        <a:pt x="552" y="874"/>
                      </a:lnTo>
                      <a:lnTo>
                        <a:pt x="594" y="894"/>
                      </a:lnTo>
                      <a:lnTo>
                        <a:pt x="638" y="911"/>
                      </a:lnTo>
                      <a:lnTo>
                        <a:pt x="683" y="926"/>
                      </a:lnTo>
                      <a:lnTo>
                        <a:pt x="729" y="940"/>
                      </a:lnTo>
                      <a:lnTo>
                        <a:pt x="776" y="951"/>
                      </a:lnTo>
                      <a:lnTo>
                        <a:pt x="825" y="959"/>
                      </a:lnTo>
                      <a:lnTo>
                        <a:pt x="873" y="965"/>
                      </a:lnTo>
                      <a:lnTo>
                        <a:pt x="922" y="969"/>
                      </a:lnTo>
                      <a:lnTo>
                        <a:pt x="972" y="970"/>
                      </a:lnTo>
                      <a:lnTo>
                        <a:pt x="1021" y="969"/>
                      </a:lnTo>
                      <a:lnTo>
                        <a:pt x="1070" y="965"/>
                      </a:lnTo>
                      <a:lnTo>
                        <a:pt x="1119" y="959"/>
                      </a:lnTo>
                      <a:lnTo>
                        <a:pt x="1167" y="951"/>
                      </a:lnTo>
                      <a:lnTo>
                        <a:pt x="1214" y="940"/>
                      </a:lnTo>
                      <a:lnTo>
                        <a:pt x="1260" y="926"/>
                      </a:lnTo>
                      <a:lnTo>
                        <a:pt x="1305" y="911"/>
                      </a:lnTo>
                      <a:lnTo>
                        <a:pt x="1349" y="894"/>
                      </a:lnTo>
                      <a:lnTo>
                        <a:pt x="1392" y="874"/>
                      </a:lnTo>
                      <a:lnTo>
                        <a:pt x="1433" y="853"/>
                      </a:lnTo>
                      <a:lnTo>
                        <a:pt x="1474" y="829"/>
                      </a:lnTo>
                      <a:lnTo>
                        <a:pt x="1513" y="804"/>
                      </a:lnTo>
                      <a:lnTo>
                        <a:pt x="1552" y="777"/>
                      </a:lnTo>
                      <a:lnTo>
                        <a:pt x="1589" y="748"/>
                      </a:lnTo>
                      <a:lnTo>
                        <a:pt x="1624" y="717"/>
                      </a:lnTo>
                      <a:lnTo>
                        <a:pt x="1658" y="685"/>
                      </a:lnTo>
                      <a:lnTo>
                        <a:pt x="1690" y="651"/>
                      </a:lnTo>
                      <a:lnTo>
                        <a:pt x="1721" y="616"/>
                      </a:lnTo>
                      <a:lnTo>
                        <a:pt x="1749" y="580"/>
                      </a:lnTo>
                      <a:lnTo>
                        <a:pt x="1776" y="542"/>
                      </a:lnTo>
                      <a:lnTo>
                        <a:pt x="1802" y="502"/>
                      </a:lnTo>
                      <a:lnTo>
                        <a:pt x="1826" y="462"/>
                      </a:lnTo>
                      <a:lnTo>
                        <a:pt x="1847" y="420"/>
                      </a:lnTo>
                      <a:lnTo>
                        <a:pt x="1866" y="376"/>
                      </a:lnTo>
                      <a:lnTo>
                        <a:pt x="1884" y="333"/>
                      </a:lnTo>
                      <a:lnTo>
                        <a:pt x="1899" y="288"/>
                      </a:lnTo>
                      <a:lnTo>
                        <a:pt x="1912" y="242"/>
                      </a:lnTo>
                      <a:lnTo>
                        <a:pt x="1923" y="195"/>
                      </a:lnTo>
                      <a:lnTo>
                        <a:pt x="1932" y="147"/>
                      </a:lnTo>
                      <a:lnTo>
                        <a:pt x="1938" y="98"/>
                      </a:lnTo>
                      <a:lnTo>
                        <a:pt x="1942" y="49"/>
                      </a:lnTo>
                      <a:lnTo>
                        <a:pt x="1943" y="0"/>
                      </a:lnTo>
                      <a:lnTo>
                        <a:pt x="1906" y="0"/>
                      </a:lnTo>
                      <a:lnTo>
                        <a:pt x="1871" y="0"/>
                      </a:lnTo>
                      <a:lnTo>
                        <a:pt x="1838" y="0"/>
                      </a:lnTo>
                      <a:lnTo>
                        <a:pt x="1807" y="0"/>
                      </a:lnTo>
                      <a:lnTo>
                        <a:pt x="1780" y="0"/>
                      </a:lnTo>
                      <a:lnTo>
                        <a:pt x="1753" y="0"/>
                      </a:lnTo>
                      <a:lnTo>
                        <a:pt x="1730" y="0"/>
                      </a:lnTo>
                      <a:lnTo>
                        <a:pt x="1707" y="0"/>
                      </a:lnTo>
                      <a:lnTo>
                        <a:pt x="1687" y="0"/>
                      </a:lnTo>
                      <a:lnTo>
                        <a:pt x="1667" y="0"/>
                      </a:lnTo>
                      <a:lnTo>
                        <a:pt x="1649" y="0"/>
                      </a:lnTo>
                      <a:lnTo>
                        <a:pt x="1632" y="0"/>
                      </a:lnTo>
                      <a:lnTo>
                        <a:pt x="1614" y="0"/>
                      </a:lnTo>
                      <a:lnTo>
                        <a:pt x="1598" y="0"/>
                      </a:lnTo>
                      <a:lnTo>
                        <a:pt x="1582" y="0"/>
                      </a:lnTo>
                      <a:lnTo>
                        <a:pt x="1567" y="0"/>
                      </a:lnTo>
                      <a:lnTo>
                        <a:pt x="1551" y="0"/>
                      </a:lnTo>
                      <a:lnTo>
                        <a:pt x="1535" y="0"/>
                      </a:lnTo>
                      <a:lnTo>
                        <a:pt x="1519" y="0"/>
                      </a:lnTo>
                      <a:lnTo>
                        <a:pt x="1502" y="0"/>
                      </a:lnTo>
                      <a:lnTo>
                        <a:pt x="1485" y="0"/>
                      </a:lnTo>
                      <a:lnTo>
                        <a:pt x="1466" y="0"/>
                      </a:lnTo>
                      <a:lnTo>
                        <a:pt x="1446" y="0"/>
                      </a:lnTo>
                      <a:lnTo>
                        <a:pt x="1426" y="0"/>
                      </a:lnTo>
                      <a:lnTo>
                        <a:pt x="1404" y="0"/>
                      </a:lnTo>
                      <a:lnTo>
                        <a:pt x="1380" y="0"/>
                      </a:lnTo>
                      <a:lnTo>
                        <a:pt x="1354" y="0"/>
                      </a:lnTo>
                      <a:lnTo>
                        <a:pt x="1326" y="0"/>
                      </a:lnTo>
                      <a:lnTo>
                        <a:pt x="1296" y="0"/>
                      </a:lnTo>
                      <a:lnTo>
                        <a:pt x="1263" y="0"/>
                      </a:lnTo>
                      <a:lnTo>
                        <a:pt x="1228" y="0"/>
                      </a:lnTo>
                      <a:lnTo>
                        <a:pt x="1191" y="0"/>
                      </a:lnTo>
                      <a:lnTo>
                        <a:pt x="1190" y="23"/>
                      </a:lnTo>
                      <a:lnTo>
                        <a:pt x="1187" y="43"/>
                      </a:lnTo>
                      <a:lnTo>
                        <a:pt x="1181" y="65"/>
                      </a:lnTo>
                      <a:lnTo>
                        <a:pt x="1173" y="85"/>
                      </a:lnTo>
                      <a:lnTo>
                        <a:pt x="1165" y="105"/>
                      </a:lnTo>
                      <a:lnTo>
                        <a:pt x="1154" y="122"/>
                      </a:lnTo>
                      <a:lnTo>
                        <a:pt x="1140" y="139"/>
                      </a:lnTo>
                      <a:lnTo>
                        <a:pt x="1126" y="155"/>
                      </a:lnTo>
                      <a:lnTo>
                        <a:pt x="1111" y="169"/>
                      </a:lnTo>
                      <a:lnTo>
                        <a:pt x="1094" y="181"/>
                      </a:lnTo>
                      <a:lnTo>
                        <a:pt x="1076" y="192"/>
                      </a:lnTo>
                      <a:lnTo>
                        <a:pt x="1057" y="201"/>
                      </a:lnTo>
                      <a:lnTo>
                        <a:pt x="1036" y="209"/>
                      </a:lnTo>
                      <a:lnTo>
                        <a:pt x="1015" y="214"/>
                      </a:lnTo>
                      <a:lnTo>
                        <a:pt x="994" y="218"/>
                      </a:lnTo>
                      <a:lnTo>
                        <a:pt x="972" y="219"/>
                      </a:lnTo>
                      <a:lnTo>
                        <a:pt x="950" y="218"/>
                      </a:lnTo>
                      <a:lnTo>
                        <a:pt x="928" y="214"/>
                      </a:lnTo>
                      <a:lnTo>
                        <a:pt x="907" y="209"/>
                      </a:lnTo>
                      <a:lnTo>
                        <a:pt x="886" y="201"/>
                      </a:lnTo>
                      <a:lnTo>
                        <a:pt x="867" y="192"/>
                      </a:lnTo>
                      <a:lnTo>
                        <a:pt x="849" y="181"/>
                      </a:lnTo>
                      <a:lnTo>
                        <a:pt x="832" y="169"/>
                      </a:lnTo>
                      <a:lnTo>
                        <a:pt x="817" y="155"/>
                      </a:lnTo>
                      <a:lnTo>
                        <a:pt x="803" y="139"/>
                      </a:lnTo>
                      <a:lnTo>
                        <a:pt x="790" y="122"/>
                      </a:lnTo>
                      <a:lnTo>
                        <a:pt x="779" y="105"/>
                      </a:lnTo>
                      <a:lnTo>
                        <a:pt x="770" y="85"/>
                      </a:lnTo>
                      <a:lnTo>
                        <a:pt x="762" y="65"/>
                      </a:lnTo>
                      <a:lnTo>
                        <a:pt x="757" y="43"/>
                      </a:lnTo>
                      <a:lnTo>
                        <a:pt x="753" y="23"/>
                      </a:lnTo>
                      <a:lnTo>
                        <a:pt x="752" y="0"/>
                      </a:lnTo>
                      <a:lnTo>
                        <a:pt x="715" y="0"/>
                      </a:lnTo>
                      <a:lnTo>
                        <a:pt x="680" y="0"/>
                      </a:lnTo>
                      <a:lnTo>
                        <a:pt x="647" y="0"/>
                      </a:lnTo>
                      <a:lnTo>
                        <a:pt x="617" y="0"/>
                      </a:lnTo>
                      <a:lnTo>
                        <a:pt x="589" y="0"/>
                      </a:lnTo>
                      <a:lnTo>
                        <a:pt x="564" y="0"/>
                      </a:lnTo>
                      <a:lnTo>
                        <a:pt x="540" y="0"/>
                      </a:lnTo>
                      <a:lnTo>
                        <a:pt x="518" y="0"/>
                      </a:lnTo>
                      <a:lnTo>
                        <a:pt x="497" y="0"/>
                      </a:lnTo>
                      <a:lnTo>
                        <a:pt x="477" y="0"/>
                      </a:lnTo>
                      <a:lnTo>
                        <a:pt x="458" y="0"/>
                      </a:lnTo>
                      <a:lnTo>
                        <a:pt x="441" y="0"/>
                      </a:lnTo>
                      <a:lnTo>
                        <a:pt x="424" y="0"/>
                      </a:lnTo>
                      <a:lnTo>
                        <a:pt x="408" y="0"/>
                      </a:lnTo>
                      <a:lnTo>
                        <a:pt x="391" y="0"/>
                      </a:lnTo>
                      <a:lnTo>
                        <a:pt x="376" y="0"/>
                      </a:lnTo>
                      <a:lnTo>
                        <a:pt x="361" y="0"/>
                      </a:lnTo>
                      <a:lnTo>
                        <a:pt x="344" y="0"/>
                      </a:lnTo>
                      <a:lnTo>
                        <a:pt x="328" y="0"/>
                      </a:lnTo>
                      <a:lnTo>
                        <a:pt x="311" y="0"/>
                      </a:lnTo>
                      <a:lnTo>
                        <a:pt x="294" y="0"/>
                      </a:lnTo>
                      <a:lnTo>
                        <a:pt x="275" y="0"/>
                      </a:lnTo>
                      <a:lnTo>
                        <a:pt x="255" y="0"/>
                      </a:lnTo>
                      <a:lnTo>
                        <a:pt x="235" y="0"/>
                      </a:lnTo>
                      <a:lnTo>
                        <a:pt x="213" y="0"/>
                      </a:lnTo>
                      <a:lnTo>
                        <a:pt x="189" y="0"/>
                      </a:lnTo>
                      <a:lnTo>
                        <a:pt x="163" y="0"/>
                      </a:lnTo>
                      <a:lnTo>
                        <a:pt x="135" y="0"/>
                      </a:lnTo>
                      <a:lnTo>
                        <a:pt x="105" y="0"/>
                      </a:lnTo>
                      <a:lnTo>
                        <a:pt x="72" y="0"/>
                      </a:lnTo>
                      <a:lnTo>
                        <a:pt x="37" y="0"/>
                      </a:lnTo>
                      <a:lnTo>
                        <a:pt x="0" y="0"/>
                      </a:lnTo>
                      <a:close/>
                    </a:path>
                  </a:pathLst>
                </a:custGeom>
                <a:solidFill>
                  <a:srgbClr val="D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61" name="Freeform 542">
                  <a:extLst>
                    <a:ext uri="{FF2B5EF4-FFF2-40B4-BE49-F238E27FC236}">
                      <a16:creationId xmlns:a16="http://schemas.microsoft.com/office/drawing/2014/main" id="{41EA9697-DAA6-4151-A44C-89170DA9799D}"/>
                    </a:ext>
                  </a:extLst>
                </p:cNvPr>
                <p:cNvSpPr>
                  <a:spLocks/>
                </p:cNvSpPr>
                <p:nvPr/>
              </p:nvSpPr>
              <p:spPr bwMode="auto">
                <a:xfrm>
                  <a:off x="1941" y="2803"/>
                  <a:ext cx="640" cy="319"/>
                </a:xfrm>
                <a:custGeom>
                  <a:avLst/>
                  <a:gdLst>
                    <a:gd name="T0" fmla="*/ 0 w 1921"/>
                    <a:gd name="T1" fmla="*/ 0 h 959"/>
                    <a:gd name="T2" fmla="*/ 0 w 1921"/>
                    <a:gd name="T3" fmla="*/ 0 h 959"/>
                    <a:gd name="T4" fmla="*/ 0 w 1921"/>
                    <a:gd name="T5" fmla="*/ 1 h 959"/>
                    <a:gd name="T6" fmla="*/ 0 w 1921"/>
                    <a:gd name="T7" fmla="*/ 1 h 959"/>
                    <a:gd name="T8" fmla="*/ 0 w 1921"/>
                    <a:gd name="T9" fmla="*/ 1 h 959"/>
                    <a:gd name="T10" fmla="*/ 0 w 1921"/>
                    <a:gd name="T11" fmla="*/ 1 h 959"/>
                    <a:gd name="T12" fmla="*/ 1 w 1921"/>
                    <a:gd name="T13" fmla="*/ 1 h 959"/>
                    <a:gd name="T14" fmla="*/ 1 w 1921"/>
                    <a:gd name="T15" fmla="*/ 1 h 959"/>
                    <a:gd name="T16" fmla="*/ 1 w 1921"/>
                    <a:gd name="T17" fmla="*/ 1 h 959"/>
                    <a:gd name="T18" fmla="*/ 1 w 1921"/>
                    <a:gd name="T19" fmla="*/ 1 h 959"/>
                    <a:gd name="T20" fmla="*/ 1 w 1921"/>
                    <a:gd name="T21" fmla="*/ 1 h 959"/>
                    <a:gd name="T22" fmla="*/ 2 w 1921"/>
                    <a:gd name="T23" fmla="*/ 1 h 959"/>
                    <a:gd name="T24" fmla="*/ 2 w 1921"/>
                    <a:gd name="T25" fmla="*/ 1 h 959"/>
                    <a:gd name="T26" fmla="*/ 2 w 1921"/>
                    <a:gd name="T27" fmla="*/ 1 h 959"/>
                    <a:gd name="T28" fmla="*/ 2 w 1921"/>
                    <a:gd name="T29" fmla="*/ 1 h 959"/>
                    <a:gd name="T30" fmla="*/ 2 w 1921"/>
                    <a:gd name="T31" fmla="*/ 1 h 959"/>
                    <a:gd name="T32" fmla="*/ 2 w 1921"/>
                    <a:gd name="T33" fmla="*/ 1 h 959"/>
                    <a:gd name="T34" fmla="*/ 2 w 1921"/>
                    <a:gd name="T35" fmla="*/ 1 h 959"/>
                    <a:gd name="T36" fmla="*/ 3 w 1921"/>
                    <a:gd name="T37" fmla="*/ 1 h 959"/>
                    <a:gd name="T38" fmla="*/ 3 w 1921"/>
                    <a:gd name="T39" fmla="*/ 0 h 959"/>
                    <a:gd name="T40" fmla="*/ 3 w 1921"/>
                    <a:gd name="T41" fmla="*/ 0 h 959"/>
                    <a:gd name="T42" fmla="*/ 3 w 1921"/>
                    <a:gd name="T43" fmla="*/ 0 h 959"/>
                    <a:gd name="T44" fmla="*/ 2 w 1921"/>
                    <a:gd name="T45" fmla="*/ 0 h 959"/>
                    <a:gd name="T46" fmla="*/ 2 w 1921"/>
                    <a:gd name="T47" fmla="*/ 0 h 959"/>
                    <a:gd name="T48" fmla="*/ 2 w 1921"/>
                    <a:gd name="T49" fmla="*/ 0 h 959"/>
                    <a:gd name="T50" fmla="*/ 2 w 1921"/>
                    <a:gd name="T51" fmla="*/ 0 h 959"/>
                    <a:gd name="T52" fmla="*/ 2 w 1921"/>
                    <a:gd name="T53" fmla="*/ 0 h 959"/>
                    <a:gd name="T54" fmla="*/ 2 w 1921"/>
                    <a:gd name="T55" fmla="*/ 0 h 959"/>
                    <a:gd name="T56" fmla="*/ 2 w 1921"/>
                    <a:gd name="T57" fmla="*/ 0 h 959"/>
                    <a:gd name="T58" fmla="*/ 2 w 1921"/>
                    <a:gd name="T59" fmla="*/ 0 h 959"/>
                    <a:gd name="T60" fmla="*/ 2 w 1921"/>
                    <a:gd name="T61" fmla="*/ 0 h 959"/>
                    <a:gd name="T62" fmla="*/ 2 w 1921"/>
                    <a:gd name="T63" fmla="*/ 0 h 959"/>
                    <a:gd name="T64" fmla="*/ 2 w 1921"/>
                    <a:gd name="T65" fmla="*/ 0 h 959"/>
                    <a:gd name="T66" fmla="*/ 2 w 1921"/>
                    <a:gd name="T67" fmla="*/ 0 h 959"/>
                    <a:gd name="T68" fmla="*/ 2 w 1921"/>
                    <a:gd name="T69" fmla="*/ 0 h 959"/>
                    <a:gd name="T70" fmla="*/ 1 w 1921"/>
                    <a:gd name="T71" fmla="*/ 0 h 959"/>
                    <a:gd name="T72" fmla="*/ 1 w 1921"/>
                    <a:gd name="T73" fmla="*/ 0 h 959"/>
                    <a:gd name="T74" fmla="*/ 1 w 1921"/>
                    <a:gd name="T75" fmla="*/ 0 h 959"/>
                    <a:gd name="T76" fmla="*/ 1 w 1921"/>
                    <a:gd name="T77" fmla="*/ 0 h 959"/>
                    <a:gd name="T78" fmla="*/ 1 w 1921"/>
                    <a:gd name="T79" fmla="*/ 0 h 959"/>
                    <a:gd name="T80" fmla="*/ 1 w 1921"/>
                    <a:gd name="T81" fmla="*/ 0 h 959"/>
                    <a:gd name="T82" fmla="*/ 1 w 1921"/>
                    <a:gd name="T83" fmla="*/ 0 h 959"/>
                    <a:gd name="T84" fmla="*/ 1 w 1921"/>
                    <a:gd name="T85" fmla="*/ 0 h 959"/>
                    <a:gd name="T86" fmla="*/ 1 w 1921"/>
                    <a:gd name="T87" fmla="*/ 0 h 959"/>
                    <a:gd name="T88" fmla="*/ 1 w 1921"/>
                    <a:gd name="T89" fmla="*/ 0 h 959"/>
                    <a:gd name="T90" fmla="*/ 1 w 1921"/>
                    <a:gd name="T91" fmla="*/ 0 h 959"/>
                    <a:gd name="T92" fmla="*/ 1 w 1921"/>
                    <a:gd name="T93" fmla="*/ 0 h 959"/>
                    <a:gd name="T94" fmla="*/ 1 w 1921"/>
                    <a:gd name="T95" fmla="*/ 0 h 959"/>
                    <a:gd name="T96" fmla="*/ 0 w 1921"/>
                    <a:gd name="T97" fmla="*/ 0 h 959"/>
                    <a:gd name="T98" fmla="*/ 0 w 1921"/>
                    <a:gd name="T99" fmla="*/ 0 h 959"/>
                    <a:gd name="T100" fmla="*/ 0 w 1921"/>
                    <a:gd name="T101" fmla="*/ 0 h 959"/>
                    <a:gd name="T102" fmla="*/ 0 w 1921"/>
                    <a:gd name="T103" fmla="*/ 0 h 959"/>
                    <a:gd name="T104" fmla="*/ 0 w 1921"/>
                    <a:gd name="T105" fmla="*/ 0 h 9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21" h="959">
                      <a:moveTo>
                        <a:pt x="0" y="0"/>
                      </a:moveTo>
                      <a:lnTo>
                        <a:pt x="1" y="49"/>
                      </a:lnTo>
                      <a:lnTo>
                        <a:pt x="5" y="97"/>
                      </a:lnTo>
                      <a:lnTo>
                        <a:pt x="11" y="145"/>
                      </a:lnTo>
                      <a:lnTo>
                        <a:pt x="20" y="192"/>
                      </a:lnTo>
                      <a:lnTo>
                        <a:pt x="31" y="240"/>
                      </a:lnTo>
                      <a:lnTo>
                        <a:pt x="44" y="284"/>
                      </a:lnTo>
                      <a:lnTo>
                        <a:pt x="58" y="329"/>
                      </a:lnTo>
                      <a:lnTo>
                        <a:pt x="76" y="373"/>
                      </a:lnTo>
                      <a:lnTo>
                        <a:pt x="95" y="415"/>
                      </a:lnTo>
                      <a:lnTo>
                        <a:pt x="116" y="456"/>
                      </a:lnTo>
                      <a:lnTo>
                        <a:pt x="139" y="497"/>
                      </a:lnTo>
                      <a:lnTo>
                        <a:pt x="164" y="535"/>
                      </a:lnTo>
                      <a:lnTo>
                        <a:pt x="192" y="574"/>
                      </a:lnTo>
                      <a:lnTo>
                        <a:pt x="220" y="610"/>
                      </a:lnTo>
                      <a:lnTo>
                        <a:pt x="250" y="645"/>
                      </a:lnTo>
                      <a:lnTo>
                        <a:pt x="282" y="678"/>
                      </a:lnTo>
                      <a:lnTo>
                        <a:pt x="316" y="710"/>
                      </a:lnTo>
                      <a:lnTo>
                        <a:pt x="351" y="740"/>
                      </a:lnTo>
                      <a:lnTo>
                        <a:pt x="387" y="769"/>
                      </a:lnTo>
                      <a:lnTo>
                        <a:pt x="424" y="795"/>
                      </a:lnTo>
                      <a:lnTo>
                        <a:pt x="464" y="820"/>
                      </a:lnTo>
                      <a:lnTo>
                        <a:pt x="503" y="843"/>
                      </a:lnTo>
                      <a:lnTo>
                        <a:pt x="545" y="864"/>
                      </a:lnTo>
                      <a:lnTo>
                        <a:pt x="588" y="884"/>
                      </a:lnTo>
                      <a:lnTo>
                        <a:pt x="632" y="901"/>
                      </a:lnTo>
                      <a:lnTo>
                        <a:pt x="675" y="917"/>
                      </a:lnTo>
                      <a:lnTo>
                        <a:pt x="722" y="929"/>
                      </a:lnTo>
                      <a:lnTo>
                        <a:pt x="768" y="940"/>
                      </a:lnTo>
                      <a:lnTo>
                        <a:pt x="815" y="948"/>
                      </a:lnTo>
                      <a:lnTo>
                        <a:pt x="863" y="954"/>
                      </a:lnTo>
                      <a:lnTo>
                        <a:pt x="911" y="958"/>
                      </a:lnTo>
                      <a:lnTo>
                        <a:pt x="961" y="959"/>
                      </a:lnTo>
                      <a:lnTo>
                        <a:pt x="1010" y="958"/>
                      </a:lnTo>
                      <a:lnTo>
                        <a:pt x="1058" y="954"/>
                      </a:lnTo>
                      <a:lnTo>
                        <a:pt x="1106" y="948"/>
                      </a:lnTo>
                      <a:lnTo>
                        <a:pt x="1154" y="940"/>
                      </a:lnTo>
                      <a:lnTo>
                        <a:pt x="1200" y="929"/>
                      </a:lnTo>
                      <a:lnTo>
                        <a:pt x="1246" y="917"/>
                      </a:lnTo>
                      <a:lnTo>
                        <a:pt x="1290" y="901"/>
                      </a:lnTo>
                      <a:lnTo>
                        <a:pt x="1333" y="884"/>
                      </a:lnTo>
                      <a:lnTo>
                        <a:pt x="1376" y="864"/>
                      </a:lnTo>
                      <a:lnTo>
                        <a:pt x="1418" y="843"/>
                      </a:lnTo>
                      <a:lnTo>
                        <a:pt x="1457" y="820"/>
                      </a:lnTo>
                      <a:lnTo>
                        <a:pt x="1497" y="795"/>
                      </a:lnTo>
                      <a:lnTo>
                        <a:pt x="1534" y="769"/>
                      </a:lnTo>
                      <a:lnTo>
                        <a:pt x="1570" y="740"/>
                      </a:lnTo>
                      <a:lnTo>
                        <a:pt x="1605" y="710"/>
                      </a:lnTo>
                      <a:lnTo>
                        <a:pt x="1639" y="678"/>
                      </a:lnTo>
                      <a:lnTo>
                        <a:pt x="1671" y="645"/>
                      </a:lnTo>
                      <a:lnTo>
                        <a:pt x="1701" y="610"/>
                      </a:lnTo>
                      <a:lnTo>
                        <a:pt x="1729" y="574"/>
                      </a:lnTo>
                      <a:lnTo>
                        <a:pt x="1757" y="535"/>
                      </a:lnTo>
                      <a:lnTo>
                        <a:pt x="1782" y="497"/>
                      </a:lnTo>
                      <a:lnTo>
                        <a:pt x="1805" y="456"/>
                      </a:lnTo>
                      <a:lnTo>
                        <a:pt x="1826" y="415"/>
                      </a:lnTo>
                      <a:lnTo>
                        <a:pt x="1846" y="373"/>
                      </a:lnTo>
                      <a:lnTo>
                        <a:pt x="1863" y="329"/>
                      </a:lnTo>
                      <a:lnTo>
                        <a:pt x="1877" y="284"/>
                      </a:lnTo>
                      <a:lnTo>
                        <a:pt x="1890" y="240"/>
                      </a:lnTo>
                      <a:lnTo>
                        <a:pt x="1901" y="192"/>
                      </a:lnTo>
                      <a:lnTo>
                        <a:pt x="1910" y="145"/>
                      </a:lnTo>
                      <a:lnTo>
                        <a:pt x="1916" y="97"/>
                      </a:lnTo>
                      <a:lnTo>
                        <a:pt x="1920" y="49"/>
                      </a:lnTo>
                      <a:lnTo>
                        <a:pt x="1921" y="0"/>
                      </a:lnTo>
                      <a:lnTo>
                        <a:pt x="1883" y="0"/>
                      </a:lnTo>
                      <a:lnTo>
                        <a:pt x="1847" y="0"/>
                      </a:lnTo>
                      <a:lnTo>
                        <a:pt x="1814" y="0"/>
                      </a:lnTo>
                      <a:lnTo>
                        <a:pt x="1783" y="0"/>
                      </a:lnTo>
                      <a:lnTo>
                        <a:pt x="1753" y="0"/>
                      </a:lnTo>
                      <a:lnTo>
                        <a:pt x="1727" y="0"/>
                      </a:lnTo>
                      <a:lnTo>
                        <a:pt x="1703" y="0"/>
                      </a:lnTo>
                      <a:lnTo>
                        <a:pt x="1680" y="0"/>
                      </a:lnTo>
                      <a:lnTo>
                        <a:pt x="1659" y="0"/>
                      </a:lnTo>
                      <a:lnTo>
                        <a:pt x="1639" y="0"/>
                      </a:lnTo>
                      <a:lnTo>
                        <a:pt x="1621" y="0"/>
                      </a:lnTo>
                      <a:lnTo>
                        <a:pt x="1602" y="0"/>
                      </a:lnTo>
                      <a:lnTo>
                        <a:pt x="1586" y="0"/>
                      </a:lnTo>
                      <a:lnTo>
                        <a:pt x="1569" y="0"/>
                      </a:lnTo>
                      <a:lnTo>
                        <a:pt x="1554" y="0"/>
                      </a:lnTo>
                      <a:lnTo>
                        <a:pt x="1538" y="0"/>
                      </a:lnTo>
                      <a:lnTo>
                        <a:pt x="1523" y="0"/>
                      </a:lnTo>
                      <a:lnTo>
                        <a:pt x="1508" y="0"/>
                      </a:lnTo>
                      <a:lnTo>
                        <a:pt x="1491" y="0"/>
                      </a:lnTo>
                      <a:lnTo>
                        <a:pt x="1475" y="0"/>
                      </a:lnTo>
                      <a:lnTo>
                        <a:pt x="1458" y="0"/>
                      </a:lnTo>
                      <a:lnTo>
                        <a:pt x="1441" y="0"/>
                      </a:lnTo>
                      <a:lnTo>
                        <a:pt x="1422" y="0"/>
                      </a:lnTo>
                      <a:lnTo>
                        <a:pt x="1403" y="0"/>
                      </a:lnTo>
                      <a:lnTo>
                        <a:pt x="1382" y="0"/>
                      </a:lnTo>
                      <a:lnTo>
                        <a:pt x="1359" y="0"/>
                      </a:lnTo>
                      <a:lnTo>
                        <a:pt x="1335" y="0"/>
                      </a:lnTo>
                      <a:lnTo>
                        <a:pt x="1308" y="0"/>
                      </a:lnTo>
                      <a:lnTo>
                        <a:pt x="1280" y="0"/>
                      </a:lnTo>
                      <a:lnTo>
                        <a:pt x="1249" y="0"/>
                      </a:lnTo>
                      <a:lnTo>
                        <a:pt x="1216" y="0"/>
                      </a:lnTo>
                      <a:lnTo>
                        <a:pt x="1180" y="0"/>
                      </a:lnTo>
                      <a:lnTo>
                        <a:pt x="1179" y="23"/>
                      </a:lnTo>
                      <a:lnTo>
                        <a:pt x="1176" y="43"/>
                      </a:lnTo>
                      <a:lnTo>
                        <a:pt x="1170" y="65"/>
                      </a:lnTo>
                      <a:lnTo>
                        <a:pt x="1162" y="85"/>
                      </a:lnTo>
                      <a:lnTo>
                        <a:pt x="1154" y="105"/>
                      </a:lnTo>
                      <a:lnTo>
                        <a:pt x="1143" y="122"/>
                      </a:lnTo>
                      <a:lnTo>
                        <a:pt x="1129" y="139"/>
                      </a:lnTo>
                      <a:lnTo>
                        <a:pt x="1115" y="155"/>
                      </a:lnTo>
                      <a:lnTo>
                        <a:pt x="1100" y="169"/>
                      </a:lnTo>
                      <a:lnTo>
                        <a:pt x="1083" y="181"/>
                      </a:lnTo>
                      <a:lnTo>
                        <a:pt x="1065" y="192"/>
                      </a:lnTo>
                      <a:lnTo>
                        <a:pt x="1046" y="201"/>
                      </a:lnTo>
                      <a:lnTo>
                        <a:pt x="1025" y="209"/>
                      </a:lnTo>
                      <a:lnTo>
                        <a:pt x="1004" y="214"/>
                      </a:lnTo>
                      <a:lnTo>
                        <a:pt x="983" y="218"/>
                      </a:lnTo>
                      <a:lnTo>
                        <a:pt x="961" y="219"/>
                      </a:lnTo>
                      <a:lnTo>
                        <a:pt x="939" y="218"/>
                      </a:lnTo>
                      <a:lnTo>
                        <a:pt x="917" y="214"/>
                      </a:lnTo>
                      <a:lnTo>
                        <a:pt x="896" y="209"/>
                      </a:lnTo>
                      <a:lnTo>
                        <a:pt x="875" y="201"/>
                      </a:lnTo>
                      <a:lnTo>
                        <a:pt x="856" y="192"/>
                      </a:lnTo>
                      <a:lnTo>
                        <a:pt x="838" y="181"/>
                      </a:lnTo>
                      <a:lnTo>
                        <a:pt x="821" y="169"/>
                      </a:lnTo>
                      <a:lnTo>
                        <a:pt x="806" y="155"/>
                      </a:lnTo>
                      <a:lnTo>
                        <a:pt x="792" y="139"/>
                      </a:lnTo>
                      <a:lnTo>
                        <a:pt x="779" y="122"/>
                      </a:lnTo>
                      <a:lnTo>
                        <a:pt x="768" y="105"/>
                      </a:lnTo>
                      <a:lnTo>
                        <a:pt x="759" y="85"/>
                      </a:lnTo>
                      <a:lnTo>
                        <a:pt x="751" y="65"/>
                      </a:lnTo>
                      <a:lnTo>
                        <a:pt x="746" y="43"/>
                      </a:lnTo>
                      <a:lnTo>
                        <a:pt x="742" y="23"/>
                      </a:lnTo>
                      <a:lnTo>
                        <a:pt x="741" y="0"/>
                      </a:lnTo>
                      <a:lnTo>
                        <a:pt x="703" y="0"/>
                      </a:lnTo>
                      <a:lnTo>
                        <a:pt x="667" y="0"/>
                      </a:lnTo>
                      <a:lnTo>
                        <a:pt x="634" y="0"/>
                      </a:lnTo>
                      <a:lnTo>
                        <a:pt x="603" y="0"/>
                      </a:lnTo>
                      <a:lnTo>
                        <a:pt x="573" y="0"/>
                      </a:lnTo>
                      <a:lnTo>
                        <a:pt x="547" y="0"/>
                      </a:lnTo>
                      <a:lnTo>
                        <a:pt x="523" y="0"/>
                      </a:lnTo>
                      <a:lnTo>
                        <a:pt x="500" y="0"/>
                      </a:lnTo>
                      <a:lnTo>
                        <a:pt x="479" y="0"/>
                      </a:lnTo>
                      <a:lnTo>
                        <a:pt x="459" y="0"/>
                      </a:lnTo>
                      <a:lnTo>
                        <a:pt x="441" y="0"/>
                      </a:lnTo>
                      <a:lnTo>
                        <a:pt x="422" y="0"/>
                      </a:lnTo>
                      <a:lnTo>
                        <a:pt x="406" y="0"/>
                      </a:lnTo>
                      <a:lnTo>
                        <a:pt x="389" y="0"/>
                      </a:lnTo>
                      <a:lnTo>
                        <a:pt x="374" y="0"/>
                      </a:lnTo>
                      <a:lnTo>
                        <a:pt x="359" y="0"/>
                      </a:lnTo>
                      <a:lnTo>
                        <a:pt x="343" y="0"/>
                      </a:lnTo>
                      <a:lnTo>
                        <a:pt x="328" y="0"/>
                      </a:lnTo>
                      <a:lnTo>
                        <a:pt x="311" y="0"/>
                      </a:lnTo>
                      <a:lnTo>
                        <a:pt x="295" y="0"/>
                      </a:lnTo>
                      <a:lnTo>
                        <a:pt x="278" y="0"/>
                      </a:lnTo>
                      <a:lnTo>
                        <a:pt x="261" y="0"/>
                      </a:lnTo>
                      <a:lnTo>
                        <a:pt x="242" y="0"/>
                      </a:lnTo>
                      <a:lnTo>
                        <a:pt x="223" y="0"/>
                      </a:lnTo>
                      <a:lnTo>
                        <a:pt x="202" y="0"/>
                      </a:lnTo>
                      <a:lnTo>
                        <a:pt x="179" y="0"/>
                      </a:lnTo>
                      <a:lnTo>
                        <a:pt x="155" y="0"/>
                      </a:lnTo>
                      <a:lnTo>
                        <a:pt x="128" y="0"/>
                      </a:lnTo>
                      <a:lnTo>
                        <a:pt x="100" y="0"/>
                      </a:lnTo>
                      <a:lnTo>
                        <a:pt x="69" y="0"/>
                      </a:lnTo>
                      <a:lnTo>
                        <a:pt x="36" y="0"/>
                      </a:lnTo>
                      <a:lnTo>
                        <a:pt x="0" y="0"/>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62" name="Freeform 543">
                  <a:extLst>
                    <a:ext uri="{FF2B5EF4-FFF2-40B4-BE49-F238E27FC236}">
                      <a16:creationId xmlns:a16="http://schemas.microsoft.com/office/drawing/2014/main" id="{B3E2D675-6122-4C67-BF8B-0F02B5E8D45D}"/>
                    </a:ext>
                  </a:extLst>
                </p:cNvPr>
                <p:cNvSpPr>
                  <a:spLocks/>
                </p:cNvSpPr>
                <p:nvPr/>
              </p:nvSpPr>
              <p:spPr bwMode="auto">
                <a:xfrm>
                  <a:off x="1944" y="2803"/>
                  <a:ext cx="634" cy="316"/>
                </a:xfrm>
                <a:custGeom>
                  <a:avLst/>
                  <a:gdLst>
                    <a:gd name="T0" fmla="*/ 0 w 1901"/>
                    <a:gd name="T1" fmla="*/ 0 h 949"/>
                    <a:gd name="T2" fmla="*/ 0 w 1901"/>
                    <a:gd name="T3" fmla="*/ 0 h 949"/>
                    <a:gd name="T4" fmla="*/ 0 w 1901"/>
                    <a:gd name="T5" fmla="*/ 1 h 949"/>
                    <a:gd name="T6" fmla="*/ 0 w 1901"/>
                    <a:gd name="T7" fmla="*/ 1 h 949"/>
                    <a:gd name="T8" fmla="*/ 0 w 1901"/>
                    <a:gd name="T9" fmla="*/ 1 h 949"/>
                    <a:gd name="T10" fmla="*/ 0 w 1901"/>
                    <a:gd name="T11" fmla="*/ 1 h 949"/>
                    <a:gd name="T12" fmla="*/ 1 w 1901"/>
                    <a:gd name="T13" fmla="*/ 1 h 949"/>
                    <a:gd name="T14" fmla="*/ 1 w 1901"/>
                    <a:gd name="T15" fmla="*/ 1 h 949"/>
                    <a:gd name="T16" fmla="*/ 1 w 1901"/>
                    <a:gd name="T17" fmla="*/ 1 h 949"/>
                    <a:gd name="T18" fmla="*/ 1 w 1901"/>
                    <a:gd name="T19" fmla="*/ 1 h 949"/>
                    <a:gd name="T20" fmla="*/ 1 w 1901"/>
                    <a:gd name="T21" fmla="*/ 1 h 949"/>
                    <a:gd name="T22" fmla="*/ 2 w 1901"/>
                    <a:gd name="T23" fmla="*/ 1 h 949"/>
                    <a:gd name="T24" fmla="*/ 2 w 1901"/>
                    <a:gd name="T25" fmla="*/ 1 h 949"/>
                    <a:gd name="T26" fmla="*/ 2 w 1901"/>
                    <a:gd name="T27" fmla="*/ 1 h 949"/>
                    <a:gd name="T28" fmla="*/ 2 w 1901"/>
                    <a:gd name="T29" fmla="*/ 1 h 949"/>
                    <a:gd name="T30" fmla="*/ 2 w 1901"/>
                    <a:gd name="T31" fmla="*/ 1 h 949"/>
                    <a:gd name="T32" fmla="*/ 2 w 1901"/>
                    <a:gd name="T33" fmla="*/ 1 h 949"/>
                    <a:gd name="T34" fmla="*/ 2 w 1901"/>
                    <a:gd name="T35" fmla="*/ 1 h 949"/>
                    <a:gd name="T36" fmla="*/ 3 w 1901"/>
                    <a:gd name="T37" fmla="*/ 1 h 949"/>
                    <a:gd name="T38" fmla="*/ 3 w 1901"/>
                    <a:gd name="T39" fmla="*/ 0 h 949"/>
                    <a:gd name="T40" fmla="*/ 3 w 1901"/>
                    <a:gd name="T41" fmla="*/ 0 h 949"/>
                    <a:gd name="T42" fmla="*/ 3 w 1901"/>
                    <a:gd name="T43" fmla="*/ 0 h 949"/>
                    <a:gd name="T44" fmla="*/ 2 w 1901"/>
                    <a:gd name="T45" fmla="*/ 0 h 949"/>
                    <a:gd name="T46" fmla="*/ 2 w 1901"/>
                    <a:gd name="T47" fmla="*/ 0 h 949"/>
                    <a:gd name="T48" fmla="*/ 2 w 1901"/>
                    <a:gd name="T49" fmla="*/ 0 h 949"/>
                    <a:gd name="T50" fmla="*/ 2 w 1901"/>
                    <a:gd name="T51" fmla="*/ 0 h 949"/>
                    <a:gd name="T52" fmla="*/ 2 w 1901"/>
                    <a:gd name="T53" fmla="*/ 0 h 949"/>
                    <a:gd name="T54" fmla="*/ 2 w 1901"/>
                    <a:gd name="T55" fmla="*/ 0 h 949"/>
                    <a:gd name="T56" fmla="*/ 2 w 1901"/>
                    <a:gd name="T57" fmla="*/ 0 h 949"/>
                    <a:gd name="T58" fmla="*/ 2 w 1901"/>
                    <a:gd name="T59" fmla="*/ 0 h 949"/>
                    <a:gd name="T60" fmla="*/ 2 w 1901"/>
                    <a:gd name="T61" fmla="*/ 0 h 949"/>
                    <a:gd name="T62" fmla="*/ 2 w 1901"/>
                    <a:gd name="T63" fmla="*/ 0 h 949"/>
                    <a:gd name="T64" fmla="*/ 2 w 1901"/>
                    <a:gd name="T65" fmla="*/ 0 h 949"/>
                    <a:gd name="T66" fmla="*/ 2 w 1901"/>
                    <a:gd name="T67" fmla="*/ 0 h 949"/>
                    <a:gd name="T68" fmla="*/ 2 w 1901"/>
                    <a:gd name="T69" fmla="*/ 0 h 949"/>
                    <a:gd name="T70" fmla="*/ 1 w 1901"/>
                    <a:gd name="T71" fmla="*/ 0 h 949"/>
                    <a:gd name="T72" fmla="*/ 1 w 1901"/>
                    <a:gd name="T73" fmla="*/ 0 h 949"/>
                    <a:gd name="T74" fmla="*/ 1 w 1901"/>
                    <a:gd name="T75" fmla="*/ 0 h 949"/>
                    <a:gd name="T76" fmla="*/ 1 w 1901"/>
                    <a:gd name="T77" fmla="*/ 0 h 949"/>
                    <a:gd name="T78" fmla="*/ 1 w 1901"/>
                    <a:gd name="T79" fmla="*/ 0 h 949"/>
                    <a:gd name="T80" fmla="*/ 1 w 1901"/>
                    <a:gd name="T81" fmla="*/ 0 h 949"/>
                    <a:gd name="T82" fmla="*/ 1 w 1901"/>
                    <a:gd name="T83" fmla="*/ 0 h 949"/>
                    <a:gd name="T84" fmla="*/ 1 w 1901"/>
                    <a:gd name="T85" fmla="*/ 0 h 949"/>
                    <a:gd name="T86" fmla="*/ 1 w 1901"/>
                    <a:gd name="T87" fmla="*/ 0 h 949"/>
                    <a:gd name="T88" fmla="*/ 1 w 1901"/>
                    <a:gd name="T89" fmla="*/ 0 h 949"/>
                    <a:gd name="T90" fmla="*/ 1 w 1901"/>
                    <a:gd name="T91" fmla="*/ 0 h 949"/>
                    <a:gd name="T92" fmla="*/ 1 w 1901"/>
                    <a:gd name="T93" fmla="*/ 0 h 949"/>
                    <a:gd name="T94" fmla="*/ 0 w 1901"/>
                    <a:gd name="T95" fmla="*/ 0 h 949"/>
                    <a:gd name="T96" fmla="*/ 0 w 1901"/>
                    <a:gd name="T97" fmla="*/ 0 h 949"/>
                    <a:gd name="T98" fmla="*/ 0 w 1901"/>
                    <a:gd name="T99" fmla="*/ 0 h 949"/>
                    <a:gd name="T100" fmla="*/ 0 w 1901"/>
                    <a:gd name="T101" fmla="*/ 0 h 949"/>
                    <a:gd name="T102" fmla="*/ 0 w 1901"/>
                    <a:gd name="T103" fmla="*/ 0 h 949"/>
                    <a:gd name="T104" fmla="*/ 0 w 1901"/>
                    <a:gd name="T105" fmla="*/ 0 h 9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01" h="949">
                      <a:moveTo>
                        <a:pt x="0" y="0"/>
                      </a:moveTo>
                      <a:lnTo>
                        <a:pt x="1" y="49"/>
                      </a:lnTo>
                      <a:lnTo>
                        <a:pt x="4" y="97"/>
                      </a:lnTo>
                      <a:lnTo>
                        <a:pt x="11" y="144"/>
                      </a:lnTo>
                      <a:lnTo>
                        <a:pt x="20" y="190"/>
                      </a:lnTo>
                      <a:lnTo>
                        <a:pt x="29" y="236"/>
                      </a:lnTo>
                      <a:lnTo>
                        <a:pt x="43" y="282"/>
                      </a:lnTo>
                      <a:lnTo>
                        <a:pt x="58" y="326"/>
                      </a:lnTo>
                      <a:lnTo>
                        <a:pt x="74" y="369"/>
                      </a:lnTo>
                      <a:lnTo>
                        <a:pt x="94" y="412"/>
                      </a:lnTo>
                      <a:lnTo>
                        <a:pt x="115" y="452"/>
                      </a:lnTo>
                      <a:lnTo>
                        <a:pt x="138" y="492"/>
                      </a:lnTo>
                      <a:lnTo>
                        <a:pt x="163" y="530"/>
                      </a:lnTo>
                      <a:lnTo>
                        <a:pt x="190" y="567"/>
                      </a:lnTo>
                      <a:lnTo>
                        <a:pt x="218" y="603"/>
                      </a:lnTo>
                      <a:lnTo>
                        <a:pt x="248" y="638"/>
                      </a:lnTo>
                      <a:lnTo>
                        <a:pt x="279" y="671"/>
                      </a:lnTo>
                      <a:lnTo>
                        <a:pt x="312" y="702"/>
                      </a:lnTo>
                      <a:lnTo>
                        <a:pt x="346" y="733"/>
                      </a:lnTo>
                      <a:lnTo>
                        <a:pt x="383" y="761"/>
                      </a:lnTo>
                      <a:lnTo>
                        <a:pt x="420" y="787"/>
                      </a:lnTo>
                      <a:lnTo>
                        <a:pt x="458" y="811"/>
                      </a:lnTo>
                      <a:lnTo>
                        <a:pt x="499" y="834"/>
                      </a:lnTo>
                      <a:lnTo>
                        <a:pt x="539" y="855"/>
                      </a:lnTo>
                      <a:lnTo>
                        <a:pt x="581" y="875"/>
                      </a:lnTo>
                      <a:lnTo>
                        <a:pt x="625" y="891"/>
                      </a:lnTo>
                      <a:lnTo>
                        <a:pt x="669" y="907"/>
                      </a:lnTo>
                      <a:lnTo>
                        <a:pt x="714" y="920"/>
                      </a:lnTo>
                      <a:lnTo>
                        <a:pt x="760" y="930"/>
                      </a:lnTo>
                      <a:lnTo>
                        <a:pt x="806" y="939"/>
                      </a:lnTo>
                      <a:lnTo>
                        <a:pt x="854" y="945"/>
                      </a:lnTo>
                      <a:lnTo>
                        <a:pt x="902" y="948"/>
                      </a:lnTo>
                      <a:lnTo>
                        <a:pt x="951" y="949"/>
                      </a:lnTo>
                      <a:lnTo>
                        <a:pt x="999" y="948"/>
                      </a:lnTo>
                      <a:lnTo>
                        <a:pt x="1047" y="945"/>
                      </a:lnTo>
                      <a:lnTo>
                        <a:pt x="1095" y="939"/>
                      </a:lnTo>
                      <a:lnTo>
                        <a:pt x="1141" y="930"/>
                      </a:lnTo>
                      <a:lnTo>
                        <a:pt x="1187" y="920"/>
                      </a:lnTo>
                      <a:lnTo>
                        <a:pt x="1232" y="907"/>
                      </a:lnTo>
                      <a:lnTo>
                        <a:pt x="1276" y="891"/>
                      </a:lnTo>
                      <a:lnTo>
                        <a:pt x="1320" y="875"/>
                      </a:lnTo>
                      <a:lnTo>
                        <a:pt x="1362" y="855"/>
                      </a:lnTo>
                      <a:lnTo>
                        <a:pt x="1402" y="834"/>
                      </a:lnTo>
                      <a:lnTo>
                        <a:pt x="1443" y="811"/>
                      </a:lnTo>
                      <a:lnTo>
                        <a:pt x="1481" y="787"/>
                      </a:lnTo>
                      <a:lnTo>
                        <a:pt x="1519" y="761"/>
                      </a:lnTo>
                      <a:lnTo>
                        <a:pt x="1555" y="733"/>
                      </a:lnTo>
                      <a:lnTo>
                        <a:pt x="1589" y="702"/>
                      </a:lnTo>
                      <a:lnTo>
                        <a:pt x="1622" y="671"/>
                      </a:lnTo>
                      <a:lnTo>
                        <a:pt x="1653" y="638"/>
                      </a:lnTo>
                      <a:lnTo>
                        <a:pt x="1683" y="603"/>
                      </a:lnTo>
                      <a:lnTo>
                        <a:pt x="1712" y="567"/>
                      </a:lnTo>
                      <a:lnTo>
                        <a:pt x="1738" y="530"/>
                      </a:lnTo>
                      <a:lnTo>
                        <a:pt x="1763" y="492"/>
                      </a:lnTo>
                      <a:lnTo>
                        <a:pt x="1786" y="452"/>
                      </a:lnTo>
                      <a:lnTo>
                        <a:pt x="1807" y="412"/>
                      </a:lnTo>
                      <a:lnTo>
                        <a:pt x="1827" y="369"/>
                      </a:lnTo>
                      <a:lnTo>
                        <a:pt x="1843" y="326"/>
                      </a:lnTo>
                      <a:lnTo>
                        <a:pt x="1859" y="282"/>
                      </a:lnTo>
                      <a:lnTo>
                        <a:pt x="1872" y="236"/>
                      </a:lnTo>
                      <a:lnTo>
                        <a:pt x="1882" y="190"/>
                      </a:lnTo>
                      <a:lnTo>
                        <a:pt x="1890" y="144"/>
                      </a:lnTo>
                      <a:lnTo>
                        <a:pt x="1897" y="97"/>
                      </a:lnTo>
                      <a:lnTo>
                        <a:pt x="1900" y="49"/>
                      </a:lnTo>
                      <a:lnTo>
                        <a:pt x="1901" y="0"/>
                      </a:lnTo>
                      <a:lnTo>
                        <a:pt x="1862" y="0"/>
                      </a:lnTo>
                      <a:lnTo>
                        <a:pt x="1825" y="0"/>
                      </a:lnTo>
                      <a:lnTo>
                        <a:pt x="1791" y="0"/>
                      </a:lnTo>
                      <a:lnTo>
                        <a:pt x="1759" y="0"/>
                      </a:lnTo>
                      <a:lnTo>
                        <a:pt x="1729" y="0"/>
                      </a:lnTo>
                      <a:lnTo>
                        <a:pt x="1703" y="0"/>
                      </a:lnTo>
                      <a:lnTo>
                        <a:pt x="1678" y="0"/>
                      </a:lnTo>
                      <a:lnTo>
                        <a:pt x="1655" y="0"/>
                      </a:lnTo>
                      <a:lnTo>
                        <a:pt x="1633" y="0"/>
                      </a:lnTo>
                      <a:lnTo>
                        <a:pt x="1612" y="0"/>
                      </a:lnTo>
                      <a:lnTo>
                        <a:pt x="1593" y="0"/>
                      </a:lnTo>
                      <a:lnTo>
                        <a:pt x="1576" y="0"/>
                      </a:lnTo>
                      <a:lnTo>
                        <a:pt x="1558" y="0"/>
                      </a:lnTo>
                      <a:lnTo>
                        <a:pt x="1542" y="0"/>
                      </a:lnTo>
                      <a:lnTo>
                        <a:pt x="1526" y="0"/>
                      </a:lnTo>
                      <a:lnTo>
                        <a:pt x="1511" y="0"/>
                      </a:lnTo>
                      <a:lnTo>
                        <a:pt x="1496" y="0"/>
                      </a:lnTo>
                      <a:lnTo>
                        <a:pt x="1480" y="0"/>
                      </a:lnTo>
                      <a:lnTo>
                        <a:pt x="1465" y="0"/>
                      </a:lnTo>
                      <a:lnTo>
                        <a:pt x="1450" y="0"/>
                      </a:lnTo>
                      <a:lnTo>
                        <a:pt x="1433" y="0"/>
                      </a:lnTo>
                      <a:lnTo>
                        <a:pt x="1417" y="0"/>
                      </a:lnTo>
                      <a:lnTo>
                        <a:pt x="1399" y="0"/>
                      </a:lnTo>
                      <a:lnTo>
                        <a:pt x="1380" y="0"/>
                      </a:lnTo>
                      <a:lnTo>
                        <a:pt x="1360" y="0"/>
                      </a:lnTo>
                      <a:lnTo>
                        <a:pt x="1339" y="0"/>
                      </a:lnTo>
                      <a:lnTo>
                        <a:pt x="1316" y="0"/>
                      </a:lnTo>
                      <a:lnTo>
                        <a:pt x="1291" y="0"/>
                      </a:lnTo>
                      <a:lnTo>
                        <a:pt x="1264" y="0"/>
                      </a:lnTo>
                      <a:lnTo>
                        <a:pt x="1235" y="0"/>
                      </a:lnTo>
                      <a:lnTo>
                        <a:pt x="1204" y="0"/>
                      </a:lnTo>
                      <a:lnTo>
                        <a:pt x="1170" y="0"/>
                      </a:lnTo>
                      <a:lnTo>
                        <a:pt x="1169" y="23"/>
                      </a:lnTo>
                      <a:lnTo>
                        <a:pt x="1166" y="43"/>
                      </a:lnTo>
                      <a:lnTo>
                        <a:pt x="1160" y="65"/>
                      </a:lnTo>
                      <a:lnTo>
                        <a:pt x="1152" y="85"/>
                      </a:lnTo>
                      <a:lnTo>
                        <a:pt x="1144" y="105"/>
                      </a:lnTo>
                      <a:lnTo>
                        <a:pt x="1133" y="122"/>
                      </a:lnTo>
                      <a:lnTo>
                        <a:pt x="1119" y="139"/>
                      </a:lnTo>
                      <a:lnTo>
                        <a:pt x="1105" y="155"/>
                      </a:lnTo>
                      <a:lnTo>
                        <a:pt x="1090" y="169"/>
                      </a:lnTo>
                      <a:lnTo>
                        <a:pt x="1073" y="181"/>
                      </a:lnTo>
                      <a:lnTo>
                        <a:pt x="1055" y="192"/>
                      </a:lnTo>
                      <a:lnTo>
                        <a:pt x="1036" y="201"/>
                      </a:lnTo>
                      <a:lnTo>
                        <a:pt x="1015" y="209"/>
                      </a:lnTo>
                      <a:lnTo>
                        <a:pt x="994" y="214"/>
                      </a:lnTo>
                      <a:lnTo>
                        <a:pt x="973" y="218"/>
                      </a:lnTo>
                      <a:lnTo>
                        <a:pt x="951" y="219"/>
                      </a:lnTo>
                      <a:lnTo>
                        <a:pt x="929" y="218"/>
                      </a:lnTo>
                      <a:lnTo>
                        <a:pt x="907" y="214"/>
                      </a:lnTo>
                      <a:lnTo>
                        <a:pt x="886" y="209"/>
                      </a:lnTo>
                      <a:lnTo>
                        <a:pt x="865" y="201"/>
                      </a:lnTo>
                      <a:lnTo>
                        <a:pt x="846" y="192"/>
                      </a:lnTo>
                      <a:lnTo>
                        <a:pt x="828" y="181"/>
                      </a:lnTo>
                      <a:lnTo>
                        <a:pt x="811" y="169"/>
                      </a:lnTo>
                      <a:lnTo>
                        <a:pt x="796" y="155"/>
                      </a:lnTo>
                      <a:lnTo>
                        <a:pt x="782" y="139"/>
                      </a:lnTo>
                      <a:lnTo>
                        <a:pt x="769" y="122"/>
                      </a:lnTo>
                      <a:lnTo>
                        <a:pt x="758" y="105"/>
                      </a:lnTo>
                      <a:lnTo>
                        <a:pt x="749" y="85"/>
                      </a:lnTo>
                      <a:lnTo>
                        <a:pt x="741" y="65"/>
                      </a:lnTo>
                      <a:lnTo>
                        <a:pt x="736" y="43"/>
                      </a:lnTo>
                      <a:lnTo>
                        <a:pt x="732" y="23"/>
                      </a:lnTo>
                      <a:lnTo>
                        <a:pt x="731" y="0"/>
                      </a:lnTo>
                      <a:lnTo>
                        <a:pt x="692" y="0"/>
                      </a:lnTo>
                      <a:lnTo>
                        <a:pt x="654" y="0"/>
                      </a:lnTo>
                      <a:lnTo>
                        <a:pt x="621" y="0"/>
                      </a:lnTo>
                      <a:lnTo>
                        <a:pt x="589" y="0"/>
                      </a:lnTo>
                      <a:lnTo>
                        <a:pt x="560" y="0"/>
                      </a:lnTo>
                      <a:lnTo>
                        <a:pt x="533" y="0"/>
                      </a:lnTo>
                      <a:lnTo>
                        <a:pt x="508" y="0"/>
                      </a:lnTo>
                      <a:lnTo>
                        <a:pt x="485" y="0"/>
                      </a:lnTo>
                      <a:lnTo>
                        <a:pt x="463" y="0"/>
                      </a:lnTo>
                      <a:lnTo>
                        <a:pt x="443" y="0"/>
                      </a:lnTo>
                      <a:lnTo>
                        <a:pt x="423" y="0"/>
                      </a:lnTo>
                      <a:lnTo>
                        <a:pt x="406" y="0"/>
                      </a:lnTo>
                      <a:lnTo>
                        <a:pt x="389" y="0"/>
                      </a:lnTo>
                      <a:lnTo>
                        <a:pt x="373" y="0"/>
                      </a:lnTo>
                      <a:lnTo>
                        <a:pt x="356" y="0"/>
                      </a:lnTo>
                      <a:lnTo>
                        <a:pt x="341" y="0"/>
                      </a:lnTo>
                      <a:lnTo>
                        <a:pt x="327" y="0"/>
                      </a:lnTo>
                      <a:lnTo>
                        <a:pt x="311" y="0"/>
                      </a:lnTo>
                      <a:lnTo>
                        <a:pt x="296" y="0"/>
                      </a:lnTo>
                      <a:lnTo>
                        <a:pt x="279" y="0"/>
                      </a:lnTo>
                      <a:lnTo>
                        <a:pt x="264" y="0"/>
                      </a:lnTo>
                      <a:lnTo>
                        <a:pt x="247" y="0"/>
                      </a:lnTo>
                      <a:lnTo>
                        <a:pt x="229" y="0"/>
                      </a:lnTo>
                      <a:lnTo>
                        <a:pt x="210" y="0"/>
                      </a:lnTo>
                      <a:lnTo>
                        <a:pt x="191" y="0"/>
                      </a:lnTo>
                      <a:lnTo>
                        <a:pt x="169" y="0"/>
                      </a:lnTo>
                      <a:lnTo>
                        <a:pt x="146" y="0"/>
                      </a:lnTo>
                      <a:lnTo>
                        <a:pt x="120" y="0"/>
                      </a:lnTo>
                      <a:lnTo>
                        <a:pt x="94" y="0"/>
                      </a:lnTo>
                      <a:lnTo>
                        <a:pt x="65" y="0"/>
                      </a:lnTo>
                      <a:lnTo>
                        <a:pt x="34" y="0"/>
                      </a:lnTo>
                      <a:lnTo>
                        <a:pt x="0" y="0"/>
                      </a:lnTo>
                      <a:close/>
                    </a:path>
                  </a:pathLst>
                </a:custGeom>
                <a:solidFill>
                  <a:srgbClr val="D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63" name="Freeform 544">
                  <a:extLst>
                    <a:ext uri="{FF2B5EF4-FFF2-40B4-BE49-F238E27FC236}">
                      <a16:creationId xmlns:a16="http://schemas.microsoft.com/office/drawing/2014/main" id="{0EE41359-808F-4A9C-9BDB-14E1DF07C033}"/>
                    </a:ext>
                  </a:extLst>
                </p:cNvPr>
                <p:cNvSpPr>
                  <a:spLocks/>
                </p:cNvSpPr>
                <p:nvPr/>
              </p:nvSpPr>
              <p:spPr bwMode="auto">
                <a:xfrm>
                  <a:off x="1948" y="2803"/>
                  <a:ext cx="626" cy="313"/>
                </a:xfrm>
                <a:custGeom>
                  <a:avLst/>
                  <a:gdLst>
                    <a:gd name="T0" fmla="*/ 0 w 1879"/>
                    <a:gd name="T1" fmla="*/ 0 h 939"/>
                    <a:gd name="T2" fmla="*/ 0 w 1879"/>
                    <a:gd name="T3" fmla="*/ 0 h 939"/>
                    <a:gd name="T4" fmla="*/ 0 w 1879"/>
                    <a:gd name="T5" fmla="*/ 0 h 939"/>
                    <a:gd name="T6" fmla="*/ 0 w 1879"/>
                    <a:gd name="T7" fmla="*/ 1 h 939"/>
                    <a:gd name="T8" fmla="*/ 0 w 1879"/>
                    <a:gd name="T9" fmla="*/ 1 h 939"/>
                    <a:gd name="T10" fmla="*/ 0 w 1879"/>
                    <a:gd name="T11" fmla="*/ 1 h 939"/>
                    <a:gd name="T12" fmla="*/ 1 w 1879"/>
                    <a:gd name="T13" fmla="*/ 1 h 939"/>
                    <a:gd name="T14" fmla="*/ 1 w 1879"/>
                    <a:gd name="T15" fmla="*/ 1 h 939"/>
                    <a:gd name="T16" fmla="*/ 1 w 1879"/>
                    <a:gd name="T17" fmla="*/ 1 h 939"/>
                    <a:gd name="T18" fmla="*/ 1 w 1879"/>
                    <a:gd name="T19" fmla="*/ 1 h 939"/>
                    <a:gd name="T20" fmla="*/ 1 w 1879"/>
                    <a:gd name="T21" fmla="*/ 1 h 939"/>
                    <a:gd name="T22" fmla="*/ 1 w 1879"/>
                    <a:gd name="T23" fmla="*/ 1 h 939"/>
                    <a:gd name="T24" fmla="*/ 2 w 1879"/>
                    <a:gd name="T25" fmla="*/ 1 h 939"/>
                    <a:gd name="T26" fmla="*/ 2 w 1879"/>
                    <a:gd name="T27" fmla="*/ 1 h 939"/>
                    <a:gd name="T28" fmla="*/ 2 w 1879"/>
                    <a:gd name="T29" fmla="*/ 1 h 939"/>
                    <a:gd name="T30" fmla="*/ 2 w 1879"/>
                    <a:gd name="T31" fmla="*/ 1 h 939"/>
                    <a:gd name="T32" fmla="*/ 2 w 1879"/>
                    <a:gd name="T33" fmla="*/ 1 h 939"/>
                    <a:gd name="T34" fmla="*/ 2 w 1879"/>
                    <a:gd name="T35" fmla="*/ 1 h 939"/>
                    <a:gd name="T36" fmla="*/ 2 w 1879"/>
                    <a:gd name="T37" fmla="*/ 0 h 939"/>
                    <a:gd name="T38" fmla="*/ 3 w 1879"/>
                    <a:gd name="T39" fmla="*/ 0 h 939"/>
                    <a:gd name="T40" fmla="*/ 3 w 1879"/>
                    <a:gd name="T41" fmla="*/ 0 h 939"/>
                    <a:gd name="T42" fmla="*/ 3 w 1879"/>
                    <a:gd name="T43" fmla="*/ 0 h 939"/>
                    <a:gd name="T44" fmla="*/ 2 w 1879"/>
                    <a:gd name="T45" fmla="*/ 0 h 939"/>
                    <a:gd name="T46" fmla="*/ 2 w 1879"/>
                    <a:gd name="T47" fmla="*/ 0 h 939"/>
                    <a:gd name="T48" fmla="*/ 2 w 1879"/>
                    <a:gd name="T49" fmla="*/ 0 h 939"/>
                    <a:gd name="T50" fmla="*/ 2 w 1879"/>
                    <a:gd name="T51" fmla="*/ 0 h 939"/>
                    <a:gd name="T52" fmla="*/ 2 w 1879"/>
                    <a:gd name="T53" fmla="*/ 0 h 939"/>
                    <a:gd name="T54" fmla="*/ 2 w 1879"/>
                    <a:gd name="T55" fmla="*/ 0 h 939"/>
                    <a:gd name="T56" fmla="*/ 2 w 1879"/>
                    <a:gd name="T57" fmla="*/ 0 h 939"/>
                    <a:gd name="T58" fmla="*/ 2 w 1879"/>
                    <a:gd name="T59" fmla="*/ 0 h 939"/>
                    <a:gd name="T60" fmla="*/ 2 w 1879"/>
                    <a:gd name="T61" fmla="*/ 0 h 939"/>
                    <a:gd name="T62" fmla="*/ 2 w 1879"/>
                    <a:gd name="T63" fmla="*/ 0 h 939"/>
                    <a:gd name="T64" fmla="*/ 2 w 1879"/>
                    <a:gd name="T65" fmla="*/ 0 h 939"/>
                    <a:gd name="T66" fmla="*/ 2 w 1879"/>
                    <a:gd name="T67" fmla="*/ 0 h 939"/>
                    <a:gd name="T68" fmla="*/ 1 w 1879"/>
                    <a:gd name="T69" fmla="*/ 0 h 939"/>
                    <a:gd name="T70" fmla="*/ 1 w 1879"/>
                    <a:gd name="T71" fmla="*/ 0 h 939"/>
                    <a:gd name="T72" fmla="*/ 1 w 1879"/>
                    <a:gd name="T73" fmla="*/ 0 h 939"/>
                    <a:gd name="T74" fmla="*/ 1 w 1879"/>
                    <a:gd name="T75" fmla="*/ 0 h 939"/>
                    <a:gd name="T76" fmla="*/ 1 w 1879"/>
                    <a:gd name="T77" fmla="*/ 0 h 939"/>
                    <a:gd name="T78" fmla="*/ 1 w 1879"/>
                    <a:gd name="T79" fmla="*/ 0 h 939"/>
                    <a:gd name="T80" fmla="*/ 1 w 1879"/>
                    <a:gd name="T81" fmla="*/ 0 h 939"/>
                    <a:gd name="T82" fmla="*/ 1 w 1879"/>
                    <a:gd name="T83" fmla="*/ 0 h 939"/>
                    <a:gd name="T84" fmla="*/ 1 w 1879"/>
                    <a:gd name="T85" fmla="*/ 0 h 939"/>
                    <a:gd name="T86" fmla="*/ 1 w 1879"/>
                    <a:gd name="T87" fmla="*/ 0 h 939"/>
                    <a:gd name="T88" fmla="*/ 1 w 1879"/>
                    <a:gd name="T89" fmla="*/ 0 h 939"/>
                    <a:gd name="T90" fmla="*/ 1 w 1879"/>
                    <a:gd name="T91" fmla="*/ 0 h 939"/>
                    <a:gd name="T92" fmla="*/ 1 w 1879"/>
                    <a:gd name="T93" fmla="*/ 0 h 939"/>
                    <a:gd name="T94" fmla="*/ 0 w 1879"/>
                    <a:gd name="T95" fmla="*/ 0 h 939"/>
                    <a:gd name="T96" fmla="*/ 0 w 1879"/>
                    <a:gd name="T97" fmla="*/ 0 h 939"/>
                    <a:gd name="T98" fmla="*/ 0 w 1879"/>
                    <a:gd name="T99" fmla="*/ 0 h 939"/>
                    <a:gd name="T100" fmla="*/ 0 w 1879"/>
                    <a:gd name="T101" fmla="*/ 0 h 939"/>
                    <a:gd name="T102" fmla="*/ 0 w 1879"/>
                    <a:gd name="T103" fmla="*/ 0 h 939"/>
                    <a:gd name="T104" fmla="*/ 0 w 1879"/>
                    <a:gd name="T105" fmla="*/ 0 h 9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79" h="939">
                      <a:moveTo>
                        <a:pt x="0" y="0"/>
                      </a:moveTo>
                      <a:lnTo>
                        <a:pt x="1" y="48"/>
                      </a:lnTo>
                      <a:lnTo>
                        <a:pt x="4" y="95"/>
                      </a:lnTo>
                      <a:lnTo>
                        <a:pt x="11" y="142"/>
                      </a:lnTo>
                      <a:lnTo>
                        <a:pt x="20" y="188"/>
                      </a:lnTo>
                      <a:lnTo>
                        <a:pt x="29" y="234"/>
                      </a:lnTo>
                      <a:lnTo>
                        <a:pt x="43" y="278"/>
                      </a:lnTo>
                      <a:lnTo>
                        <a:pt x="57" y="322"/>
                      </a:lnTo>
                      <a:lnTo>
                        <a:pt x="74" y="364"/>
                      </a:lnTo>
                      <a:lnTo>
                        <a:pt x="93" y="406"/>
                      </a:lnTo>
                      <a:lnTo>
                        <a:pt x="114" y="447"/>
                      </a:lnTo>
                      <a:lnTo>
                        <a:pt x="137" y="486"/>
                      </a:lnTo>
                      <a:lnTo>
                        <a:pt x="161" y="524"/>
                      </a:lnTo>
                      <a:lnTo>
                        <a:pt x="187" y="561"/>
                      </a:lnTo>
                      <a:lnTo>
                        <a:pt x="215" y="597"/>
                      </a:lnTo>
                      <a:lnTo>
                        <a:pt x="244" y="631"/>
                      </a:lnTo>
                      <a:lnTo>
                        <a:pt x="276" y="662"/>
                      </a:lnTo>
                      <a:lnTo>
                        <a:pt x="309" y="694"/>
                      </a:lnTo>
                      <a:lnTo>
                        <a:pt x="343" y="724"/>
                      </a:lnTo>
                      <a:lnTo>
                        <a:pt x="378" y="751"/>
                      </a:lnTo>
                      <a:lnTo>
                        <a:pt x="415" y="777"/>
                      </a:lnTo>
                      <a:lnTo>
                        <a:pt x="454" y="803"/>
                      </a:lnTo>
                      <a:lnTo>
                        <a:pt x="493" y="825"/>
                      </a:lnTo>
                      <a:lnTo>
                        <a:pt x="533" y="845"/>
                      </a:lnTo>
                      <a:lnTo>
                        <a:pt x="574" y="864"/>
                      </a:lnTo>
                      <a:lnTo>
                        <a:pt x="617" y="882"/>
                      </a:lnTo>
                      <a:lnTo>
                        <a:pt x="661" y="896"/>
                      </a:lnTo>
                      <a:lnTo>
                        <a:pt x="706" y="909"/>
                      </a:lnTo>
                      <a:lnTo>
                        <a:pt x="751" y="920"/>
                      </a:lnTo>
                      <a:lnTo>
                        <a:pt x="797" y="928"/>
                      </a:lnTo>
                      <a:lnTo>
                        <a:pt x="844" y="934"/>
                      </a:lnTo>
                      <a:lnTo>
                        <a:pt x="891" y="937"/>
                      </a:lnTo>
                      <a:lnTo>
                        <a:pt x="940" y="939"/>
                      </a:lnTo>
                      <a:lnTo>
                        <a:pt x="988" y="937"/>
                      </a:lnTo>
                      <a:lnTo>
                        <a:pt x="1035" y="934"/>
                      </a:lnTo>
                      <a:lnTo>
                        <a:pt x="1082" y="928"/>
                      </a:lnTo>
                      <a:lnTo>
                        <a:pt x="1128" y="920"/>
                      </a:lnTo>
                      <a:lnTo>
                        <a:pt x="1173" y="909"/>
                      </a:lnTo>
                      <a:lnTo>
                        <a:pt x="1218" y="896"/>
                      </a:lnTo>
                      <a:lnTo>
                        <a:pt x="1262" y="882"/>
                      </a:lnTo>
                      <a:lnTo>
                        <a:pt x="1305" y="864"/>
                      </a:lnTo>
                      <a:lnTo>
                        <a:pt x="1346" y="845"/>
                      </a:lnTo>
                      <a:lnTo>
                        <a:pt x="1386" y="825"/>
                      </a:lnTo>
                      <a:lnTo>
                        <a:pt x="1425" y="803"/>
                      </a:lnTo>
                      <a:lnTo>
                        <a:pt x="1464" y="777"/>
                      </a:lnTo>
                      <a:lnTo>
                        <a:pt x="1501" y="751"/>
                      </a:lnTo>
                      <a:lnTo>
                        <a:pt x="1536" y="724"/>
                      </a:lnTo>
                      <a:lnTo>
                        <a:pt x="1570" y="694"/>
                      </a:lnTo>
                      <a:lnTo>
                        <a:pt x="1603" y="662"/>
                      </a:lnTo>
                      <a:lnTo>
                        <a:pt x="1635" y="631"/>
                      </a:lnTo>
                      <a:lnTo>
                        <a:pt x="1664" y="597"/>
                      </a:lnTo>
                      <a:lnTo>
                        <a:pt x="1692" y="561"/>
                      </a:lnTo>
                      <a:lnTo>
                        <a:pt x="1718" y="524"/>
                      </a:lnTo>
                      <a:lnTo>
                        <a:pt x="1742" y="486"/>
                      </a:lnTo>
                      <a:lnTo>
                        <a:pt x="1765" y="447"/>
                      </a:lnTo>
                      <a:lnTo>
                        <a:pt x="1786" y="406"/>
                      </a:lnTo>
                      <a:lnTo>
                        <a:pt x="1805" y="364"/>
                      </a:lnTo>
                      <a:lnTo>
                        <a:pt x="1822" y="322"/>
                      </a:lnTo>
                      <a:lnTo>
                        <a:pt x="1837" y="278"/>
                      </a:lnTo>
                      <a:lnTo>
                        <a:pt x="1850" y="234"/>
                      </a:lnTo>
                      <a:lnTo>
                        <a:pt x="1860" y="188"/>
                      </a:lnTo>
                      <a:lnTo>
                        <a:pt x="1868" y="142"/>
                      </a:lnTo>
                      <a:lnTo>
                        <a:pt x="1875" y="95"/>
                      </a:lnTo>
                      <a:lnTo>
                        <a:pt x="1878" y="48"/>
                      </a:lnTo>
                      <a:lnTo>
                        <a:pt x="1879" y="0"/>
                      </a:lnTo>
                      <a:lnTo>
                        <a:pt x="1839" y="0"/>
                      </a:lnTo>
                      <a:lnTo>
                        <a:pt x="1802" y="0"/>
                      </a:lnTo>
                      <a:lnTo>
                        <a:pt x="1766" y="0"/>
                      </a:lnTo>
                      <a:lnTo>
                        <a:pt x="1734" y="0"/>
                      </a:lnTo>
                      <a:lnTo>
                        <a:pt x="1704" y="0"/>
                      </a:lnTo>
                      <a:lnTo>
                        <a:pt x="1676" y="0"/>
                      </a:lnTo>
                      <a:lnTo>
                        <a:pt x="1650" y="0"/>
                      </a:lnTo>
                      <a:lnTo>
                        <a:pt x="1627" y="0"/>
                      </a:lnTo>
                      <a:lnTo>
                        <a:pt x="1604" y="0"/>
                      </a:lnTo>
                      <a:lnTo>
                        <a:pt x="1584" y="0"/>
                      </a:lnTo>
                      <a:lnTo>
                        <a:pt x="1565" y="0"/>
                      </a:lnTo>
                      <a:lnTo>
                        <a:pt x="1547" y="0"/>
                      </a:lnTo>
                      <a:lnTo>
                        <a:pt x="1530" y="0"/>
                      </a:lnTo>
                      <a:lnTo>
                        <a:pt x="1513" y="0"/>
                      </a:lnTo>
                      <a:lnTo>
                        <a:pt x="1498" y="0"/>
                      </a:lnTo>
                      <a:lnTo>
                        <a:pt x="1482" y="0"/>
                      </a:lnTo>
                      <a:lnTo>
                        <a:pt x="1468" y="0"/>
                      </a:lnTo>
                      <a:lnTo>
                        <a:pt x="1453" y="0"/>
                      </a:lnTo>
                      <a:lnTo>
                        <a:pt x="1439" y="0"/>
                      </a:lnTo>
                      <a:lnTo>
                        <a:pt x="1423" y="0"/>
                      </a:lnTo>
                      <a:lnTo>
                        <a:pt x="1408" y="0"/>
                      </a:lnTo>
                      <a:lnTo>
                        <a:pt x="1391" y="0"/>
                      </a:lnTo>
                      <a:lnTo>
                        <a:pt x="1375" y="0"/>
                      </a:lnTo>
                      <a:lnTo>
                        <a:pt x="1356" y="0"/>
                      </a:lnTo>
                      <a:lnTo>
                        <a:pt x="1338" y="0"/>
                      </a:lnTo>
                      <a:lnTo>
                        <a:pt x="1318" y="0"/>
                      </a:lnTo>
                      <a:lnTo>
                        <a:pt x="1296" y="0"/>
                      </a:lnTo>
                      <a:lnTo>
                        <a:pt x="1273" y="0"/>
                      </a:lnTo>
                      <a:lnTo>
                        <a:pt x="1248" y="0"/>
                      </a:lnTo>
                      <a:lnTo>
                        <a:pt x="1220" y="0"/>
                      </a:lnTo>
                      <a:lnTo>
                        <a:pt x="1191" y="0"/>
                      </a:lnTo>
                      <a:lnTo>
                        <a:pt x="1159" y="0"/>
                      </a:lnTo>
                      <a:lnTo>
                        <a:pt x="1158" y="23"/>
                      </a:lnTo>
                      <a:lnTo>
                        <a:pt x="1155" y="43"/>
                      </a:lnTo>
                      <a:lnTo>
                        <a:pt x="1149" y="65"/>
                      </a:lnTo>
                      <a:lnTo>
                        <a:pt x="1141" y="85"/>
                      </a:lnTo>
                      <a:lnTo>
                        <a:pt x="1133" y="105"/>
                      </a:lnTo>
                      <a:lnTo>
                        <a:pt x="1122" y="122"/>
                      </a:lnTo>
                      <a:lnTo>
                        <a:pt x="1108" y="139"/>
                      </a:lnTo>
                      <a:lnTo>
                        <a:pt x="1094" y="155"/>
                      </a:lnTo>
                      <a:lnTo>
                        <a:pt x="1079" y="169"/>
                      </a:lnTo>
                      <a:lnTo>
                        <a:pt x="1062" y="181"/>
                      </a:lnTo>
                      <a:lnTo>
                        <a:pt x="1044" y="192"/>
                      </a:lnTo>
                      <a:lnTo>
                        <a:pt x="1025" y="201"/>
                      </a:lnTo>
                      <a:lnTo>
                        <a:pt x="1004" y="209"/>
                      </a:lnTo>
                      <a:lnTo>
                        <a:pt x="983" y="214"/>
                      </a:lnTo>
                      <a:lnTo>
                        <a:pt x="962" y="218"/>
                      </a:lnTo>
                      <a:lnTo>
                        <a:pt x="940" y="219"/>
                      </a:lnTo>
                      <a:lnTo>
                        <a:pt x="918" y="218"/>
                      </a:lnTo>
                      <a:lnTo>
                        <a:pt x="896" y="214"/>
                      </a:lnTo>
                      <a:lnTo>
                        <a:pt x="875" y="209"/>
                      </a:lnTo>
                      <a:lnTo>
                        <a:pt x="854" y="201"/>
                      </a:lnTo>
                      <a:lnTo>
                        <a:pt x="835" y="192"/>
                      </a:lnTo>
                      <a:lnTo>
                        <a:pt x="817" y="181"/>
                      </a:lnTo>
                      <a:lnTo>
                        <a:pt x="800" y="169"/>
                      </a:lnTo>
                      <a:lnTo>
                        <a:pt x="785" y="155"/>
                      </a:lnTo>
                      <a:lnTo>
                        <a:pt x="771" y="139"/>
                      </a:lnTo>
                      <a:lnTo>
                        <a:pt x="758" y="122"/>
                      </a:lnTo>
                      <a:lnTo>
                        <a:pt x="747" y="105"/>
                      </a:lnTo>
                      <a:lnTo>
                        <a:pt x="738" y="85"/>
                      </a:lnTo>
                      <a:lnTo>
                        <a:pt x="730" y="65"/>
                      </a:lnTo>
                      <a:lnTo>
                        <a:pt x="725" y="43"/>
                      </a:lnTo>
                      <a:lnTo>
                        <a:pt x="721" y="23"/>
                      </a:lnTo>
                      <a:lnTo>
                        <a:pt x="720" y="0"/>
                      </a:lnTo>
                      <a:lnTo>
                        <a:pt x="680" y="0"/>
                      </a:lnTo>
                      <a:lnTo>
                        <a:pt x="642" y="0"/>
                      </a:lnTo>
                      <a:lnTo>
                        <a:pt x="607" y="0"/>
                      </a:lnTo>
                      <a:lnTo>
                        <a:pt x="574" y="0"/>
                      </a:lnTo>
                      <a:lnTo>
                        <a:pt x="545" y="0"/>
                      </a:lnTo>
                      <a:lnTo>
                        <a:pt x="517" y="0"/>
                      </a:lnTo>
                      <a:lnTo>
                        <a:pt x="491" y="0"/>
                      </a:lnTo>
                      <a:lnTo>
                        <a:pt x="467" y="0"/>
                      </a:lnTo>
                      <a:lnTo>
                        <a:pt x="445" y="0"/>
                      </a:lnTo>
                      <a:lnTo>
                        <a:pt x="424" y="0"/>
                      </a:lnTo>
                      <a:lnTo>
                        <a:pt x="406" y="0"/>
                      </a:lnTo>
                      <a:lnTo>
                        <a:pt x="387" y="0"/>
                      </a:lnTo>
                      <a:lnTo>
                        <a:pt x="370" y="0"/>
                      </a:lnTo>
                      <a:lnTo>
                        <a:pt x="354" y="0"/>
                      </a:lnTo>
                      <a:lnTo>
                        <a:pt x="339" y="0"/>
                      </a:lnTo>
                      <a:lnTo>
                        <a:pt x="323" y="0"/>
                      </a:lnTo>
                      <a:lnTo>
                        <a:pt x="308" y="0"/>
                      </a:lnTo>
                      <a:lnTo>
                        <a:pt x="294" y="0"/>
                      </a:lnTo>
                      <a:lnTo>
                        <a:pt x="278" y="0"/>
                      </a:lnTo>
                      <a:lnTo>
                        <a:pt x="263" y="0"/>
                      </a:lnTo>
                      <a:lnTo>
                        <a:pt x="248" y="0"/>
                      </a:lnTo>
                      <a:lnTo>
                        <a:pt x="232" y="0"/>
                      </a:lnTo>
                      <a:lnTo>
                        <a:pt x="215" y="0"/>
                      </a:lnTo>
                      <a:lnTo>
                        <a:pt x="197" y="0"/>
                      </a:lnTo>
                      <a:lnTo>
                        <a:pt x="179" y="0"/>
                      </a:lnTo>
                      <a:lnTo>
                        <a:pt x="158" y="0"/>
                      </a:lnTo>
                      <a:lnTo>
                        <a:pt x="137" y="0"/>
                      </a:lnTo>
                      <a:lnTo>
                        <a:pt x="113" y="0"/>
                      </a:lnTo>
                      <a:lnTo>
                        <a:pt x="88" y="0"/>
                      </a:lnTo>
                      <a:lnTo>
                        <a:pt x="61" y="0"/>
                      </a:lnTo>
                      <a:lnTo>
                        <a:pt x="32" y="0"/>
                      </a:lnTo>
                      <a:lnTo>
                        <a:pt x="0" y="0"/>
                      </a:lnTo>
                      <a:close/>
                    </a:path>
                  </a:pathLst>
                </a:custGeom>
                <a:solidFill>
                  <a:srgbClr val="E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64" name="Freeform 545">
                  <a:extLst>
                    <a:ext uri="{FF2B5EF4-FFF2-40B4-BE49-F238E27FC236}">
                      <a16:creationId xmlns:a16="http://schemas.microsoft.com/office/drawing/2014/main" id="{77A7A9F6-8673-4039-8518-293EB724A859}"/>
                    </a:ext>
                  </a:extLst>
                </p:cNvPr>
                <p:cNvSpPr>
                  <a:spLocks/>
                </p:cNvSpPr>
                <p:nvPr/>
              </p:nvSpPr>
              <p:spPr bwMode="auto">
                <a:xfrm>
                  <a:off x="1951" y="2803"/>
                  <a:ext cx="620" cy="309"/>
                </a:xfrm>
                <a:custGeom>
                  <a:avLst/>
                  <a:gdLst>
                    <a:gd name="T0" fmla="*/ 0 w 1859"/>
                    <a:gd name="T1" fmla="*/ 0 h 929"/>
                    <a:gd name="T2" fmla="*/ 0 w 1859"/>
                    <a:gd name="T3" fmla="*/ 0 h 929"/>
                    <a:gd name="T4" fmla="*/ 0 w 1859"/>
                    <a:gd name="T5" fmla="*/ 0 h 929"/>
                    <a:gd name="T6" fmla="*/ 0 w 1859"/>
                    <a:gd name="T7" fmla="*/ 1 h 929"/>
                    <a:gd name="T8" fmla="*/ 0 w 1859"/>
                    <a:gd name="T9" fmla="*/ 1 h 929"/>
                    <a:gd name="T10" fmla="*/ 0 w 1859"/>
                    <a:gd name="T11" fmla="*/ 1 h 929"/>
                    <a:gd name="T12" fmla="*/ 1 w 1859"/>
                    <a:gd name="T13" fmla="*/ 1 h 929"/>
                    <a:gd name="T14" fmla="*/ 1 w 1859"/>
                    <a:gd name="T15" fmla="*/ 1 h 929"/>
                    <a:gd name="T16" fmla="*/ 1 w 1859"/>
                    <a:gd name="T17" fmla="*/ 1 h 929"/>
                    <a:gd name="T18" fmla="*/ 1 w 1859"/>
                    <a:gd name="T19" fmla="*/ 1 h 929"/>
                    <a:gd name="T20" fmla="*/ 1 w 1859"/>
                    <a:gd name="T21" fmla="*/ 1 h 929"/>
                    <a:gd name="T22" fmla="*/ 1 w 1859"/>
                    <a:gd name="T23" fmla="*/ 1 h 929"/>
                    <a:gd name="T24" fmla="*/ 2 w 1859"/>
                    <a:gd name="T25" fmla="*/ 1 h 929"/>
                    <a:gd name="T26" fmla="*/ 2 w 1859"/>
                    <a:gd name="T27" fmla="*/ 1 h 929"/>
                    <a:gd name="T28" fmla="*/ 2 w 1859"/>
                    <a:gd name="T29" fmla="*/ 1 h 929"/>
                    <a:gd name="T30" fmla="*/ 2 w 1859"/>
                    <a:gd name="T31" fmla="*/ 1 h 929"/>
                    <a:gd name="T32" fmla="*/ 2 w 1859"/>
                    <a:gd name="T33" fmla="*/ 1 h 929"/>
                    <a:gd name="T34" fmla="*/ 2 w 1859"/>
                    <a:gd name="T35" fmla="*/ 1 h 929"/>
                    <a:gd name="T36" fmla="*/ 2 w 1859"/>
                    <a:gd name="T37" fmla="*/ 0 h 929"/>
                    <a:gd name="T38" fmla="*/ 3 w 1859"/>
                    <a:gd name="T39" fmla="*/ 0 h 929"/>
                    <a:gd name="T40" fmla="*/ 3 w 1859"/>
                    <a:gd name="T41" fmla="*/ 0 h 929"/>
                    <a:gd name="T42" fmla="*/ 2 w 1859"/>
                    <a:gd name="T43" fmla="*/ 0 h 929"/>
                    <a:gd name="T44" fmla="*/ 2 w 1859"/>
                    <a:gd name="T45" fmla="*/ 0 h 929"/>
                    <a:gd name="T46" fmla="*/ 2 w 1859"/>
                    <a:gd name="T47" fmla="*/ 0 h 929"/>
                    <a:gd name="T48" fmla="*/ 2 w 1859"/>
                    <a:gd name="T49" fmla="*/ 0 h 929"/>
                    <a:gd name="T50" fmla="*/ 2 w 1859"/>
                    <a:gd name="T51" fmla="*/ 0 h 929"/>
                    <a:gd name="T52" fmla="*/ 2 w 1859"/>
                    <a:gd name="T53" fmla="*/ 0 h 929"/>
                    <a:gd name="T54" fmla="*/ 2 w 1859"/>
                    <a:gd name="T55" fmla="*/ 0 h 929"/>
                    <a:gd name="T56" fmla="*/ 2 w 1859"/>
                    <a:gd name="T57" fmla="*/ 0 h 929"/>
                    <a:gd name="T58" fmla="*/ 1 w 1859"/>
                    <a:gd name="T59" fmla="*/ 0 h 929"/>
                    <a:gd name="T60" fmla="*/ 1 w 1859"/>
                    <a:gd name="T61" fmla="*/ 0 h 929"/>
                    <a:gd name="T62" fmla="*/ 1 w 1859"/>
                    <a:gd name="T63" fmla="*/ 0 h 929"/>
                    <a:gd name="T64" fmla="*/ 1 w 1859"/>
                    <a:gd name="T65" fmla="*/ 0 h 929"/>
                    <a:gd name="T66" fmla="*/ 1 w 1859"/>
                    <a:gd name="T67" fmla="*/ 0 h 929"/>
                    <a:gd name="T68" fmla="*/ 1 w 1859"/>
                    <a:gd name="T69" fmla="*/ 0 h 929"/>
                    <a:gd name="T70" fmla="*/ 1 w 1859"/>
                    <a:gd name="T71" fmla="*/ 0 h 929"/>
                    <a:gd name="T72" fmla="*/ 1 w 1859"/>
                    <a:gd name="T73" fmla="*/ 0 h 929"/>
                    <a:gd name="T74" fmla="*/ 1 w 1859"/>
                    <a:gd name="T75" fmla="*/ 0 h 929"/>
                    <a:gd name="T76" fmla="*/ 1 w 1859"/>
                    <a:gd name="T77" fmla="*/ 0 h 929"/>
                    <a:gd name="T78" fmla="*/ 0 w 1859"/>
                    <a:gd name="T79" fmla="*/ 0 h 929"/>
                    <a:gd name="T80" fmla="*/ 0 w 1859"/>
                    <a:gd name="T81" fmla="*/ 0 h 929"/>
                    <a:gd name="T82" fmla="*/ 0 w 1859"/>
                    <a:gd name="T83" fmla="*/ 0 h 929"/>
                    <a:gd name="T84" fmla="*/ 0 w 1859"/>
                    <a:gd name="T85" fmla="*/ 0 h 9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59" h="929">
                      <a:moveTo>
                        <a:pt x="0" y="0"/>
                      </a:moveTo>
                      <a:lnTo>
                        <a:pt x="1" y="48"/>
                      </a:lnTo>
                      <a:lnTo>
                        <a:pt x="4" y="94"/>
                      </a:lnTo>
                      <a:lnTo>
                        <a:pt x="11" y="141"/>
                      </a:lnTo>
                      <a:lnTo>
                        <a:pt x="18" y="187"/>
                      </a:lnTo>
                      <a:lnTo>
                        <a:pt x="29" y="231"/>
                      </a:lnTo>
                      <a:lnTo>
                        <a:pt x="41" y="276"/>
                      </a:lnTo>
                      <a:lnTo>
                        <a:pt x="57" y="318"/>
                      </a:lnTo>
                      <a:lnTo>
                        <a:pt x="73" y="361"/>
                      </a:lnTo>
                      <a:lnTo>
                        <a:pt x="92" y="402"/>
                      </a:lnTo>
                      <a:lnTo>
                        <a:pt x="113" y="442"/>
                      </a:lnTo>
                      <a:lnTo>
                        <a:pt x="135" y="481"/>
                      </a:lnTo>
                      <a:lnTo>
                        <a:pt x="159" y="519"/>
                      </a:lnTo>
                      <a:lnTo>
                        <a:pt x="185" y="555"/>
                      </a:lnTo>
                      <a:lnTo>
                        <a:pt x="212" y="590"/>
                      </a:lnTo>
                      <a:lnTo>
                        <a:pt x="242" y="624"/>
                      </a:lnTo>
                      <a:lnTo>
                        <a:pt x="273" y="656"/>
                      </a:lnTo>
                      <a:lnTo>
                        <a:pt x="306" y="687"/>
                      </a:lnTo>
                      <a:lnTo>
                        <a:pt x="340" y="716"/>
                      </a:lnTo>
                      <a:lnTo>
                        <a:pt x="375" y="744"/>
                      </a:lnTo>
                      <a:lnTo>
                        <a:pt x="411" y="770"/>
                      </a:lnTo>
                      <a:lnTo>
                        <a:pt x="448" y="794"/>
                      </a:lnTo>
                      <a:lnTo>
                        <a:pt x="488" y="816"/>
                      </a:lnTo>
                      <a:lnTo>
                        <a:pt x="527" y="837"/>
                      </a:lnTo>
                      <a:lnTo>
                        <a:pt x="569" y="855"/>
                      </a:lnTo>
                      <a:lnTo>
                        <a:pt x="610" y="872"/>
                      </a:lnTo>
                      <a:lnTo>
                        <a:pt x="654" y="887"/>
                      </a:lnTo>
                      <a:lnTo>
                        <a:pt x="698" y="899"/>
                      </a:lnTo>
                      <a:lnTo>
                        <a:pt x="743" y="910"/>
                      </a:lnTo>
                      <a:lnTo>
                        <a:pt x="788" y="918"/>
                      </a:lnTo>
                      <a:lnTo>
                        <a:pt x="835" y="924"/>
                      </a:lnTo>
                      <a:lnTo>
                        <a:pt x="882" y="928"/>
                      </a:lnTo>
                      <a:lnTo>
                        <a:pt x="930" y="929"/>
                      </a:lnTo>
                      <a:lnTo>
                        <a:pt x="977" y="928"/>
                      </a:lnTo>
                      <a:lnTo>
                        <a:pt x="1024" y="924"/>
                      </a:lnTo>
                      <a:lnTo>
                        <a:pt x="1071" y="918"/>
                      </a:lnTo>
                      <a:lnTo>
                        <a:pt x="1116" y="910"/>
                      </a:lnTo>
                      <a:lnTo>
                        <a:pt x="1161" y="899"/>
                      </a:lnTo>
                      <a:lnTo>
                        <a:pt x="1205" y="887"/>
                      </a:lnTo>
                      <a:lnTo>
                        <a:pt x="1249" y="872"/>
                      </a:lnTo>
                      <a:lnTo>
                        <a:pt x="1290" y="855"/>
                      </a:lnTo>
                      <a:lnTo>
                        <a:pt x="1332" y="837"/>
                      </a:lnTo>
                      <a:lnTo>
                        <a:pt x="1372" y="816"/>
                      </a:lnTo>
                      <a:lnTo>
                        <a:pt x="1411" y="794"/>
                      </a:lnTo>
                      <a:lnTo>
                        <a:pt x="1448" y="770"/>
                      </a:lnTo>
                      <a:lnTo>
                        <a:pt x="1484" y="744"/>
                      </a:lnTo>
                      <a:lnTo>
                        <a:pt x="1520" y="716"/>
                      </a:lnTo>
                      <a:lnTo>
                        <a:pt x="1554" y="687"/>
                      </a:lnTo>
                      <a:lnTo>
                        <a:pt x="1586" y="656"/>
                      </a:lnTo>
                      <a:lnTo>
                        <a:pt x="1617" y="624"/>
                      </a:lnTo>
                      <a:lnTo>
                        <a:pt x="1647" y="590"/>
                      </a:lnTo>
                      <a:lnTo>
                        <a:pt x="1674" y="555"/>
                      </a:lnTo>
                      <a:lnTo>
                        <a:pt x="1700" y="519"/>
                      </a:lnTo>
                      <a:lnTo>
                        <a:pt x="1725" y="481"/>
                      </a:lnTo>
                      <a:lnTo>
                        <a:pt x="1747" y="442"/>
                      </a:lnTo>
                      <a:lnTo>
                        <a:pt x="1767" y="402"/>
                      </a:lnTo>
                      <a:lnTo>
                        <a:pt x="1786" y="361"/>
                      </a:lnTo>
                      <a:lnTo>
                        <a:pt x="1802" y="318"/>
                      </a:lnTo>
                      <a:lnTo>
                        <a:pt x="1818" y="276"/>
                      </a:lnTo>
                      <a:lnTo>
                        <a:pt x="1830" y="231"/>
                      </a:lnTo>
                      <a:lnTo>
                        <a:pt x="1841" y="187"/>
                      </a:lnTo>
                      <a:lnTo>
                        <a:pt x="1849" y="141"/>
                      </a:lnTo>
                      <a:lnTo>
                        <a:pt x="1855" y="94"/>
                      </a:lnTo>
                      <a:lnTo>
                        <a:pt x="1858" y="48"/>
                      </a:lnTo>
                      <a:lnTo>
                        <a:pt x="1859" y="0"/>
                      </a:lnTo>
                      <a:lnTo>
                        <a:pt x="1779" y="0"/>
                      </a:lnTo>
                      <a:lnTo>
                        <a:pt x="1710" y="0"/>
                      </a:lnTo>
                      <a:lnTo>
                        <a:pt x="1651" y="0"/>
                      </a:lnTo>
                      <a:lnTo>
                        <a:pt x="1601" y="0"/>
                      </a:lnTo>
                      <a:lnTo>
                        <a:pt x="1557" y="0"/>
                      </a:lnTo>
                      <a:lnTo>
                        <a:pt x="1520" y="0"/>
                      </a:lnTo>
                      <a:lnTo>
                        <a:pt x="1486" y="0"/>
                      </a:lnTo>
                      <a:lnTo>
                        <a:pt x="1455" y="0"/>
                      </a:lnTo>
                      <a:lnTo>
                        <a:pt x="1425" y="0"/>
                      </a:lnTo>
                      <a:lnTo>
                        <a:pt x="1397" y="0"/>
                      </a:lnTo>
                      <a:lnTo>
                        <a:pt x="1367" y="0"/>
                      </a:lnTo>
                      <a:lnTo>
                        <a:pt x="1334" y="0"/>
                      </a:lnTo>
                      <a:lnTo>
                        <a:pt x="1297" y="0"/>
                      </a:lnTo>
                      <a:lnTo>
                        <a:pt x="1255" y="0"/>
                      </a:lnTo>
                      <a:lnTo>
                        <a:pt x="1206" y="0"/>
                      </a:lnTo>
                      <a:lnTo>
                        <a:pt x="1149" y="0"/>
                      </a:lnTo>
                      <a:lnTo>
                        <a:pt x="1148" y="23"/>
                      </a:lnTo>
                      <a:lnTo>
                        <a:pt x="1145" y="43"/>
                      </a:lnTo>
                      <a:lnTo>
                        <a:pt x="1139" y="65"/>
                      </a:lnTo>
                      <a:lnTo>
                        <a:pt x="1131" y="85"/>
                      </a:lnTo>
                      <a:lnTo>
                        <a:pt x="1123" y="105"/>
                      </a:lnTo>
                      <a:lnTo>
                        <a:pt x="1112" y="122"/>
                      </a:lnTo>
                      <a:lnTo>
                        <a:pt x="1098" y="139"/>
                      </a:lnTo>
                      <a:lnTo>
                        <a:pt x="1084" y="155"/>
                      </a:lnTo>
                      <a:lnTo>
                        <a:pt x="1069" y="169"/>
                      </a:lnTo>
                      <a:lnTo>
                        <a:pt x="1052" y="181"/>
                      </a:lnTo>
                      <a:lnTo>
                        <a:pt x="1034" y="192"/>
                      </a:lnTo>
                      <a:lnTo>
                        <a:pt x="1015" y="201"/>
                      </a:lnTo>
                      <a:lnTo>
                        <a:pt x="994" y="209"/>
                      </a:lnTo>
                      <a:lnTo>
                        <a:pt x="973" y="214"/>
                      </a:lnTo>
                      <a:lnTo>
                        <a:pt x="952" y="218"/>
                      </a:lnTo>
                      <a:lnTo>
                        <a:pt x="930" y="219"/>
                      </a:lnTo>
                      <a:lnTo>
                        <a:pt x="908" y="218"/>
                      </a:lnTo>
                      <a:lnTo>
                        <a:pt x="886" y="214"/>
                      </a:lnTo>
                      <a:lnTo>
                        <a:pt x="865" y="209"/>
                      </a:lnTo>
                      <a:lnTo>
                        <a:pt x="844" y="201"/>
                      </a:lnTo>
                      <a:lnTo>
                        <a:pt x="825" y="192"/>
                      </a:lnTo>
                      <a:lnTo>
                        <a:pt x="807" y="181"/>
                      </a:lnTo>
                      <a:lnTo>
                        <a:pt x="790" y="169"/>
                      </a:lnTo>
                      <a:lnTo>
                        <a:pt x="775" y="155"/>
                      </a:lnTo>
                      <a:lnTo>
                        <a:pt x="761" y="139"/>
                      </a:lnTo>
                      <a:lnTo>
                        <a:pt x="748" y="122"/>
                      </a:lnTo>
                      <a:lnTo>
                        <a:pt x="737" y="105"/>
                      </a:lnTo>
                      <a:lnTo>
                        <a:pt x="728" y="85"/>
                      </a:lnTo>
                      <a:lnTo>
                        <a:pt x="720" y="65"/>
                      </a:lnTo>
                      <a:lnTo>
                        <a:pt x="715" y="43"/>
                      </a:lnTo>
                      <a:lnTo>
                        <a:pt x="711" y="23"/>
                      </a:lnTo>
                      <a:lnTo>
                        <a:pt x="710" y="0"/>
                      </a:lnTo>
                      <a:lnTo>
                        <a:pt x="630" y="0"/>
                      </a:lnTo>
                      <a:lnTo>
                        <a:pt x="561" y="0"/>
                      </a:lnTo>
                      <a:lnTo>
                        <a:pt x="502" y="0"/>
                      </a:lnTo>
                      <a:lnTo>
                        <a:pt x="451" y="0"/>
                      </a:lnTo>
                      <a:lnTo>
                        <a:pt x="409" y="0"/>
                      </a:lnTo>
                      <a:lnTo>
                        <a:pt x="370" y="0"/>
                      </a:lnTo>
                      <a:lnTo>
                        <a:pt x="337" y="0"/>
                      </a:lnTo>
                      <a:lnTo>
                        <a:pt x="307" y="0"/>
                      </a:lnTo>
                      <a:lnTo>
                        <a:pt x="277" y="0"/>
                      </a:lnTo>
                      <a:lnTo>
                        <a:pt x="249" y="0"/>
                      </a:lnTo>
                      <a:lnTo>
                        <a:pt x="218" y="0"/>
                      </a:lnTo>
                      <a:lnTo>
                        <a:pt x="185" y="0"/>
                      </a:lnTo>
                      <a:lnTo>
                        <a:pt x="149" y="0"/>
                      </a:lnTo>
                      <a:lnTo>
                        <a:pt x="106" y="0"/>
                      </a:lnTo>
                      <a:lnTo>
                        <a:pt x="57" y="0"/>
                      </a:lnTo>
                      <a:lnTo>
                        <a:pt x="0" y="0"/>
                      </a:lnTo>
                      <a:close/>
                    </a:path>
                  </a:pathLst>
                </a:custGeom>
                <a:solidFill>
                  <a:srgbClr val="E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65" name="Freeform 546">
                  <a:extLst>
                    <a:ext uri="{FF2B5EF4-FFF2-40B4-BE49-F238E27FC236}">
                      <a16:creationId xmlns:a16="http://schemas.microsoft.com/office/drawing/2014/main" id="{A32F1D9E-0641-424E-AA54-EEECAD52DB1C}"/>
                    </a:ext>
                  </a:extLst>
                </p:cNvPr>
                <p:cNvSpPr>
                  <a:spLocks/>
                </p:cNvSpPr>
                <p:nvPr/>
              </p:nvSpPr>
              <p:spPr bwMode="auto">
                <a:xfrm>
                  <a:off x="1955" y="2803"/>
                  <a:ext cx="613" cy="306"/>
                </a:xfrm>
                <a:custGeom>
                  <a:avLst/>
                  <a:gdLst>
                    <a:gd name="T0" fmla="*/ 0 w 1838"/>
                    <a:gd name="T1" fmla="*/ 0 h 918"/>
                    <a:gd name="T2" fmla="*/ 0 w 1838"/>
                    <a:gd name="T3" fmla="*/ 0 h 918"/>
                    <a:gd name="T4" fmla="*/ 0 w 1838"/>
                    <a:gd name="T5" fmla="*/ 0 h 918"/>
                    <a:gd name="T6" fmla="*/ 0 w 1838"/>
                    <a:gd name="T7" fmla="*/ 1 h 918"/>
                    <a:gd name="T8" fmla="*/ 0 w 1838"/>
                    <a:gd name="T9" fmla="*/ 1 h 918"/>
                    <a:gd name="T10" fmla="*/ 0 w 1838"/>
                    <a:gd name="T11" fmla="*/ 1 h 918"/>
                    <a:gd name="T12" fmla="*/ 1 w 1838"/>
                    <a:gd name="T13" fmla="*/ 1 h 918"/>
                    <a:gd name="T14" fmla="*/ 1 w 1838"/>
                    <a:gd name="T15" fmla="*/ 1 h 918"/>
                    <a:gd name="T16" fmla="*/ 1 w 1838"/>
                    <a:gd name="T17" fmla="*/ 1 h 918"/>
                    <a:gd name="T18" fmla="*/ 1 w 1838"/>
                    <a:gd name="T19" fmla="*/ 1 h 918"/>
                    <a:gd name="T20" fmla="*/ 1 w 1838"/>
                    <a:gd name="T21" fmla="*/ 1 h 918"/>
                    <a:gd name="T22" fmla="*/ 1 w 1838"/>
                    <a:gd name="T23" fmla="*/ 1 h 918"/>
                    <a:gd name="T24" fmla="*/ 2 w 1838"/>
                    <a:gd name="T25" fmla="*/ 1 h 918"/>
                    <a:gd name="T26" fmla="*/ 2 w 1838"/>
                    <a:gd name="T27" fmla="*/ 1 h 918"/>
                    <a:gd name="T28" fmla="*/ 2 w 1838"/>
                    <a:gd name="T29" fmla="*/ 1 h 918"/>
                    <a:gd name="T30" fmla="*/ 2 w 1838"/>
                    <a:gd name="T31" fmla="*/ 1 h 918"/>
                    <a:gd name="T32" fmla="*/ 2 w 1838"/>
                    <a:gd name="T33" fmla="*/ 1 h 918"/>
                    <a:gd name="T34" fmla="*/ 2 w 1838"/>
                    <a:gd name="T35" fmla="*/ 1 h 918"/>
                    <a:gd name="T36" fmla="*/ 2 w 1838"/>
                    <a:gd name="T37" fmla="*/ 0 h 918"/>
                    <a:gd name="T38" fmla="*/ 2 w 1838"/>
                    <a:gd name="T39" fmla="*/ 0 h 918"/>
                    <a:gd name="T40" fmla="*/ 3 w 1838"/>
                    <a:gd name="T41" fmla="*/ 0 h 918"/>
                    <a:gd name="T42" fmla="*/ 2 w 1838"/>
                    <a:gd name="T43" fmla="*/ 0 h 918"/>
                    <a:gd name="T44" fmla="*/ 2 w 1838"/>
                    <a:gd name="T45" fmla="*/ 0 h 918"/>
                    <a:gd name="T46" fmla="*/ 2 w 1838"/>
                    <a:gd name="T47" fmla="*/ 0 h 918"/>
                    <a:gd name="T48" fmla="*/ 2 w 1838"/>
                    <a:gd name="T49" fmla="*/ 0 h 918"/>
                    <a:gd name="T50" fmla="*/ 2 w 1838"/>
                    <a:gd name="T51" fmla="*/ 0 h 918"/>
                    <a:gd name="T52" fmla="*/ 2 w 1838"/>
                    <a:gd name="T53" fmla="*/ 0 h 918"/>
                    <a:gd name="T54" fmla="*/ 2 w 1838"/>
                    <a:gd name="T55" fmla="*/ 0 h 918"/>
                    <a:gd name="T56" fmla="*/ 2 w 1838"/>
                    <a:gd name="T57" fmla="*/ 0 h 918"/>
                    <a:gd name="T58" fmla="*/ 1 w 1838"/>
                    <a:gd name="T59" fmla="*/ 0 h 918"/>
                    <a:gd name="T60" fmla="*/ 1 w 1838"/>
                    <a:gd name="T61" fmla="*/ 0 h 918"/>
                    <a:gd name="T62" fmla="*/ 1 w 1838"/>
                    <a:gd name="T63" fmla="*/ 0 h 918"/>
                    <a:gd name="T64" fmla="*/ 1 w 1838"/>
                    <a:gd name="T65" fmla="*/ 0 h 918"/>
                    <a:gd name="T66" fmla="*/ 1 w 1838"/>
                    <a:gd name="T67" fmla="*/ 0 h 918"/>
                    <a:gd name="T68" fmla="*/ 1 w 1838"/>
                    <a:gd name="T69" fmla="*/ 0 h 918"/>
                    <a:gd name="T70" fmla="*/ 1 w 1838"/>
                    <a:gd name="T71" fmla="*/ 0 h 918"/>
                    <a:gd name="T72" fmla="*/ 1 w 1838"/>
                    <a:gd name="T73" fmla="*/ 0 h 918"/>
                    <a:gd name="T74" fmla="*/ 1 w 1838"/>
                    <a:gd name="T75" fmla="*/ 0 h 918"/>
                    <a:gd name="T76" fmla="*/ 1 w 1838"/>
                    <a:gd name="T77" fmla="*/ 0 h 918"/>
                    <a:gd name="T78" fmla="*/ 0 w 1838"/>
                    <a:gd name="T79" fmla="*/ 0 h 918"/>
                    <a:gd name="T80" fmla="*/ 0 w 1838"/>
                    <a:gd name="T81" fmla="*/ 0 h 918"/>
                    <a:gd name="T82" fmla="*/ 0 w 1838"/>
                    <a:gd name="T83" fmla="*/ 0 h 918"/>
                    <a:gd name="T84" fmla="*/ 0 w 1838"/>
                    <a:gd name="T85" fmla="*/ 0 h 9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8" h="918">
                      <a:moveTo>
                        <a:pt x="0" y="0"/>
                      </a:moveTo>
                      <a:lnTo>
                        <a:pt x="1" y="47"/>
                      </a:lnTo>
                      <a:lnTo>
                        <a:pt x="4" y="94"/>
                      </a:lnTo>
                      <a:lnTo>
                        <a:pt x="11" y="139"/>
                      </a:lnTo>
                      <a:lnTo>
                        <a:pt x="18" y="185"/>
                      </a:lnTo>
                      <a:lnTo>
                        <a:pt x="28" y="229"/>
                      </a:lnTo>
                      <a:lnTo>
                        <a:pt x="41" y="272"/>
                      </a:lnTo>
                      <a:lnTo>
                        <a:pt x="56" y="315"/>
                      </a:lnTo>
                      <a:lnTo>
                        <a:pt x="72" y="357"/>
                      </a:lnTo>
                      <a:lnTo>
                        <a:pt x="91" y="397"/>
                      </a:lnTo>
                      <a:lnTo>
                        <a:pt x="111" y="437"/>
                      </a:lnTo>
                      <a:lnTo>
                        <a:pt x="133" y="475"/>
                      </a:lnTo>
                      <a:lnTo>
                        <a:pt x="158" y="512"/>
                      </a:lnTo>
                      <a:lnTo>
                        <a:pt x="183" y="548"/>
                      </a:lnTo>
                      <a:lnTo>
                        <a:pt x="210" y="584"/>
                      </a:lnTo>
                      <a:lnTo>
                        <a:pt x="239" y="616"/>
                      </a:lnTo>
                      <a:lnTo>
                        <a:pt x="269" y="648"/>
                      </a:lnTo>
                      <a:lnTo>
                        <a:pt x="301" y="679"/>
                      </a:lnTo>
                      <a:lnTo>
                        <a:pt x="335" y="707"/>
                      </a:lnTo>
                      <a:lnTo>
                        <a:pt x="369" y="735"/>
                      </a:lnTo>
                      <a:lnTo>
                        <a:pt x="405" y="761"/>
                      </a:lnTo>
                      <a:lnTo>
                        <a:pt x="443" y="784"/>
                      </a:lnTo>
                      <a:lnTo>
                        <a:pt x="481" y="807"/>
                      </a:lnTo>
                      <a:lnTo>
                        <a:pt x="521" y="827"/>
                      </a:lnTo>
                      <a:lnTo>
                        <a:pt x="562" y="845"/>
                      </a:lnTo>
                      <a:lnTo>
                        <a:pt x="604" y="862"/>
                      </a:lnTo>
                      <a:lnTo>
                        <a:pt x="646" y="876"/>
                      </a:lnTo>
                      <a:lnTo>
                        <a:pt x="689" y="889"/>
                      </a:lnTo>
                      <a:lnTo>
                        <a:pt x="734" y="899"/>
                      </a:lnTo>
                      <a:lnTo>
                        <a:pt x="779" y="907"/>
                      </a:lnTo>
                      <a:lnTo>
                        <a:pt x="825" y="913"/>
                      </a:lnTo>
                      <a:lnTo>
                        <a:pt x="871" y="917"/>
                      </a:lnTo>
                      <a:lnTo>
                        <a:pt x="919" y="918"/>
                      </a:lnTo>
                      <a:lnTo>
                        <a:pt x="966" y="917"/>
                      </a:lnTo>
                      <a:lnTo>
                        <a:pt x="1012" y="913"/>
                      </a:lnTo>
                      <a:lnTo>
                        <a:pt x="1058" y="907"/>
                      </a:lnTo>
                      <a:lnTo>
                        <a:pt x="1103" y="899"/>
                      </a:lnTo>
                      <a:lnTo>
                        <a:pt x="1148" y="889"/>
                      </a:lnTo>
                      <a:lnTo>
                        <a:pt x="1192" y="876"/>
                      </a:lnTo>
                      <a:lnTo>
                        <a:pt x="1233" y="862"/>
                      </a:lnTo>
                      <a:lnTo>
                        <a:pt x="1275" y="845"/>
                      </a:lnTo>
                      <a:lnTo>
                        <a:pt x="1317" y="827"/>
                      </a:lnTo>
                      <a:lnTo>
                        <a:pt x="1356" y="807"/>
                      </a:lnTo>
                      <a:lnTo>
                        <a:pt x="1394" y="784"/>
                      </a:lnTo>
                      <a:lnTo>
                        <a:pt x="1432" y="761"/>
                      </a:lnTo>
                      <a:lnTo>
                        <a:pt x="1468" y="735"/>
                      </a:lnTo>
                      <a:lnTo>
                        <a:pt x="1502" y="707"/>
                      </a:lnTo>
                      <a:lnTo>
                        <a:pt x="1536" y="679"/>
                      </a:lnTo>
                      <a:lnTo>
                        <a:pt x="1568" y="648"/>
                      </a:lnTo>
                      <a:lnTo>
                        <a:pt x="1598" y="616"/>
                      </a:lnTo>
                      <a:lnTo>
                        <a:pt x="1627" y="584"/>
                      </a:lnTo>
                      <a:lnTo>
                        <a:pt x="1654" y="548"/>
                      </a:lnTo>
                      <a:lnTo>
                        <a:pt x="1680" y="512"/>
                      </a:lnTo>
                      <a:lnTo>
                        <a:pt x="1704" y="475"/>
                      </a:lnTo>
                      <a:lnTo>
                        <a:pt x="1726" y="437"/>
                      </a:lnTo>
                      <a:lnTo>
                        <a:pt x="1747" y="397"/>
                      </a:lnTo>
                      <a:lnTo>
                        <a:pt x="1765" y="357"/>
                      </a:lnTo>
                      <a:lnTo>
                        <a:pt x="1782" y="315"/>
                      </a:lnTo>
                      <a:lnTo>
                        <a:pt x="1796" y="272"/>
                      </a:lnTo>
                      <a:lnTo>
                        <a:pt x="1809" y="229"/>
                      </a:lnTo>
                      <a:lnTo>
                        <a:pt x="1819" y="185"/>
                      </a:lnTo>
                      <a:lnTo>
                        <a:pt x="1827" y="139"/>
                      </a:lnTo>
                      <a:lnTo>
                        <a:pt x="1833" y="94"/>
                      </a:lnTo>
                      <a:lnTo>
                        <a:pt x="1836" y="47"/>
                      </a:lnTo>
                      <a:lnTo>
                        <a:pt x="1838" y="0"/>
                      </a:lnTo>
                      <a:lnTo>
                        <a:pt x="1755" y="0"/>
                      </a:lnTo>
                      <a:lnTo>
                        <a:pt x="1685" y="0"/>
                      </a:lnTo>
                      <a:lnTo>
                        <a:pt x="1625" y="0"/>
                      </a:lnTo>
                      <a:lnTo>
                        <a:pt x="1573" y="0"/>
                      </a:lnTo>
                      <a:lnTo>
                        <a:pt x="1528" y="0"/>
                      </a:lnTo>
                      <a:lnTo>
                        <a:pt x="1490" y="0"/>
                      </a:lnTo>
                      <a:lnTo>
                        <a:pt x="1457" y="0"/>
                      </a:lnTo>
                      <a:lnTo>
                        <a:pt x="1426" y="0"/>
                      </a:lnTo>
                      <a:lnTo>
                        <a:pt x="1398" y="0"/>
                      </a:lnTo>
                      <a:lnTo>
                        <a:pt x="1370" y="0"/>
                      </a:lnTo>
                      <a:lnTo>
                        <a:pt x="1342" y="0"/>
                      </a:lnTo>
                      <a:lnTo>
                        <a:pt x="1310" y="0"/>
                      </a:lnTo>
                      <a:lnTo>
                        <a:pt x="1276" y="0"/>
                      </a:lnTo>
                      <a:lnTo>
                        <a:pt x="1237" y="0"/>
                      </a:lnTo>
                      <a:lnTo>
                        <a:pt x="1192" y="0"/>
                      </a:lnTo>
                      <a:lnTo>
                        <a:pt x="1138" y="0"/>
                      </a:lnTo>
                      <a:lnTo>
                        <a:pt x="1137" y="23"/>
                      </a:lnTo>
                      <a:lnTo>
                        <a:pt x="1134" y="43"/>
                      </a:lnTo>
                      <a:lnTo>
                        <a:pt x="1128" y="65"/>
                      </a:lnTo>
                      <a:lnTo>
                        <a:pt x="1120" y="85"/>
                      </a:lnTo>
                      <a:lnTo>
                        <a:pt x="1112" y="105"/>
                      </a:lnTo>
                      <a:lnTo>
                        <a:pt x="1101" y="122"/>
                      </a:lnTo>
                      <a:lnTo>
                        <a:pt x="1087" y="139"/>
                      </a:lnTo>
                      <a:lnTo>
                        <a:pt x="1073" y="155"/>
                      </a:lnTo>
                      <a:lnTo>
                        <a:pt x="1058" y="169"/>
                      </a:lnTo>
                      <a:lnTo>
                        <a:pt x="1041" y="181"/>
                      </a:lnTo>
                      <a:lnTo>
                        <a:pt x="1023" y="192"/>
                      </a:lnTo>
                      <a:lnTo>
                        <a:pt x="1004" y="201"/>
                      </a:lnTo>
                      <a:lnTo>
                        <a:pt x="983" y="209"/>
                      </a:lnTo>
                      <a:lnTo>
                        <a:pt x="962" y="214"/>
                      </a:lnTo>
                      <a:lnTo>
                        <a:pt x="941" y="218"/>
                      </a:lnTo>
                      <a:lnTo>
                        <a:pt x="919" y="219"/>
                      </a:lnTo>
                      <a:lnTo>
                        <a:pt x="897" y="218"/>
                      </a:lnTo>
                      <a:lnTo>
                        <a:pt x="875" y="214"/>
                      </a:lnTo>
                      <a:lnTo>
                        <a:pt x="854" y="209"/>
                      </a:lnTo>
                      <a:lnTo>
                        <a:pt x="833" y="201"/>
                      </a:lnTo>
                      <a:lnTo>
                        <a:pt x="814" y="192"/>
                      </a:lnTo>
                      <a:lnTo>
                        <a:pt x="796" y="181"/>
                      </a:lnTo>
                      <a:lnTo>
                        <a:pt x="779" y="169"/>
                      </a:lnTo>
                      <a:lnTo>
                        <a:pt x="764" y="155"/>
                      </a:lnTo>
                      <a:lnTo>
                        <a:pt x="750" y="139"/>
                      </a:lnTo>
                      <a:lnTo>
                        <a:pt x="737" y="122"/>
                      </a:lnTo>
                      <a:lnTo>
                        <a:pt x="726" y="105"/>
                      </a:lnTo>
                      <a:lnTo>
                        <a:pt x="717" y="85"/>
                      </a:lnTo>
                      <a:lnTo>
                        <a:pt x="709" y="65"/>
                      </a:lnTo>
                      <a:lnTo>
                        <a:pt x="704" y="43"/>
                      </a:lnTo>
                      <a:lnTo>
                        <a:pt x="700" y="23"/>
                      </a:lnTo>
                      <a:lnTo>
                        <a:pt x="699" y="0"/>
                      </a:lnTo>
                      <a:lnTo>
                        <a:pt x="617" y="0"/>
                      </a:lnTo>
                      <a:lnTo>
                        <a:pt x="547" y="0"/>
                      </a:lnTo>
                      <a:lnTo>
                        <a:pt x="487" y="0"/>
                      </a:lnTo>
                      <a:lnTo>
                        <a:pt x="435" y="0"/>
                      </a:lnTo>
                      <a:lnTo>
                        <a:pt x="390" y="0"/>
                      </a:lnTo>
                      <a:lnTo>
                        <a:pt x="352" y="0"/>
                      </a:lnTo>
                      <a:lnTo>
                        <a:pt x="319" y="0"/>
                      </a:lnTo>
                      <a:lnTo>
                        <a:pt x="288" y="0"/>
                      </a:lnTo>
                      <a:lnTo>
                        <a:pt x="260" y="0"/>
                      </a:lnTo>
                      <a:lnTo>
                        <a:pt x="232" y="0"/>
                      </a:lnTo>
                      <a:lnTo>
                        <a:pt x="204" y="0"/>
                      </a:lnTo>
                      <a:lnTo>
                        <a:pt x="172" y="0"/>
                      </a:lnTo>
                      <a:lnTo>
                        <a:pt x="138" y="0"/>
                      </a:lnTo>
                      <a:lnTo>
                        <a:pt x="98" y="0"/>
                      </a:lnTo>
                      <a:lnTo>
                        <a:pt x="53" y="0"/>
                      </a:lnTo>
                      <a:lnTo>
                        <a:pt x="0" y="0"/>
                      </a:lnTo>
                      <a:close/>
                    </a:path>
                  </a:pathLst>
                </a:custGeom>
                <a:solidFill>
                  <a:srgbClr val="E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66" name="Freeform 547">
                  <a:extLst>
                    <a:ext uri="{FF2B5EF4-FFF2-40B4-BE49-F238E27FC236}">
                      <a16:creationId xmlns:a16="http://schemas.microsoft.com/office/drawing/2014/main" id="{0C39608B-1EEC-4F4C-8701-3AA0C0F56D8D}"/>
                    </a:ext>
                  </a:extLst>
                </p:cNvPr>
                <p:cNvSpPr>
                  <a:spLocks/>
                </p:cNvSpPr>
                <p:nvPr/>
              </p:nvSpPr>
              <p:spPr bwMode="auto">
                <a:xfrm>
                  <a:off x="1958" y="2803"/>
                  <a:ext cx="606" cy="302"/>
                </a:xfrm>
                <a:custGeom>
                  <a:avLst/>
                  <a:gdLst>
                    <a:gd name="T0" fmla="*/ 0 w 1819"/>
                    <a:gd name="T1" fmla="*/ 0 h 908"/>
                    <a:gd name="T2" fmla="*/ 0 w 1819"/>
                    <a:gd name="T3" fmla="*/ 0 h 908"/>
                    <a:gd name="T4" fmla="*/ 0 w 1819"/>
                    <a:gd name="T5" fmla="*/ 0 h 908"/>
                    <a:gd name="T6" fmla="*/ 0 w 1819"/>
                    <a:gd name="T7" fmla="*/ 1 h 908"/>
                    <a:gd name="T8" fmla="*/ 0 w 1819"/>
                    <a:gd name="T9" fmla="*/ 1 h 908"/>
                    <a:gd name="T10" fmla="*/ 0 w 1819"/>
                    <a:gd name="T11" fmla="*/ 1 h 908"/>
                    <a:gd name="T12" fmla="*/ 1 w 1819"/>
                    <a:gd name="T13" fmla="*/ 1 h 908"/>
                    <a:gd name="T14" fmla="*/ 1 w 1819"/>
                    <a:gd name="T15" fmla="*/ 1 h 908"/>
                    <a:gd name="T16" fmla="*/ 1 w 1819"/>
                    <a:gd name="T17" fmla="*/ 1 h 908"/>
                    <a:gd name="T18" fmla="*/ 1 w 1819"/>
                    <a:gd name="T19" fmla="*/ 1 h 908"/>
                    <a:gd name="T20" fmla="*/ 1 w 1819"/>
                    <a:gd name="T21" fmla="*/ 1 h 908"/>
                    <a:gd name="T22" fmla="*/ 1 w 1819"/>
                    <a:gd name="T23" fmla="*/ 1 h 908"/>
                    <a:gd name="T24" fmla="*/ 2 w 1819"/>
                    <a:gd name="T25" fmla="*/ 1 h 908"/>
                    <a:gd name="T26" fmla="*/ 2 w 1819"/>
                    <a:gd name="T27" fmla="*/ 1 h 908"/>
                    <a:gd name="T28" fmla="*/ 2 w 1819"/>
                    <a:gd name="T29" fmla="*/ 1 h 908"/>
                    <a:gd name="T30" fmla="*/ 2 w 1819"/>
                    <a:gd name="T31" fmla="*/ 1 h 908"/>
                    <a:gd name="T32" fmla="*/ 2 w 1819"/>
                    <a:gd name="T33" fmla="*/ 1 h 908"/>
                    <a:gd name="T34" fmla="*/ 2 w 1819"/>
                    <a:gd name="T35" fmla="*/ 1 h 908"/>
                    <a:gd name="T36" fmla="*/ 2 w 1819"/>
                    <a:gd name="T37" fmla="*/ 0 h 908"/>
                    <a:gd name="T38" fmla="*/ 2 w 1819"/>
                    <a:gd name="T39" fmla="*/ 0 h 908"/>
                    <a:gd name="T40" fmla="*/ 2 w 1819"/>
                    <a:gd name="T41" fmla="*/ 0 h 908"/>
                    <a:gd name="T42" fmla="*/ 2 w 1819"/>
                    <a:gd name="T43" fmla="*/ 0 h 908"/>
                    <a:gd name="T44" fmla="*/ 2 w 1819"/>
                    <a:gd name="T45" fmla="*/ 0 h 908"/>
                    <a:gd name="T46" fmla="*/ 2 w 1819"/>
                    <a:gd name="T47" fmla="*/ 0 h 908"/>
                    <a:gd name="T48" fmla="*/ 2 w 1819"/>
                    <a:gd name="T49" fmla="*/ 0 h 908"/>
                    <a:gd name="T50" fmla="*/ 2 w 1819"/>
                    <a:gd name="T51" fmla="*/ 0 h 908"/>
                    <a:gd name="T52" fmla="*/ 2 w 1819"/>
                    <a:gd name="T53" fmla="*/ 0 h 908"/>
                    <a:gd name="T54" fmla="*/ 2 w 1819"/>
                    <a:gd name="T55" fmla="*/ 0 h 908"/>
                    <a:gd name="T56" fmla="*/ 1 w 1819"/>
                    <a:gd name="T57" fmla="*/ 0 h 908"/>
                    <a:gd name="T58" fmla="*/ 1 w 1819"/>
                    <a:gd name="T59" fmla="*/ 0 h 908"/>
                    <a:gd name="T60" fmla="*/ 1 w 1819"/>
                    <a:gd name="T61" fmla="*/ 0 h 908"/>
                    <a:gd name="T62" fmla="*/ 1 w 1819"/>
                    <a:gd name="T63" fmla="*/ 0 h 908"/>
                    <a:gd name="T64" fmla="*/ 1 w 1819"/>
                    <a:gd name="T65" fmla="*/ 0 h 908"/>
                    <a:gd name="T66" fmla="*/ 1 w 1819"/>
                    <a:gd name="T67" fmla="*/ 0 h 908"/>
                    <a:gd name="T68" fmla="*/ 1 w 1819"/>
                    <a:gd name="T69" fmla="*/ 0 h 908"/>
                    <a:gd name="T70" fmla="*/ 1 w 1819"/>
                    <a:gd name="T71" fmla="*/ 0 h 908"/>
                    <a:gd name="T72" fmla="*/ 1 w 1819"/>
                    <a:gd name="T73" fmla="*/ 0 h 908"/>
                    <a:gd name="T74" fmla="*/ 1 w 1819"/>
                    <a:gd name="T75" fmla="*/ 0 h 908"/>
                    <a:gd name="T76" fmla="*/ 1 w 1819"/>
                    <a:gd name="T77" fmla="*/ 0 h 908"/>
                    <a:gd name="T78" fmla="*/ 0 w 1819"/>
                    <a:gd name="T79" fmla="*/ 0 h 908"/>
                    <a:gd name="T80" fmla="*/ 0 w 1819"/>
                    <a:gd name="T81" fmla="*/ 0 h 908"/>
                    <a:gd name="T82" fmla="*/ 0 w 1819"/>
                    <a:gd name="T83" fmla="*/ 0 h 908"/>
                    <a:gd name="T84" fmla="*/ 0 w 1819"/>
                    <a:gd name="T85" fmla="*/ 0 h 9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19" h="908">
                      <a:moveTo>
                        <a:pt x="0" y="0"/>
                      </a:moveTo>
                      <a:lnTo>
                        <a:pt x="2" y="47"/>
                      </a:lnTo>
                      <a:lnTo>
                        <a:pt x="5" y="93"/>
                      </a:lnTo>
                      <a:lnTo>
                        <a:pt x="11" y="138"/>
                      </a:lnTo>
                      <a:lnTo>
                        <a:pt x="19" y="183"/>
                      </a:lnTo>
                      <a:lnTo>
                        <a:pt x="29" y="226"/>
                      </a:lnTo>
                      <a:lnTo>
                        <a:pt x="41" y="269"/>
                      </a:lnTo>
                      <a:lnTo>
                        <a:pt x="56" y="312"/>
                      </a:lnTo>
                      <a:lnTo>
                        <a:pt x="72" y="352"/>
                      </a:lnTo>
                      <a:lnTo>
                        <a:pt x="90" y="393"/>
                      </a:lnTo>
                      <a:lnTo>
                        <a:pt x="110" y="432"/>
                      </a:lnTo>
                      <a:lnTo>
                        <a:pt x="132" y="470"/>
                      </a:lnTo>
                      <a:lnTo>
                        <a:pt x="156" y="507"/>
                      </a:lnTo>
                      <a:lnTo>
                        <a:pt x="181" y="543"/>
                      </a:lnTo>
                      <a:lnTo>
                        <a:pt x="209" y="577"/>
                      </a:lnTo>
                      <a:lnTo>
                        <a:pt x="237" y="610"/>
                      </a:lnTo>
                      <a:lnTo>
                        <a:pt x="268" y="642"/>
                      </a:lnTo>
                      <a:lnTo>
                        <a:pt x="299" y="671"/>
                      </a:lnTo>
                      <a:lnTo>
                        <a:pt x="332" y="700"/>
                      </a:lnTo>
                      <a:lnTo>
                        <a:pt x="367" y="727"/>
                      </a:lnTo>
                      <a:lnTo>
                        <a:pt x="402" y="752"/>
                      </a:lnTo>
                      <a:lnTo>
                        <a:pt x="439" y="776"/>
                      </a:lnTo>
                      <a:lnTo>
                        <a:pt x="478" y="798"/>
                      </a:lnTo>
                      <a:lnTo>
                        <a:pt x="516" y="818"/>
                      </a:lnTo>
                      <a:lnTo>
                        <a:pt x="556" y="837"/>
                      </a:lnTo>
                      <a:lnTo>
                        <a:pt x="598" y="853"/>
                      </a:lnTo>
                      <a:lnTo>
                        <a:pt x="640" y="867"/>
                      </a:lnTo>
                      <a:lnTo>
                        <a:pt x="683" y="879"/>
                      </a:lnTo>
                      <a:lnTo>
                        <a:pt x="726" y="889"/>
                      </a:lnTo>
                      <a:lnTo>
                        <a:pt x="771" y="897"/>
                      </a:lnTo>
                      <a:lnTo>
                        <a:pt x="817" y="903"/>
                      </a:lnTo>
                      <a:lnTo>
                        <a:pt x="864" y="907"/>
                      </a:lnTo>
                      <a:lnTo>
                        <a:pt x="910" y="908"/>
                      </a:lnTo>
                      <a:lnTo>
                        <a:pt x="956" y="907"/>
                      </a:lnTo>
                      <a:lnTo>
                        <a:pt x="1002" y="903"/>
                      </a:lnTo>
                      <a:lnTo>
                        <a:pt x="1048" y="897"/>
                      </a:lnTo>
                      <a:lnTo>
                        <a:pt x="1093" y="889"/>
                      </a:lnTo>
                      <a:lnTo>
                        <a:pt x="1137" y="879"/>
                      </a:lnTo>
                      <a:lnTo>
                        <a:pt x="1179" y="867"/>
                      </a:lnTo>
                      <a:lnTo>
                        <a:pt x="1221" y="853"/>
                      </a:lnTo>
                      <a:lnTo>
                        <a:pt x="1263" y="837"/>
                      </a:lnTo>
                      <a:lnTo>
                        <a:pt x="1303" y="818"/>
                      </a:lnTo>
                      <a:lnTo>
                        <a:pt x="1342" y="798"/>
                      </a:lnTo>
                      <a:lnTo>
                        <a:pt x="1380" y="776"/>
                      </a:lnTo>
                      <a:lnTo>
                        <a:pt x="1417" y="752"/>
                      </a:lnTo>
                      <a:lnTo>
                        <a:pt x="1452" y="727"/>
                      </a:lnTo>
                      <a:lnTo>
                        <a:pt x="1487" y="700"/>
                      </a:lnTo>
                      <a:lnTo>
                        <a:pt x="1520" y="671"/>
                      </a:lnTo>
                      <a:lnTo>
                        <a:pt x="1552" y="642"/>
                      </a:lnTo>
                      <a:lnTo>
                        <a:pt x="1582" y="610"/>
                      </a:lnTo>
                      <a:lnTo>
                        <a:pt x="1610" y="577"/>
                      </a:lnTo>
                      <a:lnTo>
                        <a:pt x="1638" y="543"/>
                      </a:lnTo>
                      <a:lnTo>
                        <a:pt x="1663" y="507"/>
                      </a:lnTo>
                      <a:lnTo>
                        <a:pt x="1687" y="470"/>
                      </a:lnTo>
                      <a:lnTo>
                        <a:pt x="1709" y="432"/>
                      </a:lnTo>
                      <a:lnTo>
                        <a:pt x="1729" y="393"/>
                      </a:lnTo>
                      <a:lnTo>
                        <a:pt x="1747" y="352"/>
                      </a:lnTo>
                      <a:lnTo>
                        <a:pt x="1763" y="312"/>
                      </a:lnTo>
                      <a:lnTo>
                        <a:pt x="1778" y="269"/>
                      </a:lnTo>
                      <a:lnTo>
                        <a:pt x="1790" y="226"/>
                      </a:lnTo>
                      <a:lnTo>
                        <a:pt x="1800" y="183"/>
                      </a:lnTo>
                      <a:lnTo>
                        <a:pt x="1808" y="138"/>
                      </a:lnTo>
                      <a:lnTo>
                        <a:pt x="1814" y="93"/>
                      </a:lnTo>
                      <a:lnTo>
                        <a:pt x="1818" y="47"/>
                      </a:lnTo>
                      <a:lnTo>
                        <a:pt x="1819" y="0"/>
                      </a:lnTo>
                      <a:lnTo>
                        <a:pt x="1734" y="0"/>
                      </a:lnTo>
                      <a:lnTo>
                        <a:pt x="1663" y="0"/>
                      </a:lnTo>
                      <a:lnTo>
                        <a:pt x="1600" y="0"/>
                      </a:lnTo>
                      <a:lnTo>
                        <a:pt x="1548" y="0"/>
                      </a:lnTo>
                      <a:lnTo>
                        <a:pt x="1503" y="0"/>
                      </a:lnTo>
                      <a:lnTo>
                        <a:pt x="1464" y="0"/>
                      </a:lnTo>
                      <a:lnTo>
                        <a:pt x="1430" y="0"/>
                      </a:lnTo>
                      <a:lnTo>
                        <a:pt x="1400" y="0"/>
                      </a:lnTo>
                      <a:lnTo>
                        <a:pt x="1372" y="0"/>
                      </a:lnTo>
                      <a:lnTo>
                        <a:pt x="1346" y="0"/>
                      </a:lnTo>
                      <a:lnTo>
                        <a:pt x="1319" y="0"/>
                      </a:lnTo>
                      <a:lnTo>
                        <a:pt x="1289" y="0"/>
                      </a:lnTo>
                      <a:lnTo>
                        <a:pt x="1257" y="0"/>
                      </a:lnTo>
                      <a:lnTo>
                        <a:pt x="1221" y="0"/>
                      </a:lnTo>
                      <a:lnTo>
                        <a:pt x="1178" y="0"/>
                      </a:lnTo>
                      <a:lnTo>
                        <a:pt x="1129" y="0"/>
                      </a:lnTo>
                      <a:lnTo>
                        <a:pt x="1128" y="23"/>
                      </a:lnTo>
                      <a:lnTo>
                        <a:pt x="1125" y="43"/>
                      </a:lnTo>
                      <a:lnTo>
                        <a:pt x="1119" y="65"/>
                      </a:lnTo>
                      <a:lnTo>
                        <a:pt x="1111" y="85"/>
                      </a:lnTo>
                      <a:lnTo>
                        <a:pt x="1103" y="105"/>
                      </a:lnTo>
                      <a:lnTo>
                        <a:pt x="1092" y="122"/>
                      </a:lnTo>
                      <a:lnTo>
                        <a:pt x="1078" y="139"/>
                      </a:lnTo>
                      <a:lnTo>
                        <a:pt x="1064" y="155"/>
                      </a:lnTo>
                      <a:lnTo>
                        <a:pt x="1049" y="169"/>
                      </a:lnTo>
                      <a:lnTo>
                        <a:pt x="1032" y="181"/>
                      </a:lnTo>
                      <a:lnTo>
                        <a:pt x="1014" y="192"/>
                      </a:lnTo>
                      <a:lnTo>
                        <a:pt x="995" y="201"/>
                      </a:lnTo>
                      <a:lnTo>
                        <a:pt x="974" y="209"/>
                      </a:lnTo>
                      <a:lnTo>
                        <a:pt x="953" y="214"/>
                      </a:lnTo>
                      <a:lnTo>
                        <a:pt x="932" y="218"/>
                      </a:lnTo>
                      <a:lnTo>
                        <a:pt x="910" y="219"/>
                      </a:lnTo>
                      <a:lnTo>
                        <a:pt x="888" y="218"/>
                      </a:lnTo>
                      <a:lnTo>
                        <a:pt x="866" y="214"/>
                      </a:lnTo>
                      <a:lnTo>
                        <a:pt x="845" y="209"/>
                      </a:lnTo>
                      <a:lnTo>
                        <a:pt x="824" y="201"/>
                      </a:lnTo>
                      <a:lnTo>
                        <a:pt x="805" y="192"/>
                      </a:lnTo>
                      <a:lnTo>
                        <a:pt x="787" y="181"/>
                      </a:lnTo>
                      <a:lnTo>
                        <a:pt x="770" y="169"/>
                      </a:lnTo>
                      <a:lnTo>
                        <a:pt x="755" y="155"/>
                      </a:lnTo>
                      <a:lnTo>
                        <a:pt x="741" y="139"/>
                      </a:lnTo>
                      <a:lnTo>
                        <a:pt x="728" y="122"/>
                      </a:lnTo>
                      <a:lnTo>
                        <a:pt x="717" y="105"/>
                      </a:lnTo>
                      <a:lnTo>
                        <a:pt x="708" y="85"/>
                      </a:lnTo>
                      <a:lnTo>
                        <a:pt x="700" y="65"/>
                      </a:lnTo>
                      <a:lnTo>
                        <a:pt x="695" y="43"/>
                      </a:lnTo>
                      <a:lnTo>
                        <a:pt x="691" y="23"/>
                      </a:lnTo>
                      <a:lnTo>
                        <a:pt x="690" y="0"/>
                      </a:lnTo>
                      <a:lnTo>
                        <a:pt x="607" y="0"/>
                      </a:lnTo>
                      <a:lnTo>
                        <a:pt x="535" y="0"/>
                      </a:lnTo>
                      <a:lnTo>
                        <a:pt x="473" y="0"/>
                      </a:lnTo>
                      <a:lnTo>
                        <a:pt x="420" y="0"/>
                      </a:lnTo>
                      <a:lnTo>
                        <a:pt x="376" y="0"/>
                      </a:lnTo>
                      <a:lnTo>
                        <a:pt x="336" y="0"/>
                      </a:lnTo>
                      <a:lnTo>
                        <a:pt x="303" y="0"/>
                      </a:lnTo>
                      <a:lnTo>
                        <a:pt x="272" y="0"/>
                      </a:lnTo>
                      <a:lnTo>
                        <a:pt x="245" y="0"/>
                      </a:lnTo>
                      <a:lnTo>
                        <a:pt x="218" y="0"/>
                      </a:lnTo>
                      <a:lnTo>
                        <a:pt x="190" y="0"/>
                      </a:lnTo>
                      <a:lnTo>
                        <a:pt x="162" y="0"/>
                      </a:lnTo>
                      <a:lnTo>
                        <a:pt x="129" y="0"/>
                      </a:lnTo>
                      <a:lnTo>
                        <a:pt x="93" y="0"/>
                      </a:lnTo>
                      <a:lnTo>
                        <a:pt x="50" y="0"/>
                      </a:lnTo>
                      <a:lnTo>
                        <a:pt x="0" y="0"/>
                      </a:lnTo>
                      <a:close/>
                    </a:path>
                  </a:pathLst>
                </a:custGeom>
                <a:solidFill>
                  <a:srgbClr val="E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67" name="Freeform 548">
                  <a:extLst>
                    <a:ext uri="{FF2B5EF4-FFF2-40B4-BE49-F238E27FC236}">
                      <a16:creationId xmlns:a16="http://schemas.microsoft.com/office/drawing/2014/main" id="{CFEDC190-829F-4C49-9625-B91F9AB45352}"/>
                    </a:ext>
                  </a:extLst>
                </p:cNvPr>
                <p:cNvSpPr>
                  <a:spLocks/>
                </p:cNvSpPr>
                <p:nvPr/>
              </p:nvSpPr>
              <p:spPr bwMode="auto">
                <a:xfrm>
                  <a:off x="1962" y="2803"/>
                  <a:ext cx="599" cy="299"/>
                </a:xfrm>
                <a:custGeom>
                  <a:avLst/>
                  <a:gdLst>
                    <a:gd name="T0" fmla="*/ 0 w 1797"/>
                    <a:gd name="T1" fmla="*/ 0 h 897"/>
                    <a:gd name="T2" fmla="*/ 0 w 1797"/>
                    <a:gd name="T3" fmla="*/ 0 h 897"/>
                    <a:gd name="T4" fmla="*/ 0 w 1797"/>
                    <a:gd name="T5" fmla="*/ 0 h 897"/>
                    <a:gd name="T6" fmla="*/ 0 w 1797"/>
                    <a:gd name="T7" fmla="*/ 1 h 897"/>
                    <a:gd name="T8" fmla="*/ 0 w 1797"/>
                    <a:gd name="T9" fmla="*/ 1 h 897"/>
                    <a:gd name="T10" fmla="*/ 0 w 1797"/>
                    <a:gd name="T11" fmla="*/ 1 h 897"/>
                    <a:gd name="T12" fmla="*/ 1 w 1797"/>
                    <a:gd name="T13" fmla="*/ 1 h 897"/>
                    <a:gd name="T14" fmla="*/ 1 w 1797"/>
                    <a:gd name="T15" fmla="*/ 1 h 897"/>
                    <a:gd name="T16" fmla="*/ 1 w 1797"/>
                    <a:gd name="T17" fmla="*/ 1 h 897"/>
                    <a:gd name="T18" fmla="*/ 1 w 1797"/>
                    <a:gd name="T19" fmla="*/ 1 h 897"/>
                    <a:gd name="T20" fmla="*/ 1 w 1797"/>
                    <a:gd name="T21" fmla="*/ 1 h 897"/>
                    <a:gd name="T22" fmla="*/ 1 w 1797"/>
                    <a:gd name="T23" fmla="*/ 1 h 897"/>
                    <a:gd name="T24" fmla="*/ 2 w 1797"/>
                    <a:gd name="T25" fmla="*/ 1 h 897"/>
                    <a:gd name="T26" fmla="*/ 2 w 1797"/>
                    <a:gd name="T27" fmla="*/ 1 h 897"/>
                    <a:gd name="T28" fmla="*/ 2 w 1797"/>
                    <a:gd name="T29" fmla="*/ 1 h 897"/>
                    <a:gd name="T30" fmla="*/ 2 w 1797"/>
                    <a:gd name="T31" fmla="*/ 1 h 897"/>
                    <a:gd name="T32" fmla="*/ 2 w 1797"/>
                    <a:gd name="T33" fmla="*/ 1 h 897"/>
                    <a:gd name="T34" fmla="*/ 2 w 1797"/>
                    <a:gd name="T35" fmla="*/ 1 h 897"/>
                    <a:gd name="T36" fmla="*/ 2 w 1797"/>
                    <a:gd name="T37" fmla="*/ 0 h 897"/>
                    <a:gd name="T38" fmla="*/ 2 w 1797"/>
                    <a:gd name="T39" fmla="*/ 0 h 897"/>
                    <a:gd name="T40" fmla="*/ 2 w 1797"/>
                    <a:gd name="T41" fmla="*/ 0 h 897"/>
                    <a:gd name="T42" fmla="*/ 2 w 1797"/>
                    <a:gd name="T43" fmla="*/ 0 h 897"/>
                    <a:gd name="T44" fmla="*/ 2 w 1797"/>
                    <a:gd name="T45" fmla="*/ 0 h 897"/>
                    <a:gd name="T46" fmla="*/ 2 w 1797"/>
                    <a:gd name="T47" fmla="*/ 0 h 897"/>
                    <a:gd name="T48" fmla="*/ 2 w 1797"/>
                    <a:gd name="T49" fmla="*/ 0 h 897"/>
                    <a:gd name="T50" fmla="*/ 2 w 1797"/>
                    <a:gd name="T51" fmla="*/ 0 h 897"/>
                    <a:gd name="T52" fmla="*/ 2 w 1797"/>
                    <a:gd name="T53" fmla="*/ 0 h 897"/>
                    <a:gd name="T54" fmla="*/ 2 w 1797"/>
                    <a:gd name="T55" fmla="*/ 0 h 897"/>
                    <a:gd name="T56" fmla="*/ 1 w 1797"/>
                    <a:gd name="T57" fmla="*/ 0 h 897"/>
                    <a:gd name="T58" fmla="*/ 1 w 1797"/>
                    <a:gd name="T59" fmla="*/ 0 h 897"/>
                    <a:gd name="T60" fmla="*/ 1 w 1797"/>
                    <a:gd name="T61" fmla="*/ 0 h 897"/>
                    <a:gd name="T62" fmla="*/ 1 w 1797"/>
                    <a:gd name="T63" fmla="*/ 0 h 897"/>
                    <a:gd name="T64" fmla="*/ 1 w 1797"/>
                    <a:gd name="T65" fmla="*/ 0 h 897"/>
                    <a:gd name="T66" fmla="*/ 1 w 1797"/>
                    <a:gd name="T67" fmla="*/ 0 h 897"/>
                    <a:gd name="T68" fmla="*/ 1 w 1797"/>
                    <a:gd name="T69" fmla="*/ 0 h 897"/>
                    <a:gd name="T70" fmla="*/ 1 w 1797"/>
                    <a:gd name="T71" fmla="*/ 0 h 897"/>
                    <a:gd name="T72" fmla="*/ 1 w 1797"/>
                    <a:gd name="T73" fmla="*/ 0 h 897"/>
                    <a:gd name="T74" fmla="*/ 1 w 1797"/>
                    <a:gd name="T75" fmla="*/ 0 h 897"/>
                    <a:gd name="T76" fmla="*/ 1 w 1797"/>
                    <a:gd name="T77" fmla="*/ 0 h 897"/>
                    <a:gd name="T78" fmla="*/ 0 w 1797"/>
                    <a:gd name="T79" fmla="*/ 0 h 897"/>
                    <a:gd name="T80" fmla="*/ 0 w 1797"/>
                    <a:gd name="T81" fmla="*/ 0 h 897"/>
                    <a:gd name="T82" fmla="*/ 0 w 1797"/>
                    <a:gd name="T83" fmla="*/ 0 h 897"/>
                    <a:gd name="T84" fmla="*/ 0 w 1797"/>
                    <a:gd name="T85" fmla="*/ 0 h 8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97" h="897">
                      <a:moveTo>
                        <a:pt x="0" y="0"/>
                      </a:moveTo>
                      <a:lnTo>
                        <a:pt x="2" y="46"/>
                      </a:lnTo>
                      <a:lnTo>
                        <a:pt x="5" y="92"/>
                      </a:lnTo>
                      <a:lnTo>
                        <a:pt x="10" y="135"/>
                      </a:lnTo>
                      <a:lnTo>
                        <a:pt x="19" y="180"/>
                      </a:lnTo>
                      <a:lnTo>
                        <a:pt x="29" y="223"/>
                      </a:lnTo>
                      <a:lnTo>
                        <a:pt x="41" y="266"/>
                      </a:lnTo>
                      <a:lnTo>
                        <a:pt x="55" y="307"/>
                      </a:lnTo>
                      <a:lnTo>
                        <a:pt x="72" y="348"/>
                      </a:lnTo>
                      <a:lnTo>
                        <a:pt x="89" y="387"/>
                      </a:lnTo>
                      <a:lnTo>
                        <a:pt x="109" y="427"/>
                      </a:lnTo>
                      <a:lnTo>
                        <a:pt x="131" y="464"/>
                      </a:lnTo>
                      <a:lnTo>
                        <a:pt x="154" y="500"/>
                      </a:lnTo>
                      <a:lnTo>
                        <a:pt x="179" y="535"/>
                      </a:lnTo>
                      <a:lnTo>
                        <a:pt x="207" y="569"/>
                      </a:lnTo>
                      <a:lnTo>
                        <a:pt x="235" y="602"/>
                      </a:lnTo>
                      <a:lnTo>
                        <a:pt x="265" y="634"/>
                      </a:lnTo>
                      <a:lnTo>
                        <a:pt x="295" y="664"/>
                      </a:lnTo>
                      <a:lnTo>
                        <a:pt x="328" y="692"/>
                      </a:lnTo>
                      <a:lnTo>
                        <a:pt x="362" y="718"/>
                      </a:lnTo>
                      <a:lnTo>
                        <a:pt x="397" y="744"/>
                      </a:lnTo>
                      <a:lnTo>
                        <a:pt x="434" y="767"/>
                      </a:lnTo>
                      <a:lnTo>
                        <a:pt x="472" y="788"/>
                      </a:lnTo>
                      <a:lnTo>
                        <a:pt x="510" y="808"/>
                      </a:lnTo>
                      <a:lnTo>
                        <a:pt x="550" y="826"/>
                      </a:lnTo>
                      <a:lnTo>
                        <a:pt x="590" y="842"/>
                      </a:lnTo>
                      <a:lnTo>
                        <a:pt x="632" y="856"/>
                      </a:lnTo>
                      <a:lnTo>
                        <a:pt x="675" y="868"/>
                      </a:lnTo>
                      <a:lnTo>
                        <a:pt x="719" y="878"/>
                      </a:lnTo>
                      <a:lnTo>
                        <a:pt x="763" y="887"/>
                      </a:lnTo>
                      <a:lnTo>
                        <a:pt x="808" y="893"/>
                      </a:lnTo>
                      <a:lnTo>
                        <a:pt x="853" y="896"/>
                      </a:lnTo>
                      <a:lnTo>
                        <a:pt x="899" y="897"/>
                      </a:lnTo>
                      <a:lnTo>
                        <a:pt x="945" y="896"/>
                      </a:lnTo>
                      <a:lnTo>
                        <a:pt x="990" y="893"/>
                      </a:lnTo>
                      <a:lnTo>
                        <a:pt x="1035" y="887"/>
                      </a:lnTo>
                      <a:lnTo>
                        <a:pt x="1078" y="878"/>
                      </a:lnTo>
                      <a:lnTo>
                        <a:pt x="1122" y="868"/>
                      </a:lnTo>
                      <a:lnTo>
                        <a:pt x="1165" y="856"/>
                      </a:lnTo>
                      <a:lnTo>
                        <a:pt x="1207" y="842"/>
                      </a:lnTo>
                      <a:lnTo>
                        <a:pt x="1247" y="826"/>
                      </a:lnTo>
                      <a:lnTo>
                        <a:pt x="1287" y="808"/>
                      </a:lnTo>
                      <a:lnTo>
                        <a:pt x="1325" y="788"/>
                      </a:lnTo>
                      <a:lnTo>
                        <a:pt x="1364" y="767"/>
                      </a:lnTo>
                      <a:lnTo>
                        <a:pt x="1400" y="744"/>
                      </a:lnTo>
                      <a:lnTo>
                        <a:pt x="1435" y="718"/>
                      </a:lnTo>
                      <a:lnTo>
                        <a:pt x="1469" y="692"/>
                      </a:lnTo>
                      <a:lnTo>
                        <a:pt x="1502" y="664"/>
                      </a:lnTo>
                      <a:lnTo>
                        <a:pt x="1532" y="634"/>
                      </a:lnTo>
                      <a:lnTo>
                        <a:pt x="1562" y="602"/>
                      </a:lnTo>
                      <a:lnTo>
                        <a:pt x="1591" y="569"/>
                      </a:lnTo>
                      <a:lnTo>
                        <a:pt x="1618" y="535"/>
                      </a:lnTo>
                      <a:lnTo>
                        <a:pt x="1643" y="500"/>
                      </a:lnTo>
                      <a:lnTo>
                        <a:pt x="1666" y="464"/>
                      </a:lnTo>
                      <a:lnTo>
                        <a:pt x="1688" y="427"/>
                      </a:lnTo>
                      <a:lnTo>
                        <a:pt x="1708" y="387"/>
                      </a:lnTo>
                      <a:lnTo>
                        <a:pt x="1725" y="348"/>
                      </a:lnTo>
                      <a:lnTo>
                        <a:pt x="1742" y="307"/>
                      </a:lnTo>
                      <a:lnTo>
                        <a:pt x="1756" y="266"/>
                      </a:lnTo>
                      <a:lnTo>
                        <a:pt x="1768" y="223"/>
                      </a:lnTo>
                      <a:lnTo>
                        <a:pt x="1778" y="180"/>
                      </a:lnTo>
                      <a:lnTo>
                        <a:pt x="1787" y="135"/>
                      </a:lnTo>
                      <a:lnTo>
                        <a:pt x="1792" y="92"/>
                      </a:lnTo>
                      <a:lnTo>
                        <a:pt x="1796" y="46"/>
                      </a:lnTo>
                      <a:lnTo>
                        <a:pt x="1797" y="0"/>
                      </a:lnTo>
                      <a:lnTo>
                        <a:pt x="1711" y="0"/>
                      </a:lnTo>
                      <a:lnTo>
                        <a:pt x="1638" y="0"/>
                      </a:lnTo>
                      <a:lnTo>
                        <a:pt x="1574" y="0"/>
                      </a:lnTo>
                      <a:lnTo>
                        <a:pt x="1520" y="0"/>
                      </a:lnTo>
                      <a:lnTo>
                        <a:pt x="1474" y="0"/>
                      </a:lnTo>
                      <a:lnTo>
                        <a:pt x="1436" y="0"/>
                      </a:lnTo>
                      <a:lnTo>
                        <a:pt x="1402" y="0"/>
                      </a:lnTo>
                      <a:lnTo>
                        <a:pt x="1372" y="0"/>
                      </a:lnTo>
                      <a:lnTo>
                        <a:pt x="1345" y="0"/>
                      </a:lnTo>
                      <a:lnTo>
                        <a:pt x="1319" y="0"/>
                      </a:lnTo>
                      <a:lnTo>
                        <a:pt x="1293" y="0"/>
                      </a:lnTo>
                      <a:lnTo>
                        <a:pt x="1266" y="0"/>
                      </a:lnTo>
                      <a:lnTo>
                        <a:pt x="1236" y="0"/>
                      </a:lnTo>
                      <a:lnTo>
                        <a:pt x="1202" y="0"/>
                      </a:lnTo>
                      <a:lnTo>
                        <a:pt x="1164" y="0"/>
                      </a:lnTo>
                      <a:lnTo>
                        <a:pt x="1118" y="0"/>
                      </a:lnTo>
                      <a:lnTo>
                        <a:pt x="1117" y="23"/>
                      </a:lnTo>
                      <a:lnTo>
                        <a:pt x="1114" y="43"/>
                      </a:lnTo>
                      <a:lnTo>
                        <a:pt x="1108" y="65"/>
                      </a:lnTo>
                      <a:lnTo>
                        <a:pt x="1100" y="85"/>
                      </a:lnTo>
                      <a:lnTo>
                        <a:pt x="1092" y="105"/>
                      </a:lnTo>
                      <a:lnTo>
                        <a:pt x="1081" y="122"/>
                      </a:lnTo>
                      <a:lnTo>
                        <a:pt x="1067" y="139"/>
                      </a:lnTo>
                      <a:lnTo>
                        <a:pt x="1053" y="155"/>
                      </a:lnTo>
                      <a:lnTo>
                        <a:pt x="1038" y="169"/>
                      </a:lnTo>
                      <a:lnTo>
                        <a:pt x="1021" y="181"/>
                      </a:lnTo>
                      <a:lnTo>
                        <a:pt x="1003" y="192"/>
                      </a:lnTo>
                      <a:lnTo>
                        <a:pt x="984" y="201"/>
                      </a:lnTo>
                      <a:lnTo>
                        <a:pt x="963" y="209"/>
                      </a:lnTo>
                      <a:lnTo>
                        <a:pt x="942" y="214"/>
                      </a:lnTo>
                      <a:lnTo>
                        <a:pt x="921" y="218"/>
                      </a:lnTo>
                      <a:lnTo>
                        <a:pt x="899" y="219"/>
                      </a:lnTo>
                      <a:lnTo>
                        <a:pt x="877" y="218"/>
                      </a:lnTo>
                      <a:lnTo>
                        <a:pt x="855" y="214"/>
                      </a:lnTo>
                      <a:lnTo>
                        <a:pt x="834" y="209"/>
                      </a:lnTo>
                      <a:lnTo>
                        <a:pt x="813" y="201"/>
                      </a:lnTo>
                      <a:lnTo>
                        <a:pt x="794" y="192"/>
                      </a:lnTo>
                      <a:lnTo>
                        <a:pt x="776" y="181"/>
                      </a:lnTo>
                      <a:lnTo>
                        <a:pt x="759" y="169"/>
                      </a:lnTo>
                      <a:lnTo>
                        <a:pt x="744" y="155"/>
                      </a:lnTo>
                      <a:lnTo>
                        <a:pt x="730" y="139"/>
                      </a:lnTo>
                      <a:lnTo>
                        <a:pt x="717" y="122"/>
                      </a:lnTo>
                      <a:lnTo>
                        <a:pt x="706" y="105"/>
                      </a:lnTo>
                      <a:lnTo>
                        <a:pt x="697" y="85"/>
                      </a:lnTo>
                      <a:lnTo>
                        <a:pt x="689" y="65"/>
                      </a:lnTo>
                      <a:lnTo>
                        <a:pt x="684" y="43"/>
                      </a:lnTo>
                      <a:lnTo>
                        <a:pt x="680" y="23"/>
                      </a:lnTo>
                      <a:lnTo>
                        <a:pt x="679" y="0"/>
                      </a:lnTo>
                      <a:lnTo>
                        <a:pt x="594" y="0"/>
                      </a:lnTo>
                      <a:lnTo>
                        <a:pt x="520" y="0"/>
                      </a:lnTo>
                      <a:lnTo>
                        <a:pt x="457" y="0"/>
                      </a:lnTo>
                      <a:lnTo>
                        <a:pt x="403" y="0"/>
                      </a:lnTo>
                      <a:lnTo>
                        <a:pt x="357" y="0"/>
                      </a:lnTo>
                      <a:lnTo>
                        <a:pt x="318" y="0"/>
                      </a:lnTo>
                      <a:lnTo>
                        <a:pt x="284" y="0"/>
                      </a:lnTo>
                      <a:lnTo>
                        <a:pt x="255" y="0"/>
                      </a:lnTo>
                      <a:lnTo>
                        <a:pt x="227" y="0"/>
                      </a:lnTo>
                      <a:lnTo>
                        <a:pt x="201" y="0"/>
                      </a:lnTo>
                      <a:lnTo>
                        <a:pt x="176" y="0"/>
                      </a:lnTo>
                      <a:lnTo>
                        <a:pt x="149" y="0"/>
                      </a:lnTo>
                      <a:lnTo>
                        <a:pt x="119" y="0"/>
                      </a:lnTo>
                      <a:lnTo>
                        <a:pt x="85" y="0"/>
                      </a:lnTo>
                      <a:lnTo>
                        <a:pt x="47" y="0"/>
                      </a:lnTo>
                      <a:lnTo>
                        <a:pt x="0" y="0"/>
                      </a:lnTo>
                      <a:close/>
                    </a:path>
                  </a:pathLst>
                </a:custGeom>
                <a:solidFill>
                  <a:srgbClr val="F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68" name="Freeform 549">
                  <a:extLst>
                    <a:ext uri="{FF2B5EF4-FFF2-40B4-BE49-F238E27FC236}">
                      <a16:creationId xmlns:a16="http://schemas.microsoft.com/office/drawing/2014/main" id="{08547FEC-A719-4D9F-A94B-2E274BC6D576}"/>
                    </a:ext>
                  </a:extLst>
                </p:cNvPr>
                <p:cNvSpPr>
                  <a:spLocks/>
                </p:cNvSpPr>
                <p:nvPr/>
              </p:nvSpPr>
              <p:spPr bwMode="auto">
                <a:xfrm>
                  <a:off x="1965" y="2803"/>
                  <a:ext cx="592" cy="295"/>
                </a:xfrm>
                <a:custGeom>
                  <a:avLst/>
                  <a:gdLst>
                    <a:gd name="T0" fmla="*/ 0 w 1777"/>
                    <a:gd name="T1" fmla="*/ 0 h 887"/>
                    <a:gd name="T2" fmla="*/ 0 w 1777"/>
                    <a:gd name="T3" fmla="*/ 0 h 887"/>
                    <a:gd name="T4" fmla="*/ 0 w 1777"/>
                    <a:gd name="T5" fmla="*/ 0 h 887"/>
                    <a:gd name="T6" fmla="*/ 0 w 1777"/>
                    <a:gd name="T7" fmla="*/ 1 h 887"/>
                    <a:gd name="T8" fmla="*/ 0 w 1777"/>
                    <a:gd name="T9" fmla="*/ 1 h 887"/>
                    <a:gd name="T10" fmla="*/ 0 w 1777"/>
                    <a:gd name="T11" fmla="*/ 1 h 887"/>
                    <a:gd name="T12" fmla="*/ 1 w 1777"/>
                    <a:gd name="T13" fmla="*/ 1 h 887"/>
                    <a:gd name="T14" fmla="*/ 1 w 1777"/>
                    <a:gd name="T15" fmla="*/ 1 h 887"/>
                    <a:gd name="T16" fmla="*/ 1 w 1777"/>
                    <a:gd name="T17" fmla="*/ 1 h 887"/>
                    <a:gd name="T18" fmla="*/ 1 w 1777"/>
                    <a:gd name="T19" fmla="*/ 1 h 887"/>
                    <a:gd name="T20" fmla="*/ 1 w 1777"/>
                    <a:gd name="T21" fmla="*/ 1 h 887"/>
                    <a:gd name="T22" fmla="*/ 1 w 1777"/>
                    <a:gd name="T23" fmla="*/ 1 h 887"/>
                    <a:gd name="T24" fmla="*/ 2 w 1777"/>
                    <a:gd name="T25" fmla="*/ 1 h 887"/>
                    <a:gd name="T26" fmla="*/ 2 w 1777"/>
                    <a:gd name="T27" fmla="*/ 1 h 887"/>
                    <a:gd name="T28" fmla="*/ 2 w 1777"/>
                    <a:gd name="T29" fmla="*/ 1 h 887"/>
                    <a:gd name="T30" fmla="*/ 2 w 1777"/>
                    <a:gd name="T31" fmla="*/ 1 h 887"/>
                    <a:gd name="T32" fmla="*/ 2 w 1777"/>
                    <a:gd name="T33" fmla="*/ 1 h 887"/>
                    <a:gd name="T34" fmla="*/ 2 w 1777"/>
                    <a:gd name="T35" fmla="*/ 1 h 887"/>
                    <a:gd name="T36" fmla="*/ 2 w 1777"/>
                    <a:gd name="T37" fmla="*/ 0 h 887"/>
                    <a:gd name="T38" fmla="*/ 2 w 1777"/>
                    <a:gd name="T39" fmla="*/ 0 h 887"/>
                    <a:gd name="T40" fmla="*/ 2 w 1777"/>
                    <a:gd name="T41" fmla="*/ 0 h 887"/>
                    <a:gd name="T42" fmla="*/ 2 w 1777"/>
                    <a:gd name="T43" fmla="*/ 0 h 887"/>
                    <a:gd name="T44" fmla="*/ 2 w 1777"/>
                    <a:gd name="T45" fmla="*/ 0 h 887"/>
                    <a:gd name="T46" fmla="*/ 2 w 1777"/>
                    <a:gd name="T47" fmla="*/ 0 h 887"/>
                    <a:gd name="T48" fmla="*/ 2 w 1777"/>
                    <a:gd name="T49" fmla="*/ 0 h 887"/>
                    <a:gd name="T50" fmla="*/ 2 w 1777"/>
                    <a:gd name="T51" fmla="*/ 0 h 887"/>
                    <a:gd name="T52" fmla="*/ 2 w 1777"/>
                    <a:gd name="T53" fmla="*/ 0 h 887"/>
                    <a:gd name="T54" fmla="*/ 2 w 1777"/>
                    <a:gd name="T55" fmla="*/ 0 h 887"/>
                    <a:gd name="T56" fmla="*/ 1 w 1777"/>
                    <a:gd name="T57" fmla="*/ 0 h 887"/>
                    <a:gd name="T58" fmla="*/ 1 w 1777"/>
                    <a:gd name="T59" fmla="*/ 0 h 887"/>
                    <a:gd name="T60" fmla="*/ 1 w 1777"/>
                    <a:gd name="T61" fmla="*/ 0 h 887"/>
                    <a:gd name="T62" fmla="*/ 1 w 1777"/>
                    <a:gd name="T63" fmla="*/ 0 h 887"/>
                    <a:gd name="T64" fmla="*/ 1 w 1777"/>
                    <a:gd name="T65" fmla="*/ 0 h 887"/>
                    <a:gd name="T66" fmla="*/ 1 w 1777"/>
                    <a:gd name="T67" fmla="*/ 0 h 887"/>
                    <a:gd name="T68" fmla="*/ 1 w 1777"/>
                    <a:gd name="T69" fmla="*/ 0 h 887"/>
                    <a:gd name="T70" fmla="*/ 1 w 1777"/>
                    <a:gd name="T71" fmla="*/ 0 h 887"/>
                    <a:gd name="T72" fmla="*/ 1 w 1777"/>
                    <a:gd name="T73" fmla="*/ 0 h 887"/>
                    <a:gd name="T74" fmla="*/ 1 w 1777"/>
                    <a:gd name="T75" fmla="*/ 0 h 887"/>
                    <a:gd name="T76" fmla="*/ 1 w 1777"/>
                    <a:gd name="T77" fmla="*/ 0 h 887"/>
                    <a:gd name="T78" fmla="*/ 0 w 1777"/>
                    <a:gd name="T79" fmla="*/ 0 h 887"/>
                    <a:gd name="T80" fmla="*/ 0 w 1777"/>
                    <a:gd name="T81" fmla="*/ 0 h 887"/>
                    <a:gd name="T82" fmla="*/ 0 w 1777"/>
                    <a:gd name="T83" fmla="*/ 0 h 887"/>
                    <a:gd name="T84" fmla="*/ 0 w 1777"/>
                    <a:gd name="T85" fmla="*/ 0 h 88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77" h="887">
                      <a:moveTo>
                        <a:pt x="0" y="0"/>
                      </a:moveTo>
                      <a:lnTo>
                        <a:pt x="1" y="46"/>
                      </a:lnTo>
                      <a:lnTo>
                        <a:pt x="5" y="91"/>
                      </a:lnTo>
                      <a:lnTo>
                        <a:pt x="10" y="134"/>
                      </a:lnTo>
                      <a:lnTo>
                        <a:pt x="19" y="178"/>
                      </a:lnTo>
                      <a:lnTo>
                        <a:pt x="29" y="221"/>
                      </a:lnTo>
                      <a:lnTo>
                        <a:pt x="41" y="263"/>
                      </a:lnTo>
                      <a:lnTo>
                        <a:pt x="54" y="304"/>
                      </a:lnTo>
                      <a:lnTo>
                        <a:pt x="71" y="345"/>
                      </a:lnTo>
                      <a:lnTo>
                        <a:pt x="88" y="384"/>
                      </a:lnTo>
                      <a:lnTo>
                        <a:pt x="108" y="421"/>
                      </a:lnTo>
                      <a:lnTo>
                        <a:pt x="130" y="459"/>
                      </a:lnTo>
                      <a:lnTo>
                        <a:pt x="153" y="495"/>
                      </a:lnTo>
                      <a:lnTo>
                        <a:pt x="178" y="530"/>
                      </a:lnTo>
                      <a:lnTo>
                        <a:pt x="204" y="564"/>
                      </a:lnTo>
                      <a:lnTo>
                        <a:pt x="232" y="596"/>
                      </a:lnTo>
                      <a:lnTo>
                        <a:pt x="261" y="626"/>
                      </a:lnTo>
                      <a:lnTo>
                        <a:pt x="292" y="656"/>
                      </a:lnTo>
                      <a:lnTo>
                        <a:pt x="325" y="684"/>
                      </a:lnTo>
                      <a:lnTo>
                        <a:pt x="358" y="711"/>
                      </a:lnTo>
                      <a:lnTo>
                        <a:pt x="393" y="735"/>
                      </a:lnTo>
                      <a:lnTo>
                        <a:pt x="429" y="758"/>
                      </a:lnTo>
                      <a:lnTo>
                        <a:pt x="466" y="780"/>
                      </a:lnTo>
                      <a:lnTo>
                        <a:pt x="505" y="799"/>
                      </a:lnTo>
                      <a:lnTo>
                        <a:pt x="544" y="817"/>
                      </a:lnTo>
                      <a:lnTo>
                        <a:pt x="584" y="833"/>
                      </a:lnTo>
                      <a:lnTo>
                        <a:pt x="625" y="847"/>
                      </a:lnTo>
                      <a:lnTo>
                        <a:pt x="667" y="859"/>
                      </a:lnTo>
                      <a:lnTo>
                        <a:pt x="710" y="868"/>
                      </a:lnTo>
                      <a:lnTo>
                        <a:pt x="754" y="877"/>
                      </a:lnTo>
                      <a:lnTo>
                        <a:pt x="799" y="883"/>
                      </a:lnTo>
                      <a:lnTo>
                        <a:pt x="844" y="886"/>
                      </a:lnTo>
                      <a:lnTo>
                        <a:pt x="889" y="887"/>
                      </a:lnTo>
                      <a:lnTo>
                        <a:pt x="934" y="886"/>
                      </a:lnTo>
                      <a:lnTo>
                        <a:pt x="978" y="883"/>
                      </a:lnTo>
                      <a:lnTo>
                        <a:pt x="1023" y="877"/>
                      </a:lnTo>
                      <a:lnTo>
                        <a:pt x="1067" y="868"/>
                      </a:lnTo>
                      <a:lnTo>
                        <a:pt x="1110" y="859"/>
                      </a:lnTo>
                      <a:lnTo>
                        <a:pt x="1152" y="847"/>
                      </a:lnTo>
                      <a:lnTo>
                        <a:pt x="1193" y="833"/>
                      </a:lnTo>
                      <a:lnTo>
                        <a:pt x="1233" y="817"/>
                      </a:lnTo>
                      <a:lnTo>
                        <a:pt x="1272" y="799"/>
                      </a:lnTo>
                      <a:lnTo>
                        <a:pt x="1311" y="780"/>
                      </a:lnTo>
                      <a:lnTo>
                        <a:pt x="1348" y="758"/>
                      </a:lnTo>
                      <a:lnTo>
                        <a:pt x="1384" y="735"/>
                      </a:lnTo>
                      <a:lnTo>
                        <a:pt x="1419" y="711"/>
                      </a:lnTo>
                      <a:lnTo>
                        <a:pt x="1452" y="684"/>
                      </a:lnTo>
                      <a:lnTo>
                        <a:pt x="1485" y="656"/>
                      </a:lnTo>
                      <a:lnTo>
                        <a:pt x="1516" y="626"/>
                      </a:lnTo>
                      <a:lnTo>
                        <a:pt x="1545" y="596"/>
                      </a:lnTo>
                      <a:lnTo>
                        <a:pt x="1573" y="564"/>
                      </a:lnTo>
                      <a:lnTo>
                        <a:pt x="1599" y="530"/>
                      </a:lnTo>
                      <a:lnTo>
                        <a:pt x="1624" y="495"/>
                      </a:lnTo>
                      <a:lnTo>
                        <a:pt x="1647" y="459"/>
                      </a:lnTo>
                      <a:lnTo>
                        <a:pt x="1669" y="421"/>
                      </a:lnTo>
                      <a:lnTo>
                        <a:pt x="1689" y="384"/>
                      </a:lnTo>
                      <a:lnTo>
                        <a:pt x="1707" y="345"/>
                      </a:lnTo>
                      <a:lnTo>
                        <a:pt x="1723" y="304"/>
                      </a:lnTo>
                      <a:lnTo>
                        <a:pt x="1736" y="263"/>
                      </a:lnTo>
                      <a:lnTo>
                        <a:pt x="1748" y="221"/>
                      </a:lnTo>
                      <a:lnTo>
                        <a:pt x="1758" y="178"/>
                      </a:lnTo>
                      <a:lnTo>
                        <a:pt x="1767" y="134"/>
                      </a:lnTo>
                      <a:lnTo>
                        <a:pt x="1772" y="91"/>
                      </a:lnTo>
                      <a:lnTo>
                        <a:pt x="1776" y="46"/>
                      </a:lnTo>
                      <a:lnTo>
                        <a:pt x="1777" y="0"/>
                      </a:lnTo>
                      <a:lnTo>
                        <a:pt x="1689" y="0"/>
                      </a:lnTo>
                      <a:lnTo>
                        <a:pt x="1613" y="0"/>
                      </a:lnTo>
                      <a:lnTo>
                        <a:pt x="1549" y="0"/>
                      </a:lnTo>
                      <a:lnTo>
                        <a:pt x="1494" y="0"/>
                      </a:lnTo>
                      <a:lnTo>
                        <a:pt x="1448" y="0"/>
                      </a:lnTo>
                      <a:lnTo>
                        <a:pt x="1408" y="0"/>
                      </a:lnTo>
                      <a:lnTo>
                        <a:pt x="1374" y="0"/>
                      </a:lnTo>
                      <a:lnTo>
                        <a:pt x="1345" y="0"/>
                      </a:lnTo>
                      <a:lnTo>
                        <a:pt x="1318" y="0"/>
                      </a:lnTo>
                      <a:lnTo>
                        <a:pt x="1293" y="0"/>
                      </a:lnTo>
                      <a:lnTo>
                        <a:pt x="1269" y="0"/>
                      </a:lnTo>
                      <a:lnTo>
                        <a:pt x="1244" y="0"/>
                      </a:lnTo>
                      <a:lnTo>
                        <a:pt x="1216" y="0"/>
                      </a:lnTo>
                      <a:lnTo>
                        <a:pt x="1186" y="0"/>
                      </a:lnTo>
                      <a:lnTo>
                        <a:pt x="1150" y="0"/>
                      </a:lnTo>
                      <a:lnTo>
                        <a:pt x="1108" y="0"/>
                      </a:lnTo>
                      <a:lnTo>
                        <a:pt x="1107" y="23"/>
                      </a:lnTo>
                      <a:lnTo>
                        <a:pt x="1104" y="43"/>
                      </a:lnTo>
                      <a:lnTo>
                        <a:pt x="1098" y="65"/>
                      </a:lnTo>
                      <a:lnTo>
                        <a:pt x="1090" y="85"/>
                      </a:lnTo>
                      <a:lnTo>
                        <a:pt x="1082" y="105"/>
                      </a:lnTo>
                      <a:lnTo>
                        <a:pt x="1071" y="122"/>
                      </a:lnTo>
                      <a:lnTo>
                        <a:pt x="1057" y="139"/>
                      </a:lnTo>
                      <a:lnTo>
                        <a:pt x="1043" y="155"/>
                      </a:lnTo>
                      <a:lnTo>
                        <a:pt x="1028" y="169"/>
                      </a:lnTo>
                      <a:lnTo>
                        <a:pt x="1011" y="181"/>
                      </a:lnTo>
                      <a:lnTo>
                        <a:pt x="993" y="192"/>
                      </a:lnTo>
                      <a:lnTo>
                        <a:pt x="974" y="201"/>
                      </a:lnTo>
                      <a:lnTo>
                        <a:pt x="953" y="209"/>
                      </a:lnTo>
                      <a:lnTo>
                        <a:pt x="932" y="214"/>
                      </a:lnTo>
                      <a:lnTo>
                        <a:pt x="911" y="218"/>
                      </a:lnTo>
                      <a:lnTo>
                        <a:pt x="889" y="219"/>
                      </a:lnTo>
                      <a:lnTo>
                        <a:pt x="867" y="218"/>
                      </a:lnTo>
                      <a:lnTo>
                        <a:pt x="845" y="214"/>
                      </a:lnTo>
                      <a:lnTo>
                        <a:pt x="824" y="209"/>
                      </a:lnTo>
                      <a:lnTo>
                        <a:pt x="803" y="201"/>
                      </a:lnTo>
                      <a:lnTo>
                        <a:pt x="784" y="192"/>
                      </a:lnTo>
                      <a:lnTo>
                        <a:pt x="766" y="181"/>
                      </a:lnTo>
                      <a:lnTo>
                        <a:pt x="749" y="169"/>
                      </a:lnTo>
                      <a:lnTo>
                        <a:pt x="734" y="155"/>
                      </a:lnTo>
                      <a:lnTo>
                        <a:pt x="720" y="139"/>
                      </a:lnTo>
                      <a:lnTo>
                        <a:pt x="707" y="122"/>
                      </a:lnTo>
                      <a:lnTo>
                        <a:pt x="696" y="105"/>
                      </a:lnTo>
                      <a:lnTo>
                        <a:pt x="687" y="85"/>
                      </a:lnTo>
                      <a:lnTo>
                        <a:pt x="679" y="65"/>
                      </a:lnTo>
                      <a:lnTo>
                        <a:pt x="674" y="43"/>
                      </a:lnTo>
                      <a:lnTo>
                        <a:pt x="670" y="23"/>
                      </a:lnTo>
                      <a:lnTo>
                        <a:pt x="669" y="0"/>
                      </a:lnTo>
                      <a:lnTo>
                        <a:pt x="582" y="0"/>
                      </a:lnTo>
                      <a:lnTo>
                        <a:pt x="507" y="0"/>
                      </a:lnTo>
                      <a:lnTo>
                        <a:pt x="442" y="0"/>
                      </a:lnTo>
                      <a:lnTo>
                        <a:pt x="387" y="0"/>
                      </a:lnTo>
                      <a:lnTo>
                        <a:pt x="341" y="0"/>
                      </a:lnTo>
                      <a:lnTo>
                        <a:pt x="301" y="0"/>
                      </a:lnTo>
                      <a:lnTo>
                        <a:pt x="267" y="0"/>
                      </a:lnTo>
                      <a:lnTo>
                        <a:pt x="238" y="0"/>
                      </a:lnTo>
                      <a:lnTo>
                        <a:pt x="211" y="0"/>
                      </a:lnTo>
                      <a:lnTo>
                        <a:pt x="187" y="0"/>
                      </a:lnTo>
                      <a:lnTo>
                        <a:pt x="162" y="0"/>
                      </a:lnTo>
                      <a:lnTo>
                        <a:pt x="136" y="0"/>
                      </a:lnTo>
                      <a:lnTo>
                        <a:pt x="109" y="0"/>
                      </a:lnTo>
                      <a:lnTo>
                        <a:pt x="78" y="0"/>
                      </a:lnTo>
                      <a:lnTo>
                        <a:pt x="42" y="0"/>
                      </a:lnTo>
                      <a:lnTo>
                        <a:pt x="0" y="0"/>
                      </a:lnTo>
                      <a:close/>
                    </a:path>
                  </a:pathLst>
                </a:custGeom>
                <a:solidFill>
                  <a:srgbClr val="F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69" name="Freeform 550">
                  <a:extLst>
                    <a:ext uri="{FF2B5EF4-FFF2-40B4-BE49-F238E27FC236}">
                      <a16:creationId xmlns:a16="http://schemas.microsoft.com/office/drawing/2014/main" id="{119823C1-1760-46D2-8626-96C80EBFCCEC}"/>
                    </a:ext>
                  </a:extLst>
                </p:cNvPr>
                <p:cNvSpPr>
                  <a:spLocks/>
                </p:cNvSpPr>
                <p:nvPr/>
              </p:nvSpPr>
              <p:spPr bwMode="auto">
                <a:xfrm>
                  <a:off x="1969" y="2803"/>
                  <a:ext cx="585" cy="292"/>
                </a:xfrm>
                <a:custGeom>
                  <a:avLst/>
                  <a:gdLst>
                    <a:gd name="T0" fmla="*/ 2 w 1755"/>
                    <a:gd name="T1" fmla="*/ 0 h 876"/>
                    <a:gd name="T2" fmla="*/ 2 w 1755"/>
                    <a:gd name="T3" fmla="*/ 0 h 876"/>
                    <a:gd name="T4" fmla="*/ 2 w 1755"/>
                    <a:gd name="T5" fmla="*/ 0 h 876"/>
                    <a:gd name="T6" fmla="*/ 2 w 1755"/>
                    <a:gd name="T7" fmla="*/ 0 h 876"/>
                    <a:gd name="T8" fmla="*/ 2 w 1755"/>
                    <a:gd name="T9" fmla="*/ 0 h 876"/>
                    <a:gd name="T10" fmla="*/ 2 w 1755"/>
                    <a:gd name="T11" fmla="*/ 1 h 876"/>
                    <a:gd name="T12" fmla="*/ 2 w 1755"/>
                    <a:gd name="T13" fmla="*/ 1 h 876"/>
                    <a:gd name="T14" fmla="*/ 2 w 1755"/>
                    <a:gd name="T15" fmla="*/ 1 h 876"/>
                    <a:gd name="T16" fmla="*/ 2 w 1755"/>
                    <a:gd name="T17" fmla="*/ 1 h 876"/>
                    <a:gd name="T18" fmla="*/ 2 w 1755"/>
                    <a:gd name="T19" fmla="*/ 1 h 876"/>
                    <a:gd name="T20" fmla="*/ 2 w 1755"/>
                    <a:gd name="T21" fmla="*/ 1 h 876"/>
                    <a:gd name="T22" fmla="*/ 2 w 1755"/>
                    <a:gd name="T23" fmla="*/ 1 h 876"/>
                    <a:gd name="T24" fmla="*/ 2 w 1755"/>
                    <a:gd name="T25" fmla="*/ 1 h 876"/>
                    <a:gd name="T26" fmla="*/ 2 w 1755"/>
                    <a:gd name="T27" fmla="*/ 1 h 876"/>
                    <a:gd name="T28" fmla="*/ 1 w 1755"/>
                    <a:gd name="T29" fmla="*/ 1 h 876"/>
                    <a:gd name="T30" fmla="*/ 1 w 1755"/>
                    <a:gd name="T31" fmla="*/ 1 h 876"/>
                    <a:gd name="T32" fmla="*/ 1 w 1755"/>
                    <a:gd name="T33" fmla="*/ 1 h 876"/>
                    <a:gd name="T34" fmla="*/ 1 w 1755"/>
                    <a:gd name="T35" fmla="*/ 1 h 876"/>
                    <a:gd name="T36" fmla="*/ 1 w 1755"/>
                    <a:gd name="T37" fmla="*/ 1 h 876"/>
                    <a:gd name="T38" fmla="*/ 1 w 1755"/>
                    <a:gd name="T39" fmla="*/ 1 h 876"/>
                    <a:gd name="T40" fmla="*/ 1 w 1755"/>
                    <a:gd name="T41" fmla="*/ 1 h 876"/>
                    <a:gd name="T42" fmla="*/ 1 w 1755"/>
                    <a:gd name="T43" fmla="*/ 1 h 876"/>
                    <a:gd name="T44" fmla="*/ 1 w 1755"/>
                    <a:gd name="T45" fmla="*/ 1 h 876"/>
                    <a:gd name="T46" fmla="*/ 0 w 1755"/>
                    <a:gd name="T47" fmla="*/ 1 h 876"/>
                    <a:gd name="T48" fmla="*/ 0 w 1755"/>
                    <a:gd name="T49" fmla="*/ 1 h 876"/>
                    <a:gd name="T50" fmla="*/ 0 w 1755"/>
                    <a:gd name="T51" fmla="*/ 1 h 876"/>
                    <a:gd name="T52" fmla="*/ 0 w 1755"/>
                    <a:gd name="T53" fmla="*/ 1 h 876"/>
                    <a:gd name="T54" fmla="*/ 0 w 1755"/>
                    <a:gd name="T55" fmla="*/ 1 h 876"/>
                    <a:gd name="T56" fmla="*/ 0 w 1755"/>
                    <a:gd name="T57" fmla="*/ 0 h 876"/>
                    <a:gd name="T58" fmla="*/ 0 w 1755"/>
                    <a:gd name="T59" fmla="*/ 0 h 876"/>
                    <a:gd name="T60" fmla="*/ 0 w 1755"/>
                    <a:gd name="T61" fmla="*/ 0 h 876"/>
                    <a:gd name="T62" fmla="*/ 0 w 1755"/>
                    <a:gd name="T63" fmla="*/ 0 h 876"/>
                    <a:gd name="T64" fmla="*/ 0 w 1755"/>
                    <a:gd name="T65" fmla="*/ 0 h 876"/>
                    <a:gd name="T66" fmla="*/ 1 w 1755"/>
                    <a:gd name="T67" fmla="*/ 0 h 876"/>
                    <a:gd name="T68" fmla="*/ 1 w 1755"/>
                    <a:gd name="T69" fmla="*/ 0 h 876"/>
                    <a:gd name="T70" fmla="*/ 1 w 1755"/>
                    <a:gd name="T71" fmla="*/ 0 h 876"/>
                    <a:gd name="T72" fmla="*/ 1 w 1755"/>
                    <a:gd name="T73" fmla="*/ 0 h 876"/>
                    <a:gd name="T74" fmla="*/ 1 w 1755"/>
                    <a:gd name="T75" fmla="*/ 0 h 876"/>
                    <a:gd name="T76" fmla="*/ 1 w 1755"/>
                    <a:gd name="T77" fmla="*/ 0 h 876"/>
                    <a:gd name="T78" fmla="*/ 1 w 1755"/>
                    <a:gd name="T79" fmla="*/ 0 h 876"/>
                    <a:gd name="T80" fmla="*/ 1 w 1755"/>
                    <a:gd name="T81" fmla="*/ 0 h 876"/>
                    <a:gd name="T82" fmla="*/ 1 w 1755"/>
                    <a:gd name="T83" fmla="*/ 0 h 876"/>
                    <a:gd name="T84" fmla="*/ 1 w 1755"/>
                    <a:gd name="T85" fmla="*/ 0 h 876"/>
                    <a:gd name="T86" fmla="*/ 1 w 1755"/>
                    <a:gd name="T87" fmla="*/ 0 h 876"/>
                    <a:gd name="T88" fmla="*/ 1 w 1755"/>
                    <a:gd name="T89" fmla="*/ 0 h 876"/>
                    <a:gd name="T90" fmla="*/ 1 w 1755"/>
                    <a:gd name="T91" fmla="*/ 0 h 876"/>
                    <a:gd name="T92" fmla="*/ 1 w 1755"/>
                    <a:gd name="T93" fmla="*/ 0 h 876"/>
                    <a:gd name="T94" fmla="*/ 1 w 1755"/>
                    <a:gd name="T95" fmla="*/ 0 h 876"/>
                    <a:gd name="T96" fmla="*/ 2 w 1755"/>
                    <a:gd name="T97" fmla="*/ 0 h 8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755" h="876">
                      <a:moveTo>
                        <a:pt x="1097" y="0"/>
                      </a:moveTo>
                      <a:lnTo>
                        <a:pt x="1755" y="0"/>
                      </a:lnTo>
                      <a:lnTo>
                        <a:pt x="1754" y="44"/>
                      </a:lnTo>
                      <a:lnTo>
                        <a:pt x="1750" y="89"/>
                      </a:lnTo>
                      <a:lnTo>
                        <a:pt x="1745" y="133"/>
                      </a:lnTo>
                      <a:lnTo>
                        <a:pt x="1737" y="176"/>
                      </a:lnTo>
                      <a:lnTo>
                        <a:pt x="1727" y="219"/>
                      </a:lnTo>
                      <a:lnTo>
                        <a:pt x="1715" y="260"/>
                      </a:lnTo>
                      <a:lnTo>
                        <a:pt x="1701" y="301"/>
                      </a:lnTo>
                      <a:lnTo>
                        <a:pt x="1686" y="340"/>
                      </a:lnTo>
                      <a:lnTo>
                        <a:pt x="1668" y="379"/>
                      </a:lnTo>
                      <a:lnTo>
                        <a:pt x="1648" y="417"/>
                      </a:lnTo>
                      <a:lnTo>
                        <a:pt x="1628" y="453"/>
                      </a:lnTo>
                      <a:lnTo>
                        <a:pt x="1605" y="489"/>
                      </a:lnTo>
                      <a:lnTo>
                        <a:pt x="1580" y="523"/>
                      </a:lnTo>
                      <a:lnTo>
                        <a:pt x="1554" y="557"/>
                      </a:lnTo>
                      <a:lnTo>
                        <a:pt x="1527" y="589"/>
                      </a:lnTo>
                      <a:lnTo>
                        <a:pt x="1497" y="619"/>
                      </a:lnTo>
                      <a:lnTo>
                        <a:pt x="1466" y="648"/>
                      </a:lnTo>
                      <a:lnTo>
                        <a:pt x="1435" y="676"/>
                      </a:lnTo>
                      <a:lnTo>
                        <a:pt x="1402" y="702"/>
                      </a:lnTo>
                      <a:lnTo>
                        <a:pt x="1367" y="726"/>
                      </a:lnTo>
                      <a:lnTo>
                        <a:pt x="1332" y="749"/>
                      </a:lnTo>
                      <a:lnTo>
                        <a:pt x="1295" y="770"/>
                      </a:lnTo>
                      <a:lnTo>
                        <a:pt x="1257" y="790"/>
                      </a:lnTo>
                      <a:lnTo>
                        <a:pt x="1219" y="807"/>
                      </a:lnTo>
                      <a:lnTo>
                        <a:pt x="1178" y="822"/>
                      </a:lnTo>
                      <a:lnTo>
                        <a:pt x="1137" y="837"/>
                      </a:lnTo>
                      <a:lnTo>
                        <a:pt x="1096" y="849"/>
                      </a:lnTo>
                      <a:lnTo>
                        <a:pt x="1054" y="859"/>
                      </a:lnTo>
                      <a:lnTo>
                        <a:pt x="1010" y="866"/>
                      </a:lnTo>
                      <a:lnTo>
                        <a:pt x="966" y="872"/>
                      </a:lnTo>
                      <a:lnTo>
                        <a:pt x="923" y="875"/>
                      </a:lnTo>
                      <a:lnTo>
                        <a:pt x="878" y="876"/>
                      </a:lnTo>
                      <a:lnTo>
                        <a:pt x="833" y="875"/>
                      </a:lnTo>
                      <a:lnTo>
                        <a:pt x="789" y="872"/>
                      </a:lnTo>
                      <a:lnTo>
                        <a:pt x="745" y="866"/>
                      </a:lnTo>
                      <a:lnTo>
                        <a:pt x="701" y="859"/>
                      </a:lnTo>
                      <a:lnTo>
                        <a:pt x="659" y="849"/>
                      </a:lnTo>
                      <a:lnTo>
                        <a:pt x="618" y="837"/>
                      </a:lnTo>
                      <a:lnTo>
                        <a:pt x="577" y="822"/>
                      </a:lnTo>
                      <a:lnTo>
                        <a:pt x="537" y="807"/>
                      </a:lnTo>
                      <a:lnTo>
                        <a:pt x="498" y="790"/>
                      </a:lnTo>
                      <a:lnTo>
                        <a:pt x="460" y="770"/>
                      </a:lnTo>
                      <a:lnTo>
                        <a:pt x="424" y="749"/>
                      </a:lnTo>
                      <a:lnTo>
                        <a:pt x="388" y="726"/>
                      </a:lnTo>
                      <a:lnTo>
                        <a:pt x="353" y="702"/>
                      </a:lnTo>
                      <a:lnTo>
                        <a:pt x="321" y="676"/>
                      </a:lnTo>
                      <a:lnTo>
                        <a:pt x="289" y="648"/>
                      </a:lnTo>
                      <a:lnTo>
                        <a:pt x="258" y="619"/>
                      </a:lnTo>
                      <a:lnTo>
                        <a:pt x="228" y="589"/>
                      </a:lnTo>
                      <a:lnTo>
                        <a:pt x="201" y="557"/>
                      </a:lnTo>
                      <a:lnTo>
                        <a:pt x="175" y="523"/>
                      </a:lnTo>
                      <a:lnTo>
                        <a:pt x="151" y="489"/>
                      </a:lnTo>
                      <a:lnTo>
                        <a:pt x="128" y="453"/>
                      </a:lnTo>
                      <a:lnTo>
                        <a:pt x="107" y="417"/>
                      </a:lnTo>
                      <a:lnTo>
                        <a:pt x="87" y="379"/>
                      </a:lnTo>
                      <a:lnTo>
                        <a:pt x="69" y="340"/>
                      </a:lnTo>
                      <a:lnTo>
                        <a:pt x="54" y="301"/>
                      </a:lnTo>
                      <a:lnTo>
                        <a:pt x="40" y="260"/>
                      </a:lnTo>
                      <a:lnTo>
                        <a:pt x="28" y="219"/>
                      </a:lnTo>
                      <a:lnTo>
                        <a:pt x="18" y="176"/>
                      </a:lnTo>
                      <a:lnTo>
                        <a:pt x="10" y="133"/>
                      </a:lnTo>
                      <a:lnTo>
                        <a:pt x="5" y="89"/>
                      </a:lnTo>
                      <a:lnTo>
                        <a:pt x="1" y="44"/>
                      </a:lnTo>
                      <a:lnTo>
                        <a:pt x="0" y="0"/>
                      </a:lnTo>
                      <a:lnTo>
                        <a:pt x="658" y="0"/>
                      </a:lnTo>
                      <a:lnTo>
                        <a:pt x="659" y="23"/>
                      </a:lnTo>
                      <a:lnTo>
                        <a:pt x="663" y="43"/>
                      </a:lnTo>
                      <a:lnTo>
                        <a:pt x="668" y="65"/>
                      </a:lnTo>
                      <a:lnTo>
                        <a:pt x="676" y="85"/>
                      </a:lnTo>
                      <a:lnTo>
                        <a:pt x="685" y="105"/>
                      </a:lnTo>
                      <a:lnTo>
                        <a:pt x="696" y="122"/>
                      </a:lnTo>
                      <a:lnTo>
                        <a:pt x="709" y="139"/>
                      </a:lnTo>
                      <a:lnTo>
                        <a:pt x="723" y="155"/>
                      </a:lnTo>
                      <a:lnTo>
                        <a:pt x="738" y="169"/>
                      </a:lnTo>
                      <a:lnTo>
                        <a:pt x="755" y="181"/>
                      </a:lnTo>
                      <a:lnTo>
                        <a:pt x="773" y="192"/>
                      </a:lnTo>
                      <a:lnTo>
                        <a:pt x="792" y="201"/>
                      </a:lnTo>
                      <a:lnTo>
                        <a:pt x="813" y="209"/>
                      </a:lnTo>
                      <a:lnTo>
                        <a:pt x="834" y="214"/>
                      </a:lnTo>
                      <a:lnTo>
                        <a:pt x="856" y="218"/>
                      </a:lnTo>
                      <a:lnTo>
                        <a:pt x="878" y="219"/>
                      </a:lnTo>
                      <a:lnTo>
                        <a:pt x="900" y="218"/>
                      </a:lnTo>
                      <a:lnTo>
                        <a:pt x="921" y="214"/>
                      </a:lnTo>
                      <a:lnTo>
                        <a:pt x="942" y="209"/>
                      </a:lnTo>
                      <a:lnTo>
                        <a:pt x="963" y="201"/>
                      </a:lnTo>
                      <a:lnTo>
                        <a:pt x="982" y="192"/>
                      </a:lnTo>
                      <a:lnTo>
                        <a:pt x="1000" y="181"/>
                      </a:lnTo>
                      <a:lnTo>
                        <a:pt x="1017" y="169"/>
                      </a:lnTo>
                      <a:lnTo>
                        <a:pt x="1032" y="155"/>
                      </a:lnTo>
                      <a:lnTo>
                        <a:pt x="1046" y="139"/>
                      </a:lnTo>
                      <a:lnTo>
                        <a:pt x="1060" y="122"/>
                      </a:lnTo>
                      <a:lnTo>
                        <a:pt x="1071" y="105"/>
                      </a:lnTo>
                      <a:lnTo>
                        <a:pt x="1079" y="85"/>
                      </a:lnTo>
                      <a:lnTo>
                        <a:pt x="1087" y="65"/>
                      </a:lnTo>
                      <a:lnTo>
                        <a:pt x="1093" y="43"/>
                      </a:lnTo>
                      <a:lnTo>
                        <a:pt x="1096" y="23"/>
                      </a:lnTo>
                      <a:lnTo>
                        <a:pt x="109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70" name="Freeform 551">
                  <a:extLst>
                    <a:ext uri="{FF2B5EF4-FFF2-40B4-BE49-F238E27FC236}">
                      <a16:creationId xmlns:a16="http://schemas.microsoft.com/office/drawing/2014/main" id="{8D2B54EC-A66C-4B1A-BAA9-E85405A35AF1}"/>
                    </a:ext>
                  </a:extLst>
                </p:cNvPr>
                <p:cNvSpPr>
                  <a:spLocks/>
                </p:cNvSpPr>
                <p:nvPr/>
              </p:nvSpPr>
              <p:spPr bwMode="auto">
                <a:xfrm>
                  <a:off x="2334" y="2800"/>
                  <a:ext cx="222" cy="5"/>
                </a:xfrm>
                <a:custGeom>
                  <a:avLst/>
                  <a:gdLst>
                    <a:gd name="T0" fmla="*/ 1 w 666"/>
                    <a:gd name="T1" fmla="*/ 0 h 15"/>
                    <a:gd name="T2" fmla="*/ 1 w 666"/>
                    <a:gd name="T3" fmla="*/ 0 h 15"/>
                    <a:gd name="T4" fmla="*/ 0 w 666"/>
                    <a:gd name="T5" fmla="*/ 0 h 15"/>
                    <a:gd name="T6" fmla="*/ 0 w 666"/>
                    <a:gd name="T7" fmla="*/ 0 h 15"/>
                    <a:gd name="T8" fmla="*/ 1 w 666"/>
                    <a:gd name="T9" fmla="*/ 0 h 15"/>
                    <a:gd name="T10" fmla="*/ 1 w 666"/>
                    <a:gd name="T11" fmla="*/ 0 h 15"/>
                    <a:gd name="T12" fmla="*/ 1 w 666"/>
                    <a:gd name="T13" fmla="*/ 0 h 15"/>
                    <a:gd name="T14" fmla="*/ 1 w 666"/>
                    <a:gd name="T15" fmla="*/ 0 h 15"/>
                    <a:gd name="T16" fmla="*/ 1 w 666"/>
                    <a:gd name="T17" fmla="*/ 0 h 15"/>
                    <a:gd name="T18" fmla="*/ 1 w 666"/>
                    <a:gd name="T19" fmla="*/ 0 h 15"/>
                    <a:gd name="T20" fmla="*/ 1 w 666"/>
                    <a:gd name="T21" fmla="*/ 0 h 15"/>
                    <a:gd name="T22" fmla="*/ 1 w 66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6" h="15">
                      <a:moveTo>
                        <a:pt x="666" y="8"/>
                      </a:moveTo>
                      <a:lnTo>
                        <a:pt x="658" y="0"/>
                      </a:lnTo>
                      <a:lnTo>
                        <a:pt x="0" y="0"/>
                      </a:lnTo>
                      <a:lnTo>
                        <a:pt x="0" y="15"/>
                      </a:lnTo>
                      <a:lnTo>
                        <a:pt x="658" y="15"/>
                      </a:lnTo>
                      <a:lnTo>
                        <a:pt x="650" y="8"/>
                      </a:lnTo>
                      <a:lnTo>
                        <a:pt x="658" y="15"/>
                      </a:lnTo>
                      <a:lnTo>
                        <a:pt x="663" y="13"/>
                      </a:lnTo>
                      <a:lnTo>
                        <a:pt x="666" y="8"/>
                      </a:lnTo>
                      <a:lnTo>
                        <a:pt x="663" y="2"/>
                      </a:lnTo>
                      <a:lnTo>
                        <a:pt x="658" y="0"/>
                      </a:lnTo>
                      <a:lnTo>
                        <a:pt x="666" y="8"/>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71" name="Freeform 552">
                  <a:extLst>
                    <a:ext uri="{FF2B5EF4-FFF2-40B4-BE49-F238E27FC236}">
                      <a16:creationId xmlns:a16="http://schemas.microsoft.com/office/drawing/2014/main" id="{FCD5FCB9-38C5-491B-B945-A7821CE20FF2}"/>
                    </a:ext>
                  </a:extLst>
                </p:cNvPr>
                <p:cNvSpPr>
                  <a:spLocks/>
                </p:cNvSpPr>
                <p:nvPr/>
              </p:nvSpPr>
              <p:spPr bwMode="auto">
                <a:xfrm>
                  <a:off x="2261" y="2803"/>
                  <a:ext cx="295" cy="294"/>
                </a:xfrm>
                <a:custGeom>
                  <a:avLst/>
                  <a:gdLst>
                    <a:gd name="T0" fmla="*/ 0 w 885"/>
                    <a:gd name="T1" fmla="*/ 1 h 884"/>
                    <a:gd name="T2" fmla="*/ 0 w 885"/>
                    <a:gd name="T3" fmla="*/ 1 h 884"/>
                    <a:gd name="T4" fmla="*/ 0 w 885"/>
                    <a:gd name="T5" fmla="*/ 1 h 884"/>
                    <a:gd name="T6" fmla="*/ 0 w 885"/>
                    <a:gd name="T7" fmla="*/ 1 h 884"/>
                    <a:gd name="T8" fmla="*/ 0 w 885"/>
                    <a:gd name="T9" fmla="*/ 1 h 884"/>
                    <a:gd name="T10" fmla="*/ 1 w 885"/>
                    <a:gd name="T11" fmla="*/ 1 h 884"/>
                    <a:gd name="T12" fmla="*/ 1 w 885"/>
                    <a:gd name="T13" fmla="*/ 1 h 884"/>
                    <a:gd name="T14" fmla="*/ 1 w 885"/>
                    <a:gd name="T15" fmla="*/ 1 h 884"/>
                    <a:gd name="T16" fmla="*/ 1 w 885"/>
                    <a:gd name="T17" fmla="*/ 1 h 884"/>
                    <a:gd name="T18" fmla="*/ 1 w 885"/>
                    <a:gd name="T19" fmla="*/ 1 h 884"/>
                    <a:gd name="T20" fmla="*/ 1 w 885"/>
                    <a:gd name="T21" fmla="*/ 1 h 884"/>
                    <a:gd name="T22" fmla="*/ 1 w 885"/>
                    <a:gd name="T23" fmla="*/ 1 h 884"/>
                    <a:gd name="T24" fmla="*/ 1 w 885"/>
                    <a:gd name="T25" fmla="*/ 0 h 884"/>
                    <a:gd name="T26" fmla="*/ 1 w 885"/>
                    <a:gd name="T27" fmla="*/ 0 h 884"/>
                    <a:gd name="T28" fmla="*/ 1 w 885"/>
                    <a:gd name="T29" fmla="*/ 0 h 884"/>
                    <a:gd name="T30" fmla="*/ 1 w 885"/>
                    <a:gd name="T31" fmla="*/ 0 h 884"/>
                    <a:gd name="T32" fmla="*/ 1 w 885"/>
                    <a:gd name="T33" fmla="*/ 0 h 884"/>
                    <a:gd name="T34" fmla="*/ 1 w 885"/>
                    <a:gd name="T35" fmla="*/ 0 h 884"/>
                    <a:gd name="T36" fmla="*/ 1 w 885"/>
                    <a:gd name="T37" fmla="*/ 0 h 884"/>
                    <a:gd name="T38" fmla="*/ 1 w 885"/>
                    <a:gd name="T39" fmla="*/ 0 h 884"/>
                    <a:gd name="T40" fmla="*/ 1 w 885"/>
                    <a:gd name="T41" fmla="*/ 0 h 884"/>
                    <a:gd name="T42" fmla="*/ 1 w 885"/>
                    <a:gd name="T43" fmla="*/ 1 h 884"/>
                    <a:gd name="T44" fmla="*/ 1 w 885"/>
                    <a:gd name="T45" fmla="*/ 1 h 884"/>
                    <a:gd name="T46" fmla="*/ 1 w 885"/>
                    <a:gd name="T47" fmla="*/ 1 h 884"/>
                    <a:gd name="T48" fmla="*/ 1 w 885"/>
                    <a:gd name="T49" fmla="*/ 1 h 884"/>
                    <a:gd name="T50" fmla="*/ 1 w 885"/>
                    <a:gd name="T51" fmla="*/ 1 h 884"/>
                    <a:gd name="T52" fmla="*/ 1 w 885"/>
                    <a:gd name="T53" fmla="*/ 1 h 884"/>
                    <a:gd name="T54" fmla="*/ 1 w 885"/>
                    <a:gd name="T55" fmla="*/ 1 h 884"/>
                    <a:gd name="T56" fmla="*/ 1 w 885"/>
                    <a:gd name="T57" fmla="*/ 1 h 884"/>
                    <a:gd name="T58" fmla="*/ 0 w 885"/>
                    <a:gd name="T59" fmla="*/ 1 h 884"/>
                    <a:gd name="T60" fmla="*/ 0 w 885"/>
                    <a:gd name="T61" fmla="*/ 1 h 884"/>
                    <a:gd name="T62" fmla="*/ 0 w 885"/>
                    <a:gd name="T63" fmla="*/ 1 h 884"/>
                    <a:gd name="T64" fmla="*/ 0 w 885"/>
                    <a:gd name="T65" fmla="*/ 1 h 884"/>
                    <a:gd name="T66" fmla="*/ 0 w 885"/>
                    <a:gd name="T67" fmla="*/ 1 h 8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85" h="884">
                      <a:moveTo>
                        <a:pt x="0" y="884"/>
                      </a:moveTo>
                      <a:lnTo>
                        <a:pt x="0" y="884"/>
                      </a:lnTo>
                      <a:lnTo>
                        <a:pt x="45" y="882"/>
                      </a:lnTo>
                      <a:lnTo>
                        <a:pt x="88" y="878"/>
                      </a:lnTo>
                      <a:lnTo>
                        <a:pt x="133" y="873"/>
                      </a:lnTo>
                      <a:lnTo>
                        <a:pt x="177" y="865"/>
                      </a:lnTo>
                      <a:lnTo>
                        <a:pt x="219" y="855"/>
                      </a:lnTo>
                      <a:lnTo>
                        <a:pt x="262" y="843"/>
                      </a:lnTo>
                      <a:lnTo>
                        <a:pt x="302" y="829"/>
                      </a:lnTo>
                      <a:lnTo>
                        <a:pt x="343" y="814"/>
                      </a:lnTo>
                      <a:lnTo>
                        <a:pt x="382" y="796"/>
                      </a:lnTo>
                      <a:lnTo>
                        <a:pt x="421" y="776"/>
                      </a:lnTo>
                      <a:lnTo>
                        <a:pt x="457" y="754"/>
                      </a:lnTo>
                      <a:lnTo>
                        <a:pt x="492" y="731"/>
                      </a:lnTo>
                      <a:lnTo>
                        <a:pt x="528" y="707"/>
                      </a:lnTo>
                      <a:lnTo>
                        <a:pt x="561" y="681"/>
                      </a:lnTo>
                      <a:lnTo>
                        <a:pt x="593" y="654"/>
                      </a:lnTo>
                      <a:lnTo>
                        <a:pt x="624" y="623"/>
                      </a:lnTo>
                      <a:lnTo>
                        <a:pt x="654" y="593"/>
                      </a:lnTo>
                      <a:lnTo>
                        <a:pt x="682" y="562"/>
                      </a:lnTo>
                      <a:lnTo>
                        <a:pt x="708" y="528"/>
                      </a:lnTo>
                      <a:lnTo>
                        <a:pt x="732" y="493"/>
                      </a:lnTo>
                      <a:lnTo>
                        <a:pt x="755" y="456"/>
                      </a:lnTo>
                      <a:lnTo>
                        <a:pt x="777" y="420"/>
                      </a:lnTo>
                      <a:lnTo>
                        <a:pt x="797" y="382"/>
                      </a:lnTo>
                      <a:lnTo>
                        <a:pt x="814" y="343"/>
                      </a:lnTo>
                      <a:lnTo>
                        <a:pt x="830" y="303"/>
                      </a:lnTo>
                      <a:lnTo>
                        <a:pt x="844" y="263"/>
                      </a:lnTo>
                      <a:lnTo>
                        <a:pt x="856" y="220"/>
                      </a:lnTo>
                      <a:lnTo>
                        <a:pt x="866" y="177"/>
                      </a:lnTo>
                      <a:lnTo>
                        <a:pt x="874" y="134"/>
                      </a:lnTo>
                      <a:lnTo>
                        <a:pt x="879" y="89"/>
                      </a:lnTo>
                      <a:lnTo>
                        <a:pt x="882" y="44"/>
                      </a:lnTo>
                      <a:lnTo>
                        <a:pt x="885" y="0"/>
                      </a:lnTo>
                      <a:lnTo>
                        <a:pt x="869" y="0"/>
                      </a:lnTo>
                      <a:lnTo>
                        <a:pt x="869" y="44"/>
                      </a:lnTo>
                      <a:lnTo>
                        <a:pt x="866" y="89"/>
                      </a:lnTo>
                      <a:lnTo>
                        <a:pt x="860" y="132"/>
                      </a:lnTo>
                      <a:lnTo>
                        <a:pt x="853" y="175"/>
                      </a:lnTo>
                      <a:lnTo>
                        <a:pt x="843" y="218"/>
                      </a:lnTo>
                      <a:lnTo>
                        <a:pt x="831" y="258"/>
                      </a:lnTo>
                      <a:lnTo>
                        <a:pt x="817" y="299"/>
                      </a:lnTo>
                      <a:lnTo>
                        <a:pt x="801" y="338"/>
                      </a:lnTo>
                      <a:lnTo>
                        <a:pt x="784" y="375"/>
                      </a:lnTo>
                      <a:lnTo>
                        <a:pt x="764" y="414"/>
                      </a:lnTo>
                      <a:lnTo>
                        <a:pt x="744" y="450"/>
                      </a:lnTo>
                      <a:lnTo>
                        <a:pt x="721" y="486"/>
                      </a:lnTo>
                      <a:lnTo>
                        <a:pt x="697" y="519"/>
                      </a:lnTo>
                      <a:lnTo>
                        <a:pt x="671" y="553"/>
                      </a:lnTo>
                      <a:lnTo>
                        <a:pt x="643" y="585"/>
                      </a:lnTo>
                      <a:lnTo>
                        <a:pt x="615" y="614"/>
                      </a:lnTo>
                      <a:lnTo>
                        <a:pt x="584" y="643"/>
                      </a:lnTo>
                      <a:lnTo>
                        <a:pt x="552" y="670"/>
                      </a:lnTo>
                      <a:lnTo>
                        <a:pt x="519" y="696"/>
                      </a:lnTo>
                      <a:lnTo>
                        <a:pt x="485" y="721"/>
                      </a:lnTo>
                      <a:lnTo>
                        <a:pt x="450" y="744"/>
                      </a:lnTo>
                      <a:lnTo>
                        <a:pt x="414" y="763"/>
                      </a:lnTo>
                      <a:lnTo>
                        <a:pt x="376" y="783"/>
                      </a:lnTo>
                      <a:lnTo>
                        <a:pt x="338" y="800"/>
                      </a:lnTo>
                      <a:lnTo>
                        <a:pt x="298" y="816"/>
                      </a:lnTo>
                      <a:lnTo>
                        <a:pt x="257" y="830"/>
                      </a:lnTo>
                      <a:lnTo>
                        <a:pt x="217" y="842"/>
                      </a:lnTo>
                      <a:lnTo>
                        <a:pt x="175" y="852"/>
                      </a:lnTo>
                      <a:lnTo>
                        <a:pt x="131" y="860"/>
                      </a:lnTo>
                      <a:lnTo>
                        <a:pt x="88" y="865"/>
                      </a:lnTo>
                      <a:lnTo>
                        <a:pt x="45" y="868"/>
                      </a:lnTo>
                      <a:lnTo>
                        <a:pt x="0" y="868"/>
                      </a:lnTo>
                      <a:lnTo>
                        <a:pt x="0" y="88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72" name="Freeform 553">
                  <a:extLst>
                    <a:ext uri="{FF2B5EF4-FFF2-40B4-BE49-F238E27FC236}">
                      <a16:creationId xmlns:a16="http://schemas.microsoft.com/office/drawing/2014/main" id="{0177018B-9D19-421F-B609-234460251CEC}"/>
                    </a:ext>
                  </a:extLst>
                </p:cNvPr>
                <p:cNvSpPr>
                  <a:spLocks/>
                </p:cNvSpPr>
                <p:nvPr/>
              </p:nvSpPr>
              <p:spPr bwMode="auto">
                <a:xfrm>
                  <a:off x="1966" y="2800"/>
                  <a:ext cx="295" cy="297"/>
                </a:xfrm>
                <a:custGeom>
                  <a:avLst/>
                  <a:gdLst>
                    <a:gd name="T0" fmla="*/ 0 w 885"/>
                    <a:gd name="T1" fmla="*/ 0 h 892"/>
                    <a:gd name="T2" fmla="*/ 0 w 885"/>
                    <a:gd name="T3" fmla="*/ 0 h 892"/>
                    <a:gd name="T4" fmla="*/ 0 w 885"/>
                    <a:gd name="T5" fmla="*/ 0 h 892"/>
                    <a:gd name="T6" fmla="*/ 0 w 885"/>
                    <a:gd name="T7" fmla="*/ 0 h 892"/>
                    <a:gd name="T8" fmla="*/ 0 w 885"/>
                    <a:gd name="T9" fmla="*/ 0 h 892"/>
                    <a:gd name="T10" fmla="*/ 0 w 885"/>
                    <a:gd name="T11" fmla="*/ 1 h 892"/>
                    <a:gd name="T12" fmla="*/ 0 w 885"/>
                    <a:gd name="T13" fmla="*/ 1 h 892"/>
                    <a:gd name="T14" fmla="*/ 0 w 885"/>
                    <a:gd name="T15" fmla="*/ 1 h 892"/>
                    <a:gd name="T16" fmla="*/ 0 w 885"/>
                    <a:gd name="T17" fmla="*/ 1 h 892"/>
                    <a:gd name="T18" fmla="*/ 0 w 885"/>
                    <a:gd name="T19" fmla="*/ 1 h 892"/>
                    <a:gd name="T20" fmla="*/ 1 w 885"/>
                    <a:gd name="T21" fmla="*/ 1 h 892"/>
                    <a:gd name="T22" fmla="*/ 1 w 885"/>
                    <a:gd name="T23" fmla="*/ 1 h 892"/>
                    <a:gd name="T24" fmla="*/ 1 w 885"/>
                    <a:gd name="T25" fmla="*/ 1 h 892"/>
                    <a:gd name="T26" fmla="*/ 1 w 885"/>
                    <a:gd name="T27" fmla="*/ 1 h 892"/>
                    <a:gd name="T28" fmla="*/ 1 w 885"/>
                    <a:gd name="T29" fmla="*/ 1 h 892"/>
                    <a:gd name="T30" fmla="*/ 1 w 885"/>
                    <a:gd name="T31" fmla="*/ 1 h 892"/>
                    <a:gd name="T32" fmla="*/ 1 w 885"/>
                    <a:gd name="T33" fmla="*/ 1 h 892"/>
                    <a:gd name="T34" fmla="*/ 1 w 885"/>
                    <a:gd name="T35" fmla="*/ 1 h 892"/>
                    <a:gd name="T36" fmla="*/ 1 w 885"/>
                    <a:gd name="T37" fmla="*/ 1 h 892"/>
                    <a:gd name="T38" fmla="*/ 1 w 885"/>
                    <a:gd name="T39" fmla="*/ 1 h 892"/>
                    <a:gd name="T40" fmla="*/ 1 w 885"/>
                    <a:gd name="T41" fmla="*/ 1 h 892"/>
                    <a:gd name="T42" fmla="*/ 1 w 885"/>
                    <a:gd name="T43" fmla="*/ 1 h 892"/>
                    <a:gd name="T44" fmla="*/ 1 w 885"/>
                    <a:gd name="T45" fmla="*/ 1 h 892"/>
                    <a:gd name="T46" fmla="*/ 1 w 885"/>
                    <a:gd name="T47" fmla="*/ 1 h 892"/>
                    <a:gd name="T48" fmla="*/ 0 w 885"/>
                    <a:gd name="T49" fmla="*/ 1 h 892"/>
                    <a:gd name="T50" fmla="*/ 0 w 885"/>
                    <a:gd name="T51" fmla="*/ 1 h 892"/>
                    <a:gd name="T52" fmla="*/ 0 w 885"/>
                    <a:gd name="T53" fmla="*/ 1 h 892"/>
                    <a:gd name="T54" fmla="*/ 0 w 885"/>
                    <a:gd name="T55" fmla="*/ 1 h 892"/>
                    <a:gd name="T56" fmla="*/ 0 w 885"/>
                    <a:gd name="T57" fmla="*/ 1 h 892"/>
                    <a:gd name="T58" fmla="*/ 0 w 885"/>
                    <a:gd name="T59" fmla="*/ 0 h 892"/>
                    <a:gd name="T60" fmla="*/ 0 w 885"/>
                    <a:gd name="T61" fmla="*/ 0 h 892"/>
                    <a:gd name="T62" fmla="*/ 0 w 885"/>
                    <a:gd name="T63" fmla="*/ 0 h 892"/>
                    <a:gd name="T64" fmla="*/ 0 w 885"/>
                    <a:gd name="T65" fmla="*/ 0 h 892"/>
                    <a:gd name="T66" fmla="*/ 0 w 885"/>
                    <a:gd name="T67" fmla="*/ 0 h 892"/>
                    <a:gd name="T68" fmla="*/ 0 w 885"/>
                    <a:gd name="T69" fmla="*/ 0 h 892"/>
                    <a:gd name="T70" fmla="*/ 0 w 885"/>
                    <a:gd name="T71" fmla="*/ 0 h 892"/>
                    <a:gd name="T72" fmla="*/ 0 w 885"/>
                    <a:gd name="T73" fmla="*/ 0 h 8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85" h="892">
                      <a:moveTo>
                        <a:pt x="7" y="0"/>
                      </a:moveTo>
                      <a:lnTo>
                        <a:pt x="0" y="8"/>
                      </a:lnTo>
                      <a:lnTo>
                        <a:pt x="2" y="52"/>
                      </a:lnTo>
                      <a:lnTo>
                        <a:pt x="5" y="97"/>
                      </a:lnTo>
                      <a:lnTo>
                        <a:pt x="11" y="142"/>
                      </a:lnTo>
                      <a:lnTo>
                        <a:pt x="18" y="185"/>
                      </a:lnTo>
                      <a:lnTo>
                        <a:pt x="28" y="228"/>
                      </a:lnTo>
                      <a:lnTo>
                        <a:pt x="40" y="271"/>
                      </a:lnTo>
                      <a:lnTo>
                        <a:pt x="54" y="311"/>
                      </a:lnTo>
                      <a:lnTo>
                        <a:pt x="70" y="351"/>
                      </a:lnTo>
                      <a:lnTo>
                        <a:pt x="87" y="390"/>
                      </a:lnTo>
                      <a:lnTo>
                        <a:pt x="107" y="428"/>
                      </a:lnTo>
                      <a:lnTo>
                        <a:pt x="129" y="464"/>
                      </a:lnTo>
                      <a:lnTo>
                        <a:pt x="152" y="501"/>
                      </a:lnTo>
                      <a:lnTo>
                        <a:pt x="176" y="536"/>
                      </a:lnTo>
                      <a:lnTo>
                        <a:pt x="202" y="570"/>
                      </a:lnTo>
                      <a:lnTo>
                        <a:pt x="230" y="601"/>
                      </a:lnTo>
                      <a:lnTo>
                        <a:pt x="261" y="631"/>
                      </a:lnTo>
                      <a:lnTo>
                        <a:pt x="291" y="662"/>
                      </a:lnTo>
                      <a:lnTo>
                        <a:pt x="323" y="689"/>
                      </a:lnTo>
                      <a:lnTo>
                        <a:pt x="356" y="715"/>
                      </a:lnTo>
                      <a:lnTo>
                        <a:pt x="392" y="739"/>
                      </a:lnTo>
                      <a:lnTo>
                        <a:pt x="427" y="762"/>
                      </a:lnTo>
                      <a:lnTo>
                        <a:pt x="463" y="784"/>
                      </a:lnTo>
                      <a:lnTo>
                        <a:pt x="502" y="804"/>
                      </a:lnTo>
                      <a:lnTo>
                        <a:pt x="541" y="822"/>
                      </a:lnTo>
                      <a:lnTo>
                        <a:pt x="582" y="837"/>
                      </a:lnTo>
                      <a:lnTo>
                        <a:pt x="622" y="851"/>
                      </a:lnTo>
                      <a:lnTo>
                        <a:pt x="665" y="863"/>
                      </a:lnTo>
                      <a:lnTo>
                        <a:pt x="707" y="873"/>
                      </a:lnTo>
                      <a:lnTo>
                        <a:pt x="751" y="881"/>
                      </a:lnTo>
                      <a:lnTo>
                        <a:pt x="796" y="886"/>
                      </a:lnTo>
                      <a:lnTo>
                        <a:pt x="840" y="890"/>
                      </a:lnTo>
                      <a:lnTo>
                        <a:pt x="885" y="892"/>
                      </a:lnTo>
                      <a:lnTo>
                        <a:pt x="885" y="876"/>
                      </a:lnTo>
                      <a:lnTo>
                        <a:pt x="840" y="876"/>
                      </a:lnTo>
                      <a:lnTo>
                        <a:pt x="796" y="873"/>
                      </a:lnTo>
                      <a:lnTo>
                        <a:pt x="753" y="868"/>
                      </a:lnTo>
                      <a:lnTo>
                        <a:pt x="709" y="860"/>
                      </a:lnTo>
                      <a:lnTo>
                        <a:pt x="667" y="850"/>
                      </a:lnTo>
                      <a:lnTo>
                        <a:pt x="627" y="838"/>
                      </a:lnTo>
                      <a:lnTo>
                        <a:pt x="586" y="824"/>
                      </a:lnTo>
                      <a:lnTo>
                        <a:pt x="546" y="808"/>
                      </a:lnTo>
                      <a:lnTo>
                        <a:pt x="508" y="791"/>
                      </a:lnTo>
                      <a:lnTo>
                        <a:pt x="470" y="771"/>
                      </a:lnTo>
                      <a:lnTo>
                        <a:pt x="434" y="752"/>
                      </a:lnTo>
                      <a:lnTo>
                        <a:pt x="399" y="729"/>
                      </a:lnTo>
                      <a:lnTo>
                        <a:pt x="365" y="704"/>
                      </a:lnTo>
                      <a:lnTo>
                        <a:pt x="332" y="678"/>
                      </a:lnTo>
                      <a:lnTo>
                        <a:pt x="300" y="651"/>
                      </a:lnTo>
                      <a:lnTo>
                        <a:pt x="269" y="622"/>
                      </a:lnTo>
                      <a:lnTo>
                        <a:pt x="241" y="593"/>
                      </a:lnTo>
                      <a:lnTo>
                        <a:pt x="213" y="561"/>
                      </a:lnTo>
                      <a:lnTo>
                        <a:pt x="187" y="527"/>
                      </a:lnTo>
                      <a:lnTo>
                        <a:pt x="163" y="494"/>
                      </a:lnTo>
                      <a:lnTo>
                        <a:pt x="140" y="458"/>
                      </a:lnTo>
                      <a:lnTo>
                        <a:pt x="120" y="422"/>
                      </a:lnTo>
                      <a:lnTo>
                        <a:pt x="101" y="383"/>
                      </a:lnTo>
                      <a:lnTo>
                        <a:pt x="83" y="346"/>
                      </a:lnTo>
                      <a:lnTo>
                        <a:pt x="68" y="307"/>
                      </a:lnTo>
                      <a:lnTo>
                        <a:pt x="53" y="266"/>
                      </a:lnTo>
                      <a:lnTo>
                        <a:pt x="41" y="226"/>
                      </a:lnTo>
                      <a:lnTo>
                        <a:pt x="31" y="183"/>
                      </a:lnTo>
                      <a:lnTo>
                        <a:pt x="24" y="140"/>
                      </a:lnTo>
                      <a:lnTo>
                        <a:pt x="18" y="97"/>
                      </a:lnTo>
                      <a:lnTo>
                        <a:pt x="15" y="52"/>
                      </a:lnTo>
                      <a:lnTo>
                        <a:pt x="15" y="8"/>
                      </a:lnTo>
                      <a:lnTo>
                        <a:pt x="7" y="15"/>
                      </a:lnTo>
                      <a:lnTo>
                        <a:pt x="15" y="8"/>
                      </a:lnTo>
                      <a:lnTo>
                        <a:pt x="13" y="2"/>
                      </a:lnTo>
                      <a:lnTo>
                        <a:pt x="7" y="0"/>
                      </a:lnTo>
                      <a:lnTo>
                        <a:pt x="2" y="2"/>
                      </a:lnTo>
                      <a:lnTo>
                        <a:pt x="0" y="8"/>
                      </a:lnTo>
                      <a:lnTo>
                        <a:pt x="7" y="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73" name="Freeform 554">
                  <a:extLst>
                    <a:ext uri="{FF2B5EF4-FFF2-40B4-BE49-F238E27FC236}">
                      <a16:creationId xmlns:a16="http://schemas.microsoft.com/office/drawing/2014/main" id="{C8D7BFD1-873D-478F-8676-4563204EE1D5}"/>
                    </a:ext>
                  </a:extLst>
                </p:cNvPr>
                <p:cNvSpPr>
                  <a:spLocks/>
                </p:cNvSpPr>
                <p:nvPr/>
              </p:nvSpPr>
              <p:spPr bwMode="auto">
                <a:xfrm>
                  <a:off x="1969" y="2800"/>
                  <a:ext cx="222" cy="5"/>
                </a:xfrm>
                <a:custGeom>
                  <a:avLst/>
                  <a:gdLst>
                    <a:gd name="T0" fmla="*/ 1 w 666"/>
                    <a:gd name="T1" fmla="*/ 0 h 15"/>
                    <a:gd name="T2" fmla="*/ 1 w 666"/>
                    <a:gd name="T3" fmla="*/ 0 h 15"/>
                    <a:gd name="T4" fmla="*/ 0 w 666"/>
                    <a:gd name="T5" fmla="*/ 0 h 15"/>
                    <a:gd name="T6" fmla="*/ 0 w 666"/>
                    <a:gd name="T7" fmla="*/ 0 h 15"/>
                    <a:gd name="T8" fmla="*/ 1 w 666"/>
                    <a:gd name="T9" fmla="*/ 0 h 15"/>
                    <a:gd name="T10" fmla="*/ 1 w 666"/>
                    <a:gd name="T11" fmla="*/ 0 h 15"/>
                    <a:gd name="T12" fmla="*/ 1 w 666"/>
                    <a:gd name="T13" fmla="*/ 0 h 15"/>
                    <a:gd name="T14" fmla="*/ 1 w 666"/>
                    <a:gd name="T15" fmla="*/ 0 h 15"/>
                    <a:gd name="T16" fmla="*/ 1 w 666"/>
                    <a:gd name="T17" fmla="*/ 0 h 15"/>
                    <a:gd name="T18" fmla="*/ 1 w 666"/>
                    <a:gd name="T19" fmla="*/ 0 h 15"/>
                    <a:gd name="T20" fmla="*/ 1 w 666"/>
                    <a:gd name="T21" fmla="*/ 0 h 15"/>
                    <a:gd name="T22" fmla="*/ 1 w 66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6" h="15">
                      <a:moveTo>
                        <a:pt x="666" y="8"/>
                      </a:moveTo>
                      <a:lnTo>
                        <a:pt x="658" y="0"/>
                      </a:lnTo>
                      <a:lnTo>
                        <a:pt x="0" y="0"/>
                      </a:lnTo>
                      <a:lnTo>
                        <a:pt x="0" y="15"/>
                      </a:lnTo>
                      <a:lnTo>
                        <a:pt x="658" y="15"/>
                      </a:lnTo>
                      <a:lnTo>
                        <a:pt x="651" y="8"/>
                      </a:lnTo>
                      <a:lnTo>
                        <a:pt x="658" y="15"/>
                      </a:lnTo>
                      <a:lnTo>
                        <a:pt x="664" y="13"/>
                      </a:lnTo>
                      <a:lnTo>
                        <a:pt x="666" y="8"/>
                      </a:lnTo>
                      <a:lnTo>
                        <a:pt x="664" y="2"/>
                      </a:lnTo>
                      <a:lnTo>
                        <a:pt x="658" y="0"/>
                      </a:lnTo>
                      <a:lnTo>
                        <a:pt x="666" y="8"/>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74" name="Freeform 555">
                  <a:extLst>
                    <a:ext uri="{FF2B5EF4-FFF2-40B4-BE49-F238E27FC236}">
                      <a16:creationId xmlns:a16="http://schemas.microsoft.com/office/drawing/2014/main" id="{8965A34F-DBD2-4892-9FB5-655BEAEE8274}"/>
                    </a:ext>
                  </a:extLst>
                </p:cNvPr>
                <p:cNvSpPr>
                  <a:spLocks/>
                </p:cNvSpPr>
                <p:nvPr/>
              </p:nvSpPr>
              <p:spPr bwMode="auto">
                <a:xfrm>
                  <a:off x="2186" y="2803"/>
                  <a:ext cx="75" cy="75"/>
                </a:xfrm>
                <a:custGeom>
                  <a:avLst/>
                  <a:gdLst>
                    <a:gd name="T0" fmla="*/ 0 w 227"/>
                    <a:gd name="T1" fmla="*/ 0 h 226"/>
                    <a:gd name="T2" fmla="*/ 0 w 227"/>
                    <a:gd name="T3" fmla="*/ 0 h 226"/>
                    <a:gd name="T4" fmla="*/ 0 w 227"/>
                    <a:gd name="T5" fmla="*/ 0 h 226"/>
                    <a:gd name="T6" fmla="*/ 0 w 227"/>
                    <a:gd name="T7" fmla="*/ 0 h 226"/>
                    <a:gd name="T8" fmla="*/ 0 w 227"/>
                    <a:gd name="T9" fmla="*/ 0 h 226"/>
                    <a:gd name="T10" fmla="*/ 0 w 227"/>
                    <a:gd name="T11" fmla="*/ 0 h 226"/>
                    <a:gd name="T12" fmla="*/ 0 w 227"/>
                    <a:gd name="T13" fmla="*/ 0 h 226"/>
                    <a:gd name="T14" fmla="*/ 0 w 227"/>
                    <a:gd name="T15" fmla="*/ 0 h 226"/>
                    <a:gd name="T16" fmla="*/ 0 w 227"/>
                    <a:gd name="T17" fmla="*/ 0 h 226"/>
                    <a:gd name="T18" fmla="*/ 0 w 227"/>
                    <a:gd name="T19" fmla="*/ 0 h 226"/>
                    <a:gd name="T20" fmla="*/ 0 w 227"/>
                    <a:gd name="T21" fmla="*/ 0 h 226"/>
                    <a:gd name="T22" fmla="*/ 0 w 227"/>
                    <a:gd name="T23" fmla="*/ 0 h 226"/>
                    <a:gd name="T24" fmla="*/ 0 w 227"/>
                    <a:gd name="T25" fmla="*/ 0 h 226"/>
                    <a:gd name="T26" fmla="*/ 0 w 227"/>
                    <a:gd name="T27" fmla="*/ 0 h 226"/>
                    <a:gd name="T28" fmla="*/ 0 w 227"/>
                    <a:gd name="T29" fmla="*/ 0 h 226"/>
                    <a:gd name="T30" fmla="*/ 0 w 227"/>
                    <a:gd name="T31" fmla="*/ 0 h 226"/>
                    <a:gd name="T32" fmla="*/ 0 w 227"/>
                    <a:gd name="T33" fmla="*/ 0 h 226"/>
                    <a:gd name="T34" fmla="*/ 0 w 227"/>
                    <a:gd name="T35" fmla="*/ 0 h 226"/>
                    <a:gd name="T36" fmla="*/ 0 w 227"/>
                    <a:gd name="T37" fmla="*/ 0 h 226"/>
                    <a:gd name="T38" fmla="*/ 0 w 227"/>
                    <a:gd name="T39" fmla="*/ 0 h 226"/>
                    <a:gd name="T40" fmla="*/ 0 w 227"/>
                    <a:gd name="T41" fmla="*/ 0 h 226"/>
                    <a:gd name="T42" fmla="*/ 0 w 227"/>
                    <a:gd name="T43" fmla="*/ 0 h 226"/>
                    <a:gd name="T44" fmla="*/ 0 w 227"/>
                    <a:gd name="T45" fmla="*/ 0 h 226"/>
                    <a:gd name="T46" fmla="*/ 0 w 227"/>
                    <a:gd name="T47" fmla="*/ 0 h 226"/>
                    <a:gd name="T48" fmla="*/ 0 w 227"/>
                    <a:gd name="T49" fmla="*/ 0 h 226"/>
                    <a:gd name="T50" fmla="*/ 0 w 227"/>
                    <a:gd name="T51" fmla="*/ 0 h 226"/>
                    <a:gd name="T52" fmla="*/ 0 w 227"/>
                    <a:gd name="T53" fmla="*/ 0 h 226"/>
                    <a:gd name="T54" fmla="*/ 0 w 227"/>
                    <a:gd name="T55" fmla="*/ 0 h 226"/>
                    <a:gd name="T56" fmla="*/ 0 w 227"/>
                    <a:gd name="T57" fmla="*/ 0 h 226"/>
                    <a:gd name="T58" fmla="*/ 0 w 227"/>
                    <a:gd name="T59" fmla="*/ 0 h 226"/>
                    <a:gd name="T60" fmla="*/ 0 w 227"/>
                    <a:gd name="T61" fmla="*/ 0 h 226"/>
                    <a:gd name="T62" fmla="*/ 0 w 227"/>
                    <a:gd name="T63" fmla="*/ 0 h 226"/>
                    <a:gd name="T64" fmla="*/ 0 w 227"/>
                    <a:gd name="T65" fmla="*/ 0 h 226"/>
                    <a:gd name="T66" fmla="*/ 0 w 227"/>
                    <a:gd name="T67" fmla="*/ 0 h 226"/>
                    <a:gd name="T68" fmla="*/ 0 w 227"/>
                    <a:gd name="T69" fmla="*/ 0 h 226"/>
                    <a:gd name="T70" fmla="*/ 0 w 227"/>
                    <a:gd name="T71" fmla="*/ 0 h 226"/>
                    <a:gd name="T72" fmla="*/ 0 w 227"/>
                    <a:gd name="T73" fmla="*/ 0 h 2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7" h="226">
                      <a:moveTo>
                        <a:pt x="227" y="211"/>
                      </a:moveTo>
                      <a:lnTo>
                        <a:pt x="227" y="211"/>
                      </a:lnTo>
                      <a:lnTo>
                        <a:pt x="205" y="211"/>
                      </a:lnTo>
                      <a:lnTo>
                        <a:pt x="184" y="208"/>
                      </a:lnTo>
                      <a:lnTo>
                        <a:pt x="164" y="202"/>
                      </a:lnTo>
                      <a:lnTo>
                        <a:pt x="143" y="195"/>
                      </a:lnTo>
                      <a:lnTo>
                        <a:pt x="126" y="186"/>
                      </a:lnTo>
                      <a:lnTo>
                        <a:pt x="107" y="176"/>
                      </a:lnTo>
                      <a:lnTo>
                        <a:pt x="92" y="164"/>
                      </a:lnTo>
                      <a:lnTo>
                        <a:pt x="77" y="151"/>
                      </a:lnTo>
                      <a:lnTo>
                        <a:pt x="63" y="134"/>
                      </a:lnTo>
                      <a:lnTo>
                        <a:pt x="50" y="118"/>
                      </a:lnTo>
                      <a:lnTo>
                        <a:pt x="40" y="101"/>
                      </a:lnTo>
                      <a:lnTo>
                        <a:pt x="31" y="83"/>
                      </a:lnTo>
                      <a:lnTo>
                        <a:pt x="24" y="63"/>
                      </a:lnTo>
                      <a:lnTo>
                        <a:pt x="18" y="42"/>
                      </a:lnTo>
                      <a:lnTo>
                        <a:pt x="15" y="23"/>
                      </a:lnTo>
                      <a:lnTo>
                        <a:pt x="15" y="0"/>
                      </a:lnTo>
                      <a:lnTo>
                        <a:pt x="0" y="0"/>
                      </a:lnTo>
                      <a:lnTo>
                        <a:pt x="2" y="23"/>
                      </a:lnTo>
                      <a:lnTo>
                        <a:pt x="5" y="44"/>
                      </a:lnTo>
                      <a:lnTo>
                        <a:pt x="11" y="67"/>
                      </a:lnTo>
                      <a:lnTo>
                        <a:pt x="18" y="87"/>
                      </a:lnTo>
                      <a:lnTo>
                        <a:pt x="27" y="108"/>
                      </a:lnTo>
                      <a:lnTo>
                        <a:pt x="39" y="127"/>
                      </a:lnTo>
                      <a:lnTo>
                        <a:pt x="52" y="143"/>
                      </a:lnTo>
                      <a:lnTo>
                        <a:pt x="66" y="160"/>
                      </a:lnTo>
                      <a:lnTo>
                        <a:pt x="83" y="175"/>
                      </a:lnTo>
                      <a:lnTo>
                        <a:pt x="100" y="187"/>
                      </a:lnTo>
                      <a:lnTo>
                        <a:pt x="119" y="199"/>
                      </a:lnTo>
                      <a:lnTo>
                        <a:pt x="139" y="208"/>
                      </a:lnTo>
                      <a:lnTo>
                        <a:pt x="160" y="215"/>
                      </a:lnTo>
                      <a:lnTo>
                        <a:pt x="182" y="221"/>
                      </a:lnTo>
                      <a:lnTo>
                        <a:pt x="205" y="224"/>
                      </a:lnTo>
                      <a:lnTo>
                        <a:pt x="227" y="226"/>
                      </a:lnTo>
                      <a:lnTo>
                        <a:pt x="227" y="211"/>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75" name="Freeform 556">
                  <a:extLst>
                    <a:ext uri="{FF2B5EF4-FFF2-40B4-BE49-F238E27FC236}">
                      <a16:creationId xmlns:a16="http://schemas.microsoft.com/office/drawing/2014/main" id="{2016B88D-F310-4D39-8803-6A891B69A3B7}"/>
                    </a:ext>
                  </a:extLst>
                </p:cNvPr>
                <p:cNvSpPr>
                  <a:spLocks/>
                </p:cNvSpPr>
                <p:nvPr/>
              </p:nvSpPr>
              <p:spPr bwMode="auto">
                <a:xfrm>
                  <a:off x="2261" y="2800"/>
                  <a:ext cx="76" cy="78"/>
                </a:xfrm>
                <a:custGeom>
                  <a:avLst/>
                  <a:gdLst>
                    <a:gd name="T0" fmla="*/ 0 w 227"/>
                    <a:gd name="T1" fmla="*/ 0 h 234"/>
                    <a:gd name="T2" fmla="*/ 0 w 227"/>
                    <a:gd name="T3" fmla="*/ 0 h 234"/>
                    <a:gd name="T4" fmla="*/ 0 w 227"/>
                    <a:gd name="T5" fmla="*/ 0 h 234"/>
                    <a:gd name="T6" fmla="*/ 0 w 227"/>
                    <a:gd name="T7" fmla="*/ 0 h 234"/>
                    <a:gd name="T8" fmla="*/ 0 w 227"/>
                    <a:gd name="T9" fmla="*/ 0 h 234"/>
                    <a:gd name="T10" fmla="*/ 0 w 227"/>
                    <a:gd name="T11" fmla="*/ 0 h 234"/>
                    <a:gd name="T12" fmla="*/ 0 w 227"/>
                    <a:gd name="T13" fmla="*/ 0 h 234"/>
                    <a:gd name="T14" fmla="*/ 0 w 227"/>
                    <a:gd name="T15" fmla="*/ 0 h 234"/>
                    <a:gd name="T16" fmla="*/ 0 w 227"/>
                    <a:gd name="T17" fmla="*/ 0 h 234"/>
                    <a:gd name="T18" fmla="*/ 0 w 227"/>
                    <a:gd name="T19" fmla="*/ 0 h 234"/>
                    <a:gd name="T20" fmla="*/ 0 w 227"/>
                    <a:gd name="T21" fmla="*/ 0 h 234"/>
                    <a:gd name="T22" fmla="*/ 0 w 227"/>
                    <a:gd name="T23" fmla="*/ 0 h 234"/>
                    <a:gd name="T24" fmla="*/ 0 w 227"/>
                    <a:gd name="T25" fmla="*/ 0 h 234"/>
                    <a:gd name="T26" fmla="*/ 0 w 227"/>
                    <a:gd name="T27" fmla="*/ 0 h 234"/>
                    <a:gd name="T28" fmla="*/ 0 w 227"/>
                    <a:gd name="T29" fmla="*/ 0 h 234"/>
                    <a:gd name="T30" fmla="*/ 0 w 227"/>
                    <a:gd name="T31" fmla="*/ 0 h 234"/>
                    <a:gd name="T32" fmla="*/ 0 w 227"/>
                    <a:gd name="T33" fmla="*/ 0 h 234"/>
                    <a:gd name="T34" fmla="*/ 0 w 227"/>
                    <a:gd name="T35" fmla="*/ 0 h 234"/>
                    <a:gd name="T36" fmla="*/ 0 w 227"/>
                    <a:gd name="T37" fmla="*/ 0 h 234"/>
                    <a:gd name="T38" fmla="*/ 0 w 227"/>
                    <a:gd name="T39" fmla="*/ 0 h 234"/>
                    <a:gd name="T40" fmla="*/ 0 w 227"/>
                    <a:gd name="T41" fmla="*/ 0 h 234"/>
                    <a:gd name="T42" fmla="*/ 0 w 227"/>
                    <a:gd name="T43" fmla="*/ 0 h 234"/>
                    <a:gd name="T44" fmla="*/ 0 w 227"/>
                    <a:gd name="T45" fmla="*/ 0 h 234"/>
                    <a:gd name="T46" fmla="*/ 0 w 227"/>
                    <a:gd name="T47" fmla="*/ 0 h 234"/>
                    <a:gd name="T48" fmla="*/ 0 w 227"/>
                    <a:gd name="T49" fmla="*/ 0 h 234"/>
                    <a:gd name="T50" fmla="*/ 0 w 227"/>
                    <a:gd name="T51" fmla="*/ 0 h 234"/>
                    <a:gd name="T52" fmla="*/ 0 w 227"/>
                    <a:gd name="T53" fmla="*/ 0 h 234"/>
                    <a:gd name="T54" fmla="*/ 0 w 227"/>
                    <a:gd name="T55" fmla="*/ 0 h 234"/>
                    <a:gd name="T56" fmla="*/ 0 w 227"/>
                    <a:gd name="T57" fmla="*/ 0 h 234"/>
                    <a:gd name="T58" fmla="*/ 0 w 227"/>
                    <a:gd name="T59" fmla="*/ 0 h 234"/>
                    <a:gd name="T60" fmla="*/ 0 w 227"/>
                    <a:gd name="T61" fmla="*/ 0 h 234"/>
                    <a:gd name="T62" fmla="*/ 0 w 227"/>
                    <a:gd name="T63" fmla="*/ 0 h 234"/>
                    <a:gd name="T64" fmla="*/ 0 w 227"/>
                    <a:gd name="T65" fmla="*/ 0 h 234"/>
                    <a:gd name="T66" fmla="*/ 0 w 227"/>
                    <a:gd name="T67" fmla="*/ 0 h 234"/>
                    <a:gd name="T68" fmla="*/ 0 w 227"/>
                    <a:gd name="T69" fmla="*/ 0 h 234"/>
                    <a:gd name="T70" fmla="*/ 0 w 227"/>
                    <a:gd name="T71" fmla="*/ 0 h 234"/>
                    <a:gd name="T72" fmla="*/ 0 w 227"/>
                    <a:gd name="T73" fmla="*/ 0 h 234"/>
                    <a:gd name="T74" fmla="*/ 0 w 227"/>
                    <a:gd name="T75" fmla="*/ 0 h 234"/>
                    <a:gd name="T76" fmla="*/ 0 w 227"/>
                    <a:gd name="T77" fmla="*/ 0 h 234"/>
                    <a:gd name="T78" fmla="*/ 0 w 227"/>
                    <a:gd name="T79" fmla="*/ 0 h 234"/>
                    <a:gd name="T80" fmla="*/ 0 w 227"/>
                    <a:gd name="T81" fmla="*/ 0 h 234"/>
                    <a:gd name="T82" fmla="*/ 0 w 227"/>
                    <a:gd name="T83" fmla="*/ 0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7" h="234">
                      <a:moveTo>
                        <a:pt x="219" y="0"/>
                      </a:moveTo>
                      <a:lnTo>
                        <a:pt x="211" y="8"/>
                      </a:lnTo>
                      <a:lnTo>
                        <a:pt x="211" y="31"/>
                      </a:lnTo>
                      <a:lnTo>
                        <a:pt x="208" y="50"/>
                      </a:lnTo>
                      <a:lnTo>
                        <a:pt x="202" y="71"/>
                      </a:lnTo>
                      <a:lnTo>
                        <a:pt x="195" y="91"/>
                      </a:lnTo>
                      <a:lnTo>
                        <a:pt x="186" y="109"/>
                      </a:lnTo>
                      <a:lnTo>
                        <a:pt x="176" y="126"/>
                      </a:lnTo>
                      <a:lnTo>
                        <a:pt x="163" y="142"/>
                      </a:lnTo>
                      <a:lnTo>
                        <a:pt x="149" y="159"/>
                      </a:lnTo>
                      <a:lnTo>
                        <a:pt x="134" y="172"/>
                      </a:lnTo>
                      <a:lnTo>
                        <a:pt x="119" y="184"/>
                      </a:lnTo>
                      <a:lnTo>
                        <a:pt x="100" y="194"/>
                      </a:lnTo>
                      <a:lnTo>
                        <a:pt x="83" y="203"/>
                      </a:lnTo>
                      <a:lnTo>
                        <a:pt x="62" y="210"/>
                      </a:lnTo>
                      <a:lnTo>
                        <a:pt x="42" y="216"/>
                      </a:lnTo>
                      <a:lnTo>
                        <a:pt x="22" y="219"/>
                      </a:lnTo>
                      <a:lnTo>
                        <a:pt x="0" y="219"/>
                      </a:lnTo>
                      <a:lnTo>
                        <a:pt x="0" y="234"/>
                      </a:lnTo>
                      <a:lnTo>
                        <a:pt x="22" y="232"/>
                      </a:lnTo>
                      <a:lnTo>
                        <a:pt x="45" y="229"/>
                      </a:lnTo>
                      <a:lnTo>
                        <a:pt x="66" y="223"/>
                      </a:lnTo>
                      <a:lnTo>
                        <a:pt x="87" y="216"/>
                      </a:lnTo>
                      <a:lnTo>
                        <a:pt x="107" y="207"/>
                      </a:lnTo>
                      <a:lnTo>
                        <a:pt x="126" y="195"/>
                      </a:lnTo>
                      <a:lnTo>
                        <a:pt x="143" y="183"/>
                      </a:lnTo>
                      <a:lnTo>
                        <a:pt x="160" y="168"/>
                      </a:lnTo>
                      <a:lnTo>
                        <a:pt x="174" y="151"/>
                      </a:lnTo>
                      <a:lnTo>
                        <a:pt x="187" y="135"/>
                      </a:lnTo>
                      <a:lnTo>
                        <a:pt x="199" y="116"/>
                      </a:lnTo>
                      <a:lnTo>
                        <a:pt x="208" y="95"/>
                      </a:lnTo>
                      <a:lnTo>
                        <a:pt x="216" y="75"/>
                      </a:lnTo>
                      <a:lnTo>
                        <a:pt x="221" y="52"/>
                      </a:lnTo>
                      <a:lnTo>
                        <a:pt x="224" y="31"/>
                      </a:lnTo>
                      <a:lnTo>
                        <a:pt x="227" y="8"/>
                      </a:lnTo>
                      <a:lnTo>
                        <a:pt x="219" y="15"/>
                      </a:lnTo>
                      <a:lnTo>
                        <a:pt x="227" y="8"/>
                      </a:lnTo>
                      <a:lnTo>
                        <a:pt x="224" y="2"/>
                      </a:lnTo>
                      <a:lnTo>
                        <a:pt x="219" y="0"/>
                      </a:lnTo>
                      <a:lnTo>
                        <a:pt x="213" y="2"/>
                      </a:lnTo>
                      <a:lnTo>
                        <a:pt x="211" y="8"/>
                      </a:lnTo>
                      <a:lnTo>
                        <a:pt x="219" y="0"/>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76" name="Freeform 557">
                  <a:extLst>
                    <a:ext uri="{FF2B5EF4-FFF2-40B4-BE49-F238E27FC236}">
                      <a16:creationId xmlns:a16="http://schemas.microsoft.com/office/drawing/2014/main" id="{D8E63838-D3EE-4A89-AC4A-44BBF20F601C}"/>
                    </a:ext>
                  </a:extLst>
                </p:cNvPr>
                <p:cNvSpPr>
                  <a:spLocks/>
                </p:cNvSpPr>
                <p:nvPr/>
              </p:nvSpPr>
              <p:spPr bwMode="auto">
                <a:xfrm>
                  <a:off x="2261" y="2803"/>
                  <a:ext cx="76" cy="75"/>
                </a:xfrm>
                <a:custGeom>
                  <a:avLst/>
                  <a:gdLst>
                    <a:gd name="T0" fmla="*/ 0 w 227"/>
                    <a:gd name="T1" fmla="*/ 0 h 226"/>
                    <a:gd name="T2" fmla="*/ 0 w 227"/>
                    <a:gd name="T3" fmla="*/ 0 h 226"/>
                    <a:gd name="T4" fmla="*/ 0 w 227"/>
                    <a:gd name="T5" fmla="*/ 0 h 226"/>
                    <a:gd name="T6" fmla="*/ 0 w 227"/>
                    <a:gd name="T7" fmla="*/ 0 h 226"/>
                    <a:gd name="T8" fmla="*/ 0 w 227"/>
                    <a:gd name="T9" fmla="*/ 0 h 226"/>
                    <a:gd name="T10" fmla="*/ 0 w 227"/>
                    <a:gd name="T11" fmla="*/ 0 h 226"/>
                    <a:gd name="T12" fmla="*/ 0 w 227"/>
                    <a:gd name="T13" fmla="*/ 0 h 226"/>
                    <a:gd name="T14" fmla="*/ 0 w 227"/>
                    <a:gd name="T15" fmla="*/ 0 h 226"/>
                    <a:gd name="T16" fmla="*/ 0 w 227"/>
                    <a:gd name="T17" fmla="*/ 0 h 226"/>
                    <a:gd name="T18" fmla="*/ 0 w 227"/>
                    <a:gd name="T19" fmla="*/ 0 h 226"/>
                    <a:gd name="T20" fmla="*/ 0 w 227"/>
                    <a:gd name="T21" fmla="*/ 0 h 226"/>
                    <a:gd name="T22" fmla="*/ 0 w 227"/>
                    <a:gd name="T23" fmla="*/ 0 h 226"/>
                    <a:gd name="T24" fmla="*/ 0 w 227"/>
                    <a:gd name="T25" fmla="*/ 0 h 226"/>
                    <a:gd name="T26" fmla="*/ 0 w 227"/>
                    <a:gd name="T27" fmla="*/ 0 h 226"/>
                    <a:gd name="T28" fmla="*/ 0 w 227"/>
                    <a:gd name="T29" fmla="*/ 0 h 226"/>
                    <a:gd name="T30" fmla="*/ 0 w 227"/>
                    <a:gd name="T31" fmla="*/ 0 h 226"/>
                    <a:gd name="T32" fmla="*/ 0 w 227"/>
                    <a:gd name="T33" fmla="*/ 0 h 226"/>
                    <a:gd name="T34" fmla="*/ 0 w 227"/>
                    <a:gd name="T35" fmla="*/ 0 h 226"/>
                    <a:gd name="T36" fmla="*/ 0 w 227"/>
                    <a:gd name="T37" fmla="*/ 0 h 226"/>
                    <a:gd name="T38" fmla="*/ 0 w 227"/>
                    <a:gd name="T39" fmla="*/ 0 h 226"/>
                    <a:gd name="T40" fmla="*/ 0 w 227"/>
                    <a:gd name="T41" fmla="*/ 0 h 226"/>
                    <a:gd name="T42" fmla="*/ 0 w 227"/>
                    <a:gd name="T43" fmla="*/ 0 h 226"/>
                    <a:gd name="T44" fmla="*/ 0 w 227"/>
                    <a:gd name="T45" fmla="*/ 0 h 226"/>
                    <a:gd name="T46" fmla="*/ 0 w 227"/>
                    <a:gd name="T47" fmla="*/ 0 h 226"/>
                    <a:gd name="T48" fmla="*/ 0 w 227"/>
                    <a:gd name="T49" fmla="*/ 0 h 226"/>
                    <a:gd name="T50" fmla="*/ 0 w 227"/>
                    <a:gd name="T51" fmla="*/ 0 h 226"/>
                    <a:gd name="T52" fmla="*/ 0 w 227"/>
                    <a:gd name="T53" fmla="*/ 0 h 226"/>
                    <a:gd name="T54" fmla="*/ 0 w 227"/>
                    <a:gd name="T55" fmla="*/ 0 h 226"/>
                    <a:gd name="T56" fmla="*/ 0 w 227"/>
                    <a:gd name="T57" fmla="*/ 0 h 226"/>
                    <a:gd name="T58" fmla="*/ 0 w 227"/>
                    <a:gd name="T59" fmla="*/ 0 h 226"/>
                    <a:gd name="T60" fmla="*/ 0 w 227"/>
                    <a:gd name="T61" fmla="*/ 0 h 226"/>
                    <a:gd name="T62" fmla="*/ 0 w 227"/>
                    <a:gd name="T63" fmla="*/ 0 h 226"/>
                    <a:gd name="T64" fmla="*/ 0 w 227"/>
                    <a:gd name="T65" fmla="*/ 0 h 226"/>
                    <a:gd name="T66" fmla="*/ 0 w 227"/>
                    <a:gd name="T67" fmla="*/ 0 h 226"/>
                    <a:gd name="T68" fmla="*/ 0 w 227"/>
                    <a:gd name="T69" fmla="*/ 0 h 226"/>
                    <a:gd name="T70" fmla="*/ 0 w 227"/>
                    <a:gd name="T71" fmla="*/ 0 h 226"/>
                    <a:gd name="T72" fmla="*/ 0 w 227"/>
                    <a:gd name="T73" fmla="*/ 0 h 2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7" h="226">
                      <a:moveTo>
                        <a:pt x="0" y="226"/>
                      </a:moveTo>
                      <a:lnTo>
                        <a:pt x="0" y="226"/>
                      </a:lnTo>
                      <a:lnTo>
                        <a:pt x="22" y="224"/>
                      </a:lnTo>
                      <a:lnTo>
                        <a:pt x="45" y="221"/>
                      </a:lnTo>
                      <a:lnTo>
                        <a:pt x="66" y="215"/>
                      </a:lnTo>
                      <a:lnTo>
                        <a:pt x="87" y="208"/>
                      </a:lnTo>
                      <a:lnTo>
                        <a:pt x="107" y="199"/>
                      </a:lnTo>
                      <a:lnTo>
                        <a:pt x="126" y="187"/>
                      </a:lnTo>
                      <a:lnTo>
                        <a:pt x="143" y="175"/>
                      </a:lnTo>
                      <a:lnTo>
                        <a:pt x="160" y="160"/>
                      </a:lnTo>
                      <a:lnTo>
                        <a:pt x="174" y="143"/>
                      </a:lnTo>
                      <a:lnTo>
                        <a:pt x="187" y="127"/>
                      </a:lnTo>
                      <a:lnTo>
                        <a:pt x="199" y="108"/>
                      </a:lnTo>
                      <a:lnTo>
                        <a:pt x="208" y="87"/>
                      </a:lnTo>
                      <a:lnTo>
                        <a:pt x="216" y="67"/>
                      </a:lnTo>
                      <a:lnTo>
                        <a:pt x="221" y="44"/>
                      </a:lnTo>
                      <a:lnTo>
                        <a:pt x="224" y="23"/>
                      </a:lnTo>
                      <a:lnTo>
                        <a:pt x="227" y="0"/>
                      </a:lnTo>
                      <a:lnTo>
                        <a:pt x="211" y="0"/>
                      </a:lnTo>
                      <a:lnTo>
                        <a:pt x="211" y="23"/>
                      </a:lnTo>
                      <a:lnTo>
                        <a:pt x="208" y="42"/>
                      </a:lnTo>
                      <a:lnTo>
                        <a:pt x="202" y="63"/>
                      </a:lnTo>
                      <a:lnTo>
                        <a:pt x="195" y="83"/>
                      </a:lnTo>
                      <a:lnTo>
                        <a:pt x="186" y="101"/>
                      </a:lnTo>
                      <a:lnTo>
                        <a:pt x="176" y="118"/>
                      </a:lnTo>
                      <a:lnTo>
                        <a:pt x="163" y="134"/>
                      </a:lnTo>
                      <a:lnTo>
                        <a:pt x="149" y="151"/>
                      </a:lnTo>
                      <a:lnTo>
                        <a:pt x="134" y="164"/>
                      </a:lnTo>
                      <a:lnTo>
                        <a:pt x="119" y="176"/>
                      </a:lnTo>
                      <a:lnTo>
                        <a:pt x="100" y="186"/>
                      </a:lnTo>
                      <a:lnTo>
                        <a:pt x="83" y="195"/>
                      </a:lnTo>
                      <a:lnTo>
                        <a:pt x="62" y="202"/>
                      </a:lnTo>
                      <a:lnTo>
                        <a:pt x="42" y="208"/>
                      </a:lnTo>
                      <a:lnTo>
                        <a:pt x="22" y="211"/>
                      </a:lnTo>
                      <a:lnTo>
                        <a:pt x="0" y="211"/>
                      </a:lnTo>
                      <a:lnTo>
                        <a:pt x="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77" name="Freeform 558">
                  <a:extLst>
                    <a:ext uri="{FF2B5EF4-FFF2-40B4-BE49-F238E27FC236}">
                      <a16:creationId xmlns:a16="http://schemas.microsoft.com/office/drawing/2014/main" id="{90A0FBF5-6577-4329-8E27-178CDAC78378}"/>
                    </a:ext>
                  </a:extLst>
                </p:cNvPr>
                <p:cNvSpPr>
                  <a:spLocks/>
                </p:cNvSpPr>
                <p:nvPr/>
              </p:nvSpPr>
              <p:spPr bwMode="auto">
                <a:xfrm>
                  <a:off x="2186" y="2800"/>
                  <a:ext cx="75" cy="78"/>
                </a:xfrm>
                <a:custGeom>
                  <a:avLst/>
                  <a:gdLst>
                    <a:gd name="T0" fmla="*/ 0 w 227"/>
                    <a:gd name="T1" fmla="*/ 0 h 234"/>
                    <a:gd name="T2" fmla="*/ 0 w 227"/>
                    <a:gd name="T3" fmla="*/ 0 h 234"/>
                    <a:gd name="T4" fmla="*/ 0 w 227"/>
                    <a:gd name="T5" fmla="*/ 0 h 234"/>
                    <a:gd name="T6" fmla="*/ 0 w 227"/>
                    <a:gd name="T7" fmla="*/ 0 h 234"/>
                    <a:gd name="T8" fmla="*/ 0 w 227"/>
                    <a:gd name="T9" fmla="*/ 0 h 234"/>
                    <a:gd name="T10" fmla="*/ 0 w 227"/>
                    <a:gd name="T11" fmla="*/ 0 h 234"/>
                    <a:gd name="T12" fmla="*/ 0 w 227"/>
                    <a:gd name="T13" fmla="*/ 0 h 234"/>
                    <a:gd name="T14" fmla="*/ 0 w 227"/>
                    <a:gd name="T15" fmla="*/ 0 h 234"/>
                    <a:gd name="T16" fmla="*/ 0 w 227"/>
                    <a:gd name="T17" fmla="*/ 0 h 234"/>
                    <a:gd name="T18" fmla="*/ 0 w 227"/>
                    <a:gd name="T19" fmla="*/ 0 h 234"/>
                    <a:gd name="T20" fmla="*/ 0 w 227"/>
                    <a:gd name="T21" fmla="*/ 0 h 234"/>
                    <a:gd name="T22" fmla="*/ 0 w 227"/>
                    <a:gd name="T23" fmla="*/ 0 h 234"/>
                    <a:gd name="T24" fmla="*/ 0 w 227"/>
                    <a:gd name="T25" fmla="*/ 0 h 234"/>
                    <a:gd name="T26" fmla="*/ 0 w 227"/>
                    <a:gd name="T27" fmla="*/ 0 h 234"/>
                    <a:gd name="T28" fmla="*/ 0 w 227"/>
                    <a:gd name="T29" fmla="*/ 0 h 234"/>
                    <a:gd name="T30" fmla="*/ 0 w 227"/>
                    <a:gd name="T31" fmla="*/ 0 h 234"/>
                    <a:gd name="T32" fmla="*/ 0 w 227"/>
                    <a:gd name="T33" fmla="*/ 0 h 234"/>
                    <a:gd name="T34" fmla="*/ 0 w 227"/>
                    <a:gd name="T35" fmla="*/ 0 h 234"/>
                    <a:gd name="T36" fmla="*/ 0 w 227"/>
                    <a:gd name="T37" fmla="*/ 0 h 234"/>
                    <a:gd name="T38" fmla="*/ 0 w 227"/>
                    <a:gd name="T39" fmla="*/ 0 h 234"/>
                    <a:gd name="T40" fmla="*/ 0 w 227"/>
                    <a:gd name="T41" fmla="*/ 0 h 234"/>
                    <a:gd name="T42" fmla="*/ 0 w 227"/>
                    <a:gd name="T43" fmla="*/ 0 h 234"/>
                    <a:gd name="T44" fmla="*/ 0 w 227"/>
                    <a:gd name="T45" fmla="*/ 0 h 234"/>
                    <a:gd name="T46" fmla="*/ 0 w 227"/>
                    <a:gd name="T47" fmla="*/ 0 h 234"/>
                    <a:gd name="T48" fmla="*/ 0 w 227"/>
                    <a:gd name="T49" fmla="*/ 0 h 234"/>
                    <a:gd name="T50" fmla="*/ 0 w 227"/>
                    <a:gd name="T51" fmla="*/ 0 h 234"/>
                    <a:gd name="T52" fmla="*/ 0 w 227"/>
                    <a:gd name="T53" fmla="*/ 0 h 234"/>
                    <a:gd name="T54" fmla="*/ 0 w 227"/>
                    <a:gd name="T55" fmla="*/ 0 h 234"/>
                    <a:gd name="T56" fmla="*/ 0 w 227"/>
                    <a:gd name="T57" fmla="*/ 0 h 234"/>
                    <a:gd name="T58" fmla="*/ 0 w 227"/>
                    <a:gd name="T59" fmla="*/ 0 h 234"/>
                    <a:gd name="T60" fmla="*/ 0 w 227"/>
                    <a:gd name="T61" fmla="*/ 0 h 234"/>
                    <a:gd name="T62" fmla="*/ 0 w 227"/>
                    <a:gd name="T63" fmla="*/ 0 h 234"/>
                    <a:gd name="T64" fmla="*/ 0 w 227"/>
                    <a:gd name="T65" fmla="*/ 0 h 234"/>
                    <a:gd name="T66" fmla="*/ 0 w 227"/>
                    <a:gd name="T67" fmla="*/ 0 h 234"/>
                    <a:gd name="T68" fmla="*/ 0 w 227"/>
                    <a:gd name="T69" fmla="*/ 0 h 234"/>
                    <a:gd name="T70" fmla="*/ 0 w 227"/>
                    <a:gd name="T71" fmla="*/ 0 h 234"/>
                    <a:gd name="T72" fmla="*/ 0 w 227"/>
                    <a:gd name="T73" fmla="*/ 0 h 234"/>
                    <a:gd name="T74" fmla="*/ 0 w 227"/>
                    <a:gd name="T75" fmla="*/ 0 h 234"/>
                    <a:gd name="T76" fmla="*/ 0 w 227"/>
                    <a:gd name="T77" fmla="*/ 0 h 234"/>
                    <a:gd name="T78" fmla="*/ 0 w 227"/>
                    <a:gd name="T79" fmla="*/ 0 h 234"/>
                    <a:gd name="T80" fmla="*/ 0 w 227"/>
                    <a:gd name="T81" fmla="*/ 0 h 234"/>
                    <a:gd name="T82" fmla="*/ 0 w 227"/>
                    <a:gd name="T83" fmla="*/ 0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7" h="234">
                      <a:moveTo>
                        <a:pt x="7" y="15"/>
                      </a:moveTo>
                      <a:lnTo>
                        <a:pt x="0" y="8"/>
                      </a:lnTo>
                      <a:lnTo>
                        <a:pt x="2" y="31"/>
                      </a:lnTo>
                      <a:lnTo>
                        <a:pt x="5" y="52"/>
                      </a:lnTo>
                      <a:lnTo>
                        <a:pt x="11" y="75"/>
                      </a:lnTo>
                      <a:lnTo>
                        <a:pt x="18" y="95"/>
                      </a:lnTo>
                      <a:lnTo>
                        <a:pt x="27" y="116"/>
                      </a:lnTo>
                      <a:lnTo>
                        <a:pt x="39" y="135"/>
                      </a:lnTo>
                      <a:lnTo>
                        <a:pt x="52" y="151"/>
                      </a:lnTo>
                      <a:lnTo>
                        <a:pt x="66" y="168"/>
                      </a:lnTo>
                      <a:lnTo>
                        <a:pt x="83" y="183"/>
                      </a:lnTo>
                      <a:lnTo>
                        <a:pt x="100" y="195"/>
                      </a:lnTo>
                      <a:lnTo>
                        <a:pt x="119" y="207"/>
                      </a:lnTo>
                      <a:lnTo>
                        <a:pt x="139" y="216"/>
                      </a:lnTo>
                      <a:lnTo>
                        <a:pt x="160" y="223"/>
                      </a:lnTo>
                      <a:lnTo>
                        <a:pt x="182" y="229"/>
                      </a:lnTo>
                      <a:lnTo>
                        <a:pt x="205" y="232"/>
                      </a:lnTo>
                      <a:lnTo>
                        <a:pt x="227" y="234"/>
                      </a:lnTo>
                      <a:lnTo>
                        <a:pt x="227" y="219"/>
                      </a:lnTo>
                      <a:lnTo>
                        <a:pt x="205" y="219"/>
                      </a:lnTo>
                      <a:lnTo>
                        <a:pt x="184" y="216"/>
                      </a:lnTo>
                      <a:lnTo>
                        <a:pt x="164" y="210"/>
                      </a:lnTo>
                      <a:lnTo>
                        <a:pt x="143" y="203"/>
                      </a:lnTo>
                      <a:lnTo>
                        <a:pt x="126" y="194"/>
                      </a:lnTo>
                      <a:lnTo>
                        <a:pt x="107" y="184"/>
                      </a:lnTo>
                      <a:lnTo>
                        <a:pt x="92" y="172"/>
                      </a:lnTo>
                      <a:lnTo>
                        <a:pt x="77" y="159"/>
                      </a:lnTo>
                      <a:lnTo>
                        <a:pt x="63" y="142"/>
                      </a:lnTo>
                      <a:lnTo>
                        <a:pt x="50" y="126"/>
                      </a:lnTo>
                      <a:lnTo>
                        <a:pt x="40" y="109"/>
                      </a:lnTo>
                      <a:lnTo>
                        <a:pt x="31" y="91"/>
                      </a:lnTo>
                      <a:lnTo>
                        <a:pt x="24" y="71"/>
                      </a:lnTo>
                      <a:lnTo>
                        <a:pt x="18" y="50"/>
                      </a:lnTo>
                      <a:lnTo>
                        <a:pt x="15" y="31"/>
                      </a:lnTo>
                      <a:lnTo>
                        <a:pt x="15" y="8"/>
                      </a:lnTo>
                      <a:lnTo>
                        <a:pt x="7" y="0"/>
                      </a:lnTo>
                      <a:lnTo>
                        <a:pt x="15" y="8"/>
                      </a:lnTo>
                      <a:lnTo>
                        <a:pt x="13" y="2"/>
                      </a:lnTo>
                      <a:lnTo>
                        <a:pt x="7" y="0"/>
                      </a:lnTo>
                      <a:lnTo>
                        <a:pt x="2" y="2"/>
                      </a:lnTo>
                      <a:lnTo>
                        <a:pt x="0" y="8"/>
                      </a:lnTo>
                      <a:lnTo>
                        <a:pt x="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78" name="Freeform 559">
                  <a:extLst>
                    <a:ext uri="{FF2B5EF4-FFF2-40B4-BE49-F238E27FC236}">
                      <a16:creationId xmlns:a16="http://schemas.microsoft.com/office/drawing/2014/main" id="{0F856015-D3BA-4E71-A534-5D08546B8020}"/>
                    </a:ext>
                  </a:extLst>
                </p:cNvPr>
                <p:cNvSpPr>
                  <a:spLocks/>
                </p:cNvSpPr>
                <p:nvPr/>
              </p:nvSpPr>
              <p:spPr bwMode="auto">
                <a:xfrm>
                  <a:off x="1893" y="2800"/>
                  <a:ext cx="295" cy="5"/>
                </a:xfrm>
                <a:custGeom>
                  <a:avLst/>
                  <a:gdLst>
                    <a:gd name="T0" fmla="*/ 0 w 885"/>
                    <a:gd name="T1" fmla="*/ 0 h 15"/>
                    <a:gd name="T2" fmla="*/ 0 w 885"/>
                    <a:gd name="T3" fmla="*/ 0 h 15"/>
                    <a:gd name="T4" fmla="*/ 1 w 885"/>
                    <a:gd name="T5" fmla="*/ 0 h 15"/>
                    <a:gd name="T6" fmla="*/ 1 w 885"/>
                    <a:gd name="T7" fmla="*/ 0 h 15"/>
                    <a:gd name="T8" fmla="*/ 0 w 885"/>
                    <a:gd name="T9" fmla="*/ 0 h 15"/>
                    <a:gd name="T10" fmla="*/ 0 w 885"/>
                    <a:gd name="T11" fmla="*/ 0 h 15"/>
                    <a:gd name="T12" fmla="*/ 0 w 885"/>
                    <a:gd name="T13" fmla="*/ 0 h 15"/>
                    <a:gd name="T14" fmla="*/ 0 w 885"/>
                    <a:gd name="T15" fmla="*/ 0 h 15"/>
                    <a:gd name="T16" fmla="*/ 0 w 885"/>
                    <a:gd name="T17" fmla="*/ 0 h 15"/>
                    <a:gd name="T18" fmla="*/ 0 w 885"/>
                    <a:gd name="T19" fmla="*/ 0 h 15"/>
                    <a:gd name="T20" fmla="*/ 0 w 885"/>
                    <a:gd name="T21" fmla="*/ 0 h 15"/>
                    <a:gd name="T22" fmla="*/ 0 w 88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5" h="15">
                      <a:moveTo>
                        <a:pt x="16" y="8"/>
                      </a:moveTo>
                      <a:lnTo>
                        <a:pt x="8" y="15"/>
                      </a:lnTo>
                      <a:lnTo>
                        <a:pt x="885" y="15"/>
                      </a:lnTo>
                      <a:lnTo>
                        <a:pt x="885" y="0"/>
                      </a:lnTo>
                      <a:lnTo>
                        <a:pt x="8" y="0"/>
                      </a:lnTo>
                      <a:lnTo>
                        <a:pt x="0" y="8"/>
                      </a:lnTo>
                      <a:lnTo>
                        <a:pt x="8" y="0"/>
                      </a:lnTo>
                      <a:lnTo>
                        <a:pt x="2" y="2"/>
                      </a:lnTo>
                      <a:lnTo>
                        <a:pt x="0" y="8"/>
                      </a:lnTo>
                      <a:lnTo>
                        <a:pt x="2"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79" name="Freeform 560">
                  <a:extLst>
                    <a:ext uri="{FF2B5EF4-FFF2-40B4-BE49-F238E27FC236}">
                      <a16:creationId xmlns:a16="http://schemas.microsoft.com/office/drawing/2014/main" id="{59D975D3-8363-4F9D-9468-54308EB89BE7}"/>
                    </a:ext>
                  </a:extLst>
                </p:cNvPr>
                <p:cNvSpPr>
                  <a:spLocks/>
                </p:cNvSpPr>
                <p:nvPr/>
              </p:nvSpPr>
              <p:spPr bwMode="auto">
                <a:xfrm>
                  <a:off x="1893" y="2803"/>
                  <a:ext cx="368" cy="367"/>
                </a:xfrm>
                <a:custGeom>
                  <a:avLst/>
                  <a:gdLst>
                    <a:gd name="T0" fmla="*/ 2 w 1105"/>
                    <a:gd name="T1" fmla="*/ 1 h 1103"/>
                    <a:gd name="T2" fmla="*/ 1 w 1105"/>
                    <a:gd name="T3" fmla="*/ 1 h 1103"/>
                    <a:gd name="T4" fmla="*/ 1 w 1105"/>
                    <a:gd name="T5" fmla="*/ 1 h 1103"/>
                    <a:gd name="T6" fmla="*/ 1 w 1105"/>
                    <a:gd name="T7" fmla="*/ 1 h 1103"/>
                    <a:gd name="T8" fmla="*/ 1 w 1105"/>
                    <a:gd name="T9" fmla="*/ 1 h 1103"/>
                    <a:gd name="T10" fmla="*/ 1 w 1105"/>
                    <a:gd name="T11" fmla="*/ 1 h 1103"/>
                    <a:gd name="T12" fmla="*/ 1 w 1105"/>
                    <a:gd name="T13" fmla="*/ 1 h 1103"/>
                    <a:gd name="T14" fmla="*/ 1 w 1105"/>
                    <a:gd name="T15" fmla="*/ 1 h 1103"/>
                    <a:gd name="T16" fmla="*/ 0 w 1105"/>
                    <a:gd name="T17" fmla="*/ 1 h 1103"/>
                    <a:gd name="T18" fmla="*/ 0 w 1105"/>
                    <a:gd name="T19" fmla="*/ 1 h 1103"/>
                    <a:gd name="T20" fmla="*/ 0 w 1105"/>
                    <a:gd name="T21" fmla="*/ 1 h 1103"/>
                    <a:gd name="T22" fmla="*/ 0 w 1105"/>
                    <a:gd name="T23" fmla="*/ 1 h 1103"/>
                    <a:gd name="T24" fmla="*/ 0 w 1105"/>
                    <a:gd name="T25" fmla="*/ 1 h 1103"/>
                    <a:gd name="T26" fmla="*/ 0 w 1105"/>
                    <a:gd name="T27" fmla="*/ 0 h 1103"/>
                    <a:gd name="T28" fmla="*/ 0 w 1105"/>
                    <a:gd name="T29" fmla="*/ 0 h 1103"/>
                    <a:gd name="T30" fmla="*/ 0 w 1105"/>
                    <a:gd name="T31" fmla="*/ 0 h 1103"/>
                    <a:gd name="T32" fmla="*/ 0 w 1105"/>
                    <a:gd name="T33" fmla="*/ 0 h 1103"/>
                    <a:gd name="T34" fmla="*/ 0 w 1105"/>
                    <a:gd name="T35" fmla="*/ 0 h 1103"/>
                    <a:gd name="T36" fmla="*/ 0 w 1105"/>
                    <a:gd name="T37" fmla="*/ 0 h 1103"/>
                    <a:gd name="T38" fmla="*/ 0 w 1105"/>
                    <a:gd name="T39" fmla="*/ 0 h 1103"/>
                    <a:gd name="T40" fmla="*/ 0 w 1105"/>
                    <a:gd name="T41" fmla="*/ 1 h 1103"/>
                    <a:gd name="T42" fmla="*/ 0 w 1105"/>
                    <a:gd name="T43" fmla="*/ 1 h 1103"/>
                    <a:gd name="T44" fmla="*/ 0 w 1105"/>
                    <a:gd name="T45" fmla="*/ 1 h 1103"/>
                    <a:gd name="T46" fmla="*/ 0 w 1105"/>
                    <a:gd name="T47" fmla="*/ 1 h 1103"/>
                    <a:gd name="T48" fmla="*/ 0 w 1105"/>
                    <a:gd name="T49" fmla="*/ 1 h 1103"/>
                    <a:gd name="T50" fmla="*/ 0 w 1105"/>
                    <a:gd name="T51" fmla="*/ 1 h 1103"/>
                    <a:gd name="T52" fmla="*/ 1 w 1105"/>
                    <a:gd name="T53" fmla="*/ 1 h 1103"/>
                    <a:gd name="T54" fmla="*/ 1 w 1105"/>
                    <a:gd name="T55" fmla="*/ 1 h 1103"/>
                    <a:gd name="T56" fmla="*/ 1 w 1105"/>
                    <a:gd name="T57" fmla="*/ 1 h 1103"/>
                    <a:gd name="T58" fmla="*/ 1 w 1105"/>
                    <a:gd name="T59" fmla="*/ 1 h 1103"/>
                    <a:gd name="T60" fmla="*/ 1 w 1105"/>
                    <a:gd name="T61" fmla="*/ 1 h 1103"/>
                    <a:gd name="T62" fmla="*/ 1 w 1105"/>
                    <a:gd name="T63" fmla="*/ 1 h 1103"/>
                    <a:gd name="T64" fmla="*/ 1 w 1105"/>
                    <a:gd name="T65" fmla="*/ 2 h 1103"/>
                    <a:gd name="T66" fmla="*/ 2 w 1105"/>
                    <a:gd name="T67" fmla="*/ 2 h 1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05" h="1103">
                      <a:moveTo>
                        <a:pt x="1105" y="1088"/>
                      </a:moveTo>
                      <a:lnTo>
                        <a:pt x="1105" y="1088"/>
                      </a:lnTo>
                      <a:lnTo>
                        <a:pt x="1049" y="1088"/>
                      </a:lnTo>
                      <a:lnTo>
                        <a:pt x="993" y="1083"/>
                      </a:lnTo>
                      <a:lnTo>
                        <a:pt x="939" y="1075"/>
                      </a:lnTo>
                      <a:lnTo>
                        <a:pt x="885" y="1067"/>
                      </a:lnTo>
                      <a:lnTo>
                        <a:pt x="833" y="1054"/>
                      </a:lnTo>
                      <a:lnTo>
                        <a:pt x="781" y="1039"/>
                      </a:lnTo>
                      <a:lnTo>
                        <a:pt x="731" y="1022"/>
                      </a:lnTo>
                      <a:lnTo>
                        <a:pt x="681" y="1002"/>
                      </a:lnTo>
                      <a:lnTo>
                        <a:pt x="633" y="980"/>
                      </a:lnTo>
                      <a:lnTo>
                        <a:pt x="586" y="956"/>
                      </a:lnTo>
                      <a:lnTo>
                        <a:pt x="540" y="931"/>
                      </a:lnTo>
                      <a:lnTo>
                        <a:pt x="496" y="902"/>
                      </a:lnTo>
                      <a:lnTo>
                        <a:pt x="454" y="872"/>
                      </a:lnTo>
                      <a:lnTo>
                        <a:pt x="413" y="839"/>
                      </a:lnTo>
                      <a:lnTo>
                        <a:pt x="373" y="805"/>
                      </a:lnTo>
                      <a:lnTo>
                        <a:pt x="335" y="770"/>
                      </a:lnTo>
                      <a:lnTo>
                        <a:pt x="300" y="731"/>
                      </a:lnTo>
                      <a:lnTo>
                        <a:pt x="265" y="692"/>
                      </a:lnTo>
                      <a:lnTo>
                        <a:pt x="232" y="650"/>
                      </a:lnTo>
                      <a:lnTo>
                        <a:pt x="201" y="609"/>
                      </a:lnTo>
                      <a:lnTo>
                        <a:pt x="172" y="564"/>
                      </a:lnTo>
                      <a:lnTo>
                        <a:pt x="147" y="518"/>
                      </a:lnTo>
                      <a:lnTo>
                        <a:pt x="123" y="471"/>
                      </a:lnTo>
                      <a:lnTo>
                        <a:pt x="101" y="424"/>
                      </a:lnTo>
                      <a:lnTo>
                        <a:pt x="81" y="373"/>
                      </a:lnTo>
                      <a:lnTo>
                        <a:pt x="64" y="323"/>
                      </a:lnTo>
                      <a:lnTo>
                        <a:pt x="50" y="271"/>
                      </a:lnTo>
                      <a:lnTo>
                        <a:pt x="36" y="219"/>
                      </a:lnTo>
                      <a:lnTo>
                        <a:pt x="28" y="165"/>
                      </a:lnTo>
                      <a:lnTo>
                        <a:pt x="20" y="111"/>
                      </a:lnTo>
                      <a:lnTo>
                        <a:pt x="16" y="55"/>
                      </a:lnTo>
                      <a:lnTo>
                        <a:pt x="16" y="0"/>
                      </a:lnTo>
                      <a:lnTo>
                        <a:pt x="0" y="0"/>
                      </a:lnTo>
                      <a:lnTo>
                        <a:pt x="2" y="55"/>
                      </a:lnTo>
                      <a:lnTo>
                        <a:pt x="7" y="111"/>
                      </a:lnTo>
                      <a:lnTo>
                        <a:pt x="15" y="167"/>
                      </a:lnTo>
                      <a:lnTo>
                        <a:pt x="23" y="221"/>
                      </a:lnTo>
                      <a:lnTo>
                        <a:pt x="36" y="273"/>
                      </a:lnTo>
                      <a:lnTo>
                        <a:pt x="51" y="327"/>
                      </a:lnTo>
                      <a:lnTo>
                        <a:pt x="68" y="378"/>
                      </a:lnTo>
                      <a:lnTo>
                        <a:pt x="88" y="428"/>
                      </a:lnTo>
                      <a:lnTo>
                        <a:pt x="110" y="477"/>
                      </a:lnTo>
                      <a:lnTo>
                        <a:pt x="134" y="524"/>
                      </a:lnTo>
                      <a:lnTo>
                        <a:pt x="162" y="570"/>
                      </a:lnTo>
                      <a:lnTo>
                        <a:pt x="190" y="615"/>
                      </a:lnTo>
                      <a:lnTo>
                        <a:pt x="221" y="659"/>
                      </a:lnTo>
                      <a:lnTo>
                        <a:pt x="254" y="701"/>
                      </a:lnTo>
                      <a:lnTo>
                        <a:pt x="289" y="740"/>
                      </a:lnTo>
                      <a:lnTo>
                        <a:pt x="326" y="779"/>
                      </a:lnTo>
                      <a:lnTo>
                        <a:pt x="364" y="816"/>
                      </a:lnTo>
                      <a:lnTo>
                        <a:pt x="404" y="850"/>
                      </a:lnTo>
                      <a:lnTo>
                        <a:pt x="446" y="883"/>
                      </a:lnTo>
                      <a:lnTo>
                        <a:pt x="489" y="913"/>
                      </a:lnTo>
                      <a:lnTo>
                        <a:pt x="533" y="942"/>
                      </a:lnTo>
                      <a:lnTo>
                        <a:pt x="579" y="969"/>
                      </a:lnTo>
                      <a:lnTo>
                        <a:pt x="626" y="993"/>
                      </a:lnTo>
                      <a:lnTo>
                        <a:pt x="677" y="1015"/>
                      </a:lnTo>
                      <a:lnTo>
                        <a:pt x="726" y="1035"/>
                      </a:lnTo>
                      <a:lnTo>
                        <a:pt x="777" y="1052"/>
                      </a:lnTo>
                      <a:lnTo>
                        <a:pt x="830" y="1067"/>
                      </a:lnTo>
                      <a:lnTo>
                        <a:pt x="883" y="1080"/>
                      </a:lnTo>
                      <a:lnTo>
                        <a:pt x="937" y="1089"/>
                      </a:lnTo>
                      <a:lnTo>
                        <a:pt x="993" y="1096"/>
                      </a:lnTo>
                      <a:lnTo>
                        <a:pt x="1049" y="1101"/>
                      </a:lnTo>
                      <a:lnTo>
                        <a:pt x="1105" y="1103"/>
                      </a:lnTo>
                      <a:lnTo>
                        <a:pt x="1105" y="10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80" name="Freeform 561">
                  <a:extLst>
                    <a:ext uri="{FF2B5EF4-FFF2-40B4-BE49-F238E27FC236}">
                      <a16:creationId xmlns:a16="http://schemas.microsoft.com/office/drawing/2014/main" id="{565C7454-D1D3-485B-A03E-595B0D04B0C1}"/>
                    </a:ext>
                  </a:extLst>
                </p:cNvPr>
                <p:cNvSpPr>
                  <a:spLocks/>
                </p:cNvSpPr>
                <p:nvPr/>
              </p:nvSpPr>
              <p:spPr bwMode="auto">
                <a:xfrm>
                  <a:off x="2261" y="2800"/>
                  <a:ext cx="368" cy="370"/>
                </a:xfrm>
                <a:custGeom>
                  <a:avLst/>
                  <a:gdLst>
                    <a:gd name="T0" fmla="*/ 1 w 1104"/>
                    <a:gd name="T1" fmla="*/ 0 h 1111"/>
                    <a:gd name="T2" fmla="*/ 1 w 1104"/>
                    <a:gd name="T3" fmla="*/ 0 h 1111"/>
                    <a:gd name="T4" fmla="*/ 1 w 1104"/>
                    <a:gd name="T5" fmla="*/ 0 h 1111"/>
                    <a:gd name="T6" fmla="*/ 1 w 1104"/>
                    <a:gd name="T7" fmla="*/ 0 h 1111"/>
                    <a:gd name="T8" fmla="*/ 1 w 1104"/>
                    <a:gd name="T9" fmla="*/ 1 h 1111"/>
                    <a:gd name="T10" fmla="*/ 1 w 1104"/>
                    <a:gd name="T11" fmla="*/ 1 h 1111"/>
                    <a:gd name="T12" fmla="*/ 1 w 1104"/>
                    <a:gd name="T13" fmla="*/ 1 h 1111"/>
                    <a:gd name="T14" fmla="*/ 1 w 1104"/>
                    <a:gd name="T15" fmla="*/ 1 h 1111"/>
                    <a:gd name="T16" fmla="*/ 1 w 1104"/>
                    <a:gd name="T17" fmla="*/ 1 h 1111"/>
                    <a:gd name="T18" fmla="*/ 1 w 1104"/>
                    <a:gd name="T19" fmla="*/ 1 h 1111"/>
                    <a:gd name="T20" fmla="*/ 1 w 1104"/>
                    <a:gd name="T21" fmla="*/ 1 h 1111"/>
                    <a:gd name="T22" fmla="*/ 1 w 1104"/>
                    <a:gd name="T23" fmla="*/ 1 h 1111"/>
                    <a:gd name="T24" fmla="*/ 1 w 1104"/>
                    <a:gd name="T25" fmla="*/ 1 h 1111"/>
                    <a:gd name="T26" fmla="*/ 0 w 1104"/>
                    <a:gd name="T27" fmla="*/ 1 h 1111"/>
                    <a:gd name="T28" fmla="*/ 0 w 1104"/>
                    <a:gd name="T29" fmla="*/ 1 h 1111"/>
                    <a:gd name="T30" fmla="*/ 0 w 1104"/>
                    <a:gd name="T31" fmla="*/ 1 h 1111"/>
                    <a:gd name="T32" fmla="*/ 0 w 1104"/>
                    <a:gd name="T33" fmla="*/ 2 h 1111"/>
                    <a:gd name="T34" fmla="*/ 0 w 1104"/>
                    <a:gd name="T35" fmla="*/ 2 h 1111"/>
                    <a:gd name="T36" fmla="*/ 0 w 1104"/>
                    <a:gd name="T37" fmla="*/ 2 h 1111"/>
                    <a:gd name="T38" fmla="*/ 0 w 1104"/>
                    <a:gd name="T39" fmla="*/ 1 h 1111"/>
                    <a:gd name="T40" fmla="*/ 1 w 1104"/>
                    <a:gd name="T41" fmla="*/ 1 h 1111"/>
                    <a:gd name="T42" fmla="*/ 1 w 1104"/>
                    <a:gd name="T43" fmla="*/ 1 h 1111"/>
                    <a:gd name="T44" fmla="*/ 1 w 1104"/>
                    <a:gd name="T45" fmla="*/ 1 h 1111"/>
                    <a:gd name="T46" fmla="*/ 1 w 1104"/>
                    <a:gd name="T47" fmla="*/ 1 h 1111"/>
                    <a:gd name="T48" fmla="*/ 1 w 1104"/>
                    <a:gd name="T49" fmla="*/ 1 h 1111"/>
                    <a:gd name="T50" fmla="*/ 1 w 1104"/>
                    <a:gd name="T51" fmla="*/ 1 h 1111"/>
                    <a:gd name="T52" fmla="*/ 1 w 1104"/>
                    <a:gd name="T53" fmla="*/ 1 h 1111"/>
                    <a:gd name="T54" fmla="*/ 1 w 1104"/>
                    <a:gd name="T55" fmla="*/ 1 h 1111"/>
                    <a:gd name="T56" fmla="*/ 1 w 1104"/>
                    <a:gd name="T57" fmla="*/ 1 h 1111"/>
                    <a:gd name="T58" fmla="*/ 1 w 1104"/>
                    <a:gd name="T59" fmla="*/ 1 h 1111"/>
                    <a:gd name="T60" fmla="*/ 1 w 1104"/>
                    <a:gd name="T61" fmla="*/ 0 h 1111"/>
                    <a:gd name="T62" fmla="*/ 1 w 1104"/>
                    <a:gd name="T63" fmla="*/ 0 h 1111"/>
                    <a:gd name="T64" fmla="*/ 2 w 1104"/>
                    <a:gd name="T65" fmla="*/ 0 h 1111"/>
                    <a:gd name="T66" fmla="*/ 2 w 1104"/>
                    <a:gd name="T67" fmla="*/ 0 h 1111"/>
                    <a:gd name="T68" fmla="*/ 2 w 1104"/>
                    <a:gd name="T69" fmla="*/ 0 h 1111"/>
                    <a:gd name="T70" fmla="*/ 1 w 1104"/>
                    <a:gd name="T71" fmla="*/ 0 h 1111"/>
                    <a:gd name="T72" fmla="*/ 2 w 1104"/>
                    <a:gd name="T73" fmla="*/ 0 h 1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04" h="1111">
                      <a:moveTo>
                        <a:pt x="1096" y="15"/>
                      </a:moveTo>
                      <a:lnTo>
                        <a:pt x="1088" y="8"/>
                      </a:lnTo>
                      <a:lnTo>
                        <a:pt x="1088" y="63"/>
                      </a:lnTo>
                      <a:lnTo>
                        <a:pt x="1084" y="119"/>
                      </a:lnTo>
                      <a:lnTo>
                        <a:pt x="1076" y="173"/>
                      </a:lnTo>
                      <a:lnTo>
                        <a:pt x="1068" y="227"/>
                      </a:lnTo>
                      <a:lnTo>
                        <a:pt x="1055" y="279"/>
                      </a:lnTo>
                      <a:lnTo>
                        <a:pt x="1040" y="331"/>
                      </a:lnTo>
                      <a:lnTo>
                        <a:pt x="1023" y="381"/>
                      </a:lnTo>
                      <a:lnTo>
                        <a:pt x="1003" y="432"/>
                      </a:lnTo>
                      <a:lnTo>
                        <a:pt x="981" y="479"/>
                      </a:lnTo>
                      <a:lnTo>
                        <a:pt x="957" y="526"/>
                      </a:lnTo>
                      <a:lnTo>
                        <a:pt x="932" y="572"/>
                      </a:lnTo>
                      <a:lnTo>
                        <a:pt x="903" y="617"/>
                      </a:lnTo>
                      <a:lnTo>
                        <a:pt x="872" y="658"/>
                      </a:lnTo>
                      <a:lnTo>
                        <a:pt x="840" y="700"/>
                      </a:lnTo>
                      <a:lnTo>
                        <a:pt x="804" y="739"/>
                      </a:lnTo>
                      <a:lnTo>
                        <a:pt x="769" y="778"/>
                      </a:lnTo>
                      <a:lnTo>
                        <a:pt x="731" y="813"/>
                      </a:lnTo>
                      <a:lnTo>
                        <a:pt x="692" y="847"/>
                      </a:lnTo>
                      <a:lnTo>
                        <a:pt x="650" y="880"/>
                      </a:lnTo>
                      <a:lnTo>
                        <a:pt x="608" y="910"/>
                      </a:lnTo>
                      <a:lnTo>
                        <a:pt x="564" y="939"/>
                      </a:lnTo>
                      <a:lnTo>
                        <a:pt x="518" y="964"/>
                      </a:lnTo>
                      <a:lnTo>
                        <a:pt x="471" y="988"/>
                      </a:lnTo>
                      <a:lnTo>
                        <a:pt x="423" y="1010"/>
                      </a:lnTo>
                      <a:lnTo>
                        <a:pt x="374" y="1030"/>
                      </a:lnTo>
                      <a:lnTo>
                        <a:pt x="323" y="1047"/>
                      </a:lnTo>
                      <a:lnTo>
                        <a:pt x="272" y="1062"/>
                      </a:lnTo>
                      <a:lnTo>
                        <a:pt x="219" y="1075"/>
                      </a:lnTo>
                      <a:lnTo>
                        <a:pt x="165" y="1083"/>
                      </a:lnTo>
                      <a:lnTo>
                        <a:pt x="111" y="1091"/>
                      </a:lnTo>
                      <a:lnTo>
                        <a:pt x="56" y="1096"/>
                      </a:lnTo>
                      <a:lnTo>
                        <a:pt x="0" y="1096"/>
                      </a:lnTo>
                      <a:lnTo>
                        <a:pt x="0" y="1111"/>
                      </a:lnTo>
                      <a:lnTo>
                        <a:pt x="56" y="1109"/>
                      </a:lnTo>
                      <a:lnTo>
                        <a:pt x="111" y="1104"/>
                      </a:lnTo>
                      <a:lnTo>
                        <a:pt x="167" y="1097"/>
                      </a:lnTo>
                      <a:lnTo>
                        <a:pt x="221" y="1088"/>
                      </a:lnTo>
                      <a:lnTo>
                        <a:pt x="274" y="1075"/>
                      </a:lnTo>
                      <a:lnTo>
                        <a:pt x="327" y="1060"/>
                      </a:lnTo>
                      <a:lnTo>
                        <a:pt x="378" y="1043"/>
                      </a:lnTo>
                      <a:lnTo>
                        <a:pt x="427" y="1023"/>
                      </a:lnTo>
                      <a:lnTo>
                        <a:pt x="478" y="1001"/>
                      </a:lnTo>
                      <a:lnTo>
                        <a:pt x="525" y="977"/>
                      </a:lnTo>
                      <a:lnTo>
                        <a:pt x="571" y="950"/>
                      </a:lnTo>
                      <a:lnTo>
                        <a:pt x="615" y="921"/>
                      </a:lnTo>
                      <a:lnTo>
                        <a:pt x="659" y="891"/>
                      </a:lnTo>
                      <a:lnTo>
                        <a:pt x="700" y="858"/>
                      </a:lnTo>
                      <a:lnTo>
                        <a:pt x="740" y="824"/>
                      </a:lnTo>
                      <a:lnTo>
                        <a:pt x="778" y="787"/>
                      </a:lnTo>
                      <a:lnTo>
                        <a:pt x="815" y="748"/>
                      </a:lnTo>
                      <a:lnTo>
                        <a:pt x="851" y="709"/>
                      </a:lnTo>
                      <a:lnTo>
                        <a:pt x="883" y="667"/>
                      </a:lnTo>
                      <a:lnTo>
                        <a:pt x="914" y="623"/>
                      </a:lnTo>
                      <a:lnTo>
                        <a:pt x="943" y="578"/>
                      </a:lnTo>
                      <a:lnTo>
                        <a:pt x="970" y="532"/>
                      </a:lnTo>
                      <a:lnTo>
                        <a:pt x="994" y="485"/>
                      </a:lnTo>
                      <a:lnTo>
                        <a:pt x="1016" y="436"/>
                      </a:lnTo>
                      <a:lnTo>
                        <a:pt x="1036" y="386"/>
                      </a:lnTo>
                      <a:lnTo>
                        <a:pt x="1053" y="335"/>
                      </a:lnTo>
                      <a:lnTo>
                        <a:pt x="1068" y="281"/>
                      </a:lnTo>
                      <a:lnTo>
                        <a:pt x="1081" y="229"/>
                      </a:lnTo>
                      <a:lnTo>
                        <a:pt x="1090" y="175"/>
                      </a:lnTo>
                      <a:lnTo>
                        <a:pt x="1097" y="119"/>
                      </a:lnTo>
                      <a:lnTo>
                        <a:pt x="1102" y="63"/>
                      </a:lnTo>
                      <a:lnTo>
                        <a:pt x="1104" y="8"/>
                      </a:lnTo>
                      <a:lnTo>
                        <a:pt x="1096" y="0"/>
                      </a:lnTo>
                      <a:lnTo>
                        <a:pt x="1104" y="8"/>
                      </a:lnTo>
                      <a:lnTo>
                        <a:pt x="1102" y="2"/>
                      </a:lnTo>
                      <a:lnTo>
                        <a:pt x="1096" y="0"/>
                      </a:lnTo>
                      <a:lnTo>
                        <a:pt x="1091" y="2"/>
                      </a:lnTo>
                      <a:lnTo>
                        <a:pt x="1088" y="8"/>
                      </a:lnTo>
                      <a:lnTo>
                        <a:pt x="109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81" name="Freeform 562">
                  <a:extLst>
                    <a:ext uri="{FF2B5EF4-FFF2-40B4-BE49-F238E27FC236}">
                      <a16:creationId xmlns:a16="http://schemas.microsoft.com/office/drawing/2014/main" id="{A84F2700-A74A-48ED-BE3E-B66123AF5691}"/>
                    </a:ext>
                  </a:extLst>
                </p:cNvPr>
                <p:cNvSpPr>
                  <a:spLocks/>
                </p:cNvSpPr>
                <p:nvPr/>
              </p:nvSpPr>
              <p:spPr bwMode="auto">
                <a:xfrm>
                  <a:off x="2332" y="2800"/>
                  <a:ext cx="295" cy="5"/>
                </a:xfrm>
                <a:custGeom>
                  <a:avLst/>
                  <a:gdLst>
                    <a:gd name="T0" fmla="*/ 0 w 885"/>
                    <a:gd name="T1" fmla="*/ 0 h 15"/>
                    <a:gd name="T2" fmla="*/ 0 w 885"/>
                    <a:gd name="T3" fmla="*/ 0 h 15"/>
                    <a:gd name="T4" fmla="*/ 1 w 885"/>
                    <a:gd name="T5" fmla="*/ 0 h 15"/>
                    <a:gd name="T6" fmla="*/ 1 w 885"/>
                    <a:gd name="T7" fmla="*/ 0 h 15"/>
                    <a:gd name="T8" fmla="*/ 0 w 885"/>
                    <a:gd name="T9" fmla="*/ 0 h 15"/>
                    <a:gd name="T10" fmla="*/ 0 w 885"/>
                    <a:gd name="T11" fmla="*/ 0 h 15"/>
                    <a:gd name="T12" fmla="*/ 0 w 885"/>
                    <a:gd name="T13" fmla="*/ 0 h 15"/>
                    <a:gd name="T14" fmla="*/ 0 w 885"/>
                    <a:gd name="T15" fmla="*/ 0 h 15"/>
                    <a:gd name="T16" fmla="*/ 0 w 885"/>
                    <a:gd name="T17" fmla="*/ 0 h 15"/>
                    <a:gd name="T18" fmla="*/ 0 w 885"/>
                    <a:gd name="T19" fmla="*/ 0 h 15"/>
                    <a:gd name="T20" fmla="*/ 0 w 885"/>
                    <a:gd name="T21" fmla="*/ 0 h 15"/>
                    <a:gd name="T22" fmla="*/ 0 w 88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5" h="15">
                      <a:moveTo>
                        <a:pt x="16" y="8"/>
                      </a:moveTo>
                      <a:lnTo>
                        <a:pt x="8" y="15"/>
                      </a:lnTo>
                      <a:lnTo>
                        <a:pt x="885" y="15"/>
                      </a:lnTo>
                      <a:lnTo>
                        <a:pt x="885" y="0"/>
                      </a:lnTo>
                      <a:lnTo>
                        <a:pt x="8" y="0"/>
                      </a:lnTo>
                      <a:lnTo>
                        <a:pt x="0" y="8"/>
                      </a:lnTo>
                      <a:lnTo>
                        <a:pt x="8" y="0"/>
                      </a:lnTo>
                      <a:lnTo>
                        <a:pt x="2" y="2"/>
                      </a:lnTo>
                      <a:lnTo>
                        <a:pt x="0" y="8"/>
                      </a:lnTo>
                      <a:lnTo>
                        <a:pt x="2" y="13"/>
                      </a:lnTo>
                      <a:lnTo>
                        <a:pt x="8" y="15"/>
                      </a:lnTo>
                      <a:lnTo>
                        <a:pt x="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pSp>
        <p:nvGrpSpPr>
          <p:cNvPr id="563" name="Group 5">
            <a:extLst>
              <a:ext uri="{FF2B5EF4-FFF2-40B4-BE49-F238E27FC236}">
                <a16:creationId xmlns:a16="http://schemas.microsoft.com/office/drawing/2014/main" id="{DF18F868-BAA2-4459-8275-D8375DF4E2BB}"/>
              </a:ext>
            </a:extLst>
          </p:cNvPr>
          <p:cNvGrpSpPr>
            <a:grpSpLocks/>
          </p:cNvGrpSpPr>
          <p:nvPr/>
        </p:nvGrpSpPr>
        <p:grpSpPr bwMode="auto">
          <a:xfrm>
            <a:off x="276225" y="2473325"/>
            <a:ext cx="1295400" cy="1222375"/>
            <a:chOff x="2796" y="1602"/>
            <a:chExt cx="816" cy="770"/>
          </a:xfrm>
        </p:grpSpPr>
        <p:sp>
          <p:nvSpPr>
            <p:cNvPr id="564" name="Rectangle 6">
              <a:extLst>
                <a:ext uri="{FF2B5EF4-FFF2-40B4-BE49-F238E27FC236}">
                  <a16:creationId xmlns:a16="http://schemas.microsoft.com/office/drawing/2014/main" id="{9D45D158-18F6-4860-8E29-B985E97F4C56}"/>
                </a:ext>
              </a:extLst>
            </p:cNvPr>
            <p:cNvSpPr>
              <a:spLocks noChangeArrowheads="1"/>
            </p:cNvSpPr>
            <p:nvPr/>
          </p:nvSpPr>
          <p:spPr bwMode="auto">
            <a:xfrm>
              <a:off x="2880" y="1632"/>
              <a:ext cx="660" cy="74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565" name="Text Box 7">
              <a:extLst>
                <a:ext uri="{FF2B5EF4-FFF2-40B4-BE49-F238E27FC236}">
                  <a16:creationId xmlns:a16="http://schemas.microsoft.com/office/drawing/2014/main" id="{C0559812-FAE8-43E4-8DF1-398A6CC09295}"/>
                </a:ext>
              </a:extLst>
            </p:cNvPr>
            <p:cNvSpPr txBox="1">
              <a:spLocks noChangeArrowheads="1"/>
            </p:cNvSpPr>
            <p:nvPr/>
          </p:nvSpPr>
          <p:spPr bwMode="auto">
            <a:xfrm>
              <a:off x="2796" y="1602"/>
              <a:ext cx="816" cy="2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a:t>Paso </a:t>
              </a:r>
              <a:r>
                <a:rPr lang="en-US" altLang="en-US" sz="2000"/>
                <a:t>3</a:t>
              </a:r>
              <a:endParaRPr lang="en-US" altLang="en-US"/>
            </a:p>
          </p:txBody>
        </p:sp>
        <p:grpSp>
          <p:nvGrpSpPr>
            <p:cNvPr id="566" name="Group 8">
              <a:extLst>
                <a:ext uri="{FF2B5EF4-FFF2-40B4-BE49-F238E27FC236}">
                  <a16:creationId xmlns:a16="http://schemas.microsoft.com/office/drawing/2014/main" id="{26554541-0D70-4F3A-96FF-9CD23270FACF}"/>
                </a:ext>
              </a:extLst>
            </p:cNvPr>
            <p:cNvGrpSpPr>
              <a:grpSpLocks/>
            </p:cNvGrpSpPr>
            <p:nvPr/>
          </p:nvGrpSpPr>
          <p:grpSpPr bwMode="auto">
            <a:xfrm>
              <a:off x="3108" y="1914"/>
              <a:ext cx="383" cy="396"/>
              <a:chOff x="1008" y="1440"/>
              <a:chExt cx="1426" cy="1632"/>
            </a:xfrm>
          </p:grpSpPr>
          <p:grpSp>
            <p:nvGrpSpPr>
              <p:cNvPr id="568" name="Group 9">
                <a:extLst>
                  <a:ext uri="{FF2B5EF4-FFF2-40B4-BE49-F238E27FC236}">
                    <a16:creationId xmlns:a16="http://schemas.microsoft.com/office/drawing/2014/main" id="{3D7923A9-B2B4-485C-93F3-62E27E8807C6}"/>
                  </a:ext>
                </a:extLst>
              </p:cNvPr>
              <p:cNvGrpSpPr>
                <a:grpSpLocks/>
              </p:cNvGrpSpPr>
              <p:nvPr/>
            </p:nvGrpSpPr>
            <p:grpSpPr bwMode="auto">
              <a:xfrm>
                <a:off x="1431" y="2904"/>
                <a:ext cx="176" cy="79"/>
                <a:chOff x="2248" y="4355"/>
                <a:chExt cx="176" cy="79"/>
              </a:xfrm>
            </p:grpSpPr>
            <p:sp>
              <p:nvSpPr>
                <p:cNvPr id="625" name="AutoShape 10">
                  <a:extLst>
                    <a:ext uri="{FF2B5EF4-FFF2-40B4-BE49-F238E27FC236}">
                      <a16:creationId xmlns:a16="http://schemas.microsoft.com/office/drawing/2014/main" id="{8825959C-D1C2-481A-90DC-E9E01243E72D}"/>
                    </a:ext>
                  </a:extLst>
                </p:cNvPr>
                <p:cNvSpPr>
                  <a:spLocks noChangeArrowheads="1"/>
                </p:cNvSpPr>
                <p:nvPr/>
              </p:nvSpPr>
              <p:spPr bwMode="auto">
                <a:xfrm flipV="1">
                  <a:off x="2248" y="4355"/>
                  <a:ext cx="176" cy="79"/>
                </a:xfrm>
                <a:prstGeom prst="roundRect">
                  <a:avLst>
                    <a:gd name="adj" fmla="val 16667"/>
                  </a:avLst>
                </a:prstGeom>
                <a:solidFill>
                  <a:schemeClr val="bg2"/>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626" name="Oval 11">
                  <a:extLst>
                    <a:ext uri="{FF2B5EF4-FFF2-40B4-BE49-F238E27FC236}">
                      <a16:creationId xmlns:a16="http://schemas.microsoft.com/office/drawing/2014/main" id="{12E49083-C9CA-40FA-A1CB-511B3B62E7D8}"/>
                    </a:ext>
                  </a:extLst>
                </p:cNvPr>
                <p:cNvSpPr>
                  <a:spLocks noChangeArrowheads="1"/>
                </p:cNvSpPr>
                <p:nvPr/>
              </p:nvSpPr>
              <p:spPr bwMode="auto">
                <a:xfrm rot="3773165">
                  <a:off x="2345" y="4360"/>
                  <a:ext cx="71" cy="71"/>
                </a:xfrm>
                <a:prstGeom prst="ellipse">
                  <a:avLst/>
                </a:prstGeom>
                <a:solidFill>
                  <a:srgbClr val="EAEAEA"/>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grpSp>
          <p:grpSp>
            <p:nvGrpSpPr>
              <p:cNvPr id="569" name="Group 12">
                <a:extLst>
                  <a:ext uri="{FF2B5EF4-FFF2-40B4-BE49-F238E27FC236}">
                    <a16:creationId xmlns:a16="http://schemas.microsoft.com/office/drawing/2014/main" id="{D02468AD-91E3-4A97-90EC-3A6E9AD52E21}"/>
                  </a:ext>
                </a:extLst>
              </p:cNvPr>
              <p:cNvGrpSpPr>
                <a:grpSpLocks/>
              </p:cNvGrpSpPr>
              <p:nvPr/>
            </p:nvGrpSpPr>
            <p:grpSpPr bwMode="auto">
              <a:xfrm>
                <a:off x="1008" y="1440"/>
                <a:ext cx="1426" cy="1632"/>
                <a:chOff x="768" y="2160"/>
                <a:chExt cx="1429" cy="1635"/>
              </a:xfrm>
            </p:grpSpPr>
            <p:sp>
              <p:nvSpPr>
                <p:cNvPr id="570" name="Freeform 13">
                  <a:extLst>
                    <a:ext uri="{FF2B5EF4-FFF2-40B4-BE49-F238E27FC236}">
                      <a16:creationId xmlns:a16="http://schemas.microsoft.com/office/drawing/2014/main" id="{7C0D50B7-1001-4B0F-A5F5-DEDD1B61FFEF}"/>
                    </a:ext>
                  </a:extLst>
                </p:cNvPr>
                <p:cNvSpPr>
                  <a:spLocks/>
                </p:cNvSpPr>
                <p:nvPr/>
              </p:nvSpPr>
              <p:spPr bwMode="auto">
                <a:xfrm>
                  <a:off x="1005" y="2733"/>
                  <a:ext cx="388" cy="330"/>
                </a:xfrm>
                <a:custGeom>
                  <a:avLst/>
                  <a:gdLst>
                    <a:gd name="T0" fmla="*/ 190 w 775"/>
                    <a:gd name="T1" fmla="*/ 0 h 662"/>
                    <a:gd name="T2" fmla="*/ 190 w 775"/>
                    <a:gd name="T3" fmla="*/ 0 h 662"/>
                    <a:gd name="T4" fmla="*/ 179 w 775"/>
                    <a:gd name="T5" fmla="*/ 10 h 662"/>
                    <a:gd name="T6" fmla="*/ 168 w 775"/>
                    <a:gd name="T7" fmla="*/ 20 h 662"/>
                    <a:gd name="T8" fmla="*/ 156 w 775"/>
                    <a:gd name="T9" fmla="*/ 31 h 662"/>
                    <a:gd name="T10" fmla="*/ 144 w 775"/>
                    <a:gd name="T11" fmla="*/ 41 h 662"/>
                    <a:gd name="T12" fmla="*/ 132 w 775"/>
                    <a:gd name="T13" fmla="*/ 51 h 662"/>
                    <a:gd name="T14" fmla="*/ 120 w 775"/>
                    <a:gd name="T15" fmla="*/ 61 h 662"/>
                    <a:gd name="T16" fmla="*/ 108 w 775"/>
                    <a:gd name="T17" fmla="*/ 70 h 662"/>
                    <a:gd name="T18" fmla="*/ 96 w 775"/>
                    <a:gd name="T19" fmla="*/ 80 h 662"/>
                    <a:gd name="T20" fmla="*/ 83 w 775"/>
                    <a:gd name="T21" fmla="*/ 89 h 662"/>
                    <a:gd name="T22" fmla="*/ 71 w 775"/>
                    <a:gd name="T23" fmla="*/ 99 h 662"/>
                    <a:gd name="T24" fmla="*/ 59 w 775"/>
                    <a:gd name="T25" fmla="*/ 109 h 662"/>
                    <a:gd name="T26" fmla="*/ 47 w 775"/>
                    <a:gd name="T27" fmla="*/ 119 h 662"/>
                    <a:gd name="T28" fmla="*/ 35 w 775"/>
                    <a:gd name="T29" fmla="*/ 129 h 662"/>
                    <a:gd name="T30" fmla="*/ 23 w 775"/>
                    <a:gd name="T31" fmla="*/ 139 h 662"/>
                    <a:gd name="T32" fmla="*/ 12 w 775"/>
                    <a:gd name="T33" fmla="*/ 150 h 662"/>
                    <a:gd name="T34" fmla="*/ 0 w 775"/>
                    <a:gd name="T35" fmla="*/ 161 h 662"/>
                    <a:gd name="T36" fmla="*/ 4 w 775"/>
                    <a:gd name="T37" fmla="*/ 165 h 662"/>
                    <a:gd name="T38" fmla="*/ 16 w 775"/>
                    <a:gd name="T39" fmla="*/ 155 h 662"/>
                    <a:gd name="T40" fmla="*/ 27 w 775"/>
                    <a:gd name="T41" fmla="*/ 144 h 662"/>
                    <a:gd name="T42" fmla="*/ 39 w 775"/>
                    <a:gd name="T43" fmla="*/ 134 h 662"/>
                    <a:gd name="T44" fmla="*/ 51 w 775"/>
                    <a:gd name="T45" fmla="*/ 124 h 662"/>
                    <a:gd name="T46" fmla="*/ 63 w 775"/>
                    <a:gd name="T47" fmla="*/ 114 h 662"/>
                    <a:gd name="T48" fmla="*/ 75 w 775"/>
                    <a:gd name="T49" fmla="*/ 104 h 662"/>
                    <a:gd name="T50" fmla="*/ 87 w 775"/>
                    <a:gd name="T51" fmla="*/ 94 h 662"/>
                    <a:gd name="T52" fmla="*/ 99 w 775"/>
                    <a:gd name="T53" fmla="*/ 84 h 662"/>
                    <a:gd name="T54" fmla="*/ 112 w 775"/>
                    <a:gd name="T55" fmla="*/ 75 h 662"/>
                    <a:gd name="T56" fmla="*/ 124 w 775"/>
                    <a:gd name="T57" fmla="*/ 65 h 662"/>
                    <a:gd name="T58" fmla="*/ 136 w 775"/>
                    <a:gd name="T59" fmla="*/ 56 h 662"/>
                    <a:gd name="T60" fmla="*/ 148 w 775"/>
                    <a:gd name="T61" fmla="*/ 46 h 662"/>
                    <a:gd name="T62" fmla="*/ 160 w 775"/>
                    <a:gd name="T63" fmla="*/ 36 h 662"/>
                    <a:gd name="T64" fmla="*/ 172 w 775"/>
                    <a:gd name="T65" fmla="*/ 25 h 662"/>
                    <a:gd name="T66" fmla="*/ 183 w 775"/>
                    <a:gd name="T67" fmla="*/ 15 h 662"/>
                    <a:gd name="T68" fmla="*/ 194 w 775"/>
                    <a:gd name="T69" fmla="*/ 4 h 662"/>
                    <a:gd name="T70" fmla="*/ 194 w 775"/>
                    <a:gd name="T71" fmla="*/ 4 h 662"/>
                    <a:gd name="T72" fmla="*/ 190 w 775"/>
                    <a:gd name="T73" fmla="*/ 0 h 6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5" h="662">
                      <a:moveTo>
                        <a:pt x="759" y="0"/>
                      </a:moveTo>
                      <a:lnTo>
                        <a:pt x="759" y="0"/>
                      </a:lnTo>
                      <a:lnTo>
                        <a:pt x="714" y="41"/>
                      </a:lnTo>
                      <a:lnTo>
                        <a:pt x="669" y="83"/>
                      </a:lnTo>
                      <a:lnTo>
                        <a:pt x="622" y="124"/>
                      </a:lnTo>
                      <a:lnTo>
                        <a:pt x="575" y="165"/>
                      </a:lnTo>
                      <a:lnTo>
                        <a:pt x="528" y="204"/>
                      </a:lnTo>
                      <a:lnTo>
                        <a:pt x="479" y="244"/>
                      </a:lnTo>
                      <a:lnTo>
                        <a:pt x="430" y="283"/>
                      </a:lnTo>
                      <a:lnTo>
                        <a:pt x="381" y="320"/>
                      </a:lnTo>
                      <a:lnTo>
                        <a:pt x="332" y="360"/>
                      </a:lnTo>
                      <a:lnTo>
                        <a:pt x="282" y="399"/>
                      </a:lnTo>
                      <a:lnTo>
                        <a:pt x="233" y="438"/>
                      </a:lnTo>
                      <a:lnTo>
                        <a:pt x="186" y="477"/>
                      </a:lnTo>
                      <a:lnTo>
                        <a:pt x="137" y="519"/>
                      </a:lnTo>
                      <a:lnTo>
                        <a:pt x="90" y="560"/>
                      </a:lnTo>
                      <a:lnTo>
                        <a:pt x="45" y="601"/>
                      </a:lnTo>
                      <a:lnTo>
                        <a:pt x="0" y="646"/>
                      </a:lnTo>
                      <a:lnTo>
                        <a:pt x="16" y="662"/>
                      </a:lnTo>
                      <a:lnTo>
                        <a:pt x="61" y="621"/>
                      </a:lnTo>
                      <a:lnTo>
                        <a:pt x="106" y="579"/>
                      </a:lnTo>
                      <a:lnTo>
                        <a:pt x="153" y="538"/>
                      </a:lnTo>
                      <a:lnTo>
                        <a:pt x="202" y="497"/>
                      </a:lnTo>
                      <a:lnTo>
                        <a:pt x="249" y="458"/>
                      </a:lnTo>
                      <a:lnTo>
                        <a:pt x="298" y="418"/>
                      </a:lnTo>
                      <a:lnTo>
                        <a:pt x="347" y="379"/>
                      </a:lnTo>
                      <a:lnTo>
                        <a:pt x="396" y="340"/>
                      </a:lnTo>
                      <a:lnTo>
                        <a:pt x="445" y="303"/>
                      </a:lnTo>
                      <a:lnTo>
                        <a:pt x="494" y="263"/>
                      </a:lnTo>
                      <a:lnTo>
                        <a:pt x="544" y="224"/>
                      </a:lnTo>
                      <a:lnTo>
                        <a:pt x="591" y="185"/>
                      </a:lnTo>
                      <a:lnTo>
                        <a:pt x="638" y="144"/>
                      </a:lnTo>
                      <a:lnTo>
                        <a:pt x="685" y="102"/>
                      </a:lnTo>
                      <a:lnTo>
                        <a:pt x="730" y="61"/>
                      </a:lnTo>
                      <a:lnTo>
                        <a:pt x="775" y="16"/>
                      </a:lnTo>
                      <a:lnTo>
                        <a:pt x="7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1" name="Freeform 14">
                  <a:extLst>
                    <a:ext uri="{FF2B5EF4-FFF2-40B4-BE49-F238E27FC236}">
                      <a16:creationId xmlns:a16="http://schemas.microsoft.com/office/drawing/2014/main" id="{D2DF881E-9E9B-499F-8CDD-6E3FBDB98C77}"/>
                    </a:ext>
                  </a:extLst>
                </p:cNvPr>
                <p:cNvSpPr>
                  <a:spLocks/>
                </p:cNvSpPr>
                <p:nvPr/>
              </p:nvSpPr>
              <p:spPr bwMode="auto">
                <a:xfrm>
                  <a:off x="1385" y="2359"/>
                  <a:ext cx="326" cy="381"/>
                </a:xfrm>
                <a:custGeom>
                  <a:avLst/>
                  <a:gdLst>
                    <a:gd name="T0" fmla="*/ 159 w 652"/>
                    <a:gd name="T1" fmla="*/ 0 h 764"/>
                    <a:gd name="T2" fmla="*/ 159 w 652"/>
                    <a:gd name="T3" fmla="*/ 0 h 764"/>
                    <a:gd name="T4" fmla="*/ 149 w 652"/>
                    <a:gd name="T5" fmla="*/ 12 h 764"/>
                    <a:gd name="T6" fmla="*/ 140 w 652"/>
                    <a:gd name="T7" fmla="*/ 24 h 764"/>
                    <a:gd name="T8" fmla="*/ 131 w 652"/>
                    <a:gd name="T9" fmla="*/ 36 h 764"/>
                    <a:gd name="T10" fmla="*/ 121 w 652"/>
                    <a:gd name="T11" fmla="*/ 49 h 764"/>
                    <a:gd name="T12" fmla="*/ 112 w 652"/>
                    <a:gd name="T13" fmla="*/ 61 h 764"/>
                    <a:gd name="T14" fmla="*/ 102 w 652"/>
                    <a:gd name="T15" fmla="*/ 73 h 764"/>
                    <a:gd name="T16" fmla="*/ 92 w 652"/>
                    <a:gd name="T17" fmla="*/ 85 h 764"/>
                    <a:gd name="T18" fmla="*/ 82 w 652"/>
                    <a:gd name="T19" fmla="*/ 96 h 764"/>
                    <a:gd name="T20" fmla="*/ 73 w 652"/>
                    <a:gd name="T21" fmla="*/ 108 h 764"/>
                    <a:gd name="T22" fmla="*/ 62 w 652"/>
                    <a:gd name="T23" fmla="*/ 119 h 764"/>
                    <a:gd name="T24" fmla="*/ 52 w 652"/>
                    <a:gd name="T25" fmla="*/ 131 h 764"/>
                    <a:gd name="T26" fmla="*/ 42 w 652"/>
                    <a:gd name="T27" fmla="*/ 142 h 764"/>
                    <a:gd name="T28" fmla="*/ 31 w 652"/>
                    <a:gd name="T29" fmla="*/ 154 h 764"/>
                    <a:gd name="T30" fmla="*/ 21 w 652"/>
                    <a:gd name="T31" fmla="*/ 165 h 764"/>
                    <a:gd name="T32" fmla="*/ 11 w 652"/>
                    <a:gd name="T33" fmla="*/ 176 h 764"/>
                    <a:gd name="T34" fmla="*/ 0 w 652"/>
                    <a:gd name="T35" fmla="*/ 186 h 764"/>
                    <a:gd name="T36" fmla="*/ 4 w 652"/>
                    <a:gd name="T37" fmla="*/ 190 h 764"/>
                    <a:gd name="T38" fmla="*/ 16 w 652"/>
                    <a:gd name="T39" fmla="*/ 180 h 764"/>
                    <a:gd name="T40" fmla="*/ 26 w 652"/>
                    <a:gd name="T41" fmla="*/ 169 h 764"/>
                    <a:gd name="T42" fmla="*/ 36 w 652"/>
                    <a:gd name="T43" fmla="*/ 157 h 764"/>
                    <a:gd name="T44" fmla="*/ 47 w 652"/>
                    <a:gd name="T45" fmla="*/ 146 h 764"/>
                    <a:gd name="T46" fmla="*/ 57 w 652"/>
                    <a:gd name="T47" fmla="*/ 135 h 764"/>
                    <a:gd name="T48" fmla="*/ 67 w 652"/>
                    <a:gd name="T49" fmla="*/ 123 h 764"/>
                    <a:gd name="T50" fmla="*/ 78 w 652"/>
                    <a:gd name="T51" fmla="*/ 112 h 764"/>
                    <a:gd name="T52" fmla="*/ 87 w 652"/>
                    <a:gd name="T53" fmla="*/ 100 h 764"/>
                    <a:gd name="T54" fmla="*/ 97 w 652"/>
                    <a:gd name="T55" fmla="*/ 89 h 764"/>
                    <a:gd name="T56" fmla="*/ 107 w 652"/>
                    <a:gd name="T57" fmla="*/ 77 h 764"/>
                    <a:gd name="T58" fmla="*/ 117 w 652"/>
                    <a:gd name="T59" fmla="*/ 64 h 764"/>
                    <a:gd name="T60" fmla="*/ 126 w 652"/>
                    <a:gd name="T61" fmla="*/ 53 h 764"/>
                    <a:gd name="T62" fmla="*/ 135 w 652"/>
                    <a:gd name="T63" fmla="*/ 40 h 764"/>
                    <a:gd name="T64" fmla="*/ 145 w 652"/>
                    <a:gd name="T65" fmla="*/ 28 h 764"/>
                    <a:gd name="T66" fmla="*/ 154 w 652"/>
                    <a:gd name="T67" fmla="*/ 16 h 764"/>
                    <a:gd name="T68" fmla="*/ 163 w 652"/>
                    <a:gd name="T69" fmla="*/ 4 h 764"/>
                    <a:gd name="T70" fmla="*/ 163 w 652"/>
                    <a:gd name="T71" fmla="*/ 4 h 764"/>
                    <a:gd name="T72" fmla="*/ 159 w 65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2" h="764">
                      <a:moveTo>
                        <a:pt x="633" y="0"/>
                      </a:moveTo>
                      <a:lnTo>
                        <a:pt x="633" y="0"/>
                      </a:lnTo>
                      <a:lnTo>
                        <a:pt x="595" y="49"/>
                      </a:lnTo>
                      <a:lnTo>
                        <a:pt x="558" y="98"/>
                      </a:lnTo>
                      <a:lnTo>
                        <a:pt x="521" y="147"/>
                      </a:lnTo>
                      <a:lnTo>
                        <a:pt x="483" y="197"/>
                      </a:lnTo>
                      <a:lnTo>
                        <a:pt x="446" y="244"/>
                      </a:lnTo>
                      <a:lnTo>
                        <a:pt x="407" y="293"/>
                      </a:lnTo>
                      <a:lnTo>
                        <a:pt x="368" y="340"/>
                      </a:lnTo>
                      <a:lnTo>
                        <a:pt x="328" y="387"/>
                      </a:lnTo>
                      <a:lnTo>
                        <a:pt x="289" y="434"/>
                      </a:lnTo>
                      <a:lnTo>
                        <a:pt x="248" y="479"/>
                      </a:lnTo>
                      <a:lnTo>
                        <a:pt x="207" y="526"/>
                      </a:lnTo>
                      <a:lnTo>
                        <a:pt x="165" y="572"/>
                      </a:lnTo>
                      <a:lnTo>
                        <a:pt x="124" y="617"/>
                      </a:lnTo>
                      <a:lnTo>
                        <a:pt x="83" y="662"/>
                      </a:lnTo>
                      <a:lnTo>
                        <a:pt x="42" y="705"/>
                      </a:lnTo>
                      <a:lnTo>
                        <a:pt x="0" y="748"/>
                      </a:lnTo>
                      <a:lnTo>
                        <a:pt x="16" y="764"/>
                      </a:lnTo>
                      <a:lnTo>
                        <a:pt x="61" y="721"/>
                      </a:lnTo>
                      <a:lnTo>
                        <a:pt x="103" y="678"/>
                      </a:lnTo>
                      <a:lnTo>
                        <a:pt x="144" y="632"/>
                      </a:lnTo>
                      <a:lnTo>
                        <a:pt x="185" y="587"/>
                      </a:lnTo>
                      <a:lnTo>
                        <a:pt x="226" y="542"/>
                      </a:lnTo>
                      <a:lnTo>
                        <a:pt x="267" y="495"/>
                      </a:lnTo>
                      <a:lnTo>
                        <a:pt x="309" y="450"/>
                      </a:lnTo>
                      <a:lnTo>
                        <a:pt x="348" y="403"/>
                      </a:lnTo>
                      <a:lnTo>
                        <a:pt x="387" y="356"/>
                      </a:lnTo>
                      <a:lnTo>
                        <a:pt x="426" y="308"/>
                      </a:lnTo>
                      <a:lnTo>
                        <a:pt x="466" y="259"/>
                      </a:lnTo>
                      <a:lnTo>
                        <a:pt x="503" y="212"/>
                      </a:lnTo>
                      <a:lnTo>
                        <a:pt x="540" y="163"/>
                      </a:lnTo>
                      <a:lnTo>
                        <a:pt x="578" y="114"/>
                      </a:lnTo>
                      <a:lnTo>
                        <a:pt x="615" y="65"/>
                      </a:lnTo>
                      <a:lnTo>
                        <a:pt x="652" y="16"/>
                      </a:lnTo>
                      <a:lnTo>
                        <a:pt x="6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2" name="Freeform 15">
                  <a:extLst>
                    <a:ext uri="{FF2B5EF4-FFF2-40B4-BE49-F238E27FC236}">
                      <a16:creationId xmlns:a16="http://schemas.microsoft.com/office/drawing/2014/main" id="{C61A1B39-4164-4915-B206-F76F66766DA9}"/>
                    </a:ext>
                  </a:extLst>
                </p:cNvPr>
                <p:cNvSpPr>
                  <a:spLocks/>
                </p:cNvSpPr>
                <p:nvPr/>
              </p:nvSpPr>
              <p:spPr bwMode="auto">
                <a:xfrm>
                  <a:off x="1701" y="2344"/>
                  <a:ext cx="67" cy="23"/>
                </a:xfrm>
                <a:custGeom>
                  <a:avLst/>
                  <a:gdLst>
                    <a:gd name="T0" fmla="*/ 34 w 133"/>
                    <a:gd name="T1" fmla="*/ 6 h 47"/>
                    <a:gd name="T2" fmla="*/ 34 w 133"/>
                    <a:gd name="T3" fmla="*/ 6 h 47"/>
                    <a:gd name="T4" fmla="*/ 30 w 133"/>
                    <a:gd name="T5" fmla="*/ 4 h 47"/>
                    <a:gd name="T6" fmla="*/ 25 w 133"/>
                    <a:gd name="T7" fmla="*/ 2 h 47"/>
                    <a:gd name="T8" fmla="*/ 21 w 133"/>
                    <a:gd name="T9" fmla="*/ 0 h 47"/>
                    <a:gd name="T10" fmla="*/ 17 w 133"/>
                    <a:gd name="T11" fmla="*/ 0 h 47"/>
                    <a:gd name="T12" fmla="*/ 13 w 133"/>
                    <a:gd name="T13" fmla="*/ 0 h 47"/>
                    <a:gd name="T14" fmla="*/ 8 w 133"/>
                    <a:gd name="T15" fmla="*/ 1 h 47"/>
                    <a:gd name="T16" fmla="*/ 4 w 133"/>
                    <a:gd name="T17" fmla="*/ 3 h 47"/>
                    <a:gd name="T18" fmla="*/ 0 w 133"/>
                    <a:gd name="T19" fmla="*/ 7 h 47"/>
                    <a:gd name="T20" fmla="*/ 5 w 133"/>
                    <a:gd name="T21" fmla="*/ 11 h 47"/>
                    <a:gd name="T22" fmla="*/ 8 w 133"/>
                    <a:gd name="T23" fmla="*/ 8 h 47"/>
                    <a:gd name="T24" fmla="*/ 10 w 133"/>
                    <a:gd name="T25" fmla="*/ 6 h 47"/>
                    <a:gd name="T26" fmla="*/ 13 w 133"/>
                    <a:gd name="T27" fmla="*/ 5 h 47"/>
                    <a:gd name="T28" fmla="*/ 17 w 133"/>
                    <a:gd name="T29" fmla="*/ 5 h 47"/>
                    <a:gd name="T30" fmla="*/ 20 w 133"/>
                    <a:gd name="T31" fmla="*/ 6 h 47"/>
                    <a:gd name="T32" fmla="*/ 23 w 133"/>
                    <a:gd name="T33" fmla="*/ 7 h 47"/>
                    <a:gd name="T34" fmla="*/ 27 w 133"/>
                    <a:gd name="T35" fmla="*/ 9 h 47"/>
                    <a:gd name="T36" fmla="*/ 30 w 133"/>
                    <a:gd name="T37" fmla="*/ 11 h 47"/>
                    <a:gd name="T38" fmla="*/ 30 w 133"/>
                    <a:gd name="T39" fmla="*/ 11 h 47"/>
                    <a:gd name="T40" fmla="*/ 34 w 133"/>
                    <a:gd name="T41" fmla="*/ 6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7">
                      <a:moveTo>
                        <a:pt x="133" y="27"/>
                      </a:moveTo>
                      <a:lnTo>
                        <a:pt x="133" y="27"/>
                      </a:lnTo>
                      <a:lnTo>
                        <a:pt x="117" y="17"/>
                      </a:lnTo>
                      <a:lnTo>
                        <a:pt x="100" y="8"/>
                      </a:lnTo>
                      <a:lnTo>
                        <a:pt x="84" y="2"/>
                      </a:lnTo>
                      <a:lnTo>
                        <a:pt x="66" y="0"/>
                      </a:lnTo>
                      <a:lnTo>
                        <a:pt x="51" y="0"/>
                      </a:lnTo>
                      <a:lnTo>
                        <a:pt x="31" y="4"/>
                      </a:lnTo>
                      <a:lnTo>
                        <a:pt x="13" y="15"/>
                      </a:lnTo>
                      <a:lnTo>
                        <a:pt x="0" y="29"/>
                      </a:lnTo>
                      <a:lnTo>
                        <a:pt x="19" y="45"/>
                      </a:lnTo>
                      <a:lnTo>
                        <a:pt x="29" y="35"/>
                      </a:lnTo>
                      <a:lnTo>
                        <a:pt x="39" y="27"/>
                      </a:lnTo>
                      <a:lnTo>
                        <a:pt x="51" y="23"/>
                      </a:lnTo>
                      <a:lnTo>
                        <a:pt x="66" y="23"/>
                      </a:lnTo>
                      <a:lnTo>
                        <a:pt x="80" y="25"/>
                      </a:lnTo>
                      <a:lnTo>
                        <a:pt x="92" y="31"/>
                      </a:lnTo>
                      <a:lnTo>
                        <a:pt x="106" y="37"/>
                      </a:lnTo>
                      <a:lnTo>
                        <a:pt x="117" y="47"/>
                      </a:lnTo>
                      <a:lnTo>
                        <a:pt x="13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 name="Freeform 16">
                  <a:extLst>
                    <a:ext uri="{FF2B5EF4-FFF2-40B4-BE49-F238E27FC236}">
                      <a16:creationId xmlns:a16="http://schemas.microsoft.com/office/drawing/2014/main" id="{CFDEA7B6-545C-45C5-8B8A-40E77AFB067B}"/>
                    </a:ext>
                  </a:extLst>
                </p:cNvPr>
                <p:cNvSpPr>
                  <a:spLocks/>
                </p:cNvSpPr>
                <p:nvPr/>
              </p:nvSpPr>
              <p:spPr bwMode="auto">
                <a:xfrm>
                  <a:off x="1760" y="2358"/>
                  <a:ext cx="29" cy="65"/>
                </a:xfrm>
                <a:custGeom>
                  <a:avLst/>
                  <a:gdLst>
                    <a:gd name="T0" fmla="*/ 10 w 57"/>
                    <a:gd name="T1" fmla="*/ 32 h 132"/>
                    <a:gd name="T2" fmla="*/ 10 w 57"/>
                    <a:gd name="T3" fmla="*/ 32 h 132"/>
                    <a:gd name="T4" fmla="*/ 15 w 57"/>
                    <a:gd name="T5" fmla="*/ 24 h 132"/>
                    <a:gd name="T6" fmla="*/ 15 w 57"/>
                    <a:gd name="T7" fmla="*/ 15 h 132"/>
                    <a:gd name="T8" fmla="*/ 11 w 57"/>
                    <a:gd name="T9" fmla="*/ 7 h 132"/>
                    <a:gd name="T10" fmla="*/ 4 w 57"/>
                    <a:gd name="T11" fmla="*/ 0 h 132"/>
                    <a:gd name="T12" fmla="*/ 0 w 57"/>
                    <a:gd name="T13" fmla="*/ 5 h 132"/>
                    <a:gd name="T14" fmla="*/ 6 w 57"/>
                    <a:gd name="T15" fmla="*/ 10 h 132"/>
                    <a:gd name="T16" fmla="*/ 9 w 57"/>
                    <a:gd name="T17" fmla="*/ 16 h 132"/>
                    <a:gd name="T18" fmla="*/ 9 w 57"/>
                    <a:gd name="T19" fmla="*/ 23 h 132"/>
                    <a:gd name="T20" fmla="*/ 5 w 57"/>
                    <a:gd name="T21" fmla="*/ 28 h 132"/>
                    <a:gd name="T22" fmla="*/ 5 w 57"/>
                    <a:gd name="T23" fmla="*/ 28 h 132"/>
                    <a:gd name="T24" fmla="*/ 10 w 57"/>
                    <a:gd name="T25" fmla="*/ 32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32">
                      <a:moveTo>
                        <a:pt x="40" y="132"/>
                      </a:moveTo>
                      <a:lnTo>
                        <a:pt x="40" y="132"/>
                      </a:lnTo>
                      <a:lnTo>
                        <a:pt x="57" y="98"/>
                      </a:lnTo>
                      <a:lnTo>
                        <a:pt x="57" y="63"/>
                      </a:lnTo>
                      <a:lnTo>
                        <a:pt x="43" y="30"/>
                      </a:lnTo>
                      <a:lnTo>
                        <a:pt x="16" y="0"/>
                      </a:lnTo>
                      <a:lnTo>
                        <a:pt x="0" y="20"/>
                      </a:lnTo>
                      <a:lnTo>
                        <a:pt x="24" y="41"/>
                      </a:lnTo>
                      <a:lnTo>
                        <a:pt x="34" y="67"/>
                      </a:lnTo>
                      <a:lnTo>
                        <a:pt x="34" y="94"/>
                      </a:lnTo>
                      <a:lnTo>
                        <a:pt x="20" y="116"/>
                      </a:lnTo>
                      <a:lnTo>
                        <a:pt x="4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4" name="Freeform 17">
                  <a:extLst>
                    <a:ext uri="{FF2B5EF4-FFF2-40B4-BE49-F238E27FC236}">
                      <a16:creationId xmlns:a16="http://schemas.microsoft.com/office/drawing/2014/main" id="{4F7B359D-69FD-4277-A660-6F6FC139534B}"/>
                    </a:ext>
                  </a:extLst>
                </p:cNvPr>
                <p:cNvSpPr>
                  <a:spLocks/>
                </p:cNvSpPr>
                <p:nvPr/>
              </p:nvSpPr>
              <p:spPr bwMode="auto">
                <a:xfrm>
                  <a:off x="1459" y="2416"/>
                  <a:ext cx="321" cy="387"/>
                </a:xfrm>
                <a:custGeom>
                  <a:avLst/>
                  <a:gdLst>
                    <a:gd name="T0" fmla="*/ 5 w 642"/>
                    <a:gd name="T1" fmla="*/ 193 h 776"/>
                    <a:gd name="T2" fmla="*/ 5 w 642"/>
                    <a:gd name="T3" fmla="*/ 193 h 776"/>
                    <a:gd name="T4" fmla="*/ 14 w 642"/>
                    <a:gd name="T5" fmla="*/ 181 h 776"/>
                    <a:gd name="T6" fmla="*/ 23 w 642"/>
                    <a:gd name="T7" fmla="*/ 168 h 776"/>
                    <a:gd name="T8" fmla="*/ 32 w 642"/>
                    <a:gd name="T9" fmla="*/ 156 h 776"/>
                    <a:gd name="T10" fmla="*/ 42 w 642"/>
                    <a:gd name="T11" fmla="*/ 144 h 776"/>
                    <a:gd name="T12" fmla="*/ 51 w 642"/>
                    <a:gd name="T13" fmla="*/ 132 h 776"/>
                    <a:gd name="T14" fmla="*/ 60 w 642"/>
                    <a:gd name="T15" fmla="*/ 120 h 776"/>
                    <a:gd name="T16" fmla="*/ 70 w 642"/>
                    <a:gd name="T17" fmla="*/ 108 h 776"/>
                    <a:gd name="T18" fmla="*/ 80 w 642"/>
                    <a:gd name="T19" fmla="*/ 96 h 776"/>
                    <a:gd name="T20" fmla="*/ 90 w 642"/>
                    <a:gd name="T21" fmla="*/ 84 h 776"/>
                    <a:gd name="T22" fmla="*/ 99 w 642"/>
                    <a:gd name="T23" fmla="*/ 72 h 776"/>
                    <a:gd name="T24" fmla="*/ 109 w 642"/>
                    <a:gd name="T25" fmla="*/ 61 h 776"/>
                    <a:gd name="T26" fmla="*/ 120 w 642"/>
                    <a:gd name="T27" fmla="*/ 49 h 776"/>
                    <a:gd name="T28" fmla="*/ 130 w 642"/>
                    <a:gd name="T29" fmla="*/ 37 h 776"/>
                    <a:gd name="T30" fmla="*/ 140 w 642"/>
                    <a:gd name="T31" fmla="*/ 26 h 776"/>
                    <a:gd name="T32" fmla="*/ 150 w 642"/>
                    <a:gd name="T33" fmla="*/ 15 h 776"/>
                    <a:gd name="T34" fmla="*/ 161 w 642"/>
                    <a:gd name="T35" fmla="*/ 4 h 776"/>
                    <a:gd name="T36" fmla="*/ 156 w 642"/>
                    <a:gd name="T37" fmla="*/ 0 h 776"/>
                    <a:gd name="T38" fmla="*/ 146 w 642"/>
                    <a:gd name="T39" fmla="*/ 11 h 776"/>
                    <a:gd name="T40" fmla="*/ 135 w 642"/>
                    <a:gd name="T41" fmla="*/ 22 h 776"/>
                    <a:gd name="T42" fmla="*/ 125 w 642"/>
                    <a:gd name="T43" fmla="*/ 34 h 776"/>
                    <a:gd name="T44" fmla="*/ 115 w 642"/>
                    <a:gd name="T45" fmla="*/ 45 h 776"/>
                    <a:gd name="T46" fmla="*/ 104 w 642"/>
                    <a:gd name="T47" fmla="*/ 57 h 776"/>
                    <a:gd name="T48" fmla="*/ 95 w 642"/>
                    <a:gd name="T49" fmla="*/ 68 h 776"/>
                    <a:gd name="T50" fmla="*/ 85 w 642"/>
                    <a:gd name="T51" fmla="*/ 80 h 776"/>
                    <a:gd name="T52" fmla="*/ 75 w 642"/>
                    <a:gd name="T53" fmla="*/ 92 h 776"/>
                    <a:gd name="T54" fmla="*/ 65 w 642"/>
                    <a:gd name="T55" fmla="*/ 104 h 776"/>
                    <a:gd name="T56" fmla="*/ 55 w 642"/>
                    <a:gd name="T57" fmla="*/ 116 h 776"/>
                    <a:gd name="T58" fmla="*/ 46 w 642"/>
                    <a:gd name="T59" fmla="*/ 128 h 776"/>
                    <a:gd name="T60" fmla="*/ 37 w 642"/>
                    <a:gd name="T61" fmla="*/ 140 h 776"/>
                    <a:gd name="T62" fmla="*/ 27 w 642"/>
                    <a:gd name="T63" fmla="*/ 152 h 776"/>
                    <a:gd name="T64" fmla="*/ 18 w 642"/>
                    <a:gd name="T65" fmla="*/ 164 h 776"/>
                    <a:gd name="T66" fmla="*/ 9 w 642"/>
                    <a:gd name="T67" fmla="*/ 177 h 776"/>
                    <a:gd name="T68" fmla="*/ 0 w 642"/>
                    <a:gd name="T69" fmla="*/ 189 h 776"/>
                    <a:gd name="T70" fmla="*/ 0 w 642"/>
                    <a:gd name="T71" fmla="*/ 190 h 776"/>
                    <a:gd name="T72" fmla="*/ 5 w 642"/>
                    <a:gd name="T73" fmla="*/ 193 h 7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42" h="776">
                      <a:moveTo>
                        <a:pt x="19" y="774"/>
                      </a:moveTo>
                      <a:lnTo>
                        <a:pt x="19" y="776"/>
                      </a:lnTo>
                      <a:lnTo>
                        <a:pt x="55" y="727"/>
                      </a:lnTo>
                      <a:lnTo>
                        <a:pt x="92" y="675"/>
                      </a:lnTo>
                      <a:lnTo>
                        <a:pt x="127" y="626"/>
                      </a:lnTo>
                      <a:lnTo>
                        <a:pt x="165" y="577"/>
                      </a:lnTo>
                      <a:lnTo>
                        <a:pt x="202" y="530"/>
                      </a:lnTo>
                      <a:lnTo>
                        <a:pt x="239" y="481"/>
                      </a:lnTo>
                      <a:lnTo>
                        <a:pt x="278" y="434"/>
                      </a:lnTo>
                      <a:lnTo>
                        <a:pt x="318" y="385"/>
                      </a:lnTo>
                      <a:lnTo>
                        <a:pt x="357" y="338"/>
                      </a:lnTo>
                      <a:lnTo>
                        <a:pt x="396" y="291"/>
                      </a:lnTo>
                      <a:lnTo>
                        <a:pt x="435" y="244"/>
                      </a:lnTo>
                      <a:lnTo>
                        <a:pt x="477" y="198"/>
                      </a:lnTo>
                      <a:lnTo>
                        <a:pt x="518" y="151"/>
                      </a:lnTo>
                      <a:lnTo>
                        <a:pt x="559" y="106"/>
                      </a:lnTo>
                      <a:lnTo>
                        <a:pt x="600" y="61"/>
                      </a:lnTo>
                      <a:lnTo>
                        <a:pt x="642" y="16"/>
                      </a:lnTo>
                      <a:lnTo>
                        <a:pt x="622" y="0"/>
                      </a:lnTo>
                      <a:lnTo>
                        <a:pt x="581" y="45"/>
                      </a:lnTo>
                      <a:lnTo>
                        <a:pt x="539" y="90"/>
                      </a:lnTo>
                      <a:lnTo>
                        <a:pt x="498" y="136"/>
                      </a:lnTo>
                      <a:lnTo>
                        <a:pt x="457" y="183"/>
                      </a:lnTo>
                      <a:lnTo>
                        <a:pt x="416" y="228"/>
                      </a:lnTo>
                      <a:lnTo>
                        <a:pt x="377" y="275"/>
                      </a:lnTo>
                      <a:lnTo>
                        <a:pt x="337" y="322"/>
                      </a:lnTo>
                      <a:lnTo>
                        <a:pt x="298" y="369"/>
                      </a:lnTo>
                      <a:lnTo>
                        <a:pt x="259" y="418"/>
                      </a:lnTo>
                      <a:lnTo>
                        <a:pt x="220" y="465"/>
                      </a:lnTo>
                      <a:lnTo>
                        <a:pt x="182" y="514"/>
                      </a:lnTo>
                      <a:lnTo>
                        <a:pt x="145" y="562"/>
                      </a:lnTo>
                      <a:lnTo>
                        <a:pt x="108" y="611"/>
                      </a:lnTo>
                      <a:lnTo>
                        <a:pt x="72" y="660"/>
                      </a:lnTo>
                      <a:lnTo>
                        <a:pt x="35" y="711"/>
                      </a:lnTo>
                      <a:lnTo>
                        <a:pt x="0" y="760"/>
                      </a:lnTo>
                      <a:lnTo>
                        <a:pt x="0" y="762"/>
                      </a:lnTo>
                      <a:lnTo>
                        <a:pt x="19" y="7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5" name="Freeform 18">
                  <a:extLst>
                    <a:ext uri="{FF2B5EF4-FFF2-40B4-BE49-F238E27FC236}">
                      <a16:creationId xmlns:a16="http://schemas.microsoft.com/office/drawing/2014/main" id="{1EC3D791-6F58-46D8-9516-A92BFCC892BC}"/>
                    </a:ext>
                  </a:extLst>
                </p:cNvPr>
                <p:cNvSpPr>
                  <a:spLocks/>
                </p:cNvSpPr>
                <p:nvPr/>
              </p:nvSpPr>
              <p:spPr bwMode="auto">
                <a:xfrm>
                  <a:off x="1210" y="2796"/>
                  <a:ext cx="259" cy="437"/>
                </a:xfrm>
                <a:custGeom>
                  <a:avLst/>
                  <a:gdLst>
                    <a:gd name="T0" fmla="*/ 5 w 518"/>
                    <a:gd name="T1" fmla="*/ 219 h 874"/>
                    <a:gd name="T2" fmla="*/ 5 w 518"/>
                    <a:gd name="T3" fmla="*/ 219 h 874"/>
                    <a:gd name="T4" fmla="*/ 14 w 518"/>
                    <a:gd name="T5" fmla="*/ 206 h 874"/>
                    <a:gd name="T6" fmla="*/ 22 w 518"/>
                    <a:gd name="T7" fmla="*/ 193 h 874"/>
                    <a:gd name="T8" fmla="*/ 31 w 518"/>
                    <a:gd name="T9" fmla="*/ 179 h 874"/>
                    <a:gd name="T10" fmla="*/ 39 w 518"/>
                    <a:gd name="T11" fmla="*/ 166 h 874"/>
                    <a:gd name="T12" fmla="*/ 47 w 518"/>
                    <a:gd name="T13" fmla="*/ 152 h 874"/>
                    <a:gd name="T14" fmla="*/ 54 w 518"/>
                    <a:gd name="T15" fmla="*/ 138 h 874"/>
                    <a:gd name="T16" fmla="*/ 61 w 518"/>
                    <a:gd name="T17" fmla="*/ 125 h 874"/>
                    <a:gd name="T18" fmla="*/ 69 w 518"/>
                    <a:gd name="T19" fmla="*/ 111 h 874"/>
                    <a:gd name="T20" fmla="*/ 76 w 518"/>
                    <a:gd name="T21" fmla="*/ 97 h 874"/>
                    <a:gd name="T22" fmla="*/ 83 w 518"/>
                    <a:gd name="T23" fmla="*/ 83 h 874"/>
                    <a:gd name="T24" fmla="*/ 91 w 518"/>
                    <a:gd name="T25" fmla="*/ 70 h 874"/>
                    <a:gd name="T26" fmla="*/ 98 w 518"/>
                    <a:gd name="T27" fmla="*/ 56 h 874"/>
                    <a:gd name="T28" fmla="*/ 106 w 518"/>
                    <a:gd name="T29" fmla="*/ 42 h 874"/>
                    <a:gd name="T30" fmla="*/ 113 w 518"/>
                    <a:gd name="T31" fmla="*/ 29 h 874"/>
                    <a:gd name="T32" fmla="*/ 122 w 518"/>
                    <a:gd name="T33" fmla="*/ 16 h 874"/>
                    <a:gd name="T34" fmla="*/ 130 w 518"/>
                    <a:gd name="T35" fmla="*/ 3 h 874"/>
                    <a:gd name="T36" fmla="*/ 125 w 518"/>
                    <a:gd name="T37" fmla="*/ 0 h 874"/>
                    <a:gd name="T38" fmla="*/ 117 w 518"/>
                    <a:gd name="T39" fmla="*/ 13 h 874"/>
                    <a:gd name="T40" fmla="*/ 108 w 518"/>
                    <a:gd name="T41" fmla="*/ 26 h 874"/>
                    <a:gd name="T42" fmla="*/ 100 w 518"/>
                    <a:gd name="T43" fmla="*/ 39 h 874"/>
                    <a:gd name="T44" fmla="*/ 92 w 518"/>
                    <a:gd name="T45" fmla="*/ 53 h 874"/>
                    <a:gd name="T46" fmla="*/ 85 w 518"/>
                    <a:gd name="T47" fmla="*/ 67 h 874"/>
                    <a:gd name="T48" fmla="*/ 77 w 518"/>
                    <a:gd name="T49" fmla="*/ 80 h 874"/>
                    <a:gd name="T50" fmla="*/ 70 w 518"/>
                    <a:gd name="T51" fmla="*/ 94 h 874"/>
                    <a:gd name="T52" fmla="*/ 63 w 518"/>
                    <a:gd name="T53" fmla="*/ 108 h 874"/>
                    <a:gd name="T54" fmla="*/ 55 w 518"/>
                    <a:gd name="T55" fmla="*/ 122 h 874"/>
                    <a:gd name="T56" fmla="*/ 48 w 518"/>
                    <a:gd name="T57" fmla="*/ 135 h 874"/>
                    <a:gd name="T58" fmla="*/ 41 w 518"/>
                    <a:gd name="T59" fmla="*/ 149 h 874"/>
                    <a:gd name="T60" fmla="*/ 33 w 518"/>
                    <a:gd name="T61" fmla="*/ 163 h 874"/>
                    <a:gd name="T62" fmla="*/ 25 w 518"/>
                    <a:gd name="T63" fmla="*/ 177 h 874"/>
                    <a:gd name="T64" fmla="*/ 18 w 518"/>
                    <a:gd name="T65" fmla="*/ 190 h 874"/>
                    <a:gd name="T66" fmla="*/ 9 w 518"/>
                    <a:gd name="T67" fmla="*/ 203 h 874"/>
                    <a:gd name="T68" fmla="*/ 0 w 518"/>
                    <a:gd name="T69" fmla="*/ 216 h 874"/>
                    <a:gd name="T70" fmla="*/ 0 w 518"/>
                    <a:gd name="T71" fmla="*/ 216 h 874"/>
                    <a:gd name="T72" fmla="*/ 5 w 518"/>
                    <a:gd name="T73" fmla="*/ 219 h 8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18" h="874">
                      <a:moveTo>
                        <a:pt x="20" y="874"/>
                      </a:moveTo>
                      <a:lnTo>
                        <a:pt x="20" y="874"/>
                      </a:lnTo>
                      <a:lnTo>
                        <a:pt x="55" y="822"/>
                      </a:lnTo>
                      <a:lnTo>
                        <a:pt x="88" y="769"/>
                      </a:lnTo>
                      <a:lnTo>
                        <a:pt x="122" y="716"/>
                      </a:lnTo>
                      <a:lnTo>
                        <a:pt x="153" y="661"/>
                      </a:lnTo>
                      <a:lnTo>
                        <a:pt x="185" y="607"/>
                      </a:lnTo>
                      <a:lnTo>
                        <a:pt x="214" y="552"/>
                      </a:lnTo>
                      <a:lnTo>
                        <a:pt x="244" y="497"/>
                      </a:lnTo>
                      <a:lnTo>
                        <a:pt x="273" y="442"/>
                      </a:lnTo>
                      <a:lnTo>
                        <a:pt x="302" y="387"/>
                      </a:lnTo>
                      <a:lnTo>
                        <a:pt x="330" y="330"/>
                      </a:lnTo>
                      <a:lnTo>
                        <a:pt x="361" y="277"/>
                      </a:lnTo>
                      <a:lnTo>
                        <a:pt x="391" y="222"/>
                      </a:lnTo>
                      <a:lnTo>
                        <a:pt x="422" y="167"/>
                      </a:lnTo>
                      <a:lnTo>
                        <a:pt x="452" y="114"/>
                      </a:lnTo>
                      <a:lnTo>
                        <a:pt x="485" y="63"/>
                      </a:lnTo>
                      <a:lnTo>
                        <a:pt x="518" y="12"/>
                      </a:lnTo>
                      <a:lnTo>
                        <a:pt x="499" y="0"/>
                      </a:lnTo>
                      <a:lnTo>
                        <a:pt x="465" y="51"/>
                      </a:lnTo>
                      <a:lnTo>
                        <a:pt x="432" y="102"/>
                      </a:lnTo>
                      <a:lnTo>
                        <a:pt x="399" y="155"/>
                      </a:lnTo>
                      <a:lnTo>
                        <a:pt x="367" y="210"/>
                      </a:lnTo>
                      <a:lnTo>
                        <a:pt x="338" y="265"/>
                      </a:lnTo>
                      <a:lnTo>
                        <a:pt x="306" y="318"/>
                      </a:lnTo>
                      <a:lnTo>
                        <a:pt x="279" y="375"/>
                      </a:lnTo>
                      <a:lnTo>
                        <a:pt x="249" y="430"/>
                      </a:lnTo>
                      <a:lnTo>
                        <a:pt x="220" y="485"/>
                      </a:lnTo>
                      <a:lnTo>
                        <a:pt x="191" y="540"/>
                      </a:lnTo>
                      <a:lnTo>
                        <a:pt x="161" y="595"/>
                      </a:lnTo>
                      <a:lnTo>
                        <a:pt x="130" y="650"/>
                      </a:lnTo>
                      <a:lnTo>
                        <a:pt x="98" y="705"/>
                      </a:lnTo>
                      <a:lnTo>
                        <a:pt x="69" y="758"/>
                      </a:lnTo>
                      <a:lnTo>
                        <a:pt x="35" y="811"/>
                      </a:lnTo>
                      <a:lnTo>
                        <a:pt x="0" y="862"/>
                      </a:lnTo>
                      <a:lnTo>
                        <a:pt x="20" y="8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6" name="Freeform 19">
                  <a:extLst>
                    <a:ext uri="{FF2B5EF4-FFF2-40B4-BE49-F238E27FC236}">
                      <a16:creationId xmlns:a16="http://schemas.microsoft.com/office/drawing/2014/main" id="{C819E98A-AE9D-416E-848E-D38B2D65F5A6}"/>
                    </a:ext>
                  </a:extLst>
                </p:cNvPr>
                <p:cNvSpPr>
                  <a:spLocks/>
                </p:cNvSpPr>
                <p:nvPr/>
              </p:nvSpPr>
              <p:spPr bwMode="auto">
                <a:xfrm>
                  <a:off x="975" y="3056"/>
                  <a:ext cx="244" cy="219"/>
                </a:xfrm>
                <a:custGeom>
                  <a:avLst/>
                  <a:gdLst>
                    <a:gd name="T0" fmla="*/ 15 w 489"/>
                    <a:gd name="T1" fmla="*/ 0 h 440"/>
                    <a:gd name="T2" fmla="*/ 15 w 489"/>
                    <a:gd name="T3" fmla="*/ 0 h 440"/>
                    <a:gd name="T4" fmla="*/ 6 w 489"/>
                    <a:gd name="T5" fmla="*/ 10 h 440"/>
                    <a:gd name="T6" fmla="*/ 1 w 489"/>
                    <a:gd name="T7" fmla="*/ 22 h 440"/>
                    <a:gd name="T8" fmla="*/ 0 w 489"/>
                    <a:gd name="T9" fmla="*/ 34 h 440"/>
                    <a:gd name="T10" fmla="*/ 2 w 489"/>
                    <a:gd name="T11" fmla="*/ 46 h 440"/>
                    <a:gd name="T12" fmla="*/ 6 w 489"/>
                    <a:gd name="T13" fmla="*/ 58 h 440"/>
                    <a:gd name="T14" fmla="*/ 12 w 489"/>
                    <a:gd name="T15" fmla="*/ 69 h 440"/>
                    <a:gd name="T16" fmla="*/ 20 w 489"/>
                    <a:gd name="T17" fmla="*/ 79 h 440"/>
                    <a:gd name="T18" fmla="*/ 31 w 489"/>
                    <a:gd name="T19" fmla="*/ 89 h 440"/>
                    <a:gd name="T20" fmla="*/ 41 w 489"/>
                    <a:gd name="T21" fmla="*/ 97 h 440"/>
                    <a:gd name="T22" fmla="*/ 54 w 489"/>
                    <a:gd name="T23" fmla="*/ 103 h 440"/>
                    <a:gd name="T24" fmla="*/ 66 w 489"/>
                    <a:gd name="T25" fmla="*/ 107 h 440"/>
                    <a:gd name="T26" fmla="*/ 78 w 489"/>
                    <a:gd name="T27" fmla="*/ 109 h 440"/>
                    <a:gd name="T28" fmla="*/ 90 w 489"/>
                    <a:gd name="T29" fmla="*/ 109 h 440"/>
                    <a:gd name="T30" fmla="*/ 102 w 489"/>
                    <a:gd name="T31" fmla="*/ 106 h 440"/>
                    <a:gd name="T32" fmla="*/ 112 w 489"/>
                    <a:gd name="T33" fmla="*/ 99 h 440"/>
                    <a:gd name="T34" fmla="*/ 122 w 489"/>
                    <a:gd name="T35" fmla="*/ 88 h 440"/>
                    <a:gd name="T36" fmla="*/ 117 w 489"/>
                    <a:gd name="T37" fmla="*/ 85 h 440"/>
                    <a:gd name="T38" fmla="*/ 109 w 489"/>
                    <a:gd name="T39" fmla="*/ 94 h 440"/>
                    <a:gd name="T40" fmla="*/ 100 w 489"/>
                    <a:gd name="T41" fmla="*/ 100 h 440"/>
                    <a:gd name="T42" fmla="*/ 89 w 489"/>
                    <a:gd name="T43" fmla="*/ 103 h 440"/>
                    <a:gd name="T44" fmla="*/ 78 w 489"/>
                    <a:gd name="T45" fmla="*/ 103 h 440"/>
                    <a:gd name="T46" fmla="*/ 67 w 489"/>
                    <a:gd name="T47" fmla="*/ 102 h 440"/>
                    <a:gd name="T48" fmla="*/ 56 w 489"/>
                    <a:gd name="T49" fmla="*/ 98 h 440"/>
                    <a:gd name="T50" fmla="*/ 44 w 489"/>
                    <a:gd name="T51" fmla="*/ 92 h 440"/>
                    <a:gd name="T52" fmla="*/ 34 w 489"/>
                    <a:gd name="T53" fmla="*/ 84 h 440"/>
                    <a:gd name="T54" fmla="*/ 25 w 489"/>
                    <a:gd name="T55" fmla="*/ 75 h 440"/>
                    <a:gd name="T56" fmla="*/ 17 w 489"/>
                    <a:gd name="T57" fmla="*/ 66 h 440"/>
                    <a:gd name="T58" fmla="*/ 11 w 489"/>
                    <a:gd name="T59" fmla="*/ 56 h 440"/>
                    <a:gd name="T60" fmla="*/ 7 w 489"/>
                    <a:gd name="T61" fmla="*/ 45 h 440"/>
                    <a:gd name="T62" fmla="*/ 6 w 489"/>
                    <a:gd name="T63" fmla="*/ 34 h 440"/>
                    <a:gd name="T64" fmla="*/ 7 w 489"/>
                    <a:gd name="T65" fmla="*/ 23 h 440"/>
                    <a:gd name="T66" fmla="*/ 11 w 489"/>
                    <a:gd name="T67" fmla="*/ 13 h 440"/>
                    <a:gd name="T68" fmla="*/ 19 w 489"/>
                    <a:gd name="T69" fmla="*/ 4 h 440"/>
                    <a:gd name="T70" fmla="*/ 19 w 489"/>
                    <a:gd name="T71" fmla="*/ 4 h 440"/>
                    <a:gd name="T72" fmla="*/ 15 w 489"/>
                    <a:gd name="T73" fmla="*/ 0 h 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89" h="440">
                      <a:moveTo>
                        <a:pt x="61" y="0"/>
                      </a:moveTo>
                      <a:lnTo>
                        <a:pt x="61" y="0"/>
                      </a:lnTo>
                      <a:lnTo>
                        <a:pt x="27" y="43"/>
                      </a:lnTo>
                      <a:lnTo>
                        <a:pt x="6" y="90"/>
                      </a:lnTo>
                      <a:lnTo>
                        <a:pt x="0" y="138"/>
                      </a:lnTo>
                      <a:lnTo>
                        <a:pt x="8" y="187"/>
                      </a:lnTo>
                      <a:lnTo>
                        <a:pt x="24" y="234"/>
                      </a:lnTo>
                      <a:lnTo>
                        <a:pt x="51" y="279"/>
                      </a:lnTo>
                      <a:lnTo>
                        <a:pt x="82" y="320"/>
                      </a:lnTo>
                      <a:lnTo>
                        <a:pt x="124" y="359"/>
                      </a:lnTo>
                      <a:lnTo>
                        <a:pt x="167" y="389"/>
                      </a:lnTo>
                      <a:lnTo>
                        <a:pt x="216" y="416"/>
                      </a:lnTo>
                      <a:lnTo>
                        <a:pt x="265" y="432"/>
                      </a:lnTo>
                      <a:lnTo>
                        <a:pt x="314" y="440"/>
                      </a:lnTo>
                      <a:lnTo>
                        <a:pt x="363" y="438"/>
                      </a:lnTo>
                      <a:lnTo>
                        <a:pt x="408" y="426"/>
                      </a:lnTo>
                      <a:lnTo>
                        <a:pt x="451" y="399"/>
                      </a:lnTo>
                      <a:lnTo>
                        <a:pt x="489" y="356"/>
                      </a:lnTo>
                      <a:lnTo>
                        <a:pt x="469" y="344"/>
                      </a:lnTo>
                      <a:lnTo>
                        <a:pt x="436" y="379"/>
                      </a:lnTo>
                      <a:lnTo>
                        <a:pt x="400" y="403"/>
                      </a:lnTo>
                      <a:lnTo>
                        <a:pt x="359" y="414"/>
                      </a:lnTo>
                      <a:lnTo>
                        <a:pt x="314" y="416"/>
                      </a:lnTo>
                      <a:lnTo>
                        <a:pt x="269" y="409"/>
                      </a:lnTo>
                      <a:lnTo>
                        <a:pt x="224" y="393"/>
                      </a:lnTo>
                      <a:lnTo>
                        <a:pt x="179" y="369"/>
                      </a:lnTo>
                      <a:lnTo>
                        <a:pt x="139" y="340"/>
                      </a:lnTo>
                      <a:lnTo>
                        <a:pt x="102" y="304"/>
                      </a:lnTo>
                      <a:lnTo>
                        <a:pt x="71" y="267"/>
                      </a:lnTo>
                      <a:lnTo>
                        <a:pt x="47" y="226"/>
                      </a:lnTo>
                      <a:lnTo>
                        <a:pt x="31" y="183"/>
                      </a:lnTo>
                      <a:lnTo>
                        <a:pt x="27" y="138"/>
                      </a:lnTo>
                      <a:lnTo>
                        <a:pt x="29" y="94"/>
                      </a:lnTo>
                      <a:lnTo>
                        <a:pt x="47" y="55"/>
                      </a:lnTo>
                      <a:lnTo>
                        <a:pt x="77" y="16"/>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7" name="Freeform 20">
                  <a:extLst>
                    <a:ext uri="{FF2B5EF4-FFF2-40B4-BE49-F238E27FC236}">
                      <a16:creationId xmlns:a16="http://schemas.microsoft.com/office/drawing/2014/main" id="{04BC9368-E7C4-4C96-968D-25203C67E59C}"/>
                    </a:ext>
                  </a:extLst>
                </p:cNvPr>
                <p:cNvSpPr>
                  <a:spLocks/>
                </p:cNvSpPr>
                <p:nvPr/>
              </p:nvSpPr>
              <p:spPr bwMode="auto">
                <a:xfrm>
                  <a:off x="1819" y="2778"/>
                  <a:ext cx="279" cy="296"/>
                </a:xfrm>
                <a:custGeom>
                  <a:avLst/>
                  <a:gdLst>
                    <a:gd name="T0" fmla="*/ 134 w 558"/>
                    <a:gd name="T1" fmla="*/ 145 h 592"/>
                    <a:gd name="T2" fmla="*/ 139 w 558"/>
                    <a:gd name="T3" fmla="*/ 144 h 592"/>
                    <a:gd name="T4" fmla="*/ 5 w 558"/>
                    <a:gd name="T5" fmla="*/ 0 h 592"/>
                    <a:gd name="T6" fmla="*/ 0 w 558"/>
                    <a:gd name="T7" fmla="*/ 4 h 592"/>
                    <a:gd name="T8" fmla="*/ 134 w 558"/>
                    <a:gd name="T9" fmla="*/ 148 h 592"/>
                    <a:gd name="T10" fmla="*/ 140 w 558"/>
                    <a:gd name="T11" fmla="*/ 147 h 592"/>
                    <a:gd name="T12" fmla="*/ 134 w 558"/>
                    <a:gd name="T13" fmla="*/ 148 h 592"/>
                    <a:gd name="T14" fmla="*/ 136 w 558"/>
                    <a:gd name="T15" fmla="*/ 148 h 592"/>
                    <a:gd name="T16" fmla="*/ 139 w 558"/>
                    <a:gd name="T17" fmla="*/ 148 h 592"/>
                    <a:gd name="T18" fmla="*/ 140 w 558"/>
                    <a:gd name="T19" fmla="*/ 146 h 592"/>
                    <a:gd name="T20" fmla="*/ 139 w 558"/>
                    <a:gd name="T21" fmla="*/ 144 h 592"/>
                    <a:gd name="T22" fmla="*/ 134 w 558"/>
                    <a:gd name="T23" fmla="*/ 145 h 5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8" h="592">
                      <a:moveTo>
                        <a:pt x="534" y="577"/>
                      </a:moveTo>
                      <a:lnTo>
                        <a:pt x="556" y="573"/>
                      </a:lnTo>
                      <a:lnTo>
                        <a:pt x="20" y="0"/>
                      </a:lnTo>
                      <a:lnTo>
                        <a:pt x="0" y="15"/>
                      </a:lnTo>
                      <a:lnTo>
                        <a:pt x="536" y="589"/>
                      </a:lnTo>
                      <a:lnTo>
                        <a:pt x="558" y="585"/>
                      </a:lnTo>
                      <a:lnTo>
                        <a:pt x="536" y="589"/>
                      </a:lnTo>
                      <a:lnTo>
                        <a:pt x="544" y="592"/>
                      </a:lnTo>
                      <a:lnTo>
                        <a:pt x="554" y="589"/>
                      </a:lnTo>
                      <a:lnTo>
                        <a:pt x="558" y="583"/>
                      </a:lnTo>
                      <a:lnTo>
                        <a:pt x="556" y="573"/>
                      </a:lnTo>
                      <a:lnTo>
                        <a:pt x="534" y="5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8" name="Freeform 21">
                  <a:extLst>
                    <a:ext uri="{FF2B5EF4-FFF2-40B4-BE49-F238E27FC236}">
                      <a16:creationId xmlns:a16="http://schemas.microsoft.com/office/drawing/2014/main" id="{9D1FA16D-0C1F-4899-9725-D5493B4EEAFA}"/>
                    </a:ext>
                  </a:extLst>
                </p:cNvPr>
                <p:cNvSpPr>
                  <a:spLocks/>
                </p:cNvSpPr>
                <p:nvPr/>
              </p:nvSpPr>
              <p:spPr bwMode="auto">
                <a:xfrm>
                  <a:off x="2086" y="2960"/>
                  <a:ext cx="49" cy="110"/>
                </a:xfrm>
                <a:custGeom>
                  <a:avLst/>
                  <a:gdLst>
                    <a:gd name="T0" fmla="*/ 25 w 98"/>
                    <a:gd name="T1" fmla="*/ 3 h 220"/>
                    <a:gd name="T2" fmla="*/ 19 w 98"/>
                    <a:gd name="T3" fmla="*/ 2 h 220"/>
                    <a:gd name="T4" fmla="*/ 0 w 98"/>
                    <a:gd name="T5" fmla="*/ 53 h 220"/>
                    <a:gd name="T6" fmla="*/ 6 w 98"/>
                    <a:gd name="T7" fmla="*/ 55 h 220"/>
                    <a:gd name="T8" fmla="*/ 25 w 98"/>
                    <a:gd name="T9" fmla="*/ 4 h 220"/>
                    <a:gd name="T10" fmla="*/ 19 w 98"/>
                    <a:gd name="T11" fmla="*/ 4 h 220"/>
                    <a:gd name="T12" fmla="*/ 25 w 98"/>
                    <a:gd name="T13" fmla="*/ 4 h 220"/>
                    <a:gd name="T14" fmla="*/ 24 w 98"/>
                    <a:gd name="T15" fmla="*/ 2 h 220"/>
                    <a:gd name="T16" fmla="*/ 23 w 98"/>
                    <a:gd name="T17" fmla="*/ 0 h 220"/>
                    <a:gd name="T18" fmla="*/ 20 w 98"/>
                    <a:gd name="T19" fmla="*/ 0 h 220"/>
                    <a:gd name="T20" fmla="*/ 19 w 98"/>
                    <a:gd name="T21" fmla="*/ 2 h 220"/>
                    <a:gd name="T22" fmla="*/ 25 w 98"/>
                    <a:gd name="T23" fmla="*/ 3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220">
                      <a:moveTo>
                        <a:pt x="98" y="10"/>
                      </a:moveTo>
                      <a:lnTo>
                        <a:pt x="75" y="8"/>
                      </a:lnTo>
                      <a:lnTo>
                        <a:pt x="0" y="212"/>
                      </a:lnTo>
                      <a:lnTo>
                        <a:pt x="24" y="220"/>
                      </a:lnTo>
                      <a:lnTo>
                        <a:pt x="98" y="15"/>
                      </a:lnTo>
                      <a:lnTo>
                        <a:pt x="75" y="13"/>
                      </a:lnTo>
                      <a:lnTo>
                        <a:pt x="98" y="15"/>
                      </a:lnTo>
                      <a:lnTo>
                        <a:pt x="96" y="6"/>
                      </a:lnTo>
                      <a:lnTo>
                        <a:pt x="90" y="0"/>
                      </a:lnTo>
                      <a:lnTo>
                        <a:pt x="80" y="0"/>
                      </a:lnTo>
                      <a:lnTo>
                        <a:pt x="75" y="8"/>
                      </a:lnTo>
                      <a:lnTo>
                        <a:pt x="9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9" name="Freeform 22">
                  <a:extLst>
                    <a:ext uri="{FF2B5EF4-FFF2-40B4-BE49-F238E27FC236}">
                      <a16:creationId xmlns:a16="http://schemas.microsoft.com/office/drawing/2014/main" id="{2FA8523D-2786-449E-A62D-EFC19753A632}"/>
                    </a:ext>
                  </a:extLst>
                </p:cNvPr>
                <p:cNvSpPr>
                  <a:spLocks/>
                </p:cNvSpPr>
                <p:nvPr/>
              </p:nvSpPr>
              <p:spPr bwMode="auto">
                <a:xfrm>
                  <a:off x="2123" y="2965"/>
                  <a:ext cx="74" cy="286"/>
                </a:xfrm>
                <a:custGeom>
                  <a:avLst/>
                  <a:gdLst>
                    <a:gd name="T0" fmla="*/ 34 w 147"/>
                    <a:gd name="T1" fmla="*/ 143 h 571"/>
                    <a:gd name="T2" fmla="*/ 37 w 147"/>
                    <a:gd name="T3" fmla="*/ 140 h 571"/>
                    <a:gd name="T4" fmla="*/ 6 w 147"/>
                    <a:gd name="T5" fmla="*/ 0 h 571"/>
                    <a:gd name="T6" fmla="*/ 0 w 147"/>
                    <a:gd name="T7" fmla="*/ 1 h 571"/>
                    <a:gd name="T8" fmla="*/ 31 w 147"/>
                    <a:gd name="T9" fmla="*/ 141 h 571"/>
                    <a:gd name="T10" fmla="*/ 35 w 147"/>
                    <a:gd name="T11" fmla="*/ 137 h 571"/>
                    <a:gd name="T12" fmla="*/ 31 w 147"/>
                    <a:gd name="T13" fmla="*/ 141 h 571"/>
                    <a:gd name="T14" fmla="*/ 32 w 147"/>
                    <a:gd name="T15" fmla="*/ 143 h 571"/>
                    <a:gd name="T16" fmla="*/ 35 w 147"/>
                    <a:gd name="T17" fmla="*/ 143 h 571"/>
                    <a:gd name="T18" fmla="*/ 37 w 147"/>
                    <a:gd name="T19" fmla="*/ 142 h 571"/>
                    <a:gd name="T20" fmla="*/ 37 w 147"/>
                    <a:gd name="T21" fmla="*/ 140 h 571"/>
                    <a:gd name="T22" fmla="*/ 34 w 147"/>
                    <a:gd name="T23" fmla="*/ 143 h 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571">
                      <a:moveTo>
                        <a:pt x="133" y="571"/>
                      </a:moveTo>
                      <a:lnTo>
                        <a:pt x="147" y="557"/>
                      </a:lnTo>
                      <a:lnTo>
                        <a:pt x="23" y="0"/>
                      </a:lnTo>
                      <a:lnTo>
                        <a:pt x="0" y="3"/>
                      </a:lnTo>
                      <a:lnTo>
                        <a:pt x="123" y="561"/>
                      </a:lnTo>
                      <a:lnTo>
                        <a:pt x="137" y="547"/>
                      </a:lnTo>
                      <a:lnTo>
                        <a:pt x="123" y="561"/>
                      </a:lnTo>
                      <a:lnTo>
                        <a:pt x="127" y="569"/>
                      </a:lnTo>
                      <a:lnTo>
                        <a:pt x="137" y="571"/>
                      </a:lnTo>
                      <a:lnTo>
                        <a:pt x="145" y="567"/>
                      </a:lnTo>
                      <a:lnTo>
                        <a:pt x="147" y="557"/>
                      </a:lnTo>
                      <a:lnTo>
                        <a:pt x="133" y="5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0" name="Freeform 23">
                  <a:extLst>
                    <a:ext uri="{FF2B5EF4-FFF2-40B4-BE49-F238E27FC236}">
                      <a16:creationId xmlns:a16="http://schemas.microsoft.com/office/drawing/2014/main" id="{731F86CC-1755-483C-8F2F-6B6F8B5AE80D}"/>
                    </a:ext>
                  </a:extLst>
                </p:cNvPr>
                <p:cNvSpPr>
                  <a:spLocks/>
                </p:cNvSpPr>
                <p:nvPr/>
              </p:nvSpPr>
              <p:spPr bwMode="auto">
                <a:xfrm>
                  <a:off x="1910" y="3161"/>
                  <a:ext cx="282" cy="90"/>
                </a:xfrm>
                <a:custGeom>
                  <a:avLst/>
                  <a:gdLst>
                    <a:gd name="T0" fmla="*/ 3 w 563"/>
                    <a:gd name="T1" fmla="*/ 0 h 181"/>
                    <a:gd name="T2" fmla="*/ 3 w 563"/>
                    <a:gd name="T3" fmla="*/ 6 h 181"/>
                    <a:gd name="T4" fmla="*/ 140 w 563"/>
                    <a:gd name="T5" fmla="*/ 45 h 181"/>
                    <a:gd name="T6" fmla="*/ 141 w 563"/>
                    <a:gd name="T7" fmla="*/ 39 h 181"/>
                    <a:gd name="T8" fmla="*/ 4 w 563"/>
                    <a:gd name="T9" fmla="*/ 0 h 181"/>
                    <a:gd name="T10" fmla="*/ 4 w 563"/>
                    <a:gd name="T11" fmla="*/ 6 h 181"/>
                    <a:gd name="T12" fmla="*/ 4 w 563"/>
                    <a:gd name="T13" fmla="*/ 0 h 181"/>
                    <a:gd name="T14" fmla="*/ 1 w 563"/>
                    <a:gd name="T15" fmla="*/ 0 h 181"/>
                    <a:gd name="T16" fmla="*/ 0 w 563"/>
                    <a:gd name="T17" fmla="*/ 2 h 181"/>
                    <a:gd name="T18" fmla="*/ 1 w 563"/>
                    <a:gd name="T19" fmla="*/ 5 h 181"/>
                    <a:gd name="T20" fmla="*/ 3 w 563"/>
                    <a:gd name="T21" fmla="*/ 6 h 181"/>
                    <a:gd name="T22" fmla="*/ 3 w 563"/>
                    <a:gd name="T23" fmla="*/ 0 h 1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3" h="181">
                      <a:moveTo>
                        <a:pt x="9" y="0"/>
                      </a:moveTo>
                      <a:lnTo>
                        <a:pt x="9" y="24"/>
                      </a:lnTo>
                      <a:lnTo>
                        <a:pt x="559" y="181"/>
                      </a:lnTo>
                      <a:lnTo>
                        <a:pt x="563" y="157"/>
                      </a:lnTo>
                      <a:lnTo>
                        <a:pt x="13" y="0"/>
                      </a:lnTo>
                      <a:lnTo>
                        <a:pt x="13" y="24"/>
                      </a:lnTo>
                      <a:lnTo>
                        <a:pt x="13" y="0"/>
                      </a:lnTo>
                      <a:lnTo>
                        <a:pt x="4" y="2"/>
                      </a:lnTo>
                      <a:lnTo>
                        <a:pt x="0" y="10"/>
                      </a:lnTo>
                      <a:lnTo>
                        <a:pt x="2" y="20"/>
                      </a:lnTo>
                      <a:lnTo>
                        <a:pt x="9" y="2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 name="Freeform 24">
                  <a:extLst>
                    <a:ext uri="{FF2B5EF4-FFF2-40B4-BE49-F238E27FC236}">
                      <a16:creationId xmlns:a16="http://schemas.microsoft.com/office/drawing/2014/main" id="{FE1F3C93-BEE3-419E-9D57-548984AC0A65}"/>
                    </a:ext>
                  </a:extLst>
                </p:cNvPr>
                <p:cNvSpPr>
                  <a:spLocks/>
                </p:cNvSpPr>
                <p:nvPr/>
              </p:nvSpPr>
              <p:spPr bwMode="auto">
                <a:xfrm>
                  <a:off x="1915" y="3129"/>
                  <a:ext cx="112" cy="43"/>
                </a:xfrm>
                <a:custGeom>
                  <a:avLst/>
                  <a:gdLst>
                    <a:gd name="T0" fmla="*/ 51 w 224"/>
                    <a:gd name="T1" fmla="*/ 5 h 87"/>
                    <a:gd name="T2" fmla="*/ 53 w 224"/>
                    <a:gd name="T3" fmla="*/ 0 h 87"/>
                    <a:gd name="T4" fmla="*/ 0 w 224"/>
                    <a:gd name="T5" fmla="*/ 15 h 87"/>
                    <a:gd name="T6" fmla="*/ 1 w 224"/>
                    <a:gd name="T7" fmla="*/ 21 h 87"/>
                    <a:gd name="T8" fmla="*/ 54 w 224"/>
                    <a:gd name="T9" fmla="*/ 6 h 87"/>
                    <a:gd name="T10" fmla="*/ 56 w 224"/>
                    <a:gd name="T11" fmla="*/ 1 h 87"/>
                    <a:gd name="T12" fmla="*/ 54 w 224"/>
                    <a:gd name="T13" fmla="*/ 6 h 87"/>
                    <a:gd name="T14" fmla="*/ 56 w 224"/>
                    <a:gd name="T15" fmla="*/ 5 h 87"/>
                    <a:gd name="T16" fmla="*/ 56 w 224"/>
                    <a:gd name="T17" fmla="*/ 2 h 87"/>
                    <a:gd name="T18" fmla="*/ 55 w 224"/>
                    <a:gd name="T19" fmla="*/ 0 h 87"/>
                    <a:gd name="T20" fmla="*/ 53 w 224"/>
                    <a:gd name="T21" fmla="*/ 0 h 87"/>
                    <a:gd name="T22" fmla="*/ 51 w 224"/>
                    <a:gd name="T23" fmla="*/ 5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4" h="87">
                      <a:moveTo>
                        <a:pt x="203" y="20"/>
                      </a:moveTo>
                      <a:lnTo>
                        <a:pt x="210" y="0"/>
                      </a:lnTo>
                      <a:lnTo>
                        <a:pt x="0" y="63"/>
                      </a:lnTo>
                      <a:lnTo>
                        <a:pt x="4" y="87"/>
                      </a:lnTo>
                      <a:lnTo>
                        <a:pt x="214" y="24"/>
                      </a:lnTo>
                      <a:lnTo>
                        <a:pt x="222" y="4"/>
                      </a:lnTo>
                      <a:lnTo>
                        <a:pt x="214" y="24"/>
                      </a:lnTo>
                      <a:lnTo>
                        <a:pt x="222" y="20"/>
                      </a:lnTo>
                      <a:lnTo>
                        <a:pt x="224" y="10"/>
                      </a:lnTo>
                      <a:lnTo>
                        <a:pt x="220" y="2"/>
                      </a:lnTo>
                      <a:lnTo>
                        <a:pt x="210" y="0"/>
                      </a:lnTo>
                      <a:lnTo>
                        <a:pt x="20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 name="Freeform 25">
                  <a:extLst>
                    <a:ext uri="{FF2B5EF4-FFF2-40B4-BE49-F238E27FC236}">
                      <a16:creationId xmlns:a16="http://schemas.microsoft.com/office/drawing/2014/main" id="{554777D8-9DFE-4DF0-BF55-5EE670BBC3D3}"/>
                    </a:ext>
                  </a:extLst>
                </p:cNvPr>
                <p:cNvSpPr>
                  <a:spLocks/>
                </p:cNvSpPr>
                <p:nvPr/>
              </p:nvSpPr>
              <p:spPr bwMode="auto">
                <a:xfrm>
                  <a:off x="1747" y="2843"/>
                  <a:ext cx="279" cy="296"/>
                </a:xfrm>
                <a:custGeom>
                  <a:avLst/>
                  <a:gdLst>
                    <a:gd name="T0" fmla="*/ 1 w 557"/>
                    <a:gd name="T1" fmla="*/ 0 h 593"/>
                    <a:gd name="T2" fmla="*/ 1 w 557"/>
                    <a:gd name="T3" fmla="*/ 5 h 593"/>
                    <a:gd name="T4" fmla="*/ 135 w 557"/>
                    <a:gd name="T5" fmla="*/ 148 h 593"/>
                    <a:gd name="T6" fmla="*/ 140 w 557"/>
                    <a:gd name="T7" fmla="*/ 144 h 593"/>
                    <a:gd name="T8" fmla="*/ 6 w 557"/>
                    <a:gd name="T9" fmla="*/ 1 h 593"/>
                    <a:gd name="T10" fmla="*/ 5 w 557"/>
                    <a:gd name="T11" fmla="*/ 5 h 593"/>
                    <a:gd name="T12" fmla="*/ 6 w 557"/>
                    <a:gd name="T13" fmla="*/ 1 h 593"/>
                    <a:gd name="T14" fmla="*/ 4 w 557"/>
                    <a:gd name="T15" fmla="*/ 0 h 593"/>
                    <a:gd name="T16" fmla="*/ 1 w 557"/>
                    <a:gd name="T17" fmla="*/ 0 h 593"/>
                    <a:gd name="T18" fmla="*/ 0 w 557"/>
                    <a:gd name="T19" fmla="*/ 2 h 593"/>
                    <a:gd name="T20" fmla="*/ 1 w 557"/>
                    <a:gd name="T21" fmla="*/ 5 h 593"/>
                    <a:gd name="T22" fmla="*/ 1 w 557"/>
                    <a:gd name="T23" fmla="*/ 0 h 5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7" h="593">
                      <a:moveTo>
                        <a:pt x="4" y="2"/>
                      </a:moveTo>
                      <a:lnTo>
                        <a:pt x="2" y="20"/>
                      </a:lnTo>
                      <a:lnTo>
                        <a:pt x="538" y="593"/>
                      </a:lnTo>
                      <a:lnTo>
                        <a:pt x="557" y="577"/>
                      </a:lnTo>
                      <a:lnTo>
                        <a:pt x="21" y="4"/>
                      </a:lnTo>
                      <a:lnTo>
                        <a:pt x="19" y="22"/>
                      </a:lnTo>
                      <a:lnTo>
                        <a:pt x="21" y="4"/>
                      </a:lnTo>
                      <a:lnTo>
                        <a:pt x="14" y="0"/>
                      </a:lnTo>
                      <a:lnTo>
                        <a:pt x="4" y="2"/>
                      </a:lnTo>
                      <a:lnTo>
                        <a:pt x="0" y="10"/>
                      </a:lnTo>
                      <a:lnTo>
                        <a:pt x="2" y="2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 name="Freeform 26">
                  <a:extLst>
                    <a:ext uri="{FF2B5EF4-FFF2-40B4-BE49-F238E27FC236}">
                      <a16:creationId xmlns:a16="http://schemas.microsoft.com/office/drawing/2014/main" id="{4F803E1C-AC85-4B2A-B25A-D974CA74B600}"/>
                    </a:ext>
                  </a:extLst>
                </p:cNvPr>
                <p:cNvSpPr>
                  <a:spLocks/>
                </p:cNvSpPr>
                <p:nvPr/>
              </p:nvSpPr>
              <p:spPr bwMode="auto">
                <a:xfrm>
                  <a:off x="1749" y="2776"/>
                  <a:ext cx="81" cy="77"/>
                </a:xfrm>
                <a:custGeom>
                  <a:avLst/>
                  <a:gdLst>
                    <a:gd name="T0" fmla="*/ 40 w 161"/>
                    <a:gd name="T1" fmla="*/ 1 h 155"/>
                    <a:gd name="T2" fmla="*/ 36 w 161"/>
                    <a:gd name="T3" fmla="*/ 0 h 155"/>
                    <a:gd name="T4" fmla="*/ 0 w 161"/>
                    <a:gd name="T5" fmla="*/ 33 h 155"/>
                    <a:gd name="T6" fmla="*/ 4 w 161"/>
                    <a:gd name="T7" fmla="*/ 38 h 155"/>
                    <a:gd name="T8" fmla="*/ 40 w 161"/>
                    <a:gd name="T9" fmla="*/ 5 h 155"/>
                    <a:gd name="T10" fmla="*/ 35 w 161"/>
                    <a:gd name="T11" fmla="*/ 4 h 155"/>
                    <a:gd name="T12" fmla="*/ 40 w 161"/>
                    <a:gd name="T13" fmla="*/ 5 h 155"/>
                    <a:gd name="T14" fmla="*/ 41 w 161"/>
                    <a:gd name="T15" fmla="*/ 3 h 155"/>
                    <a:gd name="T16" fmla="*/ 40 w 161"/>
                    <a:gd name="T17" fmla="*/ 1 h 155"/>
                    <a:gd name="T18" fmla="*/ 38 w 161"/>
                    <a:gd name="T19" fmla="*/ 0 h 155"/>
                    <a:gd name="T20" fmla="*/ 36 w 161"/>
                    <a:gd name="T21" fmla="*/ 0 h 155"/>
                    <a:gd name="T22" fmla="*/ 40 w 161"/>
                    <a:gd name="T23" fmla="*/ 1 h 1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 h="155">
                      <a:moveTo>
                        <a:pt x="159" y="4"/>
                      </a:moveTo>
                      <a:lnTo>
                        <a:pt x="141" y="2"/>
                      </a:lnTo>
                      <a:lnTo>
                        <a:pt x="0" y="135"/>
                      </a:lnTo>
                      <a:lnTo>
                        <a:pt x="15" y="155"/>
                      </a:lnTo>
                      <a:lnTo>
                        <a:pt x="157" y="21"/>
                      </a:lnTo>
                      <a:lnTo>
                        <a:pt x="139" y="19"/>
                      </a:lnTo>
                      <a:lnTo>
                        <a:pt x="157" y="21"/>
                      </a:lnTo>
                      <a:lnTo>
                        <a:pt x="161" y="13"/>
                      </a:lnTo>
                      <a:lnTo>
                        <a:pt x="159" y="4"/>
                      </a:lnTo>
                      <a:lnTo>
                        <a:pt x="151" y="0"/>
                      </a:lnTo>
                      <a:lnTo>
                        <a:pt x="141" y="2"/>
                      </a:lnTo>
                      <a:lnTo>
                        <a:pt x="15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 name="Freeform 27">
                  <a:extLst>
                    <a:ext uri="{FF2B5EF4-FFF2-40B4-BE49-F238E27FC236}">
                      <a16:creationId xmlns:a16="http://schemas.microsoft.com/office/drawing/2014/main" id="{3629A67F-8A21-41DA-AC09-93C02780EDC8}"/>
                    </a:ext>
                  </a:extLst>
                </p:cNvPr>
                <p:cNvSpPr>
                  <a:spLocks/>
                </p:cNvSpPr>
                <p:nvPr/>
              </p:nvSpPr>
              <p:spPr bwMode="auto">
                <a:xfrm>
                  <a:off x="1311" y="2344"/>
                  <a:ext cx="399" cy="379"/>
                </a:xfrm>
                <a:custGeom>
                  <a:avLst/>
                  <a:gdLst>
                    <a:gd name="T0" fmla="*/ 39 w 799"/>
                    <a:gd name="T1" fmla="*/ 185 h 758"/>
                    <a:gd name="T2" fmla="*/ 47 w 799"/>
                    <a:gd name="T3" fmla="*/ 189 h 758"/>
                    <a:gd name="T4" fmla="*/ 57 w 799"/>
                    <a:gd name="T5" fmla="*/ 190 h 758"/>
                    <a:gd name="T6" fmla="*/ 66 w 799"/>
                    <a:gd name="T7" fmla="*/ 187 h 758"/>
                    <a:gd name="T8" fmla="*/ 76 w 799"/>
                    <a:gd name="T9" fmla="*/ 178 h 758"/>
                    <a:gd name="T10" fmla="*/ 77 w 799"/>
                    <a:gd name="T11" fmla="*/ 159 h 758"/>
                    <a:gd name="T12" fmla="*/ 81 w 799"/>
                    <a:gd name="T13" fmla="*/ 160 h 758"/>
                    <a:gd name="T14" fmla="*/ 89 w 799"/>
                    <a:gd name="T15" fmla="*/ 165 h 758"/>
                    <a:gd name="T16" fmla="*/ 98 w 799"/>
                    <a:gd name="T17" fmla="*/ 168 h 758"/>
                    <a:gd name="T18" fmla="*/ 108 w 799"/>
                    <a:gd name="T19" fmla="*/ 167 h 758"/>
                    <a:gd name="T20" fmla="*/ 116 w 799"/>
                    <a:gd name="T21" fmla="*/ 162 h 758"/>
                    <a:gd name="T22" fmla="*/ 124 w 799"/>
                    <a:gd name="T23" fmla="*/ 146 h 758"/>
                    <a:gd name="T24" fmla="*/ 119 w 799"/>
                    <a:gd name="T25" fmla="*/ 127 h 758"/>
                    <a:gd name="T26" fmla="*/ 126 w 799"/>
                    <a:gd name="T27" fmla="*/ 133 h 758"/>
                    <a:gd name="T28" fmla="*/ 136 w 799"/>
                    <a:gd name="T29" fmla="*/ 136 h 758"/>
                    <a:gd name="T30" fmla="*/ 145 w 799"/>
                    <a:gd name="T31" fmla="*/ 135 h 758"/>
                    <a:gd name="T32" fmla="*/ 154 w 799"/>
                    <a:gd name="T33" fmla="*/ 131 h 758"/>
                    <a:gd name="T34" fmla="*/ 162 w 799"/>
                    <a:gd name="T35" fmla="*/ 114 h 758"/>
                    <a:gd name="T36" fmla="*/ 157 w 799"/>
                    <a:gd name="T37" fmla="*/ 96 h 758"/>
                    <a:gd name="T38" fmla="*/ 164 w 799"/>
                    <a:gd name="T39" fmla="*/ 101 h 758"/>
                    <a:gd name="T40" fmla="*/ 173 w 799"/>
                    <a:gd name="T41" fmla="*/ 104 h 758"/>
                    <a:gd name="T42" fmla="*/ 183 w 799"/>
                    <a:gd name="T43" fmla="*/ 103 h 758"/>
                    <a:gd name="T44" fmla="*/ 191 w 799"/>
                    <a:gd name="T45" fmla="*/ 99 h 758"/>
                    <a:gd name="T46" fmla="*/ 199 w 799"/>
                    <a:gd name="T47" fmla="*/ 82 h 758"/>
                    <a:gd name="T48" fmla="*/ 195 w 799"/>
                    <a:gd name="T49" fmla="*/ 64 h 758"/>
                    <a:gd name="T50" fmla="*/ 144 w 799"/>
                    <a:gd name="T51" fmla="*/ 5 h 758"/>
                    <a:gd name="T52" fmla="*/ 135 w 799"/>
                    <a:gd name="T53" fmla="*/ 1 h 758"/>
                    <a:gd name="T54" fmla="*/ 125 w 799"/>
                    <a:gd name="T55" fmla="*/ 0 h 758"/>
                    <a:gd name="T56" fmla="*/ 116 w 799"/>
                    <a:gd name="T57" fmla="*/ 3 h 758"/>
                    <a:gd name="T58" fmla="*/ 107 w 799"/>
                    <a:gd name="T59" fmla="*/ 12 h 758"/>
                    <a:gd name="T60" fmla="*/ 105 w 799"/>
                    <a:gd name="T61" fmla="*/ 31 h 758"/>
                    <a:gd name="T62" fmla="*/ 106 w 799"/>
                    <a:gd name="T63" fmla="*/ 36 h 758"/>
                    <a:gd name="T64" fmla="*/ 97 w 799"/>
                    <a:gd name="T65" fmla="*/ 32 h 758"/>
                    <a:gd name="T66" fmla="*/ 88 w 799"/>
                    <a:gd name="T67" fmla="*/ 32 h 758"/>
                    <a:gd name="T68" fmla="*/ 79 w 799"/>
                    <a:gd name="T69" fmla="*/ 34 h 758"/>
                    <a:gd name="T70" fmla="*/ 69 w 799"/>
                    <a:gd name="T71" fmla="*/ 44 h 758"/>
                    <a:gd name="T72" fmla="*/ 67 w 799"/>
                    <a:gd name="T73" fmla="*/ 63 h 758"/>
                    <a:gd name="T74" fmla="*/ 68 w 799"/>
                    <a:gd name="T75" fmla="*/ 68 h 758"/>
                    <a:gd name="T76" fmla="*/ 60 w 799"/>
                    <a:gd name="T77" fmla="*/ 64 h 758"/>
                    <a:gd name="T78" fmla="*/ 50 w 799"/>
                    <a:gd name="T79" fmla="*/ 64 h 758"/>
                    <a:gd name="T80" fmla="*/ 41 w 799"/>
                    <a:gd name="T81" fmla="*/ 67 h 758"/>
                    <a:gd name="T82" fmla="*/ 32 w 799"/>
                    <a:gd name="T83" fmla="*/ 76 h 758"/>
                    <a:gd name="T84" fmla="*/ 30 w 799"/>
                    <a:gd name="T85" fmla="*/ 95 h 758"/>
                    <a:gd name="T86" fmla="*/ 42 w 799"/>
                    <a:gd name="T87" fmla="*/ 113 h 758"/>
                    <a:gd name="T88" fmla="*/ 35 w 799"/>
                    <a:gd name="T89" fmla="*/ 107 h 758"/>
                    <a:gd name="T90" fmla="*/ 25 w 799"/>
                    <a:gd name="T91" fmla="*/ 105 h 758"/>
                    <a:gd name="T92" fmla="*/ 15 w 799"/>
                    <a:gd name="T93" fmla="*/ 106 h 758"/>
                    <a:gd name="T94" fmla="*/ 8 w 799"/>
                    <a:gd name="T95" fmla="*/ 110 h 758"/>
                    <a:gd name="T96" fmla="*/ 0 w 799"/>
                    <a:gd name="T97" fmla="*/ 127 h 758"/>
                    <a:gd name="T98" fmla="*/ 4 w 799"/>
                    <a:gd name="T99" fmla="*/ 144 h 7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99" h="758">
                      <a:moveTo>
                        <a:pt x="144" y="726"/>
                      </a:moveTo>
                      <a:lnTo>
                        <a:pt x="157" y="738"/>
                      </a:lnTo>
                      <a:lnTo>
                        <a:pt x="173" y="748"/>
                      </a:lnTo>
                      <a:lnTo>
                        <a:pt x="191" y="754"/>
                      </a:lnTo>
                      <a:lnTo>
                        <a:pt x="210" y="758"/>
                      </a:lnTo>
                      <a:lnTo>
                        <a:pt x="230" y="758"/>
                      </a:lnTo>
                      <a:lnTo>
                        <a:pt x="250" y="754"/>
                      </a:lnTo>
                      <a:lnTo>
                        <a:pt x="267" y="748"/>
                      </a:lnTo>
                      <a:lnTo>
                        <a:pt x="283" y="738"/>
                      </a:lnTo>
                      <a:lnTo>
                        <a:pt x="305" y="709"/>
                      </a:lnTo>
                      <a:lnTo>
                        <a:pt x="314" y="671"/>
                      </a:lnTo>
                      <a:lnTo>
                        <a:pt x="310" y="634"/>
                      </a:lnTo>
                      <a:lnTo>
                        <a:pt x="295" y="601"/>
                      </a:lnTo>
                      <a:lnTo>
                        <a:pt x="326" y="638"/>
                      </a:lnTo>
                      <a:lnTo>
                        <a:pt x="340" y="650"/>
                      </a:lnTo>
                      <a:lnTo>
                        <a:pt x="356" y="659"/>
                      </a:lnTo>
                      <a:lnTo>
                        <a:pt x="373" y="665"/>
                      </a:lnTo>
                      <a:lnTo>
                        <a:pt x="393" y="669"/>
                      </a:lnTo>
                      <a:lnTo>
                        <a:pt x="412" y="667"/>
                      </a:lnTo>
                      <a:lnTo>
                        <a:pt x="432" y="665"/>
                      </a:lnTo>
                      <a:lnTo>
                        <a:pt x="450" y="657"/>
                      </a:lnTo>
                      <a:lnTo>
                        <a:pt x="465" y="648"/>
                      </a:lnTo>
                      <a:lnTo>
                        <a:pt x="487" y="618"/>
                      </a:lnTo>
                      <a:lnTo>
                        <a:pt x="497" y="581"/>
                      </a:lnTo>
                      <a:lnTo>
                        <a:pt x="493" y="542"/>
                      </a:lnTo>
                      <a:lnTo>
                        <a:pt x="477" y="508"/>
                      </a:lnTo>
                      <a:lnTo>
                        <a:pt x="491" y="520"/>
                      </a:lnTo>
                      <a:lnTo>
                        <a:pt x="507" y="530"/>
                      </a:lnTo>
                      <a:lnTo>
                        <a:pt x="524" y="538"/>
                      </a:lnTo>
                      <a:lnTo>
                        <a:pt x="544" y="542"/>
                      </a:lnTo>
                      <a:lnTo>
                        <a:pt x="564" y="542"/>
                      </a:lnTo>
                      <a:lnTo>
                        <a:pt x="583" y="538"/>
                      </a:lnTo>
                      <a:lnTo>
                        <a:pt x="601" y="532"/>
                      </a:lnTo>
                      <a:lnTo>
                        <a:pt x="617" y="522"/>
                      </a:lnTo>
                      <a:lnTo>
                        <a:pt x="638" y="493"/>
                      </a:lnTo>
                      <a:lnTo>
                        <a:pt x="648" y="453"/>
                      </a:lnTo>
                      <a:lnTo>
                        <a:pt x="644" y="414"/>
                      </a:lnTo>
                      <a:lnTo>
                        <a:pt x="628" y="381"/>
                      </a:lnTo>
                      <a:lnTo>
                        <a:pt x="642" y="392"/>
                      </a:lnTo>
                      <a:lnTo>
                        <a:pt x="658" y="402"/>
                      </a:lnTo>
                      <a:lnTo>
                        <a:pt x="676" y="410"/>
                      </a:lnTo>
                      <a:lnTo>
                        <a:pt x="695" y="414"/>
                      </a:lnTo>
                      <a:lnTo>
                        <a:pt x="715" y="414"/>
                      </a:lnTo>
                      <a:lnTo>
                        <a:pt x="732" y="410"/>
                      </a:lnTo>
                      <a:lnTo>
                        <a:pt x="750" y="404"/>
                      </a:lnTo>
                      <a:lnTo>
                        <a:pt x="766" y="394"/>
                      </a:lnTo>
                      <a:lnTo>
                        <a:pt x="787" y="365"/>
                      </a:lnTo>
                      <a:lnTo>
                        <a:pt x="799" y="328"/>
                      </a:lnTo>
                      <a:lnTo>
                        <a:pt x="795" y="288"/>
                      </a:lnTo>
                      <a:lnTo>
                        <a:pt x="780" y="255"/>
                      </a:lnTo>
                      <a:lnTo>
                        <a:pt x="589" y="29"/>
                      </a:lnTo>
                      <a:lnTo>
                        <a:pt x="577" y="17"/>
                      </a:lnTo>
                      <a:lnTo>
                        <a:pt x="560" y="10"/>
                      </a:lnTo>
                      <a:lnTo>
                        <a:pt x="542" y="4"/>
                      </a:lnTo>
                      <a:lnTo>
                        <a:pt x="522" y="0"/>
                      </a:lnTo>
                      <a:lnTo>
                        <a:pt x="501" y="0"/>
                      </a:lnTo>
                      <a:lnTo>
                        <a:pt x="481" y="4"/>
                      </a:lnTo>
                      <a:lnTo>
                        <a:pt x="464" y="10"/>
                      </a:lnTo>
                      <a:lnTo>
                        <a:pt x="450" y="17"/>
                      </a:lnTo>
                      <a:lnTo>
                        <a:pt x="430" y="47"/>
                      </a:lnTo>
                      <a:lnTo>
                        <a:pt x="420" y="82"/>
                      </a:lnTo>
                      <a:lnTo>
                        <a:pt x="422" y="121"/>
                      </a:lnTo>
                      <a:lnTo>
                        <a:pt x="438" y="155"/>
                      </a:lnTo>
                      <a:lnTo>
                        <a:pt x="424" y="143"/>
                      </a:lnTo>
                      <a:lnTo>
                        <a:pt x="409" y="133"/>
                      </a:lnTo>
                      <a:lnTo>
                        <a:pt x="391" y="127"/>
                      </a:lnTo>
                      <a:lnTo>
                        <a:pt x="371" y="123"/>
                      </a:lnTo>
                      <a:lnTo>
                        <a:pt x="352" y="125"/>
                      </a:lnTo>
                      <a:lnTo>
                        <a:pt x="334" y="127"/>
                      </a:lnTo>
                      <a:lnTo>
                        <a:pt x="316" y="135"/>
                      </a:lnTo>
                      <a:lnTo>
                        <a:pt x="301" y="145"/>
                      </a:lnTo>
                      <a:lnTo>
                        <a:pt x="277" y="174"/>
                      </a:lnTo>
                      <a:lnTo>
                        <a:pt x="267" y="212"/>
                      </a:lnTo>
                      <a:lnTo>
                        <a:pt x="271" y="249"/>
                      </a:lnTo>
                      <a:lnTo>
                        <a:pt x="287" y="282"/>
                      </a:lnTo>
                      <a:lnTo>
                        <a:pt x="273" y="271"/>
                      </a:lnTo>
                      <a:lnTo>
                        <a:pt x="257" y="261"/>
                      </a:lnTo>
                      <a:lnTo>
                        <a:pt x="240" y="255"/>
                      </a:lnTo>
                      <a:lnTo>
                        <a:pt x="220" y="251"/>
                      </a:lnTo>
                      <a:lnTo>
                        <a:pt x="201" y="253"/>
                      </a:lnTo>
                      <a:lnTo>
                        <a:pt x="183" y="257"/>
                      </a:lnTo>
                      <a:lnTo>
                        <a:pt x="165" y="265"/>
                      </a:lnTo>
                      <a:lnTo>
                        <a:pt x="149" y="275"/>
                      </a:lnTo>
                      <a:lnTo>
                        <a:pt x="128" y="304"/>
                      </a:lnTo>
                      <a:lnTo>
                        <a:pt x="118" y="341"/>
                      </a:lnTo>
                      <a:lnTo>
                        <a:pt x="122" y="379"/>
                      </a:lnTo>
                      <a:lnTo>
                        <a:pt x="138" y="412"/>
                      </a:lnTo>
                      <a:lnTo>
                        <a:pt x="169" y="449"/>
                      </a:lnTo>
                      <a:lnTo>
                        <a:pt x="155" y="438"/>
                      </a:lnTo>
                      <a:lnTo>
                        <a:pt x="140" y="428"/>
                      </a:lnTo>
                      <a:lnTo>
                        <a:pt x="120" y="422"/>
                      </a:lnTo>
                      <a:lnTo>
                        <a:pt x="100" y="420"/>
                      </a:lnTo>
                      <a:lnTo>
                        <a:pt x="81" y="420"/>
                      </a:lnTo>
                      <a:lnTo>
                        <a:pt x="61" y="422"/>
                      </a:lnTo>
                      <a:lnTo>
                        <a:pt x="45" y="428"/>
                      </a:lnTo>
                      <a:lnTo>
                        <a:pt x="32" y="438"/>
                      </a:lnTo>
                      <a:lnTo>
                        <a:pt x="10" y="467"/>
                      </a:lnTo>
                      <a:lnTo>
                        <a:pt x="0" y="506"/>
                      </a:lnTo>
                      <a:lnTo>
                        <a:pt x="2" y="544"/>
                      </a:lnTo>
                      <a:lnTo>
                        <a:pt x="18" y="575"/>
                      </a:lnTo>
                      <a:lnTo>
                        <a:pt x="144" y="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 name="Freeform 28">
                  <a:extLst>
                    <a:ext uri="{FF2B5EF4-FFF2-40B4-BE49-F238E27FC236}">
                      <a16:creationId xmlns:a16="http://schemas.microsoft.com/office/drawing/2014/main" id="{461CF8A0-4725-4C61-A628-FCEF63AD0E22}"/>
                    </a:ext>
                  </a:extLst>
                </p:cNvPr>
                <p:cNvSpPr>
                  <a:spLocks/>
                </p:cNvSpPr>
                <p:nvPr/>
              </p:nvSpPr>
              <p:spPr bwMode="auto">
                <a:xfrm>
                  <a:off x="1377" y="2703"/>
                  <a:ext cx="81" cy="26"/>
                </a:xfrm>
                <a:custGeom>
                  <a:avLst/>
                  <a:gdLst>
                    <a:gd name="T0" fmla="*/ 36 w 161"/>
                    <a:gd name="T1" fmla="*/ 3 h 51"/>
                    <a:gd name="T2" fmla="*/ 36 w 161"/>
                    <a:gd name="T3" fmla="*/ 3 h 51"/>
                    <a:gd name="T4" fmla="*/ 33 w 161"/>
                    <a:gd name="T5" fmla="*/ 5 h 51"/>
                    <a:gd name="T6" fmla="*/ 29 w 161"/>
                    <a:gd name="T7" fmla="*/ 6 h 51"/>
                    <a:gd name="T8" fmla="*/ 24 w 161"/>
                    <a:gd name="T9" fmla="*/ 7 h 51"/>
                    <a:gd name="T10" fmla="*/ 19 w 161"/>
                    <a:gd name="T11" fmla="*/ 7 h 51"/>
                    <a:gd name="T12" fmla="*/ 15 w 161"/>
                    <a:gd name="T13" fmla="*/ 6 h 51"/>
                    <a:gd name="T14" fmla="*/ 11 w 161"/>
                    <a:gd name="T15" fmla="*/ 5 h 51"/>
                    <a:gd name="T16" fmla="*/ 8 w 161"/>
                    <a:gd name="T17" fmla="*/ 3 h 51"/>
                    <a:gd name="T18" fmla="*/ 5 w 161"/>
                    <a:gd name="T19" fmla="*/ 0 h 51"/>
                    <a:gd name="T20" fmla="*/ 0 w 161"/>
                    <a:gd name="T21" fmla="*/ 4 h 51"/>
                    <a:gd name="T22" fmla="*/ 4 w 161"/>
                    <a:gd name="T23" fmla="*/ 8 h 51"/>
                    <a:gd name="T24" fmla="*/ 9 w 161"/>
                    <a:gd name="T25" fmla="*/ 11 h 51"/>
                    <a:gd name="T26" fmla="*/ 14 w 161"/>
                    <a:gd name="T27" fmla="*/ 12 h 51"/>
                    <a:gd name="T28" fmla="*/ 19 w 161"/>
                    <a:gd name="T29" fmla="*/ 13 h 51"/>
                    <a:gd name="T30" fmla="*/ 24 w 161"/>
                    <a:gd name="T31" fmla="*/ 13 h 51"/>
                    <a:gd name="T32" fmla="*/ 30 w 161"/>
                    <a:gd name="T33" fmla="*/ 12 h 51"/>
                    <a:gd name="T34" fmla="*/ 35 w 161"/>
                    <a:gd name="T35" fmla="*/ 11 h 51"/>
                    <a:gd name="T36" fmla="*/ 40 w 161"/>
                    <a:gd name="T37" fmla="*/ 8 h 51"/>
                    <a:gd name="T38" fmla="*/ 40 w 161"/>
                    <a:gd name="T39" fmla="*/ 8 h 51"/>
                    <a:gd name="T40" fmla="*/ 40 w 161"/>
                    <a:gd name="T41" fmla="*/ 8 h 51"/>
                    <a:gd name="T42" fmla="*/ 41 w 161"/>
                    <a:gd name="T43" fmla="*/ 6 h 51"/>
                    <a:gd name="T44" fmla="*/ 40 w 161"/>
                    <a:gd name="T45" fmla="*/ 3 h 51"/>
                    <a:gd name="T46" fmla="*/ 38 w 161"/>
                    <a:gd name="T47" fmla="*/ 2 h 51"/>
                    <a:gd name="T48" fmla="*/ 36 w 161"/>
                    <a:gd name="T49" fmla="*/ 3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1">
                      <a:moveTo>
                        <a:pt x="141" y="10"/>
                      </a:moveTo>
                      <a:lnTo>
                        <a:pt x="141" y="10"/>
                      </a:lnTo>
                      <a:lnTo>
                        <a:pt x="129" y="18"/>
                      </a:lnTo>
                      <a:lnTo>
                        <a:pt x="114" y="24"/>
                      </a:lnTo>
                      <a:lnTo>
                        <a:pt x="96" y="28"/>
                      </a:lnTo>
                      <a:lnTo>
                        <a:pt x="76" y="28"/>
                      </a:lnTo>
                      <a:lnTo>
                        <a:pt x="59" y="24"/>
                      </a:lnTo>
                      <a:lnTo>
                        <a:pt x="43" y="18"/>
                      </a:lnTo>
                      <a:lnTo>
                        <a:pt x="31" y="10"/>
                      </a:lnTo>
                      <a:lnTo>
                        <a:pt x="19" y="0"/>
                      </a:lnTo>
                      <a:lnTo>
                        <a:pt x="0" y="16"/>
                      </a:lnTo>
                      <a:lnTo>
                        <a:pt x="15" y="30"/>
                      </a:lnTo>
                      <a:lnTo>
                        <a:pt x="35" y="42"/>
                      </a:lnTo>
                      <a:lnTo>
                        <a:pt x="55" y="47"/>
                      </a:lnTo>
                      <a:lnTo>
                        <a:pt x="76" y="51"/>
                      </a:lnTo>
                      <a:lnTo>
                        <a:pt x="96" y="51"/>
                      </a:lnTo>
                      <a:lnTo>
                        <a:pt x="118" y="47"/>
                      </a:lnTo>
                      <a:lnTo>
                        <a:pt x="137" y="42"/>
                      </a:lnTo>
                      <a:lnTo>
                        <a:pt x="157" y="30"/>
                      </a:lnTo>
                      <a:lnTo>
                        <a:pt x="161" y="22"/>
                      </a:lnTo>
                      <a:lnTo>
                        <a:pt x="159" y="12"/>
                      </a:lnTo>
                      <a:lnTo>
                        <a:pt x="151" y="8"/>
                      </a:lnTo>
                      <a:lnTo>
                        <a:pt x="1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 name="Freeform 29">
                  <a:extLst>
                    <a:ext uri="{FF2B5EF4-FFF2-40B4-BE49-F238E27FC236}">
                      <a16:creationId xmlns:a16="http://schemas.microsoft.com/office/drawing/2014/main" id="{C6DD2BAA-388E-4C88-99E2-98A61FE1B536}"/>
                    </a:ext>
                  </a:extLst>
                </p:cNvPr>
                <p:cNvSpPr>
                  <a:spLocks/>
                </p:cNvSpPr>
                <p:nvPr/>
              </p:nvSpPr>
              <p:spPr bwMode="auto">
                <a:xfrm>
                  <a:off x="1448" y="2638"/>
                  <a:ext cx="26" cy="80"/>
                </a:xfrm>
                <a:custGeom>
                  <a:avLst/>
                  <a:gdLst>
                    <a:gd name="T0" fmla="*/ 8 w 51"/>
                    <a:gd name="T1" fmla="*/ 1 h 159"/>
                    <a:gd name="T2" fmla="*/ 3 w 51"/>
                    <a:gd name="T3" fmla="*/ 5 h 159"/>
                    <a:gd name="T4" fmla="*/ 6 w 51"/>
                    <a:gd name="T5" fmla="*/ 12 h 159"/>
                    <a:gd name="T6" fmla="*/ 7 w 51"/>
                    <a:gd name="T7" fmla="*/ 21 h 159"/>
                    <a:gd name="T8" fmla="*/ 5 w 51"/>
                    <a:gd name="T9" fmla="*/ 29 h 159"/>
                    <a:gd name="T10" fmla="*/ 0 w 51"/>
                    <a:gd name="T11" fmla="*/ 35 h 159"/>
                    <a:gd name="T12" fmla="*/ 4 w 51"/>
                    <a:gd name="T13" fmla="*/ 40 h 159"/>
                    <a:gd name="T14" fmla="*/ 11 w 51"/>
                    <a:gd name="T15" fmla="*/ 31 h 159"/>
                    <a:gd name="T16" fmla="*/ 13 w 51"/>
                    <a:gd name="T17" fmla="*/ 21 h 159"/>
                    <a:gd name="T18" fmla="*/ 12 w 51"/>
                    <a:gd name="T19" fmla="*/ 11 h 159"/>
                    <a:gd name="T20" fmla="*/ 8 w 51"/>
                    <a:gd name="T21" fmla="*/ 1 h 159"/>
                    <a:gd name="T22" fmla="*/ 3 w 51"/>
                    <a:gd name="T23" fmla="*/ 5 h 159"/>
                    <a:gd name="T24" fmla="*/ 8 w 51"/>
                    <a:gd name="T25" fmla="*/ 1 h 159"/>
                    <a:gd name="T26" fmla="*/ 6 w 51"/>
                    <a:gd name="T27" fmla="*/ 0 h 159"/>
                    <a:gd name="T28" fmla="*/ 3 w 51"/>
                    <a:gd name="T29" fmla="*/ 1 h 159"/>
                    <a:gd name="T30" fmla="*/ 2 w 51"/>
                    <a:gd name="T31" fmla="*/ 3 h 159"/>
                    <a:gd name="T32" fmla="*/ 3 w 51"/>
                    <a:gd name="T33" fmla="*/ 5 h 159"/>
                    <a:gd name="T34" fmla="*/ 8 w 51"/>
                    <a:gd name="T35" fmla="*/ 1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59">
                      <a:moveTo>
                        <a:pt x="30" y="4"/>
                      </a:moveTo>
                      <a:lnTo>
                        <a:pt x="10" y="19"/>
                      </a:lnTo>
                      <a:lnTo>
                        <a:pt x="24" y="47"/>
                      </a:lnTo>
                      <a:lnTo>
                        <a:pt x="28" y="82"/>
                      </a:lnTo>
                      <a:lnTo>
                        <a:pt x="18" y="116"/>
                      </a:lnTo>
                      <a:lnTo>
                        <a:pt x="0" y="139"/>
                      </a:lnTo>
                      <a:lnTo>
                        <a:pt x="16" y="159"/>
                      </a:lnTo>
                      <a:lnTo>
                        <a:pt x="41" y="123"/>
                      </a:lnTo>
                      <a:lnTo>
                        <a:pt x="51" y="82"/>
                      </a:lnTo>
                      <a:lnTo>
                        <a:pt x="47" y="43"/>
                      </a:lnTo>
                      <a:lnTo>
                        <a:pt x="30" y="4"/>
                      </a:lnTo>
                      <a:lnTo>
                        <a:pt x="10" y="19"/>
                      </a:lnTo>
                      <a:lnTo>
                        <a:pt x="30" y="4"/>
                      </a:lnTo>
                      <a:lnTo>
                        <a:pt x="22" y="0"/>
                      </a:lnTo>
                      <a:lnTo>
                        <a:pt x="12" y="2"/>
                      </a:lnTo>
                      <a:lnTo>
                        <a:pt x="8" y="10"/>
                      </a:lnTo>
                      <a:lnTo>
                        <a:pt x="10" y="19"/>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 name="Freeform 30">
                  <a:extLst>
                    <a:ext uri="{FF2B5EF4-FFF2-40B4-BE49-F238E27FC236}">
                      <a16:creationId xmlns:a16="http://schemas.microsoft.com/office/drawing/2014/main" id="{28EB79A2-9E70-4190-884C-38BCC778826B}"/>
                    </a:ext>
                  </a:extLst>
                </p:cNvPr>
                <p:cNvSpPr>
                  <a:spLocks/>
                </p:cNvSpPr>
                <p:nvPr/>
              </p:nvSpPr>
              <p:spPr bwMode="auto">
                <a:xfrm>
                  <a:off x="1453" y="2640"/>
                  <a:ext cx="26" cy="29"/>
                </a:xfrm>
                <a:custGeom>
                  <a:avLst/>
                  <a:gdLst>
                    <a:gd name="T0" fmla="*/ 12 w 53"/>
                    <a:gd name="T1" fmla="*/ 10 h 57"/>
                    <a:gd name="T2" fmla="*/ 12 w 53"/>
                    <a:gd name="T3" fmla="*/ 10 h 57"/>
                    <a:gd name="T4" fmla="*/ 5 w 53"/>
                    <a:gd name="T5" fmla="*/ 0 h 57"/>
                    <a:gd name="T6" fmla="*/ 0 w 53"/>
                    <a:gd name="T7" fmla="*/ 4 h 57"/>
                    <a:gd name="T8" fmla="*/ 7 w 53"/>
                    <a:gd name="T9" fmla="*/ 14 h 57"/>
                    <a:gd name="T10" fmla="*/ 7 w 53"/>
                    <a:gd name="T11" fmla="*/ 14 h 57"/>
                    <a:gd name="T12" fmla="*/ 7 w 53"/>
                    <a:gd name="T13" fmla="*/ 14 h 57"/>
                    <a:gd name="T14" fmla="*/ 9 w 53"/>
                    <a:gd name="T15" fmla="*/ 15 h 57"/>
                    <a:gd name="T16" fmla="*/ 12 w 53"/>
                    <a:gd name="T17" fmla="*/ 14 h 57"/>
                    <a:gd name="T18" fmla="*/ 13 w 53"/>
                    <a:gd name="T19" fmla="*/ 12 h 57"/>
                    <a:gd name="T20" fmla="*/ 12 w 53"/>
                    <a:gd name="T21" fmla="*/ 1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57">
                      <a:moveTo>
                        <a:pt x="51" y="37"/>
                      </a:moveTo>
                      <a:lnTo>
                        <a:pt x="51" y="37"/>
                      </a:lnTo>
                      <a:lnTo>
                        <a:pt x="20" y="0"/>
                      </a:lnTo>
                      <a:lnTo>
                        <a:pt x="0" y="15"/>
                      </a:lnTo>
                      <a:lnTo>
                        <a:pt x="31" y="53"/>
                      </a:lnTo>
                      <a:lnTo>
                        <a:pt x="39" y="57"/>
                      </a:lnTo>
                      <a:lnTo>
                        <a:pt x="49" y="53"/>
                      </a:lnTo>
                      <a:lnTo>
                        <a:pt x="53" y="47"/>
                      </a:lnTo>
                      <a:lnTo>
                        <a:pt x="5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 name="Freeform 31">
                  <a:extLst>
                    <a:ext uri="{FF2B5EF4-FFF2-40B4-BE49-F238E27FC236}">
                      <a16:creationId xmlns:a16="http://schemas.microsoft.com/office/drawing/2014/main" id="{B3146F34-8C19-4177-A643-BDF578755765}"/>
                    </a:ext>
                  </a:extLst>
                </p:cNvPr>
                <p:cNvSpPr>
                  <a:spLocks/>
                </p:cNvSpPr>
                <p:nvPr/>
              </p:nvSpPr>
              <p:spPr bwMode="auto">
                <a:xfrm>
                  <a:off x="1469" y="2659"/>
                  <a:ext cx="80" cy="26"/>
                </a:xfrm>
                <a:custGeom>
                  <a:avLst/>
                  <a:gdLst>
                    <a:gd name="T0" fmla="*/ 35 w 161"/>
                    <a:gd name="T1" fmla="*/ 2 h 53"/>
                    <a:gd name="T2" fmla="*/ 35 w 161"/>
                    <a:gd name="T3" fmla="*/ 2 h 53"/>
                    <a:gd name="T4" fmla="*/ 32 w 161"/>
                    <a:gd name="T5" fmla="*/ 4 h 53"/>
                    <a:gd name="T6" fmla="*/ 28 w 161"/>
                    <a:gd name="T7" fmla="*/ 6 h 53"/>
                    <a:gd name="T8" fmla="*/ 24 w 161"/>
                    <a:gd name="T9" fmla="*/ 6 h 53"/>
                    <a:gd name="T10" fmla="*/ 19 w 161"/>
                    <a:gd name="T11" fmla="*/ 6 h 53"/>
                    <a:gd name="T12" fmla="*/ 14 w 161"/>
                    <a:gd name="T13" fmla="*/ 6 h 53"/>
                    <a:gd name="T14" fmla="*/ 11 w 161"/>
                    <a:gd name="T15" fmla="*/ 4 h 53"/>
                    <a:gd name="T16" fmla="*/ 8 w 161"/>
                    <a:gd name="T17" fmla="*/ 2 h 53"/>
                    <a:gd name="T18" fmla="*/ 5 w 161"/>
                    <a:gd name="T19" fmla="*/ 0 h 53"/>
                    <a:gd name="T20" fmla="*/ 0 w 161"/>
                    <a:gd name="T21" fmla="*/ 4 h 53"/>
                    <a:gd name="T22" fmla="*/ 4 w 161"/>
                    <a:gd name="T23" fmla="*/ 7 h 53"/>
                    <a:gd name="T24" fmla="*/ 9 w 161"/>
                    <a:gd name="T25" fmla="*/ 10 h 53"/>
                    <a:gd name="T26" fmla="*/ 13 w 161"/>
                    <a:gd name="T27" fmla="*/ 11 h 53"/>
                    <a:gd name="T28" fmla="*/ 19 w 161"/>
                    <a:gd name="T29" fmla="*/ 13 h 53"/>
                    <a:gd name="T30" fmla="*/ 24 w 161"/>
                    <a:gd name="T31" fmla="*/ 12 h 53"/>
                    <a:gd name="T32" fmla="*/ 29 w 161"/>
                    <a:gd name="T33" fmla="*/ 11 h 53"/>
                    <a:gd name="T34" fmla="*/ 35 w 161"/>
                    <a:gd name="T35" fmla="*/ 9 h 53"/>
                    <a:gd name="T36" fmla="*/ 39 w 161"/>
                    <a:gd name="T37" fmla="*/ 6 h 53"/>
                    <a:gd name="T38" fmla="*/ 39 w 161"/>
                    <a:gd name="T39" fmla="*/ 6 h 53"/>
                    <a:gd name="T40" fmla="*/ 39 w 161"/>
                    <a:gd name="T41" fmla="*/ 6 h 53"/>
                    <a:gd name="T42" fmla="*/ 40 w 161"/>
                    <a:gd name="T43" fmla="*/ 5 h 53"/>
                    <a:gd name="T44" fmla="*/ 39 w 161"/>
                    <a:gd name="T45" fmla="*/ 2 h 53"/>
                    <a:gd name="T46" fmla="*/ 37 w 161"/>
                    <a:gd name="T47" fmla="*/ 1 h 53"/>
                    <a:gd name="T48" fmla="*/ 35 w 161"/>
                    <a:gd name="T49" fmla="*/ 2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8"/>
                      </a:moveTo>
                      <a:lnTo>
                        <a:pt x="142" y="8"/>
                      </a:lnTo>
                      <a:lnTo>
                        <a:pt x="128" y="16"/>
                      </a:lnTo>
                      <a:lnTo>
                        <a:pt x="114" y="24"/>
                      </a:lnTo>
                      <a:lnTo>
                        <a:pt x="96" y="26"/>
                      </a:lnTo>
                      <a:lnTo>
                        <a:pt x="77" y="26"/>
                      </a:lnTo>
                      <a:lnTo>
                        <a:pt x="59" y="24"/>
                      </a:lnTo>
                      <a:lnTo>
                        <a:pt x="44" y="18"/>
                      </a:lnTo>
                      <a:lnTo>
                        <a:pt x="32" y="10"/>
                      </a:lnTo>
                      <a:lnTo>
                        <a:pt x="20" y="0"/>
                      </a:lnTo>
                      <a:lnTo>
                        <a:pt x="0" y="16"/>
                      </a:lnTo>
                      <a:lnTo>
                        <a:pt x="16" y="29"/>
                      </a:lnTo>
                      <a:lnTo>
                        <a:pt x="36" y="41"/>
                      </a:lnTo>
                      <a:lnTo>
                        <a:pt x="55" y="47"/>
                      </a:lnTo>
                      <a:lnTo>
                        <a:pt x="77" y="53"/>
                      </a:lnTo>
                      <a:lnTo>
                        <a:pt x="96" y="49"/>
                      </a:lnTo>
                      <a:lnTo>
                        <a:pt x="118" y="47"/>
                      </a:lnTo>
                      <a:lnTo>
                        <a:pt x="140" y="39"/>
                      </a:lnTo>
                      <a:lnTo>
                        <a:pt x="157" y="27"/>
                      </a:lnTo>
                      <a:lnTo>
                        <a:pt x="161" y="20"/>
                      </a:lnTo>
                      <a:lnTo>
                        <a:pt x="159" y="10"/>
                      </a:lnTo>
                      <a:lnTo>
                        <a:pt x="151" y="6"/>
                      </a:lnTo>
                      <a:lnTo>
                        <a:pt x="1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 name="Freeform 32">
                  <a:extLst>
                    <a:ext uri="{FF2B5EF4-FFF2-40B4-BE49-F238E27FC236}">
                      <a16:creationId xmlns:a16="http://schemas.microsoft.com/office/drawing/2014/main" id="{4570DA80-D35F-4BC7-8F49-A5831AEADBF4}"/>
                    </a:ext>
                  </a:extLst>
                </p:cNvPr>
                <p:cNvSpPr>
                  <a:spLocks/>
                </p:cNvSpPr>
                <p:nvPr/>
              </p:nvSpPr>
              <p:spPr bwMode="auto">
                <a:xfrm>
                  <a:off x="1539" y="2592"/>
                  <a:ext cx="26" cy="81"/>
                </a:xfrm>
                <a:custGeom>
                  <a:avLst/>
                  <a:gdLst>
                    <a:gd name="T0" fmla="*/ 8 w 51"/>
                    <a:gd name="T1" fmla="*/ 1 h 161"/>
                    <a:gd name="T2" fmla="*/ 3 w 51"/>
                    <a:gd name="T3" fmla="*/ 5 h 161"/>
                    <a:gd name="T4" fmla="*/ 6 w 51"/>
                    <a:gd name="T5" fmla="*/ 12 h 161"/>
                    <a:gd name="T6" fmla="*/ 7 w 51"/>
                    <a:gd name="T7" fmla="*/ 22 h 161"/>
                    <a:gd name="T8" fmla="*/ 5 w 51"/>
                    <a:gd name="T9" fmla="*/ 30 h 161"/>
                    <a:gd name="T10" fmla="*/ 0 w 51"/>
                    <a:gd name="T11" fmla="*/ 36 h 161"/>
                    <a:gd name="T12" fmla="*/ 4 w 51"/>
                    <a:gd name="T13" fmla="*/ 41 h 161"/>
                    <a:gd name="T14" fmla="*/ 11 w 51"/>
                    <a:gd name="T15" fmla="*/ 32 h 161"/>
                    <a:gd name="T16" fmla="*/ 13 w 51"/>
                    <a:gd name="T17" fmla="*/ 22 h 161"/>
                    <a:gd name="T18" fmla="*/ 12 w 51"/>
                    <a:gd name="T19" fmla="*/ 11 h 161"/>
                    <a:gd name="T20" fmla="*/ 8 w 51"/>
                    <a:gd name="T21" fmla="*/ 1 h 161"/>
                    <a:gd name="T22" fmla="*/ 3 w 51"/>
                    <a:gd name="T23" fmla="*/ 5 h 161"/>
                    <a:gd name="T24" fmla="*/ 8 w 51"/>
                    <a:gd name="T25" fmla="*/ 1 h 161"/>
                    <a:gd name="T26" fmla="*/ 6 w 51"/>
                    <a:gd name="T27" fmla="*/ 0 h 161"/>
                    <a:gd name="T28" fmla="*/ 3 w 51"/>
                    <a:gd name="T29" fmla="*/ 1 h 161"/>
                    <a:gd name="T30" fmla="*/ 2 w 51"/>
                    <a:gd name="T31" fmla="*/ 3 h 161"/>
                    <a:gd name="T32" fmla="*/ 3 w 51"/>
                    <a:gd name="T33" fmla="*/ 5 h 161"/>
                    <a:gd name="T34" fmla="*/ 8 w 51"/>
                    <a:gd name="T35" fmla="*/ 1 h 1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1">
                      <a:moveTo>
                        <a:pt x="29" y="4"/>
                      </a:moveTo>
                      <a:lnTo>
                        <a:pt x="9" y="20"/>
                      </a:lnTo>
                      <a:lnTo>
                        <a:pt x="23" y="48"/>
                      </a:lnTo>
                      <a:lnTo>
                        <a:pt x="27" y="85"/>
                      </a:lnTo>
                      <a:lnTo>
                        <a:pt x="17" y="118"/>
                      </a:lnTo>
                      <a:lnTo>
                        <a:pt x="0" y="142"/>
                      </a:lnTo>
                      <a:lnTo>
                        <a:pt x="15" y="161"/>
                      </a:lnTo>
                      <a:lnTo>
                        <a:pt x="41" y="126"/>
                      </a:lnTo>
                      <a:lnTo>
                        <a:pt x="51" y="85"/>
                      </a:lnTo>
                      <a:lnTo>
                        <a:pt x="47" y="44"/>
                      </a:lnTo>
                      <a:lnTo>
                        <a:pt x="29" y="4"/>
                      </a:lnTo>
                      <a:lnTo>
                        <a:pt x="9" y="20"/>
                      </a:lnTo>
                      <a:lnTo>
                        <a:pt x="29" y="4"/>
                      </a:lnTo>
                      <a:lnTo>
                        <a:pt x="21" y="0"/>
                      </a:lnTo>
                      <a:lnTo>
                        <a:pt x="11" y="2"/>
                      </a:lnTo>
                      <a:lnTo>
                        <a:pt x="7" y="10"/>
                      </a:lnTo>
                      <a:lnTo>
                        <a:pt x="9" y="20"/>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 name="Freeform 33">
                  <a:extLst>
                    <a:ext uri="{FF2B5EF4-FFF2-40B4-BE49-F238E27FC236}">
                      <a16:creationId xmlns:a16="http://schemas.microsoft.com/office/drawing/2014/main" id="{5A8AE5AE-9191-4ECC-8F60-A9CF03D4D0AE}"/>
                    </a:ext>
                  </a:extLst>
                </p:cNvPr>
                <p:cNvSpPr>
                  <a:spLocks/>
                </p:cNvSpPr>
                <p:nvPr/>
              </p:nvSpPr>
              <p:spPr bwMode="auto">
                <a:xfrm>
                  <a:off x="1544" y="2594"/>
                  <a:ext cx="81" cy="27"/>
                </a:xfrm>
                <a:custGeom>
                  <a:avLst/>
                  <a:gdLst>
                    <a:gd name="T0" fmla="*/ 36 w 161"/>
                    <a:gd name="T1" fmla="*/ 3 h 53"/>
                    <a:gd name="T2" fmla="*/ 36 w 161"/>
                    <a:gd name="T3" fmla="*/ 3 h 53"/>
                    <a:gd name="T4" fmla="*/ 33 w 161"/>
                    <a:gd name="T5" fmla="*/ 5 h 53"/>
                    <a:gd name="T6" fmla="*/ 29 w 161"/>
                    <a:gd name="T7" fmla="*/ 7 h 53"/>
                    <a:gd name="T8" fmla="*/ 25 w 161"/>
                    <a:gd name="T9" fmla="*/ 8 h 53"/>
                    <a:gd name="T10" fmla="*/ 20 w 161"/>
                    <a:gd name="T11" fmla="*/ 8 h 53"/>
                    <a:gd name="T12" fmla="*/ 16 w 161"/>
                    <a:gd name="T13" fmla="*/ 7 h 53"/>
                    <a:gd name="T14" fmla="*/ 12 w 161"/>
                    <a:gd name="T15" fmla="*/ 5 h 53"/>
                    <a:gd name="T16" fmla="*/ 8 w 161"/>
                    <a:gd name="T17" fmla="*/ 3 h 53"/>
                    <a:gd name="T18" fmla="*/ 5 w 161"/>
                    <a:gd name="T19" fmla="*/ 0 h 53"/>
                    <a:gd name="T20" fmla="*/ 0 w 161"/>
                    <a:gd name="T21" fmla="*/ 4 h 53"/>
                    <a:gd name="T22" fmla="*/ 4 w 161"/>
                    <a:gd name="T23" fmla="*/ 8 h 53"/>
                    <a:gd name="T24" fmla="*/ 9 w 161"/>
                    <a:gd name="T25" fmla="*/ 11 h 53"/>
                    <a:gd name="T26" fmla="*/ 14 w 161"/>
                    <a:gd name="T27" fmla="*/ 13 h 53"/>
                    <a:gd name="T28" fmla="*/ 20 w 161"/>
                    <a:gd name="T29" fmla="*/ 14 h 53"/>
                    <a:gd name="T30" fmla="*/ 25 w 161"/>
                    <a:gd name="T31" fmla="*/ 14 h 53"/>
                    <a:gd name="T32" fmla="*/ 30 w 161"/>
                    <a:gd name="T33" fmla="*/ 13 h 53"/>
                    <a:gd name="T34" fmla="*/ 35 w 161"/>
                    <a:gd name="T35" fmla="*/ 11 h 53"/>
                    <a:gd name="T36" fmla="*/ 40 w 161"/>
                    <a:gd name="T37" fmla="*/ 8 h 53"/>
                    <a:gd name="T38" fmla="*/ 40 w 161"/>
                    <a:gd name="T39" fmla="*/ 8 h 53"/>
                    <a:gd name="T40" fmla="*/ 40 w 161"/>
                    <a:gd name="T41" fmla="*/ 8 h 53"/>
                    <a:gd name="T42" fmla="*/ 41 w 161"/>
                    <a:gd name="T43" fmla="*/ 6 h 53"/>
                    <a:gd name="T44" fmla="*/ 40 w 161"/>
                    <a:gd name="T45" fmla="*/ 4 h 53"/>
                    <a:gd name="T46" fmla="*/ 38 w 161"/>
                    <a:gd name="T47" fmla="*/ 3 h 53"/>
                    <a:gd name="T48" fmla="*/ 36 w 161"/>
                    <a:gd name="T49" fmla="*/ 3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53">
                      <a:moveTo>
                        <a:pt x="142" y="12"/>
                      </a:moveTo>
                      <a:lnTo>
                        <a:pt x="142" y="12"/>
                      </a:lnTo>
                      <a:lnTo>
                        <a:pt x="130" y="20"/>
                      </a:lnTo>
                      <a:lnTo>
                        <a:pt x="114" y="26"/>
                      </a:lnTo>
                      <a:lnTo>
                        <a:pt x="97" y="30"/>
                      </a:lnTo>
                      <a:lnTo>
                        <a:pt x="77" y="30"/>
                      </a:lnTo>
                      <a:lnTo>
                        <a:pt x="61" y="26"/>
                      </a:lnTo>
                      <a:lnTo>
                        <a:pt x="46" y="18"/>
                      </a:lnTo>
                      <a:lnTo>
                        <a:pt x="32" y="10"/>
                      </a:lnTo>
                      <a:lnTo>
                        <a:pt x="20" y="0"/>
                      </a:lnTo>
                      <a:lnTo>
                        <a:pt x="0" y="16"/>
                      </a:lnTo>
                      <a:lnTo>
                        <a:pt x="16" y="30"/>
                      </a:lnTo>
                      <a:lnTo>
                        <a:pt x="34" y="42"/>
                      </a:lnTo>
                      <a:lnTo>
                        <a:pt x="53" y="49"/>
                      </a:lnTo>
                      <a:lnTo>
                        <a:pt x="77" y="53"/>
                      </a:lnTo>
                      <a:lnTo>
                        <a:pt x="97" y="53"/>
                      </a:lnTo>
                      <a:lnTo>
                        <a:pt x="118" y="49"/>
                      </a:lnTo>
                      <a:lnTo>
                        <a:pt x="138" y="44"/>
                      </a:lnTo>
                      <a:lnTo>
                        <a:pt x="157" y="32"/>
                      </a:lnTo>
                      <a:lnTo>
                        <a:pt x="161" y="24"/>
                      </a:lnTo>
                      <a:lnTo>
                        <a:pt x="159" y="14"/>
                      </a:lnTo>
                      <a:lnTo>
                        <a:pt x="152" y="10"/>
                      </a:lnTo>
                      <a:lnTo>
                        <a:pt x="14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 name="Freeform 34">
                  <a:extLst>
                    <a:ext uri="{FF2B5EF4-FFF2-40B4-BE49-F238E27FC236}">
                      <a16:creationId xmlns:a16="http://schemas.microsoft.com/office/drawing/2014/main" id="{7B052CBA-BE8C-42B7-85EE-9D540875C5A1}"/>
                    </a:ext>
                  </a:extLst>
                </p:cNvPr>
                <p:cNvSpPr>
                  <a:spLocks/>
                </p:cNvSpPr>
                <p:nvPr/>
              </p:nvSpPr>
              <p:spPr bwMode="auto">
                <a:xfrm>
                  <a:off x="1615" y="2528"/>
                  <a:ext cx="25" cy="82"/>
                </a:xfrm>
                <a:custGeom>
                  <a:avLst/>
                  <a:gdLst>
                    <a:gd name="T0" fmla="*/ 7 w 51"/>
                    <a:gd name="T1" fmla="*/ 1 h 163"/>
                    <a:gd name="T2" fmla="*/ 2 w 51"/>
                    <a:gd name="T3" fmla="*/ 5 h 163"/>
                    <a:gd name="T4" fmla="*/ 5 w 51"/>
                    <a:gd name="T5" fmla="*/ 12 h 163"/>
                    <a:gd name="T6" fmla="*/ 6 w 51"/>
                    <a:gd name="T7" fmla="*/ 21 h 163"/>
                    <a:gd name="T8" fmla="*/ 4 w 51"/>
                    <a:gd name="T9" fmla="*/ 30 h 163"/>
                    <a:gd name="T10" fmla="*/ 0 w 51"/>
                    <a:gd name="T11" fmla="*/ 36 h 163"/>
                    <a:gd name="T12" fmla="*/ 3 w 51"/>
                    <a:gd name="T13" fmla="*/ 41 h 163"/>
                    <a:gd name="T14" fmla="*/ 10 w 51"/>
                    <a:gd name="T15" fmla="*/ 32 h 163"/>
                    <a:gd name="T16" fmla="*/ 12 w 51"/>
                    <a:gd name="T17" fmla="*/ 21 h 163"/>
                    <a:gd name="T18" fmla="*/ 11 w 51"/>
                    <a:gd name="T19" fmla="*/ 11 h 163"/>
                    <a:gd name="T20" fmla="*/ 7 w 51"/>
                    <a:gd name="T21" fmla="*/ 1 h 163"/>
                    <a:gd name="T22" fmla="*/ 2 w 51"/>
                    <a:gd name="T23" fmla="*/ 5 h 163"/>
                    <a:gd name="T24" fmla="*/ 7 w 51"/>
                    <a:gd name="T25" fmla="*/ 1 h 163"/>
                    <a:gd name="T26" fmla="*/ 5 w 51"/>
                    <a:gd name="T27" fmla="*/ 0 h 163"/>
                    <a:gd name="T28" fmla="*/ 3 w 51"/>
                    <a:gd name="T29" fmla="*/ 1 h 163"/>
                    <a:gd name="T30" fmla="*/ 2 w 51"/>
                    <a:gd name="T31" fmla="*/ 3 h 163"/>
                    <a:gd name="T32" fmla="*/ 2 w 51"/>
                    <a:gd name="T33" fmla="*/ 5 h 163"/>
                    <a:gd name="T34" fmla="*/ 7 w 51"/>
                    <a:gd name="T35" fmla="*/ 1 h 1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63">
                      <a:moveTo>
                        <a:pt x="29" y="4"/>
                      </a:moveTo>
                      <a:lnTo>
                        <a:pt x="10" y="19"/>
                      </a:lnTo>
                      <a:lnTo>
                        <a:pt x="23" y="47"/>
                      </a:lnTo>
                      <a:lnTo>
                        <a:pt x="27" y="84"/>
                      </a:lnTo>
                      <a:lnTo>
                        <a:pt x="17" y="120"/>
                      </a:lnTo>
                      <a:lnTo>
                        <a:pt x="0" y="143"/>
                      </a:lnTo>
                      <a:lnTo>
                        <a:pt x="15" y="163"/>
                      </a:lnTo>
                      <a:lnTo>
                        <a:pt x="41" y="127"/>
                      </a:lnTo>
                      <a:lnTo>
                        <a:pt x="51" y="84"/>
                      </a:lnTo>
                      <a:lnTo>
                        <a:pt x="47" y="43"/>
                      </a:lnTo>
                      <a:lnTo>
                        <a:pt x="29" y="4"/>
                      </a:lnTo>
                      <a:lnTo>
                        <a:pt x="10" y="19"/>
                      </a:lnTo>
                      <a:lnTo>
                        <a:pt x="29" y="4"/>
                      </a:lnTo>
                      <a:lnTo>
                        <a:pt x="21" y="0"/>
                      </a:lnTo>
                      <a:lnTo>
                        <a:pt x="12" y="2"/>
                      </a:lnTo>
                      <a:lnTo>
                        <a:pt x="8" y="10"/>
                      </a:lnTo>
                      <a:lnTo>
                        <a:pt x="10" y="19"/>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 name="Freeform 35">
                  <a:extLst>
                    <a:ext uri="{FF2B5EF4-FFF2-40B4-BE49-F238E27FC236}">
                      <a16:creationId xmlns:a16="http://schemas.microsoft.com/office/drawing/2014/main" id="{67147F6D-EB3B-4C2F-8053-AAAA96A0DCCD}"/>
                    </a:ext>
                  </a:extLst>
                </p:cNvPr>
                <p:cNvSpPr>
                  <a:spLocks/>
                </p:cNvSpPr>
                <p:nvPr/>
              </p:nvSpPr>
              <p:spPr bwMode="auto">
                <a:xfrm>
                  <a:off x="1620" y="2530"/>
                  <a:ext cx="79" cy="27"/>
                </a:xfrm>
                <a:custGeom>
                  <a:avLst/>
                  <a:gdLst>
                    <a:gd name="T0" fmla="*/ 34 w 159"/>
                    <a:gd name="T1" fmla="*/ 3 h 53"/>
                    <a:gd name="T2" fmla="*/ 34 w 159"/>
                    <a:gd name="T3" fmla="*/ 3 h 53"/>
                    <a:gd name="T4" fmla="*/ 31 w 159"/>
                    <a:gd name="T5" fmla="*/ 5 h 53"/>
                    <a:gd name="T6" fmla="*/ 27 w 159"/>
                    <a:gd name="T7" fmla="*/ 7 h 53"/>
                    <a:gd name="T8" fmla="*/ 24 w 159"/>
                    <a:gd name="T9" fmla="*/ 8 h 53"/>
                    <a:gd name="T10" fmla="*/ 19 w 159"/>
                    <a:gd name="T11" fmla="*/ 8 h 53"/>
                    <a:gd name="T12" fmla="*/ 15 w 159"/>
                    <a:gd name="T13" fmla="*/ 7 h 53"/>
                    <a:gd name="T14" fmla="*/ 11 w 159"/>
                    <a:gd name="T15" fmla="*/ 5 h 53"/>
                    <a:gd name="T16" fmla="*/ 7 w 159"/>
                    <a:gd name="T17" fmla="*/ 3 h 53"/>
                    <a:gd name="T18" fmla="*/ 4 w 159"/>
                    <a:gd name="T19" fmla="*/ 0 h 53"/>
                    <a:gd name="T20" fmla="*/ 0 w 159"/>
                    <a:gd name="T21" fmla="*/ 4 h 53"/>
                    <a:gd name="T22" fmla="*/ 3 w 159"/>
                    <a:gd name="T23" fmla="*/ 8 h 53"/>
                    <a:gd name="T24" fmla="*/ 8 w 159"/>
                    <a:gd name="T25" fmla="*/ 11 h 53"/>
                    <a:gd name="T26" fmla="*/ 13 w 159"/>
                    <a:gd name="T27" fmla="*/ 13 h 53"/>
                    <a:gd name="T28" fmla="*/ 19 w 159"/>
                    <a:gd name="T29" fmla="*/ 14 h 53"/>
                    <a:gd name="T30" fmla="*/ 24 w 159"/>
                    <a:gd name="T31" fmla="*/ 14 h 53"/>
                    <a:gd name="T32" fmla="*/ 28 w 159"/>
                    <a:gd name="T33" fmla="*/ 13 h 53"/>
                    <a:gd name="T34" fmla="*/ 33 w 159"/>
                    <a:gd name="T35" fmla="*/ 11 h 53"/>
                    <a:gd name="T36" fmla="*/ 38 w 159"/>
                    <a:gd name="T37" fmla="*/ 8 h 53"/>
                    <a:gd name="T38" fmla="*/ 38 w 159"/>
                    <a:gd name="T39" fmla="*/ 8 h 53"/>
                    <a:gd name="T40" fmla="*/ 38 w 159"/>
                    <a:gd name="T41" fmla="*/ 8 h 53"/>
                    <a:gd name="T42" fmla="*/ 39 w 159"/>
                    <a:gd name="T43" fmla="*/ 6 h 53"/>
                    <a:gd name="T44" fmla="*/ 39 w 159"/>
                    <a:gd name="T45" fmla="*/ 4 h 53"/>
                    <a:gd name="T46" fmla="*/ 37 w 159"/>
                    <a:gd name="T47" fmla="*/ 3 h 53"/>
                    <a:gd name="T48" fmla="*/ 34 w 159"/>
                    <a:gd name="T49" fmla="*/ 3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9" h="53">
                      <a:moveTo>
                        <a:pt x="139" y="12"/>
                      </a:moveTo>
                      <a:lnTo>
                        <a:pt x="139" y="12"/>
                      </a:lnTo>
                      <a:lnTo>
                        <a:pt x="127" y="19"/>
                      </a:lnTo>
                      <a:lnTo>
                        <a:pt x="111" y="25"/>
                      </a:lnTo>
                      <a:lnTo>
                        <a:pt x="96" y="29"/>
                      </a:lnTo>
                      <a:lnTo>
                        <a:pt x="76" y="29"/>
                      </a:lnTo>
                      <a:lnTo>
                        <a:pt x="60" y="25"/>
                      </a:lnTo>
                      <a:lnTo>
                        <a:pt x="45" y="17"/>
                      </a:lnTo>
                      <a:lnTo>
                        <a:pt x="31" y="10"/>
                      </a:lnTo>
                      <a:lnTo>
                        <a:pt x="19" y="0"/>
                      </a:lnTo>
                      <a:lnTo>
                        <a:pt x="0" y="15"/>
                      </a:lnTo>
                      <a:lnTo>
                        <a:pt x="15" y="29"/>
                      </a:lnTo>
                      <a:lnTo>
                        <a:pt x="33" y="41"/>
                      </a:lnTo>
                      <a:lnTo>
                        <a:pt x="53" y="49"/>
                      </a:lnTo>
                      <a:lnTo>
                        <a:pt x="76" y="53"/>
                      </a:lnTo>
                      <a:lnTo>
                        <a:pt x="96" y="53"/>
                      </a:lnTo>
                      <a:lnTo>
                        <a:pt x="115" y="49"/>
                      </a:lnTo>
                      <a:lnTo>
                        <a:pt x="135" y="43"/>
                      </a:lnTo>
                      <a:lnTo>
                        <a:pt x="155" y="31"/>
                      </a:lnTo>
                      <a:lnTo>
                        <a:pt x="159" y="23"/>
                      </a:lnTo>
                      <a:lnTo>
                        <a:pt x="157" y="14"/>
                      </a:lnTo>
                      <a:lnTo>
                        <a:pt x="149" y="10"/>
                      </a:lnTo>
                      <a:lnTo>
                        <a:pt x="13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 name="Freeform 36">
                  <a:extLst>
                    <a:ext uri="{FF2B5EF4-FFF2-40B4-BE49-F238E27FC236}">
                      <a16:creationId xmlns:a16="http://schemas.microsoft.com/office/drawing/2014/main" id="{F2AAB6BB-E98B-44F9-BF9E-8608E90B0164}"/>
                    </a:ext>
                  </a:extLst>
                </p:cNvPr>
                <p:cNvSpPr>
                  <a:spLocks/>
                </p:cNvSpPr>
                <p:nvPr/>
              </p:nvSpPr>
              <p:spPr bwMode="auto">
                <a:xfrm>
                  <a:off x="1689" y="2466"/>
                  <a:ext cx="27" cy="80"/>
                </a:xfrm>
                <a:custGeom>
                  <a:avLst/>
                  <a:gdLst>
                    <a:gd name="T0" fmla="*/ 3 w 53"/>
                    <a:gd name="T1" fmla="*/ 5 h 161"/>
                    <a:gd name="T2" fmla="*/ 3 w 53"/>
                    <a:gd name="T3" fmla="*/ 5 h 161"/>
                    <a:gd name="T4" fmla="*/ 7 w 53"/>
                    <a:gd name="T5" fmla="*/ 11 h 161"/>
                    <a:gd name="T6" fmla="*/ 8 w 53"/>
                    <a:gd name="T7" fmla="*/ 21 h 161"/>
                    <a:gd name="T8" fmla="*/ 5 w 53"/>
                    <a:gd name="T9" fmla="*/ 29 h 161"/>
                    <a:gd name="T10" fmla="*/ 0 w 53"/>
                    <a:gd name="T11" fmla="*/ 35 h 161"/>
                    <a:gd name="T12" fmla="*/ 4 w 53"/>
                    <a:gd name="T13" fmla="*/ 40 h 161"/>
                    <a:gd name="T14" fmla="*/ 11 w 53"/>
                    <a:gd name="T15" fmla="*/ 32 h 161"/>
                    <a:gd name="T16" fmla="*/ 14 w 53"/>
                    <a:gd name="T17" fmla="*/ 21 h 161"/>
                    <a:gd name="T18" fmla="*/ 13 w 53"/>
                    <a:gd name="T19" fmla="*/ 10 h 161"/>
                    <a:gd name="T20" fmla="*/ 8 w 53"/>
                    <a:gd name="T21" fmla="*/ 1 h 161"/>
                    <a:gd name="T22" fmla="*/ 8 w 53"/>
                    <a:gd name="T23" fmla="*/ 1 h 161"/>
                    <a:gd name="T24" fmla="*/ 8 w 53"/>
                    <a:gd name="T25" fmla="*/ 1 h 161"/>
                    <a:gd name="T26" fmla="*/ 6 w 53"/>
                    <a:gd name="T27" fmla="*/ 0 h 161"/>
                    <a:gd name="T28" fmla="*/ 4 w 53"/>
                    <a:gd name="T29" fmla="*/ 0 h 161"/>
                    <a:gd name="T30" fmla="*/ 3 w 53"/>
                    <a:gd name="T31" fmla="*/ 2 h 161"/>
                    <a:gd name="T32" fmla="*/ 3 w 53"/>
                    <a:gd name="T33" fmla="*/ 5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61">
                      <a:moveTo>
                        <a:pt x="12" y="20"/>
                      </a:moveTo>
                      <a:lnTo>
                        <a:pt x="12" y="20"/>
                      </a:lnTo>
                      <a:lnTo>
                        <a:pt x="25" y="47"/>
                      </a:lnTo>
                      <a:lnTo>
                        <a:pt x="29" y="85"/>
                      </a:lnTo>
                      <a:lnTo>
                        <a:pt x="18" y="116"/>
                      </a:lnTo>
                      <a:lnTo>
                        <a:pt x="0" y="142"/>
                      </a:lnTo>
                      <a:lnTo>
                        <a:pt x="16" y="161"/>
                      </a:lnTo>
                      <a:lnTo>
                        <a:pt x="41" y="128"/>
                      </a:lnTo>
                      <a:lnTo>
                        <a:pt x="53" y="85"/>
                      </a:lnTo>
                      <a:lnTo>
                        <a:pt x="49" y="43"/>
                      </a:lnTo>
                      <a:lnTo>
                        <a:pt x="31" y="4"/>
                      </a:lnTo>
                      <a:lnTo>
                        <a:pt x="24" y="0"/>
                      </a:lnTo>
                      <a:lnTo>
                        <a:pt x="14" y="2"/>
                      </a:lnTo>
                      <a:lnTo>
                        <a:pt x="10" y="10"/>
                      </a:lnTo>
                      <a:lnTo>
                        <a:pt x="1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 name="Freeform 37">
                  <a:extLst>
                    <a:ext uri="{FF2B5EF4-FFF2-40B4-BE49-F238E27FC236}">
                      <a16:creationId xmlns:a16="http://schemas.microsoft.com/office/drawing/2014/main" id="{00DB5B75-4C22-4E4E-9D5B-05B58AA8249B}"/>
                    </a:ext>
                  </a:extLst>
                </p:cNvPr>
                <p:cNvSpPr>
                  <a:spLocks/>
                </p:cNvSpPr>
                <p:nvPr/>
              </p:nvSpPr>
              <p:spPr bwMode="auto">
                <a:xfrm>
                  <a:off x="1600" y="2355"/>
                  <a:ext cx="105" cy="120"/>
                </a:xfrm>
                <a:custGeom>
                  <a:avLst/>
                  <a:gdLst>
                    <a:gd name="T0" fmla="*/ 0 w 210"/>
                    <a:gd name="T1" fmla="*/ 4 h 242"/>
                    <a:gd name="T2" fmla="*/ 0 w 210"/>
                    <a:gd name="T3" fmla="*/ 4 h 242"/>
                    <a:gd name="T4" fmla="*/ 48 w 210"/>
                    <a:gd name="T5" fmla="*/ 60 h 242"/>
                    <a:gd name="T6" fmla="*/ 53 w 210"/>
                    <a:gd name="T7" fmla="*/ 56 h 242"/>
                    <a:gd name="T8" fmla="*/ 5 w 210"/>
                    <a:gd name="T9" fmla="*/ 0 h 242"/>
                    <a:gd name="T10" fmla="*/ 5 w 210"/>
                    <a:gd name="T11" fmla="*/ 0 h 242"/>
                    <a:gd name="T12" fmla="*/ 0 w 210"/>
                    <a:gd name="T13" fmla="*/ 4 h 2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242">
                      <a:moveTo>
                        <a:pt x="0" y="16"/>
                      </a:moveTo>
                      <a:lnTo>
                        <a:pt x="0" y="16"/>
                      </a:lnTo>
                      <a:lnTo>
                        <a:pt x="191" y="242"/>
                      </a:lnTo>
                      <a:lnTo>
                        <a:pt x="210" y="226"/>
                      </a:lnTo>
                      <a:lnTo>
                        <a:pt x="2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 name="Freeform 38">
                  <a:extLst>
                    <a:ext uri="{FF2B5EF4-FFF2-40B4-BE49-F238E27FC236}">
                      <a16:creationId xmlns:a16="http://schemas.microsoft.com/office/drawing/2014/main" id="{E6D1AE45-188C-4F23-AD82-8FE7A4236275}"/>
                    </a:ext>
                  </a:extLst>
                </p:cNvPr>
                <p:cNvSpPr>
                  <a:spLocks/>
                </p:cNvSpPr>
                <p:nvPr/>
              </p:nvSpPr>
              <p:spPr bwMode="auto">
                <a:xfrm>
                  <a:off x="1531" y="2338"/>
                  <a:ext cx="79" cy="25"/>
                </a:xfrm>
                <a:custGeom>
                  <a:avLst/>
                  <a:gdLst>
                    <a:gd name="T0" fmla="*/ 4 w 157"/>
                    <a:gd name="T1" fmla="*/ 10 h 49"/>
                    <a:gd name="T2" fmla="*/ 4 w 157"/>
                    <a:gd name="T3" fmla="*/ 10 h 49"/>
                    <a:gd name="T4" fmla="*/ 7 w 157"/>
                    <a:gd name="T5" fmla="*/ 9 h 49"/>
                    <a:gd name="T6" fmla="*/ 11 w 157"/>
                    <a:gd name="T7" fmla="*/ 7 h 49"/>
                    <a:gd name="T8" fmla="*/ 15 w 157"/>
                    <a:gd name="T9" fmla="*/ 6 h 49"/>
                    <a:gd name="T10" fmla="*/ 20 w 157"/>
                    <a:gd name="T11" fmla="*/ 6 h 49"/>
                    <a:gd name="T12" fmla="*/ 25 w 157"/>
                    <a:gd name="T13" fmla="*/ 7 h 49"/>
                    <a:gd name="T14" fmla="*/ 29 w 157"/>
                    <a:gd name="T15" fmla="*/ 9 h 49"/>
                    <a:gd name="T16" fmla="*/ 33 w 157"/>
                    <a:gd name="T17" fmla="*/ 10 h 49"/>
                    <a:gd name="T18" fmla="*/ 35 w 157"/>
                    <a:gd name="T19" fmla="*/ 13 h 49"/>
                    <a:gd name="T20" fmla="*/ 40 w 157"/>
                    <a:gd name="T21" fmla="*/ 9 h 49"/>
                    <a:gd name="T22" fmla="*/ 36 w 157"/>
                    <a:gd name="T23" fmla="*/ 5 h 49"/>
                    <a:gd name="T24" fmla="*/ 31 w 157"/>
                    <a:gd name="T25" fmla="*/ 3 h 49"/>
                    <a:gd name="T26" fmla="*/ 26 w 157"/>
                    <a:gd name="T27" fmla="*/ 1 h 49"/>
                    <a:gd name="T28" fmla="*/ 20 w 157"/>
                    <a:gd name="T29" fmla="*/ 0 h 49"/>
                    <a:gd name="T30" fmla="*/ 15 w 157"/>
                    <a:gd name="T31" fmla="*/ 0 h 49"/>
                    <a:gd name="T32" fmla="*/ 10 w 157"/>
                    <a:gd name="T33" fmla="*/ 1 h 49"/>
                    <a:gd name="T34" fmla="*/ 5 w 157"/>
                    <a:gd name="T35" fmla="*/ 3 h 49"/>
                    <a:gd name="T36" fmla="*/ 0 w 157"/>
                    <a:gd name="T37" fmla="*/ 5 h 49"/>
                    <a:gd name="T38" fmla="*/ 0 w 157"/>
                    <a:gd name="T39" fmla="*/ 5 h 49"/>
                    <a:gd name="T40" fmla="*/ 4 w 157"/>
                    <a:gd name="T41" fmla="*/ 1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7" h="49">
                      <a:moveTo>
                        <a:pt x="16" y="39"/>
                      </a:moveTo>
                      <a:lnTo>
                        <a:pt x="16" y="39"/>
                      </a:lnTo>
                      <a:lnTo>
                        <a:pt x="25" y="33"/>
                      </a:lnTo>
                      <a:lnTo>
                        <a:pt x="41" y="27"/>
                      </a:lnTo>
                      <a:lnTo>
                        <a:pt x="59" y="24"/>
                      </a:lnTo>
                      <a:lnTo>
                        <a:pt x="80" y="24"/>
                      </a:lnTo>
                      <a:lnTo>
                        <a:pt x="98" y="27"/>
                      </a:lnTo>
                      <a:lnTo>
                        <a:pt x="114" y="33"/>
                      </a:lnTo>
                      <a:lnTo>
                        <a:pt x="129" y="39"/>
                      </a:lnTo>
                      <a:lnTo>
                        <a:pt x="137" y="49"/>
                      </a:lnTo>
                      <a:lnTo>
                        <a:pt x="157" y="33"/>
                      </a:lnTo>
                      <a:lnTo>
                        <a:pt x="141" y="20"/>
                      </a:lnTo>
                      <a:lnTo>
                        <a:pt x="122" y="10"/>
                      </a:lnTo>
                      <a:lnTo>
                        <a:pt x="102" y="4"/>
                      </a:lnTo>
                      <a:lnTo>
                        <a:pt x="80" y="0"/>
                      </a:lnTo>
                      <a:lnTo>
                        <a:pt x="59" y="0"/>
                      </a:lnTo>
                      <a:lnTo>
                        <a:pt x="37" y="4"/>
                      </a:lnTo>
                      <a:lnTo>
                        <a:pt x="18" y="10"/>
                      </a:lnTo>
                      <a:lnTo>
                        <a:pt x="0" y="20"/>
                      </a:lnTo>
                      <a:lnTo>
                        <a:pt x="16"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 name="Freeform 39">
                  <a:extLst>
                    <a:ext uri="{FF2B5EF4-FFF2-40B4-BE49-F238E27FC236}">
                      <a16:creationId xmlns:a16="http://schemas.microsoft.com/office/drawing/2014/main" id="{09E3FFBC-48F4-4490-8455-0282172F7037}"/>
                    </a:ext>
                  </a:extLst>
                </p:cNvPr>
                <p:cNvSpPr>
                  <a:spLocks/>
                </p:cNvSpPr>
                <p:nvPr/>
              </p:nvSpPr>
              <p:spPr bwMode="auto">
                <a:xfrm>
                  <a:off x="1515" y="2348"/>
                  <a:ext cx="24" cy="79"/>
                </a:xfrm>
                <a:custGeom>
                  <a:avLst/>
                  <a:gdLst>
                    <a:gd name="T0" fmla="*/ 4 w 49"/>
                    <a:gd name="T1" fmla="*/ 38 h 159"/>
                    <a:gd name="T2" fmla="*/ 9 w 49"/>
                    <a:gd name="T3" fmla="*/ 34 h 159"/>
                    <a:gd name="T4" fmla="*/ 6 w 49"/>
                    <a:gd name="T5" fmla="*/ 28 h 159"/>
                    <a:gd name="T6" fmla="*/ 5 w 49"/>
                    <a:gd name="T7" fmla="*/ 18 h 159"/>
                    <a:gd name="T8" fmla="*/ 8 w 49"/>
                    <a:gd name="T9" fmla="*/ 10 h 159"/>
                    <a:gd name="T10" fmla="*/ 12 w 49"/>
                    <a:gd name="T11" fmla="*/ 4 h 159"/>
                    <a:gd name="T12" fmla="*/ 8 w 49"/>
                    <a:gd name="T13" fmla="*/ 0 h 159"/>
                    <a:gd name="T14" fmla="*/ 2 w 49"/>
                    <a:gd name="T15" fmla="*/ 8 h 159"/>
                    <a:gd name="T16" fmla="*/ 0 w 49"/>
                    <a:gd name="T17" fmla="*/ 18 h 159"/>
                    <a:gd name="T18" fmla="*/ 0 w 49"/>
                    <a:gd name="T19" fmla="*/ 28 h 159"/>
                    <a:gd name="T20" fmla="*/ 4 w 49"/>
                    <a:gd name="T21" fmla="*/ 38 h 159"/>
                    <a:gd name="T22" fmla="*/ 9 w 49"/>
                    <a:gd name="T23" fmla="*/ 34 h 159"/>
                    <a:gd name="T24" fmla="*/ 4 w 49"/>
                    <a:gd name="T25" fmla="*/ 38 h 159"/>
                    <a:gd name="T26" fmla="*/ 6 w 49"/>
                    <a:gd name="T27" fmla="*/ 39 h 159"/>
                    <a:gd name="T28" fmla="*/ 9 w 49"/>
                    <a:gd name="T29" fmla="*/ 38 h 159"/>
                    <a:gd name="T30" fmla="*/ 10 w 49"/>
                    <a:gd name="T31" fmla="*/ 37 h 159"/>
                    <a:gd name="T32" fmla="*/ 9 w 49"/>
                    <a:gd name="T33" fmla="*/ 34 h 159"/>
                    <a:gd name="T34" fmla="*/ 4 w 49"/>
                    <a:gd name="T35" fmla="*/ 38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159">
                      <a:moveTo>
                        <a:pt x="19" y="155"/>
                      </a:moveTo>
                      <a:lnTo>
                        <a:pt x="39" y="139"/>
                      </a:lnTo>
                      <a:lnTo>
                        <a:pt x="25" y="112"/>
                      </a:lnTo>
                      <a:lnTo>
                        <a:pt x="23" y="74"/>
                      </a:lnTo>
                      <a:lnTo>
                        <a:pt x="33" y="43"/>
                      </a:lnTo>
                      <a:lnTo>
                        <a:pt x="49" y="19"/>
                      </a:lnTo>
                      <a:lnTo>
                        <a:pt x="33" y="0"/>
                      </a:lnTo>
                      <a:lnTo>
                        <a:pt x="9" y="35"/>
                      </a:lnTo>
                      <a:lnTo>
                        <a:pt x="0" y="74"/>
                      </a:lnTo>
                      <a:lnTo>
                        <a:pt x="2" y="115"/>
                      </a:lnTo>
                      <a:lnTo>
                        <a:pt x="19" y="155"/>
                      </a:lnTo>
                      <a:lnTo>
                        <a:pt x="39" y="139"/>
                      </a:lnTo>
                      <a:lnTo>
                        <a:pt x="19" y="155"/>
                      </a:lnTo>
                      <a:lnTo>
                        <a:pt x="27" y="159"/>
                      </a:lnTo>
                      <a:lnTo>
                        <a:pt x="37" y="155"/>
                      </a:lnTo>
                      <a:lnTo>
                        <a:pt x="41" y="149"/>
                      </a:lnTo>
                      <a:lnTo>
                        <a:pt x="39" y="139"/>
                      </a:lnTo>
                      <a:lnTo>
                        <a:pt x="19"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 name="Freeform 40">
                  <a:extLst>
                    <a:ext uri="{FF2B5EF4-FFF2-40B4-BE49-F238E27FC236}">
                      <a16:creationId xmlns:a16="http://schemas.microsoft.com/office/drawing/2014/main" id="{7BBAE949-61AA-4ECE-8B36-21C2DA862B31}"/>
                    </a:ext>
                  </a:extLst>
                </p:cNvPr>
                <p:cNvSpPr>
                  <a:spLocks/>
                </p:cNvSpPr>
                <p:nvPr/>
              </p:nvSpPr>
              <p:spPr bwMode="auto">
                <a:xfrm>
                  <a:off x="1457" y="2399"/>
                  <a:ext cx="77" cy="26"/>
                </a:xfrm>
                <a:custGeom>
                  <a:avLst/>
                  <a:gdLst>
                    <a:gd name="T0" fmla="*/ 3 w 155"/>
                    <a:gd name="T1" fmla="*/ 11 h 53"/>
                    <a:gd name="T2" fmla="*/ 3 w 155"/>
                    <a:gd name="T3" fmla="*/ 11 h 53"/>
                    <a:gd name="T4" fmla="*/ 7 w 155"/>
                    <a:gd name="T5" fmla="*/ 9 h 53"/>
                    <a:gd name="T6" fmla="*/ 10 w 155"/>
                    <a:gd name="T7" fmla="*/ 7 h 53"/>
                    <a:gd name="T8" fmla="*/ 14 w 155"/>
                    <a:gd name="T9" fmla="*/ 6 h 53"/>
                    <a:gd name="T10" fmla="*/ 19 w 155"/>
                    <a:gd name="T11" fmla="*/ 6 h 53"/>
                    <a:gd name="T12" fmla="*/ 24 w 155"/>
                    <a:gd name="T13" fmla="*/ 7 h 53"/>
                    <a:gd name="T14" fmla="*/ 28 w 155"/>
                    <a:gd name="T15" fmla="*/ 8 h 53"/>
                    <a:gd name="T16" fmla="*/ 30 w 155"/>
                    <a:gd name="T17" fmla="*/ 10 h 53"/>
                    <a:gd name="T18" fmla="*/ 33 w 155"/>
                    <a:gd name="T19" fmla="*/ 13 h 53"/>
                    <a:gd name="T20" fmla="*/ 38 w 155"/>
                    <a:gd name="T21" fmla="*/ 9 h 53"/>
                    <a:gd name="T22" fmla="*/ 34 w 155"/>
                    <a:gd name="T23" fmla="*/ 5 h 53"/>
                    <a:gd name="T24" fmla="*/ 29 w 155"/>
                    <a:gd name="T25" fmla="*/ 2 h 53"/>
                    <a:gd name="T26" fmla="*/ 25 w 155"/>
                    <a:gd name="T27" fmla="*/ 1 h 53"/>
                    <a:gd name="T28" fmla="*/ 19 w 155"/>
                    <a:gd name="T29" fmla="*/ 0 h 53"/>
                    <a:gd name="T30" fmla="*/ 14 w 155"/>
                    <a:gd name="T31" fmla="*/ 1 h 53"/>
                    <a:gd name="T32" fmla="*/ 9 w 155"/>
                    <a:gd name="T33" fmla="*/ 1 h 53"/>
                    <a:gd name="T34" fmla="*/ 4 w 155"/>
                    <a:gd name="T35" fmla="*/ 3 h 53"/>
                    <a:gd name="T36" fmla="*/ 0 w 155"/>
                    <a:gd name="T37" fmla="*/ 6 h 53"/>
                    <a:gd name="T38" fmla="*/ 0 w 155"/>
                    <a:gd name="T39" fmla="*/ 6 h 53"/>
                    <a:gd name="T40" fmla="*/ 3 w 155"/>
                    <a:gd name="T41" fmla="*/ 11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5"/>
                      </a:moveTo>
                      <a:lnTo>
                        <a:pt x="15" y="45"/>
                      </a:lnTo>
                      <a:lnTo>
                        <a:pt x="29" y="37"/>
                      </a:lnTo>
                      <a:lnTo>
                        <a:pt x="43" y="29"/>
                      </a:lnTo>
                      <a:lnTo>
                        <a:pt x="59" y="27"/>
                      </a:lnTo>
                      <a:lnTo>
                        <a:pt x="78" y="27"/>
                      </a:lnTo>
                      <a:lnTo>
                        <a:pt x="96" y="29"/>
                      </a:lnTo>
                      <a:lnTo>
                        <a:pt x="112" y="35"/>
                      </a:lnTo>
                      <a:lnTo>
                        <a:pt x="123" y="43"/>
                      </a:lnTo>
                      <a:lnTo>
                        <a:pt x="135" y="53"/>
                      </a:lnTo>
                      <a:lnTo>
                        <a:pt x="155" y="37"/>
                      </a:lnTo>
                      <a:lnTo>
                        <a:pt x="139" y="23"/>
                      </a:lnTo>
                      <a:lnTo>
                        <a:pt x="119" y="11"/>
                      </a:lnTo>
                      <a:lnTo>
                        <a:pt x="100" y="6"/>
                      </a:lnTo>
                      <a:lnTo>
                        <a:pt x="78" y="0"/>
                      </a:lnTo>
                      <a:lnTo>
                        <a:pt x="59" y="4"/>
                      </a:lnTo>
                      <a:lnTo>
                        <a:pt x="39" y="6"/>
                      </a:lnTo>
                      <a:lnTo>
                        <a:pt x="17" y="13"/>
                      </a:lnTo>
                      <a:lnTo>
                        <a:pt x="0" y="25"/>
                      </a:lnTo>
                      <a:lnTo>
                        <a:pt x="1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 name="Freeform 41">
                  <a:extLst>
                    <a:ext uri="{FF2B5EF4-FFF2-40B4-BE49-F238E27FC236}">
                      <a16:creationId xmlns:a16="http://schemas.microsoft.com/office/drawing/2014/main" id="{14F918CE-70DC-4D16-9FB1-E5E0D3ABFB94}"/>
                    </a:ext>
                  </a:extLst>
                </p:cNvPr>
                <p:cNvSpPr>
                  <a:spLocks/>
                </p:cNvSpPr>
                <p:nvPr/>
              </p:nvSpPr>
              <p:spPr bwMode="auto">
                <a:xfrm>
                  <a:off x="1438" y="2412"/>
                  <a:ext cx="27" cy="79"/>
                </a:xfrm>
                <a:custGeom>
                  <a:avLst/>
                  <a:gdLst>
                    <a:gd name="T0" fmla="*/ 6 w 53"/>
                    <a:gd name="T1" fmla="*/ 38 h 159"/>
                    <a:gd name="T2" fmla="*/ 11 w 53"/>
                    <a:gd name="T3" fmla="*/ 35 h 159"/>
                    <a:gd name="T4" fmla="*/ 7 w 53"/>
                    <a:gd name="T5" fmla="*/ 28 h 159"/>
                    <a:gd name="T6" fmla="*/ 6 w 53"/>
                    <a:gd name="T7" fmla="*/ 19 h 159"/>
                    <a:gd name="T8" fmla="*/ 9 w 53"/>
                    <a:gd name="T9" fmla="*/ 11 h 159"/>
                    <a:gd name="T10" fmla="*/ 14 w 53"/>
                    <a:gd name="T11" fmla="*/ 5 h 159"/>
                    <a:gd name="T12" fmla="*/ 10 w 53"/>
                    <a:gd name="T13" fmla="*/ 0 h 159"/>
                    <a:gd name="T14" fmla="*/ 3 w 53"/>
                    <a:gd name="T15" fmla="*/ 8 h 159"/>
                    <a:gd name="T16" fmla="*/ 0 w 53"/>
                    <a:gd name="T17" fmla="*/ 19 h 159"/>
                    <a:gd name="T18" fmla="*/ 1 w 53"/>
                    <a:gd name="T19" fmla="*/ 29 h 159"/>
                    <a:gd name="T20" fmla="*/ 6 w 53"/>
                    <a:gd name="T21" fmla="*/ 38 h 159"/>
                    <a:gd name="T22" fmla="*/ 11 w 53"/>
                    <a:gd name="T23" fmla="*/ 35 h 159"/>
                    <a:gd name="T24" fmla="*/ 6 w 53"/>
                    <a:gd name="T25" fmla="*/ 38 h 159"/>
                    <a:gd name="T26" fmla="*/ 8 w 53"/>
                    <a:gd name="T27" fmla="*/ 39 h 159"/>
                    <a:gd name="T28" fmla="*/ 10 w 53"/>
                    <a:gd name="T29" fmla="*/ 38 h 159"/>
                    <a:gd name="T30" fmla="*/ 11 w 53"/>
                    <a:gd name="T31" fmla="*/ 37 h 159"/>
                    <a:gd name="T32" fmla="*/ 11 w 53"/>
                    <a:gd name="T33" fmla="*/ 35 h 159"/>
                    <a:gd name="T34" fmla="*/ 6 w 53"/>
                    <a:gd name="T35" fmla="*/ 38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159">
                      <a:moveTo>
                        <a:pt x="22" y="155"/>
                      </a:moveTo>
                      <a:lnTo>
                        <a:pt x="42" y="140"/>
                      </a:lnTo>
                      <a:lnTo>
                        <a:pt x="28" y="112"/>
                      </a:lnTo>
                      <a:lnTo>
                        <a:pt x="24" y="77"/>
                      </a:lnTo>
                      <a:lnTo>
                        <a:pt x="34" y="45"/>
                      </a:lnTo>
                      <a:lnTo>
                        <a:pt x="53" y="20"/>
                      </a:lnTo>
                      <a:lnTo>
                        <a:pt x="38" y="0"/>
                      </a:lnTo>
                      <a:lnTo>
                        <a:pt x="10" y="34"/>
                      </a:lnTo>
                      <a:lnTo>
                        <a:pt x="0" y="77"/>
                      </a:lnTo>
                      <a:lnTo>
                        <a:pt x="4" y="116"/>
                      </a:lnTo>
                      <a:lnTo>
                        <a:pt x="22" y="155"/>
                      </a:lnTo>
                      <a:lnTo>
                        <a:pt x="42" y="140"/>
                      </a:lnTo>
                      <a:lnTo>
                        <a:pt x="22" y="155"/>
                      </a:lnTo>
                      <a:lnTo>
                        <a:pt x="30" y="159"/>
                      </a:lnTo>
                      <a:lnTo>
                        <a:pt x="40" y="155"/>
                      </a:lnTo>
                      <a:lnTo>
                        <a:pt x="44" y="149"/>
                      </a:lnTo>
                      <a:lnTo>
                        <a:pt x="42" y="140"/>
                      </a:lnTo>
                      <a:lnTo>
                        <a:pt x="22"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 name="Freeform 42">
                  <a:extLst>
                    <a:ext uri="{FF2B5EF4-FFF2-40B4-BE49-F238E27FC236}">
                      <a16:creationId xmlns:a16="http://schemas.microsoft.com/office/drawing/2014/main" id="{7F6A5FD4-A517-40A8-8CEC-E0705EDEEA50}"/>
                    </a:ext>
                  </a:extLst>
                </p:cNvPr>
                <p:cNvSpPr>
                  <a:spLocks/>
                </p:cNvSpPr>
                <p:nvPr/>
              </p:nvSpPr>
              <p:spPr bwMode="auto">
                <a:xfrm>
                  <a:off x="1381" y="2463"/>
                  <a:ext cx="78" cy="26"/>
                </a:xfrm>
                <a:custGeom>
                  <a:avLst/>
                  <a:gdLst>
                    <a:gd name="T0" fmla="*/ 4 w 155"/>
                    <a:gd name="T1" fmla="*/ 11 h 53"/>
                    <a:gd name="T2" fmla="*/ 4 w 155"/>
                    <a:gd name="T3" fmla="*/ 11 h 53"/>
                    <a:gd name="T4" fmla="*/ 8 w 155"/>
                    <a:gd name="T5" fmla="*/ 10 h 53"/>
                    <a:gd name="T6" fmla="*/ 12 w 155"/>
                    <a:gd name="T7" fmla="*/ 8 h 53"/>
                    <a:gd name="T8" fmla="*/ 15 w 155"/>
                    <a:gd name="T9" fmla="*/ 7 h 53"/>
                    <a:gd name="T10" fmla="*/ 20 w 155"/>
                    <a:gd name="T11" fmla="*/ 7 h 53"/>
                    <a:gd name="T12" fmla="*/ 24 w 155"/>
                    <a:gd name="T13" fmla="*/ 7 h 53"/>
                    <a:gd name="T14" fmla="*/ 28 w 155"/>
                    <a:gd name="T15" fmla="*/ 9 h 53"/>
                    <a:gd name="T16" fmla="*/ 31 w 155"/>
                    <a:gd name="T17" fmla="*/ 11 h 53"/>
                    <a:gd name="T18" fmla="*/ 34 w 155"/>
                    <a:gd name="T19" fmla="*/ 13 h 53"/>
                    <a:gd name="T20" fmla="*/ 39 w 155"/>
                    <a:gd name="T21" fmla="*/ 9 h 53"/>
                    <a:gd name="T22" fmla="*/ 35 w 155"/>
                    <a:gd name="T23" fmla="*/ 6 h 53"/>
                    <a:gd name="T24" fmla="*/ 30 w 155"/>
                    <a:gd name="T25" fmla="*/ 3 h 53"/>
                    <a:gd name="T26" fmla="*/ 25 w 155"/>
                    <a:gd name="T27" fmla="*/ 1 h 53"/>
                    <a:gd name="T28" fmla="*/ 20 w 155"/>
                    <a:gd name="T29" fmla="*/ 0 h 53"/>
                    <a:gd name="T30" fmla="*/ 15 w 155"/>
                    <a:gd name="T31" fmla="*/ 1 h 53"/>
                    <a:gd name="T32" fmla="*/ 10 w 155"/>
                    <a:gd name="T33" fmla="*/ 2 h 53"/>
                    <a:gd name="T34" fmla="*/ 5 w 155"/>
                    <a:gd name="T35" fmla="*/ 4 h 53"/>
                    <a:gd name="T36" fmla="*/ 0 w 155"/>
                    <a:gd name="T37" fmla="*/ 7 h 53"/>
                    <a:gd name="T38" fmla="*/ 0 w 155"/>
                    <a:gd name="T39" fmla="*/ 7 h 53"/>
                    <a:gd name="T40" fmla="*/ 4 w 155"/>
                    <a:gd name="T41" fmla="*/ 11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3">
                      <a:moveTo>
                        <a:pt x="15" y="47"/>
                      </a:moveTo>
                      <a:lnTo>
                        <a:pt x="15" y="47"/>
                      </a:lnTo>
                      <a:lnTo>
                        <a:pt x="29" y="40"/>
                      </a:lnTo>
                      <a:lnTo>
                        <a:pt x="45" y="32"/>
                      </a:lnTo>
                      <a:lnTo>
                        <a:pt x="60" y="28"/>
                      </a:lnTo>
                      <a:lnTo>
                        <a:pt x="78" y="28"/>
                      </a:lnTo>
                      <a:lnTo>
                        <a:pt x="96" y="30"/>
                      </a:lnTo>
                      <a:lnTo>
                        <a:pt x="112" y="36"/>
                      </a:lnTo>
                      <a:lnTo>
                        <a:pt x="123" y="44"/>
                      </a:lnTo>
                      <a:lnTo>
                        <a:pt x="135" y="53"/>
                      </a:lnTo>
                      <a:lnTo>
                        <a:pt x="155" y="38"/>
                      </a:lnTo>
                      <a:lnTo>
                        <a:pt x="139" y="24"/>
                      </a:lnTo>
                      <a:lnTo>
                        <a:pt x="119" y="12"/>
                      </a:lnTo>
                      <a:lnTo>
                        <a:pt x="100" y="6"/>
                      </a:lnTo>
                      <a:lnTo>
                        <a:pt x="78" y="0"/>
                      </a:lnTo>
                      <a:lnTo>
                        <a:pt x="57" y="4"/>
                      </a:lnTo>
                      <a:lnTo>
                        <a:pt x="37" y="8"/>
                      </a:lnTo>
                      <a:lnTo>
                        <a:pt x="17" y="16"/>
                      </a:lnTo>
                      <a:lnTo>
                        <a:pt x="0" y="28"/>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 name="Freeform 43">
                  <a:extLst>
                    <a:ext uri="{FF2B5EF4-FFF2-40B4-BE49-F238E27FC236}">
                      <a16:creationId xmlns:a16="http://schemas.microsoft.com/office/drawing/2014/main" id="{00AE6D7D-5BE0-4FFF-9D15-493E80BB5866}"/>
                    </a:ext>
                  </a:extLst>
                </p:cNvPr>
                <p:cNvSpPr>
                  <a:spLocks/>
                </p:cNvSpPr>
                <p:nvPr/>
              </p:nvSpPr>
              <p:spPr bwMode="auto">
                <a:xfrm>
                  <a:off x="1364" y="2476"/>
                  <a:ext cx="25" cy="78"/>
                </a:xfrm>
                <a:custGeom>
                  <a:avLst/>
                  <a:gdLst>
                    <a:gd name="T0" fmla="*/ 10 w 51"/>
                    <a:gd name="T1" fmla="*/ 35 h 155"/>
                    <a:gd name="T2" fmla="*/ 10 w 51"/>
                    <a:gd name="T3" fmla="*/ 35 h 155"/>
                    <a:gd name="T4" fmla="*/ 7 w 51"/>
                    <a:gd name="T5" fmla="*/ 28 h 155"/>
                    <a:gd name="T6" fmla="*/ 6 w 51"/>
                    <a:gd name="T7" fmla="*/ 19 h 155"/>
                    <a:gd name="T8" fmla="*/ 8 w 51"/>
                    <a:gd name="T9" fmla="*/ 11 h 155"/>
                    <a:gd name="T10" fmla="*/ 12 w 51"/>
                    <a:gd name="T11" fmla="*/ 5 h 155"/>
                    <a:gd name="T12" fmla="*/ 9 w 51"/>
                    <a:gd name="T13" fmla="*/ 0 h 155"/>
                    <a:gd name="T14" fmla="*/ 2 w 51"/>
                    <a:gd name="T15" fmla="*/ 9 h 155"/>
                    <a:gd name="T16" fmla="*/ 0 w 51"/>
                    <a:gd name="T17" fmla="*/ 19 h 155"/>
                    <a:gd name="T18" fmla="*/ 1 w 51"/>
                    <a:gd name="T19" fmla="*/ 29 h 155"/>
                    <a:gd name="T20" fmla="*/ 5 w 51"/>
                    <a:gd name="T21" fmla="*/ 39 h 155"/>
                    <a:gd name="T22" fmla="*/ 5 w 51"/>
                    <a:gd name="T23" fmla="*/ 39 h 155"/>
                    <a:gd name="T24" fmla="*/ 10 w 51"/>
                    <a:gd name="T25" fmla="*/ 35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42" y="139"/>
                      </a:moveTo>
                      <a:lnTo>
                        <a:pt x="42" y="139"/>
                      </a:lnTo>
                      <a:lnTo>
                        <a:pt x="28" y="112"/>
                      </a:lnTo>
                      <a:lnTo>
                        <a:pt x="24" y="76"/>
                      </a:lnTo>
                      <a:lnTo>
                        <a:pt x="34" y="43"/>
                      </a:lnTo>
                      <a:lnTo>
                        <a:pt x="51" y="19"/>
                      </a:lnTo>
                      <a:lnTo>
                        <a:pt x="36" y="0"/>
                      </a:lnTo>
                      <a:lnTo>
                        <a:pt x="10" y="35"/>
                      </a:lnTo>
                      <a:lnTo>
                        <a:pt x="0" y="76"/>
                      </a:lnTo>
                      <a:lnTo>
                        <a:pt x="4" y="116"/>
                      </a:lnTo>
                      <a:lnTo>
                        <a:pt x="22" y="155"/>
                      </a:lnTo>
                      <a:lnTo>
                        <a:pt x="42"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 name="Freeform 44">
                  <a:extLst>
                    <a:ext uri="{FF2B5EF4-FFF2-40B4-BE49-F238E27FC236}">
                      <a16:creationId xmlns:a16="http://schemas.microsoft.com/office/drawing/2014/main" id="{ECD5ACBF-1731-41E7-806E-3E1EE42AFD74}"/>
                    </a:ext>
                  </a:extLst>
                </p:cNvPr>
                <p:cNvSpPr>
                  <a:spLocks/>
                </p:cNvSpPr>
                <p:nvPr/>
              </p:nvSpPr>
              <p:spPr bwMode="auto">
                <a:xfrm>
                  <a:off x="1374" y="2546"/>
                  <a:ext cx="27" cy="29"/>
                </a:xfrm>
                <a:custGeom>
                  <a:avLst/>
                  <a:gdLst>
                    <a:gd name="T0" fmla="*/ 8 w 53"/>
                    <a:gd name="T1" fmla="*/ 14 h 57"/>
                    <a:gd name="T2" fmla="*/ 13 w 53"/>
                    <a:gd name="T3" fmla="*/ 10 h 57"/>
                    <a:gd name="T4" fmla="*/ 5 w 53"/>
                    <a:gd name="T5" fmla="*/ 0 h 57"/>
                    <a:gd name="T6" fmla="*/ 0 w 53"/>
                    <a:gd name="T7" fmla="*/ 4 h 57"/>
                    <a:gd name="T8" fmla="*/ 8 w 53"/>
                    <a:gd name="T9" fmla="*/ 14 h 57"/>
                    <a:gd name="T10" fmla="*/ 13 w 53"/>
                    <a:gd name="T11" fmla="*/ 10 h 57"/>
                    <a:gd name="T12" fmla="*/ 8 w 53"/>
                    <a:gd name="T13" fmla="*/ 14 h 57"/>
                    <a:gd name="T14" fmla="*/ 10 w 53"/>
                    <a:gd name="T15" fmla="*/ 15 h 57"/>
                    <a:gd name="T16" fmla="*/ 13 w 53"/>
                    <a:gd name="T17" fmla="*/ 14 h 57"/>
                    <a:gd name="T18" fmla="*/ 14 w 53"/>
                    <a:gd name="T19" fmla="*/ 12 h 57"/>
                    <a:gd name="T20" fmla="*/ 13 w 53"/>
                    <a:gd name="T21" fmla="*/ 10 h 57"/>
                    <a:gd name="T22" fmla="*/ 8 w 53"/>
                    <a:gd name="T23" fmla="*/ 14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 h="57">
                      <a:moveTo>
                        <a:pt x="31" y="53"/>
                      </a:moveTo>
                      <a:lnTo>
                        <a:pt x="51" y="38"/>
                      </a:lnTo>
                      <a:lnTo>
                        <a:pt x="20" y="0"/>
                      </a:lnTo>
                      <a:lnTo>
                        <a:pt x="0" y="16"/>
                      </a:lnTo>
                      <a:lnTo>
                        <a:pt x="31" y="53"/>
                      </a:lnTo>
                      <a:lnTo>
                        <a:pt x="51" y="38"/>
                      </a:lnTo>
                      <a:lnTo>
                        <a:pt x="31" y="53"/>
                      </a:lnTo>
                      <a:lnTo>
                        <a:pt x="39" y="57"/>
                      </a:lnTo>
                      <a:lnTo>
                        <a:pt x="49" y="53"/>
                      </a:lnTo>
                      <a:lnTo>
                        <a:pt x="53" y="47"/>
                      </a:lnTo>
                      <a:lnTo>
                        <a:pt x="51" y="38"/>
                      </a:lnTo>
                      <a:lnTo>
                        <a:pt x="3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 name="Freeform 45">
                  <a:extLst>
                    <a:ext uri="{FF2B5EF4-FFF2-40B4-BE49-F238E27FC236}">
                      <a16:creationId xmlns:a16="http://schemas.microsoft.com/office/drawing/2014/main" id="{212D5E25-8E25-4008-820A-6011103FFBE8}"/>
                    </a:ext>
                  </a:extLst>
                </p:cNvPr>
                <p:cNvSpPr>
                  <a:spLocks/>
                </p:cNvSpPr>
                <p:nvPr/>
              </p:nvSpPr>
              <p:spPr bwMode="auto">
                <a:xfrm>
                  <a:off x="1322" y="2547"/>
                  <a:ext cx="78" cy="26"/>
                </a:xfrm>
                <a:custGeom>
                  <a:avLst/>
                  <a:gdLst>
                    <a:gd name="T0" fmla="*/ 4 w 155"/>
                    <a:gd name="T1" fmla="*/ 11 h 51"/>
                    <a:gd name="T2" fmla="*/ 4 w 155"/>
                    <a:gd name="T3" fmla="*/ 11 h 51"/>
                    <a:gd name="T4" fmla="*/ 7 w 155"/>
                    <a:gd name="T5" fmla="*/ 9 h 51"/>
                    <a:gd name="T6" fmla="*/ 10 w 155"/>
                    <a:gd name="T7" fmla="*/ 7 h 51"/>
                    <a:gd name="T8" fmla="*/ 15 w 155"/>
                    <a:gd name="T9" fmla="*/ 7 h 51"/>
                    <a:gd name="T10" fmla="*/ 19 w 155"/>
                    <a:gd name="T11" fmla="*/ 7 h 51"/>
                    <a:gd name="T12" fmla="*/ 24 w 155"/>
                    <a:gd name="T13" fmla="*/ 7 h 51"/>
                    <a:gd name="T14" fmla="*/ 28 w 155"/>
                    <a:gd name="T15" fmla="*/ 9 h 51"/>
                    <a:gd name="T16" fmla="*/ 31 w 155"/>
                    <a:gd name="T17" fmla="*/ 11 h 51"/>
                    <a:gd name="T18" fmla="*/ 34 w 155"/>
                    <a:gd name="T19" fmla="*/ 13 h 51"/>
                    <a:gd name="T20" fmla="*/ 39 w 155"/>
                    <a:gd name="T21" fmla="*/ 9 h 51"/>
                    <a:gd name="T22" fmla="*/ 35 w 155"/>
                    <a:gd name="T23" fmla="*/ 6 h 51"/>
                    <a:gd name="T24" fmla="*/ 30 w 155"/>
                    <a:gd name="T25" fmla="*/ 3 h 51"/>
                    <a:gd name="T26" fmla="*/ 25 w 155"/>
                    <a:gd name="T27" fmla="*/ 1 h 51"/>
                    <a:gd name="T28" fmla="*/ 19 w 155"/>
                    <a:gd name="T29" fmla="*/ 0 h 51"/>
                    <a:gd name="T30" fmla="*/ 15 w 155"/>
                    <a:gd name="T31" fmla="*/ 0 h 51"/>
                    <a:gd name="T32" fmla="*/ 9 w 155"/>
                    <a:gd name="T33" fmla="*/ 1 h 51"/>
                    <a:gd name="T34" fmla="*/ 4 w 155"/>
                    <a:gd name="T35" fmla="*/ 3 h 51"/>
                    <a:gd name="T36" fmla="*/ 0 w 155"/>
                    <a:gd name="T37" fmla="*/ 6 h 51"/>
                    <a:gd name="T38" fmla="*/ 0 w 155"/>
                    <a:gd name="T39" fmla="*/ 6 h 51"/>
                    <a:gd name="T40" fmla="*/ 4 w 155"/>
                    <a:gd name="T41" fmla="*/ 1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51">
                      <a:moveTo>
                        <a:pt x="16" y="41"/>
                      </a:moveTo>
                      <a:lnTo>
                        <a:pt x="16" y="41"/>
                      </a:lnTo>
                      <a:lnTo>
                        <a:pt x="27" y="34"/>
                      </a:lnTo>
                      <a:lnTo>
                        <a:pt x="39" y="28"/>
                      </a:lnTo>
                      <a:lnTo>
                        <a:pt x="57" y="28"/>
                      </a:lnTo>
                      <a:lnTo>
                        <a:pt x="76" y="28"/>
                      </a:lnTo>
                      <a:lnTo>
                        <a:pt x="94" y="28"/>
                      </a:lnTo>
                      <a:lnTo>
                        <a:pt x="112" y="34"/>
                      </a:lnTo>
                      <a:lnTo>
                        <a:pt x="124" y="41"/>
                      </a:lnTo>
                      <a:lnTo>
                        <a:pt x="135" y="51"/>
                      </a:lnTo>
                      <a:lnTo>
                        <a:pt x="155" y="36"/>
                      </a:lnTo>
                      <a:lnTo>
                        <a:pt x="139" y="22"/>
                      </a:lnTo>
                      <a:lnTo>
                        <a:pt x="120" y="10"/>
                      </a:lnTo>
                      <a:lnTo>
                        <a:pt x="98" y="4"/>
                      </a:lnTo>
                      <a:lnTo>
                        <a:pt x="76" y="0"/>
                      </a:lnTo>
                      <a:lnTo>
                        <a:pt x="57" y="0"/>
                      </a:lnTo>
                      <a:lnTo>
                        <a:pt x="35" y="4"/>
                      </a:lnTo>
                      <a:lnTo>
                        <a:pt x="16" y="10"/>
                      </a:lnTo>
                      <a:lnTo>
                        <a:pt x="0" y="22"/>
                      </a:lnTo>
                      <a:lnTo>
                        <a:pt x="16"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 name="Freeform 46">
                  <a:extLst>
                    <a:ext uri="{FF2B5EF4-FFF2-40B4-BE49-F238E27FC236}">
                      <a16:creationId xmlns:a16="http://schemas.microsoft.com/office/drawing/2014/main" id="{FE1DF295-3778-468F-BACA-5B9DDFEB9550}"/>
                    </a:ext>
                  </a:extLst>
                </p:cNvPr>
                <p:cNvSpPr>
                  <a:spLocks/>
                </p:cNvSpPr>
                <p:nvPr/>
              </p:nvSpPr>
              <p:spPr bwMode="auto">
                <a:xfrm>
                  <a:off x="1305" y="2558"/>
                  <a:ext cx="25" cy="77"/>
                </a:xfrm>
                <a:custGeom>
                  <a:avLst/>
                  <a:gdLst>
                    <a:gd name="T0" fmla="*/ 9 w 51"/>
                    <a:gd name="T1" fmla="*/ 34 h 155"/>
                    <a:gd name="T2" fmla="*/ 9 w 51"/>
                    <a:gd name="T3" fmla="*/ 34 h 155"/>
                    <a:gd name="T4" fmla="*/ 6 w 51"/>
                    <a:gd name="T5" fmla="*/ 28 h 155"/>
                    <a:gd name="T6" fmla="*/ 5 w 51"/>
                    <a:gd name="T7" fmla="*/ 19 h 155"/>
                    <a:gd name="T8" fmla="*/ 8 w 51"/>
                    <a:gd name="T9" fmla="*/ 10 h 155"/>
                    <a:gd name="T10" fmla="*/ 12 w 51"/>
                    <a:gd name="T11" fmla="*/ 4 h 155"/>
                    <a:gd name="T12" fmla="*/ 8 w 51"/>
                    <a:gd name="T13" fmla="*/ 0 h 155"/>
                    <a:gd name="T14" fmla="*/ 2 w 51"/>
                    <a:gd name="T15" fmla="*/ 8 h 155"/>
                    <a:gd name="T16" fmla="*/ 0 w 51"/>
                    <a:gd name="T17" fmla="*/ 19 h 155"/>
                    <a:gd name="T18" fmla="*/ 0 w 51"/>
                    <a:gd name="T19" fmla="*/ 29 h 155"/>
                    <a:gd name="T20" fmla="*/ 4 w 51"/>
                    <a:gd name="T21" fmla="*/ 38 h 155"/>
                    <a:gd name="T22" fmla="*/ 4 w 51"/>
                    <a:gd name="T23" fmla="*/ 38 h 155"/>
                    <a:gd name="T24" fmla="*/ 9 w 51"/>
                    <a:gd name="T25" fmla="*/ 34 h 1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55">
                      <a:moveTo>
                        <a:pt x="39" y="139"/>
                      </a:moveTo>
                      <a:lnTo>
                        <a:pt x="39" y="139"/>
                      </a:lnTo>
                      <a:lnTo>
                        <a:pt x="25" y="114"/>
                      </a:lnTo>
                      <a:lnTo>
                        <a:pt x="23" y="78"/>
                      </a:lnTo>
                      <a:lnTo>
                        <a:pt x="33" y="43"/>
                      </a:lnTo>
                      <a:lnTo>
                        <a:pt x="51" y="19"/>
                      </a:lnTo>
                      <a:lnTo>
                        <a:pt x="35" y="0"/>
                      </a:lnTo>
                      <a:lnTo>
                        <a:pt x="9" y="35"/>
                      </a:lnTo>
                      <a:lnTo>
                        <a:pt x="0" y="78"/>
                      </a:lnTo>
                      <a:lnTo>
                        <a:pt x="1" y="118"/>
                      </a:lnTo>
                      <a:lnTo>
                        <a:pt x="19" y="155"/>
                      </a:lnTo>
                      <a:lnTo>
                        <a:pt x="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 name="Freeform 47">
                  <a:extLst>
                    <a:ext uri="{FF2B5EF4-FFF2-40B4-BE49-F238E27FC236}">
                      <a16:creationId xmlns:a16="http://schemas.microsoft.com/office/drawing/2014/main" id="{B92AAE51-9903-4A31-AEC4-E638E5FAAEF6}"/>
                    </a:ext>
                  </a:extLst>
                </p:cNvPr>
                <p:cNvSpPr>
                  <a:spLocks/>
                </p:cNvSpPr>
                <p:nvPr/>
              </p:nvSpPr>
              <p:spPr bwMode="auto">
                <a:xfrm>
                  <a:off x="1315" y="2628"/>
                  <a:ext cx="73" cy="85"/>
                </a:xfrm>
                <a:custGeom>
                  <a:avLst/>
                  <a:gdLst>
                    <a:gd name="T0" fmla="*/ 36 w 147"/>
                    <a:gd name="T1" fmla="*/ 37 h 171"/>
                    <a:gd name="T2" fmla="*/ 36 w 147"/>
                    <a:gd name="T3" fmla="*/ 37 h 171"/>
                    <a:gd name="T4" fmla="*/ 5 w 147"/>
                    <a:gd name="T5" fmla="*/ 0 h 171"/>
                    <a:gd name="T6" fmla="*/ 0 w 147"/>
                    <a:gd name="T7" fmla="*/ 4 h 171"/>
                    <a:gd name="T8" fmla="*/ 31 w 147"/>
                    <a:gd name="T9" fmla="*/ 41 h 171"/>
                    <a:gd name="T10" fmla="*/ 31 w 147"/>
                    <a:gd name="T11" fmla="*/ 41 h 171"/>
                    <a:gd name="T12" fmla="*/ 31 w 147"/>
                    <a:gd name="T13" fmla="*/ 41 h 171"/>
                    <a:gd name="T14" fmla="*/ 33 w 147"/>
                    <a:gd name="T15" fmla="*/ 42 h 171"/>
                    <a:gd name="T16" fmla="*/ 35 w 147"/>
                    <a:gd name="T17" fmla="*/ 41 h 171"/>
                    <a:gd name="T18" fmla="*/ 36 w 147"/>
                    <a:gd name="T19" fmla="*/ 40 h 171"/>
                    <a:gd name="T20" fmla="*/ 36 w 147"/>
                    <a:gd name="T21" fmla="*/ 37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7" h="171">
                      <a:moveTo>
                        <a:pt x="145" y="151"/>
                      </a:moveTo>
                      <a:lnTo>
                        <a:pt x="145" y="151"/>
                      </a:lnTo>
                      <a:lnTo>
                        <a:pt x="20" y="0"/>
                      </a:lnTo>
                      <a:lnTo>
                        <a:pt x="0" y="16"/>
                      </a:lnTo>
                      <a:lnTo>
                        <a:pt x="126" y="167"/>
                      </a:lnTo>
                      <a:lnTo>
                        <a:pt x="134" y="171"/>
                      </a:lnTo>
                      <a:lnTo>
                        <a:pt x="143" y="167"/>
                      </a:lnTo>
                      <a:lnTo>
                        <a:pt x="147" y="161"/>
                      </a:lnTo>
                      <a:lnTo>
                        <a:pt x="145"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05" name="Group 48">
                  <a:extLst>
                    <a:ext uri="{FF2B5EF4-FFF2-40B4-BE49-F238E27FC236}">
                      <a16:creationId xmlns:a16="http://schemas.microsoft.com/office/drawing/2014/main" id="{7E43A98E-954B-4AC4-9A23-FA621A440D3B}"/>
                    </a:ext>
                  </a:extLst>
                </p:cNvPr>
                <p:cNvGrpSpPr>
                  <a:grpSpLocks/>
                </p:cNvGrpSpPr>
                <p:nvPr/>
              </p:nvGrpSpPr>
              <p:grpSpPr bwMode="auto">
                <a:xfrm>
                  <a:off x="768" y="2160"/>
                  <a:ext cx="1423" cy="1635"/>
                  <a:chOff x="768" y="2160"/>
                  <a:chExt cx="1423" cy="1635"/>
                </a:xfrm>
              </p:grpSpPr>
              <p:grpSp>
                <p:nvGrpSpPr>
                  <p:cNvPr id="618" name="Group 49">
                    <a:extLst>
                      <a:ext uri="{FF2B5EF4-FFF2-40B4-BE49-F238E27FC236}">
                        <a16:creationId xmlns:a16="http://schemas.microsoft.com/office/drawing/2014/main" id="{DB67038F-6953-4B5A-91D0-C2589E82D6FA}"/>
                      </a:ext>
                    </a:extLst>
                  </p:cNvPr>
                  <p:cNvGrpSpPr>
                    <a:grpSpLocks/>
                  </p:cNvGrpSpPr>
                  <p:nvPr/>
                </p:nvGrpSpPr>
                <p:grpSpPr bwMode="auto">
                  <a:xfrm>
                    <a:off x="768" y="2160"/>
                    <a:ext cx="477" cy="1635"/>
                    <a:chOff x="3072" y="2064"/>
                    <a:chExt cx="477" cy="1635"/>
                  </a:xfrm>
                </p:grpSpPr>
                <p:sp>
                  <p:nvSpPr>
                    <p:cNvPr id="622" name="AutoShape 50">
                      <a:extLst>
                        <a:ext uri="{FF2B5EF4-FFF2-40B4-BE49-F238E27FC236}">
                          <a16:creationId xmlns:a16="http://schemas.microsoft.com/office/drawing/2014/main" id="{60464D1C-22BD-4FCF-BB09-A79FDE4C3A48}"/>
                        </a:ext>
                      </a:extLst>
                    </p:cNvPr>
                    <p:cNvSpPr>
                      <a:spLocks noChangeArrowheads="1"/>
                    </p:cNvSpPr>
                    <p:nvPr/>
                  </p:nvSpPr>
                  <p:spPr bwMode="auto">
                    <a:xfrm>
                      <a:off x="3117" y="2088"/>
                      <a:ext cx="432" cy="1584"/>
                    </a:xfrm>
                    <a:prstGeom prst="roundRect">
                      <a:avLst>
                        <a:gd name="adj" fmla="val 16667"/>
                      </a:avLst>
                    </a:prstGeom>
                    <a:solidFill>
                      <a:srgbClr val="DDDDDD"/>
                    </a:solidFill>
                    <a:ln w="63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623" name="Rectangle 51">
                      <a:extLst>
                        <a:ext uri="{FF2B5EF4-FFF2-40B4-BE49-F238E27FC236}">
                          <a16:creationId xmlns:a16="http://schemas.microsoft.com/office/drawing/2014/main" id="{BA2CDD3C-6C7F-4E99-B052-470979A7636F}"/>
                        </a:ext>
                      </a:extLst>
                    </p:cNvPr>
                    <p:cNvSpPr>
                      <a:spLocks noChangeArrowheads="1"/>
                    </p:cNvSpPr>
                    <p:nvPr/>
                  </p:nvSpPr>
                  <p:spPr bwMode="auto">
                    <a:xfrm>
                      <a:off x="3072" y="2064"/>
                      <a:ext cx="123" cy="1635"/>
                    </a:xfrm>
                    <a:prstGeom prst="rect">
                      <a:avLst/>
                    </a:prstGeom>
                    <a:solidFill>
                      <a:schemeClr val="bg1"/>
                    </a:solidFill>
                    <a:ln>
                      <a:noFill/>
                    </a:ln>
                    <a:effectLst/>
                    <a:extLs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624" name="Line 52">
                      <a:extLst>
                        <a:ext uri="{FF2B5EF4-FFF2-40B4-BE49-F238E27FC236}">
                          <a16:creationId xmlns:a16="http://schemas.microsoft.com/office/drawing/2014/main" id="{D3D34C4D-5B07-41B0-BCAD-B713B5AB0B95}"/>
                        </a:ext>
                      </a:extLst>
                    </p:cNvPr>
                    <p:cNvSpPr>
                      <a:spLocks noChangeShapeType="1"/>
                    </p:cNvSpPr>
                    <p:nvPr/>
                  </p:nvSpPr>
                  <p:spPr bwMode="auto">
                    <a:xfrm>
                      <a:off x="3195" y="2087"/>
                      <a:ext cx="0" cy="1588"/>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grpSp>
              <p:sp>
                <p:nvSpPr>
                  <p:cNvPr id="619" name="Freeform 53">
                    <a:extLst>
                      <a:ext uri="{FF2B5EF4-FFF2-40B4-BE49-F238E27FC236}">
                        <a16:creationId xmlns:a16="http://schemas.microsoft.com/office/drawing/2014/main" id="{9453EA3E-3100-4303-8C8A-3DB32CB83685}"/>
                      </a:ext>
                    </a:extLst>
                  </p:cNvPr>
                  <p:cNvSpPr>
                    <a:spLocks/>
                  </p:cNvSpPr>
                  <p:nvPr/>
                </p:nvSpPr>
                <p:spPr bwMode="auto">
                  <a:xfrm>
                    <a:off x="982" y="2350"/>
                    <a:ext cx="801" cy="920"/>
                  </a:xfrm>
                  <a:custGeom>
                    <a:avLst/>
                    <a:gdLst>
                      <a:gd name="T0" fmla="*/ 25 w 1601"/>
                      <a:gd name="T1" fmla="*/ 344 h 1839"/>
                      <a:gd name="T2" fmla="*/ 48 w 1601"/>
                      <a:gd name="T3" fmla="*/ 324 h 1839"/>
                      <a:gd name="T4" fmla="*/ 72 w 1601"/>
                      <a:gd name="T5" fmla="*/ 304 h 1839"/>
                      <a:gd name="T6" fmla="*/ 97 w 1601"/>
                      <a:gd name="T7" fmla="*/ 284 h 1839"/>
                      <a:gd name="T8" fmla="*/ 122 w 1601"/>
                      <a:gd name="T9" fmla="*/ 265 h 1839"/>
                      <a:gd name="T10" fmla="*/ 146 w 1601"/>
                      <a:gd name="T11" fmla="*/ 245 h 1839"/>
                      <a:gd name="T12" fmla="*/ 170 w 1601"/>
                      <a:gd name="T13" fmla="*/ 225 h 1839"/>
                      <a:gd name="T14" fmla="*/ 193 w 1601"/>
                      <a:gd name="T15" fmla="*/ 204 h 1839"/>
                      <a:gd name="T16" fmla="*/ 215 w 1601"/>
                      <a:gd name="T17" fmla="*/ 183 h 1839"/>
                      <a:gd name="T18" fmla="*/ 235 w 1601"/>
                      <a:gd name="T19" fmla="*/ 161 h 1839"/>
                      <a:gd name="T20" fmla="*/ 256 w 1601"/>
                      <a:gd name="T21" fmla="*/ 138 h 1839"/>
                      <a:gd name="T22" fmla="*/ 277 w 1601"/>
                      <a:gd name="T23" fmla="*/ 115 h 1839"/>
                      <a:gd name="T24" fmla="*/ 296 w 1601"/>
                      <a:gd name="T25" fmla="*/ 92 h 1839"/>
                      <a:gd name="T26" fmla="*/ 316 w 1601"/>
                      <a:gd name="T27" fmla="*/ 68 h 1839"/>
                      <a:gd name="T28" fmla="*/ 334 w 1601"/>
                      <a:gd name="T29" fmla="*/ 43 h 1839"/>
                      <a:gd name="T30" fmla="*/ 353 w 1601"/>
                      <a:gd name="T31" fmla="*/ 19 h 1839"/>
                      <a:gd name="T32" fmla="*/ 365 w 1601"/>
                      <a:gd name="T33" fmla="*/ 4 h 1839"/>
                      <a:gd name="T34" fmla="*/ 373 w 1601"/>
                      <a:gd name="T35" fmla="*/ 0 h 1839"/>
                      <a:gd name="T36" fmla="*/ 381 w 1601"/>
                      <a:gd name="T37" fmla="*/ 1 h 1839"/>
                      <a:gd name="T38" fmla="*/ 388 w 1601"/>
                      <a:gd name="T39" fmla="*/ 4 h 1839"/>
                      <a:gd name="T40" fmla="*/ 398 w 1601"/>
                      <a:gd name="T41" fmla="*/ 13 h 1839"/>
                      <a:gd name="T42" fmla="*/ 401 w 1601"/>
                      <a:gd name="T43" fmla="*/ 28 h 1839"/>
                      <a:gd name="T44" fmla="*/ 387 w 1601"/>
                      <a:gd name="T45" fmla="*/ 46 h 1839"/>
                      <a:gd name="T46" fmla="*/ 366 w 1601"/>
                      <a:gd name="T47" fmla="*/ 69 h 1839"/>
                      <a:gd name="T48" fmla="*/ 345 w 1601"/>
                      <a:gd name="T49" fmla="*/ 92 h 1839"/>
                      <a:gd name="T50" fmla="*/ 326 w 1601"/>
                      <a:gd name="T51" fmla="*/ 116 h 1839"/>
                      <a:gd name="T52" fmla="*/ 306 w 1601"/>
                      <a:gd name="T53" fmla="*/ 140 h 1839"/>
                      <a:gd name="T54" fmla="*/ 287 w 1601"/>
                      <a:gd name="T55" fmla="*/ 164 h 1839"/>
                      <a:gd name="T56" fmla="*/ 268 w 1601"/>
                      <a:gd name="T57" fmla="*/ 188 h 1839"/>
                      <a:gd name="T58" fmla="*/ 250 w 1601"/>
                      <a:gd name="T59" fmla="*/ 213 h 1839"/>
                      <a:gd name="T60" fmla="*/ 233 w 1601"/>
                      <a:gd name="T61" fmla="*/ 238 h 1839"/>
                      <a:gd name="T62" fmla="*/ 217 w 1601"/>
                      <a:gd name="T63" fmla="*/ 264 h 1839"/>
                      <a:gd name="T64" fmla="*/ 202 w 1601"/>
                      <a:gd name="T65" fmla="*/ 291 h 1839"/>
                      <a:gd name="T66" fmla="*/ 187 w 1601"/>
                      <a:gd name="T67" fmla="*/ 319 h 1839"/>
                      <a:gd name="T68" fmla="*/ 172 w 1601"/>
                      <a:gd name="T69" fmla="*/ 346 h 1839"/>
                      <a:gd name="T70" fmla="*/ 157 w 1601"/>
                      <a:gd name="T71" fmla="*/ 374 h 1839"/>
                      <a:gd name="T72" fmla="*/ 142 w 1601"/>
                      <a:gd name="T73" fmla="*/ 401 h 1839"/>
                      <a:gd name="T74" fmla="*/ 125 w 1601"/>
                      <a:gd name="T75" fmla="*/ 428 h 1839"/>
                      <a:gd name="T76" fmla="*/ 108 w 1601"/>
                      <a:gd name="T77" fmla="*/ 450 h 1839"/>
                      <a:gd name="T78" fmla="*/ 87 w 1601"/>
                      <a:gd name="T79" fmla="*/ 460 h 1839"/>
                      <a:gd name="T80" fmla="*/ 64 w 1601"/>
                      <a:gd name="T81" fmla="*/ 458 h 1839"/>
                      <a:gd name="T82" fmla="*/ 40 w 1601"/>
                      <a:gd name="T83" fmla="*/ 448 h 1839"/>
                      <a:gd name="T84" fmla="*/ 20 w 1601"/>
                      <a:gd name="T85" fmla="*/ 431 h 1839"/>
                      <a:gd name="T86" fmla="*/ 6 w 1601"/>
                      <a:gd name="T87" fmla="*/ 411 h 1839"/>
                      <a:gd name="T88" fmla="*/ 0 w 1601"/>
                      <a:gd name="T89" fmla="*/ 388 h 1839"/>
                      <a:gd name="T90" fmla="*/ 6 w 1601"/>
                      <a:gd name="T91" fmla="*/ 365 h 18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1" h="1839">
                        <a:moveTo>
                          <a:pt x="55" y="1419"/>
                        </a:moveTo>
                        <a:lnTo>
                          <a:pt x="100" y="1376"/>
                        </a:lnTo>
                        <a:lnTo>
                          <a:pt x="145" y="1335"/>
                        </a:lnTo>
                        <a:lnTo>
                          <a:pt x="192" y="1293"/>
                        </a:lnTo>
                        <a:lnTo>
                          <a:pt x="241" y="1252"/>
                        </a:lnTo>
                        <a:lnTo>
                          <a:pt x="288" y="1213"/>
                        </a:lnTo>
                        <a:lnTo>
                          <a:pt x="337" y="1174"/>
                        </a:lnTo>
                        <a:lnTo>
                          <a:pt x="386" y="1134"/>
                        </a:lnTo>
                        <a:lnTo>
                          <a:pt x="435" y="1095"/>
                        </a:lnTo>
                        <a:lnTo>
                          <a:pt x="485" y="1058"/>
                        </a:lnTo>
                        <a:lnTo>
                          <a:pt x="534" y="1019"/>
                        </a:lnTo>
                        <a:lnTo>
                          <a:pt x="583" y="979"/>
                        </a:lnTo>
                        <a:lnTo>
                          <a:pt x="630" y="940"/>
                        </a:lnTo>
                        <a:lnTo>
                          <a:pt x="677" y="899"/>
                        </a:lnTo>
                        <a:lnTo>
                          <a:pt x="724" y="858"/>
                        </a:lnTo>
                        <a:lnTo>
                          <a:pt x="769" y="816"/>
                        </a:lnTo>
                        <a:lnTo>
                          <a:pt x="814" y="773"/>
                        </a:lnTo>
                        <a:lnTo>
                          <a:pt x="858" y="730"/>
                        </a:lnTo>
                        <a:lnTo>
                          <a:pt x="899" y="687"/>
                        </a:lnTo>
                        <a:lnTo>
                          <a:pt x="940" y="642"/>
                        </a:lnTo>
                        <a:lnTo>
                          <a:pt x="981" y="596"/>
                        </a:lnTo>
                        <a:lnTo>
                          <a:pt x="1022" y="551"/>
                        </a:lnTo>
                        <a:lnTo>
                          <a:pt x="1064" y="504"/>
                        </a:lnTo>
                        <a:lnTo>
                          <a:pt x="1105" y="459"/>
                        </a:lnTo>
                        <a:lnTo>
                          <a:pt x="1144" y="412"/>
                        </a:lnTo>
                        <a:lnTo>
                          <a:pt x="1183" y="365"/>
                        </a:lnTo>
                        <a:lnTo>
                          <a:pt x="1223" y="318"/>
                        </a:lnTo>
                        <a:lnTo>
                          <a:pt x="1262" y="269"/>
                        </a:lnTo>
                        <a:lnTo>
                          <a:pt x="1299" y="221"/>
                        </a:lnTo>
                        <a:lnTo>
                          <a:pt x="1336" y="172"/>
                        </a:lnTo>
                        <a:lnTo>
                          <a:pt x="1374" y="123"/>
                        </a:lnTo>
                        <a:lnTo>
                          <a:pt x="1411" y="74"/>
                        </a:lnTo>
                        <a:lnTo>
                          <a:pt x="1448" y="25"/>
                        </a:lnTo>
                        <a:lnTo>
                          <a:pt x="1460" y="13"/>
                        </a:lnTo>
                        <a:lnTo>
                          <a:pt x="1474" y="3"/>
                        </a:lnTo>
                        <a:lnTo>
                          <a:pt x="1490" y="0"/>
                        </a:lnTo>
                        <a:lnTo>
                          <a:pt x="1505" y="0"/>
                        </a:lnTo>
                        <a:lnTo>
                          <a:pt x="1521" y="1"/>
                        </a:lnTo>
                        <a:lnTo>
                          <a:pt x="1535" y="7"/>
                        </a:lnTo>
                        <a:lnTo>
                          <a:pt x="1550" y="15"/>
                        </a:lnTo>
                        <a:lnTo>
                          <a:pt x="1564" y="25"/>
                        </a:lnTo>
                        <a:lnTo>
                          <a:pt x="1590" y="51"/>
                        </a:lnTo>
                        <a:lnTo>
                          <a:pt x="1601" y="80"/>
                        </a:lnTo>
                        <a:lnTo>
                          <a:pt x="1601" y="111"/>
                        </a:lnTo>
                        <a:lnTo>
                          <a:pt x="1586" y="139"/>
                        </a:lnTo>
                        <a:lnTo>
                          <a:pt x="1545" y="184"/>
                        </a:lnTo>
                        <a:lnTo>
                          <a:pt x="1503" y="229"/>
                        </a:lnTo>
                        <a:lnTo>
                          <a:pt x="1462" y="274"/>
                        </a:lnTo>
                        <a:lnTo>
                          <a:pt x="1421" y="322"/>
                        </a:lnTo>
                        <a:lnTo>
                          <a:pt x="1380" y="367"/>
                        </a:lnTo>
                        <a:lnTo>
                          <a:pt x="1340" y="414"/>
                        </a:lnTo>
                        <a:lnTo>
                          <a:pt x="1301" y="461"/>
                        </a:lnTo>
                        <a:lnTo>
                          <a:pt x="1262" y="508"/>
                        </a:lnTo>
                        <a:lnTo>
                          <a:pt x="1223" y="557"/>
                        </a:lnTo>
                        <a:lnTo>
                          <a:pt x="1183" y="604"/>
                        </a:lnTo>
                        <a:lnTo>
                          <a:pt x="1146" y="653"/>
                        </a:lnTo>
                        <a:lnTo>
                          <a:pt x="1109" y="700"/>
                        </a:lnTo>
                        <a:lnTo>
                          <a:pt x="1071" y="750"/>
                        </a:lnTo>
                        <a:lnTo>
                          <a:pt x="1036" y="799"/>
                        </a:lnTo>
                        <a:lnTo>
                          <a:pt x="999" y="850"/>
                        </a:lnTo>
                        <a:lnTo>
                          <a:pt x="964" y="899"/>
                        </a:lnTo>
                        <a:lnTo>
                          <a:pt x="930" y="950"/>
                        </a:lnTo>
                        <a:lnTo>
                          <a:pt x="897" y="1001"/>
                        </a:lnTo>
                        <a:lnTo>
                          <a:pt x="865" y="1054"/>
                        </a:lnTo>
                        <a:lnTo>
                          <a:pt x="834" y="1109"/>
                        </a:lnTo>
                        <a:lnTo>
                          <a:pt x="805" y="1164"/>
                        </a:lnTo>
                        <a:lnTo>
                          <a:pt x="773" y="1217"/>
                        </a:lnTo>
                        <a:lnTo>
                          <a:pt x="746" y="1274"/>
                        </a:lnTo>
                        <a:lnTo>
                          <a:pt x="716" y="1329"/>
                        </a:lnTo>
                        <a:lnTo>
                          <a:pt x="687" y="1384"/>
                        </a:lnTo>
                        <a:lnTo>
                          <a:pt x="657" y="1439"/>
                        </a:lnTo>
                        <a:lnTo>
                          <a:pt x="628" y="1494"/>
                        </a:lnTo>
                        <a:lnTo>
                          <a:pt x="596" y="1549"/>
                        </a:lnTo>
                        <a:lnTo>
                          <a:pt x="565" y="1604"/>
                        </a:lnTo>
                        <a:lnTo>
                          <a:pt x="534" y="1657"/>
                        </a:lnTo>
                        <a:lnTo>
                          <a:pt x="500" y="1710"/>
                        </a:lnTo>
                        <a:lnTo>
                          <a:pt x="465" y="1761"/>
                        </a:lnTo>
                        <a:lnTo>
                          <a:pt x="430" y="1800"/>
                        </a:lnTo>
                        <a:lnTo>
                          <a:pt x="390" y="1825"/>
                        </a:lnTo>
                        <a:lnTo>
                          <a:pt x="347" y="1837"/>
                        </a:lnTo>
                        <a:lnTo>
                          <a:pt x="300" y="1839"/>
                        </a:lnTo>
                        <a:lnTo>
                          <a:pt x="253" y="1831"/>
                        </a:lnTo>
                        <a:lnTo>
                          <a:pt x="206" y="1816"/>
                        </a:lnTo>
                        <a:lnTo>
                          <a:pt x="159" y="1790"/>
                        </a:lnTo>
                        <a:lnTo>
                          <a:pt x="118" y="1761"/>
                        </a:lnTo>
                        <a:lnTo>
                          <a:pt x="78" y="1723"/>
                        </a:lnTo>
                        <a:lnTo>
                          <a:pt x="47" y="1684"/>
                        </a:lnTo>
                        <a:lnTo>
                          <a:pt x="21" y="1641"/>
                        </a:lnTo>
                        <a:lnTo>
                          <a:pt x="6" y="1596"/>
                        </a:lnTo>
                        <a:lnTo>
                          <a:pt x="0" y="1549"/>
                        </a:lnTo>
                        <a:lnTo>
                          <a:pt x="4" y="1503"/>
                        </a:lnTo>
                        <a:lnTo>
                          <a:pt x="23" y="1460"/>
                        </a:lnTo>
                        <a:lnTo>
                          <a:pt x="55" y="14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 name="Freeform 54">
                    <a:extLst>
                      <a:ext uri="{FF2B5EF4-FFF2-40B4-BE49-F238E27FC236}">
                        <a16:creationId xmlns:a16="http://schemas.microsoft.com/office/drawing/2014/main" id="{0DA5F3DE-645D-400B-821B-2856998EF2F9}"/>
                      </a:ext>
                    </a:extLst>
                  </p:cNvPr>
                  <p:cNvSpPr>
                    <a:spLocks/>
                  </p:cNvSpPr>
                  <p:nvPr/>
                </p:nvSpPr>
                <p:spPr bwMode="auto">
                  <a:xfrm>
                    <a:off x="1753" y="2782"/>
                    <a:ext cx="438" cy="463"/>
                  </a:xfrm>
                  <a:custGeom>
                    <a:avLst/>
                    <a:gdLst>
                      <a:gd name="T0" fmla="*/ 36 w 875"/>
                      <a:gd name="T1" fmla="*/ 0 h 927"/>
                      <a:gd name="T2" fmla="*/ 170 w 875"/>
                      <a:gd name="T3" fmla="*/ 143 h 927"/>
                      <a:gd name="T4" fmla="*/ 188 w 875"/>
                      <a:gd name="T5" fmla="*/ 92 h 927"/>
                      <a:gd name="T6" fmla="*/ 219 w 875"/>
                      <a:gd name="T7" fmla="*/ 231 h 927"/>
                      <a:gd name="T8" fmla="*/ 82 w 875"/>
                      <a:gd name="T9" fmla="*/ 192 h 927"/>
                      <a:gd name="T10" fmla="*/ 134 w 875"/>
                      <a:gd name="T11" fmla="*/ 176 h 927"/>
                      <a:gd name="T12" fmla="*/ 0 w 875"/>
                      <a:gd name="T13" fmla="*/ 33 h 927"/>
                      <a:gd name="T14" fmla="*/ 36 w 875"/>
                      <a:gd name="T15" fmla="*/ 0 h 92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5" h="927">
                        <a:moveTo>
                          <a:pt x="141" y="0"/>
                        </a:moveTo>
                        <a:lnTo>
                          <a:pt x="677" y="574"/>
                        </a:lnTo>
                        <a:lnTo>
                          <a:pt x="751" y="370"/>
                        </a:lnTo>
                        <a:lnTo>
                          <a:pt x="875" y="927"/>
                        </a:lnTo>
                        <a:lnTo>
                          <a:pt x="325" y="770"/>
                        </a:lnTo>
                        <a:lnTo>
                          <a:pt x="535" y="707"/>
                        </a:lnTo>
                        <a:lnTo>
                          <a:pt x="0" y="134"/>
                        </a:lnTo>
                        <a:lnTo>
                          <a:pt x="14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 name="Freeform 55">
                    <a:extLst>
                      <a:ext uri="{FF2B5EF4-FFF2-40B4-BE49-F238E27FC236}">
                        <a16:creationId xmlns:a16="http://schemas.microsoft.com/office/drawing/2014/main" id="{84043A31-75DA-4B20-A8CB-9ADB82418D4A}"/>
                      </a:ext>
                    </a:extLst>
                  </p:cNvPr>
                  <p:cNvSpPr>
                    <a:spLocks/>
                  </p:cNvSpPr>
                  <p:nvPr/>
                </p:nvSpPr>
                <p:spPr bwMode="auto">
                  <a:xfrm>
                    <a:off x="1462" y="2418"/>
                    <a:ext cx="377" cy="465"/>
                  </a:xfrm>
                  <a:custGeom>
                    <a:avLst/>
                    <a:gdLst>
                      <a:gd name="T0" fmla="*/ 99 w 753"/>
                      <a:gd name="T1" fmla="*/ 64 h 931"/>
                      <a:gd name="T2" fmla="*/ 96 w 753"/>
                      <a:gd name="T3" fmla="*/ 56 h 931"/>
                      <a:gd name="T4" fmla="*/ 80 w 753"/>
                      <a:gd name="T5" fmla="*/ 51 h 931"/>
                      <a:gd name="T6" fmla="*/ 57 w 753"/>
                      <a:gd name="T7" fmla="*/ 48 h 931"/>
                      <a:gd name="T8" fmla="*/ 41 w 753"/>
                      <a:gd name="T9" fmla="*/ 47 h 931"/>
                      <a:gd name="T10" fmla="*/ 36 w 753"/>
                      <a:gd name="T11" fmla="*/ 43 h 931"/>
                      <a:gd name="T12" fmla="*/ 31 w 753"/>
                      <a:gd name="T13" fmla="*/ 37 h 931"/>
                      <a:gd name="T14" fmla="*/ 28 w 753"/>
                      <a:gd name="T15" fmla="*/ 32 h 931"/>
                      <a:gd name="T16" fmla="*/ 29 w 753"/>
                      <a:gd name="T17" fmla="*/ 26 h 931"/>
                      <a:gd name="T18" fmla="*/ 33 w 753"/>
                      <a:gd name="T19" fmla="*/ 21 h 931"/>
                      <a:gd name="T20" fmla="*/ 39 w 753"/>
                      <a:gd name="T21" fmla="*/ 17 h 931"/>
                      <a:gd name="T22" fmla="*/ 44 w 753"/>
                      <a:gd name="T23" fmla="*/ 14 h 931"/>
                      <a:gd name="T24" fmla="*/ 53 w 753"/>
                      <a:gd name="T25" fmla="*/ 10 h 931"/>
                      <a:gd name="T26" fmla="*/ 66 w 753"/>
                      <a:gd name="T27" fmla="*/ 5 h 931"/>
                      <a:gd name="T28" fmla="*/ 80 w 753"/>
                      <a:gd name="T29" fmla="*/ 1 h 931"/>
                      <a:gd name="T30" fmla="*/ 94 w 753"/>
                      <a:gd name="T31" fmla="*/ 0 h 931"/>
                      <a:gd name="T32" fmla="*/ 107 w 753"/>
                      <a:gd name="T33" fmla="*/ 1 h 931"/>
                      <a:gd name="T34" fmla="*/ 120 w 753"/>
                      <a:gd name="T35" fmla="*/ 7 h 931"/>
                      <a:gd name="T36" fmla="*/ 135 w 753"/>
                      <a:gd name="T37" fmla="*/ 17 h 931"/>
                      <a:gd name="T38" fmla="*/ 148 w 753"/>
                      <a:gd name="T39" fmla="*/ 27 h 931"/>
                      <a:gd name="T40" fmla="*/ 156 w 753"/>
                      <a:gd name="T41" fmla="*/ 32 h 931"/>
                      <a:gd name="T42" fmla="*/ 162 w 753"/>
                      <a:gd name="T43" fmla="*/ 36 h 931"/>
                      <a:gd name="T44" fmla="*/ 167 w 753"/>
                      <a:gd name="T45" fmla="*/ 42 h 931"/>
                      <a:gd name="T46" fmla="*/ 169 w 753"/>
                      <a:gd name="T47" fmla="*/ 47 h 931"/>
                      <a:gd name="T48" fmla="*/ 167 w 753"/>
                      <a:gd name="T49" fmla="*/ 64 h 931"/>
                      <a:gd name="T50" fmla="*/ 162 w 753"/>
                      <a:gd name="T51" fmla="*/ 92 h 931"/>
                      <a:gd name="T52" fmla="*/ 189 w 753"/>
                      <a:gd name="T53" fmla="*/ 130 h 931"/>
                      <a:gd name="T54" fmla="*/ 35 w 753"/>
                      <a:gd name="T55" fmla="*/ 194 h 931"/>
                      <a:gd name="T56" fmla="*/ 6 w 753"/>
                      <a:gd name="T57" fmla="*/ 183 h 931"/>
                      <a:gd name="T58" fmla="*/ 18 w 753"/>
                      <a:gd name="T59" fmla="*/ 166 h 931"/>
                      <a:gd name="T60" fmla="*/ 30 w 753"/>
                      <a:gd name="T61" fmla="*/ 150 h 931"/>
                      <a:gd name="T62" fmla="*/ 42 w 753"/>
                      <a:gd name="T63" fmla="*/ 135 h 931"/>
                      <a:gd name="T64" fmla="*/ 54 w 753"/>
                      <a:gd name="T65" fmla="*/ 120 h 931"/>
                      <a:gd name="T66" fmla="*/ 65 w 753"/>
                      <a:gd name="T67" fmla="*/ 106 h 931"/>
                      <a:gd name="T68" fmla="*/ 77 w 753"/>
                      <a:gd name="T69" fmla="*/ 91 h 931"/>
                      <a:gd name="T70" fmla="*/ 89 w 753"/>
                      <a:gd name="T71" fmla="*/ 77 h 9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53" h="931">
                        <a:moveTo>
                          <a:pt x="376" y="279"/>
                        </a:moveTo>
                        <a:lnTo>
                          <a:pt x="394" y="257"/>
                        </a:lnTo>
                        <a:lnTo>
                          <a:pt x="396" y="240"/>
                        </a:lnTo>
                        <a:lnTo>
                          <a:pt x="382" y="226"/>
                        </a:lnTo>
                        <a:lnTo>
                          <a:pt x="355" y="214"/>
                        </a:lnTo>
                        <a:lnTo>
                          <a:pt x="320" y="206"/>
                        </a:lnTo>
                        <a:lnTo>
                          <a:pt x="274" y="200"/>
                        </a:lnTo>
                        <a:lnTo>
                          <a:pt x="225" y="194"/>
                        </a:lnTo>
                        <a:lnTo>
                          <a:pt x="174" y="190"/>
                        </a:lnTo>
                        <a:lnTo>
                          <a:pt x="164" y="188"/>
                        </a:lnTo>
                        <a:lnTo>
                          <a:pt x="153" y="183"/>
                        </a:lnTo>
                        <a:lnTo>
                          <a:pt x="143" y="173"/>
                        </a:lnTo>
                        <a:lnTo>
                          <a:pt x="131" y="163"/>
                        </a:lnTo>
                        <a:lnTo>
                          <a:pt x="123" y="151"/>
                        </a:lnTo>
                        <a:lnTo>
                          <a:pt x="115" y="139"/>
                        </a:lnTo>
                        <a:lnTo>
                          <a:pt x="111" y="128"/>
                        </a:lnTo>
                        <a:lnTo>
                          <a:pt x="111" y="116"/>
                        </a:lnTo>
                        <a:lnTo>
                          <a:pt x="115" y="104"/>
                        </a:lnTo>
                        <a:lnTo>
                          <a:pt x="121" y="94"/>
                        </a:lnTo>
                        <a:lnTo>
                          <a:pt x="131" y="84"/>
                        </a:lnTo>
                        <a:lnTo>
                          <a:pt x="141" y="77"/>
                        </a:lnTo>
                        <a:lnTo>
                          <a:pt x="153" y="69"/>
                        </a:lnTo>
                        <a:lnTo>
                          <a:pt x="164" y="63"/>
                        </a:lnTo>
                        <a:lnTo>
                          <a:pt x="176" y="57"/>
                        </a:lnTo>
                        <a:lnTo>
                          <a:pt x="188" y="53"/>
                        </a:lnTo>
                        <a:lnTo>
                          <a:pt x="212" y="41"/>
                        </a:lnTo>
                        <a:lnTo>
                          <a:pt x="237" y="31"/>
                        </a:lnTo>
                        <a:lnTo>
                          <a:pt x="263" y="22"/>
                        </a:lnTo>
                        <a:lnTo>
                          <a:pt x="290" y="12"/>
                        </a:lnTo>
                        <a:lnTo>
                          <a:pt x="318" y="6"/>
                        </a:lnTo>
                        <a:lnTo>
                          <a:pt x="345" y="2"/>
                        </a:lnTo>
                        <a:lnTo>
                          <a:pt x="373" y="0"/>
                        </a:lnTo>
                        <a:lnTo>
                          <a:pt x="400" y="0"/>
                        </a:lnTo>
                        <a:lnTo>
                          <a:pt x="426" y="6"/>
                        </a:lnTo>
                        <a:lnTo>
                          <a:pt x="453" y="16"/>
                        </a:lnTo>
                        <a:lnTo>
                          <a:pt x="480" y="31"/>
                        </a:lnTo>
                        <a:lnTo>
                          <a:pt x="508" y="49"/>
                        </a:lnTo>
                        <a:lnTo>
                          <a:pt x="537" y="71"/>
                        </a:lnTo>
                        <a:lnTo>
                          <a:pt x="565" y="90"/>
                        </a:lnTo>
                        <a:lnTo>
                          <a:pt x="590" y="108"/>
                        </a:lnTo>
                        <a:lnTo>
                          <a:pt x="614" y="124"/>
                        </a:lnTo>
                        <a:lnTo>
                          <a:pt x="624" y="130"/>
                        </a:lnTo>
                        <a:lnTo>
                          <a:pt x="636" y="137"/>
                        </a:lnTo>
                        <a:lnTo>
                          <a:pt x="645" y="147"/>
                        </a:lnTo>
                        <a:lnTo>
                          <a:pt x="655" y="157"/>
                        </a:lnTo>
                        <a:lnTo>
                          <a:pt x="665" y="169"/>
                        </a:lnTo>
                        <a:lnTo>
                          <a:pt x="671" y="179"/>
                        </a:lnTo>
                        <a:lnTo>
                          <a:pt x="675" y="190"/>
                        </a:lnTo>
                        <a:lnTo>
                          <a:pt x="677" y="200"/>
                        </a:lnTo>
                        <a:lnTo>
                          <a:pt x="667" y="257"/>
                        </a:lnTo>
                        <a:lnTo>
                          <a:pt x="651" y="318"/>
                        </a:lnTo>
                        <a:lnTo>
                          <a:pt x="645" y="371"/>
                        </a:lnTo>
                        <a:lnTo>
                          <a:pt x="659" y="406"/>
                        </a:lnTo>
                        <a:lnTo>
                          <a:pt x="753" y="520"/>
                        </a:lnTo>
                        <a:lnTo>
                          <a:pt x="265" y="931"/>
                        </a:lnTo>
                        <a:lnTo>
                          <a:pt x="139" y="779"/>
                        </a:lnTo>
                        <a:lnTo>
                          <a:pt x="0" y="768"/>
                        </a:lnTo>
                        <a:lnTo>
                          <a:pt x="23" y="732"/>
                        </a:lnTo>
                        <a:lnTo>
                          <a:pt x="49" y="697"/>
                        </a:lnTo>
                        <a:lnTo>
                          <a:pt x="72" y="664"/>
                        </a:lnTo>
                        <a:lnTo>
                          <a:pt x="96" y="632"/>
                        </a:lnTo>
                        <a:lnTo>
                          <a:pt x="119" y="601"/>
                        </a:lnTo>
                        <a:lnTo>
                          <a:pt x="143" y="569"/>
                        </a:lnTo>
                        <a:lnTo>
                          <a:pt x="166" y="540"/>
                        </a:lnTo>
                        <a:lnTo>
                          <a:pt x="190" y="510"/>
                        </a:lnTo>
                        <a:lnTo>
                          <a:pt x="214" y="481"/>
                        </a:lnTo>
                        <a:lnTo>
                          <a:pt x="237" y="454"/>
                        </a:lnTo>
                        <a:lnTo>
                          <a:pt x="259" y="424"/>
                        </a:lnTo>
                        <a:lnTo>
                          <a:pt x="282" y="397"/>
                        </a:lnTo>
                        <a:lnTo>
                          <a:pt x="306" y="367"/>
                        </a:lnTo>
                        <a:lnTo>
                          <a:pt x="329" y="338"/>
                        </a:lnTo>
                        <a:lnTo>
                          <a:pt x="353" y="308"/>
                        </a:lnTo>
                        <a:lnTo>
                          <a:pt x="376" y="2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06" name="Freeform 56">
                  <a:extLst>
                    <a:ext uri="{FF2B5EF4-FFF2-40B4-BE49-F238E27FC236}">
                      <a16:creationId xmlns:a16="http://schemas.microsoft.com/office/drawing/2014/main" id="{193DEDBF-43B3-4623-B3FF-95289573CAAE}"/>
                    </a:ext>
                  </a:extLst>
                </p:cNvPr>
                <p:cNvSpPr>
                  <a:spLocks/>
                </p:cNvSpPr>
                <p:nvPr/>
              </p:nvSpPr>
              <p:spPr bwMode="auto">
                <a:xfrm>
                  <a:off x="1549" y="2507"/>
                  <a:ext cx="117" cy="55"/>
                </a:xfrm>
                <a:custGeom>
                  <a:avLst/>
                  <a:gdLst>
                    <a:gd name="T0" fmla="*/ 0 w 234"/>
                    <a:gd name="T1" fmla="*/ 6 h 110"/>
                    <a:gd name="T2" fmla="*/ 0 w 234"/>
                    <a:gd name="T3" fmla="*/ 6 h 110"/>
                    <a:gd name="T4" fmla="*/ 13 w 234"/>
                    <a:gd name="T5" fmla="*/ 7 h 110"/>
                    <a:gd name="T6" fmla="*/ 25 w 234"/>
                    <a:gd name="T7" fmla="*/ 9 h 110"/>
                    <a:gd name="T8" fmla="*/ 36 w 234"/>
                    <a:gd name="T9" fmla="*/ 10 h 110"/>
                    <a:gd name="T10" fmla="*/ 45 w 234"/>
                    <a:gd name="T11" fmla="*/ 12 h 110"/>
                    <a:gd name="T12" fmla="*/ 51 w 234"/>
                    <a:gd name="T13" fmla="*/ 15 h 110"/>
                    <a:gd name="T14" fmla="*/ 53 w 234"/>
                    <a:gd name="T15" fmla="*/ 16 h 110"/>
                    <a:gd name="T16" fmla="*/ 52 w 234"/>
                    <a:gd name="T17" fmla="*/ 18 h 110"/>
                    <a:gd name="T18" fmla="*/ 49 w 234"/>
                    <a:gd name="T19" fmla="*/ 23 h 110"/>
                    <a:gd name="T20" fmla="*/ 53 w 234"/>
                    <a:gd name="T21" fmla="*/ 28 h 110"/>
                    <a:gd name="T22" fmla="*/ 58 w 234"/>
                    <a:gd name="T23" fmla="*/ 21 h 110"/>
                    <a:gd name="T24" fmla="*/ 59 w 234"/>
                    <a:gd name="T25" fmla="*/ 15 h 110"/>
                    <a:gd name="T26" fmla="*/ 54 w 234"/>
                    <a:gd name="T27" fmla="*/ 10 h 110"/>
                    <a:gd name="T28" fmla="*/ 47 w 234"/>
                    <a:gd name="T29" fmla="*/ 6 h 110"/>
                    <a:gd name="T30" fmla="*/ 37 w 234"/>
                    <a:gd name="T31" fmla="*/ 4 h 110"/>
                    <a:gd name="T32" fmla="*/ 25 w 234"/>
                    <a:gd name="T33" fmla="*/ 3 h 110"/>
                    <a:gd name="T34" fmla="*/ 13 w 234"/>
                    <a:gd name="T35" fmla="*/ 1 h 110"/>
                    <a:gd name="T36" fmla="*/ 0 w 234"/>
                    <a:gd name="T37" fmla="*/ 0 h 110"/>
                    <a:gd name="T38" fmla="*/ 0 w 234"/>
                    <a:gd name="T39" fmla="*/ 0 h 110"/>
                    <a:gd name="T40" fmla="*/ 0 w 234"/>
                    <a:gd name="T41" fmla="*/ 6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110">
                      <a:moveTo>
                        <a:pt x="0" y="23"/>
                      </a:moveTo>
                      <a:lnTo>
                        <a:pt x="0" y="23"/>
                      </a:lnTo>
                      <a:lnTo>
                        <a:pt x="51" y="27"/>
                      </a:lnTo>
                      <a:lnTo>
                        <a:pt x="100" y="33"/>
                      </a:lnTo>
                      <a:lnTo>
                        <a:pt x="144" y="39"/>
                      </a:lnTo>
                      <a:lnTo>
                        <a:pt x="177" y="47"/>
                      </a:lnTo>
                      <a:lnTo>
                        <a:pt x="202" y="57"/>
                      </a:lnTo>
                      <a:lnTo>
                        <a:pt x="210" y="64"/>
                      </a:lnTo>
                      <a:lnTo>
                        <a:pt x="208" y="72"/>
                      </a:lnTo>
                      <a:lnTo>
                        <a:pt x="195" y="90"/>
                      </a:lnTo>
                      <a:lnTo>
                        <a:pt x="210" y="110"/>
                      </a:lnTo>
                      <a:lnTo>
                        <a:pt x="232" y="84"/>
                      </a:lnTo>
                      <a:lnTo>
                        <a:pt x="234" y="57"/>
                      </a:lnTo>
                      <a:lnTo>
                        <a:pt x="214" y="37"/>
                      </a:lnTo>
                      <a:lnTo>
                        <a:pt x="185" y="23"/>
                      </a:lnTo>
                      <a:lnTo>
                        <a:pt x="147" y="15"/>
                      </a:lnTo>
                      <a:lnTo>
                        <a:pt x="100" y="9"/>
                      </a:lnTo>
                      <a:lnTo>
                        <a:pt x="51" y="4"/>
                      </a:lnTo>
                      <a:lnTo>
                        <a:pt x="0"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 name="Freeform 57">
                  <a:extLst>
                    <a:ext uri="{FF2B5EF4-FFF2-40B4-BE49-F238E27FC236}">
                      <a16:creationId xmlns:a16="http://schemas.microsoft.com/office/drawing/2014/main" id="{1CCAD44B-79E7-4967-BB4C-8D17DB1A7603}"/>
                    </a:ext>
                  </a:extLst>
                </p:cNvPr>
                <p:cNvSpPr>
                  <a:spLocks/>
                </p:cNvSpPr>
                <p:nvPr/>
              </p:nvSpPr>
              <p:spPr bwMode="auto">
                <a:xfrm>
                  <a:off x="1512" y="2475"/>
                  <a:ext cx="37" cy="44"/>
                </a:xfrm>
                <a:custGeom>
                  <a:avLst/>
                  <a:gdLst>
                    <a:gd name="T0" fmla="*/ 0 w 74"/>
                    <a:gd name="T1" fmla="*/ 0 h 86"/>
                    <a:gd name="T2" fmla="*/ 0 w 74"/>
                    <a:gd name="T3" fmla="*/ 0 h 86"/>
                    <a:gd name="T4" fmla="*/ 0 w 74"/>
                    <a:gd name="T5" fmla="*/ 4 h 86"/>
                    <a:gd name="T6" fmla="*/ 1 w 74"/>
                    <a:gd name="T7" fmla="*/ 8 h 86"/>
                    <a:gd name="T8" fmla="*/ 4 w 74"/>
                    <a:gd name="T9" fmla="*/ 11 h 86"/>
                    <a:gd name="T10" fmla="*/ 6 w 74"/>
                    <a:gd name="T11" fmla="*/ 14 h 86"/>
                    <a:gd name="T12" fmla="*/ 9 w 74"/>
                    <a:gd name="T13" fmla="*/ 17 h 86"/>
                    <a:gd name="T14" fmla="*/ 12 w 74"/>
                    <a:gd name="T15" fmla="*/ 20 h 86"/>
                    <a:gd name="T16" fmla="*/ 16 w 74"/>
                    <a:gd name="T17" fmla="*/ 22 h 86"/>
                    <a:gd name="T18" fmla="*/ 19 w 74"/>
                    <a:gd name="T19" fmla="*/ 23 h 86"/>
                    <a:gd name="T20" fmla="*/ 19 w 74"/>
                    <a:gd name="T21" fmla="*/ 16 h 86"/>
                    <a:gd name="T22" fmla="*/ 17 w 74"/>
                    <a:gd name="T23" fmla="*/ 16 h 86"/>
                    <a:gd name="T24" fmla="*/ 16 w 74"/>
                    <a:gd name="T25" fmla="*/ 15 h 86"/>
                    <a:gd name="T26" fmla="*/ 13 w 74"/>
                    <a:gd name="T27" fmla="*/ 12 h 86"/>
                    <a:gd name="T28" fmla="*/ 11 w 74"/>
                    <a:gd name="T29" fmla="*/ 10 h 86"/>
                    <a:gd name="T30" fmla="*/ 9 w 74"/>
                    <a:gd name="T31" fmla="*/ 8 h 86"/>
                    <a:gd name="T32" fmla="*/ 7 w 74"/>
                    <a:gd name="T33" fmla="*/ 5 h 86"/>
                    <a:gd name="T34" fmla="*/ 6 w 74"/>
                    <a:gd name="T35" fmla="*/ 3 h 86"/>
                    <a:gd name="T36" fmla="*/ 6 w 74"/>
                    <a:gd name="T37" fmla="*/ 0 h 86"/>
                    <a:gd name="T38" fmla="*/ 6 w 74"/>
                    <a:gd name="T39" fmla="*/ 0 h 86"/>
                    <a:gd name="T40" fmla="*/ 0 w 74"/>
                    <a:gd name="T41" fmla="*/ 0 h 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86">
                      <a:moveTo>
                        <a:pt x="0" y="0"/>
                      </a:moveTo>
                      <a:lnTo>
                        <a:pt x="0" y="0"/>
                      </a:lnTo>
                      <a:lnTo>
                        <a:pt x="0" y="14"/>
                      </a:lnTo>
                      <a:lnTo>
                        <a:pt x="4" y="29"/>
                      </a:lnTo>
                      <a:lnTo>
                        <a:pt x="13" y="41"/>
                      </a:lnTo>
                      <a:lnTo>
                        <a:pt x="21" y="55"/>
                      </a:lnTo>
                      <a:lnTo>
                        <a:pt x="35" y="67"/>
                      </a:lnTo>
                      <a:lnTo>
                        <a:pt x="45" y="76"/>
                      </a:lnTo>
                      <a:lnTo>
                        <a:pt x="61" y="84"/>
                      </a:lnTo>
                      <a:lnTo>
                        <a:pt x="74" y="86"/>
                      </a:lnTo>
                      <a:lnTo>
                        <a:pt x="74" y="63"/>
                      </a:lnTo>
                      <a:lnTo>
                        <a:pt x="68" y="61"/>
                      </a:lnTo>
                      <a:lnTo>
                        <a:pt x="61" y="57"/>
                      </a:lnTo>
                      <a:lnTo>
                        <a:pt x="51" y="47"/>
                      </a:lnTo>
                      <a:lnTo>
                        <a:pt x="41" y="39"/>
                      </a:lnTo>
                      <a:lnTo>
                        <a:pt x="33" y="29"/>
                      </a:lnTo>
                      <a:lnTo>
                        <a:pt x="27" y="18"/>
                      </a:lnTo>
                      <a:lnTo>
                        <a:pt x="23" y="10"/>
                      </a:lnTo>
                      <a:lnTo>
                        <a:pt x="2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 name="Freeform 58">
                  <a:extLst>
                    <a:ext uri="{FF2B5EF4-FFF2-40B4-BE49-F238E27FC236}">
                      <a16:creationId xmlns:a16="http://schemas.microsoft.com/office/drawing/2014/main" id="{C499D654-78B2-484A-9826-85938CE075CA}"/>
                    </a:ext>
                  </a:extLst>
                </p:cNvPr>
                <p:cNvSpPr>
                  <a:spLocks/>
                </p:cNvSpPr>
                <p:nvPr/>
              </p:nvSpPr>
              <p:spPr bwMode="auto">
                <a:xfrm>
                  <a:off x="1512" y="2438"/>
                  <a:ext cx="47" cy="37"/>
                </a:xfrm>
                <a:custGeom>
                  <a:avLst/>
                  <a:gdLst>
                    <a:gd name="T0" fmla="*/ 21 w 94"/>
                    <a:gd name="T1" fmla="*/ 0 h 75"/>
                    <a:gd name="T2" fmla="*/ 21 w 94"/>
                    <a:gd name="T3" fmla="*/ 0 h 75"/>
                    <a:gd name="T4" fmla="*/ 18 w 94"/>
                    <a:gd name="T5" fmla="*/ 1 h 75"/>
                    <a:gd name="T6" fmla="*/ 15 w 94"/>
                    <a:gd name="T7" fmla="*/ 2 h 75"/>
                    <a:gd name="T8" fmla="*/ 12 w 94"/>
                    <a:gd name="T9" fmla="*/ 4 h 75"/>
                    <a:gd name="T10" fmla="*/ 9 w 94"/>
                    <a:gd name="T11" fmla="*/ 6 h 75"/>
                    <a:gd name="T12" fmla="*/ 6 w 94"/>
                    <a:gd name="T13" fmla="*/ 8 h 75"/>
                    <a:gd name="T14" fmla="*/ 3 w 94"/>
                    <a:gd name="T15" fmla="*/ 11 h 75"/>
                    <a:gd name="T16" fmla="*/ 1 w 94"/>
                    <a:gd name="T17" fmla="*/ 14 h 75"/>
                    <a:gd name="T18" fmla="*/ 0 w 94"/>
                    <a:gd name="T19" fmla="*/ 18 h 75"/>
                    <a:gd name="T20" fmla="*/ 6 w 94"/>
                    <a:gd name="T21" fmla="*/ 18 h 75"/>
                    <a:gd name="T22" fmla="*/ 7 w 94"/>
                    <a:gd name="T23" fmla="*/ 16 h 75"/>
                    <a:gd name="T24" fmla="*/ 8 w 94"/>
                    <a:gd name="T25" fmla="*/ 15 h 75"/>
                    <a:gd name="T26" fmla="*/ 10 w 94"/>
                    <a:gd name="T27" fmla="*/ 13 h 75"/>
                    <a:gd name="T28" fmla="*/ 13 w 94"/>
                    <a:gd name="T29" fmla="*/ 11 h 75"/>
                    <a:gd name="T30" fmla="*/ 15 w 94"/>
                    <a:gd name="T31" fmla="*/ 10 h 75"/>
                    <a:gd name="T32" fmla="*/ 18 w 94"/>
                    <a:gd name="T33" fmla="*/ 8 h 75"/>
                    <a:gd name="T34" fmla="*/ 20 w 94"/>
                    <a:gd name="T35" fmla="*/ 7 h 75"/>
                    <a:gd name="T36" fmla="*/ 23 w 94"/>
                    <a:gd name="T37" fmla="*/ 6 h 75"/>
                    <a:gd name="T38" fmla="*/ 24 w 94"/>
                    <a:gd name="T39" fmla="*/ 6 h 75"/>
                    <a:gd name="T40" fmla="*/ 21 w 94"/>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75">
                      <a:moveTo>
                        <a:pt x="82" y="0"/>
                      </a:moveTo>
                      <a:lnTo>
                        <a:pt x="84" y="0"/>
                      </a:lnTo>
                      <a:lnTo>
                        <a:pt x="72" y="4"/>
                      </a:lnTo>
                      <a:lnTo>
                        <a:pt x="59" y="10"/>
                      </a:lnTo>
                      <a:lnTo>
                        <a:pt x="47" y="16"/>
                      </a:lnTo>
                      <a:lnTo>
                        <a:pt x="33" y="26"/>
                      </a:lnTo>
                      <a:lnTo>
                        <a:pt x="23" y="34"/>
                      </a:lnTo>
                      <a:lnTo>
                        <a:pt x="11" y="45"/>
                      </a:lnTo>
                      <a:lnTo>
                        <a:pt x="4" y="59"/>
                      </a:lnTo>
                      <a:lnTo>
                        <a:pt x="0" y="75"/>
                      </a:lnTo>
                      <a:lnTo>
                        <a:pt x="23" y="75"/>
                      </a:lnTo>
                      <a:lnTo>
                        <a:pt x="27" y="67"/>
                      </a:lnTo>
                      <a:lnTo>
                        <a:pt x="31" y="61"/>
                      </a:lnTo>
                      <a:lnTo>
                        <a:pt x="39" y="53"/>
                      </a:lnTo>
                      <a:lnTo>
                        <a:pt x="49" y="45"/>
                      </a:lnTo>
                      <a:lnTo>
                        <a:pt x="59" y="40"/>
                      </a:lnTo>
                      <a:lnTo>
                        <a:pt x="70" y="34"/>
                      </a:lnTo>
                      <a:lnTo>
                        <a:pt x="80" y="28"/>
                      </a:lnTo>
                      <a:lnTo>
                        <a:pt x="92" y="24"/>
                      </a:lnTo>
                      <a:lnTo>
                        <a:pt x="94" y="24"/>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 name="Freeform 59">
                  <a:extLst>
                    <a:ext uri="{FF2B5EF4-FFF2-40B4-BE49-F238E27FC236}">
                      <a16:creationId xmlns:a16="http://schemas.microsoft.com/office/drawing/2014/main" id="{D265FA40-08C0-4036-8787-99EFE26C6B2A}"/>
                    </a:ext>
                  </a:extLst>
                </p:cNvPr>
                <p:cNvSpPr>
                  <a:spLocks/>
                </p:cNvSpPr>
                <p:nvPr/>
              </p:nvSpPr>
              <p:spPr bwMode="auto">
                <a:xfrm>
                  <a:off x="1553" y="2411"/>
                  <a:ext cx="109" cy="39"/>
                </a:xfrm>
                <a:custGeom>
                  <a:avLst/>
                  <a:gdLst>
                    <a:gd name="T0" fmla="*/ 55 w 218"/>
                    <a:gd name="T1" fmla="*/ 0 h 79"/>
                    <a:gd name="T2" fmla="*/ 55 w 218"/>
                    <a:gd name="T3" fmla="*/ 0 h 79"/>
                    <a:gd name="T4" fmla="*/ 48 w 218"/>
                    <a:gd name="T5" fmla="*/ 0 h 79"/>
                    <a:gd name="T6" fmla="*/ 41 w 218"/>
                    <a:gd name="T7" fmla="*/ 1 h 79"/>
                    <a:gd name="T8" fmla="*/ 34 w 218"/>
                    <a:gd name="T9" fmla="*/ 2 h 79"/>
                    <a:gd name="T10" fmla="*/ 27 w 218"/>
                    <a:gd name="T11" fmla="*/ 3 h 79"/>
                    <a:gd name="T12" fmla="*/ 20 w 218"/>
                    <a:gd name="T13" fmla="*/ 6 h 79"/>
                    <a:gd name="T14" fmla="*/ 13 w 218"/>
                    <a:gd name="T15" fmla="*/ 8 h 79"/>
                    <a:gd name="T16" fmla="*/ 7 w 218"/>
                    <a:gd name="T17" fmla="*/ 10 h 79"/>
                    <a:gd name="T18" fmla="*/ 0 w 218"/>
                    <a:gd name="T19" fmla="*/ 13 h 79"/>
                    <a:gd name="T20" fmla="*/ 3 w 218"/>
                    <a:gd name="T21" fmla="*/ 19 h 79"/>
                    <a:gd name="T22" fmla="*/ 9 w 218"/>
                    <a:gd name="T23" fmla="*/ 16 h 79"/>
                    <a:gd name="T24" fmla="*/ 15 w 218"/>
                    <a:gd name="T25" fmla="*/ 14 h 79"/>
                    <a:gd name="T26" fmla="*/ 22 w 218"/>
                    <a:gd name="T27" fmla="*/ 11 h 79"/>
                    <a:gd name="T28" fmla="*/ 28 w 218"/>
                    <a:gd name="T29" fmla="*/ 9 h 79"/>
                    <a:gd name="T30" fmla="*/ 35 w 218"/>
                    <a:gd name="T31" fmla="*/ 8 h 79"/>
                    <a:gd name="T32" fmla="*/ 41 w 218"/>
                    <a:gd name="T33" fmla="*/ 7 h 79"/>
                    <a:gd name="T34" fmla="*/ 48 w 218"/>
                    <a:gd name="T35" fmla="*/ 7 h 79"/>
                    <a:gd name="T36" fmla="*/ 55 w 218"/>
                    <a:gd name="T37" fmla="*/ 6 h 79"/>
                    <a:gd name="T38" fmla="*/ 55 w 218"/>
                    <a:gd name="T39" fmla="*/ 6 h 79"/>
                    <a:gd name="T40" fmla="*/ 55 w 218"/>
                    <a:gd name="T41" fmla="*/ 0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8" h="79">
                      <a:moveTo>
                        <a:pt x="218" y="2"/>
                      </a:moveTo>
                      <a:lnTo>
                        <a:pt x="218" y="2"/>
                      </a:lnTo>
                      <a:lnTo>
                        <a:pt x="191" y="0"/>
                      </a:lnTo>
                      <a:lnTo>
                        <a:pt x="163" y="4"/>
                      </a:lnTo>
                      <a:lnTo>
                        <a:pt x="134" y="8"/>
                      </a:lnTo>
                      <a:lnTo>
                        <a:pt x="106" y="14"/>
                      </a:lnTo>
                      <a:lnTo>
                        <a:pt x="77" y="24"/>
                      </a:lnTo>
                      <a:lnTo>
                        <a:pt x="51" y="34"/>
                      </a:lnTo>
                      <a:lnTo>
                        <a:pt x="26" y="43"/>
                      </a:lnTo>
                      <a:lnTo>
                        <a:pt x="0" y="55"/>
                      </a:lnTo>
                      <a:lnTo>
                        <a:pt x="12" y="79"/>
                      </a:lnTo>
                      <a:lnTo>
                        <a:pt x="33" y="67"/>
                      </a:lnTo>
                      <a:lnTo>
                        <a:pt x="59" y="57"/>
                      </a:lnTo>
                      <a:lnTo>
                        <a:pt x="85" y="47"/>
                      </a:lnTo>
                      <a:lnTo>
                        <a:pt x="110" y="38"/>
                      </a:lnTo>
                      <a:lnTo>
                        <a:pt x="138" y="32"/>
                      </a:lnTo>
                      <a:lnTo>
                        <a:pt x="163" y="28"/>
                      </a:lnTo>
                      <a:lnTo>
                        <a:pt x="191" y="28"/>
                      </a:lnTo>
                      <a:lnTo>
                        <a:pt x="218" y="26"/>
                      </a:lnTo>
                      <a:lnTo>
                        <a:pt x="2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 name="Freeform 60">
                  <a:extLst>
                    <a:ext uri="{FF2B5EF4-FFF2-40B4-BE49-F238E27FC236}">
                      <a16:creationId xmlns:a16="http://schemas.microsoft.com/office/drawing/2014/main" id="{FB78DF61-76DD-4469-B54D-98A6F8B3AF7F}"/>
                    </a:ext>
                  </a:extLst>
                </p:cNvPr>
                <p:cNvSpPr>
                  <a:spLocks/>
                </p:cNvSpPr>
                <p:nvPr/>
              </p:nvSpPr>
              <p:spPr bwMode="auto">
                <a:xfrm>
                  <a:off x="1662" y="2412"/>
                  <a:ext cx="110" cy="73"/>
                </a:xfrm>
                <a:custGeom>
                  <a:avLst/>
                  <a:gdLst>
                    <a:gd name="T0" fmla="*/ 55 w 220"/>
                    <a:gd name="T1" fmla="*/ 31 h 147"/>
                    <a:gd name="T2" fmla="*/ 55 w 220"/>
                    <a:gd name="T3" fmla="*/ 31 h 147"/>
                    <a:gd name="T4" fmla="*/ 49 w 220"/>
                    <a:gd name="T5" fmla="*/ 27 h 147"/>
                    <a:gd name="T6" fmla="*/ 44 w 220"/>
                    <a:gd name="T7" fmla="*/ 23 h 147"/>
                    <a:gd name="T8" fmla="*/ 37 w 220"/>
                    <a:gd name="T9" fmla="*/ 18 h 147"/>
                    <a:gd name="T10" fmla="*/ 29 w 220"/>
                    <a:gd name="T11" fmla="*/ 12 h 147"/>
                    <a:gd name="T12" fmla="*/ 22 w 220"/>
                    <a:gd name="T13" fmla="*/ 8 h 147"/>
                    <a:gd name="T14" fmla="*/ 15 w 220"/>
                    <a:gd name="T15" fmla="*/ 4 h 147"/>
                    <a:gd name="T16" fmla="*/ 7 w 220"/>
                    <a:gd name="T17" fmla="*/ 1 h 147"/>
                    <a:gd name="T18" fmla="*/ 0 w 220"/>
                    <a:gd name="T19" fmla="*/ 0 h 147"/>
                    <a:gd name="T20" fmla="*/ 0 w 220"/>
                    <a:gd name="T21" fmla="*/ 6 h 147"/>
                    <a:gd name="T22" fmla="*/ 6 w 220"/>
                    <a:gd name="T23" fmla="*/ 7 h 147"/>
                    <a:gd name="T24" fmla="*/ 13 w 220"/>
                    <a:gd name="T25" fmla="*/ 9 h 147"/>
                    <a:gd name="T26" fmla="*/ 19 w 220"/>
                    <a:gd name="T27" fmla="*/ 13 h 147"/>
                    <a:gd name="T28" fmla="*/ 26 w 220"/>
                    <a:gd name="T29" fmla="*/ 17 h 147"/>
                    <a:gd name="T30" fmla="*/ 33 w 220"/>
                    <a:gd name="T31" fmla="*/ 23 h 147"/>
                    <a:gd name="T32" fmla="*/ 40 w 220"/>
                    <a:gd name="T33" fmla="*/ 28 h 147"/>
                    <a:gd name="T34" fmla="*/ 47 w 220"/>
                    <a:gd name="T35" fmla="*/ 32 h 147"/>
                    <a:gd name="T36" fmla="*/ 52 w 220"/>
                    <a:gd name="T37" fmla="*/ 36 h 147"/>
                    <a:gd name="T38" fmla="*/ 52 w 220"/>
                    <a:gd name="T39" fmla="*/ 36 h 147"/>
                    <a:gd name="T40" fmla="*/ 55 w 220"/>
                    <a:gd name="T41" fmla="*/ 31 h 1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0" h="147">
                      <a:moveTo>
                        <a:pt x="220" y="124"/>
                      </a:moveTo>
                      <a:lnTo>
                        <a:pt x="220" y="126"/>
                      </a:lnTo>
                      <a:lnTo>
                        <a:pt x="196" y="110"/>
                      </a:lnTo>
                      <a:lnTo>
                        <a:pt x="173" y="93"/>
                      </a:lnTo>
                      <a:lnTo>
                        <a:pt x="145" y="73"/>
                      </a:lnTo>
                      <a:lnTo>
                        <a:pt x="114" y="51"/>
                      </a:lnTo>
                      <a:lnTo>
                        <a:pt x="86" y="34"/>
                      </a:lnTo>
                      <a:lnTo>
                        <a:pt x="57" y="16"/>
                      </a:lnTo>
                      <a:lnTo>
                        <a:pt x="27" y="6"/>
                      </a:lnTo>
                      <a:lnTo>
                        <a:pt x="0" y="0"/>
                      </a:lnTo>
                      <a:lnTo>
                        <a:pt x="0" y="24"/>
                      </a:lnTo>
                      <a:lnTo>
                        <a:pt x="24" y="30"/>
                      </a:lnTo>
                      <a:lnTo>
                        <a:pt x="49" y="39"/>
                      </a:lnTo>
                      <a:lnTo>
                        <a:pt x="75" y="53"/>
                      </a:lnTo>
                      <a:lnTo>
                        <a:pt x="102" y="71"/>
                      </a:lnTo>
                      <a:lnTo>
                        <a:pt x="130" y="93"/>
                      </a:lnTo>
                      <a:lnTo>
                        <a:pt x="157" y="112"/>
                      </a:lnTo>
                      <a:lnTo>
                        <a:pt x="185" y="130"/>
                      </a:lnTo>
                      <a:lnTo>
                        <a:pt x="208" y="146"/>
                      </a:lnTo>
                      <a:lnTo>
                        <a:pt x="208" y="147"/>
                      </a:lnTo>
                      <a:lnTo>
                        <a:pt x="22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 name="Freeform 61">
                  <a:extLst>
                    <a:ext uri="{FF2B5EF4-FFF2-40B4-BE49-F238E27FC236}">
                      <a16:creationId xmlns:a16="http://schemas.microsoft.com/office/drawing/2014/main" id="{48C713CE-D58A-499B-B9F3-1CDC4C35B9E7}"/>
                    </a:ext>
                  </a:extLst>
                </p:cNvPr>
                <p:cNvSpPr>
                  <a:spLocks/>
                </p:cNvSpPr>
                <p:nvPr/>
              </p:nvSpPr>
              <p:spPr bwMode="auto">
                <a:xfrm>
                  <a:off x="1766" y="2473"/>
                  <a:ext cx="40" cy="45"/>
                </a:xfrm>
                <a:custGeom>
                  <a:avLst/>
                  <a:gdLst>
                    <a:gd name="T0" fmla="*/ 20 w 81"/>
                    <a:gd name="T1" fmla="*/ 23 h 88"/>
                    <a:gd name="T2" fmla="*/ 20 w 81"/>
                    <a:gd name="T3" fmla="*/ 23 h 88"/>
                    <a:gd name="T4" fmla="*/ 19 w 81"/>
                    <a:gd name="T5" fmla="*/ 20 h 88"/>
                    <a:gd name="T6" fmla="*/ 18 w 81"/>
                    <a:gd name="T7" fmla="*/ 16 h 88"/>
                    <a:gd name="T8" fmla="*/ 16 w 81"/>
                    <a:gd name="T9" fmla="*/ 13 h 88"/>
                    <a:gd name="T10" fmla="*/ 14 w 81"/>
                    <a:gd name="T11" fmla="*/ 10 h 88"/>
                    <a:gd name="T12" fmla="*/ 11 w 81"/>
                    <a:gd name="T13" fmla="*/ 7 h 88"/>
                    <a:gd name="T14" fmla="*/ 8 w 81"/>
                    <a:gd name="T15" fmla="*/ 4 h 88"/>
                    <a:gd name="T16" fmla="*/ 5 w 81"/>
                    <a:gd name="T17" fmla="*/ 2 h 88"/>
                    <a:gd name="T18" fmla="*/ 3 w 81"/>
                    <a:gd name="T19" fmla="*/ 0 h 88"/>
                    <a:gd name="T20" fmla="*/ 0 w 81"/>
                    <a:gd name="T21" fmla="*/ 6 h 88"/>
                    <a:gd name="T22" fmla="*/ 2 w 81"/>
                    <a:gd name="T23" fmla="*/ 7 h 88"/>
                    <a:gd name="T24" fmla="*/ 5 w 81"/>
                    <a:gd name="T25" fmla="*/ 9 h 88"/>
                    <a:gd name="T26" fmla="*/ 7 w 81"/>
                    <a:gd name="T27" fmla="*/ 11 h 88"/>
                    <a:gd name="T28" fmla="*/ 9 w 81"/>
                    <a:gd name="T29" fmla="*/ 14 h 88"/>
                    <a:gd name="T30" fmla="*/ 11 w 81"/>
                    <a:gd name="T31" fmla="*/ 17 h 88"/>
                    <a:gd name="T32" fmla="*/ 12 w 81"/>
                    <a:gd name="T33" fmla="*/ 18 h 88"/>
                    <a:gd name="T34" fmla="*/ 13 w 81"/>
                    <a:gd name="T35" fmla="*/ 21 h 88"/>
                    <a:gd name="T36" fmla="*/ 14 w 81"/>
                    <a:gd name="T37" fmla="*/ 23 h 88"/>
                    <a:gd name="T38" fmla="*/ 14 w 81"/>
                    <a:gd name="T39" fmla="*/ 23 h 88"/>
                    <a:gd name="T40" fmla="*/ 20 w 81"/>
                    <a:gd name="T41" fmla="*/ 23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88">
                      <a:moveTo>
                        <a:pt x="81" y="88"/>
                      </a:moveTo>
                      <a:lnTo>
                        <a:pt x="81" y="88"/>
                      </a:lnTo>
                      <a:lnTo>
                        <a:pt x="79" y="76"/>
                      </a:lnTo>
                      <a:lnTo>
                        <a:pt x="75" y="63"/>
                      </a:lnTo>
                      <a:lnTo>
                        <a:pt x="67" y="49"/>
                      </a:lnTo>
                      <a:lnTo>
                        <a:pt x="57" y="37"/>
                      </a:lnTo>
                      <a:lnTo>
                        <a:pt x="45" y="27"/>
                      </a:lnTo>
                      <a:lnTo>
                        <a:pt x="35" y="16"/>
                      </a:lnTo>
                      <a:lnTo>
                        <a:pt x="22" y="8"/>
                      </a:lnTo>
                      <a:lnTo>
                        <a:pt x="12" y="0"/>
                      </a:lnTo>
                      <a:lnTo>
                        <a:pt x="0" y="23"/>
                      </a:lnTo>
                      <a:lnTo>
                        <a:pt x="10" y="27"/>
                      </a:lnTo>
                      <a:lnTo>
                        <a:pt x="20" y="35"/>
                      </a:lnTo>
                      <a:lnTo>
                        <a:pt x="30" y="43"/>
                      </a:lnTo>
                      <a:lnTo>
                        <a:pt x="37" y="53"/>
                      </a:lnTo>
                      <a:lnTo>
                        <a:pt x="47" y="65"/>
                      </a:lnTo>
                      <a:lnTo>
                        <a:pt x="51" y="71"/>
                      </a:lnTo>
                      <a:lnTo>
                        <a:pt x="55" y="80"/>
                      </a:lnTo>
                      <a:lnTo>
                        <a:pt x="57" y="88"/>
                      </a:lnTo>
                      <a:lnTo>
                        <a:pt x="81"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 name="Freeform 62">
                  <a:extLst>
                    <a:ext uri="{FF2B5EF4-FFF2-40B4-BE49-F238E27FC236}">
                      <a16:creationId xmlns:a16="http://schemas.microsoft.com/office/drawing/2014/main" id="{53EDCCDC-10C1-4F88-B056-04D4D350A896}"/>
                    </a:ext>
                  </a:extLst>
                </p:cNvPr>
                <p:cNvSpPr>
                  <a:spLocks/>
                </p:cNvSpPr>
                <p:nvPr/>
              </p:nvSpPr>
              <p:spPr bwMode="auto">
                <a:xfrm>
                  <a:off x="1779" y="2518"/>
                  <a:ext cx="27" cy="109"/>
                </a:xfrm>
                <a:custGeom>
                  <a:avLst/>
                  <a:gdLst>
                    <a:gd name="T0" fmla="*/ 8 w 55"/>
                    <a:gd name="T1" fmla="*/ 50 h 218"/>
                    <a:gd name="T2" fmla="*/ 8 w 55"/>
                    <a:gd name="T3" fmla="*/ 50 h 218"/>
                    <a:gd name="T4" fmla="*/ 5 w 55"/>
                    <a:gd name="T5" fmla="*/ 43 h 218"/>
                    <a:gd name="T6" fmla="*/ 7 w 55"/>
                    <a:gd name="T7" fmla="*/ 30 h 218"/>
                    <a:gd name="T8" fmla="*/ 11 w 55"/>
                    <a:gd name="T9" fmla="*/ 15 h 218"/>
                    <a:gd name="T10" fmla="*/ 13 w 55"/>
                    <a:gd name="T11" fmla="*/ 0 h 218"/>
                    <a:gd name="T12" fmla="*/ 7 w 55"/>
                    <a:gd name="T13" fmla="*/ 0 h 218"/>
                    <a:gd name="T14" fmla="*/ 5 w 55"/>
                    <a:gd name="T15" fmla="*/ 14 h 218"/>
                    <a:gd name="T16" fmla="*/ 1 w 55"/>
                    <a:gd name="T17" fmla="*/ 29 h 218"/>
                    <a:gd name="T18" fmla="*/ 0 w 55"/>
                    <a:gd name="T19" fmla="*/ 43 h 218"/>
                    <a:gd name="T20" fmla="*/ 4 w 55"/>
                    <a:gd name="T21" fmla="*/ 54 h 218"/>
                    <a:gd name="T22" fmla="*/ 3 w 55"/>
                    <a:gd name="T23" fmla="*/ 54 h 218"/>
                    <a:gd name="T24" fmla="*/ 4 w 55"/>
                    <a:gd name="T25" fmla="*/ 54 h 218"/>
                    <a:gd name="T26" fmla="*/ 6 w 55"/>
                    <a:gd name="T27" fmla="*/ 55 h 218"/>
                    <a:gd name="T28" fmla="*/ 8 w 55"/>
                    <a:gd name="T29" fmla="*/ 54 h 218"/>
                    <a:gd name="T30" fmla="*/ 9 w 55"/>
                    <a:gd name="T31" fmla="*/ 51 h 218"/>
                    <a:gd name="T32" fmla="*/ 8 w 55"/>
                    <a:gd name="T33" fmla="*/ 50 h 218"/>
                    <a:gd name="T34" fmla="*/ 8 w 55"/>
                    <a:gd name="T35" fmla="*/ 50 h 2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218">
                      <a:moveTo>
                        <a:pt x="35" y="199"/>
                      </a:moveTo>
                      <a:lnTo>
                        <a:pt x="33" y="197"/>
                      </a:lnTo>
                      <a:lnTo>
                        <a:pt x="23" y="171"/>
                      </a:lnTo>
                      <a:lnTo>
                        <a:pt x="29" y="120"/>
                      </a:lnTo>
                      <a:lnTo>
                        <a:pt x="45" y="59"/>
                      </a:lnTo>
                      <a:lnTo>
                        <a:pt x="55" y="0"/>
                      </a:lnTo>
                      <a:lnTo>
                        <a:pt x="31" y="0"/>
                      </a:lnTo>
                      <a:lnTo>
                        <a:pt x="21" y="55"/>
                      </a:lnTo>
                      <a:lnTo>
                        <a:pt x="5" y="116"/>
                      </a:lnTo>
                      <a:lnTo>
                        <a:pt x="0" y="171"/>
                      </a:lnTo>
                      <a:lnTo>
                        <a:pt x="17" y="216"/>
                      </a:lnTo>
                      <a:lnTo>
                        <a:pt x="15" y="214"/>
                      </a:lnTo>
                      <a:lnTo>
                        <a:pt x="17" y="216"/>
                      </a:lnTo>
                      <a:lnTo>
                        <a:pt x="27" y="218"/>
                      </a:lnTo>
                      <a:lnTo>
                        <a:pt x="35" y="214"/>
                      </a:lnTo>
                      <a:lnTo>
                        <a:pt x="37" y="204"/>
                      </a:lnTo>
                      <a:lnTo>
                        <a:pt x="33" y="197"/>
                      </a:lnTo>
                      <a:lnTo>
                        <a:pt x="35"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3" name="Freeform 63">
                  <a:extLst>
                    <a:ext uri="{FF2B5EF4-FFF2-40B4-BE49-F238E27FC236}">
                      <a16:creationId xmlns:a16="http://schemas.microsoft.com/office/drawing/2014/main" id="{FD3AC617-E92E-43F8-A714-BE5861CF95B7}"/>
                    </a:ext>
                  </a:extLst>
                </p:cNvPr>
                <p:cNvSpPr>
                  <a:spLocks/>
                </p:cNvSpPr>
                <p:nvPr/>
              </p:nvSpPr>
              <p:spPr bwMode="auto">
                <a:xfrm>
                  <a:off x="1787" y="2617"/>
                  <a:ext cx="58" cy="67"/>
                </a:xfrm>
                <a:custGeom>
                  <a:avLst/>
                  <a:gdLst>
                    <a:gd name="T0" fmla="*/ 28 w 116"/>
                    <a:gd name="T1" fmla="*/ 33 h 133"/>
                    <a:gd name="T2" fmla="*/ 29 w 116"/>
                    <a:gd name="T3" fmla="*/ 29 h 133"/>
                    <a:gd name="T4" fmla="*/ 5 w 116"/>
                    <a:gd name="T5" fmla="*/ 0 h 133"/>
                    <a:gd name="T6" fmla="*/ 0 w 116"/>
                    <a:gd name="T7" fmla="*/ 4 h 133"/>
                    <a:gd name="T8" fmla="*/ 24 w 116"/>
                    <a:gd name="T9" fmla="*/ 33 h 133"/>
                    <a:gd name="T10" fmla="*/ 24 w 116"/>
                    <a:gd name="T11" fmla="*/ 28 h 133"/>
                    <a:gd name="T12" fmla="*/ 24 w 116"/>
                    <a:gd name="T13" fmla="*/ 33 h 133"/>
                    <a:gd name="T14" fmla="*/ 26 w 116"/>
                    <a:gd name="T15" fmla="*/ 34 h 133"/>
                    <a:gd name="T16" fmla="*/ 28 w 116"/>
                    <a:gd name="T17" fmla="*/ 33 h 133"/>
                    <a:gd name="T18" fmla="*/ 29 w 116"/>
                    <a:gd name="T19" fmla="*/ 31 h 133"/>
                    <a:gd name="T20" fmla="*/ 29 w 116"/>
                    <a:gd name="T21" fmla="*/ 29 h 133"/>
                    <a:gd name="T22" fmla="*/ 28 w 116"/>
                    <a:gd name="T23" fmla="*/ 33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6" h="133">
                      <a:moveTo>
                        <a:pt x="112" y="131"/>
                      </a:moveTo>
                      <a:lnTo>
                        <a:pt x="114" y="113"/>
                      </a:lnTo>
                      <a:lnTo>
                        <a:pt x="20" y="0"/>
                      </a:lnTo>
                      <a:lnTo>
                        <a:pt x="0" y="15"/>
                      </a:lnTo>
                      <a:lnTo>
                        <a:pt x="95" y="129"/>
                      </a:lnTo>
                      <a:lnTo>
                        <a:pt x="96" y="111"/>
                      </a:lnTo>
                      <a:lnTo>
                        <a:pt x="95" y="129"/>
                      </a:lnTo>
                      <a:lnTo>
                        <a:pt x="102" y="133"/>
                      </a:lnTo>
                      <a:lnTo>
                        <a:pt x="112" y="129"/>
                      </a:lnTo>
                      <a:lnTo>
                        <a:pt x="116" y="123"/>
                      </a:lnTo>
                      <a:lnTo>
                        <a:pt x="114" y="113"/>
                      </a:lnTo>
                      <a:lnTo>
                        <a:pt x="112"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 name="Freeform 64">
                  <a:extLst>
                    <a:ext uri="{FF2B5EF4-FFF2-40B4-BE49-F238E27FC236}">
                      <a16:creationId xmlns:a16="http://schemas.microsoft.com/office/drawing/2014/main" id="{251FA58E-5D10-459A-AE19-6AE7F8B95308}"/>
                    </a:ext>
                  </a:extLst>
                </p:cNvPr>
                <p:cNvSpPr>
                  <a:spLocks/>
                </p:cNvSpPr>
                <p:nvPr/>
              </p:nvSpPr>
              <p:spPr bwMode="auto">
                <a:xfrm>
                  <a:off x="1588" y="2673"/>
                  <a:ext cx="255" cy="216"/>
                </a:xfrm>
                <a:custGeom>
                  <a:avLst/>
                  <a:gdLst>
                    <a:gd name="T0" fmla="*/ 1 w 508"/>
                    <a:gd name="T1" fmla="*/ 107 h 432"/>
                    <a:gd name="T2" fmla="*/ 5 w 508"/>
                    <a:gd name="T3" fmla="*/ 108 h 432"/>
                    <a:gd name="T4" fmla="*/ 128 w 508"/>
                    <a:gd name="T5" fmla="*/ 5 h 432"/>
                    <a:gd name="T6" fmla="*/ 124 w 508"/>
                    <a:gd name="T7" fmla="*/ 0 h 432"/>
                    <a:gd name="T8" fmla="*/ 1 w 508"/>
                    <a:gd name="T9" fmla="*/ 103 h 432"/>
                    <a:gd name="T10" fmla="*/ 6 w 508"/>
                    <a:gd name="T11" fmla="*/ 104 h 432"/>
                    <a:gd name="T12" fmla="*/ 1 w 508"/>
                    <a:gd name="T13" fmla="*/ 103 h 432"/>
                    <a:gd name="T14" fmla="*/ 0 w 508"/>
                    <a:gd name="T15" fmla="*/ 105 h 432"/>
                    <a:gd name="T16" fmla="*/ 1 w 508"/>
                    <a:gd name="T17" fmla="*/ 107 h 432"/>
                    <a:gd name="T18" fmla="*/ 3 w 508"/>
                    <a:gd name="T19" fmla="*/ 108 h 432"/>
                    <a:gd name="T20" fmla="*/ 5 w 508"/>
                    <a:gd name="T21" fmla="*/ 108 h 432"/>
                    <a:gd name="T22" fmla="*/ 1 w 508"/>
                    <a:gd name="T23" fmla="*/ 107 h 4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8" h="432">
                      <a:moveTo>
                        <a:pt x="2" y="428"/>
                      </a:moveTo>
                      <a:lnTo>
                        <a:pt x="19" y="430"/>
                      </a:lnTo>
                      <a:lnTo>
                        <a:pt x="508" y="20"/>
                      </a:lnTo>
                      <a:lnTo>
                        <a:pt x="492" y="0"/>
                      </a:lnTo>
                      <a:lnTo>
                        <a:pt x="4" y="411"/>
                      </a:lnTo>
                      <a:lnTo>
                        <a:pt x="21" y="413"/>
                      </a:lnTo>
                      <a:lnTo>
                        <a:pt x="4" y="411"/>
                      </a:lnTo>
                      <a:lnTo>
                        <a:pt x="0" y="419"/>
                      </a:lnTo>
                      <a:lnTo>
                        <a:pt x="4" y="428"/>
                      </a:lnTo>
                      <a:lnTo>
                        <a:pt x="10" y="432"/>
                      </a:lnTo>
                      <a:lnTo>
                        <a:pt x="19" y="430"/>
                      </a:lnTo>
                      <a:lnTo>
                        <a:pt x="2" y="4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 name="Freeform 65">
                  <a:extLst>
                    <a:ext uri="{FF2B5EF4-FFF2-40B4-BE49-F238E27FC236}">
                      <a16:creationId xmlns:a16="http://schemas.microsoft.com/office/drawing/2014/main" id="{35DFC97E-CFE9-4152-B4E8-20E3A2FD6038}"/>
                    </a:ext>
                  </a:extLst>
                </p:cNvPr>
                <p:cNvSpPr>
                  <a:spLocks/>
                </p:cNvSpPr>
                <p:nvPr/>
              </p:nvSpPr>
              <p:spPr bwMode="auto">
                <a:xfrm>
                  <a:off x="1526" y="2801"/>
                  <a:ext cx="73" cy="86"/>
                </a:xfrm>
                <a:custGeom>
                  <a:avLst/>
                  <a:gdLst>
                    <a:gd name="T0" fmla="*/ 3 w 147"/>
                    <a:gd name="T1" fmla="*/ 6 h 170"/>
                    <a:gd name="T2" fmla="*/ 0 w 147"/>
                    <a:gd name="T3" fmla="*/ 5 h 170"/>
                    <a:gd name="T4" fmla="*/ 32 w 147"/>
                    <a:gd name="T5" fmla="*/ 44 h 170"/>
                    <a:gd name="T6" fmla="*/ 36 w 147"/>
                    <a:gd name="T7" fmla="*/ 39 h 170"/>
                    <a:gd name="T8" fmla="*/ 5 w 147"/>
                    <a:gd name="T9" fmla="*/ 1 h 170"/>
                    <a:gd name="T10" fmla="*/ 3 w 147"/>
                    <a:gd name="T11" fmla="*/ 0 h 170"/>
                    <a:gd name="T12" fmla="*/ 5 w 147"/>
                    <a:gd name="T13" fmla="*/ 1 h 170"/>
                    <a:gd name="T14" fmla="*/ 3 w 147"/>
                    <a:gd name="T15" fmla="*/ 0 h 170"/>
                    <a:gd name="T16" fmla="*/ 1 w 147"/>
                    <a:gd name="T17" fmla="*/ 1 h 170"/>
                    <a:gd name="T18" fmla="*/ 0 w 147"/>
                    <a:gd name="T19" fmla="*/ 3 h 170"/>
                    <a:gd name="T20" fmla="*/ 0 w 147"/>
                    <a:gd name="T21" fmla="*/ 5 h 170"/>
                    <a:gd name="T22" fmla="*/ 3 w 147"/>
                    <a:gd name="T23" fmla="*/ 6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170">
                      <a:moveTo>
                        <a:pt x="12" y="23"/>
                      </a:moveTo>
                      <a:lnTo>
                        <a:pt x="2" y="19"/>
                      </a:lnTo>
                      <a:lnTo>
                        <a:pt x="128" y="170"/>
                      </a:lnTo>
                      <a:lnTo>
                        <a:pt x="147" y="155"/>
                      </a:lnTo>
                      <a:lnTo>
                        <a:pt x="22" y="4"/>
                      </a:lnTo>
                      <a:lnTo>
                        <a:pt x="12" y="0"/>
                      </a:lnTo>
                      <a:lnTo>
                        <a:pt x="22" y="4"/>
                      </a:lnTo>
                      <a:lnTo>
                        <a:pt x="14" y="0"/>
                      </a:lnTo>
                      <a:lnTo>
                        <a:pt x="4" y="2"/>
                      </a:lnTo>
                      <a:lnTo>
                        <a:pt x="0" y="9"/>
                      </a:lnTo>
                      <a:lnTo>
                        <a:pt x="2" y="19"/>
                      </a:lnTo>
                      <a:lnTo>
                        <a:pt x="1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 name="Freeform 66">
                  <a:extLst>
                    <a:ext uri="{FF2B5EF4-FFF2-40B4-BE49-F238E27FC236}">
                      <a16:creationId xmlns:a16="http://schemas.microsoft.com/office/drawing/2014/main" id="{03C65A99-8DED-4072-B48E-4E34BC45D188}"/>
                    </a:ext>
                  </a:extLst>
                </p:cNvPr>
                <p:cNvSpPr>
                  <a:spLocks/>
                </p:cNvSpPr>
                <p:nvPr/>
              </p:nvSpPr>
              <p:spPr bwMode="auto">
                <a:xfrm>
                  <a:off x="1456" y="2795"/>
                  <a:ext cx="75" cy="18"/>
                </a:xfrm>
                <a:custGeom>
                  <a:avLst/>
                  <a:gdLst>
                    <a:gd name="T0" fmla="*/ 0 w 151"/>
                    <a:gd name="T1" fmla="*/ 2 h 35"/>
                    <a:gd name="T2" fmla="*/ 3 w 151"/>
                    <a:gd name="T3" fmla="*/ 6 h 35"/>
                    <a:gd name="T4" fmla="*/ 37 w 151"/>
                    <a:gd name="T5" fmla="*/ 9 h 35"/>
                    <a:gd name="T6" fmla="*/ 37 w 151"/>
                    <a:gd name="T7" fmla="*/ 3 h 35"/>
                    <a:gd name="T8" fmla="*/ 3 w 151"/>
                    <a:gd name="T9" fmla="*/ 0 h 35"/>
                    <a:gd name="T10" fmla="*/ 5 w 151"/>
                    <a:gd name="T11" fmla="*/ 5 h 35"/>
                    <a:gd name="T12" fmla="*/ 3 w 151"/>
                    <a:gd name="T13" fmla="*/ 0 h 35"/>
                    <a:gd name="T14" fmla="*/ 1 w 151"/>
                    <a:gd name="T15" fmla="*/ 1 h 35"/>
                    <a:gd name="T16" fmla="*/ 0 w 151"/>
                    <a:gd name="T17" fmla="*/ 3 h 35"/>
                    <a:gd name="T18" fmla="*/ 1 w 151"/>
                    <a:gd name="T19" fmla="*/ 5 h 35"/>
                    <a:gd name="T20" fmla="*/ 3 w 151"/>
                    <a:gd name="T21" fmla="*/ 6 h 35"/>
                    <a:gd name="T22" fmla="*/ 0 w 151"/>
                    <a:gd name="T23" fmla="*/ 2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35">
                      <a:moveTo>
                        <a:pt x="2" y="6"/>
                      </a:moveTo>
                      <a:lnTo>
                        <a:pt x="12" y="23"/>
                      </a:lnTo>
                      <a:lnTo>
                        <a:pt x="151" y="35"/>
                      </a:lnTo>
                      <a:lnTo>
                        <a:pt x="151" y="12"/>
                      </a:lnTo>
                      <a:lnTo>
                        <a:pt x="12" y="0"/>
                      </a:lnTo>
                      <a:lnTo>
                        <a:pt x="21" y="18"/>
                      </a:lnTo>
                      <a:lnTo>
                        <a:pt x="12" y="0"/>
                      </a:lnTo>
                      <a:lnTo>
                        <a:pt x="4" y="4"/>
                      </a:lnTo>
                      <a:lnTo>
                        <a:pt x="0" y="12"/>
                      </a:lnTo>
                      <a:lnTo>
                        <a:pt x="4" y="20"/>
                      </a:lnTo>
                      <a:lnTo>
                        <a:pt x="12" y="23"/>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 name="Freeform 67">
                  <a:extLst>
                    <a:ext uri="{FF2B5EF4-FFF2-40B4-BE49-F238E27FC236}">
                      <a16:creationId xmlns:a16="http://schemas.microsoft.com/office/drawing/2014/main" id="{C358D8B1-F8DF-4A16-B476-4F146A1D4EC3}"/>
                    </a:ext>
                  </a:extLst>
                </p:cNvPr>
                <p:cNvSpPr>
                  <a:spLocks/>
                </p:cNvSpPr>
                <p:nvPr/>
              </p:nvSpPr>
              <p:spPr bwMode="auto">
                <a:xfrm>
                  <a:off x="1457" y="2551"/>
                  <a:ext cx="199" cy="253"/>
                </a:xfrm>
                <a:custGeom>
                  <a:avLst/>
                  <a:gdLst>
                    <a:gd name="T0" fmla="*/ 95 w 398"/>
                    <a:gd name="T1" fmla="*/ 0 h 507"/>
                    <a:gd name="T2" fmla="*/ 95 w 398"/>
                    <a:gd name="T3" fmla="*/ 1 h 507"/>
                    <a:gd name="T4" fmla="*/ 89 w 398"/>
                    <a:gd name="T5" fmla="*/ 8 h 507"/>
                    <a:gd name="T6" fmla="*/ 83 w 398"/>
                    <a:gd name="T7" fmla="*/ 15 h 507"/>
                    <a:gd name="T8" fmla="*/ 77 w 398"/>
                    <a:gd name="T9" fmla="*/ 23 h 507"/>
                    <a:gd name="T10" fmla="*/ 71 w 398"/>
                    <a:gd name="T11" fmla="*/ 30 h 507"/>
                    <a:gd name="T12" fmla="*/ 65 w 398"/>
                    <a:gd name="T13" fmla="*/ 37 h 507"/>
                    <a:gd name="T14" fmla="*/ 60 w 398"/>
                    <a:gd name="T15" fmla="*/ 44 h 507"/>
                    <a:gd name="T16" fmla="*/ 54 w 398"/>
                    <a:gd name="T17" fmla="*/ 51 h 507"/>
                    <a:gd name="T18" fmla="*/ 48 w 398"/>
                    <a:gd name="T19" fmla="*/ 59 h 507"/>
                    <a:gd name="T20" fmla="*/ 42 w 398"/>
                    <a:gd name="T21" fmla="*/ 66 h 507"/>
                    <a:gd name="T22" fmla="*/ 36 w 398"/>
                    <a:gd name="T23" fmla="*/ 73 h 507"/>
                    <a:gd name="T24" fmla="*/ 30 w 398"/>
                    <a:gd name="T25" fmla="*/ 81 h 507"/>
                    <a:gd name="T26" fmla="*/ 24 w 398"/>
                    <a:gd name="T27" fmla="*/ 89 h 507"/>
                    <a:gd name="T28" fmla="*/ 18 w 398"/>
                    <a:gd name="T29" fmla="*/ 97 h 507"/>
                    <a:gd name="T30" fmla="*/ 13 w 398"/>
                    <a:gd name="T31" fmla="*/ 105 h 507"/>
                    <a:gd name="T32" fmla="*/ 6 w 398"/>
                    <a:gd name="T33" fmla="*/ 114 h 507"/>
                    <a:gd name="T34" fmla="*/ 0 w 398"/>
                    <a:gd name="T35" fmla="*/ 123 h 507"/>
                    <a:gd name="T36" fmla="*/ 5 w 398"/>
                    <a:gd name="T37" fmla="*/ 126 h 507"/>
                    <a:gd name="T38" fmla="*/ 11 w 398"/>
                    <a:gd name="T39" fmla="*/ 117 h 507"/>
                    <a:gd name="T40" fmla="*/ 17 w 398"/>
                    <a:gd name="T41" fmla="*/ 109 h 507"/>
                    <a:gd name="T42" fmla="*/ 23 w 398"/>
                    <a:gd name="T43" fmla="*/ 101 h 507"/>
                    <a:gd name="T44" fmla="*/ 29 w 398"/>
                    <a:gd name="T45" fmla="*/ 93 h 507"/>
                    <a:gd name="T46" fmla="*/ 35 w 398"/>
                    <a:gd name="T47" fmla="*/ 85 h 507"/>
                    <a:gd name="T48" fmla="*/ 41 w 398"/>
                    <a:gd name="T49" fmla="*/ 77 h 507"/>
                    <a:gd name="T50" fmla="*/ 47 w 398"/>
                    <a:gd name="T51" fmla="*/ 70 h 507"/>
                    <a:gd name="T52" fmla="*/ 53 w 398"/>
                    <a:gd name="T53" fmla="*/ 62 h 507"/>
                    <a:gd name="T54" fmla="*/ 59 w 398"/>
                    <a:gd name="T55" fmla="*/ 55 h 507"/>
                    <a:gd name="T56" fmla="*/ 65 w 398"/>
                    <a:gd name="T57" fmla="*/ 48 h 507"/>
                    <a:gd name="T58" fmla="*/ 70 w 398"/>
                    <a:gd name="T59" fmla="*/ 41 h 507"/>
                    <a:gd name="T60" fmla="*/ 76 w 398"/>
                    <a:gd name="T61" fmla="*/ 34 h 507"/>
                    <a:gd name="T62" fmla="*/ 82 w 398"/>
                    <a:gd name="T63" fmla="*/ 27 h 507"/>
                    <a:gd name="T64" fmla="*/ 88 w 398"/>
                    <a:gd name="T65" fmla="*/ 19 h 507"/>
                    <a:gd name="T66" fmla="*/ 94 w 398"/>
                    <a:gd name="T67" fmla="*/ 12 h 507"/>
                    <a:gd name="T68" fmla="*/ 99 w 398"/>
                    <a:gd name="T69" fmla="*/ 5 h 507"/>
                    <a:gd name="T70" fmla="*/ 99 w 398"/>
                    <a:gd name="T71" fmla="*/ 5 h 507"/>
                    <a:gd name="T72" fmla="*/ 99 w 398"/>
                    <a:gd name="T73" fmla="*/ 5 h 507"/>
                    <a:gd name="T74" fmla="*/ 100 w 398"/>
                    <a:gd name="T75" fmla="*/ 2 h 507"/>
                    <a:gd name="T76" fmla="*/ 99 w 398"/>
                    <a:gd name="T77" fmla="*/ 0 h 507"/>
                    <a:gd name="T78" fmla="*/ 96 w 398"/>
                    <a:gd name="T79" fmla="*/ 0 h 507"/>
                    <a:gd name="T80" fmla="*/ 95 w 398"/>
                    <a:gd name="T81" fmla="*/ 1 h 507"/>
                    <a:gd name="T82" fmla="*/ 95 w 398"/>
                    <a:gd name="T83" fmla="*/ 0 h 5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8" h="507">
                      <a:moveTo>
                        <a:pt x="379" y="2"/>
                      </a:moveTo>
                      <a:lnTo>
                        <a:pt x="377" y="4"/>
                      </a:lnTo>
                      <a:lnTo>
                        <a:pt x="353" y="33"/>
                      </a:lnTo>
                      <a:lnTo>
                        <a:pt x="330" y="63"/>
                      </a:lnTo>
                      <a:lnTo>
                        <a:pt x="306" y="92"/>
                      </a:lnTo>
                      <a:lnTo>
                        <a:pt x="282" y="122"/>
                      </a:lnTo>
                      <a:lnTo>
                        <a:pt x="259" y="149"/>
                      </a:lnTo>
                      <a:lnTo>
                        <a:pt x="237" y="179"/>
                      </a:lnTo>
                      <a:lnTo>
                        <a:pt x="214" y="206"/>
                      </a:lnTo>
                      <a:lnTo>
                        <a:pt x="190" y="236"/>
                      </a:lnTo>
                      <a:lnTo>
                        <a:pt x="167" y="265"/>
                      </a:lnTo>
                      <a:lnTo>
                        <a:pt x="143" y="295"/>
                      </a:lnTo>
                      <a:lnTo>
                        <a:pt x="119" y="326"/>
                      </a:lnTo>
                      <a:lnTo>
                        <a:pt x="96" y="357"/>
                      </a:lnTo>
                      <a:lnTo>
                        <a:pt x="72" y="389"/>
                      </a:lnTo>
                      <a:lnTo>
                        <a:pt x="49" y="422"/>
                      </a:lnTo>
                      <a:lnTo>
                        <a:pt x="23" y="459"/>
                      </a:lnTo>
                      <a:lnTo>
                        <a:pt x="0" y="495"/>
                      </a:lnTo>
                      <a:lnTo>
                        <a:pt x="19" y="507"/>
                      </a:lnTo>
                      <a:lnTo>
                        <a:pt x="43" y="471"/>
                      </a:lnTo>
                      <a:lnTo>
                        <a:pt x="68" y="438"/>
                      </a:lnTo>
                      <a:lnTo>
                        <a:pt x="92" y="404"/>
                      </a:lnTo>
                      <a:lnTo>
                        <a:pt x="116" y="373"/>
                      </a:lnTo>
                      <a:lnTo>
                        <a:pt x="139" y="342"/>
                      </a:lnTo>
                      <a:lnTo>
                        <a:pt x="163" y="310"/>
                      </a:lnTo>
                      <a:lnTo>
                        <a:pt x="186" y="281"/>
                      </a:lnTo>
                      <a:lnTo>
                        <a:pt x="210" y="251"/>
                      </a:lnTo>
                      <a:lnTo>
                        <a:pt x="233" y="222"/>
                      </a:lnTo>
                      <a:lnTo>
                        <a:pt x="257" y="194"/>
                      </a:lnTo>
                      <a:lnTo>
                        <a:pt x="278" y="165"/>
                      </a:lnTo>
                      <a:lnTo>
                        <a:pt x="302" y="137"/>
                      </a:lnTo>
                      <a:lnTo>
                        <a:pt x="326" y="108"/>
                      </a:lnTo>
                      <a:lnTo>
                        <a:pt x="349" y="79"/>
                      </a:lnTo>
                      <a:lnTo>
                        <a:pt x="373" y="49"/>
                      </a:lnTo>
                      <a:lnTo>
                        <a:pt x="396" y="20"/>
                      </a:lnTo>
                      <a:lnTo>
                        <a:pt x="394" y="22"/>
                      </a:lnTo>
                      <a:lnTo>
                        <a:pt x="396" y="20"/>
                      </a:lnTo>
                      <a:lnTo>
                        <a:pt x="398" y="10"/>
                      </a:lnTo>
                      <a:lnTo>
                        <a:pt x="394" y="2"/>
                      </a:lnTo>
                      <a:lnTo>
                        <a:pt x="384" y="0"/>
                      </a:lnTo>
                      <a:lnTo>
                        <a:pt x="377" y="4"/>
                      </a:lnTo>
                      <a:lnTo>
                        <a:pt x="37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567" name="Line 68">
              <a:extLst>
                <a:ext uri="{FF2B5EF4-FFF2-40B4-BE49-F238E27FC236}">
                  <a16:creationId xmlns:a16="http://schemas.microsoft.com/office/drawing/2014/main" id="{61E8C5CE-33E8-463A-A373-7D41DAF8FDFC}"/>
                </a:ext>
              </a:extLst>
            </p:cNvPr>
            <p:cNvSpPr>
              <a:spLocks noChangeShapeType="1"/>
            </p:cNvSpPr>
            <p:nvPr/>
          </p:nvSpPr>
          <p:spPr bwMode="auto">
            <a:xfrm>
              <a:off x="2904" y="1824"/>
              <a:ext cx="60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nchor="ctr">
              <a:spAutoFit/>
            </a:bodyPr>
            <a:lstStyle/>
            <a:p>
              <a:endParaRPr lang="en-US"/>
            </a:p>
          </p:txBody>
        </p:sp>
      </p:grpSp>
      <p:sp>
        <p:nvSpPr>
          <p:cNvPr id="627" name="AutoShape 16">
            <a:extLst>
              <a:ext uri="{FF2B5EF4-FFF2-40B4-BE49-F238E27FC236}">
                <a16:creationId xmlns:a16="http://schemas.microsoft.com/office/drawing/2014/main" id="{AAB8327B-9A8D-47E2-8AEB-5D9D47DB4506}"/>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Text Box 99">
            <a:extLst>
              <a:ext uri="{FF2B5EF4-FFF2-40B4-BE49-F238E27FC236}">
                <a16:creationId xmlns:a16="http://schemas.microsoft.com/office/drawing/2014/main" id="{72CE82A3-9AA1-48F0-959B-F6BF9AD7FC7C}"/>
              </a:ext>
            </a:extLst>
          </p:cNvPr>
          <p:cNvSpPr txBox="1">
            <a:spLocks noChangeArrowheads="1"/>
          </p:cNvSpPr>
          <p:nvPr/>
        </p:nvSpPr>
        <p:spPr bwMode="auto">
          <a:xfrm>
            <a:off x="1066800" y="2438400"/>
            <a:ext cx="4800600" cy="1169551"/>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dirty="0"/>
              <a:t>In cases where a lockout device can’t be used, a tag must be placed as close as possible to the isolating device.</a:t>
            </a:r>
          </a:p>
          <a:p>
            <a:pPr algn="ctr"/>
            <a:endParaRPr lang="en-US" altLang="en-US" dirty="0"/>
          </a:p>
          <a:p>
            <a:pPr algn="ctr"/>
            <a:r>
              <a:rPr lang="en-US" altLang="en-US" dirty="0"/>
              <a:t>The tag must clearly state that it is prohibited to activate the isolating device.</a:t>
            </a:r>
          </a:p>
        </p:txBody>
      </p:sp>
      <p:sp>
        <p:nvSpPr>
          <p:cNvPr id="58372" name="Text Box 167">
            <a:extLst>
              <a:ext uri="{FF2B5EF4-FFF2-40B4-BE49-F238E27FC236}">
                <a16:creationId xmlns:a16="http://schemas.microsoft.com/office/drawing/2014/main" id="{27165685-1792-4832-BEE8-6A59C83F6D2E}"/>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4</a:t>
            </a:r>
            <a:endParaRPr lang="en-US" altLang="en-US" sz="2000" dirty="0"/>
          </a:p>
          <a:p>
            <a:pPr algn="ctr"/>
            <a:r>
              <a:rPr lang="en-US" altLang="en-US" sz="2000" dirty="0"/>
              <a:t>PLACING TAGS</a:t>
            </a:r>
            <a:endParaRPr lang="en-US" altLang="en-US" dirty="0"/>
          </a:p>
        </p:txBody>
      </p:sp>
      <p:sp>
        <p:nvSpPr>
          <p:cNvPr id="58373" name="Line 168">
            <a:extLst>
              <a:ext uri="{FF2B5EF4-FFF2-40B4-BE49-F238E27FC236}">
                <a16:creationId xmlns:a16="http://schemas.microsoft.com/office/drawing/2014/main" id="{031AB92C-D055-480D-9399-E23382AFDC4F}"/>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58374" name="Text Box 733">
            <a:extLst>
              <a:ext uri="{FF2B5EF4-FFF2-40B4-BE49-F238E27FC236}">
                <a16:creationId xmlns:a16="http://schemas.microsoft.com/office/drawing/2014/main" id="{31FB33B3-3D9D-45A7-8ED3-C240E02AF2DC}"/>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Controlling hazardous energy</a:t>
            </a:r>
          </a:p>
        </p:txBody>
      </p:sp>
      <p:grpSp>
        <p:nvGrpSpPr>
          <p:cNvPr id="58375" name="Group 750">
            <a:extLst>
              <a:ext uri="{FF2B5EF4-FFF2-40B4-BE49-F238E27FC236}">
                <a16:creationId xmlns:a16="http://schemas.microsoft.com/office/drawing/2014/main" id="{4C9FE663-FBDC-4FD9-B15E-5183847A2B8E}"/>
              </a:ext>
            </a:extLst>
          </p:cNvPr>
          <p:cNvGrpSpPr>
            <a:grpSpLocks/>
          </p:cNvGrpSpPr>
          <p:nvPr/>
        </p:nvGrpSpPr>
        <p:grpSpPr bwMode="auto">
          <a:xfrm>
            <a:off x="520700" y="7481888"/>
            <a:ext cx="5624513" cy="1333500"/>
            <a:chOff x="328" y="4713"/>
            <a:chExt cx="3543" cy="840"/>
          </a:xfrm>
        </p:grpSpPr>
        <p:pic>
          <p:nvPicPr>
            <p:cNvPr id="58379" name="Picture 743">
              <a:extLst>
                <a:ext uri="{FF2B5EF4-FFF2-40B4-BE49-F238E27FC236}">
                  <a16:creationId xmlns:a16="http://schemas.microsoft.com/office/drawing/2014/main" id="{6170464F-D134-4C77-A61D-424917E36CA2}"/>
                </a:ext>
              </a:extLst>
            </p:cNvPr>
            <p:cNvPicPr>
              <a:picLocks noChangeAspect="1" noChangeArrowheads="1"/>
            </p:cNvPicPr>
            <p:nvPr/>
          </p:nvPicPr>
          <p:blipFill>
            <a:blip r:embed="rId4">
              <a:lum bright="20000"/>
              <a:extLst>
                <a:ext uri="{28A0092B-C50C-407E-A947-70E740481C1C}">
                  <a14:useLocalDpi xmlns:a14="http://schemas.microsoft.com/office/drawing/2010/main" val="0"/>
                </a:ext>
              </a:extLst>
            </a:blip>
            <a:srcRect/>
            <a:stretch>
              <a:fillRect/>
            </a:stretch>
          </p:blipFill>
          <p:spPr bwMode="auto">
            <a:xfrm>
              <a:off x="3248" y="4713"/>
              <a:ext cx="623" cy="840"/>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58380" name="Text Box 744">
              <a:extLst>
                <a:ext uri="{FF2B5EF4-FFF2-40B4-BE49-F238E27FC236}">
                  <a16:creationId xmlns:a16="http://schemas.microsoft.com/office/drawing/2014/main" id="{F456CFEB-E080-4EF3-B586-F1C2F4B0B581}"/>
                </a:ext>
              </a:extLst>
            </p:cNvPr>
            <p:cNvSpPr txBox="1">
              <a:spLocks noChangeArrowheads="1"/>
            </p:cNvSpPr>
            <p:nvPr/>
          </p:nvSpPr>
          <p:spPr bwMode="auto">
            <a:xfrm>
              <a:off x="328" y="4884"/>
              <a:ext cx="2869" cy="523"/>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sz="1200"/>
                <a:t>Write your name, date, and when the work will be completed.</a:t>
              </a:r>
            </a:p>
            <a:p>
              <a:r>
                <a:rPr lang="en-US" altLang="en-US" sz="1200"/>
                <a:t> </a:t>
              </a:r>
            </a:p>
            <a:p>
              <a:r>
                <a:rPr lang="en-US" altLang="en-US" sz="1200"/>
                <a:t>This tells others who is working on the equipment and when the maintenance or service work will be completed.</a:t>
              </a:r>
            </a:p>
          </p:txBody>
        </p:sp>
      </p:grpSp>
      <p:grpSp>
        <p:nvGrpSpPr>
          <p:cNvPr id="58376" name="Group 747">
            <a:extLst>
              <a:ext uri="{FF2B5EF4-FFF2-40B4-BE49-F238E27FC236}">
                <a16:creationId xmlns:a16="http://schemas.microsoft.com/office/drawing/2014/main" id="{69250127-2E62-4FA3-AE23-2AF16238B83A}"/>
              </a:ext>
            </a:extLst>
          </p:cNvPr>
          <p:cNvGrpSpPr>
            <a:grpSpLocks/>
          </p:cNvGrpSpPr>
          <p:nvPr/>
        </p:nvGrpSpPr>
        <p:grpSpPr bwMode="auto">
          <a:xfrm>
            <a:off x="800100" y="3756025"/>
            <a:ext cx="5356225" cy="3527425"/>
            <a:chOff x="516" y="3019"/>
            <a:chExt cx="3374" cy="2222"/>
          </a:xfrm>
        </p:grpSpPr>
        <p:graphicFrame>
          <p:nvGraphicFramePr>
            <p:cNvPr id="58377" name="Object 748">
              <a:extLst>
                <a:ext uri="{FF2B5EF4-FFF2-40B4-BE49-F238E27FC236}">
                  <a16:creationId xmlns:a16="http://schemas.microsoft.com/office/drawing/2014/main" id="{F3507593-78F2-4424-86FB-F0F7CFC65B49}"/>
                </a:ext>
              </a:extLst>
            </p:cNvPr>
            <p:cNvGraphicFramePr>
              <a:graphicFrameLocks noChangeAspect="1"/>
            </p:cNvGraphicFramePr>
            <p:nvPr/>
          </p:nvGraphicFramePr>
          <p:xfrm>
            <a:off x="2642" y="3081"/>
            <a:ext cx="1248" cy="2160"/>
          </p:xfrm>
          <a:graphic>
            <a:graphicData uri="http://schemas.openxmlformats.org/presentationml/2006/ole">
              <mc:AlternateContent xmlns:mc="http://schemas.openxmlformats.org/markup-compatibility/2006">
                <mc:Choice xmlns:v="urn:schemas-microsoft-com:vml" Requires="v">
                  <p:oleObj spid="_x0000_s58412" name="Clip" r:id="rId5" imgW="1452067" imgH="2511857" progId="MS_ClipArt_Gallery.2">
                    <p:embed/>
                  </p:oleObj>
                </mc:Choice>
                <mc:Fallback>
                  <p:oleObj name="Clip" r:id="rId5" imgW="1452067" imgH="2511857" progId="MS_ClipArt_Gallery.2">
                    <p:embed/>
                    <p:pic>
                      <p:nvPicPr>
                        <p:cNvPr id="0" name="Object 74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42" y="3081"/>
                          <a:ext cx="1248" cy="21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58378" name="Picture 749" descr="C:\Documents and Settings\OSHA Guest\Desktop\Danger tag.jpg">
              <a:extLst>
                <a:ext uri="{FF2B5EF4-FFF2-40B4-BE49-F238E27FC236}">
                  <a16:creationId xmlns:a16="http://schemas.microsoft.com/office/drawing/2014/main" id="{1A7BBD4C-934D-475B-BEA2-BF4E8D8F1FB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6" y="3019"/>
              <a:ext cx="1295" cy="2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AutoShape 16">
            <a:extLst>
              <a:ext uri="{FF2B5EF4-FFF2-40B4-BE49-F238E27FC236}">
                <a16:creationId xmlns:a16="http://schemas.microsoft.com/office/drawing/2014/main" id="{E32AA072-80F6-43DE-AD2C-4D18725F766A}"/>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Text Box 4">
            <a:extLst>
              <a:ext uri="{FF2B5EF4-FFF2-40B4-BE49-F238E27FC236}">
                <a16:creationId xmlns:a16="http://schemas.microsoft.com/office/drawing/2014/main" id="{F24FFFB8-992E-47D3-867A-9FB95E928BC6}"/>
              </a:ext>
            </a:extLst>
          </p:cNvPr>
          <p:cNvSpPr txBox="1">
            <a:spLocks noChangeArrowheads="1"/>
          </p:cNvSpPr>
          <p:nvPr/>
        </p:nvSpPr>
        <p:spPr bwMode="auto">
          <a:xfrm>
            <a:off x="1066800" y="2438400"/>
            <a:ext cx="4800600" cy="138499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En casos donde no se pueda usar un seguro con candado, se fijará una etiqueta lo más cerca posible al dispositivo de aislamiento. </a:t>
            </a:r>
          </a:p>
          <a:p>
            <a:pPr algn="ctr"/>
            <a:endParaRPr lang="en-US" altLang="en-US"/>
          </a:p>
          <a:p>
            <a:pPr algn="ctr"/>
            <a:r>
              <a:rPr lang="en-US" altLang="en-US"/>
              <a:t>La etiqueta dirá claramente que está prohibido accionar el dispositivo de aislamiento.</a:t>
            </a:r>
          </a:p>
        </p:txBody>
      </p:sp>
      <p:sp>
        <p:nvSpPr>
          <p:cNvPr id="60420" name="Text Box 5">
            <a:extLst>
              <a:ext uri="{FF2B5EF4-FFF2-40B4-BE49-F238E27FC236}">
                <a16:creationId xmlns:a16="http://schemas.microsoft.com/office/drawing/2014/main" id="{DFBB2274-C02A-4FAA-9B83-B05CB75ECA7C}"/>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Controlando</a:t>
            </a:r>
            <a:r>
              <a:rPr lang="en-US" altLang="en-US" sz="2800" dirty="0"/>
              <a:t> la </a:t>
            </a:r>
            <a:r>
              <a:rPr lang="en-US" altLang="en-US" sz="2800" dirty="0" err="1"/>
              <a:t>energía</a:t>
            </a:r>
            <a:r>
              <a:rPr lang="en-US" altLang="en-US" sz="2800" dirty="0"/>
              <a:t> </a:t>
            </a:r>
            <a:r>
              <a:rPr lang="en-US" altLang="en-US" sz="2800" dirty="0" err="1"/>
              <a:t>peligrosa</a:t>
            </a:r>
            <a:endParaRPr lang="en-US" altLang="en-US" sz="2800" dirty="0"/>
          </a:p>
        </p:txBody>
      </p:sp>
      <p:sp>
        <p:nvSpPr>
          <p:cNvPr id="60421" name="Text Box 6">
            <a:extLst>
              <a:ext uri="{FF2B5EF4-FFF2-40B4-BE49-F238E27FC236}">
                <a16:creationId xmlns:a16="http://schemas.microsoft.com/office/drawing/2014/main" id="{BD753A23-D24D-4DD2-ABBE-ECD1DA394329}"/>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4</a:t>
            </a:r>
            <a:endParaRPr lang="en-US" altLang="en-US" sz="2000" dirty="0"/>
          </a:p>
          <a:p>
            <a:pPr algn="ctr"/>
            <a:r>
              <a:rPr lang="en-US" altLang="en-US" sz="2000" dirty="0"/>
              <a:t>COLOCANDO LAS ETIQUETAS</a:t>
            </a:r>
            <a:endParaRPr lang="en-US" altLang="en-US" dirty="0"/>
          </a:p>
        </p:txBody>
      </p:sp>
      <p:sp>
        <p:nvSpPr>
          <p:cNvPr id="60422" name="Line 7">
            <a:extLst>
              <a:ext uri="{FF2B5EF4-FFF2-40B4-BE49-F238E27FC236}">
                <a16:creationId xmlns:a16="http://schemas.microsoft.com/office/drawing/2014/main" id="{4D122141-1FEA-46DC-B6A9-AFB9B3BB47C7}"/>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grpSp>
        <p:nvGrpSpPr>
          <p:cNvPr id="60423" name="Group 36">
            <a:extLst>
              <a:ext uri="{FF2B5EF4-FFF2-40B4-BE49-F238E27FC236}">
                <a16:creationId xmlns:a16="http://schemas.microsoft.com/office/drawing/2014/main" id="{79D0E37D-12C5-41C0-84A0-3213EA778D9A}"/>
              </a:ext>
            </a:extLst>
          </p:cNvPr>
          <p:cNvGrpSpPr>
            <a:grpSpLocks/>
          </p:cNvGrpSpPr>
          <p:nvPr/>
        </p:nvGrpSpPr>
        <p:grpSpPr bwMode="auto">
          <a:xfrm>
            <a:off x="520700" y="7481888"/>
            <a:ext cx="5624513" cy="1333500"/>
            <a:chOff x="328" y="4713"/>
            <a:chExt cx="3543" cy="840"/>
          </a:xfrm>
        </p:grpSpPr>
        <p:pic>
          <p:nvPicPr>
            <p:cNvPr id="60427" name="Picture 28">
              <a:extLst>
                <a:ext uri="{FF2B5EF4-FFF2-40B4-BE49-F238E27FC236}">
                  <a16:creationId xmlns:a16="http://schemas.microsoft.com/office/drawing/2014/main" id="{B683CAC2-00A3-4D9E-A651-AB86A6A7FC20}"/>
                </a:ext>
              </a:extLst>
            </p:cNvPr>
            <p:cNvPicPr>
              <a:picLocks noChangeAspect="1" noChangeArrowheads="1"/>
            </p:cNvPicPr>
            <p:nvPr/>
          </p:nvPicPr>
          <p:blipFill>
            <a:blip r:embed="rId4">
              <a:lum bright="20000"/>
              <a:extLst>
                <a:ext uri="{28A0092B-C50C-407E-A947-70E740481C1C}">
                  <a14:useLocalDpi xmlns:a14="http://schemas.microsoft.com/office/drawing/2010/main" val="0"/>
                </a:ext>
              </a:extLst>
            </a:blip>
            <a:srcRect/>
            <a:stretch>
              <a:fillRect/>
            </a:stretch>
          </p:blipFill>
          <p:spPr bwMode="auto">
            <a:xfrm>
              <a:off x="3248" y="4713"/>
              <a:ext cx="623" cy="840"/>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60428" name="Text Box 29">
              <a:extLst>
                <a:ext uri="{FF2B5EF4-FFF2-40B4-BE49-F238E27FC236}">
                  <a16:creationId xmlns:a16="http://schemas.microsoft.com/office/drawing/2014/main" id="{38E802A7-AB32-497C-A4A9-11A3EC94A829}"/>
                </a:ext>
              </a:extLst>
            </p:cNvPr>
            <p:cNvSpPr txBox="1">
              <a:spLocks noChangeArrowheads="1"/>
            </p:cNvSpPr>
            <p:nvPr/>
          </p:nvSpPr>
          <p:spPr bwMode="auto">
            <a:xfrm>
              <a:off x="328" y="4884"/>
              <a:ext cx="2869" cy="523"/>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sz="1200"/>
                <a:t>Escriba su nombre, la fecha, y cuando va a terminar el trabajo.</a:t>
              </a:r>
            </a:p>
            <a:p>
              <a:endParaRPr lang="en-US" altLang="en-US" sz="1200"/>
            </a:p>
            <a:p>
              <a:r>
                <a:rPr lang="en-US" altLang="en-US" sz="1200"/>
                <a:t>Esto le dice a los dem</a:t>
              </a:r>
              <a:r>
                <a:rPr lang="es-ES_tradnl" altLang="en-US" sz="1200"/>
                <a:t>ás quien esta trabajando en el equipo y cuando va terminarse el trabajo de mantenimiento o servicio.</a:t>
              </a:r>
              <a:endParaRPr lang="en-US" altLang="en-US" sz="1200"/>
            </a:p>
          </p:txBody>
        </p:sp>
      </p:grpSp>
      <p:grpSp>
        <p:nvGrpSpPr>
          <p:cNvPr id="60424" name="Group 33">
            <a:extLst>
              <a:ext uri="{FF2B5EF4-FFF2-40B4-BE49-F238E27FC236}">
                <a16:creationId xmlns:a16="http://schemas.microsoft.com/office/drawing/2014/main" id="{2CD30322-7E5C-4F0D-9A8D-ADB76F6E1ACB}"/>
              </a:ext>
            </a:extLst>
          </p:cNvPr>
          <p:cNvGrpSpPr>
            <a:grpSpLocks/>
          </p:cNvGrpSpPr>
          <p:nvPr/>
        </p:nvGrpSpPr>
        <p:grpSpPr bwMode="auto">
          <a:xfrm>
            <a:off x="898525" y="3813175"/>
            <a:ext cx="5181600" cy="3403600"/>
            <a:chOff x="528" y="3024"/>
            <a:chExt cx="3359" cy="2206"/>
          </a:xfrm>
        </p:grpSpPr>
        <p:graphicFrame>
          <p:nvGraphicFramePr>
            <p:cNvPr id="60425" name="Object 34">
              <a:extLst>
                <a:ext uri="{FF2B5EF4-FFF2-40B4-BE49-F238E27FC236}">
                  <a16:creationId xmlns:a16="http://schemas.microsoft.com/office/drawing/2014/main" id="{47CB88A4-42E8-4150-A1A5-70C2F019D5B8}"/>
                </a:ext>
              </a:extLst>
            </p:cNvPr>
            <p:cNvGraphicFramePr>
              <a:graphicFrameLocks noChangeAspect="1"/>
            </p:cNvGraphicFramePr>
            <p:nvPr/>
          </p:nvGraphicFramePr>
          <p:xfrm>
            <a:off x="528" y="3024"/>
            <a:ext cx="1275" cy="2206"/>
          </p:xfrm>
          <a:graphic>
            <a:graphicData uri="http://schemas.openxmlformats.org/presentationml/2006/ole">
              <mc:AlternateContent xmlns:mc="http://schemas.openxmlformats.org/markup-compatibility/2006">
                <mc:Choice xmlns:v="urn:schemas-microsoft-com:vml" Requires="v">
                  <p:oleObj spid="_x0000_s60491" name="Clip" r:id="rId5" imgW="1452067" imgH="2511857" progId="MS_ClipArt_Gallery.2">
                    <p:embed/>
                  </p:oleObj>
                </mc:Choice>
                <mc:Fallback>
                  <p:oleObj name="Clip" r:id="rId5" imgW="1452067" imgH="2511857" progId="MS_ClipArt_Gallery.2">
                    <p:embed/>
                    <p:pic>
                      <p:nvPicPr>
                        <p:cNvPr id="0" name="Object 3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8" y="3024"/>
                          <a:ext cx="1275" cy="22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0426" name="Object 35">
              <a:extLst>
                <a:ext uri="{FF2B5EF4-FFF2-40B4-BE49-F238E27FC236}">
                  <a16:creationId xmlns:a16="http://schemas.microsoft.com/office/drawing/2014/main" id="{827D659B-FBDD-43A6-A9B3-6BF9ACC08373}"/>
                </a:ext>
              </a:extLst>
            </p:cNvPr>
            <p:cNvGraphicFramePr>
              <a:graphicFrameLocks noChangeAspect="1"/>
            </p:cNvGraphicFramePr>
            <p:nvPr/>
          </p:nvGraphicFramePr>
          <p:xfrm>
            <a:off x="2640" y="3072"/>
            <a:ext cx="1247" cy="2158"/>
          </p:xfrm>
          <a:graphic>
            <a:graphicData uri="http://schemas.openxmlformats.org/presentationml/2006/ole">
              <mc:AlternateContent xmlns:mc="http://schemas.openxmlformats.org/markup-compatibility/2006">
                <mc:Choice xmlns:v="urn:schemas-microsoft-com:vml" Requires="v">
                  <p:oleObj spid="_x0000_s60492" name="Clip" r:id="rId7" imgW="1452067" imgH="2511857" progId="MS_ClipArt_Gallery.2">
                    <p:embed/>
                  </p:oleObj>
                </mc:Choice>
                <mc:Fallback>
                  <p:oleObj name="Clip" r:id="rId7" imgW="1452067" imgH="2511857" progId="MS_ClipArt_Gallery.2">
                    <p:embed/>
                    <p:pic>
                      <p:nvPicPr>
                        <p:cNvPr id="0" name="Object 3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40" y="3072"/>
                          <a:ext cx="1247" cy="215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4" name="AutoShape 16">
            <a:extLst>
              <a:ext uri="{FF2B5EF4-FFF2-40B4-BE49-F238E27FC236}">
                <a16:creationId xmlns:a16="http://schemas.microsoft.com/office/drawing/2014/main" id="{C008D97B-80E5-48FD-9E1C-D34CEF0A3EEC}"/>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Rectangle 12">
            <a:extLst>
              <a:ext uri="{FF2B5EF4-FFF2-40B4-BE49-F238E27FC236}">
                <a16:creationId xmlns:a16="http://schemas.microsoft.com/office/drawing/2014/main" id="{5E296F5B-B107-4967-BBB0-B84A254285E0}"/>
              </a:ext>
            </a:extLst>
          </p:cNvPr>
          <p:cNvSpPr>
            <a:spLocks noChangeArrowheads="1"/>
          </p:cNvSpPr>
          <p:nvPr/>
        </p:nvSpPr>
        <p:spPr bwMode="auto">
          <a:xfrm>
            <a:off x="381000" y="5486400"/>
            <a:ext cx="495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endParaRPr lang="en-US" altLang="en-US" sz="1200" b="0" dirty="0"/>
          </a:p>
          <a:p>
            <a:endParaRPr lang="en-US" altLang="en-US" sz="1200" b="0" dirty="0"/>
          </a:p>
        </p:txBody>
      </p:sp>
      <p:sp>
        <p:nvSpPr>
          <p:cNvPr id="62468" name="Text Box 17">
            <a:extLst>
              <a:ext uri="{FF2B5EF4-FFF2-40B4-BE49-F238E27FC236}">
                <a16:creationId xmlns:a16="http://schemas.microsoft.com/office/drawing/2014/main" id="{51229FAC-2974-499B-9036-FCFC8A9A8CC1}"/>
              </a:ext>
            </a:extLst>
          </p:cNvPr>
          <p:cNvSpPr txBox="1">
            <a:spLocks noChangeArrowheads="1"/>
          </p:cNvSpPr>
          <p:nvPr/>
        </p:nvSpPr>
        <p:spPr bwMode="auto">
          <a:xfrm>
            <a:off x="366713" y="2514600"/>
            <a:ext cx="4205287" cy="590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685800" indent="-22860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Some equipment has stored energy sources even after being shut down. Dissipate or block stored energy.</a:t>
            </a:r>
          </a:p>
          <a:p>
            <a:endParaRPr lang="es-ES_tradnl" altLang="en-US"/>
          </a:p>
          <a:p>
            <a:r>
              <a:rPr lang="es-ES_tradnl" altLang="en-US"/>
              <a:t>CAPACITORS</a:t>
            </a:r>
          </a:p>
          <a:p>
            <a:r>
              <a:rPr lang="es-ES_tradnl" altLang="en-US"/>
              <a:t>Capacitors are a part of motors.  Capacitors store electricity to power the starter of motors.  Even after turning off a motor, capacitors can have sufficient power to unexpectedly start that motor.</a:t>
            </a:r>
          </a:p>
          <a:p>
            <a:endParaRPr lang="es-ES_tradnl" altLang="en-US"/>
          </a:p>
          <a:p>
            <a:r>
              <a:rPr lang="es-ES_tradnl" altLang="en-US"/>
              <a:t>If this happens, motors or their parts can cause serious cuts, amputation, or death.</a:t>
            </a:r>
          </a:p>
          <a:p>
            <a:endParaRPr lang="es-ES_tradnl" altLang="en-US"/>
          </a:p>
          <a:p>
            <a:endParaRPr lang="es-ES_tradnl" altLang="en-US"/>
          </a:p>
          <a:p>
            <a:endParaRPr lang="es-ES_tradnl" altLang="en-US"/>
          </a:p>
          <a:p>
            <a:endParaRPr lang="es-ES_tradnl" altLang="en-US"/>
          </a:p>
          <a:p>
            <a:endParaRPr lang="es-ES_tradnl" altLang="en-US"/>
          </a:p>
          <a:p>
            <a:endParaRPr lang="es-ES_tradnl" altLang="en-US"/>
          </a:p>
          <a:p>
            <a:endParaRPr lang="es-ES_tradnl" altLang="en-US"/>
          </a:p>
          <a:p>
            <a:endParaRPr lang="es-ES_tradnl" altLang="en-US"/>
          </a:p>
          <a:p>
            <a:r>
              <a:rPr lang="es-ES_tradnl" altLang="en-US"/>
              <a:t>SPRINGS</a:t>
            </a:r>
          </a:p>
          <a:p>
            <a:r>
              <a:rPr lang="es-ES_tradnl" altLang="en-US"/>
              <a:t>Springs are a part of many pieces of equipment. If  springs are under tension, they can cause the unexpected movement of mechanical parts.</a:t>
            </a:r>
          </a:p>
          <a:p>
            <a:endParaRPr lang="es-ES_tradnl" altLang="en-US"/>
          </a:p>
          <a:p>
            <a:r>
              <a:rPr lang="es-ES_tradnl" altLang="en-US"/>
              <a:t>If this happens, they can cause crushing injuries, broken bones, or death.</a:t>
            </a:r>
            <a:endParaRPr lang="en-US" altLang="en-US"/>
          </a:p>
        </p:txBody>
      </p:sp>
      <p:sp>
        <p:nvSpPr>
          <p:cNvPr id="62469" name="Text Box 21">
            <a:extLst>
              <a:ext uri="{FF2B5EF4-FFF2-40B4-BE49-F238E27FC236}">
                <a16:creationId xmlns:a16="http://schemas.microsoft.com/office/drawing/2014/main" id="{05743F63-EEED-49E8-8C2F-4538598706C9}"/>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5</a:t>
            </a:r>
            <a:endParaRPr lang="en-US" altLang="en-US" sz="2000" dirty="0"/>
          </a:p>
          <a:p>
            <a:pPr algn="ctr"/>
            <a:r>
              <a:rPr lang="en-US" altLang="en-US" sz="2000" dirty="0"/>
              <a:t>DISSIPATE</a:t>
            </a:r>
            <a:endParaRPr lang="en-US" altLang="en-US" dirty="0"/>
          </a:p>
        </p:txBody>
      </p:sp>
      <p:sp>
        <p:nvSpPr>
          <p:cNvPr id="62470" name="Line 22">
            <a:extLst>
              <a:ext uri="{FF2B5EF4-FFF2-40B4-BE49-F238E27FC236}">
                <a16:creationId xmlns:a16="http://schemas.microsoft.com/office/drawing/2014/main" id="{2B4881D3-28D2-4C39-9EE7-53FF39A1D675}"/>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62471" name="Text Box 29">
            <a:extLst>
              <a:ext uri="{FF2B5EF4-FFF2-40B4-BE49-F238E27FC236}">
                <a16:creationId xmlns:a16="http://schemas.microsoft.com/office/drawing/2014/main" id="{7E5D4B48-6123-4DDF-8DDD-CE677A94708F}"/>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Controlling hazardous energy</a:t>
            </a:r>
          </a:p>
        </p:txBody>
      </p:sp>
      <p:pic>
        <p:nvPicPr>
          <p:cNvPr id="62472" name="Picture 32" descr="C:\Documents and Settings\schwabtl.SCHWABTL-56480\Desktop\Hazardous energy\Random Capcitors.jpg">
            <a:extLst>
              <a:ext uri="{FF2B5EF4-FFF2-40B4-BE49-F238E27FC236}">
                <a16:creationId xmlns:a16="http://schemas.microsoft.com/office/drawing/2014/main" id="{39BF5D49-C216-44B5-B98C-5090044216F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79963" y="2573338"/>
            <a:ext cx="1808162" cy="1408112"/>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2473" name="Picture 33" descr="C:\Documents and Settings\schwabtl.SCHWABTL-56480\Desktop\Hazardous energy\Capacitor picture.jpg">
            <a:extLst>
              <a:ext uri="{FF2B5EF4-FFF2-40B4-BE49-F238E27FC236}">
                <a16:creationId xmlns:a16="http://schemas.microsoft.com/office/drawing/2014/main" id="{E96B9396-18AA-461D-8988-55ED380ED2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92713" y="4251325"/>
            <a:ext cx="952500" cy="1477963"/>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2474" name="Picture 34" descr="C:\Documents and Settings\schwabtl.SCHWABTL-56480\Desktop\Hazardous energy\Resortes.jpg">
            <a:extLst>
              <a:ext uri="{FF2B5EF4-FFF2-40B4-BE49-F238E27FC236}">
                <a16:creationId xmlns:a16="http://schemas.microsoft.com/office/drawing/2014/main" id="{B7058B7B-574E-4474-8F87-A636894DD33A}"/>
              </a:ext>
            </a:extLst>
          </p:cNvPr>
          <p:cNvPicPr>
            <a:picLocks noChangeAspect="1" noChangeArrowheads="1"/>
          </p:cNvPicPr>
          <p:nvPr/>
        </p:nvPicPr>
        <p:blipFill>
          <a:blip r:embed="rId6">
            <a:lum bright="20000"/>
            <a:extLst>
              <a:ext uri="{28A0092B-C50C-407E-A947-70E740481C1C}">
                <a14:useLocalDpi xmlns:a14="http://schemas.microsoft.com/office/drawing/2010/main" val="0"/>
              </a:ext>
            </a:extLst>
          </a:blip>
          <a:srcRect/>
          <a:stretch>
            <a:fillRect/>
          </a:stretch>
        </p:blipFill>
        <p:spPr bwMode="auto">
          <a:xfrm>
            <a:off x="4953000" y="6553200"/>
            <a:ext cx="1635125" cy="21336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graphicFrame>
        <p:nvGraphicFramePr>
          <p:cNvPr id="62475" name="Object 35">
            <a:extLst>
              <a:ext uri="{FF2B5EF4-FFF2-40B4-BE49-F238E27FC236}">
                <a16:creationId xmlns:a16="http://schemas.microsoft.com/office/drawing/2014/main" id="{7C519CDB-CB0D-4367-9957-8F5067D7E461}"/>
              </a:ext>
            </a:extLst>
          </p:cNvPr>
          <p:cNvGraphicFramePr>
            <a:graphicFrameLocks noChangeAspect="1"/>
          </p:cNvGraphicFramePr>
          <p:nvPr/>
        </p:nvGraphicFramePr>
        <p:xfrm>
          <a:off x="495300" y="6019800"/>
          <a:ext cx="581025" cy="649288"/>
        </p:xfrm>
        <a:graphic>
          <a:graphicData uri="http://schemas.openxmlformats.org/presentationml/2006/ole">
            <mc:AlternateContent xmlns:mc="http://schemas.openxmlformats.org/markup-compatibility/2006">
              <mc:Choice xmlns:v="urn:schemas-microsoft-com:vml" Requires="v">
                <p:oleObj spid="_x0000_s62506" name="Clip" r:id="rId7" imgW="3103830" imgH="3468986" progId="MS_ClipArt_Gallery.2">
                  <p:embed/>
                </p:oleObj>
              </mc:Choice>
              <mc:Fallback>
                <p:oleObj name="Clip" r:id="rId7" imgW="3103830" imgH="3468986" progId="MS_ClipArt_Gallery.2">
                  <p:embed/>
                  <p:pic>
                    <p:nvPicPr>
                      <p:cNvPr id="0" name="Object 3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95300" y="6019800"/>
                        <a:ext cx="581025" cy="649288"/>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Rectangle 3">
            <a:extLst>
              <a:ext uri="{FF2B5EF4-FFF2-40B4-BE49-F238E27FC236}">
                <a16:creationId xmlns:a16="http://schemas.microsoft.com/office/drawing/2014/main" id="{DD273A95-42BE-444C-982D-717E38B81B37}"/>
              </a:ext>
            </a:extLst>
          </p:cNvPr>
          <p:cNvSpPr>
            <a:spLocks noChangeArrowheads="1"/>
          </p:cNvSpPr>
          <p:nvPr/>
        </p:nvSpPr>
        <p:spPr bwMode="auto">
          <a:xfrm>
            <a:off x="381000" y="5486400"/>
            <a:ext cx="495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endParaRPr lang="en-US" altLang="en-US" sz="1200" b="0" dirty="0"/>
          </a:p>
          <a:p>
            <a:endParaRPr lang="en-US" altLang="en-US" sz="1200" b="0" dirty="0"/>
          </a:p>
        </p:txBody>
      </p:sp>
      <p:sp>
        <p:nvSpPr>
          <p:cNvPr id="64516" name="Text Box 4">
            <a:extLst>
              <a:ext uri="{FF2B5EF4-FFF2-40B4-BE49-F238E27FC236}">
                <a16:creationId xmlns:a16="http://schemas.microsoft.com/office/drawing/2014/main" id="{32D25C2A-F117-4AE1-BA01-1E9C8A75547C}"/>
              </a:ext>
            </a:extLst>
          </p:cNvPr>
          <p:cNvSpPr txBox="1">
            <a:spLocks noChangeArrowheads="1"/>
          </p:cNvSpPr>
          <p:nvPr/>
        </p:nvSpPr>
        <p:spPr bwMode="auto">
          <a:xfrm>
            <a:off x="366713" y="2514600"/>
            <a:ext cx="4205287" cy="61247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685800" indent="-22860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s-ES" altLang="en-US" dirty="0"/>
              <a:t>Algunos equipos tienen fuentes de energía almacenadas aún después de apagarse.  </a:t>
            </a:r>
            <a:r>
              <a:rPr lang="es-ES" altLang="en-US" dirty="0" err="1"/>
              <a:t>Discipe</a:t>
            </a:r>
            <a:r>
              <a:rPr lang="es-ES" altLang="en-US" dirty="0"/>
              <a:t> o bloquee la energía almacenada.</a:t>
            </a:r>
          </a:p>
          <a:p>
            <a:endParaRPr lang="es-ES_tradnl" altLang="en-US" dirty="0"/>
          </a:p>
          <a:p>
            <a:endParaRPr lang="es-ES_tradnl" altLang="en-US" dirty="0"/>
          </a:p>
          <a:p>
            <a:r>
              <a:rPr lang="es-ES_tradnl" altLang="en-US" dirty="0"/>
              <a:t>CONDENSADORES</a:t>
            </a:r>
          </a:p>
          <a:p>
            <a:r>
              <a:rPr lang="es-ES_tradnl" altLang="en-US" dirty="0"/>
              <a:t>Los condensadores son una parte de los motores.  Los condensadores almacenan electricidad para arrancar la marcha de motores.  Aún después de apagar un motor, el condensador puede tener suficiente carga para repentinamente arrancar ese motor.</a:t>
            </a:r>
          </a:p>
          <a:p>
            <a:endParaRPr lang="es-ES_tradnl" altLang="en-US" dirty="0"/>
          </a:p>
          <a:p>
            <a:r>
              <a:rPr lang="es-ES_tradnl" altLang="en-US" dirty="0"/>
              <a:t>Si esto pasa, el motor o sus partes puede causar serias cortadas, amputación, o la muerte.</a:t>
            </a:r>
          </a:p>
          <a:p>
            <a:endParaRPr lang="es-ES_tradnl" altLang="en-US" dirty="0"/>
          </a:p>
          <a:p>
            <a:endParaRPr lang="es-ES_tradnl" altLang="en-US" dirty="0"/>
          </a:p>
          <a:p>
            <a:endParaRPr lang="es-ES_tradnl" altLang="en-US" dirty="0"/>
          </a:p>
          <a:p>
            <a:endParaRPr lang="es-ES_tradnl" altLang="en-US" dirty="0"/>
          </a:p>
          <a:p>
            <a:endParaRPr lang="es-ES_tradnl" altLang="en-US" dirty="0"/>
          </a:p>
          <a:p>
            <a:endParaRPr lang="es-ES_tradnl" altLang="en-US" dirty="0"/>
          </a:p>
          <a:p>
            <a:r>
              <a:rPr lang="es-ES_tradnl" altLang="en-US" dirty="0"/>
              <a:t>RESORTES</a:t>
            </a:r>
          </a:p>
          <a:p>
            <a:r>
              <a:rPr lang="es-ES_tradnl" altLang="en-US" dirty="0"/>
              <a:t>Los resortes son una parte de mucho equipo.  Si los resortes están en tensión, éstos pueden causar el movimiento repentino de partes mecánicas. </a:t>
            </a:r>
          </a:p>
          <a:p>
            <a:endParaRPr lang="es-ES_tradnl" altLang="en-US" dirty="0"/>
          </a:p>
          <a:p>
            <a:r>
              <a:rPr lang="es-ES_tradnl" altLang="en-US" dirty="0"/>
              <a:t>Si esto pasa, puede causar aplastaduras, huesos rotos, o la muerte.</a:t>
            </a:r>
            <a:endParaRPr lang="en-US" altLang="en-US" dirty="0"/>
          </a:p>
        </p:txBody>
      </p:sp>
      <p:sp>
        <p:nvSpPr>
          <p:cNvPr id="64517" name="Text Box 5">
            <a:extLst>
              <a:ext uri="{FF2B5EF4-FFF2-40B4-BE49-F238E27FC236}">
                <a16:creationId xmlns:a16="http://schemas.microsoft.com/office/drawing/2014/main" id="{97DC531C-A267-4E53-A79C-2006405A8A96}"/>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Controlando</a:t>
            </a:r>
            <a:r>
              <a:rPr lang="en-US" altLang="en-US" sz="2800" dirty="0"/>
              <a:t> la </a:t>
            </a:r>
            <a:r>
              <a:rPr lang="en-US" altLang="en-US" sz="2800" dirty="0" err="1"/>
              <a:t>energía</a:t>
            </a:r>
            <a:r>
              <a:rPr lang="en-US" altLang="en-US" sz="2800" dirty="0"/>
              <a:t> </a:t>
            </a:r>
            <a:r>
              <a:rPr lang="en-US" altLang="en-US" sz="2800" dirty="0" err="1"/>
              <a:t>peligrosa</a:t>
            </a:r>
            <a:endParaRPr lang="en-US" altLang="en-US" sz="2800" dirty="0"/>
          </a:p>
        </p:txBody>
      </p:sp>
      <p:sp>
        <p:nvSpPr>
          <p:cNvPr id="64518" name="Text Box 6">
            <a:extLst>
              <a:ext uri="{FF2B5EF4-FFF2-40B4-BE49-F238E27FC236}">
                <a16:creationId xmlns:a16="http://schemas.microsoft.com/office/drawing/2014/main" id="{D437EE28-E717-4427-B5F1-F80B616B4789}"/>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5</a:t>
            </a:r>
            <a:endParaRPr lang="en-US" altLang="en-US" sz="2000" dirty="0"/>
          </a:p>
          <a:p>
            <a:pPr algn="ctr"/>
            <a:r>
              <a:rPr lang="en-US" altLang="en-US" sz="2000" dirty="0"/>
              <a:t>DISIPAR</a:t>
            </a:r>
            <a:endParaRPr lang="en-US" altLang="en-US" dirty="0"/>
          </a:p>
        </p:txBody>
      </p:sp>
      <p:sp>
        <p:nvSpPr>
          <p:cNvPr id="64519" name="Line 7">
            <a:extLst>
              <a:ext uri="{FF2B5EF4-FFF2-40B4-BE49-F238E27FC236}">
                <a16:creationId xmlns:a16="http://schemas.microsoft.com/office/drawing/2014/main" id="{4AAC8025-1C21-4B4B-B213-1114DB77A1C2}"/>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pic>
        <p:nvPicPr>
          <p:cNvPr id="64520" name="Picture 13" descr="C:\Documents and Settings\schwabtl.SCHWABTL-56480\Desktop\Hazardous energy\Random Capcitors.jpg">
            <a:extLst>
              <a:ext uri="{FF2B5EF4-FFF2-40B4-BE49-F238E27FC236}">
                <a16:creationId xmlns:a16="http://schemas.microsoft.com/office/drawing/2014/main" id="{E80F21B9-5538-42DC-9047-95BE2286995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79963" y="2573338"/>
            <a:ext cx="1808162" cy="1408112"/>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4521" name="Picture 14" descr="C:\Documents and Settings\schwabtl.SCHWABTL-56480\Desktop\Hazardous energy\Capacitor picture.jpg">
            <a:extLst>
              <a:ext uri="{FF2B5EF4-FFF2-40B4-BE49-F238E27FC236}">
                <a16:creationId xmlns:a16="http://schemas.microsoft.com/office/drawing/2014/main" id="{9B4E78FD-11BF-4401-B48E-167677822EC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92713" y="4251325"/>
            <a:ext cx="952500" cy="1477963"/>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4522" name="Picture 15" descr="C:\Documents and Settings\schwabtl.SCHWABTL-56480\Desktop\Hazardous energy\Resortes.jpg">
            <a:extLst>
              <a:ext uri="{FF2B5EF4-FFF2-40B4-BE49-F238E27FC236}">
                <a16:creationId xmlns:a16="http://schemas.microsoft.com/office/drawing/2014/main" id="{0F65DDA2-6707-49ED-BEAF-DC71D6A4ACA3}"/>
              </a:ext>
            </a:extLst>
          </p:cNvPr>
          <p:cNvPicPr>
            <a:picLocks noChangeAspect="1" noChangeArrowheads="1"/>
          </p:cNvPicPr>
          <p:nvPr/>
        </p:nvPicPr>
        <p:blipFill>
          <a:blip r:embed="rId6">
            <a:lum bright="20000"/>
            <a:extLst>
              <a:ext uri="{28A0092B-C50C-407E-A947-70E740481C1C}">
                <a14:useLocalDpi xmlns:a14="http://schemas.microsoft.com/office/drawing/2010/main" val="0"/>
              </a:ext>
            </a:extLst>
          </a:blip>
          <a:srcRect/>
          <a:stretch>
            <a:fillRect/>
          </a:stretch>
        </p:blipFill>
        <p:spPr bwMode="auto">
          <a:xfrm>
            <a:off x="4953000" y="6553200"/>
            <a:ext cx="1635125" cy="21336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graphicFrame>
        <p:nvGraphicFramePr>
          <p:cNvPr id="64523" name="Object 17">
            <a:extLst>
              <a:ext uri="{FF2B5EF4-FFF2-40B4-BE49-F238E27FC236}">
                <a16:creationId xmlns:a16="http://schemas.microsoft.com/office/drawing/2014/main" id="{8D85CA0F-0493-4D6B-8D79-D7A835B57AAD}"/>
              </a:ext>
            </a:extLst>
          </p:cNvPr>
          <p:cNvGraphicFramePr>
            <a:graphicFrameLocks noChangeAspect="1"/>
          </p:cNvGraphicFramePr>
          <p:nvPr/>
        </p:nvGraphicFramePr>
        <p:xfrm>
          <a:off x="482600" y="6299200"/>
          <a:ext cx="581025" cy="649288"/>
        </p:xfrm>
        <a:graphic>
          <a:graphicData uri="http://schemas.openxmlformats.org/presentationml/2006/ole">
            <mc:AlternateContent xmlns:mc="http://schemas.openxmlformats.org/markup-compatibility/2006">
              <mc:Choice xmlns:v="urn:schemas-microsoft-com:vml" Requires="v">
                <p:oleObj spid="_x0000_s64555" name="Clip" r:id="rId7" imgW="3103830" imgH="3468986" progId="MS_ClipArt_Gallery.2">
                  <p:embed/>
                </p:oleObj>
              </mc:Choice>
              <mc:Fallback>
                <p:oleObj name="Clip" r:id="rId7" imgW="3103830" imgH="3468986" progId="MS_ClipArt_Gallery.2">
                  <p:embed/>
                  <p:pic>
                    <p:nvPicPr>
                      <p:cNvPr id="0" name="Object 1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82600" y="6299200"/>
                        <a:ext cx="581025" cy="649288"/>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 name="AutoShape 16">
            <a:extLst>
              <a:ext uri="{FF2B5EF4-FFF2-40B4-BE49-F238E27FC236}">
                <a16:creationId xmlns:a16="http://schemas.microsoft.com/office/drawing/2014/main" id="{52CBD563-1D6D-4935-BF40-492397F83E3E}"/>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Rectangle 2">
            <a:extLst>
              <a:ext uri="{FF2B5EF4-FFF2-40B4-BE49-F238E27FC236}">
                <a16:creationId xmlns:a16="http://schemas.microsoft.com/office/drawing/2014/main" id="{17F04D59-2C46-439D-A906-7193D9811F59}"/>
              </a:ext>
            </a:extLst>
          </p:cNvPr>
          <p:cNvSpPr>
            <a:spLocks noChangeArrowheads="1"/>
          </p:cNvSpPr>
          <p:nvPr/>
        </p:nvSpPr>
        <p:spPr bwMode="auto">
          <a:xfrm>
            <a:off x="381000" y="5486400"/>
            <a:ext cx="495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endParaRPr lang="en-US" altLang="en-US" sz="1200" b="0" dirty="0"/>
          </a:p>
          <a:p>
            <a:endParaRPr lang="en-US" altLang="en-US" sz="1200" b="0" dirty="0"/>
          </a:p>
        </p:txBody>
      </p:sp>
      <p:sp>
        <p:nvSpPr>
          <p:cNvPr id="66564" name="Text Box 6">
            <a:extLst>
              <a:ext uri="{FF2B5EF4-FFF2-40B4-BE49-F238E27FC236}">
                <a16:creationId xmlns:a16="http://schemas.microsoft.com/office/drawing/2014/main" id="{8BE9C7D2-B794-41DB-94E1-BCEB496CA520}"/>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5</a:t>
            </a:r>
            <a:endParaRPr lang="en-US" altLang="en-US" sz="2000" dirty="0"/>
          </a:p>
          <a:p>
            <a:pPr algn="ctr"/>
            <a:r>
              <a:rPr lang="en-US" altLang="en-US" sz="2000" dirty="0"/>
              <a:t>DISSIPATE</a:t>
            </a:r>
          </a:p>
        </p:txBody>
      </p:sp>
      <p:sp>
        <p:nvSpPr>
          <p:cNvPr id="66565" name="Line 7">
            <a:extLst>
              <a:ext uri="{FF2B5EF4-FFF2-40B4-BE49-F238E27FC236}">
                <a16:creationId xmlns:a16="http://schemas.microsoft.com/office/drawing/2014/main" id="{C39D9932-8F88-4F7F-88C9-D6B96A1FB5E8}"/>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66567" name="Text Box 13">
            <a:extLst>
              <a:ext uri="{FF2B5EF4-FFF2-40B4-BE49-F238E27FC236}">
                <a16:creationId xmlns:a16="http://schemas.microsoft.com/office/drawing/2014/main" id="{D1C8DF03-2DF5-4135-8F13-8492B3AC16AA}"/>
              </a:ext>
            </a:extLst>
          </p:cNvPr>
          <p:cNvSpPr txBox="1">
            <a:spLocks noChangeArrowheads="1"/>
          </p:cNvSpPr>
          <p:nvPr/>
        </p:nvSpPr>
        <p:spPr bwMode="auto">
          <a:xfrm>
            <a:off x="366713" y="2514600"/>
            <a:ext cx="4205287" cy="61247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685800" indent="-22860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FLYWHEELS</a:t>
            </a:r>
          </a:p>
          <a:p>
            <a:r>
              <a:rPr lang="en-US" altLang="en-US"/>
              <a:t>Flywheels are wheels in some equipment that by rotation inertia will continue turning even after</a:t>
            </a:r>
          </a:p>
          <a:p>
            <a:r>
              <a:rPr lang="en-US" altLang="en-US"/>
              <a:t>the equipment is turned off.</a:t>
            </a:r>
          </a:p>
          <a:p>
            <a:endParaRPr lang="en-US" altLang="en-US"/>
          </a:p>
          <a:p>
            <a:r>
              <a:rPr lang="en-US" altLang="en-US"/>
              <a:t>These flywheels can cause deep cuts,</a:t>
            </a:r>
          </a:p>
          <a:p>
            <a:r>
              <a:rPr lang="en-US" altLang="en-US"/>
              <a:t>broken bones, and amputations.</a:t>
            </a:r>
          </a:p>
          <a:p>
            <a:endParaRPr lang="en-US" altLang="en-US"/>
          </a:p>
          <a:p>
            <a:r>
              <a:rPr lang="en-US" altLang="en-US"/>
              <a:t>Flywheel motion must be stopped and blocked before servicing can begin.</a:t>
            </a:r>
          </a:p>
          <a:p>
            <a:endParaRPr lang="en-US" altLang="en-US"/>
          </a:p>
          <a:p>
            <a:endParaRPr lang="en-US" altLang="en-US"/>
          </a:p>
          <a:p>
            <a:endParaRPr lang="en-US" altLang="en-US"/>
          </a:p>
          <a:p>
            <a:endParaRPr lang="en-US" altLang="en-US"/>
          </a:p>
          <a:p>
            <a:endParaRPr lang="en-US" altLang="en-US"/>
          </a:p>
          <a:p>
            <a:r>
              <a:rPr lang="en-US" altLang="en-US"/>
              <a:t>PRESSURE SYSTEMS</a:t>
            </a:r>
          </a:p>
          <a:p>
            <a:r>
              <a:rPr lang="en-US" altLang="en-US"/>
              <a:t>Air, gas, vapor, and chemical pressure systems</a:t>
            </a:r>
          </a:p>
          <a:p>
            <a:r>
              <a:rPr lang="en-US" altLang="en-US"/>
              <a:t>may remain under pressure after the </a:t>
            </a:r>
          </a:p>
          <a:p>
            <a:r>
              <a:rPr lang="en-US" altLang="en-US"/>
              <a:t>equipment is turned off.  </a:t>
            </a:r>
          </a:p>
          <a:p>
            <a:endParaRPr lang="en-US" altLang="en-US"/>
          </a:p>
          <a:p>
            <a:r>
              <a:rPr lang="en-US" altLang="en-US"/>
              <a:t>This pressure can cause the movement of mechanical parts, or chemical and vapor pressure leaks and explosions can cause multiple injuries including heat burns, chemical  burns, and death.</a:t>
            </a:r>
          </a:p>
          <a:p>
            <a:endParaRPr lang="en-US" altLang="en-US"/>
          </a:p>
          <a:p>
            <a:r>
              <a:rPr lang="en-US" altLang="en-US"/>
              <a:t>Excess pressure must be released if it poses </a:t>
            </a:r>
          </a:p>
          <a:p>
            <a:r>
              <a:rPr lang="en-US" altLang="en-US"/>
              <a:t>a hazard to the worker before maintenance or service begins. </a:t>
            </a:r>
          </a:p>
        </p:txBody>
      </p:sp>
      <p:pic>
        <p:nvPicPr>
          <p:cNvPr id="66568" name="Picture 17" descr="C:\Documents and Settings\OSHA Guest\Desktop\Flywheel.jpg">
            <a:extLst>
              <a:ext uri="{FF2B5EF4-FFF2-40B4-BE49-F238E27FC236}">
                <a16:creationId xmlns:a16="http://schemas.microsoft.com/office/drawing/2014/main" id="{ADDEF4F6-8A43-47AD-824D-7AD5BC24F5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7250" y="2781300"/>
            <a:ext cx="1879600" cy="18796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6569" name="Picture 18" descr="C:\Documents and Settings\schwabtl.SCHWABTL-56480\Desktop\Hazardous energy\Pressurized.jpg">
            <a:extLst>
              <a:ext uri="{FF2B5EF4-FFF2-40B4-BE49-F238E27FC236}">
                <a16:creationId xmlns:a16="http://schemas.microsoft.com/office/drawing/2014/main" id="{C0BD9CFE-0A5C-4DE2-B7E7-7D01E003D2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49825" y="5437188"/>
            <a:ext cx="1490663" cy="3201987"/>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1" name="Text Box 5">
            <a:extLst>
              <a:ext uri="{FF2B5EF4-FFF2-40B4-BE49-F238E27FC236}">
                <a16:creationId xmlns:a16="http://schemas.microsoft.com/office/drawing/2014/main" id="{FA2912DD-E6D8-40C0-80D6-4EF61296C6D9}"/>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Controlando</a:t>
            </a:r>
            <a:r>
              <a:rPr lang="en-US" altLang="en-US" sz="2800" dirty="0"/>
              <a:t> la </a:t>
            </a:r>
            <a:r>
              <a:rPr lang="en-US" altLang="en-US" sz="2800" dirty="0" err="1"/>
              <a:t>energía</a:t>
            </a:r>
            <a:r>
              <a:rPr lang="en-US" altLang="en-US" sz="2800" dirty="0"/>
              <a:t> </a:t>
            </a:r>
            <a:r>
              <a:rPr lang="en-US" altLang="en-US" sz="2800" dirty="0" err="1"/>
              <a:t>peligrosa</a:t>
            </a:r>
            <a:endParaRPr lang="en-US" altLang="en-US" sz="2800" dirty="0"/>
          </a:p>
        </p:txBody>
      </p:sp>
      <p:sp>
        <p:nvSpPr>
          <p:cNvPr id="12" name="AutoShape 16">
            <a:extLst>
              <a:ext uri="{FF2B5EF4-FFF2-40B4-BE49-F238E27FC236}">
                <a16:creationId xmlns:a16="http://schemas.microsoft.com/office/drawing/2014/main" id="{AEC73BB2-A42E-4B73-A0D6-6A4F255D1453}"/>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Rectangle 3">
            <a:extLst>
              <a:ext uri="{FF2B5EF4-FFF2-40B4-BE49-F238E27FC236}">
                <a16:creationId xmlns:a16="http://schemas.microsoft.com/office/drawing/2014/main" id="{E016721D-0186-49D5-B9DE-FFD47B40EF42}"/>
              </a:ext>
            </a:extLst>
          </p:cNvPr>
          <p:cNvSpPr>
            <a:spLocks noChangeArrowheads="1"/>
          </p:cNvSpPr>
          <p:nvPr/>
        </p:nvSpPr>
        <p:spPr bwMode="auto">
          <a:xfrm>
            <a:off x="381000" y="5486400"/>
            <a:ext cx="495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endParaRPr lang="en-US" altLang="en-US" sz="1200" b="0" dirty="0"/>
          </a:p>
          <a:p>
            <a:endParaRPr lang="en-US" altLang="en-US" sz="1200" b="0" dirty="0"/>
          </a:p>
        </p:txBody>
      </p:sp>
      <p:sp>
        <p:nvSpPr>
          <p:cNvPr id="68612" name="Text Box 5">
            <a:extLst>
              <a:ext uri="{FF2B5EF4-FFF2-40B4-BE49-F238E27FC236}">
                <a16:creationId xmlns:a16="http://schemas.microsoft.com/office/drawing/2014/main" id="{98A5F4CB-8A20-4B91-90D4-1E2CAE816F11}"/>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Controlando</a:t>
            </a:r>
            <a:r>
              <a:rPr lang="en-US" altLang="en-US" sz="2800" dirty="0"/>
              <a:t> la </a:t>
            </a:r>
            <a:r>
              <a:rPr lang="en-US" altLang="en-US" sz="2800" dirty="0" err="1"/>
              <a:t>energía</a:t>
            </a:r>
            <a:r>
              <a:rPr lang="en-US" altLang="en-US" sz="2800" dirty="0"/>
              <a:t> </a:t>
            </a:r>
            <a:r>
              <a:rPr lang="en-US" altLang="en-US" sz="2800" dirty="0" err="1"/>
              <a:t>peligrosa</a:t>
            </a:r>
            <a:endParaRPr lang="en-US" altLang="en-US" sz="2800" dirty="0"/>
          </a:p>
        </p:txBody>
      </p:sp>
      <p:sp>
        <p:nvSpPr>
          <p:cNvPr id="68613" name="Text Box 6">
            <a:extLst>
              <a:ext uri="{FF2B5EF4-FFF2-40B4-BE49-F238E27FC236}">
                <a16:creationId xmlns:a16="http://schemas.microsoft.com/office/drawing/2014/main" id="{7886DB6C-BAAC-446B-9D77-7EE85D0E2DAB}"/>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5</a:t>
            </a:r>
            <a:endParaRPr lang="en-US" altLang="en-US" sz="2000" dirty="0"/>
          </a:p>
          <a:p>
            <a:pPr algn="ctr"/>
            <a:r>
              <a:rPr lang="en-US" altLang="en-US" sz="2000" dirty="0"/>
              <a:t>DISIPAR</a:t>
            </a:r>
            <a:endParaRPr lang="en-US" altLang="en-US" dirty="0"/>
          </a:p>
        </p:txBody>
      </p:sp>
      <p:sp>
        <p:nvSpPr>
          <p:cNvPr id="68614" name="Line 7">
            <a:extLst>
              <a:ext uri="{FF2B5EF4-FFF2-40B4-BE49-F238E27FC236}">
                <a16:creationId xmlns:a16="http://schemas.microsoft.com/office/drawing/2014/main" id="{18C15066-70F3-4E3D-B6C9-BD96563C75D1}"/>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68615" name="Text Box 10">
            <a:extLst>
              <a:ext uri="{FF2B5EF4-FFF2-40B4-BE49-F238E27FC236}">
                <a16:creationId xmlns:a16="http://schemas.microsoft.com/office/drawing/2014/main" id="{8B027817-CF5D-4F12-84FA-C5DBA5757885}"/>
              </a:ext>
            </a:extLst>
          </p:cNvPr>
          <p:cNvSpPr txBox="1">
            <a:spLocks noChangeArrowheads="1"/>
          </p:cNvSpPr>
          <p:nvPr/>
        </p:nvSpPr>
        <p:spPr bwMode="auto">
          <a:xfrm>
            <a:off x="366713" y="2514600"/>
            <a:ext cx="4205287" cy="61247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685800" indent="-228600">
              <a:defRPr sz="1400" b="1">
                <a:solidFill>
                  <a:schemeClr val="tx1"/>
                </a:solidFill>
                <a:latin typeface="Times New Roman" panose="02020603050405020304" pitchFamily="18" charset="0"/>
              </a:defRPr>
            </a:lvl2pPr>
            <a:lvl3pPr marL="1028700" indent="-1143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RUEDAS VOLANTES</a:t>
            </a:r>
          </a:p>
          <a:p>
            <a:r>
              <a:rPr lang="en-US" altLang="en-US"/>
              <a:t>Las ruedas volantes son ruedas en algunos equipos que por la inercia de su giro, continuan dando</a:t>
            </a:r>
          </a:p>
          <a:p>
            <a:r>
              <a:rPr lang="en-US" altLang="en-US"/>
              <a:t>vuelta aún después de que el equipo ha sido apagado.</a:t>
            </a:r>
          </a:p>
          <a:p>
            <a:endParaRPr lang="en-US" altLang="en-US"/>
          </a:p>
          <a:p>
            <a:r>
              <a:rPr lang="en-US" altLang="en-US"/>
              <a:t>El peligro de estos volantes son cortadas profundas,  rotura de huesos, y amputaciones. </a:t>
            </a:r>
          </a:p>
          <a:p>
            <a:endParaRPr lang="en-US" altLang="en-US"/>
          </a:p>
          <a:p>
            <a:r>
              <a:rPr lang="en-US" altLang="en-US"/>
              <a:t>El movimiento de las ruedas debe pararse y bloquearse antes de que empieze el mantenimiento.</a:t>
            </a:r>
          </a:p>
          <a:p>
            <a:endParaRPr lang="en-US" altLang="en-US"/>
          </a:p>
          <a:p>
            <a:endParaRPr lang="en-US" altLang="en-US"/>
          </a:p>
          <a:p>
            <a:endParaRPr lang="en-US" altLang="en-US"/>
          </a:p>
          <a:p>
            <a:endParaRPr lang="en-US" altLang="en-US"/>
          </a:p>
          <a:p>
            <a:r>
              <a:rPr lang="en-US" altLang="en-US"/>
              <a:t>SISTEMAS DE PRESION</a:t>
            </a:r>
          </a:p>
          <a:p>
            <a:r>
              <a:rPr lang="en-US" altLang="en-US"/>
              <a:t>Sistemas a presión de aire, gas, vapor, </a:t>
            </a:r>
          </a:p>
          <a:p>
            <a:r>
              <a:rPr lang="en-US" altLang="en-US"/>
              <a:t>químicos, y agua pueden quedar bajo </a:t>
            </a:r>
          </a:p>
          <a:p>
            <a:r>
              <a:rPr lang="en-US" altLang="en-US"/>
              <a:t>presión aún después de apagarse el equipo.</a:t>
            </a:r>
          </a:p>
          <a:p>
            <a:endParaRPr lang="en-US" altLang="en-US"/>
          </a:p>
          <a:p>
            <a:r>
              <a:rPr lang="en-US" altLang="en-US"/>
              <a:t>Esta presión puede causar el movimiento de </a:t>
            </a:r>
          </a:p>
          <a:p>
            <a:r>
              <a:rPr lang="en-US" altLang="en-US"/>
              <a:t>partes mecánicas, o fugas de químicos y vapor y explosiónes que pueden causar lesiones </a:t>
            </a:r>
          </a:p>
          <a:p>
            <a:r>
              <a:rPr lang="en-US" altLang="en-US"/>
              <a:t>múltiples, incluyendo, quemaduras caloríficas, quemaduras qúimicas, y la muerte.</a:t>
            </a:r>
          </a:p>
          <a:p>
            <a:endParaRPr lang="en-US" altLang="en-US"/>
          </a:p>
          <a:p>
            <a:r>
              <a:rPr lang="en-US" altLang="en-US"/>
              <a:t>Se tiene que dejar escapar la presión si ésta</a:t>
            </a:r>
          </a:p>
          <a:p>
            <a:r>
              <a:rPr lang="en-US" altLang="en-US"/>
              <a:t>puede causar daño al trabajador antes </a:t>
            </a:r>
          </a:p>
          <a:p>
            <a:r>
              <a:rPr lang="en-US" altLang="en-US"/>
              <a:t>de que empieze el mantienimiento o servicio.</a:t>
            </a:r>
          </a:p>
        </p:txBody>
      </p:sp>
      <p:pic>
        <p:nvPicPr>
          <p:cNvPr id="68616" name="Picture 12" descr="C:\Documents and Settings\OSHA Guest\Desktop\Flywheel.jpg">
            <a:extLst>
              <a:ext uri="{FF2B5EF4-FFF2-40B4-BE49-F238E27FC236}">
                <a16:creationId xmlns:a16="http://schemas.microsoft.com/office/drawing/2014/main" id="{894853BA-723A-49AE-95A5-4CDCCF6D88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7250" y="2781300"/>
            <a:ext cx="1879600" cy="18796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8617" name="Picture 13" descr="C:\Documents and Settings\schwabtl.SCHWABTL-56480\Desktop\Hazardous energy\Pressurized.jpg">
            <a:extLst>
              <a:ext uri="{FF2B5EF4-FFF2-40B4-BE49-F238E27FC236}">
                <a16:creationId xmlns:a16="http://schemas.microsoft.com/office/drawing/2014/main" id="{A423AEFB-795E-4598-8848-40AC578C004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49825" y="5437188"/>
            <a:ext cx="1490663" cy="3201987"/>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1" name="AutoShape 16">
            <a:extLst>
              <a:ext uri="{FF2B5EF4-FFF2-40B4-BE49-F238E27FC236}">
                <a16:creationId xmlns:a16="http://schemas.microsoft.com/office/drawing/2014/main" id="{51898A22-6087-4CA3-8835-B4208D7A9AF1}"/>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2">
            <a:extLst>
              <a:ext uri="{FF2B5EF4-FFF2-40B4-BE49-F238E27FC236}">
                <a16:creationId xmlns:a16="http://schemas.microsoft.com/office/drawing/2014/main" id="{0391FAE6-3734-4ABA-83B4-6C5AEFA3F3EE}"/>
              </a:ext>
            </a:extLst>
          </p:cNvPr>
          <p:cNvSpPr txBox="1">
            <a:spLocks noChangeArrowheads="1"/>
          </p:cNvSpPr>
          <p:nvPr/>
        </p:nvSpPr>
        <p:spPr bwMode="auto">
          <a:xfrm>
            <a:off x="169028" y="7620000"/>
            <a:ext cx="6688972" cy="1169551"/>
          </a:xfrm>
          <a:prstGeom prst="rect">
            <a:avLst/>
          </a:prstGeom>
          <a:noFill/>
          <a:ln w="9525">
            <a:noFill/>
            <a:miter lim="800000"/>
            <a:headEnd type="none" w="sm" len="sm"/>
            <a:tailEnd type="none" w="sm" len="sm"/>
          </a:ln>
          <a:effectLst/>
          <a:extLst>
            <a:ext uri="{909E8E84-426E-40DD-AFC4-6F175D3DCCD1}">
              <a14:hiddenFill xmlns:a14="http://schemas.microsoft.com/office/drawing/2010/main">
                <a:solidFill>
                  <a:srgbClr val="CCFF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n-US" sz="1400" b="1" dirty="0"/>
              <a:t>Nota:  </a:t>
            </a:r>
            <a:r>
              <a:rPr lang="es-ES" altLang="en-US" sz="1400" dirty="0"/>
              <a:t>Este material educativo o cualquier otro material utilizado para adiestrar a patrones y empleados de los requisitos de cumplimiento de los reglamentos de Oregon OSHA por conducto de la simplificación de los reglamentos, no se considerará substituto de cualquiera de las previsiones de la Ley de Seguridad en el Trabajo de Oregon, o por cualquiera de las normas dictaminadas por Oregon OSHA.</a:t>
            </a:r>
          </a:p>
        </p:txBody>
      </p:sp>
      <p:sp>
        <p:nvSpPr>
          <p:cNvPr id="8226" name="Text Box 6">
            <a:extLst>
              <a:ext uri="{FF2B5EF4-FFF2-40B4-BE49-F238E27FC236}">
                <a16:creationId xmlns:a16="http://schemas.microsoft.com/office/drawing/2014/main" id="{3DE289AF-8A90-40AD-A039-39E0D57FB06C}"/>
              </a:ext>
            </a:extLst>
          </p:cNvPr>
          <p:cNvSpPr txBox="1">
            <a:spLocks noChangeArrowheads="1"/>
          </p:cNvSpPr>
          <p:nvPr/>
        </p:nvSpPr>
        <p:spPr bwMode="auto">
          <a:xfrm>
            <a:off x="475497" y="1798732"/>
            <a:ext cx="5848350" cy="707886"/>
          </a:xfrm>
          <a:prstGeom prst="rect">
            <a:avLst/>
          </a:prstGeom>
          <a:noFill/>
          <a:ln>
            <a:noFill/>
          </a:ln>
          <a:effectLst/>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692150">
              <a:defRPr sz="2400">
                <a:solidFill>
                  <a:schemeClr val="tx1"/>
                </a:solidFill>
                <a:latin typeface="Times New Roman" panose="02020603050405020304" pitchFamily="18" charset="0"/>
              </a:defRPr>
            </a:lvl1pPr>
            <a:lvl2pPr marL="742950" indent="-285750" defTabSz="692150">
              <a:defRPr sz="2400">
                <a:solidFill>
                  <a:schemeClr val="tx1"/>
                </a:solidFill>
                <a:latin typeface="Times New Roman" panose="02020603050405020304" pitchFamily="18" charset="0"/>
              </a:defRPr>
            </a:lvl2pPr>
            <a:lvl3pPr marL="1143000" indent="-228600" defTabSz="692150">
              <a:defRPr sz="2400">
                <a:solidFill>
                  <a:schemeClr val="tx1"/>
                </a:solidFill>
                <a:latin typeface="Times New Roman" panose="02020603050405020304" pitchFamily="18" charset="0"/>
              </a:defRPr>
            </a:lvl3pPr>
            <a:lvl4pPr marL="1600200" indent="-228600" defTabSz="692150">
              <a:defRPr sz="2400">
                <a:solidFill>
                  <a:schemeClr val="tx1"/>
                </a:solidFill>
                <a:latin typeface="Times New Roman" panose="02020603050405020304" pitchFamily="18" charset="0"/>
              </a:defRPr>
            </a:lvl4pPr>
            <a:lvl5pPr marL="2057400" indent="-228600" defTabSz="692150">
              <a:defRPr sz="2400">
                <a:solidFill>
                  <a:schemeClr val="tx1"/>
                </a:solidFill>
                <a:latin typeface="Times New Roman" panose="02020603050405020304" pitchFamily="18" charset="0"/>
              </a:defRPr>
            </a:lvl5pPr>
            <a:lvl6pPr marL="2514600" indent="-228600" defTabSz="69215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69215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69215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69215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_tradnl" altLang="en-US" sz="2000" b="1" dirty="0"/>
              <a:t>Programa en Español de Seguridad e Higiene en el Trabajo de Oregon OSHA</a:t>
            </a:r>
          </a:p>
        </p:txBody>
      </p:sp>
      <p:sp>
        <p:nvSpPr>
          <p:cNvPr id="8198" name="Text Box 32">
            <a:extLst>
              <a:ext uri="{FF2B5EF4-FFF2-40B4-BE49-F238E27FC236}">
                <a16:creationId xmlns:a16="http://schemas.microsoft.com/office/drawing/2014/main" id="{1A7118C6-9066-4F03-BEEA-D01AAAE69CE1}"/>
              </a:ext>
            </a:extLst>
          </p:cNvPr>
          <p:cNvSpPr txBox="1">
            <a:spLocks noChangeArrowheads="1"/>
          </p:cNvSpPr>
          <p:nvPr/>
        </p:nvSpPr>
        <p:spPr bwMode="auto">
          <a:xfrm>
            <a:off x="2485272" y="4839584"/>
            <a:ext cx="18288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n-US" sz="1200" b="1" dirty="0"/>
              <a:t>Estos instructivos están diseñados para ser enseñados en 30 a 60 minutos.</a:t>
            </a:r>
            <a:endParaRPr lang="es-ES" altLang="en-US" sz="1400" b="1" dirty="0"/>
          </a:p>
        </p:txBody>
      </p:sp>
      <p:grpSp>
        <p:nvGrpSpPr>
          <p:cNvPr id="8201" name="Group 35">
            <a:extLst>
              <a:ext uri="{FF2B5EF4-FFF2-40B4-BE49-F238E27FC236}">
                <a16:creationId xmlns:a16="http://schemas.microsoft.com/office/drawing/2014/main" id="{56021490-48E3-47AC-B4E7-710A1F3676C4}"/>
              </a:ext>
            </a:extLst>
          </p:cNvPr>
          <p:cNvGrpSpPr>
            <a:grpSpLocks/>
          </p:cNvGrpSpPr>
          <p:nvPr/>
        </p:nvGrpSpPr>
        <p:grpSpPr bwMode="auto">
          <a:xfrm>
            <a:off x="2811503" y="3660775"/>
            <a:ext cx="1176338" cy="1152525"/>
            <a:chOff x="1886" y="3493"/>
            <a:chExt cx="721" cy="706"/>
          </a:xfrm>
        </p:grpSpPr>
        <p:sp>
          <p:nvSpPr>
            <p:cNvPr id="8202" name="Freeform 36">
              <a:extLst>
                <a:ext uri="{FF2B5EF4-FFF2-40B4-BE49-F238E27FC236}">
                  <a16:creationId xmlns:a16="http://schemas.microsoft.com/office/drawing/2014/main" id="{AB5981B3-A42F-4E12-A041-DF251EDD622F}"/>
                </a:ext>
              </a:extLst>
            </p:cNvPr>
            <p:cNvSpPr>
              <a:spLocks/>
            </p:cNvSpPr>
            <p:nvPr/>
          </p:nvSpPr>
          <p:spPr bwMode="auto">
            <a:xfrm>
              <a:off x="1886" y="3493"/>
              <a:ext cx="721" cy="706"/>
            </a:xfrm>
            <a:custGeom>
              <a:avLst/>
              <a:gdLst>
                <a:gd name="T0" fmla="*/ 0 w 2162"/>
                <a:gd name="T1" fmla="*/ 0 h 2118"/>
                <a:gd name="T2" fmla="*/ 0 w 2162"/>
                <a:gd name="T3" fmla="*/ 0 h 2118"/>
                <a:gd name="T4" fmla="*/ 0 w 2162"/>
                <a:gd name="T5" fmla="*/ 0 h 2118"/>
                <a:gd name="T6" fmla="*/ 0 w 2162"/>
                <a:gd name="T7" fmla="*/ 0 h 2118"/>
                <a:gd name="T8" fmla="*/ 0 w 2162"/>
                <a:gd name="T9" fmla="*/ 0 h 2118"/>
                <a:gd name="T10" fmla="*/ 0 w 2162"/>
                <a:gd name="T11" fmla="*/ 0 h 2118"/>
                <a:gd name="T12" fmla="*/ 0 w 2162"/>
                <a:gd name="T13" fmla="*/ 0 h 2118"/>
                <a:gd name="T14" fmla="*/ 0 w 2162"/>
                <a:gd name="T15" fmla="*/ 0 h 2118"/>
                <a:gd name="T16" fmla="*/ 0 w 2162"/>
                <a:gd name="T17" fmla="*/ 0 h 2118"/>
                <a:gd name="T18" fmla="*/ 0 w 2162"/>
                <a:gd name="T19" fmla="*/ 0 h 2118"/>
                <a:gd name="T20" fmla="*/ 0 w 2162"/>
                <a:gd name="T21" fmla="*/ 0 h 2118"/>
                <a:gd name="T22" fmla="*/ 0 w 2162"/>
                <a:gd name="T23" fmla="*/ 0 h 2118"/>
                <a:gd name="T24" fmla="*/ 0 w 2162"/>
                <a:gd name="T25" fmla="*/ 0 h 2118"/>
                <a:gd name="T26" fmla="*/ 0 w 2162"/>
                <a:gd name="T27" fmla="*/ 0 h 2118"/>
                <a:gd name="T28" fmla="*/ 0 w 2162"/>
                <a:gd name="T29" fmla="*/ 0 h 2118"/>
                <a:gd name="T30" fmla="*/ 0 w 2162"/>
                <a:gd name="T31" fmla="*/ 0 h 2118"/>
                <a:gd name="T32" fmla="*/ 0 w 2162"/>
                <a:gd name="T33" fmla="*/ 0 h 2118"/>
                <a:gd name="T34" fmla="*/ 0 w 2162"/>
                <a:gd name="T35" fmla="*/ 0 h 2118"/>
                <a:gd name="T36" fmla="*/ 0 w 2162"/>
                <a:gd name="T37" fmla="*/ 0 h 2118"/>
                <a:gd name="T38" fmla="*/ 0 w 2162"/>
                <a:gd name="T39" fmla="*/ 0 h 2118"/>
                <a:gd name="T40" fmla="*/ 0 w 2162"/>
                <a:gd name="T41" fmla="*/ 0 h 2118"/>
                <a:gd name="T42" fmla="*/ 0 w 2162"/>
                <a:gd name="T43" fmla="*/ 0 h 2118"/>
                <a:gd name="T44" fmla="*/ 0 w 2162"/>
                <a:gd name="T45" fmla="*/ 0 h 2118"/>
                <a:gd name="T46" fmla="*/ 0 w 2162"/>
                <a:gd name="T47" fmla="*/ 0 h 2118"/>
                <a:gd name="T48" fmla="*/ 0 w 2162"/>
                <a:gd name="T49" fmla="*/ 0 h 2118"/>
                <a:gd name="T50" fmla="*/ 0 w 2162"/>
                <a:gd name="T51" fmla="*/ 0 h 2118"/>
                <a:gd name="T52" fmla="*/ 0 w 2162"/>
                <a:gd name="T53" fmla="*/ 0 h 2118"/>
                <a:gd name="T54" fmla="*/ 0 w 2162"/>
                <a:gd name="T55" fmla="*/ 0 h 2118"/>
                <a:gd name="T56" fmla="*/ 0 w 2162"/>
                <a:gd name="T57" fmla="*/ 0 h 2118"/>
                <a:gd name="T58" fmla="*/ 0 w 2162"/>
                <a:gd name="T59" fmla="*/ 0 h 2118"/>
                <a:gd name="T60" fmla="*/ 0 w 2162"/>
                <a:gd name="T61" fmla="*/ 0 h 2118"/>
                <a:gd name="T62" fmla="*/ 0 w 2162"/>
                <a:gd name="T63" fmla="*/ 0 h 2118"/>
                <a:gd name="T64" fmla="*/ 0 w 2162"/>
                <a:gd name="T65" fmla="*/ 0 h 2118"/>
                <a:gd name="T66" fmla="*/ 0 w 2162"/>
                <a:gd name="T67" fmla="*/ 0 h 2118"/>
                <a:gd name="T68" fmla="*/ 0 w 2162"/>
                <a:gd name="T69" fmla="*/ 0 h 2118"/>
                <a:gd name="T70" fmla="*/ 0 w 2162"/>
                <a:gd name="T71" fmla="*/ 0 h 2118"/>
                <a:gd name="T72" fmla="*/ 0 w 2162"/>
                <a:gd name="T73" fmla="*/ 0 h 2118"/>
                <a:gd name="T74" fmla="*/ 0 w 2162"/>
                <a:gd name="T75" fmla="*/ 0 h 2118"/>
                <a:gd name="T76" fmla="*/ 0 w 2162"/>
                <a:gd name="T77" fmla="*/ 0 h 2118"/>
                <a:gd name="T78" fmla="*/ 0 w 2162"/>
                <a:gd name="T79" fmla="*/ 0 h 2118"/>
                <a:gd name="T80" fmla="*/ 0 w 2162"/>
                <a:gd name="T81" fmla="*/ 0 h 2118"/>
                <a:gd name="T82" fmla="*/ 0 w 2162"/>
                <a:gd name="T83" fmla="*/ 0 h 2118"/>
                <a:gd name="T84" fmla="*/ 0 w 2162"/>
                <a:gd name="T85" fmla="*/ 0 h 21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62" h="2118">
                  <a:moveTo>
                    <a:pt x="1116" y="0"/>
                  </a:moveTo>
                  <a:lnTo>
                    <a:pt x="1177" y="0"/>
                  </a:lnTo>
                  <a:lnTo>
                    <a:pt x="1237" y="3"/>
                  </a:lnTo>
                  <a:lnTo>
                    <a:pt x="1296" y="9"/>
                  </a:lnTo>
                  <a:lnTo>
                    <a:pt x="1353" y="19"/>
                  </a:lnTo>
                  <a:lnTo>
                    <a:pt x="1408" y="31"/>
                  </a:lnTo>
                  <a:lnTo>
                    <a:pt x="1462" y="47"/>
                  </a:lnTo>
                  <a:lnTo>
                    <a:pt x="1513" y="64"/>
                  </a:lnTo>
                  <a:lnTo>
                    <a:pt x="1563" y="84"/>
                  </a:lnTo>
                  <a:lnTo>
                    <a:pt x="1612" y="107"/>
                  </a:lnTo>
                  <a:lnTo>
                    <a:pt x="1658" y="132"/>
                  </a:lnTo>
                  <a:lnTo>
                    <a:pt x="1702" y="160"/>
                  </a:lnTo>
                  <a:lnTo>
                    <a:pt x="1746" y="190"/>
                  </a:lnTo>
                  <a:lnTo>
                    <a:pt x="1786" y="221"/>
                  </a:lnTo>
                  <a:lnTo>
                    <a:pt x="1825" y="255"/>
                  </a:lnTo>
                  <a:lnTo>
                    <a:pt x="1861" y="291"/>
                  </a:lnTo>
                  <a:lnTo>
                    <a:pt x="1896" y="328"/>
                  </a:lnTo>
                  <a:lnTo>
                    <a:pt x="1929" y="368"/>
                  </a:lnTo>
                  <a:lnTo>
                    <a:pt x="1960" y="409"/>
                  </a:lnTo>
                  <a:lnTo>
                    <a:pt x="1990" y="452"/>
                  </a:lnTo>
                  <a:lnTo>
                    <a:pt x="2016" y="495"/>
                  </a:lnTo>
                  <a:lnTo>
                    <a:pt x="2041" y="540"/>
                  </a:lnTo>
                  <a:lnTo>
                    <a:pt x="2062" y="587"/>
                  </a:lnTo>
                  <a:lnTo>
                    <a:pt x="2083" y="635"/>
                  </a:lnTo>
                  <a:lnTo>
                    <a:pt x="2101" y="683"/>
                  </a:lnTo>
                  <a:lnTo>
                    <a:pt x="2117" y="733"/>
                  </a:lnTo>
                  <a:lnTo>
                    <a:pt x="2130" y="783"/>
                  </a:lnTo>
                  <a:lnTo>
                    <a:pt x="2142" y="834"/>
                  </a:lnTo>
                  <a:lnTo>
                    <a:pt x="2150" y="887"/>
                  </a:lnTo>
                  <a:lnTo>
                    <a:pt x="2156" y="939"/>
                  </a:lnTo>
                  <a:lnTo>
                    <a:pt x="2160" y="992"/>
                  </a:lnTo>
                  <a:lnTo>
                    <a:pt x="2162" y="1045"/>
                  </a:lnTo>
                  <a:lnTo>
                    <a:pt x="2161" y="1099"/>
                  </a:lnTo>
                  <a:lnTo>
                    <a:pt x="2157" y="1152"/>
                  </a:lnTo>
                  <a:lnTo>
                    <a:pt x="2153" y="1204"/>
                  </a:lnTo>
                  <a:lnTo>
                    <a:pt x="2145" y="1257"/>
                  </a:lnTo>
                  <a:lnTo>
                    <a:pt x="2136" y="1308"/>
                  </a:lnTo>
                  <a:lnTo>
                    <a:pt x="2125" y="1358"/>
                  </a:lnTo>
                  <a:lnTo>
                    <a:pt x="2111" y="1406"/>
                  </a:lnTo>
                  <a:lnTo>
                    <a:pt x="2096" y="1455"/>
                  </a:lnTo>
                  <a:lnTo>
                    <a:pt x="2078" y="1502"/>
                  </a:lnTo>
                  <a:lnTo>
                    <a:pt x="2059" y="1547"/>
                  </a:lnTo>
                  <a:lnTo>
                    <a:pt x="2038" y="1592"/>
                  </a:lnTo>
                  <a:lnTo>
                    <a:pt x="2014" y="1636"/>
                  </a:lnTo>
                  <a:lnTo>
                    <a:pt x="1990" y="1678"/>
                  </a:lnTo>
                  <a:lnTo>
                    <a:pt x="1961" y="1718"/>
                  </a:lnTo>
                  <a:lnTo>
                    <a:pt x="1932" y="1757"/>
                  </a:lnTo>
                  <a:lnTo>
                    <a:pt x="1901" y="1794"/>
                  </a:lnTo>
                  <a:lnTo>
                    <a:pt x="1868" y="1830"/>
                  </a:lnTo>
                  <a:lnTo>
                    <a:pt x="1832" y="1864"/>
                  </a:lnTo>
                  <a:lnTo>
                    <a:pt x="1795" y="1897"/>
                  </a:lnTo>
                  <a:lnTo>
                    <a:pt x="1756" y="1926"/>
                  </a:lnTo>
                  <a:lnTo>
                    <a:pt x="1715" y="1955"/>
                  </a:lnTo>
                  <a:lnTo>
                    <a:pt x="1672" y="1981"/>
                  </a:lnTo>
                  <a:lnTo>
                    <a:pt x="1626" y="2006"/>
                  </a:lnTo>
                  <a:lnTo>
                    <a:pt x="1580" y="2027"/>
                  </a:lnTo>
                  <a:lnTo>
                    <a:pt x="1531" y="2048"/>
                  </a:lnTo>
                  <a:lnTo>
                    <a:pt x="1480" y="2065"/>
                  </a:lnTo>
                  <a:lnTo>
                    <a:pt x="1427" y="2079"/>
                  </a:lnTo>
                  <a:lnTo>
                    <a:pt x="1372" y="2093"/>
                  </a:lnTo>
                  <a:lnTo>
                    <a:pt x="1315" y="2103"/>
                  </a:lnTo>
                  <a:lnTo>
                    <a:pt x="1257" y="2110"/>
                  </a:lnTo>
                  <a:lnTo>
                    <a:pt x="1196" y="2116"/>
                  </a:lnTo>
                  <a:lnTo>
                    <a:pt x="1135" y="2118"/>
                  </a:lnTo>
                  <a:lnTo>
                    <a:pt x="1070" y="2117"/>
                  </a:lnTo>
                  <a:lnTo>
                    <a:pt x="1006" y="2113"/>
                  </a:lnTo>
                  <a:lnTo>
                    <a:pt x="943" y="2108"/>
                  </a:lnTo>
                  <a:lnTo>
                    <a:pt x="883" y="2101"/>
                  </a:lnTo>
                  <a:lnTo>
                    <a:pt x="825" y="2091"/>
                  </a:lnTo>
                  <a:lnTo>
                    <a:pt x="768" y="2079"/>
                  </a:lnTo>
                  <a:lnTo>
                    <a:pt x="714" y="2066"/>
                  </a:lnTo>
                  <a:lnTo>
                    <a:pt x="662" y="2050"/>
                  </a:lnTo>
                  <a:lnTo>
                    <a:pt x="611" y="2033"/>
                  </a:lnTo>
                  <a:lnTo>
                    <a:pt x="562" y="2014"/>
                  </a:lnTo>
                  <a:lnTo>
                    <a:pt x="515" y="1992"/>
                  </a:lnTo>
                  <a:lnTo>
                    <a:pt x="471" y="1968"/>
                  </a:lnTo>
                  <a:lnTo>
                    <a:pt x="428" y="1943"/>
                  </a:lnTo>
                  <a:lnTo>
                    <a:pt x="388" y="1916"/>
                  </a:lnTo>
                  <a:lnTo>
                    <a:pt x="350" y="1888"/>
                  </a:lnTo>
                  <a:lnTo>
                    <a:pt x="312" y="1858"/>
                  </a:lnTo>
                  <a:lnTo>
                    <a:pt x="278" y="1825"/>
                  </a:lnTo>
                  <a:lnTo>
                    <a:pt x="245" y="1792"/>
                  </a:lnTo>
                  <a:lnTo>
                    <a:pt x="214" y="1757"/>
                  </a:lnTo>
                  <a:lnTo>
                    <a:pt x="186" y="1720"/>
                  </a:lnTo>
                  <a:lnTo>
                    <a:pt x="160" y="1682"/>
                  </a:lnTo>
                  <a:lnTo>
                    <a:pt x="135" y="1641"/>
                  </a:lnTo>
                  <a:lnTo>
                    <a:pt x="112" y="1600"/>
                  </a:lnTo>
                  <a:lnTo>
                    <a:pt x="92" y="1557"/>
                  </a:lnTo>
                  <a:lnTo>
                    <a:pt x="74" y="1514"/>
                  </a:lnTo>
                  <a:lnTo>
                    <a:pt x="58" y="1469"/>
                  </a:lnTo>
                  <a:lnTo>
                    <a:pt x="43" y="1421"/>
                  </a:lnTo>
                  <a:lnTo>
                    <a:pt x="31" y="1373"/>
                  </a:lnTo>
                  <a:lnTo>
                    <a:pt x="20" y="1323"/>
                  </a:lnTo>
                  <a:lnTo>
                    <a:pt x="12" y="1274"/>
                  </a:lnTo>
                  <a:lnTo>
                    <a:pt x="6" y="1221"/>
                  </a:lnTo>
                  <a:lnTo>
                    <a:pt x="2" y="1169"/>
                  </a:lnTo>
                  <a:lnTo>
                    <a:pt x="0" y="1115"/>
                  </a:lnTo>
                  <a:lnTo>
                    <a:pt x="0" y="1060"/>
                  </a:lnTo>
                  <a:lnTo>
                    <a:pt x="3" y="1007"/>
                  </a:lnTo>
                  <a:lnTo>
                    <a:pt x="9" y="953"/>
                  </a:lnTo>
                  <a:lnTo>
                    <a:pt x="17" y="900"/>
                  </a:lnTo>
                  <a:lnTo>
                    <a:pt x="28" y="848"/>
                  </a:lnTo>
                  <a:lnTo>
                    <a:pt x="42" y="797"/>
                  </a:lnTo>
                  <a:lnTo>
                    <a:pt x="57" y="747"/>
                  </a:lnTo>
                  <a:lnTo>
                    <a:pt x="76" y="697"/>
                  </a:lnTo>
                  <a:lnTo>
                    <a:pt x="96" y="649"/>
                  </a:lnTo>
                  <a:lnTo>
                    <a:pt x="119" y="602"/>
                  </a:lnTo>
                  <a:lnTo>
                    <a:pt x="144" y="555"/>
                  </a:lnTo>
                  <a:lnTo>
                    <a:pt x="171" y="511"/>
                  </a:lnTo>
                  <a:lnTo>
                    <a:pt x="201" y="467"/>
                  </a:lnTo>
                  <a:lnTo>
                    <a:pt x="233" y="425"/>
                  </a:lnTo>
                  <a:lnTo>
                    <a:pt x="267" y="385"/>
                  </a:lnTo>
                  <a:lnTo>
                    <a:pt x="303" y="345"/>
                  </a:lnTo>
                  <a:lnTo>
                    <a:pt x="340" y="308"/>
                  </a:lnTo>
                  <a:lnTo>
                    <a:pt x="380" y="272"/>
                  </a:lnTo>
                  <a:lnTo>
                    <a:pt x="422" y="238"/>
                  </a:lnTo>
                  <a:lnTo>
                    <a:pt x="465" y="207"/>
                  </a:lnTo>
                  <a:lnTo>
                    <a:pt x="511" y="177"/>
                  </a:lnTo>
                  <a:lnTo>
                    <a:pt x="558" y="149"/>
                  </a:lnTo>
                  <a:lnTo>
                    <a:pt x="607" y="123"/>
                  </a:lnTo>
                  <a:lnTo>
                    <a:pt x="658" y="100"/>
                  </a:lnTo>
                  <a:lnTo>
                    <a:pt x="709" y="78"/>
                  </a:lnTo>
                  <a:lnTo>
                    <a:pt x="764" y="59"/>
                  </a:lnTo>
                  <a:lnTo>
                    <a:pt x="818" y="43"/>
                  </a:lnTo>
                  <a:lnTo>
                    <a:pt x="875" y="28"/>
                  </a:lnTo>
                  <a:lnTo>
                    <a:pt x="933" y="17"/>
                  </a:lnTo>
                  <a:lnTo>
                    <a:pt x="993" y="9"/>
                  </a:lnTo>
                  <a:lnTo>
                    <a:pt x="1053" y="3"/>
                  </a:lnTo>
                  <a:lnTo>
                    <a:pt x="1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3" name="Freeform 37">
              <a:extLst>
                <a:ext uri="{FF2B5EF4-FFF2-40B4-BE49-F238E27FC236}">
                  <a16:creationId xmlns:a16="http://schemas.microsoft.com/office/drawing/2014/main" id="{01C306A5-6988-4235-9C82-06E5630E2452}"/>
                </a:ext>
              </a:extLst>
            </p:cNvPr>
            <p:cNvSpPr>
              <a:spLocks/>
            </p:cNvSpPr>
            <p:nvPr/>
          </p:nvSpPr>
          <p:spPr bwMode="auto">
            <a:xfrm>
              <a:off x="1916" y="3509"/>
              <a:ext cx="663" cy="671"/>
            </a:xfrm>
            <a:custGeom>
              <a:avLst/>
              <a:gdLst>
                <a:gd name="T0" fmla="*/ 0 w 1990"/>
                <a:gd name="T1" fmla="*/ 0 h 2011"/>
                <a:gd name="T2" fmla="*/ 0 w 1990"/>
                <a:gd name="T3" fmla="*/ 0 h 2011"/>
                <a:gd name="T4" fmla="*/ 0 w 1990"/>
                <a:gd name="T5" fmla="*/ 0 h 2011"/>
                <a:gd name="T6" fmla="*/ 0 w 1990"/>
                <a:gd name="T7" fmla="*/ 0 h 2011"/>
                <a:gd name="T8" fmla="*/ 0 w 1990"/>
                <a:gd name="T9" fmla="*/ 0 h 2011"/>
                <a:gd name="T10" fmla="*/ 0 w 1990"/>
                <a:gd name="T11" fmla="*/ 0 h 2011"/>
                <a:gd name="T12" fmla="*/ 0 w 1990"/>
                <a:gd name="T13" fmla="*/ 0 h 2011"/>
                <a:gd name="T14" fmla="*/ 0 w 1990"/>
                <a:gd name="T15" fmla="*/ 0 h 2011"/>
                <a:gd name="T16" fmla="*/ 0 w 1990"/>
                <a:gd name="T17" fmla="*/ 0 h 2011"/>
                <a:gd name="T18" fmla="*/ 0 w 1990"/>
                <a:gd name="T19" fmla="*/ 0 h 2011"/>
                <a:gd name="T20" fmla="*/ 0 w 1990"/>
                <a:gd name="T21" fmla="*/ 0 h 2011"/>
                <a:gd name="T22" fmla="*/ 0 w 1990"/>
                <a:gd name="T23" fmla="*/ 0 h 2011"/>
                <a:gd name="T24" fmla="*/ 0 w 1990"/>
                <a:gd name="T25" fmla="*/ 0 h 2011"/>
                <a:gd name="T26" fmla="*/ 0 w 1990"/>
                <a:gd name="T27" fmla="*/ 0 h 2011"/>
                <a:gd name="T28" fmla="*/ 0 w 1990"/>
                <a:gd name="T29" fmla="*/ 0 h 2011"/>
                <a:gd name="T30" fmla="*/ 0 w 1990"/>
                <a:gd name="T31" fmla="*/ 0 h 2011"/>
                <a:gd name="T32" fmla="*/ 0 w 1990"/>
                <a:gd name="T33" fmla="*/ 0 h 2011"/>
                <a:gd name="T34" fmla="*/ 0 w 1990"/>
                <a:gd name="T35" fmla="*/ 0 h 2011"/>
                <a:gd name="T36" fmla="*/ 0 w 1990"/>
                <a:gd name="T37" fmla="*/ 0 h 2011"/>
                <a:gd name="T38" fmla="*/ 0 w 1990"/>
                <a:gd name="T39" fmla="*/ 0 h 2011"/>
                <a:gd name="T40" fmla="*/ 0 w 1990"/>
                <a:gd name="T41" fmla="*/ 0 h 2011"/>
                <a:gd name="T42" fmla="*/ 0 w 1990"/>
                <a:gd name="T43" fmla="*/ 0 h 2011"/>
                <a:gd name="T44" fmla="*/ 0 w 1990"/>
                <a:gd name="T45" fmla="*/ 0 h 2011"/>
                <a:gd name="T46" fmla="*/ 0 w 1990"/>
                <a:gd name="T47" fmla="*/ 0 h 2011"/>
                <a:gd name="T48" fmla="*/ 0 w 1990"/>
                <a:gd name="T49" fmla="*/ 0 h 2011"/>
                <a:gd name="T50" fmla="*/ 0 w 1990"/>
                <a:gd name="T51" fmla="*/ 0 h 2011"/>
                <a:gd name="T52" fmla="*/ 0 w 1990"/>
                <a:gd name="T53" fmla="*/ 0 h 2011"/>
                <a:gd name="T54" fmla="*/ 0 w 1990"/>
                <a:gd name="T55" fmla="*/ 0 h 2011"/>
                <a:gd name="T56" fmla="*/ 0 w 1990"/>
                <a:gd name="T57" fmla="*/ 0 h 2011"/>
                <a:gd name="T58" fmla="*/ 0 w 1990"/>
                <a:gd name="T59" fmla="*/ 0 h 2011"/>
                <a:gd name="T60" fmla="*/ 0 w 1990"/>
                <a:gd name="T61" fmla="*/ 0 h 2011"/>
                <a:gd name="T62" fmla="*/ 0 w 1990"/>
                <a:gd name="T63" fmla="*/ 0 h 2011"/>
                <a:gd name="T64" fmla="*/ 0 w 1990"/>
                <a:gd name="T65" fmla="*/ 0 h 2011"/>
                <a:gd name="T66" fmla="*/ 0 w 1990"/>
                <a:gd name="T67" fmla="*/ 0 h 2011"/>
                <a:gd name="T68" fmla="*/ 0 w 1990"/>
                <a:gd name="T69" fmla="*/ 0 h 2011"/>
                <a:gd name="T70" fmla="*/ 0 w 1990"/>
                <a:gd name="T71" fmla="*/ 0 h 2011"/>
                <a:gd name="T72" fmla="*/ 0 w 1990"/>
                <a:gd name="T73" fmla="*/ 0 h 2011"/>
                <a:gd name="T74" fmla="*/ 0 w 1990"/>
                <a:gd name="T75" fmla="*/ 0 h 2011"/>
                <a:gd name="T76" fmla="*/ 0 w 1990"/>
                <a:gd name="T77" fmla="*/ 0 h 2011"/>
                <a:gd name="T78" fmla="*/ 0 w 1990"/>
                <a:gd name="T79" fmla="*/ 0 h 2011"/>
                <a:gd name="T80" fmla="*/ 0 w 1990"/>
                <a:gd name="T81" fmla="*/ 0 h 2011"/>
                <a:gd name="T82" fmla="*/ 0 w 1990"/>
                <a:gd name="T83" fmla="*/ 0 h 2011"/>
                <a:gd name="T84" fmla="*/ 0 w 1990"/>
                <a:gd name="T85" fmla="*/ 0 h 20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90" h="2011">
                  <a:moveTo>
                    <a:pt x="653" y="78"/>
                  </a:moveTo>
                  <a:lnTo>
                    <a:pt x="707" y="58"/>
                  </a:lnTo>
                  <a:lnTo>
                    <a:pt x="759" y="40"/>
                  </a:lnTo>
                  <a:lnTo>
                    <a:pt x="811" y="26"/>
                  </a:lnTo>
                  <a:lnTo>
                    <a:pt x="863" y="15"/>
                  </a:lnTo>
                  <a:lnTo>
                    <a:pt x="914" y="7"/>
                  </a:lnTo>
                  <a:lnTo>
                    <a:pt x="965" y="2"/>
                  </a:lnTo>
                  <a:lnTo>
                    <a:pt x="1016" y="0"/>
                  </a:lnTo>
                  <a:lnTo>
                    <a:pt x="1066" y="1"/>
                  </a:lnTo>
                  <a:lnTo>
                    <a:pt x="1115" y="5"/>
                  </a:lnTo>
                  <a:lnTo>
                    <a:pt x="1164" y="10"/>
                  </a:lnTo>
                  <a:lnTo>
                    <a:pt x="1212" y="19"/>
                  </a:lnTo>
                  <a:lnTo>
                    <a:pt x="1258" y="31"/>
                  </a:lnTo>
                  <a:lnTo>
                    <a:pt x="1304" y="45"/>
                  </a:lnTo>
                  <a:lnTo>
                    <a:pt x="1349" y="61"/>
                  </a:lnTo>
                  <a:lnTo>
                    <a:pt x="1392" y="79"/>
                  </a:lnTo>
                  <a:lnTo>
                    <a:pt x="1435" y="101"/>
                  </a:lnTo>
                  <a:lnTo>
                    <a:pt x="1477" y="124"/>
                  </a:lnTo>
                  <a:lnTo>
                    <a:pt x="1517" y="149"/>
                  </a:lnTo>
                  <a:lnTo>
                    <a:pt x="1557" y="176"/>
                  </a:lnTo>
                  <a:lnTo>
                    <a:pt x="1594" y="205"/>
                  </a:lnTo>
                  <a:lnTo>
                    <a:pt x="1630" y="236"/>
                  </a:lnTo>
                  <a:lnTo>
                    <a:pt x="1666" y="269"/>
                  </a:lnTo>
                  <a:lnTo>
                    <a:pt x="1699" y="303"/>
                  </a:lnTo>
                  <a:lnTo>
                    <a:pt x="1730" y="339"/>
                  </a:lnTo>
                  <a:lnTo>
                    <a:pt x="1761" y="378"/>
                  </a:lnTo>
                  <a:lnTo>
                    <a:pt x="1789" y="417"/>
                  </a:lnTo>
                  <a:lnTo>
                    <a:pt x="1817" y="457"/>
                  </a:lnTo>
                  <a:lnTo>
                    <a:pt x="1842" y="499"/>
                  </a:lnTo>
                  <a:lnTo>
                    <a:pt x="1865" y="543"/>
                  </a:lnTo>
                  <a:lnTo>
                    <a:pt x="1887" y="588"/>
                  </a:lnTo>
                  <a:lnTo>
                    <a:pt x="1906" y="633"/>
                  </a:lnTo>
                  <a:lnTo>
                    <a:pt x="1923" y="680"/>
                  </a:lnTo>
                  <a:lnTo>
                    <a:pt x="1939" y="728"/>
                  </a:lnTo>
                  <a:lnTo>
                    <a:pt x="1952" y="774"/>
                  </a:lnTo>
                  <a:lnTo>
                    <a:pt x="1963" y="822"/>
                  </a:lnTo>
                  <a:lnTo>
                    <a:pt x="1973" y="869"/>
                  </a:lnTo>
                  <a:lnTo>
                    <a:pt x="1980" y="916"/>
                  </a:lnTo>
                  <a:lnTo>
                    <a:pt x="1986" y="964"/>
                  </a:lnTo>
                  <a:lnTo>
                    <a:pt x="1989" y="1010"/>
                  </a:lnTo>
                  <a:lnTo>
                    <a:pt x="1990" y="1057"/>
                  </a:lnTo>
                  <a:lnTo>
                    <a:pt x="1989" y="1103"/>
                  </a:lnTo>
                  <a:lnTo>
                    <a:pt x="1986" y="1150"/>
                  </a:lnTo>
                  <a:lnTo>
                    <a:pt x="1980" y="1195"/>
                  </a:lnTo>
                  <a:lnTo>
                    <a:pt x="1973" y="1239"/>
                  </a:lnTo>
                  <a:lnTo>
                    <a:pt x="1963" y="1285"/>
                  </a:lnTo>
                  <a:lnTo>
                    <a:pt x="1952" y="1328"/>
                  </a:lnTo>
                  <a:lnTo>
                    <a:pt x="1937" y="1371"/>
                  </a:lnTo>
                  <a:lnTo>
                    <a:pt x="1921" y="1413"/>
                  </a:lnTo>
                  <a:lnTo>
                    <a:pt x="1902" y="1455"/>
                  </a:lnTo>
                  <a:lnTo>
                    <a:pt x="1881" y="1495"/>
                  </a:lnTo>
                  <a:lnTo>
                    <a:pt x="1857" y="1535"/>
                  </a:lnTo>
                  <a:lnTo>
                    <a:pt x="1831" y="1573"/>
                  </a:lnTo>
                  <a:lnTo>
                    <a:pt x="1804" y="1611"/>
                  </a:lnTo>
                  <a:lnTo>
                    <a:pt x="1773" y="1647"/>
                  </a:lnTo>
                  <a:lnTo>
                    <a:pt x="1740" y="1681"/>
                  </a:lnTo>
                  <a:lnTo>
                    <a:pt x="1705" y="1715"/>
                  </a:lnTo>
                  <a:lnTo>
                    <a:pt x="1668" y="1747"/>
                  </a:lnTo>
                  <a:lnTo>
                    <a:pt x="1627" y="1779"/>
                  </a:lnTo>
                  <a:lnTo>
                    <a:pt x="1585" y="1807"/>
                  </a:lnTo>
                  <a:lnTo>
                    <a:pt x="1540" y="1835"/>
                  </a:lnTo>
                  <a:lnTo>
                    <a:pt x="1492" y="1861"/>
                  </a:lnTo>
                  <a:lnTo>
                    <a:pt x="1441" y="1886"/>
                  </a:lnTo>
                  <a:lnTo>
                    <a:pt x="1389" y="1909"/>
                  </a:lnTo>
                  <a:lnTo>
                    <a:pt x="1333" y="1929"/>
                  </a:lnTo>
                  <a:lnTo>
                    <a:pt x="1277" y="1949"/>
                  </a:lnTo>
                  <a:lnTo>
                    <a:pt x="1222" y="1965"/>
                  </a:lnTo>
                  <a:lnTo>
                    <a:pt x="1167" y="1978"/>
                  </a:lnTo>
                  <a:lnTo>
                    <a:pt x="1115" y="1990"/>
                  </a:lnTo>
                  <a:lnTo>
                    <a:pt x="1063" y="1999"/>
                  </a:lnTo>
                  <a:lnTo>
                    <a:pt x="1011" y="2006"/>
                  </a:lnTo>
                  <a:lnTo>
                    <a:pt x="961" y="2009"/>
                  </a:lnTo>
                  <a:lnTo>
                    <a:pt x="912" y="2011"/>
                  </a:lnTo>
                  <a:lnTo>
                    <a:pt x="864" y="2010"/>
                  </a:lnTo>
                  <a:lnTo>
                    <a:pt x="817" y="2008"/>
                  </a:lnTo>
                  <a:lnTo>
                    <a:pt x="771" y="2002"/>
                  </a:lnTo>
                  <a:lnTo>
                    <a:pt x="726" y="1995"/>
                  </a:lnTo>
                  <a:lnTo>
                    <a:pt x="682" y="1985"/>
                  </a:lnTo>
                  <a:lnTo>
                    <a:pt x="640" y="1974"/>
                  </a:lnTo>
                  <a:lnTo>
                    <a:pt x="598" y="1959"/>
                  </a:lnTo>
                  <a:lnTo>
                    <a:pt x="558" y="1943"/>
                  </a:lnTo>
                  <a:lnTo>
                    <a:pt x="518" y="1925"/>
                  </a:lnTo>
                  <a:lnTo>
                    <a:pt x="480" y="1905"/>
                  </a:lnTo>
                  <a:lnTo>
                    <a:pt x="443" y="1883"/>
                  </a:lnTo>
                  <a:lnTo>
                    <a:pt x="407" y="1858"/>
                  </a:lnTo>
                  <a:lnTo>
                    <a:pt x="373" y="1832"/>
                  </a:lnTo>
                  <a:lnTo>
                    <a:pt x="340" y="1804"/>
                  </a:lnTo>
                  <a:lnTo>
                    <a:pt x="307" y="1773"/>
                  </a:lnTo>
                  <a:lnTo>
                    <a:pt x="276" y="1741"/>
                  </a:lnTo>
                  <a:lnTo>
                    <a:pt x="247" y="1707"/>
                  </a:lnTo>
                  <a:lnTo>
                    <a:pt x="220" y="1672"/>
                  </a:lnTo>
                  <a:lnTo>
                    <a:pt x="192" y="1634"/>
                  </a:lnTo>
                  <a:lnTo>
                    <a:pt x="166" y="1595"/>
                  </a:lnTo>
                  <a:lnTo>
                    <a:pt x="143" y="1554"/>
                  </a:lnTo>
                  <a:lnTo>
                    <a:pt x="120" y="1511"/>
                  </a:lnTo>
                  <a:lnTo>
                    <a:pt x="98" y="1466"/>
                  </a:lnTo>
                  <a:lnTo>
                    <a:pt x="78" y="1420"/>
                  </a:lnTo>
                  <a:lnTo>
                    <a:pt x="60" y="1372"/>
                  </a:lnTo>
                  <a:lnTo>
                    <a:pt x="44" y="1325"/>
                  </a:lnTo>
                  <a:lnTo>
                    <a:pt x="30" y="1277"/>
                  </a:lnTo>
                  <a:lnTo>
                    <a:pt x="19" y="1228"/>
                  </a:lnTo>
                  <a:lnTo>
                    <a:pt x="11" y="1179"/>
                  </a:lnTo>
                  <a:lnTo>
                    <a:pt x="5" y="1130"/>
                  </a:lnTo>
                  <a:lnTo>
                    <a:pt x="2" y="1082"/>
                  </a:lnTo>
                  <a:lnTo>
                    <a:pt x="0" y="1033"/>
                  </a:lnTo>
                  <a:lnTo>
                    <a:pt x="1" y="983"/>
                  </a:lnTo>
                  <a:lnTo>
                    <a:pt x="5" y="934"/>
                  </a:lnTo>
                  <a:lnTo>
                    <a:pt x="11" y="886"/>
                  </a:lnTo>
                  <a:lnTo>
                    <a:pt x="19" y="838"/>
                  </a:lnTo>
                  <a:lnTo>
                    <a:pt x="29" y="790"/>
                  </a:lnTo>
                  <a:lnTo>
                    <a:pt x="43" y="743"/>
                  </a:lnTo>
                  <a:lnTo>
                    <a:pt x="57" y="697"/>
                  </a:lnTo>
                  <a:lnTo>
                    <a:pt x="74" y="650"/>
                  </a:lnTo>
                  <a:lnTo>
                    <a:pt x="95" y="606"/>
                  </a:lnTo>
                  <a:lnTo>
                    <a:pt x="116" y="562"/>
                  </a:lnTo>
                  <a:lnTo>
                    <a:pt x="140" y="518"/>
                  </a:lnTo>
                  <a:lnTo>
                    <a:pt x="167" y="476"/>
                  </a:lnTo>
                  <a:lnTo>
                    <a:pt x="196" y="435"/>
                  </a:lnTo>
                  <a:lnTo>
                    <a:pt x="227" y="395"/>
                  </a:lnTo>
                  <a:lnTo>
                    <a:pt x="259" y="355"/>
                  </a:lnTo>
                  <a:lnTo>
                    <a:pt x="295" y="319"/>
                  </a:lnTo>
                  <a:lnTo>
                    <a:pt x="332" y="283"/>
                  </a:lnTo>
                  <a:lnTo>
                    <a:pt x="372" y="249"/>
                  </a:lnTo>
                  <a:lnTo>
                    <a:pt x="414" y="216"/>
                  </a:lnTo>
                  <a:lnTo>
                    <a:pt x="457" y="184"/>
                  </a:lnTo>
                  <a:lnTo>
                    <a:pt x="503" y="154"/>
                  </a:lnTo>
                  <a:lnTo>
                    <a:pt x="551" y="127"/>
                  </a:lnTo>
                  <a:lnTo>
                    <a:pt x="601" y="102"/>
                  </a:lnTo>
                  <a:lnTo>
                    <a:pt x="653" y="7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4" name="Freeform 38">
              <a:extLst>
                <a:ext uri="{FF2B5EF4-FFF2-40B4-BE49-F238E27FC236}">
                  <a16:creationId xmlns:a16="http://schemas.microsoft.com/office/drawing/2014/main" id="{5F769138-E736-47C4-A095-78D2C18C7CE3}"/>
                </a:ext>
              </a:extLst>
            </p:cNvPr>
            <p:cNvSpPr>
              <a:spLocks/>
            </p:cNvSpPr>
            <p:nvPr/>
          </p:nvSpPr>
          <p:spPr bwMode="auto">
            <a:xfrm>
              <a:off x="2014" y="3601"/>
              <a:ext cx="468" cy="483"/>
            </a:xfrm>
            <a:custGeom>
              <a:avLst/>
              <a:gdLst>
                <a:gd name="T0" fmla="*/ 0 w 1404"/>
                <a:gd name="T1" fmla="*/ 0 h 1447"/>
                <a:gd name="T2" fmla="*/ 0 w 1404"/>
                <a:gd name="T3" fmla="*/ 0 h 1447"/>
                <a:gd name="T4" fmla="*/ 0 w 1404"/>
                <a:gd name="T5" fmla="*/ 0 h 1447"/>
                <a:gd name="T6" fmla="*/ 0 w 1404"/>
                <a:gd name="T7" fmla="*/ 0 h 1447"/>
                <a:gd name="T8" fmla="*/ 0 w 1404"/>
                <a:gd name="T9" fmla="*/ 0 h 1447"/>
                <a:gd name="T10" fmla="*/ 0 w 1404"/>
                <a:gd name="T11" fmla="*/ 0 h 1447"/>
                <a:gd name="T12" fmla="*/ 0 w 1404"/>
                <a:gd name="T13" fmla="*/ 0 h 1447"/>
                <a:gd name="T14" fmla="*/ 0 w 1404"/>
                <a:gd name="T15" fmla="*/ 0 h 1447"/>
                <a:gd name="T16" fmla="*/ 0 w 1404"/>
                <a:gd name="T17" fmla="*/ 0 h 1447"/>
                <a:gd name="T18" fmla="*/ 0 w 1404"/>
                <a:gd name="T19" fmla="*/ 0 h 1447"/>
                <a:gd name="T20" fmla="*/ 0 w 1404"/>
                <a:gd name="T21" fmla="*/ 0 h 1447"/>
                <a:gd name="T22" fmla="*/ 0 w 1404"/>
                <a:gd name="T23" fmla="*/ 0 h 1447"/>
                <a:gd name="T24" fmla="*/ 0 w 1404"/>
                <a:gd name="T25" fmla="*/ 0 h 1447"/>
                <a:gd name="T26" fmla="*/ 0 w 1404"/>
                <a:gd name="T27" fmla="*/ 0 h 1447"/>
                <a:gd name="T28" fmla="*/ 0 w 1404"/>
                <a:gd name="T29" fmla="*/ 0 h 1447"/>
                <a:gd name="T30" fmla="*/ 0 w 1404"/>
                <a:gd name="T31" fmla="*/ 0 h 1447"/>
                <a:gd name="T32" fmla="*/ 0 w 1404"/>
                <a:gd name="T33" fmla="*/ 0 h 1447"/>
                <a:gd name="T34" fmla="*/ 0 w 1404"/>
                <a:gd name="T35" fmla="*/ 0 h 1447"/>
                <a:gd name="T36" fmla="*/ 0 w 1404"/>
                <a:gd name="T37" fmla="*/ 0 h 1447"/>
                <a:gd name="T38" fmla="*/ 0 w 1404"/>
                <a:gd name="T39" fmla="*/ 0 h 1447"/>
                <a:gd name="T40" fmla="*/ 0 w 1404"/>
                <a:gd name="T41" fmla="*/ 0 h 1447"/>
                <a:gd name="T42" fmla="*/ 0 w 1404"/>
                <a:gd name="T43" fmla="*/ 0 h 1447"/>
                <a:gd name="T44" fmla="*/ 0 w 1404"/>
                <a:gd name="T45" fmla="*/ 0 h 1447"/>
                <a:gd name="T46" fmla="*/ 0 w 1404"/>
                <a:gd name="T47" fmla="*/ 0 h 1447"/>
                <a:gd name="T48" fmla="*/ 0 w 1404"/>
                <a:gd name="T49" fmla="*/ 0 h 1447"/>
                <a:gd name="T50" fmla="*/ 0 w 1404"/>
                <a:gd name="T51" fmla="*/ 0 h 1447"/>
                <a:gd name="T52" fmla="*/ 0 w 1404"/>
                <a:gd name="T53" fmla="*/ 0 h 1447"/>
                <a:gd name="T54" fmla="*/ 0 w 1404"/>
                <a:gd name="T55" fmla="*/ 0 h 1447"/>
                <a:gd name="T56" fmla="*/ 0 w 1404"/>
                <a:gd name="T57" fmla="*/ 0 h 1447"/>
                <a:gd name="T58" fmla="*/ 0 w 1404"/>
                <a:gd name="T59" fmla="*/ 0 h 1447"/>
                <a:gd name="T60" fmla="*/ 0 w 1404"/>
                <a:gd name="T61" fmla="*/ 0 h 1447"/>
                <a:gd name="T62" fmla="*/ 0 w 1404"/>
                <a:gd name="T63" fmla="*/ 0 h 1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4" h="1447">
                  <a:moveTo>
                    <a:pt x="724" y="0"/>
                  </a:moveTo>
                  <a:lnTo>
                    <a:pt x="803" y="2"/>
                  </a:lnTo>
                  <a:lnTo>
                    <a:pt x="878" y="12"/>
                  </a:lnTo>
                  <a:lnTo>
                    <a:pt x="949" y="30"/>
                  </a:lnTo>
                  <a:lnTo>
                    <a:pt x="1015" y="57"/>
                  </a:lnTo>
                  <a:lnTo>
                    <a:pt x="1077" y="89"/>
                  </a:lnTo>
                  <a:lnTo>
                    <a:pt x="1134" y="129"/>
                  </a:lnTo>
                  <a:lnTo>
                    <a:pt x="1185" y="173"/>
                  </a:lnTo>
                  <a:lnTo>
                    <a:pt x="1232" y="223"/>
                  </a:lnTo>
                  <a:lnTo>
                    <a:pt x="1273" y="279"/>
                  </a:lnTo>
                  <a:lnTo>
                    <a:pt x="1309" y="338"/>
                  </a:lnTo>
                  <a:lnTo>
                    <a:pt x="1340" y="400"/>
                  </a:lnTo>
                  <a:lnTo>
                    <a:pt x="1365" y="466"/>
                  </a:lnTo>
                  <a:lnTo>
                    <a:pt x="1383" y="536"/>
                  </a:lnTo>
                  <a:lnTo>
                    <a:pt x="1397" y="606"/>
                  </a:lnTo>
                  <a:lnTo>
                    <a:pt x="1404" y="679"/>
                  </a:lnTo>
                  <a:lnTo>
                    <a:pt x="1404" y="751"/>
                  </a:lnTo>
                  <a:lnTo>
                    <a:pt x="1398" y="824"/>
                  </a:lnTo>
                  <a:lnTo>
                    <a:pt x="1388" y="894"/>
                  </a:lnTo>
                  <a:lnTo>
                    <a:pt x="1372" y="962"/>
                  </a:lnTo>
                  <a:lnTo>
                    <a:pt x="1350" y="1027"/>
                  </a:lnTo>
                  <a:lnTo>
                    <a:pt x="1323" y="1088"/>
                  </a:lnTo>
                  <a:lnTo>
                    <a:pt x="1292" y="1147"/>
                  </a:lnTo>
                  <a:lnTo>
                    <a:pt x="1255" y="1202"/>
                  </a:lnTo>
                  <a:lnTo>
                    <a:pt x="1213" y="1252"/>
                  </a:lnTo>
                  <a:lnTo>
                    <a:pt x="1165" y="1297"/>
                  </a:lnTo>
                  <a:lnTo>
                    <a:pt x="1113" y="1337"/>
                  </a:lnTo>
                  <a:lnTo>
                    <a:pt x="1056" y="1371"/>
                  </a:lnTo>
                  <a:lnTo>
                    <a:pt x="994" y="1399"/>
                  </a:lnTo>
                  <a:lnTo>
                    <a:pt x="927" y="1422"/>
                  </a:lnTo>
                  <a:lnTo>
                    <a:pt x="854" y="1438"/>
                  </a:lnTo>
                  <a:lnTo>
                    <a:pt x="777" y="1446"/>
                  </a:lnTo>
                  <a:lnTo>
                    <a:pt x="695" y="1447"/>
                  </a:lnTo>
                  <a:lnTo>
                    <a:pt x="613" y="1441"/>
                  </a:lnTo>
                  <a:lnTo>
                    <a:pt x="535" y="1430"/>
                  </a:lnTo>
                  <a:lnTo>
                    <a:pt x="464" y="1413"/>
                  </a:lnTo>
                  <a:lnTo>
                    <a:pt x="397" y="1390"/>
                  </a:lnTo>
                  <a:lnTo>
                    <a:pt x="335" y="1362"/>
                  </a:lnTo>
                  <a:lnTo>
                    <a:pt x="279" y="1329"/>
                  </a:lnTo>
                  <a:lnTo>
                    <a:pt x="227" y="1291"/>
                  </a:lnTo>
                  <a:lnTo>
                    <a:pt x="181" y="1248"/>
                  </a:lnTo>
                  <a:lnTo>
                    <a:pt x="139" y="1202"/>
                  </a:lnTo>
                  <a:lnTo>
                    <a:pt x="104" y="1151"/>
                  </a:lnTo>
                  <a:lnTo>
                    <a:pt x="74" y="1095"/>
                  </a:lnTo>
                  <a:lnTo>
                    <a:pt x="49" y="1035"/>
                  </a:lnTo>
                  <a:lnTo>
                    <a:pt x="28" y="973"/>
                  </a:lnTo>
                  <a:lnTo>
                    <a:pt x="13" y="906"/>
                  </a:lnTo>
                  <a:lnTo>
                    <a:pt x="4" y="835"/>
                  </a:lnTo>
                  <a:lnTo>
                    <a:pt x="0" y="763"/>
                  </a:lnTo>
                  <a:lnTo>
                    <a:pt x="2" y="689"/>
                  </a:lnTo>
                  <a:lnTo>
                    <a:pt x="11" y="616"/>
                  </a:lnTo>
                  <a:lnTo>
                    <a:pt x="27" y="546"/>
                  </a:lnTo>
                  <a:lnTo>
                    <a:pt x="49" y="477"/>
                  </a:lnTo>
                  <a:lnTo>
                    <a:pt x="77" y="412"/>
                  </a:lnTo>
                  <a:lnTo>
                    <a:pt x="112" y="349"/>
                  </a:lnTo>
                  <a:lnTo>
                    <a:pt x="152" y="290"/>
                  </a:lnTo>
                  <a:lnTo>
                    <a:pt x="197" y="236"/>
                  </a:lnTo>
                  <a:lnTo>
                    <a:pt x="247" y="186"/>
                  </a:lnTo>
                  <a:lnTo>
                    <a:pt x="303" y="141"/>
                  </a:lnTo>
                  <a:lnTo>
                    <a:pt x="363" y="102"/>
                  </a:lnTo>
                  <a:lnTo>
                    <a:pt x="426" y="68"/>
                  </a:lnTo>
                  <a:lnTo>
                    <a:pt x="496" y="41"/>
                  </a:lnTo>
                  <a:lnTo>
                    <a:pt x="568" y="19"/>
                  </a:lnTo>
                  <a:lnTo>
                    <a:pt x="644" y="6"/>
                  </a:lnTo>
                  <a:lnTo>
                    <a:pt x="7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5" name="Freeform 39">
              <a:extLst>
                <a:ext uri="{FF2B5EF4-FFF2-40B4-BE49-F238E27FC236}">
                  <a16:creationId xmlns:a16="http://schemas.microsoft.com/office/drawing/2014/main" id="{9B8E8439-F1C1-4E1B-88C9-4CE93777A486}"/>
                </a:ext>
              </a:extLst>
            </p:cNvPr>
            <p:cNvSpPr>
              <a:spLocks/>
            </p:cNvSpPr>
            <p:nvPr/>
          </p:nvSpPr>
          <p:spPr bwMode="auto">
            <a:xfrm>
              <a:off x="2032" y="3602"/>
              <a:ext cx="432" cy="469"/>
            </a:xfrm>
            <a:custGeom>
              <a:avLst/>
              <a:gdLst>
                <a:gd name="T0" fmla="*/ 0 w 1296"/>
                <a:gd name="T1" fmla="*/ 0 h 1406"/>
                <a:gd name="T2" fmla="*/ 0 w 1296"/>
                <a:gd name="T3" fmla="*/ 0 h 1406"/>
                <a:gd name="T4" fmla="*/ 0 w 1296"/>
                <a:gd name="T5" fmla="*/ 0 h 1406"/>
                <a:gd name="T6" fmla="*/ 0 w 1296"/>
                <a:gd name="T7" fmla="*/ 0 h 1406"/>
                <a:gd name="T8" fmla="*/ 0 w 1296"/>
                <a:gd name="T9" fmla="*/ 0 h 1406"/>
                <a:gd name="T10" fmla="*/ 0 w 1296"/>
                <a:gd name="T11" fmla="*/ 0 h 1406"/>
                <a:gd name="T12" fmla="*/ 0 w 1296"/>
                <a:gd name="T13" fmla="*/ 0 h 1406"/>
                <a:gd name="T14" fmla="*/ 0 w 1296"/>
                <a:gd name="T15" fmla="*/ 0 h 1406"/>
                <a:gd name="T16" fmla="*/ 0 w 1296"/>
                <a:gd name="T17" fmla="*/ 0 h 1406"/>
                <a:gd name="T18" fmla="*/ 0 w 1296"/>
                <a:gd name="T19" fmla="*/ 0 h 1406"/>
                <a:gd name="T20" fmla="*/ 0 w 1296"/>
                <a:gd name="T21" fmla="*/ 0 h 1406"/>
                <a:gd name="T22" fmla="*/ 0 w 1296"/>
                <a:gd name="T23" fmla="*/ 0 h 1406"/>
                <a:gd name="T24" fmla="*/ 0 w 1296"/>
                <a:gd name="T25" fmla="*/ 0 h 1406"/>
                <a:gd name="T26" fmla="*/ 0 w 1296"/>
                <a:gd name="T27" fmla="*/ 0 h 1406"/>
                <a:gd name="T28" fmla="*/ 0 w 1296"/>
                <a:gd name="T29" fmla="*/ 0 h 1406"/>
                <a:gd name="T30" fmla="*/ 0 w 1296"/>
                <a:gd name="T31" fmla="*/ 0 h 1406"/>
                <a:gd name="T32" fmla="*/ 0 w 1296"/>
                <a:gd name="T33" fmla="*/ 0 h 1406"/>
                <a:gd name="T34" fmla="*/ 0 w 1296"/>
                <a:gd name="T35" fmla="*/ 0 h 1406"/>
                <a:gd name="T36" fmla="*/ 0 w 1296"/>
                <a:gd name="T37" fmla="*/ 0 h 1406"/>
                <a:gd name="T38" fmla="*/ 0 w 1296"/>
                <a:gd name="T39" fmla="*/ 0 h 1406"/>
                <a:gd name="T40" fmla="*/ 0 w 1296"/>
                <a:gd name="T41" fmla="*/ 0 h 1406"/>
                <a:gd name="T42" fmla="*/ 0 w 1296"/>
                <a:gd name="T43" fmla="*/ 0 h 1406"/>
                <a:gd name="T44" fmla="*/ 0 w 1296"/>
                <a:gd name="T45" fmla="*/ 0 h 1406"/>
                <a:gd name="T46" fmla="*/ 0 w 1296"/>
                <a:gd name="T47" fmla="*/ 0 h 1406"/>
                <a:gd name="T48" fmla="*/ 0 w 1296"/>
                <a:gd name="T49" fmla="*/ 0 h 1406"/>
                <a:gd name="T50" fmla="*/ 0 w 1296"/>
                <a:gd name="T51" fmla="*/ 0 h 1406"/>
                <a:gd name="T52" fmla="*/ 0 w 1296"/>
                <a:gd name="T53" fmla="*/ 0 h 1406"/>
                <a:gd name="T54" fmla="*/ 0 w 1296"/>
                <a:gd name="T55" fmla="*/ 0 h 1406"/>
                <a:gd name="T56" fmla="*/ 0 w 1296"/>
                <a:gd name="T57" fmla="*/ 0 h 1406"/>
                <a:gd name="T58" fmla="*/ 0 w 1296"/>
                <a:gd name="T59" fmla="*/ 0 h 1406"/>
                <a:gd name="T60" fmla="*/ 0 w 1296"/>
                <a:gd name="T61" fmla="*/ 0 h 1406"/>
                <a:gd name="T62" fmla="*/ 0 w 1296"/>
                <a:gd name="T63" fmla="*/ 0 h 1406"/>
                <a:gd name="T64" fmla="*/ 0 w 1296"/>
                <a:gd name="T65" fmla="*/ 0 h 1406"/>
                <a:gd name="T66" fmla="*/ 0 w 1296"/>
                <a:gd name="T67" fmla="*/ 0 h 1406"/>
                <a:gd name="T68" fmla="*/ 0 w 1296"/>
                <a:gd name="T69" fmla="*/ 0 h 1406"/>
                <a:gd name="T70" fmla="*/ 0 w 1296"/>
                <a:gd name="T71" fmla="*/ 0 h 1406"/>
                <a:gd name="T72" fmla="*/ 0 w 1296"/>
                <a:gd name="T73" fmla="*/ 0 h 1406"/>
                <a:gd name="T74" fmla="*/ 0 w 1296"/>
                <a:gd name="T75" fmla="*/ 0 h 1406"/>
                <a:gd name="T76" fmla="*/ 0 w 1296"/>
                <a:gd name="T77" fmla="*/ 0 h 1406"/>
                <a:gd name="T78" fmla="*/ 0 w 1296"/>
                <a:gd name="T79" fmla="*/ 0 h 1406"/>
                <a:gd name="T80" fmla="*/ 0 w 1296"/>
                <a:gd name="T81" fmla="*/ 0 h 1406"/>
                <a:gd name="T82" fmla="*/ 0 w 1296"/>
                <a:gd name="T83" fmla="*/ 0 h 1406"/>
                <a:gd name="T84" fmla="*/ 0 w 1296"/>
                <a:gd name="T85" fmla="*/ 0 h 1406"/>
                <a:gd name="T86" fmla="*/ 0 w 1296"/>
                <a:gd name="T87" fmla="*/ 0 h 1406"/>
                <a:gd name="T88" fmla="*/ 0 w 1296"/>
                <a:gd name="T89" fmla="*/ 0 h 1406"/>
                <a:gd name="T90" fmla="*/ 0 w 1296"/>
                <a:gd name="T91" fmla="*/ 0 h 1406"/>
                <a:gd name="T92" fmla="*/ 0 w 1296"/>
                <a:gd name="T93" fmla="*/ 0 h 1406"/>
                <a:gd name="T94" fmla="*/ 0 w 1296"/>
                <a:gd name="T95" fmla="*/ 0 h 14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96" h="1406">
                  <a:moveTo>
                    <a:pt x="411" y="50"/>
                  </a:moveTo>
                  <a:lnTo>
                    <a:pt x="445" y="37"/>
                  </a:lnTo>
                  <a:lnTo>
                    <a:pt x="480" y="24"/>
                  </a:lnTo>
                  <a:lnTo>
                    <a:pt x="514" y="15"/>
                  </a:lnTo>
                  <a:lnTo>
                    <a:pt x="548" y="8"/>
                  </a:lnTo>
                  <a:lnTo>
                    <a:pt x="582" y="4"/>
                  </a:lnTo>
                  <a:lnTo>
                    <a:pt x="615" y="1"/>
                  </a:lnTo>
                  <a:lnTo>
                    <a:pt x="648" y="0"/>
                  </a:lnTo>
                  <a:lnTo>
                    <a:pt x="681" y="3"/>
                  </a:lnTo>
                  <a:lnTo>
                    <a:pt x="714" y="6"/>
                  </a:lnTo>
                  <a:lnTo>
                    <a:pt x="746" y="12"/>
                  </a:lnTo>
                  <a:lnTo>
                    <a:pt x="778" y="20"/>
                  </a:lnTo>
                  <a:lnTo>
                    <a:pt x="808" y="29"/>
                  </a:lnTo>
                  <a:lnTo>
                    <a:pt x="839" y="40"/>
                  </a:lnTo>
                  <a:lnTo>
                    <a:pt x="870" y="52"/>
                  </a:lnTo>
                  <a:lnTo>
                    <a:pt x="898" y="66"/>
                  </a:lnTo>
                  <a:lnTo>
                    <a:pt x="927" y="82"/>
                  </a:lnTo>
                  <a:lnTo>
                    <a:pt x="955" y="100"/>
                  </a:lnTo>
                  <a:lnTo>
                    <a:pt x="982" y="118"/>
                  </a:lnTo>
                  <a:lnTo>
                    <a:pt x="1008" y="139"/>
                  </a:lnTo>
                  <a:lnTo>
                    <a:pt x="1033" y="160"/>
                  </a:lnTo>
                  <a:lnTo>
                    <a:pt x="1057" y="183"/>
                  </a:lnTo>
                  <a:lnTo>
                    <a:pt x="1081" y="207"/>
                  </a:lnTo>
                  <a:lnTo>
                    <a:pt x="1103" y="232"/>
                  </a:lnTo>
                  <a:lnTo>
                    <a:pt x="1125" y="258"/>
                  </a:lnTo>
                  <a:lnTo>
                    <a:pt x="1144" y="285"/>
                  </a:lnTo>
                  <a:lnTo>
                    <a:pt x="1164" y="313"/>
                  </a:lnTo>
                  <a:lnTo>
                    <a:pt x="1182" y="342"/>
                  </a:lnTo>
                  <a:lnTo>
                    <a:pt x="1199" y="371"/>
                  </a:lnTo>
                  <a:lnTo>
                    <a:pt x="1213" y="402"/>
                  </a:lnTo>
                  <a:lnTo>
                    <a:pt x="1228" y="433"/>
                  </a:lnTo>
                  <a:lnTo>
                    <a:pt x="1241" y="464"/>
                  </a:lnTo>
                  <a:lnTo>
                    <a:pt x="1252" y="496"/>
                  </a:lnTo>
                  <a:lnTo>
                    <a:pt x="1271" y="561"/>
                  </a:lnTo>
                  <a:lnTo>
                    <a:pt x="1285" y="626"/>
                  </a:lnTo>
                  <a:lnTo>
                    <a:pt x="1293" y="690"/>
                  </a:lnTo>
                  <a:lnTo>
                    <a:pt x="1296" y="754"/>
                  </a:lnTo>
                  <a:lnTo>
                    <a:pt x="1293" y="817"/>
                  </a:lnTo>
                  <a:lnTo>
                    <a:pt x="1285" y="879"/>
                  </a:lnTo>
                  <a:lnTo>
                    <a:pt x="1271" y="939"/>
                  </a:lnTo>
                  <a:lnTo>
                    <a:pt x="1251" y="998"/>
                  </a:lnTo>
                  <a:lnTo>
                    <a:pt x="1225" y="1053"/>
                  </a:lnTo>
                  <a:lnTo>
                    <a:pt x="1193" y="1107"/>
                  </a:lnTo>
                  <a:lnTo>
                    <a:pt x="1156" y="1157"/>
                  </a:lnTo>
                  <a:lnTo>
                    <a:pt x="1111" y="1204"/>
                  </a:lnTo>
                  <a:lnTo>
                    <a:pt x="1060" y="1248"/>
                  </a:lnTo>
                  <a:lnTo>
                    <a:pt x="1003" y="1286"/>
                  </a:lnTo>
                  <a:lnTo>
                    <a:pt x="940" y="1321"/>
                  </a:lnTo>
                  <a:lnTo>
                    <a:pt x="870" y="1351"/>
                  </a:lnTo>
                  <a:lnTo>
                    <a:pt x="833" y="1363"/>
                  </a:lnTo>
                  <a:lnTo>
                    <a:pt x="797" y="1375"/>
                  </a:lnTo>
                  <a:lnTo>
                    <a:pt x="762" y="1384"/>
                  </a:lnTo>
                  <a:lnTo>
                    <a:pt x="728" y="1392"/>
                  </a:lnTo>
                  <a:lnTo>
                    <a:pt x="694" y="1399"/>
                  </a:lnTo>
                  <a:lnTo>
                    <a:pt x="661" y="1402"/>
                  </a:lnTo>
                  <a:lnTo>
                    <a:pt x="628" y="1405"/>
                  </a:lnTo>
                  <a:lnTo>
                    <a:pt x="596" y="1406"/>
                  </a:lnTo>
                  <a:lnTo>
                    <a:pt x="564" y="1406"/>
                  </a:lnTo>
                  <a:lnTo>
                    <a:pt x="534" y="1404"/>
                  </a:lnTo>
                  <a:lnTo>
                    <a:pt x="504" y="1401"/>
                  </a:lnTo>
                  <a:lnTo>
                    <a:pt x="475" y="1395"/>
                  </a:lnTo>
                  <a:lnTo>
                    <a:pt x="446" y="1388"/>
                  </a:lnTo>
                  <a:lnTo>
                    <a:pt x="419" y="1380"/>
                  </a:lnTo>
                  <a:lnTo>
                    <a:pt x="392" y="1371"/>
                  </a:lnTo>
                  <a:lnTo>
                    <a:pt x="366" y="1360"/>
                  </a:lnTo>
                  <a:lnTo>
                    <a:pt x="340" y="1347"/>
                  </a:lnTo>
                  <a:lnTo>
                    <a:pt x="315" y="1334"/>
                  </a:lnTo>
                  <a:lnTo>
                    <a:pt x="291" y="1318"/>
                  </a:lnTo>
                  <a:lnTo>
                    <a:pt x="268" y="1302"/>
                  </a:lnTo>
                  <a:lnTo>
                    <a:pt x="245" y="1284"/>
                  </a:lnTo>
                  <a:lnTo>
                    <a:pt x="224" y="1265"/>
                  </a:lnTo>
                  <a:lnTo>
                    <a:pt x="203" y="1243"/>
                  </a:lnTo>
                  <a:lnTo>
                    <a:pt x="183" y="1221"/>
                  </a:lnTo>
                  <a:lnTo>
                    <a:pt x="164" y="1199"/>
                  </a:lnTo>
                  <a:lnTo>
                    <a:pt x="145" y="1174"/>
                  </a:lnTo>
                  <a:lnTo>
                    <a:pt x="128" y="1148"/>
                  </a:lnTo>
                  <a:lnTo>
                    <a:pt x="111" y="1122"/>
                  </a:lnTo>
                  <a:lnTo>
                    <a:pt x="96" y="1093"/>
                  </a:lnTo>
                  <a:lnTo>
                    <a:pt x="81" y="1064"/>
                  </a:lnTo>
                  <a:lnTo>
                    <a:pt x="67" y="1033"/>
                  </a:lnTo>
                  <a:lnTo>
                    <a:pt x="54" y="1001"/>
                  </a:lnTo>
                  <a:lnTo>
                    <a:pt x="31" y="937"/>
                  </a:lnTo>
                  <a:lnTo>
                    <a:pt x="15" y="868"/>
                  </a:lnTo>
                  <a:lnTo>
                    <a:pt x="5" y="800"/>
                  </a:lnTo>
                  <a:lnTo>
                    <a:pt x="0" y="731"/>
                  </a:lnTo>
                  <a:lnTo>
                    <a:pt x="2" y="662"/>
                  </a:lnTo>
                  <a:lnTo>
                    <a:pt x="10" y="594"/>
                  </a:lnTo>
                  <a:lnTo>
                    <a:pt x="24" y="526"/>
                  </a:lnTo>
                  <a:lnTo>
                    <a:pt x="43" y="459"/>
                  </a:lnTo>
                  <a:lnTo>
                    <a:pt x="69" y="394"/>
                  </a:lnTo>
                  <a:lnTo>
                    <a:pt x="101" y="333"/>
                  </a:lnTo>
                  <a:lnTo>
                    <a:pt x="138" y="275"/>
                  </a:lnTo>
                  <a:lnTo>
                    <a:pt x="181" y="219"/>
                  </a:lnTo>
                  <a:lnTo>
                    <a:pt x="229" y="169"/>
                  </a:lnTo>
                  <a:lnTo>
                    <a:pt x="285" y="124"/>
                  </a:lnTo>
                  <a:lnTo>
                    <a:pt x="345" y="84"/>
                  </a:lnTo>
                  <a:lnTo>
                    <a:pt x="411" y="5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6" name="Freeform 40">
              <a:extLst>
                <a:ext uri="{FF2B5EF4-FFF2-40B4-BE49-F238E27FC236}">
                  <a16:creationId xmlns:a16="http://schemas.microsoft.com/office/drawing/2014/main" id="{BFA0DDA2-53DD-4F15-BC75-4AA7820A5B09}"/>
                </a:ext>
              </a:extLst>
            </p:cNvPr>
            <p:cNvSpPr>
              <a:spLocks/>
            </p:cNvSpPr>
            <p:nvPr/>
          </p:nvSpPr>
          <p:spPr bwMode="auto">
            <a:xfrm>
              <a:off x="2166" y="3705"/>
              <a:ext cx="116" cy="195"/>
            </a:xfrm>
            <a:custGeom>
              <a:avLst/>
              <a:gdLst>
                <a:gd name="T0" fmla="*/ 0 w 456"/>
                <a:gd name="T1" fmla="*/ 0 h 729"/>
                <a:gd name="T2" fmla="*/ 0 w 456"/>
                <a:gd name="T3" fmla="*/ 0 h 729"/>
                <a:gd name="T4" fmla="*/ 0 w 456"/>
                <a:gd name="T5" fmla="*/ 0 h 729"/>
                <a:gd name="T6" fmla="*/ 0 w 456"/>
                <a:gd name="T7" fmla="*/ 0 h 7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6" h="729">
                  <a:moveTo>
                    <a:pt x="0" y="0"/>
                  </a:moveTo>
                  <a:lnTo>
                    <a:pt x="418" y="729"/>
                  </a:lnTo>
                  <a:lnTo>
                    <a:pt x="456" y="70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7" name="Freeform 41">
              <a:extLst>
                <a:ext uri="{FF2B5EF4-FFF2-40B4-BE49-F238E27FC236}">
                  <a16:creationId xmlns:a16="http://schemas.microsoft.com/office/drawing/2014/main" id="{4312EBD5-F3EF-47AF-BDD1-AF51AF542738}"/>
                </a:ext>
              </a:extLst>
            </p:cNvPr>
            <p:cNvSpPr>
              <a:spLocks/>
            </p:cNvSpPr>
            <p:nvPr/>
          </p:nvSpPr>
          <p:spPr bwMode="auto">
            <a:xfrm rot="9115531">
              <a:off x="2168" y="3871"/>
              <a:ext cx="131" cy="59"/>
            </a:xfrm>
            <a:custGeom>
              <a:avLst/>
              <a:gdLst>
                <a:gd name="T0" fmla="*/ 0 w 514"/>
                <a:gd name="T1" fmla="*/ 0 h 220"/>
                <a:gd name="T2" fmla="*/ 0 w 514"/>
                <a:gd name="T3" fmla="*/ 0 h 220"/>
                <a:gd name="T4" fmla="*/ 0 w 514"/>
                <a:gd name="T5" fmla="*/ 0 h 220"/>
                <a:gd name="T6" fmla="*/ 0 w 514"/>
                <a:gd name="T7" fmla="*/ 0 h 2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4" h="220">
                  <a:moveTo>
                    <a:pt x="0" y="164"/>
                  </a:moveTo>
                  <a:lnTo>
                    <a:pt x="514" y="0"/>
                  </a:lnTo>
                  <a:lnTo>
                    <a:pt x="5" y="220"/>
                  </a:lnTo>
                  <a:lnTo>
                    <a:pt x="0" y="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8" name="Freeform 42">
              <a:extLst>
                <a:ext uri="{FF2B5EF4-FFF2-40B4-BE49-F238E27FC236}">
                  <a16:creationId xmlns:a16="http://schemas.microsoft.com/office/drawing/2014/main" id="{464B15E1-2160-4951-817F-E64FDE4CF522}"/>
                </a:ext>
              </a:extLst>
            </p:cNvPr>
            <p:cNvSpPr>
              <a:spLocks/>
            </p:cNvSpPr>
            <p:nvPr/>
          </p:nvSpPr>
          <p:spPr bwMode="auto">
            <a:xfrm>
              <a:off x="2223" y="3629"/>
              <a:ext cx="9" cy="61"/>
            </a:xfrm>
            <a:custGeom>
              <a:avLst/>
              <a:gdLst>
                <a:gd name="T0" fmla="*/ 0 w 27"/>
                <a:gd name="T1" fmla="*/ 0 h 181"/>
                <a:gd name="T2" fmla="*/ 0 w 27"/>
                <a:gd name="T3" fmla="*/ 0 h 181"/>
                <a:gd name="T4" fmla="*/ 0 w 27"/>
                <a:gd name="T5" fmla="*/ 0 h 181"/>
                <a:gd name="T6" fmla="*/ 0 w 27"/>
                <a:gd name="T7" fmla="*/ 0 h 181"/>
                <a:gd name="T8" fmla="*/ 0 w 27"/>
                <a:gd name="T9" fmla="*/ 0 h 181"/>
                <a:gd name="T10" fmla="*/ 0 w 27"/>
                <a:gd name="T11" fmla="*/ 0 h 181"/>
                <a:gd name="T12" fmla="*/ 0 w 27"/>
                <a:gd name="T13" fmla="*/ 0 h 181"/>
                <a:gd name="T14" fmla="*/ 0 w 27"/>
                <a:gd name="T15" fmla="*/ 0 h 181"/>
                <a:gd name="T16" fmla="*/ 0 w 27"/>
                <a:gd name="T17" fmla="*/ 0 h 181"/>
                <a:gd name="T18" fmla="*/ 0 w 27"/>
                <a:gd name="T19" fmla="*/ 0 h 181"/>
                <a:gd name="T20" fmla="*/ 0 w 27"/>
                <a:gd name="T21" fmla="*/ 0 h 1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1">
                  <a:moveTo>
                    <a:pt x="27" y="0"/>
                  </a:moveTo>
                  <a:lnTo>
                    <a:pt x="27" y="40"/>
                  </a:lnTo>
                  <a:lnTo>
                    <a:pt x="27" y="80"/>
                  </a:lnTo>
                  <a:lnTo>
                    <a:pt x="27" y="121"/>
                  </a:lnTo>
                  <a:lnTo>
                    <a:pt x="27" y="162"/>
                  </a:lnTo>
                  <a:lnTo>
                    <a:pt x="0" y="181"/>
                  </a:lnTo>
                  <a:lnTo>
                    <a:pt x="0" y="141"/>
                  </a:lnTo>
                  <a:lnTo>
                    <a:pt x="0" y="100"/>
                  </a:lnTo>
                  <a:lnTo>
                    <a:pt x="0" y="60"/>
                  </a:lnTo>
                  <a:lnTo>
                    <a:pt x="0" y="19"/>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9" name="Freeform 43">
              <a:extLst>
                <a:ext uri="{FF2B5EF4-FFF2-40B4-BE49-F238E27FC236}">
                  <a16:creationId xmlns:a16="http://schemas.microsoft.com/office/drawing/2014/main" id="{445684CB-FC2F-47A8-8B7B-BB5F9C589EA0}"/>
                </a:ext>
              </a:extLst>
            </p:cNvPr>
            <p:cNvSpPr>
              <a:spLocks/>
            </p:cNvSpPr>
            <p:nvPr/>
          </p:nvSpPr>
          <p:spPr bwMode="auto">
            <a:xfrm>
              <a:off x="2242" y="3632"/>
              <a:ext cx="37" cy="65"/>
            </a:xfrm>
            <a:custGeom>
              <a:avLst/>
              <a:gdLst>
                <a:gd name="T0" fmla="*/ 0 w 110"/>
                <a:gd name="T1" fmla="*/ 0 h 197"/>
                <a:gd name="T2" fmla="*/ 0 w 110"/>
                <a:gd name="T3" fmla="*/ 0 h 197"/>
                <a:gd name="T4" fmla="*/ 0 w 110"/>
                <a:gd name="T5" fmla="*/ 0 h 197"/>
                <a:gd name="T6" fmla="*/ 0 w 110"/>
                <a:gd name="T7" fmla="*/ 0 h 197"/>
                <a:gd name="T8" fmla="*/ 0 w 110"/>
                <a:gd name="T9" fmla="*/ 0 h 197"/>
                <a:gd name="T10" fmla="*/ 0 w 110"/>
                <a:gd name="T11" fmla="*/ 0 h 197"/>
                <a:gd name="T12" fmla="*/ 0 w 110"/>
                <a:gd name="T13" fmla="*/ 0 h 197"/>
                <a:gd name="T14" fmla="*/ 0 w 110"/>
                <a:gd name="T15" fmla="*/ 0 h 197"/>
                <a:gd name="T16" fmla="*/ 0 w 110"/>
                <a:gd name="T17" fmla="*/ 0 h 197"/>
                <a:gd name="T18" fmla="*/ 0 w 110"/>
                <a:gd name="T19" fmla="*/ 0 h 197"/>
                <a:gd name="T20" fmla="*/ 0 w 110"/>
                <a:gd name="T21" fmla="*/ 0 h 197"/>
                <a:gd name="T22" fmla="*/ 0 w 110"/>
                <a:gd name="T23" fmla="*/ 0 h 197"/>
                <a:gd name="T24" fmla="*/ 0 w 110"/>
                <a:gd name="T25" fmla="*/ 0 h 197"/>
                <a:gd name="T26" fmla="*/ 0 w 110"/>
                <a:gd name="T27" fmla="*/ 0 h 197"/>
                <a:gd name="T28" fmla="*/ 0 w 110"/>
                <a:gd name="T29" fmla="*/ 0 h 197"/>
                <a:gd name="T30" fmla="*/ 0 w 110"/>
                <a:gd name="T31" fmla="*/ 0 h 197"/>
                <a:gd name="T32" fmla="*/ 0 w 110"/>
                <a:gd name="T33" fmla="*/ 0 h 197"/>
                <a:gd name="T34" fmla="*/ 0 w 110"/>
                <a:gd name="T35" fmla="*/ 0 h 197"/>
                <a:gd name="T36" fmla="*/ 0 w 110"/>
                <a:gd name="T37" fmla="*/ 0 h 197"/>
                <a:gd name="T38" fmla="*/ 0 w 110"/>
                <a:gd name="T39" fmla="*/ 0 h 197"/>
                <a:gd name="T40" fmla="*/ 0 w 110"/>
                <a:gd name="T41" fmla="*/ 0 h 197"/>
                <a:gd name="T42" fmla="*/ 0 w 110"/>
                <a:gd name="T43" fmla="*/ 0 h 197"/>
                <a:gd name="T44" fmla="*/ 0 w 110"/>
                <a:gd name="T45" fmla="*/ 0 h 197"/>
                <a:gd name="T46" fmla="*/ 0 w 110"/>
                <a:gd name="T47" fmla="*/ 0 h 197"/>
                <a:gd name="T48" fmla="*/ 0 w 110"/>
                <a:gd name="T49" fmla="*/ 0 h 197"/>
                <a:gd name="T50" fmla="*/ 0 w 110"/>
                <a:gd name="T51" fmla="*/ 0 h 197"/>
                <a:gd name="T52" fmla="*/ 0 w 110"/>
                <a:gd name="T53" fmla="*/ 0 h 197"/>
                <a:gd name="T54" fmla="*/ 0 w 110"/>
                <a:gd name="T55" fmla="*/ 0 h 197"/>
                <a:gd name="T56" fmla="*/ 0 w 110"/>
                <a:gd name="T57" fmla="*/ 0 h 197"/>
                <a:gd name="T58" fmla="*/ 0 w 110"/>
                <a:gd name="T59" fmla="*/ 0 h 197"/>
                <a:gd name="T60" fmla="*/ 0 w 110"/>
                <a:gd name="T61" fmla="*/ 0 h 197"/>
                <a:gd name="T62" fmla="*/ 0 w 110"/>
                <a:gd name="T63" fmla="*/ 0 h 197"/>
                <a:gd name="T64" fmla="*/ 0 w 110"/>
                <a:gd name="T65" fmla="*/ 0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0" h="197">
                  <a:moveTo>
                    <a:pt x="27" y="10"/>
                  </a:moveTo>
                  <a:lnTo>
                    <a:pt x="28" y="9"/>
                  </a:lnTo>
                  <a:lnTo>
                    <a:pt x="31" y="6"/>
                  </a:lnTo>
                  <a:lnTo>
                    <a:pt x="32" y="5"/>
                  </a:lnTo>
                  <a:lnTo>
                    <a:pt x="33" y="4"/>
                  </a:lnTo>
                  <a:lnTo>
                    <a:pt x="27" y="8"/>
                  </a:lnTo>
                  <a:lnTo>
                    <a:pt x="23" y="11"/>
                  </a:lnTo>
                  <a:lnTo>
                    <a:pt x="17" y="14"/>
                  </a:lnTo>
                  <a:lnTo>
                    <a:pt x="11" y="19"/>
                  </a:lnTo>
                  <a:lnTo>
                    <a:pt x="19" y="18"/>
                  </a:lnTo>
                  <a:lnTo>
                    <a:pt x="28" y="19"/>
                  </a:lnTo>
                  <a:lnTo>
                    <a:pt x="36" y="21"/>
                  </a:lnTo>
                  <a:lnTo>
                    <a:pt x="44" y="25"/>
                  </a:lnTo>
                  <a:lnTo>
                    <a:pt x="50" y="30"/>
                  </a:lnTo>
                  <a:lnTo>
                    <a:pt x="56" y="36"/>
                  </a:lnTo>
                  <a:lnTo>
                    <a:pt x="60" y="44"/>
                  </a:lnTo>
                  <a:lnTo>
                    <a:pt x="62" y="52"/>
                  </a:lnTo>
                  <a:lnTo>
                    <a:pt x="52" y="69"/>
                  </a:lnTo>
                  <a:lnTo>
                    <a:pt x="43" y="86"/>
                  </a:lnTo>
                  <a:lnTo>
                    <a:pt x="34" y="104"/>
                  </a:lnTo>
                  <a:lnTo>
                    <a:pt x="26" y="121"/>
                  </a:lnTo>
                  <a:lnTo>
                    <a:pt x="19" y="139"/>
                  </a:lnTo>
                  <a:lnTo>
                    <a:pt x="14" y="159"/>
                  </a:lnTo>
                  <a:lnTo>
                    <a:pt x="9" y="178"/>
                  </a:lnTo>
                  <a:lnTo>
                    <a:pt x="6" y="197"/>
                  </a:lnTo>
                  <a:lnTo>
                    <a:pt x="19" y="193"/>
                  </a:lnTo>
                  <a:lnTo>
                    <a:pt x="33" y="189"/>
                  </a:lnTo>
                  <a:lnTo>
                    <a:pt x="46" y="187"/>
                  </a:lnTo>
                  <a:lnTo>
                    <a:pt x="61" y="185"/>
                  </a:lnTo>
                  <a:lnTo>
                    <a:pt x="75" y="181"/>
                  </a:lnTo>
                  <a:lnTo>
                    <a:pt x="87" y="176"/>
                  </a:lnTo>
                  <a:lnTo>
                    <a:pt x="100" y="169"/>
                  </a:lnTo>
                  <a:lnTo>
                    <a:pt x="110" y="157"/>
                  </a:lnTo>
                  <a:lnTo>
                    <a:pt x="82" y="177"/>
                  </a:lnTo>
                  <a:lnTo>
                    <a:pt x="81" y="178"/>
                  </a:lnTo>
                  <a:lnTo>
                    <a:pt x="79" y="179"/>
                  </a:lnTo>
                  <a:lnTo>
                    <a:pt x="77" y="181"/>
                  </a:lnTo>
                  <a:lnTo>
                    <a:pt x="76" y="182"/>
                  </a:lnTo>
                  <a:lnTo>
                    <a:pt x="81" y="178"/>
                  </a:lnTo>
                  <a:lnTo>
                    <a:pt x="86" y="172"/>
                  </a:lnTo>
                  <a:lnTo>
                    <a:pt x="91" y="168"/>
                  </a:lnTo>
                  <a:lnTo>
                    <a:pt x="95" y="163"/>
                  </a:lnTo>
                  <a:lnTo>
                    <a:pt x="87" y="164"/>
                  </a:lnTo>
                  <a:lnTo>
                    <a:pt x="79" y="165"/>
                  </a:lnTo>
                  <a:lnTo>
                    <a:pt x="71" y="166"/>
                  </a:lnTo>
                  <a:lnTo>
                    <a:pt x="65" y="169"/>
                  </a:lnTo>
                  <a:lnTo>
                    <a:pt x="57" y="171"/>
                  </a:lnTo>
                  <a:lnTo>
                    <a:pt x="49" y="173"/>
                  </a:lnTo>
                  <a:lnTo>
                    <a:pt x="41" y="176"/>
                  </a:lnTo>
                  <a:lnTo>
                    <a:pt x="33" y="178"/>
                  </a:lnTo>
                  <a:lnTo>
                    <a:pt x="36" y="159"/>
                  </a:lnTo>
                  <a:lnTo>
                    <a:pt x="41" y="139"/>
                  </a:lnTo>
                  <a:lnTo>
                    <a:pt x="46" y="120"/>
                  </a:lnTo>
                  <a:lnTo>
                    <a:pt x="53" y="102"/>
                  </a:lnTo>
                  <a:lnTo>
                    <a:pt x="61" y="84"/>
                  </a:lnTo>
                  <a:lnTo>
                    <a:pt x="70" y="67"/>
                  </a:lnTo>
                  <a:lnTo>
                    <a:pt x="81" y="50"/>
                  </a:lnTo>
                  <a:lnTo>
                    <a:pt x="91" y="33"/>
                  </a:lnTo>
                  <a:lnTo>
                    <a:pt x="84" y="18"/>
                  </a:lnTo>
                  <a:lnTo>
                    <a:pt x="74" y="8"/>
                  </a:lnTo>
                  <a:lnTo>
                    <a:pt x="61" y="2"/>
                  </a:lnTo>
                  <a:lnTo>
                    <a:pt x="49" y="0"/>
                  </a:lnTo>
                  <a:lnTo>
                    <a:pt x="34" y="3"/>
                  </a:lnTo>
                  <a:lnTo>
                    <a:pt x="22" y="9"/>
                  </a:lnTo>
                  <a:lnTo>
                    <a:pt x="9" y="18"/>
                  </a:lnTo>
                  <a:lnTo>
                    <a:pt x="0" y="29"/>
                  </a:lnTo>
                  <a:lnTo>
                    <a:pt x="2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0" name="Freeform 44">
              <a:extLst>
                <a:ext uri="{FF2B5EF4-FFF2-40B4-BE49-F238E27FC236}">
                  <a16:creationId xmlns:a16="http://schemas.microsoft.com/office/drawing/2014/main" id="{3226BC7C-6292-4F0C-8861-B697DCD84102}"/>
                </a:ext>
              </a:extLst>
            </p:cNvPr>
            <p:cNvSpPr>
              <a:spLocks/>
            </p:cNvSpPr>
            <p:nvPr/>
          </p:nvSpPr>
          <p:spPr bwMode="auto">
            <a:xfrm>
              <a:off x="2228" y="3981"/>
              <a:ext cx="42" cy="74"/>
            </a:xfrm>
            <a:custGeom>
              <a:avLst/>
              <a:gdLst>
                <a:gd name="T0" fmla="*/ 0 w 124"/>
                <a:gd name="T1" fmla="*/ 0 h 222"/>
                <a:gd name="T2" fmla="*/ 0 w 124"/>
                <a:gd name="T3" fmla="*/ 0 h 222"/>
                <a:gd name="T4" fmla="*/ 0 w 124"/>
                <a:gd name="T5" fmla="*/ 0 h 222"/>
                <a:gd name="T6" fmla="*/ 0 w 124"/>
                <a:gd name="T7" fmla="*/ 0 h 222"/>
                <a:gd name="T8" fmla="*/ 0 w 124"/>
                <a:gd name="T9" fmla="*/ 0 h 222"/>
                <a:gd name="T10" fmla="*/ 0 w 124"/>
                <a:gd name="T11" fmla="*/ 0 h 222"/>
                <a:gd name="T12" fmla="*/ 0 w 124"/>
                <a:gd name="T13" fmla="*/ 0 h 222"/>
                <a:gd name="T14" fmla="*/ 0 w 124"/>
                <a:gd name="T15" fmla="*/ 0 h 222"/>
                <a:gd name="T16" fmla="*/ 0 w 124"/>
                <a:gd name="T17" fmla="*/ 0 h 222"/>
                <a:gd name="T18" fmla="*/ 0 w 124"/>
                <a:gd name="T19" fmla="*/ 0 h 222"/>
                <a:gd name="T20" fmla="*/ 0 w 124"/>
                <a:gd name="T21" fmla="*/ 0 h 222"/>
                <a:gd name="T22" fmla="*/ 0 w 124"/>
                <a:gd name="T23" fmla="*/ 0 h 222"/>
                <a:gd name="T24" fmla="*/ 0 w 124"/>
                <a:gd name="T25" fmla="*/ 0 h 222"/>
                <a:gd name="T26" fmla="*/ 0 w 124"/>
                <a:gd name="T27" fmla="*/ 0 h 222"/>
                <a:gd name="T28" fmla="*/ 0 w 124"/>
                <a:gd name="T29" fmla="*/ 0 h 222"/>
                <a:gd name="T30" fmla="*/ 0 w 124"/>
                <a:gd name="T31" fmla="*/ 0 h 222"/>
                <a:gd name="T32" fmla="*/ 0 w 124"/>
                <a:gd name="T33" fmla="*/ 0 h 222"/>
                <a:gd name="T34" fmla="*/ 0 w 124"/>
                <a:gd name="T35" fmla="*/ 0 h 222"/>
                <a:gd name="T36" fmla="*/ 0 w 124"/>
                <a:gd name="T37" fmla="*/ 0 h 222"/>
                <a:gd name="T38" fmla="*/ 0 w 124"/>
                <a:gd name="T39" fmla="*/ 0 h 222"/>
                <a:gd name="T40" fmla="*/ 0 w 124"/>
                <a:gd name="T41" fmla="*/ 0 h 222"/>
                <a:gd name="T42" fmla="*/ 0 w 124"/>
                <a:gd name="T43" fmla="*/ 0 h 222"/>
                <a:gd name="T44" fmla="*/ 0 w 124"/>
                <a:gd name="T45" fmla="*/ 0 h 222"/>
                <a:gd name="T46" fmla="*/ 0 w 124"/>
                <a:gd name="T47" fmla="*/ 0 h 222"/>
                <a:gd name="T48" fmla="*/ 0 w 124"/>
                <a:gd name="T49" fmla="*/ 0 h 222"/>
                <a:gd name="T50" fmla="*/ 0 w 124"/>
                <a:gd name="T51" fmla="*/ 0 h 222"/>
                <a:gd name="T52" fmla="*/ 0 w 124"/>
                <a:gd name="T53" fmla="*/ 0 h 222"/>
                <a:gd name="T54" fmla="*/ 0 w 124"/>
                <a:gd name="T55" fmla="*/ 0 h 222"/>
                <a:gd name="T56" fmla="*/ 0 w 124"/>
                <a:gd name="T57" fmla="*/ 0 h 222"/>
                <a:gd name="T58" fmla="*/ 0 w 124"/>
                <a:gd name="T59" fmla="*/ 0 h 222"/>
                <a:gd name="T60" fmla="*/ 0 w 124"/>
                <a:gd name="T61" fmla="*/ 0 h 222"/>
                <a:gd name="T62" fmla="*/ 0 w 124"/>
                <a:gd name="T63" fmla="*/ 0 h 222"/>
                <a:gd name="T64" fmla="*/ 0 w 124"/>
                <a:gd name="T65" fmla="*/ 0 h 222"/>
                <a:gd name="T66" fmla="*/ 0 w 124"/>
                <a:gd name="T67" fmla="*/ 0 h 222"/>
                <a:gd name="T68" fmla="*/ 0 w 124"/>
                <a:gd name="T69" fmla="*/ 0 h 2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4" h="222">
                  <a:moveTo>
                    <a:pt x="85" y="0"/>
                  </a:moveTo>
                  <a:lnTo>
                    <a:pt x="72" y="20"/>
                  </a:lnTo>
                  <a:lnTo>
                    <a:pt x="59" y="41"/>
                  </a:lnTo>
                  <a:lnTo>
                    <a:pt x="47" y="63"/>
                  </a:lnTo>
                  <a:lnTo>
                    <a:pt x="38" y="86"/>
                  </a:lnTo>
                  <a:lnTo>
                    <a:pt x="32" y="108"/>
                  </a:lnTo>
                  <a:lnTo>
                    <a:pt x="28" y="131"/>
                  </a:lnTo>
                  <a:lnTo>
                    <a:pt x="31" y="154"/>
                  </a:lnTo>
                  <a:lnTo>
                    <a:pt x="39" y="176"/>
                  </a:lnTo>
                  <a:lnTo>
                    <a:pt x="44" y="185"/>
                  </a:lnTo>
                  <a:lnTo>
                    <a:pt x="51" y="192"/>
                  </a:lnTo>
                  <a:lnTo>
                    <a:pt x="60" y="198"/>
                  </a:lnTo>
                  <a:lnTo>
                    <a:pt x="69" y="201"/>
                  </a:lnTo>
                  <a:lnTo>
                    <a:pt x="80" y="203"/>
                  </a:lnTo>
                  <a:lnTo>
                    <a:pt x="90" y="203"/>
                  </a:lnTo>
                  <a:lnTo>
                    <a:pt x="100" y="199"/>
                  </a:lnTo>
                  <a:lnTo>
                    <a:pt x="110" y="195"/>
                  </a:lnTo>
                  <a:lnTo>
                    <a:pt x="106" y="196"/>
                  </a:lnTo>
                  <a:lnTo>
                    <a:pt x="101" y="198"/>
                  </a:lnTo>
                  <a:lnTo>
                    <a:pt x="95" y="199"/>
                  </a:lnTo>
                  <a:lnTo>
                    <a:pt x="91" y="201"/>
                  </a:lnTo>
                  <a:lnTo>
                    <a:pt x="95" y="191"/>
                  </a:lnTo>
                  <a:lnTo>
                    <a:pt x="98" y="180"/>
                  </a:lnTo>
                  <a:lnTo>
                    <a:pt x="98" y="168"/>
                  </a:lnTo>
                  <a:lnTo>
                    <a:pt x="97" y="157"/>
                  </a:lnTo>
                  <a:lnTo>
                    <a:pt x="93" y="147"/>
                  </a:lnTo>
                  <a:lnTo>
                    <a:pt x="89" y="137"/>
                  </a:lnTo>
                  <a:lnTo>
                    <a:pt x="82" y="128"/>
                  </a:lnTo>
                  <a:lnTo>
                    <a:pt x="73" y="120"/>
                  </a:lnTo>
                  <a:lnTo>
                    <a:pt x="64" y="115"/>
                  </a:lnTo>
                  <a:lnTo>
                    <a:pt x="52" y="112"/>
                  </a:lnTo>
                  <a:lnTo>
                    <a:pt x="42" y="113"/>
                  </a:lnTo>
                  <a:lnTo>
                    <a:pt x="31" y="116"/>
                  </a:lnTo>
                  <a:lnTo>
                    <a:pt x="58" y="97"/>
                  </a:lnTo>
                  <a:lnTo>
                    <a:pt x="64" y="95"/>
                  </a:lnTo>
                  <a:lnTo>
                    <a:pt x="70" y="92"/>
                  </a:lnTo>
                  <a:lnTo>
                    <a:pt x="76" y="92"/>
                  </a:lnTo>
                  <a:lnTo>
                    <a:pt x="83" y="92"/>
                  </a:lnTo>
                  <a:lnTo>
                    <a:pt x="89" y="95"/>
                  </a:lnTo>
                  <a:lnTo>
                    <a:pt x="94" y="97"/>
                  </a:lnTo>
                  <a:lnTo>
                    <a:pt x="99" y="100"/>
                  </a:lnTo>
                  <a:lnTo>
                    <a:pt x="103" y="104"/>
                  </a:lnTo>
                  <a:lnTo>
                    <a:pt x="116" y="120"/>
                  </a:lnTo>
                  <a:lnTo>
                    <a:pt x="123" y="137"/>
                  </a:lnTo>
                  <a:lnTo>
                    <a:pt x="124" y="156"/>
                  </a:lnTo>
                  <a:lnTo>
                    <a:pt x="120" y="174"/>
                  </a:lnTo>
                  <a:lnTo>
                    <a:pt x="116" y="185"/>
                  </a:lnTo>
                  <a:lnTo>
                    <a:pt x="109" y="196"/>
                  </a:lnTo>
                  <a:lnTo>
                    <a:pt x="100" y="205"/>
                  </a:lnTo>
                  <a:lnTo>
                    <a:pt x="90" y="212"/>
                  </a:lnTo>
                  <a:lnTo>
                    <a:pt x="78" y="217"/>
                  </a:lnTo>
                  <a:lnTo>
                    <a:pt x="67" y="221"/>
                  </a:lnTo>
                  <a:lnTo>
                    <a:pt x="55" y="222"/>
                  </a:lnTo>
                  <a:lnTo>
                    <a:pt x="42" y="220"/>
                  </a:lnTo>
                  <a:lnTo>
                    <a:pt x="28" y="215"/>
                  </a:lnTo>
                  <a:lnTo>
                    <a:pt x="18" y="207"/>
                  </a:lnTo>
                  <a:lnTo>
                    <a:pt x="10" y="198"/>
                  </a:lnTo>
                  <a:lnTo>
                    <a:pt x="5" y="187"/>
                  </a:lnTo>
                  <a:lnTo>
                    <a:pt x="1" y="175"/>
                  </a:lnTo>
                  <a:lnTo>
                    <a:pt x="0" y="163"/>
                  </a:lnTo>
                  <a:lnTo>
                    <a:pt x="1" y="149"/>
                  </a:lnTo>
                  <a:lnTo>
                    <a:pt x="4" y="137"/>
                  </a:lnTo>
                  <a:lnTo>
                    <a:pt x="8" y="121"/>
                  </a:lnTo>
                  <a:lnTo>
                    <a:pt x="13" y="105"/>
                  </a:lnTo>
                  <a:lnTo>
                    <a:pt x="17" y="89"/>
                  </a:lnTo>
                  <a:lnTo>
                    <a:pt x="24" y="74"/>
                  </a:lnTo>
                  <a:lnTo>
                    <a:pt x="31" y="61"/>
                  </a:lnTo>
                  <a:lnTo>
                    <a:pt x="39" y="46"/>
                  </a:lnTo>
                  <a:lnTo>
                    <a:pt x="48" y="33"/>
                  </a:lnTo>
                  <a:lnTo>
                    <a:pt x="58" y="21"/>
                  </a:lnTo>
                  <a:lnTo>
                    <a:pt x="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1" name="Freeform 45">
              <a:extLst>
                <a:ext uri="{FF2B5EF4-FFF2-40B4-BE49-F238E27FC236}">
                  <a16:creationId xmlns:a16="http://schemas.microsoft.com/office/drawing/2014/main" id="{FAA18CF9-02C2-4E23-B472-81B38D29C547}"/>
                </a:ext>
              </a:extLst>
            </p:cNvPr>
            <p:cNvSpPr>
              <a:spLocks/>
            </p:cNvSpPr>
            <p:nvPr/>
          </p:nvSpPr>
          <p:spPr bwMode="auto">
            <a:xfrm>
              <a:off x="2050" y="3831"/>
              <a:ext cx="43" cy="71"/>
            </a:xfrm>
            <a:custGeom>
              <a:avLst/>
              <a:gdLst>
                <a:gd name="T0" fmla="*/ 0 w 128"/>
                <a:gd name="T1" fmla="*/ 0 h 212"/>
                <a:gd name="T2" fmla="*/ 0 w 128"/>
                <a:gd name="T3" fmla="*/ 0 h 212"/>
                <a:gd name="T4" fmla="*/ 0 w 128"/>
                <a:gd name="T5" fmla="*/ 0 h 212"/>
                <a:gd name="T6" fmla="*/ 0 w 128"/>
                <a:gd name="T7" fmla="*/ 0 h 212"/>
                <a:gd name="T8" fmla="*/ 0 w 128"/>
                <a:gd name="T9" fmla="*/ 0 h 212"/>
                <a:gd name="T10" fmla="*/ 0 w 128"/>
                <a:gd name="T11" fmla="*/ 0 h 212"/>
                <a:gd name="T12" fmla="*/ 0 w 128"/>
                <a:gd name="T13" fmla="*/ 0 h 212"/>
                <a:gd name="T14" fmla="*/ 0 w 128"/>
                <a:gd name="T15" fmla="*/ 0 h 212"/>
                <a:gd name="T16" fmla="*/ 0 w 128"/>
                <a:gd name="T17" fmla="*/ 0 h 212"/>
                <a:gd name="T18" fmla="*/ 0 w 128"/>
                <a:gd name="T19" fmla="*/ 0 h 212"/>
                <a:gd name="T20" fmla="*/ 0 w 128"/>
                <a:gd name="T21" fmla="*/ 0 h 212"/>
                <a:gd name="T22" fmla="*/ 0 w 128"/>
                <a:gd name="T23" fmla="*/ 0 h 212"/>
                <a:gd name="T24" fmla="*/ 0 w 128"/>
                <a:gd name="T25" fmla="*/ 0 h 212"/>
                <a:gd name="T26" fmla="*/ 0 w 128"/>
                <a:gd name="T27" fmla="*/ 0 h 212"/>
                <a:gd name="T28" fmla="*/ 0 w 128"/>
                <a:gd name="T29" fmla="*/ 0 h 212"/>
                <a:gd name="T30" fmla="*/ 0 w 128"/>
                <a:gd name="T31" fmla="*/ 0 h 212"/>
                <a:gd name="T32" fmla="*/ 0 w 128"/>
                <a:gd name="T33" fmla="*/ 0 h 212"/>
                <a:gd name="T34" fmla="*/ 0 w 128"/>
                <a:gd name="T35" fmla="*/ 0 h 212"/>
                <a:gd name="T36" fmla="*/ 0 w 128"/>
                <a:gd name="T37" fmla="*/ 0 h 212"/>
                <a:gd name="T38" fmla="*/ 0 w 128"/>
                <a:gd name="T39" fmla="*/ 0 h 212"/>
                <a:gd name="T40" fmla="*/ 0 w 128"/>
                <a:gd name="T41" fmla="*/ 0 h 212"/>
                <a:gd name="T42" fmla="*/ 0 w 128"/>
                <a:gd name="T43" fmla="*/ 0 h 212"/>
                <a:gd name="T44" fmla="*/ 0 w 128"/>
                <a:gd name="T45" fmla="*/ 0 h 212"/>
                <a:gd name="T46" fmla="*/ 0 w 128"/>
                <a:gd name="T47" fmla="*/ 0 h 212"/>
                <a:gd name="T48" fmla="*/ 0 w 128"/>
                <a:gd name="T49" fmla="*/ 0 h 212"/>
                <a:gd name="T50" fmla="*/ 0 w 128"/>
                <a:gd name="T51" fmla="*/ 0 h 212"/>
                <a:gd name="T52" fmla="*/ 0 w 128"/>
                <a:gd name="T53" fmla="*/ 0 h 212"/>
                <a:gd name="T54" fmla="*/ 0 w 128"/>
                <a:gd name="T55" fmla="*/ 0 h 212"/>
                <a:gd name="T56" fmla="*/ 0 w 128"/>
                <a:gd name="T57" fmla="*/ 0 h 212"/>
                <a:gd name="T58" fmla="*/ 0 w 128"/>
                <a:gd name="T59" fmla="*/ 0 h 212"/>
                <a:gd name="T60" fmla="*/ 0 w 128"/>
                <a:gd name="T61" fmla="*/ 0 h 212"/>
                <a:gd name="T62" fmla="*/ 0 w 128"/>
                <a:gd name="T63" fmla="*/ 0 h 212"/>
                <a:gd name="T64" fmla="*/ 0 w 128"/>
                <a:gd name="T65" fmla="*/ 0 h 212"/>
                <a:gd name="T66" fmla="*/ 0 w 128"/>
                <a:gd name="T67" fmla="*/ 0 h 212"/>
                <a:gd name="T68" fmla="*/ 0 w 128"/>
                <a:gd name="T69" fmla="*/ 0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8" h="212">
                  <a:moveTo>
                    <a:pt x="12" y="212"/>
                  </a:moveTo>
                  <a:lnTo>
                    <a:pt x="29" y="195"/>
                  </a:lnTo>
                  <a:lnTo>
                    <a:pt x="46" y="177"/>
                  </a:lnTo>
                  <a:lnTo>
                    <a:pt x="61" y="158"/>
                  </a:lnTo>
                  <a:lnTo>
                    <a:pt x="74" y="137"/>
                  </a:lnTo>
                  <a:lnTo>
                    <a:pt x="86" y="117"/>
                  </a:lnTo>
                  <a:lnTo>
                    <a:pt x="93" y="94"/>
                  </a:lnTo>
                  <a:lnTo>
                    <a:pt x="95" y="71"/>
                  </a:lnTo>
                  <a:lnTo>
                    <a:pt x="91" y="49"/>
                  </a:lnTo>
                  <a:lnTo>
                    <a:pt x="88" y="40"/>
                  </a:lnTo>
                  <a:lnTo>
                    <a:pt x="82" y="31"/>
                  </a:lnTo>
                  <a:lnTo>
                    <a:pt x="74" y="24"/>
                  </a:lnTo>
                  <a:lnTo>
                    <a:pt x="65" y="19"/>
                  </a:lnTo>
                  <a:lnTo>
                    <a:pt x="55" y="16"/>
                  </a:lnTo>
                  <a:lnTo>
                    <a:pt x="45" y="15"/>
                  </a:lnTo>
                  <a:lnTo>
                    <a:pt x="35" y="15"/>
                  </a:lnTo>
                  <a:lnTo>
                    <a:pt x="23" y="18"/>
                  </a:lnTo>
                  <a:lnTo>
                    <a:pt x="29" y="17"/>
                  </a:lnTo>
                  <a:lnTo>
                    <a:pt x="35" y="16"/>
                  </a:lnTo>
                  <a:lnTo>
                    <a:pt x="39" y="16"/>
                  </a:lnTo>
                  <a:lnTo>
                    <a:pt x="45" y="15"/>
                  </a:lnTo>
                  <a:lnTo>
                    <a:pt x="38" y="25"/>
                  </a:lnTo>
                  <a:lnTo>
                    <a:pt x="35" y="35"/>
                  </a:lnTo>
                  <a:lnTo>
                    <a:pt x="32" y="45"/>
                  </a:lnTo>
                  <a:lnTo>
                    <a:pt x="31" y="57"/>
                  </a:lnTo>
                  <a:lnTo>
                    <a:pt x="32" y="68"/>
                  </a:lnTo>
                  <a:lnTo>
                    <a:pt x="35" y="78"/>
                  </a:lnTo>
                  <a:lnTo>
                    <a:pt x="40" y="88"/>
                  </a:lnTo>
                  <a:lnTo>
                    <a:pt x="47" y="98"/>
                  </a:lnTo>
                  <a:lnTo>
                    <a:pt x="55" y="104"/>
                  </a:lnTo>
                  <a:lnTo>
                    <a:pt x="65" y="109"/>
                  </a:lnTo>
                  <a:lnTo>
                    <a:pt x="76" y="110"/>
                  </a:lnTo>
                  <a:lnTo>
                    <a:pt x="88" y="109"/>
                  </a:lnTo>
                  <a:lnTo>
                    <a:pt x="56" y="122"/>
                  </a:lnTo>
                  <a:lnTo>
                    <a:pt x="49" y="124"/>
                  </a:lnTo>
                  <a:lnTo>
                    <a:pt x="44" y="125"/>
                  </a:lnTo>
                  <a:lnTo>
                    <a:pt x="37" y="124"/>
                  </a:lnTo>
                  <a:lnTo>
                    <a:pt x="31" y="121"/>
                  </a:lnTo>
                  <a:lnTo>
                    <a:pt x="26" y="119"/>
                  </a:lnTo>
                  <a:lnTo>
                    <a:pt x="21" y="116"/>
                  </a:lnTo>
                  <a:lnTo>
                    <a:pt x="17" y="111"/>
                  </a:lnTo>
                  <a:lnTo>
                    <a:pt x="12" y="107"/>
                  </a:lnTo>
                  <a:lnTo>
                    <a:pt x="3" y="90"/>
                  </a:lnTo>
                  <a:lnTo>
                    <a:pt x="0" y="71"/>
                  </a:lnTo>
                  <a:lnTo>
                    <a:pt x="2" y="53"/>
                  </a:lnTo>
                  <a:lnTo>
                    <a:pt x="10" y="35"/>
                  </a:lnTo>
                  <a:lnTo>
                    <a:pt x="17" y="25"/>
                  </a:lnTo>
                  <a:lnTo>
                    <a:pt x="26" y="17"/>
                  </a:lnTo>
                  <a:lnTo>
                    <a:pt x="36" y="10"/>
                  </a:lnTo>
                  <a:lnTo>
                    <a:pt x="47" y="4"/>
                  </a:lnTo>
                  <a:lnTo>
                    <a:pt x="60" y="1"/>
                  </a:lnTo>
                  <a:lnTo>
                    <a:pt x="72" y="0"/>
                  </a:lnTo>
                  <a:lnTo>
                    <a:pt x="85" y="1"/>
                  </a:lnTo>
                  <a:lnTo>
                    <a:pt x="96" y="6"/>
                  </a:lnTo>
                  <a:lnTo>
                    <a:pt x="109" y="14"/>
                  </a:lnTo>
                  <a:lnTo>
                    <a:pt x="116" y="23"/>
                  </a:lnTo>
                  <a:lnTo>
                    <a:pt x="123" y="33"/>
                  </a:lnTo>
                  <a:lnTo>
                    <a:pt x="127" y="45"/>
                  </a:lnTo>
                  <a:lnTo>
                    <a:pt x="128" y="58"/>
                  </a:lnTo>
                  <a:lnTo>
                    <a:pt x="127" y="70"/>
                  </a:lnTo>
                  <a:lnTo>
                    <a:pt x="123" y="83"/>
                  </a:lnTo>
                  <a:lnTo>
                    <a:pt x="119" y="95"/>
                  </a:lnTo>
                  <a:lnTo>
                    <a:pt x="112" y="110"/>
                  </a:lnTo>
                  <a:lnTo>
                    <a:pt x="104" y="124"/>
                  </a:lnTo>
                  <a:lnTo>
                    <a:pt x="96" y="137"/>
                  </a:lnTo>
                  <a:lnTo>
                    <a:pt x="87" y="151"/>
                  </a:lnTo>
                  <a:lnTo>
                    <a:pt x="78" y="163"/>
                  </a:lnTo>
                  <a:lnTo>
                    <a:pt x="67" y="176"/>
                  </a:lnTo>
                  <a:lnTo>
                    <a:pt x="55" y="187"/>
                  </a:lnTo>
                  <a:lnTo>
                    <a:pt x="43" y="197"/>
                  </a:lnTo>
                  <a:lnTo>
                    <a:pt x="12"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2" name="Freeform 46">
              <a:extLst>
                <a:ext uri="{FF2B5EF4-FFF2-40B4-BE49-F238E27FC236}">
                  <a16:creationId xmlns:a16="http://schemas.microsoft.com/office/drawing/2014/main" id="{67950F54-5D3B-4B20-AAEE-846C59FC398F}"/>
                </a:ext>
              </a:extLst>
            </p:cNvPr>
            <p:cNvSpPr>
              <a:spLocks/>
            </p:cNvSpPr>
            <p:nvPr/>
          </p:nvSpPr>
          <p:spPr bwMode="auto">
            <a:xfrm>
              <a:off x="2414" y="3795"/>
              <a:ext cx="40" cy="76"/>
            </a:xfrm>
            <a:custGeom>
              <a:avLst/>
              <a:gdLst>
                <a:gd name="T0" fmla="*/ 0 w 120"/>
                <a:gd name="T1" fmla="*/ 0 h 229"/>
                <a:gd name="T2" fmla="*/ 0 w 120"/>
                <a:gd name="T3" fmla="*/ 0 h 229"/>
                <a:gd name="T4" fmla="*/ 0 w 120"/>
                <a:gd name="T5" fmla="*/ 0 h 229"/>
                <a:gd name="T6" fmla="*/ 0 w 120"/>
                <a:gd name="T7" fmla="*/ 0 h 229"/>
                <a:gd name="T8" fmla="*/ 0 w 120"/>
                <a:gd name="T9" fmla="*/ 0 h 229"/>
                <a:gd name="T10" fmla="*/ 0 w 120"/>
                <a:gd name="T11" fmla="*/ 0 h 229"/>
                <a:gd name="T12" fmla="*/ 0 w 120"/>
                <a:gd name="T13" fmla="*/ 0 h 229"/>
                <a:gd name="T14" fmla="*/ 0 w 120"/>
                <a:gd name="T15" fmla="*/ 0 h 229"/>
                <a:gd name="T16" fmla="*/ 0 w 120"/>
                <a:gd name="T17" fmla="*/ 0 h 229"/>
                <a:gd name="T18" fmla="*/ 0 w 120"/>
                <a:gd name="T19" fmla="*/ 0 h 229"/>
                <a:gd name="T20" fmla="*/ 0 w 120"/>
                <a:gd name="T21" fmla="*/ 0 h 229"/>
                <a:gd name="T22" fmla="*/ 0 w 120"/>
                <a:gd name="T23" fmla="*/ 0 h 229"/>
                <a:gd name="T24" fmla="*/ 0 w 120"/>
                <a:gd name="T25" fmla="*/ 0 h 229"/>
                <a:gd name="T26" fmla="*/ 0 w 120"/>
                <a:gd name="T27" fmla="*/ 0 h 229"/>
                <a:gd name="T28" fmla="*/ 0 w 120"/>
                <a:gd name="T29" fmla="*/ 0 h 229"/>
                <a:gd name="T30" fmla="*/ 0 w 120"/>
                <a:gd name="T31" fmla="*/ 0 h 229"/>
                <a:gd name="T32" fmla="*/ 0 w 120"/>
                <a:gd name="T33" fmla="*/ 0 h 229"/>
                <a:gd name="T34" fmla="*/ 0 w 120"/>
                <a:gd name="T35" fmla="*/ 0 h 229"/>
                <a:gd name="T36" fmla="*/ 0 w 120"/>
                <a:gd name="T37" fmla="*/ 0 h 229"/>
                <a:gd name="T38" fmla="*/ 0 w 120"/>
                <a:gd name="T39" fmla="*/ 0 h 229"/>
                <a:gd name="T40" fmla="*/ 0 w 120"/>
                <a:gd name="T41" fmla="*/ 0 h 229"/>
                <a:gd name="T42" fmla="*/ 0 w 120"/>
                <a:gd name="T43" fmla="*/ 0 h 229"/>
                <a:gd name="T44" fmla="*/ 0 w 120"/>
                <a:gd name="T45" fmla="*/ 0 h 229"/>
                <a:gd name="T46" fmla="*/ 0 w 120"/>
                <a:gd name="T47" fmla="*/ 0 h 229"/>
                <a:gd name="T48" fmla="*/ 0 w 120"/>
                <a:gd name="T49" fmla="*/ 0 h 229"/>
                <a:gd name="T50" fmla="*/ 0 w 120"/>
                <a:gd name="T51" fmla="*/ 0 h 229"/>
                <a:gd name="T52" fmla="*/ 0 w 120"/>
                <a:gd name="T53" fmla="*/ 0 h 229"/>
                <a:gd name="T54" fmla="*/ 0 w 120"/>
                <a:gd name="T55" fmla="*/ 0 h 229"/>
                <a:gd name="T56" fmla="*/ 0 w 120"/>
                <a:gd name="T57" fmla="*/ 0 h 229"/>
                <a:gd name="T58" fmla="*/ 0 w 120"/>
                <a:gd name="T59" fmla="*/ 0 h 229"/>
                <a:gd name="T60" fmla="*/ 0 w 120"/>
                <a:gd name="T61" fmla="*/ 0 h 229"/>
                <a:gd name="T62" fmla="*/ 0 w 120"/>
                <a:gd name="T63" fmla="*/ 0 h 229"/>
                <a:gd name="T64" fmla="*/ 0 w 120"/>
                <a:gd name="T65" fmla="*/ 0 h 229"/>
                <a:gd name="T66" fmla="*/ 0 w 120"/>
                <a:gd name="T67" fmla="*/ 0 h 229"/>
                <a:gd name="T68" fmla="*/ 0 w 120"/>
                <a:gd name="T69" fmla="*/ 0 h 229"/>
                <a:gd name="T70" fmla="*/ 0 w 120"/>
                <a:gd name="T71" fmla="*/ 0 h 229"/>
                <a:gd name="T72" fmla="*/ 0 w 120"/>
                <a:gd name="T73" fmla="*/ 0 h 2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0" h="229">
                  <a:moveTo>
                    <a:pt x="41" y="6"/>
                  </a:moveTo>
                  <a:lnTo>
                    <a:pt x="46" y="4"/>
                  </a:lnTo>
                  <a:lnTo>
                    <a:pt x="50" y="2"/>
                  </a:lnTo>
                  <a:lnTo>
                    <a:pt x="55" y="1"/>
                  </a:lnTo>
                  <a:lnTo>
                    <a:pt x="60" y="0"/>
                  </a:lnTo>
                  <a:lnTo>
                    <a:pt x="64" y="0"/>
                  </a:lnTo>
                  <a:lnTo>
                    <a:pt x="69" y="0"/>
                  </a:lnTo>
                  <a:lnTo>
                    <a:pt x="72" y="1"/>
                  </a:lnTo>
                  <a:lnTo>
                    <a:pt x="77" y="2"/>
                  </a:lnTo>
                  <a:lnTo>
                    <a:pt x="94" y="18"/>
                  </a:lnTo>
                  <a:lnTo>
                    <a:pt x="97" y="41"/>
                  </a:lnTo>
                  <a:lnTo>
                    <a:pt x="91" y="63"/>
                  </a:lnTo>
                  <a:lnTo>
                    <a:pt x="77" y="84"/>
                  </a:lnTo>
                  <a:lnTo>
                    <a:pt x="81" y="84"/>
                  </a:lnTo>
                  <a:lnTo>
                    <a:pt x="86" y="85"/>
                  </a:lnTo>
                  <a:lnTo>
                    <a:pt x="91" y="85"/>
                  </a:lnTo>
                  <a:lnTo>
                    <a:pt x="96" y="84"/>
                  </a:lnTo>
                  <a:lnTo>
                    <a:pt x="100" y="84"/>
                  </a:lnTo>
                  <a:lnTo>
                    <a:pt x="105" y="85"/>
                  </a:lnTo>
                  <a:lnTo>
                    <a:pt x="108" y="86"/>
                  </a:lnTo>
                  <a:lnTo>
                    <a:pt x="111" y="87"/>
                  </a:lnTo>
                  <a:lnTo>
                    <a:pt x="117" y="99"/>
                  </a:lnTo>
                  <a:lnTo>
                    <a:pt x="120" y="111"/>
                  </a:lnTo>
                  <a:lnTo>
                    <a:pt x="119" y="124"/>
                  </a:lnTo>
                  <a:lnTo>
                    <a:pt x="114" y="136"/>
                  </a:lnTo>
                  <a:lnTo>
                    <a:pt x="107" y="150"/>
                  </a:lnTo>
                  <a:lnTo>
                    <a:pt x="99" y="161"/>
                  </a:lnTo>
                  <a:lnTo>
                    <a:pt x="90" y="172"/>
                  </a:lnTo>
                  <a:lnTo>
                    <a:pt x="81" y="183"/>
                  </a:lnTo>
                  <a:lnTo>
                    <a:pt x="72" y="191"/>
                  </a:lnTo>
                  <a:lnTo>
                    <a:pt x="63" y="197"/>
                  </a:lnTo>
                  <a:lnTo>
                    <a:pt x="53" y="204"/>
                  </a:lnTo>
                  <a:lnTo>
                    <a:pt x="42" y="210"/>
                  </a:lnTo>
                  <a:lnTo>
                    <a:pt x="32" y="214"/>
                  </a:lnTo>
                  <a:lnTo>
                    <a:pt x="22" y="220"/>
                  </a:lnTo>
                  <a:lnTo>
                    <a:pt x="11" y="225"/>
                  </a:lnTo>
                  <a:lnTo>
                    <a:pt x="0" y="229"/>
                  </a:lnTo>
                  <a:lnTo>
                    <a:pt x="28" y="210"/>
                  </a:lnTo>
                  <a:lnTo>
                    <a:pt x="33" y="208"/>
                  </a:lnTo>
                  <a:lnTo>
                    <a:pt x="39" y="205"/>
                  </a:lnTo>
                  <a:lnTo>
                    <a:pt x="45" y="203"/>
                  </a:lnTo>
                  <a:lnTo>
                    <a:pt x="52" y="200"/>
                  </a:lnTo>
                  <a:lnTo>
                    <a:pt x="57" y="197"/>
                  </a:lnTo>
                  <a:lnTo>
                    <a:pt x="63" y="195"/>
                  </a:lnTo>
                  <a:lnTo>
                    <a:pt x="69" y="192"/>
                  </a:lnTo>
                  <a:lnTo>
                    <a:pt x="74" y="189"/>
                  </a:lnTo>
                  <a:lnTo>
                    <a:pt x="70" y="193"/>
                  </a:lnTo>
                  <a:lnTo>
                    <a:pt x="64" y="196"/>
                  </a:lnTo>
                  <a:lnTo>
                    <a:pt x="60" y="200"/>
                  </a:lnTo>
                  <a:lnTo>
                    <a:pt x="54" y="203"/>
                  </a:lnTo>
                  <a:lnTo>
                    <a:pt x="62" y="193"/>
                  </a:lnTo>
                  <a:lnTo>
                    <a:pt x="70" y="182"/>
                  </a:lnTo>
                  <a:lnTo>
                    <a:pt x="79" y="170"/>
                  </a:lnTo>
                  <a:lnTo>
                    <a:pt x="86" y="158"/>
                  </a:lnTo>
                  <a:lnTo>
                    <a:pt x="90" y="145"/>
                  </a:lnTo>
                  <a:lnTo>
                    <a:pt x="92" y="133"/>
                  </a:lnTo>
                  <a:lnTo>
                    <a:pt x="90" y="120"/>
                  </a:lnTo>
                  <a:lnTo>
                    <a:pt x="82" y="107"/>
                  </a:lnTo>
                  <a:lnTo>
                    <a:pt x="77" y="103"/>
                  </a:lnTo>
                  <a:lnTo>
                    <a:pt x="69" y="103"/>
                  </a:lnTo>
                  <a:lnTo>
                    <a:pt x="58" y="104"/>
                  </a:lnTo>
                  <a:lnTo>
                    <a:pt x="49" y="103"/>
                  </a:lnTo>
                  <a:lnTo>
                    <a:pt x="63" y="84"/>
                  </a:lnTo>
                  <a:lnTo>
                    <a:pt x="70" y="60"/>
                  </a:lnTo>
                  <a:lnTo>
                    <a:pt x="65" y="39"/>
                  </a:lnTo>
                  <a:lnTo>
                    <a:pt x="48" y="23"/>
                  </a:lnTo>
                  <a:lnTo>
                    <a:pt x="45" y="20"/>
                  </a:lnTo>
                  <a:lnTo>
                    <a:pt x="40" y="20"/>
                  </a:lnTo>
                  <a:lnTo>
                    <a:pt x="36" y="19"/>
                  </a:lnTo>
                  <a:lnTo>
                    <a:pt x="31" y="20"/>
                  </a:lnTo>
                  <a:lnTo>
                    <a:pt x="27" y="22"/>
                  </a:lnTo>
                  <a:lnTo>
                    <a:pt x="22" y="23"/>
                  </a:lnTo>
                  <a:lnTo>
                    <a:pt x="18" y="24"/>
                  </a:lnTo>
                  <a:lnTo>
                    <a:pt x="13" y="26"/>
                  </a:lnTo>
                  <a:lnTo>
                    <a:pt x="4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3" name="Freeform 47">
              <a:extLst>
                <a:ext uri="{FF2B5EF4-FFF2-40B4-BE49-F238E27FC236}">
                  <a16:creationId xmlns:a16="http://schemas.microsoft.com/office/drawing/2014/main" id="{ECE7404B-B53F-443B-A329-4704FD314AD6}"/>
                </a:ext>
              </a:extLst>
            </p:cNvPr>
            <p:cNvSpPr>
              <a:spLocks/>
            </p:cNvSpPr>
            <p:nvPr/>
          </p:nvSpPr>
          <p:spPr bwMode="auto">
            <a:xfrm>
              <a:off x="2332" y="3661"/>
              <a:ext cx="9" cy="62"/>
            </a:xfrm>
            <a:custGeom>
              <a:avLst/>
              <a:gdLst>
                <a:gd name="T0" fmla="*/ 0 w 27"/>
                <a:gd name="T1" fmla="*/ 0 h 186"/>
                <a:gd name="T2" fmla="*/ 0 w 27"/>
                <a:gd name="T3" fmla="*/ 0 h 186"/>
                <a:gd name="T4" fmla="*/ 0 w 27"/>
                <a:gd name="T5" fmla="*/ 0 h 186"/>
                <a:gd name="T6" fmla="*/ 0 w 27"/>
                <a:gd name="T7" fmla="*/ 0 h 186"/>
                <a:gd name="T8" fmla="*/ 0 w 27"/>
                <a:gd name="T9" fmla="*/ 0 h 186"/>
                <a:gd name="T10" fmla="*/ 0 w 27"/>
                <a:gd name="T11" fmla="*/ 0 h 186"/>
                <a:gd name="T12" fmla="*/ 0 w 27"/>
                <a:gd name="T13" fmla="*/ 0 h 186"/>
                <a:gd name="T14" fmla="*/ 0 w 27"/>
                <a:gd name="T15" fmla="*/ 0 h 186"/>
                <a:gd name="T16" fmla="*/ 0 w 27"/>
                <a:gd name="T17" fmla="*/ 0 h 186"/>
                <a:gd name="T18" fmla="*/ 0 w 27"/>
                <a:gd name="T19" fmla="*/ 0 h 186"/>
                <a:gd name="T20" fmla="*/ 0 w 27"/>
                <a:gd name="T21" fmla="*/ 0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6">
                  <a:moveTo>
                    <a:pt x="27" y="0"/>
                  </a:moveTo>
                  <a:lnTo>
                    <a:pt x="27" y="42"/>
                  </a:lnTo>
                  <a:lnTo>
                    <a:pt x="27" y="83"/>
                  </a:lnTo>
                  <a:lnTo>
                    <a:pt x="27" y="125"/>
                  </a:lnTo>
                  <a:lnTo>
                    <a:pt x="27" y="167"/>
                  </a:lnTo>
                  <a:lnTo>
                    <a:pt x="0" y="186"/>
                  </a:lnTo>
                  <a:lnTo>
                    <a:pt x="0" y="144"/>
                  </a:lnTo>
                  <a:lnTo>
                    <a:pt x="0" y="103"/>
                  </a:lnTo>
                  <a:lnTo>
                    <a:pt x="0" y="63"/>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4" name="Freeform 48">
              <a:extLst>
                <a:ext uri="{FF2B5EF4-FFF2-40B4-BE49-F238E27FC236}">
                  <a16:creationId xmlns:a16="http://schemas.microsoft.com/office/drawing/2014/main" id="{8892FD81-012E-4C03-8167-C3E4549D8719}"/>
                </a:ext>
              </a:extLst>
            </p:cNvPr>
            <p:cNvSpPr>
              <a:spLocks/>
            </p:cNvSpPr>
            <p:nvPr/>
          </p:nvSpPr>
          <p:spPr bwMode="auto">
            <a:xfrm>
              <a:off x="2132" y="3652"/>
              <a:ext cx="10" cy="62"/>
            </a:xfrm>
            <a:custGeom>
              <a:avLst/>
              <a:gdLst>
                <a:gd name="T0" fmla="*/ 0 w 28"/>
                <a:gd name="T1" fmla="*/ 0 h 186"/>
                <a:gd name="T2" fmla="*/ 0 w 28"/>
                <a:gd name="T3" fmla="*/ 0 h 186"/>
                <a:gd name="T4" fmla="*/ 0 w 28"/>
                <a:gd name="T5" fmla="*/ 0 h 186"/>
                <a:gd name="T6" fmla="*/ 0 w 28"/>
                <a:gd name="T7" fmla="*/ 0 h 186"/>
                <a:gd name="T8" fmla="*/ 0 w 28"/>
                <a:gd name="T9" fmla="*/ 0 h 186"/>
                <a:gd name="T10" fmla="*/ 0 w 28"/>
                <a:gd name="T11" fmla="*/ 0 h 186"/>
                <a:gd name="T12" fmla="*/ 0 w 28"/>
                <a:gd name="T13" fmla="*/ 0 h 186"/>
                <a:gd name="T14" fmla="*/ 0 w 28"/>
                <a:gd name="T15" fmla="*/ 0 h 186"/>
                <a:gd name="T16" fmla="*/ 0 w 28"/>
                <a:gd name="T17" fmla="*/ 0 h 186"/>
                <a:gd name="T18" fmla="*/ 0 w 28"/>
                <a:gd name="T19" fmla="*/ 0 h 186"/>
                <a:gd name="T20" fmla="*/ 0 w 28"/>
                <a:gd name="T21" fmla="*/ 0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186">
                  <a:moveTo>
                    <a:pt x="28" y="0"/>
                  </a:moveTo>
                  <a:lnTo>
                    <a:pt x="28" y="42"/>
                  </a:lnTo>
                  <a:lnTo>
                    <a:pt x="28" y="83"/>
                  </a:lnTo>
                  <a:lnTo>
                    <a:pt x="28" y="125"/>
                  </a:lnTo>
                  <a:lnTo>
                    <a:pt x="28" y="167"/>
                  </a:lnTo>
                  <a:lnTo>
                    <a:pt x="0" y="186"/>
                  </a:lnTo>
                  <a:lnTo>
                    <a:pt x="0" y="144"/>
                  </a:lnTo>
                  <a:lnTo>
                    <a:pt x="0" y="103"/>
                  </a:lnTo>
                  <a:lnTo>
                    <a:pt x="0" y="62"/>
                  </a:lnTo>
                  <a:lnTo>
                    <a:pt x="0" y="2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5" name="Freeform 49">
              <a:extLst>
                <a:ext uri="{FF2B5EF4-FFF2-40B4-BE49-F238E27FC236}">
                  <a16:creationId xmlns:a16="http://schemas.microsoft.com/office/drawing/2014/main" id="{FAD720A0-E06D-4C64-B273-C4446DD70A27}"/>
                </a:ext>
              </a:extLst>
            </p:cNvPr>
            <p:cNvSpPr>
              <a:spLocks/>
            </p:cNvSpPr>
            <p:nvPr/>
          </p:nvSpPr>
          <p:spPr bwMode="auto">
            <a:xfrm>
              <a:off x="2157" y="3648"/>
              <a:ext cx="9" cy="62"/>
            </a:xfrm>
            <a:custGeom>
              <a:avLst/>
              <a:gdLst>
                <a:gd name="T0" fmla="*/ 0 w 27"/>
                <a:gd name="T1" fmla="*/ 0 h 187"/>
                <a:gd name="T2" fmla="*/ 0 w 27"/>
                <a:gd name="T3" fmla="*/ 0 h 187"/>
                <a:gd name="T4" fmla="*/ 0 w 27"/>
                <a:gd name="T5" fmla="*/ 0 h 187"/>
                <a:gd name="T6" fmla="*/ 0 w 27"/>
                <a:gd name="T7" fmla="*/ 0 h 187"/>
                <a:gd name="T8" fmla="*/ 0 w 27"/>
                <a:gd name="T9" fmla="*/ 0 h 187"/>
                <a:gd name="T10" fmla="*/ 0 w 27"/>
                <a:gd name="T11" fmla="*/ 0 h 187"/>
                <a:gd name="T12" fmla="*/ 0 w 27"/>
                <a:gd name="T13" fmla="*/ 0 h 187"/>
                <a:gd name="T14" fmla="*/ 0 w 27"/>
                <a:gd name="T15" fmla="*/ 0 h 187"/>
                <a:gd name="T16" fmla="*/ 0 w 27"/>
                <a:gd name="T17" fmla="*/ 0 h 187"/>
                <a:gd name="T18" fmla="*/ 0 w 27"/>
                <a:gd name="T19" fmla="*/ 0 h 187"/>
                <a:gd name="T20" fmla="*/ 0 w 27"/>
                <a:gd name="T21" fmla="*/ 0 h 1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7">
                  <a:moveTo>
                    <a:pt x="27" y="0"/>
                  </a:moveTo>
                  <a:lnTo>
                    <a:pt x="27" y="42"/>
                  </a:lnTo>
                  <a:lnTo>
                    <a:pt x="27" y="83"/>
                  </a:lnTo>
                  <a:lnTo>
                    <a:pt x="27" y="125"/>
                  </a:lnTo>
                  <a:lnTo>
                    <a:pt x="27" y="167"/>
                  </a:lnTo>
                  <a:lnTo>
                    <a:pt x="0" y="187"/>
                  </a:lnTo>
                  <a:lnTo>
                    <a:pt x="0" y="146"/>
                  </a:lnTo>
                  <a:lnTo>
                    <a:pt x="0" y="104"/>
                  </a:lnTo>
                  <a:lnTo>
                    <a:pt x="0" y="63"/>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6" name="Freeform 50">
              <a:extLst>
                <a:ext uri="{FF2B5EF4-FFF2-40B4-BE49-F238E27FC236}">
                  <a16:creationId xmlns:a16="http://schemas.microsoft.com/office/drawing/2014/main" id="{5533D2E4-691F-4C4D-8B0B-EE1250C937A4}"/>
                </a:ext>
              </a:extLst>
            </p:cNvPr>
            <p:cNvSpPr>
              <a:spLocks/>
            </p:cNvSpPr>
            <p:nvPr/>
          </p:nvSpPr>
          <p:spPr bwMode="auto">
            <a:xfrm>
              <a:off x="2377" y="3718"/>
              <a:ext cx="35" cy="59"/>
            </a:xfrm>
            <a:custGeom>
              <a:avLst/>
              <a:gdLst>
                <a:gd name="T0" fmla="*/ 0 w 105"/>
                <a:gd name="T1" fmla="*/ 0 h 177"/>
                <a:gd name="T2" fmla="*/ 0 w 105"/>
                <a:gd name="T3" fmla="*/ 0 h 177"/>
                <a:gd name="T4" fmla="*/ 0 w 105"/>
                <a:gd name="T5" fmla="*/ 0 h 177"/>
                <a:gd name="T6" fmla="*/ 0 w 105"/>
                <a:gd name="T7" fmla="*/ 0 h 177"/>
                <a:gd name="T8" fmla="*/ 0 w 105"/>
                <a:gd name="T9" fmla="*/ 0 h 177"/>
                <a:gd name="T10" fmla="*/ 0 w 105"/>
                <a:gd name="T11" fmla="*/ 0 h 177"/>
                <a:gd name="T12" fmla="*/ 0 w 105"/>
                <a:gd name="T13" fmla="*/ 0 h 177"/>
                <a:gd name="T14" fmla="*/ 0 w 105"/>
                <a:gd name="T15" fmla="*/ 0 h 177"/>
                <a:gd name="T16" fmla="*/ 0 w 105"/>
                <a:gd name="T17" fmla="*/ 0 h 177"/>
                <a:gd name="T18" fmla="*/ 0 w 105"/>
                <a:gd name="T19" fmla="*/ 0 h 177"/>
                <a:gd name="T20" fmla="*/ 0 w 105"/>
                <a:gd name="T21" fmla="*/ 0 h 177"/>
                <a:gd name="T22" fmla="*/ 0 w 105"/>
                <a:gd name="T23" fmla="*/ 0 h 177"/>
                <a:gd name="T24" fmla="*/ 0 w 105"/>
                <a:gd name="T25" fmla="*/ 0 h 177"/>
                <a:gd name="T26" fmla="*/ 0 w 105"/>
                <a:gd name="T27" fmla="*/ 0 h 177"/>
                <a:gd name="T28" fmla="*/ 0 w 105"/>
                <a:gd name="T29" fmla="*/ 0 h 177"/>
                <a:gd name="T30" fmla="*/ 0 w 105"/>
                <a:gd name="T31" fmla="*/ 0 h 177"/>
                <a:gd name="T32" fmla="*/ 0 w 105"/>
                <a:gd name="T33" fmla="*/ 0 h 177"/>
                <a:gd name="T34" fmla="*/ 0 w 105"/>
                <a:gd name="T35" fmla="*/ 0 h 177"/>
                <a:gd name="T36" fmla="*/ 0 w 105"/>
                <a:gd name="T37" fmla="*/ 0 h 177"/>
                <a:gd name="T38" fmla="*/ 0 w 105"/>
                <a:gd name="T39" fmla="*/ 0 h 177"/>
                <a:gd name="T40" fmla="*/ 0 w 105"/>
                <a:gd name="T41" fmla="*/ 0 h 177"/>
                <a:gd name="T42" fmla="*/ 0 w 105"/>
                <a:gd name="T43" fmla="*/ 0 h 177"/>
                <a:gd name="T44" fmla="*/ 0 w 105"/>
                <a:gd name="T45" fmla="*/ 0 h 177"/>
                <a:gd name="T46" fmla="*/ 0 w 105"/>
                <a:gd name="T47" fmla="*/ 0 h 177"/>
                <a:gd name="T48" fmla="*/ 0 w 105"/>
                <a:gd name="T49" fmla="*/ 0 h 177"/>
                <a:gd name="T50" fmla="*/ 0 w 105"/>
                <a:gd name="T51" fmla="*/ 0 h 177"/>
                <a:gd name="T52" fmla="*/ 0 w 105"/>
                <a:gd name="T53" fmla="*/ 0 h 177"/>
                <a:gd name="T54" fmla="*/ 0 w 105"/>
                <a:gd name="T55" fmla="*/ 0 h 177"/>
                <a:gd name="T56" fmla="*/ 0 w 105"/>
                <a:gd name="T57" fmla="*/ 0 h 177"/>
                <a:gd name="T58" fmla="*/ 0 w 105"/>
                <a:gd name="T59" fmla="*/ 0 h 177"/>
                <a:gd name="T60" fmla="*/ 0 w 105"/>
                <a:gd name="T61" fmla="*/ 0 h 177"/>
                <a:gd name="T62" fmla="*/ 0 w 105"/>
                <a:gd name="T63" fmla="*/ 0 h 177"/>
                <a:gd name="T64" fmla="*/ 0 w 105"/>
                <a:gd name="T65" fmla="*/ 0 h 177"/>
                <a:gd name="T66" fmla="*/ 0 w 105"/>
                <a:gd name="T67" fmla="*/ 0 h 177"/>
                <a:gd name="T68" fmla="*/ 0 w 105"/>
                <a:gd name="T69" fmla="*/ 0 h 1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5" h="177">
                  <a:moveTo>
                    <a:pt x="28" y="0"/>
                  </a:moveTo>
                  <a:lnTo>
                    <a:pt x="37" y="0"/>
                  </a:lnTo>
                  <a:lnTo>
                    <a:pt x="45" y="0"/>
                  </a:lnTo>
                  <a:lnTo>
                    <a:pt x="54" y="0"/>
                  </a:lnTo>
                  <a:lnTo>
                    <a:pt x="63" y="0"/>
                  </a:lnTo>
                  <a:lnTo>
                    <a:pt x="71" y="3"/>
                  </a:lnTo>
                  <a:lnTo>
                    <a:pt x="79" y="5"/>
                  </a:lnTo>
                  <a:lnTo>
                    <a:pt x="85" y="9"/>
                  </a:lnTo>
                  <a:lnTo>
                    <a:pt x="92" y="15"/>
                  </a:lnTo>
                  <a:lnTo>
                    <a:pt x="90" y="36"/>
                  </a:lnTo>
                  <a:lnTo>
                    <a:pt x="87" y="55"/>
                  </a:lnTo>
                  <a:lnTo>
                    <a:pt x="80" y="73"/>
                  </a:lnTo>
                  <a:lnTo>
                    <a:pt x="72" y="91"/>
                  </a:lnTo>
                  <a:lnTo>
                    <a:pt x="62" y="109"/>
                  </a:lnTo>
                  <a:lnTo>
                    <a:pt x="51" y="126"/>
                  </a:lnTo>
                  <a:lnTo>
                    <a:pt x="40" y="142"/>
                  </a:lnTo>
                  <a:lnTo>
                    <a:pt x="29" y="158"/>
                  </a:lnTo>
                  <a:lnTo>
                    <a:pt x="37" y="158"/>
                  </a:lnTo>
                  <a:lnTo>
                    <a:pt x="45" y="157"/>
                  </a:lnTo>
                  <a:lnTo>
                    <a:pt x="52" y="156"/>
                  </a:lnTo>
                  <a:lnTo>
                    <a:pt x="60" y="155"/>
                  </a:lnTo>
                  <a:lnTo>
                    <a:pt x="68" y="152"/>
                  </a:lnTo>
                  <a:lnTo>
                    <a:pt x="76" y="151"/>
                  </a:lnTo>
                  <a:lnTo>
                    <a:pt x="84" y="149"/>
                  </a:lnTo>
                  <a:lnTo>
                    <a:pt x="92" y="148"/>
                  </a:lnTo>
                  <a:lnTo>
                    <a:pt x="87" y="151"/>
                  </a:lnTo>
                  <a:lnTo>
                    <a:pt x="82" y="155"/>
                  </a:lnTo>
                  <a:lnTo>
                    <a:pt x="76" y="159"/>
                  </a:lnTo>
                  <a:lnTo>
                    <a:pt x="71" y="163"/>
                  </a:lnTo>
                  <a:lnTo>
                    <a:pt x="75" y="160"/>
                  </a:lnTo>
                  <a:lnTo>
                    <a:pt x="80" y="157"/>
                  </a:lnTo>
                  <a:lnTo>
                    <a:pt x="83" y="155"/>
                  </a:lnTo>
                  <a:lnTo>
                    <a:pt x="88" y="152"/>
                  </a:lnTo>
                  <a:lnTo>
                    <a:pt x="92" y="150"/>
                  </a:lnTo>
                  <a:lnTo>
                    <a:pt x="97" y="147"/>
                  </a:lnTo>
                  <a:lnTo>
                    <a:pt x="100" y="145"/>
                  </a:lnTo>
                  <a:lnTo>
                    <a:pt x="105" y="142"/>
                  </a:lnTo>
                  <a:lnTo>
                    <a:pt x="77" y="162"/>
                  </a:lnTo>
                  <a:lnTo>
                    <a:pt x="76" y="162"/>
                  </a:lnTo>
                  <a:lnTo>
                    <a:pt x="74" y="162"/>
                  </a:lnTo>
                  <a:lnTo>
                    <a:pt x="73" y="163"/>
                  </a:lnTo>
                  <a:lnTo>
                    <a:pt x="71" y="163"/>
                  </a:lnTo>
                  <a:lnTo>
                    <a:pt x="76" y="159"/>
                  </a:lnTo>
                  <a:lnTo>
                    <a:pt x="82" y="155"/>
                  </a:lnTo>
                  <a:lnTo>
                    <a:pt x="87" y="151"/>
                  </a:lnTo>
                  <a:lnTo>
                    <a:pt x="92" y="148"/>
                  </a:lnTo>
                  <a:lnTo>
                    <a:pt x="82" y="155"/>
                  </a:lnTo>
                  <a:lnTo>
                    <a:pt x="72" y="160"/>
                  </a:lnTo>
                  <a:lnTo>
                    <a:pt x="60" y="166"/>
                  </a:lnTo>
                  <a:lnTo>
                    <a:pt x="49" y="171"/>
                  </a:lnTo>
                  <a:lnTo>
                    <a:pt x="38" y="174"/>
                  </a:lnTo>
                  <a:lnTo>
                    <a:pt x="25" y="176"/>
                  </a:lnTo>
                  <a:lnTo>
                    <a:pt x="13" y="177"/>
                  </a:lnTo>
                  <a:lnTo>
                    <a:pt x="0" y="177"/>
                  </a:lnTo>
                  <a:lnTo>
                    <a:pt x="12" y="162"/>
                  </a:lnTo>
                  <a:lnTo>
                    <a:pt x="24" y="146"/>
                  </a:lnTo>
                  <a:lnTo>
                    <a:pt x="34" y="129"/>
                  </a:lnTo>
                  <a:lnTo>
                    <a:pt x="45" y="110"/>
                  </a:lnTo>
                  <a:lnTo>
                    <a:pt x="52" y="92"/>
                  </a:lnTo>
                  <a:lnTo>
                    <a:pt x="59" y="73"/>
                  </a:lnTo>
                  <a:lnTo>
                    <a:pt x="63" y="54"/>
                  </a:lnTo>
                  <a:lnTo>
                    <a:pt x="65" y="34"/>
                  </a:lnTo>
                  <a:lnTo>
                    <a:pt x="58" y="29"/>
                  </a:lnTo>
                  <a:lnTo>
                    <a:pt x="50" y="24"/>
                  </a:lnTo>
                  <a:lnTo>
                    <a:pt x="42" y="22"/>
                  </a:lnTo>
                  <a:lnTo>
                    <a:pt x="34" y="20"/>
                  </a:lnTo>
                  <a:lnTo>
                    <a:pt x="25" y="20"/>
                  </a:lnTo>
                  <a:lnTo>
                    <a:pt x="17" y="20"/>
                  </a:lnTo>
                  <a:lnTo>
                    <a:pt x="8" y="20"/>
                  </a:lnTo>
                  <a:lnTo>
                    <a:pt x="0" y="2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7" name="Freeform 51">
              <a:extLst>
                <a:ext uri="{FF2B5EF4-FFF2-40B4-BE49-F238E27FC236}">
                  <a16:creationId xmlns:a16="http://schemas.microsoft.com/office/drawing/2014/main" id="{8D126B0F-3119-4764-B4D4-C677ED1A9744}"/>
                </a:ext>
              </a:extLst>
            </p:cNvPr>
            <p:cNvSpPr>
              <a:spLocks/>
            </p:cNvSpPr>
            <p:nvPr/>
          </p:nvSpPr>
          <p:spPr bwMode="auto">
            <a:xfrm>
              <a:off x="2381" y="3893"/>
              <a:ext cx="44" cy="55"/>
            </a:xfrm>
            <a:custGeom>
              <a:avLst/>
              <a:gdLst>
                <a:gd name="T0" fmla="*/ 0 w 130"/>
                <a:gd name="T1" fmla="*/ 0 h 166"/>
                <a:gd name="T2" fmla="*/ 0 w 130"/>
                <a:gd name="T3" fmla="*/ 0 h 166"/>
                <a:gd name="T4" fmla="*/ 0 w 130"/>
                <a:gd name="T5" fmla="*/ 0 h 166"/>
                <a:gd name="T6" fmla="*/ 0 w 130"/>
                <a:gd name="T7" fmla="*/ 0 h 166"/>
                <a:gd name="T8" fmla="*/ 0 w 130"/>
                <a:gd name="T9" fmla="*/ 0 h 166"/>
                <a:gd name="T10" fmla="*/ 0 w 130"/>
                <a:gd name="T11" fmla="*/ 0 h 166"/>
                <a:gd name="T12" fmla="*/ 0 w 130"/>
                <a:gd name="T13" fmla="*/ 0 h 166"/>
                <a:gd name="T14" fmla="*/ 0 w 130"/>
                <a:gd name="T15" fmla="*/ 0 h 166"/>
                <a:gd name="T16" fmla="*/ 0 w 130"/>
                <a:gd name="T17" fmla="*/ 0 h 166"/>
                <a:gd name="T18" fmla="*/ 0 w 130"/>
                <a:gd name="T19" fmla="*/ 0 h 166"/>
                <a:gd name="T20" fmla="*/ 0 w 130"/>
                <a:gd name="T21" fmla="*/ 0 h 166"/>
                <a:gd name="T22" fmla="*/ 0 w 130"/>
                <a:gd name="T23" fmla="*/ 0 h 166"/>
                <a:gd name="T24" fmla="*/ 0 w 130"/>
                <a:gd name="T25" fmla="*/ 0 h 166"/>
                <a:gd name="T26" fmla="*/ 0 w 130"/>
                <a:gd name="T27" fmla="*/ 0 h 166"/>
                <a:gd name="T28" fmla="*/ 0 w 130"/>
                <a:gd name="T29" fmla="*/ 0 h 166"/>
                <a:gd name="T30" fmla="*/ 0 w 130"/>
                <a:gd name="T31" fmla="*/ 0 h 166"/>
                <a:gd name="T32" fmla="*/ 0 w 130"/>
                <a:gd name="T33" fmla="*/ 0 h 166"/>
                <a:gd name="T34" fmla="*/ 0 w 130"/>
                <a:gd name="T35" fmla="*/ 0 h 166"/>
                <a:gd name="T36" fmla="*/ 0 w 130"/>
                <a:gd name="T37" fmla="*/ 0 h 166"/>
                <a:gd name="T38" fmla="*/ 0 w 130"/>
                <a:gd name="T39" fmla="*/ 0 h 166"/>
                <a:gd name="T40" fmla="*/ 0 w 130"/>
                <a:gd name="T41" fmla="*/ 0 h 166"/>
                <a:gd name="T42" fmla="*/ 0 w 130"/>
                <a:gd name="T43" fmla="*/ 0 h 166"/>
                <a:gd name="T44" fmla="*/ 0 w 130"/>
                <a:gd name="T45" fmla="*/ 0 h 166"/>
                <a:gd name="T46" fmla="*/ 0 w 130"/>
                <a:gd name="T47" fmla="*/ 0 h 166"/>
                <a:gd name="T48" fmla="*/ 0 w 130"/>
                <a:gd name="T49" fmla="*/ 0 h 166"/>
                <a:gd name="T50" fmla="*/ 0 w 130"/>
                <a:gd name="T51" fmla="*/ 0 h 166"/>
                <a:gd name="T52" fmla="*/ 0 w 130"/>
                <a:gd name="T53" fmla="*/ 0 h 166"/>
                <a:gd name="T54" fmla="*/ 0 w 130"/>
                <a:gd name="T55" fmla="*/ 0 h 166"/>
                <a:gd name="T56" fmla="*/ 0 w 130"/>
                <a:gd name="T57" fmla="*/ 0 h 166"/>
                <a:gd name="T58" fmla="*/ 0 w 130"/>
                <a:gd name="T59" fmla="*/ 0 h 166"/>
                <a:gd name="T60" fmla="*/ 0 w 130"/>
                <a:gd name="T61" fmla="*/ 0 h 166"/>
                <a:gd name="T62" fmla="*/ 0 w 130"/>
                <a:gd name="T63" fmla="*/ 0 h 166"/>
                <a:gd name="T64" fmla="*/ 0 w 130"/>
                <a:gd name="T65" fmla="*/ 0 h 166"/>
                <a:gd name="T66" fmla="*/ 0 w 130"/>
                <a:gd name="T67" fmla="*/ 0 h 166"/>
                <a:gd name="T68" fmla="*/ 0 w 130"/>
                <a:gd name="T69" fmla="*/ 0 h 1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0" h="166">
                  <a:moveTo>
                    <a:pt x="78" y="0"/>
                  </a:moveTo>
                  <a:lnTo>
                    <a:pt x="73" y="18"/>
                  </a:lnTo>
                  <a:lnTo>
                    <a:pt x="68" y="37"/>
                  </a:lnTo>
                  <a:lnTo>
                    <a:pt x="61" y="56"/>
                  </a:lnTo>
                  <a:lnTo>
                    <a:pt x="54" y="73"/>
                  </a:lnTo>
                  <a:lnTo>
                    <a:pt x="46" y="91"/>
                  </a:lnTo>
                  <a:lnTo>
                    <a:pt x="39" y="109"/>
                  </a:lnTo>
                  <a:lnTo>
                    <a:pt x="33" y="128"/>
                  </a:lnTo>
                  <a:lnTo>
                    <a:pt x="27" y="146"/>
                  </a:lnTo>
                  <a:lnTo>
                    <a:pt x="39" y="142"/>
                  </a:lnTo>
                  <a:lnTo>
                    <a:pt x="52" y="137"/>
                  </a:lnTo>
                  <a:lnTo>
                    <a:pt x="65" y="132"/>
                  </a:lnTo>
                  <a:lnTo>
                    <a:pt x="78" y="127"/>
                  </a:lnTo>
                  <a:lnTo>
                    <a:pt x="90" y="124"/>
                  </a:lnTo>
                  <a:lnTo>
                    <a:pt x="104" y="120"/>
                  </a:lnTo>
                  <a:lnTo>
                    <a:pt x="117" y="119"/>
                  </a:lnTo>
                  <a:lnTo>
                    <a:pt x="130" y="119"/>
                  </a:lnTo>
                  <a:lnTo>
                    <a:pt x="102" y="138"/>
                  </a:lnTo>
                  <a:lnTo>
                    <a:pt x="88" y="138"/>
                  </a:lnTo>
                  <a:lnTo>
                    <a:pt x="76" y="139"/>
                  </a:lnTo>
                  <a:lnTo>
                    <a:pt x="62" y="143"/>
                  </a:lnTo>
                  <a:lnTo>
                    <a:pt x="50" y="146"/>
                  </a:lnTo>
                  <a:lnTo>
                    <a:pt x="37" y="151"/>
                  </a:lnTo>
                  <a:lnTo>
                    <a:pt x="25" y="157"/>
                  </a:lnTo>
                  <a:lnTo>
                    <a:pt x="12" y="161"/>
                  </a:lnTo>
                  <a:lnTo>
                    <a:pt x="0" y="166"/>
                  </a:lnTo>
                  <a:lnTo>
                    <a:pt x="5" y="147"/>
                  </a:lnTo>
                  <a:lnTo>
                    <a:pt x="12" y="129"/>
                  </a:lnTo>
                  <a:lnTo>
                    <a:pt x="19" y="111"/>
                  </a:lnTo>
                  <a:lnTo>
                    <a:pt x="26" y="93"/>
                  </a:lnTo>
                  <a:lnTo>
                    <a:pt x="33" y="75"/>
                  </a:lnTo>
                  <a:lnTo>
                    <a:pt x="39" y="57"/>
                  </a:lnTo>
                  <a:lnTo>
                    <a:pt x="45" y="38"/>
                  </a:lnTo>
                  <a:lnTo>
                    <a:pt x="51" y="19"/>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8" name="Freeform 52">
              <a:extLst>
                <a:ext uri="{FF2B5EF4-FFF2-40B4-BE49-F238E27FC236}">
                  <a16:creationId xmlns:a16="http://schemas.microsoft.com/office/drawing/2014/main" id="{A27F30AB-7C10-4929-AE1B-72278B3A20E6}"/>
                </a:ext>
              </a:extLst>
            </p:cNvPr>
            <p:cNvSpPr>
              <a:spLocks/>
            </p:cNvSpPr>
            <p:nvPr/>
          </p:nvSpPr>
          <p:spPr bwMode="auto">
            <a:xfrm>
              <a:off x="2405" y="3908"/>
              <a:ext cx="12" cy="67"/>
            </a:xfrm>
            <a:custGeom>
              <a:avLst/>
              <a:gdLst>
                <a:gd name="T0" fmla="*/ 0 w 35"/>
                <a:gd name="T1" fmla="*/ 0 h 200"/>
                <a:gd name="T2" fmla="*/ 0 w 35"/>
                <a:gd name="T3" fmla="*/ 0 h 200"/>
                <a:gd name="T4" fmla="*/ 0 w 35"/>
                <a:gd name="T5" fmla="*/ 0 h 200"/>
                <a:gd name="T6" fmla="*/ 0 w 35"/>
                <a:gd name="T7" fmla="*/ 0 h 200"/>
                <a:gd name="T8" fmla="*/ 0 w 35"/>
                <a:gd name="T9" fmla="*/ 0 h 200"/>
                <a:gd name="T10" fmla="*/ 0 w 35"/>
                <a:gd name="T11" fmla="*/ 0 h 200"/>
                <a:gd name="T12" fmla="*/ 0 w 35"/>
                <a:gd name="T13" fmla="*/ 0 h 200"/>
                <a:gd name="T14" fmla="*/ 0 w 35"/>
                <a:gd name="T15" fmla="*/ 0 h 200"/>
                <a:gd name="T16" fmla="*/ 0 w 35"/>
                <a:gd name="T17" fmla="*/ 0 h 200"/>
                <a:gd name="T18" fmla="*/ 0 w 35"/>
                <a:gd name="T19" fmla="*/ 0 h 200"/>
                <a:gd name="T20" fmla="*/ 0 w 35"/>
                <a:gd name="T21" fmla="*/ 0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 h="200">
                  <a:moveTo>
                    <a:pt x="35" y="0"/>
                  </a:moveTo>
                  <a:lnTo>
                    <a:pt x="31" y="46"/>
                  </a:lnTo>
                  <a:lnTo>
                    <a:pt x="28" y="91"/>
                  </a:lnTo>
                  <a:lnTo>
                    <a:pt x="30" y="136"/>
                  </a:lnTo>
                  <a:lnTo>
                    <a:pt x="35" y="181"/>
                  </a:lnTo>
                  <a:lnTo>
                    <a:pt x="7" y="200"/>
                  </a:lnTo>
                  <a:lnTo>
                    <a:pt x="2" y="156"/>
                  </a:lnTo>
                  <a:lnTo>
                    <a:pt x="0" y="110"/>
                  </a:lnTo>
                  <a:lnTo>
                    <a:pt x="2" y="65"/>
                  </a:lnTo>
                  <a:lnTo>
                    <a:pt x="7" y="20"/>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9" name="Freeform 53">
              <a:extLst>
                <a:ext uri="{FF2B5EF4-FFF2-40B4-BE49-F238E27FC236}">
                  <a16:creationId xmlns:a16="http://schemas.microsoft.com/office/drawing/2014/main" id="{9AEDDEC9-C3F1-4A6D-8A64-E6BFA0C4D872}"/>
                </a:ext>
              </a:extLst>
            </p:cNvPr>
            <p:cNvSpPr>
              <a:spLocks/>
            </p:cNvSpPr>
            <p:nvPr/>
          </p:nvSpPr>
          <p:spPr bwMode="auto">
            <a:xfrm>
              <a:off x="2298" y="3959"/>
              <a:ext cx="43" cy="85"/>
            </a:xfrm>
            <a:custGeom>
              <a:avLst/>
              <a:gdLst>
                <a:gd name="T0" fmla="*/ 0 w 129"/>
                <a:gd name="T1" fmla="*/ 0 h 255"/>
                <a:gd name="T2" fmla="*/ 0 w 129"/>
                <a:gd name="T3" fmla="*/ 0 h 255"/>
                <a:gd name="T4" fmla="*/ 0 w 129"/>
                <a:gd name="T5" fmla="*/ 0 h 255"/>
                <a:gd name="T6" fmla="*/ 0 w 129"/>
                <a:gd name="T7" fmla="*/ 0 h 255"/>
                <a:gd name="T8" fmla="*/ 0 w 129"/>
                <a:gd name="T9" fmla="*/ 0 h 255"/>
                <a:gd name="T10" fmla="*/ 0 w 129"/>
                <a:gd name="T11" fmla="*/ 0 h 255"/>
                <a:gd name="T12" fmla="*/ 0 w 129"/>
                <a:gd name="T13" fmla="*/ 0 h 255"/>
                <a:gd name="T14" fmla="*/ 0 w 129"/>
                <a:gd name="T15" fmla="*/ 0 h 255"/>
                <a:gd name="T16" fmla="*/ 0 w 129"/>
                <a:gd name="T17" fmla="*/ 0 h 255"/>
                <a:gd name="T18" fmla="*/ 0 w 129"/>
                <a:gd name="T19" fmla="*/ 0 h 255"/>
                <a:gd name="T20" fmla="*/ 0 w 129"/>
                <a:gd name="T21" fmla="*/ 0 h 255"/>
                <a:gd name="T22" fmla="*/ 0 w 129"/>
                <a:gd name="T23" fmla="*/ 0 h 255"/>
                <a:gd name="T24" fmla="*/ 0 w 129"/>
                <a:gd name="T25" fmla="*/ 0 h 255"/>
                <a:gd name="T26" fmla="*/ 0 w 129"/>
                <a:gd name="T27" fmla="*/ 0 h 255"/>
                <a:gd name="T28" fmla="*/ 0 w 129"/>
                <a:gd name="T29" fmla="*/ 0 h 255"/>
                <a:gd name="T30" fmla="*/ 0 w 129"/>
                <a:gd name="T31" fmla="*/ 0 h 255"/>
                <a:gd name="T32" fmla="*/ 0 w 129"/>
                <a:gd name="T33" fmla="*/ 0 h 255"/>
                <a:gd name="T34" fmla="*/ 0 w 129"/>
                <a:gd name="T35" fmla="*/ 0 h 255"/>
                <a:gd name="T36" fmla="*/ 0 w 129"/>
                <a:gd name="T37" fmla="*/ 0 h 255"/>
                <a:gd name="T38" fmla="*/ 0 w 129"/>
                <a:gd name="T39" fmla="*/ 0 h 255"/>
                <a:gd name="T40" fmla="*/ 0 w 129"/>
                <a:gd name="T41" fmla="*/ 0 h 255"/>
                <a:gd name="T42" fmla="*/ 0 w 129"/>
                <a:gd name="T43" fmla="*/ 0 h 255"/>
                <a:gd name="T44" fmla="*/ 0 w 129"/>
                <a:gd name="T45" fmla="*/ 0 h 255"/>
                <a:gd name="T46" fmla="*/ 0 w 129"/>
                <a:gd name="T47" fmla="*/ 0 h 255"/>
                <a:gd name="T48" fmla="*/ 0 w 129"/>
                <a:gd name="T49" fmla="*/ 0 h 255"/>
                <a:gd name="T50" fmla="*/ 0 w 129"/>
                <a:gd name="T51" fmla="*/ 0 h 255"/>
                <a:gd name="T52" fmla="*/ 0 w 129"/>
                <a:gd name="T53" fmla="*/ 0 h 255"/>
                <a:gd name="T54" fmla="*/ 0 w 129"/>
                <a:gd name="T55" fmla="*/ 0 h 255"/>
                <a:gd name="T56" fmla="*/ 0 w 129"/>
                <a:gd name="T57" fmla="*/ 0 h 255"/>
                <a:gd name="T58" fmla="*/ 0 w 129"/>
                <a:gd name="T59" fmla="*/ 0 h 255"/>
                <a:gd name="T60" fmla="*/ 0 w 129"/>
                <a:gd name="T61" fmla="*/ 0 h 255"/>
                <a:gd name="T62" fmla="*/ 0 w 129"/>
                <a:gd name="T63" fmla="*/ 0 h 255"/>
                <a:gd name="T64" fmla="*/ 0 w 129"/>
                <a:gd name="T65" fmla="*/ 0 h 255"/>
                <a:gd name="T66" fmla="*/ 0 w 129"/>
                <a:gd name="T67" fmla="*/ 0 h 255"/>
                <a:gd name="T68" fmla="*/ 0 w 129"/>
                <a:gd name="T69" fmla="*/ 0 h 255"/>
                <a:gd name="T70" fmla="*/ 0 w 129"/>
                <a:gd name="T71" fmla="*/ 0 h 255"/>
                <a:gd name="T72" fmla="*/ 0 w 129"/>
                <a:gd name="T73" fmla="*/ 0 h 255"/>
                <a:gd name="T74" fmla="*/ 0 w 129"/>
                <a:gd name="T75" fmla="*/ 0 h 255"/>
                <a:gd name="T76" fmla="*/ 0 w 129"/>
                <a:gd name="T77" fmla="*/ 0 h 255"/>
                <a:gd name="T78" fmla="*/ 0 w 129"/>
                <a:gd name="T79" fmla="*/ 0 h 255"/>
                <a:gd name="T80" fmla="*/ 0 w 129"/>
                <a:gd name="T81" fmla="*/ 0 h 255"/>
                <a:gd name="T82" fmla="*/ 0 w 129"/>
                <a:gd name="T83" fmla="*/ 0 h 255"/>
                <a:gd name="T84" fmla="*/ 0 w 129"/>
                <a:gd name="T85" fmla="*/ 0 h 255"/>
                <a:gd name="T86" fmla="*/ 0 w 129"/>
                <a:gd name="T87" fmla="*/ 0 h 255"/>
                <a:gd name="T88" fmla="*/ 0 w 129"/>
                <a:gd name="T89" fmla="*/ 0 h 255"/>
                <a:gd name="T90" fmla="*/ 0 w 129"/>
                <a:gd name="T91" fmla="*/ 0 h 255"/>
                <a:gd name="T92" fmla="*/ 0 w 129"/>
                <a:gd name="T93" fmla="*/ 0 h 255"/>
                <a:gd name="T94" fmla="*/ 0 w 129"/>
                <a:gd name="T95" fmla="*/ 0 h 255"/>
                <a:gd name="T96" fmla="*/ 0 w 129"/>
                <a:gd name="T97" fmla="*/ 0 h 255"/>
                <a:gd name="T98" fmla="*/ 0 w 129"/>
                <a:gd name="T99" fmla="*/ 0 h 255"/>
                <a:gd name="T100" fmla="*/ 0 w 129"/>
                <a:gd name="T101" fmla="*/ 0 h 255"/>
                <a:gd name="T102" fmla="*/ 0 w 129"/>
                <a:gd name="T103" fmla="*/ 0 h 255"/>
                <a:gd name="T104" fmla="*/ 0 w 129"/>
                <a:gd name="T105" fmla="*/ 0 h 255"/>
                <a:gd name="T106" fmla="*/ 0 w 129"/>
                <a:gd name="T107" fmla="*/ 0 h 255"/>
                <a:gd name="T108" fmla="*/ 0 w 129"/>
                <a:gd name="T109" fmla="*/ 0 h 2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9" h="255">
                  <a:moveTo>
                    <a:pt x="117" y="0"/>
                  </a:moveTo>
                  <a:lnTo>
                    <a:pt x="107" y="12"/>
                  </a:lnTo>
                  <a:lnTo>
                    <a:pt x="95" y="21"/>
                  </a:lnTo>
                  <a:lnTo>
                    <a:pt x="84" y="29"/>
                  </a:lnTo>
                  <a:lnTo>
                    <a:pt x="72" y="34"/>
                  </a:lnTo>
                  <a:lnTo>
                    <a:pt x="58" y="40"/>
                  </a:lnTo>
                  <a:lnTo>
                    <a:pt x="44" y="45"/>
                  </a:lnTo>
                  <a:lnTo>
                    <a:pt x="31" y="49"/>
                  </a:lnTo>
                  <a:lnTo>
                    <a:pt x="17" y="54"/>
                  </a:lnTo>
                  <a:lnTo>
                    <a:pt x="24" y="51"/>
                  </a:lnTo>
                  <a:lnTo>
                    <a:pt x="31" y="49"/>
                  </a:lnTo>
                  <a:lnTo>
                    <a:pt x="38" y="47"/>
                  </a:lnTo>
                  <a:lnTo>
                    <a:pt x="43" y="45"/>
                  </a:lnTo>
                  <a:lnTo>
                    <a:pt x="43" y="57"/>
                  </a:lnTo>
                  <a:lnTo>
                    <a:pt x="43" y="68"/>
                  </a:lnTo>
                  <a:lnTo>
                    <a:pt x="43" y="81"/>
                  </a:lnTo>
                  <a:lnTo>
                    <a:pt x="43" y="93"/>
                  </a:lnTo>
                  <a:lnTo>
                    <a:pt x="51" y="92"/>
                  </a:lnTo>
                  <a:lnTo>
                    <a:pt x="59" y="90"/>
                  </a:lnTo>
                  <a:lnTo>
                    <a:pt x="67" y="88"/>
                  </a:lnTo>
                  <a:lnTo>
                    <a:pt x="75" y="86"/>
                  </a:lnTo>
                  <a:lnTo>
                    <a:pt x="82" y="84"/>
                  </a:lnTo>
                  <a:lnTo>
                    <a:pt x="90" y="83"/>
                  </a:lnTo>
                  <a:lnTo>
                    <a:pt x="97" y="83"/>
                  </a:lnTo>
                  <a:lnTo>
                    <a:pt x="103" y="84"/>
                  </a:lnTo>
                  <a:lnTo>
                    <a:pt x="120" y="97"/>
                  </a:lnTo>
                  <a:lnTo>
                    <a:pt x="128" y="116"/>
                  </a:lnTo>
                  <a:lnTo>
                    <a:pt x="129" y="140"/>
                  </a:lnTo>
                  <a:lnTo>
                    <a:pt x="127" y="163"/>
                  </a:lnTo>
                  <a:lnTo>
                    <a:pt x="125" y="173"/>
                  </a:lnTo>
                  <a:lnTo>
                    <a:pt x="122" y="183"/>
                  </a:lnTo>
                  <a:lnTo>
                    <a:pt x="116" y="192"/>
                  </a:lnTo>
                  <a:lnTo>
                    <a:pt x="109" y="201"/>
                  </a:lnTo>
                  <a:lnTo>
                    <a:pt x="101" y="209"/>
                  </a:lnTo>
                  <a:lnTo>
                    <a:pt x="92" y="216"/>
                  </a:lnTo>
                  <a:lnTo>
                    <a:pt x="82" y="223"/>
                  </a:lnTo>
                  <a:lnTo>
                    <a:pt x="72" y="229"/>
                  </a:lnTo>
                  <a:lnTo>
                    <a:pt x="76" y="226"/>
                  </a:lnTo>
                  <a:lnTo>
                    <a:pt x="80" y="223"/>
                  </a:lnTo>
                  <a:lnTo>
                    <a:pt x="83" y="221"/>
                  </a:lnTo>
                  <a:lnTo>
                    <a:pt x="86" y="218"/>
                  </a:lnTo>
                  <a:lnTo>
                    <a:pt x="78" y="224"/>
                  </a:lnTo>
                  <a:lnTo>
                    <a:pt x="70" y="230"/>
                  </a:lnTo>
                  <a:lnTo>
                    <a:pt x="62" y="235"/>
                  </a:lnTo>
                  <a:lnTo>
                    <a:pt x="55" y="241"/>
                  </a:lnTo>
                  <a:lnTo>
                    <a:pt x="47" y="246"/>
                  </a:lnTo>
                  <a:lnTo>
                    <a:pt x="38" y="249"/>
                  </a:lnTo>
                  <a:lnTo>
                    <a:pt x="28" y="252"/>
                  </a:lnTo>
                  <a:lnTo>
                    <a:pt x="18" y="255"/>
                  </a:lnTo>
                  <a:lnTo>
                    <a:pt x="11" y="255"/>
                  </a:lnTo>
                  <a:lnTo>
                    <a:pt x="6" y="251"/>
                  </a:lnTo>
                  <a:lnTo>
                    <a:pt x="2" y="244"/>
                  </a:lnTo>
                  <a:lnTo>
                    <a:pt x="0" y="238"/>
                  </a:lnTo>
                  <a:lnTo>
                    <a:pt x="27" y="218"/>
                  </a:lnTo>
                  <a:lnTo>
                    <a:pt x="32" y="227"/>
                  </a:lnTo>
                  <a:lnTo>
                    <a:pt x="38" y="233"/>
                  </a:lnTo>
                  <a:lnTo>
                    <a:pt x="45" y="234"/>
                  </a:lnTo>
                  <a:lnTo>
                    <a:pt x="53" y="233"/>
                  </a:lnTo>
                  <a:lnTo>
                    <a:pt x="62" y="231"/>
                  </a:lnTo>
                  <a:lnTo>
                    <a:pt x="70" y="227"/>
                  </a:lnTo>
                  <a:lnTo>
                    <a:pt x="80" y="223"/>
                  </a:lnTo>
                  <a:lnTo>
                    <a:pt x="86" y="218"/>
                  </a:lnTo>
                  <a:lnTo>
                    <a:pt x="83" y="221"/>
                  </a:lnTo>
                  <a:lnTo>
                    <a:pt x="80" y="223"/>
                  </a:lnTo>
                  <a:lnTo>
                    <a:pt x="76" y="226"/>
                  </a:lnTo>
                  <a:lnTo>
                    <a:pt x="72" y="229"/>
                  </a:lnTo>
                  <a:lnTo>
                    <a:pt x="76" y="225"/>
                  </a:lnTo>
                  <a:lnTo>
                    <a:pt x="81" y="223"/>
                  </a:lnTo>
                  <a:lnTo>
                    <a:pt x="85" y="219"/>
                  </a:lnTo>
                  <a:lnTo>
                    <a:pt x="90" y="216"/>
                  </a:lnTo>
                  <a:lnTo>
                    <a:pt x="94" y="213"/>
                  </a:lnTo>
                  <a:lnTo>
                    <a:pt x="99" y="209"/>
                  </a:lnTo>
                  <a:lnTo>
                    <a:pt x="103" y="207"/>
                  </a:lnTo>
                  <a:lnTo>
                    <a:pt x="108" y="204"/>
                  </a:lnTo>
                  <a:lnTo>
                    <a:pt x="102" y="207"/>
                  </a:lnTo>
                  <a:lnTo>
                    <a:pt x="97" y="209"/>
                  </a:lnTo>
                  <a:lnTo>
                    <a:pt x="90" y="213"/>
                  </a:lnTo>
                  <a:lnTo>
                    <a:pt x="84" y="215"/>
                  </a:lnTo>
                  <a:lnTo>
                    <a:pt x="92" y="202"/>
                  </a:lnTo>
                  <a:lnTo>
                    <a:pt x="99" y="188"/>
                  </a:lnTo>
                  <a:lnTo>
                    <a:pt x="102" y="172"/>
                  </a:lnTo>
                  <a:lnTo>
                    <a:pt x="103" y="155"/>
                  </a:lnTo>
                  <a:lnTo>
                    <a:pt x="101" y="139"/>
                  </a:lnTo>
                  <a:lnTo>
                    <a:pt x="97" y="124"/>
                  </a:lnTo>
                  <a:lnTo>
                    <a:pt x="87" y="112"/>
                  </a:lnTo>
                  <a:lnTo>
                    <a:pt x="76" y="104"/>
                  </a:lnTo>
                  <a:lnTo>
                    <a:pt x="69" y="103"/>
                  </a:lnTo>
                  <a:lnTo>
                    <a:pt x="62" y="103"/>
                  </a:lnTo>
                  <a:lnTo>
                    <a:pt x="56" y="104"/>
                  </a:lnTo>
                  <a:lnTo>
                    <a:pt x="48" y="105"/>
                  </a:lnTo>
                  <a:lnTo>
                    <a:pt x="40" y="107"/>
                  </a:lnTo>
                  <a:lnTo>
                    <a:pt x="32" y="109"/>
                  </a:lnTo>
                  <a:lnTo>
                    <a:pt x="24" y="112"/>
                  </a:lnTo>
                  <a:lnTo>
                    <a:pt x="16" y="113"/>
                  </a:lnTo>
                  <a:lnTo>
                    <a:pt x="15" y="98"/>
                  </a:lnTo>
                  <a:lnTo>
                    <a:pt x="14" y="82"/>
                  </a:lnTo>
                  <a:lnTo>
                    <a:pt x="15" y="68"/>
                  </a:lnTo>
                  <a:lnTo>
                    <a:pt x="19" y="56"/>
                  </a:lnTo>
                  <a:lnTo>
                    <a:pt x="28" y="46"/>
                  </a:lnTo>
                  <a:lnTo>
                    <a:pt x="39" y="38"/>
                  </a:lnTo>
                  <a:lnTo>
                    <a:pt x="50" y="32"/>
                  </a:lnTo>
                  <a:lnTo>
                    <a:pt x="64" y="28"/>
                  </a:lnTo>
                  <a:lnTo>
                    <a:pt x="76" y="23"/>
                  </a:lnTo>
                  <a:lnTo>
                    <a:pt x="89" y="19"/>
                  </a:lnTo>
                  <a:lnTo>
                    <a:pt x="101" y="14"/>
                  </a:lnTo>
                  <a:lnTo>
                    <a:pt x="114" y="7"/>
                  </a:lnTo>
                  <a:lnTo>
                    <a:pt x="108" y="11"/>
                  </a:lnTo>
                  <a:lnTo>
                    <a:pt x="102" y="14"/>
                  </a:lnTo>
                  <a:lnTo>
                    <a:pt x="95" y="17"/>
                  </a:lnTo>
                  <a:lnTo>
                    <a:pt x="90" y="21"/>
                  </a:lnTo>
                  <a:lnTo>
                    <a:pt x="1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0" name="Freeform 54">
              <a:extLst>
                <a:ext uri="{FF2B5EF4-FFF2-40B4-BE49-F238E27FC236}">
                  <a16:creationId xmlns:a16="http://schemas.microsoft.com/office/drawing/2014/main" id="{5A26DE29-199A-4BA5-AC6F-6FAD28E86872}"/>
                </a:ext>
              </a:extLst>
            </p:cNvPr>
            <p:cNvSpPr>
              <a:spLocks/>
            </p:cNvSpPr>
            <p:nvPr/>
          </p:nvSpPr>
          <p:spPr bwMode="auto">
            <a:xfrm>
              <a:off x="2153" y="3966"/>
              <a:ext cx="46" cy="73"/>
            </a:xfrm>
            <a:custGeom>
              <a:avLst/>
              <a:gdLst>
                <a:gd name="T0" fmla="*/ 0 w 138"/>
                <a:gd name="T1" fmla="*/ 0 h 219"/>
                <a:gd name="T2" fmla="*/ 0 w 138"/>
                <a:gd name="T3" fmla="*/ 0 h 219"/>
                <a:gd name="T4" fmla="*/ 0 w 138"/>
                <a:gd name="T5" fmla="*/ 0 h 219"/>
                <a:gd name="T6" fmla="*/ 0 w 138"/>
                <a:gd name="T7" fmla="*/ 0 h 219"/>
                <a:gd name="T8" fmla="*/ 0 w 138"/>
                <a:gd name="T9" fmla="*/ 0 h 219"/>
                <a:gd name="T10" fmla="*/ 0 w 138"/>
                <a:gd name="T11" fmla="*/ 0 h 219"/>
                <a:gd name="T12" fmla="*/ 0 w 138"/>
                <a:gd name="T13" fmla="*/ 0 h 219"/>
                <a:gd name="T14" fmla="*/ 0 w 138"/>
                <a:gd name="T15" fmla="*/ 0 h 219"/>
                <a:gd name="T16" fmla="*/ 0 w 138"/>
                <a:gd name="T17" fmla="*/ 0 h 219"/>
                <a:gd name="T18" fmla="*/ 0 w 138"/>
                <a:gd name="T19" fmla="*/ 0 h 219"/>
                <a:gd name="T20" fmla="*/ 0 w 138"/>
                <a:gd name="T21" fmla="*/ 0 h 219"/>
                <a:gd name="T22" fmla="*/ 0 w 138"/>
                <a:gd name="T23" fmla="*/ 0 h 219"/>
                <a:gd name="T24" fmla="*/ 0 w 138"/>
                <a:gd name="T25" fmla="*/ 0 h 219"/>
                <a:gd name="T26" fmla="*/ 0 w 138"/>
                <a:gd name="T27" fmla="*/ 0 h 219"/>
                <a:gd name="T28" fmla="*/ 0 w 138"/>
                <a:gd name="T29" fmla="*/ 0 h 219"/>
                <a:gd name="T30" fmla="*/ 0 w 138"/>
                <a:gd name="T31" fmla="*/ 0 h 219"/>
                <a:gd name="T32" fmla="*/ 0 w 138"/>
                <a:gd name="T33" fmla="*/ 0 h 219"/>
                <a:gd name="T34" fmla="*/ 0 w 138"/>
                <a:gd name="T35" fmla="*/ 0 h 219"/>
                <a:gd name="T36" fmla="*/ 0 w 138"/>
                <a:gd name="T37" fmla="*/ 0 h 219"/>
                <a:gd name="T38" fmla="*/ 0 w 138"/>
                <a:gd name="T39" fmla="*/ 0 h 219"/>
                <a:gd name="T40" fmla="*/ 0 w 138"/>
                <a:gd name="T41" fmla="*/ 0 h 219"/>
                <a:gd name="T42" fmla="*/ 0 w 138"/>
                <a:gd name="T43" fmla="*/ 0 h 219"/>
                <a:gd name="T44" fmla="*/ 0 w 138"/>
                <a:gd name="T45" fmla="*/ 0 h 219"/>
                <a:gd name="T46" fmla="*/ 0 w 138"/>
                <a:gd name="T47" fmla="*/ 0 h 219"/>
                <a:gd name="T48" fmla="*/ 0 w 138"/>
                <a:gd name="T49" fmla="*/ 0 h 219"/>
                <a:gd name="T50" fmla="*/ 0 w 138"/>
                <a:gd name="T51" fmla="*/ 0 h 219"/>
                <a:gd name="T52" fmla="*/ 0 w 138"/>
                <a:gd name="T53" fmla="*/ 0 h 219"/>
                <a:gd name="T54" fmla="*/ 0 w 138"/>
                <a:gd name="T55" fmla="*/ 0 h 219"/>
                <a:gd name="T56" fmla="*/ 0 w 138"/>
                <a:gd name="T57" fmla="*/ 0 h 219"/>
                <a:gd name="T58" fmla="*/ 0 w 138"/>
                <a:gd name="T59" fmla="*/ 0 h 219"/>
                <a:gd name="T60" fmla="*/ 0 w 138"/>
                <a:gd name="T61" fmla="*/ 0 h 219"/>
                <a:gd name="T62" fmla="*/ 0 w 138"/>
                <a:gd name="T63" fmla="*/ 0 h 219"/>
                <a:gd name="T64" fmla="*/ 0 w 138"/>
                <a:gd name="T65" fmla="*/ 0 h 219"/>
                <a:gd name="T66" fmla="*/ 0 w 138"/>
                <a:gd name="T67" fmla="*/ 0 h 219"/>
                <a:gd name="T68" fmla="*/ 0 w 138"/>
                <a:gd name="T69" fmla="*/ 0 h 2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8" h="219">
                  <a:moveTo>
                    <a:pt x="27" y="0"/>
                  </a:moveTo>
                  <a:lnTo>
                    <a:pt x="41" y="2"/>
                  </a:lnTo>
                  <a:lnTo>
                    <a:pt x="56" y="3"/>
                  </a:lnTo>
                  <a:lnTo>
                    <a:pt x="69" y="6"/>
                  </a:lnTo>
                  <a:lnTo>
                    <a:pt x="83" y="6"/>
                  </a:lnTo>
                  <a:lnTo>
                    <a:pt x="97" y="7"/>
                  </a:lnTo>
                  <a:lnTo>
                    <a:pt x="110" y="6"/>
                  </a:lnTo>
                  <a:lnTo>
                    <a:pt x="124" y="5"/>
                  </a:lnTo>
                  <a:lnTo>
                    <a:pt x="138" y="2"/>
                  </a:lnTo>
                  <a:lnTo>
                    <a:pt x="119" y="24"/>
                  </a:lnTo>
                  <a:lnTo>
                    <a:pt x="102" y="45"/>
                  </a:lnTo>
                  <a:lnTo>
                    <a:pt x="87" y="69"/>
                  </a:lnTo>
                  <a:lnTo>
                    <a:pt x="74" y="94"/>
                  </a:lnTo>
                  <a:lnTo>
                    <a:pt x="62" y="119"/>
                  </a:lnTo>
                  <a:lnTo>
                    <a:pt x="52" y="145"/>
                  </a:lnTo>
                  <a:lnTo>
                    <a:pt x="46" y="173"/>
                  </a:lnTo>
                  <a:lnTo>
                    <a:pt x="40" y="200"/>
                  </a:lnTo>
                  <a:lnTo>
                    <a:pt x="13" y="219"/>
                  </a:lnTo>
                  <a:lnTo>
                    <a:pt x="18" y="192"/>
                  </a:lnTo>
                  <a:lnTo>
                    <a:pt x="25" y="165"/>
                  </a:lnTo>
                  <a:lnTo>
                    <a:pt x="34" y="139"/>
                  </a:lnTo>
                  <a:lnTo>
                    <a:pt x="47" y="114"/>
                  </a:lnTo>
                  <a:lnTo>
                    <a:pt x="59" y="89"/>
                  </a:lnTo>
                  <a:lnTo>
                    <a:pt x="75" y="65"/>
                  </a:lnTo>
                  <a:lnTo>
                    <a:pt x="92" y="43"/>
                  </a:lnTo>
                  <a:lnTo>
                    <a:pt x="110" y="22"/>
                  </a:lnTo>
                  <a:lnTo>
                    <a:pt x="97" y="24"/>
                  </a:lnTo>
                  <a:lnTo>
                    <a:pt x="82" y="25"/>
                  </a:lnTo>
                  <a:lnTo>
                    <a:pt x="68" y="26"/>
                  </a:lnTo>
                  <a:lnTo>
                    <a:pt x="55" y="26"/>
                  </a:lnTo>
                  <a:lnTo>
                    <a:pt x="41" y="25"/>
                  </a:lnTo>
                  <a:lnTo>
                    <a:pt x="27" y="24"/>
                  </a:lnTo>
                  <a:lnTo>
                    <a:pt x="14" y="22"/>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1" name="Freeform 55">
              <a:extLst>
                <a:ext uri="{FF2B5EF4-FFF2-40B4-BE49-F238E27FC236}">
                  <a16:creationId xmlns:a16="http://schemas.microsoft.com/office/drawing/2014/main" id="{84B24F9E-510E-4A3C-8220-A74D0C9C62A2}"/>
                </a:ext>
              </a:extLst>
            </p:cNvPr>
            <p:cNvSpPr>
              <a:spLocks/>
            </p:cNvSpPr>
            <p:nvPr/>
          </p:nvSpPr>
          <p:spPr bwMode="auto">
            <a:xfrm>
              <a:off x="2081" y="3910"/>
              <a:ext cx="52" cy="89"/>
            </a:xfrm>
            <a:custGeom>
              <a:avLst/>
              <a:gdLst>
                <a:gd name="T0" fmla="*/ 0 w 156"/>
                <a:gd name="T1" fmla="*/ 0 h 267"/>
                <a:gd name="T2" fmla="*/ 0 w 156"/>
                <a:gd name="T3" fmla="*/ 0 h 267"/>
                <a:gd name="T4" fmla="*/ 0 w 156"/>
                <a:gd name="T5" fmla="*/ 0 h 267"/>
                <a:gd name="T6" fmla="*/ 0 w 156"/>
                <a:gd name="T7" fmla="*/ 0 h 267"/>
                <a:gd name="T8" fmla="*/ 0 w 156"/>
                <a:gd name="T9" fmla="*/ 0 h 267"/>
                <a:gd name="T10" fmla="*/ 0 w 156"/>
                <a:gd name="T11" fmla="*/ 0 h 267"/>
                <a:gd name="T12" fmla="*/ 0 w 156"/>
                <a:gd name="T13" fmla="*/ 0 h 267"/>
                <a:gd name="T14" fmla="*/ 0 w 156"/>
                <a:gd name="T15" fmla="*/ 0 h 267"/>
                <a:gd name="T16" fmla="*/ 0 w 156"/>
                <a:gd name="T17" fmla="*/ 0 h 267"/>
                <a:gd name="T18" fmla="*/ 0 w 156"/>
                <a:gd name="T19" fmla="*/ 0 h 267"/>
                <a:gd name="T20" fmla="*/ 0 w 156"/>
                <a:gd name="T21" fmla="*/ 0 h 267"/>
                <a:gd name="T22" fmla="*/ 0 w 156"/>
                <a:gd name="T23" fmla="*/ 0 h 267"/>
                <a:gd name="T24" fmla="*/ 0 w 156"/>
                <a:gd name="T25" fmla="*/ 0 h 267"/>
                <a:gd name="T26" fmla="*/ 0 w 156"/>
                <a:gd name="T27" fmla="*/ 0 h 267"/>
                <a:gd name="T28" fmla="*/ 0 w 156"/>
                <a:gd name="T29" fmla="*/ 0 h 267"/>
                <a:gd name="T30" fmla="*/ 0 w 156"/>
                <a:gd name="T31" fmla="*/ 0 h 267"/>
                <a:gd name="T32" fmla="*/ 0 w 156"/>
                <a:gd name="T33" fmla="*/ 0 h 267"/>
                <a:gd name="T34" fmla="*/ 0 w 156"/>
                <a:gd name="T35" fmla="*/ 0 h 267"/>
                <a:gd name="T36" fmla="*/ 0 w 156"/>
                <a:gd name="T37" fmla="*/ 0 h 267"/>
                <a:gd name="T38" fmla="*/ 0 w 156"/>
                <a:gd name="T39" fmla="*/ 0 h 267"/>
                <a:gd name="T40" fmla="*/ 0 w 156"/>
                <a:gd name="T41" fmla="*/ 0 h 267"/>
                <a:gd name="T42" fmla="*/ 0 w 156"/>
                <a:gd name="T43" fmla="*/ 0 h 267"/>
                <a:gd name="T44" fmla="*/ 0 w 156"/>
                <a:gd name="T45" fmla="*/ 0 h 267"/>
                <a:gd name="T46" fmla="*/ 0 w 156"/>
                <a:gd name="T47" fmla="*/ 0 h 267"/>
                <a:gd name="T48" fmla="*/ 0 w 156"/>
                <a:gd name="T49" fmla="*/ 0 h 267"/>
                <a:gd name="T50" fmla="*/ 0 w 156"/>
                <a:gd name="T51" fmla="*/ 0 h 267"/>
                <a:gd name="T52" fmla="*/ 0 w 156"/>
                <a:gd name="T53" fmla="*/ 0 h 267"/>
                <a:gd name="T54" fmla="*/ 0 w 156"/>
                <a:gd name="T55" fmla="*/ 0 h 267"/>
                <a:gd name="T56" fmla="*/ 0 w 156"/>
                <a:gd name="T57" fmla="*/ 0 h 267"/>
                <a:gd name="T58" fmla="*/ 0 w 156"/>
                <a:gd name="T59" fmla="*/ 0 h 267"/>
                <a:gd name="T60" fmla="*/ 0 w 156"/>
                <a:gd name="T61" fmla="*/ 0 h 267"/>
                <a:gd name="T62" fmla="*/ 0 w 156"/>
                <a:gd name="T63" fmla="*/ 0 h 267"/>
                <a:gd name="T64" fmla="*/ 0 w 156"/>
                <a:gd name="T65" fmla="*/ 0 h 267"/>
                <a:gd name="T66" fmla="*/ 0 w 156"/>
                <a:gd name="T67" fmla="*/ 0 h 267"/>
                <a:gd name="T68" fmla="*/ 0 w 156"/>
                <a:gd name="T69" fmla="*/ 0 h 267"/>
                <a:gd name="T70" fmla="*/ 0 w 156"/>
                <a:gd name="T71" fmla="*/ 0 h 267"/>
                <a:gd name="T72" fmla="*/ 0 w 156"/>
                <a:gd name="T73" fmla="*/ 0 h 267"/>
                <a:gd name="T74" fmla="*/ 0 w 156"/>
                <a:gd name="T75" fmla="*/ 0 h 267"/>
                <a:gd name="T76" fmla="*/ 0 w 156"/>
                <a:gd name="T77" fmla="*/ 0 h 267"/>
                <a:gd name="T78" fmla="*/ 0 w 156"/>
                <a:gd name="T79" fmla="*/ 0 h 267"/>
                <a:gd name="T80" fmla="*/ 0 w 156"/>
                <a:gd name="T81" fmla="*/ 0 h 267"/>
                <a:gd name="T82" fmla="*/ 0 w 156"/>
                <a:gd name="T83" fmla="*/ 0 h 267"/>
                <a:gd name="T84" fmla="*/ 0 w 156"/>
                <a:gd name="T85" fmla="*/ 0 h 267"/>
                <a:gd name="T86" fmla="*/ 0 w 156"/>
                <a:gd name="T87" fmla="*/ 0 h 267"/>
                <a:gd name="T88" fmla="*/ 0 w 156"/>
                <a:gd name="T89" fmla="*/ 0 h 267"/>
                <a:gd name="T90" fmla="*/ 0 w 156"/>
                <a:gd name="T91" fmla="*/ 0 h 267"/>
                <a:gd name="T92" fmla="*/ 0 w 156"/>
                <a:gd name="T93" fmla="*/ 0 h 267"/>
                <a:gd name="T94" fmla="*/ 0 w 156"/>
                <a:gd name="T95" fmla="*/ 0 h 267"/>
                <a:gd name="T96" fmla="*/ 0 w 156"/>
                <a:gd name="T97" fmla="*/ 0 h 267"/>
                <a:gd name="T98" fmla="*/ 0 w 156"/>
                <a:gd name="T99" fmla="*/ 0 h 267"/>
                <a:gd name="T100" fmla="*/ 0 w 156"/>
                <a:gd name="T101" fmla="*/ 0 h 2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56" h="267">
                  <a:moveTo>
                    <a:pt x="28" y="7"/>
                  </a:moveTo>
                  <a:lnTo>
                    <a:pt x="36" y="4"/>
                  </a:lnTo>
                  <a:lnTo>
                    <a:pt x="44" y="2"/>
                  </a:lnTo>
                  <a:lnTo>
                    <a:pt x="53" y="1"/>
                  </a:lnTo>
                  <a:lnTo>
                    <a:pt x="61" y="0"/>
                  </a:lnTo>
                  <a:lnTo>
                    <a:pt x="69" y="1"/>
                  </a:lnTo>
                  <a:lnTo>
                    <a:pt x="77" y="2"/>
                  </a:lnTo>
                  <a:lnTo>
                    <a:pt x="85" y="3"/>
                  </a:lnTo>
                  <a:lnTo>
                    <a:pt x="93" y="7"/>
                  </a:lnTo>
                  <a:lnTo>
                    <a:pt x="105" y="16"/>
                  </a:lnTo>
                  <a:lnTo>
                    <a:pt x="115" y="27"/>
                  </a:lnTo>
                  <a:lnTo>
                    <a:pt x="121" y="41"/>
                  </a:lnTo>
                  <a:lnTo>
                    <a:pt x="124" y="55"/>
                  </a:lnTo>
                  <a:lnTo>
                    <a:pt x="124" y="71"/>
                  </a:lnTo>
                  <a:lnTo>
                    <a:pt x="121" y="87"/>
                  </a:lnTo>
                  <a:lnTo>
                    <a:pt x="115" y="102"/>
                  </a:lnTo>
                  <a:lnTo>
                    <a:pt x="106" y="114"/>
                  </a:lnTo>
                  <a:lnTo>
                    <a:pt x="96" y="125"/>
                  </a:lnTo>
                  <a:lnTo>
                    <a:pt x="84" y="136"/>
                  </a:lnTo>
                  <a:lnTo>
                    <a:pt x="72" y="147"/>
                  </a:lnTo>
                  <a:lnTo>
                    <a:pt x="62" y="159"/>
                  </a:lnTo>
                  <a:lnTo>
                    <a:pt x="53" y="171"/>
                  </a:lnTo>
                  <a:lnTo>
                    <a:pt x="48" y="184"/>
                  </a:lnTo>
                  <a:lnTo>
                    <a:pt x="48" y="197"/>
                  </a:lnTo>
                  <a:lnTo>
                    <a:pt x="55" y="211"/>
                  </a:lnTo>
                  <a:lnTo>
                    <a:pt x="62" y="219"/>
                  </a:lnTo>
                  <a:lnTo>
                    <a:pt x="69" y="227"/>
                  </a:lnTo>
                  <a:lnTo>
                    <a:pt x="78" y="235"/>
                  </a:lnTo>
                  <a:lnTo>
                    <a:pt x="88" y="240"/>
                  </a:lnTo>
                  <a:lnTo>
                    <a:pt x="98" y="245"/>
                  </a:lnTo>
                  <a:lnTo>
                    <a:pt x="110" y="247"/>
                  </a:lnTo>
                  <a:lnTo>
                    <a:pt x="121" y="247"/>
                  </a:lnTo>
                  <a:lnTo>
                    <a:pt x="132" y="245"/>
                  </a:lnTo>
                  <a:lnTo>
                    <a:pt x="128" y="247"/>
                  </a:lnTo>
                  <a:lnTo>
                    <a:pt x="122" y="250"/>
                  </a:lnTo>
                  <a:lnTo>
                    <a:pt x="118" y="253"/>
                  </a:lnTo>
                  <a:lnTo>
                    <a:pt x="112" y="255"/>
                  </a:lnTo>
                  <a:lnTo>
                    <a:pt x="127" y="226"/>
                  </a:lnTo>
                  <a:lnTo>
                    <a:pt x="127" y="201"/>
                  </a:lnTo>
                  <a:lnTo>
                    <a:pt x="117" y="178"/>
                  </a:lnTo>
                  <a:lnTo>
                    <a:pt x="98" y="158"/>
                  </a:lnTo>
                  <a:lnTo>
                    <a:pt x="75" y="139"/>
                  </a:lnTo>
                  <a:lnTo>
                    <a:pt x="50" y="122"/>
                  </a:lnTo>
                  <a:lnTo>
                    <a:pt x="25" y="105"/>
                  </a:lnTo>
                  <a:lnTo>
                    <a:pt x="3" y="89"/>
                  </a:lnTo>
                  <a:lnTo>
                    <a:pt x="1" y="84"/>
                  </a:lnTo>
                  <a:lnTo>
                    <a:pt x="0" y="78"/>
                  </a:lnTo>
                  <a:lnTo>
                    <a:pt x="1" y="70"/>
                  </a:lnTo>
                  <a:lnTo>
                    <a:pt x="1" y="63"/>
                  </a:lnTo>
                  <a:lnTo>
                    <a:pt x="28" y="44"/>
                  </a:lnTo>
                  <a:lnTo>
                    <a:pt x="28" y="51"/>
                  </a:lnTo>
                  <a:lnTo>
                    <a:pt x="27" y="58"/>
                  </a:lnTo>
                  <a:lnTo>
                    <a:pt x="28" y="65"/>
                  </a:lnTo>
                  <a:lnTo>
                    <a:pt x="30" y="70"/>
                  </a:lnTo>
                  <a:lnTo>
                    <a:pt x="46" y="85"/>
                  </a:lnTo>
                  <a:lnTo>
                    <a:pt x="65" y="97"/>
                  </a:lnTo>
                  <a:lnTo>
                    <a:pt x="85" y="109"/>
                  </a:lnTo>
                  <a:lnTo>
                    <a:pt x="104" y="119"/>
                  </a:lnTo>
                  <a:lnTo>
                    <a:pt x="122" y="131"/>
                  </a:lnTo>
                  <a:lnTo>
                    <a:pt x="138" y="146"/>
                  </a:lnTo>
                  <a:lnTo>
                    <a:pt x="149" y="164"/>
                  </a:lnTo>
                  <a:lnTo>
                    <a:pt x="156" y="186"/>
                  </a:lnTo>
                  <a:lnTo>
                    <a:pt x="156" y="200"/>
                  </a:lnTo>
                  <a:lnTo>
                    <a:pt x="154" y="212"/>
                  </a:lnTo>
                  <a:lnTo>
                    <a:pt x="149" y="225"/>
                  </a:lnTo>
                  <a:lnTo>
                    <a:pt x="144" y="236"/>
                  </a:lnTo>
                  <a:lnTo>
                    <a:pt x="135" y="246"/>
                  </a:lnTo>
                  <a:lnTo>
                    <a:pt x="124" y="254"/>
                  </a:lnTo>
                  <a:lnTo>
                    <a:pt x="112" y="261"/>
                  </a:lnTo>
                  <a:lnTo>
                    <a:pt x="98" y="265"/>
                  </a:lnTo>
                  <a:lnTo>
                    <a:pt x="88" y="267"/>
                  </a:lnTo>
                  <a:lnTo>
                    <a:pt x="78" y="265"/>
                  </a:lnTo>
                  <a:lnTo>
                    <a:pt x="68" y="263"/>
                  </a:lnTo>
                  <a:lnTo>
                    <a:pt x="57" y="260"/>
                  </a:lnTo>
                  <a:lnTo>
                    <a:pt x="48" y="254"/>
                  </a:lnTo>
                  <a:lnTo>
                    <a:pt x="40" y="247"/>
                  </a:lnTo>
                  <a:lnTo>
                    <a:pt x="33" y="240"/>
                  </a:lnTo>
                  <a:lnTo>
                    <a:pt x="27" y="231"/>
                  </a:lnTo>
                  <a:lnTo>
                    <a:pt x="21" y="218"/>
                  </a:lnTo>
                  <a:lnTo>
                    <a:pt x="21" y="204"/>
                  </a:lnTo>
                  <a:lnTo>
                    <a:pt x="26" y="191"/>
                  </a:lnTo>
                  <a:lnTo>
                    <a:pt x="34" y="179"/>
                  </a:lnTo>
                  <a:lnTo>
                    <a:pt x="44" y="167"/>
                  </a:lnTo>
                  <a:lnTo>
                    <a:pt x="56" y="156"/>
                  </a:lnTo>
                  <a:lnTo>
                    <a:pt x="68" y="145"/>
                  </a:lnTo>
                  <a:lnTo>
                    <a:pt x="78" y="135"/>
                  </a:lnTo>
                  <a:lnTo>
                    <a:pt x="87" y="121"/>
                  </a:lnTo>
                  <a:lnTo>
                    <a:pt x="93" y="107"/>
                  </a:lnTo>
                  <a:lnTo>
                    <a:pt x="96" y="92"/>
                  </a:lnTo>
                  <a:lnTo>
                    <a:pt x="96" y="75"/>
                  </a:lnTo>
                  <a:lnTo>
                    <a:pt x="94" y="60"/>
                  </a:lnTo>
                  <a:lnTo>
                    <a:pt x="87" y="46"/>
                  </a:lnTo>
                  <a:lnTo>
                    <a:pt x="78" y="35"/>
                  </a:lnTo>
                  <a:lnTo>
                    <a:pt x="64" y="26"/>
                  </a:lnTo>
                  <a:lnTo>
                    <a:pt x="56" y="23"/>
                  </a:lnTo>
                  <a:lnTo>
                    <a:pt x="50" y="21"/>
                  </a:lnTo>
                  <a:lnTo>
                    <a:pt x="42" y="20"/>
                  </a:lnTo>
                  <a:lnTo>
                    <a:pt x="33" y="19"/>
                  </a:lnTo>
                  <a:lnTo>
                    <a:pt x="25" y="20"/>
                  </a:lnTo>
                  <a:lnTo>
                    <a:pt x="17" y="21"/>
                  </a:lnTo>
                  <a:lnTo>
                    <a:pt x="9" y="24"/>
                  </a:lnTo>
                  <a:lnTo>
                    <a:pt x="1" y="26"/>
                  </a:lnTo>
                  <a:lnTo>
                    <a:pt x="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2" name="Freeform 56">
              <a:extLst>
                <a:ext uri="{FF2B5EF4-FFF2-40B4-BE49-F238E27FC236}">
                  <a16:creationId xmlns:a16="http://schemas.microsoft.com/office/drawing/2014/main" id="{995A62FA-24F5-45E8-8AE5-168A276B851B}"/>
                </a:ext>
              </a:extLst>
            </p:cNvPr>
            <p:cNvSpPr>
              <a:spLocks/>
            </p:cNvSpPr>
            <p:nvPr/>
          </p:nvSpPr>
          <p:spPr bwMode="auto">
            <a:xfrm>
              <a:off x="2074" y="3737"/>
              <a:ext cx="11" cy="84"/>
            </a:xfrm>
            <a:custGeom>
              <a:avLst/>
              <a:gdLst>
                <a:gd name="T0" fmla="*/ 0 w 33"/>
                <a:gd name="T1" fmla="*/ 0 h 252"/>
                <a:gd name="T2" fmla="*/ 0 w 33"/>
                <a:gd name="T3" fmla="*/ 0 h 252"/>
                <a:gd name="T4" fmla="*/ 0 w 33"/>
                <a:gd name="T5" fmla="*/ 0 h 252"/>
                <a:gd name="T6" fmla="*/ 0 w 33"/>
                <a:gd name="T7" fmla="*/ 0 h 252"/>
                <a:gd name="T8" fmla="*/ 0 w 33"/>
                <a:gd name="T9" fmla="*/ 0 h 252"/>
                <a:gd name="T10" fmla="*/ 0 w 33"/>
                <a:gd name="T11" fmla="*/ 0 h 252"/>
                <a:gd name="T12" fmla="*/ 0 w 33"/>
                <a:gd name="T13" fmla="*/ 0 h 252"/>
                <a:gd name="T14" fmla="*/ 0 w 33"/>
                <a:gd name="T15" fmla="*/ 0 h 252"/>
                <a:gd name="T16" fmla="*/ 0 w 33"/>
                <a:gd name="T17" fmla="*/ 0 h 252"/>
                <a:gd name="T18" fmla="*/ 0 w 33"/>
                <a:gd name="T19" fmla="*/ 0 h 252"/>
                <a:gd name="T20" fmla="*/ 0 w 33"/>
                <a:gd name="T21" fmla="*/ 0 h 2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252">
                  <a:moveTo>
                    <a:pt x="27" y="0"/>
                  </a:moveTo>
                  <a:lnTo>
                    <a:pt x="32" y="58"/>
                  </a:lnTo>
                  <a:lnTo>
                    <a:pt x="33" y="116"/>
                  </a:lnTo>
                  <a:lnTo>
                    <a:pt x="33" y="175"/>
                  </a:lnTo>
                  <a:lnTo>
                    <a:pt x="33" y="233"/>
                  </a:lnTo>
                  <a:lnTo>
                    <a:pt x="6" y="252"/>
                  </a:lnTo>
                  <a:lnTo>
                    <a:pt x="6" y="194"/>
                  </a:lnTo>
                  <a:lnTo>
                    <a:pt x="5" y="136"/>
                  </a:lnTo>
                  <a:lnTo>
                    <a:pt x="3" y="78"/>
                  </a:lnTo>
                  <a:lnTo>
                    <a:pt x="0" y="19"/>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3" name="Freeform 57">
              <a:extLst>
                <a:ext uri="{FF2B5EF4-FFF2-40B4-BE49-F238E27FC236}">
                  <a16:creationId xmlns:a16="http://schemas.microsoft.com/office/drawing/2014/main" id="{0477F237-DE1F-40FB-A7C0-4EA6EA748F27}"/>
                </a:ext>
              </a:extLst>
            </p:cNvPr>
            <p:cNvSpPr>
              <a:spLocks/>
            </p:cNvSpPr>
            <p:nvPr/>
          </p:nvSpPr>
          <p:spPr bwMode="auto">
            <a:xfrm>
              <a:off x="2092" y="3734"/>
              <a:ext cx="41" cy="86"/>
            </a:xfrm>
            <a:custGeom>
              <a:avLst/>
              <a:gdLst>
                <a:gd name="T0" fmla="*/ 0 w 121"/>
                <a:gd name="T1" fmla="*/ 0 h 257"/>
                <a:gd name="T2" fmla="*/ 0 w 121"/>
                <a:gd name="T3" fmla="*/ 0 h 257"/>
                <a:gd name="T4" fmla="*/ 0 w 121"/>
                <a:gd name="T5" fmla="*/ 0 h 257"/>
                <a:gd name="T6" fmla="*/ 0 w 121"/>
                <a:gd name="T7" fmla="*/ 0 h 257"/>
                <a:gd name="T8" fmla="*/ 0 w 121"/>
                <a:gd name="T9" fmla="*/ 0 h 257"/>
                <a:gd name="T10" fmla="*/ 0 w 121"/>
                <a:gd name="T11" fmla="*/ 0 h 257"/>
                <a:gd name="T12" fmla="*/ 0 w 121"/>
                <a:gd name="T13" fmla="*/ 0 h 257"/>
                <a:gd name="T14" fmla="*/ 0 w 121"/>
                <a:gd name="T15" fmla="*/ 0 h 257"/>
                <a:gd name="T16" fmla="*/ 0 w 121"/>
                <a:gd name="T17" fmla="*/ 0 h 257"/>
                <a:gd name="T18" fmla="*/ 0 w 121"/>
                <a:gd name="T19" fmla="*/ 0 h 257"/>
                <a:gd name="T20" fmla="*/ 0 w 121"/>
                <a:gd name="T21" fmla="*/ 0 h 257"/>
                <a:gd name="T22" fmla="*/ 0 w 121"/>
                <a:gd name="T23" fmla="*/ 0 h 257"/>
                <a:gd name="T24" fmla="*/ 0 w 121"/>
                <a:gd name="T25" fmla="*/ 0 h 257"/>
                <a:gd name="T26" fmla="*/ 0 w 121"/>
                <a:gd name="T27" fmla="*/ 0 h 257"/>
                <a:gd name="T28" fmla="*/ 0 w 121"/>
                <a:gd name="T29" fmla="*/ 0 h 257"/>
                <a:gd name="T30" fmla="*/ 0 w 121"/>
                <a:gd name="T31" fmla="*/ 0 h 257"/>
                <a:gd name="T32" fmla="*/ 0 w 121"/>
                <a:gd name="T33" fmla="*/ 0 h 257"/>
                <a:gd name="T34" fmla="*/ 0 w 121"/>
                <a:gd name="T35" fmla="*/ 0 h 257"/>
                <a:gd name="T36" fmla="*/ 0 w 121"/>
                <a:gd name="T37" fmla="*/ 0 h 257"/>
                <a:gd name="T38" fmla="*/ 0 w 121"/>
                <a:gd name="T39" fmla="*/ 0 h 257"/>
                <a:gd name="T40" fmla="*/ 0 w 121"/>
                <a:gd name="T41" fmla="*/ 0 h 257"/>
                <a:gd name="T42" fmla="*/ 0 w 121"/>
                <a:gd name="T43" fmla="*/ 0 h 257"/>
                <a:gd name="T44" fmla="*/ 0 w 121"/>
                <a:gd name="T45" fmla="*/ 0 h 257"/>
                <a:gd name="T46" fmla="*/ 0 w 121"/>
                <a:gd name="T47" fmla="*/ 0 h 257"/>
                <a:gd name="T48" fmla="*/ 0 w 121"/>
                <a:gd name="T49" fmla="*/ 0 h 257"/>
                <a:gd name="T50" fmla="*/ 0 w 121"/>
                <a:gd name="T51" fmla="*/ 0 h 257"/>
                <a:gd name="T52" fmla="*/ 0 w 121"/>
                <a:gd name="T53" fmla="*/ 0 h 257"/>
                <a:gd name="T54" fmla="*/ 0 w 121"/>
                <a:gd name="T55" fmla="*/ 0 h 257"/>
                <a:gd name="T56" fmla="*/ 0 w 121"/>
                <a:gd name="T57" fmla="*/ 0 h 257"/>
                <a:gd name="T58" fmla="*/ 0 w 121"/>
                <a:gd name="T59" fmla="*/ 0 h 257"/>
                <a:gd name="T60" fmla="*/ 0 w 121"/>
                <a:gd name="T61" fmla="*/ 0 h 257"/>
                <a:gd name="T62" fmla="*/ 0 w 121"/>
                <a:gd name="T63" fmla="*/ 0 h 257"/>
                <a:gd name="T64" fmla="*/ 0 w 121"/>
                <a:gd name="T65" fmla="*/ 0 h 257"/>
                <a:gd name="T66" fmla="*/ 0 w 121"/>
                <a:gd name="T67" fmla="*/ 0 h 257"/>
                <a:gd name="T68" fmla="*/ 0 w 121"/>
                <a:gd name="T69" fmla="*/ 0 h 257"/>
                <a:gd name="T70" fmla="*/ 0 w 121"/>
                <a:gd name="T71" fmla="*/ 0 h 257"/>
                <a:gd name="T72" fmla="*/ 0 w 121"/>
                <a:gd name="T73" fmla="*/ 0 h 257"/>
                <a:gd name="T74" fmla="*/ 0 w 121"/>
                <a:gd name="T75" fmla="*/ 0 h 257"/>
                <a:gd name="T76" fmla="*/ 0 w 121"/>
                <a:gd name="T77" fmla="*/ 0 h 2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1" h="257">
                  <a:moveTo>
                    <a:pt x="84" y="31"/>
                  </a:moveTo>
                  <a:lnTo>
                    <a:pt x="60" y="42"/>
                  </a:lnTo>
                  <a:lnTo>
                    <a:pt x="39" y="59"/>
                  </a:lnTo>
                  <a:lnTo>
                    <a:pt x="24" y="79"/>
                  </a:lnTo>
                  <a:lnTo>
                    <a:pt x="13" y="101"/>
                  </a:lnTo>
                  <a:lnTo>
                    <a:pt x="6" y="126"/>
                  </a:lnTo>
                  <a:lnTo>
                    <a:pt x="2" y="151"/>
                  </a:lnTo>
                  <a:lnTo>
                    <a:pt x="0" y="177"/>
                  </a:lnTo>
                  <a:lnTo>
                    <a:pt x="1" y="203"/>
                  </a:lnTo>
                  <a:lnTo>
                    <a:pt x="2" y="212"/>
                  </a:lnTo>
                  <a:lnTo>
                    <a:pt x="4" y="220"/>
                  </a:lnTo>
                  <a:lnTo>
                    <a:pt x="6" y="229"/>
                  </a:lnTo>
                  <a:lnTo>
                    <a:pt x="11" y="237"/>
                  </a:lnTo>
                  <a:lnTo>
                    <a:pt x="15" y="244"/>
                  </a:lnTo>
                  <a:lnTo>
                    <a:pt x="21" y="250"/>
                  </a:lnTo>
                  <a:lnTo>
                    <a:pt x="28" y="254"/>
                  </a:lnTo>
                  <a:lnTo>
                    <a:pt x="36" y="257"/>
                  </a:lnTo>
                  <a:lnTo>
                    <a:pt x="44" y="257"/>
                  </a:lnTo>
                  <a:lnTo>
                    <a:pt x="52" y="254"/>
                  </a:lnTo>
                  <a:lnTo>
                    <a:pt x="59" y="251"/>
                  </a:lnTo>
                  <a:lnTo>
                    <a:pt x="66" y="245"/>
                  </a:lnTo>
                  <a:lnTo>
                    <a:pt x="72" y="240"/>
                  </a:lnTo>
                  <a:lnTo>
                    <a:pt x="79" y="234"/>
                  </a:lnTo>
                  <a:lnTo>
                    <a:pt x="86" y="228"/>
                  </a:lnTo>
                  <a:lnTo>
                    <a:pt x="93" y="223"/>
                  </a:lnTo>
                  <a:lnTo>
                    <a:pt x="87" y="227"/>
                  </a:lnTo>
                  <a:lnTo>
                    <a:pt x="81" y="231"/>
                  </a:lnTo>
                  <a:lnTo>
                    <a:pt x="77" y="235"/>
                  </a:lnTo>
                  <a:lnTo>
                    <a:pt x="71" y="239"/>
                  </a:lnTo>
                  <a:lnTo>
                    <a:pt x="94" y="216"/>
                  </a:lnTo>
                  <a:lnTo>
                    <a:pt x="108" y="187"/>
                  </a:lnTo>
                  <a:lnTo>
                    <a:pt x="118" y="156"/>
                  </a:lnTo>
                  <a:lnTo>
                    <a:pt x="121" y="122"/>
                  </a:lnTo>
                  <a:lnTo>
                    <a:pt x="118" y="88"/>
                  </a:lnTo>
                  <a:lnTo>
                    <a:pt x="108" y="56"/>
                  </a:lnTo>
                  <a:lnTo>
                    <a:pt x="94" y="25"/>
                  </a:lnTo>
                  <a:lnTo>
                    <a:pt x="73" y="0"/>
                  </a:lnTo>
                  <a:lnTo>
                    <a:pt x="45" y="20"/>
                  </a:lnTo>
                  <a:lnTo>
                    <a:pt x="64" y="42"/>
                  </a:lnTo>
                  <a:lnTo>
                    <a:pt x="78" y="67"/>
                  </a:lnTo>
                  <a:lnTo>
                    <a:pt x="87" y="96"/>
                  </a:lnTo>
                  <a:lnTo>
                    <a:pt x="91" y="124"/>
                  </a:lnTo>
                  <a:lnTo>
                    <a:pt x="91" y="153"/>
                  </a:lnTo>
                  <a:lnTo>
                    <a:pt x="87" y="183"/>
                  </a:lnTo>
                  <a:lnTo>
                    <a:pt x="80" y="211"/>
                  </a:lnTo>
                  <a:lnTo>
                    <a:pt x="71" y="239"/>
                  </a:lnTo>
                  <a:lnTo>
                    <a:pt x="77" y="235"/>
                  </a:lnTo>
                  <a:lnTo>
                    <a:pt x="81" y="231"/>
                  </a:lnTo>
                  <a:lnTo>
                    <a:pt x="87" y="227"/>
                  </a:lnTo>
                  <a:lnTo>
                    <a:pt x="93" y="223"/>
                  </a:lnTo>
                  <a:lnTo>
                    <a:pt x="87" y="227"/>
                  </a:lnTo>
                  <a:lnTo>
                    <a:pt x="81" y="231"/>
                  </a:lnTo>
                  <a:lnTo>
                    <a:pt x="76" y="235"/>
                  </a:lnTo>
                  <a:lnTo>
                    <a:pt x="70" y="239"/>
                  </a:lnTo>
                  <a:lnTo>
                    <a:pt x="64" y="243"/>
                  </a:lnTo>
                  <a:lnTo>
                    <a:pt x="59" y="248"/>
                  </a:lnTo>
                  <a:lnTo>
                    <a:pt x="53" y="251"/>
                  </a:lnTo>
                  <a:lnTo>
                    <a:pt x="47" y="256"/>
                  </a:lnTo>
                  <a:lnTo>
                    <a:pt x="52" y="251"/>
                  </a:lnTo>
                  <a:lnTo>
                    <a:pt x="56" y="248"/>
                  </a:lnTo>
                  <a:lnTo>
                    <a:pt x="60" y="243"/>
                  </a:lnTo>
                  <a:lnTo>
                    <a:pt x="64" y="240"/>
                  </a:lnTo>
                  <a:lnTo>
                    <a:pt x="45" y="219"/>
                  </a:lnTo>
                  <a:lnTo>
                    <a:pt x="34" y="195"/>
                  </a:lnTo>
                  <a:lnTo>
                    <a:pt x="28" y="168"/>
                  </a:lnTo>
                  <a:lnTo>
                    <a:pt x="28" y="140"/>
                  </a:lnTo>
                  <a:lnTo>
                    <a:pt x="32" y="111"/>
                  </a:lnTo>
                  <a:lnTo>
                    <a:pt x="42" y="83"/>
                  </a:lnTo>
                  <a:lnTo>
                    <a:pt x="54" y="58"/>
                  </a:lnTo>
                  <a:lnTo>
                    <a:pt x="69" y="35"/>
                  </a:lnTo>
                  <a:lnTo>
                    <a:pt x="64" y="39"/>
                  </a:lnTo>
                  <a:lnTo>
                    <a:pt x="60" y="42"/>
                  </a:lnTo>
                  <a:lnTo>
                    <a:pt x="54" y="47"/>
                  </a:lnTo>
                  <a:lnTo>
                    <a:pt x="49" y="50"/>
                  </a:lnTo>
                  <a:lnTo>
                    <a:pt x="51" y="50"/>
                  </a:lnTo>
                  <a:lnTo>
                    <a:pt x="53" y="50"/>
                  </a:lnTo>
                  <a:lnTo>
                    <a:pt x="54" y="50"/>
                  </a:lnTo>
                  <a:lnTo>
                    <a:pt x="55" y="50"/>
                  </a:lnTo>
                  <a:lnTo>
                    <a:pt x="84"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4" name="Freeform 58">
              <a:extLst>
                <a:ext uri="{FF2B5EF4-FFF2-40B4-BE49-F238E27FC236}">
                  <a16:creationId xmlns:a16="http://schemas.microsoft.com/office/drawing/2014/main" id="{9C7C38C9-2FAE-43B6-A9D1-D2DCD390FEBD}"/>
                </a:ext>
              </a:extLst>
            </p:cNvPr>
            <p:cNvSpPr>
              <a:spLocks/>
            </p:cNvSpPr>
            <p:nvPr/>
          </p:nvSpPr>
          <p:spPr bwMode="auto">
            <a:xfrm>
              <a:off x="1981" y="3879"/>
              <a:ext cx="378" cy="259"/>
            </a:xfrm>
            <a:custGeom>
              <a:avLst/>
              <a:gdLst>
                <a:gd name="T0" fmla="*/ 0 w 1136"/>
                <a:gd name="T1" fmla="*/ 0 h 777"/>
                <a:gd name="T2" fmla="*/ 0 w 1136"/>
                <a:gd name="T3" fmla="*/ 0 h 777"/>
                <a:gd name="T4" fmla="*/ 0 w 1136"/>
                <a:gd name="T5" fmla="*/ 0 h 777"/>
                <a:gd name="T6" fmla="*/ 0 w 1136"/>
                <a:gd name="T7" fmla="*/ 0 h 777"/>
                <a:gd name="T8" fmla="*/ 0 w 1136"/>
                <a:gd name="T9" fmla="*/ 0 h 777"/>
                <a:gd name="T10" fmla="*/ 0 w 1136"/>
                <a:gd name="T11" fmla="*/ 0 h 777"/>
                <a:gd name="T12" fmla="*/ 0 w 1136"/>
                <a:gd name="T13" fmla="*/ 0 h 777"/>
                <a:gd name="T14" fmla="*/ 0 w 1136"/>
                <a:gd name="T15" fmla="*/ 0 h 777"/>
                <a:gd name="T16" fmla="*/ 0 w 1136"/>
                <a:gd name="T17" fmla="*/ 0 h 777"/>
                <a:gd name="T18" fmla="*/ 0 w 1136"/>
                <a:gd name="T19" fmla="*/ 0 h 777"/>
                <a:gd name="T20" fmla="*/ 0 w 1136"/>
                <a:gd name="T21" fmla="*/ 0 h 777"/>
                <a:gd name="T22" fmla="*/ 0 w 1136"/>
                <a:gd name="T23" fmla="*/ 0 h 777"/>
                <a:gd name="T24" fmla="*/ 0 w 1136"/>
                <a:gd name="T25" fmla="*/ 0 h 777"/>
                <a:gd name="T26" fmla="*/ 0 w 1136"/>
                <a:gd name="T27" fmla="*/ 0 h 777"/>
                <a:gd name="T28" fmla="*/ 0 w 1136"/>
                <a:gd name="T29" fmla="*/ 0 h 777"/>
                <a:gd name="T30" fmla="*/ 0 w 1136"/>
                <a:gd name="T31" fmla="*/ 0 h 777"/>
                <a:gd name="T32" fmla="*/ 0 w 1136"/>
                <a:gd name="T33" fmla="*/ 0 h 777"/>
                <a:gd name="T34" fmla="*/ 0 w 1136"/>
                <a:gd name="T35" fmla="*/ 0 h 777"/>
                <a:gd name="T36" fmla="*/ 0 w 1136"/>
                <a:gd name="T37" fmla="*/ 0 h 777"/>
                <a:gd name="T38" fmla="*/ 0 w 1136"/>
                <a:gd name="T39" fmla="*/ 0 h 777"/>
                <a:gd name="T40" fmla="*/ 0 w 1136"/>
                <a:gd name="T41" fmla="*/ 0 h 777"/>
                <a:gd name="T42" fmla="*/ 0 w 1136"/>
                <a:gd name="T43" fmla="*/ 0 h 777"/>
                <a:gd name="T44" fmla="*/ 0 w 1136"/>
                <a:gd name="T45" fmla="*/ 0 h 777"/>
                <a:gd name="T46" fmla="*/ 0 w 1136"/>
                <a:gd name="T47" fmla="*/ 0 h 777"/>
                <a:gd name="T48" fmla="*/ 0 w 1136"/>
                <a:gd name="T49" fmla="*/ 0 h 777"/>
                <a:gd name="T50" fmla="*/ 0 w 1136"/>
                <a:gd name="T51" fmla="*/ 0 h 777"/>
                <a:gd name="T52" fmla="*/ 0 w 1136"/>
                <a:gd name="T53" fmla="*/ 0 h 777"/>
                <a:gd name="T54" fmla="*/ 0 w 1136"/>
                <a:gd name="T55" fmla="*/ 0 h 777"/>
                <a:gd name="T56" fmla="*/ 0 w 1136"/>
                <a:gd name="T57" fmla="*/ 0 h 777"/>
                <a:gd name="T58" fmla="*/ 0 w 1136"/>
                <a:gd name="T59" fmla="*/ 0 h 777"/>
                <a:gd name="T60" fmla="*/ 0 w 1136"/>
                <a:gd name="T61" fmla="*/ 0 h 777"/>
                <a:gd name="T62" fmla="*/ 0 w 1136"/>
                <a:gd name="T63" fmla="*/ 0 h 777"/>
                <a:gd name="T64" fmla="*/ 0 w 1136"/>
                <a:gd name="T65" fmla="*/ 0 h 777"/>
                <a:gd name="T66" fmla="*/ 0 w 1136"/>
                <a:gd name="T67" fmla="*/ 0 h 777"/>
                <a:gd name="T68" fmla="*/ 0 w 1136"/>
                <a:gd name="T69" fmla="*/ 0 h 777"/>
                <a:gd name="T70" fmla="*/ 0 w 1136"/>
                <a:gd name="T71" fmla="*/ 0 h 777"/>
                <a:gd name="T72" fmla="*/ 0 w 1136"/>
                <a:gd name="T73" fmla="*/ 0 h 777"/>
                <a:gd name="T74" fmla="*/ 0 w 1136"/>
                <a:gd name="T75" fmla="*/ 0 h 777"/>
                <a:gd name="T76" fmla="*/ 0 w 1136"/>
                <a:gd name="T77" fmla="*/ 0 h 777"/>
                <a:gd name="T78" fmla="*/ 0 w 1136"/>
                <a:gd name="T79" fmla="*/ 0 h 7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36" h="777">
                  <a:moveTo>
                    <a:pt x="0" y="0"/>
                  </a:moveTo>
                  <a:lnTo>
                    <a:pt x="0" y="6"/>
                  </a:lnTo>
                  <a:lnTo>
                    <a:pt x="0" y="20"/>
                  </a:lnTo>
                  <a:lnTo>
                    <a:pt x="0" y="45"/>
                  </a:lnTo>
                  <a:lnTo>
                    <a:pt x="2" y="77"/>
                  </a:lnTo>
                  <a:lnTo>
                    <a:pt x="7" y="115"/>
                  </a:lnTo>
                  <a:lnTo>
                    <a:pt x="13" y="159"/>
                  </a:lnTo>
                  <a:lnTo>
                    <a:pt x="25" y="207"/>
                  </a:lnTo>
                  <a:lnTo>
                    <a:pt x="39" y="258"/>
                  </a:lnTo>
                  <a:lnTo>
                    <a:pt x="60" y="310"/>
                  </a:lnTo>
                  <a:lnTo>
                    <a:pt x="85" y="363"/>
                  </a:lnTo>
                  <a:lnTo>
                    <a:pt x="118" y="417"/>
                  </a:lnTo>
                  <a:lnTo>
                    <a:pt x="157" y="468"/>
                  </a:lnTo>
                  <a:lnTo>
                    <a:pt x="205" y="516"/>
                  </a:lnTo>
                  <a:lnTo>
                    <a:pt x="261" y="561"/>
                  </a:lnTo>
                  <a:lnTo>
                    <a:pt x="327" y="600"/>
                  </a:lnTo>
                  <a:lnTo>
                    <a:pt x="401" y="633"/>
                  </a:lnTo>
                  <a:lnTo>
                    <a:pt x="481" y="659"/>
                  </a:lnTo>
                  <a:lnTo>
                    <a:pt x="557" y="681"/>
                  </a:lnTo>
                  <a:lnTo>
                    <a:pt x="628" y="696"/>
                  </a:lnTo>
                  <a:lnTo>
                    <a:pt x="698" y="707"/>
                  </a:lnTo>
                  <a:lnTo>
                    <a:pt x="762" y="713"/>
                  </a:lnTo>
                  <a:lnTo>
                    <a:pt x="823" y="716"/>
                  </a:lnTo>
                  <a:lnTo>
                    <a:pt x="879" y="715"/>
                  </a:lnTo>
                  <a:lnTo>
                    <a:pt x="930" y="713"/>
                  </a:lnTo>
                  <a:lnTo>
                    <a:pt x="976" y="708"/>
                  </a:lnTo>
                  <a:lnTo>
                    <a:pt x="1017" y="703"/>
                  </a:lnTo>
                  <a:lnTo>
                    <a:pt x="1052" y="696"/>
                  </a:lnTo>
                  <a:lnTo>
                    <a:pt x="1081" y="689"/>
                  </a:lnTo>
                  <a:lnTo>
                    <a:pt x="1105" y="683"/>
                  </a:lnTo>
                  <a:lnTo>
                    <a:pt x="1122" y="678"/>
                  </a:lnTo>
                  <a:lnTo>
                    <a:pt x="1132" y="674"/>
                  </a:lnTo>
                  <a:lnTo>
                    <a:pt x="1136" y="673"/>
                  </a:lnTo>
                  <a:lnTo>
                    <a:pt x="1135" y="674"/>
                  </a:lnTo>
                  <a:lnTo>
                    <a:pt x="1131" y="675"/>
                  </a:lnTo>
                  <a:lnTo>
                    <a:pt x="1126" y="679"/>
                  </a:lnTo>
                  <a:lnTo>
                    <a:pt x="1118" y="682"/>
                  </a:lnTo>
                  <a:lnTo>
                    <a:pt x="1109" y="687"/>
                  </a:lnTo>
                  <a:lnTo>
                    <a:pt x="1097" y="692"/>
                  </a:lnTo>
                  <a:lnTo>
                    <a:pt x="1084" y="699"/>
                  </a:lnTo>
                  <a:lnTo>
                    <a:pt x="1068" y="705"/>
                  </a:lnTo>
                  <a:lnTo>
                    <a:pt x="1052" y="712"/>
                  </a:lnTo>
                  <a:lnTo>
                    <a:pt x="1033" y="720"/>
                  </a:lnTo>
                  <a:lnTo>
                    <a:pt x="1013" y="726"/>
                  </a:lnTo>
                  <a:lnTo>
                    <a:pt x="992" y="733"/>
                  </a:lnTo>
                  <a:lnTo>
                    <a:pt x="968" y="740"/>
                  </a:lnTo>
                  <a:lnTo>
                    <a:pt x="944" y="747"/>
                  </a:lnTo>
                  <a:lnTo>
                    <a:pt x="918" y="754"/>
                  </a:lnTo>
                  <a:lnTo>
                    <a:pt x="892" y="759"/>
                  </a:lnTo>
                  <a:lnTo>
                    <a:pt x="863" y="765"/>
                  </a:lnTo>
                  <a:lnTo>
                    <a:pt x="835" y="770"/>
                  </a:lnTo>
                  <a:lnTo>
                    <a:pt x="806" y="773"/>
                  </a:lnTo>
                  <a:lnTo>
                    <a:pt x="775" y="775"/>
                  </a:lnTo>
                  <a:lnTo>
                    <a:pt x="743" y="777"/>
                  </a:lnTo>
                  <a:lnTo>
                    <a:pt x="711" y="777"/>
                  </a:lnTo>
                  <a:lnTo>
                    <a:pt x="678" y="776"/>
                  </a:lnTo>
                  <a:lnTo>
                    <a:pt x="645" y="774"/>
                  </a:lnTo>
                  <a:lnTo>
                    <a:pt x="611" y="770"/>
                  </a:lnTo>
                  <a:lnTo>
                    <a:pt x="577" y="764"/>
                  </a:lnTo>
                  <a:lnTo>
                    <a:pt x="542" y="756"/>
                  </a:lnTo>
                  <a:lnTo>
                    <a:pt x="508" y="746"/>
                  </a:lnTo>
                  <a:lnTo>
                    <a:pt x="473" y="734"/>
                  </a:lnTo>
                  <a:lnTo>
                    <a:pt x="438" y="720"/>
                  </a:lnTo>
                  <a:lnTo>
                    <a:pt x="403" y="704"/>
                  </a:lnTo>
                  <a:lnTo>
                    <a:pt x="367" y="684"/>
                  </a:lnTo>
                  <a:lnTo>
                    <a:pt x="302" y="641"/>
                  </a:lnTo>
                  <a:lnTo>
                    <a:pt x="245" y="594"/>
                  </a:lnTo>
                  <a:lnTo>
                    <a:pt x="195" y="541"/>
                  </a:lnTo>
                  <a:lnTo>
                    <a:pt x="153" y="487"/>
                  </a:lnTo>
                  <a:lnTo>
                    <a:pt x="117" y="430"/>
                  </a:lnTo>
                  <a:lnTo>
                    <a:pt x="87" y="373"/>
                  </a:lnTo>
                  <a:lnTo>
                    <a:pt x="63" y="317"/>
                  </a:lnTo>
                  <a:lnTo>
                    <a:pt x="44" y="262"/>
                  </a:lnTo>
                  <a:lnTo>
                    <a:pt x="29" y="209"/>
                  </a:lnTo>
                  <a:lnTo>
                    <a:pt x="18" y="160"/>
                  </a:lnTo>
                  <a:lnTo>
                    <a:pt x="10" y="116"/>
                  </a:lnTo>
                  <a:lnTo>
                    <a:pt x="4" y="77"/>
                  </a:lnTo>
                  <a:lnTo>
                    <a:pt x="2" y="44"/>
                  </a:lnTo>
                  <a:lnTo>
                    <a:pt x="0" y="20"/>
                  </a:lnTo>
                  <a:lnTo>
                    <a:pt x="0" y="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5" name="Freeform 59">
              <a:extLst>
                <a:ext uri="{FF2B5EF4-FFF2-40B4-BE49-F238E27FC236}">
                  <a16:creationId xmlns:a16="http://schemas.microsoft.com/office/drawing/2014/main" id="{E4F98F47-A20F-4EE6-AE13-F1AAB499E119}"/>
                </a:ext>
              </a:extLst>
            </p:cNvPr>
            <p:cNvSpPr>
              <a:spLocks/>
            </p:cNvSpPr>
            <p:nvPr/>
          </p:nvSpPr>
          <p:spPr bwMode="auto">
            <a:xfrm>
              <a:off x="2297" y="3555"/>
              <a:ext cx="209" cy="187"/>
            </a:xfrm>
            <a:custGeom>
              <a:avLst/>
              <a:gdLst>
                <a:gd name="T0" fmla="*/ 0 w 628"/>
                <a:gd name="T1" fmla="*/ 0 h 561"/>
                <a:gd name="T2" fmla="*/ 0 w 628"/>
                <a:gd name="T3" fmla="*/ 0 h 561"/>
                <a:gd name="T4" fmla="*/ 0 w 628"/>
                <a:gd name="T5" fmla="*/ 0 h 561"/>
                <a:gd name="T6" fmla="*/ 0 w 628"/>
                <a:gd name="T7" fmla="*/ 0 h 561"/>
                <a:gd name="T8" fmla="*/ 0 w 628"/>
                <a:gd name="T9" fmla="*/ 0 h 561"/>
                <a:gd name="T10" fmla="*/ 0 w 628"/>
                <a:gd name="T11" fmla="*/ 0 h 561"/>
                <a:gd name="T12" fmla="*/ 0 w 628"/>
                <a:gd name="T13" fmla="*/ 0 h 561"/>
                <a:gd name="T14" fmla="*/ 0 w 628"/>
                <a:gd name="T15" fmla="*/ 0 h 561"/>
                <a:gd name="T16" fmla="*/ 0 w 628"/>
                <a:gd name="T17" fmla="*/ 0 h 561"/>
                <a:gd name="T18" fmla="*/ 0 w 628"/>
                <a:gd name="T19" fmla="*/ 0 h 561"/>
                <a:gd name="T20" fmla="*/ 0 w 628"/>
                <a:gd name="T21" fmla="*/ 0 h 561"/>
                <a:gd name="T22" fmla="*/ 0 w 628"/>
                <a:gd name="T23" fmla="*/ 0 h 561"/>
                <a:gd name="T24" fmla="*/ 0 w 628"/>
                <a:gd name="T25" fmla="*/ 0 h 561"/>
                <a:gd name="T26" fmla="*/ 0 w 628"/>
                <a:gd name="T27" fmla="*/ 0 h 561"/>
                <a:gd name="T28" fmla="*/ 0 w 628"/>
                <a:gd name="T29" fmla="*/ 0 h 561"/>
                <a:gd name="T30" fmla="*/ 0 w 628"/>
                <a:gd name="T31" fmla="*/ 0 h 561"/>
                <a:gd name="T32" fmla="*/ 0 w 628"/>
                <a:gd name="T33" fmla="*/ 0 h 561"/>
                <a:gd name="T34" fmla="*/ 0 w 628"/>
                <a:gd name="T35" fmla="*/ 0 h 561"/>
                <a:gd name="T36" fmla="*/ 0 w 628"/>
                <a:gd name="T37" fmla="*/ 0 h 561"/>
                <a:gd name="T38" fmla="*/ 0 w 628"/>
                <a:gd name="T39" fmla="*/ 0 h 561"/>
                <a:gd name="T40" fmla="*/ 0 w 628"/>
                <a:gd name="T41" fmla="*/ 0 h 561"/>
                <a:gd name="T42" fmla="*/ 0 w 628"/>
                <a:gd name="T43" fmla="*/ 0 h 561"/>
                <a:gd name="T44" fmla="*/ 0 w 628"/>
                <a:gd name="T45" fmla="*/ 0 h 561"/>
                <a:gd name="T46" fmla="*/ 0 w 628"/>
                <a:gd name="T47" fmla="*/ 0 h 561"/>
                <a:gd name="T48" fmla="*/ 0 w 628"/>
                <a:gd name="T49" fmla="*/ 0 h 561"/>
                <a:gd name="T50" fmla="*/ 0 w 628"/>
                <a:gd name="T51" fmla="*/ 0 h 561"/>
                <a:gd name="T52" fmla="*/ 0 w 628"/>
                <a:gd name="T53" fmla="*/ 0 h 561"/>
                <a:gd name="T54" fmla="*/ 0 w 628"/>
                <a:gd name="T55" fmla="*/ 0 h 561"/>
                <a:gd name="T56" fmla="*/ 0 w 628"/>
                <a:gd name="T57" fmla="*/ 0 h 561"/>
                <a:gd name="T58" fmla="*/ 0 w 628"/>
                <a:gd name="T59" fmla="*/ 0 h 561"/>
                <a:gd name="T60" fmla="*/ 0 w 628"/>
                <a:gd name="T61" fmla="*/ 0 h 561"/>
                <a:gd name="T62" fmla="*/ 0 w 628"/>
                <a:gd name="T63" fmla="*/ 0 h 561"/>
                <a:gd name="T64" fmla="*/ 0 w 628"/>
                <a:gd name="T65" fmla="*/ 0 h 561"/>
                <a:gd name="T66" fmla="*/ 0 w 628"/>
                <a:gd name="T67" fmla="*/ 0 h 561"/>
                <a:gd name="T68" fmla="*/ 0 w 628"/>
                <a:gd name="T69" fmla="*/ 0 h 561"/>
                <a:gd name="T70" fmla="*/ 0 w 628"/>
                <a:gd name="T71" fmla="*/ 0 h 561"/>
                <a:gd name="T72" fmla="*/ 0 w 628"/>
                <a:gd name="T73" fmla="*/ 0 h 561"/>
                <a:gd name="T74" fmla="*/ 0 w 628"/>
                <a:gd name="T75" fmla="*/ 0 h 561"/>
                <a:gd name="T76" fmla="*/ 0 w 628"/>
                <a:gd name="T77" fmla="*/ 0 h 561"/>
                <a:gd name="T78" fmla="*/ 0 w 628"/>
                <a:gd name="T79" fmla="*/ 0 h 561"/>
                <a:gd name="T80" fmla="*/ 0 w 628"/>
                <a:gd name="T81" fmla="*/ 0 h 561"/>
                <a:gd name="T82" fmla="*/ 0 w 628"/>
                <a:gd name="T83" fmla="*/ 0 h 561"/>
                <a:gd name="T84" fmla="*/ 0 w 628"/>
                <a:gd name="T85" fmla="*/ 0 h 561"/>
                <a:gd name="T86" fmla="*/ 0 w 628"/>
                <a:gd name="T87" fmla="*/ 0 h 561"/>
                <a:gd name="T88" fmla="*/ 0 w 628"/>
                <a:gd name="T89" fmla="*/ 0 h 561"/>
                <a:gd name="T90" fmla="*/ 0 w 628"/>
                <a:gd name="T91" fmla="*/ 0 h 561"/>
                <a:gd name="T92" fmla="*/ 0 w 628"/>
                <a:gd name="T93" fmla="*/ 0 h 561"/>
                <a:gd name="T94" fmla="*/ 0 w 628"/>
                <a:gd name="T95" fmla="*/ 0 h 561"/>
                <a:gd name="T96" fmla="*/ 0 w 628"/>
                <a:gd name="T97" fmla="*/ 0 h 561"/>
                <a:gd name="T98" fmla="*/ 0 w 628"/>
                <a:gd name="T99" fmla="*/ 0 h 561"/>
                <a:gd name="T100" fmla="*/ 0 w 628"/>
                <a:gd name="T101" fmla="*/ 0 h 561"/>
                <a:gd name="T102" fmla="*/ 0 w 628"/>
                <a:gd name="T103" fmla="*/ 0 h 561"/>
                <a:gd name="T104" fmla="*/ 0 w 628"/>
                <a:gd name="T105" fmla="*/ 0 h 561"/>
                <a:gd name="T106" fmla="*/ 0 w 628"/>
                <a:gd name="T107" fmla="*/ 0 h 561"/>
                <a:gd name="T108" fmla="*/ 0 w 628"/>
                <a:gd name="T109" fmla="*/ 0 h 561"/>
                <a:gd name="T110" fmla="*/ 0 w 628"/>
                <a:gd name="T111" fmla="*/ 0 h 561"/>
                <a:gd name="T112" fmla="*/ 0 w 628"/>
                <a:gd name="T113" fmla="*/ 0 h 5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28" h="561">
                  <a:moveTo>
                    <a:pt x="0" y="0"/>
                  </a:moveTo>
                  <a:lnTo>
                    <a:pt x="3" y="0"/>
                  </a:lnTo>
                  <a:lnTo>
                    <a:pt x="14" y="3"/>
                  </a:lnTo>
                  <a:lnTo>
                    <a:pt x="32" y="5"/>
                  </a:lnTo>
                  <a:lnTo>
                    <a:pt x="56" y="9"/>
                  </a:lnTo>
                  <a:lnTo>
                    <a:pt x="85" y="16"/>
                  </a:lnTo>
                  <a:lnTo>
                    <a:pt x="116" y="24"/>
                  </a:lnTo>
                  <a:lnTo>
                    <a:pt x="152" y="34"/>
                  </a:lnTo>
                  <a:lnTo>
                    <a:pt x="190" y="46"/>
                  </a:lnTo>
                  <a:lnTo>
                    <a:pt x="230" y="62"/>
                  </a:lnTo>
                  <a:lnTo>
                    <a:pt x="271" y="79"/>
                  </a:lnTo>
                  <a:lnTo>
                    <a:pt x="312" y="99"/>
                  </a:lnTo>
                  <a:lnTo>
                    <a:pt x="351" y="122"/>
                  </a:lnTo>
                  <a:lnTo>
                    <a:pt x="389" y="148"/>
                  </a:lnTo>
                  <a:lnTo>
                    <a:pt x="425" y="179"/>
                  </a:lnTo>
                  <a:lnTo>
                    <a:pt x="458" y="211"/>
                  </a:lnTo>
                  <a:lnTo>
                    <a:pt x="486" y="249"/>
                  </a:lnTo>
                  <a:lnTo>
                    <a:pt x="533" y="323"/>
                  </a:lnTo>
                  <a:lnTo>
                    <a:pt x="568" y="386"/>
                  </a:lnTo>
                  <a:lnTo>
                    <a:pt x="593" y="440"/>
                  </a:lnTo>
                  <a:lnTo>
                    <a:pt x="610" y="484"/>
                  </a:lnTo>
                  <a:lnTo>
                    <a:pt x="620" y="518"/>
                  </a:lnTo>
                  <a:lnTo>
                    <a:pt x="626" y="542"/>
                  </a:lnTo>
                  <a:lnTo>
                    <a:pt x="628" y="557"/>
                  </a:lnTo>
                  <a:lnTo>
                    <a:pt x="628" y="561"/>
                  </a:lnTo>
                  <a:lnTo>
                    <a:pt x="627" y="558"/>
                  </a:lnTo>
                  <a:lnTo>
                    <a:pt x="623" y="549"/>
                  </a:lnTo>
                  <a:lnTo>
                    <a:pt x="615" y="534"/>
                  </a:lnTo>
                  <a:lnTo>
                    <a:pt x="604" y="516"/>
                  </a:lnTo>
                  <a:lnTo>
                    <a:pt x="593" y="492"/>
                  </a:lnTo>
                  <a:lnTo>
                    <a:pt x="578" y="466"/>
                  </a:lnTo>
                  <a:lnTo>
                    <a:pt x="562" y="437"/>
                  </a:lnTo>
                  <a:lnTo>
                    <a:pt x="544" y="407"/>
                  </a:lnTo>
                  <a:lnTo>
                    <a:pt x="525" y="375"/>
                  </a:lnTo>
                  <a:lnTo>
                    <a:pt x="503" y="342"/>
                  </a:lnTo>
                  <a:lnTo>
                    <a:pt x="482" y="310"/>
                  </a:lnTo>
                  <a:lnTo>
                    <a:pt x="459" y="278"/>
                  </a:lnTo>
                  <a:lnTo>
                    <a:pt x="435" y="249"/>
                  </a:lnTo>
                  <a:lnTo>
                    <a:pt x="412" y="221"/>
                  </a:lnTo>
                  <a:lnTo>
                    <a:pt x="387" y="197"/>
                  </a:lnTo>
                  <a:lnTo>
                    <a:pt x="363" y="175"/>
                  </a:lnTo>
                  <a:lnTo>
                    <a:pt x="337" y="157"/>
                  </a:lnTo>
                  <a:lnTo>
                    <a:pt x="309" y="139"/>
                  </a:lnTo>
                  <a:lnTo>
                    <a:pt x="281" y="122"/>
                  </a:lnTo>
                  <a:lnTo>
                    <a:pt x="250" y="105"/>
                  </a:lnTo>
                  <a:lnTo>
                    <a:pt x="221" y="90"/>
                  </a:lnTo>
                  <a:lnTo>
                    <a:pt x="190" y="75"/>
                  </a:lnTo>
                  <a:lnTo>
                    <a:pt x="161" y="62"/>
                  </a:lnTo>
                  <a:lnTo>
                    <a:pt x="132" y="50"/>
                  </a:lnTo>
                  <a:lnTo>
                    <a:pt x="105" y="39"/>
                  </a:lnTo>
                  <a:lnTo>
                    <a:pt x="80" y="29"/>
                  </a:lnTo>
                  <a:lnTo>
                    <a:pt x="57" y="21"/>
                  </a:lnTo>
                  <a:lnTo>
                    <a:pt x="38" y="14"/>
                  </a:lnTo>
                  <a:lnTo>
                    <a:pt x="22" y="8"/>
                  </a:lnTo>
                  <a:lnTo>
                    <a:pt x="10" y="4"/>
                  </a:ln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36" name="Picture 21" descr="C:\WINDOWS\Desktop\PESO logo2c.jpg">
            <a:extLst>
              <a:ext uri="{FF2B5EF4-FFF2-40B4-BE49-F238E27FC236}">
                <a16:creationId xmlns:a16="http://schemas.microsoft.com/office/drawing/2014/main" id="{367C8459-EB07-4C48-81F6-4FA43B5B5D1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86078" y="626505"/>
            <a:ext cx="1627188"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59789005"/>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9" name="Rectangle 7">
            <a:extLst>
              <a:ext uri="{FF2B5EF4-FFF2-40B4-BE49-F238E27FC236}">
                <a16:creationId xmlns:a16="http://schemas.microsoft.com/office/drawing/2014/main" id="{DC732E23-15ED-40F6-8EA8-0152D12123F0}"/>
              </a:ext>
            </a:extLst>
          </p:cNvPr>
          <p:cNvSpPr>
            <a:spLocks noChangeArrowheads="1"/>
          </p:cNvSpPr>
          <p:nvPr/>
        </p:nvSpPr>
        <p:spPr bwMode="auto">
          <a:xfrm>
            <a:off x="381000" y="5486400"/>
            <a:ext cx="495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endParaRPr lang="en-US" altLang="en-US" sz="1200" b="0" dirty="0"/>
          </a:p>
          <a:p>
            <a:endParaRPr lang="en-US" altLang="en-US" sz="1200" b="0" dirty="0"/>
          </a:p>
        </p:txBody>
      </p:sp>
      <p:sp>
        <p:nvSpPr>
          <p:cNvPr id="70660" name="Text Box 12">
            <a:extLst>
              <a:ext uri="{FF2B5EF4-FFF2-40B4-BE49-F238E27FC236}">
                <a16:creationId xmlns:a16="http://schemas.microsoft.com/office/drawing/2014/main" id="{E75029E9-F2AD-4A7D-8641-AAC03DF526C3}"/>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6</a:t>
            </a:r>
            <a:endParaRPr lang="en-US" altLang="en-US" sz="2000" dirty="0"/>
          </a:p>
          <a:p>
            <a:pPr algn="ctr"/>
            <a:r>
              <a:rPr lang="en-US" altLang="en-US" sz="2000" dirty="0"/>
              <a:t>VERIFY</a:t>
            </a:r>
            <a:endParaRPr lang="en-US" altLang="en-US" dirty="0"/>
          </a:p>
        </p:txBody>
      </p:sp>
      <p:sp>
        <p:nvSpPr>
          <p:cNvPr id="70661" name="Line 13">
            <a:extLst>
              <a:ext uri="{FF2B5EF4-FFF2-40B4-BE49-F238E27FC236}">
                <a16:creationId xmlns:a16="http://schemas.microsoft.com/office/drawing/2014/main" id="{78C899F2-52C9-42BB-94E4-455F1B4F67E7}"/>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70662" name="Text Box 14">
            <a:extLst>
              <a:ext uri="{FF2B5EF4-FFF2-40B4-BE49-F238E27FC236}">
                <a16:creationId xmlns:a16="http://schemas.microsoft.com/office/drawing/2014/main" id="{B279EC22-EBEC-46EE-AC1F-05CAD1B36B4D}"/>
              </a:ext>
            </a:extLst>
          </p:cNvPr>
          <p:cNvSpPr txBox="1">
            <a:spLocks noChangeArrowheads="1"/>
          </p:cNvSpPr>
          <p:nvPr/>
        </p:nvSpPr>
        <p:spPr bwMode="auto">
          <a:xfrm>
            <a:off x="273050" y="2438400"/>
            <a:ext cx="5137150" cy="440120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692150" indent="-2349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Was the blocking and isolating done correctly?</a:t>
            </a:r>
          </a:p>
          <a:p>
            <a:endParaRPr lang="en-US" altLang="en-US"/>
          </a:p>
          <a:p>
            <a:r>
              <a:rPr lang="en-US" altLang="en-US"/>
              <a:t>Before starting work on the equipment, follow the following steps.  Your safety and that of your coworkers depends on it.</a:t>
            </a:r>
          </a:p>
          <a:p>
            <a:endParaRPr lang="en-US" altLang="en-US"/>
          </a:p>
          <a:p>
            <a:endParaRPr lang="en-US" altLang="en-US"/>
          </a:p>
          <a:p>
            <a:pPr lvl="1">
              <a:buFont typeface="Wingdings 2" panose="05020102010507070707" pitchFamily="18" charset="2"/>
              <a:buChar char="¯"/>
            </a:pPr>
            <a:r>
              <a:rPr lang="en-US" altLang="en-US"/>
              <a:t>Verify that the equipment is isolated or disconnected from all energy sources.</a:t>
            </a:r>
          </a:p>
          <a:p>
            <a:pPr lvl="1">
              <a:buFont typeface="Wingdings 2" panose="05020102010507070707" pitchFamily="18" charset="2"/>
              <a:buChar char="¯"/>
            </a:pPr>
            <a:endParaRPr lang="en-US" altLang="en-US"/>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Verify that no one is near the equipment.</a:t>
            </a:r>
          </a:p>
          <a:p>
            <a:pPr lvl="1">
              <a:buFont typeface="Wingdings 2" panose="05020102010507070707" pitchFamily="18" charset="2"/>
              <a:buChar char="¯"/>
            </a:pPr>
            <a:endParaRPr lang="en-US" altLang="en-US"/>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Push the start button or engage the normal operating control(s) to make certain the equipment will not operate.</a:t>
            </a:r>
          </a:p>
          <a:p>
            <a:pPr lvl="1">
              <a:buFont typeface="Wingdings 2" panose="05020102010507070707" pitchFamily="18" charset="2"/>
              <a:buChar char="¯"/>
            </a:pPr>
            <a:endParaRPr lang="en-US" altLang="en-US"/>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Return operating control(s) to neutral or “off ” position after verifying that the equipment does not start.</a:t>
            </a:r>
          </a:p>
        </p:txBody>
      </p:sp>
      <p:sp>
        <p:nvSpPr>
          <p:cNvPr id="70663" name="Text Box 34">
            <a:extLst>
              <a:ext uri="{FF2B5EF4-FFF2-40B4-BE49-F238E27FC236}">
                <a16:creationId xmlns:a16="http://schemas.microsoft.com/office/drawing/2014/main" id="{71A9F11D-AF7C-44E2-8A28-7A703F04E2AD}"/>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Controlling hazardous energy</a:t>
            </a:r>
          </a:p>
        </p:txBody>
      </p:sp>
      <p:sp>
        <p:nvSpPr>
          <p:cNvPr id="70667" name="Rectangle 40">
            <a:extLst>
              <a:ext uri="{FF2B5EF4-FFF2-40B4-BE49-F238E27FC236}">
                <a16:creationId xmlns:a16="http://schemas.microsoft.com/office/drawing/2014/main" id="{E810E387-29BB-4F17-A664-A72A8E8B0844}"/>
              </a:ext>
            </a:extLst>
          </p:cNvPr>
          <p:cNvSpPr>
            <a:spLocks noChangeArrowheads="1"/>
          </p:cNvSpPr>
          <p:nvPr/>
        </p:nvSpPr>
        <p:spPr bwMode="auto">
          <a:xfrm>
            <a:off x="2252663" y="8034358"/>
            <a:ext cx="2438400" cy="523876"/>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dirty="0"/>
              <a:t>Be sure that Zero Energy has been reached!</a:t>
            </a:r>
          </a:p>
        </p:txBody>
      </p:sp>
      <p:pic>
        <p:nvPicPr>
          <p:cNvPr id="70665" name="Picture 45" descr="C:\Documents and Settings\OSHA Guest\Desktop\On Off Buttons.jpg">
            <a:extLst>
              <a:ext uri="{FF2B5EF4-FFF2-40B4-BE49-F238E27FC236}">
                <a16:creationId xmlns:a16="http://schemas.microsoft.com/office/drawing/2014/main" id="{30E31883-0F96-4B4F-B9D2-C006B4D508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8775" y="6405563"/>
            <a:ext cx="992188" cy="75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pic>
      <p:pic>
        <p:nvPicPr>
          <p:cNvPr id="70666" name="Picture 46" descr="C:\Documents and Settings\OSHA Guest\Desktop\ONeng.jpg">
            <a:extLst>
              <a:ext uri="{FF2B5EF4-FFF2-40B4-BE49-F238E27FC236}">
                <a16:creationId xmlns:a16="http://schemas.microsoft.com/office/drawing/2014/main" id="{53560675-F85C-4459-91F6-57A3F61A9A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10200" y="5224463"/>
            <a:ext cx="104775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AutoShape 16">
            <a:extLst>
              <a:ext uri="{FF2B5EF4-FFF2-40B4-BE49-F238E27FC236}">
                <a16:creationId xmlns:a16="http://schemas.microsoft.com/office/drawing/2014/main" id="{6695645D-53BC-46A9-A857-B621E4895CDD}"/>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2" name="Oval 1">
            <a:extLst>
              <a:ext uri="{FF2B5EF4-FFF2-40B4-BE49-F238E27FC236}">
                <a16:creationId xmlns:a16="http://schemas.microsoft.com/office/drawing/2014/main" id="{95967C61-3FDF-47BC-9266-BD6BE58CA092}"/>
              </a:ext>
            </a:extLst>
          </p:cNvPr>
          <p:cNvSpPr/>
          <p:nvPr/>
        </p:nvSpPr>
        <p:spPr bwMode="auto">
          <a:xfrm>
            <a:off x="2133600" y="7772400"/>
            <a:ext cx="2667000" cy="990600"/>
          </a:xfrm>
          <a:prstGeom prst="ellipse">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1400" b="1" i="0" u="none" strike="noStrike" cap="none" normalizeH="0" baseline="0">
              <a:ln>
                <a:noFill/>
              </a:ln>
              <a:solidFill>
                <a:schemeClr val="tx1"/>
              </a:solidFill>
              <a:effectLst/>
              <a:latin typeface="Times New Roman" panose="02020603050405020304" pitchFamily="18" charset="0"/>
            </a:endParaRP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7" name="Rectangle 3">
            <a:extLst>
              <a:ext uri="{FF2B5EF4-FFF2-40B4-BE49-F238E27FC236}">
                <a16:creationId xmlns:a16="http://schemas.microsoft.com/office/drawing/2014/main" id="{6DDE0A64-A4BD-4F74-A349-CED759ADA5D5}"/>
              </a:ext>
            </a:extLst>
          </p:cNvPr>
          <p:cNvSpPr>
            <a:spLocks noChangeArrowheads="1"/>
          </p:cNvSpPr>
          <p:nvPr/>
        </p:nvSpPr>
        <p:spPr bwMode="auto">
          <a:xfrm>
            <a:off x="381000" y="5486400"/>
            <a:ext cx="495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endParaRPr lang="en-US" altLang="en-US" sz="1200" b="0" dirty="0"/>
          </a:p>
          <a:p>
            <a:endParaRPr lang="en-US" altLang="en-US" sz="1200" b="0" dirty="0"/>
          </a:p>
        </p:txBody>
      </p:sp>
      <p:sp>
        <p:nvSpPr>
          <p:cNvPr id="72708" name="Text Box 4">
            <a:extLst>
              <a:ext uri="{FF2B5EF4-FFF2-40B4-BE49-F238E27FC236}">
                <a16:creationId xmlns:a16="http://schemas.microsoft.com/office/drawing/2014/main" id="{55C00FBF-53C2-4262-B366-192A6B526FF3}"/>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Controlando</a:t>
            </a:r>
            <a:r>
              <a:rPr lang="en-US" altLang="en-US" sz="2800" dirty="0"/>
              <a:t> la </a:t>
            </a:r>
            <a:r>
              <a:rPr lang="en-US" altLang="en-US" sz="2800" dirty="0" err="1"/>
              <a:t>energía</a:t>
            </a:r>
            <a:r>
              <a:rPr lang="en-US" altLang="en-US" sz="2800" dirty="0"/>
              <a:t> </a:t>
            </a:r>
            <a:r>
              <a:rPr lang="en-US" altLang="en-US" sz="2800" dirty="0" err="1"/>
              <a:t>peligrosa</a:t>
            </a:r>
            <a:endParaRPr lang="en-US" altLang="en-US" sz="2800" dirty="0"/>
          </a:p>
        </p:txBody>
      </p:sp>
      <p:sp>
        <p:nvSpPr>
          <p:cNvPr id="72709" name="Text Box 5">
            <a:extLst>
              <a:ext uri="{FF2B5EF4-FFF2-40B4-BE49-F238E27FC236}">
                <a16:creationId xmlns:a16="http://schemas.microsoft.com/office/drawing/2014/main" id="{09C89500-C4B1-423B-92E6-0028554255F1}"/>
              </a:ext>
            </a:extLst>
          </p:cNvPr>
          <p:cNvSpPr txBox="1">
            <a:spLocks noChangeArrowheads="1"/>
          </p:cNvSpPr>
          <p:nvPr/>
        </p:nvSpPr>
        <p:spPr bwMode="auto">
          <a:xfrm>
            <a:off x="584200" y="1089025"/>
            <a:ext cx="5562600" cy="1066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4400" dirty="0"/>
              <a:t>6</a:t>
            </a:r>
            <a:endParaRPr lang="en-US" altLang="en-US" sz="2000" dirty="0"/>
          </a:p>
          <a:p>
            <a:pPr algn="ctr"/>
            <a:r>
              <a:rPr lang="en-US" altLang="en-US" sz="2000" dirty="0"/>
              <a:t>COMPROBAR</a:t>
            </a:r>
            <a:endParaRPr lang="en-US" altLang="en-US" dirty="0"/>
          </a:p>
        </p:txBody>
      </p:sp>
      <p:sp>
        <p:nvSpPr>
          <p:cNvPr id="72710" name="Line 6">
            <a:extLst>
              <a:ext uri="{FF2B5EF4-FFF2-40B4-BE49-F238E27FC236}">
                <a16:creationId xmlns:a16="http://schemas.microsoft.com/office/drawing/2014/main" id="{A7CC28C7-2787-41B1-91F0-6F730BEA0A6E}"/>
              </a:ext>
            </a:extLst>
          </p:cNvPr>
          <p:cNvSpPr>
            <a:spLocks noChangeShapeType="1"/>
          </p:cNvSpPr>
          <p:nvPr/>
        </p:nvSpPr>
        <p:spPr bwMode="auto">
          <a:xfrm>
            <a:off x="517525" y="2220913"/>
            <a:ext cx="5943600" cy="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72711" name="Text Box 7">
            <a:extLst>
              <a:ext uri="{FF2B5EF4-FFF2-40B4-BE49-F238E27FC236}">
                <a16:creationId xmlns:a16="http://schemas.microsoft.com/office/drawing/2014/main" id="{5D120EB7-CD38-4B6F-A4BE-6F3DE6F994F9}"/>
              </a:ext>
            </a:extLst>
          </p:cNvPr>
          <p:cNvSpPr txBox="1">
            <a:spLocks noChangeArrowheads="1"/>
          </p:cNvSpPr>
          <p:nvPr/>
        </p:nvSpPr>
        <p:spPr bwMode="auto">
          <a:xfrm>
            <a:off x="273050" y="2438400"/>
            <a:ext cx="5137150" cy="4616648"/>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692150" indent="-2349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¿Se hizo bien el bloqueo y aislamiento?</a:t>
            </a:r>
          </a:p>
          <a:p>
            <a:endParaRPr lang="en-US" altLang="en-US"/>
          </a:p>
          <a:p>
            <a:r>
              <a:rPr lang="en-US" altLang="en-US"/>
              <a:t>Antes de empezar el trabajo sobre el equipo siga los siguientes pasos.  Su seguridad y la de sus compañeros depende de ello.</a:t>
            </a:r>
          </a:p>
          <a:p>
            <a:endParaRPr lang="en-US" altLang="en-US"/>
          </a:p>
          <a:p>
            <a:endParaRPr lang="en-US" altLang="en-US"/>
          </a:p>
          <a:p>
            <a:pPr lvl="1">
              <a:buFont typeface="Wingdings 2" panose="05020102010507070707" pitchFamily="18" charset="2"/>
              <a:buChar char="¯"/>
            </a:pPr>
            <a:r>
              <a:rPr lang="en-US" altLang="en-US"/>
              <a:t>Revise que el equipo esta aislado o desconectado de todas las fuentes de energía.</a:t>
            </a:r>
          </a:p>
          <a:p>
            <a:pPr lvl="1">
              <a:buFont typeface="Wingdings 2" panose="05020102010507070707" pitchFamily="18" charset="2"/>
              <a:buChar char="¯"/>
            </a:pPr>
            <a:endParaRPr lang="en-US" altLang="en-US"/>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Revise que nadie esta cerca del equipo.</a:t>
            </a:r>
          </a:p>
          <a:p>
            <a:pPr lvl="1">
              <a:buFont typeface="Wingdings 2" panose="05020102010507070707" pitchFamily="18" charset="2"/>
              <a:buChar char="¯"/>
            </a:pPr>
            <a:endParaRPr lang="en-US" altLang="en-US"/>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Empuje el botón de prendido o accione los controles normales de operación para estar seguro que el equipo no arranca.</a:t>
            </a:r>
          </a:p>
          <a:p>
            <a:pPr lvl="1">
              <a:buFont typeface="Wingdings 2" panose="05020102010507070707" pitchFamily="18" charset="2"/>
              <a:buChar char="¯"/>
            </a:pPr>
            <a:endParaRPr lang="en-US" altLang="en-US"/>
          </a:p>
          <a:p>
            <a:pPr lvl="1">
              <a:buFont typeface="Wingdings 2" panose="05020102010507070707" pitchFamily="18" charset="2"/>
              <a:buChar char="¯"/>
            </a:pPr>
            <a:endParaRPr lang="en-US" altLang="en-US"/>
          </a:p>
          <a:p>
            <a:pPr lvl="1">
              <a:buFont typeface="Wingdings 2" panose="05020102010507070707" pitchFamily="18" charset="2"/>
              <a:buChar char="¯"/>
            </a:pPr>
            <a:r>
              <a:rPr lang="en-US" altLang="en-US"/>
              <a:t>Regrese todos los controles a su punto muerto o</a:t>
            </a:r>
          </a:p>
          <a:p>
            <a:pPr lvl="1">
              <a:buFont typeface="Wingdings 2" panose="05020102010507070707" pitchFamily="18" charset="2"/>
              <a:buNone/>
            </a:pPr>
            <a:r>
              <a:rPr lang="en-US" altLang="en-US"/>
              <a:t>	en -apagado- después de revisar que el equipo no arrancará.</a:t>
            </a:r>
          </a:p>
        </p:txBody>
      </p:sp>
      <p:pic>
        <p:nvPicPr>
          <p:cNvPr id="72712" name="Picture 8" descr="C:\Documents and Settings\OSHA Guest\Desktop\ON.jpg">
            <a:extLst>
              <a:ext uri="{FF2B5EF4-FFF2-40B4-BE49-F238E27FC236}">
                <a16:creationId xmlns:a16="http://schemas.microsoft.com/office/drawing/2014/main" id="{FA731430-462F-4E2A-B280-3B967FC8A5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6550" y="5222875"/>
            <a:ext cx="1046163" cy="61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13" name="Picture 9" descr="C:\Documents and Settings\OSHA Guest\Desktop\Prender Apagar Botones.jpg">
            <a:extLst>
              <a:ext uri="{FF2B5EF4-FFF2-40B4-BE49-F238E27FC236}">
                <a16:creationId xmlns:a16="http://schemas.microsoft.com/office/drawing/2014/main" id="{0AA56590-BE4E-4246-AF6C-98A096E579B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43538" y="6408738"/>
            <a:ext cx="990600" cy="76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72715" name="Rectangle 12">
            <a:extLst>
              <a:ext uri="{FF2B5EF4-FFF2-40B4-BE49-F238E27FC236}">
                <a16:creationId xmlns:a16="http://schemas.microsoft.com/office/drawing/2014/main" id="{9E88ACA1-F63B-486B-999D-F28CC6BF1FAB}"/>
              </a:ext>
            </a:extLst>
          </p:cNvPr>
          <p:cNvSpPr>
            <a:spLocks noChangeArrowheads="1"/>
          </p:cNvSpPr>
          <p:nvPr/>
        </p:nvSpPr>
        <p:spPr bwMode="auto">
          <a:xfrm>
            <a:off x="2295525" y="7956547"/>
            <a:ext cx="2438400" cy="52387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a:t>¡Este seguro que se ha logrado Energía en Cero!</a:t>
            </a:r>
          </a:p>
        </p:txBody>
      </p:sp>
      <p:sp>
        <p:nvSpPr>
          <p:cNvPr id="14" name="AutoShape 16">
            <a:extLst>
              <a:ext uri="{FF2B5EF4-FFF2-40B4-BE49-F238E27FC236}">
                <a16:creationId xmlns:a16="http://schemas.microsoft.com/office/drawing/2014/main" id="{3ADD57A9-26F2-4CDA-85E5-90BDFF57D1AD}"/>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15" name="Oval 14">
            <a:extLst>
              <a:ext uri="{FF2B5EF4-FFF2-40B4-BE49-F238E27FC236}">
                <a16:creationId xmlns:a16="http://schemas.microsoft.com/office/drawing/2014/main" id="{58350099-315A-4D58-B845-997C6A1FF48A}"/>
              </a:ext>
            </a:extLst>
          </p:cNvPr>
          <p:cNvSpPr/>
          <p:nvPr/>
        </p:nvSpPr>
        <p:spPr bwMode="auto">
          <a:xfrm>
            <a:off x="2133600" y="7772400"/>
            <a:ext cx="2667000" cy="990600"/>
          </a:xfrm>
          <a:prstGeom prst="ellipse">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1400" b="1" i="0" u="none" strike="noStrike" cap="none" normalizeH="0" baseline="0">
              <a:ln>
                <a:noFill/>
              </a:ln>
              <a:solidFill>
                <a:schemeClr val="tx1"/>
              </a:solidFill>
              <a:effectLst/>
              <a:latin typeface="Times New Roman" panose="02020603050405020304" pitchFamily="18" charset="0"/>
            </a:endParaRPr>
          </a:p>
        </p:txBody>
      </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5">
            <a:extLst>
              <a:ext uri="{FF2B5EF4-FFF2-40B4-BE49-F238E27FC236}">
                <a16:creationId xmlns:a16="http://schemas.microsoft.com/office/drawing/2014/main" id="{97A365D7-A6FE-44BE-98D2-B8906A48493F}"/>
              </a:ext>
            </a:extLst>
          </p:cNvPr>
          <p:cNvSpPr txBox="1">
            <a:spLocks noChangeArrowheads="1"/>
          </p:cNvSpPr>
          <p:nvPr/>
        </p:nvSpPr>
        <p:spPr bwMode="auto">
          <a:xfrm>
            <a:off x="700088" y="1519238"/>
            <a:ext cx="5562600" cy="1208087"/>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1</a:t>
            </a:r>
            <a:endParaRPr lang="en-US" altLang="en-US" sz="2000" dirty="0"/>
          </a:p>
          <a:p>
            <a:pPr algn="ctr">
              <a:lnSpc>
                <a:spcPct val="75000"/>
              </a:lnSpc>
            </a:pPr>
            <a:r>
              <a:rPr lang="en-US" altLang="en-US" sz="1600" dirty="0"/>
              <a:t>INSPECT THE WORK</a:t>
            </a:r>
            <a:endParaRPr lang="en-US" altLang="en-US" sz="2000" dirty="0"/>
          </a:p>
          <a:p>
            <a:pPr algn="ctr">
              <a:lnSpc>
                <a:spcPct val="75000"/>
              </a:lnSpc>
            </a:pPr>
            <a:endParaRPr lang="en-US" altLang="en-US" sz="2000" dirty="0"/>
          </a:p>
          <a:p>
            <a:pPr algn="ctr"/>
            <a:r>
              <a:rPr lang="en-US" altLang="en-US" dirty="0"/>
              <a:t>Make sure you have all your work tools and that you’ve replaced all equipment components.</a:t>
            </a:r>
          </a:p>
        </p:txBody>
      </p:sp>
      <p:sp>
        <p:nvSpPr>
          <p:cNvPr id="74756" name="Text Box 15">
            <a:extLst>
              <a:ext uri="{FF2B5EF4-FFF2-40B4-BE49-F238E27FC236}">
                <a16:creationId xmlns:a16="http://schemas.microsoft.com/office/drawing/2014/main" id="{C3E54D0D-A81D-4627-8DCE-5F53EB32DC40}"/>
              </a:ext>
            </a:extLst>
          </p:cNvPr>
          <p:cNvSpPr txBox="1">
            <a:spLocks noChangeArrowheads="1"/>
          </p:cNvSpPr>
          <p:nvPr/>
        </p:nvSpPr>
        <p:spPr bwMode="auto">
          <a:xfrm>
            <a:off x="706438" y="3098800"/>
            <a:ext cx="5562600" cy="1127125"/>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2</a:t>
            </a:r>
            <a:endParaRPr lang="en-US" altLang="en-US" sz="2000" dirty="0"/>
          </a:p>
          <a:p>
            <a:pPr algn="ctr">
              <a:lnSpc>
                <a:spcPct val="75000"/>
              </a:lnSpc>
            </a:pPr>
            <a:r>
              <a:rPr lang="en-US" altLang="en-US" sz="1600" dirty="0"/>
              <a:t>TELL COWORKERS THAT YOU’RE REMOVING THE LOCKOUT OR TAGOUT DEVICE</a:t>
            </a:r>
            <a:endParaRPr lang="es-ES_tradnl" altLang="en-US" sz="2000" dirty="0"/>
          </a:p>
          <a:p>
            <a:pPr algn="ctr">
              <a:lnSpc>
                <a:spcPct val="75000"/>
              </a:lnSpc>
            </a:pPr>
            <a:endParaRPr lang="es-ES_tradnl" altLang="en-US" sz="2000" dirty="0"/>
          </a:p>
          <a:p>
            <a:pPr algn="ctr">
              <a:lnSpc>
                <a:spcPct val="75000"/>
              </a:lnSpc>
            </a:pPr>
            <a:r>
              <a:rPr lang="en-US" altLang="en-US" dirty="0"/>
              <a:t>Check the work area to ensure that all workers are clear of the area.</a:t>
            </a:r>
            <a:endParaRPr lang="en-US" altLang="en-US" b="0" dirty="0"/>
          </a:p>
        </p:txBody>
      </p:sp>
      <p:sp>
        <p:nvSpPr>
          <p:cNvPr id="74757" name="Text Box 17">
            <a:extLst>
              <a:ext uri="{FF2B5EF4-FFF2-40B4-BE49-F238E27FC236}">
                <a16:creationId xmlns:a16="http://schemas.microsoft.com/office/drawing/2014/main" id="{FB849913-E7C9-46A0-ADB4-8A25E223BAF2}"/>
              </a:ext>
            </a:extLst>
          </p:cNvPr>
          <p:cNvSpPr txBox="1">
            <a:spLocks noChangeArrowheads="1"/>
          </p:cNvSpPr>
          <p:nvPr/>
        </p:nvSpPr>
        <p:spPr bwMode="auto">
          <a:xfrm>
            <a:off x="685800" y="4862513"/>
            <a:ext cx="5562600" cy="1103312"/>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3</a:t>
            </a:r>
            <a:endParaRPr lang="en-US" altLang="en-US" sz="2000" dirty="0"/>
          </a:p>
          <a:p>
            <a:pPr algn="ctr">
              <a:lnSpc>
                <a:spcPct val="75000"/>
              </a:lnSpc>
            </a:pPr>
            <a:r>
              <a:rPr lang="en-US" altLang="en-US" sz="1600" dirty="0"/>
              <a:t>CHECK THE EQUIPMENT POWER CONTROLS</a:t>
            </a:r>
            <a:endParaRPr lang="en-US" altLang="en-US" sz="2000" dirty="0"/>
          </a:p>
          <a:p>
            <a:pPr algn="ctr">
              <a:lnSpc>
                <a:spcPct val="75000"/>
              </a:lnSpc>
            </a:pPr>
            <a:endParaRPr lang="en-US" altLang="en-US" sz="2000" dirty="0"/>
          </a:p>
          <a:p>
            <a:pPr algn="ctr">
              <a:lnSpc>
                <a:spcPct val="75000"/>
              </a:lnSpc>
            </a:pPr>
            <a:r>
              <a:rPr lang="en-US" altLang="en-US" dirty="0"/>
              <a:t>Verify that the equipment power controls are in a neutral or “off” position.</a:t>
            </a:r>
            <a:endParaRPr lang="en-US" altLang="en-US" b="0" dirty="0"/>
          </a:p>
        </p:txBody>
      </p:sp>
      <p:sp>
        <p:nvSpPr>
          <p:cNvPr id="74758" name="Text Box 21">
            <a:extLst>
              <a:ext uri="{FF2B5EF4-FFF2-40B4-BE49-F238E27FC236}">
                <a16:creationId xmlns:a16="http://schemas.microsoft.com/office/drawing/2014/main" id="{F1D91A52-69A1-481B-A8CB-09A09A4E28B0}"/>
              </a:ext>
            </a:extLst>
          </p:cNvPr>
          <p:cNvSpPr txBox="1">
            <a:spLocks noChangeArrowheads="1"/>
          </p:cNvSpPr>
          <p:nvPr/>
        </p:nvSpPr>
        <p:spPr bwMode="auto">
          <a:xfrm>
            <a:off x="722313" y="6281738"/>
            <a:ext cx="5562600" cy="995362"/>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4</a:t>
            </a:r>
            <a:endParaRPr lang="en-US" altLang="en-US" sz="2000" dirty="0"/>
          </a:p>
          <a:p>
            <a:pPr algn="ctr">
              <a:lnSpc>
                <a:spcPct val="75000"/>
              </a:lnSpc>
            </a:pPr>
            <a:r>
              <a:rPr lang="en-US" altLang="en-US" sz="1600" dirty="0"/>
              <a:t>REMOVE THE LOCKOUT OR TAGOUT DEVICE</a:t>
            </a:r>
            <a:endParaRPr lang="en-US" altLang="en-US" sz="2000" dirty="0"/>
          </a:p>
          <a:p>
            <a:pPr algn="ctr">
              <a:lnSpc>
                <a:spcPct val="75000"/>
              </a:lnSpc>
            </a:pPr>
            <a:endParaRPr lang="en-US" altLang="en-US" sz="2000" dirty="0"/>
          </a:p>
          <a:p>
            <a:pPr algn="ctr"/>
            <a:r>
              <a:rPr lang="en-US" altLang="en-US" dirty="0"/>
              <a:t>The person who attached the device must also remove it.</a:t>
            </a:r>
            <a:endParaRPr lang="en-US" altLang="en-US" b="0" dirty="0"/>
          </a:p>
        </p:txBody>
      </p:sp>
      <p:sp>
        <p:nvSpPr>
          <p:cNvPr id="74759" name="Text Box 22">
            <a:extLst>
              <a:ext uri="{FF2B5EF4-FFF2-40B4-BE49-F238E27FC236}">
                <a16:creationId xmlns:a16="http://schemas.microsoft.com/office/drawing/2014/main" id="{5CA5EB63-F9F7-4D25-B618-2ED3BD74F81D}"/>
              </a:ext>
            </a:extLst>
          </p:cNvPr>
          <p:cNvSpPr txBox="1">
            <a:spLocks noChangeArrowheads="1"/>
          </p:cNvSpPr>
          <p:nvPr/>
        </p:nvSpPr>
        <p:spPr bwMode="auto">
          <a:xfrm>
            <a:off x="720725" y="7700963"/>
            <a:ext cx="5562600" cy="898525"/>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5</a:t>
            </a:r>
            <a:endParaRPr lang="en-US" altLang="en-US" sz="2000" dirty="0"/>
          </a:p>
          <a:p>
            <a:pPr algn="ctr">
              <a:lnSpc>
                <a:spcPct val="75000"/>
              </a:lnSpc>
            </a:pPr>
            <a:r>
              <a:rPr lang="en-US" altLang="en-US" sz="1600" dirty="0"/>
              <a:t>RE-ENERGIZE THE EQUIPMENT</a:t>
            </a:r>
          </a:p>
          <a:p>
            <a:pPr algn="ctr">
              <a:lnSpc>
                <a:spcPct val="75000"/>
              </a:lnSpc>
            </a:pPr>
            <a:endParaRPr lang="en-US" altLang="en-US" sz="1600" dirty="0"/>
          </a:p>
          <a:p>
            <a:pPr algn="ctr">
              <a:lnSpc>
                <a:spcPct val="75000"/>
              </a:lnSpc>
            </a:pPr>
            <a:r>
              <a:rPr lang="en-US" altLang="en-US" dirty="0"/>
              <a:t>Verify that the controls are in neutral or off position.</a:t>
            </a:r>
          </a:p>
        </p:txBody>
      </p:sp>
      <p:sp>
        <p:nvSpPr>
          <p:cNvPr id="74760" name="Text Box 30">
            <a:extLst>
              <a:ext uri="{FF2B5EF4-FFF2-40B4-BE49-F238E27FC236}">
                <a16:creationId xmlns:a16="http://schemas.microsoft.com/office/drawing/2014/main" id="{351312C7-8DE3-45A0-87EE-04D4FA8D2CC5}"/>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Removing locks and tags</a:t>
            </a:r>
          </a:p>
        </p:txBody>
      </p:sp>
      <p:sp>
        <p:nvSpPr>
          <p:cNvPr id="10" name="AutoShape 16">
            <a:extLst>
              <a:ext uri="{FF2B5EF4-FFF2-40B4-BE49-F238E27FC236}">
                <a16:creationId xmlns:a16="http://schemas.microsoft.com/office/drawing/2014/main" id="{88B3AE0F-745A-4C17-9782-DFF682881828}"/>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3" name="Text Box 4">
            <a:extLst>
              <a:ext uri="{FF2B5EF4-FFF2-40B4-BE49-F238E27FC236}">
                <a16:creationId xmlns:a16="http://schemas.microsoft.com/office/drawing/2014/main" id="{56EFD62B-BCF7-4959-A10A-BC536A9CCD47}"/>
              </a:ext>
            </a:extLst>
          </p:cNvPr>
          <p:cNvSpPr txBox="1">
            <a:spLocks noChangeArrowheads="1"/>
          </p:cNvSpPr>
          <p:nvPr/>
        </p:nvSpPr>
        <p:spPr bwMode="auto">
          <a:xfrm>
            <a:off x="700088" y="1519238"/>
            <a:ext cx="5562600" cy="1103312"/>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1</a:t>
            </a:r>
            <a:endParaRPr lang="en-US" altLang="en-US" sz="2000" dirty="0"/>
          </a:p>
          <a:p>
            <a:pPr algn="ctr">
              <a:lnSpc>
                <a:spcPct val="75000"/>
              </a:lnSpc>
            </a:pPr>
            <a:r>
              <a:rPr lang="en-US" altLang="en-US" sz="1600" dirty="0"/>
              <a:t>INSPECCIONAR EL TRABAJO</a:t>
            </a:r>
            <a:endParaRPr lang="en-US" altLang="en-US" sz="2000" dirty="0"/>
          </a:p>
          <a:p>
            <a:pPr algn="ctr">
              <a:lnSpc>
                <a:spcPct val="75000"/>
              </a:lnSpc>
            </a:pPr>
            <a:endParaRPr lang="en-US" altLang="en-US" sz="2000" dirty="0"/>
          </a:p>
          <a:p>
            <a:pPr algn="ctr">
              <a:lnSpc>
                <a:spcPct val="75000"/>
              </a:lnSpc>
            </a:pPr>
            <a:r>
              <a:rPr lang="en-US" altLang="en-US" dirty="0" err="1"/>
              <a:t>Asegúrese</a:t>
            </a:r>
            <a:r>
              <a:rPr lang="en-US" altLang="en-US" dirty="0"/>
              <a:t> que </a:t>
            </a:r>
            <a:r>
              <a:rPr lang="en-US" altLang="en-US" dirty="0" err="1"/>
              <a:t>tiene</a:t>
            </a:r>
            <a:r>
              <a:rPr lang="en-US" altLang="en-US" dirty="0"/>
              <a:t> </a:t>
            </a:r>
            <a:r>
              <a:rPr lang="en-US" altLang="en-US" dirty="0" err="1"/>
              <a:t>todas</a:t>
            </a:r>
            <a:r>
              <a:rPr lang="en-US" altLang="en-US" dirty="0"/>
              <a:t> sus </a:t>
            </a:r>
            <a:r>
              <a:rPr lang="en-US" altLang="en-US" dirty="0" err="1"/>
              <a:t>herramients</a:t>
            </a:r>
            <a:r>
              <a:rPr lang="en-US" altLang="en-US" dirty="0"/>
              <a:t> y que ha </a:t>
            </a:r>
            <a:r>
              <a:rPr lang="en-US" altLang="en-US" dirty="0" err="1"/>
              <a:t>vuelto</a:t>
            </a:r>
            <a:r>
              <a:rPr lang="en-US" altLang="en-US" dirty="0"/>
              <a:t> a </a:t>
            </a:r>
            <a:r>
              <a:rPr lang="en-US" altLang="en-US" dirty="0" err="1"/>
              <a:t>montar</a:t>
            </a:r>
            <a:r>
              <a:rPr lang="en-US" altLang="en-US" dirty="0"/>
              <a:t> </a:t>
            </a:r>
            <a:r>
              <a:rPr lang="en-US" altLang="en-US" dirty="0" err="1"/>
              <a:t>todas</a:t>
            </a:r>
            <a:r>
              <a:rPr lang="en-US" altLang="en-US" dirty="0"/>
              <a:t> las </a:t>
            </a:r>
            <a:r>
              <a:rPr lang="en-US" altLang="en-US" dirty="0" err="1"/>
              <a:t>partes</a:t>
            </a:r>
            <a:r>
              <a:rPr lang="en-US" altLang="en-US" dirty="0"/>
              <a:t> del </a:t>
            </a:r>
            <a:r>
              <a:rPr lang="en-US" altLang="en-US" dirty="0" err="1"/>
              <a:t>equipo</a:t>
            </a:r>
            <a:r>
              <a:rPr lang="en-US" altLang="en-US" dirty="0"/>
              <a:t>.</a:t>
            </a:r>
          </a:p>
        </p:txBody>
      </p:sp>
      <p:sp>
        <p:nvSpPr>
          <p:cNvPr id="76804" name="Text Box 5">
            <a:extLst>
              <a:ext uri="{FF2B5EF4-FFF2-40B4-BE49-F238E27FC236}">
                <a16:creationId xmlns:a16="http://schemas.microsoft.com/office/drawing/2014/main" id="{6FB1944B-ADB5-4F2A-9F7C-472F9583B1CE}"/>
              </a:ext>
            </a:extLst>
          </p:cNvPr>
          <p:cNvSpPr txBox="1">
            <a:spLocks noChangeArrowheads="1"/>
          </p:cNvSpPr>
          <p:nvPr/>
        </p:nvSpPr>
        <p:spPr bwMode="auto">
          <a:xfrm>
            <a:off x="706438" y="3098800"/>
            <a:ext cx="5562600" cy="1287463"/>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2</a:t>
            </a:r>
            <a:endParaRPr lang="en-US" altLang="en-US" sz="2000" dirty="0"/>
          </a:p>
          <a:p>
            <a:pPr algn="ctr">
              <a:lnSpc>
                <a:spcPct val="75000"/>
              </a:lnSpc>
            </a:pPr>
            <a:r>
              <a:rPr lang="en-US" altLang="en-US" sz="1600" dirty="0"/>
              <a:t>DECIRLE A LOS TRABAJADORES</a:t>
            </a:r>
            <a:r>
              <a:rPr lang="es-ES_tradnl" altLang="en-US" sz="1600" dirty="0"/>
              <a:t> QUE LOS SEGUROS O ETIQUETAS SE VAN A QUITAR</a:t>
            </a:r>
            <a:endParaRPr lang="es-ES_tradnl" altLang="en-US" sz="2000" dirty="0"/>
          </a:p>
          <a:p>
            <a:pPr algn="ctr">
              <a:lnSpc>
                <a:spcPct val="75000"/>
              </a:lnSpc>
            </a:pPr>
            <a:endParaRPr lang="es-ES_tradnl" altLang="en-US" sz="2000" dirty="0"/>
          </a:p>
          <a:p>
            <a:pPr algn="ctr">
              <a:lnSpc>
                <a:spcPct val="75000"/>
              </a:lnSpc>
            </a:pPr>
            <a:r>
              <a:rPr lang="en-US" altLang="en-US" dirty="0" err="1"/>
              <a:t>Verifique</a:t>
            </a:r>
            <a:r>
              <a:rPr lang="en-US" altLang="en-US" dirty="0"/>
              <a:t> la zona de </a:t>
            </a:r>
            <a:r>
              <a:rPr lang="en-US" altLang="en-US" dirty="0" err="1"/>
              <a:t>trabajo</a:t>
            </a:r>
            <a:r>
              <a:rPr lang="en-US" altLang="en-US" dirty="0"/>
              <a:t> y </a:t>
            </a:r>
            <a:r>
              <a:rPr lang="en-US" altLang="en-US" dirty="0" err="1"/>
              <a:t>asegúrese</a:t>
            </a:r>
            <a:r>
              <a:rPr lang="en-US" altLang="en-US" dirty="0"/>
              <a:t> que </a:t>
            </a:r>
            <a:r>
              <a:rPr lang="en-US" altLang="en-US" dirty="0" err="1"/>
              <a:t>todos</a:t>
            </a:r>
            <a:r>
              <a:rPr lang="en-US" altLang="en-US" dirty="0"/>
              <a:t> los </a:t>
            </a:r>
            <a:r>
              <a:rPr lang="en-US" altLang="en-US" dirty="0" err="1"/>
              <a:t>trabajadores</a:t>
            </a:r>
            <a:r>
              <a:rPr lang="en-US" altLang="en-US" dirty="0"/>
              <a:t> </a:t>
            </a:r>
            <a:r>
              <a:rPr lang="en-US" altLang="en-US" dirty="0" err="1"/>
              <a:t>están</a:t>
            </a:r>
            <a:r>
              <a:rPr lang="en-US" altLang="en-US" dirty="0"/>
              <a:t> </a:t>
            </a:r>
            <a:r>
              <a:rPr lang="en-US" altLang="en-US" dirty="0" err="1"/>
              <a:t>fuera</a:t>
            </a:r>
            <a:r>
              <a:rPr lang="en-US" altLang="en-US" dirty="0"/>
              <a:t> de la zona.</a:t>
            </a:r>
          </a:p>
        </p:txBody>
      </p:sp>
      <p:sp>
        <p:nvSpPr>
          <p:cNvPr id="76805" name="Text Box 6">
            <a:extLst>
              <a:ext uri="{FF2B5EF4-FFF2-40B4-BE49-F238E27FC236}">
                <a16:creationId xmlns:a16="http://schemas.microsoft.com/office/drawing/2014/main" id="{1E7BE368-24C1-4CA7-8AEA-B98F244D1981}"/>
              </a:ext>
            </a:extLst>
          </p:cNvPr>
          <p:cNvSpPr txBox="1">
            <a:spLocks noChangeArrowheads="1"/>
          </p:cNvSpPr>
          <p:nvPr/>
        </p:nvSpPr>
        <p:spPr bwMode="auto">
          <a:xfrm>
            <a:off x="685800" y="4862513"/>
            <a:ext cx="5562600" cy="1103312"/>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3</a:t>
            </a:r>
            <a:endParaRPr lang="en-US" altLang="en-US" sz="2000" dirty="0"/>
          </a:p>
          <a:p>
            <a:pPr algn="ctr">
              <a:lnSpc>
                <a:spcPct val="75000"/>
              </a:lnSpc>
            </a:pPr>
            <a:r>
              <a:rPr lang="en-US" altLang="en-US" sz="1600" dirty="0"/>
              <a:t>VERIFICAR LOS CONTROLES DE POTENCIA</a:t>
            </a:r>
            <a:endParaRPr lang="en-US" altLang="en-US" sz="2000" dirty="0"/>
          </a:p>
          <a:p>
            <a:pPr algn="ctr">
              <a:lnSpc>
                <a:spcPct val="75000"/>
              </a:lnSpc>
            </a:pPr>
            <a:endParaRPr lang="en-US" altLang="en-US" sz="2000" dirty="0"/>
          </a:p>
          <a:p>
            <a:pPr algn="ctr">
              <a:lnSpc>
                <a:spcPct val="75000"/>
              </a:lnSpc>
            </a:pPr>
            <a:r>
              <a:rPr lang="en-US" altLang="en-US" dirty="0" err="1"/>
              <a:t>Asegúrese</a:t>
            </a:r>
            <a:r>
              <a:rPr lang="en-US" altLang="en-US" dirty="0"/>
              <a:t> que los </a:t>
            </a:r>
            <a:r>
              <a:rPr lang="en-US" altLang="en-US" dirty="0" err="1"/>
              <a:t>controles</a:t>
            </a:r>
            <a:r>
              <a:rPr lang="en-US" altLang="en-US" dirty="0"/>
              <a:t> de </a:t>
            </a:r>
            <a:r>
              <a:rPr lang="en-US" altLang="en-US" dirty="0" err="1"/>
              <a:t>marcha</a:t>
            </a:r>
            <a:r>
              <a:rPr lang="en-US" altLang="en-US" dirty="0"/>
              <a:t> </a:t>
            </a:r>
            <a:r>
              <a:rPr lang="en-US" altLang="en-US" dirty="0" err="1"/>
              <a:t>están</a:t>
            </a:r>
            <a:r>
              <a:rPr lang="en-US" altLang="en-US" dirty="0"/>
              <a:t> </a:t>
            </a:r>
            <a:r>
              <a:rPr lang="en-US" altLang="en-US" dirty="0" err="1"/>
              <a:t>en</a:t>
            </a:r>
            <a:r>
              <a:rPr lang="en-US" altLang="en-US" dirty="0"/>
              <a:t> punto </a:t>
            </a:r>
            <a:r>
              <a:rPr lang="en-US" altLang="en-US" dirty="0" err="1"/>
              <a:t>muerto</a:t>
            </a:r>
            <a:r>
              <a:rPr lang="en-US" altLang="en-US" dirty="0"/>
              <a:t> ó </a:t>
            </a:r>
            <a:r>
              <a:rPr lang="en-US" altLang="en-US" dirty="0" err="1"/>
              <a:t>puesto</a:t>
            </a:r>
            <a:r>
              <a:rPr lang="en-US" altLang="en-US" dirty="0"/>
              <a:t> </a:t>
            </a:r>
            <a:r>
              <a:rPr lang="en-US" altLang="en-US" dirty="0" err="1"/>
              <a:t>en</a:t>
            </a:r>
            <a:r>
              <a:rPr lang="en-US" altLang="en-US" dirty="0"/>
              <a:t> -</a:t>
            </a:r>
            <a:r>
              <a:rPr lang="en-US" altLang="en-US" dirty="0" err="1"/>
              <a:t>apagado</a:t>
            </a:r>
            <a:r>
              <a:rPr lang="en-US" altLang="en-US" dirty="0"/>
              <a:t>-.</a:t>
            </a:r>
          </a:p>
        </p:txBody>
      </p:sp>
      <p:sp>
        <p:nvSpPr>
          <p:cNvPr id="76806" name="Text Box 7">
            <a:extLst>
              <a:ext uri="{FF2B5EF4-FFF2-40B4-BE49-F238E27FC236}">
                <a16:creationId xmlns:a16="http://schemas.microsoft.com/office/drawing/2014/main" id="{698E37C0-F32C-405A-8D18-D192ADBACAC3}"/>
              </a:ext>
            </a:extLst>
          </p:cNvPr>
          <p:cNvSpPr txBox="1">
            <a:spLocks noChangeArrowheads="1"/>
          </p:cNvSpPr>
          <p:nvPr/>
        </p:nvSpPr>
        <p:spPr bwMode="auto">
          <a:xfrm>
            <a:off x="722313" y="6281738"/>
            <a:ext cx="5562600" cy="942975"/>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4</a:t>
            </a:r>
            <a:endParaRPr lang="en-US" altLang="en-US" sz="2000" dirty="0"/>
          </a:p>
          <a:p>
            <a:pPr algn="ctr">
              <a:lnSpc>
                <a:spcPct val="75000"/>
              </a:lnSpc>
            </a:pPr>
            <a:r>
              <a:rPr lang="en-US" altLang="en-US" sz="1600" dirty="0"/>
              <a:t>QUITAR EL SEGURO O ETIQUETA</a:t>
            </a:r>
            <a:endParaRPr lang="en-US" altLang="en-US" sz="2000" dirty="0"/>
          </a:p>
          <a:p>
            <a:pPr algn="ctr">
              <a:lnSpc>
                <a:spcPct val="75000"/>
              </a:lnSpc>
            </a:pPr>
            <a:endParaRPr lang="en-US" altLang="en-US" sz="2000" dirty="0"/>
          </a:p>
          <a:p>
            <a:pPr algn="ctr">
              <a:lnSpc>
                <a:spcPct val="75000"/>
              </a:lnSpc>
            </a:pPr>
            <a:r>
              <a:rPr lang="en-US" altLang="en-US" dirty="0"/>
              <a:t>La persona que </a:t>
            </a:r>
            <a:r>
              <a:rPr lang="en-US" altLang="en-US" dirty="0" err="1"/>
              <a:t>puso</a:t>
            </a:r>
            <a:r>
              <a:rPr lang="en-US" altLang="en-US" dirty="0"/>
              <a:t> el </a:t>
            </a:r>
            <a:r>
              <a:rPr lang="en-US" altLang="en-US" dirty="0" err="1"/>
              <a:t>seguro</a:t>
            </a:r>
            <a:r>
              <a:rPr lang="en-US" altLang="en-US" dirty="0"/>
              <a:t> es la persona que la debe </a:t>
            </a:r>
            <a:r>
              <a:rPr lang="en-US" altLang="en-US" dirty="0" err="1"/>
              <a:t>quitar</a:t>
            </a:r>
            <a:r>
              <a:rPr lang="en-US" altLang="en-US" dirty="0"/>
              <a:t>.</a:t>
            </a:r>
          </a:p>
        </p:txBody>
      </p:sp>
      <p:sp>
        <p:nvSpPr>
          <p:cNvPr id="76807" name="Text Box 8">
            <a:extLst>
              <a:ext uri="{FF2B5EF4-FFF2-40B4-BE49-F238E27FC236}">
                <a16:creationId xmlns:a16="http://schemas.microsoft.com/office/drawing/2014/main" id="{B0235439-403C-4E8B-945E-0016B2CA4A27}"/>
              </a:ext>
            </a:extLst>
          </p:cNvPr>
          <p:cNvSpPr txBox="1">
            <a:spLocks noChangeArrowheads="1"/>
          </p:cNvSpPr>
          <p:nvPr/>
        </p:nvSpPr>
        <p:spPr bwMode="auto">
          <a:xfrm>
            <a:off x="720725" y="7700963"/>
            <a:ext cx="5562600" cy="942975"/>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5</a:t>
            </a:r>
            <a:endParaRPr lang="en-US" altLang="en-US" sz="2000" dirty="0"/>
          </a:p>
          <a:p>
            <a:pPr algn="ctr">
              <a:lnSpc>
                <a:spcPct val="75000"/>
              </a:lnSpc>
            </a:pPr>
            <a:r>
              <a:rPr lang="en-US" altLang="en-US" sz="1600" dirty="0"/>
              <a:t>VOLVER A PRENDER LA MAQUINA</a:t>
            </a:r>
            <a:endParaRPr lang="en-US" altLang="en-US" sz="2000" dirty="0"/>
          </a:p>
          <a:p>
            <a:pPr algn="ctr">
              <a:lnSpc>
                <a:spcPct val="75000"/>
              </a:lnSpc>
            </a:pPr>
            <a:endParaRPr lang="en-US" altLang="en-US" sz="2000" dirty="0"/>
          </a:p>
          <a:p>
            <a:pPr algn="ctr">
              <a:lnSpc>
                <a:spcPct val="75000"/>
              </a:lnSpc>
            </a:pPr>
            <a:r>
              <a:rPr lang="en-US" altLang="en-US" dirty="0" err="1"/>
              <a:t>Asegúrese</a:t>
            </a:r>
            <a:r>
              <a:rPr lang="en-US" altLang="en-US" dirty="0"/>
              <a:t> que los </a:t>
            </a:r>
            <a:r>
              <a:rPr lang="en-US" altLang="en-US" dirty="0" err="1"/>
              <a:t>controles</a:t>
            </a:r>
            <a:r>
              <a:rPr lang="en-US" altLang="en-US" dirty="0"/>
              <a:t> </a:t>
            </a:r>
            <a:r>
              <a:rPr lang="en-US" altLang="en-US" dirty="0" err="1"/>
              <a:t>estén</a:t>
            </a:r>
            <a:r>
              <a:rPr lang="en-US" altLang="en-US" dirty="0"/>
              <a:t> </a:t>
            </a:r>
            <a:r>
              <a:rPr lang="en-US" altLang="en-US" dirty="0" err="1"/>
              <a:t>en</a:t>
            </a:r>
            <a:r>
              <a:rPr lang="en-US" altLang="en-US" dirty="0"/>
              <a:t> punto </a:t>
            </a:r>
            <a:r>
              <a:rPr lang="en-US" altLang="en-US" dirty="0" err="1"/>
              <a:t>muerto</a:t>
            </a:r>
            <a:r>
              <a:rPr lang="en-US" altLang="en-US" dirty="0"/>
              <a:t> o </a:t>
            </a:r>
            <a:r>
              <a:rPr lang="en-US" altLang="en-US" dirty="0" err="1"/>
              <a:t>apagados</a:t>
            </a:r>
            <a:r>
              <a:rPr lang="en-US" altLang="en-US" dirty="0"/>
              <a:t>.</a:t>
            </a:r>
          </a:p>
        </p:txBody>
      </p:sp>
      <p:sp>
        <p:nvSpPr>
          <p:cNvPr id="76808" name="Text Box 9">
            <a:extLst>
              <a:ext uri="{FF2B5EF4-FFF2-40B4-BE49-F238E27FC236}">
                <a16:creationId xmlns:a16="http://schemas.microsoft.com/office/drawing/2014/main" id="{67BFEC3E-2F79-4F65-80E3-A2593A03C22D}"/>
              </a:ext>
            </a:extLst>
          </p:cNvPr>
          <p:cNvSpPr txBox="1">
            <a:spLocks noChangeArrowheads="1"/>
          </p:cNvSpPr>
          <p:nvPr/>
        </p:nvSpPr>
        <p:spPr bwMode="auto">
          <a:xfrm>
            <a:off x="209550" y="523875"/>
            <a:ext cx="64960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Quitando</a:t>
            </a:r>
            <a:r>
              <a:rPr lang="en-US" altLang="en-US" sz="2800" dirty="0"/>
              <a:t> los </a:t>
            </a:r>
            <a:r>
              <a:rPr lang="en-US" altLang="en-US" sz="2800" dirty="0" err="1"/>
              <a:t>dispositivos</a:t>
            </a:r>
            <a:r>
              <a:rPr lang="en-US" altLang="en-US" sz="2800" dirty="0"/>
              <a:t> y </a:t>
            </a:r>
            <a:r>
              <a:rPr lang="en-US" altLang="en-US" sz="2800" dirty="0" err="1"/>
              <a:t>etiquetas</a:t>
            </a:r>
            <a:endParaRPr lang="en-US" altLang="en-US" sz="2800" dirty="0"/>
          </a:p>
        </p:txBody>
      </p:sp>
      <p:sp>
        <p:nvSpPr>
          <p:cNvPr id="10" name="AutoShape 16">
            <a:extLst>
              <a:ext uri="{FF2B5EF4-FFF2-40B4-BE49-F238E27FC236}">
                <a16:creationId xmlns:a16="http://schemas.microsoft.com/office/drawing/2014/main" id="{35BE3F90-112B-4C93-8BA9-5253C6AE35A6}"/>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ext Box 4">
            <a:extLst>
              <a:ext uri="{FF2B5EF4-FFF2-40B4-BE49-F238E27FC236}">
                <a16:creationId xmlns:a16="http://schemas.microsoft.com/office/drawing/2014/main" id="{6B0E8058-E70E-41D9-BF2F-793484C986AF}"/>
              </a:ext>
            </a:extLst>
          </p:cNvPr>
          <p:cNvSpPr txBox="1">
            <a:spLocks noChangeArrowheads="1"/>
          </p:cNvSpPr>
          <p:nvPr/>
        </p:nvSpPr>
        <p:spPr bwMode="auto">
          <a:xfrm>
            <a:off x="711200" y="2443163"/>
            <a:ext cx="5562600" cy="758825"/>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1</a:t>
            </a:r>
            <a:endParaRPr lang="en-US" altLang="en-US" sz="2000" dirty="0"/>
          </a:p>
          <a:p>
            <a:pPr algn="ctr">
              <a:lnSpc>
                <a:spcPct val="75000"/>
              </a:lnSpc>
            </a:pPr>
            <a:endParaRPr lang="en-US" altLang="en-US" sz="2000" dirty="0"/>
          </a:p>
          <a:p>
            <a:pPr algn="ctr">
              <a:lnSpc>
                <a:spcPct val="75000"/>
              </a:lnSpc>
            </a:pPr>
            <a:r>
              <a:rPr lang="en-US" altLang="en-US" dirty="0"/>
              <a:t>Remove all tools and materials near the equipment.</a:t>
            </a:r>
            <a:endParaRPr lang="en-US" altLang="en-US" sz="1200" b="0" dirty="0"/>
          </a:p>
        </p:txBody>
      </p:sp>
      <p:sp>
        <p:nvSpPr>
          <p:cNvPr id="78851" name="Text Box 5">
            <a:extLst>
              <a:ext uri="{FF2B5EF4-FFF2-40B4-BE49-F238E27FC236}">
                <a16:creationId xmlns:a16="http://schemas.microsoft.com/office/drawing/2014/main" id="{BE09C2D8-90D4-4252-93B4-C1591BCE2112}"/>
              </a:ext>
            </a:extLst>
          </p:cNvPr>
          <p:cNvSpPr txBox="1">
            <a:spLocks noChangeArrowheads="1"/>
          </p:cNvSpPr>
          <p:nvPr/>
        </p:nvSpPr>
        <p:spPr bwMode="auto">
          <a:xfrm>
            <a:off x="711200" y="3767138"/>
            <a:ext cx="5562600" cy="742950"/>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2</a:t>
            </a:r>
            <a:endParaRPr lang="en-US" altLang="en-US" dirty="0"/>
          </a:p>
          <a:p>
            <a:pPr algn="ctr">
              <a:lnSpc>
                <a:spcPct val="75000"/>
              </a:lnSpc>
            </a:pPr>
            <a:endParaRPr lang="es-ES_tradnl" altLang="en-US" dirty="0"/>
          </a:p>
          <a:p>
            <a:pPr algn="ctr"/>
            <a:r>
              <a:rPr lang="en-US" altLang="en-US" dirty="0"/>
              <a:t>Make sure no workers are near the equipment.</a:t>
            </a:r>
          </a:p>
        </p:txBody>
      </p:sp>
      <p:sp>
        <p:nvSpPr>
          <p:cNvPr id="78852" name="Text Box 6">
            <a:extLst>
              <a:ext uri="{FF2B5EF4-FFF2-40B4-BE49-F238E27FC236}">
                <a16:creationId xmlns:a16="http://schemas.microsoft.com/office/drawing/2014/main" id="{D098A469-A21F-479D-B2BE-DD6EC6544339}"/>
              </a:ext>
            </a:extLst>
          </p:cNvPr>
          <p:cNvSpPr txBox="1">
            <a:spLocks noChangeArrowheads="1"/>
          </p:cNvSpPr>
          <p:nvPr/>
        </p:nvSpPr>
        <p:spPr bwMode="auto">
          <a:xfrm>
            <a:off x="711200" y="5129213"/>
            <a:ext cx="5562600" cy="690562"/>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3</a:t>
            </a:r>
            <a:endParaRPr lang="en-US" altLang="en-US" sz="2000" dirty="0"/>
          </a:p>
          <a:p>
            <a:pPr algn="ctr">
              <a:lnSpc>
                <a:spcPct val="75000"/>
              </a:lnSpc>
            </a:pPr>
            <a:endParaRPr lang="en-US" altLang="en-US" dirty="0"/>
          </a:p>
          <a:p>
            <a:pPr algn="ctr">
              <a:lnSpc>
                <a:spcPct val="75000"/>
              </a:lnSpc>
            </a:pPr>
            <a:r>
              <a:rPr lang="en-US" altLang="en-US" dirty="0"/>
              <a:t>Remove the lockout or tagout devices.</a:t>
            </a:r>
          </a:p>
        </p:txBody>
      </p:sp>
      <p:sp>
        <p:nvSpPr>
          <p:cNvPr id="78853" name="Text Box 7">
            <a:extLst>
              <a:ext uri="{FF2B5EF4-FFF2-40B4-BE49-F238E27FC236}">
                <a16:creationId xmlns:a16="http://schemas.microsoft.com/office/drawing/2014/main" id="{5C5D8951-3293-470E-A79E-00F5068BD41C}"/>
              </a:ext>
            </a:extLst>
          </p:cNvPr>
          <p:cNvSpPr txBox="1">
            <a:spLocks noChangeArrowheads="1"/>
          </p:cNvSpPr>
          <p:nvPr/>
        </p:nvSpPr>
        <p:spPr bwMode="auto">
          <a:xfrm>
            <a:off x="711200" y="6226175"/>
            <a:ext cx="5562600" cy="758825"/>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4</a:t>
            </a:r>
            <a:endParaRPr lang="en-US" altLang="en-US" sz="2000" dirty="0"/>
          </a:p>
          <a:p>
            <a:pPr algn="ctr">
              <a:lnSpc>
                <a:spcPct val="75000"/>
              </a:lnSpc>
            </a:pPr>
            <a:endParaRPr lang="en-US" altLang="en-US" sz="2000" dirty="0"/>
          </a:p>
          <a:p>
            <a:pPr algn="ctr">
              <a:lnSpc>
                <a:spcPct val="75000"/>
              </a:lnSpc>
            </a:pPr>
            <a:r>
              <a:rPr lang="en-US" altLang="en-US" dirty="0"/>
              <a:t>Energize the equipment.</a:t>
            </a:r>
          </a:p>
        </p:txBody>
      </p:sp>
      <p:sp>
        <p:nvSpPr>
          <p:cNvPr id="78854" name="Text Box 8">
            <a:extLst>
              <a:ext uri="{FF2B5EF4-FFF2-40B4-BE49-F238E27FC236}">
                <a16:creationId xmlns:a16="http://schemas.microsoft.com/office/drawing/2014/main" id="{4434EC79-8329-4520-9009-E0DED527572D}"/>
              </a:ext>
            </a:extLst>
          </p:cNvPr>
          <p:cNvSpPr txBox="1">
            <a:spLocks noChangeArrowheads="1"/>
          </p:cNvSpPr>
          <p:nvPr/>
        </p:nvSpPr>
        <p:spPr bwMode="auto">
          <a:xfrm>
            <a:off x="711200" y="7391400"/>
            <a:ext cx="5562600" cy="758825"/>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5</a:t>
            </a:r>
            <a:endParaRPr lang="en-US" altLang="en-US" sz="2000" dirty="0"/>
          </a:p>
          <a:p>
            <a:pPr algn="ctr">
              <a:lnSpc>
                <a:spcPct val="75000"/>
              </a:lnSpc>
            </a:pPr>
            <a:endParaRPr lang="en-US" altLang="en-US" sz="2000" dirty="0"/>
          </a:p>
          <a:p>
            <a:pPr algn="ctr">
              <a:lnSpc>
                <a:spcPct val="75000"/>
              </a:lnSpc>
            </a:pPr>
            <a:r>
              <a:rPr lang="en-US" altLang="en-US" dirty="0"/>
              <a:t>Turn off everything and repeat the energy control steps.</a:t>
            </a:r>
            <a:endParaRPr lang="en-US" altLang="en-US" sz="1200" b="0" dirty="0"/>
          </a:p>
        </p:txBody>
      </p:sp>
      <p:sp>
        <p:nvSpPr>
          <p:cNvPr id="78855" name="Text Box 13">
            <a:extLst>
              <a:ext uri="{FF2B5EF4-FFF2-40B4-BE49-F238E27FC236}">
                <a16:creationId xmlns:a16="http://schemas.microsoft.com/office/drawing/2014/main" id="{89836FE5-5291-4EA8-B90B-ACAD3F86631A}"/>
              </a:ext>
            </a:extLst>
          </p:cNvPr>
          <p:cNvSpPr txBox="1">
            <a:spLocks noChangeArrowheads="1"/>
          </p:cNvSpPr>
          <p:nvPr/>
        </p:nvSpPr>
        <p:spPr bwMode="auto">
          <a:xfrm>
            <a:off x="711200" y="1519238"/>
            <a:ext cx="5562600" cy="64452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317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1600"/>
              <a:t>When lockout and tagout devices must be removed momentarily to test or adjust the equipment, the following steps must be followed.</a:t>
            </a:r>
            <a:endParaRPr lang="en-US" altLang="en-US"/>
          </a:p>
        </p:txBody>
      </p:sp>
      <p:sp>
        <p:nvSpPr>
          <p:cNvPr id="78857" name="Text Box 16">
            <a:extLst>
              <a:ext uri="{FF2B5EF4-FFF2-40B4-BE49-F238E27FC236}">
                <a16:creationId xmlns:a16="http://schemas.microsoft.com/office/drawing/2014/main" id="{DFC7F3AD-E58D-42C8-A4D2-337E53E42E27}"/>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Testing and adjusting</a:t>
            </a:r>
          </a:p>
        </p:txBody>
      </p:sp>
      <p:sp>
        <p:nvSpPr>
          <p:cNvPr id="11" name="AutoShape 16">
            <a:extLst>
              <a:ext uri="{FF2B5EF4-FFF2-40B4-BE49-F238E27FC236}">
                <a16:creationId xmlns:a16="http://schemas.microsoft.com/office/drawing/2014/main" id="{EF428FB8-8988-4363-AA86-9FC3C2EDC32B}"/>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Text Box 11">
            <a:extLst>
              <a:ext uri="{FF2B5EF4-FFF2-40B4-BE49-F238E27FC236}">
                <a16:creationId xmlns:a16="http://schemas.microsoft.com/office/drawing/2014/main" id="{069BFA89-E20A-4DF8-B2FD-F89D4E6DA564}"/>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err="1"/>
              <a:t>Probando</a:t>
            </a:r>
            <a:r>
              <a:rPr lang="en-US" altLang="en-US" sz="2800" dirty="0"/>
              <a:t> y </a:t>
            </a:r>
            <a:r>
              <a:rPr lang="en-US" altLang="en-US" sz="2800" dirty="0" err="1"/>
              <a:t>ajustando</a:t>
            </a:r>
            <a:endParaRPr lang="en-US" altLang="en-US" sz="2800" dirty="0"/>
          </a:p>
        </p:txBody>
      </p:sp>
      <p:sp>
        <p:nvSpPr>
          <p:cNvPr id="80900" name="Text Box 3">
            <a:extLst>
              <a:ext uri="{FF2B5EF4-FFF2-40B4-BE49-F238E27FC236}">
                <a16:creationId xmlns:a16="http://schemas.microsoft.com/office/drawing/2014/main" id="{AE75233A-7B24-4B6E-9D17-BE00CB034B13}"/>
              </a:ext>
            </a:extLst>
          </p:cNvPr>
          <p:cNvSpPr txBox="1">
            <a:spLocks noChangeArrowheads="1"/>
          </p:cNvSpPr>
          <p:nvPr/>
        </p:nvSpPr>
        <p:spPr bwMode="auto">
          <a:xfrm>
            <a:off x="711200" y="2443163"/>
            <a:ext cx="5562600" cy="758825"/>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1</a:t>
            </a:r>
            <a:endParaRPr lang="en-US" altLang="en-US" sz="2000" dirty="0"/>
          </a:p>
          <a:p>
            <a:pPr algn="ctr">
              <a:lnSpc>
                <a:spcPct val="75000"/>
              </a:lnSpc>
            </a:pPr>
            <a:endParaRPr lang="en-US" altLang="en-US" sz="2000" dirty="0"/>
          </a:p>
          <a:p>
            <a:pPr algn="ctr">
              <a:lnSpc>
                <a:spcPct val="75000"/>
              </a:lnSpc>
            </a:pPr>
            <a:r>
              <a:rPr lang="en-US" altLang="en-US" dirty="0"/>
              <a:t>Quite </a:t>
            </a:r>
            <a:r>
              <a:rPr lang="en-US" altLang="en-US" dirty="0" err="1"/>
              <a:t>todas</a:t>
            </a:r>
            <a:r>
              <a:rPr lang="en-US" altLang="en-US" dirty="0"/>
              <a:t> las </a:t>
            </a:r>
            <a:r>
              <a:rPr lang="en-US" altLang="en-US" dirty="0" err="1"/>
              <a:t>herramientas</a:t>
            </a:r>
            <a:r>
              <a:rPr lang="en-US" altLang="en-US" dirty="0"/>
              <a:t> y </a:t>
            </a:r>
            <a:r>
              <a:rPr lang="en-US" altLang="en-US" dirty="0" err="1"/>
              <a:t>materiales</a:t>
            </a:r>
            <a:r>
              <a:rPr lang="en-US" altLang="en-US" dirty="0"/>
              <a:t> </a:t>
            </a:r>
            <a:r>
              <a:rPr lang="en-US" altLang="en-US" dirty="0" err="1"/>
              <a:t>cerca</a:t>
            </a:r>
            <a:r>
              <a:rPr lang="en-US" altLang="en-US" dirty="0"/>
              <a:t> del </a:t>
            </a:r>
            <a:r>
              <a:rPr lang="en-US" altLang="en-US" dirty="0" err="1"/>
              <a:t>equipo</a:t>
            </a:r>
            <a:r>
              <a:rPr lang="en-US" altLang="en-US" dirty="0"/>
              <a:t>.</a:t>
            </a:r>
            <a:endParaRPr lang="en-US" altLang="en-US" sz="1200" b="0" dirty="0"/>
          </a:p>
        </p:txBody>
      </p:sp>
      <p:sp>
        <p:nvSpPr>
          <p:cNvPr id="80901" name="Text Box 4">
            <a:extLst>
              <a:ext uri="{FF2B5EF4-FFF2-40B4-BE49-F238E27FC236}">
                <a16:creationId xmlns:a16="http://schemas.microsoft.com/office/drawing/2014/main" id="{583ABD97-F482-4585-9B67-7B2DE4FC8A56}"/>
              </a:ext>
            </a:extLst>
          </p:cNvPr>
          <p:cNvSpPr txBox="1">
            <a:spLocks noChangeArrowheads="1"/>
          </p:cNvSpPr>
          <p:nvPr/>
        </p:nvSpPr>
        <p:spPr bwMode="auto">
          <a:xfrm>
            <a:off x="711200" y="3767138"/>
            <a:ext cx="5562600" cy="742950"/>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2</a:t>
            </a:r>
          </a:p>
          <a:p>
            <a:pPr algn="ctr">
              <a:lnSpc>
                <a:spcPct val="75000"/>
              </a:lnSpc>
            </a:pPr>
            <a:endParaRPr lang="es-ES_tradnl" altLang="en-US" dirty="0"/>
          </a:p>
          <a:p>
            <a:pPr algn="ctr"/>
            <a:r>
              <a:rPr lang="en-US" altLang="en-US" dirty="0" err="1"/>
              <a:t>Asegúrese</a:t>
            </a:r>
            <a:r>
              <a:rPr lang="en-US" altLang="en-US" dirty="0"/>
              <a:t> que no hay </a:t>
            </a:r>
            <a:r>
              <a:rPr lang="en-US" altLang="en-US" dirty="0" err="1"/>
              <a:t>trabajadores</a:t>
            </a:r>
            <a:r>
              <a:rPr lang="en-US" altLang="en-US" dirty="0"/>
              <a:t> </a:t>
            </a:r>
            <a:r>
              <a:rPr lang="en-US" altLang="en-US" dirty="0" err="1"/>
              <a:t>cerca</a:t>
            </a:r>
            <a:r>
              <a:rPr lang="en-US" altLang="en-US" dirty="0"/>
              <a:t> del </a:t>
            </a:r>
            <a:r>
              <a:rPr lang="en-US" altLang="en-US" dirty="0" err="1"/>
              <a:t>equipo</a:t>
            </a:r>
            <a:r>
              <a:rPr lang="en-US" altLang="en-US" dirty="0"/>
              <a:t>.</a:t>
            </a:r>
          </a:p>
        </p:txBody>
      </p:sp>
      <p:sp>
        <p:nvSpPr>
          <p:cNvPr id="80902" name="Text Box 5">
            <a:extLst>
              <a:ext uri="{FF2B5EF4-FFF2-40B4-BE49-F238E27FC236}">
                <a16:creationId xmlns:a16="http://schemas.microsoft.com/office/drawing/2014/main" id="{D191632B-D100-41C2-94B5-3B99219E6EDB}"/>
              </a:ext>
            </a:extLst>
          </p:cNvPr>
          <p:cNvSpPr txBox="1">
            <a:spLocks noChangeArrowheads="1"/>
          </p:cNvSpPr>
          <p:nvPr/>
        </p:nvSpPr>
        <p:spPr bwMode="auto">
          <a:xfrm>
            <a:off x="711200" y="5129213"/>
            <a:ext cx="5562600" cy="690562"/>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3</a:t>
            </a:r>
            <a:endParaRPr lang="en-US" altLang="en-US" sz="2000" dirty="0"/>
          </a:p>
          <a:p>
            <a:pPr algn="ctr">
              <a:lnSpc>
                <a:spcPct val="75000"/>
              </a:lnSpc>
            </a:pPr>
            <a:endParaRPr lang="en-US" altLang="en-US" dirty="0"/>
          </a:p>
          <a:p>
            <a:pPr algn="ctr">
              <a:lnSpc>
                <a:spcPct val="75000"/>
              </a:lnSpc>
            </a:pPr>
            <a:r>
              <a:rPr lang="en-US" altLang="en-US" dirty="0"/>
              <a:t>Quite los </a:t>
            </a:r>
            <a:r>
              <a:rPr lang="en-US" altLang="en-US" dirty="0" err="1"/>
              <a:t>dispositivos</a:t>
            </a:r>
            <a:r>
              <a:rPr lang="en-US" altLang="en-US" dirty="0"/>
              <a:t> de </a:t>
            </a:r>
            <a:r>
              <a:rPr lang="en-US" altLang="en-US" dirty="0" err="1"/>
              <a:t>bloqueo</a:t>
            </a:r>
            <a:r>
              <a:rPr lang="en-US" altLang="en-US" dirty="0"/>
              <a:t> y las </a:t>
            </a:r>
            <a:r>
              <a:rPr lang="en-US" altLang="en-US" dirty="0" err="1"/>
              <a:t>etiquetas</a:t>
            </a:r>
            <a:r>
              <a:rPr lang="en-US" altLang="en-US" dirty="0"/>
              <a:t>.</a:t>
            </a:r>
            <a:endParaRPr lang="en-US" altLang="en-US" sz="1200" dirty="0"/>
          </a:p>
        </p:txBody>
      </p:sp>
      <p:sp>
        <p:nvSpPr>
          <p:cNvPr id="80903" name="Text Box 6">
            <a:extLst>
              <a:ext uri="{FF2B5EF4-FFF2-40B4-BE49-F238E27FC236}">
                <a16:creationId xmlns:a16="http://schemas.microsoft.com/office/drawing/2014/main" id="{C0357028-760C-429A-8089-118732FB18A2}"/>
              </a:ext>
            </a:extLst>
          </p:cNvPr>
          <p:cNvSpPr txBox="1">
            <a:spLocks noChangeArrowheads="1"/>
          </p:cNvSpPr>
          <p:nvPr/>
        </p:nvSpPr>
        <p:spPr bwMode="auto">
          <a:xfrm>
            <a:off x="711200" y="6226175"/>
            <a:ext cx="5562600" cy="758825"/>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4</a:t>
            </a:r>
            <a:endParaRPr lang="en-US" altLang="en-US" sz="2000" dirty="0"/>
          </a:p>
          <a:p>
            <a:pPr algn="ctr">
              <a:lnSpc>
                <a:spcPct val="75000"/>
              </a:lnSpc>
            </a:pPr>
            <a:endParaRPr lang="en-US" altLang="en-US" sz="2000" dirty="0"/>
          </a:p>
          <a:p>
            <a:pPr algn="ctr">
              <a:lnSpc>
                <a:spcPct val="75000"/>
              </a:lnSpc>
            </a:pPr>
            <a:r>
              <a:rPr lang="en-US" altLang="en-US" dirty="0" err="1"/>
              <a:t>Prenda</a:t>
            </a:r>
            <a:r>
              <a:rPr lang="en-US" altLang="en-US" dirty="0"/>
              <a:t> la </a:t>
            </a:r>
            <a:r>
              <a:rPr lang="en-US" altLang="en-US" dirty="0" err="1"/>
              <a:t>energía</a:t>
            </a:r>
            <a:r>
              <a:rPr lang="en-US" altLang="en-US" dirty="0"/>
              <a:t> y </a:t>
            </a:r>
            <a:r>
              <a:rPr lang="en-US" altLang="en-US" dirty="0" err="1"/>
              <a:t>pruebe</a:t>
            </a:r>
            <a:r>
              <a:rPr lang="en-US" altLang="en-US" dirty="0"/>
              <a:t> y </a:t>
            </a:r>
            <a:r>
              <a:rPr lang="en-US" altLang="en-US" dirty="0" err="1"/>
              <a:t>ajuste</a:t>
            </a:r>
            <a:r>
              <a:rPr lang="en-US" altLang="en-US" dirty="0"/>
              <a:t>.</a:t>
            </a:r>
            <a:endParaRPr lang="en-US" altLang="en-US" sz="1200" b="0" dirty="0"/>
          </a:p>
        </p:txBody>
      </p:sp>
      <p:sp>
        <p:nvSpPr>
          <p:cNvPr id="80904" name="Text Box 7">
            <a:extLst>
              <a:ext uri="{FF2B5EF4-FFF2-40B4-BE49-F238E27FC236}">
                <a16:creationId xmlns:a16="http://schemas.microsoft.com/office/drawing/2014/main" id="{6F824436-FDA4-4A93-9F2E-B9C4263F3B3A}"/>
              </a:ext>
            </a:extLst>
          </p:cNvPr>
          <p:cNvSpPr txBox="1">
            <a:spLocks noChangeArrowheads="1"/>
          </p:cNvSpPr>
          <p:nvPr/>
        </p:nvSpPr>
        <p:spPr bwMode="auto">
          <a:xfrm>
            <a:off x="711200" y="7391400"/>
            <a:ext cx="5562600" cy="758825"/>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2400" dirty="0"/>
              <a:t>5</a:t>
            </a:r>
            <a:endParaRPr lang="en-US" altLang="en-US" sz="2000" dirty="0"/>
          </a:p>
          <a:p>
            <a:pPr algn="ctr">
              <a:lnSpc>
                <a:spcPct val="75000"/>
              </a:lnSpc>
            </a:pPr>
            <a:endParaRPr lang="en-US" altLang="en-US" sz="2000" dirty="0"/>
          </a:p>
          <a:p>
            <a:pPr algn="ctr">
              <a:lnSpc>
                <a:spcPct val="75000"/>
              </a:lnSpc>
            </a:pPr>
            <a:r>
              <a:rPr lang="en-US" altLang="en-US" dirty="0" err="1"/>
              <a:t>Apague</a:t>
            </a:r>
            <a:r>
              <a:rPr lang="en-US" altLang="en-US" dirty="0"/>
              <a:t> </a:t>
            </a:r>
            <a:r>
              <a:rPr lang="en-US" altLang="en-US" dirty="0" err="1"/>
              <a:t>todo</a:t>
            </a:r>
            <a:r>
              <a:rPr lang="en-US" altLang="en-US" dirty="0"/>
              <a:t> y </a:t>
            </a:r>
            <a:r>
              <a:rPr lang="en-US" altLang="en-US" dirty="0" err="1"/>
              <a:t>repita</a:t>
            </a:r>
            <a:r>
              <a:rPr lang="en-US" altLang="en-US" dirty="0"/>
              <a:t> los </a:t>
            </a:r>
            <a:r>
              <a:rPr lang="en-US" altLang="en-US" dirty="0" err="1"/>
              <a:t>pasos</a:t>
            </a:r>
            <a:r>
              <a:rPr lang="en-US" altLang="en-US" dirty="0"/>
              <a:t> de control de </a:t>
            </a:r>
            <a:r>
              <a:rPr lang="en-US" altLang="en-US" dirty="0" err="1"/>
              <a:t>energía</a:t>
            </a:r>
            <a:r>
              <a:rPr lang="en-US" altLang="en-US" dirty="0"/>
              <a:t>.</a:t>
            </a:r>
            <a:endParaRPr lang="en-US" altLang="en-US" sz="1200" b="0" dirty="0"/>
          </a:p>
        </p:txBody>
      </p:sp>
      <p:sp>
        <p:nvSpPr>
          <p:cNvPr id="80905" name="Text Box 8">
            <a:extLst>
              <a:ext uri="{FF2B5EF4-FFF2-40B4-BE49-F238E27FC236}">
                <a16:creationId xmlns:a16="http://schemas.microsoft.com/office/drawing/2014/main" id="{00FA353F-5807-4F5B-A0B6-17B606B6631C}"/>
              </a:ext>
            </a:extLst>
          </p:cNvPr>
          <p:cNvSpPr txBox="1">
            <a:spLocks noChangeArrowheads="1"/>
          </p:cNvSpPr>
          <p:nvPr/>
        </p:nvSpPr>
        <p:spPr bwMode="auto">
          <a:xfrm>
            <a:off x="711200" y="1519238"/>
            <a:ext cx="5562600" cy="64452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317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lnSpc>
                <a:spcPct val="75000"/>
              </a:lnSpc>
            </a:pPr>
            <a:r>
              <a:rPr lang="en-US" altLang="en-US" sz="1600"/>
              <a:t>Cuando los seguros y etiquetas se tienen que quitar momentáneamente para probar o ajustar el equipo, los siguientes pasos se tienen que seguir.</a:t>
            </a:r>
            <a:endParaRPr lang="en-US" altLang="en-US"/>
          </a:p>
        </p:txBody>
      </p:sp>
      <p:sp>
        <p:nvSpPr>
          <p:cNvPr id="11" name="AutoShape 16">
            <a:extLst>
              <a:ext uri="{FF2B5EF4-FFF2-40B4-BE49-F238E27FC236}">
                <a16:creationId xmlns:a16="http://schemas.microsoft.com/office/drawing/2014/main" id="{8F6D3DC7-7D37-4DE9-8F9C-E03A253F2D62}"/>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2">
            <a:extLst>
              <a:ext uri="{FF2B5EF4-FFF2-40B4-BE49-F238E27FC236}">
                <a16:creationId xmlns:a16="http://schemas.microsoft.com/office/drawing/2014/main" id="{9F7EB999-DF9E-4D91-9B47-4D24A0DE7E7F}"/>
              </a:ext>
            </a:extLst>
          </p:cNvPr>
          <p:cNvSpPr txBox="1">
            <a:spLocks noChangeArrowheads="1"/>
          </p:cNvSpPr>
          <p:nvPr/>
        </p:nvSpPr>
        <p:spPr bwMode="auto">
          <a:xfrm>
            <a:off x="1066800" y="1295400"/>
            <a:ext cx="5105400" cy="72019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571500" indent="-11430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When servicing or maintenance is performed by a group, they can use a group lockout system if it affords a level of protection equivalent to that provided by a personal system.</a:t>
            </a:r>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r>
              <a:rPr lang="en-US" altLang="en-US"/>
              <a:t>Group lockout is when each Authorized Worker puts their individual lock on a group lock box that contains the key that activates the equipment which is being serviced.</a:t>
            </a:r>
          </a:p>
        </p:txBody>
      </p:sp>
      <p:sp>
        <p:nvSpPr>
          <p:cNvPr id="82948" name="Text Box 21">
            <a:extLst>
              <a:ext uri="{FF2B5EF4-FFF2-40B4-BE49-F238E27FC236}">
                <a16:creationId xmlns:a16="http://schemas.microsoft.com/office/drawing/2014/main" id="{C55A88D2-1EA1-4197-96A1-AA67556D82D4}"/>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Group lock out</a:t>
            </a:r>
          </a:p>
        </p:txBody>
      </p:sp>
      <p:grpSp>
        <p:nvGrpSpPr>
          <p:cNvPr id="82949" name="Group 40">
            <a:extLst>
              <a:ext uri="{FF2B5EF4-FFF2-40B4-BE49-F238E27FC236}">
                <a16:creationId xmlns:a16="http://schemas.microsoft.com/office/drawing/2014/main" id="{792B33F5-CDE4-49D4-87DC-E16DEECD9460}"/>
              </a:ext>
            </a:extLst>
          </p:cNvPr>
          <p:cNvGrpSpPr>
            <a:grpSpLocks/>
          </p:cNvGrpSpPr>
          <p:nvPr/>
        </p:nvGrpSpPr>
        <p:grpSpPr bwMode="auto">
          <a:xfrm>
            <a:off x="381000" y="2676525"/>
            <a:ext cx="6134100" cy="4600575"/>
            <a:chOff x="240" y="1686"/>
            <a:chExt cx="3864" cy="2898"/>
          </a:xfrm>
        </p:grpSpPr>
        <p:pic>
          <p:nvPicPr>
            <p:cNvPr id="82950" name="Picture 38" descr="C:\Documents and Settings\schwabtl.SCHWABTL-56480\Desktop\Group Lockout.jpg">
              <a:extLst>
                <a:ext uri="{FF2B5EF4-FFF2-40B4-BE49-F238E27FC236}">
                  <a16:creationId xmlns:a16="http://schemas.microsoft.com/office/drawing/2014/main" id="{2C6618F6-4EDF-42EF-91A6-435703380DCF}"/>
                </a:ext>
              </a:extLst>
            </p:cNvPr>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240" y="1686"/>
              <a:ext cx="3864" cy="289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82951" name="AutoShape 34">
              <a:extLst>
                <a:ext uri="{FF2B5EF4-FFF2-40B4-BE49-F238E27FC236}">
                  <a16:creationId xmlns:a16="http://schemas.microsoft.com/office/drawing/2014/main" id="{8E231D41-AE44-4E91-84C2-98CBB0EDCCE7}"/>
                </a:ext>
              </a:extLst>
            </p:cNvPr>
            <p:cNvSpPr>
              <a:spLocks noChangeArrowheads="1"/>
            </p:cNvSpPr>
            <p:nvPr/>
          </p:nvSpPr>
          <p:spPr bwMode="auto">
            <a:xfrm rot="19655695">
              <a:off x="2283" y="3373"/>
              <a:ext cx="1167" cy="501"/>
            </a:xfrm>
            <a:prstGeom prst="diamond">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wrap="square">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sz="1000" dirty="0">
                  <a:solidFill>
                    <a:schemeClr val="bg1"/>
                  </a:solidFill>
                </a:rPr>
                <a:t>GROUP LOCKOUT</a:t>
              </a:r>
              <a:endParaRPr lang="en-US" altLang="en-US" dirty="0">
                <a:solidFill>
                  <a:schemeClr val="bg1"/>
                </a:solidFill>
              </a:endParaRPr>
            </a:p>
          </p:txBody>
        </p:sp>
      </p:grpSp>
      <p:sp>
        <p:nvSpPr>
          <p:cNvPr id="9" name="AutoShape 16">
            <a:extLst>
              <a:ext uri="{FF2B5EF4-FFF2-40B4-BE49-F238E27FC236}">
                <a16:creationId xmlns:a16="http://schemas.microsoft.com/office/drawing/2014/main" id="{3CB37295-D59B-410E-95CC-417D5194CF7C}"/>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ext Box 2">
            <a:extLst>
              <a:ext uri="{FF2B5EF4-FFF2-40B4-BE49-F238E27FC236}">
                <a16:creationId xmlns:a16="http://schemas.microsoft.com/office/drawing/2014/main" id="{AE604775-A301-4459-B5D7-B572E9BEAE29}"/>
              </a:ext>
            </a:extLst>
          </p:cNvPr>
          <p:cNvSpPr txBox="1">
            <a:spLocks noChangeArrowheads="1"/>
          </p:cNvSpPr>
          <p:nvPr/>
        </p:nvSpPr>
        <p:spPr bwMode="auto">
          <a:xfrm>
            <a:off x="1066800" y="1295400"/>
            <a:ext cx="5105400" cy="72019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571500" indent="-11430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a:t>Cuando un grupo de trabajadores esta haciendo el mantenimiento y servicio, se puede usar un sistema de bloqueo y etiquetado en grupo siempre y cuando rinda el mismo nivel de protección que el sistema individual.</a:t>
            </a:r>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r>
              <a:rPr lang="en-US" altLang="en-US"/>
              <a:t>Bloqueo en grupo es cuando cada Empleado Autorizado pone su candando particular en una caja de grupo que contiene la llave que prende el equipo al cual se le esta dando servicio.</a:t>
            </a:r>
          </a:p>
        </p:txBody>
      </p:sp>
      <p:grpSp>
        <p:nvGrpSpPr>
          <p:cNvPr id="84996" name="Group 25">
            <a:extLst>
              <a:ext uri="{FF2B5EF4-FFF2-40B4-BE49-F238E27FC236}">
                <a16:creationId xmlns:a16="http://schemas.microsoft.com/office/drawing/2014/main" id="{37EDBA2A-C80E-4C79-A77B-73D4C39301C1}"/>
              </a:ext>
            </a:extLst>
          </p:cNvPr>
          <p:cNvGrpSpPr>
            <a:grpSpLocks/>
          </p:cNvGrpSpPr>
          <p:nvPr/>
        </p:nvGrpSpPr>
        <p:grpSpPr bwMode="auto">
          <a:xfrm>
            <a:off x="381000" y="2676525"/>
            <a:ext cx="6134100" cy="4600575"/>
            <a:chOff x="240" y="1686"/>
            <a:chExt cx="3864" cy="2898"/>
          </a:xfrm>
        </p:grpSpPr>
        <p:pic>
          <p:nvPicPr>
            <p:cNvPr id="84998" name="Picture 24" descr="C:\Documents and Settings\schwabtl.SCHWABTL-56480\Desktop\Group Lockout.jpg">
              <a:extLst>
                <a:ext uri="{FF2B5EF4-FFF2-40B4-BE49-F238E27FC236}">
                  <a16:creationId xmlns:a16="http://schemas.microsoft.com/office/drawing/2014/main" id="{1E961DA9-AF29-49C2-9B3F-19235A463C27}"/>
                </a:ext>
              </a:extLst>
            </p:cNvPr>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240" y="1686"/>
              <a:ext cx="3864" cy="289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84999" name="AutoShape 22">
              <a:extLst>
                <a:ext uri="{FF2B5EF4-FFF2-40B4-BE49-F238E27FC236}">
                  <a16:creationId xmlns:a16="http://schemas.microsoft.com/office/drawing/2014/main" id="{86511E5F-1DD9-407A-AFD8-486C01F7629B}"/>
                </a:ext>
              </a:extLst>
            </p:cNvPr>
            <p:cNvSpPr>
              <a:spLocks noChangeArrowheads="1"/>
            </p:cNvSpPr>
            <p:nvPr/>
          </p:nvSpPr>
          <p:spPr bwMode="auto">
            <a:xfrm rot="19655695">
              <a:off x="2328" y="3283"/>
              <a:ext cx="1042" cy="693"/>
            </a:xfrm>
            <a:prstGeom prst="diamond">
              <a:avLst/>
            </a:prstGeom>
            <a:solidFill>
              <a:schemeClr val="tx1"/>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sz="1000">
                  <a:solidFill>
                    <a:schemeClr val="bg1"/>
                  </a:solidFill>
                </a:rPr>
                <a:t>BLOQUEO EN GRUPO</a:t>
              </a:r>
              <a:endParaRPr lang="en-US" altLang="en-US">
                <a:solidFill>
                  <a:schemeClr val="bg1"/>
                </a:solidFill>
              </a:endParaRPr>
            </a:p>
          </p:txBody>
        </p:sp>
      </p:grpSp>
      <p:sp>
        <p:nvSpPr>
          <p:cNvPr id="84997" name="Text Box 26">
            <a:extLst>
              <a:ext uri="{FF2B5EF4-FFF2-40B4-BE49-F238E27FC236}">
                <a16:creationId xmlns:a16="http://schemas.microsoft.com/office/drawing/2014/main" id="{C3BC10F9-7B4F-439E-8AC8-6A249B9EBDC2}"/>
              </a:ext>
            </a:extLst>
          </p:cNvPr>
          <p:cNvSpPr txBox="1">
            <a:spLocks noChangeArrowheads="1"/>
          </p:cNvSpPr>
          <p:nvPr/>
        </p:nvSpPr>
        <p:spPr bwMode="auto">
          <a:xfrm>
            <a:off x="209550" y="523875"/>
            <a:ext cx="649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s-ES" altLang="en-US" sz="2800" dirty="0"/>
              <a:t>Bloqueo en grupo</a:t>
            </a:r>
          </a:p>
        </p:txBody>
      </p:sp>
      <p:sp>
        <p:nvSpPr>
          <p:cNvPr id="9" name="AutoShape 16">
            <a:extLst>
              <a:ext uri="{FF2B5EF4-FFF2-40B4-BE49-F238E27FC236}">
                <a16:creationId xmlns:a16="http://schemas.microsoft.com/office/drawing/2014/main" id="{CB5862DC-5685-405B-86B6-F2A2C50C011B}"/>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3" name="Text Box 2">
            <a:extLst>
              <a:ext uri="{FF2B5EF4-FFF2-40B4-BE49-F238E27FC236}">
                <a16:creationId xmlns:a16="http://schemas.microsoft.com/office/drawing/2014/main" id="{108497D6-1393-489E-8F76-87A734A27EE1}"/>
              </a:ext>
            </a:extLst>
          </p:cNvPr>
          <p:cNvSpPr txBox="1">
            <a:spLocks noChangeArrowheads="1"/>
          </p:cNvSpPr>
          <p:nvPr/>
        </p:nvSpPr>
        <p:spPr bwMode="auto">
          <a:xfrm>
            <a:off x="533400" y="1676400"/>
            <a:ext cx="3733800" cy="65864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230188" algn="l"/>
              </a:tabLst>
              <a:defRPr sz="1400" b="1">
                <a:solidFill>
                  <a:schemeClr val="tx1"/>
                </a:solidFill>
                <a:latin typeface="Times New Roman" panose="02020603050405020304" pitchFamily="18" charset="0"/>
              </a:defRPr>
            </a:lvl1pPr>
            <a:lvl2pPr marL="1588">
              <a:tabLst>
                <a:tab pos="230188" algn="l"/>
              </a:tabLst>
              <a:defRPr sz="1400" b="1">
                <a:solidFill>
                  <a:schemeClr val="tx1"/>
                </a:solidFill>
                <a:latin typeface="Times New Roman" panose="02020603050405020304" pitchFamily="18" charset="0"/>
              </a:defRPr>
            </a:lvl2pPr>
            <a:lvl3pPr marL="3175">
              <a:tabLst>
                <a:tab pos="230188" algn="l"/>
              </a:tabLst>
              <a:defRPr sz="1400" b="1">
                <a:solidFill>
                  <a:schemeClr val="tx1"/>
                </a:solidFill>
                <a:latin typeface="Times New Roman" panose="02020603050405020304" pitchFamily="18" charset="0"/>
              </a:defRPr>
            </a:lvl3pPr>
            <a:lvl4pPr marL="4763">
              <a:tabLst>
                <a:tab pos="230188" algn="l"/>
              </a:tabLst>
              <a:defRPr sz="1400" b="1">
                <a:solidFill>
                  <a:schemeClr val="tx1"/>
                </a:solidFill>
                <a:latin typeface="Times New Roman" panose="02020603050405020304" pitchFamily="18" charset="0"/>
              </a:defRPr>
            </a:lvl4pPr>
            <a:lvl5pPr marL="6350">
              <a:tabLst>
                <a:tab pos="230188" algn="l"/>
              </a:tabLst>
              <a:defRPr sz="1400" b="1">
                <a:solidFill>
                  <a:schemeClr val="tx1"/>
                </a:solidFill>
                <a:latin typeface="Times New Roman" panose="02020603050405020304" pitchFamily="18" charset="0"/>
              </a:defRPr>
            </a:lvl5pPr>
            <a:lvl6pPr marL="463550" eaLnBrk="0" fontAlgn="base" hangingPunct="0">
              <a:spcBef>
                <a:spcPct val="0"/>
              </a:spcBef>
              <a:spcAft>
                <a:spcPct val="0"/>
              </a:spcAft>
              <a:tabLst>
                <a:tab pos="230188" algn="l"/>
              </a:tabLst>
              <a:defRPr sz="1400" b="1">
                <a:solidFill>
                  <a:schemeClr val="tx1"/>
                </a:solidFill>
                <a:latin typeface="Times New Roman" panose="02020603050405020304" pitchFamily="18" charset="0"/>
              </a:defRPr>
            </a:lvl6pPr>
            <a:lvl7pPr marL="920750" eaLnBrk="0" fontAlgn="base" hangingPunct="0">
              <a:spcBef>
                <a:spcPct val="0"/>
              </a:spcBef>
              <a:spcAft>
                <a:spcPct val="0"/>
              </a:spcAft>
              <a:tabLst>
                <a:tab pos="230188" algn="l"/>
              </a:tabLst>
              <a:defRPr sz="1400" b="1">
                <a:solidFill>
                  <a:schemeClr val="tx1"/>
                </a:solidFill>
                <a:latin typeface="Times New Roman" panose="02020603050405020304" pitchFamily="18" charset="0"/>
              </a:defRPr>
            </a:lvl7pPr>
            <a:lvl8pPr marL="1377950" eaLnBrk="0" fontAlgn="base" hangingPunct="0">
              <a:spcBef>
                <a:spcPct val="0"/>
              </a:spcBef>
              <a:spcAft>
                <a:spcPct val="0"/>
              </a:spcAft>
              <a:tabLst>
                <a:tab pos="230188" algn="l"/>
              </a:tabLst>
              <a:defRPr sz="1400" b="1">
                <a:solidFill>
                  <a:schemeClr val="tx1"/>
                </a:solidFill>
                <a:latin typeface="Times New Roman" panose="02020603050405020304" pitchFamily="18" charset="0"/>
              </a:defRPr>
            </a:lvl8pPr>
            <a:lvl9pPr marL="1835150" eaLnBrk="0" fontAlgn="base" hangingPunct="0">
              <a:spcBef>
                <a:spcPct val="0"/>
              </a:spcBef>
              <a:spcAft>
                <a:spcPct val="0"/>
              </a:spcAft>
              <a:tabLst>
                <a:tab pos="230188" algn="l"/>
              </a:tabLst>
              <a:defRPr sz="1400" b="1">
                <a:solidFill>
                  <a:schemeClr val="tx1"/>
                </a:solidFill>
                <a:latin typeface="Times New Roman" panose="02020603050405020304" pitchFamily="18" charset="0"/>
              </a:defRPr>
            </a:lvl9pPr>
          </a:lstStyle>
          <a:p>
            <a:r>
              <a:rPr lang="en-US" altLang="en-US" sz="1800"/>
              <a:t>AUTHORIZED WORKER</a:t>
            </a:r>
          </a:p>
          <a:p>
            <a:endParaRPr lang="en-US" altLang="en-US"/>
          </a:p>
          <a:p>
            <a:pPr lvl="1">
              <a:buFont typeface="Wingdings 2" panose="05020102010507070707" pitchFamily="18" charset="2"/>
              <a:buNone/>
            </a:pPr>
            <a:r>
              <a:rPr lang="en-US" altLang="en-US"/>
              <a:t>Each Authorized Worker must know:</a:t>
            </a:r>
          </a:p>
          <a:p>
            <a:pPr lvl="1">
              <a:buFont typeface="Wingdings 2" panose="05020102010507070707" pitchFamily="18" charset="2"/>
              <a:buNone/>
            </a:pPr>
            <a:endParaRPr lang="en-US" altLang="en-US"/>
          </a:p>
          <a:p>
            <a:pPr lvl="4">
              <a:buFont typeface="Wingdings" panose="05000000000000000000" pitchFamily="2" charset="2"/>
              <a:buChar char="Ø"/>
            </a:pPr>
            <a:r>
              <a:rPr lang="en-US" altLang="en-US"/>
              <a:t>	How to find and recognize hazardous 	energy  sources.</a:t>
            </a:r>
          </a:p>
          <a:p>
            <a:pPr lvl="3">
              <a:buFont typeface="Wingdings" panose="05000000000000000000" pitchFamily="2" charset="2"/>
              <a:buChar char="Ø"/>
            </a:pPr>
            <a:endParaRPr lang="en-US" altLang="en-US"/>
          </a:p>
          <a:p>
            <a:pPr lvl="2">
              <a:buFont typeface="Wingdings" panose="05000000000000000000" pitchFamily="2" charset="2"/>
              <a:buChar char="Ø"/>
            </a:pPr>
            <a:r>
              <a:rPr lang="en-US" altLang="en-US"/>
              <a:t>	About the types and magnitudes of 	energy used in the workplace.</a:t>
            </a:r>
          </a:p>
          <a:p>
            <a:pPr lvl="2">
              <a:buFont typeface="Wingdings" panose="05000000000000000000" pitchFamily="2" charset="2"/>
              <a:buChar char="Ø"/>
            </a:pPr>
            <a:endParaRPr lang="en-US" altLang="en-US"/>
          </a:p>
          <a:p>
            <a:pPr lvl="2">
              <a:buFont typeface="Wingdings" panose="05000000000000000000" pitchFamily="2" charset="2"/>
              <a:buChar char="Ø"/>
            </a:pPr>
            <a:r>
              <a:rPr lang="en-US" altLang="en-US"/>
              <a:t>	How to isolate energy sources.</a:t>
            </a:r>
          </a:p>
          <a:p>
            <a:pPr lvl="2">
              <a:buFont typeface="Wingdings" panose="05000000000000000000" pitchFamily="2" charset="2"/>
              <a:buChar char="Ø"/>
            </a:pPr>
            <a:endParaRPr lang="en-US" altLang="en-US"/>
          </a:p>
          <a:p>
            <a:pPr lvl="2">
              <a:buFont typeface="Wingdings" panose="05000000000000000000" pitchFamily="2" charset="2"/>
              <a:buChar char="Ø"/>
            </a:pPr>
            <a:endParaRPr lang="en-US" altLang="en-US"/>
          </a:p>
          <a:p>
            <a:pPr lvl="2">
              <a:buFont typeface="Wingdings" panose="05000000000000000000" pitchFamily="2" charset="2"/>
              <a:buChar char="Ø"/>
            </a:pPr>
            <a:endParaRPr lang="en-US" altLang="en-US"/>
          </a:p>
          <a:p>
            <a:pPr lvl="2">
              <a:buFont typeface="Wingdings" panose="05000000000000000000" pitchFamily="2" charset="2"/>
              <a:buChar char="Ø"/>
            </a:pPr>
            <a:endParaRPr lang="en-US" altLang="en-US"/>
          </a:p>
          <a:p>
            <a:pPr lvl="2">
              <a:buFont typeface="Wingdings" panose="05000000000000000000" pitchFamily="2" charset="2"/>
              <a:buChar char="Ø"/>
            </a:pPr>
            <a:endParaRPr lang="en-US" altLang="en-US"/>
          </a:p>
          <a:p>
            <a:pPr lvl="2">
              <a:buFont typeface="Wingdings" panose="05000000000000000000" pitchFamily="2" charset="2"/>
              <a:buChar char="Ø"/>
            </a:pPr>
            <a:endParaRPr lang="en-US" altLang="en-US" sz="1800"/>
          </a:p>
          <a:p>
            <a:pPr lvl="1">
              <a:buFont typeface="Wingdings 2" panose="05020102010507070707" pitchFamily="18" charset="2"/>
              <a:buNone/>
            </a:pPr>
            <a:r>
              <a:rPr lang="en-US" altLang="en-US" sz="1800"/>
              <a:t>AFFECTED WORKER</a:t>
            </a:r>
          </a:p>
          <a:p>
            <a:pPr lvl="1">
              <a:buFont typeface="Wingdings 2" panose="05020102010507070707" pitchFamily="18" charset="2"/>
              <a:buNone/>
            </a:pPr>
            <a:endParaRPr lang="en-US" altLang="en-US" sz="1800"/>
          </a:p>
          <a:p>
            <a:pPr lvl="1">
              <a:buFont typeface="Wingdings 2" panose="05020102010507070707" pitchFamily="18" charset="2"/>
              <a:buNone/>
            </a:pPr>
            <a:r>
              <a:rPr lang="en-US" altLang="en-US"/>
              <a:t>Each Affected Worker must know:</a:t>
            </a:r>
          </a:p>
          <a:p>
            <a:pPr>
              <a:buFont typeface="Wingdings 2" panose="05020102010507070707" pitchFamily="18" charset="2"/>
              <a:buChar char="¯"/>
            </a:pPr>
            <a:endParaRPr lang="en-US" altLang="en-US"/>
          </a:p>
          <a:p>
            <a:pPr>
              <a:buFont typeface="Wingdings" panose="05000000000000000000" pitchFamily="2" charset="2"/>
              <a:buChar char="Ø"/>
            </a:pPr>
            <a:r>
              <a:rPr lang="en-US" altLang="en-US"/>
              <a:t>	The purpose of energy-control 		procedures.</a:t>
            </a:r>
          </a:p>
          <a:p>
            <a:pPr>
              <a:buFont typeface="Wingdings" panose="05000000000000000000" pitchFamily="2" charset="2"/>
              <a:buChar char="Ø"/>
            </a:pPr>
            <a:endParaRPr lang="en-US" altLang="en-US"/>
          </a:p>
          <a:p>
            <a:pPr>
              <a:buFont typeface="Wingdings" panose="05000000000000000000" pitchFamily="2" charset="2"/>
              <a:buChar char="Ø"/>
            </a:pPr>
            <a:r>
              <a:rPr lang="en-US" altLang="en-US"/>
              <a:t>	How energy-control procedures are 	applied.</a:t>
            </a:r>
          </a:p>
          <a:p>
            <a:pPr>
              <a:buFont typeface="Wingdings" panose="05000000000000000000" pitchFamily="2" charset="2"/>
              <a:buChar char="Ø"/>
            </a:pPr>
            <a:endParaRPr lang="en-US" altLang="en-US"/>
          </a:p>
          <a:p>
            <a:pPr>
              <a:buFont typeface="Wingdings" panose="05000000000000000000" pitchFamily="2" charset="2"/>
              <a:buChar char="Ø"/>
            </a:pPr>
            <a:r>
              <a:rPr lang="en-US" altLang="en-US"/>
              <a:t>	How energy-control procedures will 	protect them.</a:t>
            </a:r>
          </a:p>
        </p:txBody>
      </p:sp>
      <p:pic>
        <p:nvPicPr>
          <p:cNvPr id="87044" name="Picture 23" descr="C:\1 Schwabe\Images\Easy Ergonomics\III-105-duo.tif">
            <a:extLst>
              <a:ext uri="{FF2B5EF4-FFF2-40B4-BE49-F238E27FC236}">
                <a16:creationId xmlns:a16="http://schemas.microsoft.com/office/drawing/2014/main" id="{FC275B09-11B0-436A-ACC9-4D8FB6D74F3D}"/>
              </a:ext>
            </a:extLst>
          </p:cNvPr>
          <p:cNvPicPr>
            <a:picLocks noChangeAspect="1" noChangeArrowheads="1"/>
          </p:cNvPicPr>
          <p:nvPr/>
        </p:nvPicPr>
        <p:blipFill>
          <a:blip r:embed="rId3">
            <a:lum bright="20000"/>
            <a:extLst>
              <a:ext uri="{28A0092B-C50C-407E-A947-70E740481C1C}">
                <a14:useLocalDpi xmlns:a14="http://schemas.microsoft.com/office/drawing/2010/main" val="0"/>
              </a:ext>
            </a:extLst>
          </a:blip>
          <a:srcRect/>
          <a:stretch>
            <a:fillRect/>
          </a:stretch>
        </p:blipFill>
        <p:spPr bwMode="auto">
          <a:xfrm>
            <a:off x="4724400" y="2133600"/>
            <a:ext cx="1517650" cy="1857375"/>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87045" name="Picture 24" descr="D:\206\Before After\Valve A.tif">
            <a:extLst>
              <a:ext uri="{FF2B5EF4-FFF2-40B4-BE49-F238E27FC236}">
                <a16:creationId xmlns:a16="http://schemas.microsoft.com/office/drawing/2014/main" id="{53E7978F-8A3B-4471-9E2B-9156BB438B18}"/>
              </a:ext>
            </a:extLst>
          </p:cNvPr>
          <p:cNvPicPr>
            <a:picLocks noChangeAspect="1" noChangeArrowheads="1"/>
          </p:cNvPicPr>
          <p:nvPr/>
        </p:nvPicPr>
        <p:blipFill>
          <a:blip r:embed="rId4">
            <a:lum bright="20000"/>
            <a:extLst>
              <a:ext uri="{28A0092B-C50C-407E-A947-70E740481C1C}">
                <a14:useLocalDpi xmlns:a14="http://schemas.microsoft.com/office/drawing/2010/main" val="0"/>
              </a:ext>
            </a:extLst>
          </a:blip>
          <a:srcRect/>
          <a:stretch>
            <a:fillRect/>
          </a:stretch>
        </p:blipFill>
        <p:spPr bwMode="auto">
          <a:xfrm>
            <a:off x="4876800" y="6081713"/>
            <a:ext cx="1497013" cy="18288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87046" name="Line 25">
            <a:extLst>
              <a:ext uri="{FF2B5EF4-FFF2-40B4-BE49-F238E27FC236}">
                <a16:creationId xmlns:a16="http://schemas.microsoft.com/office/drawing/2014/main" id="{4A573C7B-2353-48E5-A911-E59F3CCA4A12}"/>
              </a:ext>
            </a:extLst>
          </p:cNvPr>
          <p:cNvSpPr>
            <a:spLocks noChangeShapeType="1"/>
          </p:cNvSpPr>
          <p:nvPr/>
        </p:nvSpPr>
        <p:spPr bwMode="auto">
          <a:xfrm>
            <a:off x="685800" y="4953000"/>
            <a:ext cx="5486400" cy="0"/>
          </a:xfrm>
          <a:prstGeom prst="line">
            <a:avLst/>
          </a:prstGeom>
          <a:noFill/>
          <a:ln w="38100">
            <a:solidFill>
              <a:srgbClr val="000000"/>
            </a:solidFill>
            <a:round/>
            <a:headEnd type="diamond" w="med" len="med"/>
            <a:tailEnd type="diamond"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87047" name="Text Box 27">
            <a:extLst>
              <a:ext uri="{FF2B5EF4-FFF2-40B4-BE49-F238E27FC236}">
                <a16:creationId xmlns:a16="http://schemas.microsoft.com/office/drawing/2014/main" id="{D8D220D4-4394-491D-831D-1B55125B69F6}"/>
              </a:ext>
            </a:extLst>
          </p:cNvPr>
          <p:cNvSpPr txBox="1">
            <a:spLocks noChangeArrowheads="1"/>
          </p:cNvSpPr>
          <p:nvPr/>
        </p:nvSpPr>
        <p:spPr bwMode="auto">
          <a:xfrm>
            <a:off x="209550" y="523875"/>
            <a:ext cx="3448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Training</a:t>
            </a:r>
          </a:p>
        </p:txBody>
      </p:sp>
      <p:sp>
        <p:nvSpPr>
          <p:cNvPr id="9" name="AutoShape 16">
            <a:extLst>
              <a:ext uri="{FF2B5EF4-FFF2-40B4-BE49-F238E27FC236}">
                <a16:creationId xmlns:a16="http://schemas.microsoft.com/office/drawing/2014/main" id="{70708CE6-E91A-4845-B3DE-3399B2D2051C}"/>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Text Box 3">
            <a:extLst>
              <a:ext uri="{FF2B5EF4-FFF2-40B4-BE49-F238E27FC236}">
                <a16:creationId xmlns:a16="http://schemas.microsoft.com/office/drawing/2014/main" id="{35A90A6C-2565-4A53-9D49-58D410962176}"/>
              </a:ext>
            </a:extLst>
          </p:cNvPr>
          <p:cNvSpPr txBox="1">
            <a:spLocks noChangeArrowheads="1"/>
          </p:cNvSpPr>
          <p:nvPr/>
        </p:nvSpPr>
        <p:spPr bwMode="auto">
          <a:xfrm>
            <a:off x="533400" y="1676400"/>
            <a:ext cx="3733800" cy="6463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230188" algn="l"/>
              </a:tabLst>
              <a:defRPr sz="1400" b="1">
                <a:solidFill>
                  <a:schemeClr val="tx1"/>
                </a:solidFill>
                <a:latin typeface="Times New Roman" panose="02020603050405020304" pitchFamily="18" charset="0"/>
              </a:defRPr>
            </a:lvl1pPr>
            <a:lvl2pPr marL="742950" indent="-285750">
              <a:tabLst>
                <a:tab pos="230188" algn="l"/>
              </a:tabLst>
              <a:defRPr sz="1400" b="1">
                <a:solidFill>
                  <a:schemeClr val="tx1"/>
                </a:solidFill>
                <a:latin typeface="Times New Roman" panose="02020603050405020304" pitchFamily="18" charset="0"/>
              </a:defRPr>
            </a:lvl2pPr>
            <a:lvl3pPr marL="1143000" indent="-228600">
              <a:tabLst>
                <a:tab pos="230188" algn="l"/>
              </a:tabLst>
              <a:defRPr sz="1400" b="1">
                <a:solidFill>
                  <a:schemeClr val="tx1"/>
                </a:solidFill>
                <a:latin typeface="Times New Roman" panose="02020603050405020304" pitchFamily="18" charset="0"/>
              </a:defRPr>
            </a:lvl3pPr>
            <a:lvl4pPr marL="1600200" indent="-228600">
              <a:tabLst>
                <a:tab pos="230188" algn="l"/>
              </a:tabLst>
              <a:defRPr sz="1400" b="1">
                <a:solidFill>
                  <a:schemeClr val="tx1"/>
                </a:solidFill>
                <a:latin typeface="Times New Roman" panose="02020603050405020304" pitchFamily="18" charset="0"/>
              </a:defRPr>
            </a:lvl4pPr>
            <a:lvl5pPr marL="2057400" indent="-228600">
              <a:tabLst>
                <a:tab pos="230188" algn="l"/>
              </a:tabLst>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30188" algn="l"/>
              </a:tabLs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30188" algn="l"/>
              </a:tabLs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30188" algn="l"/>
              </a:tabLs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30188" algn="l"/>
              </a:tabLst>
              <a:defRPr sz="1400" b="1">
                <a:solidFill>
                  <a:schemeClr val="tx1"/>
                </a:solidFill>
                <a:latin typeface="Times New Roman" panose="02020603050405020304" pitchFamily="18" charset="0"/>
              </a:defRPr>
            </a:lvl9pPr>
          </a:lstStyle>
          <a:p>
            <a:r>
              <a:rPr lang="es-ES" altLang="en-US" sz="1800" dirty="0"/>
              <a:t>EMPLEADO AUTORIZADO</a:t>
            </a:r>
            <a:endParaRPr lang="es-ES" altLang="en-US" dirty="0"/>
          </a:p>
          <a:p>
            <a:endParaRPr lang="es-ES" altLang="en-US" dirty="0"/>
          </a:p>
          <a:p>
            <a:r>
              <a:rPr lang="es-ES" altLang="en-US" dirty="0"/>
              <a:t>Cada Trabajador Autorizado debe saber:</a:t>
            </a:r>
          </a:p>
          <a:p>
            <a:endParaRPr lang="es-ES" altLang="en-US" dirty="0"/>
          </a:p>
          <a:p>
            <a:pPr>
              <a:buFont typeface="Wingdings" panose="05000000000000000000" pitchFamily="2" charset="2"/>
              <a:buChar char="Ø"/>
            </a:pPr>
            <a:r>
              <a:rPr lang="es-ES" altLang="en-US" dirty="0"/>
              <a:t>	Como encontrar e identificar las fuentes de 	energía peligrosas.</a:t>
            </a:r>
          </a:p>
          <a:p>
            <a:pPr>
              <a:buFont typeface="Wingdings" panose="05000000000000000000" pitchFamily="2" charset="2"/>
              <a:buChar char="Ø"/>
            </a:pPr>
            <a:endParaRPr lang="es-ES" altLang="en-US" dirty="0"/>
          </a:p>
          <a:p>
            <a:pPr>
              <a:buFont typeface="Wingdings" panose="05000000000000000000" pitchFamily="2" charset="2"/>
              <a:buChar char="Ø"/>
            </a:pPr>
            <a:r>
              <a:rPr lang="es-ES" altLang="en-US" dirty="0"/>
              <a:t>	Sobre los tipos y niveles de la energía que 	se usa en la planta.</a:t>
            </a:r>
          </a:p>
          <a:p>
            <a:pPr>
              <a:buFont typeface="Wingdings" panose="05000000000000000000" pitchFamily="2" charset="2"/>
              <a:buChar char="Ø"/>
            </a:pPr>
            <a:endParaRPr lang="es-ES" altLang="en-US" dirty="0"/>
          </a:p>
          <a:p>
            <a:pPr>
              <a:buFont typeface="Wingdings" panose="05000000000000000000" pitchFamily="2" charset="2"/>
              <a:buChar char="Ø"/>
            </a:pPr>
            <a:r>
              <a:rPr lang="es-ES" altLang="en-US" dirty="0"/>
              <a:t>	Como aislar las fuentes de energía.</a:t>
            </a:r>
          </a:p>
          <a:p>
            <a:pPr>
              <a:buFont typeface="Wingdings" panose="05000000000000000000" pitchFamily="2" charset="2"/>
              <a:buChar char="Ø"/>
            </a:pPr>
            <a:endParaRPr lang="es-ES" altLang="en-US" dirty="0"/>
          </a:p>
          <a:p>
            <a:pPr>
              <a:buFont typeface="Wingdings" panose="05000000000000000000" pitchFamily="2" charset="2"/>
              <a:buChar char="Ø"/>
            </a:pPr>
            <a:endParaRPr lang="es-ES" altLang="en-US" dirty="0"/>
          </a:p>
          <a:p>
            <a:pPr>
              <a:buFont typeface="Wingdings" panose="05000000000000000000" pitchFamily="2" charset="2"/>
              <a:buChar char="Ø"/>
            </a:pPr>
            <a:endParaRPr lang="es-ES" altLang="en-US" dirty="0"/>
          </a:p>
          <a:p>
            <a:pPr>
              <a:buFont typeface="Wingdings" panose="05000000000000000000" pitchFamily="2" charset="2"/>
              <a:buChar char="Ø"/>
            </a:pPr>
            <a:endParaRPr lang="es-ES" altLang="en-US" dirty="0"/>
          </a:p>
          <a:p>
            <a:pPr>
              <a:buFont typeface="Wingdings" panose="05000000000000000000" pitchFamily="2" charset="2"/>
              <a:buChar char="Ø"/>
            </a:pPr>
            <a:endParaRPr lang="es-ES" altLang="en-US" dirty="0"/>
          </a:p>
          <a:p>
            <a:pPr>
              <a:buFont typeface="Wingdings" panose="05000000000000000000" pitchFamily="2" charset="2"/>
              <a:buChar char="Ø"/>
            </a:pPr>
            <a:endParaRPr lang="es-ES" altLang="en-US" dirty="0"/>
          </a:p>
          <a:p>
            <a:r>
              <a:rPr lang="es-ES" altLang="en-US" sz="1800" dirty="0"/>
              <a:t>EMPLEADO AFECTADO</a:t>
            </a:r>
            <a:endParaRPr lang="es-ES" altLang="en-US" dirty="0"/>
          </a:p>
          <a:p>
            <a:endParaRPr lang="es-ES" altLang="en-US" dirty="0"/>
          </a:p>
          <a:p>
            <a:r>
              <a:rPr lang="es-ES" altLang="en-US" dirty="0"/>
              <a:t>Cada Trabajador Afectado debe saber:</a:t>
            </a:r>
          </a:p>
          <a:p>
            <a:endParaRPr lang="es-ES" altLang="en-US" dirty="0"/>
          </a:p>
          <a:p>
            <a:pPr>
              <a:buFont typeface="Wingdings" panose="05000000000000000000" pitchFamily="2" charset="2"/>
              <a:buChar char="Ø"/>
            </a:pPr>
            <a:r>
              <a:rPr lang="es-ES" altLang="en-US" dirty="0"/>
              <a:t>	El propósito de los procedimientos de 	control de energía.</a:t>
            </a:r>
          </a:p>
          <a:p>
            <a:pPr>
              <a:buFont typeface="Wingdings" panose="05000000000000000000" pitchFamily="2" charset="2"/>
              <a:buChar char="Ø"/>
            </a:pPr>
            <a:endParaRPr lang="es-ES" altLang="en-US" dirty="0"/>
          </a:p>
          <a:p>
            <a:pPr>
              <a:buFont typeface="Wingdings" panose="05000000000000000000" pitchFamily="2" charset="2"/>
              <a:buChar char="Ø"/>
            </a:pPr>
            <a:r>
              <a:rPr lang="es-ES" altLang="en-US" dirty="0"/>
              <a:t>	Como se </a:t>
            </a:r>
            <a:r>
              <a:rPr lang="es-ES" altLang="en-US" dirty="0" err="1"/>
              <a:t>se</a:t>
            </a:r>
            <a:r>
              <a:rPr lang="es-ES" altLang="en-US" dirty="0"/>
              <a:t> practican los procedimientos de 	control de energía.</a:t>
            </a:r>
          </a:p>
          <a:p>
            <a:pPr>
              <a:buFont typeface="Wingdings" panose="05000000000000000000" pitchFamily="2" charset="2"/>
              <a:buChar char="Ø"/>
            </a:pPr>
            <a:endParaRPr lang="es-ES" altLang="en-US" dirty="0"/>
          </a:p>
          <a:p>
            <a:pPr>
              <a:buFont typeface="Wingdings" panose="05000000000000000000" pitchFamily="2" charset="2"/>
              <a:buChar char="Ø"/>
            </a:pPr>
            <a:r>
              <a:rPr lang="es-ES" altLang="en-US" dirty="0"/>
              <a:t>	Como los protegen los procedimientos de 	control de energía.</a:t>
            </a:r>
          </a:p>
        </p:txBody>
      </p:sp>
      <p:pic>
        <p:nvPicPr>
          <p:cNvPr id="89092" name="Picture 5" descr="C:\1 Schwabe\Images\Easy Ergonomics\III-105-duo.tif">
            <a:extLst>
              <a:ext uri="{FF2B5EF4-FFF2-40B4-BE49-F238E27FC236}">
                <a16:creationId xmlns:a16="http://schemas.microsoft.com/office/drawing/2014/main" id="{C1352AF8-5FA2-4B3E-9603-E7BE2B9332C0}"/>
              </a:ext>
            </a:extLst>
          </p:cNvPr>
          <p:cNvPicPr>
            <a:picLocks noChangeAspect="1" noChangeArrowheads="1"/>
          </p:cNvPicPr>
          <p:nvPr/>
        </p:nvPicPr>
        <p:blipFill>
          <a:blip r:embed="rId3">
            <a:lum bright="20000"/>
            <a:extLst>
              <a:ext uri="{28A0092B-C50C-407E-A947-70E740481C1C}">
                <a14:useLocalDpi xmlns:a14="http://schemas.microsoft.com/office/drawing/2010/main" val="0"/>
              </a:ext>
            </a:extLst>
          </a:blip>
          <a:srcRect/>
          <a:stretch>
            <a:fillRect/>
          </a:stretch>
        </p:blipFill>
        <p:spPr bwMode="auto">
          <a:xfrm>
            <a:off x="4724400" y="2133600"/>
            <a:ext cx="1517650" cy="1857375"/>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89093" name="Picture 6" descr="D:\206\Before After\Valve A.tif">
            <a:extLst>
              <a:ext uri="{FF2B5EF4-FFF2-40B4-BE49-F238E27FC236}">
                <a16:creationId xmlns:a16="http://schemas.microsoft.com/office/drawing/2014/main" id="{246D1CF1-05A6-4D33-9674-097650269AC1}"/>
              </a:ext>
            </a:extLst>
          </p:cNvPr>
          <p:cNvPicPr>
            <a:picLocks noChangeAspect="1" noChangeArrowheads="1"/>
          </p:cNvPicPr>
          <p:nvPr/>
        </p:nvPicPr>
        <p:blipFill>
          <a:blip r:embed="rId4">
            <a:lum bright="20000"/>
            <a:extLst>
              <a:ext uri="{28A0092B-C50C-407E-A947-70E740481C1C}">
                <a14:useLocalDpi xmlns:a14="http://schemas.microsoft.com/office/drawing/2010/main" val="0"/>
              </a:ext>
            </a:extLst>
          </a:blip>
          <a:srcRect/>
          <a:stretch>
            <a:fillRect/>
          </a:stretch>
        </p:blipFill>
        <p:spPr bwMode="auto">
          <a:xfrm>
            <a:off x="4876800" y="6081713"/>
            <a:ext cx="1497013" cy="18288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89094" name="Line 7">
            <a:extLst>
              <a:ext uri="{FF2B5EF4-FFF2-40B4-BE49-F238E27FC236}">
                <a16:creationId xmlns:a16="http://schemas.microsoft.com/office/drawing/2014/main" id="{874A0F21-98BD-4AD9-B8FF-B848D6115CDF}"/>
              </a:ext>
            </a:extLst>
          </p:cNvPr>
          <p:cNvSpPr>
            <a:spLocks noChangeShapeType="1"/>
          </p:cNvSpPr>
          <p:nvPr/>
        </p:nvSpPr>
        <p:spPr bwMode="auto">
          <a:xfrm>
            <a:off x="685800" y="4953000"/>
            <a:ext cx="5486400" cy="0"/>
          </a:xfrm>
          <a:prstGeom prst="line">
            <a:avLst/>
          </a:prstGeom>
          <a:noFill/>
          <a:ln w="38100">
            <a:solidFill>
              <a:srgbClr val="000000"/>
            </a:solidFill>
            <a:round/>
            <a:headEnd type="diamond" w="med" len="med"/>
            <a:tailEnd type="diamond"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spAutoFit/>
          </a:bodyPr>
          <a:lstStyle/>
          <a:p>
            <a:endParaRPr lang="en-US"/>
          </a:p>
        </p:txBody>
      </p:sp>
      <p:sp>
        <p:nvSpPr>
          <p:cNvPr id="89095" name="Text Box 10">
            <a:extLst>
              <a:ext uri="{FF2B5EF4-FFF2-40B4-BE49-F238E27FC236}">
                <a16:creationId xmlns:a16="http://schemas.microsoft.com/office/drawing/2014/main" id="{75845F69-DDE5-4B86-B630-595F0894BC8C}"/>
              </a:ext>
            </a:extLst>
          </p:cNvPr>
          <p:cNvSpPr txBox="1">
            <a:spLocks noChangeArrowheads="1"/>
          </p:cNvSpPr>
          <p:nvPr/>
        </p:nvSpPr>
        <p:spPr bwMode="auto">
          <a:xfrm>
            <a:off x="209550" y="523875"/>
            <a:ext cx="3448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dirty="0"/>
              <a:t>Adiestramiento</a:t>
            </a:r>
          </a:p>
        </p:txBody>
      </p:sp>
      <p:sp>
        <p:nvSpPr>
          <p:cNvPr id="9" name="AutoShape 16">
            <a:extLst>
              <a:ext uri="{FF2B5EF4-FFF2-40B4-BE49-F238E27FC236}">
                <a16:creationId xmlns:a16="http://schemas.microsoft.com/office/drawing/2014/main" id="{2DFC766C-03FC-4EE5-A46D-9C15885493E8}"/>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16">
            <a:extLst>
              <a:ext uri="{FF2B5EF4-FFF2-40B4-BE49-F238E27FC236}">
                <a16:creationId xmlns:a16="http://schemas.microsoft.com/office/drawing/2014/main" id="{C7B0D314-501C-4845-BC2C-A1D58949FDB3}"/>
              </a:ext>
            </a:extLst>
          </p:cNvPr>
          <p:cNvSpPr>
            <a:spLocks noChangeArrowheads="1"/>
          </p:cNvSpPr>
          <p:nvPr/>
        </p:nvSpPr>
        <p:spPr bwMode="auto">
          <a:xfrm>
            <a:off x="390525" y="9493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
        <p:nvSpPr>
          <p:cNvPr id="9219" name="Freeform 1034">
            <a:extLst>
              <a:ext uri="{FF2B5EF4-FFF2-40B4-BE49-F238E27FC236}">
                <a16:creationId xmlns:a16="http://schemas.microsoft.com/office/drawing/2014/main" id="{11DEC52A-9DC9-4585-ACC1-BC493C24F24A}"/>
              </a:ext>
            </a:extLst>
          </p:cNvPr>
          <p:cNvSpPr>
            <a:spLocks/>
          </p:cNvSpPr>
          <p:nvPr/>
        </p:nvSpPr>
        <p:spPr bwMode="auto">
          <a:xfrm>
            <a:off x="6286500" y="844550"/>
            <a:ext cx="412750" cy="658813"/>
          </a:xfrm>
          <a:custGeom>
            <a:avLst/>
            <a:gdLst>
              <a:gd name="T0" fmla="*/ 2147483646 w 1314"/>
              <a:gd name="T1" fmla="*/ 2147483646 h 2085"/>
              <a:gd name="T2" fmla="*/ 0 w 1314"/>
              <a:gd name="T3" fmla="*/ 2147483646 h 2085"/>
              <a:gd name="T4" fmla="*/ 2147483646 w 1314"/>
              <a:gd name="T5" fmla="*/ 2147483646 h 2085"/>
              <a:gd name="T6" fmla="*/ 2147483646 w 1314"/>
              <a:gd name="T7" fmla="*/ 2147483646 h 2085"/>
              <a:gd name="T8" fmla="*/ 2147483646 w 1314"/>
              <a:gd name="T9" fmla="*/ 0 h 2085"/>
              <a:gd name="T10" fmla="*/ 2147483646 w 1314"/>
              <a:gd name="T11" fmla="*/ 2147483646 h 2085"/>
              <a:gd name="T12" fmla="*/ 2147483646 w 1314"/>
              <a:gd name="T13" fmla="*/ 2147483646 h 20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14" h="2085">
                <a:moveTo>
                  <a:pt x="148" y="972"/>
                </a:moveTo>
                <a:lnTo>
                  <a:pt x="0" y="1537"/>
                </a:lnTo>
                <a:lnTo>
                  <a:pt x="507" y="2085"/>
                </a:lnTo>
                <a:lnTo>
                  <a:pt x="1314" y="243"/>
                </a:lnTo>
                <a:lnTo>
                  <a:pt x="1314" y="0"/>
                </a:lnTo>
                <a:lnTo>
                  <a:pt x="414" y="1553"/>
                </a:lnTo>
                <a:lnTo>
                  <a:pt x="148" y="9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0" name="Text Box 1027">
            <a:extLst>
              <a:ext uri="{FF2B5EF4-FFF2-40B4-BE49-F238E27FC236}">
                <a16:creationId xmlns:a16="http://schemas.microsoft.com/office/drawing/2014/main" id="{36F7E07F-F50B-4262-B15C-EAE5F0581E4E}"/>
              </a:ext>
            </a:extLst>
          </p:cNvPr>
          <p:cNvSpPr txBox="1">
            <a:spLocks noChangeArrowheads="1"/>
          </p:cNvSpPr>
          <p:nvPr/>
        </p:nvSpPr>
        <p:spPr bwMode="auto">
          <a:xfrm>
            <a:off x="257175"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a:t>Welcome!</a:t>
            </a:r>
          </a:p>
        </p:txBody>
      </p:sp>
      <p:sp>
        <p:nvSpPr>
          <p:cNvPr id="9221" name="Text Box 1028">
            <a:extLst>
              <a:ext uri="{FF2B5EF4-FFF2-40B4-BE49-F238E27FC236}">
                <a16:creationId xmlns:a16="http://schemas.microsoft.com/office/drawing/2014/main" id="{FE2EE68D-E2CE-43D3-A435-BC057E707173}"/>
              </a:ext>
            </a:extLst>
          </p:cNvPr>
          <p:cNvSpPr txBox="1">
            <a:spLocks noChangeArrowheads="1"/>
          </p:cNvSpPr>
          <p:nvPr/>
        </p:nvSpPr>
        <p:spPr bwMode="auto">
          <a:xfrm>
            <a:off x="942975" y="1809750"/>
            <a:ext cx="4010025" cy="5003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indent="3175">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sz="2400"/>
              <a:t>The reason for this course</a:t>
            </a:r>
          </a:p>
          <a:p>
            <a:endParaRPr lang="en-US" altLang="en-US"/>
          </a:p>
          <a:p>
            <a:pPr lvl="1"/>
            <a:r>
              <a:rPr lang="en-US" altLang="en-US" sz="1800"/>
              <a:t>Many injuries and deaths occur when someone thinks that equipment is turned off and all energy sources are isolated.</a:t>
            </a:r>
            <a:endParaRPr lang="en-US" altLang="en-US" sz="1600"/>
          </a:p>
          <a:p>
            <a:pPr lvl="1"/>
            <a:endParaRPr lang="en-US" altLang="en-US" sz="1600"/>
          </a:p>
          <a:p>
            <a:pPr lvl="1"/>
            <a:endParaRPr lang="en-US" altLang="en-US" sz="1600"/>
          </a:p>
          <a:p>
            <a:pPr lvl="1"/>
            <a:endParaRPr lang="en-US" altLang="en-US" sz="1600"/>
          </a:p>
          <a:p>
            <a:pPr lvl="1"/>
            <a:endParaRPr lang="en-US" altLang="en-US" sz="1600"/>
          </a:p>
          <a:p>
            <a:pPr lvl="1"/>
            <a:endParaRPr lang="en-US" altLang="en-US" sz="1600"/>
          </a:p>
          <a:p>
            <a:r>
              <a:rPr lang="en-US" altLang="en-US" sz="2400"/>
              <a:t>The goal of this course</a:t>
            </a:r>
          </a:p>
          <a:p>
            <a:endParaRPr lang="en-US" altLang="en-US" sz="1800"/>
          </a:p>
          <a:p>
            <a:pPr lvl="1"/>
            <a:r>
              <a:rPr lang="en-US" altLang="en-US" sz="1800"/>
              <a:t>Prevent injuries and deaths when servicing equipment in which the unexpected start-up of the equipment could cause injury or death. </a:t>
            </a:r>
          </a:p>
        </p:txBody>
      </p:sp>
      <p:sp>
        <p:nvSpPr>
          <p:cNvPr id="9222" name="Text Box 1029">
            <a:extLst>
              <a:ext uri="{FF2B5EF4-FFF2-40B4-BE49-F238E27FC236}">
                <a16:creationId xmlns:a16="http://schemas.microsoft.com/office/drawing/2014/main" id="{0F5B557E-740D-4E77-BD6D-6AD340972D6C}"/>
              </a:ext>
            </a:extLst>
          </p:cNvPr>
          <p:cNvSpPr txBox="1">
            <a:spLocks noChangeArrowheads="1"/>
          </p:cNvSpPr>
          <p:nvPr/>
        </p:nvSpPr>
        <p:spPr bwMode="auto">
          <a:xfrm>
            <a:off x="152400" y="8534400"/>
            <a:ext cx="3581400" cy="21431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800"/>
              <a:t>A special thank you to Gempler, for the use of their materials.</a:t>
            </a:r>
            <a:endParaRPr lang="en-US" altLang="en-US"/>
          </a:p>
        </p:txBody>
      </p:sp>
      <p:pic>
        <p:nvPicPr>
          <p:cNvPr id="9223" name="Picture 1030" descr="C:\Documents and Settings\OSHA Guest\Desktop\aa1.jpg">
            <a:extLst>
              <a:ext uri="{FF2B5EF4-FFF2-40B4-BE49-F238E27FC236}">
                <a16:creationId xmlns:a16="http://schemas.microsoft.com/office/drawing/2014/main" id="{E74E2D37-FC71-495A-B5A4-CF4B1E8A364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14900" y="4114800"/>
            <a:ext cx="1698625"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Text Box 1031">
            <a:extLst>
              <a:ext uri="{FF2B5EF4-FFF2-40B4-BE49-F238E27FC236}">
                <a16:creationId xmlns:a16="http://schemas.microsoft.com/office/drawing/2014/main" id="{F3FB061F-F4C2-4E8B-B308-71D2DD738BDC}"/>
              </a:ext>
            </a:extLst>
          </p:cNvPr>
          <p:cNvSpPr txBox="1">
            <a:spLocks noChangeArrowheads="1"/>
          </p:cNvSpPr>
          <p:nvPr/>
        </p:nvSpPr>
        <p:spPr bwMode="auto">
          <a:xfrm>
            <a:off x="5486400" y="1136650"/>
            <a:ext cx="1074738" cy="85725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indent="3175">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n-US" altLang="en-US" sz="1000"/>
              <a:t>This module refers to</a:t>
            </a:r>
          </a:p>
          <a:p>
            <a:r>
              <a:rPr lang="en-US" altLang="en-US" sz="1000"/>
              <a:t>all equipment and machines</a:t>
            </a:r>
          </a:p>
          <a:p>
            <a:r>
              <a:rPr lang="en-US" altLang="en-US" sz="1000"/>
              <a:t>as “equipment.”</a:t>
            </a:r>
          </a:p>
        </p:txBody>
      </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4" descr="C:\My Documents\idesco2.jpg">
            <a:extLst>
              <a:ext uri="{FF2B5EF4-FFF2-40B4-BE49-F238E27FC236}">
                <a16:creationId xmlns:a16="http://schemas.microsoft.com/office/drawing/2014/main" id="{9EC65701-60B3-4245-AFA5-881C80E8F9B6}"/>
              </a:ext>
            </a:extLst>
          </p:cNvPr>
          <p:cNvPicPr>
            <a:picLocks noChangeAspect="1" noChangeArrowheads="1"/>
          </p:cNvPicPr>
          <p:nvPr/>
        </p:nvPicPr>
        <p:blipFill>
          <a:blip r:embed="rId2">
            <a:lum bright="20000"/>
            <a:extLst>
              <a:ext uri="{28A0092B-C50C-407E-A947-70E740481C1C}">
                <a14:useLocalDpi xmlns:a14="http://schemas.microsoft.com/office/drawing/2010/main" val="0"/>
              </a:ext>
            </a:extLst>
          </a:blip>
          <a:srcRect/>
          <a:stretch>
            <a:fillRect/>
          </a:stretch>
        </p:blipFill>
        <p:spPr bwMode="auto">
          <a:xfrm>
            <a:off x="2733675" y="1714500"/>
            <a:ext cx="3649663" cy="46101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91139" name="Picture 2" descr="C:\My Documents\Tomas\Work\Lockout Tagout\Group lock 2.JPG">
            <a:extLst>
              <a:ext uri="{FF2B5EF4-FFF2-40B4-BE49-F238E27FC236}">
                <a16:creationId xmlns:a16="http://schemas.microsoft.com/office/drawing/2014/main" id="{247494E0-A281-484E-B3C9-046F660D05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6400" y="4498975"/>
            <a:ext cx="2474913" cy="3209925"/>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1140" name="Text Box 3">
            <a:extLst>
              <a:ext uri="{FF2B5EF4-FFF2-40B4-BE49-F238E27FC236}">
                <a16:creationId xmlns:a16="http://schemas.microsoft.com/office/drawing/2014/main" id="{3C1B929E-B4F5-49E8-80AD-90476BBE4B38}"/>
              </a:ext>
            </a:extLst>
          </p:cNvPr>
          <p:cNvSpPr txBox="1">
            <a:spLocks noChangeArrowheads="1"/>
          </p:cNvSpPr>
          <p:nvPr/>
        </p:nvSpPr>
        <p:spPr bwMode="auto">
          <a:xfrm>
            <a:off x="225425" y="7753350"/>
            <a:ext cx="3505200" cy="630942"/>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dirty="0"/>
              <a:t>Lockout hasp for multiple locks</a:t>
            </a:r>
          </a:p>
          <a:p>
            <a:pPr algn="ctr">
              <a:spcBef>
                <a:spcPct val="50000"/>
              </a:spcBef>
            </a:pPr>
            <a:r>
              <a:rPr lang="en-US" altLang="en-US" dirty="0"/>
              <a:t>Pinza </a:t>
            </a:r>
            <a:r>
              <a:rPr lang="en-US" altLang="en-US" dirty="0" err="1"/>
              <a:t>bloqueable</a:t>
            </a:r>
            <a:r>
              <a:rPr lang="en-US" altLang="en-US" dirty="0"/>
              <a:t> para </a:t>
            </a:r>
            <a:r>
              <a:rPr lang="en-US" altLang="en-US" dirty="0" err="1"/>
              <a:t>candados</a:t>
            </a:r>
            <a:r>
              <a:rPr lang="en-US" altLang="en-US" dirty="0"/>
              <a:t> </a:t>
            </a:r>
            <a:r>
              <a:rPr lang="en-US" altLang="en-US" dirty="0" err="1"/>
              <a:t>múltiples</a:t>
            </a:r>
            <a:endParaRPr lang="en-US" altLang="en-US" dirty="0"/>
          </a:p>
        </p:txBody>
      </p:sp>
      <p:sp>
        <p:nvSpPr>
          <p:cNvPr id="91142" name="Text Box 6">
            <a:extLst>
              <a:ext uri="{FF2B5EF4-FFF2-40B4-BE49-F238E27FC236}">
                <a16:creationId xmlns:a16="http://schemas.microsoft.com/office/drawing/2014/main" id="{98C4197D-A120-4306-844D-B2136C071E04}"/>
              </a:ext>
            </a:extLst>
          </p:cNvPr>
          <p:cNvSpPr txBox="1">
            <a:spLocks noChangeArrowheads="1"/>
          </p:cNvSpPr>
          <p:nvPr/>
        </p:nvSpPr>
        <p:spPr bwMode="auto">
          <a:xfrm>
            <a:off x="209550" y="523875"/>
            <a:ext cx="62674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2000" dirty="0"/>
              <a:t>Lockout devices 		</a:t>
            </a:r>
            <a:r>
              <a:rPr lang="es-ES" altLang="en-US" sz="2000" dirty="0"/>
              <a:t>Dispositivos de bloqueo</a:t>
            </a:r>
            <a:endParaRPr lang="es-ES" altLang="en-US" sz="2800" dirty="0"/>
          </a:p>
        </p:txBody>
      </p:sp>
      <p:sp>
        <p:nvSpPr>
          <p:cNvPr id="91143" name="Text Box 7">
            <a:extLst>
              <a:ext uri="{FF2B5EF4-FFF2-40B4-BE49-F238E27FC236}">
                <a16:creationId xmlns:a16="http://schemas.microsoft.com/office/drawing/2014/main" id="{402E9D01-B7A9-4727-AEA3-F2E98E750925}"/>
              </a:ext>
            </a:extLst>
          </p:cNvPr>
          <p:cNvSpPr txBox="1">
            <a:spLocks noChangeArrowheads="1"/>
          </p:cNvSpPr>
          <p:nvPr/>
        </p:nvSpPr>
        <p:spPr bwMode="auto">
          <a:xfrm>
            <a:off x="3084513" y="6370638"/>
            <a:ext cx="3101975" cy="1061829"/>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dirty="0"/>
              <a:t>Multiple lockout using a multiple lockout hasp</a:t>
            </a:r>
          </a:p>
          <a:p>
            <a:pPr algn="ctr">
              <a:spcBef>
                <a:spcPct val="50000"/>
              </a:spcBef>
            </a:pPr>
            <a:r>
              <a:rPr lang="en-US" altLang="en-US" dirty="0" err="1"/>
              <a:t>Bloqueo</a:t>
            </a:r>
            <a:r>
              <a:rPr lang="en-US" altLang="en-US" dirty="0"/>
              <a:t> </a:t>
            </a:r>
            <a:r>
              <a:rPr lang="en-US" altLang="en-US" dirty="0" err="1"/>
              <a:t>múltiple</a:t>
            </a:r>
            <a:r>
              <a:rPr lang="en-US" altLang="en-US" dirty="0"/>
              <a:t> </a:t>
            </a:r>
            <a:r>
              <a:rPr lang="en-US" altLang="en-US" dirty="0" err="1"/>
              <a:t>usando</a:t>
            </a:r>
            <a:r>
              <a:rPr lang="en-US" altLang="en-US" dirty="0"/>
              <a:t> una </a:t>
            </a:r>
            <a:r>
              <a:rPr lang="en-US" altLang="en-US" dirty="0" err="1"/>
              <a:t>pinza</a:t>
            </a:r>
            <a:r>
              <a:rPr lang="en-US" altLang="en-US" dirty="0"/>
              <a:t> </a:t>
            </a:r>
            <a:r>
              <a:rPr lang="en-US" altLang="en-US" dirty="0" err="1"/>
              <a:t>bloqueable</a:t>
            </a:r>
            <a:r>
              <a:rPr lang="en-US" altLang="en-US" dirty="0"/>
              <a:t> para </a:t>
            </a:r>
            <a:r>
              <a:rPr lang="en-US" altLang="en-US" dirty="0" err="1"/>
              <a:t>candados</a:t>
            </a:r>
            <a:r>
              <a:rPr lang="en-US" altLang="en-US" dirty="0"/>
              <a:t> </a:t>
            </a:r>
            <a:r>
              <a:rPr lang="en-US" altLang="en-US" dirty="0" err="1"/>
              <a:t>múltiples</a:t>
            </a:r>
            <a:endParaRPr lang="en-US" altLang="en-US" dirty="0"/>
          </a:p>
        </p:txBody>
      </p:sp>
      <p:sp>
        <p:nvSpPr>
          <p:cNvPr id="8" name="AutoShape 2">
            <a:extLst>
              <a:ext uri="{FF2B5EF4-FFF2-40B4-BE49-F238E27FC236}">
                <a16:creationId xmlns:a16="http://schemas.microsoft.com/office/drawing/2014/main" id="{CA750BB2-86D7-41EC-A283-CE092BCAEFF1}"/>
              </a:ext>
            </a:extLst>
          </p:cNvPr>
          <p:cNvSpPr>
            <a:spLocks noChangeArrowheads="1"/>
          </p:cNvSpPr>
          <p:nvPr/>
        </p:nvSpPr>
        <p:spPr bwMode="auto">
          <a:xfrm>
            <a:off x="228600" y="102555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3" name="Group 17">
            <a:extLst>
              <a:ext uri="{FF2B5EF4-FFF2-40B4-BE49-F238E27FC236}">
                <a16:creationId xmlns:a16="http://schemas.microsoft.com/office/drawing/2014/main" id="{F0439A25-2C01-4FF7-A321-B67ABC66CB5F}"/>
              </a:ext>
            </a:extLst>
          </p:cNvPr>
          <p:cNvGrpSpPr>
            <a:grpSpLocks/>
          </p:cNvGrpSpPr>
          <p:nvPr/>
        </p:nvGrpSpPr>
        <p:grpSpPr bwMode="auto">
          <a:xfrm>
            <a:off x="3343275" y="1746130"/>
            <a:ext cx="2819400" cy="3320760"/>
            <a:chOff x="2208" y="1104"/>
            <a:chExt cx="1884" cy="2192"/>
          </a:xfrm>
        </p:grpSpPr>
        <p:sp>
          <p:nvSpPr>
            <p:cNvPr id="92171" name="Text Box 5">
              <a:extLst>
                <a:ext uri="{FF2B5EF4-FFF2-40B4-BE49-F238E27FC236}">
                  <a16:creationId xmlns:a16="http://schemas.microsoft.com/office/drawing/2014/main" id="{F8650902-1D96-4AED-9C0A-30C6E0721E23}"/>
                </a:ext>
              </a:extLst>
            </p:cNvPr>
            <p:cNvSpPr txBox="1">
              <a:spLocks noChangeArrowheads="1"/>
            </p:cNvSpPr>
            <p:nvPr/>
          </p:nvSpPr>
          <p:spPr bwMode="auto">
            <a:xfrm>
              <a:off x="2208" y="2880"/>
              <a:ext cx="1884" cy="416"/>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dirty="0"/>
                <a:t>Ball valve lockout</a:t>
              </a:r>
              <a:endParaRPr lang="en-US" altLang="en-US" sz="2400" dirty="0"/>
            </a:p>
            <a:p>
              <a:pPr algn="ctr">
                <a:spcBef>
                  <a:spcPct val="50000"/>
                </a:spcBef>
              </a:pPr>
              <a:r>
                <a:rPr lang="en-US" altLang="en-US" dirty="0" err="1"/>
                <a:t>Bloqueo</a:t>
              </a:r>
              <a:r>
                <a:rPr lang="en-US" altLang="en-US" dirty="0"/>
                <a:t> de </a:t>
              </a:r>
              <a:r>
                <a:rPr lang="en-US" altLang="en-US" dirty="0" err="1"/>
                <a:t>válvula</a:t>
              </a:r>
              <a:r>
                <a:rPr lang="en-US" altLang="en-US" dirty="0"/>
                <a:t> de bola</a:t>
              </a:r>
            </a:p>
          </p:txBody>
        </p:sp>
        <p:pic>
          <p:nvPicPr>
            <p:cNvPr id="92172" name="Picture 6" descr="C:\My Documents\Tomas\Work\Lockout Tagout\Ball valve.JPG">
              <a:extLst>
                <a:ext uri="{FF2B5EF4-FFF2-40B4-BE49-F238E27FC236}">
                  <a16:creationId xmlns:a16="http://schemas.microsoft.com/office/drawing/2014/main" id="{40BDC020-F3CE-4EC7-BEA6-DA1E0B4882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52" y="1104"/>
              <a:ext cx="1461" cy="1773"/>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92164" name="Group 19">
            <a:extLst>
              <a:ext uri="{FF2B5EF4-FFF2-40B4-BE49-F238E27FC236}">
                <a16:creationId xmlns:a16="http://schemas.microsoft.com/office/drawing/2014/main" id="{9C3D94F1-FC01-4867-BC7F-EAEEE4F45833}"/>
              </a:ext>
            </a:extLst>
          </p:cNvPr>
          <p:cNvGrpSpPr>
            <a:grpSpLocks/>
          </p:cNvGrpSpPr>
          <p:nvPr/>
        </p:nvGrpSpPr>
        <p:grpSpPr bwMode="auto">
          <a:xfrm>
            <a:off x="298450" y="5029200"/>
            <a:ext cx="3162300" cy="3811588"/>
            <a:chOff x="188" y="3168"/>
            <a:chExt cx="1992" cy="2401"/>
          </a:xfrm>
        </p:grpSpPr>
        <p:pic>
          <p:nvPicPr>
            <p:cNvPr id="92169" name="Picture 8" descr="C:\My Documents\20018597\presentation\AA-1270.jpg">
              <a:extLst>
                <a:ext uri="{FF2B5EF4-FFF2-40B4-BE49-F238E27FC236}">
                  <a16:creationId xmlns:a16="http://schemas.microsoft.com/office/drawing/2014/main" id="{F79D6996-734D-49B8-ABF8-88C7C70C27C0}"/>
                </a:ext>
              </a:extLst>
            </p:cNvPr>
            <p:cNvPicPr>
              <a:picLocks noChangeAspect="1" noChangeArrowheads="1"/>
            </p:cNvPicPr>
            <p:nvPr/>
          </p:nvPicPr>
          <p:blipFill>
            <a:blip r:embed="rId3">
              <a:lum bright="20000"/>
              <a:extLst>
                <a:ext uri="{28A0092B-C50C-407E-A947-70E740481C1C}">
                  <a14:useLocalDpi xmlns:a14="http://schemas.microsoft.com/office/drawing/2010/main" val="0"/>
                </a:ext>
              </a:extLst>
            </a:blip>
            <a:srcRect/>
            <a:stretch>
              <a:fillRect/>
            </a:stretch>
          </p:blipFill>
          <p:spPr bwMode="auto">
            <a:xfrm>
              <a:off x="288" y="3168"/>
              <a:ext cx="1892" cy="1916"/>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2170" name="Text Box 9">
              <a:extLst>
                <a:ext uri="{FF2B5EF4-FFF2-40B4-BE49-F238E27FC236}">
                  <a16:creationId xmlns:a16="http://schemas.microsoft.com/office/drawing/2014/main" id="{4D209D89-B242-41F1-932E-5025DD13A2E2}"/>
                </a:ext>
              </a:extLst>
            </p:cNvPr>
            <p:cNvSpPr txBox="1">
              <a:spLocks noChangeArrowheads="1"/>
            </p:cNvSpPr>
            <p:nvPr/>
          </p:nvSpPr>
          <p:spPr bwMode="auto">
            <a:xfrm>
              <a:off x="188" y="5172"/>
              <a:ext cx="1884" cy="397"/>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dirty="0" err="1"/>
                <a:t>Airhose</a:t>
              </a:r>
              <a:r>
                <a:rPr lang="en-US" altLang="en-US" dirty="0"/>
                <a:t> lockout</a:t>
              </a:r>
            </a:p>
            <a:p>
              <a:pPr algn="ctr">
                <a:spcBef>
                  <a:spcPct val="50000"/>
                </a:spcBef>
              </a:pPr>
              <a:r>
                <a:rPr lang="en-US" altLang="en-US" dirty="0" err="1"/>
                <a:t>Bloqueo</a:t>
              </a:r>
              <a:r>
                <a:rPr lang="en-US" altLang="en-US" dirty="0"/>
                <a:t> de </a:t>
              </a:r>
              <a:r>
                <a:rPr lang="en-US" altLang="en-US" dirty="0" err="1"/>
                <a:t>manguera</a:t>
              </a:r>
              <a:r>
                <a:rPr lang="en-US" altLang="en-US" dirty="0"/>
                <a:t> de </a:t>
              </a:r>
              <a:r>
                <a:rPr lang="en-US" altLang="en-US" dirty="0" err="1"/>
                <a:t>aire</a:t>
              </a:r>
              <a:endParaRPr lang="en-US" altLang="en-US" dirty="0"/>
            </a:p>
          </p:txBody>
        </p:sp>
      </p:grpSp>
      <p:grpSp>
        <p:nvGrpSpPr>
          <p:cNvPr id="92165" name="Group 18">
            <a:extLst>
              <a:ext uri="{FF2B5EF4-FFF2-40B4-BE49-F238E27FC236}">
                <a16:creationId xmlns:a16="http://schemas.microsoft.com/office/drawing/2014/main" id="{067CD682-0D1C-409E-A8F7-2888E628143A}"/>
              </a:ext>
            </a:extLst>
          </p:cNvPr>
          <p:cNvGrpSpPr>
            <a:grpSpLocks/>
          </p:cNvGrpSpPr>
          <p:nvPr/>
        </p:nvGrpSpPr>
        <p:grpSpPr bwMode="auto">
          <a:xfrm>
            <a:off x="3860800" y="5935665"/>
            <a:ext cx="2838450" cy="2892426"/>
            <a:chOff x="2304" y="3747"/>
            <a:chExt cx="1788" cy="1822"/>
          </a:xfrm>
        </p:grpSpPr>
        <p:pic>
          <p:nvPicPr>
            <p:cNvPr id="92167" name="Picture 10">
              <a:extLst>
                <a:ext uri="{FF2B5EF4-FFF2-40B4-BE49-F238E27FC236}">
                  <a16:creationId xmlns:a16="http://schemas.microsoft.com/office/drawing/2014/main" id="{B398DD13-503B-46BC-BAC7-89FBB3D95B8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04" y="3747"/>
              <a:ext cx="1788" cy="1337"/>
            </a:xfrm>
            <a:prstGeom prst="rect">
              <a:avLst/>
            </a:prstGeom>
            <a:noFill/>
            <a:ln w="3175">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2168" name="Text Box 11">
              <a:extLst>
                <a:ext uri="{FF2B5EF4-FFF2-40B4-BE49-F238E27FC236}">
                  <a16:creationId xmlns:a16="http://schemas.microsoft.com/office/drawing/2014/main" id="{55B8484D-F0D3-46AB-8106-83531C48A9CA}"/>
                </a:ext>
              </a:extLst>
            </p:cNvPr>
            <p:cNvSpPr txBox="1">
              <a:spLocks noChangeArrowheads="1"/>
            </p:cNvSpPr>
            <p:nvPr/>
          </p:nvSpPr>
          <p:spPr bwMode="auto">
            <a:xfrm>
              <a:off x="2352" y="5172"/>
              <a:ext cx="1636" cy="397"/>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dirty="0"/>
                <a:t>Two electric boxes locked out</a:t>
              </a:r>
            </a:p>
            <a:p>
              <a:pPr>
                <a:spcBef>
                  <a:spcPct val="50000"/>
                </a:spcBef>
              </a:pPr>
              <a:r>
                <a:rPr lang="en-US" altLang="en-US" dirty="0" err="1"/>
                <a:t>Bloqueo</a:t>
              </a:r>
              <a:r>
                <a:rPr lang="en-US" altLang="en-US" dirty="0"/>
                <a:t> de dos </a:t>
              </a:r>
              <a:r>
                <a:rPr lang="en-US" altLang="en-US" dirty="0" err="1"/>
                <a:t>cajas</a:t>
              </a:r>
              <a:r>
                <a:rPr lang="en-US" altLang="en-US" dirty="0"/>
                <a:t> </a:t>
              </a:r>
              <a:r>
                <a:rPr lang="en-US" altLang="en-US" dirty="0" err="1"/>
                <a:t>eléctricas</a:t>
              </a:r>
              <a:endParaRPr lang="en-US" altLang="en-US" dirty="0"/>
            </a:p>
          </p:txBody>
        </p:sp>
      </p:grpSp>
      <p:sp>
        <p:nvSpPr>
          <p:cNvPr id="14" name="Text Box 6">
            <a:extLst>
              <a:ext uri="{FF2B5EF4-FFF2-40B4-BE49-F238E27FC236}">
                <a16:creationId xmlns:a16="http://schemas.microsoft.com/office/drawing/2014/main" id="{9DC691C3-06BA-43C8-A5C1-25B1D07075D4}"/>
              </a:ext>
            </a:extLst>
          </p:cNvPr>
          <p:cNvSpPr txBox="1">
            <a:spLocks noChangeArrowheads="1"/>
          </p:cNvSpPr>
          <p:nvPr/>
        </p:nvSpPr>
        <p:spPr bwMode="auto">
          <a:xfrm>
            <a:off x="209550" y="523875"/>
            <a:ext cx="62674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2000" dirty="0"/>
              <a:t>Lockout devices 		</a:t>
            </a:r>
            <a:r>
              <a:rPr lang="es-ES" altLang="en-US" sz="2000" dirty="0"/>
              <a:t>Dispositivos de bloqueo</a:t>
            </a:r>
            <a:endParaRPr lang="es-ES" altLang="en-US" sz="2800" dirty="0"/>
          </a:p>
        </p:txBody>
      </p:sp>
      <p:sp>
        <p:nvSpPr>
          <p:cNvPr id="15" name="AutoShape 2">
            <a:extLst>
              <a:ext uri="{FF2B5EF4-FFF2-40B4-BE49-F238E27FC236}">
                <a16:creationId xmlns:a16="http://schemas.microsoft.com/office/drawing/2014/main" id="{39DE8327-50F5-4FA5-A004-AE71CBFA2B45}"/>
              </a:ext>
            </a:extLst>
          </p:cNvPr>
          <p:cNvSpPr>
            <a:spLocks noChangeArrowheads="1"/>
          </p:cNvSpPr>
          <p:nvPr/>
        </p:nvSpPr>
        <p:spPr bwMode="auto">
          <a:xfrm>
            <a:off x="228600" y="102555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ext Box 5">
            <a:extLst>
              <a:ext uri="{FF2B5EF4-FFF2-40B4-BE49-F238E27FC236}">
                <a16:creationId xmlns:a16="http://schemas.microsoft.com/office/drawing/2014/main" id="{D27D0DE3-FDBA-41EE-8474-8D1BDFEBC819}"/>
              </a:ext>
            </a:extLst>
          </p:cNvPr>
          <p:cNvSpPr txBox="1">
            <a:spLocks noChangeArrowheads="1"/>
          </p:cNvSpPr>
          <p:nvPr/>
        </p:nvSpPr>
        <p:spPr bwMode="auto">
          <a:xfrm>
            <a:off x="228600" y="7874000"/>
            <a:ext cx="6248400" cy="907941"/>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31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dirty="0"/>
              <a:t>Lockout of large gate valve with flexible cable lockouts </a:t>
            </a:r>
          </a:p>
          <a:p>
            <a:pPr algn="ctr">
              <a:spcBef>
                <a:spcPct val="50000"/>
              </a:spcBef>
            </a:pPr>
            <a:r>
              <a:rPr lang="en-US" altLang="en-US" dirty="0" err="1"/>
              <a:t>Bloqueo</a:t>
            </a:r>
            <a:r>
              <a:rPr lang="en-US" altLang="en-US" dirty="0"/>
              <a:t> de </a:t>
            </a:r>
            <a:r>
              <a:rPr lang="en-US" altLang="en-US" dirty="0" err="1"/>
              <a:t>válvula</a:t>
            </a:r>
            <a:r>
              <a:rPr lang="en-US" altLang="en-US" dirty="0"/>
              <a:t> de </a:t>
            </a:r>
            <a:r>
              <a:rPr lang="en-US" altLang="en-US" dirty="0" err="1"/>
              <a:t>compuerta</a:t>
            </a:r>
            <a:r>
              <a:rPr lang="en-US" altLang="en-US" dirty="0"/>
              <a:t> </a:t>
            </a:r>
            <a:r>
              <a:rPr lang="en-US" altLang="en-US" dirty="0" err="1"/>
              <a:t>grande</a:t>
            </a:r>
            <a:r>
              <a:rPr lang="en-US" altLang="en-US" dirty="0"/>
              <a:t> con </a:t>
            </a:r>
            <a:r>
              <a:rPr lang="en-US" altLang="en-US" dirty="0" err="1"/>
              <a:t>bloqueo</a:t>
            </a:r>
            <a:r>
              <a:rPr lang="en-US" altLang="en-US" dirty="0"/>
              <a:t> de cable flexible</a:t>
            </a:r>
          </a:p>
          <a:p>
            <a:pPr algn="ctr">
              <a:spcBef>
                <a:spcPct val="50000"/>
              </a:spcBef>
            </a:pPr>
            <a:endParaRPr lang="en-US" altLang="en-US" sz="1200" dirty="0"/>
          </a:p>
        </p:txBody>
      </p:sp>
      <p:pic>
        <p:nvPicPr>
          <p:cNvPr id="93187" name="Picture 6" descr="C:\My Documents\Tomas\Work\Lockout Tagout\Cable lock.JPG">
            <a:extLst>
              <a:ext uri="{FF2B5EF4-FFF2-40B4-BE49-F238E27FC236}">
                <a16:creationId xmlns:a16="http://schemas.microsoft.com/office/drawing/2014/main" id="{8C83A0E6-F48B-4832-9BEF-B2B7C91ACBC0}"/>
              </a:ext>
            </a:extLst>
          </p:cNvPr>
          <p:cNvPicPr>
            <a:picLocks noChangeAspect="1" noChangeArrowheads="1"/>
          </p:cNvPicPr>
          <p:nvPr/>
        </p:nvPicPr>
        <p:blipFill>
          <a:blip r:embed="rId2">
            <a:lum bright="30000"/>
            <a:extLst>
              <a:ext uri="{28A0092B-C50C-407E-A947-70E740481C1C}">
                <a14:useLocalDpi xmlns:a14="http://schemas.microsoft.com/office/drawing/2010/main" val="0"/>
              </a:ext>
            </a:extLst>
          </a:blip>
          <a:srcRect/>
          <a:stretch>
            <a:fillRect/>
          </a:stretch>
        </p:blipFill>
        <p:spPr bwMode="auto">
          <a:xfrm>
            <a:off x="2057400" y="2133600"/>
            <a:ext cx="3429000" cy="3413125"/>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93188" name="Picture 3" descr="C:\My Documents\Tomas\Work\Lockout Tagout\Cable lockout device.JPG">
            <a:extLst>
              <a:ext uri="{FF2B5EF4-FFF2-40B4-BE49-F238E27FC236}">
                <a16:creationId xmlns:a16="http://schemas.microsoft.com/office/drawing/2014/main" id="{7D6A2251-E5F5-42C1-91AF-C0C95941F9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9300" y="5175250"/>
            <a:ext cx="2095500" cy="19050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8" name="Text Box 6">
            <a:extLst>
              <a:ext uri="{FF2B5EF4-FFF2-40B4-BE49-F238E27FC236}">
                <a16:creationId xmlns:a16="http://schemas.microsoft.com/office/drawing/2014/main" id="{BE40AD56-9FCF-4707-9CEF-0FA2A1B16DF7}"/>
              </a:ext>
            </a:extLst>
          </p:cNvPr>
          <p:cNvSpPr txBox="1">
            <a:spLocks noChangeArrowheads="1"/>
          </p:cNvSpPr>
          <p:nvPr/>
        </p:nvSpPr>
        <p:spPr bwMode="auto">
          <a:xfrm>
            <a:off x="209550" y="523875"/>
            <a:ext cx="62674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2000" dirty="0"/>
              <a:t>Lockout devices 		</a:t>
            </a:r>
            <a:r>
              <a:rPr lang="es-ES" altLang="en-US" sz="2000" dirty="0"/>
              <a:t>Dispositivos de bloqueo</a:t>
            </a:r>
            <a:endParaRPr lang="es-ES" altLang="en-US" sz="2800" dirty="0"/>
          </a:p>
        </p:txBody>
      </p:sp>
      <p:sp>
        <p:nvSpPr>
          <p:cNvPr id="9" name="AutoShape 2">
            <a:extLst>
              <a:ext uri="{FF2B5EF4-FFF2-40B4-BE49-F238E27FC236}">
                <a16:creationId xmlns:a16="http://schemas.microsoft.com/office/drawing/2014/main" id="{72956335-DDCE-4B8E-97C1-CDB4939E3A75}"/>
              </a:ext>
            </a:extLst>
          </p:cNvPr>
          <p:cNvSpPr>
            <a:spLocks noChangeArrowheads="1"/>
          </p:cNvSpPr>
          <p:nvPr/>
        </p:nvSpPr>
        <p:spPr bwMode="auto">
          <a:xfrm>
            <a:off x="228600" y="102555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10" name="Picture 4" descr="C:\My Documents\Tomas\Work\Lockout Tagout\Panel switch lock 4.JPG">
            <a:extLst>
              <a:ext uri="{FF2B5EF4-FFF2-40B4-BE49-F238E27FC236}">
                <a16:creationId xmlns:a16="http://schemas.microsoft.com/office/drawing/2014/main" id="{917B2793-075A-4689-9262-5789FB4D4E8D}"/>
              </a:ext>
            </a:extLst>
          </p:cNvPr>
          <p:cNvPicPr>
            <a:picLocks noChangeAspect="1" noChangeArrowheads="1"/>
          </p:cNvPicPr>
          <p:nvPr/>
        </p:nvPicPr>
        <p:blipFill>
          <a:blip r:embed="rId2">
            <a:lum bright="20000"/>
            <a:extLst>
              <a:ext uri="{28A0092B-C50C-407E-A947-70E740481C1C}">
                <a14:useLocalDpi xmlns:a14="http://schemas.microsoft.com/office/drawing/2010/main" val="0"/>
              </a:ext>
            </a:extLst>
          </a:blip>
          <a:srcRect/>
          <a:stretch>
            <a:fillRect/>
          </a:stretch>
        </p:blipFill>
        <p:spPr bwMode="auto">
          <a:xfrm>
            <a:off x="590550" y="1695450"/>
            <a:ext cx="3452813" cy="447675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4211" name="Text Box 2">
            <a:extLst>
              <a:ext uri="{FF2B5EF4-FFF2-40B4-BE49-F238E27FC236}">
                <a16:creationId xmlns:a16="http://schemas.microsoft.com/office/drawing/2014/main" id="{4888D77F-48EC-465B-9F2F-F5F9FFB7A894}"/>
              </a:ext>
            </a:extLst>
          </p:cNvPr>
          <p:cNvSpPr txBox="1">
            <a:spLocks noChangeArrowheads="1"/>
          </p:cNvSpPr>
          <p:nvPr/>
        </p:nvSpPr>
        <p:spPr bwMode="auto">
          <a:xfrm>
            <a:off x="990600" y="6172200"/>
            <a:ext cx="2514600"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dirty="0"/>
              <a:t>Breaker lockout</a:t>
            </a:r>
          </a:p>
          <a:p>
            <a:pPr algn="ctr"/>
            <a:endParaRPr lang="en-US" altLang="en-US" dirty="0"/>
          </a:p>
          <a:p>
            <a:pPr algn="ctr"/>
            <a:r>
              <a:rPr lang="en-US" altLang="en-US" dirty="0"/>
              <a:t>Seguro para </a:t>
            </a:r>
            <a:r>
              <a:rPr lang="en-US" altLang="en-US" dirty="0" err="1"/>
              <a:t>interruptor</a:t>
            </a:r>
            <a:endParaRPr lang="en-US" altLang="en-US" dirty="0"/>
          </a:p>
        </p:txBody>
      </p:sp>
      <p:pic>
        <p:nvPicPr>
          <p:cNvPr id="94212" name="Picture 6" descr="C:\My Documents\Tomas\Work\Lockout Tagout\Wall switch lock.JPG">
            <a:extLst>
              <a:ext uri="{FF2B5EF4-FFF2-40B4-BE49-F238E27FC236}">
                <a16:creationId xmlns:a16="http://schemas.microsoft.com/office/drawing/2014/main" id="{C74F5762-FB05-448D-940F-3DD4075A6217}"/>
              </a:ext>
            </a:extLst>
          </p:cNvPr>
          <p:cNvPicPr>
            <a:picLocks noChangeAspect="1" noChangeArrowheads="1"/>
          </p:cNvPicPr>
          <p:nvPr/>
        </p:nvPicPr>
        <p:blipFill>
          <a:blip r:embed="rId3">
            <a:lum bright="20000"/>
            <a:extLst>
              <a:ext uri="{28A0092B-C50C-407E-A947-70E740481C1C}">
                <a14:useLocalDpi xmlns:a14="http://schemas.microsoft.com/office/drawing/2010/main" val="0"/>
              </a:ext>
            </a:extLst>
          </a:blip>
          <a:srcRect/>
          <a:stretch>
            <a:fillRect/>
          </a:stretch>
        </p:blipFill>
        <p:spPr bwMode="auto">
          <a:xfrm>
            <a:off x="3959225" y="4343400"/>
            <a:ext cx="2352675" cy="33147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4214" name="Text Box 9">
            <a:extLst>
              <a:ext uri="{FF2B5EF4-FFF2-40B4-BE49-F238E27FC236}">
                <a16:creationId xmlns:a16="http://schemas.microsoft.com/office/drawing/2014/main" id="{1E6B9306-BAEE-4325-B6B8-8D119C3BC8BA}"/>
              </a:ext>
            </a:extLst>
          </p:cNvPr>
          <p:cNvSpPr txBox="1">
            <a:spLocks noChangeArrowheads="1"/>
          </p:cNvSpPr>
          <p:nvPr/>
        </p:nvSpPr>
        <p:spPr bwMode="auto">
          <a:xfrm>
            <a:off x="3657600" y="7715250"/>
            <a:ext cx="2895600"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dirty="0"/>
              <a:t>Wall switch lockout</a:t>
            </a:r>
            <a:endParaRPr lang="en-US" altLang="en-US" b="0" dirty="0"/>
          </a:p>
          <a:p>
            <a:pPr algn="ctr">
              <a:spcBef>
                <a:spcPct val="50000"/>
              </a:spcBef>
            </a:pPr>
            <a:r>
              <a:rPr lang="en-US" altLang="en-US" dirty="0"/>
              <a:t>Seguro para </a:t>
            </a:r>
            <a:r>
              <a:rPr lang="en-US" altLang="en-US" dirty="0" err="1"/>
              <a:t>interruptor</a:t>
            </a:r>
            <a:r>
              <a:rPr lang="en-US" altLang="en-US" dirty="0"/>
              <a:t> de pared</a:t>
            </a:r>
          </a:p>
        </p:txBody>
      </p:sp>
      <p:sp>
        <p:nvSpPr>
          <p:cNvPr id="9" name="Text Box 6">
            <a:extLst>
              <a:ext uri="{FF2B5EF4-FFF2-40B4-BE49-F238E27FC236}">
                <a16:creationId xmlns:a16="http://schemas.microsoft.com/office/drawing/2014/main" id="{812E60B9-9D07-4CE9-B80A-1DDF06C96EEB}"/>
              </a:ext>
            </a:extLst>
          </p:cNvPr>
          <p:cNvSpPr txBox="1">
            <a:spLocks noChangeArrowheads="1"/>
          </p:cNvSpPr>
          <p:nvPr/>
        </p:nvSpPr>
        <p:spPr bwMode="auto">
          <a:xfrm>
            <a:off x="209550" y="523875"/>
            <a:ext cx="62674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2000" dirty="0"/>
              <a:t>Lockout devices 		</a:t>
            </a:r>
            <a:r>
              <a:rPr lang="es-ES" altLang="en-US" sz="2000" dirty="0"/>
              <a:t>Dispositivos de bloqueo</a:t>
            </a:r>
            <a:endParaRPr lang="es-ES" altLang="en-US" sz="2800" dirty="0"/>
          </a:p>
        </p:txBody>
      </p:sp>
      <p:sp>
        <p:nvSpPr>
          <p:cNvPr id="10" name="AutoShape 2">
            <a:extLst>
              <a:ext uri="{FF2B5EF4-FFF2-40B4-BE49-F238E27FC236}">
                <a16:creationId xmlns:a16="http://schemas.microsoft.com/office/drawing/2014/main" id="{6531FA4E-2CCC-42F4-A934-562010FE5B64}"/>
              </a:ext>
            </a:extLst>
          </p:cNvPr>
          <p:cNvSpPr>
            <a:spLocks noChangeArrowheads="1"/>
          </p:cNvSpPr>
          <p:nvPr/>
        </p:nvSpPr>
        <p:spPr bwMode="auto">
          <a:xfrm>
            <a:off x="228600" y="102555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Box 13">
            <a:extLst>
              <a:ext uri="{FF2B5EF4-FFF2-40B4-BE49-F238E27FC236}">
                <a16:creationId xmlns:a16="http://schemas.microsoft.com/office/drawing/2014/main" id="{482B0F12-2DD4-45CE-A05B-1999D57121F2}"/>
              </a:ext>
            </a:extLst>
          </p:cNvPr>
          <p:cNvSpPr txBox="1">
            <a:spLocks noChangeArrowheads="1"/>
          </p:cNvSpPr>
          <p:nvPr/>
        </p:nvSpPr>
        <p:spPr bwMode="auto">
          <a:xfrm>
            <a:off x="4038600" y="5245100"/>
            <a:ext cx="2057400" cy="1184940"/>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dirty="0"/>
              <a:t>Plug lockout</a:t>
            </a:r>
          </a:p>
          <a:p>
            <a:pPr lvl="0" algn="ctr">
              <a:spcBef>
                <a:spcPct val="50000"/>
              </a:spcBef>
            </a:pPr>
            <a:r>
              <a:rPr lang="en-US" altLang="en-US" dirty="0">
                <a:solidFill>
                  <a:srgbClr val="000000"/>
                </a:solidFill>
              </a:rPr>
              <a:t>Seguro de </a:t>
            </a:r>
            <a:r>
              <a:rPr lang="en-US" altLang="en-US" dirty="0" err="1">
                <a:solidFill>
                  <a:srgbClr val="000000"/>
                </a:solidFill>
              </a:rPr>
              <a:t>enchufe</a:t>
            </a:r>
            <a:endParaRPr lang="en-US" altLang="en-US" dirty="0">
              <a:solidFill>
                <a:srgbClr val="000000"/>
              </a:solidFill>
            </a:endParaRPr>
          </a:p>
          <a:p>
            <a:pPr algn="ctr">
              <a:spcBef>
                <a:spcPct val="50000"/>
              </a:spcBef>
            </a:pPr>
            <a:endParaRPr lang="en-US" altLang="en-US" sz="2400" b="0" dirty="0"/>
          </a:p>
        </p:txBody>
      </p:sp>
      <p:pic>
        <p:nvPicPr>
          <p:cNvPr id="95235" name="Picture 34" descr="C:\Documents and Settings\OSHA Guest\Desktop\Centro seguridad.jpg">
            <a:extLst>
              <a:ext uri="{FF2B5EF4-FFF2-40B4-BE49-F238E27FC236}">
                <a16:creationId xmlns:a16="http://schemas.microsoft.com/office/drawing/2014/main" id="{7A1C4DDA-284E-42CF-A6FE-FC92027617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4953000"/>
            <a:ext cx="2960688" cy="305435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5236" name="Text Box 35">
            <a:extLst>
              <a:ext uri="{FF2B5EF4-FFF2-40B4-BE49-F238E27FC236}">
                <a16:creationId xmlns:a16="http://schemas.microsoft.com/office/drawing/2014/main" id="{A17589BE-880B-4124-A3B8-0844A14BE6D3}"/>
              </a:ext>
            </a:extLst>
          </p:cNvPr>
          <p:cNvSpPr txBox="1">
            <a:spLocks noChangeArrowheads="1"/>
          </p:cNvSpPr>
          <p:nvPr/>
        </p:nvSpPr>
        <p:spPr bwMode="auto">
          <a:xfrm>
            <a:off x="558800" y="8039100"/>
            <a:ext cx="3048000" cy="892552"/>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dirty="0"/>
              <a:t>Equipment for lockout and tagout</a:t>
            </a:r>
          </a:p>
          <a:p>
            <a:pPr lvl="0" algn="ctr"/>
            <a:endParaRPr lang="en-US" altLang="en-US" dirty="0">
              <a:solidFill>
                <a:srgbClr val="000000"/>
              </a:solidFill>
            </a:endParaRPr>
          </a:p>
          <a:p>
            <a:pPr lvl="0" algn="ctr"/>
            <a:r>
              <a:rPr lang="en-US" altLang="en-US" dirty="0" err="1">
                <a:solidFill>
                  <a:srgbClr val="000000"/>
                </a:solidFill>
              </a:rPr>
              <a:t>Equipo</a:t>
            </a:r>
            <a:r>
              <a:rPr lang="en-US" altLang="en-US" dirty="0">
                <a:solidFill>
                  <a:srgbClr val="000000"/>
                </a:solidFill>
              </a:rPr>
              <a:t> para </a:t>
            </a:r>
            <a:r>
              <a:rPr lang="en-US" altLang="en-US" dirty="0" err="1">
                <a:solidFill>
                  <a:srgbClr val="000000"/>
                </a:solidFill>
              </a:rPr>
              <a:t>bloqueo</a:t>
            </a:r>
            <a:r>
              <a:rPr lang="en-US" altLang="en-US" dirty="0">
                <a:solidFill>
                  <a:srgbClr val="000000"/>
                </a:solidFill>
              </a:rPr>
              <a:t> y </a:t>
            </a:r>
            <a:r>
              <a:rPr lang="en-US" altLang="en-US" dirty="0" err="1">
                <a:solidFill>
                  <a:srgbClr val="000000"/>
                </a:solidFill>
              </a:rPr>
              <a:t>etiquetado</a:t>
            </a:r>
            <a:endParaRPr lang="en-US" altLang="en-US" dirty="0">
              <a:solidFill>
                <a:srgbClr val="000000"/>
              </a:solidFill>
            </a:endParaRPr>
          </a:p>
          <a:p>
            <a:pPr algn="ctr"/>
            <a:endParaRPr lang="en-US" altLang="en-US" sz="1000" dirty="0"/>
          </a:p>
        </p:txBody>
      </p:sp>
      <p:pic>
        <p:nvPicPr>
          <p:cNvPr id="95239" name="Picture 42">
            <a:extLst>
              <a:ext uri="{FF2B5EF4-FFF2-40B4-BE49-F238E27FC236}">
                <a16:creationId xmlns:a16="http://schemas.microsoft.com/office/drawing/2014/main" id="{79CAB4AC-B2F2-4EAA-AA37-659D478E71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8175" y="1814513"/>
            <a:ext cx="3352800" cy="3352800"/>
          </a:xfrm>
          <a:prstGeom prst="rect">
            <a:avLst/>
          </a:prstGeom>
          <a:noFill/>
          <a:ln w="3175">
            <a:solidFill>
              <a:srgbClr val="000000"/>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9" name="Text Box 6">
            <a:extLst>
              <a:ext uri="{FF2B5EF4-FFF2-40B4-BE49-F238E27FC236}">
                <a16:creationId xmlns:a16="http://schemas.microsoft.com/office/drawing/2014/main" id="{E69D0A81-B7AD-49FB-B894-F14552C59721}"/>
              </a:ext>
            </a:extLst>
          </p:cNvPr>
          <p:cNvSpPr txBox="1">
            <a:spLocks noChangeArrowheads="1"/>
          </p:cNvSpPr>
          <p:nvPr/>
        </p:nvSpPr>
        <p:spPr bwMode="auto">
          <a:xfrm>
            <a:off x="209550" y="523875"/>
            <a:ext cx="62674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r>
              <a:rPr lang="en-US" altLang="en-US" sz="2000" dirty="0"/>
              <a:t>Lockout devices 		</a:t>
            </a:r>
            <a:r>
              <a:rPr lang="es-ES" altLang="en-US" sz="2000" dirty="0"/>
              <a:t>Dispositivos de bloqueo</a:t>
            </a:r>
            <a:endParaRPr lang="es-ES" altLang="en-US" sz="2800" dirty="0"/>
          </a:p>
        </p:txBody>
      </p:sp>
      <p:sp>
        <p:nvSpPr>
          <p:cNvPr id="10" name="AutoShape 2">
            <a:extLst>
              <a:ext uri="{FF2B5EF4-FFF2-40B4-BE49-F238E27FC236}">
                <a16:creationId xmlns:a16="http://schemas.microsoft.com/office/drawing/2014/main" id="{C873AB51-F24F-4771-BE93-C2F4E7ED629B}"/>
              </a:ext>
            </a:extLst>
          </p:cNvPr>
          <p:cNvSpPr>
            <a:spLocks noChangeArrowheads="1"/>
          </p:cNvSpPr>
          <p:nvPr/>
        </p:nvSpPr>
        <p:spPr bwMode="auto">
          <a:xfrm>
            <a:off x="228600" y="102555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Text Box 14">
            <a:extLst>
              <a:ext uri="{FF2B5EF4-FFF2-40B4-BE49-F238E27FC236}">
                <a16:creationId xmlns:a16="http://schemas.microsoft.com/office/drawing/2014/main" id="{F5DC772F-4758-48E6-BB1C-7FA012B080A6}"/>
              </a:ext>
            </a:extLst>
          </p:cNvPr>
          <p:cNvSpPr txBox="1">
            <a:spLocks noChangeArrowheads="1"/>
          </p:cNvSpPr>
          <p:nvPr/>
        </p:nvSpPr>
        <p:spPr bwMode="auto">
          <a:xfrm>
            <a:off x="533399" y="2461458"/>
            <a:ext cx="5949950" cy="357020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571500">
              <a:tabLst>
                <a:tab pos="457200" algn="l"/>
                <a:tab pos="2971800" algn="l"/>
                <a:tab pos="3771900" algn="l"/>
              </a:tabLst>
              <a:defRPr sz="2400">
                <a:solidFill>
                  <a:schemeClr val="tx1"/>
                </a:solidFill>
                <a:latin typeface="Times New Roman" panose="02020603050405020304" pitchFamily="18" charset="0"/>
              </a:defRPr>
            </a:lvl1pPr>
            <a:lvl2pPr marL="742950" indent="-285750" defTabSz="571500">
              <a:tabLst>
                <a:tab pos="457200" algn="l"/>
                <a:tab pos="2971800" algn="l"/>
                <a:tab pos="3771900" algn="l"/>
              </a:tabLst>
              <a:defRPr sz="2400">
                <a:solidFill>
                  <a:schemeClr val="tx1"/>
                </a:solidFill>
                <a:latin typeface="Times New Roman" panose="02020603050405020304" pitchFamily="18" charset="0"/>
              </a:defRPr>
            </a:lvl2pPr>
            <a:lvl3pPr marL="1143000" indent="-228600" defTabSz="571500">
              <a:tabLst>
                <a:tab pos="457200" algn="l"/>
                <a:tab pos="2971800" algn="l"/>
                <a:tab pos="3771900" algn="l"/>
              </a:tabLst>
              <a:defRPr sz="2400">
                <a:solidFill>
                  <a:schemeClr val="tx1"/>
                </a:solidFill>
                <a:latin typeface="Times New Roman" panose="02020603050405020304" pitchFamily="18" charset="0"/>
              </a:defRPr>
            </a:lvl3pPr>
            <a:lvl4pPr marL="1600200" indent="-228600" defTabSz="571500">
              <a:tabLst>
                <a:tab pos="457200" algn="l"/>
                <a:tab pos="2971800" algn="l"/>
                <a:tab pos="3771900" algn="l"/>
              </a:tabLst>
              <a:defRPr sz="2400">
                <a:solidFill>
                  <a:schemeClr val="tx1"/>
                </a:solidFill>
                <a:latin typeface="Times New Roman" panose="02020603050405020304" pitchFamily="18" charset="0"/>
              </a:defRPr>
            </a:lvl4pPr>
            <a:lvl5pPr marL="2057400" indent="-228600" defTabSz="571500">
              <a:tabLst>
                <a:tab pos="457200" algn="l"/>
                <a:tab pos="2971800" algn="l"/>
                <a:tab pos="3771900" algn="l"/>
              </a:tabLst>
              <a:defRPr sz="2400">
                <a:solidFill>
                  <a:schemeClr val="tx1"/>
                </a:solidFill>
                <a:latin typeface="Times New Roman" panose="02020603050405020304" pitchFamily="18" charset="0"/>
              </a:defRPr>
            </a:lvl5pPr>
            <a:lvl6pPr marL="2514600" indent="-228600" defTabSz="571500" eaLnBrk="0" fontAlgn="base" hangingPunct="0">
              <a:spcBef>
                <a:spcPct val="0"/>
              </a:spcBef>
              <a:spcAft>
                <a:spcPct val="0"/>
              </a:spcAft>
              <a:tabLst>
                <a:tab pos="457200" algn="l"/>
                <a:tab pos="2971800" algn="l"/>
                <a:tab pos="3771900" algn="l"/>
              </a:tabLst>
              <a:defRPr sz="2400">
                <a:solidFill>
                  <a:schemeClr val="tx1"/>
                </a:solidFill>
                <a:latin typeface="Times New Roman" panose="02020603050405020304" pitchFamily="18" charset="0"/>
              </a:defRPr>
            </a:lvl6pPr>
            <a:lvl7pPr marL="2971800" indent="-228600" defTabSz="571500" eaLnBrk="0" fontAlgn="base" hangingPunct="0">
              <a:spcBef>
                <a:spcPct val="0"/>
              </a:spcBef>
              <a:spcAft>
                <a:spcPct val="0"/>
              </a:spcAft>
              <a:tabLst>
                <a:tab pos="457200" algn="l"/>
                <a:tab pos="2971800" algn="l"/>
                <a:tab pos="3771900" algn="l"/>
              </a:tabLst>
              <a:defRPr sz="2400">
                <a:solidFill>
                  <a:schemeClr val="tx1"/>
                </a:solidFill>
                <a:latin typeface="Times New Roman" panose="02020603050405020304" pitchFamily="18" charset="0"/>
              </a:defRPr>
            </a:lvl7pPr>
            <a:lvl8pPr marL="3429000" indent="-228600" defTabSz="571500" eaLnBrk="0" fontAlgn="base" hangingPunct="0">
              <a:spcBef>
                <a:spcPct val="0"/>
              </a:spcBef>
              <a:spcAft>
                <a:spcPct val="0"/>
              </a:spcAft>
              <a:tabLst>
                <a:tab pos="457200" algn="l"/>
                <a:tab pos="2971800" algn="l"/>
                <a:tab pos="3771900" algn="l"/>
              </a:tabLst>
              <a:defRPr sz="2400">
                <a:solidFill>
                  <a:schemeClr val="tx1"/>
                </a:solidFill>
                <a:latin typeface="Times New Roman" panose="02020603050405020304" pitchFamily="18" charset="0"/>
              </a:defRPr>
            </a:lvl8pPr>
            <a:lvl9pPr marL="3886200" indent="-228600" defTabSz="571500" eaLnBrk="0" fontAlgn="base" hangingPunct="0">
              <a:spcBef>
                <a:spcPct val="0"/>
              </a:spcBef>
              <a:spcAft>
                <a:spcPct val="0"/>
              </a:spcAft>
              <a:tabLst>
                <a:tab pos="457200" algn="l"/>
                <a:tab pos="2971800" algn="l"/>
                <a:tab pos="3771900" algn="l"/>
              </a:tabLst>
              <a:defRPr sz="2400">
                <a:solidFill>
                  <a:schemeClr val="tx1"/>
                </a:solidFill>
                <a:latin typeface="Times New Roman" panose="02020603050405020304" pitchFamily="18" charset="0"/>
              </a:defRPr>
            </a:lvl9pPr>
          </a:lstStyle>
          <a:p>
            <a:r>
              <a:rPr lang="es-ES_tradnl" altLang="en-US" sz="1200" b="1" dirty="0"/>
              <a:t>OTHER TOPICS INCLUDE	OTROS TEMAS INCLUYEN</a:t>
            </a:r>
            <a:endParaRPr lang="es-ES_tradnl" altLang="en-US" sz="1300" b="1" dirty="0"/>
          </a:p>
          <a:p>
            <a:r>
              <a:rPr lang="es-ES_tradnl" altLang="en-US" sz="1300" b="1" dirty="0" err="1"/>
              <a:t>Accident</a:t>
            </a:r>
            <a:r>
              <a:rPr lang="es-ES_tradnl" altLang="en-US" sz="1300" b="1" dirty="0"/>
              <a:t> </a:t>
            </a:r>
            <a:r>
              <a:rPr lang="es-ES_tradnl" altLang="en-US" sz="1300" b="1" dirty="0" err="1"/>
              <a:t>Investigation</a:t>
            </a:r>
            <a:r>
              <a:rPr lang="es-ES_tradnl" altLang="en-US" sz="1300" b="1" dirty="0"/>
              <a:t>	Investigación de Accidentes</a:t>
            </a:r>
          </a:p>
          <a:p>
            <a:r>
              <a:rPr lang="es-ES_tradnl" altLang="en-US" sz="1300" b="1" dirty="0"/>
              <a:t>Bloodborne </a:t>
            </a:r>
            <a:r>
              <a:rPr lang="es-ES_tradnl" altLang="en-US" sz="1300" b="1" dirty="0" err="1"/>
              <a:t>Pathogens</a:t>
            </a:r>
            <a:r>
              <a:rPr lang="es-ES_tradnl" altLang="en-US" sz="1300" b="1" dirty="0"/>
              <a:t>	Patógenos de la Sangre</a:t>
            </a:r>
          </a:p>
          <a:p>
            <a:r>
              <a:rPr lang="es-ES_tradnl" altLang="en-US" sz="1300" b="1" dirty="0" err="1"/>
              <a:t>Excavations</a:t>
            </a:r>
            <a:r>
              <a:rPr lang="es-ES_tradnl" altLang="en-US" sz="1300" b="1" dirty="0"/>
              <a:t>	Excavaciones	</a:t>
            </a:r>
          </a:p>
          <a:p>
            <a:r>
              <a:rPr lang="es-ES_tradnl" altLang="en-US" sz="1300" b="1" dirty="0" err="1"/>
              <a:t>Fall</a:t>
            </a:r>
            <a:r>
              <a:rPr lang="es-ES_tradnl" altLang="en-US" sz="1300" b="1" dirty="0"/>
              <a:t> </a:t>
            </a:r>
            <a:r>
              <a:rPr lang="es-ES_tradnl" altLang="en-US" sz="1300" b="1" dirty="0" err="1"/>
              <a:t>Protection</a:t>
            </a:r>
            <a:r>
              <a:rPr lang="es-ES_tradnl" altLang="en-US" sz="1300" b="1" dirty="0"/>
              <a:t>	Protección Contra Caídas</a:t>
            </a:r>
          </a:p>
          <a:p>
            <a:r>
              <a:rPr lang="es-ES_tradnl" altLang="en-US" sz="1300" b="1" dirty="0"/>
              <a:t>Hazard </a:t>
            </a:r>
            <a:r>
              <a:rPr lang="es-ES_tradnl" altLang="en-US" sz="1300" b="1" dirty="0" err="1"/>
              <a:t>Communication</a:t>
            </a:r>
            <a:r>
              <a:rPr lang="es-ES_tradnl" altLang="en-US" sz="1300" b="1" dirty="0"/>
              <a:t>	Comunicación de Riesgo</a:t>
            </a:r>
          </a:p>
          <a:p>
            <a:r>
              <a:rPr lang="es-ES_tradnl" altLang="en-US" sz="1300" b="1" dirty="0"/>
              <a:t>Hazard </a:t>
            </a:r>
            <a:r>
              <a:rPr lang="es-ES_tradnl" altLang="en-US" sz="1300" b="1" dirty="0" err="1"/>
              <a:t>Identification</a:t>
            </a:r>
            <a:r>
              <a:rPr lang="es-ES_tradnl" altLang="en-US" sz="1300" b="1" dirty="0"/>
              <a:t> 	Localización de Riesgos</a:t>
            </a:r>
          </a:p>
          <a:p>
            <a:r>
              <a:rPr lang="es-ES_tradnl" altLang="en-US" sz="1300" b="1" dirty="0" err="1"/>
              <a:t>Hazardous</a:t>
            </a:r>
            <a:r>
              <a:rPr lang="es-ES_tradnl" altLang="en-US" sz="1300" b="1" dirty="0"/>
              <a:t> Energy Control	Control de Energía Peligrosa</a:t>
            </a:r>
          </a:p>
          <a:p>
            <a:r>
              <a:rPr lang="es-ES_tradnl" altLang="en-US" sz="1300" b="1" dirty="0"/>
              <a:t>Industrial </a:t>
            </a:r>
            <a:r>
              <a:rPr lang="es-ES_tradnl" altLang="en-US" sz="1300" b="1" dirty="0" err="1"/>
              <a:t>Vehicles</a:t>
            </a:r>
            <a:r>
              <a:rPr lang="es-ES_tradnl" altLang="en-US" sz="1300" b="1" dirty="0"/>
              <a:t>	Vehículos Industriales</a:t>
            </a:r>
          </a:p>
          <a:p>
            <a:r>
              <a:rPr lang="es-ES_tradnl" altLang="en-US" sz="1300" b="1" dirty="0"/>
              <a:t>Machine </a:t>
            </a:r>
            <a:r>
              <a:rPr lang="es-ES_tradnl" altLang="en-US" sz="1300" b="1" dirty="0" err="1"/>
              <a:t>Safeguarding</a:t>
            </a:r>
            <a:r>
              <a:rPr lang="es-ES_tradnl" altLang="en-US" sz="1300" b="1" dirty="0"/>
              <a:t>	Resguardos de M</a:t>
            </a:r>
            <a:r>
              <a:rPr lang="es-ES" altLang="en-US" sz="1300" b="1" dirty="0" err="1"/>
              <a:t>áquinas</a:t>
            </a:r>
            <a:endParaRPr lang="es-ES_tradnl" altLang="en-US" sz="1300" b="1" dirty="0"/>
          </a:p>
          <a:p>
            <a:r>
              <a:rPr lang="es-ES_tradnl" altLang="en-US" sz="1300" b="1" dirty="0"/>
              <a:t>Manual Material </a:t>
            </a:r>
            <a:r>
              <a:rPr lang="es-ES_tradnl" altLang="en-US" sz="1300" b="1" dirty="0" err="1"/>
              <a:t>Handling</a:t>
            </a:r>
            <a:r>
              <a:rPr lang="es-ES_tradnl" altLang="en-US" sz="1300" b="1" dirty="0"/>
              <a:t>  	Manipulación Manual de Cargas</a:t>
            </a:r>
          </a:p>
          <a:p>
            <a:r>
              <a:rPr lang="es-ES_tradnl" altLang="en-US" sz="1300" b="1" dirty="0" err="1"/>
              <a:t>Occupational</a:t>
            </a:r>
            <a:r>
              <a:rPr lang="es-ES_tradnl" altLang="en-US" sz="1300" b="1" dirty="0"/>
              <a:t> Health 	Higiene Laboral</a:t>
            </a:r>
          </a:p>
          <a:p>
            <a:r>
              <a:rPr lang="es-ES_tradnl" altLang="en-US" sz="1300" b="1" dirty="0"/>
              <a:t>Portable </a:t>
            </a:r>
            <a:r>
              <a:rPr lang="es-ES_tradnl" altLang="en-US" sz="1300" b="1" dirty="0" err="1"/>
              <a:t>Ladders</a:t>
            </a:r>
            <a:r>
              <a:rPr lang="es-ES_tradnl" altLang="en-US" sz="1300" b="1" dirty="0"/>
              <a:t> 	Escaleras Portátiles</a:t>
            </a:r>
          </a:p>
          <a:p>
            <a:r>
              <a:rPr lang="es-ES_tradnl" altLang="en-US" sz="1300" b="1" dirty="0"/>
              <a:t>Restaurant Safety Tip </a:t>
            </a:r>
            <a:r>
              <a:rPr lang="es-ES_tradnl" altLang="en-US" sz="1300" b="1" dirty="0" err="1"/>
              <a:t>Sheets</a:t>
            </a:r>
            <a:r>
              <a:rPr lang="es-ES_tradnl" altLang="en-US" sz="1300" b="1" dirty="0"/>
              <a:t>	Hojas de Consejos para Restaurantes</a:t>
            </a:r>
          </a:p>
          <a:p>
            <a:r>
              <a:rPr lang="es-ES_tradnl" altLang="en-US" sz="1300" b="1" dirty="0"/>
              <a:t>Safety </a:t>
            </a:r>
            <a:r>
              <a:rPr lang="es-ES_tradnl" altLang="en-US" sz="1300" b="1" dirty="0" err="1"/>
              <a:t>Committees</a:t>
            </a:r>
            <a:r>
              <a:rPr lang="es-ES_tradnl" altLang="en-US" sz="1300" b="1" dirty="0"/>
              <a:t> and 	Comités de Seguridad y Reuniones de 	 	Safety Meetings 		Seguridad</a:t>
            </a:r>
          </a:p>
          <a:p>
            <a:r>
              <a:rPr lang="es-ES_tradnl" altLang="en-US" sz="1300" b="1" dirty="0" err="1"/>
              <a:t>Scaffolds</a:t>
            </a:r>
            <a:r>
              <a:rPr lang="es-ES_tradnl" altLang="en-US" sz="1300" b="1" dirty="0"/>
              <a:t> 	Andamios</a:t>
            </a:r>
            <a:endParaRPr lang="en-US" altLang="en-US" sz="1300" b="1" dirty="0"/>
          </a:p>
        </p:txBody>
      </p:sp>
      <p:sp>
        <p:nvSpPr>
          <p:cNvPr id="18" name="Rectangle 1216">
            <a:extLst>
              <a:ext uri="{FF2B5EF4-FFF2-40B4-BE49-F238E27FC236}">
                <a16:creationId xmlns:a16="http://schemas.microsoft.com/office/drawing/2014/main" id="{1025E029-66CA-44DE-BD38-9EACA09C910E}"/>
              </a:ext>
            </a:extLst>
          </p:cNvPr>
          <p:cNvSpPr>
            <a:spLocks noChangeArrowheads="1"/>
          </p:cNvSpPr>
          <p:nvPr/>
        </p:nvSpPr>
        <p:spPr bwMode="auto">
          <a:xfrm>
            <a:off x="1918493" y="6915150"/>
            <a:ext cx="3179763" cy="647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defRPr sz="800" b="1">
                <a:solidFill>
                  <a:schemeClr val="tx1"/>
                </a:solidFill>
                <a:latin typeface="Times New Roman" panose="02020603050405020304" pitchFamily="18" charset="0"/>
              </a:defRPr>
            </a:lvl1pPr>
            <a:lvl2pPr marL="742950" indent="-285750">
              <a:defRPr sz="800" b="1">
                <a:solidFill>
                  <a:schemeClr val="tx1"/>
                </a:solidFill>
                <a:latin typeface="Times New Roman" panose="02020603050405020304" pitchFamily="18" charset="0"/>
              </a:defRPr>
            </a:lvl2pPr>
            <a:lvl3pPr marL="1143000" indent="-228600">
              <a:defRPr sz="800" b="1">
                <a:solidFill>
                  <a:schemeClr val="tx1"/>
                </a:solidFill>
                <a:latin typeface="Times New Roman" panose="02020603050405020304" pitchFamily="18" charset="0"/>
              </a:defRPr>
            </a:lvl3pPr>
            <a:lvl4pPr marL="1600200" indent="-228600">
              <a:defRPr sz="800" b="1">
                <a:solidFill>
                  <a:schemeClr val="tx1"/>
                </a:solidFill>
                <a:latin typeface="Times New Roman" panose="02020603050405020304" pitchFamily="18" charset="0"/>
              </a:defRPr>
            </a:lvl4pPr>
            <a:lvl5pPr marL="2057400" indent="-228600">
              <a:defRPr sz="8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8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8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8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800" b="1">
                <a:solidFill>
                  <a:schemeClr val="tx1"/>
                </a:solidFill>
                <a:latin typeface="Times New Roman" panose="02020603050405020304" pitchFamily="18" charset="0"/>
              </a:defRPr>
            </a:lvl9pPr>
          </a:lstStyle>
          <a:p>
            <a:r>
              <a:rPr lang="en-US" altLang="en-US" sz="1200" dirty="0"/>
              <a:t>Toll free number in Spanish: 1 (800) 843-8086</a:t>
            </a:r>
          </a:p>
          <a:p>
            <a:r>
              <a:rPr lang="en-US" altLang="en-US" sz="1200" dirty="0"/>
              <a:t>Toll free number in English: 1 (800) 922-2689</a:t>
            </a:r>
          </a:p>
          <a:p>
            <a:r>
              <a:rPr lang="en-US" altLang="en-US" sz="1200" dirty="0"/>
              <a:t>Web site:</a:t>
            </a:r>
            <a:r>
              <a:rPr lang="en-US" altLang="en-US" sz="1200" dirty="0">
                <a:solidFill>
                  <a:schemeClr val="tx2"/>
                </a:solidFill>
              </a:rPr>
              <a:t>  osha.oregon.gov</a:t>
            </a:r>
          </a:p>
        </p:txBody>
      </p:sp>
      <p:pic>
        <p:nvPicPr>
          <p:cNvPr id="19" name="Picture 21" descr="C:\WINDOWS\Desktop\PESO logo2c.jpg">
            <a:extLst>
              <a:ext uri="{FF2B5EF4-FFF2-40B4-BE49-F238E27FC236}">
                <a16:creationId xmlns:a16="http://schemas.microsoft.com/office/drawing/2014/main" id="{124ACE74-05B2-4B4E-ACC3-4020985C68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3034" y="228600"/>
            <a:ext cx="2191932" cy="1349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16">
            <a:extLst>
              <a:ext uri="{FF2B5EF4-FFF2-40B4-BE49-F238E27FC236}">
                <a16:creationId xmlns:a16="http://schemas.microsoft.com/office/drawing/2014/main" id="{9D4DC543-B14E-47E6-9B27-98226D985CF1}"/>
              </a:ext>
            </a:extLst>
          </p:cNvPr>
          <p:cNvSpPr>
            <a:spLocks noChangeArrowheads="1"/>
          </p:cNvSpPr>
          <p:nvPr/>
        </p:nvSpPr>
        <p:spPr bwMode="auto">
          <a:xfrm>
            <a:off x="390525" y="9493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s-ES" altLang="en-US"/>
          </a:p>
        </p:txBody>
      </p:sp>
      <p:sp>
        <p:nvSpPr>
          <p:cNvPr id="10243" name="Text Box 1027">
            <a:extLst>
              <a:ext uri="{FF2B5EF4-FFF2-40B4-BE49-F238E27FC236}">
                <a16:creationId xmlns:a16="http://schemas.microsoft.com/office/drawing/2014/main" id="{30B7BC32-2E8E-4C93-B1B2-011E709B8640}"/>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s-ES" altLang="en-US" sz="2800"/>
              <a:t>¡Bienvenidos!</a:t>
            </a:r>
          </a:p>
        </p:txBody>
      </p:sp>
      <p:sp>
        <p:nvSpPr>
          <p:cNvPr id="10244" name="Text Box 1029">
            <a:extLst>
              <a:ext uri="{FF2B5EF4-FFF2-40B4-BE49-F238E27FC236}">
                <a16:creationId xmlns:a16="http://schemas.microsoft.com/office/drawing/2014/main" id="{C4D73097-EB32-4380-8E30-E2F3690B95CE}"/>
              </a:ext>
            </a:extLst>
          </p:cNvPr>
          <p:cNvSpPr txBox="1">
            <a:spLocks noChangeArrowheads="1"/>
          </p:cNvSpPr>
          <p:nvPr/>
        </p:nvSpPr>
        <p:spPr bwMode="auto">
          <a:xfrm>
            <a:off x="942975" y="1809750"/>
            <a:ext cx="4010025" cy="5033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indent="3175">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s-ES" altLang="en-US" sz="2400"/>
              <a:t>La razón de este curso</a:t>
            </a:r>
          </a:p>
          <a:p>
            <a:endParaRPr lang="es-ES" altLang="en-US"/>
          </a:p>
          <a:p>
            <a:pPr lvl="1"/>
            <a:r>
              <a:rPr lang="es-ES" altLang="en-US" sz="1800"/>
              <a:t>Pasan muchas lesiones y muertes cuando alguien piensa que un equipo esta apagado y todas las fuentes de energía están aisladas.</a:t>
            </a:r>
          </a:p>
          <a:p>
            <a:pPr lvl="1"/>
            <a:endParaRPr lang="es-ES" altLang="en-US" sz="1800"/>
          </a:p>
          <a:p>
            <a:pPr lvl="1"/>
            <a:endParaRPr lang="es-ES" altLang="en-US" sz="1600"/>
          </a:p>
          <a:p>
            <a:pPr lvl="1"/>
            <a:endParaRPr lang="es-ES" altLang="en-US" sz="1600"/>
          </a:p>
          <a:p>
            <a:pPr lvl="1"/>
            <a:endParaRPr lang="es-ES" altLang="en-US" sz="1600"/>
          </a:p>
          <a:p>
            <a:pPr lvl="1"/>
            <a:endParaRPr lang="es-ES" altLang="en-US" sz="1600"/>
          </a:p>
          <a:p>
            <a:r>
              <a:rPr lang="es-ES" altLang="en-US" sz="2400"/>
              <a:t>La meta de este curso</a:t>
            </a:r>
          </a:p>
          <a:p>
            <a:endParaRPr lang="es-ES" altLang="en-US" sz="1800"/>
          </a:p>
          <a:p>
            <a:pPr lvl="1"/>
            <a:r>
              <a:rPr lang="es-ES" altLang="en-US" sz="1800"/>
              <a:t>Prevenir las lesiones y muertes al darle mantenimiento a equipo en el cual el arranque repentino del equipo pueda causar lesión o muerte.</a:t>
            </a:r>
          </a:p>
        </p:txBody>
      </p:sp>
      <p:pic>
        <p:nvPicPr>
          <p:cNvPr id="10245" name="Picture 1030" descr="C:\Documents and Settings\OSHA Guest\Desktop\aa1.jpg">
            <a:extLst>
              <a:ext uri="{FF2B5EF4-FFF2-40B4-BE49-F238E27FC236}">
                <a16:creationId xmlns:a16="http://schemas.microsoft.com/office/drawing/2014/main" id="{A547D771-DE44-469B-9AAC-27EC30AC04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14900" y="4114800"/>
            <a:ext cx="1698625"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Text Box 1032">
            <a:extLst>
              <a:ext uri="{FF2B5EF4-FFF2-40B4-BE49-F238E27FC236}">
                <a16:creationId xmlns:a16="http://schemas.microsoft.com/office/drawing/2014/main" id="{161BA582-2AE2-42CD-96E1-052294484205}"/>
              </a:ext>
            </a:extLst>
          </p:cNvPr>
          <p:cNvSpPr txBox="1">
            <a:spLocks noChangeArrowheads="1"/>
          </p:cNvSpPr>
          <p:nvPr/>
        </p:nvSpPr>
        <p:spPr bwMode="auto">
          <a:xfrm>
            <a:off x="152400" y="8534400"/>
            <a:ext cx="3581400" cy="214313"/>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s-ES" altLang="en-US" sz="800"/>
              <a:t>Muy sinceras gracias a Gempler por el uso de sus materiales.</a:t>
            </a:r>
          </a:p>
        </p:txBody>
      </p:sp>
      <p:sp>
        <p:nvSpPr>
          <p:cNvPr id="10247" name="Freeform 1034">
            <a:extLst>
              <a:ext uri="{FF2B5EF4-FFF2-40B4-BE49-F238E27FC236}">
                <a16:creationId xmlns:a16="http://schemas.microsoft.com/office/drawing/2014/main" id="{55AA0F64-E737-41B1-BF8E-D08B5FBF1DBC}"/>
              </a:ext>
            </a:extLst>
          </p:cNvPr>
          <p:cNvSpPr>
            <a:spLocks/>
          </p:cNvSpPr>
          <p:nvPr/>
        </p:nvSpPr>
        <p:spPr bwMode="auto">
          <a:xfrm>
            <a:off x="6286500" y="844550"/>
            <a:ext cx="412750" cy="658813"/>
          </a:xfrm>
          <a:custGeom>
            <a:avLst/>
            <a:gdLst>
              <a:gd name="T0" fmla="*/ 2147483646 w 1314"/>
              <a:gd name="T1" fmla="*/ 2147483646 h 2085"/>
              <a:gd name="T2" fmla="*/ 0 w 1314"/>
              <a:gd name="T3" fmla="*/ 2147483646 h 2085"/>
              <a:gd name="T4" fmla="*/ 2147483646 w 1314"/>
              <a:gd name="T5" fmla="*/ 2147483646 h 2085"/>
              <a:gd name="T6" fmla="*/ 2147483646 w 1314"/>
              <a:gd name="T7" fmla="*/ 2147483646 h 2085"/>
              <a:gd name="T8" fmla="*/ 2147483646 w 1314"/>
              <a:gd name="T9" fmla="*/ 0 h 2085"/>
              <a:gd name="T10" fmla="*/ 2147483646 w 1314"/>
              <a:gd name="T11" fmla="*/ 2147483646 h 2085"/>
              <a:gd name="T12" fmla="*/ 2147483646 w 1314"/>
              <a:gd name="T13" fmla="*/ 2147483646 h 20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14" h="2085">
                <a:moveTo>
                  <a:pt x="148" y="972"/>
                </a:moveTo>
                <a:lnTo>
                  <a:pt x="0" y="1537"/>
                </a:lnTo>
                <a:lnTo>
                  <a:pt x="507" y="2085"/>
                </a:lnTo>
                <a:lnTo>
                  <a:pt x="1314" y="243"/>
                </a:lnTo>
                <a:lnTo>
                  <a:pt x="1314" y="0"/>
                </a:lnTo>
                <a:lnTo>
                  <a:pt x="414" y="1553"/>
                </a:lnTo>
                <a:lnTo>
                  <a:pt x="148" y="9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0248" name="Text Box 1035">
            <a:extLst>
              <a:ext uri="{FF2B5EF4-FFF2-40B4-BE49-F238E27FC236}">
                <a16:creationId xmlns:a16="http://schemas.microsoft.com/office/drawing/2014/main" id="{0275CBA6-D46E-4987-A926-21F75F114FDE}"/>
              </a:ext>
            </a:extLst>
          </p:cNvPr>
          <p:cNvSpPr txBox="1">
            <a:spLocks noChangeArrowheads="1"/>
          </p:cNvSpPr>
          <p:nvPr/>
        </p:nvSpPr>
        <p:spPr bwMode="auto">
          <a:xfrm>
            <a:off x="5435600" y="1136650"/>
            <a:ext cx="1125538" cy="85725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indent="3175">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r>
              <a:rPr lang="es-ES" altLang="en-US" sz="1000"/>
              <a:t>Este libreto</a:t>
            </a:r>
          </a:p>
          <a:p>
            <a:r>
              <a:rPr lang="es-ES" altLang="en-US" sz="1000"/>
              <a:t>usa la palabra “equipo” para significar equipo y maquinaria.</a:t>
            </a:r>
          </a:p>
        </p:txBody>
      </p:sp>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Text Box 1027">
            <a:extLst>
              <a:ext uri="{FF2B5EF4-FFF2-40B4-BE49-F238E27FC236}">
                <a16:creationId xmlns:a16="http://schemas.microsoft.com/office/drawing/2014/main" id="{D6F11704-3AA4-4A66-AD46-A844668DE7DE}"/>
              </a:ext>
            </a:extLst>
          </p:cNvPr>
          <p:cNvSpPr txBox="1">
            <a:spLocks noChangeArrowheads="1"/>
          </p:cNvSpPr>
          <p:nvPr/>
        </p:nvSpPr>
        <p:spPr bwMode="auto">
          <a:xfrm>
            <a:off x="209550" y="523875"/>
            <a:ext cx="5429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n-US" altLang="en-US" sz="2800"/>
              <a:t>Who does the law protect?</a:t>
            </a:r>
          </a:p>
        </p:txBody>
      </p:sp>
      <p:sp>
        <p:nvSpPr>
          <p:cNvPr id="11268" name="Text Box 1028">
            <a:extLst>
              <a:ext uri="{FF2B5EF4-FFF2-40B4-BE49-F238E27FC236}">
                <a16:creationId xmlns:a16="http://schemas.microsoft.com/office/drawing/2014/main" id="{B0AA84B6-47B2-47D1-8D79-AF472A128861}"/>
              </a:ext>
            </a:extLst>
          </p:cNvPr>
          <p:cNvSpPr txBox="1">
            <a:spLocks noChangeArrowheads="1"/>
          </p:cNvSpPr>
          <p:nvPr/>
        </p:nvSpPr>
        <p:spPr bwMode="auto">
          <a:xfrm>
            <a:off x="1079500" y="7867650"/>
            <a:ext cx="4800600" cy="846386"/>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n-US" altLang="en-US" u="sng"/>
              <a:t>Authorized Workers</a:t>
            </a:r>
          </a:p>
          <a:p>
            <a:pPr algn="ctr">
              <a:spcBef>
                <a:spcPct val="50000"/>
              </a:spcBef>
            </a:pPr>
            <a:r>
              <a:rPr lang="en-US" altLang="en-US"/>
              <a:t>People who lock out or tag out equipment to do maintenance.</a:t>
            </a:r>
          </a:p>
        </p:txBody>
      </p:sp>
      <p:pic>
        <p:nvPicPr>
          <p:cNvPr id="11269" name="Picture 1034" descr="C:\1 Schwabe\Images\Easy Ergonomics\III-105-duo.tif">
            <a:extLst>
              <a:ext uri="{FF2B5EF4-FFF2-40B4-BE49-F238E27FC236}">
                <a16:creationId xmlns:a16="http://schemas.microsoft.com/office/drawing/2014/main" id="{0F360BD6-47E0-43F0-860F-9AFC32407ECA}"/>
              </a:ext>
            </a:extLst>
          </p:cNvPr>
          <p:cNvPicPr>
            <a:picLocks noChangeAspect="1" noChangeArrowheads="1"/>
          </p:cNvPicPr>
          <p:nvPr/>
        </p:nvPicPr>
        <p:blipFill>
          <a:blip r:embed="rId2">
            <a:lum bright="30000"/>
            <a:extLst>
              <a:ext uri="{28A0092B-C50C-407E-A947-70E740481C1C}">
                <a14:useLocalDpi xmlns:a14="http://schemas.microsoft.com/office/drawing/2010/main" val="0"/>
              </a:ext>
            </a:extLst>
          </a:blip>
          <a:srcRect/>
          <a:stretch>
            <a:fillRect/>
          </a:stretch>
        </p:blipFill>
        <p:spPr bwMode="auto">
          <a:xfrm>
            <a:off x="4025900" y="1255713"/>
            <a:ext cx="2555875" cy="31242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1270" name="Picture 1035" descr="C:\1 Schwabe\Images\Easy Ergonomics\III-129-duo.tif">
            <a:extLst>
              <a:ext uri="{FF2B5EF4-FFF2-40B4-BE49-F238E27FC236}">
                <a16:creationId xmlns:a16="http://schemas.microsoft.com/office/drawing/2014/main" id="{81809C6D-571C-4532-B8A9-AF0A48BBD09F}"/>
              </a:ext>
            </a:extLst>
          </p:cNvPr>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2197100" y="4743450"/>
            <a:ext cx="2495550" cy="3044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271" name="Picture 1036" descr="C:\1 Schwabe\Images\Easy Ergonomics\II-32 duo hi.tif">
            <a:extLst>
              <a:ext uri="{FF2B5EF4-FFF2-40B4-BE49-F238E27FC236}">
                <a16:creationId xmlns:a16="http://schemas.microsoft.com/office/drawing/2014/main" id="{D9C9E078-8668-4101-BE32-8CA69C346A2D}"/>
              </a:ext>
            </a:extLst>
          </p:cNvPr>
          <p:cNvPicPr>
            <a:picLocks noChangeAspect="1" noChangeArrowheads="1"/>
          </p:cNvPicPr>
          <p:nvPr/>
        </p:nvPicPr>
        <p:blipFill>
          <a:blip r:embed="rId4">
            <a:lum bright="20000"/>
            <a:extLst>
              <a:ext uri="{28A0092B-C50C-407E-A947-70E740481C1C}">
                <a14:useLocalDpi xmlns:a14="http://schemas.microsoft.com/office/drawing/2010/main" val="0"/>
              </a:ext>
            </a:extLst>
          </a:blip>
          <a:srcRect/>
          <a:stretch>
            <a:fillRect/>
          </a:stretch>
        </p:blipFill>
        <p:spPr bwMode="auto">
          <a:xfrm>
            <a:off x="596900" y="1257300"/>
            <a:ext cx="2543175" cy="312261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 name="AutoShape 16">
            <a:extLst>
              <a:ext uri="{FF2B5EF4-FFF2-40B4-BE49-F238E27FC236}">
                <a16:creationId xmlns:a16="http://schemas.microsoft.com/office/drawing/2014/main" id="{85BEAFCE-2C8F-489D-85BE-989A4F9EA9FE}"/>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n-US" altLang="en-US"/>
          </a:p>
        </p:txBody>
      </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Text Box 3">
            <a:extLst>
              <a:ext uri="{FF2B5EF4-FFF2-40B4-BE49-F238E27FC236}">
                <a16:creationId xmlns:a16="http://schemas.microsoft.com/office/drawing/2014/main" id="{1D51D0BD-57D2-493E-A2B6-EEF513E8F2FE}"/>
              </a:ext>
            </a:extLst>
          </p:cNvPr>
          <p:cNvSpPr txBox="1">
            <a:spLocks noChangeArrowheads="1"/>
          </p:cNvSpPr>
          <p:nvPr/>
        </p:nvSpPr>
        <p:spPr bwMode="auto">
          <a:xfrm>
            <a:off x="209550" y="523875"/>
            <a:ext cx="446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spcBef>
                <a:spcPct val="50000"/>
              </a:spcBef>
            </a:pPr>
            <a:r>
              <a:rPr lang="es-ES" altLang="en-US" sz="2800"/>
              <a:t>¿A quien protege la ley?</a:t>
            </a:r>
          </a:p>
        </p:txBody>
      </p:sp>
      <p:sp>
        <p:nvSpPr>
          <p:cNvPr id="12292" name="Text Box 4">
            <a:extLst>
              <a:ext uri="{FF2B5EF4-FFF2-40B4-BE49-F238E27FC236}">
                <a16:creationId xmlns:a16="http://schemas.microsoft.com/office/drawing/2014/main" id="{80FB4928-B334-4F89-ADA7-E6D7AB328E56}"/>
              </a:ext>
            </a:extLst>
          </p:cNvPr>
          <p:cNvSpPr txBox="1">
            <a:spLocks noChangeArrowheads="1"/>
          </p:cNvSpPr>
          <p:nvPr/>
        </p:nvSpPr>
        <p:spPr bwMode="auto">
          <a:xfrm>
            <a:off x="1079500" y="7867650"/>
            <a:ext cx="4800600" cy="846386"/>
          </a:xfrm>
          <a:prstGeom prst="rect">
            <a:avLst/>
          </a:prstGeom>
          <a:noFill/>
          <a:ln>
            <a:noFill/>
          </a:ln>
          <a:effectLst/>
          <a:extLst>
            <a:ext uri="{909E8E84-426E-40DD-AFC4-6F175D3DCCD1}">
              <a14:hiddenFill xmlns:a14="http://schemas.microsoft.com/office/drawing/2010/main">
                <a:solidFill>
                  <a:srgbClr val="99CCFF"/>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r>
              <a:rPr lang="es-ES" altLang="en-US" u="sng"/>
              <a:t>Empleados Autorizados</a:t>
            </a:r>
          </a:p>
          <a:p>
            <a:pPr algn="ctr">
              <a:spcBef>
                <a:spcPct val="50000"/>
              </a:spcBef>
            </a:pPr>
            <a:r>
              <a:rPr lang="es-ES" altLang="en-US"/>
              <a:t>Personas que bloquean y etiquetan equipo para darle mantenimiento.</a:t>
            </a:r>
          </a:p>
        </p:txBody>
      </p:sp>
      <p:pic>
        <p:nvPicPr>
          <p:cNvPr id="12293" name="Picture 14" descr="C:\1 Schwabe\Images\Easy Ergonomics\III-105-duo.tif">
            <a:extLst>
              <a:ext uri="{FF2B5EF4-FFF2-40B4-BE49-F238E27FC236}">
                <a16:creationId xmlns:a16="http://schemas.microsoft.com/office/drawing/2014/main" id="{079E9A3B-8E78-4309-BD7A-CE11C62AD2C5}"/>
              </a:ext>
            </a:extLst>
          </p:cNvPr>
          <p:cNvPicPr>
            <a:picLocks noChangeAspect="1" noChangeArrowheads="1"/>
          </p:cNvPicPr>
          <p:nvPr/>
        </p:nvPicPr>
        <p:blipFill>
          <a:blip r:embed="rId2">
            <a:lum bright="30000"/>
            <a:extLst>
              <a:ext uri="{28A0092B-C50C-407E-A947-70E740481C1C}">
                <a14:useLocalDpi xmlns:a14="http://schemas.microsoft.com/office/drawing/2010/main" val="0"/>
              </a:ext>
            </a:extLst>
          </a:blip>
          <a:srcRect/>
          <a:stretch>
            <a:fillRect/>
          </a:stretch>
        </p:blipFill>
        <p:spPr bwMode="auto">
          <a:xfrm>
            <a:off x="4025900" y="1255713"/>
            <a:ext cx="2555875" cy="312420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2294" name="Picture 15" descr="C:\1 Schwabe\Images\Easy Ergonomics\III-129-duo.tif">
            <a:extLst>
              <a:ext uri="{FF2B5EF4-FFF2-40B4-BE49-F238E27FC236}">
                <a16:creationId xmlns:a16="http://schemas.microsoft.com/office/drawing/2014/main" id="{A3D93C66-0178-45D9-AA29-B0C4C7941F2F}"/>
              </a:ext>
            </a:extLst>
          </p:cNvPr>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2197100" y="4743450"/>
            <a:ext cx="2495550" cy="3044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2295" name="Picture 16" descr="C:\1 Schwabe\Images\Easy Ergonomics\II-32 duo hi.tif">
            <a:extLst>
              <a:ext uri="{FF2B5EF4-FFF2-40B4-BE49-F238E27FC236}">
                <a16:creationId xmlns:a16="http://schemas.microsoft.com/office/drawing/2014/main" id="{80463412-4C77-4F1C-9263-752C720F8B73}"/>
              </a:ext>
            </a:extLst>
          </p:cNvPr>
          <p:cNvPicPr>
            <a:picLocks noChangeAspect="1" noChangeArrowheads="1"/>
          </p:cNvPicPr>
          <p:nvPr/>
        </p:nvPicPr>
        <p:blipFill>
          <a:blip r:embed="rId4">
            <a:lum bright="20000"/>
            <a:extLst>
              <a:ext uri="{28A0092B-C50C-407E-A947-70E740481C1C}">
                <a14:useLocalDpi xmlns:a14="http://schemas.microsoft.com/office/drawing/2010/main" val="0"/>
              </a:ext>
            </a:extLst>
          </a:blip>
          <a:srcRect/>
          <a:stretch>
            <a:fillRect/>
          </a:stretch>
        </p:blipFill>
        <p:spPr bwMode="auto">
          <a:xfrm>
            <a:off x="596900" y="1257300"/>
            <a:ext cx="2543175" cy="312261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 name="AutoShape 16">
            <a:extLst>
              <a:ext uri="{FF2B5EF4-FFF2-40B4-BE49-F238E27FC236}">
                <a16:creationId xmlns:a16="http://schemas.microsoft.com/office/drawing/2014/main" id="{C7B0EEFF-68FC-4E13-9EC1-991892AC62A9}"/>
              </a:ext>
            </a:extLst>
          </p:cNvPr>
          <p:cNvSpPr>
            <a:spLocks noChangeArrowheads="1"/>
          </p:cNvSpPr>
          <p:nvPr/>
        </p:nvSpPr>
        <p:spPr bwMode="auto">
          <a:xfrm>
            <a:off x="390525" y="1025525"/>
            <a:ext cx="6400800" cy="117475"/>
          </a:xfrm>
          <a:prstGeom prst="bevel">
            <a:avLst>
              <a:gd name="adj" fmla="val 12500"/>
            </a:avLst>
          </a:prstGeom>
          <a:solidFill>
            <a:srgbClr val="B9B9D9"/>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b="1">
                <a:solidFill>
                  <a:schemeClr val="tx1"/>
                </a:solidFill>
                <a:latin typeface="Times New Roman" panose="02020603050405020304" pitchFamily="18" charset="0"/>
              </a:defRPr>
            </a:lvl1pPr>
            <a:lvl2pPr marL="742950" indent="-285750">
              <a:defRPr sz="1400" b="1">
                <a:solidFill>
                  <a:schemeClr val="tx1"/>
                </a:solidFill>
                <a:latin typeface="Times New Roman" panose="02020603050405020304" pitchFamily="18" charset="0"/>
              </a:defRPr>
            </a:lvl2pPr>
            <a:lvl3pPr marL="1143000" indent="-228600">
              <a:defRPr sz="1400" b="1">
                <a:solidFill>
                  <a:schemeClr val="tx1"/>
                </a:solidFill>
                <a:latin typeface="Times New Roman" panose="02020603050405020304" pitchFamily="18" charset="0"/>
              </a:defRPr>
            </a:lvl3pPr>
            <a:lvl4pPr marL="1600200" indent="-228600">
              <a:defRPr sz="1400" b="1">
                <a:solidFill>
                  <a:schemeClr val="tx1"/>
                </a:solidFill>
                <a:latin typeface="Times New Roman" panose="02020603050405020304" pitchFamily="18" charset="0"/>
              </a:defRPr>
            </a:lvl4pPr>
            <a:lvl5pPr marL="2057400" indent="-228600">
              <a:defRPr sz="1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b="1">
                <a:solidFill>
                  <a:schemeClr val="tx1"/>
                </a:solidFill>
                <a:latin typeface="Times New Roman" panose="02020603050405020304" pitchFamily="18" charset="0"/>
              </a:defRPr>
            </a:lvl9pPr>
          </a:lstStyle>
          <a:p>
            <a:pPr algn="ctr">
              <a:spcBef>
                <a:spcPct val="50000"/>
              </a:spcBef>
            </a:pPr>
            <a:endParaRPr lang="es-ES" altLang="en-US"/>
          </a:p>
        </p:txBody>
      </p:sp>
    </p:spTree>
  </p:cSld>
  <p:clrMapOvr>
    <a:masterClrMapping/>
  </p:clrMapOvr>
  <p:transition/>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US" altLang="en-US" sz="1400" b="1" i="0" u="none" strike="noStrike" cap="none" normalizeH="0" baseline="0" smtClean="0">
            <a:ln>
              <a:noFill/>
            </a:ln>
            <a:solidFill>
              <a:schemeClr val="tx1"/>
            </a:solidFill>
            <a:effectLst/>
            <a:latin typeface="Times New Roman" panose="02020603050405020304" pitchFamily="18"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US" altLang="en-US" sz="1400" b="1" i="0" u="none" strike="noStrike" cap="none" normalizeH="0" baseline="0" smtClean="0">
            <a:ln>
              <a:noFill/>
            </a:ln>
            <a:solidFill>
              <a:schemeClr val="tx1"/>
            </a:solidFill>
            <a:effectLst/>
            <a:latin typeface="Times New Roman" panose="02020603050405020304"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Training" ma:contentTypeID="0x010100854524CC3423A244BB56938E3F8ABE270067817B4706841944893504266FF3AFD0" ma:contentTypeVersion="25" ma:contentTypeDescription="Training and education materials" ma:contentTypeScope="" ma:versionID="34d1da808c0373fcd75ca49a86825732">
  <xsd:schema xmlns:xsd="http://www.w3.org/2001/XMLSchema" xmlns:xs="http://www.w3.org/2001/XMLSchema" xmlns:p="http://schemas.microsoft.com/office/2006/metadata/properties" xmlns:ns1="http://schemas.microsoft.com/sharepoint/v3" xmlns:ns2="4abed4e2-db5c-4e78-ae88-7ca7a6241065" xmlns:ns3="http://schemas.microsoft.com/sharepoint/v4" targetNamespace="http://schemas.microsoft.com/office/2006/metadata/properties" ma:root="true" ma:fieldsID="2d08b5255158c9f14c10f9c2e24a5b9c" ns1:_="" ns2:_="" ns3:_="">
    <xsd:import namespace="http://schemas.microsoft.com/sharepoint/v3"/>
    <xsd:import namespace="4abed4e2-db5c-4e78-ae88-7ca7a6241065"/>
    <xsd:import namespace="http://schemas.microsoft.com/sharepoint/v4"/>
    <xsd:element name="properties">
      <xsd:complexType>
        <xsd:sequence>
          <xsd:element name="documentManagement">
            <xsd:complexType>
              <xsd:all>
                <xsd:element ref="ns2:AdditionalTitle" minOccurs="0"/>
                <xsd:element ref="ns2:TrainingType" minOccurs="0"/>
                <xsd:element ref="ns2:TrainingFormat" minOccurs="0"/>
                <xsd:element ref="ns2:DateRevised" minOccurs="0"/>
                <xsd:element ref="ns1:Language" minOccurs="0"/>
                <xsd:element ref="ns2:Description1" minOccurs="0"/>
                <xsd:element ref="ns2:Topic" minOccurs="0"/>
                <xsd:element ref="ns2:SharedWithUsers" minOccurs="0"/>
                <xsd:element ref="ns3:IconOverla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Language" ma:index="6" nillable="true" ma:displayName="Language" ma:default="English" ma:format="Dropdown" ma:internalName="Language" ma:readOnly="false">
      <xsd:simpleType>
        <xsd:union memberTypes="dms:Text">
          <xsd:simpleType>
            <xsd:restriction base="dms:Choice">
              <xsd:enumeration value="Arabic"/>
              <xsd:enumeration value="Bulgarian"/>
              <xsd:enumeration value="Chinese"/>
              <xsd:enumeration value="Croatian"/>
              <xsd:enumeration value="Czech"/>
              <xsd:enumeration value="Danish"/>
              <xsd:enumeration value="Dutch"/>
              <xsd:enumeration value="English"/>
              <xsd:enumeration value="Estonian"/>
              <xsd:enumeration value="Finnish"/>
              <xsd:enumeration value="French"/>
              <xsd:enumeration value="German"/>
              <xsd:enumeration value="Greek"/>
              <xsd:enumeration value="Hebrew"/>
              <xsd:enumeration value="Hindi"/>
              <xsd:enumeration value="Hungarian"/>
              <xsd:enumeration value="Indonesian"/>
              <xsd:enumeration value="Italian"/>
              <xsd:enumeration value="Japanese"/>
              <xsd:enumeration value="Korean"/>
              <xsd:enumeration value="Latvian"/>
              <xsd:enumeration value="Lithuanian"/>
              <xsd:enumeration value="Malay"/>
              <xsd:enumeration value="Norwegian"/>
              <xsd:enumeration value="Polish"/>
              <xsd:enumeration value="Portuguese"/>
              <xsd:enumeration value="Romanian"/>
              <xsd:enumeration value="Russian"/>
              <xsd:enumeration value="Serbian"/>
              <xsd:enumeration value="Slovak"/>
              <xsd:enumeration value="Slovenian"/>
              <xsd:enumeration value="Spanish"/>
              <xsd:enumeration value="Swedish"/>
              <xsd:enumeration value="Thai"/>
              <xsd:enumeration value="Turkish"/>
              <xsd:enumeration value="Ukrainian"/>
              <xsd:enumeration value="Urdu"/>
              <xsd:enumeration value="Vietnamese"/>
            </xsd:restriction>
          </xsd:simpleType>
        </xsd:union>
      </xsd:simpleType>
    </xsd:element>
  </xsd:schema>
  <xsd:schema xmlns:xsd="http://www.w3.org/2001/XMLSchema" xmlns:xs="http://www.w3.org/2001/XMLSchema" xmlns:dms="http://schemas.microsoft.com/office/2006/documentManagement/types" xmlns:pc="http://schemas.microsoft.com/office/infopath/2007/PartnerControls" targetNamespace="4abed4e2-db5c-4e78-ae88-7ca7a6241065" elementFormDefault="qualified">
    <xsd:import namespace="http://schemas.microsoft.com/office/2006/documentManagement/types"/>
    <xsd:import namespace="http://schemas.microsoft.com/office/infopath/2007/PartnerControls"/>
    <xsd:element name="AdditionalTitle" ma:index="2" nillable="true" ma:displayName="Additional Title" ma:description="Secondary title - typically the English language title if the item has a title in another language" ma:internalName="AdditionalTitle" ma:readOnly="false">
      <xsd:simpleType>
        <xsd:restriction base="dms:Text">
          <xsd:maxLength value="255"/>
        </xsd:restriction>
      </xsd:simpleType>
    </xsd:element>
    <xsd:element name="TrainingType" ma:index="3" nillable="true" ma:displayName="Training Type" ma:description="Pick a type for this training material" ma:format="Dropdown" ma:internalName="TrainingType" ma:readOnly="false">
      <xsd:simpleType>
        <xsd:restriction base="dms:Choice">
          <xsd:enumeration value="Curriculum"/>
          <xsd:enumeration value="Grant program"/>
          <xsd:enumeration value="Online course"/>
          <xsd:enumeration value="PESO"/>
          <xsd:enumeration value="Presentation"/>
          <xsd:enumeration value="Resources"/>
          <xsd:enumeration value="Workshop"/>
        </xsd:restriction>
      </xsd:simpleType>
    </xsd:element>
    <xsd:element name="TrainingFormat" ma:index="4" nillable="true" ma:displayName="Training Format" ma:default="  " ma:description="Pick a format for this training" ma:format="Dropdown" ma:internalName="TrainingFormat" ma:readOnly="false">
      <xsd:simpleType>
        <xsd:restriction base="dms:Choice">
          <xsd:enumeration value=""/>
          <xsd:enumeration value="Instructor Guide"/>
          <xsd:enumeration value="Online course"/>
          <xsd:enumeration value="Overhead"/>
          <xsd:enumeration value="Tailgate"/>
          <xsd:enumeration value="Training program"/>
          <xsd:enumeration value="Video"/>
          <xsd:enumeration value="Workbook"/>
        </xsd:restriction>
      </xsd:simpleType>
    </xsd:element>
    <xsd:element name="DateRevised" ma:index="5" nillable="true" ma:displayName="New or Revised Date" ma:format="DateOnly" ma:internalName="DateRevised" ma:readOnly="false">
      <xsd:simpleType>
        <xsd:restriction base="dms:DateTime"/>
      </xsd:simpleType>
    </xsd:element>
    <xsd:element name="Description1" ma:index="7" nillable="true" ma:displayName="Description" ma:internalName="Description1" ma:readOnly="false">
      <xsd:simpleType>
        <xsd:restriction base="dms:Note"/>
      </xsd:simpleType>
    </xsd:element>
    <xsd:element name="Topic" ma:index="8" nillable="true" ma:displayName="Topic" ma:description="Pick associated topics" ma:list="{913132ca-d302-4b93-9158-b48ece0e0b4d}" ma:internalName="Topic" ma:readOnly="false" ma:showField="Title" ma:web="4abed4e2-db5c-4e78-ae88-7ca7a6241065">
      <xsd:complexType>
        <xsd:complexContent>
          <xsd:extension base="dms:MultiChoiceLookup">
            <xsd:sequence>
              <xsd:element name="Value" type="dms:Lookup" maxOccurs="unbounded" minOccurs="0" nillable="true"/>
            </xsd:sequence>
          </xsd:extension>
        </xsd:complexContent>
      </xsd:complexType>
    </xsd:element>
    <xsd:element name="SharedWithUsers" ma:index="15"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4" elementFormDefault="qualified">
    <xsd:import namespace="http://schemas.microsoft.com/office/2006/documentManagement/types"/>
    <xsd:import namespace="http://schemas.microsoft.com/office/infopath/2007/PartnerControls"/>
    <xsd:element name="IconOverlay" ma:index="16" nillable="true" ma:displayName="IconOverlay" ma:internalName="IconOverlay">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0"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anguage xmlns="http://schemas.microsoft.com/sharepoint/v3">English Spanish</Language>
    <Description1 xmlns="4abed4e2-db5c-4e78-ae88-7ca7a6241065" xsi:nil="true"/>
    <TrainingFormat xmlns="4abed4e2-db5c-4e78-ae88-7ca7a6241065">Workbook</TrainingFormat>
    <Topic xmlns="4abed4e2-db5c-4e78-ae88-7ca7a6241065">
      <Value>203</Value>
    </Topic>
    <TrainingType xmlns="4abed4e2-db5c-4e78-ae88-7ca7a6241065">PESO</TrainingType>
    <DateRevised xmlns="4abed4e2-db5c-4e78-ae88-7ca7a6241065">2022-11-14T08:00:00+00:00</DateRevised>
    <AdditionalTitle xmlns="4abed4e2-db5c-4e78-ae88-7ca7a6241065">Control de Energía Peligrosa (Bloqueo y Etiquetado)</AdditionalTitle>
    <IconOverlay xmlns="http://schemas.microsoft.com/sharepoint/v4" xsi:nil="true"/>
  </documentManagement>
</p:properties>
</file>

<file path=customXml/itemProps1.xml><?xml version="1.0" encoding="utf-8"?>
<ds:datastoreItem xmlns:ds="http://schemas.openxmlformats.org/officeDocument/2006/customXml" ds:itemID="{7D512422-57BD-4B60-8A27-7EA78B9BEEA8}"/>
</file>

<file path=customXml/itemProps2.xml><?xml version="1.0" encoding="utf-8"?>
<ds:datastoreItem xmlns:ds="http://schemas.openxmlformats.org/officeDocument/2006/customXml" ds:itemID="{41F70D66-C969-4F81-914B-F64CD0C2419A}"/>
</file>

<file path=customXml/itemProps3.xml><?xml version="1.0" encoding="utf-8"?>
<ds:datastoreItem xmlns:ds="http://schemas.openxmlformats.org/officeDocument/2006/customXml" ds:itemID="{A42EB60B-44F2-43CB-B7F1-0C8615B763E8}"/>
</file>

<file path=docProps/app.xml><?xml version="1.0" encoding="utf-8"?>
<Properties xmlns="http://schemas.openxmlformats.org/officeDocument/2006/extended-properties" xmlns:vt="http://schemas.openxmlformats.org/officeDocument/2006/docPropsVTypes">
  <TotalTime>0</TotalTime>
  <Words>4065</Words>
  <Application>Microsoft Office PowerPoint</Application>
  <PresentationFormat>On-screen Show (4:3)</PresentationFormat>
  <Paragraphs>805</Paragraphs>
  <Slides>65</Slides>
  <Notes>30</Notes>
  <HiddenSlides>0</HiddenSlides>
  <MMClips>0</MMClips>
  <ScaleCrop>false</ScaleCrop>
  <HeadingPairs>
    <vt:vector size="8" baseType="variant">
      <vt:variant>
        <vt:lpstr>Fonts Used</vt:lpstr>
      </vt:variant>
      <vt:variant>
        <vt:i4>5</vt:i4>
      </vt:variant>
      <vt:variant>
        <vt:lpstr>Theme</vt:lpstr>
      </vt:variant>
      <vt:variant>
        <vt:i4>1</vt:i4>
      </vt:variant>
      <vt:variant>
        <vt:lpstr>Embedded OLE Servers</vt:lpstr>
      </vt:variant>
      <vt:variant>
        <vt:i4>1</vt:i4>
      </vt:variant>
      <vt:variant>
        <vt:lpstr>Slide Titles</vt:lpstr>
      </vt:variant>
      <vt:variant>
        <vt:i4>65</vt:i4>
      </vt:variant>
    </vt:vector>
  </HeadingPairs>
  <TitlesOfParts>
    <vt:vector size="72" baseType="lpstr">
      <vt:lpstr>Arial</vt:lpstr>
      <vt:lpstr>Tahoma</vt:lpstr>
      <vt:lpstr>Times New Roman</vt:lpstr>
      <vt:lpstr>Wingdings</vt:lpstr>
      <vt:lpstr>Wingdings 2</vt:lpstr>
      <vt:lpstr>Default Design</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https://osha.oregon.gov</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Hazardous Energy Control (Lockout / Tagout) (pptx)</dc:title>
  <dc:subject>PESO PowerPoint workbook about Hazardous Energy Control</dc:subject>
  <dc:creator/>
  <cp:lastModifiedBy/>
  <cp:revision>1</cp:revision>
  <dcterms:created xsi:type="dcterms:W3CDTF">2022-07-12T20:52:37Z</dcterms:created>
  <dcterms:modified xsi:type="dcterms:W3CDTF">2022-11-28T20:58:48Z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0x010100854524CC3423A244BB56938E3F8ABE270067817B4706841944893504266FF3AFD0</vt:lpwstr>
  </property>
</Properties>
</file>